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308" r:id="rId2"/>
    <p:sldId id="263" r:id="rId3"/>
    <p:sldId id="306" r:id="rId4"/>
    <p:sldId id="268" r:id="rId5"/>
    <p:sldId id="270" r:id="rId6"/>
    <p:sldId id="269" r:id="rId7"/>
    <p:sldId id="271" r:id="rId8"/>
    <p:sldId id="272" r:id="rId9"/>
    <p:sldId id="273" r:id="rId10"/>
    <p:sldId id="259" r:id="rId11"/>
    <p:sldId id="274" r:id="rId12"/>
    <p:sldId id="275" r:id="rId13"/>
    <p:sldId id="276" r:id="rId14"/>
    <p:sldId id="278" r:id="rId15"/>
    <p:sldId id="279" r:id="rId16"/>
    <p:sldId id="280" r:id="rId17"/>
    <p:sldId id="282" r:id="rId18"/>
    <p:sldId id="281" r:id="rId19"/>
    <p:sldId id="283" r:id="rId20"/>
    <p:sldId id="284" r:id="rId21"/>
    <p:sldId id="285" r:id="rId22"/>
    <p:sldId id="286" r:id="rId23"/>
    <p:sldId id="287" r:id="rId24"/>
    <p:sldId id="288" r:id="rId25"/>
    <p:sldId id="290" r:id="rId26"/>
    <p:sldId id="289" r:id="rId27"/>
    <p:sldId id="291" r:id="rId28"/>
    <p:sldId id="292" r:id="rId29"/>
    <p:sldId id="293" r:id="rId30"/>
    <p:sldId id="295" r:id="rId31"/>
    <p:sldId id="296" r:id="rId32"/>
    <p:sldId id="294" r:id="rId33"/>
    <p:sldId id="302" r:id="rId34"/>
    <p:sldId id="303" r:id="rId35"/>
    <p:sldId id="298" r:id="rId36"/>
    <p:sldId id="299" r:id="rId37"/>
    <p:sldId id="300" r:id="rId38"/>
    <p:sldId id="301" r:id="rId39"/>
    <p:sldId id="304" r:id="rId40"/>
    <p:sldId id="30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5A69"/>
    <a:srgbClr val="1B4955"/>
    <a:srgbClr val="297083"/>
    <a:srgbClr val="996600"/>
    <a:srgbClr val="FFCC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&#1040;&#1076;&#1084;&#1080;&#1085;&#1080;&#1089;&#1090;&#1088;&#1072;&#1090;&#1086;&#1088;\Desktop\&#1044;&#1086;&#1089;&#1090;&#1086;&#1080;&#1085;%20&#1095;&#1077;&#1089;&#1090;&#1080;1\&#1050;&#1088;.&#1043;&#1083;&#1102;&#1082;%20-%20_&#1052;&#1077;&#1083;&#1086;&#1076;&#1080;&#1103;_%20&#1080;&#1079;%20&#1086;&#1087;&#1077;&#1088;&#1099;%20_&#1054;&#1088;&#1092;&#1077;&#1081;%20&#1080;%20&#1069;&#1074;&#1088;&#1080;&#1076;&#1080;&#1082;&#1072;_.mp3" TargetMode="Externa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Users\&#1040;&#1076;&#1084;&#1080;&#1085;&#1080;&#1089;&#1090;&#1088;&#1072;&#1090;&#1086;&#1088;\Desktop\&#1044;&#1086;&#1089;&#1090;&#1086;&#1080;&#1085;%20&#1095;&#1077;&#1089;&#1090;&#1080;1\&#1052;&#1043;&#1083;&#1080;&#1085;&#1082;&#1072;&#1054;&#1087;-&#1052;&#1072;&#1088;&#1096;&#1063;&#1077;&#1088;&#1085;&#1086;&#1084;&#1086;&#1088;&#1072;4&#1076;_(muzmo.su).mp3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AutoShape 5" descr="https://top-fon.com/uploads/posts/2023-01/1674800677_top-fon-com-p-fon-dlya-prezentatsii-pozdravleniya-s-yubi-8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 descr="https://pushkindt.spb.ru/wp-content/uploads/2022/07/Roses_Notes_Branches_White_background_601325_5000x5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24"/>
            <a:ext cx="6041556" cy="6858024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000596" y="2071678"/>
            <a:ext cx="4143404" cy="2000264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latin typeface="Times New Roman" pitchFamily="18" charset="0"/>
                <a:cs typeface="Times New Roman" pitchFamily="18" charset="0"/>
              </a:rPr>
              <a:t>«Достоин чести юбиляр»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Музыкальный парад композиторов </a:t>
            </a:r>
            <a:endParaRPr lang="ru-RU" sz="27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Рамка для визит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http://static.ozone.ru/multimedia/books_covers/100386568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857232"/>
            <a:ext cx="2071702" cy="298606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Прямоугольник 4"/>
          <p:cNvSpPr/>
          <p:nvPr/>
        </p:nvSpPr>
        <p:spPr>
          <a:xfrm>
            <a:off x="2928926" y="1071546"/>
            <a:ext cx="571504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Асафьев, Борис Владимирович.   М. И. Глинка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 Б. В. Асафьев. – Ленинград : Музыка, 	1978. – 312 с. – Текст (визуальный) : непосредственный.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Виднейшее место в творческом наследии Б. В. Асафьева занимает его последняя работа о Михаиле Ивановиче Глинке. Книга "М. И. Глинка" составляет эпоху в истории развития советской "глинкианы", по-новому освещает целый ряд моментов жизни и творчества великого русского композитора.</a:t>
            </a:r>
            <a:endParaRPr lang="ru-RU" dirty="0" smtClean="0">
              <a:solidFill>
                <a:srgbClr val="1B4955"/>
              </a:solidFill>
            </a:endParaRPr>
          </a:p>
        </p:txBody>
      </p:sp>
      <p:sp>
        <p:nvSpPr>
          <p:cNvPr id="2052" name="AutoShape 4" descr="Михаил Иванович Глинка (комплект из 2 книг) | Левашева Ольга Евгеньевна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Михаил Иванович Глинка (комплект из 2 книг) | Левашева Ольга Евгеньевна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Михаил Иванович Глинка (комплект из 2 книг) | Левашева Ольга Евгеньевна  #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Михаил Иванович Глинка. Монография. В 2 книгах. Книга 1 | Левашова О. Е.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0" name="Picture 12" descr="Михаил Иванович Глинка. Монография. В 2 книгах. Книга 1, О. Е. Левашова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/>
          <a:stretch>
            <a:fillRect/>
          </a:stretch>
        </p:blipFill>
        <p:spPr bwMode="auto">
          <a:xfrm>
            <a:off x="1285852" y="2928934"/>
            <a:ext cx="2183698" cy="31340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Прямоугольник 10"/>
          <p:cNvSpPr/>
          <p:nvPr/>
        </p:nvSpPr>
        <p:spPr>
          <a:xfrm>
            <a:off x="3643306" y="3500438"/>
            <a:ext cx="500066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Левашева, Ольга Евгеньевна.   Михаил Иванович Глинка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: [в 2 книгах]. Кн. 1 / О. Е. Левашева ; ВНИИ искусствознания. – Москва : Музыка, 1987. – 378, [2] с., [1] л. портр. : ил., нот. – (Классики мировой музыкальной культуры). – Текст (визуальный) : непосредственный.</a:t>
            </a:r>
            <a:endParaRPr lang="ru-RU" sz="1400" dirty="0" smtClean="0"/>
          </a:p>
          <a:p>
            <a:pPr algn="just"/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Монография впервые так подробно в советском и зарубежном музыкознании освещает жизненный и творческий путь великого русского композитора.</a:t>
            </a:r>
            <a:endParaRPr lang="ru-RU" sz="1400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Рамка для визит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14678" y="3571876"/>
            <a:ext cx="5429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Петрушанская, Е. М.  Михаил Глинка и Италия. Загадки жизни 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творчества.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Москва : Классика ХХI, 2009. – 448 с.  : ил. – Текст (визуальный) : непосредственный.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Вопреки штампам, не существует "простого", всем ясного Глинки. Его судьба и творчество содержат массу вопросов, которые ставит и на которые отвечает эта книга. В свете пристального изучения документов и исторического контекста рассеиваются заблуждения. Такой Глинка вызывает новый интерес и сочувствие. А его отношения с Италией являются магическим кристаллом, в котором отражается манящий мир русского гения.</a:t>
            </a:r>
            <a:endParaRPr lang="ru-RU" dirty="0" smtClean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AutoShape 4" descr="Михаил Иванович Глинка (комплект из 2 книг) | Левашева Ольга Евгеньевна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Михаил Иванович Глинка (комплект из 2 книг) | Левашева Ольга Евгеньевна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Михаил Иванович Глинка (комплект из 2 книг) | Левашева Ольга Евгеньевна  #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Михаил Иванович Глинка. Монография. В 2 книгах. Книга 1 | Левашова О. Е.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000364" y="1000109"/>
            <a:ext cx="56436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Глинка, Михаил Иванович.  Записки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 М. И. Глинка ; подгот. А. С. Розанов. – Москва 	: Музыка, 1988. – 222 с. : ил. – Текст (визуальный) : непосредственный.</a:t>
            </a:r>
            <a:endParaRPr lang="ru-RU" sz="1400" dirty="0" smtClean="0"/>
          </a:p>
          <a:p>
            <a:pPr algn="just"/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«Записки» </a:t>
            </a:r>
            <a:r>
              <a:rPr lang="ru-RU" sz="14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это автобиографические воспоминания великого русского композитора М. И. Глинки.</a:t>
            </a:r>
          </a:p>
          <a:p>
            <a:pPr algn="just"/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Книга представляет собой живой автопортрет и удивительную по точности повесть о своеобразном развитии, пышном расцвете и раннем увядании гения. </a:t>
            </a:r>
          </a:p>
          <a:p>
            <a:pPr algn="just"/>
            <a:endParaRPr lang="ru-RU" sz="1400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4" name="Picture 6" descr="https://avatars.mds.yandex.net/get-mpic/5236045/img_id4133144202636646388.jpeg/ori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t="15526"/>
          <a:stretch>
            <a:fillRect/>
          </a:stretch>
        </p:blipFill>
        <p:spPr bwMode="auto">
          <a:xfrm>
            <a:off x="714348" y="857232"/>
            <a:ext cx="1982901" cy="288665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7652" name="Picture 4" descr="https://s1.livelib.ru/boocover/1001599616/o/72b2/Elena_Petrushanskaya__Mihail_Glinka_i_Italiya._Zagadki_zhizni_i_tvorchestva.jpe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3252" b="3151"/>
          <a:stretch>
            <a:fillRect/>
          </a:stretch>
        </p:blipFill>
        <p:spPr bwMode="auto">
          <a:xfrm>
            <a:off x="1142976" y="3214686"/>
            <a:ext cx="2000264" cy="289148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Фон для презентации по краеведению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Николай Андреевич </a:t>
            </a:r>
            <a:r>
              <a:rPr lang="ru-RU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Римский-Корсаков</a:t>
            </a:r>
            <a:endParaRPr lang="ru-RU" b="1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 descr="https://366days.ru/media/article_images/414/QCE3AQN1ur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071678"/>
            <a:ext cx="3143272" cy="4182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572000" y="2857496"/>
            <a:ext cx="435771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«Когда о музыке говорят, что она на что-то похожа, это ещё не страшно. А вот если музыка ни на что не похожа, тут уж дело плохо!» </a:t>
            </a:r>
          </a:p>
          <a:p>
            <a:endParaRPr lang="ru-RU" sz="2000" dirty="0" smtClean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16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Н. А. Римский-Корсаков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 t="2083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00108"/>
          </a:xfrm>
        </p:spPr>
        <p:txBody>
          <a:bodyPr/>
          <a:lstStyle/>
          <a:p>
            <a:r>
              <a:rPr lang="ru-RU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Детство</a:t>
            </a:r>
            <a:endParaRPr lang="ru-RU" b="1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57852" y="6143644"/>
            <a:ext cx="3286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Андрей Петрович Римский Корсаков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5572140"/>
            <a:ext cx="3286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Дом, где родился Н.А. Римский-Корсаков 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4" name="AutoShape 4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8" name="Picture 8" descr="https://cf2.ppt-online.org/files2/slide/a/A9NOJcqEjhwZbdMtrWUIC71QxmR6lGBk3SKspL2PYV/slide-3.jpg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 l="7324" t="17601" r="9912" b="3194"/>
          <a:stretch>
            <a:fillRect/>
          </a:stretch>
        </p:blipFill>
        <p:spPr bwMode="auto">
          <a:xfrm>
            <a:off x="214282" y="3071810"/>
            <a:ext cx="3203245" cy="2296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32" name="Picture 12" descr="https://obshe.net/upload/000/u10/c2/a0/e6bb6839.jpg"/>
          <p:cNvPicPr>
            <a:picLocks noChangeAspect="1" noChangeArrowheads="1"/>
          </p:cNvPicPr>
          <p:nvPr/>
        </p:nvPicPr>
        <p:blipFill>
          <a:blip r:embed="rId4"/>
          <a:srcRect l="55163" t="15217" r="11413" b="16304"/>
          <a:stretch>
            <a:fillRect/>
          </a:stretch>
        </p:blipFill>
        <p:spPr bwMode="auto">
          <a:xfrm>
            <a:off x="6357950" y="2428868"/>
            <a:ext cx="2374462" cy="3648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2" descr="https://obshe.net/upload/000/u10/c2/a0/e6bb6839.jpg"/>
          <p:cNvPicPr>
            <a:picLocks noChangeAspect="1" noChangeArrowheads="1"/>
          </p:cNvPicPr>
          <p:nvPr/>
        </p:nvPicPr>
        <p:blipFill>
          <a:blip r:embed="rId4"/>
          <a:srcRect l="7880" t="15217" r="60435" b="16304"/>
          <a:stretch>
            <a:fillRect/>
          </a:stretch>
        </p:blipFill>
        <p:spPr bwMode="auto">
          <a:xfrm>
            <a:off x="3714744" y="2428868"/>
            <a:ext cx="2286016" cy="3705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3214678" y="6143644"/>
            <a:ext cx="3286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Софья Васильевна Римская Корсакова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42844" y="1000108"/>
            <a:ext cx="8786874" cy="1323439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   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Родился Николай Андреевич 18 марта 1844 г. в Тихвине Новгородской губернии. Мальчик с малых лет уже обладал прекрасным чувством ритма, слухом и памятью. Тяга к музыке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проявилась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с раннего детства. Первое музыкальное сочинение было создано еще в 11 лет.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15A6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 t="20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14282" y="5000636"/>
            <a:ext cx="3286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     Н. А. Римский-Корсаков в Кадетском корпусе 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628" y="428604"/>
            <a:ext cx="2252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Юность</a:t>
            </a:r>
            <a:endParaRPr lang="ru-RU" sz="4400" dirty="0"/>
          </a:p>
        </p:txBody>
      </p:sp>
      <p:pic>
        <p:nvPicPr>
          <p:cNvPr id="31746" name="Picture 2" descr="https://avatars.dzeninfra.ru/get-zen_doc/1926164/pub_5e43f93dfe0dd810cfe9186e_5e4bf1bdf2b93d016c115f0b/scale_1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9" y="1000108"/>
            <a:ext cx="3087906" cy="3754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786182" y="2071678"/>
            <a:ext cx="5072098" cy="1938992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   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Родители были твердо намерены продолжить семейную династию, именно поэтому в 12 лет юный Ника, как называли его родители, стал воспитанником Морского кадетского корпуса, который, кстати, удачно окончил.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15A6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 t="20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857752" y="6357958"/>
            <a:ext cx="32861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     Крейсер «Алмаз»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8" name="Picture 4" descr="https://upload.wikimedia.org/wikipedia/commons/thumb/f/f2/Nikolai_Rimsky-Korsakov_in_his_youth.webp/1280px-Nikolai_Rimsky-Korsakov_in_his_youth.webp.pn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85720" y="500042"/>
            <a:ext cx="2357454" cy="3189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0" name="Picture 2" descr="Н.А. Римский-Корсаков в 1866 году в чине мичмана Российского Императорского флот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2928934"/>
            <a:ext cx="2187556" cy="3000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2" name="Picture 4" descr="https://e-vesti.ru/wp-content/uploads/2022/08/20220812-rimskij-korsakov-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43372" y="3643314"/>
            <a:ext cx="4357718" cy="2619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357554" y="285728"/>
            <a:ext cx="5572164" cy="3170099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    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После окончания Кадетского корпуса Николай Андреевич отправился в морское  путешествие.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Плавание гардемарина Римского-Корсакова, который был назначен на клипер «Алмаз» в 1862 году, продолжалось два с половиной года. За время плавания Римский-Корсаков проявил себя как превосходный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моряк,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и был произведен в чин мичмана.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Ушел в плавание мальчиком, а вернулся взрослым человеком.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15A6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9329" name="Rectangle 1"/>
          <p:cNvSpPr>
            <a:spLocks noChangeArrowheads="1"/>
          </p:cNvSpPr>
          <p:nvPr/>
        </p:nvSpPr>
        <p:spPr bwMode="auto">
          <a:xfrm>
            <a:off x="4429124" y="2786058"/>
            <a:ext cx="44291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5643578"/>
            <a:ext cx="3500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Римский –Корсаков – профессор Петербургской консерватории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https://theslide.ru/img/thumbs/f88159b8ae757457f01d65c6c6329212-800x.jpg"/>
          <p:cNvPicPr>
            <a:picLocks noChangeAspect="1" noChangeArrowheads="1"/>
          </p:cNvPicPr>
          <p:nvPr/>
        </p:nvPicPr>
        <p:blipFill>
          <a:blip r:embed="rId3">
            <a:lum bright="10000" contrast="40000"/>
          </a:blip>
          <a:srcRect l="52500" t="3750" r="17500" b="12500"/>
          <a:stretch>
            <a:fillRect/>
          </a:stretch>
        </p:blipFill>
        <p:spPr bwMode="auto">
          <a:xfrm>
            <a:off x="500034" y="787835"/>
            <a:ext cx="2714644" cy="4498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571868" y="1428736"/>
            <a:ext cx="5357850" cy="3477875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    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После кругосветного плавания Римский-Корсаков учился в консерватории в Петербурге.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Окончив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учебу,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Николай Андреевич стал преподавать в консерватории по классу композиция. Учил других сочинять музыку.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В 1871 году Римский-Корсаков становится профессором Петербургской консерватории. С этого времени сфера его деятельности расширяется: он композитор, педагог, дирижер, музыкальный критик.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15A6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0"/>
            <a:ext cx="9144000" cy="6858000"/>
          </a:xfrm>
          <a:prstGeom prst="rect">
            <a:avLst/>
          </a:prstGeom>
          <a:noFill/>
        </p:spPr>
      </p:pic>
      <p:sp>
        <p:nvSpPr>
          <p:cNvPr id="99329" name="Rectangle 1"/>
          <p:cNvSpPr>
            <a:spLocks noChangeArrowheads="1"/>
          </p:cNvSpPr>
          <p:nvPr/>
        </p:nvSpPr>
        <p:spPr bwMode="auto">
          <a:xfrm>
            <a:off x="4429124" y="2786058"/>
            <a:ext cx="44291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https://avatars.mds.yandex.net/i?id=06e3304c565109e2acd6d2b80d9d22b6d8daa824-11254239-images-thumbs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3143248"/>
            <a:ext cx="4991103" cy="3334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00034" y="610727"/>
            <a:ext cx="8286808" cy="2308324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 Другой, не менее важной стороной творческой работы Римского-Корсакова в 1870-е годы стало глубокое изучение, запись и обработка русских народных песен, причем более всего его привлекали самые древние песни </a:t>
            </a:r>
            <a:r>
              <a:rPr lang="ru-RU" sz="20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обрядовые и игровые.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 Итогом этой работы было создание двух сборников обработок: «40 народных песен», записанных от певца-любителя Т. Филиппова, и «100 русских народных песен», которые разыскал сам композитор.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9329" name="Rectangle 1"/>
          <p:cNvSpPr>
            <a:spLocks noChangeArrowheads="1"/>
          </p:cNvSpPr>
          <p:nvPr/>
        </p:nvSpPr>
        <p:spPr bwMode="auto">
          <a:xfrm>
            <a:off x="4429124" y="2786058"/>
            <a:ext cx="44291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43042" y="6357958"/>
            <a:ext cx="2571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А. П. Бородин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https://ekogradmoscow.ru/images/Raznoye_4/1503/16/060300/160301/gl16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00034" y="285728"/>
            <a:ext cx="3357586" cy="2518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4" name="Picture 4" descr="https://web.archive.org/web/20211016121333im_/https:/naurok.com.ua/uploads/files/34924/12556/12772_html/images/12556.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4054720"/>
            <a:ext cx="1785950" cy="2303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6" name="Picture 6" descr="https://avatars.dzeninfra.ru/get-zen_brief/5100739/pub_625440ee8f167372b42fc5b9_6254411a7728382c715ef366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4054952"/>
            <a:ext cx="1785950" cy="2231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4857752" y="6357958"/>
            <a:ext cx="25717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М. П. Мусоргский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143372" y="748239"/>
            <a:ext cx="4643470" cy="1323439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 Одновременно продолжалась дирижерская деятельность Римского-Корсакова: он все чаще выступает с концертами в России и за границей.  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14282" y="2903521"/>
            <a:ext cx="8715436" cy="954107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Композитор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ного </a:t>
            </a:r>
            <a:r>
              <a:rPr lang="ru-RU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отдал сил и времени завершению произведений своих друзей А. П. Бородина и М. П. </a:t>
            </a:r>
            <a:r>
              <a:rPr lang="ru-RU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Мусоргского, </a:t>
            </a:r>
            <a:r>
              <a:rPr lang="ru-RU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что свидетельствует о его высочайшей нравственности как человека и художника, верности истинной дружбе и чувству долга.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9329" name="Rectangle 1"/>
          <p:cNvSpPr>
            <a:spLocks noChangeArrowheads="1"/>
          </p:cNvSpPr>
          <p:nvPr/>
        </p:nvSpPr>
        <p:spPr bwMode="auto">
          <a:xfrm>
            <a:off x="4429124" y="2786058"/>
            <a:ext cx="44291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214810" y="500042"/>
            <a:ext cx="464347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 </a:t>
            </a:r>
            <a:endParaRPr lang="ru-RU" sz="2000" dirty="0" smtClean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786" y="3857628"/>
            <a:ext cx="26432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Опера «Садко»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8" name="AutoShape 4" descr="https://klike.net/uploads/posts/2023-01/1672727956_3-5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6870" name="Picture 6" descr="https://krasopera.ru/static/up/images/play/0017/75ec40f59ce94e26be5c1346ab4c89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143272" cy="212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72" name="Picture 8" descr="https://fb.ru/misc/i/gallery/25881/11056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714488"/>
            <a:ext cx="3864440" cy="2462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143504" y="4286256"/>
            <a:ext cx="32861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Опера «Сказка о царе Салтане»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74" name="Picture 10" descr="https://cdn.fishki.net/upload/post/2021/12/22/4035348/3a6ca728987a9f43ae43eac36551ccf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286256"/>
            <a:ext cx="2965435" cy="1974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6" name="Picture 2" descr="https://krasopera.ru/static/up/images/play/0017/fcb3d447fb70aff70a4773e89e11a2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5546" y="1857364"/>
            <a:ext cx="3017760" cy="1967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857224" y="6357958"/>
            <a:ext cx="26432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Опера «Снегурочка»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3500430" y="285728"/>
            <a:ext cx="5500726" cy="1261884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Римский-Корсаков сочинил много замечательной музыки. Он автор 15 опер, многие из них связаны с миром сказок. Это «Садко», «Золотой петушок», «Сказка о царе Салтане», «Снегурочка».</a:t>
            </a: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714744" y="4842229"/>
            <a:ext cx="5286412" cy="1015663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«Мой род </a:t>
            </a:r>
            <a:r>
              <a:rPr lang="ru-RU" sz="20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это сказки, былины, и непременно русские». Композитора увлекал мир русской сказки, образы языческой Руси. </a:t>
            </a:r>
            <a:endParaRPr lang="ru-RU" sz="1900" dirty="0" smtClean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Фон для презентации по краеведению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32" y="28572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Михаил Иванович Глинка</a:t>
            </a:r>
            <a:endParaRPr lang="ru-RU" b="1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4212" name="Picture 4" descr="https://narisyu.cdnbro.com/posts/75606263-portrety-velikikh-kompozitorov-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1912" y="1785926"/>
            <a:ext cx="3545552" cy="442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000628" y="2214554"/>
            <a:ext cx="41433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4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«Музыка – душа моя».</a:t>
            </a:r>
          </a:p>
          <a:p>
            <a:pPr algn="just"/>
            <a:r>
              <a:rPr lang="ru-RU" sz="20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М.И. Глинка                            </a:t>
            </a:r>
            <a:endParaRPr lang="ru-RU" sz="1600" b="1" dirty="0" smtClean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72066" y="3714752"/>
            <a:ext cx="392909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Глинка</a:t>
            </a:r>
            <a:r>
              <a:rPr lang="ru-RU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наш гений, композитор, для которого народ и родина составляли главное, основное содержание его величайших произведений. Всегда живой в сознании русских музыкантов, Глинка столь же дорог сердцу русского народа.</a:t>
            </a:r>
          </a:p>
          <a:p>
            <a:pPr algn="just"/>
            <a:r>
              <a:rPr lang="ru-RU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ru-RU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Б. Асафьев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Рамка для визит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488" y="1071546"/>
            <a:ext cx="578647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Страницы жизни Н. А. Римского-Корсакова 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летопись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жизни и творчества.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Вып. 1. 1844-1866 / авт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.-сост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А. А. Орлова и В. Н. Римский-Корсаков. – Ленинград : Музыка, 1969. – 264 с. – Текст (визуальный) : непосредственный.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Летопись жизни и творчества Римского-Корсакова не </a:t>
            </a:r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случайно </a:t>
            </a:r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названа «Страницы жизни». Конечно, это в первую очередь жизнь композитора, но в то же время и страницы истории нашей музыкальной культуры, потому что судьба Римского-Корсакова переплетется с судьбами многих людей, с судьбой русской музыки.</a:t>
            </a:r>
            <a:endParaRPr lang="ru-RU" dirty="0" smtClean="0">
              <a:solidFill>
                <a:srgbClr val="1B4955"/>
              </a:solidFill>
            </a:endParaRPr>
          </a:p>
        </p:txBody>
      </p:sp>
      <p:sp>
        <p:nvSpPr>
          <p:cNvPr id="2052" name="AutoShape 4" descr="Михаил Иванович Глинка (комплект из 2 книг) | Левашева Ольга Евгеньевна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Михаил Иванович Глинка (комплект из 2 книг) | Левашева Ольга Евгеньевна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Михаил Иванович Глинка (комплект из 2 книг) | Левашева Ольга Евгеньевна  #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Михаил Иванович Глинка. Монография. В 2 книгах. Книга 1 | Левашова О. Е.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000364" y="3286124"/>
            <a:ext cx="550072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Римская-Корсакова, Татьяна Владимировна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Детство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 юность Н. А. Римского-Корсакова :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из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семейной переписки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 Т. В. Римская-Корсакова. – Санкт-Петербург : Композитор-Санкт-Петербург, 2019. – 381, [2] с., 8 л. ил. – Текст (визуальный) : непосредственный.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Книга основанная на письмах из семейного архива, предлагает читателю новые интереснейшие штрихи к летописи жизни великого композитора. Эта книга является памятником </a:t>
            </a:r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  <a:r>
              <a:rPr lang="ru-RU" sz="14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культуры человеческих отношений, культуры воспитания нравов и чувств.</a:t>
            </a:r>
            <a:endParaRPr lang="ru-RU" sz="1400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0" name="AutoShape 2" descr="data:image/png;base64,iVBORw0KGgoAAAANSUhEUgAAA4QAAASwCAYAAACjAoQOAAAAAXNSR0IArs4c6QAAIABJREFUeF7svXmTJUmS3Bd5V9bdPTOLAfgXRPD9vwmJaxdYLgmSEAE5R09fdR95UH6qphFR2dXd1Y3pmdl9Wiu11ZP5XoS7urm5mdrhR7e3t7dL/xSBIlAEikARKAJFoAgUgSJQBIrAwSFwVIfw4Na8Ey4CRaAIFIEiUASKQBEoAkWgCAiBOoQVhCJQBIpAESgCRaAIFIEiUASKwIEiUIfwQBe+0y4CRaAIFIEiUASKQBEoAkWgCNQhrAwUgSJQBIpAESgCRaAIFIEiUAQOFIE6hAe68J12ESgCRaAIFIEiUASKQBEoAkWgDmFloAgUgSJQBIpAESgCRaAIFIEicKAI1CE80IXvtItAESgCRaAIFIEiUASKQBEoAnUIKwNFoAgUgSJQBIpAESgCRaAIFIEDRaAO4YEufKddBIpAESgCRaAIFIEiUASKQBGoQ1gZKAJFoAgUgSJQBIpAESgCRaAIHCgCdQgPdOE77SJQBIpAESgCRaAIFIEiUASKQB3CykARKAJFoAgUgSJQBIpAESgCReBAEahDeKAL32kXgSJQBIpAESgCRaAIFIEiUATqEFYGikARKAJFoAgUgSJQBIpAESgCB4pAHcIDXfhOuwgUgSJQBIpAESgCRaAIFIEiUIewMlAEikARKAJFoAgUgSJQBIpAEThQBOoQHujCd9pFoAgUgSJQBIpAESgCRaAIFIE6hJWBIlAEikARKAJFoAgUgSJQBIrAgSJQh/BAF77TLgJFoAgUgSJQBIpAESgCRaAI1CGsDBSBIlAEikARKAJFoAgUgSJQBA4UgTqEB7rwnXYRKAJFoAgUgSJQBIpAESgCRaAOYWWgCBSBIlAEikARKAJFoAgUgSJwoAjUITzQhe+0i0ARKAJFoAgUgSJQBIpAESgCdQgrA0WgCBSBIlAEikARKAJFoAgUgQNFoA7hgS58p10EikARKAJFoAgUgSJQBIpAEahDWBkoAkWgCBSBIlAEikARKAJFoAgcKAJ1CA904TvtIlAEikARKAJFoAgUgSJQBIpAHcLKQBEoAkWgCBSBIlAEikARKAJF4EARqEN4oAvfaReBIlAEikARKAJFoAgUgSJQBOoQVgaKQBEoAkWgCBSBIlAEikARKAIHikAdwgNd+E67CBSBIlAEikARKAJFoAgUgSJQh7AyUASKQBEoAkWgCBSBIlAEikAROFAE6hAe6MJ32kWgCBSBIlAEikARKAJFoAgUgTqElYEiUASKQBEoAkWgCBSBIlAEisCBIlCH8EAXvtMuAkWgCBSBIlAEikARKAJFoAjUIawMFIEiUASKQBEoAkWgCBSBIlAEDhSBOoQHuvCddhEoAkWgCBSBIlAEikARKAJFoA5hZaAIFIEiUASKQBEoAkWgCBSBInCgCNQhPNCF77SLQBEoAkWgCBSBIlAEikARKAJ1CCsDRaAIFIEiUASKQBEoAkWgCBSBA0WgDuGBLnynXQSKQBEoAkWgCBSBIlAEikARqENYGSgCRaAIFIEiUASKQBEoAkWgCBwoAnUID3ThO+0iUASKQBEoAkWgCBSBIlAEikAdwspAESgCRaAIFIEiUASKQBEoAkXgQBGoQ3igC99pF4EiUASKQBEoAkWgCBSBIlAE6hBWBopAESgCRaAIFIEiUASKQBEoAgeKQB3CA134TrsIFIEiUASKQBEoAkWgCBSBIlCHsDJQBIpAESgCRaAIFIEiUASKQBE4UATqEB7ownfaRaAIFIEiUASKQBEoAkWgCBSBOoSVgSJQBIpAESgCRaAIFIEiUASKwIEiUIfwQBe+0y4CRaAIFIEiUASKQBEoAkWgCNQhrAwUgSJQBIpAESgCRaAIFIEiUAQOFIE6hAe68J12ESgCRaAIFIEiUASKQBEoAkWgDmFloAgUgSJQBIpAESgCRaAIFIEicKAI1CE80IXvtItAESgCRaAIFIEiUASKQBEoAnUIKwNFoAgUgSJQBIpAESgCRaAIFIEDRaAO4YEufKddBIpAESgCRaAIFIEiUASKQBGoQ1gZKAJFoAgUgSJQBIpAESgCRaAIHCgCdQgPdOE77SJQBIpAESgCRaAIFIEiUASKQB3CykARKAJFoAgUgSJQBIpAESgCReBAEahDeKAL32kXgSJQBIpAESgCRaAIFIEiUATqEFYGikARKAJFoAgUgSJQBIpAESgCB4pAHcIDXfhOuwgUgSJQBIpAESgCRaAIFIEiUIewMlAEikARKAJFoAgUgSJQBIpAEThQBOoQHujCd9pFoAgUgSJQBIpAESgCRaAIFIE6hJWBIlAEikARKAJFoAgUgSJQBIrAgSJQh/BAF77TLgJFoAgUgSJQBIpAESgCRaAI1CGsDBSBIlAEikARKAJFoAgUgSJQBA4UgTqEB7rwnXYRKAJFoAgUgSJQBIpAESgCRaAOYWWgCBSBIlAEikARKAJFoAgUgSJwoAjUITzQhe+0i0ARKAJFoAgUgSJQBIpAESgCdQgrA0WgCBSBIlAEikARKAJFoAgUgQNFoA7hgS58p10EikARKAJFoAgUgSJQBIpAEahDWBkoAkWgCBSBIlAEikARKAJFoAgcKAJ1CA904TvtIlAEikARKAJFoAgUgSJQBIpAHcLKQBEoAkWgCBSBIlAEikARKAJF4EARqEN4oAvfaReBIlAEikARKAJFoAgUgSJQBOoQVgaKQBEoAkWgCBSBIlAEikARKAIHikAdwgNd+E67CBSBIlAEikARKAJFoAgUgSJQh7AyUASKQBEoAkWgCBSBIlAEikAROFAE6hAe6MJ32kWgCBSBIlAEikARKAJFoAgUgTqElYEiUASKQBEoAkWgCBSBIlAEisCBIlCH8EAXvtMuAkWgCBSBIlAEikARKAJFoAjUIawMFIEiUASKQBEoAkWgCBSBIlAEDhSBOoQHuvCddhEoAkWgCBSBIlAEikARKAJFoA5hZaAIFIEiUASKQBEoAkWgCBSBInCgCNQhPNCF77SLQBEoAkWgCBSBIlAEikARKAJ1CCsDRaAIFIEiUASKQBEoAkWgCBSBA0WgDuGBLnynXQSKQBEoAkWgCBSBIlAEikARqENYGSgCRaAIFIEiUASKQBEoAkWgCBwoAnUID3ThO+0iUASKQBEoAkWgCBSBIlAEikAdwspAESgCRaAIFIEiUASKQBEoAkXgQBGoQ3igC99pF4EiUASKQBEoAkWgCBSBIlAE6hBWBopAESgCRaAIFIEiUASKQBEoAgeKQB3CA134TrsIFIEiUASKQBEoAkWgCBSBIlCHsDJQBIpAESgCRaAIFIEiUASKQBE4UATqEB7ownfaRaAIFIEiUASKQBEoAkWgCBSBOoSVgSJQBIpAESgCRaAIFIEiUASKwIEiUIfwQBe+0y4CRaAIFIEiUASKQBEoAkWgCNQhrAwUgSJQBIpAESgCRaAIFIEiUAQOFIE6hAe68J12ESgCRaAIFIEiUASKQBEoAkWgDmFloAgUgSJQBIpAESgCRaAIFIEicKAI1CE80IXvtItAESgCRaAIFIEiUASKQBEoAnUIKwNFoAgUgSJQBIpAESgCRaAIFIEDRaAO4YEufKddBIpAESgCRaAIFIEiUASKQBGoQ1gZKAJFoAgUgSJQBIpAESgCRaAIHCgCdQgPdOE77SJQBIpAESgCRaAIFIEiUASKQB3CykARKAJFoAgUgSJQBIpAESgCReBAEahDeKAL32kXgSJQBIpAESgCRaAIFIEiUATqEFYGikARKAJFoAgUgSJQBIpAESgCB4pAHcIDXfhOuwgUgSJQBIpAESgCRaAIFIEiUIewMlAEikARKAJFoAgUgSJQBIpAEThQBOoQHujCd9pFoAgUgSJQBIpAESgCRaAIFIE6hJWBIlAEikARKAJFoAgUgSJQBIrAgSJQh/BAF77TLgJFoAgUgSJQBIpAESgCRaAI1CGsDBSBIlAEikARKAJFoAgUgSJQBA4UgTqEB7rwnXYRKAJFoAgUgSJQBIpAESgCRaAOYWWgCBSBIlAEikARKAJFoAgUgSJwoAjUITzQhe+0i0ARKAJFoAgUgSJQBIpAESgCdQgrA0WgCBSBIlAEikARKAJFoAgUgQNFoA7hgS58p10EikARKAJFoAgUgSJQBIpAETgch/D2gBb76Bec6yHh+AvC2EcXgV8EgV9y7/8iA+5Di0ARKAJFoAgUgb82AofhEB6iE/NLGIaHiONfe4f2/UXgpyLwS+z9nzqGfr4IFIEiUASKQBH4Z4NAHcJ/Nkv1Ewf6SxiFdQh/4iL040Xgr4DAL7H3/wrT6CuLQBEoAkWgCBSBvwwC/7IdwkN2YH4Jo/CQ8fzL7Me+pQj8zyPwA3v/U7fwL6E+/ucn1icUgSJQBIpAESgCvwQC/7Icwk+1dn4JJP/WnvlLWHTF929tlTueIvBdBL5n7//U7ftLqJAuVxEoAkWgCBSBIvC3h8CfxyGMpfGjFsRPNUl+ImDf+/gfHdhPfNHf+Md/qen+wsv3N45qh1cE/nkg8CMO4Y9t43z9l1Ij/zxA7CiLQBEoAkWgCBwOAh86hD9mKfxsXObBR7/YC75/ZHrlD5k2fytmz58Rm19qSn/GIf5sUeoXi0AR+H4EPiFd9Me2cR3CClgRKAJFoAgUgcNCYHMIf8xKuIvLp3x+NU74cP7+CMC/iDNz5Nd/8OdvyezJ4D4F1L8Gfrt3/hmGeFhbrLMtAn9BBOoQ/gXB7quKQBEoAkWgCPzLQMAO4U8x8n/KZ8FIBsreIdw/4K71cvvDwbyfjPkdp++Dsf8tOYR7jH7yJD/u537KY37qWn7KM/uZIlAE/jYQ+Ihz+FO2/C/Czf1tINNRFIEiUASKQBEoAjsEPl5D+FOshk+Bc3UK4/isnuL3fPvPOIBbXv4zTZufM4yf+apPgfEnfeaHxvFz5vWTXt4PF4Ei8DeDwN+KTvqbAaQDKQJFoAgUgSJQBPYIfMch/FvxFe6O4/tsmo/+/KdO4qd+/s8tQ7+Uwfax5/615/rnxq7PKwJF4EMEfigJ41Ox+qV00qe+v58rAkWgCBSBIlAE/mIIrA7hT/UT9p//qd/9ubP7oSTPD8oVP/aCv9Qgf+7k/pzf+xRj7pDw+HNi22cVgX+uCHyKXvjnOreOuwgUgSJQBIpAEfjZCPxshzBv/Ev6FZ8UJfy+Af0lB/qzl+MnfPGvZdz9S8PxJ0DejxaBf/EI/LX0yr94YDvBIlAEikARKAJ/uwh8kDL6g7b+7bLQf+b4eLMYbm6W5fj445NTG5n0iDn6bhXf+q476U23tzcLf/Xn6Gg5Pjpa+L8Pn8Bn/MWjo5MPB8B3b+ahJ3d/d+cx6XUzr1sftDeK+Az/m3l+Xwom398PMXPKv3dDm3nvYHp0dLQsp7veOzfMT9M3wMGY72VuGew6pt3gdmO5en+1nJ6cbs/ge/OcYMiLNAb97nZZWOP9XK93P8vYBf78DX4ZJ58/yfPmfXfF5Ie8e5bw6kpjOjpi/kffHf8P7SkwCoB357L/HuP+UQd3t4j7dVzXcH6/2xcfDO2u6GYNGZ++OgLGOu/F9e7zZz9Y6D8y+bsy+3N1zs3tcnN9I9mTTKx/dw/8Ucx+YHya/80I907OZj//3GFve/cHPBrey5+T4w1DfoS87OXk7iN+znyztHf1Y/QJv5f83ZEvxsL7s3/4HPuJj2WMGd+qv/g9mDKv+WV0VubH8/bf03vmZ3d08Aef28voTpZvr2+W66vr5fQM3bLtdX52cnryaWXbo/8s0rs9Lh3nZ6Kjju7u4RvguN101mC9747Gtz302+WGvmnab/NcXnV8vBwLL7/DZ9tOLrJ+Gcoeuzt78Pb6u2O8vfEzfXZ998935pSPsF4/JDM/tkEkE9s8f6h8/ubqzj7Ps+8OWdtmhORjMnMXo4+NcS/3+9/fLtI3x/s9+WNzzHqDMXLA/+30L9gz7/3P1kfOnnEvve9+94PPzZytqvmsFz6yt56Zd8f7Ayro7kdvrq6XY/bLfv2/o8s/poDunNHZgjezL/bP2Nsnt4v2beZzfHLycZy+bw33P593aP10TltMwP+j2P/Iut7cWKcgC+zFT30G78/+zZp88LPRH4yLd5xgFzJ29MjIwSr62Bx3z/LvyMyyHCGvkt1r2Sjrd3a4313b6IS8C9tWj74Z3cMjx7770bl/z5m02sV7fco4b270l3WSXfVDdtE8W9jMHpPkj51ou+DOYgYjJGtsm3VP38GPb7K+fI4x6Vjh2WDKn9HvkqWdgZb3r1uFdZ/fnxyffGgn/4isZYwfiPNHzpnvuB6fopv+Zz5zV09qP90sR/uzab+Hj4583iJH2Al39N53frY/92ecnAPHp8b+0y6m3y3oB4L0scMrYOwP+w+M4p0BtBobG4I4gzfjECJ3OqRXb2yMhJv3q0N4fHL2oYV8c2XjiGefnn+4NHvjSwjO4TmHd4TeRtVO4mNcfUzRy8Cd1+y/FmMt74xTk+lfs9lmk54cL0dnJz7IcQblEPqDxzhz2Sj84Ppan9PvY6zbd97GLIXmwb57+2Y5Oz1bjvbOMU633u13+DEWCPDXO2NYLreLFJscUzRWDKtxVrWBB4BhB27fv1+OTs88hP3nsxrrszd/aFuoI83x6uq9lJfeKwPzE09ZpnR1Nfgsy9Hpfi53dmocxx/awFm/HdYeyxjpsx7CxgK7M/LHiL/7/Gs8Xp1GmzHKHBnrun8sC99xGPZO2veN+yP76pN1lA7lOOM7h3xPGGTvfOpDPzBwfMh4i93dMJ/6wB/53PfIyi1rxWvP0Bnzh73GoZ71W797xwP4GKZ39cRuC65rd5eU2g8dORABBh7jjKxExhgtoxM2gmPn9En3XNuh3euDyAh6ILKmfTAv57NXV8siouho9/3dnrYy2PY2/zsYIbdX18vV9dVyBpaZ4+3N8v79++Xs7PzD/bqyW7vJj17Qgb6SXxxstwvO5mrY3XhtjjjwM/zr682Bs9YaNRMjf1uIOHv5N0aFDE4ZOKOiltsF4/gDr3nvRK7M5+78ighdXY1Ds3lyN9fWQatDeEd92fn8LpsqWfxAZrK238O8frAVWK+cDSF09mzih57GNXp6SLf1/Mg5stP/OpPiD64yMGfsmGR26H9gjGKP75yrjP3mRnJ0Kvn8lDlu+/bmBsfG87SdYLWM/aA3fbCeq/RIvviuaAgNG2MyYxu8Z79n26/k6TxmJcw+OMLGUP7kedwuV+/eL6fnY6fMubySoMzi5lqEhiV6DPn9meRDdsVOOk5G4ewXGfWzn3Q23Szv32E/2UsE9+P9ubPtsg+V7EpgbjguesftIjmCYDk5XZB7nKSTk9PNSfoe5+WuU8H33r+/Wk5wCE9OvC6fcO7fXL23s4NzOw9lfcHtROPiOcfC8goSi/keH2121s4utGPy3SCD7KVgcITqPBXs79+/k+wxX796Ozfev323nLG2Yy9Y7sJCbzK7OqnHxyLCpWo/uib7JQmh/N2f6R3I9U7+ee41unRkyA7390Q55kyKAx2nS8GZ2GR39/rYrNaz1hc4KpLlnZ0TuZMTc3u7XGm+YHE0cz7Seez9Nm9edU8wM8bX6NghQExCfoRJW2VvZ7euPOzmbmr335W32SOfIoPWPUPK5uy8Iw8/zJLu9M6edMMfGtle53d7s7x7907yxzqentsHWoMoO/m9+zOdL7FTR3TYvydjE32CQ/ghkJ44I7kbzhhtHK2c/zkGl4RkvHk2ujbddw6IveZYvdAPozgDUBS02B4tpJWTDCTtKFYjB/xEDUc5ruzAehhOFCpz0zAmOpINPt/V5r1gk3/oUOqAgWVmcVbj+UbOzfX1tZmZKH4eL0POi631H2UtI4I5cVBezUGJcxWmZIw0fy9MjQ+2TXD1wDGurGAsBDkkbISi5PznjmG0ixiGxdH44xTuQwhxWiJkOBTv3w/DN2v8MaUeQ3wvnB+MKWMew2k1vuNp76MrmfvM7/rdquylFPeGwWrkDRXzfQdONvN6WIxAR0RDVEBAXPkQPCZacnoR6nGwveM4svFmbeTcX18NK3qyHF1cbt+BZYiz6QWcpdpF7VZ5jTKJ5pzPfJ/C358h3/nvO/s9eO3JlE/0zddHz4GwKiLGtZebHxzPz/jl963pSs5EL1hfREnujb7vGoC7KHqG9B2SYDfW2fdiLiF0tPf2BxZrbx0gSdw7pCGG5CiOoc2/d4iX1WHTvsRA2REIWbd8R0ZQGNjr5RanH70yeieB6g8Ov485hPnZ+k4O5RBYxshMb8IFsMAYIpZhGWwhirKnV3kK0bIZuJuBtDlr/AyjH2PPBvs4hHIutzNkZbTH+RtLecZ2JccAvWpDYM6PTWg30kfju2s8jR5C391cayzbmYhTO86KdOt3GXUiGMzBjlDmFlm8E+nl3VnbveOy3xqr5zJm1A6HYLRGMsYLXvX/fr9ELWad8o5V743jJPmadZ91lbGn6MPmnN2yvxJ9XcndiWiva5eo1vc5hNFr2xnvyM4WtfjAGBxjcjuHwzhYvpAfiAuMevanSW7ezfOxFa4/dBATJri9tgGq6JDPTxvA4bYml2mvF+bYmGN20+Ez9/UcH+MYWTnVGTH64uad7Af+yAk5whbA1hiH3MbD7qxhXJA1NvxixHtPQjhCgOFADXmiCAM/9+/8XNsleW9w1O4dWea/E9m8wjhdjuTIYajyPUgh/ndsi+9EU/cY5XwYHRHny0b62B1DYLNWcfrifETeOIMj9rwbeUcm7eAxP/bX1ebwJVPlI/K/C3eu5HnkG0zlsOEQvsMhHAxXG4VozdXy9t07yVfGItlLhhdqPXtl973rcW7J6rJcfuSwteDbRp31kgDM/rq5fq8xO/obuRZ7uFy/N1ElB0xESPTaZm9brrfMCZN23qNgqnXN95CV0XXrGTK6KBlGMZXze0coE9W6mh9HbzhDac2cWk3cyB5P25Nc62H8YRBHP/acY6xvjuaOBNqYrs3GXnV9lN7O5lxDhnO+4dXcXI2jz1FvbHS2aGvOnvuA3N8Ut1//4ZmVjJZ9RNbrOO+8uV7ec36z5+R0j5xsisgvGILJOnkbR85i65i8f9ZY9xD+4B+UEYbL+2V5/1bGvpQpwhbv/yPftyNxK2MXBSHldHK8nJ+dyzFEYSH0cuhEFFoBMUF+lnA1h+3G8n4InpWsWTOUKBPhuXyfvwmT53zg97yDv04r8aa4Ow49Qxt5WKr5Hg4afy8uLvQ7cGBsbBCYLQyfe/fuKY3q5PhouZ45wcjx51xskdMCmFeMAhklZI3C1h0f6x3C7eZ6OTs99QExh9/pyYmey7sn1m52DpZqx9pk7nJG5/d7HFeFMFFBYTKb3vP2pksah53oKAUrqb1Trs/fMq85SOaQJIIgxXPnD8YQ6azCYYzWML0+xDZl6LfNO3cpCXdTxMyI4Z8RJXbKEO9nLX1YOO3HCmmijxzEe8drN059RmkdjmoFUzbs2dnpcnp6JlniUHjz5o3W6d7FxTjDfr72wfX1elAiAxzAPJfnMVYOUd51/8F9jY3n81x+73QSHzjr+ikKYGMEmWG9mENwjPzLaPnhzf2Dvw0ZkHGEBxB+n/jc7DkdQkfHWo/zi3PJryKRHPif+KxP+Vgw+u5nzUI6JOQoQua3Gqz5OWu9Ru7MSt5NV4mBs/67M6BBh+9nfa0jTqQ3zi8uJA/I/rv379Y9J71xeipMUPbIRfajIvzHlpfIRfQBe55noxekg2a/5918Tizi6JZNB16tOm5NoZL+9DvMJodlNprWmzYWWEPmguwy3oT5kGs7fvHNLIHoBb4b2dz/ax/zenlHpEFRCx9yzB85YT/IUJYBf7y8fft2PVP2Tl/ebZ1FlHv0YlLQxphB5tCviiLsUvAl5/MuZGWLnm1kQIxQvqcIVRyTkG4jeJmTjeoh7HZCmUN/TeFK6qq4TOZuTLx26BkbHV5H9LONs/HtpA8YE3LCMyV/irj4jGIuRDFspPNsdIwjvDx/Py9HXL1u+V7knDFdS0ZMNEr2RrZevXqtn0e/MW/+N99FvrOmckbiTH7CpvZYvH897uvl4uL8g3EzpsigSJgF2TFm+n6Cd0ecr++XN2/eLmfnZ9o3YuCPj3U+xz6Qo74QAbqy/p3PMQeiPmCLwZ+UN74bfR8dpPWQ3I7xOzZR5h7jWrp7jXqf6GyJfSU9OSQ3Y5IuEDdEdAW7wmOLfOQsePvmzbo2kWPm8TFbinMTO0Pv2ukPy44XKPJmW8L7AblhLO/GvuHd6AN017p/JjU7OtROkfHebD/O4I1YQr7tRG12RvTe3jaxHNre87lvR5c/YMg7NJ+TE53LRAeF2WwajwP5HRt0zmrWhZ8FK96T/RW7yfJxq/lGv4ZwQYexHuAn/XVzK30Z/RUHRTJLtHHsLfY9Y+S7WQcw/tgBGad5w9WphbFRtDdHX4Jj9mzsvNiECs6skaxJr989Z3+exm5S1HX+ootZf69nzhnrJ/aH1mfWOjrfjrp1wD5LjYnyMzs7W+Tfetw6cfsOZ6rXYE9csPdT1sbPwTO6zFhZno2THb3oWOsKdOyZ/BD0KHsPeY6TGrwYi23kW+mSEJR7Wzv6U+Mepzpjidpb/dHxjxg/e0HlGKfWrbL/J+0X2YiMMH/0oLP7fFZG1/P87V3b+RObByAuzvHFiEnY1tA5++MOIewPUZCXy5uvv1hevXwp49fg2YlJuuFechFAHCEMDMDEGLq8vL88evRIgvLNN9/IoFB60RjxCBeDlNG0F0oZaKPUc6jPysqhgP+5OF9ujtlQ75fzc557JsMBw8uHyYkc0is26Rhc+jlG6vm5FKLHgfFO2tPZcnF+ocWQkX5zs7x7+1bPjHHO/0bZMDczY1fL5eU9HSz8RQiYuwwYDvcc9Dqs95vXDuGjx4/03q+++krfYWwyvMYh5L33Lu5JYHhfMJHQnJ5JCXqsCMc7fYbngPu9exe/nGL6AAAgAElEQVTLq1evdMD5gL7QIZ05v379WkIVw1WpYFmXN28lbGC3OgdzSPD5y8tLyUGcEoQrBi3jTY7z/uyPU/z61avl5atX+hXPePjggTCVczMbybn3SdmwkyNh/463kxQDHCU7Hpf37mlOL1+8EObMS0aQHFUMwyvhEmdqP0a+x2fj5PLZHN5ZY7AE5+fPn+t5yAK48m8wRDGxZxTmn3kqlWRy6F+/eaOff59DyLpe3LsnJQGu76/eD2lwtTx8+Gh58ODB8vbdW/3eh+HZcn5+th7w+zl96n8H441UGQPRWu57a6PuPp8V0aF4jTNwvNy7vFwePny4vH71WmO24fPncwlNpthY/eAPhhxrfnSk/Z+15DP8jPXQ3hnCyOtM7v6R9vLeAfz4aKN0/dvI/LNvv13evsXhP5Lue/L4yZAAbxcMaE4+xvXZ06fC5vmz55IV9JjNYMguGzf8AMzeaK/6wL+8d2ki6PbW+u7qSuNl3aSrxuCJI8H7cuBIFk9OpbNEwi3Lgiy+fvN6eff2nfbh5f3LIS9ul1evX+nwxYhGHpFzYTnpdznkY0TEIeNgk+P4Ht18PnvkUoeZ9pd05Jvl22+f6RBEPuL8aj1FdtzaoT4/Gz1mki0OiR0bG9K8B30WQyIGVwinNe1pjAnWh/fbWEIPed+LTNqRgjhDJgXHgB+inrWxg+iMC8SZ7/FcdMtHFJWNDoicKxvhfJ/9wSEvx+LmRmth/XpvxnYr/OLEMc44ISKm3uPgneozjJP3v3z5QqQSsmInysQSGGHIPHr0UHjHuPZYTJoyJp6Pfo/R/ebN6+X16zfCi5/dv39ff3nuF1/8aXn9+tXm9I9xw++ePnkqWde5tXcIJyL5/elUPkNTRiKcr6+Xzz7/TONmzsg5621i50jj5b9fPH9hsm91cE3ucDay98CD/cGe4v3IVz6LXcKZEzmKg8HP79+/1Hs5U3SuHx8vT548FfYhjfk9/w1GDx7cl1zFSYgM8fl793hWnCg7QjEq5VgM6SA9JdL3RPYRMoZsRV4ZJ89l7sghv8sZ5b1kJ96Gu4kBO+h29vg58sLagwP4gWsMZ8sm4zMpgy1l2+9INpZI+XEqkS2+6/UwWSUD+xgny+lufFYEuYgmfvZWeo95PH78WGuLnPN+5DTOqgjVnQOIrRaiwTaH92BICr7HfyOj7FsbzZvtJTthxsHcwYB1wWaKPlvJ2cxnDHWwS8po3mdn1vPkfd9++63mhV1zef++1sfjtWzZoT1dz2zGjuy8eGF7gs9/7A97EMwePHi4jp/nse6M3/rL+DIvPq9o5k6+VjlLKqjIaDvZ0burs5W0TjmC1jv8Rb+8fImsne30OrbP6fL1119rjtb596THGBPf4wwT6ZiaxiHEeB+yY11tZz36OySncLu6Xu4/eKA1QuckQo3tHwffcsjeQkaOl4cPH4wTuSwvx49hH4EV+zAEYWx41hRZzTplr5nwdVCAP8wffZ1zOueOsc+ZMGTMriZzW1eTRiJ8zs61rim9wE5HBoLL2zdvRSQjW+iv7BNwAG/WLXbn3mkVcTWBFjBhzz95gi1yvbx48WLW8+hTHEKMjzfL8urL5cv/979LuOX9C2he7gV26Cum0oSzF9g4H1QIxX0cwsdP5HCxUe5d3tek+AM7jJGIYYYjdsea82cSTsdAmjQJOXfLzXJ0drpcHy3Lezlll3IsX7x8KWVFbvvqpI1ylIMzhzvCGqUg9vC1BdIO2KUWmhnhyMK8Ab4W6N07bYLHjx5pTu+vzBgiKDoklbuOw4ChZmM9HvpqaE/KEcr6888/1/fYZHxeh72iU1ZgYI1RKQfj7ZvlDQYgjKwiBKcrI8Q7cd6kyG5vxkE+lWDzXBS6Ui92qSZhM2Xc7KJNsOkcBnLgrq6WN69trPKHgwmHCwzWA0X1G7BDb/UcsI0C368p79dhPIe5lTgG6H09y0XhZnFWckAh8Km7u+sNzoErNm+5FR4wwBitZyenltsjGwsxothc4Pd9fzgskE8xMkTy5uDOppNMz0Hz9ddf6XNRMMgwxnTmDvZgZyfIji/yhZyxlvzByHYEmTQ0kwYbuw+rJgn64F/mhzJG4e/XBUccx5E1+Cl/LNubYfv9htqnPZW1AGc5Eqeny4OHD5anT54sz1+8EB4+SH+uQ7j73kQAYmx+MO5pkAMmllMOU/a/jYkwhMwIeYhRpwYHx8eSoW2M2zsdhdl1pNplBqqG5uhIB48Nq2vpGMmjdOaRdF5qIPgd8m82+rtxXfZCjPS16dYc0oleo5vYK/fvP5AcIvMQXWRlCOeJDmEkox/Ens6hbMkykykDclJZPe9JtZtmHWF6pXfiiOnwfLu8fPFyIjI44OjdC7HzryT/ryXzjEnRmUnZC8FlYsZOiJzF07MxUBzxYz+ha168eClDbDMmJmI9NYF2o+OGrR6Hdda5DSX2mHC4gsVnzd9LZxgjO/cmAdBTJjLQ0RyeITiYA2NkTnEWeQdnE2cGssEaf+wPeoixfPPNt8urV8znSmcWc0xE8Juvv9F4IHz2zq1Y8DHodchPKh+6OueLiU+fccgWz9AZpYiuiT0WHBJKBseObHJ2CueGiVLhMGJvsu9aY2atMD6ePH6s5zx79lyk6T6yY4d4WZ5+9pnWe4swWqdKziZ1VtGQ7/yZhj9Hx8vFvQvhBInIeoCfI70f7pk1mjnnRxwAN8iYVDjOUxE9i8g8niEb4ex8lU3WGTvFZxPyCvl7T040hMk3336z6nz2XKJKPuiHtNzV56+6e6LKiZwkapNMIHDRnDjHJvrKIxW9vLrW+Pgj/Tm2BjoWW4g9F4IFI5f9gl6Is8DnIZH4ucnusUnklDljARuDPch5Z1J/szGU/TSkhXTIRK7ZB5xfikpfvV9evXwlg589ZcIa+8REr6KzcoZNSDMvOzjvpJc4I0xCsIds64hwv7pe7l2SSeH5I2vYQGtG0R3ZkaxeX2lNHz56OLao7Vbp0muvuc7dGQeEh0iy+zgIsT02GdN8lB3klNFECNGFItKmPtO2w4VknDkrWjdprBnmFiV3PSPniUnLY2G4RmE/siuwI7BtsT/iAMgmfP1GdhnjcdR4i4KFYIiOsnNIJMyOoCO9rmffZyAgT+rpsIsM6r+PjkVacZ4GF5FVo0ex55mHiHUCFueQYOB2q3PRNq2JeQQxOlQZU5PR4Aw5y5wz0JxdI1JTjc1MkDMW5AuZT3BH5CnRu4l6g1XsMchNZFt7nqDL+YX0CmvIf+MU4mwjY4yVd3AsZ7zsGxHFy9GmPyZaB55Ow77VO2Traj0mi+s7sQxnoMnfuHexEm7YKw5cmHRhP64R3l1DNMbEmiG7yHwyiiQ/J6fSI8l0YL1ZLxT648eP9PlgJKfxxyOEb5bl9vVy/ewPy//9f/6jN+z9y+Xt61caJC+3c0Zq3eT3sjjHNgbC4J2c2jh/8vSpNuaz58+Xe/cfCAC+y2TxtM34Wkj892QcmGNFkuxcOg1R0RkOPhjq02MyxKUUWXjelcM7mxNhSeiZzQIQKKI4kIyDhTcjMAfmfZzWC7HlYb4khLAP794t9y8vxVY6sgjrzxxgI8zciLFG0SktcZeqtkYInSrFd3/zm18vjyeCELbT7DUOpYX36dPPVsbn5auXGoNy2gcvG34WPm38+XkiWUrbIprHHDgA5jNEIZXqc3wsAWdz8DuMFOYSBfjs2bMRqEW4sWn4DBs6Asna8N9mrMOy7wxpseGOrJrZtiLi3Y7GTEpBHKNJlduYOueFx2hLKkEOL6WLSqGc6HlixefAV/RhorbfzoGOvIRlDIvCaMXYTBqR8JIRbUOaz3GoPX36VGP5+quv7KBPGg+/e/jALCeGGmuIQSw25uREm9FsllN1ZHScO3VrHx3n54mWbM7LHLC71F5kNikDyD5ro8M6uezfk5gZ5wOloVSzSWPdoilOyU5Hxhg6++8xxq02zKfX3qlxxMv1sBgbTz97KvbeabYmd/afjwHKMxNt2p+Jq8E5llcSWNdIo+zXD2v++F3IgERr0TlJ2TOra6Inaw2eyGQOkshIGqEk7Xs74LcmQWE1kzaEXopzDgZhinlfDC8O5dVYG0M80Zw8h0MPsiFpzIoukHqN4fTaDiEMuyNlMPFnyjCIYbk6fFdmYjEWk/rGPBTZZj+T8j5srXUEkVKzr+zPRJIePHwoEod9hu4ju0G6i5QU5PDePTG5ZJagv8HTTkwizcsasQ3JhizjZPBsnoPTgJGArsUpQD+ZQd32i3WsU1+YAw7QPjISp8Fnw6Wel79xsCEsOYCVsjVNcxzZPpHMIhdffvnVRLmu5XiHkJEewxhcMydCdDjVcZXNEZYH9x8I59///nfLs2+faew8K4w/7/riiy/0XbIAHBVM6uFW35OsDmW0TKYK0S/wADe+g7x99tlnysohChuDwMy9Uy9tJG/zZj58j884queMIHQ9+gzS0sbv7fLZZ091bvFcpeurfMWp+DhU/OzJk8d6Vsg+4SVClswTl2GwttHr1iGep0m2c+lMZPbrr7/ZpZx5fbInGKeNH0dXnF45adDjBIgAmkgq7+F5IfmI/iUiyru+/NOX45h5D7FGjAPbAUZeBv+aum/ZtvM42ToijodgnlKWfdRZKdjTMZf9lWhO0h8xTO0AOWKHvaLIxO2i8wb7CabfZ5MJyehwy+a5dC175tnzZ/rfnIHsDzDPXrZ+sSHOmYYhabvEkX3bZY6c2yE02QUO2567r7VnHDL41xIgzitHFz2/11pP9jMDtkPoaBl/EgVnnaQfZ6+CNTrFkRln5qC/Qm4nusocnFbnv9iLnMUqU1GAwk6hHMILk3TgGaIdwgVZTGremqmkdZ4Mo0kpzRmBzYPue/78mfQAjivrYgIwpSW2GaMfeTffs5PsyDvrLWddDoUjidvZuBFdcgxubjTOLep/Jfs8Di5RRj6X6BjyhZ3J+6yH7fg5UwGy66X+d7IjknXB71jnRIZXHS6crTNSXrM3M3x2W+HZnrAexLZGf/i8MUmL3PrsNVlpJ8py48wP9tP2LPkQz76VDoqthyMYPPiZbK7JvoptmeBVcCASnMwJyDkyerDP0AOfPf1Me4CxolNYi82e3WxVcDahdOHaYs2LQJeDQayxsgemROquf893lRE4OotznL2NLGCfMAYTuI7EO1XUa/n8+Ys1ihocontY35AF2sMEd05PJGfMhfMOUgBd7dKP95/iEL6VQ/jmm98v//Rf//Py/s3r5fLibLkgZQDFMG2Gr65ultsjilhZPNclcLgyCRYNpcni/+o3v9FB9e2z5+psw6HIBDg8YBuUjjNhVgBi8nZWzlYHD+ClNDisxFJdL0ew65N/vKZKYODN+wPWxlCfC2SYazHoY5gqZD5sKYIbhyIGYzYTwovSA1CATQG164J8SAkflBppH7sibsaiQ2qcSKVpvX69/PZf/avlydMnMuxkQA576kPOShnFxsLxGbcmNrsTpUVUMt22Ymwmqmam6kTjZUwoLjMfZhXkSNy/XL7+6msdHorqnPgQjBHrFIjXpt+H/STiw0aENUUxIPzKLX87OeRE/u5Z+aPEYLJQxmIOpxYvLG7eibLct2lWBJm0oMjG1K4gGxhT7pw2NRtTUyeHd1JimB8sNmPlOSi/pIqyefk+yiOHKFib7dya8uydpDgVHKzadJPSzD8xoDiImAPPYJysC4wT8s/KSRYnNY3fySGZdC0UEB8iuhKnYHsuaWP8dcpCHEgp02tHGpTON3WtcXKjyHPQfGAo3dzqO2Jxh1ELq8X7ZcRg0KjGdatzyGGlVCIOSTmU0yV29u96AN/eaj4Y+qmZUe3vGPze9zgeW1qv6jOJsI2xEMeGOSWNKKzfPhUt9VUxLBFYsXvBeRx817ZNkf06P9g49phTM2U8EQk/P7cRK+MJB9epk2YkjyRXGH/IElg4AuZUK7BHZpC5OEpK9X37VkY6zCSyr9QiHB8Za05NkdP21g4M2ODQJP7lA9akCtE5PsMehl1UClxqAyInNHyYtE1k0WnlEENbeiAMM3/E9L9+7QjqOBzSZzIQSC3FODXzy/6KAyljBbyHFUaHyjgA5xOTDolGxHlA1pOig15FRyUiyPtCpGBUcGijfjC4xJ5OxCoOMAY72RYm6Zy2GUeF9D3wDVEpXTbdFvkdYwAPnuX0ekeHnF5zJaMv+5DPsxboKsYoHGcPu27cKXMYF5xZ2StZM57z1VdfisXHYcvPkSswMrl4omiYm3rZItpqA52eGl1gcmlLocTBA/tHjx7r+WCYiDX6dtMHrru2QXJfjiFjSzTbxprrnZG/6IUY3DjZyBoOJ99jPHwO3JBr9rCNQpO8ODF8hucyXmRpNerW+jmTvZwhiczhyLBfvvnma0c7lQXDuCEXz2W08n7+m3VhfUIuZqz7fxk344wspnYt/zJfnfE608zCm2R0Oj4EtnWr1f/eEWMMinhNDVMcqtR/2vH139g7TpF0eUFS4JJpYMeIkpV3NhSPjyUfjMkpnkmVdERhjRRfXUkvKcI2Zy5jS2QpTiTPc8qlCRVkknEkVXRM8V292TZfr/mZnpkoaMgzn02x6TaSyWl6ODMebwibkLvM35jbUcgZF9LTToL1ajI6kAkTzSaoZWuQnTLlOtif/C5EEd9z3Ztx5w/fz1/0MvrB9d2u4976TWz1+Y6Cnija7yDEO9mtTvezw6G+D2NjmHwlRdnOInNgbTHUFU2jRGR0sO1nr51LglJ/Z08r2VnZv3Ggkq4qJ0KNitxASTbgieWZ/YXecgbCkeTJzotJsZz7JrOc1hh59Lnq6GPWiv/e63Wvmct98sdywb5nrZx9k/XwZ6Y0ZSKQth2mO/gEPnzekypqAjQkKfjIblLpU7I2nOUTeYxzGjmNQ4w8YRPi3FkunA7PdzXLmQvvcyBiGtuoOdBWmwiGyFwCQjkDMuaQXB6H/r+wTpZCzn3va5eqMKcQsK5vtWxFB2Udkq7MOiUDcn82MAa+TyCJs19riqzt6p8/IUJIe9M3y4tvfr/843/+98ubl8+WeyfHy6PLi+Xy/GKhJcSR2ECef7rcHhOhcmQsThQO27Vybs+Xz371q+Xq5mZ59uKF043Y9KoZu1VKqFjrGPJEeY6dYsSGxDD0PVeOPqquauoL6PqE8YQRY0djasSmfktKl8N98rU5ZFUYvuYrb7n7YabMWO3Sh0aBMx7GS9qM8oq12aaJyFigCtWvDfWmI9oasWO+jkQoR1kO4avl737zd2L3dWhPSkAUHwuMcCCkOJ0IHca16xknJ577gNJg5hTWZ2Pe4lzGMULKo0jj5GIokVrBwQ7zICNca3Ash5B3K9SOoaRcdzuU1EXBiIlNn1oVUljAVutx4hRa/uCwkE4SBzfGsYpbMUSU3+z0oGSFWmG+29K1hqnB6E1+tVOV3FjH0RE7kNl43uAPZNiBNYpbKRJyhp1SymZGQfFc/uUg4efy9cZgjZHLGpESoWLx6QgW5y4KHGWTcexZT6eSbcXoqsGcaIecWzGzZsnAXbVjb98Ke/BBAUJigPkWuXPdJnKBzOgQWhsFpbmGo+pSjlPfGkMDR4d554BK7r7InIk0ZE/b4XNEIQd50oLE+MoIIbXc5IBICzkBTpdFme2Vl1KclGJstlwYqw7y3POetLMoYhlXZ6fCIsobpai6Ox1SZj03A9pGyf6d+vw0BEp6duqvOLxh85IWx3hjTKieVMb/W63ZA1J2psaQKFjqq8IKukaFvxcyLpAbH6CnOohZa/Ya/4KR6+pcJ5a0QMkL6ZjUhwxxI5ZZEXVHyVx38kLjcmqqjRGl6A1bLn3z1gaz9uNkLERO2CuR4ZNJPUs6M0RPmEf2hVh7ao6GjFL60XQijlwojSdNR6hBoiZk6oLYmyEFkJnUJVp2Xmvu0lX3TV6pBljRc4g41zx89tnnej4/4yBnTI5CP1QmhRoUsI6vX8mplrN8eSkHSxEBpR9N05qFjAc7hMkCYC+KuBnjgDXC6JNRQMR0HB8ZULtGNuAZsonPUVJAFNVOsdNx0YHMw7VeF8u//te/1VnGWNfW+ei5WW81OZrW98iD12y7siSGpGrVRPY5KyWRWiKSinxPRE4GxpqCb8MNueH8sc56NTUt1GJfmNh6/86N2KbmCBCZi86hk9Plyy+/tBMh0pFI233rskk9dG3lqfQWET2fs1cr4eOMFFIZfZ46mmPHmu/hCImxf0FJheu5t+sAnPrE53NWIeeJ+m/OuGsIkTHWhLHrjJ8SBj+XhktO0c/5xRrHYUI2QwA4KmVdI4dwIteM12eHG4ok22Elefn52fk6J/c6sEGs70wfgjTRSYYAeD189Ej7RWf0NGqSYUtNMVHRXXmL+hfMNS4QN272ZKePca/nsJqupKmM0w3BU5HbOz0d9jqf8fI5zhR0EVjGgdZ5PzKnKNI4znHQIOfiYMnwnv2t548uktM3dWb8PlEvpaKrjvlijQThoKfsJCQdOlyZO+/fa73XbCA15THp6iYwnA+2r0IwfvnVV9qn6GnWMB1pk6IaR8Hn4umQLdQib3VjIrwnoppGTrYn3CHSpT6QsFujphj9IZe0hmt5lp1948w54kaFjgD5XEyjJM4LdRvVPnNKahq7YV9BePJsMjjclMydd5FL9D6YxRFUtHCyvdL7QPbxOGlyZEhjnvKQu7olWTUqQRgSE11LoEAyQiDFMYaJJrqe1mSGdcBUzDj1duRFOOLEToMoRawXE8/Z+4kKhnhJGYSaW65dV00s2PaCwDKBzJyTgureHNNHY2xu5kIWjCO913LsyNDgDMJmQOYt5/Zx4rzZDnOEFhwhH3h/giTxeaJX0tHYdZUmDNivvEv7VndMWgdk/VhbZY5MgEByjeP/8pWzOaZ5pgld22mf5hAub5cXX/9++Yf/9L8tr559vZwvN8v981M5hPcweJSmeL7cHp0tNwtdMF3BsTJu5LFmsEQuODDfvFkuia4oyje1BBPmxTgUcFOTqBbH8ozN0mG8psEKLV7DYGuBp1ZJLOYuVUQWwNRb6POT4xvGMLUrqXsxKwLjMWmCk/IZJlPNGUaJ87wIStJE4/y40cd0NB2GNFFDN7Cwc4BDgxGDQpcSGwMGptPRnklfe3Bf743ht2eNYiQ4yrI1lsgcOejAMSzESttMXRoKnferAHlqdBJ9cOF5inzNzrFxUBwIU+oKeC8HN4aOw+AmBta0CaKyw9ibzUOx2zhIdE2MkgyPrUsg64DBCzY8l+/h4NGIh5VKQ5U4kWwSscXnzqf3OM90mDI3Fb3TBW4MPtUjwMyq+9KF0mbUhGhSa8PAIa8oAEVW1Fbaa48iUKraw4crOaBU0Tdvxvl09CCHuVM5jKkiYmMAvJOzYeMVTBgH3yMijLGYYnLwhPlPAbSdwTerw5HolNixaRqwHq7zvxMpZD3clGHRWmKwJTXC0RA7zd4Tq9niQ2wimtqjw/j54H6xMoxh2uwM2enYNzaIcf7B85SSa5YdDDnAmAtEQ+pmFCGYdBXPf6JZ07DAXcjYpzZKte+HEIqzmAPHhfhOoTNrj6Hzet3jUuBT28Z/q1HMFKQranl0LKc2jlIw5/1JNVOk/x1pQ64pTjMHO3ZOp4uTKyd8avCIdCAvGNwrGztRWxmAY4wiI8xzH0UN6Qo+cq5fvnS6s+o5H5r93nUuFsO7LDKqeQ7rq9ppxozMjjOrd7CvJvpg0sBZBmKGp75S7LRkx6yqu026vtGkgg2WYKS5pBHX9bUNXNVQuNuiuqzprjKadVC3RXt2N9hw9N3d2bTvJwWe8bA/v/zyT9IBivaOocu/yACyGdLG+JkVDzPLf4MNTpzISKW7u0YnZ8IanZhosQ3sm9VBYS0SsRShNNFX5kjaJfNWNHyyIIKJSMBJ3bMe8t5wJM/6lD2XbIWQM44yvlwzBZQOrMjcFlUO2xUjg3exNuDFM9mrOIlmqh1NzhhCPqbWBSKRecXxpomDmWo7bmKjxwGT6zPpkuidrG8awjnS4TRZEx1EXZxFYVnb0hAZL+n/iWiQvhoHLmljfDfpktbXz9bIagxwvgOW/E3DnkSP2SP0JOC7Ocuko8eucWMdG30+exzBTFkB/xtsfC7aaQDX3/zmN/p5mlwwTjf6cVo5nxW5Omm74Ea0lzGAtzJqSOWUXF/oTGBcf/rTFzbOiepOo7PIkeRuLkVX1PfsTM6SCNzJRJJze/VeRi3nc1IwvWe9nq5VO17rDPm561vTKMz16CsZPbXMIV1ytkhHSgeloV9SBB0l5P1ee9d78h7OYGVC3LuneYIrcmK9QFSO3gWkNm+2lCPXDlawu9MJ2hEqdysFd77HuCmPQbbcDMVlSiHPiPozHt7Jf4gk2DWlshyY3OJfEVH3yGxzQyBsj6ypI3YeG38YD2sRGzp7Y4t0baVAuXpna07ltEY3rbLN7EZcNAqjISL7wDVy2BKMT3bBEOkhInSOTcfY2GlqrDT2t4MJ7qCKbnDU2qmnIS9WW2HyRm3vOFqXmm0HOFwyFdnimcgI80DnsBaMIWcYz+U5bobmM15k29x/yHeRAZPQdiZDEktnTRmCSA9l41lPpxmgA0GupbSz72igHEyyTma8Hgd1iybE+AORpmDNdA3HSXTqq7Pm0uAmRGl0GnIavWq3eLfGu3sF2SfoUeQFnN0o0j5KarrBVIE1SOtdFlrKPbLPeUfs+/g7n+4QfvOH5R/+4/+6vPr2q+X09toOIVEKvM8zBP1yuTk6lUP4/srRMYyO3IWSSx+JFBIh5O996uwuLpY3qnewYGF4sFESplYqpDzrxezNsZk3jDO+a3ZuwrpKj3KxeELiEuz376T0UBLZcGomMumESi8TQ7h1UErrX4XIMQ4mxzyh9ORGZyNhPCJ8XgAvmAyYaVyTzR0mPYolObw8V0zU+fkU6jrl0oy9a/7UjOThAxlm2txzbcdmqFsBI8JzzJ0AACAASURBVLj5WSIJMbRi4KzjH2Y/CRAYfGxOM79OTQkj6E1njPWzCaNbyZIay91gTnmwYfBeaZpulW0hT5cxRSUR9GklnHxxNWiYAnc+H4OS+fPMzem1Y4FTKOMtRfwzxiimdDlNim1Sovi9xjSbPIZzUhBI3eO/UZr7lt5iXKb20REdDssrHc5SnKMIwiY6ZRlG2gaw0uDUBZc7pfx+tVmGYcVYmiJ/s1SLGDTWLmkzcnxe47g6/97p1E4FQTHwOzngEzkSF3HHIeS7MToZJ85yHJyNZTRzuXcIWXcRE7NfrFy9d+zMWXHLQZ/mAqozJs1MHQd9jQqGSxqhJH12bZKhOt7N6FB04f3V1DPt0rvUPt730cGI8cc4Wknr8JrrTtyq+cqR3DGGFYEa1j9kQjrnmVF0O3Xvd3dqU7fkqdngv5X5MA0X0urfCtZGFrKsRi8T0c4eWEmo6WIqY3WMJde5zFUk40ypHu76RjVLch4n8sF/28FydAJn0w6RO0mqodZ0BGQ+jnq6oy5rxHOQxX16kg6Yq/faVxw8ZqltMJHBkbRPGFjkzx3Rkl5kxy5GoFtxmwxK2rAZeOuzsPMZU9LY5PhPx1S+6/nlmojc3TppUEnzVZMBGyk+/Kf+fDJVeB41J9sh73GBn/enDaMcoJvh4tpPzpiQLmqkde+e1tZNqWzo8H1dO3Pijo02LNwCHxxyXZCjNunk6T2DcZOzaZ8mGCczNSwx9JhHdFxSLjGCUluvztSq6za5lyh4xinjLFfq3Km5FtE3aZwYIERUkYMw50l72gxOkxkY63wvxjVYJoUshMdmvPksCVGQDn/JULCjY6OQsy736olswCGYNFWTM3Zgwc2ZBUTNTTrknE3GgclVsk2cCpqau7UuZ9Kok2GkvTJZFeg+Rdfo4qrsIqesgXm6/UkPieDF7rA9QFYK4xDxQNouTiGOxv37Tm0WYWUCU7XnDx+t6ZTZX3zfhJZrQjk7cVgSIbSh6LOJeZOKzB9FZKcuGFlyHaJlnXnFVuDZyFNIAOmL9fqI7d63rSbMz+bzyrLCqZu9mp8lsnu3mcrenvAZr/+/GqdOsYbwmHtCVQtlfe6oq0t5nLZnY98dQp0lxFrz8zjn7tS81Rvr3NiRLtZZjmCqDmw6c2rP7ZoPJf0XrNDJzJM1kI01TgaYpqeCCZlX0pG8I1HN4C7CcfoRmBhPcxtn2DitOymsJsz3Bjzj+PCcc+ZObD7ITRNfIejJ2rHecw3aEOPjSDFv1xX7d24aZFwyjujFRLLtGG4pnaGM77ZFizMY+yCd1R24cEfjrFuuMUk5gJoB3ifbgG7uIZqp7TchqLNumoNFflNDnkBN7Mg0h0tX5S1Tjx4dbjiWPc//XlNDJRXSXmv6/F52LcFzvdIQabE1sjfTVyPybkxMPGbdcgY4zXbrg+GGOm7AZZtuayCWFPHU8/K+XKsmkoGAgvwFk2J7EjAk59pr4sebymCYEiH8w/IP/8kOIXHA+2cnihBewAoTKbx8QE+s5VoOIUo0kShfDUmnT1J+XpIqxP+mFfD3OIQoxzWaIUXhtslubmK2gz+ndOsb73ll0Ki7ogMZ3bXewoC8Uc4sKTMoZitsF4oqIjKbI8yRhcuGE84p6ZBm/8hPtmFvIfP9Nklvc+6wU0QwgHlfFIu6+AxTYFbVyo+dFqeLVc4YMGwx7nKY2ijDmD5TROxDh8nrq4Ld6c65Ko1Ja1JdHHn1Ut5OvZRBpi5mrglxPYfr6PzeRcXzritzhyfVeb6i+NmRKhgHcGauOA9qJTzpEumU+vnnn0kR5uDicNB9J8OAZH1Sq0jzARcd2/mzknJretVfqfU89SI+jPcNhjRo/fVhhjPB58POOHJ6tka2eCfGRVojY+jlTkK+w8+/ocg4nSgnfSCHCz9XSueyKORv48Cb2IZZ6maO5OSrtkwG1r3l0cOH+h7j/PbZM9cZjjLWPX3T3U2Xj+5YIRvLdi7joPtAMq5mhIliwi6bdbvrEKoubTqbhu1WTedcW2Ljw9HgvUOo2tVdvU/Gy4GTqCsyhKIzc/tGdW1JVcGZwiHHcIX1xhHN58VMTi2vnA9a9is92SkasOKpfUWGkUHLsImiGJKppY0RJxU+JAGfSbQIY8YGtK9zQFb2TrKdcCtgkSSkR1PDN1clpF096RfBF3nijxhs6aBzNdWIoZJ6HEW1OATWlFuMK6dIIhs4XWqyMC3ncdo4DEiXUpoZ7HTuOBvjJ4QB78+aZo+aVLJBpM6643A7dWt/rQCRXVKs3P3VhsuydV1cr4AwmwruxswElO7WmxpStxR3JJL974jYq1krO/CJyP3xj3+QTke/O4plh9FG2tZpebvLyVfQbMbspAiTtTFpw2ly5Oirjbz8zjp+u6LFHVy3dPtENKVHJgqY1FyMlTDJyXRIozLewfjDZseQCmO+v2JCLL46E3ov7w0mjBnGjZ6OMxr9mYZBTmudKzCGiPH1FCYUTMZu12HESLeR7/oUt9bPlQROQQVvOV2TJi49luuH1rpCunvSvdv1WnyG54MHP1+blk1Ekbkxbp6fs9v5N0kPs8MheZk6OuTQ/3vLPuF/qwv4m7d6nuXPBAxOI2cRMgXecXwS+eTnWVfVcilDxBkOymQher22+Hc6Jwo8qbfGww5nzgk18pqIumuGSMlkX9swd4ZMusS62QoReiKNdmBdp+SItA08PX/GkchVDPw4tcnw2V8pMtaqs0nevFbHVzd9M8mMLCK7ijhO2ni6de4JqJAafCE/59+QJYrMphxouheytxkT9lWISdf53k4N3YXkUZkG45B6XSCSN5IuZDUOMc9L+p4c5SkD2gzl1GS/FobZn3FYkzGAXUKjJiLwuQaG6LDrDb02rJ16V0wadbqLpg42+5n1jk6D6E7E0uvjWmbkGh2eeTHfRNo2As/3SOZ8jo2T7vouVXGmAO9jjCphQaZE1ribZGzs6FE+jxPnLAOa6djJRA4csEj3Tkffk22xdVsmop3+A6nd2xwgxrJFCx29B1PsPmrNY4+lx4fOhqm3caTN912y7znLUqPtCP2JMuT4d02DnOgyskKmFI41DaASXFGpzWT6pfliiKS9QxjSwJ/dmkyB4T6TzlEFR45lH0yZE2dv9FOIlDj1zHFPPCXCmv2cvcPeNTnniGUc0jw3523shxBZ/By9znuQWTAIUe095HOYcakZpCLSJnSR6xCeNCjj894rjkanoyk12SEmPjlC+Pzr3y//+Pf/fnnznBrCZXl073y5pOaIsKqYxpNlOaY7HX+nG1ruEiS695D00AtFBkkZ5XqI07nnj7RPIoRSotPtZo1+yGh3owqUNE6PjUg3OhCwo9h1L99y5BqFieJg3MAqOB3SwIVRl8LFUUs3UxnyrrHiQALcNFOJU6LDnRDzpDtJgd+nbXcaUbhAXt3B5lL0KIQcuGEFUEjME8HkuSwYCkzCNoaVBSDXWbjGw593Kl8OjS0lFiPmWp3FxGYO88T4FdGYi6+dxboVtqPJcmcZHWARXhRU8vQtsC5IVcfAuXuGjccdTPwe49fOhJUjY1IeNcY1aUOz4bJB/Tnj5pRgt/V2kbnlIYYJz0VJhuFm46TOKIw20Wo1KZraCBoabC3ZMU5dl7a/hy0NGsTg0Y7eoUbJERGZ3/3u/1NqXZp9RKm4+ZHvbEKm+BODQYp56vlca3Qmhy+dTmMAZO2Spud7OR1Z0vqqJjN7Ke26zNYl5UWGM+mHuXB6olg6BIa8uOsQyjicbmPZC3GsWAdH4N3NynJ2s9ZJ8vmkWbJvcPKifLV/55LWsK5qvjKHgQzIyWdPeqUVnwkNHRoYl5P3yziTuuJDxi2tFUVLzdy7t3J+2fMiL2Z/870tQmOHiD+MB5YeOXj85LH3z5Vbm/PM1D44Cm7mV5HEqe20I+6oj40f0rBdD+LGSSZWGLtkdCJHyJ7vEHxjx3/uF+KdaWvN59E3GauiSNRRTW01Dh5ySOMpcx++9iJpu67BXCRvuf8xY2BsjEW6ZGrHZJDMxeGRXTlL76+W5y+eq9aAg54Om7k2wAdhDkiz8dJb09WUMe6Ne3DC+LBTZKLJcu+umujkpMsk3RSjNUZC9CNjVdTv5GgK4pe1cZIawyiy7gi2MwfcOVgH7NSbxVFXlGhSvlVcv+tIzDys2yeCR2ounWbVeIFaXqcKh9Vl7uhkM62JOk2x1O5zkUWRHap1tKxDRPAsNbuYqLNSP8eA5k3G1vXOSr/etTCXYTjOVPayCMHpaquz6L7v/8UIQ28ngpf9YpIyF9bbwUrqYJ6ZKFYayKRbdZp0qFZzSDxFded5iWyhj3RukWY/9ycyXzlvayc+ukE+kLPPWSJneDInkuLLHP74xz8ujx4+WmufWJCMR8b7PBPD0g6Wm4Lo4u9pUMLnxbLf3ChiF4fPxJTHzzopRZE9P5Eofvf4yRPJhGRkrrxQXdmQvekenVrHXCcR5zvZBpKiycAJOZs7+1L3y+8jb6y/OxjuSQfrzX16H/vhq6++FuEFTskW0ZVRQ3DEkTdJYv2rFN1pHkYEEzI0emHrMDnphdNoyg6oryKTQzMNiERoCTefi4parB2DiShSYjAlKMnymnRgEUwQoeMoWwY3XYhedo2pbQeRgbO2iZqlXoufI+ePHj9e+wQ4Mpf7mN1VVueQ+kzYJkpKrRTIODWsQ0gY7xcTS3GWU8+axndxoFhDZ5y5ln2YkDV9EgxzHcuHjodZk0SrlW44zXaUEpj7HAlqqJ+GdYtsgzQiHJsq84i8BmPZgCPL6N3NITQRa8LUdmb2DmuJTPkWAZMvasB25DrskFHJWIkuT4dW3k1kFZ2hO3TnnKSchvHsGzlFhkwSXiuyniw7ZZhM34hcFwTpaMeUSJ+7hivQgrzMpe4h06VbkkI8TepyRikzgvKHiT56XXzeIRu8WxlI3INIcGIi+MlOjOOZ84g966w5N3PJHx8R04HVKTNrraGCJtO8k32UNV2JxakLZY9jOyaIEudS84NgG5Ioty1sEWRnE0DesNe0Rz8pQnjzenn2zR+X/+O//uflnZrKHC1P7t9b7mO8Y5iodfrNcnJGc4x7y83izprrReZHy/L4yVPVDKquiggdTSfkALkBDKmk6qQ3F8ebDbtQ9DEXQbrmyXm8NKKRoTZ3JqnAdzrqKVebotK5FJuoFqDHMJWCmu6Ga3raNGmIAkxdVTr+6Y4h1T04V1n3IeleLXftNCPgKJbD304b5XnO8XVKUzZ8ikPdjMX38GhcU78SwymdxZgbv9Mlt7uaOTsfzoEOe4bB546c/g5jZEMkAsK7E6m00+UGFWH9Sa1K8wtFASetDLx5LnUpOMwY6GbfXNPAJrex4ZbGVjbT8UzGjp0XOwEOidtwdr2pnfGtAcreqE6Re6ICUkgT+cDIefH8ua8bwamaNup7Iz/OYIgCpQKOwtDhoM3nO3nSQpk00N/97neK5sG2YFjxnBj9qiEdR5r5s5aqL9wx1FLoE21JjR0yoFocXQvhdDSxPdN2HWzybNYERZwrBXifGd/pVDuGq4zfaSihZjtcDTOXsiZtFAM0hMNKUgwG7BVF4KfduKIb1MVNepuaBY0j41pOR+iYN9/j2fzhuXF+18jZrpaL54vFnwYGUZyJXMQhVHoDNYRqoGQnw5cyn/uaiuV2+ZY73F77AmYTF5eTQuNaQxmjkC44k5PaK/KAzsJitB+vaXdhayUT6fRK/YFSc6ODXNuRsapRhBpeWBehB7L37JDeyMCVXHINzssXMnTTECgNPLiMPl1GwwZbTs348jt0GHuSO7poh60GEWunVe/9HMAiFeYC6UQZJTNzvY8MnjF443AnkobxzO+pV+QevG+ffbv86le/Wn79m98ogiKGdwgsReCV/uwsA98l66sl0vgozmKuu9B9SpOSCCYhE2L4832IGJ7pmihqhImwu+5J9Ydcin7M1S028mD8fdhbzyIH7kDqqAtGQvYCz8tdrqwlBj9/wp4mrc7En/UCv0PGGeM+3dN1JxfLr3/9a/08dXfR8Ym0RY8lcqtMkjELEhXyPYFOXQWXRHRjbH6YQmtj1Dp26zKc92QfOoLOtRUP1i6jiuLtriTKeYd8gBe/s453h9M4iokWKdtk9I8Z6u3qoNSzWJa2mqiQIiHKQiIkapl0T5yU1CtylsRwWyNj9+4t33z99fI//sf/0Pry2Yw7EVTGbDbdmTCKeM2YGUdIRo6d1AYlZVmkYK4pGkeHSJvlw045zwhpk6YQrGXuJ07Uj3cyB8YRXKMvUxu5GY2cwddrloMdhC01Opkf6WcQ5j8RpOzlREeQFfQMxjlrz+9DXm3dSB2Z85wc6Y39wbjA7k9/+tMaQRPZvqsFS6ToQ0y3UhXmGmchjlHkRl0T1Xl9i7qGBHPExbqb81Sp91M/Fl0VkiGEj0ifIYxZU3R7yjLAUs12JmNFzawG2+z7RJUTMQpBEgLdmQomBhPt5xmsuwlD156LTJta/qxNZE8kzdqwZCMKs7/cUdfNeSSHOP3jLPHckKPRU3LCuLZpbMbsQ96PfLHOyC42Va44irxp7FNWxPtN3mIzOgOL8yqE9z5oYBsW2812pc9xX1+GbKYpj0nDjdCP7R1dwzhSC8oz8sykzLJGiZTLnlgbuRgHOWUTGNL6Ti8K/g25GD3AXEN8uXZuygrm6qOc3YpIj8xq7UbvR2flzAzhzBwyjmTy3Y0eylfRXdwOrLjDM7XQborj6/qmDGt3s0LOBvflsJ2XdYgvkTMYGUhmTTISXMa0dXq3A7o1qjIpbByROQJm7vx89mkO4e37l8uzb/+4/Pf/65+WN8+/XU5u3i9P7l8uD6hfIUql9t7Xy70Hj5fzew+WZ89dWO46jiM5b3j/9whtwpRT1P3y1eoQEiF0h1CnwNBkJpN7/PCxW3tPJ7ctFQPjkOiTHQ+ELvU36tJHauAsrBjVRMbu3LvH95W6puJTp0fBpmfj++6ndKHyJe1xRLmMnI2URjSquUl7WuX6Um/nND45bHPpsw6vyeVO2gssgxshmOFEkOyo2UnaDnuLi/Pdna6T6EUMQgQtBkyMr9RRquX8sCI8BEeKuYIxxiBGH+l6SXWIACZNindhbOMUMi7GwAEZhRS2xxvI+dGZQw6INJyRop3ubk5NHXZ+rgJI+3wfOnM/ZOqfZHC4/snNVF44fVdMh9MSdJ3B3NOmtZ0ubPvDljGkyJZ1ijImXcD3s7gBCArWTTOsMD0X59lbbl04jgPgC6GtONPQJM2BpHjmgutEpFSPNXe2ke6RhizIGUYPTCCXIIPDagROalgOBBnEc3kpa5JDwKy870fzBdtck0DL6bmLaQ5gmDErrku1yc8ltrnLUw4vrdynyy2YZZxReEllAht+5+84BVJyow6y7s7ou7fcJVPRvqyfoqk2vJQmM6xnnNpEV5Ev3sHab4br1I6Nw6gLhmnZjwIeZyjyHAdOjO+kbqYxjmpSrq+Feep4cU4Yj1juIXCQidxZlSYmsKxq9kCE/GhROjXRJQwzDjqcP7OLPohzcEYGc9DEuUznVaJ1f/zij/oev/v1b36tWiN0TFhe9gB7MySVIqBzOTqKX/XZ1CXnvqYT187I+J6GU0QCWX+iK0RjSIVGLzAH5DR1QjFI3BjE87mbBpgL1NMJ1+nPvleJd2YN0AGJ6mEo/P73vxc2GHGMR44UhpbS3ZyWb+fhyUTmXozTZ0OSNbdjYb2ZNDUOZOQfGeZfsHN01tF7zijOmThfSRVSJFz1524E4SQCp137TlE3XQlL7IjVrfYY68GZokvnJ0rmy5zd+ZA9Y8P9odK6OJwjHyKxuEKBxjfzHXCQ0Zjrao6OzbbTAETODJ3xfFUT42Ddvfed1gnWEEYQYpB6IlqmhlFG+ZGv9fgKp3zSfX1Jt1Ojkj2hSAxXoKiO3/VN/B4Zl2F5756uSBIBNXfTqXma0v98VQl7Br3+/MWL1RBmv8j5Wq9dsg7VeUjN1rfP1DDlt7/9rYiKXG3F/sidcjJ03r3T9Uk6a09d48e8WTwRdnTG5GxV52uXY5AGGKNdZ8R0fkTfkyWi5jbjzMvJpaHEXAHxfMjQrAsyk7b4burxSmvL3mLN7ST72iU1l5vayLTpV6SBsgUwnYYpysx4/375X/7Nv1GU0veP2rZw2qDr0p1R9d69FEbXK5URXTxG6kogTxQh/RVS5oBsU8rAfaA0qhGposvhnSrsUhkT+uxv3odMD+Ot+TE+pzdaPyiVEkN+nCbWwB2c3exIETfSbccBsAOJM+v6SebGO3w36Dh+nKe6zuG17raOw0CKoc7ptRmP+1OwvokYZX+zQdSYabldiSTmqa7Gc/6ko62vXjL5aWPed86JuJ1rxBRxnhR01ZyTaUPTj7kTWBG04xNlW3FOKII7ETjvYa+jS1VOZNfqHGTuylhwtDVnpK97MrHO92IrQwqwF1hDMj3SdyINm0zQmzRKx0r2Cdit9gQRx9HPclCJxGp93CfEBL8jwfzetrGbXZkodNq60+fTGHKRXDMPAhzYPKyrdBY9BMiWm3tC1QmVNdx1vEdWHWjxXavIdpoa6tq3CYQoKDXpzqnx3K4yc02eo9sum1CHYzV/oWxqGrUMCSLnT/fvulSHP0pRV9na+CA0laGkSplpDjDIsZ2ac5dU+don2Sy75l6qGR2nTTb03Cgg/4TgmRoEner5JpYcaLLzvF2b54iiGzD5Cj3Lca45SQqpa98X7Q+eoYxM9tsnRQivXy/Pv/1i+X/+2/++vH/1fDk/ul1ISjpFKDnk5aCcyhk8Ob9cXrx0Hqu62iBDHKhT10ct4Xu6qcGckcbB4BHI2RAyxnRQ0357WR4+cB2b2lTPHVaKfuleFEbh1EcWBwCslBySTXg2B7EjdGmLPNFJCt+VApp7aOaOFvJ16dgH40jq2lyHwEL4HjCzHI4EuP4rd36k2Nl3ltlZMJPh7lWJFKrA99whaN6BIwpm+zpFpcrNnXxOtfKdPFJ806zD7JPva9OlnkfHKlYPo+W6wLfCOs11wky56Nm55WHsUSwpyFYHL6Iw0wXL3QO90VIL6MiMC7mTw7+lhc51HruOnep4ReOadS6uV0QolYYzoX2iIUl1Y34oWhZc6YUTsWJtQxLcKkrqzYSs6N6dSasTLnP3X+6EVGrQXGKrFMYdQ8dzrfhdd5UUqmAUBlTfn25VMpLmEtqwjxmb5AMnVvcgUeT7xmm0cjSdVsd6ItvqXCYH1jWjPAOjSe3Y54LWMFesy6qEp3tqOs5ljfcRgdRUJq2R8ev+LupdOGR3hivvVSRwGsPYeHXqV5y4sNKMQcz/pHQqxW/aYPNZR+LtcPOcsJ5hmFF0Sfvku6yRsFSmgeuSnBZkgzhpdEkPSetwPq9I+FwHk6ZDUpDI7TSYUXfXSQUVQ8mhtdZ/+rLWr77+aq2ZVD0ODYxmD0OIxHlDRpOWFUfZSp0UR2PKOMzSu9ts9nJkMUYG35fRPpcl++A516Hwu9//ztfunJwsn//qc0dmpxGK7nxTJIx7YyG2znXYRk73jH3mHoeU/R3yCedG9adyHrm43nLhBj3OJGBdEnGIQepD2U1ZkhFjBt/kVSIz6Armj/MqZnf0uhzAy0vpfbqBhvnF6XU7e19LkyignBiRNkk7hNQzyYEe5ndmYLdUG6eiOr03dacoDPYieyDdBC2bNvhC2og9hRgUmWcDwLj5QuKQX0kFVRaBatUmRZjOfvd9brhrpEsBJOe67oHux846yZ1o2iu6Xunig5pb1oA9ZMP2RHfGKjVpd++jyQvuqnNzL2VB6NoHpzazD9JYxfVZ1kGMnzUg6rqPfMsBnjRzRddyufsYRJoXGT5j3KVpk1ruj8EkB2HtnmjCR87EODVy9MdY4r8VqYFAgKAcvNAT1OBxTcfnn32+XmMECYNDBzkZIikROtbI2SMmHZV6BrEgI9qGqhzUCzovuuOyyTfX0HrvO7VZ9UJjaDIf9SuYGvdEbU0KOyMm0WWRQc+fW0eOQ4D+Sb0468dzQ3zpCqBxJHVFCd1idZ/zzfLbf/VbEwjTtRCdkMima2vHPpj+AGDHH9ci+/5hkziObun8UUt67VbNG6OWDAyuoeJdqWkHj3Q6dNTCVz1JH6ixh513nb27tEU3oHG96lrnq2iY01RFqMxZbbLQxKGIiKlp9tlix0cO0VxzI6cN++Al14A5YpSrsOyUezyJNgn/kUmRVsfuRgo26a6cEH6InZDkrF+i0iHzFPnSfZZzgbiuq7ENkutGTHK6q7pTfo+VgaFzUinU7mapPTHdpnWOqTmj70AMSc97fB8tGUkmPJVSPuS7O166Q36INvaCeiWMzCFfqelEr6YOlz3EGeCusg7QpCTCJVtHzlaau7bBV929Saecsiw5hHSCH2dYcq2bAtwIzBkfOISk4rsjJvhy/kv2VHbg/b+/ixq5iMMv0n96a1i3zaX36jqeLvsOxsiZnys3olPk3E1dPs9Ze3lM5pWDBi5n0RmsNHI7q/xxAysHHyK77kA6V2GN7ZO+CMhkeoxAlPEdBxJSC+7abt1Xu7PvbZ/6dzwD/YcsIRNOI/Vd4erEPT0VYnc528X+ifbTBFCc5UK6roNJvuvV/tCnOYTLu+XVt18s/+2f/sty+/b18vjyQtdPvOEeNoovKWx8+Fj1gzSWuZpL2E9OXG8iViPOH0qWgxplL0Gf+kEU1Sg2PovTADD3LkhTshJVE4gTik5JV/NiwZgBDDni/MFpUGoBXeWeuwOUNzmdDn3AyDtf65rssKSbUIy1NIlh8/MzpyxZ6HX3mNp+T+cw3Ys1aWPqfuZi6aR7pvOdGppMfZkjEzZEbTASmXHXJJR/mj/4ImXfxQXDFKMyIXqnXbrg1AXjVv6kcXJYqbvdGMHeOL4YOOmaCFTSaxAYUnF8aPkSy6RCRSB9UPsgUWRSnVX92WyiFMxKOU+tjFlk1XvLfAAAIABJREFUHwhsGjaPHPhhvn/1q1+7QctcRKt7g3Spqy/o1j1sL19uRqdC9hi9vlRVB4dYMIwsO1lpAIIiUj3dGIxStLlwfIwE5AUWLeyX58S9LE6D3JooOEKY8e8vdeX9HNJxWBg7f2IMy4FIIf2k0oYZtBMz0YxJkUyHP0WlSCma7rnIbwxdbWRIi4kEIQOJPutDwySa0Z5aoWH2lE45HcV0p9y0geezyHYijmLclAJtpy8RgbRPV1rD5LPrcJwoRWQ96ZPJy+cQ8LPdOCnpu7o/7MF9KT3VVqmph1OM2XMovX07/KStpAmH0nU4oNR0x6nLihBOgx+P2xjHAdzX4MU4lNNNo6Bn37q5y9W1Ih4qMp96FhwIHeBcdjydR3VlhNKAHZXgfSKvZOg6bdX6ZO45fL2l78HKKq30xQvNNzVPrBFOEXL5+z/8QfsFWUjEnufl2dnnyhSY1J4cUIqOzHUPMoS3Moap17H+Yk8pijd3dIaEA1vqktmz6Ck3+yCiT3TDeiwtzZMGE2fXDqCvi8HYSAQnOiWOcwis6F6MlM1ZIUUpDsu06J77nZT6N6mTcqgVifRBbVbaY5XT8s56IOtJVBAngMgT8sXhmvXku76zyUabIjpTP8Mey5xUk6mUOmeYIP+5Wwz8YzyYSHRdbOrnIB3YJ2uK66QsZ43ARHsUZ0t3C7rbNKyz6qXnSh3dpzV3eKZ7LPMl8s6eUGRl9J4ces4MNRfJFRpOXcchy77dnKWkw7mGyRFp3//lCKBTxNKYSQbtNBCRkYOefvhAMqIoL42Nrq8cHSUzhfT2aTLlaLKFUynqSuXyBfVqmDCp/n/3d38nZ4V1++qrr5Yv/vSFMIQITQlHIsOc3dIVpPbN/bYiSKZrLj+zfHBHl3sHYJyG3BLRceKmKIqo6C6vl8vX33y9ptjREANZxWDE8FOG01yBQCSTfaImNLr30jXZdkIvJGPgsjUQc+QVnct3HE12czDmoZRVbCQaa1H3POu6z0DiZ9rP1O8q2jr2ktL7fFdpCD6dLxN1Szo+ZMGXf/rTuk90Z97odgxH9lzONTk/Y1uhI9R8ZXox8DvWF9uC5hWQDegynExqoUWMzX2TiQK73Ma6iM+KDNW+c2pmnM3c36xmXkM6xaFGrhgzTc34HTKhiP2UQNhAPtfPWWtlCkz0MCRMCKUQvozDhLojSbI5ppEgz9Mek3OxpdGDhchf0ssvLqT/RDafnixfffmVbD2eo1RNxkIUd1nUEVljvbpWrbuuIHljGwjnDkxxLJBdORdy8l17KYdlatpTIvJBecXc38zzEzlMBFNyce9i7fkQAjqRUDChvpx3YgcRhVf36xNnrkBUQi5GxpK6GYfQgQPs9JfSl7wrJMLTJ0/1XDJzcGRw9LEHHChxozHbV0PiiDBwOU2idjh5yEoaM3E26d7riaolsME4wAv9EeIGu4P1VJrvNI+TWp8rc8A295IK9ykZkTMNgUo2yDjcCgAMIeNI3bXvmD06Wn71+a90Zqq543TodsCAMqjztTbW90D6TBG5f0tk1TpEpOD0+JAs3t4oMylnJrgxjzSy2dtwacgY0jlOrszFH48QMqh3y+tnXyz/9F/+07JcvV0+f/Rgef7Vl8vrFy+XC+orLrkP7qk6jF7fHC9HuneDlE7nMl8RPtehfaxaQRxC7iVU8xmEeVq1q7uoDlOcKUd0zs8u5mJSF6zK65270RTdmJQADgcUcKJxHLgILv+msw4KNnVWAmHuEEonMwBRtG0u72XsNvjdaCOKNylqm6PihVYag7xwK9scrAg3f5wjna5NsGnOs8fQISVLDAyHje7ac1OMGE1hthECHTq7CJPSZkcRpDhZLN00rQl76GY424XGjMn34pgRlAM3F186auVUBw4/M/1mIVg6lLUdPOfX8zef0WR3Fzq77mcuHt85iWaDSDFyh8GwY1mDRL+k7Cc8nvbHea9z971u1LIm8pJDKlFUNY+YqBHKM5sqd2MlkqcDezcnde+c5+7zzWNwcziLuZmD22kZGEo+1BKlUwrypEElaiQgZUht79xHkFOMrQYNI6syfnP5NA1b5pqTODu6amCK9cMO6bDe/UVhYwTzM6JeMSSS2hfmM8ybGHQxUq7f5U8+43QSGmLYcWOs7KdEIRRlGpZKnWRJP6RGYdJb06GLOXHwccghi6tzNdE+CB+emzqlRLTAGmeHsfEdNQXggtzpopr6gTjJjFs1Q2rp/SEDGbYshJGIHCLOZDEM4x9DPe91vYU72iIDMmSnhoXDGAMpdyDur+uQY0rkeRhCDgl0jaJOc+8Sc+I7Mqa5g2tSOxNdjQG5klwT1UjaG89XjePxiYxlZB28Ge8+Fdf3ThIpoE7KaUR8D9laU3659uXVy9UwzTUxQntyRRNhzf5PdFAGwNzBlrR4cI1Rujke7oTKGJwO7K5+2XeO4J2umRnRw+6w7HVXGpgyp7brchK55LtOO7VRgX5J+ncaUKnOd67bAQPd7Uia6NQvpqlDGF/rWTv/YmnHcFc0OVf2zDqGIGLNFRE+wvB7Jjngv8FD7yYTZndJvbNIXHfi+mw7YHG4c+WJov7j7CeiaSPVF1Knc7ac3on2h8XP2jKXNP9i/XOlTCLrMc5EqkSXz/wTmVc0481cb3Dq/YnxL4dcXSbfOJWVWqTRFSnR4DOJLAkPddhzW3lklzkgS//23/5bGVY4gtS7YpSiOzC4Q5bwbKcTOh0r0VGtS2pu54zVHXgYodNVGIMKnNR1WiZ6rmE4VqMWxqv6U0W53EdAhvm06kcfKgXs7FxZHuh1OXa71EERFkd2npEj5htCVGfI3HsXoi7MvxoLTVSLoclemjsEU9em6Ps4JtLBiUhPinm6jyIvInIn4sOcWXfGJEJ95GnbQ84C4X+nDpw9EXIu77Kd4RRGNSI6P5fBqjTJ6+vl8aPHSgeXDUHEdjKGbLiaeHQztvfSoXv7R0SUnDHbDpLJM6e/y6mcdE07ute+t/byvs4V94awA4GDhm4FCzmE0wXctoz/yPBO9hm1jRPt0t3J3MmHcT6NPzIHkVCDY/aNdIjqVrd1Ub8MrlUaZ06dbqcxWsgVRajnKitF0uYKmUT6lOa3OB02+0+pmkNIpiY+Ol84DpGTn6mEI82Bptt1sor0/CGvffD77Of54EL3Sv7ycwIQv/7Vr9YaY9+362ip5IcSkiH4IVPiJCc6DinK56SnyFoSced0YnVyntKTEH2+IsIOYTLCFCUb3Z5IfuzT7LfoahPOjpTxHnSIrw9zZ09KEjh44wQm6yP2W/RwzluRxENA4lCKiNyl/Kop4tGR5J61wq5OAz3J3GCr3guj7103T5dzlx8k1TNp57I3xoYPWQ7ZqaZIQ9KBW8h/7H3IBsacnhGy1YfY+2SH8NWzL5Z//Pv/sBxdvVt+8/TR8uLrL5fX5O2TB3zvcnn4+LPl/fWiv6dnvmzcDVDcnYiIIPyF8rLxrNWZ9HihAkU1g2lRPRebsqqAKWGdVEmz11YGcpSoR5w7imDf2fhhhAFU9U/DDLDROJhYCMBdL86eXOW1BbOiXu6GB4goLhaW98RRTGqH0sfUXtoOXwTVaXe+qJMF111kEwmMsnGOtvPudVfQKAKeE6MtRneMDj5DapEvI7bTmOssFL5Ot62rawk2c+U7irxM7VcuYLdzS8MB2mWbldD9Sbr/zukOVhQ3csAloLumCnuneLteYe94OB2EdzMP6pHsrJsV8r1r271ITlfyYaQ1mg5aLvy3I2pDbnNMwSo1GOuda3MI6JDjKoU0NCF3mwYoDx7IORVbC+lA0bXS2NzJNncOMmax4XMwxDDNwahDei6D5mc51Pm5FM6MM58PYy6Ga1IClYY3qWWsY5rZREbSKEk291ySKgNN7aXthOTwURoKtQQYWRzYw446Xch1nCEXUBA2ZpaV8LCT7xTadLYE86SmiRyYew7dgdN/cRTVZXfSiPN+pfKqbtDptiE3UF7uyusi+43YuLVD+PChv4PTPrVdLIFYcaXluIDdF7FahtPxk++J3Ts/Xztuhc1l/Lyb/ah2/tOqPwe/jLm55DtsODKPfPFMpfI+fyFdluL56BRYVhMCWz0Cv1O0H3ZSrendkU61PalHmOg8BwURfV3kPcaBjMG5diL1oBis0jHIm/SRm55kPWQA0k58WunDjObw+uyzz0U8xdEOY4leQk/zPT6by+23FKBZ25E3GbyksCCP6+Xg251m2jcfRKXtLEHOwdZ7/DaYUpcZ5z5pjmqI8O0zGY8yPibVXVGbUxxCN+vgv01O0DEyNTdkgdiYdgMB10po/bnORXe+OSqdn/MO5GEzlpxy5VosO89xVPjfjhZS6+1UHOZhp8zXhaDkcExcb2lHwqmh2/6KwaBOrnMZOj/DkfT1B+m0uWu8MXV3jCXNHLJHwTg6kj2vVM1xSE163VOjEVJ12TOsOdG0OL+cF4lSpRlUUjol23PfJMQCZzsRJF0xsesgPIshLJNyzJl9//JSnWrlEGLozT19yWZxDZXXIJEe5FB7L875NDLCgf7yqy+Xf/fv/p0udccYJfqBQa+axikv4V/V54/jF0PRpLJTidPgzOP1VTZpegVBS6RBZN1EwLE7MMQ/+/wzs/W5GmaugJEjO1d+iLgeXa9xTGZM5pmMn6TEMx6cUJ7LOuT8cSbTXJA96Y1yHIdkSb1woupxYkRY0W09BDJ19qn7V6fUxzqDIaDSAdxnjB2gEFa5B1Z070TQI//OrvB9xK6XchqfuztO5BJHYXQyETZlOJDx8eDBWntrEsh33uFIr9HIiZa4wd2kq6Ondg4948v1Azq/p54/pIZq6iYDi/VCB6mxkq5lONd5A5HgDpDvVjIm5DnvCpnGfBNxyXUhzF89JM7O15TO2KeuFbSsxZlTAIDyG0UZXfsXJxrdjzHvq7R2NsTULO73ixoa0dCGdHrJDIS7SYiQSmupxvRGCG5Jh7ezf7Q8nu6eivyNc6/SDLofTwQy572yIMZh5900HvrTn750B/WLc2FlB/1M3bxjs4m4nv4cvPOrL7+UfYBsJKMF4kQR7ckccnYFtXa5B9OndaLR7NWcdUl3Fyk2NpB7a9DbwU26VJ+73nxg4jDnI+P48k9filziZ+hhRfY5S6cun3fvGwlqbSejTWMeQokfoif2mSnoIc55XgqhFALbnXRNJGkPcIfxRO/Xa8Amu4C9Gv9GvsxkeagBEWc39ZBcI3X/0hkac8VU0o45V9DdZFQwVt2dOrImBxMb/8cjhDAbb5fnX/9h+ce//4/LcvVm+dWjh8vt+7fLNTnt1PdIMC8Xmi6+u6YW53S5vH9Pd7/ozj0VdsM2nsgRvJEHgTPI727lDL7hPpO0AD/GWLAyY+KAlFB/2hir+YUaeGzdrBZaH09HHwRL6TJz9wcb2HfGuSgW9kvhZeWTb93ULPhThzQOk8LVc3lsrgNQEbju2nJKUox4FGG6dol1F5NmJ5P5KdoyedRqpCMDy9FCp0RhjDja6NQqs0h8zw7hEzFjNHtwyoYjdMlBxxBC2JJWC/50AkVpJoU1qX5iyUZZs/F8p5MZVZ6d+gJ+58tiMQScEsKzlOag9DF3AvOfrY5QDUSm/W/uTzGL7YjxdgmssfQcL6XYXDfgFDHGGScl9TBhJBFwnqlaJ3VushuXdFY7775v8eH9+8uTp0/NNJMK9i61apsMJK0STBX5oStUUo3nQA7zuDoV0yoYw4eDTg0g3pBb74Yn4IS8qDHOpIMGM92jOe3EY6Cqk+nKlL9Tjauub1DOulObEn0Ok5gIa3Dh+TESpMQUseWaCF/NwPwTRXZHMSv0sJ4x/FPHmUYPipTnqoMpiOdADXnhom4bCGK8hpmXEUsGgDqFkko73bXSev7tW1/v8fCBo73DTMuJov5TESB39Yxz7IY/pBW682sIEGSODmtxvnKAhQlFLyRanPBWDjw5uVMLKYdb95NxCflb6ZMtMu20GinhMdgURZ2IL1jnQAjREYMkHTg5bJEvnHORJFM/5ajvdLSbTqdgjry6cdE4zXPnXqIgvm6H9XV0zBf82kETYTBsZYz4fc1LHDkTKI6IJnKQiE4OjzhP1mWpicIhceMDpRfPFS/6/dmpImE01Nmw8p7LPmNMunB7ait0yXmK6ZVet90hpUYVi5lzZEqGueoknPHAHiSi7NozGHgc8jQ9GNLp1rVU7BEdssNe751t1jqRCtLVFBV69mw1SnTQKsp4qaiDSBY1bvHap6u1mXIal0y9ybRF552puUMvxPH8nHT/SffReTeZL9E3SUtKfXquc0mkg5SrZHogU+66eC7d7fsgXSOXKyQ4m9NcTOmA0ncnIs/4F8MO0gOdhpHEPs2l2tL4IyuJsikdbOpskNfoRXQgDVLSQTFnsxtluDOtCQ13606nP9Vez3U8kAFf/PELdXbVdR+TXREnOfcg5toAkWCksM79X0mdVkRuCGZ0iP7i+E/jHV+hQKkC9o/3UPaI0t6miVDOArDlHYyZSAf6GMOL9yDXJqLdRIgxOR3Qdfi5v1F3TKqpnGuuwRXjLs0uQrrJmcWJhQAjDfHJE8mRnVe6DdvWiFOsNOBb7vb1PZH84RxENtJ1lnHHxnJUyFdypNYuRJGufJj75JL+56Ygvt/QUW7XmgOGnKwhM+2Q2OaxwzuNOWZ9wV/k+fyOdVc5DP0bRPK4lCFNMhRJpEPmzJlyIY15utzyb5qGrJkcSrv2lVGKas09fdSl2lmbteU6krmvWeU3RF1kdDtyxfzScTnnC89QWjOZJZNGm/RRX1+QjDBnkLk/hefn1FKvmRrLDDmbIrY0QOEcpoQgV5egZxLdE27TDZXvsWez3uu1ArGRdGe1o7hgw7805QFj9qd00UTwFZkbcphxRQ+t5SZzbYzIyZwbc62LsjaGUGPP7O8h5BxHZ8lWouZwOquKVJ8z1YTc3Gc4FmYy3hQRnmZMa6AgV9VM6jufkUOoexfpIWDSIN/T2OYGAuQHeYEsY1w4hdgAlK+lbjxNImV3THmAbJ0hEJ2BYpsRzBXJnfXk7JBNOGeDMnB0l6KjoqoRZs/juK2ZETRx3PYE8uGUfzfbSmp69J32JrbDpOwrUDF7IrqYsxi85bfMmqmDOH7JjzuEpE29WZ599YflH//hPyw3b18vTx9cLheUAVJfhSGu+pGL5fr2eLm6saN379758uTp44U6Qnh8hX0pCmYAEx0kVVQLM5e5EinMNRK6M0Pt5Ol4uLUVBjCMHgxbwGGB48QgFDr8CDNPjj15wYAd9lUO1ygqdUpyftEu7dFGbOr1UErpBhTmO4o5jJLu2pv0vzDSCtFOS3YbZ45Kxohi4fiO2MmJWO2jbiwq8+P3MpCnsDURlDQemT2ybsQYezo0BhvlJ0+zEx98VzNtd2d1Fz0fVPxZ2ca5UiHGGooDo8dpF3Qmcj1dallkHAzbzr85QOMsg0HSfvhsLtTMocrPwk4yzmz8OBtZZ/6N488zwE9310yBu+p3pjZBaRwYY5M24iYtrpvkOSi91ZmdRgaO6k29ZxjiuQg2+KKQ00k0JAKKGoYsabBJTXPRrxk/d7R0DVdSN2Io5nLs5P0zthwEKKuwTokc+iBwpJN5YezgOAUbR9McUeOzOOhmD53iqq6I1IIkkjKpMnLAJ/0Go5t1QDbWfTHd1zC2TRbcNxUwDLkdholqzgHDfJNSKUMCCEg3VY3Le62frpmZ62LAKlFJXSGxawUd1tzRLhvaYeoiM57fjS9Vn4ipSI9r3zvmOxSzv+z4r2l7o3RTzycFjOM6d3ZFxsGez5COpI646oqK4UV9hBltdJH01cX5evArQjbpmBgYugdoV9OcaylyEW3qM0PgqJ4k14HMHXU4JIkAp77PESKzojJola5OiqML4rPv0JFJoRV+w7yKaNml/HJAKso1NWMcSnF6hK2i7HO1zmQZaC+p/iqpmtOIYiL/TqGnZvJU95myr+S0TPF8DkDmEnlWIf1cBRG9GiKC8eVS3tTpqWYvhuKFnYvVeZm7A/W9KUmIo5JoYFJL+d8QiaImpm6WcSD/GAKpcU4KZyKOzoxwCq6Ii0kJVpRx103TzW3eLNTSIE9J9eF7qUtLV0KuwlGq/NzPhtMN88wzdN2CmlS4aVlq8GGYIYKIBCS1lbGnqzZ72Ey6zxzdhzjEBN/luYwNkoj9q9rJXNOiRi1uhU9qHmcf33ezGqdOMVd+H/JKTUh02bIjM4lq5uzSGZJrXaZhDmcPqV0Zh96/uwheZ8OurkprMOlQJueo/XekJ3aC97X3a6KGfNZRfRNO7As59qr5cWddp8K5w2pq0MCO9FjWItcwhbHHqZIjMRgjC8hKolM5g1fCZaJ1it7nHrWJSjNndFwigarDJUqu7AGne2q+5z6jwXetQ726kpOKTbQ1yztT7Rb7Ts7KZFtxXjgqn0uvHRWOTcFagWVkl89D0jrKvUxqsLOneG7SquXYDTEiJ1K1c3YW1Vl5dy1V9m6aeuQOSUVS1KnWAQOykNROnz2J7Ino2O5jzpmmtZ375XBweE66N4KJ0rlnXuwvd77dOkKLeFTHVPozONLI3GQbpS58mpHsy5FybqjB0aXJrJy9sctEUkz/Ah+qPidFeOhqB9tqqhcfworfQhjz/PxhXNpX+rwb2e1JP8asmmQcvamrZW+JUL6gdtMR3tioqvmdLvhOrTV5vzZ6GTLU54X/qlxniOEECpLVIXvthPTrh75wXQ0ctwYt7mLrjqXJyEvToRCnyaBhzow190CyLpKnsWPWz48DnNKXBA30XeRh6pOlnyaqyFwT5UxphO4FnmZryihQXwjb83Ls5yxOJJNzhTUnQyO9SEQYTgYE380dgnu/IR3yfWaTcuurPtA7ieyDazqsav1Hp4h8mJIXlcK8e6fzjblBbCN78gmIPr55vda9f6JD+G558c0flv/69/9huXr9cnl0cbY8uDhbzkjLIZxKiPTicjk6uVhujzlsyUklFQ8nULkGuiKCewepJ5RTyKSooeGejsv7YkT4HKkobGJd+DztYHMXoDpG6eJtd2JC/PGS2RhOadjSmHSx7DAvpCrIQJv22ilkd/Gr0z0NZC6XdSpoWEMpL+4UoxB67i5DiFN3YsZQ3pBTYiddUYfxFNGywfg8f5JnnHtGxHLDEM+1G4qkTF0CCoVxp6W5lYEvD5axO16+nSI2tO8NpKaS8WD8qiZoHB9FQ4dFSmdCDkhdlI2TfXnp1rmvzZb4guMbHSAwJ3EWVeOZFJJJa1Gt21yYnfQPsIjxC9Z8n5bmbF7njE9Xwt0dR4p2UnuCM0Lx7y0K750wihKL0QyLDYNDXvRmEFsRcUgyB74Tg0ws1BjfMgKmRgmGVU7EMFvq8jaNM0gz8do5FQB5dH6671LKxeH8HJzWNLPJUWft5RjQ1nguNM8VDGCjjoiS13RetXEixvzsTM1yuCR4r9gkR+PYMb90nFTePbURDx74PNnfBzTf4ecq/J9DWqzye0dLckiHEY9jb2PRqWc5JPJ5R5XSnMmpqSFP0mgEJYx86qqGuSuMdSYFGvlj/XKgxZBOiihrmPkiE/yJIb0asRh5k7Ip3TD1sChrkzUmetLcASxxomPE5s4yUsSVRn1xLsMTnHiWojLjLKFgpdynbpTvYCTze8YV5Z4oZAwe4ZIkZDnMPkAwHN34xu2/Ic8YgzMH3OJbhp8MXTdnSn0g66z9MXtL6YKk8V7e0zNUkzo1gdJBU+eIHiBywwEUWYiuityEgEHu0StkGjCGODLZV1qv6TDKM3Iomp10uiXkHpjGEFSa59w5Cr5kR6AP2MtcK2D9fyQn0VkGRI3MwGvPXPquQaIi1GLkzlEnn7jDcDI3RPwMC5yIh86N0beML/d16U7cSe1d76yi2/XDh257PwwvOjzyjGGk546DoCyUSZmT3pnrBRz5z/1c7gbJ2qIToseIgDkixrU6dB72fX7MG2duldMnLmWQcTB1WdmHSf1LFCv3WkE+KPX5hY17dBCpg0+fPFlTw5E9XZHw4rnII9+tSgT0tfaDaw+559T1/KyLiCtq9p8/W6+WIULLc5Mdo87ZU8P+6NHDcVLclChXiURXsReIupoFT5duR35yZQGRyhiTjJUUNKdQU6PzVAYOz9X4RD4+cGv5iwvteRwmO6qObCdV0qn92ART3XPL2j+QXv9GqakvrHsmihW2Xw6bMgbcBt7ZFhvRjLPANQ6+y/XeNBBxQx8iOWqINrWE4AC5yHuRDzvebs4H1pzvzAsHTs3Srt7LAfUdm+gNX5mTKxdyP6sinmpO5EgU4+QMRw/QXOn3v/udSk0SOUaPsA58Tg22iGKMg8y4FRWZ+s4Y1ckwENGj0gY3/VMq4jiZakD1/5P2psuVbUeS3gaQGHNOTlVFqt//NdpkkklmMmNXs0lWV7f0QzSRvPOUI5AAZJ97fPusBC/FKynLWHkTOGcPa4gV7hHhMRGg7r1DpoHkbEF7Zfq15wVUBTb6az13ml6PHUi0mVYwT58FCDHu7H/2hGdG2irNedu63Kbg8w57S4CIIbWfq2Uz7Atr0RXmw+5AYrK+2FdJC+S4mXmL+BwZZ/E1WoLAvsBuf/X11xlTXqfni5FnAghTE4j6+9KWg/HXT+B7JUBR8289fGrqJsOLceFc4n4h8ScLAduCf6ifF5AR1c2SqzyLpR7Oa/2AAi+ejTGrynPtWNbSrrjeEgrPBdartc/ci3VItIxnZg8zYNa6sx6S7THz4h4KIJ6MLctfcp5OxLMplxVeShnLJYCwQREBNXuI+Uyrq/HvzYTi3/VZ6neqN9L3Puw9/u1zmJ2FfTS7r+m/U84w0XAyKmj9YRaBWiFRPh1fhXXD/V1XTTFtmx/3quVR/Pybb2hD1vpcfs97Ye9c4wYdAIGMJ9kKrNEXL1gL+DT16Xle9ryk5U8DhLfvt2+//msB4dvX29OPmn9aAAAgAElEQVSLswDCCw44aiPSPuFiOzo52+6PTqMyCja4uECI4jZCMjFK+cxJfk8vwncfrtOC4iSSru29Ulniyt0LCg3rhzmaAtUyg4f+J8rL5/Afh7Qh4ultODLqBRI4E1UlNS9bh1EWh43PQjKqxQJno8jwJa3KWqpRWMyEjsCF9X06k4m+zclsxKwee1nesNGTdhmlzBF1SF3QRPciaBCJ60ZFZV5l/rmGThoGkcNqrYkri9FmmP4B7MiAsLhwEAScLDCjXUaddPZ5FiWuKywxh9+A69WQhKkeVtS5tQi5tXuNKnDtHChRmmvdj06P0Qc3cD+L4lfZLKW13dQxGnMd5sBxkTlvmnDrVFMrMtFLVUZ1EKg5Md21efXT8yZtLapO6zs1qtUeMDGYMUqVf06qY2qZYHsPRevOhMD0k7UxMxW2Jyz6KCWaXjY9p7g2c8c8MF+RpIahHZCtQ5ipSaSo0TyMCEDVYm0Op9ZEEME7tEYwTaf965qyIJjJgT37NvWso+i4g5+pTTT9SsY/UZs09q76Zfb6rKE4dtMQnnW0r485UHmPnUVfeh8VoDbqz/05fDIuE4kXqDMnYc4fN+JdARPqrnqAGhFFFvzQWuCsioiXOBNHey0K4x2nefoYJVI5yptGqCQjov6Y+pwCddZ+o3CA+LKMAjaeQSIqzOA4mQowpI/a0VGiEUY2eFb2cskfah+rhNbUxkY5k0o+TCg/k41mXbJu9kjU3rx8apjGHrIf0zNsJL9l3Y3ycfgLZPfUsBHcqv05ZBGM+YvTyDtU7rwtVlrHfR+mP0779OHi9yGKEukrAOedV4LAPaTDkH06joN7wDWc1LtJ787Bm1YOJRTM7DAKYGShTuNxUmCTZjagLYTNEHTaYp6NOfd39jVrVkGZaX4Xaf9Jfw2ZNQRLxvuMtiNTp0pUftI9YxuPjxpNHUU6v2e0yZRKHZmUPuyZA9dxClLvOLaW5ydVDpIiEaaLizgzjD9ppQei55BaWptdBWCjEhGPumxfP3u45VwhIjHjlTNxyWTRKeG+675tGl7PRyMfpIwyZorMmDHDZyB6AOGuZb6LA17HqZFKieCst3kvQNFaMrBGGHifqBXOWuV7Sb2d9EnT7ngeFnlaSQ0Zyhpm/swQco4kmbRx2iejs6n7N8VxgBHfNfqBI8cz8Ez6SEltNLVyaW7vu0jIxOkNQU/qbP0aCTD7cUq2xS5N6Y0K3qwTSRUjeFkH9nzd+//trsYn/2GaJb5PatVGbGQnrucdcLoV6zAK4/5eyUr3q6SifkoAwWSbuO6N9jluZhmVfCuBwJ81CuqaEeQUENd/NDXXKKrzvkbh+J7/435kspEZYsqfQMyzjWdJZtiQkUbWXP++pxkxAgsjxwXBlAsBAiDa3oZ4wK4K5hQiMlOLd5RUdywk1XguyXX+OyQ/LaimXZzA/xDs6FmmXWK+Syah+n2cWj2e1Xv7THhGClwZGTNbjn9LDnt2DNNbV3qy0riWJGLGYXrkOv6eAfytbVr9Lq7jPCv8t/qz2sCAypS3NJLqHHHd+t4lKSxXM4WX93m4H71f0qQnQ0Nbo22pr1BNBtdnxnNE70z/jqjg3o6q6qytscaHqZI59ycVmmthR7hufKqfkjJ6d/N2++bLv2x//C+/3W4mQvjk/HS7JCWSwT+hTuQ8bSfujqiZw9lEdQin5ibg7+LianoRXgQEviVyg7CEEcOkoLQGxFA/Cyp597xIGMmCBR48YC+HRJ3aly9exBCnF83u+NYx5HocmjgaOOMsTNhlDBFGwsWAc9CeLE1JdENzEBChSZ3b5D1HSnkcEqJHZbJQ82uT4jVtEEfS1DHBQJjPpfCaCW76JU5Z1cjiuI4seGXFG6UpQKgTZe2UefqoN/Gu5iET0Wlj+IKQLsRGDaIgSt40qm8317k/i0TDm6jRm7dhNiM68ui0B+uoEqoQFucmKR5lAnOv3E4jeBDc4TkLjpp2JRDLJkoU5DL3iiEfoLmzRPNzfncA1xZfAxLqZPueBZ09+FahHg3DnlY1mxdjyXqLc0nk+vyikdYBIDmcUWGcgvSkBAPQP1ZCGOCIw5ND+5ym2i+mJq81AgBDa0OZV+sKAGI8E6zwISLctQjbZKF3x6VOfernSLUb+XI2OnPbtLUKaFRxkT2gg3mog1EFlTVcppfU5UZ07Cul4il/59AfBTKdifSSnAMUp5rxCUkxKWJJMZ3G0FF9HEYsDsbbClXwbjpVppgYlYt61gKeH7oWKs6mD9jIOnuQqhyGw8vYSqJExW4K3JkDmDYiG6bxJX1mnNTUsY2suAdaUq2SbkPtWhUPjY6xXhJVnjpenolrSDqxv3BiFYHxwM/eJ0tiWs7IVvp7wSbgzahdG2sfx+6ZIq3DY78yD3f2LeC30aTWzgrWeHZSomqfziPQQcSlhNNpohQ6BY6FkepGRWovo6BGzfBEHbiXzl5UM6cu23YuAiLe0fFhbLymPVU9ZHcG8+iosu0DDlZgtR70Oog60IlmTaoz6yEiRUNSAX6I+Gpr1/R5waYHPs+T35+cbN99+23WfO1WSQHHSsDAeHuW+G6Cdh0YvmNE34iIa9C1JbjRYQ6YnzSllc13DJKuOXbPdeRYac8ESo0yH3ryJUJIPeQ4xTiUOoSevT6n0W+ep3ZphI8G0ErmWP7g71MTPMIYjC0/14m1x6yAMeQwwhgCwpvr7ec/KyB0jwoYdR75rqUY/C2Rq7PH73kXxvWvf/1r3s9m5q6v2sRDG6GcSSNCxvpk/vnDOONP8IdnXckExudV2k40XTa9wyadz++GAEgaYxU3JT3sP6lzrp0EpGPX7bOYGqERm7I9A1Gl1OimH3PbLXB/HU8dc/defKTUh99WRGVExPQb9v03kRvOCFOrfQ+JNPbZbjd34Scj4wgHNdOGfeGc8zyOt0DMSJUN1r2+z6STHn9g5kFH2xYhvEfW6NSB81y7/0h955Mq0/J563lXYoK5cZ+5b/TL+Ddjy9pmD1lOY5ZOalwnLXMFdF7PZ+E9JQn0XR7us9V/870ZRxvZu54DmtLXr9lGZlJoP/b5DkHYcbP34prxIZAOYBuSy16GZi20NrW1bCmvSJu489RvI1RDVAqfm9+HnKVP6JOqsn/22WcZGwEtf1MLy3sClM2+CSmVaz6Nz+e6cnxMW4/fMWSPa0GMIBkoUbLeVzJjBWnxP+gKsJAUEikB6COO41prD8v2p5Uc5FlY24yZGVsK/3gvSQau3TTttsbj39ps3ssSEeu/eb+Ke9W31bfR9nje+DufXX9AwcmK5twlWrvP/f8fQHgBeKM3X1L8zra77dF2u1HATY3H8fbs+ePt5qa9TtKHcP6HuAy5pBGYSW+P20QNE1af1ClVBhm0OGNp/lul0qZAFmTYHy0O9u1tUiTDPiUs3No7a4yMAmYXTApZVC9T9Hko+F+ZEu7JxDIZstBV2OtCjdjDSHvzPAAajDLOcELy078QRoh0jhiDAaIpHB8AwyMlzeHiIqFfIibWymRxTVNaF73sQZjfSd/E8fv888+3L7/6MsaJzfzrX/86xsq0IyMzyt2WWargR6MqHWtrhXDqwvIChFKAW+BmxILr5vd7LUzddiN0fNZUvYgtTF0LY6gK5acpgWWQcqiuRcCzSdKrhbSDmf89HWBSGupkHQq1K7RRBaXW3jXi5P9w3iPrPM6VRl/HRUPD3B6IiDoGMVZjFFMHMsqPOoiA64q0HAChoKqRoirwArrrpD6pAuU09TX3O9d7cMCTgkWqmA6ZrDGF7bwL15dQ2Vn9qSuKhDMKW/MOOyEydR1xDofR3NOoI6lep6YGp1FCnRQb1Hbum7rt4RaDNGIN7mVVCFm7MeAjP58m7BMBVZq/K+rwJ47tXtN3/0nUPsXUU+sTMDCRUp7B+hCdVAmJOJMTAQuQUb58JOh5R5v0VlypKTaQNux9e1J6qPM7FeayLuipSN/Lq8chGJIGNs2U+W/7Kq0MJhuNdcO+U0JcZy42APtAP7OpbfEAd/3yN5/XAc6hb9Qk2RJNHeN9IxwUBbKLir8Q6aEwPnV6nwLCOKeo907UsjbZpvHdV23G24bTpmiGLLn5FCwIUGJ7kub1NGvHyJwgwQPea+oQGQUQOLhCkrkAuTd1p0YfvK5nig4CBzURHMZAB2V3hIcB3iNoE71jXBFhkHHne/t9xklaWeU4DyOAwM8jHnF+vp8rXl/AqZ03LV8Hyf21OoBGNQJ6JyokABK4PUwD89lMOWpGTqMKrv/1nZkL1vIeWZqsDq7rNYwIxAZPFoLkhim3RhL27IVPSgUaMdTOeh0FHfhdSiPevtlevniZ+fKeOyha+k6mvmnUS3XyGfOoZE5KMe+Kc8q7pw74/FAzze8iAjb1hYIL7ouNgiRWcGaN0HhmeKaSMta02ooUMcb8znPTcfbds4ewsYgOESmas3W34zlTUWxt3bDRkN3xG8VPiMGQewA0yg4AsAMiiAJyduGDeH1AEc8JMOa6AkieyxpJznDen56srrV1nfsMPqsECXNpBJTP66Tra7E++ExUuOcMMXrkGuaa9pjlmQSVrlfJwOyHaYWTMT9DvZfUuUaoE72NUJ1tm5oiye+1p2Yk8Hk1FvCjtEk69YyRRB//LZnCnEhG2t+T94v/NZkB3C+RMRS5l6g1Y28Eks+sUSHtg2P5YxFC74Mt5zkrpthgQEDoiDhpS+ylrCiPNoC/V0Bo31WjuzyLNtj34pr+XgDpe/Lz9KFF9O27tj7wXnyPewlidsCX3sidTsbKcX8ICAVUROScxzzbZIFxH8ZMkkjSQaJP/4l55z25H89qWVpahAy457ruWb5/yMop8e5z8n6QGdwr4jkThcPHz9k42KJ+dYtJPvUBDoEUriXhbmaBa0PbUxK35CLzjG0U8K4gkUwArhWxq7ENptP/pAjh9vHd9g0po7+jhvD1RnSQ/wkIAYXHJ6fb7T3poEfbh/RHO9qePSef/TrRwIDAOOVHAYanQcTnSSH9gIOe6I7pRGXRVPLsIJd5b12EbScmbWVJPUlEcQ5bBUWY1Iarm1cc9nbqpWT8cpiP8tKOlmEDSRHDEJEyEbn7aWg7IgGmTk5ALABAhaROYr/DAoAhAbTthdWjECrT8PQpPZRa40BUBkdxTV11cpXsD0hJU/qy1AA5JLmRAiYkz+H269/8JnVaLHjSQ621qVpjWy6wiOxvsi/2kS3Pu0yOfgFBG3XzczYw/1N1cgeFOLnT5oAoQwCa7SwmQrsfilNQXONEqL+iFZHlHsGAtMOIYuCHykQ/IeoztQcjSsL1dciZAzYDdQ9uBDZRDmrEDVJke5NDkrEHbMVAjIHToAY0TkqkGz3O54DDsEWE/2m4PFHi1nk0khsnSMd+lK1kHFu4XhJEgYcd9O19xogSstbbaJvoys4ufvgQZifgfFo5cF9AYkBX5rsquwEL0xuJPcCcaJzMxzetInUC6Vs2yrVzT+7DHHB9Fd80pomYRXZ5IobjQAWQTLQte3lvyNyGw/axErQQJeO5Ex1P2nmjiqwvAQ7rTseJyHbY9JFXT/1X2sa0nUVbvTQ9g/9uVIhmz3yvwCYGOGu1tbVYZaJvpiCzZtg7HtisJ5065dXTu29kunPwjrPCd+3FxDMI3gUwjfr3PVm/Cob0QIVoqSiQkW/+hrywbUdb1zRijW1IpCGpkT0IC3gaJQb0AQhtVM/3rC9u/XAbhAfYTzPlOF2jfCoAyThE9a+9KVfCJOld797vDXZtrdBDs6IyEmA8q06KB3iyNiZaJGEjoy3zythkTQ8juzL42lHXio5Xa5sbrY4TPnuaz+kk4hxinwGzKxvMZyR4Qm5NWhKfATgL7sLuTq23a4UxSxRyyK0V6HBoc7ZA4Ow9+SaaYaRRMMV113QtnQfHaCVmeDf2VoHPowBjo9uMpY4v7yGYYA6TSjzZDUa4FGRiDLg/UQD2EPvBpu5cI84ERObULjmvAvCQISiWDtjXieT3voNOjo5bnJmp01vfpTWQr3eGXEDo2chYuSZdB4wXa5rPkGkU8m9qxHhXHCTGDfubPTSqgewRQZERWa7NfwuQJV2M4rHvUn8O2Bp9goCMMtCfsPpG7jy3tB2mZer8Oh+uS0FWSC6cTVRfp545zuVEy7TTAdLX1zkvuBbvyNkUQntJXQaMcW8cYd7LMhnul36ZqMCj7otyLEJi48S2ZKX1goKyFajkS4sCpXso8w8ooh8uUeoRofEdPLsBx6ohKsCzPkf28LQwqiBNz2VJFffvSnTEdxpgxudjm0LaVSAtPuLUdfJZnoHfxf8bx5vv8xnGA4Bt6nlqDafGTnAbEjt1cO0Fjf1yngWEjq/P6zN+kqo5xGkymSbyJjDT/gVofPyYCLZz7TpVoEVALnjxXeqHNfPDM0tbvUeq1QsYgl9AsoI4ba370t9pP5KxNdofKkE7Z55jPKOZbBCY+GeMlfbFdRQbPfXAPxZ19fkSOR3Vac/xdBr4pJF9lZBZ261v7FqQwFnPhocEpWucsTYjwgih6d+Mg2BU8Ov1tcmeaZJq6z0DfJfWbLyv49Ya0BJ0RGZJ8eeafF7Cl89CZHHm8DlBJfMSrPNTIoTb/fXeduLm7QEQmjIKIDw6pnaQJvPb9v6atDmML1GQLn4URmlIT/SQGj9A4RV9MM4vkjpKnWEKW6eGsBGpbu6EhaMe1WaPyZHFMM/A8FJEA3t4NyrABjZtM5v26jK1EGH2b1s3YKRAZpjvs2AUy8Bpx0nhYIwa2jhoskQyfqaYxJmZXiQCK5m2gKgRCuHZs/GmJiry9R/exykLkwtzf1R1KPuDBaROg0k+HxntGRsPBurdmhpSZVWuwaQDAozksbGiTDn58slnp8HnRBtM41BlKpGbUUbjedtclpYF7VGHE58CeowQ4Pf20LergAHAVEC4s4cD4GuQO7c5vCfFVJGWzDURtlF14r4UxcIOYywYK96NQ4JUN57D1C02Cgc9c4jzynVwWtjkHNqsLTYMkQv+qGqlseFZw7Kk5qopqtyLehAEINzEGgHWX6MmdVh1rrgOc7WLREz+eCOQjTQHCI4RhwhRVrvRtxZAsz5S0H7WXoo6pDHc43AljWdqlhAKsG4gBd6Jwp0mxdBIUGXSG+ncHWtSNCf62obfHbtGFefg/8heQGmrYi8A0j0Vevq2ydjn++kd2kho0gjD1rXhszLwgCrWe6K5Nned6PMnByWqdyP244EdkDytOATsBbxNqW0ZHQTV9N4iTfpDU1y7v9pypS0xziJqhSG3709qrEYBTeIoRf8DVHX2cvCMQrGk0O7MjROQIvHZj4xDlWYfhTFV5Q1ggoqi0XnbQ3DIRwAigjP0oSwIt/H4QeiiKrn2BfNQKBtbgoH/bs0LwLkpK3sz9WGSK2Vf2XgPFd5rZeL3uSJ9fmTjjZ5HoTCRQux+I5J+V3VjnTb2MiksvBdjn8N+okw6lB6k7q/a+54FOkM7OXZe8aHu49agcb3IgU82gN+RbW+/sdPYhRCAU+/GftFJlmDhO4wfa+dnr141Ij4RAFnokHQjjKXNjz2YVKlEdgYs6gTrTOgsOE46gDp2K7jcibBhnPmsGQ+qLjK/Rhq4l2DV9cnY5GekCg6Tbj2QZwLrk7WnA5tzd1R+Q34MAy5gYfzZozknI8hUwkKA1x6+VYiWLPG9w9JPXY4KzYwvnwcQ2gogEuqTBijw5UzjPj6P6yAE6BC8iSLtrX2GWSdKtZSjME/8r2Ty5SeZMAIpnWVT2QIExv/guzjtKUUZu5jzNhkGh9ZBgmKJsfoJ9W8kZOKwU+v67l3OdH7OuPJszAnjYH9Vx03iybUl8cS4CNhy9i21RfzO9GXeiYwG7AJnb7Mhps5syAbuJXDVueRvfDBrf42iro7+Os6u+WhILNk7rq29nnSiGdgQ/vDu7M36f4e6UN4zdcZpW3HQS9BvM8rtujByxHMY1dM/WgGzDrs2j/uyTmM7aTc1NXMSHlyfMUtAYFIaS+JP9lOaqDftM37HGDojRdo9zxf/LZmu3ycg9FklXnge7Fl6LysoMz6lc7GOAdcz8uVza4eZQ8FI7OWUo8Rvm76zfJZxM/0Wnxv/0IjVN99+G/+L888ertxvjWbFL57zP2TakEap1x3bERJ36XXreCSaa8/aWRdmemWupjSn3QtaTwwh57s5b64vU2XrnDaCFyXcUR59+Jym6vLMpL9i78iOrOjQ1Qg0NhroOeT7Jd1zu4+fuAO8yVTiebQH2grXJ2OuPeD9eRfeK8EoMm9mnCQZ1qwUbVraXk1Q5CcDwtdff7794Xe/3W4/vN2eXZ5vL55cbVcoXl5/3I4CVHCszrftBHlmDl9SnWCp7wIESRklSkjfQaKB1A5eXD3ezug7125Z+V9e5EObUteQjUaV6U84sEt/Dx34OJgIkUTiv0x/GPxxnFh4OJw5UFEXjaFu0W6c4WkSrnFw82Ns+a7NM1XNsy8YzlLY6wFFMOQ8d4xyHFdq/kbRblSQlH1n8mHny9a3FollF5WiiShyHYbAehyu2TG63uuropI2vbSsB9ujD1F4ZZGd1dgOYFP4onWZPZx4FnqcKQeeQ26DbavSnf1SCu5IV2sIv4XspLWOqqCiGROF7BzVOQvjE+WxsngxQMjcJyLc+bDnIEBDpxYgq/EV4OJwYnSIfKKqppKZffFSh7QfMDhJKHoS8T0oNXJfSATr7Gp0R1FrNmTnlAanMKOPY+Da9JQoU8kIxiyGhvSPSaFljHCCqa/CCJomxtqh/iyphbTDuHo8m7h1NNYhtklyASGOextwF+Tzu8ii2yh8WiqoetZnrPNJGkVYzrOmLTOXaSxNz8xxjiuSWwW3HqIY3YMhjFDCqDcqgrQz4FMDUfnrQypUjPY0SOaKpE8Y9QgYmtor7sdak32XKGF+Gdc9pfgYB7sROr5rHWIZQPY79iKqJQFz/CwqeY8qngLhwt8rOaFj7aEdZ5fIwIf3B9n4USdUJZYV4gHLf3vY5zmwbdOeImkuj+oE59DiILnGGeu6tj2BjpQHEfMTx3XU1/icbRIEfdZJ2/ZhB2qJ3jdlOEqNOVCrdKdzFHt1ehabE/W5yGS3tjrS/whDANonQhLiZo8WLk2CSTWfd+V9bL4tucJ9KjIx6+IjaemNGrNvXAMy0VENvb4OkcOYhAQckRcdD/62X5zg37ZEBVt17lfHn7nifzg5Akj2FXPDw9ibSlsv4NRBYr2x5wSB7hFFQgAnAj4PeLNMeN6VnU0bmREjSWnBA6l47pFxm1qSgDSc/8VRFgirGG2ko4D/gUCZNY70oZ1edXEaKHlArXLSa7O3k85fARtsLe/kWmTs2L/UBxGl5jkFVQJsvpNzZKLo2aMjCOP1BaL8zigC19YRXR1wSSpJBL4rEQdAx57a7NyoDc8rIExkZVIu4yiOIyjZt46fc9yoVYXo7Oen6Eqiy5Mq63rM+Tw9CX02zzXnlvsYPVuBmGNi5Jbr6/RCaNuOaCUuuIeplHzP8TRy5u/8jmnKXjdtuqbOU3LBMWPfMWaMLX+wDZ5Z2kz9IqM3AZTY/6lXdK7cD9rVfGYR+zN6uc6tBJBgOUTg1BuuIEtg5N8SzQFUkwngOBuhig8387fuOdddfjZKxIKkzO2QSkbe930yYMVoYIj8EfRKuueAW9en4DWE4viyfn6NgHq/ZlSV8JJU4hnxDatM+mmEfwXT6zgzf9i1pHty9uBz4vyft12HwEL7kjM4bTio263P5D4NyJ5oraBMsiP7diL6+gCuTewfv+d9idCzn5KBM+qqElU8F3OI/VlJDefBe6pgr93JmTD2iHnnOpJYEjUScT6TpJXBH/dsfYlFVGZII0H3uhe1T9xfu28GXkjk6TMbuzrCkMEbQx5q65wH7i2J4Rrdwe/04WSsQjQNMaP/vdradbz2fbOAUMdEYq/Yo9mWPw0Q3l1vP3z92faH//zb7e763fbyydX2i5fPtquLy+31d99vd0QET063i8fPtvPLp0kZvb0lBA8TeZ92EzDW1Bny3++vb7YfXr/dTomIDYt8f9Sif9K1cOR3JjmNeRGqOMnvGIgAwmmAGtVGRAuGrcfhMDQMMk87Czf1AzXL/HwKuWXZZfgjazwTxOfsU5YNOpta9pPfyzodftYeRYI8DhnFMrguk2HqBe9KVMKeUsrWVna6Ajo4uh5qBRnvdwGHjlWjbXXoqubnIgXQRYxmUtRW50UjyT04TKgfSFrtFMS6ce0n9dAY47QKhncjNimm9k/rJkQ6vs2gbQxu7RLjWTa1dVGRMp7okXVfysuX6S8rQkQ09RxI9//wfdLVWEOAoURXkcCfPpSqRRoxkkjIfNKEeACR7xfmc9KDAFRhimnLEWND/7o6Xm7mRObS8+lQA8l3mHMPVsBijCOKfQsDnj5Hp1McnBo4ojIFU+mZFmAJWGyUNW0Frtrign/bhDSy8vQAgzVGnXFY3ESLR+im43mce+QwJ8o+9S04jBlfgeE62ZN6ILutVLTPmfGb5sut/22TZt6BdBpIGlQ72QfuKyM+CsIo8sMaqCjMpGqOsAP7nANNhdgCQtKlD2mkWfM3KFX+kPu8fPmqEfKRxbbrQ9i9k0cBRTK77AvmwsbZCDSZMuZe5Xvcg7EuAC1TbZQ0oIi5mpRUa15d44nWhuEEdE1NFApgA3IrUw4AmwbQA0b4Tpuft8aPZ8XmsF8TcRnnG+KEz/LOHEoehHne6TsJMGYtYkd4HtQyEzWaSDprEZKC54tM/U2JCvalst55XkRw3rzeySkPS+qoSX3PXpv6wjbNrtojz5q6yolEa9dk2WlLYxql9c+s34g+TWq4hyz31IE3ClP14aot8odnTxbBd98FYqfNA0z1ojrJuhfI/I2NG/KCsUrWwaQnqWwJSDLd3AOYOeRZsQtEdbFXvAs/jxLlMOsBVfbcHPGPRJ3GoXSe856obwMmSTROTiMAACAASURBVEmi5nOAl2y+jqb7J1Gl6VUXO8m5OuNXgrTOKX9WR5exkjVmDwIA+RllCKwpmeU4rDMWPB/iY54jpuEn0jq1Qo6NTk5sxtgNn90zkvFijTHvpL4b+XVO0xpm2nEIqHwHno//tjbUORCY83kiasy/0S3PdZ00bCLPHfBu6u9EFfdI10R7GMFm9lzvQjMCHmyJZEJalkyqNPcRiOWMmNYT/D7nYqTs226Ed+fzO8F2cREzxvqLQ5/I9IcQTL/85S/7LOM4+l3Jt32NjF/BdXUqmV+ikES8mc+2w6kP4/11jI3K8HOJPCM6jqFgQV8njvtkEZSwakZTIrFLs3qzRCRmBD/4cuwl7sMfvrs2X0/EHeAxSrwSJDwf93IPVQCOvrMIubUlgABB4Q8DBby/JEsF3rpXAl6syVtqArln0mnH7ijy11KXJ7v94/fcC2fL55ZsiD84SpC8K0QZtoPn4OeUBBnV9dzgWRIoWOwj88az4CfwvTXKxvXY04qi5UyDmBnixNZJzB335bshEqdtCn4J9+Z+ZkRI7En4MTe8U9TJJ5qbPX1EH713e8qsYI4MEX7H+xlUEdyZKsrPFa/SFvhZzxH9itjfiYxKXq3+XfdN62YFd4JMyTDnfo3Uay99FzMUYnPG3kkuZv9Nuxj3UMZ01K0TbZ2MDfeR9sxnwE6FJFki5JKl0b+YDJlVnZtnk4TJQT417AZkeAf3hBlYAcI/KWX09sP2/defb3/8HYDw/fbiyeX26unj7er8Ynv/9h27fDs6Od1OTulFSIQQI/Vxe3Qa7raN6c9gJYjoPN6uP95tb969Tw0hLScQmOEz6VEYwYWyCQUrI+AxGzPGYaSeG7lC4fS09T8T1G1O8k2AiqkzLtwcYsO6xLmzCfc4dy4YWX8mzIWFo9FUBO7X1CkjbjlYh20GlGq0jBgEsE7vMQ8YmXqcIyI2RNz4k2jQ1AQpr17HoTWFvB81OaZy7s15aTg/Bksjo0PLl7twJy1gIgExxlOfhwIUB0qaLt+1wTYOaiKuI8LzN85SepQ1LY85K5Bqa4w4JktdE+8JqA8gTG+vp1PgXQBgvSLf4/saO+7dSBHpnQdmDMcT4MM7cM1vvv4mxkJnce9BNwyO4746ba6HOCdTs5hopWlVo7CVCNk4hpnb2WQa4ggnDZuPsawUMClO7yt0JNue9hCt6WAseC+dp7akKFBY005rrBr5Zl1wLw+SrlMEkUyPe9/9kdpG++f0cZmbGjZYvwoutWXEIeUmBecTqTbVcnzGSXW5CzmjumkjvE1RMMLVgv2OISQH+5M5rSPMMxAZruhIA3qt7+p8P5o2H3X+u55PcqilxUhEENpORiMfQH9UllAwG+II52r69BENzfWxNemBV4LF6FHvxb59NDVA7adHxImxas+8Os+SNKxzIpbMWQ6npYWMKeauI51U74s9AIz2kGgNDYcf2QTZO2MvInqUqPZBuRjig7UAyCUNlvfgvXnWCNFMTyWjfTo1jlccy1F9jfNGLeUIDK0pTowX68X3Yr0yn8wHc8HvdOhyKE8z+s5B11bG5qQCPEbZeV4ZTh2xAHRqmSeN0Aih5JUpSoJOPu9B6frJ32GpWxO6piUzz4ht4TjzuZcvX+yCCRIqpt48tHHeU4eLuWSudMh1knWeXQ8+Vwm9Egc6qTotScObekjJpZVw5HurvSlZ0JNOYLWy12YYGF1aI99RmJ20Tp0nbWyeY0QuQnRBEI7IDu/BdwEIpoxiUEz7i704Pm4fuAE67pOsxek3tq5D16Jj5Z7K35NiqR3POw9rr1MvYNQBc++v9tzvybavwI735Rrdcwdbkv5nsxZLUJOZARHSOlSuISkmIOB5OYeYD89b/lsHn8/7Tka8171Ysq9pkLyzjiF/G2H1udb7WzbCz5w/gUr7BbZtkxGFOJHsaWvyxiHGDrOXICkhggEgrAWImRAHE7HWabauW0L0oUPbs+/QVkUnW5+Oz6+A0CjVCui5rwRG1jAO7pJ2udvh6XUoMOXanK3pITiRGB3rkDSQQwOkea60XSEzYWld43rx7z1KM7XeISfm2jy761RiMb5E/l+FhHgv7sPfAb5DLGhfWR+rf5rnnChuztdRn+Tn2kfXiEAlAH3aU+37ZVLA+Uz6SXPGDsnNOoxq5agg1+8s+WGUij1uWdYaTeTd8VmI9tnGxqiTQIQxUQWXn62AkOtSz5rnmVpb9kc6BWxbypIYP+c7WTYhUA9K+Y6RAQ2Bo3aC+7vneCdtuL5Ozpe5h2MZxX0CLZNlwD7gvVmHKt1LFPBO+r22/dGGCbZ4Bvc1z+6cmgKdaw+AdI1y79UnEdQHq0jiLKJAgszdB1milQ0eVH1V8MzzC/Yh6vX//P1PA4Qf32/ff/3Z9m+//9ft9sO77fnji+351eV2mZTRm+0Ypvf4dLvbTrbb++PUEB4d321XVxQtNwXuEeDt4nJ7/OTpdnt/lCghEcOjFFwfJY2UAzwPNg3FY0DGKUz/vHFqm39bkQ0PVhyA7kEahVc5i4UbB3spDBUwsRDzuxGuWJ0KUw8ZSDeqYgmKsLQOrY60ohJMjsaBBcq/+R2ggNUX5ivpWD10ev+myQICbfqsmhPjQSEzDmEUU0e2XxDXWqTWb33y/MnrP0tEoA3V+0cRjoA21DpPD2IgRNACCH/1q4NK6hTiZ3MNSHroLDEpAbIjCZxrE9UCYE/j1GzIrWwMTiX34g9OcN+9US3n8uD0Veij6ZntxVdVWeauKW5tBA+D9Xb7/LPPY4SYcJz1XG/AB1GkbLpEmNpEWpXXVc0y9xkRG1ttwMLknXYn3VYXBRU4T0njWJrsasw4AFrDR8SvxtZamqbr1Qhj9AMMkyp0OhHPSZ2Iym7z3lk7GExru6y7YywwtOlhOY177eWWvnFT+F+hiEbj87kBYxqb1FlhQH40T7/9HgOM51BobRB1AO9iOBspqWBO0pOGNGGsc7BPmxhBuexe0mMhcBC4eNN2DmubmFevfpb9QTNw9lNUMAf4CpjWSER6QQ6zD+jm80ayQzKNWq4RsN0pZJ9OC4akWo64VZ2f9qny0GE+iCgWiAyZFUeoUb5EdEa8ypqWzH8Ik4+JNrEu2MdrxMMxsTWLdZZx+uxxmGL4RxGUYKyjQhxnesZ8mEedjkYGmlarI6cttN6QdceYs5d4J6JspBgb6VuVKBv5xMaNDUQtdnqHFiSiIIcSYCXfmzZfsZPUbM5htUYVar9bSbP+rTPioec8N1V9SWEd4zTLusB4VFSJnH61AEKFtgSn2CYJth8DhDK5zI2AUGedz69Oo8+pg7se+nFkFyGrFaBpY013ZQ/ogHgPnrfnSsVxmNSdGFxqGLvOGqFdHVaJJp09o6J5xiEScFi5r9fVCYWIynk0bT94Dp5foCAbj23IWhxgib0hssh46CA9HGP3FeuB++19EJf0U57Jxtw+N/MWAmUAiH/n+pMC6DkuaOBXfEdhFcks/s6cTfQdO+f8rKBSQBjGfiIQjAvjrQ/AdfaxXtLxjUpqHySc+TfXjaDNAM8AiIkOOpdJoZw0agE8v1vfwf3C+Yrzabo07xKbNVF67snvuI8pdrwn48J9aRvAzyWz6puRSt7U2ZAbkwJtfa57YwXj+kkZjxESESSsEczsm1HulqzTLusbONeu66ypaRMlCAcQGj3XYdbO6ISvQI21mfYlrOV5R8HcCgAYC3UpjLQKbu1TaUSX7/FsahoYaWNdu2+T/ZA0/ZM9yiZB5hnDNbQLEhOq7sZvWBx+/SbTpFe7tPu9A2T4rm0MBChGC3nPXHfIcH2DpGAPUGU+fCdB2TpW6/wJ5gWvfI5sAsY4Yiujpm1k1VT87IdFMDJE5vhK+PQHP/ljzkH2oPvVFGbnwT3v3pCkcz9yXdaASsqAJQCq2SUrGLVkTaLDcXFs+LlnkzaF55FcMq2bZ5Kk479Zo+uYmi0R326AnvPI2PAu+czUxj/c14wF/pnEkGOJ/8hz2W5Eu5gz7CdFCG/ebd99/dn273/8XWoIn15OY/rTs42qt0dHbTtx/XHb3n+EhUH96mR7+ZKUtpvt3XvSRycF7vIqTehpN/H/FhC6ICIbPUIYlTavEU2x7kiNO4AsCJkABic/J61rJNAfBTBUfXIHeKl1aaqEDeh1Qla0bc+g1js2OqfIinVxqcdLcedxgB3fT7pdnpWaukPtnDVOpHABmspWFCiVbaxikI3YBcVR+0uIeJRYRxzHjYrz5kHLz1RswkE2+tb6vIsw5zwjThXpMulLN9Euew2uh7kpo7wTDDGjnbxzDCIF0+MANmTdejscQyNFZZ5JgTsIYexsxURd49BPakIOucurgETe6dmz5wHKvNMXX3wewBDnG8N3WrGJbCJAOGtmb4fQ1hT80ShH/XUiwu0NeBwgBvvL2DDHCf+7OXHsBqQ1NaCKjjVCjaLEaYogUKOe7at5HnEca/wiDGJEmA18ehqHiPSdRr77h3cFrDRy2/o/o5apQ3zUWhWdIo3jQ0DIgRJHavZK+/mVZMGp59oxDpNW2RrLHkzKL8cZifBB1xYggvW69ihipPhcBAlGvCcA4eIiY+VBp5hLUx8fba9f/9D+mKgTx07QkuBZ/t77jqFkjIjPSDo3InSz16Wyzmv0WwxudJ258VlUnHXsjeansBt1UhqjDnC0/o/P8kdygbUTYSSiy6OMy7/rTJ9t33//XdPdjIAvTXNJYeRPUxdJGf64ffXlV9lDCtlAIugkpFdiGN46gPyxDoDxEoi4PiE3JEKaKk3kv3Wl6TmJzZo6jmQrnJ+lHhfbA/nBHko/O+ods2Ya5fOQ1UYySEnX5P1v62SyZ1kXfL+1gYDED3s2h2InXTuHBsYCqzhcU2uos7sCQp4hKTsPAaGCSBHsaq0pW5Y9RhYBY1eHvntqdbwkKVb7lqWzNLaOkMycDTqVa0qPUXmumxY7U2uUyPsAItOG+2ytKbGPKOvLCGFY95RM9GziT5nv25B7PvsO/lKn2hSuCKtNelbOwBFkMRrldyXi9nEfIIP9Cws+Z4pn4x4hnL2NPZDcjFLpbUmfRDZGaAabWlKwhC22CoedPzyPa9f1wr1ClnB+XFS4LArCw9bvzzbqnXm/7D+i3a099f0YL6NkOj4Bljc3e9qwY2KkKmCY/mszX54hASMzj+tec78l+p92VBdxwnQUvW7KGSYqKSA06vwQELoGfQ9BH8+KsJniP7ZE8HrMvQBQQOg9/h4gNHMktm0UEllHOI5rqrNno2QE5yLPZe0o1zHqyvMzXvU3mu0VgbGJwLr3VmDG+rB/niRE1sDUhLEGIv0/vpZnj4BFooTz9vHj1tljY7mHYERf0TWC/bSHIGObjIgHrU9Wkt/zz6ypHRBeXOw+Cu8rOMp+mawg34nvxD6ML+I4MUYSh9kv488mwjtAOhFbAjFLrzrmLM840UTVfl23635YAeSPAUJBCX/zDI6p2TrOm9fU14gtnqi4hKOKon7Wv/m9QlKkiXLttHcZQTb+bcRsBYTuCQkZCCpbQXBeMtamb67AOmO14ALBHdfTr8mckX0WXYdG0bHJ2GoAqsGlHCZzbnAP15N2zGijWR0JYkxdZvzpyXyTqOX6+EcImfFcjNmaueDZJyEpYYVfKiCU9BAQMs5+fn0ex5KUXN73/xsgvL/Zto9vt2+//mz77//2X7aP799uTy5Ot4tHx9s5KVP8L33/Lrf3N3fb++v2FDw7PUnbie3+Y2oK41vhlBO52hBJuN9OzqpC15RRIkG2GsBZR+GuPXiaLtGow8r6RRBlFPOsRWDiAwZGLc26EhkpDVVyxWFCjw4gLgcFDacnqiZzZtsFD00On0Y/SM+qYEMOg3EADCdzPRwrIhpNvZzFhqDBiHnEgfrQ/jVJGzs7z789RJqqWcclCqrnF9M2ofc2/9m+YC52nTP+Tu1E6t6aimCEbn0G3pmNxqZKE/G7KmjJBGpIfsxZUlL8B+ogkyJRwMv4yS6a5hfGb1LUkipBK4OJGPI81g+0nceh31xS8GLoH0cenvFh/pUGxgH9+quvM3eyPvxemXsPcOeSsUvkllSuAd1JbZw6x6g+jVMXp0nnyib1k2ICMwWAiPGtDFVbUEyT1jof7Smp4Vf5SxYrTXTH4Dt/rM9EuW3GfH0TxTdIg3290ZR0FL8qNNNopTllGss+W9MEk+58TOSbesFDWm8FbHoYpj/drOekdg4BE0A4dZGtVQMYTYNhiA+A78x7IvDj1Detuumr7A3mx9RGnrWgh4hTDyFrPGw/0nYMvZ5AtjJU3XOsB+faNMmSIY0cKH4URnvqIbKfkj7aPoA8l46i4E3QlVYEE3nLITKqm6k3RkF5xBJyON4W6DIfsMZGEDx4WP/sReaeMdDh428AF6w840DqdhyTjNvU1U7Uhvftde+ml9jNJ3VpRmjzbNMGJ4eXqTMjghSAN2m2sY8IXCXV95B66/zUsWZ+Ksol0eVeY2ztDWnaKQ6bta4CwhJiTe/lkA1omCjLnu4G2D0gtl2VT4dCJzKH7thGHZPayWYRlGCYtOB372MbqMvGWZQpNkIROzDM+MoGZ75Rjpx6VtYm39VZ02YZMVidHwlMzw0+y5qyPoj58FyyLi+s7jhjOpX8O2UQKktP9FmbrIO5joUplToHIUhG6n59RgET74j9SIQeB+X168wBTqa1j6y51eFfHU3+2xRa7X7Y/xFAaBp5U1EBEqwb/vC+ayRUlUcIMYH4CtQFJSFcUJFUFXSipYLmnPPL+0oImZ6HE5Z3wbGaXpN8RyJJpzPrdAGVSe9dMigyBh34/Wh0/owMr+PNc3NtiSXeUcAk05/vzz30A1w7jCc1qwIx6xfX/c1948SOP7Kv50mR2yOc4w+4Dl3XXIs1paqstX4SzI6xUZDYolGdDPCac0lAIoCUsF7HQzLOPoTaDr5jqp6Raq5b1dZprTHEQ2zPRM0DQK+v09OUcTQa4l5Zx4n33SOVqWHEnrY2UNv/MD17BQP8rn5IwZikieAt/uP0nEsN9QhpuV5iQ+yZOuUV3J/rGWF1UWlLJKNM1dfh9734nPPk2aIN5H0lgJgn9h1zHLs7Yi6K0GhPV0DIWGm/9WWc95BiU+ctGAGkmSkngBW8lxg/C1lora/zuCpbG6m0Ybv+qKDd+jwjyJJPJZ1HVHL8K8cufm/U0+unMpbsF9fCCppZ29ZPCuCzNqceGF8uvaiXem2BYvFESQaeJwTRpAzzM/aV17JZPJ/DBmpz/b17yAAA39e2u1ayz5d+hhIFu/DckKeK+9XXr0+0B2H+YYTw/nq7v3m7fff1X7f//b/+Yfv44e32+OzRdnp0v52h2kgKwvnFdn75pIDwhtxcHDx6ceDE3acB/bY1FTStJ0jxSwrX5XbKhsGhjkJfa6eoFathrrhCFv2kWcXhzOFVZ0KRiCjyJepwlwO/ogmtQ0rfrOOpdZuUHdkamAnqcB4/fjIseBcHtYx8p+wkkuJ1XFlMqbn7UEEGUyOTvon0+rChTf9oXRHMtAW8TDjRjoC/i9aUILbx57/8OVEBUtAUbuD35hMn1W7kjVUcTLh5amJwAnF8jYqQXhcH8O4+DjNGteqqVeuMYz39BFv7WOOYz41BtPeQ1zCkv4JCwCPRLtMck7o2rSS4v734TPPj/swR4LapUVX8zLjRJuNxJcN9hrJNjSqyJiokQwpagefOzt/dhQ1k7XDwsDYUkEl0ULXHpIpOxBGhjftDUb2Fy0lBTV+uCmngdPCcPQBLXMDosHYwaDpfpoIir5zoLiADxwQQbB6b4sVpP9Bm4EYVAtinnlPjZXPipDLAlCJsQ59NUsImuoJDzc8Fu+sBxTwTNeV6tjtYa/5ME9Ox5YGZK9436bnTvoDxTLoNhfzUHqRdQRuUC/qZMyJMbUB+6MfJe8pwp83GGEcPU42RBIUOInuE8ZCYYCwBSzX+7fPFgWRKb9i6KMSWiGm6Z9lh6k0LRCow0hYuFV/i/gH1pF4m8lZbIvPNIR1GeCI0BYwAjQqymL4W1depgQP0Md6J4icyfTKO9ps8L7/DtvB8sSNpJdNoCbW1/+E//A+7s7w6lhwWz589z+d4VsafjAHAjj0Joxg2Ud0VjAh0BS9GE6y7rbNKRkKBOXP87bffxNdl/mxZwp7BRkIAAbACfhnfpPS192r6Mk76eNPRaot1drrGJuWali2P2uKH8Wt/vzrY6+FcUNnsDfY4kZjOdVPKm5ba+U4UaqL3RGmZS8YREZ4XL57tBzF1UzC3jCW/Y81lfKapeeb80YF4MvoS+zlROwGLfzvmRm3cy2ZpmEbM57hfCLsRbsGG8XneO/t8xBgY70TNR4hiZfIZL7MBZNZDEE0qIc+6OzBTQxTna+mPKCiAGWc8EGViPXEfyAnmhaida32taQv4ur0d+9t5jVjH8+fNVhj1QVl0oyABYNiU6aHHPajnSvRrIuB8RoLIKA9rKCqjnvHTX9Fxy7lCXd04cwLZrtMK5MCS511SI9u6af4df2Hk2rO2htjju0kRvv0YW6FD6jpYAa7jyvmAbfd3fGdNmzPtTlEZzhyeQ8Ej5s9UxgCRSeU1/RYRGMaMz/HORvNYC/zOlFV+lzUW5eKSy4l2Tpqtc6+dEUCyz1HsJsIVYZ8ZF/4NqNe5X519x8Wob2u4a5MlHHk+AQ6f5791cH0u/uZz65itpIvfc84lF5L9cH29vXj+vCq0P/ywr6WdFB7AxWd9DiM2/M29s1/S9qppsaxHghQCMNP4mOO2iipptyvdT8mFNkAhqWaDcO4UuIX0mXrE+LYTlUuLhEkjlITRdhphY3xYC9Y+7xHIJVIuAQvRyLoXbKyiMqbw40tSNsS+1V6uhJJkhuSmkUvT1nknx3Qnmpbat5Wgkexh3ln/jLf7hH9LtAqmBE/aAn6/EwWTcst4aDchz1XJZj1EUG1pKB9SZ/xM7gcg4/5cU+BXEphev/idBzEj5lI7zfMxXlzLKKrAjP3KHLNWJMdWgBk13xEPQxTRjDXmxn3jPjDq6rpfCQ7niLXO51eSwLOI73k+td1Ys4v4Ls+9k3s/BRBuN0QI/7r993/7fVNGiRCeniQ6eMYBQ6Tu0fn28Z4+hEcBfQDBkxMUI5pmQf0gwjK0n7i5vU/U8ChCGY+2JHYF0JxOikHVGXX6fak2zy6q3x2CiRTgULTp/M3u1KR30+SX94UZlBE6QMI66VN1qsJ8DMmX1AV6Zs3vlK03WoKziYODo81FmQDAGwCk6o39mYOcyMpEwnBkUaJMilb+d55m30S3uIaG0Z5zsO4KaCTCkzTEMh9xWsbY2ozbXoUsNq6Bk+nisU/grkowTL0MM04dtTUxfuNElDVsga+pY1lYE8Hj/kkrS3oQC6tRiTCb9xyGgD5US9u7ho2poc+YTQ68bJabUaVRGao+Yw9UQJJqlWxinGmMmS0/SPcTZMRIj/x/QOLMi9ddmVoZKua3jcYbDYp66d1tjKmHWh20d4naJS1sCuXrcLzN+EX9dlQvI9oxBinAZBjtOs1th5JNP21BTDdTHjpqgYlEtR5TNTANRb/fWkrWFMCaAYuq28iTCyIVVmFOWOc5hCcVqmnIFbDZk1WHdYpTMvnqzAUgpM11Sd3r560V5NqJ4g1L2nTWprmSSqsjZdSJC1s8Th0b4xmwPCqSPTy31oZMCnRIoyE1AnbsAzgRlE8BXOs+GyWvQeR+a8r2wbloaiXgNg5X6lZbc2uqUJUt+z8AI8/U9Gsat4/DM83b+S6/Zx01NXua24940+r88nz8nrXGc9onk2sr0sT8BETOmoMMYo/lsPzQvmmtnUVsqD2b6lB2PUgY8A6J+L59l/faa0fGYQkLPASP82Oauq1hlKtWHCgOzogc8b6MKVHCOo2NtjgPD6N6Ru4KmA6R234Hm1JQGSAckPa0Kc5Ty71na1ieEAElonKtC+Z/PSyHTBz7x/4wMidLrMNghGZ3Eobl16EzumQ0xOiQxCCkjSISyUCYum57rnpQmw6Hw+D6cD3qNAmodbpl7I2qZI4nUmV01LXFtfbUvQHqkmkCMzYY18TJBQDYvH2N3gjmdlZ6avRl2texzP4dexE7vdh+bUnOr6lF5P0ETPveHWcPoqH9UAuWU/9HpoGk7y5AdRB9yZpDPOuu57EOvlFJnbyk5i5Kg54dZtTkfB/xGeY97xLyrumZfC4gbdpLSOJyf9YRKZ4BM0s2gWQH7+t5q0Pp/ZgLfuf/PCNVMCxAbZaQ68joo5kJ/Nx1stoCozg6mNYGcg8j9TyPZ6ZpkFw/USY0EiZt0fcUXK9ZGCHGJ1VUILHXzS/2yf3EPRlfyQzXc3tR9gDiZ64/f68it2rkzq3PzfV0iFfQGds82SGOoSDO3pk63IypRIjnNbZK/y8q7viDs+eZtzUSFXs6AQPPd+2M4FqQwncF6s6bvp5OvOtuzazQt3KMWPOc+9aqGUlL+6UPtaUSKOwlgZz10QJkwZZrKf7yUk8q6eX78Mz4woCp+DhnaCSMWuZdCUUjU/qf9noFbEXfYc5CgZrrir/dh46XkVZ+7juYBaKP5/wzz94zvttE8txffG6N6qkm7Xy4HlaCwTM2G3FRkOY98FdLig4eWcqD9ojpgDLP7Jyn47tq1513o6Q+Y/zJqbvmvVZyQ7BvfSxj455IsGbmUJv3j2sI76+TMvrdV3/d/tsff5cI4dOLs+3q7NF2MYISJ2FUT7ZbWkdsbUB/RGIorQ9uyX++2y4fI/N9lZTR2zhOt9v9pIoGHDIJpDWmvg8lqDpjkc6fQ4MXbf8bUsiQIEZKmJqeLrhEusKYtcYwDZ1Nfxp2LdHFUXy0xskaQCYnzOtFm3qjAiiTYag9C2iQP86d7JYGh/trWDAQ1lRU4rYF+GEYp2diBGPoQ0jfp6nX4PDzGhU8gU0qiuc+OkBcJ6zRqKHBdjMeOGRlLQ6qZ1xv6xbUxwAAIABJREFUza8uEKO/YlUJuQYsBsya6l6mxOm4pd5oHE17o/EsHuJldaZmY1IqGa/WpbUhJ5OEsIzRpYLspv7qtFr0xTwyvnlu0kynt6Nj0NYEbbjMfMnY8zyyiRp/jYQOWyOTrePUcDQqPb0pp06IeyByAtHQFAgYvkNBdqOcR3GiWDdETPb0kFmrgPIIIcU4ExXuOk0KwXXrBjDQNqV3njUkjFWIhhEF4Xv88T01cPw8cuqXl5HS7rxBGjStkTHQYMeITMsKRZis6zJKsjPAC5PM2BPFxqk2cscEy5ACgpNSSDr1sNARcyH1lX6ZqbE5z3+r9mm/PYAsc847hIxJjv6hflEnShEU0yklclg3USmeOWWNJmVl6hU1tirn8m/2nn03kxp4OYfWqIACJmCJeQfmnlXa+Sh7HXB1ehDwaLSK9KAKc/D8GuiQNtNvMQ7QiNQUbFUkS2Cr2NS+v0YdVYLIiJBRJN4zdacj0CSJZXuLMM+Tns49sDUhlm7bHNzDrinqBwczBMrUR+qwBmwEhMKetw56fxdEXKi/SnTj+4q6EE2I6M6SbrfIuWec0hblvCIVKjuOKEjbjLSG1RQa/m16ocI/7p+Cz0OT5R52jfq2dUt7inqeWHfH8/FOYYknPSogisO6p3Lm1LNgT4dcBE0CHOeQ5b9V4svzjKP4Sd1dosMFyjp8jFfAQLIm6uCY2moWg3PGu3nmFPyWzFN52/XD9xRNiNOw10aXlBNAcL3UtUyzeJ6j71RnXDVcn2cFFGk7k4wEaskr6uSebaZIU+wEI6sDJtDne74z7xBbPwqJfp454jlY+36vAmFD/k0Kt/WXe934EEU+g+NsGnDIqyFqIzZHpGgUBiUSGWPrdhmn2uX7T+pxbCGhP8G5quOqc8c7aJNjZ4cs9awtcdGzU9V198maDuznje7p2Ok/CKAZC5xz/+yAfkgyz70QOBM5SF3XjKkAxQiK2U86x/pj7j3Xx+qgC6KIfjHHqmc6JmZdsa+5j9eqX3Eg9DzT3S+q9DKfRs96drSmnu82g+bQhqZEd/ey68ifOUacrxJBqfefiKVgK6mGb97Eb+K89Z3dh6wP55Fr+WzaWufRKJFjLLhw7hLYmJTvzOukOvLf7Cvvhw3O2Ta/j/88vUUtndoB1KRa8y74NWYvuDe1wcwD46/PEXA3NXbY60TUp8Yx7XAGzDP2KIkKopNJOHaN63319VfxAwW7PCcZGozFd4jmjZjSSkAYcWv5Cz7/2S4YmfY3i7qtoN5zYCV5EvH1+hGyQ328hFmI/NkDz1+8SKYY0UNB1IoDHGfPxe7XySRa6i9Nx3eP7aDvQUAm2GDWib6o+KPZTNXp2ImjAZo8O74bJB7z6brV12NOE1CY/u2CcdaOgFHi5qcBwtt32/df/XX7r7//T9v129fb1enJdnF6vF0QieBgRUSEurPtUUAhKaOn1LtdnG23N/Riut4ejdx9+g0yEHeAi4tECT+w2KNU2oM7kuxvcPABdxSrGpkoE+6BBiC04XIMxuQFawyYTFnR1jo1v12WOoZo6hhkUjFsAYTv3gYIVFSiTe3rfJEL3BA3C1pgFzByRBi2/ZMAOA2FE8Y+OOJxpALUPjSd5LK1FEwaaU442oAb2BuMUAzKMGkKTHBvxofrusE9XHZAM0IwaS46kbFEhMI4dtHLjnF/3gUDDUsfeXnqoB5fxRlkLHgefyb7rIPmePJvxorFFQGWUeUk4pbDiPQ8yIKpMVwNcEF/1RpNc2A8eEd6NDKPOJ/c2zYDRlF53oOEf+X4TRG1/cEqiLOCQ52UMNuTQirI51njBIZMaMi9rTE0HkSjm2qYPPPTKm+lh9wojDVq965N5SOS0IOJ9+UwYYNbq0M0tX0wa9TZrHFarSGdIvSmsxIhNmJaFVGcE1JZWaekHTImvH9BTutCe9g0bzwRvEXKWeZNQ5uDb95fMR2+rcHxQGYMo5g6abJ1IulRRF9E2mB0bxrhS/QyqbStU5EAIRWS35GalhrOScEJWJj0P6LpgAz7+3WuUVNsGlQONMimaU/CsySN6MOHiWTTo6tpbZIDiewRgUzvv4mqBTAfooA9uGY9zLjlwB4hHuOpAVNGO2edME6Zx6U1TVKgr7lnHWfWxZ4qN2QR48L6iXLrKOPmGkfzvHe9rmOho9vI5dQCpnfg8fb8eQ99D/BE8xfF1NgZopjTwB2wyH0hF3SkAMGqoq41vnFmF8GoEAZn7YXGXrMeIrZp9njAYcSMTrpO0+Zg+nelh+WIytDmIinfTd/KuslzV9wnf6bO2hQPiQxVWlNTOJHBZo3U/vm/dR3rqOuk6nwKCIxi6UC5Nvlcoq1LI3btq9FwnZKsh1EbTt3dtAjweSIOQBR4FGoFwxJFISQGxDO3cfzGiTH6he1Q7KX24MmukJjnGRXoFy9f7uRRHHDa2rx5E9tkLb5jwf0VilgB4WEiejbrPPF5bYpAVpCrM+Vc5Rrj6K1suyBPx4j7YhtM1Tc6Wnv26R+ubSaO60bBDT6f+u9pwp0spiF7uafrfo2w9oznfGlaYRyzpWZndeSjqs2ZOS1FSsD2vPbds+46uH/z7IKh1WHWvq3pa/6+5GL7FbpmPeeYf4kD/QOzASS33avWLu5zF6L2aFdIDAk5fhbPYaSJFzD6wHo0k0ayImcqQkJL777M99LmQzLBZ0v0U/sICRUF6il3GfLe+i33cIDApPVyT96Lv03VdC+ZyWGUZY2y68A7tvv63xubNRMtfsekYb569WonOlZb4DkOeOK/Q4SPP+b1eXajwJK269ikr/YiVJOI5hg9/T+zB9YoLT/Tl3Ef7XZMfY6jowAxCE+Vqvls1tKoIQsIVXPlGoynAFxSxsCCLSlMBZe0YJWrxtuyrI6Fz2bGgoEL93yikfOHn61AR2LDyKeAVt80fnWAaMnf/H7qXb2mvrPvwfU5j9GnYF5MnzXFl3sB5t1rK4h0TgMORzQr+3FKhgT52oqe1e1FqD6KwaWAwugA9J3X/cV1tIWSdNh0yGnVVj8hVifLgb1Fury1o46tWQf/GBBu19t2+3774au/bH/83X/aPrz5frsEDJ7Avp9tT5HOfXS63QXoESWkjQQ1OSfbY6Jfu1P4qOIx900p5X/nF1fbcQrmbyJEw4JpOuRteq0BKIpcp1hyer89BIRMTM+T9p+iBiYH6lKbEJCB4uWonTXlsiDUmre9HcRJHf4cuqNOiYMjGDk0s0Y9rY6lTd/XvGZSCpse0fpFmXUcuiiy3dRw9pmaesm1VjndbIDjk93pAwyRqkffwpK2h/x8gGyVDhud6IK9m3YGgLQK3BgCx5mN8unxSa5pxI0UMsaY2kr+JBI0KZ9xcuZwM6cwUco7QBHKnPa6K6Ohcyr4YwoZB965jk17KnYOK2KQPnc0kwVcLyk1zAeHcftLNgUIwMjCD3h3DUxUSWNp1CPjkUjloW5M59oDONdIH7NDioq9LHUOuG/TFSnSvsj1wh5mrmTFT9NgmDXM2Kp+F9Y7NV6tKbOeiHeGXLEQOs8x6VFN9WtBuBLVbUNCxLhjFTYU9a7Xr/NMrCWAPM+pTDXXDDs1xd8Zc3vF2dZlxnD87IOjMtGRsLU6m4u4AsAvbOAIvbAHOUDiaEwKKu/BemfNxeEALA8AATzSRB7gwvr0UOhhcZQ1zHpivCAUZCJ1tIwAefjoiDDWRgCjqnWKo/0ue96DwJ58+6HDW6hyOdHG7KmAGaNnFelpKnCL1Os41CFT3EY2rw5S08ZMCz7YrUZv2RtJhzx5FGDcyHUFiZJCHSDRGsr9EFnaCkh+YBN0SrRLL1++zJglwrgcQhmv+7aw4NoeipnnqSPtAVwl5xyWMMMQfe8QkyjJkIjWTevBrFXlGgrLmIa9C3JdX2dvU+tM5KqE2FWjjvY+HdKA92mkk3npDo3lmzHZiYtd4Ze0wvYhZOysIcZ2HFJbD33SdMp5ByN1q2PNfUv0VDDKnliCskTUU6/dXpuATuuJdxs0teum2ekUCp50IIxacD1TjxMlm2i7zin/Flxk343CI+OY1jCsySGSUsNC9GSih6sDhzNorZ9OtRFC94c1TtzT880z5iGSwYFZI1Gm1DKuqcmhP/AoKTtmOpLcf+9duajHupfXyNzDxvRJzxvHKWfqRAsE2eu4GUU1QqPqq9fnfjmjktXQKEts/jjJCohkr04qItd3zeiwCtCMMmUd839jMx6CQ8k3xkGHcU159Ez3uVe/R0Douco71B+aVkeLqJTgzbVpv7aDz9CzReeVv63r2omtqUHiXZ0f/ttIc+zd1Efp8AsSdXRNoV1tCue4ERTnVN/JSPY6ro6/aX+OicAVAoBxkMSOnR4VxvgTI/ixAkLX9A7OlrnV4edvwQLkASI2roE9aj3iWCk9GSKAzzSlv23B3Efa85CU05Yn96KsIP25Vx+3/mKIx6Ue0mik1+I7/L62uerjZkWsfSI5F/mcwIbrJJCStj1d1+xjI/Wm51rSoW3qedX9zV4S5PpzCGtAFu+/Zjl5ZodcH8LANbpnn+3EfNel82C9rnvO8ZTQ4NkkRBwDiTXWp1Ff3llC1XHMeWn96JQqhHybSJ7zzc/wKwhgZCymlINndK0KCAW5DwFhCf6q07csBsHFaqkInLFBKtIzBkaoqz1CtmTTlYnG8jt9KP1iaxMh3BMxnKwUro89zdr4hzWEfxcQTh84ACHpRwMG+Zto4XlSy34cEBIVPCZid0lq0dn2HtZ2AEEAwvtGFti4mcxxPNNHC4drSRk1FSkbxvqJEd1IKHsc58jq0yeI+j+anFMXlogAKRJXjdykgXJT+WTSVmYvkY+TpsqhBMq1AjQvEQZpdMsaPn5uLQETpdHDQWIy66w3vTWRqKOD/DxOR4wsculJY2yKU4rGr0hJbN3Pp6muE50aQZdEM8Zp4vncvBbQrswt75SC8QG3Ya2v26dkd0xGzdXoYZzyCGdU3pxn+fLLLxq9JdJ49TiGAXarYLCOaNjXC0QUGunjXt98+82+6FnczKXpFhgPol18v0C2bAlRL8aSjVWVVha4EeamI9aotF4IhqgAtM+j0inPw7955jgB07Cbz7GeknY4rCjOLn9WhxwxIoxBHPARhMHYVoiiNU4xCsO+p+Z0Nq01YiMCmvdKNHVktZNWM5E2CABAQlIgbReRlJiyS4Bk7ks6Ds8bBmsUtEjBwPhBGHCNrM1JdxIwyvrZvqEwrAdSHItPUots47C08pim7EQ1WNf795IK3v6bSYkZkBFDlzYKdSIwUhX8eFFHf5yndX/HUdpqd1JknghaG+7y3FGxA1htRxFysmaxQbWjAHTAG4ROoiRDDghoFDhKtG8HH1OzQl0pwGxqkfP39P2L/aCFy6TEVaG2BFUPj4o1GUGyJyXrlz9pIzAMP/9GyOFnP/9ZU8WuK3KFwAtjRgQ/vTcT7W/k00OmdYV36R3Iffm8qWRck/Rq7ZA1URHteftmbwPjweq+iJMwqqoAedl76jyoe+bZWTvMG3MBuCNqazoYeyMpwpPGybVY3zKUHKJEfROxQVBr+o6a6urB7p6VxLCGlvURgDvsL9fG1mFHTAE6RIwL7LA9qXVd6rO4vyBDB0VHh7VL9JpnMwLI2JKiK0hiPSp8oG3VwRZEMZYhr9LSZnpqTWogY2TKnIBAphqiSCfTa+dcov/rdrR9PzU3OBKeVym1GICKDed3Po8OI9dSaGXPkJkosjWqnFWq0bnXJJaMeK6gUGZepwlH0nHmHXhH5sdUZ0GJwhKuZSN72CpV8dKKZSIKAmj2hv/ThkF+mOrmPXUwM87X11mn2EmeU+eI9xTUrQBSe2PN3kNAKGBhfKIgO5RFiCHOgadPdyVDgTypxOk7OyqnXcO1Z/zP9h6IwwhYmVPuzfX0L4z0Ol+mp6rQnsgDdYSTImxWhKJUvD97lTNc1UmdddMp+c6PAcKdQFvFo6YHtCDQv/ms6yVjPAqwkg7aI+eCzzN3+k6uax3pgBRruCELV5JzzmiunXU9arkrOeD3fyxl1H3q3uBZWDNEJ12fONf8UQBN4K2N8LlDLN43g0j/pzaoYMP1toJ3r8H5ndZd00aLe3CNjMuAB5x/39PrCQRMb2SNsYd4Bv2c3H9EpQQG7k0FlAjKrFkKjp9zsEYx14iYc+q7PQSE3JvxVDRnBYSeIdxDYBlwP+DKdcg92Af8XT+/fpBnLmt6stwPta7jN2mb+OwaqfSMkhgUSDmHPqfrbv0c/824uYeMSGP/JLmcfwkPru+1/h4g5N0sMeB78VumNtnxVVjICCbvF/tVI5bvcFbxOdp8BPiOsrL20XP9HwNCaghNGf3Dv24f373eHp+fbpeIysCuJPWFdNHjRAdNGX1ESiJ1UbCSNx8rv0sTddJL+WzSqqouSspolUkLot6+O6RjJmd9Ui00JA9rCIu+J4w/B07SGabwNRM9ktdllUf5LGl5x03fGQZNQ2ENkD0PDwxPe27FGSMHGjGGRYUwQG6atTvZMspJPyVNatRAw1ydncdB4r35b8GFhtQ6RBexufWAifQ/m3c3UugidlHwPjUMLQJnMcRRSsuMgk7FA3AYWcgoJwaQjYPNu7v445hOypHsUxyG7ShOPU56NuVETWTHdPxxQHUSHzrJHHgI7vBcMIW5DpEzHMVJ7Y2zNBEio6sa8DKxsDJt4B2GbCJopva5idIeYFpB8NnIB1PrNsx0Nigpiwtbm2babPzLyv63HqyKk1kfARLb5KdX+AijiWPGGgubmrXeNEHm0PTdqHJGZKSRXQkM3pF1Rj1Wa9WqJBtxFiNFo7jFGGHEm7paJVaitl9//c3uuP/s1auMJ044908a6aTPOUYxrBOhbNoZ79dn08HAEWcd8N6merAUw/6mDrNkCWDQKLzRsogdTd9GxpI18/13rX1k/nUeVP7c9+Qo//LzOBAI8EwfTx0+nV6dCVlH5rus/zR7HgXjroOmICYSv0SR6gCXrVcpNHaGtLgRkwiYTMSjTcA9sG330BYIBUXsO9XmBMYSNzr8rDn2IYddnGuEZRBEyVppbz9+vzt6SUUt+UOtA0QXoJ85hjUkOs2erf2qC8fBBcnCNYjOs9+xH5kvBHKWdzFCYU/O1lK2QXPUQNNC5jjRbcZeyfA4DxOpV/2Wd0t0+O4+340jPTXAfDctVe5bh6Yd45n4Hc/hnjZyERJk6mo9zLt32BslTtb2OyUOIFkmqr7UFIWsmIh8WfSmyu21JrN/4wxNTTTKfYkywOiOaIkS36sTEcXP00eZG2xGs0bahDt23VYsRPdYV0M2MAaJYFBPNcQH13U/SJTyDH23Rqn5wxzpRLmfGKM4Z4vQmqnKtnnAYWC83cdck+fP3I6DLoHyY4BQAG8qpU6KQM6oz+pscb0827Kv+DxRTdYw4wyxyH/nbHj7dleE9d+sJ21AFEinlklndLcpKWdoWqtnpC0arHP0s76z55wOZ21PSRzT+xPdHlBiZERAqMJgSwdKDgMITcnN2p0aQkkIzkbmPtkS04LIaJZ169YCMX44otwXu+Hce9ZlP5k2OdEVHcKs03EcBfyZq1HHFgS4J42c4uTurZFGuMQIq5EW50OSyXfkPgIgr8/fsXcR6epZyfj6TAGuNktXHGxqvvwd+9a5XZ11AYp7Q1vB3ysg5N5GD3lfI9mrXTfiY/0VxKqEgJ/7VLW5RCFzJVgATJqix7zol/GurluJFdZpIopLK5r6mI0OrgSA2QfuuZVUsX+va1lRINYI15aEF4QJsLiPQCh/myEzZKdjupJYgvdkSyygPsGTAbBqPghGmSNLC/AjfUdBLdfkZ+yh2I6p93XMWU/+z5TfLutm1vDs+39bBjOkQvzbJWKbwM+DyP/6/Vwv51XFj1yj61jxXnxHO8PnPj2zexg7zhJFO5CdQAXXEOTynLy/NtS9o72T/OU7zoGRQvxCotiQZclOTFSzvV19xpDp/zBCGFGZ1hD++x//83aHqMzV+fbkvP03gn5ZNEcDCLeTisoEqNxt9wCxO9Ihn2wXqS25yL+pK+RzAENEZUgnZbG0J8n7pBIyEDiIrR+hd2HDsbDgTBpOb9dnw8h8B8e5jF77TaV3zUhbu5hcADnQJiy/L6hx6rMAIk1fh7iFmwdhBJwTpGKjYDby/DtLNelogrX0WqTGa9h8DVg238VlIlw4c1n8ozgpveE9eQdVRnWCVsbmYf9EGRu+x38TjVD4QcW+LBYaHG+tDcFIEUngvSoYQurbSRySGqWmEgDqbB/Be5FyxD1MLY0DN1ExvofTRxpjUyTfBIS2XUFTxHpINtqUFL+bm/YmnCiLDFENUiN/NdZnccQABjrLfMc+jipQeiAou6+BiJNNIfYtKXNlSnmOOH1xNKuKuh+UpNhetk8MNTaR+cU4T12JrHeiPdNvpusKY3cVZ7v9/8pmRfToY/sYHQiHmLs9qonhJk0A5c0+V501vsO8uMbqkBxlPgUgGGPGnLXF8/BdJOTpY5U6xGGvuoMqax5ndEBwHGSeLRH6tgeJURsHLkqER0QQHhf4jry812LOiU5HvIaai0Rd29eNcWB8ASb8UGYYUqgRVnq/XTbFb9Qx+TyflVRJ1kyk4Ru544/OmHV8zEnHugpqrreuifa1aqSN39f55btxLOYZS8awhisIxLoiAsk9w/aNzcgj5LCofUr9c/rYVRkxxMXst6TW7tkBnddEuya6ytomM8A1rIJy2jGk9qjpt0Tmour78Sa1AYA7gBJ78he/+EVqldlzcdJG5IpI3NNnTzP+PFOc6VHwjSOVyFPFLFQ4bj0nqaG0GqrQQEDDjP1KeukkCBgU+uGdn79opO3772nEi3px7RL3J2VVh86DMMJhClGFACuZwjMmwqry4KRQaS9lUXkGvqPYDwQM1yaKuoKGpEgNWQO4jUMwaVSCQiP7sef39xlv9rqOKPfEKdZpXkVojEQp2OUZEOGTpTG9qpHOjURgrMJEYrAfOJhxqid7RufH9b+mFcYRSp0452pTwfhZxJKmZOHzL77Iv3/zm99UyGXEtSQDfZ6dgZ/U87X+LfZp/uzgc1I5Fb8QZPmcplLpgPFesRNEyp8+SYsmU5wESF988cX261//OuvbfUWbjESCR1Qh7XmoWRuH1vHb2fNJiQSkUHfNn9Ruji0WwAq2M15DjDK2AtEQFRNpDel3fLyThQJIM0q02/YuY+5q7ftndV4FP2sUm+vYYoD5sOk6z6wcP+PMZ1ZQqPiX+9ExMq02mQRI9mPnzs/jOHL979P+pZlXnhW7aMhxhdX4roCI30mCZw7nXBSc+Tv2u0SZdmMFHd7DPSlZ457Rhq/RX56B+WPMI9A3kffVsffcz3NMah/vyzpZFTH9nD7hPjcTEQQEulZ4thJsbYpefYc32Vc46gYmmB/mi7UMGUDqZIiipecjZ7X2w6gsRI1rwZpg17JkDX8fiNiCH/6sBJc6EKqkClj0pfiOxAhrhz8hZSCDJlprCiO/i10i62BAlb6ta4/vqgWADw6ZE+X7SR3/7tvvCmyGoGDtJTvo/v6TlinxXVMn3xTbZKysfX/HZwGL8Nz6LqstKonXM1bCVvAk6BcU8/39ngOUXbeeSY6hNpZ543ohBxGlSrYW5Gj7AzNvEpvaENdwfMHZYyEyF6GekHxD/EdUZtviJz0E2VFcPj9PMIA50ufnXmv5ja2AaIvG5yT63F+5xz8GhG1MDyD8t9/9dvt4/XZ7fnWxvXza3nZ36dV2l5RR6giJEhIBBBAe4UBOhBAF0fOLy6iNAgjfvb8mRJjEMHoS0quwAjJ1LEXBsmEJbw9IC2MPyzth4US4iJbcfIyjxsDFYQ6Cr8ALk9P82zL+TFr6+Y0i28FwVI1uPdjcXFxT0MKgN9Wxxeg4voAZwAgAg3umj+JEh3imhLYnVMv9eWYPNIxIWEF6GU7rgaSkjqqngie8T5zHYcKNYPLvKCZOb5ukiE77jG4gIiNl2Xf1NVi4PC+pLYS8Ucl8kohUAN3iaGehjzqqNW1GL1IvNYC5RqjCHTwPwC8RnTS9brqDUQd+bj2a4QtBRxQpp39bI391UFsjGc/7E4MXIDERU1URuUZUZqd2jbGqoagX6e9zcC/pkRUIQdylAEjnKCTEFFOz0QGFCueEeUtrDliX1imaahrQshQOx5EzBXPSRmJkRwl0P7hzEh1qU3j01GpSkziiHInYTFTH36UImfTo1ExWSCgCIlvbNjCXud+o7aq0aZ1jvZSMSI1vWkq0FQMkQUFalU+Ze1IxrU9KmsuwdypjpXYo0Q+Ei3pwe9gfmGL2a5lQQAz3ck+G+IgoDvWYrNdGtrs3PgXxXLcKoI3qpVj+piyYoiNxrGmZQ55+2hE0fZX35J4y3O73Rri6Fkj/FATyecgiW9QULG8Zk6T5nJ3ubFzA6ADHOJ3zPgUw93sKNHObPTxps3yufRyHcUw6/bsBBzgdT/Pf7EWcYgAnz2erjJIa1IqO05koa6N3OqA6BdgMUpMFkDoEmYej1iyk3nBErrI8TZXfa5Y7b/ZCDHk1fbp4TtKo2Yc6/TyLKT8+j4SXhFzB58c4FUQYna+k5uWsbw0jf7eVSm1M2pNMir51lVFVvq3UOvMfB2VIHx0/baipZr6vTkZAJtH4qDozd81q0FnRcQ2Z6DwP+JZcYqy71tvyQBBpaxp+Zn2xxJ/gMCnG0wfUbAM/w7PzHDn75nzUMWzqcUsNuA8OXUjd4+OQRtwTIoE/ISCXensZ8pCWSa3vOS2TryCCEY8xXXtks/amIN59jV2CmNKBdz6yz8l0mFokozLcGyfz//zTn7bfDCDMucP6mKinwIKfez1tjPObs5JoDIJ4i8KqTrDPhy1b010df7N0nB+vF79klMK5lhEufRrGhv59zLs2ZiUR+A4/N0VUR18nVdY/0anj4+2777+PL8B7rjWEOsxZY7QcePNmJ2jseIPGAAAgAElEQVQlzoxQOoeuXb7LezI+Ahuunz03DqpRcNeEwInvVmCqfo/3MmIjIfdQ1EOSwXHcaykBJVOvlTN0MpxWwOO78jvHTZ9DpV3JDO3LCowZ02ThDLCXEMi7TI2fzyfpbepl9sfsf840wJt9TbWdAjyuwRjvPXUXZVpJMAEF65zvAdJJBzeypF3RH+KasRvzrEnhXPofamO1cSE1prZ2DxSkZvE45wfPL2Dhs3zPdHFttKDIcXPOvJfRTH6vOqdRWH157m0jdkEca18galpo3JARMBIEu5d5Pu6p/bG/onvOdw3RP+eVxHCCGiPAJFHlXKu0njN0/E6uJYD0/gJixlvNDyPORjX5967XManujK8ZHwaoJNC1WRIS67zXF6bk7VDfGyJnelAHcC7RRH4XX2jEiPg978o4ffbZZ3ku1w5ji8BW/NWfBAhv329vAIS//9f0IXz2+Hx79hgGDhVRHO7bvwGEHJlHMLPUaaR9BKDgYrt68ixRQQAhtYQAwbfvPwQkrspohlCjvDh1Ii6KbNoIWxwaS9eRqxFL0fbevL4gzsOguetNO8yBNCIIHZyTDGqZi0Z2opYZBN+olL3zWIiwHFyPQyWHz94YHielfbNs7huZ5g2RlaoLxpkcUYrUjX2kPoi6u6aWpZ4AIZHpcSZTyXvK3NsTzAUfIJ00wLs8J3+IfABOBYSKw0ScZdJnAnpQKKKu8wLWp9GKREpGVKPpZHWg2BTWN/W5gPWyRmepLcQpj2S/czGAjXvp8K/G93BYN0LVWrvpibc0r5cU4IY6OqZGxKgvghQCQy6nImvzY/rnk/rTw4/3/7ofQJj1QjRjkVsmDU/HXICXuidSzeZ+MYAj90+dFs8X5nKAow610TIPY9k7hTi4eYRhlkaq2R+j3MYaYX1lbN+930VzjFBg5AKDo9Z42DdN4aiDDTDKgTmtKrrXphh+0mGNsgiqq2pFvehV659I8RnWz9oGhttm5Rhh1hdMoSmS7vOC7TrpMb4hmhqBS7rM9HRc04g6lo1oxTEgXXhUdBk7np/PrM66zhmgTbAI+Gx7lwIcwSokD5E6Iod5v0nHrRx+Dxruz7skBRsBmCGTUld4dhaQZmQg8zttWWoP7KGnWMdB/l+RHD5jDZpORdSNx8EO8cMzT+Q5dZnDwvLM7hHtW6KOESlouwj+ML7MC/fhoCbKaP9SMgYUcSqhNdGleZesYciTSHn3EGpGwPRaXFIc+Yw9S/f6TRQMI13ewytk3Sm9Vg/1NU3tvktLHCKbWR/XjU7GWSOlecZzdbQF9DqNPCt29hNgb7riCIlwPdsQ8AzWu7EudUJ0LI06m94b+yPbO6qozhlr0LXH9yUD1wNbxzop2NSZQzgtkvslQg+pyY4R7+U8cx/GYAVXpmpxNlrLFNJmyCH+Oy2LJvWca5TsOQiD6fwbAdBp0TnPMyzOZp5nnBQdMR2elIEAilBFfvNm+/abb/YoE+uDz5leuSqHCwj/9Kc/bb/61a82lB0VppG0Cwk2c6A9FUjl3JrznTXU83YEmpaaNgFDzoghgoz2hfhbUhOdU2vJuJdAjEiSUWeVAl3/YfqnnYAtNLgfn09a+aiXrqmasbtHR4ng8Rzs1daGtx7NczznxqQfhvRaBDHWeeR3/lvwJkCUWHjy9Gnsu+l/jG3AwERucr49SHcVTLhGBFTMH8+9rh3+m2twJgrsjURJ9FgPqh13T+iT8Dn2EWQB/23t39oP0HH0moIobYQAAbLDEiVBwup3Gi3SD4LgNzoFoFprM5MdNXtMwoprGlEycuo6471cX65L0/s8Jz0PnS8j/AFqi2KrYCTrdoR0VvvB570WP2e+yRSR9HC8rJWUyHIsGD8BsXvOVhAGLNTiiK2L/kZJTc72H354nX9DQDmv7iXf1XvoG67/FuQLmlZAuJMXS6stri3xZ4QYn8gWW/rXzkEECxfcsJKW7k3XsumvPh8/tyWSrekYa5+VNcEzmBXFs0nAuSb8mfZVMmBdizwz1282Uq/P57i+0Wrfh59pZz7//POWbOBXDYHQlmrnPxEQ3n3YPnz75fZ//Lc/BBA+uTjdHh21zyDuAMAv6Z9L24kAhPaI2G7j3JM6iKjFk0QQEZJJU3r6Z1CXNn3mmmd+cOZwWG2gHNRuLzUB4TjgHPQ21DVd9JDvXEVUAGlV9vpZGBgiWaStwTwzobI4TUtrf7yCmOkz9xR2joXd1AQjC9l429FeG8C1CNNn0umXF3GUJ3FimMikxkwNoilwT59S+3Aepz4pmYvoRRgPBTnoZ/bhfUHvMBmCqxr4AiCNu+lrAaMjpGD0B9DFnzraVeXL50dOX+MdZve0kYK2RujG5nr9U9ASdmvqAD2kdaBMHdsX+fRWc6N4cGgYfKdEJKdus+0fyozpVPl5w+MVnmmaXj5DamBC840u7rWXPvlEw/bcnfm5gNDInY4Fc1uWCcfLBuBt61Ag0nRAew7yvojepA9lDtOmN6T9xrT1cBwLLqdHItGjSdG0d1zSA6eFB4foZEznfbmPTrXOGWPbaDsOWlNATEfhXjgTcSACig7X0Mm0TUvEQCbtMwz6OH8BcldXib6z1gHKriEPAoRusr6i+EV93LOmQxJJn0hDWoqcdU5NnQTkJEowtWVNW3RyWsvHvfZn1YDPmOqEq9JGJJNn5xmxWyFXpi4xqaJTpyrziGPXKPZx9mrEYkZJlGtD3pAuqwPJz0wZMn2Y9GqjanWcjEQ2Il+QARifGgei2ag3P3m62yfbM1gPK2HgPtr7G5K6PocD74CDItBGMZjv9fBqzaSsJ3OrirLp4KuCp9HGZCcgp7/U+OkY8fnY3zevc/DwvwOQJb2s0akfA4RhOj801Yrr6YTk0I90f1nRHPpXj4dsKrDTBjI/prEnrXWidrFBkxWS1h0TUbTHae4xjvmz5893cQ1FOQKW5zDls0kTn6wB00Vf/exVU4QWcYPVydPZwLlmraSvoT3zxoZzH0mHyKQPkcGcQ7CtDslDO2kKkWlJOgHcgzHn+VcShnWa82QcJkFrwMXlZVJLsaVcz/fnXObnzukOkMi6SI/Hg7JtIh2UbVz2TNUuGc0MMJj+gtai6qgL0vhOy0f6/CFjz8+zRr76+utZC1d7NEsRuji9k9KbVKjJ3Fidb+/pdQMwTogonu8RQcE5Nlp77bzrcApmANJGNViPiQpdXOyqpHvmx6Sjmrom4Ig93VWKD606ci6TwbP0lmMMiTLyh5RlntM9JfEtKeAaC5CclFTfQXBmpCj7ZQSAYv8ibHa0vXzxImMN+PR8dT8EjEBEkomzKheTdrekFOsor85ubOGinFlbXDI+ZDKEzwjiZGyW9h47cbo47XyPVDjmgucytVZbLkjVJ2A8VjvWM7LrX6AjkSShwX7Hrhv143klAgSlZhdwn5zx43Bz/9hiIn8jLJUa7Lu7/UxeiX3PrgM5XE0EQZ3jx3vyGesf+b1RN+x/ImhTp8g7+1yJcg+QL4HY/c13uSbR5+zjaZ8gYNHXcr65Jt/PWTnqwZwx1ogLuPUjJRq4Nv7wv/zLv+RMWkk47bpn2erbun4FtNodgwLjHeSvAMDJEMtenRR7Vdczv6MOHf9wiQi7ZgN2RxwqpTJTg90slWaPmXEhEON3kFX8O2TwECifgMp5UAE9a4LnWwkJ772uBfe0hAbXty6TlGR+jz+mZooRUglaiSTuJ6Dl+vtZ/ZMihHfXBYT//vs0pr86f7SdHo16Tmrs7x+IyiQXNbWF4cGP2nQ+ef1XT7abj3fbawrrUwNykhpCIoU8oEX3surUHuKsZNEuTcONEAIOOFuTtjWKi7DIGEk2Kw4FTkyAymUFKzB8yoNzTWoV7IGFAWYxW+Pjd/i8KSz8LsBu6VsXdngkbrM4T89G0OFdroVTtYtvTNofjhlAlUnk2TH0LIimNR0WaA6s5CHjHFOT1fSkjkcBkiy5gCL1Ccn9b2sLAF0OCpQZGe+Rcofdwsk2NzkHxERduol7QAVQL0p12TxEGhDjGCbZjWzaK88tM6YznL+nJ1/ntGxml8mBAee+reerQwEY0fHBgUU4w1qD/r6MS5i+pMgVoOJccx/Brql4e6RwHMQY7knp06ikPnbunwNlF53o3DY9b0D5MGBx+CJIU6XRyDYn9ajtA9LnLimYpmX298pA7zV8i2XL+5GumPouGjUjOV8xkxiyRODbz8fUH9k43lvhGhwlU5ZU15IlzlyxFqjpnfTKMo6NvuzAjXrLIUoAxLwI6yVR/EQoRyE3aqAlYWqYa5zDYOF4jcxyMgDGocr9prG9oLrODAxmhUZwjl1ve7rnRHCNvjG+b16/CUDg+z08acBbdb6qgLbn4N4f8hy1tn7Wg0EnwpQp9ruphxrUOAcjBhUn9j32g/quHpQlbHCsKypCpLgppecBfdyjNacj8oToy+XV9uLli91x8DDL94Z1TiRsUmcVuCpwIxW9KWk5lCcSynNiK6j7BGSYHVBgUHn99Bnce4O1TUAIBlKH01e2RfQheKblQ0FWgZaKpdxLB0Fyg/3C2vx7gHAnlyYPNL1bhzDS+aldqvw/z5CxJYsA5Wci8GSajMoopENJm6kNHIeAeeicNGvEJsU8G6CJcdGJXB0TDtmo+EIChqhpiwnGyxQ+nW63btOk21KHtcD1+WOqoc4d+469jf3i+o3mlpxMBH5SrPn3Pj/jDPNvo36pxxm7oiMnaOUZjZ7K9gvC4lAuDjHXs56I+6dmjpQ8FIwn8htAOJEdncQ1OitoNevHzwiUdeTcb77XCtwENn0lFI/bioPnQxxBVVBJGJ1TnXqdVsffSCnfBzxw9gmi4yijYZDewYowFUhxPUD6miarn2Lkg/lKZJUskAHSccDHWdYOxaGdVH7Biet7tTuMM7/fe6BNmm/Ww5MnWYsw/XEAR0BPAO85sPtLQ5TFDg9ww8/gPOPf3Cf2YVTJ9S14rrUuXrDDHrE2W1CnMI1rf3fAl36fgl7nQ4dUwtjnW4FYACKZDsn4qt1awTPXEmy4rteSmH3tLKIjrkHut9cQ7mrozVDif6Z1a9eTUjkiUJJWqe0foOX3PDdWgkailmsG+EY4703cECKwESabKI/v7Lw4Hvw8a2Syt/i5KY9rdoJAVCJKsOq8MoYSRNoY/A72Bf4lxJW9jkvQlpA3SymlI5OaL0g1WqvmAdcSVAl043tPar0lUv/8z/+8+/wZr6l1dl1lTbPeRqk60e7xr5K1wTUnKMH9BKWfEAwzt57HP0ZMxB4NQBZ0Ccb1vdzjq11a1z3jrAjUL3/xi7bemHHjeR6m3fq8rKmes81C1L/RLqyEznruYw/ZE9gtvosiMesDe60t+bF3NnLLOEh2qAr+01JG76639998sf37H3+33aAyevFou3hEHQ7sIOlo95/0IbSGcKMOiBSppCRdbmcXMGdXqRn85tvvt1OcO9KDAI7U9Jy3JxVIl2bkvCVy3wgRUFxOfSAHQhbaRAhrHOoIB2GfwYY+3c4vL7evvvyysrK0QsiiamuJtQ6LMCdpUdmow5qTMhUQhtz48+cxmBziAWX0XByHIAZyatkCRhDCgVGEobq8+qRergBMsZDKzeMoIm5AhOC77yoqwyTFyI3DFdGTqGA+yvNHCe2oG6sACLXRpjTyfGvEMIt8WnQo3tC6OVUky34WECJrX6c04ysQG8EWmPlE/kaYIpGwAXEaIFlSHEQAHH/4Hs9eB6CpajEiI6oRh2BS1wII46QXyFaptOqWAkINEM506jYHIBlRTTPxgC9q5ur0G/mKwY4JsZ9Zj68VDLr5+HlqQ88v6rBH5Kgblg1HqhPOdeexzgRzjujMmzeoa7WoPn8mLSbM5uT7p3Zo6gbTBHl6Xnlgr8qfvBuHh2qGNjtWpIY1oKIpxlFW/MBoN3WX9RaH/PTRLogjKGdNrxLWtsLIeAw7u9eCTNoaSrB1Eu72lBBSzXDYVYuLIFFausBitlZvF085Otp7oH33fWslPNwZZ9NJ2HtJkzzaYgcgiHSYeXeijbZ5AITqSCVCoBgVQiJPpg/hKJWx1uxBKuucw2LSR2V/mVfbGzAerFeBgT0DsR/8YS8TDbMpNX0V+T5jjpIqiolNz6TIvuIN7D0yFdqo/j7rC4YxEaO3I1dujyIY6ouLEBLuVR1R3yHEDcJdwzraAoTr5yC+uoxDEKA6oAq7+/nnXySCy5pPjfUQZ6kbnWbd7ZFU5c+AAvuqTd0R8ySzy3wlk2BkrrHTfw8QKsTDuGHnA3xTG9smzCX7Ksmfdj3Utzxt7yTemzWiPWQPIlCgqqcRD9ZpATXp/UPWTG0fz7hGv3TuBDbchz+eM/w+7XlG4EmHaHU2ktLz9u3uyBJpYb5xLAvE2wrJkgMjB2F/p0G8zpvRXFOZ2E/eyxoWbSPfZz0K9IwK8KyCNh12Je19LyMYitbolLoWzMrI+TjnjYINAgbGzEiADjSACmvI/CF+ENJpQL0OjY5Y7bR2udkrOrM6baSMMsemTVn/xPPaU4tnZF2YtsXcZ118eJ+WKQFdo2Ibx2oikHxHIlP2HCcZAMn1+YPgCv6FRDNzyzvjlDm3RoQErmvqJu/BPl4dc9+R63M9SAhaBj2MzAkI//LXv04v3EaieDZT4EKMLs2wGYs1gq3jmejDAHv3kgTrDkCWVMY10sCYBwAvAi6OD2dWSyca/dwJ6gEEjptkp2IYrDPezzRY9jT3YS0HvLGul/YLEvH8Po7wRLokHLG9gkjJBx1ixozxZ01IxrinmUNbf0i6WBPHdfge74UfwP7Vdhi50RZzHcbR2kHnKX7L9BKVaOMdmCMzBZiPqMZCxK2/m57R2ga+JynEszm3rkOehfv7P+7N2WpaoSCVd+e/uSd/BCzW0gpMBYie8+npPXuZNcs+lwRmj0tuCLB4R8aS53j1s5/FJuCjRyDt+DjzzRgwbnyGZ3IP+Z7eT5CZtYpIHZkp1JpTSjFAlrPNFHhJk4BU1tFobqyETaKq+HX44hMFdG9IOhQfVGzSYBXjybPz9z/90z/tbYj0MY1CaueCJ6b3rT0fmTvJs5yvI/zlu/D+EpZ81to/fo/t4R7OZ86D8TmNsnpt7s28pMPBu/cV98Hm/uMI4cdtu/uwvf7iL9tv/7f/Zbt++8P29Ops++WrF9uzp0+2u7DUrSGk5cTdiMrcw0Yh3ctGJjKYXn9XAYHvP9xs38Jen11UBTQ1fW2MzMRSY4ZaaCNul3H8E34dUZZEbqZGEEdXJkLnVSO0HiSCrNTT2SS0dOpe/4fzwmIl1VNW3NRJBnqPMo4KYVIOpk4JJ9EG2ABJFRK5Q0QpcK6mcbsGFDafQ4brRAxn1C1h5gWfqWsaYMdz47CZohOmC/n/Kfh2k7DIeFYMciJGw+JHVMa+ROk91PQ8axI1VqvjoKw/oBmD29rAKnMWZFR1EKezzHcjeyvLIkjVIMtcAdZa3yhw6rvKwNj2opvVnzcy2t5vZVHTRmSat6ZebsYsjsUA64fpoEVq/89/BITtD0VqYutcAdf0itwdblpGjMS+YHoR3BtMeHByVOZKTd9JN6ZOIPMV52xqcoxO6aQk2jlKlDxfAGTETqr4y3+nyfj0XUyaLhHZKdA2lSdrZlovZF99vG1D8R9pzq1QQJxj+wqipgeJEJDXdhxJYZ32L2HZh9FNGoQiN1EKnigxUcQL2gMAXg6Mos5m2MlJTW69bcfLfRLwOE4P78i6MLq9iycl9a51u6p6hqEmpXdSOgAYEhiMbwARkaJdhOnAGgsiSQFuOm+L4SVWfN44JJP+ye+4Hwcy0UMOrYDkRJNvAnaZf1ZIIjoQRXE4ui9kS3sgNxpHBJR3hjBjHAIm3r3N2kh0LsCY9dF3d+9xP0WeHKvUXo7di5DLMb1Zu6ezvoYE0knI4ZjUcZ+t6ey2vmGu13SUkilNo/4bQDj1yDn4zmsLeTfJNtL/dQBlPdlrptFqO2Q6iRTyM+awpIr2ZYSkpiVKQOFETiRhJCR05hTG8RDlbw9xHRfSGvnDvmEdrNkSMrxeV5AhGBNgsoSJ6pY7an0hz/TFF19mvQs2+F1TxGrzfD6JHx15vlsnuKUNjYxdRiwowHIUqxkDa2QhsbhmWO2IML0PuVoxI8B/wbiAwGfVzuv0uD65R87H2GOY+xKd+Vk/HJskw67zavsGInUheaYxt2PGGcY+oj1Gx6XPyvMblbdGsfXAVX7Mnh/QYLTTtEKF3mpKKiiX2tz7+6g7R917SgM8yyRk63ugU9BUfsCufccO0RPmsxku3jPjN6JM61mharqRDs7Z9h1+u7eHMiINuZS1jrjf3uScPVnSF9+C66xA1DW5qpV63hrVN6PGfsgr+O+ZWyGvZGCN6iPf0ek0tU5nNnsCkmOik2uk23Uk6OB3vnttYkWpVOTWgfa8NLuoxEPH2dos5koCg99HYI1ym2QrtOUSa8geqq5ZyFfAEWPUaPNkS4ySJGclpQKsD4IXfK5ghjKdZonwPmvLJuaxkb+qEhs9FHRp550r9jTjDLlVf7Z7WQKEvcnvWnNbYbOSWF3DzKmR7oKMBk5CkgYMXOwBAHwp9jep2Pgm3M86TOwD38t5Zn3KLl5ToUL9bJ6jZExJAObBKGza8gwBi78BcOKPKqbYgmZQHMX3d80JQkPaL2qh2ro1Cn7wq1vGwxwkxXMiq16jZ8YhKKAfljMytfCTjUTkbfc9bafVzBT3VUA9tZGjgCoRQ4RQgkkSrudH+xLzPXBOMmEmw85zx0i5tpK50hdYCT2fw7PWzBPPXwGvY2kmCvdlTlUZ9T6xsT8NEF5v33/2f23/6//0H7cPb7/fXjy53H7zz7/YXr18GUBYURlqCAGF7UkoIDxNmtNFooOkjQIOP9wg2/6ufQkfPcq/TRllwHhYGLjd2EzawX6ILPUPfJ5BDUM/zKQKV90gTXsk+sX1PHhwyDQ4WSiTStqDj9S+Fs021bCHRFJHUmvUaFeiQNNzUGW8Q5QQQFYQwMLgGoK+LNwY1RbtK9ySg32ApQg+KYYpmn4fBxPQXM+hrRt05kwlwGG1px7vigHRUMumxYGZmgydPT4bx+H8IhvZ2oUAaRyRSdHk/cKSTNon4w8bIyDk2rIpjE36NA1wDLC1f9Okk7rhfadD/dh1+zRNL8QYTBp1RzadvGnk3cvYdo4PNQlcswcNLQKmcXnGuqIhnRX/1DCs4FHHNiI7AdYHQOCa0olM5ICI7aQry9CtkQLuFHZoGqPqxCostDNvk67Y8a0QjEwia9dxdQPvKTe0IKBdyThPpglgqLlWngWDPKI0OleOm5LbrAn/5wGVBt6TlsrPXJcYQVhdWazsoUlhYAyadtrPN6J3skfjcv8lPdfnyL1HZTd7Lu1FO1ccgOxJ1ytrYQXhfN7Dzn0VVjkKeXUarZ3TUcFmSH5Ys8KzpB/neTMGCvCa7qvIDd/3ZyFAphahjt0cNPPsEjDpvTg2iHRG1m4O/+kzyP14H5wsHVIFpXS6k6o+LTwApBwSOMaMMeNNKwecHfcx9sqWGnuNYrtHNKIAIWPbgqT+H+2RR2x2D3bIrB6qEjnaL/am9tFreuiporuTZBEZaQQDR4dr2qvRSCPrREdbJhiyKfWqo8batUA7D+agWQiprYZxj3T6D7vzYjRwTcMBaAD0C2ywrRVjMsrK3zr9Rjp5J1lj1xRnDoqs617cD+JkcLS2lc/LdrvvWMcFYtR0tr0PDlNIzpxlVS3985//nDl+9qzCC/wRUPdaXW+7JYuSYcV5SrY13d6sBtaWIhXuY8aSOSaq3RKGpnMz39YneW5wLdbUGnGRjHSva8u6p6tKvEb++e8VVArkmV++y7vyt9H5OkItJ+G+PD9ACAfcNgMlkQdATg2VkarObQk9wXalDVq7pWPnZ3ofHPGrPP9339U5fcis18ZU9Tl7Mk5n+5a6DqK0PUQimQOslZ///OcBIZ7NvI+ObKIWmVSzWEpW88c54Hu2PAC0SN5o/+g7W7BDa5Wnecc1qlDA21o5r81z8RmfgxZJnJ069PoAB5+kABjHkrWyOtra3qbis845dwYQzjjp1DZCVie5IFQQUxE8flZy+yyAP2I7itdhA0KOHfrPxS6P8uL6fhI5rmv/5rOMJZkaBVI951l7CNTs52H6khZQ8c58r1GY29hcwOHLl6/ybFyb76/RHe0P32POWmbSzAbfke8ZweW69WtbE+7482z9XGvrsdGSyc5DFPUDelv6xL+xJ4pB6cuyzNwT7f18m32lj+zacR/pu7mXjdyxLk2f5ppkhLVMh1r9AYQTWW+EkL3S7DZ9Ts8328h1T0DYlpRxf+XMmj3C+iKzxvdmvlsWUX/BvSkRVGB3ECpzHPTT+I7nAH9LHiXaOZkGBzDdSLV2XduwE5bHx8nw4RoAX8a0a73nFEEdBTCLMw5kijbb9ZDsq8EK9oLu+x3EFPh+cMRSc6vPbzScf4e4RujuhwrdhXyb7zmuPw0Q3t9sPwAI/+f/cbt598P26vnj7Zevnm/PkTyP13Yf5dCP23H+d3d/tNcQkjKKM0qt4EnaMzze0IZ4f/NxOzu/jNLoO5z8CB3ct+fdWQ1A02Sa+sDry8B+4jBPpMuGxyw0nZO2mOihLKMAo4tjF+ZH6fXJnWeQGKCHjsC6eAQAXEPmQUPioahDQRocbDebi+/B2pkPHUd0HE1TS/KMN228qxAFThvGyBoqwaX9yRj+sDempMbJa4SOz+AQynTZ3BpHKovz/6bsTZcmS4/jzKx9r16wSmMaM/3Q/d+AxkYSKYnizC3ox5AEiV6Arga6a1/GHnd/Tp4qtITmBxa76svMk+e8S7wRHh4eo2fq+PI57sWFLmWT52JR2hS9C7L1BzyHjayljwSh3caNkSNYGlVU48ac4ATHIVh9mOiJSLJCNjVKbXtgZgtDflZ8ddMZSOgnKUQiIpe1syD3Wnd5M8hYDC498tAAACAASURBVMJqN4PQUX81ZLgIHfNTx9g6BTM5OIfn9cA9c9AEyWQeVhcqgFGBjqK5OAvtZ9hgGmfRsbX2wKxvHcwGN6639nC8qg/qlP3zP/8uawnjRC1uhAO25s6BuFng44Bd77winjp2FRkoIl56QfjxEVGAVltH9Gxguy9azxnRjTftIaRDyeup8R0V10M86++sInmqHWGMm0Wll9VVOEilTY2lxpf9wlwyxipMJrBL1qR9ixzH7L0XrS/0PgVkREIV97Ee2LXKZ3Md7gma8sQ2Qn95/epQFGa8pL0mYN/eCJ399q1kXa0NDFJOZmUZVa7v83PbBBHQJrOP1+c0a2mOaQS/VgdryxUdR8aXeRFMOx8W1lgyl9bKMIZm7uKEPqyTkUNwmWZFowzkbROjE9HaX2T3S5cKwnlnqrKj3/PZc5ZfGm2D16495oAxStb8NmfKg/T55HrSoGxxcna2GfvSv9v+pM5rlaTrWAxIWgCgPez5UXvP3jM7WZXTmzmv0lrlzcCXZB6L1vNfBW/MnrO+QdLZk6xJAw4dFrKi2IWvfv9VnunzL744akJSOxwnuT3fruh3a3nT8zNUq9ZIsr9Sr/rkyfZN26zUflAn1b6JQbaXRauD93xoP4BKQUDmrHakYGoYNWFPDDQadbvOR9vh8Dp1lM3cTnQMJsICHcaswVwzidyLjr2sBu6L52HfkLH7/b/8SyhviES5nlWuzr7I3PKnzhbgRM6NiZ0olFWA7UZsl7RzAxTmlD2FP+F5V0GmZuC7Xwr0FsSo3eC5rD2zdID3BGR9+fLyb//Nv81cALji0AJQhHWyvsqeF+d+uzl70yKq9ZPYLd7H5/FvdBixtaHHRfn7fcYI8ImMR7/vOs4yq7K2B3oBpjDHv/xlsxsV7GqAapbVjHJr+68aBip6m927OskN9JmLnndmyqoszDyFiUOt+eieR+uKDwUz0gprz5669QuiNZQh3c9YfByUF8AnyOE9ZGyZszq+FdNizfP82BbPgXGU26IM2n/YTt3f0kEbBLffXMDYnWncO/sigUuYFg2EGLmwbgJmEvCiIFv/lHXZeuZmCwXcBEbObAN9YVkBAan347g2iCkzqHuKgPBPB1sCyjP7tkHPtbcyl6mOxSVrUaD/aA+TzG8DV8aeOeMZ+DfzYpCKXcw+nb96ACj406mLK7ulZ3DZZQo3Yo85I5tUqR/GmHP2pA/00Qu6c2sWVOCDZ0B5F3vA7wRn1Ndgbsq66GsG3nwO5htAOudmM8evs/YVDypIUXGrMrEquBggNYydBpKWQOlfprTrwyXiPLXZ6DMIbzfI5b0Cd65RY4dzq6ueTVOJH/0ae8g6xO80s++6ahKhZ0P3S+dYEILAH8ZBRCLHlgSIi0/z8zKEb5Ih/Pv/9l8ub17+cPnFZ48uv/jiyeUp/XAGaDUgvJE/BIS4jLcJOiJKQXbgRrKBDzjsPtyMkIwZwrfvL5e36zUVY07WkI03ueTSTtZzZUhSHP1ko6CaXpUIrfVrI/lmIkJhDD2DdH57nLFJiyKUSoLhiwiFGa5NeBzGJZSaaW5bgRZgN8WsQ2QwaXQOykTdEAvVOir7D4rasTByGNx/0IbQHy5xSkWYvJbBqgFhaYNdkCLPZ3S2veVadxPn4+GjOFEpBk6LgWuJW9yWUByKSnF4XLOzRS9sV5DAbqqUCSRSmF3eMws0KGLGloxRkd04zXFUWxCdLOZql/gejBc/DS4e5LNuLMbjnAnSuWSTcxiwoXBYPARjMD7JAjovoiFcIw7RgoEjeNy/DfCtjxLx5V5i9NdI23pR7r0ZMQKmGx/Vu9kOIpkU6Gqpayza7bgzNkFN39WhZI5zwI6G8HGAUgEIA9KK0PTQnVRN/s7PP/zjP8RgkMlHaAnj57PlvyJpo9vWfS3N1mbq+d3ouoxfaq+WaeU+Etg/qAoif859Aa9Gr4Flueo3sj6a3ugzJsu+4mgMrmi46/lAgWNbKhDTWtQCRQn211Lg2soF0asGnzptUXU99TgV/eR7FEmQBsX6MzgPxWPgCl90nnfXozbC7LJ0O+shdKxyCKWR7P3jgAg9eJTRgA3rAcX984B8tw5i5m1qq9LaHZ/OO45P0WbWVZyxUFzKSOA+PRSZAx1DnpWxil3CQR5tvXSjjpsHKduEAMx2C4IwrF+uffycMrxmYGEaZL5Gp2Wtt4aSbEMb1Ge/krm6UQcsgdeEbVzn7SEL/bXOZCmyqz+e4EGS0GYQlpE2gC2N/roeRP25hoBRbVKVrZlz3kNNZ+zawBL+LorvmulhXtuY75sTI62QNaYSa5Heor3JUr0pLZP5pq0Rz2U9KWMU0OX2nQABAQMJjH/EeW2roVxvPTrN+Lq+GfNQq9ef1bMnSrrrN8qYs2ap8RF0y9oEGHr3vuUbs+8CiQJpccTMxN1rYCTISc1rzobRq3PWDZUX5Iud27yY1YnNnsomIEQyhH/4Y3QFACR0pNOXETu4oDLsmc2v5+PZ7npmu65jx06MAZ+ZOeX31KLZQgbwRkDBcotkVka3tk1LKNyryXc/ct+MwTnr2oCzYJtnQspCoOrRuinKuw/jyOOQe0YmA5Q+pQ2w+bt9THWqtWsqEQscXzdpbQ9/rJEjkLQGlf3AawmG0TLYv1XIVkMh+2yZXFvAmMXwzEmwG3CumUVBIZ1ggwvHgGdnnZTGXEf+AJcOgTf6Mq89FmJ58xVZK1w34DqteG43A+ma18cQMIoS8fQfBAYPQbWt/5xVTd4ethRfyiyfgM7Zfpx9so7DGBr4yraOmi+gjT/bc/0q7aprOOdcooRrnbZnNvMgYCaTTKA24NPqvlOXDSNiTDP8GgKXZrDWd3KJA96TfT7QlO92HcY/sD3bsqSMtWJr57Xm2PB5xl4wKvthdsnPRixpLaU8t107XCfJmX0fNiyB9c4QPqe9O9eG28orZxaB0t172WecldZphw0HQ+YoYWuv7sQbEcKsT+SY8uwqdWOHuEeuwThjA0z4yCLTR+CZTJycz/36He2rK4DiWcI96GMTRKO1wlpn/xfc7pleIL+toFgX2Eq/67s/ftcWWqeznRgl//65AeH3vy9llICQDOEvP3+cGsIVIjZDCAKA04ZhuNy83IEC8xMBIQEgwjLUDZI1vAc94wJSV4qF0W0P0zmn46hnkEwLT5gkKHGQoiJxil/UwZ2ox/jHZHhEKIIsvadOsTztoKSntKtp+6Nn2CfIiofaOSDEQalzd0lTURBNUcMYqb0O6hNUZW0K+AyLSKEQqVhSV38qILSWJgZ96LkIUIq0J7nLwc61WSQJaDYGBLT5UZAmdNMaUeZCx1TUryhXldRC3/jQZsNSWA5RmdG5uC8obXwu9IE5tiJmQR5ftPaJH+YgC3fZLii2BotSFDSooOjWATFvio5wHQ1zDocZv2zeiYVIy9W4GHCVbttg9YqcNpt6/Dl6R9Y4cgCbrW0m9mGQOcYYJ4J5MVMdo7bMTKlaE+9ZHWhogDOUojc8T5ye8M2v2V/+jqGTslHntYFmAY7L5V/++V9aC/HoYYJBnEidv9THrb2L9ZfdL6VYm33L78iOBM2qNDt7njEGOIjzuYCMfwiu1JA10GV/YTDJEjB/aYmyoKY1Cs1yBzElwN938Xy+5gEVY5kWKKgyQo/qgawDVSPNGv4x8yLIwnO5TnGg20+vT8y6iIMdG/QiDraZAVt1WO+awD0U2ms22XqLzNVr6oieB+DBQfeQ4busZ+L9CQgePqqCsnTS0cqYWww068t+nmk6O6SxQS5odL/LwwrRHGwMP6wLMno6Lwq0ZD3SeodDbFkes6JBvee0hPWxHqQiB2nVkL3dJvGADD10yxJJPaSiX5+oC2pTeHYPO1HYoO6gsEOZsfHaZMbbP9nLsf9r7SKwlP6vbWHCmOvMC0i0RrTgGM9YFLtZa++ZdUSAe878YoNbr17mBN/BHIJ0c+iacagJ7b2V0t91ZCZbhWaz1W3pUMfrvF9DH6Z++ARcqDjLXFJGwZmi2FloxjdvXr759ps4NMmwry7QLJ7CT8zlAWwlEKtyc2zfjZvtyTdg75tvvrn8/ve/P0okVDJkvOqgNQMa58Ta0Y2lAJ+ZdO2ugYhBTw+e649ZRsGoa4Zk/XxHvWQuCYqgjPK80mCr+FqKIvdrL0vWVBy02WbKG7hHgimVfbF3BFzQOSNq9+z7ApJbZ5xhv/rVryoi9PpNAbut97IruvYi0JB64K4F2R3MIc8vE0PQUqG4ZnVffxS86Hh++823uf6XX35xtIJin7Ovv/n6m5xXn3/+xUGB9vzLWTtF7/6udaB1GhuACvRhS1kvOJcG7swbe8FspwGhfobOqmdsQfkqoHvO1+FvrZp2mnE992bzTP7Yh7q2+uEZtFkJ+KHHhcZ3BVsEia5lLM3q8f3OAVlBfKLW0E6tM/Re+0q+D/WfsxK7y1kVQZd793Ie4ItYV9jerGTpmjk1SDVLZDDNOMtYwM9h79DiTGFDhAQ9H8068xmudwbJTQpk7yz4ldFhoOT7GZ/4RTcLHBtk5rmnCh5xwiePs974ExZMSqbepo7vi8+/SG2ka8Gg2b0rrbRUxSvo5trzumSn8XNSZrSAsayM1qxHVPHx4wYus8/aD8eSGnlbwpHFo74zfuaH95cvv/iyYMULfOmyivjhDPj8s8+3H18e7Bzttr4cm6jxQPdw2IhQyQda+jp2Qh0AkwqMLba72bjSQXkPrMCuk7a4Ip6I4ODDBxX+CcBTv49B19fNa2n1Uj/YYNN9xvmoUjfvKTun8Q57l/dHYG/t1fTZM863bl9oO1WbcuPypz99f1BGuVaTP/UZf15A+PbV5bt/+d3l7xYQ/uLzBoRMJhlCWkyA4fKHoDABIeg8B/ZfCQhRF73/0IAQfvayJaP2JXswaf9zw9lQQU4UoqD4k33PgN4mwu7mkuJnc1g/y2RxwMT5uHP76HnVA74pWp3wbNQFhBaeW0Bvra2BFe8z4vd3aVieZymdLFme1QQGGRsaZk1gaHSrC4ujOTrrkSEcchnJ/2VagqJl8zW1ncX0rkgKz9d0fHvb5YAeMt0j4kPQEjafnPBzMX5EZWYsoa6wMV3Qog84rwY/ydi9e5/rmYnJAbVm79LCRNB2CxNAaXbRwC53t1rQOCE323y2jmXrp3DAMrZTJhUhObK7q2+zGSfPbCalNOPWVJ0DQpEvUX7u1QyeaC2HWzJlK6iGmkEwwroCHHBudIw8yIIcr1G8DoZKZIxhJNFT00cD5zehsBQQLPqD4xmRH7IGtEOIkmkzsjp+GCYP4mSAJm4iUqtz8LMDwj2/AInrwzlkDA3ONLCs69Aah9aeA0LXIO/FObWtAH9PbeqD9g3FIIvoaXhzUP+VgJA5CnVumSqCdQ59KdkJiAaKSKfwYBRN1kCnnmQN0xWCse0FdAvrbggYcKxEa8+054jK/OnPa9xOP6vVMUPXeVn1MO6H70r2LS1DFoDmPlsryuuhKC4gDGWc2kf6OJ6EQqyzC+XkpAbqgSiCKEU0qOocxuxZsompXautyAGXuuSXCWY5ZBIQri0Kh6u04I9AlGQGyNyjRtvMTerm7pC5bM2aNunMPnCd52DeezJfE/KSXtj7xBm40d53UuZHy1E0iH38FwHh+p5hN7FvOLBpSDwU+KBQTVxBxBW7w1mVIGkZxASE2Owb0K/a5xYnlPusCvGDjFX28pBeqcVXSn17uGHDcRgNjl2P2iAAB7OoZHYYd4OoMC1gnIxmGDBhTph1l7YjuYZkrX3lfQRFZAlxDglm+J1r3gxhE66106UL9lwxS2zW+KjDGoLtevo0IGSOGE+zMMnWbK03QK69LlKOymOddfaUWW1VqlEZNBtbh/xVAAzOomQBX7+Jg88TcJYnCD/1b+PeBUewX+wpsyGMG2Ng0JCMywAM1ivz3gxAgwF8DsCdOnac8xOnSHai1xWkPddVCZpA77Ifq1l8AkLWja2DwuAJo4k/rSU6Z9MECI8ygwk4BbgIgH4zGZGxQ4/MdnrTjinFmDG+BFYKj9H7EYokNoEgpPoKBRA9M3vOXwU8vDfWsdn4nKUpwyg4EWD8ztq/LIjVLpkJLUPgykoJU+zwhXqeMDdmobg35iNgHxRlGArQex/cr5J4yjAKmsSevX17DQhRqv3hx2SIsQ/s45zZ54BwyQUztgl0FxAGeIa2ugSGAi9hFSEoRTY9bdlKBTUgPAD5OzR2b9kMeyAsgQkSMnecEYqMJbFAbeydnhHxl270zOMZuSa2gSww45AEytgOXId6SPZ9at9evT4ALn3e+sbNTCaYGLsJW2RZEYEJZ8SxFmCbxNdBKZ8epOgPvI5rpvgd8+GYmljg82b3zB4bjLKmODvMhlkOxZwwlrRtYl1xrgpQ/GVA2GBIH0AlawP6Yw2vxIjvNChOdm/6HrmnBXKA1ASuqIszB9hNA7y2RWq9eACZE4X0AGJ31spCiTAa741N+bB2Wi3TSob4QwWwGFPGzVKbiHHeb7mMWVn2Bzak9NyWzbHOrStPguBnZQhfv7x8+y//dPkff/ufL29e/ZBg8MvPCAhRgOvawF2hfhBRGToQJiCEFvgTASFsvRdJZd5Ju4k71Pms/9lZxEJjy4Cy2BJwvMNhqoqQgUbELBaNY/xZnBoODAMHsCg6KFZ68EwZqJH+FukWRyegmcUiGvLfiySE7HZSJMvEuElGrSLbw0aP07LCVOopdBSbhbkVxUE2bikv0HIaTLLw2o6g3/1TAaGbhWtZ48R1uEcOTI2bu7cBVpE1a9m4tugh9wq6ahYQ59X6PgwINRz2QExz79VapZaP5u+RyW1KW0RKw39I1b9995FkvlkCA+6zs55AdpvHWhOpYyKAMbrJMr44JPRb99WDybYC52znGSmPMaUf0CizUmMj1T/aTuqO5jRgbDjgE/SHT//8aBfA2CkjHudz1LHQwO5XQj9G9DVKaFWyNcPKOEkjzprEGZojkk2LCuCMAnuAAyIbOhTg1lVIpdRx0BCcaSq2IPCAzfx/Qhn9NEOowqv1uNYAhlq4jLr0PBFAkUvuPTVz67NmgNVMZA9ejVbn+87RV4jvwaByeGQdDCTgPRwsHHAFUjrfXA+jxx4zWOVzMbYDXxhzPqfzrpPZ9XE7TlrBm+65BiL0aCxiLsgStI6M3ptmlswCsHdx1Bhz9q7ZQxwJQBRqCmz1YKP3Zp4KhjHW2LfIx0uRHUW7Qjqo3M5psR/pMu/ujXMNRMCS0elCvw6FtA6kgjai6EE7T+IbCZinuhgqygSwmHf2ADYhINMC1/Q4HdDRdXZV+Yy9PgmdWFfJvRgEpD3N6MnS7czqntdK5640+9DqVsOmYy6qWgBM6mZtn2q1Rdv7We4ltSO0udjZIrB0UIUW6BlU8h1hUbiuzlTNZYciJLK62u7lCpLJvhCsakuT2c707L2bdf3V118VvVVgI/3Dnhx0cx0CHVxtLM9thlX0mvEi0DP451kBagwWys6p00qpBucJvf64DvcAVZasiVL850CyZ0rrs2JXVtdeClop8NabCr55pjIHKgRnriaqho3EoTlEKlY3WlvRjB5OMeBb64NbZxPA6KhPrO1osNx6M7O0rTEtaMyYSIfmfQA1PDfPYQZeR7q1s9QqvYrgDG+y9YxZQcFIRVB4hozz6N8BtgfuHAHh7Fzs0LJWzDtBiOCyTCPmIP7Q+pfGN5j/keAdavNqHwUQBIekdUap9NbNgFdxbnOewFAqAEmwx9hKkWR+zb6ydrhHFJMrHFJVWwOR2JaJn7RXbzMeeX6CVajsq/9m3qT9BtS8cTOJBs5LWwrpB0rLa39SaH5lFYQuGJGVu0ddn9T/tIIKI6PiOgEQUIhen0ECIGwM99lSmtX+Tkgvgenr1m7yOecma4ygf0EW+0FgrkC+fhv6AG0fYBArkFJRrdYSShOsP1aqn2CU1EsTB3yn9YJ8ju9lHptBvZmzCFvg3mf8peUDDjG2R7uTzQXfyZ7gNT7fetmy57jutb1TA2kD3mToX9Cju+18BLcNNPicNXRpaSQbb1nDA7hPq5WnFSuKD9v6VME5GXMBCSdUlCB7Z0FBqdoGAIsAqlNl9QwXxNJXsabbc1HGAGPK3BwU3oitARi0jET/kbXKeGoj+IznBbaTObhmbitQ6b43UZB7OwssnspiVCtmzRlsw17A3gv8a1/x55uIKOsj9m61pjwX8yQ4IkOS85P3p50fdGzW6c8NCL/53T9e/u5v//PlLQHhF08uX34GDY2AkHpB+hA2GPxfB4TUgt1pDeGlNYS0oCAgfI1RCIWlqVfrNeqcFK3jD06/KVhToqGeJTqvYwEqy2tBS5MBaO1L2gRAHXlAQ/NKJ7v54gBiYNK3rMpeXah1WnWez4XYfCvo2Dl7pBGok1RHtwu4TmYOgqGw0gwxRrxH6XkWoRF7HZyqaX4aEB6HgDS/0cBYYCzwZO3GDTcDKLc8vcJQUrs/St67qj4x9qoL8l4XCvdXSgOqTx0PERvuI6jRskMeWnVwcTBac2WT6aqz4vjWSOq8GhCGgplxo0F3aXc6qmxKgxJRHOY/hv75jwfSo4KrDu01MLoKiBioFvEpUtyAeXOebAZjdD9OfIPGqvAR4OjEeNAyZx6KRZJq6HkWxiKcdBTDTm0+dJ4Yn3PtG85gKVaVOw9NJPLGPWTOmdvsjWXLGVcMBt8TtPbUm7JZvNYC8RxHDeVqEETJ/oIyGpGPBm4ZRwSZxlnnPg907eiXWQEEgzfuW6469829BiRZcHcWMGE94gxLsxRNZo1BAWHNpv9fEHwyWM2Kcj3GyEb0om98F9fLAUtwNwEXBoZ7wvHrOp3I0kROrGMy+8qa7PquAEKyBwtEXP/BTTeWjFXsU1Qz6+hjA7QLzmMciFFnC27RZLziFPwbZzHI/VBjHBMDaIO/s/NhE/bYwzWxD92SVhNrQxA7N5GJ2IrVYHKgc4BI03btmRlhX6SwPn3LbuTAhc5jQ3ll3HkeMySuNe1H9yzPqYx5na/Syd8e/SXZC1KMojZoH7NizgfNMftp2cnKmo+ONCGT7Ku1Beh/cZZLHw3z40Qb1b42m1ERBYVZrsh+M1V+Dwcw35+MbWpMGedSgK3VS1uWZaENVPh+KV+i0tYw1QaTNX13+ZqAcKJLqWN7SO/Kp3l+QAfGjblkjZDpYP+wVnmNdSHt3M/iwFfVtD1eY3uhG93uvur+aXsAHHpoTp6FUjXT1217iv1piYdnHWOTc2I0MOYrz3T3XtaKdlJwrOBjWw0AxjBuON5kxlh7UEMF06RW4zBaMyrCb3BscC0VXGAvczDRLgVnBI1Z84JxPb+qWMg1AOJC217bGsYaqnRs7fffzze51pmmBjY1Z+03ybpi72d9opyYrEazOtyztVmhTH5Cu5ZOxpjmXseIijrg5cbl2ffPci5cQevubcBoeuSmVAD67F0yBW9zP82stC6V/wL6WjpRdkGZRfYD9SzD7+L++W7un3s1O1s9gzIIoPHxnawffK6cm6nPo4n6o6y9r7/+un4RLK6dfQHoV9+a3pj0Ol1NZtbxauZklfT8uNbP957aouKsCi3TinUe2h17RqDvPe0jHgfYmmk5zjrFrBhn+95qhx1zAzTuT6Ahe4Jz8cS0UDwGwA9QJgEIrckePDjGu3tpwmQw08boEmDjOXjeCpNcS2EEPFW3tyVN9tXLV0cN5pUNNqGxiYkEIKQlB6JhO1ulv1sukWB3NFrWbWqLaUlz53b2aksOaK+movj8lAiktf2JbCfPZjPYZj3Zn6pecv6r8J4E0Zgn3Ac2gPngOkdGPSVjraPNdZcZtSREhXLHmGc4fPNDwfNmgnvGzH1p8Mq/odHzfSn3eEgJ1qPYOGwmOiFndg9rzRYaUPzNDts+j2eLXzigITYiZTBNcsm6MfmU0rBl6sMGWfsaWWfahnMdYs+xZhCTxDlAGDQamikG2Ko4YP2f+PF/PSB8d7m8fnH55p//6fL3/3WiMp8/unz+5MHl8aMHqRNMPHUEhDhLCMpg/O4mU8i/Wcs3b92+PEDYgoAQp+negwSEL0k7H2nZKfcMeW5/sFJTQMRwZBvwNehbNBInNCjH5Plx3OI+WFw5xR0+G+frmvUumnNyKKMwtgxgxWgqYhF52NXR8AHRyjg+g3vjOE7IwdqYBJITZrkx1TOCU+6X5+BmMGQYZCN9edcGYoyDAZS1LzrpPmfueQdfHNItMrkgfC5Nzp+/yNxwYJjFgnLAM8QRvV+aZwrUX1fsxABcxJB74ftZnHGKP8Ddrvoaz5Ss2pyZIGHLNuic8/4U5o/ieRjkNZTXwDDeHMLcG47DXwSEo+kE0QqqdFVW1LE38Jcue6yZIbEJ2NPTsX1rIr4zpxHnBkUm65sYFxwG6VUYRp4Jp+JAY9dfkA3rXLmhBRc0jGYxinQJRFyVG0td6rxaH8Vc2fjXbHg55K/TnJRDgWCnju3NHbzdV1LydNw1Gtb4GOhvY80QrUh5oIOZlAIB/Y5S5KbAyLiOvqNCppkk7hPD2MO1HPigZqNPce3sm/W71HjjaHCopD/pENdQjCYI43p0fIO0JyBEoIcahdaiWbObjM391mDymk6+gRZrtm0i+FxrC1QpZN1KV2ZyvFfHlLVN0MyzAFQoxnDQxpctOKvvFsAq6GUvKOab3/OM2JpQQibcIT3ucBSn+qtKrvsAR57rpT/UUGOuI+jEPBA8MCccECgNHhTqFf2LBnPwn7Olbc1RVgNjlUP2CAgVDLpmbYK8DoAJDXWHVpzS11WoZQ+ce/KZvfRQVxU08zulP4MynUrsDuBR7O5qNXhNND0B0Q5Yba/1G1eK+ZUeFKGSCbY0E9UMspk+nUGzeRVMuop2qSLc+vFSLFnLBAlXu8J51Uw2a5P/Uo9S8KPBm39YA8jddz2UKhpVvoePcv5FQW4BiBkzzhGcHUEF10cAx7t3ZRc4DQAAIABJREFUD8oc32XWxj6VqRNcTSnfFTZIgsaCLMnQHvUvgFGoOE6IZk5sMlecF69eJWPDGeFZwDhy/4IPrE1q5xgHwDeMM/elQIr11FwzGZrpDAT0WmsW6YeZ5zi8a549hcD2U60QS2uQmmVM7TTAD+cyYMXLF0dAH1AOEZfVyjH+yZbMoXZM42Pcun3UYRn8cM1kC1EIRNxuGR2dU0Bqe82dQYQGy6Uosv9Yi3yGMeKZAWdaq07blR8OWiRjB63b+SIYyTlz907qDtlnBAGCt4DhBtA6kQJbrG3pjT1Pr70ppanxu1/84svcj1R/rh1BuffvUpvGPZL5FkhzTScTNabTwSSI5D40w/YU5Qb6XdceyAILVQHGBjVTLVOkGZOyNUIrnPOrPeX77eUXGxG6dlU6BRvSl5b9t33CM5lQ4Ds9uyrk13PmSFTEptXRBzzRtmZPs3bwJ8coCMV4bLf6tldldX09bUHB64ooNVjsWAU8XxY2Pslsl+JY2kj9G9VEuW8AA3UFBD/x6Y7Sq1AeC2apvq1yJ9+fQCrA5lXHIaUGp9Yjtg+qgm0DvNR0poSgWeSUcc2mKXCoKrJnBnN6BoPIACs+5H4yERCVUfyjnef53JhNAkucKwCqZspgHVk7zQJCIJJ7CUh7HxZB6Za8P2VDr5uZk0nEd/KsgEbnjFxacqwveVpCvXwVgMKYoWfklZ2WoHbU0oIwP2Su2WP67ud+uQEyb93Os+qXGwMJkJqB1beo797Ey88MCF9e/vj7f778P3/3t2k78fmT+5enj6BzPLjcJZ3JIZeAsH0I+Tsb6xEZqESoUC0Rh7lzefj4SWoMX73+OEPI70TOODgM8DjY03R1bRTa34YmxqS2oVQWGY5QRRQEa9QJrFhoOEMGcrnmnP60n1BenkmIrO6UwlA6W9ZL0QsVSG32mMlftoDfdSEh1MDBdS8IAgczBhoaK5NRJR/oFrfjeB3KaDMCFjGb3icDyXt5NpEiHDeddlWL6ryX3eH/N8CIUtNEbqSVgnqmBm3N3XlY0SEdbJ0nFpV0qjgqW6CqW8apf96sBvdvjRCHD8aPRZss1uZHJ4DfYYilgsY4JJAhGC1NlzHiu92YOmOpL1vdJw+Nk2Mxf4Le1DVUMEcAIAX9WYfjVKclSSmbcXKmniaKlOzNUD6za2YnVC1LJm41NnEOh9wpWNIm8HUO892TepeuKyXVrO6nGV2DMkWWGF+eR+VKxhKDblbWuiPGhHWjuIHoj2iRxtuspFmUFruXvmhtQAIb6qrWoLooZsdOR4V1wfohUFWdMvTKHGjvp3zXfZkajPQ9miN59GtrHQvrUgelSqLtR2h7hdAz9hnsRLNPawg+ii+fyV5ew++Mc3iz3R4ivNy/GRzWKfNmprxtRprF7mHeTIYUMdZpsjyAHwuGD5oPfb4ybveurRqS3W0WERuQGoCJL8XBmNBJDurVKbnXpFVGTXL2L/XLO3hr6GnM3Oylz1/Fwc4XGQFbFSTzmR5pnQPez3xB2SELiK2zlYXBrPfgvCtM08yjLWi4XoEr1xr3w1gFvV+dGTeuo8f4/XGqZ4yJ2S6fwwbGQdNHB7Y+WefVgEGaj7TDHIRjJPBea05EwK/UoQZiue8Fc3FcRtXlXshU8WOtjjaYZ+/zTbBrABrXUzTEWlfPiwb4rXNSeZe9zVwEHZ8AFnMtNbYslmbBWYeivIJ8tae0IKmDKcWatZ7gdKBqnLV8d9WmDcKTUVsmKhlkSgLGZql96JkqhevcxiVB4ehboXNPLOfqrJdyFicQhVpUtxEbgZo6xyXZyrVewfZ89+zZqGZ3Wiv37v1HLVYCML5vmwUz/ARNseWpt6rDyM9x/6HoFVxpy4H22bSlk4EdrwvYMU4AR4CnZhEdU4PDT+t37OEGjS9ZtNW3cx2enb0VttMozCm1WL2UYLWAqlm72KfMWeuHeLavvvoqa++3v/3tEZSiwBoK8YcPh7q4bBbPT64VvyA1pm0XwE/YBGNSZI/ealubiPcMhDzOktwvyoX1m/jDmiALeACmE1oCFGPPsof4bmiwFZl6FZ+Bz3COch9SMLVh3GPOWBklPz6vo3sDHYG2JnAv4jdFcds6xKgmV1QobK6pFTMH/LQGc8AUTIm7d44MfEDJqaE2COu5xX2bKcIGV7tgJQwTrBEwijemwMTUqRt00he48ymwxXcJMGRPnjJGpebWx2J9q+58Va0sYFLqKfYYsZS3YTbZzkC9AuaGTSioEluzOST7FObAahkFR2MIogBsjWoFWML4WQASNtIosPZCjSBRQI5rS6/YorHJ+O6cwevFqx/Lf7OXI8rWljAGP/qj7EHWJ2ubz8uQECTm2vwe3zB+06i/BQWu9HLbGVmewXV5LuYWBqRrK/7kSi6yWT8pKWE9Frxvn09iE+4F8chQZgeQn5+xZ+JJHGmZYcZEhgfvUVdFQDu2PmI8BRjqO9+6UFvMZ9krrG1F5ZIFXq9C7om9qi2Qat7Y42e1nXh3ubx5lYDw//27/3p58+JPCQifPLx7eYQENegHAQcc6QWE0EfJEN4fz5pgkCzhnbv3Lk8+++zy9t2Hy59TY/fgcovCywR8tCqkJ876jkxhj2DDzMu1cL3cZhAw6wakDxW9aXN2HSacoqpJ3T3QFFECApty30EQqtITZGGHaNHqa0sKnZ/DqU7AMzR02Ugmv2hFjWRW0hp3J7i4eSNZOhwCaSEsuGuj3Aay1hxIn+K5TKvH0R5l6LzI3HDynOMYzMnBCXEjV5m1cu1BWhN4t2ecyJVIMQsxghWj9HSDVyQif1/xeWsbehhLaTJTIzpucJTAE6cAZcKXbWIuCtxs4oeIKnBfZ2XCIkTUjKp2dxUb8BDH+VBBNSqOQ3DjHCRjjX2rkZK+EeMErW+0lbY8aQ9F6V2KVehECwrwvUG47t7JOPF6Dp+jaW6ddxFejcsxb6N2cp9SO85zyiGJYeHg5B5Vhcx8jMZpwM39pmYDda9tfIEPfs/nmWNVOD8SP0lz73etixytAjEhjG2M3dRGbdIuTchntoZMByNAQBrYF61KAJtaPBzoGtga0VIIpUx0fNtDVCTUsVEdk/WrxPrZ0dZhgcrCszRg6UHmawkIRz3JXE3pl72P/Shnv3V61tyEAyCdOMhmaRzWL7quPbBi1EfVKkpKP8GKxDBOrA3WtQbf+k/uBzv15ElreVVOi+InCmVjHxzF9MvOVwmzWSftRpzt9XO0obkZUubOej0psa6N4wAbjb6Zv6r96dAoHpK9gRMyBD4I+FQWW3dEPSTiRw1iGPcAd29Ra6xAAw6jYi0pfFcQC3An7VzqrMXBet+MrHtPKlnZAKXq+XNWE841lqGUsYAdYE5UomStpwZmcy14xFyVQoh6a1sT5WCNMEKz2wWNSinVtrh2OFfYMwZIZwSb9cBas6aHvSc4xTM2+0DLgQbbZ2l295eUPWtcOzZlPcSuD0TovZXtIvBl7Q+LBpsq7UpHg2cyoOL7qixY4ZJmxGTQVLlWCnQDzWtZhmg+n5Eqp004GCxThY5gUgKfOozU6vHs9vMt2HknYx01RNo7UIKyOl+zcAaqyaQMdI2I0ZtSV89nQ+rT1g/OADO08NV/E5Rob7hf7gdbwbNwzQIC9uW1t1znzGfxHGFffP/sWdaOYKRzbgZd+nfsXjQMCjjwJ/XKHz5c/vDHPxxrJ+f8ZO4PW7t6pzKZelbL6GCt8F2yeMwqnG0vr1sDLaPA/cv53DO4gfkhBjUAAhtvrRfBL8+Dw8r7BUhYy7bM4DkF3ficDI3UkS1g0UZwr1IQWef2ERXg4vmjGAy752Vp7mZJ2MOMH5tD8RLBHO7NvqvMex3/oYgxPq0TZD/h67AOdbqrjs0+37hMd0JfgI+bee6ctvcd9kdbLABkxjCBKAyknZXn0hLr/qURa9M8B9gcsatjxQiSM59mqGRUJWj7QEu2l0e203PjHNzK5uK7U9sfXYUyhOJzr/8uYBLf7dpmfPPn1A4s59gE8LI+U6dfm9XkyxJEYwiSMQQ4IQAn05oscHz8qvsWbG2LOc6j1OauNVH3VFV+ZQ4IsFUIsSAC389zKIjDHskZ+a4+Ve1fASUzifp5ZlRLR64SMT+ssbCiTmvRZ9euct+hjNtLfOIvLTmihKzzqN8ZEPL+g8xZBIbSI7ztYTyjwwZ5RSIKxsOtA/zCXss0qu/VoLR27Ge1nSAgfH3NEL780+XLpw8ujx/cuTxEljhS8YiwWEN46/KeicFpB/VOjTlUBJCHB5fPvvjy8vrN28t33//5chdqIrUF0LGGHOjU/0DGgYLVH388arOYOI0GCDwUBBtfs3GYKAbP5u86zFzHoJJB4BSLcR1Cnr5gUR+7KpyaHVL4ocWxFWQorbCfz4YIRW4N5FHjWvYkznrqzqrgFSWrUWOlYPAcfBeTZzaLZ7T+yea1LBYWVorBCcDfl8PPgv70h9eTDl6RazbjatKYfL47wQFBHptqPbbCUR9tlM/qvLIBCYwznieBiwi2TIqc1zyIuR+RtCIRrYW7bqhmebPgV3uTgHAcdJ3rHvYvljmivqHB7U8FTbPXh8Oz5F6uKbqYLEqct0I8otwJVOZ8SNNIX5pxyhH3Cdq17xdFyoY7cY9xKDmIDIykX+iMCCYUib2qNx6Z5sqI/sUPY0CmpPfQQC+SzU/asDcqo1Nos56B50x2egXaZmSSbb196/KHb/+QtZPAaM5b6hYwQOmf1QJoDsg4Dyuy5pkUYuEZGMurJHPrj6RCcF1QvmPfIslu64rRwGLYVpid/bX6K7McPXzqWFlTYkaU9U+mP46JMs6nvlnSG+M4L1OdYOnTgHCiLD5baFJpM3ClIHt4mRkrFanosvULpbG8yr606N/xZRxwMnBQqDnAfnzx+ecHnS10o9VKMJ5QvYq6v/pIHKlI8KiXU9fsfRQkCWOCA1AUczSp2L1lFDmclPJmnsnES8VSUIP1EgAA5xlK3ctXVTBdlk77GcpXxAIKgLHmEhxB3Ut93Z3YBYS9APdC+1tmp7R1BJoAUBrIFWWufXN8dYSu9YpVhUxN4gKUc0DofhN5bra4FGKvlecLytu6Hu6b9gI2FE6t72qUvI/YmENorDUs2Lce8GVyqAxdoKEiB6l1Xb0Ya906Fe6F9+DUIhaDPYISpHOPI8JrZCaStU/Gq2g991cxjSLw2tgj0IN+fmmtoTZap0IgjEtJ2fv5AeEk0z2vs2e73rxHpdXP9LE4M6Fdn+l8Rep5X+YqWZy2cEh2FaW8e/cS9DH3Ur+iijmBJ15j/gDMGH9+T01Y/AHOOoAI7dzWYup+UPtVNj603IrRmO3K+ljP0nMmI+O+fp1kVKS68jvBCu0G6y0O+3wEwVnm/9s/fJvfm4GLIuFAM8bSc7Z71r6rrTMEPOBaPHeFphrMfjreAbAGfAakM0u1LBD3B/AZG07j7tVYG5Tiu2gLZU9F+GnZcB3U4zlv3oqkPc9HnaU1WNZp6ySfhTYMjuoH1N4pJHSW0Y+tf/nqaECelk7r3Sp4ic3h2qx5v992VPqCinYxrtYJ8nfWiX6A/Z25X88B7gufhu/kWmn9QWsxShjWmFzgxdZOuS6g8qlWm2tay5/1TjAzYFRAlOuxrvnh/QnKyZ5PrAcAhOdom52yd7iGDKWWHlV9XYVl+hHj39pSoUkAbEoVSxUvlKFBwoL3lzUxhsH+bnAtPVewTT8iASE+92peAyqtbCilVdMlEGzSvjYYvxEbqD4BY5qM2Ppoc92E6QOFulZrewTXWHe51s5H1sChrjxQvLa3db4ARNwrn2E/e14UdAKIaWlX/LS187hqXbRsRRuhDfSznBGl9NOODMbbq2b/RunX92OvmvAq0NxMMmcAn3Nvyk4IeDvm2bnnJvdatmQ94pyFU8/XNwjgP10Bqd0G8z+PMvr29eUPUEb/+99e3r780+WLpw8uTxIQ3kuG8M4nlFEyhP+7gPDl6zeXP3z37HL/Ib2P7l/eMhg9Nw8aJoseI4+zwgCxCStPD2r+Ohvhs6dP60RMDOWnAkKuGVqEdL1lLUpJbWbCYIXo3mxK1u3QVJymc61GnHCyLxRTj3ZIYNWsQoMqfl/BgHdZTKGarjE71z0HhKJsyRZysKa+oEiTm4fr+JxRx0t261q7eI4isoG2ISINvUxXkN3J1cexnKKe3+/Gjc8RJB5j1rorjdV5c2ssEsxR44FI0IRPRCjciIpJyPXXofNwcZMr5cu/QZmiMDkOPhvkDNidn5mRCJVkRtS6JwKGtjEoipWDc2qH14D3qnR5Pdzar81rYkCavWj9KgcPfzz8ub4BYXnvrKUGvjEYK14+i01oCM9Il0DER8+2zLNOfWiNN27GqT8yaMmCLUsxBc/KHLde6vizXow9jK6NdqWHiAiKQMp5T+3F2rAo3MAe7XhXqj/rKNm+Zn0b/OHQIj518wLI01rcomx8V7Jk7z8k6ChiVtqFRrbBZINT97rUNRFO5pV9rGhNs6VXgCFUK2qLJ2LwaUDIHJvJD5q3wDtiJ9t3QUDnJFYYaVntBRkCWcmY0+6Cugm4/MtwETQ5f1DJbBPAM6UFwzJ7Kt4mu7ImyKEkvv8QqpVotyq0Rx3AHBznu5mlStoru+0Y8RyqLuKcMI86o3EAobcs6AgT4TmCXFULFGAJMHMSkoqzl8xfGRZ8r/V/vBbmxdgYvI+DmKwpY91ApcF3f1o7w48gmbUmOuzcN4HSTwWE7jmlyOMMLwtvRt2aidSJraZSsaSP9t76LGav6ogc9X+lopW63IBWNoN2IcfyMl/JEoeSfe2NZTbK+hf2TeqpPny4PPvuu+wh7IpZgqyLqVUGkFt9lKh4hAqihljxHvYE8wbw8uz77yM2YuY8FNNlef41AWGpzm0TIZCZ85kzdkJPZtM3nd3XEQAqQMh4qWQo+CNbxgAnAe+dOzkHWB8HNXwZW56LuSMAoA41zvq9u6Em8lmBqU8DQmwZ+0wHL6BlenxWsVG2B2PbvpNtScQZzj4lq4UzTZYv+2VCQlnz6e/atVxQtzVqUQ+Pg11AKirkd6uG6BkYhe01UY+DZvuTMShy3fcfEkSGIUEN6USLBKxkNrj3kn04qe1mz6aspWf1kSGcDeWZGWd+pMBnX67m3+wa94mjyjPxHAILivAAWFLWwbNz34KkglxmTeLQLwDGxvBM9gPtXm8Nt8FnvmdspYBAU2X0Hqmbo97LYK7+HYDL06yhnudXhWuuxVjg4BtUcG8GYTI7eI11WCC9iqrMBQGhLCMzUNokHfacU2t8LyhQBeapMK+0gnkyqE/yYEAl32UwXVCRlg5dX9GBWHZV34zvExjKvl77GYJPs3a8l/FNe6z1RGYMzYThe3OOB0C31+gyfdLPPcczvwOHpc9zn+4F16Y0WKm2ghn6QZYWYKNSX0tCY/6C9cOtswTgLdB/gMjruXk9k8oEiBL5SZyy5zjn22isyx4fJRfU9+7MVtDNQL/z1TUne8Dz2Jp+tUSilp66zNXtTmAwNPNDQ6G+kH4b48h+zHilJVODvvpqTS55TvvcvBdQlYAeIS7BFs73rpkxmzaeB0BleUDYEhNkBDD6WaIyb19fvg1llBrCc4bw3uX+nY9rCAkGpYzevd3C7CguJSV7//L08y8urwgIn31/efjoyeUuBdoEZouQgzKsMJaHoxlvBt0aj1EncMxVvGLBk8XhwMGgsImvaoBVSPqod2DEBtrgHkMt4h75/snPN74uSp0FH8N3N4FoC0HrUPewuPZ+YwNKOQr3NxSwZsdKG22GK8HEQWmrIy/1CITFNLgLv5m2KiqaxpYKd3ZgEpxRI7DMY+SU47RUnIdx4FqlXRTxMH3O/YEWmgUJhz6KWe+LMhxp6dZsZjHPWDTlXrneHCY2lF7NWdPTNcShGlzaRFpHWkewjmb/Jcru93if5YmTFeobRUFF/Fo32YyINJ9mJ0sd1OgVlSkVrwdW+9YZOEqpux66ONJ1tKUGarT5Ln5vvyNpXAY5rWtVaKEUm6uz1N9rXP5iPk/ri3tK7cPQWx3zOIr2a1vt3TF3BKOnYDHbMYkGFVULLBw1hckGVsEtQfioZwUk7tUhffcuUtd57qy1UuVywK9OL4f0jUvQ1CiSpW6mQbKGzYMuhnAZLgu++XeQcvZoMsyg00W6rRVQzZWxs+Fxg/rOI4fduT7DQ+xMGU1AuF6OrSmtyl3aaigmNcPd9VZ6mIePaL4BDWs7xeq3bsdhYB74N/vbWgaD3Bzcb962dnZjdKXSFezCmeG74oBtTwaRTO8vGuCy1qEgAf7AUGhGnmuaXchzv3130I15T9WWG0wLCEj/SuCUjF170MU5nOATUywi6nt0dKSgcB/Mt3WcHvpSrZpJvFIUI36zgLDZxYIV0nd1dKWB9v7JENZ2njOEdYBboxfENMIi3X/SqK1XPQLNrT8P5wIj9kK99nLidzi6CXLn6Ork8l/WeqhGW/sB4ebYFTXGrrXPJmMbEaGpF3vP2BCe4avffzVFV5RFS18OrWf1VH2WqvjZ/NgMibaGeUjd0eMnFzJagAqsV9ZOxEiWWf9fBoRQt+z3ewjxFJHnu5jj2L0HD699z2Z7B1MfGYZmXWkAXkVJ6HZHKyl6sQ2I8d4N7AuM9JzN/nvf/rZm9Aik6nhdYq/IDrFeGkyUwsV3NuuIeEmpVmfqXhxs7ctARebQNk58LwyR9uothRdHSsqyIBl+Qmz+6rENxtlDBueuidTxc620DmpwHfrawEuBS2xdgJ0FhAQBOJyATVc13mVh8r0VWDFjY3AgDTLg7Yky6l7Tn0mWHJZPMuDdQ2ZQS3MvlfbP6XNbylrEzdL7ro4rk44NSgC5RvIB0pfpTiA2PQTZAIwBY/RTAWFtA6Bs/ZDYm/VoO6idHz4EZECMSb+GeWKvf/b5Z63BXBmFFL2wJR5UnbcZswa4sp1ci+egJ4H+esFix7gXrpM5OtW989zNNtbvupYclNGRBvKs6aNNyzU5EdGeCTcJYhvYxzecmi39NbEHKZWaTydYzfNgH6XBx8dM+5za19C7R8fP76w3RsGT1hzbZ2EHrTRIlg6AU5rOj8WiymnUzads+VHwsvNY8DtlL6uz5nsTDGf/NRERMbwBNN17U5Rev+4zqFx/jj/1ozzLPPcbwJY6qf8tlVcwKrZZf3CsD9sa6YOYLNI/lB5amnzpqq7TBrBvL8+efV9206jPrBv2F8+b+vHFBKwDzonobmxsK6bUxJJ+TzLO88kNCrF37ME/InwzESy+X1unP5/3y5YasMG99ZweI+fnBYSvLt9+1Qzhm5d/vnz55JQhjKhMVv5HojIEg4n434Eav7u8C/pw9/L46dPL67fvL9//+YfLo8dPExC+hi5A0/cFWEWwoHy8D70KGgLGJz0EkW1eLUsDsVIZQYsZ3C6mIgiiSiz70Mw4xCdBD31JA4iBv9YQUs9oAWlpSSymM1pW+kuDwRp/ar/6k+B3yH4UOqdgGHEYgt27LRiuvDt0sGsrChw/vo+DzHoRaZlsYBaiktMxPKPgfBpASB8zqProfXOmE9yGvrCgalRWHRbuHcNSgZQiR1d0a8+NsIUozYqLE7QpojIhl9aaESz2NUVXpPp5DwbgGr4jcPuk+JZriHTx9yCJUD7WEuNMKRWxydyM+x4EZnx3qZAx3hNjSJ3M7tPsRQRG4hy1eNugRAdFmhRzGzrhaossWjb4iiDK6JIZjAVPWXP/i584M2R1FkArZ+76S7YXKeP3lY62VuFMAboiUT2gElKdED8zKBi3KJgu8966smZR+NxxOH34EMVP1hrUVSnCWVdrkK5BLiUFZ67CFdyraKwbJ2BHxFZ6yER5TCdoNCnmXPXdBNQbx2anpjrmOE7am/sxeD/LT58DQoEH13wApYEb7H1siair6KhiVhwCfF5KnIG1DquonSwHkWvGjT0eStuUF7FPQR4nGS4QUen4gmscQjhh7NNQ60Y90ck2A5a5nSohc2nPOR350BZpBzOkkFo+CtWfPfvuAr2IFYLNynynPumSDC+Opv0Vua/OFVmVSaavpoi5a3H+6GjLHEYdjTqNvcY4JshlX5wobYI8AY92jePQX6sO/h1lxE8CQp7NNjSs+2btShVXACj2LDagNc/N5hexb5CkHbvObRzrd7RjeBhHl2A1QSMUrz99H5pXmrmnMXrvLaUCLxqos66kV5qtJkiL07ogkvk7AsKvvsr80N4jjuwp258aq+0Tle9YWz772d7geEOjjDM+xcerrWug/FMBocCRrImCagV8VP9LEPzkSXu5cV6sZQ73wjPlLJijE4dqdE+uRZas4intu8taw7nhxx647HPu3cyDtUv2WmNcuUZ6/k30oX2G68Rq18+IuueNmanUx50Anjj4pz6EngH4G8lsraba+qUj0Ji4Dhld9j/ZMu7tDPBkLY7mK5VUOiffKzAo+OKYJxO2LAiOKuOo6vanYIngSylwDwfOTnWQ3rdrRG+GMDZh4jLMNcETY4nPJZDuvRqE2ze5qpHTEnj3PvXCBpvSeQQtzw53nOoozK//5epvXf/ph3iqmzJDIoNBtfcAUqtZDhi1Per6N/Bn3AXfIjY44D80+1Bnm9l1vFkvUlFdm6zpMNTIhk1lncCGTPvnGzOFyQR8bTXg9Tif206tasL83vPn+uynrFzq9ls/FnXtAdrS2RPsLRCuaNHj+ACAh9gWJtLsrdlVzjICvmgeDPwM+EG98YLElEMhhLh+uCqvB9BZv16eTTE59lkU4fFfX70OmCDgePhKo4rq3zHWfL9ih6XEN/gLFRsV8M1L1tCSLUcWdf11sePsN94vuMG5XcCq7cD8jGy/lEislVcppo8jqMZ9MyeCGTLqan/RHhg99F5bDV1rCOuj2c8SlgJ7Bl8tYlQDTniuz7/4vID6D5SyVRCuwOxqm4/erY9ytikoFF93fVVgRibSAAAgAElEQVTjc0zhmesxT56jsrB4DteJGf7suTHbrNXPWrQO/ucGhN98ZYbwHBDejcroHc6ItZ14f+MW/SUud251saEW8+YtwiM0XL1zeUxz8/eXy49INt9/GFGZZgibuVosVSGQ1FtU7YkJSYYqbS4q0sBDVNyhznIaJ2dTFy1IjdgCmgYBUxldxi9tCJZp0agWYWj2BKeAQDGKgwkSG164OVsP0R407T1U9aZmeirQEmeF/y5IvTkDJCUA1LJUrleXzz6rMyFicg52WIwEIiC9QVluwrWuGMNxaAw5rjFshucazFVkx6DLoKiOT9X4PHBEFDWIOcgT/LWA2CBIRF/UocFhRXaCtEMtWnCU9yxLx/eJgoqKt71F1dZEMo7xg5L8Sd2C9TOMhXWIHk4HEDCahoqMBh8NhCpFrcNioGcWVDoxtAOpiQZmZ4GLZBjXXJegF7Q+/HLqLskSrRi5Ms2rs1ldSw01iHURMgEKM0/OkSIdycZiuFNX1toRD+MEBFNpw8CZqayRKG3UMWumZNnwKbpuGaxGt0g144WhSQC34usGoQ3uzpTAor/s0QbbPLfOm8+e+xi6GodnDiJ/l//P50QqPSzNsMUmUDMz6pa017Nhc41xyKhGKqiSZ0E4Yg6BqKjIX/chFLtKhetQNpgd9W+ZI22EdJID1JjwjHOPQhzr0hoIxoiDMnt4dC7n5+PMyK2pGrbQ/2AZnDjT8v915l1rHc9K/JtNx1ELPfT5+qpNzOSoHbl/P8glBxiOep2sBkjuXdda0NwJkAgqZB9tDYuGd36rfhqRJqj+U/SNY7GgrAF7szl8Z5+1e/McwPQ+rkFg7UNRlNi8AT6yEwR9pPvxVlH8MAiG3MfVWFDZ4OiqxCmCm8N1FPIo2k1h0fczbjhgEaZJv8W1alh/sRy6A1eY79jHCUvwDFKiQm0eWk02L3S3J08T4KpKbUZCmyG9Kp/bWJSCjP0tQMq4Hw722Alney1Qw/dVxKr947AxODHSPLMGTmcFX3go6v74PGuOdcAab4Z6iqbpPdssZ+Y3qsXN5EakatnhZlFrW8zi6LQyZwAiOG6AuFIbWTtk6wyEBDrPjAsBTZ4vtbFTMme8Ql0F0FDcawwDbBzX8Ef7HFA6DKMCx2YHceh4P3udMZHyaB817BgBr4GFwWr+S6AWgKFrNONhXdhongWl3gcYTzC32ljXkp8VSGNNmcm2lCXDTDA0Feru6TJFDpr2eqaGnjfw3XFIXdPqxGvzWtMaCjE9MclMZH907qXdc2/8jjOM9cVPHdYG7ckATRGYcajKMyBN3xeQfLVetsmJvdv7FLnq9Zqd5HOC7qxvM9SOl6Aa+8CxlKbnXDMHlktUZX2ZlImZEFihWkqfXH0BruVzJRiJGuZVdCh2VR2LgZ5msOx5aGul+sFXCmiDlWswIlDIfmGuWXf8HTCCPpXchxlcM8barK7riknxXNiH2IGAshXCqp2sfdWvNOCIQNPWfM7MgZPsJzKnpbpS40g9eoVosjah7iKouARHGDpjHDAn+FCsIUUHz5nEiKx1yW2MGzG012HZTIIXbT9UURcBU/eyQbh+oOsvAeVAk2Ylba9SYbVz8oL3yThzbAEFeXbaZNmnUf9R1hh+iOvWJIaJGP2D9HtdmRw6KoLftoHjOfg7z8e57d4SwLbFRnVOyljSh2BtZK4jONm5JZjOv39WQPju1eWb3/8ubSfevvjz5cunDy9P7lNDePdyF4WhBIQ3LgSD/LkRYQMQ2NbBZFBD/7mTDCGN6V++epP3ETxGodRMyQqoo8y2FHaM+dLH/I4HYPGHvjAdqBi4oUxRtxryXHSuhrSTfZW9bf+sN0dtiNm+OIAqI402lT6CC+pwto6sw72mgNkM3BeOQZDSNB8mbQvq36Rhw7FOgFQmDgjeTyaBg5+Drg5q0X8MDoIMGEMWmGgpRhGVsfQUXOCBEVVxS4qXTr3cf7/bFLRBkkFoHPUVo/e/CyynEFX+dQ/sHlxN9beXIwdNA4/QuabYpHH1ULbINfQ5uPkgWj+UDsccWBTcgLTCFDrP9hJqZoP6jDbpNWOa7MqCgaI34+nH0WzwrgPKfKi8ymZJ9uZUZ6aiXw+mOjLKIWsoBCs4BNiUbPa2hXhd2nKc3lJ4VcbEaNAv8OnTz4oszgENQkbWa0ETm7goe4EOledi8MYzN8Pkukrw8ejR5fHjJ6m/jex5aoqQGqdXT4vTW6vWehFrHjzoOURTO/r+Q+px+EyzYOyj0gv7f1cRHAGIKxBRx4P/9UCo6pm0N3v5qfoHtTKB8ERCMO5RV4R6OKW4BBGwBx40eDm3NpHWxhwwR6ynysS/PkQqyN7w2pGBDJXv2kIjDiAqrbEftw5Bnoy1GfLVrFjbwrVYNwGnTi0fdDqk7P3yF7+MDPg333zd1gpznPgMY4IdslaG67HPCSbJwuo8mflNc2syk2/eHoc+17FpOPuTdcF4C7yoxgfNt/uiQQivq2zJujnW2Jw1HUGun+zerVupYWFeAHBY4yKwvFf6ifslByUgyeTatbHsiVBok8FtvSEHFc6ZiHZQ05PYjhnx2ps5o8t0KzGOCBevSA8MMDHFXBUAC/qsPccRNLfGWFS1aswIfW3PL3vL91REp2PnH+vYQnucY2LmyDnguXB67TXJjTI+Ya/cJ4CocMU5yOZ67GVYMqk9BRglk/bk8eHkVKyggZ8UOFVlAY8U7anzVsdGRTvX9kH7u3s398A1dcRYi6xR7KoZ+sOWL4vMeKaV0tDnMlDuZ50E4AnNnPpaQN81q59oB2d1zq03bwN2FXCoSI/ZG8aEMeIZqG/C7psl5JlwmrTTsZmrxZdSqX2XoqkKYtYztcJhbhRgwC7at1AmAWeVdiggZGpkC4BlD9uXF7uf7GjZNzqQ2FsyAowlTAADEClsnsM6rFlXE3ZTT0BnuvV/tHvoGcxzmzlTIE4BFMEsn8MAvX7Q+tRuDSZAf9s6SBkPCkml3c+k/gVgYv4nGMI45/xe6QjnBu8HJGnm6f3ll7/8ZcA29oqgn/aDPcXegjklEKBjj+2CDs91Aqwg6oKKaCjGCAG9iq0+swJkW5mxMSvH+MR5Rhxk5y3PoMibfYUZA+j4+HWcJdiQw5aehLU4WznbuZ+oaa9E5kAR5u+Z/cJ2tX75zuXP+IprEm5Gnedj7PHrSHZ0rgtS8XvtarJD6Q9Nn9rS0pN1Jfv8rv242Y85M0dLNajgmiQWsOOAK65RghPOXGwHWalk79e+iXuJ2NeHD0fph8Jp3VsTt5nCPPajtEXKaFoDH1sUJd63SfTgGz0ZfTLg8VhePMchmIUC+M0y9bgX105igLskYlToLKlDarjMIH3K+ohL4KSPJ8BWGR/1bd4ezKazWM6ZCWawwX2wrjzb8L8Fbb/99tvUsH7xBX0+8TXxA+/GJtQvfBk/UIp/wMu13TBIZfwBlZgvXodarx7DGZhJT3FayG3/plfm+rPX3vwQGwU4SWyh0r+JpCYUGvBiS9P27K8HhG8vlwSE7UP4aUB459aNy22kRHEgLrcu71PsiQM/Cf0P1NRVZZQbfvrZFwkIXyDfzcEObzic5gqlRFFwzoatAxKMLdgxs/BTAWGRvyIPyfgRsEy90lSxzhUTGAGM9bQp4i8SUvqQBeBew6bJZjTSYwQEdbUPTe8isdysUjbRxGSykUnLTnXsLD3PpB+ICg4rjbDtj7MInmtyvahELWhR5Q7jkk0dmfg20WaRxJAg1BPHy+C8iO1BrzxRRg9n/icCQsdUxIwNIT1OtFFE2cM3zthS882kdDzkh4t0YXi+/vrrFmhDb3v8OAqyUuYioW4LgmV1g5ShwPeoAbRZwqh2MZd7BumyQUlWd5qAXlGV9VuS6io1YeDZEYjy3Co/SfnhOjjshwLa06fp94aR5d519oPArC8dhxyHK0bjPE6hH63BsyI+qVcBaQW9OyvgTrSIPRFaYMSRRit59y7jB83sUxVaviO9t0Y3w+C0ZUBrK8M1N6CW1x8UiezIu0PNTiMp2szzXVFds51X5F8wAvn4AAjjr0dtaxnyOjDN4htEihBae6OzLmocx2Hfzd85XKNMiKKn7WNO2e2r3H6z7Rwyze5WxVT01eCO/Y1BN6uRTOTAB1HgjOmYC8m0L9tpQCizAQeJPcNB6Vpg/kMZjsz+7N7ab0Bh4VBOtg6gy56DQ8z9bGvQSsW1tcYRqCgGsNoIEcUIkASgALmGutI6mPQ2GuBWlLgHsNfnGXgf68oWA2YPo9oG9X/7ymwNY8kaDqUYNDNCJg3SalMqjoF90zHR6Qk6TinBammCum8fNoiiTqMCPwny1wOwYFEp8QkqVfw8SXvzfAaA1nAJFor8Sie/BmgNGFjPqX/auDbIY66eV+GSdjo56FG4rIpjsnrpAVYl2oBpA9nM4DWAZFyaKeLfPAcOQvvZtu/Xte6vSKP0WjNijJ/ZcFFpvh/nwJ57R3C9LG1r1utQRdzjObX4dcwSyMLWeV3AzlrjUrgox2ibheyJqV563kad+8aNUJaTMUo7GLI4dezPZypjEkbJsZ67ps+NlEtpfxNH0tplnik96MZqMCuDfeOepEdzbirEZUbl04DQ2njPLWyRCrKuDzNW7E+DFuaWsyd7Kap+pQfb7xf6JXRsxpIxVuVP0RVZOdLQpAFnja1WVd9HMMJA66itSx86MnhQAp8f9UlnxpGZWBzOvveaGWUvNoAcbR1xjflERzA2mmPZFW09lb0+dhAfyFmLairB+w/NbjAmnNX1kSqK4lr6lJ5tcFuhOALNBoKxCwvG3KMG4rERCLntuqnJjm0pwFJBuhWTWD+fWtqCOwJhBV5by8heDmNrQbI+D/OXrDlr8+Wr+H88G3aRz8b2L8I3K1kbUidTMb+AKzunVMbnLKjdRfTodns7KzY4EP4I5lcfyH1wHbP8yUzb3/Puvew9FcfNADLGBkNNErSWPSB0aJylSKa90VovJEOIvaVPLY3bHz0+gLnr2dPWcbKD+GzmczbC8zHgH+JQqTls9jFnmm0nBg6HzbNaQ/08QRRBrfjYo9S61ny+Yz4ONg7P+WZ9qqt0n0wzcchJmIbf4X8Rj7D+AmDs7OlZ2zZP7HHsYnyEu3cC2nEOpD775s2C4CvtELDCBsiyck+bFGhbrWp0HOPx6vXRUifzsjWjDTceYC3ykwTKei/z/oAg91tSx3qUwu7ZKJCTcf2rAeHl7eXy9tXlm69+1xrCFz+k7cTTB3cuD4iMFxBCGT1nCG9CHU1u9xoQ3rv34PIU5OjDjcuPRNh374cySsBIL0KVO4PqNTqrX55ajHLoNUAfBYQxFKV46TxikBP8TQkvdKbRP5KeXxq7qEuDP9EzU+c4ykE0bWA/J8NAEofx6lSfFK+mNKqMPde7BOWgN8+1EWg2CzSE1W3xOgsBg6nMvghderNEVIaMkRSP0i1SjLvCcwvTRYity2FxZkhH6wpFZCIgqU8YvTSG6ycCQowExpNDj0VmTZmbKShV6HxVZJMyJyVIGkxoGnOQODT4Pjb9N19/kzoc7ovDCl70QbuYhHrrOEvpTSYyAdP9w2DXSa86K3PKOFn/wWeadary4pH5SD865uAaKDtmoudmTQ9EdI2li97UAKQY/umTBIQ6rlI6eV/pO/eTUcHIIK3cYmRk16G3sL4rBhAa8AyCvHjls7m37I85tzq20uTOmUoRt9QZbI0daOCyns16V3SDnzgfExCJ6NKKzw28pNRkX54yhB7uQZlPzVZ5Jut7MZaHA7nmvAZYzEcChPVzyrqeM89BJRASxz+9/N5WYGBOEPdMsJVAYOh8wIeIJnV/61RzwOMYEuBIV8FRFT2O0wHdaEpvHjKxGctIcb+qrmZBLrDL80+EgbEO7QoF2sePj3VqJi8GmnU3tFdnMNeNg10pbYM/D/koLuJYpgVOMxupZZxsfA6zMSgS7CwwMQMJ8k2bA4JzrvnDn//c+q0pHjL2OvjJFM1BT8sSMqdTuXMt5aCebfaA05ZyuHEvPAv3bVB5ZDBu384hynja0Jo1WAGoKyVa4R6uy++5JvdjVjIg3CmoAaQqc6KKcto0x8hMf2pYpiDovQsMxDF606bbUpW4HkIOBITdc2WLJAP68kWoQqwt92Nr6kpPl3pZkYHa2QCDcyY6ZqhSF/Xnew1iKsDy+mh4fGRiJ2DULHODH97HPRb0LADDNXFobVN0rgmTucB3s0+yXkZBYx0c2S8ogak5uvbzZfyjHshejTPTrIYZ6mTob97IvGP7ET0wGJbloOOTANkWSSfbkizFzkptZMR7Zvuzh6mr1Z4irhHRpXtx5pJ1Hf3VukbmReXfc4YQZwobxPV0nApiFmTgOd3XqbVdHTNnFvMXYavRrPlO7oN1ytpgLxXEQ+iumeajyTjAR4DwKl7LIuC7safdcw3YY9/Wc5Dxsk6d16TiqvLM589nA1+OrWedVi21dZ98h5l52QQ47WmvFfXDVzmrGD8z9M2sAACiklzF4HMAxPdyfUEF1Z8DstnIewFve3UWKLDVEf8GEINRo6hNhDaiFdFMskFK/JmTmrD14pY1cG98jjk51NNXr5vsnoqmW/vYfrKMofclG/s6wW3YFQhLPbzSX8Noevgo2U2+b3SwzJc+A2OGjcQOCqL1Df3pGXwNphg31k78uPl39o9zLRdkKlMhPuvm38we48E+ITP73WrDr6yGZq+ty2Mu9Z0TTM1XTo/h9f+r31SWEN+btm8KHk0bwTOc72mGqrXq2D7uRX/Pdjj6lDwT88BZDf07vvtEwHKeTqsDwNj60diFMZAy/2MBChwIpMRHTdkXIlEvkvHVp8e/kuKMD6DaOc8HIJB5T+18bbZrudlpKPr0y/7+UCZuwPYuDAbWAUkObBb3L8BWkL/iivpRzD0GMiyA+VyWojnefE71fta/869/wH2EtbMWcZxVUuG57wTjSxzwvc4t2Vr30r8+IIyozMO2nbh3Jy0nbt9MV/moi5YyWuGUO3dAFiurbg0hQjLUFP7pxx8vj59+dnnw8HECwhevXiWl2iLhNhk+14dk4y9I5O/ngDBSrivKVx49NRQqAgY94ZDY73S8V5gZVHB0r1CPJrEeZyJ313vi32Y0QsNRkh7nbbUTLLC0sUDlLMXa0Gyo5bnkgMqhckchhSsaIJWA77EHTCgaU1216J2J5e8iH7mvTwNC+qZMQTBjwEF7Eq/RMLIIksUaCuRh/L8LCEuzLZ3KAttzMOFGTjp9jnWzWHV2pOL0QJDD3H5gps7rkEHf1OHHQJFF/fFw+kTpWQdVmevGi9LcOON8h7z1IIxTzBNtLNW3vV6kDUgX8MBKpnnGxvdYr4AzbkN47j2Zr8hiQxEojYA51NDGGTipD2rAItc+lU+vrRPS+yulDpqYjl1EHV69rsDFkFcOdmkzHjJSL7m+AXNrS3nHdUw8TLi/w1CdRDaCwo0WJOXXOWYMUkM4pc6DZjzk7wgeMUL37+XwPAMYvF76YFszSD0zA8hcIHSAo0IgnbpIGlFPpKlIXteHNW9HzetJ1pkx87BMcfdoTVwrFOgd9g366sRLxzBwMyvOvpQudl0761u4eiDuAUeQzW9GiTHku7nutT5hCpsTVRGlDtX6ciMOJePCIZBM2/MXa+hMtuHajDYCFqspZpxZG22pgGLctU6L33NgVQiIP+2VxAFoNsEDwr3CQS2Fv/SV1stW5KaBiIFzD7IbCfQyV4ih3KyMNt/ROf7hcAq7rzlEW0QvnUxnqdS27p2cA7NbZmVs8My6i5hY7CMgDBSaZglFdW2hwVojqObcyLj+WEqcIFkykKeAMA7SEGK+l2DTuia+D2efP9DAGdsEDsqTD1TUeYtdn5Oio9GACofrTRVnk0UtSEIGIj1ZX77MtQ08nBvXU4IE6nd+RIBtjYYJTuIo3s7aL9W/gRu2RUn7BAYTVmE8Q22aHTWDjTNrr64EKtil9UDlXhTwUBWX/VuaJU5Ke53l7BF0VPRloiBF3ddsemwJvsPMhwEegjPYPIL5yse3N6oZ12aYq0Le7CFBaG2s148PsVYwPzcg1AlknLElWcNhP9mWos8mhZTXBboS/K4fGO9pgNcMxaC1j2j4FaR7W+XujXVVJNv2iGu4h1jjZoqTPRhYWOn5Ovd837knJT03OUPxTyqmUeoZ12qbjPfH9Q3AeNb4FaNsm5VhPYaiTT08IjNzzG3z0Gw9TcerwM7ritGZmVI8JIAwvW9R7UwN4vMIC0ZlNmUPpXuyTwy8DoG9TwLClPHsXD1qVsmeRlGUswBa6IMEfjmXp2aLrczYp+1JaeTxo061s/EtkOz/8XnW2blvLPZWG4ZYV8oY1odWFpRaC6UPltHC/mENMzbMRTQDdkYrBNM9ClBWe97xaECoz+A+xy5DFfzNb38zoOgKmpi1Cpizlgjtn1vgI4q0E+/D3wsrZD5vW8Dcv3zxBSBPs8kf0T1XCiB4q54C5772naDMvV2GFQE4Z3x9YzOZZsO0DZz1JodYG9ZaEqCzZq4iRdin+nUAoJxVjCV7XZAzCZap3TKH3333LK1+WMOswd/+9re5PmJqgDU8q5lOgXjW67PvnsX/SBY6+pplaPD+xDRLKElnjXrp2HxZd6Nv5y8BV9u/VlVl5pzxZr9yBmCb46MN3Om5civJCZ4x/z7Uo41dWn7B2LL+uX51BXreqiT7rwgI/ymU0TfnGkIKFW9ePg4IQeRvgbKBppF5IaMBetNMCDWEEZV5/vJy78HDy53UZtxMs/ocHqPSlILGhphy1NDLjtk1IOxglg4o8pbALeIU1/5y/Btj2gCp0bn1aDgGbH4zStIjWHgtlG3/raP+bxsjxn9859attc8L/OA4GpPlBpFiotIIfkEhSKnIp9mgNB9NhpCmoKOdLoMjyiwv2YO4Igyl9eX+R5syO5IsZ8ah0tGi+jpbNXbXvl9HsHig6q0hNFsmas/35DuOwtRSnOJJT/7bXiqZx0lVR5GQDNfQvQIHVcgMOjInuHN/pZ+wSY9nHvXRuhfrj1SYaj1ZlWb9MbNzrg+BlseYZL5D31rd23qwuVFVMQulchx4Jb+biaWmBANaAaFzHSXPKUrmoVKjQUa5VaVmT2sQ+juv1UCsbU8oXgcQwOE7HKW0WGn9Wg6NtXaQ6pPgGnnr1eZ5eNboFFU9I+BSVxVM4LAKEjaHzwbQ50J1nh9UzxowqQxBICOc0ZoUgRueQypUayiaDWQf2nqhtUp1kHnWKm2S6WQOluEdVSkByGp4zHae68YSJK69Sg38D70X6imXHW22rnx6aRmqpXJ9g7RmjxsQ6fhpR3TQj72SHn9Q5Ki1a1alz9qaoyPrNZpd9mIywM0WWPMRVUHQ0vUMwumPIuvuQRGfZhAraOUcmCH3fgMUrB6aA5XDhTXAgXgoUZJpD9W2gjLaDOno3Cb2DWfE7AxzX7S2GTTmMzUTy9xUqGdCY2tjIugi9S2AAHb/6J1WZ19nwDlMJsDi8W3wc60wgYvODaBThMFi+xAaa4/Q1pn3jAndLII21nyVGqqIU0FKha1oCD9gEPnvOaE8A3MtgJB65NFSozKKw7Bgh/UQMGO1aM6JwgqMq5n4OIz37l2+/ubrODK2WgoVdCrX9mllzFm7ycqorDenIZTRZA+7F1lcrEPvk7WY+7jdDDBrTOol61oKGDVGOPe1hd2fzY6THaOVyM0ALdYUcR3rzVkD7SXYen+BFM4E11qUF1HgjZ2t0JBOKg4lZyn1lAEMaZJ+YrMcgOaCslJ0bdnQdggqpxrcSBltdrStLRRsMYg0kLsCC60/M5sQmxm9g2uTataqGSNsR6jTMIAWABKoCr4wZtpgWyMRlDebVIE8X3csWHcEStyrqrRxzCdowvvLSmltno6gzqk1dswdNtj9y/VlCrCHSuutMiGf5d86mz0/qpDQvVMf5Ay82upCNoWlGWdw5wqM9kxy37AemRfGwcD7aDcVManuU0VKzpTRo576tD6sey8VtcFcwK0wkGqXHcvI/59qQ6Xlet8CpKxvvgt2kPfazGoDKtZsKNf4L6hvPv/xEHnRbp/3rbYOwIOf2u/uBQJY7FBKHdIq621skWdf/TH8vdI/8acF+mRQ8F28T2YO+wHAKcI6n1AT44uxTxdI8OxSWrmO2VPuk3WnrTaLx3vyGrWBq1vOmKaPae0tc512OAHTnuZ+tYeMTwI8bN2y7l5Tur7zYRshwR9p9zwfPnxFH5uUkH13rmVWUI09xbhi42B7NaOsXgZsvGubNkuysAOlygNU9PxNvf1NlJRbF48dZwxSIz8NgPocH/dDbKBO/HTrYAvwHksk4pus7UTWxes3BxsvPtZ6sh9Ms2lNeNawDrDT7Bn9H8YhPhT/+1mU0Xe0nfjd5e//+980IPzfZAg/LEN44yYI6YKND1A+m/X57PMvLrzWNhOIzSwHt5Q5AipMahFF1Y/aBDftHZb2Z8LS82TUkjN9jcGX2lTHua0hmKD6/Nc+VQwQDqpIS9C0Fy/bv47XHnVDcw3eqzyzznSoEqOuNNX7Pu9nQYC+QSVKf8NkCKGztcZJSeoczqOdeGDkAF3vKg2hB0H57vQOqVKQwbGIc7NddShFmgy0pP+IJrm5VNTEuIYW9xOUUYOWqhHV6OiQiNpLscG6NgAvRVO03EzcVZADNPx+uOgKwVjPxgFiY3o590FYZtB0NE3bsyFNhyfIIaswJUTrB4q+QCtuE9qk0T9UCc3xbfBaSo9jSaBSieim9fk9tF7WJM6P2emOQxEzxpJn76HWDJDjpBEIvcJMNmPOWl0fRDN4fD4GfpRKxhbjyZiA8uYwjGJU+xn5d66LMQqHHGQXCuGyCwY3Bk065gEkzJSPWtCaqArxRODoxxY4N+hplgzDze8VJ5HGqQOl+MvhGD0AmWrwK0Bg4+nQW0/1FmY8cIzYN2aYuBavcV/WDZ4bFoQoFJEAACAASURBVPOdBK8E7kHwb98OWsrf//jH9uthTDmw2f/s8yCtMZhFLAmGdaydMx1K6zqk4h6S4OsFJQ2YMeMZzeTFkRhFVFCEOebemcM4NUMUdfRjs1avZuBRmti1r2YBLcCuZpNZ09d1fS/iRefA1rq79JocXfTzL74IfTSH2ILB6/psFkbnhLlI/e5quiJgsOAtmffVU8SJ3GGjgxd7FIGgriMpMkFg16zeoPjlC+oiqpIWQO1uwQkdnr6/AZROAPY7/WunEHzM1anvZrIuG6sz0urBTeDBGpFaitOHrcBuY6+tLwwldhRKQZPY5CHP2EsFjvwMz2/t3FGPd6Oq0YoxJLszpJ1n/8d/+MfLt3/49qO1HvEjsiVBeAuKurE+UvYd6p8s/iEGVsed9+NkGshyDTIczCfrJefwvoM1k4DgJmq1zYLEuZy69ffPvg8ogKACQjhkXyJLnz/P47xyLprRtDefY9qsQDOJOsM6k2TkyUiwxqRldr2XNtiDfYJty/R7BjGnAm8Hso7jtAxhVEZ3npnFigjJmn+XvUCPvYrS6Vwxlq3fr1Jp7P6lDjvvZw0BQAQomJCENYpmmKR2CiJJ/9TmF7AjcF9PZwKmuxW1wZFmnkM7XZ1tQOZkyqvZQNAsLbRD1LGq0MXqcM2aIeMPzfDpk+x/7tuMsM9XNpJtWqbOO5uGb5SAhsxz7GnFWuyPGqBjwJhBnFk5lS4TJEcngEzrlaFhWYtZtKPn8Y2er/yedSHASXAhYKXwGp/hjDt6odL6Cxo1QkaIFt27d/nVr34VP4Ia//ifp+bzZKH4cY4VLgpl9PGjNb4v3doMoRRXrtfMzPv4O2F9nGqFBRVZ/1yPGlnmqrb8ZZIL3BfXY38JxJ3PhvTkHauKcY0Q0Nax64K1kjmgtQtn5PMfrz7uGt2TUSNrnEyj6uJjV3ldAyD8N/0DfUT3JGc1Nhs72jYY32c9molWAAtxRLJzjx8/SnCdjgFTMudz3Ef8foUel0VlfuuvNGnB9/pegCt7kcsKChAntXmlLawd9irrRVVSxyp+qzTFWpjDn4tfNUGlaz/MG7Gb7BvmiHHx+mYvGaOA37QIgcEwMR3mIbHKzVttXfToYTL03BM/+lSuK+aQ/YYuQ+oN1wtUoJFx4/PHWE+cEB+T84j710fhObDXARd+VkD4/vXlDwsIX/752eXx/VuXzx8/uDx5eP9y79SH8EMUQysUw7Z59470N04LzgvqSg8uT55+lmzh85evQyPlD0qjKJDeRo2OhbiUcdKqqw0pLaH0CR6KAaUOxtYRQag2YekjF5GDOuJBB7IAumjyux0mDDCHbyhc62FWda+i7ZEvnux8jUHBaZwNB/wx3Od9/7n2MejOlPhuTNHnTJWQHqCzZ7ATJEF644KzM10Jp080jHvKoXwWhxm1wUCzr7U5qsEAnznQojONZ7WEZqoMTAxeuFavAXJb428/ripTfpx14nP87iwu0/u9UoI92Lk2xlBkLkHzq5fZJPbM0VlI49Q1dLbQ/IyAX+vz6jR5EPb+K3jSbGfr9pr5KcqpFG/GaM1SpZ74HtP23q+Fz6wjA62TDSn9KtnaoncxKEO9eI0f0V2R2Bb5lw7CsznOGFiuVVpC60JzSIcjDr2gYjQ4du1Z16L6ZAonSpE5AXU8FeyfA8I67UW22Q82kM611qOPA45/GzTEWUrxfg9pPtfMDKmxiqeo3Op64r/sM1QCDTRFY3mGyMyPdsZYWGTP87ZGoTUqoVanQLxiDhyGBJlm9rkB60ioBbFY3T2iE8dcMNa1Q63bOb/mc0iRKSjSTJPrxsyCe0hwQmQdpJi5YmyDEk40yBqsOLJDfmMDly1tKXVVc83qixobDKf/EsFgKFE4aEUncfKSYZ0NKP1n9W8vn+dA+PWvf53MRwGNK3qpw90DsnObVinUIK9nXzO3FejBeTWwYk6rBFgVOWUcEzQty5hMEdTTZOlaEy0wI/LMPBwZlRPYk+zK+qHWaSywIvhkkJr3ndq02AdSOi3XF5BrZULtGPfO86TuIzVNz4ukgpyPYmmQdKZyxZ6k6fDNnEOMFXuPZz1nEoPqr/YHm0ZWyQwJzyXFGhVqDvLa7fbJDK0MEZhloWuLq85pVj8Azq5j5lvQx3k2eEj9XICkBoTadueirW4AZbFViD20tZIZbx3y1pt3DVj3ytgFdIOGNxrkOYs/asQBhlS4q82508R6vUhZ92n+rhDWMlQ6xgFuCNyWGfVcZH+YnSsLoOI9zFmdu9LWuaeuuQZ/GZuVABysjbV8YL60b8lyZd01OO85cW0W3wBvbZVCuYbV0ID2mjVpVsksZfyQnanxPZYRzty+/1CmQzKBrM3SzMICmqBEnn0ZNLMhAlus63NwGrrxCwDEZs+5X+wH7RRwUAOQD4DWrhkAsGb0KxrUFwg2cxVAdDWg2ufYitWqy346B+NVQi4Vt6q99V8KOpcarrI0Y+O+SjCM4vJYCrKttK3X2uTSnbl35tdgjfs2K5QkwY2bqb8zU+39BJiEpreWAPVzqg5foLmChanBTJsOGFUFbQRKzaxrT/k3IisRKbzbXr2wLJhjfhyvMk0a2OO7up9bLtGG8YwdzxemR+qRy7QJgDsKPecn9szzzfrUBjLNpLkXrIf9CMBbaYUlVecyEGw9ZR4EZtgJ5oHvU5gvtagDtLBrybSmX+wo4wMfsz/Slxx6eAWlZLVQk8g1jBPMujv/Um4Zx9qaKtZry6Wam5V1b+h/629hTM4AW7OzV0bJAcDcvVvw7/mLZgjD2CiIFhXpKSjDVFTMhs8KbrN+0sYugFKz8pynzRBWjdp6X89n/p2ayjEuBJMT5yxwdk/G379xM/eI33DVTXl3+cUvvmzJxs8LCN9c/vj17y5//9/+5vLDs28vD25fLr/47PHl8yePLvfu0HMwHLgEg5ebt+EkXT58gBKC0307wjEEfHfvgaSQWn8fyii2HLpoevSFrz1ULXLApZSQYcsEDQFtqv5diusjCmEt34Rnzk64AVwMxhzxaw1b6Q06tBwM3fQcwlWQ0+FxoTNZUnlw6r777o/NPKwuJht3nOrS5IoyPgYti+NbKpY/FY/AmLbYOE7LHByd43NKOcafuonRYK4BZMU/VNS0/kkH6UyDkYZjQBjK3AJKjHBpn0MST/8FsWij0KKe1sWJZCe7Ar1vzTo1vByOoWcMrUrvxsx1Hfj0S4MSMiWma8PnNnROJnBpfxFdxg+nhbkDoQqtZQ03ARM0DB4OUpDMejjOPGcV+ipBbA1ZHbka72Zk6yTrIJjJSaY1UsyVKef9jMc1k8JnPpZYT3bj4Nxfax5j8DlAlj06nKopwRVJrjMWgYuJrjh3h9Lgm7fJWKdR6ctXh2iFQESpVhWxSZZlzmSC0CiOlt57bh/B2sLAx3CCsq5AH9QzjhWO3jI4oXEtiKmybAvKdVBZNwRk0ol5jfugJUPGKrSjZtMx+KpipW/ixZqJKuGVjobwxuo8psCpcWQNkqVo8Es9VrOoXVP9rsztO2u1aOwL0tuam+/++F3GLzV3Dx8FtXOeQOBUVJSuEjsT6fy2ndEJOuh7A6FSb3dqFs+9QFVBMTS1eatt476tC02GGFAtlPSqPkr/YJ8X7a8oVQ+S9Xxa7RTPkAD0YFR07RNs0wKF16mZkFaV57SNxGjFQWTDDmB8XmR/JrORdiytVWI9sYYOmt2av7de8eUp2ENs6GGQcp1wqaPu0wZYpfmUMtW62Sg7P3h41LDESZz6MPdtAF5Ha1TIUUetcTpoY8vsOFcG4gnURq3FtigEEPGh2QdBOQMna6uYT+1sDuwJIXBt7h/xrGQQJymfgHA1ooxfA+9SWQF3KhH/Yg7elUKb77vRusGs4dWoCf6wh6FXlh79oMH+3pd7nLJuAIiVWYQyOgn/M3AnqHjuZRvEfgqAfPdBV5y6dWj6U8tmjQQwST9iW62sETV0qglYNUhlfisCwvxRP8l4AlrYcF4QsHaqtMWD2TKGAfeqSAtrrTWAOFU9j/J8U3dmTWG7OdvqSHfdSHUMQq8K5w3EcV6lZifZ4okcSUd3zTnHOPlpKUKd6gKdOMT2qF1tOfsfW8tY2jesdVjNzEeYwgzQiXbN7wRAz/R550c7bOBm1oJ1x/1Y29TztsFxejv++GN8LBx7qYvWJzI2Bgv5/rQXa71ng6z1hV5wHuBt69ygos5u1Xazp+bDWVKS8d8+5O9+R551rxkU8hpjnDOaoHT1XEd5xaHI3SyS906wSzYnmahlSJs4B3x8nHOL9Zcs6wSUmLsvf/Fl5gnnWltf3+bO5fPPv8h6zFkXtgnU31J4sXf8EASobn34Frdu5XV9PAIoMmcRiLIW1L25fq2yMfSRGS9BXIUIGY/DHo1WmDYqywJGAHB1odJYmQv9zAB2qaksCCXTrudHKfiAZgXYCf7wD+mPBxug9Wyp66azwEBw22WwfxVP4/xSTCsN2F+/rg/24P5BY5bOzv0QdAmml2K9bBq1poAkoYiqD9FyJPwThfrO7SXyvMtAXm0/fkXXZbLFK5vxXGmgTpxSWjvzRqaP5w/jCNscdkBbjSgwlnra2TYBKzOO8cG47oBXM+atHb6XoFKQyIRF7u3yIX6VoI0aFrWNY4GsXjTq8zCn5ptj7xAeCjPg5waEf/jqny7/47/+l8uPBIR3blx+8+Vnl88/ezyV0QWEbDoCQhRGUxBb9ByKaJTwIvv86AL49vLl68ut23cvtzgoIqtL24o6xW8SSPXvHHZYgqTD58iykVQJzOSMunKo0JyjwtFIamuGekck5Cqy4GIItXM1Po3im9UB4Qg9ZH3omBAGkclnc8TpXFHylZ5aZ9NMWhBNkMH0CrmXzVhudDOe0gHitK1exSjfhR1HeUIlcoCvRt56K1D7G5EaTvE73P/RRLJYhhoYFLkgS924jlEyfSsO5+84JTjE0mmtU7EXFPeWZ5oTJs0mmdeNH2Noo2kDmnNwLIpvoHYEbJOez0GmWAtoa9DRcs7NTCazNXSXZ8uaoRkuSkpT3MPoiaqcM1fZfMuQ6ggQAGko+t9miX0fyBGHWmv3GuBJ+zmMzPo58m97Rhq06OgWBSqVowHZVU1RY12kvgeNFCedVq53BRbYK7cTnPOZBDIcmG/eFO3eug6KCQK9eeba58z0WWSFsRfAUByDICYU6kMk4CqXjMEHGY3s/pp+i2yz1s+Oe4ObSll3PZMhhzjQvcd96DxZf8ABUEN9M841zxJ56Kje0fS8qCLrlu9jfpwPaxJAq23Xwf2IbDNWHGCtJ3hzOO8ARQn60ieq9CSdD+k/ZoD5PHuNw8xAu05AM2Ws3c8/+ywBNveFQxI1RMAPDq0HBJ/Mz7tRoao86GFxBorMoOvg9uArbYu2KFFfXYsPKY7sIxwvxgVgi3WBY+SP6zMUrVFYPfR1siMys/VukMr7+TGLZoAZmvh6PQnqcVByn+5ZbYfrn7HgvvivCK/9U/k+nFXm0h5pfGfqKgdyKShVdkVVR0Vk2zOs9tBsogdsbMaRgSpbg4CKNck6bfnBNWteSjK1vNdWPzkjRvfSkTJYh+qHw8DadN1kPgemWUdDAMHrBDNXUKprHptwZMMO0bMGBipGWjPJ3iGgjQM4ilxqWRQ5W3ug1LlPtIzxbsbmmi3VxrpXmkkpIEPA1AxJ62sJlqUQ8v3sUVUWdSqlZlmLE/s6mmbGYBm0BoRvL0+R4J9QiHXTcfimFWB5hUE9r+l0a1sIFCqSU1vIWkkgu2y3arkqE7euuEqaEaeYM5cWMj/8OWud76PPKEE71F7Wh4JG7FnWKmOVllqridZ28Bzp4TvRL95nXVvYE3u/1MoqdJNFuVSEJNmLAl05509tbFLrurpSntnzg3H23A5AOcaKgkqsTYKYr7/+KmOUso+dmQkGlqEyg1HV72am3PsGatok7s1AWRBTf+yamamy/Dnzx/gz9tYLHv7KDFXOrKll1m+6rtfa6ecF7Z8+zSeY99A316+UwO7Xv/r1QbE3U8g9JjhDOXX+y1mt9smTp9mH7Cmdbpx17h31TcaI8bHdA/9mLFlDMi2sry0I0mwoZzXzy5qkLAjnHTsBqBAQd2Bl/eEGN3yn+zX17WOXJCCcwNkVdGtmKPtx1P3Y9QFQLeBqeyqZCAJ9ng0J+gc+Fehr7bTAWOZoYLsgjVkq/x0fLYrzDRYZY8a6fiTneH9XAbOWhzkPDeSaDe+6LHOlgTYgdEEBkw05MznTTy1WDOIDhgWELRjEuXDtkXwtU5B2fGZUAS5x7VCO2V9LKrHXUp6yc10/SqA0pRsn5WA+x/jJRDif7Z69skYY67AzpFQvyGPBAVBpU5MkCQPJvufXPZT1hlIuIOF8mYiQYdt+XkD4+vKH3//T5b/9zX+6/Pj9Hy6P7t68/Ntff3n5xeefXdJ98AbUkZvJDhIQojZK/SB0Uf8A1MZQPijN7dVrMioPetMcbivMJhjkhjHMHDYKVUTcJdTNFqSSIfwMh2CqWqFdhEr18U+ciwmq4LyzMpIxmABK0d4KfKiCSTYRxJuJIwgMMrAeUExMNtccu9Zf1Lninq3lYAG3DmU9TMyAQQlIbUXrmzz0uKegmMgqrybDAC4BIapPMyqtlwN5LvWyxfIipKUIWPMSR3gUJ+7PzaJRdrSkO7DBzgIvOimqenJPih+EArRx4noHvWA0Qg1KUZT2/sNInZH7q+PYAvEECsuU6hiKbvHfZE/SeqPriUOI64kO+RkDmxz6Q8iknDHnOn/n4Fvaj4IqBqh83vofA2XriAwYGwwDMthUefWBO6AdG52wOkilj4piiuwle5GeSi34zuY+OZugTrZQMSDE2PB8Zp9y+E+SudLm0N1+bG2nLR9Wj5usyYqbm12u/LU0Gw28iD9BDtexNiX7aa0gmEPmh6w592gzZ+br02JqUW3nTBChAUIpWKqpiagn6F2NnAa0inQ0p25NoQ4xRi7ONA1cUxdXxytU0okJ1KHkcCq1POrEOjz0NlsNXNbA7ItBhAF0wIGh1rUnk/TeOstilTK7Z0ugjqMVFbuKVHjv3EBtnca8WZM42qvJiQjIxJt6b62Jcx4ZrzS3/9OfQzs67OMHlF4RhLmfOSZbCj2QQxUkuqBIqSs6UDpddbRL/Q1p9UZbHWSMVlsWn3SiTEeWOU5dwRTBBJ2g896MM7lMQR3zUnX4CSAx9gTrkjUM6IV9sq6b98XxX32lbTYaELZNTej2ZHFXz8P7HWfX4+Gwrh2PNbg8PGtawbOCWxXrOoAZlRTXxqbtKorQxsFfo2HVgQX9sreGUAMGMM7MHWvJLHpAoPV7I7gMm2B9K10DAg6cqyquWueeGuDnP7bR8Rxea+R1hAUci2Y3wOi91dG2hjaB1TsUG19+1DPLM+EcEJo10k7kXF2gYpBg5to1IN2L1ytoQn/a1vmW+lZWgEGq1+neqQOY2tSpKR9g3vY2/9amJCCcMqffn/1ylEc0+3DUVEL9nWhHHd272TvPvn92+Z//838m2E/tNTTVCFr0vIldnZ0Nu2RN3C1ESWAh1Xh0T7NHzcLVd2kQ2bYkdfh57WrDE+C9eZ1ggWBUH0THmCEBxJa1EVG2KRGzd2j5hNNJQCioemasuF+avWyZCNcyeNJemHnU/uGzqHZuUGGgGJ9v9YPn2mlBtKto1Mc+XoOxAlCuB/0L7DrZJ+5NoRzuF4DMWsQnZAjDNKuAUVtbNTscJ321ljzjuR1Y6txG6bVvXHqpZmwbvGCXzKyewdY492uvJCPI52ecQ4NM5qz+Y2ikO3NZH4wjy+O6fgpUMUbSxWOb09uV87zsNP0ozxL9oIJuV6A59nzN1GN7FljLrgsAOUXaKnc3A2p20YDeTCx7K/04d75wvQoEUsvahAFjHkA8rWlaMxhAeCwjtQV4BvdmfeIq9UqBdu5ZD5xtzHMErhRpiXZJ1xrP6bplz+I/YB9LCwYIuX/0veS1Bn4VhhHk4lkPPyj2u6woAkKe7/vvnx1+cYM+mCHNFvJd/JSy33gj4PZRftG9ZekN61uBsoDhE8TLuTzKd8Zkaze/N7mkQu5K5rh/zk/Gyz7EOfd+VkD47vXl23/5x8vf/uf/6/L8T3+8PL53+/J//h+/vvzqyy8uH969udz40GxNsoM3b1/eISaTgx1HpUHhOSC8XEA03oVCegcufQJCDv33lzdwy9fgOCl3EJ5Q0lDBITNTyt0REI52YH3hx+Fg66riTIRGUCpOUuH2JJyjVccARUSQvx9WO1D6FoNPcJcgZDU/oRgmE9XDPo7lnEsMI0YmKM9oTnGibt5MMMjGYGLrTPWO2bg/FRDqHNs4Wy51NilB5TbImRvOAioK2iBMuovOqmp9Z7TtrwWEOjz81/oCN1VklZnHk3JmHJ1D4alG3KC1VASCiKlPHbSfKjhGAOXhg7YyGP/bQ6YZrh6IHjgYF7IEfkc27WowfT9jgDGJFPhUmo5Aaxx9viMB8OijZk2bKb59SAKfnVkd3HNNJ8/N5lJqm/shiFMtLajrw4eHeIJI61FHMxU0vj80p9T2lGLLnLF2VDEzePYw5FpZp6ND8dygkqzF1iMsGJZmeVJr7JwVca1TUTqoQjeMH4GvvchCax4NCLScg5bx47CEgsChxoFxVhmUC+84H47w+8rAR5HtpPbpGlO1kHvkWZjznwoIMy4EPQgqrCZK5/Q4SD4JCKVxSUk60PYZVpsTQ0euAS91lp/w/1fryr+5J/tosW5CGdpe1/jrJLaHYANwPif1q21drn3H0oORNU+QkOL8ZwW5brcA3T2pQ8P48N0Y/LAURvcVYS3qP+p5QIkqBvMZnUcV5M5rooGSdU+t4WFN4RCwTmx1IbBi5q9AGQ7xtW/WeQ+lzmeN6nU03MuvXpX66iHHNaSG1eac0OhRnbkXrtNecqVtG5QIaDXDXOEnxz7Z3Sm3NZi4fk5hmoKLBR8FoVRok8lxrt3gvYwP9ruZgVKTpDym7m5tgszukZlgrP81AWECKJw6HDSovFFrXfC0TAI2CFCIgBA7S4AFvQ1qnJlgAU/uOdnYU4+0ngHXmmDrewWZco7NWTLw8YxxHfGe0JepK0Vpc1lRHf7Y4DUHN0jL9Se2wblrbW8d2mZrBcTibM5xYwyxn9L+y9jpOc6zSGU/nMghkmZV+C/rIPZmQm98J4BYALeT7D/74Pe///3lH/6/f4jt+81vfpM1GFrdi6q+cvZXhKY0M4NXgYjz+rAFU1geqYlr/1wDU4EU/nsuU2DMClbTUqH9MkOBRYPBPqrY2vUx5f3sE+4x4/rhEjokz4ZIkDWifxkQtkzCPS6dnSCsTmxBrdZtXgXEZGb1TIG9U2piwPj5UD8VEOr8nteRtcNnEKqZsJb+OEc61LnX2VzPkQDD25exgRMgyuuoY374kH2S349mLTivr1mKfxVtkwHjs2vNddRTR2UU4RsylrX3oeBHsOlt9jpUcsakgokocTeoNLstCBKgYn6KddFh2IxqfAUMPg4IeX7HsUBGKaB8jnuwtUSZGZQBVIuA1yK8NKFDP9uzukyyurEfizvF90WU5icCQhk7gghcx4RNgP+IcrXujjWVFgyjnFfgr9nZfq5soFAq1weQewkj7fXrZHq9V4VjXEeMKXOHiA/A/LlXMp9zf6gcm3rLsW2yh6jhnuCP4AS/4+xlLZCNbglJ+wNmTNenFl/07L9J9b+efdfaR2MEfSlZEMyVNdwFM5oQcs2cEy6C/J4/nwaE8f3+akD44e3l8u7V5et//ofL3/yn/3h58ac/Xp48vHv59//u31x+88tfXN6+fnm5vC/1kYDwA44zgWFaGXBAVDAmKEqQtPYdJENIwBjRGfjL4TDTa+v15WWQkfbLgMdOsBde9anOgIWaDOGKjD8Vf3Gzho4JVXLocw6PKKMhRlAkH4eFN8TJS/2HCALIRutuMODHATQVtLTIGKoXhzwqdDSrvRFj3PttX5kaiTcxkKIdQQODeFbcwbRw6qgmq8yGsOaJQ7EoaZGTKBiuju0I2MaV18kSvccAiaZiGIJYniT3DyRYhVEV+XSyVozMwd0aolIF4wSnAXQNv0ivaL4IhUin6fFjTCI20R5w/JhVZOOk154y2qu3dIwS9O3QCZK2eiaukQN+zowbg/FhLA4k8hT8sBHN6mjgmim5BkgePkcN1gQDPPBErvg+n/XImpDVHkKHYbBWLtSzOVkGF2YxizpCtVovwx0MdSau9YxnFF80NajXvfulxA0F89kb3E7cZoXjfHcDAtY61FIbXFdFr0FcsysHJTAtWdr8mSwmATkGDhSVw/izzz6PEbdWq+NepwQ1t4OaG9GNZqpEY4NkK4I0RI/7l7JqnaHz7H0r8iHVTaqqqrvsO+k1OoXJykX4qXTdsxiJ9Q6MgcwC7cp1rRM8V5HWaxrUJCh5+Sr7Xlo7Y4+Tlabwa7idTJ/09AjMvIntC40IJO9RVTuDGtMoPZkp90szBznsl9Xg9TOVjO9jjvhdaakN+nmmfkfXGn9Upj3EkpYlCsA3+mACpdtFhAlQWWdkI3wGM6bam6POizrw0Wy4X2slcaalXp2D42RObe0w+80Yx+H8pJ7a+ThEjCbC4B4IcLesS9HwtgniobwPD2IzFTkXVtcqtTe9R0f/Z10xdgTPrMVrbdI5a3h7tXutX2nWqQ4z82HdJGuM/cVr1i5xjyDo1LXq3LhXPwoeNkZHu47RA5PBe/4iawfnJk4/TtqAOO6FBuWcowZ/jCvZIqTJGzAViDBzq/3L2bY2PKoNG1jpgFujZl2toCPrOc7bYRNLYTKTxnWlZp2p+639wbFuBiE2M07qROKWJTtAjPT5u5Pnd587x7xHoRmepXbpfgGBUdoFBPuZyyHXHrGR1VqrdAi9/Nn331++f/bs8sWXX2Rcz89nRqGlCs1sctFkyJbtlxLOa4BPUtHMcLEX7JLuDgAAIABJREFUoBH22bt/zXC0xg1aeVWasadm4Q4V2rUL4fkCcMzWZ01RT52SmTaGZw8TICRrsVYAZ9uXYHbaAzJM3O+8dqZPH5870ddcT4dDfIDY1/6C58+1bIJsTEtt9DsyZ/OfBEq5j1Ji27+4Z+q1PQZjxtxe2wl0/hOkZY1VUEeFTh3/a03dWhds3VhjroaCmclmp2xphl/SOmjPCfZB+lqHJYQS7w95f5gtj8rW4JniYw44PNM4LTmq8nnnvrXOFdb6lDIaP3gsBAMFxj+ZudSNLulx8g2t/wNAE0yO/RtbI6wUzvWVcyVoJhExumr92P0c8eJYeynrIANJdhYbUICVeaFmn5q2ZOaoDR3ILiuM769OR/tuKtRy9hfJpHIfZurzjLT+WPJAAAAgk3FLzPHi+ZHxpC9iWDTrMc79RQgnrWBUvF8mdq+51khYMTaAtyaOwh671XYd2eMoma/VVuzB9mHjk54TCvvIHAhrixprFG9TBsSctZ+VjC7jCwE1/WQFE/U7tIucvQDLEbr6eQHhy8tXv/uHy9/83//x8uOf/pCm9P/h3/+7y29//cvLm5fPkyVEKVTK6M04V5UcJtgjECzy8eDy+PHT0EOL/KoyirgKMsj3EwyCLDx//jITh6hMAkK43MvKMcAJCD/7bM5/JYMTKOnAzJpHEAOn7+Akr+hZeWvklSNf37pEHHCMgwZZlUK+EweXewlHO1LLGpvynxnwZyhSTQAiVKIgEA1mo5YGP3vImU4YExQp7fXysbk2r1ugy2tMNBNnAFP1wf+fsTfh1exMjvS+2neSVaRaLckDWAZswP7/gC15RhpJo9GMPX9iRupWt5p7kbUvxhMRz/kOKQHmRVdX8d77neVd8s2MjIwsnay+Tg9VFkJkbFdDFgQccZL1dWIRKbzAPQ56zMQb3MQajxjfZeaK5rXtgs4Sm6SOTnnhCrKItvEcWYTLrkRFaWMIFVdRBO5jNq41OtBLG4gHlRpfmn8nsFq9gfz4cLpHYxPN8sBRaCfy/OunowpXerQlk11KoXUL5wBaJEqD3KCjfPugyKcePlJ907x8zuMZ+Q7VBjrHFCDby7AoXRCuCMPQnqTS86wbisstcI5DPuVVkfgjG4Pg0sNHcQAxbmdEnLFVSRFj5J/Urdy8GcezDmHrAvi5qFVU40brxiFjDXC99GB68uRoml6lQQRDmjWuWmBFXSI4ktqlUX4JRrYuQedK1Wjdi38qKNKMGe8txe3IvoXKvd5K6xuKs3Y+GDy0FEXxYEyN1RpyK5RjUG0GK1Y6ioWtjyzQ1fVsJsHD8XA2Rxu2vvR6mBWMMhPFux2iClMOPat1Jlg7KeZZB8R121Op2RAdcQ5RwJlSg6rcGVW3AUlcj/npGitIho06Z8lwSpLxWx/Yg0XQYoSDmhaE/xZ9ll5mH2CXKiDVjNyYeoc9FhBIvceCOuaSdUqNGM3pS3sqBYjDSZCpdMUrmCOohL2WaWCg1J5i/V3/dB/32SNoRU8+GnJPQIQx07E3s16RkzU8XxsJHpxr6hAwHgZbOEyMnWrKoZTPscphv6Cf91ChVpsg2FEwgp6bNFIu+l5BhU9yRlkHzTkXRdCJyrB3FE067PmldF4cEt6ZetUElXEgWkvF9ThDqcXUyWP8nz//4fL8++/TbJtxOfy5E23UbID1RtijKlF2/lVnxZbh0J1bOyicwbmcM2nAlQCIzAKzNwJBKkCyTlJ3OHExRcT477PzI33Ls8kz1IBTG8P1Hee0iXjRfsg53waUsSYJ+rj3YSs+tEE3Y9faHs6r98k2sDYjG59+vVUbNeB1T/WcKTWeL0AbMz7XevsqDEJBC904mRoAz9ZQpWTj7r2e9+/fH3PJelScJXM0YYuCb82On8fBEhM2ro3KOR8fPX6cBtYFtq7qq7yDmXX+zf04b9yHjpHU49qy0b9XM8a9AogmA9yaWMewdYOl05kx5D0imR+14maasSFpB7bWBowB9/r0ExQuyzIKbXOOtLXl/E6ES1bCkgz0WjNZxnEGQc41kAm4VYwEsFnrIsE/1VC5vqq/BwV69fq8W879UUcFfHhm2ygF0Fk9nbZfACBq3VBHx8oiKGcOHyCKtkw47+3Zc4ATJDumSBsK6Jg51qXKJmMu0v94WXyun/OcYHqBfX5nZTLxK1BandAM+8FzxZKICjkVBE8P1LXmwQ7xno4bn6VuEupyBFAm8mRm0kxpM+ZVHdXP451ZJ/E71orMzB3zqd0TLOFaoXIKlkApXm0wfk19l2uypraw4Oixj3Pe41vdLyslIjstCQora8kMfZgwQAaAKPZmTXuD6/o/5+SLIG7OR3r9Pm5QGSD1ZEfwp9ivMmGSOLFvd8Qcbx9BduqaKQF78zp1tNEd+aUB4b/89h8v//B3//Hy7Zf/fLn58e3l//jf/pfLv/vTP7m8efXicvmAc4ugzB2KNQ6RmCCh2fBkCHH26F0FHYbNH3ObthOvJkd+5+79qot++HB5/kP7mlm7x4uaPiZYwOm17YTUn0z4RGY6gM20Fc0sFRBHpc3D22y+Mu2l4DGhImLdDD2wdCxY4BjIIrE1ClXcfJ1DHAMJ0sNAs8D4m0V+9E+cGEnFR4qwMfHWOOFoGEAcjtiQQB3QNJNcTdvW5k8OeA2yKWVRgm7eq+qeG+hAe0aB4fdDtUjKndqKGmbuy6Y/AsIXLzO2OWgidkFg3d5UfKWHW3oOlVKb4v0hwt2grRk8gs5TDym/x/Pyb50jHI5s3tUrmUkNqju5ewwOB2ZqkJTFX+ZHeo2OXjINUIYPsYlmBHQqWCxSfhJEr+knhrxBJXVORbPZ+KLMfF5hgGYs2vYkAeQoY6mR23zoVBT97priuQicnz17mo0PzUskNlnhIXs6lTHMczw5UECorhnWit0wNvDXec5rAPkhe4z3Cz11bSOkVnhoS3dSTMOgl3WBNHnoaASDG/ME9qeggvfVYeBnOsHp4fn+fZynjNso3aEgKRgUGlQd2aDzM6au7QIEzdBIg+kasudo9/55zXsQJDs1+fgWylewIQEIB+Zog3FcllGvQwDdrYdrHKP056qDx7NwUEV9bIG7AbXCGlzDnp5B50/1tV1nVzrOTMD1WW73WXino/fWpOwLtFwzCIIa2dP2yJzSmxkp1QEZuzpkrU9ml3aPXGnGzIGOpj9nbNoCpTaxsvtlYDRI9jPNaDjfASioK1n2OIfX7qVAScYt9TCl+xnMM+YEMxWcuVIPD8XCgTvujwgRTGzIQDMILE7TgjdR2K7bUhGlNAsABRiaU5PgcVlHM/vYKq5nAMT7WxsbmuSbqoxqY3KttYkI02FrOHYs7ZXuJWiGatbamvaQY98Ilgj6SIHXYap673c5Lx49elyK32hf2h+DIuuNU/s+ahvrgudURdf6cucpczsRFH7P7LJOqJnUBEMDDAn+rGE+HLUATX02aWGsQfvkSdFLQLj5Tjbt1s1QvDgXDBIYT9WoBREEd1hvjAP7EgBCWiHPy734GWsp594ow56nKivKGpA+7/i5rm2HxHqJAFoU1mGNtD7NDLZZwezL1f9fg9CqKAc8iIBE15y1nGFDAUhPjIRxlvKLMFRo1Qv+E6CnProtCfi34mq8N+B7zslT+xOCI879OPUPC0waAAkeJ1gbI4F/G9hK/eVnOtNmWlkHCfrevqldnOgN9+b7OKYRKDlaWakySk1dxcVUaoyy9GihAZzfEpA2e5gM4cP2s3NPJ6OLP4Zw0tr9uK7MgoUlhn1KEFCRMzNRyTCTgcVHvI8gy9o2BTStKqxZHj/HuKjoKNjZbGuzu46bfk7O2p2Z2k19GPaPrBrreAVQ+N1QiUdHzLwEEAIYrLAhzx8F2yUAjveizcha2MhsYXzsH2pP2gAPo0gCPvCuec8BHYojMU9hsbyhP/C9w59onWqVfaW2yswA7AYUlA31/fPvM0dmUFsuM5Viz+OdxU1OlDqaLPDq2cku6hMYbJ9BXPUM+GxtNNoUDXhzBq70hKkK+HGIshXQFXBONpyEwsY8tujN27A8GBvVjHkH6Po8k0B5fNn15YRp4zWpIaekI+tj66x1jx8q4LU5VLm1OgQTFkoJ3FVMJmtrgL/z3HZk9afMQAI4BcT5ZQHh68sf/vkfL//5b//68g0B4Yc3l//9f/3zy//0J7++vHvzcpRR2k3wp0FhkPSpg1YFqJTRhw8fJ2tIW4qbt3AMb1x+jPQ96lKljZJ3AQlrbdX6fYQu0DQ+L0YRN/3/NKw4Vxg9U8gKg+icx6Cs/5zBomIA0kmKSJYi16CoG60ZnTcJQlloBphG4TWclXUPKp96mvs5pJJNmTPKIR7xnXHRm3WCMrDarDX5LNWmRknjqCSyPZyM+nugVOGTRcV/cH+i/X8lEHPqraTT+BM60Ci0cZigyLz4sYg3zVQf00wVXnvRd9PoLCqyQdyTZ7QeSyQeD8Z+hWnCGeNUpDFBQSi81LtYS1AKQA6YOaMY96g+fv88AXMWNiCD1N3VH7DBgrCeBAK4fgzmVCmrrngNEBIYTHmO94oDkOLsiovwHKkBW99Auf86Q6wvAi9aFMRw0H9r3PwErmujEIcRisloojyndROOGWuB9ZIM3YuXQYr+7M/+LM8nbTg0Emgnozj7fm58nrm9vkqX8ftmzg3UpNDx+TSVf1k1No2Uxoa1yxrBeOtwmuFiTPgMaB4BIQGfiC6/G2d8arBSJINwLSjQEPOztNWwFojP8Hur08tBu75iQd4QEkHMYk1uA6qkRvK6Ps5rytosx0JFPJ6RcVb4hjUcoYlJcIfGMiEnr3Fk01cD6xgcNWZDTT2EFJ3CXmU9nYLb9F3aOjbYYWzzHD+jr13HsnVTUfSj+TAUUMSDRqlKs3cCxgWwcQrWVy2HJgDLGlLrsGE7+H0Q5tbdtfZkkXGdxVFkGhC2TsjAgJ9JSeezZ9bBOQvGZ5l75oHMVUGN1mjXsbjWpykUg1OArTqynuuBiH35FOVARG5WG6RYgCwFwS6V7ZxD/o4zY8+21f6oOqrC3llg6AymuQ+OA3sUQ95DwIKsnfTw1FjPmWJ8ycDJAhH1xkk4B4S8F2uI52SdSJ0qIFbnJcg6vUAXlIV+FEGdzpeBd+YWG5qsaedO4Kt1swWi+D0yvd2rbTsQB2a0QWzb+cug0iDH+paAOqfAgzUuYs4+T6ZsPUqz56fOZ7DP2c0eDx39wf05sxU6sqYPEIq9CpAU5/UkBpGxniBFzmBaOk3ARXpveqLNiTPTgkN6FqbLO9j4fkFj7GdKW9pGwkArLKDUipeVwdhzZtpou6rk1UOwjCIiIKuNyjkzFsQ5cylLBrvB/rBWV4feDIDnA/N3AH6rM3PfJzAc4GIdlr17eWbXVgSnyD6MblwnuYIpBEP4HtgRFX8DqJwyoPH9pmApSCmgYnmAma6jbixZvrLC8LMIJgQMDJwEEVVrDJvj1Ps4/03GKO/Ss4yx4DxMELfyA89M3tEyBdUbDZgJLrDZAISca2ZIscvWkLJuAGqtszQgzPm/IOb75zQq77nIM1gfzLvEv10vxtjX1VsGVJyIoOdpAICJBTXzeBV2UUAl4PzdtiWyLjBMiNWwS62M+uydsiS679u7NIB2WEn30gYKsTE+q66DJSD2Yk0Aceq3ec4cMn6yTLDHzpVZV88MxpMeqwgytc3Ux7DsHC9AGvxLfk/QIGdbaJsLzlZCYe02z884cx5Ik2d/sMYL0NKiCUbhzQBDrFXG00Ct661JpKNsZCq7zgPnk9lodSQY36yjt28CVjIH2OfGFbcnCNP2V67JAGXv3ge4C2vsxo1k/xTg0f5kD4daXjBB//kKLMMmrMp//aoG0VcxMFu74HdWrMb61VCb796r8v4vCgg/vLn84Tf//fI3f/WXURl9/ODO5X/+s19f/uiLp5eP795cbqCsg2G7RQuJnwWEm7xrQPgIbCnCMXfvEUjcvrxOo8f3l7fjer9L0FG6TjM9LdalQJX/5kXJgHTSmxmJoQ63uehanJ0piYoIs9jizOw+OYyRfZ9cLRv3PMlkvqpKR03PqwxaFaSqXnYsyAWtTHx6jlBk/ODB5Yfnzy/fpb9YkZFQcECu7t67YCjIzIR6OolyqDukqfldNj0BXpyrNbhkHEQULPwNEjeKKNkO3pvPc/AxJv26KnjKHRf51rEzExJDNoTBmjDGPQ1qUY5cIXkOjJek+l/k0NNZ0Hk0rX7UuC1QrRhDsydmE2MkpoRqZrRy56XFQMlIfSbOLyjQMpOd62Yf2vNyGYlTQ86m3ivEkrkdaFD0vWqZOeAWgGa0hgrpEHTNNMPnWEq5JRvH/XFwD8fs7r1DNSrI3mgHIoE4s22cS1uFj5cvv/oyG5nD3Hn/3e9/l8/9+Z//ecY3h+HqVnCAmvFqxg8H1SLzOAgTjhGZ9QAv4t/G5tIY+CzjCmp0pUh13WRMToF76KOoF4Y62V6Q1saZ4eJ9Wf/Q3ECpcYz9ksqBcU8ANKpYgvAJQLA3lFrnnZOlpx/bml0rKsIY4GhHSW/1SKz/IzuRQL9y+AblBK3SXXsgFRFkvjnYuV8O0yFwzI0UowIuOJE17gF/oF8BUklvGmKuk9Yse9s2ZNxCS772O9rOPA4dM04GLgJVrJVmYMzAXxUSrXNJ1nROWJTlknmqulyQR1XGPpbe7jX5PM50hLCePo2QBHNWdbpKm8dx5rnPSqoDj872I2yABPJkTK81u2k9MmdWZzXgVbIMqz0WhNm6w/Ywdhm3Ka5qG7RxqQkd4HO2ccro26LGIJ55QLyhzd9LEWs9mOv5x0PcJqj06qLjrJ/aq2CjsUlnMYGcUVOIlHaeoGuZIt6b51KspqQjlDCx16DMrdFNILEgmLngupxRZ7GfrNnLjTgbsFPODanDaphcO//GEWpm7FEcBjM9DcYrzsC8RqiI9kKftLUDY93fb7ZMB16bGZr+6zeH6EXOmmU4mJeChqDQbRmFnYpAwwLP1k8PALDd1ACYZF9w3ub06qA1e/c6Y/Gnf/pnl2dPn+ZcxnHlnA2D59HDY7/rQLoHw7oYlctgm3HkfC7wSRD3JJRPbZzsIP62tUjs7eqpf1JTOdBZNojv3T6SfU4B3vgqy5ymVGHZdWxGApkF9oru9Nwr28Y5Y18p0pJ3oOxlqtQBNbzGAJNzqUjPH+pb32Y/kKFhDRIMsr4z/2MB8e+wBm7eSsawmdfSCRlj7qPwmOcd520d0/a2NQtnUJMs99oMyJpgvWCfOQc585IRnIK4gZ2AeIA1xH4QLRktLoHrW6jb1EkDejR7w7pgT+EP4ssIDGLTpJ1ynkj7zZn34ePl2eefBwRvacXr2PokE7ZfQ5E/tCXK8mgmjkzOnQSOlp9wzWS9IhjV7Ck9Qu2rKvW3NuFaqx9wIG3Z8Ju69jmv3Y+Kf8ka8mw61Jmhho91FArplJjZBwXZyjbKfZdsCVBKYBNRnYKxqb8b0MG1ARWtt2Q89RMO5sPKevQ5mIcEdQN7AtIgsnj/QVsuvXyR8wf/BCEWgdhQaDn775ZdwVqVkROQzn6hpx7eAk4GoQcQHE2DCk2mPdGYRc73lT5cP+cQLTujYNOoKHhVtqFrkoubxEK9FvtmhtVzzySIQW3ii+3BMAvXYkN14Oyv9IgtKyjJAqj59H+OYCDZxCZk2MNSbKlBrZgOpWztK2qPVZ6X+1h/a/lX/JFfFBAiKvOb/375j//hLy6vfvj28uzTR5c/+aOnl2ef0sgQTVE2yS3I59cM4WiVNfzNENYRfnS5cYN6KaLd1eSkHqt/XiMyEun4BnX9U5pDBGRWyIvh41pBiKjvGxpUVLf1LhhIgwrT9Dr+cWRxCk9iDjhcRYkbYCbjlM1LRqIIqjVRO/1XGG7Y1fQyDhEBqzS6pGejTtZiYSaw6nzlPosI+TO+10xQe8ZokDVwogXWWwUhguYzGVtRmMP5Hx0kaM5q3xrsjEo7eqVIPY6UGb84pR9as4kBb1BTZaMg2jSbDiJWxzF/0ry6SLQHBJ/rYVjRlQTlk+v3bymVoS7crVPBz/ich/s1W8GGriGLQZoxY4wq1DCqK2IX1AzlICh4YF1BC75LbTzTOLhmWK2nvlg68tyngUwBgaPfzA/Pj4ynKGyyP2kyWlEiZeKPGsutL4ADDkWQMIwKyBabm/ciEHc86wCTiaXGpWqaoqCOd1DVOeaMWZ3ua+8oHVc+LCJYx47C7QbbcbxDlx2iPOdf1L9iE3eaJV7WmXczw8L6ASFjfaiiyNzqhBJEc7hZw2FgkLpDMmM7VHmOOJ6js9aBRWik9KAib9QXgyaTUYFS14DX5/JAZQx1LkJtHh1OMMPgV4SNex/o8r17eQ9QvK6/9tzidwpUNSPgwcA4xRmjHhM6S+zTtc5RWqwAgYe0h7h9SXVScSgjPrC6OJ2LoJUBvbp8dQCPYD4tGapwycERNsLUDRUgiYNDZuvhgzhiHMY4KqpiQpFPFmN9z7h3sms7gBOEnvZ65mS1s3EyVO48ydP73EXF27OutSil+YeuetTwNVvcoM4MYqlfHsiiuD5Tg5Fm15L1dh9C4Up9LLVOrc9Me4YFJq27aksSnVzHMmO/NY7DzGFrwK69SA3MZOt7dtQ+Zbwi2vEmc5WAa+qoVZruXnR+BQU5I8w69l6tJ0tAsEbchyO4vmABE3K29XcUVYAxwvlmuw3GM/ZvFHFoWwBbOM7aC99X8QrOSs4o9mHYMag7084le6JzZkYzWaKc3VdBD/6b55O6JA0yjtsoeUrNM39hMeza/LtiZhV++JNf/0kapmMHeAaCAIJBM6GMe7LRtBiBpaPwzokGTADEc+vEcR6qBCj7hMDDNc4ekwIelsJr65eL8uuceg5mHk5BKPMrMGQLBtbxEWQvKI1jZqP2nzmj/qz2WUl6ahhpY1XgxQyxGfJj7QJcT4EQ3wmwh3Fn/AC74rSveTp+gll696JrhvfS5gny1SbUV+rPK1AjW+EM1GtDZJFY62WAwtmBXS71sH+0u9j22FzbV02ht8BRGTaCTfozeSda1Oy5zJC4tyooghp2NQucb0RFOJMMeOKDUEtJw/T5SN3fVQAnYyzoyFhZChKl/WVRWz5UsLsUwWbSBLuO6R4jJsmMzTXPIStNFlMC+9VfFsBbYuRQ06+/0nGslgbrI8DIqc0Hz6PNJFiv31dxLP3TZKDevzuCEIXrBPjrb9SuMu/1DwhoOhasOc52nsUkSYAq7NLr1jPzDmdw2iRPz4y2PIs6LayRtOaqzYm+xGoYr3FD7Y1q6BWU42yo3+35LsuE+/Kz+J8T95HCnmtOtGps3wN499zxXGM9YycZU+qO+Zw6H9iPrHvq3CeOxO9lLiaOFYGcsZ4CEOE3B5StqJI2P/Py7l3APoP4ruOKGdnCJFnI2VjPJ67HGcb+xRbJ0PtlAeG7V5ff/xMZwr+4vHn5/PKrZ59cPv/s8eWTxw8vt298vNzCiTQg5IBZI/qDMvqzgFCqKM3p36aIEtGTCp+8fEkLAVD3UjytBVM56RAmGbp7OGNJgzcw0Qk38m8pS1RXxqFv2wmbe4qIhp7xExSX2oJSJLiPIiJHBhLRnDWK9QBJOh+hhtXGxGELHbL3Jii8Fpzzu9feiC4sMwlOpOhLHOo1DmYTmhYWfUhKfE1qbdZ8BGkL1nRwpFEdCH8aGvcAb/qYOrOqv8UojfYeOtnNGxXKWVPnM0XLQyjqgKO/SfORmpCgZYeeDqNGl+9zGJBN5fBPVvgkJiQl4l9RRmeoeF4cd4OVtACYElmu8+59jNG13gxufANgHbij/cDKhxXBYWNXARJRlaJtoFoYkFIr6rhybzOWrUtrzV4DEg6c1jkIOjgWDZim6jbhGylPzG3qIsigrUg+FIJ9VSl3tIDQODB+OpsNnq29cxww2kH51nOwS9RGzAVjwp2PA0vWuqADgQM894ob9Bl4FtXeMNiIWISykbFak9nx21OTsoCQgMUamQjpgFwuaDl6TL5+U1TwJF4kNYj1emR6F8TxnhFPSa+vih9II+NdcRh4LpwK1gd/eB/mNE2w59RL9WOecDhp8m6w714EyVPRVwcgWZ1Ry0DzEizO8S5CWBbDoaBpM+ZR7UTGj6zFozZIdk8y/6wzg4IcxOnT9rgiIKMbJsO/rOKv/+TXByVUJ1pHi2wu9CgQbQJCxgAHEycH1gLzz3OnZcuc2p8HhO7p8+HIv3V0GPOzaqFzwnoPOh+noKCbTilrL9nw7JVmrcwEMqbsM/Z7KGRH/8E6MEFwxyZwLs700gpkSJ0siOBXgtI51oyrzIA4Mi9+rIgENZP7gJ/kjOLnPBu/kzmaSim/G+W9rUdtTRRjJ4TB+cMeSxB++1benXFS3EA72LFugNQAVrXiig0lEFltmrU87NmM8TLaOvcGKASffM4MkMEMz3+g4cmo0JwdZ7K9xAL4FD1b7WnrSaXVKigWQbUFw9bqXyXzr4wRRYGSybQB9SjQvBPjhQ36/NnnuU/auizgE1BV0v6QjZ9St/spziAtUOgztr7C1p4alC+Bm301iaSBoe2NKShV8aMCoIIrrF++HzaCoPRaDYRmpzjKFLRrTxt46PQnoz9VQoKIBEJjSpkpVPCL+bBtRBzLE52bJSrLwnXBuxtINMBoZs5yGYWEDmbBKQvD75C9TT0rvs9qveN3pMSmc5mzZKB+A9TSEgXDGuCVRSDADduLdQUIyjpkvQbIXZuoZiavQVEy0rduXZ49e3Y44HyGGjQp9DxL9lDoiNNR2NgKGpCoMBBkbuI873Nm4wteoar8QxqANwHRZEfW8/37OR+kMJ9rSAVAeE9pwS35mYDareorFATpO1nPzxnd+avIkWuAs5Xr9exr+w4zPwc9d2uBebDPorW2rE/rGKtKSdmRJR9QDQvm8/6xtaE817Ylg7sSqQC29tC15cjAQtkIisco8sNaDX16bZOkLaeEYvoCrp2FcK+WAAAgAElEQVS2MemaFsxevmeBUc937Q17/MwwYixYS16Xe4e1NFuEnykYZ/mIgWJ83KkAW44QjY1bVWQvJfZWxQ0DhPac5J5mYKHDxn7S+mjB4EFbn5DeIeSz1iQCGQGt02e0NaFYWfYH92KssH1/+MMfsra12waJ+pQ+T2Oi+nesUd6Dd0/t59ZO0kW/JEP48c2Ly+9/898v//nv/vry+sfvL08/eXD54umTy6dPHl0DwlFGP54CwjwMKlE/CwiljEIL/RgJ1YepHyQrSObw3dv3lxeLdCOFzPEXakudz3CawwNusTMHe5pl5z7XxubNTJZCE877EAwDOo1LlaCKMsRpGFrNvaIsuAhbZaFmKd5evvnm60wSBoFDm0WHM4UDw/P5lcUIwj51NJ5TdA+kieeo7HrjrigaDmUJQrmFoeRunGEljU+pbxuEegh4QMVJG8dfh9+fSXm5UjyvQhy8o4cHY4TRabPVa0BDMJWAQWGAoU6dpxoU0TDbeZx7JtpzTjQag0MG6dNPP4ljHiW6UQsr6tGxMePCfQy2IiK0Q+OK1trAuD14MJoevB5iPSjLoW9QVA5/jNCK0KPsmhYlRUfl5eN0aFCk4qnkmM28ZxXxZSxE+cwQYSh1uq2tMShnrYLgQolKHV96W1VmnfEVwY7a7NSkEjyhUHtqS/LzjAfvoHMqnTAB15REcwitTYp1FhxKZCd1pEonK+Wt66oCNUG902O0B945GLamzia3WR8INE0mnfGKtD9y/qMK69BwrytiWEVL6WxZB2SJh5Bi9HP4sT8fQiWDqt7A1XoC1tdBK1zdrgBE36uBhmvYjDfvoyhF6+4IvKmzhW5XBVwPMdY3wbh0GYNj5yrPNEdB0QnuV0pqs1IJrM5KhTa0poYQJebUb77MeFV06nbAGAIsAhSu+6tf/eqQMhdkECFmTbO20px3tdutMWumQufNAC+Z0TlyPD/f55kTiC37z/cT9IEMPygtiD8GL4IhKbYfsu77h84yOrc1zKLqUoIraLM+sBNxOih4EbVpdrlA09rHLFvH2hLAyB4cFVbUv6Jffa9zoBsAbAi7oi+eEawT3o171mloJqAGZXjkvsH1FSs71lgoUaWExQkdTY9xIFPBz9hvOONxLlYjyJifKUVdK83YMb/YIr4nmu/a1GFwvzBGKs7yGZDtc41uaNcbEx2WzncpZ3yP54u0+kn4wMx7WDIBF1vPaN2Nzqa064huROyEepiWd4iIt77xY34mlTjZ4PWh5b5nJcRr9rxUZuuddKrt1Sjtzz2XjPVPVEZbE8Y+D0jKu76CDv9jgAp9hwbP70IzDHspzjJUw9cZO/YlewGH0vox7HbBTYLKgtScqWVP0I+tQBhnVzIUa1HhntMZxslLXXX8qIIlOtBH7eBEWFwPrJM67WXTCCyllg2myoR9uMcBSq/eU8qfAiGewwBnnNeci6yteaGH2rCUQcFTAaOsk7FvDJA7D9UUELRkHRkgxnEfDZMxxDcR7ErAe+t2gkO+sG2ewTnL1wosfsdYUOwpnGvGTwYKn7FdisAv4xx/aOde6wrbM8/giDGsIFYV4PW7eubXz0tWdewEfdGrPe0Zzn4JeLnz2j6F1v8VWGobI/ZUKPBjJhhICkA3E9skxjUgbN0zE67SPeOjb6KtzLivtRL+mUIqPwnoAbxHQwUsBizNM6HvMd8Jv8l6V35GVtCzwRpoAaaOkv/fWh5V5AXcD1GusUAMWrv2CkoQePNFdo11xJcCccm8jTWnrZY9ZHmWzAZFfRI4zbdlTxukBVwKIPIuZy3rBrZNaxsHWkad+yqIlHXxrustJW7zN1nXWXujRp/Zc1VVr0puyj3mawkUJnu6eTjT+POuN26Ench8xgYvk4wfE//vlwSEFwLC3/6PqIy++vG7y6eP713+KAHh48vtm/QHS6+B0kXZbOnbVee5cu2lerW5LHKp0LtwSKtAeu8Bggs3U0fI32wYsoRxdOJglqtbdLg8+rR/gLoyFa5wqUGyp+zJ5OKMBIVaJqt9p0qb5Bo4TNQO1bjevjzkGnFI33mG1ymII7nefaPAYuj/5V/+JZOOEwZKxQB/AyIwSX4XThCYS4VfnNgGIE0fS9u4BmeTz16NXIzEhAKkRbCxUo94rwvHIEMEvRup43UsZD2U1bp4QM5tOQRBQi9YMb51A25W+ejW94gUcS+5zWwIUY8EOms8CwrJtZM1W32XB1GDhvb3iZF/9PhI0WcTr52FDhqGMVSvBaKhY04Vsj9rjYqZUK4hmhlDMVSH74somynWeNs/zboNDxT+tuF4aJy7T2T0n6AIWAl9g3B+P88zRUHmSq43z9weMBy6zcph3DHYZoB5Pmp86nQ2o6wjmSz6FKj4ftDFe1VCOz9H7p/aoKuEf5zriNs0+DWLxnvXoEDVaR2Z9R6Rtx8FVXWva23cpW0cVticQIwGu1Oz4nkYW5Fh3qE//5g58Iu55CC6yjNXoVSAwnoV14LOMVx4a95aYF36H88u3bmOjeq2BH113Hlm0TiFNsywcv0Eaeuhx3MwH3yQw9R+doBCjMW5/5iZRMaCMQ6YsFoU9g4/Z7zPBfzW8XhYpI8htvQQbmCO25QdZxOZ7Ki0pUFylZJ73QpDcE9qw3S2FYRI0PH23YGoU8xeR6BrgXVl81zWXmTSQYxP1NUcrhMtyV6K8Neo3uk7+zCHPnOvkqxOYB0esq8/rnn7lbVhoBL7sOyz2Q/30hF0LeDyQE8AO0p7QaXWUPJF0KcSKNcrbas/k2JzPlhFpt37PUALGvnZZttwfKiRKQ1fylXQ49nuBs2lZoX6M0Ain33QulodUanjrBFYCHxfcSueVdYB73Cg1WQ2Jw7RPfEhdeyqSgou9u/amdaMl4bKdXgOahepa7bOhLXLe7dso7bCYOqgNGW8r+wHD9Czw9oglDYnrtFSDM9zoCOXwHo1zKwPvujt1xr0tnwR8WY/IShllgR7ynxRLxrg9VSfHBrpmAs9By5Hexb2sgh7mUJkSQZsrOm1Sqjck/VsUKICN99nzqSu2pPNNcb9eR4DLJ5BwIx35ucASwT+rFv3QQKLeccBePfHYDQAWJy8voN6CFLmqnJ5VR88mpfjh639UcsqCkDpM2GfGRdsEIA6v6uYEIOjUrrZN+aKa5Dli71R9AlRnFDsCyJ4ngvi+Ht8Nqye+/cPYF5wh/eT+SOYmbNufRIZA37O71HKwdh9/c3X2fv4aAIZKrUHwIxKfPUFGEuem/FrBqsgeAC/vbt+hiAh9+NZVa/VzvBM+JPVN3h3iMcIqljXngzU7M9xAGZh1q5W/KVU1ggjQWe8T/a54JEBWbL7D6gba+soQfgCYs1e+8fzzPOTZ8UuAR56XmkzO9+lAAuSHQIkozVrzzlvCYpjq16/SpKEANueitYlsv+aBUUH5FECFIJCa/bYB9oKs7DSanlm7GB8gdW3m/BgLLUV+A7sbVu0MH4Aj5wZ2J8mi1rKIwAoG6pJqLJ8HN+zb67/qA9qcCptk7mxDvwnvuUCXPYKv0sQxljw+9gq9oXMjfhiU5rGr3aNyOiIz7b6TsseGBOeM0mPCRDlrFiPVW126vPjhxdkSgBLyyrKYH5RQPjx7eWr3/yPy3/89/9XAsLPP310+ULK6O0bl5uXDxeEYKIuevvu5Xakt2u422MG1UOyG/dCDSUD+PLF68uDB48ud9Kk+sZl5J0Gljl0Kz7CBOdwDTXGOrWrQWwvrVuXxxNRibM+lLsF1qV0XAOm/j4DzvMlfbqm1ywUkV8DTyJ7HTkWCI4YVo7rsYiVbGfxc00bPzNxyUwGoWgqmWAq6WZoF+GqW2NXKmMyRXfaexBnNIHVxs/aEa6pCAgqezGcK742YxLHJ30WKwahkdSgcMBHRnvZ0BisUyAW6t+aY4ugty9eeec/R7Ns6i2qK1rFvNvw+MgqiHhQbzLBj3NgemRmRrUUbU4WdRmvs9Q/n9XgBoBYu4Ygp8um6XQYDEiVSCaF+lB64Izada6/iKFb80/XIHPMYcO7stkt+JZqy3ycG8KL8JRHXnqDyD1/s4FxxBnDoKejxxKQt76k6J0oOXOr+qVIp8YqCm4T4uDQk07tQXgIg0yUR2dbBDI0FQVBdlCdHRkDUnvgsQ6vGYqpfq2XpWIW0qf4TGhpUx1NJhwndLV4zjvP5EFnlihB1ur0EujM6ZYiw77k56m5CnrHgVhKLoZZxFwVLr6f5r/Quicaxbtg4MlMG0xhpKV86hwrNlFAq3V7ZvCVOZcqkwOX/nP0KEKMYdQdgkl+x8yw9N4AMdSn3L0bqqaZotbE1nmPHXtTJ8TDgWdvgNp6FtrxSF91r+pgS2dhP2NTWG8RRIr6aANJm61zny+//LLrNo5q68uCFp/obfxcZ/qamagDIoLv73MeEDB1vCvARVah2aWfCtnEIVqG2TqvngMN0EO/Wx2n9R0GcAnqI7JTRFjqX/tgla5m0HXeH2dVvwhh+J4TjzB7i+2gN2Dp4a2riRjH7BFrxzULSKSIR+wYaPCyl2agCQrtt2nWHAcX5/iPf/XHh5OFPQnAdFDJekZoz6+BAqBsnScziqLGcSYmkmVtOP8dJ+3B/dbLfvfdUUvDOHOOAYKaAfVsYdGdFR3P2W7OkQAUU7BLsDWwR5RcG2sGqPbhxlX17nIjgAX3lcrIv2OrRmdjLZHRjDN7r3uH5xO0Yx2zdg1u2NPZLwMGfSYc6tq4KlXbysBsHM9vZp95p+VFwKYH9w8GQAP6lh8Q1PF3hOgGILgmCrR2zeCIsweazb2R5zTYPTJLb1t/aPsns4wCbHGiPzYTxpdlDbWrBZ+xDQQoASImDpbPr9ef+zr2b+8fVgrZ651H/FsQrf6NVL7ud+2MtsvMHz8jMGDes/ZHBeRZFWjLeTRg0n2fOb179wiAZAy0VKesriQCPn4ovRx21wX6/NqA4d/Ndirdb99hz2Tu67xwTdcplDreP6In8SmhdF5FkrSdzBc989K+DPGdo2buYWsTEaR5U3q77IcIRS1bxjulZg0NgYCn2Ef6UgNm1iabaTyPp1RmQQxtUEAGsk6nliIGhYcKMWr+UwK2htOzh30Wfyd1scxpQcwEFzRWf3wVLNT3sB6Yz/FeZvEJ2Jl3/agzBbs+NudJbWjbynzMvjJLJ8h5PV9Kq5eZEPDv5q0EVg1+G2xRstI2XojwvAxQzWe4DvbBQO/cC9iekQVRmqmX8m7w2UC1iZYmn1o4kDPpLiVvFfoiltA30IdNG71k7qlv7tmn8u3BSlydspljzy6STIo4CWTqV7TDws3Ld99+m3GTRhzRwlFYU7O+ui99+tZUVt1XhssvCwgv7y7f/PZ/XP7qL//Pisp88vCgjN65A3JF/dCHy0ei7tt3L3dQtsEg5hBtc/aimAQpNIykOS9y1vcvtyhgJQOUTASZtAaHlwtF+G+zOAx0lJr9yaG+5s04ONQPMlFHALSMTCYGQzjkoY5oW0SoAsS1zYKk0H+0IYzo4ZCfinb5+TkFnQxamovXyW8QyiKlOfQat9MHBgnku3drKEZBkUKA48B1RINBWYIIpfgdumSpOSAdOAsGoTHMo5ZqoN0oOg5mV2JERzMVqWSBiU5iVLJZdiDEeJMVmoxzUKbUGzbTUgSi9QMeBvyb507GbRLVDRzKuZbGdmTcppwm0lRDcaXrNVtRmp5UQ/s7gVBau2bwYuBiI/GfUIRXiMw9pLT0uYuinZFtx/Bc3M5nqLkS+Utqf02g88zpR1fBGeaN5z4X55+RdrPFZ4eOD3NQJQig7wwFyOntgzFrvQAGseh13yEy0mtsL0Us9KfVXrSeokbMuqke7M1ONXP7NmAH11FYRqRRI6izKXrcQwK+fFtM9E+zJ/9KFW9F63lmRIJGf8qhvDowwRv2ZA5WlfhWq3JtM1JUjXdQKtqAsJo6VdVl3dCgOMpzP6zWaGp5OFY4T9KUsj+WBeM9mYdIyK/G66zwZwDBnuAZ7OvjPuCabV1QumznCQp50eAG4O0v5lqPA3W5caiy4pxKy4kjurnGNrAPShUrS4KfS6+O4xVxngqG4IjgkCj4g13GyeAQsXeWCpMW65tVbb+2H1obO7aCe1Zn2uxOngPnYdSmOCUT+4ImF0dmwjsRAEpPve7zFy/WXmj1EmbqzYhKK7eXYGzOKFnWY/o8dTyqqOa4GRxL+Qy9WipsMsTNNh3fW6mBNk36VAIxHAVAxjuVEbdNRx096FoVU4kC76j+Zm05B1gDXi9nyJ7zoDgtMOc9oANxXTKsBsSegcwHnyWQNsA18879E/Cu3U4d1AdpI8GarqR9bQdAKnsBsA17lGzQKPEVBGm/XtZPqHLr/xX0muxeMkxj2Czjzd404I0NTWDfOidFIAqkVd69lLaWdPC5/k7bP7EWWIN837WejPcTQI9m53E+w/SJcvCdCShN9GwOue2AuB5j1jqwAszSZfFHmpHomuCe3FuHjwdOC6UFohmPlDD0THVvayfZ46mToqn8u7aWOoAZ5OUfPipl7ofW14ZVsh6krjHWCs8LVZ/nbTaqWSADILNrPGcUB5dZiD1e71upm8wZ+9BsuGfmsX/m9JtFTQsjtB1evYxNtFwgwBAUZls12dv01HjdzH7GL20XCuBwfslaytlyyvbyzNgmxjPgAP5dxG/qEDt+BpE5rxZIHv7HSbiJOZAKfQif7azi3dPC5X6TAzJlBL2ZG+ywWURZLNgcBIz4PDXXoXU/+eToOZj1uzVxDrJjOzkv7987tAAYP9a/v++78Ll4wdMVYB2FuQOL4FWB6GSPD98L8OXeT9RZGY+MX8R2OAPejUFT0MNg46zmKiNIlg/nFgFbEieUP9y8GRZUaKPJtpPMIFtVmr2AIWdOMoGM1YTJBC+scRcEFpwiSxXg+Lvvy+Cav8t7nvvcnrOefYmCCrUnVb09aqHJWq7GkedJtmzZZ9agQBprO2D8hwKO6SiwBu8kaOq7NvOqTXPPJHGz+CGgLj0s5wfG/x+wmYTG/ls7Gn9s4kvxlQ8hzdYQZ/5Wwx9fUt+BtXuvavW23GMtsmdi6+zl+fNC94xWqbeZqwn0Hb7WL80QfvPbf7z8zX/4i8uL599cPn107/JHzz65PP30yeXuXTi4HyIOk6b0BIRwUy0YXgE8tYS3brIQcXxwuHDaKLrHoX9/uXX3XhYOdYRcq44qrRdACxYiHtKyDNKda6uDHW6HmtM41A24yBpdo2MXEIPSTFgReQ0Dv49DGuMS46SYQxUqGV8dDA89nT4dBgMbMy9x+FdjglFk4wZxmkMhdY9akTN1CIMvIm2GFGcvNR7fV2a7jmaW5vFqQXMpUMYpvkuQ3Z+dgxcXaZCO1X8lUJ4oTxGF9Y9ZrZYiDTHgIiVTLj2K8K8DHDAAJIQNjxGLSMfdIm72fhNhkV7rYSoqxkYsOlRaoZL6FnUb1Opk5RBaOp1rWztX57yIUVCToW9xTNa4XgT9EMQZpVcETZQsgcs2ubUJivjU6NVYH1Lrb1rPYf0a92PepG/GCVqLg2zMqUcy50wiz8ycfx4Z7McH4CFqbt8mrs/Yiq4xDqKSIvoeegnYw2Wn5q1F69a9pp5v9Zahg4527EEp5577py4GAYDVsYmmK5JgrUNQ2owJmbk6nRaqm50im8fewhG2HknjD6oXsGKUu6Nv4ihvHPaAJCJirf28l4xfeqqtIN53aHaqbWWyTlz3O7RDLb/qjBwItYdYHDPERR4/unz5hy+TUfEAl+7K87JmnIcGHdRzwYr4ePnuu2/7sxs3Lk+fPsveJzgDYbw2UUfxrA2ucYxwfG02Hur1AqPU/9G8HAW1KHU2u4azSQBZlLLOa/69YJb34dmTIYrTUcSf7W+2PLb8w4fL1xw4799Hll8ATIcna2SqZ9YbJyBcFtDMt0BR9txEljpGZ0p+VX+j2kkNpdLeO/T5HOssGdapuaokh91qzW1rN3iWZ8+erq0DWQREIRCq6bOZjfH9e+i3PtHsflDXgJyt6TDYlz5WhdTVt5/UIa33cUzNaGTs15D497//feaHQJI1pXAU78PY1lYV5ExvtEcVXggwuHYxyVSPFhRp/dl+3p8DH2oSGYyvv/r6UC/G4caWJLC6VzEhEfQ6pXV80iOUerYJs6S3XhRrUbZ8mc+1ZvLmQRNkrs3YepbKymlwTHZPe9w6V4PxrJPVkgXwWb9Fvs9+Zu4JjqDRsvcMFOzNJpggcGGG/CeZ8mVHS01sVqYAZINowZeCkD+sBmgg5Rz9nptklip6knPI3sFTKBfU4j6hmD4vxZTP8jMcN8YTHwdwOQ7++qvZw9BAsj2G27gcO8l4GyizRgT/GDMVF0X9pfrm/JrTnpohlAwXZDGOOPiyLng+9kkUD7E7o/urysxnyWrawN25aglDxWEc8/pXgIal50ZhkjYzp757nrnsFejtOLkVTqlgkZmlfxUQknEczR1bIMumfQNLc3T9m1nRL+P5mBsoxp4Leeb1Mkwt6GqrrHMPyHS5kWfkb2yxNk7hLO2ZwChzBhWVsZcZwXicgeAzxQ8/FmCDe5UGfP9glUWQ5ccfj4wiz5dMTwLfqTYjmLVMqW2SUmOawKa2n7V2LUFQ1b4iSM3eVsjr6WdPA3qxzw0SWX8EhdgO3jXnzhTz6Q0unV6hKkDZUCDnT7HHvv32u6wRQXlsvMqcjKNjwLWZU+6pWrugc1qyLIhr+4WHWV+1Pw1eVbllrlRbFbDiObhuKPM3buas5H4ISWJnAQQYV/wRfZ764e0jqOYCP8dPivjXmeWFCBm9SsfokP0g0yFZ27VIa73pVNXtfb42PIK7nMNtYN9WQu45fs5nHW8DyILjAuQVTjNG0T+oPe26iH/yiwLCD28u3/z2ny7/6W/+/eWHb7+8PLx3q20nnn12uU9AeIMg7v3lI8HeAkIpo80ktYj13j2cwUeXj+9BiFtDSEaQ7CI000ePn1w+Jovx8fLDixc5KDGWkZZfs1SzODjbbGbpYxnc1RpyD5wrXlajZOBxilcSIFizxiIIckBACE0V5CYIUh3nUke7AFuD0j5N0JIYSDYmCyuI+epVknb/8OEo9A1iMyQtQcAoVaUutd7J7ISojY5U0ay7MV68U4OjFiz//IvrspBzsM2wKKnN7x7iFSmu7jXMHPVadYYT2J76WrGIRDCU2Ta4+reew4AwzxPFx2Y4Izwx9Nxg1Xe4ovQTaPjQRtrXbFXRDQ+7ZLm2Cc1chlai4tXG1ECrwXolU6UN8C5RKvRAgXoJxSNUOSSCm/VqANQA1euzNm2s7tzyLhgI1qzvnvdb9s9s2r9651EfSgkdGr1ieSho6StzH6foKlqS8drhynUxzPaTssBfaqEI2lFXYj+91V9KWzVbYOPkUE1NB6eWs/UsGY81zoY+p5R0KJlTzVMtkPWcNUwdcYzfpLepj6D2E8n3ieYQ1DBWZrCa0Sj6yLtcgYrWGdW5JiBpUMGYZH9Ax330KNf3YOXnVzU3Gtq3j5VObtb3Kdt+dg7ds9YaEtQTRBOISs1jXTB/qSNiDJaNMiMbR3LiJGaHeFf7H9ZmVUzD9SRNKwqSa65sNijvslrQgCkETV3dmTPGAYeeZ+Eeqorx8wRzU1WWgll2RZV9RXx1XqQIF4hq9uYcEDbAa93TT7Kjd++UNjUVUX6Wa06JtS14Xhe8GRMiLXFmb4uSA6Bc28wEVd3vmsk/CzRwv9JFCbRKu3JulF4/C6WY6dHOeG7YKgIHUPTbYMN1ZG1mzropmzbAaI1knJSdJQoCJIP38XL55ttvkp3LuiOzDghpI3vVQ7ELR11mG6OzH/gce86M4FEDt/3COmaNJVP+6acHCIn97dwWzDHoYt2oBMhcO++8b6hTtH+JgAH2uM4L6ytn784ynVwBRa5zVTakRvGavZbKze9IW9SZERRRnRvHLq0IoIY//34N3xFFWI3T2ypsN+PXmvOzxL/A0hmB51nCpFDoYyBQ7P7sjCAga0XRhwRuA8rMuDWgaCAkzdJ9bHDM2kh2L9L6tD4pEGWGxHuqhso7HDTLtMMasDvdAO10nLmd00eGdYGr9GOeHWDR4Deg9s1bh8CHYmaOIWsbITMyyKqiNyi/sjJUNmVOZFhFZI72NgSEqWNqZrcBYe0X32ugovBHz1aVHHGsW5u91lQqkS6DHFDOetmUfbh3erKb7WdM4neQdeXcXNuYgFdhQFW0h3Pae0k/NEMne0UgzXsxrlyDYACAg3Fir0UZHRr5+mNj47gHYxiA4fkPzTCtT641v+yRZGGXoc1enuqkZ1r9lWbSk/mdiBzftwQhaqoAc1MBThnBLQL/q/rrNWs/cHAtbwJ+LANWoLKgW/bYSisC8k2hF38kAeGL9u8OwDbwA7/dcqroe0wUqYwONESg0F6aCT4C0K4H1j/fZx9F2fptBWpkVzkOBbJbI8l7ByA6qYwKjAZAm70KED0GgwFhztdbNxNQcT/B3vSFpnXWzwJCfv+o/3//4fId/Y8RLnqIFkr95qz3Dx9TvibV3rWoEKE+lX5oNSt6Bvjvgqzsu/ZxxC/lq21ZYDDQq7x6GiYjotS+dl1NsKhC3fhCP0amQ87sCS39soDw/ZvLN//8j1EZ/f6bP1zu3fp4+bNff3H5o8+fXu7fI7r+cHnLIqXdBBSDew8qFHFIzrcW6uHDx5dPP/ns8v4dxe5E1bSowNCCulJn8yiqpO8/Xi7ffvd9Juj78fRtQt+oug7cZ589LRV0SmM5CC4fEzRB64tYxCRze1ifUdwGeEn3TjDCoBPnNijJ0FmMZAKrZZ9SE8hkI7k9NUL45kxY6JDLLnow2VeKxRFFrwUGbCCeNRsEWtcch1Bfk+Wsg8/PWojajAeGQD68xqH++jjNE81gE4Szvx540gtUcQxKNJUqMyVHsBKhhuYC+SeG3gUU8Zcpc/n+pYauiekUMM0WxTCvv4+IiJlAA34VC2EAACAASURBVCUdWA8sKSlRYZtypMGctVvNehXFFoUX6YuRWWBukBlUJWhKg5E6vzWU/EykRTTwGhB2XLlmaVaPDyqessQRAFjWWkoWTjgDaIYoSpGnmlTGxaBd5Ji5Dv/+Tg9RnpcDBieoNNlrFifG81SL5DhjgFlzRZOaAU/2HOR/dM6IQawOyzGLc3KiQgcNPfUgvNZX9Vq8M3OAcWKd8twJIocEet0YcoQOQjnr4eycmsXAsawz0rpOniXCQtQBRGyjjm9rsdqHKEXqa7/yE0ebfnMg2h8+pk5HkY/WPrTBrVLRUujieI1+5HPrFJyDueyyrQWdhSCVAzh41iK4Vcq0XoBMVMSHWHejcAZ1PNVxKNDRALzOTdbuPicgYSYB20cmLLTWD211wNgyTgaOqY159z6HJQhq6b2Vr876eP3mJ1nG1kCU2sa+Yr3aDqSOc1XbooJsPSFg1g4a9lQQzdHqAo6sniuO/zKXHqo4HKDFOFK2kknwtjENTW/BlXVVOhDuH/fVFSAb4DPZ+4ARk5r/OYAiTa/BWwNSvtjDzCUZEL44a3hnvqedFZSjZjNB0+p/dapKCyqwVaGeNgkW4BDAMethlp2zknE5qL8Zy7YEqr9bpJe1CzU1ghM3Ue+sqiHP5/PIMoHSlnU9Rz3nx+hFddYbnHBfnNZvvv02oGqaQt+7m0MgGa81SM5crHTgeO+h3Y6jAUfauEyIBjDVQPOoT1rLntw/9TBV0DN7xTuznnD6mC+zMnzPOvW2e2pZBeNr3WRsCqrgEY8oldZMtrWNZ/q2TpoCF2ajGd+UiIwOLrATAIEa76kLWsPDHrB5uyqjvB92mb/bwoXykmb9XH88W7KJP0AhfZ32Gtg8136dvtYGsdeqSgrgUaBJuj2/n2xhhDGa8Q6oMB9IYEi10DKJZnMQ3EOo57vv458ki/nD86xjqY1pf0V2YX3/GI8ERo9pS1Lmhdk2s1JmWfQZ3GstQaigHJ/hfthO7c15b/1blNFkjMZOCHC4MeH6PB9zxldazbx7fwjMNJC9FbuTe+1M5PlS7mN7p7FbOOdi+1cuw2cIstkzzKv7wEQE89uWFKXvswbJuvKMBnnpaUsN/KlOT9DZDKETo8/E39IgOVsFVtgfZM4j4vf23ZHVZX0xxgXOyXAW1P1J27J37y/PfyBYbUlH2/JYr00T83ur0ysYzbqSAWPLLT7HWYEPjO8u8BfBpfVdLKTRgAd7qsp+A9BSanl+24uRYZOCqTNaIZ4qNce3fff+8smTa0AoeKZPrEK8Pqjnu+Cbvsi1NRJMDZTJH2ecFdvhyTlHeGZrdbkXn+NaPe8bqAdAvHkrPhE2On1CV07BWtGnYDEwngJrAjPONetdG25mMYH3w0cBohG2TPKArHJ6J1Zplv0rpZ35vzLCSjXnugat0Q+ZYN4vDAhfX77553+6/Jf/9DeX777+/eX25d3l3/3pry6/+tUXl/v3UGL6eASEKIzeWZFjajnoN4bTdocM3MPLJ08+PQLCB/cfXW4HoaP9BIXytGe4kYCwkukvs0ibaaIlxByo9+9jNL744otmAYMINgvF59hgUW57ODn/1WCFSrO2DlVWWs3CUBFFCrI4V4TJoEbc49795l/nqbGo2AiKFkiDUSkzEfqyhTkE1lg6B/oQV+5RbnR7VDWgrdpdEPw4etRj/ZRPnMNozeEZG5F0DRI/Tx+sGQIWAChHFus45crtZ5HPgeT3U/e2foQeIEF/V0tg+44axW5v60F43uPAGSroe1vbluLjOMGiIddA1g0sfVTnkbnnWVLvmXqzKl8GpU3NTmuzzrQtaybs18PvZmMc/eBwcJpJ9EBJALSgzYOPdSLtkXUM2gfazrrO2jg5nda95PsfiwaXqlCpZzMS3PNMB0sGb4c892AtWOPFfOXgeVVBohxsy6pl3kY7SJbiRovjuV4ydHOMstnHx7eug58xrgQKXkdnWWWxruEGzIwx784h4JjjIFkTIcplsCSNCuNFRoFDoLSj1pyKRHMg4viEJpJgsvU4KbJfPVO59zRgbxBr9iHqYEMZe+Bc+5lxLfZz54ogrTUQ0uvsjcQzKTbDuEUpdHOBU2YtGvspNKHROnCW2Cf21jIjlEN/Uv91eEAL7xwtNJxf5lG1S8bfgy9KzLAVpooXB/FleyaGrrjsGsafMbU3IPfBgWd84jRNnj6tCt6+ObIWXN+eewGbQLO3FqKEetQAFWRJVuAeNS+tVTTYcQ9jUz0MtadmgVi32jsP2yDOCx5ZF+kRisOWOor1kN3BmzG6XzpMkOBRhHLNMS0aoF/rVkMVWl9C9jrPRgDBPVSgbbaw6rxHFoe5hEpFg+OJgJnx5L0UONL+sI4EBNmrUXDbdQEglGhvNs92CyDYb6J8qJNaMBKqHnXlL4+1U8GAqlWCPCc4JbhfUMjaSoZw5Q1sBNWFfVbuQQaS3wVcUdGQ9eGf7LdRUM3s48zRP4s9GFGHnH2rCd0cxfYPNJQal/NnWd3a7r6b6LyBfAK3lX8IjhpQVW/gSqllnkKtfvsu+y/2D4W8PbdCKQJKBXWke5dNwvgb2JtF1Vkyc8wzMW7qDwiixfkdLV27i23h8wRJ1ru5V0K9h+Id9XAo+w1mdfh1BBNcj5bvGAgcngWDeCae8ehru36bzCXPIGiZzETzYz0v3hAsNjtwZPoBwxZ4CBwEEP9ZXZXZfUAaW4SwfxnDzCuZfMV3JnJnkAdozfwZqBjA8VxSvM8+zQFwZO+Urhk6+nr3RgjvblsTmaXKvU6KuoLRinlxTRUjm50t2yDg2HqESskOEJyekRNMGvVbPwxfQ8VWs1u2fOKZeL9cYxms1upXUAjARrZEa8ramknqXoOAniEGQpnA+YiuqWac0ZGo2E/qlteSI8BFWFdvD2Erz23O1fh7q5slgEot/FqwtF1NlVRVmzQgsS6eTX7NKBaIzdqFKXX/wZEV5R0K0JTqmgB77RYqRgj1vD2HUzc8Jfqw/DY/B3tmSYD46FNez1gM2KvNL0Af0GEiU8yB7CrOUOvj+Gz9nrZXArQwYaAKcbOorVENSDBKJuc1+yylVPO/MkYDggy0+Tz35zxm7Koc3+ynZ82RmZs9EYgzW60itWVO3felbl8BrmvphwwNGVb6BjxHahkByTYvUlx5N+w7fgF2ii+BwQTkv4gy+vbl5avf/tPl//mHv7388N1Xl/t3blx+/UdPL58//TQ1hLdvXi4fWFQ3b09YZpmnG1VEZFBtO/Hg/sNQQl+/fHN5/OiTy90gQR8iJEN2MH0IOawT4L07mtSL6BsMgein+fVQLw5UBp9DUgNIvZ6ZFxfOERSdipGD2IR2d6eBZTJGbTz5Alro6Join0dN2eRvuS+GQ8qnSAfoQBDziRBo3JicOHgrgHVxBylcXZALwQyBVCYDGB1hU/GHoz8nLBLxK0a14abNTT0ApD46NnFCFIAIRaDN5dk0GA8MvQbcTFeLcNvOQMeO8dSxYgGy4Gw6zRjVGWkxtUGlhlBjGMSRw2XCAnwGB719Gm8eKqo6KkfWYAXGIGDtE9SAs5nQBr9XZ+aqGMX1PVA0oowFgUCQ+2VNeK9mq0tHToA7oYg4i6B3a0B9bStQ51pn28A9xb1TS/P5NDDh3INmKxE/hJ1ny2bfH96v9UcVtJCWF2d4730EHif5/qpxtVjbmh0558m8ji4cyuFUwELdhnY4QRoClRRmL4ASydTAJbOzegXGXqRcURnvx+HG4ami2CGckQxUBUIOdHR9c+qAVD3PbFRr6FAsq1PBu1G/wPNjqAPQjGKKbSCAMgPPnCUbhnrn0DIQuCr+vk1NAUbe9Ywz6P4tTaSZ0RT+71qHsxn6MCqjlVxnjhUeMkvIM5qBPh+sHnpdt13LCZQmS102QutaDErOaxyEnIMh+2j1dmZStGMeHPZKrI1ckEUQnrqk0kPNUNQON0vB/QJIrOY4GcIFkCpPNZv7ptmOZXADwIReU8VUM7TNGLT+NS0PdjAq0tWgtCpw2dOu62UVZSZ0XRK4VRgkCO6uffTMi+BYG1HzVerblZ5kwBy2xVQNA+CscXwc6lNdJu+TIJ460GVYc1DfuRv6H2P95VdfBd3mPSIwsaCLuYLmndqXOSV8BrbL8++/LyC2QJhrnimjjkdYBWESVEiNmlTeibrPZAhG/WyNYO2VzrtBUTNUP7RNzjK6Gef1GPTMcW3mjBpVm+WJw4+TiZ3Ghgr6MCYVR+lZUlComVlEhqxxy/mE4Nza5KB0y2efPKnKbQDKrBdqKUs/Sx3manUiVofzfJLzP9fvsF6w5z5zaiCneKyjyPyyp9mz1tJaK8p8Y68YW+u3XfsyFniHCJrQWie1jqXXuvfbj3UZzlH8DPAEhAVfeA/3qI7dYU+XYTxA1JPYT8Z3oDDrBrtrKcpRo0tpyZ6ldWfLdKxm3xpC7GCBn+5zmT4yPJKlIOgZS+gK2skyoSSjAC7X6TnX+kB9AIO+1ie3vY3PfRYhy+cHSMRRHjB8DhIU1WAOBWN1+AVAdISlTAuQ6SNyfjDeqTkcYJ+frfE468IsmkE041CQC9/1xQHCc0/2mYIzrLeIDE29WID0XKsWP4GMJmfSvbtV05yIkrazyrilSQtyamv5He1IAjxomtsjeR5LDCbGwhp1L5uxaoKg6uXnDCXfB7BqJqp7KdoJ0cso4MPPAijiL6xdTzLH8eurMg0Am/rQqc6zBrI3Bw6f1Tb1U+ObLCg0mMz4jQlQtgTP9jJsB4Ewn8UzyPVmvWKSSwpuDSSJTf7hx9gi+2frG7luTVDwnjB2sJ34iPx3bVABKgVkzrFCgfQMQF3g+RICWSq6H2f61QVoRvW0n9SO0D4zrgpIOq+Ma5TTAUjvlqIrwBI/4pcEhB9f/XD5l9/+4+W//Ze/v7x7/cPl6ScPL588pI8GqXCydzcvt0AGbt6+vL9x8/J66lA4Xb2h6oN4Gf2DsAwB4b37D1p/GLn4W5fXCyBvTOyDQXyz5qEHUjEnM46gAdDjx+0Zs+a46R14oogqEmHRc5GA9l7SWWoxLIb7RWlStBCIAmVR59ZBlirRVHKLaYt81DEvFaqUPZTMvn/+fJSeOpt8nz5DOQBp8g6dZqgUKf/w2d+3tQTIKAu9dVcdy0gbJ6tVNSWdOzM0RcHq7IvEmsVKtmwBBilxFu05uBDl8FoJYvbnMFhBnBoYJCM7uk/ohKdGqzn4pnJm9kSD2L5jLWCWC19kbQ7KqcdSrjma5XWsqmypIEyCuTn7EYPAEA59vTYqvhHUjkypgavKc1KbWm9VpJD5JAhAzETZaAxKstWh9FalSVEZFeTqeFRMJ0j9+t2wCa250FCfDbJjFHpNFPjasyk1TKPdmYXW4UwmaipsHAwJRuGYj4oqqtQC/TaVNyCJkzpa41n4xcC1AdODfMYD0VoXgqxk79YaJQ71irkFTTLXywSf60tdy9yzhwmBENm/y+Wzp08nAlN0q4dwG9KIxIf+tAyMWQL2cBQxEWd4XRGXZhgfZg7rjPH90sYM+INmjkrI2KWAHCGnu3XU7JvJ9XAwRK45QK4KobcOapEUUh09HKCKDVHneM1sxmCnV9jLBtRbq9I6MOyMC/cv3RMRl9bQYZt4RulgOjeMNQETz9Wmw6UTxzmANUEdLvQiaEALopvBLEIYkGXKtO8/NLNnpk0AANry4aCMjgYNnuDmCObGtjgChB3cOetwltLCoOJHHJzMC4ILvKM1rGc1QNUQr0Hh29ZAI+ePnPmev85eQRpBo6iSBrBAQOhu1hD7v/ctRZkMMl/c09rV1JMOORfUExVnDdh7NXt+9juMghMlPfWW0LPmiB9Z+wiVlH4XIHGOFOsjrIOXr5KRZe2wZ9lnPOPvfve7OBusZxsRcw+CwgoEVS2Rsc0YjIWiUilgRjIHKFa+ps64TIfWr5d9YWAvIBQHaXVxOuDub8aMsaHODEcp+23KtQYGXq92qS2eyKxjM9P6iHlZDVep8ijDrnH0qHTcjywn53oEdVbrYhZUSlWEkWb3P/kUoLq9uHTaPFviuC9b5Bo9ZxoY7/YULCASqu4yn4IhsX2vqWV8fvRUNIuNTXOMkoVEbEJKcVoB1BljP57PNsZZxkWc/2VRuSfzYEazdOwKkgWgCethAfmE4JpxrCBeGC5rF8J1mPeAh6sLkx0hEMl9VdGmH6WAdBgitPT49LNDw4D7C9ywZvEp9IlSwzlRjwglUQ/2vKBcg8cGq67XM60W/4l76XvVmd65znm6LGjLFNp7VgCwdhX112t2VMXIgIvz11gDPJ9Z8NbCoVb7w5HdP4+19kHWA/upgTsU1ZvZ56xtxoN9JXDLOcezm+k1KGEOy+wqU8FyDIOdnKlkp14jIFLQJPRC2EWoWI4pgg8nICowBVh5AMPLdOlzFUwpWIqTY4asgPsUddNLl6TI7bDwmJs//OEPbWMx0R/enz+sH21dmRCdC/Yf6yf7gR7f9Eh88rh29tWr7GnelbEywG/vwI/HOCZIHBOAddvEwhUc9rwNcD61YoNa1jhnJbWM2Bj7LVuKoD8bqmX2ROvz6su3BRPPxpjAljgnCaopchXvOGerGWfGI0DYAnh9xbN/wPzaygVbmvmd0ql0foA1FXIFnHqev1kJWXsZ5mxHrXuicoxxfLv1o07csOBcG2YALRVdH/AXBYSXt68uX//uny7/7z/83eXtqx8uzz59FKXRBw/upQch4ly3iIYZgEsDQr6CGjNwH+EFV6CkASGiFCBGyObStxBEkz9QK1qIDG2UzV36YqPopoxrGHBYg3paaE20uzoONmgcvPTXq5Og8xu0jcBgaViCGwwZC4IvFQlFRjXupf4UyYgRmwMhTc1UO4uFBQbymzoeAtYhMD0IGLciSCwKftgA8/VxoFoLxkYkuPhJ5lHveoR/jWuea60iuB7PY5CVWpaJrxjMYkSkyF4R7SozlXkiAWXAxZFxK0KGMbcQOptlhcaO17muqldoZi+O3YQsdO4PZGNotEGRQiTJpA0NqcEs7/pAaIZOy6vHKFh7JMJptq2HY7OT/A6OlyIJXI9r5KB58TLv2IadVVrj9xv87CAe5ZfxTfZpKI9NbINyr4m7wIEGqzRO5uXaCoKxyZf1m6MBZb2tpxfPogOLgU6GLEi5jZqvbRekyMTx2HoQkSr9p6ISccAn984BFeW4UyNjEeo43W/eXlASYw0fdI4pEUopyt6JgmnnOw2rT6IYUfZbLUb2z2oBAEsiAqMY1ISRVJD0b+ktRcVbC1HUH9GEOkgNaJo9NPtr8MQ7pNYExDrXKHqOrbD/U2W5q3QZet/qPkSj005nQkQJjLemXXc6fGZROYSlaiaLBOizugKeT0eU7InAFAEh1yXwqXPiu0ALLuCT5TLEXMfQQDdrLtldAgsEOJq9FiiTVmX2i7VVUKTZgIJgAGYEkzcSkBz0nPUn0+EJWrlx19H1EKtjV4Vmno39Ya0T601KlLSq2P0JlZzpM62FGs1/mZtZJ03WESBKz+FMYKysSQl9fv3KeJYoDA4Br92YdP+AHMbC9eL4OhfaG7OEQd2TXb8yEVqv2fMQB11ad8YLBeGJGtWp6XtbR6ewC/V/0F5xdJtFB5i8n8CSd8HOABhiq9hLIuyxZ2/fHNnJgjAFGrif4gY8W3vqfgydynkTHLq26WhWlvk9B2I6gVUQbesasxvpNXuqmz4HTFyf3+V9VQD03qG+I9pEE+7V0DsuOooFCZq9sMaYNW5WucFHM/cJ/ibrbqAiUJr3XGZLBdlzNt6TkLmKs7h6O84QwZICiWXUtF73QcbU8oEDzA5Nb/TiSeJHXGnMGe7FMwjE5t4/E46TBsoYO/ZZixNTi7gevRwj0tWa6aPv8ejWOqxHsEh/yGklCBR/9eVXx/fM2AQ0mkiX+9rASkEiz52c+Qu62Bs6pfFHFrBlzY/iytjybhX7qa0z4FV8TpunH6cDfwZn4/8432OwYH8BhDOHY2h0PzeY5l5nsbYkAfB51rOU3+X50jP11asE+QnyyEDyLjduXr786svYNWmojL8ZLuu2U3YyIFZAova73PezlkKAioHm+lDaO577oBwP/KuGAX5n+0ofNabS/cmmLpOWIOWYhwI2BLQpG1qPbuYCFh42BNtvaxTWHGvk2bNn+ZxBSmjrEyviOfl91oriTZbr8F5hINxqS5aUlY3FIpBVwOB25kw7Ucpt17wALsOmZoFtljyvVSDGbvCZtFJBpfVFVbfjA4eJsLpxVa/pJXrrZvU9TvoXvFOYg4I1yW7XYdMXUeWUd2aMZdB4RmedPkQMs7XCnptdXz03TGrw7zIXq0zMNcJYsd5yZwj2zvYgloqYGR+h6LAh2sD4zrMr/Ds+CWD5L8kQXj6+uzz//W8u/+Xv/+by9uXzBIRPn1DfAMf3zeXWjY8NCG9cA8KkxnmRpKVLv8hDoixKgPgeVLa1g4+ffHK5H3lfehI2I5hamyl9okbKArCnFkgajiPohV9xxucYsSksjDUTcf9hC391+pW9zcH46HERy6ScUfCsahJzTf0G1+P3irD2UNBxDh9+SEaMVVZIU8SlxlQelk0Kd1dHNQ7XevPgSEN5qSN97TfoYVD0v6i4PPzWcVUkx7q8Ip+tozoONGq2VhvDAgjlYAqMlQGuyEooApFP/9g5S8PP/n2g/Wtk30CtwdOZp86zSdWQynt2BkSwNLIEJDzrGTU8Zz7inMYZACmqofJASMZnDlxQvvv3jgxcMiVT4kpwOapXFv3HBvMYOdXvMGIYDf4GjEBUCAQrxufW7Ui2Y7is7ajcd7MxmY81s/U+dfJac2eQp/OYTT5HWxRYmhLvyTvxDFJJcfw6Z6VUWtsSKgH9ISeEEfWpE0UAQxL1y9U5iqDisPIM33/fNgmpYR3YYqBy1GLcwDkGla8DCDpHoMxekdbENfictTc9ZEflXI0CKCeGPX2JphTKvtAJThCezEhl5mNiV5up4ILOwVmq3PUq9SGZwdGMySjgsPE87dH3JqIUfN5siOvagzW2Yeibxj995ZZFFHxiv4gKGqQpQqDSZChtd0qzZB8HcJpR59oYfdY2QSEHJ+tIh9o9Y/1fAKawE1onGpQ3WYIGFGZRdQAjQ74eq4wJv2/vsgIT1hVeqZq1U3fyLDrXR0A4elEEbI42PSoHXtV6XQvOLf/N/V0bybBTe7GgTpQ7NeRrBdOSr9HKFNZZ/W3mazUsFX251siE6XEon74O4Nd64Eq4m7W9UhMbKJK9MAMjjTL1OgNnDlBldHlFReJgDLjge7HdceSvdaqlT1YwwKy1c2vglKwJ4MwAx9BkJ0YVYYZbdb6OjOJsB2vFukz+zXtwjnEt1rdrW2eKNXQNCNtgu6AgzsTt42wiA6QNDKA4kQfBFW0w64i1gvpxM87ti+kcBMRdBvSMplsvF+bPKGzse/d7AKS3b3Jd9nXpXVVc5t5SsgUGWUsHDXLMCOeBuWYv+Ey8yzlAbhDQWifuq1icwluCRgKU6Blw3p2zFoxLshrff3+c0Qh74GuQWYBWSpaiz3//8tlnZVfw/taMsjf7btf2WgZ4PFfmKSAy53vtfL6wz/cfBKB7/rwKiWawnC/+voJVrT9n35D9YN3I7nBfm+nF1n/55VdhNsTJP/caPuzh/I9kx+tgn0GEvk9FoXiPOqGdSwER/KfU8qa1VdUzszcmhveTjIalDKsblikSVhjCL9LiCeK2nzynzdiF7QGleoCf7TEajJbFZRCQ51ndun4cWS+YEuy11A2u9zB27csv/1CRr1Hj0xpltNMwhE49MbmPjBA+y3PZeJxhyhht7zE2R03yRHCk0FquktKksRcYO34//ubUun1+aYz4TwHK1rIgAeH3zxOs8m4qYKeMIMJur5OBooRKjYNnn39+1GZWNbf+RPb2ykwYH3wngbAIh62vKckYAChsNVlN57p01GbqC4SVkuofQRieh/fMPSZ+dC4ByZxOKdWa1LRsg9WwrDIZNr7CDhmrkD3LfLR+u2wG7a9lQRV6+2nt+pD8ZfUeHn51MulLADE3Zy2Cs65EgQo3dxMDAgSCkZ7n7g/GpvYDQZtShAParH1K36tnSgPpG4cmQfys0beh/4bS/YsCwhvvLz/8/reXv//bv7q8efH90Zj+yaMHl3fvXidLaED4fhnCt6iYHfSkIpqhvN0GwcAYvrm8fQ1dEmnlJ6klJEMIQ+wdztKbZvbagBsUpvVUBBBkApioBIRzkK6HMxK19+NApc/g6ISiX0H9T2IyV6QEDnIdDr7MLOpwB/n9WTGrk2M62aC1SNMEICbBH4O06B4Hgp9jZHFSmRQmzgXh5J9RY5BdnKVObFX+6vC03qSZn2Y/uX8M3hwSsyBSNpO53PxElGa9F3nHZBLGLTfDIwomiiD6a9bEzEuCQCl464UmnaGKfK0rsU8S798DqU5rqF7KtdMM92UpuSIiUmV8rxww+wzPmPuvbqfgQ++n0Q53O43sq5IqYplaFwLCZW75vkbBIDw0rYkvZJznTFyFKhAlaOsS6YnJQC1rYtAXPvtqnnyuOERTn7Tmq+sV4/zocCpTx3kqbjaj4No/o6us2wOhDt2nNJEGhO9D9WK8z6IyGifGlHdg/A1UMDKADdRjpYYqtVcNuJLZGf1EIyPCzZoOgjWVtaydoXwGxAkaJppjPaoOTRzbSxUVz8BBshADMH5pQBjAYuqXDegqaMP9C8ZULMEkvDQlva8z9VVARzTfdaxSXhDO2SzWeZz81dg14r2yDbBxrdnoIWSwENqsDYpHb9dGpdVG5unlITQSMReyF6uDvtJESn9mfYQyNQqZ+0mk8thfPmCFhg/QAWdAEMbDmfcXkNLWRiRlf1z/PKf3yTjQjie05IdHawydMubWz2WPjw1xsB6msuz16qBfA0IclvR/skbuVN+WQ9Eef+v9KXqrra+da8N0FTIVt/l5uez1awAAIABJREFUQMjjKZLEmGgDuYaZFBFY9g22Dlqa4EdQ2TEu0v8Meq8UJ8R+VuersJA2xYzDtS68TJeusQpVxKYMwPSMsIaSdcXPBCH47yD2n1Cv+Dx1jkqdYyPOGWqDjoBEJ5Sbd2OymrVqv92Ap2vjw/w149y2DSpASm0/I//QMVlHEToaLVKRBm2F2QQzfNnDo9LxPcArzwT8hWR0Tpl/BYUM/KI2OZ/Bsz2UsojE3Lt89+23R1PwiAGtvh2fgn1Vp33iTrfvXL766quKuU1cgznBAY3dWa/IZJMCdNI8vP04FemxBlw2j/Wf7o3SOO/ljMChFugVcD0c1pOYXFUPX4QWmvkZw+oKVhWollYbMIqgYX3czgIXgq0FGwC1n1cZe3sxzKiJVPEsjFfmbCwvzy9rqK6CRHVcZdNUYGkg5LJodZZrSAWdzv088atYZ9aOsw4NjJmDw8au0TvPxbNXLRR7vF7Uoe1dA96UT0SQo8I3ZnQZi9JOXxytJXJ2TuhL30w6q3Ve9Xva1iGA2ei0Z4Dl3woIbXFRwLl7DKce1lyYcW+7v/l5wIb13hQgOPr4opuhXzsFVs4gfId8fgIqCYAU9qE2dmtZkD0tUFITXWEmQHXGhz0XQOvN27Rn8FxMedUYANgb7heQYCAeCu3MeZ5D32A1zVKqmYeAOu/bT5LnTv/JZMRbOqCWRIJr1sC0HwSOM/Z0Iki/x7JwzIbyzNg+OwHoYweLWW2qwNSit6Oe/8gQvqIFSWMhARID8dSazt6wdswIOkbWB7K+9cEFjZLwgoa/npT4oYIXjEPsOzXb/0ZAaKaX+wgIWfP4iwPC73/3T5e/++t/f3n943cJCP/4C7Imjy7v37Jo/o2AEDlYEEKyUFMYrVO9gPDl68v7dx8jJkNm8GZ4ubcuHI/YqNQujDLaLSNyXHXI1FZ89tlBl+rB09q+GKVQG7rJosIzEmRR5jVpXM7U/k/nQCyS0RE2qKKdgRdOlaqeHhocAkwIn2diRaXc7Dqi2Txruqtzy0QY+J0RAhE0F2HoGcuUZcGQhRm3PA7ZAg2Ln5NBWHbDBWnwdF4IERSZGqwGsZnJ0TRHRRRldQGx6dt4GVoKAiY4pzWijF3S+Kt95DNV5FvQNwGeODdDwc7IoigH18ofqDBxnFZ0O5rf2WkUzWPj4LwZbDSr0xWEUcNwH8GzPfBOXHXfD8Me5HhoZlP3dQIwJhaoZ55Ww8E8K8Wcw+xE99GxVRKa8ZOqJwqOEU02bTUCOewfP76KJS1Tkvee4K0BiCh6HPH0pakgkgInotpZg6MrsqZxlJSiz/oYom72Kg7WegcCHFgTgEFMtnwOoONgXWeymslGvUodppLdqtwZUBzZ7fXzdE6lQklxSL3thDgMFt1fqtAR6Lg3VGMMkrb1fXb4pYtQA2d/rtJkG8xwnRz+U6bT0Yw63wKuHt5VaZPO4pr12ZgnDncCMp2SFG/TI9TeP6Nj4ixEYfR+KYAGCBEewMbQQDf0b+zN3eyH1CRRqzawiGcPkDaBFTMg0ujMnPIZQCN+/u033+Yg45oAQvb9zEH5es2MlwX3QHK/4QAAUvBu0odiK8c+wDZgV6ytqAPTYBgHBgYGGRTevc/UjF7eMxn9a2+mA9ha83hp39K+pPPK3ggrJcFnQSey1Iwr55BtCAwyte/Mi/ZBZ9YactdmgppJs2sjpLb62YA063um48zfvOfXX391qrWpA42TY9Pp7I0BWUHLH1AP8/LIJOrYGLcHJcfuDe3n+2bS24+xtjOB72xhMsgBfGjoXBYC48c6IbNAMGMZAM2p0yfz1u2j52bOxNDQS53mC8cu2c6xblIzNBVA3o1Fyvr8V2q4o3c3C0XPQ2wHjdqp7aliHutNMIf/7h6lh99aaQjqTAwiYMmLa/0zTp29RrXxB6A42l+c5ZyHLRvQEWON8xwGF56t7kmBn7NICvdgHLmGKq0CAwFsoA7evz+hqmbPVIwNmBxwquej+6kO+VQpp3bc/YJKZv2O0lFrI+zJVkG/1nZx7nAfA6IAW7ZeWCuSahr0/E/vUthfU7dkDOwv7D7oWfMiNWP8/pnp0L2I6nHbPSQDjCOPwvf6DDJX9WHaPiJ7kFYe9hCc4jTPfJSbLKvbTE2Bj6+/aq0Xa/iTNEO/m2yQvdsEEKHgm6FzPHgu5pUAgN+Lv7KecO77nEWjFksHFfhXsCf76scXCUhaOlIxHcaFr/SHXtIhgF00B35aj2ZALzPEPpY5nxegVb2/tYQG2WEKPJgi8URwoguROtJmqQAUWUOq7upImIlK6cIDbDK9YV8dgUiBqILsBVAojVqpysfLQX1nHFlfAAeWR4W5sHYxzPPRBmH0aVgSDWxa527vyuhUrGVNzvjR7zlTpFGWCfPyquy738+Yrr2buhlpZ7WSLkE3z2vmwXVhfTvPldK0J61vj4jQlK5NdglCJa5I0qdrW+pszt9BF90HrStvoPzkCNzZV7nmxvXMtAgLb/6r528A8anVe6ZyL76PTxfWREqjWq6QdbKe42ZWWRfYDPxO3p0x+WUB4ce3l69/+4+Xv/kPf3F59cO3oYzSmP7pp08uH96jpHW53KJIFmQJtGwbPQ+Q9D3iJyDJID/08EPIAKGF+5cb6RXDIBIApus1XmkVvsb5P2fr4tTFScXRQM62wV7qM1AyXNHygR5yMylI41BL7Su6caWaHhLFMwQ5QEMPMyCs0lAFP6omWOGCUhojNxwaY7nwcYKg+nGoT6QjVIbLxyAfLPagj+s5lyBmfPTzZPt9FlOQhBlsewP+nDJ6UBkjTlIVtgSqiDHcupn+KvYtUj2TBYfRkt+sY5MxWLNkDrY4fZFHhyvfvlUsyDqECCWU+sH3WNTpJffxw3qf4KiS9S01NYjxaIJ+vtzymzFs3fSMadEu3qHoSTnk14BwfQiH+LflRovPNZw6zQ0US0FmHnhW0/keUB7corcN8tuDiUMN9NGaF3nfzBcGLHSgOeMduyzLUWSq1GdrEmmHOgw4b2bF2zrlXjYq91bi/si8mR1d9ryKi6Vu2n5DClyEPCb73DYcVRhMAHAqpnbeLIBnTah+mXFbY/AYjps3WiMw9OoQRlqPHe4HtQaniPWWnmrL2uPcyoxQbVPFQMYqWZNlHqXGmBlJi5nVyISCPKoSzyHyxVyIbDMfGL30EFuLDrO+OKxmrszaYw8ieoEC6eoNQJ5BLOk1KqBwBgykSQeUmpEOxWRUwmRn096jNkPkOy08FqAT8Bqs8ezSBFl7/OErqOOcEp3Scw81Dy3WAOPLs0qLc84yX8vCq+iGimPG7E7v28MBBPL1VCpbi6kTWce57IuAXWnC230UGvmpRQY/55rsa/spSRvtHN0fTbUBob2p0kx39cwi04IqeX4c3NRylb7fILgHYESdCFK3vwnCqA1lHt1XBv4HAwQxtGWLz8CZtrWKgbQKaUuXBHCbG/ataDh2i/u/oE5xiP8ZZGAMEGhoZpFGzm0tQf0f85b6xqgvAyTUmYvgwdqDBKDKGqiUvsI5sbcnFclm8dezdAJf2G0FB9jL7C1sGfN9sCUozUhNXksIrKVh/rEvrVt8EVCW5yJYRIANm817ha56o4I/7KOKQ7WGWIC251Zb0fA3tiHA7RTDxywsDfXOnWS/eKbUIE3tNNnw0cv5GetLu8aZw3PnzHhZ0bcnn3wSp1GAJwHmWoxYkycgy7OYIeGatoExeLLmEceKMVABUsc+dao/NKBg3M6lKgc6f/NWRDagFdZmlH3Bv83qlN7XTLWKpdmHa8USgbkTK0bGSf2dsg6acZ7/sbYygsZla2zPcS9aAkTkZDb21lSXqb+jxGLK1oLRYXOceuFaEnA9o0s5VnzMc8XMjlmcgpDN8DfTUUq9WWvVuvk+dtz2HwJ4AtwAErx7a2xL57Q8wP62zGHmbOUcFW6ZUMmAAcYURpb1sqHqbk+k3GOBI/c1C+czeIZWFPC7rD/sEGw29jj7RBZMAIOxAAQytVk8Q+tf63PWb+zZKE3S84/vsz5SyrCEhWBWAqDUBNa3EJxirKUP1362dCeU4bA2KoZmlv+grN+82TPiYYNq921Aqtn/1mljBwpicv6z1xkrAyjZAAFupkDNXsB2fPvdtz2/Zv/YbwLtaaMzETZsVwBNfn8+lsBRlOCZx7WGS4nB69cBC54+fRb/h98t8HOt8WYv8zz+MZjieowN72sm2DZjrifsCRTXCNmsllqGDfMAW8BEkOdpMsevW6PJvCrYKCMjZzTqxNNGOJgL00dQUI9rAG6zH81KhyZ85+6phV2zlAElUqr3OD4HzIcml+780oDw3eUbAsK/+svLm5fPL7969snli88eX548fgAnIDWEN6FiXW5e3rFpVwh7B2W8BDikJiubfvNGA0P+PHjw6HIHJ/Hdh8sbFtPb92k3kfqDKWXFIIbn2iBDpL7F+w3M+LsqfNB02iQ5SNQk2c0Kmsn5eWbJw1MRmCgxqu2R4tsqVpl1CrPXXnpHD7wh2evLx/NwSOGEhF9PwW9qgWr4+D6I9VXO9koHlF7AwtOxZWHqbCYlvn4pyaSgKjhZ2zrTbUqbQ3/02GzoISQipXym6phQ5m42cCWgwdGQVrrgpg2KmasVX8fxqlrYQX9bg/iKAPVgY9Na0xTUfMi5UvnMY4PpblDeTQ69KInGxqzbQfM9UXxDI13dZ7O1BIylrJRSpANVWoYBa9G1GkSNnsFqNhRqZ2s6nGxPmq/WEJaa1UbqjKObOcZpyO6V0lxBpGb3WmNqUbfrOIfAxrTodestbA9wBEWj5p755dQCXTNGrfGUvsV889+hNZ3EXcykp153QMqS5gd/3Sxnnns0RykbzdzWmAo4gMSzhnjW8PWff3+MtQ7BgdxtbQYhnhKk1BveObz/ZbA9QEA3s0C2xg2MohD64kXFa051mjjoxx5Y30nehWeJw7q9JDCAYU39Qup8avxBChkrnNys99XG8XMPoPMBx/f82VGXRn30+qTWKShFtdmeNvttRq7BnH2+AoxNiRS0kt8zE5BgJuDZZLixSwSdC/riAK9mSIcigd9EDXw/6qmDnk4hjv3TMbvSjvLeaYBb2p9f2k4BpOzBgUhKrPM7IrEJTNdX0H3IoRS57+0Z6UkegtzLIMF9lQwvvRoHGoYiM3GCgAnagNlNbLq1pKwt0WCfh2dui5E3RyG/hylrkGx7Ml9TfE1WJNnlqhKL4AJGMY5mJRJsjGXCZwR3/H1FA+JsTGTEwMIAhOcIy2X1TMf6m42WtooNUKAjtTorGzD7yV5sfSFCVM2GQx0kS4uzwjxgo7Qrvpf9fBnX1Oik32zXS9kvU7l78eOR1Un2cPMss8V9mHmf8y2lTIDBfcNasJ4eB4t5cd3xO8wDjiLnCHMfgOak9M07XzO8DczYVwTFjqvtoGrLCUjpOVjlbn4Pu8h7mtVIJm01daFrnVpzAAIwdtaPt99aM96h7K2RNsGR88haof6vYifUtFMvf60DYlyrdFoWT86l1bnxd1SKJzyRrNKAziqsvz+akTv/YU3NaZdVxJ4QAC3wXLBUufsEEKn1/9flGKU5VoVVkCbMgdVCub+1B9nHp3p1z14BzJy3P2snUrD92qbE5w9FcW2VzJLl/JwNMUNkfa7lIP7OT3yX8U/VF3ANsu6ZO57ZnnYNhu8EINR/Cu12pUvJNFJe8fpNgAypgChzJ2s0dVXenTUb0HD+j34Dz9HEQoXPtLH6T35GQJdx4KzVbzEjxT08Z0qjbCBg+UgohaN88zN80mo1wBjo7+I7MB4GbdwDwAVVaOr/nA8BJRMxsffrAGBgXaBAMD6chfwvNvTdu8unn3wSm3XOlDdjWbowe5JSnjMQnGzuixdTxC6zB7vBmGpTen4UOAzgOECb75/HOXZg5Vw5wyMe2feg8X1poE36AEy4N2R6sX4DME8PQRuUWuwxqrjmTzoArNQrQP4YaY7TmT3n2oBB1nYsFdML3Tzt+t5dvv76m9gDADbHTK0RbLZ+U9rskHSBWkpAiJ4EthOw8f+/hhCH793lu3/+zeVv//r/vnx48+Lyp3/87PL4wZ3LfVLGHxcQUmT/8cblLQcrRuYGTYVbjAwVtGgWKdE7l3t3qPG7f3n08Mnl/sOHoYuSHSRTmLYTUxoNxz8iJ0WLNYgKoehsMfBF+brIbI7KIIcuc9SljS6YoteKXHANUsJsVp2WUFRGr2lPNIOWKnBGyQdjtGDIQEYEJpmdhw+zsPlzKBZGRrxS+FJS4uSPNqlh4/5Rg3v1Ks4pTm1Vwup8YwxLaagS4NHvbhPtAaDqqAZadKZ9qprxsY5D5Cu0jBV5K+VuE9EGP71nsk5TWz0yfic6mIYQdFSFRR3lHC7jtBtY2b/GxV1KagVhHBcDiRzoC9DtecPcJxsy6XmpUdJq/Xkdh4IIqk9J9zNYjfO1bGNqtU51qmYPDNgYe8AKNpU1MlJTDVa4ljVwopo4I9JRr+pwVbCLQM7ksc8Gi3WAE3cOXM3KMh+8U9a8Rm19wzDgvEPUVXewp84DeiR1M0Hvq5jHHKkaxvdTP2QmJj3MqpKG8ZOqwFjIu4cGEWn8ZTVExEVm+T7GKg7SxHL4my/WCvuDdis8a6THaQPzqs64NbAWWweZu9P+o6zV0HBH4eWa/L4N3gUVDFjq2PEc12w170YmSQqftAzewcNVZ9b6Vwwta7fMheuB59iY2cm4viryaH1LbBBztVprxkDeP5+Lw0g7hjWGd+6rPtyaF4Jaxob3MzgR1eRg53tRDQ3I1gwANgXUNqjw66rEWcfF2LIWyAThqDnPpYTTR61N2gUT8p5rkeLe8DPnbIzjJ61R+xeHclRybG322gSrBEhkA4ii63we4i+T4Mdmgmx7TrTHXVV4nZ+KfDxvZiyCYa3fbVagtDvbB/GsZkWwK5xnT59+lnXPM7NWQmsbM4Q1mOzhAmYzNiq9NhtZcTWFNVLnNrGlwkhV6mN+M96zdTq/ijn9nHbHPdk/vofgkcEHtu7rb74OhQ4Hh6CftcVnsCvpufmiPUcFXVU49LxoFgSHH9ZN20lhTwzcQ3McyyUo+o+di6o1Pzzq0GL/V2PPHrRO2rYhZMTC6KgXlOuwbxlbrheBqCefxCm3JqhZd3vPFkwTQGYN8HP2KuvDDJwOuvbOjLeAX4DEgDtV/pNZFId/dapHOUayV68qOBJn+SoExGt4rVxjgQ/rC9uauvH1+DSI0tk0OK+9bP9eWB34NDilnIPSEZOPG92S+xXEbe03Nib2BWn9V6+rMHsHCnP7g/LuoarvD+NtGwKfvwyZB4eKbsSS3hbExNYALMgQOLKMYwrxnJyBscupaysNF/vkHsv319+O9YnPKJBtjT/XwU7Tl9NM5zGmy4YY4MfWf/iYMWC/t1wBRcv2Tk2Af7dZlIAV6FO45251zXJfzml9PIEc5pDvQVe0nVFAZspo1v5F+85+ydmwfomeZfU/y4Yx03YGHLP8F8AFpJg4VXyw+bScz56/Ah0/t8MGPtJtWXeICgkW8v68O2e4Z0f+vgWDoSUlERt7Qduqd1kj1CpyDT7HPJGl413wNVQWdv7yDqFIPhpTqokbe1aeM8jns4y1ce5FnSzY2kIx1jlbqbndmRTWQJiCpV9nDS7TqB8peHSA8avfZj55f7K2zVb3TGfMuacK6Npf1rG+e4K5KJA2vuA/sBHsXdtqxQefLWyrMlpADQRdb0h9Bv1kAbmcmaPAJstIcDcaKOuXvcxnaU0kWIbvwDrUJ+b755IpgQt+XopzAYhfEBC+u1zev7l8/c+/ufzX//x3lw9vX1x+/cVnlwd3b17u3r55ufnxfRrT3757L5RRlEZfrx7odlpB9ODAkDEIjx49Scbww7uPEZhBSAbaKPRQgsL8HU5yjR+DA400nPjxsgnEQv3BMLY6oih7mqh/DNLAgZFDgN5OK+A+au1Gb6pTXxTmGngUHQtNlQkTzTypHNnwnEVha4Q+R5EID6Kg/umN1FYLlQhvXdjh3EQFrEI59iq70hz6XAZJ3IPN1sOtvOKDHrWCWVFPERGMlYbFmiUXp06GjrbOtHS+vE/fajTHymqzsDDovPGZ344BMVsRehJKTRTRQ10aYhokYsF9UaQqvfFsLG4MMF8e9DrwB6J+Viw7idBwj8xH1kHVynRCdSjNAil847gcjsOt2zs0mhU6H3Q8m0GuRfeMcRDEyFFXJdZs7c/vfaB7yxIe2Z20nbgGJcmK3kFgoJkHD2MdIoM2s4cGwGZV7FHEeOYACQ2hTgh/W4ci8s1h6Xj47DoIdYJbaJ2AOsFZ+z6dgYw4aesb2NqegjM8vxSJOsGtZWlGoc5LjN/qag3wFGLAMWMvYKQP537P4uFXxLE0bN4jtSETE5Aa4doTmIgTP/VJ58m+UK1la1/EIIJkRSb20B5pzdoKFOjouaeypib5zljgMFiv4RrgcGEuqjDZLIQ93BznszR2gq/VmRWdrEpksgX32sogDo2Z7DWr5v6MU2yodKME2vcSKBsA1DlqTzie8fWbVwmamCMyvjmkQaF/GEUYdDLN1Furi42I2Mwpg8izGfQdGYJlZqESubZ5eB0n96N2yOwf72dG6QAGllkF8T0rz8aBXJ1HgMJlY0VdC/qpztvgzGzOOZPRtdo9z2dYOwQgHObSxd23cbimZBtZ8qm5JcALENO2Gw0Ir8AG3+P63LcUNutDm82KU/OhrIJkiBARmbKhWQyDlfNa4PcUvDDAE2gh21bgskJHrjv3/JGhS5Z6Ii0DEA0Iu556JkBFE2CTppe1mFY2ZBxri+PsrKbHPnMi1XGeljkKcGHbkTFxBHfI6lo2wdkPQn6oaU9MJzoCa62SvT1pfa/ZQKXtBtLjMsJSb44yhjrtddbM/OgfBGxbnY/2q8FMGRbJQr99F2eZZ73+foGi2qq2KIjTPoG1ZCNx8tYKx2ADv+kqWHSr7QSmJRDhmWWMeY86x++OpuC8e2r5Ul+IsAXrqL0LWavJ+iJks6w6309wNBEZ1hWAh2cnQST7nCCu65tMCYyfvrPlI4yz6yFzOn/BM9897n2u665rii8BJW0Ez5n5W9YzY7c2WgZ2OtP6YAxm/LjV7JmBl26ZwHm20aCsNqZnCT/TJzyv3dgqGFWnVgUBUBZUeh4Iqlfxvr0vtf+uJ4Eh/tuafW09NHzWoGUy2gD+toUG69xnc+6v52/tmiUrtjxiPrhGKeDXgJN/u16ZN56//jqqofVdU4O5hAtgrTWpBqrOnT5gpnON1kMwWgY/a+qk6QBQo1q9nzULeAVlmqmvrW+rNpTSmQvLoACiBXEJckz6oJzMeuf+gKNmUw229Y1a1vAi8xXGXbKPPyZgQhmUc5vzsHNRG8ovNlPfLLk1nmSRwxx70V7DvG8B44KUOeNWkhN2zNhnYROMFRDKPiDJmEGxMys5kb3AXIUievvOQX0OQysqu/iW9WWutOzbOcexVbG7E1uSGfbLAsJ3ry9f/e63l//2X//+8v71j5cvnj65PLp363L/7u0ojN69deNyB8cEjj8iDhj1ZNCgkJKGhfdMuvbO5elnz9KL8NVLqFE303YidYP70wDxdrKFzX6saf0O1iILbboK3SILKAgvG67BBRxhWgVgQAkGkYuOkZqMdkOcNU6fChrfS+3MikehcLTZOfer2l6NevsM8tWN0MO+jkCL0kWoGmhUkptnAYEgOGxdCDLzLdhm4bJIdWyjFkYGa8qEDWRYHE33u2F1LkoXLa1E9L4BYY1QA8erETgjV/y+SolSbMyCZOPOca9z35YW2Uhrfp0AeAIIEdxYAMkBhxE0yIhDM+tk5qzP3HlmXCIzToP1I+NR5LQZpFKIzAhaO6NDb/ZS+onOmBsvtmmbUEUvN5WGIdnR8c5BvJyDSEeP9sZcJCNwCmTjEG6Dyatv4/JmAgQiKsdM3ekCwFN7D1t9KHKRLPWEFDAYrIljblcLm+BwiqXSHSxoPgrDEXO4XOLAK2wSyXPq+MjiT+7cWhnGNwHe6kVsIeH7/1TSvvW3ZlCzx0bhOwLgD23Km/khs762Aq0XKRLHeyYjnN6F9HRspo/1j5H+5ptvt48qga5zkYP8EFtp1kaVTg6LONv2Lw2VogeGmUSoSPYSZHwyj1NOZF1Kra7TUucne2PorM5SgAjpe6NL2Tw8tVhTVd3mODL6McwLFiLGgOhWHAEoOm0UnnUfgZYewAnYhnBzva77K8XoAHNOvcs6Ru0leAAEt6+1WSLzHCzJKJLdefljaKuAawZ9rJlzcCOViTE5B0cJbibKE4dt6pv8jkGDCCvPT9Ac6fi1nsicbG7qhLSvms49e4RrEajzbA2mansMaAyCZ46OdadTfnYGWTdxAKfcLKjH7zYD8G4UxYINZu/jAOyPvTzNEueGqWEsVd2azqNGfA5iKMKpgX9w2LbQ31dD5bOU2v/2J6yJBFij2eNE6MBansB1cWjYw5w1iqzYlDuZvwUpimXw2Nn7U1K0xt33MgDN+TIgp45fhdXcQ545nkHaMz73xedfrH6lwaQAm4ILXKNzUvphbO6YMFzP/owBuMb2YB6YpyDiAwYN6HQyPdcsH+BsSqZ/fUbdSz7zNdBFiOhesqis09Zft4dZ1R5bpxjK183WT2KnrF8qINd6SOv7ci6vTvocEJqd1Z6wtq1RFtCUFaK4C+9B9o13PwcE8S/u3I0PhGPIvjFQyT5Me5raNR1rgSHbpShQxrtn/66tD99vPXzrtLiW4FSeC7u0/rQs/gYydzPX17UK26XnYQK8nWXOl2q5+Eq1SS96L0pRPqGeu46158E5yxoQc84679I11nID7FzAjanfWtvGWDF3XFO/yfMqwdOux3yHWrtsbGrcqPUfKCToxLjmPKIGcyUpPKOB55VZQibqRc661vAVeGJOGPfreEBppibvUfyB9HJNlqnlJwkm73WMI8rxUeSUAAAgAElEQVRDZjh6Ew2y3S8FRyjBqkK4n7GdGBm3nDEf2yOW3yWQ0p8JrXfN2aVInsdDUJ7rnttMRC10IJ1MKem1trmIj/ixdXAVyCkwznzwu4ynCRFAy5yt6af88Og/Gn8Cht0+i6idJSAKtVnqklq9ifApgucaTTbxxxexobb1QUeAPWKbE+bSzLfJjmTiosJOqUHbcSgS5Vrlb65zVdJ/H/tJZs86ccXAGNtzezbsjNoYvM8hLrnElrXknoU53+nysFZYlIiwhrlfz82r7f4FASGH2dvLt7/77eUf/v5vojL69PH9yxfPnlw+e/I42UEyhdQC3rh95/Lx1p3LW3sDYTA+4Cw1oLl9++5PAkL6EUK/zt/Tgrx7ryIFL9JAd81ehzSk59C4/jhQIHGt7asCZJyE9eUAhay6XLMaZ765xeQxCKMssPgtlA0yTBHxqzoqRRWhvhQJUsKdzSrdDxGKZm+gbr3K5o7Bv3PnAn8cZyNF3js8rEXgZ3zlORb992AsR1hUVcfBYFQqhHVIQa05xCmoHh0xBwhZ1hkFDUIyCaFTNKNyBITj/6uuJdoXxHnodtHXOk9m8UILvXN3G7C0xC74IjoGGAZxcVjuVUxAB7xBXw2XTkrQ/gksxCAPZRLJPyP6BoYN2ov8t0F0HYo4FamdadbEZtRmthLo58AeZW1Knxj7UmIJnlaXScH+FOxSA7n3ZM2xNghoPOQch45l6XHMpX17GFcyxs1QdX0b3PNZqH1cDwW39FmaE8Q4JZs6Oqv0D4wY34dKQpG9giTngJC9iPR9As67dw4RnAQdUlZfvkoNhMEM9BCeXUqezsnBPV8mXc76OeMQlcJ797KfVL6TAtQsHM7cVZU1CCyUnUcPg2ZRSJ4DZIIK/IyvBNfvKiCDk2ePMH43NQ04AkdLFrIwZDpvBs1nbLEzqhdnzU1R1mc/9ssJzBDdz3zO0ZEdEEdzqoc9xHEs3uYZpNL47AaHBiasfxF/Puv4FtFFdKENvK0v6XpqoCStNpSZATXWvNij69nnz3LYCIpxL8U6fh4QFplvPz3b7bi/DqBpjAyzHMwB72BjZpFa/lYlM3W2cdQauEmd+/HH0tbOzr30KkGk3N9GyhEcW6BgS6LVPSfTQY3P+guazTOTHhEr2CyzCfl72RYz26xpa4xKk6pjx7vws7acAcQq5Qwb6rgku7GA1WsHiOIsWGbFwNXg/hwQ8ntSs3AYFd2ivgc1OJgrHOxBqqciHYEyasrXqzWZIRgcNy45h6S/9zlqFw8nc0CGTiV7wv541m79nDLKGk9QmXU5m7leuTrDALYP6XG6Gr+qPRZg/bcCQh0cnTPOPxZ4g4o1hJ/KJE5WmAB3Sp9PFnLAFO9l9uOn4FszdAQRAiidj6qGY/8JoAwGzcia7Zc+7DllK4Ke6e2Vq4OtnY5THce7qrvaE1VwdeLjuM55t6ZUoME14xpy7VhbnX2xeine6yhTWO0dZ1OC8dUmClBw3QI51RxIQDYmgRlKnl+QCgq5mcC0vZpoGz6AAHZ8k+0dsw9H1mm1Z9gLzyTubxZQpo3+Svdne/lSr2ZmB/Vb5vrzzz+vvzaGBJ/DnvWcbxkNzyjoJmjOZ7XF/x9jb/qk2VmeeT65Z2XWXqVdYmvE4sCGwTZ0Qy/exhFt046ebuxe/HEmejr600T/TWa++MPQzQSDGdvsmB2zCCwwSCBKKkm1qPbcc+J3Lec9Vc2EKyMyVMrM933Pec7z3Mt1X/d1//8lhNNazObAtU2hlNNflhC2Sos/aDy2AMsXDDL7ePezFVRUO8Hde2ZeRJyucdMvSwht10wFrjCbEsIAigJHHkgI+3slFKoam4Fnn+SKaoFa4ugKys0BH95Dw9zDGiFBJ1au0rBsWmJ3nht2gHvkeu9LCDMehueuYkMAwVbHDKLkfEd1t76r4ixivGW2dOMsVeBSjVccpZnci+JPwVz/zHMEyxgoiD0/a6WM1j5qpF2EINljBQgdqzpOFHsHHwCot4tOiJN1g2kGJfSzxMw8C52hCDuKxo/uQ5R92cNNYNXmIB9fEZ9FoaVtCPVFbR3qiJCO+8FHEx/Up9Zv6Ow+VA/h0d649urL4xtf+aJURk+dWBuPnj8zzp0+OdZWl8fG6rJURo+lMro89lCqYvI8DgvHfWxKzRjI3EOXJMNeGitLlGaXJRqDyij9gxqUuwFV7N64R5KkQdGmEtSIiUIibrorDCwQqAmLxMJaqAQhF97ffOVSO6XsGO44C6YeulRsGnRKNS8LjpiAgxUQWJo4kcJGWROVxc6qAfnGQbnHbi5bzaWfOXNah0iql1HL5FDyOefPW/GIzxA6n/J5kyPTJ5DAd6WhxoqNBYJCwKADFxppqU6tLtZI9bXuV/SmrfG+D0GNY5gnJ0ocpqHPUJdsRESr3fesFn4/0WcizEACTaIsx5P+M/5eaLx6WBwwFAGSccJJzwa+9XA6cDbaXipNA2cCNPZXK66lnOjZR8SGz3eSjaiFg6I6VamMaS5d+lCD0HNgoRpA7ZNzTNLP+7PP2tQv9DPoohp1lRCalta1rcFo8mOn6OqPnZd7EjDyk4ra6qpV6A4O1ZvSgJW/a6BdpA5jC/BBwsa1tNpTcRZVD6DepI9MFCLRllyR49nx/h0Ky35hLwJgcBY4Xw4CFjOTWi2yAXJvkYQsVCV0Ysu1Qt9WP2CeE8aIryYinWWXooqMeJMoHCUBrxE20y1KcVaPk8YXWACGoFmVWcG6thfqdUX6PAF8qSA1gnLOEU7S/adS2D429TfsG51kTXljAA8q+h1dQKI2UfkCMs3pTRLvOHnKjlcVGCdc6g3IemKkTUl24gq4UEEJ1lCUkzjhoqhaxNBCeE+qGNNMxqiqqXKwty/GhKvvrlhzFiRVH2GgVto4L+2XMqCSYDvUevbzlBROdthJEc+XBv865NoNbJFtmyu/DciV4G/QL2sWQJPt2t4Gd/p5Blo3UWwgNVXoUh3iMwgUKoZQ0KrMjQq8uAJpiuY8OWwC2oBEfTBU/9NLzH6ZaIipePdc8DgquDSvUhmk8nf7lWWBmT8LFe8YoQHbcZ5ze6OwFZyb+frx9+0bb3LQPiYlaBEaYE8SQLGvap9AnDmjczq97j3Kku31w5YAdjbIejAhbNIkxooEzRxMlk7H3td5aTU/iHZ9W4ELtVNAv17fyFgSBNjc16wKz6xvpgrZqkjt7Kh/qRUE+1SqD04G21dbdolsf5XClRC6H8/ouMGJ2tOCcaoahnrNPfJcW5mfJ634M9PrFqJbYh9VPCVtHmJORNis+02g3omtidnUZFOxDftT4N9CpMUJrQFWrpP7qx1V8BfqMbZF6xWGzwS2wuAKgCi/Gu2CPuf2mLVSyvtrfmOo+x0nVQBMa8fM6Jxr7qcJnfxsqH1VHUbVkHtwAu3KFTaDv8OG8zXZgfhnfAPPWc99d2dcj3AGlRpVd2YADHu2lb15sN4KsH3wkceeBBgWGCRRGI/ZmBKLjO+ovdJM0tC2iZ9MF3Rfvllg9t9lrKgQcdczYqt1YXtnYbCySqq/0Mp7Y5cJHIvSKNfRIL5rKx9HLK0RHRYGxK6xtxvTljHCWeLeyurg2pu4CXwJwFYmitR5iWPiG+uXWPMypniWGhlx+7ZdkQTxPNuX9y4wUrsm6n/OnJ575pK2Z7gKs/MxC2UosS5mWDlWUXtIYsuJjXSIcrBBtI65ao9jY47qe3C9PC+L4RgUaZLouMhtIeo7jZpvE2jOB8+RuL4VywL5ApNz9mrr9dwzqozP4jmVCWZWA6yfMLliN7GJEpCjTQdKqlT5DSo2Dix7T6F8NE8aG0y9xwGk6pfEEiiDIiOIrMxrAPEhEsKDcby3M6689sr43re/rgrh1vryuHBme5w5uS3a6PrqkmieiMrsHSIqs2dRmRMbY3mNAI7qmBv2URfdWKd3YXtsbpwQYrzPINAdqJ3MLkHSe2PcuXtv3A36UOSqG9GZv+dK8WCoJBA446hZWCGRh4eiFdQpiQLawa/MThMv3Yp9DmJdcSjCSPM0DxK6qQI1EO2Zqo+ceXj7DdDZ7G4UdQlfjbj37kVWfEuVoCXNWPScJR7OhYsX9JlW2rMEMtRS7pFNITU1+n0iIV2HVRqTEQMoqYd6Tw4KG+bc+XM6fJS8RWmR8/DMISE8MniLPp+i3ROFcE5F7CYm8YwqGRuzA95rxBTopVKJs+f9cdytapLUgnJznaIFbBlpwu9jcOrcWh3hWmrArABmhdMmASrLH7naxXPCeVkoAuWlzIUJ9dGyzJ79xp5rJbLld6FEooB4FpLVoExRuHrlyuigZFCvszRk7yNQQALmgeJci2cwWaKba5xQz4inOOlyksjvG8wuBJEsClOaIUbk0UcfdfCe0QMYBtaBRI4EoD0KPF+CPw14nc2doerJueG+XFFzXywCAKwDX0jkzyuW7H1RlVDDzYBaroG1oDLhJMqKsSTjvG9nKDZoKUrfqpcTUtN2+Huuk9fwvqxTG6OLiiohrHT0zk7ofAzHdYIyB4l0TQcH49r16xIM4DO4Vu67g3pZ0/kX61LhGxJpiz+tRNiG/poVvZ97Jw503+fOQ3c/VuItif07d3T/F86f10zUorP8HPskuwClEScK4pcqSvvGdM8kdEdH6pPkm8+jV+2JJ56YqpsCPJRM02fkxFB7Z1KsnYdouUsFfEPznUQ31iBlV+dAOQsYyRZFaMkiWabWd8bUfZW0jgMBaGuFLtSXaWh4KHVKnNtvnKqlQSZL6Hu+oRNCnCRfDUSVWN5B9XLXVPxQOacKoWZ7eeSInWPpghaNYFm6/ybqeEAC2cPdnXEaUZJtD6iWvYGWTQU7s894liRVpR0pMAywUIGBvldtC9dJYIuN8fN3P/MUGIWyB+BTgK10o3nlWMGqlHutZFdhC2xVR0c02FDgF8Gg2pQmN7ynK6ZmtRC4dUYavwO9VzK7zGD13WnEBGsge9BqzwM9hA6OF0Po9fAiRtRAthWVJv3cAzaTaygIYcVmxpJsiwGhlorZ/NpWxzgX7auXzdnbH48//pjmm7JHeE9er972dQtmEADZV97fyzjXETDIaEBStLPtLe0DzhvnQEEhjIlUBDqbTuAO1PqoAhac8B6CQmoQWQF4QEX8Fnu+z4uzxjknSSr4ulBtNr2S+6dS055InmPV1Ln2iv4QR7gXGYqf77v2vBT+JgMKyMOCEWuqg8fxMYwmkKiSR5KwLux17FQpv9IzmPo0rf5esJnzWBGx+lf1SUlFcl/+mb8pG4J7cGKwpABewPGsxaAJr8CBtCJwXrjPViCxHaUqs4clvseA9fSSz2nDZYPJF6U6jN0ys8v3y7rxu8aa/NvgqEfCiNJJ0WK9ojIuCnAdVDOJAUjysdUaXaKWF4Pg+CQKAEqUDw80nuDB2LLgPmeBf3MdxLic1zllv0rR7EX8CkJsAtBiYziSrRY38S6YpdFZp06pesrZad8kz4X7ZT3m1U5RJ+8xZsw+kxmPCEGtnzgx3rh2dVy9clX2Dp96WkwiRik4cStYwusQnAO04XNI7KV3kISWe7U/XBZFs+0l2OmqHPuso9VguiXr3XiBwk19Cr6NZA0bxH6oL2EdHMOckR/0M7hlYCV9dlxHYxYJBk7jNKwsii3S2q6va5TIfGg9fwsrC2Ci+0uK/xHwc3HLYk9VRxbgGhZb1UpFF4/4n6uzC0ZHNQnYQ6wpxZgm2WXZcEYb31sfwmwfk56TlCcB7mcpT3poldH9nfF6egiXj/bGk4+eV5XwxMbaWF06Hmsr0BbWxs7BkWcQUoFZWRqr66vjaAkalXv8LI+9PpYH6AqccwJPEMZlJYUIyRyLDjSsONo+wtCjLHFtyp+58G6MxKnwYHDInVlYdLqLJaMrNNRViyl52dtTL6IobSSgUQLkZwSTRvXMlS/KaMTDCAPvOZ+x1ESAA4MxmAuRtBGXa+4mdLOre7YaFBTZ5GF2MKx/ZmUmVW52PZLC6K17N6r+xoaoJLuqdqWizuYDul/LlcUiBkUmHTstxiMUuXP1wHRRKbGFg2/hAKNVfE2DT49HDBqN6KiDeT1u3bqRfhgPenfS534cDkUPiBClyJOrmktigDGH+6yqQWSsKxmuANFV4VIBmwTMqaNG/40i8bdKwKLM2RlpOEfehb9t9Va86/V1JYQNyGq43Oe1cC7tOZV8N2iuKMGRDk+Vuslu+5QUrKQ6KWXLsTTOX7ggw8d1Fs1f0JYiOjTrfWrVTM8hFWVVSyY0zP2YogpHEKSNyqWGVGWxQEOrRNr/VDoSVJQCrMZqJfrmpRfFUiVBDdMWcZiSxdU1yfg7QLIMc50Fz74KYbxPqTHth2HPEhBKLRD0lEqz5hxZhKNnlGsW+CFFU1PHHQzCVihldG2isJba1UCda2YuGNffeUhSGJPK4b5ACPZAg5UGXJKfT+VDgVqokE1QFoPWVSKymnGV5o4cyBEoi6JLc3mQf1E4Z9XZSawjKKsqdAmGBEhVFCWVuT5rghPNJXug2sn1c6YbnJrCa2GRjjAwmuoKGX/ryhWUegeRrVx0ztYcfZ2qZOkhauI2gVL7pvey1kVmhchrVFGS4Oy90v+5Lns696GVNiw7FcVlobm0M4ReKTXNgHQVVWn1ocJA7CFdRwZ+8/vOzeOaCpY0aOK+bZN3ta68rv1NrTjqPTNmhOdEkMe+h2XC+hkB9z4tFUpqoK1yZ3ROK5qtQJDclgpmW+VkuwqTFetiDeiLFo18d0efgc8sw8TzD0O/TpA/gXGzKiJ+kj3htoOIvgVMaxCiABSmg8YquerO+Zbv2gGwcVWe+1MSfeKExRvumt1QBey+H0EY79WKOnsUkQftee6XisSu+5Pm1djuyfbcl1rapLPVHylPSyxjwR4RaJcqX+1WRaoIwhpky+/OYgSuowmH+v5hj8AEqLheeshbTVFCnmBt0f++UCUtGD7dW/rD5tUMDiqBfedhspdU0U6M0gpdwe7SkLmv+nD3FJlxpZ8nCZJ8/SatHQ6aNQoo+7TnrHaQ5yGhKqkuGuAt+KnrTX81P1clWKwi0x5L0TZQQaHAfrdVN8Vuil9SxVu2cix/w/q2haW+qqBZq5rcB/fI2ZdNjoo4MYCqPJnD14q97GHGRNTuNfHnv2WS9He6zpkAoc4noP9sXjL7S7T9gIDEmrZxZmvxHMUUiGpxq1TWFzDtvJVhxQDEV1HuZN15PXZQipHMMRWF1HtBSrbRdWDdS6nn+fN3fFUgSvFe1GPbr3jt6jWdW67v8ccfF6DG+5C4Yld4b/YylVsAbnxaldXd3mQNg9pAJWLZU1W/ZJ/xOn7XMTtNUEUt3dtXsiX7mx7WxkSNFbuP7G/dYyQwNQKGrGFBRJ3JsDxqNwSGwN6LCrOYQtMcbIP10gHZ3BgSqzlxIhU8wN+FSJOcp2Jy98+6lWYxFYDPJV6aV6Ubz7Jv7B/d2yeRmEw0EN0zwHDn1FZ7xAwGK9B6bJUFkrpnBNbNxG3wLewV7km2HubQQ1FGD3bH669cGl/50ufGxsoYz771mXFibWmsASgf7E8qo7v7h0oIV2hYBkFbPh77hzQsuw/GfVpQuHCg+xo/wWZcWV0nbVXI45ETB2OXwy50z06H8+IG0EXSoc2M486YB4yCA6w0pCfgamDMAhnROlo85N1dVRfZ+DgWNuP169eFVuAwK4LQkrDfy1QjBemi23ggcwMYgoIzZ85muCpGyz1lnHv65qzcZKEBnFMRajXhpmrDgecBe6NihBdqQVaksvAMGwqDoVmJnUWU5KroRq+99IFSDfrZdgquIC6qVp75KFSemUdKlHe0z2VQovgmBCzUPRkzqRstlPUarGCYPGzWw67b76UAXHMaF7L91cPoQGM2N0k3BwhUlSC/FEwOnXr4pt5AK9w1yC7Syj14TTtnzLQ8o+gZVxGaJ6+F+tb7Eg3veKiXjQMFuia+dtbdVA33oPFvGfhQ3NoHIxU6xj4ExWNt5XBWVzUYVMI6UqByoy+IN9dLYkBFRwZwAjUWPTNVPFI1FfqM9rh7JOv4hBpnAGoDjAZd3Fho75MIhoRH6NlbD61OPH0bVvae5uhEJEYgQoU2GNBdJUUhgebwzxNKKlWsu0AKiUY5GKbfCEfI3xZlFvUJG8AQbJqi0x/LOZUKbPpnRIXM57mR3Ug1iTjOsBQuro1/t1rIPfb65r03tuSANB72azqFn+sU/GVMB5U/UEsDNFThXAkl4Bdifvt23sc0VoMMFu6xoqmpadgFAjJTR1whaKIuqqwos1YarK0R1SVqiVK/DLgzJYTrGSmC+iB0fs1VdB9f+95cIbRDOH2asQU+ozjeNs5TSVJfNz1sQfQ7soCfYafmya16MzOzrudUCSrJWcajqNrpiHHqdeVecH6cr9LDeb3vpyMb7FgLuPhZEfy4d6/O270b7kMBTGCfsl4ACd7DFmBoD0urkZr7KSEcJ6ftgSoFszZB1Y30vfLZoO0kLn1PghvZCPqJMgPWCYeBnap7zhMxVdrpswxYV6Savd8qEc/Nwdue1g07xd4hwOObCuCNmzdn1QrvK/Yk9osArgEAfs9B7+q4dctJV4E2/oudbQ+aQLG9XQWCgAENxhX8R9iFtRQoCL0Nde/MOOPzqQK6X89Bfc85/xXbJOOClKCmyqFELAOdeXbu3ffzqZ2cqHFJPpqMNkmRr46YkpkNh3quFfHh2tWjI/XQAGxpHWhSpEppqlfsi1YO8H3qC1fl2IwJzifJKudxAlDiw3l/nwdT3RvM3ue3M7/R+gX2/9h+sU0U3C3msIp2lv5UgvIqXXN99G2beu3KZM9h2wk4Y0rIIuWvcRnbJ1WNcULoKo/secZ2tMdJiWZHd6X3WRX1LVPD2/LQALRjCCqMxOslnDLzA20TwG6W0ukKk0Fwg9HRPEgMaKB2L8qnaxMdmvc3GOAkh/UD4Od5iA3D+Isww5QQIggT24nvVL9bRh7wbCyktqL9VxEetQDRvx37VJaCiwPeC/yu57zXpGQkVF2DfWZH9F64d52jxAEeT2ANC9bG4BOMFhLb3TDgLDrSlifbG1MTVdE84TaWFhrkswMYcDZM1zWo25iLz+S5UdHk/l977bUJkH/zm96sxI+zABDReYvsRyreBjnMOliMBrEdtn1w61QLDAU7yjLBrrVnroUY9gt7mWvs4HXbZo+nUWwQxfcyJuReIqhY0E6+EyZgAOqCe7W5ts9NCA1iKe4JsErMwjMU9TRziYnVVPmLbb4vTphpeHTdiRnYIxXo6xnnRqruW6GmUnRbLJpXbnUP6avXHkoFUmAItmEGIjRZrN8UUJr+TXxGwbeHTghfe+XS+NqXvzDWlg7HW595QrTRteUx9nfvaTD9OmXQJZLA1bFGk/0S1NGdsX9EQOiB3mtrLrcjura3C4pBhLQyllX1Wdd3ewkJljSsVeMqZvxnNfa3IdSyzK4arblywQaIkazABRtAQZCQOsvx8t5Sarp3T0FK+284CPy8VIMeTt7T/V3QmNzfUCPFBugA4vK8VckUImapZoyZ6XyLoclOCmgQtTyskrEodVYqn8+tARYlZoOh6A4KuVYHR67AdBO0T5JNZ8TLDe89MEI5NLpj3RW5lMWbLHSe05QcLjUhtOIen1cJfyuKkThkBovDvCD3btpdzN1yD6Dnug0l3NwHRqWyvVZ6dcKB8eY5ddA8AWqFf0zvMj2X+8JA6+DiJOhRiEJjDSzX4IS0FVGLcigZ0WgMGzH+v8+q1GOuiXv0dZquUtTOhoQ9ZySGZyMRoyP67rZ87cuo6nrQsSqYQW6dPEGh4Yz4Obq3yYkEzw9jXucm4zbtbVMGS4Np4t0eMt5P3PzQD2yMFn05rBV7rBVYoUMJVnvf3jcRB0qlVHOAIvzDXih1tah/H3+TEvZZq06tgns2lgVhWhFqsCzDLQqHq28FRuzgTCNVgJcArBX5oq7aO/Q2sH6ZFVS0TmBFqvGtArVHGTbAQnEw87wissC5a59V97YMa2ZhNlEyT58+SyO9PN8mFK08V4xDCUXQ4e67rlXXsA58zoyos1FfdNagqGefC6+XzDkARBJO9VhT9WSYdpQ5FyDWsYQboL7yM9BkJbJCcOn3pa/Laqb61pm2TRbVO4Ie3CtrwRmlIlWn7mTMzIwqW2IZcaB8gz5L/ASatahFJ7WGFY6ZA1kVP2jlTftzNlpA6x1aeZ971StNxUw/egITJRQZLE0Vq/PP+DvR4wLEEXDIhmTmZe0v90NwhM0hMFqcF/sj1qlU1Fa/+JnEOjSWxPOyOhOulKhWFsSAQbFyBzqfVUYrfoQjJ7jleYrKxailzAVTL3ZsuwKOtTVTkm+b5kzwpbmfqsbQE811uAdHvXsE1end5PlqP6G2uu2ZvWKB4ENDj6xfqF/JA7xP0KHiCtg0/DbX0gCnVYJWfQUUIT4mdkQDO/e9YoOapEn9ND2xHR/Sc9UqkSoWihmcvFVESNXOJGncL7bX/UwGa8tsELAlNWxXyQigBV5FqAW7XJVEPosh1vgMEpDauYovGZRyotK5sA3sDCY5AbMEPoPCDRwW8CFQ7NmzVoLjH/52UvvcNKii5xZhDSerBp/YWwBw7HUxiCZF6cVZatwhlkf6NhXwn/TzL62wgbIZQlYQnVfFWRsAe/abbMsOz88gBv7fFF0ndlyX9nsSogqC1C+pFy80ee7DlTVXn/h59SD4XVuFOmKAeKVJkfs5Hej3vLb6yTXxXIjVOieP9+O6eKacV+InEqqCv4o/NqlAenxIZ1Ni7wA/HeNlNFCo1o0Du484C9iPUlKnPZY2HIMgiKhkjNts0LzsPXM6o3baipDaIKQwbOC5e8X3H2EZgc6mVwqoz6iYJujQK9n7AEn130899VRAcRSi74pJ4zYX03dbDe7nWvjGdncRHtp/8C1K8d6+wDROuoAIMTQMQrL/CuyKmrth39qeV6c8MasAACAASURBVLZBK6HtCVVMm7Os+c1hYBQwnINY9WMd5WJb4Moce8/xsacYyAbkDHWWYGmk6ltN5duaEGb8NPYqldOVcSuYLvaKmXc8f/0MdkFa2Qyoyww69qJ/NX2D3C8/U8EjuRIxYEUGGxs0Sed1LrA53mycWDGch08IL18a3/ibLw0oo089dmGc3Fwda4ih7NzR6AmEYNbWN8cqfYEkLeNw3L53RwkhKqI8UKE/m9AtlsbhPn0bqJB6ziCUU5RKmUEoJECyscz2yfDGDjiNauDUBBwaUTeXk5l8d6BojI0D8MXsKXoA6bFppQHESuiY+OQWOmgp2Y7DiRgUviLgDXomekEaUNvUybVQ5eEL+fwKbygIVA+FEd/SAO87NbOBtm5Gdd/BRFcM/9hBahnCbu7FYLGBi0ArCEFoYIneFJA/C4hU4rYler/VoprR9xXiFenk0iNYT6GXBBWi61q5dHFg3B9lB8G3A8pWB6Fe8gw4UPv7nnMkylXk0BUsHKKqRzBmuoQQnShjTtUuKUQyz9HOvD1JPQwNDLiOOriKTBDANyGUQ5KoiFFjSSrv7Ex9ZX1GrTT1UNIYakqk950roB5SXQpO5bWdOLuC2nXq9cnJHXm2Y50VQR5rSBXHFclUIlO5bUIodDt0uzaJW8jHTdEycFskvhGuyOwtI2jpR8tcyUro935LXSliPiGAkcwvzXJK/tRIbwqFktCg6xLSoSqeIIy/ESU6s9vC8JgEH6TwCnVJ1QbP3lPQHgSygAz7oQIGXUtLchv111eS2561nnkZ5YwVUIW7VfZl0z2bUE1VeDEZQMh9j91TvG8BF1ebXPnm9RIaeCC5ldJYqL5NNKYEPfbLNBfmBi7k2gv2VNF0QtFBz0GX068nylJGXnCvnScINc/VLycB2mdLy9rjKPdx7ZbSNwKtQD8oq8CP0IVbITKdFDBhaI9SnSK5JqCZJ6rdp0W+G1gTMN28cUOUQdZKVG5eGxtkN7iozLaqIpZDqfJycm0FyNBmAhPN0zp0/20HPIeW3uZ6EiqeIWtCYqck7c5dBUwNcLkP0RXDCOFMlerG3mtg275wBdMzunsHNLfi3nVhLRtguGXBAkoNVrgWbAiBBgApgVLpstx7QYqCDB1QXoSbPekKHmfO/eJ8XmlDRcd7blkT2dZQAvvc+3ue+f10LQN83QutHnPNZZfwvLDhBCjyS6trpntubFrFO/Lw9rP2z+yN2v0KR/Az2cF79EnfNo14NcFuYgKBX1HP1qiSuThZqIasPdfJM+mMVdEH1etLhd5CWqr+JnEvaKrk/cCjU3i+Bgfdr94eR+6bZAs/VsClyXL7zEkarWdgavMcpOBcEtyyD0gKFTeREG5Zgp8ztmBhmDLP3zgxB3BcVIXa31cb5X1rJpN8EwmwZqu6AopP5Hny3DnT2NnGGk2s2IuikQqY9rNnXyl+SE9lA98mQQ2Sm1hqvEKEAEU7TpLe6yhVWbYzQhrK/bKXBOBE+ENqrxHasc03SNzgnGsT+KmWJNPbATVKe1a8ENvBdVIR4/wwg7EVvLJlRImNmJz7/l0p5efYO3yU/boruXyWhP9QYE5yopgl9NBWr9lLet8wNdpz3KR8DrrVLjrOsZ6Cqs2I5WzRj3tyoggaeLfwE/fb+2gBgj3GOUBvgv0vqmYqvrVLABFcs56xqqor0jWg4s/+wb6YPRb6qyqsxGFmN+HDXaleFDG43toe3qN08YmNh3K4xBtNQW5y2v0kldvZbGv7DVNjW3GtbeX6Kr7I6ysk2LUTIy9nuaBl/UH1GZSApSpu5dXO2rQNsL8w2KlZnjqzFIGYT3170pdoTmxGlp9bR12w3pxrVOULhorVc8TkBCumc6HYAdZGZzoMLAPBZhEWVKm+BZtNRY8t9+gKiGaeYYSHdI7SwqSK4sNQRo+hjF5+eXzzq18ax3v3xqPnT6uHkHETe/fujCWG0+PIT54emydPjxWCn6PDcXvnlyeEzCNcGiADVHToRcjwedB1IbfuE6I6KGQrSBAbwdUSC5Y0MG0Fyqjq/QkhRkSBVYIriadQLQztRaMjwsdWdSrI/tzZsmgO5J3QVPa1GT6/d8O0Ed+JIhoDiZHhc4skmKq5qNrxnqJd/ZKvVkKKGAj5mg229UOuQpKNjWhkUv3z8M6iVja0roThdB5MCIs81sgs/mtVLSH9kSnXaIA0IJf3rsb29BOKyho0j2egwEEJpaXHeZYYL35nR5XgsxUw9av5GXMvBOB2ukY2PIzT1bZWBTkw3J8DEkspC32SxK7R+jqd/pu14z3rZJrYl5ZIcodh02iNiAso0BdqvC+EnntY33Df19aZM+Paq6+OWzdv6jk4wTCV1FxvJ7Yd/cHDI1FTRfnY/XM4TNNcTo7HH39Cf4uIyS9LCOUMopTWJKeBe4WUHkwI2T99nah5cS5N3lkmIbezUQBTEJL5S3ymBCpS5eJZlkZs8MCiE3xWq3+q3iTgkOOBBsNcqyjYzhNCHBRniuuUgE8U21rRYE1VqUqypb8Tt97YA6/hZxPVNslhe8m6D0A+YQl0BpD6qgL4iF4XASR6Ndyn7CQPNFc9GYcWMChqDsBx/dq1qTlfwE+EfXCqPFv+hsssbauVO35vFoBptRr6HBGnou4CYYII9p5r335ZQtgACfEBXssZ9X5c8ewyFE+XhoIkKIQWoEIuf3Fe9awyFF2V6PSk8Pw1IDxOlb3LmlV0xWNeTD3mfU0h9DiBecA/2WfU2YSSWr5eSVWqbEJp1ULg3jWeA3uOfUbyWuqi+gLzjV1tYsz7GYH2/mi/oWZZpXLCdTtRRgLc/VKTPZW8vRVmy95QhTwznlQFpycORkAq2O1xLbCg55bKkvxaqresJ/uLe1AvWHwBTrzDkAVOkRRGodcItkVxJKSWxIp1aTDFdbR63c/y9brayfVqNlsUbztjjtdA21L/aAKtsk0EgqRSLAXIra0pgVMyCzMiwaIq65mha/vuhIOqA0n/BM6JSm8BnlaFfa5or4DuZrq9GR5m9pgK5/aLVuhElZsNjldiGVvE+eZetF47u+PGzRvTTD22hCiP6jOjyn1HgCDXYmEqKn7botWWxmlwzKAfvgYKO2vk6rvp+1O1YlYdUe82vTtqs7D9anBWW8E1tkLIv/tc2h/q1hlXu2sPJsZF7MM8Can4GuvG+1KF5oy1N7hrWcCg/XV8LjaFz2iFqLa6YDDXbNErJ5rdL1JqJ5HQ/Dqzl1ifJpAKQomDooJIMuPEA4qnq+Cuitn/CxAIONi9rM+KreZnrbYrIeRsqKpv6qKSn12rOD/22KNp2zHwLxAsom0AsBIMmvU8TiwazYOL2miqRryWa1RbRga3K9HOtSo2ouXm7j3tgkkUKMq7k2J61N+VoAziAFqCLEhSym2TGCdGrniLfpoKPkm6FbedjNY+tSLls+Hkhtdcu3ZN6wIQyBpzPtPOOqlvzkWMeD02/dzZs57ZnREX+BDWlvMAa2A+/69z9URNvnvHyTnD1EPx5D3Yj5w5xafpMee+sWNSrY16eQHuFnyaMHEuqt9g8MuVtsX4HDOxOhqD+6+tmAOPVUYvgFMwxmfW6+Z40uKGqlSm7aRU4uYlpY9WEwA/qTOi4fIGZBDFIo7g/q2PAQPqVKrgEVk7dPsS/piHUxHJxjju/f0fE0LOEffPc1aimd5VbJJ8fPyFlF4Tn8gvPFRCiKjMq6+Mb33tb8bBzu1x/tSJcWYLmt7qOER84+gAndaxjSLQydP69+GSZxDuM4dQhz4Gef2EqKLuK0T+fPFNInggqpsTRBJBU8Y8JL6BEI6M4FiGA7Q7jetshEyosONvM5ocgx+EMuLMIBNiINTJjspzvdIPFpReb5KguxUB9yx5IKU3uGmEbNAFdcQ0KR6IKlCZFdSEVQ28HIwIORQh6IFlDeaz2RS0SD0PdMCJqQx6AuMKIgiBWvKgYxxGKTmqMDa4mjkSUbCi/Fj634Ia1hl+HojaOSZFLbSWqtBaxt7cbYtkFGkqLYdrAnlVc3MEW4z+WvLY/YsWcSnyyNqJ3hJ0o2stB55Gcv4t8ID11PNr5dMI3pzaxXpwcPm5AqN1+jIsv2ykZtd0N1S9pLpGWf+OgkQOzYRqhVbKPdoJORCkMkIA12SBZ+7EM/RNyRu7QldxE9NCT0x9AwQW9INwfRh4lC35+yL992EGEc/R6gU0mSvHyalVWjjnYT4nx7Gx6ddFrJwo+hkqyG2gFsOCYSuKXzrHXBBAzjMJRwEBfU6Cc1ev14wK5+xZpCj0jKCRXEfHPHQ/VmFU9NQMSfbcJgMGVgE0jYi/KV3GQanVA3kP9lipeDjEuTKehTaM+vMchVBiwLegYZ2+D41WYJJKUGmY/EyUtuwxIXYoDRJsolQXKitrMj8bclDQRMKE4PqaKKmSGDov/xUwUBGmil8kuXgQU6qglFF7o+mq0iEoFeGPOhWcfO2Fq7BGQOvglQyiusi1hT5jZxTwJQlvB3O30lWhg1J/WJuyLxwAufmes9AkqmhtE3dRYoIy4w8I8M+fv2DAgHUNoi916Nxfe0mm/ROaLutcSmWTBt5bAKNosEacva9KkW0P8o5sK8EmdqMqemILjOOwAhwQOnky16fVt4oJ2N8sBnZXvIF5far4LS+7OnjCA5ertKmkIT1lPZ+dp9VKVwNlrkdnQnbHlDoCGVgmHRrd5LaJL8/SPeqMD3FyKbrxsYE3aKtcn1ReI/AlmxFQsyBMKab1tx2rQ1Bkmr3ts4Jpife4Mi35/czyxBYTIEklMHNFG5ADBnBdoq9q5Iwp4nx+K5Rcc6sXDRIFIjDw+/atqU+rbAYJpcXvyt5KeIRgyn1mnQ+JL5AYQ4L8jjKRnUkbQxUDm7DxDArOdI+3ciYF8Yjt9Do9H9ejZJR0ZZYgvsCqix4vYBAUkR8rGFYBsywMA7cdkWDGUCuPZTH0XJvGalCXPct74IOqHsrvXC12ZbhJIb9XT2Fm92pfxI+3PUXV/AB1JNuOwQyCdq9zLgHnatskRqI5hGguOB4qK8T7yqNceOOCP1UrLzOne5P31jrvIfzkCqdsV8YYebYdFFLHIDr/UWPnOS+UXi2Gw2ez7xp0K/EMkCOgG0om7Tq6No85UfUYNdX00E7jYlLc0LrRQnJ4IA0B+YjNDQGR7HOuz9Rl+7ECGRwkzmWZBx00r8Qm99NKKetVYISEELtyVnOCnXyVJs1ade+0r7gV4Paasj6c2e7f9gsa+DlSFbEKya0Ot0KquFGaC1TLve9K0eT/9XdQf8U8dMLDGgKK1be2wt11LvCgGeXpGcW/O/SxsEuTSe2L9MFyDYox81wkPCTqL6CUwVkSzlYd1e8c8Gfee9hEk9+zxlyPkvDQuluYIQb0+9rfWjyTooUpofUdxA346cZsk28P+7YsRNaGAswcLJz6VJOD1D8JWE0/bhNq4oDagodKCI/2d8YVEsKvf2Xs37s1zm5tjNPb62NrY13J4BJBI3S/k6fHie1Ton0iKLO0ujQOjkvhAyViM24oGdy5R0Ps1jR3cFnys/RbQBXdF31UG50h2uIpG0HAYbN55GBRxNKweM/zaRbfgNaJZbjtHfodJ60eoAT5GmkA0pzSLIedDaBm/PQsTn1Vs5lsOmTpSVOlTiVpj7HAybW5uJU3BWJpchedC3EBKKBxplUUVRUpojJ1uqZB2njOS8VKCENdU7UrQWqDzW6mVvsaHBfJELoURbEaLAcaCzqckW8qiqb9kpDyTJrwTrTD9Gjxegw713nq1MnIJi+7Z/Ou0RAltOkVtEKnBXXUw7OzM27e9EEmWcDAakRCG/HTX2bpYPdSeZZMD7yDDT2PBMoYVNa5FR9VoECX6asSIu55OvwM9JrAckKYlfS7qllnx7Vh6CslTl4r6oian+1U1YuT4adGgd2z52ZfD0inwsHrhARvbKjqRlXXIArO3/1YkrkG+cs+7kDVFMQm0II1d9JgVcMafwI0BR0JVNmjkyjB1H/qsQ4FTtr3JspXKA2q0KUyy3NijQnAO1ja1HCj9+yxyUimIqJejIxgwIlp3tmS5bULblTkQVTQVHUbUKjSlIoIgQLOSYppSEjf9GDiJro4DH1WqtC8L+dcPTlU/E6d1p7EtiCqwM0YEHBTv1TpUPy6ZyXH9vIZFY84Ue7dam0ZlDvrU1Lwp9lIG0pcqoSqayx6FQGi9iG3p4jP0PVuWBLaz39Bx23gonVWQGJ7JEENUbmdtJTOw57nLM0rjDgkAAhV0CI3zmdwBiQepBmoXvMGgBVZYl3buG4atMc+aJwB8vJpqLdjtBiGglk5d1eI+XLC60SsYi5FUkuHbFXe416o6K6NRy4+Eoq/EwI5NoJMzYI1+Mf1lUqkRAcRnD3TiCTEEqEIAjt8jSg2ofKDqtaGN6Bhr4DswgaooA6/c2C+rGoS+8d7zj3nEs2Kr+G6QIRbPTfIZ/8F+ETlqrbZNtF2EaEzbGdFN9iLBHMEPKoYRSGyAQ/Pimtgz5suuz7euP6GrlmVtZPbAjia9BfcYb+2cuexC+v6O+6Nn4sqm9EAOq/TXnfbeANwzgzPSYDIBu9xSs+j/WplvBBsnT3LWnIOb08MFD7LCeFJ3SfvJb+UnjYU/ipgwXuq0ht6Nvfm+YhjSoDYg9wLz41rVDU+9onXi8kQanYDw35eK2U9W6w368D1st/5O+5PfhExqySmnNuq8XK/tVvse9mtbeiXiFIZlGJv6Doz87IVQ97vDcZqRAegg9XrR2tj+W/PNzffthep1ka9m0S/feDdk6xDz+iCeh3QOeyNCuQsgBkLbrHvuHeJekWZsnuwMdWilcGJLc+T/SnQWmNuPG+T13N9jZH4HWvN+2vMGKyPKJU24J1X8howGxw1QFO1YVGyGWWWodx8hveXR1WxJvyO+yyQ2JFZ165fS++t5zJ2f/H+mlEXOmj7oGFayEdQMYvys+xQVUZnokp65tGVaLWTfcZ5VwvN5ua4+MhFPVedqfgj4h6+qKBjP9mPrvgTc53S/uez63/a68vfVriLpBO/J2bEyqoAS6leSkiHhBDGxoJxJ3u/ZKAKSjT/5Z6J1QBsCui1zNhxLQumQOZ1phVqek4BxiTWNI5FCbcQkvsbNQOZSlwYWQWZ2Hvs11J1AeZ5dvgYWHmKI2/cnPpalTAHGGWPSjwQTYT1dfXPs0+5JvYn9yUKbwCxeb9xmQ69DgMqttP0x2KnRYFXocQxaQGDCbDq+DHuWEUwCwxJCEmK9Ht6T57jBMJrRJiHytdHNPEUAJFEuqAS69Pe5wJcqm9FYVdCmru748aNm2ZdEps+TIXwaH9XCeG3v/GVcbh7Z1w4vS2V0Q0CecZLMFyPwAdEZW1zHIPmHh+MnYNdjZ6QnKyAUhABHDaJEz1Ga2NZPSggs0jCg2JSDWQjrirJ9NBGZ9GS8o4TshM1jUcBsLjSBJsElqZROhAydczBU7i3GaZqlMoqhKYoeaA2G68IaKs8LcPz4CrG0rKz0L8cxsWDgvZk5KpoaRE2v55ZWisKYDCSBAlOQp10KBCeDZxs71gTQI2gaH/eNCZigYS4Wmo0QI3q0B3SyyH0NypD/FxBQGWTcZKzhtVW/apmKicaylcPdOmYWUInWREvwHmVG66BpbtVMwUcSIK8YsSELxz7q5dfHb/4xaXxxJNPjCcef0KHu0hSBRrYzDgQ1K+aXEJ9MNUOuoR50kI7w6NW0MpMIN3rUNIn4QgpsZm22qBflVMdVjvGovnda0Un6/w6VgHjh6G9evXqeOXyK6oeEhg88cTjqmgAVmCEQOeq+CbKXdQIqcCwFg6ATEc0kGCKpBTtEjg0SVSFO43bok+nut3nwT06gXXSzFfFMhbVPVMqhNKS7IdKJoSY4JIRCCQkmmPooq7OAk5OdKpb+p4bxwaH/Uw+n/sx1Y9gec89rqraWSmWa28w315RAuuOEVHg0jMqMMiJGl/YiT4PUVMTXKmRPIGbqkVUHzNgt0FDA572pkkNLUmb+PulMCahN8pvkIR70PPK8NiisNqzYQJUsIb7xg6peo0qWBJYORwJ93jcCXagz7UJahHHifqTHhYBIXl2/M5KtohXMVbDY2f4G/UwzRTs6kTo+2PdEZaxkJOVZNmHBjhKH3aq3TMgECz9e0UdeU/2QJO+9o1hc3g+qsDS35yRBQ26m+xWHEUAg6okvnaJCgS8IrBmE1Lpag9qgaEGjqIPZ7ZUGRp29re0vxVogPxm4HgpyapWpAJYYRxX+RxgF5gUJS+iPq12FjTgvME4sH9YiJRwrbW1pdS3h4szVkrgvALhOZbrFmBBVZBxFaIRriuY48wpsA/FqhSy0t7Yl6Lnb2+Pq9eu6v6lLKhZXSgY+5oIelmzgg99toms3VMGhTZf/r39SxmRqtakqtzqdgNSVftD4Sxzp8OuCQT57NJ+azfq87yO7qEncQf4IRkUmDrtPwt69T1bfZMgTAQ4+Hzt/9loHG5nAoIzxkZVsBn40vl/BRdLE6v4HHu858QVCYMDYg1kDqEAAtFdAUPdh8g+c++Z6dQGFjy+yX1kgIBOJCVIF/q5k7513df8HDXpbU8yexmbwvpyPRKyuEvA6vEe2Af1/ifQLuAjKuARFTXL4jex5hzIP3JtUX/lZ/SElhqJ/6jtla86cFWRa+FzCgiwz9piUJGqxlGt2rW60l7yyWdldEBnUbf3mmso+FewTQBTKn4dYTSBuJrH6wRPPc5K4KxQzuvZs7y+yXrpzJyx9ijyd7q/lWX5dJITrXf8NTak1HPFhqGUsxdLYW0PZNk4XIN0FlZWDSigWIwIU8AG3qdVNWLrVq/qmAt0qJdYys4GMFRRjrJ97RfnquqeHTDP/aj6fexnWwC4CQcJZJlUgNe01Yhmv4QCu8GjSaQklblFDJDZleldLcOvMS9nQOdKvtQxj84ThZD4fWIk7su+zsKKrSqzv7h+roPEDCBFqrXxuRVMrP0S2LuxrnaJ+tfS9ps42ZZYN0R93Klq6z1gf4W9xz0oD4C9JJaRewDL3hNrKbOO2ev4xMYVSiDFuggAGwqzWtwylo1r5554LWdHMUr7HxXD7k7tYuxR4gAYSXxuRZa4Zq6RPcLex6e4lc0266ESwuODvcwh/PI42r07Lp47qYRwc211bKwuj3UqHqC89AaurAH5jr3D/XFn587YPLk5zpw+ayqIerVIdKApUlnYUJWu1cGjYxLC3bEjlNsKOKZ6WdBEDiLJHugDwb9woCRebBQqUp5F54SwfT4dT6HAWEbWcz4winXKDTochJiW5WSnfSemAN2vzGm6oxqQE3C7RGxFKDlNktrIcMtJhF7apAwDoLlqEQ2Rclo4zxY/MZ3Jm8b0LD6zfRU9bELEUyXTGiRx8+/TuxbOfD9byUZ6ypROTsPZg1pEkUjvnSSpAcAiOvC/uvEVnENhYePSBKu5XD7ArFH76YTSRP2N9QIp/bu/e378/d///fjpT18Y73nPe8Y73vGOcf7ceT3/1197fVx/wyj3+fPndN1UNziwIPNPPf20DradgaXpF+vhSqr74jIIO3MLff9OmOq8FlXXroObenm/PgM7aKuN8Vk4bYxjR5e8+uqrMvqs15NPPqnEVtSfNAjzGs4F/Rl80VuDpPOb3/zmcfOWVb0wZnxOKWa9B9YOZ9G+ql4vSYn2+pqdeoPZ++bdBKmvM9MzaNLM8GvoIpFGV9CcAbCqlmTESAN5fkeAokAjNDOCRz6vlfoa+zZeN3giQFCjf6pFPt+uKhLIgI5i5CrYwDo0gLXYgatOGPQa86r0uZ/DFWadPYKbqHZ5tmAApSDJsiEBdnTWECpIslbn0eSNh42DUuUvVTWeVSsDejZR4gPAcDC7qPCpFzqGuU3wXiNXjRvYFV0mAAPld2JukKnS/YvRFQlMOh4jIFcTREAHnfVWhqOSjH1kfVkP0HIQSNbLNHwPZ2+gsqgGurJXp1OKX6tFE4ARFoCQ5Fu3RetsBaPsAta9VCieCwEykvkVsCo4UHtWwS+BfKE0tieOc93noMb/VDBFIcwA5Fb1uI4FUJWB9qlWasxLkgbbEo8KUQWDWZdBfet3uBddS0ZZsDYEFapYZaaY+4xNRVYAG9R4vmdKh9R1LXlQOLZGdLGoF3YfsD/xGaXkNZiwPXWVU8mOBI6cFEhlFAppngv+k6SaIJVgdk7bKtW1QJJAjrQomPLrNovpTFR5Lz7Cvt4MndrgAiwdg6GKQijS6k1PQlQae31DrwU7z/pT6WwlX3YvtPj27LX3fKFM6J5tnkeTpPYU8v+ttNX2OEZYKPFZIR2Axr20Bo7dp6V7iygDe1Y9Q1EabKDaQdQa6ZI+6gLUJPZzwREBj7Mgms/pKBiDzVZLF8AbENoUzyiNR/mX4L8sAXwjayLGQ0RRGlRz/VIVjqKpGBwntrRHuZfSBTsKwO0NnqEpEExiJvh425cGxIsEIIyN9gBHzKJVV9sBix4Z8LFtK72UexYwo55mi5X0ZwXz2i/OueH1JFMGBk1LbAzXs6EqcwUCpeC6NdHoeB32SON5AsxXYIX1dMvLntZIo27S2oEPos8fYF/Mp9hZEirWzIkyiaZH2lAQMOXXtOnGiPJbSTjKLFCchEDJXavrFsQqdb4Ji0Z3qVroymTPOZ9ff71gmoWyGZ/L2adFQjHx6prGO3B2iVnag1oBNiWE27D7Nj12ApAt8WurjTpD0TZowYX/FkTjerjvOeCtZyxWBVMBbE9LdeVi2uMnWvTamnvdE3ObJWGRG77EtoL5deu2ximJISbfabukfwvkNqjNGWlyV59dxiFrrqQ+cVPjPuUiei5oW5hC3bNbhpTjPX9eKbjEqDxn4sT6/wIXykfS/zn3DfUXopYiLsMYn/Tl9tn2/dmbgOgFz/BggH9W63dPLZ9bnRGYDqwXNuGhEsJxuD9efeXS+PIXPjsO7t0aj5w7Nc5sb4xtGj0kVAAAIABJREFUFAJXlqQ2qp6AJoRUXY4Pxt29e2Pr1JZm8u3tgXr4YR8eeFj9KVFMT4oe2hmEUEbvaYBmqmsccJDY8NedRLg5twlhEyEZWWXTrnrVYanacb/qrQOaXLf6ZjQPzQ3ARcEnx+Dy5pTBy3BFwbFIRo0Hm3SxgTIYM9ffUq+RTlBuj14wAuPRE0YhM8hbsudOCGsk2ss3cY2jeNTqkRxKRGWKIBAM6/NmyncKLFQit0KfNlMqCOLr53CajmlHOneYUzKog+9nxWcryNcMH5qCTYV0k73ptwQyTh5dVXX114IyL77w4vjvn/jE+N53vzd+9vOfjw9+4INKCmnov3LlyvjBc8+NSy9fUtJF5fCRRx5RAojRojr41NNPjUcfeUQVKxQDoSKZjumBw5qvdvu21yG0DVGFkrDaGVgoxEmfk0QBCxlm3pmXpm/sKsCzoTkcP/zhD8d3vvOdCAtYIRBE/pVXqBRaEAEj8MwzT48Pf/jDqm7++Ec/Hl/92tfkvP/n3//98c//2T8fv/mB3xxvvHE9PY0eFq4eydALuo86n4xgh/PHs8Kxc88YZlVtptESHijvpMhKexXOUIXr7r1JnnpeFSUBw1jp/kOFdjLmngz2uhxSAgLRHzJ4utTHBgd1yD2v+nkoDA58THkRMoqM/unTosgQyHbIM2taesakrJdnULERnp0r3h53w7WXItbkrslcHY6oFzHwraJRgdHaCmm3SlsdXYVIlKSm6sBasK4EDaIAr5s6KFpghAZU7VD10lXxVm91HUHTFdxjIzJMmPspyj2n+rJe7S3j9RL2UTXAoz5aneQa21c1Bzo0OHg3DIrM6zOAdpBgJyNvMvdPVCSp8Lo63IZ/2Rwczd6uKDOtUKuXOZUoiWQkWGpCgcOVUh1VTKnV7chu8DmiWwdkksMLXbDqrq7kmqJrIQTAmiim5X0bwGtmZs6QnmV6MgsCFGkWOyNz9FrBa/LX3p7SIGsf+h7zsQmcOQJDiUJI9bUjZRwwlzZsoMfCENjiuWgIwSwVSeymKillKkRhsaAke64UR/ZWn0WT3SbUE/imPu8oP+NHNx1IlZLJ2ar4iOlK7nXh9drLEuRhRp33TauCZQyohznjkwTSJHFyf5JHtZD0t6Wi1ysmSkaa1E5U8KF7lnNBdYcgT9Xhzh1LEqzPTWWu/qp2ZQIr07+qaqgSf/fscB8NIvt8Ct66VcC9lepDzrgJV6Rs+ycJ/OgC8F7YDtZq2iuxjdO6hYGwAHrdhsAeJziHttf7tICb+9hbhWtwz/YvkKmzmdjElUbPgKy+gcUkrJQ+n0Os3kHZKmyFQUh+ZoVKRGXemBgYOnMBQys253PoikkBlAaxvE+ZStw7n9+zyvpwnRqwHr+0EJ8hsatAnuOKDmDH1rWXDUAVfyy7R5B/cJhWCyfbrUwazEWMifaRY7UrFBjvM8FemUYHRXcxwxI7ReLb0RXTemcMCWcEf87ebLWK+yc+mVSC06NZwKD0VzGXUiF3i5Oreo11p17uFDG6B5r0NYmrUAtrhD9wT6fjkBY1OsqjyXJBWOlCSNjErBfOAGtCHNW90F77jrdg/RvvdeRHz52pmY6hBHTtAf7uTrMJ+TnrQuym/vHMbywwxNnE7nVMWGdRcs5IiFulL0AjeqrU6BOZagaltUcYA8Nrpgp1qLxOSt2mxDORbYufuc9nZ8bj3G+1Ash+K12dPaKzLDCVM+RrkHsaS449xxgXLl5MYmaabddH5ziv5az33FSsyOq/MAudLFvoiyq+25D4apJN8o4NqdLsmdNnppYWrrdJd+PSixcu2u/+g5TRcTjG0YEG03/p859RD+EjZ0+OsydPjJNbm2Nt6ViD6dX/MksIGTsBZXRz22IMFv7g+2AcS4uBmTanxwkonmqkpb9rd+yqGgifNs24ociZbtnZSg8mhJagbiCigyyExsPjJTKhRvXM4ZFktbNlzBeBCGhNmzgdNFpoQwhWnFw59+3VW0jQLmaBdAM0QSwyUOSs76HyP4IioB0JpmVAMyOnaHGdhSlZi4HMSiJn1M5u5DrYeb+T5lUF2S6qruQsJW1VYYXKMJOPBm6jtephyiiHyvHPE8H+G6ffZu4aCPXnbCG/TQDvoIONqAD2jvu2OCBU0S6TMB0djddefW189atfHb+4dGncvEHi9IwkjrlW/p6/pYqIwWbQLCIunYuEQeDfJBHIKD/55BPjTW9603ji8cfHI48+IoSkla5WlQl8+ZrTP6vKp70W/nwTwh42Do4opohbSCXr9vjZz14cn/vc58ZnPvMZOXHkgxmrwXrgXNQUfXgwrrz+ug7es+94Vq+7cuXqeP2110Rf/ZVf+ZXx7ne9e7zjHc/qes+eOzseeeSC9iloT/V3ioKZ2mMaKddGsILjJlEEmRTKPZslOPUDpIokdH59TTx7jIcawKH2iAZmEKQjP9Tsn8qXAQxXHwheGmQ32ZzkwTM7R3SiVMgU7GH42reigNgBTfewglg+m9mmmvtWMSgLasyBCQUm6a8s0t9qZ2l0OMjK+be6h0Gnwtogr5RUIb5SsF0bV65e1boXPGnVheucB99GzZ0oca0angsQEbGbGmpRx0OB5xqdvHkteU0rNBVvcu8eVSLP+lRvWgKeBuj8TemVGoquflOGe5vS5z7EQ1UVChq4arOsvg9RpWbJvmyQekoN9Bik8jMiOOC+rIzonp4pWBdN0nS+zrxSIspMtNOcl4WSX5FgbALPuJQ+PgfnrBaDJAfO9czWmPaHABD3nWJ3eh0NjEv3b/WIvQWbgjUu7a/DjQ2OuKlf9CWNb/EecwXfdGHtMYFDVoPTXggDpIAZ54Jv1l3CQsNtDLXh+CjWYep1Tf+gadYLVbwCkwA8qthsW8lTSa3W3AJcDb74r0QzdjJfVrPcHNS719u0TpJOJSca4WAb3z4XAjYDiSc0MxV7wPUTmGhkSWYylkopRUIJ3JiNIz83G6NQEEMASsRWeGb1f02wrQVgZL+CbKL6il7nYK1VBY99ctsBqD/nTrP8Qj8uaHKf79U+RayoqtcGbTj3YupE7I3rZa9y3kg6p95f6M9qbfBoCdHmsLfapwbr2h8osIezprO/MQkKCfRxGKJkkrVqIq+9kV6jJq+iVaYirEo2gW5GdgjEzfD0ity4+rwQfNI+jTpy6ayqKIZpVYVE7qmMDwe7Bp5ry/h/VQOZYSmFVbMXCrQ3oX4wJlDgOptfSxKihDB+o5/TvmMWp0lomQMGcPbczwcTJuCxqipHRxPVExugvkC1orglxMyarUmPwJX6xRBv1kK2cW9/EvcQw0sAh0FhAaSiGhpQrNCO7ZEp7Kyt2AEZvyXF+vQxKzFP9UkFAOlTmCkysUcQueE5p1LYgN/n2sloCxH8Ezqq2DRT77nPSde6lUfTjw1kipqcJNc+yyHxgwkhsQlxIveMkNNcUbdFCFgetTGsO73UqtyF1qwqfNoVCpDVTzWmLKOJc4RNJc7p76rkz3rbN5gpUdDYjCLT5muPeR9ASKnmR4ehz1exRoShVAAIDZzPqy/p3vD8Z/f6lR2gWCg052nuZPrvFoIvVobnc1oxlu0SQ8PK530+Ksoc0/fpmcDsaZ4x18D5stgZPZ5UXzemhNC21mCnY7go/s+0HbrOBbFkT5nlHhopsfgkBngvsx2jEsu+ooUC+/dwCeE4Glcvvzy+/PnPjIOdW+NiE8LN9cFULnoI6QFcTkLIv1EZ3T3cG+snrNJjWpApbKiLri6vaSYhFRfCDfoG70haHgRT5TsdUJJDHgrfpaL9DxXCKK+phDvN1TB/voEnTgHH7wTAzfISHWlTqpxvAgGVp+8fwlxeP68rsqvSvK4NY7cYyyDjnb4wTmCpX1IBi3IcxsPDWK1q1f4TBfmSUKYyciMiJ1vpp3HjcFG4Bi2uULnHq82hlYvmWtVMfe+uAqtyyrkfrrOJJw6SQJJEpr1iBLcYFgsAOOF+8Is1NLJrZNBy9QcWbEhCaLrXGC+88ML4yU9+KmoFFT8GUv/o+edVWWOTs0fovePzraJm9IT3V/IiI+Hm3XnzOxv63t7OIL0jvL547ux429veOt71rneNd77rnePZtz873vQmJ5ckWQS3VderE66hl6JdetHUI4ZMeSTT+VzENgA4VFU4YEjqxrj08svjc5/97PjEJz4xPvnJT41Tp7ZEQagz515QCyW4+cVLL0U0BhESC6w88cQTnh+U+TskjO9///vHr/3ar45nn337WF83PUwUBp5nBBaMUjqgaP/Z9WvXJ2W2VsXnCZv+HXU2V9SdEN68dUtJA88RnjrOqag5a1N0i8BDSb4all3talN0naMrA4vB6BjA9iy0SsB+4my0cieOO7Sho+OpJ8EIns8Gz6L7r6AD72sRIIvK1GHhdDoGAyNHEAElToFIREMqWNH9XyCnqoI8awAI1roVyQY0U9UhlTHOGn/TCiGvoQrCZ4vOlPEzrZ66Xw1FQBRbjaLiaHFE9EZJ5XaFhI0g2Qmh+01Br3fkuOcVgen8J7lWVT4jUtozZHvkYJjXtjLC+iNkwtnl+eteSlvJgNwi0QJfSDQmu8EMsQVgxn2zl0TficAOwWwrXKK/B2jijJEEEQi2ktJKDNcn6meqSu3DUnKR3gtsCrRxzaydqT3XrqleEUVWkjyegyT3ESzY2xW7oGM/SPKgzVSAQiIGAQzb22Xan0WkmtS0x0WOXQEwSLNtnYKEqDlXOp774plCc8dn8Ieu6ho449wBHvHZSvISULJXG2C23639dU027TPuau25/lbPOhO1PrOBbEGNqnryjPlcroe1J8hqYnTm7Jlp3IqDewcorQK0MlR7LUp2zi1nuv6y1ZhW6bF3nGsoe+pBvnlLoK3FSlzZUNInCt/OuCUlUVdBaSOQ8mfmn3Wtpp6tVibin514+VoEdpJsZDQR1ekCQT1LvTfT/yx6ZBGZnSkh1BpHHdeMEc/vdGC6KXBhYhakctGKshIkAbAnpoS6VZT5nGAqZ62GTIF/kjuER7AbpVpD7wd84VlzrW0pUeKbJKiVUuwD+7djIfibVgm5ZydMe2H4rHvEUJKM2kwzKdwa02qumeoNxF0pka+O6Bv72KBg5rBFxbl09Fa7KmJkH+T34HoQwGAP4C/6XRoge5r76TlgvTjzFS2rHsRc0bVjXapTwV5oXyYJj8/lXd0/MRv3LOVfqm5iFFmorbRmzTXOSJUCyapUyY4zZw4hNPcud+wDyaziv60TE0DYWJX7B6TB95fui//gXnhN2SylD07V0NAKsR34IWyO/EZmcT+YEGIfOzKIql1bX9jX3CuVTpIW9fwfHuk+sKHtK+aaXCDpXMuIPqaIkx3i83eISNIb2gduHzH9nIoj+4D1FiiUudtWo6XaZoG0xUiRZWtOvHp5qow15lrEGe63dPK1YBAoRiERu3lzsrPy88Sd0WRgP1Usr+BHk/baXwGKbfPIuCRR2MP+4Ez3WRUI0hlIS4dGIR2PceXqFV2niw4AzJxHg12qXs8qrmVQWN/D0wZYt7JBDEqahdd+Xv6mPbCshcDaE1Cl983ciYDcQyaEx+PG1cvj63/zpXG0d2c8evbU2NpYUf/goFGSlE50DSoB7iFEd5Q+wqU1Nsa6KKKmSW2NccQiQtHEoKyr/xDKKMkgieGe1N6WNHbCZVPQTDuKfom6d8KOUtlzDH4DJVURxO83WjWVgoPwaJBjZuOpchgU2KiVxQAakKrEL/EbozGlFdYRujo2acFO8/Pq+CpT68TGfYDTg54GZy/oOzxoNqKav6NgVHRRfU7ZsDaiVBUXlKkGQi3X94DWEWlT1pmnKjOpSK4wn9HKXxOFJ4mxDnSUO+f02xRS9Z4AAUVp2ZEc3hdf/Nl44YUXx4svvjheffU19QFevXpt3KZsjZiOxEigWYSjrQHGpnHOr6G0KwnvaLaP+duS1Q9n3shMZmeJXkMidm5cOH9hXLh4Qf1573jnO8bb3va28aZnnragkHolPIS7yT2HhGRYdDehYKZlVWUV40DAdP36G+Oll34+vv/958aXv/xl3SOJ7lNPPqng+vIrl+X0L1y4OC5evKgA4Uc/en5cvnxZhgwKCnQGrrFVEdEgd3fH2599+/jgBz8w/uRP/li/BxzY2LDctapJ6hFgng+UWAs2SAodZb+II/Q56Uxk4Dp70hsmiFNQsAIufDbOQ8gstI3QxagYYEh4Txld5N7T88O6Ewzx2slwRoZbCZUCB1cm5FCp7ISSTF+E1OmWlqZqL45SdNSAN1NCm+qVhKZ27Ki4PpwTe1bBYSnOqhw6eeWsCXGfiYAo4NyykuyD1XVex7OiKsp1NhGcI7OcO+81B1JQ2ot8s74AK+wBkq0CP/OKTsGTvmftFvtM4JOk7Q8y2w774+oTAal6/pI0qAKseZ1rk8oca1nnp76+9ELyfryW6+IZ8oUTAoTh2oRcKmDzqAUL00DTM9WnyTTrpr7bqPi1x1DiPbu7uvfSslyNNLigoDSDi3l+rRjZ3trmT1+hAboRHyfpvimLsrjPpglie8B1/leolDuhwakKIU8fJPcu23P71nj88ccHSpU4ZPeaeH9jP0ujZI1bAW0AYTq8FYGrwjupvqmnEVSbir4pwPMKguZqhdZdxkjFibReFQGriFR6mtkLDcJZK1UoImpTEKkJpIMFEqpU8StOUD8TgYZKoWNPeN4EaHxGfWoriKyHzrSk39OflNE92iuhsNZG9mcN+Os3pl58VImTZFVptMwN1soJnpNlCWyh6KnKm2cmVrxLrIMl7M49XUOrn6xD/Qb30HPAurgyzTMmXvBewamR+Bq0WdDquUbFEAU8w87x/qT6blZMY5Im2Ar8E7ypt1CB+8Zk79QvmH5J7sEjFTxGp4Au16oqd3rBWcuyQnhvgdKy27TfRERq2WeMPcv7kJi2Cinkf9mql7y39o9mcgIuGiju7E+d1VXGWLinbAIcMhKnvVjsFZIvBfXp6XK1tcPqXa2W+EoCVp6tqIy7e65EbZ+ckuhSsetzqpA4JVsJorv/df7CplLlKyMq+HsBuuljb+INbdZnGDq3WUZOSPAfix5Csx/c2gQjgt/j1yYWRpKwKmdyP7LBou3ZJ3Btrdh7XAatMf47BfwZ5VFl5HnlvGO4ZB8y89m0U4oqbq8xtZMRQmYpNBlvEuAeOM/xnNRAU91b+KD7ewg1P/f6NT1LGAFiSh0Qo7sSjl3Al4luuLcnX0HbDnuzrTBcs8+y25AMVjtmLvWe58rGJPksiNNYBDCDu6E62d47qTaLlYIuxf0xscbV7O3Kds0LKgVZ69cB/IjpupdbDeTZ0JrDc2EvSmU41VwBkqFz8hw8d9GU1GoN1C4KSAzbqsUr1oD7430AWMsYKF1/iiViQwVIp7Wk183ns2fFZlJVFF9FwcI6GNgoroFzTk4gwZmA6GIAJr5XZTTALWtdQJjXsp9Iirs2D5kQHo1bV18bf/vNr46j/XuijG6ujrEKr4ikD1op2ffqer7XxtGSg3Woo4jIaADi+sY4c/qcBGXu3WVgqWcQrlCujdooKqN8UzXUgmY4femeTX5wFASW7L6pDB6DWDqkkKkYQAdJFleR06LBNUFplRZtTM2lLqpQNEJGOJVDB55Rz2pJOzQQO8bMMtTvQrFouTrOQIFflD5LeyqfuxWW0nha0WlQX168YyIHRnP0cI5ca0NmmHSdvIdRO1FOBBhnGypUkmaeWR2pb49E0VQyGcEc9ibfVWLFMIDkvfLK5fHtb397PPfcc+NHz/94knW+/sYNBfRTn44amb2B26BPECiEPz1CrejZ6Vl0xwn3Yj5RFbxIEDGKUFNX6HFdN9r81FNPj3e/613jX/zWvxgf/tCHVC3EcTBE3px7D+0m8CjKyN+0id70MpKuu+Pll18ZP/vZzySC88Mf/GA894PntLfOnD493vrWt+qw/uAHP5DxIKmEGsH9vvjCC0q4FCiuWKzA3wQAa6JrgcKdPLU93v/+Xx//9b/+H+Mtb3nz2D9wPwVfrp4woNtGH2OhgCLJu4KgVBiELkXlrc+LZ1/1XTmyUKu5PvY9BpYv9o2Hda+aLqUemj0lEzgOna3sPX7PGrpatuEeOJKXe6lmZS+RBLNGDXD5PYg4Tvf0mTOiAWOgVMnKgOBSX4UeZ+aVK0zrchbMCWty04RCfSrMMUoVbgJnomIm4xtBINHdMWX03oQ+2dk+XTMHk7M5phkjgLHuLMPST7juquteu35dz3RKilaN+LLW3HsFIQAbOAOt4AHMmKXgnso+Q+3ru4xdsEIvKGCr5wZnTCGe6JKhl7APZPwBIk64P7N9alQa+Gx+JmVPVcQ9WxPH74qsBSnY4wRXdap1XgbuHMRQ5WTdLSRm9Lz0vyZW7I2uSV/bhNqBtM8318LX4pw4UHdiRZ+L7790TdaK63zjxo1JJdUVNr8XYAOBGD3HBBs6czse2N0Af3qv0OrbW8reBzHHnqjqEipg6WRcd3v3iiyznr0+z9XsbFSLkjjRtry8+0BCM83eb0IjaXUEsYbRYq5BlCCUkdV2wPUs63yKjkVCg6BN/BRnkp8L+ElC2V4+PhfWBs9EiVYqafJlYZXIPpMoMEoEmngo4JwziXSll1H2OQI+3r8V+Kqo2f4E/HSMQ8c88Tqp0cbOKHBBabMiYO3RiTgU605SonXnnAsEjn0Ms6RjcCpS5EpN5uuF7toqcIOl9ui0Et6ErdXHJg1cp1tVALQtSkUQbUqe7WqDL1UlQwNVRQT7H2GrUtjsU+9Xc60vVxU9AjplLFR4jtd0Rl/ppHwW11ZaNu9d5kcFO7hf9hDX2YTfMYFbFLDDjSsUaKr6teXE6siJFT+HMSN2lfr0vf+wU/w/e17CISurU08T1SQSYSpwi+qvBU3a7tDKcOeoKn4rPTItQRViqV3mNSokJJCuzZcQD4GzkvtDVco8kzOVbAoWoYtyliQOdOeukoD2uhoY8ogl9V5GQVVVnfR0mbnlyrlBdtM2ORzslaqeCxARfTw+6sTmtF+6b2SvdzxfFTAZ2zyvwBe86HzEvo577n5uexD3ZKDZlN9WY9urLsGhezvj9Suvi4nCs7GdQHl6Wz/jeucze/ELjz32mOOhu/eULLJGncHIsyk7oAmzwBGNVEGF/rbOdUesFJDk+qRQn4Rs3vokP5QzNxd6Kr23Qi4FRJvY91l3DxVs4XFR9eXnVNdFDYcJcPfONL6pZ7/X0ZmSXEuVVtkYTurX5SdF0wz4ILXYsCVaISxYJt8pqrKZUPZxCOnckw8zhRTWxvYEIvAMCpYLXGdURyjkFTLr56nSn/7MapvIF6VnUuy3JIQ658RBD9VDeLA7rl19bXz/O98cR3t3x/nTW2NbFUIOxp7mEB6z0RBlWd8c6yBScJ73WBy+LbVOcnXu3IWxdMwGdC8E/oIeQhJCxGVIANVHKL67FUarQjdHN1gI+giqwrngRi842n0d7+MsfTOKmuanK4COSiGLx0MU8nXPMs8cIvjUBJyih0RNlA1WZ9ZM31QlaD4u8cqRJtj3YTVVgsCZQIafgcqRKDSY5XPZxOUnC4mMWIuSx03oQCeVBHezl7a3QCONcoh+UqEGIeWmoRk93Jkhix5/IcpbEl5XVn39pmGApjkZMeIF9etQiAoIGvfB3xGE/fSnPx3Pff85UUNfePGFcekXl9J0i7yx1UYr68v77Qf1KsIr5UIJVlhVlp+7p8FIVBF7BU4bG+PM2dOqMJGkiQJMwA/9LupTBhCcN+P02IMf/eOPjj/+6EfHW9/2Nhl9xkQo0FLDufcu9KRSVXlGOBQSJWiv3/3ud8fXv/718Z3vfNdrfM8BJUgjdIunn37GVNJf/EIVQ9MjHBxxbwjfvPOd7xrQO6ElIvtPkEYVkz3NNSKeg8H9L//lP49f//X3jyefemLcvIm8890JcXUA6+fiGWqmKouytL4x0YmEmGUNKqU9NUJDJQw/nfPRym6b0mlGZt/1XLB/2zPHHm6fmYJN6BGpBPHfqpJWAEO9AZkNWAeGMWTfE3yUAqMKcShjTsDptUAZ61gUK3+uR2iwR9pb12Cdz+A6W53pEFwSMV7DaIUmH+2747PZ59euXZ3GPkxCLJlTKgpjAB8Cg1IHa6SLTKo3OMOPuXZVVtPLjA3wWRuqQFZ1TsFK+gO5H4IlrW0qngralLykQhgKbV/DOpUqOFUcEK9JPw/nCJt64403Jqoa68j18Fwk4nPmjJUI795R8AbwAjrdCmmHf88TpklUQ8JZFnBQspSgqfT5CdyJ2Ff7gzSvMMFyx+EIhFMFDrTYlbvFbFgnhNgf1o+Dzf83SObfUk4NEFFH2+TN1dwEKxLB4Oy4JUHU5I78CbLQe22gxT6dkvuMFeB8lEbc18u/RIK/4Bl7wn0yVBTc4wkNy0IJ7hkBGNGcs/SkNsGSAFAofFNSfc/CEQUtVVWOSl/pZ/hfnZHNDVEyVZFnZiYqvtCa1Wu1JgaCKiuRem+fXPtwRZ8qlV5AphkC2hMzajHX230o/xF0mr9pdYPqLIrKJCilBZcuzN+rEnDn7qTGyjW0z16VuNgZ+esE/zqLAnjcy9p5iRoZAR0yfWyiqcaXllpVe6AEIoyjAsAV4RCFPkPMDVS777RjedT/GFrkvPr6YHtCK7iNBwzYubWF864K0ib9pAAwCM95f2PTuJYGm62as6faR1f1QPYAAIIo4EmE+BnPnvdvcFtgha3egNAJNYG3ASD1uzHDD/BK6rTuT+bvOtbANFXP5AMg8Hk1nUiUtigcd2+qwhW//qBmAs8WAJUguJS4+Zo5JoEN4p5rgXBSZXUcU9Gt0kP7N2pVSt+tn3vVjd0WIyGzE5uyd1x/x7N0T3T8S1lhSlii68D6o24vUDRnsqyMnq9W93hGsikAm2IAWE27LK3OHOZ6SFZgbxB/kLCIihh77ladQ6sGMzoMkgwWAAAgAElEQVQCCrDiTCegijXoEaZiqZmEFgeccTCcGARkwb4Qi7C+7c3u3MuyQXzPVP7u7w13THtHa1qhR66pVE+eFXuh4zfqs/h/bFcT3Z4vxSPT7D6v85wd2FhdMUqeQ9lC7TcXqyLq/o67LGxjgUkrk5tKbXq+4yi3XjVxxj66umtKeZN0xffSU2D8hSmmnN8K11T4pnF9xYMKrqjwxJiIjKTis9XmkVmG2K9FQriiZ8+atOLIfxe5kHsK234jlfmAFmYiLvolPXJjoW47r2RPgMI/mBAeH4zjg91x9fVXxne+9bVxsHtnnDu1Nc6e2hxbm+vj6GBvLOEQSAjXN8YyypLQzDKzg4AfeqgVLDfH6VNnMK362TiGdhThF6Gty6KLKrilD5EyqBoj6dUz0qpFXV1VkgZqYlqV+1gcIBqlxXBZEcrOHkSdnzs4DlqphvN9z+OJIlIrAR1M6eGxllo22uMBzFXYawmYh8zvRXcJYmCescvmVWbs5pcxXVvVYee6G/gqUFL1azbqojSPoDfdnBNilEbjqtWJmqWStQ+BkBHRyixt75K3RQWKmrQhVgYQad4K1qhHwtUsknZVMzPzhMOsnpP9vXHlyuvj+9///vjbv/3O+NY3vyVlzdevXFF1RMkbtKMIgoDo8BoOIPeNYaOqRtLDsPAGGqIDihK4JZqY+n+EcrOfVpQ8PfXUU3ovaAZCG3dREjUlhGd0WwqaHuZJwMCe+chHPjL+4A//QL177AmqJqyPZwBajIHrLmrILBt46j/84d+NH//4x0p6+X755ZeF0MwrOxxqS/wypPT2NPB2aQlk38N4EY/53d/5XQnKvPTSS6LMYmTPnTureWAk0fyc6ty//ei/Gb/zO781PvzhfzKuXH09iZMlvl3RNh2gyaEUyjiDzB4SIm1jpUDqYF8GmLUTXeXAQ3GVXA1mCJ26r7cMw7QQDljSc/FZWszK9GwgUxubQGMs2b6lEvL3/IAghS857ogOmBppHvt9gbZ6KrYEDCjhZmj1ofsMyndX5SACFA14CNB4pvx/q6OuVBzJ4UvMYtaYr8obFYeokiHCIfAo8/pwvH2vCs+IHj+Nd3FvRxMKrpH/F80jUte9r85DLPVcwYXkr489UywUXKqDNHlbLRD7lT5EjHlGf7QSpSALEQrU1BQ4bE1N+r1PPh87xpmmGt4EZU5fYx+ThCo5CzUHG4RTbNBQCqQBrxnDQCfcVCtVbhOY13FRvWqQwkUoeTpEsMJ0TgVDzKS8a4VSB6EOcDp7q/M1WXu9F+rT2JBUpubJXFUWW13jmRcUcEBn29gEtgFIq55zJNcAh3sD8SXYGX1mgmL2L2vHOeQ5NXlu1aIUV1FRk+QW1BLYRoVQQbPnWfJ8WlVxkOCZgyDw7WetH+q+noOBrdhyTthnHkzvan8DqFayjSSbzk3Vmetg7VmX0gFZE6r2PFvsrxJszai0UmPBtzJrhLZvuydSfZexO0oGM1j7sUcfk63hnngPVfGTiHuUhunnZdH0Ggte6HxJPCnKgJGP52fc55wJU79X/3xfe0eS/nkiV+EVUwDNUOm/GxiX3YC/4Xzw3g3MXZVznzvr2vYPnZkHZ7KFTqiKkZSRTbPjeXeIvdo7Atg60YN6aHyplU72n/vcXfFqUNv+RY+1cLW+c9+0r8WMcDIlkC3q0K3K8Xlig5w4IYofcZjPg4NQgWIS89icZnRWpIY93ISz981rqIzSXlDarmK6sFSwdSSi7clu73UBtCaY2DoAg65NGR4GgS1A5Uo3FGfHCx1XITCAODXgeBM1rhGbgw1krfDd3GtjswJyvYYmq3ymZxmelG0gthFIEUXI2qUpMdVYKKsZ88x4385ZnKvQ8zfsc8BqA0QwLiqCx7NykiOhkjBhbOeiej6bAVl6Ofu8rURdK/thi6eQBAuITSLU9e/zWag2mwYN0wS7XYXRVthrg1gXPq/+saIunAUrqTLyY3sCH9rvtqiAW4xHY+BydgSOULwZ7jXU2KrDA8WNrJOKHZlZ2iSyIFcF5Dgn3HN1Qcq+cY+/mRv8TrOuQ43mOXH92DuzHV3NEwApFgtCQ+7T40t7llmTCPxkPmpV3hcV5J6n6kAsGBEFGHkvsSTiMwVIZ8wNxaIyQAoSdn0ECqf6KMC0ExSW6G8HpHbhiWchdfaOzHi4hHBnvH750vjaV7449nduj3OnT4xHz58ZZ05tjUOc8uH+lBCubJwY6xrMuTQOoJOof4XFNB1ic+OEEkJiudUV9w9SJVSSkf5BNvu25oKM8cYN1K0ot4f7HwUfjCDIlFAa+k+SDHoekw8GBruCLhVv4XdSwYPSpoHwloJ98Et8992daeCvBwJj6OmH7EDMzFYMbYn7LJpRw1ykiAek/pOoPlUVC0PSgL2qnn34HNJFBcjJWxU7TRnz4VePYmR7dSjT/9XD30DAalGuFraXRzLuof6xiRUQKEDbz8wqDJhHfGxCFxlOejmMVCt5Bq+8/PL4zve+O/7bx//b+NrXvja+/9xzenbLY1lGw1Qbo9c4FdbhEKAhxbuNtbXxrz7ykfFP/9k/HW99y1vkmK5euToeuXjR1K5TJ2U8oTUR4JD08Z40Nb/92X+kYFgN9nfv6nlSqbx+7dq4eu3auHTpkuSgWYOzZ8+pf/ADH/jN8b73vk/XRFKh/oU4XZw4B47nheHBGf71Z/56/OVf/uX49Kc/PV76+Ut6Di3Xcw38W6IHGc4uwxaFPpJZVf3S63Zq+9T44Ac/OP7kT/6dkrtXL7+WxMVO7JOf/OT42P/5sckRfPADHxh/9K//1fjTP/0P4+rV11RtZC/zt1Cm1WdAX0yoPjxXnpe5/DZPAipCo63YAc+giQT/5W8RviGhUIU5MwItGuIkrtWW7skarQa/DuAw1kazik5VpANj2uSxSQn7n/uxsIhQCEu1t/IXtTkCEs4yFXsQ1QZ+7cfhvQlY2b+uxCwEHQhAqEZULa0zuKbgaW9PoAC2ikQaKqGCrPRrtGejgJJk/kPLtBqyG+kxsKwlFV+COiU26Tnhfdm7baZnbyHWwToQAHN9JBw4FfVsbG8rKFYvWuiYTe6LrDZhMiq/r2CGte6a6HUKIgAbzimAq1Ii9ybQK32XPHeq2wqCW62UZLvRfgVSUX1TK0CEFEq353fYIFUV0iPDdbBXtM4J2guksV5SBZ4SX4Z2u7KvvroCbBEREXNAypgdQB61RtdslbC1QqskO30d7RVrEt5qTIc/K8mSYM9iThXPswFIqyfq8Y2tKCvElRAnsA9WCB10mHlRynOrpj177GcnDu4Rvf7Gddk4UyBdJXZAviXAzVL4FddyH2OTEZ5HQQLsV3ummNnnPkyf365R+2B42FV75FxcvHhBNtpq0E4mscE8N6jupltZ3Kv9h02UVCXI2AXWpPP37C/u6PnaDkPD3xB9l2tSfzV75PBoXH71svYl+2Zxlj1T13RpM2wsJuVz3h6m+laxecLGqZ1htiVnmn0oKl5YAu733VZQ7n5SPuOOqdvLKwJSnBgY5Oo+5p4Aq6QULDodokSmgfLMHTC6QgrQ0UrfIjE1kKdqbXz5BCanbUF08IzREOMCthTgUPY3576+oME49pFgdw4Wtxrf3m1e578PeJ4RVKX9F2BkzQE3WYMrr19ZKJWHHSFfAhMAzYOIXWmvLa/oXJdh1GSodFOLamX+YEaFcAYsHGP9hq4N+4xgv4kOPrY2jP1RIRKuQUPDU1EVTXXV/c+yVaHjWkXYMWLXVGNvkpzxft0jAJLcH88WsEdgeXqXVUEOo8w2flNgjiikij87U9d6DNyv2DHpRSPm4zzxnMxKspBhBW80RzgxowUCTW03E2gxI5rX8HlVq6/vrp2toInGCWVAea+7DIYJ8Ih2gwCJVN9UxQz1uP5cNmh1TefF+hjYHjPMeAZWtj6Qz7FojBVMYUMIfKHCSGWbRHp7W6A9ybSS2+MxAQKtivO5ToQMQrqwQXuLC0W8PzoRJ8+cHldee00jf3ij2gMB0tCjmWLA9UVkpnGaFIOJidNyIdA64zrMXnFPKva/lNW2oth/u2eTtS8rEDvJ+5epVBDVALxHy0xTBlCyjeClRIkoQElllLjerRgFEStQ1l55zpJAlYA0xA88F2INQHSBBRubao/iXHJNMEXIbQp4NJ6VjXvYhPC1y5fG15UQ3hrnTm+NR8+fHqdPbY+j/d1xfHQwlPatb6ZCiDLWyjiSCAUDgv0wOLQb6zSIMjMNVJSK3ZropgjKiB4qxaHjcfL0aW0wUAsSxYq89GHhDBg90Cy4Dk8y2FGysny+Z3OEsTWp++hQpdH8vjp6MsMKwcwRwv67IhmdGVREiJeWIiHkOxWVVgeFKCKEsb0tDrUGD0eIRZTJ9KQ4cXIwyPuo2hNF0wZZ3K/Q+8xRqopqjV/7HTS7aSZf7zkzUDBt3FrFARnBiamEDyVmd08HtQkGVYsN1K5UvfQsSALZN25cH//Ppz41vvTFL47nf/QjURzo3RNSrkrbzmQA3vLmt2gUBL+DSvnd735nPPnEE+O973vv+N3f/Z3xvve9V7MDj1ESvHtHwbGcqyo+BCmmj3XIM4mBECYQQxpqS0+KAIHFEtwIzZqy9o9cfEQiLVAhNXycQ66+MQdMfBMM0fdIj+DLr7w8nn/++fGTn/xEojjuyfR1kXgZmSEQNpVP1NXjY1U1n3n66fHe9753/ON//EEZOaHaq6uqTDJegnUiEeG9cIQksR//+MfHn33sz1xpWV8fTz/91PijP/rI+E//6X/V2Ak+C8PKAyBQZG3WdY6gIUDhuiPDVvEBBZyRzibAa8W6zo3nXgOJ8y9VTZQoORFTLIp84yxamdDegdIcpT3+bdTMCRNrzhlEVY11FUUyw8JNo/A8yFbKaqCkfDeWUnkBKDIKKMQyDAGj6uG9a7jyrpxKe4am/hnk/DN4ucEhBrKoIHudwK49bQ1CWXsqGFJ1RO1RQI5lyHGgquYFhNJ6ZN4j+4Ngk3XmWTeA531JTNs7wTki2Oe1osRK2vzQlRUJBZnfL6ps5/BhT6LyiNOw9Paij7PBZp1TgQrNRVRDvMdFuMTgnknum0SD+yKIW1CWTPlVv0IYD6our2K7I4KRRFgIZFQKCdaxze29aQVPjIRUMxuAKaA7eVIgFwHSIvF1MlVxHfVpzQJi1lgVt0j7u7/cgZeS5ow3sCNw73O/msib8uagvEOy27vGz9p/0wBQ9ixARysr7Dn1qUqIK0OO2f9UH0IXdTUuVQuCvMz7sh2zGEopkTxrbIhAxdwf+4FzTsWCZIWgmbUQLbwJIT03CVhV8SEhjLQ5ogk+l67qTwlhRkG0B449wj0TOBBktM+Zv6eax3+b9LImOgeAUBoqjhZAepf2reSrc9oey9BN2WuidaeHimdBkkDC2d4/Eg8BsesIH0HFMx1RFKv0prEnAW2wqbwHdgXKq4CUrS0FQALBOCsZm1SlY1XwAxAp2F1emSi6Yg90LljAWIFAuo+FkAzPoJX5MijEIggtcR4zNBaRlZtRLc0GiMBL+jabDLjebu5qk8XuPQOVVB88R69VnFJaSWg8d9PrJaZMKoespZhIdy3Yxd9VNAy7jC/Cf7la6AqU2FHrsGg8C1ZCTanO6n4QtJjskoFproU+4lb2WqErY4LP7x4p68sJkT9zXqHH5qhql/vRzEGUXmF8bJJUwHxwHNNnwOLNbaFBnYWIiqmj/v8+n1avei65voKnAjJFN0xiyfk6BZDpUSQ8D+iDYt3MqOf83omtGRCcNQluqSK+Ip0FV/gsoMTaqp8+ap0F09ruU2ZVW094Zu0Hm5/v9qqWMcYeVmKS/m7Z0sSmBrVIXk0mNZgBRdhCe004p15KgLawzfhb7L2pxR4R4V5dV2Q1f5qRajpXJPtmCPG8xMxbXdMZ73O3Paavzv3rKr5oZq/BoVa+3ZuIeJQFe7B9ZgWuKRHiDOs+QjX3Z2bkS5Q5q3fhqveymVOdFJAElD2kddqDRbgQPTSbbKHcW4BjnmBZ1XPI5zm2XFFcoPtOexn3ha8sqCd7JGXVLbfpZEzMBLhnjmZ7pbmujgFxHOrXQxWvfRKFFGruFutswAXwhs8qgCgmFTYOk/MPJoTjYBzv74zXX700vvm1L6VCuDUunjs1Tm2fEGX0mAohtSNRRk+Mja1tzydSsGh5foJ5Ngoqo8upEK6tro8VBZCrSgqPjpdUtePvtqSCZ8qQ5hJyMzK6RkQsG39qMiBUvppAdLOLsqT5QqYB2qE5M3clL/MIQw3pZm0QMN9IPdgYDhJRDoCqcwl0LHpisRV+J4EGKp67PgSt+pXzz3q0hwLDzIbHuEksgDEK9zw7kIAJZ1ZeP2hjg2oMvJCN9BRWtrrVraIV3hz7OhVWR7QghQx/0Iqi1WxGXq+5Xfe8cVR1VWJh1UYOMgcMVc3vfe97488+9rHxxS99Ua/BcHDNRvzcV0jwykxBKmOMU2BzXrr00vh/P/3p8ezb3z5+67d/S8ngm9/8pgQZCGNY4KNIe9EyUfWSvLGuDSJNp7BwEAe7VRZViaNUqyR60zLSGDEbAPfXKTEIzx665l98+i/GN77xzfHcc99XxYf34JlKxlmIHknxkYJp3k9iJKVBrq4oyPnV97xn/PZv/9b4wz/8g6n/xHQJ8/pLZ8bg8z5/98O/G//Xxz8+/vzP/9x9Aevr48LF8+MjH/mD8b//5/9tnD59UgeeagEJMq9jLfkGaGH9qYrWKcuZk1wo4STBv72g2IXWxzWLbsSZC/21a91+FTlQKZfSp5NxIKFBVFSmI0pkKKVc6N403rs01SrJYYh0XqD9pTqppCIDZ3GsvB40VVQ8eg8zW2/eHC1KXar2vE/VsjCAOMNWeBUEtZdvWOlUwWwHrFeZNNUX0Y1WlgfVlfYPkBBiaNt4rqQhVbPumzqACl2wblJSDI2dv+uaFunsWrcnspUKrh3H3iqAkMUjVxtIDgwUOUHtd5VOleRsbo5zZ8/qmat6EXGXiumwJ/rsqcZjCxU0K+BzhfnwyAlhRVM620u0qUhadzg2NsLrfFdBPOdPYF2SZVPUfRYJgrDrpQ0RFAiIiMLzvFet9FE55/SEVKgFihDv3woEn6fKTvqwVCF/4JvPNopvSp9bGRw8qGIahT6uB/9SNkgR3ib4nEMCAZ5bK1J1skWH2ZMdIVBEnWtUJS1gyHwwsio/SdQE7ClQtM0VuJJKsc+i+3+4HvW0x8ZJ4GW46oWNYi4pBg6fpDQjvez9LDNOXDnm96wpz1xnKT3comFvWunObB3EMlamipkoxRKc8TXOg+eyCbgf2YNUbBx8bmivUJn2LDMPBGefdP1hhxQpLxWY9+n8WSXRqT40IdQw9c6aS69fqwrsVwJT9kER/Qbc+LQOFVdVQvoGng08X7cGtJplmDFIvc+p7y2xAK8XVTgALIBMz0HFgUxvXJ7EQJwLuhriGYTWJnCVgIHeiKcMPSMnlg6yW9EUpU7jiTwGw7bKwTfPRs86QjJSGz5GwRH7aVpyA3GNopLfhy5t/4aPEA0yQX6reU663L9L4tQ+xVYlFIupDcg2xfduIaT2R3XteO+CDLwP/abEUfRACtxND6nB4vX7enULUHoMlmm6FTMpCOg2H63aBDxVBEYtLhl7IuAHcDPAUe0Ma0eSyv3yDOpnCuYIcOzomCReEtlZhjHlUSqyN3duy4awF60P4ThP+5N5pwrkA3CsLGufS0RGSvNOnPGtqoCl707PIFoLZSiw/7puMLoWCaETt4JE7CW3zZjxpAQ79E7i0gUF0cJHAk3fuDH1/8/BprI5iMdKq67SMJ9T4Tru+T4fdnCgay3IqM9fXRUAxNkBULUgogWbOM9NcJooY9dVuQeoCmsPWzrZfKjLx/gNhMlcRRO4nuTVCu5uozHYkZF0tLQJKDIIxj5l3c1s4f0tNiSRmIx1q0/ANl27dt3Ce6peO/asevaccl5G3bw6OGesVE224pId/dIKq85/+yLV7+i1aqFpDoQpkQy1VODywyaEV6+8Mr737a+Pw72749ypE+P0yY1xYoNNAmX0QAkhPYRQRkkI18VJHaKN4hSvXLmmjYrKKLRR9aQt40iQ6rYQDRUoFCiv30DdCuUui2UoaVHTsgUamhDiTPg9D5tgrT0XBI1UxfRQMxPQw6WhcDAnz03XQvWRcY5RZ2M4aGMgqiWja1znQTKHUOhXGj1N5cAR2uGBXF68cDG0OzektiIjegFNviRpKMJFzp3rOI+88PaWfgbqScLYyue8BN0AreVjI3qVN7aSXDesql5RJGxPJddLP6Ac0SRK4gSZvzeennEd6tUx1ZMN88ijj+q3ly+/Oj7/+c+PT33qL8ZzP/yBRimUIodDwRmxHlzHb/zGb4x/9+///Xj3u981nnn6GVNsbt4cL/z0JzKCjz32aNBu940CVlWlUg3fmXXUILzBJ9fB9cpBRZJfYg6Z37WQ0XejvBDcpSUFfhrpwcwu1M7OnRNVi4ogFFPUQf/qr/5q/OznPxs3blpcAyMOtakVDZ4NzgDaE2tDUIlIzbve+U5RXJ98/PHxnl99z3j72/+RVEKF7qUiDFiisRrp0+R6f/7zl8aXvvRlfe5nP/tZnRUCpQ996J+Mf/kvf3/86//lj1QhVOAk0RxXHtwTsywJfZ6ZKYk2WHy1mqBqj/qEpHE1iR5hkDqLbO4YmjSrf0HXaiqnKn+z0Q4SB8jsTA8W79wu98WqmsOIEPXJOdDj3LaxvBWwooC8ngb3Kmwl2nFQFRVUBb/0oEX+3xVWz1HCWuvv0luh5D3op5qqo/yn9w1Q02Z9AyGZdxqZdgeunlnKGWsDD/ZBtPVTp1RxYK93tqIAmTgXxImMCrofha/OlQMsYX+3v0y0uZlqaBPNzhTk97wfwjBGcv1dNbdSRZsQUvGFRo2zEdUsQ3VbXVKlk/mNzOoiWGFuYtTdTJ3OzLCZmrGCjFTGKzlean6BNKrv3KN7l9zLMPV4U8nOEGSPi/Dw8yYV2HMJoWS9jGC7B6L9Hbxfg7YmNl5bKzo7sPSQ6dpP/kuAB7hDj7HpRO6B5u94DVWQJnn8HFCnSQz7tPam9CwPBidAMDjEs+N3FYzg3tW3oz5VVyRckSWIDAU3VG8lzqm4l5pcO97qayu/BjKOhD4X/OP+GyCwZtg+7hcAgc+q8IiBkYAUUuk17ZRgU/Y1MygXvec874AOmS0pPxmfh01rQNcz1XPle4oCafZ+2TKtyOAz3LdVuqApwfZR9r8kGWXeiNnCOm+dmKrSqhzes0IqdriVq6out1rWvdRz2KRSzxgQlhmC2JQEbOwt3pu94YA7VSaBHx5e3j69Jo7zajTrwPUv0HnTou1LFy0JTQgrCtNAlz01jYwIcMa1yx6P4wXtVQmdqzkdai2bmPYMeYjYPQOfnjnJPqtYCc+7doJnwv9TJVb1HGGazoZEXTq9S3q2g5jBFWtsLRUj/FMrl+0/buBMoqOgWAPQaZdx5VmKyxGCY6+aou2xHvyNGFNSBvX4Ma7L12HqrsATjTRwu4JFmPA3Hj3Tal9BurJGxJjaWBezifUiYWocUyqgbYQpu6qcCRxmRMKQzyEB5G/cL2agsMACjkMsnM4rzOw91kpU7QC1+PFS813t8fuUsaL4RqKDJIIZI8C4hFybRoqkCafguIa1x0eqB/nuvanSpUpo+lol7LVv5hHrZKVQJ0RTz2ESne5p9hfXRquOaen4frNePELsWNU67KOLHfRZol5K36N7IxWnSQDPdggAjkVh37W6Oa+aYd/aO1qwhN9rFudMfI19IHp0ZldyvhdUVBhVa64oZ8+XVeLnZv+kGErUbbNhCnRXKZbPrTJvbSUARwGSxvv4Ku6N501Mhd3TuCsJKrJvdbSmpG2qSmrUjlvhWJ+KCBl0Wyg9ixFFdXbZMxnJa1rZXxRvLCTZZLUMD+ID/q22EbEwDx8uIRyHe+ONq5fH9/72G+P44N64cPak5hCur0KNIdCAMkqFcHOREBIYRuqbjXzjxi194OlTZweVQXrRlpdWx7L46OvqT9s4eWrcunFTSeHBAUMV/U0kzKLh3FgQAuoGY0oIj4+1KCoRg2YFFQwMFDTMKLDHFLAp3ZeoAdFQnBJw+nfmMk9Vi6A9/JzFa0IoqemgR0X/Ca5wAvCnSylVoB3KyUSlSYCJcXEf35H5+lFdarLooMlVDTYZ92+k0I25qnRUOiqOgb+ZN+FaFMe0090dEnRmgLn5fVIME7fbAZTRaRtdDgaGlQSVg/Poo4/JCHzxC18cf/2Zz4zPff5z2uisKwdaGywz6Xj/d7zj2fF7v/d74z/+xz/VIOkGO/z9npTZeH5WMnVw7IPIwdC8PYmYZO6gqIuWBpboAf1yCBxsQLOD5mDVqTmaX6NnIxWeflBuO0MriiKI881vfUuJLbMFn3/+R1Ja1DqkekuCpuQg98j1uZdye7z1bW8dv/7+94/f+I1fV0WaIOdNb3pG4iA4DNBAoY+ZWVT6liqUY2n8/Y9/PP77J/7v8YUvfHF88xtf134hkfzoR//t+PCHPzTe9z/92jg6coA9ltxrx9fdu0byzp+/oMTZIhJWXHOQAE274IWVOduDwP5p/4JAcAkOlZplYQfuA+et+VKq+KGeeBAUzD1SpW4pmYfLPht7wbloVV6JyrqR0BrM9ipg7CsI0xEzop3nfPH3+p7RURvss6dYAxyaUV1TedQTSDUw80MnsZOcqV7D5HyiwNvz5ftxtZm96eTVCpGagwpLYXvbUvmhnrQS4IB1QwGD7UlglsxbZL1BDEWPwZ6pt8RBnND+zPQqjdRg17pQctgFAnqSNDUpKq3RNCTbDCVkUSWryp7BIieoZRe4WgeSDGptwQYHJLY7nLUKjYgKFNofDrqUKoFvq1apk2JtaJx1qrwHn6HkZdb3HAbrlLjz/xX5khMN+mpDt2G6uMYAACAASURBVKj6NYhqpadVIdGIAkaVdtrzRrDB+rE2MBcIUrChFkixKjZ7iWdOYlvqtNByAVDeDx3jwPPxeAIH2qVxmhK9eOat+KhSf9sDrhVop9pasSD2PmNZsGv4Gu0FCSHZ7rfaVH9DgCLHn56VrmtFPVzx8TPh2XZWVVVbS3k0ncnJN/a49EdXsjMH84G2BvYqz94JoX2JhVgWCbIouwGTWAMl5gGrVOkJml9QSr3/+/tTbz+f3/0rWxUV6qpSO+B2L14p5KX2ia5cgCgBOe/X70rNSyU4g7UXYinEKB5hoTWAdTCNPvCYB85ZwUg974Btpe8pAc3ohfsA2z0DWj1zpZ+12icfHFr2xEgIXdH7wQwMYhiuibOoik56Uh0HoX7oHmALOlV8zAm6RirQA5j3Ur+Ths+b4s97EbRbNIYWE8dDrh5aeMOgsZ8pthubxzq6V9zVpYI5PGcozz1fPEvihc51qzBJQRXshPeJAQDiDwu9GWBpQuWzvmsmRimgkeHn8ytIpLgre49/d4/1mb586WX5S0TqSML5knLs0bGSP9ZTiWvsXf8G2+9Y9LTYEdOsx5miaT/PzDXEtJykGuQ6lM+uKFCFkWSvVt3GUtX5xjZNkE2VhP3mebJif+V5tmLYxE2VyFAFxWTLbFrOq9gcDGm/cXNiVznRt3hjEzG1GwzPncS+8F9iJF7HtXBdmlEcJg32RiB45lFKBFLCfzs630p6I4Qj8apTJyfAvsWJngkBAKnqeUqW4wGBAoyDUmuAPYSUVRUTOJYv7ZS1KPDYKmsp5S4OOXaR4nw0DGRnYSilz7fiTOpRlw+tjbBfiIdKK5FbMsoE0D0Rc23B+CC5vZOROqaG10e1SmwKqIFa3ph7bVtDz1YLIrw3YEzbf+QTaQGTnotjQQO2pqN3pJQYK5lfKD/8MBXCMQ7H7Wuvjm9/8ytj6XBvPP7I2bHJ/Hl6moQ8u0JIdXBtc2tsnNh2wIAqXmSw7bwtKnOwj/GBNrA2DaUngDjJoZLa3I5mEapvTmimBSJYQBKoVggZ6s0D0+iIzBTzE1k446mMnGbiopemLlGJ25FxxMBIBUtc9c7iIoB1Bs7vjUQyisKbvoGjFjp0J4QBitSJkpRrV+DVZE5DcL35WmXkd92wVT0sEvf/Ufbm33rd1ZnnV3eQdDVZkmebIcQDNsUQDCQ2YEMgYJopa0EqQyerQ3p1Eiqp+m8q6YRKMYT6qYqkA83kJCRAwBhsPGIb20wBG9uybMm2hivdK91en2c477FJL5zXS8vSve973nO+w/7u/exnP7uOtDN9FpJp/YmCxPS7YQEUrS8a0IyEDSgCNCzSLI5ZTwY7YaiGJbu3sRE1LmeaFLhiHM85R8HTn/3Zn0lR9OGHf+IC4d3OlpA1e+SRx8fq9qXxoktfND74wQ+OX33br443vP4NSs+DVOFkYmhQr+OAALEXOlFOdWo2RJE47Vq6SutyL8wuc1QERdLoatTs4JmNyVxRPGslryUVHWM8lTkINRBRj4cffmR8/gtfGF+86abxz//0zxMSjNFWlkJNVZ0txoFkvckhVyEylMUd48orrhg33vjO8SvXXjt+6TWvVuCk/nGpO1KQpaz1KWcgIpWOEeS+GTcC0E984q/H17729XHP3XePfefsVf3hH/7h/zWuvPLysba2Q4GgUETtLdQSt0lIhTV58MC5rrVEVTYNYTHWGBcOM2em7Siwhprx0JqLAAI/x0BOggtjTAIQpr8Z3ZW6p9BvK7ZxODg7FVnnOA+aK6Hspy0ao4y9Dy0HaqiInZRB4lDs4aV7RRxm584cHsenXn4EqMqkpUWDaXVu/Mzh3PoWoe2hlzvBtSXV0maeFfCkBQDrjjXMz7hPntW2x4IqypwlI8ClWnvj/eq+d0IhZy+Jgexam+ZHjksa2Ct7E3n80tTaGLeUq9oTAgQVmeeQ1TycdAZNGbrayY0NZbpZk+21x5rDUQMt3a/6UAsViLJWheFQsDX2O3aI4u1WDwQ3pp3yXYw39bjtq8RBwx/QYeav2Uf3dnTNxFRnJkU4REWgyyzktXuY6xkE4mEDHbywN9jpdlJ94OvATnDPc7TNiGsudurM0RzOakLrCDYIwCYAztRpV2CdPw0+2FNWfHQw0sO3mSVlZuPMCalOvSfB61yptE5Lr9GmzKwFOX5pVN+G5N4np8fBcw8u6rZw6PNMogtGMKnOEddm3rBPOhfyR0wPCatwzlr4poH73HFWbTgiBKlv6flSZL6gS/t+iW6XDCxZMuyBzg3NVzyy7HvtlYA6qlsTyGDqIutS52Hax3Tr1HmhJY9pXp4fxpw92nmfgNLQQ+swVSynwXvvzRQqf0vHSJmYzTPKSIgZoEyUVc0n6XaEZSII1ox3RUJUk0UN7I7tsut+ni05tnxGGTcYEjNFYvkf6Z/Y4K7nvpz4qJsq6Ep5Cy4c7wG8Zl9q/KM6yNrnHKtQUamQ03NG0AQHtM3RmWPATa2J0N2wcwUFcNwZK9Yz88H7yxzguhYW8rx0DC1e4lp/MTgEBBrA1PmT/eKxB6xyhklZ9IBs2EezX3xGM7aiQ0KPffaZSQsAgIQ15GDcYisVLGpmskq37dHYcgX2ICAt994x4/+IxXHfl112mfYSY2HfzQyYAhBlzjAmsgdbQ/WEjBm+D5+bEgq0YIFiq32ezHcYDwUDeLbeO/fBPsKW4dt270yJB/Wlc+CBjeb7prUYsLWMGAUPp9wUHf928nt7DqtEywBxa4RbVsFn+cP4AjSrf+uTT8nOsyapNe/4tiZtTlPt2VB6Pj4FfqXU4ltTOSsVaVCG/8I6NDvIwbAo5gn25wG9bNvxEwpWbYMB6VzO0kyz2R0eg4V9tC9QZXUpFQMyBeRmnLheAUEFr88emxSHm2AQqJn6RSVYwhiq/8Ha4UxrsMw9sUbakkdMkaMWCasgTJMzta/tscs1ywLCr+F7lemOsnX3uso3IkEMtRZ7zz7XeaqEiG2f/Nl8r9W9j9tvgmr6wgLCs+P4kcfH7bfdMk6dODr2rq2O/Xsp6N05lmVkz4wzW64hFGV0Z0RlQKfTU9ADjdACqms4Mhz+cK3dx4ObXN2OwuVZCcucOu3+gxiJHuoTr1mNfNeU3q8UvFo1hBpmrGAhJOCAbfFvH1wpYo5UcdHzOg51CplISUFDRUkdQGXvK2YwRyuKfEjUQ1QFO0iiMWQB+5pGrNh03KrVAPtKz4nQH7o52SB8TpnHUE6cNSzd08XCyiKlnq4OVJ/LinIp3J57sKTIo0LarI6QkmQStQHOnFGrhJtvvnn81V/9lVovYKgR2+A5jIBYxeuVr3zluOa114zrr79+vOSlL5UjaAOMk+oibNcZBeETAuoif2cwEMOxemIR0248IzMp0g8ypA4E4puvTk1cMZqqnRxDSmXQUNz/iH6U28bDjzwyvvmtb6lmj5YSNJuf14TI4Ks3lQ8x/g2N7Bd+4RdU73jJJZfIGURp9IorLx8vuvTSceEFF0xovoK2ZAC0nqiDwElIoT9ZZLLCGK3bbrtt/LeP/DcptD7+2GPjkksvGddee636ECIsw6FHQGjkzLLfzKkzbBt6Piu5usULa0Vqeam3kGOVuiPGw5kXo60VltBOTo8toetL28TdZ24rUKD6rlLxcM6jprbos2ixjFIEtWeC6iuIT+0Dc1+hE66p1h/JMFXKXP2ZUnfHc3LNGjfTyS0wxLNx31wH8Mb1me5Z2d/xXr6zGYjSYWpg2atyAuHaZ026WPysHAJ+rufO+iwNdhIpCerGfAOCOcimvqV9SRG+ocffySmr0ABDhnqWTWuvRhXoQysJ0l6AQet81Q5/a1AYH4LlStDz87IVcBKwlRyYcsCkkgzLwIG9HFayusuuAaqKqND9CL40KKl9kaOdJrpiJESWm7GTpHcoaXV2OXRKWVLAH2Ef9fyUciCNeDddjxP1yIJdU8Yn+GbbAUz3PQsU+VmdpB4Bs5NA+0VOQuiPHKIErxYgcHsM0ScJCEOpxZZSt8V15/0N3WvWtC72INeW2mlqVHTm5RoKmNNaQI5faJg9C1iz7EnGQmt8VrfFOKueBLGGiCxo36ZBt2p2B/Xsdo4aRLE+EJlyPzGcf2eysdHta1R6nPZLlFnV45YMa8BMI9feG+2LK9XHiEm1NmceBDSIY645rygRqPOGsIap6laabJaoY9GMhJkqnj2uJ1AT8bmCL8o4NuPnmkY5vlnXzqRZTGIe+MvGAfikvtzS7Vx/p+aA+W/A0++dmnsDuOU7TP+ihsugUAFfMo+AZK0tV5CiNVoatqn/crxpzl2gLsFg18wkbEe2Bkn7UAXNKqkwhxUmW+ddNc6JmZGaRQWfWZfcT5UruY/6IRXRMqVtm8ZIKuE7dujcEkMi/eXqgDdoqaAbz8SL9d01qZ/JvzC4bAq9wed59kaUzGQXeX9pwQ0MWhPJNVpb17NJbTrUL9n7jDngLJ9Tvpt1KiBX8ZNmSfgs5zHrg+ctK6M18azLBnyci6LqqQWBAWnuvQFM12DrIQW0pF1OaxhNyzdLQ/MVP44glHFvEkG1wssuC7JfaRVQALF5sMic8mw9gwC++N7Wc7YNR5kVDZ5a49+em4xvM51KhJxGsM0aIOzVUq2xmRaRMdjb7Fl9RrM8CJxMq+d8NQAA6y91eAR9qH+qgbuF4qxzYT+wtPw5MFXaORkxrs2LDC0B58Q4SukX/iaBmJIBoX+WNcNNMM7db6zhnq2lQLPmSFh0ngpwsOd6H+x97lnXCgOB9c+6Us/tZLDte5pZ1H1Q/6HB+RzAdDmQA9SOR8e6e8JdEpypb/aTNaKyqJMnpMKrvbJmqnfLDACuFHxLVG9zKh34dweETz/12Nh25tS4+IKD47xz94/tZK22bY1N7MBKG9MjHGMJWrIhBIB2PKI8toU62baxa42Db/s4hXQsHGU5j+5NSGbwtILC06LAsVCKsON0gIqCbEjspPU5bd6nb3suXccP7sWj4DPqi0aYLJXLpBeJLO2ofWWqOsfCKhWq6exm+4rYu+8IfH4XEDOhHD5C3qOWaAST2o5dExJtRDAbJjwqp3mNrMoplSJreM3pLdICYx2GWdSqv0jdZFE7IfbbTMNb8Ex9iPItGCKj2G46i3FTypo+Wxzqzx4b3/72t8c/f/nL4zOf+cx48vBh3UvrjXj/i170IgWDN95447j++jePl770pfq+n/70kYkKJ8RGz9LUvw9IUypwRBZ1aZIpjopkRUM0RwrujO6ovmDdTZVxcA4cOLjgRif4VW8+CYPsNKXw+PHxT//0z+MLN31xfOYz/68MCS0QTL8ixe4MkWmDrD/3IqOH4Dve8Y7x6le/elx++RUpDjb67IDBFJcWrE9iAlGOhY5HfRvr4cKLLpQTT2D9lS9/dXz8E58YUFeYT2oR3/qrbxkf/vAfj/PPP08N07e0Qzx1NrpQybxeduzIOgONS+aRcSma5ADa+4glRbYWQ1BUWpnq0K+7RxbqW0bq2n/TDoyVe5vFLrLdQ0EZ39ShUiPMy8Ew47oR2smas65nzkghtDWeUvGScptrV/QdakvRYm1TyPmcpNnD9cdWKNBMplTOAdRL6p1wcNNYeh5gkUXlYG2mR/36pHhskZpSDzGs7dPIWNbRmDIkCWREPQzVTw5IVCRxHvi50MbU6mKk1aIDsZhjx6I4Z0EQ6lVZB6onRnkSpH2WzTKyOXRgut4Y479b2UBlyzdsb/pdKuxPQNKahYW9cRaszlRpMxVpaVE61+U9jJccnih4ap7ZM7ReOfZs1uaq55j5yLNXIrsHI/OETYKCToa4AFQpUszJ9AqwMmWnkQWnjUBqQeRoBPHuodpMyr+lhttnYXzdcsbtPvis6rqjrNo90nr1irQ06HVmFSCT+lMCTbMZvP4NqigDGCeIdUPAYQScPnpukgw9FXCNWqYi4aItSUmZfpwWJGJOLWSz09lWKHzJlrNm54E4z9A1MNHWyei1GbMCRWds68gXZFJ2KBS7ApEK+uWkOHPH/fGQrRtuRgCnpY4PY4q9eebppy2IcZbm1c54F20vSNPzVAF9ZNnrsPA9pU5h88q+aR2q59z+hbI3EYrrPnWAapow9oc5wGHCrpRaBaiGEy3Bo+w1B0tWSyy1z4Em98g8GCyyfXQdTse0tq41iNNBGwEQX8MZtGbbChI1k7KoXwwziPKYtH8xHc7nI/tbwX3WQ5/bAI9BVSs6mmKnz6lGzLRwnMbuQ2WX06uTAIkAAFtYX6g+UunRXMc0QHrJOoPIZ9hXgDwVPSpFmnFvaxlsX1kYymqpb7UVPfFFSq9s0KTsvUSzDCjL1iUbKepgstL8jrUA0EhmdALJoynhtewxYL2oD3NUMssEq9qjAiQpmbsem+8BBNYzlrGVuewZ1np7gZads/QILK27oKnmPv1RBbikbMZCN6cV3PK805ma4LAAisZGgo0OCDuOMJmwQRIKiyJx6ZXzPWebZTZEAy+CrQbY2DUBwQGbRDOPoJWy5tR1inbv+TPQQ6bcooe1zQpUUwNZ1hLf3f6k8gmnOl0DXs1atle4kyst+6Km1GsZP4rva+uU0tm5b9hhnOuliTbzzrwaTFmINjH4rf/n5yoTQ4RJfp1BGMZSsYeU9Ifun/+rRCPq0o4T6K6waLXlGMMtgXr2iZEUdgx7p9l0Adnx8wtsM+ZlRrDPASDQjGiw3bITxqiZbK4nlpCovwvl4fblrGCWbArlNi8oQ7i1MZ558vFx1x3fGkcPPzbOnD4+XnTxeeO8cw+OFVKEW2fGxpmtcRYK6Mr2sQL6K1nYHIqjBzuDCmrKZNNv42cDQs6bs2dJZ4+xkfYHDV/aTF2FqpkUH0aemCKEi+ygMyqe8J8NCFWPtmx0rxQ6JoJMEoGXnJ/UlLAY2FgsoFJuirDIeQj3WAXwEbMp8teFWCRdAWLq/DDkzvpZ+ariBEZc2n/FCIGNj1sPsPAUvKwadWnqns3CwmoGxlkj0zhM4TJq87OvSDGX5vi8gPDuu+9RNu3mb9wy7r/PIjJeqKgXEbRb/extb3v7+P3f/z8UCF544YUWBTh9Sgpm7Xco1FcP6wwVYy6xH2h5qGtFDdQgAvxqG32p80UJDpRZ2dVhNTWJxEQFFUQIowogsbGRGtO02mAc7r7nnnHrt24dX/v618d9998vQRnWCGNmNNxjLbW9Z58dF19yybjiisvHm9705vGqV71yvOxlL7Mi43Z6r1UciIByt+p/NtUr6qyMppAl0FzQ6FAReT42KPeCA/iFL3xh3HzzN5SlZIPzrG+87rrx9l97+/iN3/jAOPfcg0rrq4XLMJ2jzXctn+yGvDVYVgpzdq0GZO6MCNlva44EVKVL1jHsvKhmSQH5+oSG2lHfmhqRY/Ta469O/IQEShUPiuTKpKKnrFuUHXsQuQbCGVmCGTk5FYRJikcOVDJbwknSIJ175WDCMPMZZWw0BzR1XXHGL+0bGgzKYd3tRrbQVsX1l9PkQ55xAGXj5zxLa5ZFq0hAqMMCxbz0HzI6u5W58tot+s59lXbag/zfExAq6N8JNdYOHeh6gTDuo8qseoa9e/XcRZgldKCskG1HFeIMpPAM9Ftd1fqtQy0btWmJeveXrES9+77ZcVkUbtQpZo8u+j22QbdVCjvHPYRKmeceWI8GiaDRG/GUoxabpaxMlU1DKcJRUtDcvlKxl5oPKSGndmrWHqXqg4usGpnAhRIhtl0gSiS+2bMSjkkfxNa9yRkIjbXZWu5PLQ8k6+41LFpywck4zgRp0z0ib799h2hY0FkPP3k4gRhZftdKVU27TinPpZY3oQA1g+rg30rAqvvaZhCGceS+yACJ1kq2LwEp+1BoNnSjtIuoynUDa635sGOc3ci5GpZGhUM6j3K2877aVANFDoxNv3NvwQYkBW1cS+U2Is4kG0hhD1oDwI2U5VCJXQSI6IxmHVaLKVigic+W+tjAj2up4XVAP+6XoIi9bybHaYtvqD+ygynV5KWlBmOPfed7eQ7bC9cxltFix9XlLjAdABhxLOdK6Xq+1uhGlbl0y7YhcMUPWU8LrPherZpeOnUzfu3/yRjNM2OsZ8aDrBb3pP2S2n3u02rVCMKE7ti9tnlGGTOcX86fsi7a2qc0yucHhLV7CsxnKobzgLDv6d7t3CmzGHCq+0cKl6HHERC2VvL5gIXAY2oapWBqO80zeR4WLSbqV9U2q+RA8+e11LMLm9/6ye49gRZbI4wLU/BbP2ogFZtvURUFZlHV5TpisaVNVb/LPqRbA2h988mI9tS+UKbDGmIdF3holg1flXUx1aolM1v/sTaU+y/1UiBW+qo2WOX9AB4qhaFU4+T6IrgL44dryT7nORd+qwEiP5sFdBTIUks+qz8V2IZPFtaLwCvaKyQ7iu3lHnWmUgeIzybw26AF46RzvDaoQTRZ9lVove5lybP0eQAoC5TMWYBVPLVNMoW02gfySdQeCLqqkzvOqNPaa9GDXMqksx6CpS/32WuvCk7Vlyg7pL6EWuegeZDeiaxL9pTAkYjLVGCra1fso/g8/Z3qZXPOF5zTuotwU8/rZoLrP4uZl7ruFxYQbq6Ppw4/Nu69+/bxzJFDEpa55MKD49yDB1RHSA3haURgti2PLZRDt+8cKxgDMltBFZhZ1fNt2nldWQKRpfHn6jgNakBqdIXg5Ywoo2MbTRQtS9/DxDxst6BgkjFUpayZf7ugWk4ZQkcVU6DlBIsRbS0K+PHhvEt2Nehdi121schWpmi2RdZC0YpkBgUS+iZJbhdfT/1CZGQcqJVewAJokCZHmBq+HpTQfyKxzu9YqJow0aH8HaXAtXaDxQPtqod6D8x5bUkPr6JRrsL1keO/ejwUZKhdyKLn1f/z6U+PT33qb9RmggAKh7R1FhyCe/fuHi9/+cvH+973vvGhD30oC4zAw5QC1fLle3CySh1cCb2MeVXtj/pUrSjVbcEZy5MrOIc2mOAb55X+e8qSJCBkgxmZtmhJAyUuQo9L7vtHP/rX8S9f/Zfxta99bXzve98fR54+mkbuq2ltEEVYqGMnT8qJol3GDTfcMN797nePK6644jn1pAoo1h1QUJugJs6qebKREo1Z32/KlxTyIljx3Qe+O2699bbxmc98etz7nXuVJW/dyfve997xrne9a7z1rTfouuunrCxawMCKZM6Qcn3Vl2x4DN0zD0QsmZ867jnoWwfkOMt0JlaB95pVfSsWUGewNDcOSaOfDuAr4FQHd17naiVB9yaUYpeczooTLGoZG7TyPKplOXZ8MsJ1RHvglLJYZFmHvwQUzsjhwi44IHSbFf0uheGsuwrWMAc4gAJTNlDYO6YxkAMr1oMPL8ZEDlXqJZstYa9LfTcoPWPI2HSdylmhrkv1wq77UCuVtM5hHIowNpCXc7DloEIF+KGuikqUWsYGf3xWaKKyoe59yNwzp9Sf4BQLfU3dp4OjNMOFWrRrtymscZhZq9TCTPZG9B6r6tUx41BU8K26bjtelUEv6OYsmTMqPdjEnEgfVY2f1HFtxyp6wfjxOdZjD722V+j6VCasSrChQjVzUCdurtbXDGYpzHI0c/jXjpjGZsukLHeAQAEiq86M14lpBrKtGqT2lib2zbR3jKY2PxmnUve5FkJDnb+iv6o5O3bcyo5B81kjrAUcqyqsFlRk7nXoIywSJ9TBs+TEnEVKSxmehetQ304WB6fBa8dUN+6lWSMBARJ+MDvE9HNT/Qxahj6fYFRZ+7TwKJWT/a5G5YB0odO1Z2vVC011I+hbla3nfLATujgb2J9F/RvwGfyEyuj13Uwa9yznMZS6OjhVD7XdcY+uUhkLGEy9yETlWogu8LxSNeSzqfmvYEWd/Yq38X1lFnDdgplVPMRJdtYF0SJT70Tl3rvPVNA4wuxJnq91i3qOZFaaqZ+rjFZxt/Pk/mcG/JhTzWt6xxUkJODtYSyGzzJK74v+sjybPn96QzaB+ZmDDv0uge1yyp05Kc2w2bGKTBV/7r6XSEfqQkWzlMAfYoGrcrwLAlm4xueFSy9o9I2ipH2sKtWWEinblf6XnX+uz6tjhu2COl3qK+vS9L4FeGoA3z6mVWsjtqazwBT+0k6xzQ1Qmh2UAFEAlNrHKlJaGdx+bLUqGDclG6JjIZE9fJ30taS0hGylaPcBL/u7Apii3Kcco4FyQV32N/uetefsLurKuyeGB+POunvi0BOTAFXBZJ6j8zkF+FkzWk9Rkq6/3ECmyuv1k8sKKeAiO7ZkRl7ttJMHG+PIkae0j5WJjJ1ibKRvQB1jgD8+20yvHdhFuxaeHfsDgCDbnHWhzL/87GhjzBI4HTedTenx13NaNf702sWXUB/TEwKUS313TOHWIKy56owU+BBgKgVQKzlXwVtZOdqe5YwXIBLAnky6wclFGQBgeXsL9lwsXXwqko5tNUvNwHB7QBaE9XnrPV+7LaDv52YItzbH5qlj48nDj40H77t7rJ84OnYsb43zDuwZ+/busaoRQiyoxo2lcXbbinoL8nOwBDY+D+mAkIEGYSHIITOEZDqCBahFgtiDRJ0cx06cHEs0rEeQIn0JmYgaNwYXRIvDooaqzuQi8xV3NyixEKgsAr6vji/3pc+CTuSwKYWMhVOaSmsEeA/UEtKzQgym/ko2FixMNnedzaKXdQyhdRHMIMYAPUWLO4uZ52mjWBYkvy+loVnJOkQWD3EGwgivkb/Sd5pBkVOxtlMOgd1/B59zFM4LCcPun0uBFZ5/Ng7O3kf+8iPjr/77R937iIa1kZ/GCO3cuX1cfsXl4zc++MFx3RuvG6961avlYJtO5wXvrJbrsKoeqjBECQEXEvcQU8B0zjmuW1h36wo7flaSs1Q0cummzTk7Cj3Z1AWpp4XSBA2UMfzJTx4et9xyy/jsZz877rv3/vHjn/zEdUz0juHepOblIIXnk4RvMg+//Tu/M3791399vPpVvVfv/AAAIABJREFUrxoHzz13UuJUdkXZDdeVUKfFfRMMSokSg5W61sr6VlAFY0cTeuoX77zjTvUPhDaG4T554vj4g//zD8b73/9+ZSQZXw6xzTPQIyy+Y4MyJmQMJ8NrzeJErbeRc5KgX3Wzqh+zHL4zCun5RNZLDsRpB64TVdm1uQqKoE9NtAgjpV6DdvDr3JZuZceiSNuib5/oPBGbICPK2i1nn8/iuDJe/KzOSTMN2ruxBT3wFGwlG6CsfCiTOCqiWbRmSMAESrvp8bRmurbXkKXtGRNTrR24CKxJ3UszXC7sN91TmWvQc7Uecc+wSRkU0QYaAoeKUyfMDo5BAqnOJrhRNn9WbN9sAdetyA7rEtGYZu26D4VEiz5mGkwDYw56MqDt5cbaxhlgnbaHaqlBXFPIs+y29xaOUbN1Ba64d6nMra0puME2tkYI++O2DM2iWMyi2SOyXThZLC9TsI5pDWv+d1HnAFUd4GdR/F+hjDrwztSYXlN1NjM0nAEtzc77xE5i57J1mYw9n/V+dV0TZwzPX7CFYKVBV7OEdWwUkAVF72GuLGoaHBfJF0AzBUU4PG6PIkcndLfebzO2tJBhnwE0qUZph2n82Gjbe4usQPFDtEA1PQqQXENcIS5nJ7ERCFVYbKjZyWYJ+Azj0x5qRf2xD6qja21+5PN9gtj56ZnT/c4dthaPjDWiCUWv3ZvNNVOlbDFuPBvgB+93+xNsvbNvnLMIJbX20fvYLSZa26bvnAm3NVAzkGgfgs8VMOi9NzvE5xlH9rHHxOqJmptQ2Zux9JyZfeH2P+uu6aTGNMIdpokaKGjQ30yH7m09WXn1I9sxzjln/1QbqPUEAEGd/U7T6eUgSkTtlJ5TZzKU5KiCsmdVM71hMK9+UAP3CuwJvAYQirovfga2SoJuaeMi9XTtTQM4BBnUT8t/CBVfrR3SjsZUTYultO6r9E3TCN0LVsDXIFuH6qRLcxzs75MtxoHGkZaIEHTTvRbtaz1z56bgnmwU9iOtuUTtjEhZW80U2OH77C9CL/e6ou2LxLGWESdzJk+MG9oVhLlDZknzl7OgAQ+gDffLvU812Tr77HTX1svmxM43KOg9ce8WhbLfgv1kvfHdBk6sGlowj4BQ/mT6rM7PKvaIfaoI65xasGScNauegHslc/2qKxtMMYsPIOpHP/yRM8kI2qSuGpvM59obsEEhARJlDZwvTUR0DfTMls+v/qLrWqNct3V38tei31H6PUE2Y3Lo0CGtF86JaQ9FMZsxKXil7CMq+GED2UY6W1kBqgK6BQobGLL2eW/BEcZfAGbYP8/J3EYZHbvb+WK9si+wB0oiRVkdn5X1wVyyZjhv1e4qtFT+TglAx9RxgQWUGuDyjDobUYwfrtkUSKK2RW4rIZBvZ6igagFkga8GywC+jAHnVrPYLp1wn/Q+L59RGULbA72QgPDsxonx1OHHx3fvvXOcPH5kbF86O84/uNdCFlAQ4dayKTDm1FqxOakDpKYhstUebNKJ8pdN/VuCsknma2msSg1vzzi5juoNGRdz38ma+Cykt5gHo83mCawmznXq654fENaBVC2PKIbu4WT6g51lapyYbCbHmbYTpgMtM3ko3lGrZWpS0ck5PYPfCQGPnDSTV/qYJiMUCL7bh+eq68gizSzJcdVF7pRBrrPc1Dqfq6BFKU3l2ct5C42tf7eylmmlpefNAyih8glCXfvlgncHm+7DyOJhsavw9OzZ8ed//ucSkukC56DQYts8M6655rWiOL7zne9Q+4X9+w/ooDGdDqfafcFqTEj782I+ABOa9TECbbor9BZR9qKoqHmrCEqoZbrvID8yitQ2pReTOe7L4/vf+/546KGH9Ofe++4bd91110DBTmqxUOuSXWpAUweC+VQvsvPOHb/zO//7eMc7fk3ImutC4cUbReUQcEBpRTGh+cp4uwF91e2aLWFPHH7isHoeEpzedNNNchAxTMrgUpy8a2385z/90/Ge975nXHjh+TJcx09QPGyqlsye1pSzb6wnBcySWT41GXPR40rv0lg58FdGMa1FPH6Lw6t1a0UIWZOr232gNzvJnCswTbGzD2o7Bq0NKfokRO2Us2zlumstRhQFp1HgQ4w4jjD1ndxfnTKCpDr2zqo5U96fcb2CR/wdB7hUofne0EEViqEOoykjGIQ4YisaE4CHCGko00ID7LQN4d45EF3oj7CLGwZXtZTnAYjg4J2rNypAIbMbxS8FYkHA6/wVYOh84jhIICFoaJ2nBm4K1sMmkPMi4Slsmh0MORGp29D+Sv8kxqn9jFq7Vzvnw7DZICs4M47zWjWcZpzg0mqbLeD/c2EmxgfAxLL+pyXhzmfZDzxLKY110Iv4tj6tlJk5oKT1F+GQ7n/Nc4rkHTiF2pQsRp3YAnTYCr5z//5zHPimwfdzAkh6USZDXCRXtrhUuNR729me0yENYHHP2ImCkYwL3w81tAF+2R611zzXgf0HtIcJ4HgV8DBI42djruR8nFzXmLZmqmyMuRCFgvS1NYNcaXjdIM6qsO5hJcc7bQUkchbAp1ndIvC1QTovTnvvsicmp2Ipdd0ZYzl1crjSkka0oqH5Zw6wswqUTrm+sRllq1fjCG9q33L9OksTaBNasW0AddCbE9AqcAjQABZSWEASUsrZx/dyb4BSc6VuZU0VLDiAW4jUVPHUrIMyVnquNxhVpmHJ4lSMFY5t14zXhAMz3qf7lj33edJ9Z5fH4JTA4NyzYQFnbXRmRICk9YoKQiL20+cv0FrKJ58XPTxZlAaEUwCUjHFFSfi5lLxTizYPspuh7bM0+Pa6N9he8RTAC/wr3uu+dHtccpH6vIKUzRJy313zWmMqDTBLhpeyTadRkbTPpAyHqOZWOXbQSEss048nQCnnV4Ggtm/ABhOMao8+e2yq+60WAz5ia7MKUDYbz9hwlvF9bf9QQIX5E+U8gm213c3wdH0pOVGRtkFQuK6goG3ROvf8v3TCgg3PX6dlpwF6twa5woWyR5mXnkUEwIjqtaaZdTkFHGoI7xpvXpq/3XvURkxAzrPHAvaz7he9+5SFSyu0ZqTmyYiyKtibjA33yauK427PkP54k9+zAP0qoMRnbZ+xO+v6f3tQ21exeBMv/T1gF/fHZysONrdrfk5Tf1k3UvpMGYXPUesTtDOB1mnEIbk+ABw/wz43c6sxCBMH4B6hrYqEyc+KtsZEg08mfy7A1sQU16pWhPutGvSSzY52QeMI/Rt7Fv9H+yTJAO7VAXVYDT83IBybY5w9PZ5+8vHxnbu+PY49c3isjM1x4Xn7x/59B4y8bi0NDTeoOija2k5GXkIJ5J0I/EQxxKiIf0+7CpzHZbWd2BbFKVpWIEBDMHjo8JM68NgkVut0LQELhFcR5fLqF5RR/Xp6Fa2Y6iqipEj2Rz0O5RQaEVQdVSTLJbARVUPTb5aF3nNoWRzHrQi8iJxBaQ1ca/iKErWxegNHjJg3pOk46vNHjdhEZ01x/POKh1sjxzO1EJWF0CyheeoOvLkm6WWp/sUAsMEwTCxSOTYJWJxpAV3eyAJO70NUQKHNnDg+PvKRj4y//uu/Ntqeg53n5fn/4EMfGu95z3vGVVddZVRCtYDuOaSeVqP1kd5crFoWv/od6TuhQ0bhSeqEIJJrLuLHSSBbQRyTtgVShRJ1wwE2BzuZhyphYQxYW9z7//jk/xif/vSnxwMPPjiOHjmi52aulXWh3oeM4KbVzUC6QLQKBKAm+opX/Ifx/ve/b7z2mmvGY48+qnVwwYUXODOuBs1QldwLSsEIymbKLDqz4poG6IQuXiYYRJjni1/4wvjGN74x7r3vXgErzBmO4nnnnT+uuOKy8V/+838Zv/aOX1MG9ZQc52NjZdX1lj3Y+L9VL53l4xDWgRQEXwJDCSIn9Va4/hjtUGQWNGk3oJYRaz82KEN7jDRV9ZD7qEy+DxYDLUUbRVMIbcuIrDM2lkw3Gsn4SmE0Uuc4Mxz0ZIY5hGSkZTxdI+QCcSg0Z4Oimo7Yg9UMBDv1pQ+B+nNoyuZst+x5s4Fy5kKXVHuInZaz5x6qCtqDrxlU9qzoR7M1hzPGImwmj73AfiMjx3UJyEoNF3iRjJUoRVEHbsDOumFd9/09vFhjWs8SOzHg0Wctwlw0WTSVnaaQKmglO57ssOqlkw2V0yYarcEM5gLbANUagENCNqGrsPEAOpy9M5CGXZYtAj0OeFQQinuR0rCCBDuDfC+Zb43LXgs3iX4TKfxSL3kuI8Len27kbjEjZZHTqqFOdZ3P1nfXiWc/GPyzvSnYU0dczyB7i4qux8hCLZHejuBEgzTXR0NDd1sSzXcaR/N83HOR4x62Pdy1L3OWOCOI2vRxrQ0V+ke63LQdN/lWDfTW1njkEYS4QIh3L6iRs/5uzSyqnrn1dZxDaTxepxnHoTWsEkIJc4FxsYDPsmq8GR+yLTgppbPJGUq9XkWZGI+O6TyT6GCUWtGcL8/r/VbhqaLn6vOKmiQtX2aiRgBZrGHshJDxqG/yPKVMz7O/ZUTUIVNwu2Gat6iXWteuBTWQZ6oyLVX4bgKfgrN1HEQcTal9QQfZ0oiQFCCW2ERsQAMU2ZS1XRrTAr06l2dqgc7EGpiTD5Pvqz0tNbBACeehKedubyNAMH14sV8FFnovjBP3wdpopskMB9tsZaMS+PWM6Biw1vkuz0+ZVosenPWpbKMM+EzB7YxSLHn7KFLzXp3PUb12cGnW0pRtnbd4CbPGbRigkhuQbNDc+e//ZZvSnH1Shd+2zbL/EiYMLXzJIL96e+LroU66fkrgFj9nzMT6kKqqe+4W8GAtlkKurJ8Cz5Wx/8D+seuc/eOpxx8TuFA7VmaAzuwmG6RgHCZH6t2bDV2c3Va1Zz7cV3iRgSpDoRn1KfMbFW3mTqUcSVAwzwcOHjQYnOAM35BrY/taJsCzLoSfzsoOEJgXbC3DhHEuC0RMt6P0dX1G/prq1kNXxs4BnGOTvTYNGJdWK9AlDDQAcYLKshzY76Iq08bs6NPT/uwa6/qvgCL/LuDEvSi4xF5HCGZ+7rW/t+oKRQdesEiaVS+QwRwICEZUJn4+gyjBO7VxM7gj0JDMuwSiDJ5UzI77aV10s+1iNqb/37y2un6RVN/DZjSmL16fxhZg1TbAdkeietljTg44SMUH5b4k0FfGWJIGFctTyYDUtV1vq/jjhQWEGxKTufPbt4wTzz41dqxsSWX0wDkHxzjL6QBVFImc5bHEJEPVgB5B/UlqlKCHSmwApFkZuo2olC1JQAZxlxWKImlLMbaNQ4cOqycW/QjZpJbnxzlwc0wewpKxFo35/wsIm0mpUe9isuLOaaH+0FVxGo2uG1kusuCU+wLl4noMdCkRCsYS3PE7lOJUe5faFBZX0VsJX4gycnJKhWPMMUDKSuYA8j1H9S+qae6LZZEBrrlA6SwfLwMVlaYiT8qEsngiftDAtv36NBZaBaEAbdrhU4Pi5SXRIx9++OHx5a98WZmsb9x8s5BF5haKAYHMi1/84vHhD394vP1tb9PmN9rnfpEozBLEOEsY6lYyVSxe8cKDtIqul2aoDZadBV20DuCQLDJcRL80Hw4X04KM1PzoRz8ad91197jppr8XVbTqgHWui5DwmSpTYSRRSb3qqpePN77xjePFL37JgK5x+eWXS1Xs8OHDoV20p4vdB9YNtSmuE3A2meuzPqVYtbIynjj0+PjBD384vvYvXxu33377uO/++4QQcVi7Uawd1zdd96bx7nf/b+Pa664bl19+mWkNp9fHiZPHtTxaNF9RCAcjFlzghUPGeJcqWaeZ3wmhCmjQJvM64EI1QKlLPZNCP8WQd1/wPG3O3ixO65cahPXgY61yX16TlloGFOph3mALR1S9Sp+HtrMWmFcotNw/wSBOtKjK6cPWfcyaUTYy+1I9+yjAn/VVUwYe9VX1IyILu3D2Ou66t2QPekh4Pzl7amrRAoHrvRs1TPsLsiTpMaY1vBwBltQy1pHqXqjRlwOcHoXcq8ESByrsTYy8DhCJKi0opvyewKZUMw5R1qF7b0b6PQ2zzTzwupXDQP8hxjSOhChc+yw6wb7DLtreotxKsEh23A6cgTnUo9MuKNT62rFml3oQsec4hLCNpZBV2IQxULNd1XfSNsGUyK4pswds4xqEFPBgjbNGTRe3oESDTZ0zQYMd7JuFUTGBUpZq8/l56ZNTFmcSl0EYxGJizb44K3tae5L17Rpe10qrriiZWAc7TsxXJa7ZydZgV5DM9Y0GywiqCAgJggGglPnJGm/9kMEKgxJFf5VBTH0I31lFWD5fOlFVXLsPjawD7hGcoWi6IfCjdUwE/lUVVD1RwDsdHcO0wGZ86zDbaTLgNt13G5VH1RDalezkLgMEokemqbjYJaFItk5PFKyAOcpsREyD+9FeTV9fSblHeKJ0486zzk1pApgy3D3Y72Ltt46RexMKT/AiWmazFVXHjq9wZlOZEu6N9UvNN/uXn82D8/m5PiHyccSaOZEDJ3ERzyn7lDHk3HXA6wyZ2TzVK3D/YZ6Z+VMj9ygjWjzJL76q54EZQw5UZI9S/8T9EgzwGc4FzYsAP59pzFGpiwWx8DG4lzI9ONsBkVQOlL3n/Umm06JAothNTq+fx0CVqaatTeT7lSWW4ibg8Ymp3krAbvQFdOZQRiOBKLdtYG7bmoCfVzhp3naiAigVwir9lkCsdb/1p5q5LtWZ8cNucOawhgk+Oaus5O0a2WYzJ1uf/n4NLu1vLYSLmrGf5qWJh9T4m83hYNa9oV3+wfNjawgIUewuyM6z4sOwNmtLpRq6fkp2q9lY1pp80PYODZhcloySHyrx8Rpoxhi2FQEdZw/jIQYGtGmxZHZr/0iYkSCU/ZG1Nh9vdBoACxh7ZXoHtEaDw2rdkkC/52bbU6jWM4CaKM3bffbVHuhhwjhjLlVWURX/ScsAoHihnly/wvXrtsOMZYFhJai2A/67j6oFG00R19lc8CrZQmyozzT31eX5JFqZ8owKUTEfbNCWzkDrrJ/Fuvd9O1FTkFNCXBvU4zquKggrhhTtc06g+mv/SDTgiMscOXo0z2ThHgnmyJ5ue6EB4elx5IlHx7e/dfNYP3507FlbGRedf2DsP+fg2CI+QxU0AeE2UHMoDuKrU1uFwbEoysqyb1oGGSUvZX5wqM6MLW1kUKO1sbSyXTzvp595djx77JiMHKipa5+cAlZT7J1GkU3HWDSejf2b/e/fUtWEsnJqHKMBaRDtubNSilFR2L5H/fGi/qO0cWr41JNmydQbZzFbj4PMtusNue8WuTflW+l0Fk6foYYR46ysE33gWDA4Hzxz0uP82/WQC6pJBWgIcnUQC8E3R9cHtyfePPag5zMU0M6Qa+pQCb37nrvHxz/+8fGtW781vve976nRJff3058+Nl7ykkvH61/3uvHhP/7jcd11143DTzwhqgVGWygYqkk7OXhwrBcBYVP0DuJMt+UW1EtFHPoqgi0CLjYeKJLREA4y17hg8HCs2HRk+JBaPnToiXHHHXeMr3z1q+O+e+8bP/7xjxOgrWkdtaC3vH8ObjdM3jOuueYaBYM0mj///Atk0JuyrwqbaaIO2HH6GSvmt3PVLIGzeYzn5rjjjtvHLd/85vjHf/zH8dCDD0msRkZP/cGo1dgxLr744vH+971//NZv/qaaDavOg4LjTTLTVtpjoIoiK2su0RAbd2dOjWhyWLcuU5SAHPwNDBwQIpjBuCLNfUqCOCCloiRpHbioHwOtTG/VuIJuc/Dw4hAyL91rriInRfQovnZPvoUCGA4HjisHKddtDZPpDwkI0xMKAEW94cgikmlNkX9BEDkpCexd70IB+qJ/H8GN1S9dz6wDLXVdpt2ddPPzGWWngWCDsmb3apCN7BuE4e88N8G295z3Kq+CA669zFqPgElpoHymSsc4S6wJgvNmZHCkeJ72OOV7+T1zDqrcWpsGUapDHHaSdZCEImOFYVNuhD4TNEP5Yx/t2q2AsIgz12R9uO7E2e/S5xWkn3TNSsdSWVYyS2nhIxstkQhUMhMQPkNdTtoC5PDzoX9SYzYJBUGlAxxE6TFBB8+sTIfkz+2UWCTDtdOskWbTSvlrrWyDQYECAmig/PmQbWlAD3wDHwlCQwVXyxkpUi9EZ3hP0egCfpwZDYjMAnFgWzCyKngLepfVLXW/UlpGaMeCIwRyjz/+uPYj/U677pg3xpb7bBkAz+4sO3t/VRlAQBGu04xzMzk8s7OwvM8qfs02CaGmdkuKmEWincGT8wsTJmeNAwy3svG5YlVmgQipY2Yv2hFPHbHEIHxm8uoYsfZ4Tr5b5yP79cTxzLGR+Do23Ctj7wzwNjm/VfaeI+WdRwl+RX3YGQFLzBfU5XoVimPfiZKKqmmaP2P7Xa+402UeM/XYioe05pz74tmqBTAHHQoylE3AmMgHqKpmavwahLbXMffiMyjnfjJnHtOIrC3R9mJda/nAwQMaKwWjCWBr80qdlbiIshhuHVRQ+2kBlCen+mjODfUx273LoAtn7rLl8Nl3rF0+awDJLRkM0K4pKMZPacaYsVEgpp+5rcvzX6a3b0z1vgUGm7Vrdpi54xkNVJm50PHl59yj/Q73uON3rI2W9BRU1GciVBh9Pc2JwDJEQ9IeRX5WhXbi/M+v0bOiGdYyZiqW00y8KYZkKA3cUStPEEmGmuvhm7gtFiwu06n5eed+IRy2EC2yr2Q/rgEyYD37l73N3uKsYOw6bi0LYUwEZktxdCvtVkxjZs90Lgw+28dhbFuXyN+htZO4IdvImlUmNEJc1dlo3V/3h2MBfBS3gSET3Z65ymLCMknPvp6tChTT6kXrWUwnU/rdM9L7VJn2+CwFrlqiwLrj1azlFDhKud9JnMV5TlbWSp/cf1kSBU9aH9iyLJXzyD46E2qAw0AH94WPxL7rPLEX2X8S56OkgnKUgIvNzopJGSCk55UYE2prlD7tp09NYFoZJu1piw2VfVulTjttMsYQtZnvq70nvmJu9QwvJEO4tbE+Dh96ZNxx2y1j49Sz48DetXH+wX1j7+59Y+vstrHt7NLYwkkk6gUd0YwQhDgoEI6YwkoZFDa+Do0dygyeQoZWPXFWpTS6vIyxAv3dHBgpIuQOpKhJHHwgaRSdSqjE/fkWKjvPNTUG4X42KKS3npyCpktztwyMNuL2HRO6gRFs8bqRIWokuS+nc03JcsF8+cqtP/GBalqbBDHijOhQx4lOmr0oJs9apTd41Xy+KlKSLs6C732oUX2QOBYli5oFyHPJUUhtAj83vZBAxYXNWrjiH9uBZPEI0SBDs/8cBVYEhDd/4+bxwHe/q0wZi+zRRx8fV7/iqvHWt7xl/N7v/u54zWterR56qhFQE1Y2lAV2mtEsktWNKGQ9/QfrXMtJHvDQTSHVBgZ5QmQnTT55HjYGRuj8C84PMrU5vvOde8cdt985br755vHAAw+Mf/3XH+vZuY7nwI2KJ0Q7il1s1Msuu3y89rWvVWBLj0EyhTpQ0uwWQ47jZ7TbASEvgAn+bjrcXgXMjCNzf/jwE2rP8eijPx3/8A//ML5xyzfG4489rjHiOXmPDo2NjXHZL1423vve9463v+3tCkg5mJnT7TsspXx6AxqqKU92JNxXy9QuC5r8TECIQZrV37hu105t1Tb5N6AIdXAEbtA2PWdWCcYp8PqxAyPHOUgTLTl4D4Z/jqLyfhkc8dzTA0mOj2m/Pbw9fogmmKqt9SlRHwe+fF4IILUioOGIEezdq98xLw3AO08chJLdl1AGmXsHxhh0KZdGWpq1zYGMwwpNtwetWo8kg1qntY64I5PWb7bVh+u5RAmMY8mBWEViORcKziJwEXvTdV1HojUmDTKwBxwKrRtm3fHdEjGiufj6qakJfe+PMfXfjRZLvEhS3VEMjHPY/dTsmsaWLESCgQZgNpcTZcF7kR5jK6tylHhmO3YL8RcFPpHM7qGszAeKvZFMh9oNgll1Qw7heX+zZnqw8YzlnKFR6tsCKV4IItmBMT2+4yokVRmthX0s+6AgmhzIODt1rubUZj0PQMsMYDD7Y8gZYuxwhHDkVDcSx14BRzKbXZNz8aNm60xd36FzoJn11ntwoOPMHDz3oGxfnYaOae3YXBCmvdv4Lp6ttbScC6JmHac2yiqJ551/XmiLBn40rpQbJIPQAEtqyWmfw2f5r/LzVbzjTMEuNnP8/Awd1y/Fuacz44q9AYgwhdE9KckkAwARCEDHa40bTp+zXIv+f1pXsaFzoSXXxJO5O656dlHExEByfb2z3wYFGpjxnu4HrfWob1acY1IJjDPaM6u+QGnDpRI224edEVCW9hj1C0rlFQgWx5CxKeVZFP74BlLf3r4qu4D94iXgNaAGa4P3IvTB8zwnIEw/Ys4MzcH6qYm5ogwvbKuda2L9tG2MZffXZWdgAgF0t8/lZLcC3KrWUtQ6Min0bUS4ZJfsxXTGKSD0HMvJn/KWC19NvkCovnV6C6o0I9qMUYNF2ca8BKiH9VRWkpkqzv6rATqAUih2FYoRAyRZts4T70M4BlvXjEx9FfaAa8QAbgycODvsAL+9ABuwd53wewbF7SwsCgXIXRESAkIlTKDrPuN+o/y7gWIFSxhT7BLrUlm4sO50f+ld2+AUAJXPw0oAKKzt0hxEQ4Nn5P2IubD2+m8nXhaibFPiRMGMg6dSRrlPnov1wrXa6oUJwZ62TdG8zyBzJ0rzSYuOsQ7xZ55M6522/RB4C6CMH0S2MD1iCWRIFDCOAuS3I77mdjStrWduyhywvwEzbefUOUCAWbLr3EvFh5oFVxaQUhQUT9P71wwDC/SUZVD/B5vNNRWMxkck6cPaJ1lhwS+XJvDZIHLR5gjbIgmfKtQqbnh+7/FZvTHX4nnVP1flWIDvjjMqxDiBerN2NQXFKxQlkPvnBoRbm2Pj1LFx+PFHxt133jbGmZPjgoN7x95dO8bajl1VilC/AAAgAElEQVRj2xbBmOsAzzD5GH4EJ9REmg1amWoHbLxXohabKAuiPEbgR1BGinaHahHPbjk4VE0U6kkVc5E6oTnJNADngZZX7ITMi/4XJsbiNXIuZ1x2035AK003tfCHKQWqLzjtdDeLY35w1BFpaltN5BNQmQ5in7GOc0VoenD3vox02IlsWph/Mx5WRnNtGoaiFMlKVfPMNVBy0mbF5v23qKW71vR8rfFpNtNGyRk4Oebp7YXThOPiGi6LpEA1+N73fzC+8IXPj89//vMKtOCj8z20cEBM5l033jg++IEPjFe84urx6E8f1SGMgzMdtkLVF2luGQYVf9t4NhNVB96HPjU97t3XhtxFRJU+PwtH3HVNOPBQqx588KFBr0T+3HvvfXLWGmT0kKqCoTOxpt1CRaZW8DWvec143eteJ5rmRRddPCG3c0S+aL8C9tA12NysP6GnoRwjGENW8ic/+bECwicOPzHuufvu8YMffD91q6Fvhtt94QUXjle/6tXjxnfeOF7+8qvGpZdeYuRbxsN0ZQUeZ50JlvM/AawLlJ45dUBuikKDhD6r7jtCQD2keJ8oPxWHSO0XzgjfW9pgi5+1z7RH7QSwnlqDp/42M1n/3mNBCAVZqeXAUIlyOBPJaYDHgdcsSCkhpQNVZvs5aGOoKhyYUjUM+OKG42TXrdpVeebJoUnA1jnm583W8Fk1E4+jbJXjRfG1wSFnjrrWtQ7k+DlAx9Dyvc3KyM4kq18xLNkL0adMR8SRK/ilsqJQksguYRisbHtSAYiaKYuGtVANdj1QUP8I9/D9zYgoIFSGlPXhQKkKmty/6x2cZW5moY6aQLH2CKVSQJR0hKWg26ZVSZUQI8OvGtD0IOS6CKaozla1RLbdZLgBHBj7rq+5k4XjJvQ5jIauMdms9jGNHSsAJHpT6kNc5+Vguf+ft/JgPJTpkGMXMCL31r2jYCCKkqVZ4QwJzW4LkNappsYO2yvKUGrhLHTgwN623/OkgHEm2tMaUzvHLo3AcazTpHua7bMGTKV1qv5WIkSm9zbTgE0EHYbCxdl20UUXyVZI+Q+V51CrW4820QqnOswyIiya4lpDP78Az2Z9UovffVwQQiBBAJNSA9VWA4W9CKMRDIqJcZK+rnsk+mPnFmquJeq5T53Bqr+37dJ7RAOjntuAFvuobXF61hboqeog98N4CNBJywY7jhajaRatmUlnptzjlb3tM9ugJ/dhWXwzcsrkKJDYveB6LM7J7VNLhwJfcnZzNoqxJKVC6OIosKYeKPRllxs4e8p4MR84/7zULiP2o4C4fQ1TMyWKR4YiPcj4LrU8ilqyVExPnJDDXj9IbUKwQznPNebyGwyQy6eIRsA0zmnhUHVsrYGp9j3tTMJyEjitzKNtW9kVzaI2aOv7VFuXlknNdrEInMF0lob7aoBqxWWPkwNvn5PMs87VlK1UWJBnF7AysyXMIdetH0ag1eyNgO74Xl0fmsP4BaWbTwCDqJWmV5a6V19CgS++zuamepSq3phSDokFWmSJcSQb7aCttHqzeRpAs4d5j4COnqupg+2ewNfF7sHwkhhe5hNbbOViB3iMbVuJAEqwfgEKqlLJWAGIGzTv93nNmEXl+dYrwHxVTHk/nycghBmBXWf8SyfnI7yHNW+fFzq3VTy5t8kGE2yFzYHNhIlVSqXmYtXnmoDSDWtHGLxz9wCor613LGjH+TxvJ+Rns6J//3SOOx5m4FnAhiAVgIQsujOG7T0OW8IAJpuqLLrGBzqjItKmmsH0/m2ZS2uaC+C3pKR1nwUwuJeybfpZJTjUW3E1ILzP6RcQEG6Mk8eeHk88/vB44L67x8q2zXHx+fvH9mXEI1bH8rbVsbq0XXWDGywEkCXERuAB51Aqqki7CR3S+U9GCWQUA7EMV3+n2lesr2+MU4rMTXfi/6ZSkVG0uItoQ+l15cyXaYnPf7lw2+pp0GgUbaeWj3XFgKggNcqcUr47dlyLkY3CoDbaL63AB4WR4zY05WAsSkSQAMoyL0CeDOHkwNgZq+ODIeT7uli41qJ5rpXc2DBQOFgIbFIOezkNZG1I60ehTYhYxHtKF5wOZTX+dn8/UQ2EohuvY+NCHwBV5ZkvvOii8cyxZ8d3779/fPwTnxh/86lPTegXNIFrr712vO+97x3ve+971IPw8BOHdC3QFKi+UouU8TVt2PWezRabQiqnNH1thLQT9C+ZKmYFQzscdszs0PE5kGNmGyfnppu+OP7mb/52fP/7PxyPP35I88D4I+nN3+skMh869NLpY8/OVWUFf/u3f1tUUWoFG6D3sK0yp8GAFJJLbcz0qPaL4iDGGDz66KPjb//2b8dXvvIVKYkS2OlwyiHEGsbhon7wJS95ybjqqqvHm9/85vG6a64ZV175chkzNmapXhgM0CUoOBLpjbAH1DnmH0NDZk8OGrTJk9QBuI5Ihx7NrdW81lQ47hGaKXNdY6ZDVep0C2XJctmhqtohm9V5BF0U8BH13lKhuwdYxw5EQt3cZiqKDCfNv3W4WaW2h7MQwZ2mjbGO5qIydaKVSUhT9hpynkP7+ixF3XaioCpJcEl0KtM+ipJpb/Ez1Q8zDu6TWDsiW5LMX/cN48oB04yCwAjaO6g9wLr2cam2jJeFJazsiINRwENOWICY0t97MPNdOH9lHLSPZOspKrgjJzjZYu3igAS+f2dx8c/qnNWJLkDQ5+SzVcTzvtym/YT9a32JasrSS7SIp1uNkJ1biOBU6dZtaOwk63lm6sx8/8GD58rJYMzqkFUxudnFSZgga4T7al0S1+bZKzRkAQBqeBdUq4q4TIg2DglAxhLBmOmlrAlsJCrCRUglABCVXn12osdFeVl0yS3Rb6BiQXUq6NSgvLbYga4lvQvG4djxc+avoETnhH8bVDQwV5XU/kyOrJT4rA7JWpdyK5ny0E6L5s/vqbS/feedO449dWQ8deQpUV1Vm3jBBQP0ms+RbcLmFMBg7thrzLPaloTVwnqAKtjSCTIZbi3hnobMLeejMkZxgKYslGqcdmkf8TvGEnunDFqy5zi8ro+yg8j768jWkVNrHTmZpZE5kChFeE4G0vm+uuJ9mJ6N9gWgQO/ROCP01Qybswz06cTO2K4os4fiXwJFMprsEcA+HMg24K4jXBDZGXMcUJ9n7m9XOhkiWmuu2007AdU/zZqrS/pfADBiOrbDOP6cbawzraNQdgl2sKnNjJYmy9hOQbPortgHq3xiu6eMbtRP2SPYLp6Fs7L2QW2ZkglnLXD99oSrGMuuvXvHhrJwvhfVu6UlCM+vOUDYRkKBbvEhu63WRARWnJNnx15qoSX0lRYyceraYsM9T53lZU41zhor2hCYUlw2UbNQnM+Mg2jN6/bVnE1x+QCvBuLsAcCeno/NxkFxxBYWqMGvUQYytXWtV+Rz3Bv7rKJlWkeM2wQGmXHE+tcrPfTMSKBdg2v6AEhQXFdpDOAwSuTLS7o25TkVbtHZl3rXltRAe1VP5/Tb5V65R+67om58H4EQ3y/7Fz+2zAXGlKDV/ZFds9jMNmsfGwTrQPOwvDQFqDwDZV/ME210YBH1/GLsnbl1sK51Hf9XmcrHD2l9z/1hvgeboSx0KOcdSwFS0fpQUBU24uOHHh8//elPdU8VeXPix8mY2uwK1+3dt09rTxR02ERLFvfROY+w0dbQfDBGBuHsw8rmxZ+ChYFN5OctoSj9tbZdojJnLFxUMI156hkgnzX9LRkf5qeZXQMFpkwXhJFfs7yi84i16GSQEz5zJXHO2dpVPlMKN35CayVfQEC4OTbXj40nn/jpuP87d47l4YBwZenMWBorajDPH6ieZ6BMgg4qiEKdNEW1CviMhJYPrRo70SvdkJ6aN/6cOr05TiL2csJNapVuVmbR2bw6GRg1nLGiRGogGmlfNi6TxGdVK6Umu6ZBch2pQ0ZgQFTPFqSXK54Cah3aKRLt4NdwTE5WqAZFxLqYKptuZwb01Nmb1lGJ7qrWCFbMdFFpMkfp9dNgtLQv3s+CbS1HHeJmGFpbaDUzI2xsJAUzoeMJaUg2s0kmk4CgyNg57kbbf/CA6gY/9/nPq/bttltvVdaQe8Z4vPs97xl/8KHfV3++CxBdefKwDnO+q7QYZzDSA0niG1va6JI3V0Ne9zKyHL/73LX9Ahx7kE4HEg7Am+bmPf/6rz8SFfPrX/+aGrxLFYx6qYnzbrpD0TIj5TslFvOyl71s/MIvvHRcccWV45WvfKWQ1V6b8aGurkW+RX+4Dg6E6JmTzDGG/2nRLR544MHxne98R6IxP/zhD4UiFfGtKAYGjw177sFzFQhef/3147LLLxsXnH+Ban8kMJFMEEbDKDNgiR0bxoCMl+pYT29oTXssnXVW3W4Kt71WqcdyA1K+mzXBe0UdTcaqzqkzXM78Sd2NnlS2mt53ovf6Gl2brO2q0s0l9DWnWs+mtliRcyGK06xaA3CuqcLw0IiFYAWJlyIojXdRGU1NBe+TEtzpU1MtVMWcJPkeNWLuj78rwJ8JFzXzM1EjwyJocCiqiwSsrEpbB7fZZT7fBt/N2rYtA99XBS+ei2spaxk+k2ikUW/kZxz+rb+aEG1aRih7t6mPFRAqetjP9QCXI6UgFHqaM8GlOzerwTXmB6F7l1Ue3j231Bi7an3UfodiJ6Qz7UJ02KWdhYNK2y3WI4Aaji5OtZydZMt4Pq479W9FCEm1bq5ZmyuNzg87OW6iNonPkUPYNdBWiTZFYkLhA1zIvkdtl3VUsKzZTgnv0OtqVsPXmp8psxhKnEivs352FVpQjY16SO5SQIUjoP2aJtN8psFBs76i/EOlj4iKAatF3UmZBjo/IiKFTVCvy1lDduYK9Bs7rF6FiG8gPJLAQ8ESLVGof0FUYN9eB3xpnMx9E2y13q10XNXTpn0Sv+e6VSvm2gqw0ruU58dBa4uWCl7IbqS5cm0C66XZTq7TbAl/b1akz16bMKenKgOUvl7cqwLvjFEDQLNNnB3qvYaQMPXpm5/nBV9x/kXDkwPoms5JUTRgs4VCvIW5F4F2s15kVcDk5wWMJ8cxwFxVcPXMCZSalVywlhxEleqsLHIYH+r5hhBP6vEZN2WWdu7U+iiYoQDr1LpAEtGU0/NO1OL0mAVQVa211p+DnGYUNbapl22mQ205ACd37Tb9NfaFzxuMtzJ6GRbKOocC2us2gOI+5EhDRY4SJL5ea4N1PdV6ut617Qc431svNzn1WT8Fubp3CxAIjBGYbjvDnwLMuka0AApO1R4BWvisXAQG7VFYWmvXaYNK9r8yWMnEGpj2HhKogEMeBgZrAEcfW9H6XuyA158DP+yz9hc+FFRp9lDGoyq0FaHherqPme9I0K4gmv64YUQ1wyZWRBTjXft/VmtrOiNTFyw/N8Iti/IAg7Uaj7QNqdjjArx3lpDPq1+fFDBdf1qfqMCMaJlRnxXQFUEpqV+mbrm0ePa4NR3cBJ5xUY/tbHRl9dIyDv+AoJlzsRm++oK1EdiA+ltaA9BNow0gBk6EqpylNk1bWXlijZmgD5/jbGsCQufhBu06jukMLUgqtqBa0tgnkY+2bUnnkNZ86nPbqoJ7cpIEdlXELlVTvUhGmaVmRW5lVvfs1thgEwqKyo6nfMRntmttFRekrY3m/oVQRsfm+jjy5OPjvntuH9vOnBrnH9wzVpe2FAiSJVzZtopVH1v6QwsKozSnVUTpCerhL2RKoiDUXa2P0zooto8VydCi5IUxc0DI/60854JWOfcRlsE5LjefIA/xAmVBcLijNCgDQCYgvUmEascR9mFrBC/+hgbHIiE4lDaURRvmilNyDiJmUNWvFhlPhb+ljAQ55TM4S3UQeH+RB56rRb9NMZfK43TyWBQJ70b+vJKzrpGZO0wVXbESlZtmyzEKLdZ1Mi28NTjV2ij377GSG4ufzNOtt906/vtHPzruuvNO0SDPv+ACvefpo0fHB3/jN8af/qf/NF7ykherhcSTTz1pJzQDWsRNwYQosCCHG6JpEvi57tES+J0PjX/qQp968ikpJXEfEplQcGTxnieeOCz10E9+8q/HffffPx4/9NTYs2ve3LX0GPdoYfzd0oFawWvGa1/7S+Pyyy4fF1x4oQ4LjBCZUdcMDCGEHFAEO3U2GRf+XpEg5g0VVnoc3nPP3eOOO+5Un0PotFyvyDFrtQEUQ//iF71ImUn6Nt5ww1vklLFJKDBnr7BBS8eBEm0wAtESZ7KMpjqzVqACA1MZ5hqByolXna/ASFFIxkRGILVD6g2YonDu0+1KnH3mnkqzqEiHnKhlhH12Tc6ZGqSeXBdCa0NoJEptTU67ZQzfr+A0anOMTQM7CbNENZD9Xeem4gC1I8pkB3FujZ2ZA6ZgNFOJoe1ebfajtQkE06J8x4mUkxLhCRZBaWg4wH2PwB3EQ+DrB+hqDXPf43HxXlIWNa05GpSTneQFuKPg6swZUfkkpEGLgNR9MMcOlhzkA4AR/nDPnSu1h4iqJfUbzIVqLdRPFSEiB0Zkp0olKW1EQVqCU56L8ZazHnnq2luBcqIn0TAa5Uj3mYMu1ebBfK4Z+HldXMeA+2xWsPaLecMOFrlsVkEKb8kkuzDfAIQFa9LoPfQfBQHdC7BGoH/FAa5QVUFIZWKjYKhgOH1aNT+ZVwVUaTSNk1RH1332XD8sRzGZHMZj3969Cs7INLHm+T5nn9JkXQp7Wfuqz3bNFmtN50F+3zNnHuw4+7aqjBTrhrUoCtKuXaoJVA+99PGEEVFaVrObfM5OoQW86qSrDnBpSU4pDoTmQEJTbhvB30uHFGU9atc2Og3i3HKgwGlrSlkTAvVCo1QN73GrNrJvJ/GjtBNxsG2apYL3ZNQkbEQmV+1AvJcK7sixau+5IPWyZ2IUOWuDrXC7GwtGlZ7d2nmuwftU86NedaH30f5FrZDMOGiLkO5v7qGZXdfcu36na4rMCZ+hZojMHp/jXnBcO+7NSpU62z1RZ9TBC5TMiqft0bVKz+N9ZXHwXV4fDpTlT5xcn9RRVU8FxfX4CWsibGyMgwcOKjtcCmkBvK7/PneBbwIkxki2PhmaOr/y9RLsAKyqv2OCd2Ve0VkQcOLWGdQqTiUs6hfqs7o1m5bwNyWS9YC/oIykslT2CQseVOIfm+GzDOBgWWuIMWrdJ2u2IDXnbR1k+4iureOZy2xhzXZOBdJFFb3lFVO/6FACywaZVH0jpGhJfxQunQHVGZCyl0VA6Dpvnpu9LQETMbz8Xn1mEw2F41prEtkJe8LBu/3aBsUFRgSKBlCoIJYpxs4S99WxK3OhQR32juygGHLxS+xjpzF6M/tqeL7QBiijrj7zlEwJjVJrN/V+LS8SeDJrO1LgxmvLmd36DvW1Wc+ske4lvld1dxJ79LnKH/lhqdGWMmcYNtwHawG7UlEurjGBA+zXtDrp/mypgWvwXUZigGpVzJH6Vtwr38N+ZV2L5SOKZuKYsB5rR9rgvgGtzuCI+pXd0jGpL2//gCDQAjuMFWuY9YH6KwkVzhn8Cc4jvEj7WrTJ8LpqOYOBnNUXEBBSFbi1OU4ceWLce/ft49Txo2Nt+7Zxzp6dY9fanrG8bUWZQrJ4DQglMKOU/qIpY5Es9XMifR7nkHNAzefZQBRDntkaG3ICyCqlb13So/MHYcPjyAttYIHttMS1F7y1hlTjF4XNBj5GRdrno9lCC8GoGFzqay6i52eiZU4NZo3GFdER9WAmflBHlM+WxqZDakbFW9R+2PGfR/9C79OLqoZDvbxoIJu+YFIRTQbMaBB1gqfMLY9kvTnTVmHj3icKS5C3ucDX1kw8wvQW1xYpq7G6Om779rfHX3/yk+POO+8QBZJ6N15QI+mT93u/+3vjmtf+kupRnkpAaDEUCyU0qyUECoRarUjSny8NfFmUdURZsAsKhmXx4aU3LQ5KSPuHz3/+C+OrX/3quP2O2yfUlEXd2hbPpVXGeF144QXj2muvGx/4wAfGpZdeqqaqleEvWlTUnHl48sknpyxO56/1ARx6BH1kAdVG4o7bFRRS3OyUvsU2qsLGYFqBbWW8+tWvGTfccP1417veNS590aXj4IEDUaMyVaoZ5IVRXlChGhwWrW1vKqOPVpNlfbfp9WRgQ7MuMiuDEmqFDB3/tSdWhFVkhNfJLnsd1BFwdtmAjwUrMKCIsbjuY1IJhA6BMyVJbstPN7BR1kmSyVCP7DA1i8Uc4rSUTlZUa25one13gMm9tIhffUtTkyfDvrIsSq0Oihhn7gEHStnI0EB84DoTp5qhnJQ6pFNXJXsTxJ1dSs8m7AvjXee039OsjNDfiADJOY0xJnDlhUNWyWtqhJqZFZ0j/bB4bwNn0SURhYB2leyubcaipsIUXktcc2AwvthNUYuUISRb6X2uHlxShCOrARKPs2ekv9niouql9Lg2DUEtH4bz4EW2Jq0YBDIoKHZgrMM5tD5nF1FQhhJogRrZ6VnbHSWm00OzDg7rV3V0EQYoFapNuRkLnuu54JfBu16rGaAGRqXp8d1cj+ers6W61VBSKzaAE1KavzI0O3boc5wTBAAGJKKoHOpSM8PONjjTVRVEt/5w4LFwLhbZrwrWVPG1wR9rXuO9bho8zw5C7cyjm8DzewJGxm+qL8y5VoS4mexmpLDTdZJbN6yAWgGeqXp1uAp6KECAThXKmRy+nTu0X6qgd/To07qn9ugjAHeGOiUZsSt2HmdiRtD6wqSRLYhCLjQ6vgNUXD1po6Jspolpdc0y9fxuZs1n8kKdWxm4lCuIihxVYp6/NViIIZlqzD23YboDY14uMbAjipM50cUBf1TD47rduS/hekqCV79aVsA4KwN0cj3Nr6tx4Oxn24bw+YILDTbY/wr+TpwwKNUykpy5Wtu03Ji12ZK/sH1VQZ2DXWeiCnwyJxWp4ZptOYAtmVM3sXuceaX68tytz2wWhOcESKpybAPgioa0zIZ1IZCqtOHU4wr4POt65TJ65Kul3Y/PPJ+9PAN2ivO4VHHGBuAESjBzUsVl+QCZJwfFi/p2r1GJUUxtEM7Zb/CFcZY9QpAojAsFZkk8qEYwgI8YSul521ZFfFeBSPwlBVbPA/lrl9lDXE86GgG01LQ+OgbKfmV8uNeCWSrRyPMB/ojpsbwin9L21OCK7iWMuGbt1LYsIG73lc6QnO3dj5qD9KTsdZg7vrv+Z1k7OhuUfHAQjg3zme+a/WbPe08TKyYAeH2BloJY7dp0dScz0ppjpgdi6vWiJ22IJRoH0T2hDYcFojVLvaz6tVoDoyCQ7GYA3jkgov1Cu5Zc47n22rTkto2oLkjB0jIbO/fYDvZDy00UzwS0nyemCn45e8iZbHYCc4wviu1nvbGPsbvKMKbdngJ9xV0Wxmsm++dnCCUTc2asHz087v/OHePY04fH0tbGOO/AnrFvD9TRFQnLkK84Sx0ENyeBBArOmWRnm4TsS2aWPjlQaU6n98XSc1RGz2yxsIYCTNEb7e04rSs01YgFg6mAUIpn1BM6e2KqglW7usDqAHshcmCb4iCDpkPG723KuLQHBkvqWkH0hWhH5piBdX+QtnxQSLMoYk4R8NSiIrUhBEjce6le8wBvoj0kHV1J+KIR/S77f6FJoYAH8hvEwYvHmU8bJks/q1l1mpKbJmEnci7+LAMSap9UB3fuHA8+9ND4+7//+/FPX/qSGqqjMspYPfzII8pyISrz3ve8Z1x99VVahJPTP42zN7/rxoJCI2GdDKq51+bws2FEJUwQX/oF7S94FlBQi8fcPb70pS9JVZTv5L6dqbAjjPGvQWTDUyf0pje9adxw/Q3jLW95S9o5WLJYhi+NPuvgcS+t/SnSWJVc8+lPjO9+97vj7rvvGrd+61aNEYqirNOKdZjK5jWhYvztq5KP//Vff/+44YYbNHZyrJPZ433LkUTH0JiWSksWF5a30T1zhgMkJGj3nlBRFq1FesAy1w2OWnc7Dwj7uzr+6lmpWjc37lXPJzXvxplBtdbIsLIsorWejTokKn0GQJqJ5J4ZV69tB1LKCk5KbFbBYvxxIllP7DkZJVFBj7mnVOhErBWyYw0sGqBrDVEDQSPvMUTPUMDKmEc1V/tVz2ZHryia7jeNdEUxmcSlbG9ME7QqsFRD0+ycAJf3TuqNyTh5/aaYP6pkCm5FVTXFppTSHloNrvisAnpRkk2b5nuEQCaDx71yUIiqdsLIqJDrBGiiwUtYA1S9FGsj5M0M81iMBdeX0looXRyA2kM4JMkYl2bkDK0VGbluqa8FBgy+lXEQamUCvyoeN+OTDZFWEetTnzkpNYdWOyGxqbttcMf3EYzhxMj279ip+i0H4d7DQjwjvCEaURBRsTaSoYPeydiythrAl76sgHDV9K7+aYDRdiyypaJeG4ywzVi0z1HWSXvU/eJ4lULolbWgvbK+1CtqbNOzNBve2hYpKaYJ8lyeXHsUYJV6mLPuT8mzCIWO2mmz8NSEMueulXW2gn1e4M3NpxmrRe/bZitUfy4Evq2DrNzZwKeZQewLK6C1RNhvqyDbCeN6ctpCq7KjZwdG9YVRne0ZNjmGAW67Jpqh431kw9nbao8x9bBMsC2tgWQIci42Q8j3yT6kxx9np+jxybrWTohNoH7CK2K/sDZcwrLh2qMsZgumOTBq0ICPU+qhwIisEwAq9qLtHW0kTAWchI7izPJDK7baztc+2Lbb72EeCVA5W1U6E3ox7y9Y51ISZ6kZc9ZGhW3mPoTO4JXVSWCD+63TK5B12UrAdeixH/K9QgsuzXzKMClLsXvK6IpqqyybVVNF/Qz/tntWgAvU+XXbaK271qXSG1d1lraRPYMqStVABFsrcCn7pmd3QcUyDNj/XfdqgyNK9olpbkrTFe1d7J5Fj9HW9tOiiXEBBKqic5lRoh1Gz8JUbPdzdWsrC0uxXnwtGHDbtJ9x5OWTQNlOqQHze4AWQzt3yNfpGMtmpe5OWXX5lJxxXre8XBb20BoAACAASURBVJZkP5D9x8+xM+x3nhs/hjVEkkbMowRCfHZRo27qL/dZ3QGtpbWdFqtJoD752unBOAfnGjh17gpiNvCrKFQTAzoHQ6nu/dtf974tjZN/sy7JODu+IFlDQshKvQYC3DJC/lDsr/ZRSpDYzz1bHdQ6cTGVn6RWnnFv3NG65IJZYnWljrqMxNqC+mMGecyYZB8yN2UoTPRqbNXmpuyNFNDDgLKpMcNhOm8XmJn2GRapmW72UuvBrTrd856yIbMuBBIGOGQ822v23xUQPnDfXePZI0+Mrc2T4/xzzxn79x1IQLg0yOvoj2djbG1Rz2T1ODmVkoMHSbGDJuljNo5UQ60ySoYQhVGLKKqDoV3qWF0cE01MKFM2hKYBqR4v2Y5/KyCUylG47lWdM50EA2Lz3oCMBVKkmSBEVJigcSw6i5vYYRTlIhLsRXpBnyT1i0ANdU4g+lEnq2oXmxFnoDxovq8LtwhmqXO6n/CZuWcCbRk/KaUOFwgH+eW7VPyLExCag/VjjJ67D1NaOjwvINTb0k8F9Iw6A1oLfP/73x8f+9jHxqc+9SnVEPK9jz76mNQwf+k1vzT+9E/+ZFx//ZtFI2VMeI6i+XZyqXExN54DSsYpzi/f0+J9IR5xxkwVoFB5eVx6yaVyBB968Hvj7/7u78bnPvf5SL6bTsSrQQV/57vlCJ/eHJdecpHUUP/kT/5kvPI/vNL0i9TSGRzwn2bZ5g6oD80lBV4YZO7pBz/4wfjmLd8c3/zWN8edd9wpI40hlWMYGoSvZeTeLRTGePnLL1dLiz/8wz+UAA9zyGECTVAHlDKqC543AS6HwSIgtKz1vxUQ1nFgXYsupENo3bVcMYYVAigqZcPpFiWmUDkgVF1V+umZsmDAZS7g4GtYvl1gTB26ZAsJDC1YQDarNRuuO2vQbUDFASHrHYPEOHO41RBqH6RZfJUdRTWHgoZqKLVYq9vd6mPFIh52Kk1DVqYCIQCULiNXLRGlAEAK4GinsW1J+1W0QFCzvOroas2kzga0lnlqzQJzCzLOQVDnRsj2Gs28V0Ql5DmV5ZhlLbgPQV5VwpS1d8BQZ6wCG6CUfCe2gzGtU8JnpVwZqnzrzFRzGoEPPWOokQ3C6/wKIML5DM2GW9C1T7vOtTbQrU1ch939UVspVDPIbtFWsh7Ours9gQ9fg3EVkmitmgI10ZFok+HakNZba30lo8bc+JBz1tqAoIO+6RlVUmDRjXP2naN1wD4DWSdTyjqoCBR7VcquoQYzrkWklW1Jc/Mpg4H9Ck21atTcy1RWEFXS9nTi4G121Q6Ag6pS8JoJ4T3MFWI7DiQt2MFZJ+AHCjF1LgE5nLW30qX7StoR0DmQ7EwzegAE0Ph5wSZgDXGdo0eOTjWJBFb8EUNAgBzOuClirBepDgZc9HgZLmnAxZ6rDS1FqxnfyuY34GpGpzLzEjjYsVO989RmKbXRdWiL3OM8MycNCPk790zg1abXLi1ZBISiCKbkpBmeqZdq9j3npAN7zlDXYNbxbCsLZQnVvNnNpPusU9lF174ycwj9nLDACcGM6OcGB7y9t2ncneW1eixULp/3AUNn7QAqmMT6dhbEom8Cl86eNWhJKUFqzw0mOcNNcC6ANyBeM36MnbOZtnMSn0u9Hz9vLVdB9NZ+mYHCc1hEg+8UEJN+tguVS1MSVSYQ8aM6tKXxlf7H2LAPeGH7WVMC8tLSQLYjJTzz7I5tjsfMwYoBHAWSaYvCaJeBJSB/55qysQJDNt1qhP1Ca4mde/eM40eP6iySkE5Eb5zpdS/gAnF1pjlzuIZLS6wrwMtj7p5uplz6O9WGCcVogNXQNfk+gkVl9zn/9ljQpAwEB9JD/YG5D7QKeF7Wo9Sdz7i3o8RppP1gQcQybPArZMOXl2aUYtcAsx4KQsqnO4tP9+hU91dmBNfGR4UxNbcvjA1j4FKbYwrM+B72ZQEgZ6CcDGpWT2dR2o5ov7auHcZM6vm4Hs9uTQkHNPwp+Nfm9l6DpzUHSuaEAm4NDfuZYg3NXk36CHCPKBrjb5GdRaut+tbyZcg0x060zUSZaAVP+nxaQ4hSRiDSyQ4H1TwXY9MAnvVQsa6C6fi5rFXeI82R+PgFYKf2KO2BLkqys7O2xds0jgbR3EuxgnEq84gQGWvwvHPPc31psu3yd19oDeEzR54Y33vgXjWmX922OQ7s2zX27N6ngHBpLI3NLQeDZ8geKIAj6waaUxlvCjatLMWNiu4laiJKhdvHqiadIlU4rlCP3P8D2qhq/eK0K4ATpcGLxVFzONFpMCmaJbVw6SHSjAubTgafDKV4xG5ATHaxDhuDwiTU8NfhEaqRFg9zymOdEcvX0g7D0fa+fefocBB6G/lZ9U9MulnOPeMg58O0QPcnMZLB+7oJ6ryXY4/RULofyWPRRN0PxUp/du4tUtPmxekdlxoLrhd26nMyhPFInaXQAblH34NS01/8338xPvnJT+pn3DgLH2N0ycWXjD/6oz8a73zHO6SGpQAjdRullZV/jjONA6DsKMFGnOAF3Pqcvat/MBdsMDJyX/2Xfxm3f/t21Qyq9iIZktZw1bljzKk7oJcgPf3eeN114/Wvf73uT4h5giGjT6bj+F4thW/xI6NoRtQ3ZBDJkN5z9z3j/u/er56LtJOQcQvFtk640TiaYK+IxoXxvOF6BGRuGNded62k91EfJaghkCiNbbvqHrQtnyPhrqWXnkCsmx6iNVTsCZyEOmwc0hhKOeEKVBeKjzLOqZFl3U2v0KxrePp/o7BWE60zUYSOZ5f64276ATmAL4IpargyUlGyVa+tZvaN5PFeAiaMGQFxqVZV0tLeSvAmI5912ayD6CxbQ/VxGOj2HFJPHpTCAjqUWiKFUqh5oVc3+GswIip7xGiYAvesc+9OAgruy8ie2QgN5gzCLFpl1PniuybAIMIQQvwDcLWNQbNazBUOqoLCKABiwwpQsU5E+UidF8/OM8npPOMsDIJDXLfiR6pVVgbLdZrKEkeZsA2GF4He0niaXmSpO8NWi5aZvkulHVX9kEO02TXLUtX1c3A7f5XS5iCOzKVtVw88OVVqJeA9yZpohs2H/fY4n88VlqjTy5hhZ5mHZhBb6zpXtG0NlyjDobVru53dkq1TZnuqx6Fu0HSxgiKtV6mtaaDSgFdNkLW/3OPODq6diioKKvCK4lud09bDFygT+g29HsGB7F/lvtuWYCXtYrI+CtI0a+IaLvqZPaM1D+DBuidApl4VR4RxxRYhODMPUOVMF5HP2dVapGYalYGkzQIOtFRnI4KTwJ/9h4NagKOOsGr21P/VmT3mAceSOZJSZuqsWDvsu6nWKcevBNhOnZoadv/siWGdoa5HzUtYNKVLNguuNUNG4KRFTggwJUg36//Xfa3gKUJABZ/5me5XAlGmh+MHNBNSAR72mYGUJfkEslPNZKsExcD0VJ8aW9/sYMGzUhOZa55Bzi6Oc/7de+T9gBXK0qasRArZoRoyfg3ymxVRXV4ceOakQFHHr/0mseumuZ9VzbvVYk1Jbt9T7mPKks0pSBHqkthFSjoIallHYmXREgDKmxQ1HeD0mTqnc8CWsde5Q/1Z6j17NilrHGEpbDbrr1T1+nKsW9VYra2Np44cETOl2Su+1+JY7hmnccKvSpa4wYtaHelcImBJ9lLZHDviBhgIKNP3Enp46LpV7VQgGaqmanXTikAAiOoKzbAhgcD71Lsv4l+uNzTls/TNChsWDOaa7DnOkoJuU5ZueXkK4hQQRlCsCYqCLkeOHHUgiZ+JbsCe3bIdVd82KL4iv4txKE3Uoj4uQWjQVFuNnelaYgxKy8c+8ewNVDi/VH+Kfc/9NVtOUCwRmtTst9yB7+SsQ+hHvkwSHVXLFRgaQIJ9qdKtyRe0yFIVv2XfMi8KtAKeyY+MMJmEoM56TwIQkwkWUD7zsViTCj5Th28b77K6BnH1n6QhIqE7dBgcDAtcSN9p/o6tQjBHfnLEeLg/Jd3Uf9f3h7/hZ7U4X0EkCUSm76yYRvz38wPCDamMPv3kofGj7z8wNk8dG7t2LI29CHjs3KUaQjUSJxjbtizaKH+HZjrUVdCcbhf7guquWaEHA3hqQ+/dvWfv2EUWZg2J6c1xYn19HEMNDdEZFbA6Q1ZkHxRYaXoCwsrMBl3C2DYL15oMsnEMOIeiAxZoNk7Xc60GKkU92+DRAYcVfOSETjLodpKrENaszGIjWmiAhVqKExOICIDQTxWz7tEBJKce1P8kXHQcUIwPiC4p+X1TipfPsRmpZVDbjAh3qO8cNSlJC/sQcc0azrgCUIzGyooQBHPXbaUXpEYLSTQIdisOZyxZ3ARD//W//tn42Mc+OmUZGyhz6PzWb/7WuPHGG6XWSbq7lI+id6Xkdl7q5PP9VqlyWwP1z0qmVJm/rSEH9dZbbx1f/spXxk1fvElokDIuUa0qgihqLM+XflRXX3XVePP114/3vPvd4w1veIPWDhm5Jw4dciGtMjamiyhwSabDB5sbprJOeZafPPzwuOeee8b//J//S6IxBJXNjHGfDigrJAIydUIo6kte+pJx6SWXqL7yHe/8tfHLb/hlBYgcLCC4bdi6cOIsamR6rRXOFvQTU27KyS8VSXQMgIag+EaGjEiVAsKhJmOMJDESxaEsF1WtQ4dDLkqP+sIZ3eshUDSuDd7txLiXFtkY1hXriybQ7HfWtw75MABaP9bxJcDl+5Fx5l5xXAAbQDV76JaSJApqKKQE9S7oX5mopQqKKKreIAj3HrLwjoU8sCPMyYEDB03FTEH1fM0zbnK8EmTyb9OZjYZzoCJiUwpLD3s1UE72olRnGWXQ2e3bx1EyyMmicG9yKqNkVvEL5kYHkvaoRRj4u/riTW1lLBygfSv6/PpE/2QtSkjl9MYU9LGfWC/0DQW1VUB46lRQStfhtD8na13iDMvLakuAnWJP1llnf/B57JmCesQXoCeqb5Trl/ue0tybie5aFF2LfavgJlmtqJO2/qsBKp9tgCNRHPWcMuW2mQ2uJeEilA0jOsLYKPsBAyLCZj6AreBW55/3yMlIVlrlBstL2tcVysHus7a1R3ROOJNc516OZ/pxOohxjVF74HVMmi1wwJgenq0TmtW0aD9FTIP9xLrDca74hksjltxqSb0DTZEmAOGcMFXdAmPK6gV5Z86YJ5w32B4CohB4IVuxe5d+zr5j34pZQW/RZHUn8FQUfzMKVH+LQxPhq4IHDQhbH2lbQJsWq9iyH3gZOHLGmf9jc87Zf86U6SkQNQcXWjNv5WzaLa3L/grsCvVKQZH6CAMmO+vSvcv/9Z0Eqaes7FfAlb8D2ijzkppWi964pkgKx2lVoLr4GSCEfZQtEQ3b7SGaGbaN4R4Q3cIWet6YL36HLdZ5G2qrGDHJaDKHVb+Vj5KaRZ3liNjEHxHzqOCRyleguNox5XeiENOzUH04I/QXsJDADvugoEMZ2IDsYSLwfjJDc1VI5n7fgYOgfALIqOVnjpv5Ug/EGQV2Di4yztyrlWnt67AvCTQIkgvucs9WQN2p34liN2s+L0AzzvIUALUmO2cb12LOqsTJOCuAS+/O1lUaALatER0zbaQIfls+wZojkVDQ1mvIJSnzQF3tpJSA8DzIVqilyprmnvOP58a2SqcCOmdrXdMPFxuJTXJrF/e6ZGyYg/pSBXfYA8wB860g2fQS01GrJB7WQlUtmQ+CBa1b+g6nLp55Yyzp/1dtD54XkAoflWdinzu2cHDBukJERVm4Y8eVscR3gZLKPnCrosXabfa+reJqpxZ067MO+s6eFWClYCxlBHPV5gI0PMs8OCsrqecz34edI3ExfzWTqIRMAB1+VqGaZu3mdp97chZ20b9Q90FNeHoUcj0lYgJqQQFmvMoA9JqzUF976rLnCPIZJ/ylXr++Uv0C7HuDbAK6ilMyl+yVnrEGEB0QKniEkt+SDrRGTrt8xEwDU35ZY+zhnpEvKCDcOn1yPHPk0PjBg/eNjfVjY2370ti/d23sWts9tjZV8De2FAzyZ4W8+Ti7RQqfLBWDZvRQioQSlYE+VromXGc3qN+mg46Acmscp+8ISqMo+OCUQf2K8ieLBWPG5qnjYTSFQdiQ08dhx6HB5mWzG7VnY1cOfZscTwIe+t5JhWlWX1BkTI50CksbME2o+BREmbpTJ7kUgiLEUktESfDpp6d+Ow7gTJPDkWRz8z3tpdi+ZcqSxCA0QLUBoGAb+kOoMmkoXsoVCq3iBs/oRnWEXQO2KLDl+0XvUeBtCeJmF1nkBKt/+Rd/OT72sY/7QN0ive8mohhRKJA0dX/nO985XvGKV4yXvvSlCiJB/xYZw82I4TjYbBFwA4nSWJhnkIvzz79Ajdxp4fCpT/2vceedd+kAshNvoQoMLQ4FzjpIOM933rnnjje+6U3jzfy5/nqJtsxVudpKAEMkBbTQBcqP573cG5uJhvcPPfjg+MYtt4zbbrttPPDdB2Rg5CxEvERoKqqTqrOyAAgZsyuvvGJ88IMfGC9/+ZV6HkRscLzcVNZccQkcRWVSSrk7UdV0prJodCk/rJ8G0kIkkbaHBkOzVhy2IFE1dHWOS7srgrZQ+KuqoAVwLMzkYvNmtIXS8ZySY3bGgaBbzvbG5nj6GavFic4ZSuRzM2WhLkqJz/RX1k6zKULIEgA1Cyaks7Lx1MNERIV9ShBZ5dYGqHbkTNcR1SZNn4UgSvHRfbjYX6bSuV9jjaIMf3r/Ndhqixa5+MmQFFGVk6zeWZZp70HXcW/2R/9OY3AVqEc9le92sAjAFZGR1DeIDr6OVDgiPdCC7MTyc9EkI0bSmi/RfFH1Tb+vfmdrdXluvst9iVIXia1ZX0+/SjvGVWHDQTBd0X3E5vWEHW/GoTQa0XTV6JkD0yhme71VNMDjYsDE2VeQdgfetYHKqJCFm4lLiVazvJK6JtOjGihKcjsZT+ZZzn0ooK014tnZk+3bVloVwEAPTmUCk7l1BnzR/qGovVysiTKdWrHQSXs/RYKlCBi6JZ/DPjWT0DqkOo2iBa09NzsEfYz5VFue1N/ZmXHNES+zRlDoPmmq7xkAzbVJytzIuenrgBbMdcGN0vhbs8n5cPDcg+oTJtpzshimy7rutTVodUjrEPJ/oxOmjxqEdIalQGfFLBqg8+ysj9K/5739Gjx0f3mNEIxbAAUHVPVXad9UulsDC4JUxqP0ZtaTbEqyeoxXFTY1Ps0Oj6EaJAl1pa9qbQOfF4snte9VvpxnkFs+0oBHiq4R+QBgwOYRSLEO+M6ewVyjIIDAyJShlJ2joYVyOKtVlY8T8KmsFNa1BIYk0mV7ofecPeP+a7v36OdzJVs1O99n1eEqJaq340Q1dysEnNvava4hnsOUwPWZgJqD72bd5dgqm2aqZLO+zVg1IK+wCWPijI3BWWUI1RuTbKuF0vgFZ5Tqkcm4AfyW9hpqbhVFsYcF69UKQuKGZqeQbeeMbz1nbQDAJPMAQMJ5APjHfAtElUrjbgX2OPAEQJ0HxpnfoRha5ob8CtkzevxZYKgA7dTagcx/avyapcFeKRCTMrdbGLQ+uOCla4oRF7MIXWvhJIiSNgiqXyQoy/1XSZJnZX/AIFIwnD6X9kHPyE9uxrk2T+ySZPzmTCjWOD5Is1b4IMxdex6XzaD6/QgV9eyYgtgEl816Kauf7L5aUoQRo/MtgLavG8OTSG8Cf9Teypk17ouxI/Gjvp2qKYzWQgR3DAK35nBRDrEIrt3moYC7EggCV1wq1trfCusBInqtn9Gel8+TOmmDPyQgDN4KAOoZFVExBaiqkVXN3DQ/VSeuDZ6rUYvyKcaRkyucZ6wPCfXIV3O5WEtvcAO0xgKIll5e3+gFBYTjzKlx7Mih8dD93xnrx54eq0tnx/kH9429e/aNLWgG3D/B4LZlZQn5+9YWh/jpsW3JfVw8aG6IurQNNI+Z3zZIaspJEOWHwwUJ1eWxLhEIN7flZyyQBQXIDrMoYOEn19EWVS9Ke/yOgQcV7QZlE5qTDAJDI2/3N2vWzMi/kdzW9JSDyz0s1LiyqaJQJsdHhsr1HKVv8nfTZK1QJbRRfRERRjBNToh/sggV0mgQqAwY9VpRMy23W4hoqJ9TsWnQAEvTG8lnjHpYyBGY9X1qYNKxEyWF3jJxButo8+/Pfe5z43Of/ZyURp988qlp4de5uOiii8db3/rW8Su/8ssKDo3kG1Gu49/0+dpu6rBc6KtUeOsatqj/sSIS4/KPX/rSuOmLXxyf/exnFZwZbXMxbhHiZrtwTAkGyQy++93vHq97/evHK66+ehpzpc9TlO8sGuiN1flEDRFlZVWIDjVH0GQf+t5D47577x133nWnxGza05ExsnvtDBrXFmUCR35tx7jyysvHtdf+yviPv/kfx2W/+IsCJ+D/i0M+c7Sb1RPFT0HATtcBkNGOCqYOttY5RYBmonMwtwFCClLUgXXW0mhl6V7zoKuIsZzmiPiIeqL+XgvAoOiaqS9GRfk76/HJ9J2cZ74q2FARHJ4RNJq1ZYqgBZ9q0vl7nfo6mRjKOr9FYRtMTjQY1T56PbMmMHjNQinYjjgL9bylupbepXYia6bylnrT5yr9hqBMlPM4g60L4h6VjcMhqbBLstU+YFwb2YxzA3L1bEJV9dS6xqM0wDrwymAkoOUeWi+IXajzy3uL3BYlb0AtZzZtLnSwiFoX2nBUZZsRJOgk+8SrKGT3VWswqzbJmlcNToRYGhDIgZdKooVBJIpCFvHEyWlemr1vZqe9BkX1ok5Raqp2ZhkvDkwOU/5dWfdKv3ccG3h33Cz25CDILXUWIghtkF0FSdcRmU7tMXLDecalDg7Xd22Z0W0Lc1hJ1vvQP9f9pnExZxpre153VipRFXD7XUZprfrKGjSdx8aEueSMqGhB55PnqlPNvTI+aieUXlILJ4h17/5uVt12pqS2r0JmBZm4JnRNMsgNGBp08LuJIgn9FBsdJcA6hs9XAwTwNGuAzJTrfto2RMEgLaBOrkcQZpdsnUCRULW6/1VLHmGqKipzLTKnqg3EkUKoQ22A3DusAEtpyApC01t0yuLjxMVRby1Qx72ZzALBUl+NFLul58/ovGi/PFPg3FrDQSr7wGqiBFvMb9sPFXTpOtHaoX4o/VHnmReVK9C3LqyIgj3cSynf1QDgDBSonEbXrItm7NlHfJ8b0xtQkX8SO0MA0wC1dNH2JFM2PU5rqXI+uw2+YFtKf1OmJ4WlBcLbCw9HX0yYnHlST6TeMXR7+6pmJnE+OAsCUGQxFD7XYKABsvyiqBS3VAjWCPdOEKeAe8vAIdeAFeTMt9WJnRlxWwz1Ig2A0lqz1sARSMq/CtgGWMo1oeISFPJqAgDW1v7953h9A7aR1UugoRq/iPkI1E0NXQF4nSetUc+es39q0R7ZqoDPc+p5g78yFpjbZntLySyrpn4r9wxID/BU5gVjRHkTi6O1eIxR/Tf2V5+z552ZbM6sKmGR9khcX0BWgFTGW2C5RHVsU8tG8t5a0T4ok06/bzuVWR2dAOL0MJ4D3vVN9L3xzW3XXTteX7usIon1xAcpP86+oJMj9Z36bPzfQZjrquunOCFjcSp+L39+aXkSnFSSIb2qlbWXWKPr6Ot32a+IYGBEIT1/ztQLjJrk2gy6zYPiskHUU1r200J/zE1FZfAjcXRLn6//Z9FJ+wu9fzHHiL1+PmWUydgYJ48cUmP6p586NM5unByXXnj+OO/guUoTk/FDDGYjf2Q6thEAUiJoQ+LGlU5nrizDV+WGyLSglnVazexx7wj++EOWkAEjU6iFmBSvNg91IpG97eIsP9lRtuvyRB+To5C+WQRdQpnscOmgjVpoVeicebJEvJDrFPYWIRMlM5tP6nxpCmxhDiN4pnFAEwidLwtfdDz1VoK2gnElVY3qKgEF6JBpBBXBwEHAaRAilMUshbfUuNQYeEG7yDr6OFZFjAEUKp1eZsoUCcGzRHGLmJkfFjFZLAeEXtQaz42NcejQYQWDX/rSP41vfeub47777tMYksmjFx+G8OKLL1aT+l+59loFhVdffbUMJcZR2dEUydJXkE2l7G8aOTOv3BccdAwqh+lHP/rR8elPf3o89thjGlsc+DpJHWsMpu7jvPPH29/+NtULvuLqVwzJQiNgExopgZtFQqKIKWPmJsBtCM94fPmfvzK+/vWvjzvuvHP89JFH1MtlSC3QNRjeQHYoWQhydHDyNjbGpRdfNK666srxrnfdON70pjeOX7zsF8e+ve5H9thjj46jTz89UQ8adDXwUSCytKReQwSPlkLfLnlsXlN9XJQFK+7Q2otmxjrP2i85bKcaljR5LSVRqGKMkOjYadwu1DRGSYavBpPDMwX0GHoOEA6WNteVmh1gSoImBX/KHllGmdPBvSdNj5KxDPd/Hsy0+Jr1UIOmthZVcER6Po1slQVUjyGEF1wf10OD567MN/uLcWV8BDrs3qPaKdEs1VPPdQiAEYwdz4LziqOnLHx6lNoOWcW0yL6cphmdUyJVQeUmpcJkh7EZEmpYdV2vgmxRsKDHO4DDOLMP6uD1YJMTFiXjPqfoY1H76/d2TBkvyV8nMMQJBu2ug6uDJ+0EGrxVTEX1RrTqOGaaLLZA/cXiqNWx1H7avqr6XBx0qIe2nW4aj7OO/RIolUC5VK82Ju6Bz3V6QHV9L6i5thfNOLDucd6axVEBPmIRqQHmWXvoknVT5ibKvc7wWIWuKsVVLVX2lbMnamy1//P5tTPgoJvnwy4pO5oMm4M3Z9gAsXqWVDgE+1EHQ7Xau3frWfg5Tm3pSKpJjqNjexcWTIQ8ODsIPPg+BbApK+AZOEvqABZBX1DUnSXnfgmytA+mQNftGLheHYiehziSBR+1z6Ow2yyF6E9pJ2VEPI5TemoVEWdtq4/osWd1j6Vr8XcBIGQxIuIg2wdFL21BeJZmgrBXE4OCOuqAvXw3z1fxJeamtbQ4vPhF6AAAIABJREFU1Qa2/IxTdgGVQrFjjKYXYOmaYR3Qaob74xoEgvwngZAtK6wWhOXMYz8QtGtfnz4tm+NxtmPMPYm5ENn/Usq4mJ5xUvZdKMeqTOQ4vUqtIN3MWgFnATyA783oRAAIm6W9v7amgIZxb0sJZYpy1vje3J/M9MotrS/GQD1NZQed2eRPyzYYCwNhpug7MDSFlj3mDDENxJ21bi0n4zBlT2kcf2phb5xBXTRAF+By6pT8CNGaE0TyPc0oKhhM9l7JgplyagG/UgbLWmhgTwaZeVc2L4kCC7tZkIUxVS/d/4+y93zWs7yyvK+TdZSzQAFEDiJjwGCSMWC7cYDXfseeNna37Zru/jDdVTNV/W9MzZdxdfgw79Rb5a42tnE3HmNMsk00CElkIREVEMpCWTpp6rfWXvfz4KqZoQ91Sodznud+7vsK+9p77bXXrnYP+EnsBf7Ge5hbZfjpU1oUc1Hhi83Fek7AnOA2Nsbqkw5IIjiSszEsqH6lZpVcFbhh/Qsz3OQDFiAZ6mrsdkAUiXmV4JfGZGBQvZg519FEYK8T4HoNOHMdXyssoIBzESRyYsKBvcfIgAGUUgEZlZVUVrf2Vlgp3Dc+j9gFxRLpB6J6AjumiP7vAkLFAdj0YqIEdEyGPhmwBPLxPxR4s99Yp1Vzp3IplQxYdTvZPK956jVd555aQuY7zID+Om8+i7XEHAGQMSYCkqvFl7KBBQa4x6ZBZpWTzZ5TQS0AwzH75vRTVPkXar22i2ovUzWa8R0ApAj8I9gHIKZ1VP0tGWufo2aAKVE3B2bcpwkI1XZisp08sKe99vJL7eMDqIyebCtXLFFAOCp1T2ieA21iurWJadRGmbyZNjxCYa0FTIyo9wJCaKT9AeGkapZMz2xylEwLQHjDWagU6FoQxlK/phVF4jrZDfcAIQuXZp3VWLoEI2wgTYchKJTIREn1Bg3uBYS9qmjVMha9SwZdQZYHtL/+gvtyjyzT//qzQkmJO6AwOhyUBWdN2Q7VAFhCOAaTxRQkPShLgmAdYvRuLCPBlSWIUS0dRBEo54VDvp/GmUUqGi5ZV5QM68DqBYQgN0Zynn32WWXufvnQL+XYQzcy8uzMEYjzypVntuuuu15CLuvWrVOrCsZbjqDoLL1NpnlVYGz6L39HQOb5555rjz72WNuw4SWNFHOME6FNVoqY6Zt05ZVXtltvuUUCMpdcfIloGgoeSvpZR3dEUyp7yrwkY8d4bN+2vW1+c3N7acMGBbs7d+zU+AehTM1QEfXbFVdc3i666GK1m/hg2wfKJF551ZXti1+8u910042iiipzRqH8yIhoSWzsfoSUw9eUNg4vZ82pGZBzoZ6CRp2UnaOuRMpY0PRch8Jr3O/R/XJSlxcD3aFxIHUVsLAWJAtfRdU53IU4gvbWYa9+dqJ6mvooVLoMv2oSi6PfBnAaTCPSQVHF8VIhVbDslg3h+CuLQ6ZFr/cBLidiaFDBG2MVURlloSoySFYt2dI4BRjDtBhQTU3VFCcwVpai6hVB+PmZIFv7nwD82LFO/ELZmipuZ9yjluh7qDVUr3GtjIEYBa25V21r05v4AtThGbv6gGqUq5ojgTg+cIOas08Zq4xpMpHOMJEVsdx4HFZel0NSNqKyo0G0ydgxnspKoCamGijPR54hB5ra26jti5tEM1buqen6tQiDhHHQy5Ja+KQ/cyrgrpQ7VbdSCsZy4JNZLHS+50SOda0X4iD1AD9URnEcjpUjPNIWLljQUYTk6FRNEPcSlDs1SzyD9557hKnWit5lBCAlZ0/WJGUIvn/OBYN6zFEQ4m7tHKXGz05kaFqduE6ETfqbMYfaXFQhiZCx7sfH28KFi3TAE4CnpjqiRtjF2PjQHrkf1YiVYJDFckztdi9Kry+ul6AnjIHYf/6f7ACOW/4WqplEu/pUNZ1lP2VaYdWbCu3uo/K6xt77OgEqn5UMYNZwepYKBCy1TQdpDuJUi4+NEoWRUhEHGqqron7+pOsA88U8AbImk2103RngAJ6ibEZZtq9dAq9hPvmOvVOmH3V0MZaqrntwsB05elQBAfekTHQFoey/9FJT9reaUPeDCMn6mgLu4MIZUYOS/Iw/EWp1HOyIFMWmc0/s4QShvC572QGHVdBNl3Y7Lf1+FLB3jhWajx3rAkKVUJQP04ljlU1m/gPEMS+MPfOpvVz7KXsh+yXtWGSXSswn7KtkSRIMAx4AFqkucMgtOQiwIqrizwCI6vXc1H2UjQuNi6C1l8E3wNdf88X9SvSjapBjWxRUDsOK8WcHUPH9TUgPgb308ceHLdJWNoz3qV6yDUjjQHWGOQOL8pdztTtfC6xJ+ybuKb0RxTyqexF4K0aAW46kzyDrsNfcvpqxVY/grLMEbq6fdykRjj5tK1x3ZiAqz42fzOsAhbAfgGMKCKudlRIJVYfvANxnJmsmwW2ykkralD1PrS79HtkLYvaV/oaTLLbFAYHD7OF3DHIA96j6Jmuv/fJHYmWxAT4/3SdV5zXjW7Rm+/QwClH+7ukwGPQy6Bxqdpf4kf9smmnXD5QsHP/Vua2sXbXHMLDgcpecp7Jpky5pARi0v+fn7/fXY9MCUDEf6W0LgxGfUKCsBI5c755rM0d69hJ6ckAPtRlFbgPkSbrk2cl+W5Gc9zpB4lKpT9uYnj6EB/a0Vza+2I4c2teG2mRbsXRhW7xwkVDQIer+yAJODzRKCkUIG8TYk+s2HzYZwlljs9vwEEEkB7MV904pI+UicbKEoY9iIM25du8zG3r3mUtj0qDhMgBaZN7c0KKc8SAJ6ewO79em1kGGU1XZsj5nLosvGzkRfwx0UP0giVmQ1AsQYHAfIKBLly7tAjsi8tCUmLAEWnJIShyC62CwHfSYmgSlJrz8OHtpytpvmO2YWl3UynymdlAbiaFxQDgphC5ZFr2+6BehjBBAsnDZHHxOf4Zw3vwFOlS2bNmivoQ/+tGPJFPM3qNPIAeA2igcO9qOHTuhvoTXXHONxGauvvqqdvbZaxX4sSE+ltyy+c3aQFNTbdHihfrM999/vz32+GPtgQceaLs+3CXRERwWiW6gbFetDFgDUpEcHmr33Xdf++EPfih6phQ8jx4pKqH7JSWrYVEiO0kYP4I+ag8Zr6d+/5RosdQpciiJSidZ8DlG+ItLzobkoPjz73+/ffMb32jvvvdee/7559qDD/683Xbbre0HP/h+O+usNcoaoKBJTIpRl4NUbRwyXxg+xp7DRIXfKA+WipSzBJ4DKV0ODml9sKnTAJr7kiMjTrj7FjKWBiF6aokx5AxK0EvRA4rC0B/MJEOTTLnQcGX8qBt0gCeBhKEhBQu8DqUriwOdNspXhdMxpq6BszR3HHztwUkUZHGy7PCxbxi3ZLU6Omsj6JwtW8MXn8XfctAnKAr1lbWt+hOU54pyqzrZcuqVOSNjeORwO7D/gAznvPku3MZYIgJEtttooDMhOQQ6+k45RhqXCtI+4WjU4QmiHWdKDubgoIReuGc1na+aIIQ1cP4iNsSYJ5OggKNYDnHapMDGWpxLX6kxgT8cHArAS0RhvrLtx9rRI0d94DEPJfCRGhXmiPvjC9vUSc9H+j3qzoh7CUQoAaYCoEI17OohK9jEbkbRDCc19UkRuYiAhoMCgw84uinMDxVd1HKyqQW6JevDOGbeWUug7GoBUc4vezd0rNAmI9iVADQZMNBUst2MZWTc42SZBubzRHQm+tWNG1DA5ovqr7Y6phhK8bn6vRLghZrL66klFuil+hbKB3r9rtTnrhzigCABCXK//J7PY4/yJcp5UZHkPCIgUvTLBJFRoky9J8FvAgjmTHuuMuUKgqrG0/VyrqENJYyzCmdRNYtiS7iWjH2pYLuyR8nkMu6hczqLj5BciTFUv9O0w8ie5rwXmFO92aAihy4Wlcxk8+UAlogMa4314wwLAV6k9bEVJ+34y7/o1QXjbKXVjpTM6b1b601ZyqovBnxWfa1aBAAAzJat4DlDg2RuOP85PyTYVAIbBADuj+YMmpQzZ5oo1hYPcYYiwXCEUNjTUblkj7BGkyUI2HHgAH1/zVYRQASQNNuifZasjz9gSp3o2VWe0WXVOhqd58YtaJIhtcoy18YpTpAenye2vCew5LpD1kuyvr2aWteHRbEx54X9mGQYTbkM4yKBg+jzRSFW4CEm2WAnEqR9V44+98n5qN+Vmic/S2ijzg3GWP4WYloVjNq/csYkIB1BH39PGyQpBpfStXrfzsxIhCuso4BBHaumsksKAqptWaisAhE622KhDxIJ9k+tGonNFHg56nNP2dESfOP9oRHyt2RoQ0lnvXHv7G/aVsiuwwIDLCMIR8DxhNv4sFbD7mCdqL8n7JhT1YakQNcwAbi2/KOq201JQ9Zh6tdQ/2Yd8MWeUFa+hLP6S7Ri6wGnuDbsMNmAqt9McM86ifJ01mD+tQ9jAe9kgZk3/DwFsEODGosAQ0qEVH1ukjT95Qe2/wPyT7gOjDN8LM1ZtX1zOxonf5i/0M9T/tUfEGocqjSgX6PBIEXYfQaWASYD3rh9mpW1ndRIH1X8rJ66swAZArwhK6YmAM8ZZ7/fzCe1CSkANSBnevB+SsroZDu+f3d7ZdN6qYzOnzPW5s+ht8usZhIe5YBDFpYZGFbbielGJui0AkKCPwcyQ232OPztEVFGJyem2qR+P9wG5Hg5IKS8kLYT5mOf0N86da0SReDh1JuvTxggxaqiXRSFRxOPE1vNnmMAaGeBkyinutQQu41V1C0rUBqVSCGpInvVZUFBsiHic+P4xVGxwXDxadByi5hgvD2RQk+rZkUoQGWT8qyuCNXTdM5hJpCJtjS7mzon2+jZaKrH1CYpHjqBggKPQjHUQaN6I9UFOgNjJVJnnyzFbxSVAxmHjAzer3/967Zhw0b97LntrwOA/urAeO3ate3CCy9s6y67rK1es1qOtpsKzy4kEF5xa7s++qi98eYb7dFHH20vv/xKe+edt91PsST0nfJ23SfPRSZy7dpz2lVXXanA8+qrrpbh4xlZNzhrqGYxL1LIKvVMAsA9e/aIhgrVlXpBxmjvnr2qGxRSXipdkpofGhKl4owVK3TvGAY29x2f/7wykgcPHWoffPB+27Rpo4Rk6DWIMxI5ZdeembrH4W30qicfb3VGO12iHJVz3BnZzFEdYPxdtTrimqfZqp15gQDKNDooVDF3BUGmBFYvTmVpeoCA9lAZfQ6iSDULWVPrBbIOpkAHnbcE9EmtERxdnk3KZ0LvaY5uISXXMRgBj7Je1j5jESQLx5n1AjrWr9Yp6kdXC2mlVTkRIOpSP5zRoZlgk73Ge4zmW/ksX2S/cey3bt3aXnvttbZp06aOgsRBzfhwz7ffdlu77bbbhAJj8I3Ykv2wKIqUwoq+yjNE/ILPDkqKI8jYQFNVL1JALNmxEdWUMqasb6ktnjrdHVYZX64vhF+iR0bQg6yHxqr6gbS/qJrHgASMP/fAawW+VCsYCRdQD6Oi90GNtZFEUyrFdKjWDewl6pOs1mzWRWpjIorCWiGIZe65R/dWsygEAJGK6iX8QtBgJDLZgGSRtDaqrUhsZdRisT+hLZWVc01EtSFIL7J+QbCoZOq6ffUS7tVlRyeOHXuZYAIFTrcY8bcO0uGRTtBL9N1qdBy15KxN9irPG8fFKqAzXW+91JVj97gfyccXok2AwHU6Z0eq2x6/rq4vUvXK2tq55D/Xl04ogxL1z9CxRWXsVPTczBz1PvZZRIE4b8ggWNnXLI/YpwgrsJ48ZlaoA7ChNk2AkALbo7I9Ai6VOUPszDTJZOkj3BMl3KDkqT22oqIbjyezlXYbonR1kvEo+prqmvprzg7vefceVSa3mCECcYtCLtAz1Lbqbyegp+iZCoJKMZDPDE1MDnio9FWfKRGXKQt+BEAIYIOzFfYG1wn9LQCYQIASlsrfk9kJnSw131qH1YbKJSMWnEhLH1P2fQ6YhWEbz2u4lqnpgF8Wh2H9SySrxLlYgwZxj7l2tXr+hUWUdRzAkN+zXxLAen95DMPgyhg7++mv/mxZF7zWPVsI0GJA/TTqlM64/MYZcvY8vhrXTh2jnWDa0rgvKfPF+ZjMI2/jvnHmQ//jWbker2cMIlKS8wndCl1DfXz9ef00ccZcmT6UzU9XMIcIWAF8obsHPMw+NN3frDV/bgH5k+69qFrrAkfNBrJ4IO2rsA/SwuC+ad1VarGhiyazL1tSgXdAXa3n6EII8HAplfr1qn8n4O5pK6DiB8yC5m5ASIBoTWWYYKGxus0IWbBJleZYaM1zo/UXkKyCdc9btRoK8a6YNowLQDtzhE/mjO2kzsrQaP9PAaEp7K77D+hpux79EDOQUqohsLool9yXgR0rlEdIjvGBjUV2NX1PWct+37FqTwZleW7XFi9Z11DNU8YgFoKEM53FVPa1wBjvTWIiAyMCWgR+V9a15keZX9kxn/sS2ySrWmUn7KGIA2bvSQ+lU9HvMcAY/vQJFaW9QM5PFxC2yXZiPxnC9a1NnWzLFi9oYyOtDfNhGF2d1EOtDY20NjQqldGpmYl2auJka4PwlI0CDQ2RWucwGW5tGoduUrWDIyNjbbDaADggpCcUgjLQnU5UDYuL5DMhlv33Zk2PHR+yNgBsJjVwr7Qxh49qLmaZoqDFg4NbjYGZLN7MZKVINI5nqAIpZlYBeqHFQYU52H2YmY4Xw4kRyAGDAVemlAVQPGUXfZ+2E14GwwvTqHgOur790wWOykikN2KJK8R4GZFx8BqHOgZQfPYSS+in+AV1YqGa1uKAw3RaO22MOU7u21vfbs//4fn29NPPtHfeebeBVuLsycmUuETPsURw5uKLL1ZN3dpzzmlnnX12W758uV5PYIgxfPHF9e3pp59qDz/y6/bRrl1yVF0rSTrcNRBuyGr11EsvXdeuv+H6dtedd8lxdwA76r4qp6MQulWBn+qEUJw9eVJGj9YTBIuguceP0TC2Am8ZQKP9aWDNgX/O2nN07xdccGFbsmSxNux5550nNVWcZBAkqKMEqatWrSp+tmWd7WDCkz9qamKt11Aw+LvQmurLqb5IEiChds2CMFBJfQiZVkt2IUZEdDZJhveoYjqk6atGDQsqlGliGqd1FPl2Uzwx3hhT3k/AxNp0Kwhn14O2heIo1LwUsuIMolTI+OtQKbVXnBGDKdCOyF5yeNI3sJdBtBz2pMQamJcICjlANdWWzxMwBFNA6l3m0TNHBCJ8JsGNDm/Q9qKDmZPfQ88T8DLvv3r4V6Ikb9i4sVPl4zNZR6xLMs733HOPHHPVHkB/rWcWNa/6+NkZcgAa0SeLQU2rdhbnmewctHfm3kGDQRnGNs47z6f6ACF7lkJXLUvVMRuJx4no3QfPproQEPmqPxF9Jf2Yqj5QzphqO23vFPxVBpfg1AwCK84xT4xbsl6sN4sskD2wwFcoZhF+Yl2nBoRxcbNn145g00SrF0vDjhAHD58lekz1GgxFvT9jrabK1Xg4wUUcDO4/gaOzqG5bgiOgzHr/eEhJz7Rq3h85etalHMVZPedfQaYOV7c1ijy4zy4COTdoFoqOA1HOIp+ZfZKsXpw97kX1V1NIi8+TveY6cXRkF07QDojyA98TLAfGURRh+vGS7S870nO0B1QLxvMAonC92MdeBs0qelE7DVVItqMa3mNrWOPKBhTwEue7P+OXgJA9ggPEczrTSU0bLAWLfcXpU2AQ5Lv6rJluVYqa1bvVytYjXT1OgsUEDsnUZmycCXGvyXzrNSXKAzCRoCfPzvxbldUlHrIvJTVve2rVyKzftN/h+ax0afqohWYilmPF5VD65PRTG11BgcEh+yNhBijTBog1PW0Rs/JT4hjmGVlfYfAk6MJZTGaCgIC1nr2sQDziRBWAcc9hF+EYc29Zm1IfVy3xjM5traPjJ9x4nPpTlQQ4m+oeyd4P6eeXvRdBmdjEZKcDrMc3EbumylC4JveBrcHeBWwQJTN7kh7AqP5KIKYyI1UyxFpVBlS+lstPAsLxN9c9HxVoIb+r2tY4Y24WFa/hngO6YdNSM8/vkun1njbYYUDcZTMEnTnbFUzozE5WzTWEWb86P6ovaYIh+1k9VUtnHAz8q955gLNonmnEKn1ynSqBCc/BHrTdPVr1gxVgpq1GhOGKDWeQx70OsQXKrFcbHddcmxqJn5SacD6bZ8YOqw0HLYug6xM8IJQjAIg6ZdOrk9mXj65EhJWKuU5q5lUWEz2Cet6ADXwu607Pqfo2fNDprmbO9coFCVb9boCaZJ1j/3kV9+czy71QJcYYhgDqvYCcoSjDRgjTpkBhrfsSt3Jg6vXE3DGPrIEANgYbqrZZLAuX0ST5ErAkLez0/soOJ/DmfrEVBgd7SuzxGdgn+JkuGwP0KvEwqYwCmlqAiPtTmYx64Pp1fLkm2GAQr8Husp/5PMY7TIf/e0CoGsKBNnV4b3v5pRckKLNk0bw2jGiM+kMNNZihMw110ZHW+GbgBybb5DR9BqkdlEcgCqOMWQPpM1rSJEjT2qAkohlYDCtRuFtC4EwNDLAxzf1VwX8dwF0xdRmSoOVCYOq1UrBkgVXaPpkmDkK+OIj5PAli9G1SbVpxkp3hi2BDRB2U1i8jG2oZ14thw/kQUjg1rQ3MNQhAcvAzDgSDChwl8Uyz9rQW8GdGmEGbKshY8bdD5evVMlUjykJEcSrZCEJPK2hQbVMh8SpELQeT11iCGIol7SSM8AbtY/5xRoNquzZzuL333nvqy/fTn/6svfDii3W/zoAmIOW5MDg4vIy5el8tWqxs27nnnaefWZjPPPN0e+XVV9u+/fs0roxpDmNqhdznaUYONl+33HqrsnGI12zbtq1t3LjRbUekTntCtIOdO3bIIKivZEn5ao6qkTg/M65QHglgqRXga9HiRe3KK65oV1xxRaM+kUCP7CPBAkELX1KpK9l9jEsK0qFUiSZTaHTZMAWMoLEOZqpeJY1Qqesrp0PrrurvdNjMdt9CxjFos1L/5VxZERFHx2qLvIeDlvVFwBaKmQ9Ni4Nw7z2nqbICMtzV3L76VMqQFDqvWppS9GNd44zs2bNbcyIqRtVB7qt2IxwcoThRS8AawKDxnAlaROUh8KGh69Gj3QESarNlm208yWywHpkr0T7Uw+qg7oMgSwXRlRHi3zgtPH8yGOw/alL/8R//sX3wwbaq33IPw/379injDMX5lltu1rzbUTRil30U9UIpPdfhlnHnNRzSBA3QqPnW+qs2DmQMyaClh2QODCsXYm+8b0I7d40JwktGj3nGUG+cuQENPyS7ge2DcgMVNCAQ4yYqkqTMjYYry1WZXNah279EedkBIVkM0S+HbHe076vxu7Ji9LAqMShRZaoeJoIUstWIhZX4Aw5TFI2VtakMKw4FQR9zz72mT5MCNdGoB7VmcOT5Ugaj2gAFFTVPiP3o+5BAQyiVBcj0ixUkoEqQKUQWZUfRbg2AMeYJKvk798sa5x53795T4+MAT3atGgFHDpw1ogM7vVwL8CHwydokoMaWRBY/a4l/RTOsthFhebD++fxOTKiANykUp46eQKIonlEeFbhJ8FP9x3gebCj3gS1Ohks9f0sQA8dT+6Zk3JkYgDhes2DBfDnbBk8NAmVMReOu+iBnFpwRcHadgAQn04Fcf01Xl2EqkJI5SI0N8xBqLP9yfopWWM+sGrtSHBbqjlJvicXorKvAUQ6rVBy9l7nv0K25b8+Zm9gHkFL2v5QoRbEvQJrXJ3jhOXSm1OcmCGVNRQjFNsrUsv7gheu7NMTNqQ12OVA02OMaL619+nCmHEDr2201RC2FFVPiNcl6xvELQJtMWwDgXI+yhqzxZI6VdZBvZKZQfB5/nkWMUlssYZ2i1UfsJNnW1FgRyIbinwyZ53S41zMvbThKy4DgoQv2qu1EgCWxHTr1Ru9ZZ2CdfWKcGGtnnv079kkCbzEuiv4eFpqfzQI1jD2009gAsQUqG2NHvtfrlPkEIEEIBD+DPZJWEcwF4kKuH6sMNeepWG1eZ/aB7TeG1om9BxRKQKj3lnPPM6GRQNkLtkNnXl1LyusFprIPlVEqzQZnqAxQq70RflmfEje/O3jggNt5VMsZPku96qbo233MjJzp6S44UpBdcxEWShh43BM+VQBBnxfWHnCWzPNk4MP+kgR4Kh1pyvSsqkl2Ri29n3W+FCCVwDVsPweYBqPC4BDQmDVSzCmxCfo+V/2f696YD4lPlhAhP8uXp163WFb5m65dKvAARPajnbnz/DmBYeGXKr8pVXpsUv/e0nXEqLIvh+9h5Xrai9nn8rlnUIP7NTXaNsO20i118I0U4NdryL5aVLG3rwWsqp7Rgo3q5/ypVEaJXA/taRvX/6GdOn6kzR0f1ff4rNE2DP1RO5UgELqoA0LVDg7NtKlGUOQ0FtRQZfUaAhi8D2GDQWUJURYdI1Wt3jtT7WQoo2q2GEl19/uz3DQKgnDzTZnEUIUmYwZlEAXTPUP3Md/b2RA2B3cWdTgbeTcNzYEmo1yqm5FqZUFyzdSAMKm8L8pDQiOGh4W68X7VQTRUyg7rUIkcL0ZRqEhfnykZtuopZIcOZ83qo6q5q/4xSTHz2VZzrMBVBeFR1OupGEZ9S89YgUEoYsmk6NDCANSmSY0TBkG1ICOu8WH8lP04erR9tHtPe/LJJ9trr7/R0X14BhYvGdHt23a0AwcPVk2XBURwRAgSli9fYf716Gjb+vYWZe08dmyqUQU03DdZOYIcBh2lTsZFGcdzz1VGbvv27e3NN9/sjD/jR/aIz4+j3cljK5izNO/atWe3s9ec1VavXqUsFSpbHPAEhJetu0xU1/PPP7/LvkX4hmdQS4JJB82hMUlJjjYiEmYxL1zo0NCQggQheiXZnMxhWpwoM1HqhHaa3YybOcFpICsYWqQQw65uwNQsZ5O8DpJps9OLQ9HLLyd4wdmX8ImyiUbtZbhKhTZtNXxZbINGAAAgAElEQVRPJblMcFGiRzj7ZFoxuoxLBJHUOLVoFspCzB4vdVhaerjNR+4/aBZWSnSpqg+JwScujZqnldiMeutwEyXRtaipscs1GJt+Wo5Q2qEhqcc+8cST7aGHHlKQtnLlSo0j6wkAgSDwhz/8Ybv88svb6tVr2sGDNCp3VjcBWRz3ZAIMXqSR+qAALNpxoHq7ZOlSHaLpc2iUc0CZNtYjGUgZZZBIObM+pHByoeG6jxJCRG6IndY7qblk7Pl7xjS9xZLNSTBglNtjwFzGqYkjnoBZjmX1o5uZga5qGnMyKqplmXHAZBETo5FiElQfpByA2KDYDZwsfWa1LYgTadGlUQF/ovrEoanAj3URNTibdAMeZd5rb0VszNmMtMEIgs99hDJnQMQ0/yj8YacCXCT4DRNECrQKeFpbumSpxhmbwhwLKae/HCBXCRCl71qUNrFzZFhZQwExAyRK3RUWCxLwVZPjz3VNcXqCOuuC0uFRZ2iLEhbQ0y0pHDCrfrHKDgJiHBGAhlpjGpr73GL9mTI6x82nVS/nvY6jIjXLlDCov9ZEl0UaHXHvKzkuVVbB+0RhnLYznj0sOmSdZ3ZgenVp/Rkmlz94rbGWVPMr1WwzbPqdQIIfzozUMiew0hkoRctSPCzhpKzNZEZVywhgVfWCCZ4Yo6gU2qHz2CaLaZDJALNqeCtwiiOnAAbV1Gpk3u1DifEY/IpImesADW5LibOaX8selCBTz545Qx1adALe+A/Zt7zevokdywiFpUVTB5qVOipjxTnJHvGz2E/j/GWd6tkreE+9FXvIjraztCkpCE03gU+/aFUvw+/Mo4BmRXGmk/Je5iK2KZlT/k7gJsXcEmdKDXz8GF7bgfYJXpt7+op9o+DN6sMWMbMabQJlzZEAY/dBVRao+jQruChA1OvdlD4cdQP2BjvYP/hNzCd2zIwApBWdKTLTZbLx1LGlaRXAg3FuCzipGn2thTqz5FqnDKhULtVWgH6qx62MnYA1apPcP9dQgFn17fY3/J1aXgFzpRDNvcLS6RdX1LXxO4uSqNOrC5QMXMefiOBh93zVHkcJlwgXFROJ+xUwFnZNCc4oAK86+zC0mJ+sHwVqfeJz2h/F2JEBrPIC1nXWYdfeg7mrTHXH6CmqZsaLz9d3BcTYMYY+rIQ8I3sFu5mMuOx2qc27zKhaRBQlPedW1k1YA9xbV1hYdaPcm/Zc7TP7gtbe4G/JFgvE6hP5i+KrwM1ZY+3QwUNSyHdW2FoDOqdRxi0WUMB5/i6WyacOCNtUO7Fvd9vwwnPt8MF9bWhgqp25YmlbvHABfEJyfG1gcNj1g43G9ENKFA7PGq5aQjevJxtI/aDETlAUJTBEnbQvICRbd1p1AuaV4wiqvqS/x5YCFHPGI7JCyrdLSRfNAUdXLSZmo651QmizJXctgQxiwcGiQu5yVhhYgkUZzzZgWhr8dqifKiIdF8rP36DW4VCIYlU0FAY394rDChormoMifpxn+uzRz8b0K+5P2QYkloVcuU6C+2HiRM2aO69qWSyMkeJ5GyUvlBTpmmdMvSB1Sj4c5MSWFL6NXNN1QZo4xDn8MUYcZCBTvCKCN1EpJAvDd4LHIJME4gRpXINxCred+ry33367Pffc8+2tt7aIukm2BANhlTarSQUx1cYug5zsWxw5MnQ4XWwSagPTQDXGWrxt+0QsvTYyAsXChpaxDn1XdUAnQbkXtJWrVopuiiLolVdcLuNKxovAkywU2cAEgBhfnBCNsygv1eOP+Zw9rsORukSuS1bItEo7M0FxWXsJLhJUmJLi5tXsDmWyKygg00OWj3XFoQYaqPYNfU5IHCGji1YR414SmPYOHx/w7vNkqo2RJaOGuR/WE/fEvpJxLSSd5848yVhVbyK4/nyeDpoy9nmvgobKBgU17JDoQsCVha76HI2F7sdrVnSNyobzHEZ63cogXzGKPC/3qlo9tbNwC5WMA5/P+//+7/9ePS23b9+hTAe0X+Zt39592su33HJL+9u//VvVvRJcsc5SE8R+QVGXNcpzWGjANDtqPFjTAFTKwNS+BZUTI6AAGtE+jh6VfD33u2z5Mq+xoWF9jgONCc0za54DmnkncAylQxlwaPSVEc2cpUaPeeJayfDn0IhUthzuUuqFUpwMTzIYdjYtaDA5ZUpgAmzADuZJGY3U2ZZt1rOzXmQr66tqfrC/qRWVGm45AqnZSbAn1L5mWHQxaOBF7+8Oax2CDhyc4TTq3dGuOcyR6CaTz2E+yXz0hIsYR8ZXSownLSyUAz5AA4EV6zq1VaxHAkKxPopm3WW6qd2qpvaMZU/Se1L2AIEiB4TuVSWKTvUbZBwDdhKwJxsuKj2Zr2r9wn05+3BCmQE5BuqB6GCc57O8uWs0Vfta6rpqjl7BtmuXPTfKIkO3LiGdOC2yN2pNcFRgEawB5j20sFCjBeBqnA2scj0APdY7+yTBdc4SU/0NxvoEsqPrjAZCcKY/Z70GHJK4jMQ/rOzJ/nAvT4R9RjvatOvzi6JWvWoZG2ezTne1/s50G6xLtl906crgdWd20SYlTCUgjCbupu9mPBX0FItCgY3ETpBwd91TFDENYnhl5/zED9DzFAWMe+eLTAABu5zjAi/jsHKfyYQbQJzS2kvNF5/BuueeqZsXaNWnAiuHsDIlAXFYi9xfGE2y0cVA4R7Uy3DWWCesYttsJhNrh30vB7/sin0R+12MbwIy1tKC+fO1Vo4f7wUqCsaHBuWvKIg5ddIUv9JuYI3BuuFzA4Dx2f2ZqGSutOYqcOY5eT02lGvZue9pLsTJT6Yq7am49wDWSQr0t4tJcJ0MFftE9mO216jr2FxCEAVtZeROWwQt2ZzMRdg/FogZFmgan5K9wnWZU+bZZRO2ielZyzoTIFuBp5gBpYIpW1XrNetJWT00KfporZwvqm0+5tpm1hhjx/nKWcZ7OMtUy1fKm3m20JIz3mIx1DXiq7DGlJ0l2CkF5ChPJxOewE/3WQ3u2eN5zvi6zFeyv/xO4ERl/gWYphSmsug8l7ROSjtDQZjASwPlrDvWh0SOyn8FOMD3WrpsmWnxR492yRjN99iYFa4rq5j7MEvAGhQBfli/BrimfC6TmSUhRfJg7jzTsgsAShCLrVFfVVFbYUScciu7aokXf4jzA7sXwCz2gjnh9/jbyXSKIaREwkw7eOCgBA+JrTgnAC0lmjNr7FNmCKcn2skD+9pbb7zajny8v81MnWpLFs1v8+fMbm16sg2oaSNZwZHKEg62wZGBNjo+0qYHnLmwvSMrQZqZA2mmDUsFk6CRjYIsMo2iT7fjEjAAnQ1CS0BYLSlqANPfSk5nFYVKpbRS0Db2bh4smea0GxBiQXbHnHoMl8RoxKv2e4y4u0hbh1ehUznEwiVWk2MtIiNMqTUJBYsNTDAh+k+lnaNcGadNxrToWJpYqCFlQIJeR0o6fU+UCSoEivezuPh8B1ic41ZIErLUlynNYSCaVKlTioI7cVoGHycj/Yk6pLKku734XXzM33pqWRYXkLCGVLpMIeF6UDBxSLZu2drWb9jQtmx5q32wbZsPJdZAiQHgePo4NCKXDGFoKTYARom5Lqi3kPK+xtoYztTlaF5LnOXMlWeqYb2oPUXxW3HGirZmzZp23nnnttWrVrUli5e0kykkLxnsXIPrEEQS6GpdCFWjt85JC4UQHJKpoW5h7hxldpwdJHPogB+DREZNzrdQLB9uCdiEZkKjKGEEtQCpehwMgsVHJkRNsePobFoOJdEpqkg9Pwc5tLpuZYqrXQfGT0XJOBgohqZ3YIeQ1X7tq47XfZcBVvYCtUToDVVrEDS834lNj784rkEX2R8cwApiC53NOhb3X8I+RmE7deCigQYdZ22nPsQtXmxw1US2nAw5E3Pnqo0I7VJQxyWTLERswQIFXds+2Nb2H9gvJ/ruu+9uf/M3f6M2KbzGBzO0Ldf1JSMhdLOo2NiSfjEEDhzGAqUwgCUcEhzvNM4W5Y1sp6iBBCe91gGsI/bwyNCwEGcFiRVcClQacN2Q6rYq05zxN5XLzqoBKjumOnArC+XXOrOSnlpxcAMEyEGagYaIDTHgZEfbWdc4Zon5EpS7ZgIxpUJHQanVnNl7kdfxWQEMXCdiifDU40XBOZSY2Ck+/BMBYc1v5oM9aHqU7zv2N/PUc8xBzkPLtwMfIS+j+BNVK2bAis9P0BxBAp4v36mRiq2UGmc1vufgZ86xkwlUmEO1U8IWFMXQga2zRwleQs/nHtKuxVkZq+tqX0juHOqla6adZSy7VxRgzjRlo8tWJKstp7D6/HJPuq9q7cQcW4jIWQ7+X1RHVMRLlc9mwYI9mW8MG+An100tuYHIPrZEgWlaC5V5C7ipALWvR1+yxemh1TFkSs3Y8+G+cMqyFRDBWjDCXoJtp1wr1ClsF+2Tz0vmELEd5n/psqWd0JOCC7WkKnp0gUoCoCtLHd9A4iHpDVxANe9PixSvQ1OznOWdcgaoFDzDmEi2Cgea9RDhEq1DMRW8B1UOUqwK/p/5i4MfNlL6mkoCnzOZfq0SPrF9iE4B920/wUwJ1dOV36NezqWay31zH/ZXDMt9oh9yUR+jUK7AVZRh7LiFkBIYBw5gM8h36muplLp1O+mTAiwD+JkuXOriZYtC++M5ZIPwE0ucg3WM/eU+UXH22dsT+eMMZ54SvPeD3RIZqzWUtdkxLoZHlYXhfKNEAvvvVkEogsKAK7+rT5ugq2UsanuCAAdELq/g/rOWuTeeCUYOgAz/CvjRnrRSMf4F96EavQC77LdqG8L+YK3aN3QbEsYy9soU1QldQ2sdEbaidqaFFbaTIJf12gsInWmN/xW2Qtr4RBQJX1fiQPiQ9AekTyVruPPJ6Ulp3zGt0XJehbUh21lsKQWo+FmwGhBto7VO0TWT/UxQJX+89BqkLl207vggEWnqMu/lG0YVF9/f5VPu9ecavwHTgasZvAM3swkVXwDEHDvq3oDFnunPzKG9kTXE9XiGnL/xGRPw82wGx+zP2/77vBSwRvlB9YjW51e9qUSU/rj0rdpSMMd8KcFRfo3YcuNeE4pvPhVldPJ0O/nxgbbt3a3t6JGDqiOcN2dWmz1rtA1QnIp3XwFhGwSBGGwDfQGhHtbiisoSTk1Ot4lTpiEODhFEUvc03ubOX6AbPSY+vINB/kWl0CiUk+dMCA8i56Im3nUrKWgtHnHgUNWKmXbFpuC6LKygU3K0x+nfYwSPyFkHyxC1LEbAMFqZPGUAGfTqV5R+VZbthr5qVMtF4O7dxJ2zKeysgB4e8wYslFELoeoHuEYcuyz0IIj8jWsaRYROMyp6GoeT6GWiBrmFAeOUmgjzs03B4xmV6ao6Eu6NTCH3IAeplCWF+nVNyU3lkZLR4EDPsFRLEBcXo5LpWkTNtProzWk7tm1rTz/zbNuw8aX26muvtT179rqeTA6UjYWoE/D8QZJ1yI22SYRVhIg5ExBEWIiv+srMliNPfR9j4Fo29z+SaM/YWFuzek0744wVXbYNQ7d8xfK2YvnyLkPG5lXLhwkch1kayyh6xVFMX64cIEJn1JuJDK3RLxz8CC6EDqRAR608XAfAsyVYFITQX//KBq+gjL9h8DEuzow11YgZ/bGSJ9dODSGHUYeCFX1Y8t1Dpnbw+gR0qfXSGhf90pTHGFcoLxF/ScY7qp5ksSQIUJSWjAfIeuouGLO0jwCpTuYvKpscQDgsBAWs2TieqclKLQVjkLoWUaSr9UKULpMdo5Eu40b2xOvOTk5qeB5++OH2T//0T+3dd9/V561evbqTw6Z1CuvpsssuU/3g/d+5XywAjHv/4ZK2Ix3YUIcRY6kawap7jTPCWmR9koHkM+MwMkeuMTX4waEC7VCAV3PzdcwW4xrBhah2huJl6rHpgVxPczBmVDD0S+wW4ATXSOaUNZDMKc6HnRL3cFOWQJRw6m1QiwNwSBBoKo2EjuJsVE0ENYwcckaKHeCqV1KpJ6d2m395MMaFsYiUO2PMHuZ+MO6ukXRwoP1SfTBdFN+z66ZUQ4GxBHTaJPSCdgtS8cX9GeQbUuYkTcStkEt9qxXdVK9YiqEJlAQKKIB3EJbeeIx9guWkRJP5CsNDQUdX64W9giLsfnM67KXO7CAd28HvrKzs+vHYHPZmXt/V9Kr+o8BL9reGoShPJcagtcb5XABZ1oGFJVwD6ODJDiZjZHVHaJ6mkAphHzfCrr2FU1EBTqi1UfwUkwDHHOaOssAVDJQcvMFKi+EwJ3w2gR2ZJmeNbf91Lkf0rGqqE4RHoQ97EFEqiYtorN3Xt8t2IjBWoK3AVqmSe0wEyA24ppb2Q9jJlWeuNIUeB1/20I3V098xtHrWDX9UlqGykmoQrv1oiiPvV0BYTnDWNc/OGgtgyd61OJEzNOozeXqiIdmvXne6h9PK1KjOqpzBZAmSjQlQgA3l2t5DFg1T1q8cVNmDo8cUBGSNC5Duoxg6+HYWSYE5wRlgJn0JCR5Kkj89B2Wby1cQk6P6S+rcqaCI63OuYMPcTN3CeWJFlBp0KOT8PSJwfL7VLL0fun651Qapy9ZW1kW1npXxwVfhHOd3CxctLNaQs3dRtCWAJttjhpNrQwOmWqExwmE+56VnQcaM0prJSWfFmWNRhd1iJOJeqdlSFiiN28tuhFpqRd4JM8dQ2exjfSmvPNDE5GKuAAqSwTVjxj3ukm1Mti1jolYCKn8a7to7uUTH/qhZKeUzlj0RPRracQkKyVcsOq18AbWbCUhoQRnWdvpzm/VjZz89LGVr2HPFfmLPGHQwzb/L/pEIKfEUBSrQMss/4nzg+aFCKis624AJ+8Zr0zX4UmEunzQ1lQEGFYxVqZl7lec86/nJ8esd4PXKK2hLxT1FLJHPTHa0Y0PMTMsHwg8B0MePoLaUM56zCDYK9sRgrv0u126bZWUWFyVZlIdY4Vo+tJh59GQ3A4p1kbn13A9oHANAZS3idyZRkASK6qBJKBVjMMBbwMJ/U0D4/jtb2sljH9Mwos0aG2qzcCSJ+LXpaShPDaHrAvlncHSwzQw6c+YaAdYJN+QMYWoIaUo/rD4589SGQjz9EpUh+DGP3Ag5X0y4aBylKuhI2sdxCo9THxWp/NCIkkUENRS/uXrmSFmLAxQBj+L0a2CViodzbg6y+3kZ7YpIgBAYspq0FSi0i95OqdXp37DJJCqroHpGU+R0QOG868DtE6yo/88Bplq6akNBBpLXkuHiX9FrK+6OMmi/I5qMUoJhNhFGKBSBBJ1B4+Nc25HnkDOKHkqkuNIq2g8aaBSbxZtAASeIcdi7d5+yhdt2bG+/+MW/tPXr1+t37k9nhUAF5JOmFg2PENRWfRxZ6MpE2UGZLQeeWq/LL7+sLV68pEONjLy6WJ3AX0jT+Oy2ePEirY6jKDVNOYADzeGz1EC1eqVZEex027//gByHOGOMRUAI1kTQ+lAUcEosuW+uNutd6FrJ+dthMVgQNCZjaefXyrVuLI3kPD2hLE0cpGjhokUKLjm8JN6AOmCtu1B3kg1gzizD7vpAHy7OCrJ+3JvNKlSiylX7FA4qaI3cizIXKHjWocN7oAcnWAzdFYcOZya0WPahnULXRdopMJjDnsGQpq7IdDqjnRhd1qPq2GpMnHhHyc3AjMcsza+dkcZx4l8ODMaHNYexJRv92KOPtt/97nftueee65wighICJ4Rk+Pmcc85pX/nKV9pnP/vZdskll8hAS8yq5lzILapkFRhEjVCBCOvouCmaEeHg7yDS3Me+vXvV0kCtb2o85UCpab3bH6QukveZumTwQCptJXyU7FyCaKOyBqWyx5WRKYdCzZJFZzaw5uyXD2LTJqlNLaefwLvEZ8yeYM31REB8TUuLe084643NPHjwUK9xLkJZEvhxzQ/riPUZNgbPT/ZVmf6q/+QeRJuttiayPYWCsmq6oKscUwFbPgVsNysYkGNd3zhuYVfoXvoEOMgYwFxQH9uxMTlbOYwPHTJFmDkN/TuZb/egM3vB9eKuxYl4VC8j7yyqkP7TbtUgmlTVLUvVteYir2N9i66DrS+pd+yHFYIdBDAufAWgCVrN9cl0C0CrnnymSDpbK0CtPlsteI4d62wpZ4mk0AdKvKfYH/1nLH/js+MoJxBLv1MHN6aex+nl8/i7nMO6b48bzqYDJfZ47CG0fp8bvL4X9Oc8ckBraj37IuUdCZwDqgW8tAiR6ybjM8TxcZA8rTWuXoo49Xv2aKyWLV1q4YUKYtiH7llnNoazla4fSvP3OJ/WHXC7IY1RUatdw53M3lAJfVXNWmUVeS/XJisrkEvAQ09cJkqEGo/awwK9VJ9uqmEAFikus7/VrsMOt+jURfsX4EPbC/VtthCT7Afsn1K21toGOKddRQmM+fyNenoFZ+qr6+dVDWHVEeNTOTvjmjWB9UNDOnuZG0qGUntLkJjehWpzRL1zgY1qZVCfEaomf0s2M30TDRBaN6E/4yMKeznbqvOtQFAsiGKDsfYIohk/9lvaMYSG6gyVRWDwK06fMlBFL1k+k7KCqHjjw0YsqYhlVaePUKLB4JQ5sVfNPnDP5/TrlG9Za0hlL6IvOhMV9lcyfPxd7KICcy2Qc1zPwvMtXrRIa4Hxx65hK1hrBCjYPoIbzkxsdloQ6HxF8bwSLQGVwrzhJqSQW2tc7KkCd+wLWhk/No5nxi9KH9CIvyhAydj2tWDr/DL2moKi3ty6vcWJzv8WMFM08i5xkhY1EToqurbW80nXHlMSxFgJfCkgzIwLZ98NfpUoDSrPk5MdbTcAPM/I/WHbPR+83kJQyrqW6nIAG/YO6wtqHMGsgJ5i8yhzO249Ad7rzDTj6L2CfyUBr1JNNa2ZntQGPwTQERCSoKjaKZd4ueSI68eOqbSnFHOZ4vixqSX4dAHh1Ol24uD+9s7Wze30iSNtbGRA36PDgxKVETNd6UiCQdcQtuGZNjA80GaGrCaqetEKCAkKSSrysDNC8QiG4MLPVrYQYRnVD5KFUePfoU51LZG7AsJq+BraQFQ0GdBkxFhgKr6toFLy7dxPceFFc0RdrIyinBAdYm6Amv4woKqpw4qTEqPMe0J3YUPLUYb/XChEshuhFGnDlZMifnzUSe0319wUsaJOJ6GmhfIl46O6CcQpOKCqPqGHJJuHr4OsCv/tQLl2xI4X2TerTgbVinKm6CN1iAitUS2BaU1Jo3NdZZiq9lFOTBmlBE8sdNUytqYsJI3c/+Ef/qH9/qmn2sEDh7T41ZC1kF1whRnRunqZQ5zrFcuXtVWrVpt7PX9BW7duXbvoootUB5Zm1wQDHW+deptStQTVCg0w8vkS7KgscTYOfkAQUDkdZEOqvtPIPI6z68VEPRNiWWtlwFLHBKu8jlrYbEKeP85RZPcjqOC6qx4Nxul+U3PlCITqPDHZqeLxN+ZV9Eo5nUacg+IrwCv0KVSROE2ifXA4i15ZNNi+gvMgxaFpiNJYrVpwoiKUpCC2MhEEZFH/k0NdtKNkmwNwsHa4z1BUWO6ip1VrGCiOGDoHQw4hfYibXpv95gyAW3nwfK7DM20CuW7+n8zc+vUvtp/85AHRRHft+rAtXLhIeyXONIf5Zz7zmXbzzTe3L3/pS+2888/Xs7p2jKyenViMewxnxjmHhpDvE8fteESJF3W5eb4P6GiuQ4ZC6AbJAohKgayjgEg5zYep0d/IT5sG6ENiQOOvLG3VRWRdcZ3QaIIGJosQqlcOOWUnigKXYCnOugS2+iiIBqxcq6GeeUUjZK9xsAFKuYeYafaqoym6KEJIobmwBtiHADO8xuvbGSTbM9f82BGhkbYDFVMXS9hGrTQ8DgHRXGPioDJiEWJ5lFhMlO0YexzGCPVoP5TKnrMABnDSlgK7vGzZUs9H1QN1GcByKHtBhnuKBajMuIc50AuGrAKKI8u9iJZcrTz617ZBI4ApA1euSXHmK8EG4+VWNidVA5IG5wpgT5/qRGSUkak6M9Br9WCrYCm0f65FPbBAjcp8Mw1ysOs+Ak5gy8SQKUeDuY8zpnWH4qvKHtyIOvOpwEBK4raFth9pcG0avJyhPqZClACjAgsNm9eAtPf38EqQFnEmOY2ldsq9Rhgj2dX0tVS9colpBFgSot5XPx36F+snwbocuhIWU0lGraWoP6tXqoIHQGI/VyiBnwQByWYwzg7+2A+x03L0qtUAz+JAwvuQ30e4LmCea4Jw7t1WK43asaGcZelDl96W1C+xXyIaxXXcYsLApZlSxRQpp1N07OplGJYGez7BJ/emTIOewz4Wv1NGJBl1MSN6Z6XXuEE+i2yg7wD457rSZOajACs/rLL+3hvO3BmscSCehu1RiVcZUM0XYLDPCoNNUgKeNWbKcQkYKSN71KrWtmsOamM/OK9ST+2yEftBXNRUyzyL9yv3IzsotdjUneIzni56Z+paKwM8MiJg1HXOZqvZPzW9HH8nGS6BiQJ1emcp+4Ox4Rr4yLzHOgsG1mX/C0Bi/sWqQoGa9Sr74cQGz42NcEBxvGuZ4npC+1qpDQ/biLkLMBWf1eCD16Qp+1a+Z0B8rpeKvToDeF5iW838qIxi1c0moE+2i/lKxlsAdAlHRsHV9n1ae1GsP5XwnNSccz8OX/zZfHXnLfNW/QrdQ9DaERKOKbq+7YU1N9wqI0JYZsmkX7STLi6xSXlAL6PnGtfYfJ/1zAfMOQskMQZKcuieacfhMrgkGiwCxfxakTgCQzyTmFLUIVbrjWRTQ0Vl/OxTDXwayijpvNPt2IG97a03X22Tp463uXNG29jwQBsFnSJDaAKigsGBLiBsoo3ODJGdSPNPjBwIr7+Hh0E9htQLUIIzEsxwGwq1izjlQnqhWJEcF9XFmRtoUQx4GjWmfqlfvjb1KAmA5ORJwMI1AoxgUKpkV5iQoP1xvuPIO5i0YQ5NIyhbPxqpwS4EPuIkvC7OLwuLwxHxEq4ZxJTFlQWfDZVgVZmlqldw4TdfJc+FBkMAACAASURBVBpTmQGrrIFI+tB2baSDF+5XRfqz53RKU1lQ3IvUsubOdZ3eUZpNE3BCnxkRYg41z8ihedVBz3QIFaqn7Eqh0Dos6NFTGYmtW99uL774Yvvv//3/ay9t2FB9mjwHaftBHeDEacQeDinIIEj4zLXXtptvubndeeedalMhmef586zepZ4wRql4LpwONg3UHDVwL2WmpUuX6hk4CPsbXauP4OEjnVgNiqZQ7XhtDkargJF1gN5oGpU3UI/ySVArCo7qC+0IdCjYAE1lnUUSDaLaSsgppIdNFfJzOE2pAbY3PZ+Bc8G11HNKNCrLGmPolamkBqEahneZu6oRU8auaK2ufbToBNek3sfBohvQ+qvXYFj/V30ZE9yHpsizQMVhfFljUFlVp4iTCtJasv2ACMyT6FdqpN0TMLBIivvlEDh8fOiQ9mTEnhgb1g7Px7Mr0ESavRTdcA537fpI6q3MJ6gn9IzUijzym9+03zzySHvkkUdEteB6zClrWdTWUp771r/7VvvKV7/SLrvsch2g0D3IBom6jLEnYC8aG2PCNbhHSbIXXSyOvwM51yGnqbFVOx38OMB00MdXqHrsMzmu5bxasc+on1TSKgvP2tZYHDuqrBDzAcgihH1qqq1YvqLNV3sE0864n9R9LV60WI4Jc+YgrJdZFJWuWAk409xvMhFWFjWdO+MStVfXozgj5oOKDIbrhpw5d72La5dcF+55ha5mtVieLTXdcgTK1isoGkC4q0RUqvl0D/hIFs5CSs6yAC4awbeDWC0Oup51PcGFqFhiLzvaE05dBYZyDKohNs/oei4O+MmumTfIN84O5xCBOmtHgEtRPLPnEuyxp+NoL1myVMGx23xYjdqK2abjh0mQ10euvb+flNBoekhSOyiHdbRo+BPKlMcJz/mU1hL8v/c0dZ9Gt70upuXoKoMGywP6G/TBcnK7FgzDtiMa73ImGG/2sZzsKlvwc9tGJsuWYJJfsUbCXgjIKgEw6lxK8IhzCycTmw+1j7N6z949sgvKukj2f472A2eqhRbozTnlc74UiXlmPVfUjIsBgT3VuUj2FVtcGgRRIsV+YscAvdh7vF+gcglpWS3S9Futoyk7aylvYG7Zr9gtbEcAS2yhMlzFYumCuDTFLZoh73dLmfnaT+xP1wuaISIQctYsnS+pDWRt87NAnqJDMz88G+c6NnrxkiUWoFH7Bo+Ty3FYo26twPOm2X3UPVkL8kFg9iCyNzZLZxrX6WqTEPWi9+OpU86glQo7tE3VO6p+3n6Y2mcVXREbwrhwLthOOphkrTkYTnmGgSQlAKTN4HXUa0tg8MftlcyGoX7LgWpThgj7p7rIWoOq6RqfrWyMQIfDRxx4VwDFtZgjzlS1bal2GyqHKAqgWS8TrovHvg/bbqifquba9XJiE6hMw8r0fLFmfQ64MTx9bBlrlVQU7TegH7YDNgNjm8CM9wWE6T9zBNJJpb7XBiaZd+6bZ2J9c2ZxLgaUC6CCvyVBlCNHOkpi125nfLwD2BK0ReAofnOA3PwbxoB82WL7qdd2gd/u4c25YpAuGe28Lz42f2Pew8Rgf7BOREuugCmvjRqqbEC1WQhw4Syb7VTsY9g1YhJp7bgFSQAP7D22KL63z3wDmcp0AWhWLSm+g+IJ9X52CQG2AZvDWrIfQBbVdXxS8S9gg/tRprXGyaCj/TT7ptg7g19JFkW0Umd/sami1hw9CdfbA857/cnPKR/wU2QIKyA8uLdtfv3VNnn6WJs3Z6zNGhlso9WDEJVR1EIJDckSkuUjOzg0NqQMYRE59RoVQk77e2yUdPeIVEYRl8HATU46ksc4xKkOOspAeELhoZujm4jcBw2ZQTtTTLBVdXwQ9Fze8nQlcOOeKEGaukVXktLq1VP1WDlUlX2srJ0CN0n9h7JqARpTH6r5dzU91Qboa8Yp9b6ZJm57KBoR9xDfuiZUxiPy2YUS51k6MZCqSYoojg1ZZIFN+cliFiWl/xkqdcv9YdhRAsOBdpBsAQNlo2hYO2b1SZ47C1XoS7dEPdUKlvivGmBysOzdu1/BIKqjf/jDH9qHH+4STTgZUTmCpTg3NQV96GS78KLzRQu9+ebPtUsvvbStOWuN6Q1FUU2WQCqxJ9z4232hevLOZDA4mFj4jIFee9JULuaWxrzUlu3du0coORkmgvQLLrhADjbzkxqnoElBx4OAq9dLIYgYAtMgi3tf9TvQPDkoOOx0ABY1yCpxrjsQIq4m5z1xHtV1IZNeVAQFFsqYj3r9F405wgChDOsgpCGxDlXXtqgtiq2iqXiiZ1kwxF8ECQ4UbIRcl8RXF7CUg8Hh5x5WdoC0/6omR45eqaFhPNMOhuCkfx8pM1TUCTkf5cA402JJ/NC2WG9BDsm+ExBC/WMfha6H0aUn5ebNb7Ynnni8vfrqq23P3r3d+rUEthH78y+4QH0sb/7c59oVV1xZ9QhGWc1w9Rq2wlypoRY9VQFOH/qfw451L4eyVJAVGNQBJFCmbMXkhJ0ZFaorM+YDkd9Zra7XPNg1Fr26Os0H9zHPNQ1RwAXxNK3bAVrXHFi2j36W1NZWC4baH6jxei068BQI4VyU5Z3UYNgHnR0go6Hduhdg4RoW12ZZHfbkSbJ2NHuueuSRka4e0u1r7AwpYEB9mdoSKNVZh3U4+QCMIFl3YnWHKHuux/RgfTizGiESO4WmDQrEK/qe17afN3PCZxGMcE8R0NBeKnver6aZII51z/qWOIAyKsfrrDPlP428FRzrGa2Ih20gAwnYlf/P/mbvCywR1bW7nPdj1bHrnCqn3IGVxw7bk/VnkZ8hgWV+vYHUCE7E1sbZUH3N4JACQvaHVTvdbmVeZeYAZQxsDOp1HU201v3BQ4e6cgFlEuXwlzR97SmZn1IBR7SIuQmNM5kwjIKl+7EjMxJZwldAtAsbqiCjKG1yoBWUzLYtLCBOqtVFqzRZPSbOe9r1mbZzzA9riXoyaxfQCsT7mOtFuVVgl8YJYK53vhoQ6Z2VUQSWY152grESRVdnlO0/60DnVl/WNU6wgO6y9QawRxRUEBDquUo4hTXG2lRgPQBrZEy+Ez3lEsz0AyMoHDN+zB/nByPDWaJeoaWgi71zu4JJZ3bwZcr+RpcgfknuHV9NLXAEKrp9gwOrwxbhGB6SkqEAToJ5nXN2SoerbxuvzzmgM7YCwgSc/D3gWuj83F/OG62lavoecTwCehgVlIewrrhvgEPGRH03lf23aqn6xAJCTkxUWUaxrABcJM5GK7Fq91C+Cs/PHGBn4le4zYIVZ7EP/E3Ko3W2y5J1ta7OkLF+OK+dRTStn+BCqpTFEHGgM9Y1pme8beO81+Tn6Vx3bz8B0uVX8Xw8e/aHg3KeqxhalXV1/Z/3BGNJGQfXE323lKX7M6bJKGav2U6Z9p+AkznP3IZWnp6cAfPT/zD3E2q86M6iGdtX7/dvUlbBnsk4RN1cJWbllypL2ymVe1/5fLfPmUy2kkZR91Vgau0H19h7z3I/9k2sEpy6v179uBvHi61SYEWUVcO6s99ue+Tkj1tL+PkojzFYjpAU9gGfJKC8/Sy3dGL+A8rze7Xq4Ju+2n36DHyOg1KXVbAnuRd+Zu8zVk7KzPxbMoT72uY3XmmTp4+3eXNG26zRoTY24qb0gxW5zswQaeI0DCg7ODxr5BMBoU/8wTY9SfoTFB30xM3oCQ5w9k+cPO2BqNqTLnmhRWqnUH1CJMbgQnxe40mvWkVHRN1G6lF7ev08HNAUz72Kh40Uu9gfxDUCBUK/qomkNlGQZ5ygcjTS74WFIcqo6sxcvGzHxt8gZ6S3rT7oVg9cL8Y7h6MOJlC+ov/JYSrnJLLCWhw4aX3XV9CZ/j7VEJPfBR2VImgZGS2E+uI5OFh9KFoRKmhRnGPGK8Fkgj5wAPOxXZPJ8wU9duA80N577/32/PPPt9///qn2wgsvCH1Tw+9SX80h4kJ90H5QwTntnq98uX3x7rvb9TdcLwRYToq3oVHgatYaSXZBEqJVjAkhJ6AATd63b7/QGGiEO3Zs1884HMzNR7s+aq+8+qp6x0mUZ3RMgjNXXX11u+iiC9XrcO3Za9uq1asULLpOwahykJagY6GB4RhKDKkaZvN7DjoL8tgJZ1ySEeGgxBBy2MQghdOeYm0Zo3IwlBEv4Z3U3MTBxtENcqaWBxVkuHaQHjTHTV+sQyR7wwBC0Qa6Wt1C8UvRVk7kUKGewyOdnL+uIXClqrvqUNHvQUC9DD7x1dFtpeBr9DqNc1ULO9CUFUgmns9lnBlz7p2/RZmLC7NmySrQE/PRxx5tG156SX14EBsKvRJHCMROiqJ33d2+//0/b2eeeaacI/Yjc6baMjlBKJhV0CAaiANj0GU+X5mIPnq0jGvVOfejmdkvzDXjTm10soUYb1OKhsQc4Pfsv2RekjlTlrQo0BhwDL5oVWpU7/YJUtIsGk4YCdp/Fcz1xDYMWDmIZkydTfBe7/V5lEMhBTjTSVifcrLymVCL0vhe7Xhmd9lBKZhNWPDADaAH5My6RYnrrEyFho5pYMKUUhfWm4XAeEx3QVp6fkH50loZGbGMvShYFoRxBtqBEWcJh7ZBLGcTWfsBQAx29Owyc6ssILL4yhw4y2j0dUDOc3qomVZLzzdnDbDhUeXjeZLtkj2dO0e2Ks9jxLso0EUNst0zrSd1PgIJ++r/eJ9Fkkp0ZdCOA2NsaX8LgiWI54zBuWBPuA+m3aOcp13s3TcGVkWdq3V67Jhrexln+sXiDFI/LFpSa1qDPDvOCY4Mc4niIs/gnsCmOY9U7WDOqThVzsCbUkcQkwwb5wd3ydmnYLyU8YYGrBYux/JYgUdFRZSDVfcgUCP0pz414M4x7gA270M7ZF5ni5cs7va0BYwARKb1rOm7y33p+gk26zPUY5UsY4lhaF7IKFbZRdaSAyln5AgSkoULSBggWKwEtU1y8BLKOmuPecfWQmvUvpwzp8tUk+UiaNy9e4/VlotmyHrgbx8fPqyzTnVkVadIhtGtuWAzWFU54yVHm3YrCuJsB9nDyazYqDug4VksumTH01nDXgaDceT5+Qx+z31GhAeRFl4fgE8gDtnLUm0NoK1yl1L7JsAO/c6ZS1M22TcZN+y6MrslimPHmbq6T7Zb6mxiqWKyp3yu9c7Ezo4V0yF+G3POGOFTYOc0IhWYusbM2hReU9g3g76y19UDMvOr4FY1kRaU4Q3YkLSRYT67ZIPaLfTanMlGFCNKQGOt7QSSYmNUooE97nKXokgWVTrgpspYKtASSFGK6fydueYrgBB/T0CacQsA4jIaSguOtX379nV7hAw1X9Ed4JqytUXHdEnCbAUvjE3KegR2VgJG/l7tpX6aN9fl9aoprp6CzIdAm7BHip0SAIbzIX49n8frAhhxPeaYz3AbJvv4/krCyz+7FZVLApI4ULmCVGLdmg0Dyh5mjYpNhoZC0awdbKImP94pijN2nE1kLHNdgkTG5sD+/RWrWJiMDCGvtRr/kc4GqFyF/rY0rT9wQHYuNHb8EJ5V9/B/VxklQzghyujmN5whnEuGcHSwzaqAUGQx6gJncHQJklqbGXYfwhn5ofEITRUlGDx9atICBBwAMwNtSAfDbEXDJ07YcZJCWKVM2YzK5Mk5da0XBibOF5MpXngdCEZAizZZ9UfJxGVT6MBhgw1bmZNFgAGX41KF3fQrY0NLTvaYi3BDgczhFadVQaaC20IXQIXoAYUDBLo76QMW9DcotBZu0cPSuNpIj1O+cU7DP2YSgwL7IHQmI46fxoD6NZQiq/+ZA0c7f3KMOEj65LHDjZaTXhuGWQsPmVpP97SpeoC+ejU2nKkiOD3eCAROrk0kJT3cnnnm2fZ3f/d37c03N7edOz/sqI/cE453Jx9eCOi6dZe0L9z5+XbrLTe3K6683On3kgtXQewgTpupAc7iusWD6EEgdqOjbffuj9rWrVvbhg0b1AeR+0MRESEbO7/OPOj3h6CnVr0LyNboaFu0cKHodwQPl61b166+5up26623SrHUmUY7eaEBMJ44QqzLoFp/HBASqOEkioYFhbIUplL3IRQswZhUFUtCOtmAKtwPco1zwNzn0I/kNmuHuRKKXkYz1w1wkR0ZhD68dZk1Gd1PijvI6FcdrmXPoeqYVslzR/2vC2iVncfxN+XSilkGU2JMGTsVwKvOyRL92ASyXVFYVFBSzrfq7iqoZo7JXDAWr732WnvllZfbxo2b2rZtH6heEMqwZcudqeceMMAE97fddptABqjIrmey1DpDb2fDWQ3XUkxrH1DXyrPhfPFa5jiACdfQ3xB0qBqeOJu6btUlC03l/hWMeZ0K/e2roYN2SMZ644YNQvItboPtc8NjQCqpq/XZNM3Z9HS78MKLlNk+++yzlU3x4edjK5lfsRconh8eVgAVehFy7BK5GvXcYj9Yf3L8Cpk1fdXodeyZbXIaCjO3UD3droe5itJkVNVspw2GgH6yj3NQdQEh/TJF2zUdki/t8QB21YewJ25gyn0aaWOEuSdRm+aaRq7MpWqpeu1xvNViO62KbNCBxuOmxMlB0ziQjYRKSYCc1hN2FnmPxG0mp5R9CCVIFNDY59qHPJOky8sZw16GRhm7H3EUnld9cSWIUT1noVYVtZQAyei7MwGmqtph6gdQHNR6jEQH7hPIEkOj1PR4XfamVegiRFW04XKSmCecNTnIdT3ey7ni4MpURNHGxJYxes098LqoaTK3PD9zpPZNAhis7oltU+N1BZ1h5bimGNtGMGAnzf343KrG/oGdK9YyNXI+070HzOToFDHLgWZNEDBBj+NzVb5Ra5RnCDofe6p/S8Qu9tKArSm/KaEgeMQfSWaG/a/7qFYRLD/uj+fM2JhyaMEd7tP1eQZAQ+NOduXQxyiDW+FRdhXWFLoKrOECT3mP6KMjI23J4sX6GUcyYjTMpRxhArUCbRxUm9KuoH9wSIBZ2rcoI1t9PmkdJnG/yP+rT61tSPyiAL7MrQDCagGQwILxsbKzwansicwj95dgRzatgF/ddznmrGE+D3tCJluK4+PjXfkCZ6tqvYo2zPPFuQ7zLAFGXhNaO/fLWcccqM3QdBNlkHWRzDBjHkVZsv9kPXkut5uq8hHa3BBwwjqpFkH4nrCQUu9oCqT3wvCwFXvZ/8lOap1XHbdrck2Vlw0q9kG/D5f1mbNXtlsiiPSCNJMntgLbRCBGcO5AxZnclKKojcUfBYSxXRFIYY2YhuqzkP2bXt+muPY0CdivYltUyU8YNrkPidUdh3XhUg2tG7QtykcNM4h5kM9SACNBpfzkWpPdmikRNhZ3f1Dp89ilDfyb2ux+QSPrXHAuAvIwB4xbX3KoAFb8GZ5pfDa1nbbH8Xks/OTAk3nA37FNLhpx1faHBhwmCuMhO1n6Bxo3JRhc82kxH38noOdvCrILFLJ+gcce2jjnmGxoBavsqX9jQJgMYQWEY4NtrCijHP8DoYzOQCBtCgQHoYwqTnNGhOwgP4Meo9Y0NjquQBARmaGhkTaqxs5kONgw5suDaCU40UIvNNmSrm7sqL/L0Hiilb4ubn+XASlnO7L+qdfI4c7rQr8LWoBDoLoj0RxOiTvOYDogdMATZyUZNRVBVw1iKAJsCtdQFX2nqKMYXDY7i1lUiArIslhzeLgROvSKoWpm2WssGupB115CojzTQg8ZnKTS+zc9Cy2L0sHWoKktZYxEd6jeL7xPB1r1yIsKkxy7SPNWHZuNGII646JE8Rpofb/+9a/bf/kv/1UZOrIHKnivxeu6tJGSVCZLOdo+f8ft7bvf+0674ILz2vLly3SAiYJJ3UQpXHXOuqiQRqPZ+Go2ffjj9sbrb7Tn//AHBQrvvPOO5fXJ6Jw4rvkjmKBdBQG/hGCCJosuclQIq0UYjrXzzzu/XXvtte3b//7b7ZKLL+noOwpcCs1LX8wIvYSukWbCOEsydFLANI3NdAtQK68Z1f0U9dJBv2sSutrAUvbCIPKcUHuDjFrxCuqI27P4EHM/v9QGdrW1dXgZkbPDFhEC1owNXvoAOqPZHziGSsprmDs1kCWjrQC5euUU/YE5m5jy9VRLUvW7dl6n28eHDutv0HVSmxCFVRw/8+AnPqHAyyHKumbsofo++uijAh02bHjJTmj1ItMYiCZqh5Cg/sbP3tjuvOtOBU3QLnGqCMyDKHNP/raTieMgQYcCaDCicq7pC1YiT4gT8bmyC4XCBbTJgRzHVA3Eq29UsmXYoA8/3Nl27NzZPty5s73x5ptt/YvrFRCSbTb7wcFKgB85oKXaGjEbqNU33nhTu+KKyxW0vP/B+wZNqn2Os82wH+zoJcOF44PzIRsoB9riQdhUDiExL2Zcz8JhC0higImgz4GbWxhQA0oWkV5c1IEBoLm+V/VGZTO5N4Kd0LnITii72pdhTpuPbv12NY8OxmJ7nA0y6u7sX/WIRBlO/apK9bQYJjh17NvYSx+ghuPV57VoggEoQrGyDU5Q7vXH7wh4I7bD3qGNhRkBMBAcoATFZu/z/4AVybZYpGXIoEDV2qVMgeeJ09EDaLSi9KwBcQxsmhKU+7eT6Ax/UHfWkoUKyKKaxSIacAUNbvnQ4+T0xH681viyuqyDMTXcriBHgZ6ctwHZfu7DqP+05jWUNeaHc5DP4mdot9gPOzAWkJNzW04QomRy9KCDRv1QEv8WtbCoiOl4Ab2SbeDvyShw7/EF4jxFCp/7YSyxATjrEk4qKpnOtBIfyjP0bETVDlUwnmfurl81scqwUd944oQB6wrINX/Y3zB9pukJ7NdpLVcfOu6de4zQV4JrMg6phXY7GEv9GwA2pZXrUG/G2qaVRWjH/VlUs4rc2zjXMXuq9poUg5G8t+qoeinPtjiX1nYF3oBuYp6UAEc/Fc9sC+zXTBcUKjuTbE9lBBl79mzqyxVkd8rCzsdkTgPss+4IWAGBYR/x/1dfdVU759xzNZYC+dK3sNYlY5qAcGDAaz7ZN7FsCkyUX8FZUP0bmS9AGs4qbobzwzbKZw3XQGtBgfSQQRhTSQuIkS/oZwhYoP6FasHmmlzOI4BB4FT8oblzZut8DF0295qAKNlUl1qZuswaSwCXfcE6JtjLHhTYpdIV+m1OKhBKJioK7/218rEBsT3ZD2oRUowpnlfBZ4GmoUkSwOBPsceo1bcImAOwnh2roBY6Y9XHpqWEW7DQt9KZ/YBcWaP8v777suLSIZFSreenu9+ibNvOem34PHQQzz3L7nOuVUlVl5lTZjWfj29sld/U4pE4AiyGncL4C1Cu3qHpk8zajkIpayP9JJNA4W/YQbetKYaOkh0GRqIpwfMm2HQwaIZkQLF+cCwBb9hqzH3UfDl3zACgp3xgr87k/9EPM8kQ9iijiMrMSkCoroMEhLwPNJzwcNCBIG0nVEOIs+FgkJ8TEOLYoUiKyigqpZLtHWIwHGwgKLDzww/1s1V17OhiGK02abl5URq7b6OaqCT0L5zU1MSIJdMURcegOKlvwHkhres6GJAoOOferMk8mkZmWkEO8xz07Hopds00CWtgSAg0EDBhYUANIyhR8XAVPqvnVQWNLCImT7x5kHYKtcfGGgXFKchPXxcWQgK3OALcJw4Bi6xDsevg5JpBE4XYVa8jXidHvWoSy/UwVVW0WvOobZCcUYn7IPGeEt/gc6F48lpqBh955DftwQcfNBIy6MbH4k0XMsr1vInmtMsuW9e+/Cdfat/61v/bMNRpJAv6z/utampESNRY0cpIk4+3Pbv3KPh7/vnn2iuvvKKgUIIN1IRQM1J0hNWrV0md9Prrrm+XrlvXzj77LDlvSOFzb9tpV/D4Y23Tppfbli3vtLGxIQUQ3/nO/e2mm25UlsnF91bjSg0hByWGTmtopsALl6PpoMLQWDDCtSQ5sMlQshlDAQNAMHKPg2DqUIAGzS8SxwSLRStOAbeQbLVdALAYb4cOHrQYTWXLWcehefH7KBCa4mPj7OaqFocwNcL0H/fwtAMYQ4PBJODtLySPLHPQXdaXHLMBF/er91plBghUIrvN3KThbIISKeJ1bU5Ms+MgZt8A1Kxf/1J75uln2q8e/lXbvPmtdvjwIY2/MyrODODEMK6ICv3Zn/1Zu+vuu9uqlSu1fiKk4UPcAIbQ01JaC310TrVvAKByPa8zdjhf3I/owGQ0KtunQ6oAKaGs6r8U5TTXBHc9qkSZnVafxF/96ldtx/YdEsrB2Yu6JOshBzUHK/OarGRQQfbQTZ/7XPvcTTe16667ru3YsaP9809+okAJ5426WNUXnaae1uDDZZdf3i655OJ27rnndTURiNSkLQ2BsBkS0Ekm24GDB7SPJEwkBNzjZZs82EaGOFR79QiixIHYV/F8/7zLgaqaIO6HL2cm7IjGbrFmFDhAeVONxHgbVJ/TmXYaeylhFYtluRWAAYEc/r3MtymTQXCDmMduxkbGscDW8pyqYy8RD2wz74+asDM/bn7Nhg390eqo3ieyoaU8vXTZMq0RU5d6oEOYL5wRbuVjSq8DTouX2UHv1fcGcEgvQfap+1VZHTLOjcopqs4pn6OTugSOzAKpzyl11mQHrNLnMzc9AhHcwuFN0Jo5419qsBV4zJ/voGDAVG72YMThOEf91aPj9meAemfVlNakRM4+9pmpGiuEroaHVCvDHCvgLVqkGQYWWDE92Znw9PqNo8/n9StjqhWR2j4Z/BqsJu78zO/dK9R0K9a8lRKLblotD/g747Z/n0WuQqFnHnwmmCnxyTlwbZoDQlgIFr1J/2Lsq0RJkgEpsKp/zSYoSNsEAnbbQIuZ4JtgT7AbzBFj5tYNljNX5rlohLkPZS6jwi5Qw0wc9fZVM24zcQIKswdxXgE6LCLnTITo3OVsBmxWzR7S+1V76/YkNBx3cIsdYc55P8+vtVpBp89MzwmfB2BG6yAYFa+9/np75plnGjWSPON/+s//ud379a+3A4Bq1NKX7eQyRwAAIABJREFUanOEZ5JVM40TUTI3m3dLEZ8BZj319jH3sWDeAiciZmaUINj10S4FVIw5tgc77/6//g6zydnzKkUis1+1f5x/Bw8c7BhbZh+dkFjYyZNQXU9J5A4/kTGBTggDS4Em/bIr4xrRQCkMV/mC+gCW6I19NmfkcdrcWs0FOMwj16LeHvsTRdu0V2LdqCwBRWS1YJij/cAzB4DqgSTuhw0I8frrr7d333m37d23V8EgfgV7GlVkFOPxqc4955y2atWqhm1U8Ahds/zqMGu4d/fpdamBrEef4EzAoAS+Oj+o96w6OgPlBtwEsFU9KP+fgJF1ESVlMpPac2Ss8QUqw851tYfURcB7WuJkVRPdr9ILzZdxxW7K/6oAmTHPuIVJxhyoRh3/q/ZAADbuIbW+yVzLJxJdeMRzUSB0l/RR2ygHxwJrK+MfBh3zI7uGemnVMrtH4ulPHxAe3ru7vbxxfZs4dbTNmzerLZw/u80bn9UGoBpNTzbiRhRDBxuUgREFhFOD02160EXG+ptUPV1DiHgMzgNN51VXI8eaOgHSmBz4Vv/cs29vl0Xp2kMUxcDotZUXRTeq3iGqX+jLYBnBdsYjrw+1EOe8M1bF3+Y6bJwcOF6QFs3w+WiuevoOpoA9yHXqsUJ7krM5gpqeU71QZrRptcEpTu31A0nwl+Csc76ZQALCxUs6OkaXSSyUPBvFtCG3zdABW5QyXatQERtAL4g4F2rNEWGCFNjK4TP9hjHz/VhJUfNaTotoitXCwxtuqO3Zu6898JMH2tNPPy26KNdh0bpBLaILJaVdqOD5550nxccbbriuXX7FOmVH0sgToRnGLlS7GFw+i56BNBfetGmj6IPvvvuOgkNqyHDMeD6MKP3mrrryKgWDa89Zqwbly5YtV3CR+WTMPty1qz3++OPt8ccea48+9ntN+fIVC9Wr7u677253fP4OoYF2nC3KwvpwYFViEGW64mBagp9mpuN1qPp1NrbQgXo9xuys9Wg3DopSf+UDMcYdo0IWk8wH65BDAIPLAYIzbjltAxcBQ+S8HTig6xgZc7Yoh6RQKDly7mcWWlfuyfWQoP8GasSFl7rfiRKCMi3Pzq0V1Ux7gubrOgFnGZydZi2EFmEpdCN3Gp/U8ZVhxdHB8dy+fUf7/e9/355/7jlRgxG0wFFLVsg1GTRlP94uuviiduNnP9u+9rWvt6uuukpjLnCnMgMyrKKCOmsZSWohh2PuuccByr6NXRFVowryIyKk/V/Ir+4DypIOOSTHvR95jWrVCAxOntRzvLXlrfaLX/yiPf3U06XkaYEUZxpcG91RRKsfWrIbHZo5OSFEnD2EYM6+vfs0PrwOB5BemxwIEVLAXt599xfbrbfdqjGhNpIxUxZJqKTXNPOrjE0F18x5Mn08y86dO1Ub4ppeqKMDYhO4H6sV7KBREsRzSIp9oMDH2YsETUbhTcdMmwTul3vC0dx/4EA7euSw5ixNiRnjiLOYlk8PWeh2AFsGsIIgBzBkrhKclG/RobzZu6GCG/zqKbtZbZhSh1naZxFw4NqqCRJt3RQufk7ZgcQYBIQMyeFRTZPOGjsLAEMKzApIIOjFOeUZtBclv+8ASqdP1Tb1fldBNPa5xFAIDs1gMaXVKoLQmY7WZ9uGU6/NnuM5TcOeVw6dVUeZJ4mWVA1zgnUpOiu4s1qjW7X0MoQKIqdMxZYdSK+uqbI5VeIB/y41xNxPT3kRZ+1EO/zxkbZxw8b29tvvVA9ZK9HiBPF8YhfUfV988cXtwgsvdK1r1UvFLifQZD31n62RZA94rNOuelQ6O2RbwT4jsJA6aDW0FmOlq0Uyk4AsHLV62Exl+US9TPbX9j7fYncoOPKZkMwX9xIgM02qZUML/e9fdypBiZDZhHuh5hxKlurwxzBdLNKTfqNuVWDKr3yjyjAKvpfYl4NFB4IlLDOJwu5hBVkELNwz47lr1y41aN+7d6+A4CVLl6jN09IlS9wjWDVwtqHpzSkK22zqck3lNMOqzo3KmBuIcsCYOeDM5byHUbF33z4Fuwc4/3fuVHsh5v7c885tf/3Xf93u+ZN7xEoiseD2DYNa65SD4GPq84oR8NFHu9QiiDXIZ4Su32/bOQd4vuXLlrezzzpLfgP3J5B6eKRPLZisOAmOYYEn/Eu/1iiMqt3LyIgYHG9vfVuBE4A0a4kvXnfk8McdDR6Ac+nSJRLYu/TSde2Siy/u+g0WtmLftwIFtZsoJgsgN+PkAPOk7Lz2jpRPPa4q75EyuYXceL97QJoBxHmN6WEesGOpVSOo5/8ZR3yzPbt3t7ffead98MEHEnfb9eEugYjpORx6Y9rIsDZWrlzp8o3PfKYtXbK0q8eW1kWBqQFRIsAXn0r+b5W2GECzMq1UNaFAloiP9kNlrqMejL/ImlF5CfW/RcPnmS659FIFqmeccYb2PWu+U8MtYR8J3gmwNsgj8o5YdVYtJSB2tvqYfD7OQGff6cVsUIZzNHWeXZaX+tRZjj2wN9yvwNEKgnuq3rSxwm+ZrT3A/PK8BsdQQXe2OJRb7pe5T3uLZAz5fAEfAJiA1p8qQzh5uh3cvau98PzT7dTJo23BvPF25oolbfHCeW1m8nSbISKdBBUjaOKAmaWWhKemJ9r0IJuDYNATpvYUNKefxpkcV5bohJprgxxh6Ge3sVnQKL0xRAc4ctiT0tfolI3Nog9/1hSyKb2+/28MUtTR+tFsrmXq4LyeTLqQfDsBkX7lsHMfNGoDkn1wGwLVrRT637UEqAJjJhRpfpCh9EjBuBtRSR8m07l6VCHXjCUrpLR4ycLKeR8ZLVl9HBBPvlCRykYGxbXAgNtqJGjMvxkDxkv0xmpGq0MSpcw+pbpkODFuUj5ijCdNZVRPGyEfg+3ocegkLgomwGaR0oT+tdffaD/6bz9qL7/8SlGcvFlw0rnn2QgYFNUQ8ZZbbrm5/eVf/mVbu3aNmscfPw7S69YTfCb0YQWEUrU0bYs5/MMfXmgPP/ywWgy8/vpmDefYqBW+jhw5ps107rnntC/c+QVl+S44//y2ZNnydvLEca0XDvlkZHlO1tqL69e3X/ziwfY//sf/3wAX5y8Yb5/97I3tvvvubT/4wQ/1HtBgNlQonWnMGufTh52dAPPx3fcoQVgMuJCbor3m0A/Vl/djSCU/rtq9prFW9mbJ0jaJ06S2Gfv1e66NoV2ybKkPdeprEMFQCxTLtDN3IKuhZbmnjgWSukCTBrd9DerJxhPgsOfIUIl2XP2SFi5apPEgmIhiJutc4gM4jVD6ZuzY2kkCYKBFBwJL0DGhIx4vx9xOMK+RQ6M1blloMQHagISJHnzwF0KEcQKCWmPknB2d1WUl2Ptf/vKX23e/9712+WWXiSaM88JnZIzVDHmWBZYIhlRfIXl5S3bz3DgzUByTRbSIi+feWSpTOxJM8zkgu0GYpXhcDj0ZFJ4JQ84z/Ou//qtqXT/4YGdbtMjqoQk8xBKo1iqMOY7WmjVrtF7ZOwhEhCblIG5ETilzfPDggVIw895mCB30cdC09p0//Xb76le/2q6//johz8yf5fQN9HCwio5XKGOc31CP+duzzz7TXn31NTmDx0uIJCwHarLWrj1bCsFr166VgE8ySgl0HbBYUj5tSUxDNo2Ue8C5YHxQj922fZvmY/mKFe2CC85v5517npBmsmo6VIvO80lKkbNtfJbFaSzswv135QFjZCAtv86zoD7MoR5Kpw7yYercTZnk91L5Gx1tZ65cqQMV1V0FNCVSFkcAZ5wMDjR0HE2rvLkHFg4jgXJ6AhIELl0GlX2eA4lyBESfrho50QxRDay9EYfJAZyBKeaTfcF5xn2SOdn54U45yJJXl/oljIXxNnsO1NEBZZEvu+wyBQ/sERwe1g0OMHuPNc/eZw3hyOHQY19273Ew4N5lrqUGiDt+4piEfxBrOWPFCgV+ZONUX4T6cCncCljt6u/IxLnJO5mflzdtaj994Kft2WefawQ2p05NtQlACTQKJLWPENK49toXv/TF9uUvfVn9aQHFLFBiByklJVairexs1XYlWGT8VAtaokX8Hsdq90e72/bt2zV+AC1iV4C6Dw52Qg843qvXrJFqMescobB+JeIohUYkx2eCsw+MUTJTAe1MNYTl4wyOVCepca7+tmLZlMPOWKrdVNWKJlOSLHEyEdFMwA8zXXio+wz2R2TuZSvkOzjbS6sm/h/RIOztG2++0bZs2ao5ZK28tXlze//99+Vgr1q1UvaJPXkeANX5F0iYDVaOKMaVZWc9pdF9ACbWAf5SbCb7n3tnzQI6UR4AgPbee++KEYL9ZF+JgaK2JyfbJZdc2O644/PtG9/4ZrvhhhvaRx/tlrMswZuqZWXt4lOwRrk+fholBwRmvJb1DHWfZ1NgfsotPAiUWGerV61SC6xrrrlGz2rQzAIppoqjG2GWw7Lly1V3zv4AaEwGlLF46KGH2qO/ebQ99dRTYic5m2/WBfdbBAP5xcuXzW/f+MY32j333NPuuusuZfSwTwkyBLAV/TbtTbjGli1b5Mu89957EiBZsnSpAnXOp7QXw54S/Fx8ySXap+wdAFYJJVU/T62/YoJEmRI7yINjQz/avVt79X/+6ldt08aN7a0tW/Qs1BrTXscsAAuVEWziO01N0V9zTED7vffe26677jNt9eo1OutZiwG6sxewvdxbAJWwSZIlz3p2z0Xq8lxXq4TOkPcQ84kN/t3vfqs537x5s3wntXsYGWmLFi+S4Nxtt9+m8hJsK+ssjI1k2Xku5iBr1fXQrsnjfOG8wn7xWdzzihUrqsbPmgJLly0VM80g/HS31nhWwHxaeXEepqVKwGQCOidVELchuBxpL77wgjLklK7w/xZgPClbm2AWoUSBNEuX6V5YxwZFnJEOk+ZTB4SH9+1pr2x6SSqjC+aPt0UL5rS5s2e1gekJBYVTE1PKDg4O4vDOUg3hqenTbWrQBe2Dg9UWAsGBaWo+XDdI5vCUNhBcdDc1RmRGyI36aFmJK5LGrnlyUJCA0LUwdujkyJX6GAs1NSD92RE3Z3ehJnVEBKUsQmcVTBXQZ1QAlwygJNNrgSmrVk2Lg3IrqOJAnDXLPc1K6YeLc3ipaLVokuonVDx1txVwAb4McSlQuXjevX5COeunj0RUJo6OalZKGlh1aqVk2dFbSpGVoECoSam2qQ6uqBksjB5tx33MpIY6PrvrlfLHgajkxiXaMU+HPRvv2eeebb998rftoYd+KSMuqoIyq0YeOZQABEBBGIvPfe4mGdlvfPP/aYsXLVQfQoJCDioMHAe/Jaxd7E6AwvhxWD/88K/bz37+MxlxhGNA29WkeHKinXHGmcoIcn0MOA4PG1fPILEPj70MuAwYxe0zcrTtrD8k+ilG4dprrmlfv/fe9hd/8RcCBED9UmjP9dSXbHy21hGGkrUS5zBiLnyoKDDVIoD1nN5FjIWEi4o+y3Ozebm2MkFV46mDpSTGIzYRNN+UEFNNMXbvvvueDqNQqBgPKJNnnXWWkFJeL6e/Mhru5YkRdZaZtcOBCNV569tvy+gr80it3sCACuKhfIDOn3/+eQp4FVhVLYOy7bOsuCVDPWk0WhkvgUSuYTIaaWnsBBTOcJgewtgSeL3/3vvtsccebz/76c9EceG+er2gMPoY5REBEqxjqKL33Xdfu//++wX+sO5Fme6UgA064XSAbG7Z8pboSwYi5rSzzlqjdUN/Spzn0KaFqhVy7d6fFuRgz0INF1JP5gXaNv0f55iGwtd777/X3tr8Vntpw0tt85tvalw5IJn3hQsx1KbnBhXn+VkH11xzdbvkkkvbhRde0NXYcJixDqEtEigz58wlXz3GAtRx0+t4HePAnH3rW9+SwA7OAfYJ+8E9gsTirOM8yyktCX8rt5nezTNsfnOzPnPL1i3V4sQsjF5N4bCQUQLDdevWKRMJEozzEbTZbHsH/DhVscFpf7B+/frm7xdNpT16pNaDacB8U2d84UUXShUYUR1sb39GLYiygo5yarIOCHCwJYwBgSdO4W9/+9v20UcflbBDr8Yl2RjtXcQhpqbk7H7lnnuUgWXO1DdsykEK64fvjRs3tg0bNsqOoGrMOk4AxH0k87582bJ21tlr2h133N4uuugC7WEEveIY875un9dZqSy6avncrzM9+VyvOK3A7pWXX2nPPPuMEHvGMG2NmIPRUc4r0zsJpNgrCvbGx4vGN+3SjFLyNcUbhehRBQFktaEnsw75nemZVp1k7TCuBO6333679lAcL7fCMeOGseDcSGZPWfqTJ9sjj/y6PfCTn2rP792z9xOZfYNqLh0Ibe1P7rmn3Xfvve3666/XuiCTJQpWgZ0RX+ll/Yzus/aVjaeNSUnmswfIfD337HPt5ZdfVhAU0RUpydbZT9ZIGgOnTkmZ+k///Z9qHbLG2WusB4MObmzuFj2VCRLIdEwAh+sMq1URPYxLpCiOmvZz1QXyTAqejiE4VWUhKhsZFpuBMXHNITZ2QOcL50xqWJ0VspCeswruk4aKLI6kahSHXK+EbQEcIYtCKcXGTZvaB9s+UKAlRkWtechTptRWXzMySeMO1LExt916m5S6Tek9UqCfWQgSCJwzR+PEGW9fobV9+/ZKKOw3v/lNBXVQEQ8JAAPoE4OjgsHQSG+++eb23e/er1ZCa9acpawf2aswjTgf1Pt5cFDnIi2wfve734lVRCssHG3Rkovixz3xM/ctxWACtclJ2Zkbbri+felLX1JQiANP0MrZEXVKbBDvIUGiNaCM4dy2XXXib7R/+Zd/UfDEPaqheqmkhtoYhVOAPc5Q2EkET/fde5/2F6UmzmzZJyoVKLHICCZefHG9WCKwnVSPJrVOQPTZatNCcM5+xkazdr/97W/rWcj+40cF+MjazZki2rHqSGcrI/j6a6/Lxr38ysuyn2Rs8RH4LPcNnutz8ehRsxzKT+ZnzhzONthb7FvKHdBriJAW60GlJlUHymc7EHRbjySJwnITe2poUJ/L73gG5njr21t1D+wLrkdLKoAF00TNsEjLIvxF1uz3vvc9zVeUb3l+A91WCTbI77M2IBzPTykLzKV333tP8yRF0XnOzBrIPV202ZXtM5+5Vr4T77cdP6XXaj/ALqqWQuHKplyD33/wwfvt1ddebc8+83R79bXXunsBfEovYM5uxkhzNgvBxwUCS66/4Qb5KDmvw4j8lAHhRDt6YF97641X29QUiNZ4mzM+0sZHh9ogiOzU6TZ5etJ00QoIp4Zm2qkpAkKohdBGHBDiBJKEgzLK75mOycpokTHi51M08Cz0TqiSkDQfhoqK+wLCGHIMmpvGWzSBTckCZPAzYcki8juMKdchiEmghtPugt6jOiTkHKnep6hHfdL6dlQ5jO3gStC7FGhVfzLHC0nZSWoJi3YalaVQOHgtz0p0L0esgtMcclGu1AX+6KufQiR0MyqsKJ3WwdxPURE3u6/Zamo3Qpfh8qHThK4BEklhNgG3VGHVBiM1ZVPKqHDwsplAH2Kg//mf/1kIGNlBDgDXnfjwdv2hOeEODgeUqbjr7rvajTeyUIfbvgP7kAiSM406Gicf85KaPe4FVOrZZ55tv3n0sfb444+pubZU/aqhO4E5G+7662+Q2Maa1auV5eR5cK5I2+tQrCJlDlc1mAd9Hx5ub7xh5/Chf31ICAxiHV//+r3tr/7qr2SECUbEvVbd0mDJkzPvoHtQfK005c+wnLQU0qpRKc/CfezcsUMUVx12VS+DQTjzjDPaVVdfpXFl3ZDBCWoZBawUNfN3kCbqZwhuQGtfemm9EF2cwtDZMPgXX3SRHDToVThsjAeOQKd22kdVw4GkWH/btu3qI/nb3z6pdS91v6kpIcg4kHfd+YV2++dvl3MepdUYTA4fnCYHnnambMCdGQqV2Fx45LudlRfSXbXBrLs9e3a3J554sj3xxBPtySeeLKq46eFRyzONrbX9+/cqELnpppva1772tfbVr37FsuCVyUutFU4bBznGFdQZp93F3+4/RpB7++23tauuulIIapBYX4vMq5tEd723JqH7HLGtqlYKoImLFi7SZ0NjxgGBRs1BRcZBAELZB6iVrCU3gffvcaQvv/wKOQMcHmvWrC5hIsQmTun+ob78+Mf/pH3A7wxQEMBW3XWUTk+fljNDYHbXnXcpexf5cWVuZYOqnY7qdi0Uwb7m94wX9D0EfMjMv/XWZgVPEjOqFgGxOQ5WYERM6nOg7X7n/vsVHHqOrb5naqzVZ1NPhFMKuvrjH/9Y48VBy7UGq95NWfmqsyZ4vOPzt7fbbr9dPUtTv5z7ECWuqHqMC3Y2yriIXlEnSSDO2FHv/D9/+UuNqZwP2RM71qY/ug+UAMzh4Xbd9Te0v/6P/1E1MYApiCQFTLDS8nD7+YMPqj4U55b5Zk2n7kNOyik3AYfFQND/3e9+R2g5FFnKL+SUUEOH0mSJRUhNsvYQ90cwgZ0lMAUJxrHYs2dve/UVgkGDc4wnjn1HT5pgnWCPYL+MtWuuvaZ9/8+/rzrulStXyd5y7iYjLBVa0TQn24cfftieevrp9sADDwiU46zDfjCPgHacozil2AZs8He/99121pqz6pzstRkxADUsO8Jz4hgz9lu2bpXDDPCTmlvOd1OXvb5FZSsnjYzAvffd1775zW+KWkcg4lYypkTGibMPYJVo08tct2qHbo7mG7vEPgX8+vnPH2ybNm1q77zzroIm5lOiSMX0cVZuSBmn2267vf2Hv/gP7aILL2rLli9rhw4e0rgk6OQzwkoQrZh6wZP0IXR5gOqZIopX1NWASICyyoRUH0PWmGhiEo1yrST3J0EfGtAfOdz5IxKyGh3V2gA4iKhchHNEHxt1KyzYWmS0sCFQDbGJUPLZJ9t3bNc5yJknu6dpHNBno7q5bNnSjknBtSSiMzUp6iYZIBx+MvtkLgSik/Gk5g7xqo6WfEI/M28AQbB+WGOhefPcjLl9N7cDYQ75fwBUzrVvfevf6VkDzlqI0KB86h5ZY2+88UZ77LHHFHByfeaC8XHtdC9Dw7wRoPB5BKlk2lgr1157Tfve9/5MgOE5a9fKHyEgtNLrdDsVkZ0SKxEQMTGhc5S9w/euDz9s8+f12ACAvnxxfcbH6tLH9dlkrgDNv/CFO+RzMMcCDMrGu3TKANLOnTvaAw/8tD3x5BPtuedeaJANVEdXpSOsP4/bcDv//PO1du//7v1t5Zln6myx0qZFkETxLxpvygiYPwLtZ599VkEnAeG27ds159huAg/RFOdR87hAdp31ClCrdimUlU0jEoNSpgF56tnx0zjn/hdldxnt6Vltif7Zu7wqVRV34krciLsHSIhCEoggBwIHOdY9eoy+t7/2GN33cOiDBAnxkIQQIC4E4u7u7k5Srvf+5nqfXenuD82tc2pUqNr7v9/3kSVzzTXX+uuv11ZcYcUI5/VWgs5Y8ey5z9gYmXNaSVaxegYF7wkT2rvv8esvBdQXC1UFvJI4avcfz5nfVl2pekLtsTPvc4AGgIV//ud/DrBTNmIArodxRPYo9mMYzVH+byQ269JLL83ZEocliR5aJGp0UYH7xMcwCsQle+65Z4B1zy4XCAsl+iFsV8XHXS28FIbFN+8lfrjm2qtj44FznaE0fz6Qp4Q2QzcdmEt6I1WATzvtO23//fcf64e2bl0V9m9LCBcvanM+eK8989TjbWkSwqklKjNupI0sXZSxFL1COH4cozkplcG5C+flT85zLCEchSpVD2EbKW79wiEhRHNZaCQFRadBor33/9Vg5xJp+d8Twuq16dWtJIQjI6EYWnz/HQRSw/CAYAvaEzRl9EWhtAyNAyHY83W+L05umHGY6lZPAKN+VXTNINBJEGsGXBqXh0GyDnyJgBRV1OeVKmNRzBzGPmy3KJjjiks+0EOSYw5VpQqaBqn6caiXhfr0KlSoeb3/qg+nT//G0Cz/iWrMkLsONKuqRvSEO05rSLD77KtuVDv/2zv0cjPKqAfGc2dYUaPOOOOMdtnll8cp+vW/JoSFGM1uK620Si7/0UcflUu46mqrNP2CUUZbip8/vq2y8srZH1SDjmy+8+57mW141llnt5defClVmbo4pW4H7fZ5RkVst932cVguL8SpK4MuE3cRUFXwW4pyNexXyf/Ou+5sF5x/Qbv7nrvbVltu1Q4/4oj2rW99MwlyRCYGIRoX3YVzYRk+VbU+K876h144zMeR9EBnqEqqSHFIjz3yWJyuKqHn975odgyGhHarrbasPpZQKVAzOcZCpnqQAamXLEG0iwrx/hgaW8l+IYkQucMOPbTtseeeqXp6D2eJE2TE3S/o+LPPPhu6yWOPPhrK1Ftvvx2qaf+a7qT9/L332SuOipMUkEJaayZP9b4WxW3opRno4Bm0nJmD1AbLCUfII6q15Lfx5PHtJ2dNH3zowXbGr85IkvvRx7MGYYMMvRmM7miqqAJsSK7AUPK+6667tE033SyfIVCBfuo1RUOTOKMiufP6qyTU1qOQ4dEElmiPRx11VDvhhBMiEOV5rYOfy350hUvPmv6fjHypJLGa9Kck4JXUSAQlHoJM+x2BLIlb7n4FZvb3zTffbquttmqcNQrUzjvvkvdxLtJ8PzSVQ4PffOvN0DbPPfecJMylQqg/qAb62njvzfZAYvfdd9+gzWusvsZYpb1XTIPaLhoGSqcSVIFXR/YfevChdvFvf9seefiROKFS7BzJOqViU5jdkJACMYryBZX/9Kc3b9/+9rdD5QIOdcCsQKb67YyWoubSVOx+/OMft7vuurN6llDEp5bCJeaIdxLs6vMEKB104IHpR0HR+WQS+D8lhAO4F8AhbQCTc3bs+Rln/CqMBhVPdng18/eGuYERgRnEA0LjyYy46XHm//RP/9xWW321+LWqQlYAZZ8kVb/85S/bHy+7LJUA50KlBq0QtRsQZP/eeuedtslGG7Y99titnXCYnjq0AAAgAElEQVTC8W377bfNvChgZIGL1bfbfYD7krmF5MOH+ZcdxLBf+u4Ea9dce2176aWXE+Al8R4YIALWxfpMFhCsWRKQYYcdd2if+9xnU/V0h72n++m5PYd77446n1decWVsDRZF+lyicrdsnArbLmAFPuy1157tm9/6ZltzjTVzx/r59Zm9OtQV7yStd99zTzvnnHPaU089lcqggJKd66yDXoEsBH1RQ1kXkLufKpw15qAS+FSczcXs88cGFUHrYd0E0WwVv2bMkL9zpikXm2nqvhIPcVaCogvuB30CPpEt8bMwTwTrxx57XCjbJZ62TEF60OYZ+voLeA3eNcj2pN1lblFRBZdhQKG6ikuGykH60gDVQy9/+qaHZLf3SsYvL65xPj2KjGrquKpOdQEYX59+pCHYrQSh5rb5e5WfG2+6KdS3J554qqotc+e09z54P0H+yiutMibq1oGroufybRV/FU359bbbrruOVbecrVRcMKa01cyq+aGMqTPgjPlZegQvvPDCdsMNfw6Q4r27XUvP7aAqz9bYF5971FFHti233CrsB8/UBTzcny5AyC/c/8D9SWKuvPLKABtYOUAk7KD0haWXsapJ/EC1wkyMDoHPLUGXuWEeHXX00dEU2HmXncPy8G99HJp4RfzSlb/RN/90ww3t7rvvSWVHFW3cyGg+N0yZoTJuDySg/Mh777+XOGC7bVXwvhgfwJfk2ebPi23wvexs7OOUyYkr7r7r7sRgKmMRRRmSJ+/i3fjJTgc/4cQT2p577BlaL8Bckr+s+lWMLt8DxIqYzOTJEe/zLuiu991/f1W2lpvW1l13vfgYv8W2AGcsG74QuwO7h98VT0i+xVnua87h6GiYS2K2vfbcs+26226Jk2rsU403A7b2+x12RYR7Kn5zbgCv4mysNAnTzbfc3B5+6KH26quv1ecMMxXtjf/mP/l0Pjh94EbFLVrYdtxxp/aP//iPeZ5U7/pYC2rHQ68mQIf9QKlnEzEZ2K3f/e6SnNVoJAzD6TPPdzACfq4zStuA/wACrrTyigPdtCqcAYwGxfYxauzouNw9/fR/Yp9u/EvAUnZcLNILPJ6lhM+03pW6r5+5xac/3XbZdde23377t80223wMXHN2et/z35AQ4ncubHPef6899eSjbYmEcPqUNnVyDaYfjQrpgrZk4eI2bkRFDa1yUls0srTNWTC3LQpltBLCojgycBrOizJKZGb+oDLq+5hIgE718phHWDPJekmYAfhfE8I+BDc0wEFhzkYx+qUAyGlWkN8RovC8h8xdT6O96vz+DMYNRa/UOHujexI/8wQHJaQyqrV5RbNsJd86zIrqiWJ6HXD/583N1yb5jOIUZHRmfhZaQK/Qeb+e3FbvSMkZ96HvYwnvX/+a702Fc1BTSxVmSAqD3g1jI3pvUKfodKph+tyonM4j9FLRXP+eIMnDRShkqb5WUuryJyFkmAbBE70iLgWVz9/97tJ26223ZU2XUQ6GmV3oNkaPLFzYtt9u+wS8e++9V6ofkXdfJKifmx6/XNqVV4r8MuEhjvOjWbOiXgr1NtIi89mIkSxBeRsf9GX33fdoX/jCEQmood2eXQKiwbxQ3ZFc2D44tiutdT664B7KIyi47I9/TEleleiIw49o3/jGN7LeGa47KG8547mEkyePDWz3+aEBt5KsFwEIViVKqiqC6/vuu6/de9997bVXXq3+0fRUVjWcMRU8CzSgZr1q60zbGxfe3zHeEkCfxUAI1AXhnc4g6Op7x5EwcBLMgw8+pJ144oljnwGp9FmvvvZqKG7ogM8++0x75eVX0lPQkfYYu4k1/4zx9T0+b7fddmlHHHF46HsZPmzsAFXeAc2LzPTAFPBs3tW/e1frx9gBhRKEh7pV59HXQos5H/RgiS70t9sEf6Y/ZkCc/Q/vuPnmmydRQOEyXFuCATlFd4J6h94yJM0dDPGsnWLdgRg24Etf/GKSy1VXo9ZZCap38cyxFWYZDo7Lfe3iDva/7vcH7YY/3ZB+QYk7hDqg0DCcu2xIKciWHRgNfQaoscsuuyT4qEG2lC5n5WucdfZDJfu6665v119/XSryzlgPEgrdLMS5I8HbbbddxAm6neEwCgWfWqNbFronH419n5/FPjz80CNJAFS7Pvjgr1EBDt2RsNQwg9V9rzlKldyxwahZKHzu92mnnZZKgTvYE8JuczpY5lmfeebpBE7nn39eqhQiRjbHM/bxCO7wWmuv3TZB39qlQJM11lg94EL6aXxwnxc3/JlEaKis8QnWCvAjqPnD7//Q7rnn7gRb1iMS7fmMEijoiSXb5eUkjHvttXfeSTW6UwM7OIky5E7+/g+/T3JWNMeiOhJQsHfuKfBLsKNqe/BBB7b999+3bbThBqlS9epHelXSg1yCA4Xil5iUwCuJ7eho7hz0WLB78003Bzzh8LvYja/pfb2lKPxx7tn2222b4OSQQw8JZT80wmG0izsiCZm5/Mz4RJTB8849t91+xx3t5ZdeHujXNV+1gF/BTI2Z2XWXncMcUKVfcYUVktgKDK1xJZmlOmidVS+tk0TT80v43cfI+E9AqRxmq6qcCMZGR5sB13rCgX4ST3+6W4K6TnVNAGz/hsHq9pGP7CMaqupUALAqBzo3Zgi2gMp7ACt6BX1eWehd4oAS5Fh9jdXbwQcf3Hbacae22WabDhXEYQzK0EuWYzTMlq2qgfYSCXQlZR1c7QlO7uZ4fcdFCe4xRb53GIXg/tTs0GJH9djC+/XRKu4mO+tXeoYG2frMdxxEOHoLA7uiT/CFF15sDz38cBgAL738cgDeSipH25RpU9t2222bfvqF84lqFFCPeg3YAK4BSd0tVW3rt/XWW+dsqd6yyeI6/lryUlXJuQGuPBPb8cjDDyWYZ2f4NcBZb8fo1HI/s5KWhfGTAvjvfOc7qbKzLUX7X1Qgp37kyZPjcyUyN914Y86uZNc54kfd9c4gk1SsudaasV3eS3IquY8Yy6CcCghQ/eZD9agDQ1Xk3T+MmD5LU3LobPM9bOfv//CH9tzzz+druxosirtad/aGLxkSAeCDqpJzLWHjDwA1ncpPgbSf4drf6v0EOF5//Z/atdddGz/VRYvsX48tnBX2ePsddmif++zn4iNLrKgEqLpgYBeDilp1qpYj7fXXXk/vOOYD+/L6G++21VartoB999s3vgr4w35IbGfOmJm77v65UyqkWF2AfPuY2HnQSlC0Idhz2GGHBYTV4iJhs9eScFXJ3ivZfWYXQHMv3GX2/C8DMP7Ek8Vgsa7Wzj7Hfw86CJ12HJryQNn1s7bbfvv2/e9/P0CD8+MsdUZBxQdlL6q/d2rEgVSz+WA9fej/Vc2rxK4qmEUvRbfdaccd26GHHZY+W2cN0Jk1wrgcaOtddOyTrAKxA8D/8isuD6j96quvBKSqolZRRaMFAGAeHZfPcwc2WH+Dtseee7R9990v8TBQQTzc+zNTaQdm/p9FZSohnPXeu+2JRx9sixfODWV0+rSJbeqkCcbMV4WQqMwoNMQgyklt8ciSNnv+3LbE3JnI8C5LCJP0LSlhCQninCQV6BulwKPC6MVK2a/UGfuA4yhe/i+U0T6Qu+hlRftLCRhC+/HHcZC92telqYtzXWh0b7ouPjtRlGkxBn53tLsnfwwwY8tIS9DinIchpL52GYJUw2ChXlAVP78alKssHV76pFIl42Tx97sgQpz2IJ7SN8zPYyxV4QSiNlqQaVOj4jW8M+Pfe3hC6RioNVFoHRLgrnjqWT6JvvTerlJnWjYA2fMU/alQWu/SkbzMA9Q/lWHuK7Rbb7u1nX3W2e2ee+9pLzz/apsxg2x2cZWLbmX8RkkwQyU0Sn/ta19LFcbBFSwYNSHYe/996oVzg96lvyQ0gPfSc3XmmWe2W265Nc4/c9YmTyoRg5kz2i677ByD4rNLoayS/xLfqeb76hMohb9OPeoSzIXqLEz/iN7EO++8K46Nwz/8iMNDq/I+guY+t6nTGCqhKGGiLstvX9ERfK6SPXTMWIu//OXGdvfdd1Xv1vgJqWK6R/a88/cZ1EMPPSxBZ6c2QLQZ+dVWWz3PyWH97GenJzl+/oWXkxhNm0aEQNI7IUZQ8NErpJrFPb9k6b/+1/9aAdmQYGo+V9m9+qqr2l9uub2Sk5KCalOnTsrXJjAa6EsSFE5n1VVXTgXo77/7nVTk/EINUqVXOfE9DGf1TBl0rZqNDl7ATwc2ev+IvXZvnBWUtLPOOitr5i47TypSnV7bhSIMjxc4WCeJAeTO13EEKBloLU88/kQSsvTYDIrBlTcU7cgzhoYzgDzQ6/ff/6gdccRhAQLWXQ+VZYUCmSQNQ49BUO5htXwu6qdk0ee88uqrSWYvvuji9scrr2trrrZCW37m8iWlH6pSKeC5E7PmLmyrrrR8gqhjjz2mff7zhyeZ8kvykMQgPWr6MssB6hE588xfJ5DTy+UedRpNBw8klfpdjj/++EG2vBgBn+zNKBplzSGMkMIECe/0IJLPP/dcu/Cii5JkOCOrrbZGehntl6TiMSNeItwwMckOoRLBnjMgcIWIChhOOeWU9BKygakEhy5ZPSJ+lr1adfXV2yUXX5xRNRIEd9y+cmLsHEVAdougjPt43LHHJihMH9SHH+b5ndqOtJYMfAXM3QazV/bO+UDz+cUvfhE0HaOBCAL7wLFGKABNcqAK9TPDHgp89thjz/RiqvpB9H1u7x9Vrf3VGWcEeFBxVyV19nuPuufin9hmZ+qggw9qRx15ZBgTK6wwM/9mfdivHqQBnHqvrUBZgoVSr7rFRjrfgLhzzz233XvPPRE3KfS3BhKzh3p/0medvuxSVjzooAPbYYcd2j5/+OdzBpw1a8rH6dmyzwQX9LwC484+++zMyxS8+LeiOdXwZsg/u+X7UQX142y08UbxhXy5vjSMDvbXngue+GpB849+9KPQ+IAIYfCk76aqLJUgVcXCHeUXgAs777JL23XXXWObBEXoYIIw9yYMHzaZQJJZtFgHE9BDp9boDT56oOML0i/57W/b7373u/bCiy/GBrPJfpZfRZ8rIM7ZtT8qNkAb/Ubo+J6701R7giY+KMn8ApQLAKmedcl5zVlEhS1WgrNUDKGKgfqc2s5icVc6UNsr+2FQqV58ggbbW166MB6DF2A4Y2fYudFQRAM0T5/enkMFf+DBJC0YDG++9fZYbyU77L4A+0448cT4QEmX+MPePPf8c+nz/dOfrg/V1l57J/68U9SPO+64rFdimUmTEwRLHn1d6LoRPFvYTv/Z6e3Ciy5szz7zTJKUVYaWCWvVe4yrdUJvoD7edUMV/ad/+qckaendnFVUXdXjGm+0IBRNtlLVF5Bhf9hRcRUAulc6jaOiFQAIoQQqkXtzAAYAlr6H0jWKrL0H1koKAamEj3py4T0BiPbkiiuuCJiJDQQItzeliD21TZlcgohhaWGYzJvXPvzg47beemvnbB977LFJqPusOPFZlLBDMS5xNPRKdoRP+R//43+kXccddu78HPbT+3pu94jdO/5LX2rHHffFsAMkbxgJns0Z9fVdCbx8YWsTp05rcz7+qF32x8vaZZdf1q648so2ezYtjpG2zTbbtIMOPridcuopba011xr64AET87PHAToGwPyNN99sP/q3HwVsf/HFl4b74I5VT+HcufPbEYd/vn3t619L5V2cE3XkoT2jA8E9QWOrFQHcY35IHPTz009PddU621d2RtuCip8kE/sJcM5f9ni8V83FEwoV3/n7v0//cwm8FNsp8RD2QVcLTxvFR9nXH/3bv6XizA+o+jpX1s7zBaQZZhez18ced1z7D//hPwztGXXPi/VVPfj9Httbdi39+21pu/DCi6JIDjRz/tnY4obXc/XKdsD4ecWo3HSz9dsxRx8T/7/7Hnu32bP4DQyu8sF+s6XxRX9bQriozX73nfbow/e3+XM+SnVw5ZVmtBnLTU3/4LhWwf4S8weXmuMzvi1aagbVnDZuomB9SnoFq82uZhEWjXRC/n4u9UFS4UkciFkUtc0CMTpB4FXJoGDmiAwzcFLdGVC79FAN0th9GHjoFkODdT88Dr5AruYkFWEjVcQh0elIuc2PRPsgGd+52UUpURGoWXr9cCQpHYbbV4WjKIJFh5s0lq1Xs2eNwfCODk5K9J+YUVQVrKokBs0chu+W0mnNsGPU03OQ/oBqrvd1vqf6nIrG2ptR+39Wstk/tw54nyHoeWLIhyHc+kCgx6q+n0w4fUZXRYtyJUQ4A5dntWuuvab96pe/jDEVrFQDfQ2LLsc6krK/fWPov3T88e0bX/96gv8Y7oXz4/Tlb8VhXxyVM84LaAC5ve7661O9QgPws5O0jxtt66+3btt6m63aAQfsn+BznXXXycHPvJ5czGXP0ZGh7uwTHDOEU6lpecaPMt9OoCiBC2q03fZJor566qlJtnx2GafqjetJYXcsFSQVms+Iqyjqx4O8MtjPPP10e/2N1xNAQsEF0qUe9uFYIzWHIbmVEAr0+1wq59m5hXLecccdcVrPPfdsEs/+boxKASE1Q8vZdukF7g6GYO2//bf/lsoLdFjgmj7Bm25KFa0EEerzyvCUoEiXsM64jkY58KMAG9DZ005D0dx5qGaqIFKpXDYAVg9xUSCGWU1B0Grgd1c5Fdw6Cxyj90PvgehC+iRkbi0aG7EDtLRP9tIK2CZPmdQ+vfnmoe6gnFXSM5r+Le/vfwvmIa5+AVYkbPbGee1nvShD1ctnrb761a+29TdYP0EiAMc5TQ/woNRrnbwDm2G93O033ngz1U3JzQMP3J/+O0pvAnv3o/chCqBVmTwX4RgJIQQX9aZXLasSWeBYn38ocENv++Mf/zD0YxaN2DMLxtxpiciXv3xiqCKo1M5shsyjjA0DlQNOzZhRCWcS6ymh0klkPP9dd98d6o1zssYaa6ZCYCanisBjjz2ayuc777w7liSXA2v5OQSaOOPddi06pCpB3wd3zXlyngUp6UFbsqT9+te/zppJErwLoKffVWu2wYYbhgGw82c+07bYYsux3pBud3vvaTE3uphMVUv4EkGw3ucuIiM46ZUi9rUqQDWioCvpeSeOc4ftd2iqrPZx3XXWbVtsuUVsRtY0o4nKzggSfv7zXyRIEIh1G5fqwUB39HmCHs5adUlwlh5maPEws60HQJlnOPQk8xlV1cY6mJlKjZ9z41/+0q66+uqwG955+93cS2CTX1UtrpmOFTwQ3Vo993avvfdsO+6ww1ApWJTANlLrw7sUHXR89oSis0p0p/F2f9TBBeuk2ikRlACww95pWRWsero8Qx9rA8lHT3eOPHt/1v7z+fYAbQOTB3NCVVhlaMONNmpU9LpNNJZAsquPLP5yYok98aUCrj6ag/3yXO6/n1l9vXe3Rx99pEAwfaJDD058eUDVihk6WE2sim0osbJJY4qE1WvJ7tUQ6z7bN/FL+rxKgGfcMC+5t3p05U121v3LUPWMS6gxCTk3iUlagIpODVM5KTGuikmqElyjBKwlX5CK2qCMzN+442Kov/7149j7G2+8KWCCygNGSGYwD4q/aIuSen3U5pe6z+mJtyWDKiRbzA6hBerJ9g6SJ/77U+us3b7x9W9EMCTV3TCHKiEOu2n8+LACgLCSNpV1AW9GGxlRMaXUo0NpH5SSO8gfiuFee7Xdd989Qmne0f225t4L9fi+e+8LFfyF519ob79DaXfuGFvM3rLXq6++WuiZzq7K/4svvdQeeujBdskllwQEyxzfsFxqaLiqmtm2fq544/kXSlWS3+nJngonyusNf/5ze+LJJ1IZDHMHqD51WomwpSm/2DD8u3cEggE70KC33mabqLZ6ZnsZcDcxRwn++YwVVlyxPf3U02mj6arVfo696b2F1ovtXGeddduuu+3aDjZ2aK+98qzOX6ltLqvY2RPPU20Qc6rH/pGH44sffeSR9tzzL7WZM5fLCC93QNK6yaabxk73XszOWuhFChoDWA3nn39+7AhRKmcwKsvjxgdoBRjp/TdHUqK98SabtHfefjvr4hyk4j+0+Hg3dE+xgcqgOyw2VEVzV3rirdKnim+khHFjf/j970N51cPpZzpbuTdA9EkT49++/73vBeTxGRXzV7JsvcfYYLNmBdgXk15z1dUlSqQKaK7zYDuKGTmahFuLibgD8GZvxQ7l12v+aEBIY40y0mNx1kTF2fkzFxvg4iw7w9ZWjNEZTf7segx8gsqsnwuQ0Qqw2aabpRrJh/cefs+TQszs2e3pp576/5MQvt0euv/eNufj99vE8a2tufpKbaUVyJvPaxMoTE2Z0hYuaW3hYtwtiBwUY1Aa0huYkmvxWVUFJX+ERehboowyPlOmLpeAdv68BUFau4JV53I7OL3XJOXdQbHI3wlmOA2UwDQQTyjJW0azLkItfDc+Jd5SNM/Ix6aZd+mgEjooYmbQcSHyVeEwdgJVsvrNfF8PQFJViKjNsibcZPpDj18NAF42gFlVRDANdfP8RbMZytIZRF5DQ/29z60LtTif3/vGehLDe0HqNOCmORRSmxEfA02lzz6SaA5l7nCph35In5OKJw7/ctOGUQWFgEaCe1BI83NTCUYdmVLzE3NoJ05IMmjW4GWX/bH9+swzCzFWKR7ksKMwOszSsp9Ql0023iQcfOpW/VJw2DU3r94/aKYm97nzgr6ec9556S1I/9DimjvHKFDLO/DAA5IM7rvvPgkg0+OHnpQBrl3dVtJcA3Z7gNYpRNbARfIn5AoXXA+Tz7Hvucif+1z7yle+ksBE9do+xVET8ghYUcPWhQ1B5vSuUuybXcH1bVDKP9/Qrr3m2iQ8SbbMNlp1tSBrZvkQMFDFs/b2k4rht7/znQSjRUMYiVCMIAZNQZKsN9JZ4diCiofSOi8Ui67I5rPsKaRRReILRx7R/sv//V+y9hS3rrjiyqCojz76WNB1gVZRtpZLhUeSz7lGwvr991LNgcgzghIaTv+b3/y7VGgrOR5oC87zIuetxqqwAUH9h4q8MxS57iGBRRFmByRPnIYKzocf/TWBBUdhP1QqOF/GrfdGMtT2ws/WoO7ZPa+1cV9VsEluC4I5cRLenWLy05/+NIFQVb+rolIDxwt9JCZk3/VZOPuSHMlZR09DPx/oXz4TkuzfJFPQPLRBn5f+oLE5qzXo13mniCcB3G+//ULJQu9MT14kyEucoc8g8nf2xHn67W8vTiDHCfYeUOe5hgN/mF41warePftSlS/9ksaGlAAIJwQ0UBnrvcTe0YgHQIPnV6lT7SMLDqA47LDPhuqt6qpye+avf52EpCfTRWs0m2te++D990LhPuTgg7PmghsBj/0RGAsAvJ+eOnv18ssvtV/96lc5j56no6S9WuaM77nn7gFJBHDOHtvgrFcFeqgmDQO2BU0B2cYVJZfdYxMefezRVIMkharGSRAmTRqjVQXgG+aUcaAUqT07mjX2AWcrWGWf9OmUWEIF4O6cqsBPfvLTOF82ISDIQA0uMGlx23bb7dqhhx7Svva1r6ei7O/dJ+e4fFVVNzP6I7TVUoT2s611hoy3kfTCqtxJQtGHPXeJnUyLzU9VjeDCMN4mFdORkbb7HrtHNAndNmc7veHVJxVgK3MnJ49Rf3/5q1+2Ky6/YqhmCeSm5s6404JNiYY9QRFV2agh9eOyr4Va61eZkoBHYAskcxZuuunm9pcbb2yPP+5evx+7Vz6jBkGrnKDQeh4JrUD8qKOODvV5xgrLtyWLFod6WyBRiTqVwuOk+K/ejyMBiYjb7Nk5736G4DHiYZdfngDR+ILVVl0pd8yvPqak+2/BbvfN//E//sd2/PEnxNZZM2fZmnTVzELgK4bgu/v8YxWY9FRnXhrfXiN/3Bl3gq3AQKlxFTW3rFeROlDRFb07hT26CENPVQeUK+kq9VR2JMIpCxbkLFMz5NeeeebZduutt7Urr7o6AkQqHmh6wCnVCb5gx512CvBi1qmAtaubdpvkDvLpxOSqsn9bQFWgifMkcP3B938Q9sjigfrr/BWbYTS+xR5cfPHFqd6p7oQGPVQ9KgBXcamzxoehMKMmHvGFI9ouO++SanhV0EuFXpVQ8gLs4SeBHJ4lNmJIlktpc0HbZttt0v+OSbHFllsFOEMjv+nGm9r5F5zfXnj++Rr9MaDsfgaRrB/8wz+EGaMSyS9++NcPc+a7CBf7Yl0ffuSRAOGCe/vnPFr70PySIFcrlAqnaq3zKcE65eST89ney/2JIJVxPHrDBsAhScPUqe2aa65u5513Xvw339DHt5RQkpFTNSZFHHPkUUe2bbbeJjMbnQ3VK/7CfXBmFAXCGpo8JXuhmgZ4lHChvHo+78hnORv6G7fYEjBX85nFO2O9v8N4D3ddhc5+owNLXJ2VPk6NLXW3AIvWf7fddg+jhCgV2rK9dyd7XN1bYnyevkSCd57PPlTVGQNk+fjWbbbZesz38G2/+MXP09YEBJabhOZrVuzoaFtzzTUCCBiBRtCtKyv3wkzUOqcvF1uKnXX6z38ekTtCWNY4OhdRzi5RPHYDqOM8ij2MLgOWUfrMXPKMGKmeVfEqNpPnti/uKuq1ViAV2ScefzziRamwR9V+WYLci2Z8GJ//6S22yLnAvpPgWrv0Ys6ZnZ/lfYCwYjuxzy233Py3J4Sz3n6r3X/PnW32x++3SeNb+9Saq7aVV5rZFi+c3zA5Jg4J4QIRRlQkUxdKg7HkbzZjlNlLLcppmUE4OgEM1xZBPilzLjcjRmvWrJpTx3Enc547L44kc8sGekrGUcydkyCzKhgrDoIL1ZfTqRG9gtRRs2xW+q4qWZNIBa30fwOtsoYcF6qX/sUBvenG1UGovrt5uZQdPfQz/HbAa0bPnBwCG+XzYyRSwRsdU03l3LpaUlUsa9YQ5MB7p6KZ/jgIaVFLajh7IZAl9rKMqlrPOHEwnsv6odJX2CW4e1P8kKB19LKLqXTOc6buyFEAACAASURBVBApqq1DEFHy8HXACwGt3gZ7QpGMotW111zTrrjy2jZjeon42MeaTVUzhRKYr7BCnAvEhkIX5CK9iBxn5LxrSG2fIcWIqbTcedddMSACUIFLKhCzZiUJWm/9ddtXvnxi+lVWXGmFoG5FKSlUNDLx4VerFpYMLwRFkFSKc4X+rL7GGjF21113bQIf9BlnduWVV2iHHXpY++znPpcqIUeiSlSgQvWAlDOfNDZWIU5/qIo+/PBDqb5BTx955OH26iuvtdXXKERyww03SnJsHe68484kQIKk3hwsuPrBD34QZ2F/SSZzuJBUFRTVB4aWaqjKkkTN2kuWiANIqnye50OJi4T1gQck0TziiCPaLbfeEpEIVSAo28ezZgcJ5hx33223VHR8HmTK+uf5X3s1SWWJZ8xNEKR5/NvfOS1Vm973mtltk6r6q1LYjWoHCjLGZWn1CUrQJ+sNXLokUtboERml8NRTbb31129rf2rtVLtI96tWCfQj6DKI9aQHEuKWhvFl9yW9em2kHXLIwXGyW26xZZA/nyWRUGX74Q9/mHXtqHpUZD/+OEkKBwoBJVrQewJKOh3SS9RgYu6w5+4Sz6+88nJ77PHH03/q3L76yqsx3pL6Pv9KAtFVxA4//PNBQ9GVJHHsRKGgJd9fzg9drUabSOI9L8BCH0d6V4aB3J3uPmv2vLbXnrumzwVIouG/qmBVoenjBzpdV89Vr+R8sudFMGCd/Np6q63bySefkoRaU7wgQSAimJag64cRwLp/ocEPaL21k0Sp3AqEQmca2BMOgPuoQqpn9eabb8kdgHZ38Mu96nL1lETN4tKvqm85FWOCTCoKAzUplPYBrCEKAnyrin2pOt966y0JQEuSvRSnOXprIxhPZSID24s+LmDlUPV8EEgxXsDQZWeLcy6l0Lmh9DsDaFEXXXRx++///b9X1XkS1LdG2hS1dkLsluR6v/33j/AGXyZ59qsny2xy9U/XeBwos2eMgt9yQIdxQe1VViikCoYEVL2fr5/nBHkDQIkWpsIs8PniccdFKKtUtWtuV/qC5+uPm5Dg38/S73zFlVekD1YfUClOl/Ks8+O3X9Bo+6LygGKvkua8S0T4sJoHWf2vkg1BFDt7y223JTEL1XdIjNwB53HLLbZoU6ZMClvAXqBbf+u0b0VVVNCX/nCB0wB+ZTzRkiWhxiZZHQbE24f+d+4T/wnEoGIJ+FDN4XutGdsmsHenOriSStsgKsJ2oEyfeupXay7cIMzl7lmvBF+DX6iEsBRNU3WL/xY0VpU3LRpDf2P51xKM85lsYno+B2Vnf3YmSvY2YkyqfEZGmCs5NTEV21hJ4bj4yt5mYm0kRp6RH7DeN918Szv33PPak089HX+iELvxxhu2wz57WKrhqoHOi/nQYSsMsUgHsnPnhh5ka0lAia9jDySKbACf/0//9I9t7732KlBsSFTZCuNQUBDtAR9TgHCtQ4+Hoh6pzSfsoQJe+SW2eb999008MQYGjRsNEHj/Aw8k8eArACbsZua4CVgHdVrxgzN6OFGqgw+KXTM70LpS6WSH+CDrpvpoX5wbPWB6+7/4pS+G8lyq9h8H1GRn9Cqy+9dde2279777x4ha7Iq4FYAcfzcAWBlLNnFietfYSP4pv9dZZxAoKepjB6Eyo27B/JxRvs3+q7r97PSfJW7MbM8lBRyykZJRz4VaCwCiKuqsVP/3ony9Pjv70RWQu9iWfbnkd5e0xx97vD3/4guJ48QYn97i0/k84nTrfOpTiRHcwSqSjMTm8TMZpzUkPt7JO1x/3XUB/NAfHW574zyxUWw5mij/ok3Dz1j2q2bNdl+oMsh/S/hV6oziSCvUuHFtq623imopxWaxlUQL+IFxJHlkb4rhhzpeQJ53B8raW8JrfqXqO21aPtP+T0oBanruJy0CNPe777qrAMFhXN3gYvP9vdih17lYMicMwAoBuZpz2Ysy7pbPjnjd6EjiMfHbzbfckt7EsRxBpZh9HICiYovIA1DP5wWQE9thGLFVvfKc6noEiUqnwt+zw6rgl1922d+SEC6WobQ5777dHnngvjZ31odJCFdfRR8MAYghIZxcFcIFnitVreB7MUiMYGTao+ym6ZwQARR3QipZiooTByU+6FxvCM5MPejF/BrS6oAxYkWJqoRQQmJD9TekggVpI+QxiKV0YYGezIVOOdBIBQZ+dzpdjWqoRLRX66qDqlR6Svq1aGKdxlXUzFJu6qisQMJCh/Yxu55xTKVzqHJWYNYbgat6FiRheL6eCEe1K4NPq//An71S2mmwWek0nhclhoPsIgL9e3p1Lm/QNWw/cc06gt6pujUvrmiQ1q5GbAwzW4ZKWAUdRReVeFx00YXp63vgocfbzOkUwyCsEuFSD9OvYr0hPhAY1QIjFVAxGNKsYfoXKyHs1WDUYgjGH/7wx3bHnXfGcePm2xoGAS3J7C6KnFttvWXEaELjE7CXBmUCJE6yC3JklmF668bnfBVNd1wqhBzU2eecE6Nx330PtalTJ+ZiqWQyFGhKjP8H739QVNQk8dQONcXrwwJSVC8I1JooCxqmIBR9RNDgEloHnwXBWWWlVVKVuurKK+Oce0nfGujt+fa3v1MJ3Ycf5rkgYno2GFKJ4p577hFKq4AMoou2QhAABYryFdpr+srmz4+S61dP/WrbeZfPpKeRTDK0jOFz36bPmBl0CWXF+0IBnWWG6Wc/+1mcKyRU74OvF4ivuebqbcstP92+9rWvpkcMgJNmb3TjSdUHlGR/+F1KjUVP6WfMM3PW1Nis1/nnXxBk0D5zYBJCAQtn+8zT0Lj63k4lKQXE2UGmIW09KMww97U/FQMpINlwww2y1u5Yn0PV6YndwPb7j2oiaOccBLmR/x9miC5D/UvyXcDPuRpQjgpjn9Dg7D8b4GygCdkHd4mj8HecuqqTn8N4S0yskwRI70SvHkTlDc1r/PjQT6GGhnbr8VNdcuethX30bN6Feu+RRx4VKqLqTRgL6f8sgCTzznJ2AXJVodIv6x7rB77t1tuKmjJzRnr2BGASV2MW2LkLfvOb9JuaQSWJkKRY9y6QQGZ+i09vkeqgpFRQxZYAKEJ/ErBOmTpQ4cfnXKsycPL22h0tAE81Fj1yhSTm9gLF0loJ+P3s0O4XLiqV4OWMMNI3xgGS9qciWYCjJODi316cwMBZYmO7EI99L6S81AvH6JBLliYI2nSTTdoxxx4biicJ+urRrOoQR2xdnGlVR+/xk5/+qk2ZMiHr0gcBu/+CWdQ092urrbdO5Vqi5nxlxtYw4mjChAKv2BP3xYwvC+j92DOVakqit916e4SvAJDxEYPqdk8e7HkHULyTQFPfzxGHHx4QTcWfHSwF1wJL7ZVn9o7XXX9daLwvvfhie/e999ODFun4sSHai9p6662fXj6JP6DLmvb+/NBDMy+4qlWh8Y60JAGn/xwt/9X0G3fqVu/r4UcBAOwygIAfoZb3+cMPj/pyF42Lvwr1rgDSALyfYAb5mdaRbbS+KhFdiMuYEX3pCSRRGVHYpk5NH7B34Leowfp3z+2Z2DjS7WykxNC/RQFa5WQArQd8Nz65/G/55uxvqsX0aIek8BOjUXwt/yfwdSfHKjafAK0zbgOjYrRmH1tnwSTbHaAUe0XgPPQ8Zi4xVoukefbssXv6+htvtiuvvKqd8eszAwSqvAGznQ3gJzET/+1shhVlHI5nW1zrCUAAgEtIVKUkdnpn+ZvQwgX7kyeHpve973038wgDlGbw/ZK0fTz44AMJSIn5GBVg7Z27nkRn1NTgyRctWJizgJqINowxopq0+mqrB5AD3Ljfd9x+e1opJKbxIW1paJUS05rNuCBJkhjSmTnhxOMD9DpT7McHH/41dG++ERhm75yHqJ8vWdr0Q/LLEkg2KiMiBnVXbANn1Z0hsqdq7Wez+TX6pZR2Vd8KTKyYVBVpt913b3vsvnvbc6+9whyKjRxGjXQ6p/tLYdQZAcCx//cTr/r9H9qll/4hc0WdiWUB/8xQHp19FGd7wP6wi6VGq8etRN6cbQmJn+Hf2DEMEaMb3IP0dK6ySqqBREpQZVWNiyVQ1ORit9Xs22qHKnabd/TZYjD+FpuBDVYFD5CR+8oGzm4rr7JKxKIIuUnQxPOdraEw5FyhkUrq/vyXvyRpf+LxJ9ukSROS0G+80cZhxOjx9Kx87HPPPhsAUKzDt6h8OpvV6lHxNWaZvkoj0LbfbrsBDPwgbILeciNexT7Q4+rniq/0JFZeUKJa3dZaE3fezwEcsff77rNPBK+67ep+K2OUzG40pmv8+Ix5EZ8AWdgqsa7zW2O9KmbNs8ee1ki5nvBhM5188klt4403iQ1x7gpUrjym7PGE/L374pz/+YYb/vaEcMGH77fnn36iLZj7cZs0fqTNmGZgul40TcWV0FVCWBVCAg+LFy1oE8YzsPpsqCyOhhZqKP2c9DpNaCMQp6CxU2LMGJxUE0lFD1KyFteidTqSBc/hGBLGSHNHiazGNWTOHeRjMLIdcR2bhTYYt5JjLWpfKSdWQNVRQEGGBc94iUEwhlEMak1QZlLJytqQkqsvFdHeh9gVQoPODbLSktc+3D7VBMPhXQLS1wONISjAIIDSec19OLRLlnlI4ycMSU8PqkuxLJXPofpZM+9KarwrsQoqBC+9StCHn8Z5Dtx8jsa/90S5VwMz+H4I4lNhm7l8m7H8zKEv7q72k5/+NGjcu+991KYvV+M1XHKJvP2Bbrt4jJJkUBnbeupD6qMzQoXgQIdmaRv67rvvBf0588yzomTme9ZYa80YcvQyCPdp3/pm22DD9RIYv/3OW3GGLk7W1DmjZpvZPR8HTIgkNcQzye4yGq7PlnyqvAhKoe2oVKhdp556aobRrrzKau3jj/4apar/LSE0hDZUwkoujQOAUlL+Qh/UhL3OOmukUqVCt9/++8XRvPvOO+322+5ol/7u0sy+YnCcd4GgZMgFVz15+OFH2s2URF96qc1duKRtu+XmCY4pcjHO9tG62zt0GWpeAlNJXJ+XpZL43e/+fYRXJF/UFVV3119/g6hqbbDhRqnI6S0y4JcRUiXyOT/8138tmWbUMgHsnNlBT3fccdvMgjvm2KMTNPchtH4mFd8OKEhuqtpd1Xef4SyFWsYJzfq4/faSS9o1V1/TbrvjjiQAm22+Wd4PJQglBlL54Qfvj41giapoEppp2RPBbQXF40NPs9aSGBULFR5nwh3w3EYCQCk5fQbTmldwX2g7sAH1TfBu3ajLsU0JbDWAm5e6uFRFVUhVygUiEjUqbxKBiG2MVo8ZZ4d2qTpkbaqHa4Mkq35GFNEGmqTghsH2vNbHuBB3XLAHlYRe21eB9korrTzWFyYA4Xg32mjjJJqqm51yXsBH0VuHyDm2zXtzHKowaMMCND0vHA/6qko+kZuddvpM2BhQXGeCgIEKIVTacwb4+etfs5YqndBjCq0ctPNWEvoLcj6Kjl9KgOyUgOOPf7ys/fu//3v2gBEUkFsPQR26puD0xBNPyFnvQj7uSPUqG8hd1O2Jk6sS6PPZcEEb8AlNVJ8UNN04lbQBDPbfOnhu1Njeo+XfPQOVNj1DqiXOxEYbbpSzb32ALIIrz6k/R4UNhYgK328uvLTNmFEzzIryV31gUGJ3Gthibzs9OQ6eb1tgJIuq2uKcHRV4Zwy1K8nqxEmZAWn4NOEr/UMAqC5gkFaDod0gTJfcu1IpBQ5sv/0OUUZMj9866ySAB6YE0FpSwNyaa62VIEnA/rtLL01CWOq51YPYwdKoPE+cmEQwwgW77579Q8fq8zkFWuW/gcAjOS/Qb2p5P/nxT9rKq66atfPO1qJXpFWYBHXm+j3+2GNZ/1IfXD375lygovWeLD8HQOZ5JPbsfe+Z8bOdIe/kXmk9AMA5x+4FMKaSnuo5d//dU89D2AoIyGegY/Ff/FgHgt3LgNRUEIeAuIKuUp9OHGEs1NCe4R6kl3AYtO17Svm7gNGIzmSu4LQBvFk0sJiq59o5r0posV8EzGIDNpJvA0qFWUCwbFAs7b7Kc1Wi+1GoupddfkW75JLfhZ3hLq611poZ07Pd9tu1HXfYcUge5uVMdlG2bjPcd5/FbvBd/AjmgmHsnbqub0mV9+tf/1rbfbfdi/Y3KC+rJhIRSs/g7Dk12mAAvQCNNe+QrkRVUtlQoOeJJ5wQ2yIxD2Mrd39eEkB7KiHTUmE/rQuf5TmxSPxif/TvW2/7rLf50MMODQNCXGl0w49//JOcT+BHp4CyyfYG/fWQQw/NXcI0ysiKRYsGYPyiJDr33X9fZgmrdtkXlVkVKgkheyxJCNgOVB3m7QFUDjzooNhMZ7zHas5HrwIVYFQCij5HnHLO2edkD55/4aU2ebKWGArnZj0XRuIdCaR861tUnncaex42t/dmhuY5fUYqitaNTUGXfeD++zO6BkUXvRDVUTK4zz77xgZak7BwiEBNnRKaI7sYReXxE0pNeOq02Dlfr6pGOOimm29qr770Rps2Y3Kq/mETzJ0f/6aS6J5pC5Acs8ldkLHPWZXEdBqrswwUEnPpU2Vf9XmjPTuj/Cr6rkqiBNcdCCV/oKN3DRH33b0G9gAaOuBFzRhtG0AbQZkpU9IvSw1ZOwU7w79Y7IxUmz0rlVHrwm/XmT0xgLSz6FfaM3y93GCwoSlsoTvPmZ0kjSYHOrc4KayQGVXEECfJT3qxqTMIe6vZySed3E46+aTMfnXv2fexOzvM76SFcMedd8QXav2QMP8NojKUaha3BR+835598rGIykweP9JmLufiQvskTa1NkBAubm3B4qVJ8lQVFy1akKbpVJ3wc8eNa9OWm5FZg7Nmz6kRFCg5xFAofy03PaMFbGwQqflF/+rjEGTPQYslanoEKZANIirloFyaohQ4hEGqh2bqjpRG0ncotzLAfU5aR4Mhs5+s+KUfZeD6RxExjao195ChzQHosrKooUPVIhXEYVzGJ1VGCxktBBgSyYlnUO6gtDdIwYx9Tm8Yrarf+GFuYo3CqD6PogbUsOVJQ/m/ksJI8Q99XOlxlEgP/TNJMAeRnq60WRTdRVlz79SNYFFhB1n8YptlTRiIadOnp1rhkp173nmhxnUENFVadOAJVTH1i1EmzuHCQZEFAJQjGdkajVDCBwnyUGE+/CiziCSEnFcos4PMLpUyAfdRRx/VTjn5KxETGRklOV3VIU664JAKGP1n0RaHAekDamUdGCtBo8G7BEYuuOD8BCwc7zZbb52ghLoa1CoS5mNgQzly+xAqjBmDEyfFeUJMb7r55iQc0CTJAkoZbrzhuZtssmkMrHNk7IR3RN285prrojKY/p/R0Rg1gg+a4vUXWi//pmqJDhFhhQ03TPBi7bpDvfyKK9K/ABUTHHXVK83z+i4gkxwxg27tUWbMccqQ6KhkTk8yyHn2uU2Qveo9Ke66qojA/KAD92+HHw5R3j3vFF48GoM1H8QH6rzh0/f+3TKenmPK1GlB2R548IGIYkik9QObv0e9zLNw4II4iFbkv8dUkwqwKerJ5Lb8jJlt4002zpBd67TpZpu1rbfaKjQwfYjOtURYdULVE8oXOtcwyLXEXhYE1ZZMnnrqKelDsK7uf1UbupCTO1+CHagYDz7wYLv88suCXAo0UU4hfkW/QZ2ZG3CEwwOISDIEqWjDHJ2hx32Mi4DI+Yss+nI1A05fpaBHf6tkoJDYojv2Xic2UNXCHQMWADOqT0FCUCJPxTTog31rXAGKJ/BCgGbmI+SZ/fM5EmpovHlvbC7aoDOhT85MwqIcAsom5jz5U8AE3TVTStDkGSUU1nBZhVDVaGISAL0+frMl6Y8blJN7X4oERu+ioIk4gZ8jeckM0ATOE2L3BBbpCR+GUatAsknOq2ralVddWUPi3303wWmnmlnLbr87Pd+/o0MZrr3FFp8O5dfsKnvxSWVH58VzuhdULvVCofn4OZgSgvvqQ5weYSRsAzPzIuW+tKVfrKoE1VfpvEg0iWz53NDRh5mjmb3VWqh5l/7udxkRYy1QbkssTbBRinVsUeiUs2fnfLETqt0CafajK7eGvTEM0u5JiSANtVcgxSbef/99Y1RRz2QfCxyZmCRMnyp6Fzvk3zojpFfwgXXW7eNZ+kRfTh/1XXfflb5BNgNd/4UXX2pvvflmAiz7KRFGbY0C85LFUf/77Oc+GzVBd0EQG2aO2GLqtIwoQrvecKPqf+vvvixBHgnarpf7tttuz38L7tIrt8oqqTroz67WjPFB8iXhAk42XZ+3fWMXVMt70uJ+FnWVfegVksHOxddW32cpgVZsk3nFfFlimPHZ085OSo/iuNFBlGxCzkVvYVHJBap4Hn69mFFVDcRSWCZaVKI2Naai+pEk0Zll9u57oZrzEXfceVd76KHH2y67fiZrR0l07bXWzj76bW3SNjMML848tcHkBgCfMDGB9k9+8pMMAmc3xHLWUDK97XbbZnTCscPYCWCAJEOrAjupZzBV1AgKDkBhhENqiHh87QAgolvrewMKdNaGfxPw6x/DavAnH+kMJe6LIJLEfEoJKpnZlvhR5XKtCFTtsvPOud/uCJIb4I5egeqxzxZo1wiLqQnwjzzqqPaZnXYKiCDusjRmC6roUBN1n/ks68mP0FdwZn2Nu+N++z4sOnEcu+yMA+9UkQjJOJf+LW0pQ0W4+E7mOk+L7b/jjttjMwGob7391tjMQWfHN6UNanQ0LA3nFZUQ0OusONfuKTDVLzRWLAq2mk/sPh+4wE4ALNkNcds6660bIAlFVGU/M4mHHj8JTqrtYQNWm5G1Fzfcftvt7aabbsx54e/5WnecjS4QUPI6LVTlvfbeK2A4n+NMORvpM1ywIOfs3HPOSZvLm2+8kViD3Vx/vfXb7mK144/P4Hef7bCa9/yLn/8i70VB2HonL1m4MHeGXWfDNlh//SS72krWWHONrGEA2vSmVqsYBhIA/+KLLkqVU1W7qp8z2sLMVsYMnJ3P5TvQgJ0vtmu9ddetanJyHGKag2qpxHlQw9YCYPyRfl4CV0bhACXEjuxFnuHjWdXnOYhCiqPYePdV9Rc4B7Tij/gCRRdn2F31Ne4D204M57xzz6vRR3Ky/7PKaCWE8z94rz312MNt7scftomjS9pKK0xv05czCwwFqbXxJKUlhFSnKD+q9CxaQHc0tFCt8CiiUwnMLF7aZs+Zl2RQdXA+vrsxDJOnZjwFwxpJek2WpFCHRteoaZJmnz0rCQYDHvRt/Pgcpu6U6xIMVcJBjbEj40XrrIpiqnYD5afziCEaHEGpoFUvR59PGCpNnrXPHiwlOH+XhHQsKa1ENEa6tVywlPkzN2eosmX+WEmfO3X+LVzjBTVg08/wPb062g1/V5n0fpxRF73xtQLHCmRqNlASwqjeFYWmEsIlCTT8ipMcGl5zcQeqUiRpF6AC1wXoql2RUx48QeSMhyrW5VdekUBSD4u9QTWqweLVLN8roQypXrkvf+XLqTT04asC/4yAGJLxBD+TJuZiSYB++YtfttvvuDOGOc3lU6fms9dYY7X0uUH2Dj3k4DZ3XqliGltRs2qqF9PYg4wzGV89nByIxDfS1IsLQbUP3u+qK69KZYdQh4DRGqp8SUoYa5dSouc5wsvW4D4Mse19P86WKpVZQCSQr776qqwDRyw4J1OtWVqQKkHw6+WXXmo3/uWm9OgwxBKx4q1zHH5WBZqSM4ZYpQSVSs8gKh+UXGUh/VuZGzevXXTxxTG8kiuosoque2JtJX7oMoI8VYJ999k3yNjmW2yV3oSOZHMGpOxR7FS+Hn3k0aLS5S4uq+Yee+zR7YtfPDbz06B09r/OOgdfPSEFokiYh71Aj87QW0H8gjyrxmmVVIEeCtqRRx/Vjjnm2Hbb7beFIilZSQ/DyisnqAr1GmV74M7rv5A8o8FttummhapNn15Dmefqu6jeGk7U6BKOQn+qu8NJuFe9V826oHGirdhrwU1PGDiHctQV/EF/77vv3iCWkD3rzI4Ipny2r03vzTB/UfVOAA3FdC+slQAozIihQt/vaBeechedp9/85oJUiiVRzokz4jz34IHiIqdoHIKqpSprr1x4j1B7INSUfQfBCU5ScCbBQNftQ5U5OWirBMYgewGVz9IrrJJLql4yUipx1ZsDfOB0qLTts+++mSuVgG7xoiDQ3s/oCGtdaqZzkmCefvrp+fPddz+Iep3P7DQXe6Z3UVUNoOGuCfrSnz2IU6S6tWhRxitQSYwyIfGS8eNTEdJfZ2+uuOqq6nkbMQy75NjLfC+zyeyxhMboEnfMGdh8s83GAAHv6XN9ryNQNNlFoXRCW8/49a/T+ypgCnCYdfk4EvnU/ajMoW6FFjynlLSLXjTSZhqvMWlyghV7ys77e/cGjcw5UAlX3T7r7LPHaKLFcqmZtEAxPoAtsr7vvfdh23JgExBLEDRYW5/vzFXfVo1DSFA+9CxiSxBcErz5+/4uqXbPnp32DvZIoPi9730v6Lz979WMGp1R/oZdUPWoGZN3B5kWlKgMQuCdRWAHNNuz2z8+xjqwOSqW2227bcC5i3/72wBooUsNvkwAhhaHmuVrVLV9hq/pYA6QT/B8wfnnJ0jiK1VpJaSEHASazgk768w6U/YVVZEdYXf/7hvfiBKwKjwg1732vYIsiVrv+a17ix1U1E5nJf1amdE6N/azj7HwfmFTNADj0D6RWKXmDHbfXuJxNYqrK5/7t8Q/6TErFechdxtjAcTfzZmd8SRsUheL0sf1+usC6qXtKyedlGTX2eiKw7Gx+vk/MbrFz8181bC5Zudu/f7S36cPO/diYAr4mVoL7IceaWABe6USAWS44IILssZ+lj3gv5wHfWDOVlW7F8XOO3dhgC1dGrozoMvn+kxfC5RyH1QGn33hhTZjuWmprvZk2H3u9tRar7Xmmm3rbbZO2wYxGX5dwpI4aRipJJ4BpkryrG8Shg03TAzDfsLTAgAAIABJREFUJgDyJInWgHooVXJxgwopRVYMIBRQ7/yb31yYkT2PPf5Y9U4PDLMlixYFbAB6qH6fesopeTdrmPESEsIhqUo8OcxQtueS4zPO+FVsMZVevySsaWEZbLzzy56IX/bdd9+2VQDf6UO8UHc+IGFGfhRDxvufc/bZGT8F7AeAWSNzJPfeZ+9KILvgFn+2cEHFMcM4sqI8lxCj8xi6dCrjS9tZZ50ZgBxYGhEws6CHWbb8ulhZdVpSTGPCfbb3WGLul7MisbbPv/nNb6JmC3DDDKDSTvsAYMhvs4cBOj/8oN133/2xY+6/OyYO8at0AlbMmUf/dh6AISuvsnI+t95l2bgJ99kIJgnb7y+9tGjsyxlFYjzRxLAs0P7FGZ9a51PtgP0JHR7Q9tl777G+4WgDDL/tbRhSMylFL0zRQFUWGwvDwpp0UTV+3FnzTkAVsYd7mYLUwgWxRc7QF478Qs7Qdttul7zCZ4SxFdFMzLXl895AvmuuuTYAtiQ8ccrflBC2JW3++++2Rx+8r/31vbfbkoVz29prrNJWJt4xolF8aRul5GXgPGl/18rA+iWLG6BCJTBJouSEwYpBMXJiNF/LGPm3jK7gXBNjjSRxkY13R9ln+fjfjD8D3ZVEQ/UIYkkIpZARB7cU1iox6wbBAYRIWMhS3irFnZpJU8h0HH0aQnsvWgUAnYvfVdVKnKaMMxpW+MOol5+Q0e9zRLrC3Vh1KRW86iVgJGouSA25lvmP0bqGHkYOI0IHg+BOrx56j6qqFQ3MO0u+Ow1zGa2lgtjuRPsYtiB+MQwlhlNJaKnaSXYgkQKLzNoapI9rwHIJXwh+rrzqqihV+j7BTH+2SiwqbGa8oXoUwRjXTs8JSjU0VwvMHEylccb4T9f/KZLNhEQEO+njaC00Nsng4Ud8Pgjc9OkQWm9RCqX5iUlmix46dJWUsxxaTSrAmRjU/tnnnk1D+/V/uj4UjIxnyIy4Be2oo76Q/gJKiQyPQLRXeIvysTQJDdROwCsYRZ096+yzCpF64bW2xhorhXJ4wAEHhtsu2QjqG6GF0VAyJIN6zwRFpTBYCnHOhAut2uS90QupAvrfPZEth0ecY1ICe9UJTl8PAASPUeGYnPUebKVPbdbH7bOHHRaBBvQg1CwJur0WjEkCb/zLjakECZasibUtWXZ3Fh15NII+xx//xewDFM96pz/NWJSITxTQI+6UJEaaO31I49MPKNG7/Y7bQ7NhFA1PRQWWMHG8ZuBBFqH3vY+ni0Ito3hNiUjGMcccHeSWfVA9CoVrUEss+ewn27XXXhPRD/scYZBPjHPpIxFUxDgWtEvrJ9DtdkEALVG3/q+99kqU3VRPVVzROCsw0os0bSyI7j2xnhsd5fvf/0H+tAYFFlVVP9YvQldlAyTy9t9zo4mic/r6VF5IsQ9UR+sgQEHb4/xR9yogrTNWgh5EUgqsmT5zRs4C5yzZpvoGjdRb4d1WW321nLfPf+7z6amwBpI/SVsBHVeX0EEPBBbrJ52bwM2enXTyyW2H7bePumtsztDE7q73d/Tz3bfbbrs1Px/ok5mhA9vDs3LMEgm9g5/73OcT0DhPQKuICi0pwZjea9UdLoVDz6a/huNGFX39jTeyjwIu66fC7b0ED+mtdO/GjY+ipUo0oERgcvRRR+VMCVgTIAz9GyXqUfNm+Th9GM4y5DWz9IAew/58/PGctu22W7Uvn/jlsf4bIk/Vb1uskQCBQy97Z2pIzqIomaBjQu60WWASzxdefCH9sdBfkvqlslsjiew5ei8UHujB7qjYUgTU62gduvgB31O2F1pfFEcBg2rt1VddHQoianv1GkmWyy8LJiW4+s30dKmwSBD87ACaQ3uGPwFi1tCMRHvt3KGxHffFL0Wk6uGHHo64jOqhwIVvT4A7gJLeCRCEYi3pN3rm7XfeGbvDAZVVfdZaO6qRBx54UNgd1JLRmFHVrr7m6gT4RHJqjNOUPJPn9tkVQH7YXtUDN2tWbFmnXkLdDzrwwNjuPiLFeyUemTypaIivvx5U30xQ9h4DQMVt6hRjWKp3jT/t4LUgXOLC541VMVFqk6iz1UV5tv+hfA49m2ERJB6YlO/NXLqFiwZQVQxVTi5UfaOjxtdcV/GONTPXlbAH8SMJ+c677Nr23/+Atv0O25c6+BKjBuYGAPK/O43ez+XjUNvECZJnglKqcoA8DJney5xEYOnSzPQzImbttdbKObz00t+1e++5N4wXQbjA1TrptwPUYUlEBXkQ1krP7aabJQkTuKvioKOjYYo17r7n7tD2fC9qr/vpXd2VmqtXfVz21lqgIhqZQ92XndIfVn64QBdj03w94Jc9xO7x76ifgC79gOysr7V/f/7zDe33f/hjko233nk7vka/NNDXeWC3r//Tn7JWqQwPGgzWddHCBbGpn9mpBpWLj9DhPXO/O/0dVKmcRz/3wQfuz5qj6xPQCSNKexAVXcw6IwzmzQvVfafP7NQOI1j2mc8sm0s9KANzMnwU+8N2i0M8r6TtzrvuDAhK44BQHLux19571xmO1kPNV2aHE18NNHJ/z65LYMSN7ICRBp5Xv6rPreet8+tsAbQXLljUttxyi/bVr3217bDDjm2jDTfM11VrF5BqaQAEQBI1+6eeejr+kT3Yf7/9AwI5f/yNmNB+sn18lT2iwgwoy2zZwQdF+Gja1ICWegcxp7CIeg5QglnzxlT1JZfO2YUX/iZjvoy16iwTYJoqm+/xGZLLk046OfZCJVoBgk33a3DzbdIU+caUnFd2j49yn/hjeQMbIrlzH51tFE/3hJ3zq1ocKK2PBITA5gHgZk9HC3hIISgaBgWQiuP4DjYY4PfaqwTvyu7/bQnhyNI277132kP33d3ef/v1tmjerLbOmqu1VVZVwiSLrU1otC1equInyWtthOLeiAxW0lMXTPKHLip5nBAFonERoMmIhMwnG021MM6J2MyiolL2uX29UTwvmoHvJUbQN7eQiqKqdeXBoA9Dd3dPmnqwXZz/ufkZULCursSgQSOq76wr/FXC1Ofb2Ij0jwxUoT5PJxn7ICGbRM2cqBWWL4OesRRoEXVhemJYgbUm4Kru+Zk9ie0KpL13z+VyKcIdHnjljFJXQvXz0zc49CNyJr2S0kVr0hP5CdWyGG4qfJNKUa5TU4oSVI5JMCAw+18rDZIN/UxoftCR/txJPJXbB/Ec76gC5bCqiNg/Rj99oMZ6DIGYdUz1bdrU9qtf/ioNtU8//UzWhIyxny/ggQ4y6MriDKyesvETvHtvP69rl55EUvMD5aSrW9pb7+MSSKIkCBBLwS7EtAa5FuX0y1/5SpIwBsqzlWBJXemqIFdCnfM4aVIcFKOhp0KDuT2XvGoWZ1A5IZ9TstAGm/61Pfbo4wm8qGtyHIWwV7+X4N0eQL4k1WgfDFinrnbksKu/MSjou4JFyBpDRcoaZRKib92dXWfSXqj+CHYywH4Q+OHwGDoUzT9e9sd2y823JOCxL5K82ueiSajYnHji8e2oI48YhHwK6IiqIfln85YmCDJIZddeSDjdh7fffqvdcdvtqTapQrzz3rsJ0MwL6mik4BOqj25jvdyJ9AEKgswwHeg8UF8iKsSFAhYN7IEgaAz7vPntlZdfTpDLOQkirK+77gyUql3tpaTjkEOK8mjdrYuz17+mKKZF15J4S1ahba+99uog6FQ062o0r6qL/3bmOCuIK7l661+026IGJin5RM+vhNb5efGFF6KuCyQh+NJnUlbvUdGgfb/EiTKbkRCSTfttPpi73ftla9ZrVXcFhNaC4qbmfOImhGD0/QgU0Qp32HGHODU/S1B9+WWXp1dIkuUM+S1wL9EmYMLUBGyktZ3TUKqG+1JiHRBd4jIksOfkcyTSKGzew7lTnbMm/pvDV+0R0HiODkSEEj6IZFVgXtT53hvi56ryO8PWDsVWFSBD7IfB2YKxEvap3oyAgEMfmQAJKm7UjJ+PwiXJ6y0MLAB71ZN+z3DmWWcGPHnyiSfbvAXovtgMeq9K5EfQgjIv0ZaEVO9LKTUvqzYOQ9SNpQl4OaXUXxcurOT9xpvaxRdfFAevLxP1XKBj3IQ7WjajRqI4JwAlgQ+6rcDQvbL+RdWvubUCJyefDYgS5+hIO/usqhIAt5wXCTbAtcaWAKhWzBkT7KMUs8/svjPQmQ32KMqqc+v7VDuJdZinJSk1hoBADODp2uuuS4BiT+IvQ42t0QR8srPiXrsz0Hc+icgNEAGI5B0724SiLsoZe7nrLru2x594PCp9/BQbEPouGzdtuby/gEwlpdSoF+VrJIbex1q6h//pP/2nduQXjsyZtLYBOQZxHOdAQAcAdJ+8B3quJJw9YiMF9D1eENvEv86dl/XOHfnE/OExdeFB/r8nAp1plM9Ba40QxeQaQQCkGFojBIC9XzttI0NMIIj2jBddfFG77977k/Dtu+9+qQ6i1mMBdIVT8ZSKjffNsPc5RGcwTWYmIRSY+iz3i11w9pb1/6HGL9fWWnvtCBcBqCRX1BhV6X2Wz7GeQD93Rw/cNVdfncC55t8CnPUbz05CQk304IMOik2S7LgLkpc777ijPThQ9K1hAYGAmGJeBbwZAFb+Ct0XhVWgDcBkP4Ey4q+il5fNVaRw59wTYA8KtfdzFvlj5w34B6A759xz46edKdVy7B2+Q48Z2/PUk08GYNCDGrAvwXrN5qRH4L0Aj9ZCO0G1TBX1vYv7+WyxBn/x24svThXpiScejziOGLNGrFVrQq+KYySpUPFh+tiqeq/4oeexwAzghn2VDPbxDSpqKuiA+2223brtvvtuWTN+ufdAgoW9s1i0+oqrGJK4ZFFVfvlqewVcuviii3MvgD/2KCDeuHG5s/1u25t//Id/zB73yjebjLptH55/7vl2xhm/DlUz4M/aa4cOi3FhvSVHeXfgx+w5odGKI7GP+IKK00r13FlxriVeFE2t/1FHHjVWsfQ5EStbsCDfI0/QV3/FFZeHrir+yM8aBtAnfk8LzPicAc9DfEg84+dlfvPcil/HfBSl35GR2LzMYb38sgArzva222zT9t1vv3bsMce2l15+KUkiP00Izdr24pP7ooCiaAHABmACGs0qDJA4+I8O1DiPQEu/+/gnZyfFrr+pQjiytM197+324D13tQ/eeaMtnj+rrb7Kim2llVcIlW38hBBDxxJC/z06srSNH21twjgleJW/qgQulAgtDaG+jYzTw0I6eWIbl2HrE1LN+OtHMt7RKHD5xTgI5kLpGvjwArHIKauiDJLHUARIg0uWcQmf6C/s6G9g0KGkXRWq+eXg0YeG4ZRV1ZgQqkZHPYbIY0x0piuxVT9aoXi9T68PJ1aNcKEhUFEXHGSUeyJX6EfR6WogpgH2o2MUIpeLo/A7CSHaHapamOdLB9VGVby62GxYVF3Tb9Cly0tcIQHCJ/obK12qyklPCCOGM6XPlVpSyI3RGbNL0r5mMBbFslNKIOb/+sMfpvnVmlfVpuSL7SHqH3SS8T/t298OJcLXpGqZHrNKrBgRz6fHoRCNxe0nP/5xjK3eJs8SFG9kNJWxk046qR188EFBDV1EAWTRcjr+4nOrMpmgedGSoXxeCb5LyZgwZMRuzjn3nDSRQ29D2ZPsTJ+RoO2rX/taBnsyok5kKZhWUsQAQKkE+gy382uGGseWofMTJ7ZVVlm1ffnEE9P7QlDEuYRYM3LW8t577kl1MEqf738wVDEr0A/aNH16jIrGdyMEVlll5axpl1fuPWSCC6jmby68MFXb0ImX1Fn2GeYZMQAc2fx5xG0+lb4woikSbIGVfUDf6tRCNAsOXLAeyp9h9OnzLZXf9RJ47dmO+Pzn2j777NXmzKmG+Qqk6txF8GlQBs4IkomFlusVImbwlz//OcE6x8I4M+76rFSq0F3vf+D+ovcaKD7Mt/R5qhbWX1UTbVYPCBTabwbe/urLSOVo0aL0DUnUJd4ouqHzpbG8enicE89OVAElTKLMQZcgRCGguV9DEC3wtZ7nnXtu6EIGYsd5Ta/+Gb89Z+/psg/ugbMrgJYU+DwBTx/J0pNMYAEk0y8IsKTTPnAG1S9GbWzy2Pd1Wos9Pe20byfo8f722u8OnEVoRwA6eVL6WlBxVV8lnGyVJE4PRaisq69ed32YWcau6PH8+ek/j8KteVRdBMLnuzsccmcsWIe8/1CfZ9skg5Bj59n5llhA1lEtsT4Ekb4PkOL8SsQENKqDgrVlNP+RfJ3ns77ERXy9ZG/mCsvHPvlcPSY/++lPk3DOmbeorb32armD7rc+j7fefntMDKcnUtYLVQk6K5iVxCWhHgJFfxajo+baqlSwk+4PmwWRFvACNTN+aPacnDGVCRUAIys6kp/xOlGtK9EZfs7fRZBswYLcWUCHIN3eo3IBZ1QtDj6kADFVQGIVRF+cjaqssGMEx0pYzDoBClTPvb99ce66fwulyKgGSr9DhZGwFjqRqirb7O4LigSc7ipQg8CPHmZr5QwLVgG60Plu9/0sz28PrI3ARmItWJLse2/MDHMIqz1hYpJNgaK9MGuQiI8KjbvpXPt5hJSg3ZB69FwBFUCPP5To9R5glXL+SdIpiWGv2XV3qFe9w3xYvCT2xUgEibo1ARi7o9og/vN//r8yLJvNqNaLBWOK3xSX2anzzju33WsI+tNPx48R8PjBP/wgPcyrr7F6Cb4NKp2qBehl9qafPTbIz6v26KIQd9Cjtyn0QJB9FKtEP8BILrZx8pR8b1fdFdvYU2f1lVdfTX8bsaPXX3stZ9Y6H37EF9rff/e78WHOTtE1axSMeyQYFmAWfVFV1XzA0XbBby6ILbXmQNJOYfV8/jf7JjjdZ+990nemx9A+vPTiS23LrbZMVcdoC9UUYmH258nHn0icVzZ76PdfuDB+fs899mhf+uKXojZtfZ0lVQ5nxDpWEkQYZ0YJkBAy7H3BI6MZk8Ce8Hm0ADB6Fi4a6I6ZeTya+yp+LdtdonRJ+gGHGbdVcY2B9536HHDxjlLA1Yrx9W98PXaIAvBvL/ltzrt9CFOFsNCgPxDBlfSfLw7oxC9ECyDtEFRr5yaeBRh0QFdSIQk+89dnhDK5YAFRoZbeP59nf/hcibx5tvr+KKeGMTNjeuyL82LNJXahwq6xZoBj7Q5XXXV1/uQHgXoSjP3337ftvc9eOZdivBQFBhVmeiFplSHQF3YcMcnSaMDYI8onCQRkYjWIR9iXgCqZr1q9b8BJPgcjA23ZvweIGT8ud5kv0p/PBxpLBHxBT0eRtGZsq/Pm3noe91uyji0lHtOG0wtCfU/tg/f3feyy6hrgvloIui5BsXXsnc+zNqqNfnvmMDsGKnjYMRMnRkgIrRxTZ9NNNs2eRGBmmGnubCeuH6p87773XpKza667NsA3wTZ3QEzm/ogV2Ec9kDVmrNohrE3v5xWH/cM//MOYAFf8/vsflLDe1Km55/abgj6GhvfoQjPORfXvLv4bE8K2pM2REN57V/v4/bfbyJIFbeXlqTbNaFOnQZ6r+rck1cGq+CnUyH/Gjw49hGiOAx1Ucrgk9JgJSQQnTJjUxqUqN6F99PGs9tFHaFxDL90gNBLp4WFjHNaoCuJ8D2MRvHQFXpR3Cv3ugVwZ2UKO/WI4KmAT1A8zb3B5zXsaaE+pRAwjIrqoDCcYOiXUBt0wAg3L+NpFQazqhd8CAQcug0qDAA5GYajOdUpF/YmuUwHgu++8G6fxSRqbd/aL4Q8KDj0TOAyBZ4xNK2nvjBcYeqUEMp1C1aVpl81b1HC9rHewO56+bi5Mpy1I2hkcf+fQd7ERTuZf//VfI7FclK1KYipQQ9OYm4qD3ovjTzghvHpBS5ThhgqnZ3dBVDVdQwqaDz34YNC1u++5J/sIqfNZLj/UCxqy/fbb5aA7yNCadE6MVCK47HdcQtbO9xscLECqqsDMGG2OCP3t2muuq8rguNFU0D619tpxRMcce0zbY489x2h61qzTIqoCXTRIaB3E1GXTR7Bo0ZI0cGs+P/qYYzIaIqjtkEwCNKwvLjqBBSIHHIeguVOZrSVjx1gxWt45vaYLlwER9kNwLMhS9VIhpI4W0ZAhmUl1e/LkMWfPCVhHyC00a4MNNkwC5jwJIARDb7z5RoJMxiojNlQap1Vw4bm9OzqKBu7tttu6bbD+em32bCqu1adXZ2cYBDyuxEzSnzFuQnv+uRdirFVTVCAksgLr9dZfrx173HG5MypWxhmglHLUkLjeSwPR5bDWXWfdkr4OjWj1sR4LaqKhFc2c2Rhcg4UJBHAM1NMY7wKMSsyoBw7WSzJ1wAH7J3AgZy7J9z6dntUdij1WbbTfRBIiGz1QuDrY08ENTpQinXlZqk7odREVCHWngAVBZlHtSmjFWWH87SdkEILOefoe/VieQ3N5F5/hHFXRCC6o3DjjBehI0qsKJdERPL3x1ltZCyIMzqx/4xgP++xn8/4CiAmTJubMdzSXM4L0qhwJxHsvd6pbRArmzY8aXGdl9F7l9P/oGx1X1Fj/G0jm/ToDwXql0jhtWn77fF8rQf3sZw9rRx91dNbH5wMiunJeD6adV788NySeZDek1Swwz0wEANhEklx1Y2xW46xZFdAQghqANfZ+x512jI3ZfLPNg5JjPzArsVODQJe74l0FL86CwC+CSA8/XFXM+I9SjLOGeoehxpQWe+DmMzu1eIxZotppLh3112EciCHZKunsFOETwElX9EQhRYslQmDNrHUBDNWX6G4LDAV3KgWdDuXfSshraXyuc4VupWov4D7v/PPbrbfcUmIPgwBKiUWMJjFDi8OeULFzL61pXxPr5Of4BXB76OGHY2dvufnmJMAq2daDjfjLMBPM6KKAkpG+n5FAn2Ju1mz3PaJ4rNfLZ0e5UYI6d05o5C+++FKYDFdfc02eg02WwBJ1UIm0RlB2oBnaoWfv94uAks/g2yHl9lS/sXPBz2F0uE9HHvGFJBQBMIf+TvtjHV997ZW8m95G98Sz23OVle9+77vpP6Xe2MdwSKiqn1i7SVW6u/BTpy5GuGoYadT3NX2xGW20ONRP4IFYAJjSRVPY3IxOAWANNMKXXn4l7RcoaXyq57d+bL82BvT86nEuoFOw2RlDnS4vpgIOdfDj9J+fnsqLd+0+vACwkcQ+9th6rb/B+rkj7Nizzzybs3LAgQck8Nef5q7+9Cc/bU8+8UT64pYxAKoHe4011mxbbblF+t/4f/vrrgEYJBsJ4Afgt8/NTFwEVBnuNPuE5aM1Ak3Zu2debTQu0CXnJMZwNtOz10baJH3lQ491JT2TQ1PGIMJqeOihhwPSODt8xA47lsAboTdnQBVcz6D/7j2YPkdS5oEpr4ayusLyoda7m+io1lCrlITKM/k74nliDsqp1193bbvhT39qd911XxPSAiMkjKVnsDCAijtvAPq2220X2mgpt1esK24F/DtT6J7WD6NBC4UxVU888VR6uLfaaut2yqmnhM4qjiEGxf9ItK0Te/ra66+HFssee26gQh8dYZ2MvuK/sX+05Ygf+HLnrGYGF4hnHcQ3kjz/3UetAV315ztjgBa+1r3lx4Bh7qV7Zj/9+UkAxR45n8BU4GBs91Ak+iSrRuwA9ANOiRn4lF7g8T3eS8yqanfnnXfENpoznNhqdGRsbrh3wSLzDid95aSI+PTZtukdHvrEfX5n8On9ZH/EOsRk+D13AgNCzAxI8W7eQTxcPcvFNgmAvYAozuSsw7/887+0z+z8mZqLOzD7kjNMnhS77ixqSXIP+0xX6xzVX5VdWih/U4Vw6aI2+723Qxmd+9EHURldfrnJbdp0lM1JbXR8icMsbePa0hGIwYRUB1UJpYgQl4Toma1UX+NfUEeXVQgrIZwzt+YQclCcT1fiqgpDqXMJ/hlAxqIayotCGiMbKlRRIPvhKH54zdPrSY9k0K/w9kfQXkfHRjlAuV3YGIFJelPKYFuw0NRI7I4UHSdDYxuazEc53KEC6kWcNDlJD6OTZs3QeMpBL/tVwjVF+1oS5y8ocCj8YlA7NSVOWbm7G/4oivZKW72LZ4qs90glNIxakPtBsKKrnvp5OfB9OOxwSbyXC9//LWp2g3Hs6yawtBcuseRK3+D/88Mfxvj5WQxDb0L3ctDiLbfeqh199DGh7+jpgKRn/s1QGXQ5DXf1/RyZS3/22WdHDUowoWLlF/TnsEM/G3EXaFLJhA+CCCPVuLx06CH8ZEJoPbyrfYXslcgIsYW5EVU5++xz2pNPPtHefuu9NmNm9XxxeoJ3PSOoR5tttnma3Z0tVXHP3KmKnI8eR43yZtJQnWLzJ09skcY+7rhj21577hWONxVWF9rZrZEa77bTf/azDKx//bXXk/T4N/SIGt2wJFSv73//+1GOhIpzQCU0UeJGGfI8c/kYXDMMIZZQW4kd4x/nOCSh3o1QBslolBnBf2jIQ7U6QcGSJalKCaj1Eujxsuf9dypzZOnXWDNBpvlSKyw/o41gEswt2nCSeIp6wyD0ok8KZJbmnlx37fWp1vlsPSPuJpVBtBb9SM6QWZDos/adom3n9kOfcfchZwcfcnDbY/c9Ysitlc9SLdYP1AVd7r3vvvTLGLz60EOPtYkTRkucCBo8VMi9j/8tAERt/uIXv5T/tsdFrVMFrtlk1lvVHDpt7IL7ymF1xcbqCWZXaii2qgl7xumg+wrOiVh0FbzqDxq+ZxDEsh6EidClVZ2MgpBwsbepoi1XYJgxGJ7Fv6kgC7KABp5FslhshMUJrO0fB6Pae+NNNyZ5QbUSmAI+CA9IMgSJqZDMnhUbxvmyTSh9KgJxTPPmJnHrFLFumzk91GTrq5fWAifJ06M3Oi5OtQ/vduaq16SoWJ7VWWTLoZf+HQsAddc5E/xaR9UvNMR+9rvis88AKhBCUAWRIAmgQoVcbrmIkMWRjrQAEJ6j91nzF/63ny+Aolz8ne98J84+SsjmJi5ePDaguItxdSp3ryf6AAAgAElEQVSau//LX/witDjV/85eUQLgxwALf/fNvxsUUlfNXjhTHJjgu7NAMr9qEBVyBjKG4cMPUw0g3KWyjdYHyAEqSFZV8gQMznD1wU/J2eoMAhXWr3/96wnqsBXKZpY6bVHriuZpPVGGBdoENYAdTz39VPay06fs18zl0e72yP0DPvAb7LZn9RnOHgou5WAsgIceejB0MWdNcOyMoTSzr+4/QPH9YQZqn+XqTqgQ2hOUKb2jbJV1Uom3Nt7VflsvKoRERc4866zcxSRQAI35CwIgGMmHycRnO0vf/Ltv5lkkFKr71X9ZLBX/Z+1UGQT3e+65V+hya65eABM/KpD2vs4ce0M4jN8C3Phea8Ze2yfy71gLnr33LHcl2a547ux7124vVa+sARVdZ8J96xU498nX8x32IxWHtCAUqGqeoPON4ozVYy1UT3/+i1+0558vwRwMHuqNnwuwukPbaOONw5iwXj0Izl2cXEG05wYIS/5ffOnF9ABab0qhEUgZFHA7QCNO8n1sdgfFCMz43wC8w484vB3++cOz/zf8+YZ21plnxXavuIKRB12EaIUk71otNtl44/rZL7zQ7rzzrnbp7y+NjersF4kbhkMH7hI3LaZmPyvnw//+3ve/377z7W9XNX7J4th1vlx17b13qxc1rQDjAXJVcfUOHeDG6MGquOvOu9oFF/wmfVhsElCaCvWJX/5y23a77dNnTMn4V7/8ZXxKvz+1T5PCdvHc7LXzoVopKbSviRNV1t59t0DXceNif60v26nSpsLz+muvDq0A1UNqn4vRRU141VSmzS4GEjpLQFFgmr2NwJ6q9Ih+cjT0l6I5YHSFJM49QFsFiH7726elh9A51D9nPQscwtCbEuV3FTt+gt3RvyuRLRXbJ+O//Wzrb+97VV6MJB7zzOzY/gfsH1siKfO9xXqanOTLOrNFEnBMCFU8Nk37EX8mZhWveRefb78kgGyyfsP0jg7CUj3ZcydC5Rd7rrpqRI3kC/53P//W3FmxL9beuzz//HOD5kBVj3tl3892ziS1gIcD9t9/YOignbfcHSBT/3wxluc0MkhfJeB79tw5Of9Rc91u27AKJaKSN/22KuudMegc+X53QLK3xZZbJEYEwKTy3IWIhoqsc6j6Kz71ea+//mabLn9DJ51Un+Xu/20J4eIF7eN332qPPnRfWzR/TpLBGVMnt8lTJg4VmSWpELYR6AqqpeRsaVu8cH5rS9Dvijaa5C9DJUfawii/9B5C31fJh6qKMRQSmsji6qMYenVCVTOiYe68HHJobykqme+0LEiIuMuA4nYaWHH9S3ilfhdFLOp3Qy9ABbE1S6gqhIUWdpXRjiqkf4pS1NAD1g9SpwJUoLIsyPYZDqRAuOgHVWauZHSo0A0GjCFVZvdvqECew/eErjGINwRtH18N+wJnyWS9WykWSXAjA5xnLMpoeiGJ1Qx/V0qwvbV1GW20r3EM4zAzsfcfcZScDUPi4nG8aGP/9qN/SxUpzzWgH0ULLZSb4uFp3zotzf0CDo7ev6PeVE8l5LGUr1SLoDqoAZ3yWOMcJiVZ+tKXjg/ViLMuJHxOAiqJ8OLFNcz3f64ODrRRgkfp21hQ6qBLWyoHlOoks4x0qdXOjdPP0Ntdd0sQD2m2jumRXFQqtT1w5SRcWhQ6yAtaBASNM1btEjRJMCBjKgGC96rUrBTZdMEX+WIJXEZ0ROW2BtD7OQyeAOrEL59YzcvpX5g7zFJcMjZD0/knlvDvP/73IK2McK9Ml+LrgjgaDmLHnXaKUMiGG26cdbO2UEVGnoP7UM/eNde0Sy6p/k2O08/ObM+Fi+I4GSTKWYIrdD4Jzbx5NdiYAZT8VSW+KKuCBg7jiSefSg8UJBIq6Wug+NA0leHnnn8uDk5wkirRUG3syLNAzFqSlz/m6GOCNEsGOY9UkSGYkpIVV8xzCBT1vFHmlHBDXrtR9ZmhLkvuWwuKj6LB4ajK9h4hpq3mr9XXQ0Ql3ShuREQidLR0EDYZHO2ykQQcBfn3JamQf/fv/35s2HS3M1FCXFp06C6OYu8F+YJMd4uDS6+TOV1Tp4zJYeuBAHBIMDlIz18zHUtNt7MVip45O1VkzpXcvBmeFgmi6Y7aT+fZ+lh/dkuw5JfgE/VGQPLKy68MNOlpY9Q0ga1knmAU0QdOticI7psgFGgC2ZZkOEd+tmpTf+cxGvbQDykAJMyg7xZFkC/o8y3tA5soaJMcR3Vv7tzQqcy3InJV1c0ZqdKYEeXeuBcq38bLuGOhvpvp9nGh36utulooy+7tIQcfUrMjhzMVux8mX1XW2ECB+jNPP52h0Pr6cl7Z6QSdS+JLAEGSbIi2ynXQ9fQbVz9y6GkYGMOQ7/S+jo4msLrv3ntzFwXB5vD5vPXXXy80POfeOQFMAHCKlVFsCGvh3ewt6pEgJb5h6C/sARFgzG+/3GtUQmi1SiR6kQBQQGStawYbOtbKqdwecsjBqaJaF9+bBHvcuICF3kmwwsb6ffvtt4W5Irg88sijErg40xIovVAAWRUH60dkRZWAeqlewAiJbLBhW3VVarwLi1Y/gMDOmb2wjj/72c9ClU/CGzaNESelskcgSwXcHkDeUcxrPuwNAQ08f8R0MkN5SXwbyqlE9MADD8iA9rBw0ooxVPfMYZ01qz3z7DNJjigPspXxZzOmtyOO+EI7+JCDArz53/Hjc6tlgc9SBfasbKN169XDsgXVZ+Z9O/MnZ2RCAXz8J7vu+1KlHARcvLd3dmbdZX6VDTZXT2UQcJRzor90xoz4ZBTu9DdGgMXonupzA7y4o13siD1h62699Zbcr7vvuru9/PIrWbfESeMKDFB96uyiBJpD1Vrv6s6f2Tl0UckBG3lFBDRuzvllt/1sCbD74Yyk9/7/67sFhDj/FK+td0BzQmFTjAOoc9+ZKcWuKOqiO8i+uKsnn3RS+9Lxx+d5fS2bZpB5KiSpJJZvTwEj4FSJoZXya43kkjhp78CqoCzaYwVVbBVC7LRzzz0n/gFrIPOEp/BNpfnAl+Q8Tp2aGXsAZzR/v9yxjFPyLoPQmdiDorCERN8cxgMGQqjmsZ1VCKkiRVX/Ntt0s7bLrruEiQI8yqixeSXAlYLCIKoSCuEbb0RZ3Xs99ODDeQ5rpXqPlQRcBITOm29kEs2H2hsAztPPPNOuvfb6ME20g3ke8ycDHi1Y0N5/74NitIRuiy1RwEUo7cPcQmf3oIMObocddmjbauutk9ywy0ncxo+LbbPeksISwRpJYUEi7V6JA3tvf43cGYldcbc9l33yq9OfY3cnTw79M72hIyPZf+/cix4pLiUXWRTf6kz72X6zgc6DdR9jwowBERPbKSefkuqgJN7n2NPKPWhsLs5esafOBoqocwIUiSr21KmxOdTBJZZiwoz/uOWW9HOG1aTlZtKkPJPeTCCKGJGdP/nkkxO3AMLYGXtA80FsK6G0jkS1+OHY9ak149S7qjwmifyfKoTL8oNlRayli1pbPL/9VUL48ANtycJ5bcXlp7Xlp2tWVKWa35Yu0bPHgDE06EGT28jIkrZwPlrgkBCikZpTNdmw8tEkhKGODlTS0EyTIFi4GnVgAaCtvaLVEwgHwCaiIjKIDiBn1NGylIUHA5Uy+qAE1ufy+ZzQLqhDDvS7PuDV5WFQfU31wRVi6P/Ds00SVQtVf1+9RaXg1+c/FR89fz8ox3WE1ff3OX59RmD/s5fQUYy8V9C1cSg91Ufp82qYeqmZMjKlolnBpL8vHnlJQntCFyHUAO85yEcXEjVSvWCD4fRnLvSgquZ7/HIxo+Q6iG7gN/sF1XdBGOYf/fu/J2jtEroCmnJui5JsONz//C//EvSj5KqrHzB8/EFhlRNROUT7KaT1tjZ1aiUS1mWVlVeJpLAkgFOv0STAgbk51JMnTcyA8PCgx+jfXW3U2SzE0CUHKOg5+sMffp8SuoZ4AIIzxYAJRL761VNDU5JAVT/Jx1nvEu+xrgUWOCuqpIwPpOyuu+5tyy8/vZS5di4kS3AJXVOxKcGQAiR8j3dF8zRLJ4FZpLaLlivg4xBRSQS1vacivZFDZav6tCZEcUtwc+aZvx4DFPpsNoFDZi+NH59Abr/9948yIGGJzPTLHlf/loQVvYOYj76O3tvZaQUd4RaInXzKyWM0Vudz9qyPivefalrNSerAAtAClU//EwGZN16vAeyG2OtxIBiA7kWp8+VXXg5LgGFLUzSkPElbJcwCO/1LqE6ChlDJBxp4aDHpBy5Bkfvvuz+feemlv28TBypmUNIhuEo1phVlWdCn/wM6iholyPTZjK+7IvhXuaJQiJKbBvlXXq2EmrreMIS3mutrJEaQyclTImPNYKs6RcGWWNbiQq6tPxvnvxlpdxVCrKLp55jT5Vk6hTwOdRjYLABAeTFQWT8OdLErHH8S0GIf3dV777s3lVlnTy/uZptvlqAeAMKZWDPO3j3hTNw7IgDovWeccUaqxp5TUAEU8LNcOOCVKjhRH6qXHGKv+NlDlX6O+qILL0rfokDEWbfHcayDAiMH6jPNgNpm623aqV89NclUT0o4Onti7dg4AY7kix1wDyVP1OT0cwk8d9pxp5xRa0GUiHCCytCTTz2ZfWDHrE0Xl5F8SEIJkUhC9S8DGdxbd1+w2vs1fa/AIonFn29ot916W1VNB0VQ9w5zBA2306EEkH6eQNGzq9yyh2V/SqW4I7b2y/u4h2EFzJmTAIjsvXOvMqXX0t5oM7BfmSM7H4g6vm244QYBz+wL1T6AW/r/BkETayYZ0G8UVJ0du+nmJHDoVn7ZG/sXMOHd9/5fyu47zs+6zBf+PZNJmRRSiITeFSlK70qVtaAogoUOApZ1d91y9tnnz3PONnd9xI4IrmXXAghKU+kgVenSUXoPLSEhdSYzz74/1/2dZPfsOS/PnMMmJpnf3Pe3XOVzfa7P1W26ycapfKnWsUtEU1ow6/PsDZskgL/3vvsSxBrHIvhyvgBI7ru1A/oBJ4hw8XVYAGykhBIVXe/fvvvuF3GoJhPP9zeFU3uqtwgzAIh69jlnp3rSZhPzNWyMe2gv0f4J+qDkP/vscxk9AXwEqjjDgIX0iY6Nh6bGzuiRFHzuuvse3eLXXi3lzVbdHeiqT/U3v46kPaqdoeDsBRvCh/he/iSjYfr2Dn5IwufZiEy0e21fGghVQlOSx5pByVY7F3xHqr8ri+rHzjlv/ndmExqNhfY5uiZgjvPk3PJ5gk4xDRvjK7TQnkGE4inYtmaNkppgvhdOY+Pc4fvuvz9r5synF33VqpyPFhzb16rAjeXMSN7Zbnv6p3/6J0mw0duIrAADaASwKZkd3cdafLh7Yv9VLylPtv5vzJDMU+zH51hD97OBcgHye6DYPgIGrT8/I4FwXlVFnAntIqU0WwJvYpwClmtmY9H6VNEHc/8AB8ZKuBtN8IrtNR9Vb79/r+f9f/zP/5nkNe0XM2qoPSBTQhAQbNJgGFGf/NSnMtIK8OVus7sqna3aWpW/6Unk0ZGNZKLWCaybPo0AYH222A3QiVEGlAN4sJm77b577o47I87yLoDqBgwZ6SUZIQoEmOb7rRXhLuN9VGbFVoB2hYo2PsVdfXHhi90dd94VGjImBp8nPslIhF6IpRh+VZW35t4NbZq9sU8AIONa2BJ7bY6qs57eyWXLY5PT73b1VQGnVD7ZdLaZ/fOs1kjBo6mti2dQ09lM1UUAaAPvG6PFfrvzntVa8FMNtHDHrLm7x9f7e2d6XYDDvas5hjVyyNpIKNFFT/3Eqd1HP/bRCWGkHgOYyB9q/MZY98srLg+A5We4l2zmRhtv3BlHhVFmTc4//yexn+5HiSmW+rb7bh6qBNtzq27ac4my5NA78DGVjA+kb1pLl8+hht7i71D6sZgC9CiyzeoTwv8qEUy67P+Mdt3oqm7xKwu7++69s1u1UmY5pVuwwdxuznrrZdbgeAxZpmIkIeSMVAjHx1EwJEClHgp5mTY8oxuCVE6a0o2YBwcly/y0aUG0GDUHKd+zkjraa71hdLlK3SvB0dRp6QWxeS3pyVD65Gg1V6r/P5XcNmpYhjl6jqJSWuhGH/U5eWON2j2lct2EsCWBtVwlqdyGqa47UL6htOlPJA3fN4AWarWmHyhZCGBoQz3/vWXhDlGGZFMMy98VtapVOVsyMNGT2EYARK21sqHqjawB8q2yKYjyv13O0EH7ERQMVwJ5inZ9MudCtL7F1huVy6piixY0e3b2BT3ia1//RuhkLYn0TqV0VQb5ve99X/cXf/kXQX+8s8ueim4GZRZFDAdeOZ5iqWD1948+3c0YLkTJv915510yUmDXXXcL4l5zzfQ7COjbflR1MBTfXmw0vaSD1YvAKQpEVdIYDQOd/W9r3TjXHJfgCXrnokHyWvN1DMHkGs2RPo1Fi/rPuat74MEHU3F5+aVXInne6IF6HoLmROwIujYjPUAQIgnQddddmyZiiUkJc5Rql+rkOw94Z/pn9MtY07aP1qMFA+4aZwBlv/qaa/K5jbbVqq/OHPCEwVIJ0tMIGebE0TOcK79n1KzH5T1dTIWKoXUmOGyByKuvLuqmT5/Wmff3N//v30S+m6GNap6kcFlJIGcG11DNN/J8KslAA5VBaB9qif4swhh+dU7OPe/c7twfnxulUeu1bpWeExTgQJgPPOCAqG8J4Jwda5YZO70iozMlWLa/qHacnmShjUppfTX2UlCUhG3+/BhhSmPOShD7lSvyPein1kUSISAQAD7y8CN9r9Laan/rT/C9LRC1NmZXOQ9EESReAlo2zrPXXS3al/vFBqlyCbisv2C/ehXKGbS5pNYWYLDf/vult0aQhW7TlCvtvWBRACvJ81nGmaCmSB78fCJHAAt9h5wtJ9ccZQLwvr8R0CAxQTXhYKvCXsJCbJtqDjRZgqDSq2rSaHPOe+itAwP57IsuvihBBOnx9D/04z6sg/UuMYyRBNJAAtVBM7oysqcJOa2hrjiUc9dstj60666tofboSKpRxxxzTHpBvYtn/8EPfxBxDABTbHmAvLXzXD27oJG9EtCrJFTrQilBRtAsghD1LHwHBFd1SGJgXzl2wWWj6TsH5k1CfQWP7J81bPTrBLP9CBGBkt5QyQiQCjUXWCRYs07oodaZUAHfl7E8V18dYC4J/PTp2e9ly1Z2m262Uc6aAIUd4+wzBiazzCZcYr3X4GDfA3lDkrTnny/BkfjxVEyK5v3G8hXdUUd+MICcIcvOX6M+NvYNe4yi6dlrTthT8SPOp6RYgurPnGuULkE2+8qfC+QFMs4TarUzABCLGAOZej3qI6MT5wQd1711vhPYnndu6Fe0Bfg550mw7F4ZJC4ZdcfZAkwOfWjsJfC3KFbVSyyIFTgLsuybXirBJ7ttXZwL9k3V71c33JCqt2Cd4in3K1hlu4/4wAei3CnBaZT8tSvfhdEgOGvVYe/XbAgq+OLFr1dVJ4BS0Z35XmvE1qY6mHm4QCTzKkut2Hmy5uw2Xx8NhJ6+Xqrb1UJTfW3FivJ97kJjUPFVbK7zQagFwGXPtCRgw/zud491Q0MVGGN+NIDUv5UY8ae+Hy2QX+EHiRodfNBBSeJR+NHXJFcAmoiMAHr62EuyoHLmz30BXiSgkhWgDZql6qRnMktWtW5dqmuNlhmKH3WOMCeqJ7NUSNkvIG1inPHxxB8Z/9GDj9pJ6r0qYXBWULNrmPqyJDAZmbHrbulJNCap9bipUouLVGcL0MfwKn8G9HGW3ElA8c47q4rV3GZ2M1To4eHEDBhyGA0//MEP0mtvnVpLT2O5CHMaa+6973lPd+xxxwbIkGQ6xwACewvESCtTT/9mJwgMYTXddtvtmQvrfdkX1E0qqWzgCy8+X8WIQSyZElp0n6wb0NY733PPvYnlJJTu4rPPPZ+xLQXcrEkPpLjKf+6f9oQGGjsb9qPsUH/+hoYC5Lb+fP7Qc2M6fOITp2aEw9rZujVSpRSOuyh9Yzf4z1o1/+DMr21fGUjCLHn2uZ5TBdaaYdpYe4maNReHsKvrVqFrxnXlGuJs+ybmO+7Y47qDDjow7yeZdSfLpxel2jqKt1TDUYp/8IMfJlnOfO7ttotaNODCvFVxibYpsapnaGNf2G+Js8otmwr041c22XSTCdZJYzKxE/c/cH9AeBRrfr/YBVWtbizGzC/tuviXgfEqea39+l+SQxXC1d3iV17s7r7rtm7Z8te7qdMmdQsWrN/NnzO7G9INqGHV2MFxzoPyDeNq0TTd692jiCho0+A4PZVCswlHMsx3rFs9OtZNMUBzzpxu9aqS2PfifoUYukwChVImKoSMIxK4VVAwNcH2f+zPq/St1Lr0CrYZgUUtDSpvoHUv2Z6guB982oZqeu7/8qtfozhL/X9j1Svl5zf0RdJZdM4asJuAHnWsF5ZpVcdGN/X9GRkxVJK0zTBX8keIpIYFT/zaVwVbhS0Gvk8uU2WKgmcFq72mSildJUlcO5C+aH0lgZ05Tulj7OkWvRqWI8KwVZUNx3pakB4XiVFmKK++9tqscfs8iBeD7NDqATrllJND9Qsak1lMRXe1XgyRJM7Q83/4h39I8LaY0hJRhn7Ux4EHHZzAShDCcCcZ7+ViKmmWMHN2lSQ2VTC/hvo6eUpmQxFJgEjjo3O65QirZ8Q6QKQPPeSQDPfUaxf551551L+zl1BXfHJNwAyPilEbku3nkBlnvFQIKZ61xLo1ffvZ5ugwpoxDAn6JwdiaoLeCHL1ghnpzfHXml5Qs/kAXOkBTJmTIH374kdDVBI6MtLW0RxEq6dXNBLtoYxwzQ++uAQViJDmVkZH0V95NzOeyy7rf//6xSDYLKhrlmYGlALxVqp97dX/82T+Osmdol/3MykbxdjcFLZrwPZceFpLj0DCOX/VVjwJhG18cLedEOr/d5czQ6scjOCf6XCiikiB3rtqw89yd0CkrcJF4CNQF0xy5vZHAt1Ey64I5aOdbbLF5kGhr5L2sXRn7xlJYkopTm+to7/0MDldldd273PMGqso7dUo+Vz8HVJOzIQ+ecSso030PV2ZB9WeaY0Ij0bspcPbs6Q3qq2hFSqiEW1AhYFUxkiw3cIydMUfvueeej2MTANsDv/dzGX5Bw3777Z95lqq9LfBpdoyj1E/ivanAWkt2t6lAspHumjUTtEukBPJFJV8cepHP9F7pu1qzJlUc85tUKJ1Z97XZRjaZnVe1tB+COJUkcv2SGXuXXthR1fMSt+LwIPeqZKpaeiMFxd6Hs5fsCh4NL1bVkLiFMjcF86ASXtQl98FaSmh33W23ACeCbGcPJZ1t8GUPGnW5JYPXXHNt7nJ6rPqKguezZ56dsyaKQ7kVQ8Jz29N6hpr35sw4v3p8/B0q1v333RewiSiD4MIzoVShmNlnYhbW0b40oNDPb7TWfYyoiSDP4VlTvrTJnSc4WVX3RPIMfQcUsLvUfptKdNQux/UF+95im+i9EzBGSKYXN5HQJNF96aUkk86tBF1Ap2rhrAme7QX7A+yQyIYqtWhR1s0eOJdst36sgw85uJ9Pt91EP2Qh5GtF4dwFlOAHHnqw++mFF3Y33XRzqsD8w0CEwVZ0m2+xRbfjTjslIdh+h+2zDqiOaOTOhfVu/avsqp+N8rzZppvnedkDgBxQA/2cL2DTQxsdWxP5f/RJQSsb6H3N7PyjPzoslVRJvvvOH2d2qxEQ/ZB3Q8mLUVF/VsyR+i8IP9ZTP67GvarqZVWv0rPUM0nSa5g+8RIOAbI71/GPvQpiqiS9ijp/3mxsdBcA8xgH7WsdVlQl4SOp9qrSeVfgmPOfYDdJwpT6tZ/75/PEUqqaGyzYIHsO9GMnVMbsuWAbW+CVV15OIlHaBzUj2LnzWa1S2QSjAMofP+bjSbj9nV4+lQ/VXkwy9tYZZ7u9D+Eq558vxowBVvL5EhBf7my7L57XeZYMsDH8qLPvPZ1n1cxzzz0vIID3YZ8imLPV1rFjbN6ll16Wc+0O8UOelw8sKutARMUkIhSw9USifmfwOlvUU36dcWCSvmEgE2q7tgR3Mz2SA1XRXFcfw/l1H42OolSqsGI/GqjfzomFsU6qaKqDReW+tW8JmdXtssvOAaDZTaJRbNjChS/0wjMlejhhY3rBIkyfF15c2I9oWx1xHYq/EnW6DOxzen1nz44dwiCRdAIuq3ce0N0DVV0XAIGq8fXX/SogJNsu0sOAkUB/5KMfmZjf3ATWAoStWBl/df7552ev+IIGjLdeQWvGB2MLAHv8yo/aY4CDO+a5rC+giqCen996hb170om+GDEBJsyc2R140EFRFiWgNG8e9lyBOY2i6h7p3zWj1LqzQbffcWe3xx67dXvtuXfaePhPhRbCS01oxnNZu9bK5gyzefzugQcekLWcM3f2BNW6CgXTosDu2fk9rA9gcAlVFiXbl3gpbJvR0VQWjbn4wxLCsZFu8csvdHfcfmu35I3XusmTB7o3bTC3mz9nTjddqR3tb5xhMVoi6jHd2BiDZWwCeuZwX4Ub7KaQRVZebpRRwejYeP7cQU7D9iqzZ6jnVZVKZi2g0wDshf2dw9rECFxmDq76x/7jV9DcUYqgZNynTshx+1f+zOK1MQI+e0JOukfsWzUuFca+Ksgol0hGUUr979bUWiILmjqLEuL5G0rhGVvVo80ChO748zSNr1MlaHSvVoVc25Pk8tQF4ogTKPY9iUksepQztKY+IWyfVY6g1I7WIrol7VxVWc3ChQLlHdatIOpX7IfkMqjzF2zYvfzi8929997Xfe3rX+9uuOGmIEEckovaFAgZGMgw1F2Jm7G1zvbKz/QOkCsG2Jyov/+Hv8+FsGYV6A8lCSQ08hd//hd5voglZG5hOc8SvqnhpatWE/B4PT8D2ifo8l4qA9dee10a6wUCS5a80c2fPy9BPUdvnaF3p516WuZibb/9Wyea6VtG7fNRW73nNddc3V188SUZDPvoo890bMX663+7Y3MAACAASURBVM9NYPPpT386Q5F9nq86u1VVEZT7nrPOOivP5LwxtAniFy0O2rj3PnsHbaJ0mLmBb7yR9azqQ1V9yuHOTj/HVVdeFaTaDLzQdXrJ5/RwqpoPDiZx+B///b+X0w0KXo6FAzRI9I0lr0ch77JLL+uuufbafF/NMHOGi8rU7qJql4CNVDbHEXpwnxR6R3cAGvjiwoUxzN/97ne766+7LpQ1jlCV8sNHHpmk0BeEEjUEGobmAe0rlGuk0LFVq7qttt466KImd/PxnOEEVlS+Mph8agylKq1AU/AvoJYAFKJfQYA99B4+VyACcd5/v/3SWyIAbKJM1klgIhjg5C+77OepnE4K9aZAG0CUn9sCmZojWgic87fBBm/qPvWpT+X8b7nlVhPiGwUwGEJfVFXJRw0QX5ZKL5BBJdLn+vzWI+zZMj5kzpxUVAUkzprqHiaFKo47bt8ADQ10oLAIDYeqSk45Vv/52faV82LdJMKFPJddlJh+7WtfCzWWsxVgseXtPd3Fz372TzKHjkPx3hQq/cpGOWhojBBNSY29Peusb6YqUO+uuuHzquLGzu+5J5XUI+OwjUfw3O54+vWinLk6TlsFQF+d+Y+Sfug5B+e9ULgEgNbJszhXZkehETVxgfp5eq2WZxQDRoD9nzd/g251enQr4K4zaOZY9c8Jauw/YZPI6F/+yzh6f4bBIoEECgn+VCfRf4AvqZjr/9J3BrlOT3Stt4qAisgdt93WXX7FFQkYBCShqg5VJZQ4FQqXXhGAhMHi1hPNnh8rm4qejDkzL2wK1HDJjfMjGQ+9dsaM3BP7IWBDcwd0sImlFqnfphJattd5LsEkfaqbhvJMKZpNsodJ+iXP42MJxPQKAh+effaZ+GkVQXsC0caEUJHLUPSrrglY7Jx5Lsg6e+D3kgYMBvvsLLeqdejnfW//RKIzZUroup///OcTSAIiU3kf1FM2GvGSUz7xiVTP9a4Tmbj++usiilJjBCanOilwX7x4SafKYtQIurJ+ntCq+ip+qZcO5LkkFsCbb5z5je7iiy7K2sdGsW0fPjIiGdZIXIBVY2HTUtEnUAAJtshg8vj4df5r6tsRyOvf2b7GT/etHKlQL1tWIK6e034+K5/HXxWV0s9eEcBqSuzjrJw171xzPgskaMDbunToAJ+za+6vas932PDrr08y4dmTOPWsJYkqf6TSyuarDKqYUdzU/26Oqb42Aeljv380QeqVV1wZG8dnsiklklagQynflpiTuyceZEtRjs2C3GGH7QPoavlQZa7qbrXuNGofH0JESZIE6BH8q1wLqNMy03UT1TbrEVplqO/z8xnOqnPvbv/yF0Q/7u1eeOH5nGW9oZ6FqrWfzb5SCJcwCvR9jn2w3uwXkFRFn00CjIstfK8WCj/X3zuzDRS0hiii1hvoY3RXFHDZ5d5e8H9FKS4BGHEW6r/nA9Q7cwEgeq0K58O+0GgAIvHxAEOArcQdYOPZ2N1NNtuiG1m9IhXKlSuX94UNbJCyCdawJRSTh6ZkbFy1FNW4M6Dyr66/Pkn/nXfdUb2Rkyfn/bRN2BMJHqYVQMY7NJbSE48/2VPwgZC3hp3DR1N6159udIhKl3d0VviX9WbNjl0BCEkIo8cQ8b9SrW6AgpgEMCRp9ns+xX/WqNHdmx1Fr0QDZ8vc8xJznFZAInsANOgVtSm5mu+qOst2hgoe7ZPqqbW37phZ16qyv/jFz7sXXngxn6PPk0gi4SpnFnvknG+f033v+9/P+fOOEkVfzooEm09gT32f9obQy81EpBkwZXIKLwDDO++6s/vRD38UMEGOg1XE7wC+vCe/3HITPaNmYf6BCeHqSgjvuLVbshSiVwnh+rjBBD2CcOmDGezGxzgm6PqqbmS1pv/JcdShcw5OStMpRdJVq9ckEB2H0q4ZS9VQL0j1/I0mEK5KYTVQp/G+R3UFxAIlDt+fleP6ryqE0MSa10fo5j8nhOGtm4WSPqJqPE2lJiqJ6BtrhWEsdqtW2ByG9D8nhI2HnEQtyU8h2oKFkoKu4AYFpPXO+CwJTqPINTpbqoQZct9XvHqDlwpEWKE1TzG/+88JYQbCG8g60CuJDvX0vVoPQUnoquvQSZuAi49sQ3A9a6uAZh0lcX2zM0QKIkw294tnfCnGHRrI+Qj8VbQESBNS6/vv1/PMRyea4B1wBk6VxUUQ4H3ly1/OYbYv1nvunHmplOl5Q/nxJUEIktrvX4R5MnJEn2QpR7kY1lkDOvESBuO3v70vBrHWpphTPkNA9fa3v60ob3vsGcfuMheFpySIWzVYFYMxggb+/OeXxagW9WQ0c38gh4e/7/DubW9/WwXyvVH2MwRhggdDvaGbHGRD7Z1zwalg9qMf/VguPLTZfKDWLJ9+ugxbR3MrkQf9cRdffHH33LPPJmmUAAdkCAo0kAQWKgYpNU8xiFAflApCzTiTEJtrZpj9LTffkuDROwvYs6b9yJOgSLvsmj4MVBfPJ+l1j9xVTqqhunqvbrn55u7KfgQHxFpCx/Fovt98s81jrFUGKaz+6Ec/SrDBeAsCBQU1U2gwQJGKKQEZ0vMRPdGPGTGhKTHWzQ5kzuAvqwIBBW3z0DLDFF2aBPPcudlbZ7tVKu2dn9v6k707aWkU15/+9MKcSc5LkCi4FzBwjOtS65q4lbVQ7dB/etxxx6evT1LKFpTCIyElSVDZNAkhpyPxuuLyy/OroKDG3gBGStVY8iTIso4cDSolpcZQQ4lIdYR9ViSJ5Uw5ZGsKCder4d9q3vcZKrsFuBV9MiNBItRBcGF19+CDD2UNzzvv3ATkbFkNtgV+6T2bE+rTZz/7x0GU3RPflzttTlkP3DUq8t133xMquMTMnlcPUAFUZU9Luc75P+mkkycqg3p37TdRmNARly+PM7333hKf8lnoYoIs6DsqVwmQvCmfp0+I4Iu5UeyLc8AuSA7cBUku0Sfsg0qCVM2Jb5WNZ9MzB7efOcimUSYuQarrkpSFkpUkenhCqACVh8M+/ZOnlRp0X80BmDkfrdporQSGzpf1UQ1QgRFA7bnXXglkt9h88ygts1WopBy8JK7aHUZjDyU3zrX3tx+q6RtvtFECNefNO7Wh25JbAQ/BBlUISaWg2/q2tgvnoSXP7IdEFCItaXZ3vUcLvvWDCdB/cxtA55EIIDgbKg6HHvquVMowfVTtgR3WbOHCF+Mf7IGziy1QVeG9EuA6PxF0mDUrVYfQJHv7koHXvaqkdVMlEkBZjwLgilLPvhHjAspQf4W6s9u/e+Th7qWFLxVtd7L2lUpMBVJsNz9jrhcQqcUgxSpaS+t2/lQwVEJVBzdcsKCGUR96SLfH7runCuQulkYBWmL56VZFDluBHejHAVhr65kYw8zhCdG56n93Lqu/dvnErN6WoDb6cdMP0B8PiNM7pMLA38XW9/NZVcMbXV681UYBSSLY6bCn+pmsQDVgo73TFwr4i88eHs67lRZAVaadQ3+30cab9IngnmnvUAXjh9il3/z6192FF1yYGX6es/rggGpVzWz91z7TPRa42xtBsXPEdllXto0gHLDHXa8qUY0iYnfR77bddpvYYX5KEi9GlPjXnLz6ryi30yf2yXsQe8Peob4JKAHAeF9K4wSGDjzwoNgN744aWiJ4P0vyaJ4qgNt5sZZ+72fzmZRqqes6V4OTBpJQsAstofdchMoCjD7ySOxAYx41YTJ2Q6W3CiYrIgxEcR3gi6pondyDApqrBxEdE4DmrkigJYQYGuwFcBWTaY89dk8y6IvfVekntDV1yuQkswsWvCmgkDhGlbFYKsY86KMTZxKBqXm+bOtLCxemPQCtXVXMs7KvgAFApn53+2R/rTmaPLtmbqwYJFXjqVMyokc1zL/Vhw98qn7GYlNFhPGll6OKjC7KPlqzlgh7TvdPrIE1Ih6VlLa/Lz2BteO5/Ns2XgmQbe/5z0bndm9qjvlozTvebrvuXYcdFvV8Ns/YM+fC57YxeJRRJanu0oMPPhBaLcCkzYlESfe/3VWME60/2lJ8gM9pwLz7j21hLawJH84/ZNSceHnNWM4MMFEiaz3tudg6AjPOwsyZscUVW8/NmcHuofy7zdZb/d8nhEvfWNxNmQL9ntfNm71eNzQw3k0Omi6ZUlLVZ6EPT0LoEOhZUx2pfo3JqnRrxrsVqmVDU5IUriYLPDQ56FUNvS66aKoT/TwZzipBnASqR/0hG/6sVZwYsf/8RQPE5WAsHWZBi8MUFMqQgj7RsfiC7YYQtERAUN/6/jKjp5dxjbJl+myI4IxVX0PviFqfWesbSD/SihXZmFSu+nlqDnwCELLSGvIn1Eer8iHRqb6PQkbbUOzMwdKkTqI8zqOooa1CaB04+Ia6lHJl0VAzGLWv0rWKaHoZVpt5UyI1ldBOnugzrFk91qubUJKjFqoJ2uyof/7nL8Q461Nrya8g0iUUFEF/BcW+mhH2+5TircX06QkkBFnkp5986ul+LuPUbqstt+pOOPHECH4IclKp6hWqGipYv47XnJdxBrYqH5LXq6+6KmjYbb+5PYGkc5RKSN/oLbhgKCCZEDbBuTUl8iKpVxFogiHWgbFw2fSqqEzk7yI/PCkIC0Rc0GRYevH9IfwlykD4RcWFwbc+LeAXALTk9GMf/3j3mc98OkbA/r/8ysu9galqCscqgZaI6uVg4AUmTfCo0YtdBZUJvXpv33nnbr999+30Y4Wyu2pV9o6jMAD+gfvvTzUIuvbwI78LJbYU1mp8SRTNJg2lafnEE0+IQRJcVL9gl/2DJqa/dNKkOElz+TyXigcKF5Tv1FNPDW1o40237MZGNW0/G1Gdyy9nzC/P2bCeAkX79Oorr0VN9M1veXMCdn2D2dfIay/P+eRMVcsaFe+Cn1zQXXDhBQl0X3996QQVSURmj9C9BBoqm6iFQAAGWe+Wz+A4Q00fHEyArqkblZVhpngoEbY3ZiuRX0eZbmcgz0bmfvmyOFfB+RFHfDBVX0mUtc+9Xrdfqe8j9jMEFvorCY20ng/3NiNkQiudmeoDh6bKk161JOtVtfTz2ZgaGXBNQBrnAfLo/rmHRpioXgm2mzy/923gj3tZgksXZW9UoL27fy+paOinigvQgvgA5+Q8Wz9rTLSD/VRFaRVj7we80NQOQHHvWoUu0u/rrZfASTKjj7MAGPZiJImMoNLnSXDdn6i8Xntd7JWgAogiWKu+kBKN8PlPPvlEqsWqkkVfIgM/nLNrXSD9aMjHHPPxBEJNzblVolqlsFGb7IV7QoFX1bR6TEq6216xMfZCkPaRjxzdnX76aQkAfHYSTiqCfTWo2ShOG73y1ltuiRN3vnZ629uSqLovgg776p5SevUukrgg1pmNtji/tyfQb2IVbEqt77IeCFGJHQuQITihrEy0oM3sa30yASuIb62pvjLBdjE8jP44PMkx/+F8+l77oYJihInkXOXJZxkXYl3dA+f0xhtvyv7/8LwLMrYqtqyn5XpG9klgJRkTWBm5wm+xLQIyd6oETKqa3kb2XHHVlbHvKhLODAS8FEOHY9uIwhx/4gndhRf+NAp71k5VhO0I+Ar0mzzUz5zdOeqtklPBki+gWzvX7Lh4QRVcoIv+nH7VgYGebr537AnbL3huCV6LS5pAS6O+li0oQazWauF7CpCu6mXAyH7+sgqPqiC7rtJo3fiNRq8U00hICJuoggJrJYWCZnfIQHfqk6oRkiX3rWKBaqlo1Dqf5731faPiUiR2xsRirart37QKlWdMxX1kpHvrdtt1e+61dxSVBZnuWipuS17P+cZm0aeqeukMNKZS0fFQRkuhEpsBeNWSBomOxK7J8LuDbIkgmj1jw9wxSfkHPnBEetvZAuwHQF1VeguEi2qwSmsvJJRKHvr0yy/HJ2lvuP6665MQorQCWQm0YBJInjyTd1IxFAsQxjn//Av+w0gwdsGYjW232TaBP0CWEBqaaATYnOdeOV6yniTsuedSPZcUqi43Fpxznx4yz9y3NiXpW7NmQiwHw0VM5p34d2fMOfFuPv/hBx+M+Mu/fv/7EQbCSsPG4NPFPhIL6//AA/fHvmLauMtaETbffNOs5ZZbbdHNX39+gGfg1MyZ6/WgUE97z8D1sq9iUmAiu481wK+mgrhmTXpI2TZUXgC884k5RdxGlY9QGyouv2Ks1C477xLwJqBDD6aFrjx1SgTXJLjYWoDllui512x3SwYBAxLRNhai9eS1qjSb5ffWVRzK9/GB7bnXjTWb+JHWIiD1Ye86LD2+/FOG7xGEnFUCfY899mgqveIIiaFCiWdR0RUrikH4db3qRMmA8u4du9J65NkPsZHPRde3bhI5P6PRUv2dRFiLh+H2KKJAIWu0blLM51EdtU6YRewtoS1xUaj/f1gP4apu0SsvpIdw+Yol3fAwda/5SQjXoBpSduxUbKbkP8nf+BhUdFU3eYgUbtGezB5ksFUEl680J2i4G0SjwTPNiAMBTg0ULQesh4cAicSnFqQQQEHCtJS6Ba2NMvC/ZIOteS5VtaIVSAiL6jK1F2roupE1JbfcOMJNKj/8+dHqsasq5VrefqiaoVTWnK9SgKwgxOe4iO25OB6fQQyn6KY9NbPvOSk6Xk8dCZW2mlb9V5WwqlBNoB69ItcEN/q/SAgjM2zWonmKg0Vxg1YlyRzVY9dXCPuh2E2lq6mPpi+l/zehZ/bytFBAz+8CCQL1uHzxi2ckoJm13uwghH6Wi8SguTAOP8NT64keUDvFGVYgMiXVNr0lgtmXXykl02223jRG4YQTTux22H6HiR4L79CqtZUIlXjP0GQ9kFMiKiDIYij0pLkcUV4kjTxp0gS9F5ro80Nh2Pntob0JFlxG0rzOqoBI8J0+k7GxKCQKyjjdZ555LpRofSd6Tahemj/DKPu3HKRLO3fem7rbfnNLd+0112buzGOPPhZH3gQ1VEF8vp+PQnD8cceH+ufMAz+CDK9ckRI/x2cN0WtV1cgJtyDU3WFwan9mhKKy/37vmJh7J9Bs4jmci6BOpeeSSy/tLrzgggSjqoV+TpNC56j8POdZcv+Xf/mXPaJZ5wgwQoChVW5VGq17euCefjqINmU550Dvn8oyh8EBmEv2wx/8sLvzzrsSNFcQRNWsVK/YiLfvtEOobwwXZJvR81X9S4CeoYyfgT5fddWVqdpwaGxHJWCq3NB393gkiYdAhVElf199ESh3a+cAou6q2KGx3njjDQl69QKS2ferKhOHgSYkKbfW9s/9ZCcEr61S49yrKtbg7+pD8+VuQGgxIfSBoqcImCUc7e/dDcE0RK+AjKmZ53naaadW78nkyVk3/85ZLpGFe3IunHkJi8qgnheJG2SbUIN18XPY1qJKG9tAPGJa1lE170c/+mF6YTxbzZUr+rBkxznikARHghzv1/qAfJa7WbaLCu/KBGXf+953IzISu9KLuZQNGEx1z54Qjtpxhx2ifOqdfa+1FTgCjlSCADFRd3322dzj7bajUrtXKlGoZA0EY99VB/3bM8/8ZnffffdOVL8kqws22CD0o4MPPiSfgZ6a89JLt3s2Z2hdGr8AUWUOTVSCU39XVdzIio+NZT9UMz/2sY8m+FBVk0Cocrknqt1zZs8OfQuKLvjwmdDjhuSiZEcN+JBD0oOIAvrbe+6J/LgzacxF6+utIGlV9hnoIpk+8aSTUn0oIavRbuq06ntGbRPAuiMoxa23thKeAhQDbvW0craETTLPjH1j5yIGNrammz5tOFUMieANhoTfdVdPp5yfffD8qr2Gitsn1WZMhp9d+otu1vDk7Ks/r7O7YSj27qT3jaAGufb+HPE5BQhjG5UaMvuhrw3FWuVPolD95iXo45wfcui7Irok6T/zm9+M0I2RI4JZvX3Wx56zSaqTp5x8Sn4/c8asvr8aU+mNvhe2BnkL6vRr2y/BM4ELSa+RL34OsI4vB7LytwLZiGvpfWSHelE5+xJAa2qJlhRroBLDlkDakwJ/K+4p270ioCCf3Fo/WkLozqgu3HjDTd2tv741gV96gls80XURuJKgfPzjH0+PrqoUPwXIUiEFMPgeFWTjkFQGVUCTnKaPueYze6ZUiFFTly/vq02bZ5YpBsPW29TwdwFIwL1XX+1+/ONzA9AamwBgVv1twH+jDXpPgbBKCACRfwb4+TMxikSQ7dUWILFrNqRs2ooIKQEi3CFAijiktcP0TT/5nhIDLDVT5w1QwG+5j5JCfm9o0uQkRNsZ47DPPt1h73pXAn/P4ixgHRlnhI3Bzrj3VbValWRPosNnSrgwkAAZtb9EfSr28d7WBvgIPH3owQfjgyXr6JJ+ntmL6NCtstkSc8kEUTa+5m0ZN0BLQ/xcPfXshjPkf1s3iX0TUaLYLpFh/wAw1k/MpIKOEVP7oRcUTX5ut9FGCwJGqiY1doNpAs7NyhWralg9dfGZs/Jn7OCZZxalPgyTXlF72RvE4WZ1Hz7yw937P/D+rM3CFxfGPlMff+7Z5wLYSuz1c7PT1gmg6l1SyQc4ThqKfQd6SqKNIxEHoTm3wo59sE/AOQwHewg0M1qoerdrrnfzyc44MImaNiaDtXIX+N2MYun7TgNCz53XfeqTn+yO/PCR2Xfrh3lRNNWyFd7JmQfyAst8FqBop53eFp0JSTEfCQAWP5dIWI2xCr186pQk0GyQvWSLjU7BmCuWhByk/BQQ3jM7w57bmXI/PE9jQ3m/tChMQ8vfID3p7iq7G0BYbvJ/kxDeeSfFmz4hXLB+EkKN0QNRLuNQpnRDgzi2ysgk+s2akxBO6VasLDEXSWDrIVQhHJAkSBYzj2+wW76sFHVq7lnNx2izbGpAfBkYmyJQb1QDC1u9PBVwtB6D1t/jV9/rcriUmVPYV9pa8DhBkewpoz6z0NKibYY2SrVyHYXOZszbz1a1azOSMnIilMRyCE1BcmJuIIPfz+Jz2QXXPqeagdF3akim4LzUwaIwMzGqIf87BrqS3ZZAplE8zqVUUINUjo/19JgSMGnJpcpgEm4Oqk8aS/BFD1BJ4ac/IGXpSbn4vjg6B041gTIoaqAsh0NReSJqwYEzzIcavfCe90wMSff+oekQ7xhEGVqZcQloIOmdWS4Q67oDDtg/TbMQP4GFIKc5gLa/UVArCdmcBUbY5SB1XnSFBxI8+Fmev6qnRTmFSh/27/NemkhCQ0YFFy6UdxS0S5okxMrxOODf+MbX8/sVKyg+zYyxUWHwK0cGhc98qakCggoKONeLL7kklTMGv1TZStJaZU3FSlAisBVECvIaSOA8SBwEKxIEwZwA68c/+vEEXcy7+XeMpM81HBxd8T3vfW/m6zEM9rSBCKk89QqU1PnQeFSMnBVUkJYkMeYcjUCdc6PyJYG194w8ACBNz2vWZCYO0QEiJJIyjnyHHXaMQA+1N85NgMPZCIIhZwJ8wf3aoLrERZw7z6EP60MfOrLbZttSa+Vo7JPPXltpGQ/F4nvf+34qzaonrZe3lHhLfNcZgE7aJ47og0d+uFuxTPWhBBI8l/cSDKlAARMkRBA9yT4jbg+cDYEo4ysQqMStnLHfc+aCec6WEZcAlOR8Ud8LRS3FN05YMOLzbrr51m7G9LUS+85IPVcFLmiIenGJA8U+DgzECbFn9twaQFide8g2+yjZ4Vx9n6RL0ue+cXxFRTUmYL3eKY7HwXJOKoyq4Wwemon3si8SUdVGgZp19FzWOrY9ioOCBAH8WOjE7iI6oWqKvZa4lAhY9Y24G0RXIu2/666p9lW1wmeU/ZNsqu5JmNkIyHWJ6myfKqXnENR4FkGh7wfESH7MOFPN8y7eIUntpKEEju4ZZ9jEiPxabQAlFtbocJ4VKKBycOWVV4RupTLh/YruRpRKgl1jFzyXKr/RCZttumkvXlU+rcmvC7IBMKoBAgYKlXPmzk3AAvzQ1+rsWHsJGhXLy3/5y9wbiWP1elbf0SabbhqapXmegkNBGzstWGfb7bWgQ+B6222/yZllT6wRO5OeEhR5FbPQBSsxAQI5O6rz6HrOosqC6irALL2Zl17WPfTwQ6FgvmW7tyTZOOCd74yAi/PqbLmz6KkAv8uvvq6bM3M4Z4ZtMZ7HPZFAOldNMKNRdYv6XlWwdubdI/3gzinKJjGshoT7d1T6VANUZVRHVKco9t14003Z1yRQ/X31HBK69x/+/vTjcCURFOE7+xFTJQwx3D300IMZU0StFvq+5I3l3R6775xE4eRTTg5dT2Wz9ARWJ/ir96me+aoY9jPt+nmtAK11WxJaxaxVNxrAYZ+TfIUaXl/8eIK8XmTEmfzOd74bEQkBqLjL+zm/AEDPpXqp2vOXf/GXEb9hW6qaXpV48ZHKIupyxgO98EL8rkptA3sDVva6AyIQ/l7VTGVVhRQ13TlqiSN7qVLCPmsj4F+dNT1kEidfbH31Rs+NDQAMmE8HLGLr/UysnX/6p38Om4Sfa9WdErqaGtvs55d65865E3waIL71lrJ/mYVHAE+f4vIViVWuuPyK7vpfXR+boXppvwFUaM/aFKJs2qtSOhaABUnc2WefHRu+5PWl/ey5EvQI2Dp3bnfKKafEb/DHaKJF7S/bginBrqA53vrrX6eCKul2Jvjc1i8uIXzhxRcn2j34eWwsipSSCoAYO1HCdBWfcnruEF/4xJNPdpdcfHH8jPOy/Q47RJxKhZB/diYxaiTaWCrXXf+r9AsWODvarbfezMwe/cxnPhXf04TAwuAYURku4Br4OnPWegEiH3jwge7b55wTQLWxzdgYibZzhO2jVxfVldBc84PWx1kyfoFt8Gz8SeKQKVNSBAIk+LNbbr017ISf/OSC7LOz3Hr21gX0xC3iyAA2w3xAjWQTN/PFLa+wbs7mF77wzylMOGPt/jUGhbukSuquY+rwH/5NWtt6tXO+gH3giy+++KJ8pngGPVdfKzqzMWKHvOuwaDdgjn3/e9/vbrjxhgBOEVocVllfS+Fnh9lIPZDew890DthiANe0XQAAIABJREFUe5e5hn27ycKXXiqb2auupy2un0HON4pRo52w/ztCOwUYF0jyhyaEY6u7115+vrvttpu7ZW8sToVw/vzZ3TziD5SxRFt4xANVISzVPUkih159g68vWdqNrB7thmfM6CZPHc6YCTm64uAopct+xt+i1xbnAlv0EnwZyaWFZq+lh5YYAyPJ0LZGeAYiyUZDOylXdTVENpK2UapbU3LPoR1WpU60WAnj2q8SZ6kkK46h7wFIFaBPmML1h3YbERGKZalAxgAbVp0xGCXeIaFoh7TRQkrwo+aA6CeDWnJsUC0Xo/GkXUCJThP4aP0tGSreD4P3GalO5s8ECzVkl9GDFGpMThUtssbT8qyeDXKN7ue9HHpBVZLE9JT0FcaItwxFua2pl5Xox2iSH+IKv/jFL8vQDw3l0gpUJfQCL9UhMuItuE2FdAqUuKqMzzz7bJRK9U8tX7EqYgP29iNHHx0ap6qM/525R70CrTXliMzEqcrxeJCURx55OBQOs8hw1+1j0W1rZsvSpWhHQwnyobpQfM7D+ws8J0RH0nBfcxkpQ1oPyLq5cD5/ydLVnTE022wNFf2j7s/+7HOpJiapeKOGsVIZlGBw1BwHWoNkKipsQ2Vs/R79ByXl9NNOSyBlAHOpnlYwlAr16pFIC7vYP/rxj4MGQTMFpZJWDiazwl42bHdK6AACOc3O0CVnoalxOmPOGmqC5v6fXXRRKL8CxCTOfTXaz2bAUXXM1nlXj7gL8iV/kEADnzfacMOcWb1BX/3qVzM3yd4wXh/56EdT3aXUF8W11VVFx89XRZSs+9+CPYmK6hpDp7lfoH/kkR9Kwi4QEtA0qtG6g18FuALOb33rW/ksZ5/jb3fVvfdn6DocIDqRPff7NP2vWpUkzvliWEmrX3jhBflzATraZxurQLiHCM6//uv3kxjYz2rMHshnbbPNtgnoS2V2r4mGdo7KXeFk/Czfoz+UOJGKHgVcwaS9dD9KibT669BZi4L40VRZnZHMHKMQOz6Wqp6KNZEFCZAEQH9hKZEdlP4VFRl3hs1o/YuCQE7RfbXuki4BJZqP++tsqs41BFWgrPoDuVcdhMBLzjwHR5uxGD1Vk810ZwE8+msk2O4j++LzJCKt4uju2GPO0s+0Rp7JHkKGfZ/kHH3VXqtICvyMlRCktdEDpbA71A8anpMzZp6mPbWeznwbnn7sMcckYSDWotIiyWr9Si2xY68EvEABwbFEW8XEWbKfjfpXVONF3dJlK7rNNtk4ieaf/dmf5X2AJgkqJk0Keu1MqQyyIahzKtFssJ8FwUY7lxyjcIUZ4NyvWNGd9c1vpsJWidLq+C/rIHjCKvBrqlK9X1SJ9DNb755kXNVYotDEpNDhVW9RnYanTY9NbrQpQZPEsobaHxFqk731/ChdqIQo8xSW0d/4KOcezQ/YYu+K4jkcFUjVYQmcoNSfOf/OAMDwc5/7syTRqtx+rne2l371GWycxNLdcLb1S3/9G98IXV6/Up3h2ROU9ff298+IAwIXZtsK3h9/4ulu9pxZPepulvH0AAltCLd+JSqHkmfRgHXyufyUL/e0ZPpvC+AC5HnXoYd0733ve7oPHXlkxgegkQd8mtA4QK2ss279MkjcnOBVVUVk20PD7MUqnANrqa+U7W09uSj6qRYsW5Yerty56dNDx2c7/bkqyRfPOCOCOc6H857ZssuXZW0kqQJ24OPf/D9/073nve+JPabtEAroipXpmfrXf/u3gHrujfvk5zgXTbDIfSmQoSoifDxbL1nIXNypUytB6OfRqpQIjn/yk/NTpc696hNjd8O+ssf139tj+1XmANue3/0mCPPEv4s3/d3f/V1AAH9XwEUl+AJ0iaA7JHiW+KrWsWPsLJ/lfi9YsEGSJ0lJNzjY3XX77UmErrrq6ihjlpDT5AAJepklE3yAdRaLttFnBsSrOLMxfB+/6XviBxYtSjKqLw9QgDVkDwpgKr/P1xg9wIejcFtPX+4x32mMlSRWUi9G8nt3xmfYSwlzRMU+9amsm7MS+vDQ0ESFnRAOcZqrrr66e+Lxx2NP9CW/593v7o4++iOh5dpXCVxLbrVCREQKhXCKs7siFb2NN94wINcHP/TBxCtsXlXttGxpeypld37AGArjtPhke19+R2vNUJ7T+bfPKoTG4rBZ7oez3vxGKtI9w8TPYbd9DvaS+6Gq+M1vnhm6uCRK5b0pylvHogmXuN2f/umf9mrL83JvitpZMX9j66UaNzYWoIvSPbB63XjdWgAt2MHWx8e/qx67l2Lqmkv7fGZQAkBRdCk4b7jRhhnTpfiw6y67Zm1Vf4HTfDd7opUIcCpGb8JPgAo0TjaKuqqh91FBnV5stST7TzyRZN86PPP006E+ixudx6atkJmgb1TfoLtp/zEyxDTp4RwzZg8wZTD9HzJ2ohvplrz6YqdC+PpinPnR9BCuP3duNzVVDnwZPW9+X0mYkRNjawRnk0JZWYayt2a8G54xM6pE3aQMrOjGQk8ZSIUwAehScsvLJtS9Gk+9VZVK9EXTZvUataFKE3TKJAAqc1Vtc8AEVjJjRrfomTVjx5dELc2wPZXL5lbFsOYZ1sEsykYbDN40XdZJH/Mcfl6S1h5hlsSl5Dxlav0cHOqeqtD6C3yPZ3Kg0U3QS3xfBs2uXpWLVCpFhSrl+3qBG4fYe0E4fL9LVWMryEHX3/mZEuylmadVdM/00UDKpkydoGyEHjW5OODpaUgvSd/kPl6qqhLCJFf9jMb2PhBJyRLDo4dBYCHJdLA5i0MPe1cSuyY8UQPrpwT5kwy2odfX/+pX6T+dPXtmBGpOOvGkJJKcoZ+lj8E7ciZQIgeeAWQwBVkPPfRwd/fdd6XKwTEzbMCJIEG9czdoG3KNMgHRhI6gctlva9Cquc6dvYLqMQRQv/PPOz99KDfccGs3YwYlwc1ChYXcGHpcFBDI/EhABk6EqI1gmEplGoV7QSLPnfljY2PdhhttlM+gdAiJK1qJ56k+HmdAsmbd9ER961tnh7LkndEn0MGcD06T+iFnIZnSwyRwZ8AzVNu6J+gbzB1Defz+v/5raCrPPf/8hIqp8916p/Rt7rnHHlFeNQKD847seT87rQUwjB86ENqLQI4ion6wQw45NMGcM+ediAkQ96C05ddQpzL8enhimCpDbhzC0Ucd3e21NxRzhwS2PtfaCDYFHvaHOIVEG12UYmJ6GjPmhWhMgSSSUXsu0CaKY40lzBL4Zg98vsQDZYNzFAxBKJ0RKKZmeE3tkkHODirpZ9ubNm4FWidx08dlPpUKTwLHEZTbmqfljDknUHMJRlEGb0kg7Fncdf8GOOFX7yJods4YcAGN768kZHHQxXvuuTvPJVlSjYH6oYPpGZQ02LPmbMtJVCN9zexEb5+ZZN57W0vntHqoi3nQACx3CbUa6i3oEoRlFMXo6ETfpX/bKiKSMO/33e9+L6MvBGbez/P7mZ7B762v95MQNBthr72L6hl6mKBJtcJ+ljNTVTqo76NA1dQ4P9LNn18jFiR46JWEBlrPkCBhYLzLetgjQawZjp5fv48Akl3y5ed7Nwmtn4+u+dzzz+XMOX+ek3iKQKUxNQQ8ba8kUt5RAOSOpkelq0HmKlWN2uxnA1TYScHa7rvt1q0/f37sG2T9sUcfTSUOeOLOWz+2mX3dcqutct4+ccopQXwz+iIiRdNTVRQEO1vumcogZeUmRBO6ImEQyUqf0Pue1gfs2fVMWSM/o5Lz5d19996XxFJPDLtB8a/6jDbvjj7qqO6AAw/o3vrW7XKnJSDuIfQfA8SzQM6dO2cwlLd3/1EoqXpY2rlpfrb5SMCCpJAd9v0SS5VigdREK8Uk4N3U+A2UWedJxRRq/l2UsocfyvkD7qXisHhZt/feu2ccCNvLxmy04UZZw6Wvl5BRm1vq+QVrAAlnAaNBoi8GOeXkk0Olw2AohsmruTcl9FIJdhPFywiJqDFSZF8TkFE1IfFBP94hIGRfvUzi3wsG6QerHuUaj+QrsUHmy9WgbWyYf/qnf+ruvuvurIv4yFlw7u0r4EEAKKD93J//eZL9tLD4f4ODEVIxWgK1EAul9bFllmGvYeDct37xbbbeOqwDSZhfgTOtTSYAe8ZXdKluE1OToCxU6aLmToW4GwhLR2XY9xsR4i7k/A4OTqgsOidsGz/6gx/+MHfS/cgapt9wTpIidsk+qszxeQEER0eTTJWw1tz8nYRWMP3AfffnLPsPMNmE8Ah8iAsOf9/7QznmawKo9nOEaV7oVXcGBeI+T9Is7nMG3Qd9b+yv8wVEY5OWLFkcm8YWWt/Ms33EDMWXQsEHTgEg+AbJpme0fmHIBfzrRQS7rhd5OjBia9a93X2Jru978KGHUu1DNWfbrbm1zTirgw4KyG5PAULuSPm9GycS0zbCK/Zp4wXddtu9uTv55BNje5vPrDajnJ7E9NOmDoduLY6LeM3NN3ePPf5obKW7IrZki4EiQErgEdvf7C271mjibF/iloymWxM7FXBieHovKnZv2hDEjnylu1cCbNapRpfw9UAt82ydi1Cv+zi6ran/HRBt5sx8ljv+0wt/mtEZnjPJZdpNRnN22Gcjfdh5Sd3sObMTsztn3k2VF1DGVrMbgAD3jRhSG5ll3Vtcb363QshVV1+VZHTtGKsqVlGJPujgg7qDDzo46uzOe7Fu7sksZBoemAuKDkDfikcGA0qwCfIaa+jOorADAY8//rjujw77o4zIYJ+BwWJIieEflhAOjHZvvLawu+ee27vFr73crVmzsttow/nd/HnzKjlIA0UlhP4rww4BW9lNmVLCDyMjqk2Uv2Z23cCkVAS7QVUn/03KrwIrATDjBT3zK6PUsvjWdCzAcsCaGMJEZZAhblSFGB0bWZSIqhoM50DYvDjy0D+V52t8QwvYmiBLKftZ5KJ8lsrXiix6S/DAMjHUfW9Fo/L4N5klRGK8Vx1lVErIZm2vQAu40o/Vj1GwDk1yf21pu5yGr4bC+99FXy1KSo106HuheuPknaGHhoPXPKQaV+ECmK3EyHBuRfOqocVJapvC6ITU9Xj2ibFuh64JNEAK9Rt99StfiTqhxMTnMIyqFIcedlj3oQ9+MMlqoz9a84023jgGkaGHvv7613ckoF+wYP7EIFvorX8r4RWQSFIZXnQcv6KzuHgEFwQcUVZ6/LFu9arRbvKUAgWcCcmniwlVE+AQbcBPd3kYYHtiLRn2Nqg+gd5AzQh7/oXnu3PO+XaSgUcfe7Z787abd/vuu0/QeZ9XTcmo0rW/DXS4+eabUgng0J55+rlu2rQS7PEz2mw8zkOV8cQTT+qDCqNdqpfOvhmaSzHwQZSlm24OFeN3v38sA+IlUtAgrkIAJtHDC//ghz6UCpXksPpWCuhwPp1vCc8ll1zanXP2OT1yXSAB4+aMClZ8eT/IP8fo50DXgvhR0ervhEBDBUA1RpLCmepl4ujNyCv6U41KoaIlOBS8vLDwpW69mTPCufdcnBPj1GS029xJe9QC2bU8+Gn5WQJE1VeVh5defjn2qKnWNRClqoL7ZQSAvZL8OaAciLOMfRD63nXXhdZWdKTBrKN5YiqEgnr3Rx8oBwr95IQlIPYpNPTBgXzPZz7zx0nEVE8p8Vrv0M56EIaTcB6+8y/fCYKqqivgta6tf7J68qakOivQETirorinzqtf0SCh24a8G+TrnTbccKM4WVULAQZH6n5KkOyD4IbdtOZhNfSiXEAUtDrrQFBA4Mg2QojZZO8nGRVIqOYJQgRqrQ/Lu0blEOAURdXRKNcKbFRuVXwaC8NdVAGDdvo5kiGULHTSVskU9AnUqJKyKfZ61nqzov5oPVpvJnvi/ZxLdlMVWK9fJbcXd7ffcfvE/D//js9iB1QXCVWhWyboMny57zl3/lVLH3/s8Y7D5txffe3VVAA4UZfNOYVM24vqQ9sgd60ELfZLhdZ5h/IKRAVqgkE0Y+NdJHqo4+61AOO4Y4/NEHM2CZBlr2qszE1JaCTGTz75dDdzxnD1b42OZpgxutjJJ52UgNo9bKrJi157LUm04ceqDQYiO5P2X/ArWGB/msqxvjQJiz8HlNjfE044PqqIKjT22ZqokDlz+sDYJsmaUTIR8zjiA91OO+plKkEq++0cqAp985vfzNnS57N8hf7lSamg6C8u6fRVee/mAxuN0q/lc6qyLRlUlVHp9Dzp7ZF0jY6EKurnn3r6aQmYrREq9jfPOisUP3fKGbK2KoF+7lFHH9XtuMOOSRQFfjUGYFWN0hhbk2ohNoaKLhGRotWPZfaXvfvc5z4XFkNs3GhVAfMOQzWz15oW/dQ8rr7/rp9fjO0BCApbBwjR902GNtiLurXRDgG3+7ghAkaTAe/V+hGw9PXXwxL4x3/8fKqilSwaaVJVTs8F9Nt4k42TfKjyC5YFzyqDKpI/Of8n2d/Wn5dgt7cRntE597yeCaDJDhAC8nnpbe/bXAp0Ho6vd+YNoP/xuecmMfMcxaqalErYaaefnjEmoUcbB9Enks4DOiV7DihiRy7IrMmboioJ1PNZziUwgt1VlQceZ0yDxGBC7bFAd+tmvdhNPfjsg2rOU8+80A1PHZpIllFFxS1Ali2MOBLbTbTPVMVOhdq5EHv40uPsnVQ3JadYKIAGLCFsAmAhu8rvAni0tGCbeH6x2PHHlRqud77jzjszjF71qAHz7pH15CPcR31kqMpAJIlegIOMICOG9qsSRfnZRanOC7232WrTzLojICIGUj2WZKpofemML6VCypZVn24Nay/mx9QIEO26287dBz/4gdjqJjSnwJN2o4yoKtvNB1x22S/CoGlqwlhwEVqcpgCxKrEbMEJPvqqu98pc3350ToRjelp3YqX+vpQS9mAANZRm+/fMM8/nGYEfLeF0TtkMsYtzjkrsbLXWEL9nuxr9Wnwo7hPDGEtDNRmbp4nLyROcAev8vsMPD6vM87f+V3dEksbOAQmuuvLK2HZ74rN36EETIjJiInspjyDOQ49CK4R9b8CqdfcljtIC4Pv8nh95/LHHcj68uwTWGfG+7jiBngUbLsgdcs7ERs1u2OtW3Tz99NNzNv2dZxTX8AsKLn9YQrhmZffqK893d935m27ViqXdrFnD3YI3zevm9D2EyerHiJRMSUKoh3BcQji6sps8yby/qakCThoc+g9zCA2nb8lgJYRUNSuYZqQYcKhNo+61Kk7rz0KLgZAxiFnEPvhvzmTdhLDNu+P0GWlVuEbZbP2ENqHJaUd+uxsovnmfiIWus2p1ksGWjP2HhLCvMDHEsnELrdzdxlOUimcNdE5/YT/agFEgu+vi+FzOyO+bwVNxklw1BLsSjtEEsv5N+vx6J5KkU8Cil2Zocj9otXoIVHUaWhm5ZfTd/t2aAIHD31RJrWcSTYY+nNmBBDbWi7Nrsx0FFaSav31OKeBx1p7RjBh8dX1sJ598Ug5g62eRHKJtoi0ykJqef3PbnakQbrbZgvCkTzr5pDQ+p99INSOjPqbGuHgXgQ0Za8GS4Af6CAVWEW0oEYQFtU2AoB9B0Ca457BcVu8EfEjDfn+BW8O8vVfdeurpp7q77ro7Ru7e394b1Ac9hsHZfbfdk9hapyT6a8YCBKh8QgBJKN90801JQiRs9pAnF3RAXjkMqB2HJkhualqWO2M+VpFQL0n+Sy+9JD2MAuUM2I18dVXWnQd7w1no2ZOQtdlAAtNCpSB10+Kkf/BvP4wTgAqrinqumunH+Km0zI+TJj6AAud/279ySu4zNcqFMYJQsTb4XG+A6iBHBcWVVFhDDqb15XHu7oY1Y+Qg/5wQo+rO49czugIOdw3a1QKfQglrnlqTckbnWzu3rWjUHBvHI6ESrHJkkhliE9WXVBV9aL/vlXgInP0sxjdyzAcemN5JiYv1Y1Q5CwggQ+55odNRkx0aSq8mupzqEzSRI8t7ms04rdad0A4aj3vSqIzpaeppNc4jkOOll1/rdtj+LaFGOmcciUTKzxSEWMsoiT38cM69Cjb6Csl76+b5JVvVZ8AOFR0nypTukEodKvrKld0jv/td+tM4REkFxNv6NuSWzQIeocW9853v6LZ7y3Z5b5/V1O5asOV7BEAcjaqaHg8Oz89p1Rx3ULVz1912TTCeM4Bq1svdu+8/RM+75JLu948+OlGpkPy884ADcr6ABo3C6LObNPhm/04BvOP2mmvJcT791DPdBhvMT6CEaqciccjBhwThtc9lT0owQ7VGP5qz7D+9pNabLdZvwaZzwM6Msx8Bh/4/+wQ4acIFDWBy5ySivs+5QTW76847s/4CFcPjQ3PbddecMZR4dlm1TpAOfAAACTC8o891rwTJ1sL3O99sqfV9/AnDj+9PsOB+PHD/A73k+lvyc5wJQJC/y7uF1VI0Rf5OUrLP3nuHTmidVb5Uc1ShVQXZakE036M/cp999k3w63yWYt6M2GrPH/rc64uzjl/58leCurPb7riATVCCtut8tz6hds/bWZFYsg8ScOJT1gNd1V1k11oQtdHGG2VPDzjgwG7nXXZOvzL633nnnx/AiFozG2wvsUQkESeceEIqoFF/jd8s0bGiT01KX6fA2tiFX996a+w6u4cauu9++6Y3TM8kSiHb7h2KblyJWqmCV7tFCVtVRcu5TYLSz3DMwPl+CLp/43tzTzOrsO859L7mefUqky14bjMA3UPAyT/+4z/GVzUWD+QfmCe4dc8lTM4LAPKt2++Qu37PPb9NT/qNN9wYoS8gvOd2jyNagabYC1BZK4AK+2IU1C677hLfYc/5KnYuo0668e7BBx4s0aEbbggY0OiAbDJbSdTC51i/+Aoq8oDZXnwOmCbGcLbt+0U/+1l67fw5+yrBZNvcPf5CC4jAmJ1tozj48MbyMk/RGhBB0suvr1ES9MbykW7m8OTYT20q2jeog0oSfG8l+eV3Xlu0uHv0sUczRxj7wZkIu2pocmIB9wFYtdXWW+auif38G5UnNt9dwCwosRvaAZuEueL5Bf9sMP8oprGnnsGZUuFZvXq022GHt4atk4R1p53iEwJGDw5GfOa+++9LQsLOSEABxNqyDjn4wPSM6pUFagE8ncXnn3uh+9KXvpSeXElQ6VvUCBCqpbvsunO3/Q5vTYVw++23y3gEdzEU4uHp3RtL0ZFXBYiU5JhLjZ5uBq73di+cGV9pfRkdTWVNtazeeb/ExO5qa89yF9wlttA5dwZS/NECNTYWgF3iBah77bXF3YyZxnHV/O9QZ3uhNH4QeMhWOqPo5W1erHeohHe4H2X0QpJBoLbcwzPYu0wZWDMaME0v6RFHfCCgstYQST6ASBzaAGX9oJI795fCOx9HRCYV9G23DYPBOyiE3HrLrWGc3X7b7XXP+z5jMQ5g4aijPpz+6re/7W25T/zIzy8rmjHmmXPOJzjrfCpAwXMS5rn6mqvT7xxwf3UJ3bknhx/+/u7ggw8KAOuraLODiWtuu/22PyQhHOm6NSu7V156rrvrrt90o6tXdHPnzOwWbLB+N3u9Wd1q1DoDsDNWQrlSD6FKyUgoo5MGIedUMom4oGZOTmUQXXR8cDBVw5pHCFGs0QYSteIU1zy7JquealY/kkJQSvlOhUSwXOXrXpWznxtXMsOVPBUSWmqdbcZSFeCpVFZVpy2Qf1tfVQ6fECvth9P3fzmBeCd474Vb1g1cvYNkCkqXCuOKlZkJ1GhylaROy2WHJLfn51SLjlnJheSBoWuiBJ7ZZzgMgiHrJhkow1A9iai3LhCj3iolSRwMWsb97mktDq7ktIRsyskmoc4a1vtbpyQ7Kqq9uirDnflFSWBnJmBBgSMFD8WNAthA12262WZBU0497dTsF4fmXRkwAdGTTz2V4MtFdMFXrRrrtt12i1AKSMlLlFo/ZZDg1ZK3FZGI5nBUbJTMyWvn2YdI/s7q5syek4qDy7jzLm+PAd1ii82LX69XTRWzvxDeNwDEcmMiqqoYut70GXE8kl0OhEKonyOB+tjHPh6jJgiy9hJw3yeAsS8SJUEpWtNjjz2hXSHOpfpea199r2T15JNPyfO1sSJFUS5AwvskkXjqqe6CCy4MMvZaLyTCILc5naqAgqJ9990vPT8oupxdmznDuDkfzoSxHl/45/8v1UYGrfXcNYqWdZFAc1T+YzycKz+DgRccvPzKKwk6Bd8cHS+iukH+WuDZJLCdf19mAqpW2GP71aimzaGFMoU2PTycaph9N9B4tTlDL7+8tno+aVKouChUKCkoO+h0qHhFEYfCD+VZVDl2332PUHbe/Oa3JDlsQhrsind39ijyObsCDBUm7wyB3f6t20cZzj1uXxIG76vn1YyqYgIsS+JqmDURHEqgKn7N1gQRXLEi/a133X13KpHQO3cIqiq5asi75ITjeuHFV7r9990zYIoq+ZYEKxYtiuG27qrhnE8bp+Hs7L3PPkl4BCXuVkM2Q2Euc1ZDqvvB40mIn3uu+8XPf5HKtwTOzy8GRA1Rh7ZLHCVgqH2CbvbMORI4hBmRe6fKwVaMR0THmqEOJSG86KLYlqZ2pqKkgq23Bg2mCVS4EypIAhnO2Z7YT9UAIgNmvKlq2EcBr3uRymwvVMTOOVek7VWkUHqXLVvRzZ03J8k5G4eGrFK8zdaFuLbv8WzOkLW1P36FcLujzv/RH/lI3hXVWdDjDs1eb2ZUQ9kbiQXKpFEHEgYourvJdrIdAjR9WaoT7hkKk8CTeIxzqr8QECBQBDD5QslUsVFhKb84FjtTidg+sauqwIJw72Gv2Jvrr7su9iejKYaH07dCrAogwg7o+ZacPvXU0/GL9jvtEekvH47IjwoqyiWmggCYTdejam8WLVqSGMAzfOyjH02V8i3bb9+N9qp+znsFGkVblUR+5atfjbpyfNDIaAJZ5xqtPCI4q1enHze9/j1TZm2VcDDPCjSUXACxmuCSc0+V0DgFZ9OM0/T89RLy5517bvetc87u+/FW5E7O1ULqAAAgAElEQVQAG4k+HfGBIyL8IwFq7JokWuZ59ZUaSLx9AAJYG8GsSu5h7zo0wIvnYKPbe/FN2fcIJtVdqh7janXxjs5hqhiGv89aL+9rb7WxrAXvapxRSwjdxao2BpqdCJ59dhOOefT3j0Z0xXpLztx3d1EVdpttt+1WrFye9gQJmFmSYg/BrJYPgmd8G5aFRFQigkXQ1DLDsiH2suWWSbjZVWCZPqi09eT5iF9Rfh/KOdeHde6Pz02fUxMDA9gITIEOQIQmyBVl7j4OqxaH8fgvvlXSpFKPdioh1CohHmpjONw9faNHfOADiZHEIm08hjjD/vIhKqcqg+y35LCUPocDrAIdMEkAqdSsyyZL8g0ZL4E49kK8IvgHMgCcmjaBMwMQeve73xPBlJkzpufMLVn6etZCQisZ1DKhIsg/Sg4E+5RCCcT4/L//+79PNZqtz2iHWbNiFwAg3hlIc/wJJyS5YAerVWRF9+orr+S5MBDMSX38icdjc/lK+yYeYC922nHH/O8mniSu+OpXv5be8zCwosQ+mKTfPRGHSW43XPCmbuasEtESO4WSPH1m4iZrtN7sOWFmoIredMNNGYpeydxQVHHFvd7D/gDijj/+hCSDEplq6xrJue7dVGIoVcOqNk/LM7sbPoM4kXv59DNP1wi66cO9P6rYXs+9dgb01ve///DYGjFOks6MhSgapc8Wj1kDSZbP5AfFVeWrSvFXommkkbgAMAjEV/RRzCBid/9992ft2V6AqsXlr6ydBMx9a7oBEWccHExb0/e//720OaF7Oufutz0AJBDx+uQnP5mWH88CBAbK0eoAJIfNNowhpr96VooJp512WtbKuxgrRESsaMYYCl3sLbVxY7CcHbbWGgM3ARa+73+tENqR/zDOb6TrxlZ1i197sbv3nju6FcuXpry+ycYbxPGt0teDDz5OJbRPCAfMzlnTDXaj3cA4p1hZqOQvlcKhKd3Q1Gnd2PhAt0aSp8E41MumEFo0CEZaFt4UNz2W4MEFsIAurYtcNDhUhtEYzLVJWa/u2dPV2tgBjg/qkArYeA0KbkFfQ+sjotINJNhrf8fwqnqFVrKq5LdDf+grdOGs943iDenzeeScS02zFFRTSmZ0pw2nWuXfFh2yDqBkrQW3ea80kBc1MD1uE9WjGnrrexzQJBtRADOuY0Vf0Zs2QVFNUzJlLXLk/Zow/IKrVD9HVBELvbTWmdXUB4jWtu3DRMW2T94ZCWsp0YQif/tfvh3hgcWvL+3Wmz0zDkClaae37RQKhhEK9ldQz1hCJVFGKVIJClUNNOBCj/WvWQNoORoUdT7N808/9WQoW9BqKJj3ZshcfkaP0pk+NIZBMIsGJWiXfFtrFeLqs6zqgCAmPZg9VdY+BRXsETr9S9ded13RlKYNp1cGNaxV1CRJLqdBsT5L4M+4u7ylmFjImzNUPWLLYih223W3XFJoKbS2ocCeiVND20HHveAnP+luufWW7uGHHq6EPbPsBqrfdNVINzRpMDLNjIIATZDJCVvPxpP3fN4LUv/P//SFIO4NhGiIofXgmNAO0S1Uhgoprbk+3lMFAhUPZQaFwboF5Xz3u6uh/01vyhmzFu6o/hsIJHlogVWq6wLR3sn6bJ/RVCMFiNQxa1Zd7X0Spr53Bt1l/gYbxLkLVNFrOGqOXVDsHjGkgk39PYL6FphZe0hbU3kUGHNeHOrW22zdHf6+9+X79C5GWKmv5tc56Wf93HlXd/Y5Zyepa9Lu9sK6eX9VQu8diXx9ZK8v6e5/4P6Jfrj0tg4M5Gw6r55b0CRoKXGdFUkI99tvzyQa73vv+1KdAraoNnM8vlRtAQl+taaoxwCGAEpDgsxeEMu5mzYcZ0iUp0n3C9ZVGSVP3sW9qN4plfOuFPgWLe223GrToKJk+dGh3MfYiJ5GxbY1OijDkf7O8bF8JiRX8MQmoRI6f2wAqtDh7z+8e9dh7+7WjK7uFr22KCNUoJpQ09898ruMf1HJUd0VbKFwmUsqIHGu9UXb11BgZ87I87pvAAK0Qu/R6O2pOA0MBDE+8YQTewXIJphTim0qmQAmFWNsAesEmNAHZJ31JUvO9Gs++uiT3dx5s5JYCmydWf9OdanRmhe+tDA2SqVTcAw5NiJl3332yRnxPZ4vQd3y5dUnNDZWMz6XL09viWqBni6f6fnZjTbmwLNBnu0jxJnqHsAFSOOu+lnuJTEoaDxWhODjjDNUBK5JkuXPBBHOqHsuEMR+0H8s2TKg2h4KGIxYsa9872abbhL2xidO/USel51og82jdBgQeCAJxp133NGdffY5qc4IIAVnzr7gW9DEPrv/oYr1SqcRoehbF4ztsOZk7IFz7rAzyG5sueVWSe6OPe64BGrewRqlBWJsLBUX55tv4//dEzTYk04+udslSpSbJ8ZIRSBDt5fERv38sstCTWPr7I3gnL229vpXzXYVtLnLgKTQy6j5jRbbhL1ip4HVwOuAfKq+RNyoXPdaB60i6f40+nVj7QQA78fnBCDuK6K+ny10HiQM7I73Mi7hjC+eESCGmIX3ty+AlKgeH3JIN2/9eXkWfowv0fev55A9DCWvF8gLy2nqlFRWraf7r4KFQu9O+pnNZ3pu98u+Cmb9b0JSetgkmwVaF5V8j9336E497bRUBgEbFXeU0Jj388UvBDhetChJuKqHuMK9FrQSeTInMqyelStjI90n//n5jT4phpEECNYBK2iabJIET8LmDIoVJD6StE023iR3mf2qmK8oz0BViatKpTPMD2NDqbInMV1Won2SQVVvlEzP9eijvw9byt10jprapDhIXIN54xy5P2I86pB/+7d/G3sB5JIYs8cAQr8HwDQVYT+3aUtokTF7DoilctQUbdkAcyHZJT7NHvpyzrVuSawffOjhCFbdfMut8Xf20N66m75n8y0262agqQ9ai36vMuO62q3MH5dYuDeE/FROCaSxzxnJM2Vy4hj2DHvrbTvtmIr1ccceF1ujQFHkM32IFXO73xLCCNBMqrnd9hVYRjHVXFlAY2t3cPZamxd7YP0lv2yjO9tiJfep9YbzkdGgmDw5AAHGj3MCFBR3+PIMbKP44a//+q8jMGRtrKtnabN63R2+27mz72wXBoz41UgzPyftWr0IpX2TONvrBsK3NiPxHCCaz1PxZhsBv5gK2ln4EO8BtODrW+uFMwRkdNa8i7Mp0fXuYpCNN9o4ehziOu/gHT0Xf8FG+veSzoHx1GknAPD/4jcQ/pFu2eKXugfuu7tbsvjV0EE3WvCmbt7cOd14+s6S5iUhHJiENro2IZzUjdVctih2DkRRdGCSIfHTOu3MTIBWLfW5zC+MqmdRLqqfptQWG+rIqKtSSEKg8MUdLhnzUm0so+JnRvWzv9RNiCWBQd8gzWDaXAlm5qjEqPncmfl8lTPzwzyDAMmfC94kNOs2dzvM5bCNECh10FZZ9PNak7TSLZqA7y0DWtLCvv5zkNWQQZ+1Lopd1aMseYIHDgMNp9CYUmbiKCRvTRSn0VTyjD1PW6BrTdqfpVw92qSxK9grrn/JkQv60sPZH5YWAHrPotwWjZZzEcT8+te3prHZ8zH8kNs0j++044RymaCZyh5DBkEz/0zCwVC3IaKqLvp3lMEpZTnkzzzzdIwLpUtG1hq6tC4F9Imj9xmtQV0yHRW3geq/TNKul8H8Rk6bgEbfj2m9G1XXNySRMDtzZCTGgpGwBxrgORDO2TMDDlwyVUlCHxyXpmdOmoNvs6AaD17yqlEYdUcCZzYOTrlEPejxjBkJyAS511x7TQJRa+W9m/JjqgI9us2xqWp9/GMfzzpwpAIdRt6eC5Sg0U8/80xU6L729a8nsRYQtrPmnJhPs8eee6QXSqXReWKxnc/HHyeugIr225pjRhVzzpwYInvLuVmDRnt1Du2/XgYyzg25tu/9Fe2NteS2C+KuHwctxTo6m+60YE7QlcG8XZf+BwnhrTffnIDmJ+efH6Q7PPie9mJMhCTiQx8q5TvvpldPsPfwww/l+f0n6IDqM5oCA8GexEqlUIVFMNiSSSCS8+EcRMnWzJ/77yuKWT+jK7Lu2755YryAJEgS5uf6POeVMSdqhDblXDHynJKECHjkrDhPjVYFRQUWQKTtgb4PDo2zT3/Bttvk+yQAbW0bKlgCWDW43tlr42X8mWHeqnC/vPzyqPEVMmosTQENbY7pO/Y3OubQDO3Wp9X6S1KdiyMvcRiBiIBf1cwXB3PZpZd23zjzzNhn68gxql6+4x371xDw/ffP+6PnsRd6gc2XA0ZBhTlGSYOqp2qHu+hcQ4bZrKbuZz0IeuhR9TN/9rPLIvwkmOA/ivI1rfvsH382bIXYasj6q68kyZAESqRUTAEZW/WCGYAVA709uz06+5xzklQBKQQ8pMRV+bI+Bx1czJZly/oB2lUNTv/ws8+mZwo1FFJLLValCY2V/7EvDQxyf32+IPYXP/95RrmEHdKP9BAYQo9VjfkQoyjMAXz4oYcCjKAQq2qqQBJU0BMleIDgq1J85zvfyT0WGPMR5q0JDrZ987ZJHvUes9MEum677dd5B8GtJILQEoR5p5127PbZa+8AYwlMx2pcTI0rKsET56KNp5CUuTcFeE4KnQoQpqpnjZ0PQV3RvfmSErxQ5SWKY7i1KoZzai/dG5UAown0IgnGgSB8rCCzUaWTEJ51VsDiJBtTpiQ5Pv3007JGqG72gB33bCrwKJcolPf+9rdJtr3f+vPXT4B34AEH5PsyfH7WrLBK7HlRpiuYlQyKJ9y91pPFBreAtAHMpWs+0A2FKbV2oHhJzhcdNlLwmCdN9C6U/lKa9ffuXXpUp02LLbvwwp92V1xOYOuGnvY5K6JaZnvu/479U4lud1MF/IEHHgxwaNxXC5w9uD2IANTwcJJI1RyUyB123D72lM1riRwQWTDfAl8JgWpuCWs80U0frqCaT9/XXTnk0IBY7jIb0nxuzkZ71/HxXoBkWgBGomUAEuCEpMAdbZRxSTpw5Kijjw7AxkdjENk7Z1aFV4WeDX510dJuyhB18C3jf/ktQBOfzoZQhHR+a/ZrxUNNFMxZUXkDop31rW8l1hF/tudQhWWrgQz8MgYJe99U4+2TO7brLsZZ7JLfb7hgQXw9QNL9+PJXvtJdc/XVRWPuQQRrIhk95thj4zvYRkA6X97UJu++5+7ceyqTZltSFqdyzH6isOoDtAehTQ90OTcAtcefeLL7+te+1l3/qxvSVxsV2o03jn2RYAPSBwbGU11uMbb3ZTdSYBgbT4wsGfzV9b/K+DEgaUZN9Iy8xmxYuuSN7r3ve09AVywgozMAJI2d1xI859P9FUu7P20W5z133xOwELVZYg8MEbNnpFOEIydPiO2ozKmCif3SW9lrb/Dnzgc/6d+b72i9zR58ceHCUnYletnHPKih2FLaQLAQVMxRs2+99ZbYXVVnZ83Z32KLLUNPNZuUjXCuCNuIM5vKp3dzl435+tu/+9uJ6QU1JWBV4g177K5oCRC3/uY3t3X2VyXSv+EftBn5N5Jq9xHYb70Bj5SGn3/uuQAJ1gVzzNivspPvjq0A3uljB6ij4LIB/HolhP+7L38zwJCu6VYtfaV7+KH7uldffqFb8caSboP5c7t5FpXxTrViUtdNmlJVQgFSt6YbGBvpJk9SuZmcxlPJ4MhoDaEfJF7RqoahjdZnlCF0EUuooQxG9Wqsm+mXchGaZKnmtdkuvrf1c9XoiKo85jXr/0/QRDmPqrCsyqFqlBmoWs0nmZxLIiD1WZF4nqUpXR9AzRVrSHkduoE4CF8tSfXcbch34/M2RUEXXoIZKmQ/968Nkg8KuroSx8za63ndApkak1ED5xu/P9WT8apAhcOfeYWVzEHUBWpBI3v1ptDZ2qSN/+IENPpGEpmxUmKK0+uprALUPFuUoHqFVc21C18KKoZepCokCOagJSRmhrkg0C1N/CSEoe4ECtCw9OqRL0brY4ig2wKZp558Ko5aoMjQ+tnp0RmklDctSSAxARfX3CAJinXIBVtW8uXOUCXINcxzXZoCAwAh5BAi8758eT8vqEQAqs+tBm6385lKbFTfSi6ZkdGz5nJSqWK4XGQBsECwaLeGSK/Ms0m8iBocc+wxScr8nWQmwIekB2Vl1aruvvvv7375y1905517XvW99vx4562M8et5xmOOOTYBC0qD8xQufb8vqVKjxaw3p/vt3SWeQqiCjDd1P3cmgdTISNCpY487NmikNRVkuR/2UVWBSIPgUFCuaiK4wnUXvIfu2Bt4DoeRQRUVkF1z9bXZA4bLrKlWWa0eYdTmWd1f/dVfdZ/+9KdCE28UQ2fYwWZQGzAjsTUMFl30yiuuSJAgqcjMscWvx3aoQHk2SJ37YH+oiKKICpaACugSUETn5c1veXN+ReER7AmEJOD6USUVEjv3WC8vBx8BGup5F19S8+iSqFRwmMpcb2xcS+wHX9OnTYoIjUAYxclaP/HkEwk+L73k0u622+/ohjPMugCK9efNSwDn2f1MQYM7J2C0voCPz/7Jn6Rq0ZDxzEIKxgeCq2QQepRz1fcmAQnQjr911llJNlS/07cwb14vTkSa+/Ugu5JzwhvQUSIakmKBp88oRkb1Wgja2LBIlpsPOzgQAAc4ZCh4UPtJk4Kku//OlmHNkiLJiaTJwHWJkM+UkAjWzC9VPedoBQ9mVrXqiHVodsneUAFV5dNDc/11RrLU33Pi7B6w4s8/97nu9E9+MkwBiR0BjSuuvCIIu70ToDk7bVD6+EAhxZgIaHUQcHvNfrn3bS4j8MH3sU8+l8iPRPtnF/0842nmzp0dwIFNI7Dlfexh5pmuXBkb0QQkUEZRo6xdKoSX/qJbf/7cBMHujSSKIjFbBCBDrwUWeE+2gK368FFHZdaYwFOQzJdBmVX1CSK9+OJL+fMSDOoSwBx6yCEJfFDZRkZWBYm/5JKLQnUWnNnn0MgPOqjbb19DnrdKYIUemyQda6Yf+2RvJOvPPvdsqN0oo888/Uxvl1dn3bBGjCTaa8+9khi582xViaRVn43gWzsBMKn13hU1f1KS009/+jOpfkkq+V57VbZ/dSouelFToe5VLX0+0EdPu/52oCE75X7Zu1LMvj7n0RoBq9dff05+1l/8+Z93737Pu/t2jkoUBKQFlvYq4AFaW/yi/QLLpMTsWpJXgXUB6S5cUcvNdKv354v8vukDNBC7Vbn5He/HJrqPfA7fJfjjL/QZSfrLr81IUuR70ZnTixV69GPx1elvHq5xU60f1tqz5SijKnnuIcaEakXFU9UvH/A5iW61Q6gc33X3XembV9VW2Vi5crTbdJMNAyBQf9XSoJ2j9f26S40y29hWjT5qDSQd7u39DzyQABwbxN4kadaTNjIS/wyMPPGEE/Ie9l1MgTatr0715o03VHnpWeiXF4vs1h1/wvETs4OtZ8UIxXRC/UuVebSE2LS7sN0SCCyEM79xZpLMUJxzBgYnlEAF3PpkX1+6rJs2ZSi2YtNNNgnVVs8vn6OSlap13zPqcyXoWDQSaWvZYhTJHb/0V//tv+XO3mb+52WXJZi3f6MjquvmWIs7p8R3AQnRRLEQAGrts5xzZ887eVdn/8tf/nJ3xRVm7qLizolw16mnnhKWljjMuogzKv6uXkD+gi8nugT4+953zdG7MWdt6hRjeWZlbXwvm9/YPVR5j/7I0d3Ob397zqbKIj8ScLGNizOSq4+1PKd91qKi6vzlL325QPC+r915ZD/5FrYIKAec09/qe8Vz7p+4mY1iq5y9jFtYM5pnxgbQa+zn6zUs+up47oDPAyqjSIsLUI3RNu0TBsiSJcs7WKsZrAAGttnZSqU9uh412SDvX2Yi/1t18Qtf+EKfQyiRVlHojWWrui033yTsA8DCkqVLwpoRVzVAS4z7V3/133In37TBRtULMj6Sogn/9/nPfz6xiP31q7OgUHDgQQdGeEZ19/HHnwhoI4FkWxsz6P+cEOYRUEZXd2+8/kr3+O8f6l5f9Eo3smpZN3vWjG7WjBndNHKvkIzBoa5rFUK0mcHxbmhgLIkhqmhmDWbenj60yRGXWTM+kMqgBJGoTAW51Y/XRE68VJOhhsDFcPYHsoQYiuLUjOpEZc18wnUoqK1RPKXZfk5gyrXhFBcFzyHMjMIkO9UMHiPc9x8WcqnxufoOW6O452tJRns2TqnNXItYzKRC3Py+qqDVI1bvXHMIURgdJAeyAvRCTFsPQuvLaNXHljAHYUnyXglMZi+qLEIjBidNCMrkQvdUQ4mRn1cGvhxM0IvQXCogzZ/3jfIMqaDLZwbFa32akM0orNV6ew/vjcbAIDtwSuptDpBmf8/pokiwVcXQxTKjrq+Opfm4V0WCwibhWrKkW7zI2An0y64bnj41AWpTkIR+JnGLUpkkuvr5GJMYHABDktvqFaU/n1Ea6aCuxmXvrdpXdOBCZlsFxN81cSH7PZFD599U1VkQjWJFrVHlhbKf/Va9aevi10aDQ80ylsF5C6q8uirfAnHJ3+9+9/vMs5HESKwgQAFCzIBcQ+bYAN3qsfjUpz4dJFCilPuzvK9UtzEj0wyDnp7EG/0LD5/8NUAi5z5neCBJHrU2wiGcq6RIgh+hinvv6e65++68E1XFqI/ut2+QsEL4SyinKf1CdfWnEUDx/BHw6Ne5AR2QZSgXKoxmZ8qDUE5rMTHeBN165Yq+0gPJnZmgQvO6WU4ks6F0nlffsWfZaqutg9b6z1mSqOhJ4fT0QWVWz7SpSXbQSyQ+EiIqhKFsDXQJEtMUjy2QvibqtjVPEL1ZVdtg7vQQBVVemnvg7FVfcsV8zNbQ5EmZRaRnSTWDGIX9kMi6J/ZZklnBrruJRVFqjaH9dgNJ3u2182NsBrqINbPnvqrKVKIUzWZFMrtnTrizkhB9C6pdl1/+y8yRU3l1tgAT3je9MytXheJ91IePikAQQaa6nwXExMmFRl6qipxx9Xi8keTZ3+sHVIX8tx/8WwAF75GENiNgqsfXei5c+FIqdZBmgQQ0/EMf/FB38CEHZ19SkehnyHq+RkGrdoGyj+4n1NxoGInPTTfe0q03a0YAI6iv++r8UTSUQAgSVdP0Ievr8rxoaNgMAjcBJnaCd0F3kpgItA0lty9sDRqvd7GP5moBpFTEVDDcF8ERVByoJeGiNsfRb73V1jWwvBe68bOBGYLDJrrgLAE8JIQXX3xpN3/9AqUkzAJK4heCSJVNCTU6vT1QgdRHKihx9iXCrecWhc99vPTSy7Ifs9eb072xrPqG9tl7n27vffbu9tprz+zjSwtf7K66+sruzrvuyN3Sh7ntNtt0R3zwiMjpbzD/TQFCrHsTgIhvwFQZKqG39BC+/HLWTgCtF7GNR5LAYEaw28aHWHu2zX2QJKMFYlp4P4HySy8BQ8zknJNKh0SXrRJgq+rwOc6xZw/ly/19/fXM1NMz2QTEVDFVVnfffbdu5112SWKuMgMgMo8tlfwXSjDIz5Joum9bbLlFEuG3bPfmvrdsLT3M+XNPo1kQYbG1TBsP4u+aNkJV7tcC1P53/H5obz3Q2ffmx9/0BK61MUNRKp0Z9ska8xcZDTFoxNQbEYlBL0MDk5TxnwIUax51UvOHzbZbYUC3aiB19qk510AH76hK4cyyN0AStlUM4P6JwyZiI2ywvvrp3S+84IKMmfCzFy16vZs8eTA+jurxO995QNbSMPPyeX1FuFdMbYAIW5u4ryXIM2ZkL7EIAJIAPXcMqON7rL+ePAk+220NgGfiigJkhycqN97HngMzdtxpp/SEsi/88hr/9YJ9AfYSpxf7KyJ8qmpvLA0I8y/f/peIDUmqW7UsMUzaGqpSzKc6o/4r8aGtUhVLtV+y0s9UdldSIXziie7MM8/sbrrxxpw99qGxv1S79F0DUlQCVfoB5M4WGyxhk+Rssfnm6b039gjgRu1YJb3aZCgpr43xrJs4+6KLLs54HhX41atG4gOJh2FxaPfxGaVrUcBF9fsui7DdbbfdUTT1Owh4PV0xwLQSfeMfAjKMjGbfAZdpx9hrz27uvBJdq9YmPrIBK71eRd+SAFwkTHX9dddnpNVll/48MXJjEIadODiQNiOU2GKh7dQZieL+RBejF0b03M6WtbcH7gDqJuEj/d0RETS302SAqRVfHnjQQYkPGoWZXcfG0K5ij8X5ChLWCSDo9/YqLDQxeIs3M3NdQWBV7q2q3BlnnJE1LYZaTQvwc1qrQ55/1N4uTbwFRHBey+8fHBacs5ukec2a2M5LLr2k++IXz0jyG6bPypXxp97DMwKRiefpR1TVdaeAAuzHPDOQ/48Vwj4hHBtZ0S1Z/Er35OOPdMuWLu66Nau7GdOKGzzMGbvAEsJJU7puEG1xcjc0KBkcSx8hKmijhPp1cAgNb1o3IljBKI1M8+QYK6eDg3LgGB+GrCFBEZ3pJWAtmguaknJK09WzUN8/lsUvTnoLsKbE4PkzyIxguhKTyRNKojZR0OKg2EcHlqO24BK6RqsM1TCJVY17yKHr5wP6zNbP5+c0alMLxpJYZAajvV9Ll4C4Zw6hAbF6EAyeTtA6rZ/h1iqca3+N+qcDlF6LuiSZc5ggcG1C3BLHAAn9QFjvlDEcfYIdCd5+cH1VGavfUGUROtFUTL2nw6tRuOirpUzHGTOAmQ+pmrZmLGpalCxvvOnG9D1BipI8Sj4Hir7Tqm7z5s7L99lDtAYBYoqeY3oZURxqGHRzfuhj5nAxAA76bnvu2Y2j/y5fHppGSU4TSyijbq1Dr3WmQoeFFqpoFzXZr9bP97cgtwkchLrTK0VGlTSqpzW7SQKnouMcCuxRm9AJ77rzt93QZPz3ciSCygIaBtI3SKRCg/gOO+6Q2YEClaD7Zkel0fnJ7sYbb4p4CZSzaJ9V8fBlXyhL1oDa3btPfOKUOAFAwgTSm/caSLW7KcdSuTSb6Ec/+nGoD4WM1lkBAjCqegcp8Q5y/KYAACAASURBVFkHaChapAqJ6syaNSO9ytzbElgzToy7OyNpV9HiyF948cVQfCBhC196OQkqRLHRqkp9dGbU3PQUSC45HgmBYNhzNdVd97uCJXLnkxPk+6wrr7gyvSV6ZgAONd6GAxqZUMCNEuay5TnDqIyZhzg2nmBWpfLYY48JjUJF1voDQIryVWqADZWLaqKgqt9L1UZUNtRgn+2Z1yrOldJvmtanT091HF0R5QoNBL2XGIOz5nslq6ogEhkUuVTz++Q//ZaTVBbLEfhPkIp2yfFwWkECIwgQKzuBtLbm+eopgehLxoYjKAJJFLSh2raKy8RszPGxOEzV1c9+9rPdJptsGgcvMWCTJGK+x+dGvKIrOr07EuaAsQj9sHbjRSSF1EL9LGvURCiavL7/7dmdbT0fgn3CL2Z7hr1BlRENn83tEWE/P6M8UlFlnyclkRA0qBo7F8NYHpMnT8x49D3WjyN1Xvx7vc4ACUEbRWJiGypkxDecR3eRDafApop43vnnJWj0syH/fACUW4VUsPniCy8kUUPr1dOGrknuXTBEtTctAkGTAAYlnpagvqcJelf/xtlQvVRldDac2xo0vzQOnoCQSuTTTz010Y9NBAZ1zr6hDwOOgCA+2/MJYJ2xiy+6+P+n7c2/PL+r8853rV3V1a3etIA2MLvFMgOWxCLPEBuMzGY72BgbY5NJ5kw8iec/mfwyyUwmPpnYkxmHQIhBYBsDxiyOMcgChARawBarJCR1S+pWd9fWVTXzepbP9yvZOZHPmalD062qb32W93Lf9z73uc8VfRSbBWI+DhZkO6CVgYJDoXzo4QfHt799v2i4NKYGECCAo/4OypvWFO1sAAA5/wBCll0zh70RyLnjtgAEdSDqvA9OC++N7acFAv09qX1+zlXuPwcI5gDtB/rDO+5eOpiyrFC4yJaQ+YDaDo2PtVbVV8aSc8LByyUF8NjQnjOMt1sxXKZ9BAiEI05A+OCDP9K5wJ6F/gfQ9dqbXysKGOPH3zAEsNWcUTjhrHv7IQaRdNY+LSAkSLZI2FSdU1JW1gHrlL2gswd7nPXFvE3Xy3V1DqVRPEwKZed07yiUbxwRNR7q9Wc/97nxpb/4kh3z0h8zX/ZL9ieKLsEkIA1r+LWvu1kBDMADGRO3i7L+gWsjYdpQ+zrr1YwTzbn7f/zrfz0+9vGPa58zNmQ53vmOd8hZVinD2rrGjuep81uqoOm2O5MqKMGV+mUGPOEeCCZRK+sWJg8LCFFLIrJe1OMm0yoae5g47Gt6s+KsUwrAugOAWD1E6w6XwdgXu2QNBc0PqvhPFzhSHWcCcfoKoylw+5dv1/fUlD49pbFZLdchS8f5AkCDOFazu3xGzCWYb0tLOgeg+aH4CYjurP6y3kuU5NVVBemqq9/dDXDxsOaP+WUtkIVl/wOSAGoRIHLe4pvxc+YP35RgB4CEceXZsdGwVP7tv/2/lGXi+gSWsDQAf7CZ2JwCG9h4AWrf/Z7AXs5BQFKes2Am488a43fUWuh1r9MawNY+97nPmfYj76+zTqUpTgbxvPwe9onnwx588IP/XnXE1Jbz/FVhZk4YE9RTYUgB3EjtGDV3Xc9AtfzT3V0FPqq/XF2VzYAqCs0VYBSfgGsBPnAWcU5wFhFE0b4DNg+0fEBlglRAQQJdSgYofUBTAr90eXVVbI2eXQS7vKNa6W1ujSeffEICNv/LP//n+h6rrXXnyi6nXR02AYCGMg32Itl6wBnej1617Tqg+uWFBe0HVOj/xf/6L+RTcG18QXwbRIgAeF7w//bXBKDDrwNA5Uv3uPpqlUk8q4Bwb+fiePKJx5Qh3L741FhdGmOd/oKHVscawhzpI0gwOJZWFBwiJrO/u6W/haBIEAUU6tA4gBpK/5vt3bFLynyJCNkBoSlijmwdZLBJjVo74EEEBhTikCZ2ylRFMXLe+DooMmoJCsdCwqAyUBc2LzrtjcS3smpejELH1ZMP5wqHbsOBQ1K6LqC2oXDGyFQR1+m50JvFRDqcZ+/3+RyT3j92qFwjKZoiUtzqx0YvMiMrpSuoD19qCkynNeWEPyrWjuPTBvU8e2sx+btjNF8rVnUyBYR77ouixpRjQWNSyoLS2PSCVMAEame6AItQ9B6CqE0rlFaxDuQcw8M7QykAQSI9TXPgHzz4QxcjR0mOQPTihW0JNJD5Ya6Ye6H2mgMHjtdfe62oYygUtmcRCqA4xhh3nCiyagqkQTFTN+VsiWlzQooumVLHfCrzGroua9QB4eYUEPJz5qMBfzO1GEwVQou+Z6VPUB+MKmgbVDk2JPNp9HhZRkD1VUePitLwT//pb8k4gsrgQDLOBEh1LhgznLcPfODfyxHHIWdcGXvekYwZawYaABknDgKK70FNncX1+9iJdq1ke0lBqYFyAj0KwRrNXQIeGpeS0WAuyazQe4uDHvQT2hQHG4EgCLsd8jU9l9ewA36CR3pGfeNuaMDfj4y7AxucwdK3QGp/5VfeI+cOOh1G0/00bcgEPqQ1C7W3CgiVqXW2lr5bIJOtcRJdNMwAyUVHxrlKpxjsV77yVQqkUExjn6JASlDt7LcddGdrI9xAIJ7GzAaBnOFnzHC2cXBBDTm0ivDzGVNqLNKhWob1dRldaFddRzg4oohtbEgdDkeArCPX4vo4oXweQ86BwBhxDYJDrseccji3mF1hRrIPBYHKahBFLRkc1inIKA43h6LaZiR7yOdYo8wzaC5UUQfauwpG+LmUiTMW3Jt7KmCJAnEz6ThqpV/DEkBKnXvz7wsXUJrc0OHGfud6vK96eN1yi96VWhbGWIfWsWO6D+81ZVjG0H0Zv9oN3gcKEIX1FwUqlobodkPqE8r8FQgZB8pg/OK73iWUWf0DE9yAGGMLeWfU5D71qU9LOfjRxx4VCNY+uDg+gAxGzw0iAN6A4qKmh70ii8UaYx+xTgWwLduus/U4+ywI5tIIZVsvXNB4/Z/Qkx55xL26mKf1dYEbrCMcENqj4CwwXjAwhPRKLdNiZbwDGRSyRex3BLy++tU7x+NnHtfnJHyiM8T15wbOyIBdHFdedcV429tsX173upu1NgC55GhtuYeVe+y5TpXgHLCmPwPko00AWaM/+fSfjM985s/G2roBRanVRsSLTACZVuwmAYOcKc5UsYGg7Z/UPoCSBWJPcMG7kw0ScJP+wjwX9tYtg46O//iR3xc1mqCP9QvCzvUANsrqqTjJ1tb+uPKK43KaEHKiZghnmLliXphTiwDt6znZ++xFMjBWSE+P4bmAsBlaBSrxZXq2c4gIDPg7BIQWT0OjwerfgNY4ju0rCZDHMzJuP0idmWzz5qZsNFRI0c/PnNG4ERBvqO3PuoQnrrvuWgVOBMwzcQnXkGOXZxlOvw/PzxlJ4E7gTwaPAAGK5M03v1bUeM4T/ltZQcTsFATYFxKEH2G+eZYJP+v1m91l7+OLkE0jkwuFFNqkVUyf1L5L9ZGygCh30oAbAIFg3tRag3OMY5kBAodXHJDYnrVf5Ey8LWy/iVVFT0fAQHrJ4uTjiwCmNOC1v7eqYJBz5/IrLrcacJgcfdeCzdyXNfU//7N/pj1PVr/1tK6Rc9KBOcMv9vk0xtohWGwGqWG7/ON//D/ozADsrJ/D+5EdZD8xhjSRx4bU7+V7lLdAHSW7/PDDZ8aRIxaXwz4zltjFsvB41gaEZJcIBlkDBFn4yjxjxRP5ffYrPgMMJr7ELgHkO0BFxDXoMwbIrs40AjP+IF5HRrisBj7PGY2vd/4pav+p3Xve+If/3T8cv/KrvyK/DD8CW4tfq37KAWqwSU0k8RnW7L/63//V+NznP6c1pHsevUzlFGUayMeh//K5s0pS4YeYQnyZbAPnFe9XH0LgBj2mk9DhXRsr9AzmGWCQ0Z+Xs/6RHz2iZ+5ZRrIKO8aZT/IA5kaZCnyG6zDuKtdYs/ota4VsNfsBujilWBUxMusPlfl12V0B2OdNn73++mulQl0hvWcREBLYbY7Hzzwy7r/nrrG7dX5srC2PI2sU7B9SMKgaQlpJTAHhkgPCS9tj7LuY+9Ah6nBoaI2YDIWg++Pilg3EogbRfxR4KH3s3oJsWh6cicBJxRhLJerIxtQfzLRSsjgO/qR6l9pB1SKmTwyLlc3D5/g8hpRDqcGWsnyqW6zjMWQA+Jw3nZ1VBw+mTYrGySJNNN7AT4ivZPpJHc9S5ywYArzSRPgZE8ThzLMw4a6jcPuIvo+cIFFVXdPH3zJeqe8DEeX3Jjqr3sEUFjaqhD5EDWTDWU1TiqWMEwWtQnnN5Z74xGRns3mNog1n96QEZsEGDl6CKH5fNMBQf1tzxd/UjsBTRjQDcQULDjhAAKlXsfeZxzUOGDrmmeweaoTXXHO1+PvXXn2NuNAgV6D3dbrZ+LoW64VAIk3QiQEdCPvA0cMbC/TBseC+iu1tiZF8JmWUwINn1XqUIq1rsdwbcFGGFTESDinqXejvBRVAtW6D5qgbQuIwEGxOAAOeH3XF3/qt/0kODc9jNOeSAkjGANoZ6C5N7UFCKdJmHC3uY2fRFL819fCiwBgUrhmySUXXx22p68qa4qAx/xzaGCUoaR53Z2FY6w7MZ6j22tqqHB+3ovhpGaprr7vGVDwoO4cYIzc5JetEYEOWVPWju7vj8GELYjBmEt24eFGBPEqw1PJQV0ow3BYaZvGarktAyPi15yaGU+1aDq3p+iCa0JOpY0DWvuItZMy4p9H9K3WwveqVr5IcNE6zwROcPGcb2xQZOwOgIOAglGsywKYXx3mREFEo1Ts7otTiHPYzrCnGBOML1YNgRlTgdWi7a3LMTEkikFrXu4NA4rCTYQa54zNkP0AgyZrhqDFmzd63Thjk1wCWqaJlLWCreA8DUC6Sl/O/vCwhCRQjm9UUWyKAFfMPjRin8GUve6lojoA3XA8QooEU+9zKs66NUH/SqZ7IGQv3ZDOlDToeCnhQc8iksx9w6jnomjGixQcoJdTaFsnzjFyXAEj077AQmBvVBkb8gr1qxsLQPX7n3/wbZc+oPWmAWnED1iQIPGuaIJRMPQcihzp70nWwB3JUpNYa8SYCf5w16rRwIAQwykm94NZLursFGwjcQcR/4x+8X3Nc55cxJCA8vL6hz7UWE9sylQSobhz7sqJMD9RRBABYF1K1RCV6b0+iQwTuBEk43SDBU2AEGKl+vpta27wn70XmkpYliDKw5h568CFl8xuE8a7Q9KGIohBN/zF6b0E/o20PQaLp3MtaC6UB11lkrAnsDPzsKWhmfaJoSc0VwhOI+Dz08EOp6TfjhfnD5tAvC0ohjd1ZAzheOHyVwQcoIHPHePLlgNQtHrzm0+Nv7dAA3KKlDOI8ZDIYP+wkPoTq6tNqSVnBjQ39jKATqjBiHNwTxoOyFttbyVyZNsd9yRJUhVklwwcz3YMCMqzJMnFmoK7BLpeN2McQZZRMOSwdMaYMmvLlRKJPLgHaYaxIvyF/aLUA4Mg7lzlVx5k1BhDBesARxGaIqqeeoTSfB/Ams3pMwS3gATaXuXC9oAVuANjKrsHO4IfxVLBacK7JOsA+IHN04403aQypGSS44XpSbEehMvRtUdQB/QNWVUW1Ns51VwuyWW25MTFktretdn377erFiv3HBrNv2Af06CO7c/NNN6l9SkEj9/S1qjgtIXQPWFarLg+aACdKlwI+lUExY3Yx2Qsqp+AMVfAgXQQc80NTz1fmBuVset92Hjvn0oHIfJrZ4WD0333gA6qBpqUB67OlKtgZWlFQK8gXKv/YGGw6lFgCThrVv+Od75gSFaxZvqAEO0NuEUWDN2hwuO0Za5jA5EMf+g9iQrjPqDPCfJ75EGU4pVm8L2c4gaDb6xyMUydPOLki8N216/wOAP5b3/ZWAbEAY1bo3zarT3oYBq+VXRV7z8EkAS1rmfX06U9/SrX6nBkE9JxXfBahJ0pDsAnYWmiurW9XF4GwMLANPJNUfFMixh7hswAYKEtDA2X+GZOWDDUjbJ/P6shkmLG1lCoxr7wTgSGsGWfP7dfOM1tY+xbns3I/WUp8BoRpECaCwokvg/+DvSRTT9ssGBDYIgToEO8rCMz40BZHompra9p/zA17m/PiTz7zGSVhEMXqucJ9a0dae88c4IMhlIUCMaDiswoIx972OHP6R+Our/3l2N26MI4dWRsnLtsYR0AZ1FFQPFDRRQ+W6DO4GLro3ji4BAXCaMmynHeoiKCQ9N3ZGls7uwoICQAF76SGhsVkKsijU1BYNJHBpv4EKlPV89z/p20g2m+QwM9CHlZTIwiynLWCvNAsQc9EY4qsvRvJOqByJsjBX7N7ji0cXCgwSF+TZiRY4ARbCghjcLg+/fd0QMCxPrKhyRR//MzjKlbFAcBhZEGY/gCSbdW0ib6QZrcYKQ5xFmGfS9kojaODV1N6rETGYsLwtljdtIj5L7erqICOAl7VTlpGXaiO0u/OwPFZEDeMr/npdnAdbJlSy/O0zxziM9BA2dSt1+PayLLTN4f6lq/c8ZVx5vGz49ixI8pGoXRJ3QZqnlYYdGDLc8GR5kBiE5mmdEgGVk1OqZkQlZbaLs+TZZJBsE3tUZaHwyjGWH2XDm/IUSBbKhqbAAb3NeS+OAE1lNyT3+EQeOzRx8bnP/85Ga2Pf/wTY33dtEbmuQad92ZcCKqoHYSWydyA1vZAYMygVWEE+YPT1kzwpUvUQLoueXllQaI0OLC0maAfInQBnDP2Aw4Zf+ocVZUP51Dc/eVlCfXQCweDiBiH6zMJhOx4cMiAEnPoMBcEgSg9kpFkDUkU4PxTeh6Qc5Q/eR+oYVCGUOAUPYvaRaFsiAcsawxRCkS0huCSgJZ7gMoVNeTA5vMY/9JUAIZ8wJkqSLP7ZntxHKndhAoBQgZyjLEnY/rOd7xTSD/KoRx+AniWlhTcQI3DqSMYJnBjPVaAiDnRAai6CR9WHKhGbU2Vdm0JYjIosO3qQMS2sLZEM6cmVTWNzp4LjIG+QzNj7R8bctmQ/B5OO/PIODVgKdW9DeZZ94AH2DMyVQA6zXirJjksCOZItMzI90tu/DAZbTMhCmgR1LnGdceZaFR1036m1G6outgG9hZr1o4//e+cpWBsSyGdZQgvCI4QOEZz64sXRR2lbgHnjUxMayn5jKjArN3Dh6UgLNUzNflGDMuZcZ6zojXUK0o9MmJavBsHKn3/oORgT8js1YHmWfg3z8fhx5qGhiUq2fOfb8bJ4pJsFDdmXRvcQVjklMYawOHTf/Jp92xCqfTi5nj00ce0rgApGQ/sBS1MUP1F6hu7L3Vi1gDBxdaWWA044IjHAF6AeFcorfQhrsd6PH3mjLKqHPbUDhHIYadY21wfFVSenTUJ3ajCTjhXrBkcPsAE5oizygg/vU2/L5EZ+jb+6JFHNT+MMxQ7mlG7zgoJ9JvHsWPUWe2MszTU3jLTgXEnaGjZBvtIYEjWGfZUQbWA00XN+f333S+Rodtu+0OVi2ysLenZGBfWK6wHzl32FSAOgAjBOrYH8ACbwN7kvbBvBlCtTNrARbRDzp5TJ+VoMXZkxKnF5lmcwSCotigS+4+silor/OQtEl5gL2PbyNIa2bd4Er/vVjT2CRT4CaydA5I5bwTIOugTKBcwybFdAGf1FbSyJl/4CgCIFq6zreAe7C/3BZ4Fo+xV3rG1xlay3JqCQdPij3hN5kwmeBA4LfARKij9kalb2raa+hatu6xlwMu3JvngwO+h8d1DLdh6Ak+dv6Dnx1/hbOcsx9HlucmMvfhFLxnrG0fG5oXzOiss+OdsMvud/coeZi4UiAW+bDuAZgjZD9YY2JV9EJNq7YiENNg/1ETDPqCum3GiNQ3nFNRmMZUOyNwbNDsYbpsiEQ8FPLYpbrG1bOAcdfstM7dY04w76xGgFNvNGuWdsVfYFH4GU4jnNwgfNkYAdcaD+Sk1HnvsTLqpxnxeIPzyitbopz79KWV5vv+DH40lekked50Ydgk7yv3IuKH+jN2AiopfAfiJvwUbifEm08bLA2rV1lMj2LIdbIZbEFBjeEGAJKU9UHIRnEPk76EHH5+ALmI94iyWIc/PWcHZx/uRXea/uXZ7H0K1pJ6Rkh7VXyrzb2G8ZrXkV4b1pj2wC1vtot4DWiQCOqisf/CDH1KbDIm3nT8v2/zTP/XT2q8AD4CLvMeDD/5wAtB5RsZNYHTKKhyo7QgkxidUm6NPfEJA/pNPPjV29/B9rB8i0UhpT7AXxrj6mitES2Vto24sKvMCrenww12KJB9j1VR8ZdUJwHuGRT25sQRrjeb0tLfBfyTrx56lfIExQ3gHuijrH3unNhzs4d1dZfpdanB4AhL5GTR2wBn6f/7+R35/bG0RO8wYNuwBylUQSMKGY/NQ/aX+lu8/q4Dw4NKWMoT3fOPOsfnUk2N16WBcceLYOH7ZUS1Y5RLI3hEQkiWEM7uwPxYO9sYimUIc6ykD6MDv4AChGfrs7KuWUGZCzY5NgWABYRBAeDEabM5mzpgoHEIODAIvAjA7s85w2b7OemNJZTRKo1yDwAJH1c6e0+ltsMx/zweE7TdYpI/nqnhKEfBmkTgYatzKi6+zhxEm7axarSjBiYpGa4HNTR/iUD2HeyUVPSlq7PR/grQVI4NtdK94PApNHPgYRc4h1x84y8i76nBKHKjrki2NAWPs+BxGqXS9XleGMpnSBpQY5yJnRtIcOHN9spd2Ul3IjuFkjNSiIfVCQqyCWmEokf797Oc+K+qcFu1Vz1Gg89ZbbxUKw+8jk4wTyiYQ/SY1mg2ocAwEGkShiiJx03I8PjjyyqLqwHbwy9pYDNUJ4+FA0RuuCCXoT2lzdVo4jHkOMhfUzpH1IKtHdkIHL5s24iisC5wynA6a0LLhaRmgbF+okfwbhx2kk8ONoMoCLotCh6AdivsuBbMLKjpH5AE6CuIIHDgYIN7fGWHXGjY452f8Hs42TgSGm+wsMtrIhJNNcZsF9tmqjAMCG2SmdO/jx8apk6eUaWD8WM8oYKkX1pEjoiThLEOhwVmGksT8ChiQU+hAScq+W5tq3v7Od75j6vuE01yKi1FNgBOEN7yOhfzt7ih7xRpgrtjzjC01P6WxkAWAColxLfWRw6KKil3npk/PkHr1vkr9CfaBQ7uF+LwrNslN262Kh3PEwhKqPNcaplTw7v9SKksT5f6tNeT5JByTrK/oPAkM+VzBhIICzlSYLmQwiQyda0DV+y3OozLiaufjLI2eL+ik1ZPtXM7sqcehQTDXkS2N0jMBOk4/l22ddWsV1bYl9ToKdtOWBTuOnea9eU9sHO/dGsJScqACtu+qmR1+9vaSc180AJ9VBYStMeK+FhQwNVqOjwQD1uQ4EXSSaaeO2fe9IEpznW6yB2ReWdOIKICyak3gkGxuar5xOnBQcNgE+h0YYSejBoXTWcrtUKYsVGCq+op+l32DsiNjgt1jLMz8MLK7urwqYQb2RNkapnunHU4ak5tFgtLsE6IFEUDizCBzTvaDuTf1ykrXnWu+j21SRibzwP7nPRG8IpODMBNUWIJanGvuRTaQNgM/+d9AsX75OHXqhJwa9i3Omh1zy7nrWZMZZtxYQ94jsDZMWS+tkbHEfv7RH35CmXAcRMYJZ5Jx4boEv7wDAA2CQoA6sERw4FhHZgg582HQ0e0eyuyRDVEWCLBmXc9MTRB2FYdS531KErifwJu1NSHyAGwoOnIf7aHwBH1k2l7weYt7+Qy2Grr3jmvqCrI6CGxGb/IDUjunABZgJkCqz2YyVabzmRboDD+fVfY7dOeefWL6wHIKpbuMg6qPK0hNr1CNx7p7kbL3zJ4x2MX1zNygXMJCL8wZn2Xv81lsjgSnIirjbJn7S/NZ7FJ7RvO8sBvUfxmmAOU/W1sJmKALum6stFCeW+dDxPUEpskPcTBGUEfgg7/DXiyoXkolZzW1hOxJ7sf8qZTkxAmPmcQMTStucMectUevxFKUqfIeUiZNgJjHygGjfVLKY1jnojlGdJDvq0QoQjLMHc/BGcLvqt0YCYdkQsUSkx/qshrWo1kvh3Qm33PvPeMTf/QJ2RnGhnGqXwNFkKw5PgTMGq+ZFYGL+CMEiy63onzG7dLoUcy1GWPRdqMzUKEc9a9WbeRZgbXsQRIU+AW0aMIHh6UEiMTPlWkL8FNWCs9IzTTq0ZT20AMaXQgAaHwV/ExArDK7CK4FrnB2RfjP+QTDAmbTrEtAh7ITwHFqLOmLydnuZvE/o3p87CzMJ54BPwGwxIAsWfZlzRV2gzOAPcl6Yi/wEg//6GH1SYaWyjvT+5Y1zXNpXlZXzR44eVJ+KMqe1D3/2At+TM/ZPdmaaos2OrDlZ/M2eTqHk2TheXk/2BIEsswNNosAH3tH0ov7szddwmZGEX+7vRZMMa9XvsxksgbLn/+n/yRtBeYPFlV7OQOuvuvv//3x+je8XvMCHfi6a68zuEFM8F8WlYH6uTWefBzK6N3jKfoQXtoez7n85Dh14thYRkGTcVlYGvsEhAvLaidBQChRmQUjQgoCZS3ZfASFROF8fkHUUQWNqkHxIcKLsrGgUlb5sU4Wi9eiECflLEhNcmpXQVBoeqCdYRA2ozBFh0XfOrzuTQYNMjVLDSzm21VU7ZQAjd8B9VTmTjU1KPmYHtZrYRRL31Lj89A1MXbIYhttdHsIb1IrFPJ8ygaGeorzwffZ7Jp00LUDxtOOnIxpaxVw5vJ5paclsONMoZFKU1kaILgdhVGjZv44XLgmDoOENRosxUi6Xoz+SEYYXWvlP6W36HpxQk0t29fzT8YPLreCAn7PSNXJU5cr9U8PMOhYv/d//576wcB3RuEQsRF42lyDLBjoHs/SZ1dQTK0JTlUcR5xCnlO0GNW3kFVr3SLrzwX+yhyQ5c1YOINooRsrXbrAHFSyVBWemUBB94ph4f5kCb95zzdFmRQd5dw5UWUJmphTjAnG8mff+rNyclTblFo4BdeLC7oPzixBAVxxvQAAIABJREFUzR/84R9IPZBn4vNQmTjkWH8YRYx5BTDY2DYapQ3aSaszwZohGG8GUQ489Y06eGlojPF/YHz/+z9w0Lh+WFlZei0iy47DzJwrGN68qOdm4eNgM3YEad/69rfV3xAJfCgQBGktspeZT89PFXVfdmy8/x+8X/3YqHlxtvtcisudSWPxM2dFpiuXzZ53cDWbPwx2aVfsI8aCgJQxIPvIO4JCUnuCMy2mQJqWKyhadF0Ce0yUOcSLDq87S0UWfnt7rK5ST3ZY796ajTqDM0Err29Rb+Nw4Shh9tjvFcVi/eCsg6T2sG/g2D6ODp6pZ+aPRVf4rGpI9Dymmf1tDqkCw2QGW19Y9oNYCFLGxKH3AWLH2PtE7wKyXWXeBpoaM9NknV1hrJCntyPDnsTxe/KJJxwoyLZCV3evVQ4ksrzY3joidgDtZIuaTs1HbEqz2zhVBLFtI9Nxqlpc72WBrX3bNdV4A7ZYzZC9CDijNaT2Qiui/SCp3jIEPotDLLGNvT2NL7ZQdpm1T+24epV534g1kVrSzYtbrv+QKJYBKTLQAinTRJ1rsvadXY7Q1Z6VIrvmNOcK8K2GbFElA5jtk8rvFmE2QLAtB4nnZh4YK9X1BtzivRljzqlmsNkDUI7I6Hz+8382vvjFvxBDwIHr5nj961833vEO2mjcOm54+cscCEpUxCIYclKV5XDtIV+lkTUg5B265lhPrmE5rOzXvfeY4sezEehfeeVVk3OIQ8b8AeJg78gSmCpsRVtsum3U+lRewT0Z64KmotcHVC3wKRukmMugrfu3mn7HtQCYccDICJJdKbUOJ0vg7KAXm1lIPHMDQtsnZ88EEIVaLlGSgLCcIwUj+5zMD4EK81dAqUEja0tnWtouMNaqCQ3QWUeaYJ/3I6DVnqd2ctXtBJyRd92ggpNVbL6pmzxzx0IMmgSabZvjgMzlMBZtIuNB7+UtrU+twdTPS8VcIioOwp05Ozx2d6htTr9EQBVpRdhezQf0BbI537tXfH/TOh0QQuPbFugo27nnWnJAVgDZAg6y5QHC7BPYpitTm0ywz3iD3k+do5bXpRcO9gEw7ROx57FtvJdbiTlIUXAXIFLjuE/PYBgrZNC9RjUeOX/7HArMU1vevdx6XWwLdrkiL/gA1N/jgxi4jM8IPRBW1mWXiV2BT9EzgcxQbaCpy9aYaGlTS07as0/Z1/iBBTm5F37XobX1ceb0YyrvoVex65fPKSgjA8zz8fsC+1J/ilo8PsObf+ZnRGG/6aYb9TxkdmVXqyor9Wx8QgT9OGciwqRsutdVkzzBBlNzeEmANQA2vhbzQq05AjU8N/sOr19rSyCP94FVvl0XjW+OfQRgFwCa+abGmZIfAk98TNZN+0vjWwBa4oMB6EObx1awhqS6DQAWdlrjCGWi1Ypl2fFC6psBVFweUR0Exx+dr7LqvM+9lgxeUeNv8Eug4+KibLXtl8Ew0e5X3AoEZheKrzAjvnz77eOb3/yGGGHy3VZWxz/5J/+jekziNxakBHDEB3vWAeETjz+qGsLzzwgIV0AAcbAJCBeWxz61hGNxLC8ejNVlB4YKTEQujQooqqMasENqN0EdIa0noJPaMfAhzEYk4ndWzUGfMjpI+R85qoBQ2a/8wfGqQ9ZNRAAqJEyZK29KoZZqpm7HQYFqaBwKLIXizdVexWgaxXMAyDXV80sHdPsdmmrQOoBSUovaVrLdhtHv4ixbnie1anaQTPkUApOiYWUQg4BiuIreObhx/YQWnahtRoSaYRRykCAIB1dORQ67KThKFrJ8/RoMFhobCaPd52Ix6g9F/HMiO2yyPksFErgX12DxKphOvaeyYqioHlrTAX3n178+/uW//N+k+ETTc2hC9Mai+fa1V1+ttdBMbpUFeS+ycTa8VuxioTPPooSqV2TGMTWENZJ+pqFrzjsTjK0Dc68Fo8WBfnOYqgZAMsH8z+uilGHGFweYwmsQdcaJujWaz1OczSY0n91eCvQCo7uz+lE4/WQ3GDPoatDCCIYZMxkDam9VZwQlcFY/pYBoLoskKkoKvaG6NBuzf2AHZgam2ABxPyGvEnpKUT0ocpx10RUBM+SERJBibU2y1dD0oEAgWsMcGCRxYKNg8uJF1f/87K236uAg0Ocw1GGxu6P3Y2+pYD61t+ZsO6vC3zhjDi4tIc2zUvPEs2rPZ5+75ngxtYHst0sy9iCdAjeo18WZTcE5wEIRXA5cnHscJN5XiPYkImWnslk7MxJs1zydru/lXRh35l9qfql5ktgNzgfKYskytF6T5229kanZFtcRUp/aLMCxWRbOAjcNEJzZp62Px4XAz2PPoezsGAcuhxwHi4VHHOAVZcQBlDNGkBgnqjmPZkZdf+TsbwMQsrbcR/0LEd9Y8Tx2fDzHu6JR16E13W7fa0k1nUbjlZUjQ5naMOZJQFUEv5wZtHCPHXICQds6Z2oOwHy0PtvTTki/3olsGmNvOrAViOMU781EQcQACL2WZ2Lv8MWzFqRjDhV0SgXQasLOlrnOvXVbcqCpzUUdMsJcVaJkPbJ8oDsp25xepaxFnL1SBVvPxDsXzGCNFxDTelItmh35ZqBYKziRIMFVMoQS9pU77hh3fv2ucfqx0+PcWdP52IPM2Zvf/CapvN5442vGdddfk/pd92kT+JfMks7SiCyZrmlbiW3mbMSpagALmCjRiZXVZIxQuaRFC/XiFoCQ2MgcOFegQA5SamK5JjYDp4zgXPOLQmTPFBhLqb9zHzQDwQY7HGB7/9p+NsOhvZvsmcY69UftX7u01LWV9ZXMaOmy3SNdj88EpQk8eDcDzKglu2ZNEHnFqsKamQ+k2yZCTmV6E7oNy7Koc8oOZw5EYw/IozUdAY+C2vJ7AhTNl20wRrYTm7J16g2YVhKLS4CLAcxCuXRwG5YVtGm9k4F47EDZKfID5CPNwHnuxeebjZvA9/hdzKOV3VdT32cAxNk32wYF38PifdhZ9hn2q0GsAIrQU+fbLExZ0YlSDxuG8oQ1ZdS4t/yJAEnHjp/Q9clAsgYVxKflmNbsJXoHP2n6ZKi5BsQtpNj5NqB3oPXPXiwopHKCrEPWEWtC2drdnYwRYoyIGDmAb/BcMEJg2ZpZTdgnB11ufYFNIbizVoMZSzwb74rvrYxlxojnYa2ISnx4XWcD57XEiKRe7Tm477771YOYwIz3o6SBP5y/MHyw+dT7otKMby5AXRld+1libsk+Rxsj/i7ry7ohBl7KbDPA5wwf60F00s2Lek7sqPw8ta6Abu+sPeurbUAcnNu38pxu6eyjTVP7WbfUoery3EOicvhQypa717m1KsySkQ1eXtFZxRk5HxCakgq7x+AM57nYWRcvmmaejL6z/m0x5zIsvvg9i/0A1MYHCMunoDBrVJodlMFJ58IsCcaBa5J9ZQ1yBkHlRrSGfrDEJpx5rX9sQkrXI0FDZvvZZggdEN49FxCeUIZwlWBGTMHFuYAQauMYq8sLDhaVIXRQqIiWgHCf7NchNaiHNgpddCWbbEdIyyVFtNQs+FBZdpErNILQ1BQQFhFOkaqdgllje6GxQvgmLkdtt5UXU0tYZ0IoT5TiTIdwU3ijRs7gVXTFyKEPkh4ERQDZQDORCfccdHGpEezpXXIo2eGEhmAEub1T2uJiygRUQXTqn+h2G6I3UPwq9am91Eqlj2LpITlUWPxCykCek0ksdVHIUYPmBM4NHtkEbufhdhkNHHuwNgBQ1nEqQk+CuGMVGo2zwFYpdTZrVRx2ekZRbPvAAz8c11//XNUBvO9975P0L446jjL0EaGCCFuoL6SDUAwshhOEpIqoyhCKMuoD3aJAoRvF2HI9gwUOsDp3Nu7OYvSQ1lgwDhNwYLVRvkcmTbLQUY4lKOzvVdgHZ04o6TZ1rabIsRZKhZGzTt1FhEdUuwIyCCWCd4VOh0IUeyGtPhxMlspotBwntYdukUdRSslgLJimovorgiypqTpzU4fJfb180CroSONd1g6ol7IdS0sydDiViNPQzwd6AveB3iqHfQzR1kQzO3xYkvjvf//7JevOYQLVR46jGiRbsdTCLj5M5OBjOeR8mlDSLDVCAAQklx09YmWvCB4JeAgFq7QvDhfEPLgXwRnGvZRJ7t06Og4bxpqAUDZhz1mbCClO1629cCbECnB2Or0uOUQIysgA8VzNZDn7BjqZ9hAFp1In1EPNB7Yp8Kw55oe1AUquWoIAFM0K8z5CiHMAK3sT5Lv1SJV652elsDa41Xgl+yQALcDbdJhHAKMZWG5faXBl3xVEuvhe/QFRnqUWN8q/QnGVVaDuZug9GvSxLnBQG2TP2xb2lupJj2xMNdkOwI2sFphqr0gHss52zgcXqsNKaYEO7dh4CQ5IWCttAWTbYDYQEFr2v5Q67QMc+1L4wsDA9ogGBiVU5xt70OAcB3ftJ+/JAmbvdf5ss9xKQOOeXnZSLS3AGZBUtkBK3WaNuMkyGSDXscthBZgimJQCtu/FGPJs37r/fvUuo1E8jb6/+53vyjirPUnYHOzbd7zj7eNXfvU94zlXXTmOHCUQd/BWepqCGYFhBm+Z9+6BhQWvVZUsZE8Y9LSjU1tfmXkHc1bO5nfU0DqBEzZQwFnqy7gncyFqVWjjHrOk/3KyF8CrsNw8O2YCkNEPmAJalzkY2XcgxTOoJnbL2S+DY+aQlmpq8Mx2hDnWOmq5Qlg5PLOzM353O54Evp4zgUJq22XqOeuFvV/fhHmWP5CgDVui7H5qIQvqKVAiKFJNsh1K9TYbQ3RjZTelMOn6NcAi9ij/Zh/2PJEInZqWW3iPPdYAWnt4yYCh9hvPTH1eRK2wadJnEDjjTCR7Qw5/QATfa1Pv3vYB3FPBaBga6tO3RsDlbHSZFfP9n/F3BKQnQ+mMVyjnsg9pzxUafmvY5Rfguwhsg6WzrP2kQCPUULV62N4RSMNYuFbe6utKOKCJQbuHMIF4BuZYfkLLByQeeMgCZbLLHvt5pohEeVRvDsiZTGDE8DwHBpcM6jfxYRCmGWTWnmi/T1MfdTkPgIkDjASEeW7uNU9D7JlDkFTKssRIAjJxjsAags4KtdzsmwVlztiv/HymQE0T+Fnygc8RoLQ1CvbI57TnVX6vGC1mtRUw8Hnhtab1plYTpjE3u10RImXSoy/Bu4kyTksd1SRfsBBjzjfGnxp0/Bb8p4IfsySOM8SlW5fCyjOyTtXwnXFh/qOUWvaYg0mXrsnfC2DBvci+uabR5TwCKyVGmSy61O/d/kz+SfQM5plB8hNT2oFNAGRzL16zNGgRZNG1QwLtmRfGi98zO8aAXQGXgueuf3aw/ncICB9ThhDK6BBltAHhkiij+6KEOksIZRSq6OICjhyIrMViGhD6b1LDzwgIJRVrIRbooww4zg//jbEzYk/Ev69FhhIRgYQW/Vym0OeDjVGzcP+fBYTQP1JT17R0nUEGlYDlmQiIEG3VhaQReg7qUh80MTFcPVhKcbVqpw28EVNTAYToBoHXgcQhoBR839kO0Py48G8WK84YC/yZAWFpOUYvZoXIjGdRqaL6zVbq8JSzlYA76llVQ22grHYAWrYeB2dnrUYotI/6uQceUB8j6gjpR4XSHP2p3vbWtyqQeOMb36h3EvLOOEOjy7NiXEDJFAwfWpXzor4zbMBQevdBTbbZVDbQpc8IUUuNoRJSIMlCg+xsbG5ZslnjEGqH6DDQbKNCyvVwWjE2bPLKRKsvD4I0Fy+kL4+zZgRjonhFHplDA7ADY1Dxhzo7fB8nqFRZ1SaGitgaJ+im03zGWS5FmUBLSDqcc7Ki0LRR+5IMtemN7CPqEDDKHM52aKE62dG0WuCO9qNU4MgA7e6O+++7T20fUC3F2TRK7XoLHGe+oGQwbgT3P/fzPz9+/X3v01qoSiFrlgPBNGr38FHdFr17RFG2sSxIosOEOcKhWnXbBpYRjklKZHXfOo91CCuW0HoO5sG0WgMxvDMHGwaWa0J/mqH6pj3ZubW8fmmrUDoYM74auFUwADRVNFUyfAjsJJNWoRmrqFo4okh/A5C2SeAZZeTTEw87KICjwkjJDFb+v6063CvM9PkZxdTZgAbPvAsHS1kOAgrIEnAIi95DkDMLxLX/VRvqzIEdYDvTzkzRF+qYDiOes3+sSmwqIzaZtek9sj9Wk5WcMnU5wEWp2yGAXxXAYEefmphSV6GwOYsqwY9k9hUMxiHl38qkk9VYXtHBiJhQs7E4NbyfAIGwDFhnyrBGDKdUfTn8yU7WQdOc4YQE9DS6bWaBwLM4KKpJTN8vgsCORZFpq4645hcqMXbDSpjONPIz5mqi+qYfIwG4bYxpu6qXmsRWnA2Dgo4iIzUliDQgOuA1ZBBSLWY2N4XqIzLwi7/4rvFL7/7FcfEiIhDUBVpUxXvOCrta/wcHejYydgSnQpgXEOCAtmqHpMEMmUyDIKZrs96bieE9FTitmnIoRcr0IpXgRGo46QFYJ6r0bu/flkh4ofaM5DPNZjVY4xmZ+9IGVeecMgzOc4G+0IpXEVI70LsxN85AWHm59HzGthnbgkv/fweEEkIhUAIoyppi3g0we93WnpkOfSDtAgEwsf//uYDQ82wbxpr2WWnKpSmxru0muOKM6pwz5gLCOIujdFw8TqmC9Ihulr6Ud4KM0u8pvyFYZKz/toBQsHvuI9AkQOWUUYpGhDwMaS347Ga8+G8yYwo6VB+GP2mwcSnBKgwKvq86ywCEyraSHd12TRoCcvMAsUD6UO01zmfPjos5B5gTbFbfvQGfgfIZyFohG/XKfeopOfIAUewf9ujp049Na4y5rb9bqqHqVqW/Yd+vQmuygUpA9I9LiADCmhlsXTz3wpeEGip15dDaa2/UUkJUdNcNO+lheq1BPLdIM5BHBtjZRZ072O7jx2WfWSOcr1BIHRD6LPUf+/Bcm3HUeRl/QKCI9vWsV2TtvlgqsdXs3zJdfG5fVCaQMcJuSUgJRiBrRavDz2A/we/Efwt0CzuDc53nxTfiOfi3A1UAC9eZNiDUeRZ6ssq6Qo2FTovfBJ2zLK/GKBZuMvBhHyfsopUVrQceVEmGHZf8SKl3B5XW5XH8OG1BTLfHblEzr+x7ShuIkUpvdwbWYILBbLeSmSjNYes8q4Bw79L2UIbw3rvH+SdOKyB87hUnx6njx8YKSJdqCBfGHlWDC6Sf2Yz0tCMYdHrfeINpo2pcv4zhsmTRtmgFC2NJCqTuE0VzRwarXNly4l3PsKWNwwHGSwsJnySR5186hd48RRAYZ+I40EzHYXC4dh0dU460WvS3UPoUbbqRsmlKdjR8QJROwOJUbUKk2BtEFeUzpzp1d+IEu66CSWeB+xna+uKZ1BQ2jO9XGoxUjMKzN9ISGkq403IFp/+z0XZdoWllqgULquksiDdIA0Id5lCBlAL3Ap9HFerA8XmNY9AxGyMjoqXhGFWVYkIyM4gKWWWNb+OAY5A+/vGPiX742c99cRDXnTh+bFx7zXXqJYTy0qv+K/ciZE0JNU12yf1pTOGt4yXaYLM2QXg9dx5b0VuDvFZoyHTF1hYy30H+JgVajxu/J2qu+OOuw7ITyVqcNScW4nb4sDLdKHIVteUzQnFoPpx6G9cPUe9gGl0NE9+r7DnzV6l1DGF7FFm8wUib+wGtKDPHGlFhc2hFUsZaXFBNgLLtETRhPKBguH7F6GmzT6x7qd5qP1hKHgcE+XqCdySO4fWTEeWQd5sCH+6WAT+mFiIoi950883jphtv1HMVLTTyvKh5E9LKWgytpPx6BSrK7lIPQ+2SnTdRDg85aJFgiA7NCMIIjaywkNf1/Ps2a6U6YwUZRv+lriuhFNeqVgWt4yEhldAV/QyuJbEzMqP28KwWkDHqXkqTlUwtLNK91nvY/szCWpfYN6hxgF0kns9yfdNUzFxQ4BcBigaUOuSgZabmkDVOptRKiQT8phryxQGBsyTkPFlUUdpkC0zVZS0ahbUtrJx5kVkobVyTw9NzbDluvWvALexcM9k6fAMe2PL6sLZ4FzV/tEJxX1eJQ/A0oYrOPu1/TWM1CeOYQtQMHg5i60x4JvXUS2sdOXiXDDy0b1Ppg8qopt5c05PegdhcZd1zvjQg4G+BTCsWcuDZ2Ud8H5slcCCUXmUVwviYz8hO4Ju8PgfgYlVkLpwdNY2OdXpkw1RC5pt74lhRH0wt8pe+9KXxXYSj0vPUQb1Rb56f/Yk41ZveZPnxF77oBaqx2t4xrc7Zee8P1ciyR1JyYUffNcY8aoGuCjXZfvncwyG1Ep+zqQVteu4Aqs0zaLDFAoyWFoWG8xQGslw30/NcmRIhF3nGBOIGK2dMHs1LWEPtNcr6wF6yH01NTLZJwHbEZbK3fV76jC5rh+8V9Z+t3zKSnHmuL8C8iEKus9fK3s/8ms5SAE/1sfXeLGDb+lrGhEAHR7eqq7QzYWxZa80aSYzlgBpk+xAaEyms+9+8y0RTjfQ+7wbdndKCKUPIGk0wzXNdvOCevQYW7FeZFdV3779bs+/gQdnogFyuM3cmVs40GTMyKICB8m2acfZ41+muj+FWTG0lZpEggZIRWJLQUbOUYWdJTDC2rDabtcBjY2f2aIkmx99BrsXE2mMvPpzadLkOrRT8J550HS4gCfMCgKHa9jjs2M1ShgVms+Yyf9hV7sk42o8gyN90yZQCYQcqUmfdQEHcbAx+h/Ez4Fe2GAwJM6PMpAqYsbAginkzsc28qf3Nzo4arruPJ7XSrm9v5pk1S70gmfnuPQZMPYOhcCrhY1+4rI2ue2UIMx+AP8y1S2668mcqvK2rLUCvsyfUIAUzKZ9yeQL116iCIu6H2NzhZHpNB1e7lW3XVrNeK6bmQNSZedaC2IgCBGwb8Mm0h9Q+YktMF2UoyRLGNkwqpAoI0TSwD+gz076EfBUyfSmXAejTeUAZSoABMwfMKmENVMiGe5OJZTzbb51zX+JMYlNZ10IZfoGAO1NZQzODjI3Ba/cgLNuRgL0U1cYH9YefVUBIP8EGhMoQ7m45IDxxfKwsLQy1Zwd5Gf4jzTNqlAgGZVCsfOYSPOiB0NNwtiIqs2kjuYDhSw9CNktT8ixgI3NWKCyKTxE4UTKp8XmVUC8iq/0EP0kPQUuOS36drIIoD20q34blM3oDk1qKR1PfIAUsoDrMdeDaqL3ZG+5c9EcTFIluakbcLNgS6TjhHIwYEUXsqR3SppuSbkYk7NAWCbJDVURoahEBnYhxjcNUhLVqo3Xui+bNB5d2tuGyO1gWhSX1X+ormOJZ0YHUD9EqZj0Iipj4gHThPV8YGQdr2SQSBeGdEwChwnn0qA41ZJfp5/d7v/eBsb5uKWZJ8NMj6oYbxi/8/C+Mt73trSoMdhsDB+BG5qHX2Xl0LY5V0yryoUNLPQu9NpquxzmGsiW1TFpLJEuisdLc1UGfGS77aFbvYp6YOxyPOrw+RJ2+57q0VbCoi4U8CHTcHmJtpvQqmrSV/CrD35oyB6l2RhTk8Z4om0khzi0D7OS5Row/0BREGQvVkp+rl83iototlB5kwYAdKYI1mK5jO//uEhBJEENfud/+7d9WD5/77r9P6CFiMaBZPGfFRZjXG2+8UX9+4sYbVcuEGIDuGTU2Zc+pPRKdYsXorZBXZyXYBufPnwunP+IUGxtWrFSGJDRrNVUHIFrXQcq6ab0J+8ZzNqvZ5fesPmxvT5kkqaGaYWCBKz9bhSMMdMyy8XJwqa8FLEk9K2M+BXY5FJRtot/njuXM2TeMQw8eKfFFYILnaG+wZiELtkz9o5Jp41BsbyfWGSjkTPzFlCTmvxlCBb1pMWFk1geuMl6i+rh5u9byXD1Xs9UEM1WXbVZEiHrqVhg/EG6ef572WkxWFMWIhmFbNtVuwY6qyQKzurSuPX6ODWVf8K6t623Ays87dqrFCYW1bSpYkL2GYwY74kVzPR67zvIFkCxYZ8TZKHCz2jjXDQKqoEsgWYqv5l5q0VYShHJWcQ85TMngqZ4nNlS1KclWs64NMJna3DoyByMGL+vA82/GhDnE8TLivTceffQR9Ur8yle+qnYst9/+5WRKnd3znoFqdkljS00vTbzfcutbZCPoN3jhArWFu5pP7R8ACNr9SGXQTn1BE67lgNDZ6CL+BQ15ThwRzj+J3tDDeA6QtGPuzF3pkwbW8q6oA2rNO6BWqUH6mJUpUNALW8hc8RwN1Es7l5oljmsEeRjnBqPqK1ktAdoULdIzzBTnjrs8mKUIvFyCcbKttaR6HGWgrBDL+AqJz553YAHN0KAlzr3qfNTHzYGQKf5mAxS5r70V1Tx01D6LxlqtqtZNgdu9pHPU9OnFKTvP51mLnBfODswoYqLjti4+2Tyuh91U+6bkUmBqNJhWPWRUztmLAkXiXDcAb2DY4NaZpBnI3UBe0E/GXGdO6kpNWXUdLQKC/Iy5AlR1EGqfyGrLc2BW6OK1d1LF3TG4KbAuQbSAhaxXbLx9BNdfcX18zK5HzjTugdaFgoy03WrggygemRqyQGR1OHcYIwdCbiuEfWpNnu2E3w0fgOvbT3LAzH2ZAz7HtUqd5fNmrhyL2Mh5gT6sKfWWS3/nZj8ncFL1q9Y7gO3UelsFhLTTOLyhd0azgDVGEEM2tIwKhJYIinhOqewHEGNfKLCJ2qUorlUKSbTnbLyzg3zhZ0h3QnVyM4q1/V2f9d3H1QMpfbWgnijGm5vp3WeAmjFhbJiDihx5PPEJLtOeavLErIIZ4Mm7V/mbZ2zbE2feLOzWzJr/dlzReRFYKJaJy2JaN9iAuLXv7YU5qc/v75ltlR6qW9ubso8KnhcXpUDKNQEWXKZjX5Fn5505y/EbsCECssX2WYsvjf0+H1uzKtZORa64v7P0ZEIN1DZR9KwCwoP9nfHkE1BGrTLqgPDEOEmdUFRGEYUhO0iWkGyhwsIFivtdL0OGTqCe1HBw/GhUT+uH5bEpBHUfHZe0p0Cf1LVS9CFkYL2x7JjaNCJXAAAgAElEQVRx8EiWHsXC48eFEHiTNXPnNLkyVKpXtNKpDXQK3yszT2+9BCY14q6rcA1gOcE8g8UNTCloANKaugq0MEEclpYpL13LnPzKpkupK0jqyVOntCC4ZhHAUrr4uxxqrbi2dIhBd3bNu7OLVKhW6tyaRXPBvg8dfoYRaDaxvQmtHmZKkOpkhB4b+d3Z3pr40N3YzRyyEBXMZ+O3yL6GYsKAhLSmFQgHUOrnFJBKQMHyuWxoevF97rOfF83pgQe+o03J8zDfyAyrQfrf+6lxww03jOMnjo9LO7s6EI0ku2+gsiGqd0xrAaGxFGy7hox3nGrxQpFjMylDUvn/GCwnNn0AaeMra2wKLIaYe1XJr1lYOziRP8cpjPS81nE49qprEiiRzKxoi0aJml1rfUoDdMZV639lRQa6NBycILLM/H6VWOVQpwia7ztAiuJs+PmMKcaQQBS6K7UbdRpMF5op1KqJ+pGj46tfu1NZQeoGUSrEOFcJEkPFc2DM6PF2yy23qDUGKqkqqI8SrWihezWIq1MW09QgUxBNq3QtDGuwdZbsF/ZFka7y+3lH1f/RT1KU2G05sVO/0ciq13lGltx1aHsyqow57+HDylkWr2/YDg4YK6ajGkvqWdPrT32sUtSODWiNa5Fznpdridol8R47uKUBScFPfdx4XtPqnAXDLtihMerobCHPIUdja0trnzk0eo/xv0yORpXQ9A5RBeW+k40AydxDGOGs5py10My+DuWo7SlgDzVHjlQyXgUghEJGdZP1qQAPgDD0diPKyaDGMejakmBOwKP5dadMijKrRsvd88ptK5TBETXRfaYYqz5TswM4xa2dNMUGafajpnOmTroBloCh7R1lEvhSoCOAyP3gOn6sRQLd1qQ0m7e3awEwUU2VEUjWJfeyWBGBUuwHQUjOo/lghHu7j+oF07WToS19iZ+LFi05c4AT700h32Fk3PX1u5S1p2n293/wA+1DaLI4dcxRBbOYI8AD6nhpX0F/rVf/16+W4nNBx729qv060MGWNCNg8M+BcWnXU+CxYQcTu6AgIuvSTm+yPJzDqr12rVXLJko/Fn1vzUI9FVhyIGx1arEJVh3AtYbfblpAhZyJXQNC/yNK1TUuqlveoecUtqYtRnw/C5LVmeJzjB0O/dSrM8Gngp/QWy1yFdup2lM7XlYaxOkOMOjmDbp916Upcs4Kl47m/RCaY9TBAS/5DOOvs31xSbXPZjVc0vmGbeBaopdK6Tj11bMEpjPkl/bEKOH3UN9t3XkDwrKoqkZcmzDNabLVphcavMZelXEggCS1hc4EOkMw+RPdK6J/2y4KvEuGrgBrW2OUJTEFG2UoZT6nzFICTu5lmqGZPBXNqX121tX+g8txXPdtNXHvebJSavOz71ZHjD3nDPtKbQyS9JDflxYk9umcQJB/FQEXBbgBRCsmV2BLQZn2twWr7KslAxX7bl8m9dKhk9svNWvKzBkDP4yF/GMpvaZkJUkWg9pWVifYdr02wYaztlJbxzbu70vc7shRSke8FnnH+nktn+oZxpq2GrPPgmYPzRSzgB7rVS3K1BbOIFrboHV9VSVfvl2ypx47B+26VgTiGDPpQdBqjbrJjL2YOGrR5KCJ+S8Io3FWqRcCWGZhCNTIOSWQIkJtVRtuoFr9iynLHnCpPl2ZLQABPGsDQj23WrqQIfYccf4XdPG8LUoEj/VO0qDK0WUaCNgKOwffxcKIVv12aclWetu65Kft8jjrLKBnFd0KcFXQ51kEhEz8rgJC+hBePPv4WDq4NK48eWwcP3pEgjJQRlELJSAUZVRiLEPZw4MDNoMNANlB9SNc9J/VQ2tjcYmmo9CuuIYPNh4OPrxU0R5+KMFTaE1pmNpaBIpajWjNqFamgDkwIiBkYQiRkqJpHX7TJRXYxNA20q9amuv20lcvRcxPo2UmRa7Nka/SyriWAzs3PTWtYUYFa0aJgIaJsX20I9xDTOnuVSsvTqheC9/rYDXISsCo8zAiJ/w9FWJXfS8opNB/BU1WaAMlr4PRAl9evs/DxpaYwfQublxLIARKqtQ98v85DEQVCz2mRdcNuIWsIFoRCew6FjUCjz56enz3O98TdfTPv/jn6r1VR/DkiROS//3pn/opNRB+yUtfIkevaDMbBiTUWUtneHEkkWXGMSJTx4GHpHnfH8Ongyc0ZQyDMgKRgW+hMoedqYl2SpwBZA1bNbaONu+h6WDNpN+SnMpLPnAmNTv14LEjqYD38LqFgbY5dGYBfNGsZjYoym8m0AbLIAdovzIRoeW6YN5F2Q0IG8ALbZOhsAqWAsmgrUX1ewgzHg4u3Jvnox+9bXzqU59Sk2kQ0TZ7V/Y96DYKq9R9vve97x2vec1rxrXXXTenRmfpcdYBh61qjtIHxxTs1skavYfNqEyf6rcmty8InQ9PxoB3x8kla9FAzg6cKaGq8ZBqGm1rjoxTp04qk3j+qQupYdyQcFHlz1WQDqcfRypYeYMmB3fUTzkrUiRUTrtaihiBnA/AVB9NJmoOZawcvdDmqIn1d3TAzzkXBqjMJGggZPQZupGDCOYKii7ZR1GBIlIxC5jswAsdXvW4kc3F7oLEuxYOqlHl12eO/xQsam173TUonDLZCbZkNwMoNQtj6WyjqTyPAYs5x2ECoRw4szfad5Trs+4rO++aMwMJdeC5nimjtv+qCxRIsm2Z+qOXTbZ13lFp/WAdHzUHD+qsHrXJ3krgJs2I6/2JrsP5lXoiOXcR3+IdAVpKMeYdsPNVom7tlbOX67IrU3ZZ2ZrQ+uZqz2tDuI97nFnEgF69tKP5sy/8mfYm9HuU/+TYQgumni+CKTw7tdkve9kN6r33whe+SBl8+nkpYEl23kGgzwAVfYiyagfTrA9Tsqx0hwM/K4PgPVruIbABpyziKzNhCau9GvlOjRDKzpHvZ7wsJuRzRsF51PBY21VYrNOoOVE/uZk4D+MlheT0+7OQSgWlfGhLlCwBSW0ta5213Z5rOIoKUALWVMVvAkskUOYsQWsa6/zWiWumqMDl/Pf5ZdbaBLIE2G3WUuu+yrsJAAnyFYSLWWVKfJVuCz6ZHm1wsqJ28+eUgWgCoF3R/nFMr7v+OjEt5v0VA3W1R/ZjqmLOvQQUJFPagLA2WdOSwLUgdQH6ijD5GgZvEVVzVjoqwK34IjMUQaiqc8omhcnhyTS1uaJMbdmBXZDAVWxB/ThlSACUCtRJQNBrXmBdsicW7DPlmf1R0TTvZcAG09JLvSf46pptOwhlcMQosi+owAqhD8BZJUnw8+wr8z3upTNN4jArBh9FDd8wsKJsYhgXoin63Gx9eAML21vbiZ5JEyAXhleDItYPgGIFnVrewH1gsxmg8Tp1lsx+ULO0zZpxzyYzGpzzXv65g1UnbDxpzVKzr+QbhyVjZo/nowys+jxa2/LVzEioYnoFlWb2qS2anM3m3gVmnR1zprItYwoSzURsDGY40HOZk4CugGTzvnmWakpbnNHlXoDxJJTYg85g2i/xmnHwqvNLiQfXriK4B6gtFfmoFE/Pofv7fKiAmX1QKNaOFzovtVnssY4t97SPHF814POzCwjH3jj7xKPj61/9y7F94ew4vLo0Thw9PI7ASx30G3Qwp7YTCQhXljkEoEU45eoADuU2DA31XrQIYDIQjtgfS0JlN5QZFCqexqEoG/FyOOwyiEktF5HXwXCotL5mCJ8eEHagmABL4boBtEVeFlXXpv4nQQvIPNiBclrfi33Glza1xwuQBdAsYQuMy48nusdRa/AjlSHVOLmvD78nRyq1KQ0qTU9zPWHRCreu8Pe1eabsoI1t/8jQBqmq8IGCv9b0JRPJu1fprdlJOzAokPrdWnsx0fcWigbbCZNhSxNp5lCp9ixwrtV6SQVpcNLTn2w+69oeQvMHM0p10F4/+clPjk9+8lNqGgq/nQarCmRWVsfx48fGC17wwvHam28er37Nq8erXvkqGyApOxml5+uhhx6UqMK3vn3/+M4D9Nr7/rjxpp8YP3nLLeMlL32pMl4Eiq6lal0aBiB9HEUva0Ni1yuIerHNGqH1ge/TA6RBlRE3JOUpaDeHXU5GDooaKw4i/q1+fmQw2lOr63xOnlwCH0ElG4DWiDQr6kPPWQ339LE4Rmvsaril7BkE2lkqI06SdibgDM/e1JZV1evSqJa2Eh/80IfGF77wZ5OinAxa6BlTb6WtrfFLv/RL4zd/8zfHtddco35R6t+I04Ja5oULcpZ5d/YD0tVkfEQVT22gMxUESg2inHFvMGajZlEUnhOE03sMu9O6LDup3EOZkvPndU8dzmtr42tf++p48MGHxote9GLVUT336qvVLoRaK/YCzgk9nxgb6EdWeDQNSNL6qQfg5xb8cHuVCl1Vkl37ODUsysImu1cHsIZZVDFlpZDK9wFhkQ6C5nXVovJ8Dr6hhzgjwHUqUFL7w89NeXHLh9rPHgaiGAXMMH1pXTUYfLZBfg8rHClRyA6QMz9setLysorcma+iwT1k6vBgAwFkONQISgDw2GtVkmWelCGMTe3hLyRe7XOwv0bILfnu2rE6/6b87msNzDuiU3Y3VDFTQDd0X37Gmi593A7gpbF10WJKeCkEIgjOMB5TVpdaHoJaIatkrf2MuK2lGbdOC1vNz1njfM/0LPqd7YkWZBXJlalum+txH8aYvaLPpvWQHWX3nBKVPJlR3gMFSVrU3HX3Xcraf/Ob3xx//Vd/LRBRZ9dcUEmvQd4PMOyNb/x749d//dfH85//Y0L+pRwdh9JZIItL8D3Tqex8st5UjyJVX9rrXJCAD+ezA3Fnt5u5LuOi3yfYNviZjHGoogU+KoSEHRMAFMEXZ+hM82+dTUFAsQhyRj8TbHOAt6z6ZvarSh90Tpie3mxaQVhlrVJDxc/K2OB92INa52o4fkn2QOBNxH6wsXyevc1YyfGTGiCCJmRKkIZP3V0YBWY+OaOsFkVzvWRrv3Xd9ifOflFbpbm6du5LYEvpg22Qz6Q6q6whr3vvc/k/uYZZQDtSkGR/PP/5z3OdWqi3DehEh1UbLNcUN4iu41mwh59pXGnunR579a20h8n8pxeqg3zbqDrix48ddxsH/ED6sUnQbZZFbd2sRZvSe7TJhIrvQXGV6qmda/k4AnEvTUriDYz5uzWYzbaqjrpndjUmpAJLYDVjthTkVrYsirucrc7IWatBNcaOVCcKbg2YzvvdnQnIAogyGL0vQOXM44+rFAOb63F2qx+ty7SdQfnVdtU05clnDMvDGWArpRc8rh9gAM0MJzLKrO82qu9eKM1+ngrdM0QtvwI61k+fDzJYZ6ZFOrieXzPe33O+a9RTeW/8L4FrczW0zoCG7pzG8TybkhDxcWelH0tRGbU/y/P6XOYcOjSVWTgxkvZz6QlYYNXr2SBIwQmxhRSEL1ncEEBO2WWzd8SWKBCcsos+t30A+7ANfCW1GcYPa0KZ5DC7fP67DKlK+syfmA1qs0Ld84yxKJ8nY8pzMN61GwUKeDfAjAJHBTp6xj3rgJAM4Z1fvX3sXDg7jqytjBNH1sfG+iEFg7SWoG3EAT0IpTIKWgUP+tC4tGtEWxnBVZr34vQihw3PH4qFjR0ZRoyZUCelkunPtqmMjqJnqRKaUsVnlLFKI3LVWDSamkOImyH8zwWEjbqr+lT0RFkvBYU7U1rVtEAjlHXuHN1b6rhBYcUBWEwMchHftjQoHaJIk+oK1DPEmYbZHxsPFt5MnbR5ipmKahsY93Na+Ac5LOaK7lszaGEA96mRClmQhNKihHxENfRphsXHuFPqIBNFrdnE27spWl8Ntag9AD1vRVYblPYArNJix51782wgKUePHht33XX3uOOOvxx/+qefVZNNGosLndrDAbRzefmpy8cLXviC8eIXv3icOnlKix3EmY1KI+wf/vAH48EHfzgefOjBcfqxx4Sav/lNbxpve/vbxs033zROnbp8nDl9RmuqlFHW23QI5j3nFVsZH4yxuOUKEN1YW9muUEcYT5w75lMHdDeqxClCD24vx2RVWBvNyMrRmAMpuB6BJdeadwREddnb8wbHgcnB2iBf6Dx1g6GpOmC1gqGoWJfMe+cQ0LWl7PuU5llOs1AkqzDe/uXbx223fWx86ctfHn/17b9SFsW1M+7/w7hJMOPwYTVy/cV3vWu899d+zTSlNCHnWY4fOyZjjQOEs8kNVBiOs7lxWIGLM6Q+LKGLCjkdPvwrEV+Kc5Xh2EM2hKZnmuoZhdwIzZTuUof005/+tN7l5te+dtzw4zeM5z3/eQp8H3jgr2WXodS9/OU3THRmZxfsbHN/IasJCkVFCpCgvkXLS1NNQw8kxhUKJPZLjW2nhvCWaecdjERbDZHruVenlf04LMlqSu0xird1BBpMFr20/bNNaT2WEWg742QIPV6+Fu9F8EaQO29fBdDtXVLROvOo4DRUTdYKgUHRYLMdfHAz1lacs+PMWpoJFxltl7BRaOqqmwzgIme2/aqeZt1t6Nt7Tiq7Wf/toai1H+dMTkrGirXqbHgzrF7fPrD3xuaFizpzmAM+iyMmuv2cWBa2XoEWARzKmXJITQMPe39yXi2IZDoe95ivNcGJqSBAD3H2JFkfxggbxu+13lMOpmTjV0SJBsVHLfT+b90/vvD5L4w77/yaagYRtmCe2vyYd5czkP60lFi88b9943jTm948br311qnRMYF7RZs6HryS5jHUa7DTgkdC40ObdAZgyWrAoZDWKZxnuyhQIBsagMwOkM8+AcaABoC7kUpvmUP3HAE892CODFpakEECERGtsN3bnYl+hV6OiqVLMBwEqgYt6tNlK6icJHSxZjDqSE3lG5p794urAim+wVRjqvo2B4RVpvZ97JTyO/yue415yTQ4Y993nxQ0rQS922BYrKx4iM/+Wb87nREVj0oGo/Og91DdkPtr1mYoG5tm622BQh859r9qneeYRfMB1BSkpmQE51MCaZHsVz216ttNvRStPzWEZXexjyxg5vNW5IS5bLLE+VLX2MGyQ+yzRv+eegw7kVC/Rj2ao07JerB/5awOe6ulCx1TgBv+Pe8oN5MnwDbsgGavWWcN2N0/l7KQ8wJ76svxngS2+DN9ZoliJWPrNeuzVWI7BwcGRgPgArbRBJ4zk/WlLOuqA3rOHJINrnU0K0SKkm1holYeLsvgi2dkDZUhw/w7qeEgkrXDtTSP0U3g8/13/UOXYPi8qD3lHG/P0QlsCOWyfsS0J8KsmiUw5hz3gBjYaJ6rdGA+2z7E9R15L95vPiAsHbb9/nz+AMhZgZrxtWDcsvYh76R66kl91mwCbAz7CuGv1htrYbWNSkBB+YAA+u1vu4Dw1ZEpoG7wqr8Vt1RR1bWJUgQNmKVzSD5StUzmki+hn2vtkZGNqriDcmKfuXIshQ0Gtfh5/R3+7USSz28FpfH9fba0f2+9g6fPy9x/saD2x5NPPJqA8Nw4cogM4fo4AtK0SEBIintpjMWVMRbJElKLhsEF7UfRzjVgtJnY2JgFhHCxoYZe5GAVLe2QFX7SV4ND7JwMuZttOiD0wcrin+dIz0RkZpSh/1JAKISY4ujQBbQARUFwk0ccI22cKOSJXtosZWsnOJiWMdalumF0gpDh8MuoTT6C6VpxmljoTMzT6rtSd9C6NdU0JLXbTVUjX0dUCy2qoVIYnKMlVXmyqWYdwqDNMUo1cNqEyrZYAEeGuMISKAMm4la/qNRqeh3CD5+s+cwBTRBfIQDLEM+k03kXDigdMkE0jeIh/Xx4HLvsuCh+P/zhg1LIQxjhq1/5ynj8zONG0VOr9qNHHhurK4sDVPH6668X+o0RFt34oQfHj3708Dh9+smxk1MUN/7nfu4tklZ/wy1vGFdccaX66LGxKt8tx1r9Lp01Fs1oZXWiI2EsRAdOcTuXxkDxrqJypZavm5EBrew3AWtR8m4ybcHQcXpw1KixJrkeCOZ8bUWDgVI7igrzWTv3K8rCsW8IVM0RHzJY7DMCMsYIBHK+KBvDQMDRA5D34R7f+ta3lK394Ac/OJ584qz2DMEbh11RVVHXzp8fV199tUQq1C7kzW9WHZN65y3aYFK7x3PyDC6Kt5IkojbHj10WGjPIoxUtrSwM1dPKnELh2og+ReBMjt/dTj57o6qtBTDUKiWIHM4mc/iRj35k3HvPvWppgoLtj/3YC8b9998nOiyHGxnDV7zi5VqXZBg1B1Ptn4NPi7o46yhdkoj3MHf8jqgtOdSYXx/wlkFvNl+0FdWPXZxogBZIMRuhfyxK4xrqGvnWPihAPSBAtTS924wYKXRA2n6q1BQzVs5cic4XcMutfdzAtgCHWtoEvRVrAWqgrrsiwRTGsf3xSpe0XeFPMp5hZuC4cM/aHR2mogLbqS7dbh4cm0VaEQAapbkR3NmhVPYG5ehkqXzgodhLvZ0ZDc5q8Tx83gGZ67dnY49DRy0Vz4MKcEFDBRERMakTJbowjYlxKjJGra1TZiu0YdUP45hIZdV92kx5tHCEMyMHCgbJZBHsYXMa1GKL9Dm1UdpThv2KK64Yd/zlHeMzf/qZ8R8//OFxz71/NVZXFkS147klLU9AjbIg9M3z2+OqK0+MV7zileMf/aP/frzhDbeMa66/fmxL7t61Y6YrmbYmdcHIoUt4SJRJI9izLAPZiLQPGijqPmVF6tVVATw8Zx039kEDJAlAHDmi9ci40B+UPYUDprrABITdrxWNYd8wBqXFz+p0/2ZAWIVdr38Lk9k+GACAdcAaZp7b4L1OMk611l+Obfees2BXGS1F1p0t8BlW0MvqhVYk7NpuBqN6BaxPZe0CPiiD1hp/gotz57QWmI/WUmr/hhJYYSX7J0taO6WSs6C5z+T0S+3bvyuF5tQf+3oWa1GtGgG5BPcQDjHjoIGXejYm+KwzP0/z5H3kO0QkyfRFl6NUO0BjKFqxa2kNALue2q1vIsSTMh61dVpZFnOmts1lLe6B7ODTBzt+CeeJABval1x2THuB/c45SHN5C9GYDi7wM5lJ0cKjuoyYiluimKbM77PeGBdYMs7oGZQQuyG1/NwP5saT9LqN/SQIOyEl/I1J8bJUefaT7J0CfUB6+xMSD6GncPxS2aK0D9MYr6+JtcKeRuCJvQNQyp6CkSeKcai1lAJY9GdpXH7F5WJItC+uRdxmtZrMA2c3a1z14An82Me8J/6LgsKAGWZcHNYaqQgW82f/wmfwbD6doTTzxQw921arLnfNaK+k5KnJA37eeknew43kTYd8WkA4R71k/XNtZ58BSXwvCfOpL7Vbieg5NlBFt9CU6OgRDOL+3gcG75vl45rKeq6tKQguE0XgzIJ7M8Jew/46k222j3ycAImuZzXTQcBFbIVZVqEBk0kk6UVLrIzTPBDiYDN2SQmaWTsf3k+fzb5mrtUGK2zHZnXLKhBTLCyqZ5khvDSeePz0uOcbX1MN4crYG1ecvGycuOyoGtOvgOricCQgJEM41IeQ4MOHGTRRpGYk705dH3SglTVRTbe2XUNYGo0ChCBM9HWZejFNNXje2DMRhAYsPrRaQ1I+t2g9kUaep4wKGag8eQp5mVSrAZYvHhpqBt21Ka4ZYVMrW0nAFmTb7SOMyjBpfLWY29xrZ9r4H/cvFQAnr3LWrUcRClW6Z7Jy3SiMJr28VKMYx0OocKicfF8Ia2oT7WBZHMXOXwRN5jKEMgZx1oSKJyhsnRN/t9aQ6zVTqlrFZEu6Wftzt9WwGlKD6XmkRKFnC/ulNolgxvrYOIwSpRuLUth8zz33iDpKH6377r1XBpAv0aDUpuBAjhTGEqPJ829vbUpN88IFq84dP74+rrv2mvHud797/Pwv/Lw+z3jxbBxmGG4BAWQJckCA7nLN+YxvHXw5zeHCKwsd1K2OupQ/Y+QkgIIamAqcTUcVvaORdqJDjV+k4DEIzRoWxbZjeEnGnHq3CskINAiNx4DJIdOTQJ2zl1i3dkTpD7YwBYUNLlXjhBruhQsSgCFTQS3SN+6+e9x2223jL+/4ijK1CpRx+qgZTYG+lUq3Naav+YmfGL/23vdKVIYAHYe4CHsPCvP23edLWbHtLQWKBIUcyJVhtlHdGafPPCYAgZpbq2muC5ElWBQCGGfCh9HKpCxnBN6ginowqR7KmQoOvnvuvVfF21dcfrnemXEDeSXLwp6m7uyaa67WfudQdOBhUQIArcris/5Ed9PBYlScZyr6rSB1G+eCrDGZlhW9r419BaV8SPhaVvplfUxiM23CHZqMf+Y6ZdaWZMHXyILxPR9WT0OCU1PcMRXtPkhiEXgjhW2901ohO/2yc6lVra1qcMChi1Hrwa/9QF0Na3i1mTmPiw8sH3w4O2Sg2CcdW9PL7FAqAyfa0ZrOgVLtW3/XiFoHb4Lg0kNLn3IQ4PquIuYO7KEx2fmR04G4WOqbWyuiZ1SmfnY4Fxhsc3vVeKgunuArLSaS3eegbdZAAED2O6AnjrHGW04Q9twZQjUyFy25DamNAMvRw45K0OFg3Paxj42PfARA455x7hz7Z8NMmkkIxw5W+1K+9a1vHW95y1vG61//Bqn9ciaWfsea8zg7SJXIgZx5sgszCr6pvlbda12dM+OucZoyWwk8fJ5ii92HUBS1rrnWosopnKlNqtY2jAj1Vix6HWolc4T9kYMVAagJ11YJrOXplU0IRb/Zy1nAa5oez0YdNM9ZpfAGBJhki/ekN3LoeNyTd+Ga3adaO6FoNmNUZ7L7sLRJZzVoq7Wnc0Y2K5ncnsE8E3bTWQAHW81W9r0Zl4LKDVB4B+6Lk96xLpg0+Q6pYZvlApzdbi829aOtnxOH3Rixg+T+ngCwrLe+uzPI1hqYauWyLqSUHoCrNFW934rfT9noMIBKX8Z20FKgwXZ9iL43NsmBJfXzptzK5xJwOAc8wWJQEsH1ZL2eGANh1TBOnKllpxVkdc9Og5kNDJRsUPbctfcEW822quF8WnRI9ZpK5oAAACAASURBVFmN730WVzFfNZ+hjQtQjfJtgw/RDsN0MBDhzJaBBdcL8tnawwqtFWxWgPfUU9N4uBWQ7fC8H6ZzKsJ2WqcBN6oQbX0EB+5NTPTfjEftPb+nwLwCYgsLynbyHu0fbqagQXb5XgFF1P8VSnTo0vPiZq0fZo64VvVCnhkQdg9hP3mm+gPYAuaA+0p4MNlol2QYIO85LeANICyikL4X7AoHsQKRd32GMecFc5sJVLY6NoL5bdZcpVgXLk41vAWHoPrWVvO3/RLHBKxT2Dp83/ssfWr11M7OqI40zJGCeWVTuGfheT13x5u/+VzrZQt4PQ3oOXgWGcKDg90EhHeOC0+eGYt7O+OaK0+Ny08eH6vL6UMIdzuiMvsaKdKkM0oU68QRbV8I1cjDY1kNHvfHnrmF+WOeOpPB5oJKY9nu9BNCTScIBQenM4HJU7V4OrUTDJ6Qh8iqq6krE15ueRzxDiiflahHZJI14MksVNK8TTiVBu5GjbPkuhIrq7YGqOpCzlq4AHuSjz1qpFS1FlOjU/fm4d4O3BzwNtOhTOFYkIPKtRoQ2hDbaTMNwWlgrmPEy3QWRDeaeZDKUwqU5cAVWUnNAs/mbJHRdKesI3giR9sN3JUlq9BEaC0YCegpdiLtsLmPkNFW9babC5ztZNBHz21JajzJQv3wwQfH7bffPv7iz7847rrr6zbO+wcK+CiGf/Sxx0wFSosAmtrzjqBmID0YxOc856rxvOddP978M28et7zhDTJUQknofdSm4coMp64vAXJ78rTJthQdI0LD5m3PJK3sFM8zJqVg8U7O2syMagPmZhZKl6lxEXdctAkryMmpSu8+1dCo4StIlOd2PjAtlVoF+CCwUVgz0tkM1yHNg2hCbQcSFULuRx0TIiMoFkKr/NAHPzS+9/3vj93dg3F43UpWoIdyjvZd74BBp18kYjK/+t736kBQU+30UapDhCNdUIL3omaRwwt5ZWVQ1cLBjm37ED7y6CMK/o4du0yHCX9AYzGagprEzTeNhUPRaKBBC2dlXKPla6IY7FoJDhDm1YIl1LtdcNsOiueDslcWHMdQdbJBUN0Gh7YeztDL2Yy4jYxs9m1bvVj8hZo0iwJRu4Vjqz0aJ549IlAkKsiiMgaNtkPneof2FWymFdpOZcGt1GiEe6r7SRueOjTO9PlgEQ0tam8NZF2zgJACToLRR8ZFtROiyrh+gs8zX3VYAT5Ef0rRe+10HYeZ2twlO0RQ06beSqk1Uf8rOwh8MRbsd/YdrVQYd/aZ6UlWg2YduD7Le6G1lQafCAgN8hWkK3Dg9RtxJzkLzpLx/jNbvS9nRG1X6JMZYRPbeBgyrdF2g2AFyWFD4BRYFtwZGH5Q1Tq3QLAIGOMIBak0c9XChDblGrQl1y5vbgoIRETmwx/+8PjobR9VwMk7X33NNcq4P/zQw1M/LtYetHpAjfe85z3jZ95yq8AP0cbTrkKlAwEfDSi4XrS9QO2g+ezlPdo6ocWcCgLSm7UOjsalGaXQlZpNm7dLjKtYFXOqvc0iYLOxcaIWZ3/UVk00umTF289PZ0gUxtXPMH3EZAvS65R/F0TkumUv1GnuGcg7lKFhWqtB1CL62AfsP3ujtcIKRmguntIB1hy2kd8pW6bsCz47Oa+pE3QdklkH7GkxhbI++CzXq8PMs9fBboaXd+Df1Brzu2rxorVr4R8FsmlszxrT/khWnSCU67N3FGilzEET3zZWEb4SgJNWG+6Jh8DWps77sjgKjNrmbbmWDFp4QC7VNKZ5t8b50q7OowIA3fsWFrIzPoHxaVPUMVWPZ4Kd9DnsGmiaV+dy+qA2INK5WjEvgbCLms/W03HGMbdV5y4TRoHEhsEX1g5jKKZM2isUJMQONIgqfbPZVTFJuucQG0nPZmXbdnY1LqJF6/wyoGmw31ldxwcuVWrrkIIgsunJvjZQn8CTAEvqfRr7JeGcrsUkFzpnrue3nSsdFMBYDIr4dhOzgProtskYYyAAyLxWYb3nBesG6jrvVp2JAir1GRvQdY6wGa0r1Pei0trAq2KGzEcpvgVCJAa4sCigu76nwK6DMYkX1adXIiRK3zynheAM7POZiUkXZpTscs7Q9mLVe64sy8/GpyEm4Hyyf2jdA8AJQIvGNi6fsuIrZx12GLpwFcvn27h0Dfkst29YBoPA/UNrFlNMyVLP7rKE5gGB1ofWD3/WGcLTpx8ZX7vjy8oQri0tjOuvvmpcdflJicos7EN7ORg7ewdjlwdUAozID8qSxWQW1bB+QU0/JRpCY/oly54OKS/SqIICTgeMqkuKM0QmADrK9CWhjjU5rO3PJypjHE+n2ENnUbNu1ziZBuPmk0L+cugv8YwRPVAQKuVA13Y6MDT1qDFrGzzWCItSqqavM7UgnLrKk+t94rAy8TiGFYzppuqkMtntT8ViqYJWfz4ZgzhzRcHlKFYuN72oGC+eTcgiNAeK4BEGOGIVL+6jgCJGVCMf9IzvlzKig/GQD5V+lrEw5cyBBfNWA8Pf/bcOs2TOuui6+ZvaLxI3o9xAa3G2SrV34UKz2dUqgiAGFPSpp6RCe/fddw/k1nk35u7Rxx7V7/GOr3/966Sg99KXvnScPHlC64IDTzSOncgnz0nAt9amB78pY/MF+G6wLOdGYgKHNe8NLIVplJ6nvogOFOZFMlh3Ex05VD1z1C1QNAEOoZI5yzMTH1B/mQNoNhbBIXDWIb5iOeU6LuWjYyyZT8nAh0fPYceaMepcKseBDBWZQQwNVLLf/d3fHX/4B3847rvv3onS0ndXEBAxBBwi/vuX3/Oecetb3jJuvOkmzQEOPNcz3cu0kRnQ4VobZySo60IABzVCgxql0rFhWbsEIhJiotcO2dE54SLVNoT3j5Mgg5/6nCpe8oxtVO+CbEs+MyY40uojde6cAjWyd2fPnY3SZUQYoJFAvZBMtEWnXNxtKqCzkNDcUV5dkYOgtZLG1a7JAr234yUKR5oJT47CHBI4y/S4uXrFBrgva6pqifOU8zqxT6OZZb11TLRvpVTowLFF8SzAAkXYHdVr4QiHVVA0VeOegLA0Zt69NWV1giqgIXGHqbmzhVQIwA3UuQ6T4EfgSmqrKszA7xH88jOcDZwLidssDNmx9vUkyFYteoUDqLlJD8kCTTyXKaMWOeP7tlNmbLQ/l1RpU7stZ+bi5nRm4CQ4i+8MKL/XPVVhKlNTI+ITJWFODyiRbkkRkE71TwZ9FBSlno4x9961wwJIMgl5lMa2tSUq/R133KHngTL/whe+UNTuL33py6qVxrEEJHjFK1+h9i/UyFLba9qa7bcp1gTgBjJFXYU2+9Q5OaWAdlVS1tpS5tpgV51pKXpTMhKbyGdw9Jj/AgzzWXmokPys9SyXHTtmO4TjJLVcAxnQSglw2guMOe6ZRjafuajas86JAMrzFDSAOGdRbIsLFFQ5mvu2B5kARIn2mPro895CMKy9eWYLziX1mtAI2RcNYllP8wEhY92ggT3Lf/Os2N9S65g/9hoAL/d1xsjn6QTa9ExNlq4ZEp9BBqkU9EVBkXr7gpbyC5KVbcalGTbXlLvNDvPC85lC7vkkWKhIRp9TQAkZ3NxXAXb7Fc8pc0qfIMCSsrqh6M5AKetBKLsUoKT1W82Oa/9jzyVekkyS7K6pkDybaIApgakdtWPvmlspeCo7ZrC3gRjXVaCUwKT2UTTTAGyMBWuZ+7dFl2r90juQc4M5ausct92a0YH5bMG2ggKq84voEGNa4RnOL3w+0a6zz9oLsSyYBkhTS7PUXStYQeRE7ROchVfdYbLgYk+gcxBGkwJGlcb4Xp3DnhtuW7AdwNN104wFa4q9wHyaOeGyhmbZ+FnP4tJHuUf9aAFFSwSTG2aOkdSQf+16WO3h6k4AyKt2EiAs8zYnauQw1V8FmMukMphlO+45sJlnPRiAcukAA1R9iArICFyKQEzpqm2R4bq/Res5JAHD/RVfoPosNVf3Job2j49tQN814D07WAPYfa9pC0LZfpqNwnhyRnqdtzey69GtjWCmXwER7M9Ms8J2DPDf/r33i7UZXCdrMMe02oJZmoNnkyHc398Zpx97RDWEW0+dHYdXFse1V10xLj9xTK3oGxDu7o/BHwnSLoDIMfkgdm087NSnEPUFt55ATEZqo6Ed7qmWyk3dcbagAXAoY1RbNMxA4NC7YaipOi7cn/UbbECo7Bky4El718h3Abcxch0PBoXF1z5RNczK3ESJTVk4Nep1sFKU2ot5ppzEJDSDU0dFRjWiGbOspJ0RcYZjAPvuDggt820H1JmPOn7uhWWHxiHrLJAlCGcD2Ig4E8NHMORsbhasHKFkn0xzCOIxp1pIYFt0rfe3+pvbGlj9b253ztFKbACcYagDZuqEF2dRHD5X6gciDQ0Ie3g0yFyeFKGcySUoJHP13e98R/WoIOcPPfSQ5ufYZUdVF3bDj//4uObaayI37Gb1PsBNqWWt2LEji+CslEVBwu9WP0PT16yGN1M7lNENECA0No5x5c6N4EIPssBOHUoO/wqD1Ag6YG7RfIEIshMIMZiq2JoXUQzaewlVRLI3Oohck8HPJD6TTErpOJ4lq2TpfspKt28SBtgI1QPf/c742tfuHLd99KPjy7ffrpoW5rEUZx22cz18cNCuv+668Ru/8RvqO0jtBM4FAfyJ48dUM1AaUMdmXiCBp2pd8ExEyWtaRlTiHhabaUbQ4+aC84o6Wb7bNC9LMB/SvApB3tmWgNB9998nJ+CKK68c1117nZrwEvxiZ/hz8tTJcezY8XHmzBmBBoy9s3OeXzEStNGcIxFII4CEbJ9pT6rPmEOX2wRWhj40WRwr7Q9l4N2gtuu9GTW3wHGBOUa+NS1C/VP/N8seGyFXL6LDSPYfseBRmmMLGYwYggJhOU2mH3b7amyr/BZbUlazxjv1dqXltV5K8vGZJ96dsWJvKrhJkT72AlExBdTQREMFNIhBI2cHhHwpoEpfsAbbs0PX1HvbXa8B01xl3UOTnYEoBSBKmWIMPZ9WSZZtEf3XAk38Ww2bN44IVdaB2VrH+evjSKkvrqlQav6dWg1RMckkAv5F6VTiTsmoT8h49rF+JsfY74JtFGiw6trmOvR8po75gw89pObMjAHPCj37B9//4bj33nv0TMwqNUm0EQAQaxN56j6FjtPWYWNjHDpEI3pnMRlzgkHOW36XddSel4wTAaKk0yV+ZAaCnUKf1w1QcExBqDXOCdRk7yK25vIJi0QpAIv9d/bK/VNbkz0xXELdEmiaWmKtodjlOoWirQb8rQCVA7Gh+nI52wEque888Ml1de1kTZQtunBBQWOZOOw7fgcEHx+EMSzSzv7iud27zoGS1JWTCWU9ldGhe2EXUxdYh47P9quo/kRLq6BKHHy3DjILp/aJ81XU45QOyD6m3299h567pRjKhoSO3AwkdqHrrmdUAwlsV22hfY7WM5nlZRDdZ8sM7Jo1Ivf4x4/id8PCKtjIz+fryboG6gfo8+z5+Be1z33O+SxIfarS6Dou+EACb9Pyg2dm3ltfb+B8Rlm2XbLvwPzyec4L5rs1sQ205WgDJOFbhFar+kmBnnbWyV5zjen8nwMhap9ZfwUXtW6j7F42mexlVOpZ462FxGbyfqpdnxOYKQAw/y5iRDAGgLrr6zr/S6WVWEzWgW29AS3NU2zRfCZ5PhEwv0e7Bq1YHxZGWm8UGCwrRiU5mdc+7zy7w1lt28r6090vun/rf3NwqUwsZWPco622sMH1E+RbxfYK3Bf4teq2dMxBfs64yG9XEFz1a1OW8RXaC30CjyJY0/6GUkre2U4LHwBkn9ne5/YrDbBZxJI1g2/QM74iaryaypyg7SY7Tms1d0ZYFZCGXZIwWdgVVtnd05oWMAAoEfvUxMuzCgh3djbHmdOPjHu+8fWxc+HcWF9eHFedPD6OH91QQLh4sKem8ghw75MZU6Rr6fX9AwaUA98o+srKobFwAIeb+aQ/35KCQovSuC5HTouaJu8riCly3/6A1IhRxEvGx07IrN6kSlLOkjjVLkeNzKVoTHaW23T+Alm4OZ4+C8Eoi+vZeGZRVZHkVz0Tk2fjq8xNRGUmRCqZHG04CoVV42P0tc6L/Kq0jRASn55ONAaH3ujvJT0dqdoiLO5bZ2Moukp6Xjn4nMlM63AW+mzOvIySmgkbdRSiKOltjw1F10UnS18gC+DfsTgBxk21P8rg2uEiWHE8EdWZp8eF00HVDWy0JMFODos+n38GQpoM4Z7nzMbd/XkUdKURNo7KoY0N169SmL25Oc6dPTceefRRbdhTl5+M5LEdbQ5KxElk7KQclnlU2t+OGO8slPcwLTSMfPXzyi4nW9IC4FJ0WTcYYCmAgaylNqFBtn53cUFOGdcvel402BCWsw1TLWkathrVgobkBqvl5DsjEin8FOq3cTX30s8JCKnjDCVE2diDIWdte8uBeZvKcw/N5xjjj//4j8cHPvCB8e1vf3tqc1AaR+tIG7jxPi9/+cvH6177uvHLv/zL48UvebF62zkjt2PwIQpoDaDIBNTRrpoZzjTv6L5OXmOuJ7L6nhXL3HyWeVZD2tSKNLMvimSo5XxWNawRIeFd77///vE7v/M7ut4rX/lKBa8vfdlLXa+6eVF/2IeMGS1vJDe/7prLim2wXjG4Re5KPW4NXJE7/j57FsEON0OWo6jsJXvbfdpKYTlx/LgMOMZ73mYwtr1e23WASrcGkns6SCAwiaR9qM5ytEMrmQLrKtuGjitxgTkbYWfaNONSNe3QXBpnzz6pAAenCcoUjdsdqMfuRMWsAUTFVLimDt80N2ZvtRkxBy7ADnMkpds4PRXykE1IoNmm19hPnqeOvAKVNQQaXE9kG4/KNZkTqJFklixG1p5NFR9iTRc91bjHqaIeE+EWBaFhV7BeuWcDKdU97e1rjlkfXm+mvWrMQilu3YrqThbSw099LLck6sR9hcxvoPZ7RM2feS5EI54mHhKUvmp6Zg648fN0pmX9AMAQfMlpCt0OGiFnqbO+Hh+y98yj96qDNMARPkdmknXOtbAnktFPH1XRrKVUvK09xrVwKGUHpzpEZytk1+bUXuvUd9xFbe4ZnEbNfF602agjcw3esbRJ2wPXvLd2uuqlOP4NOBVUHjqk863j3Do3rXtYJXN1VaZAGxTjfg0G+Zt1TwDGz1gn1LY7U7+q80aBkIDdZonM3uCZGRPGiT1RdVLmnGu1RpE5YN8xb82+yo9JQM09C7Dw/s3mzIuhlR2iLEbqnblu126zVIwL71pqNHaOeZlabqSVEM+m838uyyiwCp8mwi48C2PA/abSkDlaase7tkUOtkSEsPUEg67R5Gzns9g27le7Mg8KN6PHWMuukNFMWwPWgah9z8iIGJRdGefOnlUWlDpBbCljwHsAzra+DQVszkZsf9d1n0trPMqVCr6SfWYPYSsq8d9sG/u7AU17cjL+2HqABNWmkZVvLfj29lTHzpiyTnjersmyMXiXvmOBQ9ZG+2m3DnBiXhF4JdifDwgtEOWsIeuA99aapLH51P7I2eBmmtgTruF3UCEQ9Rz2z+0fCKIrbKi5jH1tQK/1lFKO2oWCAFyX9c/5hh2Rn9d1OtdygvfX2k2phfZvSpHUDilZ364F/JyWYnSdqj0XtaNh+OB3YJvxPboP29JBrKS0VGsMIgq9HHmr9nOe83t6NpWsuDSKL4liBRAqmOZuBKiAph+z+piS5EAwDrYR5xK10ofE/gDgc1lOWY6AgIdlo03x39S4sS54R85Syq7mgaTup/px/Kw2pWvr7xQQ3vuNr4/tpwWEhyGBjiVQZjJ8aj0B1QCKggPCS/tW2iTgo/BeASGBI/aewFDFcf4d/hBY8ncViOYDwtLyQNsJBkFEmzVrYGgaJ8GaMzOtj6gD0gwhRkKc9RrCuabDrl3TETRRNt1A1bKtPqycppbkNY5r0uLNYpZWylWqYicaUNBPoxzOOuAcI46C48lEMsmtf/BTuAeh0Q9nskp5aSNpZ179WTmHQUS7OUoF9fvP6hGb/VDtSyWjkwIvfYF7z2cIRc9Qk2IH+X9bQCgHxaf4hIBN3sGEyqen4iQW5LlXrQ6oyKWqU7kYm7E3WmakTKhoxHY8z7Nsp2nB/p7zOMxDe9g4wLQK3yzrwzuB6mFYjQB5fubnvRus2Y3S40oJI5AovQXnWY4LFKsg1vNZtQYIdSTqxHSc/OgWFmpQwL91sAYh1iZXTS1ZGSOzrHuyTa4x9eEr45laQ1PEjGDSR4xA7MgRgxE4gvfed9/4o098YnzsYx9zbzv11nJWUUBABAPqRBBEvv3tbx8/986fU2B46vJTU8sBDrUKW8zTLOSkIBhFNj5S4PMBYQMCgTDJejYg5HnkoMURE6IO5Yh9m/mWGtqi6VR8s1mo733ve+NDH/qQ9vBLXvqS8epXv1r9LLkH74rjyKFGxlO1A3GGqjhXBJY9yjhzYzugOwp66/wwt9gGnGvWgfp6JrvN3+6b6MbS/DcOAocS1y8N2Kh/G2K7Vg97JcXZHHxTNq9CEVkzdbpZ/+x3IclSOgXNNEglYGjZY9TMnAKD0I4MvKTGERU/ZcrcsmYlyssV6RG6G8TW1DDTt6toXJogokBkniqwwnRBB2Z+QKd7WHUPOCtotVKBIgJqHPjN6hURpLGDqwyG0NqZymKpkQBgZKzpV8lcNSjU2RFKtQSOtmidsi46YOu3XRu6paynHLRkgBXg6byIPZoTgmnmUXWr2K7UhTa7z749ffqMAA5le2n/wp8jR2TjqqDKGMoWtZdsWrjItpSuJqbN0tjd8bvzrqwf2RRlsE2bwskQ5TY9DTlvCmIJqSYIokbx/Hk5hjyLMmCpAxewhpowgQ3tYPb2BpRPnLlSj/hs7WOVPOezfHY+XHte1czSTR00Wxl1usacgExZB81KlMbWoESBdGrhsN2MKe+Hs4S9arBWp1KON9nRBDjKVhDUkpVNsMh+wHln3QF2MC7NHFa4pVm9pwWEasNBHbMZMqwbnGeuVQdMio6xzVP2Ya5lVYMZgnLuKbARnwX5+NQqsmawC6Knty4Y6ukc3ZM1x9oXlTD9euUDJXvA7zYT5Fphg9JmX6QJdzOBCRINlpuh0VpQnY8pUVHf05xfTwvw0le6VMXaqtY7Fhyd9x36GYFVsDGS1ep5rN+Z62nXYGi+dq+0Yua2Dec1nti8iHdQKsB8P/7EE6mvNNjCWGOj+Tz2quONfSIgpMyg1+H5BFykBZPqiDNvrEGBA6lP5LOi2+o83NI+aq2eQMNzFjyaAvm0/GkNXXv5Mj5TUB7foJlZ1rECx5RsdJ6bmeO8E/MotGjmpTarrCPbcic1GhCyVwuYMA5lByiAR3U9dOQpaI3fwjWsHGvbz9gwj6o5jPBNKduddz7bQFfZ46y7+XeSUnUDwqlNS9Ro4/gK1EFlPWC1zxsDCfId5Bvj21pdvtm31gpylrO2OKv/toCQMeG9/2ZAaPtcsIB7ch1AOAtemVqMfea+vAcJJQIiMRI2N2WTGQMetVlLAvMmWXTmLS/pfDU91a1RFGtEPEjlV1Eh7zplrgsePauAcHd3a5w+/aNxz113TgHhc06dGCeObYyxf0kZQqXeMRChf+IEt1cRUbiCKzJ2S/TNgLPuoJD4SPVnCnpcSL/Iw09N4jflVGHQpeBGY9GlZfUHu/baa2YBYYyqHZ0qc8E/xuhZYEWBXCidOGtE/nKuI4IiXq0mrRQIU4m0SDKw/F3n3u/oLGFrv9SzKUaw/Oo6KjVOTJRUoSKRT+RvURSjeldeeaUWrQLg0KoqOsK7afGoZYcDmwZF8w2cpVoaRNfonoVoZCRCkewhKpQ5qllFIHhHIdRRY7KzuzJJufegM2L8NzOEkzGKoIDGPkZ72oRkbcNxduyI8hY0VDaE6xtxihoASV0zdS11OnQITpz5tWlMPbfOBLLJipwW4bZoRg6XBJlkBCv733Fq0N77zSPUzRY22C7FqRuUjYbRwLEW1USFzA5O2OxycJPhISBBHKJBqmXeTZuxj2+KphC31MEqewltiyL00KDmA1Or0Nox1gGyuzvRVZgKjCLZDTIEqGmyDv76gb8eH/+DPxh/+tnPjr/44hedhU6DVu8Br1GuiXODI8Ah+r73vW/88rvf7bYxeU4dnjG8vHdpr24+b8e1dUF2iF2/0wBO/PrUuNZJYB1r7jSnpo5oPRVJT3NZnHpnhVLzFUGYxx8/Mz7/+S9oTTznOc8dL3rRC9Vagq8Lm5tquQHyxnioXiq0mIpTgJwy7zgHpkEvKrCWwxh1PZ6n6Gjl7nsdUx3d21FOWEWbhEC6pqBsg9b+eO+kgXCCuc6B1ljoNTooq6wYCkudiT4Pe9UCNg4IeUc3GrewgFtobFNLoP8WGBWK9EQDk2iNMx/MBe/DAS/F5tSw9rCRQ7u6IvuNnWOtWVzCvfz4OfQ21n9BjfJXS6GuHej+UrAznCFo0OC94Uyp15XpWATUdmAIfNa03jlP1CZjQpqtICcxqbAHsM1V0e3eYq9BSa8jxTwzZ1oHAeJaS6ZWH6E2eU7toON4EHx0PnA8GW+VCyTbpKy30HUr/Km9jez3rBl4ASHGWYiy2mqYtsneEPCk7OVZ2RSes44me06UqGSt+azs/ILVb3FEWQfak+vrUq/lZ7JhSJlDB52rIyptsnudcZ/WdexbHW8+Q5CpWtwE8KJzxv63JqatIFijOM+MCZ9v7Z6yWWkNombxtX9R2CxSrnq+tTXV9VYYpvuqIMis7shrpzTY2vyZ7QEgWdHzCCCYC1p1rdj2Zgk6DrXbvAvACHPXvq+17ToT5vrd1dHmmlKUPnZsciYVLKeFBO/G8/SM5Jmb1Z7f+1xHbRmeURfo8zE1RnH4CTBLbe7+mgfcu/7bOqDP3ffkHq1Pqy0TmJ2vMoIUvJYllL3y/1D2pr+6ptV5573nvc88yRHNvQAAIABJREFU1ABVDEGy224nUQy2IZbaTkNTtkmAtlstR2mp0yH2Z8v+Szodf3X6gyV/SCISW1ZjC6rAAkM8FJACDMWQWEQy1HCmOuPeZ0/R7xqe9z5HYOgNW7vO3u/7Ps9zD+te61rXupaBerfMKVXcPpkBzYJoXcuivQGipTXAkmnOGSX7G1EQ1lBb7HA3DYYFhpOhRGX0ooXa1N/Pi1I2hr3QVlelZirrDVskImdlinC/BqZ83rJmGAfGH6de/uH6uoEWelOmXzWfq3tMHSt2us/LfSjgI7MKjTVBt0RcQsnn8wArGqx2D3b8uB+xUiaxG/YUWVFeQ4awa4Yx4EtZVOrTAC8zV6I6E/goaLE90OvDZqm4oOYIkCrtDwp2Mkf477L9lINlbxJUl/7c9dbMJuOFTeR+HskAB7AwE9CgS4H8AnIOIC18aJttQS18y5aUtLaU9dSgjjOCtd0+ulyX1wEkol9SrQj7Ms7eq18wfSfT77fjOccI+J3Ydms74N8a5IFNWWEjAM6K4Jn9s6/PF80ZnwO1coARWGypeRdwsQuD4bwyhqaqG6QWAJUeqqwB5mKxWWmTJT/qb68h1JE8Tk8OFRB+4cW/GPu3b429rfXxtjc/Pa5evjiOD/fH+umR2kesUdOBYzFF3WQKyQyakgdCeaqgcHd7bxweQsc5Hofit5+MI228nbGd4lUWBW0naH6MwIOFJSzIwoJ6+9vf7pA+2bOmbm0UUMVzo/v2AXGxqLnPRWuP1HPJtMgeOqrZE9XDC0BpZYq3z0DbO5NAg3S7FQHbq4oNpN6AEbixeMO2FjK2r04wDgKLV2qae+5bV3UmPsNGxFTPLv4emDWmpYDVYNfYNpi1Eqh/2+BGmdPFgVZ46ExTmmayuFg8NWbKfCQoxWk01St9gCR9nnSjFGaTCZzqkWqci4rU+FeNC4elheI1Xqq1EhUVNT9nBtiUQstFHXSdI03pmdvS5JgrF8u68Bm0RQ5r6YdTU1DXY5qypewaFFXohzvuuVcDJ5W/ILhFPjvePRTFxUZURg52AIJSXlIjw1rjUKqzUapLHVwJK6l3lMUeRHvMAan6ROhlUdlq4G562pkYCrJwzmBzsJl+Zhls1jfgQfveuNcX9Q+u74C6TWaQMXjllVfHZ/70T8fv/M7vjG/9l28pW2bFq92ot7pxqwCEdR/Ezz777Pipn/qp8dxzz4l+qcOGPmtnTVdQqwcduM5kehwtnNDASBl0zYNpzBhL1re4/2nc3p4+PIekyM+fm+jiRi51KKgFgFUnBajk4OceCFq4LmCJHahDGU+jtZta62RIuYdSMRt0si4ASLROl6xy6glpqaMsHA65M2kFIBqs9SAzwGFEtFnEFXruTJOozG1cHdVjbF5BFtdguM4Iw88ax5jbwVk1ObaYzSpr2SJ4ZxFYKytqaO2KxiVUY5A6o8J+ZgfApsWJgnaPA8dZkyWLJFveZu4WPiJg6AHVur8CHNgCPouAsEGp7YVFe5qBV31FwLEqS8u2RTimgmGqBxY7IY5ilBi5PxwOqa8FCe8zq/6Ua6V5eK/lbHvXqRv72nF3FrfrQMqJw3/3mrOAjLOylCA4o69+tanndE0pWcADC55Q4B9RgoI4tGDhWbUHkgEuSFhlUp5BWXwyt6nNwSFp6x0UmHk+1f5FKMd14qbi9jzQfGxvyektmKZ73sDWusXPDPAYvEvvK9FW10zhTaZAIELsH9dpAMlz4NRYLMLZpcq696yq46/arLPUMWKfnEkDhLp2/bpLHqYefbyu2RvNTbKDcnKShSk9m/viGnUeVUeUZ2lfNWWiJPBmVeYla9La6dy3nU6C8FW5hhzmsDJKW6ut5/OVDRfwZUZLg0LOiNLnK2RDYMx9sId4pmZOSrPkvqT2PDnCDS4L2DQbWZpdqZ4VspDTKkET18qyn5thkwDKOg6o2wMtwR8gEKBYnevQCpvh6l4RWyZgqDIVYbs0aK1glcZjsi0F2Pg9z8dncH/QPhnTCpY02OmczkEwn819V1BINjkU5AqcuYzJARtfOhsj7lThH7MGaI10YBpz6M324dxzj3mTimVqtGony6Li38520ef3llRgS41dfLQEnwXYFFin7ktCLZPqMO+Zfb+KD3GNtvjq3m5mqgGNAtnUavMa2DCdf/Ym/y5Qzxrqvve576zy4v/kfHFXAO+r+nJSZycLFnp81w/7ERCZfcV7GAuAkoqdGID28zF/yjayB8MUkAJv2E+8rtTSzp3GJZGBgGLK0uIf1V9X8I7K7dIqylk6xryKvC3vwEZ3nbVeXJRrxF/E9vFz45t0z/G5q7PD5233AWPHuiE+aXutmzdvJAahHvWs7Af36HjHbaC4N1SXeV7WEL6vM4UFxNzLnfih561ZXfZT9M1eDisSQGeh94by/n0CwqI5DghPjh+O11/77vj8X/z5eHDn1jiztTHe+szT48krl8bpEY6w0ZxTHDkWhk2cNo8Hl4nnMLW4ydYm/HE2OYOICg5F9JqOsQ4lLapQDBzoMa0FUPQSer0P7/dIAeHb3vb2RxSa1DNEbQRcb6Tmz1LocdEyG4LBdVPQFtziwKR3TVSzOMWNhII0Q7nhwHBmhBqwldqVe2k5q2VHtoc/h6qHwA1A5QgF1RbtDEpr0tKMlimnrg0UwpG6EIsOuuF06Y8OysLrT/pcNZLUHSYtX4UlHSJpeo7RqEGuMyRnbDr8XHPlg4oMk+oIRXExyiA5ZwndmH6mgKNiDqGQFFmtmmvRvUf446S9009LRrZ0DwWs0HC3FrXNGiFQEQ5NnpXmn1JjPbViJ6g2cyoaWByxUkW5nz4vKEyb22otTGPiFH7omMryeo6WoHxJ14W2Sz+50BUJfPpZzoBaErp1nDPtVAbywYNlLlQHE1qHI3j30lRgsOZgs9TKzg3Ghloj0THS9NuHrB0dgRChG7ou1uIGrdFgHxIgsJ65NsE/mbPnX3h+/NEf//EiSqB+TqnTOT6xSij7jPl5+qknxzvf9c7x3PufUx0eAi3K2AZlq1NQIRKe2xLyluC3Uwf919z9pfZhy9mqmSpqEQ4XzbMOcZCkmpWahDo1DTIJVlR7mL55Mpzw+Pd2VSOow0aqhe7v06Csjoiddbck4TObGe7ceskn4x6ghfHknqS0FqqmDizVfrm/G5lGnAu+2s5EmV5RRR00KIMRp93gjIGNZhmL8HJ90Q+lOLYSq2GtsQdaJ9S1VNVBiQPAnEhgakTVi1t1yOohaGS8GUiuLfpfrvkwDhK2TdTnXTv47Y10mKBQyHqk8EuVrD0uw6JBlJ1k1ymDVrPX5QiISeG2Iex1o8GxuREXEIgTNoNVO/e0pvluKxGEpdgHRnl5Ftcicl/MTcUeRJeTI/Qw8u8bUWI1xbwBrx1MMy/s1EcZUg2wvae7X+d15FqTMC6SlWGNsM8FPNy9J+eEANaZYDKLPr8KXsqRTiZ+DggdeOwtSDoZ8dbJtD+uaobioKgnVgA05hebwr1ynWawRQfO75qJwfZqr7U3YO6tz1mFyT4/z8V4WJTGmeEOWimTArCm9kRkEsnYNDhRxuT+fQWFBC2McZ14zq0qIzZDz9ixhucgmnnXeSSa1uqL3/P6BmLNWvLs2ED+1jpY7qdBVwPf0ssbRPK+lZMMe8DnZ7PaeqbUxypYAPymhjC1gQbTHspRVgAZ4JHX6hmg21XxMCI4UtTcdnkAzq7ae0TNmGuLXhZldWXuEhjUYST4rH1VsBI6MuOJMjJAGuPG35hHAgfWD3PS7Lpql6g5zdrv9VhPdUp7nhf4kE8SSjtj0uCa13EdMmIN9vEHeb7FdoYVsTprImITv0fnUerbKmxiDQYH8srIpcyj1Ng6+ASdjBtnNdctI6YBtjKi0r0w2wiwjzHjbGLuZTtzEMj3EmC5KV8WJgrrnWcUIyB7uZmqRWRqWqP85+y/Wdeh9cOhhSbbqexRsub1LVqvaFtlwKbrjZ9cmzWCva7tF8jT+ryswZaR8NzNwLfES74t2TxolQAVZECjp9BsIvfRgJ7XEqBw7dkXw/dy6y4HmNim0r2loRB10u6HjmHv1+UR0duwyqUBrGTL8A84i+UbqitBx9FTxnkoBkNiB/YWdp734H/qPIQ1lx7IAoJTboDfAmitc3HH4lJSK61QmtpLkOklKfZQduvOXddhwmIh+cL1VDOIPyeRKZ8yANiMDfXLSj6pJAif1z6K4pQdJ5mIr+bscMeXude60zng2KNg798SEJoISOuIgwf3x6uvfGe89IW/HA/u3B57Wxvj2aefUB/CjbWTsb2xJjW0E2qY1k7HA/UeM12LB+SA4uaODh0kERBCCVR2UJkD6qw2x6Z60biFBcaGq5MZRO2PWgsCggZ8V69ekYS264gSrKiGyptzhVS47cUiGpLm8D0UuZ6CuiiXGkXz5ihveqn7Sw1VA7IuDJy4qlJiaOswNNukhZEFIkcjakSqrQptyv1JHMmbGmRkxmijm9KWL+1Mk4UIlN4O0sKCQ2kIw+1r+m8KGtKTTCnzOHYsQII+npPPbxP2GdnWAUnNSfo4OSg2B15IWugafBaHtGsNNxcjUgdaDkWK0e3cO3NExrUiCixUHL4qsvJvIdSRJQdJIkvM84MaYrygggk9hO6QbKiya/lu9tgIDVQn6mfcrFyHCsqO0G/b5yqbpZSuxZiynlMbZXDD/Sn56gGiAIeGw4AP4et389k4+NvBtpukCi2amtvXSZkleoo+SQkx64Lngyte1M7r7lgGpNLEqmcLqsZ4Y0jdz8aOP+OH00k/v29961vjt3/7t8enP/NpzQEOPnOsgz2UQavGgfYbzXv/+/+X8Yu/+IvjH3/gA8k6zmqs4e6fmOpq6vYqIDTFpNlwaA8OAluby0/TQk01J+Av9U4IbWg5tjNWX219L3PDXDOW7Ds+i7kS/SaHkRHHrSB7zhZzMOzs2dHkGhza7FXRArcJYA36sD5Ni1kJWjFf2LkGGeojGhoYY8jBKVEjyWcb9GHtEryYxWDqVjNiBlkyJDn45Xzdu7fI2PNaMSpyb+rFt7+vQ1hUv/MXtE5di2bAgud2AOjMM+NSFVE76Nox4vFrTaUepTXLp8mQ9XApCiqkMYtWDnf6MfLfy2HDISsBMYt0ab1WLXF7WzV7EkNCPTjOKRlGZbx2d5fgrnQb6FGiAp06cO03z06fq5s3bozXX782vvvd72q9Qg+u6hoZbOaRM4X1jg0pw8BZeD+/HPu1NaHYcmrT163OILZA7VCwBRKjMhXSDrfI/clcW6xEtC1qQeIEz82YRSeloTS0wmPTCnVPrJ0ErQKnQrMXkyB0KMbU9HbPbcGDSpczta6Ts+gA9yraejJgZIsNlGKffIYqcx8GjQQSstdYc6xd1g1Bs8FM1xAxPgIE43DW8dRY0juY+rvS5yd0n/2HDW8GjfHFsYbOVooe50YDmQoXEcQ0K8kz8txlNTAP/dyCk6qPCwVxobOLeuVMt87KjHUzaKUatoaKc4D/LnWztlcO+7w+cpYr+xTwyFkiO+MFsbQXj4+lWsrcch8SyJGAlgHZZrB4bSmdK5l5B5fY0GYScTIJMHlG7UH8mzRWb4anAUbtgTMSBtxqh3QOrq9rzUqwLIGGgIcEvTjnFSFZ6Ljp/yqn+rE6xAYb3AfPWDor7+XZKxKjACblIAUoCioVWHDuZfXVsRW4kG/ugaC+/ofGPZnBCscYUApIEJZTx6EZQ4LCAgSMmVRkE3g3EOLvZL8aYM1zp0blWWO8HqokexhF7oJtXIN1pecOU2jJNE2iOWbDWACO8ZOnHuqv/JC0ParQDnPEHmZviGYbarRr7R3UsmZayyx7EVvUc6NrQZTU1NVyH/1mXkV/TyazdZ5iBwT4ajCpBErAvAbDZWb1zNAZHZ9YzL74dGWxlMLK7zVXGxuiyPN3giiDa67vx9YTUwAG0xuQMg+zyxwMQQFVTSxnQsTZuI/u0dobxQQS43GNJEAvgR3jCJOxJR8CpbZMua/P5rOWBBExi1vVcb/u62ifVAFrkkv48hyqly5dNlsRwZmUtDFW9S3xTVgAFZXxGe8SggLb2BbWiYCvqZdywQ5dk+f/3pRR19r5+2QcHeyP11/97njpi58fR/v3x8VzZ8bl82fH+TO7Y3P9dGzRXgJV0A0CwjEepsmiqCGk1DeoSyD1iWFiIYCsENFCtSC9C9LhfjdSb5RqnHucERAy0Fasa0B4KufhmWeelTNkBHGlGClnXGhje5HxGpq2U3PlQ4UJa10VQRkTIUMbZIf71WJBNTRNeU0jpX2A7jgZGNMQioi5ONWOAI6Na2MctLaVhukoPrxsEN1/rs5YA05+mj6ZLGcVVdOHR82wQ3fUIRynl0PEzWad4u891XHWYY+zEqez6JrQkqlWkmdgDFmINlAOWkvVmY2QVJOSIeS1s5OwjE0OhqUJqOqPTP1pE28d+MmuNIMoepHorZGFP8XRd0q+GVDet2QBg3xJbdIMslDqLEaiawyEKAhgQ4NLH5k+Z41wnbvSMxSMJGMktDxBEmOvYJnGtu2ZFESIsebzutm5RvsdzvSNXmM+4GTvkxGuYy0aRdDdZmxzLli9McizDIaamO9pbWBEJOQQCheGA2DlL//yxfGpT31qfOxjH1MNoYruwzdvQFijhhFln7zjHX9n/LP/45+Nn//5n1N/M3HtJVbx2JfQtgqaGLHTc+rbNqZU262IstihNA1jg4Cwmdtj72cFqHk/r23dgdF3swAIsHBwJZiSQmwJOnBgZU+p32GQZGft1hQIKyDc2Bi3bt2SMVcWNbLQfTpn7Q0GmCYOiu+sidoZJCtfJTPXtzmAFOVRjIG5NnmVpSvA0ANJBy7rB1GKO3cUwFfN0gJabvDOYUUgzJdEHtozLyrMZk04wNEakQjPKmBb9i2tLkSfcc1og6PSbE3hiapgRI2WbJmCEQtbqYb10HbfdsX2DrukOZakt22qgJ+lLnMMes/iGKm2burtxWslaJXDLnjF4mQr4FHbDdOpJRT0xhv6nKtXrqZXl4M/7sn0zxXF1YGubVwdQp6fw/kwIlGq8UGVLowP2jg4S7u51MZh92vnCgThCHAmsK6aHTXV01S1BtLcw1rq07v/WlflvmuuQ5T9Tm2RFZHtIDr74T0iQZqoTePoVNXOYKSBA+aykuk4JRXlUS+6sGXc0gmnxVkoHCExD7LnuJU6bDpbBU6tsnBLhiSCFQVsC1A2+1nHld8r+7C3t9D4ZePjGIrSrcyVqeE60xOELAHNVHPZ7IjqgsPgEPCZzEgZNwIVkw1nbJsl7VktO55nqMrt42wdrfUE5dprMRp1zps97Zi09QPrgrND2YdQlUun5fMKCPcZbB9dW9W2Rs0sNThoFohb8J5zdqznfINj3t8MaAO9nqmi3EYYibGbgeuCGGX/aO2G8dOgq3avZ1kD6wJ7nAlt60F2Sllx6sto0h4gW/ugPUvTwJu1uZyZ8WXkO030XT6b+WJcuibrjwhwTmDVoJ19yLhyxi7P2fYGoUp2PkvbbZBfALu2pUGQykGmYFogTtYm15C6ZnymGfjhfVqL38PXaeDdYHAGXrgv7rFBPZ+t56OOXyJr3rcV/REgEWZLa9AW0CQ0cD3b1OpBflLOzsfXU7Nt9SsbxNtvIhFgsaH6Aa6dpi+460R9RrvHXkURV3bN9Pn5S9fP+mg9Je/F15PKt+qj7QsAogMKIZjIdWSzEtS2Xr62Sb750vbKpVISaklP8epyVH0cG+pzekt+fyn8tcOL1oey2mbF6YxUmyrrQ3A9AjxiFbMqrGgOaMl+sPtj3wiAmmBUAPWxA1I+l5pvnbHY7va2TX0o99d+wgSiAD1tnSLf4IcJCKGFXn/91fHSFz4/xvHheOrKpbG7tT62yAyun45N/G4Oj401B4WiWW24jiLFnAcHpM/HOLN3dqyvEeCsjVMopG1ZsOYeJ/o3E5ymiaAoLpJFoMI/2eSXL10ezzzzjKhDbBoOWqVBJWUc1bjU/7lhsFFmIzZuYs+kYQQZJFET9miG7iyVlEbTQNYZRrKGD9wUPU6smtFH4t7NN+2wtlZPtSkpSO7mrHHkkOb9zRg5AI3EL2hK6AFGFlMHKO8nCH6CSD8zjbONDDt76OxVG2HWgaoikQ2tg0IW1KIkmKbHRpsd+NSYaJO392IOZQUjcpStgtpNPmcW+hk1Ug06JY6Tps46UKMWqk2RZ2NOcSjLn28QuB0HkblSTUOonTViRuwbWLrZJ3PPfNzXBkxNz1TTUIPag1OHVWpAOwYOqIKip4F8FV95BtBvanB4nfnidgpxyrom5iB2Pkh6/Qbpj1i8yOiTmRXylSxpD0Pdc+hrS8PtOjppoWFFP9MOyQBI2jlNlP/9v/9349/+2383UOAk+BfCGXGC1iySKQOQuf/gePzY//D28Z73vHv883/+f6rP47kzZ03Pu3N3yU40M2wnZKWQK4dhoTmfaD+1hkfiHwg2tGF6gCXWUB0jiR20FQWBxsaGCun5wk5QFMlaNGLrYFEBWBwMOZw5MKVKpppFN2jtgS70chPZ/3umaUChCR3b6xhK5mZUxoayzsx3s3XNMHJPbWpc54D7lZAQ4JRanHhOBE7IsWuDW9eTKmvTTO8mNJLbCghRtrM9szAN411E3CJeUd2bFlKR1AacXg/UdDlornNs6pP7KnKvAoaOjqVSiP3llRIwOH9OY8TaUEAYafoi10W72cMNLgUQtpdjnAI5S9iiiCk4G2iKWp2LPqOpRHLbF0DLzolFmOqo9H74t6mSRphVf7L/wE2WE7gYZUdh2LV4XVNkGbX3j45UL9ngxwI11FOTJXLjcewvdph7r+p06ajNcrLWsPO3bkXBcGPTKqACd7wvWSfUZvEeofYRZqqTwnV5/jnzwDVZewoIm9kVg8E2kL+zt7B91MHiAOCMUKty9uyem5nTEDtsGeaTtalSh7TyqF1yIGHKoIJFCXOl7jVrwGvRAWEzYw2+Cnb285bzIPVdS6P5qb+cyhqkdLwCJJshqkqhsgIJVnRgtkwiZ9ncEqBBJcwT1mMVSBnvOqJVXqzIGGug4jasb/Z16/55FqP6DjCXrwRGOiN7T2nW3iCS9ywB0CSAMgMBvKYAB3bW/oD3W4EL9fZNs/aKXTQLzXrWGk7j+8eDDOapdUVct35QsxAFppr9nJ1vCfK1RcjUWFz7NYB3M6hL0IIzm/pP0bOPj7WHOBuhCLdelKxGM28NimqjxfCK0Ew/dwHS8Z9izwyqbyoQarCo8UjfRX62DQLXUMuFgwPROhs0C5CLyi/rjXHU+5I1rxhUlWpnYKRzix/bwKgZPJ6hlHsBqikjYexEDc+99dlLq+18MA9LoJTMM/eFo1/xs9pBB5CmuJeiXV+H5+N6sCDKrihribEosKZ5FpDk/c+Yct/ywUKDbOsIBXZZk7xHGc301+RzWtpUVd4CLTwz54YybEomuYZVfnMSPUvGNFRrtwBz6ZL2b+6tAaGfc0pmECyKCgsLw2CvaLEtKUPpXv1fUes05RzQj59cG4AY28lZrUwvYGGAHGw3QSeBHp9fdVLuzSJ1ZJZdGta6Qs4Rq5Za8I2YpkkH7o1zhfMHO6WjKuem5urixYXe35Igq2P7PCFILP1d4FsBiLU1MaDYd5zrYhtytvwwAeE4ORw3X399vPTFF5eAcCcB4ToODcIznMVbEZZRHYyDF6X0acZ4YAoKASGUUTKEqI261UTQdoIdvc1oEIcN9RQ+JEBtEhAeH6tx9Jve/CY7ZnF+MWauQzFyX+RQyP+OqQiqO0qvKjJpLJqmo/teo4LmFs8F1vy+9BUdAkppG+230+sN00OuDruyFDJCbbDtDGUPHzkd6TtIjVWdRy8moyEVdmhdGL/j0FbACYc4SnMS7jiOAqmyr6bDaBPRPBjHjoLaoKoKCGlZkJq3FVqeVhNT0KSAE+VH1YGlZg5HiEBFoggrmkZRo1JWWXgN7Ejby6AHfdZ4h7eNca0BxvBKAS5Ic5sY74VOwzWYj45lA1HVM0DBU/9LGwL3dzTia0rvSvV0qV9s3UNQGAffbibPNVpvyXWc8SPQQGXVmVTGoQXwVRTtIdWDR5QqnNdlXju/Qb3041EETBsn9GLx2FMUXGqu5iIBIffZoJBDnrVO1stCEi46lrE5PByvvPrK+MY3vjE++tGPjo997I/kVG9Q17rj/mU1sDwLtUgY2itXL48PfvCfjPe9773jR3/0R8cTT1xNnYUp1gs6Hloie6Eqfs0E9h7ZL1JWTS8gHC7RL9poXnWyzlrjpNrhIRATd2ahUbGWeoja73LAy6HkrC1KgwZ7LCNtCW0puoYGzh7huoyZUL5kYkQHh7JdBH0KCKtc5n6dZhP42Rx8cN862HWQIhSzyhxofHPAcu8GXEx7rUqbEOJkrNy2wtLgOIXQjFiXoq0FtSzAoMMzSLlqDyJ4o36WUY1rv00+9/GAsIebJbrdp7SoOQgvpr3ZG9kSmlSnf6WUgFNrXHGD0pr6nHW0GuxZKc/NfwmEXGJggKwHoMWhvHfMJmjdXu3uqu2DKN0RU+J1UiZWbd2uEFHWnLLDYR20X637uLrtQB3WIvZ1SBo0GX3t3K4UOzXvYSb44HZfUbYw+6ogVqn+VbtTD9T0QCRTyl7A3jGPtdVztmcJqJa6IlOaGxTXTmPrCH4t7GNBHYJtxhGalARbdra/R0C4P7apyQ6DoqC819iqxrmBvqm73pPu1Wtat7P9K0p+RUvqHDKerGGp8wHahQ7Lz4VmWcZHmtzX2fd+PlzaI7TGqOBOnVTmvuq5fK72VBQl+RsBMii9z1LT+kVJz/nSca/TWupv6a2i0nJGtC6yEWGzZaFIa3ySoev6XfZ+ADg+g8/qPm+wCTjRPdhAhOfrOm3GB9su5k7Gr8Ev1y19tACUwNqUchiUQV/BlFQ+o3Vd3aelZ7Y0Y1WPGJm5AAAgAElEQVRD3b3nNdBvMSBQ2GZdR+26Wcpmhnlexln1kNVbiHK5a7FX6tp6b4K9Mh2W81WiHqv9WOC19resCH7yfPxs/0GBeakhBfzj3/gr9StmtlDnhdf03rCFCthDnTULxGB/gScBZ8j9ByQpPbasIv5GkFJ1Yvt3bjE0AyG9l54vc4DQ/2ZdVqGy68tAlQEo+Zepq9Q9ppyB/s3c76XLl61IHHX0tjxQljHKo6JR7+1JJZRnExVx6qu5AKFRRK+40mprhEWTvwvcSJDPOFbkSWDKtG8aXDoRQSmI66pbT60yiNCxTRG20qvEY2AxhFUnnyTsH/w3iUdG+M7iipT/uD8j9kxqtWH7NSB0Xav7pKtnoBrC0zbkzPcMCJUUks/rAJpriH4qwTjHLFxD9fERGeOe8XkAabnHlpjUN+O8rOAT98mzUgZUtW3iJ8ZI6u8AyxFAEgAQei2fRbJBTLwfLiA8GreuvaaA8OTh/rhy8fw4d2Zn7FJ/JaW643FMW/rtzbGxszWgfolOQ0ZFzs6msjLc5M42GSkMLmnRLamScgRDv6KeUIhHsghKY4PapoGmVYpcSIny2dNPP5V6ACug4b6bsmUU2QcU6VXTiDhwWlgPysmmvnv/3pIdKLJvxNZS3t8rPS3lKsRxEmSRgfCBaSevlFKpjZ6cKhhR0afULf1tR++xxvGpXegBZOpFEPFkCWfEXCqMCHzAFyYIzwFMVK1rHZqOJUQqCCafXa62n9Pv6wZjzNp4HEOkYDI1SjIQFMGqd49ppBysOPFSyUtBc9XcahTVxFf0O1N+QFFwQtn0KIkWJWexVOkUJ0Xob4JePc/DQ6XW93ZAxE39mZ1qOdILXdh1pHI+QQhTp6cDJH0cFwc6AjIFF0xXDPKp2kgj5TIAyP+mgWtrHYrYC63d3XEGMrTkhnZFyyTekSz4qrefaYZa/BERquEUWJDn6hwpgEYifsu9aipoM9cRKRBLrWrnnjeR2eFzqMl96aWXxic/+cnx2c9+dnzlK1/WnsJwiPIXFEqZ1eNjNad/29veMn7m3T8zPvzhD41/+LPv0VjzWtFsDl3b5BrFiq346YWcJjtJAGLBAgy9nQ7uq2tUwaoc6IomWfQF1SwpuXZNppci8zlnsp1BGlpvQvQktLA9dqL6xR0xj6LgRahJjuPujgJTqCQNCEvrVpYkzq4dcdNcG7hLDCrAi/ZP0EKhdMp+r0RGFCSEVj7vOf+qrXGccelXnf86V4xZ+yCSta0YQqCF0Fza18hBjpRTExQJjb7f/pBW0l3WVvawav1YkqEeGoFd0X3pX8g4AarJaSWTmLo0NZen6W7aajA/c2aotq8glsSiONRV92B7pBrdBLplIBA01tmq1LaDLj8j/1077FpON16uswKqi92qY4x9YC3wdwuQGUzpeDfgEO0M5znUMTEAcKyiotm6QQlMpF6s/fc0JmkaDaAitBt6eWpVle2X+ATrcl/jyeHMPuzr/YymCeEkzr3d3HvUwbIP/FVNqgFMUG2orGfFcJFiIhldMR1MOWqrCe6d/cO4eVwA56KymvVYIadSRE0BDvhRURiQ8dBuK04kYYko2NY5KYiDA8jvWl/VOj47s64hLh20mbPWnyrwSeCx3EfaDPDvZp3bEH6uO2KcCaiWMZ1a2JRO9yjwYKolTrQYAwSRBesC6NT2LUHUoi65Uskt+6clF1pvof82w4GT3YDIYj/nH8mIdU30jG3gwxoQRbGU4mRneH3FrBpIMj4COpJhKfBKwFS67JK5yetk2yaBFGVFJ3DGXtCqro/rKlASLc5BswTWMm7115qd8R72J3T/A2KWbts6xgbt2MSul86jAl6utbm5qFF2jHk9FDx8GWW+AjoXMFJwFNV3l/pYzKS+Fc+iQDKgLK9pr85FiRWQWr3qCERsW8saataVceKzsZsSRFJz8fsr2nN6z3GOKZvMfo1mhLKO9dlynsw+Y7NzVT1lfsjccS/sg55PDepa5vLqq69qD8I+eTwgVOKkLZImERwCQnx0AYRRD6796Jquf1RhKa2/aUxVXoTqLyBdSloajHfeZyBHfluB0/h7bsS+m04EPt+1FqFcnjsnIByfTmUL1HIr8WI7xfmhkjYSOmic5PzymjEjz71mUw+uOr8d2+t9xJtgJp1qnZQBU8CVz3KSxirhOlOUISfTuGdlUoJYxA4FFlWBfUOfSy9uxqt+w9w33EHldsAu+1HNGvKsZpf43lQ3mGCwdrcUVD5D8/39awhdO9gaQjKEt15/bfznL7w49u/dGWd3tsbTT14ZFy+cG4c0pyVgo4fG7vbY2tsZO2d2x9rpUOqaBsYctlBGucn1NQ78rbG14cNmnaBQtIFT1R5abdQILYZDCCpOb5B9USuPDseF8+fHk08+tTgyTG4NW9PTphXgdHIA2hGVoAMNq+nlEql/BsbRN3V+rtVxJmVrqVFgEI0EIWLiQm8hEald1GAiiDA1DXdgcORebqkV5PCv7DwTCL3IBaBxpEOFEtKqrIOLT2tA54KEotFzTaMVQONsHxyosSn3JuOWoFCHVrJU0KfcbHqlgjVntXidKQ6ugRSqTkF9VON6IOASq9VFpXvjnPB+xqrZNW9KC9tIJTQIzELBSFCIs9K+k8wjBhhxIW3K0O6KzPH5zF+dSd1TUus9neQIJHv7OErFBu0YCXUSpQEanJv4akWmXoxNynqRQiwOdmrUFHwm61uxgY43G7frQs6u1HBdKyI1rmSQ+YxlnqeIsAa2MsfNnJQ+2YyyEduoHla1VL3F3BqDvYBKFY7hpz/96fHxj39CdYPssSJ/PfzYc9wzgQf75o03bo2f+7n/aXzkI//X+Lt/9ycExnznO99Z1F0tJlFhl1V9gJCsGv8YaAc7rTWxkqvokseu/dUBGDqn+g5SMH37DQVrosDt0GsH22PDPwdWqinmsCcLGOBFtBbEErSnk83PRnK/IFNaVPsX0QQ5E5J1NohRm6JrtRYnQUgVU1nTopfcueOeTWFHsJbJ0LSNjS2cRQPqPtXB02Gd9W00HfQSYQgDEzoIK3aSJrOibdXJkkBX28vYIeLg0oEdISaJ26im4NH652yaBOibOjShqIquCLuDNj5kPZO9U7YwoBYOKw/cg1iCCwTwomubrlUbLSAptEP2iOqfoP9GUbeS4owO99x9RA0oGT4HcM74CTCJeA/3yXX4PU5fRUpEJ9xySwX2H2PFNdpiQFQxNYTmWnY+cahbE9tWAD3s5/vACZIqX4CABptQz1QCIUDS+1rOeuhgpd11L2scgnZ7fGwjK4Hez1dfwcy/zxz3MXMrF4OeCliiEMszOGBcS90y6sLYcYAmZ9BZn6Ue6z6kJuw2FgrsoFUHkW9pA06UnF611zA4UmCPM16MhVIIJ+VIZaFS79P1xn5w8On1OlPv9Ixpi9B2RR3D2sUGftpD3Qux9W3C7j7G+4tTZEZMKHDQNlHhbOuKBAlcl7ktyFNmBo5cKfUNGEvp5ZkFdFQMY6qnr11rOUbndLV3nUFkHfA5fHftVFHSgbFFjyo+UsCFMa9KeDNBfDbriPucs64rwNzXYgytVnvorFbKRSRqFEdbKopTfZfFKyK7r7p5QB0zn3RP2RPKVj18aNXJgD0uB3EfuNZLVqhnoUcnwJgBv/bRM5sgZUAAH3wnSON5CtJwVrMm+jyse2XfxQgx64w1J7ZXVENbd9Vnr81o5pl5NDOj4mBnlHUUUJ4sP+9R+VLq5csIaQ196wO5DwEhaS3Fs/Peixcu6PPoU9rrVnG1dObSoqsxoAAo5Qf8jWCydaH4y+yfW+l72nOu48h1oehyL5z5M2W0AJiy5ylfYI02I8ozcr+tZbVooLOurQHkM0QFzf6oSjBjXhpux1MU+GgY2B8L6yDKyoy9gC1AOQG7qM5fMgvi3j2rfVIyktfDSmScmVdAx84Lvrkzgy4hK/iE3cYnhiZqMBd/46zbZKgUyxRVlWbRLisaGBhVj5WV1rGz7CWJyxWEjm/D78+eO6M9517MBpusnm0AgnOGua/qfkFzxgmaKq8vmKBnw8+PwOZKPTudFeKzzAA6+0UU2OwHmeXvnSGsoIwwrDFOj8YbZAi/8OK4c+vGgCT37NNPjiuXLo4TGtMTPG6sjTXUZRBL2FxXQHiCYpYOqT0592SDqB2UIMAmWZdt1QoOobJDtYcyiCDDFLcvlNGVklmDPg7wq1efWA6jKv+I8hPBFtMKcGCgN9rAKpMYQ88Achi11kUZucWgG2k1ZTHSt0LZPcEOYFaOWJ3Spp1ZyMpEYPTSJ0SGPAX/onjQVH6dgz/9CoMmNevDTwdyBLbp4VbJ5Chw6sAON7ttDiTrLVXHIy24om6rTNGqJhEDJnSmfYzkgFuUQIdRHNca+QZMNVyiLUYZtoWyojiE+61xChe+/62MBs5G21Ro0xvp12HY/n8SHQGxccqcTaBgWk3GrfDE5m5AWIdNaJ6cEQvh2IG3AqYzHRb9USAep6UHsBzXZORYPyBPNjCm5ikDPBXlFxFWNinZsY6pAvYo7+lgoFH6lh2/mb7DpvZBaTU67qUONGtXwUNUCYu2acyDOjXjYrqYgwjRIacaz4r3QG/4r//1r8d/+A8fHZ/73OfGyy9/PcFXBFHyHvaesjaRj758+dL4wC/94vi1X/uX48LF81HIchZOPeqmwuw66F13zJP2Wu6rWacGBhUNaVaymTmjsrBDTxUI6BBOv0IMalFRZeJidAt8VOyHa2CgmT8jhu65JTRvxwICHvfsiaBurE0XnluwQsa4tLDQuwJyB+SyA88hw6GUZK/nLqIeVvz0YVEqZ2mQDg7diqUZRVnhOIgdK2Xo960iXGZCs4vOiLmdSOej4E6dvjqPcroeE5YyQulAVkEF9PL79xagB9vnsYaKAzBnu6F9cu7sEhByDzxH24ZUCIVDT5k4AYBBcLEEUHnW7ZTzmaU88TnQc9ybctVWo7ZITt0SaHpv81zYBJwD5hyHjwOXcS6yzliWbYKNhHZjxVdfZ6UeW9TWY1KRjNJIlZELvZh5rYPeLJID+lVvrop12M6t7lcZjWRYRZmMk2Mw0PRlbB5jqixIqH1iqMCyaMsiGDgpjXDd55EywVrfCpxdLkFs14AROjXPb/vmbLvtljOZdZSaDecc0hppyw2BJc6sWkjBGTSpuYrJYOCHZ2ntsM7F/E3rZ1IJlvJnwNY6QA2KdG+pU60zrNrCZOBbsjCv9SWzE8evPc7qR/AsCr7TqqdAAQ6cskkIfkSVWcF7suEFIhpsiTWUQK5BaJH9AhVcS3OxnN3Ohi8CGwloqzw7A5sNknjWysUTHDUz0bOAAJa12vtRQJh1XbCxGTzmm3XLdZizgrbzuq5fIwB8qs3zuez1p/RB1qdZTW6JoqAz9WI9S/o7jX8CKgWR6QXYzDuf7760Bn6U9aLE5/59gz7JAMqWpAyogXXP5wI/PB/nuOx/9nED4jlg4++dIz5TIFH6I/Jv1q0sd85nn9FW7eV+8BPmdV2AsHNXW1kfqgCKgX2XSXUetYdoCJ9WJPUz6pPwmfLBAlAWDKmIjgAgMuXxvQx4TiUMySxqPeUsJdtHIE1wZybDseslY4/KiOoYlabMvwnwGjg7M0VrHWfM+FlQZSmDSJKC56ntNMvP9HuNSYAKn+FWuO1Zz7MvwdwYCmItvmJaruYm9HP1BAxzQgEXPa6jSl1xP65BACfwgaw2tYFvOCDj3q9cvaLawPrhon4Ta6yzHwEmnZVfhCQRe0y5CmcM4LJZkie6DusFH/b+A6vKet4NBPJ7xqA1yiuAKe24UKq+40QPa/RRX9BkA387kdGyg+7/lthYdb7jbUD/BwSEclGULbxz47XxpS+8OG6+/to4PjgYz7zpqfHElcsDcHB7a2Ns7W6r5cTh6fE4ADmOEuSuZNExNtA9QXApNWShsIDIEELFWVdQyCI8lqCEaX1sMBzYWW6eCeBpz549J/ELKaEhoxtqIVG+6oOOidxTxBn0mc8H8ebzWUBMGNF4UZ1VhmYl560Vmi/VfYUaqkSyalWqPhTVxEWp00I3NbgSKCmlRz3DvHDr/Amp1aaiToh+i66Da62JxiRGV4FoM6lbm9oI2jQy7jnQQ30iQFU9TvjPGACrLtkBdirci0IHGP9jHU11SCzWZt9EgxWakiBgayso1MT1jyKjlC1DG9PBGYNbsRUjQs6AyhgH1Z6zlZKzj8iMDKRkmS0K0Rq+GkfXUvo6CvASRPW5pJgq7rjpoDVYZF50jTiUVXwFOTl78eK4/8YbQotKE24TbmUSRRuyGmzRYtW7BT1yABLjJuGJXavBpr8P7zU9w7Q6xpmN3gOITcvcIICgIvII6dToNnNlJM6Hc9VwRf9MHYCpLefHS//5pfGZz3x6/N7v/d74xje+uVwP+rZUs5IlYwxUN3dwoH32nn/4HtUO/uqv/u8yVMyBlDOR/BcaaKUw7sEBrwMwDntlyDfhy+Owu3l6nSQ3A1+1Cemc6XAkiA9djozfonQnOW5ErVZodDNzzjyvZNMZr64POb2p7+Dgg++vgyFBobPbrmWQaidIJNc9eLjUHkihcGkobTpbM3QFZuQAVGY+LUp6SNVZ6VoxEGFQqAdq2GOhkPigKvUOxJvDgKybexahlgnQdGI2BbRqUbxN9ZONC7Wz9RU6aLlvqfa6lraZCe5dmTmEb9RzL8AX4EzozBwi3iuulVHfvz3EZyzUpTkOladBZgEYak65H2obZOPI3ikTvyNJcMaHcW/bCfcWXY1N90idJ1+PLLEV2lhb3A97tAI9RvPt+JeCtMqI4XC6bsxgyspJZs8wbzgjEt3QYe7sZDMKjB3rEpSb14i6lJrWBvRVSy4tR7ZaLVgABZ0N529yFCNeVJvbLJsBSAds7e3WDKKZAj4vLQTk9iecGTgiCnpCX1Ywr9IEU6a4X9YRgb+A0yjzEoiv9ioOlsE5qb5KhG1He585tMNiRT5+kmmFmguIw70SSJeyxvNwprdNEGce5xfPV2DPFCpnVOdARah7godmc1qTx70ZgHWP09KguP4STOXMkoMUqrOfahUIlPbXQJH903OrYJ0CtQR3qpdVbe9drT2+SlOdP9duw9qSheNZ1AT83LnFxi17ZeoRx3M0Y13HvJROREC4f16jMoLTU/k1vU6F3AqUNgjyrThjiMPfDKsc/Na/JQPHeIjqF6CM9VIRmjrtXaPyLZKln0EbfiewKoEF168/0Wdu8LyAnJkT7n3J3NKHOgCA9CDCDOj6Lm2966hUbcaZmus5K1owUWsM2jA+Up6/lFbWpcSjuE5YSE0aVPhGtY9JIsyN6RuANZPF9fisy5cu2c+NkE4zjWU8zBTJlhYoE5u6/7IVXE6zv7T6qv+HL8u1BDKplntS0gVI11nsOtMmLLgvgQixXxUq4e9q1dRMaCnWuYbsVTKgLY0AfGgrA+bYvX9NnRXYtpy1ZuXMQFjr0Rv8CpjkHAoLov55Sxx41v6OfdS12ewn83EboTv17jQLRH4on/fA1PmF3gxVNOcm90gCC5+Ps5b7evKJJ8f5C4AtKYdRLbsz6wowlbxyNrrUTbdFQ3Wetmi0ZkmdcvQneA4pPxPEqs2PS+ZglzAnpRe7NtyAscsALPTDOQfjq6Av/hJ+p0B6RCsFAtgfKwtMAH/OGkRluDfbujA6vn+GUObMAeHRwbhx7dXxlZe+OO7cvDnWTo7G255583ji6pVxSq+wtVPVD56snY4jgsLjQ6G+0EX5Vr2emitjvChUdysKlGjIFUHcsNpoG36bVMUm5fCgFkoNGoNE8gCkcB0Qum9gF+7iIAs9ZoBAKg8XrraU5JoRS93djNAJaUmPMdU8Skrem8rOgWlQM8I0C8p4IpItyOLnnqzyaCGLOoVVKFXbi/Q643OrbMZi1/NsuhFtv5YC/zg5EkzByCAXL8l71IqOlsB4RkyL1JRmWvRYG1ZiQF5AdUCcMaMIObLPybDVMCobmbYCvUcFZG3OXvROGTLH06W0aiGnni/n5VILg4NptNwqnTLgyV7Y8UsLCmX6aGybHo5TzYY+M83dfc1VLU4PKR3M4U83S0cgzgZW7YYObAf7C8K69P8yHbZGqVmkotc6HKtGliBVB/wk/93DUQd0kHx+p7UblF2tIyIGY0TZTo4anSa49RxHPIj9RYY988jn4YDfuHFzfPzjHxdd9OWXXx633ri1ZLcamLBx2Q8IT9y9/3C87a1vHu965zvHr/xvvzL+/t//e+Otb33WSr/HboiqZ0mmUihnakDsoPtLc7NmJLz0Fv9362qSuQMcCIVabVtkrLxo5FCUboaIVf6b/QGFi5eJ0hWFTT1PWAHm8JufDx3OtoS+Y1DrnC3W+AeQ0MEg6lwyRLnP1hjooZT1MIItldHUoknYYhH2CYUk6sG8rc5Dnaf+rqio2AfNWpb2loPdNDHXsODkiG4VGiL3DijGodOWBKwVB4TQrx2g4/zXdlGTyzMttbMJhpjP0rhmAZcePLPjqsM7rSaUkU4NZ+ujWIMW/jAFEaSVcVPPM+z6Q/+ec4JARnY2kt0FP5h/3tPrag9BRY+QBHuB52RO++zKRmX9sdYYdx/AiB/ZwW3vuWbFOu6qDQyC3QyfWr0EGGvWTgF8Gn23Pg6Hy8yUVSsi15U7o8JnMBf9eym2+hvBSyjD3o+pHUmrFp6ntMmi9DoLRfkx4OJ2S1b+1GtUY06tOllA6vhwomgHYal2zg4CYguNuS6yddxCy9lXAlJMr2wwXNCKs4o9W0CK1yBqVhaNt4rr5evU9GwpbU5Zv9Tg1Z7J1mYMH3l91ls/b856lapWZ3xxLFeKOKZy53P7OgFGoTz2fkuZs5jUgWqMmvnjp8DAJdtvMNNHpJkp/GM+d7vn2uuPV5Sup/uJTel/dx6XjG3UOA1+eF1gE0X5OnPG8wctnoxWaggbQAvsADSvcExa9SjrnuxE/R4+m6yoavMyJs2S1JnsOl0YDAFX2YPOvDsTooAg7VQ6h/UtuCfOXYHAyfbIL0qtHM8lKl/WT8/ZVbZkw87xJALW9Vpwgb3Gc3AtzghR91LS00xt+x4KNA/roffYDOGsTdAAiPXOOLdkgT0mPyC15KKIpm7TVEXvEWXKow7a+2xiQO0PwiqqPyAKbwIq2bYE0xWoIVguEMlcsh879iho4hPw1RYpqp8MqFQglPFhHlhDfB4BIXOvgJA+1WL3PVStJEFmqdasFY1bauZrM/m36lXjJ5X+yeubzDCLzT5lkw/NdNU/buaa93UNzn73DGR2b9bG8Mzcv7O6ti/yw3UuuK0Vg+nf2W/ReFAikpY/6mt4+7bUOM3y89yZmm+qM/eocygsJIlspS+5zgdqYUUzdZDuuec8MriFbSUoMxvAPqaDM/9bQXP3yWGAlfjDrdN21nIl5uRrrXrSFuSUrxlgx6CR+46K3ptg+G/JEPJ2B4THB/fH9ddfGV/7ypfG/dtvjM21Mf7OW54dTz5xRTWEp2SsaDkBKrlOKwnCvDE2GZzUNdFzcG2d1P35sb0JqgaqaZoo9YNHctZMdWtqmEXAhLTtBEaiAwUacPnyFR1GDCJoZLOC0H845FjIXhQPRT2izsXyzK3VEs9PG2ameNnYenGopUMyWEw6E+gUv7Np/n+i2RgvbYydbS+EFInykmYblk2+7axSnXE/C5u3KqDUO9bJ6usi7x7aAvdB8OQFhRFyhrXKhxby2baC0ISE1qkVehq53gbTzajMDqApQnaaaxQZJ8hUuv6mDXgXpg8yDICbqdtRs3PA4ivtAsMjKk6cZSHcanxvlNkUgPQy02GxPbY3N9O/xQi7aj6D1Cp7E0e+qDZ2R5moyC6LzkbQd8/GU05OsgTMmekC4WifPasamwbl5vrTINT0gjpmPZyb5XVvGFPYRI9LtLygqlGj7DriuqX86bCaRIQqJc8zzmIVHlePn7O2PoChMHAfVnl0nRfZwD/7T382PvmpT40vfvGLCWLZp6bU1klSRg3ao9bg0fif3/uPxi8899z44Ic+KABo/4CMQxusup0DX+655nYnPCNUNP2e+iWkg02SjIvuH6KJK1CrIUyPq4iQMA96H8IZoTMu/fy01lz/0r46yqAn+yjgIY6oPTQbWt7DvKt1RLIaMvJqyG0Rq1IDa4fURoAa5iB8zKWdHSsj3r2DYTUfv98+uAhkTXdXULLsdR8Mam2TYLT06crHtyWEAKZkCLvWWB/YJQ6o+XfNhhL8C/kL7Yp1ig3kOai14EuHLyBdaMw6SJN9VpaQbIyu7Tk20OTDrQAI/16c7qjB6jClZCAHmsoAQnVkXakmdX1D46w2PSlV55hmT3n9QRW1MnOzTKzrBhlGeZ3Nqz1qQKjfhU41Ox21baC4OEezc78EyI+BN5V55zOb4W3AUMejjnSM2xIECDkODbFZE97D/FZNkLHlMG4WrSBVa2haq9rx1pyE+uU953V17uw5BYpMuJgD1FOnHdAcEBLwiY4puq5pnziNoi6RfQni7pILwASf0/OzCyyh9j/UYZgAHlv3Ai47oDLvYjUko16Hr7VFSzYkWSkDp7ERzVrHyW7wWANSm9Fzg/dWzXIOPDsPvK41bQIHQmWTQ1f6GCJUOUuUNQk420x26zO1FqcgpvNSZ75Ocq+9Yt/YMRdtvEI4CYQVPLZ1CxmMOLP8vsBFM2Lzudx62QaaVUdt4Mi/2yB8zhKohVHa+VSpVVnp9fWBoinz1vYKXeN9Tttu2+xmz3hG7LAyrNSBJnBtnW+dd17PdSqmUkCFfcnnKcBNJmq+r4JBpYpyD+wlgvJm62Pmtd4KFDSJwDi2Fk7nQSiTynaHtth9ZrD1oZ7HjB4zVQpQsV7sAzqg6dw9klgQ2G3Ak69m5crAkABc6pl5jgqcdV2yR3g2xoWAn3tsEMt7m3Ft9q0BkBhQ6d0ofYNmCB88kP3sWSngJaDveCUAACAASURBVPa765nkC9lnzgiBow8Bxu/LXrG+mjFtwNZeeaxV7pd1JrXuZOV7BjcQ6rjzs2CaNAMyvvO+nRM7tjWrWn7WZZl3st1hbsg2RtW4NrfBkYLAxheLerfBgo6Rm9VbSwSflhgDDQ4U1hfgKaJSos+KFr2u0hL5YARiSU5I9yO1prJRqVNWiysAT/mk1TqgNMcAup4zGgAV2+NaPI9qJjNv9WV7dq3OJYNSLWepH9J1WJ+IudFnPkwNrQLc7b+NMtow6WgcHdwfN15/Zbz8V18e+3dvj631tfGOt75VAeHB/oNxjNNDILJ+qqAQHikHPK7iRlCzHzYgtMiDee8sFsQkQOBBxhsQ4pCysFcBIRnCu1bTS/+QBoR2so348n6shfrypZl9hWV4XQfLG8QZGnuuOYZKmVLPqzi5MxJchUHRzh4LCJPubUEsk6w6oAYqiujt5JCmlupRagwrOFPUeIUeuxC2RoTnw3F1LUWzfKv2EQr+ojpWykbr3XTwxDg2kHFWZtXLCmMsdTcJ45gOy7VAjnCOfVBZ3bB1jAyeArD/HwEhRhgnRfU/QlC82RRMyunelBERktei7SDwEiHRxjeRumhWMx6qjZHTCD+e3ls+BEvZ6KGLAVRgc9bGWCqxodjAtXcPSeoYTWloBsuOSw+JSdxmCsZriDsHOtygw4YSg6Nno7QntJa/YawVtNJvrP0hW096YrTY/edcm7kgX+oROcbH/r+Pjf/nX//rceP6DQXTrump4mkPeGrYjAyiPvjkE0+Mf/GRj4znnntuPP3UU1Qcj/v3EfUwzdcG31kvnCZACDkVmxsCYOSEJbOgYHBOcydTjBHinqsAVkTc+9I99h4PCF1XlxoCgoeINimblUhzMZwBVFw3aFoufXdcv+K1wAGLPWGt0y9K0fi6jTMGnENSQc1jASF0d2eVnb12v1KDSQ3uARO6P8WASO0Yr2v9kWA37SmPfXn9c0F+nfKuC9W2jKE+Q8r6HB+rxgH7Z6orveT2F8dNTtjOjiTFhYY+dG3EApbEjmlvZL+2HrrtQmQ/1QPPIl+ADc6Sbuvw5L0CDDJnVV3juvS/IxAXrStotNBPKHkABuzZgCJ1xgBAYHRwn23qrqAlGWl+1x5gtW2PZ+AbMDdwaIagVNo6G1Wc4989mBfp/thGft+gTRmLtHup7eBne9pxX6wpnCvWm2qGK5M+1Wx/r4DQdHgL0HQ+6sA2e1EgqxmYx+tZcWjYc4w7ZwLjUJCujY0fHh6INs3cze2EWifoDJdLHTouHT/3fZQFWOhgnNEH+xYLAWyR3YytYrwYA+yqaaqmkfEZctqWTLMzu3WmqxrN8wtsa7/M1Oc3uGu7H9a9HeyINKQOs2OpOUtg3ZpG1xsHlIoq9ZL9TY8118TJGi1ZYTmPcYQ1tgnumpmoI1y/gtf03vhvIffs9ykQ7NneOlqfy+wTO4UKJsMmgRLHHqFetoDEXK/VIKpOI3PQrGTpoQpMU15RMSfmp2yZAj5dh91nzbhwXcaB6/I+qclGgVcMhWQnu6caTPQ5eb9qYyMC0rZTPVO7b3mdAehHv+YgtUAW123LE4v42Vdp5pLxAhAqTb5nPp/cTCJ2B7+GvVhmCvdUAZQqrYq+mKCrdD7t9WSElqAyoFJVmZUwKbhTwQ9q1UOTxj4RDL5GK4goeMqepq6yPprGpe5pAl1RQQP0z39jrLSP4xdJu0IlXaYcX7t2TTbriatXF+G0lqaw1kioiG6YGmLGGP0Nqa5P+7k6C2UzdB0uAKKjF52RnFEFexvQtQ5SmcvOe1kbOzsSv8FH5vzGf2i5FWuwmV7m3fuOGmXTuu3Tu1yF8WO4TKEF4HIGnfcb1PW5zVwyD4vvrab0jSUMdop9k/7UC7i9lM4gGGMAuWr1OmuURdwWZRS76Qy4GV8XLl5Qc3n8jQUsDBW0Z3Yzvw54zdJRaVKSHvgSOluShGnQq/d3C4V5JTBbQN/mDxcQnh7ujxvXXxsvf+VL48EdAsJmCK+OhwcPxhGb7fhQdNETuLXUfLhAcWwp/UojV1NGt7bo3Qdl1K0pTBl12wkWr4KZEzsvDA4ZQlBiMhZ8DhPDQ5ky6gxhFc6E+os2Z5rqKkAxki0jlswOA1DkUodIike7iBpZS0lIjY2dZbJTKQzKnxlaWpu2i7YWZ8+0Tehp1PO4jqwbrAZVB2P6lzlrdiynokiPBDeSoZwDUy2yLAAttm0UL1FzdQpfBa9RHG1mUMY8QZWcVJxHajv17KaOzRSP1vqxQYWoS3HTdS5SoYxSmAQZlKGjntOpn5lGuxS4zoZLstKrg9hHrdENGfT0hasyYVFRq5gZnetBV0pnMwJFc5qub/2S0eocLOlV1ixu59Z1oVaQwvhaWdF0Jx3IEvWgwNmqiEWYuOZC81FxcuY8zbKXBvYAJ1C71I/IQjSmFjibBEpFoMq8q+bg8mXtA4wSDrCcMyGLzoRWVXQlhJGgXAIeLnRHROYP//APx7/5N/+vnkX96IT+GzVTlkW0BurtLI7x4//jj4+f/dmfHb/yy7883vWud4WiBCWRw9/ZX3Pc0+weAEJoPgYnB0/mW+tblNEIIyUryB44c+acxtaODmNhg9saMR1oMVxHchyrwLipelJRNVOEzrOZrjnTsw2aNNPOPImyl76Okp8+ObaC2CkBjesFmRO1Awi1y3Gm972/7AzLYZENIGO4lQxJGherGa1rKxtMCTWkBiNCNaUy+0BYtaNpMMjnt9aDvzuD7gwwV+dgnIOhxdHUYUvNggE2KeYqcDunOZONCJWlB3VtkgSpUk8jKlyyrXP9pHp5AqZI2Wxr6R95f9+KtWqpEnvJs2PHWcOgzOxDAhUBPJuW8IYyyhpkzDmgyHLrgKcmbIO2CdRiODvv/Tdk74RKg6a3j9wkE19BHoAFoeudsdhArRPQ7NB0C6Q0SKywSOleyl6mHmqeLxwSHF/WkME8Z7YFWl66ZJEcBfrOoLHW+czSjbTGoMglu1lHSqBGqfZBwkHHuWc522pIb2eOsbNwmm3nufPntA9QGsTGc78STZDgVgNNK2DzTf2Knf6VeJnXIzRRg17zWrSDZFXj1gcJYFMdnfeG91hq2tVX2CCOz2Fnn7nXOsYdnyWQieNYZLyy6fIBMi5dsxqH9Lur0/OI0umU1dLdPfYZDSIaiDbDwC2oFCBZwQqraB2orY3XX7ObBSAKSDWQ6pkmuu6JlZfnQKR7rGu02fACZOyZttro2UgNIf9NGyetJ5WXmCI4U88FjmYPF7xQFi898fp8yl5GTKfZrwa8ypInu81nSek7YmidU17b+262hHGbQQ35TFO7C9nUtuKJgF3ZEsqWhOrNM5i+G2GOBFMz7XAVBLhkh/eKYZQG6a3ZZV/Ofk6zL9wHlMkG6g2ABBomywO4QxDUdeEabgdZUjpNZlc2F8GWAP/NlM/rY66pFPhSQcMEfpzd+IIGwU1PFP0VWxg71L2icyiUxNqm7pH+rUFN113ZLLJDlGfduZNEy+WFyiuQIDW9be1QW8ozFSDSWqhoTdZbgaSCDw5ewnDLei54wLgo65pn6Lprtp33cr/4RKhvkrUsyNWAmb3I57EO5KspwDvMvnCQx9mu4DD9Sz3uDqQEfoia1ZMdnwxw9+EiotX4QyrLpffGTrWvLXvAbZtMTXXyglpql2QJ8KXlz65rt03dNHir/Xz+vOaYsp2q0TfQLJfRyemoypd5lGCQ36sdxqKrYj+VL2UKFxAhWX78SBhAxAw/uIbweNB24vbN18fXvvzSuHf71tg8PRlve8sz48mrV8aR+qAdjH2yhDj5iMyksSsB4Y6MKaIyOJMuTqd+cHvLojJrOqDIVmyMtTiZTCgbiZsnQ8hC5aDtYuHBTBl1DWEP9qJZCzWFbIoO/RjE9TU5HyzUKt9V/GCFHDi7xj3L0dh34aoObVEv08MkdLUlKk+gKlW3LJYiDlLQo3j+wnl9lgu1XdNz8aKbtC+ZkeMT1XaBprMZTGV0/0SJhYQ/zOTh2LdXIg6+EDqJ99i5LtdZhaZTls09cqzS2aLnJUOatDv31gCnNT09fIvqimqjnip26nBSS7OSE5sMTyl4DeBkIFJ83r91sTqz4prBBlX8TVkLoT5knR00zBtMgWoyZhrYfM3ob0UmhHClCS4/CQqW+rCopKl3IdLAyQ5xfdefOBBvprfGlrnoOMthT81fM8ntSalAI60JKtBjZ5KeR9ta53DWmxW5cvnKUs+hQyHiPNCy1RIhKH4bQ2PARJV+eCDjTvP5//gff3/8yZ/8yfiz//TnUoOk5oh1Vce3yJmc4zjdH/rQh8ZHPvKR8RM/4RYTGC2JkFCTtGkxGbKWvF5BXICWlaiMAwNn2M7p2VbONDRK3zsUQgIQq646kPDhZ4ov48B9PUDcJb21RGu5fElNcavW2vnu4SkUNPRGO4CmPNoY2vCyn3GCQOkYNwEH1CRC0ZHyIuCKKZ/KeCQYZw24ibkD6QYS3Dfrus2ELfKTALlF22trqddy3UDXR50f0Gt9TuiLBULsgBpEqGPA55MdFD1vy20iWFOlJ7UNjICL3ciq1xnL5wnVFojlzy2i3VrMmYbOPbRBvOsdnCFuIK92Khye+qXjgqoH37x5S8/9pjc9rWBPwkT0WTo8HlcuX9YaUSB6lPqTaQ9z4IvGpIDRoInUZkMT56VyTORA0l/PqqFaz0fOvMv5XYQDLNTRmtGOtfeSadd1Cvlv5leHeujynZM6ig16qrhYB5P3Iveu8yhBnFgG7TeWxvOcUULekynovQlcjBPV8woHkfHlc+s4O8vojJixylNlgrkfWvXgPOEcxW9ZAA/VFgZkWkQFlv69VkL22l9RORsoNUA0yBudgIcHGmPOAfYOzylBh2RL28uxbZ74DOaKc0sOPHsjlMo63Px+bvjNe0QrTDuEJagPpQp7hO/APcv5jtJgA6JmLL02Vu1AHunRmYbgqqVtO4L0reN9pUGaQRAQKvQ/jdcU7OuMTI0VYyzV4vSvLCA9r6eeYc0E1ZFjDCpexe943fVr1zTnZLLk3OtMNHNDAVSAjkW5eBJD0jmbdSlHO/V/7Rcp550m7mRz6UuYGm0ABsaV96BGyVzPDr+c5ND2mkVb/KDURvUMbF1zs3w9f+TTRbiH/+YadfDVduLkJGJaUzY/jKGCWw1Gatv4nAYXDb6a2StIyHj1ffyujrmc6ARcXJ9zp6JHjEED3AaevLYOvGwENZtq+0Ovvr0FGGEvN5tYCm193CWTEyaazsHcH4GqwI8o5jfjM1NlncxeckHZ+7aNjCWBbQET2b/4N8w3rCTWAfvXmbgN+UHKpiULp6CQIC7ZMtWDnp5aywMgawJSVy3HbEv6Lb8ufmBBi+5v+eibmxprgWDJngq8CohX4K3CNZzPZebwedg+Mqwum9oZTzz5xLh44aLAMrNx9peyIXxJqPc8o6j1UQyt3fAAGuZSbSUZ03Pnlm/Oo7t3rIQ+Z+JJKBBDACJ0Ty2U1DNnJHIJOMr1AI7dX9jMCfxAfBPOxba2chLYwGT9gMY98706IIQ+bBtFaUD9aPtUVvUnucL9CGxFjfsHB4RH4/TwYNy8/ur46pdfGgf37oydzY3xzFNPjsuXLoxjnERU5UAYMQQba2OdInOQSoISZXRAjkAfWdQ41e5FSBBI03qa0wt9TpEzjgKGmEVHMMjgqwFzMgsY1vPnL4yrV6+mr5DTwXZAqQkwpakoEQ/fw74OvZyJtCdoMNhA0gZgVVcl5yBUDTlx/C+0wHnz1xjJiG2bJsW9F4lRj6tMqA8Gq/TxmXVE+FmUSSpSBLA7blXQOiZlYOIs15g6ILM4AIex+wY6YKxTrXtNhsMHmTMxpRC1/qqZtiJ7RRJbkLqMa8Q6Sr2xD7cyT0bDYkxBYFI3ps9NGwj1fsnzuwYmsurtlTgZxNJGmx0U2pQCYJ7H89eMRgr8c0tGhayq1oyv+/896uw1AVRnBQOh+4b6GhU5zVEcaSmw0cbkwnkFiovXlUDGWaVmTFx3xniqQWxajyxZa2UJPM9yDFIE7EOCep9zps6llyXZrB5UrhOxY6x+QTu746//+q/Hiy++OD760Y+Or7388rh+7fpSL2nnzDV8fHE9jAgZDfoMfuAff2B86IMf1CHG9cnGKSA8RXDEPfvUkDU1aG25oZpIzbszBRpHKBvqMQfNLjWVyXBb8QqVYNMWWLPN2vI8zdYJuEhja8YA412KRZ3CGmIOiEpCs1b5vZDIqV0M40NwrL0WgILx1v3Cp0/mhb3UlhXNAmotLcG49yvPxf03MC9zgf6NoqFsbul6zKEQQdA7IYI2yIwB/y1p6zhfDsBPlz6Vq75ZbgRs9THXe9XJ4j3OFK3QQ17TjH0pJM6aRplTWVIjh3PPSMYO55f7d22Q96bUZMXWSF2h6pZL4bZTxViIPptm6lLTOz6WzWZ9Yv+g+d+7e29cOH9xCQoIYllXcqjIXufgE8gYEIgBci9P10mK1ZEAgHVUJT4t7AirlFKp2nAEkdL3ToFN6yfb7mBq99BDtPf/CL2vjYYrBJRggc9UMBfUuzYap4rxa4bBdiVrbntbv28dD89bapfpTbarPLOENybZ/R7w7W/Keq+iXtU0eb/O0UUt1cAH90SmVW15UpNpknnmViq5zjLX4XAW31Lyup8E0nVSWMM4lGpmHdSgTvjKTrvFTr+aQeu/DQg6+9zAfW6lUPXt+fy0n/BgyZwWGGkw3/ND4zVRp/hvzjb3QvU6Lmgo9kYodj3fG/RgP3EsJeLz2LMIiF56g566hGLqG1ogu+rBDQqX9RzqqvvgWjDL87ASgcLuFLg0iOpArcF6z+9mdBQM556UhUZopsqarZON4z2PazM3CiR0DkRNlXIJAuW0RuA9onxOrTSWsU8Q2XtrsKoaskUszPuVgF7ZxjCa+LyCMTrvst+bpVXdVgKNAu7LemuGOuwsUVOjh6CfofkqmEtNbufCvUldS1pAGnpk6xbFDEjLBvZB7017N/Tyiv1wf1a2XvW1JChTVjNqmlyr2T1l9ANKl4XUNVC2UgGLrtHWVHYslixogI+C4DwfdtJq/GZ5FKwncCVLynnf2kEFMogNnT+/nAc8XzPVjE2DmAbPssnZO2VvFKjgvV2nMz18riWsz7ycK9jASayQvVjmANeSDgQid4raXCMKs5DWETwn98L9E/DyjFWVle+fPa+gV83iTd3ks+Y2ExKmC8OsFPYCCJz/VXRWHJL9KyA87aa6jxYtAXUUsGK75iYN4n2+tjH9qqG94xizurw+SDRFnbp1m6HDO+DzuWyQyXNYEJrfYyutrYBSusX2fqiA8ORwf9y89ur46ldeGkcP7o9zuzvj6qWL4/y5MwoGJZfKHBCksAio0SMY5AZCYyEIBCu3ql8qDNegGCJC4PYTBIQ47A8OHkQ17Ug0o4qxlAMOGk4k/cTVJ+TA8KCVEce5rhS56XR25hthy8ikRlFZQIkVeDBqnLDAzcThzMrwp8l8D6oGcXZ+TTHkc3Gge1gJTbq7qtdaHXKhUcT5r8qhaFJypKwSynN3YxTRVNNLKRSh3GrJWGUuk6VjE7BReDZP/qr5dDe96gKXHn8ePylXIpwRg6nXRiFJCoHMU4vxIyxQJ6VIZ+enyBHXn9HP2ako4lVkSEpZoiAYyW5xcutZVs4Izq+LjC2kYsS4jn+VybrpqjKK0WMTVW2rG9pIchC9RU3SdZDip++R9XTwtGptsm5aqRp339FmphC/dUlWZzO1tM6UaDlRO+O9GAJndOJ8ZE5lNKJe2NpL1QVueM1jsLRH0hLBNZLUWJmyS6CiTO3m5vjkJz81PvH8J8Yf/9EfjevXbyjQmWnGCgQbEKZtwY/8yI+Mf/qr/3S8973vHe9+z89Edpk1RT9ODk2aCVvF1HVXprFIhTW0NcajNUalsTVY1Xikbk9OGMIuke4XBW6naog+oNkPfH7r8lhjdt4iyBRDyji0lqXOhLKTiBPt7+s5VBMXpd9m7HHo2Pdem3Z6yw4QKi0akJ0x1moFNYSuCVnfE63HaoumlPMa7plxeOWVV/Q39idZLr7nrDyvp95S9iRqw487XiCaskNSi72roIF12Sx0UWVn7J0J43fN7BRRdKaK4nw7QmrPkR5Rs/NYB61N12EzELypp6kCVO8J13aatbDs/SiZKsgV1dfBpDJda3YqmoHzs9xRxrBtNPh89o7XJoe+FS4ZS555cRaPjzWndVb2zp7RayT9nWDC69DjUOcPe8xz0BpBmfzQIfEh1AoowJ/YAUjsp78lwRprQCIdpXBV/CiNkFeBmEV86twZINwWtY+1XrpTM9YVWSD7Aqp95coVofTt8TpnUurM6tkmilWDX+yCGm3DUIgqHusZJ+j6jetaq9gd9k8dJOa5Zyb72+UQZpjwsxkgbKIDN1POGWfGrA2d5RhubipjxXvaA5ffF1AV7TNOuNgZadnBsxSAEPUsoiQNTFg/FZPgPbx2dnyxi2QTmCefhSgBhupaBcHFOTJVqvvD1HcHhRUJUWY4tWHN8mmPhtJWVJ65XOYnVNTOkeY1PU9bX1jBlQbAjMdyRk5iF63D8j6yGFGdO/5dh7vCRRWrmUUyCgTP1MGC38w9Y6i69axf1eZCdcbxb6uD1Fs1uFYrh/yuQJxEjNQ/bc/sq5R7lBFSR3QJBpnbBHFq2B0F6QZ6ABUrKvQKOBBYFxGQUu8Zz9Yqi0oJ++buXe0zg3s+CwumlAnV+TMwbmV1gVcBDpmT1rpyX7yPueYnfyND3/XVQExBUtosNYiEKs9Zz/1iU9oWhHNI9NfQYt3yYHupYxMdWVT8M7oPzrRSzxdKKBRXCfDgMxpUZS4UmIfmXNtf/4nfN1htllj9deOrWb9hT3YUO9JyBV7bgJB51fnRrHJKMJhTBUgR25EPGRXm0sdL250zhV2nfa4ZDJJ/HzHDZvtlP9K6p9RPB4RoPRh4sS9pH6w9b1W+QS9xMRi8jt1+ycGc6NQ71Iw6CONZCgR0zZcRwWt1HUB4JaBoI+QaXeZjZucU5NLY0PReQjpOimi9oRmhXrsGWX2+sGYNzFXYizOF3zUWUFnRGZiUBuBdCrNmhmY6MvBat72wGnT3D/cgnyhgo2MCBADrpS9YHf/ROhm5+mpMf+/WtfHyX31pHD88GJfOnhlndzG6m8oQqnEEGSA2Hg9CICgO36n6ESrbpj6DINKk+f3tukH+RoZwU5lFqGGSc0ZW/DCIVAzGEhBubqqQ+mokzJk8FWBGRraGXTSLoExd6E0pC7UNnbWUOQeEPO+jAWGV1YSU77uGg2dyEJMmv6Id0h/xTAwQqFL6raH6eUDa+G5QHzcDZkGpWSUSuGlgzYLQDCQ4aQZsDoi6IEx1tJBOn0/O5r7pU/1MoRXdKKFfalraKDeIzRJYSX7XhbelvDUANtqwqsl0ds8bQxs6qFNRewyWarNwttL3zKqJrt/pYcu1ZZQIxLbNFccZbCAuJ3djXc4zgU1T8wqIUwCsmsdJPatG34GrjZNqn+oYpJcjn13AoAaggfFCgx1ubcL91plwkEn/p0iIh4bL33WASMp91diczUgmsaCFA9GVuij/llJmDgnGw8ENhuOh1rwoDQrMoLC5P5IOOQXrNAg/N/7mb/5GGcHnP/GJ8ed/8Rfj29/+tp6ZMe2zFyni5q3G615tP/3TPz1+4zd+Y7zzJ9853vLWZ13wLMO5Nh4e0B/uztgBwaKtxSHZAdOwFVjB189aE40umc2qXi1zM6nAVQjGarym57GXS8mtM91DS/c/iQlZKdFNh5sdEhIfihxjzmfhLGpNKkCwM0mtc3tVVQ6cNVk1wcUkthVNRCCEOMbZENc/tJalngW6EQp1e3uq4eIa2JrWmrH3sEul1JVizyEmelWylguCvdQ/u+fqksmL+tqCnqc2QNm1SQWQ/y6Njp3ANRiT1v9JjU49SN3QWohuMgWg5HV4GHtep0NTTj7iBa7BLHXUzn5l9GXITHFJLTbvlSOuNjntiedaWLV/CfgixbO1IRpOpcBVrxWavIIRZeEsCuRsv+s+HcQfPBJkN7CwQNm+AkJRtdMUXU5SKPAVi6kjybXUY6z0zdRqFbgpHb/BRIG3zsFsu5m7ItZdp3IQgvDyk4CQdVXxrtoiOa+TEEvRc63ZnR2VUPDsOHNF3vk3n0XmHwoSDir2gmsTCLZNylJbLdtlB4cgXaJPrZ+OND/PRRaBtaA1kSCP++S6rKf5OXm9giac9Cmbw/jyjNjJBoTOlp9aJTvnSVUnfWSt1C31/MpYb2u/VXaf1zXj13NvBjx6frW8wZTbCKEla1QQgc/yOK8YD5xVVddsMPf4nPc+eS32qcFnzwQFSRFz6Znq89qqomUutDZwCVqyRnltgWCu0dpVrsVncM9LENCASLRpq8u2/QA2SOJJETbDBnQv9RmZo1kgpJ87O/DcCxmWUj3bzoJx6dnOHlLzdoILBJcuX17WvdZOnPCOvWjgE623QBLPtrC6Ui+m8Zgo5J2P+nsK+MNEKhBTwGiuaWzCQPsjtOQCFwbEbG8YP+aP5+n8FWwGjCiNvEFxgczSbxc/KnOu1gWtLc7ZyTPh3/XzOhbcW/tl1mebM8OlxjKv3GvVbwtoaE0HNOu6rC8mOuNEA+ZaXLd1ogU2uB42p7aWOalNaYLAAZP7tGpPRtFXwFoytwbkHeQsdetThk3AD8CM+mcfPtLqZV4H2LK2Zyh1drEVVcYXoGsKcgN/bCPjJBCh4i85FwxEQ6X0HPMlf4SWKQTDoe0qWAz9ujRjqKD4bIozwnSoUFhbgxQoKTikwBSa/caqTY/eK1bZkTLxVo53WUjrgWcGBeMtUCaAmRNWrC1nxr0X7XvTWq2AqkuaftiAcByN+7euj69/7Svj5GB/nD+zO/ZQKNqCPknxrHTYHRAi8kLwQX0Jg6gAovQlKmoTbwAAIABJREFUB4VkC/mJzVKGKI3pRT8If5f/5uCUwQodQgpdMdwMPLUnVVxUnygtctPy+MnB6FQ+veZAPixMUGOpJsNR76qB6Ua1oY8KnwQ+oNWwaFmUiDU4EDPqZeU9HczQQkHOadqsIv5NBSHcH8g+gZBV+air2lqQ2TaIX5zQ/IdUg4JK8lnlgHMPOOFMoqgFaVJdpIK/WWnNqObyOaECKZCLYSkijyHAAZRBCY2saXqMEteRkdbi8cFShK2ImAVKImRBTVKKtJmLjr0W5aaptzUoRXzxKFRXcmbPAhJCEFu7tLZIMFsMpwXm1KmaJlhKbKkDigUJtBYRAvrmOTB0sObMhfoR7bpuld+L7pRD14qazj7ofo6OjEAvDahNb2vBtzKrWSt12tiYzGOdg/5bgUyVE6fGowoGQ41Ug+kHD9SEFKPn7LWfVYFTEG7WM/P36c/86fiDP/iD8aUvfWl8+9v/LfQCrxFTFCzsUAGXUjre8pa3jJ//+X80fv3Xf328/e1v11hjSMo1J0MIdRv0ikCw2VyhuQgMIcgSJ8cN57t2vUdcv+cvzQeAkdBuuRhG+KKSqXEWMLRS9WJMenjoMAhVS6p4U1aBjwPNLaWG58XQFjgQvSXAS9HpIqfKcqSov+pyOmwjn9+m2rwOR1UZP1FG7WRX2r50o9LcqkbXrHqzJjXSc11ED/4emp0fZWOz7pq9KCDA9YvOC5AIVbPAEPay65U1gAPZ1gul+xR1l4OcDAo2oWuYQ0josyT+H0r8iEBeoECyMQps1H7ELTV4vjr+ZJ8AAJoFVwA9KIAnA3uiQNNU+GEnSDXlcdazllAVYgx1HdV9ho6dgn3+zrWxGQWEvA5lyZK1o20HGVYLgjTI9r07m1XwooFy50BZjDiWEgTKWu5a73v73LPD0+CBsWUulKFRLWXWTwAg2Ab8fa696b7qOpwDnK5z1mIpcw1kGFsFTOfPC7jovsD+F+Wu42b1bVOgyfx5jJxFZjz0+/TxbdsCOUkB8+o4dT0x4nWCSrmds1sE5OyXlT3y2uCr2XnGU/OUuSroUiCRv/f5+F0Bnpml0oxC6+pqh+Z6d633zKtKSdobMPB47U4DHAmchLLZNdLXiIUQJ1Q1yQAd0xjxbAIbQkWtz9EMGc+D89dxKZhUUZUqlVZ4g5/sZ9ZRgzmJQaXmySJkrjtqZpF74vetsavjL/AIwaqAAHM2sPPStV5wjt/r7Asw1zNUNmBqldKsU7NNly5e9D5OgKdynohxMDYdF/Z4A4PauyXgVZ9MM3FqmzrWjAElR9UyIBgTBTR7VnY2lPMGifoZAK5K8A2WS9nk3wUhywxhzioG2Axdg7QCIvJPIyDHZzDO/bfaO9y7t6z1UqWrQtsAF9uLD6AzLVRd5oPXMwcExQ0cln6rCapqd2uzymSzLT1csotLdjZCLoxjexZ2n8h3TiugAgPcI/dQ29Rs4eMBYQXVBCQl+9dgrz68++j57GjWr7a5GW8HO1aw79x2TVrvwQyRjl2DcrGQQplt7SNjpaAvAEYD7dohxqxndQOxAsFaq7kX/F3mBzpw+0+2T69BTkptDH6IHVBaeYAnfCr8K67fIJt4puw9WBI8P75ZgVX+ja8i4DB9POVnhOZff9TlJS6vUGazGh8J1MUE/MEZwqMxjh+O27euj2+9/Ffj4f17Y29rY5zZ2Rq7pF93iODXxykOExkeskU4m9Dc2GzKdDnPxIGsid4AoUf21z0I6VVFUMjAKSCMcyOHV5klR+DNMDUrwAForv6JqJm8BiNH8Ea2AZpT06ydxNZnKaNC2wB425KjtTKRjVB9BGT2S5Pak4POJLTY3kbK4iZtBM9IF7mgzgnDwcIleGHDqy9bDIocNKiIOmgtT/v4l2uo4Hhb5XQOCBW0kfJV+t7qU7PaZKyd0fvWRAaZrFgNik2379yOg7gjB3emJJSeWuNYCoEMcjIuOjyz8Sw2YQn5Gj0WGki/nW873FVPVYDdpt6paxOXendH8917cWaLbCDBpOW7O184kZ0HxkptOiapKAIP934xWqkUe2gCUn+KiiFBehEtF46bIlVaWeXjheRJsjn9CcNn57OLjmM85HDlXiyiQdbCDdPnsWvNlJpHp7msrru7My5dvLTQtqrm2oCQ8WV9yjFPwMvn/u7v/u74v//Vv4oIixF73evWlqSl9x8YEdb87NlZQLX3l37pA+MXfuEXxvve9z7V6PpgdyNrbwoCONYh909dC0IwRt20/hcn3Fki1xU2O20DXyPeRvEOCcz7hxopSmyczgZPOpDCEqhh5rMkWU3mU9LRroc1QIP65m3TZ4ti7u8rWN7b2dVabalrDbKCuVyn1+2BO9crIXnN962bN5WNfdOb3rQcPEWw64SXctKDss9epgNz3IOn1K2ZZiak/DGhjTIB5DgHfS2oQga5RffcO9kgnonrg8jjVHMYg4ay7y9cvLhQs9hPzX7LiZucYx2UUc1k//FvMjjMP/sAoAEqFM8Hg8LZHdNb9PcIGXDoW/3YQZUDXmdDXPy+KfCPf9u5MxV8MxRDUfuTGa/DrbmK88o9WiTFmT9sjYS4Jqlx11vajjZzwftmNFmBRbJhSzZzYh4IxIi9m1Fe1nIp+5xLrGXod7rXOL3N5uI48HcBDFF8LPpc2X8hybHvdWoYw7bSadBSp3ahVsU5nh3RWRFwoWeGFmgRENs61dA8pMG1yzZwYhrUMY7NcHXseG+BiLYw0tjE0W7WRnOcjJ/WAesJICeUSeag7ynQWLaEsjYB58r+KSDkFheb+iyRkqSAbVrfo4CASycWQCkiP3xuKZ89W2oLFBykZq0Bk+oNQ69jnXQddY7lDE/iQ8rIRcCM1+q8hv4coRQB2RHhmB1OZQhTvvF4H8LS7vp6AQvpI1mAVkBEAh/us+PRtVvbsmISWZmZvUT2Qxn8ZBmV7U0GiwzF7BzXpuvMjrBIwc7aUwXgE213Ad2qkNum3SnvaV17QWL5eBNY0/tsQGz7kd6pyaLLTp2ejhvXr7sNysaG7F3FmJoVKvjW4KF2lfcyDqzfgnXNFjH+AGB8YSfYr9jeBoQN7GvbGSMCjtamNai6cvWqyyHI6t+7J8BmUd5NQqSZrNrg0k47H1UA5Rqq/4saM+8D/Ckw0iBe9izrokyYBvASQ4vtxyYJ5AyzjHGxD+Z91aB3Bmg77xXyY08yBrP6a9ciz4EvxHlQdVbAJr7KPqhfWRurNTBl47RPQ72V0miEKOf7lB8W2rVqXXPvZZiVQbDYhqx1PUtAYP67IGDPbNaXeqQ/eCCfVKwfBPaS+WQMeC2+F2uE6ympEoaHMqzb2+PmrVuLUrjYN3tOyrQ3LMCm7dEqruB1lB/w7MxTg17GR5n6s2flG8mu6awlsI7K+/GJWDZ8RplO2Hn8PGU0f3BACIXycNwjIPz6V8fdWzfH6dHBuHrpwrh44fzY1YevjSMGkk1PpKym9GtjjwGQ7D61JhiF9MvYYGAQweD3bk7fthM8IAtEIh2hTljQAOqae62xUKAnsMFrkNgAmgQEbdofLD3qOOwaEFVxCyeSgWDBu29f6J2hRDbYc9G1G4trg29vLQEhh2WVLiupz4L24WAaz0ocwI5JF7cPeF67Ug+VPP/UoBIHuw3T5bCksWYdmJmyobql1HVYVdV93+o4zQ5UDRU/a+RaC8eCbI1RjUiRGu5NWbigd/pMCUo4yG3mjyxA/8ZnNRvS37WNA8+xZB+SbZVhV/GwM1grR91pbwv6+G92iFatJDq2zawoOGAMQsvkesoypbWEhH2ynrYQ5Ql9TLz3ZKN5j1Tw1JPGdDMc3pVD64BKNKwEpj1cTLPxPDSzqHR91BIVMCmj4YJfcdsfrsAB1v+KhmPHi2cXIEGWNuIaPI9QXbJ2hw/HZz/3ufH88y9YMChCPmopsrM9vvOd74zXX389FFHTPMgMUjv47ne/e/zYj/34ePOb36y9wdo0/cTfBILUD27QXDTOv+WXoYeiLudnK0Lo+k/L1rsJ/KqvmhDsCMs4ON93jcLe7vjOd7+rWirWJPfyjne8w3UuCVpKB2vGuZmOJfOyuSlkWMFiDgn1wVRbDctRQ0+HEle56cVhStabG8fg8xmt4ag9IqvD30rTm+kvjFcVkes48vdSubhH149aZRT70JqGZjdKR9U+nxD0Zq0UhKcWpCifkNQcRkUsu+d7oHX8i/pzYHNA9XDk8+d13f1ZpwlEn+uy/k1rRdQimexzbmehz8qhzUY2RRdaEBlhhGssAqNn4x/Q849WlFHWD2uBV1RkpyIVzQ4YyXU2oYe2Wh5EhY81Kue7gZhEXywW4ppW18d1vBaQIra/h2URVx24C+AVLCEIbJ3u2ko5PBnHqs82sOA5GEvOOGVb0y6DsSBoXgKpACd8lpyKZGlFP5MQle3to2Jej6osNzNJoMCXHLOAaKVuLkFdRHCwTRcuOIAt3cn21XPG97ymSt0udbF7yKCbnbdmSeba7gbArTmTU5Y1QVAp2lPof0LUQ5PidV07pcSW3qtsROaIaz/u0Gl+EsjXmW5QVMo9a6aBtx3Xqd0UoFcEKObgw3VBVo6u097gFvurDEZqHgsQ8fdmUlhjRaCbDWHd8Hl8z1mmAs3NCHAftYUKmpN5Xs5M+TSAqqaYEbSIwZA1ZPuLhoMzEg2slqxMQBuBb8oaP1DgyZdq5UKFVe1SgAGTPVbAnEAifLqIPTXDW0ccO1JapHy5MmbCwqlqagMT2fyKpLQ8IWwnLt25Vc9K+uTRcza1v+y3KrH6tXyWaccdB+aIaxCc8BmMC8/Q9V9/pVlg3ottx4lvRl8DlK8CTQUC+Lza3643rYGpbUSBnrZAMcDuGkfez7V6xvZMmIO0rv8Z5NLajHYGP/ms2hDVh5KpDzDPfRVg0JmQOlitRWrzQgFVlju2ocGZ9m/8LHwXxlwZ2gSaDYpn37LAT5kpHZeOYce+P2vHao8YT+xng/R5bPjv2oUCEQT6+BIzE4TXCNhCxyTCQXyuKLSpte++0lytremc4jOZD746/xJCi4q5WVauo+841l7yE8BCwC1rNOrJ58+flc23OrbBsCZ6Ft8y2cXaP+ayz8e+xMcQFT99TA1GuUSjiS2XSnXvE0Ae/KCAUNtG3/tv3Bjf/PpXx61rr42D+3fGM089NZ64ekWKgxwZh0Tq+eZgRl303N6ZsZ3iRjKBClSiMEpAWKEZgkUFheNUmT7qCC9fuSLnE+ojm1qqjIv6jxtKYuA82VbRKzLTDcEgqM4hKfHWmOEcK5hUMBh1vCC4ei/0P7V7WKlFzbSW0ofkVARBWaiKoUF5szlgWbU08EHQYlw5VhFQcECwFzTD9XjQds6cMerTg4WMaQM0I+aeZE+8D2LX220uDnAFAzB+MhzhEasnXQyeGhhLqdXBBU5866rquGmjJ2tRJ4rPJrDiNb3/fqbuWUqJDshLYVnEakrZCLWIMSNbZhT8OAidGzSXQ616peH+PqXsemxYp+4NWGEPGayoutpRW6lELUFt1qXRKGcuFEhOdZxs+GaalI2J8ISEU5Jqmp2BOpB1cmzYXZvKvRHo03+mwS2vcyYFcQcyJBbS0MErR98ZVYIXrkNWgXtwYOBsB+uZe8cxJpi6dv16aNkI2NzXM7GmqS989dVXhUYy1ozbT/7kPxjvetdPjWeffVZrrdxyPt8Nq2k2faD1cGZvd2xsOtC28q9BDui2ZGZaF+ZA0gpeHAz8rWvGCLDbMTTAoNZODYN3d8ZXv/a18c1vflMqqdQ0krUUNTYcej0L1JQg6zPNrL2SsBk4TmTxdHAcH6ueD9UxbAlGUdL8qX8qGtq6KtbijZs3tRZFzwjlS0EefSHv0Rd1Y6Fu1KnlkKg0O/PHfDFuFVPB5jB/daJEtUrQyli1lkZZtaifLc8XYYNSiwgIRKlj/s/TyNZZvjpnfO5K8MlKqK0daa0I9rFUqFKz2u/NgUEafZ+ciD3AvUhpUJ9FRsHoKTaDoK+Huu2hv71LyBh7f/mAs6MMQ6D3e+GCs4y9n4rQOJByS4sKAMneBUTiPcwHf8cmC8zbspNj8awqrhmssDCAA8IqGBZ55jDhWXidFDrj8HRM7KS45YZOxwAMPIPWQDKrfHazVawlr5WzAlao5et9cFxgNy9fvqQzTJLn7UkZ9UHVcWqs8vxVZUwQNdNIG1yUjqQ61YBN3pNxqOOAdv2rxnZ9TXOMXdMeVS39ak1alMA1oKyL1rq2RQJrSZmiyQnquBUxBySz7YEaZZTcTApnvCveI4GpsBoqmDI7usp0ZF93jjqfpaXy3A2i5gwQc8Yaa0BcIGShu+VMnZV368j7XCZ7apXW3kcpsY+r0FbsSuuVQC816AL3Yh8EcIZqP1NiuS9ex1eDYsagQFMVrrk3no/PJyPd1wu8TD0wwffTTz+t8eA8cCkA1GVn1PnZcoKCQnxu65srVsRc9FqcOTx/xSkUsDtC0F5XvWjsHZnzzie/K/ihcwzBldQA89moMONTtL8sHylwPb0gHwfvYT+oLyvvvXdv3HrjjagwG/Dmi7Fp7z5ne9wfu0FTAyquw7iR7Wv2twFOg/M6/810c2aw5hvo1e7XNij4wq7s7Gh+2DetBfPZ6jOmCqQzeF8go3ZR9mkpVTGzQRZpauDO2HKvssmx4c2a894G3QUgu44ZK9YJ5zWgTdeP5nuqhW2Q3XXH30sfVVlU7ICzgGgNHGo9KDiM5kFBlXlMG9x2D/TZSvHuuizbQIB3MvIKsib6v+rq4qvVN2OtirVBWVTq9OegsGUePEPVYRkb1nkB2J5NrPMKX1G7zVeDMDGEVI5mBmLtTdeRbFuEyW7eujnu3LEIEutd43/2jNaeG9Zb8M4t50yL5toCgKbzlNcIIArLgzmC0SahuqwFABD2PTa8vnMDwmWuv3eG0IdejrwxTh6OuzevjW987Svj/p1bY/30eDx15bIyhCrNSDB3xAGCkUNCnUUCYh06GMqiFpAho0J2zDLPBC7HYoyuq8caBwJOrbMhNAO3PKoKditacnKigaOHXwUiOKwsDLK5LGQeXBkhOQZ2BuowqQGpnA+yPel5JgqrAyw1uSbKX4LKODClPaXfVdX2vIkdlOKouN+M6ZBCNCK3Tx0j9DwZNSmbOmAq6r9CVH0QK+OpIMz1SStUi+yOm1y2B9WqL5+D4PbdUyAelKvOWIPK1rS5JtG1g1Uw1IGajaW1kHo8Z518z8q2hVqiAzkqi2102Roq9ZeLmAfPLEctG1rCOKnrMg02zubUw03IcLILunfVsZmCuArurNykwFf1MPSrQp7fhojxlHR+Msbqxbe2alexZInaHJ0M3ELZalNPj0Oze2qFkoxFm9sLZY408KJ4C4U69SS8Xz3l4mz2us0OS2xm6qlY1cquZRUsP6Ruwllo6MKuZ3KTeQvn2PEVUh+akpx5VPGUbTc9mi/ofgRjGGxxyyU+4AC+tbFkB8V0jYok+0zqm6FzbW3awfb6oubAQEFpVUbfrEzZNci6VDbm8FhUQ5xR9tsXPv/58dnPfnY8/8IL47n3v3/8y1/7tZWIwCShzfzzTJ1fjGCRQq7L/aj4P87mtWvXx+3bbyw0H1ogzFkkOQV8XhQGKxKgwywZna411SNEVa2UKO9P16bWScf55RrYq/ZOW4Ks1JUqgEkwIXpWgqXOD+/tgcRhRUBR58rBOC00zukAwNEQjS/93eaMRwG1edz4+1xL0GbJzcYs2bPsA/YDQFYp6hxa7DkcSl7rrJYz38puhvZNQMhn0pKgGQcOIa6NrSwtt2tDWUn1rHX9rsadNjexY7LlORTbgqd0oB6OfJacE+4NahJ1rmoxYiXeOnJlSRSBzsHng3eiSSmoWNrhmBbJ3DYIrqPcvqw8A6BJ1yjPzmsBbDS3sSNyTkO71lyYO+lAOY5FwY9mNdk3DRxLneNvtXN1uuU4VLgigabsdcRFSvcsPRW7Kod53YqB2Hr2VbPE7VOpgD4OVzMoAgZYd/QxQ8jp7l3ZJ37Pc9XpbtnBEjQkg9z2UPP67N7mWgSRPF+pWTxjVQjrrTTw61wxRgVwuy+cXXSpAK8roDoHHHV2m1mRk5++hjybbHkas5eq29eKhi72TCinBRiTLWugp4ArZQaMUXUQBCgmsHJJzGmabBsQkKNN1o4xneT/OQPU1zUgT+sQ5UiqF9lZlyssgEbq5dLgmr2Mv8WZWaEVP4LPlZ61mp+IavVa/E3gUlQT1X4ijIVHAriUNujZ00i81LUGia1XawDAGAmQS524sqepu2fMsUX4emVaYCPn9V/gruD5HCB071SAsBRmrqEAIdl5+XehETYzz7ohCOA5CYh4dl7Hc7Wu1M3RV8Jy+J2tl5uze7yHz2gJg/ZUWADNfjcLrSAxGW/shM74gBhinkhwZFsAlEDdikGNIeCQ94jCmt6tZSfwb8aQdV3b3KBMoBb7NHWZXJ/xKeBSEL2BXtdIfTwFOwBtqbVrVrSACquM99YXmjPNtct9zuX5SyVOQoR56dwy5x2T+qeML8AD56nbs5nppTPt4EDP7Wbx7gHOszM2okJPbUS4Z569IE3Hz4wJN6HnvQ2Cy9hhTQjEqppw9ik2qsmstqEq6Cb2WFhlPYs65qwLiY9NJRE9gwQmJ6PMQvLYWtujzAyfcwY33cLr+4rK9Ejk5+EYxwfj9o3Xxje++uWxf//u2Nlcd9uJs2fGieiUJ6obPCXYQ0mUOg0OITJVEpLg5AsqtAaXlRuAFrKrIJDsIIEhTgzB4D01qV7Jq5bf6nS960hAvy9eInIHEXZwoObRkq03MlYH1AeWN5Emmk0Ld1sH9r6cgyJxbuz9wIHAWNPhZkqaFQBdV2Tnht9b3tVUubYAwNh1U1EbKOc4PGImg/qspa5PaKxbGIgmqRrLcOaXmkZLZOs6or25n1t7IUqooVRZibVYGapUWJ8tRiiZDRz1pvCRreWz1U8pVK86m9qklQwvPLA0MYW6G8OUerEGODWYNUaMdwPQ0k71WilYreR6q9qnrIJ6PPkAVCFsHP8eMlrKoX7aaLlnDGPZzUzALLSFotyoIloCn4NwyBF1qwaLtFjtdYVuarOk/rCiP72P2QBKWEMy7a55YozVRBsVRtQ3J5UtetGph9dEZVD2MsGBHM7WuliGVPOzSxsR6MSSrbd6qWXgXTOpZ9A+MrVU7VTUc82Opx1MQBnT9DpmMlDKoKw46s4Uu3WE2hgka8w+Z76chXPtgw14+typPizZVWi6AT06994vXscNTgg8JY9zcqqglPElGPzEJz4xfv/3f398+MMfHr/1W79lhySZkcqDNzOh7O3Bgfj4lWEvBQPDbbBhXYEUQRP3zMEMsicHM0FmqSuldLQ+oxkeMQpmUarQQmbUswdoRWS4JuOEvVFQKFEg08dLoyvdusIZ/E3tE1LTUxl2xobfk4EssldhmJnmM6PdDezk0EzqrHLgpiwL48NnivbS3nIRkKkzPKOqjCuAnPuSWdCGHpW8t0GF+5va9llAaF39IytmITDsCIEXZ/vbx1NrMkwN1Z9DQwbEae1eMj+cFVqnAc3YH3x2BT90KK+TmaOXmFsZWOYe6pUzU0VwW6+lgDS16A0QGkA1SJsDRwWm7YcYp0lzg/S+1IEt6tK6Rsb32rXXdTYp4IqwiGvkzfgAkGMtLFmtAHNC4tuPMQEETgnOr1razJm5ZLRrk7ErpUktYh+qUzZaDZDQlgJFnis8slChQsFukFeAtUCtsmBkEs6c0Vnp9h4OLrhP7d8pOJIND6DXMeb1yq7GHgrMSSZtXn+lveLAFkRdgN9JUKJOYYNC2cY0cG9GS+UmodU2y9NgD0AMe8izNlCrCnSd2c6TzyT7ATxP39NMDfNbcbUGROxfskva22mjIjB8oVXn4KVOPb1vl8zL1JqjjjgOv/bXlMEtxVJgNes+NFcuYZ/KtkH7dJyOC+fdbL0ZZYlNJAhRJrMU6uXWrB6roDbOdAO42pWCQM1Q45hrvXKfc40jfmQF4JJVKlNLPmFsZ8EQnm1pOxHbyrqr3avTX8dZZ23ok9KRSGZJazwZlq43wES3ZKkasrM1AmqSrSSTWMdfWWLAP9Zk22/kva29bBZ6AYFD2a2vofMj2gwKph5TGS24Uxs01zcWLKmSr8WBDNAWGGIc+GqJFf/dsibuURn+9ENkbfBsBToLDiq7HrC19X8Fd5YETAJaJw+sfNka0wZ2DTLns3DxISPqNNPiS5vtfluUwaekgAC1XK/BcoNEAa+hSKoHZBSYuUdl9cJIKI25vgrXcyuxQ1Gf2a/4Do8K9Hn99z3NzFegqj5Qx17Aa0H/rCf7lD6zBNRWKZ161Qkoro1iHxOftP6/IniPAEoKeB3T8NnVy2AsVvGUmUPi8Xz/DGGDQgeEd268Nr7+WEB47uzeOBQH/sTN5be29U0/QYLBU1LlCQjVZzCtJ05OoXAhOLCjw/yQyBSHf8d9WLSxkg3j3+V5O0i0M0Wm7dKliyp6r7EhkOL3dag9cB54DCETLjGSZEyYYDKEiIlwCHeyaJas6P/4SIgbm4gBdFDnnkU4y27+7todOVxBakzZNBVLgWnQX+qaQG6kMKpWEQSHRlmgcTgr64DAXnuDImc7WHBt/I2DBFIvFGOPgBZKhTM8RmHaLJpgxZz+igNUpcxxggNSDCKvkfE1PGNVyATmHVMyUxXmUXCU59AYTHLQQr/U/9H1Zc0Yilo6ZW6b/bUzbFVWnoNxUj0pPG3q1KC3BkUr7VLZNykNroQqtHl1gPtALtq9HLBRhMJZtUPi76ofzmuHv/P+1lhhYCr3W2dGtLlkLlUzlCafpacKzTlMnzbEW+gplOy3KUubyzPy7B3vBZkLLUA1R3GO3CLC9X+sL+0RrWlTUt2YfsdIl/pWJnCPfLMPPAeByxhF2WrJECYwthiPFdEYZ1Mo9zQ/zDf7gPsms88U7nPDAAAgAElEQVS+sYgMGdytpb6z2VBla+OQuTGsD1g3fPeBwee/8MlPjhdeeGG88Pzz43/95V8ev/mbv6nfszswgqwZgr8KrOCAcmgTfLVOqBmJiiEx1qylOh84waX5dAwYR/X4S6BQAQmu04OxrUeE6Ib+rRrnZLv8PEZPLRrSvm+mMkqAJ+hdW7TM7QywNdxPryPEOQg5899guNfRoV/V1pjsHjQK+iaZfx04oQE7w2kwQQdI+pUSZGHjSmEhKKiSsxxy7PMBGcLdce6/k/amy3Zl2XXeQd8kEtlUlUjrFfQC+mk9hfTG1g9FSGGLIlWkKMo0LYpVhUz0PeD4xhjfPhtgKZi2bwYCiXvPPWfvtdeazZhjjsmMx+3FBkij08UmSr1usl9w4uN1jMEquAHiTgO8BZm0dbGpOz/tHa6IF9/HPsRS7R7ifNeT28S91bEmnNf5aO/fb/j4eqHsA/RMCyak/3TzJwWAzknHORgzIDrsgpVsQEUo0/RwfPiQ/UUPL34FNVF7MVWM5voRmwB0EQThXt23sRmbs+Xw6FZlO3iZ6+PfJkpcD7/DXo3KI6rdU6bm/nwdlUyo4ulPnnANz95evnOig41kf2Pb7bc+hjmvmu7rkxDa95yqb+exHcO7p24oop7kaNXP+BB892xGlMen7il1SzEJ/uaL3zEwj3+a34RGGKrnqvrpD5sQlSwWrtOAn3PIfaqqyvtaxVYB0iQzQfV6GM/9u7wXa8Q6WklGzAnbdwSbez7s7VQeV8mzCpB+1FUjObNcj0m1PzPJ4HpjqzYqQDtQH1TKMeBo9ROq8n1Ulkblw9jTK9yRSpXcx+cb2CYRX0Lo/fP5/jHBs/rV81fA3XiI92V/s19lUIVVMUDBpCBVpiWaBr1J9BQnG4Bi0imon/iQdRiAxjqxh47q8vyg1+gz9/P5t60C/F5ApFMVhp8bUKdPS6GS6VikL5w/zGsF/P38OSCeVbEkB1D7Nm+R+2Vt7M+0oklgAXhVW9jEzKqQYEyqfGPOSRfXZmn/A1Kvai0jxvdyT/M7qaxOxfSIP0aNTAK5ircsGq5F3ycYLlVdUI1743mk15X+yYlzRcBpzxK7xL1L0RUEKlhU5l1ZWI1jBah4xgJaMtnCdDipOHeeXxPr859OL/gYO8w9C0jl2a8HHBvAfVtN9LwRw9Fu4vzhVOVmY7WnBUrbTuOf3NdaIvChZzAPe2oFXB+SvsNbt3KNgqQmg1yvQGDO9ok5JRjSBL5gBsUJvs8zczReGBejLMsy/P+RED7OGzObjNESNxFEITm7SzWtfYWfP7zvHMIYkI6boFooffTOnXtJBD/wsJewsJA8LFEL/p8LbwDTzLkJIZLvTQj5ngpJVLyCNG+Ya8U3OEg1WiaEcZw4l3fwpjuTii/6UNrMWQXPKN1laGgVRc+DJUWsUwpeL2OGX09MowqNGKcHuQb69Drwt1QVjPPj7x4nYAranRzwy41bIZkmoFXIq0olv5/BpgzIvjWq5g4ZNMgOmp/i2g5hDMuRHFTxFcNSOeu3Wbc4lxPFVqeS+V/0jtD3uF4UKU+i1ibFBjIaJD9TAxwK3HooCOp4dnKqi5z2T4NTaIntfcwzGKWpSOM1sLPimYDwUHlbtjfKlKIvx1gIkkkqFzZNY7xX3RP1l7KjCIpGRRVN+yJNOD3MJpNJvuitgj452f3QJj9fHaWUEgOaIMu3OrRddDRB6hLCjHu40UAvBxr66Po/FflgvxPgBfWdymwqHErlJ9FvQhiwZEkQ15AewiXMTawuVa8EhAgH/e7lzhQhnUPIc6Qa3uPearRIl7TTJiCtZqeiPnSafcUZoWrHOv9v//bfXv7dv/t3l//w7//95X/9V//q8m/+9b8+aBxRy0qC8f7g0CcYnNKr55B7ED3m/c/UFBNAjKN7MqDNVBRF81JpGy3NIEEFVNbefotjHtGp0ksQiLNqRbpBrchdBai69jl/JwXLorq1cRp6EU5l8lNRXBXhAHeU2B6N8ev3tTKi/TKJaMDVUQ9JPE5qo+n7W0CmjeNaASRYL85okOcbnZXF/wdYSoJmP25nP5L8h5q3CnIqYaMnHUnWSZ1RNVJsJFsxwefaGOwdtKovDUlhL/ZZwL+JRihnLwAT9HWMiJy1Uw+XSKzOM9VjEqj1aZno+Oy0B9o4QcFUSrevDX7CSHn16vL8xfPLt4++PWhHhz0dawIfJngnbaxnpZQfAzMCVfaeFZH0/y1wjI0l0PH+rBqNvmYQmzVRMGV0Z4MOA2QpUQlmBj6dK3NHwnHa/1YwrHYBxhhUq97I+5vA8XrWHNvCY5Z6KCjDWmoLAR5e0Qc3sZb23XxTYOQzI3oq9mAVjr8Bi+z9EyQxibMicE4IHYlxpss2+Wx/fYSwXkOXLj1MRoAwumhj+rkm2kGgafLJvZi8CzZor6z0FgzdnMVvv52uQO2JgiMJ4Nfzymem+jeaqddwrgIKAhdJuXYGsf4m0um7Xj9/aa8dR8L/9Qz3Wdl2oI3s+WofYfaQIk2L29j7oQt/+BB/QmCdhHAsDc/cQZfV9pwqniYFBteJTyby4RllnzoGh6qrvVeyQUzGWf+cY4DNAWfHuIfRJ9P3eRLhscKp/VVAhPe0FcMqlOuR2I+K1AR0XC8rvTwfWSY8liMxPs8snUAc+8aeYpPpMpzKoEgLxsSPeN+eqca2td0Fj03Us6dRvKXH/qefYndUxteHGAN6pt2vfD/P8wRARbNjs5RlEpwZUlZoEzMuMbdnz2thXayOXmO53d+tW9FB4Hd+/atfpb8PwI1zxucCuKg8nHN+opWfkybpnjIBzkCf8QHXwXlVv0RmIesPaML3qaqek2FZNybQghS8J/vC5N9+8KPaefIv6hUIIBgTnH0P/9+CTP2uz9TY5djb8an6jhZBHo41555oe0+ZM/8fEsLnoYz++MPjy6OV/PHYjJK4RcWPpJBqYMr7Hy4IEpIgkvBVbTReL99LQogzGpWEhcBws9CIyvAwcZ40XZI0YKRZBDZvEkKaPZdYdLAkUsFFJNv/tHlYN0Dw2jhNICBVK7S+KQmpgpghjlAqp4KXnrMEdHeCaEFrO5KiZOVd5IoUTF1zdCd75dhApXF0qCQPL4jYjcrHct0pdfdDN2euwWKVR1s5SmAjPTQVuVPPHMZgTf8ZJjwhlih8xeh2HmOEQR62aZW1Yy2sVLiZPITl8rOGiHN8k6HwXKdVKQOuGNivGsp1jAfSNIlgEq4IkDDC41YpalSyTAg7u7FJA2VuPqt0hzolEy/WMIFy/VXpVTa5LbHmZ3nd6GYNYmnmb9LY6gZoHw3JreCIzLaP7koPSW/BDCqUzfSYrjpcAGJKUKObBUVDlStqqATENI937diXrCvryT6uAS0VWvpEE7T7CRw5/FWpas9o9s4tm8s74sOky8SZ/arISIOHKyW2oIzN6AodNajitVSydTIaJfpekxCi0HmrUjpVyqw6KtduxU+ndg2Sua/em2jsFdypSikJFGeBNfvzP//zy1//9V9HEfVf/It/cfmX//Jflu758mWeW6pTcPgn15/qz4IRnQyOIfN+Evi06m4Qe6Ywi1jyuXzFme6M2ofCPpBueFZJ49mlj0IHPNpuqmur6plwGACekfMcd4febz+rdidqybMOmjnlMvcw1DDu6Xe///3Rt3J21NJDgyCj2BdRhgJb7RsoEJI/oVkSlLRvolXzotPOwUqlI9S2VqW1Ryww38O28h4ZoRJKtjMIew7SQ72KcPubC+phU3Omp5irfcHu8hk//oAfmIjJxKYOCmaq1FTP2l/mfqcSLR2Y7/leSdAe1PZh46U7JdnY0HvPqrRJwRqThzwvqbf2ggi0LZF3r3B/P3z/w9G/boDF8+B8Y/NMBtkXWQeATBJZHf56rexXNJDRriYIev48z5Ge2AAfGw7P/nW/1lb2uZ8pjbWb7W8+7x99FD9XLZDXAfxEpXdUNwMezlQAyvWaKpIi2p+Ad2i01CyuT9EjK0H8zWdn3NMqEj1DzBIutZL7ECi2LzB7cyqV0lNZY2liEeIaW4dzx3sKZBpMeT3S9HmOCqbwOdAcraiwfwNWnpKeAD6n2WeyTaToBuhB9GnzaNkHqQqd5rOa+PLeAZNGGSTwFXBx/xlkJnldP/iRlJ0op/Z59xy1ElVbXLEVq3v44VQRI2jVESOpdq2Hmc84RGVmL3mTtsrUB0cpeiM1rFTxWdqxc1XRnr/69+vQ79iW0a9N3mUnKNDCHhKksr9WwFsfaKEg1ZQT6JH4YmdW8NtqpDER9uQ8EN7r87ye97AVbHvPkjjN76RiPKAttn/3WcB0/aFS9Af4mpzk77GU3Pf2hgcMAmRZ4UIgNon6qVdYf5FzfwIk2M8kzWXZ1H/jY0kO2WtS2PkMrlOGhSAOz1Fwg/eW6p0kY/4Q3yizTn+jPT3vU85Y4nt64Vc5Fpw5gLclvPiqP/uzP4swHrOSf/Ob31wF227cCHMobV1bO54D16ZCuMl2AKqdxTOYr08WDGYfZFzcafQNgMl3jx8nbuU9wiBcsif7h33F2mM7bbsyIVTQic844s3TTEC1BgQfAsrsfmoT66OTEC5mjY2cHc/39gwifLhZz7IvARwTe6aVojPT0aWA5fXLEsIPby/Pf5Iy+vxy9w49hI87dBxaDgEASdjNO+kVjJJokpcb+ZvqIC/xD5VCEsi7d+9fbpoQ7uZQ3Xn27HlU13DOT5/+nIqFqDTfM5iwh5CHzAPGmSbpm3jAgW6fUG42JAucMnoCQBIG1eiWWGyQO4vFZ1v6JdCA7tleIyTA6f1aQogKZBq9GX8Bp76IBQ9QyukR/H34mD6wBAZL3nitcrAHyszYiQUqPfhVZ9RI6oAO1HjJEZUZUEyuw7IwnxVnFcGUqrtxyEV4DNQNEBPwryGfAwa9oYHBBG5m5KR6GMzYA1eEpyI+MQZQCR0ePWOZygGfQY/VhtWb4FFEqzhKKZm97tJYcpDneF0D0Y4v0SwHUl+HcCZ5XYUVuidrBaXMJJHvdWzHhnhuQKrJgofKRJWqVlFjBGraPxdaxkkUhrXMdSK0ETpKZ63xvHlOcR4DIEC3oYLpgNg7ju4ICr2B8KnMLagkICd5Zt+n3+OY/VcZ7+zVBPzdQwli2EdLkAOWpEexs6sIsKUcJ7j6XFGUVmc7+4fkoXODSgFur0AIzw06s/eL3nZtbgS5t3lZKmdGZ3BNHz6ED49TQHSDNeB3qXr8+OOPxwBv3pf3w3HoDDkPrLdIpfQ4gps0mg+xDJJn/9CSoaDco2UZ3HRPUZVqgCtVjTPEe7D3tDfSZ6SfGUibFCfgmqPLeXjXAcC+Vz7rJF5yThIPYQolLU9z1KzaeB1cl86T9+BskSRDBWTd4+CiOFbBAZ65lepecwOMUnCGKNMDt+Z61qP3XrvQCkDpTA0qAaEA/Ap2leKLrWqFJL2iCfTqBKMyubWRhib1jf339GfEf94nocJGHij6VG1lRSS4335LwvWZ4c8FftpzWzVcR1s0kCtgxj0ctJ2NdPH7BkFWabXlR6C3Aotgwxfo7QJazu53j7871sMqDHNfccihJeqwN96BNYrS8okSxLrwu+zFVKxC1e58Lc6sZ8WkiGuSipuEY//+IvlcoKkd7XpdB0XzjGXKRPQmQGSr6F+j0UnmhtDnuqZkWNDuak89h6kSTGY99Gxs3JgLPuf09ExQR4qY+yS95qfRR2fflSQs46daOdMWpUqxoeusH2BSZr6tSsHe5vUmrvx+EtOBULYLJIg/0dcUjzKpSWKhYuhpKLYBncAvzyrnYHP9lr91tNQSLEEJg3pspAIUilwkwN1z4Xux09jDnQn3bRRg77SaQDLR5KQ9RfZdhx5LtecBKrtNulPtCmOnZxCwsEl4z1EYNLO92AqeJ69N4jOKGoEz62jyHH+4hCzg0jQdVKQ1kTTOCYi1ahmJfYHIznjjmXmPPgtBOJ49789r7RU2HjnbZ0fv8D4pOMwu6F/tL81nLdBukN1KqQmFbA172+JLv6qASovkuVk1dG9ZdRSwSC/lRrC0FWUq8QN6jIOu8YNAXvd66N7zGSpWn5Of4x7Wo8xaRVXz8eOqeu+PZ9o41nYGz2AA0Amxce36B5LLimWVzWP8dmah2AaRexl9OnMIt65nQFff+Pd///dZu39mMrhCET/32vSpAVKPSQCtoGNvUihJbHMFyLi/o8d/canV8Di+zTlN4WTjQ/ie9HL9HvtPxlX6qQF1M4O8SqH8zV4C1OU8HfTSCFJWKIZ9Evr+4vaFiKdY8Tr+6Nj/o+XKymisWT+M72eNwxijgJfe+gJs7AMLR/90Qvi5PYQvfvqHy2//859d3r2mUnf78vgRi3c/WV4mFSFYcYNK4DUhRJmQhDA/y/gFXl6lUSqEGT1xqw3kUEdZ5BcvWKBXuVgWFp5ugu/1ELVvo+gyzlbHf8yTQxjhDT09b4eIX9UPm6DYV9Ky9IdUVxrgnJMMZf4zZHmVDT4LMY1F79cej1WgMOal2NVgOpOtiV7pFN3URdrOVUEenuqeCUoyoPld7sHBkanabGbdoT5K1WhBkaVhtgoBR0Rb1rvTptEW1HqAMfL3Onh80rZuulb8+rtsFNXieCasezYcCrBUEHaQjw07Q5mEkCrcZrWwJlYlI9YxxKeHpImx6FNFZdgv688b/SyUVZL9IdSHCM+SrR7IKpQ2AC76ybqLijqPUsonTq1OpXQ5ewIT5KxvL1Q0GrOXoHLN9MuxzxDJAGkhKRKNNmmVHsHaHIhiesigjpUfzmfYqM/9g8BzBvgMrtXrjxPenBwC5gTouz+C/FJHqUCWRlxHQg8DjqR7nAA7ez0ofqsCBshBr/bsQr8YldHn177OVi1JBjGmXGfoORtw3V7RJmCcP6qgBUQQ0nEAeStw9i8RkHBdIoQEFBhQ1gYUTpqSxjZoL3TNKZbx/jpxjG7QtQ23t6om2mlAKdoZNNU+lM2VKxuAWYsVcFHR0GTLuZBQkezr8lyIQksTLUBVqro9TgnqmUPIPKB9zhcqhZuPxXM0aHEPcK9W0PgsEXIl1Jsg144Z4LLvrbaYFIoKYycya3KVa2wdiXav9YpenkGWKA5unAzPsZSc7iOT2+z/qCd3jE2op7H5t3LOeT/WKDbAHpP1wLHu3Cc9NySyKHOmt/Y06qHOuVT6jm7p/XJ/Pk+ujecS6qhCElnRjcDY57CeJrU664Bzc8wG4facnCtZSWKmLGuiFEAt99oKfvpQ3pTlwO8CBvz05Enpsqu8OIw6DjyDlhuw83rnVIomi8rz7wTfVDsnpBCV4Nl3VSLtQ+E60u+zAdlcZyrmU4buNbdiHJu8gMj95jnz/oNUf1XBcN/ZM6cdNEBPMDpRrPq2Bj+MDai9b/8jn4ndCa2Q+W7s4QVwtgZkHMISIZM46YSCNKyPPbdcA9duIuY4DvcsPho7lYHO8y9WPQ+Rk6/mQ6ZSPcGq83NJIqPAhJWozZGzuq494Nqz7op3bN2lHSaYXTAq0Cj4ZBCdfr8JG7GW/I6VB4CQBIA3qPK0lywjjRYMcK4yqmmVpVROV+FL8je17iaJn2ITA5as+mpMg09OAjnQ7QCeEQqkv3xCLybM9u02QO0QeOl2AbiXdHs23c/YBfZG9v9k/YtEtr/sDBQoQsIzYtyDias9shwV3yMV5FXDcgbXJ+1sYveU+14bJJtCQIj3PAAc4p/N1Y5fmdhgKMSMNXry5Kha87wLVk9UbgGVa+PIBsEY/aG+SgaB9op/k1gFwDipVjd26zrx2sQZE/LBn9EGBisJO/VFQjgBE+4BQZb0IbPPBn7HH22vY+vYm2ErpAI14HD0Rq5d9e1UCtdyZYJ7+JK1bNi/ql3ifLLeVDIPhsL2jLE6nx07gp8ZoCo7jr3AXvXM8r78IUHLWJCx4HgN13euftpPmnUbIJBec3walfdTEcgEk3UVXGsMj5Lvw/SQs58zImsqvVFjXYz9ZULoHPIWK7QLFWa8Uobdp9lL60vm/FtJ1CYnPkTIbcWyxDfkMf+kqEwSwjeXlz///vI3/+W3l48f310efXP/cvtmZVWhhjaLvh3K6K3bzBS6nSETVA9JFpMATlTGHkKqiPl/5/YtOA7K+6lz5UJveHkdN5EZTfR+BMUiIXw8pIrKSZ1wHMs26VWgACfXKkTQxGXS5wqhiywtQ4Mc/7pxFEfCiAENuk0fQBGRzM5ZcEHVh4NlwlRkvKqaBOisVagEE8lx2HtpZj1YSS6jTrnhzQfaeqVJ1pGUppLrXNAUifdU4/peIiupPEJNfP9hPUBXNbMMmB+tz4SwFUYC/5etLNyFZrpeykNt7MuG3V3u0c8BXcuALIjb5Olb+W5waQBWoz+hkjj7zg481FQjunJNzkAxI6RCD+WCg9DHVhHhWgENcGYEl+wnKQs8E+f7hdI2Gi9rYPCjkW4S9eFQEuU+NJYxegsMuTfpk6ksjOLGOuLsWhGB3vM5hqoIeu/PMSca02rztqLLM44THi3SId8NtIpSdgZPadLHfLCpZqVCvzEkoZDRd7oEMAlwAvaiXhnjcgeQhspdDbuJXSXS73Vcyru36fFk/Z1BeATl75kdWkTM/q2eJxzExmPwXG+UBiYaLWKJIeT/SU74co+4Xgkqtq8T2K7vlWfSALfD1tO7t9lEPFMdgEDBQdedQU3is+oCTspKnk6a50yAwE0R5Nj7YtKXCtdoObEVQ98S6K+6yGu6pqMIWmlKrtLnUHvS+XEJIlKdbTCXfbfqhvcaoz4Z+qKxV/oV+71V/KuN6P04pqTKoK5taHR8Fo38HmaDk/27jf6OgOgIlvYNUh0pEKNSssE9e5m99f133+fnPAuTVSk+UfWb9Hdp6QN4ck4+h7YeldKIjrxLH0koVbdvp/GedcDB0mYAYMP7OSZBihKMD+1DAJBTtYLrsfLP3vvxhx+yLtwDLQn8P++jsmtQe2mF6eFtfwZgYisRtdUHi2SoMj7NnmT8Vmzr+sAMaBJ4ptWhUukm5Tp2qdzdI9j52nqrcAmq94f3IOAmqeIeQzHlfD16lGoA+0u6YAK4+U/nWP70E4FrFYVZTxFx9hqgWJkrXGtBxlSINu4m6PWCe31qaK8ZkNykLuf+BFYmYBy4A0OANeZ+nX/GPfNsM79zSaSBH++TZGV2OeDFmC74G/aXVUSTklSRsCNTV5RZoN+0UnMAZsf4kZsHnTZzy+zPnGLv2S4IrJoABRxdqwXPNHt69G5twzmWSdVwiY8BM9dpgiwwi0Iovl+QV/E53tNqhxVH7k87aTLvtbDf//5//H3bTDIM/ZvYhficJbtWMpMY7JwkMTjRj7UrB6Cw4N8EKmqLa4epRkIZByo683sCL7wuPXAbN3Pe3ybn/B5f+lH2GddtnxlrKLWc90lC+PBhZ/uSEJ6qz/zMSrtBvdfHHgsANQaUfkrw19imbTc9A7x3/NEqTZxH4p0wIEaj1wecKZXpB97oLEE0fBNrIe3Z90z1e2qnibcWA5g0WD0ySeTauH+LL/wOZ0tAIUqXE9MTvLYvmeekcnFikJOSqEUW791Ex/PoWWa/2FPsNbqWXBPPgNfwe9xXaMwpzJReqr+06phiDD7zm2/iY3iuVu/5PX6HxA97d6a8CrBxnVJx3d+ejYBlUYMuuG4+UGbLx4D83csF7/0Te7PvGwuYE+TMjw1i1VwRuZyN9chG5XSJakACGHvffBN7nJaw2Q7Pi6B3gaLSV117YyeeEV+l41PQuPsLE8L3ry8vn/7h8n/+t7+6fPr4/vLoIVWyjxdCCqqAkJ4IX0kGUQ4NDY7gdIIzJH1JEkmEblBBvJlZhZ8+VfK+YykapBBIxFARELyBxoTqWasK0nesMCAqkyTFgZQLXM5/+dDsm+nPmjh+zAgHVCo3r4rB2h/L60/2PwNV9LID6+1Hy5ymJTdcH8ExD4XkJBWBh+sNi8JSRV4amJWyGUXNKXAmAWaDHXSTrkED1Dn2r4KzHJopaTYhlDgwDDzB5RX1jdjGSYUtvT/nny8QYI1jgKV8vqvSGPeU5tYNY3fjiSq76Q+EbkGjwi91JCCRFcApwlGKLc+ZfysIg6GhEmtFzsTPz+L32tDeIKyILAIK7VOLSuKotRwarl0HkTEQhzqpFOFeS/dE5xjy2aGeYfjXH2FFEodrtU16CIea/+cgCkjk+azPU5EM1lAU/qz4lcQ21Lo999PzPidA6f4bj1waTSg3dzsCRWMKMnytVrT3kK8Oi2+VnM+XYooxYp3STxYjdIRo6QfLCV8g9Jl1zqgUnluVffP8YAKsbzMgwGZV5tnfuJlk2MpWkesm5Txf0Vn26Vn22XNwnGmVb2dgCUYIULnB9DeOpsX7SQ3v+ejM0QRGC9iki/ne56AmlPIhizp+zm+pzVODHZghAilaafLHvZ4rHtJVBIPiLPcZInXSv1TQ5PsRH1jVNnZwiGv26+l+eh9FEP3bgMwAg++n3xM5/VRwS7EUVFKVubaoMtpuBQW6XGMrF8V22ttQqlL7cVXJCy0dev2nz0FFSZiS8AHwxc6377CiHRXjCTUrYxvac8se4ixHPARRmPfvQ7cx0JT+EooswdKbBktWQzkfXFN7s94e9yslifeRPn9G8wukfIg/4t4C7Kyvj73Az0k+2yd2aUUzPZMFkVKNSdIJmNBeL2ly/D80bzxgwJTRJgWZmkgVSEziu6SF90tgvP3D7/onyU8Usq+2kXUgeWJd8G0EYwIuScIfPEiSGP9kQrhAkX/nZwMxrOwfQRq0JvtfT60ZJlueLd4n9mgBt0HW0Xu4hAd72zV9UXR+tCZed4i9ba5nqKmnmX8mlvq6irG1+mbvZZKZsZFMuKygx3ZPVZbXxA/OZ4r8B5jbsHhe6+D27J0F//YBnwNy1lbqq32W+jOTV5NFq+SsgwlHzmHA6evojvN+TG/ex4/ZfxEWMcicEjUACi69LfUAACAASURBVHFKEppVPdiTnJOAoKG5tZce5XdaWpjbWoDsVgJPguXD70/ohbMh8GWspS0xYXMPGCOwb62ixr4vqTdoztgG+mtHLRbE/5pab4AsTTUB9SpsaQMaEJdY7iSop08Jw2Hn2UTzsO0DE/k572PlTXt9Bj9Dxb9dUJl78/0FF/n8xJkL7q2s8zp9qvMyjWdkhcSejs7Ne0QManYMECS2ePtUu2xlyWTQmMRnxz4JgLB1sWpOD6FVtOy10Sl9LrneFTakc5+rvyp3u+4Zj5YzgRbG7QAuec+v5ux6Do79ohK8CWEAyqpKY4uwQdgz3i++eaI/gmb6d868wKpVyOgPfPNNVcGNdRdru3din8fqMm5MIj7mjecw13vSAQgNfoCIyaRgfUCcAcQ515vh6n5J7DWWgLFAEtn5HO06a8DvhD2xfstD1O5UKTwnhApzeS9WsAsclMVjC88vqhB+fvvy8uLpHy5/97f/9fLxA5Ljdy43b3yK4XmAglGoTMzRo7pA5g6Ke+Py9jViCFQkrlVC1EiTEDJ6In8+X3CZpZOW29qB9FQhoKYREDDgukGsG4rAAOEAEYQvaUFH+Hhk8a32ONOoiSB9VSaEoZM8aGDZ2UMNQkBe4xyO4ZCdWWcAZJJoFYO4yOGSGo+IdXz6dPnpp5+HFBFEN/jBgONI0quwADqO7Y/8MTFQPOXorbje7v6vtKhsVqpTKmjhQE+S9kEijwpTef9xiCe1v9zXp49B5iOFPh50KLxDsQl0dFj8LoZRWijJXxKFjeRIYLeBr/wOiE+Rfkvin1LxefTtH+vVBHmhD2z9UgumrzSL9l8cqOQURDU4dT5NzO0FzL76TO/Fw1QgpP3S58O6cc/sixwiZkZOOKMGvv2hUnRiMJcw+/yyHgkoq5Yq6kj1MlWa0QC5riMwZ64fs6FOggWs1bXfsw3EGFnel0Snjr5V3PR5Zr7iKpCrNJo0c88g+4dK3ALcUB8iKvPiqDIV5bIC+/7ylobtzqzPWvKZ7GHuMYJNo6Ckr3AOmcCfe0k/7OaGlq64czjAxwAqTmSJj8lWDO3Q3ziU9QfyfQwjTtHgic9NBXbKXgYirqcOmmTE2X84s8wJe/483yMoweFICYO6DsUnVVKcygbe855RG6Nql+p/qZH2ARDYhp4CqHKaOcY1sg91HKyzlSfOCq+PWMIcAnsrYM0CWv6NQ+O6+ErQn3EgU0umgoswB8AIdjp7GFrnreyZVy9fHNQrqjDsR76osPF7vDbDnu1fS8LUxK2Kw/wZ+2CzUTuvq1TAawJagOP5s+dBZTlLrFGCm42R0JaUwlKqi8BSAaWeaelo9k8lgF7TsUEL1ybYdJyf26WqsjadydXqbD7j1NdxDmS7n0vbPaqIE31JckNfUsAdBHlKgcccBbFfT6sgYgKv2wxt72ijMElorbh8vjz5w5MEOry19NADFf/UXkuqmtJyI5Bw6ttizU1SuB5eL9WZ+xOZD3V1QhT8zT0lYd4e59kINFgdOEQ7Zofcq9zPQYubwI527gxymCCYIPkagw+r2oeK3+fPYf0QlJvAcRbwF6mQLIiSMmjgnSp6Ril072gnUwGaAqlUUP5mH9kPxXukh+ckMMH+OVde9BeJBzhLUVzu+dXHG5uElr7EOGdg4Krw2gFMLsE20OT3s8cn3mTQLshFJZfPCsDkAPTR0dkvzv87+tc+obTZ3vBUV96+2VigVvyoZNubK9heMbc7SQz5HWnSXBuvt6/SSqkV9QKS7c3yTCn+4rB1fTLPkP3OHqBSw/1i449k/+PHo6ov+MXvhj01YTeTvTAMXr482ipM2rleX8+1SRtmP7q+AhoK9Jigcl4M2E2wFAiRGSSDRRtFcsIe1WY42oVnnjm4mY3dkT3smXMiFh2F9Szis5IQRvwKXYPOgT6uY0kqMQnvxXVYleY9M+piTIBURk/98iaNXKO/KyWbZ8dZefrs2cFE4vWCOOlHPVWrWCuuj3vD/zz9+eej+hl2gK9f8mchRN/EfYXePrE2nmF6uVcZPhg5zl2lgk6f25s38bWxW6t+BhQ1eQekOMV2UoMBvbgu7pvPCItrLWgqqrL2JvQCBZy5sBVevDhonfhK7CzXbxyC7eSe64MbK/I7sjj4Hp9zbg1KX+FGX3APed6rOOuHIujGz9ZvjP+lnQ4bwLnqLM8HbaMaOyFJ/xJXhXQCGu+9iRniQzZOLSy8T1dF5l+UENJD+PLn313+6rd/fnnz+vnlzu2bl+++e3T59ptvLnciIQ+SC1UJRJl+marRUUGANpqkL9r39HvczoiK27fvXj6nWtjvt8ewSmUa2ijfTVafYFN6CQ+MheDhpDJykkD+OjfSKf2xhJDFCQV1qI4LdaYptj3y1Dw8NTyFQUq5a7Wtm7NCJTwwEyYCZr4qCNBEAgdf+lErYTaXF324VgWPKuWGv0shTFC7GYtHUeC4eYebt4oopav0h1Zfk/QuyU4PztRMpX8YFCTQuXxO0C/Fjg1ZsZFy9+2XCLIZqnCV//g7HHdVX5cwWCki1GqQQjBd2kyHrbdRXgUw7kH0qDTgBnPHV1m1SU7yHhlYX7ldg5gmFO27ShVwfQJVov2UQ/fo0bcxwtwfhsck7aCO7Gf2P8VRfp0QjrIcmsWoQDXsJDlr5D9VXpI0rc9Th28pP3SKGQqdI/eTAHA0swQ6b97mWiMcQJCwwfSlUai0W4S+QEHpyHGg2YsVDUhfywyvsx2bTHdIffqK3oBKjn5IEjsDm7P0tmI0AVc2APeKBhKElwHQPc2zRv5/1zg0kLU2SBeUKTCzavccgP0GpTO1byaI2kAj+fwmFzGUq8Dz2owAGMJ6OIkNjhZFb4DUZFi0McnOHG2BolvXhFD1uoBLneHGmTe4VejlbMfcx7VPrTAn+Vu1wYDRakHBpgIwrBPULn7m77Ou5z6/ZCnQNanKD0muINbVznIerYaIlIfSFvClvaUm91wbSTHvoRpzq8vtu9Sp9Zm1moJoE0JhnCmuHXuEI2Lfxf4NPVfkRtCve73VS4Ov0C9jkydWs58lWf3c8+j6SlviF0rNpOpbqxHa/pBhe9CkMPJ91sFRRkkQFE3Y59XmS5NdBR7bup5pA1KrPQ30SuUjEADE4LxJPWaNC1JeUWF8HF/v0uPdOVyCk5wlwS+TsINBsSq5Z8F9f6gOq9gXoKA94YcgxqqbvDbgzkacmNhILzY5l8rMtZRqBcjRiqcjELw3bdiZimcwnGd9mm+IPfH5SZk70/C0DSbDYa/seQZMWZAoOJGKwCGQVFso2OMzuyZzZfF8USHcYGo+4x8lhDIJToIyBSUW26w/yHE7Jig+t4CHC/5Tofnmmy/oYdyDwakCFDmHo84lCcjM2bcTESkIY9CsL3dMVcCTsaRSTRlgrH/iHHiWk8RkrAAUyTJ6DtXDVXJM2M6220Q2Iw3WUxa7Nr/rmTqLkXid8dWKFC051/4EPGae76NHAZlZS8/7FQhuHyTfl6EREGTnh/U1IfR3zgmhCrJWvlkj7o3+TGKnrxPCMMIePDhaNYzlWFev41z9PQPU2joLCqyRiavxjQmCiQo2zuRTUJH3DEuA3rn1TJ99ppWs+uNqDaSPeTO2WSeSO6tggkH8WzvTfVPba7xgf68035zRgfI8e17reghWyEbi/rAn0MPTf7oxCmFRbczGEfeduC+2XNSO165bETvTJ/m566JN/0cJoXN/I5DXtW9s0ckE7rHEfGNNcH2cB2IdXsuZ5DoD6q63Nmd74lCHgNJG75zPrvTUVBAX25wrvawniZ9sMLUwjA0jrkcMtd5ELjw+x7noa00xH1G92rU3hzDG+wUJIUHWu8vrJ7+7/Nl//A+XF89/vty8+enyv/zpP7v86lc/Xm5N/YwN9vlzxWLu3QfFhM5UtSMCkg+hW1ZgBlrpXZQdN6g+lJg5WoIGG5ezCFNk5EFj4AgoSeJ4KBjJItHtEfwiSdhpOlDK9Lh82U+Xfqv0F1RMJNSsVSGsZPBg6/xbJeRvKZ4qhfqANTIijFGrnFgM16G4gElkkCLfb8OF2QzHOAmpFfZZfFU1PAf4Go/+bYN1FRyNgnBIUfkbDUqnmt/IIb8TFFvHnX6WBQ9ShQzwqTBFXn4BONeSsvfoTTgnDKp9b3w/VM3QHqBAtSKYZC9oZg14K5StSubZBUQ4BYTb6MeIiRO1NsOGGUSapL3zhaS5kfAeVaZoG7Q6RbWglTvQlqrdcY+hXSx5T2K3Q2Y/ihUJ+hN5hkHyTj1gGoiO0VjweVZdTd/hlZYRpJLPfdPh0FlP5lRGWKV0Ntc7swZnBLOHxx/nWZhUYGB8jgm4raaOqtv+1c9TZew8mxjiJVatzHUwbH8XlLBBWhE8wYaifVwHtMDIId9u9aQU0r6He87rICDn50G2VsnMHlu/lEmhVZ6zcxSFbtJ9O4m8Z88gTrWx0DDSl9ykktfxPHH6rGnAoHHyeV/XXoome5C1NiHJPMGJl4jEBSk/D5tWQAmVzyn3mVTxPkFCR+H2vkJbHx1IKqa9XLzGisHZAfJ9gZncdygso272ZO58NkAMQBIBrDq+nP9R5LQR0tad9XeloPZKXcP0RFFJTsLQkTxVvbyVvu8EYAZSNPG/fHV5+er1Ic/NPkrScO/+6PjdZ60GtncVf4rjvXWrCLEoez/zbvqamhh9DHLKPeIgWV/WoX28qmI2KbRdINS40Rd9X/a/IA7rqh/inhNwbJCyz8wkJvNp57+ePnuacyBSHPTdETko176hgvc8vc1UwwLYbM6slKgg6rduXn744ccCBKHIlrWi3TFg59/O+ONZJsgLUNtEvtTV2hYDKX+X68dm89zsC0pySG/gxhVxr/RfaQOtSgg+2U/I+0c1kQrI+vhMIvAhAX4Gclg9PtslPkcfwvWdQSEBGH1zWBWrsAmECCB6rkXWvde0nnzoLNfMmv1QVJzPNIA+V/eOg9MoMetubxa2jX9LOTMRtUfMQDy2b722DXYLSASMHHAQOteqiFZoeYasl9UknolVIdaYN6keQcelOO8Un4svwt7yXudRShVguvbWhWK6yl72TMAJZjt27ERGEjy4n3tmz5YuCm0POnLZU1bDs3cmee9zYw9ZSbKnXXBENpdggxUf3ifJw6h4fgY+kN/BzqJAzbqiPO0e/9pesr6psq9ilNnTiAau91w6pgn54Rsdno5v4L4Hikixxcblucy2JYbgPgfmBcDYedOW28gjW8UYg211ZfwMrFTvYQlVnvFsDp8lKwbwjX0Uv3bSxTgzHLTVghJWQvWdtrjwXE2cSQhN1ENv/Eox3UQlZ3XPW+BSIDNx32ZQ0tfN98t+K1MtAMRppqjP1SSb/eyYttDJR8WOzR87B9+e/j/AgPXYO+dXW3j4qrXAaP98libSYUUhEjhF3azFae6kdsDqs/FVKt9jw+mDub8jxnAU2/IjbB9ghvfJnmZkRthF6AWoqjrmF+tEoiwt3bhGcNnEVnDgvA/4mWwQW0JUcjbBPuKBsD/a1hDw+ReJynx6d3n55B8uf/6f/vfL82c/XT5//nD55//8Ty6/+dWvaP2rQMrH6FXlD4PRB44lMaR3kNDkYwJ1+jDuXu7cBT1ohTDCMuvhYtFYpBjrBS1WQULRicQ+5eXSPoLSJtBrD9PXXyaEipHk58oFr4cu82PevhvVru8hJSoB6YbDl/pSFPyKiJLklOrBNUTNK7L4RXGsZIgENSBpItAD3bEXZx5vnMaGxQc9zC9MNOZUPaxjJdk4Vctye01cXQ+FZEjISAg5pBoP0R+HpkMXsWfTZDhBcaTqW2HMQTgJcXggcFoiNa38tGk1ia/8aZzKyt6iUdKaWF8cdxWuXgcAoHpBcg6CQQJTNKTVYhN8AkiuR5pPA7AmIkVfy3FMAjq5bSu/yOG3EXjDtE99lQplpO9wAYiGRnqvyZ5KqVwD128zb6uz7Vth7/BvKRgezrOhTbVidIY4lYEBWcclESazSc5WpbAyq7PmXnHoHWsy1G5UuTrGVmCjOHr00LZ/xKYxr6/jI6AibHxG1rJzHEkSm2sqw21Fp/TvGlDoiEgbkyj0+cV4bo9KHVU1sc+PqnA/jz9HYDvHzvuGXw+td5Qy/o2D4PVQNSvK1ADsjFIbLLAOGumgjCCsUw608pfAahRIkk/2IuuSpviJG7i/pctgjLVL6ReanLRggq9PYLKqnY7P+/2isqQ4zQJrVVh1EuldHR1cAZOa1AJOfF4qCO86sDvAD0GtPcXrS2CtSMirrFeKKnuZ+41q5v2KG/C52GT7HHkWVoQTfB1D1DN09qCGclbsQ0rfoAjumQ4825IzAJU7n9lEk6b9qmaChqMK2QpaFYLpqWvSz1fPfufRRsAie6D0U75QlEyFKEPqO8fwCAxVfFyvJq9XXMEA/EyNSmV8QVB8x/o+W5UtgGgPsRSkvA8IdCiGRdzZryLGPDsVX3kmMmdMorQZCRQP4acGTanMbc9YeVBpl9fz7PniWUlvzFlatV9an0ItSQhXIT3b9QRv3357gGvM/uTZZ2+dRoEkgFSEzEro6J88A4IjnGKELr5CuiPcM7TdALmiRx1poy8+J8vn6qx+LlXABZCem/rVzhj1uRkIKyjF96Vya1N4fwMoBZ+OgHaUYa71AAJONNLuzVGVVxE+ElPnOJ6qI6ncjhWS301sMjbSFMf5ffYn75tg+tKeybo9gHloxVSr6Idv37F0tdB3J4Dx05OfLi9evjioxKonpto/UQpAcHv7ePY+aytxASxGCQxoicroq1e5ntDmYGecwAEDbD4Lm/AzScnh07r23BPPlzOgEAg2T7r/1U+VWRXGxBKpJIIT+ThiEGniE/ryGk1ifbbaA4HkgN0YpVGx+Rwrs+whzrA+xH1HMsR1J5nZiBW1HAj4pf+mfWgiamldePEivpN7j6+7XAouLgG0D/YM7kht5joFsdzr0idbhNjs2flFXsvZCKUf9cvvHsdepZVplTPBB0fPSN82MeS+SXrrZ8ouaEJ4J/HeAYQuKeQ6BEzc1wIgMvW49swanh1OjD12T9gLJyV5YyL2B/8vVTlxw4SLrKpR6RXE9ZnyfmlZudP+9tjU9frx+f7MHtPExmPIpYgz35z4UObFbEG0GvZMA4TyXL/9Ni1vzmBsoaSxucURATbXjj2kncu5WbxyLuzIQuJ9w3IbzT1VRpO+2c1j5NEAYmKuX5YQfnh9efbkHy5/+Rd/dnnx4ikm5fInf/Kryw/ffV9J4wSrOOL+2TpFcCboHs33JBIxaKWNkhQyjzCVQf5b4tOEsA3lSQhXAWEDis5jkPi5QYgBlhm6RjeLp8LZScWURTLAjuz9SuydT9XKkV9WouK4p/boQlZ9lEDDHpIGqDh6MnK+n6TIZG5CGG5CE6sannLA01u2eV7+bjV3mqjG0YbyCE2sYiomLgmcN5qivTjX5FWEJM5ldJYYjttVNMUBcqHpM1Ms45iHBE1MoYghU1NkJKkoHYIesSoUHj00C8Sy1spCz7CRuEiHjbGZcAZJhj2cuT/lmBM4Vybf52eFMajTxGpYuwx2Xv9VApFVJE0MTBgTNLN7rbwueBXFspokWgtdxoR/D2NNxe334/5xkNwDVewITezLgMgET2dzvOD0P0dyl7lTEypaBTUBLDRb/rx+3VmGBJY57FQ7N1gd4QUqHiRjq0RqWDirDdp73aULFN3K3l6S0gqhf4oCt0ouYt4G5zq/0qNMkPl+1nF9jbyG9RNsuAaIGNOpcO5ZO68q1zsBiDP6qtE1oTAoOypsJIQb7SDKyblQCdAGd+xHHMOSE6tvUtRC8d5oBWkfqV6cxiYYSKoia3+bAXuSxgVIIrrpzzj1aPDeAg46cFFyfteKin0UBBleT5LNJYQB5iLm1H1nYMDzZb+0r5devFYWDMKtFvDvUl5u53UmsLHacVZXVUiBJJPFigN9OmZOHUHvgg5+l4Sye/Vabcn9jc7NdR52aiANdkdkORWmBHijatLXfZrbVlXU0cVz9kxG26/Hfo9yaRx8Z4emWjyFRFkNQXlXTWZN+DnJQAKN+7uPiE2VXpQZUxEn+xzqfcCFe3dLz3ZmnYh6KEZV5zXwjZ0BcT713sTmU7HYDLic181A03YYVMVfZVZr7b3+kLU9g3qpzNCPRcLvzwQcxy6wv4b9Iooe1bvRpK14GXRHKGLUPcVZIlIxIR5tdfbw9n1bNQoY8n0qL/FrS5DOioz8HDowlVRe4xk14Of9k4yMEsjPrfSq/qw6ZYKuE0VS4RurmlYZWLcz9SwVrPv301/MtQs8+ln8jW3hWo5kdEPH9X3e+3kWX/Y6SckYA4ci5fqA2CQChIJ/3j/756BBkqwt8SG5vgW1cwkie5K1w3ZU7K970vmi2M5WFTvqhYTPXu5jLl5GHBHDVXXcYJlkxb6ww1aseumMTD431VzO3ATVjsrwkSiXvUXSSBDbOK4MGkcjpaKxwe7uQRk5SUJXedIGxf6ONRGg48ReOgL+JQE82/iG7aEAr6c5xwHntsc9z2mvABhc/xt7SODAGbEmjKxNAn0SxgF3nOf0fS72jFDK2ix4PfaGWIrkRZaA/iugzqq47Df+zeer2pzEdPRFY820AmycjgAnyRNr7v0Ra6D/AXNBaq/7mv1rv3F7xWHWVcRNP8PzwW545tlb2CT3qTG9PtLn6fUkjrT9YYrq+kXtmrRKASx9A3vqnBCTXOPvAgQtjj37fdZeFovv7XVgz9ObjRjV+q7ZIwJt5z3WYtRVBdUEmdfy/AR2C6B/WZXnmVvtzPlWnXQKxMTkzgz1HJzXQTDvvEbGrtEt2BgMY5T4l+0BnqeFqPoRQNNfWCH89Pbl5emT/3H567/8i8ubNyAXNy4/fPft5ZuHD4oy5kao3oG4Ekx0Tn1pbQjN3C3KF0pUE0HSyCSRy64/jtKGclzQkY1m0Ik5LFwDi0wq81KkVbmRMDo6woyCQC7786dQdH748ccNYC4PPDRTs/LxwKFrgpKFTjbUR4TI/qsYqgxGrYFlkbnm0s1WFQliUpXJc1Wx1apSIYNeHwN2W9Hy/g5pvyVTCYzOKpKhGm2+0Kp3vIZrj8jI5n5dg8INKR/1IuXhmzeyLgSIrXicxBa+UMT6nIQw4wgIwBbkxRAv0OF2jnmGcyBs2FIVug7n5EhqWpw5BjO0zPb/3b7Tpn5Q/zz/0VZNtnkeqLoiH0+SQUDBAGtFcTLYeYnxFQXBETZYdCRE+3XkoV8T3jyT9ccRwEb9dPsi9FZ7LBbAhso5iXhe7wE9krSI7ChSVOoQzrkql1QfSqfKvJgFlLwH+wkKGsH0D+mXbWU3fWk45ndtEE7vxoQf0odlxfjU45HgciAKz+XJk58mBNWBxaUzmfy1tfeoFK7iUkdcxTCCd54Pz4xr+PC+CQTBupTEGq8lP5sVeYAqBedHEWwFx71v0BKlvLNy6wQsTOylThmgxRhv0LRo6hkBpPndGYAEM7/+9a+PwdQkhfYt0d8F7U6En3UREVXoRWPM9SVYmdPhmR5y+pdLEdMJMJUiWSlwXk/ww5dVde0Mnxt62tYk/VoLynEQOAppZkfifRpx8fZde6jqLPsM/P/anKtg0YFyngCbBj8VzDgS1NHs2NNW6LwPk8NzEKVdtF8lA7CZ+YnozeifsR8zCk1iOqMzYj/Ymyj8VYWQ86cKovNkDXL4d6q+ccylnFoR5verNExiiZ17uYSsPb6RLl9FUGELgCiSV0W0rOoZ8J+DfqqOBBDchwyAJJQL0gkC7t0hEHTeaasz2kPVpgvS3byAT5XWSK/3m4NmyTmz6mBC6HktqFObmb6W0ZdDNV11gmDTPrq8/sw+GOOFZ817iLZffVOZFqGJnhQP7ZGxZ8iEy17zA2hYsmkCyyP3vWurWh2UVicQlz27oMwE0mSXfaRowhlMsTLiMxJ0NbHivEi34jr4XKvg/I4BF3/jJwjYEozduXOMHiFIZz1VOTwH/mc0X2Ahcv0bDRNgZhUPn18+s8avNvD0//wv19ERBQXvWqEsvZ3f5Znhl/mZCV5sx94Pyif/Zo+47gaO2TMf2iKhSB17Nee+PPb2W8bnjd0yMNi9IHiVfWlrwgLO9AqvXcNKBq/jd02cAricxnYY5H+9/3Idq1RLQyaxDVi1WYMCf2VzTcn9pBjLGia2WwUolfrNvlVo5ABv1yOevbAWA0GS9K0zmogKlrN9Z0MFfRO3nBlSSzTd60dlZ0DHWb2a93SfJpFG7Xejb2RkSD/NPn31KmuIbVGBk/tKa8fHzn0lKbeqyzoCcOAPTdSws9hRzm/iss0Dzdl79y5Fju61sXdUpl9V38Q8gNg0NAL0eOY2HorrCIsKv/jpU85SRl8oaLi2isQ7U6E9QITRnnlfK/WCiNoBvi/NmDggdvMElFlRN76wkJTndrlEXIdnd6ZpqxdwjlEEagWdBbjKpOtYOX2oQHIA3NkZfnamDcd/Lp5O1dbCzIT63A/8LMWigb6+hyD02U+wbuc/3Bf2i5jimjAWUAi4/0soo5/fvUqF8L/8JaIyJISXy3ffPro8uH8vzpuKwf37D9MbePMWSOeU2eJ0KE+3Cle6KAkilbB7l88ZZj+HP944tCBVEzFUydZH12vg1IoWG5fNXYGLol44VYMUFuFICJmf9O23l++/+26VkfaO8Tkvow5IoHY3iQWJFBWmM3oSpVEV9ZbAJevOINFW7hxlwLWmh2ol2iDgbAD6KDeou861PYkaG66lzqjO0q8GTTem7FcKUqsA7cu4Gtf7QeBa8WB2TKtfec8J0iRIi9T56FE3LukZZCMlAB3FMp/t+IPdLwEyFScNxSEJfcG4l/pmab5rU0pgHFoqXe0nzYGYUijrF7GO1zQUt6+K606/BcPWjwHXDUhaxdqarf+TpARaGQqhPo9j3EP6o+yBK3KeqvN6lOIoSUBTYaFiUFRfpD6vYD/IFAAAIABJREFUT5W7gYLG38BQ53QcxM3BJFEzUI9BHNc/ScMa26UJpQKxQ3tGgQ2aQpeYI2R/s4asV4CG9aVw/U04O4TYgMrEltceAcB9VChvXP7w5KegxKyHNEkr8D7H8z5s5YWqYqXL2afXhLDqcvY4Hpt34b5BlnNCNVgsR6mg3c9JbjdMOhVe0MJROaUhfl299r5sgm8gwxrRM9SKgE4p+2l0JZNjgw9+R6fPOWKv7zBeQQQd36lZXRpHK0RXerTjKaQM6RR5PQk1rxWR5h6PwGH0IB2giLTJlkGkzlB1NNavSVGRdsdKKAIQ9sFAF4S+2Feqe9axXWcHhvWxvaxDLoJYKrZBeQOfhrCCQz0L/d7x3OkVHXWnFOYqpB6Jk2qqc3TpqdiA9/aargLtnNX5DPzDl1+1m02AUZ3diJUkttiU9kH1Hq5AhefXYO9rRy8g5f0cgXy7JS6MYRHo0LEeQcZsoIE8wVlR+QqXmPQc4BFzyaZoXKbBu4P6nMAXOqjUtVXwC5Z2zqM9XPZzJ/mY/fC9rOobYNd+NMA41PNO89UEFT1j2nT+NtAJ3TMzMHeNoz0KlpwDuvPoFpF9gxvBkfO5tZKQ57RkyffVlpyTKIMwK2/ppVxVI2tP4rtqFW9nBYPPzh6ncsT5p6d4vX4J8JSeX1Ki7z4nX+f9KAgnBS4+ZADROXiz0nWu+teedtZnKM8HI2czQCeMZgKsvcwzWptEwcHLWjS6D2jnKSOk+98+b+OJ2mG0FEpTJK6JYuhYI4kRTlUhK5/npJfd+EUCPnbWGWAT6Au4t0pOfONpOLv210qusZR7w8+IH1yVPYniSY/B53GCSY+Yq/TzxoyeCamGSVYUC5LeSCVuCT1ggHvfZB+fwxlzbc9/s05S9E18ZLj4PnmG+8xzkuJeT2w5wbYjaR4Ly+ry+Wy7lu5/3kfGlWfe8STxR5ujbdXRM21Fn8Qta3XydV6bZ+P8/sYw2iDiC/5fpoP7QRG8A9RWqPCUOLk2PEfjk8xezh5tn7hAsUmXQKVjXQqoFBy10NBCRJkV7iuo75w37pc1qYJ4+8Q5j6zBmU7tffD+AYoWJ+dZLE+IXT2NhTDGlCKfGGDAnM/eeJXr85z4OtaAn3NdJp/2PiZZHhhSrYgrAGy+wL2ERTCKq4W1X5QQXt6/vjz/CZXR/3R5/YqS/uXy+BE3fu/yfv0yKIvSF8jYiWipxIBVaIMqYJQtqUDdpLL28PLwEWIZziFsUtggqaqD4QpP+Shzld5/SK+QhxeHB5Kfptg1jrpAVrBSch0vX/np+pNWEkBVGAXBgRFVKKpSDr69cThbExH+H9Tr2KB7L5IGnj4oDcFBkOcNa6ZqlEpQSuINWkgaSYL4mwfDLCvn87WvcBW1+vrrQV6AJO2K6+CzcWAgQwdd8RiNcTWJ5+TZ7zZpKF1HmpJJ7nHI4IM/fpyEOU3mUR6rGAgbSeEYD7TOXaenImERpBsbcF++PYcta3bM06lsbuhjo4dageM1bu724lHtYw5Sk7ZQwCY7n/sCLedZETjmObWhudLz71NhTN9RmvPbryi91IpeDtC44OzHJLCvXuVziqYh392+Kg1SgsL1MbQi0/Pw9fosej1QvNADoPsxuuQOqHTRS64hAdUUXNOjhmP45mGvdz+vaE8pTfZXJbHHiYeq3X0PMAM1G1pr16UONajnmqpVWDs7VBNCQYtSRgCD7m8YcRHoquRWhj90w6mb1kE0IC/6O2GfBO4fw6mn78DGac8zzywo7JBYK4PXRNMgqH2WCYKU0R9SrTMM5WRCKgVbSrUzEOAZJKE+Bd4GiT4/Ez+DGkULWEsDuQS229/21Zm8aoPOAYNosVVCrvM4m0NO2UPOwQtVa5QlEcJSuJDXru06C87wjO7e66gIzkWS39M4EIdJNwFlJIGJR6kkpWpfg1QrO15vQYICWl2nq8BRKVmv8kwINLmvoKkD4mpLaxNrC6ucyoVQSTdBAzRz7x9rh429UaS+lReqCFD8UC/9mHtE/IZ9x/dboUX8qjQwKwxcfxKJ9EtPqp+qzKqkEauZn7FaxeuTbIUO2fsHxbeHFHsMi4XXF5zo3sPHRbQjSUmDdvsguZ77D6ryiI1NMIathc4zefJWTtmF13PUvTz7iEjShlmbTJm8JCBb4Mknp4dsIiaekSRpsUX9zDNF8gjmliQITBwA5YnyxXXyfQN+g8ZQz6amq009U63Yiwn0VqU4wCxHoEwEgp9LD+3z614VKA2VeorLWfd37+JrTCyknfIzk0SfrUOvrY6kR2wUsPReOxZrPX6uN9cqIp/AbCrIBZTby1smhYJpV8pdztKSLauu9ilfge5S9TiPBo5Vr8U+VjG7IVffl22CiNGHd5yN2wcDJfZlM0nZg4AJXDdf3HurGJckxBVY6+xZfIA2qC0EV6Euk/kmoe01tJfXYPsAUxaAu96JYzYf0dckeF+lr7a/vZCCACbMR7B+6iu1SmfgbxWT3w2j5uPH+EABWk6Tz4o1p3JmoK+P4D3dD7bG8AzYz7wnc/wOZeK0SzTIN+E3zjK5D1PsJGRzrvpIT2QtA/Ct3zeFkEePSq1fv7Z2yGvK60d5DJPlRJ+1B/HYO/s575ee8NFvtecmIlxb9vhEp3KW68gaIsxOes/x3WPrcJ3GGSnuzHZ8vReOpHKVWdbG9248PEB/PYHnhPCcFMXGnVhlAvcmUSaE7B+rr3n9qpE8Q+4buydgJYDP91mHxCmj3Cap2+eFPbA5h7ErOx+x5yfxvySrUuRXmTW+zZ5fDyx7jutI3AkTZYC30wyMQdJOAiCxtgB8mIwy4yT3okniOVE/gLVfUiFk7MSrn393+cv//J8uL18+xe1cvn30ICg6B4tewXv3HnxRISQZbGWiPUkpEYe2wIDKby7fpG/g5uXTjSZI6S/8/DmBAzcPZYfAMgj76HHSglhMHmQTQnoNkUN+l02pqIRcY51bFMDmaBIA4vRTZSsCxmebuPE7Z551hionoGiAHuQ5/YFk6VUgzSiFW7ejEhnqJX1Wmb944/Ltt48TqLxOArLNc5J9NjgLAnOn81LYTEmspmxapukV2WPzdGDzRCtGx+oA2v5uGRxd34wRGF3VakQDkSpxdnMULYvxpveAofQEl6/fJBmkDH9OanKg51R6HUNwpQQR/C+QYYPnxH2u9DRfKr5lViKV3ym5cVBb1ZygzmFzrj1tCcBGhxNB1QglqV+fm9Xlo+8oCUKvqz1JRZZKaStiz/tk/ZdEiqRyGRF+yIw70J8bh5ogTvI45BnK3v43E93QgZfcm6yeHZ+HVh486+PsssOZ/pGE0EpuE1LGl7zOM4z8/sZwmAAE7Z3qYvsk2mehYyGAPRIhZ1GO9qDt776uSAt7nbCioy4q/hOkabS9ULI3sqRJnfMfO/akfbBt4n769Fkq+CSF3SulkenQFNVIr8a9e9mPOnk3O8trUHWeqyaIEMdwShAFPPh9f6aTPgd2BkqleW8zqm67IJT3wD7xU0UqpJLkHK/HhXtLQLeh1jx39q+op3vQBMU9Us9oslWU0v6c7JUFTmwy7CX3JgAUUEIJbECB9eZ6bkxG+ayIH41qynvpPJJwLEk9I6Jch3/8eRxfzkCFXbCLwwYOFdsMc5/tgi7UHo17SX6gRCc4+swcr2+TFGI/kxC+Kx0+Ac1YCKxtE8LOaWyrgs4cVc/2d9VBrj/oxtSE0zvd55N13Iwt/v8cuJukGOwH/R2NMmu2QNUAlPfDP4Z2tFm6BRNRt33TGY9TtXaMztEDA6smytvGQ30OLEiv07E7vywh7Jls9cE+EmlrUpi7X76kjCrg8UVCuHYB0W/WxWBCn2Xi7Fok0Z6tNuiJ/Z/ib31qxR+sfLjX854TJXB/Jcmcz/6fJoSyC+azTUyTkC2AS9K0SiZ7hkCOa/XZmuQGMIuScoHg+MBV72oXr72qJus506rLLtmQTcD9YGd5r6MPK0yeXg9/W9H0WvjdVjy6RhGw2wgl/LTAd9oZNuNSYBdGCQFWAvrbpWK7vlbCBAzYY00I256An6tOAqyCxkqxZaGxOxv2y7nJZZNc21/Ogf95r7ie3R9N/ji/CpN4FrH1vFaqZ2nrZWGl53Vsh8SAB3uj7C17JbNWSyRM9ik09FztrE9Ui+tRSfQM2jXmqi7EuWKk7c1+d27gKrVes+BmEvsBCkko1qtrohffR9V6dinnKxodjrjpGgmQxgYN+BCcc/1M2L+o7C82ce8bn7DPiLvPICzX0eHy3fPG3xHwygit+s2ocM83HeDpQKn4/a8SQhMzz05i1J1xEyDPoT46Se/Ooc/xnBC6r0y6tGdf2xMTqGtLWAXvAtgt3rTXT1slY8DnL3AhizBnKDFrx5PAxlFVVdsmQMs9s59NMGUQcZ3cj4Iy3E/6H5dUcr382/jANfMsWJkVbPXMeaZyvkbBzx5epZZzXGCy/u8XVAjps3p3efPz7y+//c//8fLi+dPLjc8fLo++YbA6kvs3LndugcQRhCN1zTywKTwyFHnZPgcTatjN0PNAJR+eVEabsFA8I1BgoUkIOQiRv37TBvcaoNKU+DkJYZOXKqYlIDxmh1VlU0eQBYRPvWpRKDUJ/q/UIt6Lz0EVicHoDGNvglXqkRvyGviMBrmqV6tPRdE6o6Sz+Hivg1q20nara60GFQ38cHn8+Lsg2wwi5iDylUD7LuXmvv4wnidevJvfSkrRZGfO8S4b1HcVoj/mEPHTOKbJhXuP2fxU0YJMvIqT4D7am9jN1Xf+HPW/KH8e9K4mfVHe24YODWpKnwR1R9VugWxELkAWXzMguQcsIxtGy7U65kbn3yawcVrSw7Zm9vMcaxZhmVWuRz27KpcWGfW+eL7sm8MALZjS2cc5LegVODgPmo+jW8IYwzuKZQPIipJ8ESwNpeOaqR6w50WckqjE+befhiCbBJ0vftakHGn4B/kbNJjgmX3T3+tBL6LdBB8DD0VWFCkNyK9fpyrUfsJy96W4pNo/GjCvcY4dlOwOp0dBrXP3DJidrch9ACRwrTgSgnqS1tLzqGQ8zD0/+emnJLEMKyZBYO1dg6BfkT+vFDiBAIljAlwrrwvQpEb+sYRQg2+Fz/PuUGrFWXT2VR9upSR7YeIPSVYXlNqLwnupEqc6o2iryaB9CFH429Bs7sGEzGea/sCtvw46z9HB1BPj0GFxbY4O4OyQcFjZ6fNvr0KD6J6rJsCV4Gf9o057SsBv3mo2YuJgpcmq1PixV2VWxLBWrQ41MaIhVMYaTLCvut9afYOWk5629+8vj799HNuCmiV2QyfJ/sAGJzhddY3rUBE4Z4IKW2jX/ZwzGipoZ2LHPnUwvXbPgDjrvYqfdLAswL6OfXai85eeh53F3xWBK7JbVWgcfPtrG1TxxZpg37mWMBoOEEpqPT3vJN/rSeT5nZgRXX+BvmtCWPs1UOoku28wHx8xQCMg4CiUScTTF9Q5pvTFp7eXlov1RyXYmB/POp0ADP2RAb3iSgRV6ZVcv6KBDu/DuTpYDpx5xgpM6dX1Pgfi54qbtkh77XUlIBx4JZjX1oP23yZgnZ9zf54rHKyBgKdJX5P3twcQzLmWVpwkcEEc16pKbYCK+Wbpu62GF+nHlvAcWA/WxsC/26fP0/tIUExiNTAme/BzqfVoM3AN2FRAdAEgKtI8R/e8Imu3bjAbtXa1gEIZK+xLEw5nSMIuAahbCahjOhCZmnBHqI5U2pJgVq0613ZiXhzVw6nEGgckAVHZ9wTGyIThuk1onMkIUMhnn3tgkxCu380qowk416EqLu+Xqj+Dyd8RR3YkzLXK3h0n9T7J8tbd85kYc0CBttrqixTxJATbE62uFrRpQePtWEh3jxmW2ATYBKnqvH0b9htVJ+6LtQIU4/dNEgQEtEOpgn0lEmNSpKLuFxTkU/VUGykI4+9pv+L/HB+2Cjg/C9jAQHN9yUaPYNf1FWdhJPapqqD6wANQm0K3LIKAkaM5Jo5em5EFiHOi+j9LCAvGojlR5oZninUyYZPuSRWQ51JwpOPtUmEdGym/49zF7XXBXO7V17mG2iWeU6rTo98DshO7oBfAc2EdGJkiGKj2SPw1QP5pZJB9tfzMz1GsSTDXaivXZmIXqu/akM5Ai8DAkTRPdZnnFNvzi8ZOXAiW31/e/vyHy2//4v/o2IlPHy6PHt5PEEof4V2GuKJO+QlE6XJ5+47xBl+KyqQKxyIFpa2oTKoRDiBfANQEsDK9XGCycMRDpmhkJt1B4t+UkzyahH0rX3PyPdBsriCEym0j4EFQnbESpTm9fPkis24wGhhXaHkkOnwOwTTXQQBDRVDj0J6U8xylJq1V+nl9UNJ4r1bIatyKHlHe7ub78YcfLw8ePjgQcr4HPSCCABNQiaEPhfXWMXMr/X/rT7Pa4xD2VoE6esEAOoHhkE02LMgGNC0VxHAcoaRNKIb3T1/Vg/sdYD+HZ5IWRcdRauxbcAPzQUcCOadtkNJAvMqUDkgliCtS/uZIWHK4lTGfZDdGibcjoYjxtVn8Y1UIRZ/Ty7jEP8/wkNG/2Qb8PNsGk1nDfakYSIM9lV2uVYRMh6Yj4t+qfV4dT6nPovpRQZXXrcrbPu9Yz0mgn7ng7GXpozoajEjoflNd432ZaYPxffr051LCZuT4W2Ecbq30Qmi2IKxITH8XmgsUGZUVRRoVBeralEJRukrVT9kzpfEUGSPYJ7mwXyzn4+PHGDkpTyJ+Rb5vXr55+E3WXaoNn136eftu3bs5S2+wDVRX7l2+XbXaoCuJy0cawSv2cFBGl1gG9FgjO+vAa0DqFFNIL/Ros9K/oADFiK/PUocY5PwEeFgRlMoTKpIAwwCBo9odsZCqjTUQ57pKAQ56OefK3uKLvc/7RoVye5z7sDIjcIGjaMAGrbKO59q7NNXEgFvvO0LkZoOkVu+cCVp6H2cN2mLvk/cEFa8qpFTQgAeADgbAR/W0QW0VPZv8c35ICLHZ33/3Q1gP7GFnznKdgHvsRexSAcDOiLx9qwhukspVIw2MQxMaPTkiTdBhs0YFVQxwE0Dfuxvbxb1k7uwqTwEelpSfK1ypeg/gsCpgIMD3W4mpyun7rHkTYBJYAguHhBs4dvxM1R+fPX2W9RcNFy0WZf/wsc8odMxVpEsbhdp4ZVrkuS0Yj6gMVdFQyareye/GlqxSlUAlc25Ln8TecwaowtpDmKR5CrOCbI7MCCgCJT999lX1y32u+h1xCCiojN5hTuWov/zcuYzs4yd/+EPoeiQ79LDnuW92nnRPrrXv9zDKlyoBm7yE7nlSsAwYsCpT7NeEXM4AgUk/dsnEzkof9ovrOKq0p3m0+i/tPdcqo8Rq0+9///vcM1+OJmmw2SoLCda5Qmgbgv1B0scSz+BLt8f4fUU4CngwMoVeLkTAPiXYxA4HlLt/PywLaaKH753QHcDKpw8fD1pZAt61y/DMBI0Cls/ntpWnPbfsi7aLtFIKiBMbBgX945VtU0Dj2orQ8/MhgH4Bqs7VzN5ZUs0YGF4HoFk/XK2BjGoAVPlAkEsFrr7IgF2Ql+vDJvGM2HcZSbFebZ4Hzwkfk3lzUyRvn1Vp9NFewC4fLQ+fL9+ik/HwYWJZfkYCJwCC3+IMWyXi59oHxV54bYJ66JYDXgRxVRnFTnacEdoa7QFO8otg0Hp/oSFyP449MXhnM+AbYmPGXvL8sM58P4na5jvyN+c9lbUbN6Iqy+xBafLxM5ufJ+CZQsueJ3uS9w0bY2J/Ee5ZcSAfdpqVHWBzvlJbl/edCE788IARNm0YNinKNEapvZtS+UkhVzbNF5TRxW28P58VlVFYTBNL4r3Yq+wlngXjTSIYtWvn96zumUwFzBqlV19qO4t+9zgnA9ms5Mp2AOQExJb1wuudn87/AxgQDyTG+CMVQt4nX6ugdiRUC1eCAkUju/bJj4gVVnjK81isn8Tf2GU+wdd79v/pCiEJ4ad3lzfP/hCV0VcbO3H/XqV8723MAL2Bny8kegQRkykfnaRkFxDPO5cHzFqhKpeS89R/MOQcirudWfPqZQdzg/oGlZsR0iBi2Kgk/PDjDyvhd/MURbhWU7pGo1kuiYlC43pDMOpRzwp3v46WDfTzzz0kGCSSP4IJDBGOiU2EA+3g7TaZuslJKnHKJgcgrFYDEjQ/WGl2SeFRDl9PVQ53EhAOXGmsJIhs1CQlqxoWRaTPp1Wgrsv6IkE+3tTQEkw5GJ0Hn2qE3PPQJ2ogCJREI9hkVr2C1HwVsGoceN+isu0zwGlh0IKuhW6Z9HxrVIqPHHB+l9/Lpk5loqhng5jr3LgYyQRs7YELfXaBQPr/kNBX2GdDn3EaDaSvIyukluFwcAjpV1lwQyBlIjitt52/HrI+4yaLzjA7Gvf3s/LhrkO7DcCO9z3oUlVSdI1a26sIhhU5CYkmqOGKTyXShLB9KJ1PZXLP7CDWoo3y7alsL0H7VUyQUx2A0snszKmOstecQ9mex9Og3FUgLxOrYX923zaoavJ5HR3gdfs3WzXz3oZaW4UxaKjISPtyY9BGW+4MtyvKx55uMGKidJWXTxLwrsrBih9lqOuEahJUjRJjIMgex2nEtpwG0Yq08XOTygYy12rrmaoa9G7sBFUpnaNqMmB/w3zWF8Pg7RWysT4I8VTY0pcB8jcbxe8bsBpYcI1WHHo2WoXSWTi6pQrF7d0jYeR9dICKCUVWPv3a70uBH1JsAN2KT3t9CORb5bgKzVjhKMCBH2glnGTJajsBfioY6VMrhViqJ7aW35NSzt6pHRRsQwnY/XcVEeCMlLJcpWISIvZCEl/mwk4EpOsH4HQ9E2dKj0gyiyiSLB0tQ8jXXyjNMrZhtL/2vr+PuBV7WnaI+13HS6AD6Bh7PZGsJNWhnPeemAVaqk+BMP68/9hg2AqLgYgJITYkCe+odSaZvB8BcM7tgmoTXO6NJIh1T6vD+tGxd7ETqyKyVwwwVZsOs+ZdqzlhfKy3hn3hZ3lWvVfbHwL6vnsbH+C+6MiQPudUpJYU4Re0M7wPe8PrsYr49fmyOiVazz72PBx2dcwV9kTA5vWWeR4NpmVy8HtWkw1Ek9BuXBL2Jq0ezkzbPEg1DhSuKJW69lWbnHhvYw0cKcTnYxNkabCf6nvpdUMxl72xkRtTla1NI4FBLh8gq9W4+COQetZ3c3Gt5h3g+VgP6dtlXuGSbURwCFgdYM7nEuC2rQcQsEmH+zSxSSqITQb8d/1a+xYPvyjVlnMwMSxsp/GHfg9f0CSoLTgBnLaXsQ8mtQDubT94WvB1YJfJcuzNKOel0bdVJXGOFaHFNGkRmrJ7fX/Pg4G4NsUZx9wd4D+vSdV/7BzjpQDsi3myb9f77B4WlLN9x0Qg+2QaBew/vqxO5bPW736AVzC9TqI/PpsWEi5JRvg5z49YmPMr0Ga8xWea9Ouz8kwVLBoA71lhfbhPYrWzWJPAtmf8SIZXBeZ3HG1ijBJbt2TT95QSm4o9AO3AU9ZBESGr/bxGgNoKvyI49hQ7d5JnKVAtE4B/6wdSNFkMWN/S6m3uJ7Fx94XxnlXInDmuYwJAvLd9iYJjrKfV0nP8flA8dx55VhbHMjP6pElhe8t5f/qcLDKYF12ZKLMHe2Y+36O3+Rf1EH56e3n97Mnlb//mv0Rl9NaNT5e7t9s0eutojr51uQGam9ETdWhx/EFk36YSyGb57vsfkhC+lXaHqAfUmocPLo8ePR5yXCQG45k+holOGMzxMBgh8ad/+idHwAESzeE8BC7mPOydCarLLKEXz0PZiVNJNn2dK8XDisJolE47uiCIyuiOUCcZ61Bxgs5/i9Gj8vi6AzlT4YDO+ujRgtSKO3Q4bPtpzopcqW4dYw46q+mYo/epKLFUQowGn03gcDYYOdAbHfDzT5XWT4CwwC2VgBnVHip6cVotCJ0vQhTjhY9aW8S5fPeokg6NJhHjevmdzjpsOTtqnaOH8PoETUPRMS6gWyZNIIusAwFDhk2n760BXRv9pwg66Wurw+0ZaK9aK10dgm3Sz31hUM+osA26HBCC0Apb1AlE/GRJWRvuT/0wo6Fy7SnFg6g9/Tn7mfevVDKUmY5rwAHjdE2mMPgHhXZ7ROeQ65s67kEPas22Bv40+Fj6aY0jlOyqU2bkyAw7a2HSYg8IoAWUToAEEDfek2tOEPuJwL9VqqLfo+am4lEUOMn7oUZ3VeBKQDXl1iSxA0Ti+NdI3sb/9T2cRG84d2fk8gps9bNU87WakupNmq/tc20iyrVjF371qx871HrUcoCcDFa/f+/y7OnTfP+7778/6Kc4qIyWOM5+FdPs9zRpjOpqmANX5WJpcvYfBbkk6KAaNFoNCSHrgPFnrfmjsdaZW+EI+2HVat4LJFqHyfqzTwsWLJRSIXeN6KqcUZngM9mj2Cqq+DxDruHnn3/KvbMeAAacZ87H8+fPUqHxGjswutUM9kypNM5TfdAqGBSn589z5ngt55AzHtBhvdS8jjU0wFBIowFDAzCBgNhBZo3duHH56cmTBJ2g7gGuLp8DuME6oYWA++OzmqCyJzpkXhZCg4AKY0h/4Zk0IegIB/ZQKzwFD1vlq8Q695B5Wxt9ULp6Ky5nZytYkLmJp57hVMRXNbGnLYGNvm8AVJSnJzWec8c80AAhFbTA7nONJJX4FoGoJN2cudmr7j1okA2SXV/2Csk3tkhqkX3Oj8MEeJH1tDeF5/39999n3zhzMyOSyhU8+rZUYwxKfptg6DpCg/5MAvBUZVbpyMiQUUztE+fMtn9+Cnhr/7BCbi8MfpMtzyziKrO2pz3J5AAvxsfEl6yiz+eyv87PirWwIlBAdT49FfIGt91jtyK/f+41K0sB2mQTEUEYg0HWiz3HebBFRc0CbQHXx+eHaUS/8yp9CQJP6LxJK7+f2W/sxansav94GlC4TboM8vuYBiqelI9bhWviwDqElkbM8/ZdaKMyGXIWT2fDgBlrKxpXAAAgAElEQVS/xs8AtK3msh7sS/QQ8CfEGAleB7zKFKjNKnDLehl0ByRZD3uFz+4fwme1L52jx7XyGXwe+6UJ5dUXse8FYvJciLky6odk+FE+j/1YEcAmzQXLSw1swMy1EQsQM5aarc0KQDlhLCubSfIziob4EWYDsUxjMz4TphrPGVt8DAO/BUUYNcr2R7Me7MEnT56kusv3qUC2aowtK81etlJF9Qr4OqtQ+ijvR1Ej1Nr1MyL6Z/UnidsEUvQhSbhu3cqzx4dxHWnNoU8b+z/BnO619bmjeEwr2JITBY58Pc/Xc4XNZA2xMzkL0F5fvjyYVanYbmYi7yNL5mCYAASpqitV89w3OR0SfBfVZCt2fI7xofEQdpz7SbK2AkdGesyfCxBxrxkv9eHDhXF3jYXaCmVMqUBlvkdyBnOB9qnHjy9vVnFuPLb2uPUAW0G08q4/58xEmAeBq8WiJm9lvKztYfEFz/pc7UwVe1VQ3ltVdvaqDAb2jGBvgEwYGrHdrdCbwAoWtTL/Ir//yyqEn99d3j57cvmbv/7t5dXzp5cLPYQPejFBsQM9XRNCEj62ZHqeIjDRGYQ4+LsMywZ5YeDsJOBvpFrTw9MeI3qkmmWH+vOuDpcEgg3MzTKX7de/+U02Q5ODBupJoDbzTJVJ3pMAhoCDw+Di1QlVUdDqi6hCUMxxjIPkQYvdWAQWjq8oz83oSjngNSJSBsuiudxHA+drb2DoqB/bqyAinwRryYWN5hhTAmXRu6BkoT1dm/OpaBLoNfC+qn+J7CSwHrfYqpsJJ+/T3seKpeh0VKaUXpbq5ZJbg5EmODqBomhW6AxcHZXgvevsQOwIYjLIcxtWxDwB/GR/dbC+xutLEDABoxzK0Rd9He9f6uYO+VD+VNOm+MbPWAfRTkdzcK08H7nZzKdhH7KeOYxDSFnLONztZ0GIM0Jdpc2p6dpEnatqqR8H1TEYTSqDEAfEuJegz8Qw1CKG1d+BFoED7Hlpk3eTRhw3ht/eQLnrTboJEkpd+0Ql32Z+1e1OzeVFTyfgcetmqjV5r6GbQaiW3GpkVM7V0JeSS/9if5ffqQz0aMwTytGIiXT6fgbCpfJ0bVJ1osIV0MH5kV1DAg0c2t//j7+P0yzVuTQRpZXbh9YeIBH7ILgn6W2DwTyePbdzj0zs3vpfU0lMdaizqaRPRzhiAhYJ5rppq7jsbMLRRLOXoAztXGvPUoGUnjN6JmuLgee1v/vd746m/dBlN4eVPfL6dWcw3bpd+mifPe/XypzotFX3BK0nIQyrGNqPVknaA8dXn3EDr/5u6aW1l2VftJpW0ZAj4JmqaIau37mT90sP8pIszn0Sq9BkUQvGUU7ldOJYipUpnNG+249NrDfM3vtS5Vi6OE/0CCyH8n4tBmGPhghxxI3Wk6bt8bkYzLOHeR/2uPaMIIxA3ESZ3+V1aQVgMPELKGVU4G5c3n1YlXEU66LPFfxKW4G0yJNAmr1xVYKtsjL7vNSizSEkUX74oBX2BZ0GyoCXnCHXRrqg/oB7BFQiSWNdu4s7AiivUZTsfX1Y7PR9YgMqyBVaY+/Hj4/yV7CwgCrPhh44+5e+fdzRTyTogkw9Z53vGZbHRlGxH1NZD2h6FfXifPHF+jJuCsodyc0RvK6a0QT39j+agXckhKMTG2MYVGNT2KMEvAaRqkLql0Xm00e6gePnflzFTK4uYAJqh7hetRQaS0DVZy5qA2n2E4uPjkJAlcsq+x/eb15gg1qHY6c9BRr2G/ysFMzrHOMwTRhpQMxwB9E/+tE/53eePX+W9eE58tzwLVju0IqJZ2hJyCDtVue7Z8vosYfLNhMTa9Yz/eKrVmEj+YywXT5/HiWWKnt78Xkjq15XUUvVrMtGqz2fZkSqdBUQO87OWFWsS4C3CbdkPnb64FuRDWizMypobnzAcwfYTntDAvYmkiTZ2Cu+f4At841HpX6qklxPFIbXt5ukOZTaalUYP3Id+BFYaWXOtFIYCi00xIGGjZUrGMS+bZJeZg3rnVhkcbE98HweCUCT4YIfrDvJrDF0fOTaDpL40fd+Uh3mMwrWXgEO4yLPANcomBcQbSrN2rFzZd8Kob7mAD/mNwVmOBOcKYe+c+9cB0k2sQbPh3Wrwmm9N7aWtTGZSvV7VFh+JojrWT6fXd5Lu8baqg5NPOHQ+vjy0zrHj8lYnNI4MYJjO/g8n98BpAxQ54oVlrJVBdopzyz9podgW88d72n1WoD0DMoWDGkuwDX4jJ3bGQCWlp1Rpn9ZQnh5f3n3/KfLf/2rv7i8ePrT5dOHt5fvH1cEgJlWN8Lp+ccJYWh+mKtVJdKhtSGnjJ7IQcAImCwiPBEEvwIuUkbryEAYrzLYGBOSwivfd6qcStyvtsr7sRBsSAyd6FkCn2y29rB1eHxRChyXTqCVOBLNHhwcaNDUjx+OvjcMaa4xdLZrtcOH2wG2640Jkgwt81pl5PMIilQOO5fMPSBcBw8Xp2ximgBkgheOKDga9kNH6iE0MS0NoEbXipiIRCuI7VfwkBk02j/IZ0hD5DVB0OYUQvVzjt+QrRiqVaXs5ykNrlLx9ijyPvxuKmAncZcigHWAJnvlqENRbILOvUht4ne5D3o/LfHD0aYSY8AR4IF5bXdafTgQlzsdPZHA9lORTdVjuW+R1qDEo4OkYnDvfn6HKmfVZ5uwkcRJCbJZOT1HUzg9iwXEkW0+mb2lOBooxtwLN1xhiqnb4vjv3gnynMrHKII+VwIIrit7eAYk4McSGNYNJDIVy9F65f5n/yuLHoXb0Vug8pEQvn0z599KTalqG85O1XK9Us7ZbEWn4EXGXKwfwYQ9Cd6oIPYgKR5g0mTQ5N86iwAi60NQRCDJ+62bl//r7/7uMH68r4IvdRENMLi3rM9oPlbrSzdadXJUIZNfEgMNOu8V5JeE8OPHBJ44WGkrOs3syzlDfubrRaXtR9ORe3/K4oclIVVlIhk6caolOCZ/3vmf6xveEPr2AHXsSirJX/USBLBbuTZopeyKKeNyVjhPpVd+iLy6zwYBCmxZzk1m0RW0416yhxmH8/Dhqk1V6DMwVGhDX5i1m+OzRyvBNLT015ut+KFqmDwj+xj5f6qhAEtlEVQopeqdpdACCsoOuHWrfdAi3AmMcJoTBAibAHEx6NeKXm30TBLqUcfsGbPyl2cbBeJPSUYIFPnZUXVNhb+MEnq9CEaoZMc+3eAcdHQA597kuInwlC2l4+3+BZkS9G6Wp330oSsz5gBQIP1YrXh/OZd1NLAL9wTQRV8xrRCtrLDu7XcnwSrY1DE+FZnKcxi7gOTz+bPn2fsByx4wy7P+ls+UUnvs47t3sj6pRKUaXpGwsBhu3ig4NopkfOqqQPgr9w97ySSd/WmAWrpwe+1oLaHfWHDMZ8b6nis3BnXnMQr6zoLRpQxrN1SbbmLQZElaln3NBVc729GWAG3YGZ0PhXIK6QEm79y5/PTzz9kbrCO2i2oS920yzBu2B57AF2G3VovsMeI8f9ET9a5AbejDEfhqywHXzmIFyNgz5fdQuOU1HfVSjQLjD9tQwooJbbZgkzOcTQhDEd2oqYyJWmwFy0jfZhLH8wmFcwrw+FjV3RuzlSuXkQ2KLm2Ws/FN1N2XGEZUDQGU9Y0LtOYeiFNC9a894jnFV1O5Q91+oOP5Z/ry9rGXcWMsKXjbZLijuASwmvR0/3MLoaJnvdqmkyB/4oPsd6u0xIzYLUCHUGinKg0ownMv5f5tK21n36BK/PrNVXuVYVEbXRvs2QlNkirZs2etgo2hxP05e5rraLzQCqK+UlBRsNTYMfoGG2GRtVomn9h2jA9+t0WNsou8Rt/bin9YSRt7wu+fgcz8/yj++A8SnoAbK9TwXmXAtE/UmEGfCmWe17BPpGuqisr12NPp2eBe+qezn88Vf6ukATIHDOLDbR0DsI2vXOtW+/mvLCuTYgGOxnOtTHPfgnaNpd5lr1hwCX3VeYwKHK1wYV8oTBwA5LzngwcVt5m4Jmcc//n/KiH8b3/928uzn59c3r95dfnVD49Tav5EAoHzOCWEUEbTpxXJ8VuhizL7LP12bJL0TNC8voGrVWRJktJDWh42BgKUP8gewyFX/SPAIeAFkReJPZSuJtBSVKn0uHPmzOsxCKVeNhgV/f1H1af0DbZfq5XJ0kt5GCRWMT4LgLsxzwF/Dx6bWVUrA5AKzfTgmeFjJB0TUEOE4avwBK8rsjsKRdotigZXIIKDW0qHwUH6B7wmqQdzAhjb9DpupgybnTU5Xz/XECO9WUqisPau8VqrdxxCkqgfvv8hIjw8m+cvnkcIx7EBx9/OlplnVJGV4E4QQJn0IF6jHimEoIMpv7/iPe0nqKAGwU8QoRmhVmOa3FW04WOuj/slKYrTe10qo/vLcRYaCOdbFSkqVaRS8p3Nw3NzUDz3aR+Wybyo2xEwLKgJ1h5jBlW25XychJVI116KcSmtQ/5IvuxDyNiXOkD2DXvTIL+Io83lVWMNvXeVwrTunEZLdB0WJKxi/PHT5ltNAKizhjrw2KDCIEFnGMCFIJU+2PtVrbP6xDMPxdnBsjN2CeRHh8l+11l8lRGa1EuZwailUo/SJ3S7e/cuvxt9h880gTCoMejifQikMq+UZzvHogBGHOecLr9jssH7QLnhve0l4DOCeG8ekI5Hp8u9QQcrnbtMhsx9XIKZwGW9WvxcVJcEr/3DHSxtpdQE+AhCUOcMyteh51SEoBHZZ0QgE4d1j6DnfhyCATRJcYJSx2+MMgSliO8HPac6EErsp1CyCBS5Jpxcx0JANWwFvAI0tVWhct7a8N/0l/c6UZXl51ZjYG9QHfLnTRJuXP70T/80AASAWXsfYYKU2RF7TAJ4717mybKGYTJELGIAn+NzUEumYkyFhESFhH+UJxP7LxLCJaY5P2t3MIDh2kCiEZnge7/61a/W69xKmP1vQfPv//GEEDCVNWVG4rv3b6uiulYAfUl7psu8aM9Y6YsGClZA62dYa2dBdtYrX0kIj4H27e3M/logEn8xcAi/INBQwMjxPOu5vHW7wmPv1v4QUTaAgiawTVbeHRQ9QZUG8H32rTgW4OC8sOZWDMIoOvVr5ZxG1bjgrWAOf7fyU8XO9ssXwLFHnlc7SoLzbAxB0mSSJrunLREFBRKMbR+LrtvXrRia11gq4VWB1aRBu3+mcGmDDCh5bdhImxnHXmQtFKSJlsKrVwE9yjTBDkCpfHkCT215uFbJtBEBFqB1wxiY+FJ6UNdXiP+KHaa/dhV+4wuSNQ6Z+wqfeVQZQ7e3r6k9ffVrpYA3aSgtzniniXH9MmucytEqIfHxYQaVTcY1+Fz8/wBKS4CSyCLqk2rmnSsYuRjHZxYBlBs3UuGMiJqlxY3ywrYkiRnDiOdjJYXzIBiu/c7+NRldRY6Ngh0MDXBgkn2/8cNjY6WvdwqTKSpMLwE/L0upfXIVUuP+Aravtz9xLgJXA0BaYOiuVDyEven1c6/2nh7g4qqHslRM1qwocm8mRazrude1zJDagKv+QWOX6IgAIJxmc3pWXROu1N7fMMxGabRiafXXeO9oRVFI8GsF21OP5Dk5DDB/Ak+N21ynMy287Q/vY7u5TnxvYs1RUwOorO3JOEUwSv/tesjqSTygqvFJkIYY1B5C1pvnKbtMoCoMlYEhAg0mjFYcWUPOgkBH/euXVNsAH2tH4azwej+LhJ+4xQQaoCwxF33As8+/ICF8f2EO4ZsXP1/+77/9m8uzn/9wefPq+eXH775tQvhHKoQkhNLbb6dh+HYQp9QjQAWC9BQVSGUifWN7GK/fBPWw8hKu9IuqQ4kgGChzM1Fvuk8wTIWrcwVFg4qUl86E0eeQK7Xfh1xRmEOJ83CULduGVoADHIpUo1HDx2bACctLdxyDkuNBhdazgmG2CblI9cvOKoyc7cRpgtb94x7CUq7k37ciF8e4IePSNwxYDw46ieoQtFKJmvzEOEsh4OAPGQxdjURlVLZSpqAp1RHzQKWSiuJxsDEi8K8xftBz2BMEjsrp8p7Z6EOurHYZ1BiYqGB17vMqatcqQ6oym8vS92wPjs43xuDN6zgVk6Og0yclzwNZGT2U9/wSWanjam9p5YNTLQAJ2h4Qxen8oCKFJpvKYIceNfTHHkHl2IPGTW7cQEl6nLPWWtUsVZrXSA1oT2ZRf/ZzqtcTUqJnkKCIPS5NxiDEXqig9M7vglo5QZ0gcKseWBWVMkZSYIKps+Vs8t7plziBFqxVFeeuI0d4X8AX1jIiIZtnZVKeZ4Qi5XpBeA/Ra56D69frK21Ux2d1l/1W0RpmFEI1vJM1avV6FIyNrtBo51lFvZce1ir+GjjjsNmvZ5oZ18mzowrIZ4G2JVla4IOtoV+R1/FeZ7SOe+f3VI/rDK8TRXmBctkIS9A3a1X09qC7LijREVrt49pJUjIbMmN56ClsPxbXCfWIZxlK9QP7dxqAC1zx2aK5pfh92PiXXmvpVO2RrKomFZr2s9k7x78TyEiDSlDUSoSJJc8XJWdZDyQvOK7vvv+u/dgLhrFbv/71b/J7otqdX1khI/Y7AF16xFKhrwKzXwb4nntsFdcaxJ1epDlTk2rp+aninfs5JspkEMbz5b0EzNhLAmbHWZpAC7affSgIwrUpwBVJ9ggSFaCpumfXnK/0IY+2nbMwAZRUk2ab4tvm8zi7AV4X6Ae0I0GbKvX5d5p8dhSFytD4NgNPEj8BHBN31s0WjvSPb/5iQTuTgfYb87syWPi3iQnPiMAE5sd3j7/L9wUTrMxQlcRWgMJL70tysTlprLWJm5TZAqEbPbLg/kwnlW51TiALENZPB1QdXTC+cjQwzqqV/Jyv2fbYwtP8t+zlU6W54FyHh6cCfFRUGw+lsue4hgFyqb7YerHArqrDnS0a9cUPHw51bP5d/9YWA+wewCL2ms/EpztCqAItAn1Vb4+vHK2XdYlP2XxUbqbzlFuBCfj75nVYNVEGn2jLed4y+49r4LwC+JlkpNJHVfz77/N7JgV8T1EXziP23XVkvaTeE1fg+zuSivPRRBT/hT1LeDJqnPbMPWLvllT6+PyNBuN9XG9+35+FdUa1dbGXz5Izbx+Z/eIknBijxETEeRmR0yC9TKP2rLN+fFmZzlli/NLsKN/PXl/1KLHOhrE/pv8b8GiqvaqEGtizj6WqGlPo+8/3xeefR240Wayia9ZtGhjsGWNF1tdzkkRlLQ+JwfCJ82XccwC201630lUfP/XUVWztpcuYqIF42u20hhxW3BE7ZaSxR62Ynq/NZE4glvXktWEEDOSpTS19EoVV7DhMDX24jBzpy6n8rnUndpt2mtFgjQM9xznrm2WYmPSkTioIRlzHmSBGpg+RZ0EMxffje+djTQiNdwNezu/DCuMz6XsW7LbKeKyfo6xOlWPsrDRV98iZoSRg908nhJ/fXz69f3V5/eLnyx/+4b9fnj99cnn1/OfL40cPY5huRAEyK32IyjCL8BJeepEZbijOA0TxHsOH4Ua/KkWHgHpqTiSF0E54IPQT8rtRQ3r+PAtHEFlkfFSV0fxCS0K91IMxoYiiOw1ErASJrCe7zs/LJyf46BBOApiq+RwozNAnK40gXVyLilk6Ig5WNusGtkaCf4csQf03pU6xSWMUVwlNL816IdgMGTgfVLTofJLXUOv6u7wm1UXWKAPvXw+N7/whDDn9mgmcR8Ms6lRDJ9qTzUxxdk3grDXr7PvjIFmD9HoumQxl4eGDUhk39yViLlN3svlcBcE422PYc41x1QqLwJjQSePgvTLeA5rSevgiNLAB6p0l1PmOfJ2rnaVfFAHmug3iE+Sun4DXmFDw/FS15PsY3Kh6pgm3CH6qgev5SlK8qnACnlTBRufawFEMDEaR9TKBidOmqoFQz/3KdOPcsgdvVFAkDszhriCyG7XC2nPOmLunuNHzZ5VMNgHGOUJ9wEEiHJF12bN35hzPHiCigcmt9trZB5AErnMu06e6kSOhmB30l2uvZgcX38le4aKlZIhu2ltqEsN9BhHaGBPWU/Xc9HKdhtrWWX86mrdFJHsu269gA36ocHfuJNDgMwAm8lkDS0y6lKinKgUii0PAXlChCGizaqRGvuDNzcvTp8+OmXgmTXwWP2cPm0BaYYDCHkXiUWQNfnkd+8KgvsFKA3lth6JATaTaMx00+TQzKwHJ9nUS5e3zUNbu3t2Q4waJgP4RW9gcy8x+HFgQOfeAaKP+nMSVpM07x7HVuKtir1Uqr9MeFoUgqGgIJpg00SPGe2AzSfCwWaGdnsA77oHnwftLv2b/tfokxZNEs7TlJFmh3gMY2UtF0FBaNXsl4iZRVy1C3c9rD1zodOsv5TpFcPM8NsfMvlMTRns69AusQQLV+TLRfz6POYvsT3vyuA6qhfqoOOV0WhRoePDwfvZCZ7RW6KjP+vrHIJkzqk3je47R4PVv3kDzQ6SrlVIDwoCoruN6QTmHnF3p1AaRsYWpXLZynGeXtaLHnz6WzpxNFWJ96bx/RI2gEN8BTHmV92jV/U6Sv9jgjx8vP3MOX7/O82bNVPFOBW6smgAeMCCWZPAz0G3uB3uILbQ6z5kOqyJspc9VGl4lJgE2bJfNdnW8UfzsRKZYB9aTirpJifSygDkZzfEooiFUxzlHxBGsm71bBHWCgDIQ0qNMHxgtJmvviE9YD7lgp8/JM8Xfod2O+oy9+/3vf5d75/vSoa2GcOCg+nIOMicWwRuq10uS0vJyu/GC/eg8H/abYAbPk/cLMAeNdEBSq+1t5WCfsa8DxsAyQmxvtOQAvDdvBRSm+k3Si83Pnp7dCT0PavGqM6rmyh5yr1q1Mz6yH54zylcCYOnPJ5qpQn5PUYmfIiafz3VitwviF3ASdCw4Vlo6645oYJSNL52BGjD1M/MiK6RTG1D1ed4LYMvA3OclvTMgNkn8gF2p5nm2rB2U9sSdZZsFUF1VvmIgjJy6E6CR88z+w94k+RpoxH3xe6wNe5B9LuDPvi0Q+/lIJmFccJ3YGMdDsaYmbArXnCnFPheTH9aBe64CfOdmSkkn9sm+W+IvAJvEfa0vfC7vz2dRpfI8Hz5+4MqZXcbz5P6gUvOcD1GZFSUEbqzS8zf7jMTPM2PFj7XElvB++leTde4VwEqQ6Lz/WfPzNQoYmCyaRAcoXotaRupszBi2Q1uTOPmbb3KeWDOBglTR1wpVdmIpsk3eO4aOa0TsyTgpwcSAb/9f8UUA7xQVTsCbOiphHTmmYn3E/3RCeLlWCP/73/23y5uXzy6f37+7PLhX4QBFZT5TFWSYKUqjNJyDVA7N4QDj2O9B73nw8PIhqpylE0InTf9eeldKmcuGW19E+LbZQE10uOFQITLeobOg8j4xAKUj89U1quiFQ8o5gCR7BmERuaFydfx++6TaB1JOvQO+eQipbsxhETiJOrlJzs3JbJbO2inFR1ltHgDXI2KJIVKRUsoo11DKGP0+7QdyU2isDF5FY0UQHAhemXxn8F1pQlYpUgXbUGSNJ5s1antrkLVHITLkm9UnjYfgrgFMqaxBjLbWOJ8DrR3yluRnvU0+R6uSvJZ1aUX2OpOlxr/N4+nhGtIkCqQYD3QzggsDt7PzdbZe3x/j24DP6maa4kevcg1FUILabeSI1dI4826tOicpl5MgJyAimUuCPBpdAtKN+YhRHSIXZU0Cnkka9/1aBdOJHntjTjmqfEuKbUTn+ShwpAFmX3s/SdRGxeoe26iN0aq9J4PX8zrwftwqZy2iBjm3FRLh30mujsbm9XCsyV9kjj1C31GeXyTDpwQ76ocUEceDcD85F1QaQlutgQ274MOHODeMa/pr9uy55sz/m1pp0PIFM1LAHK0Sp7Hqc1gEo0uYYKl2dq6Q4Igx3PYdSXtRoZHnda2Stc/QayWYlUri3zxrE0nuk9/lus5BYQGtVhNDu4FilhmdRUk9Dzhfnt21KldE/kgoRi1e2+5sEZLrBY1ixxcsacsUFTBYNTH3jNWOXdF+6UEmKgmG3r7Ns+K5JPi7dSuzVtmDOGPtTEReNos0lSYS6glFaTe4jtqpVgSyFpm3WNAvNjy2pjYkfeNHv0cFLyLHn56oKpBaeRekyxk5DWxHMS/AjwO5J0aS3r1TRUF7w7WaIPg+BIOhVQ0JV1VTR6VAFz//fLnKmKdnD784vybwlLUCCL1XYZNQSFMt7fxObbhjetJzfowBmahYVLvbd1i0usIEBkUZ2/Gm1C7/cH1VpywQx+fzTK9JSYEh+8i5rlTw11cMEJbA6UMBQd6X94vNmbCBwXDszxH0j2469WPWw6qEFP+oWC9I5TOs/uO/IhDmOhEYbUyCvVVWNThfYSANPExwNzaFQhL67KOCkXmdJMBl2nBPStx/EaCtFyjsh/WCs1cEcrKXtqe9VgGLUCmXwLd/82PiH/Z9R3e0J5/Yg/3Pc8GnEXeQiCdQX694evymfCuwxDXwHI/7XU92KMyj29fOFBAM0EKVfS0eUazOGC9pnJ3tF6B9Srv6FwHIUkYbD1hRs+8eOySzi7OS1p/QNduCYPXkHJznLN+nt66AewRTJuLGv7lHlRpZf/vYBcQEeAy6E+d9+HBoDRR86vlQ5CZJ5GZNE6PxGfp41cWrCt9WGEfhkHDmeqeqbnWdhJMzl9aR2WsqhLwnFENByIAepxFXAW9HlQwteqCh95y4B+VrVCTfvz8EVgKUrKrue0QwbslcGA9jJaT6dcS96Fh0X3FNMu8Sn63H9gyYaRtNPOIXp6bLMzr7TJl4qoHqm/RTFiykORoP4BMtPJlYc20CkoIeKoFyb2cbxJ7SXvF3BHy+qti6Vkn21j4SX6ioznomj+H2G/9hjoCdKaus8XLO/mZ/qoQaHzr2g32Ggs4m7NxnKu8UNhQEOhheVSn1GvHrYSutmuuZZz34Xdc7ZykCTp9+YQ/h53eXN89/uvzt3/zV5f2bl5e7N29c7t+h+tRScNYcML0AACAASURBVMwZVcFzQkhg++FTkkISwPR6PHgY9O7T5xuXN1uwHNxQRltmhSdPbxIPLNnxZrRl079CSQ4E8GHQ1tBQjhk+UCmrYKgCkZuRhcApcw016qDo7bnIa2PAmhzyO5FgRRnuE5zdbzrqAErDmqJTSUJEgvJtaDpXOmZnPtn4e1XWkzoStdPMP6sEPkYvcuI4jYmVuGHs5xB9O+io0jkrWHoki3mwmeu3BGp9hCbN/G2FLkHkSdkzxnszrESHLOUbNMfJradFgYE4fRVRT70peW0kdhm2Wol9ApxQtU6zIUHzMZZ1alRNCHbvhWIXowX95VVFAoKqiYaMmkdiwHpSQeM9RPoclMvrQ3G51YSC9Uq1OP1cL3JtpRHXifGV58z+HLW2Druzj0TEEhBbYRnClgTkzu0EnSRLXyjTvq0hON97JMvtW1kSxT3r7LhYjAb/Zr/UKLU3q/Wha39s0P8pgnI2oiqIstwoduwUnmMc+c0CEjjxQ8jn1s3IfXM9rE0RyL4/Z5DePPcOfysAkArNgwnYMNw9NOX29OjY2m/WyquBnomFagt5vlNf01mdETepTUn8nj+7PPnDkzg3RpiA5HIvnMuqBjcZFOhRMfJsD0y8U2lYL6Nr34phK0wx0msMV6HLPci+ozG7yr6tgkWEZPasNqtodNC80c/8PL6fPbYetQQVigedmu2V8Oe1DnRXRprzF+rklOLqvFuxPwCBG1Who3qQpPNDgSorQpkdNUfTnqaikgYuUoZIwJyPyvNgn7Uq/y7nTpqPo2N4LYg1UuEkYVxP5p7SszHkUxVKq9bYYa7RPmJHWigy08SzvbIyIwKYhSLfRI1AmYTTYeBW+vld+jH54/2xLqx5+oM3V5Dnwl4kIUxCNPGza5Ldzzn/MZCX6ZGxOu/eJhDTV3U248dj7fl9/F1AHPqHNgOUlezIBZgNRZ6ug+mvAj9Sa9lvJAKsLf19KjqzLmHVTIWT6l5FNrAhDa4BVCJgsd4sA1vFwqzwsJZUfmrXu9/42TkR47MyF3f+IMHfqI+erZx7xKguNxILpCqyYDtvPlBX0K4jmNYrP+DWpIC/pXkSmPpZAiSOfTkCzTAymmB5vnkGBocmhdiEsx2+VtpGTZxEP/vvoBWuauMIkgTuoxonIN2gdH9uBbh9d1cgsAwIRMMacDcpKwjeSvaL7OsCwapS4nNK8Q5QNC0Dq6SxAx8XiL9u4mEgnvOS6hcVxfaPh4I/mmieSZJVEqIlsQM4kiCRTJ4SvFbgqSCuBeVtFbE5D5zLA7Aee4uzwWdBaS/4+P+w9t5Pnp5VludT6TPLW3nvkQSNhJWQQBIIIxAg6IXG9EQ3sbNBz05ER+z8JTO7HcvQMd2zywzdLDQgkDCDvARIyLuSkEolqWSqpPImvdn9nHPP+32rlonVD5tBUarM/L7mMfe599xzz7UAEjYxZ26yNQqeiiKaMyLzGGof4xdNgCil6hwdG+9UdrFd2hNqP+GG96FVm+Hh0qO0oTIN36yCCNEEPNX9i4YuKjRnYDGveEYy4+wVbCd7BQacAMl6x7DDqA1FREjKzDX3apM1M+1s+KhB9gSzUcb3HNj/FNulav1sE8zA4jnSTzJARVR5+XfmO+AO+8DgjvdBgqWIrZCV1M+LKRPqfO4pf6n0QQh2CNjCMoh/ZT0GU2hT32nRQwPQoXYG1OXzAfH5XqjCKflJZkxAPBT12juiWFfdXejDsXHcFxvP/fgZDCP+xo4m+x+wMHRqjc2aNfI3k5Htt51QzV7Rezu108pqMy48H2eCs+wW4wvgrrXdy2jx+8ocUj9acxzQScI8KNzSNqPEjBK08u/4DClfSUKFezB/XDO1rdJQKEXad5YhXJ5vxw7tbTte2N4WZqbb5Nhw27h2tQ66xYU50UNXyAqSHaQ/EtlCDgOoj5WRcyZwpI0oG7OqLcIDJ4gcNqXUAeEqZSCEVER5UVx3CtxtNIeGrA7mNLDVojBCQp0KpSINzGBhZHBEWJyivExN2VEqBSBzb7HblrVWrRqI1xw0Vdfj+DB3RtK1JW4xwARF9p6Nwf0Z1CxyZdDSL7Bqp7iuJ9g0hET/fA6DkIJ/nkEoxJQVr7xoKstXz+CmzwNKTwIU0/WqN1XXamHgLHFfjHKyD/1gp0PICvmIcYnccbJOvCOfZzMmoNNGFs+2K6s0AjiOup2pE87MuG+fzv7KzPDZZGqVPaoaBSP2VtHMWKWGk8OLMYd6lvswRxGT6R/oyl6mqWqveD31NaEfBRHro2d5r9SqWJfWKL2DBR9cCmoLWdImVJHwQB2NQyfzGiN9nFMpxb4cUG446wAPoSUUDy3goj0g2ooVpoRmVgG69klbkZNHoKSeY3OzXc1FZMXjBLiXoRFEvkfNGXMk41AUhfQrxCFJpjFKhXlfxkHrH5WqOOeVRUyNmxVse2qJEW/oaKneoxI0gL5T9OggxFFikzGvNi05iAGI1Ch7Yb5DLvt0VVGIo8xYjk4OOd47hxXvE6PK+3fOfWXCCMYCQGn/V++/2JT0OsLQJjsVBLEfoOUQFCJXwEnoDRwi2V9xxrhGaNc6uA4fLrpWE5uCdcPBkIDP69dBjgEEDnhToHFA+Z5oqWJcWJ4+jlafRmRwywCCDzMf2Dy3m6o7S8G6BDXmmqIspV6qsi2sG6mYlTIacwUQZlqc+wCKQi7xIWcCXStIEO1/+8sKw3EqRK1PO4qqh+GgFFrca6KczGIO2OEhH8Rx2Lk/DhOOm4LRClD4/VDlY1c0//q/AWXXzmsBSWknEmVJgMeyi7bNppqLJjU23g4dhkbkALVK6qve0iBlAsLUTqqlUwmDqPSgFJSdKfU8JjtohkjVWqu201Ra1oMVZ1P76fNLwgZqSm3nkowLDmtsqTJJmRf1QWyd0p5Aoq6WCyEeo90CGggcq24+jIwEPHKQpo8N6hyLFeOsGO1lgnCzxqfs4C4va93zc5ghyq5Xn1mcM6hWcnTLEWRg4zQZ4DIVL9lcgRpVP5c1kp85ODCtPOh/bCSOnTIlJzA8kuVn3BhjgKu8Twci9gDYgIR9exNVRfYc19iwYb3WyeHDFsNgHencE2V6vKsr7zYIe37Nao1BfKflRTNPXEtbgm1VZ4rfxV5X+c3Ual0/wLeyDpUZDmOFs8nbwL6Gyk7o+VkCNhY3c1avs4UlUhZwMCqJvIdrlt1uK88m36QySgHhwh6RPS9AVdlGBbOAz4Peh4wF5UasMfkrlcVhXPj9vuqkfJMSMcoe8p5GUIf6cmfFWQcJ2DnrlIEEhBwdVUAhSmDYPCtk4EsQJu3OdDbYD+IcM0PMtcRkkNLfmn2nMo+Z6U7Vk+dPpi02sZ+5yjqypexoct0Y2s8ENB22oFONn7JYVZ7VzxqqvUPZQ5UNVV0tAGIYO7xvaJDxa7h+Ppd9p6xb/AT85K5kywkC/q2AMHT5siVhY+TduIfLqQY+ZBIWCnyrt6/ozHVYpP8y52bGkDXLc1LK4UTUjM6AlOgQK2CjIwijd6/9HLqnhJZSTlTvY+B1vFMDNnBjVmL0B6DMRwQofnDEfZK06NcFRs9EYECdhXqP6mkoYaES3onfw/jz/rwz9pIgNmdrWE5JjIT5oDjj/7MxPZTR5bl25MBb7fntTytDODU+2rZu2tDWrVnT5pkADlACQg6JoowSEBIMrlRfpLR4QE2UoG6IbGKUMEONQTBjelobkDo1PksGSOjlssU1LFBRogydIXbPHB14SyjfmWPMhIHSYoBsOAn4Bo6ARC5UC2YaTCS30xOOw0gOo4RxWORGp5NBM6rtGhalzpUOrj51Y+NdXz8fYs62qGavKBj8baTVDdNjiDTZSgdbcAajEUOo3FAZ4YgVKNNZmzABGeNVW6aMQ5mJcvSzaeNcJXsVwynnjlq/2gQcLIxp3kFZjupDxSYERU+AkxvizFiSHtqv0+R9h0vocFEZ43hKUKBQRomTKBtlERmMaGiIfFZ9ekBbajMqOyPD7l57qrssJ8jBqiUnQt9NIJTNEwOSgy7BVjemXcNUo/cJCHmHIIPKwBTSFccxvfS4v0AMAJEoxsZ5rsy2Dwa3duAdg5ImOOfpXVtKU1zXhDBmymSo35/rT7L+hX6WgxwRHq6ZInQOxtCjhfqNjnVgBWMI2poecc6AmdpbElEdnTn374JcFVxaiIj9waGXAnrmNU57kD8OvvSC0ntX/YWC2KoHYN+lPUkACaNrBoZYKxza/DuBTT+rkwPL7zQQoeBtQpHp017y2azZoI98P9ScZBC97qzOJqlwORdVp1eqhTxfrpH3j+HHfpgxYIcIWyWHiHuBphY9jXXAvUVZak32UcFrOffYOcZdNgxZ+FqznQOIymT1gPQa9MEY8QiBSTRBr8Cq+1kPmc+B7PqXBau7FlIpJ6vWdjKiPBPP7boYB3cKIlW0P65Gz9hoCx6YUp3MGY6L0PFySgOKGLCo3nv9XqR1XcA0HcRV45ZD2WeIRap4loAZHIo4ABHhSKaGjGmCf/W2GuBdHZCSg5Y5JSAWw0P22DXccqi7A9ugiDJz1bvMgBdZGNeO4nBFXTKCLwoIpfw5UAXWeir7aBDQIMaJ1GWNVdkJCWlUMGiQ0/XzXD/7wHaP9hHOKHep31IW9npMD986B2QDDT5pT1SmV/alMonYnbAmAibxM9Zz5mOgJO7xUA9ZzsyqdWG/sxYi/MC6C91a2Z6eOrbUh4v6prFi71QGJ/Wjyf6HjRD/IFnlgER8VidoUVa7bEVdP2eJAeoKhsrplDR8iU6IllpgKmsuNfvJ8uu5JJLk2lTZtLGxtmHjBjeEL+GorDE3P5/sBEoEkFRdF2NDcGdbbWAgLKCAsjmDY5eYbzGTlt2YHjviPVc2X2eobXvojfk3v9HtuY41VIFbqf4mYDPo66wz98R3Cv0wtaOhjpoKbruUfrup/U8W1XRAU1t5l6iMZp3ofCg2VphXAfgEjldgL1+gp4Se8g3eLZkl3jEsD2e/TDFUqQh1zcU00tz12GUOYrDVKKRbPVpgX5gz1UdZfiDAdS8Y5pPMHWOirHitswBWeT4phBY7hO914FiBnWQh2UuqPSzQjM/wFWBToFoxXXhPgRnFcjHoPLBBTtaseLzrHoxF5iVBeK5HVo09mP3P76VkJBlCPcyf+EpLDp3dBZxaB2RAb1VLOIL0eiedmxXwAg7IxhVtnHlP/XQCu8ytzq7Kyua5YhtiY/sZufKuXYZR7awSQObcT5DKvleCo861/hhx3+RU5EeWmvKJwPWJ9uq45EIHpLjHawTvVHZSoALrIjR3sZIiyPVOA8LD+/e0Z59+vM3PHGtTE6Pt5K2b2wZEGRIQFmU0AaH6D9I3sJBUhGQWFNkzIdA3UQaszCDZhOJNS3VnZloIBpt779tvl7rkclu3br1QS0bMQZprgSQ4QsPkY077YmSIiLtgB0ckAVN6e9SmwhHJIU7mzgYhdB2LdCj7SEBaPPUUhjPh/D5GWQ5P9e3hvlAQ5YxUnZUcoZ7KYg5BMpDugehMhdF0y5DreQohj0PjAKmCwnKI4ryFomdUxUhxMj35Wwu316yyG6MyTGykpPkJtuKgKoU+BbUIB5DCfubB0s1SHZyn9q+oVOVwxuHK75m6ZD49z6CC7SrUTVAmp7iMTP47mTIpGFbvoPx+slzahKDc5RCmpkiBStEQEkhn83TX6DmUGZ+ulqkMoDICPUOZ4FaZk+LEyxBSa9f1g6lm2pWhDKWC9ZPeTqyJBJcYGhwBxl3zohoCI0H8TM5Zs+iGlCTpgVh9GU3RYS4Qq3H2uQsE09BcwdxA2Iex6Q6CclJFzazghr+F3JYzlO/n2sp4EDyoxtPrKkH1YL0hqEJR/HjXGNrZfNew0SeMf9MfR98rAQsduEX14d0pDmfP8N+sQxxqAz6mPnqs3Jj+TwWEPBfOPYcR9xO6juR9OTGhXkYSmjGPElkoaGEm8Jwgb6bflfiLMj4Wr+JzQXKDGDJ2cRS9jgyW8N8YZEQxJE5SFBEyfgkIu+LySOyPjJSI0JBEDRLcO+hLfZvHg+fgXUX3RBG6qLmMYda0MpUFGohqUrWe/eeVTasMFOsMRz2iI8wVFBopHC67iXEoQVFizHrQnlP7Cfd35X+HDxnFRynXYIDrQfneySefYhGE1GhVxlNBwqAo0tmICryUuV2HMiHZkJnqQWc01/1X3cg8NYQJJBTIVBuB1J5FgCJBx4kHb98RyH4RFbgcyDFa0hwXEDo4jNBBoi32M2cf782asSjAoNdZWnkkII6d43e0hhYtREUwSVZiUOPlDFdHA1+xY5tsELYbJoGBvwFdMBmtiPTw/tDfeD4ES2DeYH8i28640GpIznio9xWY5FrsD4J+6Ik8T7LMAoUK/DPoNKjRFLWKNjjVBqFzkNJLtNcTTUyAAv7kgBZAGJAzASE/C9WzH8Qn2My61+9hd4s2bqElMjwGoJLl4L/7rSv4XCjYCRTjEPfrd3BebSusAOqMOeI9k52QHu/vnrNrKgOPwnTKD/wzA7VWkM748A6ijJZCN2t+9ZQzldAhTbGlbU7V1/bAP+ySGt4XEO13cLlFv84TGxJaYpg8LlNwmQHv5DPL2aqIAEWQi3+TPRXzCOZViRnlDM55o+BCQXa1SOmJwQlsqsxi1D1ZgxIPlF9Y9dQlIiRgtVhCqhejuTyqqBFhEq3bNVUGw8gCmlUmG1bZN2VDi03G/EdkiXv2FXVjfwMuJvjk7wQvAufL9qQu2CDsqBgzESOTGuWqVZpXnQ2q0bTqsgLCukbKrVInnzXM77DfWZuccwG8k03s+wtpO5FzKwmDgKERYkuQ9v9XQCifuvb0iTFh/KsA7vw8mUcxzIYQgjskEFvnetWC+sxxQM1zUjcdAJSxZfxSvpFsnOxsqYgzfhKbSisitfkyYHtcEqFU+uMv8UxpfB9hK/koZQeZg7S94uc8y4lAcAJVsRrwl1BFHRkR6Ozk2awz26qjnejWcYQrGSOAMYSJ+F3st4TKqsRCwj115qv9zzsKCFecIdz+zBNqOUH94OaN69s66gFxFnEIO8roiP57CERKvQg59IfcQF7ZOQzFaBsZw5mtXnksgGEGd0j0ETUunZjQgkVNRz1zlpbahg0bu0aMXrxpD+BDMei5kOdC4kTnE7XIExxpWNcv0A5jlTYJRjaoZrJnLLAUFHMdNeEl+6SqyQrKqtg6yopxwvL8Qt46J82GlcmVymivzkwB0iQS3CBNFrXJwcUBZAqJM0BxfhQsVoYnwScLQDUeUt6z0eockhIsSSAboxn0TNhfNQVmISaLlWdTPVtROpKGD/obx1yHYY+e2ZeBD5KTgMBCCu6nyGLGEFgN0PSJHFpdYCx6i2WcU4eSIIs5Z5PwGTZ7UvBB2xRgiWbr1D8W4rjm9pVl0/gV/eQ45Krq/3RIjRkVT9Y2BqXLQlcGBOchwbucdTUNtwGKOqOyxCVbz3/HeYvR6xtpq3tiDI7K2AXdZQzVUFfF5aaW+vkGtUjcX45+r89X+lg6i0qGxgqBCsTKOeF5XD9ioaY8T2h/ZH4JDOTIVWbP2YrQQ12/Njri2gyLxJQ8fKkwss44HOU01Rgl4HY94Kil6otyzT5MZpFrCvGrBvcBDxyglrte/U9jQHmniGQENUt9YCShmUuUyBIoph5RGbgq4k/NBu+X2gHGkuAu4IFoYEWXT1bLWRr3fMtawDHEJqTu57iDgSyVqNQDSiuKpunZqCxRidhoX0gYwBn1ZOTSPkfCV+odV70bVZ9WTlNPWCNAQVebVTULAkAKZAnwwfyQwWDfSAFWe5Q1FVVPO67KXNN4HPtXh5ko/QQpo1buM6V1uR044LHfsmWLBUxK7dZ1Yq6hNXs0meiBwJNqlZG97wWRobClLQ8/x1lGFZFzIXYljAhnL8e6uhLuH1R7wA4ww0GIdx3YKiuoWnM5kaodHTjG/eAzWQaJSw27zxxnUYKV4wNC0z37AF5+r+unOmta/okZQj4XRDnvwbX5PPtXTnPVE0cswzWadjj4LL+vfnBFT+e8URBTbQviZLNGuS7Ou4XgrNjIGkmdF2udc94tQPwc/UyuzzBnb0VZrVq10JP5uTJ4PapusiIJwBgH5pevE+lUyqb3snbO9g8ogRLB6rdnqv0LUIf/IOp1ZZEU8EC305k9aInTBUJVR5kgpy+pH4e8f2amBln+kpRyB5TppaVSz62sCkA2JaZhBSSzkGykxq/EThhr9pfo+PMW4SHoUD9Y1ay516epsYN7plQlokxqjQIou7jQqXDy/CmPsd+A7+LsOOMQlo6zNi6v0DkC1b1o2qwx7J8VyM3ikpNb2g+cJxKj++99FRslGdCcR6KFVxYp9MZkR3mGsBjis+h8KlZBbKSVfwetbgy8+RznmRWYVN2gxZ1c6qMSInCDUhLVe1WGimdSk3soh/MGFQkQzDTz94ZHfa0oRKZWL43GNe6liuyAufoqppVYCdrIZpdoSDQ2eIfUHQYY5/PsGfXtrH2f8ioFsiV4QmAaMcEE7VnDHaDTo0oqs1kZfp0dBZjzXCdmCKVJUuI0nfZFBMPKr/pTS0BzMjQkW8x7cD+1naj+j3kuUaJXrx6I9pVPxDNmv3TsoeoNmjOfZ+v3MszZHtXXqBYnuMPeScyolHZTShQFUhJXanlFi5Gesjrvz1phvrWfBGI4005gx98opndB7AngVzK1jENEgngWrqU6yhIASjCYgFA26p0GhEcPvt3++NzTbebY4TY63NR2YjUFwRyUchapByS7ZpXRGDYFhNV7UMQFRf8EjcjQDksV0DWERmOkAleTSJAWmWecV6Jjo8Ug2s4SprhWaE7RX4LGRXI8fbFSN4QHIql/SbJbcShZg4hipJ7PhsL1HXy55tCOCJseRyuIl9ECL3I2lSkvNn5y2KpHHlRQNZsuCmmu60JdhA+clWFCu6xEUX5sjE13s3Q8CLT73cjpq8Bl3dr1eg6e16iy6VVxkthAoSW5jsw/5znd586ZFz/boA7ARd+gjc5gsNj9vK7zs2EYoLxJh8f4yvFRk2zTm3z9FY2X6AnVb9C9zry5NVfFiVZQjPS8RFFMleOzGE6Q61DNVBcqqXsj7XFkZdyhs0DNoz2I1FgHCrI4H8ke5f3lFPVqT+xIeW5TO4TjExnxoExdQF01hzo0qj5O9XYRHahD0WvEtEIMha5Zz87P6NPGeoD6ICGPQr0wVCgMsn9S4M88+fkYZ5x/B6NyrNV7yNw3rWHRqulvhVw4xdtedxgsiRRVBom/A3jEaCWADYgS8IExTn2X5qL2amhAPhRcQ9FljyIYov5Xbq5tyheS0xZnkfEtapiYAgRWJUwgpLg2aBDfBM0a01JhS0uH9A1kzOH181nWEVx/3h/HVc5wKI8lyR5hihzCCZ7tCDtjnkxOhSylFtmFMMpQBTTCfhCQMncEKKxZo9Pef0G5k83g96l94GCLI8PfroEwzZ29DV3MNrHUgDu03AFI0H0FfRVU4ihHiTGKxAk41f+qnidouSnyw8pgMJfcXzYnh2CJHbCWkBhH2p/nI2gmyAcIwJbgDOGw4njifFEbzF5Wf83REdmL2GQFdwUspF5O9LUeHTUZyAhKxUHE6TWqaqodAgIBEwU6FOLKs0ow6NChLijk95ShLol//pv3P3jwkMbZQdOkxkPBFK1jZmc0D3wGm8s4q2YQYLB69xn4M8vEdZauH1SvP4nK2D4lSAkAxWeclTY7heDa42HlVfYcX8rqiPblkgq+VPdUfesEfIohYtYG9xPb4Cgy9j4bu7rpyq4qy1utpcLY4VkCxrIXlUGvvrlqR1H9Hw8cPKD9LGdcwJOBxrw/z4rTE3VPBU6LphzzxfNGqj61dn16VZB95lYZsRKcYWEmMyya5fR012qBZ+H31fe4pNrj6MeZJEOo82iSOXYtY1QBExAGNEimOfWLAsNULzmtsyN+S+x7VAW5fhxafub5WOnoo6yztBo4ePCAf1flLGZLaY1Vn9tkQdQmBFbBWrd1Ya3I3hQwBuDCHOCTqA5bPTrts2Sd6uwqlVgFVvNzyn4EuMo5HhBAAaHqSGGZzFoVsbNpdd0CD1g/7Ev2nuxHlbtIbEttrqiDNLCdwMuZTotjZR3zDHxP/lgpeHfZ8HELn6m/ZvVXVJ/KooqmXjB7hPWI34HNix/C9bPG43T3A0JlsyXwBSWdwNu1+NiqlDQxXwE7Wdc8D+cFvt/69aYFx8dTEEZQscYCLgkc5EtViYn2d/XNZL+lPjSBrufMbUjYI5uqfVWX6Vtwpp9rYnuYU2w061RtSHoU69SeOYFSOgmVAIiCp7KXAWFqzTOn2DJ9vuix7D1lv8UE8lrrg1bxJ8La4N/RUgjDQz5IvXt8/uxZxkvCgQU09+0JzyiGTyl1xv7L12acSwlUpUrVxSDrO+uQv7N+EpinDjmfiz8YsCPXYHFgN1jbAtwr4ItITHyr+MABEriP2outWtX27tun/Sg6ejFQ4kd1dqvmJiwog3ku2+hTiQcg/6p3GBAu0pdoX9v1yo42O320Da9abpPjo22CNDtotBs8SEymNQKzkviH3lNYLkqioniO0X+Fnzs7qEAwjekrqrcq4aIWHQcHm4hBdF8pqwfaULD4qjZMfzkzpMCskFoWqgasDG2aLUfIBsNl2p258aHpyZGrjRf1z0xonL1I7zuLYsdZBginYWLSh1j1zFPvDwr15Rj5oAqaKUebno1dw3vQHj9zVD01aZVRzaKUVHOhpcryLbkQnHtOjBtZsmNspUS+rFZko8vQJdXe9QRTawY7H1lgPqBRCvM1ghanj04fVUuxb1QmZZCKghFDqPksSlXeRahroW4JWjKueW8jRqbCJmiOtHPQ7jgPESORiletG9XLVI1BkCqjVKYn9je7N01x+at+KWpkHHKZP2U9exS7FN8bAXVtgZDsCnwyPqHXhjAex1WOQ7+pZVBYUAAAIABJREFUc4+6k4M6PRoxIHIES8zIQb3paDigQXxZ330DqyxM9R1kHWicqb2dWt1lPyMOIzGccoT5W0FurR3eTcaU/m5Vd2akzhRo1XzI0YOqaKqL0MgTstASWKqegjxnUDhlMTiwqQmEJgXlkYx4ZTycCXN/O1PK+B2jpKGTu12Ga4sG+2YgLBFQguCP3wuYExUuDCeBFweYitIrOD4u4Kyi7qBFHIhS6IUWBBIvpHggy81nE6iG1qJ3KcoIz8/6DhVEa60cYQmgkEks5UKBTaXo1tmUUgMWwFKBk2qBqp6QOZVTyr5Ia5tCvAAO0pYkgYRVIwHhBuqarvMZ6lQDQ+Hs7FUFMTgUBEc4nYiCRNEOu56i/KDMBi5Me1VD56KCea8udP3g+JkOeyTcR6DMUXNnNU07Nj43Yl/jHHHgsycQBevsWPWv5R46gBG4od9TKciCODP3zGMCDZxnroXdYO9A28Xh4f0AExhDZaMVEJrmnD3Zd3zi/DOOCoqKwZLMLntHvcgiaV8OivZUZR9ybqWuJ85B1ph70mKHRuUAxeGOs8k7sF/FOlC9GiCMg1HOCTnREq5xz1dnwnEg3S83CoxqcxSl5BQdFhip9yxn3i0a6qykR26tX5051Qc1DopsYdXERaK+H/R3jlLKLersVza9KHQ6s9PoWqIM1dBcqoWuUeT32avYp2SRhJqfoGoZcDdOWEoUjgscSw3R2T1rDhi0dcALmJeWBla3RnSN9/TPI6oRex3qpmrrRd20GjPrQiq7FYTYNq4SBZ/1SzCf4DRnLfM2P+vWUuphW2eFxlR6Cr5H+npaiZ19PqiLZLxkS4rVI0d9gRYXBqC0xsj6YwOhPE5MaP2EEcUPDEZ7DyW7yDOFOSE/o0fDFcOi2nVJOKkyKAnw3J8aAaNBvzaDaYNsJHORjCzAAmMekCjlIbZ3rk3mvM59GRN99RqcpwyG/c+78y4SXCqhLlNmnVVjMUrgrUoMOuA87YAqI5b3Eugx7J6dXJ/zh3sowKxspCjnZIqT4aqemqyhsIFS8yZGWgHMXCvMhNARuRbPxPVTWtWBkBU8JNPK/bJG4w8cB2Coh7Hp1DpvywdIpko2ulkMLX5F9ijnvjKEFcgoyKuATHa92qLZJ/De4d7R34h/mnpjnz3u252kTBgUYcD5jKTP5GwnSKdztLLU8cekyl7ilAIFAAp67Wy4hzKMRS/v1li1fmDu2Zv4BdoLlfBJIM25kfp12z3TljPfyXzz7qwr1obBSWul2LZ7/PhyHXoJ60it32uJa2LD3dPaSYPoIWic3kmGkMb0x47sa7vfeLXNzaAIttQmxobbOM4uGxV3jsbTKxgWBn+40UNlHopDGXR6/hEV05geQRk5FwRjqSPU3xaeYLJ06M/MyHgJnawMUXq3gd4Ila6sXZyxHBhCTiro8u9EgMDKV3KOVDhrCWDRR9W83ep8pk9ykA44tgo0CyXj2in4FwpUAVSQVAUopSwlp3thXo4IFJs0l5TBQG1KGSEvOFaA3qGTIC+aXiHK/R43QiyXjVhmfKghE6qjlhqmPQmZLXQ/B08KSeNEKbNUapPeyKZyhvonakkh9crK9HjsXcuIUmrjMyfWhwSNSaYvAVOormlHwVjoIBs1ms6fyJjn4GVe0mRbzn/Vhwp8qLq2+CRGeNzvKAW/ChAKwWbjKyguynKMQf8QkEpgBdMaowjTFOWxy0STpVUrAdN27ei6LxP3sWCHFT2FlhbpLcg/v+9xdzAeJ7tbX2mxIr75kECHZL0tz87n3FuMTBON6OO0RAXOVGordYYyKmQuoh7McQkIOOMDymkF0KzjjE3WXBdIV5NgGRYhzA6yATuYMzKQCQilJlxtDNKrLEFWAlQZNuqNiz4emnCkpj1GZBKdaU4GIWhvJwARKfcSofKacuCYJsJ2WExXiWHnmhh+ghj2GkGjDuuq/wtaLHtVaz8Hg2iyo6OuacCh7n2lj1gOXTlhHHBFg5PjGAVDDv1ytDkcJRVdqC3fD3jDO4WaansX2q7Xkhuc25bxrthVqd1VKwytx1rnWm9Fb7KTEtp5lA0raCiRCoMStjl+t/R2HNhTgglnvpx9CEBntoebr6fmSJTssrPuHWk0mhpysjjqh4lzgNNLPQc9aavVSBwWnNKAdN7/ILITxaQwcs99WY8Zr35xfRyHOAT9GjGPmyngvPvBA25+zHlEJgzHRIGFeh7SFsSZGzJ6cq5rT0hEphgd2l/FIsm+ClVb2ahySpmn7CkF9hFXKBVd7zmDQnKiZuf0nKpLg0Ex7XKEvF9ApihKZg9yz7w76zG2V6rbujY0QTMGEgyK6qaAAdENgFH3SEsgpP2ECFs58Dwf530ajkc4LLVgcuiKLcTn0BWIXH7H6pHiMtcc18+U7azAKiBKslsYJK3rAc1H/+2z3A589lMCatn9OscTYMUeRaaf3+kL2AjooEayMjyMlwJCMnOVqYmAEXs24iGdwmKvpclxhsMrtdarmR7pY+saUfaIs4ColgtQU79Ag7nMOeAGIk4Ck/tAX4n3qB9oqblmbTkb7HNYf0v0zY3oXZKzoLOI7IUapEtYyfWJZLcCeGe8IpgnHYIa37CsQoNmbaRJPL8TMBnbIKYL/mVlCFkbnVhRVHVrz0SYJ3soAYrqpSI0V1xb2dnK/Aa0zlkdAEztwqqNggBm2qBVk3H0KxSk9xMDky7dYX8lINRLFyVWZw01auWT6HxZ5XZdnL0ETqKAFyiUYCeZs4AJEfJSjWMFzDwn7x3mCvMdAFu6GyiHVk2bAvCiSicY4rnVvqGysbLTCV7T4qfU9ZOdZm750p5KAN37O7aNva3nKdq3WQ9ml2CrlSyqOuFch7MvAV4AHO4lfz1zV2JoxBphLyUIZfwZj7TT4DOmqy9qnO2PWzE6AWzA5LB+0o4iTC38AuaO9yImCV2ffSbbXtoWPCOME+wEn8Ef5gyTv1G1gcru9yjAWqOldcBa4N21D6o8J0Aj+y3ZXI079og69GobYncOJphjK2X2Va5l28z3vCTfYYYwASGN6edmj7WhBIQECTgZJOSWuRgBoR3d5VUrbXlVawvLFvWgVk8OSXHWR1F6kwNCZpEAiD8+IBy9L6nPx4H9B7SIUVSME41RYiIpns8hEMMup7jqnYTy1XVZfAoKFeQ4AndK1wqIca64v3rm9YKM1NaZTmpk1NzqOP7UMrquQDLgqKlVsT9OtFC0xQU3zi6EJ44nk8P1QA5D5VONVFH8ogiYmkVlvgq1C186qE53z5J+dnDk+8eRSECDIRAFrxfkdlmqE8aK8YrKqNpCFPc7jmNk67seTEVLEvI9PqHgA+ctmQDNSxlsSZxDT00Gs9Da0Nm6rF5J5SdAjDEPKp3f0+FRWQ85I13mljmyMyJ0DzlpKDLqQRTk+PiG0zkAdSiI8lhqXMx/NU8PGicHtuo8neVwNjUZbNHdWOsK6uyEZBM6SKqi/Ur/20l2hjGZg66msebNlDU30Y1zyfxMrTYVTqqequMy0BCKpcfeQB77gzkgaBP9B9ppHXispwiWWCbbdLf0dLQza/rZwBlzcBnAxHvGQh6hnMhRLSn3bhxQTytUy4eDhTB4Bj4XCrXGrIqik0GOU8/zjE86K6560sqcpvWDkLEqPo+hz6HDffgejlyEAwwIGc3mWbBHoi8Xqsgcc3hl3fvZnDmLY60+hOVQh7IRmfo4+ZnnDtmtemghpBEEqr/z3FEJw9FI9jOKi1r31arEQQ8BgRFDnh1nkXYHlks3o8H0RLek0B5TW6BSRC6qudfFUDU3do+8ABLQwgIU9a+RNd4PLrgPAYqyH+yKClbj9PF3wDmobZwF/Z/FqVA9U9UrBvzTnJQUvylUZpvI0arMNffEVotaV4eh5ix9J1EMpAD/yGGfA1W0L2exlAKdRXDGnN/FiYZqVRiPDmDV1/ao99gcOQ6qMbJgVAJC5ibAj+rMax2xl9Syp+rXebfU7ybzEtpaaPdqx0K7n5UV9T3jzOJnhw8drkwgIBhn6hoj5xXYya6PV+0lAULttW4N1vj5zHAgFpCH36XmVi0fqgRA2eBiAyAalYwUAkQKFJaWRV3kZ6qhKgo0zy2aVVHgsLs4OAQ7CVSPIMJUNETOH/ZlbC6fDdjioMiBqfZ3CY+p5vOE5ttueeSsREQyOOd5DvZxUPc4kVH/jZOZusIIV/Eeme9kCFOHiEOWM08P1xN7k/NfYGh+lr/V9koBlzNByrRRgjLtfqBSiS7FV+ZcWgmlQs74cOapfrBaVvl8sVpwxioKxrL96r1b1Lku02LQIaUXGArsC/Ru7BH2RbZ7xDRcrcuxUbXySiAQYCDzItCsgiSt8SHKBHhOMzvS7ilsLfmYYj9U4NETyuj7FwnCuqC/Mjmhawc4DqOE51T/VCms+9wM4Mx6Yd0RqOJHBDRgLTPOe97cXTbDQBt/QjvNcxhoc+uqvm3n+fo+gcGmBe2nPnOMewL44tclu5PMdZStY5NzfvL76SmdQE0+aWWp2D/WH7BCMr8TsJO/mTOLkfg8in/Df3cZdSUxUj/trHveL+dz9374wAXeMP+hfUf/gfUiULEXECqmqTEK7Trt5dRupFhc9v+d2Q67AbvC3gSMSRDIv5kf5o1xOLB/f8fCiSBYxIFkN4r+q8xs/WGNdCBHsRa5JveO3ySAqjKJlCGEgiwwozK+2KJOkTzMxmKKJTMbRVABTwUiJS4J261rDRP/Y9R1onzhQ0m06eiRrr1TMrtRO5UNeicZwrY826YP72+vvPyCRGXIEK5dM9lWIwRCalyzClziLKFyKBrVoba4bHVRbQGJRowqKCR7lWBQ6X3RkegN4xoPHBQmdP9ec2WzQIMAqnZs9epyFMxXzwEdbzcKpJLqhwrQ63nGhlJ/vYlJK1gtOmuEMXCzU2/o/lfklVWbIXQo6LbFbbIQcPgV7ZewRp4NZ1oLFgcL52B4RPRRvkfAlEDPiIizUurdWP19HNQa2ZbTlyxPOfY2hMkEgDbY4YnjGbSrE2+pujgrMjmQVkagZMptpOzcS2yj6iJTR6j36FFLg0QcN2aRR+bAUdsOH3bMiTJVhb7qMAdAgDpbWZpkLYQwqsFpZW67WkVnoqKAlsMjWR+NkYqpLRPtefPI5llNE6mMXBkSU4cHsvZue2LhG68pU2hEPy36k+ZKDdldm0OglSxcEHnf38g766y8AF0zCrEKhOZmuwNDKmP1GQVyzS1Wgg4nG+OgkfT/TClOuS6nqxf8f3kWpqUwLqYSeM0zOIw1jgXZbO6lLEBlJkJBYwCT1ea9VatZh4cL2J1NSkNx9gD/LeCm0F2ulcOCdZRMdp+qmAxW/2AXkld971hLrGc+A3VVKqGqJz3SydkH9Q/nP/fsUy21pyqD0B/TOGpGo+fcWL3oO6Hi8jtxMO2MuTlxDl1+HvQvjmpsmhTVegX4fF6HVankhRKke1RAIrpTAQVy7koSPIqmAbdYC3I+KuMgB2VyQgAC85rgJvW2dqjT1saZiNgafje9NF2f41phHdSVjfTvD4RvHIzaaY0yKTaQ70Mvcw0v+8H3EmilLD9jaDDDFLNhHZgB8xLY6tCfnxPaqtol0Y1QQJ5Uhlw1ozPU/9KL1uNgZN20G34fRz/zaBqW1zHjun//vi6DmvoXlyAMhJE0vkOrBGaw7tzmyLWxstJFm3TgOGhw7XeA8l2KuzxP13PVjhd7UIyOEnWRGnWdrbyLa+Pn9Y48l9c3Qi1mhbCWBEKCulNTU2h+zq1kLmN7E0xzP1GkSq1YrIKigrs8wHZvaNVArp+5SF1aMn0BRbiOKIFSEARJt3hVWDM42ACq2BC5EhUsp72JKK+sXWqQSjGQYDAOJHuIexls49l8ZiloJStdQJ5r7d2XmDlPloV7CmhJ/9Xeus/6dpZ9QAMMaOXSiEGPu5jZ7swtp1bXqWdjXXCWKPBVU3d/xa4lK5MsVd90E4jhiBLAAaiwL0R1rbZbCZixM6qtp6ZV+991Q9zPe8Jq3mE5xUYJfJ9arX3YBTFLBhACBAr4pI6/6sg4v7gPAH0AXn4WMJzn0/orymQEjNIawMGyab4ZA9Y3+4X1j09jHCbUzcpmVMZKsGtUtUulljWj81/iVga5NH8jZL0oWxqoh4ahEvCdtR0qKHs0gb78NOi2MzMKwnWOrFjgiD/sNX1uHN/WLIi0SUp7mBOPYW/nEqjo/3CVGS8AWl1AWO0u8HsFHmHHqz42apvMhcqTUi9WwIfXuu2H/EzWAmJy1eaG60m0pmjpYqtUcJPAM3VnfWXKZBlzNqmco4T/+omKLvFQlEZsNHMtoLDXQy+gouxA319Xr0sH0VY5pjWdM3LMZ5hVqXe3cOOsaqDXrHGcEIXV0CVzL+4jsZX6CqMnZRmD5I5FKWMn+b1kVXPWRaWb9c915e9WuVjsaPZ7kjOJW3I+paZSzIyKU0TBpWYQG1hlNbLjtXZyTZ3BBeR5/aOkO6JSBsYsmVDuxecVFCNulxK2dxQQtoU2e2SfGtMfO3pQGcJNG9apDyFLbEgBBBESRq8277DrexZx1GoRNKELo20V4jMIy5C9E73MdYE4GNAZmBzQSxbX/n37XYdXMspyskoJSy0bCsF1MT/OiIMNhiVIsgLBXnYwXHH1MxT6b2pPVCExDP0A1MbcwQ8HIgbT/V6sIhljroBm3kIefk7XwSgYqSykjGltZCYlsrQsroh/qOaOrI9kct2rK10FOwesx9FOoOhg0U44qAiOllC2MojJ0IXCIhSnkJ0YzeUlZxWPC57JEK52o071fykkLwsZxTgFFGOomjno88Fu0R2pCJa8M3OU9LuKr2tcldYvI8UHlCGr5uYOCKnHXNDBxDhl0Xd1o2k7UUbTNQQ0TnaGLA6SHR03i7aqa+rpTKFUMFBoY7KQR464xQDjJkXJySln7Ras1haBF8AFxskovjnvNswFMIj2bAdYtawnIJBsXOYLx4qx5d+S5a71k2bA5qC73kPrVFQ06rnogUdfRr+HjIPWQ9XV9oxs0Otk31ir+kwBHXyf94zgjB0Kjw2/hPMapTq+I+M8CSUPVayqB+oFhK5L8yGWelrmgTUl56MyTJHzDjUmzXG5F3OQADBr2OM0UG4VIr16tQ6N0KCTRY0MvQ7HcuQYMw4wZcur9i/IL3Mn8aDai9ybLEVQ0zhsoW5EhRFBlGR4E7wFdeczzDHvruCyDl05GtUYl++l/x5zEuQ2Tg/zivPMGk89As8WymgOZ6l8Vtaa34u9EXhV9drsKdP+3BcsWcoAPdwre8L1pvRCs3OPTbMzBJ18TEFCFKHt9PHzCdmi2Apn5GjhA7hiuxikOmAfQIMyKQuLoqEl8+lSgjmBeAkKlUkq8YNQGzkLGD+JWZQTGoce24E9jROv+gnV7DhTGlCCMwihIYLWSHpnXPuOysgI9X/Qg816MGXfffVwoHHu2VuAPOzroLJkycgoqocrgW8j20q9nhVLI37SP7jZf1wnexdngL3DflMARLa+WsbYSXJAqEC5QDRnVmx/OEeZB2drTZfCluCIA1AqIC/hgrQnULsRqEcKQOxoZ8xMuXZ7ktC6Xcd+PBiXn8lpqqAkIKgdk1JjFCjLtQqsrIx9svnaf+Uo8Zw6n+t8CmU/rB6fm67Ld8apasSqwbprnS26EBpVqH9S/p2aKj0AajLtyPJ7YT0kGOY95KSyP0tcI5Q2zU1pDAAehBqeGscEtgkWE1SeGBD6XAnl09lT2dyaZznZ6snqQKUDfqgTrPkL3VhBm1R5DX6zDmyrcn5ZcdW0RQuAzM+57kiBafXdUyugykYa2F3QGuloblVvHk2HBKl5twTwEYORM1v9OVlf8SdMqzUtjr0pv0FR1UBK38C4z7wEHLAWUjYhKjNNzCsjZkaEQY5oKXA/bA/nL9djzZP9jOIocyR/pUDq3C8Z4cxtqKayo1VXqLVYYi/cV36bgPyI+NnXFIuragI5u9hf/E7YU1lfXE++bl03/qD8n2KC5ezT2VbAIvsPG8D6UUBIS4oCV/J7XaBgZ8J+V49qa/E4+xuy8XWWuuesywByngao5FIkGLBxPJ/WZwCX2h8GzWs/9pIG2NOwf/AdopMh4E1Bckok6Fgw3Y4dPaJ1yVpxKVVRaGvcnShwdjNgCkwH0aABFtes0efjP1I2kkBKJQbVJzB7NQFhsn/pZchcZn/FXsbnZa4N3FnsMuugo9WWj8B4SjywOiNIHIk11bWbcu9tA2pmjcn3HR2VOinfC6XZCQ/7j/bBKsH1TgLClYVpicqIMjrjDOHk+Eib4HDFicBRpIYQvdEVB4SSQRhqqiVcKueW7CAB2MrKUFtQqt+CMmQL+RkOybEq+heiXnL06buTTceLMJg4RRwWGC9x8nvc46CFokF2oh5FGe2Kh70xlb7GUa+BDPcaA5h2COqvVbLIIGFkT3wge3trYxcKLSeiikdD5+myc5q8EdV3sei6bEXRbDBWTCTG9vDhIwqkhFJJxIGsQzV2rjo/oWqVLYhzxAJDsSo1HOlNFGcvG1MUu6Sgle0y8venMoQKxHpUOTINri2gSTcNbC1I0NXp9RoxVzlcFxirwLmX2VGBelFoMNwiVyZrUllKGw0bvhhoOQRVQ6YMQtU3xMDYhg3QQ6kmloQ/joHrmuwEMY7ZJNyoU1dDMVDy0EaWAQJwOLuMMgYo9VYlIgNQ4Uwoh7QzkBHGSX9IHXA9BCwHsTIJqMWqDsYFwjyfatJUe7tKhs41a4M2JKHgRVzA4Ah0GxBMizEZkSslU6SgR0b0Lm4dYTTKNRau/+C+odupZ55qYQcgSAR+Qp9ztsQiBHFWmTONgdDdHhbaqysI7S7ZQBnEKoRmH7HPFZyVA5hDzsGwi8v5OYG7lQknu557adTr4M6BavYicy9HsrJ6QZH7mYM4LHE2+zQzzV8JZvDMBHh8sXeVISwKuRR1VctjRyWBZO4T+iKHM3Uokq2m5pLen0WXZfTYf8ruUZdWNdWyISi4TU6I7poeYPx8bNz1yTgtytA0xFLc9yuBWBzgBH7YNZxoZyF8WEcYg/3CXnWQ5XYkvENoa7xnV89R/TGD3vM8eeZks7u62nIouDfzTqARB5vALmrKocZ4LUf92ei65qJElTS/1DemP1knL1913QLtbBuixCnEnRqpEtDh+rxbgERnKx0E511camAVVzu0Vf+tI8GsFLEPSr3ZGWjbWMaMtRu6VwfSCYAg22n2SSirOvs6Crwb1CvIq9oZJ7h9yPOlulplWQaCMPxMz6RaMJ+FYqAUvV21lmOjHRWNZzdqjf0oleKqLfeetYy59mi1zhGzphQRDewOnKnU6WG7hKxXNlzZvcrOC/ytwEaOU2WW5qA4SmTNwUuAIlHnil4uwaeqn1GmF5CCrOu8QQjVm/YCNQPFg0x4aNjZEwmwsBNpbSOnOIHG4qIYCawHqITJmIn63uuxq552Faj3pfQNdLr8RCBlZW5CTf5TAaGdSkBFA3I6HwqATHaN63JmpY5f4I16KmLDfU9lh6oGFdCGDIKff1F0yGTr3abFAeHwkFlHzCv3Vma51qTGV+JIZH/dKiTBeuq1kyUaMImSGfPfen8FRTqN9ZysO9aQAqQKNpaW7VxzH7M1wg6wzVUGS8BuiWDVXu9YQXXuBvRScFZgQoBx/g3LgOCY8bYzPdutTYIogb7VMiAAOmsBm8XvY8Ni8wNIJQjg312JTTFwch4FbIj+RnxbtUNRG5fBuwdQTI1YR1UU4O22RvigyWqJll3Ae+pw/Y5u06A1VOspjBnbQjMOQu/UeCXr2hNf6uxdHZzxvzIv2XMZr4hNhUmSEpas/awZLofdJCBXaIGGQs2BmWH2LsRyg2EDuD5tiqTO2QLscl5FwRN7kHUc/xhqs4EOWH8+sykJUGZudq4D3gK8pLSIdwo11x0EXKOY4FZMmFKjZg541qzpAcV6TadcLDpq0dgz3hEoJPOZpBctvbJf5ZcuUIJl6nsYYryD69pdhhM/JiCC1qniuP+e1Ykn1Bba8vyxduzI/rZn9642P+cawrGRVW2UuhM41jjw0EdGUNYzmrPEhoZOR2hYUawa0k+RXWltdo4Bs5DMsB7QKDOHDBuvMwAYKUW7LECQUGePUjcgOt+Km7DitGbDaYOIjmHZ/aiPJlBUoawKKufb5NRqOR0sKBeuuheOFkKvZgj0l0b1TlUTgDrjwwqNCqJ6M9UBiVF2UXMURW28Mcxx+rthFurvRvQ6bGcsmcsCCtopUZ6qN5MTBJJa9XwsSjJVCBywuBBgcM2UaThxZpjufgNbjVsadIuyZAWufi85xkLNc2uBdeIRpfgZx9Fjb2c+xlZBCIH2wmLnfKSuzWi1nRM1Ty0U0dlBGyhR7ErIJWp5zAs0Mf8MBARkHzGLoo+WjHFQ89C2HIC5RYezzqYsQikwHcsqrP2iauZYjmJRVn0QORsStJ/njTPG3xEUsQPmsZQV0//shOZdY/yZx44yVeiz6aNzmvOsQxUpV9aDZ2CNYPj4uQUEuLbpiqEtSMQBJExBhLPdkb6XumFPQMh9IB2QOIA0Zcd9u0zlcyCe9WqEjevNzVez6bp/HFDX+g3o1XaobWhtEPkz1ynPsYe4B3uH3+UZbabMOuD9YRIIua+aQda0hFiK6q36vzrcYktEbylUL0CRM/emKnfASTn9XeBY9Ds5b+X4p/Cd9ZA6AtDEvJOzkO4ZmfG04m2Phh6aU9UzcC3aHIgOV4rE1O4KtKpsnIQ2qveVnOhFZwKoY+lqd0oohvWQ4Nk0GBQEcexMnbY9Hagd2/kv0OHY0a6+LWI0PjhdNxenWUGL5ggHyYi06cGsHbMhktnH8eSZmI9Dh9x43uqlUViFmug2I0Lj5+Zsu9mbUVkWOm32mOySxLNc/xhHPe8s5L3eydn9KdUxKVNHH70RMykinJM+lawFHIBNGzdon2PbQaVYfNBbAAAgAElEQVRtL0xdJAAPapyaLN6L6yXoEEA37cxsAB+eGQVUfVV/MJ6dtSybXnVRCn6XTE+SmmBQ+VLCln0t9Uwpz5HpUk2jUWueTWuxKE5SmKx6SzlQtaaiCKzsqrJ7owpa9e8w9ABVi4lj1x1KfZN95kyMMxdxDzlOKJTOzmrMZYtK0IGgPz0qUyuZM0KOVUf39JrnHDg2XbVn5ezFuY0N1XyTbSyGjAAKrbVx0+66XnFuGh41xwTyAYkAwZS9rGdIIOOpGtQc8t/8DvMrwGJ8XHs22egAWwn0BKqUTVEgnlKTYlwkCMnCNrhRwX1ljyzg4qA/9vDQoYMdyi9HnrWJvVheVp/H9Ovk+TlDVHtWtFk3kOcMXJE+gBpXY3doO1ENzrFfAVrwzXgAiVsA2os2CSvL1DycUPZUsvl6x8ro2n+rmtSezVNCoMpfomgagTZuJtB4dERMFa4ftooYMLWnWB+cf7Y7BtvtHDtAiGpypyRa7x9QLgFL1EUNmNq++SyxmJ4CkrL/XDfBSGpSI66DU8050D+/co7aVg7e2Uwwn38JiBOcpK0ONoBx5lnYT6FEpqen9rn6TbsfamiM3AufIM+B3cVGswYCFGHvWMOAAdhC1YhnznqCjAIXq8Ze/kGdoYxH/IR+4Buf1merhc8UpKWFltbndFcfGsCF/crE5XyzYrXnUz5f1XUnAy/QnUB92kqiAuiq7Q7P6yw2wEVq5X0m83uAx+wB9121wmoYbg4wnTkPIyI9mmM3LQblvRyAjXVugBogdqljHDlwdBmBM5FmafD7ob7zTNgRACaNG2I51SJNQFWBOPy3kjAzFsjRmPXF4Cog5Bl4n5RqdImQUkpNIihgfMb5HQWEbWW+zR7d33a98mKbmT7ShlYttXVrJtvY8Gg7uO9AW5xjIY209es2KBDRRC0vtelZ6jOI+1wnQ0C4Zu36Bo43N0edkVimoo5KhXSkejHVQSP6URZdRbgKApaXhZ7TnDn1aDgbpvy4lg+Hwf3aFoyOSSrc1JhsbhalHMviIge977jzOFs03i2qn+luNhQ4KjijMdRkyWIc5CCVmIoMYfWeCzc5xtto6qgMKQGi6Vs2DtqEyhZalEf0Vt3XmVTRcYv+EmeIz6FqiMNhIQTLnes+lV0y0oVctVXCGLNBg3vTYLrMVWU/+PdIZOaVdSpjX4eQkU07ZFxfKA7GeHiA7qnxdzVgDhLoOjucRmc5svHDcQ/lMgXlXD/pdjmkVfNp9AS+Nr2rJtWjLZQXo2CDGhuMdTKpMjyrmg5Ecf1Zt5WJ8jtbSMYiIA5e9EdtFiIBHqqyxy1peB1KVStqB8M0XJ5ToEF6zWWz92oHhZKW8I0PC88V14yRTSYOR9VIsQ8bnAVlHwAd2D/VpDVjnqJkZXXrkM6YJnDq6k6rz08owkGu5cAUNYN7rVu/TmOsZuNQ2oqb3tFLl8iM4OAY3e73EepoF9CSFOBZbAQAgaAg9N5kF3hWnjsKXapr6ClkspZZS8dRrEvEx/V41I1ZadFUwUGhvMCS6huatRzEl7l102BnijmUsBugt1pjpejmTBNBmu0R92JssEMcygQTqnEq8augrhwEcmBLCYzDPw5V5odn4dqhsQ6yew44UkAO1Yn1wlxESTZUFmyE1MYQz+loyautwlu1CRacMD0Jh8iBvR3gOLPJOJtqXwIC1Us2qsemeDoIT+DGuPD8e/ftlZ2zvXbtM/fhgKbfpmqdZhHAcNshngVnE0o268h2xoBQnzmQgFwU2aqntsNBC5PxdujgIfUNVP3q6Ih6H6rml3KFw4ddO1flCVJsLMdUayY1ilNTshkKuOlhefBgJ4TGZ3gHxpvn55qqKR8dUQ8wnh16UJRbk4llzWuc1fJijR1A1aGYAhWV1tA7FVjWfoORMDbmnoWLS7ZRycYyTgRlGzZs1FmHyAxOEu+7Zi10dAeOBjXsVHdKx726N8aQNW/amIG3AF526h0k6bzqCZQwx6wBxohrk0VPVpJ/8zOeS3TXoivybHaULTAHGg7jSJ8tkCpnQ8Bh/AG+VDcvFN+sIT+ns7diP1SGhbGyDR68uzNTDnh5tvgJsVF9SjH2B/+C3sgBgrQmq21JKHA+x52tZc7SFsqgmM9lgcNVauK72+kLvZXfhZKpTIPKPAyyMmesE5x8B7UORpS5KjBV/tMw4m4WI8HucxY7A+8SDNYbNjygZgAMnk81xWU/I3KibFcJH2WMksEwPQ8BGcSgBorhPLPWc4R2Jqa8T0rUhjWZ8z1nXAeyNrcFADS0o2s/z86sATLm3YJfrGe3wuB7AkIjeFK6AGYC2AaHKihKZWWfJZ6GkFC1aujES6qFAAARfiFnT8pBXG9vZo+f2356wLGI8IgBVdTRZHZZ69gKxgcfFbCJgI91Qb9WCwpahMr1mh63ZLTDEkuGS4EeCpZiCRksIdtpP8fgqrL0Bf6zhtkP7MNkMmXrJBbkvoIC7wqQECOoekVaf2BB42GlfgtCBSxh/JVNJntcyQcGxmJhLllKJlf+U5VgORPvWkfrRFjAjLlO6wz+O2fSAGysHuXRp5if1ztY4dk+XMQEWbvYa/YerYOw0Wm7o/05PKJMu2sPy0/gdwpw6lSee+11FFTCLCn9hthI3kuxxDA1nmZ/EexLvGhpuVFCoBKmIZe/BHRX2UFEsQQk2calryfvxrwlC+w6WNOpdQbNuWwitiLCegnOGQs+H02KdxYQVg3hSy9uV0A4PLTctm7a0FZPTLWD+w+0Beoe2rBUpvgjbjDKkjPH2soqqBrDCgIJ+FavXaesIBmDRTnMHIKDoNApT2fuzEGf1gsq8CpaCT/nxWjQGsqMF5YPJtVcpRcUhkQb2LUsiYy5FsgWDrWLZEND8qGQCYuTr+xET/VPC0YpZf9+AoVkJRnwGPcOSZ4+5oleseqPkI4JKxiCmAexZxEokzgxYWlvOUSmi+o5axOpcLvZiYoD4FokO+VBJNLoWA59ZUZZ4AO0ys5YPXDXuqFb1NXEnd83SuY6zQS2aYXROQRV38bPVcuIqAB1RwZIBtTacgh4/9AWVNNTqD7Pkw3Ff3doFNklDnqoumRGZYAcSBMIbd682Zz4avhtBB9O+FTbunWL11EpzmHctHkqa9Xvz0ey01QHB7w6kJeo7bQanQLQ2qwCL4oelmbqaYGhTEXRGfq8736vRj6P0yTnL0pe9Z52ZOwUq1C7AkOeiwNRjn+XjVwW0sS7DjLT1UQa55CanupP5wyDD3fVXNY1mGNlZEq0gzH2+FhNNNx+xp11ijPhBrEWXhFVtcQ2AIqoEXbtpGa0R+M1vVRzwbUEYAwQTwc4RtRs+M15j9Kc62ZAnp05dL9JZxWC3CnjUn2FFKSDcmu8rPamPVrSz8owFXWL76vlTdX5ispYtbj8TJmbqikV/Y3Au6T6BUIVwKH1JGDFY8qfOA0Ww3HGras7quyDMzSDDFdU2eRskLXls2RRS+LdNBpnCchuyb5NVyubyvy4VcDA2ZEDhkNZPZASRLrfldu5YMf6+8VZOYtZ2GlxFj/ZuNB1WE8RzIi0vte2ewwePnxIe9Xq0d5bUrBFql7OPeNiWlzWY+qpuYfGTVmaqv+sjIGc76KABfX3fGFTR9viPJRbny2sUYC7jD33555iIghVrv6kPFsJjpjC70NfAZiAC9sX3oHzD+ddqrwLpv6nN1TGkvUyPkbvtBLaEH2y1vHwcNWWAia4VyP7O5S8AHzMTVTuVE4wzD5JWb4VU7G12Aec5DWr16quNn19g9gnu8p9sFehRhrV9t5RzScA6JTr3hgjtk/scc4enkfrtlTt0q+Pa2PbmANac/QBDs5Lzj4JpFRfLa4b5FrPhQDZaJgcdjqVCSlBFuZv7dp1XbDI9QK+6hwt2lbAF+35Idc9k/0RfWweRU2zggKUCkCqTCB7+riAUCyFI3Io01szWcNkGGPHlcUpihjj0DlvJV7mZu79BvOAAQ4QeAbGEYeRMRGAUGuN/Y49B0xK9igskwDh/ezIxAT9XFFLntZ1ZF9XlZCLmsibgZTzLvXkyYAk4629BBgiCr5pus5gmzXCGAJ6cFZKRIhAoOjR8X9Uy6t5iVKvM+nJTgYksg8ABdbArmmiFk7iuVJnhw85aC013IlkxCZ7XfpMww7IDveyll2NXQk9uU2Ez3QylN53IwomTO/jTPPZJXBwcrJXy8xetp4DAG32ffZUzpzsm7RzSlaS67GmOE9ROnZZVJIErnNmLTi4sfBOsuYpK5CfVhTrgBIBOQIsyGZBjQVEKFAoYABzHXCbvwcZWCdUUpveaWiMjCioevbZZ6UazPp69+WXt7POPnsgBlWAPnvBokN+7tSvOfkzrMCxY4+l9VnV/QoAKjA9gGe+h+3S3iiKdMZI+7aYJ9guUSfxAaSNsVrnCMwc71fozs7oMw86Z8rPyF6U/RoZUUmX4hPR+V3PHaVqJ1UG4mOs82g58DOMM2suSsXsb9aJFePNSjlw8IBq6dNnWqDolCn4zAnztmnzJq075stBrP2fRXwxgSJmkvCMfE6gXs+vjl6J5vGdtp1obaFNH9rbnt/+VJudPtzIoJ92yra2cf2GNjc925bmaVZtNMR9jagRXHBAWHVFBH6IyUxOrpbKqHoVLre2KCcbioSttBuy2wHFyLHIxMetOkEmjUHEGQExxNAkdSxEsYILUBSlZKenGyIPGBGQMIwnmT2elcUxWyhk0CwWm2RvKwDAsEVNUUIbxbeW86iMkOOoNG+NDLy/h/MwouLkHOBsQmcQTGsBFeBgeWvPW51ASMRlRL8s9HWAzkQFcFlKiozLtpO2dYEJ16fomwUlZ2KGTINpijjNWTDJNiXLwO8rs4n6WZCgyngxh+5n6BS0EFfVcdd1oaDJ0R70MjSitKL+RHxF6U/IdvXqYe5ABqFxbdm6Vc78nt17ukyB6k/GyRqTZXWgFE40142apwEENjl9d4YFFDDGzIXR0KMd1ffUU091nUOnPAfyZmle3qcLjKsu1DU/AwXDBE86mAp4EC3jmAvs2fjqUVYobgIrO5BWEhRCqQyM54ONSlZ179t7O+cXMEBqiWvW6J0zj0FmlRVWRiBokuuFkE/GMMrJH3FwxdxgPHF8TFl29ng01NJCJ807dxYyTm/EWXLggMSBcEWJkHegzYUzUDaKoLNBfAGBJtR/MIe/RVxYBxwMrg8xci7npIRoslbTPJ33kkBBqeCtW7dWCK7WXKn6GoFLnV4F75XNDDKbWiv5L1Ka89xGyEMBZ7EIUlwuCmCtDc8jQY1FaCyGNWhP4cxN5LsHVDEcWol1EOBUFjJ0lX4APqhpMMXYSYsq5q+gHZugnmzDw8p4KVjWAbG2+kVWnVBl0BSISaHWB7mavi/QQsJBT3qVaT3VgbRcja4jZJSAWPNWVBWeNb8fJ5in7X8PR4n+S3JeCkGXDPeCG81v3GhQz215eJcqhCdjXyhvQDkHI1X3XPXirhMZ0Fux+2lfkgyTHV+CXwIjejBNKIPB+uGsIdARbaobD9d9KBCrXpqsH35uinWpHndZmNT0AfRZ8CaB6UoJhLFOofO7ZdJE27p1a1u/aRMFrFoPOBasEVFvaY1Dlmj6qGpKPS6D9hnMGYCPFEah/s1DJeOMXG5TU8j/c8a5xgmnhUCHs1XqxMWuCWBgJqrtCGsk1NXUhqu+Ww6vRaYYa7K2zFPWQVBn2CnJSDJOyuZXQEXQLFGEstvZR8xp6hCzz+RwVu8z5m712tUOsiOuJUVWM2fiqKJa21SuMtSOHd6vM5+9wXqAMRLQQnZflGO3UlIGY9oIu0QnqkWO/IpyVpXlLvDLILD3P89N1o3xMWuiWmx1QiGD9iERfOK5+Bw7WllGgFJ8I6njThUNflIBFec7Y4j/cOopp8qJPXDwoLK8nMNkfdMXDWq6GC9VC8vzANTxWbWFglIMeE1wUc8pyu+0g0PAh6iSBuRMdp9rCWRZdMlAHEvWgYMY7IgVbjNmYq0gWqH2YLRlmNI743OpFq8Aa+4fZtWgF6kB+oCQ1H/NzKDuaao1vzfoe2d/E8hVdbcV9Lm3tEEz9jnrVut1bEzBNT6WfRL7cDmnuSd0W84b3auCbvxF7ot/yT7iWqatExBOqhY/NXmuu7Q4Ur8VUMDNZChd41+1o8WS4HPKpK9zPboYNwW+r6atTSNzvdim8WvUAsPtlXh+PmcWmbNh7D3uj51ZKpXsfh1ias4jjMRYOfvq5unJvqUWVGUpvZ6/rBnZW0SNFhfbI4880r7zne+05557Ts/2P3zlK+3GT3yiXXTxxd5nx451/meYPdgc+TASCzJAt3HjJtfXVclMst2sS1o3pI73ONVTZfSH2vKia5MDvIotIIqxAyKxr9qKQChlzUoRPkqzjDVnA3NlQTMrmbLuuebEGuaFoHip7duz27GFetLa5xNtvt8Go/p3iplUbVzkZ2NPi9LLEY/9UhJjxowYxvapp55uL7zwx7brtde0nnj/U045pW3ZvEWfPfmUk9vZZ53d1cx2oP3wcNt/YF8nioadY82nR+RgnVJa4PZ9KgNg3N5JDSELcObQ2+257U+16aMH28jwSjv1pC1t4/qNbXFuoa0sVQbEYkGaTBBPgkIdOBhwGT0ofVOih640q4tSXyjevmgJlS2shtQEKfv27VVww2INFQlnQhQWmi9WMXvqASJhzsTr8F5eUZQdaqnkrSuws5iE67RODAjlFK409esKjSgqknEOLcBSimgKhE3VEApWQZUzDGt12DLZzrB5gbomzrQZO+vmH8vYlBKcHWLEDUrltOobRCmpxrQclnHEgnBiUEHDhQQWUmBn2Y57DLjQiErFs6BxVhwdhUDjslNTJ1GG1Zv5d+rvkSHLLwcdZuwi6JDUtA6AGhOrU4IeOj3OzzZt3qwFz2bMdYQW9iiAyR4noI6D4AzGgO6aGjTmljWAMcd5ikPJ7zIGW7ZsKeNnGe9QwjyGpcwJyl7Gkfnlnn2UJYaHcc7B3tG1qtkv4+FmzKaz8L6R2ZaiLbS8qkMNDTZUFiG2xymm9RoEQz8tpbW0Qti3f39HvQlA019jCl6U3TLKJYClshBW5KsAhywka7O3N3S9sVG9J+sGA8dyCB2DLEUED1wHwGEHXQ+RAtfnsGfsnBm1wlhJDbey5ym8zv7AgWS8Dx60I8WX+4e6HUeQaWU3OyqTmQLJyOkhK6ugfS5Jf2fhO0rgzIwCE/WNqoMDNF90mFL0TCaRuck+z4HOGLsGgvpMH0rpC5R6RTvwdoaSPVe2q1D21AJ0KFPtsuyb1DdxT0APHbJHj5VtM21UtQcoeVadtWqdx1xPofYUoixjd8xgMB2pDHdAkaJJJoOcDEAQfMYoNlBjbDTFIhI1D8lm8HPJ4hcFlJ8z/xx4ygjpWqYSW/EWNb9jBQ44C9unQoX6IsbHmjUG9QoYiA0Pwq5DbsV0MylJ018WsaSq77TNNMLPAevemA46ccRwQFl/6uGozLoz0GaqmHocZyXZWdZmlJZFk62+taEq8j1+B1ujcYCyc/iwWlyICVIiMQS1mzdv6gBMwATeHceW+/fHhWBxSQHhSpuYHOvk2LHShw4ebAsLXJf97HcnmOTLAF5NnerMjM4z7wHZeM/YL+ZKpRGqPzNTIgF6AmBl64uGPaD+QXMa1KuGEiX0uhDVAGbU6HNvPktgi2OsoHF2WlnGt956q+3evbvtffttgX0KTlB+puxDirZr2qmnnqbzpKOMiklihgWBidWYj3SUUVO6XQOXetmISdjx97rmmVR/WBkTzs3Ui3NGRGXVtmdQ58p7RrEwdZ+paw9CzzUF0lX2y5RpC4exngju5CccJQAIOOASCs5/0dmraboCnx497bnt29vrr70mYIG1jKO7ZfNmOYmMrwInKXFbIIqxxD6nFMFOtJWlHRDah0pG2LZsTdsA1VtgD/4aa8iU337G1P3+vAaxTaKcVwumQW/kauNTdNvxiTGB8rMzqDOn5tgOPmVIbn9jPzJ1qIwrX7LJ1DbrHl7sKSnomA0F3otlwpmA71XCXm7jNRD0A/jFdgU0ZP0nE0zygvfHNmOzsmYUCFc9MOsgNhCg2sCcWQHMixXvi+bHO9faDAMhzBTT550tyl5GJRSwne8ruEfJFkp22YzsKflkVfsujYICWpIRPDEgzB79UwEhARpZ6Zdeeqnddffd7R/+4R/a66+/rmf6whe+0D75yU+2D3zgA/odAKOwjLqzuWjpEYMJEMCkhWGl4Hp5xaC2aPJmIWHL8fvNFrAauLNoMMG26veOHD5UiQv72mZX2e/hPRl3ro8tYR+xrokXVBe7uCCQ/s3dbyrryTo+7dTT2plnntnOPvtsvaNKKYrNI8BwcqLELlNbOPDXAHLCqmKNbNm6pe3du1fj9czTz7RXX32lvb13r9YeMc9bb78lEBGAwr55qWATtI+OiQlHguOKK65sl112aTvppJO03vk8mWVsqcqIqjZR4Fy1KWH+iQH2vPVW2/Hijvbmm7tVxvEOAkI20mKbPby3Pbf9yXbsyAGJypy0ZWPbsG5DAwEdWvGGUV8kybBWc0hoLMNwgKl3g9NEEeQksEtbWVmlTCHB4fIKlDYHPKb5eCNjuCOSIloVzkFRmJLFSO+loC88R5xYjB2bX72qyikQNWV0TAct9/LicjsJPmuJ8YHyUNSIcghjxDAsEXFJyhxDbkSqGo5X9sEHJjSKAVVMxrV3QFpsxHS4UE2jjjZGLVL14BIlszJCGL9kqJLSN1pnigxoI8+G00IgmpqktA5wUfKEg5NSNeW5bCxKKVJ1Ao4MWVhWmjOnW2NQBljp8hImEdImVS5z9BPMqBi3Apu0K4hDz/U2rN9gpLWUxJwmN3pmR7touZXRSYYTI66DurJvrMHUNTFebBKyKRxeb7zxRnvxxRfNCR8aapdfflnbtm2bswE4XDiMRdcU2lnXxtCqN2DRFUQzkGy7a5j4mzEWDRe0iH571S8w6B7G2UJEUPB8QMnQCf2zoepnupVlqT6TCUJDV01gy15Tg9+irLAmOpn5Kq7GaDJ+OKQYOY1pqDlVFyqxiZKJ7gdZPU1QYwRdw2w7xaJzSfHXjcTJUEixtcRFXN+FgwhYgtMBUFQZTYkllPIdQVQ5OUbaS7VR9Z2rJZiCI4RT0NUAQcepZuvi3SOEUU1YjfY6I56gl2dHcYx1paxs1fOxVlmnBw8d0ruEVt7RniojFWdQBfylbKhawK4XacmBV7bFhxmAPHNsWpXmr1dgnyxOsqXsEb1/HOXy1jsAqmhCjAF1H8wrmRpnKlFlNm1XYjzlZEClc50BTAer5ImdEMe/BKwEVEmgyXbMoknVv6vaIHSUORTcKjjpkN4KRnFsFaxUPaIC+CrwDx1cYELVXbqNxVEBNxdddJHunX5evNjGDRu7tgi8F/uMucTO4dwzz3GwotqH05mzApujgGJmxpkVzqtVQ21dsUtCk15YXGp7CDT27rNQU9lMO2rrlI2B7giSy3qEQomDLcVfUUBRAvbzxOaJdtoJZdmB5cwhoHrzzTf1h4P7wP4DcjiwMWJWrCwrY3n+Bee3s846s51xxhkdhZYgVbRWSZA7G6ks97IzhLS/UJBQIjWi7iHoBABbdTDUWYvB0BOO4JnZxwrKF2kZQNYR5k/Z4AnT0BN48AxyXCo7oaCxemSJUlpAqZ1p19+kprpjpdRnkxVnHkHcuSbXwm5T57jnrT3tjTffaK+88kp7aceO9sKLL8qJ4nd5TxxVzjvOyfXr1rf3ve/97bLLLm/nn39eGx2tHpj07RsaajALWIf79u8TKOTa8EFtbFSgQ4V0H2A7kAFmtFdq76eBPU6kzuQ+gNcLHAluyVT2qf2ZD5xZBQypEy813wAToaOz17NGwtDAXm3ZslVnsqiHCIOUAiPj8+quXe2O39zRnn7qybZ379t6/1NOPqWdceYZcmrPP++8dtLJJ6m+NfRRt6xaVHbZGSfqzgyesHYZU4M3ZPPtNwWEIWjH1jCXOKQESQQCZDAjeoPWBGDs5s1b7JiPer3y7GnNomBKJRn+2dw8oj0zvXVFMAxLB0GfCoY5+ykzUvBo4I396/VlmjnzphpqKS5afVb6FoAlKtMZNB63X2FwnmfBpqiMpjQdWONhRfG8e/bskQ1mbH3muk5MvkLV9YoVwlguWYU04EcCPFgp2AJ8FTLEnIsRJ0yWk3c69ZRT2ulnnKHgRHVwCwsaZ/7w85xjr+3a1Z566in5VgAAF198sf7mTFENMqybEipM7X+o7GbmGfbn/Xh/g6hu58U+4t6ciXfddVf75S9/2X7yk5+oRht7ftNNNykg/NjHPqbnYW2EEhzbEzqj7c+oboYdd6YXgLrA+aGh9ubu3e2FF15QoMTaZP5ZM2T7YIpgm3h2zozTzzhdQRXCSwoCq6VWxLHIuJ922qnt9NPPkA/29ltva9yYnzfffKPt3r2nvfXWnvbCCy+2555/TvOBn3fGGae3yy6/vL3/fe9v5557rkqQeBZsCI6PgvFqSxaBsFBHCcyZJ/YK9oC2Q88993x79NFH2y9/+Yv29DPP6DmUraxsdgBGU5ZHtYfF+lhaUi3lpo2bNMbXXXd9e/e7L1eQyD7mnGC/CPwtcJ+1KjGolKuNj7dHH32s/exnP2/PP/d8e3XXq+80IFxqC8f2txeef6YdObSvLS/OtvVrJ9uayTUSkxnlz+iYazOKewxFAbRSNDJRgtycflx9NEYa8aGa1A+PtiEOTRVS28mcm/XgLuPglDCBG7E6Jc4LxUgboYdXzPcw2gReZIPc+010mOrHEYXSHFAqHi4KhBDKMvrmuQ/qi4Jm9ItfIzcf9ERqbSWMoELQiXENfmpgcEKMHlhsgkOXxcz7OuhBCdKF5h2yWsGCVaSqP2DVeQm1LKlxZyQHrRrYTEFHdagUgh5HUygTHP4qBGYXsnnSHnV7DC8AACAASURBVCC0RBlE1c9ZBpqFBorspq/U8CwqC8n1VVfXU/d05sAIvYfSCCgBU5cBHBm1watFmmJwjykpbKMrzsK6loyxY4yCPPJsojRNUHRvZE/GQcqWCwoIARGefvrp9tsHHmi//vWvZYjZTLd88Yvt6quvbueed47eAWOcfommQTlDKfqE+qdRrOv1xxoLpSJyyFqbSHZzoKOkdaxqRktBNvRm0Hq+cLitnuuaTGXnSk3QWU8rfnJdnN/Q1zymBk4IhDonPP0fq/7HPTkHypHeK5av594rJXee+slOla7U5HhnFeqrJthy+VwztErNo6h4BAggdzOio0rAqVrCkJ0w9dmy9ULnpIjoQ0ZrsuottEpKMp3DmrXBPCD84b2FU2J6MAe+a3C9n9KOJRL/oQClD9TxNaALup4pNkZyU+Tetyt2pk1RtH1wz8pku1ObkXVgx8O1JQqmq+kw+yRKpMriFKsh2WXWXnffUvFkP8pZKapLsmTJtCnTVT05uR7AkUSvij7N/ZNtSN1n6mMd3PsZsUMESlY0cyaDd3XG3KBFxKlYg7zHq6++2l7e+XJ7+ZWX5VSpVkh9sEwZPuuss9qZZ5zZTj755LZx00YdfjmMYluxpS+//HJ75pln2sMP/0Fj+42vf12fZY3i/PC7OI48UwKLoOFQpQ4cOKgggIPcYiuwLUzDg9mRvmOdyq5kwwf0Pw5uPvvSzpfa448/0X77wG/bs89ul0Prum3OFWfcOHjPPufsdtlll7Urr7iyXXDhhe2NN14XYMmYMzasUzFdqjeX7NiyxVCw72QXdr78cnv88cfbc9ufazt27FBAGBGIgAHDI6ZukiE899xz5MSdc87Z7cyzzpIzz7wSUEcQSWfR0kJbXCZQMQ1N/UtRdF20yjGPgnMDEuysJ03LofF5H+pMVH2k7Z3oXVIXdAZKdMYpUxmhCnJB3gn2iwSlKvPtd/e5qppM1bA4u0YgDfCnmrJS7uW+rGNlvyvIdMZkjZywP77wQnvu+e0C8nbt2qUgkOBCmagIFpUYDccEnyVDyDx99KMfa++65F2aN+/lhVqL1DQe0HnM+zJ/6p+YfncEVrCSek26xQrptcZgzIyyuzefKO+MSamY8j2BpKUqmowNNVa8h2vOTXHEZ5IKt7IXDp5N63amVHoMR92HlT+qbwOgbKsEolx19VVyglVCMzamceF977n3nnbXXXe3Z595pu3e/aZsa9YzGeiTTj65vfe9723XXvuRdsMNN8iJ5J5kEdn77COzlsZN/Z1bEACCz6asw2rU2QG7h5Xh3rXrtbbrtV3aFwSCb+1xIK85O3K0UwylJRZr+bxzz2tnnnlWO/vscxS8S9jpyJHKutv+sTZYd5R12Ol29jB+CT7L40881V58cUfbf+Cggg7R6EUHta31OYEIjHUHsEW8G31GuR5rXFlm/qyeamvXrFXmlLl1/02vR6h6Z591lgCagLcRz0mWCbtG1obzDQBS4G0B42n5kfoxA2zu48paxx48u317++Pzz7eXdu40yDwEtdg6GBZC87uLRnzqqe3jN3y8vec97xF9UMyWVc6Cswa43j1339Nu/dmtAr7f9a53ta985Svtwgsu1HurHpK6zKpJS1lK3g1bqxIiAaALHnOVLVigKWcD+/Ef//Ef2x133KFMIeuT57zpsze1G2+8sV3zkWv0vIw7ZyTX6deGa5xL2VYBISCnasKjW2DQ/8knn2q//m+/bo89/riAIZWmFeXc/ahdk58ad7GHqh6Qk0n+ivJSq9pVV1/dPvKRj7Rrr71WdhvQCZ+Y8/C2n9/WHnzwwbbz5Z3aR/b/5t3KatUq0bcvuPCC9vWvfb1d+9FrteYEWM/MCHAha5p9n+y4qMDEL2M0gp9qb+99u72046V25113tgceeKC9+MKLCubxSxirbVu3tcvffbnOUUAx5oF733PPPe2JJ54QaLC4YKXsk7ad1C644AIF4GRjL774IpURkFlUnbtiAHxil2OwbrAVZKN/9atfte/+x++21173nn3HGcKFYwfazhefa8eOHmhteV59CMdHx9vo0KjURkXLw6DjhAqhJ+CDFkqSwOhMaggxpXMLOKs0pk8fQtC6EW1U8+qrqB3EVIpGHFrOUqVwE2c99EwbpkGPL6dzvWiFsJX0bBZ05HMxxhyQyQqazsfAlcGvzF8ClBzaQTjS+Dv/DtLBwsd4p/Cf5zH9zfdiYbLBjbAaHVHNzNKiaDESKliErmb5bGfyHHzJKBYyLgrECEGKVVSVBaGVRimqetMOqCA8B0Y9appxoHEY7CBb4tyo+7yeU/VcI6TcHRw6o3hMizTKb64PcHZH2VwdtlZQ9aZA1c8G1rVizuCQwcSAhGapuRJ1Y1wGRIGdDmxUakeVMVJav5S0OBBS05A5YqEnc8OBAgL/s5/9rN1z773t4YcfdkA4NdW++tWvaBNde+01Gvd9e/cOMktVYA+6omwJgUAhN8wTlGgpbRa9TjS9EhuJcl8+l6JwO6jF86++PqHsxvmwwJHlmpP5Nc1scDjl+6bnmOqKY5ygRYZwhRYq7hWHo2KHzxkLU4SWKiB0plmZy66ewm0YgmZJcrzUAskyJujhGqJuT5GBOiRHWspqo9QKQxOF7gotGIll02SDlg7QP9NUpZpbmUqNSRXMyykttoD2egnAZM55F9X/1DrJWutalaTZb5XjZewspmNBKGV5qz6Nd4pDkOAoCmMq1i5wSWyCoq7u3LlTjrYAg2p1kUbRqLtJmp11fuyIggIMPHV1p516qmwBc28xBwMJonD32hUYBEGcZ6ianLsVCc/8FpklOeO2V7xf1OP6dDc3sDUDIsEZ6C7UFVBF1gxsCYkoVZ1FF1QXrRW7xLs++cQTytaQ4VLvMmhTBUZwfxymM884Qwg270jdA7L2ERRJcPu73/2u/eIXv2i///3v5Jh/+9t/06644r0CcQg6onwJ4gxNMEqhUt87dLi+Z9oP40wAREDCzzgweWfmg3kkGGFeOcxPPulkM1Bof3HwYPv973/f7rzzTjkcr7zyajXENmBgZoRFNHiXSy55V7v58ze3G66/Qc6C275M6x48B2s95w7QC+sEhsH+/QfaSy/taM8++1x78skn22uvvaZnVD3JBM61+9lhcHfv2a39xBxDfQLtPvPMM9pFF13YrrrqamUFLGLBGLntw6ohy+Wn7QQBYajtb731dtu585X22KOPy2Gz82vKmYElB2zuqcj6c8Yl2SHqo+RUj0/IabHYkuslyZ76nLMKa95dpRil0hhAj/W2ZcvmLqDu042TjWFtklki2CdwfvChB+Us7979huhN0MFOPe00ZbSw4Sk/4Fr79u0XqMe+2Lp1W7vivVcoKMTpY30FyMQ5wpGfmIxEvB09ZwGjNBrAyurVacquIK+ANP5baxkKOewE/l1icgG7uKYFvlzTftttt7XHHntMezzgUmy4Kft2bN0ayuAbn8W2KgBGF0HKu2YefehDH2pf+MLnBb4AnsB8og6fe5Cxufvuu7sgy7V3Xs/sLfb+VVd9uH3+Cze3r379a+3ooYM613NP1jUZOPegNUNnegZBFYOivCPnAeuYzA2gK1kV1hsBIg4m88F4Y9NZb1Et3rplq+bxjDPOVKDy0Y9+VHZCGe+qcVbvT4Hi+I/OOrtsw3sGGwHl7tZbb2t/eOhh7cfDR45qblN6YJ+m6uqKxZCzhYyNFBnrTCQbw/pSxnkKAUKX63Au8uzYyQvOP19/Tj/9dP07ZUmMDXsRP4o9wftCCbUNMUjI2u5oztpPFpXi7MAmPProI+2ll3YKMGBMWVNWlXR+okystDfAVAk8PvjBD7ZLL71UNuGsM89sZ5x5pmo29x840O6+6652J3/uvFNj/JGrr25//dd/LRAhgaoClWrfICX4Gg/5I4A4og/D4HHNvHz7orVzTmAPXt65s3337/++/f53v6u2JK6D+9zNN7dPf+pT7RqCrnXrXLNX55gA/epzG58n9aecnSoLGUfPwhlczi0Cwdtuv73de++9Eq9xKcJ8o0yGZ+E9xMgpAZpO1bsy2Tw/IBjsEACQ666/vn34Qx9qGzZu1NrhLGDs/8t//a/td7/9rYOuEtjTvi5WFKAPQdtffvOb7TOf+UzbuGmTxgSflHUi1d8o9KvO2f4vZyDrG/YFfujtt9/eHn3sMdVcHjo03cbHVilwBwAE0CLQZ50JQK7WQ488/Eh74skntd8IKHfu3KU1smnT+nbNNde066+/vt144yfkfzFhbv3k5JPjmmXdA5Ex3u3Bhx5qt956q6ixmv93VEO4vNDmjh5Q24mFuWNtdHSljQ6ttJFVI20Y5L+R2XCTeahhysqBis9Nmy5VQZ+EMtZQE7DcjlCQLKomDmQhNKvXeGIOHXbNHAGmKF4+kFkwvD0LiU0eFbPQkiTHOjtjfvrkhOVliw7CIchkibrCAidrpkLb+SoEdX2IMzdF+xRV0gqJytaIImOKabIEGCcHf+Y1WxDGiqX8njMaOOYObFXHMYZBnXSxdxU+U5PBs4GmsYFBRg8eOijkTwpjS1bcg2OcjKgojBMWbcC4s+lw2tikQsyLFnTaaae1s88+q5133vnaOHZgzYsm/SzKk4p5N7Zt204yrWluVgES78zzgnysWUP9hdWPXnttl4zQ5Zdf3k4/7XQ5XCBzZBo4MFPwLgGSatXgQBBEeEDJBQXjgBP1s+hWPAtzxQLlUHJA7yDRjo4VvfKHOYtBSCaIQw3DDvID+v8f/v2/F3WC8Y4M8qc+9an2uc99tt3ypVs09yA9jClzqwCvAinWXRTn5PAIhXK7gxRFcxiYgjFrRB1qWak9ssZMLaOhuPuYcXAr6Kv+QR29tlp4BI3T8yA8AUWgaFFscjIkHLZpYE2GSIAIQVrRhpWFRrZdwUXV3iFkBPUjDlLVENkRsvEd1JqSCS6FxonJtkTtjWpYvJ65Jqjqug3rRJ87eIg6P6tC8izUvWzcsEnI8tGj023f3n1an1BrTPmD7rRFe5X7Y5DD5efzAgRU4zvbdr+5W5kB1jUBx4UXXqTDGNQL4wjNg8AfcY3s1WQ+0otHctmlWJwaH+yFgRfoQBR+zygbc8kll7Q/+7M/k0Muqq2QRdf79dcb7/Hzn/+83f/AA6o9YL6YezI/0HFweNg7jMlrr73eXt31iqhjHMo33/y5ds455yhAdBBmiX4Hj5WhIfupGhkAJLctYT2wtnCQMebQPdjLybzI2axekWQi2H/YS/YOWSdsLM4zlJf3ve/KdvPNNzdQe74fFUMHu+MCltjTUFl+euut7a677myPPvKo0EeDbvpLtXIKtpfow4ljtVqHJjbiknddIuTyyiuvULDHmsEp+/GPf9z+4T/9p7bjpR0Kpr7x9W+0a669Rgch48V+xFEic/ebO34jG8CaUf3ejJUr5ZQX4BVQRD87YFXLBBrYE+zkn3/5z1XbAl2HoOz2225vv/zVL2VzAbW0P6cmq27RolmsHzKOzC3PiVP1zW/+pWwujpoky6FMVpuDZF8FmK1Z0+69x5mau+++R4c4QjGcETwTc8AaIPOAw4DDftvtBA2PygZLfbQaMWPHv/71r8mZueKKK9qbb7zeXn/j9bZu/drqYUpto7O6VtBE/nylPfDb37b/6wc/bM88Q3bqta4limtwLH6hHnwELcfsJEvVVnXuVt5LYIztxMaF0cD35fwU6Br7aWDQ/UoTHGH3cGL/9m//tn35S1/WNdUmYm62o+SyLska//rXv2q/+93v2+OPP2Zq8PCQbAPKhZ/+9KfbpZdd2s44/QwrSR89KpVAPsd6gYZFAM6e/vSnP9O++tWvtksvfZcoimgSHJs+0uZmZ9rYOO9lhoAdJ6scMm5SLR0aascQiBIl1zSuUPt5X/yHZDaiIqqguMYD28RaAoTA6Sdg+u53v9vuvudu72cB6GR1ncHFBCgTDgNHrBqDEvJXSrBNNgiafrXwgI73F3/xF8qKbtu2VeuT8+573/tee+jBB+VH8N7sZflSBIT/D/iCDWYfXvvRa9qXv3xL+/JXv9lmj+1T4GlgeknzjL+i/tIjgIJQUqG8uT0QLIGnnn5a6/uxxx5vz25/tqNJAv6hX4N5mBgfknDFtpPwLZbFMEhGFEDsoosuFjvgwx/+cLv4kkuqT+SSbIzO+FlnykgwhCrN3nv99dfaU0890777H/++3XPPvQJB+wkABfilfurxdSsDC+N5rPUFvVWABqC9gQPGPG3KsOuiA05Nts2bNos2+IlPfELsImwVY4rNkVhHUa3lK87Nt63btqoVm2qjjxxVoMZ5gK+Gnd6+fXv76U9/2h568CGNZRSJk+yYm8O+kcVM2xeXm5CRB68fH1+l8wPf7eqrrlZAwLUB0H7wgx9oT+x562C77rqr26c+9cl2yy1fatgRbH36/ynQEchmVoV0AgQS0f+YmkcLvGhFilkDgOzkwdNPPdV++9vf6l4EafKFYQYsLMqv+tznPteuv+56rRfspGpAYQqm/UX5ElJK7bUHwW5iK6D6h7kCw4Fz9q4772zPbn+unXLKycqikh1mvCMOlBp5+ksTnOFTM/7YfHyH888/v1111VXKjgOkRCUYAOr+++/XufT8888bNCzWzYA5Y10O/JkPf/iD7brrPtZuuumzui7zGQCgnzhKMAbgwZrDX/nRj37U/u7v/q7TFAFI3LZti87KT3/q07LxBG74RqwjsxrdF5TgDQGfn992W/vBP/9IpmJ0dJXa8H3kmmvaN7/5DTFLoLOinsxcpk0L13JyZaytW7te40c9NmJV+OHvLCBcmldA+PqunW125lCjLyEbZ2Jkoq0srrShFTaaEW4FhMXLP3rsMEwxoUxqPi/6AVKuZC8WW0OMRBknxDFG5UiprwzKSigjzsy2QwcPyDiKNlftFRyk2OHPl9AB1YLRDNe1FckwxSEK9StBIcaYhd5HwkNNCmoUZbxI+3Ig9Bu7s6mSwUt2UVShomXJ6CiINY2GzZB6C6X4KxvE9zHkf3j4D+2+++9vb7z5pq7BtUOv4QDSgV1ZwWxanK+oPakPYRU9m4LiguXNmza1884/X/bxj8//0ahhOZ8WeHEW0bUnllN2c1sycCNtUtx6amBoGH5MyNzpp58mdOrGT94oak6QZcY9fGw2pw99U8sS+IgOMIpoiXvLJIh2xtWF58nauF2Fx02ZJRl1CzsMZP0t5INRYbGLEjs+1n7/4IPt7rvubj/80Q9Vd4IzDnLH9b7wxS+0mz7z6Xb9DTd08uM5gHHK5WyKJmEqp1GfOD9GpExLNnoaVddkEqNIG0dfDkcZXNePmXrrVL7pIG5cTN9Ji57gVEINAA0NFQRU6ZlnnxWNinFIs9XQlFILoUBcWTlz8q3caSdZUvUltpIagf6adV2i6TM4qtSpuKD6LI0z12QNgdyq2bgcKq9PnH0OX4KMdWvWtfvvu789/viT7Y3X35DhgV5hgRrT0XDoeZTUMvZFTEKBZF2rAH5kpJ19zjlyDFM78fAjj7Q3Xn/d7Teg0BYzIFl77cdOttqOgOqZAHkq4zcAgxbbqaee0i66+CIFDqxrFbjrEiWMVE4EzjUUQ9E4Hn/CxeXVM1J11KHukQ1eWSnV28NyIAgI/9W/+ks5FBxsaS2iNg4Im5D1rcytKakGp9zfcFTBDLUH//zPP1DWx2i+HVyeIfWEaT2iz0qAY0L7jd+HZgKq+K1vfUtZM2pWuBdjo5qP/QfaH//4x7Zjx4uiGz7z7DOiIb3xxpta82rQXuAGjhJzSXacfUCWBxvBGkdJ9Jxzz2kXXnhBu+zSS2UbALbuv+++dsedd2q+LrrwwvY3/+bfCGDCucHOslaoTSFYg1qTusG+Slpnu6GyFxgJ0Ag11HNmwTMoYCdt26Z3/frXvqbxefyJJ0R1evgPf2gvvLBDdo4xJBhi7GWfq/aEcyLN1m/+/Ofbl7/05+3KK69UkAkwgx0HaHH9HNT6UTlYu998s/36V79q9953f3vl5Vf0u5wDm7dsVg3XJ2/8ZHv3e94tkQ/OP/blHx5+qD311JPtlVd2ap6h4JFdYv9ibz967bXts5/7bFu7ZrWcZAMfzpywRrEJUeUEPLj33vvb97//fTnPr7yyuxFvjI0h8EbfK7ecSf8rHATbUQLhQT81B01ug+IaNWjKrnnPWlNGl4bMZaN9TnEuL7VDh460TZs2iB747W9/u332s5/tKPfYVoJ5zo877rizkTmGFgVoeeDAfot24BCPjymT9Bdf+5rU9QCT+mc8ogiMF3QvQAsyvhdccKHW+Mc/fkO79NLLDNTiz8xx5vh81H4R4JsG2gTrBmlo4WTaq8Ek3knvXG2Loh4aRkcCEp0Vi6ZgQ80ka4aT+U//9E9ab9g+OY/DIxJz2L9vn8BZxliZKZWOuBcie/LoUWp/RgVCsG6gVuOEsl/e9773WUVweKjt2PGSQJvvf/+fBPow/6eceoruJYdcNX+rtDZZO4Bft9zyhfbtb/9Pch7j1Or9ZvGNAATGuvFgb5OBJKj7wx8e1hhjEwD6oOGy/nHEEboATGPdBIy68MILNW5kLwmEOL+436ZNG9sHPvDBdv1117UbP/lJOemwCQB8WBMck2K7LM1XXeFElwV7bddr7f77HlBwynkDEwXQkjXAeEsVdthrXOUS1fc3PR4JOsg2i2E2bCVexoZ9anrjsFs7VF8+ABvO9Usuvrhd/ZGr2xe/8EXVDBLAkKlCICq1zJz3mzZtFljOOk2wJ6Xuhfn2337zG2Winnzqqfb6a68L1HOwj8+2ziqx69arxvPkk05SgIBtwv4RVODHAXjL552YEPgGwMS+JvgEAAe859m/9rWv6TzjvMEHIoBlT2HnWNdcQyCaehlTfmB/iuAQg8a89rOtFtWabrfddrsoqQRT2HsCMM5szp1bbrml3XTTZ9o111wrQILxST2b2sjVvkufT9kd9d1zZpa9SUDI9dTb8ugxJSle3PGS6ghZ84BcBKP4pGYmmnIdlpUEy4aG2pbNm9q7L3+36v/YM9u2bpX9oKSBd+XZqH8kq25AaE0ji739ue1a5yrLKEVSlyscaRdeeK4yjH/9rW+JvYFdt/8xELEKA4jx40zds2e37oOdu+++BxTbUFoHo+Z973+/VFnPv+AC1Tem7CQaI/ghKLCyp6EU/+THP27/+3e+IwaKfK5Vq5QJ/tSnP9U+cvVV7T1/9m7tH+9Bsw/V71TxmlmJ8anTt/MdBISLrS3NtdmjB9obu3a2o0f2KUu4ccPqtnpiTVuYXUCBVWqCDgadTVmQc4jzg+LVpOii+hkRojJB1NlN6fsMsOoLJ6zAJEVSUrDHjulA5SWYbCJ8F70vyrlJZJ+sBpsp8tC8rDN6LiDmy/UKVupRkKUeI3a+2Kw5wFQLVnWKkommWTEZmqkpoexytEtmWoqFEYNZWekEEUInybVwEnifHKqpp3OAYIGX//yf/4/2wx/+UI7e4aNzbf16j0fS+kbG6Z9l4AtEC0eRM021BzR/Fd3CACPhxti4i69xNkCiefYnnniqQ8McgLhnIerSBfjrs86mEIxDmWGjEdwxpsuNad+2eaKdf/4F7d/+2/9ZiBljwXiDNDigcI2XeeF2qPpKhyBwGE3mJwE485SmzQleJCtdDokppM4Qpzcb/3ZWxAivMi7VZ+hf/uVflAV47PHHlHmBsoSACEYOI0mW8Mr3XSnnAMMvkQDoc1BzpbxnBdXMg7M03McBquoMObg1H675U/PhhVCurAilGMKwb9eORNTO6pkWWjQBMuNkKtmE+O04KmQVgrL9n9/7XvvNHXe0xx57sqgkBKsFQuAY1vpODVgCvaD37lGpMLCjjIlmUeKxkkGumihQXeqWTj3t9PaB93+g3XDDx7uWBxQ4q83K4nybnCI4GG/HZo5qfthrrmkZb//rf/jf2k9//NO28+VX2twsmXArXPE7BEDu/WfnUd+jRxzCUhOlxjgPXdfQD+vxvPPOaVdceaVADtbPfffdJ+fRYkYL1YvI2TTWNPfDDiULqkzWIn0FfT2mmGAgdYg469S0EDx88AMfLFEFH4r+HYMDOB0/+clPlZXYufPlrlHw/DxZWhtcrXfZM9NJOXA5OM477+z27b/5drvqw1fpXgo2lBF1IX8AAQ5IUHv2BMDP2nXrtS6ohYVy8pOf/Ljt2UOGqvZ8OazYp5nZ5cZrj0+YwsvYOth0zzsCtGuv/Wj71//6f1SGgQM+wAuACkEJSCbvSR1SxLcYP2rBUEnbumWLHF4ONKgz2Mf9+/bLMX/4kYfbKy+/3PYfnG6w5MlOQnGCsgPldMdLL7VXd73dzjnrJAkP/C//7t8ZvT6EKMGEmjL/4vbbRfV+6KGHlB3EucL5JCvEIlE2rrImbhHjgEw1x6tMwSM4w3kg0P+rv/qr9qVbviRwCDodMun8N+cA5wn2A1CDscLJcrDkOjfaE+zZs79dc82H22c+c1O7+XNkeM+V02VZc4OQFoZZaduf3S4w5J67725PPPFkJ+fJ4yHm8d4rrmjf/MY3FFjmcGadoGr38ssvaV098ujD7Q8PPaTv7d93hKO2XfneS5Up/OAH3t8uvOgCOc6se5ciUGu+rOyPA5fl9tBDD7dbb/2ZnHcoaThA7D+CHlZNst6s6f+bsveAsrrMtn1XZaqKIivRBCqYSUoQBATJCkgyiwqIOfa9/brv6RP6jNN9bG1zQgyIoIhKVKI5ImZFAVExk2NRObzzm+tbG/q+e8fx1RgMQlF7//cXVphrrrmi98pBnxQUyn75+Wd/CVQJoqlSC3lWNancfv75FwlK8HfWnIDaUfZqiTQQsFIFomJH/44AJQGO+fKbnIkZMx6xN998S8kFZ59zy8/je/FfVDkuuOBCa9ykcUbuXkkal5gqZ1WlKsoEqlTJuDfQrghOOWMkQHn5KCt71SlssCdyao1jlwAAIABJREFUaf5qUoXmexXoGSRxp9jX/09CKBV1p6r5+h+wq9DeoKTBegK0eu3119UvxOcCxIWSRxVPwMvGjQJr2JdQtQ3qPv4N0ABKIGtIhRhAhySBSjwBM8Ey1Y0XX1xiy5YtV4IEiMdYKmw+/X1eaYy2GNozsm3UqHPslltukp9XMJ1EbXy2L34/XxVc/ALxUFCs33rrbT03okU5Oa5czhfrfcUVk+244zplEil8FzS4sJurVq2ylStXqlKJr+VZ+/U7w8aPHy9RIPZp1+6dem58EXR77p90FhJQ5sI6jFraLRCrVavW8j07du6ye+6+x+YvWKCkR0BZDKhHXVcAmys9U5k/tmNHJaHYHNYQ2wWLiviCMxDjOVCs5JwTQxF/cm+vmHyF9uPIDp1s17ZfVAH0+Yyuf8CzR28a5xx/Divl+x9+sDtuv13nIf5/gA4kVST7JP1HHHGkKlrtO7S3Iw4/QvcN27f6vdX29tsArZ/6vspnJq0FVZi9dQAbRoXy2muvtXHjxirRZE14tthr0VnTHOSIFRVncR9SX3imHzOpaHKeUcV8YuZMgRyuSGtKjB0Uq7dRo0cpvqKSytpydqJ/3sXWHKwLsTy1TsBkKWmYAVxizi0OlHgR+6P1QgAtP9+WLltmf/qnPyUGh4P0ISBDHFFdVak9RnBlEMyKbt3EFvDRUNVaGxJZKp0zZsywpcuWyr6wp8SK9BM++eSTXphJs3dhe+3cucfatm1p3bp1t5tuvFFAHewi7212aiY/AxiKLwoAHTDkvvvut7Vrv0gCSiiGNxK1HbbaxAkTZT8AFohT1X7FPMTEOmjduo3YZST8tEHde+99in2gaBNXuOpoFxtzLgqvZ6UWF2dqeEuBi6oRAhILwGrRWLzUUvTbEkKrtap9O+2bDWttz65tVl1Vam1atbCmjZpZxf4Kq6NKKFEVZSaOqmZjFN3gQDuQiiiy81It82qhEsVsEsIyCc+w4T78uc6NfXWNNgtOOEYjQ4NJi03AGRW9aAgPeiGHXQ4uCbdIGSxRLSJJiwDZEQ13fkE99IQDEYLKROtw2iL/llHVTHwpXofDEoMmPenxBJPX8yqSV8pCYEXfi76efERRGtiTs56yF154XhzhXbv3WkE+g3y9QoPhhyYAYiHEJFXQsAGRxCghToOD0yxToWunnHyide7SRbTRX3/51Z6Z+4zt3UuvgIsGSAU2CYZwmWNWFK/lcvD5QqMLCvJs65bNtmcvTf1mTZsWyGhBAULp6OA1VwUqjbhwp+vJjycevg6sTRgD9b8lSp6ottUu5hEqbq4O5vPvXNgExdkD8/68UugjBTBKKFJ99eWXcgpUIrgsJH1cpm1bt+rSnn/B+TZyxAjr0/d0XTycAe+nnq2kfuZN+l61ifPBZxPYoB49jKaLzYBsYfwjuMdZiaqZxjVEwhOJCb9HNcyrdHWJLliaETSgSicUm17OnFzbvHWLPfXUbHv33Xds06bvUzCX5TNumN+ZZuI4xctHC0gQR9L+SSCnqlIJf+IlpX3xhItrQKKkRKIAIaTC1GNbaB2P7SQkt8dpp9lxxx+vmWcEGNCwihoWWsOSYn3euJM+nLzKHp3xmC1Z/KICIc4CFCaQU56VpEAjVxKFxAfeOiKvBCaBOhKXoQfpkEOE8IHMcTd4f6rA7Cl3EwAJIQNQXr5H0MfPEmSpygOFthzFOvpxzJo1LVLvCgEI+0dgyj2Bkjagf3+pkPng8aT+WAIohchCnZDxDz/8SFQwAgjOLFX1qNLDcNBniYSXnsoc+i52qyds2lXTFBh36nisEv6YT+Y9wa4ujE2hn4ov0EHOAYH09EcescWLFwkp5mxSEfKRO14xxu7tKy23Qw9tpkAc1UWcKVQibBMBDU7seH6xl1LyA4RqLLtE0z7qhATVoNBUdX3MjQtgde7SWY7++OOOkw2gh4+zH8EkDuqdd94VPe7lVausUkmyqWrAPdCctX3Qj82GDRtgZ48caaPHjNEek+Cw96zH2i++UAX0519+kRAFwS39F1SQoCjxObkfGlJf7QGi8ph6UyB1dIejheBDa2efqSyTdK5csUIIPYEpd7xd27airnFH3lv9nm3btjUzL9IZHYiEldnWbXvs7JGDbfyECdanT18Fkjwv7ycEPT9f1HkoPW+8/oa98vLLSQWPAfUMrnfqXM+evUTxQjiA10iok9Y4FOI4q6+//prNmTNbAgdbt0Jp53MdYWf07WtjxoyyMwcOEF3bRUa8Z4RgRGJQoozW2Y4du1TVBU2HXgVDAnodPvbrjV+rUhP9bNggZ0E4NZkkn168oFaxPwQ5/J35o54EmfaKRGH16ve1P/xziJxw3qhOnXpqd5s48Tz19HH2sJ0xSoPknL1Ys2aNKqKseSRDVJCOO76TjRo1Sv2HVJrkUyQw4kIhPKv7EO8lJFl54P4HbNP3P+h96BOHhkXFomnTxrZ//74MvdbtugN8+typr4p/13ggCVa4LVIM8b9VCNmUGE0VKoaR4EtsLjFa8HUaTF9WfiDOyM+zzz/73N5/f7W99NJS0SBdN8BnJXMW6IekV5Deog4dOigxJh7Q/LPE+CDYphfpscce09nj7+wRv1h/no/39ljHbZkzJKpEXf/d/7jViuj7T0PbfbQQNhgwGOGmRqqawWBatdLvDQErCZJX5j1vpnoJFQ+wFfGSUFUVBZORVlmAw5UCvaF5su9U8lh76OTtj2pvl1x6ifqgVPXO935BKtdBHVW1j3aL5MKylbS6oBvvU1VVY3fccbvNnvO0EgXsIq/h1WA/q1Ra8SNUj+lxU2zJmKXqaiWpAFmyKcwP3b3bvlq3zt55+y1RQlk7/BrP26NnDzt3zLk2asxo+SBscwgMSrQLcZt6E9iEv+MLwAIBFpgPP/38k6qArAnPxX3jbowdO1b2C/CMmAUwUMI4KUYS+2DzZgmSvPfue9oX3pt9o3LvoHaltWx5qICDSy691M4adJYYMfJHac42n0WjsNJnYp1YC+xoCI0pRmFkSxplgb3E76xcsVLqmDyDF0X4xbxdYuZqGz5smBLCQYPOkt3D7/m9TTPv0utG166KJQkYjkq77Euao03+IF+XWmf4Oz25//wv/6zqJucBHyTWYRrnQXI9Yfw4GzjwTDvmmKP1HPHF3aES+OXaL43CAf5g06bv7J/+6Z+sS+cuso2LFi6y5+e/aMVF0GcZleJikbt2ltoJJx4r/z35isnWvkMHAbcR0+GX8N/4O+IO7g6vDziIf4HSrjtTV68K8HkTzxPdt0vXLrIPsGN4H/abnlTv7SbuhznGHhULFJg7d669995qW7dug16vTVt83Il23vkTlWDC2vIcCCDDhSOJhaCB83oh6OeVRPstlFHQ5Fqr3LPD1n/1me3bs93qa8utVcvm1rRRU6sqZw6hN89DFaX6x+8gRvySwKAC/3qrVTLgYyiyc0i48kWcr6hEwShXTkyzdJI0K4uwbw89hXsUMEkSPTVx48wk2PAPSZcLcQg1TqIc0U8UTbT8/0DfRR1LFThx/6MhJiH00QzsgbL3GETCKarnQf8eFa6D3zcOnj8PRiwGzbv/jxl0oIEkw8uXLdcsF7j4HAieD6ND1g+6TR/CgkULMwGT9zpm6RJwGXx4slcsOfh+gBsocCP44OBBc5v37LO2ecsWHRSCFw2YPaiXQT1+0GUqykX/aNu2tR115BHiOCOMgMPmgLdu3VJOKlA9V8Hy8QQHS+66AIdTYHxO3YGZir7uPhA1eh6dt+1BK45VlNukCBvVzAPl7lT5Sb0q3geUax99/JHQnTffetPWr1snBNKFTnLUe8UlnTBhgp19ztkKFKoqae7+Nc1b9NEdOBjWTxL5qcrM+/I6oY6Kg8CYBqXZZzi5Khd9ZAEM+MBqn0OoKjhVGhdTzVBZNAYFhT/68DTj0kv9+TT2IxqTm6dqBKgYzp8zorlLzNrc7/0WoJ8EAzt37VTAR3KAcQ7qIA6AdeU8YSz/9y/OBK9Fcrxt+w5Vm7kW0EvZfyhfBCdUCwlm6YcoK3cFOQAD+nKCDsXnBFBZuWKVjNem777X91oe2kqGkgBp1aqXNXjVZdP5LElMKg2rJaiElkdg07pNGwXuODiSGKeZVdnGr79WgkEyQpLw2WefKsiFbsZZQAlRz8kIlrL9Ou+sA2eBPkGSBCT+MfbYGpK1Dh3aC+nmPUCgA1UGpdfYEUZV7NptW7dsVeUTFT/WOGiCADcE3+rLzIwAcbCM5yIpufLKqQpUST5DrIOqFmcpqivYGd6Hg4KIwZYtW23duq/s4YenK6AQHT7NZPWKrwuD0JfF54SaSu8eIijYEpJlBUgFBVJfJNiMPjsBefX1utv0BfH6q1auVK+390QzDqFYCeCgswbZyBEjFQDSq4CNV3yWAhLuCxUyAse5c5+xH3/8wXbtBoTywBHFd+Kjpk1L7LJJkyRAQAWB/WIt+MIOMCAaBgmvR2IHOEZ1lHNDsuTDhfO1H9xJEtfi4hJr2bKVwAuSGfaWKneTpk2sIC9fjvuxxx4XlZN7xHkCET7mmI56jQXzF4gSV1XNoHKnVxPok3BChQVBvvjiixWwcT737fWKIgER54t9B71995137dNPPvGeXlHYC/QzvFe37t3tpBNPUrDH/nkSRv+fA4nceypw7773rtMMP1hjX2+AIk6ltbF6RC67/DKbOHGCV8VRGU3BfiSE+Ev3EQ7O0cNKpc4T8Wrt1csvr1J/Y/TaR5XdqUUE+EfJvtNTy/lTX05JiTVt0lh7hW3R71XVSmqWL18huiIgSrBsgsI1aNAgmzx5srU/6ihVlYkTtvy6WdQ2+qiga0XSEnRdgK1Ox3WyXr16qrIbCo9q5aBnP1Wl1Aec2gTwM1ROpk9/RNVRfBbVKiqEU6dOtsMOb5cCJe+vjZiB9wof79UuHxUV43ZY16hGukK5U9jxTwTzkUhyfzXrUt9zZWKpAsv+H6Aueg9XgcC9V15+xeY9N09VUnrFg0HBOmLrWDfuB/1rLuSGAB8zKbFjuVpDKkYCcLZs1TqRPJI48j1828F9TZwXgW45WTbqnHPslltvkl+L1hsHbokt+Ld82RJoniStiECxvt5H5mMpqKbAMuBZsal9+5whqipnzLUaDqgRE5v88stPAihmzXpKiSE+x58nx26++Sa74ILzdd4KiwoU6EJn5W7iJzz5jPmpWVbYwKtwKN7H2Je///3vem18C/cWdoEDq64oTaUV2jKiJ4iLxHw2Pj89gwAYmlNdUWHbd+yQPZw160nZG1JRYgL2lGfkfky6bFIaOeJJZ1AXQwMBhgJ2B9tAFYrqKGJJnCFAFvaGX9ir/v37CXBCxIpnwIerUpmUU4P1QGzBnrzx5hv23LznpPoMuyKo57w3IlgkGsOGD7NuXbvKlsY5JanFf4pSq0VFdMXHuMRIihjIzl6zhlHthNY984mZqnSxxiSsxHiENCQ03BuoiySE0OL5jPhoxccofsq+JLG7RPFk3bx1whks7LXE4bCH+UwxYK5gqdge/J0Yln7ru+66W3bf5wt7+wrniaT/iMMPs+uvu1bMAs63Ksq7dqk3kjtGIgR4BJCCOA6v8c///Cf1/tOfjw9c88FnVtjAtQFcL6Tc9uwus969T1W70fjx4xQr7N2zV/Ej54L3Z81QC+U58dnYcdhM+DcHmkxxOrR2YoFTTz1NYBt3DXFIMTny8wTSEg86kO3sMVo8aFfBZnInP/jwY8vPy1FcBbh98SUXqjdY4IViOlS7fV0bNWqiO6vEPU1k4Dyrv/O/FZWpd8po6e7ttnHDl1ZZvsfycuqspLjAihoUW47l6pdGMpAkcenE1fb5W1ZfKxoiSaAEVQoKNZReiqQpmCUZpFpYVNxQFDJXLIPu5RUhZNGhD6nZPc07ctT/QEAbSWAkZGHko+LnPU6e9Ol76dIGr/zgpM8rYwdUBPkzP8eGwNf12USuPBYBNN/nMBFk48z4mUg2o4Su2WhJScyfywVGQANzCgpsy8+/iEqwMcmR8xoYdg4nPTAgr//25z8LMa+srHGaW673X/H+vA+0LJDwE084UX07GBWMNKgqiScGY/2GDfbjDz/ovV555VUFbl6xI/hBcp7KKopYezUHq98ZfYVEd+l8sn399QYd7s+/+Ez9QAMGDND7sRf0QKgKRzVGYxkOSGdHU66vpSfXfF8JYX2dkq8DzsgNvvduOaUJI6G+KvpQMxRMT6xdqtt7EkmQMDwgRw8+9JCkr4UIpr4k9guDwBecehLCYcOGKpgCcXOH49VbSXQXFqZmcai6jnJCmfLn9wtFgK2AkHORnCSvT4VIVcRqV13FmESynGmCTo3aCqbTGIaDHTf/DprD3tHPx6gR5PpBZwPVr6mlqlCuavqmH75XZQbU7mBED4cHqEIfFWcB9OioNFz14KTQewl2yXCtWLlSQi2VlYhU+EgF9gS6IEE2KDCiJIe2PETobVm5G0HWLZSxcGYkVCQ1VLoILjBwOBAS8/vuv1+BJJ8nAkfRZhktUVlhp556qhJ2AlL6IwhwXK3OZxZF753udLYJLaWH5uVXXrbvvv1OrxlOLpJm1h7KW9t27eTMQQ9JGPWaRv8cQ3198DIOhF9hPDG4OEbW04EO1O72J3GqAq0dVU+SIGh6ERgEYAQgBf2Je3355ZcpSO3SpbNoitg9n2Pq1QrW0QM/1N+ylQxRgeFsL1++TMg6lBdnICTanJmcPsACwBqUVJI31HQJEIMKzevHfYOegs3i9UlgcPZLFi+xDevX6bWCBrd/f6Ud1q6VDRkyVOpq0MRJgFib6K/l+b3fgn7jOvUdoiT69ltv2WeffyqKHE5+z579dsghTZWMTZ06VXssemHIiKdeEA+sna1BEIANpjIKJY7qAvcZIFGOr5q+1lI76aSTbejQYda9+2ka2MuZwf4QnJLsbtzwtd111522cuUq27Wn1Pr17WVjJXKSJ5U5aPtUCTQImD1I4Bh7x7mYMnWqXXrppVp3zh2fn/PMfWPt6HskIYSNoYAY9VZsebvDFCBdOe1K9eS6U6Zvi/VzsNEplK76y11CvIuA/vkXntfr7tvrSoaFhbk2bdqVdsXky61J08ZKQJyx4DZVQ6tTQkibBi0aXslxwRISjW3bttusWbPUgxNUQiV3aXQJEcsJxx9v119/gyiKJP5x1iTFXsWAeqdzAjIRRBPc33PPPVJr1Sy4+joFZlSosTkXXnihAxCpl5pev6dmP6V1I7jlfBBL8DwAGJxZhBt69uwhG8AZ4V5KXTQBx5olSlU0iZ2wjwTeJJkrlq+yt1avtuaNGtppPU6zG2+8wU486XgrKUGvgFldnqjo/MZcUctSoMZ68Rn4d7xRtIawBtho9i7UgcVAyjCGsKjJj0gZ3XsFRUfOzCJzZVmSO5QToUYTfLKGMAEcrPbg+tTTTrU//vGPqgwSKwTlkz2M8SRQRbE3b7zxuvYev4xdoU8K8OjDDz9QcCk6HTaitFSJAMDgmNGj7Zprrs70o4p+KKGoPFHUAanwKYA7rGn0InqCDIOogYAtqr+wEVQ9LnL6NeuiWc4VlaICck68KuGqm/fdd5+eG9q2r02NXXftNXbBhReISg8LBb/C2UYwKTcvaQhw79QLjXIlipTQCUsUGxCHPfjAg/b0M8/Yxm82ao+VROd6TEZAjt3hDrNOp3Tuapt//dkFzRJw6208rgbPzMqXXnzRbr/9dlXjZQ+TGj1ngISLpID2AhJNVYqS7kXQLjlPtK3MenJWZmwCcSSMGF6DswVgNWnSJImKsNesERVOGE/sO/7QlTmTuEsSspJY0fRHdIfWfb3JSoodjCjdV279B/S1qVOmughTEj4Roy2BV9AfVZxIozwUVxcV646F4B9nkbWQZkdWlsCFZUuXau+k/4BAXQYQdB0PYjUEZRCAYn1Yf5h+GsuSne1jYKQ1kO4HVGDEjNJ5Uc97gwL5H15LWgo1tWpH4n5U19bY2++8rbEJtG1o3EYRDCUf00G8ccSRR1i3rl1sypQpdnrvns7cYb5spdOveQ7WjteYPXu2zib6BBdddJHOCe0EVEJ37Sq14mKPaXguPt++fWU2ZPBAG0IFFAEYKWP7feR1oA7zRW891Vt8IKwUYm/WAtu1d2+5HXvMkRK4ueaaa6xjp06ZcRxReJJWSmGhRAkByyrKmQOaZ23bttM8VoCkJUteFLNCInCFRWJuXDbpErvwovM9SZeP8pmEaLjEvFzWUoyBpL0i9djflhBW2L5d2+3bjeuspmq/FRfmWEFetuXn5JvVZVlOljtt5glmCRXjziDAgZgF5QWawuFxO02UdAwhmarqWqvBqDDHUBRSDj1z6XyoqJTKpGxYqmA2EkJVB+lliHkfURWUHfZKQySEgSRxUDJJmhRM02DwhFJE4BYXXQ2q6WciyQwUh83i/6v5NtExor8ggqFwnJFohuQ+ET1JB5/B/69TGTC6iDr4UGRHWEg0SGSobmE84Zv/27//WSgiaL2ab3MQEvBBp/wMpW6CdPHaoXI1bGjNmjdXACxHJvnrfWpi5kDNmT1Hxt6VM30OIs+Ks4euAn1B1KQB/dSkunXrZik6EqhIfKNjRw+MqFKV7Vc1hEMcybfEOrQnzNnzhl8SaRdiqRHKy9qFwijrFfNnAAVUmU19nvzZaQlOiRCipGQsFD9zNFj6nXfeVtMuF933ytfbRyDUulG3LAUooITDRwzX8xAs6oyQ/DPniz1OSlOcF34W44fBdEDNey9ToS/NXAwpcg9SMiI0SUHVpYD9c0WSwN8DqMggnylL07Q4ocouCMMb4xy9786ro+qFranVYFEUv+gvfO3VN61hQ1eD4zMR2JCwd+na2fqc3sfOPXeMEiyvuLrUqCi81dUySvSNQXdD6e+HH36UEeO96HHj84KMwlEnKRg46ExRj/aVog5cq+cUAJD6KzHA1VVOBQdxxnDzHtBw7rr7blGc+ExOLWaoqt9/jBk0sUsvuVSgA5VC7/116oj3uPp8T84BKBd9dUuWLPZZPVu3ujBAEgYJ9U3eh0CXGUIDzzzTTumMqiV9yt4z6ohpGhIvKrI7OZ7LZ8rl6+zyLAR1YViltLtnj5Qk6a2Y9+w8V21Ngi6iqNf7fMojjjhM/WwEu9AvVd3VuBSvnjst2oVNAr1ln0nU6Gn4Yu0Xtm3bbmverJHsps5GUiJlHbwHpFbo/9hx46xnjx5aQ94nxJp4PU6vaHcpyHl23rMKfpiTp6G+KUHgmbC30MGgt2BjQDbDyUbPCp8BuyYAJL9AvQ30SC1etNCWr1juIy+kDFlpHTu2V7WZnrJTu3fPyOorAE8NrTwbZ6lR48YS2mJIMAEA55MgknPC+a6SHeFXnYb00sPUqeNx1rZdW60nNgdUmGDmi88+tzvu+LutWfO+kuBzzj5HwIDGHKxereojQZ1oXimIJPElQAEQIMBAFZF1FGCTT69otUDLefOeFaWOyiPBPPvHmvAZ6J+Esnj++RckdLpKdsZfJ/a9RuCEVPisXtUKAoG5z861ZUuXiZpMiwU9scOGDhGgddppp1qrVofKd3D/OC8Ak/hc7l59XfRTulgXAQEiJwRDJIMADJL0T7O/ou+eoAmhg6uvvlpMEPWyCHh0pT2APWy1AyiFWmfUJunF+eCDD0Wp5jzjJ5hHRnAIMMFrcJ8AsEhyQeepIPM5FYTT51VZKfGcUaNHKxGExg2QxLmIwePstxJn7gkzbqXu7aJZUGRhJcxfsNAWLFwkcbAO7dvbuPHn2oAB/axnrx5WVeU9P2IyQNlD7ToBwdgoDILvj9v+0B4QFTeNhwn76WqsPmIghG7ERJLiMzPEUAetE8DGfpMkO0W1Vp//hfnz7ccfftTfqYCkdkQFgygH3nrrrTp7EphhoHkaScX55LWpDC5cuEABLBX8MWNGi5aM8uh//OU/ZMuxsW7rvY2APkz64OiFveDCC3UvpepYU5fmezbS89KagN155913xLzwlhUHDrCt0O5GjRqt1hHiDe49QIGPwslKwCmjBDxRiXnCxATYf0Q2GKBOjFdVU2sTx421MeeOUZIJXW77jm1up3KzMsmHhsIjQIgSaja00kIlCvtLy9QuMv3h6bZg4UKPG9PAcAGu9NLUm+zYlVdeKZEVxl/gK0g+JCalM0Xvv7exYDMJ6P/617+K3eHtDF493ruvwnr26KpzzfkGbEWRmTfhnsU9RmEbmugjj0zX3YPBQRzDXcKG8nPYQpQ5u3frrrvPHvHeDkR4nKdCgmiZruRJwo/fp9cbCudb76wxdGCwdVBRR44cYdOuukr99gBnrhDsYoWced4jxkipb5+2lwJvBQHsdjEZwEkfI8azAlxQmUJdmyQb1oBi5DQHmmfj+RHvGnn22RriDijrYnLupwSiik7r458Ufye9Bs6OhPFg55AEVVSodSXowLoH1dX20tKlUogmzsOu4Zs5bySEnFvO9pAhg+3sc0baCccfp0JA+ILoaYQqCtBB3EQF/vTevTWjEEDwzjvvVOGkurreiop9tnLMPgSMoAIKONq/Xz/F2CS5nH9ALc6SlFmzTEy1WU/Nku3mudQOp7yh0oYOHWwjhg+3YcOHC6xnfeX7xHD0fj/5kNTqEnOgDz2kpe7iq6+8qnMOXZ/P5LToOrvgwvPt/PPPE7uP++kxJjkZrxnz2kNEC2q6q5H+5oSwdPcO++6bdVZfW6HqYH4ubYI5Vl1ZA4Nbg5FzCNQ5uGpUpwTOYaO3It9y6cvKL7C8fHjkyOPTq0S/EJXEoJHmil4QZWoMigLU0lJHtFJwJbENehmaNVNiF7S8ILIrqPaSiy6taEVQ/YqKHHlLxtwbQD0Q5aCCgPD9QAr5PYJIOf5EA1G/QH2dpJT5iuArIxmcZqfFuALej8/EZ4hGfRxCZgxGnTfwi5bITJHmzR2JQJVUz1Ovsjw0Aw7pZvqlEkU+dEgCAAAgAElEQVTJK24kBC6sQqCPjDyHFGdAUBLoZUZQpyBflbMNX2+0+++7X0g5QS9JGUGE+gnpM6irU7BxyaUX22mndbeOHY/RwEtXZvSSt9Yr0R0yfYipH5Mglcqmqnb79mb6wuhH8AoC6+uDxj0IdD47SbIuTRpUHAGsK9glFVKMdRoH4rR03zfK6A8++KCUzCStnWizwgqSbDhIIF9UOYYPH6aEkOfhnIXUMIIprJuqfkm+Oi64gpCoBiYhFO/f9DEmJPxxViPJkSCHejcS1SUNfeX9dH5SI3b09UW1LKSGEcvg3NXUEZg3zqgIeu8uUuW5tn79Ont23rykXrbGGpU4ZdhlqkFTq23kyCGO3A0dpvlm3C/HUVAh9QpgfW2NfbPxG0m+z5jxqIwl1UnubVAXOH8dju4gQQJQ95w8hs2W6n3cGaLa5v22Ckrrs0SFatCAX4VSrYQO98ADD9r6Deu1TwHG4CxYF6jSSPxff/31ej72N6p8OAmn1kGpaJLmOf1izzz9tJwjhpX7yB3jjAFu8FxiGBQ2kOogCRnUO6rqoN4+Ngb6oTeFE1S7EuOBYd0+W5EeCKSc8+X0fXQLKLSP30Dpb/ZTs9WXwN7E3K6Yd0hyQeV98hVXWL/+/ezkk10NLOhprJdTTny0DoEwZ58KNoJCDz34oBBItq5p00QNl3Id8xvdpnHO+KwgziTU7DWvRTO6VyMdGQZVpC8TFgaBxV133qnn5nyTkLIPPAtrf8rJp6i3h34UhuGyDgSQnAmJMqU5W0F3JTBUAJiTbXNmP2VPzZ5t33+/SWuNr+zZs2um0khARKAb8uPYI+xMVN9atW6t87J8xQpVKRBHYSSP+kXSXFSCPQL5MWPOtVtu+Z1EJvjMP//0k9aC8/TD9z/YRx9+mKpY3ytJo18HYIiRAPPnL5CYDnsRgCPngvPDPsC6YE1JIFlDbEOz5s1UWaS6Sm8n9DIPfA+oEyO+M3r0GBs4aKD17tVL9laVkzROIOiX3EfAFj4H9sSpqHk60wRg9KzSI4cACM/SufPJduklF0uufOeuHbLJElxr2FD2nMCktsbpf8TCrAO+h+BkxYqV8ikEE+qbPkjUCVtHjxWgyUUXXWiIGahqz7imCq8M8lz0OBHscd+xNVTmnn/+BQVpb7z1jmxLhyOPUL82glQAlXwxYgbkHPEXeiSxjQ4kRqW01qZOvVKVsQh0PEB1al38Pz4v3ycYdKDNK+yI28Ckeebpufb4E49bZXWNlRQVWucup9j4CWPtqmlTBWLh50DOQdBhMMAAwRbhg7jj7DE2nZYKt/lu+6MPKhL6YGPA+CEJUbUp9V8TzHLXeA2SYO4SFGbsOcnLX/7jL/bMvPlWVEBwDdDdOPWmZ0m0aMCZA2zy5ClKDmkZIOHgs1KNYj9o4Xhy5pP20tKX9L6ciQsZ4dK3j7Vq1dL+9V//1RYtWihaO33TrrxodtjhbW3E8BE2dNgwO2voUNu+eavWAD+AJD12ARVMqvHPPfe8bdz4tTVp0jgB6x7TcGYI0Bl98Yc//EH3hjvLupAgRMsH9igAFJIOgdPVNUoIuc9U06VQXVNrfXr3kp05/7zzxD75+ZeffPYgLBXNQva+UZ2DagAQgNtCa9HiUIl7AXA/OuNRe+3Nt62wQZ5AO/YgbCznn94vhFaomsn3p7voldl6q6/1HvYYVUHScNtt/+lUUs5CvivNQr8++eQTpZCKHQFoRFwJ33RgvES1qncwG+j/57Owxxo6X1GhfjKAIvwRtEFae+iF53wEUMSdkVBfkY9Pg0oPANWieQudCe4w/W4LF70oWnmzZg3Vb0tijb1iraC/asY3bSOpZ9+TQGcueYLvs75JWLzK6WrnMQsYu3v/A/erF47CBD8LIBRxM8kY9oHPhpowNg/bznppfmZSafeZw14QiNmBwVrh/ElNOy/Ptm7fJgplVBZ53patWsvPPY9goCrrLwuEwP9ytrmv+H9AKMS3qJQDSsUMSOw4+73uq68MavHbb71t23fstNGjz5H4FG0pX321zu644w61DjAmj4RQ4HKW02uJ8aDAw2yhJYvXREwNn6E5lDob+6TISzL48EMPe48zwoxpfjWvc83V1wgQpZrJOkcPqoCICle3dapzUsymWpvPHMQmtmH9envl1dfkG2CEYXu4F4ANo8eco95JehKZBsA9Je4gVvF8wHVfsFvEdlTa2YvflhDWVVnZnh0aTF9VUWoF+WaNGhZaUUGR1VbXqYdQJExNo3fqaHYWhrnWsrMYSA+VNKF3ovtlWy3cNy2uU0yZTqLekopKJYWBJHBw+BBQHePA8D0uBYvvlzZxoEMm46CgmwV1cQl3rPF/CeC5IKrGpQCK14wKX9D3EOuIoFmBToMGniSmWWu8vvp4kkPNyFOnBETIR6JOQGfi8AvBZZ4ePV5pXIZQSA0/90oaCa1U3VCFys2TQtyyFcvt0Ucfc/leUVYRhPFEKMpUl1x8iZJC6JwYJFC/jPNMa8DBQakPNPHe++5X2dkrb17pJWjEQSPgQOA8ZepkO+boDtb8kOZWum+P1L6Y48ThIzFQIJGRcw7VOq/IemLHkNa9GWGO6KfjvRJ1XesSlTOfBZWfSZ4iifI9cUEanKPmaCW1KYJuzal56y2tEcEA+yI6EzPmUv8Hz6oBnFlZQvSGDB0sqV++j/w3qJroFqX79P5IQGcGsWb6Ul2NLvoZZCQOUqyLJDCqHJFwhRhRCOlARwtqXZyjoIEKXdaYgEDGfJ6lAifERtKAV9aJv3N2OSP3PXC/1mDdV99a8+YlosCAzAVoct755wswoG8OI0YQHyhdyNBrREqFc+2hTSxd+pJt3rw1ocElouURnIE6njX4LLv6mqsk30zVQv2KGrkQSqagutDuHOEMas/bb78rWif0vB9//knqa0HpgYvfpm0bG5qoiVAeQ6jFK8ZeDcfkgMDz3siPM7B2+bJlUnZ0kQh6XHJ1Zpwrj/JrriiEJLJXX3O17iHU6xiC7tUJp/GxB6FsRlKpICepCLJGblO8Ss/9B5XlTtELvGz5CgUBJMEx1DaqcCTOR7U/UpUXnAlqn6LHq6/AE2gHwJy2TgDDwGfGp9A/Sg8ddkY9yIBsSaI+KIzYBz4jcvTnjhkjKXdV1DmziCow26usTJ9dVaQ0KBcUHEGr7779xsd0aIRBnYASknvojkOHDLHBg4fos6r/JAUQPCd7ArUl2BLsDYkCZ3PBwgWqnrloiKuiDh4y0M6bONFOPe00OWFow9hi7xthJ5zeRkBHkkRTPsEjSPsPP/4oRxaCCLwvqrRQwcaMGWtXXjlNQQ5nhXmu7BH9GSQqixYsVN8IwS1KslB2qJbfeedd9vzzz6my5XRE7l70tNZIlIAAANQbYRSJuSSRCYZA8xk/+/Qz9Wly70Ttq6pW0AZtn8CMajAUMN3fVAnj83LW8DPqnw9hqzQwm8/IeAySVZ7NqfnZPnbg5BNFPeZ3VBBhLQS4if0F+a2u4jPUW0G+j2PCx9F+MHPmTKm3cmZjaLiffwCFOhs/bpzAMpI4fAm+OVT0ojpEAuUKw15BoIf3ySdnaebih598agX/BQag4ggNa0D/Adb91O7qW6evD6og1HSAJ6nw5rmkfiSt/AxUKs4p91afJSOKkkbMCchy0MUFYQCjCiXkw7MwlgVabIxDQB5+4sRxdt3111hFZZnOGwkK98+DZQc5o6onO5NkvcOeOwrvTA/WA+BJwWL6d6ouPqjeQWQfYeF0Rfc9ph5XEkeotbf/7XZ74YX5CiRFS8vz4Jm44ayzBis54g7zGQFWXcSoXj3V9E/DhqEXFFVa9oLRHCgHd+rUUSqX3DuUR1977VWFaNwlbA19zFT2evXqbaec3NlnzFbXKBnk7nC25z4z155+5mkFzwx9b9a0cWZOH9/HNjFjFFGoieedl2kFUQULdSdR+ZOGggBZb6vAfqGWeffddwvowNeIvVBVrT5bKMKIbmEbodhnKY500aQA/N0vexzEOSRW+uijT8QgeOnFpfbhx59Yw+JCFQJY10yykpMt23j1VVerQgiLwCmMNUpuiEVEd05VFdZq5coV9re//U0Cavgg7B+/AzzQs9W9WzebNOkyCa6xPw5UNlacBbXf1ZrfE1joAEaiJFdUKMkkmbz66qukKsrPcU6qqysFkLmoS5bWjnNGUihgprJS/oUzwSxaBEZmzXpaitxHHdlGVV+SFuwbMYBGyiQ6k2st0CLk/YnsFa8ZFE7FlKkI4uB0tsZjrH7vPa0v7Aw+A/7e1bEBiWiPOTAy6cpp08TwOeboo2XvvCDC6DGPgRMhKNG1Xd+esw8Y5tTfbBeVZCavYncHvxkVwnl59LHHxIZCAZs1BcANH83fzx55thJCmDEljRrqrrJesO5ghyD6Nf+FF2SLiOEunTRJveHcD5RmFy5YYO++9540CaIVAlAxZhTjawDl6Ofj8+BnNKMzMSm+27RJDAj8FbEJdj8op2Gjr73uOhs3bpy+h/3A3kT/MT4tmAlaHGlKeAUXINrprivUnoBf9bnXsNv2q03knLNHWr/+Z0gTQaOgyvZnWBCufOpsLtaKvwvA/02U0fpqK9+z077b+JWV799judm11qJZIyspbqw5hLXV9VbFRvPMBGJKLKCp4NjrlPgp+SN5y6Xx1CuEBIr84lJziNULpYNO4AZVyqwGcQ4kWNMl42BJ6Y4h94WFPgsJumpwmBPVKIx3hgIaPYNpmDgbGNVD0AIOKslDIH2idyXqYAbZSoOandLlKCXf46D5wPREqUmCGF6VorfH5ZhFCUvPp164RKmTelIKBkV9qygXwoBRBklifUACFMwsXiTDnJl/ZIg91MhIYJwvm3SZjTrnbPH4eX2nFjhPmAMlmlvDhkKI6d8g0ABdwmm5mAwD2hnCbBINoYo2adIl1rxFMzWtYpw5cPSMUSXEwIjSoADngPKXKx6igJqvy6Sek9RP52viSopKQlGXSMmeN067epwnXZ7wy/hnZfuMH8aONPCZZxg1XgdjAZK59KWltmjxYomiQPGK91BCmARn1JOVla0Ad/CQs8QBx7AhEEJFE+fidKhs78NJMvLeY+ZUQgIvT1C96ufJgTfZ+911BDPWIeihLBiOB+ckoYEkmhPnNKjFvLdXiIq8OlbDcHpHz2NuIEtMIFeYemlXv/++UC2C+i2bd1qLFo2FJoHG8/4AKNDdoGFBIQ7aT9CrSWpYZw0+TzM/qbbizOhjYv3ElS+lb6xCggQ4G6S3Oxzd3g45tIWqa6FqFUBFw4aNdJ+51wjkFBU1VMM23HdEfxDACTlsPhz3HaoyCRM0Ggzv5i2bVcXK3PM07w9vyXpSEaaP5rNPP9XZxjnEXnhvbJYcEqI3vN64sedq7EP0gkrQIyWxHvT6+ADuBJLrosmVl7vwjRJMb4rnOnPv6F+hWoTiqSv9faQeRr7Hc0QlCIONYSYBufbaa0RRoR+TYDfYCpkqLPRqejLzCxTcPvHETFvzwQeamdcA8R6dHa+Os2/R47H51812bMdjbcL48UreoP1xH3h97kPYrOYtWsjGfb1hg2iDVB/1gdT072ugQcs1NarAUOWBIsw8J75A9GUv6buR8qoHFbASuMfh9AhweH2SLcCKzZt3aGwRqqKXXHyxnCrVPlUI0qBizgH7hp2HiVFY0sgWLZivAB9aJ9VS9SmlOXL4jRaHNJdABFWPc84ZrcSJsxry5jzzE48/LnpdTXWVgsJbbrlFku7YPURIsB2o4ZLsxRgbPhv0SdgSgCmgrqiXYkeo8NBXjVNGITp68UShJMgqr7CTTjxRFQnUE3HOVPjC1xBIce48IaxRIkFlxamYLoTBjtx///2iIDOrLKrjrdu0suOPP07Bf9eunWWT6ykD0uvYwKni3scNiFKve0fAwh2C9gVtFlbB1m07rFHDYoEa7KEHIXkaJ4R0/GHt2slGO/3Uz7/sEAaIiqSSTKiezNL9RD1r7NHX331vTYqLFHQzq4vK6NEdO9o3GzboHCNu9vnnX2itAXB4LYBDfB5Vc4JJAmWCb85C0J0dNU9+IUnsO5XVg1jQc/ae5Hzus/NszuzZOgOcoyOPPFwVwhtvul5iWJzvmLXGvRAbRdT2UKX0QdxhKzNspGTjg+rPmoYN92AXqqQPgY7+eP4PSTX7QlUNkThmYT7++OOifmFbsSEEghKoyMtXnxsK3iG4xB4AWAkoKSqWiu+jM2YoqaffjCQQmtzFlxDYQj2tsy++cMEZBDiY5UgiSNUFpeczzxxoxx7b0dq0bqezAkB/6KEtPaFe+6XNnPmE95imofYAA/JhEv4wzaWFngpAwrgIkuOY7xzz+DiP6okWQ8xBZ+4JFRUSQiqbJMC8B+sPZfakk0603916i3Xt1lXhI+1HJO0IPYn2KeG/oAoTJLsGxZuvvyHBqNWr16h/kH7voK9rLEBllWwZPbH0s3KXscWsd9g5zrh6rZMPxx9BkaSapGQcLYEGPrR8567d1rpVS82rhYIKzdnBpAai5NLTTkJAsoZyM/ErgbuP3HImCmdlwoSJ+nnsgmyBhKJ8brOUw5MmhUDKFJ94W0W+fAdtPAA89z8wXWOUEKy64cYbvK/xsHYCcb1XkfiEZMAr8uyH+0BYEE5jdR/hg+ixY5xjElSq+XwW1NuJk2BXMHoCUEJzrRO4rOcqyFdvOHR8EnzAXgoNB+b+es+gVKlJvJNN0fpoHqsnqrv37tFzebsR/x8Brjrb9P33sonvvPuuksYGSVCKGIH1Iv4dN3acEjxX4/Uii5Lxhg21H4CLH37wgdaY3kF8EUKDDijtyQj2UA3F9wPU0dPcs1cvtZoQR/NvuExXuHZ6L+eShJXXRkgG342AEOcOn03Sil9jHuR1119vY8aMSRr8WnJ/DYFCLgAU1VyxkpLYIUnhxx99LH8FVfjTzz4VaMf/37dvj+jWUFoHDx4k4JAxPq40WuPtU1k+49FbuXJS72zB/9+EcJ2V79/tCWHTRtaoYWONnIiEUGrfIBlKdP7vCWFdXZYEZWhwhEYK3Y2xE0ocKipElZSjT5xkqEQEc1yGg3+xuFHRCyMcwXjMfOM1w3gpsTgoIYxKjvjMVT43LgL3UBHlkKt8zkalYcWSUk6VwX9ICAsLM/NCImB0w0WiQDXIm5Q1oyY1oB+gfHqfC8aTgJHvR7KMcUa5DYQclIZn9bk6HiwQSDhafJJNGD/BBvTvp/d0hJpm7DqvKEgUoVBUWxCL5597TgpzVNNwolJWS4IDJJiIbYAwDR4yyHLgzNewRvQsOBcfx8SvrCS5DvriKrCUu53j7kN2venYexO9b4ZgGqOqCkcSxRCthApTjQccHsh7bwYgAHsih6g5Qp7caoaKkPBy0Q8XLnA6mYxyUk1jnYRUJmrwwQkh6lMgsHyPSyzVttxcGQ1H6qmY+tgT71ehtyDXxUxUfSZgdtqDBr0ioyjKNE7T+yjiDHi/hxvjCAwCbQ4lO4EMB4ntaIAojo/XVa9XnTvO1AOLOEVxSYkoDitXrVQywswyeqkk0JDoUySDBHY333KLDBCfiXOsHrUU3GR67A6SjH/4oYdEzSAh5LMQRCjwoZdlf6mdcsrJ4qqf3qe3nXDSCQILXIyFSpF/fqcIO6XRW1ioeMy0+Qvm2zfffqPgRP24ITZUWSXU+ff/z++t8ymdRaHZvm17RggBIACHg2PEESEusmLlCvVYsU85WVmZ3kGCV3ocMMY7dmxT4oL8PbRZlOw4CwShMaKC78fQXCpj7B6VKJ7dEVSvWuFAo1rSrGkzzcfj+6D19957r/qBQNzp8RAlKVXOJCJQWS6lxalSGT1D1DwSNioGXm13SpQLMeVraPVrr79hd911l5Ra6T1glhqOTgwE7gi9TwVeVd+2dbudeNIJcob9+w9QcEBFjc+jCkSqPIGE4vioOFIdhH7DOZGgThKm4Xz7MOwj9Hqn9+mj6iMBA8kW6Lv6oanCpzmwMTvKKy0FOock6/QnUsVgnZjDN+bcc0WXCQoZ98Np+o4646wQtZBMdoNCm/PULHv88ZmuwrwTpTgHS7iLnEkS6ysmT7YePXpa+6M6CNgCeKGxn9+ZA0fwzEBfql5Dhg6xiRMnWqOShurLo18WZVAquwTYoOA4WYQyCMqh4CFyRNWF9eZ96VXlzoE48zOyESmAA0giAMXGUO2G+gdwCPpMtZKe2H+gjAIuQk/UHM8c2WQpdFfX2O133CE6tGjjCsbrNdyeCsq111xtPXqeloRpHNhQ/xM9ajWsDeqv0Kt978E9li5bbv/+5z/bTz//rPuqfsmkpIq9YTbWdddfJ8EtEjLuAXZJIGai62vWpdQW3S9z3wnEEZsgmdixt9QOa93S+vbpazcwq+v443VeoKly5khKSeyhuHL3sSlUOwggQfaZkUngHq0dXh103xlrLEGZNHIE+iBfjLWhlwxgDAABwQg+G6ImDHweO3a0XX/9NRIrCTsVit/4ehL56EX0QdkNdL7jXGuOa6q2R1Uwk0zCSil2gSExGRJoLLZCGhVFEEzSg1LnwkWLdO6g33Vo30F7y4gRfD5J/VVXXW1nDjzTWrdq5XL7sEYKHHyh+kRge9ttt+nnGDEwfvxYVbFp8QDU5DNyh7dt26LzydklGeVuSPK+ZWtr0ripAdqVl1UqgW3X7nCxbWg/eHnVSlWTqQbBVtFYAcRcysukoMgszcsumyQADzsolk9SzHVhOR+7gC1wENzn8nKOt27broQQu604K9GFuUPM1/zjH/9gvXv3UtWzqhphL4Cmf0wIAdtDDbVJs+YacXPP3ffaF1+stZ9/oYpV4rR/YoQKl/GHlUEfPYPlqfiIQqjRQtCgfZSVi5Q4OwfaIFVM7Lr3/iHU4bEqA8pbtmxunTp21PgBRhV5VbjYiho1smfnzBGgCuhOfMHzOICdrf3j7/ijc88dq0qR2i4YnSMQWiWW5Afy0mgZRpzlZwTlSMy4nCSq06dPFyCMXUBRFPAXlVFsmGZtp37r8N8BdHibAf6sWr3anE3Wg8AA/0Uy8+knn8p+A+gRG9Fnd/HFF9mSxYtt3rx5Ap0BEDnnrnafK/bFyLNHCoBlTdR6IBac03EVF0cxR8AuhYukyq1qoMdK0reQjXHbg1oyKvIMZf9i7VoXiEzlRuwndw9F6gvOv8CuuOJyL4owHgwlc6iXdXUJYHtW9gf2GyA5yTy9pdFnCkgFIwNhNG+LyFX1EGVtANdMQYiB9BrJ5JRvbANAAHaO3mD8t0SpUpzLOYtWECqEiBtmWolSq4fHy66TwM95nuE0fcAPAO/316yxefOe09xWgD3G87D2aGH073+GlGXplyY5ZowSByVGVvD67LELO9bpHMqf/qYKYV21laUewuqKUmsgymgDa5AflFHGGmVbPWid6KEg1q4wSpUQo0nSx6gJkhxmEVZWcWjyVE1EKZPvYdwJdnymmlfhcEKgeAr0hJh7Esifo4coEopI8CIp5HefXXKgFyMSvUjIojdJQbvEUeDGO4rH/w2BGr4fFSscUFSFMpTRkJk+CDl0yoGXwoMG6QEl/VCOsBHUEgBQFheSSEVK1SnQ8ULJhH+1boPQewIV6GAEixLxUS+mo1mg9gQt9Kh0PuUUlfDr0ntoXZJIDgeRkvmihQvtkRkzNOcLw0TwgRIdiQ3BK+iFFBgHDbQePU616hoanJES9wSPLBBKAxdQqGn0WGqf/XWijymSde1pEr9xFNzFUuJ3UUtYG1RO4bNT+UgBr6i+aV4OCK4kv/PylKDQ+AvSStJMv5sjna66GDOLVB1MyeUByuhQ0UZBUngGSZ5D9TGqLa4WRZCq4Dj1rKlvrKgwJVEHqnY4X1nmFCjoDPpB1D7HGjgA4DNlJIZDwJdklv0c+0yng42NgpIkQBTccm/ar1OfB/27GJ8lL76owBvkh8uNgaqtRkRnr2a4URGZOmWK9T9zkG3fulnOmtfl2eLcq08zC0quzz+kQkjTPwOIJXLUuIkH/tVVQvYJBCZMGC8VWtDcvftA9Hzoa1SEMWBOE4ZuXaNECU49iSboHkETiZiqQ/T6lJQoUbr1d7cqOMS5giYThKhqiiJxUZHU377e8LVop+w7z8g5ZN/Yp6BpsZf8oteiRYtmoosCdjCDCuEUzW9iNqbU70DooGHSw+t0WqqsolwgOnCQgjD3FoDCZ4LlCVFcunSZkFrOOokwypL8GXUx7BgPSFAB0jht2jQheThtKKFQ6ULMADvgKsr16olZvmyFglv2AIdPckcwG7L/gCsKxmrpFalU5fbqa66R2jD9Xzg+/5z1GUEuPh99CE8//bScC4OxSWxBW3lGAjCCExrTqXKRwJKoRz+QKKOZWar5OkPsZSgphx3muQhcQUsJrggoEMoQZXvIYJ0X1p/PG5LkTplygQ2oo5wZqIhznp6jPqe4/6oMYeeyTE4alL1r1+7WpnVbP4eI4ZQ0su9/+N7eeO11W7Z8qWweA+FxmFC98Du8/o7tO5UE0odMlRmhE2ilqNGSQB7XqZN6MaOCQGUbVce777pbr88zqXeWSlBCi0mw6YVC3AHVRL4IsLy/qLF+RuCfEio/T8SB2HeoURgRwKP//M/btE+eEHlQBcWwQ/uj7MabbrDTT+8tmyy1UnqcEuUKO1tXB5DECAECXJOoxYtLXrI7/v53tWLwby5aUa+gs3GjRtauXRtRqrknIaDB9/BRJPmqLOC3VHX3IJ/7yYw1qLckFPvLKu20U7tJdp7+KPpAqR7TUwM6z31ljwii/Kz56AbGpEAVBSihDxTQBj8jEDTmHLt+nL5CtToqhPgElI2ZzzV//kJbsGC+Kx+LvlyoNoEpUy63xk1cIAr7zrlzcMwBHx2opBSK7VLVJFWwxHyg6kWSo/4rZx/E6IJgGanaSh98DcGkg3puA7LUmvDKq6/aQw9PV1JOYo2yJHYdUSpsNhVw+o4DQaAAACAASURBVNyo4jHWgbWXz2vaVOvx2eef2bNzn7X7H3hACrAnnXiCXX7FZRJ8atasiQBcxjUAzhNTsL58jqLCYtu2fbuV7S9XcFlYiBAGoBfP68qhJKmPPvqokkiCyRA64kAifseaMdsYlWTON/Nag2LuAf+BEQLeP++9nc56KdQ5x/bffdc9qr5JqViCLx60khD+/vf/03r16iHVREA0VGERTQr2l/t2AGNvQ0K4DGALYBhRIcAFzapWpdxjQAJ6KoPQagF6sHeuuOmjpTh/MZqsaRNiomzbsOFrJYQPP/yQ4gTsFH6DHr69e8vs8MPb2Cknn2yTLr1UPsXpy96qxBpy/khieIYQqsKOU+3nGYiz6HcjUSUGcbVV7wMnJgKwYk00iiANbw+1Uc4FthIxJ+zr08/MteOP66TnIGFDYCjUXoOJoLg4VfidEl/nI+GgWyf1fnwDN4C7CSBAX/mbb70lMIvK4FmDBsmPPjVrlgAx6OpibqGGqvi9RhTaESNHWKeOLkgl8EujkbygEpVjVQpTXOQV93QFYZwpdHV2mKpjhYUGEwoq5txnn5VSPoCj4nCNN6kS2MacZIa8s9cS4UsFBiqp69dvEEvktVdf0X707dNHI3wOP+wwxcbRI4p9ZZ8Z4yKByVzXtwBA4BwR/1D1xMdoLEdSOd2ze69iG0Y2sXaigaa2pRgwT5J2zLHHyi6y9wF68buGxKf8Br/goy58jFS0qRBbAF7OnjPH3n9/jX333bdK3mtrq3WuoIoOHz5UI0ygzCLuFiJgPH9eXoF8FPeOX4wSUrz8mxLCmkorVQ/herPaCmvUsMDycuotu57B09WWbbmWD0WFoaYocLHpzEVCVCbbqaEEOiiJIiqDwmiZ6JO+0QjOMI6CzSYZJCHBWKn6IlTQK1x8YVSjd9CrSE4tjN/jKMXvXo1xWd8QjeFAuoqSI45B3wlqF0jOwclmVHG8tO6N7bwfiKOraKWKTWoAVSUyM2Tdy/GOfvm8uugbcxpfY9ElkOAnCC8sdtqqZp4UF9ua9963FStX2TNz59raL9dbQYFz8FVSl1prje0vLbfevXuKXgLVhoPt0sf1OkyZqmdC7EH7kGRGHhzBBQyKB5+OSnDwcDCU/M86a5CqDThshvkyKJYkiSBBDgBjouZu73/hmUBzXIq8wBNAkvqqykyVjkvlQcYBAQHv93IRC4wCh9SdsovBpD9lejX3lyGjmyOUHWONUfr0089s869b5Lwk6RwKmpLQBo3y9wjFWle9G65gjaAwFOCCPw+LiecUL569pwctN09ORPx7KWN5j2E08wZw4ZVN57zzRYKEwVUyjTJoUirjexo3IEPvZ5Rz4BVYki720efweL+bD+lln0jMGjeBFlRvs56abQsXLdQcS57pkBaHKBlUP9q+UiVrY0aPkXhGp+NPsh3bflXiKIGElLwS4IWyFckzf6eBHDocDo0vgmsJIFVVykEh6z9h4nipZaJgSh8YKC6f01XSoDdRmS5ScMe9pukepw16BhDCXQO5lgBSbY2a0AefNVgJE9LzODJkpLmzOBbOKnePZnCa/UEooZAUNSj0Oy3HlARNMsIAJkod/QzX33Cd6H80W5MkEowRLLLHjGAgOSXpFJAFX8myREHDOYRIEecIp+69OO3kAElMUeND+IR/wxGiwksCA9VbwXO+9+yBml5/w/Wi0SEcsW37NtGWovJJ0ESlgTV5ePp0zRpiPMxRR3Wwzp1PEU0RIROcElLs3GkFzom+jurdH/7wx5RQZSmZ5Z5znjgbrVu3EtsAChDI8q+//CIKjGyps/e03iRKRx11hNbr1ltusRM7d7WdWze7WlkaHk/wwv1in1hDKLY+ANjnY0KRnPXkk+pFoiJJMowIBTRKPouLzFTK0UrcoKZad7GiosqaNW2uM7Xuq/WygdCMQcW5KxKlEnJKZSPL2h/d3i684EIJM7Rv3yEprnHXatWrRj8s4BFn/tZbb1ElhXXjzBFIAIpxv/BBjA/BsRJQ8n5QgkU/x66kPg2qnQSgKBpSfSCA5Oxw1wkiDmnRXL2DUydPkY0hicKO4pxJEORvGAishDBPn7u6slr+ksAKH0BCga37z7/+pwI+R5IdaCRQRpyIz9KvX1/10nH2Yz6fB1leHcTXNiwukb/+4MOPbPHiFzVHjNdSdT7NcSwv26/5ccztmzLlConKsH4EDyQCQQ+Nn2F/NfO2sEhVLcZOQEUlIeQsMs5j1DmjRDXGhm3ZvFlzw5i5J4XDRKHjXHJ+Ceb69OkrISnuJ5+BM8PzAQ7E/Qv/LSAnRZAS5oIy2qix/fLzr7Z8xUpbsXylvfraq1Ys2mm2+t979jrVzjtvgnXv3kVoP/ca256pYjHLTMwiV/tV39ZB7SD4g1APdvVqfMdOAUh8HWgPUEqp/8u54nW4gw4Wlagn9N/+/O8KKAGxCNzw5xrBsA86drFdd911YulA45TPrauXUAx2AWYEvg8QEFGhPqf3tssun6SZwbt273RlThf5VuLrcZMzsX79dYtsWk42wFMja9Kkmf6ML1q79ivRA0lmGGztLKwkiFFbI5vD/0PBeMTIkdpbgucQhYJBhB1D2ZU3DzVQZ1ggWIPohtt0KoSAaBLqSywm7htJzU0332Tdu3cVzV8JYWW5xx7RwylwBICrseIFqtKLpcI8ywW6iNEaNpQCMfaEXnNs8u/+x++UEGZ6/1GTZfC9AuQKp9FlZUn1kXv51Vdfij1BjEFsQSUGf4MyaVlZpXU67lhR/y84/3y1OLDngD4AHoCDVMO1F9JGIFn0mJD3gk5N0g9Yy1nER7jAjas+sl+Mo2APWC8+F/49qMucGaioCGLB9vr883V25sC+avWhZQCw0pX7XfyLMygWV1JPxR4JlE9Vfqlcp6TY45YandPb/nab1pB9hikCYItve/LJmVK9BiDgCzqs3+X9omDihwCN2QdRvWke10guREy85ShGdR1QmnfRNp0HznxSkydZpYJJvy3zuF9//XUVSGCwSA9Eyp61An0BRKH3o8JMLCMxuByAjndFgX7zjTclcIbgzOhzzlE1ledTvHXQfQlRHzFr0kznyA0QjEEFFRsFCwmVW4BrVLXxqQi9RP+9A2ZQll1J/OSTT1IiCFvr1B49rax0n4tRaZ4ybSKushpxAJ8tRo3xfiSEVAZp+aJ6+9PPP+m8sqaAv/369bFhw4dq5IdThvfqvBGvkDhqlnKNt3K5rSlyivtvSQjrKsts7+7t9uOmjZaTVWPNGhdbXXW5qKIgarnZuar0ZSESAiUFdKiWJAFJ4FR5U9NirhI/r/Rk+bD6unrRRfmeqoeiYtb47C/EDzQI1CkHqhalxYrEyhHCA7TQMMaqeiQOeNBBQ4I/EkKhrRIOcaofG8C/+WwWhynCSAWHW6hfujBqJE8Bv6Pz3kMTpXnRI9IIBtCLcoZKag18CDvPCnJAwkRgrPJ56hlhgxo3a26vv/qaLVq8RNWfjRu/s8JCkmqv0hG4SIShrl60kisuv8JOPOlEa9emrZAmyXKngJ9LjxMieCKQZE4avQu8Bp+VC4vzi1kqUJEUsPbubS2aN0u9YRxmFwzxvhxHb7hwGNEYjM7n4YKw3qH+GegbF0wjSNIF1WgRyvmZMRJQL0kMQZRcCMQNkyu+qne0qFhoKQ9Ajw4XHHU/LiMIz/Bhw2U44W6H4c5ISefnqxLDZ8BYkRCSGIL88e88hsY4kHAl5VMup1fmfK28SgSF1VXINLiaBKjKZ+exj54Meu+E9/JUyiB71dkl5oM4zhrwF1V903lyCqlXTHkeqcCKV+9VYb22RE8aKGB8/PEnbPGSxRKJ4N9Byasz4x5qJY987XXX2rHHHCMnAejBs7qEdhJmkgCSN/7zviRK92pO1CKjL417Q5ISaBwBIj1M544dI3GZU0/tZlu3uaQ2FauooDnNqdCKG5YoaX/pxZfs1VdfF8ItxAs1S9T59u7Va+Ns2BOQU+5BKItyZxA64v8QJD7zzFxbvGiRxHT4Wc6bKvoJRWVPRCkURbtWapA8I71RUCBxzD4nyh0Z91Zz91Qp9DVxIKlY9ArWjLMp6jgCU/lOJWNNoLTS5E6CAGLHgGGQ1MaNm9qPP/2gNcSe8Ywg9Ue1b29XTZsm2lLHYzvKseA8NJs0jdVhThxBBYEZA7b53Kec0kUjGhjKDnXSaTpQZKGlluquQB/nXBNMUt3wvlTuGXNdqzVqAXVIKGE8F3MbY5CvyASsQJ3PLtq3jzlbfdSgTzWPSjNrrbXJQ67a+wUlDiUlNE9uNG4m3VvuIo7rqadmic7SsWMnDeIlCKJ/zwOr/S4mIAq5q/7xzASqm77bJCVkVDFBh0kM2BcfFL9fFHsqc8efcIIEVrp1667ZrRK6qaqyb7/71lYsXyF7x9kEZCAI45yx7wH0se70uLIAzvyg0kavi/dquiBGnu4FtGwo9y+/8orURbmTVKE9UaqREiQJDZ+RwOjMAf1T0EkloiKNHXLBrWCRREUJ9JZ1YO8EjlVWSYkS6iPrq72spRekgR3+X87+lltutjP69ZXQTIzCIXjiC7SapDAvF7vZUJWzuXPn2cqVL9v7q1frfnCWfbYdfTD7M4PgJ04cr2oTAI9662p8n/kZr9Q5oMu+4Y9/+vFntTXcdefd9v2mH6QLACV49KjRoi5TXUAmnn7SDz5YI38bIjecKdaFKhmJOmAQ++wCT64Ezl6FjYx+QlH8BM4RJHtySPK+ceO3qp69/vqb9sGHH8gfYaeh5PXu3UMzurp266zRTIwScFtIG0MDMXOcWsusOxf2yCR6qFAmtDlYH2JXHFQ9dFDF7bOLQLhiqYDkNBydwE2B9m1/8+A+28er8FlJLmkFYKwLaqEIrBD0OpjoQM36dets5swn7eOPP5I/P+ecs23kiOHW94y+Esn6hv65ItQIGUvjNivaSEjGAKl8phnnrNiKC0ssKytXsylJBhEFYgA9Z1ljBxoUOEhEXzFtIllZmkMLwMgZJ2HGH0T12nv+HdOVWnjqUcOHNW3SzPagavzDj5oXyCzkA1/4mCLr1PFYu+nmGwVEcc6VEFZxb1wvwAF279FHuRogGJGiV159RaJiig+h+iImU1Upu3PM0cdoFuWUyVNEDYwklGdURUa9dU7bJnBnD/g7dgfRHkTQEL+CZgpFj6SPWPGMvn0FtmLvO3Ror9dB8MPHMyzVWKUY2xA9ZOwh6tbYIOZ8ktipjzbNXnaRsWqBO5x72bskjkjhRHaj1lkC0CYfuP9+0VK/++4nO/fcs23kyLMFJMBwIG5RZSolWWIx0eOaiiKu4Mn9gZ7p9p9/g+r4xhvMI14hQJIEEN9DEsPz0pc2e/ZT9vxzz7udTHR5QA98HUkWrRmsO/vG5wmf7Mryfq8A2Li3Hhs7GIsv4V74/Emf8a3CQFa2PTlrlkYtUEnn3hK7KkYoK9PPqnVqwgTR+xGAUfxVWSUmHNVo/ACK2nxORvcQa6A2rzi8dJ8YYJybGDnGmZdPTOy/YCli4/HbfMGqYE2+/OorsZWITdau/ULVZ2exeM+12htq66zvGWeIpUKVHRsU4+ZUvNI6epUZGwI9FPtC4UhtSQkwpO0LG0DfNjaARI9zs3X7ThvQv4+NHDlcSSeiR1TA+Wwk6gAy7K+KOal/k/dDufw3JYS1FaW2Z1dKCK3GmjYutprKMlfeoQ8wO0+UUeii9RpMT0BRa3U1VZZDJTEH9NNLxAUNilQpzMnNVx8hWWq1EjMfXs//8SbNah2q/ftK9W+ZPrIUMEelgM2IRCz4tpEUuuhHUDY8647E7uAevxDVcLUd5uM5HS8SR1Efk5KmKj4H0QCD0hglb6c6OWWRLFw0KCSnGbi8v8wrokl8JJIi6Dxq0I85YhWVciJNmzW3xUuWOCXu3fdkgHBWouwwEyYpY3EhONRQuo460mX0QRo44FGp5HeqaVDTqApAY1j8IvNbvNGW58TQMzC6Q4fDhXRdfdVVGmiKofB8rT5VSL2yGpVZgn/1DcYg74pyXcwQdAmKmdOdDvDHvVn2gBgAQQ7II8YTB+gCQ466erWi1AoLvR+MxmN62JA5R8xh7jPPij6J1PLkKVNs+7ZtqmwhNgL9KxJ+3hNniOPCmY3U/KChSoRCuIjb71RYRm/UipJAEi5Kk+So3aAm3qiQ+QgEceigqToPBMeIw+TneRU5zc5TX6uUYRPFVBXulDhW0j/lal88M3sLhQwEFOfHKdHMq9SviCochu7xJ2bKcENNFILUsJHer67Wq5IYyD/96U9pLqFLGodDiHEcoitSucjNU6INpefBhx6SESVIYR9FfdBIAHpB9wv9Gzv2XBt41kDr0q2Lbdn8q0ARErkIqglEqRZjGEBa77n3Xqnr4aQ1QJtqXl6uJxpZ2ZJ+BuFkaDBfUPM4N5ypVq1bScqZ3q0nZz1pq1a+nPbBMxL1olRXpwqh08q9P6VK1SgocJMuu1Q9Ulu2bE40kHztseicFZVpNqbToL35u6nOIvS6OPPcPwJPKrS8H+pxVNxJrpA+R8xl4MCzlEgCTKDyR8ANNQMkHSoPA84JJo4/4XhXUdV8OSjxLi2OMA1VAPoEMPj0xZ1ySmc77vhOSoQ/+fQT9fYi7kNSSL8QZ4bPyfqB5PKhuFNBeSFAdYCiSj0x0IE3bdqkM011JujDqvgzAqii0i686EKpRPLMDipRKXfnHT20ERzzuycPTokPmj8UHRIaqoGACFACTzjheN1Z7ipJHWdEKm2FPiqEc0+ygXIgSpEfffSR+oPpEYtqm+hrZWXWpm1rBQD0MzGYHueIzeNOQ+tEuGK+lBwba6be5ZddruDQZ0pW6X45yOhJiv9iCLgH8lRk8E8ImTHOhj196KGHNArDgR56fR3s49zv2rlDlW6UNUePHqVAinlqIQiiqloatRJgorcYuJIciSlrwV2i3+v22+8Q8CUrnGiy3Bl6y2666Qbr1+8Ma1CIQJsLcvH6vBaVIPwLlEAC/h9/+Mnuvfd+e/utd2Q3nAblAm4En7BASAJJ/rGLJ5xwnIJxZluRUEFB5Gxgifi83I/iIldMpCq4bOlyu+ee+2zLlm36fBdddLHsbJcuXYXOM+boq3VfaR4kwSyBolgbAoNqrGvXbhL7gu1CgkQ1KoC1EMQguI1xDwRv8uv038uFZskWI1Yz/eEZAshA7BsijY9gy/591qdvb7v00oskxEOFlYptJAeh2oyt4SxL9VzAWpWznNS775Uv7A2Jneh7KQ6Jc59hGAGGNXCKJO8RY5gYIwVt9uGHpmtPHbjy9o99+yut8yknqveSgBrqLK8Rs+i+/HKtKHP0d//8yy8CIgCXSOAZo4OoBEFi8+ZNVE1kjdg7ns1nddaqUux9+IAgVL6h+lXJdgEuQnWLAfQa7VGIr6bij/pxlioUiBkBqgJA8fpB/RZTQAwW7+nEzeGHsKGAK82atlAySA8lYxjYI1d1dfov+wy9moSQZFgKt8zMIyGk0pvFOXR6J2cbG7Nh/df2wAMPCDD64fuflAz75/YqPLFSzx49lSSNHjNa/ZqoQgqMzXLxFPaWjdQM5jIq/k11/qjykSCTBBJco0qKciiju1hTxI+g/rVt01ZnmtiBYB2KN7330OTZo7C9xDHYCNhcnPUpUybL7gA4eszk7CZsBedc4i+0MxntCwUJvHcbiw2mMspoFWKdX37+xcZPGK/XJenlDlI9w8ezDxRaYB9JgTmBUdgK7phsHLG2RoJUa5bqY48/LvFBwBxV+0edIzoqNp6+6Tlz5qhKfYBSbAImsYnEj1TpAHlEl6505hD7h60h5pV/ZuRS6o9jHzhbbAp3C1CSWAm/6GONSm36jEcU21Fx49CwZvhUPid7wCinaVdOsyOPOlJCUnxeAFv8Bz83ew6jP/LsiMMOl/5BvzP6iskhP5ASTJJB/AefU8+X1I39XrvwDhVTaMnsFawY6L/4GlgsxDnsOzF3+A+NIVLrU7bizhtuuEHUU42DgiZMYSTNiGSdosWDWMBjKQotDR1gqq/XdIBHH31cvgh7iv/mvXbu3muDBvbT/HAYfqKiV1XJF2q0jmyJz1IVJZURO/X1ijF+U0Jo1eW2e+dWW//l51ZVvs8a5GdbUUGuFcI/B03LhiZqRgiACeDP9BCqOoi4jEqtGM1sK2BQtsYlIIiCFLMpIaSvUPFxWjAdiEpXNwqVx6CFYnD4ECxU/NvBSKv3/6VKR5pfFgFLsr6Z6hZ/DzGNQOB4rehVcCOaBtPShwCVTEIGPrYiegm5eCyyGs8TWhgVQk9CvfzufHpPpvh3sv0Y+SAUkf64REvlz8zumjPnaSF3oFE6kEmWPIR2Dj/scBk5ZJR5bVXclGuQaHjyggHgIEF/oMzP8PYv1q63okKvdpC4uDOqsmFDB6jCALoAR53AHZQwAodItGNtMol2uuDsCY4HBMjppe5AQ0kqnCbrFYIErIVK9swrrPfGaUn6pyqP07ig7BXrc6DQhnoa6CKywCDS4xIX/4QTTpQMLxQPgl1mCoYwABcZJIQzhbOF9oKRI8giQJLDT8qFPLdoL2nUAIGIK6T6UF5x0+t88H2maoioUp5LygvZ1vf88gkp0ozHWq1F5iyqH8VpGyBdUAdVZU7iNoiwAKio8oiQSJqLyJkisACVAjT46KOPFVhrYDuDyutdqho6F0nW7373OzkenhfUP6iwrLt65QAamBn6X/PrGEaMMwP9IzjwoMXPFPuHQed3+ksnXXaZde3WRc6Svj4cKuss+gkNyyhw5uUryVy85EW779571cdENU6UK+ipSa2VHkV4/8gmk2zisEmWoneP94T+51Lo62RI+/Y9Q58L6gz7TcKIcSTY5HORuPJMjGMZPmKYxEEIGHD2Er6pr0ujG/ysqschoXr8vbABya0ri4ryosSzSs+OIyCYXfvFWrvj73fIKWO7Jkw4T7MeqV4SCK96eaXWEKCD5JoKFkkRgTyVLZIiKFxQa7V3ZqI/LZi/QFVVPh8JMg6BZJ5Zdwjy0BMloadsqMel+j4iJgTzQ4cOUwBAwz//gWSGKimUXRBsKnasZajP8bMEdrqHe/bo7ODQCM6heHKOnaZ+YF4VTpQz4QGVz97j9Tj7fGl+WINCzUED3KIKesyxx2i2Xds2bZRQ+MgPqHkNxDhxISZX1iWZ5Y7fd98DotKpktm4ieVoDEGZVddWK0CHIYE41LBhwyUcwhoS0EKtBTDic/KZoeqedloPIfok1s4I2a/XZX2EDFMlUq+cq0aTnJKU8XcSMAILqNlIlhM0qac9CV9JgbEWhkuZJOjHjxuvPkWUVDV6p4a+S1eE9TtyYNxOJITql8krUDsBDIc1738gJB5KGD4v6NAkaqDH11xLr98AO/TQFq7IWFsreihf27fvtOysXNHqtmzeZp9/vtaeeHymffLp56JYxaxJ/CXJ3q5dO6xnj9PU+4MgAUwRAnGqj4h77N6zK5MUCCSsz7JGjZuIAUCyvnzZSrvr7ns0+5BAhD6i/v36a+2WLltq99x9j48YqKCfzYFNzhx3iHs3aNBZAjMIsrnzJPy8TaguO4XLqU7YAlUNYSeZj2DhZ3im1atRXP67rV37pai/oSRKsNp/QF+bPPly0REPg165Y3uir+ZYZYULoXhFxwPxqNoEUBw+IkBg1ptYQMyNxJgRE0R2xCl4VGewGyGZH8O9qcZhH2EZ8LNOsd5tZ5zRR0wXAnuAhfgiqKZ3CjEPUdL2l+pMXHX1NJs4YYIdfng79XPhE5lDTP+vs158REYMG2e//DM20PnIslz79tvvVc0iSaNvzitW0BZ9XinnGlvSqHGJ7NfNN9+sBIugnfeIvSRx4Wy5f/SeRIHdNcQDgJz0P61W4Ewc8u23mzICLjwfP3P4EYfZzTfdaH36nq7PAe0TGx4AdyQXYlhV18hG/u2221Qt42w42O4sBVEO6+tt+LBhds6oUeqDhiWDImXEbz532dXCJXYiMaF8gfDMfoaeiEgN2gok9VTP+NDMFx0/YYJdftlloozzGihvLly4yB6ZPl3xYMQ7PEnEgdx/gBKAF8ST8FX4FMWziqGJL8vlI6VlkJJE1hjwMsSPiJMQJCO5Jh5CBIXqE8lgu7btnKFWW5PRm2DUh7ON/HwSb4tKnJWlMSDYJJ4FOiKFA5I9QE0YR5dcconsAgwL/AMMFXoI5y9YoPPh8bMXDfgMqhCOHClFZp7T5xP6iK4ogPBnH1kBmy0BchRmQnwx+WL2D3oovgvAgrYMMe2S3XVFznrpZ0BhBgylTw+7RlwHvf+5ec/Ze6vfU+sFhQ7aNSZOGK/7hX3xLz8D0Z8cMbTbZqeQR2HDGWxeLAFoRL2X9Xr22XlKDNH/YDQX50/gKvublS3mAwD9//z9770fvbJS94r3hRJLtZ39IU5lbWTT0gPxegBT/H+os3fedZft2O6AFvuIjdq1Z5+NGT3CLrzgAgkWMcKLOIr2mJ07dnm8LwDNGRH4feIoQI7flhDWVtqeHVvsi08/tP17d1ludp01a9xQ82ro2xFdg34akh6qclTUsqhMEDz70GxVRLJzrFCNlzlWI6GuNINQm+/0UVdDqncJ7JpaK93n82GiiqeybZLblXBGSv4c2XbjGxTTA8G9jwGIX2x7UPMiIYwkMKpZYRj0uvV+yEXxTHTN+Lmg+0TVLg5LUE2jouB9Yx5oxs/E90I+WZQrQqLsbFEqfvn1V3ti5kyJSWBUNYxVSZaXlAm8OIhs+vARI0SxI5nAqai/TVTAnIyKH4cFNO7e++6RdLDkenX4CAZ89hTnDpSd4BlBDwI6AisMEqgJAbGEX9Rz4tQKklpeQ0qbqfHWk2xXZiI449+d2uvN1qwpn8ErrD7PjY0TgpXm1HBwY/yI04jL9by8BgYBIw1NgktG5eiSSy4Vqsr6UNWiAkIyS0IgVCfN4Po/JYQkiAzuFZ1VHroU8wAAIABJREFURoZk3Ydzg9SxdnzFLKCgh4aYjOZCplK/Dy4H7XXEjWDE77Ovmyp9KXkOLoKok9pTr4QeCD5YWw+0EQCQWMpBcyrfevstW/XyK6J2gPBIaZKgqQbqJL0jhXJaKFlBIVRl01u7M4kuAAb3joCYf6aH9N2331HvA0E055Ak+GAKtkRAGhard3DatCvt8COPEDqKUxFVOY3fIDgjCGLPUMgEoZvx6KNOx01ZZvQk0vsDqoc6GftI8qRh7lX0VeWK0vvxJx/bqpWrRHWkCkSAP3z4CCGH/BsS2FRwmjRG2TRk9P3np06dLKADTj19KYwe0HBqlM/oR07nMO68KrpS0EVVzm2IjLP6PssylWya1En6ZsyYIfnvww47wi6+6GIbPGSoFPRWrVqps8rrIwixffsOoersR7/+/dUAv22L9/SQBBAcU3FEMZdzzn07+mg+53D78cef9F5Qwqhs0EeWnY1dge5TI9rKpEmXqncAqXooIqCCnDeoWMw/gyq45MUlojThBAKBhmomUEqzX/eKHoVYCXTR/gP6Z9TaPMTycyS6qCi3PrYAm+Pz4Lw6EPf7408+kVPm/JNU9ehxWuoz9NPIHYY5ws9WVVSp4lNeVqEEhllLs2fP0f3nLnBO+ZnSslJVAQ495BA777yJSgihNREIYgepoBLgIrkPS4DPhEAHQTZgA0Eh14H+IQIKklqocQLykip0KCNzJ0hWoWKuWL5cjp/EEIq0wMDUlyOxMAkT5duQwYNt6pSp6jmCssgnDfpyJC8RaPiaeYUw1gJqD8DWvHnPa6+++HK9NWnkrBMCMBJM7BPJAEgwQTSMBsAzkHFsxt69paoAQV2mN4xA/Ok5z9j6DRs9YSf4zacq7XMkd+7cLiGCcePPVU9wu7ZtZD9z81x1keoTgAT2zmmmKOZB9QUx36PAfOGCRbK3Rx55lJ111hAh519v2GhLliyWP3OgDQDMBbTCJxLQQDGFMsrZxbcHPfGAgIyrWBITBJAToLBTV/MFHEAVfWT6IwogXeky/VxNlZLnqVdOtpNPPkFBnIaN19bItwBABF2Z1wXMkO9FcCeJ3Yl+GSJyxDtUc6DlpfFDBNecQRIuVRkQ6kpCEdiR7779Vj38UMtIWLFz3tPjege8PzYNm925c1clRPw7/pqqA5VuEimeu8UhLTRqYvSoUeojBQgjZsI+8GdGsXiHu589F6+AhugzanOyqQ6zlzn23rvvy04BRJEIhagV6DK+kOfbs3e39pOEg4AfJhHPxWu7ojgsLxgtLiwWvpw19LFPUGiL7KUXl0nYY9269ZrtB9uCcwCQgv/t0OEoVQgRc4L2CAgFiCkflARbxChQFXmffbDmA7vtb39TQsTZ8ooY9oleQledRlGYX/QXw3RgnT2BR0DMhQyVlCSdB/QVSLQA0Pmd+xbtIXxG7BgquFRJSe4AXvksjBDx3s4XkpgaSWsaMZGSU/wADBHmPCPIE34FRxOUZM4+CT92O/QY4nkVy1JSUa9/tfrP6AMHKIfJQTLkipfOTovYWNTFemduRBzKWrBexB0S9aqulggYY85Qa23Tuo2dfnofAei9evXUs/I5AdvoHxRlNLGiBIjVANLl2OWXX25njxiphAu7SkKopz6oZUaFgKSv4S1Y/lwi4ekexXiZHN3lr9atE2DBuBXYNhpDAYMjjYSi8suZYVyOKm/7Su3Hn35UFRU6MerfgExnDjhTyTgJqw+t35vyhhid5vTOiOvcdtfJ36kFA/sjRVTvgcT2YL+oCsNmIW6ip5rkT8rwmi0Mc65A1cgJEyeqbYEzSHVT81fTaDC1YBkjeHyIPICA03xNiTnnFDG4555/3h568CHdZ55PysY19Pjut/POZ+TGRbKjVCFh7/FeEhxMoDPxO6/N/sM0gFXw3yeE1P3qqmzv9i326UdrrHTPTiWEhzRrbE1BBvPd6HlCWG81JHcYxlQhzKNCqAHi0C7zrLikkTF2gn46EkQqhfy7zyas08GmEobUOFUuDQhPwXMkdCGXT2Ag+hyVthSosSARrgR11Cs+/5gUHpwgKkjn+dKQd1dDMv09ks6gQXEoIimMpDLGUCgJJLBPiaN6QlLFToPX03iGeFb+Tc5KFVVP3giKQAkQJfjo449VIYQbz6bRp4mSFgaOz00QizHBcfQ+vbeMNFUYOS6Vn334KEkjBxZkFuTirrvulGPBwPKsGIndu/ZaccMCUUyYj8ZrctC53ARLHFYM5f8tIeRAcqj5HDgGXebUg+WDs/2iK5FMCSHJC8bMqy00ruOcvEdDiGpgNkmK13sn82z7jh32l7/8Vf1aIHVIIEefCo3ZrB2qWDSsq3cxza0iyMOBUKHhnGDgMAgkCTxHJISa8ajqLYFSgS4TDoMvH7ZdqESCvcsMyqXKRC+cqoFuFF2Z1DwhTOI46s9LiKmcpPqVnEYb5yICDJ5ds4FyvY8tozRKQqi5nbWidNCfRSWhrLzKmjQpSRLxLpRBxQmEDsR98uQpQogJfhzA8M8ZAg1QNTCscPOffWauzXzySQUNQteFcqFI5Y33nCvmN+EMr7pqmpwWgVqonx78eXldkhKCWs7y8/MX2aEtmsqA7i0tVRDG+kJ37tatm11zzdWijlEtjnmV7BfUCFRPV7+/WucXFTEGKzPY/MMPPrR/+Zd/kVOsSGqkDu5U6tlatWxpN9x4fRoxAljFXXNEkzMZo1AcgHAQSJRbocY+3J69Zj35WRJ3+liZNQU9hL4oEhdsRs9evUWV63dGfzmHxYsXGYk7a/2PCeH1Ejc47oQTlBDikOlbYYQI/U9UhFAupaIFTWfgwEESYHjooQd1btS/mkvFjnNSZiUlRRL5QZ2vZ6+eMvz79u0XEg5Dg4D3kEMOFU0UuhmDc0EaEejhtTgX6gOGNltdb2f07SVxDyieiNCQdPN/OKcBDpBMRTAtVD47RwI9fpY9uQzqd1B5WXdVYlU5caEtR/SxN7VKCOn/obpF8rJq1SvaX+4/QarTjCpEA2vbrrWcHkkwySvnhH7Xb779VtVV5lzyb/gCfhahrEsuvkTOEQfjYgeIPEBn8t5H70nzz8LdcEVgkqt9omRB3aSHJahfrkbss67kwBsUqPp53sSJdtOtv7Nd26iG79Pes874txij4wmi28VICCMZVVVt6TKJsFCJ3LJjtzUtKVJyKYGS0pQQXjXNhg4dLLogn4NABP/p896qRBdt2uwQqdK9vOpVe3YuIkw/pBmnXn0DzOFrz55dNmKkz5497LC2ei8EShAKwRbWavaszxnj2bFP0AGhg2OjoCKCjNObBrjBeQaVJnhZvmy5vfLmm9akuFiDop1t4CNGaHMgcLz2WgSfTstUmF2J+QDApnE7qbeGn8fGqcqTk6PeGP6NflPvOV2lih/nEZtApYQEmjFKU6deYUcedbgQfKiDUlQsKdGdZ3/oD8LO8Tn+AQjjvKa5u1IlT0BzsCx4HZ8hnKVes5KSxrLHmrmckyPBhzVrPlBf8PoN6xWgkQw5bXZP6olrYOPHT1CvFraT9+CeogRMwgaYS1UAoAFADtob1diWLQ/xURP7SwUW8VnRHMiAlfkh9FWp++XzkUnKEc/KsyWLX1ISsPq999Ubxd67gJFXQbylo0wqsFQGUTWHfh2qmJLeT331nBdfm1CN9HnMUDixp88/t0BCKICY/DyBM2tIEMxZQHTjpptutM5dTlFS44G477UnhB7MSon9181SlAUAhtoo8UAAamayaeZwlu45TBb6eZm/in0iVgoxu2ghUlKS0AcS75deelHUfZft90oPa4xADfHWuLFjrVv37nZcx44CI5jpynMwngGFVvUlC1QOxoSzhQAz/9f/+qP169c/VVGDyeW/i8VTVan1Zm0AXzmbWgcppjoLLmh/mllKy1WaERn9edAdRa9O7Sqal5vA2hBIBOTiPfHBMHcYgQK9nwo068IzTrp0klSc2zGTNJciwTYXzXlipj03b97/MSG8bNIkJcrMaMT3eHsB1Ef0NFI8JWVfjxWdQl/vwi5pZjRMEPYEUBk6M3N+5yVVcf6N5w4xoCoJEZoSYgBMbDyMoV9/+VXgScSdrBvPRcWYURMA5iTeiuVSkh30ZVWL6atKasaKb1KvMs8Yzx3MKQTGHn30MYnE4QuwgRrRtJ8Yst4alxSqeAOAc+7YsTrvSgbTWDUBSAJtGGVBX2WO1iUKYeQBxPGrUvV24YIF3oaWnjNmIk6cOMEuOP8863TccWJREBNzNjRXGYZNYtCQr1BxJrYCaP7vE8L6lBDu2GJffv6JVVfst5KiAisuzFdpk9K6KJRUwLKy9QuRGKvHcKM66ZSBLM3JKvSem7p6K92P1DiysgjFuJgKyaHEZNQ8m+PS9ntcLZMPHEY36G3QLITGpWA6RkocnOwJUUnqkiQ1onGoWbU6Q5mL72MkuABCStLcuoOrjE6V84w96I4cFIKa6MfKUA7gYacB9UEZ9flSvnlBSeVQ6XXJ8qEK5edrTuC3321SgAmlBLlfDBpORQmVlBRr5XBAqKBzISbT8tCWKYBxmV2XuK3L8LtByVFlvP/++9xhSAkMOmKVaCrt2rWWsWcGFBfKPxPVI5cxF+84iero9VOfJZU3GZRyr6SRGMTsvBDyUdBD8JOQ8Gjk5mdAoKPpOvpFeT9RbTSXjF7UHNFqULuEhjfjsUcVJPK+VE5ovoeTj1IghpjZP/QUuMALlY9aBZ3O/d6pvTn7bO8hHDF8uM4YRsOrll7J45JiDCQ+khRmeS1oWqyJV5Uxyj6PUAWvVJnlz/F9EqqQiY4+Aqfx+q+DKcQBXDi9x2fP0Hehxm8ct8RsoDb6nzE+jz7+uNAzAhiCeyXUqsRW60wg+w7qTnUEJxNOjcCXO8xd4BmY10aCDV3khedfsPkLF1nzpo5ex6wvDStPARy9CiCcBHBCd7UGrgeL8XHhJFeO5fmgtSLC8fZb71qz5rwu89+YW+hJJgIrPCvKYEcecaSQZ4whZx/0CtofiT4gEb1nzBlifAH9Abzuo4/McIRZks3RW1wumiTKezfeeIPGY2D86+t9uDXJSdCVo3rrQE5Ua/wzsJb0NAMoqEoLNTiJRkCbeWH+C+prbNOmrQK54cNG/L+UnQec19W17c8wfYY2NAULFgSRIk1ERQEVK00xdmyoqFFjS27uTdHEe3PTYwOxRhG7ImIBrChVaVJVUDqoyNCmMH1evmudM8PNy/tc33w++WBg5j+/cs4+e6+99lqhe/eeccbiDV07hw1dUBJ2UPYbbrhRthPHHNNNnWwLOhUoMKPCSmHIXAdrm+FzXiz7F+TZAEq2KIIVlaCMZaHDQW1C3359wx233654QLLMjHaaS5N31r59eobQbkB5ibesAdYSv4BrYM/zd0NPH6rPOuzwjiredahCB44zzDw3Ieux4BI1C3/ZCDZ4DyDS4DVDMiBxjyzHdtb+/spy7ibAGLCo1JbN2yS68dGs2VJhBiWXcBAodk2VZlWYXcGnkmKQRAB6MddJYkP3AVVRYjmFO8qvzD3RhaKLzDVxWCaKEIWD5nfi++d6LRIWdLAj0EISRHcH257kaWsalKleUCFZs6h0XvSjC8O4m24Oxd99KwGGdO9K4tQh86zQ/gWhhE3yETUhZtSqWwOwRcfGhZ4FXFLCgr0AfoEYEAPmUXhin8He4vCnUUv3jjne16ZMlbro/PmfhJ07dysRsKADlOms0LRZodSlR44aES699GJRkRGpQe5f/qyiE3s2TEbP6hBSLBCPUHHOUYwibvMOXQBkhbVrv5bCK95cdHAoPolTnmVlLmiv3h1zhtiGoLzIezTLxnNlidqXRBlSfFScVjeOAhQmQp3iDLOMc+fNV7Ip4EnFVp3izrDh54QbbxwXWhY111omnrCXSbxXrFypmSnec3Hxrph3WLQu5R+ag4rq5v/q74jbxAgsGRCBOrTjYSpc+N5PFiwQMAbNTgydAgsH8W+pkwPge3SXrpKlT0Aq63Drlq1az9wrioKcd8zYodbrQkzkVoF23C9zfwWizTN+kOmCXvL8MK44ezJDdhad5vLw/ffF4cUXXlbOISug6CHMbDLvgEKEvKd1m1bqfI+KwiKo9CYhPRXucT1BeuTnDMb7nANkqaioFtDz6iuvSRAjWRFo1k3UuT1iOfTt21sFYY+e3RVz1G3kDI9zfoleyTlIUYlNxiOPPBq2bt2i2GEjcuYWmTOzvdcVV16hWWgUW/l93KNymCj2wZ88q40bNorNMHfOnLBo0WKLx6ibGCQUhUrysb2O1WznMV27hvYdOgjs2bJ5i9gXT2LX8dVXEVBgr7poSUUnHV8K6QR+pBlmi01BJff8mhlVzMN7H7mgsbhcakZQTPDMWcfkCOokRkEad4OjF2QcI6H4S6Bn8jImLnEOYJ0zf8ECzT+uWrVKP0u3DWDz1NNOizPe7LNmmlmDbUYncfrbb+t50kXmCyo7z5IO4cjhIwRScl+cFRLsUXEP+8ZsiIaRrAisGSh3Y8Cds0w9Y7qDM2bMDDNmzlQ+QEGocZM4704OxwwhHoTkDzxz1jJFF2cC64S1RB7IO+zSpXPo3auXrHtgmFEYEgMaQEFyO4nAIMhjER9ZquiMYmSBs6FWDReuk9wUAJiZf+X60kyx9zj55s6de0O7tq1FF0Xzg5wM5VAaLqnO4L0mgSoxd2KsSecEBSHrEcVtcgFsfjxe5dw8NlaVwyP6xIw0oD6/x3RjM0x4voA+nN2cQ7xDGGE/rCCsrQwlu77XDGFGXbVM6bNhe5LQSpWI4SIGBrNCyMyWD2F9HR0KRDjcsaOYycsvCM1bggThZcNCpiCkoMsKTZC9lQefEXsSYQoF5sbUlo0FYWpzJyEUJdWxK5fm0VJSvT81MamZJbSPf0v/S7YTfA8LlcOI70ufkwpOXiqLL1EDU+cxdXTsnecCVa38eIhwwPOMfD2ew/J8ocUL2HjwtGlA89nI1y5fsVLDrxzezIh5I3ueARNlEl8EVPAJHDPmCh2ofK7of1HQgQXiwwmVs1pRnEAAmR3i0CBJMhJVJYVOgi/y6LTSe/XqJU85fp77STz2JLpBkilFSpQuhap50JsCj2vjWgnMGlgGya1CVcp0ycZi2PRECnAHPYRYmGXLU/FnNMkIMl8gsxTHoL8M1YO2YrJLAg6/nbkGni/3SdL75BNPiu9Pp4TnwnXwvFlTHC7IodMdPOvMMxrmWOgKKqhpPpQ5WO6RuTGutUyJswQbFCQ8AE+ngzmkNIvqWTyUCd2hpdMqjyr51Ti4JxQwdaPSektFduoYuGi0ip7pHlZp5bP5byS26SJ/B6JdWaH7E0hR6w4X3UG6IgMGnKCOXhqSlhxyEwsfsX75LJAjDkMSKlQZ5y9cFNq2bCHk3PRKK5+xHjAB//WvfikKCe/Fao+mPYiWCi0l0mh55yRYFCEcmOvWrWsQkyGo7ot7EcrzJRdfooM2FSBQAglo7AU6cSuWr5A8N/OtAAG8c2gaqKCBnnMoUbCnYoTrYqasW/dj1Hk8+eSTBIYwF0WyS2ElSekYXyhOZYcSRbBUjOeaSkaHTLRjLCFIKKqqRJFFYhrpdw4fUGM6sVgfHHjAgeGll14RyvzRxx8p+LJ2+Cz269ix1yqZ63ZMNyHZ0FvYD3hK0hViX7Rtd0C46867RDFlpmPu3Plh8eKFNopG+a8JRVxJ2LW7JHTrdoSK6muvHRsOP+ywsHPnLq03DuNERWUuFGot8wckINynAKosKOaZVgqsrRXlCAQVtgAJGvuTIoqOIHuEz4RCSKzxIQmw5e4/6yMlLMkiQT5fVZVR7dGFgKiKqAVLcRprA6secujx3FGK/NnPfi4fRs3VMSPGwSfvLGxgYHKgQNcktGvbRmsfASJMyUk8E82QaYXWrVuIAk9CyLw1ggBcD/uXIpBrQXlVAlCVFhcw28Jm3Rh48zyXLvlMHcLp099W0UWcY68mEITkg+4XVLrzR52n30d3gYKQ+Ja6NVxrojS7IHBRQCIlCldGEyUxdNQBtqD+JmDMNOpKPf9DDz0k3Hb7beHUUwdrTWChACUZGifPFkE3qOPEg8cefULvHaEZ/EBh2CRfWD6PWRNoh8OGnysPK7qFqI6a0OBkmX1DMW7A1KJYzDtCBeR38N6gI8oDtA6GT2lYvGiJPA8BOHjvxBzNnMrrk7nFnaF79x7aC9CcUKFNNE5+8/5CPDair9MZTcxlzfIsdYYXFuqdPfXU02H62zNEX2X9080B6KLQgoqI2MK4G66LnUd3vVjfiBVBacfGhhnELVu2K/cgFMB8sgENnXm/bc2Jx1HwnExm6MwqIp4SvxhhoBvQr19/UQeJj3w2Kssk3uydtu3aWlAqUiVVZKubY2DN9LpGFXWeGfHx+P7H65xGmIkEmDkyikCKeGI1oFfTpgUCPHjGfBqxTrP8+EBX8A6xImkeNm/eGpYuXR4mT34uzPpwlva2QQfOS7OCiDF07jA8H33BBWH0hT8KpbwD1IAxIo9q0RatsfUPYlc678QEc5JfvGNX+PzzL8OUV6dqFhJPUoPGWXoPzDlhm3Vc/34C8Lg/8gmdfdDiCulm4fNpAJbzHpBh7tx5Ol+gC8siw9WxPUqjuBXiZ+edd75m4JjbVOcRoC+Cuew/ADjGUJh55ixEeKy62sUtcYL5c0BQZpY5T9m78m8LGcpJODeJr7xTwD+dxXRty62Yz3o5ttvRUhdl5hNBsWQvBTCSLHsoaH32+x6gKHpuMlP2QIq3MLt27xajg7VNnmO1bNM+eZ66/zieoy61WF4eiUlND86k7Tt2CIjEP2/KlNdlb8Y6u/nHN0s9FXVpWT9VVQqMoHh89513wrTXp+ncRWVTxY9AxVKdjYx+nDdylAAe1h7d8DR+k9TTJRAluw+Ez0zJx2pI9kPV1QICycRRo0Yj4bnnn9feXPvVWsURg2oIwLGWCxVDUPBWo0OCMPi61ktMEdCAecLGPC1HCp947AJqI8bW5eguMUZbhJLiFVBBIkkS47EaPLGbd8xn0XHmc6EtoxxMfkpsTZ1YMeToqu7YoXP1yquuCqcOGaLOMs8UccTUuOD71FSpqVE848yQk0CsR7gm2C/kHPPmztWsbxLmSl7Z5DNXXDFGWgx4FsvrvKY6ikcCFMLwCao5+N38ifIqtmU/uCBkhvDzlctCfU2l5wcLjUZweNZR+IA40V2JnoOY0ldWlodMUCIpJFG4kRzniDpZVY29QI4KQewn/O/eBI1BC9XLPXo4qThTh6/O3knqmlFBSzI4iaig4umAAKIvgZUo4JIGafks/j11fVyc2VqgAamLVBCjlFHlNJrVO1A7SKdEvgExjIgv/56K11TIyY+QZLPO3oeJjse8F4kH1yc/mOwcUQ4eGj9BqpG0exNdUAqQSqCrROXCFoJEmoXmzo/phzbvjgbexcVqt5NQM0+DHC4b18WAu1u7d5eHgQOt0sd8DxuQ5EKFVJz54Dk7aYky3FECl9VFYmmVMRd8BHG+FxSH4CMOPTOKKu55P40KkCzkJJQgXna0F5HSYD1y7jaCZa4K+w2KWox1oVEc2/PYMGz4MIlE0B0EYcTwl4OdwkbiDYhDQMuM7xGknWcE1YbuIOa3PA9ZF8RuCWtHRShdoIjSqDBVMW8Vrpraau0BdRTx6qowXZcESYqdsZOkcT3GxNOcLB1hlDDlv5mrw9RJHuiZiy4OBH6epJNrh2LN8+S6RSnevl0CJq9Pe0NIkVR86coRIGMCQSLRuXOX8OObfqygfvAhhyhQ8uWZhhTgshR0KbChlT3z9DOaLSOR5VAj0LtbaRCF+SsKjyuvvELzK1Iviybmnm3wF8+Nd01yt3jJkvDoI48I5YMzr/vW7EZlQ6E77vpxOkRA6UgSWCzsfxAxjOxR3OTgO+vMs8KNN96opIvkF+oRXU2oLtwf71DvqKZGB2aPHt3D4CGnSIXv2GN7hp27oI8Y3UszIZaG99xndMNVgSMxphzPrbLniDs6eJs2DWvWfBlmf/yx1hogBMkdXdhrx14bDjr4EH0Oa5B9B+rKs3G3Yq/mDMddf70OMGgdAAYU9dB03n/vfRW4zDf16dtX84jEoMcee1y/Z8OG9aF5i+YSxkFldG/JrlC8qyScftqJks8GfeRaKHroDgkVbNpU++fll5Hi/zgsXrQo+osxmN9Iqed5sU84HOmeEw8oNNiXzI+J+iLKMAqTFgVJMzfqqAkFhlkAG8LiUElx1iJG7BuQedOW+besTPu+MTfN3nEXtURMgHvv/S8VYWmemFhi1Tcrx4qs2CSEwqYF+jyeMddXWmpDboMvFrwghkJz4/kc3fVozVZ4zolks04FIZ/R6J1qZWDWQOvWbSW09O477wqlZv7LomamlbKO1DGt2KeOJcDa0NNO1zweis8cvC4cLVpA0UcCozNBgkpWNiaGQ+u1UMYyKVEC+viMMkWR34eiLLQzUG4o2wAzXIOo7JUINESxMtQLd+4OmzdtDX//+9Nhxox34pyizxqKB5Im9sOxx/YIN/34RtH1OnQ4UPNiPGeEiwAfKJr27t0d7U2I8579VidQZtzEWABCKyry3EhYWG90CEnW05m3f+eLohEKIoqE/AnzJc2l8RkAw5wDPLNE34K+y1rj8zz3afsm6KokS9Ctt3+3XSMYPGdAIMDBU08dEoYPP1dWOdybZvbKSciyNMv38ezZoraS3MM0qazA4oMuJSbdZpjwxfsgzohSHFXFuSfWGZ/TEcNxSd8fL7Vw4jP78cm/P6migVkvFibXxP1zXpo1Y5AVcI44z9wqoNO2rVsVJ1GBBhxCPMMzhseKLkpMY3YQ8R+6hKa352lWmqKNtcd5o1lCwMJqg5Nt2rQLSxYvC6++MiV88MFHmn3ivPXcNDNUdL9JHktCx8M6SjGX+eQTTzxB4z08v3Suigoe1VJ5Z+rocQZgPB597hBWKD25AAAgAElEQVQ2WrhwcXj99Te1tpl1BWATOICS8153i7EHuuHGG5Ss1wXnWpyRmpOi21JshWootZiy03VlnwBakfc4f46z8k4pZX9AZwiA1mwDxMIotFAZ9tlNYf7tN9/I6sbFbq3iAh0qKNlQ/CkKma9O3rmpeEasiQKJ7hXnJevAyb3n09UBLS0PI4edEy688EdSRZa4jTziLPJG55y1vL+1lxgrtPpjYSeWRFS4JbYQM4hDXI/V4iuj9yMegxZb8ryu57vdRbLdDOuY/IM8E1o3WgTMe2OfcdKJJ6nLx/ri/UksJiNDNGtAXSw13pj2hn6mqGULUbP5Yh1yDVddeWU477xREtdiHewo3iGwUTTFKAjJ80mWEWwAiqB2bQ9QjAJAobPFBR/Yvn2Y9fFHGhlBvGr799sVq8UiLCnRPCddV2ZE6fqlZ5hmWOloUqjNnTc3LPx0sdZ0dqa75u0PbB+OOqqTrpX5cgkxyvIrWWIkSr9BCYP5maov+Grbrp20C6ZOfT28//4HYfHipTrnuWcV8TEukOvwXG+84UYBhgAKGpFjnUWlanLVxBzjs2WBxrhHBKLxcUXkjzEh2AwAXdZRAYCrM1OiRQtRoy+6+CLlvrwXYlWjnkeWGnh87to1a8OnCz8NU197TTXHDysIayrCnp3bwxerloXqyvLQLD83tGpp6X94u3Uo71AQgpRwOEhlEUVFEFgPV1ehsKmWqwtDkEtmC/lv+aPUR6pZkvQHfUNllAWvuSd3a/SQ4o2zqFJXMBWSKvYiFc80JReT6SGngikFdv49Idr7U01jTtuAouxP9WSDpmIyFZep5Zv+LRWLqZiUamqiKNTbKFZiLJiM1lhZ1IdlrhbdBx/MkrrV1+vWC/UGYdTGRrFVvmLVKgLxKiI407ZOgYGAR9Dg/ZDMUVCygWfN+lDSySBHXC+UEik8kWDVVIezz7JX3ZGdjpS6KKg2/54QNnVEo8dS6sryOVJVhd8e53AIyMyMEVz1jjCtVhHp6U4Xz8mw3c/SlAM6xNEbJSqusjmZDcFLDI8r5gZnz5knmX02FGqUmJijwMgzQo2VAomZLmallDCQKEblQlYZnR6SK6Sizz3n7NCrV08FKopOKVcJha4VYsX60tqJmzPJ91sZq8r+O/HQU4eUuRPRVI0KsUmhZnhOyqgc65LEmjWQ5MTT8Hea0VNXFu68hu3rhaLJ2D7bHoOrPl+tTgUJjJBw+beZSpJMlXlvGPHi6UXnisMnUVZFc8Ubs7xc64bAtHzZMhWEiLbQDbFQgD+XLxIy1gVFDFQSTF0RNZDyZNwTolrSPZDCpIEZ5uCgTD4zebKljWNhLqSXgJmdrc9GJZcDiOfJF+sCr0IM6DF2Z26Q+xh9/mh9HwkmBdLEiY8oKZDoiNgCIHhOnnmeJDA/unB06H9cX0mGk9RCfeOQlrWIaDguirh+72UQ633amwIv6A+gpimgpTAUNC0M8+fNU7d9zpzZuhbAGVQuUZYUHba0TEp6CByxJkVdbNFS9FAU4MbdcINmA/FKojtIwQYCimkuM2MnnXRSOOvss3X9zDT98Q9/DKuYHyreIdoO+4wOIYXarj2lYfT5ZytJlG9ZUcvY0TQoBIUPAGHChPF6VrwHADXioAyvoyIiiTOHz1lnnqmiBhVeDkd1EzW7U6HPTRQ+FQoo08k7yoqc6gZGrzL+jS4AC8LUakAFI8Wg3XiI2bYAhV3iEkPuLcKXX3ypbuijjz4mSXmQYxV3+GOiSlpn0KRFy2bqXLRp3VoHIXuquHinZkeIkwYyPHdD4t69Rw8dxnQJGe4nUeSaoDlpBALKKKCG6GMWOoMGyT5cshSBiUmiqmN3k+bLU1dUaG51VTi046HhsksvkYodlDLiRIoXgJsktjwTivR0Tlid1QwLKG3cI3uGDiH7nATD6L9FYwBVsNoA7IBmiVWE7Woogh1/JD6WlaNO6ycLFoZXX52iZ8oz5zmzNxX7JQyTq0T3337+M82Lsi9KS1E7rpaqJOADsZHCgGJUYBJJlebDvV8AQHiPEg6RtkCmurtQkRAFYvYFsIf9z3lg5T3fMxSnMVdcoTlC1iXfy7002v3URgE0i5bQFWE9sv7Usc8vEI0NkZbHH8e3c6FBQPnAWsX0kIMPDteMvUbd1F59mLcvUyHmcytTe5YiELrgJ2IyrI9UP9NFJf4S5634nbxDUfKiYIgKo+xsUc8A31hnhx56mK5h9569YeuWbUpoSRqVd2iMJseJdpMMGWoTXyn0mb1E4Zdni73BwkWL1YUAzafAhSVBlwGq9PEDjtf6It/yzCVJq4tW7gswwiCjFZIleFoHjTJfDIRZH34cJox/JCxfvlJxQZ1v6Tr4zK4PgL3lokHTeQBcJGbRDTcY4s63Zm+jWmPSMeBC0r9z1gFMAEq8M/NdFe3MtCkGySuuUtcKIMF9Qe0mUVdsErUqRKubSj0LulKM16BCTBFPgQmgRZEo2qSsDeyZzBfvzvP/VpHXKERchyT3KV90AwEKdVOBRuQZ+t/hh2u/0UXijCDeJSCfou/++x7Q3PKmjZt0VrBeeA68a+VJ1eSzpZrPvfqaq1WcEkPokIv5E0cQPIvM2IJ9cnlnmhmXXoZn2kTPlzVFpQpOrllMh2xsNqpUXJJLWV8j+mXLEoiGhItCqVlmZQkIhv75wosvCbAFjDn9tNPCGZwB556ruMocunQVcnMUi+jKvjNjpsBQQFGDuBSEnEcABftUlKTziHP52+++0XvgPjnviT+syzQDyDMgNkk4RabpsBHQzGiiQhGhHoSDmPnl8y3Cty/s3VMejunWWV3XSy+9TCBJI/OKXDtXwDGAMjnhKy9PibHL+RndPN4VHraoX1NA8fMpnjofcSPK3pdmVElFPztLeRW5Ex1qGH2cV/INlRK2fcmlRNq8eejVu5fsOBjpoBsMXZRzT/obTbwmlXNCHY0WWvwuzgquE8AYsIrGSAKJJEQUO4jETlhzqKyium9WWrbyBfmci/HmeM09AmxC+xVNePUXP7wg3Lvr+/DVl6vDvtI9ISujTgVh86bNQgYFHpgUIgEgENE4Gw55VhMWnYU8yvZVhMpIhciGEljQNFRWuUgEXWTGkKcm6kxUqAO5sZ8eBSH0vEgrjMIukqyP9EwnNu7wJSpoaom7onf3EcSH/yY4pCQwveB/LghT4pp+NnH9bRvQ6KmXKJA66NQt83xZrESjObzvjXsQCh07hXwPSRSHYsuiVqYL/UNGHdTlwYfGS+UJueMkEqANHWdchOChuqe5Er9gkC+3qvcXZfEsD/LbbD5QQ0urc8BbWQpFMtA/vFFALQkkiAnIn4lFxXXL78lBKcn98jt1GHHARdSJw5niShRLiQb5Z/wF4mGxHQ0+R6uRhM67sPD/hCpqtjRDAQuRE9CRr77ajB5R6NatS7jwogvDwJMGhl69eivY04KfN3++AhXCHGzu1CG07QVS9lYUhEpJQQjHvbamWnQVVPooFJQcxg3EYSHqbSzi2eipcEsBTgBDVJxjVoK1xHu1kW+lDnGrA2IUbk8YiwghRGNZaQ5znrdV7lg/qLvZosXAA8E9WwGae7z//geEEsFddwfZCUBK7nnmdAgJDqBnBHIBJ3HulaSS7h3BnQKE4gp/KEQ9UgKdqDIcXCQC9hTrLW4671g0HhBlFX/+3WnfEdj4bwp5CqL333svKtaSqBql4n5bFhWFIzt1ktjHBT+6QGuYQwUQ49Upr4bnnn1OKDpzdxTxpww6RXQW6KMUxJNiR1OxQPMHFDh1AhiYi4I6cdNNN2jdgynx7vjvZs2YnYB+7RlGoawxaSBoYjUA/ZD5QfsD0h0s1H5DLfmjWR+ERx99REqQzCFdcsmlkrxGBIaEmyJvzpx5ooC+/vpUrWneAcUdiDOJPIhzj+49VOwuWrzYXcDFSzRbecEFF0g4h6RozZqvwh//+Af9SaJOdxw6l1QlKzlUKsNFF40II0aOEN27desiHaoGkqC8losKNWH8BM23yFYi2kQkZTtWBsUqh8dVV10l016oNDwv7k9iDVqjtpUgpmgNZ2erOOW/+bLthA29PYcbVXal6IcHJjNL21WUk/C2bt1OvplkfCQv2HzMmPmO5sBmznxX3RTQfACaVORDcS0qaqGuFgkxnV86C8RiPOhAgykQEJzgT/YUhRgJ6CGHHhquvW6snv0BB7TT+wf88qya5K/dURQA58OTziQiJf/1X7/T53GPnGFODJN6NHGrWuyKsddcI3oddGUxqOW3avEa4kE6B1izrBXOBGh8XAugAWDC/PnzBCi88sqrotpSEBIT1EkpKdXMN8nPLTffHHr36a2Y4iLbXo58Lt2gTz5ZKCrTnNnzwupVn9tAmg5ijhMqrh+2CSqtY8deI8orwiSVVcxf1UcPP+8p4Xio5mmuy0CtYjwzhKLD866tiMwzo5sKiMd9sIdJsBMLx8/Cqpe33XZruPHGmxqo2zwHEkyJ/tTV6kw1q8HJmIsPM4NIllq0ahtWfrZURcYLL7wgeipFPM9cnqtVVSo0/vM/79Va4exj3pKkLyXSxFaujSSfd8z+53fai7BSZ3Pyq+NPi2BEqm8EwUjaLd1vc3v2HvODrGFmWpkN5ho9/+vilu9DDXTw4FMkqgVNkqKGNQ+Yjp0O7w/hlBXLl+taODMQ+Djn3HOUyDKX6XlB8hIL7xiszBQwa8Vkr23Nootqa/XZGdPfCX/9y32yneA8INew4iP0VzroPPcaMUMoCPv07aNihviW6KgG5ButiUTZjAIwCTSn84+6LZ20eXMXyCLC577tV1hTvHfOZIAw5qvbtmmtTlF2LvlHruwYiGW+zkKdq6iwv/XW9LBo0UK9L4oTjTCUlSl2R1avPJc9I8w6Np01jdWYmeSREgp62Bmdu3SRYBXATvsOGMcbINYIiTpFZgUQN5jhfvCBh8Ib095UgcXzAMhmfVGgaZ2Q19TWhLHXXC1ggnglmvvOnYoH9g5N4lKe96ZANq0d/0vHVz5LoyhRBEuMurhuiQ1pTZGHmb1k1phA+EgZ5u84H1lLnE8olbMuvy/eoe+FgQPriuKXL543n6fzsSA/rF+3Psz68EPRY6GMYsfhgjBo7ADV3TGXXxZGjBgu2x32K/ZfaS2YNWfQV/lyUj/VeUKH1N0xxlXIw8orKjQ3d+9vf2s130yYO9kC2ygIBw/BiH2Yzl+ea/ID53PwkwS0waYKcG3ChImiVhsA9MgPz43YR6EOJZZ1QuFJ/kkOmUBTN098zeTpgKeAN4uXLBaLCc9cmCSMaPB8uT+ZzpfDwOguhgLiRlD9WXP8XmjKXC97kvxATMZAVx7FdoMXSYsDKzUKY0Zw1ETKz2+oN3iGFJ2sXUaoRo8eLaBfRW9hoW2VUNLOca6IiNuM6dPDgw8+oJlRQO3/vUMYVUb37dkZ1n/9ZdhXsidk1FeHouZNQzOkrUNMwFAJRSAFOppMtxHlqA95uZ7BqagCsaDDQfILpS5PNDioFFkgGBQMIBjR34zFwmJNBuss4KTmxovgv6WOFLt/SaiFhyfUMSIzfE5SBU1zffwdQZtNKxoeLdc4k5U6f6lrmLocafEScOSpGNXx0vfFaqcB/fxXHUISQgIAL5GDkOSBBSsKUPk+iXrw4kgG3n3v/fDAgw+EDRs2SU2PDiAHCEgNX1wXf5dmEPkZZggSyqSArgLYB2nqKvIMSJItDJGlIoj/huc9YuRwFQ+8AwUynmFCqOJckGmA/l8qLvh8IVIUcRrwtzjP/ui3AoCU6qGrJG/HJCJhZMQomhEYUExTFWvCV199FT76aJYoDVIlKyvTgURHhkUPWgqaykGGCFEqCEE+FMByPdCfBG04KFiTzFoNO/ccJVUceiB13uh0ghwsKKpkeho3XxLU0IwRghNSvHMh4ULEM7WSz08IeEWF7k/01bw8XUuSvE5ggwVOMLC3Ka674u5Ssn5J8vhZCnOuDxGVP//5z7GDvKtBlEfBJHZZ+VnmYigQQJ3TIc/6Scgc1/Htd9+JJgPdiuBliAcRgCZCrDtwOHY+KvTr109dK4QnuBeoLrxjCgsNukfUKXXjtd9qa8Pzzz0n2iQFJ53OlCzxrPh90Ct5l6CJBHSKTJROZ86cEd559111Siho+R4KJKwFWPvISIM0U/xv2/aNEjbeB2uRgpYuGag2SPMVV16u7gb0MAoSDhOADwoq1jum8CSe3IfsB4hPQo0BYGzhwYHKAcXByPpnjuz+B+4LGzdu0Luhwznw5IESL6GogZbF3MI778zU7BDPnIOCgpBnyvfT2UYcApqzUe5pWt9dOneWgitFCxRnOh7QREgsScQ9cwtFkA4+Hc4QLh9zqejT0JlIECmuPOeGn9Y3mkG0QMk3Sqo1OxlnnSXrLkp7tTpE0FlRMOS9G6QobTiUQElTTEkHfALreEYkNQZ8kvCUBUl4ZvLbqgLh/1ZrnTkm7IvwJpOyNKIkNXXqKE19fZo8o1BKFYU4itZwuKOo2L9/X3VDobhT2DETze/g/rACgaWAzDjrhwMUiwj2G4JEHJhnnnWmigSuA1U41oKpWlYTbthz2bbDoKi5+9d3C20WOhwtdSwsBWLs7t/RXbpoXpW4Ar3KXqw+a1iXxI6E6Ap1Z84TKly1u/YUMoB3b77xZnjvfeal6aRgZO9nQGzmoO/Zs7u6elDf6djY3N00ZwpsYhzP94P3PwxPPvl32U4A+LDGpWSamytAhH0OyIJSKZ1TztaSUgzh7SMsUSwpsVbEve7OOuuQdUBnUAIl8o11QZiXa7EePHTZnxQzxEOSda8dCo0aUSOZT2LWEq9UzhyLXMHc8fw115fsKVQcxllLngWxl9gKIo8gClYtUFTZJ/yd5N5LSiSEgwDbf//371RwUegCcrjT4LPMeyLST+OZ6dlOzxSLYhctJxIInNZ4mkFOAisGxZpIN6GoZauw5quvBcj8/cm/61nI+40RDHmb1YQD2x8gpVxmOLHS4RThdwL0caZBvSVGQDfdsH592L1rj6i8sDSYaSM2AmzCyGIds0Y0giKqoj0S03NM05AW78gMb705Pfztbw+EncW7G+x0bIuSpW4w7x2ACXCIghDAg2ebgGDnPgmA9lxp0lKwAJoFl1jb0EUfmfhY+PKLNVILdyzl3HfOQfEOGDX6/PNDl6M7a99TYPAne8SCabbn4DzjHv72t/vU+UG4jHVCMc27BXjlDEDqn+vgzBLNlBk80buhqJZo3/BeeSfEZWYYOx52WOjQvn046OCDlV/QQEgz9KwHKXTHgp73t3dPSXjowfHhrTffjt1t0yKVA4iWTAeoiQrYsdeO1bvmTObv6IZ7PMTWI2axWduB55EHEC1wKqmLW0Gen01jKZyznGHEafY3zyYZzhust/BVGslhvTKOARCJufxHH88OGzdtEriCrzX7ccipeJu2a9CYABCHdYZIG+MZjDa8MW2auksUhKaMsq9KQxUF4ZjLJdwHvZlcjn1olXqsfmDfYNFj8E1dODthKWa5kcBYgtf/oiVLVAihF0A8ki8jbJ4cq0cDnpILAhpz34kCLAp+m3ba2+whCsIHHnxQ52e+fDjNcKMgQ3QImiu2VMRaZpS5Vq6ZM83K8WYTcDYYECXHai32DcyEpUuXuSBs1mh7Rf5eVlYRTj31ZI0rXHDBaOmEsO5MFweUc53C85VlCroUZfaUNsuOUYmq8OADD+g50MVV9y9aa6lBVV+v+VjOAjwIUdFntIr1JzA7zlnTIBGlv0kTUZz/+Mc/agwF5tEPKwhDbagp3R02bfgqVJTuDU3qa0LzpvmhMJ+CDGEZCKIh+hAyBAuKhzk6KJURUFlRkGxBD8qEGogaUZWKRwpEoct0m1Rw2fONQonFkJDBNKtiuqMROoWiOM/HokrzKhJq4YHW258jDfFroDQOAvNA+f88LF6GzFsr/XNqz8cOFS+dz2FjpUFVfm9DlzFSYHirqbonseIrdRk1I1Jl9THoVULY4+xIohC2Kmol9BZJcF76gw8+FPaU0GXLEDWCz/h+u+Wk6ehBeaI9zMKiuqejkgpgCgGCFp8NArV7Nx46GEjnKfClwWtQG4ImSA6LFVNrkqM9iCCos2d+sr1iYtcuFoSpVa3nX11jFJ5gJvTGRqWeU2Ou03Sv9Bx9kDaibLwfDizeP5mIgkFunpB7Fi0dJgRlSKaYSyRZPvucs6VKyfvhGTRvDk2uJMyZPSe88abFASRggMJbjQUbOGj5Hp4NhtsUhJirs6FUEKo7bY9E1hvoFIEMamMyruYd2ocQmo6VRpPirb0mE73A4khcM4UkQX1/ZMwFdb02Ov9FkNJMQ1QY1TXX1+swpHjhvbGXOEDenjE9/PWvfw3ffPudOjZKyGORrmSt2gFCCmqRIqL1qQF47y1EIPg/FDsGSbJ1cIAmg05TVICQglpjoE4RTsDRcLxoVlBXrDSY5hLUTYlJAO+Fe3nooYfEUV+3fr32qpKhaFVDsKTYwz4C1S1UMnk/UFehV0E35eCic8g7J/EhiaRgxv/o9WnTRCklsLZr287gSlmp+P2ILdD1YG2zrlnrdL05NJmNwcOPBDAJGqROoTos+I8BgmRw8NMRtgUINA/WJcnLa1NfC3/5859kgcBcz113/VTPivtv2QK1smxR9OiQ0LVgz1ssZ2c45OBD5ENEQdi1ezcppHIwr1i+UjMbKISZcnaoENx33n1PVF4oY1nZTvRIclGAzM/PCS2LWoSx10KBPkeHJGuVxIgClG4QHRMS8z/9+c9h966SUNg0TwU0ccCxEnEnW1dQjKLGecKAASq0lKhh9hzVkVWYSX3NCpVJKIt9nlB0/mTvGxRJM4dGwVmfyJaTaLIGoRnm5xVqnom1RCFHJ2XKq6+pGIZtzh5I3Rj+7N79mDBmzGXhxJMGhG7du6vY53cJEMuyeALrevOWLeGJx59Q/Fi+YoVASTqLGFRDhzrjzKGKbdu//y6i6NCGsalwR5iOokYeqmpE3/z1r+4WWm5Qy1StRE9OyD3daykk9uiu5NM2NlGVU4W3qZIkIqn4LChsqoSIs4kDm5nvJ598QmIZzPPSIXRRDOUc2m5JGHoGc3fDVRSynohHnsepkFk83WzeCd0T6GycEVDBpQAq0S8XhPx32iODBg/SeQOtGiN6ioLUEbSfKzPudAQ9N625dTQA6tOcvTuqACLEcST4UTflbDJlurmBB832BynsIg5FfIHlIYn8OJOX1o6LNFt78Iz5d66FdyCPtuhX+/xzzwtIQE1bzIOWRWLeEGOyszLV2brnnrvDMd266qxBKAX6LeI4qXurrlPTZuqCEPuTL6Q6XrHQ0exlTY0SLYHD5BiAvFWodRfrHVAscSYUFbUOB7Q/SF1/5oKZ1YPVwblNYonh+p69e6QQ+4tf/Hs47bRTJeLEuqdDyTlqqn5bUU0B16CNMbPENSUaP/N255830vYh9SSTpXq+gIfkIvzJc3S+BHhRr1lTfCqnTXtLxUwNyjnKWZoYEMnPVbwkxtBB5trGXDFG82ICAvb/ihM/9jy0wjPrXrYLmu2tEyUeCxkKQpRGvVcNFEvIiW7JP8YX7rjtJ+HSSy8RGMn+UkEYiznTT02N5N8A0n/+839Xom+6v4sh3gGFAwUzz5Y9SoeSYsbWCdkC5vDYZS6LuMScGjOLxF++Rx3omNvxvrVGqk1VZj9yHaal06UqUYcQVgNjGORMoqdGSuSuvSWhIDdHnSFYLtxfAoc53wykAzx5nth5gkEmMZM06+fOZBpLSuMNvFv+DiCZbjDPnc8SwMa/McNIDkuOLvqqi09YQYDndJ2WLFmmcwNwEhsvgMju3bprH/BePFuO6Eu+zjqANnX+33hDs2cqCDVfGwvCqopw5RVXqGvXvdsxYrRIMTVaFknlGWGxLIDZ5iqUxa6rxaoINqBHEXjmX365Njw96ekwF9/O1at1DewdYiBrhByFERK0NDgfeR/UExR0rAO8d3mmdAjJCcdPGG/F1NgFZ68COl5yyYWirvP+yYkFbMpZwGAFeRx7nj1HHmS7lRqBXMx7M8O6dMlSUc2b0SGUl3qNrpPc4bzzR6lAHnr66fo3gHieK8+XcxpwxIIv9jYlh+EcA1Tk/aIKyhgZ4LrGJtR4a8zvAGG49uMHDJCSKcJ7UsgtJd+h9mI8A5YaKryOpYgv/v73v1dXW16M9Qmq/J/bu/H/YTtRWxnK9hSHjevXhrqqilCYnx0Kc5nTyQ1NUApl3ouuRGgi6ihCMfKhYU4nwyIhWE1wQECfwHOwSovUtDHy0qSqJasGJeWmIpLoS2VHhYbpSXRveCkkV6nASMWfDgcOj9gpFJoYh3HdgUqHkecYNKgdEYr9KadJUlzdqiQUEwUzuB6+7DHTeFAJsYxzYv/cIeRgEf0y+usZTfXMlw6XyioFLJATrCZmvvuuuPFGAVxIkIBwSDBngYohiQDmv3QGeaGgvzxJEhjMNrlvkGZ4wlAuRUPMCDa6jIEFhBQpZYZxh54xVDL+3327LdIYrMCXDuL0DkgYlBRGC4m0sVjYHqJ2m1uFQaT1aAbA9ZjRKs15WjEudWkpGCmSNXfUrLnulaCFkfmC+fPDN1AxmmRoM95y660SiCBwc1/262mlZJJAZW+4txtUzBQUM+xXSZHJswGFRGWUTgjnPTQ6iuAkz0/SoKAd6b2SG0Y5EwGFiFTb69FIln2D2KigsbbJ4EklQCOtRTY5CQTXwnOwWpVnMTTQLOVcUNZEfyRAeIaF9fPZsmUyeX7yqaeiPDgbHJqBExvRsCox9/a7Y+3wnElCUzJfVekqMCfHEsr8XtFic3JDG7qKx/ZS54UOmzuwLnB4NqmrmUQQPLdg1J+fT+uafU9Qu/feexWICWhcJ0myFHtFoasOxw84QSbHFFMISjCTB+WPop73xqzsVVdfpeKJg0O/IztLRSYy+qxvAitdQ6i/3CrGY94AACAASURBVDuHAoUmAZ4uEl2BhHYrZtR65hWaFQmLASgjxklFTB5VWSSjeaLzsTdJzLgmCtVp06aGp55+SvNXKCPKN6tXb70/UyCbqFsxfQaJIFLU1RY+irYT48bdoAOY+beHJ05UR4hnefLJp4hOynPnWeMJRTKJuhpri86A3zWFHFTOvNCmTVG48aZxSuy1xyQElWXqSk6u6GrsBw6UXbv2qoi0r2iUCt+3L5SUVoUePbqEgSfho3hZ6Hr00Q3+hEbwPW9GHCDBItaagmQgLVHBSUSI0Z6LrVLyrsMroz7OrcTZTWDE+oxQWlKuTgUHN89/44bN6mhxz6xl5jd5RwI2ZGmQGY7t1TNcffUV8imDIuQCgZleq/iKEpeTK6EevLJYT6C4VdU1KnQo2jgwEc0hUUZABVRYSbo6l7aQ8SGdpzOOwuruu++J87WWHzfrwXGN62K/sN7w/Tz0kIOd2KlolpNUw7tJ9HL7X3KWYG7vJJeZb7zPSNSIfyQUZhfQEaHTQuFXKobD2LFXix0h6lCtzxiSD+InhTFUJbpmdFH4b1OQ/Hz4LI0Q5GSrO3f22WeFUwadrFvavWeXAAe6z7ZY8dnrm6VdbjjfyT90ONPxkwgTNHJuFootwkp0VdUhUWLoM5nYihgO3YiuXY9piOWeNzf1mII1jTdo3j6CuCR+nBVFLVtGv7GNopQxwwVbhutg7RN/SAwpzklyEcKiA26qrDvYCPGk2EzyTUFuNoV/ny1ovO4U60ncIxU10eOJ5dyXzJ+hKtLpbdZcnW+K/denvhEee/xxsV3wZYRpwPJR16mmWl2pu356Zxg86BSJErEGEMXhvXKuYWdDZ5E5ubfefFPrAmoj74ZEFdow3mOIAVGsc6aY1miVSs90R7sMdezoHFbJbmLqa2+Ehx6cIKoe95fEtAADzAKpCr1699R+oUNIcq98K+YySVBp/xlCEmdRFTMy1HViXQPyMT+I8nJZGQbZCIeJT+1cDFXxfxTIt992W7j4kotlSK+8J81tAZoyM4pQRl6emBR4zP3+93+QZkAqdgGreB90ei688ALNayUQ3NRMVHwzYkfNIwPpTG7VunWDAm4CJxrzPBchicapogWF7fJyvavxD00QaEeRwHPkOjU/DCugoiJ0PqqzWAmAH8cd10/riPvmWabciZ8zIwgmkenOiQWXcirHKANLfD5nu2iiyrnSaI59t5PStwAN5VcG6PmspLMAcwfxFmaXR4waJTAS2iT7Ryw6umOAvrHhQSwCpKJpMXPGDKmT0hFL8YnYBAhx3XXXqgBi/hJGDuvUzRXumbhn4N0NmWzlThSDXB9KxbwnWB3MvD/9zCTRGgFcDHxjSVGmpgisBiyS+h3XL9YL1bGr55gkymhVlcavTBmdoN+pwogmhArC0jBixLCAEi1sOaj+aTSI+1EjKfpZ24S+mUBi7oUzffHixeHxxx8PCz9lpGldaNGyZYNQkmqMnGyNKA0fdq6KNt4XeYC6jP/ocmPHR/xX/RNH0oitrC/WLmudmcE//+Uveu6ADolKmmoacmxAe7wVUd4nX6IuUDyEIq21lduQR9LJZJRl4sSJscCkifdDCsKailCyuzhsXLdGKqPNCnJCAQUhbUe6g9DjkOKiwKG4As2QD1gVJaKKPg5i4kdmNkpXTaQsijkq84OiiMRDVd0VmaFGJBRRGSUbFn9RQSj0u5kSQL7E09UidAuapJFqWPSx6B/HwuYBJoqHgkccVpYITfSPE3UkmtLzWUIBYxKkjmFsMfOziUKS5khcEDI3ZRTTj9YFAwuTTZA+S/NkyC3HuSv+nQIC/yw6I9CEkJdN7X9REDXPUCF/o/PPHy1BChYXCBreerSRNUeYm6ckmu+FzvbCCy/qxRNELAbg5F/S71lZ4okzh8BQLqIL2+WbtVPP2oiwu3sarFXw9oyfBBLqrP5GUUiinIKfB2mtMijRkf06po1Jm4en02ZzImAT2WS9MWf27PDU009LDIcDGhETuP3MOp5w4ok6TKT0VlWlYWSewUsvvSwhg1mzZqvjQVInilfyIdy1S+uA5Bl59aGnnybU2+qXIDR1Kg65blGLpdvmYssUTtt/+H3bF5D3KM6/eN9WV9NgcUy40zXyHPg77jHNo9Dx42eTb5OKuDg3wDUbES+XsiQo4PSZM4TMTX397ZCdg89WlLeO613PMSNDHoQUMHTUuHYOMx9QPkzSdSQQg/sn2GFVATWUwIIUPe+XxIyDj2QnzSoSvLh/yxqDlDb6VfLZJGIggb/73e/UneJLBx5WK5WVigfs4dNPHxp+fPPNotCQwJHYQW/EIoFBfrqCHFJ9+vRWUcmT570gkc1zWLhokWZHSVQ0pwHwUV+vAhPbBGiPRa1aejgfIQxmQCvh7e9VV1bdaVEnec6Wv05JMwIZDLpLnryiUhQaAux7772rAxV58gMObKe5Sjp+3bt107OgO8OaY5AdgAK5f1HkWhbpXVP8QOno0L6D4hp0aA6+nj16hOEjRobrr7teXWHua/z48aIrgnDCsmjevKmKHwrY8vLS0KZtq3Bkp8PDtddeHc46+yxTZiX9zswiSVWu1AOnvz1dsQW2AOg/+9NUIoNvZeU14ayzhqjLiKDMQR3ax66/E2eLxXheOFFQYAOQGKaEhjXgDqtFSPg5km9iDYklv8v0UScv7GnUFxEVw0Pqu2+3h2XLV4RnJz+njgggDt9H3E10Kgq3/v37heuvvzZ06XJUIIlLFDGjnxRWiDLlhe3ffa9hf8C11atX6cBlDXJgDzrl5HD7HXcEfMGwR+KZMJtoOqMZBan7xHn09tszwm9/e6+UjM388ByMYn2c9z196GlhyOAhKnQAUTw7ZIGHtL8T+4AzZ/euXXG9FAhUIo5AD+beiWPI3pu+h2ootjx0Zi028dOf3qX17cTVNDLOCPY3NFyeF2j11KnTJM4jkRnEZETrJZ6hoJohtgnFxBlnnqF5H+I7nSEAFN6ZOj0FeVGEw2IXoldH0RfRZaUyXaECn3ONDiHr/5e//JXuI3WYmYNMyn8kVQgmIXoFECSRD7EaXECnM0oUcyhikQnE+lYyFupF12KMgH3G/BZ/SuFZvrk5kc1QJQVTFHgB/1g/FLzsfSfXBpzdHbMpuGa2IgU+2R+xT0XxhU2EVkEE8dRJguIZ6Z9WjKzRbDR7r6KiSlYYf/3rfTob+FJRGUWWWhS1UAfu5ptvCv37H6cEkEQO4RT2kgrC9gfJqoLiHrDz66++UgHNvuL7UJq95BLPG5N88/5skWGQldjHXk0G2Kj5UhAi8vLaa6+H8Q89HPLzPTvoPMHFJPGFWmLgySeFs885K1x80YU6mwDglNolBXcBpbETjh8nCu/aF6a8sT6gdU6fPlMgGZg/98m+EOCOCqqA4KaaXxs5ckQsFnIbij+6X57PtDft+nXrwuIlS8MzkyarKOF9sab53YAkyWpowAnHay8KDNX8nemJus8oxpFiIe9SVM1yvBz32ipH+STidKjs7hUAz1rg3GOen9yLjv4jjzwm2w5yA3Xgc3jGzk141wixAXxyHgFKiGEjrQGbx3P2pEKF4or1TzGSwAoBlLLq8b/x2XrO0YszzfglESvWIdfBntMaVTFmbz+A88nPTg4vvfiiQdCcbIEOCJEgBsMZlrqizkGdx/HF9VCcca5Bg169arVtpJiLxXMR39K6unDTTTeqIDzk4IO0lshTbSJgQUGfA9EipJ5/LxWwRNyG7UVBCICCMBUdQiit6ffbB7paOSu5IKrRB7Q7MIpQYg3nwlg+pC1a6H2idA4wS+FGfSBFeVhMFZWi4J8x9DSdyawXbJt41uQ95E3ERIkaxQKWNSgxqIwMFYSLFi6UD+YCLDHWfK2YSjFOrqA5w7Ztwl133qGZX66N+CCPzFgzkGNp/cI8AQARuOaZVq4fywqexX3336+5P94971b2bHGMjT8Zp0Ep9cyzzgoDjj9esYF1ZTDNrJ727Tvo2tkzNBYokr2Pm/zAgrC+JlSW7Aqb1q8NFWVQRqtDy+Yk2oUCC2urKQhrQjYqmfCIhUCB5taGbF56dnYo34cqY43+LVMD7Ry+FszgZ0kOlVxo01odkIWrweWoAKUCJZo1NiQkyapC4iyg0TYGlkdJ7NbtX3CQkJBkp+6M0O1Y/fNQEmLBz/LFQqEo5IvPJRA1qFGJUuaODl+mS7kbA33HIgXRQ1EJFUm/C8SEOplm5YKCwgJONyg+ojIk05qjgJpQ46SM68dLhxY5yDjt6oTciw6ghNvULBItkByQZubpfMgZKbLYCUVUC8kf/+QntwoZIXAShLRYlUA3osM8E1AZzVZx6OmgCRoMTyqh6taBUuOBE9VDUxdU2zPOxPndGF3m+9Tqj4kmHQaCAWIKLFjQF4IWB8iAEwaEUwYNCicNHKjOZkpEeeYUFFBA8B+koEb+Odl7CIyIAhgpoCP9fPbZZ0qlFWqzvKDieydIq/unAj95Y1ZZnaygUGs1vXfNBsXOMxvaCaKLFhITHUACQp3kcL/8TBry1awm1COtIoMIBNckPJGSDf4/CJnMYKfPkKAK18DvUbKM7QR0xZYtVQwOGjRYc39HHH6Efh/d4sRb591Di8RDRwcS8wfl5Vo3R3XqpAQNWpNQyEhxSwmtgJQ4e9eQOEukiJkl203w3Fd/vjrMmTtX4j5LP1vaAOCAnvOZPMfj+vcP555zbrj0ssti8J+nxAGlP97t6aedLuEgVBQZlibxT+ppkydP1vfSrWNNgsjrAK5kxi5X83w//7d/k+ksRX5eHkkiCl5BQVSIZaQ6sZbTTAYUUQlc1RigwFuN7gu/t03rtqJ8Yg7PbCDKvZ06Hal1SRGHQi9zvsQpkvSP6RBOn64OKQks8wypS8PeVfe2rk7UDn7X0KFn6HmQwPJesRf561/+pvfN96QDnmKWg5fZV2bJzjjjtDB8xLlCSTUbJVpvtZ4JB828eQt0Hc9OflZFHoV/6irLu1SHUK2Q+VEjR4a+fXoLoU9G9UZHLRrEu2P9i0JK3IrG7Mkzjb3PPUFzVxcRxelaOsj2R0v+hyC9oKLMkpOgQo9dv36jEkaEImbPXhAK8mFHeB46+UFxuCLAcetPbhEFi3fKvuBzWb909Ni3jC5sWL9RBfX8eQs0s5TOENYWoi933nWHDlEot1VSUkX90TNrCcGme0mxQ8fyv3/3e4E+KlKV0AWrLNdYxZE5WIy7j+t/nLphrMs4WBwLcM/+CAwiscYTtbZWXRQLUwXdOwDAgvmfeF03bxYToZpQUWlKGH+HTxsJJuJOXF+ac+XaWFvJxxBPvhnvvBsK8SZUrIjAXWWF1G6ZPbt8zOXhlJMHhvYHddBzABBkHZFcOhb5fypwNUNKNxbRpqZaAyTWAJ7EYeZvOQdJSP/jP36hhKOyEpQ8U+CS5wObKE4NHXp6uOmmHzuBiqyexK4hb5BWADL7od7FM4UvyUsWHeAcxRSowNBFEXdiVpQEzcyLvcoH2Fd0K9hT2OTwbot37mig4ab5zhTriNHcE88KEE6dlQgsJ1DCia1jL0Ul98p7VEcldkoB4+h4bNy4KTz19KTw8ISJDcqv3Bug1N6y0tCvbx8pn9J9O6rzkdpfjMqQILOOEQgCSKLDj1/YyhUrFcs5q/leGC8AZuefPyr06dNLewAPSYpofFl5hxJLU5fI5wuAAfHhi8/XhClTporGmZeHUJUFXlLBgSJwfkFuGD36PIt2nHG6Yilry+MkzicURmMspRjQGET0W+bMp2gClKBTzx4nLnBP+l1Vth4gn+nbt0+48KKLpDLKuub7oK3TweL9S8iDIrllUXj3vXfDc88+L386hNV4F9wr67BN61ahe49uYdwN42RhwTqRCUW9pflVGKlLZSaAumtS5TUdGKpxsqThuVm9FcDFgmvqcOfni92BjyPn1dNPTVKcJaYl2ynyV4oKvp853VtuuUV5C4WvFVAbv1hTVoB0TDW7gqLBVgeJ7ZM6i9qL5IQRaE3sOHQ3RFuuYu86F0zNDP5k/s9ei9MMupHjaY45X8yJPn366mf5/cQKzgriCQUw+473tWbtGuWo32/frqLHoKrXlymbGeGWW34s0J37pQvPyAZ7lu8V+BVVo9UlZ7RG1mv4wbYIhU0ZZ8gVKIyqJowRwDFyQ86Qiughy56+9z/vFegtFl657c54jkm0ql3btooD5EuyI3v5FYHHFNAqYPdhb1ESTh1yisaQGJVg3ITFAUWYZ5HmjFkbiY7L3/MFYEOX9YknngwL5i8IX65ZF9q0tsE9MQhw4ogjDw8/+9lPNcKSzkDbnVjwynlxrq7JIkF4W5fr/dHcge7vNfaURqdk/RZrj6R/Qk6PDRvU2f7HHx86H3WUzjyumQ4uOTTNB5wJ+N00ibBwA3x395nxv/+1QwhPtTpUluwOWzZ+HUr3FIeaqjKZ0/PiEJWpq6kPlcxSgbiBnqmZ5IIwD2pRXr7+XUWNNiAqlfYuYjNSEHJz9jKqFcopzm40OWehgGBrUUffQRaW0WAXTImP7cPaKJ66O3Eu0R5YPkxSp9EB0givaItRRYrFmh5yog0I1ZO8upNvUaD2/0rzBXBzRc8zKsTjpahj8zKvwMZLrWp3ghqNW0GZli5ZIqNxEH3u3/Q8o1aiMBUUKGlDsh5uMUEpFRSiKkqcxBzxTRs3atO+8srLYebM90NBQaPvnYs2JNI7iCJ2049vUms/De9LkUzhyjQnC/pYsYyDhL/nT4IjhQ2HNvflYriigcstBdSYOPlxuSj06dFYTPO8+FUgLwT/rVu2hpdffkXzUwQCNh2SvacPHaoOKXx/7lEFljwBrULLrMpjjz4mXvvnn68ROsa1eQjbs1c6aLMyw2WXXSKa1HH9+4riDBLkzoXpVCDp/I8iz2uSxNUqn3zJnJ6uXOzMCUGOSrdJiVadZ5SqGOSNJvYclhxG7k7lxYPKR4NRcReeqRsupdUIOnDwPf7E40LCkUhPCC3XltS3+vbtJ0ly1C6P6XqMUHSeLe+Oe+SQIXnnYLXwAp0mK6kS7JDxt/ALHlY2S08iBSCXFA8gvi5u+Z8TWjylOGC5dj6HQP7Kq68I2QbFp0DgeUlRKyNDSBWHPx0VOmx03AABVq9erWeAZ8/QM87QrBezAiSf7CdmPnjPFFmIboBW23erIJSX2Vi+Y8fDlGzecsvNSjYJvHR/THf2uk4CIrZDQISBRD3ZG3Ag0wFnHRi8SLMdzMIAsnzyyQJdBwbRnmc9QzMqJGs8W66VeVYKMYp4YgBJokWpLDOeQCwKtyOPOFLeZYNOGaSDmTkbngV00nlz5ymmqLsk2vNOzS5CV6UYZH7wiCMOk/+ghTmqGjqEXD8iVXQISQL4HChrfNHlZ10oQWvRQhTKkSOHC8Fm7kqS9SoYa4V08m45eG047+foQtoUO9Yjz41rQKUteawhAtO2XZtoPZHmu73HeK4kHXQ8MK2m+GVeb+GnS5Q4QX3kWYIwE3spYM48c6gok63btNI6ZOZN6ouik3kGdOeu3WHVytXhoYcmaLaDfSdRqByQ/j2i695xx+161gce2E5/RxKBAq2SMmJpjF34InJdf/7Tn3WwuhiwyAtFG++FvYSiLbOwUPb5DGIhz1FULqw3YqwQrbYg3wVjwzy6Z74feOAheVrhheYOXpESv+pqZgf3hpZFzTU2cM3VVwvRN8PA3TmKZ/YogNqmTRuVhGNhtHT5itA0j1hYoGfJGijbVxr69OoTmBs8/7xRSqDNonEM4nexxiQkJkn7KPASZ5ZSoqrQpAraDBkKcmI8IN8vfvELxfE038Uzoxgnzh5+xOGa7b322muVCCkRr3AcUjHOGR7pm+wd9jnJo1D/5lDK7Nk2b97cMH78hLBu3ddRJdfdUUSyWFeAW/wOBKuIBVJ53rNLYiOJHSC/L2KvEv7G3y/V7yg+x3U5V0jexrYGIm4QI5UjSOiE2XvOiZbyy4PqCU2STikWK475UUxuX5lGNWCq0BU7sH07vU/ikb3J2FPEn4zw6stTwmOPPyYQgVyCAp31wh6jYGPfniALKsYtYPj4nfFZ5GLujFmwjRln1sDKlavDa1OmhSefeEpMCIN6PttN180O7TscGK644nJ1Vw8/4jDFDMAC5S4RQI21YAOkyfsyeIUH5K7w1dqvxE7AL5ZnxXsl6U8FIffA+U4BgRcle5wCgnXHiAgFMvFEVl2RFomNCqrM0Guh/Jlyx8hEhcBhZkVRE0aBF3DG9F8n9MQc1iF/uvNrYTQVhHHuj2JcTYp6j7Xg2SnaukS8EKlxobRFBeEKMRHmzpnX0NFnbQLASpG4sEAzmFB7OSN4L7Yw8Lmf4rpzD2j4Bm3Y107WI/AWi4DU0KBpQHFO8YyYGeAkz9JnhRkY9jS2aiyF4uLFi8RYATBHYZzfrXXWxFYZMC50nxJGyogCW9A6kwZChlSi1679qqHhoXyowZbBFEkVhCOHhYMOaq99s6OYc5E9ncZlYAqajiodAponmTAAmeNFFCtX6wXglfMTIJZ9z7tmn2KHM3LUyHDP3fcYDKhI1G93H3l2rGGAbXQ0uGdmycmJATtZE6nLypocNuwc0U85DxDOk5+ufGqxRbOjAaAk5xGxx3kwe6mlWEqPPvJoWLRocVi3YXNo27pI6wnqNmdp12O6httv/4nysnTOUB9YgdR+6XSUyS1VL+DLG2dLDzjwwLByxQrlfDPfeSesXrXKM/JR14Sck/+mCYVwFsKQx/a06jYxk+fKe+W58f8POQSF+L0C6mA6zZk3P+Rm2zrmBxSENSHUVIbykt3hmy0bAvYTFeV7wgFti0Krlq1DdhMP71Pw1UG3jF0+8fN5kHlsfHyoEEFAgRRUg+F51HssvSyvERLgnJxoDsocVlSyYx4oyryqnKDwIuGMBV9C9blh/o0CTr5ADP42s32C0Q4XhKInRDqjfV2MbvLU9t90PGB3QtL8R6OXYUrO/+9a2sWmjF+1kCy6QCbAgc51UBxT1CXDd7WKNatQJ2npN996Ux5IxTuKVYCmhEnCDNnZokVeevllotkgMcvfMTQqQQxmxKKfDZQovFEoLhlC/+LLr0N+nsUmCCYURaVllaFb105CrkAn2TgEejaikiINInuwOc0SpmKFRI1nLYUu+b4Z+UmLNBXSmsERNcc0DUQd6OBoWD9Krtvc2J9BwsC848svv6rNu2zVF9p0Pbp21qwJBULvfv09x6IvOrk1DfOmoCgk6yA1X6/fFArzPVzNJkv0ODYhAQsVLA7iPn17h5qaylC8E8Ee5K09H8V7IbGp3GdFUZ6vC6bWWk+N3UmbraprHdUQWYNs6ESVBaGEepIMXi0znGSsPdvBFx3Y5PPmQ8f+jOnnoApBGwANlzFq9EiU0EuNBT6uvOrycNedP9VB2rSgsIEyAE0C9S8KOM3haQYM2lstLTNa9HJg9qyhkWR3B10wUkyRbFphMPokRYomCShBMhUF7BEKtkcefSRs3rxFyTwdXpLyPbuhdzZVsfrTn/409OzZS0kaCQMIOMUoYhN0W6DZIBOfjJsZQF/06afhpZcBOWaG5Ss+D82aeuie36lnVxfC4MFDRHtEgRE0kOeqZLOmKhop2/IjASD8e0roRGPJwFMuCh/hQQj5vb5eVBvW55/+9Cd1NNkXzP6gWsnMCjEGNE8zK9m52nsUhM+/8ILWQppnIB6yHjiIKCCZcWJ2EFP7nj2PpZ0dli5aIkSdjhGdftM/TVPctQuly5rQ7oA2YcyYS8Pd9/xKQi2suWSsy3oHhSehRL2U6/jwg1mKaVwfcZXCjaIPFPWozkdJTAbKKPurssJy2GlORciuBDxM35RBfDwUtU7j/GjTwmZKPDjIEdD45putYeDAk8IpgwbqIGaNEt+sBG31RmYuWa/Llq3QHNj773+omQ/+XkBhTY3n2urqtGdRU8UmhwRDEuMCJoj7daIrkoyvX7chfPrpIsmBr1y1Okrte06KmNnz2J7h1ltvUWHI7BXPlDXCnJJ8YlGzk5BJfSjesVMF4X333d8wQ+hioYkOdWInydj1149TdyPRzTiHSCaE6lOIVdhrTTPwzZo3zHYQ67nHXbv2iJZKsovlCXuBBJL7plsDFbDjoQdLAZA5RcAxCgRik0zh4/nCO4JijBLxvPkLNF8Oo8c0dXvfcY3MhVGIMDuI+AZKc6xpitWSvXv0jhJLhDjE32tmPBPD+HIZvvMOWXOsNYnwMHNZX6/CGcoo1O40D83a5X3xbNnb2qOXXqKzV2dYtPhpTNQN+HIONXZt6nStUDJZhyhv/uEPv1fSx3PiHkkGAc+Y7YVWdskll4gJQ5wx/d2iKwZc49x2lO93kupkzxZO7haDyqeRCf4uzVY6bjPTA50b4S/2CGcaHpBfS1QHG5WP584LrZq3VOHF+5KASKgTTe3cYbZZaNa8UACogTXPAe+rqJKY3IsvvKSzDZCVZ5LEniqqqsKoEcNEzxs0+BTNVdIBBfHnM5K1CHtF83q19Z6vrKgMK5avCtOmvRkmPT25oUPI/dhPtCwcckiH0KNn93DttdcoDvPcrI5eH+2STBNMYzfCBiIIKqZW8xZhLeIl8+aHx7HUWbIkFhZJe8Gq47x3gAmk/0lqsTVibbH2iJlOnMuUMFNAoChKXKQIowvr88jFGl90CI8+5uhw5VVXhJ7H9tAedAfYjQXlZBLlsFeGwN/IxhJ9vqwsCnDAcED4rVIxA8o2751C10ympqK5o2qMHy7sBs8WEkMQxdsjdsRBHTpI84COZWFBfoMGQWORigpksu4xC4OiLlnU+Jr9rIjZKCqzx8lzoEKuXLkinHTSQM0CJz0C+flFANaiXLUS9uEcePzxxxq871KXlwKloiKOb1GkZsJystJ7RZUbIIyCUUjxzlk/5DWAmWaNYbFhnQLm2m+55aYwfMQwAQr8bnd8TVsnbnJt3KOKJwjUuwAAIABJREFUYgnp2LYG8KNF85YquOliMTNHY4AihufOOuA9ML4BEHvbbbdZOBBRoajL4VrALEOKdgDphx+eIJGur9dvCO3a2OINsML7o0755WWXXya/UsQX7d9pEIBCVJ6epWXa51ad9TMh5jEfiwgkHc1t334f2rTyuBDXjAgPa/DGG8aFk08ZqByb50Hs4b/JAYhtmu8rKtLfw04SLTsEdRjp4lEUMztMviDWRGTrsH6JTYBEx/XrJ1sLhHa4Dz6bZ0FcQhiNeA5wjwozBeH7778XFi5ZErIzM0JuHiOA/2uH0AVhZXlJ2LXj21BRtkcdwvzczJCXkx9yMuEWN1GhVwO1jva2UA6MRBgqJkC42KM7xgwh84MVlRhD24ARpVF5rOXmim7I7JFnLxyYvWliR45OYjTtJgFPvP7kWcdL4JBIKGOigaagnj5r/0IvdRmFzkT/nP0Rkv0LwPS4NE6/f78/qnN5sSejZ3N2VQzGAoJnQHIgWorofaZ9QO8EzZ069TUhIZpPELpjSWwWN8EQpAGJXQ64RGUUhTVKvKuLGrumiG08+uij6jZu3bY9NC00H18UVB149VLbO2Po6aKakQSRUCoZQtY+FYSyYjAI7DkxH3wcusyd8fvYiLJEgCyMT5UMU1HIcgIpWlEcHFc3Sx2S6PGFFUZTOhYZmgFkMHvy5OfC5s2bZDRPAD744ENCr969NUd2dNeuDZQW1kvyzCMobdm8WTTFLZu3KCFRcMbqI6pGsjZsz5EplVGSy779KAhtO+HZPSOFqYhUhzDKR3OPdFKE3slvzaiUEwSrLDbOpNmeJCUWPHehzUqmTanh+9VFjqbG/FsyOk5zLRys/E7U80CiHn/sMdExk6ojn0/gYu1S9EEnvuOOO0ONhF7smeOuea6729qXRg3VPd3PckXzQbHTzNpLB5ZpDaYP836tXooAlAEWkkD7nyHHjIqkqa1PPPGErE24Jw5PihDWDPTA3n36hGuuvkbXgXQ19JUlSxYL2Ro48GQF6MMO66guUaLG8H440B64/37Rw77bvjMUFkDR8SwCCosk1/wsFCc8pKC5IL5CAuW4YDU6gr5nsixmkMAbKKP21LN3k1QZs4ywIl0NUkfxihpvu7Ztwk9uu1WS1zYUrtG8Agcl655knOtFQZT1Cb2az030cg63nTt3q+OFqf05Z58TDjm0o2If/k5I6ePjiKqbZ6b5He6IsU+7de8afnTh6PDjm24Iu3YXK8lnr1r2nX2FSXOtuhPYWgA2kezxjERhrqpSsnVMt2PUUaXIGnB8/0g7hQ0ALcbgQEqctZ6jWFEDfR4hAIbtW2CrsSN8/sXq8MLzL4QvvvxC18s1XjD6fFEzSXbZ56LZQUmSRxKiKflC2Cc/+5z88kwDowvHjGOVklHeGV1M5pmwjCAmkbwhgJG6lyRidGJQeGVNvfrqa2HTxs1iU6S1znWT4N500036HDp6PFMUFekkawaIuRm1PsxomDnjnXDvf/6XDmTiOomGitvi4tClS2fbolx0cejdq1fYuWun1hqxi2tO8uCsASjF/F1iT/AuAAcQUFi75qvwt7/dH2bMmCFAgsLJnTC6pIiK7RRFGIonNgB0Ckl6SIql7hmLPqw3FiyYL6GLNWvXhuoqd7XSiILfX5bExKDOQ+si+duL0lyGu9eOP54lEzjKvpEBueMY92fJdMBU02AFCjDDqb24L/zqV7+Wkh3PLwFgxFnOIdRFSRhHjRyl8yJ1+hNA6xkmm89L0EpnLkBtEIuBCwP0fHv69DD5mcmeicdOAxXo6mqdqXTbR19wgYrPI444XAkRXU9oscmwPFZ8WuWK4bEjmNgf/Ltjn9dY48HfCBoDmrhDah+19BzwxHziib/LboHisFVRa10jiSL7FKn+K6+6Mpx33sjQqdPhUnqkQ8g1ENNYxyStixd/psLy1Vdf9RmOOTmjNZX7wr7KqnD1lWOkLNijRzetLdYfM6epQ8g7tE+hBYA4b4mVzOsiePPU3yf9y4Jw0GCk8s8MzMYefFAHAQYUXWJqNVAp3cHaH1Dn2QkgbdYifLZ4kSwKnnv++bBq5ed6n0lUjxjAOuPv6OCOHTtWuggwQtjXrCsSd3JCkmaSY5JcmBMUhJMnPxvn0GBmRZubUK9u5qmnDQmnnjZYAiFSkAfAUt5FMsPss1kfWlPRaklUzThDmISceGZWgjezSMJDEiUx0LNt6zdh9erPw8MPUxB+FAtCCxNZ3Ccovg4fNkzUZQowihC+JBzzD+G1pBWRRnp07krhEnp1YjdF5fssrNWqNGf6zDPPyK8UoBKmCl64dEc5K9gHSX+AGEKcZ/4UfYUPPvhA/8bfU4BDkWTNbt/xffhm27ZIiyxUAyIVferQV9eo4845s2rlSlESWcv/qiBE5Ozcc8+WRRCFfQUjOXSiMq0sS56RZp/tscwZy3tkdptY3SRMmvS0CkL2Ee+Ad8J9NMnMCJ27dFYMYc2wF2AkWKDGnWs3dBzLmHlETXP58mUCjQEmeT/uxnse+dqxY5U74TkJe4A1Z4afR3gS8OMcL0/rkbyEvfTJgk+kjO1c+xuBMtwkn++z4YRwxZVjJNSHDkNtnVWWxX5Uw8pCRBTB7hBDf92nzweIe+NNQJunNVLGmgJQt61crZohnG3YewwcOFD7iCKU8wmQjDzVPrEAnFYVhxkwceLD6hJv3/6dGWHZP3SGsKYyVO8rDSV7ikNtVXnIqK8KddUVatLkZNFJyQowmatIrDBLz8kOmapaKeg8O5jH/IKU0gqkOLpvX2XIEI0GBVK8AC02weHWUBBKvcyzLSkhTBQ5dZMkyuLOinm+PjydIFdr4fBC5eMRA5jb2iSA0RAzcoLTIvLLcJLrg86ter72//t/VUfb7NUy9hrcj1QD8/EpICob0DOugeslwFG4kPD95a9/DVOmTFMnL9FMQSgppkAmoEmCDJ87bJgGRyVnGznTotzGLhWdT4IpqMJDDz6ojgXPwnMriAo4ueP/Q6k7d9i5mkdIxVIytFWxQvhXwSMGvpI7nmVqmfP7UxGqZxWTjqQMlp47z4+kRQgXKJJ8V+wjxBdt97LyfWHhpwuVDNEtTeIDGp4tyBfFhC4Mz4EDn41FkLJvFR1pt+C5X1QvQVd1kGeausJas5LkHj37a8Yi03+20BuMd1OhmIKyUUMMdv3uQcDUtYOqKj+xqLqIAEUUN+IZJvosG9mUH6ORmrfbr/Oc6CFSrY3zFqIqx7WmLkw0RKZ7wmHz7jvvhCmvvRY2bdoqpch0rax/ikHm7FDkxOT5u2++VbC2oIDVUU2VRIjJFCIblxut3d+7Mx3wCUiRKXVE1L0WnCSmw5RnxWfYVLtUBzYdQhQyxQBokuHOOPOiZaj+9QjH9TtOFGCU4iZNmqTZBq4BuwXQVEAPKG4cxKa/OABSaP7mN7/xnCoUIJms+j1xXaik3ooK7VlnKjBy6Gr2UMWuh+X5PJIxxxZmf3jHXp8AXIBYrBtbGKBsZ6NpKCyYbeOHxGchakJXDUEOAnXaH6xn9i4HBQUh847ag8TAXIAsCyAkgR+61cwG9+jR04hrebk6UhwES5d8JpVGiTCIjm5fQIRymKUbNvyccMHo88Lekt2KnYqJshOp12FFYaGCcObM8MmCT/WMU6eRZ1Faui8MGNBPzxvj3K7HHB12bP9OSUtjImwKrenyUGig9TRtsCDhAKMz2KJV67Dwk0/DBx+8H55//jklF9BYrxl7Vbj88ktF4WYvkcAkpoAUMbMZ4K9UAQwNDCVGobF6TrWi6vB78UO76647RbOD/ofoCdfJ/qaA8/wtQEdheOXlKRJUmTNnXti1c7e6IgAnPHPeP/NKKL8hSNCuXWt1jrDCIG6bZsXMnNWwQawpLn/zm9+q4805ReLFFvjuu+/Dccf1Ceecc66sUZhJhFLFujJF1TFcokUUhOqQOakkRki1rmWLsObLL8O8ufMlQDJ37gJdg8BKmSOz/kgky8OJJ52guI3wQaJhg6obufYsIoq0dM6efnqSCk3N7qmb76SZ5wUtCk80aK7sb65PVEVZKdRZ7j7OnSeLCc50C781AqK6zgaqvQEuqH38rl//+m4VhI43TvpYy3QQELKBIsheJ0mj2LDIBKCiO4IkmhQ4FM2ex7apOucBAlPMA82YMT3MmvWxno/ifBxm4xLZUySMYkto/t9zou4kGdHVuR6p/7wX/qfzKqpXJwAkdceTSbXojiiU6nnBfiHfwW6h0faEQvDBB8dLaIJYTHxkTVOwwcIpalUkz8rRF5ynzkvIqLNtQRTQgxGxZfM2KdwCSOBFmOI1ZwVnKabdd9x2q0AwCnveRxLNoSsosDAjaC1yzgFwFhQwi1Ueln22Qnvk/1UQXnrpxbJ36XpMF13f9zu267OSsA5PUAB0VGp3J8t0TL6nWYuW4aMPPghvvPGmZnC/XrdB71N0zCbuMvN9qCPSrb74oou0plNHT8l4bo51G5D4b1UUdnxfLG9RcoTXX39T1wUbQxR/KePWS6X5oot+FI7q0kn2QuztRPd1V9ggD5iH8zoX90kAr6qiskH9kr1g+ibXygiUQW7WMrGc7tOKFavcIZzlDiG5LEUDAlQATJx1I0eN0Fpk/UHH5jPICTgP0xktkbo4l91IwYzUzRgzyC82bNggbQWASf4krg4bNlx7GeADFlOyd0l6Bcyj0yWbNesjgcucJ4Cv5H+cx8Shbd9s02cTQ4gZbdu2kwAac/goqdIEAKSlMGGmddmy5aIDsw7T3CHPi1GGG24cJ8CdOAM4QREk4ZIoauV9Z6aYZ7LZ+8xlUzu4644iKEUsYovEYp4tNHzWx/HHHx/OPPvMcMHoCxQnYEqYjmpw2M0AlJbLxer57W9/K5or/84z5Dkzf+t8IDvccMM4FeywPVh3AH0CegLnKFRvCw6KEp6VZduJqhoxEaGKYm+E/QQzw/JEhub+D1uXPr16Kl8/7/yRonKWlnn0IeUciTbsvCONU/n8Zh9hm/PalCnh6UmTVOCRh5JLqZMY7Sk4i2ApoaQsn+aWLZUXFe/cKR0W1gIdbVgp6GzQ0bzv/vv0rm3VYvDzh3UIa6tCZdneULx9W8ioqwoFeZmhsnxvqK5ExCRXtNEMuk4UQBwG+XnCVKEcVYPGVdeG/ILCkENHj5awKJSgzDnqJibKKJvIUtNWThJCyGBrTERSkppmlFJByEa2SqMVzlIXDKVIgkDiZydamZJ3zQsgUW8aoHjUsVuzf/H5z4VfQpidC8cZu4ggym8vdr0SFdVtcZ6B5w5pM6sYJBnPzxf6wpwBanDMQYCGwDfnWrh/klL+mwOz01GdNDx+yuBBoW+fviqGhGJE+qUTfA+Fs2EprOgQkoS425fQMB+ZLKpf/fqXoual7oYTglhgsfgTNUb2E6bf0vUyzcBnKgcNvzsN1adCxwWVk3ioUpo5lGKr5yoJpjxrocC5eWHDxo2SiEdyfcuWLVZkg0oQ1avk0YUnVS5zbDZ5drfRA7a203DHABZCOnRMBYGKwCHvWUC6TqhgYcZ8+BEdRZFjDTkZYdCdwXH1iFQ0maLj35XmSxOinDq1rCWjTe6gyCIhPhsl0rE7l9aUqLkSF7AgQQIeXNg0os8Eo5atW4enHn8ivPjSi2HF8hXyrrLBqIve3Xv2hjZtW4s2MvqC0WH06AtEy5OPZ1QU9cytBVMkCiT5d1Os0jyU1uh+wjepO9SQnEbJZ798f7ngdSeUjjfIJdx0kgBU5fIKYmeae91HQV6qriw+R/hlslYBL/i9IJIYyTNHwiHF7yfwIqKhGdayMlEdUC6VsInuxxQb3js0kqOP7hquu/Y6Cb2wXngvVqjzvI/WsGbfGN6mmLf8tdSBq6wICZWIWShJsWfaGJj1gPchgh8ff/xRaN2G532i0H2KWIpO6EGsN2ZeSWA5iKbPmCEkF6osSQIFEAU6yQIHOckqnapRo85TJ1vzLZWV8lRDLCMVIJ6ZNaKMIT0G9BwyQ4YMkh9f+T7P+5FwOeko83XkeJ4TlUySc949CCP3zrMoLSsPffv2CueNGiWVUry4tm7drNjL70yxMVGkRRfLc9fdXkz2rVQilJ0bnn/+hTD19anhs8+W6v7w+cSDCSYCHQ0P0yPa5JkzDirWD10tkjyoN+ogZIJm0oXi/eHlmRUO7XhI+I9//3kYcupgrYfqau85/tvgE/5fmE83DxMmTAwvvPBSWLdugw5u1ibUZQ5UZkwHR4pauwPaSUmRLiN5It0jJ5YuCvjMFi2KBFZNfOTRsGTx4rB+/ebQujVjCjaWpgMF9Q90loQMUMpUnWYNTI4kckCMpcBJIjI84zYHHBA+nT9fs4MUxdiEsE40G4JgjLoymSqIBw85RYkltgMADGmuimuRiFBuQXjrdZLlabIygbZGgpLYK6xTnjng2vXjrpeJMXQuEi2+fJ3RO1ICZRbR4lroaDP/TGJIvEpdFJJ2vig6eb98Puvmnnt+oxlC9qbO57zcUFy8S9YpiEUxH4yxOuuBQtmzyySPLowoWsxuoHAuaDjfWYvQ50kYSXA3bNgcCgoYDyjUXoc2DBjEeXnNNWN1fxZIwhoHdT4njp6ZhCoHLd4qlvItli8x92vKVeoOphzEc2WmYCWAyTREKIWZih/EZMSMJk58VGqePBeYFCwyKJJNmzcNrL1xN1yv+SU6wBSEqSPL8+bcwsT9xRdfCQsXLhJlzIAS4CZz416nd955Z7j0sksEkvDld4wIHjOjVqbletUlw2e2oFCJ4mdLl8u6Z/Izz4XcPINVHhUwZfTKq8aEK68cE9q3P0BxBUCC85G9m5gsiS0gnYFIseW5kePAGIACDsV/2WfLZZTtGGf6I9fDe7r44kvU3cA3UEq4MmZ3kUFSbmDXYnx0vGEfAM59tnxVaKVuWK5iEddG7vXzf/+5CtlmLfDi85qWUiTCa8SJDDq9fl9WTE+Ared8+R/7yaOxZsPorIjaCsmShnm7zZu2hM8+WyYga/bHc2IhYpE1+fc1yfB85PDhosTCRgF8ZrwkeVqazmrtAPJU1iC5BusrMY/278ByXgI0Ugxy3xR2zOMOHz5COWUSNCG/gF4Kw2zNmi/D/fc/oJ/hdxGr8J6GXojVibr6+0yzTMAIf4rJFz2kuRbyEUZziPMAT4i6NTZNPEpCXgJzZsQIz/9DR7SVp9lzWru1tqSzJJHfBWAJYAU5AjEUD2PoourWx/EU1vVBBx+sjujgIYO0blABJ37IAi8C6Qm03LZtq6yp8ESlAGK9NhaEuxWnKFopBimqGDHZWbxDbKwtmzeJ4YSoHYbvUNV5r1wvnXueF3ZxjDfQsUa7YsWqL0J+jId078847dRw2ZjLlCt07HiImGhJ4VkiZ1HRWMBnZFywPrlG9gvjQegrJGsV5+Sm3LIH5T94xBHhzjvuEC1egJE+M1O5uii/FZU6o1lXXOvsj2eHZ597Lnz7zTYBLrwvFbs/iDJaWxVKdxeHdWs/D1kZtaFdm+Yh1FYFYlF9XUbIxLw5K1sFIdgbhxS0kwrU5mL3BBEZ/AmVYjObJWEZWsdNQqWMU+01ZdlshjlrRHlLqEOq4k3ZMEJl6gTzPvCZGRB2Ry8peCqBoRKP/oB+8O7Y8L18pqhwkSaSktt/poimro46YaiIRlPm1PHh59LwLgiHaSfuEApFjLKwaVEr+Qf1zctTWxc+L8phIMMk0ha2MDUvsmT0GQxH33zzLQouCDAQCLhHvke0gihEArIONYyOAPMb3A/BJ1FgVCRHW4S77/61UFrL+KZubCzGmSuLypXIjoMisJHlc1flIobfTdKTjzqZ0BN3KtOzJOCpKK6obGiPp8I5qVJy+KCguGjhIpl7gl7V1HjOqVVRUWjfoYM+l8RLnUfL6TWackoqDPnfFnreGzdsjHL5PlBdNFg1UhS4jHpJzd955x1KRloWWfkOKpFURvFukliNnwmHpAte+6CRKCT63D+vp0RX5v4T0MCzjtyzhi6zCss4a5GooayhBFSkf1PwiknK7//wh/DMpElCxkn8U3LCo4AWANVm1HnnKdCfOHBg2B3RIehtrI+k6ighJ6xcJK0PfZKA4CFl+StK/MlrT53X2C3nWnxPTry9/uOMbNznUCUAN1544XnNvy1YtDQ0K3SSJXq4kNZ9OsBAHrlPpJFJdDBkpkPGPCvoH8ldQ3AvxPqhMqxfv07CKHhTMkMLeKI5uNISJWCYqiOmo8HqY3vGPQ5LAeVRU0lAKi1tb7aAOkJSyhSxzR0QDfubLkoSx5+se6Sl8QKDropUPBRLZn+gBJmS6o5BUavWmiNhhhBKG4bS0GxY82YxmB5NYYJv3eWXjwmnDjlV75F9jdExdNtnnpkcDwmr1oqmJwXgOs2sXXX1lWHAAKiDnUJVNd0Pz6xJOGP3HhWExBNEVd6ePkMKvABE7C0VhFLlw88J4+nT5MPU/7h+6uxxaHH4psNe/o4xRkjCHtEUJSyZ6paxj+nsAUKh/koyhAfYJRdfFPoff1zocvRRcZbTghliNTB3JXXYqrBq1WoZd0+c+PfQrJlnrfl7zYJU1YRDO9jegwQa2wl1O2pMt2H/SvwKUYw6GCK1YcL4iaKLUhgzX0dRxDsgBvTo2UMGwaw1TIiVMNbXhPKyEqHkrHFoiZ6NzlOBKT+spydJJOnLL9Yq7rH3du8uCSeddIKANfYe+xBAC/AB5gUdzEQNYi/xMwKDBDKgVpgXWrdqrY4wZwDJ5TfbvpVhM+9IYEZurkR5eNfIomNrwfNRMh5ByFQM8+dTTz0li4KFixZH5W3TcunkQVlNhs50FIj/prhWaSaT/ankOgqRAJ5xjewffpaiGrohv4fkKU8Jhb1ZU/LRrGkzrVcSUEAIYjprk/XEuqTIRA0PAGLwoMGK6xS+nN1co2wdAA4oUmN8JzbT8W5RVBS2bdmixJaEkbk0OhRJuItCh3OVtUKhcdGll4YtmzYKeCUOAmYwAwTtkn1PPHcHaJ8AOs/Qu8BNnsPKERoUzU2j5QywnYrBPOcNtn3iTxRuP/zwo/DYo4/L74/Ogm2pEJSpCh0PgzbfW3vupIEDpGhI3kSh6jVjqtdny1boM1av/lKqjk5mnbynDtrtt9+ujqs78DBlSvRMKAQB0+S3mpOtGMrnUrCTJ6DQiTH9s888LyDFgHKKf3XhuuvGhquuvkKzXxQZohDHxD7ZnZhC5/EDvlzseSSGNQpdHmona4DfyQxTArZYN8zwUtCici410KhinbQfBDjFOVxogYBsxGFAEzMnWgg8oiAgrkERvfUnt4ZRo0YIoKupZazDXe90LpuB5ftMSueiF0o0yzkb56Z+RswY5zVJZVTd/7x8dZPoWK5BNGfCI7K34UdgYrHf6Arzs4jkMPNLF4o8g1yGOJ2YGmYu2ApKapOaeYTlVqLfw/fx3qCrw6QhT6Qg5otcELo6xUCvXr20Ds322qvnD0i6atVKzc/BVKHQIl4DlrAH0d+wz6uZTv+cBydVYs+QmwrLnuOdzpk9Vyq//J0V2lHmJDdpEu688zZ1Rdu2ba1uOKC79wijCuRxzqN4XhLNqqKQRH22Vfj6q3UqhJ577nnZ8BB7uCf2BQAqo1NQ3Y8f0F9e3LJxKPee4TlyzcRn1jkjHu+99354++23lGukhhJ5KM+IPAO1ahSbeSasFZ4X4DtrFjYOxTa+33gb20alTp07zkTWHDPazI8Cgs/6aLYAJW6Vfc5c57hx10nhuHWbIgHD7pbSWWfEy6A+18w5wRdxgkIT4UDAZDriSTWftSXgTkD3Pllz9TvuOAlnHXXUUQLN3Xipa7AyMi3b8+MwnN57930xzgAm2FsS2Pv/KQiLv90aFsz7OPBeOx1+cChqzkFQEMpL94U6zmI6fdAxM+pDXkG+KKMgrRIcycuzcTUdH4IiSTrKceoU1geGojG0Z1G5aHEinjpAVjKsaRCO4L/3R1I4tBMljz9duCW+//9MavUSompaSnglVU9Rup98r+cXPHeROkAJPUy+RPbrcZBRpa+Wtw3C/7l4IPnWgH4UxbHSWpYkZVGTmzN3nuYD2LQEbvN93ZUSopdfoKFrVNtIpi3sYOEaCmINlkYRHAzcMQOG4gTKwfOhW6VFJG+bMiWlDDrjZQW1LgkycO1G2lORbfoUCo8EKa6bnyf4MmTN/0eQIqFSFg8whTctQre2a+OGRVoYPjPiLXSMQflrlLyQEIGwFBfv0ewpnojMDBLsCEQbN5lSyGclwQfuSdSD+nqZqbJJ6bJiumlOuSmRBB2jnuVKCDoeemj45S9/EQYPOVmbs6LC5rB4kZEU8J50ryWlMUCaEinRlP2mSAwGJNlqgwHyhYkdaG9uH4z7i+4kdSuptOJJKRXSHCVimuOEjoIgU2FE5/9RoNxzzz1h0jPPNHRCQRrTnA+HMQkQCBfzoEce1TnsLi5uQPv4Pu5fUuHR+1KzvRS60d8L1Jr9o4BJByPOutKtIsjw3pL1Cs9UnSopcYK8er6Qwxm66COPPBLwkFy15uvQomm+EGnz8e1BB/IvmmucOUTFceDAE0WtILE+4ogjheqbNqw0Q4k6yCjdLoI89FhmAZAjhyK1Z3dp6N2nl1RLmY0C0ZMpekSGTRXzoZ9QeEleoyyYZPSbNhOYQ1wqLWGGAF9TOjUI1pSEP/z+D2HKaxQ7u9Rhgi7arXs3rSe6OBxYfB8JPocsBxFG0uxtgjdzdoAUnrPcpQSfpBzfRwQwWLOgglu3bJNf0gsvvxjyss164FCU2i1FWGaT0L3bMbJe6N37WHWHUYe0rDrfh2hISTQMzg9rvlwTZsycGcY/NF5sA4ojAR811drHh3bsKA865pmGSKhkp5JdF/5mNyTqc4PNjWbksBJoGjoe2jF8+9328NnSz4SUz5j5bijIzxEdiX3Wpk0rUfrYa2km14BEUHKCaTqx7/Wp08Jzz7+qn3XYc+thAAAgAElEQVSn0yh5WWVNOOXE/hIRGDr0NCnQ6n4xW8HouNTvmQ4ZAhzM4jGHjDiNqL/ZTmbEHqir014BDLr44otE2ydp3LptS1i79suw8NNP5BtFoU4yRVENFQlaEAUhhQjzYMQWJV7lleHE/n01Rwri3qlTJyVdzMtA3dq7Z3f02GJOxPR3UexEm7O6NgkEfrEPPTQ+bN36jd4dMcBUzhp18/r07SUUu3OXTg2MGPZTmsMhpgJisC8ffnhiePutt6W0yXmlBDUKVAE6kEQMGjw4nHnG0DDghBM0Y8ueQKGSPUPCCvsEcIiE4f9Q9h7gftdVuu9395adCikEQoA0mgIJLSH0jnRQigXUYxkYwRln7tFzzr3jOXN0jvOIM86oIGJHOkhVWkjooQVCSUiFdNLb7u34ed+19t7ouXe4eZ4YTPbe/9/vW1Z517vexd+TZKUIAnsoEFcq2fY/nCXRikVJhB1RW+679z7ZY+4sezx8+NCo+A8tF190kfpWZ86aFcmXq3f8XFdjfO8FCkmZuUVUKAJg1LixASTQpr81K5gFjGGPx44dJ/oUQTg0XhL0DP6y4m0VcFf0MDHqjQ7WTwJ+Yg1FCwn/bWEgBN6wha50KREOCXr2FwVPzhtMF6ieN998S9m1s0XBKQketoV3mXnczHLlpz8tUbNJB0wsPb3oKgAW1IoaBqDCmYV2+k/f/V5ZucL+DxCMs6PKeA0V9kbNoyTwxH+x/rt27SiLFi+S0ixjhPbbb6LOUPYM46/xha+8/Jooo7/6zW1liBJCi69I4GL40HLNtV8tV1/9OZ0Pkqukl7k/zr1j/EqKoUSBgoInwLKyUsIvv/jlL93K0dFh3QR6ghkPsccesn3f+ta3ZINE7Sf2ClVPgnYYQjn2gJ5keqFhU5Hg85yAdeB3VJSx+bAHGJ1z5NEzZKc7OxFfc+WP80TBIme+2blbSZz9FVshzlCCofSrGSioFWDH/bAqdbUEb3jWrVu2q/f3oQcf0d3l3wAv1O9WWVkOPHCaEv+vf/16zfckscsYJgsQPIr/zoJ+jB3gHmJDWG+YN8yOA2xDvIT/T/8fbBpYNQCqfJ1B+3b9yTM0j9ij3HfX7QJmGDfBvpA44iMREMMvcb/cOuFeX7XhRPzrJH+gCEPsSE8fFTGq87Q0EJ/S/8o9kihdRV/5xt/9jdgzo0fvoZ4/Wh0QOnLxxD1+2PekslMEwM6OGjVaFHBaTnheYjlsF36IMwtllYrdf/rSF1XdVHwZo3QAHBx31ivRZT0Q1kKkK89fVvx5J2wFNG5YHdCMr7jico17e+zxR8t3v/Md/Tf3C8Em1nn6jOkFsEvAAKBmKfr/fC5JIfbozjvuCj0Nx9vQoK+59q80PgVmBPuPrcUOmRZsVpaFpBxDQjvn+V/8U88/dwNl0R07WwWUChDSGCbYVi3lggvOVX8qo9gooBA/EoMY+GmSLeZeE2Niv/ANzGwFWMDm4b8NLn1Uymh3R9n8wbryyvznSk1Vb9lvwrgyclhTaahrKq0t7aW3q5gySnWh9JX6Jvf2dWGwgl+OkEyf5vzh5CqUHPInFFMEaaqkbNboQJoMX1L/rkR5HoqTwESrc0ZRJk6JTGWC1k/zCJGV/LnZa5f0UQfKViHllxGagQQzKyd8jYNZJwtsnqVyQzQkZnJ5sC7OxUIhmQC6qRmqmhMIPo/PwtC9NP8lld9BvpYuXS7D4/dy4IyBxaCfcvLJOrR77LmnDlL255n7bulvDO3K994rN//sZwqw1q5b5wBfpf9EXjsUBE3cb6JkkEk0TelxX5/60qDhRt8O7zB4DpXUCRkLAhoT9EupicYzy9iSrCAdHslVVhNB4UBNUvACyWh43ffec6/kgKkU8v1QBxEFYXAx/QUkJzt27XQFhqRFVSo/p3sAvB7IKDMPhqQEh4Xxom9VCaGC6Q45VAKi//pfv6WBu21tKK7uiD5LB978LAIB05YdEFv5zklUDm79EJ2D/Q5gQ0aVpDgqZ0mnYZ8kjU3FNHoQueA4fgEA7R5SyzmBCsYcLBIejCL8f3j7qgwweFVVbhBQAxfMHGTOEfPVxk+YULZu3qx9FXofQZXPVU2M4TB3X72uonp1yCnw7FZbRQCKYMeKqkaCqfaZRuiE0Gic34EksV1OC3oGVJLNW7aqipDV4IGEkASchMOVXZwZ+02TOIIz/c3j6qWxwAWy8gytf/6559S8zQxFjLVk91tBxbp1Xs455xOq1Ow7cV8FXiDv7uOFRdCrn02Qwf1SEKt+UN6Pvlqauj1snQCWYGP4sJGq4iMcADKNAA7vj0Ii6w2NhIAZ+iJ9JrtbWjReAmrUk3PmxDiNu3UeQP1ENO81in7GGWeqH2z06DHqo+US0oOATaBXFKVdevNMg0dMAISf2WCN5YjDD9PYBAYwNzbVq/8t7WTKlpOgU2Fe+d77EhP4lx/8a9m6bZv7eKDmSb1zp6qpOL0zzzizHHbYx0Vr4W47UDZ9WSYmwJCshCtQkijKkPLaggWiKTJ7kUruQQcfrD0liaGHhAomdoS7RKUpnSDvjpAWAcZjjz5e5j0zvzQ1OIEhgOPs7WzpKBedf44SOJ5vz9Gjgr4GS8Ez8LgD2EYEaf7wyKPlsceeKK+/vlDCOlBZ2dcUHqEXm2TkrDPPFKWKtXvmmXnlueeeKS+9PL9MnDhR1Ssqzsh0k1RSkUAt8sknnhBqTfLJu2zZvqvMPHqGgAzeF5R2/fp1ui/8bM3NAmzBRgXYogHh0eeCPUScgXmdzNtqb3PVCR/HmUWECVbICSfMVnA+Yd+91d+iVghVDkxTJ5jauHGzRqEQmGBPudd2Db67fCb2hb5JKK7Hz56tvYeCzpmBYii2BG0OnQZiuTMaZdE8JGYuhsBbUNv1AVlbiPEs2AiCsWeffUbnDtooz6w+vs4OVVY+8+lPl1NPPU2gn2YP09+nHse0tdgnWidgrDjZ5DmonD5w/wO6V1TgCfoJnrhf8kldXeWQgw+W2t706dM1TolqPP9OAI+dsn22pHwCyPyJTUtF47SDWf1LYJi9pIpJQmixiQpVTbH1AN0Ex9hMKm+AnE88PkcKf9wR6HdgyCQvZ559lhKEMePGlOHDm0tPL9RIA7D5zsw/RWjpf/7P75Y1q9frHkqgL0Bbg2WlfPnLXxIggcQ9Sci77y4uc556srzyyivydQy8x15x7kg0CQI5d6hjIipzy89+IZ0H7gmVWkBKRrEgDIKKMXMNxaBRH6iVIvEtGhdVqGpS1fKwbvwm7TCcHQJTgC2qHOoZFqXTZxYferpoi2eX8847X89EpVr73+/T6fcCGLU2BMwnespgEmELGWBuyqfjsNnHzxbAhmozCqlUQOjzJBFJRkvSBW0rXTyQ2mUPMURNiCW5j5Pf6utTb59B96xgphIua9HT3Vd++tOflQfuf6gsWbJMz0Qyxl1jzQ4+GNXs88tfXfNVnTnATgOpjgeTOogNU4VSs03NfCCB5jMZFwHID0OGdaXKjZ4EPo+WBd7Dczf9M1O8kL+DtXHffffpHpA0I0BERZF+M1GpQ7ymKgsREl8iDgekiDFudYDUjlVISBkRhWr1q68t6Aeb+GxTz3vL3/3d36qlQQlhJX+fCaHp59m3CXXU1VqPeKJnH2AQIIF4MKvKgIm8C/YCVs5ll39KIAdAD9VBK5b67DEfkq+lDYEECBvEe7JnrFPGjNibKVOmllNPO1XJ8RHTjyhPPTVHav93/kmrgPtFPPLpT19ZTjn1FN0vgTExxxuzZ7G3Cmlg/PBf/03ikP2Fg76+8qnLPqX2JCql9E4zP5gzlQqubnex/xKtU8k1xYGW8tScOeUf//EfFcd7dNoAu5FzzGdffsUVot5TKGLPuf+ACSo6iTHZGOPFmAW5RWOYmE3rMS41+hkA6gC2H40yiiT/xvVl4YKXS3VFdxk/blQZ3gzfvLG0t3aWvu6K/2NCyGGqEN0jRBo0/LJJxpG+FRJCrjG/qSJygThMbK4EF5I+Gglhohe6PDT31iIJnHNkBqigiexkFZGFI/hggQZX9HT5gv7ZH/AMUn7kZ7PA/Mq+RgI5UU9BziWX60BJyQkoqRqbSQZNqcokFkFkyyJHYBUiHARrDz70sOZbcfhJYgj+TG+ldxCJ2l6haDjP884/T1k/wRpBIVVJ95+ZEshQ0ncWLdZoAgI0NbxHIGcVUAvuoBQFavX5L3xBSDhOVQhZI43trrrhGLP5NYqQH0pClRSFaldNGA0NZA3kY4AS4MHufi9mgO3SsrHfr7z8qnpmKGPDbWa9GJY8ddo0qYCeecYZCjjVmwAloc/OYkD5bqDXjuCfd/6XH/yLpJg3bdykihXOBIOjym4nylpNQoS++a1vllmzjlGTLwqDNHrDdRcHm/cJfjeOjEuLA2JfoU+ZNttpNdJBNGTOEbTJdIhZuc5gmoQxESE3uVtcSNRW+hwHKbGyH/SELF22rDzz9NPlvt//vsx/kQZyK6eqpxPQRBXu7nL0UTPKf/7mN4X+MbtmSySE/JykXlrIojbGVdjh2cm5lyKpoq6ke/5eiq24CmghGv6N5I814B0wKtwzEnKM77//+7+JngGFWvOqQmzAKodWKMzqIgHb7Nmzy4UXXijaIhUsjDnrbWp4nT7nnXfelmMjyFmzdo2QOYITDBv2gnUEJb/00k9K6RExE5InydnHn7wrgS33jr22wqhlz62iSIDn2XisR11tQxk5cg+h/QR3JDyMgKBKccnFF5e//tq1/fz7tjaPtsCRjt5ztO4nXH0CGIRw+HsSQs4iz8qa8bwowhKEsSYIJ70DdfLee1VhZb4VTevst1BBBaxtckzQBvl8qmUVlfSatYbst2eHclaVEDY0CB2FwvuDH/xAc7uk1FxvmtCWLdvLCSccJ4EVenjo6dmG0jFJcoAcpvaY5mx6kcESjVMAId+6Tfv+y1/9qmxY/4EACyozJFynn3GakmUSo+ah3MVe9bd6plylkmfQVRD25559rixfsaY0NQ4o4GZ/KMnQ1VdfLUl6KOzcWYIEAlKAFM7ZXuP2Kk8//awU/xa89kZZtWZDGTHMowCyT4jq6EUXXaweFFMvG0pr6+7y69+gaPdAeWPh60KeEaVgSDMJHmcC5WIodnfdfbcEWwDVOCc4WfokSbD4TZAFes9ZA3xST67AQ/etCmziJ0Llb2wSoAEdlV4rkGyDQwYescEEtSeedKKUaC+48PwydsxozWjDxmjEgoZXI4UPcu/+EKoBCD5wduyrSDSM4ANEoUhHoEJV+IBJBxgA6OzQnci5iaIx9XSr+grir36i8I8OqizH39+HS2UjRV8azIgAFKKSx70lqMH+sA8o+UHROu3U08rBhx5Serpc2RMNsdt9MawBYJB6nVXZj/aDzg4HuPfeq7PMvYV2rP7G1jZ9LonBt775TfVGsfbZCwiIBLiIyBVnhs8SFR5GRkN9QXeAAJOFyuQdG5+tDwaWAbIIuF3F7hen6MFeGPDmfP/05lvK4495EDuBLmM/oI2aotpVLrn0kvIP3/5/om8dZXR6RS02wV5yPxHKYI7kd7/zPQlrYJ/UlhF6AWI7VFaI+kw1FBo5dvepuU9p/jBqkgfsv5/O+vXXXafn5bxpnnJPjyrID9z/oOiO0nSorLJU//ARsitf+MJV5dJPXdI/koUwhz1mL5Kah2/DXyR4ztqQ/DJPmD5PbALnGpYS/0ZlgwuAfbzmmmulMosPAIyUiukgwSLiPI+0qdV+YWOg4NMbyybBxKC/mGSOe3PueeeW6772NakZ4zdaWok17GNhFCSDTCyZXp/p2rr6SChogzFd1BRkaN0WblOLkQTMYLyZHon9I2hnrxobhmjWJCM8np73jHwYcRo+kp9BP/x5531CtD6qZcQqJAb5PJ6f6t5vYhTpPihpsK+lYoz/YUwA1EQAFZJMKlokgyNHjFQigIgI781nux1pvZI3gEzWjnjirDPPKl//m6+rOitgN+JixdUhJGWfadCf+4Ed03rUOX7AtgDyqEK44HXFjexVAnhE9X/7DSqEF5QxY/ZQQm5AwdRqxw2mkOIDUtG7g17AnS3ld7+7XSyjLNJgJ1PtlbMMhROGB8wA4mbWG7sGCMt77zV+r7JyxUoVWejFp4fQPblue3Hvr0VqGEsDoELbBPaUvuQHH3pQs/8Q08En/qcvflE2JUXpkvLMuYO1oN7nqpryve/9s0YTeZSGeySJa77whavLhAl7l2HDbaesXErhibY1+h8Zg+MKtSi8tXXSiqBPlHXQqKIhjHrzvnD28IPQrAGCYENwfjTfNOYQc444xzDxOC/YD2KXm25iNu1Tyg36dUy2bv7/N3Zi+5aNZcmiN0vpbS+jhg8pQwlKaxtKV0dPKT2V/+cKYTiLXgbmSr2rXgeqGxpQG2hRKT363auEEOQvm1qNQGeF0BQ8GcIwPIMTwuT3Z0Uus//sKfxzBdFEt40YMaDbUrX8co8O3H1TBP8yIcSxDvQiDiiaeU4R74YDzp+n2S5t7aVb6LB7yXgPVU1qHVjdceed5dv/8N/7m94HEkKrhfKzUACETkfJmvfEEMlBR7WR5yTQoWl2/ksvqUKz+N13hchi+Nl8EiucN0nmwYccIpTlkksuVgIBVSMFX1KlkMPKwdVA4khuCfRSlpsAV/LdBDqRLHiAMRWpgaHtGr2hhJAApl60GRIYqgT33Xe/FCYRzkAABSdx1JFHKZiEKkpimIm80DoMCkI1Qenlz0zIOdzvv/eeUHZGTxBYsyY0KdPkjwHwBakt4/cer+rK7NmzhF6BItrREwSZRqcKXf8A7x5RqLhxmg/Zj/DHcF6cfFBFcbY8C3tCAEYwJnotCWU/6uheWM6MZ4jZGJBcsp4keZwVPh+De/8D94t29dab75SmJgMGMqzRswati+bqv/mbv1EAS38dToWfQwDiClmH1RhrSbBSPMVogRu7Q8wGxbWQ7MweSdGrYvSjq+sWNXBvhlEyHBeUX9TkSIA4uxhyKV7G2IIUY7KKY60SFmgvoNfM3yMIca+ABy5bMbJeRv/ll18S2kz1l6ANw5lS+Wpkr64un/7MZ8qVV16hiqN6vLT+ObYme0Z8ZvjHnFvEZ/J1nFXfaRJX+jcbJSiCIIsEj157VcEDAA29V5/81KUCEiQoQ4KDOElNjSuEjY2iUCLuxHxF1B5ZZ5w/z0evI5VMkggQQkAG7v4LL7wo9TikstetXfehhFB72tkhZF2O8awzy8iRw0t7hxUyHaRB2eDdanT++TwSFCpGOBcqkCQaUjXs6ysfbNxWTjppVrnmmmsUuJBUMQsNlDr7YMX4ULXITjXBOc4He4PjevaZZyUywHsglsF4CAbxur/SlZfmZlOHCRZZZQtIVAsM+l//63s63ylY4qScVgGrR5MMfuazn1FFFhLDBxuhQ9ITXHSnuT8jRu1RHn/08XLDDf9SFr2zuGxYv1EzCWVzguLPuUFe3AI6B8sGb9z0Qfnxj/+tPPzwg2Xjpo0SAODzCBKoEOLgSVpfe/U1sTke+eMTZY+RDBGuVMX12GOOLuedd56UEhkFIaoarJMYRTC4ypTUftaQZ+HnPvjAg6oGY7egMOErqNpRBWAtqWaecMLxGitAAgsIwt5kXymVHaitSbVi7huUIAkYQYmj9zP2DhVe5kLSL8O4DQASkk7uM8mIKzKu8PGs/JvsLAwS+o0FxtYaNITCH3fHPsLiY2qfiLNBFe8HN9ygMSLs485du/Ten/vsZ0WxhbIKIAPVyT2Wrpjwc/iZfHZSk6Ha0Vfz81/8QtRBDQyIOXKaT9bbWw455FCtF4Ci5inugg5r2p9VSM0WUZ942K+MK7Aj+EgJj/zZjEJXSzn/Fmuw8J2rqPwmKEQkCwVdxtP88If/ruoeFZCqKlg/zFm2mAZ02iuuvKL8j//x3+VvEIRibExvL+0hDaLCA7wsXbK0PPro40rYoNWrTy8qs5xJQN3Zxx1XTj7lFNHoJLqyZIn6pR555KHy2oLXFDhT/SA4r48ZxNIo6O1VHAFlFOYAwhwOdNtF34TCf8klF5VTTztZCSHrC0Xb/XTJ1rIYiIFPV9xM1xuhvnCo8vQqLViAwBT2ppRdu1tUpZp57EwxQo6YPt2UwH6qpseNGBhw4s3PJDaEVv3YY4/r57EX3HmJzxXPAT7nnLOl2jpq5EiBRoB0bnnJIeStZuCQkIaYGv5QtMmOGGweiqOaR9qvYM1+Z6yBDae9qVd+SLTM5mHluWdfKI8//qQogyRirIWEhOrrJNTFvM8vf+UrrhBu36b345eS/Mpgkw2KO3ku7hpJDQkNwMqidxaV9RvWy9ejzguACl0fNpdGP4SPZz1Jjth/kue58+bKHlAxhwUCXZTnMjht30fCJbVgMZUC7A1WAzY47yFAGH3O9Cm/+OJLYk4MJIQozHquH+0M559/rma8sof0aNOLmiwFaRvQPhRgOH4AMRlEwFhDqspmrHlQO8/GugNcEreiqMuBwl5zdjnPKSQDs2rtmjWituLzWDvsipluTDNo0btzXzmD9LBy5wAkEKzDZyMmc+ghh6o15JxPnF0OnDZNf8fZIe6QMB8gUAB43Ak+izEzKRLE/qNmzR28+OILxeahD5jxPgAC2HeP2EDgjvnl3RpNwxpRgf3DHx4RI4m7rvErLS0CWyfss4/iY3ICqKgkwYrVQr9DCveVCN9s1fNCO2YGJS1k9OnT/tAf04dYJD/nI1cId23bUlYuX1T6uttLc1NtaWqoLrXV9aWnq69U9Fb9RUIoSWTU2lR18FyRagWSBLxU5oQr0QFSOlHTpM+tuVnJE4H3QELo/p6kQmXFTXSZfurEgIhJVjz46aIpYioUfPpyC+lhVhhKpmHgJUITlcAUvTC1zdUNVjTVIz0oHidkhUMuMr8UUPZYvlgS/KFayDPo4MTsN81LjD4SnBKXlPlCoBI5rN3v5aHoHHJQHQbRn3ba6SoLu2nchk7JQ6fVADncVE9ABeHs03OXQ9RJCDCYPOe2bbvUxI6qIHTRyZMnBUXI1NlU1+JzMnB3k7urKBaFgYZqWV+QtmQMSdymkr5AO0o3bZsjrUG1DGevqhaq/ubCt+SMcBpU4ZjRSMMwVQXoPlQKSTS4PF5DKEOACjhWG78UBZJIzggrXN7621vL3Hnz1OsDKksiCgqV6B8XatyfhjBD9zv++OOEDNPMj2Ib20mSRUDHBQfVtBpYlQILfkZWENljUDMLlbh/DASHZ+E8SSAhKnBcZAkADapo5zyvdFAYVZ3fOLvcIZJPAm2MIzN0CB4BE3KEBEE2n03Fk94v1AcR4cnm+FTrzQonCSbrQSAnKmycS+6IxG8EijjwsaBQzE6M0S8YZgfxodYZPTgSKflTMAYqDa0VA8z+qycDAZdQI03OPGsDanXYYYdLoZFglyQK2hCf3dHeqcAR3jv7Q5M3yp6sA6AHPwcDiYEncSRYxbiShBBoyfAHk4AzKcpcPQk6Mz2RILdNYS+VXFciOuSmbmtYVIoBkT0qd911T7nxJzdKEZWgFtTvTOZznXqyBigTNKspGwS9qkqjL6BdMRz80cceKzfdeGNZs3atgtARI0YJ3WWe6IwZR5bJk6doLwAGAEmgBWEPSLR41lSIzJ5h3u3qz18l0IS7Cx2TChdTYLlrOYhayG4MjJfE/BuvS50Paez33n9Pd4sEYONGVDJnlKuuuqocfczRZb99J1rlt6vLCWVUeEUHC+Eu/o51Q8IagQGEIwhWoH6CPE+dNrVcfhnDwGeUvcaPU3WQSjz3hb2SunPM8lqzGhW4F0RlIVmlf4Ivwv5gp0l0eE9k9S+99BKdBxJBnLd8TK8r1B4vVKM+nu/f8IOyds16ifMQrCF+BsqKzeJ+cE/oRUQABirj4nffKT/96Y2ijSKAgKMFNTYdeITsG0EeA+4BsH7/wB/KqOHNcrpQbmdMP1zfA2WUYFfzn5S8009nmhV3hv0Rs0D+q0Y/lyow9pogd+XK9yRSgA/huSZNPqCccPzxQqcPOxzRjaGyVZ5d5pEUBAGsGdQgADZAk1Xvryo7dvLugCIGjqwu21RmHze7nHzKyUpe2Q+qrEn/Zi0tuuKEkF/YrhxGbp9Yo4CIZwdgS1vvCmilB5YrITTD5dVXXi3fv+H7ZdnS5QK5SPyo6FGhPOfsczRKCZCFv8/xFdljROKlJFPS6HWiijOn9tFH/6hqrWx3DFLnawhW2QeCuGOOPlrPkLR50SwjOc4B2hknyIepZcSVLimYRzKa7SbZhpKVHGyvhOvkMxFXG1rGjhlXli1fIWDkJz++sSxYsFCglynLVaVlN7PYasqECfuK8kYVhZ+za/f2sm07wZsTS52Bygrdiz/+4bFyx513iUqM7XHflefVnnjiiQIuqBRAn+PcQau85567y4IFr5XNWzaVz3/+avlUhE1qqwFju/opmbTuUCG84YYflO3b3DaB3gPg3KWXXlxOOeWkMn364WWrEkILDYktBDhL72XEKAk4ZjWPJI1qP60rsEagKmZ7D9VS9oiZnVSnx4weE/3Jfqecv0eFA7uc7T2820033qQ+cqiAstGhypxzfM84/XQp5wJ0AAjSr0V1CvDLffso5LYpLklhJyfq9odiekXPnAQ/BEqEYJBAXwvU8Ez8DOwqPnXYsJFl+fKVEnpBVXb5suX9I16IVybuO1HJKmrSYtcQSxGfhghfjnHCZ3H2qAZB+yN5ePDBB8sTTz4pIAS7SZzD3WUNp02dKrtH37nbZmKmcx+J0qYyb+7ccvc996gXjnt5/gUX6MxAF+XrSfzUsxtzGu2nAci7FfeK3aP3N0uOOw/FH1sFNRLlW1p+aN1wD7NHjgAcXIewz/nnqspGIgjY4XnB9sFmyli0i9/YsA0bNkqZ9/77HxQ1lvPOPYSlgO1iDAZigFTXLSbZJnCRuMS0eLOnOBf4B+jzCE/Ry/sjEUYAACAASURBVM87YEsyZsBewfSBrswoI5J7Yqwf/tsPJcKGIJjm+p1+mmz6nnuM0mdJ3KrZY1usC2IAi1gFleh7771PfozPx/7D5jnwwKkSQyPOIfbgs2BlkLgiWMbzsh7Ej9gohLew45x1xppwLrO/F0HEU045WWAANFbo51InJaMK+jEVXd6TWaz4HIBB4mHAFNaCSqE/061svCvg0kdOCFt2bC2r3ltW+rrbypDG6lJXU1GqK6BclVLZV/0XCSFGmstnOgmzZOpFm2jvgM+NQ6EPqg7eTGmN+XyI0eC0LKsewhyDegjdR+PB86KDRtDNJXIFY0D90XRQV+0S1dbhjguvQe4xG25wU6+NgWmI6eAyicyDpopfD+VmB8ZCHKPfQoFM0A6kWRj9WDwLQbh6sGKOHc3wUNBAhV995XUxIi2G4yCcz8UwwGHGyM2efbyQAAftRkRMBWyXAxk9blx59JFH1MT/8B/+oIGTlLOtlklCCK+/S4OwmQ+DgAT0JpCB/kpbrFv2kfBZHKwVK1eUFcuXS7SFi0iiecCkSWXq5Cn9vXyiQCoxtkKc0BOGoUM7wnAO5fAbIV74xpuikWiOzbLlOpRQAOk7IlAmASbhxlCpaoyQDWXz5mahfTguoXoS2HBFln8DFUL4gWoIgS8BvQ2VylS6dAR8e40bp0Z8lKOcEGrn9W/8N4h1Cu0gVsPPJrhJ1DKplSDQGThQBdy1e/eHqMLqFQpKaQIH7Ac/RxSNoPxqrpfODkE9SZer0PxCLfYnN/6kbFi/Qe/NOloFr0/9IKw38+NADEkSrM7oaqSSqxiH4Yb+4ULRUqwIx2103GNQWCPRqxRkOkG0ApgTKI0I0T30gFP3l3rtMY4YX3p7QKl5Ls57vpscj5QIu/QOnL0vfenLGtYKmME7q+IdPYs4RIIjkM5nn3tWympQ4agSKNkOQISADzEF9glRnUsuvdhOn/4g0X4d5Gndau38s2+4n34Fc0E9L7tVCXVFApXHUrZs3SZUjSofgQ1CUJ/93GfLqaecXI48aobsHHfQdJlW3RHeh/PMOkDVoY8BZJfgHErmscfOLF/58lfKvhMnar+1J+0d5aWXX7Y68N33xGBmRh44cUt1RugwVPNQyWQNEKOgaohCpAPg3UHHdAUOuwWKDW2UKhTo55w588qIEUMVQGzevK1MmzZZ1UpoZ0ccfnhZ9f772j/3XNUpUHeftfuJ2e+q2rry4O/v037PfWquaVJDhojCRDAO1Wa//feToi8D1UmcRW+vsuPmLAIY0M9ABRYgYdOmzboT+AfOAncOBTgoxdgFnDP9NyC8muvX2qK9xh5hO6HFPPjAw5oJpv6mPkYxDCtQkUCSx40dp6oftGLoolAXARvmzn2qPPDAfWX58mVlypTJ5aKLL5QNyl4eKmPYLWijOOrbbrtD4AW/duzcXaZNnSTEFpuKYA2MB3r/AFdICBzYuLc6ZxiyhgR5JDg3/fRmgVnYdN4bH8L5J2ml4oG63fjx4xQAUVEiWMv5q5wdvo+A/je/uVVgQvbK8Ln4Re47QQgiOX/7jW/IXnAOCU4SQBBYEwE/QYl/xczBQYAOZxEb4BmoFhBzb6tF0wgOFeTF6AZoozfeeKNQaQk7tHcK5ARUAZ0/7fTTdec5t55N6woe4y1YK5I87i3Pz8xBkowPNnygCqrnO5LQdpdJkyao2nT5ZZeVjx/2ca1jdajheoauq19p17F3WfnwPNAOVUBdoRuuYJj3IlGFSkrF35WXet0vVcwiTuAO894ErFT4aYO46867y9Jl75fhQ5tLDUO3KwBuOKt7KKD7xLmfKOdeeH7ZvROGAdVRqrDef4BW1hPVwj/+8THNt6OfkP0cTLcnKbj22mtFFeUu4fOo1t96629lk0iM/st/+ZYGtVtt3a0s2a7A2YDRwaiXtWvXCdChl4vA9Wtf++tyxBGHlfH7TigUBEiu1PcWjBIxBnReXW1kfbFVrAUgEW0gd9x+h1WRA2jEBk+eNFl9fld//vPy66LmC6yjvz77Bz3qIVsU2Otly5aVf/7eP5ennpqr58eGAILwQOwDgB7UahJg7jBxjURqeukTtSq2AI8AOqTo2Oe+f4kkBYXbILtHTBkAA+CHVlyrYoXpx26bxbdR0aeqAzBEC8z3v/+D8vZbbyvmEYASMwvZg2uuvUb+A/BSTIFQugawxi5aPMzFiwWvv14eefjhMu/pp8UW4d+mTJ4sdgqVPmIlwGrWDJ0B4jsAI2wwieRDDz9c5jz5pMBxKqaAkMSR2CfOMTEOwIiHoRepGXOuVUgR66JOcx/FDsFOwFoqRT6Blpyf/eyW8uILL5ZFqhCSEHp4u4HvvvJ//ee/LxdddKESKSjnVMQAszImYb0VDzc0qnef/wY0uuvue8uTT8yRFgHxLrEGcQ6jIej3++pXv6rkmr2gTcIgrucre78s+MRdIwbG9pBYJaCZFUo+n15xbBA/EwAFXw0tl3eFJQKlHfAs+z2lxxF5Bwkfo6PkvxkdtMeeqpxC2XdryeLQJKkrQ4c1lyuvuLycddaZUkglKSYhZE85w/wGMOIcotKOoijAIzYzRd0Uu9bWqJ0B/4//mjBxYtm9c4d0C8RsUI86CbHpzin4h53EJgHcvvDifAGG+B/u0c7drWX6EYeVE084/qMkhD2l9HaWtp3byvsrlpSujl2lrrqU+tqKUlvFvEFQNw+Y99gJD6bngBlxsYqaZvOg3sfsEQ12tCIatQOqZ3wNhpigP/vmnJANOBwnS6YqiHtMMBqXh39T8BpVQf47kyr+zj1R/v5MAPPCe+6YR1Y4Y0Y9b6C/6kO9i+KiW8TEoyUGKmAYJDj4cqMxa4+fyXuJYteFepdnmlEZRJhAyPqiRUL2CBaTcpGDeUHQEAm5/PIrJCygYCGUiQjYQdDUSFtXV5qam8tvf/3rctc995TXXntVaAYOJL9eTauNDULwzz/vPFGGCGo01w8RmBwxECgRXw+yxPNxWaDqmTZQqXfCwMyYPkN0CIwcCZEakYUu2fmYMmixG4wMwRsIJgOYQdPoYcDxUy2iUgKye/Qxx0ggxTLG3n+SP5IhelzMlf6wmAzOm69Duh4DACpN8IGRYb35RUmeZ8NYEGRed/115cQTTtCaqMe0o21gADpUICnmdanngn48KgSijUZvKReKQA36H4aZfyNoSYqy6E+pQqpkx1Qjgh2MJkAGa2/KiJM3U2279fc4Hoa+EsBzTqQmKEqXZcc9a26XzjWVE+hXM2fN7E968vwLNIj5nqaykgBbGCnvi86eqFCuOKezzcQp971flCakrYVc1dVLDIDEnmAZiphmAqliFuMphL7XqOJCVQaQg3mBoFwEpr5j3G0DKq5serA3d+je++61WuGcOQrMjZSbVs46kVziJDDeR86YboVE9WcCrji0tc3wf/NvyRBIwQ3WI4elY5tYJ4bxzp//slA1nAr7RhJHJZKzethhHxNVE0fKeSeoxRlT1eLsM68JVA56DeeX4OHYmceWE44/QQjvqJF7mGrM6JX164WK0iPy6iuv6DkVIERvCYEpDhInRtAD0ovhJyGU0AwDk2OYuofeW8acpJCfw+dTgXrooQf7h4U7ye9SIIcyI0kXNE8q4+ngTa2i98tgD/YSu0Clll66F198QaJH9GxSWUD86sijSPJHyr5oXMHunaLWkm1rr6uY1ThCgjmIMYCqMqfMPWBJiTbVEVl6FPpIoknmWAcCNoK0nP0Jak6AQ68nAS79Lfgli48xP62jbNm+tUydxFiSoySqcLCorB2iYt9//31l4ZtvqNcRkIjE+PLLLzO1p7Ut+ns8RPrW390mwQH6Jq3E6UAY1VvoTCeddJLni2n+E6MUBhSGo1SutWV/oAORpNNnCgqOrTKjxSDL2WefVb4iITEElAhyWpwQhpof60OQzbgP/Mn9Dzygig/3g88FVEsRK84+Z+f6r1+vsS6+Q7Y3/XdDdsH+DdunACuom+l7sGEYtqRZpn9h/YG1XHmx8Ajnj3OS0unsMazsYUObyjHHHCvaM8PjCWIFrqpXq0f3MIEsnm3L1i2y6YjUZEKgcTGDxgTQD3n8CcdLYIGeNM47d1IJQIXvPPckZ6aKGRTUVwlLqQ/VSD92ks81cGaBD37xPpmUkWzkIHHWiZ9FoE0Sh7oqYOfmzVtlBwZLyu+33/6i7M0+/niNneBeECwzB5NqVgbj+EruBb1j9KWZNkYPEtUVEtCmcv4F50uYhr51wEjE2R57/HGt05CmxjJl6pTy93//d+W4WTP1LllBSHvImhMoUs3Efq9f/4H8AmNdPvu5z4hazJ0jsObs5bxP1iHnOhKzZJCMeUVtGJXzp+Y8pcRBgHxVtXwsFRns1rnnnScxGZg43BGxEKLanUJW3B+J9zQ0lBUrV6rCQe8o80ANRFo52MlhvWh0VEw+eekny5ixgLioJ8KgycqfCwaKHxCi2k3PtQUMObdJsVeFLPoIs1WJ88z3sQapVMzP4h4jBgbrg8rq4kVL1FpA6wRsAs+0rFPiRZUJBgF3j5gpCxxmpHhkCT8bZgDsLhQ2EbAiVuQsYFsBnRCRQWmTBISvh/nAqBUVSQSc7BAQyTl86603y6rVq9VCQpIMjZozB+ChRo6grXPmsKsk77wzgDPAB2cMXQ8PcO/R+RkBZXTB6xJ9IfEngeFOsB+OW6nA9shHfeLcc8rUqVMUc8Hq4DW5tzqLVNrQd6ClpbNbgCciYPfec5+onsylpjeSuAEQEBsLfR/QFwqm/VuVkjFXq60Mn4mTBYI61TePXyUBy3/DxvAugE2iL8+cWZYsXaLxb6wfdvKiiy9S8gzYItXO0BkAeKGixvMS7wHkcv5ZF/rnEZ/71a9+pTgXf2bRpVqpCR97zDHl5FNOkn1i9I/YSzHqikINQCKxNrb8xRfnl7VrGV9kNWruHO0IaH7gpxFbBIQy48kMQAA9ziiA2abNGxVLGZAvZf6L8xXHEBej44GNU77T0ak2I4SY/uMKYUHFrbt07txWVi5bXFpbtpXKvs7SWFdd6msRNakrlaVGwjAkg6iG9lqFup9uyGU1bczUFiijSMxSTtXGhFIdG0s/BsFlVvXoZ2BTXeY3esaL82twkIrzTBobX8ciDK4GGi10MplVvTSKGRQThGP8WSw2UM8dA8OV1IXiniqDJMAKulIV1fPaPOvNwiR2siHNzfwh0VfdI8bmPP7EE+X222/X5nGgWAt+Lr2UfC7oA3Q65G4J9jlErINl9BksT6BWZ4QuhlT+6Ef/Lp79mnWWeFYfWyhXcVkoX9NEC5+d3qXknRM0aCCxqrU2dBhULvwvf/FLVWiWr1ir3h3ytM6uUg6ctn+ZNXOmLuhRM44UiuO+MldPVcGNoe48A0kv9BGQDyuKro/G3tpy5IwZ5cQTT9IltAx9qxwBRob3Nd0jKKuVFRFo4uhdoeKyrF2zVskITb0YRIl0qBemXkigxEPaqaY2i2J5/fXXCznFmGFYMToYmKysUWHijIHgP/PsMxrsChJHMgpKRiLDvjDmAbpOosk8N8+jmW2DxpJ43ox7sTAu/cEHaLtUTQ0u8L6s//p165UEIQYCDZgznmMopBoa8tIEU1dfdZV6oj526KH9gXLSNHkfSffvhlYIrQCFvKb+z8wxL6L4Rg8dFSXWCWqyKCBSGmSoenMogrn5HqPO3+Ok5zz1lIQxWHv1uigIcwLMmrFPOEOG56JsOGnSZFWuMIk4Ip4zDTtnMOWpuf8/u/lnGnZOozXOlT3jufL8IrjxD9/+BynqoexIIEDgqkoqQFUPaprblUDwvL4TRmgFXlT6fqJWl4pn7AcAw22336HPhQaCXaMyjkLicbNnlkMOOUgJIfsmVLKtVZUexGM4/1DHQB3vvPMuBUUkw0iE0wQO9cZodYV6BZnndOtvfythJO4Ka0hAwXvwzpxRkF7UU0lYcGJU39ib3bt3atg25wMn4b/bHQqK7v/gFwkyASYAA4G6qo4a5t1WtmzZWS44/2wFLVBlRgwbrpmX/EwlD0G1xwlCCQaBXryInpYNsq0kWgR6zFM8+GOHlu4YcG5FYgIND5BX4t3V2T8S4zvf+acCJZfkO8VRMmhnr1grEi2CSdHAQkkPIIcfhm8hsCBJRZ3uscef0PNJEQ/70eMK2e62lnLExw9XQEpPNtUTKIj33ntPueOO2+VIx44bo14rEhWqOARJfJ77zJ3oIGrBLEqUYKn6Ejjh+PFnn//8VaIgkcQKhRdabnYC9wX7j01kf6HtErShmsud4fzxPfyGcjxp8iQFPvTLCCiB1oX6Z5ep8klXJLhbsZzZnzEoevFiU5Yl4DZQvePvoPIiRMGf2UOiP4PJAtWIBwEkIBDEr3CODaaSsLknNxkICmoDZM1B5fKxkfRzhrkP0N4YME1lWv1b9TVl732cHAB2TthnggCCrNSB0MsWdveIEQCwcuedd6qiyvkz0GGwAzuKbTlu1iyNHKAHHXAC/+mqSyhnR5VKyWxQq7If1kwbzqfFvQbYNxYXoTpIxVeAIkFyu4PkpJyrourRuLrDKOZ6PQC1q9QfD7DIXTr44ENUHWPmKlUPKsEEywgu8ayuiiFc1lHuvff3qsATyAFokvwTn2CIxo0dq7Nx/fXXab9I6BCTo99s65Ytqn5DE0Xll2S5R6CVgXH5Z1Hqa1Xdp++J6uKKle9rjydPPkBrSYxAnz17KNApwKGs2LIO/Ez8AvvHuaYfmPE2VDe4O/mZnP2DDjqoXHrJJaIsAghi0zy3DhE3Yi6ENuxbUgiIew5FkdYJ/CF+WDOXtVfVYiYAwAEuUtGBRWB2DXbTvisrOwlW8Bn4NgsZtVlACB2GoUPNPOnt1efb90Ft9DBz/BRfb5YawDg95sPK0KSVr9sgyv/DDz2s8RAkD1or+maHDdOdvujCizSOh2QEQCwZTJx3KI5Uh7grJMCA8MQCiACyF7A4YEs0NDWVvp6esnr1KrXfpCowz2sAf4HAJs6ogb0+3QnGE1BdJKHkrmNr1JNdXa29w3/JvzY16bnxm9w/Podf/B0V7rffeqv87rbbyruLl+hsAFQoIZQYodXHsV2cIUAF/FQq1LJu3G/WFPYE40OoTpNIzX/xJdnvTRutCgyAyvNbTwDNgaGyr1Tv2NORo0aqhxL/xL0FpBFzqVTo37hv//RP35WmAYk1MbtGfEkXw0WkZEhxjnhuQH5sP8kz/dvECiSJtHMI1B0+TO1MrBVVYOIqbJ76WXt65ceonnIOaDFhigJcipraSsUngDgwNOj91fzV9o6yY/tOKf6SBEITJylM4AF/AV0WO3/66aeV42YfJ0CBd0u6PmtKUYUzu/K9lRKko/dU/x5aKbw/VGapFFeZjaXiWmWl2EwIMX3EhLCndOzYUpYsfqt0tu8qjXUVpba6lJpKksFq/WakRC+SqGS8QhRdigcp8OBPN5ByAKDxgKZ0d/VIVIaN5oDTQ0hSgVJSIvygZlx+HIx793LAtuWCBwfcWT0kGUw6aNI+s3SvKkwkTzoMUe3KBnoOM89AMEEpm2Ajm1FzfhZBJgtpaWiPJXBjs1XjRCtB4OT9VZ6HF/LMOageR4HRBI1AAYpN5PM9DNs0L4+16FLvDCXiww8/QpeY4B9HQFXKM6FQq2rTYV/0zjtCpt5YuFABnoNwAk4rnGLQSfKYkwVNj2STNcdQob7GPCmMsxE9G3mcy7/+8IcSaFm/YUtpbqZng5lsUF+GKUm95q+uKaeecko8uwf74vxQOyMBzMCUZ8ShQ38QPYpALSqKOCzmqEB7RDKYv8dggmy5H9P8fVFdeq1uyLrR6+SeiD6tN30lv//9faKOEbyxD1QIpAAblTL2D4oZwgP0XkCjEi2uqkoJs4fjGiHHuEB7obl3zZrVQuPUI1rNUOYh5eMf+5gC1gsvulCBuHj2UY3K+ZD8f8toG/0W5zyU63huKo+bNm/SuRPqWF0jY7N61SrRPd5d/K6QI4wj+yfaNEIEra1GwSsry+lnnCEjSSCKcSCYwKhTORk7ZoyCTfdAWtKdQJn3VZUwhtEn+OHREo0KSgg+5LQ7GYfhKq2rkz0e9xC9uDh/BsmyB3wNQXL2QoqeHZWhI488SmAEM/f23tuVQe4Zxg6nScIN0o2RhQYBqsc5ev6558uixYuVSHOuMebZR0qFAySPwcwMGSd4htrJnwT9VCM1gyv6BrFJOBlXSj3EHKeKCAnGmACOnh/U6zinixe9KzvDuUHVkO+lUZy+gEmT9lP1i0T2kEMP1rninZS4V1QJ6aQCBI2Zf0NIhucE3aOaxc8nMMHp4hTfXbxYlFPOB1RmgiQcNIksz09VjH0ZN24vOVmcU5967VrVbwbaiSw3iZOkyZuadAc8aLxPjgX1NAAZgkzuta2OKTfYFvqUARawE3uPHy+bRmCNai+BwZKlSzXXcNmypbJ5BILYKIARENCx48aJEihF4+4c92HAjGSGDySIp7+Bnlgk7+c9/UyIFpn5wb3jF+IU2ITrrrtONo9359xxl7FP6gsTbb9Czu6Xv/q1nOGbb70tx49vyVmGuztay5GHTRcdDlCMc/+HRx5R3/WiRe/orLB2l19xme4R/z9VXdmDpB1DXWMOHskcdFNsFRVefAVJ69Qp00SbxbbAonB/OcBqKWvXWfWPuVLvLlmiagB7zzkACJt0wAHlxJNOkrgPQQ57zKBti0iV0tbeUhYvXqRgj/1g3AFAA7aDXh5YIYB6qS7rwHd3/6gBziCIN4GVbEFUCUh6Djro4HLBhRcIzMC+ZAtA0qXS92YiqVaKGNckinlI1tv+mIqqCk5np6rfVNgJzECoNatz1Kiyz957l/0POEDVDnrJsAvsMf2zBFP0z3AWuM8eJYSyrJkX2ADON+tMJRWQjyotgS/2nL3jbJhJ4ypMVvRc7XS1m/eQzY7E3eR9jynAjhJAZVWJs0fAnb+dYNBHT3zjCg3n6fUFC+S3sAu2g72KSYgroDIe+rGPi1Wj0QSyab1lzOg9y7QDp2rINAAH9Faq3SRBDzzwoNaUv7f4T6X8FDNI6cFkXfCFLzz/gkAe/o1KNxoBZvCMiTFYbpDzz6goQ4cNk91Z+MbCctvtt4tiiD/lc/CF+DUSERJXfAKAoQQzutAtwBehNt2mWZDYOsatEPNAndu8aXN8xlC9K/EG6rYAgQTrBKEJbuPzDMLXleeef6688vLLqjwB0nCGEJDiTHDmsXVO5N1vTwUf0II+PWIkBpW7YNCp+1Gh2YMN6p2FZqc2ht5etwdI7ddjwOSLGCWisVNV/W0FWTDAn0ugL7Up/kwAhn5M+jxZfwaJIwrCjGkNQycJp8+svr5M3G8/VaDooyW5GjduvN6FdSQ+ImYCrHP1bpjuBHYdW0I8yPcCpiPaA1DM15td5B5MEjvPsWQGI/EcBRKzyPaZsI+YGxIzqUeIarhsFTRGGCJVNWYJoYRq9ePXVOl+882F/UUabIeFk5YInKGFitgeO8S+mEHXU0aP2VNnCPEXYjliFz4LkIL9yEosgDu+CBvI2Jwtm7cGwOa2GvUjM+4rdEOwicQL2CE0J2CWwYyi1YGE2HGMx8LwPU8/87RAt1deIT55X/Z2cN7AWQGk572YzQ2gQKHj0I8d6qQ4xAI992+nzijz/ohXEpxUy41GcjQoH3j22efL/PkvqqCCj9u06QPtJ72se++zj6q1MFQck1ov4YMNG/V8OuebNmm9ATr4WoT3YM0xfo41FVDMc8fIPPwzd5R9pw+Siij2Notf7AnsJc48dxub5tmN+GczwgCjPmJC2F3atm0pi995o/R0tZRhQ+pKTSXiKdVSGC190EErSh8KkEgS17r/CWeTzexcFgz48OEjpSrX3ZUy9wQHtULdhjQPFUWHKiE0Cpwwh4Z/T0EY/oKLycViUdLZmjs8SN0zmveN7sSgd+aZBfpk6WMr5nEQMN5S/2GmSVu7kgScVP/snKAA8T7ZnJ70KdNunDhi5BLxIZmCB80mCDVRxcmiAgT4H2zYIAeeoyzkluyb7JIqKnSRyPxxdKBECCIQrFDeJXjkAHHxuZxwznGcUlVT75oRgKT05PBtAjgCZAI/OeV99tHh551JajAsJNUkVNDXKLnTO0NgQQLJz9uyGc56rZKN6667Xk3rVgOzFDrOm4NJPwUS6SSmIPj8zmovf5e9J5SsMXqHffyw0jy0WfsKCgOKzLtrr6UIZ/ln099WanCnkMRStKbLlq3Q5yohEm3KVUbRf9o7tDaisjY1qlrDmrLGnAHW5cijjlRQxgXnspEMUZ26//7fKzlhr7k8oOc8I0EcaM83vvENOd3BVEQrPUWfTRgVaJ8YOAwyATrn/Lnnn1eTLwY4E0IQKc++8zxFvpZnxKDgrHBg6mdoaZWxZ/14bnq2EMYhSOV9SIZIttXbQS+gRl2k3LNpKtkHk9Lu7CFnmPvE2hJsZoCGo+I+8T2ctZwBtHTZUjlwfvHOWSHX2Ar1SbhKB7Vz1qzj+tedvx+/1/hy2OGHl5UrVijpg5sPHY/PhapE7ySVGPZCvVhxplWBjX4HlMxwmJx57hc/g+fHGRGEMF8Ig8n5TiollAkCERza2+8sViX49tvv1D0G+QX9kzBIR0cZM2aspKxBcE3dHK5gfdy4MUIPcXAIGnA3x++9t6pAnIW33n5baO8vfv5L0T1QUz399DN0t356880ChXhXznOKHWDb6AVJiXkqCO5pcTDi/l47etNEXPmefsThZdZxszTvimSG58yqMvvEnQYkYN/YR6hiVDDd14W4gEET0EN6bElauZMeaGuaKHcOQAcKdVtbRznooGll+vQZQueZbUdCJCpS0Ot4RpJCzjlB6+Ytm+Uw2UeegWADCiC9I81Dh/ULhGRfCOeW5A3BGyqqrBs0cwXHQ4aUPffYs+w5erQS52XLl0leHZYA6owk1FZyjgph6+5yu2p/FgAAIABJREFU0LQD1V/Gfdmxfbuomoj9sH6oKoLAUnXB6ebAce56UrJ4Hs4PASq0OGw8tjHZIaDI3B8SZIIfnp01TaGmpUuWCeQBYadCKNEXVKN37VYCjv3hXQmeUwSDoNiCOZ4hN2/e3HLLz28Rs4Rzwz1wX5n7xHH42efLc5n9sCOonO495t2ksql5wB6PAVX4v/23/1vBu0RkBCR26/yrrWLQnF6CrfzZSb3O5Aj/mGBVVqN4HmhmJDdUopYtX673y9aLFEWbPmOGQECSlKVLl0it03NI+xTcm9bH+9nP8BzHH3+CqmDcGe4/65nUfLWsVFk0Q6NWAvgzHdSjg3I4vYK/UAzVfNYQXMi4Aj/CXaHyA/D62quvCnDDllsYzCIcVOe2btshCqj9r2OTDGgdu7gCI2oxd66mWom/5qtddrnsNc+HrD/VJhLp3S3tpbGBkRlmUvBZo0aO0FkFlKLKAJhOQk8FGDvA2CbHPyQk1U4c6DmL3nOqxqLadXRIsAWBN+4X5wrTeuqpJ5kFMwMWzD56D1enLVBEPLVu/brywvPPq3cRG4E9c2XNjATsCO0ul1x8iZKB1HZIxhf7o2dU1bK2/OKXv9DdonrPc7LnKahlAUD7JjFqdI5N+cROqf+OET3RUoEqJP6Q9bwKwbErrgyF3D5XnerqBEi6JxnfDrMJhpfHeQ3+nUkE69U/jsfor4WbaDWqqirDh40ob7/zjuj02Fd8O79YE+xDVqU4TwT8e+8zQd/PvxMDZFX1gAMmCXhEBR7fIQ0GNBSGNCtBw85RNSdG4N0xnp7tN8CkI3424GslUTYFe8xn4Qs5O/TQzZw1qxx40DSDfwis9faU1aveFwuEz2EGIp/LPWWveEaSFu6Jev8rshUr44neEIIyjZrP4nuxrVQOAQSwQ1TOb/n5z8uvf/VrJZmYGfXvMgKFNqvODiUuAwkhYHlbjGnqFDAKIPTJT14qCjJnU7ZY/c2mv3OGAEsQVWNfAHO2UXSKGc362ooK+QT8N5R/4hSeWZoHnabOc089DsSsKFFs21rlY3xmGPcxRGAydgLgEP/27pJ3NX4F5qNG+BSPviIx111qQ1GdFhdrR/B3fBbrRQJ49DHHllkzZ4kqyn3SWQr2hqjPUlfuUZ7AvFD6V/FrT82dG5R6AGOP3GNNifkRDcNvkJsAzJr9Uv0REsI+9xDu3ra5vPvOwtLX01aGNzeU2ionhBoD1VMJsZRyW6moqdIICRAGUdD6uFSeu2O5VlP4qNpAsSFR5BLxdw1NjaoKUCHQINoQlmEBM7DGGFK9IpgjuMlkx5W8in76Sjauio9fx6gDJ0cZsFsgwcErRobDQS8JwRLoKgYQ+WouqKkkRj/ck+HmZD4bo2QDJyK43otF5kCQpUP3M32OmVKoL/kzuVD8fzlF0fSs3GUuuRPDrIhmgI3zAbGnqZiAgeGZL7/0khJoDhqVQlXEoInGIFYdLklp20hw4KDh8hwE0wSB++y9Tznr7LOEioDyYyx4PpInlB1//vOfS+yBZ00qC06DvgUqhF/+0pfVEyXJ7qhyIoyBUAM0AFMxq5U8YQA9NLsrqAUevgpKZ0dn1I+1xQiC+kCvgDvOnpEs0leQaqoMW1UfzbBhOtgkTwTWJDQEjClwgGHA4LAvmm3U4DI8601SxXtxUa666nMaUopACQnkpj8JUeAo6bviuQn8oe3xOZwNAnVokMw0JMl21Y274VEr/QmhLrmrBKK71NRofUHBf/ub38hwiGaqXkYPaFYfg7j2rgrxW8lYgXNvGrX6e5jtJKEjz+9SE3L0mBDQQ1Gk4kCg12/YWhCnMEWZICopOxgM7oj3EcCEAHyDhE6oAELdyt4HjKGHO/su+PeAIFNKPKtHIOi6vCNn1HfJQA29RNCOQVX5HNaVSiyGOAGfHKWA41PfLGqvdShdui+Y/eU5TKHw3eYq8W70wEBnZHYRgbocZ/QQ4gCpfD41Z56olCDxStqZeYZIVagUczY4v9B4Mex8Dp/NoFkqIfQPMJeQs8PdJMjgHtEHYpGH35XjZs9WXwVJOknu92+4QeuJU/TdNCWG9WFdBF51I7Zh2i7vpR4eZrOhEBvJsPufOsvBh0wVbY7AhxlFBGaJ/CloV2WVWZ4OCrnTBBO8M06SYE6V4ejL4WyIHh+2kz85cyDeLbsd8F188fkSMqIawX1j3ziP/XTEUOl76SWoMM+XpcuW6O5w/6jKEvgrOO3u1RqyOaLFx9ganpNzy/kdOYoZcvW6w9xZ7PpRRx+jnhrAEH4uweSTTzxZXn7lZTk9iT6F6jFVd4BF/g7bxdrys3bvtkjEZz5zpYJozSZsalSVmvstZgIceWbTkZAg1PKnIdggsAwxnjd3ns4bFXzTzDxYnh6Rffed2H9e8QtUBLlP3Gu+Junp7C3+hnVEfZEgEKDPvy2oAILL/M3HH3us3Pyzm1UZUTU1Znqq94f3C/U4VbhCGbbfHin4t30RMt7VJ5ZOU0OVRhd8+9vfdkKo801vcwiYqZroKpvYEU0WouBdPeMTtU2LTLnVwhRMKwmaGcQZxOZRhSeh4jcVd9H0KzxiQvP3ImkDaNm6bXuph5ETQigAAARJJBlUjPn5/DeJlOnXnsFpH9Op9eXnp/3gXvKMprK7f4zvccJW259Yp/BIVtKyT44e3FtuuUX9QcuXvVemTD1AwBDtClT2RSUMGhYgi2ethn+PnjNsNg/p6nmngAvuDtUO2kOYz4it4d1QO/zjo4+qB5kAlL0lMMe3mJ1EnNTZ36vGGdhrr/FiTGDvOE+utvcFqG7xFyoJ/AloCIjNnUDUCVsFCAzw09ZZyrg9R6gCQ8yBIjSiJgjVcc5Wr1qtihZVJGiOr7/xumO+FEbS7N8uJaWmyZ2ss0WMxR7gHzLGESU5elV//KMfif7MM+zaBVClLbU9F77qpINljaWNFiXHVknfY99JCIkXEUdBxAuwhc9h/7Ez7pNzywhrh22FKYWP8WcQ47mK7MpxPEiID2IEDahGC1NVVRnazKDv7Vof4p9FixarikdSAnMpfWYmshpHJgHCKlWDAIYAq6EWs4+cDbUUBU0VMASwhOoT1HWAWHra6DVPEDrXIUWETCn1WA2KLhQ/mNEJW4AEjTFksGuIjXLs2Lp1a9XuwOfgH0i8eK6sZHKPOQf0UA4bPkIxMEmiwMrSq4LDXjCuhjN71xRcqs3cVSqfCS4g1kbPHWNp2BfO75gx48QU27xliyrNGz7YILAAPyxbEKwDGC0oMF94wYXSD8AvZLU32R2m+xucB4R8/Y03ykLo0SuWhyjQ0DJ+/N7lqCOPFFiI3TPl2AxCg8wW8hqgz1cprs3qtICEWujeTo6xG1ak7RGwD9hNXy9AGD4If8595typD3R3i54BENEAYpeSdWjVxBPYA+w/CSnvzvkEDBuYw7hT9iNnl2elmZ8DGJw+h3MGPZ/KNOvB+nJOYbsBxP3HFcK+7lK62suObZvLiqWLSm9Xa2lurCkN9VWlpqpOCWFvVymdOAwua3VVqW1AhZABrB7EzmUhYLFkvecXWkLVFTNQsjoomtHL0kL/D0EvMwGlbGWDyv83EuT5S9kLpEQqLqhpMKZFZB9hNo6neIwQnkHJF18PWoyRBzVi8aHPHLA/A3u36yIRfCYCStUwA6ys6Il6A3m2ukZlb1AhUD0ydZwhBpygmM8m6Ob7+W8HfwwDrlHZ2L1l7kHkNwcnlTSh1BAYEdTuf8D+5e677pLsLy8PAkaFj4MIYoDBp3LAGmVwpiATtVMEWnaZCkgAOHnKlHLRhReWmTOP1YXQRQopW+bYgIhCLaM5mYOPk4PadyhoyoknqYn/wAMPUmDrIKCnkKhRgaBySRDA2uHAeUbvq+mHSenNXsdMRAmCeE/6pFAkw3AR3LCWGAQG7z780ENCyDg37JVloFtEwWR9nRRCmWtUAsI+EmRgjEDaUC4jKF2/fqOQ1ilTJmk+GUE9lACecfOmTeXGn/yk/P7++xUc4kAI9KRU2dUlmtPRxxyl2XecG37pvAa9OVVMkpZEr1rytlljjOBNN92o2ZH8Ei0Z2m70t/FOOAz3qpjK4iHy9Hxavp79pQJDgIFDSMEdvoaEnf5CaEhQTRyAoqJqpVy1NEe/Hs5QgQqIq+4cRqdRNCB64ObMebI8/9JrpbHWY1wsRW8nLIcO4BJ3NcEH032z8D0g6qJBspr3WaXeUUaAUCl97NFHBXCo8jEooMtqd9IJSUbZV4wiv7n3JCME8ZkoEwiwNqCs9IoiOEByyHvl+mFAt27dUZ54Yo74+4heiAbTnsOnUeg0ms/au0kcFHOYzjVN39g5Ap3LLvtUOX728eXAgw7qB04QhyHwhTaKiARnmXeguv+jH/1IPYrsnYZwK5h3rxr/nztBMM2Z5o6TiOAU2HPuBw5FlCgxJuqk6onzYD4itDRsQFZoHCA40DHk5D5hgB1Ei+i5e/bZ5zyAOOZUAohgjzjDQkU1PNmS3tgbEEkqgyTb9DUSsGmodwB42dvL51J5oFcPgAXnZ5/gvmB+CShAQj76vDTHThT2Lp1/7jhrg0I17w3NhiD9pJNOllolVGTeEbl9bO7jjz8mSW8SbM4wP9izulplTznrnBnWFrskZdGLLlJ/BmAQd4x98Xq5fy+DQ5wna0dwAf0TeX1EIAiGEKrIyjJfA+iUfbHcK96Zz8z7gR0imIONQvAHCkzgDXOBlgD2F1tt1ctqsUqwfQRQTgjdupDgKSApiakqeH19GpCOTc3kiDNFUMV+svaALzwPojWMt7j22r+WHcsESiMG+J8IiEn03OfZqOAjBWuyn1n2KvoNJaKl4czMAHTAhD+i1w0g5InHH1eAxOcDXtDzx/c76XSPIMklATJ+Q/dszBglgFSrOH9KxIcPF4tEfZZRDXFfdJeCfyijmjvW2xNzCCsC9TfomjE+n2uVy74Q7rKoDOsIOMI5gqqHYBGAJEEXrRL0xb2/apX2hjsHOMm54+7Qgwv4A7sE/86dMBV4tAJNVNedwDSJ8spdYrwU+0QQiuonQMrNN98s+izPQ78W94PzzFkmAJ8ydZKomLBqCCxhMxxy8MHqWeNrpNgpMMjAGcA7VaNsbwFgh95IVS7n/DEPjpiN+z5lyjStO/MJR44cpeelpYE7QLIDlXzdhg2lnpmhzUPkF1U9bWpUlRyaNv6H78seUFHUwh6xN6wx+6WkdO68EFNxOw2/sYke7USrBMrS9aJdps8FkBDdv7ZWiS5/btiwXjaFnn9UXZnfmmwVidbQU1nD3D1Xq4nzrBXh6iB+MOnQpp9nZX0g0Xd8xTgPt9tkLx1xIuca0INWCrWGbNqkPQWMQ+mR+IPqLM/HGaY6BT2Q+49PoYctR52p17LS1Sl+zqrVqyS0BMjE+0rAJsAU+XnssHp5SWjcd8w7c98AmohjmMdMz9wee44yFbvS/jwTC2ip7723UmcPv0Yywc+CKUPsyZpgb0gwuEqwFkhaAFyJUUkI8SmKvXbsVOWac+BRPNZ+gEVHFZJYiPufCSF2CiYKQCWxJ/cY28Q7soeAY9jFww87TLYTBVJstmI/FILlX1p1H9UTWVenOB+2E8w6WB48J8/HzyWBJcGUYmdvrwon/MqeVl5Q5zBAaKq9YgYEcO7504x7qLWIYojC2b5tFaWaajoxGp8Bcw4gjViMP9l/emvd4tUjvwAzCQCZsAobxm8BF9VVKo7wNfwcPoMzoDFwfZ6PCUDF++GP+HyzIfrK6D1Hi43JfxOH0cPJ/eeufqSEsKejtezctrmsfm9Z6e7YXepq+sqwIcjBN5Xe7orS3dFT2jo7SjdOA+Pf6Iy8KsqbfDD0IhxXdQxoRYyG3h2MPJLMGiiJdH1Hu8YzYCh4AYL27GEgAMvekRwh0W8scPDdPTqMGDpfTM/KGqA5uAGav5dseiiUafF27JCSGReOhSXxAE0cOByuvPG9HDQld+FJlOQJOHIAum79hvLmwoXld7+7rTz4xyfLkHrPEMGgiVobswO52Dg2NRcPaVaJmYHQGHwOOn/Ps/HeGE8MPk3FPB+HgqQL9ImDRKBLIIFBf2PhG/rN59DEysFJY8HBgeNPQElAzuXEAIGMT5s2VbLZKJ6BiPOuGAMCxQcefKDMfeqZUlsHmksQ0lUuufTS8ldf+arK66wXwhig8DhUgj8CzcXvvitpaQlTNDfrklHNVDN3W6tpPPX1Qp5wNNCTVG5fvqp8/GMHKoj+9JVXFugTOEOQTC4rAiY4DuT54cXPnDlLa8Y+0swLIsJZwfmy1/oN5WFIkxRGMTbvvPO2GnlB2HgHnBZqhlSHVTlsbS07t++QjPvd99wtGqJ5/SCkNVLActP9cRq+neX+pG+R0KTCk+hCEkBAkMh0an4WVc2f/vQm9XRhpHFeOO5U2mOdXGm3ChqGQK0uIRGvCl8E++wzVEE+C4OCIeU9UZMlKaL52jSlmg9Vtj2E3vhnoqIEmpxl1g1Hdsedd6rfat5z8wtpY329hRc8p9LopemoVvTlvPF+vD+3o6auTlQm9sNJ5nohxQTJIHxf+9rXNMcOUAYHx/kE2PBMT6ts+d7Qo7Fd38vPgT5GxRZHzme7d2K7jDE9EiRuJC0MDSfhx8GqkhnDlAm4161dX55++tmyetUaBWE8mysXpqdRAUijzvkj6Drm2GPK+++9p+SD9eYMIlRy4LQDhbJ6D7rV/0mvGIguMwehJNJ0Dkp52+9+p348JR5KOvrkSNhP7AUBQQos8RxUzLOqDXrO569es1prijOjOsgcQWyBe+22foiqRoDt4KdddhInjs3E6WNLCDrdP4kyJ/YZqqcTTuwiwB3JEnLnRxx+hNTqcKB8vumu9Me68sF5wtHyfQR7P/7xj8Q0AADD6e/cCfXGA34JWnh37rcq6JWVtr8kchpf1G5BoE6CNBFR9IsjCyCFEBXVB+4lPVCIDyFdPmJ4s9aP3wQeEgLZsU0jBJIOys/GpqIoyh0hkBZySx9ra4v239L2VqnkTmPDuaPYNIAL9hDhDwSV+N72duaUpep1dzACahWUcBuyAsozkewA8tHTfcQR0/XfeY8EEEm4zIqq+Bg+b/5L8wU2UhGlQiSla1oRurr0rpzPCftO0BlctnRpWb1mjZISzj1VAEALgnYSGAI7zjrBPmfn3E+cq2QGtkFS+wnekrnhHh3Pykv6Uj9LJ1oi+Hf2Dp+GLcjEO8+1RFZ27lQgiL/C/nL3SQ7xHaa0dZXRe44s++2/fznv3HPl2/hFEEsPjuiBgCMhMNdL9UOU6m6BmQTPPBfzz7B5+HYlU1R3mZ/Y0al76upM7G0XQZzVlqHd8uwpkobt4UwSQGGjEO2A+vrFL35R9oVxRwSZqGGS7IHW894wQEjouGPcWcBs/DUUPSriCWSxV9OPmK57TDUL+id3jxiA773xpptUhVu9an1pbDSdrqXFVXoE1qnyMJvu1FNPK2PHjNXZNQ2zpnRHpcLInCB6gxv9/9+XifvT2dVdnp73tEYdUClcu2Zd2bZjd6kRrdOUTgAR1ieZC6IVd3V6Rt7wYWprgdmDnaCiCFhEO0UKtCTY7Z7BWo0k4GdxvvkMbDuJHGeTM02yRCWEOAGAg0AeG43tQeCLoJekijMlSvHQZgW9/HzGyLDXgEPEGBIDUVDdrRiTOMdJv4VnoP/yi6prVtSI+wy0DFNsKt2GiDM50zmOxD3tLhaIiUWRQ+MYGF9CP+NugR7EeWhIAMIx1J14aFooXWrszxFHyAZyjj3mK318pfwc7AoLoHULZGAvs1dcAnqiQNLKBTBtcFqUUXw0YyVgX/RaBK0O9hp6GJ3QVbcK4OGX2DehYk/VDeBImg7DhsmW4mPpjeM9id35NwoiFqaxUikUaJgYbCzvz/tItbmtTXEMvpSYQD6jq0vME44krQGa3VnXWFpbdoqCTRLHmvD5AAEsAGOEuL/cNc0Lj8KORoEwF5l2hWhPSBo7e2xdiVrnJ1EF5h6SPCbDg+RuzLi9JMSEfx5gTRm8xEfytdwz6P6ABgDHI0fuIWEifAy+HFtiNhQTDHz3eA98MOdBlGSxwboVH1MV5OsDtS09Xd2OQyPBU1GM+eAkhM1DlAvYB2DrBuaXZ4WY/VHOEZMJDNh5/i2AEuttFVMLgX2khLC3s63s3rG1rF21orS1bCulp6MMaagpDXUIJ9SUij4qA30WlamqKJUMVdehVMeugh1EZTBiDApXQNzrv1NFQQO4G3Rp1TcRjaHwh3V5GQEQCnc8eM4lcrXN6DWXVkFFfO8APz36CmNRkqKQVChd/hAPSXpIKso5wHe1REhWSANrPEMEuvkMWfXh8iLEwQG+h6ToD39UUL3HnntKRIO1UXN5Q4MSion70VxM32FN+WDjxrJr505dsJwjYuSVgKBGgS8VH/6bw0b1jYtK0M8lwuhKEWrNGiHXPBuOnpK9evCo7G23tC0XlNfhMpGUIk+N0dVcJ1FMPS+MJAV0C8WiBQteF0KngK25WTN/zj7rbKt4RrCiakVdXVnw+gI5+zWrV7thl4HoDVZ3ArHA6DPrDKdOYEr/F0g9FwNqBU4QuiMB0uGHHS5DQC8Vn83zEWgTVBNUYORBiEaOGiUj/ga9lFu2yEFxYVgfPoPAFQdpqnGPkHaGQhMs4aAZxQGqRVAl46lxAJ0K6FUJeO5ZVX5JNuGbY7gZHcCzqycwKneiJEGPigooFxwDpMqPAApGtZgigoEkuGN9SQ5xWvRZmDrXKroBSUoKKIDi2Mk4kFHVo9WqXk52JwRK1KezwTlnDVmDrMIawMg5Y0XPKWGjQPA5mxJxUnJarUoFZ40KGk6M58aoEpxBASaQAPXkrIAWJsVFqr4EhL0eZs9ecDb4O4AP3pdDyDtDlQDp4t6Y+ukKqOm3RQbQFYBeOR2qlk4Im91gLhGADiH4Eizq8+B6aLw05QN2KIBUhdVGGbsBSIWDx7lR3bFYDaqYHUb+NNfHIxeSKQCwQHWCvSPg484TYAMq8G/YLfciua9LvSNR5eGecodA5eh58wgFgleL/SR1jb3AyXNndP8R5Bo2rJ/6gsMBLHNvWL1sCRQgglFQQ1BCKC35rolqsq88n+jf6jupUEDC/qJqx3PzPnz29m3blVBgzwj4WGcSGPoZ6JPEDtvZmeqeM7VEx4+EkD1jL2+99Vb1BRnd7VEykyp+ab9x4h674EHEgINW5vWIlOwbJ1nms7GnKDVy90nasaH0nDK0/Fe/poKGemO3bG2OsKGxnkqyaObNzQLE6JGC0kYi5PlvpkHyW1WtqFDw3IBbWTF1Xzvzu9pU8eIOQ29CVIJ7iY1bu26d7inPS6UE0Avnjh1BIOPsc84pxxx9TDnggP3j8w2uuOpreXxV9zRz07QrgmGCylw3DyqnStjtwHX4cL0bPyPBFQJLCag1NqpFgPek2u2Zjm3qicX+koCRlLFOChgINoe4b4jvl7JpqFWq4qwSYgiyiIpt0RHPboM+ZSCHe4b/Jxjh/yfYgD/inCE6gx0WFX/7Nt0PgDuobPgB01hB/qH7N4Y9cH+8xzXZnnGPABr5U+BXxCE+C7aj+TxuA7H+gZJaKfGaPZSVFostmeUEMMBZJvlj6DdrS88RNjdBZWwu9wShNkA9/h6bxt/j21kT7BJJITaUn41f4wPGjB2rfwNs5M6R/GPjsE2AcfTuIsWPjZH6thIhqgutonRyLxn3QgIFkA34yhnK5EXMKGx/SNgTnmELpNbc6koKCR+sKGwoccLChW8JdMY2SvRr+46YX9epn2VwfagogtASSQAPOfRQqRTvN3Gi7KKVvms9xzcURZO1pCBWYEeAkf1zh1tDEKZCwBLJFXufFDv1kzcREA/X3ogerdm7btXgjCh+QYAq5iHzWZxjA6yununuRItF3g/8DQmThAkjcRbgH0y0BPWzRUE0dM0DdNXQcaL7+bKymWeIP1lD7j7JKgwN9oe933+//eULeafsSc0CBj4X/2YAwH2nfL4ZIBaryZ45JRk9JPwDTCIx3EKN3fRWx9TcEymcMwqis8MV9eif5C67FcP9/1Rjs2UoQSvuNM+Wn0+xJGnD2A1VVWkX6aANydVdzoCVe62KLXEgxlW0m/EAkMQ55N3zfHuEjIFmvx+CjlbNTZCRz+Usm6ZO0mMVcfwje+0EaIAeznoQE/B+9kVO6JNxQ8zJe/JvmUQnA4Lnz3iPCh/nRIAXQmaqMnvUgoWIzIQ0c4JeywQXk5ZPgmhGEnfWuQbfbvumlpBBc155B84sOQIxO2vB1+PnUl9B8UeP+6YHYh1iGK8ZOAE/k39z5RtqdM9HSwj7utqVEK5bvbK07tpaerpaS0NtZamrQZShvtRU1moWQUV1ZenDcQWa39PXg9p/9IdB3agtTU3IzDMIlL6jKMdGiZcMGUSIxZEYDYFLSJdL2UqOpkrBbfbZsGFGAi0ckv8/Kx16YSp7oYCWiB8Xlp8lBdPMjiPBTEEXodDiqXsumgdEDhLkiGZi9t4/w4vvg9lR5s6bW1584QX3B4wdWyZNnhwKkT1yGkJz9x6vy8RnJLKZ6ocOKt2vmBQjGR5JZBuJ4tCQjGieXVSGCKZA13g3nBVOpqautrSEQYeuwB5wGUBMMbjmqA9IPWteTIiQsGYkaTgIHDhGl4D4wANRvzrIQUWIm/B8BHaIR+AwcYTsBWiGZsIFOgIaRFDE11MWh7aAyhWHG2fE8yNQAXUCtIgLJkevvqpu/VxRCVatVlI76YBJSnxx4DwrzofnHpwQDiD93XpmekbhxhNUg5pDKfFsu4FkhDPF+vLzqAZBbQCpRfwButrRRx2lQNx7B/rmYeg4E4IwfmF4RPeMM0iQixE2CtimPk3Wgs9AXOX42bPdc9raqh4rngcnhwNkLxFPYB4jl53PIDnAELKHPEtdrVEhvh9DJSPa3a3Ag/Ul07Nyl5up2SeoFPRSgK7eDoPnAAAgAElEQVQKtdNw7IGmes5CDkzVfautk+APCQgzmNhPkkL2QtV3aKRUpKpdreSukSyKSt5LP6dpoUIKGxosJNTlJBzHnYFbVi9NGXWwtmvnDgEfGF7uTgpzsAZQMjZ88IHuBgYdB8u5APGDLiyKYkVxFYxe535n5Mqc+xsd/OY4DtZfQikK0vl3RH2MpOYsUv4bg8+Z01yxUF8FMWf9lbB2eGaiAjPJrEeyE/R4AnErlUGrt3hEVon4vLzvKZSRSsQOGuqs2qyZW9hBGtVJfEg0jX7jaIQW46DiHKhZP5TUklqo+zqkWckNc6xIbLjf0AqnTJ6q5J3EAmSSO6mKEXTPUAIWnZ6EsNHjPdjTOU/OKc88+6wcPWeSCpz6QzZv7mdsKEgWbbRPQTR0K2yaFJ8bG5X0JjUKm0ECThKDPyAoxkEDmLw0f365407ULNfobGcQwLlifwgycLJ8L5R0EjX+BO3NKqVGCsWsLKoOOGqCglTZle8IqjRrz7OSqPF5qlLv2FFWrXpf1UPWg3vyqU9+ShQtvpY5UytXrCyXXnqpGAmcUYAyAljdlxA7817SG2xhFGiICj5CZRKfKXEYQMoehBxcEVNwGKIoqQophoIAqRBeCVaA/Ff4rgqopMxTjZlknB2CNtF/qZiJduZ+SidLBnpzLfg720H3FfNL5z0AGAe2Xfp2fCDPqwri7payM3osOXfYE3wXdEzRU7lb0ZOnnnOpdxJEMtbD91nMCUZziGpuujujBxyg+lklcoUQSdgkVb77BSiM4GeVWnRCqVk68U1knUBKIHH0idtWhOL4IBqmqwruQYuFCCAQaqR/Ls+MXdAex33nvKbIFHcTAQzEMABQAQgFFNV5Fi3D4vHJAF7Tph6oiplVhWHlWO2ctWUNbI+dBLOf7AFBsHQbdu0KkZ4m3X2+jljnjTfeVH+7qI8b7G8BrjnjVKqw6VQ1DMh1SuwOAPeoo49SfMM9w46SBPBOfI0BHifaJDPcS+kayH54HrKArP5RFFbETlticRTHb/3VlBAvc9XTy62kLMYK8b2AHNyxpEHnucUuJhjAs/j5GCE28JnYc8AgzmsCRCSV2EwBvqLqJT3aSadaF3jGKrPUBC5RkYtZm6o0tpKEmPmEH8MH8P/ZU34uRRL2kO+HopggqSp5fcU9540AXm6JkQha9AryPfw3do0YlPhBCZgqo65Y8vxi8/GulQah+M3fk+CnzkAC0rw/IAf2gmTEybjbS/78l6m3rtKRzBITD47X3X5gHzHYRvDeeU99h3yPMga2b/XcPQvgeHY41d7BZyvPGN+XIJSSSZhNSoTqrCgfglXu63Z1l98Zu3B2zYKwUrD2O8bDaIwY1fEYP2cAu0JVdOI+DpsB5vZoOzGQn++bwFMm0pw7f4HjDZ1him0CJnr12XwG+0M8TVzNfSA+tnJrheIo9TB2euxNzmJl7ckbvB4uhHFuWEfuneKLPt2g/49ffd2FCuGu7VvK6veWlq723aW2uq/U1QyMnaiqrJHsbAWqWpQ7q2PgvJAXC1RgwKCG6nJUggi5kZwuQ3j06mnRUGUnX6bddZbOoMxwsJWph8ojiCvBZ6LMqtDFwcqFdObsfoT8jVHCqUkFT9Qo85jzt7/XohUcHB1IDXe0M+mniZZAxYO6J1EZUR48GweDT9LBJTbvmDUK0ZhozM/PTCW+7D0zAuQhum5OtbPgWbnQyWm2c49ybzhcIW3Be3YgE/PgVLHapd4b9w/By6/1OACSYxqtQwHVKl4uaye3XxdN/WWg/1aQwiFwCIX2Q23sQRmpUUFbIjiphujk20G9gobOLgdXarSvDRQfUZWorCQlN5qtswSeFyRFGfj/GDoMI7z/RIkSpVLFBaolAglUqnFOzObqNPUDdIfgj2SUSinPlMOL82oI/errU2MzdFb49EhbU33V3oaQDPtEEKkh8zGAXoYnqiIS9gnxguxrxYiZDtcpigYVBAJvGXVQdaFFA2BDBl6WT0fe3T0kMozQHtrbPPw7ggvWl3dX3yYouSSzPRaBdeG/MfCsBX+nnpIwLAmqOKjx6BI+I9HOD985K9/xfhjN7A1zkGNUWmdA4kEOCFKN0oGcefM2/q7gJW0lq3/8XFfQqvVvAncEJrlPUSIRjIIRhcn9lJxFqWd2cf7d45qomIAYbE0AOFwcNZ/Hc/IsrG3aGM4UQIgct6gmXhO/C2Iapq16gK3fz0Gog5/BSF1WgLKCoTl9ndALueeoEBIEmDriId129gh0YaIECmgNqKJ6jiLMCuhhrEdFRcy0jKRewUqI7KTdkf2NuVEJnKlyHWNVWDMjuqYCO/BBlQ8lOjtZDX7GJtMPhN0Jm8m7s5a8J//uCvJ2IfcCTAAFtm5VUsi5o6KFTefvFaCG2jN7ge+AjgNy7CDfzjIBDSwT55pAl3UhyYSiCwUq2wywx9grqcaFyh5ng+o5fxKQyoEGM8J72607IpAPEZ9A5bMVIe0wtFMnrgb2bPugc+1UIE1lhWdDlIF3BYBiCDFri93Bqef5TxCQc0HlRVSjUMPmnZUARTuEVHKDuoSt4Lz4twURBOglRSz8JneHz+JzsDGeu4fd9TlKwaKcHcldSmQ791zK37RocD/Ue2WBmhxE78q7R/bwi+TN/bAOsmxzB/rbRRMNwINDqmpPewTJQ7hrBgGVDMfYnBTY0mxGBcKg+K78cC8AxbLSwfnNOIDnSNTfttRiMhkEJiAo4AwRIa2nqyD8hcRoQslQQEMIyGTVgj+TEpn+QzFF9GA6YbEAHb/ya5QMkWhGBSPBRXpnRRVuoe/WMw0jZx1Ed3Ocxb9hm/h3Ep88pyRCfKT6g+tR4rSdklhK9Cvl2c5+SamUV1RFtdxAPIklAKVU4KFnRj8kfZ0K7CsrVBkliUHQCVvGGeS9rM4+MAdacved7fLJCQry9TyowG7OXYgN8tw58kviWj2uoLOXOd5o8AxfV7Ycj2XvOTbNQn4khPZBUqsnhmlo8FgfKsSaa+r7C5hHIsXfAaYCYipxrGAOsunQfF9+jpMW4hnHMdjrtPkCGQNEsj83GOBg34A/d1fnrxOgrc0VWFFEDSiKjt5/dzzjGbvL91okx/3LPAe2d9TIUbr/mVxyHgB9Oc9qr6Iq1mEg2fGp+8qxAWJoqNrmeBywEWDeyWKLVehrTNP88wzCR9z+b+BX6gf4LrDWmagMAC7Esq6g5bpYWduV17StmVBJfTiG3GvPmePaAHuKuGaA+ae4AuXVAH/1TrKXVdFOUKMzhw10wuo9UfwVPZhiqoSYHWcKm+hnjXFmqoC6YMHXAarA7slqrkRp+n+5nY21zPaijA+S+WUb7WKXbSjiNoALVdpTziL3GJ/JGWSPBIpFD37GaIBXrDd7rB3RGTUYxc92hdnzI1Xd/igJYV9nW9m5fUtZtXKpxk40SVCmr1RX1JaKvqpSBW2UJAjZUg4WCWFFlKUJ8Pr6SkM9Q+xNsSGBrKlyFYDXbWtH1tqZbM4QdMmzW6MacqMSNWODmZu37wQaXL2JuWjpDNPYOhAaSAozwPGGDpRTE23KADYPn1TC4rCJBiPKiS9BBsxJLxDFToPp7YyciJg/zHtoFlgEhkm3wSDzrimg0Y9moEAWiAoXgs9LkQJ2ljVwQJ78cvcvpgFC+laJScxkdCLkkQOmxfhrneh6OLfm1YRENhR0JdRwnkMVk/fxFU8ajQ9RBszsBYeU5CzVH/Pg9Ss/iq6CMqZ74UzXdcBpZNZN3iS/argNFVbTjbLk7kvoxBZE3BVgjIzXyohK/2/Nxcmk3v1jvLcUG9krEoxaByxGxjwUOc+OqUemGvJvGk46DGEaU5wdRHoURP7/7B3MIDqROze925j7jNp5Gf3ykGUSw4GxAv46y9Z77eVLolrG57GvGB8uO0l//9wwW85okvdszqQ6k6TmjCwSf/ZAlWIoe5FM2n5ZXY3/segJQ8+9//wSUNOCwEuDnGuiYbyv3ivUY/WnKukGBmxgEdEZUBP2fljsg1+poCq6nCiVRmBFHWxqKh3tRkP5HvZXQE8EWjg6PpAEQj1qvZ7DqZmVgeLle0rVNj5TwUI467xnSftkT6jkUDHu/7oASbhXOGE9R0dHPxpIMKbz1NujM80+pZFP1NsUEuyMESeR7FPZM+63HT6qhb4rSFaz5q5WeF2h5FAZdIU1HavPftKDWD9L0Ne57yKCRwdYtYFEmiorO6b5d0n7c/Wc85Z2RoqVPd1WtwsU3/cugYM83w68CbASDAGI8MxXo9LZG5M2XWwM9XRZVAlknj/ZPz6Xii970tNDk71Ren4+7yrKI/LkyHPj+KoCxY9RCpxTgkkEDLAFSauTEJnEN5xQqX81RtbYHtKb6vmQrgJYLU7MiGHDRE/KpIuzRpIOy4WfQZWQc2PhHaPiTgBDMTaQY/U35dmNsQWyQTAK6K9HjEzouO27K/+9eibPZuOuDwRQ3CNXhAzGie0SwAl2iKATQEjshqB0uooW4lIB/mfglmMCDJi4ikBAzlrlsHD5NPXk+Wwa3DGAKdppp/fM4nGpTu27rXErARrxc0Vb4wzr6xIwyio7Ym1dqjgbvKwoQ5pd0bQP9/rKvzMrTAqoBqwEUikpdFKs4I2vD9VW3VPo6grELLhloCAqf2ED0x5q1mz6d5ehBlVOo+97MA3xz/49bWYGkXw+iQfBnOxhVsT6kl6J33A/K/Rxvp97bVuHOrVtLUkE70GwrEovswPb2/SeSnYRRYEOHO0pA0FolfwBs9UAMgiiLU5hPQhXvQbutNkfsV+D1shf775S2fewR7mfadc/DBa6l97+GTEZV1lcQbFQiu2T51Tn3MhMzLMyyDPm7xThUVIdIKTUxpuadI9JWl298xnA1mvMUVTaAJeSRaH2kwC2lDQENZD7lUwt7oZjFgN7EoqLShc/k321bxuIVxJMMiDh85ntTdzRBCO4J9gcxXDB5FIVs5W2B7NuSBaIiWD/GEg1eyDthmKHri5XIFHizao5/db0Aca9AZDExgC8Y99Ynxzhgg6I4+9BFcKID/j+ZKewj/gIbDm/khKLz/QvhKf876kX4GSQu+aEMFu7suhisLFbft+2mTl/VmTl38Q2DNCYT1CFP4AyMUFKhRJC1kR+LUb3pD1WLEyiLhVk21XspiuEUHQTFDZjz2ADwDdK6p6By1mTDVL8NjBHXTFw9CgTGxvgDJAz4q7+exjK4Bkn8pz4TYB7fArFGHwMz+VilsEh/jv7wL0mjm2SHSbbGhG9xLxUmMzILrblL/6QymhH2bXDCSEqo431lX+REFIZrOBykhSG8EW3kkFnuLW1OLAqzR8Eza6rQTHuLxNCXwg3vYqiKQ6zN4tAnEvpOWAj1IDdj17G8Pq8IHnxlGkLbXJQobJoUMPUjByUE8fOWbo2wuoEwOqoOI+kcrkKMaBC5UM2EGyns5fk7yDagRqAY0aMUMxQSzV/2xUinp93dULspA9jk5QSAuFs8M+Kj+agRELDpvt5okIQ0uY8h/p3unutZkqy2WnJa43SiEMpak4kORzqRPlwKgRXDlZ9eG1oBwwS9DHWkIvtkQNWSrUDNnKlygFocbwrhoZ91fdFCV9JSaBYKtOrXO79yaoohlH0r/YOOQYuKJdMQZaSDBt1VywccPn7PTeH5+Z5uegkduZru3qWYzHw6ZlkO4H2ZXfAZ1AgQQUZp+g7VPUyjCvvz7qjFAjwQRLGs4KgJjWyP6GmukPwq33Ku8P8xHZRgPKzbEwMBCRIAnUMCoaNgh0Ma5SVUt7ZKo3umenscGIh1CgMlfouqDqqV8FiMAIdUmlxUEWMn5N9MqBVGVRZqh/hDSc22W/FGSMB0X2ttAIxZ85OzgpvUFAAE/i2nH+WiYz7EUwvM/LofbJtyTPWVtqDmgKKyTtAbUyqjHoqQg5ffWJtbTr/ibSmg8mRGxa0sTgAd977SpBsJcVUTWRvsCP+fn+dxXMaROnN/iXQXJLJDIRdifY7CLmvrdO7c9c0n5TKkGa3oh4GpdvzhPg+/k5UD7EdSJoMZhCED04InczR1O+xADw/9oR7zhkkSXOly5T8pFoTKOVcr8FOlK/lTGh0ENUW5kTRh6IEkj0mKTa6mc/D3mqsUD3U4KH62hxtw/5nQK1EB/ow/W9RP+bfcgRLKkZmRYvKulFOC7xgr9QTFk5fiUrQbBJ5FujVP47BCGnaSiGyquIHkBaJpChl6dCpBEsJloHFZnFoxmNUtan2ib4b1HOSlay8A5hwnlnjVMAliecMuPnfR9tUH54t++0GqmlZdWB/sHHsmSvSjFeqizm7IR4RIJtmXo0cZZW6oDLLFlZbEZJzRNCIr5O/0r11YIudGZzwGKjInr0B1kD6W/lQkjkxZwLdjiAp2SsaJxP2ER9k4baossuXeRZcAqWsG3fDyYTHSSDkQABPXxPnERviBIV3cgVbiH2vgbRMfNxLGgyFjGHFMvToqAQRnajbD7uSOMDGyZ6nBFvtn1z1U7UmEnyNyKo2JSvPpAAdzYTzzLFsfWHdklnQT82NPlfZNyrnu3frvXN+Kp+byX5WeA2AUaE1dTwVzR0QOwHnvGnOs3p0TRmXFL5oZtnPHPYfuw3TCNo769zV6VENqpyZESB7H74QP887SvRPiZpBX/YNO8x7UsUyAGpqJf7GCb1ti8bFiCZp1WoSkhxxhB9gPRM45Pt5Ht+VQayu2BMpl0YibRqdK5XJKDHQRJ9lq+4TNix9U1aNFavEu2CXpZpOG0i8oxMU27TsXZXdUp+XxZd4R96D9TMDg5FFrvz1g0Lp8zlKqmAO+F5+nsS6oq8/Y4H8HFdc/X6sBzYqhcGwsQJa0n/GXsm39vXKV3H76FtNRWAVHKrYiyFBYd3Rv474DJhgQ4cN1755tuJAQpgq/8R2xGDJxFMPv0CronPMZ2T/otk5OQPS42P+PCG0cFGntQCCap6xnQs3PerzFXgmxpuZQhmzqqChM2sGAmsH5dkV3WQlBnUyxucYNHYeYKVWJ9DQ3TOBzISP/UmRS8XhWW0m2YxxNOqBjj5IzpzTLyeKrIf6RI3jez3UamQVXOJVflk8s1WsmrHjxsUsaFOXE5RVweX/JSHUGL4Q++LMch95B93X/zgh9BzCjl3by5pVK0pH645SWTpLfU1lqaV/sLpOlUIpG+E8+JNFrIS9b4qcM3MCOF6G0q151cypIOFTT4GyaioMbZatTZQ5huiyWInOsCgsqitRRpCSizyAEDm7T8Q+EZJMDBJ1E4qRc2YG1b5NxfQl18EN1AXBl+TnsjE0U/c3HEclgqDCFCYPg5XEOZW0UOJjw4U8ROlZBkgSyE7mXOZ1RTCRUpKCrHhkdTMbXY0cGMU0KuF5dkqsI6nM98fpKRmMod46BOwXyHgg8aYrdpeq6g8bU1fOUm6ZyqFnQgoBEw0UVU0HAYh3ZM+c0B2hODZAGTyS+BDgYGCpHqsKFwZPdDM1cTugTbpiIin8nRFgfp5Vn5KgoEscY0eMMJFYO9l3lcrGS1UkBVLQXfgeJ0eJkcjhD0L0hLLHxc1E1dVWr1M2/w4GVdhDVzupTlFJqXV/XvDYsxfmzwOorPwmikTSoepzoHxI0OOoVIFo71AApWBHs9JMLRDiC7La0eHqssAEr7F4+FF1dHLzvyl7sya7suw48wIBIDDkzKrig8z0/39Mv7TJ1JIoNim12KRYVTkgE3NgaPvc/Tv3AG1qZkcZCsiIuPees8/ea/Dly1fns7ViJD2pe9RqMvspZzWJ8oPSaS7w2TsPjS9RblE6QZXuwwWboRYW8IHuENryvUv7HL4a1SiCCZWvdn6eyGEpo7cJoLieUCRD52rPcipImdtXeo/PoFRoEoAGlZwDPpe1ChXxXivAVgCyr0LteJK1snfImYoEEggxvPiNhLD9IjHY9G0SxEIJgcEQ6gc2BFR7cxNTGSH46q6t4EGp2h0HQLLThDBiPJst9+r1m1Rkg4yTWE+wB9t5rpY1MSVJLXDQJLpN9tnfBMmyGajujaoD8kgCazLI/eeeQoUtvfrTp3u5vwhVjdaSpGlU/wAzDFp+W0Qf+38G29wrsdXrbeVZiXrbs0ZAhLPCliU5porzcGs85oggU6l/+IExI6xCDFyUOl12Q4NYA3MDRivGgik8Uxkf/E4SyTetSB9o82xEfMAEzlyvzKdl/tsqm6w3n0lSX9Gw21T0ub/axFLbU2lKctL9yPnCRslUEDRi/6eyucS1fZ19/8zAGuWJc8Ue4ndbGWr/K0FTqkYIfvz6a0BJ1tyzyedFmXZ9K9x/QKb08JV103NecKzPqT2FqRaOwlT73ypCqxNdq7A6ULId2MX9swdSRVg/mQyAnBuuA7AhSqLMUUVEp0Jh2VNZ7/bsyXzR7/Vcfmi/HoneXdsb2od0f5TUgjrXfVBxq+6x0emIC5zluWTIhF4RLZ4Zf/DxsT3QKdNPVZZGhErwK6valJCgQE/ruNh17t1eZ853fSVtFte4huAYmnT9x6fDpqfasOoYv8++53MTxEasqyC37IrQalmk3P/Vgx1MorFqeB+BbH2grCL2S0AzWlyWQH3Zj9Skmyp899W5uiXYZx914oH1oKW94y3D1JsQxt/v7DmO6UhKlpsIJgkkZ57o5mtyhyoGsz6ZoXn/fjQV8EvxgQvUrTDyfInh7A1UeK12C/pfK1VNVtvH5bVFcGsqnwKw7GnWR1DPecAWAbpfeK4TuAkd+Tb99gWf8W+76/lfzkCLAvadcadlefHF/u+YhFLH2W1QfHkXWn9S4SYRT1xVgRfsSAT9xvaxckuMhj3ELxZEOkc+rG8B+Va+riB2fPV64liAikau8hYWTVlRZQMAnsgMqF2s+mlBoJ5LWBzdtKV8tr/3DNaHBXSoi8uEq2opv4uNLTOlABB7GWAiDD578vbeJNwA8E0I+xr7XlUYz6pLnZ0fUJuglcYq8x6Mr7RkAUqV+spSJq6cICExB/spvust49MQn3wa1XTGebAn42eYh5g+fYFU6dVlTLDOCh01XnuTYoV74vclhPc+XD68/PXyz//0j5cXz3+83L397fLslrlRzy5PHj3LPMJPBMog+/c+hS6awOwe1SAqJB1CTzIYZ0D/3eXm8vF96St3bPTb2wRXJAdBXO29OfXhsCA8PBJBN7QGH6fHzz4P6Bow+ToWV2oYr28JtdW00iWbYHCo2/OwPqUdDowyDlRjHUeRp7fZSykPT9lpg6ujLrlG5TRMz1nVMZTHLyppQkTiG6SMuSA5PA3GOMA4F5Pg9K5d6ONp0srKsoljmDcI3ermlbfeBMsvy8YidqBKXYeizE2Eodm0oiOdy+oMRjHXNONewYpuwmzoCJeYvLVSl2QoQXiDWDYzRpXrQoGLL40+lQ8Oh2MYgsam/xMq7npmRn/tHKDOqbRpn0CTZ2s/U1CnJSOlrJwotFQ7Q6ltL1n6RbbnpAFgMDPD7xD8qfHhsJfSULog9y5Vyb4VVccwIOzzJJtURRAFOl5TpCrVliV//DcGuVRkEpT2f1rxljLdgI3k8LZ9Ee+YwwO3/eUBaBiQtTG71SneKzPm0mNVJDoJg4JLCyxwDBj/ghm9viu1q/sYw8VnZAD0VEEzryf7d4pleybuvQTSD+4H2YwS7VTP4miWwCeA375SXbSDXaHINCGP2tmTBtoRBVkVuc+4Cac0G5MXQY6i+A3ApcpFcOVhK7ydIVdEnXMMdYrPgZZD8MDrWtmu4+UeAogkgGyQ137qKoJ9/tVq+5lGkgrhAidEmkJR+dQeMtBB+g2tLqby+OyrA9jCoQMSQKnkw9qL0/lJVkHTEzdxEoCAVkkfV0wk1LPKjhfBbVVBqh//7tyiZ0fCroobzqkIbpXwsLP8Xmm3nTsYO7aeMgAKVCUJHqgeeu5hQrD+VJ9LLyydmHsj4MTulaLbfp8EtNDinj0tvY/eyz3/0AOn2mkPs/QjgsKqEkJ5LluC58szjSrkwBJ+znmJxPgUgvU97qkEXJv1lec8hx7atj1j68lJRZP1plLz5m2utz1RTy73AG0+FmALg+K3Fznr+NEqNkLrZo4gPVHtU2IvAlZyX+e+z1RdDWAQZhvl2DNRCuGDAUR3G/fUXmj2SwERhB8KCmC3SCrTfzVBp4iFrUcLH9FzCAVYCf+uJ1hh/W4TEXsu7cEsut5qWgRkJpUv/T5shUEbteuIMLVSXVtYRV9Ukfl51hMGQPzXh/hEnilBPb+HGBEsh8yQW3XcZ9p+NvwOcUuBVVkQAqClcV8FLrqWnZXH+7eyWBXIo/x7HPwFgAv6uTHFQ3g2nU/WZJ975FrZ9+wHzgO2kX3Bfv/jH/9QH/m+6r38bevBkZiHJVCAkHXA97Iu2PDSnn851hGwkWdU/9RAG0BSVcdS+VvZqqJj2RJhIE3hssDLkpHpOxB08578HmvomWi8MXrgibbYan+vA1occVeZFBVos39T5dRrElA6Hl8ywFKNnPiSQEUYRKcEHTuAknv77iruFCrdWh24nl5n4xv7SVlLWA2NTSoqwlpnlMZ60JLEEAdN+bO+t+q7+OmAIaMZsmf4Yn0Dsi8pxGZjq9kLvH8SUwoBYWZcwRvtHrHVWSWb++J7iW8GoLNHiaexVVQIM4twVPbGoPSwVin63E4Rcb+NvOGcqMB6Tsbc8/EfS8b8OTEMC8IzsHJbEaFW0Prc2wKUOHlA0yGIxRlhjvHG/3RP3YRKCVjEZ5p7uJfTaxeAsPEn5zXaEx9Q5K7ad6j36ZPHv30V/5Lq4AA2VWyJMa3sysJiXY1DmvRf/1tbwPdlyxXDKmiY1qzRUz0XshMsXhk789wRLyPeQFk/uihv3/ZMP2bGO8rk10Q9wN3j2+6ZgIvNbVhv1uQqlPbgd1YISQhf/ZaxEy9//evl7s1vl2ePoVI9uzx+9DSVwpuHjy7vPtxd3qJ+BG3i04fLW1CXB6Vb0B/DnD4M/qr+530AACAASURBVIP7BPlVGn0X1OT95dHt42Tr0kITtE9dyGDAw01gZ0JoMMyBDHVkDy4Ob9xuD5iBjQjNtf+ulag0E28wuAGyaGHnPL0r0rm5XBGzmHhIUBCM5ynaE1mSupEf7eeIP/B+5cW31ypyu7eVVrayx7W3vFvFUTZsUMdVFHi7GnrGdbztjJU1kEqFatVrCPacVNCnHQzlbfdLM9hSbooUVawA5Oiq+oQh47MjCT3Ezj4K0TJpRy4Ln2n1xsAg1Bn6spgj87wzX4oo1djhbKz6lILYAKjvLUWsiRrvT7CqETAh7EEt1dX+mFYJSvVtj5tKlq02BFFBvSqO7+O1N3RjP1KdmxCA5X32hJRIrke0yUOOoWPdknSlob6VNudEEjQT0PEsIqgR4ZOP7aXcwHubmrvmTcQSRL1lllCVGZ0DyOfKfW+w1j3KeWRNQjMbSFGaQQO/JHzpqWkvmOvBeZODfhjCUU47wLd02iD76dt5eChY8TmtzNFb0f6PUNLWw9dgrIaa6+T3DWjevu1sI5wow1+hSxCkOKfRgCLKeowAmdhTqvirWp/7uwzSqYa1vxMxoI5MsQLP8yUwt+k69KShlzgeG+vdA6qdEmAFMPmEaEGHubPOPJ805K83KT0TE4UymAi6vCrStXJ1FbawMq7T7j4qm6AU7Y5JYK1INgKAIUk9mhW/Kz204kelw3AurEDFblF9BBCZ6l966+y9CYBWR2Zli/vERjXhm5DO5VMAKgKYBurM7+ooCPceTk3124IItTFeS6rYQUsdDdC+PPZNApn0qlfW3J61JEBfdaZtKuQkXKxRaOy1GRVN6fnli3VnT3E9JAFSWqVNB/yIKFUHaIs+x9linybgEnpc6OlFd0NtOoF+2rwOZr49wASVM2vvm2Clz2/+kdddq1dQMts/Ftt9qvoahOvzen+1M6lEcUbxx4CMkTq/Vu0I9Lt3ikaDzHPPCbaSBLRim8qzFcIlAry/gh8Rl1oSYLBfelor07X/dwu8mFcI0+CqplfwoKp8rXy3B42vVFFmpw7QcYCQfWZWewIurCe7PYjsnWslgP3D/jRIr29vtS5VdNVX5/9knQiyVtkRJfRWngJ+PK2KY/uPC7p4HmThlFpdxP7KquH8tZcR3yeDwWqU9Hyp6QEnXryIjYZG2WpZ11eWS6iMzoJexVw2VJLX6Rvk/GzMToVW6hMIHhuMn5RiV+FlzQqut0JTFk/9NvFaKIowHuhXJAFH3Xn9wJHsD628iVXaWdYbHKBmwDmgVAHMKTzCLppIWXyDFPWB+M4/5UyENo//smcckCVxUG1TK/DX2EZAKb5jPaadU9m+SMHwXC/xR9o63qd4gY+r/26fLGcK0IEkQ/tbYKXgSscvvDyoy6wl9xrlyiXKJhtcF0kZ95oklYHpYYsYC7bSek6wOZ+NE1vNxl55hgrSd6ZsbNV7ijGPYmNlEnHe2X8Cd7gr1rGtPmVi9SxdY9fEnOlnLpOpox7q21mngnZN8FjDFDtoXRnjgDMlGON7sea1Q1Dq207VOKr+p/unVXjjTNbWfWXVUvaLsZ7xNvs/Ped37y8//3Id0WTv/MFwWH+QtHIreNij9OQ/eBifEabUKv2yPnh2iWXGDjDWYl+VFt/RVPqu2KsxhRT1wacnfp3oEt8nIeS+ktAuiQcQjN2PCmnZIGHN3FZzgb56Ci7SUNkHFS2k3amAzP93hTAID4f+/eXu5a9JCN8wh/Dj28uThxs7cXObhPABAc/7d5e3PKSHN5f3H99fXsJ5Tb9BEbKICjxDkr6DseknjCRtnEMTQowHPQVZqC2WdCA3KYfvM2RzaKBBpAZRo+GA4zyM/TmSpBmp0hMs5da4J8hCSWniJ87ACWWCigrzyeJYezDieAmmhmYHUVllQPTABM85V+HfZ44SCmEoB94WYZw0ejZ7hpkXkQoVZdWZHpLr99kEEVjJgEpQ8gVRhzokj6MG2Gb7bqKHSXTD0X73LgpJuY4EWaW7NeAcNWdOs6pWL9vfsfWLwVmPUJzkwzV1q4J6796UPFtla19V1S3Z8Cndb6RGnUupxE14QNKvVBirKuUstdeuvRkrj0cefd1I6W3p/esYOAAKLEjda98nFNSKMPC7uR6oBChA3nY+HMleZKOTNFCBhHLJjECS0Y5ssDJRSlOr0ekRGoqfPbHZYNBkeA+eQ2hg6y2TpqrqYWg6SmnvfhKcjSL641//GgOUBGC0rbwvVLJXrz6jI3AvrDv712tFLTiBxFTRWNMG8EUt67xK573STosSp3qJo0Tc5tffjqA/hmxUWytcrG+rHhVM6Iyl0hoNVJpgdt9FEGbqfn0GXwUEYU+kX3Q9P9x30Ee/LCmE/lO0uwlv+41atdrMq9FW7euJQiUjP9hPQ/IJvljf9DCtmT0CRTcPOvbkU4eHl775cRWKKtlxDxH9wSlu5lDplFX0xak0EZpi8qUOVbtXsY3+rEE9yCYVgfaWtBrCZzGrqZVeK5Lp3xx4Ugd0dygL01OMExFIKMWtQ5tN1ljGzPNbxVBaXMGpDm7GYcbBQwGaIAnXAl1RRLs/b3VHR95e3PU4n/q6ZS3wrDg7VuCtikGdCgV6M7RCz93YEhx9hALWF1jHXXupPdcZR2jrU5NX1j80tfXkZGEn4pEkbyBV7PiEf5IoriLdMR9XIa7MiztVQEw+IzowpdzY2PXzHn27UcTLhx9/JzBFjXMsi1bGGrwneNosq0jjjwqpOETk0hc4kTCzn5O8OxpiZw170OS2dO6cFYcrP2Aub6m27VWpUEYEYzKzt0FkQI3Rh6vCOwrXKGdQlAoKPQj1CsCA379WNjobDztLdZx/YzMFyRIcjYFiu0OqSKv8CURFMXjnpTa/QXQ0AAChVx1NYJeEu3Y7VcHZXxN+WTdN+Cu+g53JfU4x2+HUntOIqWxodD5j/6dP4xk0ISxlR38WAH0JEwk418655rM5R/oEbEZbLCoIwt7BLvJg+Jl9kwWnSg8UWDj+7s0fFeBUVhhmv/5uwfPMhVt1F6ZXacMFUHkvGQBJbIiPBkyzL6jKMuLA/v32LZcJ0wSrQIS2Wbt6xD1SAPfMWS/OehKIJZKpACsGt/5MQRHVGQ3KBbn4bGxdKirzcwGS1//XPv+eX85CNAcOqnTvAQovr3EWoGAmoC4JIb+DXcT2sF8SO+Bv6Tnf2p+ffdsqSi9m73CtDHfnGgF7jwLCqknX57K2mlUVeaDY5ABs6dOk0gjzrdodPFcrc0l8JopTH171yzMQ/PZtY2IB+MROA8q5fpM4RW3i12c3BcRCF157SAG2VuAFdgpaydprrK5NYe0UYBzN8NjPUlItAnQ9AWs4Lz0j9m0K5PHeVkC5lwp91Q8d/vdU3Lkmo9dWpf5+qeSsBa0cpWkDRDRejD1d8hobNCEXchrW6P37+iz8VBT3A0K0ei5FtNXwJW8UFO7eXZ7/8nzFBOYQtiAQ5khEiioqxdpZCW38AShbtom5UllQsNtKff1fJ4QHrbA9hK/XQ3h5//ry7MnN5eYTL2bz3qSH8Iag8+P7yx2oy+3D9Aa+eP2yGXT6pkCBHl+++ZqgCcSCDdqmdHqruBkoo62a9WboIaoaUWX02dA9fB2/QHZ8RQWv0tJFRargFtSO3qnPFPBU3qsxt9etKEsRNhuAewCqZsQ18Ucee9DfGSLpExFTiVokvTcT9yA4pIdoamugYRkBcfT4FH2N8uMku7lvGr/bx1T0X9TYpt0gmKv4sSE6/LeCEUdFYMYaym6uMQaqiSX3gsoSQVsSnAm8UOlA/IL3xtHYH9V+kqsyZ6tZL2HMNm6KMyHJwHlBtbmbAbhW9XgeCqE4KLjJ1JP1BRRBjohKUPaijUExppJZqfG+d0RaNjjaCiqHXUoYhsRKmlx81eXy/fHqM8cmh/IqBFDaXKmg9uNUabNzelT94r7leqdPbWgk6ysC2kpVqXKRSt4A11YTGoxIwi8gpZgOAVZnH5WeOcGVzL1BWaqJDQee+67ARY1de1Sgdj+JgzFg5jMT6CwZp5KEY+N7OIOgWowk2CDsKp62IqGB4f2ratkZPU1EmjBkXtvLVq5ETyNnPx48gWiojASEG0zLvcQoZdwIaqLX2Wat6HRoLHuG9cCxNYFsdccGbn3sleZzOtM84yVDWZcnGmsSHyhtH2OQPd8Y+KjphWpeWpNiB0G9k5C22tkhsd/mmpy3pRJfULrM+pEySQLZvsX0AX76lASa9yLhpI8SUAbE9tVLALIXRXIPmzLjTyUhCTE9GB1yW5ocFdJSUwwyu8c8pz2rPMP2y0wMKv0HBQPYj5wJ9vgVgaykdxwOgk7QFQ+lwWfXPuLQIhkTsBlxq4YUkceeFt3tjFWUFFupqWOq5DoBGj8jYej5BazrGWWvSHeVZlv7szFBVAGooE3NlnWztyMV4Tddl7IGWpEkaCqxt6CRFPn2s3X4fOwbI3JONEXWgkpKBHtWzWygUBZD1egIMttK4B+rxlb3FedqX1b3teyUPqtW79MeMKp3K8Lta+Z9A+qsSn8IB6xXBVsk8s0eSc/n1t/gnM+Tthj0fvekjYoPjTJngwi+bwCYMxKVz/qx9FPvGXLdngHeP/1gSWY+BUzsKCUYOCS1rdpyvVLDHcGQBZhqcn3fGA4D33hGfG4UIJfYpx3kkPWvbW8v3fvYYD63SUFB3sw/nvoizz2CGKPnAwKl/SSiSh0HoBQ9Z177HlbGlHBjU2BCTKmwQjcfc84zogeAOmW9mv8CqhVyKbDapDLPfgPkM+NsCVTBgMYmrP0f/vDHrBF+QGXm9i9fky5tWfZ9wN5SpnOGolBbNhTPgmdZ31MwLUD+qgmdf6c6adetlM4GpgS2rDfPm/tOwG8/84R8DoAeaub2loIqrBnPL71+S9rdu8RtpWcWNCw7rP2RSShJItd6Et9ETALVduCn7BN6UNkvJHvYK+7BM0kclIB+rIraM66zdrSPTcX1ntHSWAnmGVf08vgdnwH7xuSi+6S2uAwXBYwUQCyoTI9oW0AaGxOPCb42uB8otuHlBWUeHuNsPIfY9KibrzLH97G3+AueTZgGAQ2u/iH987MtUb1fVdfzbNK6FTn+4r5sybFXNoWDVKw7Ry9jpMZK4AyyR1kH9gtfJp9lk7R9KzMQF4e0KngVEdPOhNp98yCFJZg8ObP37qXgZEsCCTLrRPzBF2vRav56L/dvwbz40WPuZf3E2Z6r4I5NYD19tk1qyyKIaF9Uf1+PXVPfw3rYq83nGKOcE+WzjeY9w8wDbP3u+9wj92oxpon1rnG03rb5tDKsDw+7KsJjHQPC2f4dCeH7y+XDu8wh/Pu/+49RGf3m2aPL00c0wd9eLh/uZ+zEDQghlMtPHy8Pn9BTeLm8Zs4MD4+S6l0D38ePn10ePQCtrqgMwRCHh4Qx0vlr/mQROaQkRR7w46ZSTevcKpM0KSVuEB4sC6uTa9XDKkfRlyY0Dg+1MlLjrZqfQYLyrGyEBBgz2DnME6mIJO2a8FtuduZKewe5liiCTuabIC4GboIYOjvWLIHRZoDxWkUFQJr4vSKe8tuvoydCfTzUTT9XHHUDly7UpvU//vFP6T2RIsUmwfikuV8hhSANTQbYZ1ICGuA3QIlAw3oXREUSsG99uJ+s24I+0WCvowOnS30pvaBOECMmzctkF6eSoHuKXdAPQEYVPTkjzfystMgaXH5HlM/kTbTrGDY+tNweRRQGRYxjGLiHOZ6IbKTP4KrIGYeicAJVsMelYHBfIoB5fkP/M0MpdGXn7HE2HOraPSyFzsS4aPEoGyBRk6A+OzSDyqBxc+ih8k55tuM9Slvjj5TDBhtKrHPvRfk1OLkWepiYnTeKXINk9kyNHM81n48xf1zKWdQiV/U/KqDjshc9q7JqjPLmA5rQaKhzzlVhi5BSVVsbFPecna+V159fm8/PflYQo0OIS6npWBaqN7xn0N0g60saRmUMULI+yDiGqTnitPhSRr97uT2DrFn73Sq4UMS41801m0SajPIMCjqgflelNNYxglVhREylebT6Nqd3D6YqBc14lJH2MH0p72BVgF4MesKu8uZxZh+HhJ5YFakyhHJYKnHYDRvTgO3WSdqnZyDCnq8YFaqvT9Zv/OlQ3uPcm8AYHB1VgiOIXAS2AEwl4O7xggupRNt7MxosDlAaPckuiT+BGr+v0mec/vaV7xdbgijEKODahlQlDooSvX4Fd6wcOYszCfjGAh29N0PErfKomsvv8p4N7q/jbhKkrVen96esf6s9M5BXLYdQwUv9ke6Y1w1cIUlPj/Tk7BugNyhNX8vaEUJ5ZNeHbl7Kl0Eyr8n9r2ePeWXaBUEGEfOzLUpQt9EiVUNsVVTATAVSbb+92KXHtTdLQSyTIC78SG7HnmmFuMCq/flVwa0AmqNW2L8NcJlXWmpjbOuSHcEC9pRrXbbM1Q42Qa6AmRXM+MzZrwKC0LVr/9gHxDMEyvT+KcEPi0p6m1W8Jg2rEpez2WSGXvJTZdP9WIZBgTnOGbajoFgplzxR7v/YN0v+TEQjBDSQBFvhLL6ck4n5NHlTrISqZQV5IvaXKnf7A93LsUfrU8rolezDJk0FLNuz7zP3HKQSZf/gKlEqBrfHtuwFAcEkRVM7N9ktPbmUdt6P3ymFfAraq0wWLHp0AGvxu2s3yD4nzuMMhW/dxAFwkrcXVExv4EnV233U2YsNzrHFTdR2fhaP8r3MwJv4mIkW8S3nh2DfNW1Vp+ql3pdVNxPrnu/GaOwF3l8hmZzpjappAtpRX/RuY+cSHw749P1bxSqF3rFHnKUAx199dbSAhKa52DiA/GjIjTVKj4xQWeYmwhL7LWdN9oHK+Z5tFd25RnUqbEkQHHBv5sw5/3Y+Cv/eFo2yIAritB2Ez6qN7FiqgF/Gc1RG127G70XjhHO8hAofwn5h3+AfSPRsGSFexJdRHRdkxGYIfCLew36CulmQrboCfFm4KPhtdW9J3M2DnDFiBIFMro31/+7b7zLLl0Q5tnQA7VnFX2aVgDGxIvdD5T42bTF31vV/qTJ6xA9NCH/58c+X//C//2/pH/z6yYPLD999dfn66beXTx9wHA+aELJ4nz5cHj97mlmE9AdebqowhOOg7EzlAdrod99+f1BJEZzwAaU8GuGGIiyUyXFWLFIOxuYxIZf9w/c/NIBcT4vwRAdpVlQiqO4a4+s8NjQc6eoXCAf8Vge5hZTGxucFNdihieHdRnCgayhEM2yiikd/CeqMkw0+YjECw1HlMkB8QhdsZpAgHU6TxJbToa0RFILSQUmkcmDgY1JYpKUBbpO29ro0uG5S1UTCuUxFyloh/ONog71f7iPJ88YTxNBMghhDoGiANE5HLWTY++isOAqDUzc4G/bYrAt+uGeGSPPn3/27fxcEJ0nTVOocMNskTCXMp3kO3RcVi0DqnepMKQIVqbFy3ADbhFDV1dPB2fw0B9u2x6B9JPnCQaypm9/RGInAiLL6+gYaRb9BhKqc+dW1kr0qpHQlE5YOsr0OuLak38PcxF/KxjVpftcZPO/vRhEtDcPQOajVKGFVkH14BDz5/lD2jCR4t0Aqzr8KWUWueh4XkxTU2D4Lep0k6sMxc1N03IQvnzHKaKlLvT77blrJaTN5BhdP5p69dB1H0oogPw/da1U+bAXrKCW8tNPTIFf58XNyfK6OO07zC2EDghbECzScIs8mdvZ5ifCSAILSEeR1IPB6x5I0NGmW/t6kvPuqSmBVlAw9aCISnPcIlKzigzNjH/NabVj7Kt4l6avS5TXoqQR3A9aMyQjCL7tA67hHsNnYrgd2EdtkYAE4cfSwTiUY2hc/hz1wpaMXYSydrFU6k6iOE2lludXd91G0I6jDllBlfP3qzSEOYa8ba5PAYEnnNRlphceAEydpYi7YxM8rALQ5mKNPt5/s0QQ/OoPORKnKh+sNXH8g1w5joiN9nOt4VQPy/PtaAbGc66DgABQVMumct9qwoLtvKtiSeaMZG8Jsw42MmCiTgb60XfcA1yPlyyCG/cnPsTPsYfxahpyvhxMbyB/2YmZWxU7fpK9EWqUU6PiJKXxjv9ij2VcnmqUzdll7gCSrQdyboB0+stTLKmryxetM8AThGoS2JSFnZJTuKp6W7RJxhsxv7QxKKxaCjDJECva0cqSd6X6uhH4SwszVLBW79NtWhhP0TnWa50WVPhV5xFgIFvWLS6KD2Edx+dTb2QMQe5hZduuVhTGjgjiiSxndkLUtuKuSc2xnlAYLJAUItlf+wYNcA1XCa/D/Ic8QSmEUZKlwTdSINb0ds8gePPxEWTfde4rDsI84SxHhWBVHO56l3JDsQ1l7vZXsHdaR2E62TmxmWE5VbxfA1N8kBoB5s4TIBAA7Z0KY8zYBl4ABE1jiPQOinRJCg2DjHs90Ep8piQrsGfMQRwWwjxJ55xInQL/P2BtYI1VybC/jh0Nw7dnTJ0nQEMHiUWOriUFbyfwYtUeq1Otyy94BKONa0n6ws13G1+2E9AADWzFvte5xlHO//+GHPNN//dd/PRgapYh37bh2nnHixqm7Z9bf2nqsNOvzBEUTE6ca26ScpPaHH/4mMVXXp5oJ1ahopa2Cfm8PQaokmxs9cm4F4FmwJqxlvv+qVG/WQ5/K2mcOJrZ7FVFtgYyqsNsGtggqWaBoz7jK8VPxnQ4C55kiUhVLG7Nw38YrgowCV94HD9MCTKt3jbX4TFlNAkGw+zhz2NqeubaycO9hjzyB6faowpP4vNiXVju///6HPD8YP2nz2Eg8/k6bytpFated9dueT+aM/vQT+hDV1KDQker2119H4I795VnQV5CbZOzVRg2lkDMhHew61P3OiqxNTXTybyeE7SF89cuPl//yn/7D5dVvP17uf3x3+RsSwmffXj59vHd5cB+U5fbyDsooPUYcAg70pw8ZVv/w4W34tW/egCi3p/DRg/Y/yPUNz3djByLRu82O+hUZNZtVpDeUyPU/iRKcqTNuMA9BDOvQSQPwJnxQvkp540skKbzxcdx1MCyy86RozCxdqhW/NL7nIbb5XSqOSUzU1qiYnoZ189++p/faKkU3s/2HVlTSdJum9Zade9CvVcI2JaPm2oOrAQ7ytxJ6EGaaXyeiwbVSWeM6Mk5gz4D3jhw84jab81WFxlIlkwBsYDUHlDXgtVCneHYmM3w2a0Zg+ue//Lmo2vpG0jNwD6nj55dffv758v0P3x99EmxsnkXWclUa7kFVNESLeJ1VKNa/ilAz7gm6UGOsbHzX0z6Ra3XV3pYr0tTel6jVRRAGmk2piSZ8OuOKhbQq4s8+oy9PwhpqEHS4JvaU6FvhstIYqsANn/sxaxs07ZjhVKEj9/M5yfaaAUsIfhWaka7MOqeK+K4znPgMKZ1cs3RXZ3SK+vMzZhTGEWuojupFK7f22DUYb/AVetkcnhWDSpYDTiAoUSQsxop+46ndFUEsfZVRJUX7Gkgz4wi7wPd0CBlTMQRPA2j/Qitio0ScFE29lzqGUota1V01Lyq0zJW7C3U24yGShJF0SRlvz4SAgAGsyPPV+HdWZfucbyMEYABeurUzTps8xQhvKG2cdCTQ20eafovJ3fd6KtCThGK0Tu6tSHVnaWHTsAtcD86R73MtTeyvFTSSplbIW+3svqsdaIW96DbnyvmeoTmzf1e5N2hU5t/+5CZL7VERSTe55RnwLAsadcYdez97lTmdm8+lDbR6wJmUEWEFgX1h1ZmNElR5cy5FfYuAbsA9SYFCGpttW2n0JrUBjyKGcFUJNMA04BSE82972T6m+v3+UEDMGmQdJrEOmLRKQgLbDLB/mNaBVqWh7LX6ksCP+VMPigwTgDYRrqR4KxadF8pz5hoduh6GzSr02A1ppedkSrtZutlJrn0UfOn2PZPtLxr37QAcrTDgHw7mx3pqWRsrDAq1ESAR5KUPdVRd7jUU4O0157px/ezdAGEn4QaqyyZvKusFKJmiqT7b8171PuXw6yuTtKZSUuA0iSGg1tQH7U+ymlCxuYKiAnKsmWdUeqNjFuIf4i9qPxsjkDg1UTyD1DJ9smdXnVtO2arRqp0VKulojEjtjz3S/ua2CwhaxW6g5vrwJkE76wPgF8CaIHO+tcAFFbDOyCOpay/6g2P8EK8pmFEb0f6v/o7+WXqbFSmBEtfhS2aCvjQ+YlVZ7kc/H3s/4bNUZlY9P86boyjeVQFdkKWgbVW7S0MswyksqwTfre5xvY4riwAhoGkYMIBaFCsqcOTz5W9pw9it6Duk5aGDztOrm75D/Hep4wEMt+8SXz14EIGvqL9ulibXAzjGurHOVoXC8IDCS2//2zeXX37+ZRX5AibEWuzN+vbGm+5pNQMaL9CjibBbfWvPdOn2ASVXVcVXAahzQ4x/iU9PP3rbP6wOAiTht7UnocZu+HurYO0FFKxLgg2zZiKCVi65L/ZlRkhtzIKAS2jtjx6l5zxVvLXAVPG4c5R5fdZqMS7rSZIZAACmzcuXuVcrs1yTBRaLLo6E4/sVJruXBJVeeu/ThNfkVoA76zY6ZpJBPutgCpTSLl2We2R/xMcBpD57lucfGzA1WnU6uF/BzvZnt2rJPUUcabTwCtGV9dQz1DhPv2EFmP/22sOkiEp5r8PzZbyWa+IZ/u4ewnsfLu9+++Xyf/7X/+Py8vmPl0/vX1++/frx5dljBgg/uDy8eXR5GFGZ90kKH1IWZl4UxuMWgQ7mzZVWk3ETH9oAy+u4+crANvNFYCb0uim9vXjxaw41hzmbiUx6aKIJnOi5mb6DYfl5GrdXXcwg0C2myZdjIlg8B1GngXUiEg4DNSvn83/864/J8j0AGB8fQIVZSktLv9mTiuXw3jh/g+jI2Y9OWBXJNwdieZR4MiuqlB8MUYM/nHiR6qCTMzwiyqxVOdMbarqRCKIG3FdnUXUTqU6FAWkvGoIUnWH2448/5d+sBwkbKnwkNjxH8TGM+AAAIABJREFUPk+Ka3o2kC7HIK5ipIGA+oDD//Nf/rLZS1VTrcre4yT7VA/zHqOTcm8J9pSi3pwtHH8qvKgoRXp/g1pBTRD/WXCdCvNJnIXAO8H4Ki0RDlg/G/tDWX4MnrO2Up6/z8gNBvJadb1KkEP5Cd1gwjNcK8/QkRQ8m+xXhGaePEm1q/2wDUr4/Qza3uBz7jn0hgW25yRVOfUkX1N1SyV7zfDsDWlgPmf+Lur9NtQA9pBUYBFLgrSoh62C3gS31CRBEnoIWpnbEOy3bwNKCJoISlhd9roNnliH9x82G2iIZOgWEwBxJpU9kgk9N4Q39J71UpH0cG04tDjNDaPnd/msrD+y5Bk0//hy96EGTofJ+nZweSseXcv2ZLG+3CfvwX600fr6DKp4qlS4IlAN4korifLgCeHveIAKAURWfH0uRcwLdGB7TPKbsHXPc35D4R3Nxt+xQtrzdx0hIVjCmbAvir+pcLFOJoVFjxvMxvnumnQMra5d+ywDiCyo1NF7bpKEjA4lwmhvR0CMBCTQYztOpMp6Hawr1coqeYIbZLInIy7wx/v73r2ugg4ErgRGGai81gDpvvxMxb6yFvq+DXRKc8OemWiy1nH2nz6FfZFAKPajTAPntSYxOXp9AwNVnTgKnn1uvGcV3BrAR5k5Sofbh+kLXtK3ZItAkbUiaMu7fvoUu5GA9sFNgFT2EMFeFGlXwWSv8HkRExlVOPs1Y06qUJrEaNUydjuof5UxGwh7BtoOUdYEPknU3yTFwCOBzyjOsRGbKWsVK0nHRHz0zUmCADjWQ2Y/v4GLz8EqoyIY7OUwMiZgJmKf8/PxQ9aFPRGqOiq+iOvYQ7rkwFl/VYocsBZAo9Xhs3hDKgARZBBk/X8LsFhRs0LFGhwVqTAb2t8dteq1ddBg33tdT/juifOUvT2BK21NwNjYgCaEBcJaWe5ctvrsAHfOEwzoCx20KuuA7qkGrH8e8K0tC6sQnoSRPPMmS/gRZvGxI3hmVhMjEjU17rbFMIOuCVZGwDysIqyJ2+gCA3GuaxkQIK8pzlB174EntlGEFqn96Ngr/WyB8NJM9XX6Es8478kZ4jpJdGPfGMUTcbi7tBulp32tIIK87Hf2Jxcmw8zXlup6FaQ7jyXpESsIx3tZ4SRuyBic6Ca8LKjwsCNeuGaSEdsGtMn6Xe6BeILXRTk7A9enJM04tA2hTxzI/9Z/WeCgNjxsL4D0pwiKQEOcSFTOefuI2/P7KFRRxk7wXEyySByIFbHd+CO1JRxF5NgOAdpsygDkZVmx/7g2Xm/Cq38mdqkgYkESW2pYO0Z/8Az4HvEm8Xuo/ySEz54dsUNi9hNjic9WdZw179pcksjyN7EQ65LYa6+jEsv+o1pGMsmzSR/+Psv92qS7RaOczzHi+HfjwIoF2l/LQnIvnRlZnx7mzPKPI15/+eKo+sf+Tg9DMJD9VxZiwfJUh+15HCAvIKhKt7GaiWKViJmvWdaQomS8T+z0+sFTzf1dFcJ7Hy5vf/v58g//9T9d7t68uDx9dO/y6OZTK4M3t/kDZfTV3dvLm7t3lxucFzfPPJso5t3P3Cz+fvrkWRCst69BRbqAoTs+7lwrglT6PKy2kJhUcOKuc8TiLK8jBzTIOlONBX+HfnW/krsNjK7jCLoxlOuv8dXYtofqOqA8NAcapTcHiYPqBi6afm2mxqFZYWIDEGhCP+l8q5brW/VoyV6UvYFx/zvKqxvpQJBClYlkS0RIRx6jN8TBQM4AOKjInHf4zwgBTGkw3z85KHseeE0a/Fdh++nnn2NMCRJAbaDpgqDw8yQESxIsySdAmbJfRFQyK6w0NCkhXhPXEwnm1+VG82z5Xe6DBYoc7pLdBEFbL4VXVDfTQbTPrc7XihHX02ooPWMNTCmxe2BCxzxJZ3+pWBY6I43YJEDI0Q+N6z6xmnUVf5GvSaLq73KAM99vKoI47tDANvydIINnHKQwdJ+eibxu8+Uw8FTLRF11AJ0R1cQmAcackvujyceHGPXK1N9PEkmAxF5y5qIgBcaRZx3DsNEq6SdZgBL1yPcfsg8iwDBDzt8FKFj7UmRMuvI+PLv9ydqHztZgoOAOnPyHh9No4N0/BkpH5ftD53J9883XpUhFVn/znKBiZRZPxSH6nBqoxaAfVWIbrEtlN7Aj4OLsKfihSJO9gaE/Lmhs9atDuA0mcZg4Q6qM3JdGnT2LDSg1a2MnNgogFRp6Cda7VPvVhA2xlVBT3rxe36frYr9fA12+DLBZi8rWs8egphS5xTGFAniaK1gbA+347dEH63zPCFhtrmWRS5XJGqxaReVnuQcH/376GFCk/b0gpE/yrLiegAYLSqKotmdvcuIzb7LZsSR9/4q/sHY6fGzrt998m5/z1VEaRc1TUV6FQOdZ+16bFMeeBOua4IQWvz6q2v+KBkQQ4+WrAhH37ndOZqp3nRWYpGs0QdWYk2gciG8Vfg1WGzD3ecXWL4HiolSgO5gwS/pI7rlf1sE2BtavCfXDBI7KticZ2fww7i9KyKPQ6z95LZ9bRkfXI/Tg29sEfdJO7R0UZccOhn64eaQF2ujJ6fPJGo8hImuiQl5dI/zVd999V7r4klI+vL2BZWHYXxhAdQCe46cabTb4DsviQWXXeX2otzvf6UsbZVMaXa5hfYjZq1znKtQH5Wu+itfGhmOzT+MNfK48wHPFymqJwe1RMY0tbwU6+gcDDjjwoUVPaKj+uWg/+yRVvvWCwS7hxhxTEDGqjSGwrYWKlWIRBac/HTYtvXjst7XFmKiN12gMn7+lYDs+JxXCUQsDZG5sw+GX7ZE1ERjIJlCurxeYEIAKJZbnwxzgKWYb1Lai2f3B6wIEPCl1LyqIdTQHDY89buyTJHK0YWOSguOtEiU+GY03foX5mQN0pSamkj6GlIAV9y6tFpsUkaHbxiqANbH/q9hzH030KpKnmJBno0kLo45eZd/iy1jv2Jv1+HIP7dkriMb7KXBzzMBcRTttFqtIZo3WR8/7ad+4fxJCfLJig9x3n+eVKfMCivxE5bh2vpy5zf07GovPOQNKArT8vgAb78tebAX3UxIRAMqruEnHYRgz5bHumtuf7CD2a0zH76hwrL8TiDP+D4NoFPruGdsr6ic8u2G+QeMk+bxcKsK0/Wuspl8L6HwSIasKbVtX2CvEzNjCKgIXOLRfGZuKfeZnjqYjtuU5YI/5XMfMsSeN6XkPZ7G2EFTBuJypgd8BJDeeq+Nimu8IcBw2apoYqs3qq437su4Dd39fQvjp7vLmt18u//0f/+7y8d2ry9PH9y/3P91d7n28qaDM/YeX+1TjuFieMUaIuVHIT8ZIkyRBJQSBoarYGYRv31TqFNGZUImmpBQ1Lfi5kZq/Jl+pcPBnpetzMGJCF7RpX6Jw/OyzBY1Kj1TRznQSXSx66FD1VpWkWmWh1wSdAPN+UQwObZxX0OENclbxMzQZKhOd1aNErr1q3aOtGDlvhE1c1c+XRw9aJNQjDdtkg2sO2pr5T85WugbyGKwcmsnc1o6WKtNqy7VPzPsvleY6F67KejXKVmaharJGP3z/fd4DBB3DI23Cfjv+Zo0yx2ioa4IwgprMyanqapCxu3eXb77+5jCy4Ygrd575h1W3awWw+6lN3n3WWUtocpNKTl9M+kRqyE3QMDTQIxRx4f1asWtQ7ViChBzZE0Xsz3O1vgQgAizs9QmcU4FqtYD7PNMdFZThfh2eSjCQJl+MNpRhEayhQTYo4yASfFGZHec7aLAjS776qhSZKTQSIEWBMcHW9et6OlS04zWvgm7ieEymTcR4vjhnZw5h0NN79JCRDU3IGji0eR9HWIVK+nebhKX3d3su1S8ED0YFS8C2wI9gUJphnMwcavbJklHl81PlGcKbHg5EJTZLsH2IRdJb7S/qrsNNnxsGlsSRXpE19AtmZLgrc/U4w6tGCTQZYDWA6Iwuvng/gl32S4QjFkw6N7SKyK9DS0kfzxRg3XMdgQD9p8OQeZ8gss9KN+be+PK1pfSsp3IVR89vZeM/xH6oSKkzb5DQs+8svvOYkyYj7dcUoY3q4dSTBRlyLdjJ9ceJfLJOqlPyOwXTOrrn3AuU8781sGLDZ8RZzXYYyLnvVfYtMtwgT+pfE8MGwg1WSntqJXkV4VBBCzBmFtyYJjxCAv887z1Lg6kE3QRmUWKl+Z/1qagYPqP9iiRkJJvd65yRquWWPpyAbUFbQIdUOdkDtbXLb45/nAUM2vAPLenBUbXJmJPNP8SmkgiztvgC+8QBEzhz2BnOLvcQMBWBk4j8bFzSVFUj/rR+XIMxA2j9ZypAq2JeBVuOhuPsBZX4eE1mp56AMAAJkGquJYFjBFqqQt6eww/5mcEza41tjCbAqh72cZssSslyFAnPTcomdrngWaX3eQ5B84lN5scVK7FHUTtxBmh48Bl+vj9sksrT937j/yZAEXrbhFgaHL8fvbD2EV/k8ysY3HNk8mS1XGBH++WQ+trTxhOtXhSQ7lnrHESekWJ5GYhuwnkS2IpvXo959tLj28QcfD7/HX+71gbPtoqLBUGohHXc1NGHN9uV3nPaVFZJVDAlcwXnv4wNBAuwdwLoKQBknTrknetxL5bq2jjCe/A+ZBNgt6Q7Y/NVIhe8FwwQtIvyY9gy3SPaem2mQCv2tFoO2JWOWfn5p5+nGFl7iT0HAGt/9xFkfab7AAAOEMn7kjR9B0VyojiqG+OXYnvevokfgMqaitv6y03IBGTYk70/YoImCsacBToLtHP+sO2H0mx8GFTCUvf1i0mGpj7p+p4LGEfyNEDsSPYXm5wTtyzDhPPSMz/WntVIqaiegYDi25uKuMh44pwfcdCq6VGhXSzItcYfr1DibEVt/UGXXDIny+Qs2BJhrompeeaNcWUsaeP5XdkzfJb2z9/jWpPcv2o7SxKvU0+lBYvGlY3P/Wps2jg6vlJRzIn2CKryuc0f2uturM+1Nw4rhT8JYpTUGal2pVBztngGOff/doWwojKvXvxy+ef/8d8uH969vDx++Oly78O7CMp8xN59usEaXZ5+/dXlydfPgPwud8iZv34ZtVFmmzG7JrK3T6oyenOf75XTGoM7Xno3Jz0Ebdh886YUSJ1SqHIrqzYgKIVQmpsBSAZiD4nkhnUgbroGDu3hsV9AQ4AxwjildJzejntxVAkoR3ngXkD92egmOPbIVTCAfp9KkWt4CCZtqJa2U0dSOl6vY1S/151Zln6bx83804eA+t0Sw/DXQyeFEtUB3KHvBDluMsDPa8j7GTG8B33NKmUTH9b7ejCqwheVtaASDbj/8pe/ZHP9+3//7w+6gwIkp7wj/+SaoiaFoTlRWFrZaaKfoOnBTWi1OLokw1O0ChI3BbhWwxpgBo0eNZXvxQHfVN6a97Sa6O9y7VCz+MJh8vPQQWn2p5pySrQNuiP4kciZuXIvc+8EKMqTB0AAKd/8OF4nVU1nReITHvltezlCW5l08yGwMsU/gsRUX2fQjrW0fYcEYVUe9gHOm0Zj7o37/9Of/pTnwfWAOpFEtMpYmoUz6LgmDGj6lNagbn+j0vy8X+ZZ4vTmmNgbPKckS+y7mzaGp1qOWNQQbqpzpSV2r3G2acbnWjjX3H/6g1Y1CPq2/oAg81RTVqHsPLzuzRirOUODg15nR9Bk/0JvmQAVYiqcXejJ/EzKoU6T1+EMrPh1piQzMPecR1OKId46dPxKA3wNtYkN78ce5hqjCAYVJE6g10GQAErrHCC+H6BpjqzqkK1sNJHoWAqe06+/Pk81tFXO/iz9CEsGmpSjONvgkn3K7x5B8myBQV6BISuA7zbWor2B9LyYbHK9iChoU0mScx4jLrUg4xixUDqqziio+oLVUHljs9dP8cUMsiaG3asRdHh3VVguENX5VJ3dCuLfloNU+LcmP/zwfe6b7/EssZ2ATLArFBPhGbH+L17+luu0vyZBAsIiDpU/OWwTYERXHEtif59+hzWKcEkSDka23EuVuA37RZC5D6sZkeAfCJJAYIPVBTPbB1aGS/tRSo135m0+ZxLmR8AS0ZoKQ7DvBPCqFtmEqgqo7W8yCRbgOv/dXtbNYL27C52Ke2X93H8KLiA0JFIO2Aa1LX1pA35UEiWYdd2kjx1CJPTYbe7eUQHNDK9nkYVP5WfD6q+qfN2L+mPek2BLYEAWRQDHCRrxM5guDZQ/hSJ2iMUcvdwTHts68f6HkuCEuBy7YZBpgJp5daceP96bL86NAWVaQ9az2wH1pRfHfq3l4gocl10lS0NbnP6j0eatYvQsdJZmALlURioSk301FMgkShtK4I3NltrGejkjD/tbcZFHx3zGVIfGZgjQfbMB5xF/aU8oZ5Mzxc85g9hkEtTMTZZRMdVG2UkmorzGZKVU/NJkfe68X9ZzwHLUVNcq0gS71Rt8e3vHai8pWOCv8LFH8YBrxC49vj1izMaArf4EHFuMxXUQA4R+71l+z9mgxeD+4SOS5E2hWjEP9kDPP/uuM3qxTxxCPpvRAVVVLXDZsTNN0Di3nPWOZajfsV/dRMFEzb1uEYZn0Cp0Y0OSDejAsUOrlqr+zPf4jICnUUkv0lml5MLI9uCZeLTyWFDY/ch9kgxKz2S/2MPWWbWXxB8//tR2JFlbjn/grNHiwu9ZMUucD5i34ou2ygqY62DSo41ShEn/ZV8kr0/8TTFDCijtCrMf7qOe04K3ZwCMJBVwLXYMEF/xPqqiAyGtlPJeKtIThwG6Zc8PkOEeuDfej+9ZpXfNAnAt6f4yvrbVh3gv8dmo4P7NZ+Pv+Pwz5TSU6ZsK3vE6KpE569j3fzshRJ714+XuxS+Xf/j7/3x58/KXy4N7d5dvnt5eHj96enl/9+mCXgSp1SMWA2T93qf08LxmozwkCapIy+UC6k+jOggrCl6rRq03KkjeFsp5UwQBGCguWpRaFIPNJJJrVYYHbdKoITzTDK7VG6oxLX0X9W1yqYM5KH9DekL3nDJfVZraq5KZhyCOy+TZyQlUb6uIFuR2D5X7EL3ByEYadjL9XHeDxGbyGVBO3+CoI4faWIR3uqG8xmvpvQbRzzDQ8kAfJeJTFbXki9JwWmIv/1yqmXMQ+QyC1f/5P/9nPvuPf/zjAsersuWXGzbz9phht2qqSQj32mvvYVCch+dfnju76aoUJ5pugpdDNpnrJIkbnNx5YE1ODLKKdKEUd22m5pnjYJKkQY0bTS/GyyGmJM1Towta+bFURROTvMcxQ9BK5ZVKpLEy0MVoRJH1pL52Xi+f5yGEcPqhsvgmcGnGP1FduO4c8qFiUjo0DF4zb3nQPTbDKah1BqOWGmyikEBzzsCkzD2edaBH8RAv6vMgUBCkEHxgeymBnNdHhKYVeSl3fFYCuQUtPoeg4JNw/3LdnZ9j4uQ5aiWx6oHci/S/oPKT7VedtjOh6ogz//Q1MtWvkvTXeZT2yfuUnmVC2JEcju3IKA8l+6eCJhUmdFrElBb0NnGozbC62CSqFWptBdcTlH0Oi/3U2XGlPVkdY91dv/a83e05XpHCViCkdWKHnTVV6pzJec4SgfCo8VHJXMWDYE7755xXk9kc1RONrue0a8S1Oh7mSHwy0qQ9UZ0X9rkQBPcZ2unopb2/AgrsGXshCWZKP2xfUGnHRdZJkCMBzhD2I5F2fEgrsQfaO+GMILIEYWMaJGlcVf5aWb/2EQleaLsJLnOOl8AksAMQefZVwbMxKqz2h7K25FxFatZCEQzOu730IvL6Oy5eO1aRj6rWcu/sA8ciKRQiin0AGQvgFRY5qy1mHtd6oSL0tvUzAOSa3H8GSqLQ6Yuez6yQSgVZ0uv4BY1NE5egaFVUqaQKmNhjdm0h2JM47TeDKxO0BNWzL40BCEIrSiSVsEBpVY87iqIME4E6q1C+thV6ZjC258peTWetVcyoACugG8kH/46NQLxpLJprQlhQsmeiSqrSFrlnQUoVt7lu1XMVduvMs7IZANqk+oetsbE62B1AFNZVQbN2YrQq2aC/vWTH91cdOgfaAg/jbOZ1PtcE1ut/kgoaYHYKv8ZcoSePImwVNe+zqpK01nNlJP+ecjTXfK7q8ezOgXVGqKz/MEqiq85wzQGb1+Lg+5dp0FjB/eE5SUXtYFUp/9+q280DxbBIHN8fxQPBDGI1noVUQNaOhIdnIWBIrFLq4JPL999/d4CdoafTdgUzSiXQALe1FdgnfHUSORSlT61HgnRnFfxTqHeotyfxXEsP75l7jujORBFHp2xRpEUHzkfmfE5zQDtkrMi1co6s6NuT+llCuJ5vvhfV1fmuPNMVKXg2ScQ2ssQ9Ghu+BNX4sf6qDBSLHD4D4+j4zRNQYNwWezW2E69lnQSODhXaJejnCrTrJfienrwILjWBNsZNQrh2DedjAkDz89+TEHJ9Cun9/0oIN2vQZ4Yt4jqc3iDlnPVxrB33R+yXyuHvSwjvXT6+/uXyd//5P1xePP/r5fLhzeVv//Dd5duvvr/cvfuQKuEH0Gk27cObC672/cf3l7cMS0aaPYINBACgskjZom4FelOEnHK1tLagHKhC7WFAGVXeVWPAzaXyMZEYDw6vJevFEJgUulE0HCY87dNr3wmbPn2JUxDCUYRqswGSBjsJsEPduQ6StTfRvgUTkgTNB92RgLKKUVYA2BxRXFtfgQZUB5jEdFxyrpHk1+Z51bmgHWAcQgM6KRNJfcj1rldGFNLAorS068iOJCKjxNhzwkbHMKnuyZ7/85//NesGhSEN/STSqyLa35HPuC7RQcdlrUiidcSi1aGTxbi3wTho08Ny9FU1FKnRcXlIYxTmWFt1beB/oEjHzmovGwZdmqMocgytc2zmBBTtyMvXl6Okc4K+gQkJMOxjgrIx5CnBpIPCH6MA+TqoWWdCtUJzDoialPfrKmDRZJl7LS2soyIIuESH7LWNs5l8ukayAXtBCU/YuW8mRjZJn4O0oRKUZhAjNOqFSZHocc9KUX2RQYwLgEcqhFRwV43WqcbxRzGrVfKz0zd4M0iwr0Rql4l31miBoBVaaTdJpOxfuteh7Ao2mLDYU8yaGcDaS8OeDDX29ZvS15P8s49KVxad9+wRDFFFhSUQteL04U005NPHobq3HbeTqkEpfQ2WAXQ6T+oa6ENhrNQ194sd4zUkcsr8cz0VSSltplT890mEsIWRL3/7ppLyETQBOOiOkp4YqtFpTE8Thqoa1+ZuVEAXLecyVJfMdSo1xQRUoR+ZC1dq0WZyrrohas89p0oQkaYqvLKnTAhKLa6anvQunlUoaA9bneIPa1S7fi/PK5L5AzNkXnDOBHBYM9favsT2tjUhTeCegL2BHqjvGSTRl5QW32qz7JPs6YhPPZkK81WGPL1O9B3meq8jE3h9QayBaScF5Pb2XJPknDnEptb/RuWDL/ajNGpndrG3OjfrrqybVZNlumQMxMZHmBhio+KD+P5Aq/jFu3eV24/foSLT/QEaTcUnjBuE0dbXEhBz1QCBSPxpRLoYIZX+mvbgHrPdRkvkWky8s66pQk14Kf139WMOPD/ufwGldtTA8Ao4dgQK5zSjdaYu7PWZDPMsOEfS+Hk/wVn2hklOkvcpi/MeHC5nUGYPLe4IQ+PFbxtZwtyysgEElsIqWN8k9+5nBTRP//z9VrNQMqdXNL2dFYXgPFCV4tmXAfFVq3Czv+0l7QgqmU8E34JFqZ5Adz3P4Vz1q/dQNUf2edQ0xwDgfs8VCOxGqwutkNh/WjCkLREmlNptKbza+arlNmEXHDyDhvqOzHrsmxx+KQnIbEXAyNklwdPY+htmrVUoBRG70harRMrnCFqyJgLgpUUXkD8EpQCkktgr/NTKnXarZ/9J+sRIcnje6gSUXtzeeuy0ok7OKLSHMHbn3bvEiNhwbaHnwnhB/xdbiyjZ6MZRbF4l1Qqo2gvtfb2C1qGVT5yL91dI8Keff2nlbGBQlPyfPTsKJVbVjAewMYkTpoQpCy8g4LlytvMUZfnFAdFL2Bk34THG8/2trjUBLjWTdY5wYkZ79ZymNWCzlu0xt3ggRZT7xafKTjBuoc2DJBZbgE4De5q5jALbuZfFQ/HHm8PL5xLPcZ/ngfbmKMczWDWyMfOzVWHrW1m/c8LMsxUU4t9H7rKZiaqbyu4wvuS6AzKuoOReYV2lk7da3hhT4J9n4B5ue87vooxSIfx0ef/ql8s//v1/ubx4/pfQRv/0N99evnn2XRJCKKP0ATKDkLETJIZQRUnsbp8gVPJVKKOdp1Y1LNRG+72PnJgYMW4I4/XbyxcJahIQIkgS9UZHCJQWopPTsInsGLSw8TLzZCqm6WU4oYpstipRvmmAjqFncCY0xakgSr/hGpL5n37mDCO+DyWIDRCazMRCcJbQlTojrYNJaUDmGuo4MNj9LDY7hjWB8RCNIiOrCEwZTWnaMzffsRCiIG5EPp/vSbUwCYlhD2WmPQTSP/i9rGvU2tq3gjHlmnLvq4YWVVjVIyMEHh2Bl/0rSnhzC6EQoN7IAOPMgmpVVOciLSIoi43/K30btBwiAeP49x4mG37iWae/6kGVmrIea67P8GGUNG+Ru0dxi5EUCEVYvblSbA/nNepGgthRcG0YVoab+4rxGm/b6o2VWI0OxqWBTlXeYhTXTG/g1mC8vYf8MQBycGoGveKAJwByILKrhrGunPgoFi6hSYC3XjYTD41F+3L2WSeqQZD6BT6hvkLBocGbas2UC2N4hrA7JoNr45yCeBKg2gPCLg7VjMBq6rQEOK0Q00dGf0iDXlU1ff88w/V3cbZS9VsVjXXXoRi0hZqIKubjqpiyf/hZAngqbpurZPCm4y4w1AqAwb8Kdawf3/O8OAMuSeWCdCsGqVhlDuarKSI/PYbd87sEwtqpUrgJKjajbfNJozZJMJYRND0TCaA2TgO7w7USuPksg/CP3cBrOwh+PWKzJ9Jl+LwyAUp/194YVNdlNADin6x5K5UNmk3iEliuuqGbuV+FAAAgAElEQVT6oolfpLQ3o+1QLp7yaD+v1VD3u70Thwz9ZsQJIJxl7gtStfKbuXtvSxFV8KhBKJWZ9qZynQRq9nNFqS/U/IptKMKArVBF81z1MlgPePKFrLpVBBysSsTdd60CF5C5ijecQZDMNzyxSLT9+qgkBlHo7T7huhMgrJIjoJH7Q0kxKC8JddHyA7QciOJZSEVhNogn3XW7jsJhXQF2oPpzDTwTaIgGqNLL/fyIVI2SbEsFr5OW79iJ0MqWTEXuf2Jyjo9qQlmfUxDgOrssMcIANoOiBOv4rAn45OcT2MCWGOBznrD7nQtWFVSTHveBds3zYA+iCYmB6meVgqk6ylzQ3rSKP/ZIKm8Tx3pYAMBEgjPF/iHpK7WzsQBfHerdCrnVc+KFgpYdERNK70ndk97kUrMLyCUx3HOJGB0A5noqBUsP0HRtOunPpE92qum8X3xBqrdXXQV9xPFsaae4Rejrm4LsEfSaWNHsb4CrjLn5nAJ3TgJ63312OY+nOI/3teok8CeQX0ZIBYAymmOq8uw39gKfkbaCCQV6DbxnwIEBFwFbOTsfC/oIQJ17JGW31F+08ggoyPuj0sn3pTIHVJlKt9RWe16llnKPsQup/N0lIaSihKJ7GHNRrT2JrK2fWwD73K4jMC7t0IS5FTATwlLQsdHGvVLTX5DQrtolAMBrjU1MUBJTnGNplTzH3LIKp+004Q6FevvJIk5t3HWkE8/Kz+R8W4GPv1nfd+Ks0TTjT07UVoGBw88GMKWHvSItHa/QZ8tzRwsDXyHIl9hr1f4zQ4rXx785emrxDLYiVT/ylIyKul5P+gmntRDm0YpOfDavIbZLEjp7d2b0cU/Gb+omKPRTanpHsoThtVinxZkyOnytlVv2HTZYpe+c6/kz7CC/F8//+yqEHTuBqMzrFz9f7n18e/n2q8eXp7dfZYTEzeVhVEZJBvmDuijFv/cfP7Sc/hh0JuY1CWEoph8+RVgGuds+HNCIpxd6EvhTREOFwzcJkEyIUmkCAdug2myi0T4atGwuxxQVg7xZ/h89qFQ5DFADLx52EbUOZQ8t88PH0D9Y4PRAUFbFkEdN8xpk8mAT3GS4+OupirVHjepoaCcY//HdI4IxZapUWlYm99CGCjEV0ASD8PSnRpcgdAH8Ocjn889IWcU92mgcDvkXSa3BW5HhIjAmhEF+qFLQH7Km7ATaDC91ppHB/RKtQ0znlGjwGTE2H9vfpXM5HBL9BM5sOoRcnCU4OsdoE0ma1zBtYGZVVANkshBBnQU9fG4Q+aDMUCCqYJUEbdUJA04bfqXktoraXiOuOcjuqDFK658DLyk3Jio+K/bMYdRHa3HPcQhVqeOZnytRziM6Bx2pbi4plK5sT0uCiYkCYBCzLpMqt0p4UIRVjTsppoZCd1L2zIybOXiCUr6iLrn7sdImrdHkid87o69SH3SyrGETws4HZa9FaCaffVM1zDjmJnT8YS8e1eONybDHhP2KMf7l+S+lUD1tlU3hkSpcinbfbDB8A2crUenrmmph6XD3Lz8PMS21tH1mdVZUIEcVYXDxKOcZtk7f3fNfDgDC5x6kOJVmhYxq26zcFrVv43iRvRp8Pjfn/JBorx21IpaenQSgdWRV58RGVZkWG8dnELAkMU8VuTOpzgnK2Zac7UvnanW8RpPzijCV8dHzwGeyRlwvZ6a9mBUVSrVi8uPWwMsa7v0fCowZO8TaDgScOExZCB3lAI0U+8pXq6LtLxMsMBA3qEgVJ83zBJlUNhXWouqyBvwlhY6wsTovu6J2BJW89slYZXaP145Lv7tS9r0P/JsBVIc8N9hPMIvg0YLw2LL09pUy5UgSK/xer0mothobQA8j/gg/q48KsLUsn70RhcZVK3J+RwMLNXEz3dg3rHeUvl+8aJvHvfZG531RgT7GxWwm3YBbKezZU0dQ1P0gtZC9zftHSAF/PsE1KlycQ55tZOZDmevIHyo7TcSGqotc7DwY+CVAGvXR9Y7tWAJs1dFqJPdjJcL4oCwD5wVWhZl1MmETQONsxVZFtKptBOeqZNe+FBnF6tivRzKwVpLEKvR2zp8nGVm7iMm1yZd7o0lIGUFhAm1mKlVDEH+qEIAtZSV0sY64wrUTkFx/nbL2OSd3pQMHTN6wdhNQXn6m8mqbklil0lTgk/tKoidzZ0PeA5wMiNFnCz6quVClxrKVCIBT6Xx8G3viaK4m/y0MRLl1QKUif/ZuV9W1c1oBNWSHBTwj5nLkEjoRpwRHzQUAFnvM2K+AyJ0ly8iKzTfdeCnsq9UpbAT2Bp/CiCZiI/wXh4n9PMztoF1zPtoiVWVorpleP+PGxjkk+T2PqX6NtZRnsDhZhWESH+yq+8SeYc5/Zh7DxArDoD44fiEzBRW7Ym9V1MdEwaII925xJRWuCcDoj5KoLmHje9rgxKeZv3e1wRErsy1k4OQBxuUQtYoWAHdjzrS3SVLXNpW4YBTTcyVbEMFKucASrw1gdLmkGsjfJmUmv6mcndpm/HyBphQFlpTGbjhOZdRRgQ72cGdBd5wF68dXWIy3t612TgmXzzB5NSc4gLyz2u/WGNvP76fPdsIxOaP2HDoPdueoe/j12vcayyX2XdKfc/e7EsJPd5fXv/18+e//8F8vH94xduL+5cH9D1UYzZ9Hl3s8MEQSHtyPwugnB0/aGxPj8ODy4P7DVAbfva3Ty5800D+N2hJVxaiiTQ2uD7WqZBoCVQ55EAkGEI2Zco4oXpFiPrODVTW60kqysUGCMqxzs0lmQDhQOkADdykfGmjLsfx3DUdpikdV69R3cVTnTlWtQwBlwVaUsDabio0GxYXf+e7b7zLAlIDEZEBaSTd/Kzr8DKOjoyK5ziEfsoahV7qY4MKNk/VyqCuo5za3CFRR/A9xNPQq8BkY3DjtKJa27zEUqNFpeY0Gpwej669j6ns3UMLAKsbCz0OJefEySo1WuiL+sdK7SW/ouDPOtR1F9XqAOgCcQDUo0ySMr8+y9Bc+z8C0iEn7KHrNbYBvcrxqKkb2UaXZPbARPBpVigMOCmQ1ULVEfpdqMYmDsu3pVzkZFPcqe++M4mQkyxIg7pcAUuoDhpcgI8ADSqWbIWhjv3Sc856ULlhZ/K59ngu9b3ftoTzTpSpYVAcvJUQk+5fnzw+kStVGz4D9siq8nZNGk2k+C0fK5wuYYDwRZ0mytnEx7IM0TjP3a5RB9neT3CbUULTob7VibWUbEQmu39lPquOFushe31B0RXj4/SY39xNo8ywNPopYt+9QxV+eI/uENQlCfvfu8ldmbk6hj0Cw1KiivQTm5zPxpagMe0WbhyBOKak07l/nkmWA+hMGzULhe74Au8p6AFAAVNy/IzVIALGvRyC5oeylTu3cHJXK0prYEtihJnYN0Lh/94ABPM+wwXvnpRlISrOLOuRQWvugk2CFflq1QhNtzzn7VSEd9rfUdKpWiLU0yJ0q8PqhpEyXctP+QOlCQVgfkEDCDkCYhoSsczyt3kPRCyVqfUWsI+NVnKcYaf+J+biOscdv6Nlrv5h0oe7nyqYDEEA556xBs8evIcwlw6U02oebw1oaMO+XIeJz2OcKLEqHJgVex6/Pq2oLkMJnhVq+RWpAV3DTHjmDNxYp9h8wdAkSC9v5jfW3CXQWPMXXBRhcf3Xm6HV8gDYiNnW099jlvEuTI54R61rhJwTFyh4IUv7qZUGfgH4V25CKV2S+oh7pqT/16oS69ebNwb7hGfF+BrkVKGuVyEr7laXRJDO06dDwAdE6J4/9kGo0Q84n7Oa9JilfcI3ND0i0KluS+SUoYWwMsOA92N9hLH34ELVh1ipJYqh+DaQPcHPtKendnRAHv28ckwp7Kn4dGWJVCNtw9CAurgmlbpTqrOWoZE0GpvB++zj2jueQ6nUAgLIQTD5Smdi+cL+zR40fnPWoboL2wtnM9pCyh0wQFDDhfXj2UWwfzVdqm33k8WPODR6QmGpz6KIViFGU5Fwd00dSfUZcTlCU97P1qGBWx2MJEJzHLLCHsEnYBMdEYC8QXMq+fvLk0C/AfxEj/fkvfw7wwzMUcOf3ul4F0/zDvWe80MZgce88XH6Xs8DvQbuOL0DcBjv/DNVgRNwaN8koie0biyL7D/bZdBxss2qxo6IirF2EpAJ4dXYyavK8p3GS++x8zfx+xNjol11yQgKc+JXq8kCnstjK6hMcCmNgPf5tcSgYw/f5bEH/TBQIQw2RxhZVpDdyT/ohKcRlLDTp4roAmt0Lsn9YM54bRaYkVBNgMzdQDCjJ9s5mGBKr5krVtLCAUBHXHpBpOUcqiavA5UzT9z/Nk+z9tR3kuSAqM6G+c0J95DvsrbEGCgrUF7OXOO+8JuBS+oRb/CEf4r7D/oiAWsFRz7+g2Tk2jMv4XQnh5f3lza8/RVSGofTfPHt0uffxXcZOMIvw5j4JIcngTRLDTzcNMEMpmBQxqqJFkglkMCIYeZxN+6NYzK+//fZC5xIBLUEvScEvv4xmOZqaRsZAwQxbRLcDynvjViF0Bpa8r0lAA//6zkqEE7SB/ps9q/5klS00DRLAKO1dDXhUGcNjrjJlHlIC/lYnI2s9VJrPaoBK1aV9WMfhSGWnamUocxHE4OhbAsbx9m8DF9F7k54DmTgJpqjoacByOMcvBkuzSXHuqWqMIhL1N+bXQKd93NJ4hytX/UvRG9/TpOpqnFrRtDpBoFp+fisbuV6c7qguGJKjCraRDxi+SKVvppVID9eogeJ9CMLsFXIdKgyjymR7UxQ+UNRBRMWKSRPumMCjByvGZ0lwjPCec9Zs+0Alp0NqfT2cB9VrtFArPovaugdGd2VtWvHowVYUwn1vwh5DuARJ42DSHDpH5q1dpTCsXiZAc/6QyJsJdSrlrcp99tockAoR8HXuz0gFmerO5u61QtA9ErRvIjK+3oqZFalzUp7nwPtH7exTnA33xnpnjU/DYXESQQVHZ8KhkhS2F/YSlWNswXffVfmzSoulmYmkeu74XJBZPjM0svVcRFk4BrUUylIQW7EjIawanMOo72VuIHuUAJ3rVvzEhNvz0mugytdKJF/OWm1QUuo5gYfgQ9UiS+2rkijN/lPIBdS6e5frZq8FhU5gD9BV8SarIayN57dUoiaqNsW3Gt7ehvRZc59L3AwCpQW3zwj109Jq7UPsujbAqtNsdZnvc21NqAvCRQUPIAJ6+e6J323Pl1VPAqeJH23UShIVUfog700CWCBVNe3/5HlV5RjaTKmDWQ981oaD115tmPuSF4N1QQOcatUCJ0R0iGOtD3GBSP2JAmW1p02an8Zp//TzT0dybZUn86e27wpQ1pF7Xq4+beIsE5ZK0Di66+MnTxP8sXcKjLV/0UCH7xvk2VBilSVnb/vZc5GAaACFwh7OYMz1rCfLUSm51nNF6mR+tHUV1qntj1+cjbRnX9uc6oJjc46qnaOimkhyJrGbJNmcuTNo5TMy4PEZJHlLO0HVzc+XeO6FlaqOHebcs45+Hf5idtvKpMI3CepWRbdnXHDTYDBVgQnTeY1n/6aPMxjW7tt/77XoF1SAtAJnJYM1MRn87LXe+HoWCahJ1NmPAIxU7LRNx41/8Y/SnAVnBqjOlzgXUs2AJm39Hd+34hrtab6uAUrpV5GQBrDtrdR3eSbS+rH+4bZ1tHpF4mCS4R5jDdJnOYpuE5CCx9dZtWV5tQpHktJkWNuLvbHNR0Awc2s3ikLGDGeZM4xaZs7SAHGugUSuatqtMhtzZG3mdwVwBAfCsKF/HHGg2U0rhaoNxxbC2ljbkeuVx7xnbZKVz2U24Hql2WOhVL6tfgMAphRoq9ZJaK1kb61Zb9eU9ZRhkBaT9dY18fgYX9w5pu2dl3GBjgZVxrC1TvR2n/FBLbXYkqr1dX63a2TSZ8xhIse+qp+rTzMWlR1G/yC/Y88+65DYer27xtUmoSxnnuOTJwX8GEmUpPpeVWljt+qruFfWTEqsMwbPgjvaJRN7q9jnhJLXCWqb07AurCfxgQknP5M1VeCurTO8V9sDCtwJ+Lv3tGdJTn9XQnjvw+XN858uf/93/zGCMj98+/Ty6e5Nxk5kKP1nCWGrhCnJ0/+w+WGdf3dbOtjNo8vNPXqAij6SgBFMc4MklmxqELSffvrx8i//8i8JrEDfTeh4aDxIyr02grJJOJiZzTelTo2kD5EFIqjEKZNssaHpb7wmSqB3mys19TsecihpIjCjiCkwQiAKChHEmbk8U4PiwMlX5oAn4dvP+dwOvr2KSoig8rMksyDMDENeddMDwt8ZwJwy8zWRDcF2TfsaFpO6bLKhhQoLsGGePWNQ9RSWtiYExlZEcpDoYxyaxX+zHh6wIuAV6LDXIQnalBtLvSQhrEiM1IZUDze/TyqQcxODvq4HpbQ8jHBnZ4XSuHmEGZq84cL2V/VglAJrUpeAZ6hsg9zRR4dYWXWzT+Cs4FWK82SHRz3j0ChygNOQPie6qyPnfYviVTodo0F1wtl2le9HsGRUkAVHMR4zkKJHBoPl0D84ejxA+M4KqLxfkPrNxzLByh5yH50SWSs/SR9PTvmc0EmJMgDHwGTkwaOHcQZJojKouwH2ucqY4Of9XYy/CGmEHDZGAEcRUQLpoxNC6B5/l6qgA7Nz9nOui6g597BUjhYhAjZAvcmQ8p6doPJHcHMWc+nZCQqeUREANDhcKnh97q5LqY9NSqxuXqumD2K/sBuxXxPlEbAqY6GUt7ZxUD2qYrHU1CZAdfZNCN8EDMMRcP0N6HrvzmjteJlW83Sy/QySxc7nU2rcAOxwAOtf5Rp5Fsqcm8hw37kebNQU7VrNI7FsYkNFkOt//vzXa5IxVcn0HEdRb8FU+qsr7OLzELjhPaXfKuLzeSBa2nZsaJDsSEHljNsrxnsw1gMKaWz8qjKyOmIXVyGq/YMa1V4vqnE9Bw3ceERB6Y8A7RoFl9LTHs8CRE1042AHTLB/uNqrOl8BQs45wQLryUiSghL0tbzNvbkXGiTyEe2vt/pir+mZaVEw6kOeRUfiPIngCL3q7k/OKn/SjvHrbwf7QOCGZ4nfPPtKq5cmVQYZ2jbu2SDiy6R1WeznieGWMMEVfdsHmfW6tlXJfNd+xVREZlsjmX9NGASSpIImYaWiF6EbRMtI+K4iZTwbzoq2Lr2xClxNMCrAxUTmRM7r96kytDKcMzi2Ec+o1NL1vc/vyloREA61lLFWY/7weodNswYHfb8G/qCZcq2cP+4LkIQEjWeYlhQqWPN9gsyc4/QcbrayiaX9k/qYVH2n8pk1vn+T51HaX/v2OCewWWLr1kpj+4osptChpWo76H2jtqz0YLuxe6z94b8GpLg3jdNC/SNBYiblKO/XBLgqte4zE0TWAoCD2It+OxKLinBVD6K06IqBcf1cu72rHdkDe6hjfvQ/0rd5jjzvnK/1y7WVor6GZCMzXk9CJ/h6zjV+qzNK22+msuq5OhXQN/oFjZF5LgDiqe7Ox7WHtPTbzHukh3sMHmILgDjeA4BN9k3jlYIdvm9EAVN9KsgbmzIl+ti5zSZkXZ//+mvZcmPXHVW9VYbruzlPpY+r4pr5exMp4u8wS0Ytr/9rkl/mSink7G2r+bBz2C8FSTtGii+TvbwHSdqSzoJXBY9NpKVjhnm34fReP9fJPf36/HkrzIsJU4SC7cXPmPU7H8x18X5cB/dBnNO4towx7gVfn2QYZsnpXuy1NqHmPBl34vt4H9VnuUeprryuQHOTY88ea851sAauqeAl10BeZEGiLIUCpfXBTQgLFnxIRZR9xfvx89qc7mf+DmjzuxLCUUb/0QrhU+RJVyFMcneqEEIZXVKXZHD8/4jGZAg1ip78eXpBeYYei8xdmvwzl8ZrKJ8/f/5LVC3dOEl0lsFjBHmYOThwwVehEN2M0d4oiGzIzRT0+6DwpRE9PRArB1MfD2WCEqLoRV3aY1C0G8GY9m1JM+DeUrJeH54ouFS9VBpWpuZauC6zf1EpEZwcCIPJjFfooO3SkZqIYQSqMlduu6iTlJ8greOcJziP6MXrJs9fPStlcA2yIK3OM/E1oqgixAQQRzI8Omocm/05C6zSP5AD1I3W6l2D43Ngx+dhXIPwPCj9VLrQufqrU0ny8RDFQ4xlUbErzbPc+g4VrSGK2MP69orcXmfsKBXutYsi8Tx5f+mOERL5IiEUdec1BhgiMDlYmz8Y2hPGI3Pu3rQvbgnyOSE02PI92Gc4plBMMgvrOqwXMCRJ+QJKDr0UKREg9lUcyvbqOSFkL4IGu4/toRSMcD+zv878+8yVe/O2ScrtozglVasM2qKiO8NudRmnrGiRDt81Ey3jWjhP5zMVlb0FCalWbA5nDOkC/CppTnyGRCePo31sBMuZ9bcvhVUiqLKkyDPDPYs4+97nMTesP8FhPvukNMjvQnXjPHY/db9Jj2zQ3sC971sQoHS9z1VGDfa5Dmgzh3pkZtZVLZHnRtB/UKJG3+O+BX0yeDiAVIV0KlhRNWCRYWlH7hvlyZXEtpmfC01FceMpvH+fFUkG997KaanVBdh6lmuPSu2J4xxYxL03SGqzu8FzATCSpb72SMAD8szejaYGwKI4DnsywdFALM5Mq6JFvvnvitc0EeO+eO0rAruBf9BwS//rs+l7b9Dxkg32hOCDFdv0HicJKStFkKTUxCaEfNnvVCVYqMQ39X1Q92KHa0uybgBxGdcwCuIove0Rbf8U+ySU1CjSIWL21ZKG9oL1nkuVFOnn/Q2GWfcEcgmOW6nxbOlrTYYSoE04gdfZbyz4lOD+i7LElwXC8x46DuX+kZ65Dx8/Ex4JUyRiNO2tNYnhJRFdilor4kf1yVbTCJQBd7A7vCY25dRPZzLsWT0nhK6/VPb0/SveMBDz6N/aPNsvY434zCVeRzVjsYjjLMJaSW9zwXCrLwarVl4aL6B67NiJVuRlYByjb06MG5+VM3Pdl8YE2AHiFGmaxjupVjx40D7EjYBKjLHZdPgQK6Xxsc5fm0CF42oEtXhtK7JllwR8XY+k+7IJVhMjYxn7JU1YjGkKMFa/4Uxj5vlKjzMhTBsPs3IFYZfEsyedP6zYTqqpEwkyXoqgy5g/1ySTMUi1cST2/DuK35uXTO84tM72czUpzaxGxISS8CKG9egYjRM7lLUtfTRV2anR+swKEpZtw+9xffTcJhl++fKz+YW23mSWYOj+zOYs5VmQLWPAxgI6gx98xq+o12aPFwA1ofJa/J4FFP67rDKUVdtnn7M0leCz+nrO0Hr2BQS4F57dOSHEV3319ddNCDemyz7FVLvXZ3tOBlVTZn05N/ia2OBUZDsii3s9J4S5t30W+/jLhLDxMfYUAZ72O+ecUyldT15UdqMc30oga+DvqbJuDyr3bBWQJPJMJz2rXcdOj13oeCz6ScuYqJBeegGpjN/epr3GUT3RXZDRsaS5/rqAljGOPrBx+2Ape4b/7YTw/eXy8e7y6refL//03//h8v7tb5fbm0+XRzc0nNpD+LA9hA/uX+4tIQxPHXrPqJgd6Iyy2/3L7UN6XZCzbaCdocuTZU/SkgNfvnApo3VsWfCJe+Rhp5SKHH8DV77ipA8KqEFFEYocjDjbDk3nAHYYZx0KxrlVmc7DS6M6/zsCic7X0olX/KK0FdEnqVk6BR2fTocDKo3CpBLHFYRklRydMRdqkhq1wYcPg4ZFfGQKhVx7DG/upSIFcrhxOn4/G2KzDTEkVvuqHmofQPsJg1Wu8V1jaHIdhxUFvSuCY0XyrGhqldFNnL6Y0RoahDRIIchGRChKdQENis6oBppncMzfYcZakY+jPC6NFFqCfTBBwqr0dv4STRJ5N8lNpWhzvDL64m2HdXM9HTTdircqWekLO2ZIbTTBhmXrRFg/DSj3K9onvUjgIvSlJSdcB7/X6m/RMkAPJcBDJbUfa0qiODWul72DIelAYs7X48O4575PSmVJME8jBOzZUBZaukdGJWyEh06B67NqhbPlAOMQHeZ7FqaJIwfgWQKWe16VJ3HGgqQm4G/jPAEcQjf80GuMo4QLb2C8IFe2gJWCgCpvXrdqloHtrbjluhZsIt2OETWQSRKeSL4VDz4vPSwz+KXbtTKJM/npp5+SwLA3pX9YRSApajDd6zWwO0CCASFBGiesQGLwZU9UnSz772VnRe0Z2H/Fa0Kl3Ugb9xFrVsClzyzUd6SoTz2oBCbcrLP67O1N79+SEQVqsCHYviSw662N45qYDNWo9ORtT9qP6JlLcJmgoue6VdvOJG0VvONyKgzT5GWGu3vkEGqRfl9HiN07bOwJRT6PxmlS2f4c1o+krwl5K8KHWhtskKHCPCf3GsFyk9hSN+Pwh4677wTtFAUq4Deq9DE3bfeB5PZEUEKR3RxJbE6AmfcV9GplqzabeyjtsH9kUhyy54/aH8Ier43sIPdUb6bo6mutqiUxXJBk0H5OAKWWCV4qKtHh3KWZJQiaYEl9Q5OZowp96h/8MunT/lo1OD57/icJ7PxzQcSi5Q0mqXRc6boBfCaAErCIdVvFvD23Pf88ryQxC3zObAj3mGCWANk5CT4StiTgr495de4VE4iCb01q9eNhC41hY6U3lLIlzyaEh5+Y3WA9nb0c+7s1Jgki+HNfO1tXAa74sS/GD2VfTQyGM5DK5GIyzuy5CsPa4NeSQOOL1i9oQtYWjb5fuaJ7whOJ6rcbOzSOarWu4mwwSapYqU/XtwxNudJGTwqSSRzXg9f97qzkd4mj7C/mcwKIDdhIkpgZjLA3di0KlKRKPEEUk76M3+n8aPyBSeLhsxyPEUpm2RIWCDpX9n7YatgT++1Yeyt4GWG2BDn94FQSM46k9HPXTuZAbXhHyFjxVSiGqhB+iuTTlib2usCPZzH7Oa0oBawSH68liHORsTUTJuIZZQzBqoz2qkk3Nqb2DBujKmhi/J1xE2P8ULXlPkyaeI3nMmyLU5zniJMWPRqTH8nlKoS5Bh49VAoAACAASURBVGPkU1wiW+EA5ObXsx4rkpCPKEjG9/jis4ineV0FFFtE4IvXVn21FU2FV9y7xnQOt9cG+SydQcj6HdW3UYTVJQDY95xztrtfniZW43q5Jq4nbKP1Uqqky704U9BYLqyGsY0O+7dWiVQZ6UOkerqqt32jPsvfWSF8f7ncvbm8evnr5S//+k9RGX3/9sXlq8cPM5ie8RGojN4jyPksIWyJkocOLTPJX4ZfUiq/F3EZhtSTSCZQCIL0IEHdqzfMXerg08y0ed0ZZxyE9BdZIcimKAccR3dO6jx8eVATGDBI0BC1kbzIGwc0/RU0/3/11SHGUlStNKzQ/MabJuDkM1JaflpJYz9fdLZ9R1PWWvBiANfgiJ4lECMaaSmZV4kwvROjXpZvDueaOSMPLj98/8PhEKRy8Hn87Oi1oqndwd+bx8V1xgG9Le9exK5jIJroxnkOsQ96tsGaUkS5X5OSBqqlMGa22gbrGrywua/KasxropJbCgSfzXtGnfWYPYhhbMmc9051YL1L/JvvVwmyiWRoWkPS4ygiJ95rOTvBswIZh1Njw2ukAXOIbNL2HpF/Zm8RZKWyOLSe50ljefogZ4RNfmPU5yx5jcGaFbwkrJPzlx4onbiB+7UClGQ+AMA3xyE3mGFPWD2UYhpEcMPVHRBbdLq+O7SAL+Y42avgmopgiSSLEqfXc5U23oP9zn0EDU0DMwio4zI6Hy7CAjPIOrv0YqQvrTMVQ/NOf2Dl5kWNSQzZI1wH58MZT5xRfocA9VBrW0UF45kmfisC6a1qf7K0iYoEtNet1aw+oziwIb/8G+OJAEiM+aePoZMiBMKfP/zxD5fvvv12fcRDDXPWHKvTROhaiVphKyBLGQbSc1tNujogK4wJ4CYx3wSrIx7YD45pyaiTY24RVC/OVNUgOeu8TkqvP7smUqWWlHJJ0HytTon4miCVVspZ66iaDj/u4GSD4dpV1rRrTtWqw+h7TSDyCe4jj90qWpJ9wJ/QoQoENfAsXdLglcSzQdOnUCERMtJxfv/d99nfcWQbY4Gv4N8HBYd+9N+mloyqZcYQ3E6RshQrKtFBqZ8/zxn509/+bWmGEWNpEszeFaFuJYrAvkBRENqdrwTrCT4KLsaex0d1T0gTjGr1w0ehvPEMSolv4OxzKrOrqp2KlrCfuWeeiQBYKNlB9auGbN90evym+sz6G1wDZGpTE0ytpYHv5ayOPt5zUbW9A8BaxKN/Mdk8otpGjvlP8wXf1yQqIyBCHe2My/RVLbk18Dwn9emDWQ+a783nBlBl3txAYgOb8++boAjQ8P7achNfPyvVrJP+QCodo7vxvFqxfJdEKUnqAjhex1njfQV8HENiUHskRwFUllAMqHPtsk5bNK+tyWOrJX1Wl6OCR4+aPlqaZKiTB+jzJvY2wjeplqsU3Ip9bPeo+Dxjq0MCg/y3yWpHgHWvNzCfnVtPtevMXkpiCtC8CpiVuPTCnRSmBbsO0O/kk63wC87Vx5clEDpkGF6tGvM3n6nKO4AZlRPsPfeQ4N/zt8qf++foY1x+G9bNRtlQmVGEJRT19Io1WaDdhq+OfOmzcU+YSADUtk/5clIGb1sF9qTKzyi6sic7UsS9ERB81TbtQdoZlvQLMNsiZTWd+y17qcPsKya1MSCzGwE1oyb8OuBiCyEAKrcpsvAzK2aCI+wJ6Z5lYHUPG6sZl6u0mjgBai5znwNYVeGUfxvjcV/uCUGHJsFTI50t0X7EbzDrOH68GgLsiYxCmw0OiLs9fdi+/Yz9n3j1YftJse2IyBGH8GwFcrMenOWTiBqfx3VEuXsskApSNYZhPUw4e56x41cGIuuReHOCVNg8wP6fEXLKVIX2+tqjjhnQTjaxL/hW+06R6sp8UgiJ9+MaBcQsHvCeKSyMdqqvit1bz2gA3d+tMvrx3eXNy+eXP//L/4ja6Pt3L5MQ3j56crnPDEIqhSQFVAejMtoZhKhF5qFH5YrqHBuU1I+bQuFv0rEZbFkkD8QUJymSSuKlKAoJoQf07IC+fChnA69BtRrRIKzBdhvkO4MkaqORWO8DFrlRLZMgRSccRwFVMVXNVgSSNF3ulao2qfdQS1KurSpbVMHmXEtjKjLMYSYgidNaYKBj1BikCkR/EMHymoI1Nly3xqiOuFVNEwCdYaoVE4qIMSVJ5FpHYyQZpNdEYROeReYZjVOdygsOcfSvImGVYu9Q5CYFEQw49Sqwpscswf2c9yRQDIKaXsDOo8nhXi+ViZZOJGjtKg+HgZcavCGtcS4PmMPV4FQU2PXBGEZYA6ryRlIYhOV1m4dFEpBrjBDEZnVN3Y7DhWFjX1rxMgCw0hJDvCHLCbqhemVER7ni9l76nBXW4ftQaO3nwPhVoKOO1r47/l212GZ8vGeSwjlsAwRpseWWVyCkgdiV0peK6fosPp9TNgBgvQsmbFCNuR+q2iR3WeNV5Q2qIqe+gdJWfLK2o2YmWKbHb4aK/c818nx9f/aTkvcIxtTwlx8PaFMWWFFtfvbXH//aM/q4KLx7xGAzvYET0mk1GgfVCmtmawYZrBGn4nRFo5EDf5lK03fffX/QWj1fVdhtJYznc6ZHk5zghNh3vXcogpNVD82mEWB7NxCwuM4PdWYn9iE9FBt9wf6tIE2DFysTTezr8AKubI6h9Gk2vsADzofkyfETZ+duUHwEfiY0irAcA4U/ncRcWh0Ie2E9wl3PJo5WSgVriiKfKqCp5DSY7Tigqv1R1e39XKKCWAU69u+j7AHp4NLRIrm+Pd57akWOvVAwqHv9nHBAfYYRQIDNHmQ2VWyayowRHXrV3sCgtY9z9gzatFdsyNJ1QXdb4eV7+hqeDf8dIGm0z2tixEiQ65iCBJiyU1ZVN5nhPdJvtYpS1YxL7T1omwOn2rZahsBnLJYJZhw9maee7DNDxKCqTJ/1wacnZ4nyF4ycc8XeJNRgz8DfBMEEznXknrVXIu7uKRWFtTN5fqt+W+30mR5JKqDihBSSOGzsh33m59YFGT1XZem2a/C7sSm3Zdg0SWz1/OhVG7PD/Z5+ram9Gjhrj+I7AZ/fvk2wTI+5/f/VFGhfkXGCz0fbyZk+Au0o6taeJ6459aJWw2A9aJtNGabFRi5ljeajeb0+gG9Ky8O2S2X1GfGe2X9Tk01vHQH4ensVgHEM1blqZ7XJa7ZqLmvGBMg9jH1vJalgP+c6I8EGhPG9xHKrDHNN2Epsdfo2oUJvjqsqoGm9mD+zzYhnEyBsAijGSACfakiQcJRZVaXpsLHofwZUk0UwWycwLyAXgGU2J7YQ8DRzQ9uXGgbcxHYUsBHUYE0AhXlPK0E8L+cCo6OBzcGGmZiaDHJfAtNcQ9pYpsLJ/s187yQp7y/sooB86z3L+LQPjFS6xsK2dxhPCsTwe6w16yHQwL8VWMm5TqW3fZv8fkDnMS+cz+feNLEK+DswI892/Xxl7tT+Cuy7XkmyB+zw+ynyjGV07tl/PgXxH/7mb1rdZc9MJZ7X4W9TQVvyZVzD+3Fecy9TaC47pnooAmfu8cTOG5NnQsi+Po+dSLV4Sazq2SbB+uLYjSmzCtKETTFVaJI54hZjS/Mj154czBixcYSgc6ui3EOS+3+bMkpw/+Hy/uWvl//7f/xDEkMURp88vH959OA2FUKURh9AVUiV8F6G0mPwHMROskelBRW020ePLyiO8roXL1r5Qyr70ZP2BBKIExAXRYYe9WI00E9R8ZMv3hsqp5yv0GX43I2MsLnTm3ezgXzwAPrzimFgIBKgRKWpYSaBSBq5MxD8TRQMTYyOYDNUwm5wk6KU3acOqcFSFCUo8w6+FBOuj38TcJTvfBWcwQAiO59K2qhD/s1DBMVuFafJ5ZHorn9Hfv65Wpgg6WM3D4E3gXj6NJYIUxlp1e4uMssGLARfGEiTDlB1E4yvv/n6GHuAoeP7qcwl8b5W7dyQ9qBU/KK0KhwyRhlZaIVGWH/7vnSITXgVNei276FtVYofxjitEiESr0G+Vkk6qJTERSQ91c2jslrqVhv2Sz/y+afZmH46+PgnpExjcCjUDXyo82ziotJWpNDn+BP8BSHCYZf7LxqcRGMN2wZWQbCWwLWaDJDQfs2OEehsMQEMjPxZLEmnL5DB84hYQRBuUPein0HrRtviuZbO+zg0C17L+e5cm/fZi6x1xExGv0wQeaLvsT4mhEG97t8Pkst6ibzhJLADInImdZlP+uuvSQh4hoBDfkkX4owmyAC9nvgO54cjrePgWtNo/4Qm/q/iWDvqAwCAAcZfHU6wYyeKREuviINEjGF9b6JwXC/VCtYpktapgnR0AGjgt99C86EvulUo1u+7777L33zRL53e3tP8UHoY2P8oKLZneKqMCSSfxvGZ7IZxMMW/siZatbMKagWDz2N9WT8r2FH0nP3jGfIsuW7OMAmsKHDVlRuQAaZA8+F92BNHX9NpvmADx9J8Sn9lvBAiCL1n1lBghKCOETs8P/Y/CRXXx/vj/Pmyb8bKap1me6i5Bnv0sp+H5rPHuG4QfYInRlfwfLg/z1ape4g+dWRFEHSEPCZwwqdAF+ZMcn4NSNLX86ECDiYhJB38HtdqT+fjR1Vo5nXse6oKSdIC2jU4CDi2wILKe6hJJxVlwbH4M/ZzKmZllJR1UPupL7NS46w87D0ADomvQ+FLs23vDz3OJs4GI16Pz4hnTwJDQJykaswMkyOrvfxemD5Q2k7CWRWFQKxk/d0klqsKtUqJENf6ON0f9ltu35k8GJRyjawV96XKbs9r/YH2i+vmeffcVlG2jI317JAoTUXa99bnNPkshY+159+OrjBBTBV//ZrSMkzSDnr3zf34tlSkf/014MIPP3x/iH1kvmzm3l7BrPi30SaJQzjH7j8TT/ZnRhGF4VSanHOZuQeBPO6XuIwepqM3PADWXUAcA03unz0sZV9wPP57Pfj82+okZ6JVmVW/ZtsrGPh6VYgGr1bIY59G3VMEJftoa2gCwL2ZbPCZBWL4nLvEieyxgjSMJyjwRHW+apNVziUYhtXB/qfPT3VzW1P4ObaM2C2V6FVAFXNJ33VmyXW4OHGLvlbxD/67gFy1ELonX55mxBVMSWLKKJ5VLvHX9lOn0jQgmf1sJe1Pf/pT7KCjkyKGFZFDBth/k/3I3riCwKNwj8qbmG8sgIBimxWbivCq2pRpMqt1ivdWaL/95pvsBfYsDAr2BLFgq3SPYjNNkg5e6sRKuo6l77MnOWsm9PjzVsuqzunIEPbweVA7n3VmLskSO88l1AfGPuNfpuzZHusyC3PN2N/ta+w5P/vDH/6Qfcne4HP8Hc4d55k9HFs8gI31Yt+kKLAe5/reJvVW43Om0grzJrkJ6+gsVCusJo0mvlYZPbNRLd3sQhhQxCNWCu1Z5EwLOgUA2f21Svywfii9+xXE4V6NrVxrfWXih9+VEFIhfPH88s//9N8ul/dvLs+ePLjc/3h3uXwM8fBy/7IeFCijD2+SHHLz9P+VU0+VDKfIwSUgqMroq1dvLq8Jfsm4M7j1SYdNjsYFIk/QmflDICWpED45RjjwAIsMdFaLSYXOUzTC4DOObxWoBprtj6kAQgUXVEVkwxNEVDGq5WCR/xrONt3yGVyDyYCqlPws/WQfi55Y+TMBKvWypWCpdAmEH98eJV8SDtEFq0Ns/jNCHIQgqkRFNEVJRVDOiWRQwAgHfOrmzwDVcvI1/jl86Xv4GCNpw3PEDCaWo3hE1iMzIJ1d1sSntLAqJlZ5bVxu+5TkMOsgQCo3oPRcIWzCUpVQLHAOyqpRGjNRWZ4Tzy49VOsp4dq//urrOArel3vN+kT4o4PmTaRzqCKj3mClA227J+3/sP8iyFjGf/TZimYrL1xJcwK9zXFa0s7vS29hT6nOKVjhPkoVZVzPBCHHUPNKdufzjmG0U8Q89SFmj20GkFWsA3E+ieDoMN0z/A73ryR0m5QLeDgfjGdhD2FUTkFbR50O+rk+mqzheqAy52jCAl6HtAXn4wSlmvMwATivB8YbR4FNwPCmr2nV4pz90XL6mT13TfygHJYqVYS/fYVRvl2iIdWxyUUretgGjCn3nz0QBLDiVfxOzu6EA5owVY6afSPCaWBtkMNnO3C+zIkml3w5dJn9xHpTnSeR5HecBdh5Vn0edRRFgO3RAQiQatnPLH2axAPAySDEs8/vWNE7xlNQuTrUAAGGrvMCrwIi7cHIeZwyZz+3jIGEfUcPYKmyJoznCrQKvRFuWc9sg+f7A2Ga5Lp+dXzdJ5F1/w0lw/ZMNjEtVZZ1sMcaUIrzyDP8/vvvjnl3vA9rExuYyi2jXqq0yLrG9hw9yZdDnVM020qnZ0M7wplJEqSi3/vrvqayqNMv4NM+GfZA5kqu/+/MkAgw+uZtVeNu6+R5TZNXPGcFZdxHKlCbYIUmv+HeBM9B/idikRlpS57yfc7FVK7DGpmt8Vz6bFOhIXlZ1UEGAHbKoP7LijD+hT2RHjd6UsfEOM/sS/J+arFI//yAOIGh7Lu1kwRIW6WK65X1INhaf1H1WPaVIIQ2KvM8CcLXHx4a2QI7wBjOQatstSmh/673KQHWKjXpwzrNOv48IWzV2AQy+5OEYICdtEbFv6zINWkoRdAKh37CADCVhgFfB3B3avPg2WvjEqfsXkiGVT7lmZ0VVkmk0wJD7y2CR/jqCZyFsrbr4X5TSSG+iUBS7UZ9aquWxl/agnMAnIB19lcqW1kD1QLgngOuD/g899773hnFteq/+8P4TT8r2M05Z4+n92pD7QUoEjuMlRTAa3M7XWd9VkGytqfUX7XPnz3EWUqvctp3CjJE7HB9grG9A/RSjVzcZLKd3uyTujF7ht9jTwpMJbFbwYJzrjKr6xFRGUQKTxTWrn0rXfYox2esrzI9yQ8RK/kQLQdidUFKwcOAWEssuK/M+tugeNYT32w1kGvJXtz83szgPVMTT8KQApLuDwsoxsgC4CZnqvzm+k9rwc8dC5Eq5ujQvJ71BQh0QDwxLQxEffTf/u3fxoYA0Jxb0bhHKMOZfbgxPgop8TNiIBPO5CAb7RCa8dRJBSbj69cvmX09UMq8JDaF2AH6K72mKxA4SilnbSBnnjUV1gkJmphmP228Busj2J/4f+Mo9KNpmYD++upVQKSeYxgpvyshfH+5fHh3efnbz5d//r/+8XJz7/3lh2+fXT7evb58vPt0uX+5uVw+3g/t7/Lw5nLz6MHl8TMCqA9BwxsolFbA2IkjIbz/4PL2zbsIyGQ0ceYRbUj2ml9BSX78618vr990Ps4344VzEDkkVBdCAUhDZvvYRDxSOVMwYOV5y+7lotsA3f4xh7XzcHGcHXBNhn4tTeOYCdyaEFa9j8+LOESQM0rJ1+HNQQ/nZKWG6WRTBZsiY6uhby8//PDDZxstVSRodysNW0mLgdpmx/k4l/A4UBuUXd7/5MtPCU8EdUZjU3aeCo0iNOUnF12NEx8FTeTioNWcZqNVXKHqakks1sdoj+dRVT3N2gniCNK8pJm1YX6caoJHCWj/YMMabDVQVQGwlN1rklhhBdaVAxN1xiHgOpZQO+3p2tgMLl4xGpyxFULnq7GW9uzFMG+gKAeeu2/FAye6GWCphjQYYI8kSD0p/xEEghpidDBUoEANOBrgZR2XPOfa1keDc4tzosdySGgqMKtCGggkgCDZn7hImrzXRxLRlfXX8X2qW9wH+985aek1mlhN+wzq6NuwD/Xlrj1Gp34Sgo72D94cQ73dg6xZKIvMs1wvTRDZqdvlupdwpTfg5cuh4w8P6peoKXsljmLUY9bLZP79R5qn3+T5pjqfKkUBBYxjEOSMr2hSWLpGRXl47iQktR+t0iRoWxWpfVql8PLazpzqSAVsAvuHfVDaTmk0BkYm4GfKzaHueVJ4bCAAPakOPrTYGynenT/ZnqBW66SZ8LlSdrhugmARxjihBYR1DJPSv8+cpCZC64BdsnelgJ7FZI41e3RFwj13qVid6KVnqrDrYGJo8sh+bMDd/evMt/YqVoUx/Rgb7cD7E2Txs59//uWwod9+822Q+4retL+lQBt03woFkRCSlOd5HbMga8NFq61i1E40mOLzs08Jnsa+cKRFEOeMTpk636hRJH8maaFpb7Zhqw0d+s5XAD5oeo/KatCmsR/ZX7y36LUDqqUDep9lCBTkstojHdAkqSBGlZ6z9qvEmOSFljx1Qe6Jc3IEEFQSd98H5RHF5DyvVhj5SjIw0M77U5VVtc6MF9qMRkCPJuDrY/cwnMRKzmCYAWLAmVU3Ckq08ui1RPU3a1z6o4IXoc2vCsS1Rn59YFL8/hIgPge/oT1UfOOooE1ILsEvz30CTPn5BEvS67YgUYCF32+1pr2hJpHYKuy3bBaCaGx2WiQ+SzTb3+kzYA20QSYFR3/2ht5/2TOfCt8CaO2Q62lFk9iKr2PExRR7UxldPMKan/sa7TP1HtOPNICIG9YGarNNynLdm0V6BhFS+R09Ncqs659y1p572DOWz52AGeuj3Q8zYuAgZ5xnRTXeSr4gRhO8tgvxjGQARcl2LTPYevbsK6rsGYNQpXmZTD/++GMopAHj529Yy4jbjNKZqvNGjp0DfmK9jDe4X5V1YlviBZgj2tQKdLX612SKxBTmRatZZ8aP1dtQjk8CXbU3Pf8K6XF23t29Lx2fz19bC5/FNfIars29yGdlrNyq+1yLyue8t+MN7D8/jN3+cQB8mSZQZpIJSYHSiqPw/RZiqg/BuibhHQ38/2HtzZouO5fjvNXzhBmHh5Jv5AvZEfoP+v+6dyhkkxIpUgzKIg9mdKPnbseTmc/aCyAtwhHuE30AfN/ea3iHequysrLiN6iiPMFJsmjcP+DSPs87mAXEz2WfR5n54cPjz8gQ3r0bppy2obonz5JVJlhS3IVzkHv7e9YZ32mrsvaNJhg8Ey2UFU3xlPvbOq/JoIIfV1/Adhw3Rk5tq0CAP2dNwnTEByDYNSBNb+bZYkEM5yp00wt1lr1JQBh/ajECY/47MoQLCH/67vjb//pfjnvH2+Orz54ed5YhJCAE4H0DUvPw/vHgyaPj6aelnKUuCGcjyDuLuXV7d++gzIlB+XC84/CuJ5EHrpNeA0JgRl2QvUU+/+KLZO2apfj0+PKLL7Jxk6XQ4VsK3IBQh1NUHIPZNP+NEhek1Nqd9YUpqtHmpYt1TqMmNaAZgYooiBDz3nF6QauncHhFjDEi/LdS/Pw7lLD/8Q//4/hX/+pfJSiUNtDUeSmsbH42LjQzqSw6LzcjXORH5N7WD7nnVDFZAD/99HMzGpEqf5bnjXLq6vB2Xp1N3AmYpcZKyxTZiqM30QWdjWZGGhwW7Wl/rwTDe38NG4YGehhGM39H4+WZ7BkmDYp5y0FyFqZ3bKqW2L5VZksizfvyl7xjkJM5yEHYJyhyqoWF092g8qxdTZPWOs32sWv2gR5CKIlVRpuxUYEq1MMT4WnrAes8pVep8sV7xHigBjrEWBpiQI0hdaFhrnBfem8oFqNZpO9eEKr/nwLCt28P+PWMhfW6HLSuVx3bZEiWvRH1Oqmsq9cy02zwaYbWcW4Q0nVhPVDqTKAevaPP1C9xypVTLlBwcy5EdaVA4Ow8fFSVUeg9qTmBxj6lhiCf0MrXcJ614mHeAPuWHeWZsF2sZQAF3oFA0uDyVv8gS+F3BIQLVETAT9uy/ppVmOu7B3jC+ZoTFof3fI4CRTybWRKdBA+ajuvQ4TkFOn5lOrTtQzPcFZVicHS0E5BMxc/DWbVOwSTAMvs3dl4u6oIXqnAz3nWGPXRrJ7vncsBPRTYOgSpzq/+TGUCQyB7PGlmtNdcj6+qYmvljrOqwvDy++ebbAABtTQHls4Ixoeo/fz4bUtW7UpoqbCMSrRN7Ra51atgDOYNWG3bLwj7J3gZUDHV0GeWASiis0jvw0eNmhpfVMZir6i+Zvce5Ng5JZPSxievXZj0MayDjYrnD6rtO8HBAlVRDnbSsnaklSq8PoIRtXQ/czNG9ZrKvASH2DweXP+3jWdp/WgfMJgi8uTdDHUxLIfYLNO3SenuWtxewqLXCJTyrdTHXIDBrfoCeY4eNEExivBhL17BsmbAqdianH+xvxHKk2arMmMAAVU+poAte0vt1tqjsn7snMGH9eunELeOIuNdqrEPbiud1U4ONHfv4MVkEM1vZD1OJ7Fx2LsJK2j7iPfmdY5w1OUpuweRbD10uEdBsZ5jgbvdSA/pa15ZgZD+v56vnd0GWW9smgy4puKrSxokdOJn9PW0B/Sieo+ehwclEaFRhXIbJdmI4vYpe/Np+jBp7ETDK+717l73H2pJx1LrYvht0e0HaCLyYBb3/ICU62dNT+/bMSknAs6dJMiSA52yYEGLAuXt3j+++/S4BDsGR6p/2bRYg/21A2H0NG+WXMB54ZmzG1199Fb+AAEdafJgAEwBMSQJ2D9bAmEgnYD2QQnGosnFu4mX6rw0IEeRpq64AEBEKfJD3BPyOPRhtUtvhGlLIhbXy24AQX4h5M4AzG2hAqhiOwSDjwn0Fs/l5S6leZC+3v2jPu+yp2B56fzdDi98VldeUoJEwejp11dbN8z3KBRiz1G9OpZ0WK6xbhWn4nZRr9iPPEEqlwHjAXnoDtuewNEz3dILECXiZ/Mm8zHfN3lgGMGwAzt+AH02+8D5cU9vDGLN/mHup4lwPoCCg9GoP4689edIWcqNqM4ecaVyX65z03ZWpaH/LCqyey+8ICOHNvz1e/Pjt8df/+f883r1+cTx7dO948uje8ej+4+PenQfHx/fH8RoRiUf3jwePHyYg5CFwypJViKMDgkm2BDoNlJGp0nH4MgCrIyuSxKS3HpANIXea5sMgLiyaUjorWd5i4PZzEU1wEZhiF2G4UgNKbazRdtM1k9XeRh5CoUwo3zx5cd7PjEAPjbZi8N8xBMoFYyy4FkEd1y/1q0gtTheO/j/84z8EFeKdWoR8E0RIwThKbAAAIABJREFUCn7NJv/w9R9yn6blOUhwekt51UG8bZoWvpud458YJnvQ8d5BskNPQLmy6FANS7nTpTM1s9T7tv7CcW3NVg8U1VV7sLaf2JVa1XOwmYuKKiAL/TJc+zzjerSpyjfWZJ7FbJZI5P31e7sGCHUci5ThSAEoXNEW+xvqlKUwO6I5LV6uI1rUvjLRredIQDhVx2QTrigbAeMyuDnkhkLa/NVTNoHE6l26J44gSQbbHpahRv6Cmlml1qnpZHz5DuuEA4e54HkJ5q3luc3HrcVEA/uuJQPyxUZZYyJPrRsokti6sQY+Ziozt6mfqRhK/iaDsgD/7r0cklJNRdLjQJuZGKrH+EkXtT7EmpyugVGPooJJv546Mq6dq1NukftJ2yVjwQH58MEK8AnoMJClXwkM6ATwLNS/kgkNSJC6qPY2U4AitLgVrzO/3uuWaZk6Fw2oR1ksHeWWMW8rCrKvBRNOeo0eWF6udLsALevNVVyldTftocfhXGS4/RdrBxQTaX3ynLllm0SQCYIKmvTg7+FflLiCG9y3jdIb1FQlrU5f++mdmbUJEDSDsj1Ej7GLqmXtElSZClUxtqltvfT2U9jnljXcmO0d9FKDBIdG2nYCVThtfa89WUtLbqVHHB4UYsnGvX59/OlP/5i1npKDZw0ICaBYs1CFUr8b4ZCOg70YY0cnYZ61E9S6jhXrP4DP3YphZV2DaEe5teuE53v2pA3FywZhH1dKPuyAR1WuNDuh2nWc8tkknjuo9Bz3BGJ3joyrAla1yVWglPnintb55j5hr5w04puwgJnr7LWBlbEBaeBc1dLQtXbGxFlZb8dTeGF2ofZmWdoPH88a8NjM7WXWlyi/wXazhK2x077GOby0iTHAyviMeqYNw6akTmksB4GS+BNQhhds8V1teOzwBaiMA7d1lOBnTqm0wOvP/K5ARPrirUzAGvKrs2tw5t7O76YeKzjK+vUeOpOeb1w/vRjn4PF9nFj+hIlAjdgYD9w/TAFt7TK/ZkOt85dBcWvFVap9GUBdS8lgXPb2mZk9PuZskpnjfOZdVgNpLaRO8mmnt6aTAUytlmyF1jnZQ7KUy4epv5aCfdKBP9wyrLHFjv1USKsCXAV7QTIBADPGrPGcRQveGfNkkyKCd5sf93uzNdqEPPpZZsIzUBvMuuBMKaB467nMWEbQbFRQbYQZ/NaWVv2dIIFARZE9zouI9AxA5V3L+Hh7wIzgzIto3+isBYgKEBcgXxAVtldBOIEHBs4zOWUyy6pdBVCyp9f+IOBvtBcWSF+CM5ME+kHqPySzNhaGfoS1dvFJlyE8W/tMmRTfsAKNZfoEsMX+D0AW0OR9Ul8+BVDOWvRGpO12nsoquAI5Bp/xzRG5mQ3jPgacjUda6sM44JNU76H6I7FbF5EW9iTnv9nJBJVjuiQQHMBtYsPkV3ztZWRjB1a3yfuSCLFFB2uBdyAu4nOpZ93a4rzhT5IWWx/aJ20L78B9knCjl+Fam1W993/WmH6Hy3FUVOblD98cf/Gf/o/j5x+/PY73r48/+/KzLMYH9x4ecD7JEN59eP+4D9XyaSlt7951wzcY5ABiQ01a/ANez90I0OCuthqCOp861XFAQvehOL/FvmxW/1qr4YEQ1IwWFROVuSKhorYOFvfBETcd++L5Lycij8OAnHkOg/XO4lky8DtMOJS5ppRMnJ1kU+7fO37+GdTuSGAXqsRqEiqPW9XVGqT2+LIO8kxL28B29S04GFJr+OxXX7fthAECz5Hi04eP4gh7oOgo6uifimpzMNuEvtQ5nW2QWmR4u6De5Hn5w30dTxyBOP9ryMlCSz9GxHnW1yao7YxfenpFBvtWi9Sawiq3sdiZ54yt/fHWDPpK5U2dD7SLSU9XTapiExEw2OHIzz77nELoj8kEtfj6Xai/gAnt61fjQKaU62JspX5wPYwQdGXpzgaoBnU5pE/J5bUKGS0Rgy6iJgWJBQG33Lm2cXKEWEZpLMjxJEHsjz9RG1VFNYI+5i4B+uv2KOR9g6w/+2RO8K12q8ADTcDbpymGCSodhehrgs3zawwxpglCpyomcmzgaD2YzpxUUEV6dFx4Z/aMKpn8d8EPsrM6nzzDqyB1MUx3mx2IsZ3RFinkn3GWh8THjowmHTp3ajYqvqEzyVrMAXu/qKbBUJSLn784+4mmnneUQlvZQDPpQUBgV9lui/+lE7Yxc22b9Ezuz77D8NtTL4H7y0rr40SzPz///Ivs4x9/+DHBTOv7ChJkzYVyckNJeQZr76RUNgPToIlDj3+NUu7UD6uO2ppJvlNhm9YHAKYB7BDo2tye8cE2N0NTpLhB1+jNo7UVue0z14a2brtOd9Xp4mxGHr+OasYFQOPTT4+vvvr6ePnLi1FvKnCgzam6WbOZjHmzes0+NRC8qThXVOZ5Ps/6Ze5c7yWMNaiu49eeaczpN998kzH5+uuv5wiR1UNIo2JKoVvt/URwDWxy2G5dWWsWkOku80rT6TpqqY1ML7IXJ125GdYnFZ6a4BXjAygQ0GSql1yfjKaKqM1qEFQ2K9z1WBXrKD+v7tBn1Glq8FdQtPaXlg59Rp1jszI2zm7mZJn6tTyC8YLjk55Y95Bk55xos21sTuuUCp5wb22DPdywJe6PBOBpgl6KIetCMIlzgDmA/lQVwq7BG2O0AmisCe7vPq8DVuCLdcDv08v2slY8m2ln8+NPP0awKFmJBTfJao1ul2Bt9ZIKY6hOyvMmsE8moQycM5ibCmbq0dfc/LcZQoPPANLs6egUvMv4cl/2DWwnHD0BD8aOMRaclc5qiw4d0Nir7REVMg34T9rpep0y/6FKzoHV3ifTPMl5KPqpTZrNZt3W6a5wRWugmznidynHYC2s1lOV9lDVBZku8vmsnQZEDTzPgHwlA61za4DSukZAjAc5OwN2T6VajYnWdPW840/W67UFyYAlM2Un8Ln6Xuy7dExLPXT0A8jQEofWDQkY3qT+OOyI+VrcUxtSALnKml9+9VX9EvbBgieei2uHgjmAP/ZqtMeC8B2T2AvB3A8fwgrDrqdX3nwlqcF/9sc/5p76OZ2ngvaMpcJ1BXFrEwQgDNwS/C1jTqLFMoi0Vzhr+6tgzb5T6FH/+QSj89bLNF/O7f60jLH8fmBL7NOT9hJXoVMROsZO5c/uhap092f1awxqA1BN+Z71wFlFcoX3wh9PjfqUQWXNmQ9nLKxJtp2F7Vy8R9lLLd2wP7CaAWUdtZyHdY3PzB7hrCVLiUgda4vnyHpLhrrtOHLectbO9+h4TFyM4BO67Cin3KflHy1Lgd7Lvvzii74n7+98nJn3qYoLaDHf+PUBMWczeS+uUTv1LwWEmT2ckHfHLz9+e/zVX/6n48VP30VllDpCBDtSrA2vnYAQZwwH9OnT4/49bkpPuS5us4OkpN+9BZ19czy4Dz0MZ/BOawjvPwzC2t5MPdgYrJRr4TCkb+DDoKs6tO2X9/6U4E9qdnV8ofJdJIqzsTksjwZszQSW88yAJiMUylIlhWuwVhdnevhSNxAHaBkjnCr7yKlilUxZEJ/eh3vHUZlMPpfEWSLLiRN5op4nEtSgkZ8z6XEYQ6sswiPybGsIA8LQdi5943iPvMt+HsduDjE/x6HE2OF8gMbZuw2DzL0NCBlz31faDBtD2oPGSKlpxofv2nJjvuxJ1clmnHFQfhnnI3UZ796n31/r2NpElrUh8omTIeLYXo39Dp9NsL/+P0WIlzlGZITAfRmPFB/H0agIhM5RQIbMQQ8oM0pcCwSNja4R0eE2E+r7iCztKqFKXeW8CVZFjZtt7iEah3EKltyEMc86m3RzslWTxxY15Z72rxGJYwxFeFmbIspmC3kPDCdzV/np0p5tk2CtHPOROorVQjbr16xVHLUFatKSg/ilrqpOvUG0gY8UjGQgGUtk1++CCq8fIE7IpTi6U1BVuTjCq9PBGEprsfmsc52gdjTpIJqhe7YWgd8lUL4eKut5qHIrvwvAEfrH6q5WGytFw4DyminEOWLdaORtJcGBzaGOnepztJF4+1A1+9zMXH8uJVMaZ2uE10dyynl8j88a/POspUPW6WMNoRIMMGKPUZ0Ble2a1aptYF5FQXvAlz3hQcMzlUKMAEH3mz0MtUexJcmQ25fr5gQp9HLLgqzJ9Lu3VaidA8z3bXeTQ3yiON1Xc8YvNQ8NGHFyitSaha94RG0n32NOUeQjgE7meVm+1urWUWnGpi5NHEXEZaYwe2ZGqHlLpq3CT2ZFtbFnsDvknXl58qg16tLaPWtam1haswrOVTrsmrMPq/ub/SIAGsDk1eus7WaGoLQ9Ox1XqZsJ5pHJh35KtuTS51WEmzFstqQAQbI91AU94xynITuqxhXrivJp2smU6mRA3j6w/Vmeca4h79zMap3dgghlGHBfzgqDuYBiqY8ma9D6e4EmLifaXZssO6ZOappHD7E/5+pUvK2TyDg1S7B6/2W/rGmMI73fxW6tDEVlcEWVBD+j7LgyiGt2USGj32YIDVbMptXXaKa4LJ3S/5PNHT30Vvtcp1afw/Hgu9id9PndeWY9WQGD9tIs0LdWVKOCmg09z+34axWc88zWgXZswiKZ8+j+8rlUm+W/mVcmvk57RU0iMDKqcul2a3dxydDlTF+G0hZJ7msz2BmDnZNtBN/zk7WT4CACLlUcvwLhBvPuId5bZzlO9erfZT2l7Y9g5sTVCg6PjTVKu6JzJziG7sSCTinhMjEIgLA/aUkx//DaX+4saWrklH0E8MSZ1XO/NeMN+mrX9KNis7B3a5eS1k9pe3BRc1c9/N3aRc2/ydoLbbGKugEC7rfURoBbFlPO4CmqyjYpYHQv4I9ZcPzH0E5VvZ49rs9969MaW5y1MoG+6VfwTMns6w+MDpws557t9B+1/Si/r7b5LPOYAGS+M2OvunxYYSQsXrUvLs/KGcEzZh9MJE3fUB+E+XAd8b6sR3vvpgRja6R+f1XfCWRvol3EF7PxCIPtnGHdJLFCPKW2AoAMSYw3b8N2wScjUUDQSwKH2MEWJ7XNC/pHRWV88UEIBglOP/vs83xGzQqopj36/mdtJ9zlBIQf3oQy+jd/9RdRG713vDs+ffb4eBqVvDvHHTYGBufBo+Ne1EQx6hwCb48PcQ6aLg8/+f7D481bVIte5pBCSIbf05qC/6aejGgaZ6qGfU7gUrYNUJC4b9YK5wGnrVztHtJOCJ/VSfFgCXoKx/jZs3yOCRNpErXqpislLkXxQYJuDVlzoE310mBEedxQOUWALmh+7iU//84RvjmG9Y9//sfciwm1TiPPvNqwtHt49iy/txhVtMBMIYFSnKfRCrheqCV3b2ibylO8kz2wdAC5LjK8fK+qe6U4dfG3745IobQsD/c0NGUBrqbHxtUGSlJS64E1wDoPEJ2HtafAkih+wZzC58eAmvHw0LPQW5T96giqtNq+fzUcLHSEGXhW1k4dWOa1AXsDEjZL6VtFfypGwni9xPHagcvhC6IS+leKotuvxyJ1nQAuctvkoziNmhla5mv62TSbkXuuxlGHOet19B2R6QSVUMd2KN9QMfq1fRrDaWas7SeKSKGYB9KH8c7aXZPTqCnSP3IOfp2G9gvi2TGQNPVutqf7wEOUzyXrux42GdMgiDWOVxEa574FzqVmFrS59WUs8syaa5ZMFT+RzdYrTEV3B4xiKD5bmwfjGL0+a7AAj8zKXFHx0HWhdQ/QqZPeQCDZsHsU2peZ0LP5lkWRhp1MB70Ax2BovaIg0QCtUUGYHz6LPZMNAPgSG5gaXvb3m1Gf2g9Kh+R0LK2BSsa7TqQiE6wn9prCFGT5EF0x0Ot7jGY1xxmHgkAN1LVZx2YtiyCXnkqNoAESAUL2k0j9u7cJQJO9Gp28lM4GYg0066x5ePbnt36UrBP3OdcxQ8jzVlG0fbpCaV+LFf6b8yE28yG1E09PxJhnZQ1wSJayXkpsxubRowTJ2ALWuPUnPJvng6IoshiqinknThzPFKdn+xAHikM6wXHUdd8HMLIJODaD/dPaxWfL6rbPokEf92VMoZlJifKdGcv8ffW6ta4obF8UTAFOAZbiDD99GsYODjL37J6rQ4zTaPP32oeCtNiGMD8ePmibD1DmqW0zJhGxudtAJWcXwGTqpz4EFIstQrkbJsaCbOv2csakL2epl1EKv/SHZMGoShnGw2iDqWnf3sucrEXFSdEd0Nn+wACsrY9nvmx9YMsPnrnZ7Wa4AjZMSTSlEMzjnPesu70b3lFBofbXU3064MP9B20d8JY+y6gyNkDuHpiI25Rtu4bNXHdKHP9QHGf/EnSMJpZ6OyjAZ81Xpfr5jGAfz4k5Yg6S0UFBM21gGhT63nUMW1tfO7e1mn2L3akaZhhBAxZYS6VNtp7YfZva95UqJJNtq64BBQnG5wcw1rJcAibT4uuUx78B06xznwvbh80PlXB2qLa0zxcbNHXp+j0wESbEArj4oE3V0/Joa012lgGMfpm1s3H6n+DHPj0z2mVWlTV13UNeQyptbXI1C6JhgEM/UNkedqxjr5cMceiYlAg9D0umqq03cbSw6kKpL0DnvU4A5azLHig34Dy+X65fZWQDfOwGNlMfKkAKWfoEBq+y7wWcsWPW3jI+ZHMZTynBEecZ7TvAY3qxPjpbAQUst6/m9gHnbRI0A3EtbeJ5zWrVR7kFofqRrrsAgtQ4XtXWtx9yLg/wT4LgITXtL3I2sF6iPUFQufY6eJ6WA/BcjCu2mXnkvFB/Iv7cQDoz1gRSARYDWlHb/Ky+Kn5DwFMy2m/HYMSvaOYauyhNFg2UZnOb2OD5kgxI9r66K4DcJgQ4r7A12H7GkvP8P/7H/5gyh//tf//fjn/9r/+XsF7o5lC9loLp+Htl/FRdnGcLMA7w//LV8cc///N0a8DmM85mWuNH/7+2nXBDEBC+e3U8JyD8679MDeHTR/eO+3dYtCGBHtjoew8eHQ8eP83fqoVyEDQgfJ86nAWED8mCgKK/Oe4/aN8yFI64UmrKXla84aoWlzqGoehBS58+iSPCRPcwLnWiynltP+Ekubma2bh7pmCzET4226L8/0k7RTxiFJZKzr+PE2HDeWX33XgshGsam4UVIY1lrcLvVw0psuT3j2+++VM2RXuuke26Idw6RRxsHOQa6Doudex4X57N2holwHPYR954heJD1mu8SifQwRed5LpQazwA4kus8XEQ9CGL/JxFembmbHIPCnxRNGVDaQgTWK3IvHmHbONlXquQyjsRqOWA4n+rbzuDlwVSoU4OvfZZddAYp6JcbfzLdzm8Fc2BqkdAkeefYp61LnWM+90eBqMeRmyj9LvID+P0rMWCwaaHRz/XXlZmiGNQJ+uuAZBHHudiAauIMf/sIVSqR0ZqDpU1JDZuVqhAeta1X2MapaeWpgJKOnM8oyh7Mzytv20/th5OOsccTnHopGqSkYYy9Op1njvo/kVKuxmNm1qkqDs/K3JdKWTQStZdsnm/ETgwY8q1Rd26nm9KhArLiLa7JkWuOdRwlNNT8OmziDQFNR6lRHl6x9XrX8fZ/nRKnpsZN7tg1r+Zl0fHi1+exxE323Rjy0B77bu3R1qRu/RujOz4TU2WuYgTHuepQIZAx3WsMOpc073LmIZSRjuOiNCU4YAtq7ps5yq9BlOPUTSy/efqwGJvGT8cinohKjDb8Pym3MnnDPgqu94aQ9ZRhUJuPc7SmmPS7Kd3M/GZghA9FEtHb0uNLn/rIBuw1rFWGXM2fmIpgnfYX7NbIu+d22ak/FNhmg8Z5wanClE1+OTdsv4GfnQ/t/4vWaAxJrif2RyAJDPeJ3BgHeSH0mFj/2Gk/CYrovomZwp/eFfGlO8UpCqdG/vWusgbeKTNYpNiF3D8ilRXgMw9EhBwwj4pY9jeI/gwUBbAkc1iAOXadVw4B/kscyaoEsdnAUnOZ8DZUHDrzOW91k7K4COtopY1jaM2teSAOx9bB+NaK8hbe27d5FUMRGAtQBI9ENNaozWs1hVah46zZb2ZghzaDoOp2wl1q/ti7mxYXZpYk1Ch5G1+HdtrhvDWeqcAs4wR/QFBXNex44yNwAmVnsi7uyaxNdhiawZZyxHMWY2VLQXMmDZQbbuL1OdFhbOMlYjvvWkzd9YYvhXOLvtGQRadZ4Nh2UcKdEjzqwppAR/scM7Kx4/WSmSB6bK+ZuG6Fvmrc1wg0rpxxewExQKETewv9iZtBhAQupeMiee17YUIzviZ9FuuI+jKvbNG6P+LbSS4RYBkZ5YCOu7tnFvLFFYkpt6MSrac0dgr1ljuCeV0FF1bVbAAGGvmkN50AFMRxprqt4rfoQ7OPvGezT71PfAHtQuBG7aobA2mSnCyTDvzFWFKULxAsr1Rm0jh/aFWx2dYDV00DD75tGyIC4WVvdTEwk39O37QsnzJNU1gLOt62btqI9UWMwc8i3WcrJWyGdrPN3syit3UgMLqK7AouOPYqykR1uD0OPT/rI1Obd2dO+k/q1/K5/EPKDtg7P/xH/7xpKbXlj7J/PD8/J6avVBBHz8JhZmOB4Bxpdu2jzl2l98RwLEWUt4zJU+ehWyefmqzgPXlWc/cj3fimicgMeFH5pv7//3f//3xH/7Df0jw9+///b8//u2//bcRovz+hx/agik2tT0SDfLCCllyR5vJc8RvefGicy1jA1//9waEP//wzfG3f/2Xx4d3r45Pnjw4jqiMQicFGbh7PKR1w5NPjodPnh53Q0kkQgYVRI67i+LuXTYfXFwifmiNpXsQHLKeOJCpIYyc7mq0NJQsiFJXPmRDJFuSWrym1rNIQRkf3Sh2ov7NbvWwkHvNgDEhLLhft514G6dG+gPfy6IIGlAkOHUUj6ve4+FqJuFa9I3RuGWMRHEwkA8i7U+0LnWtz1dJ+6ILr4OA2ROrtWaMV5XSuG76mIWC+7ZF5aeAx7joQ9VC8TNVvsDG7GcoOpf+jFeaRlDSBXsGEKGojE5gdlQHyoAgYzLVy9PxHAU3CM3qKkWfktFZoFYnoKqhovalYhSdrfPwMYelB1WckwWEooAxTlPI47vtKddWATq0ed5RkyuEM0rNAtLes9QA7gW1KY4KgXEy1J2T1GmOQuk4cS0RNt4nNTVBtTl42sSUw5fn5k8c6iDUrSWT3uecesjEKVU1dlRi1rkCMNdD7iw0X72rBzrXPrMPKFGtzjCHOWIbyyQW9V22cMXfIsk8c8YiB1/reGJ8Ln2wBCCu0uw8J4ismTkdNNVgfW++G9GfOfBBtNODbXUzo7blfVdPZ22JBppr4WgrCKRDzz8TRL0cdXCZWuYAhC5OWVRUOw8c0jcn4dacuq1pHodubWbMNWQwF1BoWUYdNO6NA2TwNSOWfdjAvtmGayDT4LnS+Bwa7enarBcHZ+sQWokdZbGtx4wnNZWjvnrYBDAxaBgVlzkocNHea6dDPoddEEYxmvbYKhLJ+7TpNQX1/XkEetILEgCgNtp6R3sP8s5mV6KENlGoa1BYD4L+SwUHWktRW1hdjtbBcU2en/EDAb05m+0jF+GP9ZpsHXeR6qvwzlVtmnMoKPf7MVByz9atseZC2Vw7Dx2ZipS1pQmOFJ99h5M16XueuQIwLUlodvbIIc6z8TkDKYOy1JQlo1NqMWPBdR2jM2AOkl6ghXXJOj7FoFYnl3qX1YOlF95KEIJWX5qAcw3bDhS8qqKfAm/JmKzVQ9Zm+iW2FUX2KnbxYqcMuszScQ5T38i4cR56dpyB+FgJDXZ6xgve8J8nWBLaHkI9AMxT4UxPrTqQfk6bwH3OYGz1VFLcdI60bdyPs9PMe9pZ4OwvoxFgccGLNdAFGdv78mQc7Tzhuvbsbeaw6zdK7KlDJdNVp7j17y/bx3dCLeIaKqWmRc4F5BMAaHBdiqg0wtanlpJKcGHGK+vzbUXUzJpzLrk3PIMF68reKEgchsiy5lJcuS7vZYkLc6KKcfeo6qslCwmgnH6eomUCU5v7Av83Ua+ABgRgASMoT7iTOlHu71qy7p6fWZt10k4HOgg2qDqbdx/NL9nc9eu7BiNmqxqLtQSB/WF2x+CNn8VHoEQoNfoNpBrEvkkAy5gnc0PQd236vux7A5JSvfnDeBJoRodgZ1XWK1mgiK2UNaIooWDJaU/1w0axllLOezZLVgCNueXdOKtVNLdWLtnC7aMraCkQ4tqu79ieo879DcBrWRbrRP+As4JscvQ3lk1va4TadIFrmQN8xnVckbUy7Xi21iPXL9PWp7XEMsCsB+IIAkJsEXXmKXGbWBH+PSVx7OuUK71sVi+JmCdPjk8//ST+OTbv9BsDepchIm3X/cO4pqws53V7TmafLht9+tDY/1GVz2w/9cUvXx4//PjD8Rf/11/Eb/l3/+7fJRhkzZttDTixOlV9L9eBZySfIRDWJ9bmZR7D9nRH1iv5p3+WIfx9AeGz4+GTZ8fdoSwvXxKBVgXvzh14tTiYBBlwaXF6UHSj+PbV8e69AU0NPBtcqoZ9Mlr/h6NdtDTozmRXpRXI0U1mIg5AucD/XEDIgU9K9cx6LTVtlidO6zIoKuUpCFDaJoduEVCQUxZN6Q72hVofqxn/TNiEPtJKA9THJuppck7gWlSViWz2rIeF9BYD2W6SHnhBtsbrJsBtFqG9rviMQRz/noP+l5dtrgqiAE869L/2bfNQSVbm0lNRg9W6GuiBDc6KADWQSnH50JJmMclIVQwhPcE2njhgzFOQlDldDdJ6naTl1/vNzIkiEVHcGgosLdV3b+1ixVhc4Kf0cvqINfOnETMYjPLjREFaO0UPPLJMpc+ENvDu/fHTz6DjVX0SITfA1OBVsKZoI4e71KlrACTvHgOBNHNrNqAelh5mBtf6BuYqmYQFLjHuOThvTjJzW1GmijbEkYDCOAltDTF7R8ffDMc1IIz4zKuXp0PFPDdIqwIff5KFZZ3htBF0ffrJqXJmllMkLwHiqMsYUNaNnCr0AAAgAElEQVSMWYie9V27ZsW6nxFpqDhJDuUpnBkQhqKFkujGioOraOPrIHTMGXOVdX7p1aVB5nrMAXvwqpIYm6FjOUESni19kQYKXJ3SOMSPHiQQ4jnNHOhECO5oYpNJWA82aVz+7prdiwz4Rck3B84yABGZWr0vY2zjY9Y0759arrVOwCEqej87uYwgtoHPSmE6QZ4HD1Osfsr2L7tnfZ41Dzxb6k+pF2lYdmZ1BBP4OfYLm8a4J4v08mXmhXnjvaXD1IaVYnPajABD3X9SUlk/XP9sibF2CPw3DAfmsyju42ULKlhjWxcDWinhzYIUWOLfUaYjyLdRd9ojrCaF+kOeg/m3hijiOXPUuCfI9jUgxFYB+ABecW/2Ed/XseCMU1wE5zBOkDZ/YAQ/4zuti0a0DKetrJZkXx6imNqAjD0J2wb7FGBhDbIlLVYp+tcBoevf4Ke1Sg3cdcIJMuOojc7JekyGd+1yUg62fo23bGRlKhNILHNtdi/tc151ntJCxzYjUwRVfEbKVIAasljPXzTAnQYAz8Rzs65Yt2ZyAhhcahzjlEVAppTwBEpTE70CLwFVZ+NE/nl+hex++PHHzBefw75qn1kX1+BPh8+9zXOZPcIBTe/ZZX+TIdlejx2ceMQVaD6vt6oLadvppzY1YM6a+B6jb8fZvLSgKpDs+bws0B3ebdmY1QvLoinQUzLPCZYO1GH8k+FJH7wPpevGHiwjNiaPYx7GzzIhrgGBnGuG1exRvjcdhWYvmsXkfg2OW8OXM/f9h5R08JwB/yYqI4AU0aiJIRUwqEBWgpEw0bouDHC4hmDgKZK3UoaAEqPytnRjSqKjcia4udTompnknUMvPtrTNlTz1cfxGUFkxrLAf4EcgXDXap5z9YFqAQiYpDXC1Iktg0lwPlEm58zgSDvDPa2Hw3ZWIK2CbZzvAbZp0p6Sh5YBIKxi83fXXNZXANXqMuh3m3E1SHecud65L9aqgXlWSVc72Wz/+9YmLkg0w3kGhCh4T3AvWdGodZZe38QHTJz1YT3FjErVZL7xm9jXgjm2valv3KDSWkPOGQOvZNDfvcu9sMPxS8eUkGElJTe2Zz6UwbnrjmdOXHG3fR9L574fW2+tJYG5z8o+1j5l/uIHNB5qqUO/y5qL/Q1jrJ0IrOdkTJMkCeW5/vLvryG8UEbfvnx+PLx/HE8eItXNgEObiFpJ6gfvh9pC9ozIGgRpNYSjjIZOSu/CBB8VlGmGEGPdrN27t0jmlj4TRIvMyhw7Uflk506KFfTPGyrSLFQPI/8a6Rp1k/rlTxH8qsAFOYyy28MYHx10NjQ0CsVHVCizHo8NxULgkMuCXw8vG7mKFpo9CfUxksSgDY/jgJBlMDtyZgZW31jp8/VrW/uCOlzLBNL0+EEL1HOQE+xNLj91NAsODITy3nm/KgHGiK5PFu/eLEHREhYYB28COhsbT+SnlJzfFALPkWBz8R6hZu19LZbNu496ZU2ZKoehB0xYQ469SDnPdSpNDp3VSMWw753TGyu9n6pUKx3FwNHDRNSYf5bSd6PlhHa1ehFbUfz8nOalQ+oGRpjdCCq1jFpllutUBZFcAKPqYVpt/Pw882Vz2hjvURubNbNQ/nEOvSDTMyhncJm6t2YjagCblSmFpMeryC7zyRotqn1Dznfmn/WUQZZSCF5DkqA7wheV8sfJ1ZBdkcKTQrtMTfqije6Z+ooE1Ypl6JxVsMg5lOon3SGOunwYeZhQGyfpn6zrHHLprAY31i+o/sgcSBMMNTh92z6M5tlaW/eYDa7JCHPdUMrnTFiH0Ebk9hm7KQYz9OnZuBoTM15kycpIqEos88G+6Py0V2eCz1M6ukqedWI16lVltB9iKJ8EDnNODZ67jltDYX9Ue1idh+oCFO4ZACE1WM0AmbU1w8x3eIb2nGvfO2yhimfNmlH/1/crGtl1xDWpEQR8U50YW8MfnV+d8tj0oKalccZ+DGE36DdQicR/kPnSa2Of6J+3WlRsZmhxYQSsxVEyiHXG8t6IAUxUC9uEo+7B6hp3HVU1sdT40PiC7NsiYSURy8j0zGnQEeXPCZkwt2Ea/Ewf2H6G/+aeiA7x7gSgYdbQY2r16w3Ae+CzJqwF8yBPH96MZ203zkLXbGtxdRJEpJtB6plnhiv2em1P7DMowMH1kmWZYNHVVmEDavcKZLa+trS7Bm8Nsmwnw3dxVFgLV1aACPYp1vUWsKlBhuCoAUjedbWanuEVESqjQRqZghgBi1WLJbM6CmsUtmcrG5g0m6GAQ+qjyRBOr4CAlDn3/OCZAcPSOmhZuZ71zQBcUXmR+gScTY2dNFkDIX0UHknV02ZPagfsh+g51SxOsyS+c23tSg3GJDKgq51pkGcGSIYQ1wcEDRi5Guqs46nnmuFlLWQs5yg3kbeewwuma08Iulrrq5K5YKwgB2MWnyuJgtosz7bY49kd5lXmjzbTszDlQZtb7VEy3wN+I+Q3P8T1f3XIBbTiF05IxGzNCRyvtCH+xxgNAYqP4xTzUGlWu6bv2utTV98SAQDL+LRTx3b91sa35jZgwKXUI8A/rctW2mKPWq6X56Dk5+cqd2c855tY6gBgaalKgpxpEOT8hF203r9XletkxMaG0oeoPyagVIqk9iX6AANa9XmaHabv3tb6RVQKP15w9AqYWod5thnLudP3ZExkVLhX/GcCzjADoM9XSCcU6fVqtCxMv7ktxxpoCnA536lBTWKhfksC+43btdXLtS+09lmf0tri1pb+uv2X/o1nMWcXe+hUfj7rrt9k3gJ00RZtgAvjRbzgOWqtcJMwfd7GUc2qc9bYrqL9h6ssHFs2hkFa1PyLbSeymm81hH/71//5ePn8h+POx3fH558gq0rDWozo+zSYP+49OO6CXD55lmCxRo8bxYIk4CMghEL69i0ICPQCnPbSp3qgtc9WM06kaunLRluI10F96c+SWgqEDRBXQGBmA5UDFaWoWohLnUj76imPzKDBjS7tqGnmUL7g8j6FO/x5siBsChBkDNqJZj563OAPZwChgzWETI3Eu6aW+ZO6QDfyavcSMA6hYJJZtIgJsCmpccuCjKpVuekxiCKWoWd0clM8PIfEXoQseJ5dhDqB2rKX180TCtwcE55HOilj5gFcx63UsdQppN6miFw53ZW/FyH1PhhtjV2op+u1J2onMvZ2DYxVKeOdWey8mzQU7hVqMD120jPl5fHTjz9Ofenu8eWXX4S6m+Cd7BAiLbYlAHSYOpg1SBo16+IsjE8gKed9ThLjVbS59W6qLTK3RUTbLkBaMdPF+mI+OWA18hgMQQDQHWkrvGNFL4oIi+wEGVwPGetiQecYRza/2TOMHGtQhId3Y2+wF9ocfI2qd+CS3eaeP/74U+YtwTh90ObYZt7cN1tzPAt/UzMEcjgVVJAqHUWCWsYEJ4FCZvamxjVjNVDglEIPUt46RFVTeW6+owoo8+GY3A6i9icTXRQUskaS5wxt8k3pvNdDlnePcx8KMxnVCvpExCL1KHXQGPcY/qn2sd6//ebbPJfjxbsneP3YurvXbyri8OjJir9Te1O5aOmzzC3BYGoVNu+0O/EgBgip81SKV5HIW1BZYRVolVVgxAawBxs8rS/TGn4zt/y8qGTVyqRo2uA+B3Rg/wYxBo7JnhNYzYlnDhjPK42IZrw8a+iPcRarEsmgQ0PhWck8tql7nTsOq1KEqyqaP9aSnDUlzdxAr2Ld214mNZyhyRf8qiNHE+EG1HW+ClSkGXTqvFBX/en4/rvvk9FiTV5puGRXoSHFVkwMhGvBkIjTfa/MBQMczgYFoCpSQ9aSaz5uL67UEiGy0V6XodNfxDW0laxRrsu8V8ALR7i1iuxF6jr4LBlg3gEnyjYF2E1LB0KNf/f2+OnHn2JzROWZry+//Ops1ZQgbPbFs4vr8Jw6IFWfLcUJu5bzZuUDjBHOK++rgp2OaUVcWkNMkBTaWZzKqhzyT+4TMGmKtVnDE/pKZhUNgQFFoVte1D0FxgLgTaE7YM3Owlvw2HWjwyUbQ8BHuylrIWfuAkwVpt0zDeKb8TFrtFjxZPWIyvfd34XGxfnN2r/+8RoG3c0qF4UvMwiwsQBkshdztE9Q402bXzNeqiG6P7WNvNu15Yd0vbhs8x88C5I1GbiiWJg1owK2OpmZl9E861zfeq2xh28iU90LyZKdojUVWmFvGTCxlwUbEgRQ/zcfqOPSjEZ9urJrAratBZBrIA7uej16LvSMkv3QVlzYIwW2FFjRL4Dex7lZOnzZWgJi2hxr6fVJwgogsE0bropYkUzAFrJHyUwnuz4+b+rP0h+1Ii1mpxUxAkAQjFdkrckOfA3UYhukuR+5rsGtFFjej58RzNgOhbPd4IE5bUlBe/cppsbaCNUcIDGZ1ZcNmMwu7cyPXR9omkzw6OAC6s1Kti6fNWb9n/s2QekEDq2Zjdm/NJY/1+ml12XXUsHv1Ly/eZusGO/I3/owP56JE65hQoH50vb4T9qocH4J6Oh/MSaySU4btBpG3tHx5z3KxCpgqm+jii81l9jr04cbS0/A7AoINYHVddJa6J691q5yBsS3eP8hwR7XZR5M9GR9bax4b1kmAilmgpOdvaztiGgt89xz7nXUo1n7jEMVZR9NUf3t76eMRlTmr/7yeP3Lz8e94/3x6MHd49EDuNnUAKAuw0/vHB/u3Dse48jjbIJoTn2H+IDgLwf8HUQjcPLeHq9T/3YcDx89zuT/8qKO7omGzLni4VkUTG4GdZSlbOBlzWIQzCrYk2yZl2Q+pqbI9+kP0gneATBEOqneHZB8/kpLjJEOklXHRCGXIErrORiHSgRtKLAHDUZH4yQ6lgxhehT+ctJaq6zVzChBHsFlVQjrFBuIucFCwYKSEVW31qdhECpBXGEFEVJT2SdVaE2EpaY2mG7BfPrhjO6aAGhGTxTCnxVRUyCmjp99cMhchc446haHobVhfp/xUUHvDAihyS5o4foYCIxBuP6hXpRqFLpDaFVmMFtHpfFKtmc1fHX46oSZARBV61xDzaTW8AhiH2W/x1VjwqieCNzosjVIOtfN1jDWCgCkJcp6LklLzngqmjMxgirQ3mpDRZlSaymCukCe9W77jRwQoe28D5fc4ml7aF3HNyj7hEti4OZoJVM1KkHmd06632X9n874fietxVqI1kf1cDbjaO+fIH7nGmpWhMOxzuKHtp1AXdaxWqY1NOTVUko/9VDRcXIPKahj4JBs6Oar6sM3ERwLrJuRGw12gYYtBDwg4eqz3nQa2vy8wTlGOxnGgQN8prYJ1gGqXnXIc2AuyynN7sxkD8WOgd8BjFPQmsch/6t3rLhH99m5Ry90IG2Ma/S39BTRcUVWeJfbgXUDoEqfBOypM8F+qCBYM+4in3E6HqHqRs1G67oLGBVk4vlPoYiJgdgTq/VWBS6s26wCcOvePHjrMNaGVba74F+yhajivUC4ouPEOhI8Yr9Sb4FD1CwhAQtO0qNQS8n0S92XPsZzkCHh/SsQhpx/6aMn6jvRBO1Sf1659tLzWh+VjOlqz8s+KM1eETTAP4WfGC+C7K/o/zpquKJg1kWrZmmPVdYLZyRr3LYw2Ps//tmfD0xo5lJHNQIKz9p6Rtsgop6AekrDOsHMKY6UNssgPkDLaIKhUeMUqr6tuMqomMn0jAUTsbZlV9hbZv6ZG+yF/61oBvOfjM2CwLzHavl0OgVc+G+covRbXJYylHxATQSwRsHMuYJjtNZJ/LdsgrQ80j9Yf0LLQcwUhC1B5n9tcbh/1IIHsAFI5DwaQKndFGSSJYGwhbTqlik8Pc/VZIZGCYz93T5yz9U+t2l16G1TYI+TPxGOKKwuI8q8EzT0s2RQsGW3ml3tWezShc2iT6LzLT3SOknnxUDw6vOcrIfVst1YHi1f+VXQMCdbux27trKVU8l5NtfWDgncL35IfZH2ubZu2uyb8xoQ/MnjqmuqDDlfIADOarQyZ2vvJLgQAG3lAjIL4vDHhnW/62sI5MRGpf0Fyqll/nBetNzp6QnYalPNREfRdz0EO/+3/pjaPM+8BlToJLRmkj3LGo36p5oZE4rjWrDBEuSNSnyjIRfYzxm87Lfvo7/LegVkS4AywRXFgrATto2RiSBwBFh0MvvW8D7PMUXvk6WwQPT041TZXdst3yfCfi9ezNewLKh9S3PP0W/1V7gXfmPOhmiX/LrNSWzHfH3fXZ+adyd4z9q8tAKzJpF9y5gLZEuJhgqbrgAv+R026FX2LOPG77ARximMQ0COu3cCGFsDmWD1zesATdhZbBZrk3vdRAULFLDWZM1IVy6AXJacpWnFYWtTuC7fi2hR+q1XfDB29nfVEL59mYb0/+1v/svx9uWLg+Tf/TtQleAXP0xgeBelIpyA4+7xiEJUDtQoKLW2hxpBXHV6Dd4lk0iD5F8w3Bj+O8fDx4+T8WEAgyqBfr96HaNbR/ZI0NAAoNkjlH5qlFqk78F1uje/DWCQUl72sY2AWy/WuoKpcoJsD+ViAKWHcu1rbyCDoysyaI1XEU8dwSKbyV4O+cskzolofVWzix7AfDaI1MtfEpCwiCwsjugAqNj6KsUJe9NePBgEHVARSZ3o0FLmrbMRg+puLNlArb8bd3+OfznVPXiaSewYJaidcpT0gNamKG9Nhqo1e0HboRCB/q2GwRrNBNWDkEpHag+sKgqqRtWMqHSEZB6nohrDNfGCGO5lJcweYHAr60+frWYuDAjrsDY72JrNCuGkLuPjxyC/qPY9ekgwfqPRSYtqkqWrrug3qp6lazWAuNGPeGY+w89s9OohzlheDSHPpPMuF1/02kBMYSS+i+PD3KXZaZzQUTXHDdfApSltAhSDfByxIkb2gXMPxKCKmC9ACHq1diil4TU7dA2odQDzvEO9uX9p2W2Uq9BG0PZlVTVMvvv1EDb7oDOkA9nDG9p1+/k5NlnLysuPXy8V+3z3a5H7pVdoWjiMqsZ9DY58Hg/jIIwc8MnokdVqEFVBEsb1luVURddrxY6sfULbVHRTSl3XkEuJ5DMV9yjN2my2gdMNbb/RcrLV1zangXozqHUk12plaC3PI6IZuzMAIO121l5Cul/7e93o6Yw5wRfrKA3Y93nXkdnxa59A6xBvc9FsK8+Xg5/65DiOzTLyp2ANDvzjCmlNUKj0ofW/QtRs65I1ze+k4sbejf7tIR564f5qy0+gajW4PHczLwV6avvaxiHZG5V6J8eOjbUmzL53PRNmI7ameAZBB5wmxuuLL79oxi21yzdk2CxcwAdqXtLcu6IFURpcXSVr7+s//OG0tQE6d8jz+dQOjap4Zcu4NxhjA2uui5OH453vDoRlznDIeCbAW52p014ty3g9G2N/cI7nbOJom60P+DFU3EyCjt1JFV8tKtfhjOC927OzKsnsRfaMLVG4HnsYe8+z4rjiABkombng+9bl67Tnmmu6LpXdcYm9Gx2fsUxA+OL5GSTyLuwBs0P8XgDyCnSELjshCtZAGCXSGubl8+5S7t2fyWwO8JbWmoBwPeMSEL6vfL5lDWZXEsiHvdTMOOs62TGCtpUpxNlcxtxM9rfffTs1yTrb/OUz1vBVM6C2nfFJ4Ji+nvUFUgf4m3dTbda6Q5301p5NDGjiQCe1bmC7PlgyXDvr6/w3cCp7AfCoDArunTZGa6UhY8JzxoCA+7SfdUVffNerb3f998zDaOB97/q61ryXoQEdvZR51vb3338XoNCWNAF6xyDDRhjgF1BqnX1s99p55Z5TU21rsFLfU1u+gMXsZej8EyPiHmGTTZ9ACrzlEoAplgQBlhlkmmFk3fGd77//vuD0GB/4G6wTWFuAbwFv9zvPS85I31mWQgRQ6LcrUDyK9gmSp/eefaEd9QIFApj6AgEGpqWgUj+gXkDuBfLYHt4vdiGKm81iW9csrfbKUOKznDOA7J4/fe72twyQ8+xprhfNjvVwZR1+ZkC4XpNSTBlnWkQQt4QFNlEgz0iCRd6P+kwb1aeecAEh9+dasjBkQKYmdfW12PUroGKNOuchaz+JgHsV2ktGcrW+gCT/nwLCj29/OZ7/+N3x93/3N8f7Ny+Pxw/uHQ9pNXGPwKBtJ8KhJmDgMKMRL1S4u/eP1y9fx8l+N2EZgsV799ZU+S3F8JPvHdLTwsc6zhx233377UkPYiPUkb6b6P2LL79slE6PkEkIB7lcetbDmQlWwIBJLNWnPc/i4Cxlnk28ukXREQO3GObJ+avY908MxhQyGeg4bnMmTicfGiTqRqPwNTVu77seeNIz7eV24//bH6yIVbKIl95sIENcV9qmC9EsWpUYm6ImiEjd0Zqa5sBYTRNGJWO0A7eBbevgMMQcxi68Zmm72TTsQZ6pz1pAaDHyOe7hS48UG3XYKn027c5h0lolrouxgaLCnCcrOmXAiCgsoHZeQqGgDcfdqngpr+0cSe+MI71+QX3WBmARadi7iMaV120T5hmUCRS07rQFvVI0MAw6Hs2y3BRNr/QhHTSd+usBVeT+1syVzxrgFA3t+Ng6g/XT5rxduxgaW6ZIiTGQiSO5d07vvDmMff7WSLGPoGgHfQKIQDlwzYr/OYffzFizFS9PtDRZuYgrlQas4YtTkYzvDuBL0bNqZFnfyKQjIoDDsyawXTeVaeZdpHBFcXjU2wTYa06cDNNQQ9afAiUyBcwycN3U0qwH2y2I6hyfa0g65p2qU7If2EMCHAVkui/9YyuFAAI7vETmsVM6IBWcaRbe3ltXZ52fc6+2dng5cKwOUFWHSyc3s2pgnFq2UVkUW0qNNcDAWBG2m+Bn0l15fufKvSlFqAFLAzel6Ztp+zW1s61SHjQLPJvMga3Nyz5PRuXWe6trvPsutNe0kbHuD2etGf6OZVFSHTC+Q3aP75Ux0Br0SHJnr5b6Lp02gNCFGULgwPUU81IcivvITEnGL/L6XcPcx3YVrB/OLNVVsVesK6iFyXhZS/IBp6LK16knPO4cn3/xeYILggzPHjMqyUSuNyzXAMCBDhtn5e27SJLzrq1HXlug1E02g3cNnBSaapDdmijrk7gfc8XvPDt5d5w/ASF6YPG9tktqNtsa+bAVZveVwJdBcd1D+APsEe16gaxSjLFl6Z26e8bhHesmwMZ6GtqWANuYfRhBtrW6APhaCwbtN8Ehzy1YV19yPVmzb26ZJx1P1kwCQoTU0i8Z9k1LUfKss43aqqzHh6VdE6zhV9japYHUvXO/ZC+OYiv4puiDzqtnJvOCo+m8NPCiTgi6dhkXBhS2TmoATV/S1UhBYXzxvEHq5Qxh7mXGcH32RmiIH94H7LEG2ayRegS5pxnN9++3Jj/J9TP2bxS1a49SfQ++k/r4tTpyT7hGe1a1+buBWfyL1QmWdrp6tZdzktOMmyyxjekbjCtKmPKA9efj+gEyPn44yxDyHqPPIR7F88W3Yh6TSSzd+So4dYKFAZ3LRBAsyb3Wq5H1wLNAYbfkxHowEwA8D/NmSRFnAnbD+jMBF56HayNEF8GriXOdQbYUa/yW1Ya5J7J2KFlg/17qKvGX6WeJT/ftt99VWVvxnfgAKN6+io1JQDGmUoSWCIooX6G0aqVSXMuyEP1Chf6SPY++RRMS7mHOEAWS8GNhZ+lr8MwESOzzKH9++tnqk0vXd91gj3gmy3TYe4r6KR6o6I9ZfjP03IvfAdbwHAFq0Hd49rStYsYCyOdmn3JOXEpz4t+F0tlgXNvhWYeDRima5VrMZfyQiEZ2PPgOn/fcDTCw8U5cshIuP8fzk1k8/ceB29pzfGvWcQJXFds/fji++OLLlDwEmFuZieUEvy9D+O7l8eKn74///nd/c3x4++p4/PD+GRDeKVH0IEd3h0CPiaag/e79487HO8eb13C6X0dE5s5d0EYoXBwkDMBxvCczM5ncbFabGsNXf/FLkZVxlW3+Xqe4jrhtDIJ8z9kM5XEOsgGNdCMDnQYwDdrs1ZWfEWghJBGBgaLAMWJB0kGV58xaD3ONCocEi5DGOF5qupgguOcsXp1SnSF52EHFpsrIvc2uXJ0EF5vZQMYjAdPjJ1lQbCAWTxZUCraLEpkJyCGK/PqchoiW5IB+EPTAQDVGLxPXQxBkMfUfoJ+rcRFJ/RXKdUEHg0xTxL5+YqFBDvm6LdyqwSaLNYVWjDANXCOQkJrJHvgBHNNL65JJGy2PZ+ln2l8SJIbgV5S3G72qajwHhi5S9KMm8VxFraE0klFsdlcKX9bxslKtw4IpXeeYexNgaQDicE9ptX0Y4w3eVssOxRMRn0MU52+tG+qstR6HcTDw6bXHyV9Ay8HDPCr0ohIePz/fechm7jE06Sx+VmlqWfM66+1Vk35la2Tcuocq4CYomqyzz30iySq9Qss+ZdV7sCcTNfpK0PM4NHX87BvlHvJ6Kr7xGdZz1Rs7t+mLOGT6mklU3KlIXili7IErGntSficEIkpeQZ3VXK1+zfXBZyw8BwNrK5H2UYqTPgXGZvUqsMC6KtjUTDzj1qC5KLCH/umMXgRvUpd850g9HNcGlUzmPe1DWu/LO7JPVBNTzr6CFJXDPjOlo5sZpNZOjQ0wUZcEsgpZjUFR5L9sBmt3Ipk/9eQi560bO+3og4c5tDIus+nsLQ7lgA6j8hjkYZuk7zh2UdO9CBOY6W8PrQJJbVXUTKCOSNFzRFyeZ8xB5wXTGMebXS/AUGoStSKtJetnCmClv+3m1nG80qlbC3o/YBRBWvovAjJRn5E2Hu2z1iC1rU24D5Rcvgd6zGes10vtNoDSersJ5PQ6ZU3oULVelyCze+kK0JmpylmwRuU956zJKo2o4AmKuo9L970oPSYwHd0q9u19g89T4n5CKvZIZK0pmqLj7JjxbJ4h/qwZ7PaiS1AyGjC/F8Qyo9H1/7pBWhQjH2adpp5uIIbgTlgvA8DCGiHQ5LlXRhJnUkGHnT0CqrGxcwRz9q4HpP6EomGCiIpdMC7upZM6vYR+YCwAACAASURBVLEUcOGZBLe1GefBMDEw7KOZPqmAnvsRWrpXdUrfWYCnB2RlasyS5UMT2vPcnMzC2sY0YDMgUfY/Ae+y9Ne6X/cqaxsbG5GpCF88LDg1hpWf6/0L5vkz58X/FvwISLNzUmf1FhgWFDfANENTAK/UZwH9CKet/o1/5nxcOxCDQ+pkeSrO+/qBU5388HGtLJq3NslptjsBJLaB9bEgiee/rnVBAn7OBfBlE3QuaJMJ4RpR9VMnXX8tAj0TNzGzliBzPnN8izEzFGUTNI1vFgC8QJ17xzEmiFagjfOV2maei0DIADz1siml+SXvoTgbdoLacGxPaIkrAeFZ9b08b7mvPnt9SsASxJ/0JSzbarDu/T1HTcDYlkVA89q6Qbo2toE/3Ftf+lqXKYgRYOTevQMAgHk1c5lntf4ahfxpRbD/GceIKo1VU/C+QjaCS/4stmPZTrVLFBD0vE02O/FFA30pz9o9zyh9zTAp52PwHBmriRvpWV41FAy+S7e+CVACwvLuV7+4LeTe/U7K6PvXx8ufGxC+f/vqeHIGhMdxJ5ExVIsPxz0yTg8fH3dYwB8pXP14vH/LQvxwfAwnmqwUgdbj48FDZGTv5udBOLbJ6vC3YBWKQxCNZRM+/7x1XSwuBxNONoszGco5mjUkpfbkszp0yxYULaaImY3SmrsziEt/qGZ3Qnm9OAUJCO/dK01vxvjm4fffTmrm6mRi3FZ3ZEEnQhr5+XgyUfNLX7Je4aSEgBisKelvA8KgRSuKzuJb7aMIfwxRHJibYiToSySV945F8qpqx7NxSH35xZdxds2eaJytp4MGoCNkdsxMV42U6pLnKdBszxywUBJAUUT2F9ydTbMjlQ6Vt+JCRcWaUT6buo++wh1Cl9jzi+J1jWDkPwT1MXMFBfSzzz49C+GhSDCPjJWy4MkSjKLKXNy9gwR0EXodVZHxZnNqQNKXcjQIgw6yBay1ZD0uksNcDyeecWAOs37v3D0DeQuNExysXxnr9MsvvgiFgDoUa2LMBsawIW/98/Mza87zYChxNllWUPNE2xIIrqBfhFQHyKwc4xIlLfpEht709MwgcJ0UzV8a26c++Br0LqPXrA/I2Q3hj/G5Q++om6iMa04HrPPejB/BO0Ywz/Lg4SnQkQDRtZ5Mwk1YhTmx5yHjJQ1NRb4ERGt5YB1u5mPAAg4DGVIR1aB1yPmnn2mz6DG6KxbvAVzqcg6Y9VIDjUPEiuCN4ISf49QgTtKDvy0jVJcsEtuAgTX8ww8/5tkzVqNGAyzxe+rhSht8eRbPt1l8HSeDxVv25Kb6ZmatNKK2bJFKlsNo6oa1p7TvKQL//PnPZ8/XqziGrAYde/Yv9/j88zb4FaWO6uYyAR5+PC9BFJRJ6El1nu6eaGZAmtVVc4AS+MISsdm7LUY8mEWzc9gjGDMKderLktkxUzFxj9E5zQaaheBdcuhfZO4NHCuAcaMt8nPmUNGKgEn2VdseYN/QekMHPkDF40fHn//5n+c84FnNJGCPsTU6C4yhSC7rTnGXCNSEFlpFYsEZ7ZYoc2j/c2/jlGzdxtG99FvrXDRzyDOpdKkta4bpYeyxNCz+3aCa52afqlrJveKgLWhOe5RLfZXBQcoh0rKqwFZtzpOTkh0nBoYLrUcmAPWHP/wh5xwCD6GwH0dsvKIJzV78ctbVf/3VVwkmpdkZMMu8YP1Fw2D1q2HtpO9ke6AKyCTIf/sumV3OVert0hx9zax5J1s7yThhrq1tjhjNs2e1T1MldRxSXrGex9czvowCwNnWxdubjvsKbrDPBQSwXZzvAavmaCfDOmYS/85nsVs4lm1H9a4+FnWcy0goQnIGLQMh8WP4rqB1A6WqNSvgEVqjCq9TveX9Mi8JyJoFocY1CsYL4G8B41SWrTMb3T/AolmZ9bvDb0uTd4Qz1q7GcpprhtDsjoJICsG5pnhPzhsFZpqdKVCF7Tf4y5hfmq0H3IOqSfY2ZzzAT/sUq+DZNlaWFDUBIXtAYMPAsmd0WxHwzDxT6H/4LAHTHq7nbFVjUx+f8qmWAXDuuH9TarOx1hZfg3GuCfUT/4cMXenTBWduQRQAeUXL2M/MPbWF7L3zcwb0y1BnrGbLWcsGOWWANFCNjQNMGGNjnmN9iQEk/CyZRwTVTrDjAnxcHPE2lm+bCq5Z1kYFv/gjMMM/eVfm3VIfbcN1brGPscFrfyIt0/YXAvesjfqirdUkfjCbiy2MHbm0iiuA2rKbZIQHVgcoy3mHAJ9Z8DLDsBdhWK1MzOvxDGdd61hKgmC/8ncCkpRuH/X4getSj//lDOHxLk3o3zz/4fi7v/2r4+3LX46HqyGEMoqgzJ2P74839JwCscVpiPP+8Xj3mhqfNXmekIxqo9QQfvy4zEmLLHLodkO/avo9WZr2DGMzMHnUUNDDUEc5dKgHD0KhYUBwjMwWapSM6qViMAGlXYyWlFYNDch00q88+SuSnAUzSsg1GJQimp+daNitfsT+bskmPXq8mqpKr4sWK/0qz7lOU3n7KzW6BFwfz95UOCH8aVHyFhiZsATDOC2llGEwQyUYNZKNZTBlgKJx1OCKdupQ1uDU6ZZaZxBs8Gigq+ExQG/mtlnZ2/fLlU86/10lohsrV6ylqEgpGDhTyXiuv85Jw1y90bVWx35Toa8OHanjVEPE5Q3C2VQ4KQAQUmLqqJaaGQrq+pGJHuUSC9jiTKymCMPsWMXorW5TQyjaaZBoZsvaGBFB60g0OqwJaEOpJw0nvMI9ue7Hj8cXX3yeZzAQadAxyuulzcQZ6K+hroi2oEkc3/UPYwwrmd91czqKU9qUr5/5vPT20kCeIiKbb8bFwvDIIY+e1AxBqcPSZRW6SS0i8vzrcQky63tJrWAvx/CjIDf6YemDUuva8sKMooIF1p9iq04n8P69GF2uaSYjjvDEcMwIpD8QDvVaB2hTegj1GZl8bBnjCCuA6yRzP+GEIJgTtClzoQp9RRCbmWLP8my8K0qUBiqin4wZc6qTXHpb1y1ZK51N2RAGd44hW+x0Jia1nf6Ja+7NOMqq8HlLk2x7gVtWsuqBRTz7/NiUOpzUa3fTtS3AaqqnJsc+k76DowhS7TjRsiK1vNRtGRBGOKuZVzdzabjdbK3Jfrdav7ZqyB59cD8Bp60SSoNr4M1XrTO+UpDL0iDoMwPVdcUYh40xer0Zq5vDs5pmssQDhMicRTo9Qj2lK5YB8fD445/9sY4KfaxGRTRTEzq//fyY09EVDUZ5D84U6FSsIdHuOPzQz54+SZPlMxBIgFvGS2rBcWBX5xvkfC1FTraOrRRCM760Exp1T1RcMCb7+ZKBvJ4DzJf7lqCS+0JltAYeh5RxwNFkfML4GHjFWmO8FavgWgRWrHUzeoJa2t2smbQrqv2SHs8/FQxKlnBCcP6M6xhI8+9nsDa2kJL2WQvrtStTJJmN1ZiFiXMBMM/m9juHKSH5lQO8cooEc4p8TAkwwjdZhzb6bmlB7j8VQrNzPEuAgSihc2aWeST4Z9sd7s36w+bJesi6S3/oMhMEY9VrkEaqINj3P/xwvAjd7pesY4Lk23x0hy5xebpMofu5p9aWJK8AhXtniT5YgoG105IBERBj+gb4gzmb7jRrGud+5Qrcg3cPsOC8jCLKZ8usqtCH643zLsH2ghEzNAX3G4S4z13PZ838zgmfQ2CFf0YJ/smTU0WyrJuyFmrzby1LzOLxcwDjnJ0ByMvaqu1abfAyV67jZiFbG8hzcH7ISgHQrPBZ24qdwjQfUCNVvfRR7BC/xz/wzFHTgGdx3LDV333/ffx0xtnatIzhmDPYWPZJWD0XCmj8jIFZnmesyzCPYjNrn3tOA+LQr++fDwgDggBiXDKE+l9VgkbzBDGgslcCBB0fo87O73kPg7Oo2wMKD2h2btSLCPBFgD7QV99JfziMsgkdhnGwtnlVzaeW+ybaqG8BOJyAcO2T9I+a+Lr5DGFUTeG5oGdbC/HvAaFWn2j5TcCaMZIE7MI8mY2WEaEN+n0B4cd3x9vnPxx//9/+6/EKldGP7+kkmBrCp0/oaUG7h3fHPZBpMoT0F+RFXreXUPoSJqghRYx1wMnjYPt4vJfqOcoO9UsvXjyP0X9Pk2UomhTPv3wV6lEGbjSaLBJr1aAlrbdGApb1Dgnq+opWEHWOdaAtug39Kw19J2O+TaZjbCSdgEt+8JQlE9xcRGiSH7wWUZ+pZBygNu0U9THDeOWRm9rVAePeLIDQEXPAMuHtoca9o644qXUNKc4Pj2C2ggVn8XeVxO6c/UzORfGuRjTOwIrGpR6FC3+hMGajTvnSrJdBngGhNZSikcxBemJt3gxmGFOzQWZivEbv08wSn1FkKJuOwDc1hHWaT2dsQa8O2Bmwjqp1pZnmXUc1CeVsrRxE0lL0vrrCtOAI7aFOvg57DPOatvNMjKHS1NBppNOKBEmdYGOK5Hqwsf5Yp7b+iEFZHULk5d+9PzNX0px4nmT93tCQ/dPVP63/VVGJ1txEyfD+2ZYkjuQaqet0etiptuc8i0p7KPBdn90gXgU4Za87djuk1xDWgIl5s/g+yPVqDZXgvyKuce4iHFRKjwemqrnJ1AR1a+aAguz0OhyNI++8muIzm7G13GL0Cizg8DRYLJhS+gkS4G1crPPOdzwkgtAh2z9aeTLFpyIdc9WggYwg12wdXQM8A+s4mldVwbOHUINXHQXml2Diq6++Gu1QKmNrOpRr14lw3TfY6ZoV2ImjtrVxghoDNrpeCH6KJsfBnTqfCnrWa133VgWnmmWShlJxnQpEta6xyLV1elwfO08Gmj3OXEqlP8U6xg6IQmgQZFU8L1T8UPuakbjVMdYh57AUADJ4JSDE0QWRloqlgx1k92OVKKWoG/QVnFu/xhyorWGVLVFV2db78tmTnnrpJ1ZWSlv3BAW+V/qkwT6/k97MYEGdYgyjIDgHMNf4UCGxNqKvswDIB4Om9P+qG4c2HjGdytMrQOOZaWsiXFwzfaHQLbi+OrOtu649YcBLZ71lP84s32/67/FcrECC4CouFzm3pynjxRrQWdE5t68a7y07hu9w/gFEMfZmF+xJeJ7ZA4Wk42k7BHbZm2nyPJsSe7hgV4ffoJVgCkAgjAxB49X78OwCK1l/s3mybtpbudRfa755LwBGzi6ubR80Pqed4Z9VKaxTzudoAQIoCMBkBjg9xaidw2m/6CbwfbLFcQq3BthvgnvYA1s+eeZb/8zcp+fbhw/Zn5alFEj6db0iz8Wc/umbP7W84+XL49/8r//m+LM//FlVmCN6cwO9AqSvvOMaJLN/A4DZT3DKtw10y5IgqCEpIFgTECMBL9mymxgVP8u41bjl/VNzO7q9AE7P0ILoefdlyCum1f6kqqxfyyoEOlxLArh15kszlhHGvbLPB0IrBkjLGN5H1ckTuGfPTqiOZwuYv9Zmuf565YYVMd8ybQdmN87gdPTn1Le/poYasZjuawMS6ciu34CVA5GZm4ARiF19/nmDsWUfPRc8e7/77tvju+++D0iRNmqffnq+v+uc5yAYZI/wM9ZJGTsVKFNQhn3Oz6JCuqTDFaDXnzF4EZyKPzqFYd41doHzd0DB6Z+uRCz092XHeV58r2+++Sb0fcY7iadPPqmi9UVhljFSxIn9RfAZscfZBex5etmm93ZtKsBWAs3jY5JZGf+zlvxGSydQT4ac2u6pfupnnWD5sqnsqTzL5lkQud8tAFbND2raV+KFr3WpjUy2Fnsyn9X9/TsDwrfHuxc/Hf/jv//d8er5T8fHd68TEN6/d/f45BlCHsfxBqT6/cfj3ce7x0PEPdLbq43EyQaSAUyxcA5pULVHx+vXSHa/Oz4i5x2qVhWNknnIQFcOlcCQSbaOKY7kozarzOCtHkUELBLEQQyKOCluwERtNk4FO5HlOk5jvC1YKD++qVUDjzTdPfm4PcAxVBgS6VZmfWxDYACnQmWD0PYkvAYGpn9TZ/IaMZ6bymg5vq0pFBk2mBQdZNF5WKjwJbJ8om0LEswkcA0Oew/sOI5nU/nK6BvItE9M658MwuyDYtCT302Rzd49qpoyf0FmV9/XxqbtNVUO9IR4zlK7InIJFiK33awhhgCxGdZHEXCojO21l+B18ro5dObcFAsr11uZXgP8W6amGVPmlGdnrksfLKKS4HqbzvHF0J0BEgIvL299aYJaXQR0omQainIdS53qOIK0SqA/2hRLNe4iiNb0cA3+MI4EgRRB53uTKbemj4OTPYQBBpXGoVY1i72UWqVlCX0Wi9MZR/n6MRRBN1ufYQZUMEFlONZq9sHQw2uWRWWz87CdcJOGL8j941LjkhFIBqmZL50QVVuj9Hcqu5Ye1fYbU3iNIMGtJq/1bOXPYy94V1Ex3iVrcocHc0swEucbBoNNtUUWVWgdosu6ZVxfbc1Y/8HzRSHs8eMikaCna9QcQ56akNK5s9aQmH5Gn8oKQODspq/UnAupv2QI+T7PHSbEB/qj3uro2ju041O0sBk67qdoEO/E2k6fp9F2rW1gbKjZZr3wvOwpggx7H5JB77u1/Q/zBX2UzJpOEPdvS5hSYKSi6IhJt+T6AihBvddjSSpSm6+Xjmn9QyhSgIujavP9Omb0le0zdc/Vlje7XmaEGUL7nKXObb202oKkwbOBgIe2ojmi+T0mRmPm/qtbdA8pKpW65zkkijd5D64gSktPShWme4hflbDp2VtHjQDTTJ4Z/AAKKN5G/GMAITWVUxi82nwd2B6At5qX2LSJD/DuCUJHy3Qtqe5d+lfPwzhhq/HznPVcEnzg+XCssLME4lKFfZYg+GsS36BpQXaylVX/lrHDva7IeoKLtVjayXHaegEhro8z2nVKPXoZR2XplMLKnCu8Y9Af2zd6WRD21FyvcTMtRah/WkZK6jFr03qtyt1X9IPrs18Ue7KVTZq/4wtFkbriUr8KCKdSyFzzrOlT+Z4+lb90vqKk+io+U0tQOJvI8vxy6iJgm7hHbUz/VsH7biXtl23g5wEy1yeSvZva2+ctqdDhZW8GdBi4zc9hSuD0uqYRrOCZoNByRkYVeEJuBR1u9dY6xydwPKoje7OCIBWkyRonIHz1KoGFgSI2jDllrgIaPaxvgZObdcq+nyDUJ6g4bq0rFMY4eG6UZnk316/tKAPHOkH9JfwOxjg1gNNmcL8JEJnd4b2le1Zxs1k5QSMSHAk6TpusEE9LE9Izd8BH9sxqyNqP1hrnm1aBQj0Fg+izeKupjI+yek8VSqV+epanZ93KA8LaIHO8ekLtt4Bp1u+9+5nnnwB0lpVkzSlcGD/sFMIrzTTA/wK++n4PsqbxU9j/rElsBmOk38A9M9ZhvUyAKkr8nDutq8tavncvgR3fhTEo+84xv1KUGQt+T5DGOycJheDZq1d5Z1gpqfufgqu2Nj1h12LKM0IQ23cVSAtr6Zf2JednOUNo9zXaqowoM75hfrymJKaMmdQK084PRWn6seNb2ud25T4CVtrW+mstB2LvUEKUNZQa+l439ZuwB0fvzj3mI/3LASGN6T+8Pt69fH58/80/HG9ePj8+vH2dv2CGBIS0n3j7/uPx6u3H4+3743j4+Gl+9v4dAWEdSrKD1BbSdiJ/H4D2vT/eRvq/6WFpOOndsbR9Dv0ZkdA8h5Qk2n36pAEhSPIEI46h1UEzp6SXABLe85wJKQGlEzZLIepi2rV88A6URjQ9m9hko7aJqvCM6buouMVaJlyLOUW/vG6RZQ4nerdVmjty9FMMw3Gp+ECFbG6iClXGMzDowcwENxMgqqSoTJDx9U+MCIBo0pD7FOCDJCBMMJQswccQQU/hSK0/AHFqIMvij0GhfcekjznseE/RRsbO9+QXBoR1GBrctQ6g4ZpBoRtL1cSgnwvGgiatxjAZJDLB9gxbnaKOl8Iaea80Ye6GEIW/OibS7K7BxZ2jRoMDUnQ/AeEUyLh/eOFrRB0jjQz6KJpmbDAAeaY1hNVh0vkE8eGQwonwmTQqkdJmHCPMVGXIZjEeHRxyp9pYwIy2CDmd6vUp5ABjHUBPMvj1UMpYT+1Oo0dQXDTzYVUDN9fSWn1f3pVVx/fZA+xbncQrXz4qwAgPpOHxrV+UFB5m/7pOzbQlGzHn1TEXWTaY5r9dG7xT9nL2aOu7dGgYM5wZDiwcNTMs1t6yNq3946UCfuzdPUxtT3Kt+b17b5Lhl9oW6Xg6sQrVWBfbbEB7WHJ48m6tF2tdM3PK4eQ+iP2atL4oqY55AuYJbBSo6p7ogUpT2ja8BzSJ0xonqPUwUmTODEwymj8FbGkWm7/tcRbHLCqLy3hMFt0m8TlgQndpZs5rNht6J9fExmQfrt5N9PWk8t5tZiMZilMBuIX7yTast2OaW6/OysO26670T9YZ4Fyc4LPBMody7V+yYDlH2HOIBEitrnpo7FlAq1H/6F+HCu8acRc8BAxsRrmOB3NKprmNr8tkGI011KzWtQt6CR5qdxVZYO3x3MkyLmhlHfN57ktda+r1eMdlKlPnC+L+sQqkOJNmq0rdelvJ+lEX3e9ZJ8uypH7v3v3jGaJiA5E4W3nTZL/WasPMyUmRO4HUvmOZ/qNYfnifDJjr0bli7xWMqOhZ9uzoWTiYAaQm/Q6VMZm89XgUcJxhqJ+AnYN9I3tl9vi0r/funf3CsrfX/7UAbJF8xo45zFk02mIdt4GQAVs5F20yXyVMnd74OBfGUJV/2xKhQHSVbwlgsKlmEQoQ1dfIXtm6iWrzq5fdb4+omSZbTE1RwRczwXwHICm2/ze9ZgsS3mqGeX7n4BrQsL64rgEO88GYRLFx6rbJujx8FGV31oQiX2GvLNtyZb4wh/wR4GNsyupZ+5bNQZ3q1nW15KPjKlPp2isx7IOJhxX87hgnIIxoVkUApbqyFrku5wFn3/XcNfgOKPWSca5/QDByA0wLNZxzPLCudb+PyySYOAqfTMArI2C2yhpnxldhpElHTEm04GVBuo4ZawCVywQIq5ctCFaqPmunwH8BcX2F2hzaFPW8FdTIGEyssM9Y8Tb7BvK51HWieXCKobQ0J6DeMumuJ+y3a5XSLmt0C+4oXtKSJu5R+m33uue4fgJnF/eNzgPU0ks2V4A/fl6epeBmrO9EkqwnLBB4BPjhD7V7fJ41kHYj2PKpKl/9Gs5F1l3ouJc2Pe6Fts0DeKkdy9qKQBdaF6UZJy6xLdcAlCSl7Om8fpKnX7v+ometcMp+5tsB8j55fAoB5owkGURN8dhZAt78kzUrEFdK602EiO9yXjD+ObPGXjReSA3hGJGskdir39OH8OPbl8e71y+OVy9+Ot69eZkM4avnGAuaJzYgxNa8+XDnePfh7vEgamdk5zhQcMbvtUYwdESCFwwxCDwhZakoiMvw592U/XhQghu46dZvqCAXZHAoXnqyQcn65JOKyCw7UNWyazBXpPCM9N8gWlLULM2Lc/iucPVVMyTp2zYUMkW8j4pymIXTMcRoiphIIxV5Nc3fIAbJ8vYQPJ0x6yGn6pdNV8jhpIeZobvSOfncufFHfzrffRkTZXAjyT1qXQNCNkiL4m1z0QLo1qLoYLPRQ1mhqeZnyPrSz+n5nI8GQ6GmDGmHCsF4nZt9SnoYLjaVCE821NAgHLYgQVNs6u8q830iPEhEp7cYAWdRv8irL/DingZ9QYUtHn7/IZlPi7tRmANNTZ8qJKtfslneZawTRM154XpkW5oFvNOAc4p//Ey0LL1dViOSXm1rSyK4AFJsgCcC7sEhWtUDvYGaAEP6VS67wOdBYe1XxrxnPdy7u6bDpVLGIKWO7tUpK14jCZWvgSr7iHeMwMNFiEU6n7RNhWI0Nga+Pl+Q/TAAauit4TGAuiLdPH9qUwJ+lEZqZkBjl6BoAgZX5+jMILx/H6ERxh0J/Csd1YDO97QlR4LBOcLJ8q+AnPWO0966gtYr8HvGxMOmTkqFYeKYr86EQzo2anVgoRO+fXM8etzifsaBdxd0aeanlO8IbbwmW0vvvCKGZn9FlHOgnn0oK5xyKmheKIv8PL05EXj5GVpXncpmZ6vIy725V5gIUYUk4CTbzTqrSqztLeKIpOn6jb7De/DzNChfLzdoV9zDw8P5jpMyeXUBkygPQol7/DjZCDKvofPw8/ttJG9Ao0qdDnwBsJuMdwPo0phYAwHVtrab5W+f0cjwjy5PxjWB0JD+BoJ1OHUezEy0x2Cz9u6vsjHIsE5gRRGmBS83sLAB9+nY7mDHJuaceAOiXNqY6qUE/LGRy0Kz7lhb0vOxTThWjE/W00TO2HMISrFe+A4CJowjhz5jyFpgHfLuBv+CIu4v152Iu86SrAXmy8b0ddLr8FiHJlCYdbCG8wEnl+Ht3LQ0w8BWJ5fzEyfRVlFcn7Mp9M0FDN99+10p7g/uJyv21Zdf5d1sVcHzJBu7GrHYlwlchR65Pls6uQb1fC70voFvrI1QSqcsHnGFJ+0t1kxPnfOg+qu/O8GlS1Aj7TZO2YBi13HEnQZCrIQ2tlxwzOyD4IkMCZ4xGcYJaMWxNQiLAjqMlZsSbv2Dru1rZjOU/mTsESUR2ClIIR3esRQsiNMKsIEA1k8/n44q/831qWN3LRscswZZF1cH3lrrAJgXBWPrsHDOuSZ/4nfE4SZj3IBcoJjfyYQKsypsDJzjisHVD2iLI85iz8ra8wKV8UloqTS2QcZvys6KgDCenI34B7wH503BrJuqtowFfBCSET1HGxhotwNQy1T4+LE9jN8M4Hj0OJkrQVHPGZMQgrTdL83g8CxkEhmfKH4v4MyZ9vFDaj/T3mQlEIwvPjPXcgwMBAKQQ+Mf8yXZ2jELeCbGChsTJfHVq7If0gqMHoMBFauWXWCl4KL7vKJpP1ep9OnTUC95NmyWtMk8/8ftqwDEqJgWuMsaXK/rLIxs2hRi5V/bYqmlGfqPvEt6Aa4fM7/jrFW4UV+PZ1ZVlf1mWYLrlPdNkP+o7WU8LwIeqIVynwAAIABJREFUv359fP2Hr5MYAGQNMDTmBs/F/OB7YzPSugI/dWBIGBJjQji/BaLKYgyQPrYO455ay7XXw04K3HINn59no08so5KYJhEUoGaZLqx1508Rngp9vWlLMRJX0+FIYg1AKaVvv7cx/Yc3x7uXPx8/fPuPx9vXvxx33r+JkMzB4RdxCMoCoYU+OI77j0IZJTP49s3L4+4CwgaFrSO8c4fDESR2yjhrzs1LpWfTxEM+BlHrf7MZQ9/bIRnHcU40hp2AMHK8LpxRSrgmwjYnOiqNL8hpZeCDCs5h0JmtCMM4vkGd/2lAyOLOAakzMYEJERizeDkgCW5fvMhmibT32ljwTilSDsWhgY0oSxy9UeCkPCrOIBJrhqCoNcXCrS8yGBARzz93aKdX41BcW0+AUEWmn2BqgissblGp9Hl58jRBVBd2lctMPzMWUEe4TzMEt8bP/C51MOPrJ9C6KkWx6Vd/RYBvEMXmEH0JPeXly6IYk7k342QdJwaUtaBiE2OS1hJQUxdkKkwQJ3jy6gbcEayZkWpR7rKW2W/NbNQ5bbP10IlWMyMF4VeS62tyzLtqBE70/NKAXgPHuzbL8q7OCvMwxwqjK+WgwSqgSA0o/7QHk3OWe45mwbtn/F619YLOYpyhZV65rwXezcT3PalRJPDzvTV0Bgyd79IgcsD5/yftd+I7lzo11zL3S8adQHZzm4wL9Otln1ug3T5OHPat1alaVwSUWIfUfUxRd2fIiYgJsFjr4dz536eTN7GIzONaF0gXTLZiQZ1ZXsCYfy4gjKKcbRxWk1vH5UHekfm5BT63zH6eY6pu7g0D6GadKmpSVLeBXw6GUUI4jNIYm75Sz8iqVCK7/Yca8LZHHXNV4aBSad7ELnGtiIwMhU0m9fWb9J8KckszXii3OlZbv9e1G9SeeqvVsHEtApQIVqCeGeZHUUzV91qz1dYHqT0erVonI+0VJruuk9xrNBNYlJ6sr/V8Nzqj42yQwn+3Hne2dkyForO0G2q2I4j0sk0qtppJtDQgNPezOXYpWnVcPJ4rcIBzwFjq7LtOe7Y0K1UWwuPMcenArY/j59pi1jzPn9rVAWJpzLxa4zgECT66p0+2Rej9zfbGod2Z5bxJxQ5yP2VNgU7veWY95rBokw2oHTPFaLCT/1xAWFrZ/dY+Diy7AngCKWWg4KC3DjvZ2lOopRk7nfUE8Kut67xVRId1KnDL7yMBP7CQ67953T6icTSjVFwn9qYk2oCwWY4KlsQ2p/dZfQbtemzKEPzY0Qlwte8lQB2geG21bZCuju9VRCXUUUSdFlxWZbTZx2RzCQgHrAUIpQZ5DCqeQyVg1hD2hu8QxAEGaQtZoa6xjgk1uo8m3FLRGtW7ZXpwDnCvZvw6bgr18JkocwZAK0Aihe+3AaHAk4F3bNpAUcZKP4V30ycxO8P+UmQtfsAEXChJKpB4P+9M/2Kd6s7tRVRmZ4Y21oysazxn8KXuXmfeczJzOzXRCOBtrAQdo13xqC0E+E5U2akZXpYSYN0aRYU/BEYDUl6CZ9cvgRU+G4r7BvmqjMZ/pD80DIGJxAQ0316V1cMe4A+ZUtt9SXF1jtO2zb6kU4yNiMt8H2nzV4YU65n3E4jIc6xXMMEQY58egxc/wbFsdvnD+mU+aqsiRFi45zJdArxcx7KaXweEBYQsC/F3LU0qcyBzPVEx6ciKO8XGXtsJTY/AMx8KJ0EUc8A78j1LbdxD6jBwvqXELaxH/OPaFNe1SSDZAVgQAkx9Uew055mAfWjG0f24MSlsOZLnGDslfiC+dYJM2Dx3cx6WNdLEDUEre4dsrPFOSu0uGULW27+cIURllLYSL346/uH//rtQRu9+fH88fQTCefd4NQrLvfsPj3uPnhz3Hz5JhpD+hK9fk4pfzczd1hE2Fiha+oHWFHEUw9FqX6YXL7Kp7w8tYoAp9sQ5e/IY9Z+KNcShmGhCNvz6IpkZLO2xjnxVsuw52ECltYAswLYAsF6iKdTK48r5FlkMNSEISeloBJMYvzzPGibH4Kd4vrV2LlAmg4CJRcKBJaKPs8Trx6AsGPTeojwsEA1FkCiormbiosDU1LiKRHw2hmLZJIMXrss7UEtmoTPPGKORhpt1TqRMKf6Rg/HJkyBoCYJGKb05tnWOQC14EB1ZM4XclzmV3mC2ip+HxjmZf8ahkuRNj8PhZrzNGMSJAJ1VEGYCODmgUEuMKm1raZyTNA3fgW/hva08rJ/UwKUeaAqNpVh0XFkfPM+ZhQFFmoCG341zsABMhOkSE/1TmkM43KM0rnXDrYF36yQ1aNIDLXR2jcUBGlqmUYqhW9P5ZoweZs+ocptgKkqPC1xGKZNPzu/h0ItsEyyYQQrnf+JP3DdF4x+qdFdKwuSzVGA9szIAPwQfq8tY5gEDGHT5w4cTsWOuErROiloEnuwzz9Ham2ZXOGgIVnsotlGz+8i152HH3LmuuIdzGYcw7V2aldER5Xu2cEkm49HDM4Os4/r2ffdCwY+pBS+QF4BqlqWKjgSR2DcbmYcivuzRCVysIbOtBLhO9yG0j9KD6vyA4tIvixrSSrizX8hysE74nBQm2zQ4Jgb3DeCaSTSwdz1ho1gTIL512tpqQCptQ//WiBTFL921tX8Et6UaM09xGHNQwpCoQ2mGsrYKuv2tN5KoLOs+87f6vtB+aPNhTfcyC8x/KWylBsWRWjac3wVInBOd8QJ8iKJr50WQpgDAHKDRy1sL2Z6oWQcBK3oGxZHjkF0/TueEzR7hK2qzCAgjD9+gUNpxQEP2zjK7ccgRlhqApX1PFtesaOhbZORbE1p0mWxjA0rqYdpk/Jezz2cUFqcyap1v56aZfcsc3OehjM0Zix0Y3TJjfqeiQLbY4TppCXWpK8z7rDk771O2ixh/w+UzA7QzOQtsGTyz7FKoWGXOf2ijpzplr1m702BcKt4ptJGarVIUzXxUnIhaHTJeBSO07W3/I7DabLPBr3RfnVltfAK71bl5NkeI66zjaYa3pR/3by2r7GF7AdMcB4PUnEfJfoH6Q+9t1tpgOHswrhPv0PYOnKXMVbILOS/fxxm0Xq9gVdct71DRtjqhOXtX3yULoLVUFdAQAJcarBI0/lHBDASOWsPULCY98DxnRkkbNTM+Ds7usmHNhnPetoUWz2lvR+7PH4Fk11CBcxXLcaYf5b1RjFQp0qyLdWmCeBX3KpDKvFdReirnW6OnvRw12Ewj73VlSZxBHNoLA2AE3BPA4eekZVHr4wQ4aj9XnrA+nF5XtVvGKa1NHj8OAwDbRZAS4G+qlVwPO935XI/usVo4A/AJshfv3Dk+/+KL+FOMfbKXY4bxrtpgexu63wyeBbWvQHhrc1+V8bFA2EDWvcPnzejV9r9fTW/Bet6PtlkGg1xPJgDBk+01WJtVaG7gyvOGiZG+rz0b7SusTY/PG/ZOwXzLCTzbnUt8R/+UxXI/JTmMD2d2ztR7dzMH7MeIdGGrqe/G3qV+t/oRydpdtBe4binv1Y+I35l2e/0Oc5EynKk+yzYUJHfck7B5QEbwSJAqI6LxTEuSpElr65N9f/L4+Pyzz08KctbYxOy6Xvr8WSO/hzJ6rA/h//j7/5aA8N7x/vj02aPj8YKjjwlQjuPuw8fH3QeP5xiSVmUhMAn08LipjJIdhDL6+g0HPOhqUUwWVPjEvOxJDXwQxIdN3kLXRzngIvSxDBWTELrkVPuyQVcDx+Al0EqwVYUz0e7W60ykRX79MgQccuXPt24gaXMc0VCuKi7Sw7hNsl2Mv0LzR48rTaWoXFSK1kZBpFd6kYFu5NvZsKhOrv7vaoCu9IQY9PHDMTBButb3qejpgo7VAtS56zMEtV52JRTGZRA7fjVuLBwPdgPjHkjt8xcnaXSUUCMYp2UvzLLm2amrmcqoMrxxzMncrT9LN4np+hp6+fuKg2TxTwUr4garocBAnnVmOaRX9zRkLA2wF3iLspWqiWOnUEcpLLxbRQcKPESdjzYDQVRQ7buhxmewPZSWMUzafsgL64I/UaO6ZNqcm5NmZG3WxBW87q24/UOpYKEs1ynWyPBcUVPMem4A3ECkmZebmmLrE0q3uxkpVTv77gUFpGRJOZQmhLvU/UbfxFFiU+O5ey5IMEDk81eEX2Q9hnMUsiKpE53Y2uUZRXdPmmLQ8DZa512l0EAP+RWVcRTKHHJrXH6jG5UqnQDlw/uKFMDDH0+feSJAIRDw2RnTOqzUDJ2aJQkEU88RpFN1zlurlFx3GRnWBJ8pdaaFM5XCbvYQZ4r3vQI5OqetW2gNLmMFUtqxb2YjqOAQ6TqxDVZUs4x4xpyPrIkJWEi1ZhyqWNZWCjyzWU0yC50/M+INcKXCkjmzFjp9wN69jT0KJWW2VxCJZ4BpwFpSVVjKdgKXJ7xfqWdn/7/R57lY57IBHI4xgSw2rM4fym6llbK/+cs+DZA1wQGemzUD9dw9kxqSjV3tAgp3IrJdP4wZNZCKA7mmeG/WBk6KdaKtR+tcxQmZQFLp5zf6U4LytQGQkqVDVBCjoA3X43DnGc69uUxuqf91tgKsPXr8K0GYZFHoB/bkScadPQbLgndvEL+6d/pajRrl+uRe0Fi5tsGP9kFQovPb9gGp55qCr3PE98zWaXO5fpk+ReYJ4HkmaWwKKVjLzTmok8W4WHdjuYcAEkFPRWLutnXVVFgFHM0ihDK9QJ5/513yu9lLgwAzQ9YNNoPeTCHzaGuV1uVVnr/gQn0Da5byvfktPL9ZGZ1367F/22YnNbcTC4OSzvsFfAiTQpXhI87ep59+UmbVmzr9jDHfv4INZ2sRAuRlFnQ0FbdqlqGqm1wLwaiMH9TXnd0zXScXpJFaA26CYObLHq1mqbLWUbJlb13uzf1zDq2chguZmeFZfvrpx1/Ra0ORfPq05T2Axy9ftaZ2toEx4qz+05/+lLOF55Zmx9izZpzrpiFQia6ADWA9zwfoXfuyVi/LKicZENCGayzDfamv18lnXq8BUxz1+TUFyNoajHO/TJgGPPWzqpqatbied8wj+5B5iB1ebXXKaiZsgw3l+RN0Ta1Sun7Aj5evzhrmAne1sQJ6AuXcP3uc51zT+rSGybqjl+so5KsnZq6+/e7b9Mn95NmzBEmqucZfWh/blt205cbVF4ifMjpv9C0W3PMeMgy0ORnfBTwBNbaHE4APGOSdo0C8pEx8sICkCF+WPpxs59rEeL7qywugNvHTkiXmMkD0pSE8a4sAVkDOdcXeJJPI36yh1fzKoNC2nGDifA7WYmqlKQ9KLSUsoO4Nba33iK88CmrP8tLgA6JsH12Bb7PofMYWVLFVZFyXQYwNnH/6uwPC1y9+PL75h/+eOsIPNKd/dP94POeVHfn23YfjLobjwePjLU79e9A5MkAECDjjrSHEOEoXLeJLehVHtYcag9+ouc2bcc5+/vGn49tvv63q2Og1vBQ1bcnkBC1v1Bt6yPi5yT6Gw36jhLqxEyAsVVwnswFIDL3S2dscOYSCQnTxifJaqB8a6xzsNMcdynUiQDOIKdzf4V1qZ4USitpVRCDvMwppHdE2o63dXb+aZRLN6phibhakh4UqQ6aHzzTxepWUKtKFz6Yi+FRUplTXNsDtoV0kz8Untcwg1XuZeamkbWsqTlR3TiYbnzGqMSg1i/mTKmPWKwH25nT8pzxDnDEcmDiNlYLHiIdaRFCysSl9YtTUUNJa5MuPbMwZ1DaF/BXhwCmShtjDtIeAzo60yiJpRaSCyKyY3+sqPYwRzJqibnOO9jU7k1Nth4/vLQBgM+ggjWtcrHLnWfgd3noPp/P9TsZ95y2ARuilBQ7yzJcALofPnG6D79JFG/yERoBSHjTE1U+abUmwE+nuu3UChvgma0T2ftTEoLIr2q7jUGfTdSutJU6vNaDU8FFjMnpgFPwmpiAiq6Ijzq71En2/o8qBU6+0dqlI/odT9hqkNSgrNR/LpqfWdShfg5oikAbZWYQrnudgwSHjdw0Iy0qIWMaQfceEQ6TASBU1VQUMoJRrsOeaXeffCbREO7kutk/QA5oJ48kf21tEfGjrv/uywWfWcJzvWyalB0nHQuCnAUUR9tSSqGT72afNhCWT+Dz39QDmeQKAjd4YCupqe5phHhA3cSPeg6bh10CZsbjuuVv2o1Tj1DqvYXHR3QrWsCfbsqKiG1ChOOTikKY5MPTo1oTYrzDO0bJqjHUaGKdfa/dh21rUme9h3D5P3MNDvYGLAl4Fy7gfjh02SFQXQCnOCEHaBI60hxnbOatpI7T+sLnWnFKp+MkaTlgizsGUSJnDm21vlqFCB61dPEHR2UzGqEyYghtmbnWKBJek0xqg6ZCcLYbsvXr2fayNALhKMD1qmLYkomUwiWiqjZjMmwaEOXfWJ1dg6fzu3s31fHWkPIutO0oGYHWIAsMJjiYmxJq2LhIgpVnBnqWspQBb0y3gHfhZsrlB4guqtMa6/kHH4xb4sS7YW9C0m/2mvUNrokspK0MqZxT7fEIogq4CiMn6T8iOOQZkwLn1OT/59JPVLTUjq64C78e9PQcCysyJDTvkzEZUlVE/R0ol79Os8suMk9l0zsLvvv/uBCEUQRKk1R/h+bNWxlQJkBkwu8439insqYtYUvbsWsmoKG2glrGEmk7P0OcvznZP8Rk+vI+yNvPDH+w/dY4MOteLPsDrN8f3P3xfUZpljaTkup4S7O8sMRCP/0PfvfWFLKOh9HHOe35OWRLZItobGbhx77R1edo6StZQxbyaROBd9GsFaDh3GCeuaRkU17sCE2EMvHubNSDlvSB3/UHFnfgd1838ZS08W3/HBmGx3emLOzrh/DnYNS35aT1lrsFzC6BvvUbgi5r5F7+cwnb20yMgpaSAYDS1b0+fpj0Kz81+ZwykO0Zj4dKa4yrCJGNMwJ1snKwyxqng3cDdtToRMGcuK8gGaHE/IIZZN9sshHJ8DxqldPuun9j41WpKsWYfqRDOvIXaPJGrnPsrvzDjzO/bO5Yz59Xx5RdfRniJ8wR7lxKeqXna37hxxupO5wPz/J2DChyVFdBAD4uVuGhKrNpDM4PGD4IFCgHW92wZ2nkGvX+ffZKsvy3spnKf/sn/YoZwjemPN78cP//47fHix++PFz9/f9wh2Lt3Lxs0GRvSno+ehDb6JsX0oK0IiXTz43YSDD775FOm4Xj3DmekNI+6Qv2jMQMdY4BYtFBGOfxRfdQgk2ZOM9+pj2HszeYlRUxdSZC/a785ldlu6qGppym3NE4+32GBB0F9+OiU3UWCWac9dIjJweqcmg3jHUTmRHwNpkRluW6NQoVLBrB1gV4k0Euza8Pq0stUIW3QivOGkQuNZ2hvne9mbkRPVEziYKrxaI8gN2syZxeqVZ0hJJNbi3FSKSco4aGSQ2E9hHz/SNzTL2qtQm6I5S+l+q2ZdA9XN8YtK1hqTzNsBpXN0LbuyEDMIObc2esplDV0ZtA696wu0SGMBy/O+ODMKtgQB+ugCLxFvhySZn9VGeXafI91Jmggr57vqhSmomOQwSHoUpbNDslD5/liwCaOlIBpAIDZPanAUgqYL9W4YshQ91xW0iwKhoQD095jPYRv0uiuEbMWok06gHHwto7YT3/4+usYlR9+/OGs4WNdMFfSK3WGee5TfXbrlLFx//DOHFyhQscRbzY+GR3W3Ar1S49pjYIiTyJ1zIOF4dJice4VnfnHP/3p+OH774Mgc0h99fVXx2effZ59hBOhsAXPSUDIYcpYBNBZErB8/FudUWmGnVMcNtbV/VFYzSj8ylGaoi9zEXnrs5VGQaA4sw+rIGhNXYIWaCpIgC/AFK0ko8H65L2rANfasO6Lm1iPdJgCNFJMCwYUkOiuMXDAWVA4xoCQOTFgEsnH0YoaYepxK5sfRsKCR9+pdU098Foj9/CU9ZYKjIPJ3uG+9pnFkWKvISZilslaD6/JHJEJwBkhEDOolTnQYLv13x1TaET0Yq3DpS0OWJcaJNkEyJffHM06IqD4DQ6SnYrNuPWBu2V/7yZ7j5OgQM4pEIB67QA/s+0RckhrjsdnRpbnMbNlliZrPfXcCMy0LKEiahexl/tdE1GMCxV8qoPnXNfWKYBV0GUqjqMV865Sq62RrWMLSNieXq7BBADXmnvr5qfI2oxYnRl70AX88HwBYMqzlblwreFKVmB2kPUtddyMAM8iOBZbPMChGcwbvTIA5nrfpn1BfIhSKJPlCLBboQz2DWNnAGdGLCh+/JGBsqOkJ1MdSmypvO6ps45nSH3qFMc+4mxkru3BaQ1XnEkcwM1VwJDVA6XH2eqxQm0+64MWzk4t9zoXvHQFo1pz6VlwC9irGiugU0pffSGeFZtsCxqe69tvvo1NFKSpwNJaZKz+Mvtpe0kQMfV/ZCtXRiEwWKe0VOkwEMLyKg2avWwQBk2V9R77FNCqQm4442XntPVXhJSevygb52F7bZr9khJ3rXczqLB5utn802cD4EMQcVk9W12wRiOS8vnnKYtBiVkqbDLUjx8nuNN3jdo6QMz9B6fznebwS1ZwJmHzLAFhT3KG45eFBfeIPpnPVq5SwS+5BQL5ORthnF0ykICsPCcBijTKtmArkMF9Gmi1FRXro2U52LZSdNPq7X2VLhMEb0ylvzNm2AOF9tJzk56F1ug+epgzlLWrzcD/TBbuVYULuS/zGN+QLBoZ1wXJ/O7Lr746VdeTUc9+rlYBvkjFVl5lDkKV/7QlEsy9wJPvf834m9DApgMa8UyWY3Gf2ojXydYl4UQrs1evc95m7S8g571k6ySzO6ZGgslnTwsOGHi/oCVQqbyfff5Zy64uLU3iz6Y+ueelvU4Fx8NSCiORkohSYxnDZIAfVawuvsx8yLzjQNNko3fu8XvWBb4UsRN7LGJIlyRKGOj/YkCYthM3UZlffv7heP3y5+Mxgd7qrYhh39Ecl438+GmCv3dvXx2/vPj5uEMNYZx7uOX3jic0lr/XLCEsmvcYsGRBeog3QCsHPgY3whaoqLWBb+tU3sXB+vrrr3oITvK81/h43JuhN0NS5Ke1NUERt3jev6uQAAMddALlvtQTNVPEv4e/Dj0NWtCCxPbBWSH56HnKjifK3uYw66VBDNq07IMZDNECMzH57lDgIBJpjVFH9ObQ1aOz0FtUjwPWLFXQmWX1rgWnjm8CuCGfZixcbKJ+Z7CVw7V1W9aL/BoxbTaIsVRKPA4V7RFw+qlpIBW+gmVrAZw3D4I889pWME4649cspyIq0l06Rj0As/lXk8XBg9GIwVwxOuNqnQjvr9qkBtNMAPP/w48/5nqffvpZW4qsZuhEdkZtlfITB/vSQJ7vmuG05sn3SFBpxvQegkM1BDkAOxnnxue+cejgdytjP1olHHfrECta0AybtTGtl2gdTQ7I1V/WwWoLAbM1jGEosuyN1GuUDowxIgCAIsEfjN6JWsG7H0XWwNfMQALNUX6li1UCvbWR1qQmo7dAW5Tc7D33itDHaJcFKhDRKe3V6+r4BC0MpejB8d333ycgRMaeIPGrL7889z/jEoQx2axmnLtZikydWZNRz886pGVb+KjiEO8/NHDCgeEQye8udbAnwr/akTQ/X+0LN4sq5NNK60tB/H84e9NlS7LrOPPkPNVEoIA2gvrXMol6/8dRqwkSIgkUas7p3hzbPnf/4kSWKEOpr1kiUXnPELFj7zX48uVL2mMCmFHrpHSWOsJ4j4468Iyfew7dL3GaAZhMEpo0mvybOAnwJHk6VAEr6c45smp9rkBqj3iW7CPAo1T7TmJLfF6qs1FvhMo5WfWTUwuVJf0LVFQIGHjPNShr0trKq5SeJJWb4+Z5jA3ZcGtVimsjCIJayWv/VXu5zjbFnqgkvgMFtEm15VW1s/oyjtxRPcY/wVb58ssvlvxN+ffwA60onufXiu4KBBWsm7z4evyCbOMLSLiptNy7t37S+pgmwfcCIEifb/JZIAwwlWoKzxGb9r8mHnePsQIKKZ3Rayskh++RyTEquqI6rlX24i8o6ocPORgupZkmSNo1ssfzjKbw6Z4iaSa40r6bgAfI3L3n3t4g/DCq1Wig8b3zmfxtP517ImyDtUbErpzk+4PIB2xo9S/jVxhpsB7l+OqMyqoqIGstkJTRJ2NGmABxbwK9Kgrbh5lkdos0nCZ7MH5/wikJRJeA3bnTwLgVfs9oQRn3BL9U+ZLXtFpVdpP73opvq9MV6HNPYjNUTDxiAr7g3BS/6oo23upVW8kLpLUW++lP9Qo6m5XfG1dwbawXdtX3884CZs+SYKTCcxLtagCN4uXd2HBsac7ohFD0V9nHgHeIca0CzL2ECZFzdKVfBkQaYhbQfu0CrE0AnM2NZT+wlvGHq44qgKayLb8z6bPSxfdZhQ+VfSPFsE32MIYlM78PUGEhoOer/XOeufZeFqQ02RLslULNnG8AsYwNWuwrkOeeyb1srp/JY4W1yszhWSmYoh8+YrSNC7FvUh9AcsT5YO/LdPBMtkrbfVomX//m3rBZYTqM3VTAp0ypcyxgvJDPGlBlgSY6FzIDpdvPnwJEVGvhNkkVP9qHgNYnu2RvnXmDvd1W9Bqf96ymAjzAxJYl7VDJYGOsxTYNSBkbIrHzxlkkDBlgbBzvfRG/svesNvOsLFBwH0kW8VWbv+zej6DVkt7qMLQlwesU4Ph1CeG7m8vNy58u3/z7ny43r55fLu9uL58/e1w6DIqI3Ojd+5eHT58lKYT++e7d7eXFc4aTIusPpay9gg8fPr48RP78Ic3PHy/vVnHhbw5zDCoVR/o50g/VYaxR6KRXLfTGzv2DfpQAcLQIDj2fkZWdvkUTg9vLZ599Hm4vQW9ogjT9j2sv6ht0aAa9UtetarGx2Dz2HhpQKE7A4oO0kIzEOS+BS8WD/sJRWtPTM4TEhElHQ3KXhMmgf7ZUo1rHsURhYipRSN1MKtE7D49J3SeBz/ogbDA/N5drfFtBq7M5Kj4u0SaUAAAgAElEQVRzJjiKIkhz6ASb91uyx5AG0Rx6HUob40CePcuzsFwvKhS++FEh7GHycKm8V2oiXOqinkmK5ohTpc3vauwwnA7exBDhoFNVXpVHw6cBrQEk4bC5/irYwXP65ptv8nmU/xVNidBBsiXJqL/wkMPxYiinFOdz05nmoG8Q9Nk42hvj2lrxMREVMMizQSJ5PHb++9xIfX7eDWgaPNnrpJKZSQx7nvPEebPXKgHEUMX0eM0x67zznev7s2/IYPMQdJijDEWYs7++pZy516+nIlpKU+igQ9S4ZikeJtJ5xhsOzfdaPQjSNqWsrktnZXG/ADgIgZAQUv0jeaZybbXLymgcJInu0PgkWqsasa8a1FX1lfNNj0ZUFFHVQzkTNHjS/L/5zW/yOmS/Oc+OF4jdePYsTkMBqyoBq97Z/teirR1Uz39TdSLJLJJdYK390KD/VZ08guRTv0Fpp2UQuMd04lYhOiOvYj/sCSlnRXVJmACcXl9++vmnQxmZ4NzeUVUyHSAeRHuAgag811jV0/4uFdIp8+YMzYk3Ae+5qGMtmCVl0yRWKmj9RAWJGjx3ADC/5zNDIR0wwN7yGVo1cUxKnWyFKbyfBF1SeoaeNmHe7KvRl0zI8R3ffvtd9uxXX315JLMEeDlrEYxy7ESDZAEZk1mcNXuktqFIOvYA35HgH+XkqV2GRrc+1AbdY0RE3bE+LRX1iQWQqLIo2MfshVMFMet+DkwUfBkYlDFO8d30LJc+1yCs9C/WXaU9fhdAbhU5ewvzHAnYTwrNJvbcVxRzN8opZ2CjErBxACXSx1rl0v63x/vY569fjdVTSrE2RZVwqcypKDwpPZz1BTAJ6k5iNzaQgRh2I5XTtA20SmxfozQ+zoP95MQLsUUDMhNAr+fLeXnsh5+f/5z9DXjgkHX7EbsfGxybFNm710pBq2tQFJtAtYc0FdGdf2n4vJ/zrw3guqqiWnCxAFSBVBhcAOycP9sj2hc6kPV+QUnPi+0YZ1DqnNWy945e6MR9pdsKkirG4eeH9vrZs3yfAihJcO7eS+/r17/7OmciRYLFH9mLU2CnEFA/9yD7NMPDnQW88QwHW2qJr/aR14VdNR2K2qV+ngm3MZXAEfcS2uqSSoPuVjbbPsS1Qqdkvzn/ms9swtEKfYX9uk8E51MRPcDYJrwCnolpB9jZG3ZUO8cc4JoqjlbxkraHtEefeDptJ+ubZJ0SUy0B1pdSQXNfHbP7TsBpxfsq9pRq1OicvL/PqCAee8pYk39LC9TYEjxH20G0JwEsFs/5DPIcJ5oYBdnnzxNrZ4TSEp/OaE5gdugl+DmNszeqDCBxBRlYgNguKdUK//B9aTUxj1jvvZVjrtvCUNl7HVuWHwHRsWb4Lva1An1ceyqsG2GWebpLJPksvps4wbnb0VXg+yZYyf5DHIbnVxGkq9hhwGNHIt2/10H2MODwh8zXRCBn82VNMmVdNSagh/PXjp149/ry4qfvL//2p3+6vL15ebl/9+Ply8+eJCFMxo4RI7igbyTVLQI8pLwJJklkaCim+kGliYCD3g7mLhHMbr7IDqLNjdw0m+L2BurCt3G6v/v6d7kxNnDL3RvfcAoOCG4TJCGxm6GTG7q+hlUWnFI4G6GN0y8/mUWWJCTzbhqY5TkPrWAjXo2qMss9fFIH2bTZJB8vLR8/a58jD4HfnQ0jRsqZhDgUKZGp4q2SksZhemNGiU3pfIhlqnVDfTzUov0Retkg9DOyj4GI6MMoqEGzhny2yrA5XVPtLPWmUvVSUnQMOiHl6AmQDRpY21CuNmeRNcnGC/rYjVwqKuqNbRjmvdynQisx1Hk/xrk9UdJTYig2s6bVrw5BxuBBneAwMEtIPu71njfYdEmmRkmudUY0vH13+eHHH7PHGGYe2sJEP/h95hVuLMNMQf4yeU/Va8a7dqK9rPyI0ibxS0V8Ii2TNRcZNrHL5zrYdKImdeKb33UMgS5KlSDzUF+r2iH3UfADA4MBa5+GNGOcMPsv8ypnMK0CSj+Mw80wbICPonv2pGDQpRKJWKmCZUXXeW7n4cpcmz1GOEIpDUn2B8wkyFyTeYJdh8tCpxvtOLZi/Y0+jyTDC0IifjRHm37l/bvBm/uuYiLd/5wnhaWiQBZVQKiBz+LgE1BSmWCUxMuOZyEhTGAPRTnU41ZluH6uMUHG1L0SGEzAB7tyVjrmGTUhfBYb4t677iOVdLGR9ukV+HJvdPzFFa23ypbnNOo599gAuLQdAuT23TWppoJOpdVKMsEHz8wqRyvq7U8RSOKzer6lq/b5udeiEjkVUKk2obWOQtbEsbYyEvubAUpFsNSZJkwRVhqiHEExn++SlvR3JtDruoe2yJ5YItqA2/VppdWe1FKr27th1bhATc+XY3XY09yrgg4VqWoC90EJ+fVXWn3J/dHTceqxTmX78ZN8lwG74Kj/3feXMu8a2Y+WPZ29VNES2DSAGTzbJALP6O35/GAiWHXnnqDfEnTbA6xtZq0BXFn//0hJ1IpOQMO0J3SWq6IHTYYUqegZ8Lp/WVGMIuuCKz43Z0t62UQUWr2+VrpkM1jpB3SK6FvmF1dHgCpcAuTNZyVW6biQUmj5pQCjyLpJUoLXjTcq0Nzv7l5Cyr29e8YH/byCb76mVaES0BWj+eGHHxuI0pf27FkEYQzya7s7AoUFTVUxSUPVeyMl/+YmzwubcWaW6CfSJx4/e6fzGwGF2BurcKVFJ5WMKnq6nzn3WUvnysEgIbFjRnP6n1fFWbLCGrC+GUMz/ysdlHWyNxdfek4IWW+F7nhmjeXudzTNm9sLatIyQHhf6ZOftR3jze3RG3hOjtCh4H6fPvssz1SNAmOhsko2ommMFPYga/MfJYT6kGK/rNG0CQawnlsiYDVk7MeHXqsCXkdCeOrLLPjYWVap4OzcJC6a7oVMIStAJrZJ7AaKl6VTBsAnCeGKBh1zsoRwwoAUN4jJjJuJgQNMD0zofV6BiNi7gUCyftQgyNmYSrFsm4oqFSTKXvwF2HSuNPMax2N1JE4rt9nrS6oiCrnzpE0F9AvAu1YDRyARq+csT9U6fu1UKDD5NmkizgkdGLGYsUUCTowFJyjvmvC38X0Sx40QsZ3FWKMga22EKtv2cSbpj0Nu/7YVQ8fVRGCO52lxa3OQw9A6VfY5+wG8X748BAS1XWemFPsvNGXm2T54ePk8olT4zptP5hBanT2e/6+ijL59nf7BP/3x/7m8u311efzgzuWzp22YL+/0TgbL38LFB90lCEpDPoewBpFDi9sgIYQyyh8qh3ns2TwNokH1Qd25cZaWJtG//PnPl7/85S+Xf/iH/3T5+uvf9eBFZrWlaH6ejUfM5hAV6FBIKlc1Jiz+VXmuikftGWsl0rLwzuyRAFkREl0Qraz4wGa+MHOI5vklpFzTtUm7gZsJYZKCVchwLDhvKhoGDaKUXFfREPpsrjTWziErYlmjMke1C9cYKH7jBo/q06GuVYWrOCE2CsPDZxDOND42uFU6DWwNWumd/ASRPc3IStVzDl4DyOs6EJNqVZ+FTfylQ5WqUbWtBpVnkR17RRuklVZ8RSXbjxhq2xLoDNaNZP71dzG6pyDPtThXKhvk1mDx/VAlo/g2Xn4qopGib7/Hmd57Ru80DFZqg8pMajwOagnHtfenqLU0hySoEziKMd3AZykn3CsJgwGMwYR9NvbKSFXi903Ca2jrvDr4PP0Ir6EhNqDyHHAPoFSlkkhH6IzJJH7s/zkGDYpBnxXwAAqK2czB2m/JNR1I8mizPP8oCM9xHxSIY1DupOQ3MsBAh/Wykd1kmv0GSlmaUvfc2dEelJdVXTnnx3M7goEGaUm2qXhTedow2PQ/vLm90F8Mklp6UIe/K1ByFazaUHTYAhNz4Vlzf3yefa88j4rKbGZkaFDKqxMYDvwY0nugk1MoyyDaVfT7PMuGqDJhK9wGSHlmR3JiRaDPNzT/t52d6mxCA13WUOCgM9AKFlj9UkXvCKw+osKIvPuTAl2jcKbiB71r/dsdMdM92D4REupWFtgTZQwgKFUVUSrNIv8GVb3GJslVGuz7SpVqYM33JyEcvScU6wTQnbGqoEuShfW7lfLZM2Q1XGEebJVrdKUDN5cUfJD2lYrsUGH3QRLCMTOK3s6iT4gD+yMV31EQJIMJSN7AOqk4BP2XrBlVRJX2WA98KT206e1ZFS4V4bdvL7/7+usAGdiA0PI2qoC9wcw07IQJ3LliL2BibzAXeCgzj5Ym4OU6HgHWOSh2LQaOZY4e/cGMMDrN32pQWLtZEaAG69KEBYlZy6jy3mHm2nUGmIh6E4mCZufnaOavr3Q/BQBJbyNVV+hYExvbrFRHTNmWEf+xeYVHxfpBaaVcIwEt14frBLjEZmTPTjDO6lvsxsbdsD87Nqi9QlTjVYvU1llRsZrFZ1r11yaf/btiJrWzrVy3n7v9hByWVEI2+ilXOHbMJ9UYgKcMta5dEvgsXbFnpj/1w0c1KnanIEsTaWIGBme/7tio9RAKoHcofHu+PM98X5U525eKrefH2EOwPD2tG1zP7/u+Ct9kfMF6rlKNzTi0rkN/rglcE/X2+PMefgQLC2jX9nBOnF+nQMnZJqcSq5ro2CXutwIpox+OlmsM0cLEaVzHZg2qICtwTFzFxXRmd5NPCy08QuLY9PCdZnK7JrIpKmzSBCXxKD2hGw1noobf+unnnzN4PkCpyspLvm3pSOy3Ao6MFOLdKM+P4niOb44K+eZM5nsnrEI8IvATkGiCfodtOIE22tlzW4/+VvBUdVNsYYiF6jes/SZ93fRDPuoYFWMWALb25ZXJyE/Oy/bnUcmeyBfXItDaZLB26Cr6dxXyO/xmrqdxQ+6FnsepabO2Oc/bd7wn4PPWs0rkZRqxNgAAAlvsSeJkAe8UYaSW/6qEMBVCEsL/cXl3+/Ly6MHdy+MHnYnB6In7JHfMy7p9c3nNxuGi0rh9yd8MraesD5LM0PqPH6kYQglglmBpJvdGD/zppx/jDHBiLBhVnm/+8ufLt99+m4Twd7/7XXpSeHDcxPXBtt+mMrlViMrcrKjdlUqqsWThbKjWQBRVaYKJ8+DhEdyJPPA5QdQM2s+qY6Mu8KBL76ox1UiXRlDZ5T60lqX5kYscsYb1PraXqNUHaaepnqTqRlWtFQcfpBvo+nfFEuw7ODuNJA4RKWhjLNeSisY2WGXSmziqmqYAzbkfyeqCCq46WT6Pe+rMpCudBYNAIpXKbPjy/XOMXbCSspEcUhlM4K7Ou1WNc+Kde4G+PFQrFczQO4u6KNhhwHqIhkwBNI28qxaYjOOY2D8cfJ5H6UKlTkX4Jn1FbcoWFc49ZQhtxQriTth3G88hNY33EQyEsrGKl99bwYPJm5tATdnvSJrX78fBDjixpmsRzey7VdwTxG7+m4pvvO4sP9/guL1mInRx4ZO9LyJuhavDTKvMWt47z5YAlGeSvT8qZAKC9QfI/+dzuG6Sdfa368R1VlSmCRcXclX4K33Q58c6p6F+I1z4PKtyzfcrvc5atppbSqqVqe7nOnaTglYmWqE+2wkTTvYsZ9QZQanmTNDKfgXBoTjSJWyKtLAveC/P/Vrpmgx2+lO73qmETW1M2orJF+vCmkFJzV5Yb2AoqU+eHsh7ngO0ShrPp+Yq4ttAp5WvjtVR7biV5CDUG7WDzTOpYn36zJir9TbPsGdDhVUHwuM0S8FsIl1aJtdIwmfvlr3b3b+AeL0OEkeq8gJD0PN4DWuDOhoVLfZYFNyed74W7wvVld4IaPs3N6UQZn+UKufswHOQHLt4Rf9WfbsqwJk04Dyh/rCHandGcSepwKeNWsmZqRIr9PXaaJWGtc2CPPZuqJQsZTSCDrMpXF8q0BtCzL1lbMek60lgqeJyb5ydgB8bhWFyR+ApJc/qjyMZWDsEfGilMHhrkHENLD5NtCuEZGVK/7Z4/1DFE4RqT5UJ+hBy1KvHAGBvJIGlHWSCHqwl60sckCrfw1bcFa9KAMT8zSmJ2gPMdQoYGGzy3wZoJrwBhO6WCZDNuDYT/WICO1SQNyvYADnjJSaYE+ZRKl0TgVjyiR8I2JWku/4bnymryfs1GU+SP6ZLKverErF+3APPBEEsKfQBUFCcPYSirgJC+g8BvDJy6of4/4BWtEHk3p48DQjAeaoPARgn5ml/kjZB/ymgd2girD+QfZT+yNNAc8HkMFEWJJtXWSURjMmIkFMsEHDnfoUKeW4KihTMKpDZRLbnPIn3255FnqXMDfb5uZrLeikYZWuGFXFB7mM8xUZLYHcEvQVkM77p1KvPfpCRwfVCBwaMCVUPCve9u6H4cc3scT4n1fglGYkFB8B+AkT20OR1AQ9GYbUqHnbOQPWDkZA2koqM4Nuxr9G1WGtA/NWYF2nfgJ749Okh7sJ3Yd8jRLe4k2v97W9/m5iHyq0qwooPsY8YB0eMTuIYJsLnXxR8+/AhAjzsK2mvh8puQIIm2t6bdlj6ttUuGTXunbLFrtVL19Bk/pzclEHU6jj3bw+qeyEgErohSeBvjhmwKeRsziPsn59+/KkmbgkqvoBZ3iqTZh7zRpBw1hnBERAaQRpmQIZF2fgmPlawYWNIrFKzl3h99B3u3gvwo9qxNiX+dqNjjKVMTNO+Q26z5JvvQhE3lNqTUivPL6wxYvQxAqL0/atFZd7fXF79/P3lT//8P0IZfXTvcnn6uMpO9+/ev9yj0scMKJCX9x8vd6kg3IFi8D7jJ8Lxho4YmgQy5mxoLr70UpLCUMruld4JusJCcIPPf/4pGw5k7e///g8xZEH2R3mIumgoolMhmgMJMnU0NjfIxkCmSjKaZc8dgVORZxYE9JkqJQfchMnD1I1IM/yUfqTBrOelAfmV1pLEZBW8Kt3Rr1C0SjUhR1awgXQOKe1GhAGV1g4PviJ/TfYil+tMNpVNJz0v2lPnNnXSVbTc/JbXg3TNwGgcs3ajyIW+OvRWFJXrJLkTnbF3s31RHMAHV/XXGOcqbuX+7rXvSSQ8aD/9k0PxMOpSXqRxnuk4Ohx7V/jMUB0zy61iITlwyfraMO57THIOBGZCHlQNciizd1pFgEqc3p4oUNJben+UnVKJU2nZjC+RnyrVoa7VikSQy6n6SW/tXm3QYfLC9ThX56h6DvFJcjSJ7HjEUaCsfokE9TM675E1Di3hUEVVBIHqZvtPMP4m3efKoNU7DbUV+NCzR1txPU26WDeFUPg3Ph9nEgQvc/M6kiLVl1DYnh3oldU3nhkqXAT8rJU04QRWN8zh616WSp51HO3S6kob8DunEgPKd+fcT/WwleWOUBD0UJ7cyuuhRKkSIkn/hobzu2u16ZroS48RDT9XK9yntT/diwfoMAp57FnQ4NKRDSoFtvw8ngEJZiiKC2hZU4UXElButptJamZdba7kFcSZotmQaNY+Z/pJK0xR79zataewPbGZ8XRTRdwkIBHKWR9e+jRqFw+0cZVKnTtBL0l+wLCN52DddUp8Nu+nSpRAJ2Igt3leBJ7cf/uVi9QKCqlaKJWT1ypOYf8a90HvFb/T/piMFl2t4FT7Q4vgp0d7PT/ca1HqmwFPBZwOCvmQWgKgUJjW5xglxYFz2AyuNarR2w9NUDrIOxWviUPor8LewK6dVJujwpwq9CoJsXOdQ2g/qOuXdoApfF4rbNgmenlfRbQl0vIT3jj6VQYoBTzd3DGuiTVXUIn1COCmeA/0wIGh8a2zc4K3Cd4AyyJUUUCXvYS/V9hDPxnft8CmPUvQtp4c/TUBgqe+mh7Nrad7Jon2+qhMLlzH+KgouBYk1r+4r7hw9kKTjqtghIkpn2diEeYEANjjDpvOntosvlSO797LuAKBVhNP7l1gNHNPH3Xmoz1fUO6zBgEVOgoj1aMJt7mXVPG1Ws0ZenOL4nqraQFgF+zDsuKHc/T73/8+CSGVdwJ9Ehl6OUPXP/WHnsHmVEBWxQ8bauBQE0J74hpTmZRZpeLfpL6zZqmoJoa5joqSvlumQGnE2hL/1ldxLU2iWi0WvMrZ3yy3sMgU45v6q3afc8J+8L9lXeHvOeMkQPaSGbBje3x+guw8L3wqv0OIjmoZn2u1yJlvgHi8h883obGi1mp7bY7JJ/uT58ZzMS7j2ZicF/C5vQr3oDyedpkn8ZfOfT4DOnwvgIE2RrYcrwFoILkLQ+DDhyQ12DwSHEcO6XM75quzeonLHTsR+/z0qkEB2G1lNxXSVboizDIFaAHZgM9h+zEOpjPG84wXw+jPE2Mvrj6EWAbAJgacoJu+3/3C+7hHYwYrtuzPjNVYj2WKJY9aYGA9o65KUj5hG97PPZLoB+yFPTXBG9Yp/ZkDz8/CLqFuMpbv1PfvNeBDOFfYIUBO6cAtWjWGCmtuVczE2+8/xOYAnqRXGL8zmr0K7nwuhQ3XqclkwVlFxFIwGHgToOZvVggzduLN5fb5D0kI37x+fnlw5+Pli/QQPunwyVRB7lw+EuyQ8FARS9P268vtaxCT21QAHz1+cvn8i68ylP7tW5SfSCTL5E/iMShJxxiEhJsd6vL73/9fCRjrwNt3IlUhjjWzmNZbNrGBUhjuHIcFI6yqaMrv795FvIHNTOJDQE+wXHSxDbj8HFzx9WVgSDNQNDLxm7myJErndL6P0hg6PuKMEohq5n6GqObhp6fnNmtSOuTDo/ePzw1idhp0jDHH+HRwamlD7dErSipSygYgsIuxDT1vycs2hTRTk0KTqDybIWIcPJxJDD9GbOIUZ0rqkTTYW2GvAej6EkfWXATcIasNbFq9NGCoBD+oVpN61oP1YdtglOocit7XcMRsFNWZolP2xxBIA+NzPxOfAyIT4/z2XcQ0UKEliPq7v/tNqIJca7jZr14eQikGqVS2MAgYCPYF15YKGIHmqkUcdMv4KlzxXEzcdPgmAtwvhqdJ9AQ31oPGvuQsmIgZYJVq2/5aUcfDoLx5ExoY780g3jR5F6VWxvhcFYwTR3adACmKh03UagArt8y/8bvQqmY8cfTM4+F3no8MvqYHZEmP+8MknvdTqWBfBQFbVYCzyKgL6SUkmqFvrH+Lz2cN7ZfFwBPUyxzgDCSAnmR19s5mIlZBtfRXnIKVR1Hbq50pjTNo8EkwqL2aTTrPiLTgjcaW55H7mqhMn3cFOVoVrFJceiqfPvnECVgB5vcmhEqG8/k///w8gZXOHadTZc0mEt6DcvIBKmzwn7PlDHPPkSyHOrgAPIFb6D+lpFvVMwl1kLzfEYcylgT3muSfSuLnX+TfCXqy726rnFfnWcSURNHqGv8dFVqC7DybKgYnaflYVkWC97A1CrqVkuYoASv0tZPYROxKxW2aBOQ72a8vK7zD/QeRHY3eijDgEN+pTLoMEO85+2qq0wbpOG6C0pyt9PqsP2b9gzj+0NRWjbHKKCXMiijPOwnabFvAgPRY3c1+OoCotDw4zLpqhX/3d191EHSqbT9d/vrtXw859c4qe395vvFKngH+zlkObZBEvIBWn0Vn1PGMMu5ofXqpgu558LskaUOfUxWf0AHrFV/0GDG50uLseZbGjr2JKMUCY5IyvpsxMYIQ7Iecr/XZmcDYNtFE1PnDrRwf1ab1rmefDGTl3Cch3SgcWRv53FXvZHjYv05Ql0osQmYKOUztjzMXNcaBqq6p9q5npOeJMQM8G4Awgu+AAqicjz1TBk0pyrHn67PXrrJWnn3OPBslviM+thUJzhD74eXLF5fvv/+hDKP79y+/+/3v07/I+Yjdzme1XSD9Ze867FxflIrj/Y4LIlgWgLVtgGtK8LpxMzzfKAZnBnVB5VahS2fM60/qxxWyKiByVYcsa4LXmmSbHNkbr7hWkjZYN9GFeH6MinFvsyd6Lx+yP/mcc/+rFUKCbBJdBGGy/mNT1Y6119akg8/kDHs+8FWeDW2fAKDaFrYlEAuQdBkLBmjZGAkrP1wvFTu+pzaiiXKFnsawWhtQgJvNdjSpCxA4wRBjC+45PitnYAPY6Re/vb389a9/zb7kvKQy7WiIzWi+9uhcR6ulOvWa3vMrNT8gCnTQXCu9j6VGqlLK2ntuYgfXJ6z+hmdE39j4u8wU44D82xJ67h3bDUvmzHTg+2N7F1fneU591Ooha03c1vaiq17DGcA1tlAMUADWnvMABUxGGJslBafQRx923NRAaG2AibVxqP6HZ0Qy377dtpJ5/gIifPxw6FdgW4mDSAitVJIUkkwjhKhwloB++iZfvYrNP/cUuzZhU/7qhPDjm8vbFz82IXz1/HLvzofLZ09IiB5f3r/9kEGCH6E8IGVKQAbv+MO7y6sXzy/v3oLkfbjcjudNQvjgAWgaikJ/IyG8xVB1QCubhX4uDFIQy23mJHhTpNLQGph8WiFsb0oThiLivI/D46E5BsCnl2gqfCvXF30v1Sro0KiAolpy8Ak++H42or0OR8WPPq3NfnETpPIy3jvfyaHDqJUe0lku/Em1cTRIkzQb1XW2bCTur+Xf3oNzyBxySZBSBbFSvdgoMbhzPBjmfMYGwdqj0/6/Ig42qoaiOy49n3tc4wR8jiR3dAXWQYQenxjltvVnmJia2Hejrklx1MsOWK1DTf8VAi+b8yX1lLVoEFWnW0S+dM9r8N1nyH1aLegMuzZGmzRzrTFeOSytXrNnVIHKwV9w0YppK3QGj9B0uIUavVZISx1+G6AjiPlJfc+KqwE718t+zzyvPvQ4VowBv5NmpoHlJdyTyFMNXPdiEOlx3c+VCBygz0UHwvsNmqVDBK2KoAVqm02Auh6t9ljtzHePypnrdb7OqRqVoGTOSkdlkOx8I57D0Rg+GjaGzJ4wEli+n32aKsWqb632T7hoA+U9LyZufGetfyvXJkkaX5WID4R6FA7uO3MS6YOV6jQqaD5nSl3uqZyHqQArjACFIz+jK4Z2j0NZ0zn3lSCNIHXBZiTDV8Gp3fmYdeCzYU/wfdwDlYgOaIcmVqS8SVTpoy75ukYAACAASURBVM59k/oukKPT4NzY9xVl5I9FJkXnr/TaCpvwfKzO9Heczc5y5XlGjCY02SuynpmTq9Il2Es1u2p7FaSp7YsNffBgsyPL7Kj6aoeLF0WF3VBatkAftgk7SLAbFbeNMGINpArFRuSct4dcSloUrgG3sLPrrOo4oY6uOGjoGV3xSxCg9NOIFAyNjmDA23dHH/hZIMsNyDW0Klo/EBR/ojDaV2e3sj4kENgQZm9pMwN+BGCtYA332t8/DCqegGGBxplC3CSglZ0OUL9bVez1FgmqaONkAgQYSQ/7+wzq9jME3BRtIKHgHnhfktsFs+2Xs5evFWZ9Gf2SEX9ZxZr3UbngHiJAtQq7VX/WwGqxgXMSVObbTXaeAJV1MLiXXeTsL84Xn8MZxd5xbuzH4t60L/H7o7oJ1IRF9OB+7JB9Y60qM6qn1Ed/9GZ2/Ov72EulI+43u26rpY56iqjXZvdxz2oSPHrUBEdQhHnNJsX5d8DxVcRkzVhtSpI7n2oVmvvl821/4ByRUNovCmUOoPIckxgPHVWkAZKCOGFAjBWjunmSzFF9ObN8nuM+rDQrOidjKmD+BG9KyabHbRX+AZPs61BLoeelR7GsKpOuAOpr/cnznUjfufqmauz1OqrbICDaZ1V/nH5xWzdWgTXQjk+ZeIzMnbTSAAqNNXUkHDKnFhsVKCsr5QysCPCmFQSAfAKBjqUqQFagNzGxYn0TEzqDlybYXKf2wMpU4rdjjmvHKyU2WD994qv9/7wnGhCbKY26JUDZ5U5bSRYrpdgxnQ/Wg+dOFRLA3bjnYARNbIu1THHoBkD+dXsIxzQwrikTprFsYvWxgXouChKx72wBsaeYz45i+OuqrPPH58P1WFCxZSy+clRPq5ZWjikUZJzc5ht2luPTrEnmma5/X7vNNaptkpEgAyYF+qTFt6+4/DyBeX7n+n0SQ6W94bMjfwggfg9GX0H7Fq9aMBFUOezlr6KMUiG8vL28e/Hj5V//9E+Xm5c/X+5+fHt58ujB5dF9EC3KjBWVuUu1iWyfg/MepObnC6EDlNDnL14mMXz69LOOnXgAPe9vJ4RRykIR6PVNAnYWP/0oozcQCLCYVedpRWKx84LEzQWaspNBsX1HqRYM6TdJU5mugdkqURtJgeNSJYvDWin6VU8+FOFM8EFfyYZZ8vl8TlSt0ktXtA9HTwCnIWyc2KpbKz+Myyilp1SubjaRygahnR3GwZXWyPWdR2jYr8Lnq/rIOoniGxBngzx8cKhqVimJ4Elp5oo9cH1cp46+ifcUuWYg7afiWfGdcsExhKGOEAgN/U4FlypJKGWd/5RkayprJj5SPKSzcv+sPcEawWKNwXXWmgGW8724SBWekhhvdpkJVeShD7XT0p+4NoKsDGpeEpd5cwtEk8COt62jUWGN5DkOZdRiDrwzdnIv6/XTgAVhXc9fpOcnunKg0EuSoAX5zOPMJ0vP3wQmQdCXDLOGmb04dbcgaKfKXoOgk6jMgg6djjLS52Qxwd29e0efSwKHzPjZGIlVqAzIdLQYJ6twznaUDtsKeum0Rcsb5AjCLA4ruowTj7gIiQdOcQOdAXHW4+H+tlqnU8jn/GLOI+uucY8jXbJa+lUBlmOkydTUVERNtWxz8ZLEUpHa7EQbxnl+GGllnzHvsTXYjg0TTlIO4AFgkErrlc5n83d6kEfL9ExQyY4o1rt3R0+IoIYBvXu0AE3V9gx4ud9jUO6JYnv3fqumItsm8dJpVCYFBW2vcQNLvsOqb+jzAz2aqFShk/XPDNBR7Z0pGBp8KptQjToQnKqxLI2OnSigl370ULNbQTuP6wApJyFs5RUgx4pW6axcB+yPVouriKrojn2PgjUGR1QoBYCUSXdcQMaqLPBQiZWEPgHo69dHoBE6/AKs2IopNwps8eyxi6mUMjpiSoKKP/EVAKT8NDAopcq92375AnOxuwuCpTqegc8E/Bmr8CDBFevaz61yZM7E2DRWA9nH7FN+HO1Dsmbw6TngdVCfSF6TEK7HNcHkKvafJGUAGlPGDMV6ynomr99+913W8ZwQJqHZ3FSuqRLrraQ4q4vratL19ghKqzxepUtFwAQ4nXdnFSX+coAfweY5AXLWXCjM9+/HN3DtKh5i837726+PQOzQHhgVt8+kYmHt251A3Ga/1ScskaNn+vXrMj+gsk4Zke+LwEmq7BV3SmXzbnumcj0bEI6vTcK8gLk+tiwjg972WaJzIJhaMSj2Lb1U9pexTpzLI7GY2Els2ITGqFzoz006PEsBY8eAqrowleMCkwT8VURuFYlzSozUET9VcG9vddtBak8K8OB3TWzs16poVdcFm0pxIeeFzx9rxBEmgg36qMaR9a/aN1twWHN71WUN8Xpixy9hsW2eaezLBAtZR84Ce9XYIHHgKM+xnenLrB8QfDDmFajVV7IfOXNJMLCdA1+1w/FHo0VrI/Td6VHE524swwFerqcxMd56DQWQbT3Qt2bCwBKVUoObLIbVpvBObNar7HW+m+fBXmYvace+/OqrgCcCN4xnIH4sa+VZnhM+mDULOyZxhiyyD/2sxQUy4ZLILpYyBmBNuQbAMvoCnS3u7EqADhI4fF6UlVMVLwPkTHNvdbEsNZPGxPDEruvvC1NpIzkqUtRnyjPRNnP/xvUBjqcaG+D6cif7NWDv1PQtAgjGa3cFqqTwZ4+NzVbQFkp79VAEDLM2A94ApFtR/PgrKaOXt5f3r36+/Pv//GPmEV7ev7k8vAe6/ujy+CFzfciyP1w+EExjyNiIZN03ry5Pn6Ck9fnl5xcvLjdUNu6CrlL1olfm/yAhvLkJDQ2EnpsJIh0EGCN3J8GQanpdoC5EG6s7tqGUQnqc7m4mYal9x8E4ZK2Vjm6gEWqiCeHU6jJTTAoctMU5+iMhHBefh3dk8PnuIlJpUocv7UFar2GM5WifXK9CChr3DMDlwe2eMUBsNpMoy9gYZDZk0djrzK8Ofp66aGhdRVX4DB1glLs2S0ajeKhpOgDUauUqYEHETrO6DpQKND2jDIrk4jAyFDQJUel2XAOOJxXcKcKGh79emdBlFihbxUnAtmprUaKurU7UAO2qXlX0PDz1qUmqJshrrVpkaOyCFgLLIkbt6eSQnYUdDERb1ayQSWYgDXVvX0VndnUQ6ps62Mnhp1rytgp2/GRUyJAte89SIUYtMcO6K/rC71jLoFtDFT3UUtq6j3qvQUvTf9AeINY4zoTRFZ9/tpk1N6W3LYBLYjOBJdVg5eNnzMiUIDFaoYxMpIjPZD2cJ8V1fPHllwmMEoTiEBak4GAaIDMLr2Nc+E5orRGDOWZyXsewCCao0mtfoVUCDXLpxQywvw5iF63VeWR+EknFUf3tGZBmIgUZhy44kSbvjx9DMTFoOaO3OuD0eIzSwpoQQIn45mwMnDgnhCZmfC+VRPs4AmyAMo7CFKr3LyqS9hfEWZ3EcgJ2jU74aUJYimp6NbeHElCvIhZKMODNkM06o+5DqKLa01Z6OytURkLtaW1SzmEk9GuvUwlbg78zTVuFaeLATyt3Vb3EWfe6FSjpmAzVWw0KG5xO9GSiLwALXKuCPZwfqm98dpTWUo1t0spadK4btq8jLXTgsStTJBXNz7Nc8BbQZwqUBGj4Aj4nSSE2I8qpV2n1Iu/9TJ8Na8vDqFDG1k6GRPQXrrPczoG4dEZsKNRc3qsQBffGdbLm0N3ck6EET+E2FEBEL5x5dRry7JpbQXamIwtKAM+142/CCtgaGTALakoHE6fn4XPuwyxZb7QUUYHJQ3J+AVVoxm/flHkxMRfHK9TPqA7cPSCQ5zlIlQLK8VQNs8fW6x9mz6r4JBQJflMda0AomKJ/55Ho07mmVkbuHkCwFUu+I8AWQ7YXlEunDOjAPMHHjzPaI4AcifDUb217uYKTbw8Brigw0w8XeX6AuFLTWMNUQGJTe1Y8QwS5GR1l9L6xViYQtfutJnPmBfCS+D95miRU6jUJm4reiQ3KXWl7x/pcDfS1C3nBAGPjiazFQGGpo2l1SXB/ZbYY/JMMsE4yr1QMzrgREkd89ZMnATvxPa3cPkjCIx3eCi5rnWt8Un0A9rI2v+A8Yi6vBpxtZIg3sXEg/7uEkHOO3WaptdcCSQFGnj2NvxVYN3YgrmWt8acUApJorEqOrRIAzDpvBJljvSLeBCV/M3NN+hV10u8Ss7JGZSqVwh9aogqTqlNTkVtCyBpmtiOtKGvHONg7G2PAa1OkGaMl9afF0okj3qCWz5zWrw7KrWMnBEtJ+qPB8JqxOS/rH3+REOL7eXaNh9p3W0bFywIFighOWVtbIDCNDXXeKNR7Ej/AAH64v9zDw4cHkyosiOh5vKmYoEqijJ978vTyw48/hM7uOCPOK3G3s4OPSuhJPChg7ZhkSfbWV+3MWb7D/lCFiRSW6X9X3JJrMukWeI6fmW1VrMm50/EZE07Uz0bAhl7rjUNJoelX9RBe3l0+vv758ud//efL65c/Xd6/fX25f+fD5cG9h5enj59FWOYdVKYjIYRL/u5yC6eVADNy2G/yGsdO/O8oo1f+f6tqR4Xw5iYbKpW99OqVNhSHvv4aEREToDrOlszbp1g6Jn8HYZ0ww7nE3ORNSeoirocc7RZUeosIW96/gcMYxWTqk13m/SYZOs6UwFcli/HdyA0+h59swiHMICSqSTqINoHWh48xaN0so6B9/Nj5JDjPDTLWZOuQMdKgwKI+54SwMwmrThX02SrYKqgHQr5ETacvpcaKnw5QZJDfu6kJ5KgOnOcTcd8mAGfKSKqZQ1FdIw5Zkp4FNKGMRsqdfTDRlSGMOcCrGJaKVxqMwZWIpYdG1ESaSa+7QjOsOU4iKNMEB6zoBREbYhTU9l6FdTQwGFKCGpEyvpeew9BMxovX2IjiH8pQGNnTbLxU2TZ4ms/XeJzVqKwi9Rz0T2icDx8VjV4PGdfPZ5yrxQ6adX8clNEpKfLvCaapJL9GYOI2wVMoG0Gnm6TaiM13EMiFon1KPM5D7qWQ4TgwbkF3h4If97C+IHsRgqJODVG6nQE65xK7c+4fsBFbkYicxfUYtBpStJS1MPF1FESTlFK2Y9AJhKn237uXtfBHuiWJEdfH/UTaPD1fXx1jVY57IoAbpdLELTT2JIQv4rxEukvXrTKoQ8YLmCB/XuTP53hGDGv5Sr9Mo/5pJEAo6uvbkVqcIPgj9q893cfA9gVCV1R+/T4tuS5x64gaApVDbGb0N51RezBRoStq2tllteHSgPjuDDIeq0KKP/tL9gbX2R7M6ziUJjC18VT0sJ0i4qlgP+j8Js6hNHCuIckaQEaS583yPAZENxDQTqa6tMSxidJVzKxA22nQ/SqA2fdLylWIdqi3o4uybhMNiT+ZqFGTulKO+P/uB+4Vu8U1KJ//BTS+JQoBCEcftbKUHsWtWwCljdDh3tOPs75AK9L2BloVZA92BmSDcBMB7X/8UqpQ9ct8nr0pOUtcHKIMY/kUiGyw6T49kt0TPdOqm76f19veoU8yQGfvJzkaqBdQKEBYxYlks/C3c8OsgJLM15fX3iv/nz7VjRMQpb+KyjS+SOvJbJ02kfWrKNnV3xq0p10jM/aeZa/aryZzoNoIVA0KaFnBEWQR8ASII5lwnIqq39osjmcS6VXD45M3/5jXYMOtlvKdfFdUCEfHbnKBGNZaNfQpo2knmVbAbGraqdidegStdhm0nytYJoqxl6MTxv6uaqZTD3UdDYZjnAXnHN9DIO/84YpiwZqQWsuet+cr8croijwz7XyDaCn1FcvBXyd/1r4E2G6fY4CzVW2Mdeyp96xYUTS5tiWH5+V9RoF7LKG0QD14cCQ3Jqm1WxM9PGgyV3+00K9JxtFPXdDC0WyhjA7cSHwxoNVrLCDeGXVW95wPyB7uWLRri4t0Y/bEjz9+KipDYmf1P5W5+SWfgT26+LAkOKsckuTZqhT/tmqa9rutUPTH1vYkqR2g5usD0Dtaaj3LfG7WKMydtjGk8LCEl7PBPROTlj3XhIvX8LuydYhXyySMSNSzZynU0GfKPmHP2U8KCCSjD/+Er4nK7dTVOVdZgwnt+XxLqW8hChAxBZHR1Xlv/eHtaOUFyNkzrLf0V6nFUqVT5BjzijOuloIsCQszqYTuu351Qni5eX75y7/9y+XVix8yi/Du5d3l3p0HSQgfQB3tycmfewTfBIUMbCbgTUULFAoqD+V0FKT+Y1GZHLAZlgQEUkZvboK4KY4QtOJh5901iOuhMSjoQa1zwBmQ0VN5aI9KlSKDjDBv6fNm9WxkFp2FUrWtyEw3jDSLBkWVFQ9SPHpfaCCH4llL1kF0NsNFFIBDIGJZ0YYqTkrVkXOMYYrU7Q5xEOSok3VD8fpS9XpA+O8MIE0ltshWK6mn73BA7QLBDrAngC0KiRhNSuerAgUxS9DP3Koe1DSzDnHOvCipNevHslJ49FmOSnYk6GuSLkWsyGKTK0YNdB6eaLB9FKwB6Ba/F/k0OXN9ktitv8DAwkqlldjDYE9ghn0i5ZHXJCkEzAh1tWqrrc7dO0r450QzFbztRfYB65+5YBN2SfIIIALl5sXLIup3GQy/GYLrA0hwtYZ/91UQr820Y79eG/bfJVlAjAAKjPQLgyvOBuiz/ZVQt/gsxVhiACdNrfHzegmezvTMo8r4BDSuyTxy0zgvKcxxkJ9QkQigSskJnSnPuAYtzzFgTEGU0JKdtzS82UT7THm0SsTe0Pm2ugM7oLQSfqyyXZ3Wla5s9VVnFKe5/sO8dyyCIm3t95S2l98xF2/UCp4H+wKqiyCFfQCspeIX9PjxXGjSl9ojNdDznd629XpYncDIe65KlX966gOocEWC04wogNLS4DqB1ZQlrbyIkJfGvurVmwrOVMgEYZ42wIeuCKD09En2C+8V0SwyXcpWAijGjRwV51Kn+xwqLtNYp3vh6PGNCiUCEAuSk6BUHfiaXO17P3zM+IHeB8q1n4VtwrXi7HDInudrvx0Kzufem9pI9gPPK/ZjFXaSayl12Bt+CtpVNASbSEWE729ydJ5lyKia9udiKwkSWLOff/pp4hCoFvccIvxDDxbnlzVzluWRqIQiVpSagJX3hEUw2jT3iO3g91yn38de5zx+++138TGo9yYQPg0yFtjhMwrkEHjVlri/WolqFZf3htZFz+HjJxXgGAWMvcP+YP06p6x9nNK0OB8kOvam8kbWnXWy4saZ1Y9r/z3nshbaBlHgy0QrbAZUbdc7Z+LOPeT5pmWk+zkzddMTWT/NH9kHVtALNNITdWUBCSAJyvl5yrMbOEXY7iT9f+zBzXdjNlvGnty7G9v029/8pgySUCrbP9bZeWUxCTaZrPE8orZ+c5sKt4JR/BvMhNL/CnpV7AS138YZMAts6TgLTfFcqIoo6EYPIOtC8sQzDRUvLRhPMmqAPchPVd+Z11clVZ5Bku43bzNmgWtJNS79cNcRX9xn46H2B7PBDobGqMm8T9YOYKvJPbYuFfPZZM6gWgja8FbKyrAx8eZ+sanf//BDGQmnsTycz4JQBXgEf52peFUZfRR/ypkKJTIaAhWOiUBIVGn7HDkX2EFiS54Da8ka42/ZX9htdC+wo5xfn4vgRwDUnVUrf6Ex3r13+cMf/pDfyRQyjlH8LfewFowoedIrqQDPWnqkeAY8WouQ18D7ASqidDo7jqiMM/UYRwOzx+SGe7KaSRICoM0e+TMzwr/5pmJET5+GLouNS5vQmBwxLvshnuDsmtDxz547gZxzwlrfWOAiazAgJ4nTiSklUMZ4Ovs/2askbsYTxGbOv+be2X9H/9+qjNog9jr2L0KBEyuMNseH5gucEZ5VlbdJpCswZLKqH+dccZ65D4XAEk+Pjl/gr8Jt2qvEE6Pz+3lcOzT8gClTkSdO/+LLry4/fv99xsq4h9lX2v3zaAn3TrQy7jaejULpy1d5dmHi/doK4ftXP13+9V/+38vNyx9DGX388O7l0QPGTvDw4azHul3u8AcqW6SMX/AFzbpD+yEQeHq5SwP1HUqnUedOwBDwEKQ7/79IopLboQusFyPB1oZGmphVebKNpBhxES0OSqg7caR12uc5W6ECvoXG15K8VJBWMkqzvFIUakyCiJ0GbVuNUXBA0YfrqIYqXaoualJnDxkGn89I4mMvi4Orx41vIFJaTAzIDNtZZCabYYGSyLvUSBFngx2u3x/vRWSV60oiCXVxmYFME/77GEbOQZ1in8lAAswJ7pRJUq71kZyfmom5D67ZBMy1h36IkSVhqtFrJcHgxSQ7CPcUK2ukJxEPSoswwioqHFau2cGiJopeq440tBNoUMfstA2GJynLfm1/o1WjoDGpiLUPJPMcVUk7IXke8nzfKi4JREfb4nPd01yLiDZGjcDWaqTro2FnzXmfiLOJXND70Tfl0dt7YYWBQKiUlaJ0IoXnpMskO8qB797FAfh5OjL7Es6ofp1+1SBDRVolQSRVhDWGLgPu20OjcTfA4/szF3Qzm3z+JnBca0Rl0sP3cKIMbYLndwfSuYDLQMBggNeEun0SnjmfiZyzUV889wkORnXjehMkjXKiTYrdmpIZ75NCbv+TaL8BAPcTQ5zzVjYBSZcVb6vkWeNV6QR7AmZMRKhJ6OhbE21JFXU2I4DIEFWfAffLdRDwpe/us8/yHPj+J8+ejAZdBUuTft9TOk6TaKk4BmtWgnPGp3JcuiLCHlfBA6sOfn5nexZMacCmENJ1nmiTu/YNHT3Fo4pKLz3v5wTiG4XCWWrfWIUmjupU6O99+thpAoGoovL9qlKv4nScuSGuBSE7k7SJR/ucIoMPVf7Bw/UE3o66fQUuuTZ7pkpVavBRpHfzU/fcc67mfwy+rMT98MP3l9sb5p92PpsgoQONk2jeoATYJFM2iwFWpN1Dey2S7d7UZrUKVDq5CLwATGzWKs9hx2weXKoOWyMDewEYzl7oolELbZUkghgkxbNJ53N+pZuucrfxTQRRsbkTDpPO6fUYE/D9JiOCT2Gz7MdqInaz83Rb3dTnEr8oSiJdO2dt1MYzsIUdhg0VNN85aOvxiv7AWBLZoyzD+u8/Odvrw+W5CWxxvRFWYUTT6LlcPmcB28Iet/IkkIldFAjFlwSE3n3xHlklJJ7pTSXeuM+sy8+yn+NXMyMUsKaAdQGo+kPociTs7QG+zt7lc8KWOCiqMnfaRywVLsniXpvrOvbCZjJOITy03rWoZK7pzmspwTt79r0yquHVy0NASzGbVl+6k6xoWlFTqZjrIVhmrc4CIVGMXIXnAMeoeIeVVHE3/hjIW4nmzJBgc1b0b+zJjtIZQDPFU5+dtgo2HFfLubXf2ziL74zfX19alPpP4FvO9eJuiySxzYApmaNaAAoAyWoR1/f9d9/FDgggkvhVufXNoU4Zv3mKf0nk2ZMKoAVA3PkJMwg18NlQbRjXwjrHZ80OJ66J+jyjl64VdT6Pc6gfzXNc0cjRJuldXhX1LMSi79EvBdDcuimoQtKI3frh+x+OZLO+nPjqag9ia+JnmszCsvuEjnkCGbgXn5VCfIq42JIh1Tq+fqrAEZXZOBzu2ZgOAKIVcgTKCqZbxGCNwwocMKO9EPBI9XJxi+1TiaH5s/jAew1j4tclhBWV+Zc//vfL7aufL/cu7y6fPX2UsROIytz92ITvgqHgAdIMTf/RSw4mw+jbx5GkMJU8mmAxOBjzcvapIlpCTw/BaBIcriqlXee7GdxlYy2zTRDojDacKRS1GMmiSOkHQ4Z7zdccFDYC5eBSkTqPT3oojo/3+mAN+DEICpPwEBSGke9v1ST9ABtkKdJ+CNKsSsn1o7BUmfii2pkBJl951EwP2ZE8rOHY5CBOmQrsglUpAKmgKPawJM/eyyoC1qCe6SBxApmjxOEZ/fVEW8gMKkQUFjwlsJ9CmgGL32vfVR1Lm4LpA2iQ2sDOxCzPj4HDxyyy69iEJBOjHpwdp4PhrQJfG5GrFsoPARdr6nVamZJmiuMPFWDB63nto5Jpz2ToVu1dIqDM7MOtdwzI6K0JunPYGsy6FjqNUCNu36S6oVqVDjaGZFVuKiO8X7CiqM+U+VYJimF3jyXgrygHiU7V11ptN/ClgmmVgDNlcKKBUPHwXMn+nmDz9jYJusbG5MP7S0Vg33Xuf0oyfGqY51r5vUFvqzaPsjecixiELg62s4Cs2h0I6aqOnGcAJz7rHDx2flGrZVKjNI4JOGx4T6/k44OeYUAcxbntadaHcxCnvIrIIRgEYrlzyuu5lyDeCKZM/EB6K+9NpUTq6QzymfZR8KM9tkfFNf18faZSqkr9hV7UanYa8Kn+Dm2uHexohfP5T8VSVeU5da7LpJXPjSLaaH+Pn1IRfpeZrCZQ0ndcz7IzSjfpaIn10a63ro6z8woNZhXP4EF0GHcpcc5T69zQ2ubOam1wyL9Lh1POvIltq5CtAF2HYbcPq2eRYILvABSsPaxQVnsOK0hFEM/n8O/Q+Ey2XMvSUytK0LVt8OIzlRJ7DRJKV0+SOGVmEGL+W6S99qmVYCpJ+CvtI8+d9TGg87lyhvmu2BPmWt3vTNGKwnStBCp4r1Lp6XeXPu/83KnnRh0ww70LgKags8qx9NgKE0zRcZVpbLLXr7/m/kCuU/kZWMGZS1UA1gQ0dxDwoeTsAyu42Gb2G9/J/ibYSf9aRL04h1fRBmcj8izwSZHnHwUtSuSnWWCZIbZk4Gyrk5CuH7/AXcVZSsueqMZEIKzyOPvNZK9A49TLZw/4zCbT9VtWFgUTDNAi3pI2lIm9bV6lcYKz5Nxj9iSpl0B8JY09QfrE2+Q62vohcKv8vxUaEvz0YTFEez2TXJvgeCqfAvUDcg7781Cg403HQW2OtEm2rCfXookf59UxZQOZTgJXsSvTQzBpDFMrlLkmvNKgW50vSyGK8O2aqeDf9ATaQzdhslMPo4DBuoiyB3iuXCOJShL8tVVERXu9Y1arBPWl5o0WRwAAIABJREFU+Qvi5vwNBPCZ2Q/KtSd+e/ig8+tgvD2r8BU/AW1OY8Y424oRykBin7GXTf7PveTcC2e4QoBXgS/VyQMirD/NnrNU+dKXe8mZjILxfFVApa1vaJMk2WPhSalO3/ru9xrDVNGdM0R/LIla5lXaq7hkKeOjpp+RZBggaOA7NlYWkAlhqnBjIp0BWvZeZ1e3iJH9Ov8noGWsy38rbmgyzXWQcP3w/fdlE6BMO+EsPlu6s/oOMqZM9LC3SWDXMxqtjzfMVW0MFubJxHaubJb2AbNvO6uxfZysq5VT7VQA21Ug8TewS2RqmLzzGdwzz9PEuCAZ732dexDQD8iwGJ7ryhB7RAeJ4cgXflVCuLETVAhvX6Mc+vby7PGDy6MHTy53Pt693L2UKkplkKQwiAWHm6yVwO7J08u7KR+SEAJgQBnFxqQCtIQwkrUHbrfP2KBXnERojGsUzmvpo3tcdKb9G6Uchv8cZKEoZCmbdZQOaczQyUnt8nDPjpeFSta+uVcJWMKjX0/bGkNJcHiKpQ1WTACHbn9c0NoFmAZfBmo8LDZFBh4P8UnlL8IrTchA5xI0b8M30WPoelcJB5PEB0WrzS6MAV7VSbUwl9QDpRGyUpD3TBK3EuTdTJnBtQpSgrDMfoOuNvR0yYjUDL8nafWp3zKGbaMsalxeHTMQa3gYVo5QSZvARXFM1NmsGR+B5PScuH16Nu17TTr+0zY6kk4TS3sDzhUxk8pWVariBxWa9b0NOLC+RSoIDA+X/78vKs2ZcSTtzWE97QvhmhNwTGGWteFeRJ4TWC95x/mxl+kh07E5IymUw1D+Su8lEIzhGf2BfYRT4edAqCbIgQFUNjyJaAKIIuxxMOlz6uw4KFGsI9//3fffxSAlMX1YRTOocTyzKG1OpTHOY2pgOu3zmcr13CtdMWjpHFccMHOVpj7G36FrrNnfZFOKtehkaM4bMM/9GzCnf2ejZDB2GGT2M0Y6fbsJTLtmjkPgmWcm1RJykFH2Hs9AOrioYeZeTpU0anGvXx9qu5xlfrQBB7jAzD0GSw8ksGLP33wP1BuDPQKfnMUpqfKaJuy1RyZF6cULbW1jRiazn+DlFKA1MNsQ8FABW2HQZvIZnEfWIPYBWxihikeXd1GKfjGAit6ip7FzUv1w4qK03HuuNT2uUEBbnQT0acWt1ctUdCaMYPUBu9LkEcdUsQN7dM7qjHHYQ4xdk1QMlpxFUGrVTAJPEzZsFsEUe7gocSmgB7Vpghjt2zW57ogVqaIdT1HV5ezB9fCJ8DoS4DpWo89RKi/3T6JSgROSs9L5Vfzld9xT1nRtEAZbB/V/oJ4gTyuJHSlDQSYAViqgGxeyeWMGrIqFZW2mVhuq61Qc2etem7bGhFp/Y3BsXzvUSEVg+JvnDU2O/STVsPu9NofPZS0BTdi7QcK3HzPb7qbnl3OQM/rkaWyF4Ce2M+AnVan0qzbxpPKR/UvSTmWC57NKydke8l0CGlYlw0qa+JJ2M4niquuyJQiYeTb2DSsqw/VEzj19ogU58jmr7h49dakO1QalqjyBufbptsUF326Pu3GHzJzaNpTHP8/6/vMf/5ggnn//z//5/7784e//cFSNOMNW0xKbQMOdkIuARAHbzvXVlsQ+OnZiVYcIq53GUKX/+z508TI0koDM58f201dLxc4gfZF5EpGJ+QjknGOqApdtH/GaTG60jz4LR3RVo6F0SUFQgc4j3nlEr1Vn1GHrBP+IAQEeCfbDjFgvFX/znM5VT/t7Bf/43TnQdySWZ9VYI9XwUV+5ds6agEhbfRrDJeY6jfi5aml8qFYE8xxJHCe841lifYi3r6Cu1XwA1YKtFWkpuGQCGMBje1xaeGanLnZQlyIg35LjT6qNs+Oy0GIvBsLncWcvU2mfmuWDgoMVLqIPkH72goHa9cTGYZj1PbzOMVN89xE7DnixWmb8yvfKkkmxCeXe0PSxO515m15CAOgJG+J7eUYqGxtfcV3EIfFVG1mmfkPo659/dqiM2l5yrjjnuYwRZh6Q9RtwkraGtG0URDCuaRWyALCx9zXmaeGB6yDOs88SO8Tasb4R23LsxuXjMTNTQN3RXefqIzbFxOtXJIRvM5j+zYsfL//+r3/MYHoSwicP710e3n+UZBDKKD2CUEZJDNNPOMrnY5BzKA2To0VU5sMHeodw5JfL+zTD1hjm/69ik41hY/8CIZBbHqxCHNxkDyh/yNKraNQNRuLZxuzSlM6iMjRaVzkrssQYxBlwFQ9/OYfw7BxEQ+PQSJjGEQ4iO5XKHCx7+ObIS6Msc0HxGYLrJItTQEuQsEGgcHyPHg2qafQyHrSrjwlopUKyQV68eHnQKw9RmVOGbcM/BoAfezWbpJYylIBrSm0HPSOJ6nUURIK7och8xhmRqjEvGuX9WjFLMIis+vP2KYlmc6BAaqjY4DC4FwLtJtod39FAslQ6A5pwqUdfyQHcdXqYuIQGb60Yscb53VBD5w+VCoWy2JL59e6x13Ay2auj2ohIFY0rNUxRD3tDjgN8DoKnhpdZOeuf0+EQzDiA2OROxFYDrTHGsMtrh9Zik/RZZdTDn+B+RlfUTEUs7tnfRURiwhdckzQS7jFN09CCHHKbIbCfJVgLGrYEzB4uKyTpH1lF4lD+/EW/BNd5pmoXgJlS3pxLqkgBBIbmL4ltEFchIQWJDA6lMTouhWenzTAA1QmZSB4J2du3x6DhjtxoI/qObZxsKy9FQpNEjG4nLdTkKhTQ0Xr4Pqt8oHWhRS4BxYj7/QI6BpNSS0wOopTH2Rjl9gCqRiNhDfNsCcgWBLj/MyuNhHCoqtd79EhsIHgAHmjqlzpmUX77hII2b293DEQVa7tHC1hURfk6wFgAJeuNCNSCrqg4cx43usXxA20DaDBSgKEOL1WqVetJLNrT2DESrHHpugNnApwVIkp/FEOnb27jiNO3ssTZBKuAU+mksVkROKpCb6srrT4IVF3ZHFfaWAKIjdbBB2JTPcPYEr5L2p/gm4Ear2tQzBiR66xMg21exxqE+rU5VGGuzNcQ3Hud9IU4LoWKeypz59FFC0I+/+KLoM74GgJHbHO/h+HIDxN0IChR9H6jCxjtsEppqFwtI7XXE5DzWfvM2DvS6qVRWzUTGDWQjQ9PG0LpnRHnGq076YZ7+TRjzNYSBV/y5rSMXEXeBP3cr0fgnLNXlN5gn3VPkj3l4YJYHa6Noakq3/v4Kp5Txkid/EsC7F2rPvFI6qcVYOLBd4dS/GjjLJaQNiguhTkVg1S6rzNB3X/EAX/6lz+lb43n+o//+I+Xf/iH/5RKTisRbddwb/EZvOe4xiVdJiw+v1SdQmOsiin2mf2uT+X1sfX3H6Rv6WgxmVbBAdhGoIOktyMwAjxSORpl1ueiLxT4SUznzF5t/ZJ+9ldA8I2aaeBckIx/gwLJhQekXDLAlsA30tvG80oLxPpcuTd8Hfa4IFbFiLSTOQOr4MlUiQr3Q8Akn0tt2XmMifYy536VuVBBYWEgJre5he4v+0ij+unIosUpLJ69gBwyExTBIPcLMbRguGeV+2YtXjx/3rndA5D4PQmh/hYAFBuiFoExlcl6EmRaiex3O4nS5HpPQmzHa+50/iDxeJMVlI6/yHgWK2id+dqZuu6xVGZPytYRq3vAiJkq0Pv88lwRYpmAlefNGOzsg7F9ZyplkuRXLwvuTIH3fG4F8InNsdXqZCQGmGo7NiD0VASu9ozDmhvDywonr+EMyiDq2eoedY6o4l4WhgQEc9bWciFV2aTZaiK2vW1Rb489eQZkANjarlHhG+JVVHCjjTItCZJji0x/OyH8+PZyeX9zuXnx4+WbP//p8vbmRRLCR8n/Hl7u3SHTJ+i+f/k4URkSwnDxOcBp+H54eUtSFsQYmgtB8Zky2mQwdKv1mmQouEHgjFvEIyJS0U1YFa7rkOAkcQzintFoP4fUnlZDyqndnKY1PNtvlvIs9JMXLxNgFLGu1H/ESmbkRPKkB7aqVLpOAqPN/GmlrX2MBErPnoGi9zpsFpZHzb9JLc113PQ6dIqKrEjZZMNJlyVxIThReIDfBQGfMc61HZTRziJzc58ds4FLE9midEnE3nWMAJUPDkK44RnO3XmJQf0iwFEHUPSs3vncS2mi5EE6Jw8kGUF86JUICoawTz/rcPCO0MgcoibWCfAn8vP/JyFUBKgBYPdVjNItVBjEbSjDV+QiwczooDo+HYNNxFboeK7SIlgXDIuUkNCSAREyCuL+odzXikqNYxK4iSuVAoSMdQUJFM9hzWPY4ZY/qfBNfzdl0Y2pkNrBWTSZPyrCS7xE5mz7OOicfp8CSe9KBQFwwKipGmYV4qD0LBng2VkxiwjFkLok5yL/O8845qiUjXpIBVQ0u7MJH8ZZWL1vQthg3Epakcq7aZQOer2+OnZjKHZLSqVzmmhTLeL5/PTjj0fFlc/XKLsvzjL6zv6E3sv3uQacAQy140ZYJ56fduPrr79ObwaOusFbg+A48jTkr3K7tW/wWGVa1gR6i3Qv5hvmud69Gwot95CZUKPHnKnN2EsCHxxYZn9t3VqR2biF9dgR4EDTDNVk9qK9qKXC8/yDdp8UEkPv2jgCz32pj5XlZx94ltrPWCZCK+mdo8Y+RqgnzAcc1kZ3YJOgIkJd5plznz/++ENsK+vGOBf2VgCqUSd5Dbaw1f5W11spRimz1Yokf6Gx1ZfwUySaIcgvy9BgFtrGHTG2Ij1T7Bfom0iZbxQH38PnNiEs6hr7daJwsY+4Lm2bNvcQFhrNUMdvxUggA9opn4s9bgDY6i/31mSxvXufJIQbXaOKtBQj9gHJIGsO24WAkOBAeij+Bfuo+mCqbhFi+3AwZipkUWr9859/zj5u9bXMj/itJVOR1H99cwjwcM+8Pkp8C358fUCK2TaDKQEMninU0iTF+PvtO3sj+9zLyjDYdGwLgWAD5iuSbsWQ5x77O0Xlc0JosMbfmVf45k3AMkEX6W8FFwogap9k8tQWUol6O1ovYDl9raV3W2EAlHD+aUCQiTuV8VQRuw7pprLf8VV///d/SO8fwiClEN/G/8D2yHy+9+8uCFzFXj5kjnN9D+dKuX/Wld+zzsQwBYFH8wxdryMuIiLz8OHl22++mQBfVcTTnxrwrFWYzgpllFIrRjxTZ97y/aW+FuyTks3nYEMKBDdhEEhrBa8+jDXjugHltLeKvoTtQTFgADCfx8gyZ7PFd0/YDoYKvoWzYXITtgojCf6DhFAb3+jmRM2cTYqKKUlCEueHR8UmCWF6CqsZIUCR2GzV2/81IWyYY/+k8SVJjIB8lDcDYhFTtCpNGxTnlL3PZ3Iv2A2qYZxvbFNA2qiw303bEjHEN3/9a647VO2J0qU6TAI18cAw7U5iTREdCjhVQcdjr5MQvkY99zpP2YSQz0tsvVapzhFGeb9iK/w+dMun3Yf26ypMJ6iQavGAFgXzaMXBNoadQM/rej/VCwiIAA14tpl1sb1M4JpzUXbCkwsCUd99++0hmHaMKnn06BBwFCBlr/Ie9psK2VGrHQvCGEbQ70yDlXVgr2nsDDExtpQ5p687gzExyT2e0dOKkz17dnnz8uUno4a4x8SWzJf9P0kI8VN/kzJKQvjudcZNfPuX/5mEkB7C+3dxCvcvD+6C2BCE/TIhfH95e/vm8oAgED70GscZSk8PIfMIrz2E14QQQ8bD5OFTIeQn1Io1LddIlHffJEwZ3YnTvKdqeJ092KCudMcEBPBnJ1nPhpHSadne6hSzFUunuHKTRSCP0teQFj4ziA3CAvluUEUHhVbUJoqYUeNqxcoBy1YO+F6R5wMpZlRHAqXNkltlj89L4BfEp0M6YyTTv9TEI9Qzxl+MlmIAYnUz9+IcodO4BtaGtVLVq2h8lQsJ9qUG8BYrS58mnJvbs+dTtKny9iY4fX69NnsDqPLUobRaeh6KXKSt1UAFhKSQevClA+RzQ61sOfaMtmiEvffc/+jASZBXOeS+CPxwNATECXCoOA+9D9I6Kq3PVNU5DqAGU3Q8Vb3TjCYTTpOuOEUc35r3f4nEJSnfHDrORXol04NZqgvPW+pPaGqRWj/1UG2m0iG+MqphaKqropp4W2VTzUsBE+ltOBscC99twKNTd66R/54KzL328sbZbn6evXauJ/ens7PizR7ACPJZZ2Ux9kVGpwwZK/2kKpsm1HwvAW5FLloB4HPsLbI3wwTF58A1WnWV/mJwXESvdMtUfdZvxTMmECbYPfeRdk4gVNjOgoxkOcnWR0YHtMc14MGchQpmqcrsmk24pSFLeeSZH4nVKnVJnqg0vy9QxF7GFphwJMhLBWnBw5rkpRgGeJrYUBJ4EkIU9KZIxp6jUiTttkH6o9ppxgnNVmov7Q9slbrrkArSAorYyIFOzv4zsUkP5yixBBsE2FYfY8cXQJVyc+2/6ndWUEiBCoN9/t0EmPdoI6O2uaoSwUP6dD5+zIgZAmt7laDp8TrW1FEcZyRZmfszWJG9s3Mi8OYeSG9tVBkP7Cz3IpXO1/0SsIv9XcVaX8Ne5+y1ctJ+qvOP1dnj32R3LAlmX2Tki4Inaa8o1VimR0dzjNIZdkdHEXAt+gTQf8FRfSXJMq/Leq9CVHGbVpST/ACYjMki0t+1aNVDkPEMllgFskJ+tu19X9fVf5f14n43KTh6VHav7ssE2bOl3Y8IcVV+XpSfNQeM6X20sidI6bWfgVLXmdfWL9brXOOKJhn8hI7PSAWSI5RjVfAcJZOzZIDI92vbEj+9buKVwPYhs+8AUVoBkjXR83qthFu1Yp2uPYTta+J/FLnyM/HVKGqmkpuWm87bbTWwzIgkQI8a+HPP9vPnnIeueh2BcN6vB0hnzIcYjyyWAZMmb6UEknhV2AY7mgr8/N9RmYN6fOqrTqI5hW/uRdVdn6XU/V8cpeM5Czq5X3hdGAQIGY51Rmwmo8RAP7HBwJIkEoApozFK/XPf8ZmxX6t2Cgy28ndbIPk06qVU3vvHDODYu1EXAVrzO1RoAeDG6jDm5N9+XA8hNst5duzvVOwnTpL46lBtnpDOqN/2K2rIsscHsPFvadkaVTVaBjLVzkJOS9QTrz7ALjGuprNie15ok6gt8RypMIqNp2oNC4Q9FtDz8aOcKSu/OaOb+Ry/H6Xbigix7ok/AUY2Os6ZkcQsjpDh/QIO7CPvQ/Ba8bYryFPBJJNlE3y+T0XktiZs1u5sl7kC90yOwbVYRGjhq+1F2N1UKheXnP3xed9Jkf9kT4fsd23n+PUJ4YsfmxDevlxCSJn+/uX+nfuZQ2j/4IWq1AQM3oKERp0MqsxoQTiINPQTBLOw12SQBPFmDf5HyT+zC0Gg6JUobazJyrV61OAfpLQ0LtVHVY6L4uEMRhzTNmUrFmyaJmpXpHAB7AKRIymc/c6clXF9O2oAKf5KhWfjr0FdKmEPeq9bJO2oCESB6vby/PnP7dGCrjKaEQ82NJ9RN+z7Cfrw+tV6jYrCiegEBXv5KuhlSvlwt0/DV7k+jZ2CJHL9Q1UdNaCGDkXTNvSXYoVxKB2s87bqADXsOsOKAnUdDlQ3SFX7Q7xeepIsnSfZW2XVoKjS202+pLmJfLAXuNYXL56vp4TBzg1MQWLCkb4USecZnWXpEySsAV3KbwORVk9ZN53n0ycVKOBepI1IkypNpb11PDN+D6oNIBFRiiUiopHuI+6J58Pe47mlt+jOnU96zwxCWHdRUhFzE5/2/tyml+N6rCs4wefGSZHkbNQF+0AkWxU1nqGvD41xIhwBADIGo31KBHA4DfrqDMKwI1au+J3JqYbxXAXhs9xbXgP3ZRXPpu1jdMEasXkNPzZrg+SCHH715VeHBL7KoqxL1o3AYPSfCDRMpQskVNSUqgfP0WQwsvVbr3N1JgHQ40fZQw7hNmjld3zfQR3ZuTWJVSwivaPQctYbIVXn7Fw5B7yP60kAthlz2VOrMIYGvkRKtUgVZMuYKMIPDZDvYu9Ln2UOYlDZKUrye56HAXzoU8+eXn768afL85etzHKGSPqcK0VCbEWQ/V1H2DESQTjXG6v9rQNswGxSYlUuaPLoQFcmRfv7inC274nv5D2sdee7AQgAEBZscI+5fpy9BKQDH/heKiNcJwyNqCsOSLn2JTUZ5jurmEi1+CYJYSu4d2JTesZblShw1mSI6qHU8bMiaxr2EUhY9UEwxz6S9MeGddAetusaXUWBfK7YK8cRaVepFCQw//l5goWMPeG5bGxPA2R8YoPHMCk2Eie0pQk5pPI0CiU2wkDUYAKQoj7kcc4AZ+cIhNdDzzqcVbLZd/qN0I/D6mi/zDkBMh+KjgDjfm6qipekccDAMQtzPU8FgifXnrmg7ccxSA/r5heBdpS+16uoLUq1c4i7Kt1d581GPM265TlSfVDt0KDYfkXWxTaQA0RbZfic1Iayj0T9xCsi+uBoKIDY9VprSw0AuV9ZUaowQhfNeI31rPM5PCcCTs6Nfe9U1hXMSbyzfrQEyRHOa5DfSj2U0SqIt6rV88u5FDzpmeN5+2/SdUbQXjbO67KfBkCkohnmQYWV0kc/IIr1PfYke2V02cQKE75RkEyVzqQHOYMPC8APsMWuRWCDsWRvNv5ifcpJmtZ76v4+Aw9t4elnYQN4v+BfKj+bg5x2iI1dyXlp0HKM6Gnlr4qZrB/xmoJh0k71g9r4tCANHNV/e/6bFFWMj/ON/wa0Dt1+/cBSbbMXM46jc1vDYjr1MqZKhnL4KoGCwIBvVW0tKMZPALbNQvXfsMtHf+/ObUDr+SDjQ5gefL9z9eLHFh8HwIggU2dyp2iysUXYmazpaNmpDG+t8aVUEtUECBOLURdLpkyw7JXjOtl3skVsseE7bJ0C4EcxV5tWBfbOLM09bzQdZz3g5tsySLp3C3rw4zVllvfYglLrE4+M8SjISEwFCyVzpUMrrcjTURE99ZS2svk+dE/uWSZailzT9Wjhor2tjXHLuMTmqlViy0Ir+C1SGX8mFvibFcILPYS3l5vnP1z+9V/+x+XN6xeX+3c+Xj5/9ujy+OHjy7s37zI74iOIIYEzaFbkZCuhfm/DHm8nnIGoTBtpq+oJ6z59e0FsMOwtGStHT1BzoJBrfg4Naf1RrZJ1w4tM1VkUfWrQ2TES6WvEAaTxHENV5Cp9AlYClz6n8R0nag8WyNlD5ra00TTGadXGjAdYUhnHNGqs6J9VOYyLCpD23nH9HAbonkku1gh8IGDbRA1+Nt7gpF7m5zTJerLenPYTKn9MUNdgsNK51+b1Vl9NcKVAyOdXqUhKYtGIVl5UETM4Nslibfg9AT4HPlxlBFZuO6OPNXV2D3P0gj4hW7xBoxoVg9skOkMdzw33Jt+hYY5CqpFWDSwV06gPXtVSQ0XJ874O+z2j8vZKJhkC4UMQI9TXOshUZ990NAcGJChcRoHMYJ/2XUZLbIitBkgpaXnb7DsNjQIVVh6ScKxq2qSQBudyz/lvaTXZu7sfgtXQtJ1FkySksuEGsPzduZKt2qSXZfTVIGQLlOKE1rtzRvOCfI361usvlz9VKWbKHcIJ1zlg8uxVBCww0kbvOp1PlTGTiIXnXspyZk/OYeJko1w5cIdrzBl6WYo115rAP7Sozipl/yVQHB1VND/iVOuP+iUybYDk+e2e6PVa8czeWyUiyVyk898eFRfvQ2n4zAmlSf1yiSFutaQGnn9nH/l5RfFhE1wpcPw3zkYU3zUIwLS+Tb4rQSGiVwua7AE9n9dzAtIkCxp4BT2s5jd5dSwDTr9S9AZyCVAA7DKuYMqS612SrpcevEmRt6e7NuJcnTdITyKxuX8mnF3DBuSIaBDoFBwb42JzXRM4JPCrYmTPwIfO6dMmbWZoz3TpfQY6HVlUGXt+17FFpdPWNo5RkJmv0Cd7Prj/9pz3NU18Wqnjj9U0Ww8MDA5hDZIVZvfuXPl3UPD1aBeUKiDn+ZRO2ICnVGrvO/bUszzRkrZUnmXbjtb6T4ABAxL3fwSOAn60j4frU5nOeXOxL6eeefYRyZ17ODTTUcqcBca1ZM7nZn7yHLLXo3haaiajUHo2mqxY+Uvwtt4dbAq9jwG28OvHs6pCb4K7k/3TpiikdVCoofyqeBhtgPb5SQMDLAnIsrm5+AdATfbpMWdu38P1RfjpLvZ04xamEn0E2pdSRXNGx1DRr7Si2Tl3R88c+5F9/LDglXPVVCgMUADNLlXu9v8G2FHM4jQiKRVWwI4l9NxjBlzfMr6ke4c4wWqRQFAo44ewj7TT6h7ga62229/FfQgUnJ+BIJAV1J7VVhbznLf+3H/7+Oljw8ZXbK3JUc9516fMIpOd0PPom92sulALN485PmAzRrMHlyyxV1m/aEvsfexJAYgCLG3ZUNTIRL3AUUFwYsQAzqu4e54FLKV2BijJ6xqf6MeIh7nv0NkBbOebfZ7tX+95TzCP/Zuokr4qMeijtp4UHK3gEtViEi0qhfqZxG7rXxasF2hUVyLneHsC9kQUL+nZHBagrW7lvu1efK7Vz2syWVsSangoo62qJldAQXtVLwsFgiuss3Tso/J/mgqwsP1gLaXAsArsDz/8GH9sW5ICb9mDG/vAdZhQUSnFDli14zkFRAG0X7JodfkQChzrhBiF97KOgs1Zh5NtU3OEfZIiyWyevYSK1GTm6HytNOMkfKfxPHy2ew/gpzFhR3l5FhLfDCQnQUyf43IJAVWLYb8uIfz45nL783eXf/6n/3558/rl5cHdj5e/++Kzy1P6iOjxwODhDKBJLSEkEbSpHmf5OjTGyurHkI/GyWZOz2FQllIlkoiNaoahb89CeyQ4KAaqbJIiiSzC+t3et+8nBnlG5ho0XecIwq+XwyzH5poUluKCAbKMy+Yhe6/B2BiFk/S8Q5+laXkYeXjpbUnlpUNHMSbp4aJiuIZtgjeUi7ifcK+Z3TIUOtfFRS4gMahLRW59bRqtBF7nPrcNhxWl53WzBUPhAAAgAElEQVRuqiMgXENy0GN6NE9DTGOENg+PQ+H8vFDgpuJajZk9w6khXoPrgQNLIKR5cZ8Mxy1K2T4A7qWBTdVEz83lXXOcxZVCy31obJXoPp7hSS5bhcagQ6kgNbE28Mln7LojLDGFQu43gkgbE9IkoDN+zrOBNMLuO4EIEXi+NzLpS0hEOq0UmWSwV3wmZ6chuMH3cg3QIlSpTT/IKph8HtXqPOPN0dN4lkZXI83PsU9OFMIGfp0PqREzeC3IUiAm75/kPL8PWj5EH8Nr5UWnrbgMz5N9TsXGare9BAlyJyJl5dGZUNK4SbRwSiKsJnWihiQLfXYVvqHfjM8/nMupN0+QySb0AEOieqi6PXjYyt8UvKSDHrSP2YAgdRuW257j6wDqBrab34Vq55QX23t2uQCIpL/twcNW3qCIb+/ze9ZI+6CTVSE3AFQShM0tTO8ozxfndR3qLHCmqIdBS87nnHzWfgIsAj2cRdamAXoBtdhCeiFTiSzlK+I2G0ptQtggCkGMCgKQwJkIGoxTtTLAiQjVaGnanvYjXxM7QK0ff/wplXXXRUCEe/Kzen9XsIYPpi8U21Hku8mtlUCDwQZOpVIl2djYB5PCA71nVtmGMptQsDYGLrV79PIUNOB9jzaiJmdno5GkA3PfFbzpOAsruh21UHun70lFIQkG1QsEUFohbXBYanWpqJWnzxlPwNt/P4NtPEcBNK5VsEX12jznqSYrmsTnOqyb885P1iyMkYFHC+q494hHpI+dYL3rn/O4uWRWQw7q4Poh7aWCdUPQ2eSllbXYx1GvHaNAf9P3339/oTf369/97hCy0HcXTKtP4btKIStA/Ol5uNc+7VGbC8g1sLMqo2+2B1sgmEArIOZJ4fmaDP9i3MKu37mbFb87reGpRytBLesyYZWMUJp9PgtoxP8vnjAYFgBQBVbgkM/Tlzn7jDMKs4i1PrOUpKuq/poqwr7LHjtsAXaigFz3GgBoQFdAoin7Vk14cdlplvIvExOzfm0u92UbSRTKAT4yGqixZM9wk49QSzfjj+eWcxtRqfsH7dTXhWaXGdGtiLHWnkN7GvWXqm5qK89zQvWlOX9JdjoqJWD0qqiCIayLwXpi3s2Dw684kkrRG7+TJA6bbhzL/lQcjjiW+8fvK3wngIPNZO1bMWzFKz3IgAnMrlvVyviB85BE5tGjsCOyF9IK1X7gY4zP2iOowkpPd8/IdtAXHCMcTv7GOElfoB83hsXOkJDjf2V08Dv1PaxsEoPyPGRHyBAzybFqic9g38bfAiLaW3dWzI+qKL64lFv2SO5v1e0kpMTwryuwFdsyimli/Q8Viun+ICbqujnixFyDsy4QynV+UgAZAJWc6OOHVICx/2FPjTIrcG5sIZjO39jK7GX84YDVfP7AWOMyEsdUIhcPuU6x4b++Qvjd5U9/pEJIQni5fPX5s/QSpScFx4HRhwZKIkhCRsCAAdihxWCi1ng3QXwNNNTRBCUu3P37ob/QyMmG/7BB7ZE8fv/+8tvffh16TtGQOn5QYh6iAQefmwD1YdE7egGVoj/3sRAwHk3Q29XXsned21Fl5GHTu7S5gB3oSj9Jm3f5sSxvWTzJyoaoEsCw2FFxWiJ4pgaU/nhzVW9cQljDN6n1ORF7Y/jOzpQrzS9qSC+RiCewbYnYSlmT2wahHHCar53RQyWR3ymnzro1yZrIysZvtE+gNDGRDwNtkbeDGpn+qNItOByhVa0ROonE61dxcjTNKljB2mIIlbkPUj+6SoOTK+Jp8K6cr5WzQ0b81HcmUp7DOgVB5+vgBKNSpbrtBGVYY+738aMnQdQAJZTm12mYvInwpmqUHoKTEtqJnufrDGLP1ZkE8pciniZeqdCkGtO+q1bCm6g5IiE88lGhNS4d6QHqXBEAzl+AkVXapAmek782+3fOGo6HvaNYznmo7CDFnHu+rzTOImLh12dOWWdv2RNnMMYGo7LH+YTu4nWL7NmvxD1Ja0tFeuM1rBzkeW6ItYlo6BDpu7mprPUUt6BYfv7F50WWX7w4KuFcH8/XwMqzGRBiYzWcUWiA3spcachB4p88Oei4XlsQRfpiVvHh9e6bOIE9X9Hc0mYexXGI2IvoZlh8BHgqrmAPhIlPqhYThUmCDgVwIirSLe0h1pnad5GqDMH5KrtSsLC5qpeG/gkSveA9wW56xkqtdp9KwTKx4jo7i7JUS4e2J+gdBdnKFWvTIdIVGyIY83N0rgnG1xMuXT1BMmj1RJfanzGaduh+JLI3GwpdBoaIOf2eCJIQtKUxP+NuWhHBATuPzGC9VYsKwWjrAzYwwHoy+amM2CowSlqpUAh9vTjQYoEfvguKEvY6FD5Ea9hPQ/6llPI6qEmIFnGNgD+hw0/l1oSN6+CZst/bOlEKpRS1npOOPbGybWXGUTLpGwWwnYJ0emi2LgKT2pgzk8Fgzv3J82NvarMD9KUnsz1tKhhrP+07Nkg0OJfO57pmnaCSCYo9f17xiJubAEzffPPN5R//23+7/Nf/8l+OYJbYImMFHj6KgFP8nCJTH1EarwBEzteq2/YOFoxsb7LXqs0OvXUI/DmZKWBWhe3EEgv+tHUmNumbR6320cPL5589O+jwTShrJ/idlELsEnsaeml69ta/2cSpoj6em457aYsMoAfrphiNtoNrsxpiUs39XOXrCzb5E5v0CWUUoKdMCf9wxlRdtV3DAN8RVrm/CM1c+2BbIeocOgG5g7oNtXOAsSCA99cYrIyFtjCU6ZS51QMiBGZJHjlfAKmcu17HxqBMMVWhkcNXOs9vybjrk0rXEgFB4SQgEwMzgTyDkMYMZYOUQpkK3HoDeb6lYHZEkn/UNMiYp4lYuafSq0yLwZ6DySPPLLET/d9Pnx7iRwIWqdyOwq+NpQrPdXVeZ1kE6TVclSx9iMSfKq1vhBaxQqneo0EzPuzp00MPQWaLoyOc8VewqOrStiJxzmSH8LdgeVg0O6M8u79++9fLb/7uN0lsWRNey3M11sy85PVOyuhq3yCj49pfHuBtyVue13oTj0LBWk9Yd5iC2A4rxbHDj/ussM34mQA2oysbp3n9Fm+ytyc0F72I2QBeL4ATP75WDttr+H3aDjaqyYSTcyQTzNYv1jf0+fkqiyVW77PnH9xPuw37LXkBImvTOYhf/VUJIaIyL76//Nu//PHy5uZVKoSfP31yeRIJ8A+XmEwCeqSKP5YGGuTJoJ6Mn6RumTOb6PZN+eP0HkahKEkhQztfZjN6U1HBWrVOuXvOJIa+yjylQSZwG0qZz5v4wL07NRQmoZS7WVSccKo2C7hEALqJ6EN0QPWDzv1YbwOLKo0vVNRTH4IZt8FfkJwp/qgIGSlo5yFu3p2bgPvBIKX5fpWwBpFrWl/fno4pQiwbjs56OSRYp0yQRWAj5SaI2xI76Uo1PhvlEA537xcDcKZPxvFNSTSb9NHjI4DJpl8Fs+s2sZMlDARrIFk4KZvbWZdUW0axjOO6EDjcpJ9Gw9oqaKzUgcwE0Z6MbtGTU9Vrs5ZEYUSuDLiTTI7GHGTsoCJcDXGQkjQVd5xJFN+GpqUadJIid8/hBEk8MPZUFTGCOmkFYVjrGIBVKa2qlnZ1lSx2LxIsOSOGf2s1qUZQeqDoJN9/UF0if94f94rP1ADGJBMj1fNVemsoL+Oi8/+55gy3phKwKl5HhFz7KSojXUTsCCLmWPjMVEo3380E8ZyoBxyZaJCfY/WWz3YY97bBcU+yAOxf6xw1kkL6bqk630t/QYUrSqXlvjvz8TrPjP3QgLjqY2kgp1I/8SADM54R68BJIKFoYvMhQT8OV1nvOg2ULRGiKOqeZz/J8nD+JwJiIKzj4L7Zb86YVKnORJPP4llJ8T0SkSmR8ftUQcbQiI0dTfasohYndJpFeQQhE/LIfonyc0c4WCmO/RtF396VBoWO7mmfXWn6rbp2qHwrVr3PXhN7m/PuPVRNsRV8Aak4q81WPMRFhvYDsJmkATgZzLF+BM+undVNPp+kDx9jDyTOPfuCHuG0K1xHTxjscq1Ngjobi+CSM261L+dxYgUFNmaPBjC1baKAQp5HKNt1xvqK2P3Nkq3KYnuPoMhR/XKvc/a00a4p99fKBDP7Sts1kbe6F0qqY5xmHwzAReSdxRW64ih76Tk9sQBkAEiHt5WBZ2rgZNVCe8LfnAP2diT7dw65Ninw+lvsm0i8AAaBGc9XJT7W6ceffgxNM8nmzesInPzDf/qHzOI7QBiS08ck/k8uPz//OXbBJIH3FWyo+JNgcMCMD++z/toL19lee8FJ97i0Q2lY2l17Cg/q2dEH2MQ8Vdr0yb6Kz89eXIAo/fbMUPLsHxWpgcuK2bHvIiy1+ZMmlfUnVDBqd3h/+k/pY1y/ZOOt2kX7/s9zC3PONh+1Y74KHKshQIKCvfTZmnRx/efANKAjwNlpdETuC9bEbEvs70Y76C9MCKXHnYFrGSic6bAa9px5DlwHe59EAXthW0EZCNcKjgyAiJCslUiBKJMs7iVqzNOg6PMr6EA8GfX7iRHJDtBnS/3mM0gkoB4muTxR+s+MB2OvCIRsxEWArQ1CT4Kw2cGeK4EybBV7AcCPxCvKomERvGuPYPq3N0pk/XGJK+hj3xxARQlT9AGQgL2yuMOZxDxrY0vuI0nokwJlmbc5Gq2+in14XPP63IzzFNWzpcu4xaSbe+O7SP7oBccGZ18vuSpNvHmHe6bJUwUZ41MGiEn75ZpTyT7RLgUKuGbeF1Vv1HnTZwt9/HH7qU+9iZ5R7WSudYBcGEtj00TlPAWxzjbkrMp2YS35Yd+onWHxJQnh3qO/U2DI1ikZH/w+gPOi5uQ9o3MXaHp0xKY+o8QiU4n9dQnh21eXVy++v/z5X/90eXf76nL/zuXy7DEz2h7gLS73QKjuP7y8ZeA8w+ZJHMaL78DqB5e3oCHZNPaaYBA73+eyYILFyiiD9Em9qqrlZPnjUNK3VdoJCMFvf/ubbJKKDdS5ZoGGaKRh+87dzD+xxwnHQSUhctWhBDbIlmbDwWFBE5huDp1OR9qJktU8hATM2/gi4i5uJF8TLJfPnArbKjoGm33YlYNPID5KrCiUkf3Z+TvIVkpFk4FWk9oEXlST77OZvCM6+jo2nIFPRkiECtT+DCXEbZCWdiI1ldfZvJ4EeInagUytOquRpxrIdYS/jcLs/RpEnZOJW5CrldAdNyJlSnTGygyH1SHBRdjpJ2qC4n0VnWx/ShzFKLh9hiFQHrTRVLVWFXVAcSt63Z9Wds4B4HGA1tPFf0cK/OWryqqzruuN4bOkj5QyXPWxoxri0HvBEYeRD3VKtXzqkTbfJ5G4fy+VYfZSA50alFRxCD5G2+KaDM5VTc39r09Ph9091sGwOkwDKFFcHANnL4qXoFyhJpBIHWn7USGrBDnjMkbFOyHKopRWNBV8OJDr7VOTCAy3KOIVJSu44iwv1tjqUAZmf/iYJmwd5bHXFfvJuIKnMZJSLDJsOo34dZDu3Rjr0FOaOPJ7kn6ui71IkmFQG2cyAZ+icJUi18kEFd+sOqvDJqEBFm5uE/C6f7me/J4ZVvRKItN/6vuoaE0FP9gPCmpI7xIFFRAyEFJxVFCJ9Yozuh3zYQGrzzEzFSclb6J5JLKnXlOpKQc9Zj1N2KD2s1b8JzYlYMPofGMgGEDz7L//4fs4T6tLMESwaXzH999/F/vLOsW+RNIdOlwrZNI+IygygK/2uuJPgkMG8tnrm5GY3tIlWg1yS7Mjga2jpj9sw8dTRbjK3DsvNcICQW07UqACELVL0kplLgT4jGDNm8vnn31+jJEhgf3hh2tCyOgl7DjH7Qz6JDBND1xnhiWBHdgXivtJjdb/bzLKffPdBJGyWbhXacqi2+wxzliYAaM9c/Z6rh5cvv/uu6wDAkbxIxMD4+8oBm8uo/1XsYsbMeSZEYSS5pbP++LLY9yRdChYRPh3qqJJ2NcDJMW69rsz6AgeqcYGLDnNQtXHxr4PKFWmPUHsfEf87SjTAYFOz/oMlNTfliLLmmMbeb0Vi7PSKT6HPUpigO3gc37729+GkYLPKphMYnqdu9cqASORCnhxvgQKZAtkNuc7AIr2H5r0shYJ6tcTbPtNeoKJeW4/VSTO69dnaDVKFpFBbJIoqvMO/Gacxqr37EOBnPbOdj3Ub9D3WSEMIDnlbpIygYMz2Jv7n0hMK5+tECYeG/ui2g5oP9T3RIUc8TdmDU6fgs8/V0DzuvXg0aaQRON94yT3DHsctomqkyp0G5Ngn329hQGuz9FTABIRqIGu+QothQozpbp4UmjW/wlQtP/vOuCd55k5mKtypQiAkNjGMnHt9v/xXNgnFfPBPrWvjDjL2YNcqwDOoep9mh8b5sLbCtNlXM3lkpmOrCHrCsODNhDjBZVBjUna0309E/qkq0hXdRkETVkTnoFVN8Edk+Ik0KvqncUGXTeu0xFHshyIV1IRs50liW8ry4xl4fMCpCwuUGEV200cASBnnKk6KteZquup91DmUvMFYpEmxbKRBHWN1QV2HWUlgBGmE+BKWrgaKwpCnWNhmXqpNCcPK4AvI0ZQ3cKCyvRSzVVTFRgMu+FvVgg/vr18fPvy8vL595dv/v1/Xt6/uQll9MnDNdZjBOiDYKj43QeXj3dRGa3IBnMIO/bgweRxm4Slp+A9ikydseIMwojLqDbGQxuFQmSsyU6brJmFhgGlKiNKEeObfqoi0J1BSE9NecM4YjL+K4JY2gBOIyqDp6HfrZq1WtAei0mcD3EXweMhZnzGBtJ7wEn8LMleufCtvvCAVR4tGt4yr8OYDYLT97H+glgSm+VXjYuxANWbStgZYeLgKXghKk1A4nclgZPaNmNqWbrfdfqZ/HaQ7UiEVyUtidRHlBGrCCjP32pTN+9VLrjgwKl372ORJw5qFLGoIFptsKqRRLX0R5M7gg0Pr0aB9x6JwkIl++ZKGRhff6V3e0W4Hgy9DkJDHLUqHNSlfZ4iOB44E24NRKpHEZwh6LjKcBs4W4HRIIpM8wwMKoLqbLbiuWLEtWKs7UMMKrtzlcBhtNL2d5X2yGtTMZuaJtfLPai06RnguhX/KAWnM7Dy7JiVuBmM3Ad9Cj//9FN6XQkosscWbAbRO+gjRQtDn+AcnOhrER1YhSjVw6GSOHBVJ7lOk2hRvqO6N+qiPVEmujpIJTPa59bzLZiic5ZKwrPCMYGCCuwYGDdgo8ek4haixtkfHyoqVcTtYSjFDqBNVQn7s1l42pUEh6PzHCdrTfE+dxyGs7QIIBSYaJWttL9QvDKPq8qdmdM3sQ3/Johkj4S2u8ShdrGU1yakVOiruGeCEGR11WDADS5YR+uoh9KYaot++RPAK2qTZ8poz21o3VMxbhLX/m/OPRROAKIK1LT6YFAFkFNBhI76UKTlmtT0Wqp63N7F7v9HR0VMu1BqaSuQCl0oGFOnWFXU2Mn1YTeBm+jLqP09m+3zMNn0PTyD+I5DLKTq16Gh73O0J3yOiY+BNPumrAb8QgO4UrfaGnGu2pAMKZvePrFWrLWNBhGV7H9/DE028bWlIYnRzrqjTZwXx2clKBlNiuDP9gPWDoCEAI5EFTskKFv66xKE7bkkoBk1sJ5REXvmkkWl+/GSkyZKVtrT73kacB72ykn4KtUYhkxvjunhG8Z40AYY+LAuUoPjBwfWEqtwjrl3A1kpYAa60tkMTD3rrRJfBUgC2EltzugA9gVg3bUXm8Qt9vllE8Kvf/d17OrRK7l5iQLP6WUncR/gbVUrz27VTisr+pTc3+juVjjbk1jhlmKeyh8VEE7lcAqPgoTpHZ1olYrdAQJJujlr+PLMBJSRhRgVth5wcqyAk9n4FOAuQKtt85q0J+yLCEC9o0d+hYKJkRVcKSPCOMwqfmfL3hTs3igS7TnvMQkxQGedkqhMudYEj+uJmjaq3rZXnMSDkkCsWpbxL1PVZQ0FhknUY/cGXmBfAFiieAotdjOG7XvnGXB9sOUiJLXWHWwmSYzUfKtBApBW7QIM32sfc0ZGsPaLr+trWx33D2sPG6FFAUd8lZofGm6Gn9ffZ8xDYiLWsPGH7AxZOgGOv/oywGiAhVFhbSEQEGftI2Q2VlxilM8+a0/e24otYkuyjvNVBesqBiYwnqLLZlgnJtqswcQAUbu+UrllS1nYsOATRfWBG55lYwV7hbNvBxDZInVW0g+QtgKRievBGNl7jQ2scFqEuCqsN1ZNgn7MWu+YooNlcqqwuo+dxci1B6ifWJExFz4i1Ume43rlU9iQKYRv/7UJIRXCv/wbCeHry0OMxr2VZ0GpCPIYNv/gUf7cwXgHwcBAVMgjDzGUACh+BDNTF52xpIKYcvIG1KeSs2b1Br3vkpxBK2WRMP5fffXV4TSPUqro6wZa3qVWyfeuMhd0hv62UUO4rpTAJw9cJ9qyaxv3ryqISfai/mRBZA5gMsUpDx8qd8xfqzOXC16ktQp5OO6qrPXQcpDcQEdT9ZCqJIhTWNXA81oRPP5NBONA6KYwZsAcRG4JuAlngqxQFro+lqVVOKtz6cELxXZzqHgd32NliYDZQDAjL57/fNBLLWknkRyPO4drKlqhCK/PJsniAjA/v0lZrzFjMCZ+UdWnopgHp3/Ox2A5xmZqXFkXZxNSrr/t2AH+naG14XdPvhtj0sPY58vszKh+rZ/IZ1oH8nlHoiRx70Bif/LMrDKOv15qTqmJBg1F0JrMiczHcA4h6riH9lpFVGLiTIp18J2uHfeMcbbqxf2L/GFwAFJYu4zj2NiBNGlDgZzYgNVrrimD5EdzJfhD6fGgNk+9VOGI9Pfs3nTmUlyl0uR8hX50Dkb6n9KpTb5FwUWOXVeVekV8Od+ZS3moTG4W6MAbK3IkW6HmEUBmXMdNRKJYj2uAUoMf6sXojOmJGqBQMY2PqQSzF7kWJd7PPYlSjKP8Rb/LZLlD59l4kwg27JmahB9N/xvWbYVWx2Z/Us5HlMtarREVF+AixosDX1WK71INN0jp7W2eedgB6w3xfHL/r143SD3mUZ2UB3tvTcCSAK+Hyd5Cg2ZpLZz3JIPOztosTdYVmmMFDBgN4zyxUrMiqX+aV4g9Fv3kOaZHfErSZR20LwWASnqhAYdBYc7G6G5JWqaayfM1qG7iXNYAAQ/3iv3jh/voT5NnwRnXQd8Qui3JmSJBjD5KP7hiAw222EelKHYv1MZ1/1mB4RwKPCG4VgD0NoETezoJeAKkK0Vc8QF79MIemTqqCeE5cT0/qwSRm2/KdXBdATIfPz6qj+wnXvPd998nWSSQLcOlfXfYnIOeN5qsM3GPa1uSgR9iL/KZVhy4R+45we9msV3XQ+C3o4CkvAPsEmTnGZxUiz2nBvUmhEmalhSJnlsB5ZlUDIz7LgOFc64iYJLbAUIEaVZljgRsv2N/RD9hfVECRrVx3WMVSnkXYDLV+s1sM4ELUENlMFTgDvXmzJXps/nAo3HaQqHvc7/GLjgHGXAPAZnMdC1ribOnTXakRKpPk3WNjoOCGKtsGTQnGdgsPa459zgAR9tt4M7nCXKUlnhVvzYxi/2QifT4cSpY2BrAIfwW749K9fxSbUDt3cGmmRCLgTG/EyAkXuE9VGI42/HrxDQbI8W1BxxnBM7YC4k7sKkT2dMuef18njGotOcytnrOvVeBZ/7Nfr6A9LPJ7HnFejgDZbo0BsMu86wywsgEWn9rskCbx+Lo+POTorMFBZkijkDj2ol5ASay96LSXJXTikbVFnsdPktjRp6xYjzYctaV/U7Bhn/nTPM8j8/eDFbbGgTLpayzBl0TWgqaFPFvAppex7lvUrZGqZJVe07v6s6dQJXVWAERk3/OAnRXrrcJbJlkivLZ3w5YlOe8c8GewTbwvY7PSC8+fmb077LrSt3U17JH+EwTSAsFggtcL6wGzh3rbXzP/xcsTey+6ibvl57Ma2LHphsS+z2BJZ6NFPcyIwuolJL9axJCxk68v7ncvPjh8m9/+qfL2/QQXi53PsBTvlweg+ZCL3j34XKPStHDx6kQRlQms39AzO+nCkhCGAQ2ggD81SbPlDThfk/4w6AxaOuQEf7tyy/aDMkDw3GKXhPI98FWEr0LVQSazWHZv4YOlINAo0IOL169zOtYHIMuAkScGcg/18S/mzQewcTbd0ESkzAMbbE3sCqUTQakWjaR6QP0T+mDvSY2fpIhJcinUtUkdEnpBBuS8W9j8B1Hk+qQZB7+OYFMDxyzBEOB7TgIAw6rPEEKNtrCTSpqxX8TfKRJeaqyJrJR9HrWg4Sx4xCnt2eVPdaW+7L6yN9STjBIOB144aw5r2NNRX4UPDgjpPx/vkdqR4Oj9mp27k4pNq77kRBSYVnl7NxP6hwmAr6og028phQWG7T7mZ9UxFYjkcqguAL3YPUvFLmNqvCwRj57M+28FypurIXU4VSLZ5SL1pZSnHV49z5OMXvyWXuGuGYNlugU+8N/I8EL8h0l28/jUGwQ16nHyGz2T6g9QwlN5Lge6UUGFnyuhl6k8ahynqqdfhbv4z3It7NnCRBJgPrc60TYH6xpmQBX0QITLBPNSIov0BIAEBVVKIizJFAhfcuAzD1ggsVziXGngR20mb4nkPv1IPgcCVAJrBEnaXJXJT3+dtaPwfShippZdU8PaXapc6GBJth8HNoY562CHHcOuir3Fgc0lLoJx5WeiyHH8HOtOmoVxHh2CjMFvFkfX6iLo23yuexHfs//p0Jx/0HRc54Vf9q83qCY95KU8O+8hiqVqm8GodD9Y3NDTXp6+fLLL47q4HWGqclkATHsyf/H2pswyXFdSbqJfSMJklL3jNn8/x/1tp6eHs20WhJIgACxFoBnn7t/kQGIz8Q2e9UNgaiqzIy4ce9Z/PjxQ3IjHZJACFvQOZhlFjRYp5LY55qRMOkZUYG4lQADDIELBStYlyRqR/JUcKJBXnva2XfSBVk7+kewUbwX15DkYlWuVllGvSUAACAASURBVJURsCkdGPsRxetUCCqug+11nEWTygYOshYCEpLcPn6S8+csvlTV069k9asiQnyllwZhnAg5Nahob1FHLghuqC7nfsn3J2Blb47VynPPT5PbrjGvtf/PpFWgCoDo2bNnpd7euX357tvvjooIrRlQrZI43SUgqaAGNrhBuiMRKgznWJTMORxQBZjCe3Jtqg76WQZvnA/ei4pi/KtKfSefY2COr+V18Uer8nst7HESBSsvSdLW823ikR6xqPYtIJywG/vinBDq35MkUI2c6JCBnP09VEm4R8ViAgozS3A9zAcLJyqBG1D+6VMoxXxmtBbSp9+ROlLSTTqsdvIMWSd9EHYuFNrMP+tz5rUGuoJejbMIQGEGdX6z1X3ez6oMdkPNARMkzgt21Hm2XkPilVVoOTdJEiLgxnzqAtRJvBd3YVvwEVZTTQg5Z9iFzOmd6rVxQOxeRpsV2LEq277oAkZJ0j68z+tViTSu8l4Coo0VxVoj7hTV5FFOeS+v08o3a6lAFP5W0L52o6OU+Gy+zgmk8WJoe7NpscFv3h4J4jmOmp5Q1T8HNndkSudwt0ezax0K+/o9OQPSads6UxZI7MpplifPpGAFcWkrpGcqNL+vPfQ9tBUFqAqiURFNCxZ9nE9gEVwraLHVKS6UbZj4d7YnVX8H3k9oLsDIx2pPuMeNY3v2O4ez9vtefCJ+xHgG320xQp0BCwy8vol4NRWM9bSdzv1tbHY3tjeA9KpwYUu8bfLqeyWv2NiwhkMdoVVhqNuHWI4Ayhf3sjmW6eEe1V5RKgGV7LXHj/N+AUk2Uo3PTx9/wMz28RfQepPYUZXRxBINKI6Y+x9XCDeH8N0r5hD+SxLC+5yzNK5eLo/oC6OSRfJz687lE5TRKYwmAI+KaPm2N2lO7/xBBtIHITAQDe2+c4gYTh/DSzI4hJVD6nBlH3DRXpK5Vu1MOgLmLDDve1YhtIqcrfqQPJAMpMdtyoUEyaKhBB4dxFyqqP1HIj6WZRtQY1Q3gJkerAkz6Bgav3WuUNB0ECjQttGDDKSalFV4gM9+/vznfC4HSX5wBtLHiLaZOZSDGVhe04bvDljmc7iW9gUhRNF+OxUSc2+nQbwGJ2eDFdl1KJ0ROmgjMkEH7xWKxgbNYhwwTnyZVMVx+rU+giNZnqy7yadVmFQL1utABSA9Iunf+RjnJ0opYh4hFQLXNejmGo7mmg2MtXdn4g5HCX9IPPsplLwhna0QnZRmt46dnda+INYqe1c10KMS0L409lR62jZDq0hM+zsxGtJq3adJgqCJpdIFWlnFOnvFWn2ukQao4Lmm32fy6aEtoD5ow/sMdtRkd65A6hxTUfS5s9JM4howlvqZ53nv3nofJzU+MCP9KnDoh1Bz7prcPCxtlOqRAhZT7pQOitOJkmzmWXWIepxuxtIU7c4Z2L1X2bLAkWid5ypJIgnb+jG9dgNi3iPKp6DLEwPgZ56xJHPOVFzPGfch996+mtJjqUS8z1nkfRGS4ZlIXY2KasZOFKmuGEtpTrU3rUL2midatACBZ8d+4BrtvSJRaSJ0r2IA60XCRnFmksANXQ8VZIEq28EhvUm0NqPS0QABW1QM3lmxCsYiixqm+v4Boao3Ry8S+zfUsEPFrBRMexnisOcYeU+dnoGAdvtsq0MZXlCAwy4j41bmqNpnY9UhidyGrx/V99kXHXcDyjepOn77LSAWPaQGvVW5DeMka9rRGFLdeX9sgwAf1/Ly5S9TyOyZ13cQkB4o9uvXTVAnJpV1Wo9Phrivj6Yz8spqMFBk/7A3AHdKk6qapBRPASTn9RXM+RTUvQlsgRr+ptrq2oYSuwRGunFoWds7SdTSr4MEeRkDgDKOh3ANXM8D6FrAxmu5B9bZwNa5mvwuiR3BWKqSsyX23JJcdA5qe9D4/VJGHxzUOa6f6+J+ZQIIdkVZ81Sh0582umlgqF87kO9RI6VhR9xhc8hMxPQ1vNakVHBSv68708aYUJ9FQAq8jJK5M2oFQ7Ci9vt+gjPAoFT7Ml+P5KjzjgnCr0DObOpnwD9mDd4+RmRgN60uN9e4Dqa2shWbORo762NyV0C5FWn3RHzxKpuqDsc+RT0Yunep+AIEZxqzdinVrzF6ZBy1tfJK972e2SqlypARLLE/XDCNa5DtkuB3yWqrkX3mYcRMMdsZeton7GuAwVOMYnzVuLgJirTrAD+ngfehEpMITzn36mfK5mH7OSPWfnPWK3ZlYoSsC3uSc21vvxVBq8Nf+4mOdCpDiTNwxA5jdglwhEExLYrM4N0or46A6Hg4wVztEHuHNejokCrYKg6XuHQU5TBJomy6GZE7f0n+qIjt8wQ9CrqtBeXD+yRqVMBt1TmqglbT9jz1IX6ONEneN/f+HvG2v2/hMZEUfE7/5Luyo9zbCr3xDA87mHF1HaVU4KfMPr4yziqaIm/apzo2CmuIQv6rVy8DshvvYrvTtwsL0uHwDbDylcQ7rJCrGNoZ/OGaAKLcLyavYfYtTnG9jXuwuZ1D+64MlCnz23fqeeTMB8h98+aYZnDYltMe/X0J4cd3l7eojP7P/365effm8pAS4aebC+EkBuMhCcjDR5d3Hz5e3n74mOQwaDu9B2Tr9+9lhtQbHmbQCMrrk7iF4xtxBozgw8svL19efvnlxZpgTwkhDbrfoG4IyttAxMXkAXOzlTo/f7Wn4hrwI4tf1R+uo9XJvobFUeq6FYf1Bh7qWg3G+WPCRfLRAOg6kNVRD0EKNp/PoIzPqSLYvYjm8FoTGJGr9rfcpIry5z//OYcIaiwHkvvAyfo+HURJr0zpRQSw7WmpBHkTqVYfcXpWV1jrVFMz5LaBzbNnP8WJcT3SFrjuVG+pCu6AY9z5nQbGpWqoQMm68t683vfnwIR+M5SC9Ql1LPSvIptcK/fCtYPCEWQgptCA7nGD7k/SeItU8uzz50GFDghAGkw22W6wzMiFyvq2h4l+U8CBqywzv8/3VAk0wU9lds3qUafafKMEUVzTErig16EfigYiqvBd1ohnFUVJklnW8POnK7VqvW2875ma6PseSfmoS3yuTjBGbt/XqUqpOCNbOg5+JtjiTCrXKp/jbML0orVyI52ESgRGhNdlVEHovp1J1MbpBgqgojgWg+1Q/jazUUS1QVMTTteFqsGBWC65PVf8vD+CbWdJ4VS8N343vYEP7udcW50LInvv3uVJZgk18ZNixb+lnbJPzs5ZIaCgzktUqPw0qfxwBDkOeGU9pCUluJ2Km6yDoohT3BzqF8GmGXg+r+MCJoe9ZEUn28pxhVPsPc6ZGs2T1xMgcp855+8rzpARKKF5XfstEiruGjrqQeZBr8c/qUYyW4lqVs5o0XieswCOFBavo7TRiqX4e6lEhh7bfjjen+dotR2H+uKFCG7BAfZQBlGvD/Gc5GP7SfB5z9o1aLut4p//kMT95a9/jdACgmIkmgExEggXecaJYr+oPiQRS5L2bqMxmsSEUbJzzzO2ZxBhG3toCaIi8nM6M1JwQkveuAUrmp0PWspxxu+sz5X341yUWltWCvu651Zg8tblDz/+mL1rclc16s26NNgcuu5ZZM0RgkhP+wn95tzzfZLC5z//HBuaoOZUybiegw6N9j3dr1/06oz6jr0LAAONaewbA6KwTFbxY91IhliL754+jd1M0LX+oaQwaZvooHoSKCtMoby/J9Bs0sifALu0UuwepdgpOsWaORpB2mCqGpvhZoKd5G/UfM6USWEpvwXuDNrtIxJIktrJOWSv8dy/f/r06PlV4bCiFvVD+DuAAyvTgte8Nmdyytn2fNZH9bypFZSkgIHjUCqhR95GaOTb9HvLMrDqmfgBuvp8JX1aiFjhS9krqZR++pj+LWm4BWmdR1o1cmIoz3baY6BYLkHIvqbajl0ehTSB83pLiRszwH1Avj4csBNwBHDjKqhDHFP6pqwMrj9V+IzKaWEAUIHnRVU/LRkBSRjpUoXaJIuzkY4yg9UhS6UJ0O7h1HKT8SVTncz5NDElqZcdNmXJtHOMPsp7SRvkeyQprDHvQXL5/OfnuR/7BtlDrge+lddm+LvJ6vrwPHPa8yMhmbow9ytrw30BgMTnApAJaCu+wvfYR/gVfCbXccw0XBLEZ0Qxe/2CVWa+nddwL9hs7Aj2hL3HXk1r1kbG8azZj0m4I/rFbFEqzp/GWkOkpvFmqOYr6BSg3DB2mDBvXh/JmTbISj5n0z1+UPA3E1ZF48SxExS0Ysvrw9CbQKD5BfaXs/nsp2djTPH8HuSZkBAi9nVQejfLG0YDP091nr12Glf0/Q/f54xX+KZKs3yG0xN4rvysCeHtxFS2svE+6Z8duCAbgOcMG6P+rPGugFGZTgWljzgEhl7YfC0+qLyas00R5B/2EJ4oo//+p3+9fPrw9vLw3p3L7c/rnwC5Thn98eU9gd4NCz5RhUnpR9I7KqNQF6BmgvjDbx6FBcR6DZ2dTVW6Rkrd6yPESdRI1MAc9IgNaa1qZVHzv/8qVTXzvqYuFzGX9YhEaXSy31cq3QbznoI31SljgI5ewCYqZuJeXw7xNonBPb8j1YIETQS/RrL0K96XL4VERPOvTqC0iiQ8VHjWF1dEgp+1EilCmWrE0IpUtUCZJkscmhZN1LduX35+/nOugWs8J4RBwd9Vsc+DLvKv8dJQc79cPwZOmqfBq68xIbSKcpTkV604DpDqIKPH4iRZO9HM9hhAixwFY/0zB9qpqMfU4kxcg+gMFFC5UoqDohSiZFUuo+rWGU3sTYUpSGAjsTzqkf1RrKG9NHlmQ6xxriQRCQwXxIg4yUvHgZ455GeDFyrl1MjOFaIgaTR6P6wMM9dpOU303QQrScYEcqS4WnlzT1llN2E6UzVzPaMv8N9JygYQuMfPFQgrAyYRBAxWREK3mxFyb1sNPDtA94eG0fdK4juRg8zzmxDJ9bPKYHC+kuuXQI9k6lzJH6Leik8rVqmWxbg+zH5mXanANyCsGmWpc/cCthRBL0WDtUhQ87DVje4vgKhWZUSCpYmbhMYhWUGeoA3XW9rhrfQ7YrTtrWzQM1v44GEcs79LQC5Vjd85VPtOKok+89iHVWJD/xpSLoUq8zpxthtcncQuIiOPh7R2D16Tvw7nTcVhVSz7/8qCaKWtAaKDhT+GhkPSJ22XBMxe7gYzDewqcFO7Gzv4RULIqIZfw65o31sDXNsLpHiSiGCkImCwJvzunY4d0p6HBjrmQPYsoMDYEN3zVTpk/ULTavh29Ii3qr2xHCdKFJ9pIMcrDP6zT9djw15j/xzjNbYnr9Wq9sp0DTrLUcGV45xstmSoRVPjdkYo13+0AkSBEWn5CkfY9y5glIrQGANcEx/sjFPPfpLFJQ0FED9NWbrVuCYxPTui5rzmrLh4PsfZfwtqVIrUB6EyiggG78NrBMT4jIBv87VhESHGNE0D+8Y5S6xjKmH477SRdAh8lKXHxhDs1f90pFXB4YAEuxGffZ7rWBb8jmdP2xl6Vg3c5dPnVo9kvjg6JWckyuQDoc8J4VoatD+pns8389mAi6n+IVoy0NT2CUBRgU9HUsXmve3IKtYJeyeDCDAwjCOAgATvAK3oDVRLQZDYiqQzLPk+62a13Wts9a0MB6mXxhBh00wFlDOLzZEZoo5B7BK9aABW9gGHTVPhQuwRa0ly2+fY6gx+/rtvvz0Es3I2lsB6HQGzJghmFU5ATRooZ4UzRCDvHL36pbux7dp67on34N+p/g3IOPb/+exv9q8+L4d5FfDa5c5WPFdw8TkqNksL5He5Tn3L+bNYd0ekhZY7LYTEojA8HPVyqk6FWkp712zj+d7O9hTqMX4hgDWj4Bh9o+I944+mS2DlTuVi7Z0MPGOdgrV8dsf0aIus9HM9+L/zwPskjQHaLkngsNEC2vbp8z7eQ8/lZvFurAagkBoG/C7vx74B0FO/oVX4Apy8nrYR2xrsz7ba21am+n59lNVZvkeCzrXKWDjGS8kSnDCdtoL3imDhWnkE2XmeySU2wF6BmADOU7a2wijge4g8rWB15Cf47P9MQvjn//U/Lp8+vLs8fnDvcudSYYiPH0pvo0LIYHr+VDSGn1FFvFxupY+w6lP8jD8JtDEOy9ihmebmNkbC7DUKbUkcQWMondN8f5394s1Ymj/mQR2OuImElIrybUtnqhzr+6OvSrS7pe5J8M8IuXG5RgNd0B7llFuZqcIjG5lF7yZuktr3rFOsItaCUtDi16+DNOicvV7+VlmM9+dzQRRiRMn6MxsOR3ZNkDUUVbWqqhkJb/tLoIG1MZv3ZoMi6Y1xB5mzLyjzDcd91rDF2KwiyvtkCOaEPNxoucagglUdzee968gB1cv4edUPe+gyj4V5b6PVRio4oyTuB32SthdBgPTxNOhSfcpKcZC3IZQKBYi+G0BVkpp1KZ2B9+J3fE78XXra5oWtpzMznD5Aj6LJF+nlz6k6gAYZ4EhpjSPc7DXnRPL5UrLwUQYwPE8DGIM0AQOTeOk9ig4lqT99Sf2xN0H1vATjo7zEqO6PyRP7/uiFmdol7811EICGrrMky73C/u3zYM1KJ+Ee6P2KUMvURLk8Ptv+MgAeDCufGeeKaid7eONWSgPGAdQGBHhZn5y3muCNZGaJYECliC21V1KaZPTqNtzVfedgZBBKnJYJvkIu2KZWtYewTz1VdBwnF4Tu9es4CRyoCRSfbx+P/c4RqsrQ66omKlGuo/dZsS7cp8/JdeY8pZd29oMgj+eX1+X5XwPqrPUce6o/EzJIBe3tm/YkZ0ZdhxvnGQ/lPgK6zWTU7rC/ryqjnbGVnqUJEXktoS8qprTZjp2Z2kqwe5l9RDWvdJhWNwo4UHmsOIk2uQO1Qfyhn0MdrYIre4uAz8AfW+uMwsxAPJKuKkIbpGTY8Oht3IfBCmgr6xtBAHqzQ+2tEEEqZevh++67pwcbIsn4QDOegeBNnXDPpUklARifnX7O0eVjj9Ob1/vDFhKIKE2uHTVwMLC2Z9j3r40sNamBede0AdQ1oZe23f1x91B0zhmaQh+BhT2n9hCbTHr2Eszt80S9OcDcB0mHQaa9LLGpszfSy5W8D+UwPrQ2nuu9VvRK/07VaQCKog9cQ8CAVSzwl/aTyT7RNtrXY5DFtZsoc0YSPKtGPo2Bfq/04fjpUMlKgZbyK3iWClASs7YQsBcS+K1VxaTRdchzPbEfeD17TZtpslz1xga3Bp957Skh9HN7vjbbchRwPs8KbsHmJjnaeUVqYjNSXSxd1PcvIFkqKO+Dv3NYdyvR7cdTZdQRFwG5xnxKBfzz54IYtAtMVVwAKAyRzKNuS0ISgYBcAHGx3h1Wvkp68qP1gGCXuC6+2HuqZvZ+yl5RmdJ9Yv9aqu1TpzUWc58Y4JetVMVpFUZZf8f6EJ/hh7GNAn8KidkfZhyqjQ3jYaIjns0kFTlT2IDGGiQ50QmY6i3ngOdm4UCA48zMONtx1jOVqydPugembKxNOf/tyCOqx/hE9iu2Kfe8mcv6C4XLHC2BzTEhZN2wX9h2/Tffy/gc2isYhTHV6XOMyOaHvcFzwCe4Z2UnULHlfrR3rql26Kx0zDnG11qAYM8WcLgqqBpnWb1OnD8mFDEKuy7U/p27JlKl/2a01vsy6fi5FbdWedu7VyCzOiQ5Y0uCBRWTnBtXDsEjjiKGTXIbv0C89DA5gH46SWUq1m2lCeNhIn/cd2KoE93zrHZ6jOIDqBwILTW2uUr9syOXct7+s6IyJISXm/eXJ4/uX0J8AQmCvpQg7fblHhW8R48vd+DQQiUko90Q8HckL6B2HPaUmwmGCfKYWziZ7yEZCewPQZkmhJ2rA/2vxqLIxhqhpyxXFIAB26VGBWWip/GEIkstTUPs+PNB42bkMWDtWwC5bC+jB49NEYWnVP6mirjmavnVpbkUCRWi0ghyHaGXffiQIDp0zU8fL3/7698u//Y//+3yxz/88UJZ2X48jLOIGhuCTRVqymSjE9Qr4X6/1JlshPVgRjXwTh1pqW1tfGUj8hkmiqngTjlQ5FrKZ64XsYvQpDrnqglhEcIcvlRtobpuLh1DwMfHTjJGArGG4LNhY3ODSieQmCIir5PzTx8RaBzGLU4fanKGV99tVWa0AwKaVE/mUAQJNPytNlc1LtUYh5dOaTaUq7ut3GiIqGjE6Gc2F6put4PqEJwnsRn9Q+GKJG5Lbt1vvJ8UJ4zg3wv1N+SSlnUIKK2CmeRpdM8D3VrfWilt7VPEcLBmGjZpoefAIoHEh/YL8L4JbPc5ol4kG5xZkCveK0kWgd8owippZV1XGeUaSPCUBbfCy3uGyvW44ykcxGog2qDotCId3XXQgDiP7LcASatGashI1KATS5vTULNXfd88vwEw+fxVmFTTO1Mq0wv9+FH2h04jydLEV7hO+yJ//PHHGH8c4dH3mOD19jGeIvtyTpl9R/DF+0vdODuNs9CFKKqBQPbG5pUpy80ZiDroJLi5Xp+3QYrouRVIgzHey4BDwR5eKyWcn+Us32mlOQ4NoZnN+ewohqpBJ1CLenN7KxLwzs5aLeVn0ogIENMfvB5Xe20yGHhBvoORcx1JuqtWyffxB6DwqQYuiDpXWw4k+aS0qZMrwHE7wF+r7K0S2yvUZ36T54dNskLAZ2e498QlmljeSyBAAFGUuX3ZBcBanbKnmWfUyv1EJBj9EBpYmS7cH72o7FX7muxFc33PgFyotgvMWXuDzUPSPkF+ZyMegNLOGOtzBsw887VAFWP5+nVW8O2V1W7k+auaG99/3Qva76gbvi9gJO1TAML9mkQt6pA9twYuJpjpO77/ID6A82uSFDB3lL7sPXtzT3Qwq1JByk/9cVYmqvq4DmqYLZvvFnXUCTx5HpyL57k+fKQVUHqK1xeUZHd9PCazMilMphLDbA9yHQU0xlz4Kun6OiG0l9x+Ms+0Q+0P9sOl2gmp5oaZhQhfB3SzZufkXbaV4KKgEaBK/MzGnSRIXiWI1/geqlb6fK7JX9fe6o76CRHHmAJv916HfjfBW4+08c4D+rWa5ESMDVApo1BawSpbI+9Sf7Lzb7IJaMCacYYbn1TA6irW0aBYkCUVrs/t8de+WG2037JVx87h44zot2XwaLNDwdwMau8zlWZAqrSjFEQy1jqqSRNDi0Dfq19zzllv40f2qGBbgvgxT/xebOTOU2OL9n3Xbne8B+uZajBzXddraH8fNrrjwfs+Uuyx5SQtxk+2rWiTAQKJmQWGjY2MF1Q1TmzwuHG046/00cTiVHO1AWc2gTZRX6zdsmJvjMP3HR9hfJzWCsC5UNJR0a5faStBtTZY49i4jfIybuTzrN5z79rkxCOXsrMCWBPfb0SI6y+QHe0MW3M2NUD9j+QY6wNugtpKONeILyE2DhCgSvBshclg/D7+7QkzatvnT4HHwk+Emb6/tkZ4zpOoOh4n7MHfrTL67oKozP/+079eLh/fX548vBfaKAfkFfz3N+8u72kCf/LN5QF0QSoso0zeBzmaE41oQpoz75BNtdROZkpSuBkpHc7bEvkXlNFUdIqqdrRDnTOILl/ffENQygaD818OLo6Xz8AISGeyybSc/3Jszw+KDVkOdWcLci2Zk/KhKpZFxa0elmbCw9JJBGlehcTg9KC9gnDl/T7k2tJ4fedOOO9/+tOfLqLRef2SXhuxRRu6eXl2V3psDuRoIxxIDJ/JjUaCvz10oDcYJecHsn5xmtAsNwYjKPE4+1x/lEFRJx1lIwn1UGCeS4KscZVBP0xYSrFrxVSFqWzCJWDnpM177DwyRVmuFRZeJzppAzrPJlXCVGv7LE3qAhAM8UqCM7U7aXH203D/5+sN0rr+q1CSRgvBgIhmVbWrFYaDsjAqyPzTIerDfeW6D0W0Oj2duYGrB5XfV0RCAOBwPBMj8rlqgJIQQhnagNUgQEka63wMmnTaOpIDvVLxl0G20CdOTeOsO8Y960IAs9/FUYSWOTROdDBJymkeok6aPRbqw1B6ET/fz3k8rSLQ/8HA69Jxgl4ucKRfjt7a9LVMOCVOb9VbPq+BUBMcAR1pfQTlDR5WwV+/iUmSDqyqdUXndEZIaXMOXv7yssn4lPjYr4A8nB97lUIxpvfy/v1UlLEnhyDA1rc9t53hpoPNOlF9XWDpuvF+7KMk9aPKNyFkL64/cHT6gmNdA76y19MvXUGoUCgnjhCnvFEgx6zL9VbyHqL5Oj2BoCS7EVkoQFc7wj1enwv7hntnrc5osGfOs8PjKCujf7SdOuvDOds7yVnGmW8vXvtDOctL0gby2Xd99P7OeXutUtVICANCDBkG/GFtpf5T0YxAzgCGnqFWYJP0rUITG5+h3RsthL/CTwxEMgjj8LgmJjapTrxGVKZBAMEBPiUCYhsRYmKVAOZuhZ8Aw4osF8RpEbnMgICUCyJM8g1MFeQgyL7aX1W7a6cCtEy6XJvP9bKnGDF0VtlljQtMtq9bqqXBh8CZgVrobAMQA6CdZtbZG6jyqDaLz5ZOyppwjap88jvajSTBU3mWGsea8WyggZHEZ71mx6ki2aujWESqQ6NetvJCglOGCX/cLxHXQV/Avr9RVuNrNp7l67EfpRP33LIOCvQErF3VQaC5z7yPtr2SpzELnyrqVSCoVTb+n4QCGxkK7ISVBGdliHBWoEVDiz9XfwVFtO2hxw441VcexsUZv4vFovQ6hpH99wLB0qEPgHCVmlTRNrrCfcv7831GOwEcA3wYv1n5V8xlKWEuSV/PvVZ6v1XHqCa/baJnMgHYlXhvATvPz5jEQeNSLjMrdfTUVqtvJUk9FHNH50v70ajeXk8SjgG8JgmHvzv1eRsT8LoKTL0NE4nPU2+AQB9bIl31XCni9bZ7fD1Kytm5R7w3Sip+zyTPfc1a6cN59tgp7WN8TsDC0sZVWA3TYn3mjpBoFZrKcitVOT9L0CtQxv7sQ8OXhmW3olFB+va6Ok6Ezz0S7/X5G1+7cEU82AAAIABJREFUx1r5os+6sUZADCqJ5ANjL8p2yczXzYI2ZrbQIl2X54sN8HezVtjlFBR2PSdWRNbwBCYn1rAgIBvrVNU/igY7UNpci0fxBfMdAuQ+gwjKTWOAkWLcH/uGvMyxP8QYtkZYeJGyX2Z1/UOAvd9FGf384fIeldH/8S+XTzdvL08e3r189+TR5f7d+21o/PX15Q0z+5Asj7T8h3QRsoiPNzz37WZ7tCoHEvQ5ZX4USG9PiRRDD5WHpO63KKP37m5u11Q9ORA6Fhvwo2AIukRTNRLxt+/k/Uwigxh9+pR5bHngk+w+o+jYC6WwX7+pHD5fIjulk7RPz0AxTurSfgS+roGOaOb6IU8BBr9TSeWbVmWWUGBkGtC3kT+BwJAzNyEnCNRChIMDzL1haHnIVWRtfx0bvMF7q5esSUvYbeDXKfPvOJXJMx/G6dxoVji4vUGbYVL1sfWebP5TTW7/VweX+xvtSjofFY+qL5VuJdJ6rR71s4KarBraZKhJqMFjAqoJ+Vix5Bwe/OqU/JtcBDVeIKIAjQGUVbUYbWZlBnXul/PjuB8MZGaILUBNtQRxpNNQbZu/TWS55rPCmUbDBFY6jEmtQaKOt8aVnpP2yJSa2uSZdQzVb/tVuo7KU+kjOag57e3xc/ukGjw5HzPBJg3Qm/skzZH14rUY3IwXyEiTm6B6OYN5n8rA18kWaeSzeA+b/qVRtgrYfej+N/CzyozTt/IYOjHrjCIhSfVUTLmHUGEY8LvKOa9P4vgeGuyrBNqifUdvx6inBA5ca+5zzAGrwTxj9zz3yL3zfqrhpqdmSHB7em9l3aSE8p4gdHz1/LZabeM/PydpoTLBa7M/EeR41H4eRViwEbFDJ0pZuQqtPosMa4vqmAoekaRxRtPXQ69QZmtexwr0HjfUfdLqfM8ZUglo1n/K+4uSJim8e+fy/VNmwvL70EKvPZpWFFIlWLVGGo7BhxUcKS8ms+x3KrJcZwLUzepin7LeiG1ZafvbX//aBORu6b95TusRU2ggdPNVYxr09T2T2CONvj526fVcV0RP3ryJD2DvQXVi73BNRyXYQDiVuYamfLEHAPtaDX14+ac//jFBCfs5Z25VO/5bQIf7RFCMYJ5eKuwVZ4U9L/pr0iylmHPNtVccovtHYJXKAGvSkRsLhE/IMGvF/uO5sQasrcJIBo6cWZ55BaVK9cPesG5/+9vfDhofz4N1J+GFuvXzTz+133J901ZbeT9nndrrWntTyibXGRDqyZMAvVYd8rPtd6vFPOMk0W87k481icjUxNIceu0zYwVQ+Xvx4sVReUkQfRLSYb35He6P62Ptcw4njX94ttGueP1LRgFtDAV+mD9ROU5CUzaQFVGS74yKgI0UBsWH2EXWknuJCMoA49jk3bdovgBwwYL2qglMeqZqS5WTL0OHfWKv+/EcV/1nffBnEaY7KY8KOiThTh+7fbKA8Ij8kci14oJIlEwm7zn0uVXRYiMXM0QBctRL46UAX+/e594j//+eZK69cZzVs1ZBAIGJWCksxXPiPZIEWjkbXZz7yyixV68O0JTroWXm+++JwSYcZ8/XSfafAJuzUUCufZaJWYj31ppj6xAJ0vc//HAI/LR6WCVO9vM//dM/HX6AWDeA5j7rAIV4ptvLGBQANSpHSfDn36Rwd23a6iD9kPvi9zmPfAnC8nuHv12/KXs89Mn5aAfW//LiRXwuVSlsH/aBvYwNDPMPwDbspVKOeR6N82qz2G/XnmVm5D3IfYTuufEW2sCcTYpGCK28eZMcAPuSOavffptzwvcEgPlc1r8gN/abeKgFDc6TzCzuTcGbaH5s3AjXJhB3sGnS81pwJmyEtWdhP+NX5nP5Odcb4Zj5jfjO+V+ruYIrBdNKkT+UkVHrT+98K8hcL6/D7iSucHb2qQfz6Cs9ev3r8wX6uD72HfeGKKczU49i1wk0jkDfaPRnexHP9bsSwpt3lzeojP7bf7+8e/PycvfWx8sP31E+fnx5/xZ6FL2Any+fCdwJFpLs3clICvngoYyGO34vMwgRlIlKFtWtKRaFIvS2myKIwDGDkACjyK/oik5GIZnIy69njfBW+eZSGa/jD5xL0rEF95OQShkVGWr/RznIogft1yuKysbCsFn5SAC7uYMmGAnKNgheg25pnvfIQfz8OcicQhdW0lJCjhpeJXaj+DeDfqiUWXUaxZKNd9BWbt1OMsxDzzVDzzhk6RsUFPlDHneUggXRSUQ3j/CggIyiqrE/V1Tt91qe+AVVCeecwz/ZfQPV9BWOxiPSZfCRdbEnZs6jVYAmhE3MRg9ZZTNJJdx/qpo4jqP6Vjlr7kNjUNGD60Bi6SDO+zKwbg9ln6HzjQzGNSJcz9fCKEn+1uRsdSF9GkOVU8k9UyWX7Tk6oJXhjjBJcLeqSejWG3WR6kNU6lqd9vN4Kz5HZDiBwyhMJiodWlvFUFHBxq+KrdS4xwCCNm1fnIMhleMyZwlq4aqBXMdZUEFj4zVg/EQbPUuifUcyM5EEE1ibv/PMNYZbM3tjrslqqTEOgpZ+ksB7ym5BSZ3xOHtinyb3cYAgQ+5F1L2XKp618pzEPZWxBl4m09Lvao8K7vBMD/GHzX+y6oIzsPJ8vtbQmOgN+YbRCfSA0VPQ+UIGROdeiYNuuOpQnNR6286Kb6nMrgrBc42QzoCNnPkJDyh2lepjKNsd6h7hqwkTKOARKv3W2eqeiYt738RHp2ujvFUPekGsQlrxsZ9O6lCw1w6xbf/N9ksU8I5qbWnnIroKQCR4CrBWlsYRiIb+XDCBdSUg93lhg0sDLcWaM/jkSdWPM+vpNFdLuxRA+HIrQceL589H13uQAK0BXAMZx30kuJoqdM7v9gzf43oDMg6Uy/PZM71y0KHuduyFgJv7iWsmGaSf59zHV6CrdCcQZGfVBmUfA4e9jp3hnLPejjJy/zj/zyp1BTpQdXwUPw5t6QuAbUmw+yEVA6TW6UFKe0OrvuegzLmF8Uubr8bvZW+t8iDl3l44hXGOitxG7zRJuiq5puLxoIq29eHrYx4N1RE5+G3ZPAZwmTs26l6ud4JZBKskRtx7zswD1BW/OfZTfMaSuPZZP2j/2IZws3MyTzdVkvaEal/sQSMBE7SNKMWA47ATrNCszcL1577PPWJJajYDNdVtWnwmHHOMTdmcPt5fv0zCIMW1wGvBoVY1Os8zIOlEtxTJ61lrvMHvirIKzhqn8O/M5YUq/KaAa1kCFeJpBbmAS2xylJ3d/53JKQ2R90qf66NHARa4fxIn4ySeDSAKqsGtuLQv069z72b3W6tBEVu5ElVjM7g+gnliTauHxiu8D/aX9Yqq8YlufdjGA3WuLy5wXJ9ybvPwPQWTjzjhBAKxXtjq755+l1sJY2NCQwoCsb8CzGxGYNqQZHzQkjNxtbOSvoAgv6f/SKw6miTnDdoiF1/K4+v6qlV6rXI6EsdE1PflWvDdJN9hwiCyCJBPrDLQ+mDHXVH6/Mw9uNPSOHGVL/uY08Zx2p/27eHnOK8BXKYrkYT0229i+wCPjprIrUuuC9CJhLDq8rCIGpsqNqiojLOIYzcAhSZ+gy/HRsafZj5rha9Cw17/Z3zQGAznxC3/vap3GFDQ3z9fjvYinqv7ysIH3/OZhUExGnjyguQGZbP844Tw84fL5ebt5deXHTvx+uXPURr98ek3oUhdEj92+PwHAgIqFwS1tzuXjkph+lSgXm34IwIyTeRIIHfAR7mJqEyk+jcEVpXRUUZV8+KgkwRWIKQUI2vPFRho43Z7KtrjwkYkIUyilSSiQ6HZfCwWhqZUCQLuIu5S5ZLxw4/+8D7iBocKlop82XwbGH/0zIkONZDg8+z/C6IzkY1slg1ITb/KxHXYiJFTXqWPjdCN3/dt8nbnUHZKmX/0FCipVgdNNMMRHwXuXIJmI1ddjwHA77Ie8qnluvuZMUBJEBvU8J6ifl/0EqwMHxndie0Y/JeO6dyj0hp11qJN9vt9UcWaaqtVzWzkGWAOL9fIQUP5SqdDkMT6WQ1pr2QpgAUYmqCJovmzDnxtT07EdtZTaDAURJZZjDb8b+Yc1+QMKdEbriVo86lXxv3mMzW54TodoWBFMM72PRWK0m9T1R411sqUAQ0GhzPEfk1yA3I3ava136KUIgP2c4KdpHLqqIdn/Oo/VMWUnuq50dim0mzSAKXCnq9TQBjUOElIe3G5jyqDUQlpwAf62qSr/P+jUr5h3RGV2Qwz9iX3y3PqWJMq42aG5wRpcAg6rzjUKLNdjTTIZ9ZtDeWifdyP/XM5f1NHZQ8QaDsQ2F48fh90k9ez/3EcnJUILq3Xk/vjdTzvUBlXYcx9g0pOwIV///DDD0E+OXcJaiZNzbrhnAju0iM8afYmhk1SpQOZSCpExdrhvHB8Z2GJozqamXStGkZsYr1E/H6qJbOXVFJCm20WlGuUemOlKtTLPSsQX4J81pOAmuDNvXxQhGGKIEQ0+jM/N+gV/OAZZI7XkoLY+4Fy2pIosU0IK8JnD+7HfnOerXoRoLVC/SnrWntCIFKbcQ7gra4QXJIUCmqc6fs9Kg1Y2Q+sT4fd9zmzudgPBLsg2xXY6HgUe4ocHQTazp7UV/BcC0a2b/MQFUkgszEZHzqr61xpa0Bc4SdpVG2D+LC+7AcHjU5gJpVd+pZQ7UwVoT3Fhzz5qU9RO1K2DQg6/bKtvsa+pko0uvjGK/DeMnw4I1wbq/YDYzUmwiWNmfev8NOjgzHD9aeffZWiCIQtqKXSxho4zoign73G987+RXGMUIZPM1ArrPIg55MKb+zZkh/RfOwL/vmo1rNeEUOj2tpRGoKDZzEcQUSuvUJrVZJlXbUBSXgnIqGPYj/xTMuC6L1nP6wCGfbJrVas7De3Ohtg+KaUVAXdQu1dwB0q4lRBc83za87d43v2ucJaCNNm7BzBa0XjuC7W5uWrlznXzgHFl5KkYGsc/ZHq4mKaBrFUhm8lruQasi/S7rN+tgn6CSx7Nj1f7HM+3xELBbCJjx6lOqUwGD/ns1rxKviqTyW2a48xwEzHJiRWgIWzQetcc8Tb6D2nfyxV01tRNlbFlvjhmgB0zAxniM8sQDxROyuoAX6nmIovpD0n1/C+7QHp5evcaK4lKqmLJ1Ic2fgjK37sJdYRPxfQTrBzmgAR4DlUXcseSItDKLwVI7IgIDAoW8248xBoy7iL9sJG82AifAWTN15l/iPxe1pyKs53ppT3HJb1w3PDDuTsLw5XcInkjb2pP7WKyX1SyeS9+eIeU/i5fy/XlPEua53IiBX8ZvbMh5xlWQKxTVPbJcmHsWGCxd+hYD755mCssBc8j/gFbLkMR1lf3IOgkqI73G9bNCoQE6DAxOykSF1ApEw+CwS5jo3ASM9+BB1bvZfGyvNjLUjMaXHh82FMqbxqMngkyb8rIbzQd3JzuXn18+Vf/5//4/L+7avL/TufL988fnB5cO/B5eb9TZLCC0EffF8CHpKwwCaUIBtgnhPCu1MKvfm4eVlUdZalBjHaoFTL7aGT5QAtYx7aZEJYcQx5uq0KFUXqnzYQO+eryd6Vptihmh7eLGhGLVQpKQll+gTbM2dlK05784oSRK+vsAmFDaRNEnMtQ9SNF9gM/G6cbmhinadzJKbQmd6+y3U6r0eUwIpfnCiiD8yvGcKXxMA+uo2YMLlzA+jAPdj27FkxUhQiFYr1UORno6gYCCX02WeFm71KiVUWnln7llpxOioHoxjwvRj19SryugY6GzGxZKsViiYNooJnCmQoTGsOTnK7Abqh5p348emRXJWte2JqUkPdk4BJa6OCEN77VUEwQXyu98PxXKz68L7pa1yPiffs3mgg0P4Tk8rBXsecuoP2NyEVroffxYmzF47+rjkFlVV1WgYgCjrkOW0IuuvqelhJxRholE2q7PE70P0IEbRaCBX0QAqX1IfSudmS3B+vy56ckTMhs09Jo6cBZA87FiZn3NEL6zUUSEjCt+DNhD+AyJPHnee5/cjvmUzIuednBhIJ/qZkmkRnf3jPBCZbM2wCQV5p1KUYCkLwN9+nIpBE8wQ0sFc1unEWJFbrJUxQNDEmEj/R3GOfTiWV9+ceQgfbkGqu00rycYYnbmXS5pky+FE4qEhrWQ1SyK0SdHZqbVB+9q40Sp7DUS2L4FAraJnDuip4qg5zwNqn7NP1y7YPu7bOqoHPOPbh5iYgHesnhZbrat8OrIfOXgLZturH67HPPz17lmcuuIUNCGKaPtjXBfvWYyZIwftGifDXX2M7ob1VEbrn0j9d51aTeA3r6zNxn+XZMWYns8I2RuM0v2zN3rGRJhWiwFKks48nPa9/sUKfddhYgFIl++X71abWrvJank/pngi5BB8/ggz2rv7TZ5KkOL1lVepTHTqJx+xfP6ttBnyeasn2jYYiP5o0oKIBqz3esSmrqIfy+x6f1nmSBNOsR+hbEXm5XH784cdcZxREh5RrS3N9a81oTzFAxLVC1sD8kuCOdY3Y2NR+SQhLh62qNO/N5/NZ7adDQGzre5sqXXva7MOR/ZDA7kGreoA2JnH6Tu6n1Psma1a89+CqpLw/ny9ljpB4sF7pLY2Po6rTZESbb69c90/VICM1fxq5wWdIrec52BbC52nb3If2IQe0cYbx/OM5IXTPRWTllAB1FigVl/WEMYcOoZCpsvNM+cJ2Wf1T0CsV7ykbu+gG3Lze/ugC3ACKUE2vYziML36LcYEN05awltgPNiV7IUE6gjTzFWEJjEatcB2qm63MNok7VM7XPxx/PurtF+txuXV5EapelZ1loShIxfu0Clm2Fl9UmWQM4Bu5Pnt7sbHGoTm3DI6fnc34tLUBCdwoWpbPmfBfGAMTlEkP2xe9xY2BOb+xHTBoAob+fULYpL8iNFKx408jDjRV3kupllCHq/7dOZidud2eaL5vLOoZMBnntQFxQxV/fDCWMgOZESqPHx8zHZ+/YJ2hsPZ6WMM8FyiXXyWE7HMTtnMslHM7MckAGC9fxv7RTxttjdlUAWD9GfGPcXPi+o1psiUi7KDNItYmnBM5bZnshbx+c3CjmzDRHq61dORrDBvwa8Uu/tsiEvRQabyyKIx1rLhyjybIJpAREcv13jp68f9xhfCcEP7L/3m5effr5dGDO5dvHt1PDyGU0c8fP19uUUYHNYZSFVGZGl5URhGQCTJtH0oGHcOj/XT5sM3GnMIs3Ob41Ii0AtQm7gaN3ujfVQgT1B8mfU5zvX4fN3jZZCkzRh6Ux7tA2yDXpKANzDVIGQodAZiinVynyYtoirTAVD1Wybpu+lJvzoISJpb2dpS3fHXuJn3pI8JxnnoPDbwSTBwzrAiu6pBF1L0Xk7FQrabqpfS+xsseCzYZ6N617+ZegoWi1x0QG7RpzeBWH7P5J5NvsCNSL4prs7viL1J/bDyXcsdnJbClEnoMme/3vHeTw6zp7stANIj/kvcarPZkYREdqOramEAX0VtD+Y19CE0i7t2n0rCZPEvO5PCfDVuSVBrjT+qvR/Vt1riAwah8M9BfPttSY3hScs65h1STRzngPVgLDLqOoQbuKiDT6ptUxlFtuZdVduzjyr6bMFLBifbBYij4Xa8jQXga5V8d/WfHvaTpuz2yOvrw+AfSGMRJlcJA6/iyN7ERqy4ZgLAmvJ/rzHUaaEmX8fOdW5e+ySnFUpE7N5uH7rNA2epZKUilibm34ris8SxosUotolkVulbFrDz7M4ETlfWidLoE8UjGR7HiGenQg9KtD8J1M9E8PwOTVxFD51AlOJkaHTaUoFEJbu5TxbeghqsURdhpSLZ9H6LG7Re6u7NfpVdHtrhevNdBKWavnOZPpU954h+qx56DIavd3Ovz589HqWIEQgEwR/PYp8tn2Q/r5/K6JGVT/BMpZx0DoEwqnGtMNTjzuz5e3t9chY1YM+xSks7jfBWNjV0anTBBcmbGtX+X16TqMZT2AJNOKG7O7/q0Y6dnX6AY6aqscmUfLVGpTYLW20oRvtPKoMwQ7Ur/rtJmRSM6yzR7baAXe4SzGxtxCnTs5SmowqxGBBy6P0jcaufbG2SfrD1Ykcwfpb+QawMy1znJ9GiUJoTS9RPI0IvF2g+8KUjDDNwnuUYTkABtU7tN7+XEoLifjuvoPlMhlevQL573WOzhaFYyNgRfuV9VbwXuRNuxObn/9bHy/vw7wMK79wdro1Tk0iYF9qS/mnByr74XFeNQXdPH2hnKBKOsP/albJ6OLhGYE+ROP132JvuoVFsrL+oa9N9XWqXXx+cb62B3fSYyXdh7AZ6SqL6fQq5V4o7+ikrnwNPSt7smvG9AiGM8RCugoS9/uDlmLEszD7dMmu5mLnrejB0EOdnjEZ6CMTYg1x5C1Su5jtqYT5enT7/L2QRsYq0yd3pssp552BYFm/hvR8Kk93GqwmV3tHJZJgevu44Qy16YT+n7kfh01m7OA+IpU2D3PGV/JiH8HJZB9kHipglAjWXGvXGvPAOBhQBrAc3LaGJdz/P2BCP6/gB3pafbR8x7YqOzT29uQu8s9b3CiQWCW+gwaS0IWV/c3rP2EPZM7uSPvs/7MAMyoBBqoU+fxm6wjj5XwazrOajIUyp3nMO7d9JGlUQ2CvcUcNq/zj7n9TImZP+wh/U3+lGfDa8594Brx464bOI9xLsKDBkLsCbHxIIlztUoqegdoKg2xHiTdVUF10TehFqFaGx0ZlFv1JU/PwPpPEPYJbm3VeRNBmPbjVsAB461u1uBNzVHNmaNs50Yb8KGHavUPlCBi8TxPM9/2EMIZfTj28ubl1UZJSGkQvjj999eHj98fHn7mp6vS0ZN/ErjLU3sLNTt0tscFZAG/AgX9GYYB4HATILo8YM50O83MPRoxjUh3KyZ30oI2YFHH9FK4xgPaBStKrQxO2jTBnGCBkTlaLSt9AsOfcxMuUk2Z5EarZY6dY/EoEaBw6m4ir+XXrfNCDwjubwmCNEEW/gdAkWHuOvE8nurRHC9nU2Isl1RxwQL40aLUPDvDs5+04odcudDGw3wFbths6SBdX0som0mGFQE2DDOxzKYbfWPpLzKbO1nK5VeFD3J5qm/z4pOEBUM3BC63kepglKHSjP4kMPeILqGKQmDw1RThW3zMHQ3nlcah8eFDw1gQhw6rKOX5qTSJh1B9Fr1rXK220Og4mEq0wAYo2lZmeTZxDFtLyTJGzokahbU2aTiHoe1tORzYGw1IJ+5ANSqgcIJBkG+tqqQVc5N8HEHyeHSbFKJnlJjnNEGNbdaaJV9irCbF6Qzz7BmAsIFQSL1Upu7Lm1MZ62O0R+coQnqaCBFtjTiORdrfn/+8/OcV5wRYiu8JgDFUE/lsQkcMZoAEqF7QLEYPYZrBUFLcLGZdKCJpXtUEpyAq8FT/wiW+Jy7nlSCinLmDEz5l+fmWAsDXX4Oqst6h3q+GZsE0ql6rP9JNTgHyXI9oKVJqKWCooY4Wgrn0Xl7qbZsT7l2Jl38rP2yU9fMkN7247JPU0nMM6eq3B6ngz62s3RUNA7pfpDbAkV1NK0GaQ8PsGKKrK2C9zUCDukd+eabrKMVQxMs1yaByBrpM0KCiv9UVM9V9SuAEmvSwGMo/gEWqPLIuKHM9Lu/VoBVU61grmIkHQ3blT32oUIrka0PyNQgMjDM0IAmGNfWgyRch4BHK1zZO7sW2xME37g/UeMi9lW/5DP5vPZ6FVxjPwH6GdDGtiyhKhByc3mKsMTR69Re1/ze+qEToNyH+rnzP19RALCghzRLQTB7c75MLq8DvaUSxW+u51QfZKWAtRWosc+UvcBrOZvuYYM2E2tsuAO7w2hY8FcxjbEMHj3K2ZduLzByruQmUcsMtQoDcX2KynDdFZZ4m+clTYzr4vxiJ+3Hw+9BV01vzyoa+nfulT+ux+HnBNhu34otMui1alFtgA6eP8vRs5bYv46AaP+hczCbcFQRO+BN+p6IXdpige8lMSkVuiqU+IMkVlPntq9cILSBbW1/3l/gYbNCeQ7sTYUw2mLTJEB2AhX3AHS8x3rmVL7lPbGVrLOMqJ6tnh/pdPgN7iGgysHOmRL2+sudbcj1Zu702lccifB1D6GgYNZGYOTjzQGAhb1A3HL3Tv0VVajFEx350Yo6z473aEUZO9oeRp4rv5e4amAqn6OvtddOu2F8FXbDq4pc8dr40Lv30peWlpcBFLG72pnNvmyCUHCB98F3nCmeUTUdUFX6fpNH45GCw00OUmWcFoVgoO1YSRA2us2YhTgHX87QdYGojGr4XO0M1oskueAvTJiCO3ym8V7sjX2+6zFMj/PDhzl3tgmEwvjttwctn9eYMHuNOSeMChsdXFvDddAjyXP7+acrrdvRDLxPEk1sAkWFJakpNiw2IHYS/OB9TZgKCm2cyAA+70dKcIWPuO+OSykl/jqMPmcwszlhlnRmqe1uBfdpE3hyqJHK3smzX+tHYryogtN7WxXQFgvqp8wvtPFHa86t9q+TUBq7Ic7G7xe0KvgWTYb4hs2I/88khO9+fXH563/8r8v7Ny8zeuKbx/cvD+8/Cl0UgihVwddQDz68z3+H3wsSOAnZ6xxC6CztzcLXxw3jgyaAwQErWnAdO3FNWjbCYIpIQVe2ME3UmLXUgy3i3SbUIWXMMlQRMNWPNu1KrSgCV5TJ14mcWdGzmtKgq7OMmhReZxnqZM4BTJ1IkUwMaig54zlbshdtEjEg4FR6u/KyTYgMAkRp26Nxc/S58f51OFINKj/NpuXjE+ytKiOlNnSuOSp+10DTQNGqZ5zjBiJnk27Uh7xt1uEsOY36WpQgN3A3fVBvUe3rcypXu46C+1YJskHKtZx9PJslYaKU50pgkdRSAAskN2h17QlYuS8pqB60XMsORz+n+8BraHJYo2LAfBYOUWnLg3r+3GAJS9ysgnmQDSZ1NNJr/f0gfjqj9Z9xXVCicL4kO9IGgjZONdJDb1CfZNDgceth4nu0Ohw5AAAgAElEQVRdn95zKGQTW4nxX8DHfxuE2uR+qJ5tQH1EJZYUJQhZomFQGOe0gCsJJElhhsreqmDKEkKulc+LMhg0QMAmUS0CU6TCHzH0vQN42VNSXljba1A+x7SA/xy823/geeezA1xMcMbEuJSR0jZ4TvZ6dahsBXUcUJ7zNqDEAEY00YHH3iOfmz6eJbzI99t3VP2Ea/9fgaRKdwto5bqPKnidV/plT4O9RQ7j4E7DyBNkEQiY5KSvokwMA6IGj4ga9bW9j4Elp75uK8kEUVJfcr32gawK6f47wB2TgI00ENn0nBtAa2OkbfJsD2Bsz5prlSLMfzcgqg/iy35avtfeufWvLIniyFfAoYBbhCWGfrPe9u1W+OPt1SZri2dnej7sTW0QE18wVoDnMX2a+76Ivz1g56p+qftNHI+erwcNDpyhGBr2gn0CjPR2r7rkHE7O0QH0fTXX1bNi0FR2ReeBGgQJNGovU5VFjOXjTYJegzR7fdOvOApaYphZ1PZHP/iCQXFUkbf+igOxPlQACBj5nhXDVBaGdMeu0N+bfsX6OJ4hn8+ztp+NM5dzQ1VyIjIyYHw26cX79ttcmyNfEpxStRjqLjjC3sg8ztHoeO+IdpyS8HPQdgbFeDZWPPCTUVd8g8KrytG1X6Gcj+6MnReQ4HrCBLhXqh/PQJYHPj20w4ng8AwLBF5ZKf390vfYR64lz86+XYEyPoukLzRshDNml6UvkzTZ720SYxsNdtE2D+2uPufo4zyNyzpimAlDHUn/RNiaNHM9HZfDNUaR/teO4hFg5FkDHqY/8kHp+Zxf7sEqWDQMVFUeM0hAvjRKEtGOjgiIouhQChjd0YKz6QW1tzHtRRWVQ9keQSnjHum/9CzzledyFC8qmIbfTyyx57ZQ55iBJ6tH38reb19yqc3GqFLnTXYSyy1hZJ0bJzVR/QLg3pmPPX1XcOWgKs8HprVAQcDTrOmsJ/3jqy6fEyoWTSbFs59+SrJp5TetW/N3SSpHLzcukbnmRICItI09dehCJEYaFXv0/PiRieVVoKcMPWMhfaDvof/nWmQWeC0qIstM4poB57gQgRMTakHVMysm90JMvoQ6nzWGSRJw21Im/KQ9lcET8G2q+Nh6PjgV0TADGpfxJcDHtSQZXiVX9oOxTii2JIeblZyz6rr9wwrhhQrh+8vN25eX58/+4/L21xfpI7x7gYJ1L1XCO7fuhg56Q0JGxQ9EBpolCzCFyMwYIQEK/RBH3dkiCUQiu9ukKjLg41tHEdFm2GT4LdF2IdjUQ3BHj7HqJTrVpv2iyOklgtt99LLVUemw9p/bnE2a+KzK/K5HaIaVih0PMk3qc/ZBCxDWWV8fQXU2y0r2bAA2kqIIOAAeshzy9lbw8/sx1mmQ/fXXUubgNJ+U/6RgWBEIsrLNaUXgzGPXwDgiILNe1nfHWoWKcZLOPaifXwQ6rYYRiGtwooB0abMuSFpQPYL8cMCb9NKUHzrMqiEcRFAi7j+9M+Nt11nU0ebgnedmOZcxalMNpnAG/O21pMdjPXyhVY3KEkrcDFdQO+kLq6gk6LE6cNoMdWZF0OhDgDuOYzAYuq5BD6RJWKt711ELBrQZdnrTYCCVL5qZleNOgt6EOLLWa7bHAbx69WvsGoEUgQ4O+KdnP+U+2CPsgYAG9MMAikxp1x4wqRQa/lZzUR5sNan7rwakfVWVuT4ngAleT329UhNNlkQrWTOa8jFApaFAFapwCu+nw4qzP1G8eR+VQV1jbAH9DT23HR+impYCI0naR8cMjTOiTw0cQs+6RwJXFd+MiVklMGjgpJ5FvPPa0XBMKlJpXTJtQigV9nz2BUuCRI+aofASYwv4vPTjLllpMHKrtBGe3aNHl19evsweOyfqBl4yAlTUxDme58ZJB2PtOWcJBJzxNGdrz5XOOT2eC2wNuAkckGGHPrjif85YBsNvFlJoR2M5FHkvEOaXzi/26FTJSxB4uURpk+eCvcAO8EdbpLgOv8f5tpc1wfAHpMsrBKDztSdE9N4gx9lMAi2xNXP02Ab62fExX4oOtUJvJUWmR20yFYT2dFLJ5RoAsVS4NknlOfM7XG+q6BPgspXhqGY4+mfrVvbFqUdwNs7el7IBihR3DAeCE1cEm5eyhrAEKkRR8TMp3JyBh989vbz95UX2GUFVxF/Wg8PzCEA5FD39xR9ukpDxuQBQAhv4Iewie5fvIdChqmcSrgy7flwxgw2Ud00TuN9/0OtbsJJzNbEsNh2BtOg2LBAC6IAv0H7HKEG0ptR/bPcA0gkyRKQng7apWq13ddVtnre0+LJVWiGU5s5+ManDBnLvtE/wZgEgx8zhv6M++MuLrLnz3gIIrPdHFXH2D/cgQBvf967CbSRbPINfXr7IPTaZoz2FCmBjHG1AzsTr1/k9Y5MwXTZ2iHtm36NwynXigwUXrj6efsGuvUku18X+wYZ75ngmUpWtcpzjo9jd2bNWQVu95BpUIcWXVKsBACNTqbPH0kYkVe1ErWx7SAUCAS9YH9k9BaTKIyP2sm/155+fX549+1tsPGIZnA3W6D/+/B/td0PYbHNXsbGxZR8Y8dWeZQHwgBtjkBwJ8mh38X3ORzVZg0E24Sb2jr1ZKmACCvEciH2a0FBdroBTlT/xR1fl8YNq9cUiV7+gBYz6T0EBzraJXeIIqmQ//3xUOdmPGSsUmmNtZ2I04oVVg1kz9RASH64SZuxSsKVslYAIEwLk37HXUxM2MTZ2AMDh+iKicwKf+X2EDp89+ynrL0WR30kysqSa94+/jDp8kyWLOLIO8FvGyPycz0ySPUVm9iPvT9IWWmlo8B9SSRRwihooeymgwedUElX4ZO5j2RyMrHsdG8A1YT/4LPcW+QWvOxL0iCh1vniAb9gJiKZNBVfRNIs3/I7+nz1I7sC+iR8ao8TxUFdNgALDjgdhbQ5Absn40Ru7loUUWjYOD58E8KVwF/ccsG0MyH9MGSUh/PTh8mkJ4ZtfX1w+kBDeAnm5d7l3514Swk88JNADgi8SL2hHJBujhZ4TQih4UEaJ2ZP5suHGa07gugD764QwSVcGVZ6SwVX1WikiAWvzvOjI8rWj2nNNCIv2pDJGwnAMKy59ZYl4aK35rVXorgnmZqctrbTBuVWl9XWs9BzawqR3NeaZj+dQ7SH9R4K7ypuVQHvuYobHkxeBC9KCwRivP0H6EH0DJateQfsXSCjnb2/glZLSYD4UiqFJGEnf92h6TpWwfSQ6eBElNveZHqpBtUEeA+U9uV46L/4m6EzCvcBGJ8LrDfIy8iBiAFAYOfiPD+qBaA/Xj3FMsjjUTWSOz79WSevgFGKwktceBe6vVWupe+wZnBYGB7DB5NXqj1Uquf88tCMIWqVFdUfvzQSsyVKTY4yee8dnyT6K4VoVps619JCKO7TpPWDDHInG/qxgJbDSz63TEwk1sI7jP1GAdQwGN1auOB/2ezYoaOAXatEnZiO+OQban9Ew1UyLLjdR5eCJ/EuH1aCHXreZlEcT94xwK1qXKEXS55jg9pQQJqjLaxEdKkKcBJwKENStiCTcHOplomjSdq3oVOGxdMDsWQKdDLCf8uvmJLpPcShUxAFjiiwW0T1QvfXG9Zky47HKe6KZRzA9AKd2blW70af5LKs3xTT6POLERmOOLVmlxoTcfhKTGKk+Cl9YJXMPnCsgope5ngO9bD+O1BWBktC0JunNWaWSneozdLcBNGU10NDf6mUcPH0UzOqiogHYRELI+qxyE9BjVC5p4DzzUOI22J2zFLEVEqoHleiuANJpmPtGV7RHsT1pBI78juOHrJYlMdmZ4Jqw2QB2PheqPQRaUTCENjcgRGS6+65zBUuf7GBhf47fgRIowFVVSQDJVtxjz3auz/Q5bJWUUQNHfGqoSquEkgw0sKuACt9Pwpth7QU3PWv8HoENa5EZnft9k/yg+ROjcC/HRoXSjULnVVmZ18QmrhcxD/c01uWwMQtgeHaKkmiLzuNn+LwILiEqM8qf/aW53km3Y9PL/kGtsLRqk79UEKmanEYZ8dr21NHfhUo3iV9VcLl2f7fVps42xc45esaEkXPH2ttjzBoL9Ngr1cC719fvXXu5CQKjRHgao5KAMbTMqUePcdTh3WX8cO6lY1rVZi+m/4qEwiRkPXGsGa+1miuVzKTZvR4/+fcZ4QGuC4Qdif3oevGxEXVb/1+S9wIf+oH4K3p+o+J9ZeHEXjj3ccKEqYxMRyBrvDglwOZYLawPSXcrrGUT2HrAWeV8lU3QlgvAHq5Fyq4+m2fecVNXuig/41mRCBwCSlEErTgLbTacU0FgzjlngbMiuHUAWmsZ6nzsUj4VVrJ61ophfahwUYVAOo7KnnPOl3tFiuohPrLqWNYqyvRt+yFJjTDYQBDn+RELJNm3ter+/Vw7axqRvbEDAKKx5SZSZTrcznvGBy3Ra5/s5vSx1wPsIobU9haTmcR968sLtXj02S+LE6NMzge6pokLpy9yxGhj+2RfTEwNu+9YFhkp8fPzJ+eWAavKvIZY0/grLSUnYUJjJPMDK5PGZxYwwnCx7Shsn9P+nn5CzueqdcaQuTYo8ZvRSEEtDLxR7olDtSkR+Um7W4stsiSbcG9+6HQT4psnmJYYY1X335EQgrZ/uFzevbr8fK4QkhDeuhu66O0LA39vR2n0M5xpAumNe/ithPDOXRLC0UZHn2TURAaKhrFXruvXCaFoyzWp+9JQtRekKFvkmlGLIvt/14TsywrhEkK40VNP4nfae1OlpgMVHce2NrEb30OfxFHnZjI4mozokoFUpJlXsVLm2o2fpOlEh2xSWypKqGlrfnZMQq41iWsroI5+MNCNgVPdc6Vle1SkRySJPSklZRPe7syhoFCT5QcNN+BRaKBGpdU3k60gOxFuqZNpUzXBUqs3OiATWykuB+J/iBjg5FALbOO0h0Q6amaybbQA11q6yJP1AjVY9qDajJygcg4FQ3TcDwbwRE/Nf48yWmWuHjKpOVFEHXWFfYMj0Em1TD/BlFSK6oh5TxPqJF0bBNv3L83CKtY5WTC4N/nIOuk0R5c7jNhvOGzWPj0qS1icZej5OZQtTq+NMMgk4DVK2e8OI393FetQwlxxgjPKSt+DSRXUGZ6TQUAAhtP5EsU0UAx9boZQAEKmgIG56CbPMYIYU9FEkpoqDuvCPlTynfc+qLkbA0J1Q8dopRSnjrOwqmmiwT7E0AoeGeDxvqH2hVombWVVD8CE9a2wN9qrQ/W8qski69xTzvKABs7TuRHfQfLYvzj/0ZisurUq/+Q6qsfZQqNF8XykUSYpPg2J55m1+lJnbmLePdKzwPOKkuwoN9mzS9ykoPGzo9qyRMikLsFKhKKaICWBBTRan5nvqz2xJ4X9acKoQ25FtyIQrG0qshtj0Up6hS2OWZv0zk0hMaIyiH+kR3vzSE/JeYR3CN5vVeIdZoCVFAK7VLlXrUz/XyhW9GSTONXhAn7wXFVhZf+aiCWBYr1Bhh+3qm8VOonI2DD0GSUoiohXxzeQaBqgcz5km2RQeKLFqmwbCAoaZG0ngmbCYvmXlznH8qBMj5IbMCEgY0dyuM7Z67PzJnJWrlNlVDwnfWpVZD7Tf/FTTfxrGwUNtDWqEwsiEVR7jQb4BOr24gqwxjdM+ZZz3WdQBoQVc0EvA24FIBIwjbVgNZz15ftdhwKU+hVtRSp9+8xW/St8Z/IZ8Mg2lInCmVCXfuo8wVbPD4EQkotfX0cxsYDD/dgxPiPn7BAgmfrrwDB8R8C/VbUaAFcR26TRWCVA4vr8WM8KrLT6kIrn7l1Q+mv3YiVJlcK+n0HnIqXpLIy5dyQKBVIaozV5UJl1dMn5SOmC+tfcN6JtgDrY4rBIqgWhbkMSH+ZI03c2INa+y4J/rQILwOS8LJDOGB8YbKvG2bsathsVrm+exCZQpU0sMSpqe0FvH9X30pppd9gw9Nu3U0lnLbOPJpZoPJSk/H1ZC3xxv+kpTqJSFfazrwiF92Yia1+0ArSdJ7HzxPjOzy1rl7iMqhzA05O0bJhQqhDqHuE+TDhICFPFG+CrrVa/QWXY2sTaZPeDrDXvgffxubVHs/aY3yfJ/I6K3wSEwtoZXbg2oq1hqfaOCSTdVmEpk9ACM2UDtWhSttGZvWLl3/iA5xj22WYra0fxCzw7fQ+JJWCCPex9Vh1JVb2SCs+wBzIObUUh41LilUOhnNfFpjamLrjfirBgDbkR8fDTp9/nPTuO5G7sgkkw9pHrjhrtqrPJh+52NN3ZH6d9bLoBnt2kMv+YMkpw/fFy+fDr5Ze//flChRDK6L1bVFhwRplCmL5B/vyehJCqW5SfxpOnhzC9D6kSFl37u4QwKnqPDx5uEpkF7s7ACeUwYw7YOMz9YLOX0liU8kwZ/ccJYXvu6mRNuEQiQg0J75/yLvLKpQj5cHQyLjb3A3c6qOy4xHWOygs7y6RzW+TF25DqEOMjMLpz96DrJGALdavCLRx8k9YY7lVUz/RQKx5CT1en2L4xKhoG1enzg/pw/96Bmp15x/YF2Z/Hv3u9RcjS4zX1LZ1zQ5irwMq1ogiqWJ67lU+dwJnqksRgA18VqDGoiDGaypooogc+ohuAF8jvrwesiZmm80gHjyCrP5FE139ppK0w2XPG5/kZ5z46g9wE4CQXb98ehpP1xZiptGcCmE8d3THVwoMGVvqhktFS0b5w2hsP8P9nQhi5ehUPN+9Q9D+1slVm4tAIrpdIRBXsw/tD8MTKQvdHgw8TZalIgkKKNp0TwvR7gt6vF9XEOyIy6/n7kjLK824Q4vs6A8+A0WsgiIpDnyCVj57kgwBB6W0VgQNqjLaWHrV37WHxPCX4uXsnFB6+PHeCAplvdR+6SM9LHHrEWeqUQrM/0XtT/TGZcdbgHLDgQG1jQQ+d8fm6A+AMkb4m5iSERYN5Fu7hoIeZ1XW3FLz1Nlp5FOE9VyBNQBJ4T8XUKti5SiOQZG+GSbZ4eMQbTmJfVgXKImiLAU6R50qvMomXNLCKtNQfZP7akphQ8NebasAobebbb5kd2ZmQOF+Cv9gUnt+qZelDjmondCFU+UoTKoX8Xs42z00giJ9TZWJftCrV6hdUJuiGVRe80sdCswsTpv3f9nmiGpvk7qZVbV6fIIUBw0kAOsMq6xJabwEHadD8fez12L8GVX4ZyEklzgiSjTZQZIg9wZnjOjJH7agw1t6mz3d0NgNG1p1gBioU18R+gHalQiDrRdLP76c6k8ojyoiliOrTzoJbvCbef3Rx7jOCJidGg/tACiDPwYT8mHFs/+VmLiqs0nEcVS3n/BXImhqkTJP184feiLQ+sxonvmOfWdpG1hdkxeTwy9W2PUAUwVjFjqhON76oP8xcRKrFMA02V/ea4NePei7C2HBszbsCUdIaGxSWSeXzt7qRuMl5yaGTFzzJ2Jzf/Coa7jD30PKXiBB7dZ7fldJbkKnrKsDK2zZBLw06gAN9lgPHygpCK2LUTdksjA159Ch00fRf09KR2Y6NnTpK55LKVtgFnM8lxuk7zTiX0rs9K9w7e5N1ZY9x5ti/TVSgPH4zmvvLAwwP6LmzFjbD+i4j/pX9jGrs54N2zff8SiHC1qTFBPzMxIj9XKZH42Gfb6nNzsNt+wFnMZVKlMfftRr49Vfuc8rt2CjslnO2TQplR0kFL0DWs3MwqOZb4vt3RqVbKxjjeWatWcf2MKLWWt96BWBZs/av+9y4h/i5xRuC8GeAOswAgfRPnaHI3kGkjrXHBz1//uLy808/Ha0GmTs6wSD75/RH+ipiV0Blk6pSV+/EVvN3GD9v3lyZRPdp/9nsyo1gCcsxbAt0EOit772UEl2KbOb5TiSM/Z7YdsCDWiKC0CTqifvv3b18//T7XMdPP/+UNU0cnKIGI6I6DYBnq6/8rYQwPj79oetDdHoC+c7vSwg/XS43v15ePfuPJIRSRkkIO3HwdpVCcURktjMspYyOynDqIfz8mQNHM+7dy23QFS5oZdgMDR4l7qgQju7EgSSwOieDBl6lOYCAXA8PPVdYhVQMJuVtdSQOQsroKKZm0K28VWhAGgUbxh4WXsiGK/o6dG9iDgQSnc1TOhGBFA6eDRGUJeX4Onv+LredwK2BmA3XImgiGkFZZ1ydy8NnsfEsRQdR3sB6HAivlQphlUA0V4OsU5B6kz5OeMUON46But0ZYQ8eHuMvDoXN/Zz1Cl1iNFMpCocwTNC0Vhqi4vaxxrvNsSp7NoCJoVlJHOMhWtRhsC2FJ3gcJdGgKvQLe7hmxErVBLnmeVTwhrXl+Z8brX/L31U4pkl2xCJOvYyiT0dfyRCdUFTStNvKkVUcaQ0eVBPHUP3G1Te5CiVkVDIToezVCVGwFzQexUSuND338JkyauCt82NjGEgHDc3MNSgr7b2TdpLUWGnpJTPS4VhDDYvJFu/lefEzQqfaGI04uNFDpVjCZ1cB0V5O+x4PMOP0vjqF0HA2EFajKDUwG/+LHsJrAJwK0RBX1sOEo4H8nNZU2hw0L1pOsEsAgpEPPLCgWurOMeT2lw6yLQ254zukYXFuvhCWQCDnwYOjtyEVvFHmz7bNZNa1tJJ8BPULCrRvBjlfzDIctSoI6tbhUPgcbcVKBwkV1yLNqIHbtXp+7KmhzaL9572mihuO3qpk9tYGlZNgsl+k+AsWBVFdJUTFSK5FNPoMtqWX4u7dy8+pQldllmu3D1K7G7AqUuz3L/cfEiC3d6qVt1J+AwRE+OR+kdZRXWOnRjcLa2Rz945Zl7exj515V2n7AXLbIyQ8oWDG1n9M4hRkeQIxX4hnjfYtUGeSn32zHmieseuS5DXiSlc6Xlk5pVdFeGgCKNkbay0QJdfuWbWJJP+UkFXHtPculDme2Qap2zurPwo1bKrKAqEJat6/S29gk43OhnQfGPi5BwKAnSi/ioHYx3/0XX/1rM5qp9fnCG13StVjarTC2/5me5+5VoV30r+4WWMGndkz2xOpGAxd52xHxOnunYgNHUI8q+BROWKPpWdzPksQsklQ/dEZFAh75SAINgaJYjqsmI0GqKjX/YN6rnK5yVWTzlJRA5Lg9zIepUPDrbjob7q/OwQ8fneqhvYmWxn90kde5z1zb5772I+AWKX9fZkQVnQrCs48g1VNUmlbJSUjj9aDf1R/F/QG+Dgr6ypEOBDr7BvaR9pZgomRSETWM0+yfwbLHG/G86ICwxcJuXahivXVcgh1D2AwPXoFQlpFUnSnFVb9MAciZ369ZBncPoZSQPxRmknwiF2vCXLfm+dxBkPKJFBxttTO6A/Ml/HsmmBd6bXcv8BdGBbrt4tqvr5pqtoB2e7duzz/+efYW2nAMmVUHBVQFPBziHyfXynWaW8CtM9MW0DRjiyRgsy+Uv2efRH17IzbaPLrKI76vIIPAkEWVvi+ICzX+8MPP3T9PxcMYAwG/iB9lUnA23YkY+uIfzf7+bwvWCerrfQVBvjJ/NPZjonbSAlP+9ls7JUyOsHM7fuYZc70IWJ4O7Pa41duNUYueNUzUjZLVfcDFGRv3bq8evmyYnenZB1wKgAE9lMthR3aK9jaOFLggb/dH4nJfndC+OnN5ddRRpsQtmR+5/bd3BBD5j+yMXH260X4/xKV+YygzBADHjNjKoIOPHiQqhd9QOcKoYHst998t4HXRzmnScUa3UU5cPIs5rfffhd06dqHda0QygrMA5rjvhq8VmBCA/jlZcqzbG4STN4z15a5iXX+DVxHrxlaFEnj0frauP25IzrG0Q7yl0Sr6MIRSB0NzE1Xbeo2wDPojcNNInttPk+wPRWzNpXDl+9gT74OR4nR2IwSXpMqwEZqhI6wuVUxilMcjWDASYSAz78ii3VcGMU6uvYc2vPA75LMZ87SnTuXZ8+exRDwbEA1uFYdEqh8ZsilZD/FwFFRRLhCuVhCaYXJIMy+wFDyMmi7wiYJ2k+qhFYQz/XAr5NCm5px9lKqksQ/fFR1rtHHdIK+/hzUZ++OXhJH875zEz3cdTKvD6pzgo+TqlRoHJ/b28MZ4XqpeHC/GAeDMdY2yfMojDHCo0Ep+sF+bcJNj9OGuvJZow1y7lgjRBDOPSdxwqtWxdlPuIRAp0AF4j6lq4Ry/fZtKF28F/eCQAN/A/ZAEXEALs8fA57kMtLspYlbBddB5J74+WiV0lZM4Dhn3Bd7p9REmAvtDUYVNE7sU/uOSu9kflPppJwhfhfxHtY5/SirIlPRLzWk42v4gw2wpzYD3FO1Kbjx/Q/fx9kFrT6UNitGYcAdlHGCSCCWIOmsHQ3vEbAYYp57HCXbHojQ1+ytORr+mZdXp6HgUxK5iKC8yXpbHWqloxVyK6Ims1JHWTMALAVFeG2oUzcfgpLqTPlez3Al9KN2d6Kxa89iH1fN4Z5YPz6fNWK/kSwFbIJ+PWSY+8xYj/fvsz94b67dfkzpSVYyee1PP/2U/ZXe3r2fvTYAgqkQgvZORTY0MXoUX7PnywBReTK0sfTvrJ819DmoS6UDkYxxH+0nepvnyTUUgGzYEgccilvpv7yOuVz4EYJUAT57FNNTOEpbFHcjDX4V6+As4Kj++re/xq5/910p2alAbuRBgsf1ApuA8DwDxEyw4+hHUvBh1GBeZ3UogOcUmRXaYc+H4jq6nZXO9BbNtyDsAWBC0lfbeO3z4t+u0atfX1VNGpSac/io9jRo/QloSc/to0dHlVNgLtWExQypvIdh8KEqmW/KvLDHtX3VrXxZ9cuYiwkl8Z5Wojk/XFfH+iBMURC41d+qVEaoZ4p+9sJqc+2ZSxVmrSueNYEaxD8SaN+9e6Ei/cMP3x+VEOIM2yTsUec5+qf2pi0SvJ/PQiqev8f5YL90bMF17AJU3SQesHcWh7hOirjod7OXNovzt+iH3LPtGLKY1AZIv/YxC3gx0to1ZAXpw2Pvdv4EgiJa9oCKYcdTqRjuiCBVUzlH7CXWAztK722A3gnQSHN4mPwAACAASURBVMtPMrFe4w64Lx2e9z726BS7EabhK6Nq0qJxTULT/5gLKkDeOb0E32W2VSCkwBAAyE8/Pev4qtGFuU7Obdhw62O3j/7r2INdmyqb/ckTtardfDUa8aNDAA4aK3u9asWtrNuuo5AO9vS7754ebT6yR7TJYcA8ohL65PLsb89SSMn+HRAY7YD13LmPjCnd57X1VdMnCXb0Ee/5hz/8Yclz2xQKqpd6mYrZ6KuINaUv9W7VdgUGEv9NZyBVtgmxEA8Rb3A2aFWxz+8AUOhbd3TDaTazz1bqJNeUSp2zP2/fSayFqBYxDGsT9seKDtqQMg8bdyj0CBDDerKPuIf2heN7bQN4F1tFlRAbRjLYWHRaKDt7rL17wLYCASBtvOc/LJbNFtXvppc4Y3neJM9J3LmxYQG6Ny6GZ51+2X+cEKI+9uHymR7Cv/358uHtr1Edvf258+DSKwgKwhiJ/UFUpmEQnNRMpujFQJEEeY661K3LO0qlVNRGu2QjSRtNFXDKgBWB+HT5lllMowKFSuaskzmSBiHXUnmRKxKVzk4LH3oDbccvKYK/fgZRgzjHIYupOB5y5F8OiU2gHLrPNegxWCnKX+RWcQGMiQ3WrUJ24GkQgSUJVmwM0g0AzxWxg+NNhXV9HgrfmOCxEUyQNaD2Gqr6lYRuzcmpbKEeF/W8OrQmvv3vs2NSst+kSBQwgfwCWat6qNoRaMexopZ6904MDetKMhtkeMNdVTsLhSxjSUo3Mcg691ta0jcw4G/ek4OYWTErv2cfDQWpAegIgaDC67E7O9ZzQJ6BoDjeCXSkf2PjOfJMD8S9Fc7IfI+yawJhEpokZY6G72EIrH5CUWCfhCo2h2VAZmKXeZ6rJhpMaaxzr18nhO+gUK03ZhSZVO8KTx4iB+5hacYJ8NMID0JZoZXuf+hNVdE7J92HA4hsdp1xE7WizVwjQI/KoweFd4j5ubKvyELQXYRVUhHefMcJG/RZFYyJoMJJNhynmIoWZ2k0P5KYoH4JTq8S4jHqoSNWKRf6n882Z/h2Z/mwXNgcKxlSw7UV/B3BrMnkG6glMQ1tuTLdOBqTLZJI3s8kgDUnGcRB2PzNPjUhVDBCcaawHU5UHT6Dz8+eG/gg6ndUmA6Z+SWEpzNR+tiEbrY3DDpZf+81jnID593fBcT6nNuOfK0KWO3xTLA/CAy4R5KeOMz1lmbfT3Uz176+Cj6bz7ViWaS08wRfPH/R3seBGtgcbYwMDK5HOl960HC06e/o89HO46gJyPmZ98g9ud/ab1ZPBh06wcuSL+mo9qP02ZSWnn08ahqBF9eTXqH1nrfiyBiHqZKuqpLPnVR8EtMTBZ511G9EmGECYB3pMOGRoNBdmzNqrZBK9tAAm9rO+qPalAZ0gn7QREPlHrPFn2MP2beceaysCntJRhZo2NdjBYDf+eXFLwlq0+vFXNzHj0pl21oYXBpsSpc72/8yczqrjutMcLOqEzaA9eI5uacS/G5ETXzZRCt8Doo8qIxsIn3u7fR68jOR+c3kU/SnYEz9ZitS9W+JBz5+vPzyy4sACfZFVliovlZ2DGeOBMe+1fqqsozsI5WlpH/JXlyVic/E7nmP2lwruoc/3bkVJImvndKsDCh/1xgig8vnt40JZAep5lua3UY/TRClRJaqa7IHbQsRAFBZkX+rYi3AffTWDRRV6Rh7z/47QKDFLtgVFT9534DU9+8fStmxklbpptSqki/rzrOSuXAMgZ/SaVsYOvoIa0e8YSuSvopnylqQTLiXeT4Af1SaiHf7TK6jSvg91pUYJirpA+mjtD3WiBTCUJp3tgGn7O9OQphY6trrx/s5T5H1pG8wMc2pZ5nYzGqqglN93rNjY9LJ5lL9NMD/+oStNguenuNHYo7MD+b5nGctL3n0LDTWQu2WsWQF8R2/cgbz2UuJbQfQxMZO9C+FnFEgA4iPQsy9kJzylTFR57nQY+QoNicoz9/sL/xMxjENiEllH4GyTR8IULXRZLBAeM7nZ8WaAHppp1h7YgDiOFmHPGfVTmXtWL1lr1HYAOBVC6PgbinCSbqnnN6JAW0dKOjRBBPhzgIGZStFoTmzvwv4HvoAvysh/Pj28uHNL5ef/vrvl4/v30Zh9BYJIU6FHsLU+O9cPt2CMnrncpuAimRu3GBGUqQUvSpgVEbvMDtq0qxUomZETdTCD94cLGl2VOfabItDbAmfQ5VDdMznAz0ksC6lrRTSj8nw4d/Sa9IydZMONg/0olYwmGX0LgFem/PXKH3qP+DzMn8nNIZWiZqElcebKliuHdpBEQeWJxWeBPtVKTz6M6y00Tz/oGgIX6rc1XGXdmbfkpSgg8J16n9rFFJKq4evQdvmD05SupLV6zWZjDLGJChIgsPOYkyQt5EIOjpRBhMtHRnfL+LdfkbWhoSQQx6nswSW55mDuaGeR9J3NPc3WEtT/OSOAz5syCuvlY7ZYKrDujHCVJhfvKiU/dOn3229i/bXSG125BqbOSTHzMvT6I1WiNfzsAoT720F1kHsVssMnFvmLyfeKq70zBhdqFMbJH+uYHBtV+rBeuHGoWfdIgww58AetSqpo47a3eggUahbD44iE9IzDge1aqHBKddKwMo54HlYTTqEF6Zs5h5ohbsUXQysIx34fpCy9UpY3Q/4MOp3g4x++VxAWDt0nbEJFVnBEHef9P55X55fZ5W+TUKVsRskbJ8/ZW0VAgh18BFVm28rzEFQvmT4DG4ksFNlbAGx7AApgwRXjh0Q6T8SogsqqlQv16M1tTOuK43zNoa/fZPk1Z7hc/WJa9AgZ/3Tn/y2VXsFI7ZeJmcJIBydcQIb7LPN2aSyvL4d54R+QVGWKrz+uvS4oQC8XrSANaP8xs6dVE1FbXOmBh7FzvGM9h5eu3uGe84et89hSZ97MjnS1NHyPh9vwibA2eKQYRJEDpyZt2/eXP76l780cBrCLH3UgC5J00SVTEhSpWbkxEYYECDF15zG3GgvOTvaICv9bJbOZqvoSPZwVF3bqpCUeGp87rPaDEbvUAkrhdBqIE6ebZkAc1RnA/kz6GACR+L4d9X7gCMEHQgMfMjaqOwnqMDfJjtWfEIFxedMBEwwUcCMhArfTlAkMq5Nc+i1ip74jA61bv8W+5nrOARhhqqzbtCdMpJi1Hf2hPeaPbeREmcbYRLsvk7yPppvFEbXr8f3eL4BHx4/OaipjukJaDlaXJ7f8SFXCjjPM9TZz5djvA/Xyl5pL33pmn3efd2RUE+gJBXCsYxOH3EoXCZw3pxZfXY1C0oPva5Dk/pjbML8YXzWlHRJqO1D4nlwjrFZUhqrqlsA5gAoI5RXCnjoa5tLbGuJyoZS2/TRSU6p2gDCrA+R94yNHZPqALGnfCrV72zreQ+plbGt65PimhWT4TO55pcvYZvUD/BMed78jGcKuGw1lddJqz78Dr2u94hrHnUNNl/PkSNlKD1JwJx7PCm8pwKsLsR6wEwIeSbcD/u499L3b7JbUIB/B/Sj54/e34mApEI9Ve32Vpdhwp9WDq86GKE8j9FhrBlgd/NOSx/uPG6LJGGsTUgMX8k61R6UsdOK+kRFEC3acHp6MVVvJxbg+RCvRqxxbVCeQz6X37Fimcr5BtUHPJ1IjD2j2knbNbhGiweOLtLHcHZYO0XDWgzptXP+Eh/flEUCyKHYmvRKnz3+l58J0j5/8SL7iO9hi1Px3HgRwNjjdevF5PMyduLlyyu4c8wN3FiUVTmTo7xvf281AToflO/pn26RFK3KKfMmPe1UEFcdlaXCPVI57B9i27dRNa6dATShEt05xqmOvnlTEc2NezJOSbFmFXJtN2162CT2IT4hifXa0X5fhfDTu8vNmxeXZ3/598vNuzdJCO+iIwMVanz6C8kgm+f2vcstgqJMvb/k53zwBaOT4LEDVxk78ZHqXWh97y8Mrk/VJ9FijdRRIRxVJ5sfOfvPVZPDEDQ7L7roAPFWblrZCcr04SalZKhwoZUYUI/q+Q3lYDJtDMabBpWt+lGWZmxBURclwI8A5oth8UXtM7h6lK1W7Uq/kbersT9m0o1eCeojWi0abBAdZzt55M5UbP1VhOQc4Hp4rFaJrrKsed9thNJsGwiZQHbpQVqnsLqm/RjabPBunN9KCMM/VqFzHtDr97l44KQ/Wnn5Wm75mrz1OoI+rdqUQHQO4Sy+0n1TznoUyO5VIcsKl7QA6Xf2clnxspk/fTczaEFDkyS3mqeQBO+fCtOcVwJfekWSqLQXlKDCJK0HtdXYQ3ThfqXCY9yOBJkz0R431+ocsKTKuL5QG5YdnuuejOFdJU+6RRzNqJw6F9aVfQ5SX8n6e0EveYZSRUxQWzWELtHXJMBfJUV1P74n553gDDqUSTKJmvMIPZsq8Ynscy7T5P6karEJbJnDCRqbmXkNK1KV3vgUK504Lqs5UpyDDAaZe3yo0gUokn68UTIGdFy//ZqOU+E54BCpapH0AW70HBWEMHG0ty1nACVh0NBRcmt/qiCXYHQV9LPxtieE98PJgtJWDKH7vhVB9mIbyLnOIspF+7wOKJgZlWD12grvaSRG6HmrVojCpiqguM1ofqVY9zMDRE3gRFsrYNCEumIF9hWb3LYCu+q5aoITjMhsrQXkvLc27EB1p14MFZT3Y115lqGPohZ68zGOWsAgqO+SCcEPUWr8D/f94x9+DGBEgnP+vCYIBD4CYLX1OOHsC4LK9WbwLAN8BfQq06DKkhUOyL52HuWULxPAjXUifSeD5h89SlWYteaZ2bOljT8nhFGAxL8wV2t0QX/eyhpV1NJ2peMFtV5FP68Ze0E/w30bZA5vWO/OZs4STAHOvF8rAGDF7LGskYPhsj1ghTpiJKNb83lHgD7A0h5HP9drk4bofbBHY9qn0C3tMxTYVb0DIkwBVipbBHYOmmDFnrhmz4oVviT/JzEagR4rHdj8JlGlcFcQ5argzWtNXPhvA272Qehmz19cGMb9/dOnl//6X//rYTcKVLyPOIW+OCBB1NdhT1UhVDCM586ez5DsJaOKXBHXCJpbQYh9wA4ERC3bhnOU2HBCGTIPPCcmcqGorTfroKeZOB57vmvqbFhikghxza52Wem7v/az8kwyBzQjTR4kuYv/u+l84PQvDhS3Op1Ky+ZJmxRw7ngvRx7EDz9g/uWjqspn1iIzD1GQd9B8hX+iAgxTaAAONgVV39DBEcSxHzKsIBgDBUc9M1Id6xsbK2We5ENoogibvG8bUW8/hQiSmIDmmy9nfPXgUZkznBXiTq4vNj1z/ohzCzp8nk05kvmoUncdtX9WVXl9+2lJMpeov323da0CszFpAfyCrXwOQiXSiTO7dKwj7amAbiie0LkfPoqfYp+f2xqkrhILCzBXnMgqOPMkO7JLv92YorR1Ppd9nKRwveSOHJImCqiWvsxbFZvMuV7rSO3wedZ2bR9MLPZnqJtftXPlbJztzPyW58pWi8Tt66c/K1VrR43DjLs90600t73k6IfM96qZIdOBa+hokfZaRiyIHCEqtIstUz2uWjN7Pn2NiIaFwlwa9GHPeb/5q1sbTdZcqXlZZesAjxtX/e6E8MPr55e//PufLjfvXqd/8EEqPrezyWtl7sIJpSHwcrl9d2MnSpfK4hDQpdwOalsjxd8JcEkK03xeyo5I/sEZX8N8nQVOrEgzTdKF+Jp4dcMhy1wBBB48n8P328SPAlMVdhIQrKxKwE9AkSGT9hZMHCDUuSWY7TXcEq7plYfpHxbWPq5QRlaaPpLVKfvwWVZ4pIJ01kmD3iB3X4w/uCqFduNXUEXkvT62lcHQt04JtY7zKgLT35N6lQDM8RNDux3wzfUUnXy8wKEJ2tcJYUUN1ggcR11qoRSkc9Dd4KWoJ07O3sMehArt6PCOKszsqyihTt1ENoERwccEY6y+8CwyA26zw/h3VJ9SLbxJLw+vTUVrc3WUwI5IwGgboDDKJPNezqUJWroZOCY2FRrqPCWuU6SG53VQYleJMvi1MmAiiuOXEsgeEjGzIsH7d7ZSkeEDSDnMQE+F8wm5hiQl9hVuJhUOXfoJa6eDJiEUSffvNsOXYiB1MYHYpKg1iCYvlWhucioammR0ezu/l0p/+007AqLVBd+LPcU+wdkfe/00vysG1jlbSfRuHTL3R5/mw4c57zj3VPaR6Z+zVryBz7NinyrW/VZj3av8m2oHDiVBE9T3VWR5xly7ipM5V6PdBWsZFVOKW+45+7QsAlFRAzj2Id9j/6maqIM7BwQGxgazvF4hKCtjfHYCGCopq9ryHDPn9dTfxfubeCteFEc1WmEoYhsiLfKdADAKeaUWH0HQrVJzsOeADLGBU2xlPdNPNzqdVMZDTbgGNrYMW2AVgGtpYNYEGNsv9TLMgdH7a6c7QzCVt9ihVu9Y1++//75VgvetooRuaXV04g72ghDYAZZ0lEb7OHgB1yJzxEQkQE16istCOJKwJe3lpzUQN7iSEpgAbBXZBL9z7O3B6kY9Jy15DqtilMXRzy0ITGJUVssZVPP1+gArZPoerulapV0bwfyXAVts5AJHr5Pnnj7cUTYP2pFz0k7vYYLY/t2BGOv17ZpVtItzFxn/qfcqIqNN1xcXTKhR1U/Ez26mo+yYM2CVhO1B5xjLDDlmpO1ZaWcqntG9Exs0UCq2eOqy9nTz/NpOgP9vdY9nQbAMoPGXv/wlvbD/7b/9t6P61YSLKurrg4JZem8pbwGZQiGvAicBtH3/zlXEf3E/JIS2fugTOQMhbs3XWsVzrc4AYu1t1UzDRkEZPOvfntnEKmMKNfYo4isFn88OCBZ2kS00S7QzAsZ92s/prGjYEtd5owF9lsCn2egEKqsEyWcazBZg6Pmon+0M0Qa3U+1dG04prmhJwP4C0Cmd+1xh5rnzoVabOnYG5WJ6A1upIXag5zhVwY2b4o2k7qUK/baj0+Lb7yBSU1ZbYqqNUIgoyUd6kani3o+NwdbQs45dkA3B76AvIOMo40+mxsteKPjZ1hvZPawD/rvrWSCA34VdgQ2rUM7o2WOJ6V8R5pLZZN9sKmincSes79necs/sVZ49z4nP5jW5h/V+C1yloLKEmX7jVskbUzhrNnTc7T+uJQKEq4TLypLimAHsYxBR0DGWMLY2hqqIUKvNPBzWS9C9dNmC+VZ/A2KajC9BS7WUkWzvGElXOmsRxFY6D2D0aLVqXBmmQWZKryrMPpOl8OB+7g9fcwV4y4Sq3e1c5oz+yblpccQiWM8cMWA1N6KEPGVxe1cDCkVQCaHDgjPGBOzdJotlJabw8rsoo5/eXd69/Onyv//0r5f3b3693Lv9+fL44f3LAx7o+iqoECYZ/B0JYVCYBMwtyZMs3sBzZcOIUDsrBmOUk1/HT0MvRgpjIlp6Rm8qMV5j+MMPP+6AV4koAdOa56lEdFZNVVBF+VhQDHAdapt/j6GbaV7W6J2M3AyQfX8YSDaIKHDUlqacJsWO322g0QA4pWCTy0NYpiIXR5AsLXaG8DxGQolo+zlKzWqgohHNuoxDPZt+9NPVERFMVPChVdKKmZyd6G8lhBqYOAORh3NglErGdbh9AtBVXlLVO+TPRz9eYloUv/0sRzLeM1iBlfRnMXelSBKGF6PNgTd5QmiEqgn/jjFdkzaBRmhLCwh5VgjfJDl4X/5/nWQpMlZiUlnbUOs4o6CwdUYirU3+WjURdQoXPjS4VYtHI5YaRMDL9RzDjyON33EfHGBHGcQpnhJC+5hOueDxn1yPiH3na7YKbSJq4n0kdmtI9xp4I/smMWz2eoo9YGQPEGKJEPfD8031BpryElf7HAy4UmGlggeog/jRO3jsVTA08clw3FHQTOyLpjVAwhnxutzTQJIERlIYIwpRAMAKTRVtC7hYoeJnkdleLxZGltcZ3GB+0nC+4fKpCIu83VlP7M1NnD/3y/vU0LeSbCXPBDnJsMGPTIhV/lTDDHK7pJOg0YBCqk57ABBFqThHAICtaQUZ2E/cU53IbyWEOvo+q1thSdjbqoJrkuKvqMGsu/cQKvMQ9CR/9+9lTlf6pBZIO0Mt+/hVR0AY+GJf+Ln7xsb+Uqd6fqyK2suaJvz1910BsNqJMzAjnSq2daIWATCm7sx7VwCon5UK8npLuP9WLQrGdexEqVb2Hza4bgBcgLG94A1WJ5M/wEKkWGZCA8aKHRlARjQk1Ob6jyNx25xZPq99sgXlKrpVwJI9B2CRQNvhyaf+zyZLvS73SZLcOIIm4Abh517VgFQDzXieMhgEkr5ICAfQXJO5zmM8qveb02o/tOeo69XybCimAxJkyqTiscqyvX6CbfiFKiRPhZt4JArSFbeyAmLFMKIPS0jbUnINKvkZSZjKh022S1dmBl2C8Iks8XxaDSwebkWAPSW9n4QJ8BBRCs7V0++eXoHbJVTSl03QvF7jlcQSozdbYZGOjxAW/rqjA0o55NmScAEohXoIxXnD0QVmXW8r4q1+1qax5vx+QY4CJsQN6VEWqFm8U38PPZDK63WEVoDUAddldBDEqiTR9TqD6Dyv6+iK62gExWawqapWspYRfIlI0aPFgD1HfD8JwoAjXg89WX8pMGKiQlwZgGiiTPiaf/6nf85e/JXesV9eZC8kuQk971HoeSRvxpyeUdZP8apUkudnv/mmqtS8j4F4Aa6PFxS2pTSSfGKHQ2dMMvUka8/3fishTEIbNhTJBLHmk6Mn3oSwwFAVpSOGdu/+5eUvL8fyaTWUJCh9rPOBAX6gw49G7D5IsrDe4sbLY+pMEZTzwTN4/vx5roPY3F7bJiy1P9w7F0VCyF6zt1f/bOXeMSlJ/ijSbB4o9iH+kIR3/eq8Bwlb9UVaWLAtQbDLvS/TBn/PGVMxXKAqSWqAh1ZgA5Q+eJAqMj/L+Kl3ZRGydjmvGwPD+Wull33IGWAkxVV/oMFSgbuACA8f5n3SqhYWxvqeN4ewlNPrjMI8T0SM6LPcjFzzEd4Tu8DetW2GPaYtChtkzCAKXzkTUdTudXDt8em/KyG8eXN5/cuzy7/96/99eff61eXO5ePl28cNVu8ssKJ38HL7mhASdgUd30a4RRM/1JxcdBPAVgk3cmLVAxYTND69Y2t8LVLenj5RIm4m/SQbrmpGTUAl6krDbZA9BGxWDSmiQOZeidbQU4e4thm54wlKp2gg2MDaZtRm0wcifDaOm+9lcFYD3etuctPBtTxYS8WhKp2SRQ5JKFijmqkyqgE9nOcqaiYIIoQ5uKG6VsBFZDCoLjLqzCuJAmkNr0b+qGbduR3Hp9x8m783YDcNq39fIbRCmd5Dk1qT5NF0OKwZLfL5cw5Mmr2HUJ0DA5uquZ/2hlTtVeRTlKTfdz8UyXRems4lifYk5c/Uy57KPcWTxDlrdpV3f5214nvOFsvBB8QIzaPc/yta1ooP62kyeqa05sCZYK3kbzIYJ06/RJSgKiCR5Hx9BQZlIs8GMTxfaWFWarirXNv6W0TJvk4IG8Cu8XhBbKjd7PMp2PL5odickH7HKHDNolU27rsW/D6BdgKMvRfBevbw0OIkfQs++H6c+SrcPVvXQNQ19+zfvtPkvhXCT5N+7x5lb4kqmmw41iQVDGb3TBTBRIbPiuMl8F2CcjTAA2wEGOqZyPDyVTG9HxyLgaPBL5+VatIqaSQxUZcbA4HN0l6ZVkRq/KvKWBtVquzR23yikOFMuscb+FpFMfmMk5iYiRUBro9rOc9D5FmSDBEkBAgj+d5oirOAxzmB5RE5dqBr2VmAWctVdujTxulESIrK+4P29hiAh1q8QIJ9QOWO343Noyd8c5nizE89NCLNVuakK8aGzyrzV/flp9BE+Z1QubLuHzqDcAGvDfjHvkybQMFHk4EG6u3pLqjEvfaZlU2y/nFH6EzV0r6bslNaKY3iG2DBofz8ZQIU9gE2YElinuf6ybSdBaM2b3A/t5pYwK9VexUWrxXQfnb7BxuAJ9Be4FqP1grtkWRHzp4qxTXQPleIrOaW19KvIN33OgqDQMc5a0Gn91wimrFZuQlKqJLwf7ND2o2AoffvH32cgrNcafziSYDL6njmZK66ShCZgF3RoVE6fZ2gDZ/H3ncIN9etIAPPFwAKe0DQViC3ixVbvzu3wpl4xgghLKJWq3yOOQOo+a0nnv1UX1/Qjz3y3dPvDrGrxB4wSqYeiG8m+Ob97MPkd46KDgwqB71v5pwVUf1SzsgJdMY3k5xkzNfn0tcUt1KjwVmZitdw9gO+DuTs7zUpJ1aj+sU6n9lCAd/HztEueWzP12bbBXsp1MT1DbPe9oKypthhg3GeR+i3E1hLTEEP6KtXjVmsuFw+B/hlX9oCER83Ftl/+S//XD8yhcwIm312fzza6I8OkNcO9drXU3qrPW0BJTYugA1hNYv9XuHEVvaOalBiR+iEpQxG/TpKr0PAjwO6uGWCp9o+k92wZFbtDGAxsML+an7OZ6cH96R10ApXZ6CSIBx+ajRKgRh+j9eF0Zd4stdKLsAZYN5oEqH1+iUGSzIHK2wMvTFStNWyalKNBOQk2dns3mMfzmec/YaqnxF/G1hh/6kxNme5dqkxg0xBzhrPuHFZ4w3nI7bw1Fg3r10ciE9Mr2Fo+AXmed3hczaSSLAucaujK45RIQVuYEcWNGgOkpFfEe4iv9jYiVFfMcn4HBO+c4EgbJmBh2opOIIn97Q5l6yx7AnPXHzc8Wdjsv5hQvj5w+Vy8+by8sVfL//2L//X5e2vLzN1kITw8aOHl/tTh0NZ1ArhLRLD0ZJUvztGS1Ci/cQBwfiUtBWnvzkxNqmyYfvwP1WxdDPhXHw2nSpcVc3sAQ0VJJsHZVHQ6/b6iL7yoNPD9mADyg/FNpTr2hTMAwht5fZV9QlhnLJUGkTnoRm4noevTkK5jfqU9EHDOyLiKirDsM72p/CzGsmOAlBViiAv1JTNK/nagLoO/f6VauW8vCNAy5yc9nexmXk/0CJeZ28LL5cqKsflSwAAIABJREFUJVJZY0dC2RjhSk8qwtxEu8HX15RTnWUMxwZuynHHMEitCBXgPtQR5/bctKl5sxypAgdtsw+J5G00Fp+1So5WPPXWopdn6kkQ1nfvW7LP8HRkqm+HupP9c0j5F13mENKc/+KXXyoRjKw0lcTH7Utj/QQk6nRbpTicxXo9fb78vomSlRWCJ76yVqB9p16MJiLt37FaFmrg282s3L7hAVkN4X5LI6U6dZ1zxJmIAV+SeQRvMcIkX6WUBlGezDrnJjNB1zdlIORAXel49kXmOU1JTmOaXtdR/uxHs18q52zVDYwYn6vR4/qvPWL3Lt88eXKMeygoUsSZvQgaqaQzyQ3N8RlSfOd2B3iv7xZ1QwJqxV0UBOL55DWphNB7+iiBRlDNqKYuIby56fy3jEcoBcRk0KTJNVJ5TGOd3ofRdoOSTk1PlTETyLOsdhLCBw+OsRJWyHhGZ5VMnW4Cx0nlB7RY72ACEpLWz3V6Bl/OBwRR5j0MTkxGW4WcauySEF9r4uY+smIvbYj7cQgwQa+Vv4AfN6WOxr5fPl/+8OMfRh9vddfKZZ6HSrKjTvu53B/Aln1Q5SePXjmQkjPBOlE5a+94JfuZQ9jAtfQh922C9dHf07ux/kxsKuqQfEZHhXSAOraqCfyoNwP7jv73CXvd3axVPoffdwwF9841hiY2QYwoesaGFEA8kq0The4cRBdorAiXKDDrKzDK5wU8fYzgTKXe03s3eqDJkUlxkPol+BHD+IQy5i9fiMqEqjSmjCII3IvnF3sOIMDPUjU+9WCxBqGZDXzF32VcRwCj9ShvHpvVEnsrQ+ue+FyBprI32Nfnc9iAqzGBYMVBO55gDT4844RQ/N254Fnw/qlgjwWg/WVNiA84e6GZjZpVY9+nZCU9PWyx5WVBsF9a0fkYUbvMJUxV53FYBfybqtOf//znPMs//vEPqXakV3bqhXwe18bzIWEMUMQa//q6Spv0pG52aPbfhppfpeoLdmS/ZDZeqWe8Jz7uxz/8IUyac+uFwX9oo9vLZ7Vm+uN45twXTBzOSAHju5cff/gh4EvBjWsbC9dPkK4A1RFMR5SkgEJjv/o93p/rk3WTpHP9yiZk9nf53HiOiVnSN1kFaH7XuIKEmn2RMRcZNfDu6Hf94x/+X8reszmuNEvSfCECASCgSVBnUqQo0cK6zWY+zHyY/c87Zjt/YHu7Z6tqq6pLpyKZ1BIaCAQQgbXH/fiNyOqxrVxWszOTIuLeVxzhx4+fa/rezKCVImRRhFWZVRuARVOUDFS106CpKe18P+vF39Pn1xgt1gP/EeArRQFVjMRC6nWVRM6kY1yLFPJMqoRrFqUBSBYREEMVzbKn7nemD7HGOOSc1hgHhBmlvFwMFvZTeyEFVwuxYY/Ul1Zq2Cps6Blsl0hcOePERKmQzt6XAJNSitaZHcsXoOORvsCAO8RLAn5K3Io1YTRLqsyDErrjO3km3pN9YF1SlcR/ZfwTv+b+zqmSdQC0VBHZH2ILMbJKaE6+s5gwic2kG1Lr7XPq86KRVYNVtSVYPwCGGgynoWyZRlTATEJVvlhoSc6cbJb654ReylXrMxT1X0C4WHapyNuuu8XAoDL7gp4Bu0F8kF7pAMF8p8+m38nJvhmP/HryJkBSbCBMorAq/3aFkIRwfNZOj/baq+dP2mR03laW6BG8UnVwQUE04jBXbb7XbwtLy22h14fn0y7o51PjYgUwUOvEmbZUNviayrMZPKms2wsiA65B2abf6YAsTBFNIUf0w8xQxGzwSv48DeULRhJ1ca/cmwP6kf4YKpdq/K2hwlG1CrVTzjnKU6gtlRHgkkTcgEAjl1uqQMv+yWEJtcZOyomI0QvPmdLcGE5bSYsnAOJZuTxy1KVkqkQMulQlGulXC/1KaEf1sWCEFBzmz5cSmFD2Cpbdj+KkzqV105BSchdyW7SKoH98ZoxeAlHWVhWfqkjy76lYzgrKKHHMcOvqSUjyKEMj0RJU9xzoJznl19nDKR8bp+KEWuhdDZOW0dS8OQdq4VVn/zHSCuBcBHC1r9YyAXyQIS45f0/UjS5IRHXRqlCpVKqXoFRlI8Ec6oqTB/eFEOjN0pESPPF5JHhZ3zTIaw0r0Jmt0PDrORdCrEgOLy5UZWF9dPmj6FkIdZD3BMFJWpSgiNZoAYI4WNbegabRRv7JXUsQNCvQo2pm9a/NCjeYxmQBhg8f3it4lnNfXxN1ylSQOt9lqEKx5jpwn5Ko6Pur2mNVtml11hUA97IR3NtpMGzcny3Kc80WnJX5dj+pEVTWOZTrvK+pwv5cjCpUPZJGhHdmwRCdWTkDBxWqwtX972ZIVbXfieyUwo2R5tkkjlWgklD1AmuizJv9t1CWZ14FsY2SIHsgJ35xYeGKonzF7kQwR46taI6qsDVmlUIhqWG11SPJGdcZrGCKv6fKXj1nnL7OWtlr/gzPbLGJ6mEqKlt6TUN362gtmp/omV5ZA71/zXpNj2CYAgpSaz6fRSwMVgk4mnPCJdAvPUVzzLAsVV5snWy41YadQE+pl6HkiSpagYrtQ3oNsX32Qe5Nd/+fVKBL9AvH2o22qX4+9a1jX4t1YjDDP5KI4/ANvjmx4jsIWAky8FkB7JTAVYKp/ehsuROvtEC4D9wz6DiP2CISO6hSUa0OuqwzWXMDCRKSDHM2WQedj0LLXX3waADWEspyKOY59/yTP8ed0DOBTldVQIyLol0qmSxBHe0vAMTMyKOcsb9mSwgwkECD/UKC0tgtKGXYvASOvAffxXqwdvncUHyxzV3loXr4O1pyVfW7gfI1Oxh/zXukMiMknjOwWPMyz85+UDWPL5OdoIeuAAdATwXXCHyV6EWGnkd4KX3X7r9jdIAr31pjKbVbwdj9s05m/7rv3yIkTrSkeFmiZgpw+31V9MKgCFMg5zBnIIrfYhBdui+N70r1P6N7Uv10YuLKhpRZM0T8+EhVSIJ3zj/fCxVUIE8JkbBHAi+qOuogCZA6yMiUdqr9lNCJWQYSm0FNVK1FBhk5k9hvEvKAzMSAqfhHHIffSxIYQIi9tuiGQTMLArm9SQIeBTBzx8SEKkaBkh+BMO6R4/MktlbgR9g3fCbACL/PXkoRupI096u755a10piAorjyZ3a2d7RuJFG2JZlf61YjMxK8FtxDYl18Pb+eua6yZQVWyx9V75+SwCQv1Ueovv6iXCuOpehBPF2MLpI+x2FWgeV7tAeI+/SXxYJSG0pi/hLgCmuH59Q85KL+plVFCeTMQPUOrIhGSQcGFmW0/JhoqRk3hThjKZXmvrPfivlqHAZ2EHBOLUSoqJ6caG0F4k3G0lmABsw+Qo/lTIVFyPMB8GjWZPnEsJXwUxvEgwXk4AHSs6iWI93nseiwAqqiasxMTilaT3uaI/Do3uJVr2lNM1Cb22jk4oVAxhJmLJ/D3mhNBXBZ1Eqif2GU/c0KYbtobTJqo+P99uLZ4za5GLVBv2eVUXZNCPJlO78Ytx6o1vJAYyf4dTWQlkiMjFqJypAISjWt5s8h+ctLGq1wAsYFlaPphociDOBZdsmYWYxQGnxgil5RRl/jD4r+KSGb1nTYcLKZHchLcEk0n0XIEGICVrwK0ihHXX2AGccQ0RqjBq7IyNAWekr1SX0A1SytnK/K2kHv+TX1ptSsMh94EJMaPVGJSA4rBt80WQ+xTEIYw8Wvp6dM1R7mcoGIV29MAm2qKFHhTIDFIbQUO5Rel4+F8CkhNIc7vQIdClaHPs+dcRMRT0hAHrqiRA1ES+jrs/mcadVuqhAaZFDBWxkiqz2aruemeyMy7LufB+fkigaXNwYktDuX4VOB8DzCrrpRg8dZO3HPoTAi8gNCWZcxyVISpQT3cpolVCJlrOo94rNAixScQxNR/4x7hHgOqZeKMmj1MxtVn584Yp5PCFv16gXpwRnx7/y5JFYY4iCyQvSq8hZEPZVHI5wE3K4Ys1ZJQjMvsKvuKSm1olXUL0GfFLirT8SUtqDnXULY67V1Zq5VQsnoADWeV2DKgG4+h/dOMOmZaaZ0JFDLHrqHd4psSyxBVOzMv/uP8xYV/IiFYAqUUP0S6AhiiB0JPUnghxTqCPKmtGvuA3tCIIFioAIW2AVdokOy6AqUK8ZuJDfy13d1kd5oKcIZoU/fjSrkBXQoyUHUgOZ8eipVrS26UDlNVSZFqyS58DunwsP3Rm1MAEgp7oYyzBmM+Isqm1SOCnnmu4XkK+bKIOwpETDJWD6f/U9/oJDHy7H7egRqeXZf7kfumCrcCpqt1JhKYJTlDMRMh1gr0J6h5aX3QxSiYpaUqoQeO4lxKl2pTPBnUuURgAcohIJoKU1bqMp9a0bh3cubeZZTWpfZErM/LF6WuWwGHh0AuLqhYHhpyb2uSP53gmH8nim2BNGuBphex3pQhSRRYA2UKBz/sGcpCWnowq76WKlVrA5EXWaAS/aKs0iFnHcLqMU5DtiotoWaKSZwb0ZdNkkPC8BMM4IM+mrUUlGzWWWPalZqZ9cvRkK2OROqChWFXAExghkIfmkYeym3luIha5ygkc9V0lfJVs6bErwaIm3qoMfVEDgRIPFevJ9YNxIDcUIo8LRYErGz6SeSra2gU3a7xGGU8AhgKuGbCiJ/0BIg1W6f8VQIUzUJEBfwMfa5CsHlW6fK0jpXxXbyn3WPH/dMozpmab4zojpJrtSLRHW8KgOz9j7UaapufA7vnphDvYLYSyVR1RJUIK9ple6fDaic9Ul7iUK3Yk5he937yGeZ6ePqoBNf4iPiLu48AC4+gndlTBABN2eJPyvQQ0qbtoXsp+mUpq6z1mJ8oFo6GOg+7R/sCyhl3QmKSTz5roOjQ7F93JlgNhnvyd9V9bxAD60zInUa9VUtKwKeDCBh+1UprYq7K9VQ4wFyFuV3JMgjMR6U+C1owj3gvaNxIAFEKnpVSdZ+MFpAI5icQMdH2AY7hgkQz+eThGIb6ZVUkUKMqojZWdfAo9cMnuMHeW/9erXTBMRDAIkf3F8VSWqOZ5Ibzg73Fj/Eu+KrAEoF3EqMbUnAdOIW7rzG7RCbFchsURaLmPG8/HA84ZhIf7fYG2mZ4c7zrI77reERIJZ3ig/k75JQ6ezVrGcSOCXSjN9QG4vp5vFLiadja/lz8t+DVVWmyQX2Pn7U5/Jd9D6KQdRfUkKoftKZNi/OLoCN1x2/P205Y005U34OC2jZ51oAkD9/pPzEoBE6J6srAz2PGQIGww1COo5mj5TYy75N++5hVPGcZiKOSy/Bvj12cjr/1D32TIX42xXCBiI4aZPTvfbNV39SD2F/Yb5trg/aKrQq9Xyct7Pzi7a8utb6g/U2ubLB5/fUQ9hVAKFVGAkkQVteXnWwrEGNQy2USaSWQRXddOJZL1AjKHdHgABHk4TQQW8FXjULx7RGZ8KmDxjlcUOlxVrSq+dBlREOMQJsBGg6n4OEcFZdjtMRZS4ZgcwdKYqfSv1/NTRejbgZ8I1s/+KiKg5CzopeYOoByL2RcAU4daB5h9kqnARkUAItwZJcdB+aqTqdG/VL1ETzW0DoLMojrjuCBCcnOjRc9vT6xHGmn0KVCqk01RiC4ocbXfBFCxIqI14JL8/TUcTK4XDISWI4xAQZ2vP6vCRLccQKNitZg/8PZTMV1CS3QT34nAji8O9KiJnfV+JBcY58tqoJ6rd0FY99F40OLnwNi+fv4dRcCSwVsxpIzfPO9k6l0pQ+Eb4rAXloLZplKNrWVVHqlqaD7zX/0usboRoZzepR0FkolDhGWwn1BcCLkzyj8gRCpihqjuBkLKNCZc5Vu0v1jSXAT3CfuVAkwwp0awadkpxSuZP4SqFOsyifzor62tLUbQBGVUWeT5UPgjbL9f/1GQsirEqK+g2MfqVxPDQz7AoGd3Nrs3O6cRBynlXVCxLO72lWYQ0SD0UkhhhkmvOSAb8Zam0k2Im1Ro7MKLKm4Z4glLNI5QUblV8PdTgJsYz/jJJXaFwsUFB09ZhcXZk+B9VEqK6DCuwATicUSCUWjr66visJkRhGdyIBDe3oSHcQZ4wSocZzzLmSiK0VCyJz32rWlaThSx6cz9IMr9o3y6o70NJzV2IcJ+7q5YwARa1fp8Kmyp97JE3xnVKsc/9l/2ecvBLoqkJ6z/yOUa9WwFxBqxQSq+eXXpawSzgX/Bk5f/6s6IIkFAYRNV5jEXEbJ2L8wB7u7+3pzE5BJVeuk+zyd9Lb4eCG/mgYKK5sYHcJSGdFuuQDJoBFOOzVLujVGA0EK46PZBdFTUW1scbo1NaWnfRnOMF2oiD6D71+ZT84R1QreF9RSEWNsz+bTZ5yxnRvi65um5J5aA4Qk+yp96bEqdIv57tvQTL1GJLQFRWPc4f9lHhCMWYk2iSgzL2GBJQEgfiZ3eu7+r5QUd2v474bJexVze8qbVUxDViW5CZ3T/tDH2JVJUL35ByyPkHKAxLxftiaWaqyq5fzXVWIRAC7kPMv0LQGlDspsO0QtbAqpRFVYW/dYzZVRdfaix7ps6eEK3Mti+rH2cWee+apqyWcP1HnVgemCFfyZLDF4lt6xgI6PG7LyRX7wjt9/PCxm80XKjrnMr15fA62VHZ5fkH2LhXaPIefnarKlKGS5FIvVHoSBqJ8DrEp0TLgv7GhATlJIAAHUwFPewbPTUAelgExIQG5znoxSEgISfoEv1dVDz9y7fo1ncnTqgbrnsyICgrIKbvmWdFuzUiRQnd51QJoYT2Fgqf70TfgQoKUGcDYfNFql5ZUAdUYI9kMV/EMqLo1SXO7J2MlGfiH7e0tAQUHB/umpBd9ljXGNnRV2WKRZeyOVPiLcUO05mp4r0uinKTQ6gCln7Yvz+NjT/nuxAQ7OzsVH7p6xh451vFcwthajZ04PrKgX81JVlyA/aMyXImfbEr651vrVFE5G0pozs66Sj+fY+YaQkEWVOO5OeuAySoExMb2oZyve+TC1ZVGvFDV49+p8HHO1d84mbT3798XG8b3A09iyr5BI9E/z4eyy6kc4vfJGTo/qTmjjrnU7301aVtb2zq7UC+l1AtAUCyd2UpmYgC17pSyvc4ojJWxQScBh2Xr8IW9Rcfp6jXU+Km0CDj553uSe6iXsvyOAMeFBYH+/Ijdi5hikvKuna2A2h+ZEF620dHH9s1f/thODw/a/NW4XdvaUF+PZqRA4+LF5hbblX7S02B6JMPrldxZGabGTlD+NJpJhU50FS0KAgnerMi6sqBnJ6eigdH4zGb9dYVQyqEz6lqpxKXcHJonvx6knmTRgYznn9go+6Kq1F5zlBJQ8/yiIc0gGwkeTR21Ee/km7teHWf2GVyfqpeCqoVFGQzNNipRCRmlmjeW6hffGURUSQhIZA2wZn3UF1T87tCY+GypIxbtIk7HaHJReCMMUoPp+RyMJ2iIkqpaVw5dqpDQHzCKCTQyXFg9TULvTcsKjSCVmQ4pgdZQ/Zkd/WMmYA6Szj5EoQxHxqUEURZVmKGipQKJ89Z5YF5k0bmSRM9WulJVTZP/FGmx1HYq01FbI7gSUtupck4DntlqYZywUBtVrJwIcaY0DL0odzqLvWnfkRFsr6vAk6JCVjwchoxHM9S8Qy6x6AJlnEliFBwXD140kEKycCC8YxICgksChxiPJGT8mSDWoZA5KcOROJjkM2Ski+6Y9c27c2YxuuGwd8JCEpFx93uQ/vS3RPY5ya+SxOq9CaVLlLXq67QwiHs9CboIJkBYndQTRNGDed4FcixgAkkJiSz1PdamRJFUAVlYUN8LlAkb8qI4lWqY7ty5VYZTDQgaqd5nBJdKKARDzBpLrr2zBV5bJVXLK12iFVGlVIOFUFOFB32tc4/Dy50jUeDeRYQngSzvPdsrJnpyOX/2F8cosGZurm0WLZ7nUe8RDfW6s+5tDpU7gWjAqFDveJZpVc8VRf7H3QkrIqhter34fKOYK11iH5qUkOyMehDoURSwCmaU+2V0UCrlBY51l6MTYDKzQ3sw09/lSpqZFAqo2NeyEbMBtIAujdhxVQgjxt/B56jHsOi3ScR/CJRFJdlQZs6J7bLPU5gMCVCxmby/qiYzNCj2RUOkFewvCgCNL5BtBSggcFUlx/0nrK0SsOFIQafnFc6Lmm36WlUDahA2tkmslKJ1iQJcNoCgUjSj6idWrzIAZSnp4XuxL+qPKwAhAb/+OTOaQP1DFxcK4CMmkf4h3s02jeHvpl7GP0idsJSK9ZFdv81En5f1ctXQsyc5d9wpAXD0VQ1Wu1EnQelVraInfI2ZcyShJx0Vz8nOvJIn1p+fSo6q4hI7nYoUQZYAZykv174gFFTzQbO38ZEkLbF3Gvit/ntXf0RjrZnApvyaQdCJ40lx1oCFxgQNDdblpyiwM60a3b6Kouv1Sd+9bH0l/WH/WJXdAKVo3cVYUBVlzuBqNyuz5qTmTIWJo8qokqKqeKQCV/2KapeoCnnsYVQqs8dRRI9vURtK2WTFAgWkxH8oySztBAO1tDf4fKjqRusLPWCi0vnuC0wNvbxmGSbZ5PzxXutK4JzUk3ByZvnB+4kl0ylYT+c3R0OBhJD7KdBcTB+DmqwPyUIU7m13S1ykmEuJmwBHuNskhNzL45Ojam8y8E//FwmzE0JiIvpabfdcOfZIBanqprpcAnyu6LuqGsVsCWxJZ8JCcIkZBNjU3QrDRcyFpSUndhI74k66sk2ixlnTXRYwAQPFSUnAFpJJ7jDv1wH41d/O30vFWQBv9a6HvSJfU8rbAeRScU8C6iradHZ1mA3YSCVHrFX5rLyDx2O5gJXPzUgifVaxZyJExrp31V8l6gZJiCttuwEYnWh21OSuJcugYYAB4i3PZwTMIZYxzV+FpALNOReiXNMSI70JV4lDBXU84x7y9AvKT5ycej/LtqkyXLbUYzOcEGvtqu1BcdqPooyOR+304H377us/t6ODPfUR7mxttI21NSV+PQ53b6kdn5634yHZL4NCl7RQ9Bkq3crMMvWl4aSgD3iw6RW/V8gJYjMq31ezvtB5HOXpmZJBXuyvE8IcMDZU1aTMjgKtm4eK4wZc/qfeFpwi80HSyF60FQyGVBQLzU+ZNlTHBMke9+AKnqRn4f/WxeAwua/K/Veik8qoeF6NEU4a1+2EoNYpCKmSsPpP6IW5BA08UwURygMVHVB9gl4CzwjDhK8fFE4JoKSyPW/MTa+W7lXA1Pc8LtYofU82Ar6kJBkEklHm4yJh1MSPX1nR76l3QgMw3c8EymSes9eEX8+8llDVchgjThPREIwv70J5nLXs0OJC8JTowys/Pm4fPn6QceZMUCFin0QbUkO0qZaqlpLIlEiL5POh8oZGVwEYz2Mk0OciAEBH/5TipJvEL6pUr6Smej9C9wRVi/KZDFb1K/BnM8qAxeoQzOonmiaEptIoKC1UOU4nxo31Z88S3KQvVZLvpVQGEs5nOolxMzs/VN3DOGnG1ZRWKGCglMUyYDV9eLO0qvRizCLmoXRKLrmk29lDDU8uh9klFplhVVWt9MOEAmRJcd+Z3HtVGkuEIZXH2fvl8QJWlWNN4rjUu1mBRKhKMqagsQuLCvC5/xr8q33q605Z8hta3ryqqOn9ZH7Y/j4VxPMOEc0+BiUnWArSCrhjQz7s0OVQa/h7OGHOBNVnniO9CgSwGSuRHj0FBVtbuvvv3r2zCioKg4OBUM8k71SksI/c5dBZQxvHFngY7ribQ4UNI0iykqJnJrq6lWquqfoJykkAuj6gEnhSBZJAUcJLBpFAlPl19sBN/kPZMVB1ktHYBhD0UDiDhKpvuaoYOTepxPHZATfye7677g1NVZo1FYotlVQDdwmSUK1On6GUiKvSLxsRFojGJ7kfEXsxTUb837N3LmdKlSEa/CWmUWyNohiLakqwrv45S65ja/SdM7NuVeXpLyuB407we9g51og776q6peBxXPSzpA2BahN/zzPWEGPY73qkc071ToUyBcTgM7k/si81liTryX5lZEOSP1X3Rclbc9W6fBSf1w2qr8DJSTyJrntLA4RlDSzI4dnFEk4pYECib9X3FbsVlelUKDwX0v3l3AFJ6S/1VDX78P69/Dl7b+GfZQVQ+3v7oiPyHPx5/h7rBz0u4E6YHpw11tEDoAlcLbYmW1FKufw+d45fJ6Hl7Iqmqnm3DoQ1+gOGgwDziSpWnSJyKVXzjuqHlvy7ew9T9ZcQV6mlW7jOc3OVUA/PVflQlazYF/yaeoaq2iPWz9iKs/x9UaCLwik6HAkFVb/y3+nTdfXKQib84AxyX7FZASmg0bmy5jmLPJPYMzVTetb+hg0ChRP7xTM7lthwb9b+nmwE8cy1a9e0t+wxd5nP5Tm0Z1ub3VxSifIUMMh7xHbK7px4Bl63/wv059s2JrHj9ze3tnSn8Af4kLAeeI8bN27UzNFW/W4kik4Il5mbXMwiKpipQgdkNTOJc+2KkytdZjQYmDMjJLY29ox1Vr2kVJ8F6BRTZHThuYYWLbK95vwzTzEtGjyHvquSZOyVf81q1LKXvSUOM+IdVpEnDq6ZwPlvxyQknQYvA1jwPZx7wB3uAWudn9rTwcBUUUaWHR1r3bhDHdAt/zNoOzvbXbUvyV/srJL/BSeUjPvIu0V0hXvN86lIUu1G3BnWHHsp6v2Eah02sy97S2wG3TMxmarpg4FsZgSl+H7uR8ZlCPisGDYgAYmsKbz+s0oq1bNqKjT2kefCBqRNxYKW7p/u2CydMNhUMIizPBpRnaZ6b7sjUOjqyoCu2ujQAqm2l/oufCw/uQ+5Vwg5qX3n/Ly9ef2mvXv39gfAVmj3fBZnjD9H4UPtLuWTfnRCODrZb29ePmvHh/ttdHrSVvq9tiznSz8EYjHL7QKxGHKveUvwq9eDDLjokThrEjFoo5Szh0MrMClZxIEWmqVeK+Rda94aGy3aj3oD4+ynlFEuYQQiIhxhpJTA0aIXCnZr3EPmOMkAV5Oyh4YjNmDlrQSiqRxV2TCyAAAgAElEQVTJgBuS6srHQeP5TiVcXf+He8NAhTKI2T1wlH7dP6nDo55Di7go2SixAK4/pXKcP4eYSxH0gwvAxQkVxDRWN5yyTg6kSPw8bkNIUtFJ4mg53KGXdRey1Fa5EHY8pvAmeU6zdwalzho2PsNr7MDOhtKUTEruQrsBD4RkeuYcRsP9LB4fIvAAVE5zwab9FKkspddAhrU1ORUupNAkJSEOMjLv0eiQZ8Go6lv9igT/7DM/cETuEaMC60A2z+/vDYo/FQIJghkaGWuVRCaIVJLFVAfj6HGWAjpqmGkCy4g2+Mx5P917hmgAvZ0OSmIohHrS/6Bh2UbREzjbwHjtvVaeq5mzwZpxZtzLCEgRJTsPNrWhznly8MoPjWlRxcXfp96IjBiZ+WfohKIjlyNUgqD5anaWXWUTUKLuDZ+pxK2oCzy7KRlOlCPdrzUocSD1AjPTqPoV06PJMyvpK0qnP3NeNEDReUSNthqc7i59w9ArC2lFxY/1hDJIJYHESqBDz70VrBHvlKG8qnhIYc5BQMSmWIsk3jI1dVeNMlr+3wGYe1icKBRTgh4WJS9QAj3eRCBWUYuSTBEg6EC5M6aUGg1A8by5E6yZEVAj7x6vYcqcqMUz8191nti/SvCsvsa5qN6b6g1VZWGm+qvEsn7Pd8x7FyGtnC0/k6nwCkKKzh7KqQKlQjGNetummAamY2V7U6JYuXdGO0vVcH5O1MvMALOkuymrCsKrUpgzqu+bqdSHEpXKXCiH3mvbBZ6BZ02VhXdJUM762m9dtAUYM6Kju8qu/Z8RC+O7CGzT4xkhAvkXofAEQYCb813fbdY6FHPm82IzLLzB/Q3rxd/Nc2t8TlUfQ8X2+bRv037MyKMLaJmM1SMban2Ui+Uva1ZXzkCX2M/MlU1fv8+674irsxHfYX6daY0dMFf0Ms6FqN5FYzYV3xUAARl1NriH0MG2NjfbzrUdJdFKxEsox8GaqVMbG5u6LlL6FGJOsO6KLTYr4z1i0wWW1hmPPU/lmc9LYCs2SM3fC5CXvnYD0j636ecKM8O042klxeJmNQy+7C5rk4QGOyY/Wz4/fn96N80M8fNbldXP6+pEmBGpqvBOCXjzrlE3lcBb9RbLdvgVOjAoIHGYGKnChq3Fu/IMuZ8B0n/w3WEpFH0YECLJj5larlxh63k+AHLACX6w79hh3p01JIlybGVmDvcGu86vccYyfkOzWbWv7j3mewIM8ezv371r3z99Ip+HbkEoqfhgKceXYJltkYXB+D1XqM0IsbyGASPeaf/gQGu/vbOjZJS/yyB6np/3435z/gzkWPmbd4biihgJ9pjYkX3FJ2nW4PBccRDr8u79O1NWT09l93Z3d9ujR5/pO/0dABau7MseLCwWU4T2gZNqYVnuZi4jmpJ+Q+7KtOWnVEyrImxAx73QakWAbl09kQZU97UGUMEfPnoocBOQRvySaqHa3t5u/OTOkuA8e/ZMYAPPe/v2bf2e7Bd9gCfH8vewBd0zOmxv3r7tWsFgLWq2IGJYFWNGPVSqrcWU8kxyJhG4D/LVq1c/ECub7ffl3z1/sEBQxAZrdBt7wt6nGCWfVzEKZxfbMxXKclsIf549JXkVE7IBIkm6TOdLLXISenFyqL7Z8oHZP/7JeqsntlhoAiHo/0W8CNBoqa+kEECMfeD7bt++027euKEiDufl44cPOu/yYWhT/M0K4dVla+Nhuzg7avsf3rYzBgsPGU5PRu8eEJJCEIi5xX6bW+i1qznETUxtG2OUoCrAl66+oEXUSEFvSqlJCCZ0OxqWaxE9cLmaT0uNVEIwV+bohrMeY2OxgZpBpTJsNV9q3k8Fa72ekAsHMhUYSaHKBpmkQwihGoCdoCYgERoqJz5VNuPvSZFKcuXuLcml9kFzBq8geWFRhiUOJFztBPTq3yvxFzYb9Ap1xijYueRrGVwOiVF9yznr8HZDmZ1MzQb2ooyI/lmVF+aHVZJs4R3TXvzDQSVIhwZsSonLqDt/LgmCDGxVSnkmBb9FE051gQCExB6ji/qSUMTmBusMvlZDdhlU3kXIUgUUOj/0gJWMMHudWUl2tkaNgnRGbl2CMJxLKUqZIx/6SBJ0J0PuseDigPqCMGptK4DLnBgHnhjjkpEewWf35RPyHWW8aiRnHxU0KtB1BSZnhO8NNSsIUqg3MaT8vYiHsE6i8+h+uKE9lGjeX5RtJVrplzWanLVgffTuhWDBtyfxo4+U33M/hl09+zw7wzEIpgffTis1Pn95HisFq6pcCRxnNQaetdmjilr3gM/h9zoUrMRYOGedyiiiUiXPH2OXKidmcxa55LlB/ZPYkPQBWgTpNghD7xGIm/vGgqhiQ2aBlvSprq2ZiYDzUTW8VHS5fxsbWzrHvJNp3JZQT8LCegbdzdByj31BZW6KvvM8GefBs85Sjw2kWIlNwARoJMI4K8uuvkO/mqmSKZGuxI7nVT9TzSKNnZiO1PFnctZ4Vv6ZBDWy2prtWIPY2T8luYhl0INU1SEzLlxVVLU0tMxyxqGABjRIUiIwikSqEjAnUVAYF7qgT2FWJSi8b3po8p6Jrp2UuMUggg78txNfg4RWIvX55r1DX5sVJSr0Uj7Ltse0Swd2Edkxk4DvdlXc6nl8ZtDpgFBOykwfx84mmVPlqZIy9pN7HlEZ98D4vQ2sWRiG3ydg8/w//z7vBDgAaMidc3LsPngSQ7MwsMdF9S6hBieaBEErao8QVXShlMJFYbwQYpyZXaoUEbgeHWlNHPhEuM2JB2BKZhpqvEKHopudIFEDgWDzbYmZlIzsqTmpvEvOoX0P8/bmBBJBf428exg3OROmt1l8gfPFPwl6qe4QCIftwV2gqilBkQOo4ZFjd+EmfiG9N+m5w36nXYG7KzGHEvfiXaHeS7hnRuFcfYXVh8oaQuVzH2e/LS7RRkDsAOWXapUFrwDG+0ueRco+uCppEElnqURM/P4AMgbkXN2jP9y0PPWaVmzC53LXOWusEf/kfplpY/o450UVr2VXdwJKv//wXgE9wbbaBQpg8D0vNXJUlYt1RJDPWaLv1eJQsFGoaPcqGHfVjgSF5DHiIOyV7GSqjVWNJAFlL7gXmV/JO5Dsy7dMJu3u3XttfZ0eukvFRwS8fCdrTQWK9yUAZi0lECjmx4KYH+5xW9BnqX94fCUGA/288qXNSdjTp4/bH//4h7a+BhtjQ58roZt+v9SmqYI56TSQsNb1oPNducemj1vZ/uWrl/JbVHepbGKbOLfcSZ1LemXnF1QpZU84d/w6KpY6R0W7J3ElNqbCzbvt3vDcxHfv3+vXOOc857VrO+3LL3+q83F85D680YikmjNmGnK0NS4vNQfAYM0IGvO5Rp/w3usbMBdgSFBF+6jnZS1Q0iTBiMDOqxcvxVDgnUhS8clvXr/WXrDfMEgePnzY3rx5o+fkDqf9hXdm7Ins8+mpkkaSNPzYrVu39D3Y0dGFRySsrlLpW2tbW5t1Dj5Yr+QKe0csb/AygH58lAfN2++lgMD55cwrIazRJ/Z305FnEaMMUKeZpdgx9aBPqlXEMUvaoPizYadFGT1CcdgjqtRU9BS3z+NvEBSzUFFGYkhLYwUAfUP3nRgVcFUJ5caG1g/mYNofEtMS89y6ybpttidPnrRXL19pH4i77t65227e2BXwwPk5PDhoB6ilHh46t/gxCeHVxWk7Pz1sex/etvFo2BidvtxbaIty7CgPoeY31xYJSvurHqYpkQOrkMLblrAEVRnU99TvRSMr4yqsnCWqVMmhCx0BhcFhUT2rkNVCKS6fJ7hyNYYKyLT30CXwoGxFL6rqgxpUS0pfQVxl+HyGgtQSp7EinFFLU9Xd0IkxlfOuPhNzhj0iwEacwNp0JZ6BDQYhwvgoAVEgYIqPpYBTq/OwYAwTDsl9Dsddk28ED1RFKrRAc7CkaEdzuekYXnInTg4mXdLW2hMAawj3sQVk5BTsLJRUVZUgCoZCJWpIswKt9JqUqEwrGmbD+Kr/5Vjf44qbg29JJlcDtatp0xlEDvDcyxWxANG+Cq2dJs0loiFBm+kwV56ZxJm/L1QIx3J5KWNCMo/jFpI6uVJCIgMu4RvvqejFlRiGtpheKn4/Mt/w47lAOAEhr6iA9ZkR51lQBCCz68R6s0da2+pvwLBbjMHjM3CQvDNrzj7HubP//Ey/W3ozhdYXLQ2DoKAxwV8h+6okllQ8FyVBQlRKORt2fM3UXFXdTZFWFa3oszjGBGhJzl0RtpASP9RzV1Q/3jdBAkkrdxOnF6BB1FKpflohT71xpXoZERNRQUp622tvlFuDb2tWZxBq2RUS9JrHJLGUouYJbDj3GXKFYdljbIr2YqPpoMXy26bzaVyNcV2LaF1Rda7RLTU0fTRiSDVJ5JxQWta1h7Kt7BbPy6gSU6ydINYqluBPkhJ+y8EtPYauECSJwQY4GT7VOnqotsexkMTPBnO8Q86aFXZdFZewQISoBGP7rudscTdT4eQM8Hs8M4EHzhpmAjaLs4Hzx5kDJHzco2HffSairQ8s5sAPHIrGaBSoYJTUNEneL6BNEkQnlt5bvpfV5/N5P75TYAlVAAKDUl1LYKm9HjvQUoA9tEACZ597rx6s0ahDpwkoCFC4c8h5826859kZCotXkhDf2mIYuJMjzjV7KUqOZlqO243dGwp+We/H3z1uz589tzq1BAgs4sQ/Qbel1jfXhIp/+umn1e86ar/+9a+Lqthr9+7eldOGjpygMNWCWzdvimbLzrHv04qAxQ14n1u3b0tNke9ycMNaQp88bydnR219A2n0QVvbWNPevHjxQuAkgPTNm3faMn5awSFn8KoN1GdjGhHBVfxnQAkJOW1sdO/HWspvVMuAGCSlsPnh/YfaeyeN2Xsoa4vY6aLzXr9+XeeHs0JwT2BCoMn5f/XqpdFxaIMo5q1a/IGf3GmqD3t7H00h6xlspXqETX758mU7ODjUGXn08GH76U9/qmf48OGjAn0CLj773r272kPoVawRtkPJxWCgWX+iHhZoxJqIVdGudO55V4uyfFAQnmoDAhPHx6j+nStBXVtbaXPzk3Z6dtSOj6ieUCVm5jGJNeAjFWf8BDoCtIP0FLjhv7EBT58+bZPxXHtw/2G7uBir0nR4sC9aHd/L2b1z945iCuyXksAKRiWQc0qPvVsoOGf4ZpKL7Z3tdufOHa0NPm9/72P71a9+1Z4/f94+++KLrjJDrEAlIQIlUWzG/xEPIErzhz/8UUG1Yhe1Jph1gK1gXanyENiL9XF6pntJkLu7e12MEdYx/bNKLguYUVxQs98MhCxqTXkfxFak3nt+1ra3Ns2yuPDsWqioijsWbHdUPRysKxkjkej3V1SMePf2PdPR2lK/1x599lBJ0OUlIzD22of3b9vZ2XEbTy6VFG3wc32jvXz5uj1/9qId7MMomeg9AKclqqIY0tUk1mF9bUPvzhl//MQ2g8SQBOj2rdvaN84tMfB3jx+3r7/+pt2+favduHlTlW7sHslwNzNvMjE9/9pOe/3qtSpj21vbEszh77DHrN/jx98pAUCQhHu+0h+0G7u32vLyYnv27HF7+/alqnQPHnzWvvj8J+3mzdttcbHf9vYO2+PH37fHj79tm1vr7cbN6+3howc6w/NzV+39h7ft+OiwrawAepIUbiopIin59tvv2of3HxVfXru2227futUx8t69e699VPtNJ3Q3ETinVogZdV9iNvaYPTObwkwCfDJ2iprC6NzMIbN1sEHssUEEKy+b5cczfPrpff07d4lkVHT70tuwJoIBJc4StgU/4tjZoIniafraC5wVyw14p5gefnYrrmueYLGXAKY5H+wXvx+WAnYHG8EdVLyD77+ayP6dnLp4lJYF7Pz29o78L77/bVFAqZCzRmJ6aWKCGZSzjB0JjZ0P9c4ACKI4E8tX5VxjQhbpfxy0rc0NJYMq6vzYhPDseL+9f/OqXTLYeb61tRX6tdgAetYu2a7W6Neb77UxBT/R9RbUX0hiJYWrq0lbgtu/0GtzuuwldS0lUlMSIroiegsPWFyLoLMJslJNEXWvFH1YSAyLDlEN2BWlaoZuZFEZ93QRKxGIh36VZMsUTlfgusOqCp5nl6lKAYLDvKMri6QIlS1lT7J4oatFq/Nwb8v+uupopSYOh6gGRb+R8y0VT54r6ktcOkrUHCChqkUt1Qw6nr/k6jEuGVQrVaua/eTAydU+URoWFmSscOpRlpIyUgU2fI+cS3GYWS8NTp3prQwSj8FUIAbCWfQOgqhUVllL9wv610KR4+KQJPFMBGCbm1s1psFGgwts+pL7kPg1ZP+lfldIZ9B7CblUAMo7J0Dc2tyScqCkfosumF4MVzrnhFqrx6lEWBIY6PlLETcVSlCy0IK2tre1fgripFhYw2Jbc5BYeyXlzwy/LYpwkCsli/QalviHEv1O7bGoSvPz6iW7eeuWgrXsKWt9XnuqJuNzz03knflhpMmojway0m+xSlXBdN0ENza8JYJTxoWzADKKQSIwxnBLWlqAgFXSuAfQDqxYysB3Vz+cBDshCVVCSXev11gz7o6TNgtWxOgK8a7RJqJFhNpSo2MiqyxGAtUyhl/PJJm+u65gc8cF3EgZbrlTv7WiKDLlVIaX23Ifo1zVqeF5gRl8Bj0Q7KkrzZwh1uH09Lz1l1jHdTli1NVevnyudaViLrr6xNLtripaiCpqw642+PdTlcVhZAwH9x3KDzQY3sPBrxMu7i/BgZJ+2dBSpyPhomep72Z/7gsBAr/Gf1vh0mcDMIrP4xwT5LF3ogIqQTcDgGRQSRA9jqsr7dqOKXgkSx/39nT3lMBBS9TfNlyHPUh1NPRX07Cwe5ZWF/VNQiXumQlQwXdwlqy0anEmVUmgXM2MJnAPDXCk/lgbX0osu6vchU0R2rjnkTrh5UyzIbJt8/PtzZvX7fSMIJYEdFUBH//e65nCqGHhx1bU5LuuXbuu88KXv3j+Qo6Wu+ZZX2OdR5LC77//XvsEMCWKzp07Cr6xQU+ffq9+F2y0Kldr7svmea1ueayAmYSAQFmjfirACcAQUIu9STuARdgIXK7Ua398eqjEYn0ddcVtDTH+/tkzgbLzc0ttd/d2W11BkAq6PZXoy7axbsrqENn2kqNXgEFlcGlJ9uD6zrX2/TPe710ndMCZIYmykqd7ZyV8UkIoQtGx4ySP9NVzlkV5n293bt/2WVqYbydH0NpOlIxx1169flV3jzO4beGGUtYk+QHZFgAJQs8cPYnX2DdTLQFI4MfOzvVGgq07fD4SYs7f47NIPjmXIOjYJGwUFEH6dvk+9obPjm9xb5RHZRiY6bWxKtjNPboSdVpqJ8fY10t978oqYyhO2vEJ9wqfBs34qo3OAZNQeYTyB3jCbORRG6wttxu7uwJLeKa//OWrdnhw0tbXSBIZx8E4KXpNz9v+/p7urYCJAawGg6L2cUMlY0cnBpFc8Ry3tXX3IPP3WDOSYtaC5PqPf/qjEu2Hjx61Bw8etE/v31cSu7d/oH2V4uL5SHaE+8rtPzo4bF999VXHODGo4sSQcQvEPtjKsEKIgwA41DdbEv32r+57xAZgfwBwVbEowH6gHknEgjxXjmoV9xtQ4/rutdbv97Qe3FmSYAbMb23t6H7CKsMniAK6RmVrp52PLtvTJ8/aySlU38t275M77dr1nbbUh17tdrvTU0ACxGCocFMBXWwH+yTIiARZ1VlgXqnYYx+UDI88c5Tfu3P7juIE7AWVLwCcAMJUiQAeqMg+f/lCSSHBP34SSiF2Dj8JHZQEjvUh8eHOcAeJ3bAvVE0/+fQTV9jOTtuTp4/b69ev2tnpsLXJQluY67f79x60nWtr7fjoY3v//pUSyrXBZtvZ3m27N+60leW1dnFx1V6/ft9evHouEIOzeOfuzbazs9k2NlbbwcGHdnxEXAmwC5URsZMlYaiv37xtB3v0/l0ocSbpxa7jh9L3TOzqYfUGnCyo4kooCRQVK+wIQAW2E1uQROfighYX2D3M6jsUSMrasc7cS+4AgKEHyQOyDXWXiStZM76bmDItRwGqxKip8XD4YfZKsREzC6ESV/sad4WkX4WEGgUE6yEgPDGOYsDy/RfycfY3GnWkyqsBcfZdtqr8Efb71evXYh3x3NwHx2sAYfTJDuTDAfT4wbnSuJGM55sZPYNtigBf+g85S6wpLTAvnj/XOnCWuMO716+3u3fulFDO5Y9NCM/ayeHH9vLZU9FFccmbMpqeoQcTESGZ0/PLdooqH0kNTdei7BF89dXHBhJPZYALZC691UUzuF7iLKJXeU6WKmilNM6cJQ1qVX+EQxEZH0mNu7eHQ8Yl4bPZORSj0iPFJqsiNJ4ooASd5FAcHh91Tf428q60iWp11eRg08PjzSE5GZUwgxFDi5gUUlAqXqFjsWmqFFY/3RTFd+mXZ2RBIpCRUnZQC6s8mk6nw4+zpcqi5Mw8bA6cBr0OBu35i+ft+bNn7dkzNv5Yjvfd27cySKITLC21+5/eb59+8mm7efNm+8UvfiFElfI1qNXdu3eFGuA8vv3mG6E/vN/NGzdlZM1hPzZlAR77+Vm7efOGglD24O2bN+3Pf/5zu3X7lhwPgc7r16/liEEE79y5LUfMs/zud/+uywvi8Q9//w/tyy8+F/IN1eDf//3fvT7rGzqwOBE+F5SExBBHAVJ74wbImBGgjp7U5mRQCeLCQWcPCSJYB5we3w+9iETrzt27crAEvF9/9XWDOkNSt1bUh2MJj5wokOM8YbBB/m/euqlLjMEDkVNvy8JC++STT2S0+Q7OI0i+leqi3IURPNPe0+BsEMNUjkhZcxd4RwzYo0eP2n/+T/9Zjo6AEYfIZ7OvSvKlHjaUwbp953YbXzjZ/v7pUwVZrClBBmf+9WsoG35WO5eB1o7PI1jFiHCOPv/8s/blT75UsgctB4STZyH54d1AptlfHDAodnpc+DV+8M6sF+eaIJ7v/qd/+if9HnsgFP/wQJ+RChlos9FdK1OqX6RojZw3qD4EcATTGHoMufvuTC23WAJUdfdokQTwrNBntrd22pOnTxvVC8zH6ipVoe1248YtGUYMMndtbX21DYfH7fjkoB0eGflXEoXTOjpTMnjv3v32X/7LfxWS+t//+//ePvnkbrtxc1f3kaqTKDGl4pWGdkAN0T6Y51V9SQRlVJHufXKvvXv7TrSVJ0+e1tw5Zo7a3hCc8o5IaltUgwqDqawk+9gG/kwqH1988UXb2t7SuXj79p32zwqmDuxN5T7T2vP52BXOFkEH4AbPx5/Doe/e2FVg6ft+Iif7+eef6z6wj5JJv7xUIEMQwJ3yPn7senxEGaJPZGtLPT2AJKqCV08GQRP2hT8D4glaKsCgFGRFn7640PPFvmvW2jLJ9JbsDmc4CbHHf8ypIoDP4O+QpL1+86Zd393VsxJk8Zmmi1kETHMwRet1Twifp0R6can1oRCR3CepvbzwHLXLS9k3+btlUHbTtqRUKZR5WQEbFRL+PHv03XfftTev38o+P3r4mWxAaOMSeQHgEaBjoSPODoEfPXLsBfbm7bt3Cogkea5eRmiUBELQBU/a6PJMwe2du7cEnPDnDRwM2vralgJAD0UnaR629TUk9a9kIyfVe2xxCqv6smbYeSpi6guqtaFXRcrMVwSTr3QnsQ1iAamPnvldVwqCSJ2Ozs7ai9evZTfwP1J1lGiLxz7hLz2X7r0+Fxt/69ZNPQNBsJMAP5fouFTRqfaXHL5ZRAFk5rSG+DDOGGvlOZmmVWJrOKtv37xVAn7/wX09e/ZfTAjFNz4fnFf29/HjxwJ4AWxIau/evdM+/fQT2f79fZIZ7Pmk7e5SzZq0vYN37fTsoJ2dAmoimkJSSUK6027f+qTt75PE0GNGb/yKKlXYWWKc77573J4+ed5evHijZJ6zIh89GEjMiISPsxMKH3aWdeNZsa+AVg48TXPDB1/fve6es8NDAVhuk4GBcKi7yT2+/+BB++lPf6Zzxb2nuso5f/b9M8VXJD7u7erpXuJvNKqpehZ5d+xxR39tc3pm9kqjLErQRsnR2kC9dbwzZ4Dvefv2jdaafb1+7br8F/cH8SD27fgYQRtmrI10LpeXe3U+HOw+evRQPhqbg6/luTOfcffGzTY6v2xfff1t+/hxT7RWgKDVwUq7fm2n3by12+7euWmq5PC0vXr9or1/R0X6QBU3wPStzW3tN2uP8BgAmyvKJOUkZlS/Dm1jV1dlzwyeAMgZYOUecfahUuIv8NWmD1uICqCFKpwTwj2tO/uErZOi5dWk/fxnP1Pizr5LRVTMhiOtz8HBUTvcP2kHe8ftzp1P2927u+3Gre02Gh23589ftG+/fdqeP38tm8BZ3L1xuy0soiZ9IfsNKEqiff061eRbAkhJ1PEnZyU0BMth9/oNxdUkoIrNJIKyrLiNPdOot2IWsdadOu0S84rXFSNgM599/73sBXeeuI0kRlTZOe4xYO5xOx/RT+qxEsQAnF2eBwaH6OI1mgU7S0yG3yIO3Nm5JtrwtJLuURdUiqVgfzbUueccEmM5llsU04B3+vT+pwIAiUF0F968EW2fOPPGzRs6Y1RmNU6C2ZYa8eSeT7HKUIauthyNuKoxGcQA3DFi0nfvP7SPH4ZtZ2dZz+uWnbEo9mKhLAOcAGyWIFi1KikbquISgPLbN+9USSWh5Gz95Msv29///d+3x999137xi18K7OQHvpx+wk/u3es0P35UhbBdDhsVwrevXrThyVG7uhxpMP0StLwVaBz91usvt5OzUTsZjjR2gqosP1fo0VpZsXwrqoeiGdLTIzZpoy6oBK/mSVFNErXwf5UQqtevBGuK186LRfGLgMzqRnYIGmIeeeGqHJgi2FfwwfxDmjIj2RpFJqluiZJXJdlu/IJnGgXZ0AgGDZU0aqVA9NJDe0E4summftZAzqKyBc0m6OPvSEylqBJ8Pw7XDdh9jjAAACAASURBVLo1b6T6GkDMU/1QX1+hf06c59offv/79vs//KF9/dVX+kwCPoJZLrLK5XMkUgNdDg4zB5Hnk4gCFNL+ctvZ2pazgxMeVVElw9AmK4gzl3xNQQq/BmJE0JCeJBITJajPnytQAB27e+e2kiWCWAK0X/7yFwqQeIef//xn7YsvPpdzffnyVft/fvUr97gtLckBsiZR3+OihMNvzrgV/TIDSj1mNT+GoEm0ip0d/T4BwzfffiPaF/vGO3ChLfjgfhkCrjdv34jSTDVGwEKvp4SRQI1k7dr166JuRNAjZXv1CUg6vaczocHjqyQZQ61Tkhh+D6dJspKqZKSiceh37tzVM5HcE/AhQ50f7CHJFgZP6na1JySE9+7dK4d0qmoFKls8L4b52s41UzFKtAijJ5nqUr11szzI2KKCNZJ3Jf97H/wcc01BKIEkPxM4aVaQRkBYjCn9YlF75L25jxigVN2N0F0oEVHwX8OHMajqo4iYRIkGuVJzpWRQPYGhj5cYTeaScubZQ1Eij93XmHfn33GmBIg8D2g+a8LZJqBxfy4Va6qQVN4WZLdcZaOhnN6dq7axvtV+/nd/p4oS9CL2cGlpsT39nurDkd4fR873EuDwbgRN7ilwn1oqfhh6bIXUGKuql/5nVVbm5xXE4STZd6o9ODkCBNYBg08FijP3lH6BV6+K0myQrKtESrSEfkE35oPIqrKJOrD6oUyzYY001mSpp/fiPKmXheDyyD22BIIRTuKu4MxZb84WNoV7he0j2AEYePL4iQKzne0dBT0ESdx3zgJ2CbSa9YgCJGdWvYESF7FKKj+CFqe6D30XpydlzEqyOc8Zm8D94XkjDMRncG/XNzaVKPN5JM58Bu9jmrLFjDxuyH1RtEYsXM21BbUrOCGnQn5jl74XKlJvJBnemmfpcYbEPrmYtNH5uO3uQgHdlE9j39gjU7bHojUtYFs+mi6LbeQ88DwKJqpXLH2sBBBC2ukVK7EwDzUet6OjEyWgq4O+EkJan7d3tuRL+HyJHvWoYiBQU3MgAXMl7+9WCLVD1J0L8JlqNUwKfk2gqnqkLcjB+WGvAAh4B86Mgv+elX35sbm91UbjcTvg/O6jOkkyUurKqsKvCNAStQoxDYGZZtAQWOJneC5oVZy39Fl6fq8p6aGcq5cHZgmz+8oXcM88ismCbpy79Etjf0hebtzYFfK+vOJB9ufVImDarC29K3NWc7VwCABzT1Q/7NtcI0lAfZlZcjttZZV456L1l/FPg7a/d6SfBwfcv41288Yd7cd4gvLp23Y6pLd7LFAWG4gPItH/8OGg9ZehLgKgWb0yFYlUCvinhl8vmaHBOvK8rKFmsRbllrMrmvKZRe9ILLBZSt5KeMlVYcAWJzQBDd+/pz/PMwl5P/af/aB6wWdFD4C7iS0XRb/mpbG//Dg5QQne9Hbf6VQeLexjVVW322Cr8I8aWD9Yk6+YTEhIYXK4L46eMiJJbPHFCF8zbg8e3m93bt8yWFHfQyzD38eH4EtImKQM+wPRIeZEen6e+waZiYmqppkWo6GFv5aX3A6idR6eKcYCTFC/5vy81hbbx5lgTTQya7mvOER0Ws3WPlGCjK/lrAHGJGl2a43ZH1oL/g5+tjQwog2A/zLbrc6oBKKw5VCcAZVI0k7axuZO27621m7evtb6K6jYj9vzF6/by1fv2vw8d3m5La+gIGu7QEKIfeHO814b656Py37xnAKApYS9I+CWNaKKLFstSZA5C+QgjCUBNauo4keIhaVmipgg/ZLQgs9RSd6zmjNgHgyKTe+FmCUjqJEwFkiO7F/MPHQSiu/gJ2vlnGBRMSLrTIwdIT33LNvW+2z6LhnIIJ4mHoK55BiehJBYFTEW7iRxAu/K91Jt1iiOfl93AGAcwIbnwCaH8ouvZW24mxQZJF5V3ynmR4kNkrvw/vhJqpUC3oZQXIuxWL3F7L1mqddszOQNvBvxAWA768vdffDgfrt3957OGDE4MYLsQSknc16xM2ZPnf24CmEbn7fzk4P2/s1LicpcwuGlbDzfhO6sotbYX2lno3EbXowpF3r+4Bg6YTU9G26z4RHFzxQe0USr7V8l8v+vhLDmmmjexoyggfjlpfoml13N+RkCLGnsrqzqsQXpJ4Gbi8GTiAI01hJICLUTJCt9FBYioHLoAfOga2wohkE0uMi/U4rd3dWh5eB5WKYb2ldWBjI0Wo6qSDpIs7Qzz+4GWpd+Y2BxcOInl1KUaHuawxS6pI3Ab3/zG/Wq/Pa3v1XQwYVO8K0KVBngjE+QYAoUQ6ot0EKG50rsQG7Uu6TmdKuNcnYlLFGXDtSE6tXTp09kJEgWCAg5+FTecPL01ID28iwgeaC9vBOX7De/+bUuHAb+s88etQf3PxUqROXrd7/7nRJsghXR1mruYhqyFexXv0SkwaE0ZWgrnwHi5CB1TVzyO7duqULw3bfftr989ZXQbkABnA0INkkXFUn28vd/+L1oMOzHg4cPFZBAuxIVl3L7KvvoZm8qEby3jbZphuGnE3CCItP7gYMATdQcuvFYSR9rgsODhhDDybn58ssvZVD//Je/KGmPbDdJbXjuoL84IpwVDpnzcOsW/QDm0u993DONphrroR7QVAxSLnramcV9RAfW2BALUmAcfe5Mg2Q96NlYWJwvh21ev8CKJQf+5tVP5OQ4KNyv9G0lSSOBFQVzBenxNRk6zgfPxwHDMHF27t67p/vIWgvFk/MBeHHAQE9XOP95bvXBMei7mAAEglQDv/nmG60XKDN7y537+NHVSxy8lUE9ioB3OgcVXSYYWG67NxzwkzwoEJ7MiS7U2oIqPiTMd+/eVo8JvSe/+OX/LWSWhAlUkn+ytiS9VOzZX84jdu7k+FRgiYUurgR63Lx5q4QW3BtIAgaaR68JToJkgaD7+6ffy/BzFn72s5+JMoUNo/L03Xfftm+/+1b7xr1Bsp3m8mvXtnXPAVW4qxZ2sKiSmugBl2LHqjoHTQaAxn0WQ/e61pgPEEwSVfYO+/bixXPZDmwkjgjADaAFp/b73/1Oa8E7kBBRdfxv/+1/U/AEGvvLX/xSdEqBbSSl9CNVDyH75L5PAz8R1ur6InHiStzdB6qZjgw7PzG9RqqDSOMLpNtWkLu8strevnvfLscT/bf7gNbU+8Wd/4gKnnqLLOKDVPs8fSIKungW+oD7bXd3R0kXVCrQ8/EEejZ9q7BMBm00nLTDg9O2sb6tc8Z5JuiJqAI2XfPGWhMrgQCJdWJ9RCvqW332iGrs2zeyAYBbBB3st9gJ0AYFJFyqgrG5ybpfU0I4NzdpqwMnlgCfaq9YhKKKIin+BFEpq+JyNll/vp9+TgXqGpTsyhH3VoCbetx9D0m4Cd7UT1NIPb9GBRn/gR3D1vH70OLEbDg8bKc1b3H/YM92D9onz8YAewl+mGrs3iF6Hm+KrorN4POw25rJNbmSfSO5w04IHKACU6wEBWYlNsddB4yTrz12Urmz7eqygkT1KsIKgRrWV+BnH1NCNNUCw/umT0m+/cMHVUuw8/iAtTX8B4ImY/mVwdqSksLtnXXR846Pz1S1IcGjd3B763rb3rrWFnrN/V3vXumdMork2s71ttRfbcNzKkZ8HtVwbKJbXzgjgL6cA54VG2GxMo84wZ6TlATAkcAG61ojK0jMMXJhGnB/qcxxL2EViBl0fVc2mHtEkC1Rs3lAL3q4ejqXrD+/H0VOElnN1iV5YtQF2hFLzF2b2K+q59VjprARMCR4DpI+9o3zRRzEXXn8+EmJaZgqz7twFqQQPcQ+AC4yKByQBebEZbtzB6rjloRIuK/szd7eh7b/cU8xE2fTCYCV0fdFdxy1weqaAA/ek2QnPiOiOvhUV8HCUJuKOJGYUummHxRq8dHxYVsZ+M5QteOM4e+lUwHYQ5vH/HzbWNtop5zJvX095/JSX7GPlNprPJHuEkCV4lGPLdAdYPTNkNE3FDYAqqzLgEgRPaqnZ5ft6JjxQMtteW2xbe9utvWtlbYyGLSP+4DfR23SFtw5D+hVRZfMNAWcJfllv6U03UjODAqpVal6J1MdhkXBD/eqWRGYZwxQzP2X8Aw0Z84ECV8J5XXVtGr5WCTxUyvDPF398sW8lxgIpcyN/WBd0l8c5pMplVZeNuvgXH48LSA8D2vIZ8knX1kcDBuBb8GW0KeHDyZWDfjBWVfbUCVjAXxZL7UR4OcoFMy5//0l4N/Rke4GMQh2HWBEgmGdcNy8bA5rzLpZvXe1vf/AOI2hknT1xdOSIiVs6zjAChLzokaEcC+JC3gOVS83N8T648+IrXFyot8nljXwUKM8RiO9I+v4/7tCeH563Nr4ovW5VPQHcrWhaNAz0F9ti/0VK47CWYfKhYqZZHQFryqoY2d5JymDYmAlOuNeq4iz/K8qhGxw+tDUbzWHKumlFjEXXMhByUlrg2umIc5O1biSG+a7VWkCMRKXvRD0krv/gahMKelpM1A+5ZCmMkeSu+hxCWwel5UND2eeAApagpAPBBMG6+LuC+GpAIbLT4CrjhiNO6hhu/SIFTVWCIuvmhFremLqYLAPEqRZWFD5HNrZv/3rvyqRwDioF7FK/FSTME5IoUutaH1dDp4gioRQqqCaiWRamkr9ESgpBTS+hwsBNY2m9K+++nN7RnBblQeMPIELtDMQHg4wSYsTSYaoIt/sdZGc9OVl29yE278pygZOBAqG5MjTY0c1tjWtq6uvnqdGooIYARcVWgllfUAIaKf0Nmi9oBmurbX79++3f/iHf9D6sia/+c1v2pOnT1RBIAjj9ymt4+hwQuJ0D4ft4cNHSm6h19Igndl/mjGDw10dKEFQ8HZ0ZG47SpQfP+oiEizEAHDJVbEoBS0SZ4n+1IBQzc7Z21fiTHBDAglV6s0b7yXoFuuEc3GfgoeVstc8q/rBGBTcWxLtgiAu1D4c8f37D/TZFoIZykCkcZn1xUjxDFQxoO4QsAIQEPxztkkkX7955QoVlZJKCElu+TMYFs+nQuEPDr+fFefA57EfmRPFmpAU8YOgwxLsS1pL/l3BlpygRXy4k2rWFm1yUQprBBnffvut7o+rbZuiEf/jP/6j+vH+x//xP/SuUGo+++wLUSTU+3J01EC7oc7wTp99/khADQHEwf6HdnZ+3B49uq9nxdjb7iwrITw7pYeIMRA0168qIYMN8dvf/lpBAOdHvZr0JWk0iOXHObc8m8WUTH9n36hWk0QRfODYTInd0D6wZ1TqsAtQVeh9w7ERJPPrArPE0nAfF0HE4yff6ZmB2pyYE0gCQrlXTUDKkACa+Zab+iwcm5DHAsSgm3EvJfC0NpBNAxUlm8UZa1Zl9QRzDvle9p1n9B1fEY0O+woAQ2ABOPXHP/xBQc1PfvKlnOdKf1ln7e3rt66SLTCbdV1OdX2wpnvCs3GvVfmvMSjcYd45yLmUBcdjJaGa91pVAX4NG8YZRCEWu0WH+5HuIIAetoygbam9ffNe9D3Qc3rP7n3yqSjWRx8/ttXeUhtUCwSBJz9Rh7u6QmTqTL1i9Nzs7yOocqHqf5v02tkJwk1GufnJeSYpjEAXSDABI0kMQdL2tWtaZxz6w88eyW7hI7FT9MYpCNjcEkWfc+2ZfvQ7IUDxoa0sD9rm9pqS0zZHX2fPM21Pz/SZy0uwFxjSjX13ry0/RbtG4Gew5sS7RoMEQJz2ZxZoqfE4/sl+s6fYGX5ESIO9VM8QPrqqmvHx2E0HeBZSwwfye9gNiy25PYIgBluGLeSsZv6bqkoEwiXoImVnQIP5BZ1xfGko55kTzGdjJ7jvJIUGANd1pqNdgM1SZbFGNgT8TG8e/p94A/vD92FDqV44SAccW6FhRj/dhz5pcwvQS6E4E3xCgWM+HskSLR/0sK633tJ8OzpCzIngETVY996SYA7WmEcKFd90y7MhbKSxAgJRLmnBOERF1aIxKLpzJ5VUS9jClZpI/auHuYStNOaiRqBYbd0JTkT6uHumzh1YwIf+7WWDkiQHtPyIvVGKqMQUTkgN0nAubDsRz6GXi7FT+HLGhnicBmeTPTMVeF52ENvEeUxspERI4yP8/fg1qTePoOcCUlOxBcwk5mNmNQrKMCoO1P+3trraTk+PBQRyJ7A7EUJCjIngfXw5aasrVLY9v5r/Zm2UWKB3cUF1bF9tFOp5LCExD6BHUOSSRt52NTexeu/ivMSdWFfZxTkoweuuLJMUUmWG9s+wd3pvT06VDPLfEWCxEJDH3LAejp191mJPognge+JZ1/gjWqMmVzAmEEjstbnFcVtA2mLRbVptjjiv1+YXUdWdaxechSqmnJ5ayXp7+5qrZhe2o/RjaqxLMeg8r9DCipJlK6GwUOulFI/oXvVUEncpyZUarWMX/5+VdS225iRObIsFj8VB6M5FmIl0ATJaQloKKFzXKCzOS4CSVPz4bs4WcRc/RMstJpNp6k4cLSLo0WVqQRHV16qumc2cZHCWwSFV/hpXBzjD3xN9F5DidDoXXWwT0fb7WoPExLy7GEKl9u91CO3degqcfynOz4x4k5BO36OMVFUvgU7sqEX1PAYrisgptsEQZA9Zd9ndoSupEtv8caIyZ+3saL+9e/OynZ+eKCFcX11ufeTSNc/jQuhCb3nQllYHcq4S8kHBjM2mF4pETPNioCjhRDik5sNSpeElhBbWYlhUxip1WgUpJE77BTiQVgnMmAVXyny0PCdNlbFS31GQLNUgH7zQEnguAhwWj0MVRULNgyNjF6LmmTZ8nsZOSF3Rn68kl+SSNSg0wpLKHtLNYaV6gzFJfyIHJs2t/FlX4tzIyuelp8r0iKiXVrJYDpQkUJSRsWl6oF4kdlSMCLz/z3/5FwXnOAMSEwJ4EiWe31QFB1QcfIITHCQNwTxLkHi9T4lz4AS5lHrXSzeG02f285//XNxpNTHDmz+GDmPuPEGtEUPQ36Wi8h1V8u5RF6aGeW2leKeeDYtHWFzByPpJCTzQx5hgiHdnDV6TvLx62e7d+6TdunlDSS5JFNUhQAmMH6DE9RuehQPfnAtIwvj8xQtV7gjGEAH4/IsvrDyHPLLocIeq3LBPVBVxXJ4B6bMrZbrVFZXlWRcCDgJ//p1EhfPDe0SVT72cJExDc9ZJVAjUoqqIGiBUT/UcbW5qv0h4SQjlCKopmaSTXgYSCfoaeFbLV6Mwa2SYRJZ9IGiiQgmySf8I9D0FYVJpPa55S4OiN14oCeU5Xr58oWCFhJBKkQRwjo+rB3NfCUHEQag8gqiBrIOq8efUcA1N5tp1JSskOK72QNNwHzFoNEkdPaeaAzoe6/n4c/Q9CeyRStxA30/SwDrg/Fg7zuOf/vSnrmLGmlJl/ud//mfd2//rX/5FZ4v9BS3jXTj3nj14okZ+QIXPHn2mtSLIF0p/8EG9gVQto6DX76+2szMMKGM9wmtAuKJEQ75/oiCWs8WdV09fDYfmjtEbRD+nqFsaEL0iUOTp90+7+U84MQnNbGyY9np6IsABW8C9NrVjqHfkDJjqYkU0AmYCJaoFIP84nFB7QVtTFYioT/pAeS4L8jhB4OxE0Co9Ydxjq9x6PI4AvOG5Gt5jR6QgeGA6HXeYajzBAHOOIhLw9ddf68xxJ/hMEhyCaoIsA1j0Jm2plwMhCWwKdo1Kp5MGU5X4c6wze4vtfCMK6IXWV+NgajyC7gNzapeW2mCAUAN2GwCSQAY/4Lm5vP/Hj8zxAoRbaFvb9Hfdbm/fvm8nULlQcRalvtdOTjjjB200AuQ6b20emjjgwHJ79/61AtKdrZ02P9dvYpJOHLyxTthUz/2aiop5Lu+VRUwGq+prn+8ttvsPHwgcwH+iKEjQr+qIGA0etUKrBVEc9DAocNCgl1eXJFBCQih0vZTvlDQtoio9TQjVriH/arGyTo2uRkAkUNN8voCQ0LULjLTPtR0HXOIHez2nSoFZQuqfF9hr/8Y95nxgGzKbFt9D8u8KiEE8Ei3OlJKtBav3qqK5iFALtExXWTTcXGNSEILz8GjPnuvLV5sq6iCcIE09PaORhVhqhpiopQU+WHdgOl7DiW8AUrOCMmrGCTFJjpOixQUSKOIfgAfEuqBtnrSFHuI8CKNAqV5pTPM6H9JTzFgIZqeRlA9FHeV9tRaodPdX2srqeusNtlqjslsgLfceMJWgcLA+sBAQsUDNNOa7SVBmkwcnClZKV0JOcFmVVscj3h8H6qZzKlmeTAqI85xNrTXjiuhvqvhKQLaUo0mCF/gQvT/CMlp8JSCuWnmes2O1gFAG20noEGiyYq/+RM1MNbXzUlVpsaKgp0lZnl8HRKCP3KM7AL0FlM551h/f5wDe48FCmcOuKGkX+GAWiubn4p84v7ChqkgR+rpbNGDVLGoNOZ8AA8Q4sKywd+5HXtL5lsja/GI7PKR66URO61KJT8aNmRbq6hSxGWede4MPYS3E5qjkxYmzlzT6A9bGsLiYhLxofUC8kXN4xT+hWBILIe7o1hAoovN9qKCspdljEXfkO1Q5XwMwuWoXVO4Ba1RxXmvzrBH3rVq71ApGrF5zYOvwK/7inAq8XupVvG7FWPbHs1Njg8ya050qIUjpZFROYI9ryr7OmP6cJxmkXBIGm0aHlWK7mE+qyHlGt5LWEmakLSyLCU5iRVDfcc6hGIwSyAMcsFo/e8g5zAg7H+2aQFAK6skVwi6srNZzeTNvXWOcDIyxt4opq3LPOY4Suiiz58xm56wxDsNFL4FS1UIQGinPormgNYou9ytVRAF/GafXzZs2EKxn+TEJ4fj8tJ0dH7T9928bFUJGT2xtrLVVLpkSmUvNHhTvgZ+avzQnhVHnc1cqd2r0AcGvxDVArEBZXAoVOpieCYnKjEqdzj0NbAZoaQauZ8jtbEJolVEMMxuEk0BK25LLkrsthEtDg7uqlzNxMdp18PxPU1g8J0pqeYWCpM+QgIOASyqjojF4Ll2k1AnwrXZktC+D6VFlYrOUzNUcm6lhtDOMCmlkZF098iw6LhLGiE1FEQ4jZ2fuCiHPRNLxr//6b/rue3fvtFcvXyqY3L1+zep1pTAEakbSSMCWnhr2hQsvhE5JNHzj9JvYEVIlg1JJEvR3f/dz0dC49El62C8COoJ4HDf9MzR4Q+MyFcFrhhHl3UkIETrhOUgsMSp8PzQ6KoZ8HskECQoJIUE930mQjWQuvw43mubZB/fvq3JCmR4aG2s/nrsSFWI8bw48FRGSFy6VBj9Xc66FSFydVbXj457Wx8M+PbNNfTOaX2iBGCiiGA5EH9TLcYGaGZW9/fY//+3fdM5I7uidJFEl0aKfjCAWNJ6gHsTf673Qvvv2u/aXv/ylffb5Z66UaU/PlMzpLI3H+rP0jSGIcm37RtvY2Da6JfBgouSQigmBmUUfTCGymqgpHN2YFdReoXGdnZriWGdefRGlTss7kJQY/UUFFhVfZpiZp08Cwn2BZuGhu1DIqudhOKU8OtkwkuWKupubJYO+jVy7+/5IuHE+CAjhoEn8eA+cAD0I7GGMKHvFmuIESY45U6w/n8d7a2Zfzce0mqurjdgGfn78sKdKIu+nyuVgpR0dfmxHR/R/rMhZgCor4Envlf5pSXMCCSf07hngB4EGNo9n00wyzYs7bYO1VVXOoxiswEBVOSsV5kecSxBT/luV24ODblyM94+eJivxse6cR4LZee4VSQBV+VI+TXWeMyz615D76rER7At7auqN53bOYZ81EoXKq+2AAu7qefDoCkt15yzx/QKYOIc1jNvoKYjwSmsoLyMwoADOATc/8BXYV/YfGydbumTaLEAWZ40qqGhIFYDy5+gdzKgJQBa+l3vBPVBPY42hoOLHe0MBVWIg/+DWBea70UODKNrVBHtA0Jq5rp7FNo+Np7IodJOGj/PWqEyQEE7o8eDzqQqgZMdAZRBlB2JtDJvEwJtnMLqiVlGh7gnviV3nXgxR4OP3F5nbtyz7hF8M7Yr9cSXMisQKsoUOO7lVcDeHHbhoV3PcE4tOJfG7mkCNJimmb9TKkwFYDAS2GkFEddi0OgVpM4PgVS2b2YtyuEq8NGKIZKF+332O/LywGJrAIGaYOmjmHHRzNfHLvEQSxy7MK8GA8tkZ3o7v0P6XynTHockMyxo9FX/DOebuKyjXTF7P+kuFzGfSACzPyw8F2ewbSLySpomSncshKp6mX80jAHNxruSHOgmAQmsO/EkGj47p4yamWJMNaVRtLkjiqY4hBsZcOpRAWSOLYRko9fziuTkqa9DJfHboobq4HElgJbRfwCXuqIDbApEdyFrNMYGphZOs5O1KfiXSV7YlSmgAEQCza56pkv6q2FgtmNKu59g5jnI/oMF4ZXGemVt9iTyHq/vMbUOED2Da1W35VGYpLvtuOubh+NAeY1VG/Ir8hrQhqsmokgSKDhkVRFXbNFX38dNPSzWSJBQbpVgAtoCUY2lPQujQSXOANSjDBvs9rxaJ4Quqjur/H2r0AQkplWTNTi3BFI/6wreSSBjgZe+USIy5owjFsMYWPOOciYZZLVWq/FUywI0FyCcJwDeL/VHiajqbmkPJuxQ4UVX+ABeqpsnuIsXMOe+1pUXotiTQUMkvrBmxvN7a0mprEqJynOuExVRNzWHFl0GzRtBuaJVO/LUq0bIJ1Ualparez9LT4LkNIjNHlcoiQEnZ1pmk2P7C95DzJZ9UsZkqd6piE28w73zR6stVjAlLhVhVVcliBHqmsBkMivNoe1APv8enya4J0CaRs99ibTOpgOcMLZ614hnk7yuJ8zH3u3N++aFRSlHTZsxexbkShrn03FppOFSNCxpsXZgOJLCwIMmZ4zRVVosuTCGH6jn3l7jfI8zMknGfPXNciz3Ytc2VPeiKL1Y7Zb3Vx7lsOjdnke/8UQlhuxxpDuGHN6/a2clRGxP8D2gCxwDxIeTu823MQPo5NEhJTkCS2RAbE0mKMwy2xBPYBPjkEmhRqdrZN9QZCxtMMLsXvgAAIABJREFUHaWCJvXfMevIDsWKaQyY9J/j3/kMcdzV1OoGfQ4Kv0DQx8HEYalnSuMeLINrmfOaQ1bQS0rEBElW9DPKzKHWwaGqyeD2QtQsgG6Ew4GZja6qfNApqmQOWhT1SAeP/jyJGIBKyuBTySyErqJE9ZeJluE+TCqEGCONnVC53rEa/87z0ljK92NYqNb4MHl+EoYEWgIXlt8jeOIn5XIuHessil5RdCPZLooPF/z0VJRMqCr0SuLQubAZTMwFUFl6mf0p2tlgrUOqQzHRTMai30p5S4IuH/WeorNKlh1qCmjqUHQ8Lim/RtWM97C64qECRw1ShV9esxdV1eUiQyCDOntxLvSdRIl+JqEymhPo8r7kxIWo46yHoo7pkijIsnJhJPENbLg/DENEf1L2jEvGvmuGFLOKGMyLLHpvSdW69IHmrKSRHINIckWfAoEtFRT2enLpmXxGnSzLD/oF2g/ivNzHiflcsUep0nbNwzTJs84lGCEAQb28nvFJVYe1F7Woetx8Dcy9V9BBE72CEwfJEmVZKApT0aFlZEt9Ic6Bexs6o95Fjt2iP9whVSUks7zSVZA5F5wbKnckapLtLzqTAgV6Ky5GFRRXpb6GiaeiHkpKxsIosWYMAXeZcE3oGoIBFvrBkcPVX17mPnIPHRA7qDNdWfSaZvQfxFUCJKf0zdCDRqN6ZjSWk1S1AiEDkH+QOVdgHGg7cTYqb9sR+owB0xqoUHc685J0/0XXca809980e1ecpEqJIM+VmQDQlvg1nkGJR808dJJm+8iaScwjPZU1lJeAwpQlxLT6ugOueJLXFb0csY6iL2EvMlDdQfY0wA6lnTXgiEQ51PuYOaMJLC10wvNiY1kbj9UgcHHPWQa+S7gAQbNjq5fy3/gVAA0NhKcSfmnxJFN1XIVQMrhAEEFgwN0BCCIQdRWjcgWNnPBMXaj6Fl+BmtYmVBiHbUwlrl22hUUQeYoKyNSPpgkh1cHmZFrBtAKiaYWAIENV10qizieX7Xg0bCNmXOJrcOTY0BqdoYRJZ7GStEoMSWIdl8+1qzmfX56LhFB2K5QsAlMlgwSpfg7WF38akZXQn5yvG/meTQh1x2vYfe4T79DRlOh9LKEOzbeqWb0WG6oqwRU2xcERdjrfEbBJQIFsnAM6aRKIyugkR0lI9dtnyHYAFf6pCozoX6aaYWe6dhPZvqpUGT2uv2qfmzl4Sq8BYUPhq7vGece+03ohERrNHPY9ZMagEsKrYsBMqHq6QoigD2I+c6J+ApoRYI50t0gYL8cIiXCWrHDuyhp7RTKB//F4J/JZzhgiKiShAmIUE6CI68CYv6sZryXOlOqg+rIWe5V4eaSIwIW5ebG9sMkGdWoObCo2Dlk7MMOQRjWxdOvnZdTZLDrgNNmuZA6KtiokUDCddKdqolFfdeZ4XlV/SQi507m3DifJOSveycxrV5osIsT4I3wZ55CgGltP/yIJEbHFsv6+WGiyneM2ovdQCTLxJT6K5Jzv4AyRgCAmQzUadsK8KKJKCM8dXHP/LkfECgttdXmguzUaQgldaPONPVluc1fYWicO2hvOJgJUrDEJVm+hDVHNFivGvicVXoEYtadKACoWSIVTyY1sge2VZglfzbU57M9k0c9xxeDxUestjKWcPHfFQWKWuG21whwlOaZyA9rw85KB6cRHlx4ZpPgBEaolq/tq7Joo5hRepvOsXb1yG4qqnswm1udXRlRgAjmEK3AGgzxObHq+fKqqD5HvApTrzp6PJHvhynfd+ap4sTeZlzyt9DmOws4rkdRoKAOZ2FqSSvUaKldx4hsALPG8bE5VBqXDgU8TCGoKrEFrQC8rVgtwqCTaCeGVGJP81H+HLqvnd+9lQJxesfLIiQDGeSbAbZ6LAg/nIdV8FYZom9MxMJMjrMtoqvCOPDvvnOKGilDCOwPTzlrTH/w7ichlm5wetTcvn7XT48M2Hp231X5PDbQ4STl4Kj1X8+iseexEyXj34ABXLwFfyEU1RcazYaDuqEmZ/qGlnqgJ0K3+Q0I4nnSy/f8xIURiFYljDh/BnQ92ZP5ZJD6TvjQWkV+HQiaeL5l20U9NA3QgElQVJFzJLNVNVUHcECr+uuaKWAU0Soum3TjZSpnWDsoHRolniXeIUicu/FjVEtM4CA6sjpdDxb+rnF/on2kfDLIFcRu7n7EGXTthMuqP4ySY9WwgIz92MP47MtozvG0dSnGs+6Z8dCpwwbRdbu8caB1+W/WiA4GGSIlz0bQh3lvCJO4FIiGnAVnS80KpXFkt/oCrRqqS0iNpioCREiejrlIg788IESOMGECjTK5GULXWbKrNDSPAGKu51o4ZSL23J6CARIM/o+dExAfpbZq8i67A56iKtLHpvoAaHaKAgeRXgWhfFF2+W3Sw4pKzp+pRDU2qEM8YPQwlwMhVqXvynRFm4EXl0MvYKNnPe4tmMSfETgn0Md/N/eNiW/VMwX/N4nFAM2/xoZLUF6pXAYCqhvPz7eTwUMFN6BripouaQ/8R6LIpDUpAROlSmGjhj3Licm4J1CqQygw+8dN1V2q4fSGCPF/6cXlPKk5U0qKaBliB86a3z1QRV+IJviR0VFSLNSXjc20yQo4bsRgUFt3nq0Cc/pWiaUAvkhKxomcH/iRbnE/3JjKuAKVGgAifvxjnhgOlP+gKR2eKJQi/K7yo48XRGDziDPAOpn/EaTp5i43RvcleV+DtZ3JfhpO8CoqtVdQFr7EpAtVqbImUGUsJGach9caVFSWmPJ/R8enn8mGmauH03e+DHeQciVo5Q7FK/srfSdJgar1nQBrF99gEszqsLJ3+K34NoIikmB8kd9wf/r4GZq9wh9xsj+EoX9kBbLyD9z2gmBV8l+j1OLHSrZB2ElwQWar67DsJoZRBTRVm35wQui1AImeqkroXZMoYSWLh9eE55fOEimMWCCg93F3KtD16bTzXTwFXo+pIkGtqteontX86K9W3Ejokz355NWn7x4eqFPaYKyd/hH1xcKKxIB1bJX18ADUAWTwv9hm0GNoYZ8hgZIIwCcpcskamUUlhVPMdq+JYQaj6v6hmFE04VMCp/eAz8C9m/nQJoRTslgWowQhJNT8VDs6nVVytChrGzYIiwLlu1irnw9U5WDcVEtac3wRPqiqkajRlnfk+1f/XelRv/qzvUtgT+mqh+mZ40BOKSmkJ3tEiQnxAe8ylWT2Sik9FvURcAn4oqiYZVEKIfSXZHbeFRVgxVnc1jc99TRrhQNC5wF2D8o+/NqAtv484yyX+nzOPSiz+ylRcM5TMDlJyBeVxdbXaD+znkzgEMMr+sS/8XQX03F8SQsUTBnA12/bCY1eSIKZyMdvfZFuCT54GjZ5BmfFipulpP5U8OADnXCWQtX11xczigE6mVaEsOX0zA6hemn3mypTjIFcIHSPIJjOeSD3a1q6AAUDMR2tSKoQkOoBmuZCaowtAWT2xmmNdwEH8gAAWKQlzH6OzUID8HP2OUGzpB0NQ6rwd7B9qTl9vkR5OKnSAqgbg0vuGr4YhJxbS8nIbQmtVJdo+l1ilMga3QJU6d8J2V8GKQmn+ZAcyAtgCYOKv6DmdjIdtcX7ceotuuRieXbbzM96JWNCCNHUNY6b0HM7RAWRs38O6wbcYjHCbgatoFsPJ+DQlIWrLguq+NqU0O8DuxqYlNuLvh2kTEMqARYGGmkNs4Rz5IanRuthk0M2JtPs7TQ3nuyNKFkYAZ4u2j44xUFVErbGKLI7Ndbbr89TSkhnYVNQqKXc8ZXvhVM8MCrPgrKxrhk5+l2PiP6dKTv26e3crIcR3cnZV/HKczl+gOqsxUcdW/Na5zmxuADKAoUoIFXtXf3AUnZVrBZSsnk+BAAEU/nZCyOEcKyF8+exJGyIHPblsy70FjZ2w8VL+3iZzi64QauwEv8IDOoinCsgXE0gnIQRdwfiqxwv0cMlzi0gKf5AQslDjMl614UEjbdgsgy36oegRCXiMnHW00ZK25zlwNFfVZ2hFUVMgTG0Ymce+RAXBUr/qrZPoBU7eKK1Qb9Q+l0wPnaICP0wIE7iZDuEEOlQJCW5UgKvKZkltc+GVzNXwS3PsLWrjCqEDzDg/JSMXpmaRUKafUYejjHXoQfydlOK7knoZbf6wHRS0FKq3oWlUcFwHfUo1wVCYdtHRRkp5lQBIRp9+nVJYJNkIyh3U3ImC+dtOcmfoJ51pcmKYhMzIDSh3iRNUkMh/Y7BwGu438bsQF5xpWC+JjyvMcXbsP2utob91BqiCEkDSVyZctCgNCnaLR65zBbJWl9aBdYJqL7oMjBrip9Uj75+rROyNFd1cLZNxSHnCtqJjFYCw8U6ikUkciDl/UD2cvC4u8a5lYUoiutuXmcRS9LkKxvh8endJovgmAxqutgstkwAAvRVrrticjwS+IDKC4w76hSM2DamawMsY8f6W2EeZlec3bcIKgjhPU4VURVPP8LwoomwE1Gfz+S2e4CQLJJt+Y/eWASiIvlMBDQEzLAGMpUV4SPpd/Yg8PTZHugrqE1jRHaZiKSrOJXMY+21l4HlM3Gur7DogW1xcbr1y7CQQwzNk3a1QTHLjz2ZGEnLtA6lHwv2XnajEvKv01r1UoFrJu5q9tc5mFtjoWzJfIA/3vNDDaVLpcyLAqQbXcnfp1QvdiOTQ80qhf9fZLGeRzxEFsQAi7IxpyO7pUV8eLIZ6ptglV0Vsiboq59TFdQmQqg8MtS+ZbvdFQF11gmcEmcpmqa8VWhzwIjOdAixw9rJ/BE1CpsWycFVEveFVIVRCWOCbxcumYirqtQDUVPuCE3r9M+0DdR8zi9aJDf7NvobAnCBavkFCVySEngs7P4cjnxerzYBV+sFNjZM/KAEDAnkh0bBFqCBAcxeIYeqehYic+P1VQaaqf9hCSbzJXzfRRd1rFADRAYITwvGYhBB5dXyaQbVgDcbo65lVQMOHF/2qWAVBzLn3hcBWhRBxlyUBLCTwolEVW8eVUQuMwchQdap6XfyNFu7o/AP+VX01ZQirYpbkAywlIMUUKCmbWVVRrZeqzRaOSYCkM68k2ODCNFFy9UWU5bKNoWQb0AXEmlbVk5hMcXXuUGijJOcEl5fqM5XQzDwVOeyYlaCxp6LfLVy10QUAH9WJBHIEhQb85udte9zSQA+z4xQFjNWeYhEoV/ySNHfoRs1UTBU/71xXtfOt7A8+hgSA+xowubsXEqpJ3OE4y2dyJiMsP2IKnpObiIrYjuE3iinSzWmjIue4TLT3EpwxEGj2iwC86ilL1UMJcQnqYe+531JLVKHCPWbEmxoyXsm+7xJsH+ItVQ/UFgCTQH13xLJy6wbvdfYVNFtEip+IAPFE3GH2hM9ndIQSzqW+fCptHvgXes97iwhxcd6TENrOJTG3WM6yqlP6NanapicwsZ9BNle3nEaYxVUBfa2PyjPYD/UQIjrihJB+1l6PX+dO0oqCf/M7sx7E6igTB4pzBF/rXqUs9g37yfnBZhnImbSr0tdIci96v+yjq2ZRhnUfnpMS4WMlhjKNb510mcoZu1PCVwirANqXLeT9DaoYcBXLAUbBXyWE5Byc6cTMAR1ZSxdPpsldwF/eD18ckDPzoflvfD17M9tDaPaYQTUBOdX3zHf7OatoUQbLVc6AUtMKYSij+JSAPZwnMWpGF8WUcq+hzqbiHtgqrNmUoRh72q1rVQo5Nap8ZuZ7AS2h4P6ICiGox2W7PDloL75/rL4Uqn/9RbJxOxVRaKCsgYou8NPVJSSAoZNyIFggFgtEl8Z3UFnNUiolLP4Mv6++u3P6M2Yoo6J/WGrXCI6NsmWMfehcOfIByyHOJrkaxqW2kIbn7hRnmESl6Dj8XYwGAaUCKcqxoAzF2U4CFvTeSZENoQNcN5wSPBFEcVA9K8jPz3cncgqtNJVEKhtKFEHJqqmdQDRofRCUIJSifqbEXsaYN+fXlYCXIRYCWE7XHH4jcSS4QtFp7K/kL+M53HM2r71RcFRBkasl7nFQ87WSDlcpw8V3xdTqoDyPue4OhNQkW3xrBxlJXoqiJSdhZ6MxG11i5IvDSrPfNrrT+VfQYEQlVqLLTJvzCowxEpUQkmyq4dwor+6iUCUud1EZi4fNGUTpk3OBEqIrSdXcnCS8Ag3R94SwWpBo6gBd6TN1KRQnByFyskUh5u/ijEytdbMwPzSgugv8XVVyQ7/pZ0HAjk6O3ccI/a8a6VURk3Kse3cMkvh9uyQ4SFqBDOHcGxEDkTaCqx41jZHYqGBuqCHIJHdB/6DoWTLalXQFACEYTdzTyO9DnQVVxEg6eXE1nPfkHUID1JDdqyupT0qaeXIlZEz9Rxn5ImBkqjpsMGjaK6zz1lu006rEm2fweTUSx/0h0eUspc8J2tbKCshsTzQhqMoktAJKFkhmg/by3G5AB+SBSmPatYc2QyGm5xmJfFTK+MHe8R7pY5DNy2IVhUP9MsxbO5lV5XWfHjaM+4SNSmVEKo3VXK5AQXRYbKuVi0OHscS1g704OYFxEo7y4Oopq8GzuaIE6X5qnyftW1Wd08vA2fWvs0amz8yGh7wi64hNT2LPnnCXsa+iZCKmVbbBAY8RUYUbZTvTE4Id936X2qP6KR24GNDxOQhDBDuXsyXgR/MmTYdyEGQEnETOtgybFwkDbxBuxbbZfTC2ffY9Ah8KpFMiL/tkOqqQ45Lgh/rtxND9RrrjBbCZ4WI/iU2ZI7Ap5gIgR6r3Fu6Y2s1cNPU/ikaZhJBkEBC2KoTKxlhqU0b5ie/uLwEAodbte0EwGJ9jXzpNCNMfI/tUVeVUCAWKSbSmwMSaJ2iQ03MbPR4Am0KrAz013jf5TsVHRsST8Watpn1HpuwLJCh023+vK/R09qeLAQr9dlXGfWz8ED22qg5Kaio5jB8XE0ijX1AsNYVOsLfEU4qpUaqHSRS9Fz+kjJIQkkBQ+WOP5ucJTH2fuX8eLYVfZLoJIx08aolzxFm1kB4B7UB/F/sc8E09hvSmSsXZtLHcGyW8aXOovbeAR2bErSrOEA2RykfREHlHlCo9tiKfJ0Jg+cAAxIL+CjqY3vbu35KsV5Dq87sov6d1Fy3bfgPAA0DS7C0LtIiWSxWnAFclsLRzdIqKRYUrcSYF8CiaS2TK9tYO3mr2+HipLI6GqobR0kQSpISwzYvpAY21v7QqeiXzZt2zyZ9lf2DNcHcYL3PWFhhKKlXTS1XWoO5JmG/kVgbPkT6VvUf0ze0UPjf4jQjoYFhkm4qWTOzCO6giX3TdVNwCoqbAoTi07sMPWSRVMRXATJwLsMTOjtqiyFjuY7y84B773pIIQoEHTPJYOGyX1XI5NqxHV/Wm7ri0LNGviQB/+mf5ghQFpuB9/AU+BLVqTQ/g/apQEXXM0JsD2MTupDIoO6FxHQXmBYAokMcxT1ElRa11ksR3cZ7Tcx8F3STd+CNXlt2SowJDVaojAqa+z2qTMeOoJ3uGf1W7VNktAf3Y/dKhCAgZYKQDaWKwwqrjZYs1ZNDKhR8lhHNmeKkXGIBGfssFBZJ6F11qvIf68d3/6QJGUZMLIBV4i2bDyqqeM/ESFWrlRZoYMYW2ZozpzL8ihzU+b2dHe6oQTi6giy4pISQXGqKYJie21BaXV1uPw09f3ORSs1U4zEJsSUQW5tvq2poyb2iJ+BsFtmSpBOsVhISuwqNpUG4lVHHwPF3kW1MxioPoAoNUWio8dTN1X4gcSJoofUJfRwpSQqUikEBMw/0GVcVRQOCEQsiuaDJWhcsMQdEAmQlUMw0JHAiCQKtcEUjVyw5PiRPN1AqOqTQgfmHqDoEfDiFy96JscCALWcHw8V0EmhhyDgBiOxifIC6iWJSUN39WPY1YAJWVze3mP2ii5oBrjlANT2eddKiL8sVG66KWk1HlRckyVNDTjj9uB8YAXosh8B1C92r9gg5aPdWNvfrcUnBKbzrvQ7JP5QtRjDhw00nsUFzBcAAnY7OKAqTfQWtS9ELfNc/EUfWkeqZC+VXi0HGpLZ4DbRVVP76PeWsdL32mSuiA0hUozkoufYSA4nhVyVbfpmnGqlYUqjuTCxTl15Vu9mrIoFcGxXd/zwmQkDANhDYNlJ7I49Njz/MhURzjoEw1MWXCgQLPy57iuNhvOWL6wM6ppvqsYyjYM6qoqhZqf+ycNEC2EjcQJr7bqmOmcppO4f4+zhhnNveKflboY9B09WvLCCvYxsyum++cq358HvL8qZDFQfBPAknNsGNGYfX3+hyZQpxkg30VcDHnSq3k1hUMWs6ce64RClJcJXAjuGdEAcgsFXg7fM4UzysBEvoHESGhT0hOyedFEvmnp9of6OhUULWPqoLRb3em/+aOJhH4a4Mr4SnUPBm7cojMu51CkiieU9TmoYWq2CsFhIUuWwnY78efc4I6DeCMetKLZ8qxaSxmXrBOKJtSqaWSmp4jbFESQtYhtjOVR4+wcA9x9q9LdGdeEFso+4DwSKmcuTKH9LWBC/UTcm+puFZFgLVgfaETo7qLQBVnAhl0QAT3bUKTtU3Et0iqvma4sqaudJgCxHkP5ckJIYiugzslhDhk9ZDW/xThukoQRyxKL2Jo5yPZNvmzAoaw43xfEkQrXNrGOYE0VTRVB99NPxv7d0F1Sj2/FrHBVhJ4yK+lnaHANM5aRF/gxIvuquXg/5EQEtxUhbB6Tp0QigWvPSPI7fVIMlzdEKBQNktnTJS7qpJkhrAoQUbnZxNCQDlVsYv6pPs203etZFC9rKWsBxhUjA7WhaVWT6jYPu49Yj3ZW9n+EithbVOZckU7QPD0wClm0LMveE4lz0qSqmo9wmkFaKXdoHBkg2YLbbC+obuBDXKV0wmMkn+eRVViAn8ofg5SZQ6UENZPFDUbgSaVIM4FvYz03HpMDHfCyrGwkfAhxCXcxwULbJ2cqo98dZU+RRgargZIkbWEJACfqbrz/ayD7miJjbhv0s/J2cgsZP4sffQCIbTOyOO79YF3IBkGKHHAWIJARc8M8N7Rn0u84gdhZLUWcK6d7DqOUnWoABGCWfWn1Vxk7JFsM7Nuob2WcIYA/5yjgD7CNlKZdD8zv5KB3/JBoeRVDzbfJaG0c4BHfDfAGUAA9x7WiamTg8GmQBMUYGmXAzsmGUQhFpDw4oL2BwAa+xMSDw33Xl2VPgB924qbipKsOX0145d7r5iGe0YNBWpt2DpVZSUh5M7hvwWAd8JIjiHlp6HIE1sOEbmZ9vc6ifQ5xYZphAIMBUSy8Fn0OS81qYyibssYJeaH834XF4zD+SCqOf/NaBr+CStmdA7bBNtvAH19HfbLWlshBj0+aqdHxx4/V4zAkCcD6IsBIp+9IruMH5Biqhgv1UvZ3cOoijo+TYKody/dEPtP7MX/S9mbbtlxbce5Gz3Anjyyhobv+z/S/WH72taVZFnSIQ9BkOib8vgi4stMUJJNl4RDoKr23pkr15pNzJgxC3bVDvbeAUvNORLzRIG7cSP7oqyOMkawCwKknhvXGJsOOOssbvUB9LfEv4BFYd6svQO7wNnhZ9EdWbzpHje5XeRzagcEjDzVVI1rQ83uHJAkhtic9AUOZHlwry0PMo6MbSr8V39aX9XiT35vOiQK4giG2df6f04I6UX4+Pb26sVfbv//f/3PR//gl09bgmUwKKfmPpxt+pjSy1TJ4LtRajLKASrVvc3bwHGkQtFEK2jFqFCRMSbxskJ4ZLufSu+aip2CJ1IfgsReZ5hko5RqYEVAZJzfTeDAEORQAzd2In13nYkYpSUC4j0U6SZ+RpNSkPjOKVG9y4A+ao0b5hpnt+upzK2c4iLzXF+TqQ1LhRaXHoVS1eJshgQFoZhCEpsxAiWTnSeQklJRUY+iohrkzqwqPUtkJuqWJAg0/y94DBoRlKI031QMh8iIQlaJrElOmopDcwNhWhIop3vz1loZnVDEeri4Lqtv6XdYUE+y3568UXwWyCehG13An7GRSxmpOuhJ5y2t1t4oghH2SjjdUywjOEhABoX0mPXT90GYBeNHkhR6itLGOhh78aSyNBLL/Vum5554X3viYvwuzcLSeTrGAuGAjjEpPY7qTfvIbNYmQeETkjADyizADeo5CeZWkDvPz+Zzq7HSoqymNblAraqJWJTePjHc9LdRR1tNsrHfhLDKdzjYN7ne9Beu4tZz24A386qePM1aRkI9IlRU1SbSMoUuK8Wlw1T4JHhmqCntR8GZp4ckKpTM6vsyn9/k5Wwkl0VgYt5KPMlzq4ul2dzL2ScQ0ony3ErHpLJElR8nYspe1UFoN1GnhFI0JeNW29cEfgjBjOaZBE7kfuIPC3bby9C+F85Y6JijD54CMq2A+txKay/bwGo0z4R7jLz5Kqbt0WmvRz+/1MQkdwxbT6WEimGvob2FHfbsnmlC1r6RgA/0TS1ox15UHbXVtOyR0fKsTMRerEqbnrLXqK2+Hrvw7AHkmluJrvKpQIJVIICc+oMPJ3U1NOz2iKSCsv3HPgXwKCWo8vKpNIwVUOpgga04VxSGPygY1KHHFe2iYkYCUcCjlWyAn9Ld9E+hOKen5XHFPPisN2/yx95LREekmzcYEbgAXCgjhutKxX1jEZpwVFEyPVFvOouMNUnwuzPHc+H+ayPuxn5octsgqXQukeACcgB02GvWwh4q7GyFBuJf5ociPrA+s6xz+uiKvBvARKpc4ZlJ6gtANUkqzS8VujzH+ivFD1rReRNbx1cAq1WK2RM8O/uZr3ZM6ixrK/gp/TMU7rFkeuRh/hSYLsJfMYWOuRkNGuu9pI7fqTDTXXt1lIqHKTQgUrseZkQq9q3WRF12NoJ1JMljDAlKlbAuWH/og5xXXott7JgFWCq1b4BtfC6CZdwL1ZgA6FSBRz3reKzGKUf7xnqqUmmdfzp7EbEHAIzt6+0oqIGIsYVvj2fi/F8r+LEJmw1pL1ZAGfbBR1gvZ4WwrSgFQKx82YJiMpi9cwFXw9iZXVZ8i3AsAAAgAElEQVTEB99NtVxqi1T5+s/uU312W4zOfkdFRDgnXjtnnXuM8NQXrCexR89/QI07wOLHUeymgvfqJSAXl2XFnP2PXaCgQG/jGAQRwKvAYQaQZxZ1mUDqS0DdNC7AjjV5LuAa4Ajw3fEdA/SSRC6W0L+1Xeicv3oVdFIToirfjZvCREH/ioHzCGhRoHxwd/t414oQCZ9j4ACEmKGKz3O/pQ/zHmApewd2SKvCTxF3BKR5QKvFm9v7AKaXMv3o521LedCzvZaesFKmrl8bV6YF/Z3Xoo4xlHE9z5HnTduMvafucxVP+16nv7XC2jizbRh9NmWF1NaVkt5kab39G+kQwcfYrlZxW92teil7rP61oGByC8T3Nh6k4yQaBzTO6r4oiEabyeOM9EphYz60lM/lMYANY96kiHOM4+gzSMz0u7mNsXthqhXETrV6AGz6ni9zfOMlJoKjUmx83f+xQkhCePfu9vr5T7f/8p/+39u71y9vzx49vH2TGT4YVZSUPmVuy939jp1IyXXVCLR4qA5i9FmkCIjQZxgE5X6SxNKU+19Q+1dRA2xvQgaqDkVgM0Qha1Qd3sOKXKWCmfs3GfbN87K83oG0VeZhMyP3z6FgdlJpVRVTqIpeg1IcqAtrw/GVgnkYqSlpslFEH6JoN8pdSr87yNKIcPKpWi1hxTk5Y6QPu5m9iED6iNY3J/+e3rOM57jMHokjGO9dPnOC3cn9Z5MuWaC6Yp+N94xz+fXFkI8h3TjHCohUEKANuRVq4DlbXU117pgL2UpAr7lc/KAQU8y0uqHwSJKeUDqboHRkiIewFLBcb5ReG/zGyE6emp9Xrv7JMeMmSSoBGoqWPCP6lNZvprPn0CTsH5KdCtP6k9p3MuGClOMbLLE3moBNBGHBjGCAzz189/VGqeipUYhYy4wGKDC/54FNLx5Ob4l+g55KLUPzyrovqNH4VzqnqJpsiqgpLpg16QptMvtO8GN9qiCV6Y1BsIfAnASxSrxN7lDRbJIhz53fY90iL92460DnCph0rboPumaI1zBAW/oqVFQpQlZ4S5OqelmD8HuZjcjPee6KO4meFknsMFd7y9ov2Io+QTmI+NG0vYqNCWirZFXfBSB69LgjAtojXNn5ztj8LTQN1rkyz6e6mVU2Pu9a2Y89Wg+koEqAqgVUBuDOBmxw0oCutm2shoED7jGuNbMUobMqQDB58jrAJrgEgfaqGOgmTVi1n2dqBarn+BQIsXpTWuqp0sjvMWvy+caNpIL45HH2VWjuq0pwHyDdDJXvmIpSasMcGPUmiaZsBqrVOftVODZYSFXmOB/t66ywyu321dfM4vzmEKqyutjKKv6iQiz2iIaa9bSBCs8KhWKef0CRSfLzvEkgCMi5Nh44ld0KVZCU1aZUiKVU1ShXz/kD5DF2hufHzFNBxFIgz2HXvDFniPfkHlgbKsruk9K6uoeZ98i9gEoncaLSPpGu2BQqqaGbSS9v0MtnsnfpJ8VuVtGytFeFQ3j/JsINTkMNNeCfoFRYJtDifv0167kCyMFqUZQgVc6IE22e2AIPVbSx1/Wt5xxaq/MNys8+aOeSSkMVnjmqg3tv+3ylBdO/q48LkBNRM8DKe1nntAgMmEobxyihTeAmYja6f6mtqCAjlENl5VWeAXuUdoKzwsWsNYJlKGj1wRWUuLu9ev0yIFgozhtOnZ7ciMm9qUjGZhnzHNhHPDOrZtJf7e3MyK67CqsZW0i5EPyVQhi7TPK14PFoa9j5D3VvTA3O8JOoBo/xMnl/7lGwN7HAfLr06CRgO6+l5XceYvZTVMQLahFjlBNQJfQTQO6Zr09vcpn2GWzOxun09zseIckmduIZSvdPc/axL/hI1g5/GlDxXmdSav9ylm93eW4RJ8PevyYuRNiq1wDVn8Qd+2bccoDWobKPGqna6ar1XLvsgMSSG8dwVPZNgOfzLWg0XiOugk3G3NiyuRS3s8XIdibWL5Rle2IH4qcKN+Cutr8JYZLziKVNJ6MSe1njSpK2noe/xDfz7MtIKQDW2XybwXeOLO3LfZqXxOTscbzryKup7du6Utr/qe1RNlxH03TdGn9F1TQD1jteKYDFJRmuiFoT7ypXd9+0leJztW/WOL3pGUFVem5EoDaTML2Kl6HwFicEUbkG9hmvZT+p0in4yfuxt6I1YE8yBaAx3YiX26PKZIK2oKA6///8x/+YvCjVxPl8iy/8mzVj7RUVPIDhgT1Ra3c838OHmU0bQH9jxApKAp53rjHvxzUmsZ14W1kBtTmlcheu+N98UTd/f3v328+3f/i7/357/euL293Hd6GNPnuKAaGnAWoE6qKojDJ6ApXRcl9pOs2GO+YQdubFVKMP+n8xIownYyde/euEMIM3K64QgxuU8eRZR+J2gVoNT4O1OqaHaXDXmfKAWSAS12MG3fj1bSKuMWPD88B8MCY4B98t8rsVixDRqNEZLW2opAlEk6Airf4efz8qhKn8nckgn6uTjhHeIMmoCq7x1kSmCWQrSKVsqf41hPaocp0VCVCZJFdQaiLF3qCA986mz1DZVqwUA9Hgu5EMaINSr5p6rVLijKWBifZg1KGBKVDyzbdf59BjBNjM/F3DaEJPQMe+KLLW6lPR8VOgAYPOetapdz9ZSUzpfaiQmz33gIEd55trzbpFXn7Vy0+ijJ8SrIhKxtE6LsT+0aExotPuN8VQTNY7sqTjHPgsAphU9OxXNdlYIBw0ZwlB2qQ2ZqAVxzq53vuJhLHGdcpnUs41hzqQ968BFemPcQwVrMaCRKizm5qccvZ8fm3ORgynvY98OQBaRDbfS2/bSa/is6QrWpW0imPF0Zlk/C7rRABLUhHwY8m7tNLDKV16gTiHXJMzG0MdZjbh0w4xb8WnSY/UxgAH691oItHhy+lfGRrt+7IufGHYpVhLZSEQ4fUmRdinGuwmx4qXNKAtysfeiLocAeCb1xPxKRAW+hxCWziTje3prLdSyLnPBroV5Wo14RSVSCC3Ad7cC+cFepnPkf/yfYIRPj9iTKNBZ7j4/c5gjK2Nmm/tmlRYbGr6xjIXtcBdgsH1uGm/SIxSpVrPYhKjDULnvQ9q4mxff16EoQEvo0macHI/HVbePU+yzx8qLVEoPsbDoAha6rtMgPSOAzIsgCjA0bm1VwGDJqMFGUzUW/Xq/cc2jSrONeHgWRMcLz/n/az8xcHHFg90Gu0t4M/UgNtz+t38QIUmWn0FJe5+dnZl+qOnLteAtWf62GMDVk+2RIHSzBibUEMC7dmFUosuIjuHCjFBe+d2JUmhHeLZs4IsQ/lL12rPqCh7zv1YPN5HbPBGP9Q+t0rr+e1+KfUzz34/43NV5DZK6bnZXLydI2doNkC8d6kyrgJOJfh91SChgSVAnCK1VLAmxKXI53sXwQvYCOwxAn72PJR6zqX0ZdYXv8V9AWQ2PihQFvZMkk9FtyoGISjUdpu2VVjB6PrtOn4fmVEdXs8sv89nVRSjfbzK7xsgx77veoiFAjKsUp199ARwpKBbwIRV4NZT0upsqiEFlprE1Qfz2gMcnZJ25rQxXD4BdOeL9nlu1NGokSbS3F6qffiX9aY2hGml3gQhCU7UlM9+KQPk9K8t5vK+q36NAEpnw7YK1ypQ+sbWn+s+NE4s8ERVHgGWFgX4ssrec3wKUXHR2vOCPbVZPr8TIC/YIsWb97nSEAWK/f3EYqNqlx1QRk6Tu45NUSOD+2zyV4ZUk7kKvnkdAj6C97Z3WPEXxOY5NCEsgFum2YReZluS1Of/T9nrpfFbi55sK7+CtEMeykQYgGAiFMDAOaMXddzSPTeXM8rMHSHks/d5e0ySVF5F09YjHxA0/dplBxQkaNWxny2zq7F1q6tta+Ia8GG8d6mlrVKXEdDiRQCaNyjfb3zG9mNbNApICUjzep4DPZXYFGwzsWViaMUdVy3sfV7EBmcnSepboKAwUdaTcazX2PUvq45iWplB7wa43jtmrPPss4f5vz+WEL67fXj14vbnf/4ft5cvnt/eQWV4WAnuoAAPURG93T4grnBHkMFmnczwSq1cTERlwncvQse9pwIDwjknwUHsvLDfVQgnHMMDKkrenpHrHMLrpjIREDkJT37IJg+2wzVLXW0Jug3+MVAqIE1xUidVpakiq/m9DFXtBku/1qWxm88tKlIlo/ayFB2NatCSgfydA53BvUUW+VmqZaNERShmFbE01q6X0eQkyOaoMxFEWANsgiMlezfrK0qeqeI1OA6iHgVG5kVN/GU0tdDaJh5QdBmFy/UBLGDTeNv/qHGswWc4eZvFFffgmiIc9IqxCb+lZ+r7778rTevDh9uvL0Dsb79zVKsQOpqDBDVId9UjpZ+wH6JCOWTlamxq1BsYiFRW+ZGZlKVX1uD22UrFwrBVfr09Uh1h0MHjRV6bNF/XIZTcu7sgblyDz8ce0DzfXSPrRbAhSNDgyWCpyXu+FhjHcWfeTxHTVsXu37748lmACS6G+1B6Oz2cUwbkbXx+NkknKYgBHm0n/VKlaXLd7IskiFZ6I71fh+M59ef8jvcVBz3lryPpPHjypewJ6Kz5pmq0o6MlqXvDoHQQrq+OymMT1ymrpX+iaKzvlXt/8zqGFgdE36LUlQNx2zn2NVz/i19fJGDgOWCoqS4ZEIcuvEAgQhi3zuKE1kXVkPdnTY4elg3hjhz8xsXw/Dwb2ywdMr9A24DR9eZ3VUjFbqUiP+GsgB1by26NBn1Xal0lwC+JBdTSDHn+Ih9f57gZnO8KxPzlL3/JM8Ne/fVf/3WeOee0CUSpkjmbUwo2+TtsjIn56Cw8B6s+0vFyvUPLdeICMaHpjU3S++u+5zpYiyY2jPoAGEL59ssq1z59khmzBtQB9EYVxteQvLfX1f629tbl7UcF9xzk/E/gBrvAOSIp5ixjv1mHb7/9Jn2i7B8+k2pg9s1mrx6U/IwmaoJckHG9iCqsgg6HRfAoNrAKfm8nEFJ/pB31Pg8kebR/7Di+LTZ2VUTiNqq+fl+AM/4JAGmJPUmNz6J5qkBiAz77j7kO9laFpM6xKaGBXQI5x3u0t55+vYKpPDdRaH92BU4JuJL4IakyWxsbPFsb33QZw2IC2aShVVB/x34/VVEbIEL1KyUtvUsE4+tlM/k00A9oNHqkgB9gEgl5e/Lru7QTraR+TC9gxIQyD7l+tFRQRi11TEXo7VOI9Lq0Xakkvnrdz5YmvqDZc+J/rSKEeh9Bo4dt+ZiN+CwZPGjy7ZkyuOf+WZdU9/GjACehO1NlHqgdlsKXB70VoAv2A18kidnvYeucI2cSjH76mAC0MRDzZhXr+J0aqaWIMU6jpLjRN9qcK3hVu1Vf1efUintjqiq7830ALpkz/Jvz1b3b18YOxM4wcqyq2rGF7IsAME3er5oVYWREAMtk9awCKuOvkqRr7Nnlc7mGgH8b+8O9tHUC4KDjDdgznFueZWaWriew1dM+nyb9fZYBZgeiGHsm2aAnVYGusGFOmm1VNbtnM3t5MWv8zzvGXywhRMRsIj65D6iR0pCNKed7XJOrjeO5cS+8ttdTFp5xNtdgLBrWxqpsSUwHoprkJAFePM0axM+RKG7NahuaqKdauJipLU21PfrJzgKuCjLPFD/ve6f/cHFZE7MCO1yrMbzVPIGp6jKQEMLEwM+07y89jumhRa28Ylb6f3vnuSbjbmxF/928p3lLWYGeL5699ikxV7RDeF39/1mUahsVz0OV9tiltZB1P5Uhk7wFmzvw+w8nhB9fv7j95cd/ur369ZfbW5DhIFUPb19/9WXktpsQNin8CO96vWpyb68JIQtFgzUzYkgEg/yQWTP75tJDyI0m+F7PV5zhGvA54CDyJJBUs3iwXThnedRgnFSyOuNujvXvLPCVWukGvSYUPpBm7xXOKCqHclrlYHVGOhcRU6tprd7QJ1a52vYejks9Kp2OQQpp0fDSzZR4532vCWGC7oNiVURGOpPBGsGbIjRRL/3QMQBNSOsQuBcCH5Paiki0IqS8dZLw9bYYAEp/antgUUMdnddJkzU/Z+OGVjQqUkQ91jMkPa+l7KIyBN7ey9GfscPRJvly8SvsUkPL+vL8OextLD6H9rKuHI5UBFYtJBnGAMYYTdI41KY0LJ9S6/Zbqih4OPNDZng526g5dlRYBQnV67fSWhqIb+zJDGrWbr0t0lVjwI6A9eKEfpcQcu/p/csg2iWSl+CuDKiilnyJhqWfAmWpIVptNi4gYZDx+4QwwM2HDwkE+Mz0pI62kc9Yohvjsgqh74GxqijHRF/Wi6TylcBNHFmGVY++SW/j+j69Dx3uGWifiCF7O9REBDMePU711Spk5p9ZDbkkkf/bhPCCSJukcW88S8AOqk8BZpyZFmGf0eIizFQQIhWjy0xBro9EA8dO8CQl3ISIBCeDuVNh6pBuzpD0ONfrq6+/yn62/85+3lSg6KOjj/NxxVR41knaBzYR7JUmDEXq1ySErDH38qcf/jRnhvBIFU5VwzXRtxIk+FYgAapv5yaVxsU8vM3SHC25FZoiqaxVKx2dJZsgfHNf+XsrcwbyZTtkLVeB8XcqVNWWBCmGio9g1/hM1qLPrVVP1rZMg7JOWAOC9ooDfBFVXIEiRH7OESxfLLFuHxVVE2xPKgqpPhY0tD/zZJ2cCWGdcfsmm2R+W5GzURtN2tt/AjBS4bNTQOEM7n0PWC88G9aee5EmSTCTChdAyfpKY//Ti1iZ/8/txEkaKnJOv1F7jG1j4DoU1jFJDEDKmjqY/v8iIdQ3S62M/cj+fxg/wTrb79vkXeXqtiTwVWS/QU6BuF4zf2QutDJRe9jncgaLfV4FBKXBA8ao4mclnOsKCDQ6d+dptmqtQjhnTSE7g93fJ4QNEAssY+wzW3cJYXzpKgO/TwitQLUPrBXrKiG2n9gkqjZ/2uhjzBgEGmzr61mrCEohupeer1OxMFoKs+0FGulja/+hQkvcR/pYRxk1bjq1BhonEetFNAXF5WcFp3huoXYODKl/AUTvHs/5mu/wGR0JIcrJsEgiKEWbDu9VoY/uS3r8nmT/a2/8zH8vIYz4mwJlJheXMRl8RnrFpiZvlRRQrTRen9iaOOaDbUEQ0Ou5epg4luvtqJbGCAJ3PC+ZT7WLiz3T0sCA8t+OHumzjcQexcZD15EHV/DO6qaJCTYjzJQVS+xZl66rInvjn9LKTYDCvnIExuLsfy8hTFV8Ylvck+CzoGhs/qpvTcia6Bmf83d9CM8iY3kuzDvPcAD8qZmyBjwbKdmNnR8e+wLAL4KTHzu6JWeXc5WxUwVFzQG09UMH4m+4Du5XZlsEXRDAy/zm6nlop0x6SbJ7je1B5f3+WEJor2PjuRaBNnN0Zz5CXKPrJm4JTbb5lRv0uhcKPn78gxXCu3e3j69+uf35n/7H7e3rl0Rrtwf3UGe8l1mEUkYzlP7eg1BHoYzCR3f8wEkZ5aAT9ElfqMpok8IN3lx16fOEsApqGjIaMqHZ4OAcoNqDXoqChhbDzO9EBZTEbM4/2fSqMWeiaM/YmUxK9TH4zAMYReHclGf27+9xLaGURQnqFO2wlypCB5Hf7UY7e+rWGzcJfY1aqLKj1pDURTEpIiRFmNywpXbUsPMz5eRNftiYHPyIk2DYN/gUw9JgoX2FpZ45jmGCA85EW19ANtFEUoJqcHgn8XxUH+jfC51FxMWk5DrwuwzGoC6MYyC4Zuj7aGxJxCZJHeM7ZD4gw3oirQ5yCkuDOGW4/R32BSiQyVEDuAYUDYhAmit8kCB16Gt6h6DbTPErqNcckD0SZ0DinCYakfvcWUuSlPTeTDiEvSgl7nD4KNzB9V8PmBQ8K4tjakw4qEYhginM0ZuzzZlZ5TPB3BRWvefer+hQExWrDqC9rBV7x0p8hYgQFqlBkXLAfWX46miPJmlWBAzorjP+Ui2aIu4V0XSPG7zhZOw1LRLXBIIdxOfVsJXey5cIIM+LZwfqieFPZSmV5FJ1HOMh3cXX8XkBdWY7VEJVDbSVgs7TTP9GKKMnFSmGdb3AWef1XaVXgddGgvzlKV40pdtQiu8BljytMMn2Iw7uxS8vsucU8LE6LXDBv0MF+fLLrAeJhEBFVJqpIL95m+Sd+wkldoqxcfDv3gbZPKsN75M0Zg5c6JhFmXlPE+pUnaBg0VP37FneO7O9rkq2+33WhIRZxLU2+ax6+hzZXwRwri3PzBmdSbxfvzrGCmXvhgo1wGaiUUkAVjkmMIyddM7cAk6eG0EW70dvYBIGvveMFoai1bmOD6XzZIYpz29VC2k4J/DVvugE9ZtjKBAocBEfFJv9+T61Gsc1p6dj1U7p1NLzeW+eG7a5tupUbOS5NMBt3yF+tkFkFZh5XZKEzJGsYBD31qSJynHVDjlzfN7nQGr7ccssqBCPPiwzBDMPq0l01WiLRl8r9QbfJ6I96m+Sz1V/c3jbkpC9O4raUpiDxkQiy7UW9GtC18SjVXNtbIMaxq10ZEvOxxdN3hUU8Xxqn/RTVtRNlAtCFfjpZ71vD+YUffUdOWdTbOYFPCPX2N+xJcOAnnVj/binVoNKJ4/CJPTyyef/PhHk34KEVsmqDk1FtkDmv6KXXXKTiihNvn5tMfUHU7AdgN6XNKkwea6NLrW6IEKr56xzwaxVYucjW+XonjgToHOWMkF3g+BS9ThfMpdKQy/7R+qh1ZVjtt2osgEYV0nzvaRdHgnh49LzuifZy7BsZvOXNDYwhwHUqvn1jPC+JiWAE+ylAO2LAUwIf/nleZKHK/28seW1D+9UlIyAzkTn2BtUmKxkp6Kza3R9pW8bQ/K+9DoW8KKKxV5/FnuA7zIZUnOildrSqtvLuh59GGIbtcVrMuLpUiEkHigQ0AQrn58xbsTCp1BenfGopFYPR32UfRA/gDDcYo2uc/fFQZfdHOuOT+qccRlbR9El73+Cbiappy5An5mVX2LIAnfVEAnLL3OIq39g/NRYs8KLBytlcxcD1iae7xkw9mgffP1YKdYtZjQ+cyTS4t7NWu0+bvxuv232yeKHs8WgZ6h9vj2XPZmOQjsLINJf9xDymtqatp/EVzC3OoCZ4GlBzNrOD38wIby9v3347efMIfz4/u3t2eOHqRByccwgQX6I2YOnqEz76p7x0CP88SmzBfnvoxwienSepSpIH1tK13NUyZ5Xsue1h6jMevx0rohRMK8sSmQRyigyeCDxiHmAOH+6C51D5KMUCRooK7f8csheA88ZhTSXa6hQoixViB4R6Gs2vHKtJqhB9JIcdxPyx2pFVEvvP8iIh8wTQ53VeTOhkpauyHX5UC0Bh/YVeXBFZQiIm0xlLMHoPIeDenciz0VJOzRVFVS+h5PjGopy9kAQgELx4vD30LdXKcEu/Q1B7z6kWpMhn5c+kfDMF5zooDuEnPcuok/w6+E+K6ZU+jarcYhvDuyqXlYszwScaz6pjK1wlRIg4h/DQAUxdK0OqeX1PLdQKkN7FyGeOhT9qRNpsVcRERNeh+Fkr5E4xyC8fpN7AdVDmCgJxxK47OMhrBo+jApBp+tnQMlrcrShb3Egh2Al0KfB15mKQ7vtx+gMzQYUokpcF4Fa+v1GtyXYP/bJqif9mXSSNvYrKML+ocLAAnHv3LcO2yp0Eo+oIjYoY/0xnI6kEPmyN4KfZQDqVIMLzEDJpKo1lco5Al5r794xH2/VZK5T1J9EuhLwRfOlSOe/nIVQgJ/kWfM79tixP3gOfD6/5x/3Ft+PyMDLV0eAeaKeD5JEILZU8KDnj+rcf/ir/9Cq1gcESn47epW4TlA5nQ3ocZKrpygMPotdTKV+o3X4vdqYL3OWom64ZFi0m2vWybUS172epB+QbshsqoNTNiNhJEjg7HKdfAaACXYztLqh/Bnl8fTZIWaBTU2Q8bT9lKwPa4BDIcFlryDOYO9hKnSbx8TZj2x8qtBNSvLf9RYZVBvAYZ9Zd+6TYAQRGqlVUNRS3Rw1jOeb80YVef2wVkakGDbYaxUxXmqOmefFGY2dg/61ZDy9FW/rJFkTqaut6BTIuq47foPXB3AIVbiVzVCrVJwV+Emy9fle5V6q8vg4/WgCTIq/MF6DXk/ODol+xsAcA+bPvuDYiCX/9hZVmKvIM59bMYaOtZCCZP8Svxu61sAeGTDut+6/c/A4r/vpp79UfCKVwKdZKxUrrUakmjd03mvs/M9WTCqi8nlvlgDHGdS0MtkKbcEXgnr2uD6MfcET5t4AiHtf9PPha9ofxLOhEq5v63nvUFYp1ry3ZyZiE3d9T+xzqnaj0wcoJX4ZxXBMtAIy2T8FGQBIWvk4Vc4FE10X3osA9ZdfXhwJlQmuFUVptbn542tjNtanxu9GCXt9mhGhO/oGP39lD0PPg9UBk2iS/IAgi0+0cYl1RivEnscXBoB+ePvzn/8cgAW7Kogs+8rgvjZnAjOjMaYKPMquQbUJH2tqsp8Y5cnjvL8BK2sm7ZP7phWFtQb8IiCXTeC98jqBb/d1QbDGCNg0RtpUrOzZ7fvvvy8oGt/4W5I0vnLO1/NlRV57I6hMXMB5a+JUoNaewfiI2J4yNQ4gcD1sxq4ml4mtR19N28daO+KLF4tg060qd69/dfvqqy+XJJbpoMpsx4c0+WrMWkDxGo/+5S8/5Xodc1RqbWnsVMC9r8ZgBQtPWuzZr2gijnAKtoVnpqgU9pU9C0DFe/C7CHvhO/m7z8F1iJI+oEk+bwPqY2PrC1utrxheX38RmJmfF6hzL3j2WHPtJnsam8D54Xr7u9J863NYv7JomkyZyKmeDnCl+nHp36XaC9QWgJ5qadTTq4DtXOECBKdWw/X7Z0HqwsJbzE1swfmlQNYxGm0ZYJ/ii9m3tPbxO3w/wjifPubs6BdMyv8YZfTD69ubl89v//I//yEqo/fvPt6+WGXi0waTh4X38EmG0yPVgSTtF5T9MeCoh4IAfSr15OGjqkFSU5ImShKI4eGP1QP7oxgTVaX0OuMAACAASURBVOSsG7woLk38X22OlIpppe9knuGnT5lblUW/qF8ajLBQLBAS+9nADnUcTcvAj8XWuZAEWN4nWFC1tLzsz1Xx2NAGst0IdaxJFlmT8YRNDqGIHSgrznKiGlbNUq4eT9ikgoeIodGJekBb6ShymyGVS4BY+zq/KTStETUVmFEHDaakbUmPSQB6be5NdagCDUVZi0xrDHJY6fccHekY/O1MvA3TTl/fEpkkMCibbthu6TylrVqhyVpuDiEBX9+/vY4cfD4zM/k22D4z2953Nl8N69kEbuWp1dQhSqmKlg9ur40GOYhdnM+bVGbSM3Z11cc6l2KDs+E6FBewPzQvmRADf81e49kO8Ra1bqJRNdIEz5HzrlFnXlOpUAVBmIdUgZyinM7v7Pr2uSQYC/JqMNZexlBoR0u0WtoZVtunExEwuIt8/2iKOssYYmi5oy4dAfyGT3NvGiIryUlso+5J34dz8UrXCkoeKm2RZ3r8HGyee3jIrL1Wc6UPcy2K23wWQu25+L5Wg6vgO3pN+PadX2e/n0EqewcggAROh4NB5dwjLGGV7Jq4NXAs8MS9Y/9C/bw6LPvjRu3Ic11fn+tXp4Fc+sCPAU72cUoBw9a0h43RIZ8SAJvA5uyuooiDMtgLMwEHlbNT2rIV3uNsZIh7xwRUWKh0Xm2KQatIaAELE9WK8iSYWW8z95WAZApsrG3s5JKsPHNs8Cr3WdPNNI1C6adSwFQ9dmCv13N97jpiPzPIeHpMzqHbsasO8V2QUTSVPfmqvmR9SIJqR6UNGfjQ7iskUpS7PWi8p/f4uVoySU5ZGDh/zgTPwGScoLLDrDuc2zPnvjltdwMKntOhWD2ghPdj7/HcDKAFAwokPR21fhL5G52RJG37NUF2AqOK9xjwh+kQSl57t5L8r1oobVeBDq45gfwSbu2zFQ/eu59jEN0z3z/SOStuw+8aJPL+VY4GkF2V9tS3qD9IL08rQsq6s1ZpXRgjxMqugSgxCUkmyYX7yeoEz14w2oRSihyfAXDB79q6YgBXJdcmtibKSs4nIfnt5WcAVUCj0ceOfn/npx5VnQkXAeqsAuCeS3yRPxvifvjXJsCefSsyAZKm3niqA3fduF4Tx+67sor806p5RyGc91tfYtUhwEuYQ6z9KbJjAmRbRXqzp59gcJqgfFV8E8JSihv3mFynl2yU1vjT9aNG+CNCUKXeC3jEHoxBkjaIVKg6DzSzGQM2te2BvYPt53ei+r0kyspn1wiWwP2onfJvK2ysQavFtWHaQitbVlFLzfx9on7O9cWu4ydJnCxO9DwyjukE3WwPOsfFVDCl1edqXFSQrp9lTFBmATTzMhEAeK40U37P52xS2D0ApVfV5Go0nIyjMhZMegQGpCzak1dWlqM/Pm9tkW6c2GQAF9dyxMnTD+B5A0xwbkmWeUY8y/rGMr3ivwA7Utms/kEr8mWuxDYAfD5+fICTh72ZFkKT14JNAQmjIVIbyJ6ponhp4KFfDnRSCZ/EWrq0VXDZB7YVFHhs2w77zjjAvsOrbUwf6OYNc02AtJzxFrsAbguKGVNEu4OkNfFc18PYoFjRHxk7cff+dvvwKgkhPYRvaK5/++bGHELmr8DjRAqfHsJ7Dx4nIfyAMwRpZSgnKBmSvFxgAp5S4hBzSc/XkI93U8ABmbZB2kDY0mcpIz1kRRpKLeQhVsChfHOoSjjyZswtvSvjjIHhuirz/SnoUJMYS8znbBgeCoaeRWehOZj8wbD0QTCyoqi+jrsGsIH3FZHiKUnjjCHLOpSLzTWHPjaWBq9VmcxKXRHoVgXZiN30NUQa7QQlo70F/Znxrvx+UWMV9HqQlc5vYK5UMmsSIYsIUZRqC9LKWhLASC2NuiKjHiLOUyqtiJGVlwQ2k6V2fleCyAk3hB6Y3qb2UQT13UFK4Dd1MPYPYhI696CxqQKXCqKxYy2Uxo58sYp4o26cBqD9bKELzljioGMUQK4yhLho/CGu4Ly7JQPc27FXh7paNeCa7MniPTEa7CEDbkEIFS8NhD6jXEiLuChXZZTA1ghRp9CS31a4h2fOZ7gfDGpKQ7C/cOqzy0oxDqypNGT2I2tq/wrXeczncd7YjHOGsm4geRxUVElPCkiq03DxN8+HKlD7QjuOg2QA0RcRfxJongX9VFGp2z7gnjyHqfDTv/FoicTEnHgPk2teF/rDRmLY+6jxK0BTEQ2qjTm7o3bauJ/32x7FybAHrHCyvjkb0F8ZMB3FslLUWGcBpBjnVaiuyWKqnQnaO4+M/ZpANO+DoIPqZTgonH7nCUbsYepmcbYPHh4qoryWddMWYe9Ys5zD9RBEVn6zx3r77TtOJX4UdKsHMAFgXVC9y2zJ293th+9/CEOABInEALAstu7x49t3336bfXetDOhojySX/t4NbudnBE5fffnVZ7bTwNkggH1lMJCRN2/fduTCaO05+xM9yGs/1jeQpEh5bUBTmn1oXoxTyYzFUpNLi6uaMNshA4kHUigsVAYBzwuq0Pq1Nz8v/TCKTB2iKw1iisLXKWun3P/YvM7arA/B5lpJVgXUM10bitJg+6NJFpJYoQBJr95FIVkat0GRoIHBd8WPOtCbn3Fd2veCivVvHbr8IevRSiAqo6UbE3xpa7OP8mzbP8X6Rjvg5uDxBmZNdproRvEShtCCtiYxnZ/ZimwrCQVWL+di1ZeCjx3izmu4l+7dzhi+VnnwZ7aMfPP11+tfIhFosF466JPbt99+lzjht5e/bQ5yFUCJF7j3Bved4WbVOP7p46fbTz/9lGAbkLoJdJH6xgoFubO/uL7HT27fff9dACLVO/HPET5aXCMAIO0352xsn9gZRWii3trYh8830EwMsWRHmneqnqONHmN5mMv39Ontm2++na06aaXxh6HJPp46ddfLajnP8ARUzpnBGb+B0MYEzvJcAowCgmx0C/58c0m5V9aXL+02rykVsq8rNbEjazzP0u5CuR9jyUqRic9nCfJoce1Zvnd7mnmEVbG8JrcBykab5/NJlKS0tijwZfayfWmlhj/oefn0MTbNM1/qdoXZuv/bRsCexdcl6d2evgJAVqx57Q9/+iF7kHgiQl2f7lL1ocIDDTRiR1OcjbBKVJ9LvbfCL9vKOJXPj7/5+CGxMOtHQsN1s0+khl/jEkHinN+J2lSjo+eOe7HPmnVTLMqWLvYEYJKf0zglnugAgqQ1agMsOKgbwTW3Ut/RHO6HjFp49XJCR80TtHsWUBob9dlqR9Wd4ExjA+OLp+aaMzS77plLYWusvVLdy0TkM/g891t838Y1KWip2FF698f4swpo3FYbXdvZZ2o/c/sQzzhn6tHv3scXCwj7Psf4j01eMO7iWfAcjE1cfxkof6xCePfu9unNr7fnP/3L7c1LEsLXt/upQN1ujyLOkM7o27uPt9u7j2RWD5MQkrSkxzADbd+XHpUMtrL1SU44fFP9wrFHIVBp11Uu1oFxlKntZ/Cm5GKzITPSYBsdaloSs/XcXWlTJDkJesfhLZewVRiReq4PFAFnl+B2PT7tT7sMuh2S2yjzHO7rIQx1JOjXiUaojshGLy3mTdbEsjEPNE2wJCVTRspGXsIZiuSQf42yDguDkaBpCmciMPL8dwRz70HYl8gVNThHaKRqONUkA3ETvji3IX8ihCmHT8ko9KDLnJhzyGcDUBUQrZRCC8H54qi68dssbs9WBjQvSVUUJslXKs2iXSvJSydYwJ4geD2AotisddXVWs3gUP3y4kURQKrfjLSQLkvCuIAryfxUzfg7SUyV2crZj4PZZyGFj1FOH9eQdH73WvXLs0BCeoqZ6WXZKIdUeDcSI30LM2il0FUOvmhp0Xqu65xfVBqvvaJWsJuQtlrITEwryDoI5KCCGC5ZkOpklaWGvklnRENATlPxKQBhAqSynNUPQAzOEvchrZt7Y22qftc+OK7PJCBKeEPv7GgpaFGqYytcVODaF9WRGk1I2bc8Q5U/k/hkgHQdsyh3khUQtQTarXyp0vbz8+e5nvSlLXGMCNPuRYSV13OeSRytnPoZ+Z39XOpN7FvoJJWD5hoNGLUZ7Lf0VD6pcp4U6CixfvyQoCN0b65rFZFjBucGVLPelW0vrfRa+fT6eF4JWkYpYr/wGoIN9mIqQht78Vf/4a/yuTz7nJcpDrIfOqbifiq2VzTcvd0gq+M6sgfXf3ok6VPC7dzP8wywNlxPaPWvmzTjQ3gmoXZmpEApslnDD++PqkkqaBkfVEQ8YkdjCLR3e8HlxjtAEWMffvPN11PC3jCkBaG8n/RZXm8/J3aptr0+rUBd/Yn7sD7grMjqsFl/qslUmjO/kCR+oF5tTdsvZCkovc/zKrDYoMieWc/f2XsDW6HJj8GM+1tKWPZ8Kpat9Bh8X2l9JrcGSEnIMsLl5EjwM66HhMw5mUXAy1AoqwcAr8m4M8MSUK6qfAbPRez5Q09gkP6NkmItBTNbTbsFAHZ/kxSFUhwRsfbxc/2lV1ashC/YIwRp2lb2sIqAsQUKeEyJ+jpWIHZ71cwqDL4+RCQCeo9u530GWBvlnmdF8mmrgBWxgkZV/7Z9RCCpAIntKGX9uO94ZqXZTwl7dEX9VytjrVLqWw3kuQf91kzJgOxqLGAHQkmdWmVtZO89leGBY45HUcWWKhN2WgpuzsYxI7m2IL5/Y54M+HnOnIcop64y3D1ZAMCZtawltDxAYgRjsAdn1bM+ID3rE7kq+Fv1x+yxAcrpz7p3L+/F+gimCkYGtAlLoMG41ywjgvXo+j3MHlDox3EZ+g2up0IpZQ/xuiYeVSANUHXpqaRIAJBBVfBv/uZvsl/OftaKrgQ8eNKZoq3CO8qrcwRlWEk/zZnRX2y2MddCgmI107apUjUr+GISaWVOBdQqw3dvped41eraoLO/j3vnM6Dj0mfJfZmkufcacz1MPMFn40etOjep7dgNxPnaxtBKf+OWDn4P6DR2iRRT1e/ZO/yOgGMBdOKPCvp0Hm17mWsLz9YkcpIANNMokRmB/Ug7WBhXbRngPkksu/dbMb1+Zm1GBZgECFkvFaLLKOjUg4ySevwkLR8KItaWntVxruXHH388ZqMKlgu8+Pn2jAfoePY016wvEQzOtf2hsRNJCF/cfv7xn6Mw+omg/f3b2x2KPOEiE1g+TkL4nhn1j57cHmwOzNFHBLpDAvmY4KoJ4d1dk8EkhVS3OOSvq94XpPAyk6OGozRE6Vhy7VtWPelZ9CUWwYdiWuTCw5yDjaHP5lWdso6wD6jBxUGBmCJlnUgTjiK0VWm7VmPc5KIEokOin2mM3eD7k5JySimX3lAZZK5ftSxeA5rOZm91rQnENQE1KYooRGa1NGFkjQzqTaBTZQRFz3iEJsCVxS0lRAUpe39EtEXTdBwRRRnXPcpRVOF2eA0AqTKEKqSaKpLHUGjWJ6qhTcVj4ig15m3Qd+go931QeYbaZL0vjc6iVPDdW+G7lwNf51RRGJIp5xH5/uwpqIK//fpr+0A3yyaJBwfnojRpYNFG33vtr5i0ukGCjofPwbjgsKSY8PkYuwSkawy2mqo6o4mGFZZUN0hMnhXRTNKMYdg8Qj63/QqlV8YgrwfRio+OqYGJ1TTObmmAXFPlnjsKIcHspc/vek2pANAHu0RYCqlV2zrZ0ngM/LkmjL1qWCYKCoikgrJKZhr70/+0mT/Q1pjJNxQ4Fc2IGdRwFxA51TxTgRv4BHc+Z/uuw4Yr8+/omlIm4mwyb7RnBxSYQPQvP/8lSKLKqEGyj3lEDSAM3u1RDFK4fr6iyM6HsseswYXfZ/2Z78b1OhKE6ye4sJpVsKpnjTXHsdnn4QgOxWcGuR6CRTo2HQPrxHq0elvRryCpkR0vuyFVDJLgVXiiQPz+XVQ3C6R1TA1r1kCVKkqrMk0ihmSOFp3EYYlYk6QmfTIGAoYAeq1/ifdRjTAA4qquTfRRnj73+lEFn0CYn+2+NyHWLoW66jzCjUTKPv/wIQkueyBjYCZrHjoXycN6idJztx4abF760F/SdnCKNdjrYg9v7X8VGSvAUsVj+3p4v2+/++5Q1mVtuc48p1XOpPN1jVsV8FmVCdIAxqqQM7HKqmnfKwmEtCapo1airKgUvFANtXTaKOYt6Sz41+9rl6RQRukvarudveW+4Yzw/B2SfNDoRmM3eTaQNDATtGmgPerhKNMmGhWMqt1TeKG2qnzBJCoZObF5d7MXVoQ9a6wvbAUTan0A19KzWXCqrJEC2fvlg4LXhJWfLVKYeM7p6+96Zu4MAJvMCwbF762VxITQ6nV9S/73CNC59iRmUw/Xb5osuO9avagKYhPpAZAXFUausewhBVA2OgOV4glvZB0uFfAtwOiHiqU4tqkg+OdfzuiryiTXbTVEwA47hT3ELhYcbmJ3ggr27OMfoJq3YoT96zpP9j+Mkc97f7FnYYKsr7lFifbJ/uuEsHatVdAmjfxeKy3vjqCaz1RNNgnCqoHuk/SQzW+1NUO9Bc5wz5WgWEV0TvvI88Im/fDDD7FJVfXuNcvEKch/qrfzfe2TAFRtYp+EsdsJ2m3GMLGM9v/evWoSfKwgVWjkiyntOddGtF0CGm+BVpIXvlL9H+uEPUccxn1QyeO+PCu/B2dbGW6134Mk6JTCyduCOzKYDqBvQY9n4PRxYyjdfUpvsew2wSFYNSRLP//888HOCcAw9X2eKYBU7ORaZfC96EdAEWadEuus8k71mHsNSPO+1TsT8bSsRDNkasiJHctk4jOTlBP3w6R6+ybJIJ9F77v9ot1fgAv3kxjzebAT6EXmOfEa4pey69AxaWIvLZllEnCv3+/zC5WXFf9DCeF6CH/6l3+8vWcB7j7e3r95lUCY6uCTx9AKv7zd3UdYBuVKeqsYfPi6akYTbOARJwh5sGGTCxhNCtmtVYErXfGaEKasnOADzu5JGZJmVSqqfU+nYmTeZwg9Rt+5SzwUjA6BJpWS3yeEBuNJDDeI1AC5RrUOp06iTuN/lxASvIIe8HsOWBY5yOvGhw4KDcI6WXr7Q6h2EogH0Zu8ORu1KE6dYoLqiQywWbnEHtBeJ0klyMPPP/8lRiSS65eG5SQLNMyuETYqaJHdrRKeQa+CGSYdHPJI/45ugANpoF7hDK6Rrzi59GIMsR+6gwFgI4frPqNUh3wOGRVV83vQLYJGDl2B9sDPONw2d7POUstMCmystuJVxKbjLgIibKYjoARrw/7oKIb2gvmMndloLxeOhuoHz8vfwwA41DiU5c3XTGXsqy8PQRAERA6kcdVJHbOULj4/M/UY0J3qdFH3/rfBo0lf7il9oScybELXBKEy8zZF+1p7tQparPIkmHJJWIrglrpt4I2RTxKDnPgoVgainGf5+p0PV1U69icVVr5KTSpKio0gQM++SrX/YwwmgabVdPakCoJNUBnufI6D4AbZayQxnu2f/vJT9nITwlPVk58HcGCvv36dBuxjaOxmoCVp+XcSQp/50YwfOo3Vlirovfj119xz0M0kgJ/ihLLnNiTc88P3ODfSBdvvUjn/UNrWy1hHTSW0QgAmY3X8Vfxlzbjf0C2jpFpAyZ5ApcUD0jiDadFDFGERJ9o+MkmLDVpSfd2nft/E1jMboGE92jir9DLdUMj79fbL8+dHPxDP034131dQrYEOI3TaI8K10COZ992eUqU1dEdt1q41AhD0EWXebcGisixKv2Mdnz//OfanlJ5W5VqNao+YQGETlfVNU3GgB3mJdGlVpfHbq2NVIRWeINgVWoLN8stz5rrdpcLK+6a1YDPlDELtp5NGaVLIc2mPH86/w6tN1OzJVQCE61H0SkEhgDIpnPToYr84zyrIltXSuW74I85XqXBFxHsWzz6csEh2tv2ZgXwR+Y75+LcSwoJqVCta3WCtKn5UNW7ZNU12TnVDro/fZ1/1nIP2d+wMIMUx6mgqnNJ9OWMm/azVwcoYWHLs07tPCWCpTCht36pMkwvbWgTWBC2sVhrgZ8MLnk61mQVlb9FH2HEFBbbbe1V/bpVPn2lVwbOIvYx43tg559iO0m5b2a0KIi0urONVKZSf+Z6O3zqEaaYIqTCJ9MMwgQLeV0W4Qb0iKm1LsaKXg3H5khJoQC4g1wpmFVv/7YSQ6n/HJF0TPRXHsWu/Ty5yTvDZqEKurQXfpgo5/7XlBvDR/rxUcPJsC2Q1uK6oSXtoX69PsH2lAncV2GpFKHZpVNjShwsINqBfr9xFYRcARYogr+Oc8LvsZYER9jdnjCQgQMbaL5KURjiwYJXsAKtU7JX4oym+xgZSRFlLEffANRcw6Po2DmsfoKqs8YETITMhlPHDvm9C2FEiATw3OYDzix+BeWH7g4npCZY4SqGVO8+Ne1EKqRR5PrcAdCt6FTF8Ersv20ebE5YJOgQvXhxTCYgx8MVNCD/efn7+c+JyvhJrAIpDq3/dmc4C7hzjJmJfxX/9PiHEpvKMCmjTVvZb3pPrRiissU0B/szoXItIigbMp333Nn4N2jrPTJG1ACYT15OdwX19/933h3glsQ174E9/9ae1htxLEoxNVDU5ApUZgdcz2nNX4crs9z+UEH56e3v728+3f/off3f7+O717TGJFU3GafInGMUpP749ePz0dv/R09v9h49vCMF8zHiKCo+8nbIUDpFq4sOH5diDiSURGeDmYPp/s0I4Cp1BfnuyGhjXmVaEI8nRVBzrlFchvMxaK3rSykhRN//UepmQZPGtKi4obMm3gR6/Z6lfdNakzcpRDvR6J68c+KAZVkEn15tNDOK3HpYc0AnqRAzhU3uVcILSKw80cxTQUALHWefhR5CFgGpVVDajCEwS2smmF0XfAOWoF5789PChZ0BEZK9U3KDuh8hM1Val7WCQYjDmoPKs1ngbmgM0kSMJLQqWJH49jyZr3IOV4goZ1OA7psJnXcS/VNgGE0Ut7b1coXc0m1L6lE7H2fNFsu24C4P7VtcmUjD676nI1WpQ5xi2SsJ/uS+MVYKgze3z8/ST1+qbyVx+NmS6NNyPE9powMgXa1BQYQHpktsrOGDQMoDwQLm7V1uparLT2Y8sRvsAGnhJ0UywOaEBqwrSaNmPjgjh7/7xjMW4b15ngnHee4q8ou9cS2YqrscoSGFojKVPkNhwLVZrrXR5rzaLYzRxFlcHFVrpJJcJxAPyXGin0mNVQ40SaIQ3zib3BrEFGET/TID8vFTV1hPtGAn7F61aFtFnne+i3MZnZxbghCOcu8qZsM+YahBnM0lf+qRb5eT6YoMeEkBUufRg8O2BWyE79u6qbCpqhnq7MQ0CXqxdztqSqTTqI7gxBFxJ8/ZVNKjN/UXQYX3N+2/2sPMpD4n6Us2iDD2qX88nAcep1iwSzh5I78jABp45ey+g15xtpPBDm36YBC20I/tAxwRJL9Loc6GPjoYnIEKgh60KDf2YgVhzVKGGs++y69lqS8cEXFSi8s5NmmWxCF45ikaAioSQ9yEgKIW/zJPzQX5eGUpgNDGDYxTKqNr8O8DkPr/2pZUfk1G+w77r+bifijdAQwPZE+m/ijMp+pVKxHyFe6XBb8FR+9D3z4NRY3XiuKztTdH90Lzn55pUDjD+TIq+ib89vzIzrsqcArOCiq1AtXqYRG3BrsF+fQ5BGMwIaFgTR5mvC1AIKMq8SFpHRrW3KtOKzjknjftpf+FJqeTntpfw+ZzhABM7MyTb0j2T8E/t12Ctif45iopz6ecqeIPdsWIkuFkff16HCRzPxiTxbPXoGS476BToi1LvWhlMxPXJ3KN9dfEfA8GsqCXZHbPlvI6O5LgqLpcOXQpv95TXgbL5u+xlR3lYSTXW4L4Dkr0qMG58UW2GjrsArOPrUIZdICzYUDCp18VXRxK0Kl673tEs0qkLUFUR29l4AapIRqbsyF4TOOZ5CjoJOroegieHAMoFOGts2ySt8ULpjCpfNpDfaK1QtXsfAApWQPMsV8mXQpifrU+3Z429g33tvNP4/TBbFNmpWvm5F8p0OCqES1KMZWotT/uHLWO9EoOvTccxXmUhVTyn57MaI6xt93FtbP/r2JrqJhj7Nulrfzf3eKVIHsDnoZzrTEZtwb34lCq8V108TMMVLFoRLxjludWO2KrA7xj/s7YF3B8ckw/YP42vzpax9FaO0dDn0ZYf1sqYTIqn4I02R/+Fj+vImS+amL7pPGTiJEC+9kp2til/x79gm6pKu3jYUUF7nqmE/6GE8O7d7f3L5xk78endm9vTxw9vD5PAIGLynpMfZdGHT764PXzyrAIzaZC+X+rolNCgcgZ1DZrxNIvCJuH7oYuFutU5evYgxbnUwva1Q22rVtqgKAd5ghZUHJIwMXR8C9+MvPLJJ5LCENP3VT6MaEc3XGkv51wdEIIgtgtmWvaltNtKFA8aRFnUTJRHo8/19WGXkhqObDx+sx6bXHNIlwhFOCcBLKMoukk/o2+uEvf5ezTxjbrRqmYZJL+h890Yo4rxfpP0vlY2TfhaIRqVdf2XVvfKfeYA11FiSDJYfgk5LwSt9Ktqn72uBCcGUA6opydqTf3SPqQEGmCYeCboHLeckn2CLRQP+6E1dEP0Ehx8uqtU/hBufp+KEdcaUYWLwIXUUwLrUEhell6FMWsCsVlzE0Lg/vieg79T+XYe2ZrjpUYkMMne3VB2RBDWc6K0f41w6YU12HXmRcPb92BFtrSJ9vrFSeZnHPLuJyvG3U418FYPNWilKnWPJUmZpDiOPxx/FFzTT3lW0ngtiYpUVz5bkQSddVHmbm8D8qgB378f56bBzl6Ew4+Ax8Ys2Jv52XovSLAPLIDP+hjtG2slpUHJ0cuy4bYYawy+r9MQuz+TvKtKOIoXz+moui/QAaiCwh3HGgS8o2BA8KSNcj9RFH39umhtaJfnPCTuPSpfGN5dQKsmFabBziSx2PolULp3SwXByo1BL6/je+xv3s9KoMFVwYnRCgHSRqszOU4AtIBRgKeVp9In0/u1bxeUGAAAIABJREFUIJrqFWIcirpIVcsQ9M2pCw17IIjBYatJnS/neAr3tb0d3qNgWtBzwKypwSX5pt9ma1rktsrD2buZGVW6pAEt983Z7v6rQA/nNMAMdi909SY/Jr320OgHUmUcYs7vxO7vfkVqy854kJEHDYALsEjHAuDANyjgIYhh5Zd7Jzjm+x3dwpDld4cYjgld07q+P+eP10VuP2I6fcbcEzaLL9YOFDvJzsYhYBdgmWDHYeE4Hoc1Idhpz89UOTcXrM+vlc4GNWWg+EffG+BkbRh8PvdhX5T0SnvVq6Rc4DFJ9zHyowybIPFTtF5kdrBvonIrALH5l61ELMAbY0f7YaJ/AFMXgKcJbHtMU13amnm+CqIWUNS/2IPEs8AGZc+tb1sgSJsoUNyRTQW2eC9oc+wl3otqBnTjgJETimuVp+qz2ByvkbVwtu51fI5BrzRjEh/2X6okU+UVPCL+aaIySvBA8fRpr1reWZDVYuDaZAIIxBaAm/z/Ia5RCm0g9fW2sXcEtY0xIszzEen+n7OjjbXa51c6tc4jVOVDVOZpxVPm66LpMPYOVWATwjz3sbn6PDq+JwJeo5UKxCQhXD+yM4FbmWvPdgoTr0k0CwLaumLFSmAwAP2o0lR2FHyzOtvE6UzoBSv4nknGYTsAmLTJ61GOtsRiXN/nrKrJA62fF1BLoWH6DfFtYz6xJoKX7KcTDOr8adYEW0m8oq3KeLipb39eHSyQ2D0J2N8CgnaXfVThswr2KOpI3EYfuna/vrnUyYylG3sq9F5bVvQrO3PX3+/atAXsADbtTzYOHQjC/UZjYUyiaBmMBsqaMRYOhgLxT7VDmsNwBqgIsi7YW+wnYKRnFruaNoDFimE6RpCLYkVBJ+6HamE+Z2y/JO/aBunzl1m9h71J//WTVflaaY469XqvX8Beef/u9qcf/pRrTNvY1q5MyLYk4EPL5iOO7ugMABWZHYmL/1BC+Ont7cPrFzcoo/QQ3j6+T0L4kPlG4fBzkO/fPtzx597t9VvQmvu3b776KgnhxzvoBR26iQGF9onKaJKI9Ny0v5AFzpBX51etOmfA1x6TccWXJIrEgP5iRNh4/V7ltQlOeU9VdtqQ2tlaonRF18qBVrrXRvz8DAQDysxQmqIt5XHjSEUUfAhWAdLntXkmBuXy0YsclG6Q/q1376Y6WgGI0NdevcrmiejE5kthqLIRCPw3pF0DIaLCZxAwcLja51aHZFKggZYKgkHqezQEsUdHh618bYe22o/Zpnype5llNWnlKCXt4FmN1EBy3dd+JpyfQg01WDz/CgFw36nUEPCMBlb0rWV9ed657yEx/LANzp0rmUHlU8bje1YiRY1ZK4CDDKMdspegY6Ms+B6Hn2tWaS8BVKrLZ7Uwydcqjdw7ayeCKjKscib7xkTMQKRVp1MYo0h/kzn3V/sOGdZdlKeo0TknLKn4BdU69msEcpqCaHgb3PFvEcP2tXBu4rSmnCathD3vdZtAmEx1P26A6pIl6GdWA9nDoXq8QZ2wIg41ZvcPkRJpNtmLUmqWTBmMGvgqtd7eooqvcK8N9FvJI8gx2eIZOpfOxn77HANujMJhUCttNT11AxhUCssg8yU4XJd9ufk71KDMMXp7gCLtF2UAetXLAJHisBcQmThmtMpmqTYwPisDQfWCRBIQ9zmGtrZevqwlSeHGMbAvtR+uXe1X0VTf4woSGHTETq1K4Lok0KB6kkbAZiepIqLouaHkBp1Wwc9Eq1RN0WybWAIuvG3lBSfd5Lp0owyzny1p0tlk6FoF8b6CyAIMbph0EqbN0CwQRz9Mz0v27cPuU5U6fR9+1vYDEqz2MJ4AVO20FKwKbbUvhzOIP0kCjmiRI1xybk9lOPvDTSJ6P53BymeTVHJ/XqtnqgE4SXXRfiufrJcJtwIu2OJ+TvuznPWXJPjd+6PVQpaKVSErAvYzVXW4FeI+L0UimgzyewJoBMP4F+yKfjG+LQp7p8iUSeIBfkxsxr1e6hk9qWfF7YrYY6yabNfGZU1ksezcJNEeHeroGSVhBIxUTOhSjeKz2c4VeAIs/GoKq51tHHr1aLIEdmEJTC3U8VihOUfQpPR9rhH7UFZQ927iBKuGYS61upb7GCjeZKrJQwVWToqkFL+GPKXxKaaWcxh7V8AySfAqHF6jQmNJbrd+B2PkMqA+NmAgCueVvSgtP5UMxxcNgBM0i+3dOKboPBDUo7w4FoDtFaxxKpWvEGGaj15PbZP3sooUDEsMtoq+180aCGy7Vuwd3g9QTE2D+MLFVe2JbizIF/sys7HftC1EVpAwfc8yYiGrLtsXLRV/a1Z7WNCWe/11wbZnk9dnVNTE3bLfZGPsOaTyZ8tPet0LiKVifvk8/i59WqDLdRCMkL4pg86ihH6F5x+Q8qLCLfU5iehEbzjbFQdrMUO/34pmR6Lt4j6/xgA83Y9hpE1lm+fN56T/XGAyoz+qc5FEf+I87qnGdAXGWwwqcJP5uFtHv3ed7ch+5fuNzWsrrNgmAd9aSx+FSun+jd+H7cT+XOWP6wgz6CJMaMHD2Babhs+pgFhBJt4jgnue6Z2FJJmz6Qq7eBb0x+6fgLK25eyeA4BNQC8+lnnnCAC9e1d9g2mhuO+4f9aUezcmUNelrMrG/sdZ/r9JCCMqg8rouze3R+FlP0ig8xinzfiED3e3N+9BVyrK8s0qAx/h06IYFQU/mlQJRpnT1NLpW+gNof40ISRIyGJQ/VEEIU4OqdkmhAnYRwkyAOBBRSJ9KEs3ZI3V2cAPAnc2Sl+D2lBrFti2jD2nOE60yaE0gNDoIsrSA+DGkyp0FWroLJxzuLzS1SaEKTen0tbNnIrEy5fHvDuVwqhY+VlpqJ9ggP0qUoSejoLJpvEeWYtQ516XZlbk6+yftLpijyKb5TCOoGAToeH7rDlODbTEJOtINHPQF4y96WDfIJCrGERsYM3XlLyTMDwEmbw7hkbzHDPSYs8wPTdR5aqhzDDcyVj30FdFEQcC+m3fQPdKKaQRlLg4Ig5mVPxWaWy/2lSc5qDYE/QPYdSuPYHsb977nJs5JTL6Q7b2VqY4rKIwXFe+P0WzgBCbHfNhnHIrM8fYlTl6x2l0/RA2OiXADcZUqWJ/Ndid8uka/NPoDfiRWZifJ1+ink2Mz7mMcdZRNPW66UmdeM0ogaGCLwCyoumzcj1CHZ4qWUUaipKanF97cnjtVdmVa2vgOuGF2732a9JfuD5B+yoUjnGocfaE9iTDo8+RLJ6PI2mYkiTVdQMXPjsBz7u3SWA5M3VCBYkCPqxfL+j85KKTwEasqQlFgqw3iEqs3/gQRMLJnjOvEoRmjlz7OCv204He9kBnrubmgho4FGzrTFFeU4bBRhOs16vUW4Lp9T6vomMSbmKfyv5VVMgB06Pg+bNr0GIPkgFp7OEqeCaEV8ot6+ssV+7nm6+/+SxYsepQkaYmULznSQ3rvELOcH7+vn2gAj9QXdn/UcNdtdTk6qBwHoqzyMajZlmhjjA+nFG1+bERPlui1L6+Jpd9Dk3oDVix9QZSUirxXRmHkSDrZK1wTexhrjHS5EO2TbYbVLQ/MBS4BGqtJLWy2WpwBLwWRLovey+NhA1EDDxaaWnQi72wX4pzLoWuINMAgImp8X6q2XEWHJlipZZ7PFojLvMnuV4U+Mq8KOuG/UqwzjPClxQEO5ksnMMELZO016YAjjimomvfSo79Wq6DCdMZw1qbb2Bmv1upalP0XYWc1+YsjqVjFbXUv1LsAAMySuAi3KEqIq/1nKjeaIDquBGA7CNJ29w8rsnxFq322F9V8I/rlCFghdTAUx/Mc5FB0cDPOcETXrlUnUzGFMursmQrEdjnVInWdmL1iXszQRCYSuA/n6MaqGvgdUVNOmd0AjyHnkATRJ99gdDSbR0Oz7oeAMl6dE8QvCAaZ6EDwjfKIO0JZX7ZusLvNcGq2MZVSdOKV3tTO1RcyuMBcm1ep4wcUTLAPtac9XIofSmBjSN5rz43x5FM/GyKljyn3s85A9KYietlHa56AV5PE7yOXMPm1zZIf+xzLDiN2mc1Ja7gVavAFabS9vH7qXCt0sszu6794fdU+z7m+Z220L0OEEz889137dfjerSzggTcM39vLFCV+e6Z2j5tFNflXi8NE6ZaYyHW1ZEgjS9bPazN6IxmXsvfG0u2Wse9tE2mia6xGQB5YorXqIxWTMvkCVtTALFsCH7GV+Np9kzbVrS12t++f2dX8rva58aTZdL1WVR8xjXoutX/GcMmfn1Y/8b1y2A5W+R6PYoecU3sIXvOjX0CYu36/y8qhL/cfvynf7y9fd0KIX2EjzPT7/HtERWRew+iMMrYiXcfPt3uSAKGnuA0kxmDlH/1VR7cmzdUxFohZJRCqkoPHyQZJGiKwxj9UTpQ6aKV13ehoZv+XrWxB/ScbfJZlh7qYh9GDSFVoyeHgiGBVBvym3jEsIkoEcC8elmhkgVaxwGC5joOsVUv3keaHBubYJKEmENmOTgfsi8NbARKUhHrYPMaEiqx3UBV5yvlyWpYDg5UjqCeC1I3UqN9YL1XNvHz5887UPPLijhgQFLyRiTg9ZtjHmGNeSmiUh4TyE8gwADsKoJgguXhDuV2dAQcZwzAhgVrcFSyYqOzsbmWo6pA+XtVWMVdrobZXjQeOaV+aH3pq6JKMJoX7wXCg0No2b59OlI2RIikgoXeuqCL98j1LxG3ogfSlsBnlQnWAJoOv1sn2iGnDswNeJEZMzVKPg8+OwFBAq+OieDLMQMxnHNqNECL9ERtEoM0IRCeZR2YAAjUytL13De8rwFE905JpSDc8uClJlcMqokK65+AcUGl78H7iVKaeLcHqs/PRNzh3vndoPjO0KyhbwLDGJOi5AmwPm4ILH1Rn+6OijC/5L7DYPJZmaM0CiVOWdEV5xx633yf/W/yxjNShh7EkPeL2iXjTh48qNrxepKDuIVWUlGUjDrYDLUY7dkUqzwBAJjbSV9JbEN7m2MbhlTayJ11vKjWRkVsasRSbz1zSUxxzuunSuUr41dWwZg9bJJ6v8DJkycdqPthAlTpBaPHpg5QlUfu4wC2JiDQ8QytEoX2tqHOivLEuZN8viYQ6ZiPJK53d7eff34eO8V912m9vf3wpz9F7KNnvYqpST6SNDfJ5avv8zgVZX4nye3YBAHR7u7yfLg0+7OtLOA/kBFXqEg6WqoHETr4HLwTUa+I0ZuJdrU9wUptq3kFFhv09lwZOCsUUSfdwM9gpfavyVooWRuQzH6vCl0HmvPcWeMOe2+bgKq8bWuo4AM+0OHRlfmvgEjPQIPJXGtU/piv9WWoisdIpsvoGYID1vXfSgiPxHG9PAYjsRnIvhO0x5d3VBS7iWf7/Q8/5HPpySz1+KwkXyueMlT4HOnIrc6f1U33KHY0AZIV2Pjv2jrtjf5TWtzVxkYefyqFrZSzV7+IH8+M5DElTNi1cR29VNttFYVnE7t+JMhtWXH+W0HUtkIIIqfvMwDu1ApX1Wc9avtb0eLM8l74fgWwIphn9Wj+N8EctjZJ0sPuk7Vy1H9iQ/s91oX35xl5D42P6msKALRaze9hMzLnbYmk1W19ldVQ7X/m9m6sT3zbwKTcS5SMCx7GR1IJfsNoifbWx9d9qAJqYzGBDnuqPlfUbRDd4Dkg1s6D4ljcI4yejmtBhKrCeYkzt0+PntqLiqhsH59XbLNzh8cei6BVKvMqmtZ+FoxnpnUF9NKvOApsAVhGM81mTF28PrW+7bCxS45tuzmvszY4sVEqbbV/sQeWelVxTuJYkSRj3CQbFyGb7M/0pZMMdwZkhQArPpTEgT7jzVvmeR/xKqJTEX76fN4xSV9jqorQcG1Rbh3LhmfNaJ2T6XYWCozvA1JPBdZrO/dcnwf3K7DcqmKvP2d9I0wKOpzFg/RwpopdIKpJe2dDE5Ozh67ztXlWzhgOtfvly0NxNuykxwi8Pa19TdJXXyqL0Gvu6Wp7Q8CVL7jOVg+53rQbYe8Q+UPIh973VVPzzC7zWFnHKEdnFJdsoPqo9K6+fZPvB7RcDJYe8WfPcp6pHgKUm1P095qwJr9Zi8kfSwjTQ/jz7X/+w99lBuEjaFSPHqQymGZ14gXoG7cHt483LmrBBr0He0gflErNUFzmppBYdKAvDhxaaedNfYgATYYtkrWvdAvVk9cl4121AGOo8pTN7j6Ez/9bdLSoWYf6HiMHjll+VShzppWBUlDE8Zmj0kaAs6A+hjIZOHS4Jj550KgeQfMcVTUUvDjRp7cnj6/DpjuYtIH5qeAGfbYo5NtR93ASVYfkekSQihiUelpK5mgXo11ZibiW4bkWHY1UzTilGZjQa7qPz69QhKpkWpXCOkCvw4PhZo3TP9CYIiIEdhpp0SUpLlJ/uOdQNRbwJEh40zmQztzxos4k/6RNYgQSZL5ebxGJ7gJjg8j0zszYS184P79BQ5xCxHtQoppqFn0VBD1rvrd3MMpdo7SFmsF8MJKpCUqIwtiH6piFIlVSdZt0R/Bk6HgSsQUdoqs+r3DEJ84SKjQCJOuhkkaa949877isLtx6+xoEFK2jkpLq42Ykse46+2vymrBoyaF0KlFPkb/sgamkSS0MtfPoT+gMuYOyOXqOvYm81hEGJlJULGs4VR8rRThUc+bqXIeX4/Q3IoCgL0Njh75FmXavybld/54Ji1WRoLLQZpYA2TMYACOCF1UlbUDS6gVfHQvzPs6UIFwxoSt9k9fTNxk0exXTVkpKCzQYMBG0f+l4fKt4hzoP7YlnxTifzYs6fn8iVVamg5hyjmL8ob41KeLrQPp3vlMld5bngWI2oLNCoOKiKLCBeYIQbNTHj8ecQtYhokNv36S3zc/La9c3c1ZJGuRRMcPOd1Yc88aoxtSJS/cnyc26D3nXzqEI+dOPP3Zfp4LTAI2zyDq8ff92qpkFLioihIJr51SZSBz0tdHwzspZgRRHQVztZU9cqbUNAjuiw73EDwoMVDgFdU/WNDMVV5lj71ToQvrV+tnGluFnrdqcVUnpXocdX9JbUYwn6R9Mnyr2TwbAeuaxGf9WQlh/Yi/PKJu5BtUHO4dM6XKuh3viXvg6kqoJM6TCtvOagDIJZWlmKomq7srrk7wPiMqs08telMFjxVD/d00CufZcQyqo7Pe2cAhisTdS4RwoEcpX2AOrSh7RtvngGX2fdcaBKtsPBnfuZ65f4OL3+1TQJ4m2s2EH7nheTDQN6styscpXynIS+gEAVzaO1aYKpWArxk5YxUUfFNu9fkDWPRS4xBlLhC+Vjz7XkxGl/Wig3kpDmDMDMmUtCLoKKgTcV01y474STy1hNrg9E9cmsFeQoidtbRUbjcDnkpyoRB8AYdXI7P/Fb7YmXGOQ/P1KQ56/YJ3OBPYcAeTn68cJzDkL7AEV7wWx3aeqyQf4WquOVeRWaiZ4dokr6ivbosTreD4CxgoeKlbFmjqvUNt4ZYGpPtx4uMqwKpBaLQ+jbswWAFCuD/ub+ccoAQ9I4VodHWSs6t5JArs+1vR7Yru/rLheGXsDyFYJ497P6zjj2SPGXH+ePXJJLOm3flQlca/DlgZjaqnieUb0pa71KjZ/c35TgNk4GFmGiXEz/q3Xax6Q644tasxsyxH7MPZqTEHBeH4vAMrA61KaS6clUTNv8bWcw/ix6SHkMzZv+qwYNolTr6HJOqKRnYEd28ks208VRCIRVW8iYMFmGfMsTXyzztjaP0QZvXt3e/fbX25//7f/7fbx3ZvbF08e3Z5FHv/+7VMCo49JCO/uP7rdQ22UP3OirTC04oXOUGSuc+EgPeXdvtzMk6DWMeJtPKbaw0VnFgel3VtRllZ+1hB+NJQfIN5ip1bKDFhEdSPJO7pq5hAiA2tj+srUqSCul0ZpWNE43sff74Nt0FnhgAacBCD0uAVxvxj7ovyIdIBKkkBWfSmGO7TKBYX2sM35SjdRBt1NX3WyoYQzJKITJGDOf8oGo4w9OXOuSxqFRslqi9VQeyNTaQj63PcATVUeu712LcdbCbPqkcZ7EApk69c3YF9JK0X0eBbpYj0NmhJ0I7H/7FmQFOf28fugTypvHknlKqIGYFwPDiHVuAEMBQDWixMUquvNeojQGXCb2HCgWLcGDQ0Q7FnjmtPkyz6cqEAqXc5XWyJhgMrPDDo0zjqklv8LAHCv6acaOsu6N8CrcELogkNGk1h8+WUMNRxyEhHeBwNJ9SCKlDFE63Mc6FCHW8SQ/YfzCIChuAQKqxuDwf1gZAjMG7BWWZdrTa+Y4gpBFhu8ZW+RED5rX19oblOBK0peJaz2Q3aOI8hVQZNWykK5WfDn87gmDO4fq7a8Tlqh6q6pSmxWj9W30pAaaBrrsa8yrmQonshq0fGNb5jjC5g0W1Hgoo4uzmeVKl7PPmFsBY5K6oeVoFzTF9xfRRciDDIQwaG6RQcLPef/LjPfBBrc24yu4D0ImItet1/UZv3Q+NJrbFXrwTG6opW5ymgHrEKAZ32xpd6vF3jU1cPuTYEu7znxFwMW+3nYHzSx855UBa/gGL/rGhx26HK++JyM2XnCLLIGeKwp79Xqe4WCGOWRitmExmQLkGT9+c8/pp2h6PeT2BvWFeAh7QsqhO4Z5j3Xv3MEITnHpffar4ztcB1M7qTBmgQl6PlQATOqUCZ2JiRpnUg1/2F7Sj99zLVaqcHOKVCUc7UgQ6pQE8IKbeQZ2he2in9ZoidTJFspdNcq+cmQwYa0+lt1zN9TRrNmq/YoJCZljZ5H1rPDwytGw7rmTGY+MUrYjw/RhvrGJrYN1pt0SPHvPuhZdB2D5o8CzL5Gtt0z7KwuE1YBGvb+OTKiVbEIx62PUBpgWRcVF7OnWT8pWOX+NkjPs4eah7DWWBAmqb6HwLPBNuvKMO7z2RFztDKQ4HBzj5tMn/NBBSZTLQ0boOJsnmvfT/ZL1n5+J8nBlMr5vVYIW8ntft7suyVfJiT19W334BlGj8GZhRflTm1y/Gfm8NGXpmJ7gUz9tpRqQbkE0NAQ1xsYm7/7DvC+Crf+ztYW45oA6PGD1VEwcQx4uvvnmqhGEfTbs60dTnyx6n1UnudzWKP49I38ohpH/Mke1O7gb61wcsNXRWXeh+pLRehata0KZG19bA5J/3y0n9fnUtXMtA1NpVsmVei1ofM1xnI9OqaiNFBjnSQ4EywyFi0IQatV2y2Yrcv6nLPq6rvTUjNBrMYc0NIf3r779rsjfnOGc+Iezs79e4k/oHoLpp62uJ/Hl/ck/bTJcZMq7hNmBlVdGCFRGs8MwPnqgeysQ+KxZ18cgEQSwoeP4isYqcKztrqnTWZPqb4si8izZk4gy8vRFb+8YB5t7bfsusbFjLT59bM4xziMMxfxM5S4Q99sHzf3l/jkY2es89mN0Z6lOhmAMoChMymb8PM6GWfG5ukj19YvFuy+rw+wcsszD6BEEWbjqkjGeR6hum+uMNdl7Oc1/uGE8O2vP93+9r/+l9vdh3e3r794evuCoPUBG+LV7SOJxt29230G0j9+entMQIdwzIKaaw/h41AUcdAMab9/o3JImRTqZyGg0hSda9bhnRVNoOwZR+J4AwcUhyp5jkkYftvgaA3PdawqQpWWoNJZBAI2ENY+wvbnPUj1snzrDVMdzxtj6Kywb79d8vehlETuw2HTDaoajNT4VYTHbP+6SRPAG/yH21EkII7z6CVoonWlATaZURSmZfVUHOSErJfBPikR+jjX9S6JguCsrPj1epsMpmpy/0GMHhtQikaezeYFmgAUBWw5GhSEZ9qByAmxU4VLYKy88JrZ24+5kQ0GZxtq3cM740XAcZGrdtA939N5eiA9GEWG6Zu0N+useHBVIpY6niIsrQBF7XTNuqLWUltyQFdQTZIKmrN+xQAPIL4RHaggAs/EICg9SqvQ8BecQqq6Q3ClVyVQpHJpD14ULh/FqGN8YqgnJV3Qof2qPg/2mmIXNj2HtnvQ0Jr4ALRY/bIX1Z7a9EltDImCDTvep9DQxGUSZA6VVYgjSNcqoiYdLFzPYZF8k12T/TyXVT7t79TgqyqcmVKXQOA8t6WkaAN4L6vWVzqmVNCAEhNG0FlfhTMSwCx44/dIIKMylusvsh0nPoU+An7R0iDmAx8Ec9wrcb6jpQWE2dk1mObfgiVBiPeZ0sBCU1pS0J7bJ0dfcdkT6zmYYABgA0G7vXYi7kkgjiCnvUoKM1h19HdzzQMmIoShWMI2RKmKDQa4pkpe9zMNPs7KTmnEBeCwDWVGXPs8TRCsjlxFMhKAp4ew/X1SgngPknICPM6NtOsDAPvYZK/nBccN7W39xqNUKW3O55tYsu5N5E/aPuviPo1jpWd1Mvhn9bUgjL2opfXXLmJLOcs8L4C82rYmKz0LrRCwPwp2cW6a6HceaIM5Es7aorVLJGBuf5GVT9sKEmAeFPYOLv99QtgqZquACcRHKeZ1+An2Ryou81FXqqaBS6tUVaU2ULaX59qbeO3x078J4mUvTfjAPXhVAM3zyJmseAyquAnsD7XI11kH9klm9nEe05rQdcUG8JkN3rrOUkhDBZ//cx+mJWGKlAJHzj5LX+YqL6FS8swiqNdewPgl5h8PDA2rZJTi6bmc7QRLkFzLSOBcEq+rPbOqXwpp56Aq9mPw7v7LXpjoj9S/UPHxebvGPGuqFbv3jnEqq8DrCTUt/c6ljKZ6clHJLNjQ6CSA2dGm06Hd8Xer8EuzbMxVqjFfsjwEHa79lArp6LMFI7jGzq19knluVkKsKjfmqr+NHdpYr0j2KzY4RWheA6gTZsOTx1F8DoVwtHBjDta8MWvjRam57Df9Qs7o5iKm6hjV3KrQtgeuyqtpqxhDoP2QtcUB6QZ0Cw5rR0ODXj+1zyjA4pK7jE/I+Kr6kLCNfsc4O1k6LXo05i6gz/4WnOyZVvimgJn+SOqoiaFAgJRV/d4JliPmVWaX8Y5nqjHD2frl5/sePnfGLQUaAAAgAElEQVTWlByCtSqr62lsv3tSkLKjKRpP64v4u3atz/LRFEarZLvIuuwpxDE331baeOMm1MRLX/+sWDO9irrFrlPBpbII8Smp7uW5ln1lQYQ1SJvBBLx2IQe93GS7oFzzk4zsmo5A+/ObgEoztkBWX1/fkrOcKvq+90crhCSE//3/+0+3j2/f3L54+vj2JYIeD+/f3gR9e58K4b2HT5IUPmWwL30SfCo9VuGXdzOH7kkFMSVPKoR3t9cZM1FnFtRzUtRBOdbT9+b12/RBIGHP71XJCySsqLhDybNxo5h0PwuUhHCOFuebsRN7GLxRhCtsQL404LthuYYs/gK1lIrnCFGVAmX8+usvY+x4KM9/+SW/X8WrfokGp5KwDS4liySXjcC1RfhmSl72LeT+Hj4simAf2yotDRwqC351vBjpoOIbN2CFIUjp1Ljsd9ABiprwnocznFprAqapHmJgQwc55sSUzmkC5uHSUPXZ1DAZiFdhrddoA77OOZWr9Rq0N0g56q5lg+MPB02QQwpaViSvib5y1vwbHjuGQoqCRscET+MmWuQA2lBgFkgZkFmON9Hj2vjsqK+ltwNHPFVEUPf1T3GfR+AMbe19abu8D+vYxKGAxnXuTip+GSLf3qc8xyVlMSqpThU1jiHajus+azLvc3IzBpjYSA7+G7BhAaVV9yC2U8IyAHMcAeczwejopVI1roEIn93qUxXYrNwY8KdnZ0BPBYXOngw+J+eApGVDiqGtSPfkeoKKM3trFA3pTkGrN3MINM6EsEG6oE8dp1QNE0oDMxzFdd6d+zpMB4fDLiHkWqR6sh68zgQuCcJ6THOW90xCSbkg+UdQmn6f9imGBTE1OJ4ka5VE6iJLbiDX77eXmADICghr0SS3dEX7k7CJBV4KjsU+cj8LGH7vlA1kua+DIrmgNNfTjZf/le7Ms+P9r7Rc1zd7g/EK0Il2bjyvOPIG8atMrJ/KgDZ9cRu/oihFgm9oR1EFha5bG8f1pFL05HFQbNYjNm8BgfTXOukzAbZK2AS2QgOlBbWCYP9O1jYzVLtXi3ZX+EiAQ5CRNefMsErsbc5+hgFzpldhoT+Yz4xS6Iav2yJglaV9SpUz53OsllpFDPslo336RAxAGhSOlvw7MQ7PfNoz5jeyd44BxtBsTzEDgSeujd9p72h7+/l3+1uo7CIC1l58gyF7bxr4rCdwlR6rqCapqRRQ4X36rP3yl/5BwaYjEaA3cIyYJITfftf5YutTTbC5HksCXNaLdc5eXyUivcNRyubcFJS4Mn4EL7n/Iu9NLtuf1iqjCYm+xN4l1TmrQlhVXOMFrkWfJnjD70kVlQqacR1rJ1BsqEyPBvn6WxMr1qbiPSRdZzWGz7IlwD0U0OJBhbLCVhgYwXuaCF3Xw14t/xu2AjPOMsLIgeyoPZ4CIVxDZvkFuG/P4pFAOjom1bGHx1pq6/GPrLtCUNndA7sxq8r6p7qY3u728bPGOfvZ1x0IbkLEnjQmMLGM3YUmuBnTXh/JhfY2CeGrl4sjaxPicx5WlIpRFUlAMrsa+m1tsjHQMZ5nvaDGS1ZJ82yXrAc4XhsSb2aFrr1lE7WKj9+IpyHTR6U5Mwlnb8b4YF2uDCQpvmEoDehgj8ZHbbwHnycVmbVPMjXaYSuQZcnxlYLIYmVp+i0QTG31UoUW0CiY1b75Ga/66zD5WoxgDWXfHFTXhx3zlDE6i9P5XfZLx/hUydoxDPbxnjN1qcjSf6vQUdsArolb2B4D94z7WR/syPUzzSUKADKXmWuq2I37NTE5bDMZeo8eHe+hPRCodb9UC6O2jPsQ0IwPGBNA1hZJaquxD3PGYVHYd3gALpf2ijK0ag+0WX+sQnh7f3v/619uf/vf/vPtJfSHD+9uX6U/g6Tj/u0RFStU1e7oI7x/e/z0i9uToJcPIy4Tg2XFC3QmfFvQ+ye3B/LIo+r26fbrby+P5lwcBxdK4vXL8xe3v/mbv7l9++13TQij8LZ5YaMDioBdK4Qu7BnwtZ+vEvtFB1IBsn9xJVWD5UOi9SL/3zy3w0sbMFQQgf9KDQsK9e8khAmKQGTv36/UdcROXh5KSRyCUK7eVBGIBDaOIYlSK23p01ojMPdTBK3jM46eJnpYPuvlqxGORPjjBtVW/gwCRAml1DhzSHTPzddAsnQ3/n4NiIPIB32ohHxknxHqGG1LxykyIXKs0pFOUtRdB8U1xvGucZv1O+55zjYCRg4xjbDJqarGaxUc0ci4ByrS8mZKdU+TcJa+XITX3kDWjL3jvlIxtc6qwSXPReSmA5dPZUueB2uMwRDJO1DGJGtFbDjIovpWxJU+DsUEAOFDKSZWK5vksm8q1tHErolKEsEZ81R4NwDcfhkFYET72B8RGxqKVBpcq3E6W8U+CAS4Bnv5pH1buTVR0ahnD422GSnqVV/Z03w+Qf3zX57f/uWf/+X29Tff3P76r/86v2OiSaLBubAPLvc9OpfodSoXD6veyB7g38zVYu15LdeUAfFLnKpEWVCK+8BpioBfQQQTrQZhTfRiTBk/kBEprT5YGfr1t1+rejtHyFkIujtqppXFBDjr+ytaWPlxvhSQ4Xsx9IAJEyihV1lQKIqRY0ssSjhoZqx5ZcQ3fHsiBwIG+bzNCRWBNQlOQjGqiolf7G9obCel2aA7zn8VxAIT9wMIsr6qnBL8pt+XIGRKaKGEj0YX+zFUnPdo4tIeaWm7V5qdyUGqIgM4gs5vWDHvkT3NTFDEy6ail/O4IPKgx029jv1u325nTTbI0y7Fob57FxqR1yjdJ0DLwBvBAc5iqHjQrIJodwYo5wmwE1uWHo81+5Mgh1ER21JAAjvVRHJVywULqTKvv8xqXtZ+wkIIL2FPrMzwO4qr8DsED3zvoFptJqA2Q5tiRTaV1w/vQ/dqAl5gi0AJKhRB8y/PfznYLKxBk+oK2HAd3D/269tvvxk1GKZD97zMigA/q/5Jd1V0LPHFrbRQZsB5vznb6QMGpC2ttnahA77ZiySrCY5X1TdoM3Atpf5dKkzsS65R2iY+mHME+yUsG6qwY3BgE9Lb/wGJ/yYCV/EXnmn7k7EfDZQbdF5EaNYznXufGq2UORhSrKH+xYq4gA9KvaruSm9krVkPKqf4DPYfe5u9J32X94S2F5roFAdZM/qdScxJLAXeBMJk6cQvv3mbwPz3PsdENQ/nYCO1ahEK3OjwPBNea1XahKeJHxT4rpX0f6s/CdYX5NpbZw+5CSLrwZ6U3ZM131gZEl4SvgCOU73lPVmjAjNt4bgmsgHTpuR5ZVspIJhbLee/e3LVQP1845v3YQNEcG29XjyLIzaa4iyvDah+r20noT8CJE+l0jEL3QfY2PeLYUp/Zf/++V/+fMzh/eFPnYPpuq5p/ZhzLdVVERnuI2AXA9vzLNoDp41JDAO9dPRz9quaFpyxsFqWuMT/L5GMPX5I//ZA7fm60DdXieYzAvCPRutzkT0SXzqF+bAKKDAdomcF0qW+JqHG5k+wTQCbM8ba/fIL82ALaEGv5DP5akvOb4vky76QZpnY733podpnzid7uMWsATVjSwkMFBBuf258DkrLzg99W3VSrt1KP9dC9dbELb4ua04f4rNcX/zokseMqUsrDnTUAkK0EQVkipBn70P/6viVnK0/VCG8fbh9ev3L7R///m9vv/3y8+3tq9+OhPARVTqCkIePozLKHMIHjyoA8RD0jcO3hxRp+igvUpmDctU+wHubY8iFcnM4WKoIKfU/fBClvt9+fXn7q7/6q9vXX3+TjVn1xNKMVLE6jmDO4VlqNuipWlJpAqnKrLFXhOw9/QEYtpWFPcgmVaEU0ZsU1c7isO0B7OwhviOiQxIHMuiwTWk1QiBSIhSe8DOTXEVwogOuK8RyShWnIhDj2PEGpcg5GHaJYQYWl7ZQ2hul8LM0LsIpbaDcZMRfqgImSpX1HW3FiulR3VgCLY2B12SezyTKRYdE2TU0deIrj0NFWt+mKN2e3IEUHf9eH0yqX6tWWE2MeMOkpfl99o68euXhceDcNz1XGnlVRnlPKokkDFcD1HV7VBWnDbrm2XAIle4Xnfe/QVXpGzDZWKKehGCiSNJ+jlkxUw9kL/OsMa7tK5gAxPo4DDDsn+HnfBYGIMIZo3XyWvYO95VKoqpnE0OhrzA9nqvsGkxr6HVCVptS8aA6Bo3mdcU92A/O6mpweVH13ZDjVllQ9WxfCtcaZJZgZCbW1xkEsucwUASaP/74Y5DHH77/4aiYaRSTsCVIh3Uwh+3w4s01wgZReeH6SPYJeDDgUZ87ekCrpJrAdv0lJgE24KdCtfvTM5h42jfaSk/7BVhHgiiSHxJC9g737JDbY72nvmhSb0UxaLgzvy6iKewLron74OcN6L5okkOl4jp4uwfnVPhbRVYk0irTkdxQJVu/RT77IipjcsnaNbgtLflaUemol/YHHWtzEcyyksnPraIVZDhHJbRRXupqk3z7v3hvzp3VApFNbtNENMH5bDBnQMAriLoJMHb73vbghAOq7ln1UfeyAi8OEZadwc9TNR7zgT1O/0oTdOjhF8ZKaMbvBw60Gmv16Tp6gfdiYHP60zgv+LQNKq+cfHvW1u53BCcNMCvEJv31Wn3zXqC8cQ7Sr5I5rxXqYk0ARwhuryNW6tsUTmhFoJL20Lra58ZzYM3SUzNwp33I7WPiNbxnFHt3fhrkn0FcKncPHyRYF+y8cgwLotzjcfWrpj+240pbZy+nSjuBDBNonxHvI9JfQLNMDGiF7bUunc52Df6eqtfHql8S5AHcyipo3/x5tvKPnTVsnRRvQdT49O0Z96jnV/qa1UgTqDAPADwv45LYXwmOF3xbWcxIlflEhSoMvBWXYJ35GdduMpqq+ebw8cxUAjbx5bPpBW9SPobC7JH3ZoVLOmbENIxHDspzrb0MC3xttBfWTsJaAIhzE0kSpjQr6FqQupvgqAaOohpq9kZasf/CMHgFqPK5aNYXX3yZsyi9rv2373MNMFB4DT+TwcHeFNzRXh80vShNduSLwBjPX39xrQhaoSJuCCWVuHBqwo4L4H0BChILXq7bqo1V6IB6E0USYHTuZhLkqdo2gSpbipgGP+oeZM/z81Tjtm8F/gKw7Xwrvuc+FNiImN2YMewBqqL0WiYph62RanPjcn7GuRaUrkI6jAqE/WpHVUvOaI5pfhyA4kGhbUXd/t3EigMMcy1RUy9YmF68tQJoKEPpRGV2fjjCgKPlskY8IxSxGy/dmyhQx2g5vqkJdHsB7eNMLLy2FJaT67OnXnDZUW0meYKOUktNUFUgTc4wdeDYmAECPA/iojyP9ROzP/FP2OAwSwbKff3N12dv8rQUSvHfGVwLHO99jdvC5PijCeHt/W+3X37859vLF7/c3rz89fbl0wqykGdG7JSH8eleEsJ79Mmtt+T26ZbqYEq/42iTF5N8ffzYquANB7hZKHCwQRc7bLED7g22oYuCemRR1j9ocK2BbWbPVbUKZ6btzbf3oEGNM06aECqdDHJTbruvcSFb2q4KEDMT+W9RiDX+H5SZ8oPrgOvM09wZZKYDi5OYoqyUBudTBtgmVgwWr82ZTaIAzdYqT9/37LVw1kjlpbnvCoNQViZR63wmroHPwnCxhteAP+jzAn5VspJIR83x/UF1aZ8GnPGulwkq1xn0YSig731NmDQamaE2tVSesc3pudeNAQEtC00lyJ3zWIrOBNW9zloDKSEwXs9GghTnhW1kgzNlECtqv8iTDM9tJbeVl8xE23Bc3h9xEwzoy1eoHI4KMnAj1GNFPEa7o1Im8qy6YYPAChFwTTpgfs4XP4tjmNAFgQfB4WcBzILVOMhPdwFN4tg+fsr1YQBcbwJD0Fw58gaFBiSdmdOghaNXhHvo7WVGkPsj77sRB1wnMxlFOlNdX4M0xqqO+GOSAgJQ6VUYTvYwaLPBoYIVXCfrb7ATpc4lktd9KmUrFfg4ikolR0SC2YAbkWHVks/ks6iMYHSzt+f0NbKcR/YNwTdAAWeD55IK6KNHt1+ePz8SSPe6dsH74N+qupnoYNO4Jt47yN6r1zeULzmLh8NcL2mJExXCaJC9niJonguCFCExqK+aXQVukvCPAp8q3OTzPUsCOSZF/DtJ5cvfthefJNiN0Nc9nHgpUTbGs78yHghpbub0pU+ookqqSbJXpaHlPK3a2AC+gZw9JNozwQjWzHtOVXeiYVaNuU6CCBwlFY4k+FDs37y9/fJiqC7tAQjjjPHAHiDBv1YOwgSgertZn/cfVJofO2M/NsET/qcJeatp7B/usxTPVgnTM71KrPfuXCmDYe+Xz7SPyIp52SHtr+qg+doaz3zGIUwZEj+hKrR0KKu8AdYyYLvqkSQusf+rftT/gbIjGtV7SJVwYmQ8C+Z2UQGjWiG1rv6OKsRmrUbwohWssHPWM9Tg+6ToKl2/ZvGYlVQwMui6n8vnVw1vw6NHm5dWZsUtFeSJyhBn2O9khT5Ml9l4bBTPSNVQnr0MgbAT1jdLBYuRS6k8PHp8++7773P/pav23Jn4GEBV6KvDywVKeQ5lHCDmVd8UoZgoF3ZmH9cnIBfABzrX40ezy1Qi2ndFwkXgjNADz00Q2qq195j2lwn1WcEzyGxc3yHpxK18n+tr0lBF21Sa0x7TdoAIT81XqOptomwimntfD7fJkGeKs6OMv32wMmOs2uofrj4VOwH7g33BeVbABvsrSKW4h0lIhpGvWue9G2fYkydIkT2JqvVF2E0AMIwE1CQvvexccwTsXrdibzzD+3TM0xe1qau+kwS22t12lybsLQq45thMq9dUyYll0/4ROiNq+U0s+LzEOICU6zkXGLdCGnuymMqRXEc7wYX2KhgpoGDSxmfgMwuOEa8XvDhovwM69W8C11ZjeRbsEwChAtSwCHre+NmPP/50++knEs7Ox+SZZp5hgPmOWwpDDOE67Exo9m+zbqmMbT4v9uEAVQIoNJ2TnSOQ4nXa1xx/8YQi0+yeKsqzr7xHWA/T7WgMvwrvNCe4zuewGTZXljXji3ts202fXQsHbUVR5+H3rSImc1xngL5vYD+8T1ErzJ67u8R3JvL4WvacPa/Z82vpSPyPzsKT0mVZ/8YdZcmQRLJHX/zyon7khuL608SDbbl5u+dctWv3wjEeZWw3WAWxGbD9/lBC+Ont7d3L57d//se/v316/yYzCBlMTyJIj18jy4cRlHn4+NntHmg1DwjeMoclQ+fPhNDB9KGgZdA0s+rba8ThJ7jkBlPlmrGzulL+cBtvo6Q1hU77F36fEPJg3ExWDd1tB197KpxcB9UTHeZndIfPeOv0bDnY1jJ6HZSVgquQQhvqCVo6KJm/4+iDyCThbRKagffyzZfNR5ltkrwHarjAXUpDm+/bbxc6WhDTJgw2IWvYQ+9IktoZNCa7igqISpnIWK2wbP9vJYQGn5bsWT8TN66Z1/BMr03rXk8TTiXBi9DU4OJwSr0pRXjy0steQg9mWP3rOq1Kx5cKwSEL+ulwz4m7pMp1jGjozC6e8RWFFd1LMr2eghxAehVBaZY4kmB+9fXXG6FQmX2TkczQWR+YASLVtaNnYapq10Ss1FdoRiCkT/N+ghn2HDp/SYPFM0lfU7jpFUFKkjmaVJzbqrAm46zTo4cVxlDIoaa3X+nvuAy4DigyZN8erX6vAS17FsVBAkMNDefyu+++z+0JCPDeQSbXeyp6n3uBcu1coylkHtWjGIeq/nJtAB3sc5JLK6h5ZqkOtddB9cU0U0/Nr5S6Df2d+hk/N0FLQLp5Y+0JaS+LSZc9lCY02b8T02hCDxK6ns279t5Ah4mC43qY3ddW2uwNyx6ZYm8T9QbjJDiREX9ZR5IRGqPwpioyCW2TPRkDOPv8fHQq7Z+JMGseRHE0Vu0Kn9nzUOfDAzwk1NPvfamMLLJwwD3XH9sxCiaffyDc66Ws02k/WvooRvnXxpgQnoqezBp8FefGnk7QPyedOXdUwVed1j6xBqwvvT6HcMaC+VRHhqLfe7AG/w2YZy1UAiyNsIps14DEIC1rdIhrtB/Oe+0eU0TFahq9hYw8oi+tfqJgUhF2fp8AU0CuVbZnSRac5+fn9XraLhHF4HtNKnnP63M8BDf0oBOl6bWfZyEDrFGVNLlaBSPXOLuS1+y+TmrqWSmoWBS+86ywWmkom+L+lO127wvESi1vIF1Rr4rkHN9fD1xYEwhgTHXZ3qrusZ45/hj0KgLnucJOmYzmfFFNu38/wRqJshTjJqGqPXY2rxUBlSI5m9jQgHwbiaRtKyX2SalaUL8irHaKfPG8A2IN9OTsRENhyYixSmectR3j6P2NLal9tlRqtUZFRqurOfuZM9fqCTaOPYYdMeG8grKev4BTC965xvSkjsHzrxLCKWdKS2PvKaLFa2M/UrWsXRbcKoDSXsP4bYJ16JBvqytQtlNBMis/gscBWexaXlJjT5UVMAGDAEAL4PVTiY0yeqdieuwJz23vb/Nztw9SMVk7TIH6njd+Lyr6Y1WkKDDxoCYbZUHYvuKMQ5MRVeMDoI/RYG9hwIMpbSZp3DiEVnYpkFTBuyqjnUPMGjuqRjEhRZzcCz3LBWZkB8T/xGdRicaevjqSMP7C9dmL177nzVRcuwBrpz1V7+FqL/u8CggSt5O4JQHe0Hiu50gILwDKNbk1TjkUrR9A9+c9zsHvVlBNnNlPGU+R0W0wgtq3G0B949Xcj+4DfGJ6vek5fz1BujBvGltTwWW9ChiejAzu4WgV2XghwQjiiCRn798fIpl8XhLC9Jvfz/dZD5LlMn2IJVtoaZtHE0up1R17VTCN72NfEz+PjSiHouBmafHOWxS8BNQnHpceS1LJs07x4A8lhO9f3V6++On2D3/3327grN9/89XtAXW/oDFkzBifh7dnX31ze/rlN7d7Dx7lZ29esbANtOgVfIgMa/qrMBKtEr5XXTBcWpxyN7qBgHPf7HUK4rUqEYbOEnsRjwbiJnxSDQxCOSSttJW2aJLRSmAHWyrQcmT6l6b40lSbwAVBwSgtWHY2j5Q0EkKDMg4vXw0CyuO1ByzrwGDnzc7h3urD6+Ts+yji0wNsSedU9+T6zwGpMawZ3trk8BiKDiVrVSmptlInWHOuj0oFX7zWhEyBATYgmyoHPMp+3bgagSa3DSZNVPgvG5znyWcUCTqb3PNZQ3e6pjO0KiDZozXltBigNNeWfsWhCVjwqDQmDGaQuvUjRLp3kr4KUWiwna1jIMreKKJN8NaEmq+nHFbEdtZT8vzn5+k7IKBwRALr5QiFAAPr8dIxhMITAOQcruzeaSLnoNA6ZZu4k/i8b59SaAtzZDHWX3x5ImnOxtRJhevfinYCp9FVQ4cMnXWjGgYalMu+uWDSFpY4lW/f4ccmtTaaZ898/XUCvijQRmDj4e0bjIxjHiIeosJqEw4TbwKwUtda3WAPtP2ifWsJsCe4wjnhmfFa1j602jjJUh96bKZUvKb+/rNnKQ74HiItVWzN851CaD5/PZaOaNBpHPbj0iBuDyYOIeDOKpK8X6juAGCrxpposx5cQ2aspq+HgfIdX4LxxkiHYj0wI9WpL57dXrz4NeseGv7+pD+G4Cr9QJ1H+vXXrUrmHG7+WXt1+lylIeJAAChcb+c5slaK8hi8ZO9M5MDK8LWqx2cZ2CkAZf8Jv2f1xmSQSpQOMz3gOED7EIMa06+yeUp3t6LJE/VKq8BEhXgmUhWPZHSKo6wF93dNuHm2TWxKfbN/KdXrJcYmsQRBCfCoGCxQ4Zwn4V7/F3vRfrf6j1ZnCoAUhRao0icpLZ8+Vqh4j58c8vy8N0EXFGOeAY6cvrXsydmwVn87pobz2Or9gyS/AS8udNYozgaAqU0uFdVzgmjMZmPtbFjNSoAG0Pb2XeeNpf+4QFOD7VYZ372lZ4WqwBdTtW2/zfsPa1UI9azBK35WxbuoWG4GndUhfmalJkH3AYa2Kplgc0rWp39uUNa5msQhbzoiJ+M8WgGTAq0tFxyt7fuUs8IzcB/xGgBGWg7snU8leyIwAl4GrCYRVezr/fLs2LP4d0WFuH5jB+0QzzesnPWuH2NeFiQLpFnp4ewJXqYCvyp8ExqYSqd4T59T94kJTeivA0mkywvQsT7QOHEKrL9Vc94ze1m/tURaNcuIPG02s2BT77UA13KBil6t/8+gnc/kT/o4HyHAdypKpvo7NUwrZ1bPBeltE+HzWr2rr3ZtChzdD/OD1/Kcc0YDOFMxbY+oNt7rL+2Us98+3wjYHT3njAqqVsOVeeO5ClPkbRUfBcfaluL4nL5nqeVPQlXFRnC/7Dvsf89BmStcH9XuvP96idsn9jQALP5WOwMjJUrIT5/sui/zVKOi2raHK+1UX8Iz5zkaY7SockkIJ9wSIGl0xrAd0HLYPD/ey5jRWEMhPYWi+B0S3MQQu6b0fU64xfiPpCc+c/GGsVApqY+yVoJ37ht9Q4Dvx48CyBJz/so4i7U3EFsHUI3IZcUJU7BKYQDAtS0J6TVEDXb7hfckYUvcvraJ675pzN54+RCBWrsbvkQQJHoatHl8yRziJqjpGX/fUXWp/q3qnD3B3MfZ9HEAjmqnfksGkEm9vYY8S96bPISE7/vvv0+czc+TEDK/+I7Y9ml+x77SP5YQfnh9e/nLj7e//9v/ert39/H23ddfRmUUQZnfmNmB077du32xhDAkUhwONBvoGBlKfy9VwAhVTGH0f5H2Zk+aXdeV38l5qhkEiIkkKIEiwQFWNCXbIanVYTv6yWH/pR3Rb91+aMuy1B0hty2qo0VLECcAJAigUENWZVblPDh+a7j3VjUdUQ4nWVGFzPy+795zz9nD2muvPVE70+RbIRWVmhfBLL2IprqlXF8xlGS1bB5lzpl7ZvlmDr8DIRbV1ZvTyIdvvzDYMRnYlBTy30Vbixg2qBaHXT0Wbq7lbwej/pz2OFXeukmT+g9BF9W7ZFpJA0IF+EEAACAASURBVFJXNbwpWplotbEVmiLEfDYHo2hkURqSlalfb9WIkXrKqtja0RkZbOrKFX2DpsoUIbl9546TiChstiqgZBZJXvG/jf7rIJ9hFAhuHJywudWjGCda9JY1rXNpsl30k009Bys2BFOimVlJTRxr/NXkXHStg+YXSZGQNnHoHSzpeYZ7PiWEDDEPbYPf5ZmxblJc0yBtHLurnTWSDa4wQKLjKki0lHGfdQNtKesmEXKp38jp5NRSUWnvlJFUGycNqV9d1fV0X1nt1IEtn9u5SNxDg9rlgOY6R3+e+3G8r6uEaOWqGlUQes5LewMlx74I+GukFVynIsq/tTY5Z1OlYdOU2hrRjiGokW9/Bv8tkZhQR/hsywRbJVU9RGNlmqvT+W6iY6bqWvSvjdJGpkO1SSWnDk7Icah22mcR7FA/S2guZQ5I9CjjKlSNSSWv99qKY5Fk9glfTXiKHLdxvCifeqRDS8FYf/3Nr9s+HZ8EOLEy6ESRjKBC0W9TqI0FtPrHz9q32D4YiSskIe5zUfUNGxZODu9lWXwDFQVyXCWz3VQlYqxYnU4KhAaqRDHJ8PUm+CwugQqBLp/D5yHsI7pWmvpnMSmEAGxHZhseReJpGLx9B7aHYIpzqWpgRY+U5ERFNs/Ltj9qsgmCZD+x1erPcxLb+1OQmMSC16pnKkqUOjuZ1Wg7NQ9qb1DIM2D9hL6nb7LoO+/rMRx+ZrUN6u3OWrJ/CWBIOPaf7Cfp3ZSjdqXDAjBWoybxM5OCZIz1LUXcku8zw6J2jtd0RJICw4iQiQIaYaTpdVtUKs/G0cnx2EKIYKGS6L3tvYmyuBFln1OBWlEnZe0aNG9C5U5/FfYMP+E1RYQG9TzT9RXsofKZwN6JEACIWS8aDRVKQ5MkB7T01Z6M/cf73ieMdFCPM+uGz8mQ7TzjqsTyrNQHnqHPrQIQlLdvletuQsJ7qpe8wWKYLAowry1sw94vtYy1qvhWxU2WrRdF/QXGLO8tI4eqQsvnO6k3W8bKvlPEMv2bNXc1Abtr39cEsmMNmhyy91pqs9+wHoMpkxagceXIQFptWmOQqmnbHjoOautHWRASXlNPl6v7BRxateWzeG5Qdqvs6bjN/r+/3740JZ5pH+HaG/hzn7LjGQmkOaOMnKGvftOCIap6JvEvw6lsEu6hfYnqdU/i3WpY2RoC7+KjmsyyLt4fno1q+8QYAYMB3Cu9i7y2/ZllbZjd4158x0amGXt0gMfocK4bl/E97rPn1MCFheP0nLDP8bnLeXf1oU3mZGujBCs7mtETfF9tBIvZurynEr3EttoTGpPhNeYaWGfA8SVFXnFHq4Nh+LSY0b5Jzp1iLuYKitFkOn6HuC+VuUstFfMlStuNDxp383oOPNdisagtzf989PCRktZSx9mTbhGqom56XqkOayC8e/ENYEaoB5p72py4L54Fz05CS4yyqzDmpPaOnfS5LpNKe6XvMc2NNfDN7zQhK1V82n8RwhI7Jf4UW2uxmLa1ZSxJWm0qgsg9sJ9UIbx5Q/age5dnVPC3vf/aR69UIbw6HScHj8anH/9iXJwej52N9XH7BjMBN8ephi1Shh5jc+fG2NzZGxeXVt/TNmVxU1JXZUgJIbQQbmJFdFIFOtl0bBgG1XMzqm5Bx4lzMA3RMwy1QDkMbNRSw3Bmdhw+3EX3hcAfU10wl3oKYCYqqKsvRSAVcER+1w4u8rEy2DaSrhQanSr9UipdUY7jdyxjHlVBKpRtLI46UxOz0jW4dqhQ6me4uNDDbLN0eewyhpFPF50xMs6VucUI3CKYYBBzgmY5DNYym6qok1Ad0TiOtF5UCCvP3OCG5+gBuVQInchWoYhDo+cS6WVeU6PHZxQtc3+fK5aVwlcykAGufZZT0KvKo2c21omU8sHvlPbR/kI9u3i5Gh8CrvLYi5C14ZhD2EOnwfVVKhOibUqvnHICuRqgVnmKKs0CByQgbXw3XUUONv2PRYDap1HQQhWc0k/CveI+mkAp2UrAqzEBGQbdAF2Je+bQKUldUnTi0E1v6Swzn0sh6xKKOZsCfie9UIotZtN+qUqyK/gJAKLepRhVfldnioHDTcCgRSUp11lO5a8D4FVtSt9fK0lT9bcBT9eGoD70GH7UQEXvG+XMCkSVetNKgdSAg0a3km0kjqTIFR2epWgnQSUV+K8RzHjgK68rmip7kupcq76tROFMhKpHHlp9O5Hvnuhu6XERpSzzsr72+temoeRLWrLoHlRpwipgnxQBVB9DR5aILlwZ8tqDyGVncHxFhgpuNOjjGlr5KBrJzxiHw/q0x7PN8D2LAnVCC21QXIGoBq6yG6E1t2rSinmFwGoTmojxoRULKqBhe2dBHc6Urj33pWeaAHcJyPB+pt+76iM71MrF6tw7y360DYptCwWVc1rJ/gkpVvBoQKXrIBsfR8s9ljpFcDH/zFSrpT+qbe3eB51Wj+7BgfwF35/VjNv2YECp9s/+EIn4Dq+30rET5AwgF1hDkO2f8VWqPCyeIs8CPliHKFofnzF+ZXusQ7eV6Jte6baIKPWRFLK2rIUUblcK4Liya9DDYzAUbGcGXymdXQ+CwL7egKMrLAZPLWiic5pn4z3kJJT3OD05U19aE0WzcJzQNAFX8BSWRO3r1It34WqupORRGW8VOyrnBGsk7AIPQyktK2WZEOq55XO5/iV7pBW/Ct/w2WXTSLwsFMdS7ETNLV0s6sJKTpLwq5LQik2ALQV5iwHr7iV1FQ9/I5sbsZq2xfBcWsWvWFkpkRakAwSBdTOrjC7Bxc7IayCrvSC9BCtb1x84Jpvnn6kKeH4xVUu6r5u0qoKfBNEAlKvFjhM8+1SExM55Tk+2quwHhwq+6wM697HjrAxIheIecUK3Vlxb8TqK1RUTdNwxK0rz2ladFevtQsvbi2qoab4WKHJcyO9YpMVV22XsWl/W7/l8zqOJWsURQylJhmxkfKqEvWilOHo+JXOtNrfS1pis9lr+bDFjT4WZiNKIsQJVvfNrw0pqn7/uJVXhVnjxUy1gFGgrqO8qfma9bpiOOVe+GFdhobmCXLxOlM3YryatTYjxR4011CKVtXIsd6WZkRLRW1sbB4dMJ3iq5+PkG9DeLAfOBXaw2gSiOMdGuJLoZ0yMQ7XYdh3Wz7rWB3YWfrNCLwZOnFSKIk/8SAyvvmAEd9bly1VsoH0qPelK4rfQY9maxtn1td1/3SP8rd5VxUMuAnDWVHxbxNXcW5VeS82exNhynwLAdmBlOY+ZwPdXSgjHxbh4vj9+/fHPx+GT/XF5ejxu7ZGo7Gg4vfLTzCEcaxvj7MJzoBg9sQGFAJoNBl1ZMkMcPYvm/MJGT/2DCR5Bz3mQnn20oNeNFY2caKDSTcSmrxEUyqHxDSCQNnQ8RB9IFBIdGGBQKuHv4Njov4VK3M+nsQwo87QLN8bHn2s0whU29wtoNptKyqaw8QAaEDh4cMJZR9bKhKtLTnyMoht98Z+T8dprr+mP+hs7gDeS9Z65eB3ja1pP+w4IJhj5QUNzG7JfLq9P/QJjRZWJVuwmlDsVET6jaKzoPGl6rbMp179Gjb+LMPJM+O/SbNpMXaSqr+lnVo63zkPVmqAj/F0HP6meRUm1gjKu2nTUhIOY9nFMhjbOVghYeNiq/J15XlWDUs+t2dSewijwMw41c67qsJS4R+CgiA17FMfbwIL3VoV1MZOxBrf37UDAxtNVgYoD+JowGh2VAmUVo8J7EKiIdhGlP4wICR3XqwRxfU2/UyVKDGcrQayTqzYejdEqqH4nMu0BiKckzM/WlZJSjejrU09lZv90nh57xkCC508piRblZlaNq0iFejRSwWVftpq23ItNDFrxmBI1Ke2694gzg0MUHUz9khtCPnEMfFbPpgIGqEpBA5v4VICAa+4oilaUlJAnEFGAl0DVQaD7MJykWsXYlEDTSdW7EiRen5lezVayFKwlieCZQBXqcwD1hBIEWMPPsJG9XoJOqi7srybUnkvoQLzS+ryG95vmOlFJ2XFf0tODpxPVqcAXr7OYjNeM597Kp5xf6JsNAHj/SqizFwgIJ3An68R/93p4vwbEk92oDH1EtiYbkdlcppMb0a8dkeJbQEKBGeovMR2tSoDsIfdSbUxglKljHYXgxEoKnKL7ocJpirPpZe7T4/1Ltyu6z3ot0X8h1NuegYajVXCj94Je6X66paCEEleJTWwp4DNQgILsqp4P54AAzGfDAGMToSYjqoJMIKSp4gcHT3U/vC89vlSiXcHwzC6CCIkcJUkwAIU95LmhFn41Nne25ZslxANr5Apb7mR6e5NRSGfj4OlTA0wBnNiH2AEo5AephPMzFMI98ysCW5pLXGXWjMW5HupzKy2dvd15X6405ZqpCiVBNF3SwE4rJa2kuIrscyU6V9gwut4kO62+sb7YhFbV5GsjNFNQw8Cwe/hKQw92ZTAyDW6qvoeu2X6x7vHaKYsBHYvGqWoWiW/UYu1HXqzO8ewKfHfchQa402ep8VcGypyQuXKK3eEeqvzZs8PvNKGpYiL2sjN75bMTP7WvqcDyBO4tqrUe22UbUf9cTQK1+ixEywwMziAb54nrluAGle+1Vdk5zpeTRj+3Vkb5Wat4ihUPDsatW7c9c3R7axw/fz4ePHgwAdFSvlU/t3t0ia84XwUcHKfMPa4TA+DCoh2qQIYyCdXu9q3bVgRO7yvnG/tThdCewzIMliOruo96bis0x33zWewDkgxsPN/T3E6uPWNGpJKZtSh9suKFjJbAtpOYToB4Chqc+TKB2DuOi9em8TeaxZ1xCvJb2KK0VYhenXizD1L+e8meQY2TntUVC7jwGosiOt4WwJheNvadWsLSw04Fq2dFRZ2rayW3jdPJMfS8mRWY0Qvcg8ZVac6lBeO0VzLiQqG27Kb3j/fTlsXIIi5XIIRYDtv2+PHjiSaKrZQtuPQZFesvfYkIWyJGuLW7M57u70vx2wIzbn/o2pZN0OJIq6H8Ls/Y/Z8XurYKbzU5qz/hWfLsxfQTwGBdixYbOOesRf3dRGdFXIbnmJEa9X+1ZxLwg1YLbb19qq02vlpCeD7On+2LMsrICfoHtzec9QIezgnh5rheTUIYyVh62UwXNZJL4kdCyH6Suhd0AvXi+edVGHVFyxtPyF+ojpub2+bfCpF0Mtc/6h2Bkid+vUzk1DTcBFIJgxICv28NgzNtV0d4IA0CxYlPYiTUQ/zxCn44iTs6YlbRPNOoZfc2hnO/NvBGlo14OTAviu3Ay8lIaZeshQJtJK8rJqExHvD63YxfFTkllqHXqKqRAI6N2YSZg9XN1ORFymCRyp6Sk5T7e62iwijodHA0JWXql8mMp8wTKvJWuuDkQDM7pUNpOWDTwM2+T+SC5dCYxShFWIvKuKnYiQhflhB2b2YV3uSwM3y2FddWdkyftfEohYWfcWiE/p6eyDmnazzlfic/lZwXmr9lmoNod6CSUqhz32QryROFNvRE7qE/az+WqBihWGm2mIIt96FIoWxBW6gxIlnhLIkGq74iZLMdNDkYcfWatWHvKABIT0qR3gYdTj5Mf/NJMVhhfr3XVclf5n1WAMHGJc5fIkyuROksRZW2Iifto9MeQVKcKnIkyVspVGKj/javtc5y1Q3TxK6xLvpM/0zI90LwQ/t06hlyUtb5oVQpcbCsxwQuBLBwtcfPcUlR8SiXtamhX0HLQrWsAY4dpeWzWT/1A4T+CChAI3rn77EH1IuZpJD1ddDp2Y49R6WdVomt1UudYSh2iDAlsC0IwNm0cZ8HALe6JmouTI6AR63K8PkFAHB6DcZa3WuPzgsB3dTPaepSExPeq9U7nmf74xoglo7KHpiqnVPy5/3XPdjgQLTGa1ehRW3U3D1Xarg3Ccc8J0i2YrCQ2TASdJafH1lMINVgkmbAHH5mGqwFSTQAPc5TAfGp+0dqC7tGHS3B59tvmLLJvxVkTAwUJ+em+rlCNd3fJMOfHqvsASXvOremKzpwZLhyFf44IyT5Nk+dvzvRfpUMWbihvsrqrFaZ43kAKGCjaO/gPJkO5vPEvx3QkRRxf2vyyWsoSa+McXSCuiwVDve92u8bAEEnQGcTWqP6aNeUgPJvegotrMJsVj8jB3Gx04t5ZuwzlL4r2hFHYyA0/XHykSTxmS1J0uHPNhjkhNCiWl13va+YC571R7LfJLxUc7GKKucfyia2gT0wVStS5XRFzM+h6z894MVG7s/cf+1q5rK3zgBv+rBoFVlb0xktUOyKQ3riIobSPakqP/GKWFWm05qx4thGFLvMNWMBNQ6q1f5F3NP9qeQ21Nmlv16CfwWnODO97ibhnIOOW8GONBnCpnquoMVYBCiJVte4bAaKW8XnmhDiIBFqf6KKA4kzNCNOaulX8oPs84I0GmuA+vDTp0kyDB7xcwL5ajW0Qi2gFaC2c+MyQ8+tBwY+CPLxodgMQEXTBaN0fuWxOEoI93an3jjPsJ1Fh7oXC2h23eeZg1YIxl9UpGWiYGaGseI5qcQaQOr+4HMKIIqef5N5mabMV5VeFcIIc/W1Za1pzyzOl/246YmtGvHc2nvIPhKQFpZdq4Wu1JqpV99WFoyVOKEuzkrKrciJUp8xUY5JYPRA5/aoKvv2VoR1Il6wqT1ybslyvjCdhQCjHbXBWTaAn1hrYxbNoapc0JbZx1IuDcsLO9Y+SNoyys5T7/aZtTcqvtZ7l9L9eQoBaW8oi7DxJM9OcbKep++keYrbBHJOqNBTeGLsTyrOem00LwRiJv5cgl2sbVu+iK1I0NtyUVaC9mnUvUWdfqWE8Op0nD7bH7/99cfj+uJ07IJYoDiXPx47sTZW6eta21SFkPmDJIN4MQ7XNpk+ilIKwEwZlaAJ1COMWbydMvLMW1HilqzYQVdU25J8VWjGmySUwQB1JJw1YqpUKDhwU7ASrqg3sYmVzAXZYHEIJhSkhnbE7/BltMo9dOrfUTUGxP5AWX7Lz0WCqA7g5Ply2djGkRerMpMN0U2ksRqIW2RuGptKRkQom402fysQXdBElPFneKcdpKlqDVQ4pCQxJA4cHNDj0pKqsiijEGqrgslQA+VkpQI5D/Luz+uAxAHPmpbWowZnEJ8kNk7UmuCZ2oLcrQblRiaa3+U+CPAIIHhG7bkrRadGQgImSVxE6QltoVQU1lgN2On/4364Rg5P0a1lddmjATzcuLThoAqRmXfw1ATCld4khSnXq7obShsGEDl/0xqGkT+QplRLeRbt5cGpEfS64mWAo4ataHcph63OmoJ06eqQAgpTaez4ffABYezUQ+WahHocfndGY5M+JbhJmvm3zo2Sc/eU9GdOzoyKFfnmvvlTKqOfo+dkYjh5LeCGKoZSXDxT9cwyzka+ln9UzW3fTHon4g7mmXIRkJHDXcwoa48g98A1yM6kOqaKgCp2rqAVfFCAlQH2TTA19mZtTb1cop6KelXK7azQ276D5wy3T3WVe52o3qFX1nmJ8lik7/REVRFV/c7Opp6aBvZ8npL4RYVRozmiMMpzLt3Ne9M2l3NIcNnkxOwEB4rtd2uSq6Q26KbtimX4lTClF8msC9se1qG0sVYH+L6AiOeeSVWb2yC4Ac7k5F5Ixl3V5z0K8imwWFnR6A8l2pcXQud5FqxHk76KzBRQwFnjOFnPCQzKDDYCTb1OtoM+H0R0jMK3R0xJVO5TgiaqCnN+kY73EHkj0mcKvlhfrpt9zBmX3whDpP2Ysu9Xl1ofNmpZCfxc8wipwGWmH76EhErjZG7eVCLYqoZHQThgM6vFIEx7E/ld991ZIdeqpkj2u3ffgen1WFvMEQOZNfpuaX/skvZmev6ZIUwLRxXBS8dU31tUe9Vfu+I+X2waFUIlBucWHGOhuRb52swE61nDZrAuBDc8A6klRtTCQI7BWdmZBImcHz6Le3QfoMGkBlWst4AT9nBm1M6VK9MOlSiGPSQQIC0hTgIcwHLhGlWDz8+g+VbxnRSa9bP8Ci430XOVwE9Cae4D1Vmc2gQc9HF9S0BJlZkkeZxDKr2trNguW2G61GnOR/voeD/PXrOdZn/zudhh1qQVKVexIxKUfdL7ZzFl6xZiSdrXWxYBcX+9+5jMCDDwVHul8UCpDs2MErfY1Lbx2gJOy956wItWqZoglTFW6p/A+4mWHF8fwKzjMrh/rpH9gkBXWUCtznB9+E7NwpOauZlQ7hc3aM9zINkjbgQUapJTOje2hmttPz/7iOfF2RAzKOO+TNnO7MpUTBtztWI6tcikz63PuxVeAWrRDuiZVT967CPrRvVyYtVIbM/qnhIxVFXe7Sicd5J19hDPo4mlKNsXl7pnjXhTjOseZMUiGnJuEJqYku93hBG+XkywjMloS07bWwDTeI8JsInPZo6hKoYBJhojtQdU+2jBBOR3Gz+zZpyNqWASQa9Wojl72H329XIcWf0476tqYlgW3K/GBEWjgnVSXJNe8gL5EtVJQaJjhfgM00yPJ4EedABUNUxBQmyRFDUcbDpvmeK8+GE+p/aA9Wgs79jBts7MklTSwy4oPbeAsNoAkv/wfu0TLXgqxpZUrmmv+P+ZEF4zf4+FpIF2fXNsbO9q9MTl9YroiqrukASwkVHRAS1SxY0D50CZBSIhVOUoNI02WusAn9CXAZID8mC0DWNthAKkaBbiqNoXyWYVA1XRCHqM82T2oZB5BW6eqWRFNm8qguxynHmTKufVqfvA2xFjNLwBjrQpS4vsgyr108PpN4RSqfozrqey8Rx8XExVRn1WKoDtTxKtT+hwFFGjRFlKpHvtGvg7KbQq5Cx808Pawe1N9qSQFplk1neuzM1VVBtJ+pOMvvqPd3Q3Vxvuub+KhvT+StnhILU3QvNP0n+DAVUSFwevhvQoik5VLJzbFiqZ9I14bAdfrYCKapg5jHMje4dVe6aLAqlEDqWhGA32vqjIAEE6+5GLKv1P96kAfZarbl8fi1Hn2qC3gT/PrNXLooWtaGl9hNAZ4XWqZiPBz3q9rLWbmEPBDeWv1aI+E17vJMfoGtdbMQ9+psRefUXzaAIFVGomt8gDhrPvs0wIuT4he3n+qsSnt0IBVyr0oqNFjtlBrxUQObcWfkJ1lllRZ6ZuJyBq0NZARCI3rESShaKZOBZQvFYnNcog1QZXyj3LUAHHpoMU9m3nZCmgj/BFg2v1/6U66p7LlQy73hh3bt/We0icYTEORMlRklYlM1Q/sB8nbrZHTUzJWamymWVVFdNSn1hTaPK8Ts3v6QNS4ASbQPOffO7sGA20cI9SwhN67tmHOGteQyAEXZznJ4eUPrwKI6gHIT1ltpGmXmqNQ+tq32Cr2+3DbbCtGVPqC7f8NdcoQY4E102I+FuiOQvxo55z2aBQhBV4hxXSfV+7wd84dtgS+h7zSxdBrII3xF92dvUcNYMpvUbsA5BdVDuhUj87MgXclFSDXV0X1pV/N0ByZd0Dj9VqsLUl2y32xq4FDBS8RimwgJMrj5b8VmXi9FQBeYNk9kfpXu7nopfzuUApnqNpwnvaw+p3CTJu5ePa5RlEmcEMAzUG4izw5b2DXUjFQ6qdTrIUEERJcn0Dut7OGKvugdInmTowrmQv6A10X7UZL06F7F/XFMDg9xVMCRO23+NauHd+X33F6QGVzYwYiCqcaygnm9LGF9cuqmQGgJtS75m7PcP63UVPVf1BqaBKuFEyTm+bKFjxAQpOw97gmhFeqNpjbZKCeoRDmPFY1KkZYJS9i0a98PMXEH9TuGvX8KWcJf7blDIzX/C7rgBhvy6mmZnsQQkznTUwdy9aK4VlBnXcUG13hflKm+V9RNmjJSbV87JCSCgbkJdN0mRQFMD42oJfAqVDY+v+KkjetRNoFNCuwa9iGBUDzC7iOvT7i74+RRWhSpcZRqGAZ1MgxHHFXB0tgKnE4Ip4k5l7K6LD8z1pI7TlJtoUrZ6oh44+8nXm596aGFyi2Z+dj9t3bussc36gCDJTVrFCAEfYINi/KuPXpxcE9XxQMztEBxUgYPGqKcFIYm7wxnQ+Yjfm14kCmfiCvUKlrUwR2dsr9ydzj/zRQHhsY/pDlTRkDqiAQgHjr54QkgxbVdnMicY3tosWkOpe5Fq1N+IDZIfSo1tBp54DPedrx8Kex+qE1xU9s4lULND8ZlP++Zz/t4SwyZV7OD3+hz2CcJGA4VSZ2X96j/hAaSRkDETj1dK/C1IXxFAMpCHx7eFzAqkYEoqp1MI7F3ZLwnDsdZgupdDyWRr3A0iXc1SWVVtWuCaqllMuEgCqQlX1yazzEkhXdTuj5YiLxIBDtXbHFWzirjKSLA5pPZIyWl6tQnh9Ns6e7Y/PPv3VOD85GptrK2NTSZFpD6RfqyBuW7tjlYQQT0JwuwjkPHzePVmrqxF10N8WluHiHKR50Ccbi4V/liqZGkUz+6vIrw+Tk5KJmZP+FiVVEV5YImEkhHwtH7CCSIxyhW5aLcvfUxAfqpADNQuk1AhjLIq08H4EIOW/K+BSEyfoq8v9HPQqBckppbzsoMtI4vSwmTtCPyWbIhWfqqgt74V10EG8trMQPY++whgDO0IrEhmBtENS/5jUsiyBb05yRmtUTU1pf6oVE+XWKKkGnq5YgEKHLkpMDaaEFmdYsmhLzM5BgWtBvRQ6kc9o+b+9GHKmadTmszrPqZW+Js1z4GBRhQr+CNHkAMOT32ZdXKUtgqUkbNF/wWvpi/Pwb+TJjYD2+U6BaNRFm0D0Or0lHQAo2UqS295EVcXT86JAfdODXB0QWzzBAQxJmtHdUh0qUoNRYcwA91DUsnRZGwH3gPGM3QvH83Sw6+flAMS0MtPQ1PcaUSMFei9X7QLaBOB0QpZeOtQEW5mQ4lfQTJxhD2erjBIxSuIAolkKkKtT8ziIqWcvPXdKVK6upj7OZbJgKrfFYZSACwhZJIQZA8B917EtHVMTIb1HGsMJJkmo7ty9o/dqz2CTswIAZSKAmvKeVBWEqIPAAAAAIABJREFUokb6XNSuzBYSqpgKQZXF+Myq4bayJgMdmmqH0E9JuuiIi+HGOq+nqlgRULN32C+ggQo+k9Twt4bcpldN1Zvsu9KSRbXuiI4FrZV9OanhJkBsMsz7dFxNqSsT+k71nv6kDLxvc35tk6jEYUAQxPSZLkflVKin/S3uH3bfa88WQQV7QFXoBXWyCo+sJwE/14zdJXiT0EP2RZNzgLU9CWuhuvfcIxLSI9qzTKDInCfWk/3dUR88e9BugiT/DJrvtkcZMCIlKLTmzapCZVpiKfFUAgEXO7NLyX1mStZfCcFXsOXkyJV4ki4zA/B5Dm5NCXel0FVIsQk0dslqgbJRIvoYVN3YXBl7N+i1OR1nAB1q50CchzO8MS4uV8fzI56RqyJr6wZeFbwp2TgfV+f2P1cXAdg0RJnxCojPWGhK/juqzwZ85r480bEy5sJJg6v08mP0UiZg1rqtjIBYDsQM4F0rUccXNADnZx3TAQ23CUjFzTQGZHt73L17Z6r0Oqh1UMneboWpoF1zwsYG89+OR/plXQIrS/M7ZfN42DRVY1f43ZPuChXX0r3APfAaADD5sVSD+l6l9pXCWkVgiY9lCDhBH3vEQ8bxJRbUqI2flShndc9WCh3rzDEE1yw70plpqY733LciQQGg/XjTvXdWbgQ7NCOuPebT6BYDcaUiikl065YDbah70W7oWaxPmRMVgyQwjLCf0Ef5GWvaREVsm8RKZS659WZz3Lt7T+tCAkp/IueHBEXgD8JPsDnUA+aEoMBOExWd8dDd54TQQJtYMcckhK70t9eYa8FmTFTWCEo5sHflvoAw76352wJybAf5eVlp3EPHZZje7T5a9QAHVJQvUp+yq9OtRlfps4lZ2R+Nw7R+UZ/3XE+D0xVMYV3bt9fqKH5FlXyYUaEuN97q+7Km0rBQQrhlQcTMyK5WhK41lXazo9yqtGQAcB/szSZ1JL34RekJqFd1Zs+oxy8qrWInREyQ9+hIC/X3L8dHKd/xc8Se1Ve39Uk2iIJHKppV+GQvkdw1diubz+yS6l3Yl0k0M/aOfabxUFN86j3D2jSO5vOqC2A6sHOHjuZQcSo+CnvOfmKfTSBv2qa6Zq+WEE6iMr8Yz57uj8uzk3Fzd3vsqlIXKW5BP+vjamV9nJyRJHLx25KlPr80IoHrI1FaW6VKxsa2YiiN6xiyJoT8mwAVJOvxo0cKWElY9nZvTBQdG9yZi95ZPBKvEbuJ4N+NlSw8yM6TJ08cNK5vyMDyO+ZWO7igelkqBu/OdbSRl/82V91qQCwozluoZwa/lkpBsIMzZ8PWUHmUwIXu3f1x3tA2aB4GLvpHHGWVDJcJkILWqh6qF9MJIgdS6xdEiffGibH+vF60HCiy6RtpfwHOxvOhzoWSM0/u5p3b4zTy7kpIQ7ssSuXk0n2UPYwtNxdxVR/C76Cd1iCasgWdaFWGlmtt9UGDm9MMX9ppE7EmPnWcDZKK8nYWlBNvBz3cd4OiGlMHkQRjVrEtOsr7KfFTT6UTLY0qYQZZEmwZ9vMMUqYSpYpGBnan304oZdUmAz6oOZ95P+kZw3BatMLqduwjoWFRphIqTSXsxg19Hs5J9LVh+in7QAFnFF5ZAyPIFhFSoIhTVs+OZyfVIbjSTkXMCrOify2S4iLo1lNKHWnxdyuf6iFSk/aR5ad3dyfEv0lzJZoxckt6kvoUr69V9VFCqOA0fTBRo+0ZabDVIEtrs2MH3x7j/kyVjQAWDkA9q9QDlN0r1B5POwmkrK8EPLE+XTfOVHuJaTxnTYroyyGkkb00HJ7tNAMQRBNHgtphh9VXiTLqolyvZKhDt2ug38ouXroCPEXn5eyijtoKc4McrqNCObrW9Cgt+8yaUGoG3SXztbzvmNUkxDvgBU4QsIb3aIWp/YmtXPO7nH8p6ep+2d+zkm1pUDyrzoTClr4sKsP+48yx3g2McILsK66R1+r8R25ciHOopaIkJwB49Pix7BzJJ4gwFRWh6qjWHR0pqOVzlFysOnlq9ah+REkvAMCdu0omfOYMYhYQwmaA9uLkNVNVfsEja6hOkiiKgdHRR6JSWihFIikRV2BvtV8QnyIRsMwYVb9O2gnq4N1nsuJZfwBVoeNpfREHopdRCaWVWPker1G1VNTs4/R5bZpmmr4i+aOJgkS/IWqrrL+fqyhO6kXBT7FuAJNX487d22Njw/aMpFjAD8nrxdU4O0GYzWOQ1B994QSVhNR9sFYwFvCQyrUp795vBXM0oLszvi7OZfdY2PpEgZg7pkxRCcIe8ZzlT5KgCmADGE4vn6qXqWIUfMA2cF55nSoo6Qnn5/ybvUSVSOsRWz9lfC//4yUKaVsipKJIRSmKgq0qUzltQthnKoGX56Ygs5ewY1SNNeYh/dYVoKitU/V3ojuaKuqqfEeRuF/OKusbOhOlyvJ9PlOghdQwXXXQuVQFz60x+Bak/Pld5poV0BV9l3aJaBrw+0q8oWymssR50PmLMmQZA43POhvQVTwnR9hEPp+ErMDnFDdFaK2V/TJwRCuOsjH30N432xDHJVw/a4m9cNJv8J01JC7kbHBeNDdUAjtpn9BIigLNpv6xdq221hY2tmAfl9arODOjb1p9ElMpwHx7FUlUVBxQJduxdRkenCcJGgac5DlxLx2ZMyVKAXOJ/1o9VxKqWcPoArh4QSULgKGiMtofUWddjjgpiNH3Ym0AvrhW7FkZDXxYB6ITP5HIAwB14L32EklZzl/jxwojzeJHoWLHZjs+wI6ZjYetaczJerTgQSzQGX8CWcO4mPeY+xU1XD62gvUTYypV4gJB7smeZ223f7sMP86dzltVvE+ONfOSPV7KaRl1XS9+puJUR33l+fNMJCylijFqsradbs1wfiGbFN0E1k82Mm1RBbYrosX9lEGjKqAEcUg+rWWhXnPN8bXPx9/3DL9yQnh59ESiMk8ePRhHh0/HbTndvbGtnqBVqYySDF6trI3zS/oHg9KAJodapZ4N+spQGYVawgLwMIJC4XzkqCONKpS79LW1damMljM7yWqradyIIw9TkvmZu2ZkwA+BjfrkydOp6oaSEM5WaljtDUsz8RJ9Ww6xFiIgZMyGWfQgSVO76tDKQ1HMqi2S3PIAMahGAWxEjO5SNnalTlWy8It5Lw4VB0rodSqGSkAWQgUEYQS4fK/8ZQWHnUcUWeJuDDff24vxNlWdY+3YlBh6BbsaIG+hgiXNxkigkVhVxIJ6LlXGlgkIn9ODX4RJsrupkHHYRZEDcQ4H24giFCInyK2UNBlTYh1l1vbhTfTPSJGLWpthrn02upbK88cwTYlExGim9xXSQlBuNdmJ375QwuR7pSsKraowChQYVWZnZJgD2cZwOYb0A1WYg2diFG9O3OyULRaC8SZw5PehlbE3HBx5/TzD63LqE2Hv6fsx8l2nOi2h+hFM0vqEElTUEMTfNAjLcZv6aIADJ8Dn8hrunwBe9MBNqHbuZRGynfPC8/fZBO2ySqKecf7dvig9m4hF4aRKsRN1lgo8Sp6hSNiIG/jpHpn2QlgG7gHmOi3A1ODAQJGlngXIXF2NfVTGQiuVTHWGhgsF3t2bGAXtly3IsKwyyzlHmbOCOqpGKDHxrK6ec58/q4QoWAlAJHCJszyJH/kcqKpSKlmoktNeTn+V+wEc9EzPMdXp0l2xdXpGGY4u+szxkenUVMIyr1IJSOY+CZkl4WDeLLS2Re+lelOoJhFQZeCyDMxEh3OPdhFJEjYPTI98+enZpAYrUOvMA3llW8IsaDCjJLhONJUi0RVXVsbj/ccC73i2BKNKCDMv03balMk25Tvh4QzFGFahOcN6bZOpYJjeY2EM03GEjoeyWmqUhknv7IRZYSqOg1tXO3i/9lqxdwHFlBCqakuPt/u7naRYGM19LFYNdZWMCiSS7B5D0epgGRoErxp0rmqcRSUc1ASMTLtBBZ34WyrFKDrGVoniF7vu5GHJWIlC8LgcW1uMrclA82v2sKul62tcMz1UtCwg/uMB8q4qOcHDfuF3nDvZvgImsYbYuYnuDahCW0hAu35flafQZrGJsI88qsQ2pUwTgxzuy+5HqeqZMQK6VZSWs9/wdRWM0JkVg+JE+1oUxBdYJKYALivqbVlYCoLIh2g93SerylsqbDxHU0Zj2yL2wx59kX1Ar52Dz1YleF/A3PbkNUnmrJZebMVy+p+imCuQyhXasnkaLJpWmH7W+IJWwEvRVZ/s4TPtV9PwXAWU2nheW5tcATQlPKmOWvF9HpnAPQhcTMXOALqVttkUvCd7Q6BeqkIGzBb9janGiXUR1cn6Hp0ZgQ5+fva7Vr1sS9FcJYsM4UL9uMBogQDuo2OimnyrDpIEq3M9uU+PNjibGAyNdwpgeX9FtVbCMWbYWA3aIFlHVggwUMXXPezcp4oDYvy492tZuWtMYH9MC5Tj1ALirZArIVR/nJMG1qiKrBLzSkzKOrD3ynLpcHneW7FbRI7KviEmMMV+FkZSpSqxjNt5TJutgJ4BRI9tYt1aSCmA2J5RKX4GjCwo2r5IzpmAMK0/SX2S1lTVPKLLttv0Uw9lFxCVWbzcY++Xa1Yfc8TLVCzSOBX8pAtGTcb4PaqA9F4CLKlnMOAhvpw14cwsz17ZKTNN1vT6VsgbIyqJnIQLocFGFCwCR5MQ3EJhuK02ik9C8y2TsiyMxu+sXwV3XjkhvDp+IlGZR/e/HE8ePxx3b90ct27eGFsqqa6NFVBEKn8r/FmToAwjJxRUQE9Ir8gacshQSDTwe3uswaU3h0obHVQMh9GqTwNVNsG9u69NfRdOCDuMk97EiF5IVtgJhWSDRVEFDbHEMwtEIgh9yFx26CLI8rt8i0OFKqSG201XEEo7aiK2vRPud2iuLvUbuTGiFqpmpXAjywt9wQ3ibp6vEE0Rn2UyWETMKmnzTKsJ1Qylk81LAIQ5UxmZCluHBmd+o5PPBvgeNt0GfdFqgv5hXOA8NyFTMhrp7s4Z7GHlHr1JjZJb7c9Os45uKutnozYB0fdDCy6yx7PiXiUEkKb/Jlt+/8jGR1J+2YBsw9PArn1tjgGKiOnHadT3TyLRjYNGiCICJ+w7Sb5T/Q7FCseq3jkCYfj9ScDV8xp1pxqwWQEQCqgRZlce7MiMDlk1dTJoRcsTuLDfTPtIsBA6bfnjko8/QVQh17S2JjROUtJRKpTYCEZ4x8pjTaCoenA/qnaD7DOyYqEU6iT4UueB35koaplXiXGDUsf6yFGmP6mtIgVF2sfBZ7jS6n4g9hPBuqjiDKVGVAa6GsBAkjSeB/v48f6+g9/MJJNTnObozII2CqginKPcNYFWg4mOeOjebVDUoJp7fvTokWyOzmaG206zINnXcQBNOisEQhBOPxq/C/tB/VEL0McVLaOY2guiLzFLyH0MdvBOvPkQib5ofI5FGdi/iIwQSPPvBmWmz3sNJKok2fjnps5NvX1WxGNtFQBmFl3pWEKv0zPsHkIHTf3DuRLangoeyUjH2qhRPT3cUpTMfqPvjWvi2qG8sG6tnPZa3RtKS4DH6xQsMQhGv92J9iafjxw454jgCBvEZzZBrWor64Iz1nulOsCz0JGf+p0D7IBOD/pqoZ9ZudRVOPfado+0Ob/gR2nB7s+bqwpSriTwy/UpEctaioFBdTLUcSqIpfq3QjlXZUGGTWdtXyv2GF/GfalijHDPiStG9lkWaHLcZfsnsaGwG7inXr8oiemTdsWSGZtXEva6sbs7Dg+ejZOjs3FxBu3aPXN379wZ27u7cJPH9RVUVehr+FbGY6Dw+GRoBM4RAOLluLF3a+zt3Ro3btwem5sg7/TvAhbbPqsiv7szDh88GPtPn6jSyH46Pj0Zd+/dE2VTLCH50pTaYnf4b/anxE7Ug2zl01YJS5XGliD+UXquWT0GTDlXL/e4sv/NzDCoocQ+fYysN5U6wBTWVcEv/aayffTvIhhXESFYKd73soGpPLEXpAAcm9ReuVLbC+q4umoqHOe08yz7fg0e25fL92E8sYfZJ03eZW8KRMRXyufEzrSnj+tgTzjxMMjdzyp4Y/BvV/ZKtOPMNHRld33qbTNwY1CxQKz7kxwTGE/0mbGvcV+mz57jBeIu0V3p99u7IV+gCi0jayJyxZYAyGff66wAfpy6r5Bzz3PjWT5+vK8zQbxBAE/VCKaNmBHZX02gKrpS9dTlTFaAQJJfD4jnz7HiWvVMk2SsuULeJFhrDDtHMe7cplJ2lRPsCKAIiABgmys9jX95fgIhQyMWbNLxMxH2CeM7QEfmXIcdwx4ue4LnJuG2JAV8vooHEZlZUke5PsUE9Ek/d6wsMCwgg/cAffSzRoCuI8+fPVRmHM+Z/YntahVRY5MYC7VUMY+Ik/xZgBABwdkL7bO0bTPQjJ0uO4NYoedbAINmNc/ieHy+KsIrK0q2Hd+tRLTrlv4mPkNBtmMbluvHfiBurwoscWoTdCu9myJM3Mp1dW5415h11BihAR3fCWH9DPei90UFWpMEHN+0bYjrbFJdUEwMEfXe+r7Vo56WsGUfrmKciPcVsJ1A4igezzF8nit75JVURq/PxvnzJ+Pz33w8Dh4/GkfPDsZrtzH8iCZQDRz/RUIIVZTmQKNxV2M98r4YcPr4Ts9MoUFopgpmjFM4On4uY6+kJDLKPXAOjEyPWcrhSzxAVTujUTONwoZOM8JSuXBlwpUiXSIoS2Z5uRHdohBFtZaIjoPdSsWGKpsyrJIwbcgZhfPcJ/cIYD3N93WiqY1JH92uKVGmtZg2Y4NOoEEg4Htt0OTSOWqWnpUlw5eRHap2LCqVSog0NNjJYA0MB8uqp6WansvxcZAwJP1aOq3SBEvn4SDWwLec3kRYiXNVH19KxBpQ81lCrxd89gn9D7Jdx9r7KK+81SYF7GmuV/9b+kbLxVeCLmeHKMLM1S5lo/SFOlEnOEZ9WNhWL1XxTMI/c9adePDVyll7SlVlTCVSxnxR0X3533LCmWvJmnDQcdCapwd4ITVQC2+IOqJxCKbT+X6NeOP02OvllvN97ZmonM59LUZXnci7p0d0UQlvODiuNDuJSgNkfo/AHJqIJOSpEKbXkZ8JqIhCGfugSYQrcK6UCIgQEsmsIifuNdDsTVXBQnvi+yCYBgeoRlikypQHO9ZlsN/z2gCriKyU7+Kw9P45BxhRoY0ZVs56NEGpgpoAp6Dh/f0CC6UtipYUep3Ap9ih3osBJRrrG+xBS3W/culIrYzrmaV6Vjul/s6Ovcmw46qyKolJY3xf5/1oG0ggVXtU1BPHy7pqHI3EPQw2tXrDaxREPMcpz6p2rfKdnVgZtjapSRdOx0j8/GwJNlTllqiCKyWi0IYFUUosv8PPp1moC+o2iR7Xo1617o/sKal2xv7JzqUKNQXfixmkDbABUvicXhuBlxz82upUwcWWtxfPVQIHy/2MUgktJmB6efdf6V2udjgITtHNPXkZuCzOQcQiCk4JYCPJSd8PwSx7Ampb93qrTP4c+7Yl8NYAAt/RCpm/l5kVqtxmyLtEphB5WRvnUEEvYFVsjM213bEF4wChm8Nn47e/+WQcHDwap6eHY2ebKtUYR8cH4/Dg8djffzIePdwf+4+fjrOzi7G7c2u8++57Y3sHZT9UhjkT+JmV8e433h0ffP/7XqsV/O7mODk9Hg8fP3LQTj+xqrHugxE1O6rQ7FOAT/vjMYtCULVTQmAf12BQVfLFLL/uNbc7uIou2lmGSMueLmbaut+J6pcFsTDhmu+WYKq+r+BSe/P93Ct2Ev8c9pKfk4XsOvLCFflZZZR9Xsn7fob8WAI8V71s930OnXAWiFYVPywiuZ20bhRg972brm6bYU2B7lf+Ls18Ai5prXkJZG4LgKsPUVwtIA6VPCruuq6MaCpgzXu1z72JjkWHbG8JkEV7y9ghrsniJZfTz8RYwBYdM3rGo0jwX8RGgJ7J0jJ2yYGzE1785qzUzvsoNuqoI62fK81dc+6PMw542d+n2NEkpUwYM6c4U7A8Uv0Ns0DsH8SbQn2X3VqMI5mTZQPsbXvh3630KoHY3BJ9WX6FGXJU1NMPWJC3CegEsIld5HEJyyTb8wodr7JPSiHWHpEC8+Y0c1FU1pydVgWpJgrsrWI/QnK0iYVJ0Xm58gEpgmgNMqu39rRsm4LmTWyWCVGBet4L4JNnX79FVa52r+yAak7wuoIS6EJ0j1kl3fTiMmFqY/u5qniGObZMTLWPIgBlijI5DS1kVlmuSJrjyBmUnNlnqZyGJdbPX1J6RQ8XEOBWOo+W0YF23MTnp8LaUTWNgZeV6SbfrIHYKtCOo3Rcdrtbz0zTfbWEMGMnSAifw9U/Oxn3SAh3PStmRcPlX6wQOhm8GlcXDngZOWF+8tageO1G7h3NJcSInYYzrp6vUDFlpBqgh4NORm16RKiUUb3k4WLcjDhF0Utcv1AkX5ClJxA1veoyQhtSGZKaWscTWODAs5PsaOxUHOToMKmi40SjxqubjAdQNSQFuUJyPeiY/66ML4IlpZxOhilUKYJQ9+xY3W45x8SCNA7uFUgSJCeAaKm5ht3gsdehjbx8lhNVOxcMSx2iE1/L8rf3wvdgKksTLamMMbsngYlnZc1qakuqaJEl9XhlULSlsX04GjwtA6++l64+aInWKDQ3JyumTajHJ0iWK5CtCHhPyBMvHFcTtX5uP8NOwyI/SppVHZppZfY07q0TfUS9ir5+HTipe5nq2tloE5qXxFAJZBS7miCK5hO1MPaOqLkx9P3IghM95E2oOeA1xE3gRJGjspw5aa1gs4+4L9BtzoACDAVPHgjc5KR9harIpdLA54J44fBEY4jSmpx3aEPcD8EbVdTui9JNO7hdBizWqEJAPLtWc+tQmvyxHiQxpbWp8inU3z2Es6IYlB7PLWJ9lZiKos7zYURHFFbTr0my0efehADH18SC+8Ixg0pj7J8eHMxnaDETraIv2itpPC+1qPt7CTq0MsxnF91uT1orTO0X5XWlSynJjRMQI+LiQuqk2KWi/QV02L+8pxUNTStWBVbjXJLUpb9RyGoq31bRvVDCKOGjVfc3qMonij00/mfT3DYl4B0LMNlf2wE5fCmYIargqsnv+mKNWhXl/jQGItVLoakKDD0suxU19pCV6Vxtt9onPe0GLkhoFdxGmdj06Q2NCIKBwp4QIp6+DiWl6ds0C2MW1tL7tFq6teV+i7NT98gQ/MkvONApxdIUfffqGhRwtalAhQED949zGFhnU63PQgv0bEn2uJkAGa2kFgWLhLSftEp/MyC56QA+M1wLklYFcwLuVMUB0CVRXx2r12vj+nJlXJ5dKnA4ePJ0fPnFF+OfPvqH8eCrL8azwyfjjdfvjpu3dsfxCUqrB+P5s6Px6NH+ePTw8Tg4gAGwO959+72xsrIpuijq4xoxdXE1/uC73x1/+qd/Nu69dm/cuXN73Ly1N87OT8fDRw/H1s7O2Lt5U0G9qlUZbH3Cvbcqs7uXxA+hCu+LAg2lTkrBN7347H1Rtad5pq5ANflpNUGAg2b34v8TDJMsRg2ze27pM2o3WoFvkGsgdJ6VVppd/d4SuOjZ7jURGLMvpKSbKq/B21WxnfzcrB7e++IeNCoktEvPtDXLpQnsVDHJnEMDiO6d0r5N0Gsfm5EmCWTbM+cKuRNTKyRuaI9wHVPFPhR9rlPtAaHItg1AIj6hzbeSX+0Dki3sSFkwXMvSz0kxtdU0AQAEuO7l7pq6n9BVYFUkA8rw+cQIjQsFBIQ63x5Cx48LP5/Kl2Id9Q5mrmD61js6gPUD8OIZ1PfyDFkrbJYqdVRqMkdOSrwVlUkir8Qjz6HFjgJ8/K4UVlMVI2airUdx28WlGAgVXtLMauYtSvDFsUj/wATgtdhMxZVRrJaqtdaGyrrVl3kN161e0Tt3de2qRieBqbYDe0/xevpUBepi7wL4KYYJ+NRKngs9jsUcI2GTD8UmkYBLKM2NhZe+j59ZcMm9rn02YoNU6S5aB8ZCDMi1B1EAypp7/UmyPUbKLRmdB94ksOe1AIDjJvpOeZ3ZPj4Lbnfi+bXFpX6kPrnxbcHvJpfag7SzRC0cy8Fe0hzkjB5rjC3bnSSdtWtvf9+b848eA78mv+gQ1QqvGy+qFLfqzs03/ugsxFdLCC9PxvHh4/HZp78cp8+faQbhnVs3xi4N3UIH/suEkNK6DOz5pRTLoI2wQOKdi27gSgGH9VgcWyvf8LvnF+YQy9FGeZR/K6hhRl3EYlhYjUigAhkk94WEkABFlruVSpf0mziqR+CMhnLPKDQ3OH0ieei8XAhkxAv8sJlZU/nd9ACl94uHrtfEwNRYqUKoZMpGRwnhxaXKyNwrD3jqA4jyE+/l5DODdxNNdXNopmEGeWrjroMA2blVCrfIYGkgCpIl5pNN15ll2eC8jo0tFF1yv1ZH7bDuIpA12BgX7oFnU/RnOkyhCbWSsTRQvL4lb2gplt2+mEYeWI12LpkrOQzNpQepfPCWxEt3cJ+ne35anlev3qYVlxqg1Xm2wqpBnkFkTNNyD+Wyz6gBbY2XFUsBIdLcnCHty8C3z6ZOqEiNAQIUaVEw9QiTqr81SOF6NZrjlKGkrkqXplvaXg0T116FMRkfza2syOeMB9XxF1BowFQRAf08pK1lQlhachuxWVuhe2p29myv9oc18FUQkz4Lfoaxgp5Z56FKR/oDlwkh98JnF32lGqQAMJWaNnM7IQl9NEi2gpcEI+xd24SMU0hwz/VJYTVAg5N4I6YSEwAM2qCnwnQOHC+CCm18b9lnCrITzKh3oLTLcP11/+1JVS+w2Q9NMliDzvVyRcn7op/Rs6skK053mRAK8ZcIkalCfE0V2dxXk385z/TgqM8v9FQ+szMtNQduOboijliUcPX2mKGgYAybvrEZURT3MbdCIfSUatemKaIFAV5OCi3SZfEXO1FXPLDpUyIdhL2AUZP8vqfsbWb06TWpxinpzjCyVp1PAAAgAElEQVRzAh8FV1EIdIDvXhz+5yS0NsC9Jj0bPacEXC/M3kpiVwpv96gTPtP920MLsi0fEDCplQrvA6P3BCoCzKLc6uqp2SPsafXehSaoPt/047LuXJepRKiTdmxNWCBSqPQICmhSrNvJMYj5xdhYvx43GTdxeT2ePH48Pv3VJ+NXv/iFqFKPHj4cn3/22Xj44P7Yf/Rw/OD73xvfeu8b4/IKsMB9P4CqJHxn5/hrrnN9fHV/f3z2+ZcWgjg5G0fHp+O99749fvxHfzy++73vjW+/981x+/aNsbG+OmAGUR3cYwwR5wOfLzVe5huvjlXOAork6eHDBnrMkv+Yts29mRpZsBh7LlXZDJ4X6yPjHngO9RFiYmT8iMCAC4Bg97myj9SPr1EkrvIUmGkllz3bKm0TxSYXPBcC3u7bUlixoVwXM4F75vszbFZVNSXwgrAblZcAj06CHR8p0JaPMOBSJsvLCWGrClWbLDBopWhTMzV+K4lwWR09t5wbbAggRhWUq7qs6lbGSPSZKGaJUIdAz9BQVPEmmJ/6px0/NU7i3Jht4t5b1l6BboHrY7O3WkmubedvgTNRUa2AhnpStS9sTnn/u3fvTWNmKm7TftuuC7/rvir8AEwK5g6vyUZB25sq0mNFyXXnEHLtBZXZK7QmuT/TrTlNCLEJUhFOcN/+tCokv1wxbH+14jcUUwMKTLY2IBFr0CSKnzUxrGiJ2QxWApZifYTEVHUOMFBfwT06yTaDrOCfgOj0WDd24v3UX595eKJ4J4niM9m7ApujuGuhPqstLxNCF0ycKLLmpWVKc2TTAO0LiXv8ip6x2H4UjGwrBKqcWV2ZC6AvkufM8yAO6bPguto+wT127ZV0JnbRrMOxYsp5lF2xfRVzEoB2eKCYQeDDAqRV0taRXFkX9jXrqGJYlKCb4Pb+WnyZ+nH/PySESlpTUMAf3Lt7V+fcRapT92l3luGWwXudkVeijF6ejKOnD8enH/98nB49HxsrY9y6sTN2YiQhX1IhvI7KqHsInUQxl0glT2JTUR9doaD+ZLrSyjihTB/OsBJCksNJnIK+Bm7OSMwmf7LoVjaLsATVulBGTfdJw7LGSVj8Q4NUQxFgA/BvIbQVCnFNTO+pQ92g4qXyvuZ4SOYeJM7NsXpNqGEKQiId26CvCaGRLje3YhRQ9qxMbI2OJZHh21scRmMJFshmDX+TxVIfuf9SO9T/qD6tGb0WQp95T21Qb4WlaJYUzkJ1raMsMsNmF4WGzS5HbMPdgz1TdJwglXrQALD0UCViocwShJEQqdx9PawWF8dTSkWfR0vjDgxc2eJ7otCenkZIx5UQ011dRZHRpNcj6OdE+wt1oZQtjGOdm8vuFkow1SMy3R37ISEjz5JyAGpKoxCw7KIe7FYYeh9NThrgqPIH43mhYFf6Boax+wHDxsHVDMZF8MOz7qB7EnkbGB94UxpKDXKi4IAzA3hJmmOQWjW2pLgBgyVltCIdJBUE6zhbCxBZDp71UK9b1lFrE0VejKkUAc9MO/VeMWDTXjA31lutsiBJq0xCqhf9bbqHhciC6aCmQ6Kc1vNvRTnPpiqy1+DMjm2e/1gqKkZagUDo303YCAZKMyvy3zPSqijPFFtjIMp9Qcu913PDnlJgk563JpG9Hu9ZW6MyFEQtyeD4VnZZfzm0OCwBVgXTriwRb5rxid5PFbEogqrif3lpaXbAp1AuG1C3UthqdwNor+WZgICXEdSeh9pCJXhb2xmybcpoK1S9Zydmvu4mz03umhiXOoPtdX+JKaJlcBCwWk6fSo9/1uutHeI9a7dNeXffYH9ee2omxgwMqvpEX6j8judqSrI8fkOfGcaFAR1TAh3AF4iJuIY8X8biTEqbFlwhWFI/mxSIW7G3OmIBhQoATUCKEsV5xhlriW1sFb6/h+91cns11pVE8gwRteHezsfh00dj/+FX4/7nvx37Dx+M/cf77mvNejJv+OToeLz3zW+O17/+uiifjJ2gFcRzhQEwoJ6O8ezwbDx6eDgePNrXvGGSxYNDqg8IEF2OO3fujTu3b4ydLQC69bG5vTm+8a1vjXe+8Q29H/Znm7+xi+ubAwkFunC8ll6/l6tfqkYgLJOxMfWlVdSt7a9IDb/fSgZn0b1+u/Jv7Gv2aMUqKrYxVSuoitEfF8G2UrDMQLHCZwFhsSroB47vneh2CBAliOR3Vclf2JtWeZRMJcbp2TJTxFXUtl5MdjrPY8nWkf/JDOf6PiWUkbyvH1JVJiyb2pAyOACJTd12oK+ROgtGjoNvg6jWSehc5/jfK8djfDkpsFBZz/lU1c08NylDBxC0Aq+ZULKbGjdgal59zRxntafNFH2xC+JXq2zrnnqPSTEbyvGM/zgGnIRK1CpiAAL/4urU6dS+wToWMFhqNygZOzM1FltQuugyJuq1sw+0x3agtfp6Xrbh/G6F5Jpsi3kTcTbFnKEzl5qs8VxpgRLwGaXdZUJVimNjkwKky2pW40r2nc5F+hmxVdrP0drAl5TervYXiizpXXZLCCIt7nGXNkXYcioUhBnhONnaCapCR6OB5y//nLh2GVu50m5RKc2pDk1Z5zWfxf0RN8kXo5pLxRU7G/FBga1hu5g55wIF18LfAkPDturZb2GGdef6q7paenKBkIrPdI/JZ9LmxSSF9Cf7fuY2ghZAsNtt61meaZ5PQRQJaulcOh9Sy1R6mEt91jXRj57PE/MyWhbLVqxXTgifPXkwfvXzj8bZ0bOxsbYy9phZJ9n0MdZBZ5UQbigpREV0lYSQSmBkdRktoQBOjeYkLj5ol/QzQTuFZ7zDDLxTJYhSrcq8j5aeoVeCAKh/JYGUqEARcjD1sRx6ixm0GsbDglvujbUhug/vxb/VEN0FjP92imeEUIc4rzOS6w1sI+yKYOcQ1rhMnN2gXJIizgNhY/JzgniuQ2qV6ZNR78SpBxlzeCQYoQC8suzuxSragcHBwGEghfSJo51euCiuNSHDGUhxLgehpfQiIlIJ3LaoBX8aQLOuVEkwzKVx8NqiiFUk9bw+o4y8Z50hm305H0yJREdhRB0MMRueI3S0zmqTaEJprSqtz9WHlta1dqGO1HH2oBR14746k0ZUlvRxVDmuSRLftzH2fmDtWVvPdJkpCvQ4KAnHyPSAJWirAZSDSrUGx13DNl0bVZOgaubDg25ZrIj9TUWKa+V6CKK9X9xD04SdfcA+JcBHAILP4zVCl+GzZ/yEq8WmB/Na02yqdrfp/QTCnt5SziGVMfaWnaaRdyPT7pOdZbvdpO0EB74+aqMEdZuTmAqKihJd4T1lNzwygj3WvjFVOSMqIyrT1ZXQ2Bqtzo9kHb3/3ZtbSmLVeDnn/OGL/cO+K52qypBtdGfPtWqtxE7Vc+/dnmMh0It5pO3tcFLgMyo0PnOWOONcW1kMVXXlWSwHoPdzFYgyWiH9SXU6oKZ1UlR0CmBBheRnSl7SE6m+m6CeHlTvigcAjhKCtTWpWnKONeco1ByhrWMoIey5bvVKlUaonLIVTuKwybKf2UtN4go6gYyy3g10Dg4OBZjJbqTxnXvFhursRGyIX2KPg2Tahp9MvTa8pxNYBByq7unKLtcv5c6dnfHw4UPZd/ZZ6U6lg6oKkPEzBRhYTwmQQH+NMIiq4RHB4ecEepP9XwjUKIDmmYvyeSn0vM8K2+DgwbRGaFh9f4RPPNjb4i+8Vs9I4xW2PR9R82ktVMC98csGGDzKpv+2uI69VJWnCWZ5bc8/55n7sPKdZ3uh/An9S4HS2tXY26E0cDT+5j/85fjpT/9e1UDmm7759TfH7dt3x1tvvT2++70Pxr0796YZWStrBMxULSMGJ5XFtbG6sTWuzsc4eEIlVN2v47WvvT5WNrfH4f7T8Vd/9e/Hv/pX/3r89rdfjP1HX45xeTK2N1fHzZt744/++Mfjn/3Rj8fXvva18cbX3xxvvvn22N7eHSvrW+OI6soFIG/OYsZWNFmSy45tYvZx20T6nAqKlYGD3VGLxAKI4JlR/S1i3wSkQX17aA0oIHTlgJVz1bEVFU17uddQ1MoAk0r+IkDE3uIM1Jc5njCgoVhJTCoHyFSl2K/sO0vrb+hsNiEgHiAZhk4oUa5oEFCNq7+f4qG0rHCv6kHc3ZF/L9vDVewXKdWcZfVuhdaqfYVIUirbGjEStVaNnUCMCHDszLOJuU7OoyvwjpmchMy9/ZNvjDCf2SlmaBnMuNBZry3SvbfSKFpxe/dtKxo0S+gtQmVKAqYeVRI2J2Kl+kuUq9dLL+O6kxL7AwOL7DVrWWDDHAN6L8LscAW1dqzPXf4oTAtXNS1sNVWB8Jtbm+PgKaJv7p3vH8UFiWHELMk4JalOq5q+AN9RK0/1m1YHrhv7RPWK+/DQ95mxYT2NAKYRK+HnFaJhXyjBitAfn127zZ6r+GJVSBt38Jx9b+7VbRzLtbja7LjBLQ1hU2S+HkJVjp+sullAvee5CVbjPYmCJTEuMMz1NGmc6NRRz2dv1F5XHA/QpsCe/S0x3orOt/ytQC/32yoWi6K0YyaPReKcw5YTgIFApcaAmQnIXuF5VL287ROdndrKZ9lN+IxqUah6G/0Ez5TGx1m1lXPWeao86/YhFhDVHMcUPnpelsCuBZssfKg2sVeqEI7zcfL04fj5Rz/VYPpdDpGa0dclKLMG2p+EcKwxRmJdgjKXqN2RHCoZXFe/IA8fw+6+n2uNpBDNIdLyCu7TTH4eJaQqGbrs7QHhpne54b/UJDeizw/bzdamHjpQdnO+NjfDudPwK8pojK8WPkOtJ6pXektMDzP/2c7EQW0RDaGCKcOrHJzKVYNvV3tmxSg2LNxu98McReQh885CMSAx4eNK5xA/PT2GNSblJLcq2SCl9CQJlYg+g/R9VPygwu3dmIRmlki5+7B8k2zQBt/ltbuSsq2NhpEpImEUyMIgQpoEmbqC66qAiYjd3DW8PJNSVTisLuGTNMyjPKb3iFLolPjG0ZCMeuBmqnTpZyz66s+PVHBQe/XYXVudtdfO7/DfjCjhM01f88gIOSjK7BGqwdEYyfEeLiojQ0eDdcQ0SiMrH7wUBfY8r7UsvWdvdhAqyQb7akLzoIkpYfS4BwcCHm3BoUaciJ/xPkrmQwFW/0gMUullywSnar0GCwx8GBGdB5oXOeN9pIIYSjNBNoE8qqMEHZy9qqypx49nTZ8DQW4ouNzD3h6yzC8qO3LNVWilysge8Rw4KLVRjAy10L1ZroJwFkp/LjWvVJmiiiRMJHpiCXSoLLP2CFoCAjQhqiFlP7R/uWvI55VaIlROFVBmAnmId88mn0HQxiiB0kF4/wbnbSJvn43tmRM8ElvsH/RU2bKrKwVrvJa90DNcZL3BQXsDReMNUj/RkCKfzbq42ujKrCvTS2VEV8KtANwZr5mNqh63GXBqNaOIcZ9vq7ZcqwCLUMMBgAgO1XOVeVTL/i5VkLdNfaviYAN+BYoZkVK71GS0dGkcpUC1gD3t/62qp86F7BWzxSyA0/cqyi1xoKhQezbgbB8JyAvq6GxsmEpfkEUBK446c7xE3aKfKdR7ATupWjq4MB1+cs4ZG8RnlGYrYIR5twJ+ZnGpnk1Vs6q6q3mJzPT1EOunT54IyOJ7JIQMe3aF31Rs/M3zpw/H8dOvxuHjz8dnn/x8fHH//th/8lTVuu998MOxvcNA9rvjjTffHnt7N8f6xpb6Ai+uAE+gL6dPVGwCV60oKp6fASCZAbC5aaGq4+Ozcf/Lh+M3v/7tuP/lg/HVl5+MLz//eDz48tPx4P7n49133hzf+tY3xmuv3Ruvv/HOePOdb4633v7WeP2td8cRPY1XK+pHNFV0RSyA9o91PTrzk2dVqmdVslsJqugEi1F/xjNij2EP7M+sKFqwsRW2+jIFmKEl8/tK7FMNad9hRR/Yh6q8pYWEpKn0t36/ATfPS+0voeT1HGqvJ6ibfGX6jxzLWJ2bPaZ7KpAdnQS3uDTuyaByqXfajwB8kBS2vYJ92YTYMyY33S/YuZTLylwGpQvcjFIyZ0JxS9hIU09l+ytJesPu0O9SxUoyyWfXRswxhAFzUXkjujXFELHJbffg/brWOpyyY7ZlBuEcX7iqZLVGQDKPezIYbBt7LgEb9T8LEDRF14Ff2fyOZSzMQsWRveDEsftM/hsAKGvNe3TsUX9/2brYJEdJRuKr3o8BpA0pkLZPzcUMA/i2hVs6G9hx/I/AWpKVheBb++tarW6vLTa0vh8j0p5OJ9CulNTuLv+7wpH63uIZl8XUPVp2RX3tC3a9av4afD8zjmRXO/M6PrKVURUO8GMplhQ8qIJ7r6Xnay50OEli3QE1eL7YQ4+Qsx1oRbCq7d13AADYmc4RLW1bsSVFhB3PZHUM4jmsXQdifewR51x5SMakcJ0qTqQqaZDD/rn+odRfs9nsN1qp789qP1pd5e8ZzCBXcnjXESQFFMiLyvx7xYTwYpwePBw/+8efTkPptzVuwvP4SApX6bVa2xTFY3WN2UHX4/j5MemgkWyqPVDRQndQIAVnmUAag+fhE672VC45Uu065KkyNSHsIXIJHv64UQ8ZpSh3NXjr91tK96nmoNgoUHnRCIwML62TrXSxHnaSExuAmV7Q4LMJy5KXrYSQZCPiAkLnU3YHdeCzCfYIHBA6KCrdKhMbHudGckAFQOqHGUSqgCtKlG72Nt+bTcCaEEyXu91kko1TZS7eh+pkB8Iq4AkKp3lMSewwjkaLPDvGyaAREhmszCFbImENcBWM7Bgp5HDYKbuP05Ss0FnTB9pmYxIpkJZWUYz0WRbfz+JKKJM/+0ICBa+99jULDaTRvbPwlgpMriSTBAZ1yugDrq0VZ66d53b//ld6Lvz+rdu3VMVptUdGKPSeJmwabZDKqubrRMKZa23gwusI1jn4MjhxHKpIpQEa46aDKlCCRHlrkrAu+lWUmSCkIyiqGNlEy4Prt7ReHWHA3nDFCPRulqf3gPv0VsYJFZWbgQiEY86EmDVgwDh6VMndKdHi8yy7b+oo71NxJfYf66wRI5qDaFVfgTUdwRCBEJ45lSsMJcBFR5AIad7ZURWDPcv5mgaiRxmO+3TPoee/sVfZ7z2rSphU3PA5rghNnXEZB0XKWWedHdBxodCea2aKJUOenSwUdOBzKsSiimZ6R7SvpQbr1/N+2jOdrRiRE849gjcFBdTbqR5nCx9UgcxVkQ799j6hMsDntcKp4CMKY6JaLRJAI7RWMLZDczBk1Dm0OGxK1ohn2XVQRTSVYAJ+0G73LVjgqqM0uFeSK9aI/jfPU3Pvhe6HloFUBAlM8QEWjwhYUsEP9i6JfRJK7q+V4AZ4pddi17mW9rc4WIcOt6KzoNdlxirX1vE/7BnWjmfG51BVazUTe9qeY4J+9kGfpfuQoBpaFES9yunjYy2bZFSUgd8ps0WBdwJiobn006GmHRaCqoZVN5zQdINuVGz0s1XvRc7qFkHsxsZ4sr8v4SiNqGDfRXpd7Jzz8/Hg4aPx24//aTz+/Ffj6f1Px8nh4/H85HycXV2PH3z4h+OP/9s/GytrVJN3x/berbFOYre+NZ4f49P4TAAsU4DlK9J76UDRQmhlxahF4pzEY2fs7dweh08Px8OvPhk/+4e/Hf/40/84/uHvfzI211bGrRtb4zZjMO68MW7c+fr4ve/8YLz/vR+NsbE9Vrf2xtbOLCoDYKIxNhV2iGAUz1jy8hfMStzS3lawHj/V6p6r5BaBOjz0wPui/oAC7cEvddNVF6sUe86cwYXSWOvXC4RIaCMMjfZms0bPnj9TsmFmQ2ahZv4nPo0vJXiZc6nYRxVDgGD36hWQ49+ypxIfqiLhTIOUrQgwi3/Cfrc62WpHK2ackeoDCIhA5RlKYCrYCmBVFXcLDtEaNFL2K/ZZatYSHbFCrPZeqvjEM3xp6H0qQ1r/AORVaDRAbJG4ifmlHn2DtPgA3Xtsg5MhlEc9AkKgVMZrlJouZcb0cOPnZRcWCqGNVVSZCTDduKvXYLtugcMmRRU4U4V1Z0c+DbuieXYZv8E6WpvCYBp2gj1LbEPcx7XXzwrEPScJJRa1oJEo5Eduf+gf9hLxSO2wWn5S5cFmkCxqZESedWmk9tkZTZZ14He5FoGry1FHGmTe+cau0unZkDCnSl1QrNfd2dTqoV8A+QbMZ/ESJcbpr2siPRcIPG6m54x905hLn6eevajbRywK/6EedSU688xoPSd5E49yUgWz7VPpleT3FSNdOy5Toi+Fa8fRosYmF8G2spEYaaP4jZFAE1VzbpNp72Pburi3glHEkFxHYwWdc4nuBKjtTE3yl85eVtHKNpvX1ZaoGh1gkrXX+B6AgIxNa49r2XsFlLln9VRHiJDfr0iPXvtKFcLLE6GJH//io3F1fjpu0vMFB5iATnM4rscayc7m9ljbRDl0a1wnISQx5LGQDLIAGOiKuJy1oTmDpEkKTdlguDwVl3DGo0yE7LRvzOMZejhtNFMiloCMFaZK+3SfXyW6PdSR4IKFPDo+DvXKg1+L2vnN503VcrUVu1xilZFMv0qREx6ayt1SpjKlQfQrqI1qUjVySnDEz00Lsqzxsuzt5tQtBVoqw0doQsN/0+BchL0oQH+Hv5sYCQGM4ykiIbqpAkGjiZVI5rrYSC09t3ex9L4aczZ90fzSLXuo2xvQwKgoeoMpIbOT6Iv7IBwUzwZHiYsquEba5sG+4daH89/ksEiX+wtMq3GDs6W5OSysJWtH9amVgR5a/pajjHqmk5EDHUKMAn2eHGbWYU4MPNtx4mpHrKTJEru+SK3oWQtac41okW0PO7UwQYV5uDeuB4lpniU0L4Md/n4dsxQPGQy/7cqLDbLVcLWG4b2rH/b6WpQRAkSSjc5CI4BUMLnpUQ5UJDonUk4xFVE+B6fXxGS5/xv0vpAwpcroeYxGsH3vF0pSBIBkTEFnAHF/3TOtTHMNbvD32SJYg35Bciq0LYa/zqG9HnXyfI5UWBcJOPciNbqATapQT0PkbXu0D7e2FExjNEkmJvQ5lWLWjeBHozoWfZEORufAjs/j+fTcTOclVPUGJgYKOnh4HrWhMxmqkO2JgRHet98n6ZEtEaXdgijLSl73W5OUBrG8pkmKn6OR7tqvgl0E/nyRNEpc4fhYZ4MzVcEh1lSJdgw0yfvtW7c8JPjZoWckhj4rGvqNPYFXvJf29obpRe7BM2Xnheeo2ZlbOnedV+vA17bL1D5onH4/9ViB4CvAQWXvmQLZ5fdVBZGS7bFFDBZVN7kBEkyCvAhXAEKwRpwjBQ4R9ur+7L6xSI8pyE6KfAZaNTUl20qJVY3jTLEuohClqsFat5rrgJYg1IPElcDSMwIYskk/ninZHnNyLpaOzvL1tZIt7MYXKIf+08/GT3/yN2Pj4vnYujoeh/sPxunVGNs3bo0f/zd/Mv70z//7cX61Nq5WNuXTAXuv1zbGCSJx51DdYAqQ5KWPUy0RAH72jZ3jqF54jXg5Gxur2xpLsb25M67On46Pf/6fxie//M/jk19+NC5Pno2VS2YwroynR5fjt/f3xxtvf3u8/8GH4zsffDjeee/9cePWnYC2F+PR48c6vxpFFUpdAz71l7mcNwnByDYuxatgzCwGsROEwrJgH2JTeG4GTwxgqoIfJc/ux1Z/lHAsKH7Y69Ix8blVx2XPGcB+sYrVc8i+Zd3YjySb9Zn8vD1A3Zut+uhnUB4lFGXGiFtHMuJCqr0e+6Le7VDJPfTcyVuD1las2ZdNECrGwjW3KlFfpiHq9Mlt22/w71a++e/Saic1XBgvCaY5v11H+coobfK99rWpxyx0QvnziMPoXAtkt6AYcR77rFTLjhqSv4kKqloYEpyzZkR2qj5Fb8Jx2sa4g/jG+bnm0jlBda8W8Rh2Tv6Lfkkox1SYdnflU9mHCARVxVOAE+Mw4qt5n/oQ0yc9KsF/UhzJrEspTIexo/7WCOTNrQAZ86QE2QkD91rgE3uiuZoRNZN2R/rGm2Tiy0RVj8qy7DrPL6wFVacC2rEeAF4TKy89lnNiZzFG9RCqJcc2zoJ7LtJoL2waaFCCuOj/l0jXs2cTgFfdDINeFjdsPMhzqigK71FAqP50SZ8144iYviPiFqPH4j8dO/uMqxACwETsfk3LykzTJtnmC5Ca61fFML6FghL7qRW6nu/69Clpz6gw7aVt9+Fy39icArg9W7U1vFagYVrX2DfqDc1a12/2uSl5nxiOBnx5zrBdOg1hHgfiyraA2PSjvlpCeH40nh08Gr/55Bfj8ux07NIMjiMQrQpHOcYa1EyQvA2ycWfd56c4JKqAEYBg2LuG0TtwdULoZABRGYyPEsI4ZF1kBp5iLG/fvqUN3EClRkr9CzGIL9MMXcGxyIklvjmo0Gj2lGgwD7EzpyRUoKzbQ8T50mvS/GxVIVMPaixaWbLxuVS5vkG7/iEhB8uHg0SK0hQ6AH97IKVnFLbiZ6oNsr87kwCNkoH023WmVrnTrFl7dIoIFTUvdaVc7RreSjBXmpfDzcaBetkZeEuqi1Eyi2S0nO2Ky4WT81A5Ve2KSl4RIH9m6YgWOmmi1+ZwP2sb8DqhJiM1Kk06eC+CrapuGpRO830OqQLmSL07aHbAKHqtBGdMyfBeUtin51CqgCkyptDV2feQcp1G/9ybaCod6zDT7PRMS+2swFFQ1CaVFqowwss9kqhLyCEBA+AJA3W5fhJCOY9QzRrwqMoEsri7M1XlFPCnSbvcd1V/zpn96abrFyiuodTI8US4pE53GejYMZyY/p1q1YS6hdKEE3fS4ApNabkNzgF76JNSApKeMyWxUU3j/arwZ1TeiDznClvREQMAKZNSWJLvGkXWSBToJPpVA1QwFkdt2pxHE3CPrIuqWlF0JaFij0kJd8/DX0kY3MvlYKKN86309bywnXgt62yqU4Lk0McKcEyoZg1FkqhJFCVofIclc38EX4ATfHFW5BA0P408zqYAACAASURBVM2Ve9ZVs1QXlSUHNK76C5VM1Up7WAmNGRjuiTOI1f1b1N3IKWCUAaNnh4fj4PBwqq7xM5JivldBHd4TO4vCGcAWc6BIDLFJksK+eVMsBRI01laOf9N9iHK4qLoBBEiF2iI/6keJc1ZCn56xUq5J3tV/yoxCUbvmeVOcfamMHs89Ot1fBDtW2bO8fRkPRfHFjIBGuut9VwlzVe0zJ5METNeTvt6yLARApTInXxf7pf2h4duu6vTMTdWRIPfs5dqlghIk0k4CLEvP2KaLqwsBrwSu9PWLnk9wAJINy+L6WtWzn/7934+f/eyfxq9/+bNxd29jvHZrZ6yvXI2923fG19/5xvju93843v/Bh+Ps7HqcXa6Mq0FiuDauVtfHBeJOV9g7KuIERrSNyBql99Z0rKo2cq+yG8fnY311a+xs3Rg7m7tjXByOzz79aDx9/Nk4PzkYh08ejSeP748vPv/t+PKr/fHwyfPxxtvfGr/3nQ/GW+/+3njz3ffGm29/Q7MI2aeP9/f1jG/dvq1EXyBo/DJBk9gH5wiOWfhK/XOqdjtI5UsgUwRkeLb4YnqcACGmL8ZdZVi9WlwygFrgk9R47fsElqYi6HYGjyBR9UFidp0X7Op4KylccwfDN1BWP2lBAlGN15T0OQlEcMg0wAK77a9mDfB5TVrcc381bux5r/D76uxMu418Q+mh6ZFTEkP1I3MOZRwS1HPPDcKXFcVWmEhgXc00uCoKf8Z4lPLs11ucbgqEpTjvsRAGTQxeivomlWL38nI2nVBbGEQ2jV5KCRF6ZItGsqR6swRe8bGNTQT8qZ3BsYZiBao06+tzC8+z5xndYv9fhXIS7vb82994PiY2y/1xs9qtku/FHGSuE//XfveujWM1FzI8izqbyjIj0wzqCs0tK3az33LiKFvEOqWa133cuJB74foB4aYWn7RLaQ2iLVDwRGBXqlONmwrsci8kNu4NRcDPALz6/gOEeG2thmugwWArX3q+m5uqurF2jU1Yg9J825rReI1rKZAgQC69gorjMvNclcKABo1f+O/a8n42f7dVqhXIJsH8rs5LqJsvsq3QIXHFUiAve4uZrc+fTYDP8v2sTWHarpJJMUisDSIASnuGMUXeZ2XOlGY80Y8jzMd7Nxbj9a3cwyLkeRUQWDIIACwct3hsFJ9ZwRmupfH7KyeEzw8fjy8++2ScnxyPjdUxtjj0WhSSqFX1DUpQJmpjiMpAF728sEMga9T8sFBX3MxoyijCMiotq0nXIyiKfLRsi9N8/fU3FJyJI51NxcOwsiFl73MFED7olqC1AIIdIVUfnAV/FHSEPseD72GTMw8FpnLSRfWaEJYayENeJoQtv7KLKk7BohPAYZgtajPTDS1aYglwkroGuKIchJLloM3y2f7c2dlO/UxBC5abG76ym7EtfsNrS0csJWSaXxXUspUX6Gpciw5ZEqWi1u7VsSS4DIWqEK6sTgnTQi2zySHX6qQy9I+U4ksPLQ98qmwuuPY1Ngp8lABduFcn8yirSFaK2JK+05K/y+SmOCngSsNyHZ6Rehu4Bl9sSJ7Xk6dPVRGp2lzHLnA/FXipI+D9eKa8h4ENO7bJ+VZBNkh/K6nc05OnT+RApIw5oYcOdFqNYV8RFCoBRTUxc37aZ8aetSgRQa8TToJynI36yyJUU9ETrrMJqhLn0Hwm1Dq9DzZKdlpNhj2zzsNOS5UuVbDIlaklczLCvXhOlDn00I2mgDqJtQx3k5SMXZFS8bWTxaLGJCWdtVfDX2dFBbQJCc+cr0ncZgcJdyt28tWz1spcE5BWeDqqxF7G9A1EFjhbMqTZ71X6xLbNojwzTUo2LmppQmAXvUVy8iR4R6GNAQjt7Ggfobwr2nHmkcqAx8Et0UX1TCew4vl31qkFsey8sHkNlAy4uI+Q77WKyZ4xgyLzCEPzam8F68V5gJrEGmNnEbPg2QJc9Kvrf/vePRZtHJ8cabZdr1lOUQOjzRJof4arue5z7HVh1x0IIte+q3Ns+pzHhZQuY7EHz4zteKEpuCR4zOiAZaW3z4VAtXsFu4af4fO5EPYpSdju3o1xFES7gYWex0KwS2hvRhH0ntxvfKXz2iqPA795/xWV53e4prJMmihzX1BB+SxsDGtHRZDn9uzo2Xhy+ER+dkvnDZvDbMExNtk3a2vj45//XMngX/3l/zbuf/nF2N5YHW+8dne889br4/3f//b4zvc+GB/88Edj5eatMda3xuXxufr3Ti+umUghtU/URD1JhmfhwI/5qQDDSxW8jncqU+P87FIVwu2NvXHK+x5+Nb76/FdjZ+tqfPubb42HX30+Pv7lP42//Mu/GF9+9Wh8/a13xjff+/3xzjd/f9x/8HSsrO+M7//ww/H2O++Me6+9Jn9+cnbu2akSOPO8RtYKITBiElN5rQopwCwtFZx7fBhJCf8mobxxY0+sA2yTAib6STNoHCCa/U0gzfdbiSpbif1LQMtzAfwtyInfZ7+h2MoXPkdMFeitm4BFyMA/f8F3qrq8yTP155TaXiCG65UOw9W17FntSX0fZ5rvsSdYI1EUmd9YWl1mJAooiTDSssqifRdla8UMGQOguCz9lQX6el70eVSrxbby9bOefF8y/dFBkN/MdbCOFS7xmaZPvCrK7m1shaUgFj7gdyWE7gtGr8IqrwIDogXhhJvZjlUqnWcl+4zZLrJ3VIGbsOWoTsa+1JZInVLiLLdCN7bAV0d/FEyzervZaPy/wGOp//g3A1pX3pfyB7bDLzMzmnCZDcQen5kGt27dnhRT2ecSpAr4oEpoPlsx+LCwCdfCHm98x/XLn0Rtt1WqVv18rqcpSPJ7EnY7Op7or92fgG3EJQUJZIexSTBt9uY2oLIpGn9w1m7duqn9VpYKa6EWqYwi0WdGTK5MklbyBDQkNuj9NE4XABCRl/pq9ii+TyDBYn72VCiJLsQMKJpeLnAnOUITcO3P8wvTSRdFgUn9nxeE0spn6QwLwHVLT/v66gtaGJGfSK+z/FUAp4JfupcUmKpy3oSwo+OqI9DCkyuLzAPNfq8eQ/bdqyWEV6fj7PmTcf+3vx7Hzw9FG91QJQZVvg0lhu0hRFSGHkISQgLqyzNL/6IyCnrpAMAJkASbMpRXqMDaqoIM/nA4isYrQDs7T4WQapv7FBSf5QG0F25J51C5vjSqcPJF30hmj+JpA3fTB+b5LObgVpbe1NWWbZ0AObn5XV9GydxkzMKbohAlxiBSbmZmztmO3rfJ3FxxcYNzN7k3juV1Zfg4dJEZrpiGDkAqbK6guU+nxryIVvstWyYucobh0cy1xYyWoi4cTIyeVQxNCVq+XlUKAtwgQ2p6ziw5VTbgcUvQInK+IHoSTUGIZtF4n4Z4V9xMPZuEJDIvrKMySq9Rs2yGpk7oWQ5LEaRSMVlrJWgSQrBYBc8HdIeEnWdiCqpRL/YgwT+Jh2dgUup3QMp1KSmWwloc5sW5yvME1UrsUwV0ZSAS1kFRFRAGXVbgC0c8hrMVCu2HcPJv37otI8KAdByTaKDcN+JEt25lnqElleVsIxmvYc+iOw0F8nKSix4W/luACHsrVaiKePQzuv+4ntIry++3aIAtW6uYFSZqIul+XMuaL6unMtYdOZDzzGdx/7w/11lFN+5Bn51+MJwD67+ke2rsRBRTWat79+7p/VsR5PeLLPPcmwz07xiVAv+mcKUC0QSANRBdNX1jFYORSE1Qx+4jUVICRLiinnEgSdZ7ZkqhYh9aGOtKQQdOVImJEESP6rE9Sc9Qel9YU1Px/ZwtoGKKrSoKEnwAsUat2K+tam1BE9NeLQxVRN0BnRPnVuWxP61g6D7T24ets+12v577WN0DykYnaWi/Qu20nOBysH0r4KH9tacQf9GxAhUKqSoyz3mm3rRfxf1Z3Av35/tPlSZ2qsyR9hv3+ZZeJvAE+lOqQSTT2E4lE6JGAWrMvc3q00rfqsXT3B+4rLLXPnH/BnVmVkpR9SVFVoFaZuHxLLHN7TlVv+DW5jjh/J6d6M/VCpR5/O6ZKne3EWIjqL26Gv/HX//78Xd/+3+NB19+PvYfPZDwzJtvfX28//7vjz//F3+uhHD39m0y1HF5xaiHtXF+tTKOUYhFoESVaFPlsW8UPvFR6t0+Oxl4RPYgzJbO+C1VfX11Uwkhf85PLsf56dNxdrw/Ntcvxp2bO+P+l78Zn3z88/H3//nvxmeffyHxmrv3Xhuvvf72+OTTz8fF1fr48A//2fjRh//V+NGHH44jQFxGw6AKfG2FbdkgUYdhKTgpUrCRgstELZ9EzuxTZQ+p9DATmPtMtc9UYdsL9kT30fQ8Jb5m2mUr9fxeRbsELAa0UzVGA8p9tsukqD9Sm0PEXzqOp1RUrgmAS2c8qsS8L0loZ6I1mKwAGv+Nn6AqL/AvQGeT4WoC2Ifi13bSauOESSyTCKvw8/o3zkrjG4OGpsGW+iyVaebLbbj3zJQ8JxRmIxhIVuKUZGkJfpaJZJaBo6vaq3mg0xx1yfckeRR7TNRVqwULsASw3tiQDbL9he5t8KJMLJ0hlMTT0912D8cJjml0jfHVsp07u2Z9HRzq59ia6hV0NIL2TwXHiDdCk5Rd0IgG25D26zkZsp0z480x1OxvT6cxRnyf9VOv67p7AB0Xu6rYtWts19hWQLiSI4ouFftz9QwWTJkmin0Wo87K8KpAkD4r1WM+T2dCdrwCSvTmHur5m+22q95oMTSYDSkFUhdHtHdXVsP8gN2DXzdd18KQppp2tEkBadnGfN8+4aXZ1aFb8vzZgFXg5jVuIfIf91ayto7xFVfnfrxnrOegtU07WOn+ZeAJiO44DdSpO7N0wXiz/gmVesBNz0StLWksaPaQxSuXrTBNWlkvfpdr4uwWANJzTpuHWAKIRmXkFevVPl+eVdX6WfPOabXY1av2EI7zcXV8MB58+dl4/vSJZhGujks5HEZPbG6iILo1Vte3RBlFjWwVmon6BzyYXnzeTVc/LiLNrvl/VSAlKVhfFxpOYF6aDYvTERRzsO7kgsUUnzhUo27ibvTKQDdpZLPWEYMEcAAJZiroUQlk/8xNz0KbUZ4KXY6No+QojackRwTgRbOUhIbqVflvSUlHVv2FICGqnBKCODmeBBPaC1D1s/bA8Bk94JrLlhk5TnxttOb783BjNq5L/iBE8yw+9UuGPlMqjAJBxFMiViMKSvq+XE1gjoyV0Jpss8H8+ziK9OuESsNrxSnXQPnyuaPMKWOXeWYKXJ0YepaKE1+jGD6M5aCDDHFfTnjMm28V1dUbqhoOqlkfqDaq3GQ0gq4n6zAlRVtbknt+9PiR+8ZAOPf2tD943XEGebbComCo1A6CotKiIm9fWqpGNCShaXUOoyIDSe9oHIOCvDSis7dAdBU4Q/kJSs3n0UyOs+GMgM7JsaYCSbIoSe6oO/Kenb8kembGtLTnkH3oe3WgU/GjZfDaZK1JkmjXF66Kcy6o0PGMMcaq9mtGnO+5lT/Wz+qNptSSnPIzBxxGGqWQBw03ATfnlICbahOfBSuAvdfzX6pc+25B/23cLnRNFg1Btn93vPH6G/o+gZESSFXfjVhKYSxUbwyieiIYPRExisqoK7BL38SyL7MKZO7F2NGe4XkQqIllEEl2fElRTgFhmklmenLBkDq20hE5+zxTEv34Xfc4KgCqq7BTbkClpLZJddR91bO96MWo3axIF+dSlNQkTSQbvJ+q1BmrYpVnI+a/S9BBtK1QeQh4axtMg/F9qlqlZM/9MqwtzAxsZwOiUmGF9i9mutVmzkmU+z2wwewl9gd0fM4974m9JNnlZ9x/FUgVCKR3tWwFzoiQ9aLrjJ2AYhdQolU8qa9Cfwug15CU9ymw0IS/lOF+hpQO0wPeZ1gBGwOUnkOnACyqtVyAxpFg8xejXrhW0aYA5QD8UJK7OFPLxer66rjif+z3w8Oxen013gAQQf58f3/89V/8xfjoH346Xr97dxw8eTz+8aOPxrvvvTc+/MM/HP/j//Q/j9d///1x9eyZEq2zy+uxSdC7ujGOpPaNuijUL/fY0MMosQNR/xh2bBERgnJVi6lQPX82UaF2d2+M9ZWtsXLNbGK0x8/HlvK2s3F5fjTuf/nZ+PLzX48HX30xfv3rT8bPfvYRqMXY3Nobn/76i3F5uTo++P6Pxp/82T8f/8O//JeKIUhSL66G/iaBBODlj880M8hI5gy8VpW0dOUOxuY5InPP7/s8umLE/ufZlLGkwD7Jvc6GtARM8+KrCSlJT2Xga181NkoxwerYfwLVNSNzklz3Z93fVTNuRRM7Se8S79dRK+zxDosXXTd7c6J0bmwIyKRqgc8Q9X13V3uHz1clKv32AkCpyidx5vO5b36v4liioU3gk6tw/WqMwB5hXxCYL1VRm9WZqu5+2SqblhnE95ygIfyW2CRgiCq1mWM9tZukn9+tCbxuS7aS+1I/WvpF+W/2AK0wBl09Z7LMJSf7G6J6Vkm1Vb4pWF+2aZTlkXmJPIP2CpYa3OCb+9YYtManAehFTaeNIOM3tE/Cdiowi+8Q3TriMI3t6rcLYEq0JhTiAtlOJJ3I8HeFj7jnFj6IMdXWsIkApMfZcIYFsqWS7nFDLmR0oHyTOH+WxcLwVQXNsLstFjx+/FjPmrNWIR0JzEVl03mrachlzHCN/LxAUs/kMhZtUsR6T2AlegRhv1ScUDE5YoTqcW2C6oTbYxu2RRHmOtqraNVQg16i9Ied1QqrwBO0KHa2lfBK9CcsOj5P8aZaEwAYAMoch/JFQsy1T5X9tC41dyhQMBe50rM/qXtTWbSfUM6z4URbOUg0EbqvC8rye/ybc9z5wwapHcObSQCF1DbhlSuElyeHY//h/XHy/HBcnByNKyRfRZkkcSKZ21AP4RpqZGsbY+V6VcIyslOgQaAHKZOy0UVPwwmSyIBIktVGOaioipAlJSRuKGbjiwZHpTEzqCpp79ERyeyLUkREoguMwRG/P72LQvYj514kXYIJiLiAemQ4ZrnwpZl0s3AdRceKHixpYA16OZhsBM0LTFJXtFGJSioHU8IbtInAspK1bF42gOTwI1LQQ+oSv/u6RC2dZo9YWGea84IRuza1pk3/Cu6v3U/BL7v8bUpC+zXZ9N20WqcMOxdxSKM+zKsXFSzSvaUksh5S0VPvmcv6VRms+EdnpPF+oItO7KE+uurGGvA8WEOCP96ba+L7dbqm7/igUC6vg9aeCZLSnxuAMd2R++L91NsmBU0npuZVW+a/VUQnQk4AJ5BB15pRIhGIqL5vkyWMxDxDzSMuqr6KsahKJdekhBAFssytciBqxKi9VaxXaWXlmavZGApE0KGpcpbeqAauBSvqkNq7UD55e17qFNUPkCRJPSxRimPPVuGSZIjgq0bJlLZbEmMh0Dg8OBCVm7NcWnL3PRUlXsuaseYSKAmyTLVMiFyavYsM6tllCC5rfOPmDdkFnCefo9mA2ksOEtiXzGHqvEAna6axFoU1iu2ECqomr60SMJ/b3s1WC5cVYfcFr8jx8Xr2bauQWqdQSvl3A8/2TfJcRA3MrEN+F+dEAMg1YOewUe07KTClagJJfZJ9bIedkGdXYld5X/WTMS8N5TmNVLD2tES3ggA76HAgoApyRmS4Cp4h7wicpKpFsKdAKjTwBmENVtoLwnNlPUzD9DDp2kwNutaYmPSJNgiMNDZ7jn2kfZqerIp+WQzKDAqtUah5coaphEsCfNuB+BI4EeMhz1q2Y2vTojHnc7tBg5CixNh2Pe9Ti/XwOvaOqFxUZKENR7CiiXPpnqrSTj26QYQDtHGe9LzodU3/Ks9Vicbq6jTTsevKGSHIEMCwQRB7rGduQZmNcePWDZ9/qgyq+J+Nteur8dOf/GT8u3/7b8Yms7Bu7I3vvv9749nTJ+M//u1Pxg/+8Mfjj//0z8Z3f/Cjcfu11yQAc44/0jiXLbWCqDoooSqLtZm6S5IL+mAfgx+Q0EZEoZzEWyOABdL4iWtEuKC04stYQ1TKeb4n4+T4cJydPBtXFyfj/he/Gf/p7/7P8enHvxiff34fLH2srZHU7I0ffPjh+Of/4r8bd+7eG5s7e+PZ0YmorBvSJsA/cqabt2emH0naRHmcRd/UE7sW4Qp8TCi82AkHxaWaZcaegM3abgMbZesIqIxQC/ZHKqOpJgiwikANgBVB/5L9gi8QqBZUv0IoTTpLfeP9BCxLWG59mtXZalArLf1vxK54Jq0OYkc5c/hixQwV/YjgUSsmvRbsr4DgjK1h3xEIq/8/45IMns8tI+oZDx1SIGcqtqyNgIyA0+3n9zm5VuKqCkX68qzmakYJG00xDxTMPCOduYyD6Jnj+g3wEN+EjSSqpGOHReFsounJJgd0NWi/FaGaGVyfAOT1dfkywGM+s3ECz4N1wi9zLyhg9zyXKdMEbqriFSBKn+VcjHBs4QorFbD2OdpeixqMPY2dLN2etXbSDy3Tybts60LMpawbtZkonth1HBLg71A+0p/deEEFhbNz99unV78KsfxNTMxnOQn09eq1a+xPg2i8Z4EWF3Ay1iV2UIkr1O3Efl4rM446WqJVUvZgz0OBwzJaACLab98e5n4u71m1da5tGceKqpy+1SnuyXgGF2Bs8xobNnFrDK/4IPfSwskcX1lsCSCCe1IshYBfWTXE2tE6aMWzKqtK4JPslWHF+7MGzKnG9nDPAmuIZQUuLsaF5ax0HnMp2cRCznHM2qqAm87Hq6qMnh8fKCFkMP0VyqLXNvTMIFzPHEJkqRk7gRNpQri2YglyDjV/Sz5ZGyeDPllIkMbcuEujboz2sMQ4olTDpPgFJ3wPzv8docJsMidFRjREuUgjv1GsmV5Zfi4JgIIxUdC8kDh5NrdnkkRkRCI5TjS5Js3ck1Jc5nhV7jSUzh74osP8twMxq4dpM2YuYg8sm9HlejdKc7B5nalvDrzVdxClNK+JX8Ohq4Q7n1lhBCN0hrMJwoza45BRVj2aKmEYZjazULM0gBd5sZy1r8M9CqZZahNRuk5fWRvtFUBDxxhOXtRztLGpIJjktvdXKgbXI8QQqeaotvYAS+o/oxHa68G18L4kP0I4J4TNNDqurQNf6yTaY9dZdWpuj+BCexhKSZwOvn6HPqSMJQnqw2pamj9KaHHQrZy0StLKGs9d88oQAYkSWGkidVA6CxGxaKW7z18OPkGJfoZoSAa+tnGb92vvF78v2kpKShh71lzqV1Gp5HuqCqb62OCz1DfWreui9CjVLdad9zAl09VJCxA4aVHD/MnpOGTAaxI/VdJ3doykARaEqiG0KlSR9n75LJr2IdU0QKNKQS/W2VUUV5dLpcQW8Pqin93HXB9riTOjqlrHXYRxqralWtpgQ4qt63MSNTMPLH6A4XWl3DaCYJMElaTNjALUF+l1NGAklHZB5+AZcL0SqSFJ2mAIvO0UxhF6GM5Lkv4RTmgSy17psyvC70r3VsRXPJdSe0fOx8HK1LgeQSvRSTJDk7+xg/Q9klCrXzGzEbGJvAd/8+wrt869gTCbJkkvFDOsmNFpZBVb0WvgPmTLLy+jSOo9Njtf77PeT20xy6EKctQASW4teGFqJvutYgXqpVhbTS+PQa8G6d3j/Ler4WYtqOKy694lIdPpG5tFfVyp4GcdQK5G/VSrO5rA1RaDNjzP9tMW6NP3XvrTPVVkWv5FVS33LPIZnJMCJ7JZ6tVyoiHFVJRbs47rG2tjZ499BbXtapBrPT98On7x0T+Ov/nr/338r//Lvx0//IPvjA/+4P3xzXffHmdHz8c//uJX48P/+k/Gj//kz8eNe6/rrJLe6bqpYithoCodSljbD+idZTC95Py5Fo9iwRc3wVcyrfEAVvYbAMT0ZF8B/DBPmIQrgMwFku/nY+X6fGysXo0vPvvV+A9/9e/GR//3T8bHv/x0vP61r4+93Zvj5OR8vP7mW+M73/1gvPd774833vp/SHvTX83O67pz33muureqKFIjRYmSTIuUZNGmZFm2bFmOLEtWPCedTjpAOugpyIcGGuj+PwL0h8BJB2nY3Z3EDtJx4nm2ZM2WKIoU57EGVrHGO8+N31p7nfdQ7QZo9CWIqrr3vu97znOeZw9rr732W61ZMLtQM1Ivn9esQvv/idKtQJ9WBo8/5XtJrASAduCqvvqm+sfXxd9yb9rjHTAnttA56wSS70ngLdW0HkEU26JKq/QASEQctFNRwk6Fno9dCo07So4GmzL3bjLX0OM9vL/4ipgI2zFiRbq2Bi4yeoH3G/r5WkGZZE9A+zKCe57NlpgKGy7FbfVsupUiQlD25xMfzGfH3o+FSzRerPuFE7wSm/AspFnQzAn3Ak4qR6y3AYmek9pxSip4np06Kd3LnvGMJCw0URI1bZfYxQCfKmPEH/v72r/YyclYIKttExex7qmc0cPL/1wLn6FWjRZqC4CY0WCKvTrJGZIYlEG7d5O1jt/Kz213zehR7NhqwY45O7Fq4bbsB8WlqL22Lw67SIB0x5P8XQWK7pXk+jUuo2cV8npUmyNskt401sRFkh23ewgIMlgnj5Ve1O7pVg98t4cEdAjt3qrJruqlL5J7DGsJ+6zihURuDNoT22dEQuIqvpdZhbKrPcYLn8N1shc8s9l2STa027JUAFhYHFTtdQ/d8xgWUEBcz2huBg6f0jZcoGzPzRxTXfGNAf/i+wLCcI9iLp1WrW+s64ypsMH4NKjvTQUNw4o1yMQF/HHoodEPUHJ7bObd0CLTRSPu26AnOdZkX7OerD9aFT5vxwJ4onnB2ryxhPBot/a2b9XVyy/Xwe52TUHFU5KBitYJb1KnIB1Ts1IjO52aUUI4dQq634a6K4EOcm08lGmD9lN5ODaFzCMdbCzzYPJn+r648MzRgyLE73IYuPlxY3taDb3IDjadbLpipaShkaTQK71oB1pso9uTcRRBPUmosrH53IyO4CGIktj0qlQ0UCkC5gAAIABJREFU5CQ60eQeSO4yE0xSxq0W6MZdc4uDOCR58vHz1+vQpvDJXvczI7ZBE8fomiuaptJozIACR1dhUgGKDHwqI3wehkMIXM9eSVKYzZcG+QTl+X1VEZvCkwb1AfXvhG7MeU8CIiSkk6g0ExM8uY/PMvFCypquw+eqYZvvpXJC4jOqMsZxZ3SHZLO7p2zCJ3ffj6udpqpSaeCzPMLCNE0ZkjYS5to4WWR9qWLynKU428FdkrkEiUGMFFAxlBS6L/SCpv6w5qxtEjFTahyYDQgd9IPt7UFOfAAWmgpq6Xr3HSnoOW6KLYF8eg5adVOJeI8hCfKVSkocnxq4d92fyLqq8tpjAnJfOFfWQY4t41E64XVyNBnFEhsQx5JK2qTyMulTSGVHKDLJoxIUJ6ZOInHwNnBKqLunlOdAoMqexgiz1nxlDMCYchKWQc5YrjfXpeb47icUSNIDagE7ImKj85oG9zbMqmZF0bboqwNlr2GOXsawsK2SuHENAblCI3IF331s/C7XrvVWP8lkHElYADhHkrkADKlGGqVnALpnAo6TlSDL2h9JKnv2n6r1vW8chDAeaCKjrzPQgQd/p9Ia0S9VTfahc7aSbQS5SGS7ryfzmDxyx7L/7N30IbH2eX5Bu8MQ8BpYkY8LJ4hJQMLvBvnWjNuRjZadEf7bPU1jQ9t/5/XsHz5DdPCRSBLvq0pI+oI7UoqghCoFXf114OozoCrk3GwPLvaQ5NCuQ8dSHycMjBbEwiaIlt1rTgwsn3OwZyrcwYEoe2fXVmrj7FpdfOXF+le/+s/r2SefqP3tzXr4gw/Vu++7tw52t2rq9LimF1fqfR/8obr/wQ/XyYyrThYdsugKFFHH2VCIlxT8UiHZJgaQyfP9GBUHePJ5jG/TAOdeX5ILGBezs4AtBGsLYhKdkiieHNbp8b7+P9rfqmee/Fb9zm/9u7r44pO1eetOveNt99a5s+fr6Oik9qEbH57U+z/4oXrgoQ/Wffd/X80vr9bmzq7GXs0vAoJR4TBzw77GYiGuerjfKiBn6OeupDDeZqeFUHgm9IaZTslzh0GSCjz3rIC+e6KVdDJLttH+qIiyHlLfTMV+kWHhPvuR23cLCv1FrqywbwnaYAnwdwK2u+++WzZtoNjTNycBFQO1UkXHfvQM0lRBsJWcJb7Go6jwadES4D0FQLWKb+iynEven3u7evWqgnNAI4krMYpnNLdTe1I9plZfTEKeYJz3cF++eyWTAIn11GCIzjIVD1W4TBuPKIZ7NQHLaDFwYh76N4E7caN7ppsZETXt/qywIxLnsQ8UO7Q6KX+3fWStnHg78TCLyC0GnkVsyqPZCE48rEqvWaVRER3N8eP3JHy3fyCfxRfXgdYA68H+kF/MDL4uDLBGSZbkk6EsA3qNlPYH7Ywe+cH75ndj87h2FjO1C59vi5QFzMY/se7sa97fBRmzUAIwZ6aiQAVo5YcH2gfZL1LZb+qhKsfRlGjqJtc+rhAqPiZO6r5/VWKbMRMfHNvNPTi+RiTR6zUBLrZbbdr7BZAP8ZwkkGO/xWdybtUzqqpdWmdgmE16ivl+gFqd7VHskrl/EVfKcHsq8mqv6DYe/BVrIxt+cFA3rt8Qw2RjY93Mn9E4rVBmswcllNYzyLH5YqU0M5LPTXyKnQstWcAE895FJ3c7Bu8XoEO5zSHq6qaIChRYXKq1M2tDXPOGE8LdzRt16ZUXa39nq6ZPj+vMylItwc3FEWMIi4Sw5alpLz8xOjg/61ljOD8oo/4yysAGgp5yXE1JafTIxmKcENqJsikwYjLUPVDYDtLiBbyvKk0ddFqpzkqRCt8b1XDhw2G9KF7d+CwKiQIkl7/5zATSOA4nh65ESL2TfplWcRQa2mhHqA9B93kobOSbN2/pPUS7aLSHjcHv84B9nc7wUjAwZcOc/IwKCPfaYiv+XI+PGCEaen9TxoI0DPNhWs4ZR5KKZ5Ip0HGoIpFmT0XGNCropKmQGq0yJcv9GlTOlLz3WAacw+TLiS4BesZapFdTPXnqSXC/poxQG00HXD28nMpmy02zhqkyuRfNVQ3/774lnqeb3S3uE1oAzpD9kmqmhHt67k5mxlitqxPlFhrgufOV6p72UZqAc6OtMMtmkxpuK42J8tvBEe/j5x3VxCUlsqoUphm5ewqjQst95P6E2nYDt/p3mCvJ66Gg9Tqo2tZDcQdghQS8AYQ4sWGvjWWaW9CJW0qwC42VvRHQI2cmBlwIdSdlcfjj5xj6XxRQHdxb6Wssyy/0EGPZNIwkK3KoncjwM5xpnKXQxO6pHQaxdxIgGiTo3NaWKst5BsP8y1bXSjAUZ6jEp3sDREPsJm/OL2vAewptXGSmI5Uz+qQnM8dsqyYCE2OH4iDUCH6S6qxZqs+D7UBoa3PrdYFJUMLYjYAwPKMkf7v7e6rMitpJD2RXWVk71pHAVsnNmDY7jGGxpBzvH1GAULLzPHDig0oge75nEbKHrbjLwOoVMwVWlj23kCpin+3Q0wPSaX1UIehB3E1ni/1NH538SKvGKVhrxoJ+T2wJ+wfRYbpvCyfIF+dB4FgHOvrMTtYUsHZleAwEqKrR68AZw8EnQBCNuBNAnc1mKLiK6xmQBNB5v/GolwQA3mem1arHir4Yje2xAq+AIgKCDohZQyflKFpiU6xIKdDj9m0p9V04v163br5Wzz71ZP3B7/12zc2c1vve8646u7okiibiLcuLc/Wu73uo3n7/g3XX299Te8euOmneaqtw0qdnai7B17ICGVX793Z8r6fuG0bVdL7ZNWkZmFB66R9FKRllas4HMQC2fg6iq/5nsMXs9GnNTCE2c6euvPJUPfqNv6jNG6/Uwe5+rS6u1OLcAjyfeu3m7Xr50uVaObNe97z9nfWJn/xbdffb7pX4Df2ExwXTACZOKyfKnlqAQQrTGrviinb2Saq+BJLunTPIzJd73Qh6lyQgAhhMYJ6ROfKPTWOzj/ZIJInddDzDGUrCMVZNjKJpRJKIiZRoLi8pudDMMyqZi0t14QIJsVWIBcJkFJaE5cyMUoouVcemoQ8joCZ0vgT4Aev0HKm4D7MLJ4Ewftc2YqboB8O3SM2QMRxNNRRFuXvipH7ZqpJmgVjcZwCJG1jl/KlnF2p9B7Dxq/xbFa5es4ExpX5C2908G67N9i7iRq7mYa95XpyNjKRwddcV/GgDkEQqMmygNf5VszM7IWLvm35oRoRi09ZLEAjU7UmYAZJqsSvSFxxF81ZtVWWp++ewHVFWJUlULNCvyxg12V8peDvGU+LYQD//xvZw/xK3E5gcauOkYjwB2wGTDWimAi1mQ2j2zWRTlXF5aaCcOpZt4KHjAsW/vV+yBulP472T7KeVIjRKbDdJE7FY2G6KW5q26zjF8V9iB/llAEJmz3bBJXP22GO8BgpklGxz/VSy47/GY+XEYKFntOcaK87s8VipEEYPY8wccy+mK9GxbQFvsAXcM714PueTUUecXT9H2FPQohGLWx367CVkJIEYU5wTc/Jv/Kj2Ou5Y7+lWJoEIMPoYEdVnns8NqMQeieDd9yaEYtaojxZF2v32UcSf7gl+wwnhzp3r9cpLz9Xe9lZNnxwLhVxZXlIfodOrSUJ4iqAMM3sOj2t+1g9TVRklc55Jp/L1wVEdksAR0PViJNkaH8gMSUY6eEDSmpqUA53Axk2cRq2t4uMeD6Pi7qHhdxVUdSkZ44sR4nscUh4ih4BNwKgKD5zEMJseZ760s/4seKpVadiOk8eAsgl5gCAEJEQEvBoMD1qx7Pk4qQAZ3W4Vru6rEo97RDURbbYVRl0ZMb8+ohhJFjQrZXZOSEHoHdw7hyVl+RwMDgP3BlqQBnKlpxlY2aX5KBSFoqVkt4V9nBQ45nPy7SQ8UtBB7KP2JAeoHiD34vD7ocSxtgmaeH0QwBzgUAL4t5O+Rtka8Ql9Qvup0SyeI8gsSQMOI0G3ZLYz/DPze3q2G8YItTauOc3jMsKNLsSoxhEJUZX6lRt9+Wx+JxVTfh6EOgnhUBET0mlKqqilakRedY9tUxJZJxmCNprcO4EkCa4AiRFlQ+hXGxGeE/ss1ULtAdFSemi2HJ3FnwjkVbUS+mS6KQm4krge8JtZdpwR1oJ1SuIB0CMqaAsXhLrKtXJ9XIOEWHrIeBIu3wvz/0yPlrPp5FdJfwsdsJYIV/AZUizrvqsMk+fMEySzbtwnDojPlfpdCwVlb6uPTT0VpmWTgGuwe4QHWtUv+4NzwvNTf2NTVfj8jONQUNZDgjUvbwQaJLnQnoHW19UA1o1eSs5p7BPfS98E9ul1lexFz3k1im2kk31GBYfki1CBJJXXYWdC3xTK2D3C7E3bshbaoudEKsunWjfbHMZr3FEQjc0SqtnPhbXnmrlXJRLM0hyYENt6LQ6b9T+ztqrzswOlsEcqDMqiw9BkV9JC6U/SJspPB7tDhbwTPVWiWoU4Qbz3jAXBYKLIPnRFMNXb0EC5RlE2BSKeav3ShxSVuATfnDvOqQSfGAkwomFnkHQqkx4Yv68Akv7WobrdQUWqmU4mjFBrvZlxt7unWY7sZVBukhh8qejIdaqB2a6ETNX62XWJIvAstzbv1PXrr9XG+tm66/xGfeELf1rfeezRunXjan3gwQfqs5/9dL384rP19NNP1De/+dXaOHemfuwnP1Mb97yr5tfuqa19PPhUrS4zosb91dx70HCSgPWzZ2tvb0cCVFBUxexBIARaMbak94JGYfQczJkZ+t7c+0YyiJzM0SFUOAAsEkKYPVO1vDRXS/PTdXSwWfvbV2rr5it1svdanRwc1tbNO3W0iz+Yr4tXrtYTTz9TL126XFNzy/ULf+fv1QMfeLjWNs6rn3BzhySD3lE+z2eR6zJVkP0/qz0INbrbaVVxUCVudW3QMUglnOsOtY6zENVdzqbBAScj6YNyJcyV7NhoraeAUlPlxBZpcDXjKpJYAuBig0g8pZzb9jyS/fw7LSxhqMTv4k9FH496OrMMu2KYhNTjE2w7xMZp8QzuH+BJWgItUsPacX65z1TquadxJVE2vwxaeJSEh2yfP3/OINGJqxIZFZXKqUZ97e46IdSsvm5FoWLUonaO4ebkr+0XAZt2h8Hb2HOJ4bSWgWKkBlSpYmLPTa934pORAqnGp5cylM9UQ8V+CNjUM64FhDW1XD2x0XNoEItr5dmk6hQQSMwjFNbbb3N20urCvQVctGZFZhBmpqcrU8QAEsfCR4hyabq2E99lvU7tQ93Xr/sZklDHIalosi4a0dbPi5jYrQ4AlG5LUQtIr6Xse1Ncs58Tf3DPVtu2cIzZOSRAoaa6ygsQG7o/veM8X/YQtpr7lm3I6COJVBFzOK7w/iPu773UrBS/r+d0k2jJpraAWXxnQMvEykm01fLRe0zX0FRQbfyOeZ0juJo/AQib/t6/54KItUt4P3IFnw3Hk9E7UeyCUE6rFyeH4W2S56SaybNN4USK1aMxMPxdMUGrg1oPhRFHbuGS/gJ0c/W6d0X5eyqEBk4tEsR+EsDQbRECGd5QD+HRbu1u3axLLz9fu5t36uTooFYYSKl+mqoZ8TFm1T+YHkIol6pWTJmKYUNoRFqS6FEuO/VAUJJFD6ncGsQchspGI7rr6+vdVxHefAeMjaC4FG5nGUPO37mOwwgTtEiC1UXdtKqgsilGCfQ1p4T+t+ZnqyJihRwdGg2djextizUEYRoSqe4r4fsW0rG8tZSdegPLaPY4iSiXTvpm4Kn7sxQg9diFVOb0OS2NnZ+xCbH0E+qZpeaNrE8EUMJ19mebQpMDlc/UIW3n6eQy3GQjOFyTDLX6JWoYjB3Dakc4masTCpzRjQmtUMaheelZlyBH2QMxRhgeoUWjwatZ9wh9cD9KvHtt5QzbaBLIixqlwDY9p51Ud4UkPWjQnQEyokzmBmcqxRajMD8c9Tn3Y+m5tMTxOGGT4xnNfLM4khUbJfDRAEb2rdChpl/FWPKz9CtwD97TVr4jcTyzZgUr9mmqWRkjAegQClE461J97Cpj1ENzdjDsmdMTuiLXEaqqrr2pupHsV7DdsuLeM/SUea3cX9OiAp14DqhsV9VklBsUkoJuC7CoX6v7xmTERpU5JQPdsxXgIhUg8+5nFFQLkdageqOdEVrh5wJLdq2UhpNf39hQAMmeFs8eoZ9OnHheqVzGZiQhCnLOPQ+iMi3xrWtTBb8psy2HneSPvUFwlGcn6eke5stz4/tc66pmlvq85lzgyKNaJ/EZ6KQNZhEg8W/2ZCpPskWqRDP36Yz2DFUf3o89keHPOetDhVAS+o0UayyBQT0F3JGQ7xlnORMZZi9Qo4c/4+QyPiIz3UQBR5ihezC59wBPZmykCmOwj+DYw8hd346y61DVV39jWghMM0svluYWpponOX+EUADYnDiH6aFnNaoest+TBEjMZXdv6PsY26gEF+M/B0ZHA2YBFZKIco9K5Amee3QHe5XEIGqnEgDBrhNYaOYaCt8WGpO6oUYUQZdHpW+r/u2/+XUJs6ytLdX997+zPvihB+vSxZfq+s2rtbAwU+++/5318A//eM0u31UHtVLXb+/RxFnrZ85KPZwzGIVBDWrXqASPW5rGF6Cge3xYu9s7taCEcFZ1P10wqn27O7W5ebtee+1abW7dkX2/++431333vbsO9o9r7wABNBJCkrfpWpyHXkqbyV4d7rxat197vm68+nRdv/xqTR0e1+n+Ye3u7NUWCTPA3t5B7Z/O1OLaRr3zvd9fDz/ysVpaPVvoGOztOzhOVdCD4F01HkQ4dDasH5CeWfdCW67dgSJ31H2hGd3StMhJNaHHh4yqTFqGFgDR3u0WA/5Ir6KZCmbEpJ8wICiVYYFSxDLdz56AGdvKXhH7oPUVJvuv+8w6xkgVTlWHpsop2UPlfc+JG+dOQPjiomiqW1umA8s+T01LcRcwQMlOi1c46J0AuQb3m4nTs1nTNhG2FjZN+7ZbJLgPURRbjCf2O0BQEoUkrLI3ijewOWEQ2R7Zlzg+gTGDOrWSkFaXZO1kzxr8HPz54YFiUgGWPUbL+gnuv+I9DLQadCaAjs2mYs57uoJmP6QYsQWi8FNU7FXFXDKQJMEdgDyNkXIbgWxn+zDHiW6X4r2yFtgB7JlEa5qSrDXoWJTXkxCG0eJWJSfZStRH7SYqXPQ1kAyynhmXBNjBz9lbabkQOy1ics0wCuigeH1zU+BolDdZS8/A3RYQi08HaAkgTvIm9tnACDvxzN7Fhdf1hkdwjHXjZ1wX+zUVWtZQcUjfi5O+GflN9TAKFDYgwv2FZWcGitlYqo42s0oV6W7ZMiuPPnjvrZznVFvH37PJMwCLH1WcRG/0iP5qBptZXPp5+7SAx4r/2GOHBq6jtWGAx5oijrNdgFKBq8dZ8dnE0/w8wEbWNjT5MWVU1foTn1co8CkaJOZ9Ywnh8V7tbTGY/sXaISE82KtFONI4AS0+6MasFEZRGqWxmw2/t9POFvUmDYZFktgzRSzxe1xHZKgE6JJuX9RhvnnrVh8IV/pSPoaygoEyb9+PwjKsriApeZOykg0An8dr6V+Qg0ujsqifVulSENYZfw6kB5Qb7UhlZVAVlAKfk7RUe1KdSsAY9CP9OH57JwHug0QR0f1iHm1hFAJHEF6xefQWozEdxCX/bKgYo6BZfEI2HO8F3SQN0QRQDqJ80OXg9ftOjDRPZyQII0SUHgMF4sdS7XRDdit1jaqFEaOxaI5lu3MghgPcTjY/i4BMjFNUvBz4NQKp2Udu6sYZaHPPWHkvHPDMdOI5UfGjTE6Ar4Zf9ZC5kosBICjlSxz+PvgD4tWU23FSgeGV02O23KgaE+SYiolQ/VZBFdraiab2axslJdutDBjDYtRzwSpvXBPVNBJkJU+enyY6ZDdgq8Jwelrnzm3IeQGajEED3gOwJIlyUFLNqOoqs/tMQBKRkMcoRHjERnSS2E/GUbBflHy0I+B5Jal31dLN7DKm2hMTBTAn5ea96z671yrKVhF0iQoh1xYBFBB7GfMWi3I136i2aRSmhecZAHiE4uiKsIMpjCnrIrWypummj5JgwXS7/Vb1vKV9wu9jU7AXt2/f0meJSt4S0VFzleBRz5/E6XGO5Vg1vNYqvtx36FLjCrIcQQ+oNfo6O6jK8jM+cyzswvfYa4wdIZAKC4HvB4AQ4h+eeXM2+LmTLfaTx3sMIM3xse4Vpy7BiO6zzqgXI+KKbAcKXMaKBNCIY8TWO5l1QJpzjH33CBKLCDnBwE5bbZXP5X8FTS3lHdvJ+7EOg8BAVxp4flBu1IeJ3RSl0wGuUH3Zfo9GQMXaIj22BwEyuC32cZLpnNt8ZvwNH6AEERoUtJ6uFivQPqCfCgSZuVmT0SlOygGL2r/s+2xkzWSjoVe2uA3XzuenD31sL/ge10IyrwS1A1VVE5o2q6QAMJNq+NJiXbl0sZ5+6rH6g9//T/X880/WW996d12460KdO3+url27qr7Ahz70wfrABz9Q7//AD9ZRLdbm3mnduOUh2VQdee6cbVFsERfZYowPgfKR9wIAD6NGSNz3dqUnsMRw7x3Gl+zUyfF+HR8iPrVfzzz7bF2+/KqStPc+8ED9yCd+vPYP6VeaqoMjgnRAZYAjzhBgzVSdHNysW9dfqpeef6xeeurJmuO+d3br1o0bNU3VdX2jpucXanPvuB594qlaO3d3fewTn6z3PfBQveXt99XN25t6JlG1BQDSXLemnCWB4vmpjxNa3hQ9ae7n5+dhKMiHaWauxxeo+tZ+UdX5nl2nmZfEBN0vxplwItoCMO3D0/9ktW0HiOxbrgE6MHZVfUfN+FEFrkdcmCKGiuWazkyS1zAcQv1MLBCBnPibUOxSseDeEqhzT8QMEZJxNXVOn0MwTc9RzkdAugC/AXgjciLBpm4XCRDDOVH18bTEikowzGcooel2gCTFnOHEWEnM1e3QNO3BVzeFMr3sgHjXrl0z+6dHWEh3YGlxoEJ7DI3FTcwkstJmGBcBpVHhTAzJs6ZCzJ7ibIthQ3EjcxlF+TbNGFuGuBrnTRTgpeVmH7i6E9AyTDDeR8BvV37Mkpu0TEmFlvPVglJ+9lbLVwzV154YLcBqAH3sH9fB7yoJDJDXYAcVOB4McUUS3uwhPptnAmuB8y8m2bLZIvgW7DeV5fEIL8BqkkT2J8+OtSKB5nXeY9uDLWYtUtGW8FGDYqGkhlUWgTuMU+Jqv7/BDrc0GTwVUNk+id/dOLdhARd0IboQw/2xPuxt1iMKsTxfiSECFmXMU7f2qPDQfZfKFXo+NO/J5/L+Fldy8jo+hyRzAT+cD0zymvzdonxOKsNeY/8BSNsvIL5lQMFUYms4mMZv5WBsnWjp3Z+Z9SE+5ppSITQbxXFnACvlVW+oQqiE8KYSwr0tVwiXF9w3gHoXtm4KA9djJ0gI3QBtqVUWT31BrbgERzSGFtoJwjIqezI7Z3NTmyYPzw/GyKQRG8tBJ/nxYlpEJe0prhhlYCq0IM/9GZQ6m9YnZdOD/e7FaGEPBY4uactYgXt2s6kTiAhjGBlPggY6jZNXYIVaVc/8cbm++2I6GQyljYfB56TaxsFxkmHUUSIhPf+ItRuQix7LIK69UDs7Kw5pkH1mK/HQ+beTW/ew8ZmgN+ysJM0cAhDdKFY60Jw1ZQmj1xSKDOHMhg3Kp3mPra4YZN3PYDLHBqM0VJGEilkYxIMxoex4luK4QgiSpMb2po1ZNML9frrWTm5I9ghuE2TncGbmDc/vnnvu8dw5BeL8b1qIAulGfdNjFOoWwd0ZEPNRQhMl0RzYAdHsqnScZAxOEiWuJcNgFbD2HB/uBeSRa0kCJVqfaK423ryWQ8/+CDVPVQfJ0JuDTv8Ye4d1z1y1VDETuMfwRLhGZzCoa9NQBdZIoAcFUVdBo3SavZQKVgKroEuceRwB6+m5N65KD0loS0trTpPENk6FMAr4aHonxsy9gp5XFcRS4ieqSno9cF44bCVoTb2JM4hqK98/083l3CsBV5IG1orPcjKzr/7ejDGIOq6cWvj9XY2Ks+DMOpCzSh2fSUIuirp62VzZktAAFT7NkTxbG71PldhJRXhUXe6eXK51oHpJPdMKyGI1CCV1RT59cvyZSr8CqxZp4dyC1LPvJaYlqj7ULguQEFiCzko8pvcv32f9U/mUymgLqaSKGXEDMQ/EGrBKoM5SJ6/+PlUa25/0YKS3S7TinZ2hCqtAq5VO01ed98t+UyVA4hxOIlQ16OCJ+2fvq/LS6papwvM7cYxS7evEUUAk4lotGw+i72b9CU0qgYF6f9RTZnYHTpR1VaDbDfysHVVXnVEAEPZHI/2ya52Ish6hXEvRssEQ+wGrBHN2OCfat61QRxAAYCTbMY/IiQVQ5kCkjw7F3vnCn/xJ/f7v/8c6d455gNivlTo8JtjbrdubOxrV8PFPfLIe+tCH613v/r46OMb2A0Ag1uRgCL8NvVf+utV7o04pcSQSOHr6CGSr6vyZ1Vqem61nvvudun71lZo62a311flaW1uvJ598tp5/7qV65cqr9eCHP1x/+5d/uQ7RDziBKUQQjfIgQAUV6qnaOEs7A9WY1+r5Zx+r5x9/rA5uXq+9G6/V7es3auNNd9W73vveWlhZqZtb+/W7f/Sn9dqt7Tp391vq8z//K/WpT3+ubt3e6rliPYewRaeociaYZA+nh1aS7TyDeY8tYM0FNA/jFRjldKjzl9ltkuJve8IDS2+gEpVWFE7biObg8l7dbyfKYKvixl9zVqPUS0LhAdVtR1obwfiM+8YCRsvfdqUj9jeVKvYgPhVb7Ht1+8gACCOK0jQzCakhNHFk9UmNqmj1Y8VyPbiaz424kxLi9sPsS+yJ1rcp+K52OWmRX+r4SMBw/x/bnSHmvEYz+drPJ9lJPEaMKJB+1IcY0R/OBfaYXs8x6MzP8Z3Eepxj9rID4YkqsmNIq6A6zjPAnh5lJdudbPCdOWdmAAAgAElEQVRDnf1pg0FSBZ33zDqCamjifA5zjRWkQzVvARmxI0YaCWwE1itKl0kkEotgixPYCuxqMcBUkMPOiEo4Z9YJpVX6DWa4nYBnnfYovm9VWZTgbdMy9zrVNPYar+Eeb92+PdA4uRcAVe5NcwiZCS1GhXsYDWDbhkZllj1IPEmyTnw/6bOkr5B2iX2xcyKy6Lh6rmf5+XlldqWBD8/uznkIIMN1sAcGIb2T03rzm9+sggExsSrA8ksT9U37L89MxatSERftWzOaad9xRdOAolvOeN5J3FnL6FPodahZN006YDrGX+0q02458bm15ocLRQBD9Ai7SqtREIMOCArE3n/y890qohaXM2sag0L7RuZdcg4FliNe2TR+aWZ0viMtiFYcZZ/y3AMA/Y0SwisXX6zdrc06VUI4rwoh8wjBUJMQMpheCaE+0BQ73XAbACcFriKpKgHdoPsV2E4REHGV8LArKZaRVs9RqlDN302QOxGT6f410fGM+oiq2YFNxFMU0PWgVIlbtKFJYIVEdt5bD4akBxrJ9ASh4MDJQHa/TZwNnzUWH8jDNy7g91VVJTObGhUBQQHNGmgRrQrEhkvj+ViSl3sL9cDzwqzSxaZz83nTMrtULa5wlOpG0s1B9NO/E8PtuXeTMQD6vH5P7tnBqak5fAWx5PfCiTc1xmuWKosPhGdEBWXhvq1AZrqGnkM7FqGknXAGXQkayrXyWlCUIGM8d4w/gVTEWy5cuDBILNtRRfbbjcyhwKj/D+csARvzyE3BcOKuWZndixq08nsTLj1iITnuXSHQdeXFTfeRqBf6Oj/nOWsRCmjqkWkkpu2Q/NDUH258DAbPOkZJI13asKTymQTR4ILXldfy3oMRaxoyz0tV55PjFlyYzP9L1SbgR4JqVxlNtwuoofVuhcmgkqEuKdFEhAkKZid4quxofIrFZMzb93zLBBMEAaJ7NV1SSdguPYEtWDX0bbqXL3tcvXAgo10dFQ0HcYGuYqVipCo48xAbcRSFpWdaSTSre1RwdFxj5hdmndOHqySw1f5C37Dy3L4+kwQW+kzEd9z/6P617LHs80mybWaDAZbJMOicA7ELuic7ny+a0O6eknPNteyxHO5tdQJMoiKQqEdE6Nl2g38+O4mixblgMZjKmiBUfZPqaZiajDHhe23rXa0zsDbs0+7ZiG2NMm6o5VJmW1mRLUhvkvavKIBWcI2wj+ldDrDyOcOg5e7v1np2vybPVKMaWv47fYGhodOfJ5pwj2iRInSDIkoCW1goDt29sU581XPT1WTeV1Tu0azHoLP8TAk6o1N6tEoqKurXa5oVZ5sgVoqxPeOVNeT+0ssb1srszHQdbG3XtUsX66tf/Mv60pf+oO6//+56y1tIThfq9uZeXbl6s7Z3j2tp7Xx94ic/U+9670O1sWHlzsN9AwwakUNCqIDKY09EEe015J6k0sq9Tc2IEUQcsL68WDPHh/XlP//junbp2dpYnam71udrbeVcPf740/X885fqxuZ2PfTID9XnfuWX6wA7f4Ly4kwdHEGx7uHNUrMm6QIEOapXX325rj73VF197um6/sKzde3KxVo5c6be9s57a/ns2To4mVaF8IWLr9a1m1v1sz/3K/W5v/1Ltbh8RgbYA7PdR60YpPeeAM4WgcJ+AZKwRwl0E0SH5ismQ/drC/gcibdkH3CeNb+u+7Qn5wOWiisYYx+hvuIRFTX+V3aiqcn27RayEBDS8+dCbczoFSldAgS2oBGz5Exn9xDr0JyT3BG8q4++A17OjQLRXYsVsR6A2ZzrzGF0nGZxi6HnkLE8UV0Vm8Y9lVxvKJFmbWVW9dyQpI1bNXSWe8TFWOQlTIMwpGIfuT49D32O+0NTaeW9uE4Afa+wvzSrtZNF4oJUeVJd43dE5RULyUCA40ADYwKreyYifof/5Ud7RIvOpFRoPUqH5At7EPZDNDTwaS6SmI5NPCvWTvud7B/9rHvxEsep+NDiJ7kXnnOABa4xfXpmybTwy6EFriJkorndrZ5KQpj+foGQPV4sMQkL4s86EHCbPStwQWwxn50A6y4cUEXs6lsn9aIeLy+L4XL9tesaAZVKJPsSqjJrBaifvvbEOtFhkA3vGD5xJwmhz4uFjxLfRm8iccWb7nqT8gjYh2Hzcf1JrrkvUW4bZU3FkecjGmeedzPY4tdi8wMQjgsWHv/mGboDANAU1PiSADxJCOMPMt7DQIHzHvvu46HCzH1w/awrBa+0GGGzseEZsaU4e8aaAFBFZfeUENqvSKFaQkjdw/o3qRB+b0JI3wDOkElF9BCSDKqPsIfDksnykDiQmY8mTuzCkoJCLjaNwjghBSmqcs3VxUuXBsOV4Ce9Jk4KHaSLL4uYRs+rsry74fMcOJX1mx6Z4fX8XL2MjR5ngwq5gg7DQVJ53cipaUDQPEYqo3LelG3dRBqnHzTadIs5GVrey/KwrRaqwGmuzq6fVUCoHqYuew+WrA+cEHklo04m5SxAOHvWCr+fSlsMvcrdo4HJ6Q2KAmccCtckxIu+BObAULGiWrjPvCsrs6ls39RcaJzca5DzJpY1+unALdfHGpu/TUAPqmxeuxrUI9rR709Szs8GGkwPtVVVimSvk+gYnyRoBPnppVMlpRH/NM7HAGD4xOFv0Y847Ui9G8VbGaphouV132YqCF7T0WygVlOdfN+GeHzg+Ex48AkKkqTyp5EmU6WjFJYgA8MYSefQYNL3OVaj49lztjTLsasNg6Fv3n0a8blnV9g9QkMGpqtPqs4seVwDCajQMs0Zc1AfIZ04DhxrRIyC8iqo74SX9U8lI1L/oesmeVWS0yI7rIeUfFGxa8rGZB6cqSB61q30OiRH6tVxspRkV7SSngUm2mHPzIsdSWVVSoOt66tAphHtJBduzqfvw6NIMmuQz+J3vTcXLU8u2qzfjD0CSkfVVsli08riAFI9xPap56GDFl6ecSSppMmuRHUt1JUGYJyEeyA41Yrz589LZZJniIMFjWUfISRgW2l6vebdtXT72O5ljyZ4lcBTC6Sw7urn6KqRxIF2to3mZ+Ziq3EmiFXyrAHY7tNKL5/sY0tok4wFuWff8Qx5HcmzZkF20DmmZnEvPAuClOG9muKeinT2U4I/U7eWBKyA3KfKqXNGvxHzMkeiITyTVBxNK2MOnAVqVO3f37eIgoSRFnWPAr56dirPRMPiqQz0HuL+2CO8l4LM6WmPcFEPtoNFjappKrB6L5tqHXulnzUVWz6h+5C3blyvl559pi69+EK9euW5uusuhJfov2WEwV5dvHyj9g6mavnshfrRn/h0XXjzvXV4YKETBdWS0F9UnypCb1yHRWK6ItX3t0tyun9Ye4ecq8VaX1uuhemT2rtzo373t36zrl9+rt5z3911bhX65HJ961tP1sWLN2p+5Uw99JFH6ic/9zO1NwWwxhmarsNjq0gLaBBYsVcLC1N1/sLZOjzcqb0br9Z3v/qleu7Rb9SLzz1dB/TKrC7X2XPnavnsuZpZWKnnX75cf/Glr9fHPv7J+tRP/2w9+IEPqxJ/89bNpkgZpMge4OymBzj+hrN+7tw57/cWDMoeCP1Qo2qkOcDcuslM0gB3SvJfB5h0Mtn9RI6FTBNN8B87kn8HfBb7oEFNvqd2klZlBujRHmQMxPKSrpvf4fpQXOT7JGUZ3xKbryqQ1H539Zyx99gDAmvsRe43QbnupXv1lcS0aI323TCH0IlneipzbwOgdXwyDOJO9SvVTWIiUXl7oHlA5LEoRoZqx2Ym8JXKbvfnOSawHQ3zR2wpeqfV0uGYJEIbVIuiRq2qidpSHGxH8INnSasMryfOAiTEVlHdun3rlvxLkncJri044SAhUu/vlEH/8UgRrlMD3pu+DvCV0R/pT5NPbpEu1oHnma8khVHJjBJ8EpvEfqE9656hpu/tt5CRizDp+09yTywd+xPbwl7S/XVlKX2I8Q1OymAH2ve6p9z9ivJnJCYabeICReKrgG7YQSm3Lsxr3QBOibPYk/YzBssHbQzNQ/V5kq9uvZCoGvOZAW64Jl4bKjY+kf2TynEo9wJmWwU+Qk2JKxLzeH9Yj0AAABXkBtEDRg6xiNRAJ3NBx9fKMwmoa3DK1ecAH4khsYUEEdwj+88aBlSj3S85BmDFPOze5oCm8g9dLAPA4ouY2H2i1v1I0Ys4P+I9ptke/80oo/+vhFBzCFEnE/+hamauamZe6KFL7S0IQPWoB+46c/XgZ/WzNP9WQQHD4nsI/DYzOMJb78A8/WPfSzngYY0THPey0BC9rIVPpdJIW0YTOEuW4imBrBCY9B7C0W7RhObtu2m5hTNEG+3Epxc4zjkH2uVmq1/6oZtCGbTSG9kKZryXD9xELEebohuUhWS14w+NlPVUQtgy+ATdrBdrG1oLmyGoTcZ4OKBwD2Vm4IgyI8XPVphqaWUMqIwQM3PU3Luo8n4qN6HqDuhnILmuWuSwZm1S1s+6gORl4GYcSdCUGEFei0NWT2o3wqdfLwcqFT87NMtKB8lNZSLyzaEJJagfi9PIkPVBVR9kV5gRJJIITsuW8x5CdfsZjas5vCjN4zKOLUSS6kIEJSyA4Wcx7NNWhsIYCIDo0RHcQ1AqrlHV5Z5JB5VJwX2PXohhYD+vr58V0qhnH1GlIGlNJeBaE8SMZxopeRG9AUdpKpmooyTEQh9tQERL6kqve1zslN0LYuQ0Qizccyh+oog3GMA+UfVODeH+rCQnmZUXNTPWGschNVAliHb4QSWz14xUu3E/vbLu6zPtg8CeJOp1BhlahgQ7bNiFyPZMwQjv8EzSlC57ooTWld8AAarkqAfGQJGnyUyCRSXbGGrR4Q3yhCYeZxpHGhQ6KKSrC/7yK119x85gH9NvyX6XmmsDDsMLtG/tPFN5F2jS1xS2RGyHAuTu28wwXZghUexlPTJQWNXHprBzvxESwyFp3leEEoIgD2NrTI9WUt3BhKi5sBBGc8SCrE6c55FBlaFH7HRQSBYjoSvD2HcnPAumADXFV0FuMzwILlNNdH+7wS2hwTjUpiazL0iWosYYhohsUastYjcl0d8KlWGfhBXCdSWAcTJ4qoQl7IP8nhQB1R9v8MFJg2l4/A7Bk873wX5dfunF+tqXvqBBDutn5+rK5Wfr9u1LCgL2D6ZrZ79qc/uols9cqJ/5/C/WO979fTU1ZbXBk64mJSHk/TVPrBVhPRd3lPBSVTw6VYvImZWFunX15br80jP15GNfq+3bV+qujcVaWUAoYbmee+7Veu3abtXcYj38oz9Sn/87v1Tbsg/4T+5H0cNQgUaIZmbmtC5cWC/a62cPduqlJ75dz3/7m/XYt75et7c2a2puujbuulBr6xdqdnGlLl+9UY9+56l669vfXQ88+HB98ic/XW97+9sVTJt23wIzUuKDjml7MwYf/7qEkOuSGjh2uKvc7B/2ePpJ7YMsPpMAcFwhVLWsAd2IRfAs2RsGdCbPNkG46GMBY5oWFw0AiUz1/uJ8c11QFMeAVkC5tNZMAlD3NpmB1HM720bpmTctlDWagMCStRmYPAG0uXbHEU5usV+ciVAEAyBy7m3D2WtmZ5AEyGb1fMa8f+KzJC2qgnS/nsD2QQCQczmlhMMjErgf29SAekkIzcJwEBzmVZgrqdSpH36g7qPmO1KObfq/q0amSAos6QSZ73MN3C9tB1wzCWd6BTnDQywI4NPzr5MkJX4L2Cu6b/t/3fPBoVsvpqYFECh+6zaeUE0V0/bQ+BQjVLzovsZxDGq6INRpWhWixm8/ZZ9t4CSAoSpLPZNRAmUz3UJEZfDg0IyNbo/gPT3OxQlhCiK5JvZVig2yq524UNUGLBPwMhqTNI4FEzex9wP+hnGWteH6XUV13CG1Z6YHLC1qffD3aZWS/W1BxswbVdLX/bp8Rijk+HfF4C38Ej+k/drrniQr1zz0CIuV5wQ2z8/Mu1Zxz8gqiQzaLycWVnW4e8ytDmwKL9eW1g7Ffx3/4DN5rUT5VEW3YFESwowECfWZ56r4m57oHnn2/4syukBwRBUBY8hA+unJYHoSDtEK1bsSo0iwt1KzM7yOgbQtrtCHXQFjq7txIxjzcMstJuD+DFWueiNKiKJ7BDAyKdtLynoZ6hHBiBGkKBBFyEG9Jsi0hhseeoEG2HtBEzxFlMYH1/8nGKO6aXqNG3z5k0MFmsT1G2mmZ8nGQXRZUUEsbsAGsyEwB9sP1f0OrOGQgHRFVaIZ9DQ0rSMBgnrxCER7KGrQ5ZS2bRjtCKQstuR5M3IwMr4IYzASw84qM5eiFKXyNNSSbqQO3VMuo2evpN9zQEdSsS0HoOP7lQNpEYg0RQlFbWpYmuid8DPKgEGbrdDZojgkv0Fmk5jxDOIEpSR7eKBnwfqC9Enxc84UUAXW6sUjiGNUgSk+ILIEi7xGTbs7vlbWIL2V/G4oDUnKgk7xZ6i3vL+QzaPDoWqdyg+7KAd5oCD19SvpTGOsEghXWjGemq3WlWHWSbMtQW1RN7sDp3xLfZPQMPI801fB72HI08xt1UTz8YP4KWjRsGmPncg1yln+NYO2B2EmBAKY87WNQILHURCwRLCBICBqZnE+Sj468Odc4GCzT4LOI+nM3mM9oNKdP3dePS/pMw3qqmtryWdRxHq/pIrI/SXZCUWL+7bBNz8/AId6zXrmKQqM7C/3VXnmI+uuPdfPiMCHtUpVOn0DA2reAiD8nPWCmhWb4UqRG8/jGNW30AlB9oHWaVQlFVjS/QX6HFUB3XZCMhV120Htt5Nd9nKCtomN7RmQwww1Jx/YCN5LQ+5bRl2jPACgmlUQgCWOSv2YgFOyM4vD6JcwCrz/XYFI/4UTPQdjAg6bCRLV14A7ObNy2m0fub805XPNfE4qIwQFPKMk9wpOW5TB/SSIhUAZdCVVvdmjanT2sSsFXdFsRkrAqSx6gvxUemX7O9AxHc0CYgpcexRBqqISZZKIlyv0nDlVfgYFOYvRQO/DBpw9c1Zna/P2rXryO4/W7//n36p3veNt9UM/+P762lf+tJ555tsKQk5OF2tqZqX2D2fq7IV7lBDee//3iTVzArCTPsaFBa1B1pLPzbORPxQCyHz5marpOQO/J/v11He+Vk8//vU63LledbxdC3NHNT8NmLhcly5u1e1bJ3U6s1gf+Ykfq1/6B/9FbR4gOAOQJW9pe98+5+bNG3RV1frGmVpZWajVmdO6+OTj9dxjf1Xf+OqX6sbtG3UyXbW2fqZWzmzU3OJqbe0e1OVXb1bNLNXG+TfXZz/38/We977XIIOAsMm8ubHgmXvJ3TrAWcBWBqwc+4YkcOmPY314H/cMG2DO+nxvhVBJfsSOWv3T7CbHCviXzGKdCLRZ9VqzV1s13X2DBgWi/ooABVEkCRYBZ6jR8RuuqFhfwRL4MICcwKXHKgAp7w1NGNskrQXG3jQzCBtEgupxKmaixCckNuHMMIeNa8MmEasRbHL9oYiqqoZ4T4/RSmKdOEV+exhxUAKfBewvL7ly28AUe5AznLOvqodE5Axgcp0KnGetNCmwv2MqV0SsVcBzUUVqZUVAkXuzAe5smwzeu4IpH9HMEGxhWojERJNdXNR4Kuj4AJassXtLCf7RCTCrQCJqGgwEY4q+eJ9vro99ljghflh2egkGwszQp6176R5TAaDdn6rzyrDxFgWUkA7tSDBUujcZmzoG+wReaqSNizYRhxkSQvXVem6kxw650OE+dSdKPh9UHyd9sB79Y+AjvaxKZLvfTq9pbQhVrcWYMoOMtVZcKnXtCU2ba6BqxvVy9qB4m31mVWP2R1hJorp2kST3l3gzoFDajtifZr64nSbiQAF02SsCcE7MRDQDxol5/DfrLvZS75X0wPI78WmqDp+WxvcIWJ6alohM+lDttyftI1EP9bxUx71JCFkLsW7QIRDDY3qISzPWLxRwrkGiMqcejyPF8d5zc/PWVtGYpb9JhXAfUZnv6SFEaVQKo9wIgQvzB6dmCrw+lR0/FCvgsBnFWZ6e9eD65tJrdTGO4v3vFkOVY1i10KC1RzhIl5LV8KuA1g27UCOMDtmA+gC7JB1BENM9aNi3+mQUwfg7PYyptHDQrIToTS6utBy1aVZG9EyjTGPpEEyrV9I9LiTEg2hC89AxkjJG2TzQh+iZQgCnAyMbOx+uVIVSbTB6gSFDwMboDBsoA0uDsA2VxpZk1w0IEnFfG4YvNCg2C2uN0IwdJ8jbotYnMx3d+BrjOJmblQPFQUkSliZsISf9XDUuYGdnaCT2gaLyN6FwxhkOio48l8NGy7ovMsjZUP4/8tyczIIh+OEQYZTz/ulNFLLb6pXqe5txQCz0vufSqP8NOgcCRhpebyrInTubpnr0jCmqUxnEGkRSwUIfqhjJ9HOyH6HvQUnLuuOEEhiGcqR92QbWFS4H5DEymR14585tGUbOCmvBezJ2gvfh+3wW/5+/cF50IgJHGyYMGmpxprXm/NAwjqBGziwJGcEoa0Dgyb2lYsV7SC2rk3SeEUkZ16DqVFelB8otfUEtaCSQR3LHNDFPqtSmG/mM4cDSj+P5iiQV0HFu69p5rrwfyKuC+hHIwf0rGdYQ+qVaXV2TkWQBHUgzQN5VqPR2pnKHnXIi6Zl67AvWhLVShaRtVeh+SlJaaVSGlD6iTsqD8hKQJXBI9VDoYs5LV5WSZLtHx/1GBq+s2OkxCXa82FJEiHQPjZ7z9yRL7JfcR/aGXtdzlwxEubIZmuMYiHCVzJU2UQn7c1UFgF7fAWjOd0CKCORkT/MnX6zX2fV1JTmcIc4Oe4lrpBFegFlL0TNTL8FAKs9U/yQm1FVQibQ03ZX7UjBGwil5debxber84meCxIIMQ3UnGNG+Zn5VU56GqqX61yzKJbvTIktx+FKtjAJkJ7JSMe7AMglkKjncf8SggpZzFln3qLsFwHIvCNVAC+VAScOWWQzIgKUSgmkCCCiBFiPi/fi8p596sr7yxT+r//QffqN+5CMP19/55c/X0089WhdfeVaqkTt7U7W7P133vvOBuu+9D9T7HvyQ6JY8s9nurTtGC0BK0a4I4GOwf3wJgEL1GntLr9LSSm2cv6tu3tqsp574Zn3jy39cTz/+1XrHWzZq48x8TddeLcxBqTtbL76IbSlVJh/5xMfrZ3/p5+v2HgEgiQV7EV9qVVaevdSujw5qbp5eGBLCqm/95V/UE1//cj393e/U/tFeLa0u1u7BXh2fTtfq2Y1aXluvldVztbVzXCc1Xz/8sU8oIVxDUEo9ahaAUpDZg74jlpVkhHOK3YvgmICjDtASaA9VoQbm1HeWM9pg8PcmhI5fLGo0CZ6bNtrVBQe1UwLxXL2GjWJVbycWk1EF7Deohtgv21if9/hfgju1wzSQE/9hMaa5bnuxsmkCXdYCu5MzYhaEKWrpk5d/a6G7AQAeqlKTyrXtleOjVCT4u6ta7tdXKNLXHL80EaWaKtTkOYuoVwb4VKUXlVv1PtKKg6Chk+YheZKKpgVFhsSuPF9W82ib/idV4L7/C+fP15vuvruptDvyqbGtBNHEFlTLVVELqwZaO2JcgMVKyl0E4HqwCWq9oJWje1NVqWsmQOyJYzH3iCquafVanqn2QAfsXHuAKnrvAi5kNrdnbY80HLjOclKB33eS3KDeCTMyrcfA9yK6Z59j/Y4Mbv/rKKPYTtmH1jyYCCz681JBm4DYPYea3R316e6dDTslxQz+FAupq834K7MgLI7C/sUOXb9+Y2gL8tgkV57lw3pUiPeUiyycd/kbcgsEW5qVNyhrdn+xE//JODVV6loFXgrhDSgI6O55h2GoJXZ3Mk7chAjM6xmE2o+aH2nxNCV/J/az/C6xFp8TGjDroLnAEj4iYXeOpHVGyZzZ3x0vhSmU88z94n6zt7g3npsAJliYPa0g64LtF2DAp7yxHsL92t+6UZdeeaEOUaSZrlqYna45BRU8bBAV6sTzoo0ea96OF3evaZNIj1uhb6GmGWKvOSwubcro9Ey0rZ1tO6CWSFezdC9mkr/MnFEJu1EFDx3tmVidjPCAogoUjruRNJdSha40DW4cyHjwpxu5NbtPBnlCEzUVwwaWe0xAJYfRVDgFFn3vvB8bSvLG3fMlFFtCEyuuflGBaifgmSwW9+A9cy2pihoBME2N9wnHOYilErEk2z0nJfwyG0qjXyrZ92ycIFP8LI6D1wTRt/FywJzKjoaat0pnaD/5nPEweg6sDP6g4IUBQTTB9871K5DtZEyOM5VdzddCnclGz898VnuE15h24MQ9SbsoV63smkpXAs0ouamCqKTfvWdxLt4zBgRS4RBNpGeZJQgd3reV6FK5GdDgTtRiNGim1pwaRCWoMp7xfLwIzUjAQ/RYRDgcMAc4CEVBAe78nNDGVDFSjeZn3CNJE1x5Piu9hFHAU6DQxnOcNPBsCJqTjEb4gtfp2bRzUi9di4YkIXTPlCtbNjBNj8ycyt7nUVtNVYj1i3op95fPmJnz80ySk0RTozZofu5xDhYysin03Cwj9ThN7t29c6t19gwCE04oDrqZXlz5Uc+h595ZzY3zG8dHb4NQ7A72+DSpmnZvwxgM4D2Clutsi8ajC2s6GQ6glYl73p0MdldbnaShvOuEcLBHLYjCmnAuWesAUDqHOPhGmV8XBDbbIZTdPMeBZxqRmLaZptWa2imFV4QZGs0X9ZPByPSdZpxIMxFSLVW/AwFTKHTda0sFn6Rcipi7uwIuuKYkGhIYaEGjYZ/qoU5mubFXxfLoAErMjabiJoBJz6jGDkkJkcTFAkDsG1EjR/QvPsJ+ZRKUqdIT1b9+HulDB2jg9z3CwJXnBAlRZ+YapfCGqurpic4pzASd0YV5B2iR39cKeF8GhBAQMGJmqH+nx4wYuIIBwFgHU+YInHnvP/6jP6g//+Pfqy/+2R/Wx3/44frFX/hcXbvySt2+dVXUzFevbdfLr9yoRz76E/UDP/TRuhU4UO4AACAASURBVO99D9Tc8oqALtYJps+RwDcLEDjYNADL5/B7Y5ADH37PPW+uK1eu1pe+8Ef1nW/9ZV166bv10APvrPWzC7W9ea2WFqmc3F0vvHirbt2qWlq7UI98/GP16V/4OSU+Fu9RDWsIdNiDPCfEDwymTNf8yWF94wt/Vk996xt17fIrdTJ1XIsr87W5s6lexpnZhVo9u17nL7ylbtzarp29k/rwhz9SD7z/wbrvXffXTM8S5nyrwtA0cY/AMsKP7ecrzz9VX55x9p6ExPqZa/8q4HelLFWiVDklmd90W9nxFvOKXQtH1kEywCR05ekC6MPXkASFOqfgtlU+h8pc98MbEDNYbn9mdUJfs1UmEyRqzw4tM5m/6/FdDoRdmRew1eO6onScAH/8es8snYBPAX8969i9WRkEH2XccYWV3+NsYi+4D86XY6JSLzQJnMdDUIkyEE+84b7uVmtswZSIWLFWACkRhnJAfCpAERsk0Gh/f1Cb5r4YSXDh/IWhApmYi/cy7XS2R6RN1jLKywbSt7x/eswUv6/zj09p8EEVvLaNg3Jr27Q804ioOCH0CJ/EKAa2qOBayZnvR7Qkom4a86FnePI6aqL2ZPcZKEbrZzMGEG3HKCygpulCS9p98HeAQ4onWmwtcVOSt6j05j7D0tG+6cDQlW3H/UpsJDbofarK7Mmp2A5cS1hX2HKPh3L1jvu/cfPGAFyzRxKHWLzSQnhsIvW/t9InQA+fjfhKwEfFsV3lj7BUmIJa92aqBZTP2eZMaG8sUnFzMj8WQgzgaJV4792BmttxLOdy3Ifo0RwuEGg/ZbavxCwppC3o9wUSqAjEaCsLCqUC6+ol9+dCh/xbv4b7YR2VfB+aFpyeaosweeSQbMQbTQiZQ3jxpedr6uSoziwv1pSQHs85g/t5dHJa84vLNbuwXEcniCOY2qJeo5MTo5k8QJXrT+v4sCXDaaKkAkVy2ZueGS4ED0pOQOPamJkO6ZlVPkDuLUs/H5vdSY6FDEBHXdGjkmieN5veM/7sdEQ/7SDUKL4FJLxRbYjiLNJfpgc64l/jIDJ2YpylB1lM/0UoqEpOQSBmZ2T4OGxXLl9RLxn/JqjgC+OUAyMu/tys50Q1z9mJykTyntemepPNmgQwvXLcI78TKktQEQN2PsBBC9xcbrRFrx9VLRzsOmGUsM/A3zcFRwlZS15z/wSZQdFD5wLhiQFXT2mjOEaqPXiX/5PMOzk2ZcYIrhGoOCzxsjN4tSvLGDPWfag0aBSHqQlGo0kq3dxsdNxJbqo+6SXMemovQGtpWit/iv7c6qQcsPSJKrHsarJHhLgKxd7lWZEEKdAdZIitmBb+fxI43lNVulFlTs+xqUJJjPUMhDa6Go9hVYN+V7/St8D7u+ruAeWqmqtKY+VYqjlSHGRO1yDc1P0ZbcxkCLshe6h+dVWF8yeBHlU8DHYEldVIFnp76S+WiIqpupx3JJSpoqv5eUSZ1rntxJT3NNLrkRQEFsP5bIRYYx563puCju6x4HupNnE9oZDod0PnS+/b3JzPX8817fhdNoQ1kWNuwR2YAKJ2tRonv6sxMX3OeD6iyoheeqLKD+8xoO4R8Amtq5Vg9fx67EqAjwSYRg1bhKZ7BZK42m4QWJ+Y4tlVH86jpKi7h0S/I1tm2lOCsKDUERQJMyNqqqKidq+Hn5MH6gY5HVM1k+xEcS3VAva5Zq81BT3JLK/FT+S5yan2rEvWFNvPa7FHHq7tAc2qwkCFJxOBSq1RJkamFYBwxhcXh/6/rGdsBtfJ/YkSJxEyJ5VrZ87ovFLdH2bc4i+6P55zYHaAqx/eH3Oeeda9XvqMvubcp+l7SK7bR6lKlGuNiBcDj/cY8rzlPa6A3nPQ8H2csf293frf/uWv1p/98e/U5Veerfe/7531kUc+XPt7W1IDn5tbqqeevlRf/NKj9ZOf+nx94lM/VT/wyEdreX1DQfjSIgrNntHmimWLsnV11+uyI/vG9cImoKp695vuqsuXLtUX//wP6tqV5+tw93p9//vurfm543r+uSfqzJn5unDh3fXiy5t1/QaRy3L90Md+uD71879Qe1u3a4tewGmr00INjDAG66LErCujh5u36/FvfK0uPfdMHe1t18nUYU3PnNbh8Z4Swhu3bhceYmn5bL12fVMjNH7g4Y/Wwz/4SD38Q4/U9My8kkD26X6LemSfai/2bF0FSz0zctzXrr7QHlViEMm2PxUeDwQvAU8BZyQc1gqIoUCK6cDcU2IP6Imd4PBiniOsIOaeAiJgS7CTruZ43usYHB58UCcBUrNuKui4WhHQl33PvlFVrEVi0hMr+8xYk61+BguuprEXADNSiQgNMZQ1DOm4yhgGEXskrQuJhaKezj5Kfy5x3ZA4Mefu9h1X+xjPc+aMbGRsRuIRHYKurKXixr/T48nz5Dmagme/MPQhrq1ZiKSpjlJ/pI2l+800LkgJikdRRfk3/j22JIrPURBL/BQfFLBcQPcedFUzQnR+Wgwq8V+Gr2dmJTbKPse+Xu1Wh0dmrCjWNd1VVbGhx9SzvkXn7B4/2W+B4mY7xfbx+fhZ1gf/mSSU84At5nmrjalBSX6OMii/D6BtOqn3B1VQrhF7Kdpi92nGTwZkED2243LeDxbH0JPXqtdJCPH/ik26mhpQ0P1z1k7IiAs+J3TnJHfcq32qwYP4V4C4xENp/YovIeZOIsYZyCD7gKBm5OwMAjCJ3zyex1XM7Ev5mW5HymdLJKYpi7SIcK0S7dOYHYMnGjHUZ46YNCwB2wDPyeR9AKcVa3VbiqmuBlejscE+w85kX+YMDnMIO56RejSUboFkzIU0wPmGE8Ldzev18gvP1OnhQa0sLdSsFAjJCVl8eg0oEC5JipoKIQZPPYEd7ILWoiwqyij9hpQ0RZM8qWMSjpb0JsHRnCyyeyVkJ/ogFk89eI3OhZqoSk0vklECV+64YRABHgyncYEG5KXF5or3HBAqXJ0ZRwTHvUY+cBJC6M2pTadKFP1sDqT5M0iSgr4OsHkPUQoaxebaeTDQZESpaF4018k9QQG72sNUMVATOquNeIyURGhk3J2AxdiEuiLUjQpTK7BihlSFarQiQSyImQR9muIoClv3M4KckryNkwz+nqBZSZqoGgkeXG3EYMped++lD7NnDQ6y9aMB8F5PjJyDZTX+dlCWSqGqk10PN1XW8uR8BgdhmJGXcnxv6iCxXKeqAz2nUdVcxHhawUpV0YND9xc1NU6f10ibAwAjtKlshcqm4K2pOWneDRih/pDTaqEgK9TmSwluG4FU61KlTb+InNBojISRbSs68hncj/a5lLTYozZKvF/o2XIQ9AuchvLlWT66dw3ttjpvxJRSaeQ+JUYyNxEY0jUPvz9Rngt1SPu7pcCFhHayqj16zHwjDzWWg+pzlMSKZ8r9EUCRCGAYpf6VeYjtsJNQDuIx4vRPRiBkfpjEkkDRvBmHP/mL+3dzFgmCtganmOpmKjasR4AG7ZsGh4TWgkS3RDzvl/EoAjV6VExozBZmcjCdvS6b1aMyco0ZlyEQrNHpOH05W1WtWzygh/GqmhS12J5lx/WIHopCshBFD8pVgNMKnqE5jgEvAxf0h3iupff3ZKC60MMhwTKl1aCAe7N5/sPA+gGwmSRimQ05DhgC+IRew+eyNwVEtXJhAK9hn3bva4K9PCP3fZjuruBfIl3ubea/qOgKWU8FdzSKYKjKdp8n50AIrAJt77UEV+lZlm9o1kSSudyf3q+BNK1d9wImSQySnH5Tno2q2N3/pKHazPDUAGEHuDwSzZqix3l1RZWOixdfqX/9r/5FfftbX6qVxap77lqrN99zlwBbKmxLS2fqueeu1pe/8nj9zOd+pT756Z+uBz7wgVo8s6bh2TOqbHhmIu+PfQiyrOC+R4pwX1wDduiQYHJupp5/9pn6iz/9vVqYPayNtblaP4M936lXX32xlpdnavXM2+vli9t1+86sKoQkaJ/6zGdqWwnTdtXUSe0doHA5odIL8FMAiI+brpmjg3rlmafr0vPP1quXXq7dvTt1OkUSdigQWtRTgKgplMmv1s1b20oIP/LRH6mP/9iP1/TMgu6TWcfHXVkOmJWqxZgCmb0YsYj8Dn8OFUE95HBnTKvMWhmA7fEsA2Op6aKdfMaeCGAFjOkeMSqnoQqmP3lwHF3RDgsq1ZewilRdprrddio+lIQ3FFBVraS+7B47bHyCaNFP26+QkPF6DyPPbNGeg6wKjKsPGctgYM57PAmURxK56qqz0T415yptEoljsrbYysRvqYaZAmegNlUc/q3ki8Hi/VkBr3mvAAskINgl1jgxHRcTIEfX2PPyuPYAbXo2XVEL62sM6kggBJ+yYADD1V4D1fq9XutUQcUmEfviYBjfYNqkE/7sGamddttCgnyBsoohW9maOaZtKyaMJicHSrp2XfRIrJEiAGuePkzW2ZVbkgfPOr1586bWXgAFsWSDt9go2DIB5zWfOKO4KO50P73sedvNIRbsNZT6+/zC0LowAGokbg2QABRzPY2LTeLJLlYkttQe6Nat1+07qVnDdPAa5isApfZYAyLZq8QhrCHJYPaRksE+G9gX4vMwvXjPFBCcENJH2c+/mS7ZJ6mUZm+o2g9rsn3TJC50C1NEbmIXAmpLc6Tj34zrslCmW7niR3lv7jv9nIn38xy9J4kVHc9CFVVRTONWvF5/g4TwtXpRKN1OLczN1OLcjPoPGEzPUFlNnmvK6IllZlw1EZfWVCkc2fr6Ri0wq5CB76c2YodNnXMTeFMdJPbSIjFweGdna2P9nBItNXaK1lni03tORw/EFOXR/X8YPhlAKTWlAmREXAHaicdOZC5caFlG1KkUeoaLD1aEbCxwgjEMVVOS5E3FTPLE9/IlKswRc2m2dNAkTKHS/Lz6FtggyPHmEGWgPMhAVOVSwZPzUqCDUI3pk0IxRYdw4MBhjWAERii9dVwzrxXK1zK+otCOaC/0XYEeacNl7tvB/kAXUILZxkgJzbGDx2xEBa3DrDF6Hs3xp2o0oJg9vzCJDL+v5uvu30mDfBzNkOwk0BWdCT67aT+s/biqF2fA62Q8OsDV825eegxBkGHWIFxx014IlNznFoVOJ0ZWMZUDpsTPUPlu/AdtYs5c9hZUK9ZQ1RQNBo6ipwVJUsUJcjQokLVFjJId+8yyzH4PBaKtgOe9aICD12O4cWAExsxe5DUSxdlzb4JQ4x7NodEGPbxYc3naYElYAGRqeVk9WXpdz2FK4BzEMwH30AccpLDXJ06ctcfZ+hl4LhIVyCgrsncBjSQa1QAP95kzGal/njW/A/VQjdWtXBl6NvYgqF/6gYz4otwKiABybDEg3tOCABZR4HfUS9iVcKmjtpCA+hEODlQJ4HmGKqSAkTVUPxuqmO4dixPgc3gejBAQahxHTZLSFW2McSTtqbSp/+PsWQctoz5F0Yq7/0+jbsQi2G7K0pQAN/Z+5NXj4LjfzOsCkON9tWc6YFWw1vSXgBtBHrF/aUKnb1MVuk46PSPLLBH9flNdeW/2vfo/oBkxh3MEbInanWHMjZIqMEyPTld1JfhFVb17MbPPc75TxecZpArOz/i+ev46UOVasD+cidgUC270/50oJAmLSI/sJhL+LdSg/bnowDL7h/cIuJHrSCIuFkWPNZHTaXvE/iDoSh9x6Gaq1LRyZEQ9eP9UDMDcSALNFKE/74V69Fvfqt/8jf+rXr30bL3vPW+txTn743ko6wJT1urlV27Vtx97oX7hF/8rJWRve9d9Nbu01KJh2EdExUyF2ljfsBAFNq0vXr3lPUAZm031cfPOjXrmme/WN776xXrrPefqHW+5UJu3r9X21o3a2bmlWYJzC+frlSs7tbu/UG968331gQ99uH744z9W+7JZzOY8rr39HamBevzHkvz/6QkAML3Ry7U6N1O3rl6pSy88W9/+5tfr1u2rdXLKa61YyWBgEj0ELF966VJde+1WPfD9H6hHPvrx+qlPf7amZxfrjkR6AJYR6FjynFnaMQwXdWwyL7sREIY/WfvQyhR3NLCVwJhzGzqb2C+yw5PB6vFJ4+pJ9srAGOgWjQTrfB7UuYx1CcJvNXJXjBLrjMVtJvGHgdroKCTZcWI7o7OML4jyMjZL/W5UT1EQ77EJPO9oGBh076QPvQMA0u6RCiAStk4+b+jRpMq971lnAzsAUL1HeCQwV29URmqpnchz3LArZ86cdbyFSidKqIwCw+a0YJWA3aZeh00ULQJ+X0kmfhMqbzOCsIesQ+h+DvRnh2RoSGxaMRO7wc95ztgWEgieA/FSEljFEGpVacq/dC9Icub12ZxtKqGyczMzdfas2Qfxkbx3klz3s5pdM4DiqAEzxmplZbCnBoosTMN1DFXoBqsmvXLuCRVzosf+5HmwJqwhffqcQUah5X517eyNre0u8DgRSbIcgaTsv1Rec67ye7q2HnIftlsE3rCzKgp0a4IA/YHKPBGzioKtwGFRuC3ck1YmsYcoADHyqhM69n1i5+EaOznX2WqgliSauHyoOnZ8HCaREtimkIchxnVzvwFceP8UTvi7gabJGIqAGpnNSfyjglgLT2UPpsDSLkPxSgCiKJMfHaZH0ZRV1kG2qCvjqVDyb7FuVlYG1oU/z1MJ8IurKy1eBuPrb0oZPdjZogOwFtTv5lIu6d8Jhvl0qo5Op3vshKtV46HQ3LBmss3SeN7qSE0Py0xAUS87ccHACgFXxj9Td999dy2vrHqIdHNzXb6GIwzCeiBxlIi+ZA6HB1T2/JLuh9KsmObBE/RgEPUQG+UyT7olXNsAJsjDOPF/KjoxZkGrUzVU8tSiIAoGpeTJ3LmFoYePRIHrpiytgES0N4upRLGS9w86ouSnEZk4aV6jXpOmqRg5iKhLJq35EOdQYLDTVJoAkQ3syoUdpd73yMGVe9tstM0sjYKZVTx5D36u/zX2waCAK3CuiiUYS9XSxtqoRihUg7WxyRlanryWprzw5Sqf1UKDzidBlVHq0+Rqm41CGs55rQfO+7UxyOPqkKvBTrglSNNCEwr8W0CFn0GzYI9iVF3e92B1/k2yyJeqvk29DPoz9POhINiJnp5xAxusOb8bWg1rhQFhfSOsIQPUFFP2Dq+5+urVoTLELC71Frb4hc4YqmsoebaAxgCkdDUjewdEVXOX7jDo2AqroUyPFdBMsXYFOc/cYkNuws9zCAWPvc35hYpCciJwQcDNgYxTgv30jKaaRhWBij+fRaK6sbGh4FjiJxrbcKDKA6/nOShR7WQt5zZKoTm3PJcgiRGcEgLXgXzQdlF6ez+d29iQTXvt2jVXnlthjb0kEKgrw6lQirM/MyvqYXoVRWMGocWAjxgOCUY9jNa0Dz436qUKSJtinAqwHZ4b1uNE4yylPhj11u4zCnNBAcRohEbQ3diA9CGwvqnOam5W2wD24/9XQhjRF9OY7KSEzjeVfEhIe38MVevuoXNgZWWwjB2BdcF18D/fB8yI8+ZZp9rfHHKdI4IjPlvV3A4SEgQFVR2j28M+aWGkJH38yc8I7tY31gdJec1xQhZcLQfQDyfiEa4IG4DK9WpwN2g8QV6PdVGlvwE8VfjFaHC1U5TB7g8ViDg1VTvbW0rAV5aX6qtf/Up98QtfqCce/3adHN6u99z/5pqd2lV1dA5mg2h/+3X12m5dvrJdf/8f/Hf1tz732VrZOFun6rciuIaJ44RwbsaALSA/50mBGf0qEnPyPKv9/d26fftqPfPM47V/uFXnzqzU0tx0nR7u13cff7SuXb3IUJdamJ+qmfmNunrjoE6n1+qd97+/Hnj/B+uhDz6slpKTU/r/qo5PEX4gGAOsma0tKJN7gLBTtTi/XKsLc7W/fbsuv/hc/eUX/qRu3LhSU1OAn5t1ILVrxokwt/JM7exCKUP8Zqruf+/76+d+8e/W4tKZ2trZqb0D7MSUWAjciwLHTkBEd55mTa0CHnXlUBhFl1yCImamw1+bEGZk0Kl7iVPVSiDHXuB1sHPwj+yD7C8zWtwfys+wjQEqQ4Xm+YtNscdAanys++/Ut9Ujs8JyiuaBB8O7x5BzoIRXewzf4n5Rx072j+yBsb9WpQpxNYCugY2RAN1VBiVAXZ0c4qcR6M25EYWxZ+EFBPP4l73JnLkWreMz1Qb0PQkha2OdBej9GWnmaAHQiHMc+i97VqMaVNUleexRDbBpumVEACoDx5txQOykZKlZSVy3AK3uGXZ1xdXVjAjitRaR8mD0ITGlLar1FfBx6gHr0QNhjPD+APpco2KCjnYm62wbaFqrK7liE0i4xkBTgHSpue47bnaVNz2ikRsxa5HDnGQm46YC8MfX8bwFqA7j1nx9UQeNbZY9p9DSve1KRFQ5HrUX+aYcxzYo7jPkqpqSztaK4KylYmb2jW28/P8w7s3Av+aDd4XQLDDTZjMiJjFARj2kIEWiLhvfPZ3smbA8UigR66rfP3HwpBJs++6zrBKYwXcVhFxlVe9hiz0Oz3RgxnXw3OAD/snPrMdmjXRJuC8LKpndkh7CcULowoyVXrW+LdZGlTSBeqqRGuVFXD4z1VTsnIUGsrs//w0mhHt1sHNbjep72+5NmKkTOSga0kkMmUO4f3Ra+1j7affxKfERZXBKBiHoviijah2cKh0FNlIHP6BUUqSUtK4Re6PZp/WmN90tqVmy+TRMRwrdSMaRVJ883yzJgnsWNYC8aZ0cJBJClXa7CjZ50DZySWySVIZe6R6LiVy1Eic1frdgROZa0a8yNDBPmq8X5hlk7GDPVUdTyUIV8r8p506MlwLCTqo8ssL0gzR128E4MJfyUPf7pQneKmJOcJWoaOYLiq9LLhXjDJomOihN9Qbj/aLO5OTeYjvjSiCGWskUIIESTc9qk7GWA309fWRYP92DZ/wluU1SiRHksBhxmnw5Vm8qW4xKU/Bi3AZOO5LePUMqiXbGgCQIszNu0ZH02jWtV4dsbl4VafUDdNKrYbOSYHalKMgxRkVVNs24cXUnimtCi3vv8AwJuBMkB0nK6BLeJ6MANGOtKy861PNzupY0LIuKEbn4wyOpi8qxaezK8jB0W06f/sAdhu0is+4ZlkmIFYD0KIvw6/mT5E0GuhuYWRNXXkwDkoGmktc9lRmToERtNEhd1CUlsyhBbqlfUBXwodfT12yH7xmFTubp0ZxS5RPqF/fGfZGYhYrKc2AfSTCoFXGl9htn1UkXojJJcLAXgEmpeJJc8tz4vu6RJnTunf2beYszMxp4zTWREKqC2QNruVZV5env7aG+omyPgrGsl5yQknnT3UPXmNCq3Bc3Tv54f/ZPUHKr4Jr+m0Tcvc8eaC01teVlPfNU5JQUjZwL1+s+gsn8v1T7cy7c52obbJTUCWjmSSZAiJiMe3otXiDZ+kYshxELTQVVgNVAnM5T92byOTm/XG9moqX6FjSZn1ke3wCUAroR+BR6PfvA85wcFCshhFUwAggThHFeQ60N8CbBmO77ijBMktyIFvDeXF+Q7fw9s9lU4ZydU1WPdRGgOQiSeJ1YA76G+++xHUlalPzqWe2pVWNxYb5++7d/u37vd36ndnc3a2XxuN7+1vWand6t48Ojmp+dr4P9w7p08Xpde22/btw6qn/83/yP9ZnP/2wd0U9WJ3V4TLUAD0xbAdS62VpdXlVCyHVIUKdclcRTz85O1ysvv1jPv/BEPf7kN2t9Y7E+/rGP1ObNW3X5pVfqmSe/W7duXq3FBXpVp2tqdq2u3dyrmjtT737fB+rBhz5cH/rwR+rgiMCOxIZ4B0aQ53ZyrgB093fxYTzf5VqZn63tOzfqhWe/W3/wu/+p7ty5Vqsrc3V8RO/lSU1LvGuxlpdXa3FxRWMsnnvu5brnrffV3/sH/6hWz94lP7wJk6OVDCXA0dQvNivCRpy9qCvzfC1oQtJoYIE4wzO/rPqc/qawSVJR5H3jbxX+dQtFWkxSQVC17mBfQLBaBgqF6C2dL+jAYqB0i0OYK5nlmUHoAm8V2yBi5baa+OjspTCE+F3YK+mTc+8jIklWFLd/fL0SN348SZGEXb5HZXTklZ3wkKw00JHED9+W9p/MjRPI0fMZB7E+aUmYOicwuwhcTZEkTlGVcc/MFWlEhFXRDC5V2Zvmr9m5o/5hPjcCTRJAmbIgDnEka0lMacDRvddJtqj+aaZg04WxI1Z2tEig/u8EQOtHYtp2ht9RZb8VURW1ZLxR96UEJOAZZlQYwTxgjMDvjilT7RyzS/SzHmth5pHBJ6lItvBaQOj4OPYtP0v8xu/6Pe1vtHe7d5V14DMSI2g/ZTRBa2DkGnhW+Sx+L32s3h+O1ZwQTuisqr63SnRonMSkxMLEPnpP9Szij61CLNvYIAJLaC2EQ9mMiPCwXyN+w/0B2rmA0VfTYmVj0FcxvNqeJr2KrIlaLZr5F6A6djsVQIMCq/p8xck9biPtAk46DcxkjIuS146VpezbFGdrW5gaHBbKVBm0sWqtW9S4dlUAFTuzF31+1dpA32n/Hv+G4cXvEe+xjh53owg13BWL+4gRcfJGK4R7dbS3WZu3rtf+zlYdMbT2YE9OAuoWzmlqZlZN3jv7RzXVQ5lFy2veKhfFwUJtlGTwYM9KkBInbSEYNuP1G9elJKReAjb2oNZ5IJRdYxpCxemH5Vk1NGyyUBZfYeHU0JnN2qgJnHI2nfr4wv3talqQaxZU/Qsd5PkheZ6LVYa6n6PVCoMM83o2jmhoi4sKYJGuJwDgGs+eXR9GHZg3bbqlEyRz4lOJC+1JwhKNSuKYKOfb2FNxdDMv1ydUZH5hSBQybyfcbfG+kVDe36trV695tEJL+iph73ENfBZOAkOZpMXS8ObGxwDauDsxkHxxzwhKUsQ1cc+Z7ZOKpRE4HwiMhEUTtoVqCzBYhna5qoSBdcNoO6By4qOKDlUYHSSjf6r4tUS6KIlBy5oqGiqI++Nw9O4rDFc8zL6kWQAAIABJREFUiE4ql6luue9oeVD1VEI4nxmF7nNxdcbVyygdZg1I/BW0zs0p6IgSI5UW6JyuGpt+omqThtxatpjfFxrcyS73nSG3rpRAZ2Nt3KwOxZA1F5WxwYMkcQr8WzBJVTXQ/zi0BjNSzYihHldSMiMwVZmhqtZS5FYZcxJn52T6agLjVF7YZwmSY7hT4YqEMvcTyrecV88NxC5Am+UM8tr1jQ0jpifMJ13TORKnX8nLsQSqUgWXPZixMi2ocAxwxhLktayBKkErlteG3qOKVHpJ9DNmm1rx7IgEpPcba5RK8JheO7x2qNjbMTnhMNVD+6Upu7JbjJzZ2R32DM+C5PXCXReUYIbK5WdKz6Ep4nE+Sm4zz4hgT+wJJ6GpXIWGyPc4v/qMtdWh10e2qRkDPss+5wENVEHvKliSGInWpLc3M7tGMytFI9WMSSpfpSSOe6Eyk2oie1MKwi2Kw57iPoe9pEqhKw4C0SSKstyobUZ1GGxkTbh2AB3Z9L5/gTajaryCGNaBpKFHrChA07ibBlJaJdmJNtRRjwvC1njGqXtn2VM5b6yVgkhQ+wYT2N8I1OQr1WoAJsmcI57QfTDYHwWWmk/J9cyqTWOOlo35+fr1X/u1+s3f+Hd1ZhUK9VStrVQtL3qG4/LiSh0dHNcrF6/X5StbdfnVnfon//R/qc/+3Ofr9s5W7RwfaC7V0tJ8LSwignMkv3x6Oo1WnP6Hyj7H3hFNj2T5sH7vd3+7/vyLf1gvX3qu3nHfPfW5z3ymnnr8iXrsm4/W9OlJzc9WrS7P1cLcVJ3MLNWlq3eoF9Y77vu++ugPf6I++VM/U1vbVJ1JfhgTAeJuoS+etUYdHSkcrPm55VqYrbr40rP1rW98pf7jf/i3dXSwVfe+4+5aWzWlfYp+f1GED+rC+btqdXmtvv3YE3Xh7nvrH/7X/32du+ttYgdhP7ZQSM85m5stxpzgN7G1BOWhrLFnNEAbVeJOIBxweR+GcWLhCre4BPyK/Usw7QC8hfSGsVjugU/SxvPifAF68XmyW92nlYRSfwppsQhNqIb5fuip2Yec51QP2T+OkRCJ81lOz2B6DLmexBqhuCYoD5ga5k1YKYrDmoCU3suwh5wKuIc3axdAXjS7niWXNZAPbOn7nKEhYRq4c048ANHECulq3VBFUpI9SQJSmee5ZkwRr4m4DLadJJmYCt9Ccp5eZFffPHrKyruOK4hF8En4AcA2RJakWt1JTxI7+XaKILb2A5Mg42Ww21FR1d5DFZs5z21jsQVi0+zsdFJkEItkmASZflPsZKpvabXgs9R60vs58/BC802SybPJaAdV5rooEEBQtNye5e14d9qMnAPHJHwefhfWjgo4GavSLTz5HIMnHo7O5xDPhXFiMZW1QSQwInnEmwFBFId0wpPxZQFc+JProTUnCrl8L0UAgaM9VzO2OmJOKVzAFGMbA5xkliH7NSA792axnckQelfjPPie88feEmgAENd9mWEQ6n57hAa9uVEnTaIsmvbRkfahmICt+5Fed/IU3l89hGpNss9nL/o66YH01AH1y7Z+iYSI5uaUXKf1piMPFWwCjLI+JI3y62+8h9AVwhvXLtcxG2LqtI4P2HQ4n3n1KkxT0TmuOlSB0CVuHfbmyKoa1okLjofFYxah8gMp3tDbNKdkkOZWi0N4LIJQas3dcxMxD9Gb1InMWN0tSBmJCs7FzdUEqk3/6yGdNmamVQYhS+bNJk8Fzw2priJ5jp1nrnF/BC1BnWOQc6BiRAlGQP6waSAJDDwn4AzHd1Jt7Hk6QrHdF6jAsFWhOPgEP5q90teTag/3yiFNg7VoYoeuqvpn3gCZm3jr5i0d9gygVSLdZXI2mxCkDmC5BgxTyvDtk/zcQq/oEnwQLFdYJz1poREEnQpSxu84IWTOlTek6TkOuDwzj0MwOYyZD5UxEdnsmTfI7+ZZeF5OB/mM/BCyYhSN6oTozu3kCVJZn1AheG6uIq0N1eVUAoL0pK9CSK7QKydpfMlo0j/QioEkFyQRusflJVEeB2eII1KzOcj/gpLxBJJy7I0WB3UdjG2rTEaUh+sJ8GLxo0lldkylk9NuMCX3lL69qOcmcNKza8GQ0IQ1v66FX1L5DL13SPwz1qVFKUJ1EfUB6lSrLOYaE1xMkDxTO4w8zqjyj0MKaqxerr4//i76d4s6BclML6WrVATvEzAIm8HewaDy3JUUdNUoaJoqVS2Fnp+lD009a1L3dAAvRLXFiUR/btSds5DxIdrHXfFk/Qc0uoO0yGazJuw/lBgJUsKsICGMQFUqhlFAE52474OxI6xFqqRBeWUjoJ4dHFqhs2efck4ImrAtsh3dIxcVWQV0jcjzvajmJZlNlSIzXHkv9qrOGGcBGfMe26PzNhoLFCAkyOd4X47ZA+m95n1FBcKRwXSYJ0CyeluAQvdloAI7mX8VuzzuF3egbqotXxoe3TNMM/uRag12VYO8W8lUjrMpZVwvwF/GWogu2JVb7THRzfFDpn/zxWdIIIqKOdTwVh5m7+t6GsmXPZcsOHLiFn+BkTOvWbcz9av//J/X//nrv17vftc76sI5mAQ7tbpyWqsra7W0sFzHR6f16tU7dfHyZr1y8U79k3/6P9fP/NzP1s3tO7V1sFeHx/u1vLxYS8vzLf0OHj1bx4endUIv2fJKLZIUn57U5p1bdf3alfqd3/6t+srXv1xzSzP1wEPvq0//1E/VE489Vn/11a/V7RsMpt+t9bXFmp8h1Zuvi1dv19HUQr3rvQ/Wxz7+E/W3fvrztb3DgPPtmppGlAgl5Al4ND/PvMX5Yvr81CklxIN65YWn6xtf+8v6jX/za3Wwd7vuffub6sL51TpzlsH0i6KO3rm9KQXu5YWleuK7T9f5N72j/u7f/8d1z9vur/nFRcUVjLQKsMDaSpV7wdVAvjJiRHT+psSFjpa+MJ478QcPKb8j+loDUO45N7snlSTA6viIcXuBzhVzVVWFmpHKqNlPfj/8ds5Y0P+AzolV+B31XjYzwFWKmQEki50RIyGsi9DMsXecE1UrTHHm/eNvYpvjp+zXXJ2TDP+obSTnywmsWQnsY+IMt4NAxfNAc/xVbBGHz+C3VeWzHrxmmFvY4k72b2ZA8dnRU8jZV89xz5slPlTy273aHtIO84qYwAwsrsUAPjoOr6eMcq/DenU/WUab8TNf35ESyQDAWuPMuWtxsc4HvRdmnWhkfdV3OhqHI3XijlfwS9EOECjWTAt8E4kY9kgq6Q16OxHpdSbp7dFpqkQBgnR7DPtrqGZ3DBdfQsyh3snO8kVfPnNmmGUoxdme/QxQjm0EYN+GNcgzavq7BUus4ppqup73/MLALAF05xlxNhJHEoOxH0l2k2AHTODffLbnVbu6pT1I7NXqtEnKHMPatvM/MTefb/VfElL36Wc+pfIITR4w5XaI36hM71HFx1Y11RQAtin+ZrK4KKZRVM2IytlUNRHqZ+sPuM3JVUDejfVJVTrMJMUqHZ/5vmasuNvxpXUfXBDyaDTU5N1yE72CtBYlB+G6iHEEQnevqcd2OadhXfhSgeyN9RDu1e7mjbr0MmMnjuvsynKdgjAKVbSa2ez8Ip5fwjLM/uGhsfhOrGwUMJbsnCkSQUqDvShSKGwqoOaItfqfgirRJY2w4FgxGFRDJNLRw1mdFBgZEKrbAbSpTqZyOuA3D18UsOZh6+F37xubhoU14tDU0aaypPpIAz7Ghc0cUZn05fAavhckLGgcKA8HlwfIta+vrw/BGA82SUqDKUOvFr8fNFwJ2aKHf7ORWRuod+nDCxqXCpqptuY7ZyagOcb0hOwNymi5xswy4n3NTXbzNOuuyu7aqoRf3D/Z849aLAiBENZdCGMb/CCcUTziYKW3MwEVB5qDyIYc5IC754gDGPlg3gNDaW55c9J1L0bZHEA1Hazlt7nP0DbT5xPH4TW3WMYYlcT4+ZBYBps9o8obewCDFDpuCySZPumKZaokWjPmTk3PCPUTpRCa2A5V0H0lLhxiDKEOfycUEf5hjYz+mn6DEWFfcU0SCen+CIIXEmf6FEkccs6C+Fq2elK9lJKsklGa3Jk7ZmpeqkMGPmxgWRv+zrkg0OVCMDJ8n89L1cZh9CS5jAF2o7JpTzhfri9UliSaTtIsXCAHS49UC4xYWMp9oKxF+mdU8R81mxugdq/ggFY3nYXgj80O2uyAZtJLgoElwaTfUrRaUYCN0ufeY7T5npxRi6KELogN4Xc0WqKrw+Hrh7LC/kjfZoRmMgRYimJN7cXxpkIq9FtOzv2eEs5pYRqxMTILqgfyXr9+XfsNm0DvEdd388ZN2UoHnBZ8GoCW5SXtQ5IpENEEZ6wBZ5x/c10GY9wrnV4JU5cm1FWBJumPbWEXqcUur2jfpi+UvWBqvhUzBVoMvdrec0lEpYjWAXRYEkMwNe9kizPCNXJGubcI12T/Sslz3/L+vHcoqWIkNFqb0R+yj62KGuGlcS/yXXfd1Ui4wQj2nCvNe7INXG9sCTaXM0vgp+qkgmYAA9vF9Hny/VRBuE4J86j/cNI6oEBVa7hf2z2sfUoCNvOqEpKk/a//7J/Vr/3r/70e+cEfqLe8+UwdHt6s5aWTWltF+GixTo+n6tbtvbp4ZateevlG/bf/w/9Un/n85+rO3nZt7m/Xzv5OLS7N1+Iy8y33a+p0thbnlutw76j2d3aVEK4sLNX87HRdeuXFevyxR+uLX/izev6lF+r7P/hgffiRh+tHPvaxeuqJJ+rrX/lKPfpXX687N67UhfXlmp85rv2T6bp07XadzC7X+97/A/XxH/1kferTn6vdPWjm9G+xJ7BBUL68buc2ztfSwmqRTxwenNbh/lZdufhC/dXXv1T/x6/9y9rZfK3ees9G3X3hTK2fv1BLq2t1cHRUgJxL+MXpmXr+uZfq3N331ud/4b+st7/7/bVx7pwqOUqsO/kJXc1MoiM9K/fKWTCFfaX91/M4+TdAMRcKeyVUyKhUq5oq3+W+NekCdHKGv49tYe/wmvGoBM4L10GAj5/gOuPPxfLo/TRmcaQ/in10XnP0mK+3Wzdv3dR7McuPz0wSJNp4i7GMeweVgLZfGaiGqvJYaCbjicLS4dxEXCOtKWIptGhIAJ2sC3FTgl334I1sSitBpirCGgdg5++htU6UUmHAIHJmpUTOmNgBLXCjBL3tdBgHfC/Aoq4t4GYnEgFXk4xqdMhIHCtJscTYwoho2iifRVzDOSWp1ziBo2NXjCR21KMFWowkcU8SoLHvTMwYfQMUN8U+gM7c1VbWCT9MRVPCNjCown4QI8IaBnzFdiZJ0R6b8x4Ls0ZD1DtRVmWVMW1Dew82bMGx6onjrLTv8P30ybJXMwrCifFEOT5Fg+ydVCKjSC5GyfzCoImRvkbeL4wwrZUn+Q5q72rR6TYHsaokXub4hfuL/oIKD9NmT/FcOR/4fZJ40YjxNaur8kWqfKYSCSOv5/+6F9RjXRQbipLrteE6+Bnvz7+TkGa0CWdXLI8eQaS9CJDY7BJsjVhN0HahfsZvjNh1zp1cjaTg4KTfvd2KTWDM7MKWAeyGPooeR8ZOuOBBvBcGUYpY7Av7nkmcpeLDG0oITxhMf7Muv/yC+geXF+c1j5CAmzx3doYq22KdUrmanhNlFIMiqkIfcgVY6juaqhkkZXCWKHmCJnGgW8KcTb5DBh8FzcwG7AHovC5NvHoA4rWb0x1VNyParnIBuIqy05S2oCPq+2tEVmhTq1bx0BNIOKlwa6l75zyHaHAWLbYxiBs0FQNDkUycRdZ79oBhegipECqJ0egAAgofxiDVoYEkiA8/PkiPExtmrpizHprGGKEYjJoqhW5aDgqv3oumcvCafHlezYKcIMFRDhbGDSNHYKWAsQV1FLSfnIo+gQACX6l4vq562A3WUaQKEmMU3xQcBfQtTZ3nMU5keV8Zv74fUD0539xf93Wk3J/kIglqkrRxWV5BY1PpeD+cup7V0dFQzUMAKU3NUWZVgjnqW4z0ftZRSCu0zabcKTHo/lU5nqbL5hoTLOPoUkVP9chJPP1krkjxlWSNxFKJu+7DP1eArCqj10cHv5USxw3qCT4JVl09tqHhunFyMixz/uxU2gh46bUYKsit8mW5ZPeYCNljRhpDrTtZxlFicHV+euArf+d6JNhRE8AoCZH6ZLvZOpRmBR7MKZOkv8+scaRJJSi7OY5N6GdXvXKPfDZO4erVq6oAC+yggtx0mwQm+XO+ZyMJAOrqKPcqZ9SJssEnKrJGLvNZocfkbMpmNbDApbu3wsipznI34cfGTKp19HM4KJGzXOzh7puWqmctQI753AxmZq3G4x5C9cnsQAFyPUcvAXICJNnGXrcInUCxi0Q+ySQ0r6hhch/sAaq4eh6OYuTwsR2q6FN5lCqsgzRe49d5kHeqhamsc0/YIZ3xkQJpgh6ANp6HAo0OGgYRj65kpmqpQLP7b3mOQsxhYYBUQ2eC4dI0VfaXAqSdHVXyRdlpoSqeC0EF9jo9vUJ7O9iUTxzRx3R/BKkHVoGOgnJm6apHVVRWgwf8nvZQtyscyzcw/PpIPftraytKBne3t+tf/eq/qP/73//7+vEf/Vi9691318w0ao7Xa3uLQAVbTEIwX9eu79fLF2/VP/xH/6Q+/bM/U9OLs7V7fFC3t2/XyemR+vhYh4XZpdo4c672dg5r585mnV1eLbDs29ev1ze+9qX6w9//narTo1o7d04zBb//Ax+s9773PfXd7zxWX/7iF+v3f/c/12uXX6x733qhNlbna3phpZ6/eLWOpufrwQ89Uh/7+I/Xj//Ep2t7l8R3p2ZmAYwsaPP/kPYmzr7dV3XnvvPw7pufngZb8oglDwKB4wFP8oSFY4OBQGjSIUmHQCWVdNLVlb+mqzudTtIJhKkAM9hgPMgGY2xjy7Zs2ZqepDfPd55v12etvc49EqkuVXGrnp7evff3+53zPd9h77XWXlvMqPa26ZqZmq/ZaepmJqv2cPJbrx888e36z//x/6it9Rv12vvurBPH5mpmfqFWsYUHId/aqnmAu4ODevqpc3X8jnvr4z/7j+q+1z1Yp8+cGVooAJpEHpeAXKwHgMqxo1pLPAM5CKrMxUAjapaYhhyyFoclEeNG9wY4LPU1U9N1hdPToz6XLT/t+cu8GmpnPZkH9iMy5bCMeX/mKIoFEoQwBC5Pcf14lDmqme2+jmGz0s9TNYbtPJq2VS6/OUxsU5vLfbPfsa4DmI9VAkMy0b2dx+dlWBud810rOzgNt0QviUz265iWyBite9pSXsK4cn18H/ZnAKJxTO9afQEuyOl6Hwjry/MYzFzaa4F7iZHh0HuXfnFrBn74koRw6YgSAkvQbXDHGca+S6+7q9eual9Q3X/X2JMojkFd2hioVktM82F7A95XbLRYVQfxGb/ERepJ2yYmSX71HF4So2aME59J5trJd8xhBrC1+x0KBNwwcxbJu5MyJIko1ahdtqIvBjVDwNo0INeSEiHGTIy7DA/tDzBI9RVYOx6VVJke1eoBeggusx+r5hBHUcVoNhVmTDSvO6blXmUs1aocYijOPM4vkxe77vuL0rBjRbPYNkXiS3F4n0Wstcg4XVfouJ/r4fqYD4lxEqNxLgpYQk3XdZkiWKYO28+lvl9mZw2+pz+38hPFwZzvTjyHFhRtoigDp/0DgZ/EZq7p7d6xPZ5KgNs/Jec4+ylziXjBSSXPMaAz8ZqVmyGGXl5CeLBdO2s36+ILz0kqOjc9KaZQySAPGgnBzFztYxYzOQ2kpZtSoNIGEUHadQEkZ5OW/ugQBNlRbz+cMumhQkNdF5kLnW8EyH3Y6IPjQlV+lnyGQSLjDsLPBm59sGWlkS+YErZNOg+b12wJvbVsysyF2Uu+VL/Xzk4uLrdUQM2YQfJSMNsNdYPYEHRRCJtgm41IxbITPbnETE5LOyy0mzo9sZbuwaYxaUmDe7O4Cftwz10DI46kF9LfZgPt8pkEJaxHNmf+nY1dTlzds4iEgANWJgtC1LreUD1bjMKJsYpzmmR3Lvx10u9nHxOVJJ2RPDJGNmugHxLmNj6ACIwk62vUwgmwzYlYDEL3t+hB4/o/IRojx6gE3QrGu0Y0CGnkXi7g94E7tDjRs3JSpHkrNrLvby+9XRwYOJGxPCJmSXGoFJvVUhLNka4H4VrD1gWQ4H3yJ3VKjGnqMzTvqMlhIwpwkTqSDrazOTp5ci+jBB9BZflGalC56dTkKSlvpFO6+/QVok8O7Us6EErNBO8nDT9NWlVH066iCn56cwKYaXONMeMXtjryET8APwMFgmGLekwOf2xlgGqECKZbdpdkPAHd+G+hj23ikYQ0fUPT7JzPZC3euHFDkhgOdD0j9Qq1o6pQuHY6E2MrSZYDEQVkkmyY7WVzZs3GrITxzngSoAkc6h6ITm5tV230zv0e1fy6TZSypzAuciZV3yUAOKe7QhkXaW7vmiu5oLZzrKSaMFXNRDsJM8vIeKtJdQdlme9co2o3BZI50U6dH9ce1BW0WHWXs6Ct60qMdHD3vI9CQtfbzrNC8WEIu11NwCCxfjIislRNe0mbSBjQQIUxPRgoKZBpiTAJPD9zGYHXpep3JdEZGVg1Mu/93/WTaTKeNZVayjz/BMyMF/fN3IjkTwDBtOtHYYvsMNu1ZV3vmmDF9VdxfjPKrD21E//MYQE9AkRodeRWNJHPwxJQloGkkiQQyejS4oLaRCzfulm//l/+3/rUH/1Rve89P16vf93dNTe7W+trV+rmzeXa3mafJnCarRu3d+vi5dX65X/2r+ojH/9ozR6Zr52JvVrdWK3N7fXa2qF9yF4tzh6pM6fO1tb6Tq3dXq4TnE3rm0r4PvuZT9cf/N7v1I88+OZ66O1vr3c9/HC99v431JFTp+uJr3+tvvC5z9Ynf+936tql5+pNr7+v7j5zrOaPnqzvnztfWwcz9cM/+vZ657sfrvc9/BN1e2W91jdWa3qas8vBXVz0eFaY2ywuHK0p1EZFC439eu7ZJ+u//7f/WDsbt+q1991R8zMHtXNQdeXGzVrjNQSg7M/7+3Xu2Rdq8fhd9Z4Pfqxe+8CP1r333qfgnr1BLqqtLAkIwZyAKTl16tSg9EhbmbAP4xq7zO3s9ey7rnu2BDRBc5pjs6fweuaRFUp2ioyxUdxCI/eXhL0bsHPeab3D/HQilj1IDDylCfMLQ8P1nLVchySJuzv6OdcWzwIBiuqF3KDcJn1uLZtlTyHJyu9H9aGasgb7cqamR6fLc1wvyzVyTXqP7seX2sSYYBGkKgnF8ENlAZYO8hXAOSAKazu1zTG4cyLpGj/2owC7w7XuIRM8Mpj3JWnK70np0GZyPoYMTDJ2iSu4f6ko2hE4Uk0SI/Y+m3AA/k0qIWdvxJuB13Df7qNZAhl4dmHsXCvpPcqGPY5VBESIkSVec225WEnV0DlJiBos6hq+J3JATrOWaTJGNhkxyB7GNolgTJCiKMrvmHHeFigOA+4QgxIHt0Rin1JSiVv7qEc4z46xHIx6RiUz6jku1Z1BXzGs7ZA/9oUg3kQJl/iAa5Iibm5uqLMc/8x7bhInxwcGSq02SWLkOeYkN/JSQEF5Y6DGUOsFA9WuufOaiKw2yaCUQPSMxAm4nfzDFnPfzE/lGTL7MwP+txJCzrg2mwvZxfvmPEjyqXOpSzkc0x060BIPxHkaQNZxB/FTWl+5jybXKp+gjgdz/WmVF/lr4uWsBZWIvCyG8GC79jZuqzHs9sZ6TR7sqYAcAoBCd1uDz6jlxB5bM0mh84IhgHEmT6PymZqmv9uk+7u9NCFU2wmkoaNFpWRRhZfHhjqMJEJKlAjgtKicUHryTalGYHLSm4+sjBsN5zUJbBgM5GXIKDWxhyajLGhvdEm0CP4IdJngYgS6vxk3mQw7gf+YNTKr4YQ118218HkgS2wCyFQPm5gSBG5pYkbqleLkF7GHjZhk4w0lHZaM64olszevdm5FgtZjdngYeYwHViZtIuJY1QdeDgNN1jTe7Y3DtYo287BExYlCkJiXmxAOgV2bz8gwpq3C9Z4t1wtj6k3P9ZJ8OXC0DTHPS+hNM3RCdZpuj64+gWaQNR0S1Lp1MqJNplmsMCJB3Ag0omuXdGRhYfgsJa5z8woqheCqJ2In2S9JCLkoOVs1WpOG3GGEJKdgo2gr++jSwygNyWr3LQu6Og5Y+f8EXhqHtuIfM+o5ICQfmpq2rLYPv8g2XB9HwuTEiGsJm5YxHDaylgyp/kNJsoGObI5KSkB/m+mXI62kFjbv4TPZ+DTOnQAQPDCmYaPt/mcAwvMDe/d5bZ5m6DkYLeeOYVAOC+QesqJvWSnrLsmcDuaWGCXYGCSj7CVydYvcY7pOnzql53Pt2rUhSVIgurevBCd1Y0I9uyBd0kBcxLo3IOikncMMhgkZbwYwKCTjoZ6D3ZYg45BnPa5lVBC5R79My5nSaoK1AsDFl4LfZq6TdHJdCRjjpAsSalZsVvslDFqYUAeHrg9M4KWDXYEwvd8O+5eGzQgoofHuPk+aR2FYZw4dl3mubruxLRBNphw9f8OKJqhjnPhcB04HQ11WAqiAOqoj6qA6tT1StET+urExGAzFuVBJQMtqh/nXvVYDsHGtAXTEhHZ7nARU2g+bATIzgex1wbLaHdQJPI8D9SlT30yYce3DEwVjuLmxVmvLy/Wbv/7r9ak/+uN64/2vr7vvPFazMzu1MLdX1OHt7GGgtVmXrtyuG7d26vbqfv3Kr/07MYSbu1u1O3VQUzOTSgZpDs/ZOTezUCeOnqy97f3a2dhSQnj72o3600/9SX3uM39aX/jcZ+onH/mJ+uAjH6m3vetdded997FQ6y///E/rjz75yfrS5z9b26s368cevL/uvfNkzR87VU8880Kt703WG9/yo/Xj73643vPBR+rq5Wt14+b1mpnhvl0Dl33b9fuTtbhAGcJ8zUyCzX5aAAAgAElEQVQd1PrKzXru2R/Uo5/7dO1u3KyzpxZrb3tFieBtHK6VDM7WIuM8OaH33506Wnfde389+Nb31Fv/3t9TGYqMGNp7gPEfzoSXmRDqnFFLHbtHy7myzyMnAG5tlS+etxKBjU0lJ8QcYW3YX1nHKd/QvksriFGdmQAq9frkmVrKmESCuTYoP1r+xfXBgPIz5h9sGkkXZ5AMzjCvacBT53fXmbHHuvek97LIJrlWgnr20hjY8fmqi4WdXHRbGb5Ye6qRb+aH62Bdj0GiyAwF9NAHtk1c4ujo2Au2xglGjC44a9LDOCU52SMD8Ca+jKsqSTD3EfUUf5P0pn4sLvTek83+JtEf9t32IMi+wR4VCX/q4/hbTOXSku4nLJ4Ce+rXlpY0/kmi4n0QdicJDElKeg+KrVvfGPr+AVqqjiwxleIfGxDyN9OCZ5Vr0ziLPGliRqVMrk2V/wXqvO65q2febqaOi5fUI1jARccjupdWeTk5tJma4qQGqQXod2uOeFokJnG8BhtoRVNAzDChlvm6dZViCgzaAEp7TzQ9WENiOsgmmcsdfwTITPLDeMZlNCCNYrg5A7BJwAOWJ1EOIHiYTNvMibFWPtAtiJgzimEweVo8ojiFda45LLlzy06R0Ha9amIknk3Oy5QnBAByjSu1vK6TZAwNSHKvdhNmvPAJ4HuMheNl91QU8NQECz+3rNUqmJBoicPH0m+rY15uQlg7dbCxXFdoO7G6UvtQ1xMEr/TLmlVSODlFQjghU5mDLvZUUtRcm+lQmuV2rRD9CttgYpCMdtBmNCJ9TQ5quyVFyLvUN6eRuCQAmlhQ3/s48DUlD4IEQtG1GbJ+bZSfh+2CctejxL4eNMboeeuWI2EUDWk61jJFBg8ZKps6OvLDWskgv3xGDhwhcmTuqm887M+XycT9Ug+ooLEdn+KoxAOOI9lw0mglepFmAltGcijBzKIPy8f1p30F1ysGqC3beQ81oCYJ3SQgNrOZfoL+uHY5y0UMvQgdsBNwc592gPJBwKajBLktpl0o7xrFTPxs5MPbshAEHtgUCMQ/jT8jp5CRhwJqFoRNV7JpWxpD0uWD2bbPMHuuSZQ8qaUeXGvQvDTa5TUaUwEMrlvVId8HnWyZuzUBv5e2DGKBmhHQ9TRryzNnzhI8A1b4GRkB8+Zhllq1R6Oi//EBld/T+zaz6aDaIAafIba0ax9yMHjeeczF3DZAkE2Q16jGbtSqMgFxkkTr9X1oDPU37TDL97SmkFL2Z7E202+Py01wz88lBepDTchWF+dHzhQTEa6VZzP0yKoDHeYk1HzJNY7rHsn0xAyK3XSbADHxGI60/Im5YvmJ38OJNS0sbFPtQ881l0kIXUPrOhA+S6Y/rSLQgcIzaDkuz5Tkku/jFhgXVdUMSTIDCumaF8ZAEkI1T7fEV58B6NHuw0lGtT667kktULp5eYKrPPesf627RpdTwM4bY2zF57IP+XEbDWefiBESB0qS9cGca9TjSrXL3f8sCV7msepluqZyzIbzPdtmO1hmz4pMTUqBrouwGYsDOAE0rQIJYMXY44ZGwqwgtXt3xg15ZWW1g2vL+uOCrIQ6YJBkvl4vCta7jUcQZR+QLnVIYqwEeIa2Fsi5fEDnmjSHhDIbhFQSLxTdzeTjOsw5IzAxSXZqJptZn5zCgGpBTCHXqlqkfZsVoMCBJSRJ5cylbyCtn1aXl+t3f/u3688+9am69xV31ZlTC7Uwu1+nTs7ViZOnVTt/a3mlnnz6fN1a3q3Nndn6F//yf6uf+Ps/WTdWbtbu5EEtLM0TftXuvpmJib0JKXemJ/gzWRO7+/Xsk0/Xb/3Gr9d3v/1YXbtyqX7uZz9RH3zkkbrvda+to6dPs8HWFz79qfrDT/5+fe3Lf1n7m8v1Y2+5v+4+fbRmFk/UD85dqJXtg3r16x+oH3/P++uRn/x4Xbl2q5aXb9b0DMj7ofw55kQH9N6aZrzma2ay6sknvlOPf/tv6m/++ks1O7ldr3nlmdrZvFUr1MIiFwVAmpqqE0tLdWxhvpZvr9XWwXzNHLmj3vquD9fDH/iA3b4lN7R8zUBRyzLb9v3oUZsqqaa/gWCCSRnG4ADYDH3cteOizbzWz1uWqdo6mbikRYvl5Ukgte+NpHraa7sVQhizJJhpdSAwr9dQZI2KL5pZjysw7E7q9klQYJVYt1GMJLC32zp7nc8HJTvtvh11RMz63Ozc5n1cp0tGunVRM/xqidElLEosumYtcYrYipbf2Z3b/epSbxVQUaaBzdaEPUnSJDOqPsfG+90AmnZsERfmAMY6V1sKqF6GHbQTE7AH8ic1xwG5BwYtsWDin2Y5xJztOdGysorYzoxdzGG4pyQvzBExbl3mNDgQD8Yh7v+X+2JP4VqJL5aOEvdawRJ5KIwl152xlBJE9ebbivMSa2UeKUZrl/SAjYkTxjWNYeYUX+27hj/gd4xXQi4wp/MeGdOYEZrNTomLzzjmre5L5i42btQ67CQh7RVi4pKkMGwcn5/41MkjZ4Vlqjonm51XntGuuQBMJKKsicj5E08laY9ZUFRWjHWAX0uEMfWyMkzJVbcxicQ7xjgCF0cxrmJGgZoGQxPrevxhdg+VdHnuISzCtAMmkKtwbTa4MpDFfflsXWx1jIkOGW92xwHuWY7d6r1p+auvweV0g4JqJPV9eQxh7VZtrdTVS+drfeV27Wyua6Nm4i3Og0ZMq26QZBCn0f1qm16kmKJwHZhbWjSnlvTUD1JPiJmMcuF2erML0KakphkkbxqWCSIDBekSSwHj1TUbg4Ob2EC7ZSk568J+13AcukCyyGzwMOEMG+fDbmvA5wZBU5IoeroDmnbL43VMNCa37KKb+UEeZZfMeW2iBNN8gUgRxIpZOajB0IGEhEnHwmczx7gltXHQwofMCxJDbyhx6UvfrLFRRerxXpp0BTnhWhhfFqLkEQSI7QTJ4jaaaXaFiU/gGHrdKI7ldLxOSc/+ge6F8fWG76Q5KBvvYVvwjRe9LkyAGlxjKhNZbjeNJ1CXM6cK8/szu4CYQwMnWsaXoD+JVKQTPkjMCMu8YtpBKV9hL8KmsnmzAZAs5llF+723u29jJGn0zRIqAWuDH/U/o+luH6RxYFVBu4J8y0IZJxAdksLU8cVUhnGSnI9kA5lc9wYc20+rncA2PY2MZnIdDkaRA7lFyKEu3ImKTEVa+qgEvZlFZHDcEz/jGkhixJy3K14CoEhu7bx4KLk71L+361e7tiaBkNOlmhw7SUyglIQ/Cbf+3T0D2WTlFtxGMk5gHTQc1hK0MQfrXex21wm/pGch8yWGKSkot028gYsYRiiZVW2x65mNQJvlCrJJvSRzn2A+oAMscOoiBCxgAd0SSakAuh9opIYwc4wh84SNnZo0OxTvygAi9ajpp5q6v0hNGaYYJPDsqX3ENIaNPy1lIivSXBz1f8z4c09GCvcs0ewEaUD4B7BjRgcNrTkEysFc9Z6oxKqlnWEsuY9ImmU93pbXes3UpAJwJZ6ybu/+kqO+nwoMWtIDgwHzx3sLoOt93CCZm5azz2IBHuBFdT1HjujP8gotSXwgi/1p1i7Pk2cdC3eCqQBvqlHs2qMAfHwGewYAJLJN5iN7keYL7XrUrJsAzVb0zDcFSV0LlSSd84bgRvtl9/cSop++pyOHwcUjlh2xb2Gywt/sgSSDNIaHJSQkmZ6kZdN6Ld+8VX/4+79fn/2zP6uzZ07WqRNztbQ4WXeePVp3nL2ztnf26vqNm/X4956p5bWD2p9Yql/5tX9bH3zkw3Xx6qXarr1aOoasDhO4qdrc2qjNtc1aW1mrpcUjdWLpWF0+f7G+9pW/rv/n//4Ptbm2Vq999avqF37+5+vd739f7ZOgLszX3JHF+tKff6Y+9cd/XN/46ldqb2O5HnzDa+v00bk6mF6op89frtube3XmrlfWu9/7wfrEz/58ra4DZiHlIkgxYDj0rhTjhJpgr+Zm2A8P6jOf+qP64hf+vL79za/U2ZML9baHHjBDCAu2uV0bnN+7e3XXmTN15+lTtbO9V5v787UzeaR+/OGP1rve/9HaWbteN2/dGhwDVcOpQNHKBZ4982ks42QuRgapubFNe51JsXAC11AzdT8/1jtfYomyH4x66qWuNnJg9l6h9i0bZ69iX7ak1PVH/GxsGgL4xr6eNjrj5EhturTfs85I8CxHYx2Q0NmkzXGO7quN3ASIaSzmBhO6BNuJrdioVffbQGZUQtlXY/DBv5NIj8HNtF6KhBUwSe1i2pOANYgpEGPEWcx6TgutqJZUs9eMm/aXiUkFyNxH4krV1O84luJ1fMW8id/JfpO9n/Fhb4UVU71ZywgDVieRTOLAWEaxJWB7e6du3b41ANC8j1tVzGnsZcTS8lAB7F2Wwc8AEuUS2g3ZBeo2uB12ivu4dev24FTOdXNNxG2cJakTjaRTz7vd5QXGjgDmsaIusaBMw5hPfG4RB5sV9Flp4HQwv2sDOD4jsSNjyz0Q28S1Hvmke+Zx/3aORYZKsju/uFib6649Z4/lGQVsYcyQ3bL+rl2/NiRQmCPJcX7kEOrY0pJcg8Ju90Y8Fq8FzmhiTtbviZNu95Y6bt4r5mw8x8T7Vu7sqMSBfZ97h6jBoXhgUZtl5GecxbyGOSHARm1B7A7sOANXWfswSCnXTGzmU0qjwmILMO+9iPiLs49755yWidCq3U4DmnIucq1xsibukwJBZnpLTUSYIdRa7bWvdlddQpE4XQCIzMr4v//fr52q/a3a3Viua5cv1ObaiuoIp1VzNlGzrd0F5dyf4M9UHUzYic5MhBNCGQWwkGVkUEoIk3VLejnp7DYPXoMGmtxBiHTXB3YxgtJWMiMHHyPi01Ou7zJL4poUFgc3pwCzJ1AkHpHo7ckq1gFhAkHLD514hb5NIXDe38PmJDEIgNifTgKCwvSc7QTJiQ0/SwIZnTT1TEGrhH53YiAL/bbwdcDhGqCYf/Cw03tF2uG2krYW3dRzDGQcnBOsu7BUrT1I3tpcQfUrO9T1OWCKLDDJsZvIHhbixn46tWiH08gcRAJEfyYyVSe0odq5HtP6dm8LMxT5BJbGZl/NhKbonXEIOpPxzs/0/g0IjKUQh3Jg/zx9Yrh3DqegYHmt0Vj/EevZcmI/TxcGM0aSsKh/kms/mS8xMFJg2MYrLGYxQm2yFDlHEqO4mAktJoBXoGp77iCpMaGR22HP6wEAUE881+MpYG6WNhb8SQKcoA6V4X5kXZvqe8RGInutayuEgHcNHK/X2HTdT5DUsOF6Hs3Q5F6S3EZ2q/HuwmbLOH3tTv6cSAPSEGizLl3Y7rFN4K253luXa1ctWdHmGwOibhmR9x0XkavmRTXADqLSj4ikUcGYHEcJFCdqcd4yYK5VY9SmNjMtg1HSjJRE9Rxm30DuSB5T95pAkIPKjP+BDhvmvBzA2rTEqG8fzgE1el/j3jJ/su8oyesaBzMGriUVQ672Lw5EhgRcCL/RfOZT5kOADvWaIqnUnmqkNcxXTGaE5o/a4yiJa2c4BRCSOdZgzMR7hB10A/LDPSeBW5JLfo+gt7Vegysgn6c50EFtjq0w9kJWCWCaOVbQ1ckxgUuSvbwu6308ppI0t32/GGr6tnWtikxGugYkz0CB3+6OglnGy/swQJrRa+ZbnBhTixuUOGeVzoF2krPZj2tCWYfUH5EQbgpw267a360jC/N168a1eur7T9Sjn/tcffPrX69X3XtPnTw+Vwd7azU7vVPTsE/0GdverZu3N+rWyl7dXtmvf/6r/7Y+8vcfqZXNtdrY2aqdfRKciZqcNtjIOsKp89rVa/X8uXP1lb/8cj3+rW/X1ctX6g2v/6H60Ac+UG9581vqFa+6tzbpz0fj8iOL9d3HHqtvfP1r9dzTT9bO2q06c3ShJnY26vbGTn3/2fN1Y22rTp99Rb3vAx+uf/AL/1Nt7QDGkLyTjNm8J8+BdQh4SqkHtYQT+9v1rW9+rf76y1+sz3z6k7U4vVdveeDVNT+9VweAGxNTtbK5Wbdu3qyTR4/W6RMnaunIsTqYOVbruzP1Y+/8YL33Qx+q1Rs3m3l1LRxzOnt6pJMCZ7tkhYREQV7X1CrZU4C7J/bL5+9hL1zmmPZqScnNuAoImHEtVJwGXb6yZyC2rexZM2EPc77ye4qf2uU7P89+HCYx7F6ksF4jLsVJTHN47lv+n755ZgwsdWX88wyQ6sfIS+ulHTnZD7hPr1HL/geH0q6vPXT3xjjKDqlZ85yBvI7x17jAPnWPP35mZYANeAKa6Xdnca50TPfi8/NQ2nK4Bxp8zjku4L6NrSLllrqhGXwCeJ6PPruBscSuUdLI/CW+BIOqxzV7Kb0YxyE6v9qpOUlgAMWMs/92QqP/7wKrzEs+j9gIqbP3CjNDSQhDdkTqx/xMfz7GMiZuBs/woDBjx5yNFDF7YZxjpXbpM1aKB4D0eZQL3VZLjphOFBkzktIwaJLUiySZc9ze+3SUOnxfTKy8I3oe9nmd+Btggtdy7vOlpAgVy9Ske4KmLcSLPDMOQfok6XJt7lp97pfrFNjTRE/IC4+1VYFhzkUiDPmA4zsn9u18rob1bt8UFde45nYgRHr8/LmMvefvmKziZ5IGQwh0DKa4XLX1hwC1YxF7GBDXhZ22zwOO9H7fIdGMZwEmVu2SLPCgmUq1h2tjRO9Rzp00z15WQri7UVvrt+v6lQu1hUU0m/kECR0SE2q1JmpiaqYqfybtVhh3qhzUTHJJoQhY9vzAZXqhQ7FqetaMCwlCAghJItoVyMHalKQ0BFwJNLyRHSLQTHyxDptbto9VoSWBkbN1Jqscw7reyDUeHfSj5W/3Px6MGSUzC3JInG5TiZaWBBUO6hSEjM8xcuUkLZsRiSufxyzhoQuFWF2rq1evdBGxzXBk7UujedWe9QOcmdZhJCR530EY7yvEppvJJzBX0N7FqToAVaBsTfnwXKLn7Zo5BTBhVilM7qLzIIViEmVSg0TUDdHD1Fr6yOvdh0jGNWrgasOYBGxcl5I8OSbNDbpwNiChFdSccVjgitQW0mk/MeiPW9Y5tiTmZ6kX1ObbktrhYAi7126oDmJbX92sn1oIdN9FpAlKPmgf0fUIYaR5JuOEUHMMiSk1bCPzixirMOZxy0o/ISUvnVwr+e5EQ0lUb4AKHDqx4zMFRoyakgYhjLsjv88Cxw1NMoO2sc/GJbROxfbz2hzU8qOL5vlcnpXQrREII4ewdq3jOSoRkcY9wIB7olnC6ka8XANIr9n5g6HBu1B4IcNHPLcODlrSYIQe0Ih6oiDjgCS2eJ4fJJs6+LqpsQ/DQ7lW0EsdDG3OMRg64OzbNXl6f2peVt2XDMQdlE+tctolU65fPRdBOJFV0nIjBzvXQcLHerT9N1IkpCDOZbhPnmvmA+/NezAPxocc98IziRMr69gM6aHpBHug1vXOjp4rrC4BDayq5DV9ECchzeHGunFQiKzfTDpf2osaAdY6aeSZfSn9uGI0xPUlIVRg2Ilx2MckMbCKuZccTIx9gocEuGN5l8ayaxwzn7IHRaqUvmx+TsjRqQduuS7OtX2App4QlYUMqLrGkTXB98JkGvRyX0A+P4kwn6c1Ksc3B0OMwfiwDRiUYIf1wn4H2s1r0nZA67QDedhb1ZtTstBATtYB18Q8VBAyZcMbrfOuV6aGkISQfZ6kkITw1PFjdeH5c/WlR79Q3/jq1+rc00/VW950f50+tVgba9drffVqrVDLNTmtM3lyelE1hOcv3q5/9iv/pj6Ky+jsdK1vu0UB5RoCbBcW6vixpTp95lR957Fv1uc++9n69B9/ql54/vl68wNvqg9/6CfqZz7xs5LrTlBmsblekzNTdeToUl04d66eeepJmc5t3LpWs7VbG7ev1+Uby/Xdp5+r6yubdfquV9YHP/xI/eIv/fKQEOIyCji5snJ7UPosLBzxfjuDjHui9ne26url8/Wtb3y1fuvX/5NqCF9z7x11/Mh0zS8drdnFI7W6uVVXLl+u2ampWlpcrLN33FVTi6drbXuqfuRt76v3Pfyw2GXmkhiBbhQeCZVLEUgSp8XOikFI3V0nhgySGji3YVSSBgFizRokhhiCvgZU1Hd4e8fN7jueYJvIXIcZl2S4DTGYHzIuaudx3jd7PWve9WDse1arhB3hGtOmCiCKZ8Vns1aZj57fBooHl9Gec7LTb7aS/cWgpEthhoSwzWKUEHZcEkBKlv3d+4/xPDRAAWS0uQlxjuVrAPQ68Yd2AWG54jYZlj97SmIogzw2gVMbrq7PS7ylhLx9AtibGCveAwZXYOGwl9r0zcC4wSauibgyqg8xjTu7Mg0RwDePG7TXqPbPlgQmFggzzOdon9miztJxKu8Z4iCABN/n/wNEab+WGzJtqVznFndP1dK3Citxb9qbKBZrFRTr+Pat25prmZeZO6pPTo06z6BNaThTEutq7oo98rnhz7ISIvfNvfEMU+PPa2zCZ1bWcaDP5Zw5STziKZH9WGZpI7O8xNGS4TaQGQBCZ8SoVClsmted+2OGPGH+Eqvy/C3bddIj8EP5gb0tBIq2IVgAmrEzreLoVhMltvbzs2cJe9RReZW45lWzuomPtLawfNbPP+9BDEBNPm1F0p/aUlSXsSnWkodFe3E082fAzCSBy2RMUOTMiOeCHoRqizGempKqgWvQ/gGQJfMht82KrPnvmBC6Ua56EEJjEvxNztT+JBvuYZNgJpPQqjg0onOV06iTmKmZaR3QojEnXPirhLCTkyEhVNNn07FuO2GmzbptbGfnJOqT5KKRB09GS8UywUPHG5m2IU0GNj279LpGISK91GTUZzkNUWAely+5RXlxpzcMDz/yAgdRh4yEJjCHBY3mjx7TRk3wa2rGiZFRO56pdeNJ1NjgJRnsvnz8LD3UkpBxH3yPiZKkmHdW4tGItyYayUsXBw8b+mQj8aOgPyhPAu2Mia4WcwoFsZbvGp20sYeC5mbfIrtkXCS/aqfQ1DYMwWqzunHx5F61kYfubmdMu0KZ+ZDUtdm3yBnM5NjgIg2y2fjHSN9gd6/aKpp8Mocc9Lonj9EisSyN6KrOBRkOTUanZ5QkqLdLJ3RcT5BFySFUU2kZ24sOpJa0uJ7FrEIOioEB3TeSHNZELQ/6/R1UWrYWsEGBvWQKRuMCfnA4hN3Qdcsxy4lBagB4LrjsJVnUIdXOlzz/tOTg+6yZFChno8uaszOwpcShGmVs1MmqZU7dcL6Rr0MWX7Nfz4IxFkPYQRWvF/DTbBgbp1Bq1fjB5Hs9JqgKAzskOyTWrell7NTuJr36uoZn3Dss7AF/zwPMgBS2q3AOCZkWtcNl0FsHipHyLgyNhplDsrNvebD2a1lQWyJFYmdDLCslhJ738w4wkoM4rB2fJVnmSK7I/LaKwYHReC/M+/E6Ge+0Kc3A0LTRBXuOaiU7oXdy7MApcuUg2gad3OhZY5V6zO7JmmQ1ci1uMGy49nD2jT7cIv/hmgENZPUv0MYSOrFrLWPlM6mLTFKnMQAMaSdHpExJMpWE9locz1eeAe8bg4nUa/FMUgcoMKpBMgXf3c9K7HKvAwXSczAeyO5ItpGEWQ0g9nesWOmgX+uwHWEVgAmMsjQ8NW44JTJH3Xtts6Zqv+48c7q+/73H67f/+2/U49/6Vt24ekVtJ15939na3VmpyxefqedeOF81MaUyjpnZpbpyfaOeevZq/fI//Zf1sU98vO64+87aPdiVTb4CuQPLU48uOSn86698uT79qU/V33z963Wwt18/9fGfrne+4931Iz/8kOWYO1uSmM7Mz9SJE8fr8vnz9dQPvl9f+Ysv1o1LL9SZY0eqttfr5uqmXEZvb+7WPfe9tn7ikY/VL/zjf1pry6vunUr9ourRbNLmOQmQQimDpaNTtVvTkwd17unv13/9T/9nXbv0bB2dn6gTR2dr6fjxOnbyNNGwxptWHNubW3X06ImaXjhVe9NL9dZ3fqDe8/4P1PrysgAw9w3FfM7zin0qbXUIjEmSSR4TzFHPBrjFddlcidYh3gOZn44n3LNPNf2dHMqwSbXoPnNUa7qxOexZvI71ybn1YidbzhuboEUCyJrh81UjFekexjbtFvqiRKxZHAHFLVO2lL3Z577nyFWtPvEzMJvkeSzQWRJzA+1RMASosoGX14bYBUlcCWQTv3SftFHCk8SbGI7ElTOW8WXukbTwGSmT0efj5NyJjoJyzMUwB2qWUQYomLnIEKYTzXbclF/DJAnyYduIBNhKQLrtgNiYNk/LPpNatADRVks5SOeaiVF9nrmfKM/Pe7jlwpHncu4FGEyAHzUMcyYtzKJEi3KKceRcCeiQz5eaoNVril26zZP2Z5nA+RqH+KxLtRhf9U7FOLGVZykF4j4481V60yVYSY69N7oExCoo9/N1I/qDwbiG31OMQunT+rrOf50FmBhNTnSvYeIcS6QNGC+4np1WDgClGwYrGBebVLrucwDhxOAmpvAcG2p0R26cSXIkERVo6n60Um6NxskAq0EB3ismPFYFdAKnNTQzSMkFvG+sN3jl9e+k2cZKIVoGYKfBBsWwes9WLnbNssDkBqASH8UR2O7wh2SUgRkUMPSRntU8gDFkP4ofCLkE9xKZeZJPdTNA0t7PMeVUnPM5281CT/xdGEJLRvXw5EY7JbkoLqNUO2gydZNKIbLdfH5qgsk+V/OzbrA+ge5cmykb86TQTYJsISqdBCiQO6DGakGvycVbl2/5B5kzg+SaL9s6S36FdAZUaUjouhday8wm2v0wlKvpYhegJnDiQbpeyNS+J6JdCxWQgPKr4XdLCNt5TBtlSxjlKKbfj+GBgwV00wSQt2/fcm1ga4QVHAiJ8YYlHbDc6A6pb21gtIRodDHBZn4vUtBDxMOLSM+FurRQ8M3qBGlJDVoQH41v11xkkmnT6cPFDBc1n3Gd6rEK4tkLMTVWy8u3h8gP45wAACAASURBVGSa58aGpWAVaWkXr0e+kUTRB1Db8IoNNJKShSgWdUD9bdVs3bSb0fLmCihbssnfYVHTkiJzlmfs4NAyEts4j5CksAH0s1tZkZzLB4vr2iJrGxu0RDoaOY/qRF7kNOpg93/EEHLfIK4x+ZFsox0WNQBDP83DXj3ZeJMwJ6FSEt/MSMAR1hsBFQnhuLFtEk1Gj6AozEfuNejmWAqredAMjTaxlthmnThRsV16NvxcK5+XjZFXMq6S9GBq0NJcxmhmblZrR0DSSxJCGz7ti70zY+NEmy8xmy27TDP7JNmqIaWhedfXMqc1Vu1Wm/odvV/3qiRYjjTTxlZO3nlWQd7UI3VIDOxMmhYSSSQ4BMaJuQ416pta0jmsOYLErk8Sg9aIaJK+SJt0qDWbFyQ0DHyeB3+DXjM2MB+puYs5BXsKY23gzHNG0pLuLRmzqIBQ46RJ87FRchkozeFKatAmc0KHTztEB4hT0NSJrAAfKUqMIGsvCxjUjX15z9STcp2pz+We2fMDssRuXyZS46CJ/asNeFT/tGVAgQCJz3XTblvAS7XQQAsJNIGr9wYz2EHDw0w7MPScyJiP16BqTQhEJXW1G2vu3aBL95JLvRfOe1MTdfrk8fr+975Tv/tbv1mPff3rden8C/W+d7+zXveau2tmeq9Wlq/Utes3am2D9k27NG2oy1fX6+lzV9WH8Kd+5qfq1B2na/eAGsPrgwU+tYSLC7O1dGShvvSlL9QfffIP6/Lly3Xq5Kn6h7/wi3X/G95UJ46fUm/D3b2d2trZVO3hsaUjdenChXryie/Vp//4k3XlhXN139131OzEXq1t78lUZm3noF71ugfqwx/5aP3ML/6jWr65XMvL1IzB0npfzlnk52O5qJwUMb+Zm64Xzj1V//U//1916fkfyFjmxBIJ4Yk6euJkTc8Bfu3XDi2JpKSYqf3pparZY0oI3/f+D9TKMjWmW4P8MLXkkU4R0B8/caJuXL9e169f73PdgSvgBGcUIICMkOjT2olKzhGAYM54JgW/Tzwg0KQLciJRTNIYeSpzid9nv/I85XxuFlNttCi7ceBmAIVk0a0rIjPTOlLQ2cxHS80D2jhAPXxfMzJ9Vjd4zvc0h/tMDXCSWqvIYNNrVWAK+5MUVYeS0yR9A6DURl9qodXOl6w1kifkkATTADACTnrN2cXaSWj2yJQYUJMdKTgMKGoYu3s6VooyKGsy+xdziWtgnuU84B5s9keC6mQ9CZfLaVpSL0DawTx7wrj9Q2oQqTlTGYtUGTYSISYZlGdpVyQTIMeWAjgFLHDWuDxFBECfmyn/4V4YE5nsvcTdM+ebwOYG45UsdcuK+Dmof2M7w/Ias0VOltifY0wnoLT3fLuFsn8dGhbyujhnc01xzuaIZWxJPBNfiCSpicE7YQBZ20RLTLFaOZAQbgzy26hDDhVgI2ntCNTlsxnHJEBcW5hjSyQPTYsUO7ZPRTxBDOwelleE2eOZhXSJgkTxA+8nw7oGtBO/tVGky9e02w+lAjYp8vfGpIfdhKlr9Jxk3FP3mfWs86JLr3TOyj3dZJjZZuKBNqzqNh2KhzufknO5TIsw/zRBoGS/jc+GeLpjyL8zQwg7OAeygCUsBzaHxcGEEsJx7Y/6YCnQ31dwt7jghqITBzBd+7WlNhOTSvgIsG8vLw8MYShsRloWvmqMmp4W3tjElqA/JmsGEWrWMC6FHM4gUrGFZcJhKqNEaxQ4ZZNjwFUv0w2UzVAdaoBtQWtZkmQCsmcGSTRTGEkERadset6ufTbEuEKTd2ZGJhMsZEwRhEBTP9G6etBbAnEFv5huEFxO0+izpUXtlhYXvzAk2eyV/LX7GZ+RHioK+rvP0cC8NJohFrBrINKCguvxweBJ5T6JWAX7TwLGMWKZRReELsgj1x8WlQnJeEWnHvZNAW5rtV+aECYZye/os7Uw3SLEbGHknpashi0TQpgapF5oSYqMFu3q4A8TurvTzdEli7Y8Vr0oB0v7UmGxrKYlJ3byniRDh2qbEAWVDHrE5hMnRDVSHfXPEUPYNtEqlN52oXw2gwSuQfBkYyyHQ7Op6a8lFE7ueN4YjMDS6HtH96A/8/NqNi9To3bxDaPJ9UeWnHs+RIJTZ+fi+aDLrEXGGKRQJjFdixZGXwdlG87oWcrhzol0NsccHKzzSKIiy3Rj4VkXU3ftoQAc3feODhfGK8ZO7ClCl+PIJ/dZo5VK+lreZ6mkAYeYjgxsdyPhbDZuDNsS2UY2CSg0j9UrbGJoKcHcZG9IQhh5pGTlqjW1I13QYMaGz9SBroTZFtZxU2U8YS9QE3DtzGsCWe49aoWMcxQORrtd35pAI6AISR+fBZumz6Wtgay0cQl0shh5pVjckUnB/yghlMNZEqAEEe0AbdmrEe5Iq9WzaQe3QmzxzcLwb+ZopFPsf+wlDsY2BsleEqoEbXLDhSHu+Zb5yD2J7e+DkH2az+K9rB44dBTV/tyJL3uBemPhDJhG811WYOmU6+/CJEmm28YBMlLrQzZBXwAIPcsGLJ3keh7QdoJ9mzktM6PdHcmRAyiC4C/MTtfC3Gw99+xT9aXPf76++PnP1uPf+ma95YE31KvuPVsnTy7U8aO4NC7W8+cv1uWrV+v2ynZdurpW5y8u16/9q/9dCSH1+rB8BHZSP0jaBUpOCcNcff7zf16///u/r73uta95bX3sYz9VJ0+cqdWVzTp29GTNL8LOb9bBhNthXDz/fH3/u9+tT/7e79aV8+fq9a96RS3NTtV2TdUPnn2h1ncn6g1vfFA1hB/7qZ+pm7dXamV1WZ85TyK6mDWatjEwOARdszWPe93eVj371BP1m7/+n+rqxWdrfnq3jh+ZqQXajzBPBeAeiC06srBQK6ubtb4zVbuTR+rH3kHvQ0tGZWDUfYzDAP+thPDGDSWFBn6ttojSJ7VnYlqa5QiIIeZq27Wv44Qw6iDWn8tXvO8QoHF2whCEAeJ9lfxFep4G7gT6YsDYZyx/Y28wGBMJv+dcgmnmHee9SmN2bEh26tRpAcKKk7bawEZOkofNyJm23AeBL+sDZkEtFbq2WAlVt5lS666ZmUPTuY4b2HMAujl7ONtSJ07slr06juZp4B63UccEACyx9XcLMcYLtia93uSdoLmbWi4YU2o4DXTb+OlQScZzSkKfRJZ7BYgZar1H5mB6votWIQms29wa4icllEOu70Qa1RpzivNRMkscSJG0v6S3bhKNYa9vhdXg5SCJIKUnh4zz/yghzLmY+ceeRAkMDFaSIp4dsQD7O/sKXzE2ZJws4ycWsCGL9v/23khcxXMIuMi1p3ZWY9elVlG88TMl660OikonMWISUb22GVxLgc12HgL6/sy4+jqet4RyAO9JpGcbgN2gltdqN+ae44PFIcYNQCpjta7Vl6Jjbt6Ggju7ir/FwMqQxaZGKYMKWZQm7ip7WTAAEKCae0r8y7Wm9y/zJvcGeCGlEH002/THkLMBV+4tewDvl1iTz/M+4vkkwJ0YqtVg8hWZmpLKiHjTZ6dltAbITWwEWI6KKHXxTjx9vv8dagixembyzyoh3AXN6oSQ+oVINPkwJWRbm/pQDjm5TtF0VlbrE2oMXyQ3s7PqCYiZSCSj44TQVu70vqHg2xSnWQWya/ewyQJUUC45B8FgN/3s5MWojPuT2VTm8HXKktvwglEUczWyt2XSmPr24olcUQlPN5/NQmAh2oGuKXQFk6bNo5W3peyeHmbcPZnUTA5Zy7Ycg3tUYNlSUCY2STb3lyRUUjsKvbsAVmxKO1cx0UNpy5ykpR2RpQ6yrUCaHdA04KHNXX1v0g6kF+e4HlHj2P3rPI6ehEl2lLhMuy4zKNTwMV3POH4WOfDyt2yQ1VuOZuCWCxrlM3XPQDPXABTU768O1Hg8aJHtss0CCJUX42GWERkE1vWuT6W1CRsQ9vGHxcRhSYakHzlEM4ksJiOlblrv1iiW7mWejOuTYn0/IDqD9MaWwIyR2DIOVdbQ1paNmZCZgRq3JDfB/VhGmOa5bFDMczYUM1tmy9N7KEXbkich+WujhTBB/D4Bi5ojd6NzsdEtYWYUxSKCvHdgmft9UeKttel6sWyARhEsHxwQ29HPXZu2rUBANTjIm5sFsmDAMmJeombrHSBJfiJpDCwbG3f3d0tC2PWtzJnUYhht82HA2ichZD4RNKkIno245xmJKK9lTIQ44zzYJhVcRxwkI3nxGsVwxIecZMjdMFhj1AmqGvx2Lz4lsJJOt7Nt1l3XokbiyXVwyEja2YxcDI6iBDBQ4FY5vG8OLrMBrikeGgeDQre8VxK1MOwdeIaJHDPtCiC0x+Mqi0yIg7QttYVmux9o1lGksLxOTNv6+mCmZZkPffjW9KwZTIBDAXSDQ1qrNdibe3+TJK+DuUGavb8vB94YUoRlDJMnY4Ou9839JMnV2DdKH3AiDKrkOh0NJtBQgthNwAeDL7VBIiikriR29N77+Qb7uffpOAcaTGBc5Ji6vTXIb/kez+PI/GwdP3qknj/3TH3xc5+tv/jC5+vxb32jXv3Ke+qus8fr2LHZesXdp+uuu++plbX1unFruS5culHPPHe9nnz2cv2rf/3v66d+5qdrm9YV214nObeojd/d3aqV5Zv1F3/xaD366KP14IM/XA8++GC96U0P1uz0Qq0skwjNFbV/NXlQM7NTMrnher7zrcfqD373t+vaxefrTT/02jq2OFO7NVPffepcre/s1/1v/pF6+AMfro9+7BNKCFdXl51Qz8TVt9viqEZdqblbT0xP1MHupiSjv/tb/61Wbl6q08doWL9dB0ghGTMpJA7q7OkzYjRX1zZqc3+2JudO1ENve2+98z3vqZtXr9XK6orBlgbvBvdogkjtk/OSsnJmD3FEs0TZZ3WutQSsof/BRINpYcDMKiT97qD4cS1QkimxEL0PKDim3IR+yF2LpTOtzVXY6w3mWoJqoM9nPcF0JILaZ2Yt+5RaqVl5AkJJ8dsSn4RIjoT71KxZnsffWd9cN2clATTxGjEHdbJcW9oKqNa/FRhZm5GP81xj5BRWK8BI5Jg59xkn5rdbrRwqnnhvne+q72yH9W4rYGan/Qq6pCasDes0CXvAsSThaYCuce86MjN8R4b2FzyjxIdOru1W+dIa6HG9eFwZ1XprcsqKLUn6tgbGUs++gaWuR3KSplYBVqUlYRqUOR2bhmBIYpV/a99qdipnGL9joNHyfeYISaISrGYRY3AVllKOt3Kf9l4eh0yROt1yhOeTMh7Ns3Z8DyMr0oPauW6fkvs18eAkRc90RKwkcQzIP44FZSY5KqtJTJ0WXQPD0nFEkvQoBMeOrZwhrEvA+ygDAG1IBgP+uz2DvTHsFEvf4BnLTttsh4/S+dFr+8VtWtxCIkyrY6pemw3GkkRq3coJ1mdxnnvOb7HMI1l3cgrH+3ZuFwBMexGIrSXXzAeEZ0LFhyDzScqoZqUDgAnsbVfS7A+KFV6eqcxmba/fqmttKlN7O0X4mz6EL00IJ6ddE+Wgmqze2S0HHqhFmtIjHSVwVoDb9RwbWAmDlGXR92DK6AXEUKj40uCCycGp4EwBLagOk9t9PghU01JCefjIgVQITQe2evjdwDwoSCZ4Amlr8NnULXdLwmP2cbM1zTaJyYMIIuUFNKt7t24aO2m3Woh7GL+bZqp+WCSEa97su+CZxek+Q54UmeAEYkxiksuwdjl8xqYvY3R+cAnsQ0kBTUtIIx0lqAyTmKApC4LhzIGUCTwE/c3a5nAUCqQ6O8sqkwxy4KmOgrnR6Jrbkxi11iaMDGgkG7Mm32Y7GhfmRR+CvB+/C4PCazk0GHM2/WyYkluKCeim9TI2qmZebqomhkXGQgyqYibDCBb3lEUftlaHXd9X3BvDlghd23NNYhCeNEflOnjPHJoJOthwsjGkzQS/x8HFpqrn1P2nImlT36eWEhBQ64BtB8qMgV5LUiytP7JsUCi3shBb3htwDDV4VkGG+RwCbBLszJUhYVd97yHLl8bo3N/h4e3EOIkY7xdTnfxOAhnVTnQrFtY78zqHDXOMIBvJHnsC15gDjc+TcYuaxdt9k/1Apggt0YkkhjHm8wwo2Y1YB2n3GOI6SfbHygLmJNcilK8VD0qO0y5jaHmwN5hC2bzKskAlALv8zAls2rUo4FfjaDcU5t+qcWo0M/VmTibsECskFtlnHPCmp5VICQVVzZsd4oaE5iV1FkmyBqdWsZyzYuck1e0ifRl7NAuhWox2MRXQ0GYJzEfmSZJpfyZ7VKTjTjq5H+Yi487nAoKhoODgFWuyYLdVxkVAy+6u5ryutZNqxiDKDMaJsSQAi6SfeZK5IwBxwa11pDRQIGjWPgh8nrnAtO4tydpg/+ceJX2bmhLjLYa4FSBCg9u8iGA5DCVzkTmnvmFt5BHgIn1feW32aUuKp5SMpNUKQCJnIvugGoY3w7O0OF9nTp2s8+eeqc//+Z+pZu+Jbz9Wd589VSePL9aRhcl65SvuqHtf9aqakmHNTj1/4Vp97wfn67HvPFv/8l//+/rpn/1puYtuUQeohNDPcXp6sm7dulE/+P5365uP/U098b0n6uMf/+l629veXkeXjtfePuAXwdGu+hbSP/DIkYU6cfxonXv6yXrsG1+v3/ud36zrl87Xg298Q504Mld7kzP17SeertXN3Xrjgw8pIfzIx3+mVqkhXCM5k72L5hdjGUBTqjDJ52dqdhIDuq167pkn6/d+5zdqa/V63XP2eO1sLtc6ahCScdU679ddd95VZ++4ozY2d2t/arHmls4oIfyRt/14rdy4IrMN9hbGX+2vGhRNE2ieefY21dg1MJzAjrmg+Ybr8B71RARvBg9yZgL8hO1yfzqPr0FBnDkdDDLvmPOppeKwwXU4xjNZX6rJTZuqBlfNzFlOrbpkwJBmApII8DsKSmEtOat3dvXeufeYKlkl4XNI5/KBDYaiDolrLtb7xD/EGUmoFFL5Py9iwpycuS8j52GS65jz8fO0E0oiAoOrmurZOa1n/laC2gB1GngnCeXbjDPPK3X6Yith9nFW7C/JyGGMFhYHBVHKT9xiYFFnWhi7yMsVqHcN9VDf1m0FVPPfCg6DOwYU+Zt7TaPyeAmwp0kpNXHYxzZy/NyjAIBWc+VZWP3mGlW+p9iCM21+YUg2cp+SGfYfgVltlJT34nWAT7cwksJTY1TPp5i8ndsje1QS3WAyxMTNmzcGBizuo0cUb1qVJRMtWvIsHDpyOwn1kWWjQBJUg/KcF1n3kSXH8TaA6ADStrmb6sgbjHGvY88tlUo04yjzqI7HE0+hwmM+3kYlgBKon3tcTbke1rIIIIGMrguMYVHOIpnQ9Diy3jJXYq7DPYnVo6yrW5UNPiBdcxn1nwmYJnNkKOa+tVKsjEx24nbNs0sJTfIDru/osWM6K3X+tFKNZxCQPaBTysYCzIiIaMVOCJuXnxAebNfu+u26fOE59SBU2SVySvUJQ/I1OZjK4DQqx1HYg2bklMSDHiDBmLW0Uz2j+D0OcH6vGUI2rRTtDoh09wpjkAlcSQjRbOP8FHQ2yI5QnS6+doJD4meTBNgCWa5rE8WB1IyA+nhJO9/BTwfGCtj/Vv2Z67wIdmICkY0ojFWuOyizUWnQeNs8Hz4sB7QsUBjUoAVhJXmf0NKa+HPzcgsyWjKhukNb57tekmB1QNIl/fL7O3l1A3TLPQ/7CWZzT+LMNbtu0ba31rY7mOf1SfR9DxbChgXkNWwOHGw6CHtx5D6CnAqR6ENhYGd64xc61/btkhCq0NgYnDa8Nt3JIRP0MMhvJA1+Fn6eSTaVoHSz1NRfJBmJHfKJ492zhsM3jYibxcpC5T0ll+j+PZknABCpK1XA2D0DeV0YiXEgkABVMgGc01r6CYMUqY/sh3vO8Jk6QLugX8k0jlG4Tx4FJHF9qVxe+4DXc+uNh41L4w1A005TDHuelYKDNq0RANBN5sdsCb+TgJzvO8AgwGeO2FwkmzR/8+T4rByOSgjnfdjn930oltYnEk9mFb8v+2m1twkA4+Js1xe79YUYwu6VlwQ1zpc6cMb9Ctu9kwNaAUD3cuT91MC+WzKMWXnNHbVKMYtKAi1mre9dIIQkL0gyu3Fwy07YmDmAIs3RIdIy6TEwwhxO3Snfj9xRAd1Ikh2X1DDvSYI81+Ki5trLMIHaU9qkRklReuBpbdk9WeYXbaqkhFDJiJvEjyWVTsy8JyWxt9ICht3W3HypEbaY/L6mbkGBTDMJ2hgocC2417cUBpOH9v/etxysOtla0NmRmkslkm2gFGSfuSO79r6vBBwCmWhuTH1den+OEuoAYgrekZ9jWQ6ghGS/xzQJdvZoAz62uud9A3rJiKuTZsmYuwXG8CzahMpglwPqJPucgYwzbDRrJADp3PRknT19qs4//1x98XOfqa99+S/qqe99p15z7z115vTRmp89qP3d9drEmAaHUc61uaP19LNX66+//r36X/7F/1qf+LmfqVNnThXVhQ7yXN6xvbVZFy48X3/zN1+r69ev6kz60Id+QkYyi0cIGGmVAujAWqb9ylTNL8zWwuJ8XTz3jJjK3/2t36hL58/VA697TR1dwGt0qr79xFO1srFTb3jTg/XBDz1SH//Zn6+NDUxpbD6xvbMlICPPTi0YkGupl/F+Hext19x01XPPPFX/7b/8h7p9/UKdOb5Q07UjZpByk02ZoiATdO+wqen5mp4/UQvHztRb3/H+evt731eby7cHJ9/swWFqhmCpGfmwTfzNzwJMSl4439LwoUG0nb4NItoIKvEF84m5DIufeZxyDLEJcpM0gMwcCAA8lE7gJKr+at7/onBJqYG9DLwfDu7WfeaHgXSSwFjuDj0VA3qJnRuxB0pKkLDPuZ2X5l0zOgSd7FPHSZ4asMvZbInifPfNbEl4M2JaL81i5YxlDFRDpX3CLXgAQZRYA960oUhUTNw7yTTzzjGUZdxh1qJSGrOuYYxY70O7jDbW0dlKPd7B/tCHMOCVzqVuS2FA0+Mb1i2yu/R6lNFWS0gN0rnlkNRK1MqrlzP9Kd1WQ3GVpPeOybwP2pci84D/T1lPzGPSIzGgJP+OOi11Yqp3pVE5pTzNToWFCwhJX8MoQphbzGeVbzVDrZr5VjtlnXC2sXdHBx9gN0B7zAl5D0uyDQQHeNcc6H0dEgPALXGHzIR0FhvEzNkXYiaM+YtVba6FS6w1KLZqQjJ4npFiZDnNHzQAO6H9WUonTGC6ZCp1lJyFzilIaNlZbGKZ+ljlM822igDR+e9ewBkHt8nqHt3N/knR1wxeYjGDXQYUAeT4Yv5zr8w19ZhcWHTy2ud/3IUPWfmOvSSZtjs255RzA8dPjIOko93NIWCo5527QLiWkTVooPnlMYS1U7trt+riC8/WzuZGzYAIqdMRGfVBTbFAYb6mZ2tiek6W17y53LjaOCAHJQXjLs7c8eSRXWu3nZielqGMilZHWbIdDX1ATExYMhF3J7N2bkSuCdgSzxTpOui046flmZZuqPehTGL8mkg7tEDb4VQBZheKEiRKFjdLkGOpKgkZD5b35XVC9rsBdBzGEuAx4H64LzYPcbBpQwtvdofuXGI5YUC3dwbKXbr2ttDlIM0mFJveFLUmgUpyPBSct3Uvm5Jkji1jYwyz6Y3RpiCACaJf9LPYxrcUjckIE0bT+EiRFKyVpZyMxTgQHiNiY+mqLcAdvI6fqYKvlnCOWZMkApGj8G8dGm3fLfAhzlWDyYj7VQ5Uet8DaCHX5b5I3devDyklfiA13cxVi7NRRD3DrmHMGDnI8z0IhY4EpGsRs3GmJlAHWkuMMo9UmN0HR5LgJKAk92LwtrdU/8frde9d88g8DjIs9pwat2btJN2Q5Mibp4KTI0d0ueO+YAEUWtHrNjGNSCvp6GQjEgl9r51ZhTjhetX1KpH/6NlGwtLrMBKkSGlZS7wuSJpVekYcdb1zdmU0gGG3vzx37oGAPrWZJEthH7XeaEmzZWY/Gy7PnfcIwJL5k7FhnfEzzWHtMUim7JQcoxfxHZIC7ikIZFNP4pJaA37uoMDS9Mh0k2TzzAT8HDtmOW4z9wI2mhEVStktTnIo8uw5XNmfDln1bg3T8qHxYcHYiuHvNeAAbdbj1hJFPl+SdzkxThaul4wfSWOQRg4hrsdOhUhotxXkxYAligKMa3AFDeiV8eX9wkBKzsIBO981ZS2VVuKKa/Oi67QVsDUYwv3m9xkfs0yWjal2outVtB/RymbbIIrmuOq96BfpPmPj9j7IyzAige2TDHYwwen6odQCtgyMz8zrAzaw9xnBXR8AHq5Hcivel7Y7IMXdN9XWV+yVmOVMqL0IwMcaCDAGOgf7dfbMqTp/7tn6/Gc+XY997St1/tkn60fefH/deceJ2t1Zq1vXL9WVa9frgMBn4UidufPeevb56/WXX/lO/dI//lXVEL76da9mkda1a1dk7EKgcPXKpXqWxO4736611WVJNh966Mfq/jc8UHfccVctHjlWM7M8FwcTAiVwU91YrRfOPV1Pfv/x+ssvfq42Vm7Xm+9/fR2Zm67N3apvfueJunJzuc7efW89/IEP1c/9/C/W7n7V3gFsShvUdHJOQEhi5b5pMOr7anE1Nz2hz/it3/jPdf3S83VkbqLmp5VFKyHcEusAGIFUn71hsRaOnqnjp+6ph9727nrHO9+plgepzxmfLzrvG60fzsyu7U27hCD3OctTX8ReBBDAs5cJkgAQmBiAHM9Bxol9IIlD4g8li23WJqOmdssOyJYkVInyrNd2guDIyRMcJoaw3M8gmcDX7mfGPsMc85rwzwlUs1ZytscRU8BP18ARe1iSuqt7IHngM8KCCqSXe7eTZZ0vHQALzGvwOsAx78V7KuluWT9jlPZHBp28EhQ04yw/M61rD0iaMUptJ2t5kEpGAiszFCdiMWgyQOwYTfu+jApJZGk1EWMcMXInuwAAIABJREFU92kmjlFS0/eQeEYlCRuUPxkoTHLNz3lNHMh5LfMm5RpxMA6gnWQ3ZkA525VsTdkVkvfIM/OcIg6cFquZejr2qbHhIHsZe3hKagLko1hgfr6Y7bQqhP2T6yFhTww4OH6Oawg7DgmYlrrDxBR++B2/dgyXeDxjdev2LXsOjECEKOnGNXOJeZLY6FmMWk5E8qv4sGXa/L9KsVQbasl+iKI8e9SAS0tHhlgtrUWYcbT5cb2s17STdJe/xdgRNQjrT5/RrtOR5nK+uWTqsEm95hbldKM6yaHPYceV/NxlAmYHISUA+CFWIjs2G+56T9XKdt0f84fnzdgQM8gcTWCm+zYqWZbMNees44g0qddZ1GU1zJWXlxDub9f22o06/9wztU3R6mTVEaR7M1O1oyLSPSeBoz6EXEBc3rSqDAE3q8QFQZ8vqO0Eso+0l7ARy4pt/If6PYJXF1ur3yC94TrBS2CZxCYsnezbG3lTQgVaS/2HGqBbrhEr5rSd4Jr53EPb59S/+b2S1XMbLIrr169ZInAEFzLrsDVh2lY2izxsiJp39iYSmUVQCKEOzXo4wfEGxZNmcYQSDzqTZEr3g9Rlx20tGGjZ4bcLJz8bG8DwXkFUGEsOdW3SzQqwILSJtKuqjUs8boMErK8z1+v7NOrFBsYzzFgFUdfn0i5EUlDrpIegcKSDzwZAMIA8RbK33pS4TmvAOYC9waXeUrVcjULpejrhZS6llw8Ha/ovKYFoy/w0vueaxRRNTqqe0HbFBPAvMYpp6eMg52xDiRi3ZDMLkjQO5MX4dZ1qNxd5EZrGa8IM8XvHjh9X8pR+ZWGm4vCVxudxhYx5E/MmLI9qsnq8x88lCXauL1IDnqHmVdfG8bccHtu9LoGT939v1Pl5ko5sxEEbVTtDLRt9HrvnVa5F9ZYEh+rVZoZROv04WnYAIuTu4EDBNEx5WG2PpzPv/H/mEWsJhJ31wN9JaGVT33p9XhNQR9JHHTJe77lGGB5+X+/fUl9tpm34lCSKJITAILJB9e0cyTUlMeoG55KZqaWJ3SZJpuRMNz0jZsrSGc957WstveG5ht0k4EmSQRDB4cR7iO3acRAndUIjtvrlrtWM3Cn35fni/ZE9gnmA/DpM60naktDuo8eCn0vm2sw1n0ny4z3UZjns0xjUkFhywOkEGJ0N4yQ6NU0yg5CiwuAE92rQzkZGSSJ5xlJ+LFopEoYv8yCJJuNAwDME8vvufxmWJs+KQ5SvAIf8TkAGGTs0+jrIPSNLXljogH9S958aafYb5GMOgg8BCD6Xw5vnpX2oDZGCIO/tI+maqVOnTwuwXFtnT12p3Z3tuuPUSfX8+9M/+v363re/UbeuXKgPP/yeuvvOk3Xl4vO1unxN9YP7gA1z83Xi9N1KCP/qq4/XJ37uf65H/v5P1g898EM1PTdTN25er/191ALr9Z1vP1bnzp2TpOzC+RfqwoVLderk6XrlK++rBx98qE6fuVOJ1ukzZ+v4Mcwqdur8+Rfq8W9/s5596vt14flnamdzre6641T9+NvfWgszU7WyvlVf+fpj9f2nn6v17d16+zvfrcb0s/M0YjcTJHdTJL+tbHBtlhMkBdvT7kV48fy5+vxn/qSuX36+Jvc2a2ZiV2UmJIQ7SLHV3phkdaIOJqbryPGz9Yr7fqje8MaH6v4HHlDAxf5BoJUESntGN+zWOdtOtpoXyALb7TJJjti0BhuF8rf3AHM4QXLOae2tXSuUfSQAGUsx0tHsvZxjYZBkIoFxXPevjG28kmQZ0K0o4DcoagYxc91njqWGcS3PWTesEQxZaIfUMZbVHfS8hdVvcK2Bz6GFVCdHeU/FZh2gJ/DmvFR7l64nTx1dzhLFHc1WGDRpJmfUSiky/kgQnYjNN4iDvwT1xe7PS2LE+iLukUGGDLzcxy99cBkrro/YL7XNcStWQjiSnCvuQvm1vqH5omejPsQuKeJaso69J7sB+tGjx8SciuXpOi/ei3UPGJCyoLB1Kd3Rmdy1nTm3whLZJNEsmHvoNaHQNYeKcdq9XfFGJx3Z9yOV5XoBt1VWQ885Wg0BEHQJRc6O1K8HAJYZSveqS5zA/OA6xn2NI6O2g3wz1f3e/EzM49qa5hpxckDYnBl8blovUNdnhZ/NtkJSpHTHcSzxgeuAuZdBxTIk9Gb2UkbAeEhJ1L0DJQWVdNWgMDXD6dcL2MF5hZ8E31Pc0EkfY8f7yESw6+zDZvJ+PG9Jsjtuidw1IH3WdnKarB3tLU10BCxK6Rjjxs843yKnzRnm9jdW7QWcjcFczsyA5dp3Yk7X6jGFAX0Os2bDir/MhHCrtlZvKiHcWF0Wand0ES39vHoQwhTuHdhhlD/8P8mg5BCd1A2Ft6Kk3U+Qv0WnE5hBy09Rx3BLSVWyWi7ck8ObNHUFDE6KLSNSdvJnBinfGw7wbaRR4hf0Mx4SFtN8SX/frJOTNBoSW5Y3TlpMWbu4+dBil15K6KPNQPCwg0IK6erBt1zOFLOkhq3/Z+Q0qZt5iiNlAm9plrsAXtIstWUwihPk3e51IJU02rbEzn0Z+0CjgLz1ySQP/ELMFrhGWde2DpzxRRcu5kx21DZIGaSPjOA4aX0Rsmrpkez720VSrpftOOU6GffeiuZcbRka3UkipHq6bo7K4o0RjQ7vduGLE2PYtyyqFAw7CbCZypDEvIh5tfQ0aA5zJ8/KB7pNOFznNnBjek75SvIZNmAAIjqJ4qHI2GZkThHWM2th/H6RzCUZ5JmxseHWxvNOEBrn26DV+b5qTbpHVdoakOARdAnhbuOLuJuOZZZBQuNwa5TZReJa3S2LA1UabzKatxx8XRyvTbdbtrhmwm1OUoTNNYfZYfxSYxNJaK7RwX+kQU72mPeuFQb1mlfClKJ4AwMOrPUFOjtKwrJxJ2EII2PJuBNJyZ5busp6dkNxPz/WSZ5z1nnqBlN3xGdyTVyHD3GbNcQdOOBHGGCDRF5nqY/LPNRm3delOxo1rNaYt9Ov9otOlqJeYKxTXzjYsI96EirIkYmBW0j4ILPsnHsLE5Y5x+GfgE4MZJthkPgg7c/YBqBizrvFiucGeykH/RaSyu6D5bFxzepYEhumN0nzmOnnejQ/VDdiwya+JJNaRF6DAZClyWn3wGeI8eYeUqfWaKkAA+SazX4ybrkWHfAq3LfFOM8sqgyBI60y8R7pOZc+hAriuxYraLsUJx1gJ/HPdecaMx+4JgVi05OaT6QpSEAhiBFgL87P1dXLF+vxx/6mvvqXj9aTjz9W97/uvjp1fLF2NlbqYHejdvb2aw2EeL9qduF4nb+8XI8/8Xz9w1/65/WTH/to3XPvK9RDcGNzvW7fvlEXL75QX3z0C/X0U08pESEpvHHjltpMnDhxqk6ePF0HE9Q179ax4yfsQFsHStZv37xa1y5fqOWbV+vE0kK9+t5X1I899Bb1TLy5vKZk8Mlnnq9nn79Qd9x1T/3wQ2+tqRmMaWxAdtfdd9b9D9xfr7rvVXXXXXcKBTfwYyn44vyMEsLrVy7UN7765bp68VxtrNyojdWbtbaxrnV+oNZP1MJNKSnc2jmo+SMn6+5Xvq7e8tDb66GHflRBrGS4i3blHRwgBUbaXZbnRVAXSXQMgjRfkTF324IE8iqBaZkoY8EXAZsDMBsE5U/WtOWeXh9pLJ7vBexlbgzgZwOdBHsO5N1/k59Llt0sQ/aSFx1So38IMB81xpZSKfM6RjhdXhIAm4QtLZfCUIlF6tZVYb+4D0BeubgKCDIbz/uITRPIRNN3q5t0NqoPnCVrfKnWsdmeMLY649R3mj6ObjLuVjCWXkaafrivO4bMnsTz1HNvR/ewceOxOgSUmHc23pKCYA1gyxLGgNJZ+7b7P9w/8HWA1SEhlPtjO7myv8FABsDT3qtYg2dhYFSJW5vt5XoF5LVsk7FAjpvaVK5PE5Y4Tz4INljMWA/tcOiRuGgmjOQ2MSPzPw3cc35mfue85n3ZT8OSRV4p47r2N0j92fjcMcAYsywznexl9J1mrlLLZzO2w2eteLDZLMaRf3PNAjb2XbPNHpnkmOeZfTX1tYNbZpcHRQapcaaEZVQqkdg29xwgKmU16iUr8BwlByyjAXqXfFnppiS+VUnxlGAsXZPtUoncZ84Y1cc2IJLzIADT4bxwL8eQBlH/5JklX+Bv9WrvdjRRSgnQVame+6Qm9xoAYE2cZnHbIdvhhfMmxZYvy1Rm3wkhKODKrRu1tbZaSzSyVUHukmoIt3f2a3OHprV7tb3rQADURAxYy+ZyYTMzbjWwiyxBNuMgmj4AkBveVGPY7gEjh082VrTAyDIctPA3iY3riCa0ARnhSwNLP7RsvNLgNvPBRDp79qwmymZLMgd71mYZUhQarXg2cSebHkQbLDgoSEIxZisiIVRwXPSVsoyMBc7mxluZlXFAmvfIhmg5BppkB1DqfQiKrTqB/r7MEsxYsollo4i+nsnJIo2du1xJu3VCNioF6TQ+bgezJn0azefgcLNx3jx1UmNZreW6Dpxjc8/zy3Vp4jbrwPUMgXYfjjzPIeEZeuC4fjGJSaQj0ZYHaWKM4oB68+YtWbYzRiBiIP1CW7JQ1M8PsxkHHGzWMQngWbHIFBj0gefA1kyiNuKuhU2Cw7+D4jLvYvfrpMHs6zghTJA9tqXv9dkEeiNjzdryPAAu0peKzSKbpQ7P7nFJYiCDD4KFtbVhLoGgkjyxMTBeqdPgdWE8wmYGZYqhjGQYjVoHfXZQQ6sZb3peW5bKMSZBnFmv6N+dSFgpkLoQyfm2YNosWVb9bq/1BFxBn7URcyhPG0Tg2ZGIsG55dukpKFfYRhUTgOV5MYYyKaKofHlZAULaCEROwWuuXr2q5IrAC1CEny3f7n6ZXQsXBpnnEeBD87DryzjwbLTSjm5d58C1jFmCJJigjZHL8JyxzddhsrNtNk31tHaLkzwMh97NraEgX0lcgyaxeFcg2f2vaFSbtR3EV8mLkGLYesuzIpPludqZ+cV1wT5E7JDKfXA93HeQ38hAc4/8OmOqGtCu4YgsjTrRSN2G59kAl2qgCdaZq6uwIDt1/NhxjSn3Sl2gmtH3Ycb3YxxjAyB6723ZGIDesG2LHwc55o2Tfe9Tqv0Tu2CJ1diYRomgZMGu2x3W/9B3zWMiBH5tTeOZVh25vgThYaJ0PvUeFKDNTpJOcBkzSYv2jGpPz84gTNPZt3T0mJLB/b2d2ibxXV+uz/zJH9Tn/+xPan9rteanqk4fP1JH5qdkKHP1xs26TW+8/em6enOrzl9arn/2K/+mPv6Jn6ql40eVECIXfe65Z+t73/12/fEf/2H94AdP1rTMgLi3iTpz5qxaP1y5cq0uXrpaly5frYkJwFzX4Zw8eaJececdtbW+XNsbq3XXHSfrvlfeXW943WucxN1eqZvL6/X8hSv1zW9/t1bWN2t6dkGS0f0DM95vuP+H6oMf/GB9+MMfrre//e3dQNttg0j0jx1ZqIPdrbp981r94Lvfqkvnn6kbV16oKxfO1bVr12una/GWJJeaVcur1fWtmpxZqtNnX1nveNcHirYTCZoEkLXcOPM1TAtnjBRKKyueY+1EzB7K/aYGTvWk7ShqU5jpVueUHf6aWTyU9VkRQ4DK/JMyoA2JiH3iJsoa4fuwG4eSdgegim/aB4DYIUlOzubEDwFsAtxmL0pumBhDPRMHV1LLPQP+MQcTkHOGcI/sv9QJ00OY8WLtwXJLhk09G0nUxvog8XSLqm5DEPdmBffuFegSAxhCJ4SHQHCfs+0Gm3q7cZLqteg6QgFsfYhGxjkoejqu4seMq+K0dkfnb+Yfc0yAUreh0RqUWqNbM7XZV9hZ1mXivYC3MEsoVtx6xKUxWftRY0Uxw36Sn8VYJUkE1ziUATXLG9dSfodrCmObfoQ6x5EQNrMJ28b9M18pI3EbmxWNuc6vI1ZAZb44fjpkhU16OF6QTLiTqcEAZXp6APQzp4ZEsllL72N2Bed9bi/f1hy648wdljNSxy15qkECMV0HB9pP+LwoM5jb1PVl/+e9hj6H3CMSZercm9RJ8uW1i6mRfQo4c9jSIJuID3kP1BlqqXJkSbdBvKKkuWtoxQzOzOocunWTnqkGaR0jL9bRo0u6bp+JHk/2h3GdO3OK8jfHVrzOKhPmnoC/7o3Ie6dmVN0Yunc2zzhESsqhBNrSu1EgrpWOnKPMjYDO9mpxjDbOKwxuOlHU3ieg28BEFF4vLyHc26yd9dt14+qlWlu5XVvrq5KMLswzaN2HEPYGhnCfPoQ+TBPoid4eNe6mDtC1bZOqYVkF6VNTVtPLoUrDpOhGZQdPMMGgWv6ZxMrSqFHfrp6pQfwpUNc1aCE4++e1PCixG402J1vW93vxOSBoDW5LKyzjPKxX1AbRkhfeY0jsRvSsgWSbv5CkKAneP1BdTowassCC0jOG+RIo1Db9KXQd1z5wbwMD1fbCvM/gltb28paUpHeOWU2+RK130qMDsltI5H5ysOTaVO/YFzcg5e06NtRjxmWyAx25cxLkNOPB4otJiFhaLTDLw5zIutjYv+8FKWa0+8DFtSz3HpkNG0cCV8uMU7ztxC7JPveAREb1GW3rO04kcMOVe2jb0ysJE2rp76tWTRJWj11YryQ5McvIvGKOSO/fvdmSjEk7Xi6o16Gv2gG70Ep2oaa2aa1ihGc4lNr1EXDEG5s3ctVHLbgHY5JwyW1isjO0ZaEO2BtFkuFIDDOPdd9h+ttMJf9Ospgkeaj9TS1uPz+xd40UD3WtDaQEoVeg1ME678vBoU140gwuKDEJodQELRNlg6X2UcmxklMnzZF/h+1jPlATxvMaJI3NiPH8aEbNZ6Q2mXHj4OBn2cciNRdjCbgEuzQ5IUkO18peQUA4JNuNUMdcK/M0yTQBgUxnNrfq1KlTrhvp/qYry8jmSWAsVdK87yBSAWHXTHP//AlDF8OHHP6SK2bDb5Ok1EZwPYB1kbMo6Ggwgu9pnvYYMd8cCFuKrKCmE0T+3/VSbuVCcqQEjvYvkt/NDMkWSVPMmNSriZ6hcpCmhYbrk9IjUPU4yMwbjc216Txo5lnOnSOUOXsZzxnEmWehtinNgCqgk1oDNsmIbNp7oEzJ3iGpms64Bf0uz0pu2K0+yDPh33bstUOdZHxdyM8YJkAUQNcy2DA1A1PR9VSOa91XrqjNx7BIDaR33ZJIPX+tUJk62Km/evTP64uf/XR971tfr43lm/WKs6fqjpNHa+nY8bp8/XrdXF6pjZ2JunZjq85fWalf+bV/J1OZk2dO1sQ0LMBa3bxxta5edf3g9avXFajNys2bROCImMlr127U1Ws369r1m1Lo2Ehhvl75invqzW/8oXr2ySfq+49/q25eu1xTE/v1irvOFnH+9l7V8tqmTGU2d/br5Ok76pX3vaZuLeOmiZHMRM3Oz2rNvfe97613vOMdAovc9gMHXeTGc7WzsVqXLjxfX/3yo3XxhWdq7fY1/QEg4PwGaD1zx1nVTOJjQB/C7b2pmpo9Wu9674fqI488MuwL6e+a2reAGVlHqfnluaqZ+wytVOiT6V5gTgJaTcBe2I7mkbcJ7GgTskFmP/IkiOKHde3WUuuDTbzYhwZ5IuHSmuu6UydFSNla7tltYfgcqW56/0o/vtTHR6WT/UcsT4/zkPi2IRnvoYRQQbpNVyQf74bsqseX+24zoYrjGrhtE54xA8dnGUAnLorEjdY7Zoizv6RmnnUUGXqcisfJi85MFGlt/KLynI4ruO+EcnlNlDR8Dt/j+gnydbYuzKtOl/WyAdi0vjYwkAGDlGCP4gezc8RxMKBIz1f0+U7i/Qz4t2NLpLl2Mec5M/5px8HP414pOXvXXcetOIZ2vDZJJUmznLl7z04rMqvEPMhJWAXA80wFzrnmTdfUbulDjWbLIp2U27UzYAX3l/KpsL+MZ86LSC+liOgYYWinhWoN8y6p49w2J/V5tMGIiia9EpnDMJqMRepJTcJYKSQDpW4VMsS/iVdHvR6txjNwqfhlb1/nAGuGe+AZEweNy7w8Lof9tBWHtJEdCR1ncdRkjA2J9omTJwwiqCWFG9bzb+6Re+KLewRgigpFSibFcocEUmLh+Dvo+jtmUo/mbkmS+Z79RSqFLj8TE9peAInFOYM5d4f2St3uinHJnsdYk+eEdZWy4WUxhLsbtb2xLFnI1vpa7W5t1DyNnYXu7PMmkpQcTE77DzKMpmttmoDz6GFSSILGFqL2EzhMra2qjpCbMjpjaVBqhnQTYgTNeCR7d3aMTMjZcTJfJTFtaiPZIxnzPD0M3QxWdu64Y3bxdxC7LPwkB0k046x5mDCaEUuSmWA6yZOCsLQ3UOG4XXwoVuWaefiRlqqgU4e+UVGljalP0KS27CQMjhZ5S/gIgLX5dsNb0ett5KEkI3KoZmAGCUvXMkYSwX2kQegQwAi15jml2LprGkcKynGNgu5dBjy+ByVWGIC0PpnAN4fhwA418s5z4HfNOsa50g08s5kF2dOzp/6zF3tkD4xJAkc2qKA5Y8aI6w1rzGcNlDyuYG29HWTVCLDnboxC0kNOjo598mg+dT/EJMsJVvUsWvo4yJK7BkBa8FGRNtfjZBf24lCnP0YbkwyLBe/5lw2AoEWM7KYPJaFOACi0U0G60Widsth234IR0+beG0/cTGNAlLYHSQx4rnlWh0DFYe9F7keHA3KL6ZnB+MRSaBJ7XD+xYnetmjbS7knJ/wOOsKFmM5fEuYvUeX3YldQExLiJGjCBPWLHbMFu1tjgQRq8cxClNmA4RDkwMU9pvb4lRO51SvIpl7JuQSIJd6O/bKLpCYYkhkOG3wWo4h5yiCuR6L2A6yUI5tkzR4JE83NekwM2yoLUiQ6sv5IYOwU7eYgDHvM0IJvBHYEnBEHtOBcQRFDdgKx3cNVyStYVny0GX+ZEBpl6ygyfG0bLiZkDhEjmGPPsQxqTrrfNIcdYCq3vxvWug2jL8jaTSQ1rkHTdP0F2nEhHNaNZc5Yw+fmwrkHF5RDK/tq1fqp/7LNFwWOXIxC0cU3Xb1wXC6LzAvaRJKz7MfJ9H9buDcpzDlgjhLptyNVjV8ZjNhZQTewIYJPLdK8jAVgJYEgsBEMz4Q90Xootpg3HOiYzJJQEedNKDBdnp+p7j32tvvGVv6iv/dWjdf3SC3XiyHydWJqvhSNLSgZXCVYmZuvi5dX6wTOX65d++VfFEL7qNa9SDeHyCi7Vq7W1hfRyq3a2MNzp3p+L1NoBhu3X7dsrtbxCixBkdAaB5+dm65577q433f/6+ubXv1J/+ejn6htf+6u6feN6nb3jVM3PTNXexHSt0aaipmpx6Xi98c0P1jve9Z5aWdtQQsh9EqDR0uAtb35zvelNbxpqYtjCZDoyPaHaxPPPP1uPfvZP6+LzT9fm6s3a32Et46bo1iR3nL2r5nFDnZmrqzeWa3d/upaO31Fv//GH6+H3v19AWQJCsSUjAFn1dl0DP4B3rfwxCGkb+oCimpdKSLo8pZUjOdcSf3B9fOXMcSDYngCz6S/rOlh+R+xAA26HjuCoTJCvWbbO/kUynkQqjJbih/0DmVmZ0XbQKcfpkReB5JQzSDCZs27mHWYhzISZFZqj41LousK4PUa2xjznPXR+dD2XwJc2VnNNJYmOFV3cV2prc49cC69hfQCQJ4kT64+ypUGbISFsIDn1cpYX7wymUFFxJcAXeNPlPFxvmGEklE6el2QkcuTosVpfXZXLqwGqg6FH9qHJn5kVxWgTqL0W9P8oOZLYRvk0ZgHjuoknAeuexNF7qs1AAt4akGBOWCkmZVK7iaNwkaR9d2eQKzL3ompLzWhAjcRhmdMGb932iARFNXPdvDzxFGvCyh1iJGIezwuAECc2K0PNLDfiOHZR15BWCZoHrWThfcZ1iJFfo2JTS6Uw+0tH2zjRxn8B9AJe2MehvTca+AygpnrLVqaJmGr2MmBmAByUN+zjSaokt45je0tTE7c6AU10Y5Oal3YAYL+BHQ9IwnjzO9xbFEZiDXfalK1jtSE+HM4vP5OAIIqvXtp/WPFLl30R16QdSs9Dl08cOtYK9BgZOAacSeIZAEjqLznqumwjXgMvLyHcWa/N9dt1/crF2tverOmJAzmNMnBIWEgICyRoalbGMsg2gBZ5ADo4u92DAjk5EJqOxRGMxvDLqyuqI0zPGt7Y1LkLJ43ygCSC+C44sWjKsyubOzhy0pLg086OZpZICE1P94JrmSJ0qxDdLrAWkqUehXZhlANq1/LZdjruRc6seZ1Yv3YZ42GIKkba1IwWKBQTDcpazZubnXT+5wOCP0MwNmpIqgfaPV6SgOUehwSoC9BZPKAhLFRbzPoeFGd0/5Y00Q6zo6SWCSXnVBJyWyXHCl/1M6rd7FquZsScdLkGMHUTqbsMs8f8SMHt4L46asYZtIn3imxGwWEjH6oP6YCcSctmlnqesXZeQR7uhs2miKEg0G9HMckftAHNCb0hAODfBI18thBJFdQ7ieCLeRGtuBt4Y1vsHm+Rd8kEg4280aQguIfbyaHbWxYm9xx2S6hem4ywNvhH5JWpPQtTyqZM8M3cxKmLz4RVyvtFZ28HNNd+pk5QqHgH3mIMSahb1uFxcxDPMxcTR5LWfQ65FzYLksvxQas15ujJfbV6DsUwhXERQ9IMW4CKcdIsVHKr18vaaiFxRDopA4BenwnC5FQKQtp9J9kHLBHBmdKs84BUdjLkDRb53WFtoWSYYpSQJa4KwXXbmW5tkRq9rrtjbE6eOKn3lkyj0WLel3lPIsc8IrCVxLV7yrk9xZRRYMwTkM73WDGWPAM1qO+63DATQZVhPbk2Pk/OcI1gpr9l5riVBh5/3UOayXfdWuqSgzgn+ON9ZWbCfTW7J8moESk3k9/Zcf+9rn1JD0bmjuu620V61APrEDQ7NCXifTnodA8jc4oEMAG8dE0t6SIg5FqR+bKoIU5xAAAgAElEQVRnhwUNi8za1IGm5u5u+cH3GHOeDfckqW1L5t0EPb1NYZ7NUNiEwuue9a0WSA16Za4O8UErVfSZnUQn4GQexuVRYJWCUZc12DK/W+h0TXWk7DFoUM2ZGkPbmAPTlbmFhdre2atVuRcaeJ2bm6lF+oEuzNS1i8/V5ReeqRuXzyshvHrhuVq7db2WeWYktQtH6sSZe+r7T12szz76tXrX+x6phz/wcL3n/e9V64mV1du1s0OtEGAk56wd52gHZbYFeR9yfsaZdc74AjC5bp2xXVyYqce/8bX6q794tD73Z5+u61cv16vve6VcyNe2dmpjO6Uk+/Wu97yvfukf/5OaX1yqmVn36+N+swfDurBH+1zYlxnY1vqKTOyIPb70hc/UheeeEjs4O+lzgucO6LW4dKxmYTQnpuupZ56vI8fO1MMffKQeeNND9erXvMbsTzM4doZ0b8DUxkWdkjOEeeS9cNtlGG10FRDV+4HbMjBPlNiwf47kYJEJqpa7gdoEyTkzfL6aOYCdzfsFhIzJliWYrgOMJ5QC/QCpDcYO50vXgGdfFvPX9YhiGLsWmPM+SZzr6i0JZ40Tg0Uqlz0gbBzXH9ac/ydxQGkTFp9kjbXOGjus3XOCGiMyJpFcilvG6+DbzbcBuPJZOpO7TUBipBi6KA5sWWOMfcZnDdfNGPC9GJWkN6POwq7BPExeDBRxpnH/fF7qDGGw3PJpDGDbr4BrVFLbRl5m7ErqFRI6zgEpibohuQmM7o2KUoEYZstGQXZptlojhjAC0drRld9RaQB9mlNv134PLzpnU4c/Sgg5q5gLAe3SOiEJO9c1fFb7gLBO87rMg4x7ymmkAOzafwELgHMNcqk2TeeTwTqenRjRbt3FHmgjFBMtiZsZV0tkTYhw3iJ5VelM9+tT71i5vjt+M4NqaaecadctY/a6sDkjzHASpziqe665f/q43QPJsYHlrvttgzLF3gN76fpi5otyFRLqkSpgSG4BalU65lp81gafL/lsxwKMZ/KREFcxqtF8UVzrnoRpm6ezXyUSi4rhKXXROO/vDS7ajg+dAIr8aBdhrlXtjSThVi43tp8bh7L5/50qGEISwquX1IeQxvQzHLDSb7v9xAFl5BR1wxSyAMVyHdZscNBKYqQAmgDM5h3Iv1ZB0bvfXBDw9G4SCqcAF4ONk10UbhetoW5pxKS5Hxj8Y7uMdt1GipPNrliixDWxiI2kpPeek6MkXVrEQ/sBWyAzadXXR66eRgBBBpjkOkQ6KQxi5MaYtGSgl4sXnJMCH6z6rHa8TDKrx9LSwHyGDsBY2zcNH3kIE4ADCvQwunIF8F0PEBaL98iEDZKSBMUHjg9aFdC2ha8QcTma2f45m3I2NbkCtjbaG6aZJ94jmznXETYraL9t4Zs16V5yYlO6L1fGTzbLKqa3NIt5Q/BgxzJLHQi6HDTauEcHSLcuCArP9yXZaEcsFqOCeCV0NhVIzZ3ZQ6Nl0dj70PCBHDmQgYmWg4VK6RoqNhYlldSUSLraSE4zO9lQeL5hwBL4cl12CiNwsT5dbnabW3Xx4kXN17vvvltgi1C5KbdlUdIykrYGcTPq6J6DSU6SoCg47uRUrEb6cHZtajap1IfKiU6Mt+2+eR8dYmFu260tdWNC47pWME5kQejZE2LznZowfl89EHsdc905nP3s54WEhw2UpLYD8iQ8ORhzQGgj7SQ3fQqZF1xzrk9F2F3LFeR9Zmq6jh07qvUZ5C1jGq0+Yy6ULcm+UFY/b5kgNEOV5DbopHMvz7skhDFNgUnLPWQuMIfyHkn2wz7mdwcddzsAhg1WYtwOiQHTxKruO/DjfV2r6msKW5lAgPkB4xZ2PuirAq6WGYUJOFznTlIZYxsb2cUzX5l3OYIEIrSzagJWmUIgX+3kTWPcLTsiVcsesA8bN5LRhXkx42lkP3NAAVsHfoxl7lf71mjsNN6tehgf7KgX0jdrYPvL0qPsR2bWO/FQsgcbarMEghI+N4gwe1CaNlNfNz1D/7qlYrfZxNUOwQXJB21JZmfr5NJ8rS9fr5Xrl+rmlQt1+YVn69yTT9Ty9Ut1e3Wtpubma/Ho0Tp99t564qkL9ZnP/XXd/+a31tve8fb6xM9+ou65955aW1+p7SSEhdQtgBnzDFMsAnjc6AAmqCP399UNVEzWZNEb8atf/qL6Iv7Vlx6tWzev132vfEXNTE3U1u5B3V7dUGK4V1P1wQ9/pP75r/5aTersN2CHRNbotZUxBjkNTLHXbW+u1+zUQV144Vz9we/+Zl279HzNTe3X4pxjC5k/MMeQi87M6zO/9fgTdfLMPfWL/+if1Ktf+4DMLLZgs1rumzrZqG84r2I2kWesM6RlX16jdtGO3D2JQRg/zqMkhAFGU6eWexKAPhgRdYupkctkHCaZ4zECS2CN/D8qFoOLlqtHpZR4YVj/vcgCaoz3Lwecdq4UaEdf5jac0zNFbTJyTo1sTzFX9yfm/1X318BIzOHGUs0BpGuZJeuF60mTbfY6g2NOiIk3AKDi+h0GUT4L3VM4LYw0Lt2WwhJKnyM5b6MOUTLRIIwAgFaH6axvpQb3F+fzcSuF+BQI9J+bV+zA/Wk/6RKeAWBrVU8cUB247w0lGwPL+ZI+yFYFWNXBvpGYijFR/LK5qaBeDFfvTdq3SZTarVpxWyvJ+B0n/C4jSO1ZDFaIdwkt0/8uxoHcj5QUbaTjFm+Wq3JtnPU6N1oCHCYtQHdi2pyzqoft8g9iP8Wdo5q2rKeBFGhSw4CHY2Q9w5ZkEwNpbOIt0ns5AILaWOh+bQLj2jrXzyWGjW9A5i9n0cA+dkLFnB7ipa4xDeCX+ZfzVuVBJIttHsfaVX1tkxlR1uWM5/XkG4wphI3Br1mRHDCLWqdd3yd10QyAy0ab4jhm95k4kv7K1LFbcU1NiQxiYgJ+qUwEU6NRn13PExvRGQyzW29MrATwvqyEcG+z9rZW6vaN/4+0N3G2LK2uO/ebh8yXU2XWPFJVQAFVFGIQCAMCS5bAICHLlowGW+0hbLfb/4s7OsKOjm7LdkhqhawOzUJGSMUgMSMJqKKAmsec58w3Tx2/tfY691SB2hXdj0gq87377j3nO9+3h7XXXvtcrV29Uuur12oByWiCbz105gq5ZwBlM+ijOK2VHnip4IpSuBIEkHE7FjYhPRIIu/Am9EmQ0QstaIqYKZ47xTm68cRNmlOUPsA0XPJggkxZ5c5KpiwGH+K5WQ50osoHzczIh2ce2rEwZ9D0EL6Cqic51CLuUQWwMlkcOJuELJvm1ZS9U4EioKG8zCYwJ97JX3rRRGNCROL69R7L4IGaoTeIJ9xo2RDsdC9DeMJsQg7dGGHM+IQMMIVLbMfbCkmdxo9Vz2LcgsYlmMVgSaAFxFqzxjz4FKOAI3BC0vfW6HgQ13xmKpF2xpZkJoHl4GaeEIcGfn8qD2MaTGavRJlJiVonYqb+mian59aV1zw3VYoFEHQVhWikURJXupz8skZRFDM/3ypjVLIl/NMy4k7gJjzwrGkEA1LtpS+N65V6K4BB96HEiKZ6zdqJwrphdcoY/wTmvIcoO6I2Xq9nn3lW93rrrbeqB4LA8fsTQiNacTBZGwVhTVtyoj8/DPpO0sj1JEm6eAEanUcbhO6M8inrcur0KVHsWHDJ6DPLr4VmcOwyzurTnMwBjHORw5LSsPcN3+e5szb8TKgexraDMO47vWAaObNy0MqSUJO6h3cSbDka4r0NjlghGLuCKAlS5PyMZ5LkjGvIIHMnCt4T7FUrTLqPWVQtgqFWS8s1s79ZF95XTqPLSpGoHidCQbR5nRxIU5C5hlS7VU3rnmElLEvuPWZdQQBTXcuzwhaA9nuorul2rLvArb39Rj1bSKL7/HhfeggzlkR2pOmtGXfCz1Spb1Q5iVrOVvaYwI5JptfnEOoVc9TYYzjgraFPNnThsWoyQa8Sga3NoY9C99B9tRN12K6I9tgPzhVrAiXYFG2rQYe1gR2L+qeBP/ebc1+M7WCPsJ+yfxykTahDrJ/nxE7mHIrVMOo1CSjE6yJ+YKEMEF+PPBmAC5TvOokWotyAGwnj5hbCCdckunLoyBG1SlCZIyEjIYTaNjc7XTccOqC+/tXL5+qFp79bLz7zZL307FO1uXpFQiswdeaXlurQ0Zvq6RfO1Ze+9ljdcvv99dDDD9Uv/pNfqnvufZ1om9BF+UwqhFwHNDr7yarr102xpm+f+cEI3GxumqbHWQG0OHxwqT776T+pT//JH9ZT3/12ra+t1i03nqgDy0s1PbdQJ8+er9WN7Tp4+Fj9vZ/8cP3KP/uXdfHK1bq+es395GJIeI4f59rJGRXWtl1TezW9v13fe/zR+o//27+v1asX6nV33lKHll19daVythaWSZ5n6uraRn3tr79VN9x4W/3zf/k/12133Ku4IuqT9BtyxjxWwM943PpgGqKHPPM7qfgkuMY+uWreYGfb2CRY43Pu4BhfZ2ol90UcQPCqSmKj8lZPd5Uhol0E7gSEUUWXymhTFqOG6cqAA+eAGAGMwlbJns6/tdfmFwYaqUDmpjYn3hnUt6WsbvZSYgKBUw1WZ89bkXlL9tWjtTxDk9+RqEa3rnAP2PXEO8RerHNmARJXREwqiabAvwZxZR9bxTfglpLw7q1MRRZ7nTmL8SsGXB0E5+yJxdGVW1WFqGpKsK9VmDtBcKJmxo1srKi09l1OcE2vjY0IKyotKUlknOTAfumgHsbL0IfqNeb+04+dZB6/ktE6GVAu0Hxm2kr+DSbJv8memQ1Hv7YUNrVujGxoBeT2jVkbx2gWf8OW6j5bQ0N7uOdkpxWCn0XMMfP1Xp0QZh9k3+SZBPg20OdWgTC0VPHsa8wzOnTosOyM4sWNdd2fC0NLYhUSN3OWXaWdHdrH9Pzbzpv+6iICzzLaAFwbwHKeSSquSkS7ehvQxdU1zwsX0Nd9q44NTHm+cOGiY3WAhpHmQpKvFGUSR7GvL12+pEJH9AK4RlVvp2ckxiNmWPsK+ZsRk9GgNdRhF83C4JnEvQbb0iMvocBW647AVeJCsa1e82D63c3a3bz6gxPC+VkIorW9u++RE0WFzQqYC8rYbfiQhqYvwmgZpU91hIgyKkM46+ANY0vQloRQvRmieZY2guiQvYHtTKnuzMiphB7lhmUHtXxtbQbR8eHl5xwkLiEl5/RGCSFsdF9Ug1bB4j4yoNaDKpuG0L1ZOfRRHePfZP8+oKDBRoRNSX1VQtib1HS+OW08Nn/46ULKUC/r3pugVNxfghIHsU4qgsh4ZuMr+wBT+cj1jqmaA8rYXi2UQFeqTPONATCC5OpeGpU1lykD78F+m3IjSmGoqd1PEDqrBEWmCS5wwCjAOfBK1US0464Ghl7DOggoCP+7N32S8TR3JylwsDqh5xmNSbOym2xFW1hdG6S8+bnXz5+VymACuBw6DK2HhHr+TcalcG1RywoKxr2GSjhI8jQ9j99P1YF1TlUI5817xTDwdwyFqgxNVSaQ+r6EsIMH7mNo9O7GcaFwLTikXpDu+0hCyHopQFtc1GdljmPWLUIbct4tF251reVW+3T1fEg8u0dLtAXRSBF9cQUtjePqW2mHHWeTtVZ1HTpfJyvsRQw+CaEqc6MxBzwP1k7ODdl6ybX73ItCsr6uPwpme/QMr4fOze9k1h6fLUoUNDPOa6OTBJd8XhI3Uwyt1KYRIeqHsSS0qpad5LJ/BgVb0ZJNQebaYuiTKBosQSbfSWoAE+5ZSn9XrgxVadbGSY7VE2XH2uEHJeczLH7kAe/pDcTW8KV+5gaLQmFUf1yvm85jjxTRWWrgZdRqMVQWA47wetaIPW/2QFfG1JNn6rPk3QUcGO0H4eRcBNxL/6aCvtGoDfU3DopvJBKLUo+zIExT4Fucg98FKHMQTZ+xq/kCgVohlCSBXiKqoXxPfa7Qx7uVgLOOLec6BTIOVdQlPWN+T1WEpUVdvyXITefa3pqgtAI/GolPD1f6cQA6eS+SMyjhUClXDh8uFLlh3MzOLdT01H6tr67W3Mx0HV1ZqmsXz9TLzz1Zj/z3P6pnnni8Zva26+hBksCjtYOfoaoyvVAvnrpcjz/5Yt15zwP10Nserp/+mY/XLbfdph7CqSlofRae4PpIyn2NIM/0MQX88pw/DX8XqGi14eWFufrOt/5KIzD+/FOf1AzDm07cUEcPHVJP34unztT61m7desddqhD+w5//RJ05d0FB3IGVg6106z3C52/SMzQwcuZrYW6qttav1fe+81j9xn/9T7W9frXuveu2WpjhbPR1Q7tcWKq96Tkln3/z6ON14y131r/4l/+2br3jdWIvKOBpcRbTPa0qKH+fmaP0TDbYGuCSYEvB9cEDDvqb/SO7qj5wJ5SuWo9PhJ2oKnMkhINIi+lipuy7KjROCAU6MVQ7CWNTxdmLoaMqTmiafKrr8oX07LcA01gNfCKiZr8aBezYigGQaGG3tJjw3wCvTrpM0XbSyc/sO4khuMcwblgH6JWsyUADFHjsHmh8vEFlzoZnKQ5MqT7bRpQc06S6L9p3318qnrBEMjjc4nEeus21R8iGz5Ufbbpn4oMwu7hWKo9SKSYAR0yoaeQkEgBZ6VVLwp2A3xVWGEr2E8SLmWkbXYgh1ur+TV/bRLhQYGRTksU2afXVrG1mSofppGvqxClARej/2LlU/fR7GYGys6t7ZK4s10PCnthP+6OJghqf8+qEsGmZgyAScWcLG+HrEMD7/5wQUqnVTPP5QQBFegpdnNGRkiCRafjRWsCH8bzC+EtRgj5Qs76crPM/tw4gDukxUBbXcwyEvZM/6pmPUpft68Gnh5qb2GgMxAZs4XskwKwD74c/6e070LvjZ0noRc1s/wWVmDOFSq0YMurJtS1RD758jlXUQ7UOY0Vj7ObmFZ9xnXkG/K4ZfW6R0AiuBkIC9shPdZUwCsxar9daIdxZv1qXL57THMKt9VVRRUj6cE5cKlLS+6CY0wjItOgGVRQM7N6uUOIZob0Jzo24M25ii1JlIwVBOYyeufLjmV9IBNMcSrOxKwfJ4s35dhUoUsQTOpLn/aQc6xkjE/SYAwwqmGBKFJChSdxl7qBQCQJtCJ1wKlgfCTHgPFJ10DBm9RK6ssBG0YDJ5tanLE4Sh4OUolcbLgwDgQafrbJuUyu4dq1NBrE3bSIVl8xRCkKTaxlXJaSapOH16eX0UNwcugQ8qoZ0gBPnmcqfqltNWQl1MPcTVB8jM6ZZjvsRnEy6T2lwik0pESICktizfuJw+b6Hhy4299qzcsJPD1U0/Vzch5JmzT7qmXmNpiTAjzMUqr96fYL6Ny2N+3figZqZ+eRyxk3dHSOQCS6EunYFOVVAAkoOZ6jFcWxZBxmQFhTgZ2OnJWMPT75FUsaIaKpvdr67TRl1L0gCZ/VbdtIU1an0icmYIYEsZb8JmpQkJH0iFslwgiNBlq4EjpMP3VNXpAZqRRu3oJ1JKpuF1036povJ9rf4QJDcNL1DDdEYj55VpTVqkQ9si3pGRRF2JSo0ZwE//bNx9Y2EkIom98TvnDlzRgYVGq4qh3NzEprZWCMRpQrpYIrkGycbUGbc6B+VUIAF9Yq0I2N9cUQZZ6J92spzvCbnhmvmcxOwBlGUQ9MAePrcJuMeBFyp2m14Yag8y34Z8VWgPQtg5t4XyYE3dVGVya6U5czzvNl7CdAtqBVgyUHuEMB07w7/DsigNep+qgzI1d5rhoZm17YEfEQ+uCcFKV1hxUGmGp/ZmGYpTgKXOMfQPakO8iys6udoMCITAxWvhwazZqwFZ4Fr4LmRzF84f0FIb2wCIBXPis+6eOGiezIUQDiJSM/U2bNndU/8O+BLgEZ8i+alpRrRQStggJJv0XagJVNRARzdVEK4vbNVjFLIfD2qdDPTqNvSEzNTRw4s1JXzp+q5Jx+v3/gv/0d977Fv1rGV5br7tpvrtjvvrM3tnVrf2q61zd06fWG1Xjh5qe543RvrLQ+9tT7y0Y/WiZtuqkuXL6oncXFxTp+nZ0diJdGUvU546PuhskAyQD+xkfh51AkRrJqfqVNPPl7f/Ksv1+/81m/Ws08/WTeeOF7Hjx2tlcPH6oWTp2t7b6ruf8MD9b4PfLB+/O9/rM6eOVdXrl2tFYIgra9Fg0Td65m9VETx9YvzM3X+zMv1+KPfqD/8vd+u2dquB+6/p2oHNVL6rhCe2jMNdW6hNneqvvPkM3XLbffU//TP/3Xdcvs9ij0CHple2LPFBi0CgwQ6Jx0kBcjG7lONQFnQAnYWXXLvqQd1pyLts+H/C2Us4jAOZi06lf7E+PGBMhmV0VHlKv3vOqfQrre3FMxzxpKghY4ofydtBrNDXlk1NAQvIFMMHY8F4Lo4Q9i8xEBKdtSzhwiYwaaoVwY01jMbjWgKaJlKQ0AuCQp2AqRkm17iFttRotbVkNAlB6ojytKKrRg1RKuNK3cCI/s5BcR1353nO+d3BMSJHmraI8Iivm+PYTA7Y0ZAED3irGtG+kzAXbf2xA4nCfTiTto85FdE6/bsPQFbAsRMEbSP95il9NXxGblG99g5Hk5hIglpQO6waLQGS0sDsKniSPpFG3QPAKH3lK2yWAu02FMnT8k+njhx3CPQJHjoZ00ymXhirODupBegZkefBTji8SpzisOwva9OCFn77EN+P32mATWkmEq803OuBQZtWrQrwD97WS1KUnc2RZ3v8Rx1TWJaGJiJfc3ojzwf/Dv2nX3j2Nmq225XcnzIV3rc+b77Gy0O5vFKpjFz5i0KZMZY1LvV4tLCjInh3fLWyV8/H48xM8hBfJ5iF/dw9NhRA2Ldz89ZVaW4ew6zd9Wz2UAx9hGfQ1JutdNJC1aebWjPiacSa3AdFJ3UYjcS0HptCWGLylw8e0oKozSM0+gNQrcvzq9FZabnFmsGesnsfO1R5YJqxsXPzoqSM9c9dtvbLnUKGZqZdi+QZPWd7HDA1GzZCoTOpsmG3eth2sVk/AA3lWqCkwJzZZUdayM7IWUBo+qkZtruHwrXKbQCqZd1BSrJJ9eQqpANnHuKEhw5mDY6pYRmkIgHKXZ/0crKoSFZ5N9KHPb3ZaAIODLzJ+gfa5HEy+qqvueUijngGkIJfWcJasVBK6/1HJ2oZYWCx32CXDN4mPui3zDNxaaCuFpn2pmrgny+qSyuqNn5uHIhykg3qxph6rpXeunaiNtZWH44SY/L5ss6ACRioe2wUa1EaaEQ3WtTVLmugwcPDPQJPyMriYl33cNchRxRSm8xj4yIiJN+pZLoyMiwj7oR2oGBUVG+MG4xKuqH7XEPUaBNb0mqqtqzqiRDf5wRNcBz2VCMs7pagu4khVTQFGCU0SE5yaFSaXoQn5NkUfuMBLVR0yEhTGN4C3hEBt2G3yJFWdvMT9Rna86Vkz5x5BF96oZuVTfGw425/26ATrP9WJU098Y1BnXneeBIMNDew9Cc3WPH3vSMzgVRKHK2UqlRgtDKl5w9RDZ4nqKuIdLU1U/RCjtxcPAyGbGSKpMV2pCQ96wprvH69VWBPARb2kv0GHfwJyfWlcf8bJwUZaSGgs0eX5JEVs6mBShYQwMUrlCB7EXNk+t01cGCOpOeYvcLKaBsMIvrZZ3YCzge2dgogjbNKY39Xj+joywHyTKACfZVA4810NsU0zh4zlsEPtQv2rYvqn4ZNzEEK5KqJ1hw0CZq2OysBGF4xgL+VCF0hc09uewLO2dQa87UEVXEPLh6rOLLGvK+QmebTsx6EKBzVnRmur8JCnSYCemXUKI457mkCW5IyILUQnfmuaMWy34cKHMNPPKsQ40mMVf1peXxed5U0VmjCFMlUWe9M+bFAbRFuDxT1rYNyirPV5XHTlbW11Gs3RMVHL/KXicxZOQE4ATq3ocOLNTUzkZdPn+6fue3fqO++fWvaFj7zTccUfVPgizYqZqti1c26+TZq3X4hlvqvje8sX7uE5+o2+64q65cvVxz8yQ2E2YGwZWubYeqrdVSxeSBAbTrHnP6GOfnZjSLeHZlub712T+rP/vUH9WX/vJzdfH8ubr15pvrOGNUDh+t0+fOS2wOhdF3vee99d4PfKguMCPx6tWa6WRwG1pqs2jU6qy9bHrdzNRufeOvvlpf+dJf1Oce+VQdP3ygfuSHf6h21q8X6yQlYKoi07O1IJXRxXr5zIW6/c576+f+8S+rUsgzw54STyhoatGggCABOxXUKeByksTrMhdMbKLurRabpYO7gKLx5U42LVYTkCS9auwRA9yI65khxYfkHMketBJzZhna1ruyPWYGKUkb+hHd7sK++0EJgvx2ax4keRyP0oqAjeIFxSkrg5+RDdxx/JJgkntVwjNKggKUyrYySxNf2qCz7Mfe/kgCfxKvEddwfsWI6Oqg7yV2x8G/v0zxTRxmESZXgxJPhdaXWCQVJQJnCVZ1P5z6uQrRl2XZhaxlGAo8d10PLQ/NFAjd1clMxwXNIsPHEsekomxwlJjBiZPXhD3Rwikt4OO+NdaS2XwbwxrjB1z1c+KUyid7+dDKioAr0fkltObh9vItxE171o6QYErTdd2yNF2XLhrYiqBO2kb4DBLv2NGI9khJdGdbnzXWGsizGFfJciYCqqSYknYe9lzozqrY9bzOVFhNRYVpNaEqj2NdFTE0hqifN7Fwx/nZf45jvY/9vhueu92qovIhM1b0TcVVcV5XFWO72bOq5PZMwMRoXFtipIjpwYxSfLSHn1ity5ev1AsvvFAvvfRSnT592mypqnrorQ/VA296U91zz+vkBwCcDcqYxpw+3EWSUfQ61qmAuuARNVCuSesgmrn3mOxNA72OiQxiJK5K65PbgGb1nJ1oG0BND6HOxP+wQriPqMxarV2/WGdPvVT7zP2Zn61ZgGn1vICe76oqiDFWQjgD7XFHlEecGAHJ0oFlDdq1sfQGX5hf9DwkuMOIn6T/rOlE6jtpaWcrWtJf5R18JK0AACAASURBVMRHNyeKieeOCCUSUmBqhfpDWvSCpxEkOfQ/zAvXJWrUiFIYg+7Kjw+jgo4OkN3k6iQJ6laqjTHqw2c2PUUbs0UNdP09FF5GtWmLVOzOnT/na+ysP8bdB45GVNNEEpyxiSlRDwahx1ngPByweO7PGLlnY7DBpIbUEsGhunCf3APrqspcH5D0FyQhlENrQ+l5bpZLlgoTAaeql6ZYsDEJXHkeBKE5VEKMJMRzsBUB3ePJGxg1Ijg1hcjIlo0lB8RKrx7ZoN/oJFYIXFdMEghmPIPRTleGeQYysK3CmobzODwjRlNeW6GoXKvpYzwbfjfVKu4jpXkZBNFku8LcFdC8L85ClJptki2PIpFx6qpaqqChyaT3bNgnTbnhnscyz0FiU5HE+Ay9jz9gxuQ4qUx1k3vLvDcMsprzu6cg/bWSom7BjwQVUXxlDVx9skJjnnMCrSGxb7lnz5tzg3+Al9Dxsv8mgIwDkey7CPy4jcWsAIESLf3sRBRFLb83e0fUUYx2N8TzWlGy6dtthdkY2gQWWvcgRezBppsGiNLnSg3S+1t0JI148KwyU0eWDaKMRIECFun7XZVlKwPUKPBq1UsJlQhx43l4cLpGZog+bjoIzwZ6fZzoMP+yq4WiHnWPWhJNrk0sjLXVodeBz2XdADwkliShCPfoZs0GMKB7ZUKrHFRXu9rA67h3N8XTX2oUNjTQgWI3SmAvXbqsPaf+3Q4E00DvvmjQWdO4VKVv8SKSKdnnpq7LfnXCpt6KnqemPl562lfoP/fMNqu/crZN8aIClGr4IJzQdgNby37SGvWQbhBZ9eeA9Et5zhVZ9WtEhKQp9GZVUDG2INbQyzxt1T1VvjtBFGCj8SbTFpXZ26+1DZQX6XsUpUfXvMT4iR7J8OUvfK6+9Tdfq6ef/HbNTG3XwaXl2trY0muXDxyua6s7debslarppbrlrrvql//ZP697Xv/G2qB3sAi2SYI8PgAb5743qMdd2Zi1TeQWBBbubtZc7dTS3HTNLc3Xp37vd+oPfu936vzZ0+pzPH7DsToMKn9gRfRQNAXuff0b6x3vek+9/0c/WKvrW7UusGtGKD/3R582Sa/+zJpNhPLM/u5mPf7YN+rrX/1iPfKnn6yVpdl6+0Nvqt0thBMAfIk/9mpqZl6A9LQA6cW657431o/9+N+vQ0dPCGDAZnqMkcGncfI3AHINtjpBd+UkFGoBY63yyH5J0DX0rHafK6+LSjn7Fr9kf2VFVKssOiGSfew+QD7LFDHPfkuyaOCJShptBFRqrAWgpKh7sEic+R3ec7ApLbqXviHOH6BXxKUEbDXYEzvJ9WBXAEhYk1AoVRHtpCs9U6whcYJ67XtEihlTppX6TJgOn5glNn3MLgogl3XJ/br9ZDI/Ov4+oJTik44TIpxiIMN2P20mArM7qdPPoI4PAn4WYDFjo/UQeiQHoCTvw3uq5ad7u7ARUaaMrXZL0ILaDkjqxZzDVqGKubykz5BqfjNaxpS/JAHEcayB/HmL0EWArXED2WauFXo5/iDtQU76HP/I/1FdZVA9quidTBv4n3Vs1uyJ+HHstdSsVZ2yHUvV0pXoXX3WuJLt2MEzZtVPOcybdOuLVLh7ZE+Uerm2XE8AcbECNk3VHWihLejCM5dvJ1mVDogrimbLWBWU39FQ+R7tkySNa9IYqs2tmkvfeLesCeyNUmnP8FPRqNlfTtwNnAeQHzMF86zSjgO7hLNw9szZ+s53vqM/J0+erNOnzxTsEUBbnvmb3/KWeue73lV/7yf+nphI+FiufWMdpdGNbg9ZVO8na7e+SlHMLLgw8xxvWqFcQkHdAqKCSpRKAUu7QmmfOG+f3P2HYj61EB7rBKAvUTvmPv8PE8Lartpeq9VrF+vki8/W1N5uHTqwVPOiinqI8D59Kxk7AXVjylWszTXP6qIyKEEUeg01YoAeoGUnhDPTtcqibNHngXiMg3XRVtSs69liqrJ1EsPAXAwkN+iAwAM/tVBdkUj1QcGNZKZNj5wgA64cIO2dxCLQYagVUUDkOnhfggEHeS7nnjt3VoYSqpMb3Kfq4qVLdf2aG4PZKPwRmra1XVcuIwbhhmcWg99V3+Tqap0/f95ara1qyL2oEtKBFskThkYHtUvQ2rTDjDcHx0HT4R3z89VGrTgooY+yecxssYPiPfgZ9wYlU8kXMv9tEI1sG7WJehHPx1XZWW22lN4TaKeCws+4DvrNeH8CDihRbHDQORmSpvwmSXMgYioARg4Dwz5TT16POIC24CAXdbJNXW8AgTgh3jeBKIZBvYr9nFK50eHWUPEFHcQ07zNUO4m8RCHUaOx+TKGQnTTLMHW1WhVIobmtftqS5Znrk75JVw8tbBFKRyiYQXZcDfG8M50lzXXyV+hybESrXCFJ7YHCGoXS+109q3v7xcBtNbzvl5w9Z4FqiGkzfrYZNuwgaMMzwKRs5v3G7+DkcYaTaoyDJg1qNldqQLPYQ9kD4yp0ZLeTAKtC1U3vpoa3WEOL+KRahFHl5wF2qG6pn1XN8mYVsEbsMf7wPukRw1ZEQCZ0Dwt/AFK4TwYlUX6H79lpEQhA/7ZSG/ctCnf3Cuk583w0oLgpIHIkdiaaR9T9i7xvqNHsQ94zxjlAC8GEBK6E3i7VsWNHh0ol4hIS8lBgM28116YRZyi6+le7D4tnEgpQgq8EclxLKMIKlLe2mjFAYrQyYgyYWTHpFfaQbpxQevU8jsZy3nyf9wrK7cSOsTNLomVx31RzLFJj1TlsDUmanFfLp3PtCQRY6zA8nCQh6W1bzn2QEOa1AQ7Hir6qTEuZzwPEcx6UoHdgznWkF3dC0252AskKVNQeMYLN4fxA/8aWK1HFhmvkkHvZRV1tefGASKJ4pwem/ytaUoNCXCd7y+uwOVwPqq74vstXGLfDvUOZW6xZCYHsqFIIZnD50rl64nuP1l98/tN16uSzdf3S5Zre3auDC4t160231cbGfp05c6kuX1mvleMn6p/9m39bb3z4bTU9NyNhmY1Nq/RJwGP5oAUc1qiQAG45AJNoCmAawefOWu1tXK2prdXa392u3/zN/6t+//d/r2695ZY6euSIZhRKAXRmtk6dOVebWzt10y231bve/d768Z/8SM1CfyXJFO17W3MOSQq3d/Y0Ew6fDDVVtNuttVq9eqm+991H63d/+zdr7erFuvmGwzVbzHe0UNgCVOulA3V9HabRVL3hTQ/WA29+uN7y0A9VTS8oIMtsyAmtqvuwSHybyYItD5tB7Aj1gmYdbHsNZHqAtlQeh5FOBrn1f00TnFQVZhX3uCLhCuWY7p1Zffg39jX7IgIX/N1xhxUunaR1daPl+9mXQ9LVc9u4CCcbPp88U/VOtQq7Ku3d/yebEFZIj9Hie+qBA2BuoHZg1gyeqOtwafQaKq+vEuvpkVeOr/w7PFtsZah+qczyGZyVBP+6xlBoC4FAKIpeA2IL7IeBswkVmLWGbYBtHgRE8FMtlOLRZRbiy+cmuQSIE2imnnXHRgIUl5YF0NCrzFllvSOUEmbLpUuXXinAtrjkSjNn9PJli6K1gr395feDp9E6CJCfRJzXhlofSv7AbOt+0yifD8l+K7O6yuZKYoS2uH7iAu6FvcX5t09z/7TjGyuqKymacvxLrIEdVyKzsTH4OcVwLe5D8kg8lkp65hsmRgzwYL9owbKw2XgmFEgCJrDm7IGBri32ihPwULY9Q9uMMFFVe+SW43rH/xkVNiSdDdx7aoD3TpJpYijNiFQ/vkcwUSlN1ZH7FvBOm8DSct18081qOfnSF79Yv//7v19//md/Zt8p5XPfm/qXF+brLQ8+WP/Lv/t39d73vrduv+O+Wlu7qKotxSWucWXloOYxA/qSR5gpaRvEzxk1xr4mJnBS65aE+DA+iX1izQADOcRKvOeYppx4RGO4woZ6zWMndjc0DPbMyRdqhxLszLS4/SzUjhThEI2ZlsqXRk/QeN6z0MLNV6N6D1Rn7ASVPgJtqf9h4HosQaoWoWBMjKCVPC1o0eqDbexQQAuPNwZFlbXMvOnqCkGu+chGwHFwSiA7sWJjJEB2+ZuejY2B885n6ICL/+3gm+uPdD2/Yz6vec+ZbcL32ag8RIwIDyjUUpJDHh4BenqMRIFTJQrUwFTBVBuMWHruVhK8JDfhNHPdzCThcxNojdEO1iEN1km+hJQtuGJqxU0MguXaMR7i6M/ODd+XwVLiZuQ+qJS40f0s4/jkcLYn4goIB4Fw6X2hOvTwWjZ9RGXUwNxJ6FCdaDoAnxt6pekRrgaojN4iQCOfNTgLPd/0V/QLCHiD0Iu2yIyYVq31LD6ozI1UjhDL0FhDo9Cw7pYN5n5YV1UwesRJ+ppEaWjF06gZRlDFCWiPh2i0imecJPQV99T/SJVRxpWAAbGEVn7lPnjOGNgk90mMgh7yDHRWmiKcPgaMDA4ggESMZubkpXqbfeQmcKPBSRwF1rRgUGjQEyqDKchqlh5VR4TCj2Y16u+aKbRuNa2ebUkyEcPNe+gMXb2q/auzIvqXE3fTk5fcW9a07gF46uDDYy4sbKMqT8aFtFIZDjDS25LFZ2+0oR8LzqQnMQH/OMGRI5FENran6V2goMw+oqdMTtaqYhH1wbaEoqVg4VWJhQKLFrawA2xgqPsKhayPxqEMe6i/x54D/LBNtMKtaZvuq5CNa+EbAk/OZWi+qoC0iBS/EzqWAmxVNSaOintTVS5zYMc00EYuE1AE6FJQ2CwB9lkqa5qX2D0cWt+mnPH5SfCo4gQMMtUPtNlCAwlKec/0L0cBOJ+ZPekK3o5ssBKmAwcV9AG0JRkdKIRdNQH8I5hMRfH7z61rz9r/PadNNFfNhOMejIyLUs/81WvX9HclDj2KRarYrXK6vnG9nn768frs5z5Vp04/W2sXL9Xmlas1v1d164mba3p/vtZXt2ttdbsOnLixfvaX/0m97s0PFjSfjU2Cn42am3PPHgEOtm1tzX2dU+XzJ9+3uFRrq9dr88qZunb2xVo9/1JdvnSpvvSVr9Y3H32sbr31NgGgqH5iU9fWN+rUmbO1vr5Zh48dr7tfd7+oozUNEHugbrvjjjp2/MY6uHK4NrcRm9qteVWXmWdMwL5bu9vrNT9b9cLzT9Vv/fp/rYvnTqp/cnqPyg9tDa6Yzy8eqDPnLiopfN+P/t166OF31J1331c7e/bJ+Fz1PDaIHD+VigWJk4e/m6Lo4ez2DUrKlq2wnb60jGCQj5KkvCsvCuBbMGsc8OvZUq1o+jY/Y50VOKsyPjPIz4fCJWChq2xcA9cVmlsStYDD2dPq920/lcqCYqkGMpOkpi9LDJ/unwz9T/FKg5CxY6GVhkFg4M7jjlypwAd7fAfXJBCw2y9GRAufmVYaBSTKfDfu1eCVFYLHugGTdgxXRkkiiLEEELUwVoA12ZAGm4kHPGaBkToI35j1NYBjnaD6fPpMmuXjPTCuCqeSGLp9qkluAfBMOYFdLe5h9XY/C9YOEJwvKaZ2q5DsqPQtOO9mPySxspolYjimgfI7AVnzebFlink1G9ZgZGJY2fFO1DTLlhipqZPsUVXNu50pdHWeqWYgdqsV1xaKZADH6Eqwv9Qf3SJILs5YcwFgTDE5LS5bZjhkNEsETcIqGifjAvqY59itSZw7ACm3MgHkdRtNYrLu4c1aABTgArmmVM2oEPLlXugWWGnGH+cxhZG0LRkEAuyzGBpxoCvZHgcT9purhjO1s7Vdj37r0frjP/7j+sqXv1zf/vZ3GQNb07O0BzT9mbaUtdW68eab6uMf/xlVCT/4oQ9ZeJJWImijHQuoNWya/XRdz9OVd/c9h37OGchZci4z6fvVrEEbn4Fdk0p81LMVN4vRtD20ZAkAfE0Vwr3N2lm7UufOvFwbq9drb3uzloUCzqo6CE1klwG2ex47gRoZm5aslGBHF8agRvX2mUqYHgEM/waGVkPrpxWACGVOINBCERhTsmPQjBgu7tl0RSd2SQ5UqeiAjoOOETDnGVTP9B4OJtdlGob53XxF/lXUup4P9kr6mquf6ruhEgR1owOj9L1kKGUy+Bg0S706AQoCFEPPgTXq4aCaQAT0RugUCo5LS/qciJPE6Kn0LgNLgro2NJdSBo4h4ZCZ+unKR1TGMAgSrOigUxSWUc9XDCIHIKhMevOCNCZ4TuVBCSKJSGadtINQstuyuUGsROcj8RCdDyXBySBg3sON7C0/3gfYZXGP/BgEbtqcKxnsnkdRQTN3L/0ILa/tMRSuxorDv+8GW/VVda+mZ/VZNjyjGlJJ06DtFjxSE/0wxsGqTwQfOJcgvgoa+roxMAmYY6xdAcc49xyioV/KAg4xbN8fWLY6n4akplfN6nmpkoJSkUxF5U79GRED6TcM4hyDL+rYUgeHqsD5TxI8nhnvEeos+zIJjBLCrqxoXRowyXmKel6SFwxS1k/7NOJQUvtlPT1/J+vDdbBfSU7cZ7ndw7836/yF8wPgYrTPTdxDH6KAA/PtVRFNkLVN9cqUlMiJx57EsGaAs4KgngOlqldXHzgf2Ce+pDrZz5AEmrXC3qg3enV1GAqdCm2S5dA5s9YKRDUSYUWKzZy1zfWJMqfWdoHrwcY6gRtURjMypWcrDiCNEjH3taYygAOWaECPUuB6QvO8dv36UK2n+sNzVJViY1M2KsEMz5/fl2roUMU3tZ+1xDbxe+y/BBka2L65KXEf7pMvjZAhUO7eUo3PacGkBOGq2rbcvPcMdLvrQxWdZPDo0WMCl1K1ZI86GLa4A2vL9zijqR46EXBQ4/ZTbLtZGPI1allYUIDD+8aesf4JJHUPOzvqg+U+44iVJLQQmoC6Dsb4PXwY1DI+B0fvocMWdYFSCYAGC4WxRhtrqwIFEpByL9s7m/XCi0/Vl770uTp3/uXavHKlzjz3fG1dvVonjhyv5cWDNTezWFtb+7V8/ET9+E99vO54wxtrFjXBna3aQlCmk35EZUiCSOIUaGhmq+eh8izOnD5V519+rs6++FSdfemZOn3y5Tp/4UJdu75aN9xww8CgAd2+eOlKXbx0WXMUF5cOanj8gZXDtbs3VcsHV+qhh99Wb3rLg/XGB96isVVUEgFp6SFElVw0273tOrA8Vy+/+Fz95q//l7p45qVaWZqTqEz8koDAuYV6/uVTdfX6Rv3Uz/zD+qG3/3AdueHGAkMiplCrAaNbNNoklb9WsBwl537uE3Vgngl0YlQAAXS1j9fpM3W11r1urt6wX9LqEBsbm81+4Q8VrVShSC6wFaraNH2MvWGl1w7yu7efhDGCHKFzR22S+8OHsb/E1iHxZXA8sVQDhPJd3ZvP3lEcARW5K+dKQltcT/twxxRGrhfmQCj+STpk8yXwMjsMtY5yaBIfU19f+cX9JSHkjIuKjBia6IqO5zjfTnpMyR6Ss66exl+PGVLs0wE87SA6SQ/3rl44BOxGKuavSNq6dz7KoC4IfP8Xa01cZ6EvAwyDL2vF7agNW2DH9oDzwN5gJib3xvPl2cuG9tljH/NloGp7NAbCo5PEYGjF9iRAuULbqkkiK7Bd4w8MuIZCmN9X5bUBJcVjimcMnmKzkpBJmbM1PXgf1oXYkueuWLKpivY7UITtH/DNiUHYF9y7Koztd6jyahYgYn20rCxwNq2WHgqzKLR9PSSGfH76+nN9BuU86oF74nP5mZM1Cz4p0aYfuGmSrO84oef+xXzqecxKxhlTsbTYOgcG99RfqqSM+OOgYj2u56knn6rPPvLZ+u3f/m918uWXBcADsFHwwu6okjk7W2fPnavpudl6y4NvqY9+9GP1S7/8i2aq7Ox4RIjAdAsRsXEAj1kvBGe4J+09jTIyiACQ5DFBBqjHKr9hrgVAst6H9Sa0tzsX0rNaM3OAr/9fCSFzCNVc2wkhUtcoimHc52acENJDCJLecktDEySjILRhQeUkPGP6JA6ag5IkLHLoHG7PQVnshNBHIRUSbjYBTpIIo4EexSA2w6sSQlFYFUS5EsSX0JXmYo/lmRVQdFNz+NVU4dRzFdn2vp5UOMI3N3plap75/iQUPdBbCIUliNmAbFQh893jhNGFWskD5hqMQhnliNiLD6iTDvUiNW8+qHaSAPWnSJzCgjivTgiNQFpGPwFOSuyufjmoCZISVC5UEpInUQ1BNFoEIzRg9Q5l9MSooT5r46SVErvFhgh+gugJeVW/gBXLnPS5mkZQjEFJABsltnFCmPuPUlMcCc83cxB5VlRp09fJHtJn9rDsVK5C4xRq1vMPI9LihNEy3LyPAntRbkqJAGs+VH7U62SqAwcy4xuCyAa5HtNff5CDigAGzo1rcgOzDbUOePPw+Xv2KtcdZ85ySilsY9J7GGCC91QVrsWdvH8t4KOEEPGervgEeeb7Sez5XhxAzpaqXS2cM1xv968Ow+obDUvTc2hFCbYToCfI53zwDGQ3RjPzHAAi2WywwSIE7vEh8QvIwnOi35kvbFDObxJhGVUAq1ZYsxLwpA+R68ZJELSzJzPnkHuFKhQKqasJ7l3mjBGwyXFrXmCrrErxjMrBZP6Q7J4o5LY1GdWQhCP7WxWB7hkJ2yD38urKXEaACHUVXd/rkufEPjcTont1unooBLeTvvRYhiqdM897KAjrZnsFmE0J1diORs2lEri2ZqEY9dMaDGNtkhSHGcG/6XMz/dNOjbUMCq9n1LLvcfYBnjRPtXuIXVGx2APXjSIsn8+ettq0e82E1jYzg/eL6IWTP7uzgFZjQQzTuQjeLJaUIOrVCWHQ8awvAQ/3zlpFMQ7/yH4eEkIqdGsWpjLabpBzb2+nrl69UC+ffK6uXDlfaxcv1Jce+Uy9+OSTdeTASh1aOVKHV47U1atrNXXgYL37Qz9Wb3zb2+vue+81LXJzw+JEe/T192gkJZ1OLNL/RhXo2489Vs8/9d3avH6pNq8xQwv6nG07z5C1OHv2TPfv79axG44LxIUOCmjMKZqdW6wDBw/VrbffUW9445vqrW/7IUG4G5vbqoiqJxZlbWb7Ls7Vc888Ud/8m6/Vpz75h+odvPPWG2uKCiHjDXpY+JVra3VldaNmF5br5z/xS/XQw29XJXJ7hyCSvncq/w5YZQsbxBsmRTQAIB/VtHD3JXMObceiyKcAnsoktPVBfM4Jm/pwulddIIfAXYJfAy6AO/icULqE+lN9mELYyv3ArtKbgsx+FODc4hHEDaEock2u5q4NvavjthCunaA7GghhcbCfASz4Ofcvwb55V/ijDsnexb6ryr+AzoKrdqngZa8GbA6YJ0CvwfIflFSlyjlcU4/PIK6Jj8U+qieygZZUR1gHMbQawJUfp4orsa1WjCQBG6iojAPo/uhXJYTp/0tFN1WwzEAdVzXHfhdaP4G6BQCXDQo04Bv2T/o9PY7BMYuSdimeWpAI22Wb5qqyK9IdlLffTNIX/zcULVrlmn8nBhvHVvEDA9ulq7LYO/yc1FC7H5o9HMol4JwKIsRvTYdO0qN5kqOEULF1ayaMBXY4O2rf6J5DtfSoQmgQzvdusMftYFbwli9roNkRUzdw9cD2tOG4smWl34ycEIDdo1g4Q35PfJdpybCJQovM2qT4EfBPrRoUA9Sr28I0PYYmVV+uivia9QEoYW2o7n3hC1+sP/v0p+uP/+iPFLtTKAv7yxU57F7VKj2diIWtrNSHP/Lh+lf/6l/VwqJb2aQ+rKIWdteALesmqu7ysu751QlhGB1KCPf2XpEQZl/wrKXl0WqyvG5IqqX+OpmWwDN5bQnh7kZtrV6uM6dequ2NNYihamqXxLc48Xsy9MwghDaK4ScR5EahuEgmFYGCnsOCw4WSoqwb+iIo6fycKKEEdXCbE4SyMdQ30tKyPmCmFTjJcrWR77vx3ap8QXp10EW96OpXS9ezQDxg98hMZgglEQrtQ1Wq0ZwWfs7D4fOjTsWD8uFGfc09ZfwJ13iiMNeoDCIZPdxT1YFWhUqjrfsEjEJz357V44TXCJaPC4cb48d1pNIXJHJMnwqVMsmdkWj6r3aGeWYYAg6C+oN6IK14+S1Mk+HuQu8aWQoVTQe4RT5CV8i/jVr1/KLuR0iiEHSN16aqioFPgBZpbFMsZ4z0ZIaP+tbcwyNUa37hFcpRk0qTaRuZPSbnIsEJ+lWNtLN+OGwMvQ6veivdX8f7dqOI1kVJX9OOkmQk0XYV2pWEDBE2Qa00VgQjiSNRn1vP+xJ6eB11MvO9h3EPGI8d91ikR+IHJYRZS6Gj3XwdAYsE9+5jMN1Qokc7oO70DZhSgjMmOUlVy5/p8Sja2zjVUGCUgLt3TH0gmbPXiaGq0tDH2+kI+e7zkeq7egk04873zv7newlmZLQ014qEyeupRK1RckmEb27qXnBc0NS4l9CcOAOhqtLzFfEE00UM/ORa2E8SmWmHHXoKrxG40H1xXAjrw14R+NBnhWA9FF2xDjrRY6+SrJw/d06BVxL9UDKTWPE57rdzeuWZSDbaeX5mAXRFjwpSB4mqCqQH9BVqv5PeFFVKWbeRDfNoHj/f2IJ8VgLcVwQaXdlS35QCxU2LvLSwDXsAQMEVYVPCJLjTCqZJxNl/2Tv4BAUOnThxL0OFeiTOwv7RsxCA1nTqHi3BtfA7rHVYG9pbHRS6fWBXiL4Dr4mKpIAWIb5NCUTKfVBfM0JMUoKqMYkRjp/9MwYMsQc6v6sGE0y5RT14Us0RJcza8x6JlD+jodc8g/gbfp4qhuj7DOteXW0wdKG2CdpQPBZjpGlt+/g86FAb9fzzT9dTjz1WX/7MI/Xy00/ViSNH6/ChI7Vy8FCdP3+xNqZn603veFc9+MPvqXe864eFXMfus17cq56XkHCzR6wOSH/oej3+2GP14nNP1dTeTk2LHbFTKweXNYiefUkvzKnTp7taO1V33HlXHT58tNY3Nmt9g4o6rR8rqhAeOLhSN99yW9173/0SntGZ0sxg9xEzp3BxYbb+7E8/KXa+4wAAIABJREFUWX/5+c/Ut7/113Vwaa5ef+9dErbB3mJLqWI//+LJWj50tG6/69766X/wj+r+1z9Qa+ubbl+BbkdFoqtDoVmmZ4hnl7nHoSXbnmAvDdYpGG9wjWpu1oWqAz44KpbsBQNVnnWsavCWhWRY38yMDS0t/dk8d2If2cKuPGFjE9SbrkYrh3tMFTzrXHs+cr4U4PZIpLH6cXyTgQlYTgaPxlW2BOZOEvZ0HiaKu62YLZVGA8ND358VvkZhvO3PD/rKXhNQ2Xad90r/rttB/FlKHvptxoF8ktUklRlRY1aPe6Qzpksibq12GoBvqJb22J20c8ifNxipeA4mUbc9xO9T/eEZe/i7AUcBJ9I6sOAer9W8u7XV7l2nJ7TVtDtGyPNIxZT7G2y+Wj4CGLfvbVYK+4qEIUyXwa70CDDeL+I5er+uHGuW3fSUFDDFRJpm9BpxiMd4RGjNwA573xU/J7eOC1MUcN+dY+3sn9BDEy9ydmDgRKzGcbzjtzw3FUIaUGHdOI/Wt7AOA3+2u51rshcyPy/jkwxAeM6gew0trGRhFXwVAlfcP4sxjke5L41n6wotsRl7n98bGFE9DiTUUgAB9mbGhyH88pWvfFV9g3/4B38gH7686Pm0sSnKQfDp3Vq3uLxYH/7IR+pf/5t/rX5A6UD0zHDOlhS+mSEIS0atEt5bYhRpzJRjFguUmfLNecKXiQnWbTA6/9hSMVAoXjnuFxjUDByeWwD1154Q7qzX2rULdfLF59BVr5XlRYnKoHq2t+uKEopgNTOnOYRFHyHVJpIXNVVWzaPS1KIsMEEIjjlvzCgEFSRhjHHHMEqOtfslQIQVhO85YAKVMV3HKLb7Q9hMpk6ND4RoHKEhKElzs6W+WglS4hGdQfOzKBolSAr6kvIUjo/3jcR5StwJGKRe2hWgbEB/HEbQ8tATAQMrL6W/gEOL84qIQpAMlcClVGaBBO43JeKU+UM/jXHBuQTt5PNdWZlUbTjQbLI4IRlTxoG06MXAFUedrUdGSI2y0buIpAxOY9q9iaxHjC6vTU9ZNqyDN1dGJgNgLU2t17TzlPFotIxN7aqFqVwZ+xCDnd43P28bFr7kSDhU3deRyl0CfbZuEu4gqDgCAhvLfVv+XO85zJGxkmieqa/HtAsSu7yWnSk6A0NXSfAVkNjIklhkff0c3SMFSoWRgNKTIakR3vmBHrYH21N54SyoN7BVDYfgc9TwbQQXOklLynfFR3S+RqlS/YzT4VmSdPHFfTgodiAuGgfGqquIaVrnNaEZX7h4Uck2+1TNz8wG7Oookv0YN1clJ8gw6+nZYe7bIZDS5/VAcc7I008/XRcuXKibbr6pjhw+oveVuA59V1evyjIgLnDo8GE1aweEmQQOqMxZnS96CGr670Qi9x8kNoEFz02KlN0ra4W3SR8z646j5X4RmVLi2n0IdsCmmisobNTV6Lz7S7PnjV6b3qEqPEl2V62DaPs99kzDR2SkRZrkkDphwnYIxc7+bSc7UHqahquZRporBTXFCan2MgFgB5oBxzQzsRWd2dc4GdmmBjXCaOB7ahVogRedmwzzbpBucMDpO2+VPvZ9hB90rucMClnIxwqrScaTjMoGakjwxtA7KWS7KetSU2shLdYM+wOCDAUZvzO2/ePzPe7fUUWzg0/30HqWYO6Z35N40WjuW8C4sCkIKKRYSqKEYJZ6Eh3sud3BySjAFKIyUnRuuXVEW6x26mHa+/vsY9ogFuu/f+qP6//+9V+rCy+9WNNbG3XfXXcL/GFPnTp1pi5vbtdt97+hHnzXu+v9H/yQZh3OzVmBMMJE165erytXLhfibWI0yJdZ4fL82bN19cql4sTMzUxpHuGhQwc1gmJzw/smdpAAY2UFcQ8Ezqi2bSsxXDl0RDOFm5MjwRwDtryrR4ikUreztV7/+T/97/XZz3y6tjau1y0njtbr77u7djbXalsjh+br7Lnz9dh3nqgH3/bO+pH3f7De9Z6/UzfeeIvWbXER4ZFDgxBGGDBSCMyM2qYqa1ZoM4T0LHf39Fwk0kBPKAnM0qJsIedCwI3ABs86Y59pZA42S6qFThQSSKd/PcBVGA7YfM4N4BIJEMmMQMZWEU1wLHrX9VUH1R2oCnjpUTUaK9NgGdeMzcTecK/YsPgGziPsJs6/AsRVU1ctTLGssQbYWc1fa7p0nonBYmI/zzGO+M6QXPbYjr8tIZQ9CCC9s+PZy62AmYBdcUrArgA+6g10YqI/6r1clB8VuN2ApK5jZ1cUX9ZRFb+Oe6LUrPixR3h5pI/77kSpJUbc3DDbpAV6iAu4Tj6LtfJZdcwp1XgCeGZdNg2SM857wD644fgNotxyVp389NgJ+W0DzEr824445mx1TZhcrbWQ2EwgdSdaqW6p8zHKs30/sjetkpnqHK9PZVjtAaJqLjgWmULzYM3tLF2B5D2zt7iuVxcsMjeQ38moEqnJd7uWAJEp91Ym5pNwXI/JCKvNvm3PiU5TdxV3zXsOIcBzeuRI9CyU5Fg4CXzyAAOkTpQAcyiacG2yty0oyO8ARLMWYkYxO/LgQetHzM0ppohYG88dyrgAuP09zarFrrEunBVs/NkzZ+rzn/tc/cav/bo+j1F8jN0TC6T35jbMj51tsR7uff399dGPfbR+5Vd+RftT/qh9NdfImcUPEMNE6yF7GNtD/AhYw34jRsrkAmmTKBH2nufvAZxYA7XPqSf9qn4/An+8JrnWa6sQ7m/V1rWL9eLzz3T/4Fwtihpn7ipziUD4SAj1B9lb5nFB1ey5YAyglWiJ5qF4ZgfGn8yZh8KAepIy0Swlv+x5QBor0JRLobzqb/IA92xWB76TqiEHHCdtJN1BShQoWazwap1he8BsUPpsSDvu3qg9OJeHxB8f7Ak9ywfTr4+sc4I6bVwJWXgkQQyAgszy/MAY5bxPnIwojZ008XeMsHt2nCAn8HdfoCk7McTaEE1XzLUmucxh4jWiU/WcxsjMj0dRCEXpUQl2bh67ocPYc4Ay8kEVp64qOu6zcw9NJNSKNF/HuHnIqZM4Dpt6f3qQN79jdMhoYe5rgA570G4CLl7HgTFgYApT3iv3n2fsg7inQFrJYNMhWUOpWjbSm+rYK+b0dTA7SVBNRxwaejsYVGKsakQSWSM+OBHWR+tIsj2uQregkBHlpqRoFpgl6eU02O8tSBHnpN7KRik5XVq7pkvG6OqsNP0nFc4gmxh8zgQIYnqc+CzOLQkXr09yw3PWPYiGPZHzVpDVCUj+zu+IStUiRCQYYhdQnVxb9TPQ0F4nZ+p76Kbn2AHTtV3ZSqXliSefqNOnTsvgHz12rG48caIpvruSe+a5Sxly5ZD61JyMuFKTPZDzqGTfbEWPeGhkmV8JFZLfydnRiI1QYl+VxDlQQELfLIFQNAIwhTrD/lPSpT4wOw+esemKbizX+iqB677X7oFTda57ilXp7v2b6rVAKqg6nUBqXSNgouBhTzZ0jOCyz6NUF1uUylt6dLj/nLXsW+3J1rJxMmRF4gR1Cp4lk9+UXQVotuW8VvS57iW1rWa4tinwGZ4tNgDntOmdqbDGzoYRQDDgkTt+Vvw8gVH6tNy75OuUQhtJTysSBowL+BJElnXwOXNvCl+ssR2uEV2uD/+imVaZQcpsuAYYUnHmuUQNd2yLfA+unPMsCGqxKSjfOiH0H+/ZnFNEaLgXEPjp+tznHqk/+d3fqatnT9fe2modacU6fo8+v6sEzgtL9cDb31k/9TP/oA4fPqZeF3r7Uf8mOCQwhKUjWp16bU3zFfUNhgEiNFyDC5+1JEn++UHwyOJMtGJ4X0qdtGcZIhRDgqgh4hLDaBEXGVKFtk52RJHcrutXL9Z//A//a33xLz9bx48dqptOHK1bbjxeuzvMFCTRn6u1ja06f/lavetH3l/vef+H6sZbbld1k+DMY6osqx5gJ89WyU2fL53N7lX1GTTNPPSxoAtc10TUw/EPX9hCrt/0azMRkjgFjEiFRIlkC9RwhrAH6atLfCMb3JWcnImwIhL8B4DxTDKfOT6Xs8TvKrZpPzi2a+wpMYp6JAS2PmeC+4O9gi1URWKkK5DKQ84cAbF7zAwIkgTJ33V/WtY21yuf1ZRczgn9mGmhID5j36eHT+cT+9CjrWJ3U8WXMvicAcb4RT4vYLhYUwuLFvthn1A565aZxDCxEQFcI+DD/ZBMpDoblhafFUApe9Sgndd+DKTxHlTUYahwHWFQDPR4emWHofUWMOQrvd4T+8sZclxnkMuAsmPeCbgfuu9Aje8zlOenWCN9qbBMUJTscWqpZEswpXv4eR/2c/wG/5V4lgTQrFUx7sfkOeYaza5wcs1nqOjQMaqEXbogEyaYbrxpozy/9PNp7xIXtuYB9yjguvc0PwOwsH91PO69ZxBfuhCrawI46NHjOTm+tOiXqoC9N6xx4J7VtKx5/zk2VF/o1JRssapu8s8tVrO+Xl/4yy/Uf/7VX63zZ86qzz8CQQHK6QXfYNbuDcfqh9/z7vqJD/9k/fTHf1pxpiqBg39xBV7Je08IUJ9yxz+wKAFi2Zv8LvcnMG9uzuBPK4dPAIIoYaNrYfZb2IEBceLztR9fk6gMXYAbl+uFZ56szfXrNTtVdVBOYE4JH80HSginqRDSFA6VdE/qO5rJ0yg4MtccLhyPZg2JLlpS36FSyOblwEGxMsLRPW+NfohO0LMIxW1fdC9TjIXL8A6yFcj17/PPBEwYEvXgRWRAojdOX+Jog7LjrNTP0QgFiNPScs9lEWXNsueq0NE7wobpGR9sUqHobXTN07aj4XOMeINMrGhDX75ypZW6ms7YaoI4Mw5sDkwMUAwvVx7ee6g26WHTOeuBsGyCKBSl543NoQCGAKR7hDjYDmDs1KVCtO2+BQlHZH5cD58dRFKaI57qWJLFiUNFYQsjvVAXLl7oPihXWanQDn0TcM5FF1xz4ovh7EbriGZoVpMqF64COiGZDPgU0qlntTSg/kkqJfzTjYi8nwxfRAUafRsqfAosBy7MUKpPBVT7t9VspVrZ9OKguzLOnQTJ6ffYEFUzWv1RVYreI7yvZLVFlXRSwCFXcKz5g64iJZjN7ylVGAflnfTkPuTIO2LXOrQcdZKGVJd4xjqDjVqRUKXylaHekkHu3sEE7j5vFnLCMSYJGZxRN7ZnxAfvK/WwOaiXlv5O5TKVV/WlySG5dzW0U65H41FWDtZzzz5Xp06dkpE7euRo3XHnnYM4Cd8HeBCSt7ykKsmErshcOf7wHNgORrz54vup5qanQUaUoAeAqa9VSS3nG0rNiNaiIKyHErPXoiYa2g3vrRE5SD23KiY2gvcIosgapBqeSqqqXKp6ez9Gbv3ypcsW15AYEiq7qVy48qRANzO9OiBLMJO+AtDSJK65J6pmrEVGvfAM+Ex+znVSzaBCF3oPr08AqH26Sx+eqwhCUtsuG6WfUHcTxIkV0NV9Cb70WRoCo8wRRXWxlQXF9OjSLvs/iaoDYav/sR9VFYKG1D2xONIEDqHTc3+cPTX5p5eyA5sAbfYPnnGZ58l7Hjl6ZKBDqYelq+ipiFucCoDU/Z9UGCw+ZVAzjAaxDHpwNs8NMQE2KDZarx3mT7WMvM61WQjMAt7e3qjHH3+sHvv61+rSqZfr6plTde3iRSWw0BxZ1/Wp6Xr65Km69y0P1S/88j+tG47fWHPzi7W6ZsGf48dPyD/ybLO+gBt8vqiEUpem1xCRI/eGiurcvdxS920lP/kQKiIK9giaCXTwfQbH3G5mmj1K5QYfJ5Xp9bXVOn/uZP3H//Dv66+//qV64PX31tEjKwKjp6f2BkXzpYOH6ujxm+udP/KBeus73l3rm15rkvuhR6bVHBP8poKSESTce0agROWQZ5BgMMqfScrYl6rUmAPn/7ZK5SRh60gXUK3FMZS4aezCZFRO9gB+QX5YiYcrYaoSdjVOyc4mwfVE+Ca+y0IzDiZjx7BXpv7a9wScDU2OYDc90w52bQfc8uD7CcU9veTsiVTT1J89g2AU+3pVwSm2NmCHkoGmt8t+dTKNTcDHMYrKLBIosBboiIhVxJ+kWdC9/qyd7BRzWUUhb1feAKlmz3UlVD1lqIUz4qaZALEl6RXm87g/q2kDynruXJJq207PgMyasJ95ndkYkyqVkhUpeRJLWXhQYio9gkrxDJWoQ6428czHTKiA/KkyqrWhE0bWk9+NLVa7U58f91RamTPaEknGwirjPgL68j1sduiS3EsYX2LXNUAzEH7VH+wZh4k3NP8QG9/MqySN2nfD7D6LPAbgSbzKc5ed3dgc4t9oCrAG7BeN9FE70Gwdu+GYWsn4LI1+kmCL/S4xHu+v5LQTvKgFq/+6q+WHDx1W3DkGLlxAmXO8EHXonk2oeB+GUwMK6aXVs9TIGMdsYfXwvS9/8Yv1q//nf6qXX3ixrl+9VkcPH9b+C/sFNhFJ4Y233lw/8ZM/We//4I/W33nf+2qz+yF5hqkSCzjtebnyu4cODf20AgEaqGOvsV+8V6Z0LwE+gm4r6Y1ad7elSIEVwK3HdXEORIl/zaIytVt765frxeeerq311ZoDFVwg2ZlR4qceQhC10dgJeggVzDeXll7BGZR35tyTJQEScYqnao0h4B2YBymPvHoCbg6/FSBTgXCVrO2x3tN0BBR4HOB55pg/y3x3D7aUgIN6NSz7nIAptELeKwlEDm2EOmxUnXwkAOG/SUwTbAlJb6GU9hS61/QrCl3W/ERUz5o+NuJk+5p3hdjC8R2GkPbD5d6DUFjNqpVVm+LlcrqrDqkmKSHpnjU7cM/5i+HmACvZ6Eqg1NZ602Bg+eNKqIPpBGERbUhvQ8ZI8No0z3MdTvzmnQyK7jPpCQziFUQ+1bMkMna8LQzdldsk/qkeQnHBCPAsSAAwvqEVWM1poiLoapCdFHsqrxvWSj0MpsfowPSsPV6fkRdckw1j96V1xXk8sDqBbpw+e0XOooeQJxFn5TWupA+nnCcJ4QHP1ANZS7VEB7eFDrRuvTZDMjXQRzpIdgQ2JAdx9hlsOq6uhDajysUAqJgi62dv8R/ejaSG77GndC7n3Q+bc5HASBX4VhvmHgFNfI7TO2fl2Jz5JDEOYtyAL8OqqrpHgxw+fFggiuT/JRZhFE9gRgsi8PlKWruynirWZN/4nLOvuOZEGKnE51mlmp/XKszr/gfsh4PyWZ1V1mQ8c84BYI/cafqI+4jcf6b91wlh9oqAhVHFzaCCexjZB6yhggR6LNhHXekSPXr8zAbmgs9xHEOoZPwe+40ZqKpGNA2K8yuKyb4Fh7Q2jPtoalvAojHYw++mCqhApMG98T5RgN0/S5VkoG/igMfV8Ka8pIqT8wr4mPOe++E+bI/NDDFyPhF3GieEQvgB61SRtvKaeqKQBV+9rnVIcJZEkHXAVyipVGW7K/vtRKMsKdVHKj/d9yFbkREEqMB2n1B6xHlWgDDct3qVmwFBQMR7oFqrddy2ki6fTdCNX0hFKPaShBBxGURe1i5dqOvnztSZ556pb3/zG3XuHCIvq3X//ffV/JEj9YW//puqpeV669vfWe95z/vqwYfepoSQ66eazvqsaUZn25aupua8WkLeviB0p5wBV98t/vOKPSxGA9XNlv9H/jODpknwBMagxnhVfz9y5LCoWE8+8Vj99m/9Wn338W/U6+6+vQ4yu3YKte45aRZcuHKt7rrnvvrQT/z9uuu+N9XxW+6o6+vbtU3PFu0PPSvXiZRni+JG8AWiuqtHGPEPn9+cLzEsCLwAlNr3BbCJcIz2R1dedEYCLEp8pVXN2xZp/jAgunr/TCeWkmcrfSoeafqp4pHuFVJ1RYC2RTxYc58hg8oZAh9g06JGHhuBb5JoXidFJCIJ/tNfpD3aVT3R4BsE5F54z9D+w3JQJaPjo9zHmJY5+PFBhCYxT7esdE+bMcQIqphiGdtFoC8WRVdsU6nkOp3s2udIXKQVLJUk0NvdgErASF4vn9bq7ayZBH7UI2caJLZUcYrmFHpsVtQveca2y6ZyCtzoMVyKb0fnWja0hcdsM9zukH3D/SRRtc0KENqAwTwzMy3i5tm+VkaWX5mbU/8fF5KYIPGLxY88JkZxYVTNOyGTP9V+cvyUfRo/mGp4ksa877CGrfGQ1yf2VHuFmB9WYlfsSLGjGRF6vXsgBmaH+sY3NqVZANirvvv2p97TE9ET2UcqYgAvbVf8XAyihV3BPgBA9fgm992FgcTne5SYh9FTbAJsybVGIE/XIFagY6ZUTwFCAJYNjHjMilVR3ReqmG1js774hS/Uf/3P/6XOnjpdm6vrdbgZSbQeaRzc/m4dO3Gi7r3/vnrfB95fD73t4Xrjm97k/KVj0AAWGtuxhi6JNURQb+aFAaWVvGETejQYNstxvivk3CNrpD7EVgInHhbjgfVrZfLEoaku675fW4Vwp3bXLtfLLzxb2xurqhAuypnOFIRIwjmLylDxIzGcqtnpWWXlznyZV+VAGgO7u8MG3lKl0GMnNlUh5EuHp5UCFZAN8wRTYbKKW1CFBE/hGCshjNiMDK8pTp4NtSXjLqppByzXVq8PAcDY4KT5WpWcpiD52ixukDlQ4+CT18YwcfATANiYmKNuvqWrenwf5DYiHAmgQ3nCaMU4hoqSXpkcnhy6oe+iZzMG5WJDiPLQCk9slkuXLupaJGDC52vmSTfPt0KXAx8j26xdlDz1zf6KM5TUb2+08Jkjxy0H22gnB4pNqgRa6KSl6geaTVM0QwtTgNtyuDzfzFtJtSx0nQRwV69eE/rE+3NvHEqjWh5nIgpxI2+uJlvmOrQTyb138GuJXtNIETeJCAD/Hs8SSgKX4DQVNfUq9iwf1jCAgZKPVohN8iXUrnvK9DwbcdZnHTwoikVGWCRBDiYtB9xVuSHRa+W1MX15TLGVQ4iqZZ/PDIX3sFUjvwJumsoY2kdofukrC8VXvY89xoH7HScn6blin0WMhaTLz3TS75lEcggq+hpUJQOE6eoc1QoqUjjvIJxS+FOfpmdNpUqpSlsDCMN7vKqaGaeecxqBJhn8JBDdL6K5WU0zA4C4evXKYNAx3NyPwQeqz/T2BchIVWRfaDjrx/PRjLdOCEVh6uRUg9abSBRnpypWV+bcc4kTNDUHm5bqbQCqIMmqTmlerKsNnA2cZBLCc+fPDX2cCQYGGlEjjKxRmBORveZ6ImARGj7/dgV0bqDepHLIe0eUh9epWnYdyrCpPtCrFARKHW5SMTR9NICB/UTQczm+niWF7XcgReXX1L5XVwix30nEJ3vZACHJFnskVRGuKYAHNkB7rQE3USilluc+7ATJxD+uDE8qzg7S3DeayhDnGZsEawJQUJLrvZ4MuOYaNcakRxApcJmeVgWF6wjbQ2uLjVRvDVLkC7VMW8Ol83XqmafqK1/4i3ryqSfq5MmX6qGHHqwDJ07UI1/6Yp28fLmWDh6un/3Zf1wf/djP1Dbzoqh6zRPoWNEule4xkEbQxX7jevFjBC+q+Dai77miSY68Ri7Du9KDXcUHYWu5Zo0AQaiM9drbrauXL9X01H4dP35Dfeexx+oLf/lIffXLf1FnTz9ft916Uy0tLUiojvXf2XdC+ODDb69f+Kf/og4du7lqbrmurW3WLsAggXvbmImIgmOSzNOL/07Fz0mUhTyiGG36byqbDhiHIDtVwQZTQ8c3oOxKIGs5af8wEDZO2tSPKrVnj9FhH4tJRRWiFY5ToVIy0qB4qutJ1riu0MAj+ML9SYV036OjQtFUIN/9Wrm2CHKYikdvuMcQBDAdA2kKXkOFzgBsxhU0HTFVlrAyiHFcsTRwk4op68h6I9YRKl76CnV/2wS4DuDHSV7iEnx6ev/FOOmEcMKIMWPj1QmhPouZ0NC9qVh2a4mr2m6TSRVQgGAnW0niRFuMeFyDp66eOoELyJ6E3HvGLLS0PHRRWXEgPoA1CYBugRtfS+xp+oxdREj13ePEqJCJDQNtsKmB7KVhrnGP6nlFb3jvUcV59F1rhp/ZS45/HbOqB7zHAXFd+IY811xjwEGxprqP0/GI7UGA7wAxJFK8f8bAmJVh4FPJMtRnFV4MPnu2ps+hgalpJc8BOu2z52QfNTe2GWTYTBS62Ts5J6GKit2Sc94gS/xvABPYGQhHaQ53i+nAjCR2lXqwKtab9Vdf+3r99m/9tzp3+kxtrK7VouzopkAtgWZTVXffc3e9+aEH6wMf/GDd9/r766ZbbnH7joRk3K7DOrAXSWzZGLAFjhw5KlsrMb2m6rLey0sH6sjRo8Mgeq4Ze8HvJybmntn7x44eM1C+SS+0KalpiRMTs4s8ry0h3N/SHMLTLz9f26BpU/s1J8SaDTOtXgIG0+9NzYoyul+u0M2NGu+hi1jSFq64VRwZ2lhQenAoA8fYCO5QfeseRBaE4JjAM3xrNrLkpMmWEToZ0UeTBCrAAbml0qUq1WTuXugi6gHpSoIDAAcjfCECY3QCSWl4/a4okgwnkUh/woAEddCVwFi9RirzmvstlKoRywRmodupwthKS0Je+mGpOtp9KjHkQkNEUbCSYBBLo+nmo7POVOXSt0SSQlOp7q2FMFjbNNGOg6QxahL+vxLkLkUlcI+RzLVHZGZAnnqumPofewhu6FSiLfYmj9QxxpbrDa3BaE7PMez+tFANcx8JxHH8JIXsBZLpIGZO6q0w6t7UieGzwqp7TmPYeMb0oWBgqWgJsdnZUWINRSxU1kh7x8hwPWpYh68+qtbk7zJUTU8M1UIAQCdR/Jz7V3IgBA0F1M0eieH+OT2XUX9rgoQAGglqvG7epwlQQ/fQaxVkG7BJQhjHJ4fXvY+DUmMny+lZkRHpPZoquxmNA4/Pe7178lgDj3tgTMREkl97avSl6hmGsatTuqZGAEdohHvUZhCjAljYHYJl5QvdYyF0stc0zyD7NVX/oULY8vmxEVEpUwUBaXaQtfF8VM3wsTIt68XdJyBrAAAgAElEQVSMqdCaYj9UTW1bEqXjBNqvTghFRdLYDquv+T5MWwsbAOcUOnUSQf5r4MJ03nFC6EzKlQUDbBar4O+yPfS9Qa3rEQv0XeFQsg+GgK6dVUAujV/pXpYBoW5xr1QvpRatwH9fCSnPiMoj68t10YsyyN9XdULYAUXP8MpIDmbdun/WVX3b/r0B4Xdfn4dW6/mKfvf9CeGAALedTQAvUEC2gQpMxlpMqH1qwm8gy0EyPsPqpjT/q3LS+yCVRa03gjMS6bL8vGw3Y4VauEfy9VRE1I8LBa1punt7Wg/WO2NMQmt2VccjlRQYb3qNuSaCRWYE17VLdfnkS/W9bz9a3/ved+qJJ75TN91yU00tLdU3n/xePX3qZJ29cKV+8Rd/pT7xiX9aS8uMQ8A/tWx8A4kKUhqYC7AV1Tp8lujjejaTnmWrAzgR5P0MRvUf1PC22YPQfZ3EkrQhUAO8sHb9miDlQysH65N/9If1G7/2q7W3Q4BVddONN3QV2aJOGzv7tbRyuB76oXfWRz72szW9sFLrO9O1ur5dU3u7tbQ4Xwtznr+H3WMt1WPa82gBlVj3gHppc+CsYKMUADK/rAHNCTvJyaEqoaP+4SRJYwaNkoCesRu7E0TDar9O8FgnEsJUh7ARqoIIfHZVInY/iVFsgoDkVlBUct79xtgE9knmcWp+HiIZKwf13qyDR9/YxljQzT1rA9DdPZ1JDMf9igLg1L/VLIX/l4SQteG1XAO2IFRNn2NiLoN42NhUD31fvXO64qpqS8/+TZyRBD3qmKqKDIwi92i/OiE0jXpZa5ogHDs2mSG461FRtMssL+tckZgBGpGYRRwm7AwKHVISRRxupIatOdmtECrW1wAmmPoe3YRU7gRWoVB7gLmJVjBOFTd2PpVQJXet2YDdIzaJYJuBqlcmhDwDC7zYz6gfuecJpqKcYsp4j6XanTMUn+DzPfG12TOmiE9msA698mKoBexLkoiGhvtl0wrEvUuteW5W7BWp7yZexbZ1gcaVPvdUTooo0D35nufaCqhv8NsTBQwsOFb3zFfFisvEin5WaT8KJVmxIJ/biuzE/ozS0eg4xOLm5+u5p5+pz3/2s3XypZfrwrkLtbm2XgCtzz37rOIf1vmmW26uhx5+uP7Rz/1cve6+e6VvwAx2zSoGSIYyfe3aABxwDz7DTuB8EiZKqU6yFwfxI/mE7pGMOBy/QnXwpptuGsaOxRePe5wl1MPzfE0Vwr3N2l67UmdPvVg7mxtKCDHeqQ7ii6dm5mqahGd2oaag20GbIDjsIEQfLqRmwfN6JBoyqwG08Gv3UTfSOIbeHB3AOHt16TkL5ICgew/6gLmc24IU+l1TxzJvKH0LE3SmnX0niaFaOJH05uQzxgF8Ej71S/UsolDp8rOo1CUR4ZocRJq6mp6DoNQYmSDoQz/C6OG7t2dbEsehmySxwVEJFexh6q40ub8gyaipqabGuernqo8HzPqAxKmF4sTP4lhygOQMe6BqgkvHuUba0p8Q3rjuu2ktomEkwI0ojuhDnlnHfjA9MYl4C3+MqI627+5JEjWx+1DGwb8TZc9l4j7taE2X0DWKI99SyT1+IDQcARCtkKZKkYI7Emmk3+3EeBa8J/1qSaayFum1xIinwjAEri2BHMfJtfjaDA6kehOUWj0kqAfWvpwRv0egnuqEnaircDG+VgBz0EACiREW+hUKSfeERJY4IIeqbFHzbVpnKGkR+kmVZABJmsqZZ6o+ue55HZ5Hzxrk3xl6q2r13LxpIp2MqhLWwWSEOGyUfc+pFIlq02MOTO00qskaRZUvfRokK65UOLES8NF9IKkGCsnuETTsC9HLW1gmYxkGUKr7jZVkdkbK1ld/dP/h2zw3XsP7xnnzd4EMPTOTe/M8TSt+jSuEvCYN9FnrrKeYFt17pyCx+6WTuPGeEY9SJXWgBhlEGCeyCeREIevgT9cx76SSoIvXZ++o2tFjKozM28GlPzrrzLXyWlflmSvnXnDuWYHjzrYAPTfwg4Z6JFCU1NJnG1vCLag6QaLXqqcONHom6/XVYZ4k106w7+fhs/yDEsLhAbb/GIMRtnkTMZr8LAJHk15Rr+e4sp8qGgmG6UwTSr3AlRHjQhQd9daZ0qwEssW3AoLx/ocOrWgvkXDGj6QqkeTSe5QISTtFFNSDi3NVq9dq7eypeubJ79aLLz5XJ0+9pDmOV7Y26unTJ+uZUyfrxZNn6u/+3Y/UT374p+u++x4QNUkiDRrgzbnp4eDtT1EMN4JvdcVQaeWfYVs0G0NBb1PFpD7ei46AnIIfCaSJSF37BPe7W04KsRl7O7W+eq0uXThXj3z6T+tPPvl7dfzYSh06iPCK5xPOL7jVZOHAobrr3jfUfQ+8ud745rfVztRCrW9P187edM1OVy1B7VJCaOEizs9QmdvaVh8ydiVjJeQzVZWYVPFDYRPS3lWcVN5VnehYQEFb00cjEJZquyp9Pej9lX3rFsLDHrIPOHfj2bsJSNkf6u1vev64N2sspse1AlyQDMTfqzItoAS/uK6kQVV6wBzUktddPbTgRguJKHDv+YY9SkaVtN6rCbSVjIR90MCX4r4WosmczHEgG7BGfrMrT5wzKzy6tWBc8RSI3FoC/F1jk0h0ur+Rinj6fhVPdEAc4Z8kWN9fIew+2Faq1Oy6goXW8djOrpIx4lQ+g++j9wA4fP06KvgopRtUTzvNuLVEwNm25w5n7nSAWvtbJ4SJL13xs23lS2MCEP2jktYK0vGBBh03VZlyQmfw3/GKbeOwzu2vhkJEq65Gy4KkWol3Uz/TihK6d0AL9tMrAQ2zT1OJSl9iAEnbovSYupdd8WODF/zbNnResQ7VPieqZrAkEaItBNDCX12k6URWLKOm5Cfe1V7Gl7XIlX2v84f4eYAevb6rz7yeMxEgL2wCJ8UW8HJCuD8wtcx03BELgX7Bi+fP17cffaxefvGlOvniy/XM008rmc0cTMWsVXX3va+rT/zCL9Tdr7tH5+ny1avSUGG98ZcIf9EOQ9+jYvUemxd/E2E4xUUCo/xc2E/4Hj0n1JFRUV1dddvR8rIqicSMaT1Tr+erxiDp368pIWQO4drlOn/mVO1uOSEEgcOYa3ii5ggu1NzigZpbXK7ZOQatutyvoCnBEBVCyYKbMsqYiL0pAuKt2kcsgKCmD8arewglz960kwyw5uZtNM1RDsKaBMjGkMCRxlkLvCjB6kbnLfXHMRvugOcDDSVbUxSMljixGStvppKknhKpsFH1NGc/TaT8GyMSihTICI6dzJf3jBgDiDkPh0pDREniZLg/yctKWcnBve95wtvm3zzwDNV0UrQrtMrOB2lsq/hFIpkDlzk5Cu6mZ1TdUIDTKksgYWrI7ll8OE/uRxSBps4mgFJgCQobhbWmVvG+YyOSuUgxQkacXRELPx+nhBFWc3tTdfQMm97C/mG9pcLYtCzu1+iv15VNzxeBp6T8ocsQiDbSYll0B38E0STcEUZw8Ov+Dyu7duK658HnCtRQ/+tZhgmqJdAjGeB1C9pAx23VJ+5TFLGN9eHgUvmz89oybU5qc/QzoHhoMRz2ExRn7t3JqGkqcgDab+4vYe1AtKNshWGhqiVVsKZGB5lM0J39GgEM9hb7iPsOxSiKnqky8d9QIDmfUbEElSSwTx+aDEsnhPydNePzMFD8O3Qh/k71Q/PpEBfqHmElVTRM4/xbeZPzyTUGSVZFbL2TF4lqeCDxeLYSTjufyetl9OfmdB7M04ciaMfO3tZ1stZQQTa3hmsCNRbVpYerC63shID3TU9YejDYSwygZj1TCRLtqBOmvy0hlGEfgTdx4gKbuvcCNFIS2H0ePFy6ezRaPIKf8Wx4jlJ8G43E0M+0PyysYkc/6ofuvlqqJ+wrAtQkp0r0mtYv+9iVOqciVjCLkihO2LMeGRNh+nwozKZOMfLBFHIcPs+Ea+MzxLzopIK9gk3IjFDONM+R9zp9+rSeXaoNqaKkMveDEkLbcVcYJ18OiCxW4d6doPLpHeHfnDclzN3nG//gAMN2MX2QoM+pZnJmtc4K6GFtbA7JxZh2yl4J6MQ+ZmQKexpgJGp3Q2LZwbvP04KCntXra7Lxhxbna39zta5dOFvPPvm9unb9svrzXnzp+Xr+9Kk6fflivXzhXJ06fa7uvOPeevObHq4f+/EP1+vuvbd29nbE2LHKrmfWKbieoj2EBoxXUqDj21lX9/rQR+mB2wrhwmioKfcmrq27L76pn1ubG7V67WrNz0zV4txcrSwv1JlTL9dffPYz9d1vP1rPP/e9uv2247W0OFVnzrwse4d0+4033Vx33HN/vePd76sTt9xRe9MLtbkzU1t7szW/eKAWmZPMWAyxmCYJoWYqAkK0fWQ/8TykNggNtSnyE6ZDUxW7LzABloA8zQTunizz/EdBllVZBZA0TVZqy+2XJ3TBffle1sTgotV4Y1PkfxcXVFlX8oVaKr5nELJygq4qJCJQzEEUGGI/wecAwvE88Amh+0ZMJslUx9qmC0o5FL90fUhGJGiEv23qGrYOH4aPlqhMj2OgGpFZu7zXUH3dRarfQCh7FEGZixcvDuyE22+7vcfJoGRNH517Crl/PjtVqfT5Kolkjt4Bj8qx73GFnd/LCAEJa6nfyiCVzjmtHA3+xFfps7oyx7Jxf+PElM8nIZRypQDnJDRmM6ldolXXo7rN5xw8cED3pfdTD5tBfK7JjDnb8yT7xAKqWhH7tIbBMPu5dSPwrVJbRaCsWR6htab6pQQscxZ7pi62RPFNqgDN5hn28Ig1EaAzP2NtBHbNzPqZtm6FBIEWEARyq0ZAPmJHtx3AQFkfKoYq2rSCbxJdTRbQ6K1Jn3sSZFUhux+VtYNRwlmAPXH4yJEhvnHxx88+IGn8ZpJCCePQBtQFhYxdY500NkOD4fddAW5mh4s0AETu8Y64XRJQepRvvflmPbOTL71UL7/4cj379NP12Uc+Iybem9/85jqK6NjCQj33/HMaQfKPfv7n6s677lQscubs2WIsFzbXPc3bdffdd9dtt90uVhgUWNZPfnHJfeTsc4G/Oy6kcI3kROw17XMBPetKtNMDnKpyYrYUBMaMIQEVrz0hvFLnTr9Um2urVbvbtaQEhcGp2xo7QVVwSj2B864WdpPmTOTxMSbDZrRhgUaKoVrHSLYTZgPYOZuOwCLlAAmh6kpgONcJotws7qbKbGKXWp1AJRuOmlT6gJT0DKMNIkxjdBlDq6SnEXeh5j0zxhswAgYp6fbcu1cJO1iBlIAiylgOkjF0GDQFrhqybUOfZuLMsiLQyoEzgt3Szk0riRIXAVya0VUJ6l6OVASs0GoDJDSqVZVYHw32FPWMKq3FduD14zxZO1ALDmGkmzk4odIYvbYkehLnHFAbIDtHV3DtdCVWsw36Zlnw9ETGEY7pvUqAWnUpFBoSp1BwoyalsDSDsXttlKCPZqpFWdGOwQPOhbS1MMeguNVJqAxD77mImjgxsYCHHGvPlZM6J4qA9Pu00lh6iwYDS2U91YWmLqX/KpSZ9BKw70iUOCuT4fATulwqZIOxbhUs9Ul1lYrfTQWGdYzCWQKf8TgIU/k8IzTrGCQ3ChFyqvyvK/CpCCW4DmCh6uVo3tyrq0jpUQSQIabiXA3VzO7RS4IZ5I7PwF5gdzDQqb5NqK8TFd8Mz50kIR6fwfVNegn6GltdVtUDVTEmfWZSIiMhbPTWdHLTuCxc5aGxCV7Sryja6cKCjLmM9mgwuVFS01kw9OyXIQBB6j2zVlENTT+F+geQdWfuWNPHWlwh9i3nK8GFElTzr/rzLfuefmM7hd1Wx/M9GKBxRYJ9JXva1FUjpt0bpSSV9/cMxDhZbJgCji6lqpdTwIyFlIRstthBAj31gnTliGdtYDCUYgsNjGc0khTzuQRFAc+8BrYxUVzUfmF8ScvnY4fVH9T9mVEvVGWHanKuL0F+QKHuQ+PbmoXWvaUJPNT/0X4raLv2dM8gDZ0v+wQbHnubZJzfw1ap/6NFMFQlaMGI0BV747xCIddJfel5SPBldqpm9ndqe321Ll44o6HyFP+/8Y2/rq9/8xv1N49+s65vbtSxYydqZnq+Dq8crY997OP18Dt+SMIHm7v0LEOTJ3jdr5UDB2tpYbmW5haVELKnUMcLy0QxU7dRSHCrASD5zmZyCOhNnwrryfnBN1NZYj4Xvn266tRLL9Rj3/pGff4zf14bq6hQ7tddd56oAwem6/y5M3X56rW6dm2t3vPe99Xb3vkjdcc9r6+FA4drdYPBzzO1sz9XSwdW1JO4t22wmn2hFo092AQeum5hGKv2hkUACBKF5bB1hjOKGEx6b7oCk0oMe5W1D00uQkjWG4DiTEvCBDDzvpzQ7XnOUdblZ4OP7FiG/ZC9i+2SPUSpNLEO+x4JfGw3Crdi0iwoAWRPGTAy0JIB3lIL7zjF1DNTZ7NH4x8C3qlajF0WYIvP3FKFVYAYCSH079XVwT6R4HJNAl/7XKXKge3WqAvm9vWcvVRJudf4ytiAGCCBUT3uS+vaqsmTyqYFTVj3DKbH7giskKqnAVglHz1WSMlc04aTFOa8xu+wJkrMhzaW7lFrplpsSq7JttD7KjaZ9w6bJ+wmEn/10WlovAeyZ6xGnnNG4ogdoyqsK115dmG2hdVmUME6GthJCb90ksNrzCQyWOBRDTvDGBVV/DROzrMY7Q8Acz2qwBRTC/ukwmhhGfad6bL82+fCfb5aB+xSt1i9OiHNGASuZZC86R5fPj92D5vCvgOkSEWWQg7v7x5d+yaNg9Ks7tlJG04DJjnTAqoGG+/YNMBclMcDCMYvR3xmTBP387a6J37h2pWrtctcz2vX62tf/apA/TvvvFOtbuwJCkKcywfe9IAAIKYvQCslzgbk0hzobnXidSlssD9DUQ8rjysW04zYYWtb5ywMCL7n6mnHij0+x+fIbKihANOtSgJ+X7OozO5Gba5eVkK4fv2aDO3BpcViQC7qZjR578H8n5qpXWSljSPq/8mghYi3GIMqfZqlBc3QCeHaJv1Zpn854HQQa4lhBti7xA5qyoPRZu/EhgfoZno75VAdbYizKKZr6lA25x9nbcpCz48Lda4ReitwTmRjhV4LXbC6kf9Meg3ZsJkblg2Xnh6X+glGrQym/pYeKIsxSDUkxm68KV3Rgcq16nKvaGYWWMlAdX+e/n8I2MYbnqBYc2e6WsDv8fOgHDIumsfnhFEJ2PZOMTQ8iMihQySEVu2MApP69ZTI2rCpGtrJ07hBPT2RGdSrRLRn3XH/ch5NH1VFBZrdLj0gBNVcD8+V6qupkDxjHIgPqftD9f2Wuk/TM4ZPwVvLEuuwaXaSDwSVSPYXgXacYqgK/kxXD9P3GGPG/St43LEYRg5eHBkHm3W6Lj640UnTaj0LKc/Gj2zU3zUKyFW5Qq4cURSNiaCSNaEsDkatE42ggXmuXIvECpquKjGdVlVTwD0ac+CA30GDnA19EJ2gDZRHnnur9yqdGatg9pkxMOCqsPo4RlRF787J/ebvAS3cQ9s9kh1cc404Nc7PMHIDmo4CZmxPr10rn+o8S8xld9iHARM4Y3pO6ml0IsMXe96Kk1b+I2iVrejZkKEsRUAhtOK+GT/LphiLMtoUWdEEUT2TdPzuQBNVMBgafKO4SghFS3ZlnHVj74empcSNIcUt8R9BoCThoYeKptjUrewxoaY9KmagOC0sCm1kLdjHKLVGeU/jGpoapwZ7rVPvO/VCu+Loa6Wvzk4xToszo17nnq1oO8xZIgAFrHMw7P1pEEDBjECp7pcQfbLV3oaqi9H/JL8Dyt0by7LrpgezX7ABOQueQ+pe0yjNcSHqm2QkRqvlRfDCSd1kr2rdcKISNpiWPRlX1g00WPhGSXhLryfZNyXeYwbSexTwQ6qozWbg5zz/JAW8Jsk9dhIgQEmAAEozWGIRtA3JvpRoQb0C2KaqvV4z0/s1vzBbn3nkz+uRz32mvvyVr9T07HQ99OBb6/TLZ+ra5Wv10Y/9VP2dD36g3vzwW2u79qRoCELN9R0+eKRWlg7WgYUDRZ1Qs4O3NtTqYXXBiTFgTQlisV/sEfmWponpfGtfbNfeDhEDNNFZDbdnlATtKF/6wl/U1778xfqbr3+tDq8s1d1331h33XW8Vg5O17nzp+vs+ct17vzl+qmf/tl67wd+vJZWjtX23mxdWaW6O127NVdLywela7C1sWawGgVnZn7SG7i4ZFVhMZecFPHMOGuAnhKR2ticjDTqAfP4TNH8ixm10Ntsx2NHxbTRHrNYE1/qr+x5w+lbD5UxZ0A+pNkuGgcBUyqtGS3a4gqA+9zx5QTCgDZhLCRwDxhnFdgFVZapxAm4XFiUhL/bCgiiGZQOPdFCRFT73DNtIS1V0FpAROOIdE8TBWdeY/VLqkM+D6k2KlZTT5b371iFMhXTMEjGSbUTRis5plrDucmZki0ZiTmFghlfRewRkackEhaXcstAGFyIzxFP8Bp6wegPJDkVw2lEA3aSSqJs9kL8/MRXekYsMYtm52kg+5wqNWy6UMMTJ7oPnfjVCUkqzMPom6bLEudQcRUbglFdDTrnOkQTbp+b5BO7ltgiwoO8rwssexrXQCwUOua4eksxJYUOx7imccqPzs9rDyvp6uIOr8loi8RInvntUREpQCaulOrnHIWI9PXZaAdUjq9KBXoSB7tHPIA8z4x9O7QxaTyRCxMBOrQH9+xb4g8FgivmmbDb5LO7+s51O841OyQ0X85iYty0AenZtzim7qKZOipybG3XoYMHa2Furp584gklr+hNEBdYJbgZA/SetyYJffbEIzccP14HDrqPO8Bg4jWG0fP+r6yiGrSl4ihAhpEcHW9y9gL+JKGVv2oBu2GWc49Y4b1VucZv/Q8rhPvbVTtrtb56uS6eO1Vb62uqEM63qAy9ALQD/G0JIcminBfVoVkQdas+6oF0D2FURlns3MCAVjWNikOP0dKh75EFUmYbCclEoSgVqUmf2eR97Ww9W4bUhsMamuok0UtF0QiHk0iuvVGIYfNPyu9sfgVyGoBp+oYaO1uQAkOMcQnVS+hyC1XkwCWgFne4VZ1EkWxucILbGG7RwUDzOdDdlyMj2YhB1N5YM4KTQDDpm3Pgkz8tBjdCurlWngOolUQkWnjHwiCeV4hzj0BO6JOqwtD8TRAOUqsEAWTTAaCDao8yMNOmk4FO4CWP2+sZ42nky0YUVFGVBKmA9ngIiVS40hD1xahk8TGhQYp22T09qgyM510Oc+lCw3FFEyOEs+DvrDX0AjmXTaqPrnrwFWpeekw47Fw3Bpb9hrGUFHUHSQEs+D2+J4qfKEYMCJ8khOzAcfKegNEV2QkQoRi2e4BEO2l+/dA3qwqb6SqZbZj97T3evVHd7M77kSwQIIXOpzPXdBYlN20QfU8GTXimUmkb9VmNk0jtuVc5BFN3JkPnU9GPmEHWWmyBvtZQtNS30lUpKVT+oISwqY+63qaJqkJET6rG19hxZnZaKuEJIvRsNUDae0I9ykL9jZyyrzj77Kn0G/E7VuA1CyE0+MwYBIzgc3Um0oPZqq86O5182bibLqx90KyJBEjpHYHmnQSUz8t5dXDS/XGDErKrjKLNdIXT40QMI2Y8T4awZ83zXHK9E/vo4Ij1Ck1e/T6iTk4GLhN8pNdPTnTUB5tggvfUuRKFFCaKk+sxzS4BdSoYOEPOv6pv8/NqpFcvKcDPxmZT9BnoaxXrISEUrcl2PlQy28dOCPvvrBOvE/2OZ7Xvz4nPMnrvsRR5vwRQAdE4D3Ls9G2NJOGxzVxvkr9BMEvz+ZxMZtD2oIQst2Rqu/7o7xFw4fp43vwhSQZAna0/+P3frc9//vOiMjG+4a7b76y/+urX6zuPfrve/cPvrg/82I/VR37m4zUnGp4DJI7b3MxczU/PFv+Trvh0FfDtHv8b5j+6/042svufNHur9zgUas4bgIv229aOxkLMz87XoQPLtb56vc6ePll/+iefrKeeeLym93dFHz1ydLHuuONELSzu10svvaD+wMWlQ/X+H/2xevNb36FkcHNnujZ38EVT+jmANDHJLIIts1ZKdO8ZbSqTMQuuZphKyVqq/6qBCAmDdKAYgBbKoAbQq0/ban4RIpJwG0JDDWCyX5J0GRRx7BDBF1UguhUlCSTvyWtDq1PiOpLzz3mhvwhb5NlrrvKIgdD2IlRDJ2oeBM79kFyk14v7zVgpgaEjkHgcg4mWifhK7GOrjjuJ7v7XCHg11VKtKl39kjhIz+yL4mYS8LQo8FqSoAxljyYC98TP0tLB8wrwGVVp/EJYDRIsJHnZcMUoiWJYBwaONwYRKD5fQEuPwtLMaa237V96TK163KrR/b6JRxQ/as+Eukds6RYiYpXBricZaP+Ifcl4izwfU/LNVshZGgO97I+wgSYxLn7IKtKJPyYzFbv61YWSKMA6oQW0dsURoIzvhQob4FuxCJVJwEgquc3ASszNOfDIA/prncinCjUuzkg4SiMSEJCxim/6QLM3zLAwWKrKas89FDuvGX74NFOUXTSQLoCYfL5O7AtJWCq6AaqwrRo70aJGAla7F5p7xxbHd+BjAE/0fjMtsLWxad8/64IOdh/QC/vFZ1lfYrM219clhnVw+UBdu3qldVJ8bcSA6fu2EKGr8XyTn1FwEZ1dqsTohlhvIcUEfBbfU6zZvZtquWhVaM1dbTA5lexU+4mriAUSt4VZELujKm3Hsa8pIdzfXh0Swl0OICaXyqBkWzFsU39rQgiaubtPBckovJB9ErFd03v2EB/gRhv9gWIlKetXzXdTr97i0tCYGu51qDoyGhoWG7TWpesg+ArgxrOCWtI+vXxs/gQ0bow1/u6m7UkyyEP1grovMaqPLD6fFTXPIECT4NBKgCm/D0F9zwqhnBy+r6V+/ZDS5Btkh80AP1iBZvf4Cclqjn8QvrGoQTYHb5QAACAASURBVN5X69GzVnx3r/waksOW0GYzCgFjUHqvQRIfyY53Qq3qE70KmfnWib16GUB+1Q+27tEjPadGNI4eTI5RCd1Lld5Rv41R+5b57uQyFRwsiJ2gESvtmU4kMyst66YZT6MerRg9rmd+1oGi1W0zT8eBHQbYPU7/D2lv9qNXdmX5nZiDDAanzGSm5ilLKld3tQf4yW0YbqCM9r9rPxgu1FM/GI2Gu6yqllpSaR5SyokzGfNk/NZw7iWlgtPqECgmI774vnvvOWcPa6+99rn+TWWl/RyaCxMUXM9FlRVXA3mWNbCmApg6a4djpKjzMKUMBUojSqDVv9YJoXuPHNDPZ9EAAGMzExr3n8jwdZ5aOPszmE4gWoW6It1NBtdqtZwNOPuzGhJQYCozrtROVUlkZEmUdIVah/6n2WysS2dTJYDQGYEyKnqJ7YOqdZJ4N+Wm1Sr1LQi1dhWsIx20RgFqpNiWxLSVap51Z5sKXBCIsYhBsDaujJoK60Tj2sqJUol0lZj1s9IpPaWuzBQMUaWrUvwEi2emDXMe6qBU5UtlrCMdpKK6msWlfSFaloEY9neNuSrX0MKSMArsSf90A57l7HvAstRJobmpN2ItNONeUCfRCyjE5xfVncm2FNqqGGnwJt1hszDU5L5ovtQbQ0ErnYuzhb0SPUo0pA4iN223+8+Blu+fazHSv0j1twVAgYOEFDJy4+h4yqaXptp+WQcflhi3YJbn5GEzCBZaIXQS5HmMCrDTN2ZbTjBm5bwmx00OpL636qlxgp/xGDkjTpwD9KV1oHRFrpeqT/dV55fxXAq4OCE0Pag2oFQ6r6UFELyP2bck1PgkquX0B++Nv/u7vx3f//7/M6sEu5tb4z/+X/9+/OA/fn+8/+6j8b2//lfjf/5f/u346re/M9559GjsMneyQmXYeOkGMHOYFpHNMVwIcxXoxiINXLMpv1HIjlASvU43N4ziIXlhT91ogD2OduPmcvz8pz8eP/rhP44f/uD74/j18/HVLz8aW5sOxL/+ta+pXQEa6+G9B+ODL399fOfD7413P/iKZg6eX21I3fz6ZnNc3fCMDTbu7GwJrVefKv17ArbMfmhPGsuC2m0FLQpw8HMFiqEz8/2ObOD+uFcSe9k1CTpY9l5Vsc5CDe2ujBrWWQp/2EZRqb13ST7a+87ats+1AWR97htjCDIYuz7d53wV86RlR5XJ+HzuoeebvVuAovt5ghmhosuHRLvAC921dlwlH6YYwPZG11ChtDBEegY5S+rNzgxABdWAQ7l3+Y+MrOA6FuZNJNNX/Zm1Ee3Zk0hRQDlVOxIY9xw3MexZal+h+n0z6sUq4rYnSsgyRqv7xAI5Brd5htNvpnprULfPJewiQHCBz+5xL3jSqEsAAZRwBORk622zW30TRT12pTZRVejJavDPpZZ5gZr8nkXoNE/RgnO1rfU/BcbVE+eFl/iLfP0RI4A8fqbgfau83efVV+gaGDS6cotBqNEFwNo+xLXPZDVrbFvh3ne1Oa3owKxrNQXq9/m5htHfAqw68viEAOL1HZwXMdY0xsg+nT8GUw3waM9EVJFzId+f+ZJ9VqX2ak3T6uAxP7TIeRwJoEWp0C5U0N/4WsnkLant2udU9KdJreKa1bzgzsKdDMeI3ZTttn7eU0yKXm4AUinM+p7WtGn2LGvJHz239L/yWQWsVUWN0CLvUybY/3dCOC7GuDgeJ6+fjc8/+b3ooswghPcPXVTCH39mQsgGQlTmhDIvc4y2tz2DI2IPVeZzwGXDaTTINDI2YSVrRQmJsmSD75kQZnA1D8ZBDwEHVFQLcty9d0+oJp/Hhnr+/Lmcis/L2wmhkTWjLAtdsA+0hqIJJhtAwzWFyDiZ1GFYCUy8evVyfPrpZ5YMRyBm8rwpWZ8oOFJAkO9X4IK+QwIjrl0D5plZBa300gpx7Bg+TwYW+en0NNRwv5kO5l+RMS6VhO+aNmmBAVN4Lf7QBGVdTneAYKRHaAs9G4jmsDnTZF8DQSJLoMXPeKal3CjRlpKWh7S2cXZWaXaM+JaSU4NfnnfL6yTZBCI2Vq4CzEpbDiXr8uD+fY9CAYjI7Buh2eqztKJZBUH6WQ6mFypdIiNXWMKgKtpL0sF+IxBVAMussFDaMBxUNwiYvaec4K0TwiYIC501SFoGwuu+5Vg7N9KosL/veXelSCpJiIMi8FQfVpwRjsZUP0R2jDhXNawGi7Vz8tfE2aIJNbJNCPl5KYHQljrwuM6uc9k07iSGucAF98meR3SAa12PqVgnVkXd13/rzA/3xBYBs4jQhVG60Mf0vQSHSqgEZjgZeyOYTe9IkcuK+Hj/Ezj42ToAdW+b+msODjyyJIhlrxvnCc2DNQZo0B7J2tmRvkmtVQIs2tVVRsy4Uq97C4Je+lsrpdrnUaF1lcriLm8+D2iUtm3qPU4Fg3VsxbvBfn/WSlQTwAbPiRWdPBOYpFICemlbY0cN8tkAsCp9aztZIGCdEDbZLSWoPSzah+lhVADXfqtUW1uFaIDOvbJmDp7cZ7JOCFlLKvoVs9I5XD0zzglfbyeEXL8obembgc3Rim8BNgGN51Bzj7Q3hUBnv/GZvVYlv8j/Z0/1fbg3056sbLd+7vJRYVh4LIXVO818IXBl1NLuODi8M37ywx+M3330O4kcEFT94Ve/Gb/44Y/Gr/7zT8bnH38+rjZ3xqOvfmP863/zN+Nv/u3/qn7CW4eHOidXV9gUKk7H4/zqYmzvmPGjgEUCUg5OWjFx4uFAcQKhZ5fj7OR8HN65Ow5u72vA/MsXz8fHf/jN+D//j/9t/Lt/93fjzu2d8f6jB+PDD78+Xr18Mj795On41jf/cnztq98Zj97/yvjq174xvvGtbwuAPr+6GS+PT8blzcbY3qWXG79BYqj6l4OhJF0AzaoAqYpphVj3OL2ZECrZvhkC/rq2DcR4Lb+DnVSljb6nVmgjRKaEKFTPJsiyiQk6K4DixNlxTMXRoH5hP5ykOPny9bp/Tf9Wn5YrP03K1GMIULExFLusAdaeH2wS9hS7zHkH1DR91sGget/3LY7C7yjRWw0J12dF7dI9uqbkAfZh33lunF+qqNxTAXIlPbFfJNe8TmwlPjhFgAI4rBexQisbqlBJdMVUQ37GexQUaRVpidG4JleYmmRgj/hqVas2UiA/4jln51OAgzVCQZzfUQwYJVGLA1ogEF8N5VSJe3qnVWm8dXvGK03I+H0ogxUMIpYBYHXb1KZ8BNfVvlV8XgsdVIGJRTRyYQWSNSH04/N+qH+jasV18jmlPzqGtUAer+fc87fi0UQ22CwVGjKvsj3mAmmjkF+hrbfjqCZj2Hz1QDIKLcno4d1DrbXjO4O+tolmo9WvdCKAgOPocrAPsZPrhFAJ78FtVyXJPwL2NqHueeFzWA/5nuhPcJ23ALjiN3mu0HJ5H5753cO7cwQHP1Prg9pSnMi3VY3Er+euf2PjOOsdP8SIJIPZu7K1Ug99+cq6DFEMrm9pLNXztSS5Xg9iRlVAI4Zjf+pYlvsGJBOlPHR1zjBrS7sXn6n4CVbb3cOp+u9+UyfpBXBauf1iCeH12Th7/Wz8/je/VEJ4sLczNlVtcX/ImjJKHyHGuj2EyLLKgHEjW6G16Od8n9cOicooIUzjqIRAJObSoNMIEAqd3tw2kFXbczXM4gkNTqxpYCqNEQ/TC2VYMGSRg8fZceDbnGuEyfRAIx4VlbEz8Kb2PKy3v1TJiZS9kP5cv9W4MoMl2Tzv08GoGLnnz55PlK0/kxhDhnyuEftSTWbyKdUmNxPXWKqxNCV8HUJRn2yIbJCXxnYFMxksDMrZQ1tKASeY9+P5EeCqepHE2gGuKwJNEItIGjm1I3PC7q9WnAiMLetd1DvXJ4rlXuY+urSuZx6FShJGjOika7ZalqSVe8Tw8UxJxjEEcgoKfO00us4kLRqIrQqOqxOl9olicm7krdVP7g2nWkGRIjjad0Jil6DeTeMOxltBkyhKqknsZdbQ1DornUrY5+2EMP04Dj78DEuHboIqQ5L+W61DeghlNGMA+G8cbKkPGJtZicqz5TN0LekX7Frj9KTAmSSmQWkDoibNRRRxqlW4bGWvzdtOphfEWWdaZ8uKrprbFM68mQEeeNzzJDSaatk/9xVlvbcTQp3dEWog1Y7QfLlm2ZdUZJwUmkqOpeo9dXaiTUvoxumX5NrWaDjVHM6ZBH2mAm7mIq1mGbJX52D6KSW9UAF7TsW0gLaYRL1gBPcjEajT0zf3afoDW0Hoes39AvLvRrOVEqCrHawFCGj7T5WopjrGs+DLolA4ZQeKHWbdXmUHrA7I6WngzBe5t+O2AJCUHTNMvmNO9P5JTN1XboZG0XOfYasnF/RzlWLTe+USup6VAE2l3FCAzzm3AAbKg29VCFHpPDqK2MhCw3zD7mqMCwCLq5t13qoe6IVLL7f7vkwl5gxx/04G6DG80vXIxiF2IhqSAbbSvVgn5lS5Ek1SkIrln9rzibAqKBa+a8SEDHrio1+/fqnghGf0/Nmz8buf/XycPH46jj97Mn7545+NX3306fj06evxpa9/OL77L//l+OZffDi+8s1vjoeP3hkPGP1w/2BcXJ6M86tzapCqROa2dR48b8++tRUfvidK9fbe2N7cHdsbO+Pmkmt5Nn720x+NX//q5+MPv//l+PjjX4/nTz8Z7713OO7dRz2SfXY+xvXB+MbX/np89St/NT54/+vj/jvvjDv37nn98+ciFf2OO5iCUjl3fL7oe+oHtH+rIBfvw89Iqgg2e+31kaKvxVdnQ819NSsKMWbdA9137N0ygtr/WtvdZEgJW8Y2cY75EhAQtcz2YruPL5WUVYVhHZDb71mt0YmeYyj1C0eXwX7Qgb6SpLznG+FMq3GhCPI7k6EhzQbPYSbQxBYfoUieVoiqTs4ETLYcf7uI6hBrFSThvWUDQ79eC+jpWiOiNUVzAngrIZO4nm2BX1tRmctJkRMwkbmMXZ8Gwd0DtTd8BjRR+eTQ70luoBXCPDNQ6WrcNQUDJTUe1+NWJvsMi2A5KZBgUGIg1qVsBVeuDBQ0qZMoSIbBm3psO9j94dYcz9xWjCYl52WsiFsH3I+uxH8OH/e1rEGzMjgq+MKzKUWftSijymfJRZS2Eaj/L0mqk3HTXPunJqrJo9pHEJXZ2zfDJ/37jTP7fvV1suUFuVbsn8awinvTd83amk1iSi9rqJamfQsnlp0ke5/KM/vEbVUVUjPNl+vlywn1wsTgWtr72V5R2REqgIAgaSF6+vSZrqNgJWvIKB+eJUmmY2z3GfOMuR6vC+1my0xoVTTVp79Qwvk8nh/PUUwoWj3OUEtmgL3PEHmM/PPGsGDTKnatRsJ6jdZq/1bYRiC0kcKfcjT6Hkbqcly+fjp+88ufaezEAYdDh6F9ZwTCGxKVuYZQuuHMXLPcktkqgEoyRuO754e8mRBi0HlA4tdmU2s2V5rRzXt3FYQHxKLLsEXevIlHgwSr6UQVKf1U3nwOzNQHQENqaGO8p2gQqtQYKasSVhGwGRwKNS2Nb+kdmVQCKUHZULXR3HQJN6PzWaAqGOtSKq1uaBVD7subxn0wRRYxAuYwWzEMgyLq4gXPLO8v8ZA9U8ZWAYzFaAhSQIQclFUcpQ3E4vUHHSyvmmdodUorJVW1sjOVCLRwBOvnwXNuxasH3e9rsRUOBxtYTfYRWzEX/lwHWoNZU95vMiUqQA5Lk8/KmwsXj+pTFdYQRpAwjeg/1wqAFejiqBU0GvWnighttAmDq2CuJPA3FLhWGUtJaWCt5CZfPWwyhBmS3YC/YzM4wPwKFCMh+pHm1r7Q4GsH6pJzT5JWZcMOdbVT91xPvvqcmxTaujhrbGVLTjNVbc6Fz4jR8EIbnd2nYD2Oifvl/dkXJAAAAlKwCtjA+4gCFYEQ9YxqzqgBAAVTzIhLxVWvz7gPPrhV3TppgxeLoEfHxcgmIEYRSXWtaRyTUbwIqmQothLf0Khm8hIntvQQGoHmOU5no+ACe2Y7U5GWzibUPhMlLGcflbMk9KWUKTHULNaNKYrVAesKrmBEiEJrcKaN+7UNXVPZvdX+EkVEctOhUafnk+ozAUzV1xTMxv5IUCoy+0bnd4VMazj1jqmNqJy1Gt++ZpB+zig/07VmNIcCN40QsPhGQSYPVg8tFqAhan68/sGDh7JxVftdwCnPeBLgE7u2OLyMsIi4Bc+kczUbMFeUIdtF7wUNjfNC0jcDo83NcXjnznj33XdlR0FV2ypQ+m59RysbHZ/he9+YfZGsSXu4u7/dn2Hqk8YKBDAqaMmzsE/zbDd6+DSaJv3mrXRUwMAJ4u5ATIDz0+CStdIcwvR/lY3gpDkjYbyTVz1lpjlxXWKZqPf7ajx58mR8/KtfjAOq6ZcX4yf/6T+Nv//HH47/8Pf/MF4x2H13f/zFv/hrzfj7zve+N77znQ81Q0u0o80xLq8vxtWNq5UKrIOit+LbJFiCY9gPxMP2bo+dvYNx9Pnj8Ytf/Hj87d/+7+PHP/6H8fTpJ+PR+w/GV77yaHzwwTtjb4+qwqtx7/7hePTet8eXv/Td8cGjD8fDd740NjWL1KI6jKoaW/QPXmRsk2l3ZTMomQp4JJBrg5l/d/Q8YCYogI+4FsHWvfv3ZvLevczvqWojqrN7ADsQ25U0f8VqzfNgYGtLNvPlyxczGG/F1FVHx0+tFnBGVHUK5VYiGqlM4w8bRAJYe2+bacS1yvarCpQZkGNIPp/f1++Gyu9Zr66M4fOlbB0A1r1NS58Sz66V6eohTLvOqKqHD/SsKyhTwMfJNYIspu3JjyY2kYJyYp727LGfsUX1pQWD2ooiELuxjPqOl9hrgs+rvjg+j+t2VRU3aNps+8J5ZvLjJ6ehId6aQbXm14VxYKERV+0WthXBekDzUHELOrXHjbVQLJP9V9/W13XTzOA84x8aJ/We5DsDHvP3WrRHiS7ss9uOgdftRUr8MvansQzVMGy2lJ0Z8bS/bzt24nnHBRZ4bvyhkondmhTanOPZ9qE5ot79AvWTrC5sJbfMqFpLXzHVy4zaqpiTWQSOSwQcoZ6NYmnAfu6jCbX0F87PBD4IhEQHpHP30JzIKBaPNtkTIABFGb84z2hGy1QgzL22zikK2DQdal+mhbqYWWmKLXaD++H58XsAEsS/3OeTx0+mRoMqhLs7GikjejlUVgDdDdqOzJogPlFMo9jU7Qzsua5RbZPbfzzerrRPnREB/47j+fI0AysBi/YqsTeYDpxBz0KW34tAmloYMmZn7q0vlBBmMP3jT38/LhFJ4U0ln48witXfLi7BDDeVEELdUBUrwimb277xzizaYKaR6Ace1ngEDSBBhwKHDMa10pURKTb9rX2rXUHtU3ArSfgo6iBFrkbuUuA2lVHzUEBhixJZAc4LyucwaLS9bRo/kX4MPzTTBrspWg1ZZQBTbU8z69L0WgNQRUInpkYfjKy4suoDb/UrKlpSVNremcIjvN4zm25H6pzAAqTTiSbIBIdb3Hs9M99nERhfj5Uj++WDbyUoo0ILgtbnLMOcUQdG2Lxh18ll+4XYaOsZibx3G4XbM8Nn9xDx88ePP5dogefn3ZLSV9UtOXAK/hA2SXLeAFxDjVMFjCecyYnRKLtmUCsCYQyC+1VcjfKA7qxDKnoYIg5ak+CKCjQxYfKWrqNz9VI54zq0tzJ7sX1wLcN3rfVMw93mWTNXRkhc+O/8vACGUT8L7rSSS7JKgFmKrEQaok6JYVFAEH69gsVUHV1pyNrOCsLSJ1flRRJmBXWpjOr9VqM7GnBwPVJKlDiQz0YVtoSwp19QTk3z6DL4NFQq9e4lKFuQMQeUdXreqF6/DsSdPa8dgpyqkChYaf5XdT8S16KTqPfF1EopHmY+qI2oz7OcNxLbQaaxA5wfthBABfuSwK/vp+RNCpao53nUBD/zvCzuFRDGgikCjzTD0pVOVahE6TKSuoBGy5ibBnsCaTSzCiGUKKFJ8dj7DSWzUj6mY4p0fvfRWjjDAcGF6amd90gysnKmlQxX1SXy09PZrvqurZRsSlyTulnJYx23mTnoERrsVxwkm5PERkrDuXfWztXUOMVQJCcgh8JvEu7uP917KiPd560KivqX6jz3qOppK/7pqXXj/uFMrozubmtdKrDkfrGrKMI50elnsv6sEQFYkX7Tpj3Uuzaigb5lvc0YwD7ayVO9NKiyrmq0SsS9Sn1OPezXBo1irxpQKxnuPLoEE4ANfIbptGXLOEkpoGoBLttUzivUrsuj52OcvBhXtIP8/jfjd3/4ZPz29x+PX//2o/Gr338ybrb3x+bewbh1+GB8+SvfHN/6zvfGd7/3L8Y3vvW1cXCITLqrEy9fvJDUuql1nhFW4IxnwOe9fPpsXEBPPzsfv/qnfxo//sk/jO//478fJ6fPxrvv3Rvvf/DO+OCDd8f7Hzwa9+8/HLt7t8a7774/3n/0rXH79qOxv/dwbGx6LA5hzebOFjLmHvhOwi1qoBPCouRKsFIJq4gFMYGVdR3Y1V7Klui1bRFZKJECnEPT7uvXOLqS8bYkQDP0pp3KjW1tYG8A5LIWopnn9xQbKBB237B8SwJVgBrMN0lUZw0rkVVSZCEfB8O2pe51so8jGKbPUUAKti5gKu/Ps2lixVkEAKrYhUE+/7zqqth9fB1/t8esw+TX/cBcg6omoQuWAlpQV74rIHDPtK4lCsQqIoTFokrnSuys98F9c4agwD57+kzqqVA9+Ux+B3VVjY8KKEdg7sTVKr6qZkbVXj1f8aMSs5sqo0vM5CryqfYMsQqJjUDEzC6tumfjuY4p6roLwMt4nnV8UF/USiN7T2yaqBQLEEwyxdqRvIlSOeO2UBkD0FlF3lVSvgRwTyV97xOPW/Es4HX7SFWQXTCwcFbBPvXUp5omOjVxavpluy9aMHGiZAp/Rf54T2LYVl+JGdnXpuQayCpQwDn0uBQLr1Rp3vdiEbSK+LRAQA+k2BWhqffsSTvg/Nxx8g4JotVzBYSUoZeRDnyWaOUrMRd+h39jK71uZsa0/aDPWOypK88ZbxLfHKC+nmuXjU7c2PjQ+9DnW61VJJzpXZf4TcD4VshbmXXF1naJQlNFatgvZbRxza3s6/dSnZ1Kx1EuL5Cja/tCCSE0kZOX48WTz8YFUs5XlzMhdPkaRPhqXN1QGaG3wOi8SszqaBhWFot0fjqyxv7eLRl2RGVICFtVYRHXJW7NONra9jyPbSMl5fMrIQQN0iY2r7ZBZfs92FyVMWdjc3BwXhwCKTtGObCLVDpCm/QV1GfOjwLeiKi4J8UoXg88CRqvdVAcCoHUK5em6/K/S89i0bgOZK/hPmsUQlASjFxL0ji1iZ5cefSChhJPpTcnilw/98xzaKDO80vjwTwQGkugoMFUyTY9L47K4g9qxs+cLwVjU6b9TQpEP0uKU0mAl1lMmy6V7+yOx08em1ceB8l98Cya+OhZZk2WRDpCIhFjqUOtk2jiWzqwDn4G2zrBTaBUSXkZTK+rULCKIEgB1c6aofS8b5Nini3XpcAqWTZGhj3FqRYlITPXlNRmbo/3g42kkOm3EkIFF0nailq3QoxB7HPpoe97tydWSFAoinWyCoCEFkcxN9S5mSDQLzASQOSZrtVIKy4zZ9YQrIYGU2BkGqcgXwrCQwcpuNDKoARYIs2OE27iw3nFwEoJbDV2wCpqRrB4bjwP3hunWHRMwcem95Uq96I2mUpcp6cme9HATzxPNM/jJvS+Jj6sS2eeYmdUEQ1ToYaZIMAoHcIRTrQI4tTrHCfL2ggdTLKj31XC7graTHBCOude6vgIhPi3AnZkzGX3LD5Re1rwZ1bmRA23AmeVfeWoMquRvUNC3Hto8mxwxP19DmhsHkSbzOB0Vx0srFTRCCUta7pnaFBCMTW/8LbuDCf15PFjvRbKaO+dRXJT/orBEMEkBejBc1UFisKzaGOhibdC0X4mAUQBVUyBhu6Po9zzAOT0hWuvp6e29qs9QLXtCrgQstlzFdRBhvcfe4r9SY9OxxUV4bbtbx+mr0eoLMkKw4EJ5jNGxJVIC+ywH1uJdwDr360669s96qKg5540pgSV40t6BPfHntSTl4SwZ7N9y5aWx1ezxhZR2d+6GOPkybh8/dl48fj34yXtABcX46c/+9n4/n/+6fjD5y/GJ09fj6cvzsb+7XfGu4++Pv6rv/rvxod/8Z3x8J0H4+AOY6B2xfhAUIH3x1e9/+iR9nnPBoHh088+H8dPn4zT58/Hp7/77fjks1+OV0efjt1bV+Pd9+6Pu/fujPsP743vfPjh+PKXvzUePPhg3Lv3aBwevj9uBgHf/ri6BnA2yk3/InTnswuegSljVC7bD+vk2sJW/BFVN71TPDOuqfZGCVDEI+rD3DNkxWCdtYxsEniQ/q0CIw0MezZm60D7vGR3okIbcFiARGZ0ak0zV5P9NhXNNza1HgabzHSxFgHBnQXGDEyZjl0xDp3rjE1qFbH07NLmmihwfzwH7F0TS/sQnyUxGHZ2l3MAhTbX7VjABYGOlmjsBPjCZznxXJLWKrZWGVlnDJtXhU9ULw9ue86s7ELnkbooIGrmNQnh0Xjy5LEq3e+///54+PChZ7sx0/noyABuwFGem2ZMYlcBfZL0NfmpHxWzRXNx0wol0NHVxFa8sSui7kX4T2JTAVCbiOBTpEmQUSdKKNVmszDJ2uNoh+BqDv8TKBlxwiZWrSqXESFfGDVc7Ic/63Sq1kvcpiJiqT4qodI8wiM9UyVp0Vfg+9wfPyOhVCEl9642mgAPBrEs0lLFSu6LBLv7StXRVN2dVC6AtVq86BHVCDGDXk1aeQylIHc+Nnu7hYj59+r923pUBh6f1Qq3igKXZnjRx8d5ljopgjsSY7R4n+i8EY/i5/V9nDfiUsXmR8dTuV7LlZ77xhLSyZAi8WmYf1b01F48do+f9pqU5k1xnuclmLblLwAAIABJREFUucR8jzACsA9cD2cNjRPpG7DmGZfDe+zu0DZHT6XPv3MfMw4aD4pCTr5G/J8vA2aOrZQIU8mu0OEXSgivTsf50fPx5LOPx+Xp8dhCYVMDDin12wldXGGkMNgED9saOiv6iIQGLmj/s+S0qAMudd67/2DcvnOgAPkyRk70A6E4C+e5CaGQiYiz2PC3KueFbd/eUnFxRc7IgtFS9RKE3sL3L1BG7ADo/FziBxm23opXy6xWnTzW+9KI2soJ74vhaNDBgtYYtqRbyhObxddlJMeNzcfj/r37oUpaKYuNSDDFoq+TPm2oiBjgLNwfaYVLB9FXaiptud7BiKXrGyCxKaySZ2nr8qY5QKrsZgaOqlqvLArCfxO483t8ZnvxZCg0AqtqrK5mOP6tuqKfDdfJfWEU1r0MpRFyzUYgLaxSJH1WL6XWSWUuc29A7pH8TsMwz5rrNQ3tWtQVgngZ0FCE+vyU+CaQU21qtSazB0gy8+ktXPEr+9oahaJ5vCcOiWe1nssosaSI1gjFQSAoCpCmeLhyra9E507MXe5nfbQnO2w0iJgO8tZW5vWY9lqDrPB69hw68de+TAO0lPfOzkRdg0YIgseacK0eNG21N//xHCzOZuc1cR9tgldVa6qJWuZY652ZRnIcJIQ0VavyYcNI8z7rzN6FzkUFphRQzesLUqmkJ85Z1Or0cfH81d8ZCmsrNRV8AMnkuv3ZzD91JUWN3gyEpT9EtAoPpVdyL6PvwfNF+rre2p8RF1GwmbEkdYqqAl4xy8iUboJlApsmV7xec8dW/VZNlJdk3jMJ2bcaUAsABiKYJvkmg0rA1wpuRUgrWJXeqY5pEdWcuacSkTjJnomjSFBSSjgBWQVcfJahsqV/MNS20oOV+KwowkJkd/fEeuCzuMaqC3o0jQWvCrS1orymzBZJbdM/7ymEG+dH5V9zaZeBzg3o+Rz3NFrtly/OY6mgSs4AJKZMfKlqN7ZxUqgLo2MltU/AKgodQhz9ylgIUcNIsLO/BARBB0K06fQkCsNOLvjSz1dVxT6HqktWuMuAZmbm1XalN4j3ODm1sBYUy1YIxQGY8zkzIFrAlm0kz0aiGDc342DvZtzaOhubV6/GJx/9QkH5/fv3xke/++34wU9+MX7+mz+Mn/zit+MHP/rFePz0eJyeb46Dw3fH4d074969w/Hw4T31yBBYbdyM8eL5c9kiAnQBNKkOSlYf3//y2Th68tm4f2t3PHz3zvjwu98YW7tX47PHn43zi8uxd2t//A//4/80/vIv/+vx8J0vc8rG+Tm2HhCCc7unqiAf5h5fkgX/rbEgW4B47oElwrkMvRy2SfvUsUcO/KECLqqgDfqbQAHOCvBdgbCtiiigSsNogYu1/ef9xaCJ6NEaWOlsRlHk8NnpTcPmQSXuCCclcGkp4Pc1eooqux1E/ITBp2XWLvM8o8idypIAIILjq6pYb89xNBIhCwurJCJVwkPLZb/W784KfATlmpgVLF1iErf4EEwTOxngNM3dVEFXH9su0zFFpVSL7nmb9hSDY22H6fPAfymBD5MC247PWERSIqKSPisqiU028DN8NmfTPs0V84K7ZT04LjM1eLJamK+5B83SwbfUzwMeY5tgQfBaxXpRf8R/EQMQSzHTs6MbrL5tIaAG6gYXDWZyTXfvmYaI6JTbddBoQBDIPYsFfOp3ObvYNhJf9kMVpwvAtf9saQMyS45r4Jr5fSjGFSCZQi8ZsTb9LEq56bGTeEwqkbrPLc+nrTKqvhehSIG3TWSzR1t4aAI4AeE2Jkf9kj1dGqWom+n1FwiSFqxShAWK5rqaKNnnuF/P+7HVeYN4rmYiFmPQhtdwrR0FxL8BiYlbykQqkMHreY6t8LOuLhgYjNSaq7jgXKWJdplP2muKnTtiJSrXw21i3HvFn+bvRDPFgku3M2fb7CbiHCWSYUYIvM0MXuUwK6Zi2S+cy/a3f7EKYQbTf/LRbwZjJ/ZIBNND6LtRVDo2NpFw3fF/Z8abaDfXl1IJ5aZ9KE2bpPxOwHOBQQ+PuYvYQdRryqiCufnHfYiuBjqBcIBkcZWWlR1bZxYIg+YzO069ZxK8QXDAFUYWRwZW6EVmUUnEofROJ17eiJTrPVsO466NlkG3ShIM+7QoN6k8643hXpBlll9njqjHLVSnBuRLFGJ/wGtwciQSdiyeV9hqFMGYneDS36XeoghCFPFfrsGjNIpS8ToSXl6nZDcc7faPOWBb1M6a3Pa+uy6qECnhNJLG74DiNKh2X2gSXI0oiUQxg2Sp8oWCU9l/BeipwoiCnACrfVOtEDaRbINu++MWSqiDpfBMpwx/qyF2+Ha9Dd6K2DlphYLqhGEmwpoDZqoOh01zciKUUrl7BaJJpGZ1YzWo/I11zj9qfJxfv92z6GTcoj92cHPeXajBpaE0eeA9SOw6UBeDVrSQjyjffSJbGQ7PniSplcEP7dIz+Ex7NlpooRGuRT1tUQrjzIjOrfXyTCz2NglIBWgQ0cAIK6mqmmnoRFyXq0Lu22EtOtOxTrVjL3jfIvu8Xgin1gMFLqObKPQ+e/ZMZ7+DXLm2cunZGw7wlzEYun9EYq6vlayVmuHE2nM2e+1QZLApuj+qZ1PEwbR02YYltHOYF/tTIKlOjuoLoAD0/PaheL97HXkj2YnsNd6re6ZOsH1CBA0FoEha2YNNQHhv7CNnbk0ZLZOhVZOpYBc71M9S8n7tSpwccFSNlehGFEhoLuhp5PpLxRZdK70vTZr4mZLlza3Za+3PNoJfm/+2bfTMJnq/PDeyyaACEFXhIpWftoM6yYJ67TtrUsrnTfRV4i8GF/vz2hpdR6j4jWlkRlJpVD9Y51yRjKTKsAb4poI17RBSIvYMVzMcXMniPgg8SDgFRIhGjx1KsvCG3hk21/36/N19JorkAJQ7G+PqeLx4+il0ofHugwfj8Wefj1/+5nfj48dPx0effD5+87s/jCfPX49XJ+fj08+fjpcvn4/tLSoFBLUGfrY3t8bzF8+1zq1mte+Jffzdb399vHd3fxzu3IydmzMFMt/81rc15P63H308dvZuj/sPH41/9d/89+OrX/vW2Lp1V/IFJ6fQQaHcmUqoitQUHVpG8ah6mmRQ5zCKwR19YwCRmbAGRX2eLKpi1T4nGe2L5/rYFxXkWvo03QIg4Cm/N31fxI/UrxYhMOsBeFQNvzOVsTUD1bPZCgQBjnFtPC/FTSuFURIsbrxJje2vadhtqeB31DaSqgOBJOddwDc9vUfHrrKlUsFe6OeYhbEkKk3mmxA25uD7Bp+dsM2EMBUrrp/7qUrrOlHkmlUNpPIYernAvAi9NVhvwjtB19wr9r/U034O12f2k5Nj/rsiOtwbSQ7vwx7ttazpv+2DW2yIzxlxk+mlzJB18kSCQ+JEu4vn7znBIE5CTbQzHwsS8LmA/PwurSJt99EzDQ251dj2ORY0koI+1ObXRwYt6YeEaVZKtIocBjY0b1IqsVS1LIzE+4jeq9Dc8W+rhO139fcibEKf56VnyEp8C+A38/Ka9DWxwo7p56GfKnk6ONA6quCSkTvQkLHRLaC0GjhB9DBP9F6nZx5xEsC2SrZtj5ggXZhOKkLlPgVqZ693P/JcO7C9FT1V3qNH4ljUfgBfAYNIQEF6+bhnMceiO2B6tG2HwzAncE2UFY9k1JfGjtnS5rVmjEwQcCWqV7bgZJtIR8IFFcAMzkv3t95u1f6l87rt2KuJI2uIuqhG7IUNpQo5mgFpKcJGVMhNyerWVkarnX1Byigqo6+ejt/++ufj+uxsHOxuKyEUp/YKRULUEfci/byvhFCHP7P5eCr7t2+pL4xZRDIuUsbZHtcbQz0AJISgugQnoPd/UlRGmfQioV5Uv5QtVQJLX0iCxmexUQlAeShtpAW55QZwMhr1wMDtUI90mFAhUm+eEyU+i4PNxrP4y0Jlaz8Mm+LVy5dGlRT023CWmqnDHjSgPN5uuCaAIE9vDOts43KHD1feOrzxItpcg2lBRiGKoBkxWYRquumrYqZOwlTy1Ouyu+uKYLnXUK/SN+SEoJSLSHpHDav3sTbiDVT5vaJqFePgOkQvyxDWVoLYoKpkQGEpb10VD/d8KYEkYQZEyID7xGHuUc3claIxFjxAZtmoTZVTjQSZr89nl0LXSjCf40qKVUZrHErvVaAREKIBZBFdIYtRTu2BU1WIHoE0ALe3xYFFessiKT/P/VtjLVo1r4GWOqUSJossvREghx7FazF2VS8s+MFnduwEv1eHwVpVwIjA2rQKkEdT5UhAGiT02vmM9rIooWrzdEbDlAaJPHmfy8N33pHzEj0uz6oN7a0eiqaTvhXeQ8gzirYR8cBW9PsKwDL/j6DPfcMWEqrgTHsf2EtUjZ4+e5qg7Jbel80z+z6yJ1RJj+Q7n0UvnpLL0DJ4NtA76wyWhNAoN8a5PysA0NEBpR+3Z6MN3nIOEgxIUqkK/Vko+FHNZF7nxoZ7UqUquKE1ajDEuZ+9alFdVQC6bylvVDj9Wo9b4J4M5rj3hLXg/Z3gu/fWAiyufLVCO+lOYSY0SW/A5sAPSo2rvVPNefbqGKXVHlqNVFg7Lzthz/BTwBwxsfbwGRBcWBIEbM+ePff4i7A/2kPVik97fkvxVwBxemrKVsAAz3Y16FgBHc59758zM0G82DEFyamGsE8BOTwgHBqwfY6qxx0xISo1FVbbDH6fAJBnrXmnoR3prEUEQOdflK4KyAgCML1uLAp9Bqz4wz1sypZh9wj48E+np8yyPR4XV/TznI1b29vjnbv3xtGLl+Ozx4/HCfsEypT+PhvHZ2fj//7+349/+vGPxsnJ0Tg9fm06Vfq1OAecD0ATEkXRtS8ux6P33ht/82/+9fhv/+pb43vffDRefP7ReP36cty//8E4Od0Yv//Ds/HeB18fX/naX4wPvvTNsX14FzqRZhaeXWBPGP1zrWfN/bAX+pxFvUo/nW2thaK4v1JGFVdI0j7jkgI+yBdXkCXME/t1iyjVJ1cNXPNLw+ToSJ1WlQRwJLhagzv2LZmVmll8Etohydjbf4MRRD8c9gbxI54hdLOCIVQsF8Dawi/Y5u5rAYH0Iaqq5euUT0A4KlRIbK0SQs0+NM1cVbjMsSuNU31godEVkJ5+/Y2E0H2MTrT6twPmP+43doCMPeHeuN4O3pbfSqCPL8U2cxa51va+NkhuksZn9ufy5aguRlXx8PDu7G9fgJz2xV1PxfD2b02MNQBXeyJLPxSNkurbnbIUXDRQwnR2LhYSFNlWztYAFZVDa0CgGJlAfCXiwn2QuLBOAFj6zIy7EEBRYRUUOie1v2CikxD5ydMznQ9iQCe0FRtxwaRxJzaRZ2z77JYuJ3FORLAN/AHIFLMiFUve2y1Ku6qmEVNYr8M07bfBQjE4ELzZhI1jRkcVSx2vLUraxJRKCLuft1055z0LEkqNOhMAzFgxgKrK5uvXsyCi9w17UGdINHgnxhVd4+/u/ybOXGMB3upwCNiJDgO2XPHBiQFYx4POgbhuJedRK+6/uQ6el55/KqlKCgNCNSkV1TXMRVWANXYNJsdL3Z+zylS+01fqHVChTp8FwAfiBnq6BW5CFRUj65Z8ieKqG6tp83lcn+il0LMjPvfFKoQ35+P05ZPxq5/9ZNxcnI27NEZzgUElhX5to/rHB26Oi1R12keDqIyrcZ6J5SrOlS5kA/oWillBFZT1S5UqicxKZbTKpMryVYJ1IFFD/HZ1qNQOFmtK8q6Gl/uZOkNucMtrqf4VAWw/B2tKkNQyssvMHrbecryC7xP3dag/JGqMC7qxUFenkE3n3YWLzee3LF7H1AMto5yyVVGe2duQxGIao5WVa9JjWW7LlyuBq/xvNr6UjGi+1tgPo23dvE1SOUAa7BzJXSchNiydQ1UqxVrgpoeiSGOrbz7clXl3iKO17Z7JffTe/bcPZFEa08gWVcty7lsdUNKcAe1Nfuu0qyKZ7q43rgXKkebMlTK6opQWBS9NspUv9RwGLHAl0UEKdC0hTAQjMfRGN1HLsiw4Tc0dWipnJ6lh5vvQzGzUj30n40JlDjU6UXAcYLTy5GoCzfvQtq4VtDVgwahT/Wmzf50B76leTgWKJ9rHpalKTAMEMKiY1nLVl1nnLEQ9VO82bpceWAfQCnypUqpQhwbUAG06l/T78r5WfINOY7lunr+CwmsCI/d5WkTIe4lnJaQ6w4/5b/f/BBW8sMCAe4xMIZKCoHpqTJPl5+w3Pqu/14p2kxcPK7aQRHtRSJacoFvNj8VQX1rOnSoK8SatsLJ/uxatOHAN2LpJxU1CIApLZlh5vicO2cCTE5g036dhnc/S6AI9D/pDPBic+2btXr9+NRv8FcBuMqyYXkAHC3VmJM0V1GkgMoNqesk1ksUCVzxL1hE6F1RgElANPp70cjs0tpFpWwZGioA2AG0Vv6wJHht9fA00JNiQYd7sNRw354v9a0qvR42YdrcvAELS4QGe1LuKCu7WloCwqu7xeq1nFKmVMGdOqNoazjyayEi/VZtbgbBAE/1rbfo3w6KqkraFtjit5jfwKHgFcHPv3l3Tu1+9TAWYtUVVmp7zIyWWqjBtUulBgpxWBsvxmzIU5clrAn8qsE4WSVJ5LhdX5+Pk4mScXQLybIxbW9vjDveC6AO0s/PTcX55rkH0N1s3+vP7Tz4aTx8/hsg6To+PRBMV4h8EHPvGs2kPDqCeRFF2bsbBzvk42DkbOzeg8Q/GgwffGLduQS+9N7b37o+tnXvj8npHI6oEIqgnmdiANg/+QMfrvtkcWxtb+lNFR4G/ATMkgKZ9YSDRQJWTJCcPVHcAGBBDQlzK6oTrfinWXEnGrkdcsbfXw8cb3Bk8NADVWKTP34HiqfuX49s6Hkg2KYJ52BBADEDkR4/e1/qa7uizTUBnUMS9fewLs6cqhlM5elcG+CpFU141CYJAqKgqayRGaMy1G9gbnj37kkCdMyxaYSqWFtXAN3lvCcyMcrSTQtMtFautzvPqYL8hqOND4OC+rBspBEvh0j1XjR0crnW8S+4pTBKpiIfWqX7IiO2QDPAe2DOp/QIUVok1gT3+xM/L86ln5T2tEgasTMW+hN1GbMe+k/Q/81z9PAyetRfOTJ0JBNdvv6GNYGADf8u9cpbr4wWQpxjAtXNvii1DwW9fMp9HQq8xOxk/0IrYesSWdSCuM2/PokIVaXFvnYV2KJowA5F+QimsZrYur19Gilid2mwaA+pac1XInXTwPSU2EaNrnKrqlMBd+1ydx7CAWkFUYhUgtq0Li29xXylfvKbFBp095o1nBEhbVagQN2YiTlcsrr7LCDNFQKmtUlyDW6LSShG2Be/HPbb9QGBzRsYAtGI3rEfiZ8Cz1L47sB9VnBbF7OYu035EWVUxREaHYL9ePH/hsRKZ2KDqcFhALYYZmPXMbxiXivfwbxkfVeEZsQ4ylm490q9+tpodXywhHBfj7NWT8euf/3TcnJ+OO4w0wJGnh1CD4Cm1XrPBaSZ38KEyKwnDlpuj2TZynkKDmdt1a5AsMvqBXj4O5ByhAMUoYgNEDRIASInbiZbpXDWo7mlbxFRa0SMI06DWPKAqOHEdRUqqvuM4zeiK6XdbnuvDAFpQEORsCagirMBiKUCl30Z8/wyeT0LQwK7OQZsspf4aQG2e0EOrkNdApHSFlvpb/Swlwe9reWveuGIHPRxsKiVOa2pa1IbkjNSTYAOnfoEt94RVDGfdy8Y6mn63iD3I8KTsL7u+Cor036HN8LPyqgNWzYSk19gqgQyhdkgHl1oWeFY040R1X6HqksAKCUxy3xlwpQv6efDlJ7EkoEsyWpqxgpv05fE3e6EUCX4m4Yx9I/gYiaItHDb2IEawz2EOeOe57uzOCmcVvbonNeoD9PjUhtmJD/udQOCOrtwVaxvT0oWqVtdAxKhR6gYRMpLhjjNgrdSPQFUX+lECniYcIIM8V9N6cJ5psJfCr+mFM2jPPi6KWRoRa8e6t9Jiyq3ProOq0C7Va+H+v55DBTmhTDW5VLX41i0NkZ10qwaM6QOTVLiSOSqG7hMR1TAiFwZk2ssK6hqxJwk70PPsakLHnGgu6a199VoR0LKmpepKkXaulSs6FQaBst3G9iqlmsrmIEvBU4K1JhBOKpx8dt17lnIMvHPT7ypVNygy6ovYmvcpatgELpbAVH2pGTrMXhC1GMEbArrOwTw5ngPPWU9VsaIWRxAiJHF7Z9JOlAyKrph+y86gS0IoalOST57l7cPDcfz6lfpoSDSwIRJR6Sgg0a89t6/B30z0Ylcd+LgfkeAY2y9Bpygs1l5U9Ip/W03ZzfOsEQFNE0LWXUBHZkKxt0FkeU/1eaZ3ttVlJ8ruTRQiz9nI9xwsODD2+Uv4G9yktCf3czkIFCKbszxpYKtf5tokZ35+oX5wiafRU3jjKvarVy8VbNy5czuUVAAjC4l1ULf3oAFYjUDKHF/2ALbgCjG4yzPNFdzZ2Rq7CC1sbI7doNBU566vL+WjN3c3x9bu1jg6pWrA3L7NcXkOOu8h3VrvzPLi3qrsyL2CWP/m1z8fp6+ejI2rk/HgEMT60bh7+P64f/9L4+Dhl8a42h5npzfjybPXshG379zR544NRL4QpPOeEx1SweCuRgWJdov/EsLuoFQVgPSgC+yJIBHPQHPrIvBVeqiqZgRiEgNxVWb2AWbshKpmK/+m5CTJXNssSiFz9dDsIH6HxMpMFT7fTBGlTXm/it+hmtkKIXumg+rxvVXinqCDlB8BGSJYt+pJXYNiAsZsQBQDNWZQFSwUWd2/bGhHExlgI1EgiJZysMb+RKgt4Nqa5dTAclJLV0J69UkObF0tned89sZ6piVnrL28E2BbjZ5hHVpRdJuCq3TEFe7XSxKSaxWbY3dXY2eI1zoKoQwB7k2ga3rHPPvNok+dPciZWnyiR4M1Fq1N54zxO9g0hACJHb0fktgFtHKSu7CC1qADfs4JaZMetyuVESHhs/Q5c/YLCmqtEDac9idtVKGkt3jB62Q7Mxaj1e32RRJ/aDxEqLH8nP/mOWMby0IjcVVCEhVm2TOBt9gAZg16b8rvRjBJtjN+TrGm/o34SUC3iCyxx6jqqbq2s+uqZPz7WtmeNVlYLPb3PP9Z5aZVhR5ujRZznIddr4iiZxAa/JT9oFCU80RCjD+d/hpwnZEYaadp0s5nSeFZOgUIVJ7M1hDen3vEv/DFZ+D7sDllzs3qYRT9sdfVXmhCWOCxQbyA/wB+jrF77U5A+WKdsfGqaiaOZr8WjK994Gfdf2KsEFN/IVGZcTEuT16Mz/7wu3F5cjx2MGyCIzbG1o4V6IApr29cIQQkwlAjB4uROQcFOWPeCQpSVsa0MUkJk0A4CIooJ8fu06lxFi1BQg1wqa3wNGWUNebAf4TwB9HGKNODwdN3hcQIXRE8cdejzrdumLaRXqG9ooJ0mLsXoKp8DiYXylORriqA1XgXuVTVIBm+KQTuAVRVkspgepwaF9jxeS5dURcJbWQ8QTcJ/7ZYhdXUqtKKUyztrGXsbgDJ8ku0wI3lEjwJJUYV06rEqvLoDe2EyIqHM4FrtSNBq6oPU/bdaAXVrX6Z3lFRHN9zg08ltGly13WFhsL6OCpeeuWKcjThWCNTDVBES8k8Ou6tf9ZVDaHDCfJ4Bkq2MuCaA8/P6TVDypr9A1rH/CXtn41NVRU6l1EgRUZM9H5dmVpGS+Aw2lhctFliBTrMDhaNZBLcbcwgXE5JqBbG10nhPNgJqCcKGzRz9pCGHtTf4Vk1gRBNLmIw2itRrXQVabwhHd09sa6mdz/V8HC+NVtOszERf8lg5+y3Vtp41uzT7iMNgU+yL4qmqK6n6ouliuMkxAphFsfx3QqFg8oY1E/O7cz3xLrev//AAVg4/q5gGlHr/uA92j/GdeAEobuoN/DUtFSPctnQzErWS1WJcwQGLPYzFctCY3Hi5z7fGSzPsTaexzmrqaGbLTZrofHwXFtFxG5ynVyXUXg71Vbv2fcS0FEju+WnQa75bxBkrnk978uILCAaz8vPtkEFn8nrNRdJvU6wI24rCIYa2NcVSe0+Yo2w+02ARZs8OHAwFgVTDxD29fE6V+FdzWmLhIAh7FoEWnh9qWQSa4rtqjpwz0YDEQK99jK28tpkzEObHZiuKxCqCKu33fupdoTNhi1qQFv7Xjo6162AOLZD+4H2iIzxUBVmY2Pcv3fPPZuhzZURwLrfOTx0BUKKjGYWSOmWkQ0vX45333t3HN65O4UuLI5hW3uK8vfGhsGjUB0vL+hBw28CSDAY3hVq+ZbO47w20MkfVa84T1RBtZ9RMnRAq2exwVipKyuCK1Fkhh1A1yI6JQCt6toVE7m6Um/hL37+s7G7tTm+9Oi98fDB/XHnzsOxuQmQikrunmKHq6uNcXRswY4t2gNUPsbO8b7e140FCoSKLRSU0X7RAg0FEbHTEmbKeKCKRbUaIc+SXhslI7EzfU5tR5kANHa6oM6i2DV9mtUdp7sykBPQiedTJePSbJ2MUrW8Hp98/LHWv/tbPjvzSqtxwP3XRiu+eEMIrYmf/1YVJLNUGzPouWU2Mb9fXz97nNOjKVr58fGc+2tdBVdYXdFfwC37OAuetdLImeP76t2TSqVbNybYmhhhnt/Q3g1+Z9B8hEBIEPhdiWMI0PQQcSXNXFfmEz9A2AUA4uXLqSrONZNEAq4QWx4dMVc1oEJYOAVBpRYcKjb7zS0ljrcKjgNqvXjxUu9BywsCStyn1J+TFMGIkK3JKDWBrwidpF2otsLgt/24bOHu3gQGeVCyI/GbshtJBs1G8rnjc3gfCYclLq5YHGuv/ZUxErXZjhssElb7jb/ujD1V7TRL1cktdvezTz9TLIIvtk02q8NAqgEuAAc+S5XpS4TiLPbmiqBj6A6EV2GmStcpLNTmUsBpL7XOr5IVeuXOpZDM33yR3PKeBbc7089+3epORMFlAAAgAElEQVT73AfrxN5UK0xAdZ5LWSCsHZXEtjWhSkqc12sXwCUhOCf5rWQvcdzyDNqmgL1p8UnnRf3Iy7xw7olzbuFE080FDld5eJPYkr16qSS7RYQyDbj+vd19geXEKPW/BWIby3UUXZlG6t9Ne5Gqt/QdR7BQQM0XTQivTl+OJ5/+QQnhJtxULC8yz9skRQpPRBn1n1DhdqEakAyeSSwEKkhV5mSIeMDjZhyDoIWbT5YtUY6VMVMusFKOmwlhgqEKzXDQQFeKkqpao8DSYyoWaXAbrmbbXVgFVBcOyKcxjTpS1eXWNIwlmFg4zUK2S8WMghDX0OBN902AxuxFSUo74Sp6p+uK2A2vE3fY/zcl2ZsIFtVQ4hjVKiHPmUvSqmY3QBNUrq/iNrrnzJdTonttepXoam2eD1VlOgRRda1+x+82yWmFqtdqpVXL3nNd7TeYFbpUXTHwosEEFNBBzQwYzd9KJUh0IBTF9lAwxDA40SRpgBrogBh+vznx/pmpmjMhJAm3v0ww7XsVAhguPZulxpg9pCbylO5bVZDjEqXOAUz1lSvSU3526bkeT+HeM/UdIeWdRm4DBq4itsJWYZc2cmsvJOCqQMdMfDNEfkmubJBbpZNh7pwsjXcZrjao8rhQs5U8Z91VRQLRC3DB/akShnJjVQwD2gi8Sf8XCaGSiQQASuzTN2lU1WBCk8XuP+7JCKQR4Cpf4eTmyIb1TCXNWbQyK4lKR0FoJlnuCSMIKMSasOeF+IViJCefyjXXZApJ+jGDlglFTA+qAoOMUFBlNiqv3bOqgsbxslcKjPDf2CV+1kS6vadF3BW0dwgxVLkbD/Vlf5gOHPrwvsd1qOKUddR6rSjvfJaqV4A3Qv7d/9oKioATFPpCgdSeSkLK51ThWbX00MzUexEBGhxSKZc6pxnRUCoN64YzZS/hfNhs6h1Jf46TeYtulWHQBnhTeh1M1/GpzyhnBoEFgpYmelN1MQmOAcQL7QWxBHatquagkb2ydOR7+a0a1aRAoOUqIeQHFeAwPSoz5hrw2/G5Lzj9aHLq8S1KSmIj+TlJKvddRL02id/BvzQh5HO4VqsankqJlwHHktVPQGKUn0DM/aC8nqB3qYQ7GELN21Quo/V8qS0jvUe7sp2wZTL7U0CJ0fRNVdxcCRM97upCCaGesdgkGZYcunqBE0ukO0DmwQAqfPrJZ2Nn59Z45533x96uBRpMoXaC6rYD96w6FnBCY2GVzuVbRgfJBoXuJdsU+uKk4spWOBnAZ6i/S4CHz/2SqIXlkgRlrfQoexG6JdfYfZfln3+1faMV+tnfnvsgSDRLAb9PlcAgkShnEd/i/T/99FNdp1kRjBLZc1IROrqA44xFKdtofS3aPxH8agWuLSYK3GE6JbbQ/a+qderxii3pPlRSl/m7OsvovsKsSjK4BoV6L/UzAlcGvfuuUvDa9Rnq6+vT6uf7nmWEufJiwEPJ7Fu2rswhsV9uo7jo8zJjHqmien5o4yKtf+bKWsgEkMaUX4AQCTQhDndylHEYJM5OMugJhzkCgMbeevTokeT/WaTaGTFwIthTJoTmqs5igo1O7USplvhX976bbeTk1AJSvEa9cPk9VXwlWBXV1Wu3YGFjJkgdALA9oY3/moQ6QbdaM9/TuA6qyBX9Ur/zLZ1f+ltJDjU6YkWN1n6KknyZawXzOg6qY6BY8zJLfOa95xprt/JbO9s1t96CE8v2afL7FV1jrVXRb+EpDL+ii9YAGNL3kL5BbbRGUzjeVyEplHNaEuaoD0SEmOVZ5ekwT7B963mIXVuST+xpq4iy5Z1TSqucWs2OXbU+vDv7QiWEFcX/xgmdqc61lDGgc53+SfYjzAGptK7aibjW9kM2Rm6Sr3il/YizTcNq+zoX/38TwquT47EFOigobowNyY3yVm8mhIyd4MJUpkTsAZopfS4KppwoyKhtbozTDITGkdOwWgnUSbcSj93z2FhYJTMrBcD2FtbwzI2fYcU4RVM4jG4VPSvloz0kLq0zgJTBwUb4K/JSCd2WwFUBWHGDpiGUCqE3Xf+UwiNV1FDtSp2Sk4m6UqsUdTwsfqlFbWJvUM3PEOmQuiFoQYLpojOlV+ngrYaDC1mI4pYPp6m5PaA1UlYwWsmvZ06h78HVqlYiy7meCedq3ltn8lj11Dz1blZVeVUp3pziGxwUelwo2xP8dbgp98trbzGjaG/Pql2pBuMIqEKYquih2Fxbq64yGJr9Yqpg0T73ono/KDzkvkLlUjN1DJYdZRKyUnWSUNRJrSuwDuKhCzBf0WV5+kGgYUK3IGCeh7xqXcP9XXUgqGByLTJEQV/rDHn/Dl2VccvMuaJ97ZVo8IhT7u+qKkWQFQnz0oTW/Rk8i3LZHZQ5qTelmAZkN8f3/TmPpbrOoCmzswh0WStRHxoEqbpqhLn0OwIlGvPv3r2n5eD5g9q18R9k2FUXV1F0j1EO5Gfcuyof+SOjOXtbXG3iDLMX6lR4nzod/T6U89JOc4bZcxh4AUVI1avh2713/d1WtTmH6l87PQ2qufNGhVVBrIbQ+nrXiZjAqqCWXFerYQ2iWGc3w7sqNBkDpS2qOdysh/X9iWoYupsqqhlFYflxEhw3llddjmAKx9keaO4XFFIJHtRsessyqFc2B/rQhqt3qugleeU+eZ8GwAQH6l/VIHhX33ifSmS3AtNAtoBC7dq6/8+pnCtyC23dFW2+X7YE/+rn8H0NYl6JbhWgalCtJDwUM4FiW9tKskiqGR/SGWVG+jnfjKAwA8UBpvua+eoZ677kswoKTcEP9kAoZd27FTDjs7l3rolZa+3lWj8PKF6ikWXGmStHFpLxTFHbNkaWiB6lhBDFVIYtn6hPjb7Qw7t3tY69VlXD6ZEBrU4FkR7/c/UpGrylGukh6AZZ1B4ge0zPrcdlWGEz80TlT0n4d8bJ8ZkrGhETYY36vF2JN4DK3pGwSiof7MECquqpPrNUvijBpfm2bzLVVvWw3jk0tTBBU22OkgbN2UN52L6uPq2VMDFaAk43SHw7IZwBX8RNmuhLPEZ0cdSNmU0GLXZRb1QlY8+VAtabdeZ8KRmS6JCBStljwKZUPFyhM9V9qiamUtS5Y0r2SmlNtbC2REytlT313jNI3F6iUtrF5sn9c5/zOgKUFXRWFQf6/5yD7Ipi14XffQElW3bnWswArqHAKs8du0nwXYAUkJf3W+sZmFpv0RzbHxI9t1LojLFnjo7M8iDRaW9iKLWNyRQ0BwB1IuYRBtvbBnT4++XLFx4hhYDPrm0kwkzEiKb3w045kF3DvqkH+ZTe4rQnXHoGayt0oriG3spnVLmyFXsDWvZJxAiyXdkP2K85XxcKJeFnZjiasWb2ElRSJ4Qeo9DkgPcV3TrJBO8NwMae0OiYnZ05FJ0YRPFjQLSCy9x/q5haW1WpXMFztcl+SzZ4a0tztXn9MtuR55w5wVFL5Xexn6y72VyeJ6yKdfr4uA+BTWEG6V7in8kLEKeTzVWchVCW9S8c99rmceZJ5nke3AefwfeYZck1tRpaSi3XQuzCeaKHexZlOANoGKz6PZsUi0F2m73g0U7sU1+rY04D3e7Z53nzWbUdgBZVtq190XoDDKLrEWYQ18Rzx/Z13q561lnrjHnRnonGSrUk2BdLcSLUVQCeCAayLxTT/JcmhJtJCN+uEKonhAogwRsNqTRqZuNUAUnVhj9KCKkQunomlDsqhzyUq0tTJP54CLCNHwqmb87r69D1dUJoda0Z6KLqlr4qFofAr72B/FscfPXU2HgVZWZzGgF19bL8ZPVrBRlcFIVMYZFITPjMEt2QQfFmJpGRGmQEKTBSXKgd+9IbVj5KjUidp+hPCAWEUlfkvoayCpxsRPVyqZl5EcBpw2qD7imdnJknvJ/6LrVxIvkbWWI5SuS8V9LTMsRUYOBeZ55Mr6WCKApUUQyNSlwrlL2WGeyt7r8Oq8qpvv9lNADPXiizBEcqDpTB9G978iSBGNbKk7eKtHbqosC1ogYiv+Lra5RBGpk7e0r0K3px1G9mFE/vl6pZe5SahBZR0710HUOjU5AWkZDKlxeR0xBjVVoMvqiPVcGoq12luvAcRUWIgX1zsPYKMdNsPFfJ7UiN4Nk4Z8yI9uofJ4Tz0eZ+SVjpD+DczD24QstUIeDskxRkJAV9HhjJ7m3z/C1U0MohwUkpGwVQXG1wFbAUQ4FDciROZnkmno9Htcz0UwfSoZ0KJTXKq+qlBkR7CC9GXlW10F/5PtflxCMKhqHnmKWAMq2VJFXpzc+63gtyaiqh6UBUMFjP9M52niT0whVdq8i36Xk+h020lRB09iBnM/1PXIfR4DcTQjmynC1+l8CGhBCqmJLLzFIqbWcCPhl/wH0VAFgLNbgia0XaVrtUEVDPCEkLggwkhCeicakiL3o7NtbN/FyDKp0Khr0GClJj/7u+Dda7vwV20RungeIGApxw8B5BWmWjXe0rpUoBEQGSek9d+ZOUN7Yt/RcCpUJdmnthOLl1QutrV/V4RZPS3iQAOyJY8b6qKFWDwDV9WKrXAocMKCDcItBQPXMZV7C/L1uvsQi5T9mPUNS3NhcgyZU0iy5wY55rSrJ17AHNCXbx0VobzX9zFXoz/TPqRd0cs7WDIExBoBQql/5m7k19QRmdVGaIbNSWqV8Ic6h/OJUUCZUkeTHt1urfSggTkDspMqDbKqvtigFNgXAVqkibwLrCUPYHe7lVp1apqhQrkaUAfrMlITFIbcyfcCH6VttIJrCWKqQSygSEYgqtRNT6XlJPHRsK5FuJLH26+4XPbwWw7RsWiUtSGNut9oUkouuEUHYpYnfslwpstCInmxaG0ASyU1FvUlz/7uqU+9tK12sc0vPd+G0my+NGbRcWefG4Eq5BgGxYJN5HtvlisXSMVqiq7E0SB/Yvz5lglnYTbKzofhEJ4nrvHh7qDAk0fCNmXBRfm1DLDyn2AvR0RY7rc0L4WuvXObnEoA32cZHsodu3DpSIVVDQ590q5mJL7FnhVJV56JAdlZakhevtnzUAYIDavXhcIwmC6aJmmfHf+BqSTK6/SUzZLzpHqC/v7oRqyVgJWjq8zykosF8AvUjc1oUM7qUVyfYaMkaCmIbPMlDrOKegNOvW0Tp+Lrd17fKzMLK2XCH0PRJbWJCLVoJ1Qli7/HZC2H1fto8G2VM0SZzA5zteRyuBOc9+bqJFopJ87KSTMSGsB9cCBZj7ViHiwJXBaaOZVxs9hPp8nov3Wcaj0YeuOeHuFRaYMJNRV3j95XhYtieD7nnuvE9nc/IeAokEHm0t9OGwOvjdrpUA+Cgit3jDfuer7A+dwQCh64QQn8vzwNZyXvE3jdf/7IRwm6wUAHLLFcIbZeILZRSz3aoZB0rNviqLlgJJILQ9bjiMUPWkerctel5VEbWJEkS4WTVDHKPS1oDGBszVt2bLvkHQS1ez1hWvIuw4fw5E55AVIeUQsiBWsoN+ZaniBnQsOp9FwKVASyVYIxFFtmUIg+J1M0mRCgcc487nsQnZYKqKMiIigYQrHDdGF6t+lv6xiu3Ukek5RxymJWJ6UjAI7SmcAYqQD4KJSwVsQjAyK6m9Sk2GGsizadk0s0FWalwus4P+SJgBumOQRiE5qz6LOsnZ+xgOPCiLql3nF9offClJDeI3A6MkRRpDkd4i08t82JaKcGbEdPjmRNCCOldpMsdTyUaqhqqERIygYhu6x9MzURLXhw1Uuhz4VjvVVxZV0tJsphlIUCHjleSEa7ZsuKkhSrJjOLWe6RFUqT+qeEWD1W+Y/VFK0LQ7i+2Z+9XBUod1GwkvZVP7IgJNM1CPwAkOzRUmz+mcjlvS+qkQJvBpotLKMetYOlQT0ensIybD56kPL5UiPouzWNBDyXmcpZxijD/vixFuJUxVkNCpGG1D0FknJsMfepx6cwgIo2QsR5XeFNZYCaEowFbuslDQ9riTZMR2JI3brUpkLqmquRFwYp834G9C2Ovn8zriBtviJGNHFWRey37U/aH4ukb983lcP2uheWxJCNuXowoKFMmM7eGMK6EPLYf1q4NuFbOglxyR0NojBVyHd6huexSDAmeC8ajI8QyE5qfHSMN4AfdW6HMD6zUjgedS1kEDpFYteB3MgCZVJAKlhRdNb2IqBeIorpZBIUqXlPpw6O6HcUXWtKhWYnhfnrXOhEAbC8tA9SH4a+8Te4D9YQaARYlKF8dnNPBBtMXVJVP9K/w1K4QayWB/wTXxXJqE8lzt1E1NbvWeEUkSoNnc1PnAHwrwEaADFXgZheIgwgl4ew/ZA7zWvd5mdFSMxT6ss7cc9Lnid+hqBgnv5cU4IyCk4pceLM7VVpgW+Lr2IPMseGZOwF0ZKAOF+zGV2P28gCQEaooAsu85c63wcb+tKhHs8/lmC3GNBlBlE1T5dVIpetsllSGLR/Ae+DcC1+nPQzXjdzXK4+pKa6Geq9A21xTDBm3YSJ3XzGkt7e/tpLDnUDXQ1bOXPY04i6mwV0qC5rXFPwlk1sgI9yMrQIs/XycIDh5Noy1DYVaD8x5tE1jHRvKTcpWp5naGZgQ1WsWrPVXskr5oVWRD1yM+4dzzep5XgSaNE5IegvtvuT/1gGWd66PFSuB5CrhyfLVcWxjcAEmMXgBsQqxPvs4UZl67ZkzI9+65wlRwu1TTjkioUnR90NtJuan9BqDOL9r3yAzQfbECSFRM4bQeg2ngBlVMa3f/H3tEVSzpOaD54LWawI9UWt3TWbtUsFM9rOmj6z5RohxQqmCoabXpr0wPH3sB/8kaSFFyLxT7CIeJbr+9o9FCPFfGYFQ5lH48ng9Amap8Se64lsajTV559n2mBWK1H1d+sgmsAOjM3lQxQBRz9zI2pqyt4Pq4BvkjjfmxX2tLk9lbocX2+QXIUw/e5ZUSd43sWdGr+VlBFQFnAYCJpQGepbgJ2Hp8YoAOinZsRqmaYrOsNDG4dvpT+TnXq776gwONe2BdeMZrxXExUjJT0K0FHvGCXeO9oeB2DFLHWWAfysiBWtr+/vZUwpzjdznnpydJcvmd9PlzLy32iMKcyqFEckLtdTJp+nz9ppJs/vdnVQgprYNK0vBNA7eKWWSHOCwqGi7VVnyEQ6csPipWHHRuWj2EN9fjiNleGditPpGjYxmBzoZrwucFi+JfpPVl5nDsHSx/nqHhm3ZMLITpUc7Q9V6hZonPe4oy0KpfTkGoURg2cZEuBdExiDirWZWIkS7SZtrW0huxRn9UvkXNjEHeqeSZPmUxFRmB0OWEfF8jL08jLzP5jMRWWKOythKH4d6ht0alkfuclbkEG1yfgxvTQuxcXIbvc2mJXRSglViMfp7KVR2yaAQJtHnOfR51RE66r63yRC/Oip7R62zlSqgKsvWgLMee88Z/z4Q3iH2Twdm2v0o6eb0pS0MHXsH5BnSuIwXIDZp1nUkIm6A0KWiVrYG4Ek3RSBLUFclkjyUR0v2u1FYxqqYGXBkRTTBDAqODnn5GgtI6VQe4jJZYBi3XYOKETB2B4+61spx+quIxlgUTuvZrKXz2TO+/Cqx1WH7WjheEHCIbf2qHzB6Qs9jZnaitwwp/zQAlNDupgaWPV31NUJ8CejQRKQpcQY9Jc4hKbBH0otRyaFIJtNAOa8wzefDw4ZSrttNxf4FJgwaGeA8Zz9CRuPcCDzpfETIweGMRACUBGPGImDRBE7iT5n+evSoIcc5uRncPJPfZgIn/VpUr/Ue6p4zf4XuloHI/0KkQT1DA0FE4FWdaiRo0wdM5bsLcvZg1aUWxFUwl3lTrOpcxVFrmFnJNL1+98szYlYANz4r74zzOmZurigT37LE7HvTO/7pm3lse2eJeiUOvQZLtgh0NxgVKrav53VtRfu355JoUYEUVkCDO58GIuZMdqogWIVOlb4MZT2Z5sD/bIw5Qxl7BaYOesgalp7e/V8FgxMiqiMfnz4BgH2aEAylJ+IuWZfrW+qv2owgw/25VnD2oZPgAyXAzCWR3VuqE7AnRtcSS8c95bVsNlvvuDMI3++La8ztppKvnq4TunDERZkHwbFshvJC4w40Dc/qYoERTWaUfUnPRsO+mz3W2nqoUSJyHvtfhylR7eMZUKEgQBbZFAVO+QaINHlvDF9dSxF+2JsyFVrHsM9zD2ECN3+WaCH6Ksrenu9VmB/WoklpVm/dp4FbqO3u7QS/3LxBGKsGrPv4scPtPrRtgO+IYI6Ibmt17Otsy8AHtsW51W0BORsDIdmzvTJp+WQPss4Je3e/LZxuAxS6XedHWlFbu2XPcg0GLmzASSHj9O1wX9qcCaZyXJkGA0qwXtoCAGHtA0g3ozJqJoogwIO0rATmt0EmLkEccqOqSWXQEvaxVkzV9VsTquDcSPJ5/QTTus1RbAyN/XIWpgFMFaWblMeMPRPdkFugps/N87vmeAb6bUK8dP+zvQ+M9GKdnrqQYUDU7gGRQtk2UWceTRsK8R/l3wWPFaGHWtOWCnymGur5RstlqVMEujXvKZzp2HBo/w5nimVENpLo/26YyA491a8yt2DJziK1XAOAIPdQgrX3HMrJNVN/EndYJ2PZsYPVfuk2D9+S/uT8ntRZi4D0LommPKYmyOBigy/R/9LsduBJVBoVsdwW5Aibxvfbtt6roPeVeQ83lk4ieRRRZC65BdoiWDirP+/sSvyEBc6tKVF1Xo9LUH5/RGROEWY1NErCEsEyq5B42735o2ZnQafk+iR3riPigbHyAxrZDNXGeQE5mNFLtI0YUEKzcyLmM+9/NPKoSckGbAhuOvT3Dti1BPevsL61xhJcUSwY449oB/gSap0q6sBr/DFEZ9RA2IdygoW8kIQTtQRmMIaNGfoqWcXEaLYFRiJw+DkU3t7kxzhj0nqGbKOvgRNwraNpdNxElYm7EIakPC38zeLeS7woKc1B1MKXC5mGfCjpSDeEAEiDhlLwQq3l4swLpBXIFcMN9F0fHuiYd4FQiHFxaTKbOvwZJVUtRINz43kGrShSiIOZeJ8rWe2lwNhWIQF5N8boPCy00ialSJxu21Auh01TnEqg2YM/ZdY+Lqk9WNRUPe3VYpK6aahLXr8Ma0YlJJ1n1s3XWj1CU8LVLWeJ7SvDSMyDHG5XV2TcTqWEnIv5sBQRS2HJg3WZXrkMUMGdiM/jjIKq/UuIvls+vkAaOt9USfkH3NHnpTsJNwUj/WdQPncyamqyRHu1Ly98+9N4va4qLgwsLBXCPGGH1MqYHAWOJYS8aXOcmY+CC9pQ7dwK/rWHjSnZB4FsdbWAeY1oDyzU78fPa+SElRYp4Q5HwdWVRyl+iy1jhrZURB2qAPBtTVGeCCllfVVJQ4cp9VwyiiJeqGfQP0zscOqUciMbAcG49xmW9r9f9jEJfGRdwcuxA/MTIHEinzm0p2BlxokBT8vQoatrpy5FoaKwTvfaQGjRPz1dHAVwgN+7EEWn/XmuTRoKgIp3tN20y1d7A0j55b1FYoLsVbUyy6sr4uRIK1pigseh3z237CltV8xlwslE700RfKmJBQd0T4REjVf0j+GqluO8PrarnppRVAItJEU11gzVshbCV6dKSe1aqbKokjzMWNJ+AkDXQ8PVZeV7omrx+DT7pOQe0KyVtKiQyRidiRz0TolBGzEfVE9GRXDXz7McNUUErTpID4Upe1I5bASqtsHMtqxSn855AScFS+mdJ4vpaVfoq2hHb0OtR8hJQqdUg+RJsY2wDyG/R3SK4Vr+2TadnD//nCpHBjJ5FJQMKqpexRk1Im6S3wqIqUe59vlf8QG30HGqdKlzMyLS93AvBEv6IeWVKYqMayH5SQogK7xk9YSeulGD7brvfhyCbn7XfSucmCWH3aatrvLeC6gibuari8QjaWwd3LMKEgm2YJezhAjNNzJos1i7i/6r0ic3jddhGjXVZ2dp1kFV7LX8XWKx2q5/Ht1018Rw2+Yig8eoPzainys/jX9h/fPaakSNaZgDIVh7rNws8VS+glUuJuKiPz5T2UiLlT8NMUjKSKpyuIeAxgEBH+xToUuUEAIb+YWb9BgTiWlkzbCHnjypwQRIlRaogm1VScLQ9yfyb91N1Jnuj4KcAUhRhVyN4ZPMEPJzIl0tlNK1Hvf8mOfXHFrTxru210J9OXEkfGc+G/cb3VJUiBhXFHr9xObZ3HE9SuXcQjzAIz5A4gcRPjsOmJOJF2pf06W5tep6vQCLTw1Udyj52D5gLBgBaZW5xT52d1ypvgSESB2sOeLQMSeFCDbfCccccCPxDACtz8PxMqcy5dULCWRIcsyCYPjeqoiT27G2z4Zb5ydxHk3e7TIMFvI4YB2YFrxf4d+fOjDGtHeA5eu31Kz2yAIErwHlP9Q+msCE/t0wFWCemzQfWxRqBZNemoRdIMIvtXPGzfn9FzfXuMJCis7FrBdS2iPFvwCMBfe13TvWt4GfXqQAYVVozeCzSVYE0ic+kwKPcZMu+mX3CnmwffVuxzARz/NzkrnmIwDEJNHkEj22DnyHXryQbKq7AGFN0eV/Wtcwo9Q9H2bjzreeZ/3MqhNvQN1iAjRsngwJJCLagdYFAQC+C2uGL5eYk1hDFPB0qUVFujT1ECQgKIqsPpxcVJ4wyxubuvXsWCzlntpGbThMJxiQ7gOC9+JJT74gEca8d0F8p2TFq7B62VNXSk1QH2r8rmuFseqEzQmmd6JmkaX0g5VwTkLEZTItwUqOAUQhIRVo8TBQH4WZSbzo2Uj+LjUmPR9HxzoEj8Gj2QA+OqBVBFKb6YYL0otUKZkIzsoOytDmHsoGey+pWrePZaGOD0qpKYEVPGdKgQIgRqJ9wlaSaXrD0NPACjGlR+fb56NBmRpiC0+srBW18hpFMRlFYzarBYP+76CvPlqCIZ8Sz4Xq4Tv6NgypSV6RkyoFH2KPGQTOeDkCt7aB4fRG80kjXKqkzsczr+KwGkg385LBS+XXQSaK7NMKD1OJw2qOF4WStcMwgMUwAACAASURBVL6ifqXSYJTKPHn1HyYhTO44KYU2uBmmSkWE4Hsl4gJirioayNZKxKJqjNyDFMZCUeTzqeqQdBmVtAgFP9cZrMhOzrH35DJLjj3L/nUC7n6FqiaqcoCTKGiDsIBUDBfxgoIDvFaI356bqitowrNVj94qeekzwsBC6eUZtTpVcGK9Fu3FqoFVEJ4z0QCN9xLtIokDF/3wwUPtF4loaFaYq2ScW40ryPlq0kXS12upI+vokKLgGOj2xrZK1Go3e2qK0Kyo2hXCUOUrVRkcetFG9gOBhGxT5koqSEySyvuLJhjQrOq8FphChdZ2iQScNSe4U5COMwqNdLIyLi4M4mUAfGktGkQP3T4V5gJjpZOWYdBKl2aS0vOSgF7IcACcJldr2p6Sz1CETXezk3QPslUHsff0RRapLtCls3Z1naHvBLiMv3DfscFBgw3stZ6LBh1lNFh52kBhR8gUTGgViv1Tpy5E+/Jq9k2W6txKjJNr9/DyWU0Q2Wce5WHGiwWFnBi1r4tnRuLN98pK4No0DiXDxbvXBTauAMf2WqnPsGpzJAO7gDU3FvAKJUtiILcPxq179ynDj6MXLzyfTpRXB8CmjIYCm/2kOYe7O2Nvn2RgGeXCs3SFzBL6AD8EO64qufLYfSDgTm0ZrgoQACJcUQBO51dzvtLjliRZSXvomZqtGmonvp33lChQxnwI3EWwpDYcVV1RhAGCHey5KuzEymJhZwruRJtGTCmjiDhfsyIUJof8hVTP3b+jviWuY2tbyTVJWdtY1Dcbeux6HFNFtNqz3mqmWBFlOoRJoVl12wB9N25x6aiDRE8WYbL9UkUCH5+YRuyRgFCceYOUpiWK/pvZtCRqFpxCMMT0Xs/dzYiqOaIgdMe0dBQgtPiGK1AwadZA3xoo5v4Az6RzoConyfvZFEDjXjlvVGp65mbyeueOKH3Pnj9T4IwdaEuK5/JaoZV9JdrfBmesLJBl1qOTbJIhq3SfnmYUSmZo87mMZ5iVtKAp7XtbdCWohlvZtAIg+p305ok5kzPkQsjOVL9vIsp7tlpV2zuBhRWVs1Rt7Nlnn3+mde5zqVIn33v8+WM9e+6NfUuM0uTdQn2mPft3b8t/vHjxfDx//kL7TrT8g46+wQ45MfV72o+r+j7p5QZhZFdT0VTPX2b1EUtq1Ezeo/EV+5I9/+zZcyXz+DnR/pNs80xI/KscSxxTplDZDAIeM3ebz7Ggi32IijC3bouZRzwJJdXCkMs8dN6P88q+b/LGfTDmioquAIZU+MxZWsBcsQDEbtifswmdtF/OPlvFPojXENseHEy2BM9HfhnxoohPrQWG+Lkqkz1jc4SL6euNQ1tE4JlyL2WmfDHK6NXpODt5MZ59/sm4OTsd4AcqoG7eaLitmNQbZKkkYCSDMdxpoFewA61HYwygEJiapSGtUFEwWEHunz1/IQfOJuChYfAx8EU81BMxv4zu6wHrIfhnTjLM4VZZf3Kjm6xEHKYpfDlwq3fuYjap40eleLS60YobP+OtuEYoFW3abmDTZKYViSZSDfj5LJxIEb0GWgoKg+6xYXg9AYACISoYctRnEzVvpUtB4FvqYC05K8CRm6/gTpDytymi2bTefO4jmqjrGwqq5iwL3cx4iDUVVM3QUf4s1aCceAdefvg4QTUxC2na0eF+a5l9qPKwVb3MnK9S47zhTUVR8hKEtoexTqIV0qJBGMUeEPfn0cBt+ktnJFbeuWtZymYPkoJ9zeBKQJlmf5wXQUR79oxObovS0ECzQXyRTzkaoXzuAVOVNoiz5sgFAS5CxR7B6AspDaVDFOOIlBDEEaC2Kb30UFd2N6d6ZGkv3IMQLOhdmSfYioRo2H/iq2djViQ6q5IEJJL9NeitCjXB1VkFnIjqn4SoQjEUkpkklI9V0JcZZwp0V5LurAFnYiaE6cWb1fpUu6v2yDMlYG4wyvty5gi4NN9Hg89NdbcjuVSSUbCnwXfRtfZ98W8lzcw+gg6fak6pe6boOJFgLQicWvmbgETO47oqqP2SClH3it47TIpWGFRhTYW/e39WkUJj5YwIwc+eqdCQkglsr6hIUUwNQORKvinFBYaETich5D14DfPA2D8E97xXq2JVnytirooDZzU06KL/pQJ5rIjpqI5fa6hDO7rw0Gn3VHh9bP9Nt28S6/V2j1MV+fgdJ8cEot5jUOJsg8xQKCDU/mAN8yY4iYO3vS0yu1Bme6483sPDquXIK1iCOJFaErbnjFbuuT/3OWD/WL1XQFV7AlcMjdp59R4HFJKfSoDV5yp/sWJBePaVle9Ky5cdC92pz3kH0C6CZ+6pdfDKnlHgnh5TVx3d/80zFqiZ3p/JUHBXHKuTP6XVmq/efvsO8saeFDDg55prrATfaDhrxb7jnHqG64L4qw1CtCkLrWlsRoZnV+WxwANrVZpq/UWDRT5IfiFiJ94XBmhayWhFc85CvbyS/eGM3Lt/3/TBgJD8TUJYvyMg5/atZfB4xDUI9sq40I29RVWtjXWFw8wZMZFUObCCIM+PQJI/osnf3Mzg04wVV8Z8Pk3t9x4wgMNXR1jIzmXkgStZ7kvreI115aXfE/gfmmWr0658GxgV+CO759EsPSe1az5DCxUzR27p4eaMSz3X1XJizPaGQR+s0FsrxGKKpferLKkKn2F3dL+XFxo1wTn3bmoC61EMGgVB4UN0S1nZ1R+vrcYnMcYl4GpjJgE3qXq9zbJxnOq1lPI047j2zJxhDVzxcnLEl5X6zYYo8617s9RjPq8iMUo+EKna2pZN7nxixcXpveZzSKKIFWAj1KfJ5tf/TVE82wBowaoOHzOrNsWaGUtbkI2bEAASuqbBHifkrTIaTLNOhwoWGcvCa5r0N4mV+mr6M0sfreonNr2ga+fxiiIpVW/PhVVVOdVctUiEAaWZkxP49TOmXYb15IyX+stzb686CWF7l70eV0oG2yIhQCXVOZ7z22uFjW+bQuMq9aZGNVbgZQpqXc/F7+c+xOIIC4yqbrQiFqEtP+dWQBVXRjuDZ9W90TjjCyWE1+cs+vPx4slnY4MMmgBEA4puxsX1hfoA20O4MaALNRtNrxWzwg7viNuvfsJzK3kqMdH7yCPob9CdZ89eTAdH9l+ax8YwWvvHX5UKxlCZgqRKROZPSVBGvUig3JHBTq+OKFX/TELYg7PusyuSz7U0iGvFkH8/ffbUSqFRnizC3Y2qJCiGjg2BchObAslp0Z02kIS2ghv3UDS6ZWE2RtW16P0pQiGUKaiAHFoa9FtWV0AopbcgslFMrWNtFXGNRGFAagyoiogKkcS4zeUK7tvsLkQx9CU1FZsqhbFXX0BmDbacrQStvZqhLXK9Qi2ooEUqWg4llFR9Vrj6DXabjJQqUGPWALqUNIIqgkTdUySS+W/x3s0LnhUJ9UeBdqcq3SpTk05XGjJzLM/dFIWzqSrH9fDM2MMCQRis+vr1RKO5PiGd6X0RZSsJigKHoNlNRoVoUk1KFYo+PQc/7k2VSE0UyTASNTal1PH5EgbJmIp1gtW5djWaGtMSdUUCDdaAvVEkS8l9GACiJqTqIIe1szOHmPN+FYbgXjHOUtdK5Up9BqdWxMShU+VQtRaFwdevdW9cCz9jT7D/MWpC7EN3mTPUlICZWto+vHWSXRBBdL1Uk42EGu3mPvm+RiTQu5l+B6PR7l/sWXcPtM9oewiVkGe4ukYs7O8L6JE4h6hDDoKR+ee1pVPXCQos0FBzV+RULby6UtVAyH2EdSbYAZCSOYel+xUU6PgLPq9VMX7GXieB4PcUa66qKTxHrrVJpsU6qBBCIzWdnWsSJTU07VY0uRdR7zY3BeKxzkqo6VNOj2rVcGtDSkPrLFN6MSokUSS5ozlaPZxzvS4vJaQwhWRSQTfCbGrUkhAsFHPtNcCeqnau6DXIi+s+6HlOEAUoAvtEEu8SBTC9us6+OJoSNoLqsEHWYFR9gEY2KKF03xbf9zPyrDnel2ujwqAgBlU+mCJUWtNjQiAutH3VRqC+lgzFbhBRHyDqUhymQSuLsTQgqy8tYFBQVb4t66bvaTi8qW9QkMzwsNJhe2VQByewEhgSQZuO67EiKs/+NM/evVu1p7yP7G0ER3hjznlZMLyfRoCkUi1lybAgerb0mevB5qtEUZS5sGCqyqtYIv3DpWjWHzV4s990ZaBVZvV1pw+xdrB9YxZ7cE+xqpehotXvu33FdN8GalQK+Lf6OXP+CjyaIWTBpPqLJu8dJq+kI6NcCOrxbaWMS0E9gmCciQLdXC+f2eRUPUaMJUjlks+aiUrGb4n6nn5H9gR2SaqhVXdNAsC1V3RJo0kiesf3XMl3b7FGnYQp1OdY0FZJb8Dr2rAm7wWga7sq3EWPmuIkxmrc9ngq+9dFGZzfkQDM1eV4/szzCiVkpntE3M/DwDViVEIbmfHcPlLFfTDRDF5LfT7jU168fBHRHe/tVoFlFyLCpgQh9HPWXQlT1nwNqqqyu2l7y5eqgVQ2t9yjqIq8qMgkUz7F7k9fhNi0d6VCbhaJbA4g1BXj1U4ixOK9qOd0fqGE5uHDh6p8Y4PlIyYg98eRt8VcLvW8BXIeI+5k2iJz9nhvib5kPngBdAk6BYhbJ4R8GomvfEaKLFQUsYHY5I5qaNFBjIopnuZEmX0i1sPZueKBstaq1WAQ0wrFAovT/1kwlv3Ea4jD/TytcMz9mdXjZLH7mfvlGXCWqhUhfY6VnVUczLPqiDcJ72xNELLrY7tZVsrC7qmojESbOM/swfT1epXTRpL+2lYoeW3/cH2m8DtRxTfwTN33mZ7SL0IZ/WcTws0xrm4uFaB77ASHhb6zuqBsTmYTQYuIEmXRECV6JIhwlM+hpZ0OegihZYoWtmtKhQxeq3xphl1vTYyTDxebyRm2eLNR+XQDqgNcKw9ZYrl9eH8iw9QCq8qSMrkCXVXmLCLAJmkC14Crcth1ru1TaRDQZuiiLvwND58ATcIO6TVYUzYasHbjF50nMHdfhAdQ11nIgJAgpAnWalhGhJuAqdk7G6+VqKJWchKU6RWcLglhK13rKkE3/EThUhbn+zpc6VeskS/9o0ahSGc3Y1HhJq9vNOjrkFiFrvQL7OCkkl0i8WyRh1YAffiMnpbWR3Wnv9eew1aBuc6iVEJ+0xtjQ+pnzL5Rr1CHN8fZ1Zjz93TcVDAyZ2omf0HzZ3AfY2skGqTTiA6Hl+cgul2G+lZ5q8+2Ce/amTbQ4zVKVK4w+J5550DY58DorJ2lAj9QSdRs048jo46IRPp+RWvsWIqVwmiDgX82IbxxhVmVpyjHkfR1b5Ryi3Mj4AMgESUEe3DsmZ6cqwYwAjji/PrMu18cEFZsp/0di8iHKkaplIgGi+x+AjMFCSQZr15ZNY7EKQyH0mYITkU3S++jHEHGt/B3E0K+j93iPTsTs/RpnJ/oZekZ4pny36XxYeT5nioOMdLdi+p/TBKnhCMJYc+2REEyv0yAR8AHgVgRbmi/Q6siPLv20lZwgpt0pRkl4jMDAQkEW91TUJZhy9MOlDmQz2uVoArEpe0Vje18VuHsUTYsLUcJSNgJOK8ZQCfp1lplnlN76xq8W3xjGcIt2xaklT0lefBUukC564zFUqA3I31QrWI0oZPtkXiMqYm2L7YtEiZLgC112vy7Dr6JNH+76m+lzLWYT21Z57OqMpmk3IFfZMlDES5Ixf6wLzClz4mGbXwrFUKF8x56HqHn8rtCwKOm6qrnMnuvSYBVnTedUOS+FSoKNDNdXdRZSfQvitwFcN23yDXAkOB5Ra031SHRZBnzsU+c4F7IdUKo3qzbPjdcaxOLAhLYi6mCC8041Pv6w/oa1r1+pnoCBotdlW0VWaIaqyScn1W4a82AaaDfBIb3VwU2asGcw5cvXsx4RlXYtJSoynh5KcDB9sAiL018SuFscsfZ7x7RmU+P/RJA2tbyNSt5AIV5nvLrGfEkdetV0sd5K8jRimJtWkHfVlDWgHMTlgksyEJ6X/B7BWDXdtJrYgEex1SMRlhELhrrdc1s95xgkdgbvFxGHtQPaH/n88s2kC9J/6P8RlRolbwITCtN2kAJVUHfE8Aj7I5QWW/fGncP7+m8m7LshJC165iBJlkC/BMLFZBsv6SeXWLZ0tHneaPv9tzCNo1726v6RwlhZxauk7X0NHZNeH9XO5wxet95NAGfU2BLrwn4effe3XH3/oNxNMEx/27P8duxsuzglX2f3jfz8aQ8rUrzjXyglJ5XdmGOdULLY1Uh5D04ZwDF/J5mGaqv9EwxSoE27qXCU1OUZXWPgIsItlCg0V5My5RozDASc7+tRhag4/MpSnFfABbyG/hoxqeFycbf7R3nfZZYitYw9zLWdmCrWoxS9V4xhRMx9cuirRIBH49jwZb6MwuWsdf+VEIIiK5ewmhQ9ExXH0L3GF/GNdj/mimjNS1YGIaGQLEvkhDeXJ6M0+Pn4/njT1mtsQcdj7SPobSbOkIDLOX6moCZPogohAo5MUlEVDchEXH+QZU2tqzYx+F8fXysRUR1VEh5sleoKw7coMStKaPenjxI+PY8ABRKVfJHCU0omB1cZ9XJQae/URL5UTV7e6O34VRUsVRDmhC62d89iQ5kPCZAPG5dqzP8zmha0y08J83lYwV+4gdfKvhVAJgZiW1EbXbPEhI8tJdLqE56IZTEgGRo9o0D4DrVtfKdHEeG1Lei2GpaUbz2pPA8RGNKMtJKVNFMle3jXOpYm+SsDQgHYC0eIvQwSHmRqQZJ/F4DG1UaZexWsxjNIJlfpfhpNt0YSq7Vv9L+rkhky7EkIJ4Vo1Tm1gkc7yGEmkQoaD0Vk0oor5UMCWqaMBWxdDJmWjTvC8rGWsNHV8+XerAMVqhhWugdCYEDkfbWVZiF9yl/HPS9Dq9UC41iSeWiARXv2QCnAYUS2fSRkegUZed33UhvagyJGl+AExxUXW8oLJ35IzpakvKuM89F4AlrHYWrdWWujkeUwiRAQutuhquHUu26EkWVoK8VXJ69kv8EGA3+2E8EGiRP6tFLkFVaj2joSt5RE3TPkNYmFQTZpAS9pf6qOhYk0lRUCynI4EcEQYFzZeUbOOe+Z6U5IIj7ej3iokGgKkBITlelONVUnlWry6puxsl0tIopJL6HKgCzxtxj+4IM9rhKxZ9WLo0a27kUOa39a0LRZF3PMeyCqr/CQHBleKkQ6j4ye657B4dZ59nkQzYkPWyl+TSoriPVPomKcCsfrI/uT8PJXVVrEGobBnV+qV5yDhSYl7Ie0ol7yVyY5TrY+7yfbair++1Drapb7UFpI3XwiYrm0GntUY0lAA33SA4F1Sul5yZn3GudcwUM6hv6eTyHdSLGe1UevmI1XENtZe2UbGZk1dsbVb+pRLZ93qHqFdBo9VR9a5k72cRYNiVtALWJAmXV7nExLhSUV5THQiawE6oa6gqMAaj6Fz7PiUuUvhM0twovv5V5cwWeKvIwWSfpyRcwWPoaKpYXHttUoJBqtlgUSZKX/iroxbsKwAg4HQT6HLH+XHc/s9RGB4MIyKXHrqMFNEMN1cml5UKvTRW/Tgqb8fTp0zdAJO3FW/uy+diY0u26FwQQpXebZ+g4wSI+b/hHCc+k7SIbXRTDLb9//Wfnaq6BQ/uSMgRcBWqyr2rjlXtRNQooqrHsiQKVpjXiK7E1pi72/bneWZFKdax7tDFTqXsWrPIorMYarfw1IWyCbHBySahmINDZt+mR58Y8zgk2moHIJgDsN/u/VIZCI5Q/lu+y6NLVtfsJsd/4FfaG/OMNfgUQzdXD5ey7otqKbqtOiukEbljMpYmTCgqJPTuHsrER+4KqpQomESHROWdQeUDrUnMNDjsB5fd7r03IC0R33xRQ8fdtT+RT8sdKwHdmL29nufb58XcBfs4Oz7eD55WIxtY2dnRSc6nz40psRVGc+LIW64SQ9+DMIFZzfHw03n33XcUEjdPrK5ocAhAAKnf9BFAx0uHOoajbVIFZgzW451YvP7O+r2JXzc+99tg7Wg7EHLNdF+VUKvjHs1e+4jL4Rh5mGXBr/9eEEFte9VidD6YNoN6bPlgXGUhyTb0txdTxoteHfaF57rDyZHfsV5QrJLZy7OQKvEYIhbEyE8yATt0fjalaEPpCCeG4OR+Xpy/H008/Hlenx4MZhIydGFsbY3sXpVD1l+vP5RWJ4aJEJAoGRoGgJgGCONg6fPQceobeZTbzk6fP1ENIMOQAI0O1lT27T+rtL6kx3jmMSAAqUu4loXzLz1w1XB5aZdT5TAzcn/pqz0ZRVQW/MUamkhrpbXWsM7NKryKgnE3fUS1rkKNkMfRKJzAgTmdCQ1RVSO9NnTnX4MZn92m0D4YNKSVF6AVBXIsCNthrFbOSxDK6CaK5Ds1sCnLDNXC4SmXptYleF/EUqjgYDA63kJwIRzTYtNQ0CY4reXJyUqwigXUSzedwHSqj4/iQPY/qrFTdmgCs5NcdUFk+11VKD75Grp8gnecGFY974f17zR010BldVSSVcmMkpyuRTxBgVTUHeLq29MWw/q3ekcBp4OzuzoAmIuoffXe3UY6iodzO9enTZ3oOrB0J1TroK8WLeyl/3Ki3Kw8kARgu+lBI5uiNk9Q1PToJXqA1VpiitJMGjEKEEqzwPe6NflOuo1SaIlBa2/Nz9X5xPRhSzTSSsa6q30I9dNUjfTsdu5L+iM6RawLSpL8UTiWmJNkBi7yfLYbQZKaUat6jQbWezRzVYmptjeVEXQMuEYy60mvxJu3n0lrTa0YQIgouRn9rU0CS1O2oNGfuJHuoz7UVUM1iSsDmnpAkmxrEe0v2rLQQJUShVvL5HbRdNHLScHd3VQ1pAE3QXeSvAUADLAdlVO0s8tLP578LXjWQMtXaSSSBP0H0VOBN1Y/3V2+PRgE44GDtRVkVeMN8qNVA+SiPyvln7mBRmiZtrKcDI9PY133LVWOWTUiVSglAgCcFNMOCGzjh9kKoMpJ+oQaz6p1MTxPPS85PVTJLkvNz3gsKnyhMqT6r97aKc+l5431E3VQ/rnuAFACExld7VTslh60A0Im4ri9OXecto160LmEqdJ7nBAAy/F1rrJEtnslXCrKCvbRIFMSpqJgceNBrXsPnVRiqVZcCdLXDPqKmQCpgjXoje9zzRj2LS2IWMGOyFj2XPdsNJNkvFeICCKtP5PxwD6JLy78yy+/W2N0zO6EVtLl358xEn53+mVT/+jaJnmQodHqLJZyExH3EXfjdirN1jcy8sM1Q0qfh0EcBjKFtwRRwBbJ9rVxzK47cf8G/Bl5NWpwoey80WO7r+T73j49q0mnhnmElwvSZ1VerB1M+DhDbgKsAolAgS6UvVVTX0JFH7ccPkECv87r3sWAC+4g1Vr8bzwrhEAnAbOucFAQr9RX6cmn8UrmM7+b9KtahahMtH28BgrX91TNYx1Kt6jW5aJVFlaP4/z5jHhjXC0MD0LAiK40deg4MJCxq5a3k4y85+1rbPE/53Qi76QGjmK8vqpDQwj3CyAU49zAXwLUIj5U4xShIMaDBP2vbHtMyKZoMugfO9oHKMWeTa5O4HwBYhAIbk7EHSqNuJam2iatVghdfXEq7bicjn2o/SEhLI+R3oHM29uM8cs+mDxs49TNxHO8qq4WoRAnf2lasA32TQoZm6Oq5mmbJXiI+oL9OBYHEZ8RGVroEyLWa/NsJIXuEhMytBjdvsmkyakKxvJIgAyQFLiqOxbJ1fA6f1Qpuzyi31gSoZ7fPhuftmYQWrauwT32UWomiDFylV8daV4o5+74GuBb155nEKb51T7TO3EpdvPawSahsAeAOFOFQUnumWA/ek+et+DWshM51pjiintrEb+w5iS4qeTalF1+mQtPlheyRYqYvUiEc42Jcn7wcn3/y0bjgpglWN1whFNIvvvXGuNZgeuiUdsSl+oDY67ih/jYVcFJWhwYhRIbesBspQb189XqW1VspXGiOHkosapEqMabtqAk3yGEdiRvbcXwgF6GxpoLuel4Cuszn6+HRQkQIoEHaogTVwMuVC6Gx+y5pFz2reqP8b7P7BI81cmtkWJUu9ep4bo8cS+Z61XDGWvln6aezgqEH57p66r7GogQu5zNawlVM08wsg91RA6WD8dlC3WXwncSVW9zNzs8IoFVByZyyJpwysHFyDRZLd1DwtRq0W1RmHtr29AggiIhERXxEc/KzZj1JxlClLYKKkxDCiApfBE/UXwJN8czqb+qbWs0IsyM1NdPBk3t5fKCpHJjqor2TKrKVrqAeWKLYvRnuA8MpcD2S+w1Xn3vGsNnBZ+RGR15E3MJOOuM0gq6VbV0lOhy7gmUoE28FAHoemcs0jeRKRa5Jw7qKWJXQNfJXLrx6RCMy43sx8lXqs/xjxwKoedmVzbV6XY1vk4TSF/R7QZ55VkJOlbB5pk9R/CXoNPrVNVKyE3l8B7hOOop0KaiCbkIvY/qpSlwXWkZ1KDOEhOSXOptG9oo9sNebEK77OEsNIwkHhPF1e1Zjg5oqwk4UP1VWPqvOSj156vNsQuHfbxLFe/NZBKxF8CfKmEoi78F1dCRPKZdNCEUFaWU9NFP2N19Ndnh2mtUZ0ZA6jqLcnGVew/MsS6EBrJKdUDyNSru3rg5QyZzYBQ7OcO4FeZSsrpQstX4RSmqlmPcU8JMBzzwIIaERkmi/K/autojE1aMzEHExxYdzzfvTt9VET/sutCTdq0bcmKJTu+Rk1G0Kroa6N5jXuGdooaBaZMKtCqUtKmDLwHXZhVA0FQS017Cz2Sxn6tgzPW1V52vgx/PobL32DWVzzHUu0lvhig4s7zlLWKvn2H0iO50vrYv8YGboRp0Oe8x113472HSPOmdQ/jFVhlIMATb5DOxpA1zOAMH8vbt33wiC1tUk/lsCQKGFtzmq+2P2Wq16mqmcFSg1kObZabYHoUbFl2qdYT2k0iVBmm338fDagonYc/67CbXYooEf3AAAIABJREFUD7omM42w+3xx/2tGBN/rNTQBwFZ1lic+RX4pNH0xPaiyxW9jb4roN6kUABA7Ut/OvU266KqPfSYKWVbPLCZBNng0fdG2q516VgE/tX+UbLsFhf8mQTTg4thgisiE3dJROqpiRsTNPi0XECpaKetrJkKZPwVmOtbKQbBBX58Hn41ShD343vejod7q2V/iFa1BeqT+X9bedVmOLEvOS+DgXqhCVXX3jJlo1D8+APXq5EOI7yCZTByb5nR1XVGF++XIPnf/IgNgS4YxE4ZgNU7myYzYsfe6+PLli/tjDQjsAQ6kjvJzfYAVtgBP0HDpa/3Y/rIk20u4a3/aS99r6zlpb9zAUnQc1pPMNRXUW/vShrWnaj9bJhXQql0BBFgHrQQJnnP2eY8+iGtp0lAV97PGRTU6+mzLGKl4VSjUH6ik0yPdMyIIFAB/tt6k3Ti1M1arf2DfHa+ld/vJ49hWYrCAAaeqcdkrrc5yX509XrVw7pGfs8+MndObF4GX+nC1DlI0WpxgjKkvOEArtAmeEP+hYlomFfdUtfXX8edXML4CdsQi1RZpf2fiuCS8HzODMr2AgEfRM9hrE0gjkeIz3ZMRDBtjRFDNGCDrOEBB35PYZW0vAlyem/b2teovIB4Rq9GlWTO+C4ZDB8tX2CwAVnwYbMOX1UWYinJb3ApuWsDBt9pzKxsv1/rlCeFvl3/71/9+effyxeUu5VQoIPcIPFQMuLncuaEUS/Nl0XuDWFREo2YHarvqQmk/Hy/v7CEgcBhiSS9h6ZBFqpuEQClokNgMtypwVlWwHDx0G0F5b+e8fJijq2pbe8CmRLnqDAbGQ9kEslUqkfU2yjfASD9WKDVFUQkeIpKxDYETNPASqdehtSooGWnqqA/uB1nmYYHiJCB9/GSIEUa8aIiDyQ/p68xJ+/0q8KAEO9LXdy6teKxZOU5rQiJWZqhCUpZPYIj4ydOnnR8G2pqK0Zusp8iBSEyrk9cKcLniVR2z4se9xKEtcDJYOcZdpJn3JhUVHVEPSEv7lu4/p6Gksouzv3dzGKGs9Rq+E8CieJh+zBpqkBIOh88HY1l6WZ0CKBm8ea6Z5mcTdQ5hBhbfVGijVeH+Thz55O57cNtrRbDG7+d3QRDtlRg9wWBKY9trep85Pvxee9dasUXgAmPbKkeTxlbIO4yVwILnxO8c8++mQlk637vLN19/ExS8ClWlHYRCuOqHIkOpEL1/dwR+7EfPlwFlPmNVGudp8b0acBEqq6gif6VMto/T+z6AlyXcGEWetdUeaVgYqvRNjl6axCvN2W/bl7AkU+GCqIFOOMIqUGT3V/lAhKeV3DbA66yaIPD8qs4XcOFBFdS4L1kJCcwDvrQihGMxAMRrCUicK4R8Nu/XqMcRzgErtsP7sYul1RQAICEs5bHOxsCZ6yT5+RY2wdRxG6yVymsSWRGUD6vQFfHle8+JqZUJEzxeT3UK9caAKxVoMSH8JIFYINpxA6jzVVGUZ/bdt9/FYaY/LfPmOmbkTInRzrI3IiQzcSoDz1DwT+dHUS0rWwaS6bF+/CjBa4VoCpxwTqTfJIka6MD7Odeg2jzvJI2jCiW4/EAPXHvK0i8+Z89YHNYWKfYmt/xvRDFonmjfizY6zzL9IW8uvz9/HpEYKmRNdBrMuZZWRpJwAtplXmfpQYfd3DBh1kmA0AQ+AOFo2iLVx/1KpT4F2NlbSMiPOqRqrnRBz4SVeZNZfB3PON8HELpZcDzH0Ma4/9CL712+//5PTZIRE4MSTg/M5TZ79p/++Z+zt5FzZy8nuByIxv2nb9gzsuQiIOBo6bn/gxrcxNR1MlH9ZJ7qQLoAvDvzAc/Wr8iaNakoBdBkmeTVMU4wJhBr0SZ6lqXbc93fPvv2oDhHrfZt5et5DXvKfsDXYNfZS/ibxA7PnlWNkXEVf/yefezv8j3n+wt4yciF7Q2T9fhExfLWc8r6JjG4vU0SnspvKr6NP5JQDlhmX573X6h9spEGepWSdx0pxVo2SWjSSczy7NtnR6XcXsbMpRxFXtAtQN8AuSNumm1Oopb90GfOH563F16fXHtmos6+5HNU7g5DZKCAbBQANO4/gXpR2MaROxvYqVSS46vbSwh2pLAdq6ZgieBRA/v1QS7ucg/yPaxB/92+3uzT0UQVetF/xh6sas+zzAy8jKhhrBbaCO0nlhUj8MpekuWGP0DshJ85ti3aDwPwIwT08jozknPHHoNdh5/Ms8QXr9pt4UUgQtujLWUdoj78iZDUVfjRewrlcsKOrLPz8srSeZyzRZtKc4P6PGwvdjgxRwAZYvBSd43NsbfZS8S2A/HCOEKJ/4Z7fRm2E5VsqpP129dh9RZJ+A6FoPg8/Emos18xP/dt2DVUc7FnVEWpmAOew2QkBm8LUEV9UsF+3FmrsaXYrcUKTgr4pEVjSqLEOHx3AMQxP1S8tjDTdemYDqYZkNxnJuVi0oxqS+LXns3E9TCamMfLLOmND7Nqy32EeXLv5ihofVlC+PHN5e0fv1z+7a///fL2lBDSR/XgQas69A1SHbxWCdvPliAwJ6v/5d84Ry4myouUozEsNOpjzODULjiL7PjohkEYnzzNpmnS1fEEHtjGDueB3FXo04ExFqN9dg1sWXiMEofIXpMmcEVJVU6zlJwgeX2NfA+fjeFPkGM1CeUx0I8hlTw4vhNKgJRPK0By6bkvNggG3BlBirmo4JWDd0j+1lg41PJApR1Wvv8WuS/NSuNXYRV6aR7lO23GjVNebxmG9EhON/rjkPvO3J0plS3YtPpRil57mmoIrwnAuGWtXhLsnCqgoiE5UasEiDibQPSlBkjZQ6uuNHGvAIbzII95g3mlf2LiRzlNMr+EKWpsGST75KBJMY+sss6di8dzEmVrItX+GoNk5YA1ojVQrUwcey9I40khdzLB5+DOHs0khY8ezahXzTH3v6GrBik8PxNvjL7UJRMIjKKjWA6HOgdoD5ZBqcgwTrMofeXjrwFW5Y8jbPSufSRce+m1BVMUp7AiEuGYifDE2I5qYlCTPc6YiOckvm22dl9LlwlAQr9SBkcDFFyDA+8zz2nnLKAEvWxTb7SK1+BnwcxENzjXBCjKNNfRFInOes95BzQg8VrPodW9VDlHc3UgdtDfVbZJqHB4dVDXJJBrtZIofSPo5WnmZgz8AtX2URY1932cadbXYDYzRVfZtAIYm/LiReXrM6x64idL+njNYJPvYH1Dm1yvmXRx1VzTQ7hmd+7RfX9Gp7HhgBgkTTyLVgYbdCWB2546Hc38zzql0uRsyDcI4Xp0hFbXsBlBdV++CqqMPUuClASoI2MIpPAPDQJ6hgUweC9gGMFBK8WlzJX2tqb7VTekqNfhdx+VfoW6IpXmKn4SFCR4YB4jQfi3z44KYwN2hFDY5+2VOydcoe1QdT1GhTQ4tCeRPRmq7xS0HT3i2BaBkc+r6/bOqj6YNRo6XVCzz4fvUYDtmBaxoD3CNBsJxe9IoeV3eMYBQdbDxXW2MtEKj0mYQT/PuGq+HRlwBjKsiLFnuBYqB+wFwRWT3gJUHb8SP55gsRS02pb2o5mwaIOtDirYxu/Gtm4sjolp2BCu0eiHBuEHTVvl0ZMKJHvB++yatved7+f3ne1r1RS7EKAolY32rbOnuK4ZoKxrxIky8qBCO/mOzWcUKLqOJFFBHUXK9nZhPxWx8twd/fm7TtfSPcl55Ds4IwV7GVfAmI8KkNly4+dxHQVJq+DNX+7bKpx+ToDn6Nse2GU8pq2IL9tg7tDhNrqFz/Oc572z6+kzRn1dZeYJfPEZ9tVKha4/XyVqTAc+h7iFOCnBc2YQEju2T6uJUWOn3l8TlMYfbX1S4fs4sxkgzwgjlMErToLPILkQUE2FJkJUrWRhO9Mqcv9+kpiMmtjMwFYPW/krMFqAg+KJSaaxg6BJ/XvBK+OPnIv5hj6jm1TE3IPZY7nv2mLjVRPiPo+2tNTXlcEldZW9xX0mvh6dms/SVgjGeJ55D76I5CYA3nr51AOozbqCQNkDY43J4jPW6mD3Vhex9XwuLT0ABXkGnKXpaAhklAZ8BZbUd9Dfeo9R1F0/b1p2NkMw90kFdj28itqpqirAx75LMWYFBO4TgJ/rrc+d0NIUYXldRhOvqcjqTNXff3/eIkVmq5d5knEngLincX/YQvVEsAcZ1XESxjO+jALxm7dfWCF8/+ry6o9fLn/71yWEtx8uD26KwmbANvNsaJJNHyE87pb6nT9zOwqNrE1QSYYXl7tMUvguSqNsLjaGQhNRv9scDxbi+z/9KYaVgZQOdVdWuepgPcg60/Y51SiXPbL5e+sfSTLz+PGhlndQAievzyKzCTDe0P9SZYtEdKlyKTPzQIMsNVjQaKXqsuqIiLnUCa5EsYQa31YIVf7kEBiwXlVGr82/CNHAD+a6QnM6dMWXhE3SVgdyNtJsAD6Tg2sFTgN+NupsKjaJh0sKjcGQdFVel8bB94notIo9taVT/6VJXr6fzTx0I0Hmkq0gUEus2udX6maoIHNinweVPbilxxaZ7e+5RmeDaLUz/YHpV2oyyzqC9PLvBD5U/Yb0ajDTbP+ug13Z/zHSG4YtmMB2M/G0IiAd2GdxIPw77NyYzcB8F9/P2agTamDE3rdaxr9joKZK6ncbhNVAdTZVhpGOdisilCrphAAMuujBZA+qPEsgY4VO+ijX3X2PIYTy8Sj0xSCiC5TZjjwD5/vFsM2pG0yYJJxRcdA1qpo4SgybFKoYuAWlnJUghfDfHSY8I8cah1oHRXhOSScawQppYFPn/OMPUMkqeylnLQ0kM+2GyDmSwmSXfaVzSD/hKouhcyyRxMbxudiyIHKjhfL8BVhaUWkPsMOde3/0RPd8pz91QYCgC9/P+jYgaJ8GzyW9vaeqbRJCewVXFeC82cuY4FhluFVqrDglgHrX3lV7CD0DvIf7Z624hlQeH5deAzrtWUq/KzPrVvXsAPOqSV6V9qo4mUB/wE+AobUcSNVTzZbPI1nmc0i+rJwWLKriJbQhAoGyPqzQPNj4l/dHI782puBOh6nHfh09563MSlWqal8ZFAElby/ZUx3G3JluILf4NaoyqSzPNodafbATHLZeQRNbCwQmz0GJ4h65lw0YF+w7j5Dwe7KuUxe0EpRLgHYVxexr4Bx69fry7LvjXv38Ivaldhv0subnPqzQ907Vtwajrba12tN+7CNIjez+dURS7NiCOMXZmig9Kfh2qLl2Lx3JQvz9Eh9UJN90dl8qcQn+qpCsjTPZYQ/HbqyH3/XldZkD6Z2djcPvmGjKFIAiF6G0JXLxM6eZpSQmVmsLyrbvqnRwguXabkw04GP63NFZiDJuhWn0UREdy/nq6JPYNef+LqF3j3qPAj0Oig8D6jSsWiCwdQ3F20YF3v4hOORZk0xiU9jX0n+NEwz4D18/6rABZ3zkgwdHVQr/Vb/Ziqi+0P+e70MwMQBkqiaNrWT38Pv2UkrP6zzXsreMPaV5CnaF8XFSmhbkd/RLBV6cV9qEsOBfK5dtodgMwAEHBxV8FPXO7n0bO6PeAr+fsVOOkLlcsq5VpW3f8LV3+F76+VW27PMklqkvOMCWAWNNTAu8FVihh68ig1anAnRNtTzAzvr7FLAJcyJVVZWJJxw1FVZ+LnBwqEvXUMc+8LtNdqoRQYLb9rAycfQDif/GyGgoR+WqswmzHhEparKpwJmAk8r/9YdldynAd4DrPPt7N0kCsdHsWxmAAhTshfTLvl2FkRhAAGoVxCSxszexJe8QzevZzXzNFQ24Nv2ydjPXMiE0C0GJsVfU4H9H8+Lrb8JixB+zttg/Pstnkb7ZgeWeuQDze37siT7rAvZcp/3hiQtXleV1wSp7KrNPxrziei30fFmF8P8jIWyVjj5AEsI7+RuVUealPHxUFHrqkCaEzWi7gSKKIVf8cufy9x9/zEw+e4TSwDtD/6c//TlBMaVaDirfnUb90Zu4MQytlEYWV2eUNsLRa9xoQdbGzbaJNeh8mtybzYM0s7FICHm4bLRce8Qa2vP4w99/KALy6GESigQsKUM3YSTIDZ83aF8VEP/2ww+hzhjY8cAScFHdIAGl3P3HHxEVgWrjZsM4sVF1bEcXiCIJTZlOxNQi80FlN1wYxxI0aU6m8/FeHP0LGDFelw4XJGn9JTwPHSoHCqMnR1vkymfL95AkxIhtwxoMWB53vf//SAgNvEmYRT6k5TlyoEarFWLK+kU3mzzy2rffPktw2N7A9oWGyroqZCgNQQWr2KqTTND4kIb9DoEHveH5VeDoThIOnrU0lwS624+OGGiQULSqKE97YxNoA0icqF8+0xotHOyoY6NYxlCsko1yr4F1eiofMMi7qHr6o1539hwJGZ+V5z5UzkA8Z2nBIe9PVSxVjQbhJIZWsJz7xF5Osj1Qhs89/q5yze8ZgLE+PDsMvcm8ayTabQLQhLP0Yl+LowABHH3qCDpWTUiVfb0VSdjpr6EyPmeWZG5BlolOjOwa6z9PCL0XKTmeGcU9DMx0RAZ5git8Lvch/QRhjASfS+JMFJxTqWKo6Cprg61IZWy2NPe8GasNHK7V81TaMhe0ASlngp+FeuPaRVRmkt7vmnRpb1J9ZG+OYlaa2VWsAxvqeZD2y71yf5HIFsCaGELW/iRcJFhkQqm4RMCpCW7wmtcRNBg61gR1WIf7ETcZaLPxDtB6eAbY4TIFhmhvBJHm8qwQ7fmyGm4Fi8+RNVLbhS2uomOqoCqKnnp5BX88P4vDj6TXCl2IaqgNDwQIZXBqiAI5VvmkYRsI8m9sjj1tgo+eHysDqVZtjlX240SWWNMm0LRVtM+maH6HSCVQIelf/w/v5fXY9xOAZ0BDRSnrfgIMuNbS0a+COAWs6rNNAFkn55rpa1zD2MdUs9umwHvZz6yZtlPwj+9T0EQ6bvpuJyZnXyTP2IQwlb7bj2VorOIZoGlzcVkXgsyc3cePA4axFoJX8eOPUClmhE9nxyWBPtHmDNDChGEv7j4yIog2mfQuNaGQDmivYaohayH4dFZifVQBEypW9xP0E/imX2q0RYGDc3+/wWb29bu3R5WBM0c7RRQbAQJed3ZdqLOONYEdZjvB9gzrHhv2kHafR6HCsp76CFtT/j0JoaqyaT0aeJQEgR6+FB+u4mwmB3x+QQlaieh3K8B2+Ivb24BxjCgwiG+y04pU2G+Xu6nqcd8Fj3m26+dbImYV1xiCSjLP1eqRdF7XXIVVE9mO36GSh6gMKvlrH3mEwuu0MT5WTbOVpvok/hIPC1Tpj4hfwo5YexNnHN/C/bMe/rVS3J5MqqZVyWc/aIvqSxyFUkDPSm8EH88xyZT3D0XZsdQijPOoyp9cM88F+8BnK4rE53Dm+Wz2i+1OFI4iqvKxQLT+iHuUbUCMp0gLa5d1Sb99K6/nSmXyiQf3jxYfY3JiwLKuiL0791UhQBPDxAEbZ5Q1OmZAV5vD5yqNttdBi0HFFEOXnfIx90SrmcJ1ATh2rs4JYYXepga79bXIgN8p2Hqa57qYkmdq/hOWwtgUPL+0GAGeDGAilsM3J+b8oh5CKKMvfl2F8I/L3VQIO5i7qqxhXIcu+hFhl9tucB8EGWOpfqONlsWeA5CB9A6nv9xJMsjfjx8IcEuZKEJNRv11HDCbiQfQZFSa5yopa0g3+LmzjDoCB0dTcLn4cRgrj2ucdOiio6009CDojNxEMbqvXiUpxPhzqOTr8/tm3QY+KYdzICaeo6S7Qir2J4VWMmNOMMXfI9g4ISdBHbYBivUNrtkGMFiwnG0PX4LBRw8Pzn0O24bGYjygUHIY+FMaWGcbsdbOnPJwODvPvpgEjwT0qw6mQmMvy8kY1VkXCdJQ5h5OEu0GhN4bQUOcPciY6penPgCTrCJdRfMjOz1KS34WgRu/Z2NDElR0hAH7LIdd+tooEVnnE71ArjvOJYZtRkjKnpU0/svvesit5mi42DM1+ieZ9JNYCtfDGjKf82zMOTuej6jpQa1cFVC6hX2M6ddJdaLoaIK+Q32K0QylLVhZlYKio81ZmNgE93rQDGZEuD8Mk4ktnxU65ILBPLM1+8dpZShs+83Oc5H430EJ13if6vf2nVXMoGFzQgZ+BvlV2+pnKzve723fsHvR5JY1L6WilFfngEoHzl6MLHmTx1AMBwZVlQ1xJs5S1Rn5yzUTCBscqLZp4sPrR0K4Xmj2q4OArcKdg9sgpgNlPk86eE16C/bEimirdiDQpdgFKBu6rNQ/QRK/G4RywU2S6onPxIkh2qTK6JRhDzSWXq6T9H2qIeuH5EPSOza6q8FKVYRLUQzwNrQ+9MaTYJH37+tJXDb30GDoCDwntmPVx4qYYNvPP/+U+zPJMKmMaMwUQAPynCixJoQFR0r9LwLfKk/22EkgLbb4Y885n+McO6upvD9J3WmeqUGo9EsZEthiPi8AzehIhxDRgu4kzTWePY/OxbU/bCBrGDZhEQBSloVz7OsJPnhNTcQ7p0O/Ik3cqpLIc2my7Uds1aaqyOxf1jk92b8/n/BBFTz5fNF/rtskuqBckW7OAec1lOslqBFHmajUmmSrJJs5d1XrrC+pJ9G2aCNtO9FucL3pLduzcFyGSH+AlreI2zQp1uYcNjMU9tKFFWyx+pv3D52PsBKsJ/trj5EH1TLwDJiYWnEX8Ijt2vNuEN5z4z4SMLL6wH0KsAosA/acz9UM085tCzyydFotLssGv88zhPKYsROIoyzxy1kYwGvl2fNrH31ovw8fZg8TZPNZUfZW8OoYvt3WllA2T9fCs0kgu9lptuIArLPP+KNITCor96saHZ+/vkb27hFkR3CkQLsgD+9FO4G4suqXBYk93znLqG4H2CVxr726e9ORYsYvxoMOOmcEWvf6KNnD6CsuV4EeEu/sdeit95o8F4im97MD6D1LJhuAwrAYYodGJW7L1HXsRCix0+qo8E0p0Od+T+77oCKfEsCC0LVzPif9Av8O24oEZbE9a25F6lq5LVU4QE2q+7WVmSn+tHEs782aRt9j1a0NVOcsyK7j9wGU9blnpU3vW1q5IMzn4jeCsdyXSaZxc4VVKB6UwfBplbZVxtpkbDdgWQVuuqcebq+U4m7seh1nwbPfzNklbFJxue/YrkeNF1JNPLUVFWxBlbx+IHN8w6jrNfL+0O/X/8nzDSiWXv0yKc6MknMyWL91pWQr/OZz/rKEcCqjn1NGK69P2fXD5XKXOYP3LxdEZe62PygVG250lbiKymw2oTNQWDYriEmUnqfJtIFJVR1ZIKmaFRcg2USEAbl2sm42HJuzIix6ygQVqjHNmKn4yOdxfUkuT6o+PKD0h8zhiNizwFRGCK67yYo6WRY36BYhJaFSBjj3suCYhyndrMnhxiwcNLubVCM1Wk2AmsikCrVkiwfbuSc14Gf5aR1aAp8INjB7sVWnUGDfoHRY5cMkTwkocIJvEwBKPYia4tu3QUS9BymsZ0qg/OMYt6lXGTTqyI7k7pBvrvNiMx9VmVVnMW/unyBUJ2n/9IgRxE7ZitdS7UTEYVWrcszXNO76neb0+GwNzPk3Buq3336NEePQ0xjMnuJgRjxkcufm3J2rVbRLJD0KZHMaopgG36qYEZQnjhsViDUWMT1XzyKUswoKzpCE0IS0FfaTEhsqbBs0a4LAvuQe2L/uuVA6J35zpuApCMOzc+8ESVtAZiAXBO31q8t3330fZJxnkOr5SdWKM8kfx59oaHYoG4xaxT56Rq/BdALN02wkUUyvhadq4uHeCHo+Ol/7X98E8EnFZxUEnUzorFFta78CZ5j9D6jjzEICBO6PQE4KaSpeS+z5PRyzz+vcdxxRo8yfbC9yVOMmfJSN5TnfdaX/74SsZ6bRAkH3k0FeaWic4QbI9hayZjgHEtFSGTs7kQCJa+UP18T9GRBiM7hPPlPKCq+VLtyA3IDUBFmKYoKGjfKIs5mojIkTyCd2JwIaL17GpiTB2J5nHRLgn2am+qwKPjQgSaIrbWeCAFZcdGzQi3HcshVS4Uh/271UN5gT9vcf/ha7dyhVr6opEBb7sv2TIHTgCv/7HBiVBQC1tJWdMFNuLwl4Vc6j96cBtD1yBdsIlGNvx4ypk67aMxfMekuBtBqKIFYC41Vvea4Rg1lAFztiALf5usfZEdAKTay23nOM0EIrK3cu37DXv/rq2OeOgNHXsAciqvL77/HLApTOFAvda88SHxS/8vhRPt+zk/0PjX9+LOdGe7okhuvgGv/2t79lD7Nvo4JIZWdMG6lmCYAG/HJOA8is2m1AmfEOVKoijLYRLes9VJo9yYWiMnu/fsOEG/vVPsV3RxXy+z993yBtoKdJI/8WdM04gT0/bC7PlPXIeRx9l4CQqnX87utXmcGc5BgaOTNZCVYz+/F9VAXjJ28rlCaYw9ryO9rws7/V5gUwoLKYeWBNm6vnUHNg364gDGebuI5nLlDSMUtUo1qBFxjk+9LugsbDV08q7hQxO4SpHoXhlHaP2Thtt4la1neKtO49vkdQF3vPe5qMlIKZCveGhLMu2A7OYkaQMMeOyu4AR/uD2ZcG/Lnn0R3LlHoUv9j9ehXKUaUxvcr37seepKq+Ss+REM7nh1p69+7x3Bsb1FbYBxbbsJYgBqBHmPBRQRRiRqtIXB6JXcCBCNoUWEhRY20/3FuVPBtTpF/8RMdVlCRAPuOV7t5NbKkN4fk4eoP9IyU1n4XdTdXw2oYkaJlRCAA/aC+ElQd4UGCIa8Mek/w5isS+SGJuk7omwyS3qE6Xlp4etrt3AkLwbz6byjK2QhV5WTg5j9GqoF+wlTJe4/6wV8Ss3B/VX9eQn3PG2NfcN1T/P/35z4mfaY3o3EkEoCpOiRgYcdcvzBFNH+/9ilyOGVD/Ri9629S4dmwY+7MCZYrKFKQOu3C96oJLZ5BftoTJrvsJO5BY+ePH2GBisILZzIz8+mi14hzawnXQbDMnuX4m9OEXwWU0AAAgAElEQVSB4+6j5Debsxra75dWCN+/en758W//evlAM/Sd28uDVPXI5jlEKPR9vNx/9NXlwSPmrDTR4TDEsZOQLCutFerfID1371xerwEXw1jUvapXCJiyiR5DwUBlNEpxrTzaaJ0MG/nnICXXXhQNZQ1QJW6PADeBfA1HgtnTyIKqqZEUTU0yakcdIlmnUIqWTjnB0sNugEM9Kb2JU3dc9YgHkHtbQ3i+c44qKNgohOcKQNCUoeIqnCUImZHsvRel19Br+EN3oWq5wF7KU5JQBw+DYE398cwndn0xRDiViG9sZti1SjrhgCF5fKbXwjNXCe5zJJl70uDzPSof5WAMWU1jbirNrdAca5JB3qXdXitt7a07qLfrb7LHKUndhnhn3UavK+J/pU9wyKDwlr7RYfGgQI/WKJ+kan1p7+khnKx96FWn+WgaU2l/PisR5AhHLNi1iimifUaajoA4Qh/QJVqljTNLINJ+Wc6QM4xSq5/oQCu3azYOfakN11K+EgQfEtqtDChpTIIgEBO6yxyS/QjsQZ5d1ji9ZLy/3yW6eL7WKPtGlbezcwQieA+9XqHKjlZ7FaNpf1ADnNIY2Xv2lqma2vEJIHfXkSvZ91bjF0zgPLi29j1X3ZYESYXWA2CYhDXXWLS4VQIrK9JHSi0randSWe9A7iSkDWp0DFy7eyLUWsaSMEw7tJmOYlB0K7MasyYVgjmfF66nrIXO3OtZ7bobAAreiI76Wh1XUXfeY3BlQMtnRUJ8oxICzEDNX1LmXC9sktUgnkf3Z4MV9nCUzVa1095dqyZF99mLBmH82ypnA4GNFMHBoqwbcZj2DfJ5BA5WWHh+BG6l3nSOm4Et6DL270xb770XZFKuuwkvwUTVlU2yVJZmHblHpb09Nzb40/duNUmQKUDGAEnP/qHwmFEb7W8UoFE5UvsUsGK9lwqQ2GOnYImIM37RoE/wMOyUd52RFpBufdU804q2FZlWer7VGHujKuTE2nMP0oDPVWv/t0rF/Luqf1WNbSLV72Atjh62FiA/GYYdxU8AOHqn7bkdw0N7ZxXVAEqFbUGPa8W0tkK7677zc85VPmmyB6g3v8i/Dxr/qM72VbNPOTdN7JhD17EHAUjXTnH07p3GPejDBJFYG9ZJe8fPf/7ll9gDg0ppuQnK797JXknVbknwWZylvu3acyk1TRZGKzYFExIrnCr7XAufHeCJGXWbXwZIJj2tyWCHrPsZAUs/tG82icBXXx2tLfyc3+H+6iM7X7BUxIL9xiKCSrFXD0pFDhgzFgHrkGRufiZ7fNR4Yw7iE/aryW8izDEO7OtWfTeB76iuJobajQJo2nUHf3Mv9Jnb1121XdtwQtG9z8zeVZQnbqi4EtdxBf1aOYwtXk07VTLVTtNPVrApIogrBPAZPD/9iElUA/2OXktP5dSaVThv0s//13sJQLvkRTXL+LepVKtJ0BnGE3QbUM/z4XsciyOwG3s50TmupywxElCorRUgO2jxuwZHEXHNVrDw97wvTKV9l4nm1e+ux3ktUCm0TFiMvQvdsz6XtoAyCPjMxt/XZF8b3phlM2t3bYLqGS3xtjmC1VCegeeWmJFzo1BiYtvpPNjb7/My9+BpWBHkmXdfYKMrGqWo2SGsiMjMuRK7kSo5v2GJXePkJKCKw6XXuII3aW+bbTBnyBmjj/XRowBMsZ/4zi9KCD+8vrx79dvl57//2+Ujwc6d28u9nMkFme/eXF6DdDx+enn46OnlvbLI4/uH8zyl0QofNSGMw7m5e/n9BYMtmVn05lCafMPoCRB55949oKetsslVAJXGxkYf6sUCpXy+A0BD8EqpGCebeNnIIJsEviR/ZNkReghqX6lsKyjnRAwDcCzoBmM6j8XEE2TMwZU6Gh48mwAuemhNH2+DrjgknJ9ljtZUwaTPcBs21VsGTtOzgiEn2qQBuI5BAYEzL/w4VCiarRooSq9BOpKyJXUm56CwPItzNcNKYqg3S7KjzOmIg6Fl/M6vv/16BHLhZo8KEBrH6CRSeI5EZVTDGN815yfpH4dedDHl91GMNJwcSBJZqxvHmh4e7ei+POiaBKlnJbkkL6cEPNXV9SFAIeDv4eCXnCeQAiU69abp8EgWNNppbA86u1leNouvOmJQ36rQbZKjUKzZE5H6b0CdPo1QFqG6lmbTwKED39nHIkwmnnxxDUJpsD777FMGrAKIzDlbuTknYm2sLxUlyfAhU93A5egXXRIXVHWqqDwPkPOIn9y5c/n7Dz8c8twgvAjb8N185rlvzJ6pGMIlUNlno8lKu8IpJEGcHD3fzV7g77m6zfUERVyV/BoobvxFxnt0LycRnbMwID36ZI/kfKq02/ucFwMZqcyhAI2mybMBJeXPJ1TCJD3vmwwvqDkoIEPn3XPsHcWTDGi8ziZPgCUVdrDy0SpTezmzT0evjgy8c9KQsq4Jze+xnuyDAnbtq03D+mmGWSip9i8EhGmPhcmVPcjSvfJcXr/qmAHocxtDgyNMkL2AKYOzk1w/ONSB3Yu8t+yRB0nmosp8qvQdFY8TBcq+2dCjHFUEOv/48eWXX3+JqJl7/5O+ulOAdFC29jxQB5SV4Ggklq8ARIcbW6XnfTyDzLpkXAaVo1UnEgQPze+ZhpZUapmJ5gH8nRgPAVTWj6oNtVcqlYn1pgjWlH3RxJrXcmbSR40wTit7/PX5Zh89QOW7vaAq4+Va6eXJmJ37829VFwzl9mQbPDfaB643CShiDafRJiYrEeEYmyXrKK0OYZIHD4La46cdzRC/uv3H2eMZpqI2mqVJxnEOjhmu7ek3gbTiQvAfMGGJCPECb7MHyX7T2Nn15VjVUlzLfnM+W5DVvsCAKmMZYcO5rh///uMB1GhzFOPChvNMSYSzFzaW4fDbztdc0JuxOzt/ilhphxYeHSBylMEzcLsJWSptH29bIVwFWqC5rK8mMNwTPu23X3/N+klRTzC/ihV72N4qxU5CgZw/z3M59WIRE6Z/P8nBRokhWjYRKxWxCyJVOCNJzklU5cxs4TrYrwD52R8DmQJaqyUwAAxbGNrpqlOOImINjPP4GcBTkozN4TQB6ufB4CC5VlOgCrI+d0eVcL1WqOOP51/y2YzLevo09peERGaDIm88f5Psgx67pMsqeu0Ivc2ttIVxtv7hxELRF7iOTQrdGJrqBpTHflDpzYiw9qY6dB6bTbyaHvKB57yGXU7/fOj3G/uzlgBbtlSfV/zKogA2MEWE7LerGqjxZvbUbMq5yl2As6I1rLMJmvRv1vDas1nGovaJe7P/kGqgbBqF3MoGaYyTgsOFSmL70VPpPRTQB0antaDtMeQznhXV0/XbTVZhcD2K/2NPHK1GjhbxeS7xE4kJ1XfKz62SwvqpkqwJPq+f29Vil0KLrWJvwKnpihCLMzdWavaXJYQf31zev/zt8uMPf728f/UycwjpGATvKd0yONLl9s69y+2dm8u79+3/w3BHRAUnvYTwgJfCF793ISwlAFVhK4sGnUXFysgB2zRcCdUkgFaUzPBvqBq17F3HUBUi/pxV0drg22oDhxc0zx4gHrRJhs7TBK5GrihLaKvrr+PnQc9mkJOl52fM/eHAVfEqFQnUHjezRAPGRuNhVF6+yL2oahA77o/5iY7QOAXcoo7nZFD0TgSJ93ANjlowAE1ymLUsRSrI+KqvSfU3piFy+GmULy3nHyWEufcFzZXPv46W4PoN7q3qHbzxBWquIc+UPqhQMW4bKFvds4r6PnLQyEOX0mbvAZ+h8+L3TAQSFFwuJ/qcieA1IUzT7/pmgsas5yqUxHGy8ww+1rCynxpDACw0QJbuwv2CuJDwWR06qpKf8fOPIGlrJwIYlHO0Uq6H9cPQ3X9Q6XnuX8pEnPMowQEKcmEFSVq1qCCQPZ0RlSGxH3Xg/J0awA4vrYS/ynBxQiRpGwVxIJzs0SFdiiKI1nt/JoTp25n0fCgsNzeZwehwX8GfIKq5Z+c4tX8hyfZjGAM02z/Os3fkgj0gAC30cHyOCnK9UnAJbgnwCHjSFzLOPXs3Y1wS8NQW8McqKUuLUS3401marfat4nGqaBvAqxIWpHDUjKLLpUqzX7BTVhuDki6A9Ey5h3nvUQmRKnZSGrRCy3VH+GUV2ThL+7hjtxqE+1mi0FY02TcVZykQkaTBOYGjpzmDsfuvIhNVzGwDvT1Hub8ndZ7uj9BZAkq0LymJECqPilztPCnPbkKj6AWJCd+b8SgtIJdWObU7vofzEhYJtOEh8KlonJKzVK5GpyQQJTi4CuxUaj4tDwuIYkvXO5RgO6/1O1KhXs+yNtKE0L48gzdelw6p6uRRDVeQY5TxJIQvUHqtwvDZNxwiFQMu4g9GhfskKJ5ts7JY9L0KhOmbpSLxqFV/PhN/zLmM7di+ZY/aG8hzOCorl9tDWt9nybqUWleZfJMx2RFhGGyeauZqrk81QRwBG7oBAye491Y06BNrjyI+EzCHswrti33cXu7uJf3xYaPsTd0w6tC91x+YyMUEZ8mFypT6LX21vf7soVwjCXuEWAiyxsaxwhXRuyqIU2njj5Q+vs9EL2AHswVvby+//PxLruXb76BZlkrpd2G3tfkmtQXH2hbjtXmWWV/OAPvH9baCaZBrVcjKdf14+xZVZyVQDiUbJdcpYSrqw7XzbKQgH989gFYQ1v61VNxP9Equ7fNkjt/B/wAWCWaY9HNtGc0xmyfj4pOkocHLsR7X0WNlxBh78Db3R2y8+gbxZa2YnunXtooUYLt/0GCxsaFPPnlyKM47bif0va+eDBgsHVWmwQFWRQSug+Njt6OofScgbmLMiQiqRhq10wk6XROdnrUAOUsgSTZI7HmOmf844SaAjvTd3r0TOqTChtxTWBoBXNrTHtYMLTT6wJ2jCNksHk6csriG9eR3BLYU/Ap4ceod5Xdyn2mjuh9WAHtLES0FfPgdAVvey3vw2QJEKltzvrwGbS573vNCLM755HcTn5FsX7BRb6tXMrbMsV+3L7WT+Bgo3LyeRHnnyt5Vzkjmkx8AQyuR7BnWkniF+wj4t9Yerg9gXAoo/875nD1SkyOA1sCLxBxjsHWMEbRuwMIK48laUGlXYbCsTfqty3YUEBLslnmShPyLKoSXd5fb17+HMspg+juU/wna7zRovLm5c7kTZwtV8M7lHYIw9BOMMpGAakmhpc4udgUfQBvoI2SjgrgRCGYWHNWKFww8bmDLAmY4b7jwqo31JnkgVXbsoEgCIB4UmxL0S4XBBgflWofqhPQ7gfaCpjZvwtO+yhzraIJ4Bo3g+wgYm/j2nho4iNjhMCI9TIPwFKQyBmOoexxYJMArg52Dz31MxS7VidvSdtgs5yZ3HjzXe6Cdn2eEJ4qdRsXqFt+pLO9hdJg59HvnZ4lyeuBtOpW29o8SQpPQa2uYYz56YQmAhxZ/jtQ6ODXiIneQdKd/slQ9pdDPAQzrz+cFsRkNxtmDOiT6SvieVF2nFIekuL16jTCa0F3/TLUrYkMYnyqqsfc0ZvmNISscOhJ+R6SYOPKslC9nxp4AgfvCoEwD5rPketP/Neqmr/N5tJmyP+yt+uQ6oI7mWrouBi/l/1fAKMH4qkJW56RQpAq3YdkgvAmuTiIjOt0AFzY1nwJQn30ob1Mp4ypSKYc6s2qusvtW9DS+x37YNVjh7wDZKmHy3amur5KQobFPOzTWsS+sD84ZtF20zaA3azNQw2pcZ9W1GnQE7hO+aXBAE3qH3J7PdZ97g7UmCqVwb6MfO6pAzjWRzf2eFEu5bx0eVUPpyPYXS4HmHrBfCVJPYJYVZlVGk3COPspexN5JEXMvmQCa0BYpRkBC58wsvgZp3XdVMbWK1H3XZM/KjqCVvSgGNe630Ma+fhonqsrdpxTZUmg4j7GFoaC2F4XkJP0uiEltfASfn4p30GDmW/JsC8Kx1/g+/EboZQyxnjNN8DFZ+IBzzHCasEcqsAnyem/pqRqoFSGrzWnlv13Xjhpq4INq3UYvzB7ZU5cAa2Ah3+/aOF5GsMdKdClYpX3zuwQ8rA37NOJHA5m0c1LrC/p1fEP3eiuQ0s5SucjIib5WULRMmthzwJIkhKjlMRKJMUvMS2u2zb5KIsY+TX9YgQz2JM/gOHMnURP7jUO1PgErfMcxXmlUctYrFPx79w+ggv3P93CmPb8m5rwWBP7d+wTcFQfq/Ej+z8DKFg57GwU2+Nxz3yw/N9FUuVJgmMSkyV8Vy8/7k/3KGRPwYl+rqhzq2wTBfvj737MGqbLQ13v/3rF/Un0auElPGc/9u+++614JBbHaATz/xiZ9hmfffwZ28mzSz/dV7Eaun+rqlFIV4Yjt3BiU7FOqlKvAnMU3SCqwtQbXVEhYKxJx55tZjcCOnFVlpQk3UYFV0KoizzrjxpbEx2dNMdpk4XMAXH9hEnskcavSY/PYH6HsA+otcM771jNs9cbz5muZtenMyGMQeu07P5dK3Up211L9gLAlBogFGF5BoEIf7zpUHi2GtQTlMycCEwXJ9NdWGKn33iqZszQDCKyiF3s+URNtFL9Tf1T2En/t40XxnmdCHKI6pnRn9g+gCskiz9gKmHoazKDkMzNibfGFs/VUoRck/Dy2Syw8wS6Md2JHzj2AUwonFY4RcDJJUvTLpBKQjQQ2AodJCKsyasLJHme9nj8v4CKAZ8KID6AyTO8nZ1hgpnTWgmJt22hMHGBluh71p1d2h2JGEVl89To9vXwGNjyfv3m39qCabLWl50EStvS5Q/GFLs4Zevo0z4DPC0vjVCDhOdQvAsp3pq+JMptANhefl8rgesiNty1oRYRmbWVhSC3GS9FgQpuetShKf1lCSLnuj8tvf/trBtPf+fAuVUK0RSPiArB0FwrcTdRG1+Maal94xCRh/O+VOtub0WoTgdCrN6+zUXjwZPEkJ84Zi8DKnNA3SNDSmPrvSAjZ0FZxHHCagfT0CEUA4sXR78MiBrneTJArXa5odumCr2sU1ltYB1GklU1EwK0qkHQgHhLfmWbZ0SUi8jC5a15nA3kw7X/DaWEYuFbvgQOeMRxrrD5lNNe4dCi9gaAJQxDHjZ7gMNHIzx/W4TlKqetJskchweIod2dn+jmqp9gEm7fGYN3q54vb8OIz1bDOa874lBDiyFpNGsI/5DKbfWjeP0oINcYcNA77IQiy2VvS684Job0MJvU8208SwvWEiWhZUXBAfStcffYGFXFMJ2S4gVmpBBozKTd1kA+SeD5PE38bug2005uyEShv3tSYZD8tSDnoo5mDxYw3KGIgfUXSGzg3GMfQ2jPE9XLdMYgTG+BsWZFNQEwwEvChz4h/e68GoekBff2q5+EYnv0xVAgDOAcjh5qU62gPRoKhBdMGAqmGTfyB93/zzdcJkGgu5zyQKBqQnHvaTFCYaco+SF/d4dBbpeAsZUj7KThvi8W1V8Nh5uwRAjSckEYZJO6cyCrOUMrG6e+CED6a9cGoZLxGkvMGuY5+CZ3k6dMhj6/jwJMMTATEhDBzslZZ43M7s+nmUHmUPvopeFE6Mut4Dhp1AAiggG5HhGEJatF3EOon6eHmNfaTVE+TGpOXs6AV12qC7/tYb2wivR3Ycqmj2lauC8ctk8Kb5AyHhphm/1KXQkWemBjvq/Ik+/TThDB9K9gygpnL7aFopzBAnOmETdg3sVkbZSAVuKJBUIbLVhBB573XYLrBeezsRhWl+nKq/ra3bCrbE/YIDWtiZ2WgFBxoheZOkjFRa541Zy79nuux007H6a/6z+ccs/A+fAgopdBK/Owod4IE2pdWTTo6JD1LgADsGSijG8cSkAJBHarhS7gajK36FRS7LAR+J2NG6D1fP2BHvbT6QOKRSumUhkXZg5Df3KSPLrNfmSc64afjnA+cM8BmHSqZX0bFNaBrKws2yMRBQDO0MvqCXgC+dY6X1c8nT7+6vF2f3j9KCK3IYhsDdp0o3On5jQ/omJ0vSQhNJq2AMU6LzyAOyD3NDiY4HSWuz6ssJ9abM+dfnkdGfdzcXJ49+yaAGgk7v2MASoKRdplXiD1N6IZnRr9URFVqK7qfXscOhSq42YhcI0Idf/nzX7K2aaNBG2HiWNr10K2X5Cv41HN2qnCNcmdya9ArnVpmFGtrwpd9MqEs9okJWQC4PdtoHoxmLCskVTUSmxUB8CNpC9o8YRlpqX6vb8/PDHi6hEvlUOwj32ESyOeasLFejS1bkRLciljJkydHMkJ1iPXjZ/p8fTg+V5aX+5vnxjpwlrJmMOei3FpVRufkaR/wnTzHtiZQsNj8vOkJqLiKf21c7Tiujl/g/d9//30SN+KcsHQ+VP24Ii8dj2L1uBVR+scB4m4i1BKGSfQYCtSaiLlnBPwE7Pj8UDY5YxR1mK376HFsk0CmwjgBBjPf0aLLnUPAi/UQMP7nf/7nrHFEcTZ/MDRfqnRPv05MmV7FsD+qJhvRmYHOaSE7JWsBqpaTcN0wkqJUSkvbVOwbD7SVzTN7AI2bPc33UwABeNaedG/Xjx4iO6idbjyPvjvJKBoXjx5fWWr7/qzb109zbo9ZhlEXrQ02FuAz/asN+bKE8Pbt5ePr3y8/QxkFMUbON1WWocVQIz98vDyYqMzt7d2MczC4IzFMgLakUAEYbi4zUl6+zPsJOujhICG4dzOaEzStDdBmAeKkJh6jYWwQNBoMWfWQzZRQV54WFZJ3TqDS726TNpuuPNsOhbcq0AfbioFO9eA/Q1MdPUnngqHge3n4loi5L4N6udRWiqQL2FvSqsYoG+F8d6ZMH1w3igGaD/HzpNDKiMPIz8GqyWd6hkY9OBKD0GHrPES2bVS3wvV5hTDB1dEE7uYv4sbGlmd9JI0LwG36ziGnAX1JUAKkVbpCXTmrjK43rNWA0ixqDEqtVXWS17K3UBZcZcZAtWu1ymAq3B382wC28sLsz3x36MvtfwuN2b6g9HHy9Q24vUarfVZHWNc44q+/bkPz3mvAH0dxootyeE2irFpV9KTDndvD1QpOk/05A2bxvenIgVQuImhRnjsoNvcjwhunPAocz1aRGRNV0U5RTIMg+w29XgNfA2tFZaSWOvuNf0ufbO8uTdqMjWm/4aH8eLc9Q+kDG3UiohdPnkTkwMSmjeetWpiUOFqB/QC4hONsMFLBFVXuDsBiNCsrdvzeIT1Pb+s49yCrSehGmbFvTrST/dLXC4IU/a1AjIkNQTprhvOyP0saU87aFEKzPxR9yBb17pawLtHwfQGesGGhmnc/d+j79vTON98vSnhUovaef/qnf8oeIQHJHl4AymfFzq4BXjCIZNV5YK7lGfrRHtl7Js23yH3HN7gX+Fn6YNbryJkUBCRICK1/c+TsxxOJzrkZyq58eiubRdNFuVW8RQ0OFF0gr9Wt9fVtnEUrwe0vqe2jQtmAN+dtI2dsF9BOl47PmavzN3DonumMxJo8Ry4pClXfea5Uqjhs7yx+iXsGcFHlUfuoTc8zW+XvqBotEJE+rr9q/2Rp1udESRqRSVAS4fXNlJrUgCXV14lyETDZF+/eD23eGZan6h7P9uj7n5hH/NkSK9ec+CDzcFeBzH6a6qbgpAmkNpbP4ffsoVaVs+NnqjQqVTUJ9+KBJrnX+Xwm1+yj2O1HVZAN5dtefanNA3es+jhyQZDP5Cg+6bYKmQqk6H/1bbyO0ijn7aeff8peUpDqmK9pj9yAGRKLgB0KRI0dwvc6I5HA3LN53pMGgNoCqwcG6uwr21ig8gmWJClZJTpJ4mbG6WcT0CM0ZvV86t8K1OTn8+2taHRcWGzzqh8CzVRjHEfkjMlUL6Yaa5/wWV9BP8NzTSvAklH9naJ5Apkmfb2OtgcoHKdCqf1a52fW0UQVY+J3Pb+qibIGDBynSvnbrx1H1rOG6M3D+AGuibOPv1dPwipg91sr8Im5FuvGd0Jj3ViT4/xrWwZC8F0ZeXNbW8sePuKrJS08h44HKc1etemyBWqXSLr4PainPbvMnyXOr7hWk+nG19w79+vesY+xeyxKCce8WNkJZzsmMHK2sfGjo+ufq73cV6isiNeM5pp4MNMHLteEcDNP2T9/+v77nGcSO6qctkHxHVBBpeMqpMPe4DySELLmJJIKNNony/NIgWX9gNwjnx1GVcCHiv55ztzbOScbJdT4tfFcgf8yCJNnbMY39wZgnLazJYrHCL30qFNM6Pfkuwbk25Lg2CxHNkVULUzH/tcCh7/3ZQnhu5eXVy9/vfz0t/9xuX375vLw7iUqozje9x873PrV67eXp19/e3n6zbepFHIBrwymPksIGfbZQbS3l3cf3gdJCA+fatWbBs483QeRnoYSsqG/MEXXs6cBlwbTylEpCQla94B6uOusNQ5m7OkhfP0mQhZFG+7kXgzM+TwD5fK213tgTwbXS08ZssRTmgIhrIFp8IvzxcDx/a840Etw+D42V6ifH9vk//w5svEvFkC0jylGwWrHgs2i0ddZcnX81yCylYgGMl6/DcNFHq9KlfYWng+oyZ/VhiYfVXDNIZhKXxzg+i5EBkWcu4E7B9BA0sBIx4njI/kX0RMl56AfPT2jL+r0z7PCQoUax16e+DWoaZ9UFA8f8j01tNl4JoWjZ/I6zxFj7AD7oDlLVj+u0ffo/xyvG4N1RWgxrjViEZnYfDiMLQgcaCFoEOtcY4NjKIhREYcmMqxN1BE38wxD0T1dg1wUcJL9H6k8NXlPsDdD0mQWGlj77QgO/B7nMjZR7BDmjFRY8/SRrI5CYaUnAdTO3iFxPlGaBBP73yTA3HsECdb3ozhKeg0HoJyTp+7xm+P+ajALBIkusge5lp6pNsOrfOsasccjIPPmTcWEMhy5jeHs8ygFjtKTfp45FNbGSinXyJryjNr/RwCw3iwEYJg9FiGfx1nv57/9ftBEz+fGIKLB4J2AAkHdN9PT16N+PCVbrqNrdBXUYZ2sFobmypiPV6/KJuDeTqqafDZ7w2eYcQITbeoXpZ4AACAASURBVDJI7aDhnuczcprAcH01cV6yqhOEVYLcYOXoYzj6qkslNSER8c48VcaAqPDKud7oBe5fgM3gDAfMd1vNDkVraw2tNs8Wye3D1reSWkrxGBenQII9wL7Bv/AdrFfVPet4rW6U2t+ANSj3kycVvZptFjkvIt9qaVB6Rctese6bU7l910r7Ve0y9tF+rwSEBUzdY/F3E8iJCh3VJpStaYN48cdBnxfddf+0j2gjFtIXXoEYx0HwvXwuwErAt5yDzrLij+I1sZsTmjF4wW4kyE+w18qOCDVrGBR7LBd8lT4kgf7sCQttsmDfqD38hTzqmwveAMSV3s3vSIFTDdczn5FRClW9hvZd5c8COdiRCiekerLKPf8+EPGD/VCfdtAoVe2+XHK+uHdpZ53VWVVnRBj4LGhjinHEBo3J4XifI96Y+AlrpmCKICLvoWcQe/zjTz9W/GS9rWk72b5M4otPuE9Fs3GD9En9POclwSuV0wFxAjB8H9ebeAD1zlHUsNHEauwzE3N8Vqomq/CGnaAS8KizZVVshmBGulR0KGd3rRrs3++/+/5IwrvXC6w6DkR/rc6DLQoB1ScIQ7XqGNe059lwp9VR7FMoscfM3t83fPve0cd6paknEixIMNXUxEtrB3IM1lHMsE9zFfz2rJellT60tEaUYcCzDIXwm6+zDj///HPZbNuLOYehP5bBgC9jXTmbJuTO9bQizN62cn9VS25Vn+/1PKr2W0bcBqCv0mnvbfbffERZcI2XD2EmqsO7T0dMsB72IzaR/Zh4LcyKALr1DQUUK54kI8GKoGCgdj6+fL6O93DPFIWkVUtrVVMi537ry77Dp6WSfeo39vXoNmyun6A+fjBn+fWb/A7PISqgzDmcrzehPJ4LIO6TJ/kdYjfOAN9h21rGR6wqLsjEd+OnYmvXpmO8Jtgb38zEhBUTVIiOqM20GHhG2okkhF99tXWuOKfXWDGm9RCfhO9cL5M97GDiv32uTAB+xmcTn5pQfllCePv28vaPXy7/8n//n5ePr19dHt27uTzGgN9vQPnhFpSHytWjy819+kBKfWklB8poHQR9gsyFKoJQtdBbKDLM+1r1JAHEDIANtFFmPGaiXAcaR1p+9Z4EI6vmmTRw4wRzrdy0WTYHaA7n3XjsSl67aPQrGdxpuI8NOdxNYxSkcrQjD6XotQIEGEqM2wtK90PSYnzvV/k0NI4FboeDXdWzwE8TPteTBy1tJgHuaTCmfQf2b6Uv430pOiL90hM4mNl4aYCt446DcBhuvrOIhs6VgEwuc4PjVW1HQRSlqCErrUU0Pmu2ptlUW5yZA4o25UupYUGjz4IEM8xWLwkc3MRWc4OgfKgwSGlJRZEyToGAYEZ/CMG13/NeqXccfMv/UIlZd78v1eYNf1Z4pIjzdQSEMvYGVLzu8FAreAZo9m+m6TvIVfsJSGAegb4PXZMOIlXWvqo43pevYtBITtpf1n1SlE/p/p6XI4AcUGBQ9nmA6fPJXsjm6+67Agul252RZc6GRiZI1ygtopgHvWKiRdKdWSf2U6ozINOPCe7pY2zTeQZ0oyK6eZoJ9mj4f9PknXtmf7PGvEfKDMJDXNM5uOBZtEmewAcwpX0XDZj67yCn795NuAbp6zquJOC551ZAWM8mvk1eALFwGDrxACgDRAzQQt/d84kK4oy//a/2MrZ61c8VZMnv7lzqLLRPB7iS4PVK+eJaWJeo802oxsDcxMC+WnsI8xw33L4BWG24Q8LPvUVSbtxX2C2v13U4V8rTK3yaiaoUfGZl0ae3ypKJP0kv1U+euTOvpBuLJGvjEjxObbaVgNocA2WDaUCjjl6pLWRjc40COc4L9PlWPbNJJUBdQJ4FaFxv7Vfpdalgv0EZdgnQhFF41p3H1R43vtOAnGfO2Zcif1A35yNShcOesdcHAp5BunNV2eAolYVVxfOcF0wlOT6oZWU+JAE+qKoDCe33WKUoSbFCB6PCxzalutBAmPOT/bn+tvZ2d8QN959K18RrgrRPYt9+7Cbiq7CP+UAQG7AVwZkBN1J3Cao5kwHxEBZan11o+cqnr9qb+0OafQmqVT2TNfdbniEzLKO2OArtQKiKvTVpYG9Jq885H1g7lPFYY1kaGQOUmaH1cYIm+vUkEXs20UsYZU2faeDrCBB/3yRGyX3WlO9MZefU9571GADs89EHybI5xzLcR+bvrQKpD/b+4vPKs/+EsqpdzJ5zVNbAtSRvazeQTZT1H5PCSqYiTdjaJHrbe7Jz+NmZkWMc1HtsJMh78c9QAbHR+Jdrv2+rgWURLDZZTGDBIOs48EClTa6fZ9SKfducMp4nSsVVBIVG22vr/v7j99+T4D979m0YLq0W15fI8JJBwH2kqIJi7ejk9MaGvk1RZck3oBM2o60gxB4VRnH/ByA/Maz0KQFv0hPdeE5Azyq1cTT/ltpZ8K3K94oN6i+kmsYebh6t9qnsLPxo24FaHNG3dli7fqh2oIBTAefaEmxuE/6ytvj9xhLdhTJeDqCUNV1xwnjFloKc935Y1v/JE1Q1vw3YgV+82tPr9AJe4954ZkdLjDojS8Sve65gKOtFj2J7rR/lmu31swqeGH7AGvfOdyfvGSPCtiLBBX0qttDvS/J+586EgloYUAhI9sohFkabzFhi5gvcDzFJwNbt6VRCx2D7soTw8u7y9sUvl3/5v/6PiMo8RAXpIf0AzBFMe+JmD5Ig8ndzpVbd4Abp7YkzGP0NAkAoPTrFCYm8hjJKMBSaDmehc9ui6LeeggyCzqDIqt81GGw5mwfhrLouaOlPSQjX3Ktjt1mYh5gDO9QGJ20D9IHArEm5iWHpTCndWmE5HbgG2w02irC0KZZNEx7vFEh5H5sa5LHJ69Q5j2D8ioLpwCLJO7qFzkF0iY2HseI7i8A9TIJBQFHD0t6zCAgMzQTtwYByakQIDTQw3jm8qWJcqwStEtKj06DbXrXINAdBa0/P5+ish49nFcc6ehYbk3uxemSfiocmQefEPFRKuiqkrf47GWjX8MPHVpE6G6iN+fYWnZ2bhgb0FLrSt98+i8OHLsiCgUab9F6RIGiN7eXQqJoEJkiI0egsxqzPKjk+rwScmQ14rRJ0T5ZCmP7WIcNSB4OqrrqBg4sEOQ3+Dx4eCoHuDe+vQUOrY1JXQj/dXDX7n6ROce0GGibvBwd+zfABc5aoN1+sg0mPayiyVOaqiGgVxv6+wwitGh+UHQW0gUFxrF9/vetr70OqDojVTCDExD5nK8liz1Aa1QnIFXlaoGvCxJonMBvlmv9Nf6BBBWcKJ3YoHo6W1aS/IjlhMUxIqgBV1wIAq9L8rewa5PG7SLJzf0FSB+RYQTNgtzonICP6fT3zpR2aYCU53TMIcj+RqXPwJmrt75jAYIv4WdDpE6rIdXO26hi4z6tIUc7AFIY7soKgpqh8FT4bqBWUu/ZyXYPHOluBieyx0WmOIPUQFaq953sEpri/Rw8fjEpPZVil3TJJGuRd56K2/29nf6rQJrC2JGCDbdwvu+N+9mJ7iDhrfGcHN7M2BiEmPqx1/QaVwCLnDl1mH/E6+/Kbr58dzy3PZ4mB/bZWVFo5LrWK+zcpldZ9TtwMXq1qNAlq1SGKrwYQq/gKljq3jr3k3pO9YW+nQUXR/lZCD3rwKMVnIM6qHPvwWiGsmBIBLv1GPPvK7ZdCxtqeWyVinwZgZbzEhj+XfdN+41QTUZ5+WBBVlkCCYJLDAQusRSiXUze3r9Agv+dmCS0sJ0R8TvPHjgQqrIAKCiXJTmtEq7HaagEn6XSCZvUprZ7w3gyV354wZuHzPOf6N84dz4GKTO7pTSn0/M6zb57lOqX85tyMiiuFlO+s/+/ZdX8IuLTqVjEJz2auebGNgI9VxXNFO2ukivKehf1rZXu15/wMhmYtT38MzI/9t9mEgnfGBzId0h86RXftcPziWFZZ/yWNggsd+/A2lRruQ/8sWCV92DVXoCffPdVgAaWAfQPTItRiHzhih6uecj5IPtMn/QpBvIIKVPV//unny1/+6S+X7779ruyqjTQ7gEoVkANWvu7Ihu0bzo0KofEp66GzwmQ/+VGwuNd+xsyTTEW6/ZFl1436PB+V+BiQZr282uUjIXz08AA6wxoY2MU1Ecu4x0rjLVPQec88r4AvEZ3sOWhFtIB8/hwMq9q6gnedd1udh6syvtsnwI3jx2gp2NxiXk91ecmu9FZe1zbIiGBdAOK/ffbsE/DUc+jvpgI6IM2WhvjsexV3kVHVcUy1j8QA9Ne6l7HbZRupHbDxXBPeI07iNVVLBb6Jy0ko8S0KgeVe1hbAM+BzKVoJwjfOB9iuSvTR17uxU7lOBHLGBLBHM1ohS3Qjasfe/SJRGSqEL3+9/PDXf7m8+eN3eICXbx4/vjx6ggjFzeX2Lg4eJwNfuf9FSMYG4CaEleaPk0nvU2lw9A4+/+P3lGZFWnEQ6QtS1XEViW+//W7cdcZQ4DShhDEwtRUe0KCKIFRK3i4cKKoa6QQuUGUQ+hgCmGDtMzl/Dfc56cpeXjN5mugdz3AMtC3lywohlYxUIRYg24eBocJ4cCBN5jBMmV22gd/tMyqqyB+u58y/Zq3a2Fvqn5s/JfMPBCN9je/mYSvME8R/Cp3cG/1DUjn4PBSTjibxDcHk+6G3Nnkt9ziB5gashn54JEd9XWdQemkrJkHcHzzIwXGkAGjkV189PYKqa3NvkQ+NFfcXY3se7P6ZspL9XpEBnqH57bdfU2mypyCOeOIcDohtINf995e//CUUy65X+4zqyGaaho426Wt1O3tqjcIJZiYIkh6BUCOucxKv3PL2T1lpkx8ehG7qdcqfB0kbAOKzbi/eywMUaUC1OYBUXwkMH6K4+PHy8y8/H47tu+++r3z8y0pKC6Cw1t0XDFtuX+Q58atqaQEKz1INfwPhz/cpi+xoggjSTNWM3w3NddLVBKStjr8stW0jJXi/68c14egEGpT5FqlMpWa9VCZdQVU9l41YWg1cUn0Lq+E0soH+Mu65M4igIvXe+GycfWdOFcls4LuK/U0rGfyuwhisk+M9fvzxxwS1FS1pP6Vz2xLobg1BnB1+zRmRJsezj0OeKEjBhM6h4meskfaBQJJEhz/YFu7F52gFDrSa7zXh4r/sddZF9DGJoqjuBg1Lv/QcahfTr5cBRNdh41ZHCPzT+L7nb5UmAcBGBHitshgOGhDJFve+6ixBvDM3uU+eAZQsrkPgqEyJgXSbadVAr9W8COi8nmDK6KRBsnO2oAh3/pmJTZDxzWA0sOG/2Ev2YwSxuL85cL6DNYddgPLdo4ePL3/605/S894AbvNU370/+tcMng5BghMFmM9LQrjKQIDPA9wpe4G9wB8SB8TY2B+cY4N61zdjhY7+4euIECpK3I+VgYIr0Gk7p/QAiDR/n4knGahFcn3VCda8jIs/sqfcOyZe+lsTgOzHgIkoS9cOqWgqYCTQSNCYMSYEHKsicW/2axGQQuk0eK/p/jTRTjXm5auD5s51WLWUJaBtiFw7qP9pJpkxBD5GECjiGOyXVf7Z4yhxavfsFVKMLrNBQ9NtT1PA6fUPoqzIvmhLS1VCv//+u5yZJCmrCmV/rAJ5gI302Q+oct6ovXcRQkl/9iUVLpPoALO0VUDpZK+NeaVN048IBAi6SmVzzQ4Qc6JXBeqrEhxgeYm1lZED+FdcbLGTs9miBj/Q/6C4npLMI8EciyVn883rALt55lRjxgA5QPO0DxRQ46O4pkMwK2NlWs0Po2r067R2zB4KzPjf2B5jgVWWBHRpm/jm2bNQD88V6v7O3aN/v4k84ixtGeGe+QziKxINBaKSFGzMTp7BRN862/gmn8dZcN3aLvEh/jwU0DdVID2LEmFvYcgFhIuKacVnGkeWaUOrC3M/KxRUJXz+y5lwrQSrTdzDACF+pNAwwM1nmQRqDJiKWbVyi7gT/8XmB2AeQ8TzqU/jfrk3zjmvBUCApbNB7HkeY0PwnIlxuc4ofg6YlYLsPE8rqNixjN0aoKeNcrapYIXJswrLiuEcLWwreGCrZJad6cDYRXoDYZ44y1T2IPsFn9KezSagtX/v00suQJm4ABbczkirxgVoBX6M088zoyvs9CCgCXtPUCGx3ZcmhAym/wmVUfox3r6+PH3UygS0UVB5qoLvP/LhOJMpGh1zCHHsb5P8HQkhFaookn68vCCoTtZ/6SyoV68PhUBne7x/9yG8fiVoRf6PqgliMG8RUJg65YLEK01jfYVv21Bv0J6AfYYqjnDJTpO/6xDsK5rehtpuuqIZbB6DwiZ/VTiszGxFMgzqExTefxAEKTzmSb7zOtRSDlrk1Odc2391VZ7kfux58bM+mSeoLPgqogor6Dj4sNz7qm7tX2uQlCrBmul1pI0DrqIZSUxHhzPgP4JD5z0NbWMtn//2PPfC7/H8SLbOYh1cy1l5C6NVil5L9iKpOsxzgq5RLlUIJ/c6KBIHKipdNzUWkbe22mmP6RrkI8iQQK0V5u9QXgwCTa8eCWEHfB9I3JqpXQdVEPl8Dllm6bGGl0v66JJwbYg3e9V9FHnpCatEfn5N5lZy7PGxMttxKa1Oc80OwG0wXBGcKCIuKLH3DuOAqIa0G6gtVHxwukmwQIcnrqBjs2dBqtTRH7bqD87nLPwSWtNp7Ar3bmUDQ8y+5nWAAP5Iw02yE+NfeWjvvXN9qo7qGSSp4nuCkD56lMoDgbdjERqYNoErGNSKyTmIKfVcQYOpOi6TjWGMYl7VAqXj8L8BV7yn0I6XzGQv3s6gIhWO8ufEUqwqp8rJdY+2m+RtQQTfYpUcimSDtN6jgXSAqgUjByACBWgBeCtaFYNq8NPEXYAoVZlVQHhNqrLnIUkw4hEnymaAq/VMc36qCn0NNIO6L6mbeehzKg/uoA76PKUIt8pgv2rHEeTsrVroHhW0Old1eSTa0KvkO/uuiXkpfaX8Uu0FgQ1iuiQq676ewLAh8A+zpfw+Z7R0+wIrZY8MlFt1PlXO+/eyV6FTdeRS95TJfoUpSnVkMbAJAbbWs+WzMVHv/v60UsVzrj252gvBhjNtl2Ck1PrOi+Q7vZbaiiuyHPDhNJZG2xn7/7YgqgGTgFlZGWOdrIIn4CIFOr2Qo59WCbeVMa6FwIrrSxX+6O2fRzkF9kcdaQlznv/DIuu1aw2IQMVDLR8tXbtKwAtdKxXSKGw+y3da3TGg1M6l8sgs2fWb6s+tTDs2BBviuQIwyv6FceFM4FXn2Qfa83Owlj7E++1j8z7KZylwd04u2HMGycY2Vh4DotkLvfVoVabzZB0TxGent22AjrTpJGOjMB+xyeKE7JOxeQK+oL4JbZKq/ztm7LVaITjofwk4o7q8diCrpwba7j8ru0fry6ii/9PnbW/qH12n2pcm2oL0Br7ONlVYKn3Ob14HGJEaTECemGy0SWy34y74rpzbjdxIAraqILYo4jZRCa5eA59df9mkTdpm5033L/6ZQFtwkc8IGyjsgAKAro3xX65twGBsyuJFE6CMigoIYptMwRD+GB8JHB0jXIj/VuRwlAqfJ0vGuDcA5SjCrTqXXilYwP1jIxArMiaWvZCkdbFR45AWXqwmBwRZfG01l7VLIcKewQFzbRlBa6PK1tgzAeDYNNh9tJG8qno51+Cc8VZlG69bpRa0qODatVe51qd/BEl9Hq2Glg7MZynmwnu5/gNIUd12FWqSt7TyDKxLYhXbX5BVEDWAywQU+R3iImxkxG5O6vGKKkX4B8qsQMX0MrjuI29YL7tgm+IwJMwZdZH4vn+NYaMS++jxMf6G6yrgeefLE8IPb36//PL3f7u8e0FC+Pby5P7N5d6De3AqLrcZTE9AVsooKqMYrCqLdv7W5wnhzU37L0gSMwx4SQ/jD5DjtULYJt8uDIGsCddhHJTNXpM1wWX4zHuAXajrXDwNhQkhG0eH0UCwSK4bvZW5awNvB4tWwCYOOyVakLsmd6KzBALKIucgzQHoIEGxoJK4wfl5BFCSEFZmPTswz4mMvjLEXJtoUqSYb+o8m6TBOa9KWmghGzQqPUkHiYFPgHvqqzgjH6mmrTrHcwjyNkNpVZJ14fcjgJE5aR8Oiioob5Cet28vf/3rX0eVvZfmVZx1Ziqe+gSsMIqkiGpI9/GZXPsAN9vKfpztM57BWYjkITTXKWERmHMgGjCv3yAVogICVguPvqopSEVBizX1wJ5oruwB+kJDSVgPWRMBKLAdhCr9zMSLoIu9YMBX6eDKN//49x8TMCvUw7N1vECNcRNfDz/f6ewdZdz5/TPinR6nE2W03w/Fs71bnBM/E4SRawOFssfCCoEUQxOunIuhSx1rUKqgCCH7F+PKGaDaxR46zwGyQphqS9RRKwTB77NHOAdWT/mZzpP/zX7GGUjxM/Bvf1LFKeJ897dJXJW17JWF7p5qyCiP2BhnlSbQWeDPz61CSbe1KpLh72+aDJtsaax1Ot4T98N5kHoYpxHJ6ic9E1MDlXoZBsQcTp9Re9Wq6loVSNVFz991iCYtQXevAPjwh/2pnQP15A97WMcdsYG7d0OD4pSYZNgXKsXqk2rBQCuR6UNpcPd4BAvrXzEJbAW+fWz8SUAyddVUuCZCxB4nweO9lX/HYd+9PJ1YAPejLDx7gh5cRmoQxPMa5zDo94RbqmxbBcjs6/SN1c6pnifIZ9XE3hDOYxzs6w5njw2cwEKSKkVrMsv0dUCLVphKBU8AB3i13lP9WBL/JURQwTk7DhsOWDjf0J5v+k6K3vNXX5UkfwGltt35b3y3Sbzvcw3y7zaG5Y9JKu5HgSPtNffini3o2eq1fjWgIrQyE9QpQltJc+6lI0M8j1wftonA03mjB50boYp37y4//fxzQC9778tAKvUtVaHZD5UcMyvs1LNzZg1wfVl76HNj+9j+0UrMYoaN1EhPsIJks8FS7vWl9fN3D9YNbBvtt8kkvsIE8fD5E2oh4QWc4Rnze5nLBtgx5fNzHNFkuDM38aeeywTFB5Njz9LKOXTdE72cRx5fZZ/jABqeYRIgZ0xuVrL3b5LXs3qlnCYhWGUmPmGCVNJyA/SONhjA8n51AvCtAJS+liQu9r+xX6i0q+Ji+1XulSocytyAB57rGaSNQNTiEe3OQcVbb3r7wUs9Jjh35jN+K3Mjp1qehF0acWaa7tnI3lhrDRU31pRrObPPerg66oTnxCgHznFp1xslMjpubVMp09gygHQBeJXVjZGjxJr403m7D3OWco5PquJ8/a+//Zbnyr5xj0VY5R7x+DW2SMKBCqeCdG9r8/h5zuVGr+ljY8NXqTW5ZR3Dcjol8+yJVO1GBQ/ldzbfuLQsHfsGC7oV+Oqamux57rimr8Jg65zUIwHayCDZNhZtON+2wpzZFApIaRvwy/H1s6tWAa3MYcsEqLl/W6zartEqHHFKRutBMV5Mz/rFJ0wMTfXTczxfocPSv/ns7vXGGi3m3Ob5ATp5v02iYRx0ZjuJH88M5iRMkMRHd28ySoR9zX3xGrbzoId/UYXw8u7y4fXzVAhv37y+QFJh9MSHy8fLuw/vLh8vOCISJ+ibNK8XdYqD/QcJ4b2gFz3wb951QDQ3yCbLMNXJ0pdqsEATlcUFwHGOSVhoVt/skFQEu9mkhdUAVfY3A3HXR2QpXOTRQ3OuONm/4oE2ICstYkIX0k4/dIPzYNgI0sISNC2BdKAlhw9koIhREXIpFwelgsA/w+zL/24jrnL2Q0KQ2GfdoIdCWYILHNpb0dRsgNAY72feYGTvD4TpSge0opDAfANkSegMbFJpmbGscAa86WvlLgGRymGj3uZwpILRIZ46QemUGqAksateXKORPW847vbRzYjaL8BnZz7l+kYarFHFKYLbxJfkoqgTTlBarMZHROnujUM+W13oHDIod46/aAVIZ2U1IZW70XtTzk+DedF+107Emvd92p8Bbbp9secBtxlMP9RPBA86rf1xR+C/lNae0Abr7eMwEDTIsy9CQD77LqqiRRuy51chFMW1Kp1zcRIsOiceVzp2g6D2B13Rz/RHoop6okXrIHFu3DdnA9pf++8KrnA9BFIYLmikUgvPiHPERNbTwzUpUZ5AmR6fCIwowtS9yuceymkZ5wIAU3U33pyAN2tyUtU8jfKQ/tjPwkkUfMlQ2VCuOrdIIOQIkjfbE6AhznAVFxyXc0Zx+EXna/xFWe0DTOA/h1ubcuohXDOJFVGDNm2aybKN5ElIlihzzTmrUWztuIUkpB8/BhQ4S/2nTxQHv6qyTr7nHJXCyvhjh4o28v9atZWuwrVZ3dG5sucrsz+bQi/cKvb2OvE7VI1xqjAr+K5WKKiQPUyyqC3n8/h+foaAAPdPktEqdpHlgAag/pstyzPn/hS0wpGmShJK/cvYL6sJOFIDp/TLoBY3wIj9bKWQeyLwLO35WuVwL9o3Y9U6IFGqT1Cou84Eza4hzwObw3dxr1KkD3GXCbjFpgyo4Z6xOyYe8TUANaeKldV67fVVGIeZYk1IAAwC2rwvpZO9TLDEnjzPPpT6ZRBl4BbAZJUo/vc5MWD/maSwnnyXTAD9cfqKBoQqcCF6bpJ09D5uVIgqfzJQuPdWGf/o/njwMEG2dGbFFpLUD4wQpODeAZoP8Su0EZZI5h6jPjza+lobuD72JnbefcyzT2A3YIjPCCtogI8xhDbTveI6+O8zNdOeUc4e38N+E/jMXt94JqsU2eujUCsUh18HkBQQkc7avlbB7Nog2SG8V592AJAK7GBPNxP33EV4xBLvy4I4KuBR6632QQJdwIEIrVz7IfU98QMDkCrrT3xX1pYgYkb9DNgQbIpdPM1JFnyJbY2oWCm7rm2URE/aEwHGN3osPdZTDY4dnOieIi48izAFBjr4bwGvgqpXBVRt/nGmN2KMZ8J5xPZR0Tn3rwnMHiBZhpu37/kAg9SNYBTG069j+2gfOTOpOONh+ywONYnEPmETWAR5jwAAIABJREFUSTp4LUnQWiMOYGutCWGALS7krJa9UlVvXlPNNInvYj78X2zqw4dVDCZOWJXK2Ae7IO1ZkIg4ls9NxWszi7EtnCOAQOcMBgBcWwfJEc8JQNrYPxX724+l/Dvre0lvQPl79+IDTUK5Vtak8xkrtJa4L/6wSWNnCJdtkjMx8IVrpRWK70q8PbYLSbiFmHN8I62Xe+GP44dcf5Nl8wxjDX8uUCg4LYCc873k2tag9C6umplr+NKE8OOb35MQXt6+vTwmmIWe8+Hd5eXb11EZvXvDJgdpQAGJm26gZZUwDoVNttkZDx9QFXl/ef32TQZyk8hxg6HqRdRgidwOOq8hCMBmISuusb1psjGaVahuU2qUtlIlqNJMcGTnMQgqCx4I9qk/ohWFUx/bHBkbufNb7uTw6cjZpO1DaxWKPpejWW3DjKl84tSDWk31lOtkw/CaaJvIp4GH1QTFBGrob4p8gyTToDoEOhv3/fsgQemPuSlVk0MRB8fGnXPP/W3mluMnNGKsiYbFZKip6Sgvp7U61m+Djc89QpHnffsu12qy0+bkouUGIjGWBuQgKI8Qw/lUNZGfqRgHip7AaZVJqSGsIZSR9x9KDYa+kUBqM/qO3szRABSjECE0GBfxzgDgf/BH9PpYI8d8zDkpT29DL8EsCUvpYxVDkpqW+1y1MlXRSKE3ucJgs98wKH2tdMb+qRKbVUd+YsUiqoZDzHnGggudR9N0TnqFlQ3BAX/X/aYR4bcMtNwTcewEv6gKpvf3Sh2R5ns4skn/4+CkWPzwww/5PUAN9mqCpK94/XKoYWG0EhBPpMEEPcl5hsg+SsBo0IqdOSeEQY/v3cseJAkjcW5AUsN9OOStaWbQrZcy7IQo/ymiskb5iWik0jr1VPZaFB53xnjenEHW3r7BBIVUT6geZV7Wg8uzb745ZnlGEGTPv9FY6fdVwqxim6N0nKckJbRvX61n59PKDIFik6IrwHEOOB3RIV29FdwmKRWPgH5dhWGeK+gnSZeBFYFLAs0hx0fV9kR3xQkHcb/PGrV/uRW90tKSrJ5EapKg3eCYH8d+gahz7pto1D9wf/6ugUue2YcPq6ohFoNqHJVIgZNWoqXFmTyXsncJKp51i1ADNKv2iHJ92FmV+sI+GO00tPv07zTQTZWAQCo/L2BkUGrgmCr7AIms46TKTeoF1hRrYg8aqPHd2A3ttfbIvSzl1cHQETab8IwVeRktqZBsJmLYHhMsefbtt9mf7p2swZIJxqgIfpxBCPdDk4tWDVT4UyDrnCgWYGtQnd6lJcMmlWc032oq9wrA4aiY2KeNe5J62YrwJecOf6PwEeAA78/A6/U3phrz+k3uU/TeZJw1Yl8ATqkm7n5NvDIKpzbWnurIyS+RxZ628twqDHsxFPmxe9z3rdw0tvi0/+9+e4fW20clUVYOcRAtEn4/No7nFGXW08iC3MdYAul9PM8yHOCZ6nLEpdrzLc0sol4DgU3+uDeD8k/6+k+AVtZi4FXVWUtnx4bw57C9/M7aDNgbCYgnwlLbWoGyVp6ucYJVjVL1KlYUn3pSfMbfl/1TJWs+17WSMZW9NlEcq4hW27QxibEePAwIL1ApbTe9vItN4oMpluwse8YFjbmeCOOtv9+zE7t+KhJ4H57R+L6Tcrg+jXuwQhTw46uvYq+wO1wrfp71y1iWVeAFHMoE61p3luDbQ4zGSpwCVZ5rhYzOhYzzNQp6ROl9c3HP8bXMIsc4sHY5X/RfpioJjbdJWtlypeenav7o0eW777+fEEuF3PI81w+HP7KKKVDDMxeMJSbmD98ZMCOtHB0DgV+yMOPe5Fr5GfaSM8Me43rS489IpylzuhZ536qhgrnYtswCfvXqYHmYuJ0V/bnXAAJjsfE5Fgic+Zn1nO8TPE/St8kJhz9fUm4Ow/5OBbjEuEP1vwWQ9quq5PzFCeHt2z8uv/74NwYFXh6C+K1C+PLNq8v7W3oHCATZXJS/F9Ssb4MFZGB0EPzQFqBrPS7K/vbt5UcGsn4o3fLDuw363QDcNNgu2SEh7FBQgoqW2XmwacyWvvPhQ439kycVbqHsuhLqs2+fHeIMGOQgl3PeGJNDTGV8cMvdysXLE69jIkAs7dXKCKtN8ME1EshY8TO54jt7qOuoFGohkMBRuVGks1q1UGXRapKO0ebrYwMnoK7TIcE0GDVoOiqQGzKqQTSwFk2zukPw1c/oISIIVEm09LxKBFOBxLC48dnIGZ8wehEbk89yExu4XlGRzivUuAWd2eBb3puNDggxhF9n4UBOAzrHD4Qe+rFS5hmSTTDrHMIF8jiIKGKu78rETgQrvVlD4ltR2Eyx9dUkibpX0YdUHVsGyFqJWrqurJG9ikk2ls9lPw2V5LCKvHGfQYM2aDtVz3dvjyowaxJD5by9CUuYt3o9qSTMoWrQmyCguFk0FANaCkgpevYPxjhuBh9nEFCBdT6jVN5fDPcGqXoWYuDsZRvl2+Rd5UHW7pdffm1wc6KwtL9rczxnBM/KnEXc6NFSRIch4nXqVimSGDunctUvE+Q4hLedL8TPQPVa3Zvymuc/SQQiTIz1aE9W+1EnUBPa7E3m3En95rOl9/G7nGuR9oBSQ1xZX84Jn5teiBNd/RxMx4ZvALVJeAz8qDZ8ryDXkVjNeQW5XcO59x7kfeqN9kIddmoN/aFxAoSsep9+hNHT+D56QbNuGQheuyC1vNW5jqJRXIbX+L30I56o7zgk/oZWN1EEz/sBzDDna5RRBR8IcJr8EViWept2ggXBJK6AjAYVGUkR28EcuNe5jtoMZc4rdEaCDoWGz+b6rS61V+vaXxilx1W1eX45b/QwUnFMH/PHINYBLUG5MxD+irDzfsbbkOieK6ixBx/eHz1PrAX+saJErYrbN8c12X/Cehd5bq8391bMaMnYWgOuAfh1dpU+rT2ule0XgadSD9gSlH+BtIj2kcwewFppnQqYWbmSouz8M/aWfdFcr0DcPZ7FAAHtPN+VilcEgio6Ic2NnyeBEnBAjXM+91DD3HM8KINTL4xfmOK4CL+JoElHV+9a6Q6LYHNgpflhk6SPkXRYvVQBm/vkZ4rA8Bnp3RkF8ZxIa9MDJjP/jMQjvUXsh/uhDXoNJH3ee0RvBop4n4IM2PbQSVVRXQWbfZ2fqYy+ysG5gpXK9xQzkwSul9mzw140APU+pJKm8jPlcJMVwaDahao2J7YgMUzVYuPI9jxj60ZpBVxX2EVVdL7TuDAx4FoOjAXCEhtT6Zxo8TxI3vg8kx7sXEXbNlQctXmquNN44P0qtnP//Lx+o/Yvtmp9aoKsbaJq/MH7VMXlOk0uc073h8+tCn2rupyFxLQABGOL8RUmHPojR0OEQj6F4ePZRhzt2jtsjJxRTU8e52wRQ0prDgNgVEZsfMRVbm8TJ50r2fYdnxN7fHp9/p3YK+ja2L/0Oa8KiHq/iWwT1SYjfE/29PoDAf+apHReoJVogekkRYvNZuUOYJw4y3N4TvBckySPT55UtGYzsllr1kM2FL/H/jsXRLgHZ63y+bH7o/fyHLEjjuiwJ7y00bI6pF8Lusv4KyepsaNijVwfuQFFgOYvG/GzPn/OS7Qtpq4c3zZtBWwq8YB73n0BaCR1NSygiewFzBhTKGv5pRVCEkJ6CD+SId9+uNzDoBD8XkodzfyJ/CU4u8k4CZRG06/x4H6GRVdpq71tbMrMLPn48fLLr7922Cd9dxE4aX9T0EgEDUY7LS3vUpn9UUZDEZvEbWR9l4k7iBeDyKYv7ah9MTzsiAIgnjDakY5dB5VNQX/haRCqjy5DdG3aX9B5zFtasMDnBK1ff5FDyDGC6dUKnbYGpcFNKRvS4aRXcMEG3kHXQsFrIBN08pgbVctiRctmVPn7GjA2pOiU1B1fszcrPYqv3ySJk35C1QaHzPpmVtlpZtOzZ63YEogpUJNrvt/EjmsInXboYZSpNtctaphTTeR6InAxhx2ng6Ee5971733Okm62kxs8iEnQeGhV3UPprVw1kfWVbuTwadYkh399ObwfcSKpKKWa9Pvao1wHwvV1nVutqDhB6bKhOjpzcZUAJeWTcIMgTtGM7+a6czDpE70gEtEKXxreM//w3dGPkEQr4hX87CoprGPWafjspUfwemfBXRPCnDWR08k+s3bdp636cW2opaVicZpz1MCza3PQAk/D6nV2Gkj7G1sJLDU3Ixt2ZpK80DdnIDXDZeW8jne7YIixRruB3ERl5oS5VvZrzuCEXFJRfEhFEzpfhzhzHQVhShsUaGC9soen7MXn2CvcER8FBeJYoVeF9l6HY1KUnq8ZaKtHouEkNDo5ewNz3mbcnUfUYcilipZ9WJlvLjzKZRsDc660pYdlQVJ7EyrKkOQdhdqpk9pvdEQm65HhXLIOXH8ApfWZcHZ+++15nc7txyMoS6K7hMIEU7vCmkShFbrjlJNNTrRtPAeAHO6Je0vVJAIDpc0kwBw6muT09uPRd8T3Sn0MMPX6dcSsEnyk4lqElHugXwLaoLO7Euwt4eX7AfR4xny/CaEz4CzMJyiMqExp387DxCa0H4S5WN3LtEakYjAqv8rCrBd/z0FHEV36PCpcwX85u+wfQbH2htcvShXiHptctRqtnQmIFsGpUkcT2CtwNhq1zBZnRGIzAuy95rnXVshEwMfZS64t18eZwB/A2tpFWEN8aAPX2pOyGlotCmgjsj7qmvZfyuvBRkgA+TDn8Uy1itjEFJdNwk4kimNrmyzUUV7HQuVcPkCFFmXH2uUzA6IxQs9NAskxPWBvJOmi2rD5cdyb1R5BMUE0zhrJTZKiAAhT5B7rg+fHc8V+cO9NzBunwKqIIMrGU3mOzjTIVDsy97Frq1CVLQACK/Z4srcwKIIf595U7iH7jrlwUaYsFVBwS1uWn09gykTY88p68zmKhOTaUpFqP/Q5oeiZrsqnz+e8V01qpZHyHq67YGQVJg/NhQCzV1BEoRYrJsYTiRv3Xs6w38c1C1b5XF0HAYPEJgF3SyVUJbixycQI0/fYFoAqRtaGh+652Ne+Mdcje3SiNcaAsTN8TlpSOpbnDPoe1cUJ18iO0fbJYsg4sn031x979/JlqfWIak25HrtEKwdgJnubcw+LJc9v7TdSa+2p5Hd4rToWFXc84qv79wtgb55qYmcF1RxMn2H3jYud0ys4fwAO67EWjDhidoUZo7HQNjXnmGa/Hmy27plUJV9Vu4A/US0di4p/SwWVgcP3kzD2bG+cy0mhnM+zenju79ePB9Bda4XKyPpIdTE8e5whgELWWlsUhegloSbv2Z+H6Mx1VjPPQ3tqFZ/74NpNkN2ftitkbvvW7osTQnoIf/7hf1ze06hNqZXS/c2dywOokfdacv74AQNAab8bN8pqk3qHGhpa3BFZYxyfXG7u34vKaFS6CHBevLy8evGSQRGtQGV+Ro10qjIzAkGtQWdAT8ZtZxP++tuvFZ2I4a0R//uPfz8MH0aczyE4saeEa89GXKYs6nhG5JucFLmJutRtN47VCoOx9PEtkNIRXK+7aCubFESE170fewAxMg4x5t6i8LeEAsODA+KPzj6GLCg16w5KUUGZUrOqpGcAE+GIBTo6cNE17pnKBsIvQatI7viu9eNQIXr05KvLm5cvE/SojMTvwU8n6FMYpIFzS/pUCVMVWDDCa6lQQBN48SJB2lP47UPaU/FIgLt+nCmEmQxYoZSzrlEQRUmA/bDz0Vohq6gQAakBKsmOzjeHIUhixycYiCaAimx1D9IRICQZ3wgQEt3w6hGnuc67jIGeWq3JjPSMJJETCTAhL9LqTJ5eRxODexl4a5J7DtrNixTDIBH3OtjHnC2SRa7l+XNodv28CiQ1aS29qaprcQZDr3WIEep41QHpOTdLzK3W5n0oc72ZQMM/2KfcW0YwTHk1g4OnaHtULGYTbOa3r+EsVuO+4Pqha0BnC0KGsvCrBptcb+SwR51hjUKhWiLl9xXMaWJZZ6qiZNNN+994P2toBYZnRIDGWieYGlWUNQxqeR4ZsORWikyCnaF65+doYBV15QkD8H2lxXc8gGfJoCiJ/ZBpK9kFYK62gvfgUERYP6nmUmF9+TLrlOr5VI3ZD0GIHz7KGnPWfvrpp4OWy8gKrjfn96j43Q9QRDWJgEOai9cqCqxT5HoJZiMMQuIMlXHXSX8LNhk00zmWVoK7f/p80jP44eMBWMWprxLq9ZGk+zP2e3q3v3qaHjX2RMBFJNc35gTKMvuI65feLg3RezDBPOxfhDPogykIUOS5/WZ5Lulh6fDlBDer1PHdUjytZrl/WCfpjv3+JsYKdTkj63zPJlb25Rwzelcx0+eYECWZm7Kk9FGR4lTO6P8ZXT8U1dFgM4tyyHk+Y+IGou2CIK1udAyJVSvHm0irOhgXq+QnONk8U/eHYm7ngErJeX0Ne4jvIfmxF9EklWtkrwIqCJyWQdP5rBk3MirkJwntlFPLzCkgRCDWMzoBMXqQGd+zCkZ9cmnoAQkJwmAQzf/WF1WC39EPHVhdGm6ShlVijUP4firavM99zVrjEzoi5vNxUxUKsQp/9eHVULA3j88SqEqSCli+4dQJytffHQaKFYTNgUviNdXx0Gq5hlW2O86hlM6AkhOOCXV+gmXGAQIHJlCscwDhV69yjmKbloQao8gwCc3xNEBekPJIEAbS2/Jj1av+osIbKTjEZnQPxBsoJrh7kPKbauwEOYzXZCOdK9/8vpV04wrn77XAcF2bxLoRTyHOodXqOhuQtUlytfFAxFACHZ4FP0+fzc953tHfGPMNGy4l1Fl8GXjPe5n3PdqkfoDPxA6y/r/+8uvlt+e/BUDjDKsQjw0odfFD1tDrSGwwQSHptzhZxCL1i0ciOwcocB0hmIFCPgNjroxgGJDA8+MMHuDfgPwDcJlokmJsUlFTrEFobuJZxC/cF/sSpoa0WPekFORU2ocyJIYBlNy8Y9Y67RQ3N6ne53nOPjg+imeIUmlmNNK/+XPHf3HWUgE1UWZYfGYf0kfZqqJ/WY+0MoRi3TY1roszgQFWWTfA/UQnuY/0Rz96mPapcwzAPorIDmy/nQXeLxjyZQnh7ZvLu1fPLz//jYTwj8tdLpwNcXPn8pDGc5pyM5SUsueqKJQxKdsPXarKaKk4rXh82IO+d3m7ahw3/8fz33MTtx9K5UozrfS4Ixlkge9f7q4ZmMViI5ea+MeM0XW2oCqQrGr69wimyKQzg+takj0nhAk9VBXLtrgqlYqU8H2htbx8cfQYKeuuEUvgkSohaFZFHPgoGlzZVEFD15+UQazh5lfYoXzqotz8XuYQDTEvetL8+poQbvxFHEsDEV47I0gxwFOiayLUeWxsKPnU3ru9SZkruN+RisGzKg2qMu+KGfA6B0AENw5gKOPZ6OY7V/WKxHiqXk2W+d4zSn5GexNobqA7959+iCG4Z6pQFnlBv9+bR7jhviRP9pB0zVtJ1pDns2kQHo/chNDA+nwvOvsYuBnGGjYCg6vYSmnElfR2PpMV4BqfVtrsueNaMMQJtF+9NB7+JC8M5XUN6sqGByULFbGoXfpot0+C0r8t/S1KuSS8oJcRFmmyyF7XQODwRO404E2oiv7mbCJbv+Az+zSqu63sWM0w0S5y23JrWW1XfcMjITwpu9knck0Iyzpgj52D6VDvpMhw/aeZV45oqNpqQRHWrEa3AXfFGBokmjSnsjpQIdXABEAVetJhpTdlVRerkEngV9XjO7x3ga1zX1WUyu7d+0Qx1aAjQMGGnqvG2HNTag+vn/sAUqkYwq5IjICVSUbQzAEWBNPufa8X59hRCeyLd7GnVvHZS/ZMn+2h+y37d4Ev/+W7STxwTPYA5fVU7gvEZN+vd0JwhfNhz2XoLethojcGp8k+df8lydmelbJ9TkYFoAhcSSS1mwAJVvcD2N3bWIETBdHKHM9DdWUcKWcidLIputl7lfXZ3o6C6pgCHfBe2nkT9VJyBRYDng5o5DoFC00C+UwDZEC0ivs0ec85OFUGtN3n52PFIQHPRnxUWKoJWxkaHQ5dv8NzaTU+PecqAK9CL7qfgG/PuX2Orba6x2SX8P4GjgVNZASwXwLgCWTcuZtzEFt0krHPs3Ye42h6Ocu7fr7n84RQvxM7vYHpAcEOJVtAlfYpKfzi87Si1iyhPWHnwdrxZ4tF8BkGZ+kTnL3Fl1kF+CTZ3DUkCLvHvW88SgRLSoF2jMIh5IQwXYTOSrEG2HCOsn3axAXYcfZUaMWc3/XPJVaavfZ1aazGFtxq1mZiTVjlM8vpcDonqkz290QptOPeq2eHc3MGws5nM5Xt2YzS9zr/7x8lhFaJArDNVxpDaAPOCaGVRM5dWle+ouraecPx5aNfCvJ/4s93T7EVYxfVX06AbRUlk33XgYdkPGLftWJrvsdkuQlhRdNSSYuN6CzBL0kI83nTGagNvcYOXFfBzPoefbKJWkCS+Wdeh54Y4BGF/qnnS9MU0Ba4lAHF+zjnCoqdFby16T5T1pakLLFx4rdWgp0Pm3ahFXx4zgGYUomvTcnA+rVBsJ5WOWsXRqtdvK6fAxi25SH6BGO8SOWNjWWe+jcdUSNYZ6wcnzb1eeeDqpBcmnNVYQOKqdZ/sltcf5gr0zrh86JfQLK2PnoTu6pUN/lULfgMLlt5de84W5G1QdwrCd/bFjBmsspQunevvdavXqa4E0YiPcdPvzoYJrZC/PsSwg+vL29e/ZYK4YeXLy43VFI+vr/coqjJ4EUqhLc4h/0FFtiCVnG0TdKpNqW5HaeAwWxSB7kuEuofb0NHev7r88v7IQZUnzCubJLSyTrYuUHB3SRVHA4OPEI2cV5JBhZ0rlHafI7gJEbwDsg4fUR/HLSBGKgFJ3Eop3lhPHQd2TmptM8hzg1EYEGWm8SDG1TtbikdPKz0FqEitOCoAVwbwXm4QTPg4kd8pk7rCLJG8YsBp7rpZspBk5rQvgvuwfs4kNaIfzTZSYCX0Qr9Tt6TA0fAvOqsCAPfB+0WRDFiMav2OIg+TjICN8iOY9xL/9CYHLS303Bzg0IT02xsjM16EJqUXmXANXJSs7h+ngdOsnPISk0I3TO02vaQKiDC9fgcSZic1xL53RcvlkT3sJsQWgFKgrPE+BDOOaVntu00MOy8wFBDl5AZOEvl9N5FtA18Eri8B5lH9vlpHCUgie/roa/xcBaZTewHlWA9ealupTLY4LuDqKnSNPCwn0QDlCAv1NI+R9H/Q8xig2Tj+E8DlY97mbCQhpngiqG20I9ZB9B2qnvp39xw+sMZL8A+9zSEzoqi3QJ4nXSo55N3tseTcxAUmMRhzdmgYUqAB7kb2s5+4K/flXmBM+jSfCooUnpzZ851vUgaSwEs7akDjK8jB6TIXWl6pQDWWtc2nStB3JPCHThNPuvzPzp4WQkmhHwONpEzQA9cUedSRLBFVmYy2meVRddbmo/3aIUiYMwk1WUxcN51Vvy+91sqTIXACnx10HCqNkqLU7EfqsN9FBQo7fkc/KcKsqHhKkCaYIZeTCIGhW42vQE3fwuWNeG4jl1xHSNYsOdusElVO9SmNxWSOc8UjKPGN7wouMhaAlrlrME6Gf3VnhwTDa61852aXLY/uDMoU4lAwdikeSqssSmjgJpAABY6RFrUPf3F925ydoPsEiyttwmn3n6ljruR8iywhI1DUdf1lu7F69gX1kQlaPYC9xuRjIGJ0MpaEe+fgmL27Ta4qwJ1wUACTJF+g3c+N6BU1INfxd/wJxRrxF1mCzwHnCFtXBYtYggIjlREyjll0mrtv7KS4nOT2h+K5pgZ7qkzxVr/7iiXzvMrcB3lc/qb9pw8N/w7CeFEJ/S1UmPPVTITH/xMgv4pHNobbXCYZEWK+wBb93X8EKIkR89ok92cwdkpAS9n62kfrDQkedrn8r+lLbdyX2XuaDSsAqfPDt1/1QvvRapsgM5R0k3KsKfsXexZR4d1/3itZbF0viuvObQ7NuoRPcsPrwDKQHVt/+cJvtXuq2/oGSj4VAo612FianLp2QvAOfvk3mj8WB+rLxPAia88+Tlpk36f1b6CT9c+vsRfMnXGzDDe0i5yjez76hMgNIUCd0HfxA2rvMvw0Z8omKPt1Z8nZjjNOcWGKobCZ0Zlc3P0olq/ZLggV/tT+S72tBV7E1aTfSvAJs3GmyQiATnuXOKLaDuxvSRKsGPlCXRk76x/83yGYkNWfTXRtrdeOmiq7AK765XV7tZXUrlHWbQsE2Zh8x1U9wT9BdaM8fi5c5KtvmmXObfsB+IQ/K6K9/qX5iWtIEb9fbOLA5CeevYS638oO4/75Pl75iqqdhP7HPu3vlr8CueL9f/zn/+cRFOV7/jWgR1JQu3BnB4CMV/mx5/bnQYgpEXlS3oIb9+/vLx++VtEZT6+eXV5gCwr2/bmzuUjhptScTio7R/kv+yCLv3d/D9ukp5CSrShGaQyVdoavYiplFzupvfjt19/C22Ui/7+u+9WHWvwwENCaagO8l6GbnPTQe3S61LZXQIhG9JxNlRaoDV5wNuUXucKUogTV2lTp8h38KD4XC4xakfrcZNGFGM2YQerBr4WVbA1eTb5fJGHy7XwUFkfAuOgcSvB25wcRHKiIgZfMZ7vuklU7wyquUGYJhxFUzougjXWUfFfrpGKpo230jk12ik9r4k8tAiEDdYjEeU0VcRmLDUO0rNKjSttVWQ7h4K+PHjbJPaR9iZ4aLXCylaou6PV4BDssSPwjrIiQ+e/+ip8bhxxSvtDiUWl+ayXgBYZ7v3o8tNPP4Ye0KTxq5Tw4xgm2sL9EMQZ3HFg+B4ONK9ZNTaw0RmFv61zHuVEwxgDvoAiwIDVgolbSPO1mtAq0yjLU+clYLUnzsqp8vw6UfZunjlKvKsui7BFYSyV1ps10beiFwcVWndFV9hPOuc87yn91ZG00sWfrC8o/Xob+RyTQAyJZ8efG4zjgP7Lf/0Q7rzPAAAgAElEQVQvl//2v/+3y48//nj5X/7Df7j8b//5P1/+03/6T5f/+L/+x848jKreu+yHBAP364Sk9h1Ocw5Dx56+uAXsrQiCkLWaYAJkH0/6zxbQ5vs2PJxA+UyZYd2sDH6ORvNzqej9qFanisR3BlR+uqCL/43NsFLiHuT1nMNJxPO+VMJub0vn2NysSopD33ud/QwayJ4nQM08rtkXVSujTLh+Qq8lvWgL1hydwe9DUTlXL+2X4PNzvaMHp/8ANToClBPl0c80wEs1cL2/nhkCggAbB7g2RVd8wydCOVfZeOwHZ9M1PACtzLwrNTj7btWqA4gQJJmARu1CZ5bxOw3WoF5uPM/7jctIXzvngqewDlWHZG8+oWff+wjItwodv5VkKn1MCJpVXIHXi55/mkhZQUnyN2AhczInhqBNCKAaBbmOifif6MCjF56De/e6KLfn3evuHX6KQptsHTSvUR+T8I1Kj7gB1yOS7ufbz2plnHXhueQ6FpiEqhWK2sussdStI9FfT1Sey3xw7JasjbUQ8F2CwVI1Y//oR3vXhEKqWEDWCZ6pAVBhjoIRiT2oSAz0TCB0ogxK4xQcFmSSIgbCHj+x6hFn2Vm/JnYmiSZPPgPOScAJetDHLMh5vyl1++zrZGrE52aO8dob1sLQxKQ9ZYIJB8C8fR/mT8R6KlphgmLlHd8XcGZ7Wp+dGMJeuvg6gluGrj/JfafFYtL9qXavembgHKr3KtuxLZuvy3MUIL1WNErd10Dbi2gC7r7m59gufEWp2hWuO9pe1svfOIjYq4qmrBE2KYngAG9tLnuTZy/N2vl9PtuwmBhZtpmwXLsVNpM7WVzOxT37AJ/LeT0POuBumOsVoNKnSW1WdVYwuGDMvaMf91zBOwMSGb82Jg/3La3ynCAm5l6Sz3NJpfsYp1FGA2sHeMP5Cm0SgZgT/XUutfuK/wve2R5OBfd4T5ljD6tztf5U7oPPLK2758JE1nuJL97M3fj6tCa15Ydrtv+vSSOgYQFRAaYziH4oFtM/uZYtE7ECVlOhTSyFYm3BgFS7p3Rbamtnf+sP+RnXyB/HkUWldiCKtHWVwu3dO/sV4jeuX8YP959YZKOoXGfAhsSnaCMQMy6GbmsXGhRXFXGrtqw9oBvXEeBllGn3LftRv/P/nhAaPV3eXS4faKL/7fLrTz9cPr59dblBVOYOAdadjJK4jfPiQnnaVFY4jCQBNcIMr7dCmPL05L8TlFJF2QNPhk/TP2pvL15lQ3777bMDWRWloM+tZeD7qTyYELZ38MnlXYZis4lnPO502DXJZVBChpdmQzT4oYfNjR7UeM2vlKqlFab6gCojicSENWJoTwOV2bxQrLgPkQIWO4NDX9E3+MeB5kdJbRUKe9zk4CfQW2CrcTnPNNIJnMVZknpvBl6NWgdlmjQofsCaO1T5aCQ9DYxOEDE6nwFnkJ//h7J3WdI0za4y/zhn5DmzqgQGhTRAPWgkTIwRzLiRhiH30pgxgAvgIjDaMKO5AA3oCVjLSmp0qipVZeUpMk4eHtH2rLWe7/8ilJIKtyrzDHf/v8N72O/ea6+99lQ+pWkE+dmBlNYOK6aPwVx/QBaZwRGLn2fh/zEQU5iKY3g6qJIR2iGXDZcs21XoA5pbmn0uoDsrwXGtBjq02yBIenT5i7/486gigoQDCHz26WcVv0CIYDRMAkwlupOeXz8nN7j0thzuUxk18xs0bNQ3AxUPAdEaDWOe7aAQt5bkTMGLoNBqGqw3MFhiXerMSufxUGeuk13eAaARwyhhZaRpY0RLkZpgCHRnGmenvuqD1ILqiCmUo8pZVIFHkc6zLSA86Emqkg40IMjiORj7f/fv/t3lP/7H/3j58ssvg2gRDP6Tf/JPLr/3e793+d3f/d0IJpyDdvYi40sNQ/pBjl7Fe+eAyMFfTLd1ts1mp2aHfbP57bopM8GDtPNVkSMOcAAZaW6MF0IzHp4U29veBnuiEJWAiTTZtK/ZwREH46S0iW2qnHZ7OrFX4sQvg8aaaIBaEaHWixRQ4L2xHaCZfIGw8jdxQJnHSU6XwnJt93F2WpK1meonn+H6vAfv3vGrkyzQEyXk1ZIg8MWcMa7W2nGfADGjLOkInPeheyI2f+vkjFKfPyPSLv03jvwUTQ3iRO9LKb6pItzqKPh+iHwNSQ7QMTp6QbDugyj8LihizipSU7TfwMoAN9SpMTMKwLTG3bpcni2MkrWdMMsoZbxZ/opHcdMIQhxiE2+rfCYzY6CyoKoOdtXkkqWF2jkKmGtApymObvGJPI8BFdcwAKgtXQZ1Dry2xXYK7pEjOzLhptjTiDF1TycjuExGne+uvYCJd+4247AseMcOW3sF2M5OpMGlzcUPlUDaaozG7zqIMNAySzg2irsUlH3a1g6nWlKzq9JoOcMSXIzy7XMYzISdM+GY42zfGmEdm4m1ZUOYTwEly6gI84hAbMIz2Fmd3zjf9L489eyN77DWVoxXHcAp/PbgX2+2zmsCidXq50wedZI5FmCwJpJ/W+tqkGhNY9Rw1+Ki58HmL71Yt643b45R7NT2Ws/B5KoOO+zZ6xnEnDDezKt+ik669dRnzQGfQeZA74cYWIWwGoTeBgjm2vx96IRrNaBgodR650+gijVpwGlwaH1yaLTRh1gv1IAZVcDnnuw7z/QqV1d0j3c+6J5rE9DaYW1K1yP2ie9ci8DHWtcANGvKzvnCZxN87u/1LZ1n9m+CV2zaO600fF9mhOfjXXlPgQDrxD0LuKYJjAQ7JCWOnoFvZ0ytxVP9Ux+P53XPKXpz2KLZo2Q5x9bxXAckNOnC2Z/m6ctO8jHBHHwawVkDTfsXW9NZG1hGFy8dkbwJT7Ivsw49F06+l5TYgldlq1gWFaB0DAjBIOtMI/BCEL35FNhyLpdoPph76aU4rZH4uQSNJy0Ux0tWCX+Lf8tzwVBJX9iTUiw/x1awNg046/tX7yJxw9HCpOeKDCLmkcxi/cbWDhsUHmfyG3Oo7vy/8p0Mwc3l1YtvL1/96i8vL198d3lz+/Jy90JmqgclmT1UP1+9BKHGoODQYGgwkKUQISpD8Fck//4lMtMcqEiSP392NGZOb6UpD3K4vL/+ZDGmU1GDTlSnqT0+0ttFKuiQMRX2WiD/PJsD6VwPyRbZFhkmYydSwGBFbteDYIh/DNaU34LSp3aQQ2iOHmqad+5EhEGaFde0fYIUMwOJyhjXGeV3CBGcN62OhRTQg+o65M76F3spti8X9YhTt4uz0kBchC6O33rZxYDnvqWK2j8s6PYCF5UTmacU9z5uIMbmTZ3n6h0wFAS3abmxtHYcoqGOKWSlt9zqGA7uPIfo+pY5L2xgDVUPuSI1OmrHIWn9ySOKY5s1CdUmIgC0CWiN5Z/9+Z+FsshcMM+ffvbpoXDHhmP8yProEHNo8WXKHyOjs5tfpJS0P0smatLn11oMvbIVU8/ZFFFOS4wZyNCBQ1MuMlTK6g66HdSie4y53HnRsNA7gsaVnmofRwNUUX+DWMaVDBSOHYaGjDX0tNwTYRDah8QItxD4cOpGYYq08g48kTxRXB1+A17WNWDNT//ip5f/89/8m8v/9Z/+U4Yve+fFm8vv/s7/dvln/+yfXf7lv/pXl9/6zd+8/PKLXwZ1Y554Ru5tBi0gBmBCKH5ttI3AiVlaUc7UEU8oB9uADeD9EtiPzmawxTrl9w0UWpfIGHYPNvNsQ+A2BH+R/U7gyju2KLyBWwGuZkFsVUPwx980+3MVnWFcA7ScaFtxpieBzbPye4EUVhMqzGUyNIsSavYo1QaLBcMKzMRB/q5zG9ZEHKpeN2qgQ/6t6WKsc88HD446h08/+eTyy1/88vLf/p//FieFlj2/+Q9+M/0As1af0kOw9o/nYm8xBoxf6sWpjTk9K/dS7TKH7w4q7DbrFntM0T2B52/8xm8c+91aZN6p4iC3lx/9xm9kD3/11dc5A/LeD+tIpV4t1PEyHbhPWBLrvRbBLILeCEHVXrJuouoG3Tz2rT0/m7lpEMk74fxwL0GqNN9e5jHr9oMPc4jbXihsgs13HIrto4CEqwfjvfg34yqCK9h1BQbfxKblrJjgCX8TpdKBWdiU2NUJJ1jWwPrWAbMOtw5P+/7V3hbdzvpYS4ICfw3oY6PXG4yx0ebVmek1FMJiTwC+NhCsOE0UZl+2Hog91dqeqfWN5o/zlz04de6Is43BEMn39aWL2l6UDivqEEr4mzcHPZk5L52rrAXPcWl/0j2xV8nq3jSDm/X/iJ6LCKZVkCgAVMDF0sHNCJwdXK9vBpfPJWhe+xDmP0I0q0fOGby6SdYRdtjsQ2iWd+6kxoezAbssHZtrBtDZWRVAlQAdZfX02ewc8jcGSux//p/SAvqdfvpJhWhe31YU7uXN8Sx8hvFI9i29jAuc2+oDexXRujncAcVObYr0ibiPQaYlJDwfazONudd2hr1McMdzxxaQlZlqp+UNYZkNyGDNMM8BznjPU/2hc2D223IOrh2hsfvdX/F5VkPOZ5gX5g3finuHIuyenpN9BrLOPmGccNVA55/YD04/sZnZAgFSLxl3AQgTAPoUqUGc2iljwLy5jviM9fwqEb8FfkysL21GXveMwSbV/lWbgfGQoszPQ8Ef+0RbyToQzLWmU2o92WHmKeOKz/UcIaeWCb0lziR7bFoPURyNmMlHbyn1dl4+TOKGcSljpSyfjMPqrptZ63vIELF8Q58i62Mq14x7FICjpv306BGZusmddfb2bbhz1QcRvFNICxuWDCFnfBRUG6Adtf3ol4wCGh91/muA+LT3eH9/ext/C5vE+AYchqof8cUKZiZDmLKax3lmfGzmU7oo60/2kFm+lIsNVFgMftgzxsGAU9BZ4KTn72pMx9gMmP03BoSx9zeXNzfPLt89/eryxRc/vbx8SVsARCoaCN4lI3inYhr0ECTIIhh88JBDFtECgj4KKp9FPOaKaiH1/jgqo6EMJutwuTxFCvfbJ9n4HMQYvVBShobVeVuRfqR7a1AezVBK3wqCwDPd3sZ50ekLmhCKZikKfJbnkJbAfdl40rDOqfagPUuvMjnWpjBMZsmknGVylnmr09gAJXS9KVax6U1NJ3hac9TE6NKWDCjmeNbhUYJ+C7nlksfatlaRxd/0+jWjY0buiiJcWyawsePwKDRDDdWyLAZuxzNKPxxKFrny9fcSxeAeIsMsftFDKaiMv3Wh9sAzGOWwutIArwXTZgswDiyQsxiEmU0PK8a9zcjJNjfQIuvT56DHV2kKHpLpL7W+hdbwlcZ0VRktmqjhavP0ZGzODedPhfIJ0tJPqYXRpQy11UGc+4guodRWh07nXMSS79LGzliN1GKzjFL9dG6aFazjBVhQY3qT9w8ddyhdWgEsK9za0NY5Jbu57LdrxUzSTOhbWaIgTcvsML4YvV9+8cXlj37yk8u//bf/9vKf//N/PsRvnry4XP733/4HCQj/9b/+15ff/u3fTtCjeFFVa6/S7Dib7am12inAnQ8/iENjxrAZ9zqRofJEAts2LRXtOChup+xbQIcJm3jgVICnypR8rkhj+2a1nrWIXByW7NXNzKmvlMiwtcznudOAN/NZm5JAiuz5agxj01RoHujANVWvxUkW5TV4T7Zv6H0zVAgF1faEsrdG3ck0bQwUDWHOmMME9Jc7l48+/CBKc//vH/5hgiYc+b/zG38nDmlUVkcttX4m97FuW5nv1duadVY++zBVs3F8lnHlwOReqTsKtblUM1uaJKB59erywx/8IGMW54qszxDd0EgzflfaLv8s6NX+VEXWr4q7dUD6FWrp+n5ljY9xYMYNh5YATMS36DXACY44YiptZxLnPGuie6hMmQafnmNnRz/iUR81oObzlEGwtlv70rNP2XORbZ0D7I7Zv4JxZDsL/MXJ25rg5xHl0Zatnq9O2LVunfNI9UuC7TjKq49nnBUvcX+V1lwVSd6J54HB47u4Z3VGP/3ss7YtCsOjdtCMAPtQsDD920aRtM69teFV6kzJxakm1oCv1NYGc6wV6ZTW6gSA29xmhrZmFeHBnrPODhGhZRDSMxnbPR8m+/ukrF0lRPZAM6VHQLgzMIH6yT4caxTgYVQvexEL/CQolV6ODzN6n79PhjKOeVugCOBppxPgAYwYZEgtvd9MqJnhrtECB4ypJTLJxK32NVS1tUPyfOVzEXjbXHge83veN4Iu7z0qIJHM6GEo17MS8bz+TN8g+2QZOc+fOLETQcq9T20FONsDzI0W63rkvIgPGY2BDy6fTZU6GUPVMC03iYJxqXYAy86VtN6854ndY+YzNWSrj6z67hXosm7f53Z9He+KT5xa2ipWq4zNWXe0EpsJMQhIi6YB/Edm6ZQR128LKyX1zO8d4+paTy14aPllpLy1XyIs2Np61wLzIhgvvVZA0yBdm5sz+CTmxnNY38YaD4g7Jg3ALvY6oOlEsTjvmP9ksGbHM9+jVsc3BxgPeFQdkJT6nEqZkrFf0C9TBKCO57KmXfVYxqTiMGcHumdBynAGugZgVE8gFM4KQYYlcbJBZiNDYwf0HEDj2jGbiE0mGCO2cW0nrljtvdnWwxZOIKp1gveO7HV8lLUq42YFLHrqCCgDUCpS6RrgM7Xfpfg6j7FJf2tAeLm53Lz49vLtt19cfv7zP7u8esUGxCF6c7lPIHj3weX+3RrC17etTyIgefgQtB8KWoVani4gDPoUqXvUsj6IMQxSvX5733z19eWbr786ehE+Oh0MCayG2AaFWZ0Dizg0gPVASaHp1CdxDkH1LYrWOBb5UTxk/WQWCLEgLTgXoY6BWy3OuRcIC9RG7CJjZrQSBL94eaRl7zJOE2yQvjMv9VhkjE8Kz0PLet3nmGR/dHemEseG7aHS9HWM3Gge/B1IO78rpaU98TBSCdIoeNX4zyHQwUihcDJ7TW+HWvfkyVvcbt7TYnQPYsaZTcPCBp0xUINCq/y4xkKktRTgBliH87F+Wjjf5x6Qon859Kjb2TsIEBgAlZZBzVXRbjeXaHcAgcx9Hb4891L6adK+TAODi4Nnz6vQYJPufxCnWIoGh3hVqJq1aTBcNBVkLH3HJoYgYmNQHbrDBCc4GK8U0BUGL/sht9weec5nnKMENK2TEiWugub6tq1xd4KdF21zkmCAoGaiQ6FJ2QtsNXkio2YyuL4ZphTXp99N0TPGJtmKiEn0mQBI/uKnP738j//+3y///t//+8t/+b//y7H+mIvf+Uf/6PL7v//7l//jX/7Lyz/8h/8wawzghmc8MnND5RVGsR2LSLnqqAIeQXiTma6CnwCOgIz1OzGGo2OqGJyMSKhwReIx2Kwtrk323tY0qV0ebVJRmYz7nYobxRna3tEx04FyPZ9rDkWoQUltG2CQBvJI5jYH1xB52yK41o5D63j+ZjwS4J3k2b/5+uuMTZHJx6ubvdL5zNjxXaU8gshf/OUvDnq3LArV6FhnqZWzznHznkCaAzOHcx3hFLc/b08rBStEqJUFP3p5Lcmuc1gw7U2CBdYHGSje2/XOAc3cN4BrzWIBmB6eFTeo45X3m23g+fnimvbJwzcw68TP62DUDoc2+/7j9dlqU/RQbQL6NBBLEKMC3RgZURteq43WULXGWlvFPlRMCDtHIM5aNeMrwMJ3nYRmUcxelr4fW7AgTtBNWnPs45z+s8hOJNAfPw6wVbrbap5f37Z+nn6HA2exGwSVPDufMXOqs4STxzMg1FCns+JO1gAhg//5558n83+IHy1Da+0WGS3G3Mw2323CrBPp3DP+BkJ1465fsiIUzWirmNZDm3lMlj/NtMkMjfWDtsCL56HP096BQN0+h9bEKhnPHHBdnoN3i12ZinXsCDZ4GcI6nxXNOGeuWE8wl5jbUOTJ2m2vq0LK9auH0L7IKZe510ykgK37irPdLJf+Suq/dw3WPAC45xJzWNZGxZXY+1FBnMMoEylByTIJDeALvuXsnMq0tdi+s0CG9cgHmDHg26DG7/ozoWgucJcyje2PIufOWL6zjhXXODInEyCEzcGex44zl6w7bJD6CSr7hor98MFhx5plL2vEWi/mTqde24qPw9+EUTKQRaDfM4X1we9szcS4sad16gUfOD8/+fiT4xkNiFwHR0C4LF+CplG34z8tgx2w6c4lGhyWPUlPFETgGbFrrCf7Tmd9vOkaa/ar9jaZNgRNkjFunS7zbRsp1oC1jwbRDdYaoAPGa2u4F3vEoDUsg9istpY7s16YI8/0nKHzUwwIWf/cQ9Vw1vAV2KrNDpswNeD30kOR9QRrRnE8qag5J06goBZEtdX6mwjHPGn7h9WgmkVlT5qtZh7jrz9sXav07/hIY3QE4B+oFAA2GiAN4AKKzId3T6YN0wSRBMRybtAPPr429cyn0qOBrK6ZL371q7z3ITb18GHOt/QGXt2mdjS29G8NCO/cXC6vnl2+ffKry5/92R9fXr9+cfngfVBFuk6gSsNF6sASYEVBJqA53zl8q5BEXV9oSysK5YXSK42+JqAio6i9AFVAuWsSrUFVVwwu3cuaGQPCvMgogskOjKpkgJRU8eploqBnzVea4oKgFd1mYEQwmFj+L3qgQWAyRQ+ZwIiYjGIaVH+0Ln5nsMgiSs9DNu5qDcy6hDIx8QIPxXNAeFDPVk8XxOng71+b1lugHQrQEGoleTUsdS7b2yiUKQLHNRRtZqV1NRmrIXUuvjSXvXmZdwj99oMPeugPsRJFOQeEXCNOeBrANgDxWfjdkaU8ZRvNOGg0zylv6RfM/zlQD7qG4drhhiEioAGBwXFhw/puqT8bvcBehRx6HIg8a6g6k7XX0B7ZmxVHE2gaSJLVSE9D6J+h67Ze4Nx+wnWVuQ4aVY/Xdchzm42Q0ht0c0EGv6uzxt8tY7J2FjGk9mocKGDAreHBAMTxRd3O/oNRMa0MsWve7KTGJLTGUSAUSQgiNYdX2mXGbdREgRPm5Gc/+9nlD//wDy//4T/8h8t//a//NQcO2YPf+q3fuvyLf/EvLv/09/9p/hsET6owaxbqKmMohSnGeypdDN0hkXxkogB2smrnJJUKdQ4ISzkromftXR2GHl5mWZgjFUh9piOQWONnPl8qXNU1/1cDwtiSOVM8I2NqsBpa4KtXEX2J46VwzP7urwsIDY54P4Nb5pXr8X/XQhwS2wesbi0F6qNw8j1DqToePcUWZBzjMToch3xaepzozqmdHlsD5569FQd+lOasrfUXC4K8xvf2Z3PtKpago4CjUYXc59nrWYcLFFuje93XAjwCAUFyl6nP+51qJvOqa0tQ0OdOwIxmpVC1bMG9Y9T2RnXqrSeso3BVID4CQgtKVtchaMMcsT8YC8G50suWlV+dWWqA5iAkU7iAQpp2HNUFcLHXq3nkrIn4xgRFtDOOFw5XRc0qi84YWzrAfZKVJejbXk8D8fW8MgN6BmfNZIWCv/kWbDsj0Pwd79yMAGdNaYBSaXk+AcYwBFbW0PPzTvvajRKJM03G5MiAvhMQBvi2r6ZZ7QWEzre9umIbcZKffpdrYiewmZRJsF+wWwB/fAXsGttFilrWyXqGpm4fZ5DWMAScJ7C2dpz6M2jLLQFA5MxgUhGtAzhc8Hjemwb1rnHP6UjJP3gYX4TfcS/7ALLWWK/S5836MN6hSq/GM8HAhP94TxY160I7yZ5Ia54FhPpE3xcQYqdyfp3613ItA7s5GVnysn4MYHlWsyn6C9oeHXopvK6XAj0F9rNnYAKgYoxS49TdBT7LvCg4b+uAlhqUVSGgdBZa0mbY21H7o90NIDUhPZ1795vZLush9ZVkkxkoRiyPDOUSAQEXT/XzvivPzrtFAfMUpERf4fF7sZPuZ305M0YGhMxPQC5s6ZghZqgTBHFO3r9XcCyU/q5p/JYABiQXCC6nJi+Tgc+mtc1q8qxpc+/r50Rkchk6/aGzNoLnYuzIQH4BCwPusz0t0N22HbaPce2oCEpcYdCuajmxQgDFd7+uyez8Jn0LJ3bGvXKmLpizBUyYYvPv/1cCQlkpocaOEcBZBIDqHgp9mPICgGqE7MaQO1gU5zNtmgRp5wHr6E6Zlg1uC26UBVLwWObBrx8Qvnl5+e7bX13+5//3h5jOy8cfv39Bv+HenfvpF0hm8PYViELrA1tMj2GEctBC6NBD6KvHIUftIcW69OW71zrAm9siQHFYb9aPbgqZTpeDXSnpoqHNeK5tRcROr5TSoBG3rUlLz7VRdhwYBovgyF5AOlNG36JRGmgj/bOjeQ4UGdxsPBanEvhDps0wpNH8aKeRET7UmRo0Mjhyy/ld6gG2YRsMrh/O0OEGSaXBXh2E1lxJaQr9dfUhQZeWklelSPrYlTI3YZcVGzMnHgwa7WbCRtEa6poi49Sj4ay10XroYBHyKbfdMTqKdidZH4n0Q2W02TbV91y0yagFDUGg5sVBGcRJs0aRd0jdxJCcqL8p2byMYJH90rqkmYbCRZ0G8udzvDSmaWOwWpOgtstOcK8Gagi3MB5lxUTxdute+fTUxp5q1gwYG6gVZfYgYo1Qq8PPKu1MMT0qei16d53moKZnHLWoyHRnvor44uDw3FyTXjtkRhXSSAYKysioEVmDNlUf4ijyfhjwOan+3IPXPlgemCKLrFuobz//2c9DF/2DP/iDBIh/9+/+3QjK/PN//s8v/+h3fqf93CZQISpXVJLegMjd1y4c0uIDfqLAa+9DEL7J0ucQX4YsIM+QzlCKVACd2i6Om472EVyMxpZ9uACyzsba0KxeULQbO5exm7PonrCOJAHI6FyNWbtTmQOuwX1ZTxhvnjVgw+1tAsKg1GtBYXCo6qgH/HGO5QAvsBURq+fP4xzqQKduaZl9161r6fwcqo2mDmWfCfI8EEaKizZQBzVUrAWVZg9++rOfxSlHDEcnLOOzw0176lh5nzimJ7ojzw0AZUYxrWLeUj5tcMMXNgen6utvvjlYB7WZvH9FYBgmiXMAACAASURBVBpA1g1RUIb7GZTbEyx1KvSsvXMnNoW1brZF+8K7pMRgTIfSXEsjbd/R3pMxF2HnswQjBJ7NSq9H34CxAEpr6n3OIhr8ZC2MUn2gu6tvd/2lDGOCSp6fRz2kPd+SMa0Twn2yFmHazDnWyTtqlpIRqGOYtbOMY4TXECua0Esm4i2HqiId0uZqx96uDT8Dhb6fdEiBNAXFcAjJppFVJ8PATDYr39ruc2AgoODcuuZ5JwI+2TesRRzpaA+Q8UutdcEvnEGcZWX6o8a8MfP8cNzDKNjZa92nQfYBPEJ/XzbVWiKek8Az5yP93RCw21izHgT1LB/AZ2Kds0fTTJxWEdRWjs1g6xycvXOG0L3lfDOmvK91odyfQNYaKanhtj2IL7W1LkU7gcrqYz3Xo9J9p1RnbbN0yO6/Hr4K5IUps/NdqivPcoAI1qM9a2bezE6owaNpu4as52RuntDuiD5vJzq5/Xm5vuDZATqMgsn74hse7VEQGHz/cUUPv6NVWR1p92oYETur8rslHWx7Yn0kv0tgurYr2nj3mkGHdfQCw7yLoi8N8EtjTNY6mgQVQOT/PLOBt75xnyfSVgeYHd9hmSnGAUDC8zsCSswfYjwT1bK1hZnwsCdsVTZARHCB9QSTgzHT7zNoFizSvgpIt+F9hXOss+PfjAkAUACMZQcFeAUKDqXjBUpp8bOzVrDGsWV9ZG+tzvzA7TxMJ8yVd9vPqt79NqBv66sARGl8Xz9AH6xBddtdCM7pNxnwxv4vOeMZljNqTD7+m7Fw7EpNv/ZNbGBY8akD5LjcyVlzBnplvXj2y5jz/Gt28s7fkiHsUrhcCAi/+eLyR3/0P1I/+PlnH14ePbwbqijJn9sbHEyiV7Ik1FGAGlOzBDrz4HJftaDVTVFbWHoVDe1vL19/+00oJDGSLFzq0eIolq+7qO8wDmR9RAQw4C7MFIKO858NlCCjkxrqyOhecuFB+Rk0il15HiaLazGY8qXls58NvouQv2ViD4qAiPX45qHwrHYpiM6ajrJQSkkFJX4QNMU+UCwO098W02q4arTKP2Yj66wflLk5wrwwxqz1G83M6qzZHFlDFr766lu4j7WcCXS3YSKJ26TBWwIv7Z1YYRSexUypGQA2CVQNHuCbb789Wj2kzccOcrKOqWObKI7oo/UZRaWuvQwtNE7twmiQrQ1sjSIHPfRDP5egGMnrZZrDtV6dWYGCZhIFCZL+X2Yzn50CrjWd0lpCcV2QobOZNP8QOzaXhxaGrFmFGgYCmSglrsAfQ8zPk119v3vD5tSML9fEIYH6Ii0RxxwH4ijqPtUnSYkKDYgm3+8/PjKW0IUARkCqs/6fP8scMga+T9bTomUPqqyNFembrWsw1Z51KskFyZ/ggTU1CPv8yf/8k8tPfvKTyw9+8IPLP/7H//jyox/9KIcXYjKllbQXD2h5jOvt69gElbSyXvf/qvZeRXYOIOfF8zgzyXpPXCXZ4mV2s1YnVJTeplO85ZlTvzBEFooo/xd9lyLOGIT6OKpFsO1lvT3oddClnBtsmw1PILGWJIy/QYyZ9vaSK324gBRiFlXPbY1lA1OFYtpHtYCEtspDlDFSOMbAMA4DQBiCWAsgw9zYXvagjEjAqS5Jh8ls9xnB1xEzuxea/nffXf74j/846PyP/8GPL59/9nnqPnHiU0O2DDj3CDq/Q5PnSICR+UBYCLGB+5dPPvm02V9YCsdaYGzs88m6a9DLHKGOmsN3DZsZx2uv0srWxxlb6wHWHNl+ZcsZSxzHiDtM5pv3497Sns42MS1FPvwg1+D9sDnvP/4gwXBoVQRhc/IZYwIR95yBlfRK67W9l0Ab75Js3erodLSkDUVkaS1uzntZp+1wvlcXpKCBrUGiJjsASvEox6g1ko8CVFkaQCCMEBCBT/oAnxypAiF1QPWSQpN9fZv3VhHvACFP9aYGw7x3xIsm5MT9dXr5Oc9RmnqFW1yjdRqrtD3iQNX6LgAuj5vZeHEVafJ8TVZlUvE4UIw/e4VrOwfnACXjMJuik5sAY6wBG0C7Xgz+4/QuUy16z3W5B+MCgIfaMe9tvRzvLo3M52VvHO2K7O+JGun6kgqglFJWsLmA9LUGM62xBqpLq+55VRC4AXXp1zx364BLf42+Q+p/r8wqgSo+Hzv16FGCFvyRQw14bYaqEwC1vSUo1lAFIJlIjgqgvDNngkJj2jru4bgGqFjzbURkeDdaHbFmW0bTsyEshb0jZw/X5N88K0FMEg2v31x+9eWvcg7zBa0XX4YzFeCAc5M5BIjmfGUsdMIJ1rkhz6a4E+eY/oE0U0R+Eqxbh6gK5toEYJcFCmNbJ0DF2sy+QbxrpT/X9VTxldSnyzpYbbKBtDbv8B93beY/YDa9ViN20owg89PekIwb9aetAU4P3pNiJtdnX0KvZCz+/o9/nNpN17/AtxlSzsjPPv8s48k4J0hGVGkMkCSS0jGgPjkgR9qk7Et/XbXY+nBlPSBy5jkoIMvH8O+4r6BDstFrV3Jc+JQoEDxs3V3XBe9Iezz9A+7F7/l31vrTtvzyLOPnHRvaMNGi5mHeQ1GZZvEmoHR7O8G6BwEeiIFMaPB8lhHoIxzsxzH6BLaz9wM4V2WU9Zt9unIFmVYjq02I7dWvExDeXN68en759psvLn/6p390efP6xeXDD1DXe5P6wTtv7l1oJIjTQsTPAxEI0oKC+sH79x6m+XyMzdLfPVxqtBmIJ0+/S7sGHPlEuul/NjGUOUJMXJy9pLkRBmnjWB350rZqqLJ5puyng8rPRThiXNZw9MVqGeW/awg1Ms0O1NEQwXaBm0mE9nEIUwzxZVO6WZr6r5OXFPsrDsXWB/E+QY+D9JT6xD11slykZwdMhyiO+xrTNznV9DoZ27xj0u11JF300jYZ+yD5J5pokFmbKo9GohNk4OcmkxLidXjmZAHf4aDj5B/Ocmhd16wcn8Go1flVwKOU1foRmeArkj/qsHPSebzWdkpLi6M2by2F2yvGTap/RsaebQkG2MzpU3Unxi8BIXWcO5gwRGbGcllqDA65Y5VboTsV1eVLkZMKupQe4XPZ8D4G+Xbo7JuinmaEyShKd2FcOfxxvAQ1olC3nmxVSOP5d49TM9wGEq0h5X84j6UllnJiXSFGyiJtVUbzHqf+UqytAxXMO9YAH3ROM3Cio0N8zY588asvYqw5WEPHvnvn8u0337YOg/2dPqJVfKvzQT86eg2VViky6f5WIEqEmLUcxciozLbnpge6mW2uwTzriAaVPolFMV9mw9/ah2MhqKYYe/Om2T/tggACa4/9nfroULgBAq7iTor32I4i0tRba81atbdYKGcof24N60jyLslcIcIBeMUeWJuCI9MZdkQDMw73UOCHIAfsmXNxVkszo8qOUzlNRVL/njEJMDA6SkVdHoZ6xM951kjt37xMsMBcMt9Zd9QtENQtQ1UKfQGx1ImuwXdsTRgIl8wfTgj1XDowWZOzBaU3zgasP6sBr2PKcwm2NANaZ1W0NvN8p21x2FcqDkoz9b46uPxd1wgIeUWpcP5x1NinOExVWa2jG9x4KUkzUWeWiXMWqpU2fcBKJPoHFvF3EZ6ivhkWxhSjXdOK74RWt6yuZ0qyMadzxesahDbLUEGfI0BdI+cyPSYct3OWjBROMTWmsiasnwwIOhDjnOk9HLkEL283VZfl4DPyLKLZbTdyBQbzu1HOGHPeFzuSTOLdOunMt6wT24vwXMwHdgKwRLDLQDJBgutjTIA412NP5Fgy0F1mNUDjggvF3lIi8eYSOigOGTRUHVBbKcQGv74NLUwnD2dNJdvsrynbhpo6wAQ7Il3xYPoo5oTzBzAU5W7sRlUkq5tQO4Wzz+8M/jLeY4UE6F62Qlsv+BywFSXbgeUGogCSfCVzmfrH9ksUDGeNGijpKxyBNqDbMroH6DYAR/H71F3bXmMBqfvd9WYGErsSqvnde23vQ13mFJr1A/MMo93Fj4NBNmVRxsF6Tq7DmuLZ+cJ+pn90yoxWjzzKreJfV7EkKK8VxbJO1fYj1gBzzZxpEyLqmVZbYgZW29vNUsGpBBnvv3+Ii53ZJ4f9GMMiff8G5EahlF6/jwiK38t7GgwbsHB9zhxqzKXnm6HkOflM2CzzcfVJHVvPBs4A1t3nP/jBwYKwzMngV3GYTz/5dM3f1wNxdk9boZ1uJuwq5taMGLWfPXME/qPxQP/wDz/I3irTprXdudbooS21a71kXcWBriuZyr0mWmOWjs+HoUMt6mp68UF4B+xXgMOnLYNg/fAsqTVdTSaf8Rw1AyqNOr7NYoT4gGMJ8GxhCC4j7Li4P85kV/Uy9PW0W/rCrHfPQgEVfWgBy7+5hjB3v7m8ev7k8uTbLy9/+Zd/fnl1893l3l2Km1m89y8P7z+83L9b5CDN0IMWQSl5ePnoo0+SMWTRRm2IHjtT9GNCUH9ic764uYlEfVBdkJUhe0VFpL/dlNdPY3IpG69vszlcpI32K9UrwhSlq9TQlLbo4R8UCJrZbfn/qb84DtEWbUrZEOnR+HsAWAdgOlYjKsJlUJfAd9SGly9uYuhFGt+iBK7eID3+JgJjYHQ9iNbPatfj9xGQSXaS7Nh3WbRRVlqfLI1eDpChJK11g87UINKMhLWBvEOEBl6i0PcmqA2IRhz1Fy/yOx1UxyUH5pxZESsXpWgKY2lzTMYnqP/Lm/QI5DCL8zuKJhsjSO9dqKnN7Il2l5rbWj03czbimnvzTHylcBv10/WmIcvWYADqU/uTHfSCZLDriMoB534WudfJagAkGKExsVFvColzIDa41gFMj5shpjGcq2+I4ui49FKJ3fR+z7qaRHgDmGvPuUrbn9oaWKu5nluMB9lFs1qp8XrU9eKzS++NcVhN0tn5OTvfb9UGTDjCfYBRlAatMy79yiy6a+ds6I/9On7GObuhtLcOg0FwgIsBIDhc/LeBRIOJqcYdGdsdJkPrcLIxgtaj5X370jk4leJ3b6T32tA75jb9EQdwdG+WemePrSObuQDI/qX8PkIeq09mbXEIdx/U0cBm8VzJdN67l16OaQEzAIQxxe4RSB6qyrN95xpgnonP0pqi9SUFFHTWuHfo16EYlVrfbHEzMdhhg7xktRaU8xwVaFiGAkT2k09a+zhqTylKV6VLaxJTwD8KpTbQep8DvVzGspSvJ5kYBW3OdqVK0V00ZuNd06Fyks3FfqFCNzXS2OShpjxH2g/FrrS2lPOIcwn7wL6J/bqUjhNHA+rqM1oOfVdHBDoaSoaP38/hb02NZ1GdicqI95x6lR64glrWZyYonG2RWtpzo2eqQBDnpAFomCQTlOJvDCy1h36XUpSLWSM60MzsEOcdz5SWTqdzyNYNqr5yT57FNhm/+OUv25dXIaP1rHTfyCIgWydokdqWUVptEcCe4N7WtieoHAgTivWEFOL4LVPLeuQ5+NmvvvwygTNrBSEYxpV3iigKf79WLQcAO0ffMcJmfPjhB209Mjome7LsoodXNcTV/9qj2PlpMFUBHb6YC4NrAosEYKs1Z3/xO9Y72RSzSDZ65/PWBrEmcGyhLOsUf/jRR6WRTXG8WeOClG25dAXUokzoXoRdNCCYda/SJPsQGyRd3DO2zJprL70AbO+c+yrAu3bzjJc7ldtPDfptbBcgCecs92cfBLSBwXBql5H1vIzl+QzUoWWu/srXlMYDLq91T9SVx8zCeU+2BvD7JPAWkN6ykodVeWbuz3bLoDnzsaSAwHFKliwFsPZ3WgkEAsf6X/21rLTQfKczYAsP26oIUJWI1ZpGEwvseXvghR0y0Fc2WdbCQAPeoYFjs+dm2ACsWTf4hh99/HHacdlnls/zvmnP9dHHmWcYX4IxPAt7TZGZAjd3VpoCkFGVb9Z23n3Bq3WoATHX0sZ1zz1lPPHM2EjsRMCQ1a5iU8OkWOkRvzuDKowVf2tghR1uC7qHsbNffd3WRArXsKex3WFWrY2LALSBrsGgSYD4rhOfglkjSMQ9GV9EtBhvPh+gcH0gmWeep7752yrFAf+XqcRmANay/w5fagkokwTxm777Lswe74v9I/CVmXHeJ4y19H/+3vpkxpw5DstyPrK2NWP7t/chfBVRmedPCdh+frl9hYQ/i5WI/s7l0YP3Lg/vVVXulqxbMkvQN6BhQe18lNYSoUThfEedqpSNNH1GBhcqTOh/L+qc4KwTvCTr2Owi6AuIW3n/7RuXKDyiEJNQHSVFmlRqJibHqpGrsa6zjkFgs3xfQOhmlIqiM1SUoc50DuEhGmYpdFj47gQlSxNVuWaBWKwafw8+DGeQ3vVH4vqhbc35T3Bsb79lPw8FudXG8HucNAxbirlXv5KAYUII/PdxOOuE2MDz4CFfx62Gu4pGoIUhAY2KlaDmVP9Vp+dREcipYJ2zdgZw1isEdVwGWMqnqlTe46Ac7SzoWF6Fb86S2h4YZ6GBs3y9NWpsEGkdyRzQr0dK5JTxtstWl1JHqg5NKXu2ezgUxqQB7ZDgoCwKDAe+7S34ChVuKqTWhJZ6WAP7fV9Srcr9vSpOHk5TsrwTaDi1OxFM4GNQ4XCuFcpB0ClZWfbmJJXPDqMZgWaZb9tmYA64zXg9RJgznXud0sNBSr1HG8ebtQtqvXFK/ckO3KyZVzdHPQzzrEF0naQWeQ6XDr8S0dqFJGSG5htcpjXDZJ2TGV2WB4pqhBV05FZrwufNnnlAYaNAiXVozAjKx8fIOiZmOvj3Qc05OYyuJz4TCtAUA8/o67l+mHdOnVZ6gH6b/9YZ0JE4DrQTxVqb0VhgYNK+y4oQ+DpANA5n6rs3XjgFRxuYE4303B5He8g1AuTsQFO10vqurv8G60dGZW1xuue7ByKeNCVYroUzog1M8Gf/pTlGtfVF0lkjzI3jkjFYwIsMfjK0968ZZA941xoOE/bhq6++PIJnUXBAK1kNbEZbuoSqCR0yLYwGAK4lAHuNtYn9kGFhUJ6s5MSm/BlZBMY7Z8iQawM1UOYGbhV20BHWtjgPZ6Age/MRNdk9QwrWVKjJNcZ9zMil3nSOO9djzXm+RdAm1HYoSFXw1m7g0MSxS+1dGTnnL8FCAaAzs6CZFBxzAvhmcHXOPYsdq2SI5uQBXPBvswS8hzROs1q8rzYj534y2DfVFLhHD9COdejaWzutA2zTecG9kiwGEKztROomp9Ds80rlSx0YWV1qA1dT6pjEoR8IxXjxrNzzHFAeoNktNcHLoFDisJpNs8DxbVa76h4WtBbQZB4CKo7x1GC3dMDM/TKuByNnjJO+bynl+A7a7rb0qlhT3nvn4pUBVP/nEBVavam+WYH5UulqCypyx88FrgxsG0zDhiowItirDbdVAtmvqGEiknWiwQroX9Wqux4EN/BbKKGI/7kaUmn0tqUxs3UA+e+3jjT+4bQRzKYZiDHeZxvpXtZ2R+Vxe+agTm3D1H+sgrGgOEBUfM4pDNtS5fBHF0DqBzlO+r5npoNnGMFZzoEp0ru+0/9uVFnmJy0btl6TaX///cvHH3+UjFj6dq8Ugp/zLmF95EwrjT1A24Ij1g1KqMx5GVlVyxfMcL/z+yYFmqxxrXiWMS7Y3ADCAwsKzjYjKGgpBZX7EHck67t94D0d6/NeCOi886W+alsj4dvhrwpOySzAzzszMZqNLNsvAMTOuaytsfECWq0/ZPy0MRey9ldGJfuQqx1iSWP4WKOrPRF4NQNocoqxE7DK+lswKOhmsuXXCwjfvLzcPv/urYDw9S0b4U6DQWih1BPOeYSGeQtt8Q2HR52DBCKgtKFRaVju5Wdx1HJ2vLk8f/o0BhRDy8uBDkQS+sWLLBiMRWhlaXjfAyfGZfVcDO7hDEYG+nU+W2pCa7lCQ8vBQBp+tY/vZAjdPAaEhxNyKhhWCdNDnns7ERqzqo61b9erNEF/fKDMbJYzCiH1B0OXgHBUttJnCL5aL+kkSw9pQNyWFMkEZQOu2eqopI1O12rBflVzwDSebjg55owRCCNoUUQS1pOK54GaF8n5bXjeg4MK9IoxEIFUsY4Fx/XYCCKvLMrcc1k4Dazvfs709gC5ZrXcjEHaGafVa+bgm8paroOAwWpVFZKQ0qCoDs4mX1wz6Hz6CuLUVcY+KPYOPoIbC7Gj9jTHqlSVBouMdTISc37j2K7wvWIyU8W05mYiF1clhrf8qMMpNDg+HHsc0vSSGfXhHcooV4nxfu9x6F1ffvlV3om9g9PbWs7258EJTfuPOWJV6uXQby2phgujqjIh/60TaW1KaRbXOk3GrXu0gaxy++cghusQMDpGghmsmQARQx2t/WxW9E0o5uwVaziiejnqDWuKd2G/yc/nu3tVZ4K5B9UsXbDBZvtfXlvRHIjlzU3QQP6+iCRKdq1F5NkCLKwOOetSGufAIRHcM6jB8/EMZ7AH8As0MAHKVDn5b/6Ww5dsgRlIKa8CZwbYQf3PAlenthQ6CGadYm8WMNtAO3VH7LfZdB3NzGWoZ21twv7AhiqCxPwnCz3Qjs+JaDImOr9xLp89z7rzEK3j0z1uRjZqwY8fl661evEg6hN+EvCJc7wA6oysqyir4tpjAkLoZPRwg5nyzbdrjdE9ybjhuGDXCHbSdPl+i/g9V7DD2Ngi2u31qkpx0NdHBSwZF/aN5RHOO99LB74fkMZMAWPDuGVtzWHXEWVPYO+TyWNMqG9MRrrjGJoyWeeVCnjA83v2VsAp+8tOyIB3wI6nVnJsDWq9eSczYPw8jI4BfwonpAZwwFZ7rqHwV3EssylF1UtVj3NzOoPcp/ZJZcysl+Y5BUexeTpB/NyaHgMb3ouJS/ZHBslYHwkWx37RL7CGnvsnA58m93XKDMB1Avnez117jWZfT8GYzyJehBNnzTDjEpX0Fy8C9DAu7GfBBs8CzqDYZjJ6y4qdn0NANGfegI46u8u6C0yOlu/5ZY1dArgFioxrA0L2ef0l3ou51bFlH1pOYoDXoLJ19AJrzEX9kofJ+gm8JFBCkG39WQmsuL+19Hw+rKsF2q1Ley/2hWsEdFjtG3soSpZzyEsxbw9Y1qqZ8wC7Axf5mbV17Kk877KGPBvAnxkcbSRrp+BVew0TyLOXVKkUpKg96l52bSvyozJnzsKwBe6m3x5fApycoZYrCZjwvJ53Z8BQf9bzh3+fA8Jmie8cAjxHne4hrljw3xIhxQYteSJbG7Gp+Qb6cvydbX3avLwtPqj553r4gAUOS2vm/T//wedHQJgs7LKSKotiN5J1mtjYudzl66+/ydqyj2rA39XjRtRvfWj1dXhe16UBOKBQ1g7iUgOdzwBbzviXLzMfqdU81boG3E7tfVkWjgf3OGfgtAGx8ytBYVxgxOg3p60ILbio2YvgUvUO2GsK+wne6YOzTjhjAS8Cgr+P79CANWAYLUviX5TmmWxmymzwoSq003O4faMF/8+AjjYBs6uvnf268ijXxjkY/vUCwjuvLrdPv7387Gd/erl5+d3l/l0U/nBCURm9c0GwMYEWxiry6O8lQ/jsKX2JWhfE8KcQOYo5lS/O/+Nwv75w3PJiL188L0d3/es4nEXtFEYoXbAys6FizXHUoLe+a705Mng3+TcHcNHOKmVNZ+57M4SZjGUA+9lu4BiFKWJ9X0B4ziQa7DDJfK6HQAMKFx3oMQhkAta1OyhltJOIQ8KmkR9uMBgHLSpda+SaQ5nUdGszVGzyAOjfPYwBljqqMhEOg5kiNnGymA9xRh/lOqFtDYFxg7u5c7ic6hAPmtICdTYGP5P/7kHFxpMnjTN1ZB5PhkqDms1qXcIypjGmFFQT4MAP3xi66Q+U7G8JCOs4LxuSYLLS820tUfGS7wsIVecz4GywsRqgjNW1L1kyY1O7JbDn33WYm8oCsOgB/f0Zwmbo2ryWtcPVOSTjTK8GI4fXUB/2RCh+q8njcOXf0AcTWN9tu4nQmKEtTUwDqogOlqqaBnAeXnHIRlNt/SqHk+1UyoM/f4lA2WRcZTbXSQCOob/2csyaWSPoBPVT2WNd6ixLcWQAsRFF1EoXd4+UhoItqmMXJ+uUQeLv0gt1+zHXhkY6WnoQzgEwfk9vtlGBFRxybGKcdw/WdmzBqEs6PdiBoJITrGDOUhOyYDR7gkBlYjgqQ4Y6O6Ec9xJjwzNXafDxEVR6eCbjNLXOtIdYnV6oVdTtjgKaAIU+UWscHOpd6Q3dlxMHyXvOJhq8MK5cjwBW6mDorusByh41A8n8kD1LADE10AgjjcYWCfBllQI0jeoZmhNB82h5IrdF50+qsqdaowRfqdHte7MGMhaLSthrODrsFZsEEwzhvPNscTAi1DNAyYwmtVJrJs17sma7B9sXMMHiWgmpMsqa4HkEm1iDsF0Yo9R4ImaS+ld60r1/oNJx4nfmtD9qD39p1NYzYZ9dEwEYR9tXvfWtDbnabNkrB7i0cT+yCQHDxjw4iTEETJtYVZzjCSSwh6x1TdCw3mjWSJ2DUZ0i1g22jzFHzIOgn3mKs3SiYOnwNDhqbXn2y6knn5RFgRUdb9dn6wnLjskXc7C9H8cVgY7Vb2LLDRZD43reVlgB3uaEBah6+DDgDO8A3VS6WkVHaKtVyrf+SUUyul8AvQM+TMyOaws+591Z6wovRSwJgLfvH+d8VNDQu1mHC56w8Taw1n5VvZPyimvtLWuHPZBML3VYUwU1m9EslG2HSsU1Q1qgqnbKcc2eiSNcWfy/LiAUrNV+GJxGVG9CJawrfS6da/2fU2x+OMI5hxaoM4+MPyAb92BNlhpacJP5jP84Ya8GHm19knNilOQAvKtTdr22HKCq1wEb3lBn2HYkzSABhhAQFmA+s6SkAMevC2jegEHwQbBQ263oEvcoOFdKrOv+YFJM5dNA0qyx525yVGsAzzPKPjDIkCHAevrlL35RWvK+mGeopdxTwE+WAc+X8puw1l5lPVTlclTvAYHMW1WbqyLLpEU3AQrxvdYs1w5MuOnuvdiBLFGhfQAAIABJREFUBoWUJ/Ws4rk4ywnu9O3OAWETRe8dquUG6P1c9QcEKJKtW2Y6CZSphwI2sDYsh1KwSt/BgBD7hO02DhHU4Fr1r6quH197Su+qysd2TbhKMJ6/OXxQzsj5/NyvDL1nWcvRKpnIGTRy/Q73i3sl/iYA8ADrBOTUOK73rf4/7yDwEKrrr00Zvby6vHr2zeUvf/5nl5uXTxMQ3rt7G0EZAsLXr9got5c7qW+icTdNa0GEkHV/eHlIQLgeNw/hA4eqOLoAUTs1fzl8bssHJnj6rmIJOLU6NabI7eXHosyB+rINt49BN0UbHnbpQzQZB1Xl70ntNqPYlO73UUZ1AN9V+WLgNBCibM3gXWsb3JRuLFDQ8ngrV8xzcms+R6Eu/+2BngyDSnITwEjUPwGdM2KCYxIRBBDLE72UC6YZcsRE9pYzmG5IEVqzWuG9Z/xfHrV5GmsWSh2NouF81q9k2dYTLIHv5o/P5v0+hI5ZakUW7OpikjFajRLOn+hxEdBmA4P+T8Kdf4vMqkKpAMChfkqvszXXNQPVYK6OTQ4ZalbzjC/ekik/DsLRXxjPm1cghs+OekFr7TgsRbbjdC+rJhJeevBVapjxCVjBOhgVg89xPVH+Hgx1wt/94vlZX0FH15+LvQVooiKf1GI+G6R89GSRdhHO0D1BctPLZrWyo7Ri4Ln+QS9Oq5j1jpwR9eCKqmiAlQqcxGHNmLXpdg7oKbGeka7WYpXmxeEbVByDvH3IfsfQMrdQI7Nf5jjx3UxeA7urqFLFDAqIRIF29MwoWCZzMDrfhKwOcCdzJ0DVgP5wQhZEJhs16t78ooMCnPdcdioG1V6VsBkGfnEv5op6BhDlH//9vx+EUVCI5zaIPe9va1fPqGcs1lpV8LJQxPmMmTdtjweeDn4QYlDOFeFbqxAqDm0Q3n8/2c/QcKlXrI80caQGRQZ2zkmcqq23M9qdthBp+NtD3TqiIKg6juulpd0rGDZVyBPazfxh2wnStbtKjnNw66SnflSBD7KW6UfV+dROP4QebUNne3ZCmwyN9HH70KEQeltKYq4J8Dj2yeFEpIVMSx54zygbAgA8fBRluNrL2mSzHMmUng5x7snfe27wbgE8oa9Bm1yQLpimeISBrXuEoCFn2k2R+IpS1KEOqJPa/s6BNq5g6Xpepd5+okTLaKdH1TLK7s1ksj/+KKI50M/Dgljg3FY9bc/A+BoAc19AJtZDnZva3axFnBabwT/9LkrfZlZ6XQDYay8u143lAGYssSVdw+eyCAK3CqwkAFvGw2f2bCi1tW1KFNLS2XyLmhjxrYJ2PY96tiUIXiN4A5xkeF9S+lKfRNtx9QWupR8B0ybKIupvICutnT1+BI7TCQC4IOBMVmbK6kcGyJq5qZbaNuEIZAccJzCDjjgF0Qbdyxkcgm7t5dgztOdoyl5GlxW8OYMInpENvNdWa+f4efzOpR5her2pDxQHfeMsdVmQUpGVZnfGoDJ4nvNbR/gmjd5hjsRHWpaXOeYa0q3Pios65FlXoxKlDGPnsYB12CI4+VMI53mtR7OtFCB/VEVDGS1wwfX1p/A3W7/d945tOLWiEDBmXENHBgSfkrf1zAUey9DRH8ueNzO8dVqb0LPx8A0Col0DXvZUAGM0PLZvDDDPLcnwHULFfA440oSFY0VgVz+4Y+w+ct2dgXrfy4Cz9fy1DTxvamrXDgN77PnH3ze2aJDLvyMQ9Zz2M2U3JWh+gz0zKGorMX3XJEZgI63dmX/P+AIiYOcAVZgTgBbFrwI445NYQ5s6dGx4/ZUEi6ufl2XlWa7dDUh5XrsIP6Gtcqrz5eXSBi+gc0s1ctY8eBg2B/PPswkeGdDxXrnPIbZWQM9EjjbP84T51cbxOcGLXy9D+Prl5eb5k8uXX1hDiMP5IplBGtOjMkr94CWqZxhznA+QMYxZVa9eUXAbnn7pPlIhku3AeY5c83jcFDxvI7OYNbYsNBcCm4rD86uvvg7qEfokQSHIy2gzTFIzBrdB8D766OPIObMIQgOKM1PEKDxlou9zLdmalPJ7Fml+t6idCTGbxkIS6RGZ4VA9gq0HXTDpZRX6wN04ODa+ZcKt72Jiz9LiituISJolYvNVQbABqguiwcnG950+h+nnljmACgoNt0X3cTKWplaNiWuKBKskKE2Ig5pieAw4m+9HP/xRFhcbgr4//I4vnhmFQQx7+ugtICxCgxHEsJaCc4RCOzykOjVwutJmrG2L87/5yEGyrAc/J5tgtoxMCwc+a4/6IUUIqvZaOoxZRu5liwauyYZkrfDevEueYxmmoJmrf/MdDCRwRDGwBDS8O/Mszc06BT6rk9NsSg2YhvStoHD1JtJic4CsdYD1FoqWOO7cr5zzKk2mvufevSDxINnci89AkfE5PHh5bxDxrO+JRLjGdXaC6i2bomFhDbIeRdTOFDhFJNizIovs9zzbpKJzeN27d/noozbDRaUyB1RqeyaeQ2PkNWl33llbUYjboWQ7G+Yd+8D7MK7QX0AfWW88O7QVDhPG4shS3W//qYogQI1+fPn4o4+OupWg8xPgqNN9P7UUGHCK9CPA9EEFmFKb+Irxf3L5xS9+efnZz356+eKLLy6/93u/d/nxj3+81jzQnvg/6mQVKyHA/uEPf9g+To8fx27otPbdC27h9JYiRu1W0X7WOF/MD7+ztuqzzz/POmSuyeaBbEu7l+76+Wef5V58LnTXtdRoHceVBn4GWVQoFOjhEFIZ8AyycD8cWX6PnbXlTgWdipTXuSkgIoLPmISmvGfgsCWA7fx93Vqg9VdMlnzZW6lzOqv2VGScmT9BRu7VTHpFOnRWCiLtbFhGoU4VYjXPGzSfxCZEqBVwavuaigkIWPH3nHM2k+asDMV+YIqHO1L5nAm06jho58t2Yld4jtJe1xIjghhtRh4nZMFezgRBtzWpP0C1U8+3nIcT6MIBJAuCfZSGyRkKcPnZZ58dWcADDNg4seelz7H2cXTIgtF3FNvRvVqnL6JKj8ncN8MNWOL5JlovK0Z1Ud41SshzbOPIJZgvTVanMetv1H3OCtkV1hUFIDvVNkbpcyUlybINjBAM8VpxmhYMpBZvAkQeXAnO1oIqmaaBXLkX2Z3RGz1rWauuNYGOgFE0q//g/YrbjIpeYPXD7BPsOTYb4NWs5hnEchyx/6VU1r7xYtkD85NkQ3DOYkuwYTqsfheMtTTAFlECAaqjHsHc7Oy9u838xCkHgAqF9nlLRpYpkq3gvmTN1Lnv3mpw1aAj9Or5AdcG6QNQ0pap1FFsZ4Pk+4cAimBIz/Nmmng21gP7GDvAHmNNauMCHCwAOIt0YevYF7yL9N6owkZwj2TD07XFqfol82crHPYPa4Fxj6LuaOVcP2f52hVo+xgPaesCzs5z9n76xjWI5udHgCx7JRTMtgvh7/Dlkhh5eK09D5Mo7SXKhIE5hy9yFhZUqI/7ffrJJ4efx+f0V1gPnqtpFbWe44BsMuYIIjlvAzAsS54WKx+VFXBecwYrjOtZ/O+sXKwPwN+2vVr9uTNAaEzB3/Jz5izj9OB+9lBUzEdFZYwBRFkHnNGMh7oWybCNds37JVC7gQVRhgRtYvBlaKHFeaboT/byzlx8nNCRTzEFNjD9opf5rSNfOjBjapsKM4DSSLE/jCc2BIVTgcpzbbZlVAFlJwRp9jJ1omk1V8DKtZTk0Zvv80DfSlIgKvPicvOCfkBfXl6+eHJ5dQPf/PZy93Lvcpcs4eumYN/E+BXdo/8gKBE1hPQhjAM9Wej27ppS4hBqAsbU42AMdsC1wLobPA75BkqEjrR7HM015rSmUAT0SLkGQYB++WhNSqv8xmvisJk2P2fEGkyux9UOblPE3C8ZhtUBhD65OoAzUu7hnAwCCNiCLw9ukSA8nqir7TDyGuk/troJ0cbru1fJqnzxHGM5YD3IGuC2ztJUcXn6ILjlL+fAnApbF2PpONIgrfsQ6TgQLXp/jVOPgZOe4bgYLPFUbAj7+rDIuYaSzB6OSa+bFTih+gnEQFBD5ygC7NcZgco8DZn24M+hvJoSNwzrJ6jwDuk4rkc/qKKjSvcmYzNU1DF1Y/K8MaA7YHyPGvpRMV++jMPKRamPcY2onsU82FRepdTOTSmd50BVx9osEvMtSib9RWXWsyMiqnUY9TmSqek9UQhZNwIv3CtO1GpyzIDmWqPUHCj9RAUOhc8g8gVgWgNW4YrUYU0N9pjAyc5Ll+O+xz0H6nhAEaT/6otfNVC5fy/1jxhvHSqU0pgP1guZBg40AYfUaI1WzqFFxpo5Yv1GKfKpbUkqpMK9nFszcamzWZ1YGwwXSIqNeFUBp9RowZKg1vbUn9NnxOmlhpOG2n/v7/29y2efftZMw2pSAS6oZ1Olk6CYg8aG7Djp1rApTW4mRiqXQFtrAnrw4iyxNliDyUrt3XHOQ+GZWnGD3/fisPNOBKXWp7HY4gTCQpgNFs3XHonc8tnavRb26xATFBOI6rCzbnVOQ/c71dkmaOSzZG6HchrkcH9bXLC/dMTPSsAHTVTa6FBZKdpRsl7Wl/cIc2DMhQSFBy2648iXtgvbqVohY8RnD5YGzaltYJzat54TpY62v1dEL6jJ296RHmQ2kvukd9rzZwnCtPt53okOJIhddgurlfMiCofNBsTGbn0mY5dMVLO8/k7wZWb/eP/Y7mVbrqyDiV6N+hpHfRlnHblzYIXDGlrks2cJbmwEHpCCjPYATFsWmMHlugAujDn7NG2sTvbZM46zIGfoZWBRzvEryyRB+CK1tiaoU1R/q7R8MxtpBzXWD2N9RvFdx9ba8G+dV50rA1TXtdRN7p/637SyKPNGW8fvrGVkHbhvj0y29K5kWhrgCrgE4T/16WsGlHYE11YPb2fmmmVK1hsm0eT3u55aPuIednwIvjqfgIXNNHuG6qckIH4ne166dOsGS5dvFix2Mv2Qm5WKg749b1280vyOo/vtTKu0Tt85vDJZmsnjWjkrp2Rs7aeAp8JkziH707507v+z8mkSDBP6ax/ptrXg85nLlUkVCCbj3YDENaD/wfPK4Oi+o14ZMaNrbWT34bVkpKBCWTRSMdOHdtlpz2XLLWKjxghwnWHv+bLtlbZYpp0tgKyx53lDB+aMmA+Q8oHZv9qce/F7C+zdO2zFAZjvgM8a118/aVc4NrBleFt8x+yrrIdSdnmuqm8Daq/12Dr3eK6lLu4BPTSbMXNNmPXtGLdPcHoMTwBIQJt3FgwIsDYQsiBrWTeAJPhGAdtOQmdqGFSUCs2IlkQlSKMW+p2WETmnob+O+WF9/QGCLtPf+KbvE788Kr8NKptkaALHuIbr2G9RtWa/Z31MQ4UAElusAGbLD7Ct9cdl5sSmfm9AGIup6/bq8ubm+eXVS6gi316eP/3m8uzp1xd8tgf3Hl7u3bl/ubyuWEsofsn4kKnDmZ9CEKg7HPGbl2YwV3dxP6IyF4KWWuksthfPWsSeDbef5xBEYWrIjZv8oMfQzHoT40Y2k9LeOW3AHkRZClIQSqR4yx3mSypZjMd6ksVIjRqXws4dDEeGaCgTzyTl4er4LtBYDVyNNfctNSlGddS6Gqpuihaqvjzq4zg8E8CSWVrhaozmOMl+1qiQdLYIQBbe7atQeswK8h5xnOf8xHjtvw/nxMydtJH0SSy6wDNEFGI1h6J/9qZjXFOAnNqFNXG3hmuUkAP5OLVAOBa2SnOp9Wxd5BnBDOo5ARAdBcaSW6iaycEZyjGot0XuM6hmhGx0n/Fb0Hk4BXOENew5BJErflQqEgfAYYBWoxmqw5BpHHyuay8nDlcRL+6hEEGutX5I9ii0rYFCPHw22Y0JgPDc8vZxekKFWxBroMKzMlfZd8u8KHMviq06Ir8PJURRHJXjVnBtTddbNRjLpmNkK3BUwxt0dNLtHLBQzTCUdWa6rg30k8lJoXPbH/h+ReAfNtv2+P3LT3/609TVcShhBMk8cy/em0yi/H3alzSbSdDWeq+MzS1BDr34CM5LWQ1qv9oV/j5I8fqwJVO1eibWCuucYO2TTz7OdXgPgi2yk9glMnOh4g7wsO9XDpIFZ6lFQoBiAhrMIe/H+3zzzbd5v6dPCZqabSAobHBbwEcRjx4WOFelzRyUqzny+d3anBQZb/Yo1LOI7HQ/lU3R7EWdrWZUGNcg9q9eJeujAmBadPCe96sifM6StTYcBkV7wfWwUQTqdQ4kEPmKC9V5xYkyMOMd0+5jiqBxj/YOCqVoez75+ONc2x6TQVSnaplgYO0KBH5ywO66pXeNykdGYnUfUisNNGRcZO3QQ3IZH1kkrE8ojryLgItBcJyw9Y1irSf4JQs51eFmbSu6oRiTNCHWDQAHaPYBAkLLX53zuyJnzFVtd0EiwSMzMJynYT4sq8A6imMyWpU2mOfjeQBJUhaQzFHrZNLa4uZlwBMzjMlcLvDMjdlv64fJ5zxHeb60UVmNq4JeyVYs62tQxdyTZed9sBmMSYPSZjlCA19G0vd8NyBzPJxzWQqCTQIMOrlx7slsraTAcyBO0vwF65ILvvWMKQhTIK2O9sTtIrRTSp61zdpjgd4828obeI7Sju+/JfZhjZh+xBWjr1o5dw89MMBnW9VknCb0VRYUAA40+xeX12mx1OdNn771cmY91bbTRqw0/yq3VlnSwHcFb1cK5WKXBs31QwRhUzIAsDyhGevzElDNl8q6WzIgwj/LcPMMEadbGUqzSc3IeGbK/mHvRpcBe5KWB62JYi7s/RhW2jK3Z8dc4Mp9ydgEQDuxpqKanjZUPWe4l0HXISZ36vnLfRlvnz3+LEIsgEIZi9ad1j6g0FuWFdcniABgOp5jlGDZWQ2+Cnro/wWknU/meuZanKGe0wHa6D84Zp7XKLW0JRcyE7IG1pOyZ2bpn2e7JsAZYO7x44wXYx1QjGzplLbPvhrXDa3+YUWz2LO0iQl9F1VSlb2nKp067ikdO95Z3wPyjz6QJ0Bfn/9ar15QkTMuolmhk8JG+C5nWhiGMEuyD9o39V0FT85lnp1z+wyqaDNlSaSGm8zfzk38Ac5x7KhAOmMdtsOdttpQI0GQRGA//trYZ4wT44U/EyZF1FxL2yZbz3iS0VRY7Xr2lQmYYDlA65V638QY5RUkWgpCNHDu/v21AkIzhPQifP7sm8vL508u1NIT8D28/97lzmuczsmIs4CCuFKXAUXpXhREI5zxGkpEpZ1fosgU6Lk0MZrXc7DTEDxSzqB2k9yVngZ1i80m3U5VojjN1KSMcsBLN4CqGmENcAO8ImXQyz5sT6gnT05S4QSE1DU9q5F7p+GsA65sq9mUPM8M3NUJKrrsZxiHHnBFal1kQSpPnGgVQ+PMvnxZuuzoBbwDgaRGuhSrTf4527X+irnnGo4XKSr6wjWU6pcX7qGV7MAcgaKbcOFBsiriEofgQYWDpM/G0CfwabG2NX48W+P58Zl3uiWQ3eaO2Mi5jcSpf1looBG4qNHSaWEdgXopMmGfKJ1LDrkDgZ8AkWqJ7wbxh6E5Pae1i9JZLPBnHemUehCm4Ht9EqUtiJYF/aXFydF8uz0XeU4CE52t1h3dxOnR4eI548QPBfOwPZyJtZlwropeFuzAoHKYnw805lW6mWiaIEyM9wqdFaSIExuKVum8ASlGuzGo5Od8VmfL5zUzFFR5TbJx+FN7NEchPS1vby8/+clP4vymwbR9l9biRCdYJy/Ok/S9Y781G5IDEcr3xsUi9qJkVYs91z3lABiowO8ZvzgPrG3AlNVSHntmfUk//eyzIHbMOXMG1afO/NDKqW4qhHHc85wFX+bK+U5mYqpq2CyVXZlbRbgKepDNaKaBPeSeEC2WXm6mAbsY33VOL88SEZSJGbAGuYYql1yz2SZEZpCjb48n92dQRZDXBWtn1d+zHevfNStTsKOOljQcaZCup1BW5nxb8+lea+DY/5uZs38ic1PhrWbqtHHJ8K6Ze0Q9FvwTkIbCdb8UcKlwClaxZxQZ6EH88VqPtPF5+siNsUDALQ2MkoUKLLUujzkMoLPAwDV7CC5ZE76MgPvQs0LqU9559CqDpyjhUn8+ZemepQhd1OHXfiioc7VBrSFlLjl7DNx1KFPnvBrxBitvSusd4BBxoACUrVFkHHkf9k2ArfcetX3DXQS5Hh8NnBOoTrXUsyG1lK/aZJvAy1KQKAeP3s41tXmudYNAnRezyoz3kb1mvgeoKsRFeUbonqNt8vkIWK328VzbKdAcRsepbgjwIbY2qrMVBLFOOQDKBwhbIYbVPr2svzOArQ6AQOKRmVtGJr7PwD6uf85UVoH9itHnfJN6hn/wuE42X0d/x6PFVa9lf0Xmj7UfddPVcYZat0w58wq4lSDoFaBPGQZXlUxl9Pl9M2L1t1Qd7nnw/Gn9lFIGoS7eGU2vYxPl291HuyblTUCafVl7eO0/fM5Kcp8IBJ4YZwJwdao2aNZEzv8wc6gjfCTm1lZEBkbuS6Lj1KyceedzVal/HV9VINaMNfXh2Td37hTkm4Irz35e11ICsan2yfNM9fxnXl1HBuiyMQR1tSvuDwWWEvytL7EADqBOzr3tyYOSvsDRMgHfic+zt/i7Zg3bF5x34cxOG6Sj4fr91G5qhzs/BYCt3eNdGBue3cy3fQTz7vPR9UMEwCzBSM/e+YXMD3PH88U+Ti2We577J0ptru17nkA8nz3V0SWbOWEw/c2WfKAgXV0TQQTuJWUfWynwz89hNuCv0y+2GgH1nfisgeS5LtOMdtb6EjfWAUol1YfBtsi2w4bzGRNUxgSuacW/PNtSdmMLsbFTLL/Sf8iW+XUyhJfbl5eXz55cvvryLy8vnn17uX319PLwPsjLo2QJyRCGxkAWZ33+2DCPHpJNq2hB+PCbgAQ21L5Z74BDEGSCWrPvLk+fUBtXg4LzFbQRZJ3+O6P2EAxmc+3QZQEZ/OlAZFNZjzIRgaDhHHaoSL4CBYOLe80Q4tSzaIJMrN7AgdTRsCm0zrDGmck9BzeHwZl14jpkEZicIBlDYqu42qbQBhNZHNAFIkxQqpaiJBqsqN2lEfqVglulyopkxBhM6r/3rpE6P7cc7wZBDWAPRaxl9OLYzyjrcEivEYk+Z448SM1iiFKN83bUA7gBmIcsxlHoSvNptjXNc6ck2mxIhSfkvbNpcECKlAw9WWEx42CtUAU1mjESJT47m9cgqdBvxmHy4keGYcDCGTWTusU7gpRFrGM1QXmftQ5RcttWCmnIOrpBsmSvoa/U2ThnmnV0z4G/gRPr0TUDss9zszYb/FXFy/vrPKn6p4x3DrhTzZFIryqz58BdTn5/dpyuB4WG51H+mc/HyCbz13pDDjR+xrszX8zrH/3kj5I9ArH2sFXJ0/fkfWw3w8Gp2lscxVGgrpmRZnRCCRnKqGNgEK+4SoCcUey4t4eRoigBSSK6UboQaxGDX8SxwWf26CFm0vYi2JgEpHHorxLfaWYM/Wrqyjr+0rRjmFcMr+iL1DwdndigV3WoBED4zt6wXtp+R4dIxNDv1GOunhnHMSqZoz97sFpnI9J+Vo11j7hXdUITcCOeMLTReTfIDag0Otnjx+9d5eQnInHN9ozefrI3/K70oR7ObT5+pf3x3gFWvicgPDMTFEpp9qKBsfV12gHWp842+/rDjz6sANjlcogJZE5HJT/ECjjstw5r0xC1GRUvTJnuaRyLZkhwyiuCc7ADThLjOajXxJv5xqFUCVrbrwPh2nQt2Z8vczP7LSDnGClmFDBgtLW0KNl557ypNKlNUCDDPrbcm2ulTcAH72efs6ePxtxr0KwdPEvDG6jybOnjuZTbkbmBsjzKrSi6wYDnbN597IfvyxiGibC2NTqR6be3Op3Q+O4XEJFyr3NuQMjzsS6w0WU9TVJ+WXaz58k0rL2R2Smvj1PIWkygN4Ef65eC2I9ayliyOAt8tlwkgeA5IFzWyYCBADVKoYDfmw/PCkGx+GCMFXZptiJlLKtpFcxp4A2lc+U80uz2XFdhu2YWArItA5f1PMGz25tmF5nSA8CDPbXgsv6SFNeCw2fA86CynXoeFzAq9e543rEQpPDxPul/NxHBJAVO1EuDRFWOBRoNDo51ujO7TvW1LyYBbHwBBJp2dgvKu47NEunHFdQuYF4A71FV828pjyozo4rfBVfPtlW/K2fpWECsFwCOXqNz6vNrC/Udw1xYHWZADOYz7ATou5ecqRE+Y9wmxJXAIi0Plh2cIE1sQVpKFQTivxkPAUoDvABtZ0o2PcdHteUzsiXcS4wJvgs0TdltUlp5ZgJq1nqYPaNjCrwf63xJCuZVewpQYA20JVCOi5n6w6eaKvNR929mdCJslgEwaO6fssRK6TXLK92W5+ad6l9cBa/OSYSM0WjTXLe24U3ODX1yklVpE0JJ3PZtS5Iuod7zFfE2hf9OvVv5LM/AHggbEH9rIkVH/WvWedvFZH38egHh7eXy+uXlxdNvLr/4+Z8nO3jnDao3dy73qRN8c6+iMgQgo+7cSw1h6UiXS3sMxuhTTxU6AtmCF61pSB9CUNXWiSHE8eSbb9J+gglGWIFN5sHHoOJMKsrCggnNJSqnrQNqMe3dpIZxRjiwIj374EHQgYiZHA2WW094pPIXECZNPmPtQWlAqFQ0NSwsKiNsFhwTkQncZzWILFBoYfw72ZHRwDCMthDQMUntxALYqOWBhO+dujhaU2mh8LsBoQp3Geel9Hl2a6hwaHlO1JREXxkbFlcyTJOgPYzY6u7OAS6L2Vox0ZyMk4ph6ymUXlSjCl7RtTpITdM305fFuFoXHZDy9UsljrP+GtS6tUdFNeukS3+VLqDhT33NmjA3fd6aHmmSOuJBS8mETZGrm7XNsVXMNDDKs5xUtL4vIHQ98BmpIqHmjB6SIM0M1FT+cDRY19ZTIsig0yCiKS2CsRDxzTi+qQALawN6gYeRmds6Jm1BYKE0CBbGnHfh91IBA96cRFMbrnxRAAAgAElEQVR872Q+9u7nNiN5x4m0sNZEpHLNUcJYa6CIoKnKVcfZvv9g9DgK0aFAlVZCfyOMRWqpoI/ftCE8wa4BFQ6cVRdXpLf0bMZLcRuDFv6mbQLKUJDS6kGWAPUNgiFTlV1tFp/jMGoNIZk56ZBXSlSd79ZqmIXgetgdmQB1Ilo/Y+2UmRrum8B+QQrrBIOvE8nvzSL1ULmTw5H1qhKrjq/9hgKiDdVkvaTAn4zjo0cJMBB+aq8vMm8VwGJsEhCe6NXMbRUuSzN1n+p48W/GRAqKynznLGJZEwUL8y7v/H/QwoEx1EEpMs9clTr8QZ7LxtFmEs3oCPycHUsdrNLCHmbMoqL67PlfDQgJqJdZ5B5m4Qxu+57NynKNytmXliQtke+MX8RTUGseVdI9yh6wV59iUEHRp3hXAOL2ELmBZsnPcviHvjwhAKi2Q5QPsGK19G9ljROIVsgiPRUX9J2fW6BKx0B58jyLvf3WsoP30RnXmX43IOT5eVb/Lqj4AtysgdRFNeMjkwS7IUU7Ae3aGiQ7xJ5as/B3A8Ksj4EdWbMDJYKak8GffdMRzF6eA5wM3gJC/ruq3A0WPc/Oc6/tMyjmjGavSR0UdOLvPD9bNw7yvxZSo9QLhB7vPDAjmX8As8ePr6yaikkeXykb2dyYeakiIVnxiqZgjNLWQJDVns2jB/Jeecad83ye9ajt5NzT8S0oB715PXmjCN/5S9nFAmT1HRLXp79z6Y2xHypiKn6SNky9bvcv929z9Jxtez/ukZrDtICpT2dNOO+GTeNMSHnKahQjljfGSXolLztquVJo9uyDPZc+nfvbgIXvMHfIqDEG/Bubzphjt/FfuVbAyynhf/Mt5VRtU2WtpEmMzkttiECnfiLX5WzBN+XL7Bu/T8Z82TSASgK4+o8FH/F/AyRcSkW0FyPP6WdVKWWCzXi+GxB6vQSEe0bthMEi1zYIPLc0yNmBKvCrmwjH5B1SDvFB25nN53LNCKBm/TDO1M/Hb262l31pcIYPz3gLNmKY0xrEurtTuZElT657M3JRRN/+Zp3WjlTX49wK6LPPP0vdPnRPQR1tTP0ZaKb0Pe04tocggltteyXFls/IAMAGGD8Q3GFj/Bn+AHPEmgVQYuz576isPnoYn45zmrXRuOFxfscYSR8V3PBsSlxz905ar3BGcW/ul4RJ2CSlj55bA+lX/q8FhN99c/npX/zPBIT37766PLx/9/LwPjSU1hDSdD34BgtqvWhaC9N6wgxWGsKXQ12xiTqqt+s3wkQQCHJgkylkI7DpcWIYkNQCvn6dl8PxRU2SoCZSsGtrEcdoVBA2CxOWjTQlqKLAFU4IpXKZRgNCKaMxwqMG5GBYZs1NzK9FWmPURs86B4RZ8Fl85Ws/fVqHORTCHT7SIFlAzcKt19GChhxWKBrt+kEd0pSWw7nNfs/1BX3sZk7sucTiwUi2Bqgpe1PhyWBguKFSnbKXpqt1QrJo6DOzGgl/z7gnkzYENMHUAkDm2M1/PtSuySV/ei2m9oXiUIxGlsBwPVRErY/2F+HtV+Jdh4B34Z0YT3tjZQ5HM9RpzKGFkzDKmcGNWUg+z99Y4xkkc1zzt0vAh32cysIxohgVPpO1tXfJeM2AhsY0ui3PF2Qo7VOgD4H8tbm6SKAiOwY5Bmb8/puvUdNELZCi8Dq/Cc6npCv9NdLFd+5GYloFSn4G/Q0UiXXOHuHdLdR3XM50RlFJEfXzIWc9WgAGGjUjZrRWKpmrGSm+h5YElevZ8+7T996Lc8L1EGBxP5jJE8jhgDCL5T48I789BNrY1fdgfA287I8ni4BaPq4Zqsnqlz3opI5YH+wBrZKXjqOAA44oey01FpPNNiNS5gS9JEuPO9BBQQbtzJRPYztPAVocU3qoTb0MG2ftlhRhA5CzU+/+JXADQKMFDgcMPxfxZr486A/HXzlrMmCnw/cQJJiTwwEWGt3qWM0OJBh7j7YDIPetVZKSHSArBfer+zsh5GYNWNOMb3pChYLcFgl85mozJ7yxOh1FEjygS3GsA5/7zy7hqZ/7RNXm1GlTyc1smLac+UhAOKoY+wv7oGiPdF9rWq9nQGXLw6g4UX752VsiNrOnocKuro9xO+TEV9NzrmWT0h5xkVHrBaV4HxxmACYDQsYgtUm0d5lIwTkzJpPCDHnGi3Yxj+pgZ/2/kyHnfmYp3aPfV6NS8Zu2M/H90upjNOqDmjhqcnwFSy/yyYESExBJVmrtfJgz1gf23OCVZzLrjV2X7i1lNmyaCSHlMztrzqCfNktREtdggpQ5ltae+bysQeqRE3zRamhUw6z5rUcCIuyeDnt8knt3M87a07zxO5TR1FINNElgdbTtKmiQYC6Zf4L6UnMVtqtNbs/I2DP8I5xNapVH2Y8DPmVfqeoHiNOIL7OQgHp1xxETo1ZMthI0zju1GeoCWNvM2m1JzFWwhLpea574nc3c45csg1r7jJ909Vm4lqwf7L+BUKh7KLmGfVUhjnyNYij1nWc7GErrqauPIXBh5pDnEAw6grSxE5jX/C4qxm2fwPogoUFQeM3MrYRJUGQiWWbDDRqPvT+gJzRu6vwBx9b43s94FsfG2Qv3HXaAWbH6QVcFad/VIF4gIOt4InKCVvgI3N/9FMAttbNl9/F36Vk9Vp6A8BkAPPtWVxCyAFrYEwMmVVSvqmzrLANCDvjhOQGJ+Xn8mNWYXtWS29v77IvKkPE8L/uCYLNrWTVb+5LKGuIaTTS1f6Q+YNhra9nEOArOFVQtRbSAQTO8Z6p3kwIPWx63el/PvCSv7t0PWI6PwLhqf6V6N/tb39uvvG8d8ONn/sfZnxb0iq2dENEBnP+1lNHD9oL43VxePPn68md/8seXmxdPLg/vv0mG8OG9UUbfQBm9vbziwAalWzDCc1GH8AikE8XBoJylI4T/SuNWnJDbLiQGIHSn/Tv9Oe7cjWElANRRFQnhZ5FJHxWt0TF87Na6QAeVR52M4ofWErRfHoPe+gfkyh9mARkoSU0InW40TIOdOkuT9Jwzo9HycGvWrv9POnY1ByvjnNpnG+AyQW3WCb+ezAcICz1XegDbF4v/DhpkYfEaPKvQFCXOoOpdBpHAJSPw9GkW/rk/yoGeTKGOcZZudDSEP62rKGhO2IB7yO1uFszGt0UDkz0kZb+gNwfgau1ykJ2UTX2OswFincx2H9TEBIQzihzIMRLpXVeHwED9nH1LpsU+lSumBWAQ4QnKP2l5nZgju7d6Gsb7QFBAhib6Y1bKmqNkCt5r0bTzFBXEiXdwyBdFa/ExG5yDQ5pQkLmo8jaI4j7YdIJ0nFYoFQbdARl2yIvs2eBaNDN0kAUNOIOsY2pDuB7rl71GpghHXanpTz79JAYGdIl9Y22ec6whdG5zeK0IvVmyCpScDx8zUKLzrg2dLN6F9QZKmJo55OhHxWRsGlC0gXf6h26MrONlpXz77TcFmNLf7Ept0UAfNRY4wQ+aoT9nOJKVeYR4wKhVU4+1ZgjbkF5JOZwquBHAZQGNazj7eOigtNPz4aktkFrlnDJPHAzs/2SCVg9sXQQAFnZRp5vxTc3S3XuHTbT+0VqUI0idM2Sw42ewt1JzWZOCFKL/okw6/wGy5mxIieTd3nVgzvVsvCfCGkHWF/hbd8W8cc+KG9RumdHLepvyG3uUA5uzwiCVgJr3ZT7MdAhcRe5+ipwF2K513LGJoarVXtmQGzviuglY8biZRPZIbC11PIAJYyccQgq7PmNWsak2D0+WCCEPWDPbw3xWB1XhFusBrdvRBtX+VeRHqCxjH9rd86LjyxK65hSx0dEwA3IGKc7UM51c1xpjU6GqtkiSKqczzf21bSnDWIZFmn7VsAtmSmPy2d4NejPvAGBk61ZOklryd0S9zpk6nu+gell/pEjS2k5YuycdjWfmXczYcQ3Wh3Q/11y0DSa8ozqr2dHjXMERTOuPUvUUYAlD5E4zVwEYB5Bwb2rJeNfUWHnOTpgsSqxr3xRVdsXyFkgE0ErWq4yHc2Y2Ga5TaUGUWwPcsEdLaWUuWSvNVK8NVepCe0YJVHFd7CZnQFqivHieNjnMhe9Wqii+1YRzBhJJX5Nqje1PScyA5QB06XfbbHOBwvpDydwtAx0bs+xggMij1yOA+ii6A5qTbZxvKkugZSVleuEzApJhU1nL5/0/nsVb2abjYvN1dKh5/9C0zYCOUcaZSRAvm4O/01a61/g9G5fP06qFZ+n5BSOngR3PpX9kxtJ1aTa6z1tqblSxv/sudoq2TVGHHCgqK8t3VbkaX4drsc7iC0/gSnAwTKmJ93Gv6BvMBgTwCVuo5zlrXqBFEJu5PNtt3ym+22iYAvGCGPHz9B9HLz9qPZfRzl5Ym51ca4GLapn8jLn90Y9+lDX11ZdfHSyCa51vW3+kNMbM9MBY/kZxK0H0ZNCWABBgZpxMHki/dlysvRbwjz+RUjj23DUDF1VzBH0AaNa2JsHi2kel/VmC3Pp7CYgnBggg3tK6Ami1ma2XV6BGmuwBuuy8sw1SOjdMkCaxEYKajwsEH8GiG4qQ5m8MCLPxoIzeXF6SIfzzP7m8evnd5cG915cH995c7t15cKiMEgw2IHwDgzSSw6ViNusRUQFSwsnStCauVKS7l8u9OzmAcApfQXvA+XoGxa7qiCxENpVqciqFYpBEJTlwmZRSVmZER0kMCjzH1eg491/z1DjXx7+vktTMhLRF6YN8r4hI64fM0lgzZL0Is4uTp1PbgvMe8jzLUQMgCvyysvk4XukvtKDJVgaRO799FUpCDObaScQRGp0i7x/jW9GVOEDUwAwtUsmyWcY6eG7yMxoUQ3W31FwWov2QuK/BiBLuzVjUKJpRSXGvlKO12tAxYi0U6R8yN5qmKFKcoRPlSAPtPKg4iEAJ46mjpMLekRWbTHQOyinGGaBbj8UziuKoxsRmDOrLAy8w9dk0TqHAjT6ZTB5jbS3FSY6dudfJNWDinkUPCxI4fqXYCSJceUJ8TpRbsYfQMie8El7/aEqioB60zF8Al2UhY1hPDmuAh9UyBbSYsTYLLbWxmY0GiK6B0oPvZq/iEJSW9+igsoR6uYBRVc1kXoaKm+VmHJR+d67MTp5rDqDvcCBwX50aaxpF4DkIpcQYxOd9R/81W8ict+VH65TcFxrlODKr9dMRg+4BfZWmwymKn9jBQUWh/yX7hb095NCDvahnxVxc92azeRcOjfRF2nrxYPUdpJ/gQJ9RYWt0DUiPTMicSg4+59u+fEpiM2YIAHAPKYlSW64HRekHcT5CGa4paa1U6yeOII5MwLIxPCf2AboPz/bJJ59WoAilvNEydfyOAz9tLUYvO6HT0nRZQ613uwlrxECygUQBIb7yzss6sia5/3HPCXEECNxaFdE221xgrMGiDn5s/e32LdmNOXXJWk4Ixftfg+w2/pbihDmJoh7MkvXqZOwCjk6FOVmLO1Xb1YEOBZeM8AdXdD7MgohO1e7qMFlKoI01sItIwujY3E/6OuMmDcpeVG+pcMYprLBQ92S/CHLOogoGXLVLzWxah24Qp+1JfdLAQp1FWyBhA5kPxVVUN4z40d1m2gSpDsD2TDTeOdesP6B1xZ64D8IP1hTW97A1QltXpb3DejYyL4fDP4DHjG8C3ilFNqAvTd1g1iwi43T0ZptaZ4AKafdHprx07gJjZQktDjj4JrTkCviymnQzL9pTbFP3Ln4FjbnLQjnGfKwezgHuk8yeAf0CsFBRbZky0SPewbVe36T9gzPHawPGGgP4zPO9edMek49KdW7AoqhXdRIM/mTdZE+nXUMDROYOG1ta3bLqp0A7wnwDfPjbULQDpN1J5ox9y3lkUKwKrNkXazgFugKgDYBVP0JREUGi7FOccTLqUyw+n5WxL8vEWuvbBMDqyxcUX+stCwAA0re+sHYLR73Xuta/cT+CAPxGgN0E8Pi6q68EKIP++G5DeIEeWVFntohr+AwGBTw9qZHLqknwsaBCEEK6ITZAxgNjzr0IgC3xkvlggG+yRjq3NjOsnVPwdQA/a20he+3sc0vXxd9vT92yQFivKQUavf1ISpiYOTEOnA+TGAZnYWKN3VdFzwZtrhntbM7pJGwaWCfDPx9O6rzPJfsAHyTJlGT31lZnmekG72V58Dl7cTI+iYlevrjW6Z9Ua9NKg8x52FAt4Qj1eWxMgfHGK7dtZ7TSGf1Pz5lfMyB8dbn57pvLz376p5fbBIQYnNftQ3ihhvBu6KL8n2OZ7wR9NVw1yk8nbxzkIGIXzexAPkj0fPsqCz4BIXz4oPSt92IwRbGycHYoJcpdQHF2aA9KElH7m/XhOVCnSjHzTJWmRxIXmp6yzQ0Cp8k6Z/KsklmUCwN2Rv+deFV/uK5Zm9ZtlcLB32E0lP/lHfhbJpUAmoAy6F0C41dH1ukICHW0h6j1gO4B15RxUcxIzS8grCT1+t7MITN4C6ISxJ0Doc1ww+2/c7f1m4i7jGJ7ODBRhG2D3y6oBnFcw3HowVdJbJ10UXYzegbzhwNqANaIvrjFO+lvEUILYw30LRzmMwrO4JgrseuzGtz5PYjJBwgXtQemGcLWipDJnoz4SQ32jIyJkGlAS6G4zoVBn44AmxxjprNaJdtSYHTKDuhm/8H6CFXiVLtYRLi94XyejP+oCSCZZGes4TwC680XjnSCKw6bBZWVIOdZihqLAHP/sxw3zqlqaXxGBb6o3e3w44DgnVkPUfmKyhWtHmjCW257RJtWA8ReSoZkwbaomJSGoKtvXq+9xbXW1eBL57FoZtUgm23FOa1z5H7NnqFWCcVIKc6j5uTAXT1fKWitB+E9eW6YBlI+Q4NcNpHrw1jgnbKud1hYH+thyt85l2ZduGabMeNUlXaJkyMqyfgzNoxvjXsdIYWczBa3HqwMgrPcNvPJHLF+IkgwYQso9xw+qUfYenDtHUDGibpXVUGCmLI8qqjZtho6czwXdoMxpAaU52V/BRykEH/IuI4Vh2mCoh1wzD/3KN2t6C6/O6O61mDwjOdg2HfQcVBdznlvrWSzj2cBkNLS6CPZ7O/xfgOTuJ7F/dofroHzyzqlzsM5NXCLs7NMp9L+IMWCdjpjx/fZ7wSMU+Q2gMApwVkMxXOqz2bDen4V4Mi4LABi/AjkkmFdH91kfEZt0+kKqwF6+Wx5RFLWz1CAQIfXPmtcw0xsMuI7q7hGwBYpfkdLjAZO3Ww9c8/U0cxv6PL3U2fPc3ueBYFfOxwzrgaH2Z8DLwPknVgKrg0cZpgR33z9Tfbw+brU7TAnceagKU6QhPVso3LGmyAVp1Mp/MjGc87YUHr23LKS1PbftAG6AXjO/SlTNlBfOcGD1qYxN2YtUku4PdF5AZCroqJjrD0pWPcqtoF7NBuJY9paOdUuWdt5/zjLXe/s/QSCC8TqPFdshCAjfskYH4yhtLiHBISPKo7C3optmdpoleDfC8vkAGxPbbpaAjCHNU3lny9zpiDXy9RTCWZlfU2gqUI0tT0JVuOEt8ejQZVZGjN70nHP57/naMZy/RvNDGeMBqgl6Istwkm/vxYJrZHMmK2hO+PNvwUqmXeeA5qodu4cgFpXGNruSkOsDeTf2pIEcTftcxuqJjWxs0/1iyZIk9qzJT0UquL5Xra8iLlWbTr10RPVMqg0Y6smRUUOmwUPvXKJiCQD1neV/daevc0qM9/s3x/98EfLSrYO27FKdhh2z0kgJ4HiGH2CcAZWzhHfw246gRiWAuRZ4pu8eKusLEA/ZUOzNz43Ly7ttKUBlOm01MEkDM9kacmRyWYfzDdy7GRLtB/xdCno4zhaqb22BX671kgCoJ9Sinxjofpw3gv/W4BM2jRzn+y9n9v61EdLhn7sIs/vnCvR5EA87UqdTUxxotTHDx4DIS78r5chPAeET5MhvHcHRK2N6e9e7jO6/T9GZv2JcFyYjIeoEQ35SDCHjO2iV/oW8uC8cJx8Bnfc90S8i/g1kNZWtMizGYmiG6VrNFtWRDuF0Ms2NSMxSuOUp6r292YKhkUh+XedzyKzouPJMsUJN8tSuW+VjIJ2ig6s+bDUGpBCrDmIeRdhn5uAg4XO4eghwOK0yN7CV3nvyQTFcV6j4dURnjnULZRf8DlZWsdIpCaO92hpBnmVgK4EeKiENxwyiK30YPD94nDb7uK0oM1EVHX0xUG38OdsYptHaySLhi7ymzT0QvGriuU7DVt9dg9xnpONkTYOW1Pw+NOLENQOZceJK1wzcgtgJ9POmuG9mINznSTryZqMiM4MXeLejmXW2+pIMCqtZ2i2wmyjARdjkB47Q9iblagx53oBNXScTlFh0SGEnEphYc44ONIXbCIMolaMBe+hoqc1a679az3HAt5RlaQWFA0tbeGtrOEUHpn79BV8r03Mi/CS3a5wR+Twl7FMwLrM4xlR5flU6mXtgpTyvDi9OfwePMz+40CN4/oaoY3W/x3o/BRfWT/OgZRvM/cY74BJoztnvybTc7fiACfkvs520eWAGqn7bdAcQZM5R1I6r856axRZsKnTmdS5DhvOZGoSXr7MdaCReZh7QOKQSzMJzY12ON99dxwWcSZWW8Faia0IitjARhDo7Oj0QFgmG6dm7U4IWl2vzk2CSBzFocFm1IIk044gyfJSinT+g2hDz1yNEGvRTNEPf/TDy4cffNhsz7JdyX4nCG9LCp5POe7YzdHKGUmdQPaZCqPcj3FUfZX1ZMYHG6otjqM+QZ0cfKvB7X4ciPX6Teaev+M5mBeCY3+mM2k9imAC724tbMdmrJSoRdemaJ+4n0Cmjn7mZw20U6qA7T8FI2b2cSL47McftUZG4Iz/1kZgpwUAcp8FhNZG2YBZSrrS8UGeQZM5f0YTZQ5Vy+T30rVcQwKgBRr7Wfaq68ezQapV0fACBe7NlkSgDfCsgMsoSwE/Xr4IeEUgkiz5GjLbtkRQJjWyQ74RxZItE2CLAMX2RtuDZlP43dGXboGEvdl8ltjUiazw35zZzC/PzbmNVoHZNWyX9adl/VSsS6aOAlpmco4Ab/U+BtEKEgGghBb/5MkFYRKCVwO/1ClHKbVU3gRoO38Pf+bOJVl4gjbEOTgvGtS05ql7bU7tzu/4U8tECKBk/d67d/nwww8mSvMm12PfpfXVve7ZKlA/zJkUQAxHeKBN7Pq9+5cnT747+iwbjJlxN/vCvElJDGVxZ7DCVKFSr8VJ9hU9U3O/1gP2OmRPWr+YXqbLGkaUZJllzx6eQyDczH3qb18tmx9GS20U52bbWjWw4l4IoR3lDNSaL9Nd35SAf73tkjm7SZCUoA5QPKU8db5VyzwzLBTOgeIbEGyBFz4082ofQdle+lDaar5jj2mmXvv34vLkSfsgm7XMmZVSlAI3gkJSm1Ovtmd1rshe+y4RZ5y/muzvmBTx4zZ2qUNfNos9nTkei0qAmLMgJRAP6E/aput5jwX+3EMGHHsP207AzFkkpZ171odu2zqZbl9HkLKAikFRxNNWX1qWVc+O1ib2jMw4mRXUNp7qLfVz9Cm1Nzn5R+k8+9VnGq813mbmHa8zSKHfoB94JGIAaeaHsh/UojAm4JnZo/iV2MfUU6+UgrUX6ui0KcKbHOMkE5b9UKq5lN5fLyB88yqU0Z//xZ+mQf1DA8JkB7M0UhtIMHghMp+CJJPMBD5iUa3o+Mi8JICqKmVQz/Xdu116NpuFGow13LUYlYUsEnOmqEF7YrMdvcsWlLb8uRkBJcQ58HrIZlSmaNS+PETlcWKmpHWl8V1rAhOoIb/7PQEhV+TzoGZugDhha2AMlTboWpCeFpAHhXpZlbSklF88zzMHveQ5VtTP80Ix0NHOQb2CepUzK21fFboYqEP5rhkFC2uzGMcb515mCtnABIQENiLELlIluu1J+K4aW5zGGXUP2mtA2KwN18xmniJcF+ZfkWg5hUNXwZb9aTZ6nI4JS2Q8omw7sYkTVVMKlIFeQKOpNnajrSB6qmc51MlyrbBdw+XaeQvBGuolECD6rGNnjZBCQvzduXhaSorB+Zn9dB6AjOnzF0f2kt+ljnIHv8aTeTdzdzY6Pl+U4JbVUbrZTHUc2IkGsS08DGPoKRpf5otMiYFIDKCZogX2Zt5jlBdYHtkBe2HSu4ys4f2KAOAwcxglsF+vL57f/j4JnOe8cjAkwCfjN+fGGpcqyDXbf6Zf9bDFeV/2NnLqHJhPSoG8R+PuChBATZWv7/4VJU2wP+pcnmnA0tuLtf/KAQYCPpVf3hEH5cMPPzqy6SLR7PM4o8se12G8OQAAazYEA3iGqg6355pZatkSpR6Wdiz6lzrkrY/U0FLbunFlrHrAo3h8zbrw+XNW2mCBg9usmkIzBeUKiFg3kUyXlDTH/iSRnXV/ajjuPqhdm7z80FDG08AK55m/jRruQAezNWZoAROShV//Qv6ugFEZFAk8Jq5StUKEH9qk2/0i7bG2sgGOinvscTNhAYDkU54WQ52VtRk56g1LMRLccO4sPQh4By3vXlWH2duh3ym7L93+tgGdyLNZcPejIKDgXdbyad/wwLGh1jOtsTROhfMu7emwnQlOSx1PMLIWQCLwIt9Zp2kB1FY6oYmOThwwaNlihkrxntQPP2pDe50z3iHPP3ZPe931DBFkSdZzVEz75Sqjrt0x4DlfVzDA0onY1ENVFWGaZtx4h9DFR4vP/UdNZ1+23KTBipla16n6ADnPR+11jZ9tIv4BPgH3UMFSoDT1ylCcqa0+sSmSwVmfYECu90PVbAmN56M0QeeZMgtp/1I8q9x8BTvPGULooZxXAfxgVOHzpHVFa5HO4GUFKup3MBYZ36idttWVvoHshYAIMC+WTW2ZRs9mz8/Y/DGqBDqYC9ag/lH8m7Ce6i96th8ZdXtQT8+A65URRXBJG5gGae7fzMtsVYDctVlQr+DYG7O7/N4Mz1nQxHo37eMhVhbRoysYJLDckiPUXxsQBhhcJrkBZJuJM+cCNkdQuBy56LwAACAASURBVN6ArLcqljbregBJExtROZn1wP0iuPfiRT6jGqisqPiAiP4sKcJYqNLNuGWsx9Q7ki1rhJ7gCQAUYOF+VesNNLWpzB9nGPRg7Lh7hvFPADfwjoAQmwzNUZBVxkXsTvRKmlTKusvaoL1S+0RiV4lBGLfjnAsdsww8gTGzkFwzoNfWS816W7FxPeyONrX6I49a8zd1/QITtd/nn7Fmk1QYE481GBXyiTsJFPKcUsIBXBLcwVybqJdjIPjFMyUhdPsqtaV8RcRv/YSxCRmn9Y01kA61dACJgF78618rQ/g3BIRpRfMGx7AB4Rs29tAclaqgC0UNi7qxHPQ9NeOkbaJerj0AdNFw2Ue7ilFYvxlloZMdnIR6a79upjQKItnJZ5EwMUFuieBJyyYjo9GpxDTGFpSCoDUOD86CjdhDR1kgmOanIFYNRni3olWVqz6CAmoHnz+P6qMbsnUl7S2UNO/DR0v9d/L50ngH3UGdkga/U1tMQDgFNKl1qow221BaiRRNNga9iaBusBha/4REbqmgdaiazudd+SzPxP3YjOeCczdEMm1Dlc4ZmPNmzHsMUeM9VUbVOYnBjIN2rbk7H4xnx7rv9Ve//Lk1LNIrcpCEy13qTw6Shw/q5KVJcJWb/sr93qlhbDN2ajGqTofBjAE9HZrW0xmUdS0/yNiR4bIlhNLAGAIOfQwIzxLHGTrHkLr0sFp25vveWyltaZQiu5U0rzQ7c8zGYlxyeLDeTtx26aRxYlG+W1/AFKqv2PjTTz/N+uQZ+bn1Vbwbz8+8J+P1rCqkNO7m4A0CP1QKp+2tDOFUU31mBUl07Bg7xjl9q1SsnLDFV19/FYdS0RXWUdQ736d/0uMjY6QTyT1A2zngQr3BlgxNdt0HMUetbllUnQ7WB/sMYCmI7w5ea1MFOniGPGec0Pa91KDpTHBSsud5TpYx9ow95ZpU5EZwJnSxqdMxxl6f9cI4kTlgzQXsmT0iI8uzKYwUY/4Ojfjs6OT3J0lx7hNnDXl+GooPNGs9z5sokLKuomK6BsBkrFQ9jTOSGjgyi3XU+VkyUnPs4rSu9galRO2TtVAGRXFMYGUMGS/tps6PQd8hhEHfO9qzrNWJAdWBaKetUbNnsUHLEBp8XxYAnecsGUHk0dfix3Hzexzs0zo263tGfM9/K9qbgGb0ZTN7oe4BlmzvC4Z17SxA3ho4lx/wLvwN6zP0pdRa1V6fwbEGiHXMc9ad6G2WFPCe/B3PX3vU+Q9iT4CwlhYG9AZ8yTAYGC/Qtw6nYFdrprMWFszh5Oqo2WbhKFM4ZXMFEA/wI7XFBUi5tu9iZktqNPudL+yVQCb2QgEtzjcCrezz+7R0eL9OGYIap0ybPoMnThyuZBzXnBwq+ShzzDU2nmflXXCuuT9jGLGY+Q/sF67L+hYYEcw1O8xaAIxizAIKT7kx979tI+1QA0MH7p7ImTffJLbzeSn4ySSO6s/fQ3NFTZixYOJ4DuwHf5uWXLe3sZdSyGzdgeKn7+iZE7oozKdnTxNe8M45a7YuuRbPdag9xt+6ql4aEB5ZopW3cD4nw7iaePwQAec4ybFZZUMEBBrjgHlSvObZM+j2Y4hNSE+wxnrZ1JatBITfeUYZIAZUxYcY/fMsonKmZxvQn4PGnG1nkacB/AE/lkm3Bp75LegJO4DSgvqnUPs4O7PnJlLFeDJnzKV9QgXYtXsJEGfvnH/Xm+AO41n7untPlAhbQl08AWdAn1DLm4XH7qcPHvd/9Ojy8ScfL0tMr/Cnh4gL7xE65wKOApsNRvFB2f/2y2b/n8Fk7sn9WFO0xVF3QJYQ45rOAm9eH8GOvj7fU6N7vzWOBQQQh6toEnasmdKChmwA/ULZQFLEMb0Ede6DMMzS6qa14/wd5znXQcCOZ4UF8Nmnnx7lEazH2NIF4jlTVqpl8JY9suCdbDP0WrskeH6zZ0KZBhx79Spjwj42gJQBaOssA1Se7dNPPske4TMBGtamqEI49UM8J7t+6+cYu+QZ/taAkKrA168uL59+e/nZn//J5faGDOGby/07cIzvXx7eey/CMqkfhKML5Se1TEVkRRIjHwtda0IyPIzo3jMEZ9brJhlCD+aptKEMl+t4aO4wTWBWT2dCIHU6DkcoTsjrKNxVEKGpcv7fQ7S/T2uMoS8cXskgLqOpc3N21KtIWPpCauTeEQfQ+DFZHEhIXeOg8+W96vg1Ta2SVJ5niGQM3rId9vjhXlX3bOHoWT1RQ3WkhFO/gqHqIcI4GTz1gK3zIfKmQpwHeGhoUzjV+IhmHfdSLv4kbmDW0APVQnWeCwNlMPzXxHt1hoc2fl9AqDQ2RgcDJxrKnGKMrPUiKMJgnIVQDOrO101ANeoBa1Ynr7WUNTJBHQ9qa+nIcQ5AqqceFipICsPrcGBEsllXH+jh2fu1CFlKTBAsRUy+56WZ9xi8gClrAL7MXOby1AJFo3YcHD77UZ9ZWeI8x1S4WIfJAo5urRN5DqbM7L7FVT9JWwekWY0S1z3XEFaEoO0HGrw+awH0CuQN1D14S1/u/lK9kYNLR7YUYQKW1m4EDVuAEkbCnuOoqz2t0/Oe+f85e7MtObIsudLggGOKjIwhs0g2q///e5qPzReyWcUcYwICMxxAry0iW02BSpJBei4kAu5uZqpX7z2DHDlyroyBVuhF/gQzpPIa7GJo2w85gZg1kpswQZNMYj+aB8/lCAQ38oRrAgXm2nnmgDYk1QEfRr8tzah0yQSKVA6jEvv4mKUZ0ajRjAUsZCyYUDqT0IqTSL1ODuov9ijzqk49hK2mVf0VZ2S1WcqQQalBOf+WytuAtgAVgQDrQYCuM7SKeWZe5LpG2TPhJtAgmVOVl/cngKHyR4CU5GRiD5zbqJuSjGzAr3SZBFmi5SgKRwGxNpFkHnsRyuH6mVzrXl8FqXT2SSpG5SLAjqgM40NevDxsq9RBmR2i+NgEky2/51odKo51ZseYEc5NfF7Uutv/Z0JoJSgJ9wCgs4q0oj/4VXytIzcUdeKTtBWxizvLJiQqn/J77hf3gXvRYFQwUxqTdCoBgqLVrRayZvEns0ei1F5L5qNOXfycWGt/eVbpRdV+IMqWsVUV9/IapaPJnrDSLSDI+9mz7fVnNMzo4rGfoS9X4TFKvFMpVkzI5FVBNp8FPaXYCgQ2ADfSH7wkMZ87peSC1u1XZL+zt6V7SXMXwA7TZaCOlRmqhlwXasWOdDkD07ULnUWJfXNmqWrVUrdlyqSXfUktr0nVf2en+w/RPpg+fQbnNbUHLyqajLFi5MTiLO2OVUNH1LAnrCqnmk+MB3V9fbCJ3d69y+/I2mgs1H5UPpP7/+tf/xb6MPaMJJzkpdWf+tgzCKwvPwOTnq2c8/l81rtsoQbYMmmMgazipIgw8IPr5KuMsLbauP9UZeeZ2N4SIGzJPbYdO6lKt9dZcK5z6eyX1+fHzi8hdGZxbPPiXexcziAzv6Xp28MdhlwT7vS+D2AzRsZHOzpBsMRnxHnJqJ3Hm12ZMWNXNU+v/Xjup/jbnlafu9Upfje+cqIoWcgp8/MzQY3EsBOAUrPANiViJAe4Gx+kJ2+K7DnPo+ifK/buUyuKxnznCrj2x3ORqvkECC0AAN6QHNv/Kt25kfYlcQ/XqIYE10iMwX2HWUW7Gv2qqxYfsUOo02sPWbz62agcben8IDGpANE5KQ1gM2aL/Yze1wFo/qaE8NOHUEb/8qf/dvnw7tXl0YPL5fbm4+XBDU3LjyMscwfyioG7ueS/E1wHxSbB+nh5A+d6Ai7dBGs+BwV404MRSg4KmeMTpz/oQRtZzWQTZGVg6Zo0J2RC6TlVu1FOVvefUaMvoZU0M/ci2jU4NaI1YFUBhSrSoCz7csEzv4/BK3rdDWyQriE+qjdr8AZNqQhCqRP0XUoD4pKSgG2+nU4oVIZDwrtoua9J38SQs5btJ+U8oRwpDe9A+ulv2FwjnahJgHSjVsRAWYqI8LluovRRTg784MuvF9Meq8+DmyvSwvfPwTrvxWEJzznve509dhWlYX2atIt6u2FNQjW+UTZ7TwNu+0dSpVolFGQLBwv6qcR5g54i5vYpnp2+Qgoii1Z3ef7SC3wmXFtmOj56lGDa4eM8J6lG/K7UA/ar13F22Icg0hxP1FrXM3k0+qYPtv0H/h1nOMPequvmWq5S6c9DtVovk9/TwRd5LTpUw3d9Ju4phTciCnSShI+8/n2EVjrcWMVKHDHBJ+fX6qh006zNGtRBhUks2SP2BuC8MoZj4kr2NaWq9qD0Gbn4XLtUJB2J+1AqBD+3CmmPnfQk1oJ7AKiJPfnwobLxUca70qdVXcP5ca+c5ajoPR59CxpcUMEKuVBhTQVtiarN5lZjdJDsU34niCwOJEyAIpHYHN6PNdKoc40NJGjiL8XWAAMqjRUXJdGz35Jsdv5f+n5WXTAx47O+/8MfYqMVnPHcq0wXhHIzKV0zq0V5HlM+VC77rObL/o+gCc4cMZyBS9Kk7RV08DxrwXql8hKKGiBdqWzS+uwh1MbyGtdIUOB8Ng5RmYCR9KNXSh87pM0jmQt16fGTJFsRZziPDFpFOaj7aJWlSD3I3uW+SJoF2xLcr8Id25WqRkUEAAwKACqsUtqnAZSfewbupF4GxZ/gWMR9JibCvjkqQ5E3rw9jn6Tnc/RegjfBNMGaJMIZp9FxGeyN7KtRwaxQnilIzgqjSnuwAVaN127nHpfkK6zGPfJZvO4sxGSF5kgIGbSdhLDJUoO0UnJZn9wr1RX72EdHVIFZMIv3pafKnlXZEgVv2jujvDuBHM8obRIDr7Qv9vcfs+UeAjR+HbA1Z3WiKwKTXBvsICoIf/j++9HGO0uNM2ecYwsLf0MjZ88QyLnHHa3VynITlcYbBbwDtJyq4VFcntql7SME+l9vIDWJZvv6KhbyNT2SUX8frTv9rV1jZrI2obnL9VwrXe1X9gzltbNjnueCjVQa+l4VvCsgrWhWhM4GOOtneRbsEdaUiinr0cpXe+Ey625S/QK7pRu/ufzpv/8pYxW+//772GCAYH2v9srESaCGz+V6qmdRSl3igcUmieuWQKQ3diMSbCURrEu1aYmz4jo+d2PVALoTeHH8FGsSFfqoQyIeSFXryVGhNJlUzIZ7lw2SPbGvgAqbF6hPN1GvTW3faSvZnYXHXubZcTaIx4iTiNN/yZistjLJGlBACZ+exHDUSOJG7Bnrwbmx97dJdJPwJCBrvVGdWuCQXj/9UmzQqrYFy690eAHCoyC0Np/srWk3CAbnvgfuC2Bz/zJtBJlN3Cu60ko27++oF2n37luW2v5o5wDqZzh37M8wFF4BAn0bICgE1giYXXVLBMK1LSbkxuisFf7o8AMbBwUQy1fYd9NXISbjfbgewTzulc+ITxtbIDnNquu81tEjKaadhMwK0n38jRVCEsJXv17+/K//3+Xj+1eXR7eXy5Pb+5fb+w87leLucnlPEEJygTOcLHckf7dxCXWhDXmwG3yUgkKy+Hac3o+MW4BW87riG9/8vrSL9JToPEGzp3RlFq0TIgDSKSYYGqe32XqTMpEHDAIPuknidYh8FLbmjEStglaF6scsmW5YkSycy5E8sQ7OGHnb3y/CUuNY2tRVMSxVirMQxea/RBBngjqqEdkw6kbLBh7Sc2yOVT1JCF0bVKYI/IJub1h77mHJVw/XVRL7bGwMvkxAfB1rZnJ2IMijOgQhtndz3GvWwWTcxIf1cHSAhyO/M2rp5/Pu2uyd67x8Sn+Zh7RB9eNDQcoDb8DjATTYNriQpmQVhvdL4nn0OVUBKknfeNpJRpgROdqHSmuhDB2iD9e5MRqOM/3KUSLVobj2crm2ccaT9deJKrphAgfqjAPi3kUQc8gjUvP+UAWNg//dVxV7WTUj8zzHc8cR6RBzPSaaoyAl2V3vXOhDGe5cCXz579wbwRfzQhtIfAgNxHVelltwaDS6jFWZCmnP5OhB928SnBtoJxm6LT2Je0jQsz/noOoscx+6x3o7eE4G4PYyOFrAETEm74qGCDAkMR6aL2XU58A1JRB4WwSbM+A1nmmAZ0Aje2GJ9dkZEJSsOJTPSxP/q9eHuEGSotMsJhPKJmkPU5XGaUBL4nU2y/NcQ+/eDMM080/Cnvv54x/+mH3M63hWJiv5vNHutU1876gqr3e11Zoq2CVY2XxGA5YkWJFVL1VeujK/f8h5W8HiGVNJpIL8ugq12MzM/iNguL1N8JQzysVMFEvbVeR3tLXJtqu+yj7j3jgnaZ53ntwhc9/em+e//nqhzyrUyo3TAWiEZmzvbyuETVQSmK7nyWDMgMk159rTr3tS7zRxKuW7VB7Wj2u0ii74xLOmakYlmTUwQU4Fd+txpvBrWw7qGyDHlPwKLFYxVwDQ6/bZ8576Ba6dLxIV9j0JsFXoI/kLZTAP5BjFcwbTDtBU+t+CRT/XM0H1kGsIi2hVIuwUlMck/vR+TbSKf4dx9B4adQOeJGgDYrTDnOOAMN28nwGB8etj2SRIHrCl+M65JYHrwL7zxZ4K4yf+tArc2hsroMyZhMZI4sj7hS4+JVjn0XEPB73T6u/Ll4fCOGca6lyZGyTuj4+eMt7bXtfYTvuu7t/PCAirL9yDrIIEzRlHVVZFhTYY5dEKRftpq4SaIPNSNUTOA3uCKrS23WDTPa3YWaplgJcf2gcIPTu0tVFtpW9anUmCT7V+PfupxEagDPokoEKBE5OpJoIDL2V9fKiCMsGu7A2pqlGaXHtgbU61C2Br4ef06cRV52ehz+ZZJZZAefXxkwiCkcQpaMT3ZYWwuxCR4TN4bvpiadrYO9abPRlfMpXoz9lCGxWyFqkUQU7j0uyBYz3rR/s82dvca3uhYWN09FiqT4vFBVxkoRB3AbjB2FIV9eeffsoZ4do5W+yrFDNWXbTCxGe7f6O0ur5zvpczNzEzk8GwmkZPFOi/jiQqzZH3DENoYJeACMAKsU6BiMe5VkAYgW0TRtac+7fdSVYCdpSqcXpwo+Dd65UNdMR6hwjNmCEKRI4aXoVtClSlgvp8HXthjIig2h//+MdDrEZdkMMmLgcK8+CugjFlFrT/l+RSrQ2BOxkJrKcFDQtkrnVs085zFZEBUG7z/qnmMrZpYDJnRXq7ybjA22+jjH76cHn76nkSQiqET27vXZ4+QqTl4eXuLYbm0+UD1S76tKCFzeFGkCPqcg+OwfQZ8bAETHSDZDB9e8zhIQN+p4jG/ct33353TVaO2T118ASzQd5SgSETb2/wg1FV4zRY9AlHNFAp1bJlZj6X4dcdOnxIV0uTWSBF4so7x5iOipBgN0hxN5Dofw7oHo5ITdCZCda8e1vUlmvhQcWgr+LDA2wC2vk/cTSp8pRGwWeG0pSHzaFtU6zKpza+ViG1JfdD9nYStHxW3/dKQanDLYc8lcipdmUzpRev/UoJkk6Dnk2C2ZT8TJUogwvuTeTHxLgBVSuvTQjfV055CnwVw2lybjDbIOiqfMn7xlCAvG8geYYcO3LjNE/HpM9kOOMT1veVgHYUQwP+c6Bg0GLCe9z7AnTR7YAa6dEsrTNJdN67zo6fZ7YYc4nWV8GaBrXe8zMIbR9Y6XBxhg4t3bMwEOP7GCGTXkV1WKvQnUcx9RkkkVy/XpvwKySStc7cnY5nyOtHZyRR8b5EWEM5oFFZQMCe0Sl5HjSv7K8CQjolQQKddKscFangq7MVH055t+p+Fb9oMM9nmgxmtugQ6ASFM+CtRHV/Zd/snqwSmqBJmW5AVTp5lPgimtDnZ3M4ny0KfCCWp7mNilFYnRREKXe/lVerHe6PgFxbiOs1OeOvQZDn4BxURxnZBC9zVxkqX7aFVVLXO2G6leDZFT7fNSSJN2lMcHY6cwVGRpkcYKUEe3qcB37wHgQMAAc+RxF80Hv7vnWiqW+chEzaV1KwJyyGUZyk61TOvkPMvb+quTZp8x4N+FNlWPWy7QllcnBvBPKxYdlvGzKe/VwxIwI61ibo8tapwSz9U+1LNqAzCWCHZxxBesMfXmm/eUZ1xHW2ndvoHjHJ5ftUhEnkTXqy9hORYT96znlGCZi5l999VSrjqLKHKvaeuawLkx7W4AgKR1OzMpmzt34XE4wDyN06kKgSWKVHSJXSzBu+zhTOHj/NafOMCZAohuFZzRnY83L2V6oD6+lJ/8yqQzxzJeuzDrMbJrnxa6Nlci9JWgj8TzMqA6RO+IS/j0q+vVzlSXwmhuK5lx5q0Ot68fNUmwb82ifO9wAZ+BzORobG2yO2USqqWfJcuD97aUN13GgXbKTBPnuH91VmPtWuUUm/ocfr8ZNpBTRJcP8HXFgbRs7G9nirdpuvdlIeV3GQ816fxvmpcmwr6PjoxlKptK59Ij4WoG/V+AJvTcoS8K/FJnZ5mgxW5oyBkmxM0b2xUY2PcZLVTwGTxhCt/sdvjlKXFo3ZM/22LIFQ+namperHBsFieUIC1AociebBcnj8ONRK5f9Rg+V9AUelj3p/R/9uWF6NS93XAQjWby9d2thR35D9u5jL58vaYz9ig07zaC1Q8H2uHSCBfZFxHIi/bH+kDeJ+4/D2LY6iCWsC23p3l342fg9/d02YWuUyATK+EFwwyT4EuFZBNAbm3lz3gN/TwqCKhb+nD0+fZA+yvb48Q9ZZf8O/eQapok8zIQn1XW0b1+6sUs6615ixLgOGAwauotrKYmnFghbGOb6vVc6c9wAX+IG2w/ncUliCQfTmdXoducZzgSPPY7Y6azDWSfdqKdYWWIgTY6dvH6TogZ0zL4kvH/gVDYPFiPpAY4D0XS5Ox7/gV2AXZdZnxoSUMUkl3p5R7fBvTgjfvHx++dO//pcjIXzy6MHl9obZKO8vnwCDSCq4ESiBOOsgO5XKJ7N/8QpJ2w9VFwx9qYPhw/8/EsL3l3fQ0Jh7N8fH8OTwjjf42A2e4JGsOiXpCsS0f+3+5UF6RKpExsZu0ub8mg5YziZMs+37Y+5Nqk9DETKkcsNGkywFnWowE+M1FTWNlYNbz31A/B73+k//9E+XG5QEX746KCEpYz+4bcXAqswGYuvE4oRGEeFhG7RW4ng0QVAc0ENmxdCgPb52ZYpr2HTiJhMi+OcZKfYN4fhT+XlTY6IohE7cg2bjKt8HnYnjo0qwvr70JA5hCuUFIYP15djXV2NROoXiPB4Y7slA2MDeQJvXSdPE0DqKpEplU8LjOa0Cxf2G5rd5YtJ8YrRWzbWBGKeKk2MtO5fsU5Bx0WYpGFb8Ik9OVTx0q9cxXlZDMOr29ZgQGBxhkEORG2CRwz5kMD0SS+bdG+mZGT0YJIx1j3Ff8q8BqLO90kH5uU6Dn7VKU7VTjX4S41UnYvQSuBZaFZXESeDwnj9/djxjUXSekxWl0Oqga9FLecyKaqJsspvzuCHQON2e0QXVo/9y3SDtgiExwNzz+pGkHF/R/16ve1zaNxRrnVOc2noumowTSBTFtpIoOMH1CtxAQwrgMQ5+KvwLojmHgjWAFErtHwHjEgHBDd43qKsqaEHuC+zw2iannfFn4i2ynvM4miT7jv/GifNzrkmJ6azTXRvqgxqfaCW8h4FwbGnERQqGcR/s31KkrKpcIXaehQFpnue9e5Fix74fIwJONPug0Cdqm8Go6pWi39icBHanXlDAFL5+/uWXnEH6LEVz4z8IaFapO9YlVaSOcrDajw3IoPOIUHT2LY7RETUVo2g1MpXVy1XMq5XfqsbxfXwXjBV7lbPvR8nHBrLnDzbBqHTpyx3o53ulIkHlE8n8JROKhyS5z5yoSsQn4dh4HvwVFSD21vfffb8qJsraqKk28MYGc24E1thr7GMo0Qau2b+bWdrHfBW2IEjgXlPl32gOPg+qJ6IFraSV+aLiqL5BG3T0X54E2XLuljwdCa+zD5eU81zPldjPwMIlOM7t4j0OQG42zgoD66ENFlTTh2j/sD/SIU30tXFUJHidQZ33d6zT/KpJCfetSIuBPPsCKiiJnhX9+tOCr/ye88EyquGkbsie5TlK1dVuR9joAQkmlTsS8z4L7ptnk7miY9FwT6UHvjnmJ5aa3r7A+JVR3vWPnk8+l3suPc7+JVgrHwIQak9VNO/6AGJUWCg0ZkQ6phpNj6OzTqN0ueCaPchn8iyxUzKuklTOFpqo9Xo7r9lqS5P+qszGNgVArdIxa2ofdPzc9h7vEzs5oRauNyJp8cMVWvJsYs+5X5kP7qmICDHe48NdzjBVK/7oq/UT+rXEOQfltwrSqW6f/G76IVfxTpX2KRTv9jgfLSPraxSgFMTO/a16JQCvnRc0y5qP0eC5UTgG28H9YyNIZv7whz/ULi3RCfiHsNzaJRxDwZ7n/ePvv3qaZ6CgDX6FmZRcz7lqVx98ry0Rt7epoivQ1D7d+6Esy5zjGnmevA/PjXUGJCI+5VmxJxP3hoVRYIDnBw2W9+V6LAoEQD61I3EWKBBgKxPLLMbnvbENrEfjFmZy/z5nlEQ2cf1Dqm9N0KKLsYpzfsjzBnS5vR0dt/sc280zw5YqEpTYnPnDeVlbeJobVPgpoOqUUjm/+mo/I/21uy/HILU3nraSUtUrqAfLpiwMbAbvCagToHajwkIT/k09hB/fX16+eHb507/+18vHd68uj1MhJIh83LETnxhMfy+iMpVKaVB6i4NOwHR7gTPMYb7NLBF6viodzkY+J4RUCDFU799WNSoKRkOvrAQkGPsiIUwlYI73XCFkcXjdmELOMEjiZ8VLiqKVwA6bJNGkAbTS+gaxRd2aUKrK1SpGkdIz2sHD55fhtmPw+ExpPgkkRxfVkJRvf2/N0q2ctWqiCAIGueVznRTvk1kuNJe/ejk1KYdrN+iolHU3vuipyKYobXpNlKU/VQNFUSKt7GiHqVoZVJQmgAz82ypmbYP1ObWyyftEiQtkdkqGVm9MrhUFCOI+uepsgn2J3lqFEg00uM9h35BPK0ImbgZDVn64BpEUznK/uQAAIABJREFUfpbA6ILww5M8cxMVvp+ZRkeVt06pSGV7tRSeOBL7UTd1dmdU2SQsidyCbpEmgxArVgZOoqSq0Cn/nD7WEw3IyqtroPLXYaQnGGDwYWJgkpEB0IwyWLJU+h6Sxh9yDkWRTAaOhHAoXV/XNTkSwgTtRcHOMsdS66yAnpPYVn8aAAQEGLWuNAucRkVAqgLYqkT+Dh2olYHsM+jRKgzOEXCvVhGPSloq2U1A2BfuS+Yjgk9L3bLCYXJv9c0+XAcRu56xB19cY4LMBU9X6mPcQfvChth7FoN6ripjwsR9VvET0KvS4fzsmL11Gp9jr4vX3HVqb/Bxjk6VSunoVgulrSRAjER9FXiTmLMv1psici8gJN2LwFDFt4BlEQ+rMFIov6tMFXyYyiL9ZgzCRtUNp7z+s0OAxLET63/6MiF0HevgL0fCnCrTWgNCu/rwITZTClECpUcEeMwbu875456wEex31oDn7JlivTJaQXGnDJq+yo63l6QJvl/nkTsRC1m/uL2bApn2B0tt5j4FHQxOta9W+zy70vLCJNmM3wTcmbVbACdJ8fqqpdm3371sEQM5zpF0t9qtqwy74l4J4AeAEszGpi2hFdgLywPa63zvwRzY88W/FNzgDKL43ZaPcyXznEyyXopNOIImrKRRurD1n6HoqxB6XaGQW3Xh+VIZmVKgzyixw3ptcq8ToeNzBIwCzinSEcGTAnJQ6O0V0+6bEPL8EitA3xxIbt+bIJ7/Zl3zvEh0EXNRWGI9nyRbKs7aL3UkhGM8sO5p5VjFVODa6jnXQOXKPnzW8OuvW+HEz/A3vxslyIEJBJQF9qsTYVITXz8NCa4LX/r8OX2A1RhQDCT3GUr5xvRMHIlCgmODDLqt5B22YxW99iMOQF1bD4Gwgnz6KtbPez63ilgtMvkPYCCbxjYmR+AMBHQtAoBsrmD640fHrUhdB587+1Sqdf1BlWsVs0v1dawJE5bsD4S5pgAtIMnPm7wU/LYfN0WRMTqaTFf47nwvfS7dz5xBEg7sCcwJ3g87CBgFKNSWjjLvBHsFuBMHDMgvNfNjQHN+zzYe9qxxYYGNJuUB8xhD877JH/fiulnR1lLmnk8gXRh1UwjnHqn8xb7jH+cDkzM8fpxeUq6ReHnZ1meKmsb+Of+j29r3nB79twCjsKgKYCgURFLHZ2dMCDHFlFL5nq0jrJ1MDvoJE3NMp4BrgmZs37/q4oLqiff33NQ1UCinhbSyuExmAbx97lYPTfArNHX1L9oP2SeCBS1xtV3oNyWEH+9o7H12+fO//tdUCB8/bEL46PZJ+ghRG4Vo8RqOKgd8Q4Cf0vdAcHz/5vKcrH5ze0gGSZA+SwjXBA//PIaFLPaontShgupwwPj6LCGcQl430F0lwiNEca2qNHAsjS1N5apPjQ4VoZFQdRacnYQ84lxnFFtda8Aq6vPpUw9jVD1nOEWRuR6QlfR5BUkYv35G3t6uIFRzPGnUHfKXgb1P4fS3yka/TxBeqiH0JQw5UaI61MT0UVYwIGMkEPGY7H2SsvVb8BkxqFRj1iMRY4m66WZUsbFBKVQm4/6kL4jSGlSwHryO51QxmoqaSBMLbYHZc1MIZbEVWznQtQl7JBFYfwj3fkjW90FNjOfaE0XynB6I3XeC+41JwGBwyHBEUDxMutt7UAqWlBSDGZTiPKSqo6rMxPvmnj9RfS1tNepno3oJDLBuNmlDrQulDFr0EFB74Bo8lzqmgEsM8e5Hg1y1swYQ0r/SR7BRFgf18jSvK1XRyZ6zJgptHM5r1QLFX0L/XeWF9wYJVbxH0CPnh0B4olFSVPmb55SfGWyO8pxTderPLFPzi5lP69sKYDDhBBGsImkdR6M4xeFYl8DaaB30HWCFAOFt0TcBFG2O92glNMDIaITSR1SJrVov+7G2xyBTcSLWofPvSn+1On5u2jYZ8OwYqBz7fGMugkivEhj5aUb27PlWdKfUevaxSVuQfZrnV109n9HsnVVW+3xUqW0vLF/2T2EPElhuSDhng6DBwOA8rNt+S8/OuQrdIHrDh5Gnf/qkvZZvOQ9XmqdrGkGdBf9SYrum7TFmvyWR2B7iGu1bTGV1/adK6itw4bUF1FiiDfPApIfnBS0nic9m5mIjoP2wFwgIPN9KgRMwUXWxTyt7K0lyATy+uH9BpgRq2/fpxVkwpkDSuaLuWIEff/ghNpfALDPLmHUVG1UhCvtj0iP26PFnKqo5LxuhoZiVwFmS0ikge42CUekrPiVTvE+qa3dt3zBx5bmm6hufdK/9PKt4WGFBXEr7y5ooysUzheqaYGygq4mXgF3UDRk1sb4iBWUM6mxX9EwDLqfSNJuRBPxQI5e07unr31ZlE9DLIkGTIDT+UrJ5T23iIUq1ymEUH9938HjXu9UwzppJAq9N7896MPOe++L3AkiMpUQsxL8VaRF4Ujwv/i99uGVbeb64xvSY/vprroPrt7rAc7JSVQG+aiikKnmaVYYTy+uePOkcxClfcj0khPU93dMGvfr9jCqgJSKxEGBdAR3ZG6wJFR1sSHrGSJBCSVzsR+tOkmxagHr9/Aml3T6vtR4o+iNAqC+SJpoknP7rxCuvP1MX5TpzTqRqnipF2sek8WNfKNh00NDX984eO+7dOchRm+y1C9jZvy7Fmdec7aOxxtm/6J8seriXMpJjADPXzzN33AbPVNGwM3AS/0Gl7TRj0rmd8Q1L6DLq4c2bo5LXRPLaPsE18Py8Fmno/Fu/lSo0hZ7M4mvs0LPa90lcavyxa+faMkN5cYLAkOqz+ImzH03RY3R/1zGAC3NaT6NI0tP6qX31v//9N7mWMBlWOTx88ElxPRVrhIUQtWE0BdW1k6qs4K4x7c8//7zqWttb9FNJ0LAP0y3B5rEm33yLsGHPTvvsP+W5GFOqw6CtNulL3PaG8RFNcC2K8T7GfKy7dFruTV0I2U4WHHhv2Y7YS3wcsYwUe6vj8VO/pUJIQvjrr79c/vu//JeMnbBC+Oj28eXBDcMhyfofXF4x8weOeXiuN5f7BO58CMak9ZAOL7WHkKoiKAilaY3Au/U/DfVHrUqaiAlFEs5ThVAEmQV58fJV3r9BXZFOUTFQCh1JjWPnG+HwLNtmc1ApOck1G+gWvSmVx2pVKZ+lKvA5EZYYTQikCkOmkE6rTBX+4EHyWma1JHgd1ZL3NbjgYASVflIxhIpNlB+cDbCEN30cGPz7lViPYbpj+PGjIBsJ3t6/T3DJ+7CRpMR++823h+S1jltqSo39dVDsEcSuGVm0ApQpFUboo0+fhrqiamIM1cQ5Dp73DLMIayosfhZB64JqG3hzr+un0xGYjAdl0wBtACuGQEWm9KUOGTNYijFbv4GBhmh0nO0oHlYqS/Wqsq0V1gRom0vTpvf2fvLlz0TGTQpjIE8VGpxwDu8MdOf1tAcje22Bhq+7Ousi/TqWBAyrkLm/z8ieSU+W6dSzmqBniJNV3LzPABYcaQQMoibZ/jZRPe7RhvKqta3aAw18la5zUOU5FO230hAl3Dlig9NW1i9hEuQcZ87Xi5wZEW0brX0/aTUmzyZlJhLphzn1VYqq+ZkHgjtKEUaT38fI28N1rp6ckeeDEbEqI2dPoQoHDquWzPUZqPE8jr7KVeWzr6c2iuMASIgCZJLbVgJTeR545NlKlWJnJw57IhZNBip+Y79Z1vv2QRIf9jNVMtBIQBA+j88NMDI01qqmwXdEhlb1VehECjmfm/mn9HtutE77fMr8yPmdDLj3r2iRVY1nz59Vup5KMyqqUx303rEjvd825fsMz3MOBRBrE0czSzWuv09So5PuvUxh+X7pkbzvuZrPN5xVJbqc61/FxSpuVGhHuzTxCBI72xEKOYORAfwmZsL1RORjfgMxHuyn1HBej63gtYqS2FvJOoASszbsCXwFgBEBuAm+FREFDvg+tgsAIaj8F/L1Knhmdivqj6eAmLXyeg10rLwkuUKBOf0qG2uz/cpaJCH8qgnhl3+uwkFlX7Be2J3Sm9rnk2Rno5i0UyZLUrUDkoyGncrmzkEDpgLNBs+pwEZsa3L0A/r4rAR6C54FZw3IOTfYvOfP6HGuvc+IicxfbPXHRDOg5MsXpbfC1lmwyb9TrSbJewjt8SYJplVBbWJpm+21LzBVETqTyioBt0qgwJH3ZxVDRgB/x06nr7FKxwXcatf5XkDiVSnSL5sqQ5VsTbxz7VM+5zOJJQR0BNNSDXrQvt1UHRFrCiWuwLkgsYEsn8sHZE7dqSc8Z2zVM15zPJfMUCa+ai88+5QKL/tA8TCDc17DuZSCbMLv2IAkY4odTT0en26lvAlUW6AEnwKGLtHzWR2J0IoO2hATkvYaTzDncrn8EODn9aFYHNGr0TrdB1bCZIoILASAHrgUe7QChslo1Jw3D9z4IImBLIzFKgFxNpeatZRtk5jp/v0otvI76Z18y55plQ/bwd7kOolTrWSmH/YkQqPdj81dXM5/Q/sUwNV/5v6/mNt5BgCq/VEKpH6ePczzDs33YdWHa4c2sH493t2n9YGJLwbc6dN5ZFZtk6ymZWNxaZhDBRoAELkPWiVCc0b5OfGsKsXoMTz4bCTa2U+Yu3jmyoqhB3JAz2kmuewFYx3nc17BuTIRZDxwfvk39tczJLBHjF5w8hJbxXPCblhddT1/c0JIhRDK6N3bl5eH9z9enj6+vZAQ3r93mzmEJH1v4R3TQ4TR4hBBV0jwUVnfGCjn7m0eD4kiiwJtlEMYZOhdRyAkuF1zvQ/oGEMxJFSnncZYsvAdMGij4St/FoSXYsZXfrYEwgSq1J4Kq7hAZVN93keTgaKjier42rtXsRv/6EgaPNbJmNCkR+9T+ey8fQx+DlLlnnPQMly5MukHjW79WlwfQVxpmvQRPgq1rZW2j/k+6FnVlXr9BBU8F9EiAkicW7jYo8BEVGPVEFEJk0J7WUSXsxkvlygjxZGMDkL1wvJ7DNt6cHT6HkwV5ZSil1olzc7+Ow0az5q1ZQ3lXtepFa3p71WQIxXa8cOT9FwZW0dio/PS4CXxsT+UhBr62NOvjgRakZEg9pvvGJGa9R9IB2l1r3vJfSR6aJLUhK8BiUGEiLUGvo6uoEYSiUmXs+ZWuPKzfVYQnlUBdKTsZQRjQpk+jfoQ0IjoRGgsDG7tqBXloFnTaxW8iRvXzT56eEull/PafqKCMJ175SzNKlwVnLFnMHtR2f2JRCkB71rF4I2WJo3EYdwx5LznEFoTYKvU0kH5HPu7/Jkzn87PxoAyFdPItt8liDkG207UQ1GL7D9AndFztC/SuO1b0M6YKMcmbOD6eZ0NbE3Uue5UZeiDyWyqqqseDmtzlNRv9nOs/BQdLjXScx2nOUGHsxw2To3fI0hVSZEzyusymmEDbUumLntC4R2TSq6Nz+yYkSrmqvZ3TsAFVVQkrKhBFQ9VW2O/4dSe/fLLEpybyHinuk5lbtTZOLuINZW6GIGIf0AvFG2VhpskcoOnDaZSoRvQEXp5RlOUOh0/IbgHOj/7fiSPC84JJKySRajnIXTUMkiSqJ3ooj6boNGbVcq6QX00gBMQIRk2wG1y9mAtAU049D1Qm1nLBMVUFR8/yegDkhaCFoE4f196qEHtERSOXmuQUCVl+k5mWwfKZY2WMBnsiFwrAmUVXSCI4P2wZ0dP/9oj3r//rOcvZ5okaD7QNZRlgd208njtJWZwPOyWKkiyHwyoWLdzr34Ax40gsYqs/xNIInFN1X8KsEH3B5QRJHNGCQ5lkUBRK83vakfT57o+JZI+zoWqiVwP31MhGr8PG8N+Q/vLzgmhQHRZGFXgjXIzc9kWGMa3DwTlubEX0xM6kE5BOvvjA6ZM9CjMl8yG7V5zfuHdB57P5hDelZJ77PGsM0Ft7TpnJ+sdun9jnoMSOPXeowI7zQf2ZUYCpdev9kvQtvT60/zo2V6TAxKRgrWNdex/7X4kjuq4BGxp9mo3bGMiAbmBRMZ9/JJ29fp7zaBYK74Xplh6IKcUuRhDNU1Bo/S1bmRDEqL4gFZWAb7Yxzl/m1+HXSTOyKzaCcA46kgbV5C992HMIGAr7Vx/IQsrZ5/3JV4ciBEwYH/SusUziKBgnwPPwIHsjs4QjLQifQhbbTag5yk+3r54xc0y/qDxLWAK983sSM8we4VndVTTtzfZ3/H7A1GMBxNfAwq8QeX8aWI1E9CcS8XKFhsG8JgPcU/ZmpDnPSp7dBOif9ECSqi7G62RmJwK5NftKeT38H0BWynwPGl7keDlmRZvLMf18zpjOj7XZNg4sYJRV38aUDcjStbbvLgurTPOwXz7JvfgdfEZAak+fPisBYqEkGu0R9ncI/7nt1QIP314d3n58vnlr3/+l8u7179e7n16d/nq8e3l8cMnSQjpIYyyaLgFTQDpBUT+9BalNSg++z4G7joQuFWW9BCOr50qyXrM7k/9J83P76hwNVgJQryKTJB9JPRXsjZgDL1ryaCJBAaSilGGOu+rKnc9GEEX56QTRHz8eAQjCdxDoWni+ulSYYKWmYua5hBIcVrvRlHyboAjUUhVpgEWD4EHzcO5Om4RiTcHYpbgBHGUUYj47L/97W9BgrkG1lWBEw4d1ZTwtumrGhLJa9g8igVcDXOpllZ2jiRjCbKG84rUtV2Tz+GuVXyrIS/iGKEIGttfF3XEyCinG6MyBVLW2QAFJ4jhlituIh40cYc1jbCrhGYG3tAhDmKooAz3pFF8UuEZpv24VF0by03KEtwPDQ0osQbeoK6vXwdp+e7779uoPgqvxtRKg4hYFRg758XqkRSeKBhCxdlYC76PAfA9RayshgUly4yiUkhF1o89f0K6pHBZBVDZMs8y+/SS+0gAvnVPQrmejziZkzKnldgkf8xmShW9e/voAVwvaJOh8uXzgIYC4nwU9fCZh142Q8v3uLdU7KX7rcJY1bn2Dxkceb4EIq4VoToKK0bcs0mDBlcVu3NCeq7mshd18HwOzx2kmX2owTwScHoqNr4mM1ZnX/wbx8B5RAjl22+/iUKy6KfXzl7w951BJRrrdYWOxhiCUZG8F4fXcp8afX5XKtS5eq3zMTCOPXNO5QKJwwGvBzRI9pyv6pEJfBZIpbd7PVah7TIfaXQ9wCmp1NLjBcmy9hPwET32WXHtXncrEp192IrB5fLNt9/mcwg0S+FkRutVIVlhC6lnvAfvXYW9BkwEIJkbGES7AUQAg1VKY1MfPaqq4JvXcapcU6nJzLJrD7zzJnXaR1+yvaLrdzMYbTAJNXeskA2uZt25Fv5OMOEsN+e+rkeFVgPWlN+RAeJzxdZpP2CicI4+6//bjDhbBAwUE3xPqCI+coIyot2pmr55HfQ4PmeV5CQJgL6jiHpuk5gM6HA/W1HhDAM6sJfYH+mXYSba1jssg/fv0ydaOmTFhVx7fEZnppVqLN2dPeSzSuI++n5YSat4nYEuJd55sPjABMb4jVG+cpZMmqagyvkVLInAy5vXeS2+hB5TQa9Q2D7AxrmCvVYhROnZBSTqnIug8qMckxzQZ5jE/OZeKvQmRgXfJm+v6vjmSrZXvH3Pab958vgA/SqU0ypo9vdsSJhQE4vymWFX8HkEymfxDa6b58vnEKvxPB07YVWRa1bsKhUZnttEKkgkP+11S8GOv7gubL80vQDz89skJNILm+hA54Nm2vm+/N3qJ2FmabfpO12sEx818DRKjojP0WM9VV2eXQCSsXKwsaHNzTZG9+IE6EfN9XRmASSS6B3zp69JpaCqyuwmRKxv1mz6C209aoxUoLoJeUHg63tzn4KFxrxnpXntuiAW60Gcja8/23z9jgKKXA9nhH0nU8OzklEVo39zPSYUArX6rQPQjxhaBbcEF02EuHbPhKBQ7XILHVQISeD++Z//uT3OS0YLTlUA5WAGRa36Y2zxt9//4XI3doVqo9wTZ4s/KuOSR6RtCvXn+dz4lbWdBDyXZTN/6F50fIiAmfF7c/BWqRX98dpZg/aff5W96jzRc2sBP2MfBOA6gV68J7aN58/IJQsJtmro05p0JhopIBR79Hhq9WUmCL5cWY1VyEY4yXMDAyYKvKPYpmjghIPfkhBePsKXf375y5//JeMnrgkhakC3l/uX9hDeURVEDCL0rAbYT6xc4eyG9DTxqCoeDw0FUhOnZuIoRRVRDAVTit/kh6V1JhPnQKtymGrJmmDD5y/9MkEekrUge6tolDJJ78rHPEDQgDQG2/yZTLwoXg7zjCTORfEOjIe9hDncGS9QdIHNERR3KoZW2ewRCw98Uv0YSPsARKbL+yVxuvZBFN1jBl6FeWx+PfdPdHwGYgGlJ4Z+s68c7FOfYgObUi51SpUkzhFosLBDYGBh83jeewiQ5fkDvUB9kE336GENchTpRk/ZCJL2QBaB5ZBq4DnU56qLqI2ImMI0CbpG6QuaOiS0/aHQYt9lfpZIXw/7zeZRtWKaROAWitPTgzbE90hcmH8F3chh0kncg7y2SVfk8Eo56CDWBrJ97uwTZxY2MC1qzVpHwnrJcFDE0/wdDEcrnASvk/hHeSyUqSLgVn3OYiwinHGKm2cXKnJo0+2hBUlj752VvzR4rBHrHGriqpFSD9MztLEnddZFct0fBN1ndNdKeJO73fuou9K6nAlktT2I9irAfIYBh4bLAEenr4S2tNAmJOsD7tYdUb1S8u7h7K+T8+X3+FnAhHewGmpDTEoIRNLXPKoJP7O6rLMUaIF+SQBPMojSmXs/wcoUBpMUjap3HM6h1dIe2dtWw70vx5hwNFXJbA8HgEVV12KvFmTF5gzxtR+Ke8FGYTusyAfMWs+HlUe+J8Uoac0ok1wv1+Oz4N/nBMjXZ0+d+qoFzGJzz8jxetJ4PwOgo9pHsr9kg3vS2clAYW29DgPgOGqAgakkJwB9C1uilEMFrESEfZayDmITTZDp//7660P4wIpkaPn77FQy1uvcM7dK86oCUtxYD65D2p4qcw4q5zq4v9D2qa6sR4brJ7iQTXDsm9m5+JzRjqTdH5XTibFZrTCZdF/zb9kJqaaC4G9WqMAQz55qsfv9+mzGmjlvYIFPKLFTe8xYkgdNJB3ZZLLDWRcY6Pd67jiL2E32NvcuUCY9OIH++vkIbPlKv/ZJ2Zr3OqPzoRdHzbLoPTTOABFR121vnQwP3F5EptIjvsHt8xWNA043fShg1J/UfzS2yLo9pKWmFEs+z7muArUCiryj7SD5jC/o5PXI9P8BeF4TPhkI+jerSp/blVGbx95q3FKwpMJ4pxs69Ved38PXeJYCIJ/8YAJsR8Ewdy4VnSa1Mi8ERppoNuGx6gPgYMKALWt7TymuTSw6/iVVxLG8evYA6hvnCEixh0iUDwAjIjXt9WO9w8qi/zKJJKyQMtI4W8dMxQyCJ7luRS0zJtf7aHuFSZNxVQDztBBVtCt+cjKGXGuqdBN/URiNM2fF2hghAO3WiPvC57MGVuV5T8WPKsLU5J8KqbP4BN1zlm4fJo7IuZ/vyBostjOWkYVm7OJ1GR+4l8N8CDgIGNK+Q+cxGssEDFoMeFRzaVvYHEASQOwxs3B5TYCAsTUc/RHAIuO6ag+zBo8ftf0hPmijot4BiF2rbtqSJn2wZVocEqz3mdgbLChOMk3MCnhlP7iAirbR6mWEcZY/mNy1HaA21PhJxoF+gmuK/9zoCquxxrxfFk58/RGHm99sjAxnItX5AZw847RwrTLt5zaH6RQGffEBiq5KnH38mxLCT3eX1y+fX/78p/92efv6+eXex1UIHz2NqMyDGxAuKKPvL2/GtaVCiPmCfgV68G6bqFL5NW7IMjMiArSApI5D8vZ1ncDLF69iVNhUoXA9eZJEMYcXGfKnT6MkFLTiDk5wH36D2hpOK5E8YN4HtU+D9qjzxbEzdgJ04av8YfMS0HlINHT+PXr4ApGrqqgKpRzQoBwbihuU5QG9BTSVFvlmQ6gK1uCffoRnn/UTfWbQR/mUd+/BENkkoSTxYiPwvRq9DrXN/a76yj3xc5ICNrYHi9OUMRWjJyoIc1ZvTD/XQxxJ+y3O75tBrJmvU/ok15lhoI8fX5XqvkgI3cQmllT+pNVwCILGb46da5Fqy4JMNi/3QNKUYHtDhg38+rM3QV2DSi+Z4tBa8eEeODDOUitiV/Ee1aTYT1ReVcM6O5A4ihMy3ICuyS2fT9BR5KiDtQmQ2R/sB4QX8vsnKgI/g0KBpHzoLm/fpVIk75+9glNSKZB9o5BNHGwGwHa/EUBKA7WnAuONpDRnhzOnQzSoTvUKtdglDDRXpyr9+HGSm1QPqHROcr6Vq85h6wiNVsNNeBvYVH1WwIcz3gSu5zNDyKFGjE5TVeIq03pWznL9PB+Cg7NAD5+TYII+2TEIzslFE9hWUAxskpxvCLYVuDjs05iIBCwP7scuhMa9QCwJpCp3663hHkwU2CMkEqxzaN1JBK5iC+eKmIlzxucsqIntmUocZ1KhGZMLnQn72GpalGAzHqX9z/YTWb1vj0VVh7GvZRYU+9FpnBMbKwqcnyQxS1BCQTmtURO/Ol3BJiurVo4a0NcRhZ1A5XpKoumTW1CUPkSo+GN3WKXQ2VdAprQcXg+IxntaxeRvgYtUbkbfi1Lqkssm46UqZo8keP0cLSYwQSofm4zv4tyVjlgFW2lKBgcirGWYECw5a7ZDvo+xEwazA/l0zDl/0CDfvc+zll6plH2qN5v9KQjifg4teM/jSlNiPtrTgpITMeNn7h+DUsdepEru4PjNpOV5cW4901/6QcVxTOh8f6tuBnlWFvm9qnUjcV+ZfNX0TKQUIROcyLiCFy8u34bi1EBQMJazwrrh0/nCXuc+FhsEQDidb+85VWL8LSInS+Y5YxE/W1DFvYUKh01DdXhn3b5TQJ/4GUTzRp2VMmzAy/1m/tn6XfsBTVztycs4qwHJWceBUcQjYbPMJrB3pV9WNbx93dq1UEbXnnAAcdC9p/IaVexRMXm/1cqvAAAgAElEQVQe2MjQgtcTx3PgM/l3aGlLntMyMoXcjvH5QrU59PkJSI1lkp7PsIGc8Yu9YRzT61Z+tl7saeKsgOcPS8ErKFcwJ5oOGyOkxL9sLO6lytUF+tp350zFJgalrlJRrCaFyRC+EzvJulvpb9WxNjd7YlXGM5hnYipoUdtR0by8ZmNf7Nf2PRMfOCZn4JT0zmpK9J4/A8OWEEaoZ6J3xnX20IYZkmrb67as3Nybev+j9IRzz1SPTFLsM5aFxnUJUFvlEzASnBKwTgI+MIXX8cVrVA6NLYIFmASutFNeQyzD53EfAbix7wIRiwcjergKtXFIxGWmuu2Z5H34b+NOnjfvz/PkOVEBY98Yr1S8qoy9cwJ09vVcY874hGAYk5GxFmOKZA0nzKiPOVdHE9MsrhDEkaFkUqrP4PWHfZ7aagDKFQqMEQJmLNZufF49kOv7sa+rtioNvsAEr6tvevbLs46OGxCKzSNXklVkkh1NDMScUMke4/L/OCF8+uT28uQhw6IfXR7cu031D2GY1/TcIE2M4378OKVpAm4ooRU34QG10hV07LZDgOXM/vzTz5mt9eGu8+VQugrqHSTo2uOEAeMmm923CT0UxiF9DR4aVEqH4DpMcvg9rqVoKSIDDxL44Rx4SFwfh+mMFotqRdI4/VItx/IQTAgTiGy4qnPiQE84sBhGUS+pCW4UDuxZYMIkqAaqxpjPQRmKzeEwZdbweA/nAN7cpDeQNUkFgYB8c1FaQqf5tu/nZjpXPP5RQqhcO5/twXTAKsk6Rk9UjPs3UTqvH9epozYgs5fNjcn94Fyp7tlLIH1N59kE8IuEkAbv0QFcO6scKl/x2Vmv0U7DTV+PqEEJ98n3bfAnyLBKoLPUQM7Hjw7cahnGnrUkGXvx6695piZoueYdbtanCFObt1knEjQNkFUUESUOsShzHCd9og5Rn+hAxAxO6pxNHD9WPW4CFiR2BIt+dvaqIiQq5UUSe3QhxWoYG7HfkxLVQdtNFkorbV9UnBMGnGB0QM+XfZUm3wniVpX2/H4mEjSZe/cL1xW09smTw6EnoRhF1oBUoKEjSTrj74zy6dBt7g66vcru4aDXK4IqHvfl8ydA83Wpkp6rkaP+2MdkMzfnrghs+wJ08J8lhBEUGqo8JJe9EeVF7OZp6G/mnY0GZtXafe05aS9me034bylRVv4MAK4BeZNWPicDjuk9ePFrvsd7Sv87EnXp8EsIgzCS9EVmvMm5s8XqwD5VwW2Kn6loZj7oZoxtPxsocelxlEsmMvD6wkxCKvqfjplQrJHJgMFZ1xW6K5/ZWU7cV2fKYsOuarH1PW0BiNO8QeDj5TGoOdWzgY2htTqa4OjdIBC5f1Rn+V2DRdfE3q38e2I9SQA2QsXKJsmyNCPsNPeFbyDAMZlXrEe1wcMmq3K7/jjtSnxkRMYqlHJOCN332dvrT0nVaZS7gDZTNuVarN4ZVP+PEsL43YgcJN3ONmQdQf8VzyIROSjdINerkpkMaGdIrPAvoN4BY2b/eE7YMr7CJjiPijpGULUK6P4IoLHAXHvK6xscwmJpxbfXWNVC/VB9Dr5hCSE9lqeEUDEe9xq2lvfClyR5W2WHNQ8TZhUOvk+CE5pbFFyv4y+SWKxXNraNsRNTTD8nEvU9Vd8+9vg5IbQat2rToW44ICnic/87CeF86ZmdIR3w08cPeS4k8ay98+7YUwBAiM4BBJrEk8wKKttD10Sgyt1n9oI2+lpFqz4D73FuNVHJ+xj5omjIqb0nYNICYnvuDMzTC7he15jQBe76F6t9JpVWcnzGZ1DPffb5z0pLL+W5qvUm8Me9QeEco+ioXK5CZCLh58cnrbceu8JmCxi1eC1JwEmDIXHuGEvuMdZbvybI5Ov4d0YYTRRHX5QkZ+PZ6mpaBRVUSPI4hV3WO4DcKn+xCRQZJtIIwJIzNpo/vjAx4y0g8sMkxyR+USG+uclQ+7KNGCEGFfv1QUUOffQ0xsmYUXtsXCpgKpCEfSrNuICEFeXzOprYNXauKE/n4n7IWW+fYYGXsxAWiXoUm/83EsIyatrnnv2yNp7E4ICPCIRtXU2aTUq5TtagoHbnRCZ2HXuno+RqH31u/0cJ4YUK4RN43U8vD+8/utxcCDw/pTr4BinUVC4uMQpfoaRIdW9KlzzsIoWtCCWR4LAuaPnh73+//PjDT7n4Rw9vj1K0D5QLZ5E4mGl4neEPHXAsxyaYfVipFG3kgtWBZOEbfB4UdGMcqKqRCKYKcQocrIh1I9DLSLN9gwSuhfc4UzFFrlS342FwEKxIVeSj1DbvB3S4iFydZ5AU+sdCA6sTIDD85edfjoD7UCk7zYhrQtqgiRuxDysBz1Azm92lFXAfZ2ES6ZlHwrSNz+81YGqpXvWw9NJs3RJcLoB0TfhsPuvfJIQHOl8pc/tk2Ogc7iQgE3zIQc6/K7DCF+9JUmqw1l7Td6lCiDwazGXo5tDIVkqgSLVXIs8wA5fpK+ncS1XFQOFC1dzg4CZcGPJVE9Of0MpcAqmpKLIOQcSWPBh0i1AZmLHGGEK+HwrcGqE1qEHY/sE8HfdNnt2S4y+buB1+HHnioHCVsq9aZKm1rmvO0amfT+p1Kh4DVbjmK6rVtf7wsVXBABwEXhttIK2GdeSsBSDYfMokwRt/4rq0T3RU3CVYrlWMsdTEu/c1+o9wEEUiwwrYc8we2r/di76vjioOSln5zdLKcPhVWVXtTX9xwBdEl1iHVrZYO8ffJPg7jRvRHjnUl4SKi1ci2+s1EbwKKRXA8jnwewYSJmA6gaDGBKKjWeZZRhyoyd9Rzdl54fk44NaqDGfT+XnKWNuQz+9nxtMUmGPPbhCu6j49gKQF+torz6e0LoN9qW4GPAmOTzalyXkDIkEbHbBVjFQoVmELSn2vYF8Cwal2GvRbbc4oAPreNmBeWo1BicGKlSCDQ/Y4z+/Fi5cbn1PgiPcVWWevaP+pAje4bOXapNIgUt+lUij3bvDN68ra+CqrGX9FEkzQ8PD2GK4MSwFbAMDA8/fLoNZWA79/3vP5b4Cp9DHVDx2vm5BZxxW159zg46x46Bo1UHdo+ZUGF2BpFTeSkgNAOc0JJXD63e+++rcJ4bQCeF+Sh7A+VknApvF+PGfPTqqiq+qI3FvtEOhyz/K77FsD5wT+a6Vor2vnvZmIF1Ao+MyXokkm0ZwxVQitMF5bEbr6PDvPEH6VANM9z3VwDfjnAAezH1xDekHDsGiQHMrr+lDPM1ztXEtgtzEbfs9/N9Fvr3j7AKnyLMlZL2gCx/TgP8p5P8Cz0UZjR0YDZp251jCgTr2JUV1fK4Hvx71EWn90WYJ4lVBZbz6L5NdKlqBpYpDTSAPXRzDM6lzuLbONFaTC/pVamvX/1Coja21skHM7+X0+m3XFPnUmdkeXtALaZxV/HlCpsYb9WVZ8+LkJB3susdSpJ80kVvuUOEQq8CqC+njeMzbUuZ2rEKp6qTLpOTY8DMBaX7SnXJdxXap2i5P0bVnDFU66P659i0lqx8DSjxm7Zd9uLxysKMYCra/VNZNBkkHx86nGQAFPVo1nTyhcIwDFOeXr0A74SGxUUJGdeNZ5YK8o7OI1HmyG+b22BxQIzb4aS6V2v73lbbdqT6o+2aLOmflhdZq9470aN58ZOQItrD1xo+Bm2WFU5auizD1rxyw0aSPi90l0VYTdeLbun8bXBxi0GNp9737LvwdiuDfybwD1MYUC1irKBuD92wfTg1JeKaMkhKkQjjL66QPB7PuqjCr7OtQYo5C+ldFEEqztgYSKMyEB8DMu7scff7r89CMJYR1w5hVu41ZwpL0kOlmDJhaLh3Z3NDOXSlDFJpMG+gIqjR06DujnMnYuimSA4CoHfMFmqpgRVih3nweq+lqQ6VFkG4RdZ/aQWNo8nkBkyn8Z6bCh2T0wV5n5JFabt2WS8hXqSV/9LhuW5AQFPt6DqkWax9c3xbUQpPI7NaBFwdlsCZASsDdw5rrqaFr1qfNYX91oZAbjMXLhX1daOj2deYafYnRJUlXctBfhOmNugepoS+eEMJWIBdIa0nOQozM4o6D8N04cND0ofWabVRygVUr6Fe4i58zvBt15+jSqXplFtn5KnBjXfDZQz399vopAE/CDGrHAw6oK65wEH3rtelmk7yhQk3U4rS+vIWjkWqXSJBBZYGxwfzbqBOfse/Yanw0VI0HQZ+t2nRmoAed3RLCcdRORpyW9hyNRpGjqayRyVJ+5JoxZqSXX3rlXr670ntAjQq1tbwa9BGnqBoSI8hqIHaj4GtOpttMDomrf5lq69+Zpjo4/kSyuKUH4afD3ubKpuEIEDyZccgREUwE9Ax2fiSBsD4Sy8+lj7r39D+9DEQYxP6tkJuDcwGzOb5LEiQ9ZlVLgIvc9gwwKzhdsBr7SI8D9hKEwuXZQvAliZM1Hm/LcCtDweqpvVChynofWivLZn8Tvp18GYaeNV4GeJTKp49M5izSWfk/F9iQIMCqJ/RZJHtcfZR9KENqXr3J/RxV+FBkDEWmfJAVZc4JLaGOAN6v6nMcs6LwCLuE8meG5MQRJeo+gFFXn9chM3KgJUIddcz1Sps+VaCmuSbInBpUA8v79y7fffBNbwhHOuT0N4zYB4bw5G0tBHYPMIK/rz8sznt3BbgW8yZzYMj+gtdf3TKRo1dI8w51b9i17EvRahJm1dqhxEtFHrZpj17Cn0C0VyWowVCGLBFwTaTkH2LFF6xVNZWagH+eHAJ6gh/uLEmaEgCr+5MxR1isK4dLvGuLOZ5aKyH78+utS5Xmv0uhrw0KJxU47QmOIO2cQn9bfwc53FItiIP2UUp8FfAQk2AXsKQW8ZJA42idsiQmFKCnP+8WXrmcLO6hYVJKL9XKzXj0vgEQVjdEPCi6KwAeAmz04z4Nz5ATvyfU7UgR7b3VBW3tWrc36TSDHKnvmCyqtH7XO62zkxBTQYNe/m2c9ij0slgCliz04FwVjSguUXeP+DNPoEKopiKjegQFs+ss3YiJqvgOOQvN0ZNd+nrBj75F4BHXHqFjD1Clwkh7asSpKweQaW+l2REkSuM170wem+sOMQ0ahTJuAa2UPtxo8Be8TOyRVYWio2/9Wt0ws9Z957UY/2COv/871IcZ2Gl3jnuK5mkhiN3jNGSzMPS0h1GbKsuDfAtWqh55jB22m9sbed87P0d/GdSmiEhGgjZWZEnWe99oVWOsK8lVlkySO54Et4PlgyyPSlSSpcSZCMdyDQJ4xpsrgPCd+zr0HVNsojjM4ib1NrLP4B98oSHbEiLA9ovReBoJUWGmuaRNY3I1ddLQLb2rc1Upk+xPPzI8jNj50Q6ofcACH5CWLkbDjYRMs+dX2YKvt57dFSYBNQC5Fou1R7DdnA+D2PJu7xatHZT6u4pn8BKB9RTH+zet++unHrAV2LblEWrx6huL/54ccjZTWjBM7gt/7xxXCIfRdfIagv7+8fvnr5c9//m9VGb28v/zu6cMkhDcIyny4XN5tdhDUUdE7bAGHkc3wbkNL+W8TFagDJGEvKQOvlP/s2fOokyqCkN62JS0tsddYScFRlv4Aq1MxbJXNB46hEr0tWtbAxd/BuASluH/bpBKxEoLDzOQpqmFfGAaDg2JAUePTWThSwngvfiebyKoCHzZV0QTCQ/aSbE1cpBLfRYs8VIrPBCFF/pbDHYNcGfYMXLa6MmPbUmmRMlUqY9DnfEUpg3CIFp1K/SKfVuJEm7kuHEcqEwRSp2btHPQ5mjP6b/CnURJpDEK9BDXVgfVJHgZkFdXOQaqQC+tL4keSVCGNijuEipT+qUe5ZyjHooqtQrcnDQd3yERT7cqhoXLVhA0ZaIO5OGl1dVa5SnK6SoZ9gZb0Sy3qPjJBVGI6KoXPntWxrScviOwqp/x9NpxSla20Zo/RJ3uqnEnRtCp0GMrRMdgbUTLc88p+2qzMoIKhijIba+jkDAc/M3E3GInDXj9OAloRzEg196LS27Bh1lmnNZsDkhhpXhM9aJ8VscgMq4FFX/b/XYPL9pWxf6sYOGRvVSZpW/z8ELc59eaIOuvc3YOsqe8bESz6HBDCetrZnwmqtk87CqLCGLyfA3vPSbzUn957Nw+v4XdsyOee2aecOwJzkhHu36CdNWBFQ487hBra58bz8BrPQcKX1SDeizNRwKOIcCqEgEMGK2MnfFlVtBqpeq17oc+qjo99mWBhlRps5a+/Pj8SGxU0k1ymr/UmZ4LXEkTUdt7kPBiQcr3QIrlPEffu0YoJ8J65d+a6znZy3jgrXKOzvoKQb2ZYKmKjSMb8nvaHfT05CzsP9rhEMW+jUgRXPKMGNLwGW8S6VM23/UzcM3u0NLaNgRmyHqe+hE+wJv1do2oqttFEgn7Fzvqksn/ML1vVhvvByROkYeOksrUPvGyDAKeYzaH+cf77fCuT7p1zMEsQzWvbTnFpD2V6pe9vbMLb0q+XhMQfcq0DFFirAm63Od/2sNv7Gipenl2TTJkzfF9RtoB+7yoIF4rx5dOhTnpG1o01uE6flWCdyH/OzRSbOQ+xZ3cwF9puETXT9E2/6nWvX9O9nx59RJgmTEWSyXsXlCylWeDxoANvfJPKpPGln1r9sAKhL4g9WHU01/mRnv72rOa5pE+uvtrnnjXbjEX2UgDBVepkaRzsmglPHH4/LTsVFGJ0hroMSS4nSmUl1UCX78sMClA1sNAeXD7TQDfxyyqhRyxxUhruWWzVprHaqh4DUq8gf8+WvYbGVWeqr8nkNTnsvFyD8Ky1zJcTm4ZryF5YVc7zm9hsfZMq4/K7rA2aFybeYUmM0RDGgWyNfZb+2OTDatMBNGdUz4uq54b23J76xjkA9WUvBWQaTTQjoTanOLHb4uKs58H2KXjviDB9vUm2yXJojQO+pdCnqkeBYm0sxlU5o4yEcwbuPovP11aHVj1aI+/R3tuyN+yVrf3tWCt9MT+vDb7OCU48MS2M2KyAF7VFXzIh+B6vb5Hm0eb/diZg+6I7cqSzxfdZrPNe555lLc6V3kPp05nW3v+Hu5wR4rcCJy2waG9TQaYHMNXlAnAFk2GUwMoq2yl2d5Vinp394ux1nyf3zXtwb65Dex4r4Mf3A1yHUfcmcS97h3axzO69HYi6uEbmY5PFgtLX89Nndu/TZxJTbuPz3x8uqIy+fvXr5S8khG9eXO7ffLj87qtHSQhJBqkQspkfgsim6Z7KVcc2PMCQWbn62P7BHtZP4ZJzYUh6E1Sk3wkO7mvGLXTWmNxpgziuzKyZTS7fuLxiZ661X+VocGXDQB1ZQ7kqYPfudfh3NtMSzwa/Fc8giEqgP2RQB4/jCk1klIwa7ca9PBwOsz1UbfhuspRy8yTTpSrAsyfQock9AcwS1aPcK6I2mVqDnHOFgc/lPQiwHOZd5186QKoJUHNXBXQN00i6ACOJcOiBpaOZ8KqueBgP6ZoOkB9lz0DJRnjpY5WKbjXASgrPPsadBC7JTqsSQXRUQr13U2UskphRUKV4sBeSDEYRsEEjwYoc9M8UNDeEGoSQr9Ica3j73BvMuH5WLXUQbTSfOhNl/9c9eIoC5fc1zjs20iFEkfgMnm+qIasswH836c8g6khTb6zIkgLWJobGuUBKqu8gd681MOO9TF4i6PDmdVDRVBmGpPL70ptEsqRONpm9qgy2ylkaWIY7h9bSMROg+Jxxzxt7OPsVGvECds6a70fSk8btDZg2EDIIkiJCFS0zvlY5Yz/wOZzjgkE1sFIcvXb7mqT1hko4B817myC1qvbwGCnBc8zzX6UNY0ulMM51vYGh801wAZEgggTutb2YX1Uu+qS4K0pr8p4Eej1LJjYY61SHsr+bEHsmHUuhE8nMwtOYFkEEQY70hk7G3jN6JIKqG4aR0OSgFdEm+AmWPpSaSqJGgpMhw6NUBXWfQ1KdVKEOAwDPDfubLxyviGwR2jIXkrwMEJGayf3HAU7B1ITwnIRlrzx5EgesRD7fS3I1ah6vT/C7/ilsRiqW0qKn7uo5D6iWHrlS9hq0dOg7ax0QZQlP5c9hgpSeHL+yAEDbkdevL5k9Ys+iAVWSS1Bu+ty2t1mjVv8rziDdjmtnXxnA8fusm2Iqqiey1lwv59yREQkkrIxrk6zQjFJtkm3AleBtST7PFBsaheaNvWEfBoAc9ZKzmOrKgisrRkmsFuhhX7k/ghypY/ozzq52ER/Gv1nPAoIFY/GdiMUEaNhYpQADPIuJApkAWVEBeHDEEUESzyb+eCrWBVguqVDmc3euuBfpsqwx15w5uvs6+0yT5oicZFxA0Xded/S9TpmUdTnbllSTZqdNtrHFxDe2lHCGDFBlzSQpv1emCCAVz+HZLz8fFXnPlwyRM7hqIhFbspExjXegSTbITNLzuqMwrLII1vHB+llF0bDj6VM89WUKBApWk5vyLFrFZO83zmAP6KMwRgejaGCNPoSf5XmHhfEh1FKr+9gSwZLeXxVtqZzjd4kbsWPsbz7LESrcowmlgBWfwXqz3/myUtS46BKmmnaNfYEgW5gDHz9dfvzpx3ymZzxneQkb79l7+3TMtQ5AtCQ4So+It2UWddcodn3VqoxLWMWorIX6ZZNbK0hcP3YjlbZVkniGEb1SqX+UdAWO+Bn9dsyOdlat/kJAode/2dmnAoWx2VmoyjNhFcs2KfyK+0kmCvfoPFzbxbAj+DBYL7BfsAGcB0T3oIQqYpc4Oglnk7ovaZPYBvYhdgubJjMm4NSE6o5eufXTm8wJgnvmW/2dHskU0gW1WGsTsQBCG6ORFoD37xK/cN0Bh1eBTGHotKZpARtN3fNggYARPImFOR9hDhEnO2P7RO+FATcKPmeE92cdyUPKGqjuCi0rKqYKEmsrBEOvY08+/i8SwnAx6Lf5eLl7/SIVQlRGP318d3nyiOrC48vNp/uXj3dILdNw/uByf4PnKxTQJm0OcOYM4ng2v45MGSrk7aOHMfyhQk2BLsldnPl6xnaYktUOlchsmgSdrfQ1EKVSUfoYB7rOt0Oui/ZtZs04vOlLWuNoVTY3soKm/zX3M36ABct8kSUQdUKOcyiKc6hPJ4Ecaj2n8yVSQCCTUjn0k82NMVgygDw7jTO/+UCGQIHHZxYFxzgYxImIYEg0VCIPqarKH1ce2blco1GI/oooxYmHIsBzbN+czjIB2lQ+/SwVL0P5XX+cG5HnLS3NvgGFB86INe/Ps0zf2nrycv9DS/P85uxYLzn/RR4LOhQtrZBHkp5UNycNvefmtbeS096sUkegsFQB0IREJIb1UNhER5fAUIragvzsU5zFlKyyb8Zxyr0EOa1qmsG59Jwgc1Ms5NlG1W4qkqxfB4q2em1gkjEPE4SRStlGedbyXgedI6k9lV2dic7S5DLy+Xf0YLSSSxDB9RCwhScfIaUNQI/4xXWGEe+BQSp4sUDx7to3xmfFYS9Ijl2wMrlA89ir6xGWJlFxmL1+IEyqN6tUun9MfAhgg1wuYG91nZl2bzP/zAqTQQ33xn2JJvJ3FGajylvQJUnDKmQOQ87a7D44XDook/6OeZgC7IYakwi0R/HhQTsxwc9eXCJh31gc1QJ9HXCa7KkyMgsNJVH6k5cMEwyL0LOevF4KkMp7ARKmUKfgh3tpYPWRWJmIie5iZDObcH2mouGKAKT/Y9dsZTNUosi4tzKtgqnVs/OzYh0JmrjnqEOOoodIlwmWlUGTMtbFPZoPWK+oiZLO2f2Hn5KFYT+5yU6Q8iWZBtdcJ3vgoCQpNvO4vWoG0II4rEl8T8YOtN8qidP6IQ0+Qgdb0H7YExgUYxHELoU10R5xjkVs8AIoros1js0aiCMyz/uGdrl+k9C3JqaheMQZMLDaw9nFVgYY3f4xcI5A2+h3BVAaqAWcWx8efwfwSI9+BaZY/wQmG8MQP9ONkHtNAHxTkRHuz3EBqS5szUziUyHLGJ4ONqeSCoXNBLlgXau0+sr2axVM0FackyiCUey1c2NNiLnm+JQxadxXArRWYgRs+LutBQUTWq1oTKN9iUjcy5dB+UnQoricc087QemQqfRk7UsxThIzZcT4jLByRqHezL4kHDCPZsNlL52DRYP6a79W/RLP4t+MMiKeGoXSeWYBA5lvvOcYOwcT61TNkgoetcQlyLbMSDOtj23/bUd44Qd7z3m2AQUr2ld22CporOOAWn5XMM/XYS9Y+7Of0+9IpT8nyrmOL8YJZQ6hYyeg5z2tujHnCeBH9hX7hT8yE85znk1eUyC4tNLWOOXKJOJzsxf3nNWG0I4lntm81/R+D8TmOSdh2pzFVG4H/BdfKbPE/WZsGWBr4FZaqFbh5L9NGkzEPNOC+XmPCazxOwJLsrMAVHPeATE2O1LwxPXhWXFdrBnAqm0QARtDVy37hPsUGHVPGEOGPTP77nkuxbm9oXy2Z1WGgSJc+n/FV/RnSaToJz3138kI63r1rAnsun8El/i3caFxMH8LEgu0lrlVX92iRkE39hN2TJaaVW5jUVknxgjtkSRXavLKdfA+vH/b8hC5WRtQVPZpV3vwb8QXyzarcNL/vEJ4JISfLh/fvrz85S//cnnz6vnlwwf6xi6X25uHl/v3oIzS8NkZYHlQztjKEMdSl94gKiMSvvkxPLT0N4HubXSCxoPM0SSrJNAFs4w3YLDpBt6HbrEB6En8JvFbx1t+f5153wWnEfQCdbsYkmsFzeBF5Pj9u7vLzz//nIWt0W6QG4d+JIRZSmOPNG7nAE4OV2pHKqMneeEkkTncqDHWEUp947/j4F71wKlYFDXFlbtZHAJKDr2CLiJsmBYcDE4fp04ga9XkiiTWAXuILCdLaVDNS2RXTjKNsVQXWvouUuPhjLHel4Y7VJOhg9LoROKlELFRgyLaB7KExtlnzI/kWunzCwVqlQsPbpCaUApq/I4qKk4sqB0Uxmsjb+kwHW0hXUv6mT2SB9VkjsKEicPJc9EoEyyFtnsyps4i4z0w/tuSgJ0AACAASURBVOl9HbIdxwkfn/laDBaesBIbtWjwVfpalEkE9KCFjYpgYCRSmIRkNIlW7zpLi88yoAOJIrjEUKggpsMwyZCWoGTzzf2+V4IdlHk3xkRqC/us+6QgENcQ57QZX5MmmNMrBcpA8Fwds7pswu+z5HrjoEbP4lp4ToIWJotxGksAdIystSh6wYRWg4KoLfnz87gH7k1VW84Gn5HzJdfeAHeV535OxVz826CExCjI4UaL2PchncDKArZFdTL2hz1Ril4w6D4DhQc4RK1vCnLcg6JG7vvQud93ALBN5u7fUFOGTp7XLZWDKWia2NaRbVbZZPSblAwBn1hJA8nPUVvWjaBepF6mAUk4zzzV2v3BDvJzQTFeFyDp5t7l+bPnsVGcE+mY337z7WfBXvptV8k3QcicKn3R6LvSJUWN/Vz2F/ducsnzKRDWPl72jeedtef8E8Rkr0+cokklwUSj6qLhpRoaiNL/JjjWYPNN7tP3tkqgEmuAxNHWUetmvRBd4XxKH0zyNMVKB9RrH93XR9/RqGXxhwPHtMmCnAfyzrBkZo/eu5cqSdgIzvW6vU1PLOeNKnv26+ix7V29UpywjTIybOHQ3thOkpYQZObH6lFd0IRNBcqMW2AW7FQGWQ+HUctaKAhdhJ/FI/FMAPjuOkLD6n184arI/W/mXhYYJrC1ouvz433Z5wZ23EdUBDdsOj59vY98RubWEXO86RkV9DKIZg8QX7Q/9Mkxc9ZxIQG6RvP19amGj9mTM7W5bnnmD+43GR4tPL2MJyVqXmfQe9Dcwizpe4YW6Ey++SH3pvfN/rPPLlXugT6pdJPsrG3CBIs1sgoJiJCxODdlLHTW4M7XZiNaZS44W/9lRTrrPxplEvCphPN9vmILV0kCwMwoLKjyYwGY1EhVro+vYNTxdWIVsL4+A2nXTVA6v7rJSxXneU+fhUPWE+jDdHuIv2oy6Sgnrlm2gMFjqcFNfLWzCiLy+fhevs+eO4A2ZjZupnbyo7U4+ByM93q+2zsq00pw7IjfoIejBcDohefPY+NU59YnGsulsp72peuMzQAzrPfAZxOQPisqXqW8kvRnbu7DR7EjZQGR9Dd+M+E5igRLVniPJKgnyqpAX8aobK/ba8yza2xIuw0xcZNM4x/3hkCm8ZXMOkGy0+444ih+90isT3G9e0GQP/HxgKQA8+uFZj+w1mkbeVeRL8EkhYtM+Ph5nu1JVJE14r7YT1e/X/CRmeoRWFyMw2vRHDm3xzRpv4pGxc8ALP1PKaMmhJePlw9vX17+/rc/XV6/fn75+OH15ebexySD/dOAngvwT6oRoTk8joPggUWUYWX+OrtTAjmJ32c//5J+q/+dhFB0vweCikspEkc/wpOq45Gv4DT5mxETQb02uDtZ9qpcONCiq5V8x2BwCJOoMUductnXjXJNCEsNKJKHEzpoFPTGZD5PaWtJ0k7zAXmHNHtGZKfUNQJBHJ4zzVguHB/v40az10cDcJSnT/03okGKyrRidO1L8rVBv1YZ+0fIEmsaehf9Pk+/Kt3nbcdaNBmZtPgSZ/troiwL+jVVI53RGX01+OF5ZGD5hB5YYxJCk57KUIP4drYdRqY9oJ27ZAJrUIQR4L1Fz0268x7nhHDCC9BNvmwU9iCfq8QmlUiyd/bSxHsUYlnPGc7PHhGNHXsCJ0kAGUSJ+X+rouoQDdrOcxOlebJPU+1Zsh3kEX7/hpDL5RfVjsDL0HuH27L3jmR4DkiHK3ggPQMl0YgKrbopheVwMquyRFhi9IgEkKmedK+w5yOMsP6CXO8AIpMVv3dulC8ggmhIVeOOKsT60OLwFhykP3jUY9ZWapiJ1NnxJuAHqVzPcdH2giRBvXMv10rOEcSuL00jHye/oAMKPPu8TrFo4meUZ4Ol8cvZq/SPfPP7UmNwwCR+npdzQsh+N9BLIIqI0tQ1BV90oKk0rWrnvSepefTo8vXvfpc1tCeVdQgCf69JTxLSAHlF59kLzjFjTpNn4/yZBtOpvt4+bJ/Z29rJgAJSPD99zFxQK6wkodikJl+lRvK7R0J4715HEEWpdgnhhw+Xb779Ju+d/rQFvVJv2eelOFccKgDh7Dzn3V7MJPLr8fQ8SeVKX9EqNEF4J5IRuvGTx8c+dr1NNPldk1zWj3uC7qYtNYjIuJ6MSXjf/r+hxakELLDl+Um55jqh0/LerJ8JoXRyEk3em9cbpJwDEgNAe1eiJrm+lghoPXqYawxYlQruem8mguMQeK7N3tbvv/suNiUJoYqxU2ZMNWSVtCNoGivG4D3w7EDaMHsQnbq5ScXMambs2d1d6KNWiM8JQ8Ca03Ms4FO0HGfE/aSS7zBrWwxO8vcmsp8HzmVruC/9zIj2DBgTLJGZYJXdXqAkEgMepc2e6daOwsBWZID3w4fZK0mGN5PXZIzreP7rr8fYGJMBnodVZW3zuaLtDLP6krJRUq1mtun6l7l+Kx7S3mRVaRPY9+mHfgeF99ej/ysD060QfpEQ6uuI9xBxobJYPzBw7ZxsHRXmrrmxTaomA6/qS65CWdx3bCZtMmOjBKQ+VXCzB6ZSW4CpzCi+l1iOYHotBKxlKipTvzR+6B6dAmgS9LKWpOTxs4M6+Jbks4mHFd3EaiQjExayisMz4dnzmYdKrcq6O5+2rSSGmXgJ19VqY0FIbUaSn83NLCOhTBh/jq0MmIKNelBV40Nlc0B+EtzMq32U3m72QwoESVZqM9K+g0BiqngFaqGg2gcfoNaK5ynZ1n9y36wH4P6hHjtGHWerQE4Bez7TJNd2Ee7z2FtrL+J5OAOY3xf44LkQu7FeoVxvfBQtOtgx/cqXAMqRkJ5G5pyTwvi5/0FCeO5FPVewjReMT7uGty3qTMSN9ZfuajyY4g5Fo7HhtDvSSvmB8VIroR2JlTWc2m722NqM0ov9uHasIDZJdvcS7/2/TggRlfn47vLm9YvLzz/97fLuHcpI7y43lw/gGZd7n0A06vgz128XVcon6Pr90EiDPEEDeEwDdQeJphIH4pYG5Bp3EGEQyZt7rerdX8XNaoFqglH7SlN/+dhVw2q/l5spzi0BQuk6fK6oFBU0FiJIMrS7ORIrOM3GS9EKQviwdFM2UytvXfR+nStjpRlygA3Sua/QDF68yMaM7LICDUvCOBzpG1nPHQEDxs7y9zfffpt74PAdvTM2p45ux8YvAnMVBIianQN4p+5HcK0T//JnB9VpSEwCykngWt7GGBAc4oR4r/NA7iAU6/nBYHAg87r0HhS5VbHUWV06ZQ+NXADFWVK5WlDn7KqoQqYBv5QvKRmOw0jicJ85VRVEyCy3iSxoUKzEGEjFcK/ifCimrVeHayF4N4Fr8tyE2Pvh+nVc/J2euSVF9rMaEBk8GrCImlpRsnfRJn/2uSCCPZUxoOshDDKd4B6Bo9LG0jSc3tBStkyIFHUKVWf0FQWHgsBuODh7RxGXqJxC55mYBo4jARPCD2/ehFJKxT/IL3Trt+3ds3LCGbyKynR/Wjnj2tM7t/4n++ikQOeM1zMc6pwip9JkpHtnv6UP9vYzqXoDx97fmrrXz5tq8RyEDrcJR1kNV8dENaaKZQn2Al60oRvjS+WKe4CFIC2Q98h7glivD7IAzVXwSUqq/YJBckHIR7ckwUryCC1pZzsDvzcM2Qqow7GD/g1RtO9ZtBqnKJWaZ8MXNo394SxR7oEkI3RBAaj0YfOMSk/mfY8K1qjZ6XcgEdow3V5DJeE3pvJAa004RUWtInl+EjhkLl17OkFUSeiwk+mNPQWW2iESrYyrIWDbQGF9hIqwsXsZKl7mgs/HQMXAKki7Y1JOwa4N/gmepgxq4JHgg/6sCXPUPjBrsCAhe9hq3VHpWPIldTkCbOundxB6ZpFNtt65U3w21Rp8RCpMqrduX1nFYO/yXBQRMPA1iJWlELG3qBl3hFKCnomdHGwJerKowqyHNntnw8UTeE74y//m+YXmt0TStU/AOppaAvi0cDRhAWATKORc8XnfffddR0xttEoVMgluN3Jmip85XxmPMDXLVZl4HlHfnjCXIMm52nSuYtjj3krx1ERRSY0E/lVs7MywMSFMoB1ABg2F6yidvr9zbw8plYQOTfYfJnFKQDj9hCREowy3gnJmv4xmOIVO6aOyBewJlz6qv9KOCpwJ8HK2AyKM4mbVpP3xpbo2YWqflz7UtTxXCKOmONV47kEatWwBA9T+3nX0gSBGZgBOt4HrObfCSAV1PiZJdFopJqDV+cr1gX6pDGs1XOCRZ6TaeM5FdB4cv3JtM0lwPYBIAP589g3SSbgsHgQES4+i+7SUX0EM1s+ZeknYV6E2fsOHVQwHteS2eRjPOkOwVZ4JyixOblIh5bYtGwXEGHJfXxV/Sx/7RlB47yZ1+axTVY37K/hU1VkBXN7DmJh14544p8bGAdNGTdVfmGCGdTBVZ33UeU8lAcps4QJUPGP9jQyj0yOOv/SsuMYCOm13asU4QMKb1wETuRf3E++VeIQZjhOvEVDXV58ribZ6FXzdcHtHq238kOtQUPXdITSj3bGCyf1lDM0YgOqTYAu5l68YAbU4jv1U4L/qqAXMubcKZxXMqd0NA+bj2ELO4r1XFdK0Yc22GPPnXP4vK4SXD5e7ty8jKvP8+U+hi97cwFslUbxJ/yBVQgwas/8O1SQkql/+WkUcAhxoCbcPqtQ0HjICNCz2Tz//nKH2oiZv31RJM4d10rg6xwTdoz5EVGaqSJk3wgJl9s2VU1tBC+iYj0ovOQY/w8WvupiKkTwIfvfNa4xCqVs0iCoCoVjHeSOeE8IY3fQ/FkHRSPPfbMK//PnPuQYQTxZfpJ/DJAIoUin1Lejs3d3l3//7f38o7YleueEJvoP6hDpUR6Fh47/luHtoQt1VDWvzEK8E3Qqv6NCCZGxwJc+SAITrJgjh/Uof6xwn6GAYMBwwDdhRQELBjYZvgs7R+URPSRLiPMejZsH5PF7vgdOopCIxxTsON0ils9UI7kjWKlLQ8QlRrV3VFUducOF1YJxVpiLw5p55RpbVNXw4ExQUMXwHIrp+h6DI9nqsX5TrtaJrUsJ1//DjD7lmDjCf6wxNjZfGA8MR2eUJsGjMWJMYFhPs0YmU4zZQrQBFe+qsqCmgoeqllD9lizOfJ9QmRJS6X0zCqA4WhaYPpGcJmkfm1K2aQUUfg805yRlYn2GQbpLEUJvbEyJiqXrijz/+mCAkYyuYW/rVV0HysCOgiBjpiD1EaKNUGdbxr3/964GkowqpEAfPir5flSzPfRE6J/c+12LCTJO94wBwwDxr59cZyLNX+Sz7YnP+Vs3md3juvGdFq1qxtdrKfVkpK1Wz42ZEFFOV3OBZzkHFPgruKDjE+zNOgKqMCYQIN/uExJE+JF7PWhOcNuAums79s5/tV+X9CC6gB7HGorDsRSsd9MqwRxvkj0q5QMpKkNU90dtQw06JoY6Ue7XvKCDNa8QNKj/OZzr7UEW7INJUMFbZzBneGZV257opbpNh13OWCBNkqPkET6DlamtwwIIEIrmZl/a6Ij1cn68lMAMxF8QxKMzzZs7c6zc5szjkoK9n9eSjYvD5+IvOhH0QqrCKhYJDtgXwrAiIKpTAWrQ9gGfNPvzh7z+EcvjHP/4xVdVQVU/qda67VToBuQYiFVNJ8sdM4PXOlObexF6BszJDCgCkqnF3V3uLv5yCt2ucvc08qwGpgjskjjJDcsY3QirBJiJGo12R9HM9BC28hr1O5Z35hZxxr0nKOzaG9eL5C24ZOOu7Au7Qe/lhAkLr6XSO3bWC1yArlahVZbBxzlrzHLAOKlG63gUgqwsQBeypC7u+Aq9WsNL/PQCFhBDQ/BXV85yFsl3w08+fPYuNMSAOAHhWUFYAa7PyOFPYf+6DdT56MTdLNgAXFfep/TZJL2hTwKoJfBOItmJgpyqk0z7OxGZjwrA+/PuzhHA9+AEETyrx0s95VlYleX3iioyFarVEkE+Am59J3ZbxI4XV9yoTALDqbc7UAXQ6H3ijPY6YZYnN0fZyoj2nKJDxCmV6NSGsr5c6Gb8xPxdKKMqzA0RcQ/t/I3y3ggexS0Ys3L9ZtR/W2DQKpnpqv7qVaeLcVJMmYFQabYVK0mYye4894g8ijdiw9HKvzzMxN5VmhIvGPqAXmz2S9qN37+M/QhFdomG8YzX2AAlGT+a9ZUdwtmura9dYu1bDyvhKAWi96ry/s1vZn3x24ppR4Qvi1d+kknj3IcwWW7a+tHF8TtTiqXwvdsr4nfUn44uSnJ/YDwG5xjzh/rnH9toiRFV2E7aL55yeySMRu8v3yQuOyjDCbovLSN4olhDDpG3sPaPinsWOZWTaxMR4BiR8Jt74TP2GcQlxLHYXBlHs0ASwLCa1+PI4e4/9YQsQ69FCThk72KMff/yhqri3t4nNAbZd93Mv5W9KCD+9Z/bVr5cff/rr5e49Sk4oCN2EKvr+7V2URiMtHopVlbq4uSJin44qINXABJtDSh4+fHy5eVBJ9NBoEvB2nEBoNh7mVPB6ODN35CSrXr5vqWhpYl61L4u6GTcphQ5BaWJR58Zr2Qg2+ZqMkVUXw/PPZvQpA7zhmjbHZnjpSrLlA5d+JfrFZ4JcQwE1CBfdwWASoOEUzwfJBvw0ek6WVsSCe/PAGVBaZevBqpiPFRmrSCZVPShN3pMczAhnVtXB05/wyqoZofTcp0LZ4ESRljyT8wykzGvh0LRMb3Ov3HJO+YHwgMAu6LWkzXs7Q83fExlq72cNqgqNX/aNJUg5UWo1LKyLAWa40zn75ezjxOMEMmOp65aE8l4HE8cwL2Dm90TZdPJ10uWA2/8irVLwQHn5oOOnqtxZHII10PFcg8IOZU0gsUQvCR4Ur5ODktbRCvh6WTaQ+EsJ/AOVHa2xAQFiEK2I5zoivNOBxgkagqCWNtJB86X+dERLhVsIJI/3nkIWe4ozXWCiwTK/p9OVgmRFoj0uD7MvCO6lQBz9eRMaARlO5eP2NoF7EudHj0pZH0J8duy8f8Ck9YNxL+kvVLp7juBceRTJFtnm9VJRQ0F2f4icrmLH/uP8s544NHtrKk7UmWNnMMVeJz5HYEChCwPD0OrGNODMShMRWAojYdLYQQjHaqgwxSjmU+NMsPfhrqq8m6WaitixL9vTZ+UrKOScqqita6kdDdV1/Y+R+Z6Md/aOkuiOJBqCaW+sP9cRWuWITdvzgsod9TyGd59GL7h3D/rm6GA8n1D8Qu25DvhW8vx8Dv1vnr1O1fWzYT9nYR7B4cPxcxNxUDQqAeQqSxVkolK9Sj3+cdUr6YD5vI104XuyGfi89B2tamdSx7oLCNqrBMDI67x2aXIG8L5We8Xf2rG832kYNc/LYCJ97xvkniAxVEP6ru+yrrIS3DdWXvy8nPkxLgIyThnaOaf6sGPQe0YrMY+4lLxUH16+TCBlf6Y+QbodP+N+o/57GlZfX1ZbLhAa8A3AeEJcXq979EgAphCov4yP45xMTO1sP3vv2ONWmASCEqSe+ssau1SmP8CJrIedVfY0Z0i2RMHqtwka8dXshTAG7k+tdhWkVtIa+PMFqMFeNPg2DmllpMJ7AiChlyaWqd9R8CVBMDHVWmQEtbSV7tPznlT5uclLZ1Jiw6yK6dvY69hdQQdpnjwL97aVKHsIpVkKOmSPJk6xx28cfOO9UDQLPgIgOX9NOq3AnIAePkyladZGBgUHXu6XFUdbIoy3+FtKYhOgK0MrVd31fduqEZbLYqbay1JQw1vZ9Z99qHFHKn9r2TnPDjzPlwVE4Q9Jn35MAEI2URKQiddo2zzHPGdtvWJD2Sun0RGsh8wtbQfx/NGOtJmhYQPOn0l35H7ZY+xZ1hHbjq83MYkOxEbCETsK/Av2sO+sbJ3jpPjAsTDseUzcmX18bQXxTAqekjwmlp4Yj4WktlS1QqztMH7IdU8EKSC5Y3UmhkSCFgr/xn2xlznDV4XttkmQOHONAHo8w8QLWxvZHj/99FMSShK+MP0SY9XWJIGdzzbWjD3bWJIKu23sUpR6ywLid43zDpZTAJBWxn9TQni5wzA9v/ztb3+6vH37guLq5auvHl0e3T6+vH/74fKxrWWXt29BxYtmccNtIL7JUNRXb14XmQhdpEY0aE8GkFZUJsN0SQinmieS/2DoVRZsdAQlaJtIgGi1CiHtLIlj1Hcmy48KIkjFSU0qQfRQnfZ59DUNjlFBRMUJSmCrFAkShrjwuUFnNOgL8jr+Yupn47PjJFrdqXw+9x3HcDKYCTaHcrCJg3ir4jTnq+M+gthTgCtihWMkcGJT6nB7eNpf5SbSUDQgKSqp2l5pBiTUVf3i/kEUMWpNxIoa2utgQsQ9KJgSx37/JkgK12HimeQ8qFsTUtY1B3UOLckWhiIB6NBr5ixtPplBDWtk9ZB9pVCFwUmjbistbWBXpMbPjxOCg70+FBNjXnsWDigi3L4Urg+q1rlUL6LpZ3ptOv8Y4DWeG0BzvQYg7A2dg8lbA1CCo64dn2sCAqLMGaohLN1E1MiAKkj6AIyIo3whuMPzj7z85t5YoZHqHHroweFvEMFXgpkFN/7b+UkY/p6hus/25db4c/GtvJVersqcQ2jP6DvXwtpRccapqPonbdUAzrNHtQJbQyVeLnz7KovCeebd+wTyrF2VP6uKiL0iMODZSk0V9c9MsI2EcUYkiazBgE4jAVLWvKrEnKc///nPCVa5J6ugZyEPAR2TkjMi/Y/2R2CMKbjxuyQFggefJQ0L8g167d9NsjJbqGqhCYaKeOx1gnETJM4+SV6TnwYE2eMfmSdZ9DXiIaMIda3uH4FYziTBOZRDBo8PCdYuJXBf9cEg/KC6L+nnGtJbvLmuBl7nCiufy/7K7LJXL49kLMn77OuxRhlkXcqNfyI8wniJL6h97P3c5wCbjJB5+fJQnS5gVYPD9ceunWZ5xcatZyp75dOURwGbNg5EoIJrQSpcYDWB4NgOZzEgwQrW1sq0M/sC2oxCyprluVAdW5IUZH+JZqPw/t+RmC8R5/tSt7hH/JO2ygApwfpEakTdWYuyCt7Xxy8Bde3Pez3rweiTKZ/uSg46L8/uGNPy9s0xgsjgEaYK78u5FfQr86MVA8BdRdDO4lJ8TqjNY+oQZANymUCWItdRLamUPLw9+phj96bwJ12Re+Z+qdCn0kXf59oV9B+8t20O7Qtq9UGqpokP9j3xQgTcNlKAPrkM4m51hXMfRk0C2sYlnMMEs+tL007jHwLknGYXxieQzJz60LUHgo/4KN7PCvZBJV5/bkHDSuH7vJ1Zmb0QX9/xHPp9BfTOINHhLxasCvamF2rUfAGU9Pil56o94nzpb62MOnOa94V5ZbW2PpuxQ0/G5GjbAuuignzjyZ7jAqLTh1gidx6fI91an8Z6sA7oVByjgBIH134KVrddqufNezeZNClmz7A/tO1cB+9ddhx+rvfNXuhzfZDKFKwI+oxDVYcZcdK9MOFPArRRcPYEp5oJU+fJk1SVqWqx1uxZ6ff4kAgzMg3g3M+PpsQYCqx3Y70Bx4vZvb9qiHRPuAdMsmOnNn5GtlCYBVOlDyuEqt3YBNrVAOUWGjbKpUqbm6e6wfGcUZ4DALJ0e55ZWBcoAm+8h6CXiTk7IGKD0jI3QutQjj+osX0v/YkAJz4ljDuLUTc3sdnfff/95e9//1vW+gzWqR3wt7///ZiNaoJHVTdg60BobVFs6/qejWO10T3PVxXhszifca1xwm9LCD+8u7x9/evlh7//5fLs+Q+XFy9+SkL41ZPfXW7vNzF89LCiKzlg7ypXX4S2yR8J390hAEJfW2dJMcg+B2lVPsY9NLhtopDeFjj1m5/DwpUSMmNof4bNv3PIrWysny/y1zVuBpFUsEj41syY718DOxCmziaEa6yB1/ga6GY8wSS92cyW7nkdD43NzJ8GsEXtOwOoPQ05OCojpq8F1dUHm+dWdJDNy59j859kbEXSFS3hHjSm8rI1MA1Yrs2j5+DRSkpQ4AXsbCb+LSXAngT7IgyyRdSOfy9ZMHAITdBegdEummxsbMUQ76Agir+s8hLhG/vLmMMz2k8NwFXZ8Uv1VhNmjW1/+Yqs+3MrJ+ffS4X08imBa5yYdDmCHGfJXKqgyDUHSVs1UWNgsJoAZdeahIXZTRHQKPWTBMYgJGcg1MoayiZXnVPFWmL4s3cfPIg6lT1B/V3UyzrTThQsghq7FwML3jtUsNE5eN9QPVaxUbmSdW71dIn7FMJcQ0cq8O+jJ2oG2T40wAznFMaZP+j1uPaisyojSmU0eNURK+OsI866QedjxtkqX0dly/liE5PgPUw4DXIw6tA6QLE5x2dU9/y8WVeCrqDt6xcLajnBDGeGJWncnhfF899c6//zn/5TaF//7t/9u8s//9//fPmP//E/HsIgUj14pr3v9n64ptKFs8emyKfzlPJ1XPN6cwW9sJkJ4Ef1LVpY5UWrGFYpqtLZangq8BvdQ4IBghkQ6/GjBLih6KW3o5QlUUiDqPy9Bnju30pF7+vuuPcwDs4jHRYonCt9Bpx8Bk7SioAKm4rvKMrgfEVFKURTPaMBGIfOS1+PzVNEKAOdW001yEzQNtBAO+E9ElTxlfU7qRH7/KXReW6O4G/zYWsDJ7s/lJr1DeX97i5rruJ158DdBMAxSTgnWOfAm+vLWVtPirR2aaANdNvPdggfHAlt+6WOAH7U8/oGhKGqTkfgyHqDfGsj468nasD1Y4+SDA3RVsnWOcCenQAysRGlxaUHap+r8I6gYsCLB4iElWaaAdGrctu72mdWcDczZNdHxbWdhaeu4PGEaBYDHD5TkHf0SYNg+50jQb8h9j4LgSZsK7TeqIhvplsBkQbTX/qosJW2XtDNBBAUvNAexu2dSlfxNVPsjLCZwOPoh2eb1j1RAPFcAYK5QUCviI9noKlQRSdU1DUprLL5tdGEtcfPaIuzB5mr+/hJ7pnPuNDfGAAAIABJREFUUx1TW1CKaD/lCIhD7+5YKyuqAncpLkzdWQZCQHlDm1OSYb+pMV+CdBlQxgOn553eUAXBBnrmvFoaXPXOkUsKOQl2+Exzb5n3W8aFFe0jObe3f2JknmVFf3y+PaP9V1gGA90CCq+31DgjY2hG3eVnAQUmVCKI5Flr/3ULNYpb1YYBZrzJuYaibbuEY0TcrwGSvwDYwkhYz7e03ySws6WJY6iILRHnns6D7hXeSR+dPerrIU1st6RcdVHPwmdVVQsAW/syEate3KJD55zyPdfPGDT265iP3iqvsacsw7SgZJRL9TAC+K1qV7tSYbSwSDZXV0DXvEL7oRqw842t9gkoxKfe3L88e/7s8LEtnnxM7Oe9cf2pGp++9E2DJ6uZMiVsNQ/49azDYoIkrvN5vy0h/Pj+8v71i8tPP/3t8ssvf7s8e/bD5evfP7n87unXl0e3TzKP8OGDOou7961ucWFF7dvoHQ5uqBI10JlxtMoVYydC/Rw3+t27ZtQfEcOIAlmDGwLoPBSGlR8JYRUmP0s6gsZ2E8SBIA6wBdXYl+ZZeo+b3QUmCXx4S2BUh3x15KUoVDQGfi5COqDRzALriAvQIOVtCeJfvHiZNYjqFEjzaEEZAB2kvQqcbB6b1kMhRZjj9esErwS/54TQ/1YpUBSWtRX9F0mPoV0TP2vEMwp9c85b1J/PsrpkUnhGqURvbDBPJeMURFiNOvrGFJZQxtn5f5kt1QqDHCzW17I4z5Z/c2ilnbCmfE8HUnS2Fc+zM+FZGCR6Rs7BelC1M5p0DJVf0zW9EqcZcVao+WzWS+qMPZmsHWuZxH7VXsUZTDQaHndwNg/6bAhTRVdBKsq47PfuWX7ZWU+8f+aerWIImuWg4Bqb9okdz2hJrDQRexFEhYOCnxrlRUINlht0gSKqVlVjF0OS/tgG81dD2IDYyi7XAQLXqgdDUltdkhJzDp4OCgaBwAIvXi9VVDpOkOqIhtAbcduE8DTLTePLWcSZwcl3vIQORGBHVUeuyWeboCPiL48PCrQVF14fdsCqlQnsECkakyF7bOMszk6AM/6f/9//HFDoj//0T5f/6z/8h/QCQ4VlLxH4sT4Z27EKkvuM1x7UrDWK8zncP8m2IiMx9rs2excblNdm6sBM3AxYTOa4l4NOvR4/e9nYq1yr1aGj2mPFa0OVCX6UxjbJDOsjfSW136HUf/x4qPiVuned+xoqCwErNnlBlc+X30UV+kgI1ydtr0fs1BD9nsUCcKyB1X6DDufAJWnYH4PYs/CICa4y8P4u73eurCY59mxsHxBscT+RV99sWBNL6cK+v/7IpIq/7SuxhyX3uZ6a0NA2lzGtFptvee4DPJJzxwLNGNorbMUnAOcEx2rPK5QUhdrQ57t+EV4bOBW7vYSQMxqa45LsUtpquxOsTjQiyd16z7gnfu/MnmBNHGGgYrXBV8Hlqw9OlQBAdUGv/c5fVg1iYybMFLrzbHjpYNeh22cb4DVhZx0/EVbIRkA10G9vHu93sDw2KsA4AdtHhTqqmmOfJH5h3M+rlwPv3h09hI7K8p6SzI7RYfCXituS+HMia8wiXdiAN5ReEx/YArMRnq8oLU51l7WnYqGNlb1E7HPMFZyt1d92b1zbenjenJ8KKLX/S7vB+3L9MqD4ea57INhZXC7B6UBR9xF2+LD164tKe8D6IvVzSZ8cS3EA/O2NLjDdfdQKVveAcYsAq/2nnssvg22ZONjuxKOcgVHZ/Yz2oqMCXuE1k3aeKffkLGHAnVb9SuOzomNiEJ+QVotWh5twlDXUMQ6l9Vr9KWjfgomq5+5JAbBjrWBBAYCl/YCWmY8RNeLn7AeBhAxFD9OqsQlxdJ7zbFCKQBn59cUXsfxYI/Grjx4d/Yq8t4DEEZdvniprkSR/8X3O/sH227iqtbrEH4yRU//2oL3yU3sWsJDxZpyTZ6sY32nPGJckxr/fHkJnLia2WrzpGfssL0hBq0y7gGAwDU8V4CTI0sVHU43Q5fILrseKvO9LjMGeMXGkYpv8IvTSq69M+xf57iraUZRfAcjYL2DpYkSebwXDvqhSk4v8FlGZy8f3l7u3ry7Pfvnh8uuLny4vXvx8+e5bEpXfX+7fu3/59IH5eFMdjePfvJCbzQCk8kMSMO58KCOhy3xM1TACC7xG7no4raVzcOAijT2kzQMfY7VB8kdysmGcmTsnKpBseDLka5znfdvTVmXS0Kk+q5ow4L20UURwOBQ8uARjURnt6IgvE0IC89JS6rTOTfRca1GkBtv0FCYY5n/r4Urlhf6wOJs2NofmsH7EMyLHptZJKO2uw2djcrjZwNIabMhlg1DdSALD0G1QmylYZvOMBnZQzIZ+SB8zgEj1aUZJIx6aAontlGSDDJ8oUUH8TQgn2lOk+vOB8DqSzONSYW89oR58noO0IShFON8Y39P4AI1a3g8F1ru7BOciV7xOyo8CF9mb68lIwLok2ioq3yMg8N55DlZRNf4Gjar05VnNKepwYnA2uNUgSHACg28SYyCjk2YfyjEvCldqJ3uHa+NLB8W9SF8weUsCO5qXgXDQ/IlXcA1ff/37w+jUCTToTSC1/RpnqjE9gJ463i8TwlYJOii5PW3r6ZrjN9iWOnWuNvFaK4t8X6qU55XXSvfhuf3808/Z3yovFqmtYAv3mArEiX8fKgjiHq8rlsQ+0njr/Pm3aGxQ7qHJWYCNveh/XwWHQ8VIwFy0Vno15zGDizezy2fkPSooYC8Q72GlkGdMMojACfctCsv5Zy9r93iN8wftRTzvD+dk2vju2T4HpF9l+HsTvfY+Nmlt5Yd+584tZH9xfxkVhKAUEt9ThMuooQUFUr5i01dxdU2bZBT5PieEfp9rrxIrgiXtneA6InC1HuA64essp9CoJv7hrEsTxyT48x3dz5WjFwAwUbIp30DNfqLQkkcZtMKRsyDCdaKO5hyvknJGb5sg3B50OpMk+7P5OSyEqCluHIlVCMCO7779NkIFVnBZH/a8wTbP0jMrOOC+JlnhfZO47o8BBs9SmiDBR6i/KgtGnKV+WaYB993ndq+zGfczAbFWSS5VHx9CLzhxgB+vXychgQ4VOtNoXFy/yQTfUxgOgRmVnVW0TLC2Kk7WMoF4xzxxrd67wE/6kZ6UBcTzLNOnlGF+Fxsv8ya+YYPItf9WAuNjbu4dyR/P+pefa4NSeV6llvv7/e+/SUIIUIyaet5rgG/swstXAZdJFPSBViNtYYjgy6oCCe5XcbJCIc1PNkMSnVNV3JreOSHMWjx+/EVCWFDF2OKstkyAfSgcr3LM4mPb3RdVuS1VWVDlSFxOQMSR0E4hseBbhewywmAJHGcdAATwLNf76HHseSqPTwAcq9kgfdX0JEDLihC2EziT0v7stDltpqIJvP7W8y1gY2JwHo3EdbC/qd4oBGXinD08oThBY8ZoUZHNTOeBLfo54wk+P6O33tOehUhXx5GpMC7Vj3jGmIJnyJrFnlNsGAiTdp/NfzwA7NEuuS9E4tgjABnGTFaQEB/hM7Hl/yghDLV5ypxf5oTutWgdIIDy6KpsybPEZtgTyLoeoNQqntqmA9RfLFC/UYZKEx7E3r5O4sQ9hAY7pg2/W+p2FfjjD1eVPsfTxnM+X/bUH//wx8QbnNW87/t3ibM4y6wZdoGkLYk613xzc4hfCcSek9DzZ5/to5XGIy+REostffTw8v1338e2Pvvll1LEtw6sXXqoT5RtE8Bz3IcNRctAthMiZNDSrXTmGnd2fltCeO/D5eObV5cff/zL5fUrVK+gMj6+PPn/SXuzHbvSJDl3B2dmVU7daulS51o3R+//LBLQklBzJZmZHCPIIA8+M/vWXmSXuhM4ARAkI2Kv4R/8dzc3N3/yzeXjHUggDak/ZdFGkv3UiDKIET1UOEionYC+sV6ECSSmDMnP089tRp3NkEh9jaHjtO0gU6kH5KToS+lWOtHm+fXVKk/dGoEaDZoGF3FjIHQos4iiyFdkm7YaT3DaR3XjYGTxWZR5RhSc7LQfCjLQRvQ4CUwa4wAiJ8oXFGT39r6cnAqdcIjmkNv3sngnMZyNNoTSQ9ZNo3N9ZH2kip7oHQp0uAmuQfbERSYukSDi1Jg6yF2QlT6nY29gvmRYfeNJVeu4nsfqcAzgQmfe25RUgx40M3281jcHVa6pfZVqBje+KDbzpbOtQfLdHev67RNKmTJoDN+lrU5wjHHcMa4JCPf+bippejnQBjDo/58dKX8vQfOCMZGaPOvqXCNXPhRLMRAdZTe7B6X0TQMg7hsq2WoqHevWkBSMMSD0Wme1U5+jM3gNaLIWTpmVolS6wHV1A2ZQ0zgj7KFXJLcgTKT6IzZD0XiDMUUXBHmyr4fQKbLRtVXqBj9TAjwCUutNx7Xj6Kb2ZzWxIJWrGWIMMHxk5QlWVCRk32OXDDiDZi/byN63z5bOQ4WtbvOuCdimqMdaE2FV4Mf1fQQEs18GQEd2djVlBqYBSha4xchnzVV6X2Xe7JmvqWS0ePiAanJrbOMYT6jEGpHs2x0Sqj02o3jKvk1JTbsh3dJMQ9V2W0Qm48GAzOyR78g+o6aS55U5EaR6IgEi4NYmWo8tTaXI/doWHJ5cl5/7JCDMEGqunYBwiqoitgFwlmE42wCzTKlDjOiVQFzl7c3IyDAww5d9PAE03j2ZBvohTkzANZtMpOCIaO2EmFzL6f23Og7nxPkWcNB+sKZYJ+xzDm2cp2S3J1SiIIFruDapFCDr+Vr3XiqXKLty5VJn+ZnrU6CDa+FQ4QDGkZ49FJhM/dp68cZGTAWW9ZUMv0yFOTXSBNM+YBkdzkPWlIEilEL2J3vWs4G1hR2z5tRyDJ3eAoLdB3zGrEidm2bN/1GdGfNoPz4Dtp5zleU3e5Ryl9F04/SijLl6U8YZZ5sxCjNiFFXRfgNqWSE8O9fjvRm7UPVuKyBj4MM5QtAnWOk49tpdp85jMmZrUu68CFoE1EgN47We6awWe256HqBqvk3OXmugT4223Y6u3ZzNG4dD6OtEmQvAljIHsoLU/DYzaG1v5ndBrPvOfR0nWbpyggWUGlu2kiB/85OM04nJUbbKMn8nYaGzcI9gjfPlnsOhp9ziAIe3LnkWAX3GQHZIPjeqnjX2ljRdAVlaA9Q3kQrqGmXdErygmmlCwpYTjnX/bq9l5lPm2FkB1Gx+wMUJnWAjoVBjL9KnORn6snTaIqUZxay7AXk8V+qNV/5kwOGc6JcY1DPnJDNU7DXrlVKKla7wmVwXwHDqtIeI37LDiqwQXPGc1u2Z3cLOYg8EZeNrjJVXX7KJpEPJf35hBG/G1ooSK2w/lG4PzYWCDfh6ZuAEXzzLAyZSmw0dfb4ICZajBOJpAzFLLwwieedDRfScuR1zROV/wYWex/Xrjz6LC1i7FwraYfNYizxzbNYAWjU/rOO9JkRa6uSZKljUeOIm76VmgsFg1i5n1r+bIczCBL2FN/Hm8pe//CF9CG9uUJF8eHl08/jy9jWiK+37QySehu/LmrBYkkLF2HFAMVFRXetAVNr5UbKEiM78+ur1jF6pjwRl+fzoiRRfEpChpMTC514YHhw4DukrRbR9n9qTsKlr7pfr7OCOczgFRRBXqRl1FkvlHLuwtNPRLuO4zUhhSPiS8tH6nMrFc51zJM+klyJ6RS8xJCmKp9/XjHyc5bxzD3KdWNPIBjdZvKdaAh3SOAYT7BFJ19FI8EQN2u9/l/FIxuztm2YrkBpPTZvUiga0Zo8MlJhcHTnFXBSjsMbkyIKtJpGNEvrnDmvmHycd6iObDES0BqgHQg8dDvpmcFPvtbmrQlypTOkRNTQoc3T0pGy2mfUT47H2AL1vkcSgMTg9U3ANQrwMp6pNBz3pDuNaWqQZnEOMZP2PkgFbU3bHysyDh23XSmtEme+zM76CgYPCdSC+a/MR5xDq4HprMfWMv3URoeStNinPMVlzqYzey/UfBHfF0apXpa4WytqKsBkTKawVLmjGsXUUpfYyN+ydoKS3rec4aHmjelhvgoOQQxQlsVEeNPhxTqKMNTEIstzrccY9v/v++2QtRSS5l+g8WW7pSB7wBjNmLEq/K1TEz6jTQsUrDtUK/xlbM6WsBUVgWr/WLGEyEvzeaEdFjsbYP/Uda1YPykmdTIIjA0wPkBjobuhcgjliD2a/ILyyrDgZB+aCfWv9ZkGmtgGQRgqaCwobp34ZX/e19QICCefgI3Ulk20nyDpqTlffhrOErW6blYIZhwL0KHFpd7LMxTlbx/1x7Nw7ZDdTg7IxU7QgFMuBgDpgSoWnbjb9rSb4tWxlJPYnRFC7V3EgD1edfH6PZ0r/1w9dpyLhPuuR3T2pAEpz5XcZL8YIB4bxDsK9e56pXj1gnNYCbMnIji7EOPA9A9Zz9vsKPFUkoSyaqjKekWH2XVD3qW9bQ4YzxPUYA+vLD8rXWADcN5mx7TPGBjtI7ZDKeKkHW7uXMBI2/6wBspICZ9rRKgPTJwxpexxpUPM6axVIeJoBQXDll19+3dldYQ9+L7TXrP+eeVGZnjMIMl7wrk65fwB+WKdprTIqMmeMGVYyPmmNZM/C+BPXGlKdspyrjWtbwrKA9tgvAImjc7P/BJbc18mApt5YMRdVJKc8vjNUJkB9gGujaIMys9cCAckWvnlz1BuWotjaIgV0DM4ilLI2Kg1eoRLXNxFQY0na0sMgmrHOvj73cZxAUhzutBlqixzWtGds57tz6t6IQjxU/cx3pe45mwnqo6mwWnjmIOIkaZECMFg/LXtoAFBAqfuPRz9PgULOdNvUpBThKWU9ZShkHRGozOlNEBoWE3NbuyVrgmxZVfFbioHNw256vYD5tE0b+MF7sjcoU2Ch4k/Eb1pwRWY7gc3aM7FftRHsq/aXfpJ1/ve//z1Bg22IBLGy9uwfO3+T8WMNHMHYmFRpn7bgjvvE13wEc6l6E8yDGcL4KY+oS0aICJCzCr787rHeQ59tNtgyBf0h1hrPCFtBhWxsRs6/U60dY0AwR7182ACfPh3ttyyj0V/JPL56neci0yb1N0maqbkzPvwRgGIOpeEmgTHfNz0MpGOu7jQ2cOUSqlJnf9/DMniS6/7t73+7/PzzL7Gz7OlzWyhLqpos+Ca2UXDgzHgz+aJPHNuzvt/nki2BJ0TymFNtdPs2N5l12PfT3viijASf7u7uCyEzQXXPrtJnWyspIHxNvrRkR3vDsx8im/jFY0HefL6m1XqK+XXwY+g3+PHy8d3ry9//9qe0naAPYZ77083l159fXS6fH1x+9xyKRQ+aFoGujoNollorauaUFsYIrFkukwym9+rNm8tPL34qUohCUDJ0MWlHYXNrSErXCU3qGYjiQqHTIBz1V8ssVWns6w338JAXJpA56B1zwqKu+aHS9Cy+1vpwIFXiOQX1ox8y0OmDQl3kVNPOm1uHAUQhB18C1Y5PxmuHVpyEUWez6D9BpaQX45P4GEElV7NRBa5x+OMglWLqwgq6aZBg8Ju0dtHnLqbylkV0DHKWOlqmtzRPUVC5yke2JQqh3YAYGn7XDWUdWKjAqK/OoYsi7IqmI3gw7jUzGVRrdWqpZRztpmj0nOcUCnfh65REuj1Z0NbHNevZ8dTYchBRuMwXBi9S5ci7f4OC1JRVVT+dUlsaKC/LGkf9UPzs2PNu1nscGa6pVZlFqs/fgFVDhUHkenyP9c7fOhk5aOR3532uLUJK37rWHEgFjsFaE9zI3a8mgeucxWqka5ndjRO/IM46Cp1+5on5bGBeahifz2EDHStBRAPRZq1VfFMOnDU+hcYhkKFr7PBhDZqRklYiRck5yrV3QDINBYo672ZcMwbL6h5Z4wnqsCfy+QcIUUAFv7l8+923WXM4Xc3mlsvPeycrjejR50+l9I6WVUd/9Z2rh0tfoCDgddS8N2tKJA9HJYfZqOTNpl7rEQSNDIwFehgn1VNZK3mPOcui1TwSazhO5icYGrVjjp21YqnrGs2EOQ7VyrqcOWV8NrUjJ0qNh0ozmGRLrxkoqVlmCXIYnVT5uKcqntaNefCHYmM7itRqVMFNmlbXWteWYjrS+g2qeU4DV51SrtnMabONPDPrF1ol40qAoAPWcZ6dODVPNguj3UjWcA4868zG40H/V3cX6tnAIA5W1SAN5nQizDrxuQZiVZ3mXe2bmZqk1ctKEWM8rBvme3H6398GIACE9f2xASlZGNgSECgKn6xTxrysiI5lgc0AORFpqyR5GD4bl7IJ2v+Qsz3Zh3fNzLFeylJpVhBHrmUUXYOweaBNnuuSPdEzRqFdl2USmx+GCI3v38Zmc5YoPNTgueI7AlyqKwIOM484vNlDJ5qoAlA5G1aTZzBygDIDHRWsOL97lbIrwmJWijGTWs19Fe9K/e7GS+DMjFHq2ndWp3ZqbZviyIYp4DleUJb9wvogGGbszWjqAHJ/sxHZB7SsWv2Y90xAk76kBUOsn4t9XfuaZHeXYU0mfuft0QpiPSUFkt1zBEfQI30e7hVg923tqQwbAZUClLWD/IwzWCfe8/MAZk7UbUG+7rOdL+vdKsAZcGTslDPQVse47mOAmwD5YxBMvdPatwKbp5Y/A5HPjCdd0dxj/Sxl5BhE2ZO266BnZ35G4IreRHyOV8MQT23VVo95ZeSUv5MSmwWyvA8BHWfND9//kD2TdSDIKZC1PW2GTtYAvjXnXRMpFSZxDgzAD79rfTsPgC7Xrv8V0HlAZhIOA5aTvEC5+/27g9YKNTY+enz2ng8Cf3/961/z+wSaR8nTfC3PBqa8Af5Kz0J9brAeHyJn3foEbu+boWPcreFOP18YGh/vc8ZhMwC2sCEBKNLPj9KRlra0tdr6bWa/1OfnfTlTzXyzJo5geb4/QVuYG2vFBVCgOuuLn36Kb5x+hN88zz6Q2u+18k5jXhwZv/hg9XmksZ/FbaKovAyoY4ctDNsBqv1oroyla6bxRZlaeX9FeP6vAeERGILof7zcv31z+envf7p8uHuTDCFB4eePl2QIHz18cvn+u+8P5VCDnTgRHE5Dsu/S9mEIWpChh5cbBAFuLg0If/oph4r9sZppbDEkkwrvms+8fYtcPJLJRXoMghRjMathtqGBz0kYY5mr0NKm+BXH8Ciwp6kmdQWfDrVJZaylBzA8FsYadasGFVWuU1uEBhSd0ASUMQ5V0krqfw08PXiC/iyz4MJJRP+hzUOxKBpjxjio5WhwV2ppC6g9iPw3C8HspUGjzrUooFN/LIEtRg/LBltDI1TXS1BYFOJMG4oxX32NPeh0eEAsXcDJTN48yIaLgaYOc4qHHnLMSe/b8XUT2RpD1N0A7vz8DTgeB+0pwv5pAT31d6314I8G7xzQHwffqT+T45l5pHb01Kz1yE6NyudmDvq9ucc4cw3RLBFiHTQl0ll3OpzZ5ARwc1QYsxQIr8l3DXubK4umcc/QqWbEU+MxR5nv+X3Gqs5wi6FbtF4j2izMghqoJqOEcB0OebMnvJt97wxCa8TW747DXCXCOa1mMwsYPBzlrepgZxWxo3B6BdM8awOIz0d2K4dD5JgXGGzPeJhj6FmfHAgRYIJKvkOo89g6pOyZcfXdnwVqKpDiXDHeOFxnpUEFn3xea0SYp2aw16JhrUCkpILocz1Fj9gLHtyqnfIemZ8HdWB4JhBcDzWDmey3ExCi0FKyD6E81pnw3Vgf7LegwKH0FyzCseH9skcjIlDAzyCDYLdtDZq5dk9k/FYHZEYnWdLVbzpGeR/qCZ8+zWGsEpxr0cCWsTTrbEDH97LGZlcZvyK0rWfjSzYAhz/vwHjqrFpvrZ1237jXrXfuoXytc+Ya1hCm1nfPgd0CFbYuLb22PtIupnVCjLWtSMxQS5tKltrWJuv12tqUAmd8Eczam897mcEW8GI/CDydnXUDe8sPpOrVmV4NP4JWE+I5At2cFQVJsJ2p41wwH5n29XzlPTgLE8w8J3D8NgHai5cvvwAJUvtF02lr2g7hjwYK3P/nlz8XZHn6JA6TAhexVQuOmDuopDhttDXiPc7CI60PrbqpX6pkV2DuWhP9dY2YrA72HD/zucJqWDYw9N1lz2UMmak26AlVfmef+y8O5frhci3eJ+wls29rB5AzYgDD8QK+zFB+xtD6Id7dveTz8POI2r15fQSU2n7WrTbl/Ptn8PVM02Tsk3X+hPBIaWvWXhvIGRD6HJ6nBCS2YGCv1M7AUKoj75l9DmwEYSx1MKAOdTbgXQdD4FJfJF7WMoKtIS14GIeXM8i6buyQ/Ze39/IeU6FN39LQrW2/tfYFihkiqkRAPHVbz3eDnrzTwUaxTrflHIIs8S9Oqpf6nrxX6fvVz5Bezu+mDRntJb77rqBQlMrPpQAVcuKzzL91sPjgP/39pwAECdLWCiaAGHuBc/SUnWSdChIdoMrAT4Gw+Omj4GuPsi+OPqatMRcATeA/3Q/s9h/+8IfSsAHZnj8v+DnxJ9uaJVsYgKFAusqxPmuy1GsqH9/nw8cEWvZJrq8Li6z9zVtv+jz11wZMCTZXGiKQaO9Kz3muo25DfTDowF0j/A5Btr6jDCVBFMBnNSE4h/i8CvWx56H3tnzs6nO0nEdfNDR3+0RPXOw4S+/vW0P7qGr0ljXl3FKUcyrd6W269mUC+L672iX/9wzhYYmqLnS5fXt58dc/Xt6/f3X5/On2cvmMIaM5/aPLsyffpCCcrE3RdQKWIpGZRLjFhxQu6jaljCZzl/zg5fL29v3lF8RO1hRemdegDnGW3l/+5V/+ZTz8Kq2R+u9mvOmCyQFXY80Li1a1kWc3WZ2qKo+mVmc0Nw1Z/55U9c3Dy9t3pOSLFsTRmmoe96/Td1X4iXMzZdJk/SLNXooI41FVyfLpCQiCNK49BheWK57PztlkgYMCJ4NEViPqYBXG0OlikZeSNRrgajl43usY1JHlGhSU4wjnfraXGLpf9KULssIY5dNo9HQqdD4TbK8nyjlWlArRAAAgAElEQVTASVB46n/XYKjOZhyI0A5vW+B70xoLns++OMmonLKDpUg0AGjqu7SBoMwLXKTj6DS6wRJMJzt7RQKt1UoGbIgh9zjXPna+F2SYqdpzeRCmNlY62LKA57GxXjAqu5GnX/N5NvIaeEM/SUZowWodcHswPutBFXSnxuNcXC4idq7vEj1qsf3j0Qi6oQ2WDcQTbA+vMBNyzi5/HdzbPDWGOEhoDyBpRIcRU5Xu86Xo20OUhguCMM6Kejiv1krm+fY8X6jPrb6uP+/69MDPXlz21owGNFKNtO0NIiiESNGcb4MVxoWfcd06Os0Yli5VcQoVRUH85N9j/JNlXA81BZo4yNLHj6BrASuHBs8oFccsmZTOUKxCTa6D6L6VTcB+jerZiQlQ2/guc2zmygA/az9BFjS4Ov2MmkESY8tBzBeCMGFBjDKu48v+xAEMSv3wQWw8PyuVuF9pLs9hu0yEa9oxFhAy8KrdLAhmnc0ZjHN9+vvabGtxFOsRrXYOg7QCOKpON7GZCGZFsKJUZdez1NKsmwkUpF7wlPHWXvCeOtatZexBoLhQywRKrRPtNnsguCdoaLBVoZiKcMV5jq0rcyZCEVH5bC9H3i0iSc+fhzakk9sMZ5kvzm2v30Cvf67ZMR1ng6vY9DGBuD/vpDPOt1kfnOFpATVQKMDNgwcBVVwLBoQ9/55EKAXHI61yRLvJYD+FrtV94HkSxswoS7w7lDqcJFFr13wD156jh/MT0YWnCbyu1ysIypkg1VYQgO8fwTM1odMyyHSeKHul3zczl1r2iZfUb/iyNtHxwiBF/AjAYIyOnB07m5znw2kOU8Am7c3WYuNtB+IZJmh3/C0gtvX99RltDWIYRRN2MZg96u4u0CHfHNTtZL6/eX4oHmaMRhnVnjAPfNkCIlnQJzAG6uPh65Ddzf6dwmSygdAbB+pbu5vAdOUd2qdkM+aDOFYHm+Y1IjvUyJJtu4qnnWnvAdNXl17mztXGYJ+x66xvBff423ILfn4A1xM0UXohNnu1i9yPscqZ+/xZ3pO1z/4MqLaWXe7B3A9gf7Vs+mOMUZ5vjenDljuJB7p2HXvmDVuAneXcY1ziT3xoaxp9U4NE7sO8WBfJMwMcBrRZyQz2hWsx1rn+lJr5fgTwlrUn0cMYcJaR3eQa+M7QZ3/88cdqblDfNraVYkbOnYwezyPGDrPzxz/84ahF5h1k47DPsbUVz6ngokCm/QvTfmxtNQS1DiA99bZqOJR9wfzQ45zSC8b5++9/CLhJ4Cjgo1+i3dQHk/4riKYdZ0ytq/W89LMVwLoyRc5+JP82G82YAMxY466vGR97wXP20npWs1717fTlWPNNphQU0wcWkDl8I9bhsoZJtEyE8Hzext/6DzOE1BDm5H97efkXAsJfL5/uyezcXW4+P7g8evAkrSfgsBcFLt0tKGBaO8Q8lrJyIdKuo0YPwKjWERDdXC7vbtvwm36BpuTla3eyP1z+5V/+U1CPUkzaoNPaDCfl8FTq/paaunYVO/uKHC5LpLhDa1r2FYcMI8EzNmBR0MLDygE/BAnmAJcuVJVIkdmiKq2ZTBuOhz30pbDFiYaiRoBgDdGoiUEGpnxpulznHycy6MWKd6WychBE3TA9HK+BVfqdjSqZ2p70PSySqbMaQ7Ai+TpIVeAT1Td7kvldRilOli0A1i+yB1hpnaJlffcHMSCt+VzPF2ibFDZHiXV0UjNWyPJa9J8ayGbzKpDQtaKKmAIbZhP8Ps8ssu3zK47j7+L84sQrRGO2KvSaFYgnU6HQyDJFHp49zK60wjgPyyBEWfWkbmlAY70FyBH3TwA80aWKQzRTE2M6SsbhfC5YYe4j0GDzYZC81G7cHSqQX+6J/s93sZcaj062h8UuFcMsU0GCa23gNQu9K629yxFsDihxTIrWNytrDZVOgTRLkcc4QuuflizWiW5roG3W4ujDOYEBAyTGOmIxq4uz/ldj6dxU3Kr73kDMeo3cyx6pH6qsyZoDYQXUCXUE5BGFtQVwZqAYr9isrXHmlIMwlFSbui8zI3U+1G36tJ7UW3UCEwCcWm0c2T0UKN/TguJJhApEh3kfwaI6pa2NMsAxqOZQ5N8GfQbQM51tQXCid4pGsxxCQX38KPs1zj8BNc7Kmgfbd/MIjOx7Z3uDZWlsVxEw6SSl7Trn+bWBBheCTWaCOeAiWJTMzbKJq0vCjvMlxVWKcsG30siswevGKL2piGxBM56Ns4kvADr3hY6YTv6xzxQHW6Y+2aPRhN1LyThLQd555AlkwM0axgFgfip+VHn41AGtxs66G9eY423gW8em/fhK3WoJgEFhQbNK5DN2UTwewOf4HGDgXpB7yOjgerIIvBd2PirZZBY3/tbQ6pB+YZOmTqvYA8/OnhUld3wZbx1ngs1kGI7g4iy80lKIKgdDw6wap8Cac2GgyLNUKGTNo+coqGAbqvOocNingJejl0n5YhzD2ED1b+weAxyur7+gv6KjxtoQlBXhr/LttTdauXon92SMna/FZgzEDCTOY3w+t/m37Caf20zQ1wGo9je2ATs56roUdANXsw9cz3Ia/p1a59NYsUbODnEAk4BcBYf1pwogP868lPaKFkWp1VWWbcALWJF3O7WRSaZnX1lL28c2Xw8lcHoKfFZ/0P0fMJqyoFOPx+6njwkioEFiN3h2xvEM4KoYGZuz2kwzXo614NZZUE1KfkzQbKMBhmdZft9yifg/ffdr8rjrJOspAV5Lqwj4KmpVpoM1wrG51Acm2/kg55nPFLt/+RwVeoOu81rnmgSFsk3C7LrcJAg1s3ptK9IWH9ot3hEKK/erNkFLg8zIsQ8MINtirgwC11o1Dqp7UbZYadddEwr/rcXb/Gl8TrKkjJ89dcPAYS9vLtOzdyJt3D9smgAdFWpKJ4WBxvQYlS5/+DATnAwTAp9kvYGdMxMczbG0XZh+qftPNhc/930tv2Bdpz/kyhW0KfXXWj4iMMoztJSme0jxId5BUa/EZ2McHL7RfxgQfi6VhAzhSzKE78jimSFEh/PR5clDxEieTT3rriIra2rdVFOj3CDwCkCEevY5QjOfFhD+SkCY3ig4L1cBGA3rDz98n8CzUXrTyBWU+XA4rM3cmNkpdz/U0TnabvqgceVqFNVSzVNvqFUHl8fUDo5OSFEo0q9mBJRXV/wgxmk85z7/esStvu3xkyKB3IvMAhsz4imjiLao2UxnD1QFPph00Sk+z8KHXqPiG5PcJr09+Mk6GVif2yjg/OBg8A6m9P2MFLgG8xUROQz+KCznQNCehDpvvM9Z0KYoXTn3GBopo23w3mCVz/KekUVe649wvkc/qI+2OsCPcM5/lwNZ2ikHFMYJelEcr0kKf30AJns6/v/5kHNc2fQBJOawMyZsarKzde5bRK1Dl8zEGsb6jGd0ybotf3Z2BBzT9KF7/CTUKmpunC+dHsY6mQId02VsrRd17lkzycavJkcOe1CgFOufvImtc8dHp5bnzJgPNcwBkjpK6ZNXB439x5aJ8fewX0uHBP+rHzMYaXatClcKRtSpepTMUupLVFDEwZtD+WrtUY4Af4qQ7AkMnDRWsiets6WoHZXR16UbDwUzA3XOTBjIm6FmHFL/uqweY88z8nfqtmZnqNti3qVcCaQwfiK5HtHnnzGnCTzWbiIg2cRCzOLqQHEtnqO0FnpKtSbRQ0haNd9PhvAJfRl/f2S/+Lz713dOlm9OlvYOqjn/JqiQvmQtqjVXX2eQubZ7RhVMPo9YTAKZ9Jxqf81zplkHTSSe55EubJY+2QbpYFt/OtOscVF1pdNxOAhkDJyOWufZdOedvSFdy8/G1j5dO6PZXwEm1pWlAdZsWG8SmlToONfegGcw45phK205iHjKDypaFYeFMVo/2tLeFCK7gqHJtM3hQkAlQcLGxuwZAQ/lE2ah+X2dIu3n1V6XstYa96v8+jnISkCI4M6cxzQI/0TfM7Iz9N2t4BgHmJnKBvKtLTWLp7iQDjC/ExpW+mm2j9p5HVj/mmBxtgNnT2U99gzXIDsfsaanT+NQMicwcqpyXbq5c84cUeOfutuBnoJmZZlQY7rz2GzSAEZ/zrvyzsxp9nvElB4EFND226pCQIN1r6CKAX/AhWWAbZcRR37Aq6JbqK2yL+LojvItsJ4xWw2+1/ji+gHZS/M+gIaTMjnzyHtUwKUqqWY1zdYV2L3WN3tGnLPdrWGvb+DP+T9jw/rWqW9rKwKKirWwztQWODv3DQhrFwO8239450GCEYCyvf9ZqK34q317r+wXz3c+y7misIogvfuQIFKwrLoXrVNtHWeDgbONii3aPB7BwMcP8Wnde+o6CHZ/sT4m+KQvGr9mme+4yaekRMZF3whbuiyQ3zeQbgP5MjZ4bs4gxpznYH/wPmHvLAsYv2lslLDoHgFwtKaTDCDPFiXl1OSVHWjGLeM6Q+7cWzubM3/ChAGJBlxpj0wK8Dt8QfmWkSTQG5Xegd/Ntj66vHqNCNn7o/aZ/cXZyLloiQjjlPZhC+BkpsVmaWc/3l/+/tNPraFDWItx+uaby7e///ZoWRKBNmz0lOuho3Ot0KHftHYaW4ifbXaU+UVhW4AFOihnsTWaJH7qL93kczyPiSKDbsYXVgVja6smGT3Jjk5VnutIjXespYGnfIQM7rtqteRcJAv6pKJRrAWBxkPleYC3Le54nv84Q0hA+Pnj5TM1hH/70+Xu7s3lwQ0B230yhPcfPl8eXCo4ID/6KagCkugo62VSKkndGhwbEtd4X8gGEN1y/RcvllXCOd1iJPVNSvlZ0WyWZLnoXBcObtOkpRnYWqJCF6UhNNK2cJ/FWO5+21oEUZ40d7MTpYtFlSglfi1kZ4AjIjE53y+QLtCY1QGKqJtJ0uEmMCqKUvQ+PUEe3GQhJ7Px/t0hBGIBeJi6ExjgWTnYorY39DTCBFGUuj1qgGw/EMGFte04CvvXliAHwyR8g1ROsCb0hjUT/iKzOAl5D2a559Z4yb0+UuZ7VgMb5p7DjoM7WYBTXySuyfMnsFigu2TCUScZFGMF1krtxoEHoUNNLUXH62G2PpiHyMWgVTM+qU0bZcmMDJtKpLstDUovy7oZlSrr5iTHLZImssVcRrjo1CBe5bxcZ5mvgr0ViRFNPAtFYEBw9H784ceIRugI6EQdaF1oTO+yB2yxEAl9aVGj6173QWuRglKdVFutofEgM4BNUBl6SMcglKGpa/Z3iqhzP/a3DkxoByoGjt5p9oZY3XWlHL0HrqJD1rAx1s1yX/uLSdXTmbKmKJm59QYECOGwMZsluB5q3ehuGG3sAoepSBzGmjlFwEUBhIBXEwmRQhUnI+NQmwNizOFpTUID6gcBKBRTUV7cdgWCPpG9juhOC9bruDRLbi+yiG5tLoO0p5Ft7SjXjTjR5vXrRrgCKbFVIIZDDYPq3t1O+v8m4BEXYcwUlTmyG/bQ66T3OVP3BwJZmxzbRsBsFnzZcdcaz+qzHKjxiaLebFVFoMyEOB5pOzQwLAH2PWNTqXWDxTAGpMRSVzKq1lnQBJvK2tJm6ig4F5nTCROcg+HMt8H7Q1qcPI99kLZtEKSQSAPqquxxbdZmxihK0u8PlNm1nJc4gZE8h+0MyEZL5ToyficRCfdOHLYFQ+7fZv5qbw1Ij/scWZEq72nL4hCfmsDjOBpgsJYJyI55TP3utXWPDr9MiLQCWk9K3l/FTO6FAwpowBf2H3un05lSE1UCQec537ZPOfukyENz5nOcB7yXmaJzFsI6qJwPG6Pj/QYai96fA26+F8dx9WcCW/U/Ck6eRWrYkzit0uPqbzSbybrm+S1TiSy+wc6EOuIkf76klIPnT4+w9fxs9qpeuECT2d0E5h84B26PwEthONtYsBajtjnl4djftdHhmXAYpZd2jdV5lQGQYHFCG+45gw7WPnsD3ypK3vEr9i6j5/PcCp8xH/7/XKahrTFAVpFcQAk/JvTU9ZI1C6S6edakugazJWb9Vn3QwHE1edownoX1fYC9A0OfPYEWil1v6wgdet4tPs5qs5JVPtFI+xxftsgwW2vfwjPTxgDf8gTHN8BdAocyvTybZTwd4Mv8tdadE0w32xZgHTsS9d7Vm+8gzHof20dbUSC9rIEESs+f9zxb30P1CPSdZQQECEtrniZvvEbW/oTWMsYbQ9ZZxBAnnOU85jm+Ol8IZghsAcMilrVac2jsyeTF/tfHZ+9hU2AfmpzouFcMh6SLAmUmBrKfkrWsz8/f50CNcQsdd5ToUKzXb7EU69bbM5bJEs+fMwsoAHnU4I9OL5NRwOAozzpnuE8ihvExACcApVK+dgVswmJb3THvI+uQMdAOWPuYvbpyMFX7zyqmvEcA1d+UIfz08fLp7evLy5/+koDwckFCnQ9T4wDvtA9WkYH79ohBRvyeep2KgyTleoihVDQiE/X44eX+Myqjry8//fRiCAFFz43kuW4laEHA66ynjm8HDsaQ7zd9WhXQLs6ist3MPRwTgE5wIY4JQYbI0HGANvMDj5Wffbgr+nLd0O0PowNy1Jwl2CLC59Av5Yh3L20NWtKHyuiPPtINXJ43hidozjJz1pKwKM1OcEDx80jPT9HUfnOhnkLjOfGCNURndK/HSr+sqzqLJ7ApD+rFKFMJWpLJa9aO53cx5wD5RP1YOehcS861aXMlkt+8eX04vFJk3NAeFNbDZCMPee6ctabDuUzG7FnV8II6ToUptQA3petqnOR5J3CzZcioqgoHNHgYffCkpCWqVcNdypHjFWRs685gzZ+dnaY02Y1QEhS1IrM6kdInpcYQBACKvHzx4kLz0O/JiD8jS1XxCh0CgxOMxDmbqBOoIxwHOn013x0KjgYqB7VsjnQQvu2PfOb9u1J1ogaMGA+1IJ1fa9OguuIImI1LzZNKk7aMifrVqb/UMh06CSK0Rcvq+xz0rtE/mOezs27mxWDR9ZT9Ym/KiVSkBYyy/wRGjx6l/ok5IMtoQGj7FxU9+fl5DSewxv5MZIefM/ap65pTxhrH7mCDENZABEuQJEGESpQTwyo1xvrnK0W1PTFf55Dr/rke2BaBF8T4HCXHQ7b632Q8WkPG4WSNJ/aGOWRurQviGg0aR1k+9fJzH2mvBBxC9QnzopkLzGh6ik7YKDQf0OZl8Pi8WQSzVwZ9MimC+p4ENtg7rPmgpOtRF/Bs6/kcvAT8mvAN1xDN5R7SxkCQlcJXhdcDmuczUx1Abl64NaSMIfMNqhwnckwCHRCpTwVFe+5wHingwHOkZnxosch6qVFk3zgnugYIdriOohBSguJsnqjydWo6PlK+penzrtarH+15Rq2TKoQdafPr0m2xG3ymLJs+rzXSnOkEhArq1InvfrUeOD0DRzULDewJ71/QIJSlCTdpg3CGuAfZ5bP94XrMt5RlA7usJST7v/nmcH4CDE5pM4BFSjPaV+0MUOb83zhbh3oVzGqw4Fxw9nCumMHwjA8NT6W+3Qv7zHVT28/ap0b5aYXx2Gusm9REpfavrQ5Sr7uG8cwh92Xe2PPY+mvgXRBdsE20JGUEE75CaASpfwWGUrsU0I/2QNTqvz/YI8r+My8Cgb6TznCzce3V5rWYG1tdMNa8s4I2BoSKk6i8Xb+sIiMyrJJhnaqw9ZNlpVT4JXT5lXdk/1jXCpNq75UM/2qYZUzpJHvesV4M+sxYJniZSm39p6q0W3cnSMzn2LMwg3Ld0QST5X3UPrjxxdZ+6HwGF7BqRklflQnkszINDILctwIHYRDQp3q1c0kULDvlwVifuf50yq1OCvEFxeurBeQ5MSy4v1T5MJtQrodxgY98//HI1jHeBGEGhPGfN39mvGIz7mr/+BNgbb0bte85F8lIwlpKLf60A3Ym8O4pp5jfFn9yyq76rawvfF18otu7ArfncyD7KbWrd6kPJIAnILSVlvPZ3zPwG5V4ooTMVdpDDAjQ/sry0FcPEBGxni97B6v54T26hlsf2jrMUlAT0HOmnhTWCy7Vfse3GMvRGnTWV9be/PrUab6hlnaJk4ESWUfnFl6j+7snsNucLUl2fZEwaPJCv5I1kbP3NwWE9CG8fXd5/fJvl7dvoCm+ujx4QC3Do8vDm8eXp4+fXZ49fb6eLvRXqxNZUYsKiYAgVy1HGf/29ruBZ4vQybu3FyijHZDHQb2S4QsPuv3JIu8OPWEKUEyIRvJKQWkhNwurzVxLJxFxqwFuw+wUj4cm03uJprCwiiqgZka9W9HoON/r13FFlK9qQzzDEYkPgXDim4Eqn50JPOqfnj6N802PxQS1mzwDL9+LxcA9RXB4d8YLJ0qed7IqE1BI75+1rOD5w00eolukqahIHbg2620/I5TkKpIgeppnOHHtLcCPw3B3lwNMYRs2AUi4kvPQa4qAdS5zzXkS2QyI/az1RBdxA36+pND2wGxWN60kTgHfdeO3xu1K2a34yFnV0uyTirPKCyspjFHN3C/7+DVyeabteEifefL2OSq9rW1JCibUAGe8JxzCuxat7ZjzxfNASaZXF1msACEICk3QSGdQpzkAgg3ehwAxpoda59YjSDr7CSNF4JO+eqnz+zLrwzNknFcEXyO19gEzGDx3C8M/X/74xz9m7RpksQ4MfDBgQbe2DmvgqmiWZsWRnn9yAAx+PyDSgA2DEPYFglMggcwV94/a4573SsVjj9ZOpPfZ589HoTXr2eJ1+wMyLlH63VpLUDCVthxMy8RlT1DnMkpUhUf47Yaw0v4CzIyiIy0qbXImLHFGJ0ODHSWNsWigxcFQ9Tj+kLXkTw5mpae3Obg+98WZ5jltFzC85/gr9cYBxkr9w36U0kMtQXvG0pZBKXzp5axL3i+0JWzH/ac8C3NqYJP5wSZOEMGAJVmyOWUG72UiMB9kUhp8SJPSaTMzVhCtNofxYGxYE9pSnSp+h+c+aHLp43httxMn7OGDOMV1PMkUdc9k7YzalH0eqh7y4g1ide7igO5dGDvGgO+J/Fr/VNrrJQ6VmSGuWRXcKhjn+VezYXYvzuL6YLnPET/AFpSu3T5tSM1zf4J3s1fSXnEUuZ51Itmj1MeMqlfb2TMsTghU9NvbUIy0JVmvA/9SOz5wRYAl5+aUY88AjMiyAUXUaEertS9igvI51l+0S3r4MLamaqulnUpfNnPb87rzFWrY82exYWZvUm+8WhwBIoEtwYw4bGNp8OyeCzrNBvU8YxQPab+y2jbWVoKBoz9YaX5mWspMKeiQdbRMDHPnuRxH/1S3ybscmYmJevEsgFGH3P16Luowcv2MxU3F9NJHMu093l5evnyRNWRtVIKCo36tYi0J3NUTmP9xqA4OnDbA8AyR3m8g5LrXMT/WzDQTshdRYBzIwP0MJEwGsBcYFxxsMljsI54vrZ/So7rCP52zBwXLcYTX9sbzX1YE6yRB9gIXAmSASrO0KlfGZpyo5E0gtD+2YHscc0pQnj4NlTCMm68UcQUFBWnwd3Lur/UX91EgTeCUJWFwZAsnM9I+Z+0dgUT95GSsloFU0fVsU+MDrQ3bGcyIfR6NNImNnZG2acGvYK3k2RZUas9dH7ybtWz1V+u/WIctsMl6MaAN3ZvMH7oWA73wCVlDCfbik7dMKGyqtXbKvqZGX5bNWtgAGkWI7VK/ub0PK9DIeKiuzrO8evVrGGJt+1ZgMLXfa91xVj5nHlLftwCtQFUTHfgFAaIi6ngX5kyFDD8FhEq2bfoVYfSNBRCK7t5dICLnzbKUSfDQC/JNa1ctp6gtqhtxBMVr45YkzII7rp299/596jaT/Q97o8kF17KAAH+n5AR/hX3D2IzWjx1MkL2WJWUCNICPiM9vCgihjd69u7z5+afL27e/XN7fInX+IVTRxw+fRGUU54KDN45gVH4a+AQ9pGB1xZqtaWpT8fybKJ8Jv60q2cOHpQYkgJykOQ/KS+IgJ5W+wKqHRmXYRWx6MDUgbG1BKYp1VGdUV1cgNZNnNktVdAPFSxyLIiuhl37RPPIqxOJE2oOrjk8Lgw1c+PuMCPEuDXaLnnEPDmcXSjZJ0IsaJ/5orK29Y4x0SuKore4A2kmaX5JBhU6IMMEyEz6HgioqXh4owahZGcOTEALveAQfOZybgQtSRP0fdRyrYWuMMUrNHN6iE+urs0xJglPrN5c9KCLXmoIgrRxyp8bvouvcA6Mn4izaX1+5aEyzDzG7h2OVvTeRDSkuojtxfD9QD/DsQG9zGIQK2ufqQVnqmYXrUW5a5vqcvQmV4N370vuesJaK9JKVzEZeY2l+1oCwPbiy3ibMVANNgNNap9Q0jMYhon4EhCc6qxG1KDTjaeZWFTCzcMeaOPWsFAwQEPiCanaD+mBpcCgCKnluI1kdt6jRLXsh3YeDk/XCuJypJtIbjmzL0CypXsxjDPfq77geWYCAAau10InQSEsxj+jGiS5hPVSEflJTUxnzY3+tRsY9yt5IwLKaHvujJSuB2MS7HgwiehGi8PBU+nzNkqUx1bFb4P4P2p2UBnPbOrNQIAdipVdl6Yo5TD73oGDvFx3tAaHznszR1JWxcdIYDQxUtYWWI53WPaZwRp2kMjP8/VBkDvGWUoYM6gQUpFXpZJiVqQ2u/Lz20eepk73aqlMvJoG6s9Kb6zY1cZ9K8W60cwWGzM6pzHw+PL13ALxl3z1QOQMaEHbfHIp+T58mu6zzkuzUhCWybz9+CIAjTSfiDScl0YNGtUC3QVpRf/u6cV+yMdp29yANnBMQvnrVHqAT1ypAOkXRsTiSDZHxMgVF7YRAJmNCTTwOuk25PScdwwNsWzsXVQ1Tt8eemFiP9DJpx9TDJGsOMLi9rJ1lrQpw6ESHvpwz5HGCBOZE6iFTav1U9gTO+rffHiJdCf5mW31ePiMF7WsqmsGg65z/6+jyHgI5CtL88P33mWNFM1iDBi7auvoaq7ePr1NKm/Q9g7r4CqvPzBm5OWKPYw8IfHquIV7Scz/gJPS/0eYqqsSE1CoAACAASURBVFZqIHaG32dNCMqEOj/619XJrBjGtVynmUreyV6s2kv2gr0/GVuBO2xLaqneItTTukwzkRGlm16AdXfcm5/LELI8ozS3aQcs+GHezBDmjB1oo2P766+/HHWAZ0VQ6aDNpBTsYpwICD0fGUNtk3Ym95j9tVb+AKXYrwsozKwYVBmUK6oU+7usf8XzKuqSey8bfVaR1BZmvY5RkfV9ajtjjbP2CT/s29WeYRNYP4Jr3usLXwB/mjrg9Z+Lv6M6/QeE5hrUFJzqM19B9dYLGigf65ozaj5rfK4psyuAdmTAVoqlmiXAjWeGY19BIOis77OvzFAHgBmTh/VfcbLWB/P72lzWoNn3ANufaMfRQCsg7saz7YGqvN/ERYERwBRq/PSxSbRgT7Om13MwmXxEqQgIlxghvgnNfddk/yTxNQVbBblMevRZiFtah8wcNyCsInsy3mN2OP7aIXxpfMxzBpi55491iILLxFHZi7M/2kKZKgEiL+0XmTPh3C95wbO6HzkjflNA+PHu8un928vrVy8vt7eIB7y7fPzw7sI5TA/C5wsIG4lDpSJDgkADjl+NR/p2IM0cZ6nNVKMA97AB4dso1b1ugLdWBrxsDGeMxMP2YkofraoQVT20CKKITRvQd3E0O1ilxiL1XTBuoDgAyPmu9oWf8T2czTazb61XKHpp0tpAJQ5peOYVnWAR6LCKbB7o4wIrJoaD0mLsFI8S2K6fWhZ6lOSqnEo2BAoOC4ADkPfmmr/8+ksctLzLMhiqVXIPAkuEBmKQlX2ejPShYGibhSmbph5paLbiEh6UZhdjpMcXNxhK5mMy+DqANq09O3k8F3WgNaz32cBmZHXCzKTk3d/ftqbypCpndk90CzS1vbquRd0fWS+H813Hss561ZQ6rlWudM3EuK6JL46Y4gnMRYInesWshYBKjSIyjEdbBVRlNRtu0vFSMh8+Wu9BkMi726r4rf5GdDDo2ufLsm0VD2LvWI/z/Nk3kUrGSKkk2bq0qt+mtmztLFQQ47NQFqEdcv1DeVb0biiZ60g0reu9/fkSdCyTEqGnSb5boK6RDnK5Vi79DJmuqrKx14OwL/PCu3uwZc3FSD/N3vbgNcvO/OnsWvt57umlatqx50Y7wTgTtOrYi5KZXTkUDC+fczjwezgR0sTYc+xt681i/GfYrwb5Po77i5cvsq89+HLoA9aA6AHOLDPToL4HA79TJ3HKtLbQWJYqiOgoayLfqVtAyXlBaGnOpWpyeLJWpfjlUFwxOutDsR0dXgP8oKhHo+0GktRKfE1X7Bw0y8DcYC/NbruncUISpM2Zs1fYAYpJB56tVpxFiXOubdY3FME8TWl2R1A5mk0OygWBBj7ndcqDng857E0onut1qQMbh2jOaGnb7WFpTbTPzniwdvidf/qnfzpqgEHbWZeAcDgPZD8JQs91OFEnDR0bh/X5aJxtZZBnmrJsKLFTTsRGmNGTHt46WUSY2pIhNa/LRlSE7ebIxjA+h5IiGZnQLH+Xz3G9ly/blJngy/PlEEFYCxyzYgae2bf08XrWQCXCJPf3qWPmeV1b/Ixr8vzYsARKD1qqIUiX9yO7kKCyraq4P/sDm+775My9r2AEz8M9EmT87pucjf4/Nv7U79ZsutTfZt8bjOlk8W8ZKK3/bpuKgDxv317+/Oc/5z7//f/977EDf/nLXw4tAfuO8U5mXvie74Afwz6q1kEBP59PVk2yWsnW3ly+/wEZ/OeZDxxUAnWp1gCU2DkEtnqOPqv+wFgBmYOBR9i11CgOkD2Dop7f2VWAWe9bI27bmtiwlPo0g8A4SVfTjjJnBfq6v86ZibMjajYOG5R19RVAHoB1ts+MfvbCgDvFngAreM6XP7+szzY7x/Pwfz7DOwgYAUry3Ap58K6hh57Wh2eMAGLW+bQj2O+qOLKGAORkc+kHWf6RTBJ+H2IjAwCaTeOd3eePw/yS3eXewL7gB+HD8M6yKBTLk6YtePDd/D+yn4eGxUCs7K8kPhRhbDKCSTrqjwdsGdAagFiD1nrelkIJzp4VshM8TvAkZyHgQphNz77K7jVY5DlZy//8z/+ccz1A2Ho6tnfp/eXnn19mHWd+FgDFlz5TslP/yDprUklfUz89WdzVdTLGVaMtK4mMM9dibmROMFaMsfZJgIPxqI/UTKb+hBnZ+KjLgmPTBFfCtFvLkAApq+k0iNT/rJ15mpjH8g33jj6QNbVn0PKcBMIm8Y5mRgVHs8ancyBwhW30zGEsuM7PtJZaL2m+l5K+6ajEjxzt9LcFhB9uL3dvX19+efHXy4eP9JrB2YP6E72Zy6OH1ArQ5yVW/ziYgrKlfwxF/03Z21aBADEBIYgGQgELCFsDkeMjhqeplf5lQJjWFlOkat1baRQEftahFQFsMNgFvcrsORprX1jOehyMOthFu2lr0EwjQacOnJkzUaykv6dQGmO2wlKd1wZZBCnlMYtW8ZlzQFjXp4dHUsVbWBVbKV2W52pN413HVDUuZHRPfdUOJ3YH7tcInfcKheWrgND7ulhDBwpy0wPoGlBmqJrtXm2VqC+fNe1eB7FzHon79fgiE5YMaURvbF/R+WnmpjSOMfIO+gdOCGgZVIQcnm/f5OBlQ+DwNKi81g8eFNmNPc9jbWqcZpz01Vuw2UAiY9QfVhBAvn0O8alMngNxZdk9DENVXhuM0FfD767sOY6O1GTWAgYiNVJbf25+DlDmLIpXcbRAxZ+lAXOFjiYZLx1tGSadniMgnCS7h2sceeotFxAmgCFzfuopdwYFpM+dHW1R/h5UzcoIrnRddf+ca3RcU/weCrHJFC9I5HrYCFYSjrQ1hNJPoty1GjieN1S8Q33tSoWSAqJBZG0VOKjCqoIqKbpG2ClZgSKSUOsievWR3oHv4uCZ7YyR3v2sa/VeDb7uAmb5bGm9chJeYUyk3kTtbSBDM+w4wrU7cZA2L+lzN6prqJcTt2C9/PD9d3lO5lFHp/aniHdRwQZ2qV0NLb5rhmAF26hzbdBk0F2H/cFqhd5/oQYtmix9kOvpsPI5nj/Ur/Vu00lxP0uzKkhXgETars6U6wMrkAN1ISH7KPZookGxNzAeRk1LFuNUj8WzuCab5SNoeZ8xYR8GEbflw3p9xiF51PYyZk6ytk89nqzfAJzr/T8mOGJPqhBspjGO+Gpym8HrnhVs8zzhmaxFP9b2wExrJ3Vq/ExEQh4/vnw72XPZH5wJ2MBcE6d4dKcDgJhYCz836A8YkwDv2VH7ouR9FLCXhTQTaj8shUnKeIAOWQql78w9zXKz91Qiduz5mY4PY4ONUywm0vebQ1W2dei5B7+HH0AQXjGHnttdv1fFcOtXswa/splmhbTxyTJuHSdz+urV5a9/+2v2wH/7b/8ta4g6PSm1ZzXc7Dd7CC/w4BoJnAaSnWt4wn4ZRS5OG9n9qDWvsfSu16CpdauhUU6Vu793e/m8zICU3fwe4E7q0HaupqbsCrBX36C01mMPnNZpHGF6o1GjO2X0ZKhhKISGiu05AarTSDgypmsSrn0X8KwPtxrs+UmZr1G8+bcqjQGylzEDXIYlhk2O+jyZ8dX/8Ty29zD4wabwJZhioCjoe14nrYVt7ag+YEH/si9Su6/isUrpqxvnuaRCEjzbkiCBVg7CskqSwVWEcKwQwVszd4L6ORuocV49L9/PHnrfrHgBq7VtWlums2igVHiZAO6FnF+coVE0vTah5zkD0i7IzlkMTX3ZTcWPkmE61cUxRvqyACYJlLdn9fcE9M02XuezvfkYd2jxBsPYdutMGUGvx3qzvAkbUl2QUpJjC75p72oG3TPmLNRznCEpT2itngkqWSNnwKDA//t/w64wWOZnnKP42zScN1C2xEmgJFTn2Tj3DjazYmP1R2zNIQhihvrrgDB+6uPHAarYl84vYxi2k2VmUaQvYynqy1HKRUn1eeYdwFu7ijZFBDlHwwW8t3zjNweE71//cvnbX/5wuf/4/oKw1+Xy8QKT9MNt1Ubt29covM1ZUQ4txaIqcPK+G1g0rf41ZbSZhRYUB7lJZF76ZZpCjzPOExRRqKphaToKyjTYyaEeOLw9fURRGMxmEZsyV6Fqp0p+t+0v7i/PUEQbyuQmFrk5VPcmlSuy7OHU6+2wmpiG4iVnrvhBn5sBqux3UfkgWSu6lSvezNWzIJksvDo0cuI/HA0oGV9qIvK8Ccg3Hsn6lG4XZ2o9a5RSjkMXrjeZtXLVFU7ReXXzX7O5a1OwA8aFLoXu+bOiEnwlqzYFrzhRp4buovJ83t/JXC/TTKPU53DL5/S8ePEizxqab5Do1qukKe8EQLg+qBBr0WuaBROdcyMpPJOgf3UnOShWS+W/zSSW1lCaToR3lhEqaNC1D0ImHbQGoVQaD6qg3em3Y40ohrYZBFAl99QXcu3rJ1aDUFqAwcvhJI6SJMgQdCs0hvbSylykEXrzMaK2HmjXDGGDFw881h2ORw6GJ1Xcct7clzqRIrasZ4RWdI6sm0OyOQf4VP9YTxGvuLlEzrlIOnv/uzrgn0ofOdMWj+bUUS8jiKrwjWNi8FJaX42f85ms3RoKc03q6dhbUPj42WGol33kvRKwiUynFrJOmyCP88hBbpbXIAoUvvSq1nW5ntiLrDecXdYOQR/Xi4rw+6rwUkemwx42wfoPmfmI83b6SuA7QIrfOeZdRbGwJ2oTpEJH5vv9emIuux6H/OZBniXzcaplTkC5gJA5VvjAtRNUd+9pUX6lzcsUycE5NeSjtuOr9/iCajX5fNeAjleecUIPBshnmhH7mox5KekLmhfwae8Yb8ZdGjRriKwsZxGBOdfHnjL3jAXrg7MJJ4GzindKgBvn9T4OnnW1rrdjjKKa2CDUQ99sIP/n3qnVRQ03ypRXOj1OlcBB7OSYJjhoZyaEzjXXPfYE9dzbU8mujkWTjNAUCc3ucZ6m/1v60ZZ+r103a6SDeD77WIVmQHVm+bwgjEJuoaGNmsU428NP4In9mrlYo2aehYw+GTUaYZOJ+MLOT92W+bIdScZna9ZxrZgGLSRO9dajjgNQkbn56aefsr/+6//zX+ODRDGd8wU7P4eU67l2EgeMfpeM6QeymQVy64hWaVrKKs8U34g9PPVSzivW6ZmdEIB6lD3WOnNmTWz9o/WpHTgdp3PAjMwI5ob5INA1e8HPCtT2HHAeeT9bTzCPnNW8ryCdNZ4FO+vIn0EHgXEd19IJC8izt+KUbp7M7quI6bPJKMEe8MVZwx4zOxN/aUE8P3dNOh5Scfk/YyeIpDuWtmjzbRQzaW/kNmvnPMPPsP9wwJx9WWMtkMsatEQmNv1j1SAFwnl/UxH9OVmUawmRDCnP8ajrDwhgrFnnxxxvrFnb2nxZMvWPCnAngLPGcAIz+r6CAp2/tpIRwCeQECgMkJn+fz3b+Kqtvs8+4DOsHfUGpJmzrrB/AbTXwoH5whYSnCgyRYDCfFtOEqbT1rD+NX4wuyrJiAl98V6MC/veTF7212ryBcZ5fsFE7CLja59F3sU2DKi5Y7elnoaqv8ROYooJ+vH7BpGsDz5nVi/lZrD1IspTZXJtgMmUiusURBe8yRoa4O15GdCDxBAxU2xy9QH07fhbIb5kQ6Gbrz6fe/KMabs1JdS0Q7m5HOrprC1YLvit+J1hopG5nB/+2wLC+w+X97/+fPk///o/Lh/v312eP4e/fnN59ODx5dPHz5dPH6vqWUSoFAmMCchpjPnoHh+3mHDg5DITEOZQSA1hix17mOLw0Eetxa8ciEdR5xSjOLBE4L+hN1CyeaVR6aAmoIrcfQ1XHN/UBHQQslG24N30+XxQ5NYLlAaotO5EaGjiPQWpGrAGIxb8dywwXF3oQatX+9jC1Dq69iE8UPRQZKsiprPF56Q6hpYyxMh6C/n/WSzK0o5OinOb4GKUrqCSK5auUbtm6s6b/FCzW3P59P+TljaKbWkopWMaCKQQevPTTFHv14PT3++BjJN1pmnVQWnPJja7SGubk5bOm0bsoRdVeOivf/1L6Im8y3fffb/s9FDh0dtYO8niELhFmQpUqzQnPkfGkRswdqmdGl8+DsSokzxb+OhsuneIIDRzq9qbjkHqZckmrsmxaHoO1sz/xsHmudTTjnqbLGv6KK6mYoXPPbRA89tX5hrs1IHgGW22/HWGKhmG27sjuMBA4NQGcVz25DhQJ7gQYZ9lUTKx1nUsG2WNgAgfamA9YFtUzqwfWTuUMH/5JWNthpzf5TmYYwVIzJDy9gZFFItb1H2V0y44xB9pKBaxF8So42rA1Rq7Nd7eQQxCx3hFBGYNoPksThzZE16g6qqleablDBQ46nikH2O4cagm0HNkyVZPJB3NbFadjVIHZR0I1ByAzcRtBAp0tBg/Pt/DvkFcAhVYAoo4pBdTaxPi4IWyR9BeAICxEqlNJvTNmxX4tyaYZyLgbsauTktFC0DsS7uqQufU5aKw2ibEB8sivT4V87oKt1h/y7iWNtOaqzotXevSOKWi6rBZu5U6sgWwHKyswSgMr81JWg6dxG2iHrd6YfZeAtXUnF8DYGvdgx5fUHmE/kUGWSf7yjDBTrAWOGfIFvK72CAdQx0rMnNpl7J+chHD2V6P2u1KCOLcH+2HynDpGdEMMGOFPUvmF5GnZC9Lw45douH6mCGlj9fOtryhCrj8Sb3Wh6oGBzxNsFngVEq3dS8F5joXfeZmkrIGePfnz5N5xOE1aGvWrJRN+xsGsY+cfwXPzDzx/tI8s7bXa5B+utjdUIa397LeoHtRH7QAjDFLv91vv40SKyBbyjuokRrTgPUD+KejFFT/7eT3n8Aw+TZ7PgF6dApWP7SstWARFGH2pboFlnrEd7BubHStiM/RT3W0x7AnLpxH32VccOoLoFZ53D1T0SAcxeu64Gy3RpL7xLbvngKntxFJav1p9BMiAtQMacpk5jucs0X1ea7lDYJkjFUZBIKSl6OeNaIz+GMfPuSM5Hr2n7RmMPti9qEA/bLhq+vMPphdhl7JOKRZvQHs6JYyThJwJ2iiz21FSUqxrFJ1mEXLjqiky1xJkRaATtPxOPTt5cscKGyDMIfKmGklluxLGRRpbfLseWwhzxvg0cxSgN/aCm0Q9pDzoT5v6y+xD2XDlfHVvd4zumIeBDlXRV+DN+u9+X3XAOs8R7BB9PQYzHgdistobKDM+bvfZSzqR1/FyNzPtg6TppnAesqufE6fJ+NsbewAiQA5JyYAnzWTzRhU4KlKyH7eOZM6Hbr140eXXwf2ulZZT6yz+GMDO00k3WP/PrZmj/3TrzIIcy6/KzgnyMz3OMdT5hGFd/oylhkhI6NlCZ8PoTSzZ623U9yw8QF/uucB7NsrnD8GaR03RKQo+eqcCwRzHgo8BXiNL9x1lNKa9f6UyZMgOTTgBoSOpayaJNsBxQdQ+Rw8v3T0tMdYVj/1p9Y+wjz8WPbU15TRI0j9TTWEnz5e7l79fPnf//o/Qxl99pSBfhBBmc/3wM1z/Bf8eNhHbSmCL6DLLbrPRoHjS0qexThH+/0HjD91AZV2F51PxicH4sfL79dyIZHzikDTuDl1SGuSfQru6jgarDaDFuU3e9VMJMSgUSTL4IMWBmbSjiziAoegRkNi6py2f6EUEhZvs5RXielkpYbyiFoWwWqPNMVJYtjnlGgszj2ONPRxMm9ujvolEWY3cpzZp22UG3Rujn6CwimNqlTEdQg4MJah6kxauCjNpYbS/jRD/PlM0LiT2qWbxAzvAa1N3TXPvn6IqkYVgSthkM0TuuKUrqwtMPg28MTgsw5AcrkOX7//HWqnV1QHRzQiLilSVpxl/STvbo/CZu6VDXpytDUYOo38bZDBxmswXBoNX3Fk54QpKd/6oL6Pwheq1VkULKeccWSdW9dxPO/4/byLxjcKrhNWqWoXFIU6N/wOa6z9uarmhbNknzgOGoJ75p+552fJHn+uqmue48joVPY8aOLqbbm2/RZZf4xDG7JXbU9ARBofRheHjH3BASkgI6iB5UjgAVV4QANrLUj4iY7Wd2/WX3Rb6tOZxuL6MlOiuE3ECA4hlymeLjPZNH5rmTSmXdsFhDig2lpCMZz1fYvy3aPsL/dinbICH8meT10tznVi/atwyuGwSWtbXU0Q0QftZYgx5/C8u32fVjgcjrwvPepaT136HWvzy4Dw4+prCsgVEKuCphLW0lYKTFVy3DVUu9trZF1Pqr7gFLSarvdmLYpIS3+tpP36u45uxCHHZ+q4UZNZe5kseuiglSLne8nYbk8SvFZ8q1n4OAKr+UpAGCpmEWTBm1KjrqIeSsAnWD2Auu4bwYMjy5nasqvqa7KuQ3/dkwGq3r8rwBE1wDYs75qtimqzlQWm6hSut+0UXsctW2BVpFdnM+1QPn2+/P7b3x/19Nc9UsBUu8F8xq4vq9oWKyjIfnP00cL2dJ0UWM0eHIWsAUWf7ey8Cd6YESsa/SSBcOb/VNu57dO5WE9YW3MYxETWfCUBR8aL+v33twnuQKzxCQw0+15kkK8ZVwbU+iCyeOzVlgp8ihMeOwYwuJqr0M9y9t3mZ9gNqPcRYEu9WNtq8PLs47zzmAW2yQhIuTICfyZFsH5HEXruLzidwOPmJgJErDEyc76XQFFVJ5t54Rli+yZyRSCUcz9tGqrqSysis4eeyaFAR6CvgGidzbGFaPdjTfUpW1Q/pqAa+x9by/eYU0EU7S97XRGR1EEOKFUwL0HugBLtekHN6j5IFeVn/K5ObK5/sIVqv2Iz9xmB4tSqIuA2u83aOgKgqaKzTnD0Uyd8W38T22FAyDrFPtN03WCHLDPrjb3LuEeLIGVIN2l1oLgfdFD2M4taYDd7GvGUU+sFAUezPOe6xmOMloXyfMyZqr7B9oWZMe6FfWcvk+1xb38d4BsEaGOYI/7Yj07fq7a5NsMxSM3Y1ISxCfgCKVGaIiW1wZyHR/ZXFlf6Uq6UiGzvqL8ESthSWSTJdA3AVKWZ/xdgqTpue3E3g86ati8vPqi1cjyTdZMVT7MfeZ+hTJH18F7LOcelZ9TAqol/Me48RyjKH6qS2mAMoAIgoG2Zet+rNoJ+HO8pU0CfXX8QllpiiPUPz7lw7Mm1FRp1NT4aZ/G7lhKlXdfikrSrW1/31DnSIurps6xNldnTMg1faFTRM2tBwKItwaqcalY5PvdEN12DAsURGvx3A8Ksn/sLKcCPb15d/vyn/3O5uyOFjWT+p8uDCwHWzeXxA1B01IvaOFkaEMzQoJRMAKlJ68amZMSEkSGkD+GHe4wPNL8hTEH57xOYmNb8z//5X9KP8Cwq080yJcBl4RpasOFwOqqGZuK+FLQ6v9mQO8QTmePgrAD+yZNSskJVgLYVhKAtEUqDKU0vFIH3t4fjL3URowHlDUSVQysGaIuA67LgVPPKoTNEoHVIo7tuExpEHkhelC1FNqGFFnHjvXCgeMdDYj8BYalnZ8SB38+GlTqxwyd9HOMckFnqQcqX1DozR2ZpdCbb2mMGYtL70kxikFR6BB1bNql0ttJ7zZJUqKYBch2HHnB1sG8O5xvDgjEi09HanKKkoNXMT1buqFI669JDPbwMQAwsOBjZ8JEvVoBoVKfj/wMRzEAfB6C9HU8KXlJgpGGYFTALUENwnxQ+64aDGrSTQnQ+w8H0w48/Bpnn2f/05z9fXvz0IusQlPy//Of/UjW+NXqVu59MxvNvFrAW/VX0B0PbwI+aM3oQvT0O8DTRBg0bfSbPfwrU05ZkTluM8WSgGYtmI9ZncfVSrhGNIvflmh7qBuDuxbTHeNcApIFGaywNKrEf1uIx/6z1CMF8aq0vB0kP1TIMuL6KawIJfPPIpq6mjZ+dVXXN9kpXDbVvkuoidaCx7BGpxrwX88jPk32Y+qxKwmQSRdBDV/nQ2sPUeEaEq3vEIIffVaTCw4t1ztqgIJ8+ldhCZcxFMnUyz+vTvZcMe9pOlALsGAtosW50ag02WY/8XlHRBi0Fs9ZCZkjt+b4FcWhyXDq1vRa5jg3KPaxD3zpopwR4rQHkOZmH83j4Hgr4YHcTeJpBSF1oM4MYA9aDtDN+F6fQg5jPxEasltSgseOOIAF1kVUJDughNYceh6MslU1QsIe9HBZHwJNHcS5YBzg+Bqr8btZzzikCexyGZuUKJjXbz7NyzTJamu3O/R+SbSLwWAZy2QfnjOeMjU9dKxmSKixGkj01ODhQ1GSVOsjPQOylnyJG9uLFT/l++oAti5/AYPWV/I1J4OfHGbiaTunCjItggoGacveqhPMs1oEBUNgiSSbM+XxOS5oETQXiWIsKq7meQ/WNk/chz+bZk2AkTZu75wAMzWgFlKOswHroZWGYI/ukOabYntDIAQuWRVAFnPFSBIrPWlN52FOo+idhLTO7+d3VxEqPNbMiuJgz7vXryx/++MfYi3+ejeHfKM9iw9mjzK8AT845FDehnNuD1ublo3nyGVkbBQRaPhPIJTTHrlOpgDI+WgfVFivMf/pNDrzlLGZMIiw4UDe+TpgFpaFjQwCuuC6Xl8Eg2yY2ewJQ7NWeM62bZZxbT3jtM1gQ3+CgdomLd4zJhF+BLd5TUMz2ROw1M2MGC+7FZkevTb4bPGz/Log3K8O8IcwT38Ped49oW9YewPwMOxeg2RKNU0217yBwoN0yy6f/UV+xwBrXNgNpqQs/9x5Xls6nnKv4qpyL9aca2NUGFlDk3gQQrB1ADBXkzXx6Hgm0qFBrjT7P+usvbYvDNfFRog2wNmF8z30dO7K2RSqFlx5+c7R4KEusrEHP0dBbpywt4yK0ccuixtpr+7b6DxHym8om+waWACAU6rwJ0GOLHlx+/PHHAEZhgEQkbMyCR4+r7rmgXuaM4GkB81MZxFrp8N4CE10X9TM403iOf/rxx4i9SOWWveE44393D2Mfn8Yem12XvopttOYX3+xgJq291wEWfFONF8a9c8taeJosfBhjYbv8eyqjRznKXf7kIwAAIABJREFU/eXy8e5y9/bV5ae///ny4cPby4MbemzcpSE9PQihjuZiod5Mpp+NGVXRqibecQAuE1E+PZv98wUaKaIy/N1UbSkq1rM121LU6T/9p3/OYd0aD1C9osZ1OMcLj0VTd1qMpIcuRpMDUcqSlMYiWpdDcKHFu0W4rDmRQtmgZ9SvNPfsIWvghKHpn1Je+FmMKkEwrSBQHHr6JJOcoBCU5ERNlCISef731KZQg0amr1SwOAunPkh597RB6PZ23ETdypevgWdTsCDYBBbdl85Ruk+d3tLFRJJ0yHOFIXg5MI6+hDXGZvDk2KvkqHEyc+NBY7DQE6iZEzcaz079prWV4Y9nfZVOwv2kF2EUdQBtwi1tMAfu0ErrxKQg5x4LYD3QGJcGNqVU6chp9DP3yUz359cvN0v/9l2/+qX891yAbDsTkemgqKsb7P2vQQHG8eWLl+0dtjoHAhADnGt/w67l0ivaS/Prmhee75xZ8jkNwL5+M2tYrYlMDbAqmaOWFvh5dKy/Ixi24fNqrBRvsUC+4IqtZorY26T7CyfF48tTbP2LOidF/TjsIqp0S+aglErn/6hh2h5gvYpuBxRatslaVYChZLM4SMgE71DjeVWSZP1AW+Ng5LDFIFufkmz9DlpreV2PmXcCH+t/Thn2Bgvt54VNw45I4QQ5jgrhq1eH0ytluYq3zRLnoF2Pyzh7n6r8xljJvDiCnNU++pmCAHX4+Tf3OgLC1TvptB6CHrMHsgPMxBqkhhak+ugAKOv43P6Mb+59clx1xkUys2YJZLb/+H+z4a3DEjEudbH1uCCjUqLSeuPkMIYuNaoS607aWSiOu57O+4HOr5YmZQ1T6tUmpfZ2GZoGLfSyIts3wbLRu0F1E2Ctbq82vPVO/G3tTerL5uyy5qIACbI+FoBAW+oQh3znOc8beKAi+yOBN70rcaqHSoeq+bzrlmeiD6qCEwZW2uo4jbOnBFURO5loBYG1jnBoTAMdQqVMv7LVHSXYLugbVHyAbnqPhkJaB00HReaIdDvBNZkj2mqpYHX6r1ReFcEJgMhA8HKCAhmTCXQw/wSVglfOI7Y+dYWv3+S6qU1cw3meoTa9azfZ0JWDJOCOrHxFkKJOKRVuFEIBGQPugz6PDVzbCa6f2uYXL1pLProldgi2B58N0GFpCr3eUPcECB5IoQ0MsDy5e84RgmrmSgBMG3cGzDwD2/6m7S8MIPwZYxxaMjZma13dBcbTgDBZ5tWccw3HjzmwTkqKOGvdrIaBAuuNeebMi6jLqT5U4NK1n//vWG6G8VQvGzXEnu+xS8uu8nsHcH2q/WvgXtC667XZvfgja+yOfQ0AFZComhrsZYIOQFdtoba0+639XfUZ4vut5juZRbUp1JbYfglgMVuvwiTvpyJ+wN8BygJf+f3Vp+V785FTB7eSFNZSzrdnzw5RKv7v+j4AxICXUEPn244twPVhEMRGPKDel1YN1/o39oHMobNfmD20awaQO9XFyWBL2cqpJVFc0fi19R8LGK1+1rZyA/3qn6MdsLrJif3ENz+13jAznDZDY1tpD7JHVk+YoBy/aoFofImVjRn85tqXsgMLAu4tlxwJaP/N73Kek+HkJVg3MhUAWmxRFqL/1nJAwmkM+JxHM/uToJ+14edgPPP8uSVEfD+9aidmFP+Iefu/ZggPH/f+8vnu3eX921eXX37+++X+I0o3IGvUZTy8/P75t5eHN3VaVHl0gjl8n0AFQZ72UCJb+wLUND/cX27p1RS1vlKhqNvTMdZpDZXwYcUmYqA5ZGPYq/Kp86tjGZ7t2gwUWSlNtag3k92sVw46GxKvF1TpdwizFME1i8jv2jzbLGMazyaD1ExmD4UqSHLIhjYUuV6MKNQhmr/3OUwVc81s/tEyQWiCTr99l2bcOnZsktQ+DLFKRvCknia6VweQephJR49SysSXEkTtRGsTPAxcDBalBqV6+CBOYQ7c0FKKpEqN0sAFgVlNRbIIT8kWL0O3/jdcT0dUo6vhq6PYWojOW40NmeKzUU98PleHa5gFbB1RA1LrqY7DeTRH1gWIOePPemD+DJIwzAQPzEecX+s+T72WrsqtRcfN9KmiVfpLhYq4t82kS6O8NlXWgHB4x6nYux4Hw8ANjXg2s20bABisedkBqoKUhd0pAkchN0FP5drrVH7hIpaekWL4Og8eDlyHMT6chGUfWU/N+lfY4kAlbZ+wNgdKQEdFDxpvDOXNIeWP427WNoDC6vdcSzoaZLc99Ny/irywJlynHqRnpwbHD3QPWpBofkUI2uSY51JVKw7K+lTh9PGeOk047XGa0nKi+1hmgfeTmmLrBB310Fpsph06F7TaIaVry8N6F0nFbgZtDzWzfVbZv3yuVMMqirGveB7WvNTT9lpt3RDBR+rPUttUsR/fjyJ+a5KC1Ee+v9RcAoQASKcG4tgvHERsrXToik99Gbgdsccyh9wj96V9zhQTGQudKWw4Y5wM6qjJBoXnOOZ83TqSTwIWaGsMUpgLa4X4jNkkgrHjPFgGxPnS8THrEMfy7i5ordLlWQeIcs2piajSQCLPJQPRIzA9txUZFdDasoiYDEzKHA980/afA2bfsRlCQL6qK+pcM084ngWPbg+KagLgU325PTiZt6j4LVDSnqW+dmMbxsXNTYADA3Np3XGA1nLoAI3m2ITlMttslqFYah1tezhKIQv18Kg3JsPbWivVIwVmBEbdU4zD4UQKfqxkor5WFUjP9eD8Pt/j3cgIsM7dA4wT30+GMYDJ22Q3MkdPyjYwm8i5gNgUX8xJqKBzynXMA1qEkk2/2M5Lg94CQzwX10xmZlmmOH+jxroGWeN8Xj8hZwQ07QgLncRNbEExW16HtRnih/FBmu2XVXEOgvm3LI1m7Xpu28Ab+xiH+NRiy/YLSvgHiBNsePJ4rcSubQuOjHpou32njN+TZlta14rq6ZWBxPNiw9QJYO6kTQZ0CROlYxxq31qECIJxbc9bARdLdqTBMp7Se3kezlDOCsaEn2W/joZvsKU/elZStraUUwFfjTOntYc9c7kedvPnX34OU4xnNfN+tDWainQBE95r/U+neC1opw9qFqwU8TJyAzKsJo1xsF2EQavlPNe9uf6Dp76J2nSesecfIloVlTkyWwPiW69cxXme78jM2ZKIZMOYcC0lKTPhXAvH57L+Vg+tIEzLc2p38y5pZ3UN2LOfJo6Gr2FLCsa1yZcG2O7FJDBG8W1ip8mEthZqbX3YUqmhHEPRZ1qipfoh7RteCmjrGPGtTCocmgtjq8QHPwmjVcOh53Ko9msTolgV/m59it7LOsTUtUaP4XnmI3HPWsYdgP7nTxGb48xtUNxxCH34G5RymzGOymjYNy3xCoAe5lmZXfbl/k0B4afbt5e3r3+5/P1vf7p8uid9iRG/uTx5BL3uyeVyX/rZOSBMzJ8F27RknL0JplTlE1rBk/QhfI8hwCC/ehWKZ6gkOhPUlKCiCaIyo+hERuVoUuvWNAS5+a0BoQts9AacTgPC1lyVqmB6/XyIixS1NqjRc2VxayhF3UKLtZfbjGiL2tvKASOSQ3+o7xcZwqlVuUhU9FRFzYxeRFfGDxf1NFNok0++X4RgFFucSFGl9bOK0zZxoMORn9F3Y+qI+beHJJvAayebuGL3KKtJSzgVJUuRS7C/gngL41ss1AarB7UAIzPkqAnFBuiq/8V5WhbnQIuhmQ7NKbJyUnecUMG/FxDq/PiuBl7JJK4XZekXvzEgXF8t0ENAEhGnZJiGtsUgnzIDAR8CGCxQC62ZRsANnINwrUaA9RFawwJJXngkoC997VMdbAzkehoZiB6Ox2oHc7iRqbr7EMfJbLHvzn1zzz0Le6KU7VLgpAmeMy9SAs89l2IwJzjD+uGgVaDhHBDyHNLzEiidmg/bj0jH0/FjTSVzqtrwwIc6PkV+8w6TPfeQ4UM4hud6YQczgeyyLtyHmhP2Seu3cAweHSJZdY7rGCEWUiUylO0qFCLajq3EOH8dEMY5eILKakWbbHEhMKTDpC0yi29doQ4q+9Fav9L+mhnKGrthzNtXy5rLUMNW5G4AaxZGWl6yN0OseY5/FBAWCX0foKziSBXq4Zo6yV8HhL6DjvM5IORn58a+qjHyvdYMtZdbss2zQWYwHTvup4gV4xImwMoazuJWvG+C8I0F72gGCFvEeBpkx26u6bT1t1zXMRYBtvb3cPLm8LoOdR55Zsc9AM4pk0jw1lqc0toYUylDZBlzz9H7eHaDBssB+CzX5/1Q7gyQsfcRnPFzBg5mRqKMvHtwz2QSRnu2LVTtW2vcStvifPl0iL4ICHCvUNmpYd1a5P3r4H6Y+FHZOo5fM5NVdZb6aTZX8IH38nv25+WsJBuJQ5+2QRH7KEhIgJJaoWTX69TzDoBMBIQBUdNnse09qibbjHyC0acNyNNvduJJ98ksNeNZULdOtMG4dirjPtZKwJnR5c2m1r+g1rrZ76zd+UkCEjlrp7jIs7cEp2qMOqmxWRMzCtC00hGeW/+mPlVpeNicBjmP2mNuyubx39YCgr2Y8VsfOK/peZs1PeaX67TZOTJygL+dZ98NNhRjiUOLbSYg176kvypg11oeFHCp/fo6ICw42zWgEjbvlXZO6wOtonTs+2rSrMn9N23AANIJRNaOxYwZc9FMW0VXBFCYA549TC+V4AMGt0/hkRFOkNPs0FkQjWva507g1rXqGlBZNXsvOhQfK25kL+EAjbWDrpfMxxkmHs05duaoZSu4TPBqQOy4yC5j7CI0Fkpn17ltOxjzBmCtpxV0dr2T7IACfgSXy+AKNp/3/jHOOvYKKAVU5gp1+PMMnOUrIWuS+HP0RTzb7O9sthDhJ67POZxk0QQK1SnIOg1QVh+NucVnx34E7EngisZJfdVQqCcsk3G7bY1q9nsCXgJZs4YNcLkm9G/uxVh67nEOc70ffvgxaxY7dIzzxGeS4Vt5BXuT92M/KNLFuuGaaG0o4IYvxdxZ+++a4vl/U0BIhvDt618vf//rHy4faTvxmOLuBwkIH1weXi6fVPYscJ1DKPVcRcZxqOL44cBOnp+HZmM8Ao2AmvTmdRDaBnZS8pRDb5AYhCY85PZqY1I8bK8qW2vQySadwmjRknLdmTiV8KS1ZFFOip9BYlHdDSVrP7kq++nwNshp/eC1D9KEFUYBYHL7VUeeCyQTdOKPM1mR2I+08njxR8FuFYaaAS1Cyybm/XEmQQ0U2/k6IKzxWOYSYZ8FaLnWHGIPnCCTc8yk4+TZT/LaEYCY86vT3ACgmTkOScZE4YMGGXW2ku3ZWBWlqtPPPxL0bz8f85eaMXn6PZSkaSagmPqdAW8csx1qMcxz6nWMdXQNToIGke1cc2sC9lCaKd4lG7J2J6HgThTijNBFAvvtu2x6kMpmNsu/ICNeB6tCGxnjZefOdFgBAzY7v6OAwXmufZeOUa9V56aHRtVcqamrSM9hCJWIx1JObZf1bga5EvLX8Q/qPtWzZjzq6IgoxkAvSOVZGKdDbcwM3zKvob/YbgMK05Rl07z3A83MrcH4lLpa3sf9W3ZAD1P2hE64wanzd8zxqDVx0lcL64GukhbvBcpWMAphkmsWTlAhh/JqEw2slX1mXzFW1qwJZLmmDOJ4BpzeKJRSn/y8jiE2591ERswo4Ch+9923Yys0GIwDe+qnGpGHtZrAFpbuUqXkr9e4GXfmpXUTA6DWjsBARRvHGDDnBAweJKL9rkWuVVCmtFoDQrM3Zpu+Bi4MbtLbM3Q5lQ8fJFgmgDk7oAZo5/3lvtUJOLIQC1xzaE0pmfWlM+nvhSqHxP6vvx6UmNjD9SSUVdHzqOBd1EnnEOcdJgpzBLwnlUeuj9MlC4Hn5d9mUc81RioeJhsqmLnMjgJmWZurf8n5MlqY55Frmp8xI6rI8jmp7GceuoCSazRZ32WYdLb4Hd6R+Wgj88+X77/7rnWBqudxJuyZDQbNPvIcAV6QLX//LvXKOtyeJ1k7B42qte1SB6nTwdm3poV1ZZZK9P4QVbi7bduLZdXMCGvnQ7dc/7g4Uiud0JGOr/ipbWJUyDR7Hkd1563PLWvhkPNfNiNnw4Axni1sm7sPR4DAOcd5wFoKC+GuzmMC4vRTa9sJz5+WvdR2ub/c29Jy+X8YRBOwk3ptsO7fodhu78eG7rwwAG95xU3mQBur08kzumbMwLiP+X/eeRkfPmtmMcDZyfG11YBZeUsKOBP8Xq47lknW1GqymEPWgAFq7CoN3peFCdtpyo+hiz6ubgLPkL01pXTFPjKnnHkLeNN+49Hjo31XbUFVZr3XoY0w+X3Pbve356Hn0LXutEBMzrKwHq5ZKinQ7G9qCBOQLevKGmo7nooosk57lhdkNOst6yf2cKwwmTza/gqX1RfjSzo1/3bu8MEZc8uv3Cv6DxGYi+DXzuH5VAB4fEmh/BpEMCOV4H/12A16HhcEOtWqc08YF+wDMvbNALacyf2tD2QAqRJvArP5Ug1om9jIebF+1/qZ2pCAEJ9REv1dbAigkBn9BKoP2o6s89JA0j1oJq++3SXvElFMeiYjvvj7ilmp4My+4E8YCfg2A+YV4WKt2dpJpobrkHt99/0CU8SN4lOWas38kQHEb0i50HzSJJAet19m/J8x9fhMz/a2BSH45MwkQ8ibsE6T3Z7WgeCme/8/DggnKnP/7nUyhLe3ry+XT9AhqCF8cHn04EkCw0qpk50r5fJy87n0QRyjoeFBgUaB+HBHgXcDQuoH393ert6iuXBT/3UaGonbxqH1CASFzRAyOAmYRm207uCK4HTRJSiLA1xhGB05Btu+JsnobWNJO9WhLHrYPkHtt1IkhhtXeQw6XZ1Orl8E6EPQLIx+HOnV4XE/3jG0CBWQup9LNRmlqMbsSttkHDjQUrg/ypVZnjh9oWC2TcY5vWxfrCisZTM0yNQpk9LQ+o8aU+v98jwzOh3H0jfdLPycRZyAbcFcesUMoYtxPfU8EwXPZj6uVaBHtPH9u9s2TX7y9NpnbwFXNvxJWvvr2ofOa9EyEecguEdj8BWhD5X094OITmxIh4N305EyYChtt2u0a6OBrWNqi5I4+ifRo/TUjGR16RAg1am/SIaqzYSt8/R6riWePcHTgrUc5BOi4N8YLNabLTEYtydpON3shrUdyRgtW4yBu/agacDJGi/Q0U2gcxADNGfW9Vm6c+ttu+5axO3YbDkf68TDFTuQjED6uK1meHRmrg21imdsoNTniEFe7660SBgSrzDTYci3rhlXjL6qlvw76l1IpJ8Ea473m/piVC7nXCX7grjHWjmwzlQbk2qStb9DIxmZobqxc+tLpSPfA+TDsZ4OKioOio1sj9oVDp7O1dHGZE5OgsM94zEXCEmB2J9ohoJMOn04q2lDE2W99s7DHrEW+R2bLRuEJ5Dg90Y3zJpc/7HYJ3tujoJi0MX3eX/3Etc+7MyycLXnVVrLgbZaqWOdrt7qcIaTWSniHIrosiMJCJYJy/ONPsTcQe1DdluKpup/2piCQs2QhW63wIw1aeBxzu7xnAqmmPFLZngNnY82Q2tlpKNtRtfaPEsGyMae60hrI69U4tiRoeIKVvDMvAcCHgISsdkTODLIBVSpCMrTzCHoMtfiM3Hydh8dJDOL7jvey3HNe6z9iiJAYQvQxP3XX4+6I53knCux1Z+PeiDblVzpkC0tOD+3ttZa+ygfrjWM1C9AkWSzlslg7gKOpc1Fs0wEm2nPM8RdqtVVwbYZE0GP7CGzvgvaXkX4iYDv2ouxPkbr6ErHvEu/OuttDbYM1HDCWY8pUVmShDnWDoZamnOglFlbLOjIc7/Mz2wD6x6H2r1k1j97d8yRZstqk+sXXAo60wz8559bJ7S93sz8iTUxQFVbyt/6V8kez1bo8+jMH+ctdp01N/DGgFQxDMeOtegzBxzeOeOZZ4AnlY33DKUOxgUaCtiW1Wb5rGZrPLcMZI8a0VFW+T8Oe7NCgB5Vk9S2uw+4n9mklBJMhVlQHuc/vYM/laocyt7OU3sTygBizZKJYg3UVtTeMJ6Zy5O4kUDGISozG8X8JYO4esbO98PL6zevj+w7gXL21FQ7DRyjTrss0pV2PRq4vS3f30ZQij3iGLiPc34EmGyvaf0agzjei3OVZwzjYyKJCiQ2qdLAir1JMCw7IcDhwLoq4bdtkfTviIStL2BKlw7BOttPXRlOXF8xKLPTjC9zE7DzDfa25Uayz/JcYwuppJ8MOQmhQ2ynvpkMiJwDq4VmjLku8wArhXmmR2F6wk4QKqqeS54k8D/1hyb24B3NWMq2YFwAmKWTYkOk9BZUAihqQCxQxRzxPASh2JKAbPNdQpUfRb3tQaA6tx6dayRjiO/xH9YQEhB+vr/cv311+etf/nC5ff+KfM/l/v42jekJBp88AhFvY3heNoYAx2hIARvZps0iqGk+D+LN7yMsQy1hGiQ2y1j6KWhtF2Andj2NVjfIAZysY4o3ywWOsMiycM3sNdqu47mUPpnLpZFViCNlbBash3Rl0UWDrSEJyvG8VKuihDXqDTxKHQmSCoc/ve6q+Bk1Opx+grUdmNZYia4FfaJuaygACzMB4dTplDsWsQ1NbFLfFhSnmHRNdjuWrf/yoEyN2UnMQCRGBJr5Ybx5mRT2T4xGUZ0ER8tCmYEqclJVzBittUEIHW4iFzqlfF60SQegGZ6htctYVgWJfoPtb8P7VYiigWpRlAb6Gqk42JO3ZsOfjV+UXhfs5RBZMbWb6koD6/vloDoKr7sorWkUfT8Cpkg679A/iTtcA8Jmy6UPJ7AMZfraiysSzDsgMv5B2NfYXiW31b8leJwToLLcUR+aPmr0JGuGLtdcIJFrzjA32KqDn3U/yoaoq5kcEcDQFybn7SFuwB3nfopz57pPA/8zIJDsO07QxAzar7Fqc8MHSreUajwbECEMsoyMha1bAsIUDFKASPDGwnTXugGEQEsD6lLCPEik4LqH4/gNfS66TWZzdFCyLFFBLuOghnl9R+n9tsyFe8MDXIdfVL909LbW4R4GT+xZDwcDNGqDuF8oy6NxngvtvwBGllEycAxIB0KIVP1Apzi4A6PiEJ2aXIfyM9lz6ZMGTuxvAzGBGYP/rO2hzFLK3Jfcw0DjTFNlvLEbBpI6xKLxPpe1b6EIL/vi4dpDvJntzPH9fQ5na+Osw/JsCPV2tkZUmjXIGZFMyih5pTuVscB4MX4Gjsxpxm/1YpiL2JgT5du9rLNrEAyVjGAqzvkCzTMQEfR89E3GGkpRnM6dN1kDa3NjpsDgTvBGqpw1w/YsjQ0mkF29oPV3PEvue8rAGpSmFulUR8j/Oa9fU+axLJMBUQCnUcjMimkL+L5nVCm/q0kN0l9QMAq0ozqxB61HY5wDhkxQJHNi9neUWx1nbdR5ndZR7XmajMMyMWZoVcfkZ4rhMP+et9rnZtjfh31AaxCcQ+1Mnm0S/62Fpg9e/RrX2Xle3efpMXr0pu178bzuF2sfQ/3bz8Ky2XpPkcXOQ236Ecytzy71edExSEuiFkXHL1pmuudA2S0Cu9JHZbMc+2c995xPzzTP2COjFL+gNYrcz8ycz2Yg7HyxHvCHXMP8zbtfqdDUHX5Zxy6oGH9ovl/s4+bYANp5kfapGM5B01ugbJBwnJvSiDO3BQ+0MzwfwRs2LO26qBdbbS7fN+PGz/kMc8CesO2DyQR7gubMR7FSNtR8BZ89e3NZW8ZM2raZOAH/89numR8PZsmAJBnsybp9r2ZFa+CvDCnr7Wx95bNo87k+yR2WFPRIg3KFYHL+L/CKGBW2Y/btDECZJWZe8LEZs6uwSu2DALG+jMyyK8viKtLjurCkJZTOJ219AbAAGJA5pvaP5AxtJ54+a9/XlaW0ZKW+bQQJx3ILY3BiPPzNtQgMAUTIHgYwpuxpqrLMRxWwq87bYA3hJ7oYECcQSD9s7d8o2ghZlabamECgMvM+gTXunQw87TWWoMh7TRjTDKh2nc8mWWK5xphn2tjfFhB++nj58ObXyx//8L8ud3dvLo8eEKA1Q0gvQgJCXi4B4RT5amg+XR4+KhKRF4CCkP47oEIVmyAYTMsJZWNX92QEz0JnMDBSIF0s1gaMIhV1tpO1W8aLQ136Xul2ncjUICyrEpnjOaE22m6N49WZTo+pZerk4/MOTJg0UJyHV68QZah4hM8YB+eEOrI5Pq4G4kxFwoiY3Ync7JwdnjfNOEfxjJMxh0onyAyKz8m15LdruFnMNZSl6QU1DVrWTaDgRqlpDXAz5kNzXGQ5GNaaw6BP9ck6d5+a8Rramd42aTFQyh6HVFG+x1+gnnxPXjkbM6jnNqkOIc9y0BHWKF5k8GyYpfYRPES0B6lrGlYjEiA1YIEQxuuaQYaye3s0lOZgtoGwh7KHDZ+r6mkPzaNlRlR0e1BUzKVZXakNV8eZ9VUueYzy5RL0/sodr8jO1cHu2S2K5bx27trrzsDRQ7Vrtoq91vJ5KOBUYXxS1zLVOp0M5pO5JHtEQAXKhZGO8Rx9AaPJXg8Ys+COsdZpyj5bdkD6m3QY3jcB59YpewKUSkOXvbmDvEFka1O4vwIvAZ6USV/dW5wF/jwu8phatUnPM0bMx+Nnzy5vX78KigfyxngQePKerANRf/YcstQcGsmQrU+VFEOUXclg4nhgZHGqNcC2l8G2xPH5IoBvHzfWIuIVfBZHKY3AqekZUpeM4N2HvG8yejz7kF/sDs8P0m92KBnkOFxPS+MbDZB9raw0n//551++FJXJvWsXrQviUFUNkf3CM0HticM/6nCUJXVSxgAIxRWaacSo6mhfg6xmjg0I4oSPZpm2Ibe32Zvu3XNgGUdjmUKelWfhj8EJ12We+HMIP62vHM/BdcmyBsyaLRZctE49zz1bkLPl06fLi5cvj7o9n+2MikflOX1Pf3dqIFwnNhmSZb6TyXv9+sgI5+AemBHZ819/LTr79GnIss6eAAAgAElEQVSC19h/+qq9QWq9faaksv/Iuvs9LZca9B5B8+w592a8+DlrK+1kQpeqYEacmlH7WdOq1XqdNCi/v7/89OJF9jL/t8H7oTpp7drqaJLdWxa9Z3TbJ7Fuz3b5HOCbETjOp2WozOiIfPMZ5pS1ydjwc/aEjZ4L/GDDpjA7BgO/p/qeAhNne/2PHGUBxYB0y1hzfsWW4XCtLkinzEwXWdqDxh9qdZlB0iJTd7eMIrYuzIRTTb1rPQ2tBzRYR6cTzTNlPk9iJ2R4WWfpGzrhtgQeZKtYQ2MPxNZPQC5nKGfT82fxA6Ra6t+wRwQYVAj3/V1vBv6eJbBROGcSzA7M9EyN4yzV6jjNKCMpnZB5RTOizB1sd1XULYWI0NYC/7QlWS9UlbnPa6rAd/0776nQ1jU5sLNkLbgIumgzEAA8FPG1OJqAmllJQRrZVgl0P5VJFEaPwjtPnyUTH1Dm/mNAAtatdV3+bujRU6oO+LcWNAGmN16ysNo7tnuJ+8hwwE64Pg57ajZrAAE/t0UBYyBl2n3mdRUK5G8CE2s0DdjH0jySFEem6+ST8AwEcPxNQKgyqMyqiKgcyZn6NgFQBoal9Gl9HRtcci7jC69P3+qPz9RQfeDcg+4Bt6j2U5bypW/FuDJubdPW88RSswJoJ5X/1RRjY6D+pkRtDKDWxbddSlrhRZW8waLZ3IOCnKTIEhY7C/k91hTPk/d7Rs9I1sxtxoysXq9FPTZCQY8qfgQrKqKaBbIOcOyk9mvJljWbjBPPxxizxi3NyRm4sh+BHq6HnWc9ZI7+wwwhacAP7y+vfnl5+d//639cPn54e3n+HA7347ScuP/wOSqjKZS00eWJ4/sgqHkDwvChczg1GxCK6YOb1BCmNus9fZ9Kk0nWbcqdyaQdaplw9SnKVMijGcK8kE0ubV2xQ7ItKa59zfj9OMurd2JR9EDtM3GteuDWpDW4ddNKN7EwORL6k8W1vcWXAWHraRgDfs7zB70aIk0QFlTp1EsoBvxz6bKpG1xhOBuX9/HQLWJRlJVJ1oGKAxbU8HJs0CxcaB+pESoSm1q3KWGe0XXVV6WBubljYOeIn6mBQQg3DskoLDsVuuIyXkcws5S5Ac113mr48ns3E0E4aqL6MxW8pNF4WGX8MerLGHovn/tMHWnNXAPUzMOaYqeo2qLk9cpMFuDUR4dNFzTOoC5ruPWqyd4M6YlhfdYawxqD0oebaahSGo48z0W2gLmrsW6rAQ/wIq3Msa1QTqfr/tl3aZDGV5zC0WBuLs1A9LC9bz+i3cvMWmrChjozV4oDMD46oBpgncuMYcCboo7nzCBrTMQ6xn+HlXV7PAc99FjDIKbJrtNGJk1x1yB6II4IOePGezL/abRtnePqcCJEQND3tlz+jO2oilH/e1yVSmksAkRnB6aZpVK5+WyAEWzCeumlJmo0Sw+07PNTH6Q8o9k7lE2XxUwWFOEAFMtWN2LAfLzbI4r4v82Yv3z54sgCB01cK5vQU6KGuwbUCzD4nbPaqQ6T68h2BXFg/exspmg+Y5Iswf5UPbmZYRzl1N9tL7gKk2WcGqn3lJbM93kXHFOpnwEOVrNHsERgdLZZXreASw0Yn+F3mLsAc1KXZg/iTK/WSkoe76Lz45oNyDZgy++FhbFARjt6FluBcgpwcKbnJTiMcy0q3j61XEsKrBlpA06DZP9Omx+cvPXs4ve513fff39QNZlj7KdjxBgkOzqb6N6wFQcHe/Y5KrUTB4ptWAlD2RYVLuC67BOpsdKFmRM+I9CQ1glrEWHwcPO5jgsHDOsj07TMRkCptaThjE2NbMQuat9w9K7g2JS+13A+NG9p0Qj5LCDUTjNeXL+gCZn50tiTZVyT6XP20GcK8DHBCWxAgIudUUHMRzkN3W2AI+NxzWyvNlxwFsGWUYW7RLvnM5YoqkegorY+176vnD9BXM6J9QLjswEr6fcIje2kvBvAZ+C6Z7tr1/KHBJ8nxehLaP5msp9UdXsBm2ese5lAPk4jDAvZJmNMuE/4+bnMwuBUeyXNkncQ6IvtGL3u355UtgiDDdCyicMPOrVfcN4MrqlVPc75lZ5w7WvdX5kuZgSzB4663GYTA8KHcnh/AL/Mmf2akxXauSktMUyvnf/aMQFhQewIKK1cxHYxPD8BEs3lqZ0+6KVRi65mAWv90EGI8nTpnp7TBAo8t3Xe+m2MuWCgZ1H2Z4QBr2quSWxE5fxa2iMoZ0mQYmrcg+sSgKQkYJlQ/m1pxDGeKw/Kegf4PNlkfRT9CnyeQweDs2+9+hiD+FonJpQAt1RnbYTncaj6rPVTC49z5rF7ZyI1YxiUddaAn3cPGBfthyfxufRzCvhQ7lSfO/sC9eTZNYF2rlUwsmdkbBCdCExyWcs40DPjvTpGxz6JmFNPUgNv/ZAmr8aKRDE1yYmyH1m/+nKCA+ekib72AcYODBco5OfWa5c2urY/6IDgC9O14bcEhKiM/vrzT5f//a//83J//+7yu29AEJ9dnj/95vLxDke1yks5CA7u+qRd/0FAaIYwWUWiezJJ799dXtPDZFbkHwWEOn20EDBFmqh4LR0yaKu5sJ8hl4M+p3NQdLsFxaJ2psAzUZNhLgWzLSvOX80stRmxTdFx4iv/jhPZwPLrgLAZhUrYm6WU7sdG5vDzcOmhWkqHh4COgNmUiCDMORJBYoFKd/NajIniAzpBydiNPlOnvmI1OvkHMriaPcbX60pLCnIy6V6byvIzF9nX1BG+b688g6HQSGbYGeuk/ZHGXZuR82I3Q+j33EgJQidgYDH+uYdUrj8VTh2TAgydo7MDqeOTd7C2aM2fRUCjbMpBtt6XKayf0A1rtsh+jTZobRFhEBtEFTo+bSfQwIeDAOMfpC7oacGVOvINfFT3+jeO1EGNLjpdtVPQtzqbpW70oDSotT7QLLXImTQV0W+uU2eprUaOLO4yYzpnMbLWjJyoyAYVAXxCqR6dZ2qe3//wfVBUUGbZABpKs/09bMrnD1KLwVrAb6Bq4C/NRIqr73xQ4PbZCn30MJaiksPzJNrknsO2sLep34qCXWo1RYERd6p0PQJahzz69lb2y7M6bFHSO9eThgLSrJrBmPx+UGV+l4xeeiKegnXWOWOVur5lAcx08/8eQA3aHJcEDRFeqEBVQYrWDmUvTQkylGgFrwCipsIbGuSyDhVBKE1XOpDMBTKlfCWQmCPFe/CODbAqla6TA5MiWYJffslhzB66jlF/LzXfAy+sK7VGUOf5yACsfrCO32q62cOjM8UhHr0zLSlWL4uTUQpX1Vade518e/RlraxFkXOmIxw2wgLCrOEJMgS9t73RSewqmZqVFTAGfp61hLiLwAPjzs9+fvmyzBXaYKSJcIEsgzquR9CHA2qwGJu/es0EYqsh4vnyjqu5M8iUfphAZrVnipgcgN2oRmbNSn28SpnXnl4p6gUlC1bi1Gf9LaDVyTJQS704SqWrXfb9zqrGBoOqG0auP6q5iF1VMj8B4skuKijiGZkAnbWfvsRTGR1roS1b6vQJUuhMSdk08DNjY6ASIAuQbzW6Orypdby055esgwT5P/+c9R2BigWEshQCfO5dej62Z6PrTlDF2ljrtrQPOvJmw8++g2AdbRIYswT/BLJH77dmb2ydQWaEusXuKTMjFTDRbnKOcz6zJ7X7k+f4BzHhwMJDjM22Xe2NJtuFYCM0y89kodcK4hPZyK59vmwxE4qsoj3nfszzDRV3sm5P4A8bl0D9+fOjlpD1r19oQNVgt4rIpc9X1Ab7LDApHb62sdl4fifgy5QfC27RjqJgg8J2rPkIBT591oCQwOf9u6OeL8kOah6nfyFbI+NwAqvPZ5/+ij6DDn+yRAMstLecb0wo7TGsgTeAAmTKHlhbOLPu2nnGi3eUKtpgty0UYOIkK3ZSsz3XEHqG60NwxrKu8KNqgxpQMd4IUfHs9sXt+VBQgP3fsZzPk8TO2jGNht01MrDz5sHl11e/Njh6XJ0T7E/W8IeyJxibMNoGlNvcPuDCPiMTIYoaZ12N1STqCwtcWLMblkPKgdBJaODJ3OuzxHZPDTm+cpgrFULqnDfbyL/PAXv0EgR4CHy3V9hDgoD4oGEx0h9yvlxo+avR/U0BISqjb179fPnzn/5P2k48fUom5mMURiMo85DAzkxKAylrCNvX7csMYbMgpU/djFqZtCmo5ug9/zhDuFTrClOLwpamd0TFQZCsHWwtYusDV7sXNOX/X0DIIuGecHybnSxVUtSA730dEGIgMWClsBbltO6KjQwy65doQjbExF3+TUD45ElpAFNIjBgJjWZZ3CsmNWNGwSuLPJt5jT97/9JQ47hNzc1AIeh+6qeKOkIzwXDGgSG4obh71KUIHpx6a8WRXraHRWldAO/I55m3GJQ4p83qufnZ3OnvN5lmjb8B4cpMWuM3GkzRvSoxigaeA8c4sQvwgrA0VTUHsLWGESn63TcHHVHZdoxnUP8EflNw3Ht3zdW5Bh1r9rCAQLPgzV43OO8ByrcKALxv6woMKHsnmb0e0L6b1GgVrw5Ex3qU0Uab4WSuSmGoM7H9eL8andUL6ujwe7w3e+5Ki4B2Xapznn0iTaHf4RTYW41+dyseN3tzVvo7Z5n+vYAwB+ZdhXLSt3BBKIEia9feQDiv1jQkM3dCg3l2nOa0exht3BraOKJT1uPzIoEE6qz59AddT9LWTTw4xCUCOCQb/ygBIffErnEgMW5xDNfENzWunz9fEKLw0CZ7JJVE9V3FAxREOBgGq4NM5j+Zzd4Loy3wk2AFEGtjVJbEzdEO4ewk6AyYWeiYNdPJNRW7ieM8BO4MNoQVwGfYT2tyzTyHPjxKuUFD3sXas/1+gZ1mVfy9Blt3WffMD4GvtVR557XlSCZxapq+H3uaQywU22VndGYM4nQqIlRkm5tTk2zl/qUUe08DwlCoFhSfg0zrulx3BOi557JVZhXrfDf4dw+aCTUzHod+48L7807SAUMfnY2KaBjUpt//PvsMinACg80Lz0otqzWQZ7tQ5P7aakOQrjboKv4UkMw2SFOkznuf6pj5P3vZYFLhnU+nNi09nwoe8Vzss/+PsTdtlutMjjQTO0CQBMkqM01bf+r53v//j4zZtMZUXWpVy1q1cAFAbBfAxdjj7s/JA2jjlVAAb2aePOdd4o3w8PCoiEKZJPYCjWz7asN0tHR+ucdz/1ozRI6NdWG2mOF+zoG72bqqIa+WZmyIAp+tx8u+GEtJ6hV2mvFL9vnUfkWlXNZexEJQFE3D8VK3zJYdwNcyK4yBQiXj6DTA2HlmlvVMVU4N7b17rekMW6LnWALsfyvDMxDUTM6Vfn4v+ysgzrKHPFucxtk2ATbsbdQNByLkvB/gc3bgBdiz38biMIgvbe627Uq2bpzbnLnrWXeOClkbEdJZqcixNzg7F6jwnSkDos+zQjb7/i8DQsZLsE4Qy/0XQHOZwjjTo6uSxeXMbIa0CQX2EveS+99c4eO4fwRkZL7wzMxR9t7SBrE7qPeezlTLJcKwYIyXBea+4oOdA/8BGantG2tL7YIEBCvZSQB3CgTd/9Y2yzwKw+VQr56YnKKOq1nn5gNqGhCuBzW/79n3tCrxWxsKBXkO6fNg+xhfbJeZNqmj2hGFeYgJErwsC8c46ucJXPs792Ts8wLzQ5V39rC+a3v2NvsZa9mkR67dVnRtjVcqeILR1aIyN9hb9gYBE8kZrmPdIHMvZTv7fWqwfJ+AUX2VCsZF82Mq85b0HBnQaXQIfgsYH35iFOTrx8Giqp0CDGgpgECpCvPaCJ6pInhosxRMDRg6XyctKzhf6Of+dUvvMp5jJ7pv//OAEFGZD+8u7169/KwP4fub1xGVefzwq7afSNZsvUiGkkRkYbzcM2WU/oNFPRCVAX0oZbROeGlBXwaE1hCCtIXOsT56Zns66a1P8Y+HaA/pc3uA8uk9IEXeShkl29k2Ea0BG0L3sbVROeTmBFVKvPTGA30aKv1lQIhBLt1qtZWjJErLYzLLY797yJDnwF4WzmJcnVScWwIzno3MKQZDI891rOfjebi2ksLcK68Z5KR34kkpr1LS20A3FaJIkJXApc6QSFQdnPWQIq09FF5kks+yoPlOFeOk+gSBH5WvTvAXamPry/OvAsIT+hte/1RoFa8x2AyyM8DAhrtsSrJDUprsHZOg7xFGoXWo3q/FxYIaZ9RphLaMf9dFg23r20rhYH3YeLcNQEOXiCw+tL9SWdK+Yihc73WqpckKNHhmzro/GhQE9R+iaPZVCobvr3PXIn0LpxMQQvEZHdDDi/dazFxh1O4jlcpwWvhhzpOdSW3vlf5QE2x+/0r343DQOWhAXEQPgEGjZM2NjnhkmUc1NTA9DqQJ2DRoLL3i+S/Ps7e4fzMeoppRGBw93MM3jqu1cAMLzCxwr53nkziWjelXiyGCb7BQgQCcj4JNQelWy1CUuQpl2S+jG7fQfZSNeuvXco0JPUQp9mEzV8mwTlSJBRqHZMXlAWagxMzB0BEyWIrwzqnlRgrgB8zoyDWTXKq3NcmZ39EHpS+q2isAAHopjUXHTxaBtoPXWZvYS4Jm7vcQ3zrJ5etgajcYQ1H5ZClOKojSSWOL0he06rHKtqve6ZmQ7w8lDPnwZmD4CaA2Co/zrpBKgibBpDV3j1jYmv96zvA8dQS6t3XqzSYdwciCwfPze19mGOPEpQF3M368zlx58JPFOgSAoujbOYsNoORigZmZTe4lzz1RIVVilbZnTmy7cozZJtLPpB538yQzI/aaWv7V8kln0mHJdcdY4TySqq7a9ZWh0KxTwJqBdTruycqQtbOtD3Vl0odPNbfYqF9ftlaz2YnSXKVQRTBtDpqZeNZtlEXX9uMQfcmztyedGStLR87Ol+ufdcyzCFAcDmLUwAuWFGATGLyKFOn8un8AbfneZP+nzG3AqX+BkchYWr87uqs101nPac3w4MjqqAB5ZvBwvwIt6UuY/VkGgGdzg8qJqKxkwTHwPvhcA87a9gMYX/uFDedW1DUb6HkbhzjAzcTixmjiPuIMw3pZc/HMx2r3tQVmtALYHSyM+iz+TmDszEAJeD97cLBI4udgR2rPm6nBB2o5A/dzztLK/jHb7PlYQaJrwNEyiNYnn2udCcR8xmZl62/x3aypnr+UMJSlxjmZHppfPy0Ne+qzrq2ewe0by7Nn3Q0IDsNmPWjNvlmKYmY+vW8HnAoW8VqznwUQzvb0GG/LjxTgmp07fILVF1evApbPJb6MAXh+N8BCuq7CPzlLVsZhHafBiwFNlNV33nahGQMU+2dOc56PNeV1Yhf0+XNG9fxuLWp1S1xnilsWNLtmx/lPAsgCyGVqRIxxnRIOQGdZw8zvnTIRCdzDulnfz8P/WTIFJmSSBbCJYJ9R47lzLrZjdbMCXawf/s3zGozX/74TO2qyhPfwUzDj2uM69/rvUkZdXVMZ/fTm1eWnH/98ub0lzUrK8tfLhxvkfx9HWIaG8qU1lK7GoKW5K87SFxnCe/eKjMSZj3gKhrnoKcIrzVh9XkPIhP7ud787GkIOBigveOILLAQPa+u1LMiUAurBHfnsTbj0owSJFnDivKdp7bVNQDNNH9tYdAX6/I5i3ET1c8qkefFaHcz1ZFuz2M82/olukbT+5NQjNgMNZtm0HHJT4EqQeLeS1Ewifc1Cr9rhXuVFMhitqyr9gxYZrUfkOSsj3gJ4qCO/pmC/9B8CTJF4xj0GYwGCvX7SzHKZOWsGo6a6LBpODHOocTobbtEWlhhZORAL0eU6zT0kqtpoX7VSZlzMGmazlFJsD7pHjM8ELSzoDYd/dFyCyZP6ppuc52dd8L2i6EcN34ECX2kriOYkg3WnxcU4CEWUmw2BxsCPtRjMMWsTYZEG+2TzWnTND04MBo4f5vyrBU7MASgP4+r1QHcN0HRcY3CGUnXsejCI1ha9KuhgE9uzUZAi4TjrVFkYLvKkapZzhXGzh5konFSJuFg7aET5DM6OFhAReFo94gn9dH+TXbYWDWdOCiHX++vf/hoDaJNhaCkW8ScgjEPY/k4a+LNjmcN4LUow7GRuoMpkb6cdTkVoVI+cd1NlsfWkZH5UtGSvvXvfetTQLbOvVfdqYMf1qsrbNe5hJBKYQCg1xVUsZR6jcElATp+hsw0aNdOsuAEh95dDG0ctjbZLbX/566vLixfPS4WNmiP0eWh099pUftQ969wMaFjTjKXZQsbWdZ1s6BwYA0Kei3UBiJds4Mdrk2men/FSvIZxVwab8Q3wl75ZDdgApHgdVoTtNeLUqbq6/pwcsDwH4y71WLEd1nLW4lQ0sTGlCXbPFJwZc2XgolLojItgg6hqz4MGDvbFPVNAuW6zSqUmXjP/V3DA4C7PChD67l2y0FyXthnOZZzH9e0kq48tCC0NVbsFywbbfAbboLJhKF1myk99JXmfrA0p/gIArHXqn6KsS++w1SNpDxSR+DLjYX9WPss9OgfWYDL257IG5su6IME46evK+AsQ8d06y9mPZDBoEI340YvnPfPW3w47jnOHfcaeHtnOZe55XtYFzpyoejKh2Mf1WTz6MNoeZZQ2zzZQekSmuAdsvRQyWQfQ4llXUOf6WmlobX9TkCR7aqAZc8HzPY1kfW2VWQ73Nr9lXO1jKAiPD8Cc9DP1Dxhz6yJVmi2zoQAyNlG2gq0K4gPZuif10a1nig0YIBPAkX6cJ3vA97bsoQFc2BcwkrLhajGFvBQD4joRpnlfEI61jO39+eefK8a0JvBSCXt2VNWZn/ZDpadmpfMFI3jN8hPH5zO18wXcZkWxPWbrzkqv7u34jKMEp8k4LIdTiyXASda02UizwAbdnmH8tzRv1jb95UJVTJ/TlgLUZrR2UKpfhcWqaNz569hj36VYx6bNxhxJjND0C0SocM7neK/1umdRGdZKhJEec/2CA/zkzHl/k/VlNpjfHTV4UzvmuxRice1mnE69Bs1QV5jncSjyloJYQpEs/ijdnwWE80Fjq9g/Rwue1j3r72Wd7r65z4g2rUZQ0Isx94+aGMnmZk8oHtNSF2ITQWTWiiVNPC+vs1ZlxR3U91NiSr8m/gvA9ZREo6IK62alI+ezpK0ympwgBonoYfoLtl0Xc82coClw/sG+KLKm2B/P3pZTbeMG4yTMsIE5KCWHyYef9B8GhPGePl4utx8uNy+fX/75T3+83H56d/n6KXSlj1EZvf2AE0f4exUjiErVOOKJxoeOkw3EwS3K1Ii9gjJFKa1zIWYN7zo9OlQZ5ZBrQ2d+h3OTPj+j7UWIY9SXZBnX9BPwSZRNVU03cwcSFHhFnKM4cG/NsK1P2hzUStuinFpHLRmKFfMaXCjfXyevAWECrWzyJ6v9IdPWBqZX562qg9n4S4WzGTwQLO6/olmlqbm5S31psBcjMfW2GDNrJT7dZqNjhItS1FHh/aJadR4rPGGgIA0ozz7j2AOt/Z+s+ytPHY58wYEGHdeeds4D7zeQIcvFArbdRqmPzXhkI52QQz4vAomTLiJyzO8EDZKV0xBOaKZoWTNaUjqlFeRZUMxEHtwxneqSB51ZTw1vFHVpHhrp4h2EO/jc2Bp314KU3aA7zP1aPRjMJmA/9aCM8z0aYQ6BtfGQjiVVxWCWPRHlue0p1rCIrpkIjYdIl5RXi7m999TSjiZo6wTVz0LbQYJ5nPty0FsDlB31hQiPlFfeE3oXiF4Al7YTcUwVptEBNAuZA16a7hwTnpnrMZ+sXanGHoBmnfm9VNHUTU2xj2smy0pN1pq1xw69e1eDTePs0TcMhFoDUvQ+6oGnYDH1XRjxZHqv+16aFQepFG6lwpmTzBl2bA5GajLevo3qmPLkjDvfy30d978g98vsuvNXmh1je+13JfJvHSxZJOaf+lafLeIMsBcCiECtqf2KAzaUmfdEBOxNexSq1ixVNHOgIiXCDad1wbNzj4p3mJk9C9Yk47YMCf82wMMR5vCtI1inmr3lfLjGo56L4z8qHvMkMu9aC8V9FGBrIqHTRnl2aqM5k0aV4vn5TBTqgtYigLb665OYlq1eeH4zXAZ9R1bUlgoTVqgTUtvJNXlOs2vJcpAtOfURY78RzIR2h9DMekhZU1f2RynFjHfR7ooIxL5sfXreGrhznwnOFhyf1Vy1S2XFVEk5435yrLTPjB/jrUCNvkCc2QcVIFHIpWBM+5KmfcOoezp8jL91MoI7noU8X6negF5Xqr6iGUHOpS6PDut5KqjB8+T82DoKSl6CRP6O0jES9FMwNKjn/IGZQOaafeQ+LJr/Lo4ijhZjiyNnJldAVb+AMzR+zN27cdT4fRkeLeng93U8i/7z36G7ZY/cq5rxzc0BVsSR3pnPGgkDxLNw2QMccWX6+T7nrcyZ0hpZM4BHadFh7TYB2UoFmMuKyJVxxJgLdMdeH4rtVWo3OPKs9pzIuTyQKXs5FN0CLbYVc69lL4yBJUsrtdhrH1BQeXX0y7qY1WIyBSjVjDCINGCzP5tjkwBrrC39kWTyWa82BF97hoDHpwbxAujaY8t/6puVzmcW03PvM8/+JGjiuRtfD7/38eNDQMb1GG2M+ZquZdeOr2XNUQZxj3OPNXCtbWcNsV74PQC92WTXG/sZ2xe6bZIP7UNqpgv/hDEK8LSspIGgflwZd/W3+SyvwxTSD03p0Kjs2afrme3nTepkXZIISg1eRfASLySwby2vYJiibvHFBr5237AmLSXauX5qU2JQb0CI2JtsnQAtZuvWYsrkT9Z3hDELPFpfyLMnWP70KVRQQDwyvTAbABmytydaxfwmcbCkEACEgBZBXdiC6aOJmnTLZc5gjWeUe9UYwDXKZ7h2FOinmUIJQsRxflNA+PH95c3zny7/8x/+x+XTp5vLs2cgBfcu9+48uLx9fXP5+L68XWtg6vwQFNSZoLVEDP29u1HRK6WDIsnbtJxI9Lv+SiiVsmFSSDwESnQJZbMKuoJXyjsAACAASURBVJRy9OxZKTUxjp81m242ycJuJkVlzhZ2XnvXBa0/Zw/m0LZpOAIFKxgd7SuOi0X3o0iqoujm72anuH3qT1ABJnNPGphNlUbba0hp/R+oTcR55gBrLEVDg3qcKE4NbKaAOrZes56lZuQw/HRbZOfJk9wP2SnQ2zjYJwc38zQev2jZcRiFVlOxijiLc/LcvM1AQavoa+f+bipvJdCaomkyr9AnQhWq4EGcqxW5GkgdNQ1r9s3ixWnj+mykLOo1eVWhlZ2hMRvhd5ST0gPOYADfZxaOVgxHNikS4c1sJ2hZgHPNCBSdxDFpf8qik2Yrjs1rPeejR3GORM/igCmuAJI9Vakgy1O+lQ5ylhxObdwQWA340etzWREyLqx7HcbM5eoCI4zRk/hAVFt/URqHtVGsMQwSxifo1QRGsg/vVtGU5w+VZG0ZpHx5IGftD2iJuuYy1gkICXYGGrEPpLnk+khYE1itYD9rYAhd1yWZFGsw18x5mT8+b40Y9sGsM84rayy09Dc09f41gQ57+dtn3+b7BASSlV8dVhwhqaXLBBmE1PGbNPWcnzgpUL6nSFwn6Sb2pa1qJiKU7HEl9V1/yeBNWRUHyHYFAiAifxh5FSSZx1I2K1RQYK0I+gFcTOzK4n6pety/9R4qlpW+3nGJE741oR1inM6AVdDSOd3JtKwdgwqN596tcbS3x3NvB4W+aH+dnaoxG7TE+SM7yL5/8uSzthNSYCN68dVXBzNEtN+MWpHUCh/EMZ8jxnzwPUjf+3wRF1gLj7BUhuiK7DNXKIHaZD1BwBcAAAe99aiMK9k+A2obH8ehW2aTvZZgm/3G989W8Lq0Me5P51HHg+c0y66TndqxZUbNyIriM36yAlSb42+CmWSKJ6rz808/xQbx3cnCrx9lWDSrH4WG/nCKlHFGNrd8J3uG/RbA4PWbI8vQrBLPiGIrqHivJ+2MzBAOUtSRI95TwEmFTuxgMn3ro6YttlWNDJpkfQlad65njChNWd8wPucaMLDKvl3LgwiTpZasbWy4b+zF8+cv6sSvppbf/fUvfz3Owm8CVjdIViSIuehZV1rllXZfh7j75VMywdwDLT9co2aj+U7uOcyQ7Zs4yzuHeY151Em2dh97TNCqdkD20YRLrC/0DOE1fJKM09p9mKXhM/Yt5ByQocK8M49sWILiqJkPvOcaDbJ7n9ZOG/B5/rsvrv5NgVJ9CO6HZyNjaF0pkxPaJHVvYyQEEBxF1wCJZ8OmV5ir81jV9goc6XuF1fMVfVCR3e9YC1IEWJk/Zv/EXPf2Y/xYfJGALqvDOvzCCZjEJqfNUxMbsmRStjGwNWM225dWVeoiRP24rAX3iM+C3eYMVFmXMWltZm2cz8t3eL3Uta5nroBZA4QqmHMOR834yeOwC8xyaxeYd8ap50JBz1K9q65rz2q+o34CmeL6GdJA9esYP8AUnitn+vYZzDSDTYGbczsQrnMuDWI/5f1T7eUeWa8EN99++yz3wTxrh1IbukTOIciYmuJmZJNh3vrXh4yd+Vg/oT0K2QOwH14mk1+xvSZ/GI/6bQU09XsEFbgPGRe2S6J0CECW5FMTN6WTMveWemH3Wp/Z9VgQtowjznteYxw8JxRj4r6PnzuwOlcfqcbLFPZ5D+BVFKB/U0B4++Hy9vnPlz/+4e8vnz69u3z7Lc7WnbSbSDD4kSWCsezN1jG6c/lwO4rf3bWRmEiDKqNxdqBEcfiS/hw3nkEFIcc4Z9JPGQIGH0cVx5d0Mz0AGdC2i0BWtvLCbE4M1vubUlEZ8ASUU9ULRekN/T9+DSKCUQMBILA1LdzDrhF/F+hVbpZ7TsC0Bsc6MRr0HAZr6xDa3miwuc/JazMRPchKpxJVv85i1YS4Hw506zhC03ryeCpyfV3qgA1PQQ9K56swRgrhp+DJoWaGLtmte9BUEM7os8uhb91Tuep1Vq5qR+fsXJCQc6uB07+PLCqH9LIWLOrUHEztk/E90OtldHSaznRexkXjoxhAHKohp25onp0N2T42FUCpE7CWIkOhWDfcHwey6yFrcgIXcVJXl1UqbAvv0xdpDlwCtqFZoWYNfWFSz/1mpK01CG0m78gYhU5U8MRx+Ew19H0lpe1LlCw5tUWvXh1OYQ7hHX45BKY46eEsQGJA4/cZvDbzO766NLpT/YvOZ7KdoR5fHXmVBUVedfAPhHX1u9kvq8kV5Q8qTsA3ijb3gHOI4WbunX+/32bCoGreg1k+7oNgM1QJVSRXL5ZAaFwSnjmqxi9/zbqW9tiaxGvjYcUopDyxzqTmZv2aSRj1PMFU6iq7JmyNI6BQp/jRkUF/NSEp6SipnRqVnsPFDE0YBnMaIkgEdW6BTYKS1WWwJo5eRAM/Fv/HgTDwsI6z9a4VM4rDmAxumQsGO9LFdLTMwKrsZ4BoLSrvi0jGWiYYfNjaQUDmrOjLmDM1qo0yzhF8WB0RQcvX33yTIDl0ytStNbPMwao4C/tPxTTeL6AlsOT+EggSGDQ7mcBG8RbG8v37nAvMiaJfrDUDI76DNR6gZfcTlsTqTwOwLNsSoZ6dGXGipsSqfW8vtPUmXcN1At2eY6X+CjgGkFuGMw5sQJO2wuDcsX4wZ/DJPprls46SaxoAJzNzc3P55fnzrBO+ozXFpWZJqbbmjsXP+OJMtda19XI5qwOgDUQ8ZegMHAW2Vhp4ALzcOzZZsQcBR4EEKYnYCjM1YR/YI3PlADqOjE0yGMtQG+RzPYPtUGRtm2AP3OgEtG6b92Hv8RNkOiTgHbVX+yqrJus+AS+Npq++gwAb7y/AsDn99OlCMMnrL5cZzj5dqxeukSAG4az1Msx33qkCMfsdZ14nkTXHZ2RSHWDCKPmxQXneZh15ts53leKTJRugxNgJLGevrGWD5/0//vGPcVr/63/9rwdFWd/F+v4yYZrFb1nNtf5KVezDHk3B0XXCvGKnOSOkuOIDYV/Y8+4N94dsGO7BIJT3BNz45psGkO9vEoxYzqKYkfbNfWYmTZ+C6yT4nmJogLiplMs8ORILq8fHRwU4sG1GWB5rfs51CcA4345AeW2jMh6rrYyy8erjyuZZ2cMAymuGsMrQ3KOBiMB8GF6rETVjnN6RaS/U0gXWzY8//pjrx8daLRyvJUO9esSj1nNnHPdKoB3RxrUrMjsqqK1+Ac+R8wIBm5cvs26lWmZs0Cm4A6iLP9/zqGNTv9ugF5/UvtcCZaHqE6CubZWU9qyRgANrI3ECJvMsUfskZqnCKeOUPrBr7v6ZLzPgXOYHcxndCTKZE2USkHafsQ8FFt7wvNMQMCsdwP3jx8QmtpxQUAg7fTCfci41GZU9tDY/+kXcJ4GjtlNxSQPHsxI29+NeMahknuOH/NaA8ObFL5d//OP/d7m9fXf55hsoDrdRGYU2evdSCmgCICgGOBpB5BAzuHe5/xABFDj29CKsUgvOVFD8qcIZEHLjr9cMm6VvDYLoDc4CyAybDRSAhcUh0uiarI7p0yHNOdinMhrBBDjNzfqUmvUqh77F4ey31Iyltxrrsxxos34szvKa/+2AMHUqqQ8qzzeIYtDoT0Gj+dtNnEN3KIcZun73nO27qBv1cCkPutmcr756suayFD3/64AwTrtZPeV7R1PEyDN2PIM9clhMqVdB2XELNk5+CtZL6W1d1TfdlJOSD+K1DJTO15miwzhbWxSjPTQqNJTRQzQeRzA0/rjIWFL7p2AJg8V92s/qTOdLfeDUOh3bly9flCI7umnpR210j6ob/z6akL97dzRz1ckTfTftjjEiyGzrjCKEMXQP2xurGw/ku2AIz4HRsPecPPUYskUaVR6sA9Us3bWfJAe/qqTZY/fvZe5FJqXoHupfk1Rv4DaVR9W4wkHvOrIGFES+Ae0oj4A3qYntZ0UwW1/T3plpE3FSoWStB1UdfZiNo/E3YKiTuMzV5oKD5Kcff/rsUMQekPknaGZ/xrl62/5CjrWH4kGdOlGbksneIarDcP6cCH/k/H/55RDhUMXS5/OgDtIJ3jEWARnvHLrSzEZDwawZpOYAixNUBz8I7GSia4xBbts81oA844yy2Fco3Xb/JqCmHxu9PBcw8MzcG+v4nK3MgX2iWadUHFt2bqEysC7AxRxM6XEciKl/HUXyJHHTYP3+vR7gp55OPEv292qu+H7uORL2OHNv3gyVbkBbB7mB9DnAOZwcRYpstj6H3oCQLGT6Vs4esD4J0Lp/23NNBzDOxdZczp1lL/PZNUV2b6e2dEizWU2DJ4UfrD8Mss9zrdY0dONlSuM8DhEPUj5ar9mnM0OAZ0qLAkVfRNY3TnyPAaFiO5nfiY6cs4yVXO+6NxNlTaD3EwdzQeU5c6sDb9bGbLECPZ2bL/ppBTQpgGnwkQBrdDCevcFiS0d0tLQRcZImUsb1nTMc2GuG8H7m7FjX5TYUFHv4sGj86qG6F3Ea74WFZFCa4GgtCQTJWl9fxzTO1YKv1L9O4ZM+i9imgIoPAd/ahsGSk/RsXAa5hulaHxe7/J6eaKhatidjtAWmdZCAMCqHzY5iFwW07EmZwG/qk609rkBOBIEm7MY1rfvhvODfjDXBB/Ngo3e+z4BYm5ZM1EBzMyHnui0DEMY6oNx7tAzazoMxEuj7xz/+Y1pv/Zf/8n+lLUCyJacSDdd2bN6D9h4UlDYrlHlhPLb+BbcEY5l/voOgi/cxb4wXmXr+2+yb9FXt1mELN/aMgUGd4JXgXPwxwUJuaHa0ge92yHpSm2mTipr1O0aIbSrMfDEe0of1BQm8VUrF98waxc6f1WTn/CscY4Cmj2Vm1bWXv3d/h9dqTeGJCs3nwlgY6H4+99kXP//yc/Z1xn51Zw3gWpNpgJfzdEFUAsKwzVqnGJbHyd/gM8lsR7CsVGjOUmyo2VPvI+uUnrYrKbE1gjV+UbedPx+QdLWyrC3P/WSlp6Eg+HgkGw7WXMXS4tcnsGoz+6zDJKNerSztqk7s2af/afY2tO6tAXtr2nPVoFAfGZuQM+pUX6ieAFoarCnLZNxrfN8BaKH3gVLzKavcBEkTcPjzsWHWKaK6DmhEBvXXl7Gt7KcIUCG0w/etT3BVWv+jPoQH1IPh/3B5/+L55Z/+8R9SQ/j0KQjTzeVyC83n0eXBXVBRnMVRrBJMVcEmkSqCAO/eXt7CrQ+NrM4mwgHhHk9plKCRjB+HfoOxSacOxc9hPuEXHgrHUee7lIBPrZkYClXnv0FOJkO6ZdCIx3lfDM1qXirGoRPXhJ38++RAFxhqyLNBTxnCbprVqqV2p47x9z/8kM1CQJgJXTDJZJKeFwX8DMlOPWPVgUIDOEl64wyQri4vnVq9jjU/2VxTYBVZ1TDzFsbku++/Oxoek/rGmfr66ddFYeJMT+00AUGbnD/77rsE4KI0ZGISZA1JLf++jkLS7CtOb3EsSHXnLpQcKRUo/c2QnQNCjYxBo05Fgvg55Kk7nOCGyHnmY8I79x/cywGVgBC++oIz7gejbEBFIMbcBGn/gKDIt+Vvj+ZBYGfm50xRsOiZUec+ItCzFH422Vtom79mDYd2s+biBusEOjokzahXBAHDw2vyyMuTL8pVtdBLDkMzYGx4NrOIefr2zPlw/iNPP4pa6phCj2hbB8eG6wAUREl2jdP9HNdh3MyQ2eA9DloQ+NUFEYypkHqi6ojY53BwvEITvlx+/unn3Ls1r9w7a437sFZKxE6Zau6FBt4FLFrLEAokSPDXX0eoiHFnTg8V1TkePOe337T5OwhtD5a7R28evt/M5KLQfzcgTDBuHe4XAaEBEFl1njPPuP6a1lIcaN+d1hdwL8++fXb0BDNbjVhInOzRE7l3npO97J5o7RfgVdd2s5cN6AGhvv66oBfr5vmLFxeogTnYE5xDwULQ4dvD+U3wEjtVsEMKS1BLqD6jjeOcse+O+q5R8rkvDn3XldkeAy0PtQQUZCxo2/HiRYbcehRBBMaB/e4aznpagGMPQYx1QA2yk1OR/TcDQmsCreM5HO97dQSgS58ySjIEzMAwZjhVARI5v3YYG7xLTWW+BKXy7KxFx3QByb9FkTVbybhgA/hcGAmyaRaQ87oOld+dsVtPudgPstELIKTV1XEeiHX/fq7NPgv7ZLZEtVrOnkMx91SLLpX44+pLDRCwk6wPvov7qONRlB87634GzDvElgbOHlmk9biUIYAtbB1sHZLPAsITXSq15slQcH5XtZBxDzX3Zg2rB1ZIu1LcLFndrdsEwnfupKUUe6egy7V/WfbWQFaBL36XoBHtgtFgI1u/dSSg9WVGLI7qSfAqPs+ygFJhZS0IKPH8MAtYp6WrFQSV8pY1vBYLgo8AkvwoRJNnHauhbbkQnWtGs5nhaR2wxtYWyNYOpQtXSRH7yZnEPHNNA1GuAzhmf9nfGhCegSruo22gejY360rdU8UKAUUFIGRg6AfED1pgwFwLDAqaymJLrfDE5TyLXQcN3AGY5lfNZ7E1Rny1sbpKX29NW8ZZ6iA01jGJeBa1GszgHS72AbgsETDWUbJ6H97Ht5BFoviPn63C+RUsbWBTv9Asvn4tn4lvfVKy5f0RI+IMOvo9rrfzwKn6NQBupUOyF7sPreFuhky7YmAlIOjv45dQGrGyL0uUrLeTKcZ3pUzg8eMEh80k0taiGhLnEpuUsIT9h00hoBxD4Wjl1OQDP2dFT9l73FsDS1TFC2qzh7iXiEKtTho/JSrAtGB7+vTy/ffft11amB9tmQJwksxqqLrXUjM1KxJmrBODwK7AR9gmUb4FSKwOA+8xIBS0SKnZqT1OfM/HsI7u53zR/vC7gvhlA9ouy4BQwLB7q4qvGYvflCH89PHy4eXzy5/+6X9GZfSrr5BCfxNBGfsQEv1ngNYYmwXJwg/v9dHkVdeOojTEqm/eJd26zUcPQjY+znQQ80+jToyKWroSi/2SLBkBilmCOkfSa8qLblq0whVRLz3Rcni/iIvIh80ii1S0h6HoghS8LPylxv9VQLiAJ03HHz9qUPH+Q2gCHFQ49XEKx/9lMllc/ER8ZSqL0nNE5uKMLOBKA97U0pVbzo2mGHQqlWxakTQdBWl3GnyMVBZCFleRyoiKLLjUyeW+iqq1EBnDd8VCr8hoqXWVnb6O1/pxTS2KZxCFa2Bf+ohKYlIJ22y2wY/IWDb0DmLWB0H1tcGrNX7LvFqHeKfZCqmzHhJ17OpdEIAxJop1tBajqJC0Mhzon378MZuNQAwQIypU+TxF9lVo9EC278w14CjlQyEMMjGMEWOfrMUQTFHC1COcm9uHfleHnGwx181mTmb22hcRw0kw3oxUufvsPT5nHy0FU+rwlg7M76RNcDAYZMc4TAJcxNM6nNKobeNS43UUxmdoR70bFUAH/ZDAv7lJQMP9EUikRnEoJNcKZRREGXBhGRQdE+6F5+fzpSWV+sTv+Sz7CQclTpoB4cSibMTM9d2DZzDBgzPI8FTK4hSsGD5Ptufj3wVkrip6h9e6flTNfLRusE5xqXTarAAqaXL7MIcN9xfHYntNRxVjzrMwt2ZZeAYOzXN9XIKXtMCoc3bIaOPEUZ88NJEMdwQ/Brhxb2b72vanUtjWtuRZR7M+AJ3R6JmLABITG+nwXOuBWffUqInOf5kZzIG2wBYHk3XFfpQZwOfSKuBR61kNtM4HZvd57acOGIwKRVoCiK3/l+hsUd1SoZJVo8Z0LAbG1fpY6Y3uYa7P2OFY8T6mX3rvoXh4FuCxEfwywEGvJyrDs+gsMT85D+/e3Vp4l8yBGT5ADBvVC7h1pzV7LSqf+xxNUmESnp0sy3mtS+Gldhp7amBtAOyY9mw4Fv41YUL2deUE2ptk8ybRL+UxwdRKAkJppm7+JKAgih+GDvWTL19es1C2XhgCn/FKe5T1NV5tXsAfBCJWg3AO3gVDI3QRGlqRcYNaz0ruKSDmFAoNoBnbOP9khL9unc0GJDYioOWUFLG/UgoZN2wUa/DQQjhqnWs3BHEVUYk9WBY/JRhzyA1osk+ToX6bs8MsZx3RUpW5ltL5Ae4+NiMQJ3WBg5kVx17GD/PI7wqa9hwRGD0yzss44t+k/und26MvI+NUNeMBvROEO58N1vwb0Jz/Lh3+TeaBOWoteYX7tEHn7J4Z2CszCHBfBdLaO8Am7ksbyjoANCpggh/UMzDCTysRsf6tQV+ZG93/DfiYW3vYMpbWqLP+ZQllLFdDKVDJ69i47PlRdBucV/VblkjP49J1BVEtyWF+GBPpg9b68fuAzqGSw6r6XNBPiqA1oNgSk5+53rKtyfytntgabvZsaMnzOdwrnsWsBUXpVLaWdhwfci1L9D8DjBT9OMquknFf7S/3wxwx/yqrW1ZyrvUTVC949qTN1pflOxg5A6RS7jPlVIPLsgquzBXHLe3btg94Lu4tKudp+VOgJzWs83cFJ/m8c5BYxT1+tPttgitlcjDvJjZloGvQZ01g6KdJgLzPGrNuNs+49kRMIj6GauSxYQOEuYHD9k5ThTHm+5hLxpj3mqDKGvttAeGHU0AIrY6AEAf00+X+3QfJEJYGVXpIkBg2xP1G9ClMRwJ3jYulHUb9aP00+LuBW+Xw4RHzEyW89OxqbU6dtTsJsqAp1BFoc9SgADn4r8p4dWz7eeaoB2HVs3rYUxTcNGwdNORZmz3Egctkr64o6eqhPh46It4etkb0HAY4eentctTY3U1wTEDBYuAzcYZwzie9rCPK4mNB4PjxJ7+ncHWSx6CgoSXdqYytKEgLW0E2aWfQPz0U+7ts5vXOMxgpml/ZbJ3/1BPY/D302joOGh42qwidB4uG3wAhyN3H0jyCIk6tjHv0oAmlkoUZp6YBlii7/Os6dlUJK+J7EwOmM5llNypuDrHUTzbojAFV8XYUMvu/kcVmLkCCeD4ODZ11xo0NSCbqf//pT5effvopmavvnj27PHv2XSlDZAHXhBZU1XqE0FM+3aZW4WrQm72V6pqM5CgMrGjWYtCvSZHbb6yiGU9DJeS7QEl1QgxqLJxmPUklY4yT8ZPOuXGrKE+/x/oQruMBZSClyIXULMVoWIehK6bXTrPvqsBp8D00s+4+vA+aK02VNc04M66AOtiCHuLswwrYWIPWOrHWyzSDWwTPfarDhGF3Pri3HFBkXJNdedPAZ1ksxgi0lsyddQP87kr3bIE561Llso+rk3B8QxmLUW7D6irq3c33qrxo8BKKUzL6T0eNag3gccA96WugszhDyYKeqHjYVcQh8t0ozc7pYG5Zo9dC9jqIorZf0jKtueM9ilgZ9EvJYYwExw5Udwq8jK+28+FQd21F1uFam1jr4xpgrSbTdaIcsf/CuFgfPZ6LiVZIhzWvjeA6rqvQjG5ulpGAun/t22W2h/1f9sizIqTL+HI9abJZ72MX8J3WJAVgW6ZR9WiDIWsceS/3QRaA62CPoB5rF3kmmR/8Ow7i69eZt9BEs3ce5jM4h4xpHAzApqlVYmsIjJwzrm3LpWTLl6UVMPPMsGffGYBivrkHskrTHVtA1h6G2oHagNYmGgQb6MVZHXW/GZOyEHQirV3KehjrxUzbGUhtjWSbLB/rbLUw33333eXRV19dfvzLX7LeOZ8ZD8EdnbIEqOvZygMhhhBaPeDrVB6t/Y1jxNk9+2Ig1HPpKsmfwN7gZ3bRbBJPy9ixTn7/u9+HXSA1sHFyA1QpidbMYhvI9vv7AhHN2iSb2bRIKeFz+hrMV+tAYLVAEv3r6CNW/yQlJdRwUr5Cy6j4GLWTvh9bmbYaCAfRMuXJ49i8nIVrrWXNlwFhAWbAdlg97cMagBklVPuNou4c8aUKpUmlzjpHHGMCLp4R/Hd8sg/vK4gxASxtufvb4NbMCTY1vWaXueHcZM2xb45s6Rgaigaxrsz0tf1JRYwAhWnzZMBFiRA2hzOP70vbndlcM/5cx6yYmWCZEtxzaPzTX/B8jgoy+3PAsjafNYK95rsikHMqM1Ftu77mh6OlgWq8slVy7xPUYV/oiwqEMU7JCj16HL+HPWnQGsG/k+9lsCNI59nKNa3Jxr5F2ZbxnygXok9mm2NTXr2KH875HpDm5iYBXIGhlj8YoCZrucboVeEs/Zl1wtnBnLKecs5N6RSb+JwWCbS/GQCi2BLfx3pT8E4gq6q7BRZYF2EJTuAmiYj1TZXxl5Zfq/VVnThJn7F5BEJjr8bOMCGk7Tzziq0lFnh0PWp8sYHx+ZOZLzjGvErVdUz4m1Y6gC74S4z999//cLRxY6wDgl+qRN+kCfFNy9TqQ1f0KZTdnVXMaxNjFfgM82TnYUzSbwoIb99f3j3/+fKHqIy+u3z7jF4YUBMfXD7cfKQrBX25R9c4icosIwglNANUiEpcsypi6UVYpzBo/yJ8qIxE0z98/0Mzf9ZkrB8YiG4dh2YTWSgYuzQKj2rjSWEnxtNeUKrdFZsS8Mehq1JXU77N0pVOdhYaYDDTk83GvKMvmboPircm53FCgng1GG2Pv1Jo22T8/WGIglZMrjYZ1ClXiXhzXQ8tHXgcaJ41dIJl+HhfArRka08NOoMklBojmmxwa81SVBjn6DSQUkHubg5xNhqfYVErlc8I5juDSgwVmcy1QQRjGFRi2TeNqYYxAd8pCyG19EBJrT8aYm7QZ9sOUXcD2AZbRUqTqb5zN4aLMWnQe5UbNttEoIKggpue78ag4Vj+y7/8SwwdgXkolzbsDUWSvk2tpQw4sN5zjIdZO4EKnisCJlCmco2CH9b0hGe/dZoDc0piGBmMrugPBlP6iUIuCY4WVMIlx7hyv6HFjH4gNdNUbURMVCKbYqgHEIdm1cYaiFmkHxTsi3YWrBvr5VK7tZoyMxnWLeq4MdY6GBrF7jmMbjOA7CfRzGTcI8vfFinMIQCG2ZACCpXC1kmL07e9yevpFTZp6qCWUTDkWWoQCRa4Xw9vMsFpOJvMfcSG85oIpY5LELepgzk/VxDmmmVThIDvCu0jIkvttxQhLH5WI8ZzRnzLwAAAIABJREFUYDeyrqf8F/XGiG6gktqWA0F9+8D5eA4IAppkCSsYU/p3A5NQnGb0sBBBp5cZKYjTWhGBIkVxIhgwtV3mkDFjXeRQ+qLtgJkm/vZQTMCytkJnIKLS353v2rAyQvhvaLLaIn7H8yrM5B5035uhZH3zGT7PvjVLaACX+rhlirDzBnNcj7VukML9ejB3wNbEV7u2vwVwIg50EqAKCLDgXel/rh2l2T0rnwHgiSMz5Tvugz/s3aDHmxvGyL3MPcdhGbXwLIQUsGQZSO131sWAlKyXOQbWHV7PwJ6LyXYtO5UzdWIztuDg/bwHNoGlADJadJAjtLC11SzV+m6mb+KT0uIXoOucMv4PHj9uQAhla3Xi1qVhF168fHE4TtTE8DsC5djStLJQWbttT6Tzm4Wx9CDg7doi8TzRMZiNLKtn+3ZAJvPxy88/R3WV5+b7pH+Gxj8Qwn2G3SdQMwuV+ruJaX0GbC0zz32lzjT787ovI/aGAvJtwcXWNTZLKNBOdgvhEh3jgAQRBZnCJQAidc4p6WlLGYVjzGi53pPVGABThsHHI8jkmfkRjHVPsO7DeqGsIbT49XIb8KgjyjoASJNSx1pNMHlqwRBKIaquo8hzzuHHUXoRP2hlGVmDeyZBmdzr1u5xb6OXRhDOFiQ7c/GbzDbzvfpNYcGsx7I+VIJzGGYAzGNGnIEOs0I//fxTek7y/tiUZ98edVsJ5KOKWnE4ASmDFJ41gdXadnFPZruk3/KdgEr0vjyAY1gTo3Paoqq1di2nyBkZoUXhoNm20dHNaNpyi9IhRI4EeTwz8Gfwa6Ug8p18VvCJ19iPBDEBSWezun+rwsnvpSbGPs3fCStqvjK3yb7Bt+ezAdMWmDJn8VlP/kdBxeoe9HwnqC5oIetKP8TAJwyNgc/p2ZkWFm1b59rJ+TaBtZzr+rD0vQS0R7FzSZ0A78nA1y4HiFItewrpDx88ypkui4tzILX2Y3cI7DLHgE74KwIuAWOXUe6127pDwC5rd/GDz5g65tkmz/yzvkK+NxT8+oCyUX5jQHhzqIxCGX36NYb9weXh/ccJCN+/o3YA5L4XR7GSB7CnHM5UccX+MYpNRpA6l2Th+NMaMaLYNmm9d/nh++/b8Hj1R/wOA8SE6yDxWqggU4I0G7jwuDRNNvLU+Op7XTeI9Qt17BpQha62+qJE8THoKir10FQdy4xb4l1Vix5AR2hmTgoVk8jmJCCwUW3RiOuPTpl1Mkkxjw7AdVjcBlcIylQgAbpLUc9IA6/hPAuprQzqzCYgHJ0sXPgPGIw2Rue5pbxc+c9D8aeS2vrPHlo2U+e6zHmQyUNuvwdynJYVsGdRb2xT0/GpAarZPRFUpsW0us6jc9XAC6N0bwF1FRENDNwUCXjDBydbXE42Dgfz+5GgY20erPHkPj7rmzXKG2sMwxRFrHfUzraHZlGjAhgiU4wjiIz1M8yZYx80C/VR6sDoAUT6/+uny6ZXrthghDVdQYzKeMc5Gq2Vv/n+HJQfSmOQeutBm4bSr6EEvkxdqHSOZPKmWqVgEuOYOZjxCl37TZ/B7GgpVAUWypMvqpU/vnZbem6c6PH4zy08sr9m/D3kul8rmBIEc/RXLsr6lV7D+7l2eiBNGhrDCuKLkS4lcfOCPZki4lXF8mPGgfn3NdYEQBLUyTT9nUhEAkgO89UjYPRTc7Xa1Ag5zIgbEFIXbSbKekzq6hib1nu04F5aCIcZh2NrbRtsZp/sUGrQXLS0xn0CTBwI0MWiZNt2FWZCinDSu7XgWArdF8B1b3oAsvbbyoEx1fmX3WBQyMziUKbGGmR/DqgZBCitgkpnOmbBsAJeBRq6T8wGiNCLujL3oOmMF4djHdkKD7DnOAfSgxBKJxnyMS6iiBiqbdufdF93bbJ2+Qz7Vtl/a1lwkLT6Bu0vIrV+DQhV7LTnYECm2d3Y0zmeedYFEkdt1rJsBniMDa952HOtOMVTtazDXbCU98berNdkxEYePcozETwaSB5zt8yRmSRrD3WqXX/N3Hb/Jvs38MNA7Rw4no6hA/zgenFax2gI4JA2Ks3e2LPNsUmAiZ1S3h3wbUJPjBfz0sz6emgBsqAii8r3o0eh55vJ1aZY05kantkDM0XU8lhLl7NzdbO5nylMMq4BHVMP1DOxwF+ZCZnHqRHKXOEZsy5Qt331KgFh5vzBw8xREPnV5TE+2CAccsbHOdc+5ftHDUyN5RSO+R1shdT2TjlVdpWOWgSTPn7MuHhGCBJzXWXwj4BwDCRes2YqtcU706x99zzg2fguvsdshWAZeyH7cfuZuQbEsE7Jc9daPGu8sXe1Sd07BuBnEZBkuCL2t3uztRR1rQPn2PPcQzLpE2OxNVcc2AXZZsxT57jSmdI9u794BsZYmyUTiGumf+5q6qUHGrQzhqx/7tUsakCT3UvO+GQJa0tZk5wBghyAUjr10kcdM/4mE277Mc4o3q94maJ+8cmwk+u1CFD7+9//7mDEAIzg+Mc3wE7PP7HWkDEBxDgDx+4rs4xhYywDZjAmKM91zmA+vkCEn0axNdiI/xjl89fxvfAx1E4IWJ6exbTKKTjhmcPnz4BSgv3ZVta52cbQWNdCIjZwc2Awj21grJl3Ph+69upaFTOKMu8Yi+xD9vq5vYqgSbLD724OQFqhpJ5vvSfrLRmPai907wtKyWoU8AzQ9+rXXJc1xH/DbjCOkFHEtbleWEMqLoeCfSrHGgib/TTg7WDcnFRUHWP9cv3oJs/Kqkj8sWA3Pt1/niH8cLl8vLm8//XF5V/+z58uNze/Xu7cgX6IoMzDy/27Dy8fbkBxXq2Ilcn4JtSlINbeYKGBOkeR/58jOmTMXoU///LL5ReodlO7fPqkIiA5TNMsvg6SDkFoZqN7nmV/zwN0904VF0XQXXQ6UvKzm5HKkcaplrUex3+8dA/jw4iR5h/S2Azn1NcmJmO6lgNElVHuPUITQ9JYoASHIEsupqJsNoeuCxPEY6IvRdoU/2i2K4WtH6hbgA7R5uTXrE5rKs1AJnuyDIkBZURa2KjrqeYBUodjGc4g5+XRi55wrfQwGuddx0ApYuouuFbQ+aE5HgQchgYIUgeD2s35PdeQmS3LAfr4SZzfyqeTZb061aUDr2Gv6OmHDxXryH1W9RHHwMPfe+ZvnfvQtSzyH3LZg+/Sdh+hp4DYVTiBNcozShEugo+8fAEANje0HwIu6YVpvzGRCtHV0KSQuh/iFGfzDn0Pm8nyD+uO+4izhpov37XsSmkw77JmeF5+zmiwDrmZhushRCb4Jkg83xcq8moKpP0pXxznfsXlZp4ThERQqpSLoJ2hLDdw91AM+k8W4e7dOv5k4iLm0bHyuzhg5coHMZzMM4cjVAoV62zWCvjQJtIVPjGAxbGWBiU9m+9krvgMToFCNK2FQ8K/GYbYHRRkN6ZmuaUUYX++egpCeP+oDwEQI4PeA62BX4Ohqq1FZW7OhI62SGtkvtej0yCxzm0Bsxr3Us09hA1ymHOcoARzm3NphSLRPRS0c9cQ4AjyZ697bQ7xKgyyvnM4Q82ek1UBoivdxwwqgcdVfa2ZhrRqWDYw4NHt7UHFi5LnmqurPpggDqGLsBHoOftsQAeHamt+GB//CPJlnFdLFuRz2dE4NnNazFjF9tzc5PrQkwxcsQsJREcd5nNxHlZjlhMiiPlEfQA1plipgzSyxLH3zIjwOeYuPQmX8SXw5Xl1hLgW8wYYSu3yX/7yl2Z+57hLa+MzCZ4WhAkcGqiytrCTfNbXBGGurISCgf/Wj2tCxdEARwfNfTDmMnFm5JxrnSfVLrnP3MfqqXFm2J9m1QURcJIrnkWQXCG4b779NnW29l3DPuh8JzuT/oaVbWcwzi0yWIsEFhHhOtXhkzX2PE/GG2d2gUiCztHZ4pi9oUVNHW/8AyiCAlgEAHwfmbxkrlOLWjsv+8HML/cdMOvFi8uf//znnLdQZQGrOJsAqaTNmxXXP4BGbMDVoKRtQbAHKeU4sWis727pxM60AbNe1756oWlPuVrn0td4boF3xg5bFiXD6RQYXGIfuzZaHiLooO3mGrGFYeb0XDXj4fnkmQUoGebKw4ep2WReCAhdwzJL+I4CfNfz376x8dsC6JfFkMD7yVetGX7/PucbJoKsO7YyNdfTT0g2aSKDMoKwvZwVoXummTfCZBWfkxmGVQVgZM2SdeJ8A+QwaxhbHhpr+1ty/4gMAojFhxoQbGCmnoO0Tn0U3keJC8/H/MQ2XD5d/u7v/i7nWACsAbXYb9t0yJbRb0vQHrGmUpfP4mwFTgocco41w2oJVceU5yGI5fO8l7PnoK+udlKguxoXzQod2gGv2g4sSYmpcbsWOL8t8xAsjU8Q7YXWz/IjOKB99h48h3JWj1WW83o9gZlz7uX8u5TSLCHEfPBe9kb7Gj49KMKZ89CJey4yRvF4EgvU50grjfW15L3n5JVJsoAU64WrH1Y/Hl+uwpCWPNn6wwBef0C/Jb7KUQ7VfydRMfXVwydfq5L6da1jlKlhMuw3BoTvLx9ev7j87S//5/L2Ha0ToLN8uNy7IIDw8HK5pfakxbesHIK1UCoOade7kYO+HDREe3Q1h0f9YLM2t5cff/45Gy/tGQ7HA4oENV1V1uMn8r1Rg2zhdAvyR0c9qQXX+SmSU2ehCKbNk91AXx6IoYpOBtbDXmTl84DQpu0NCKtI2cJOA9DUQVzu5sBhE5pliqECBZsC3VX4QHn+8ZuXIbTmI+ghPRMn98tYMHY43udFrdpU6Q4NCvmRNsK9YICTdUz2rkhXN1INSxZp5tZMZcdf2ieLLwHBGgmLWCcgvLO2E6OatPi+QQc/ZokMdE3Tpz5iz8xCxQBgJKgrNehxIx6tGkKX6r2zRkLBue0BxmdDpwiVF1EARC+KvGHEzmgVwRhOhEETryvBLI2DmoMcHLefFnSV7maGrXVcrXvEMHC9onzUPhZEYL4iNLMaT1HJBFPpY1RFSINSfleK3Q7V8cV1hKUTidbyTB7wDf6rhCXVxnlKxuhU0xAq6ts3R1/L7rXWU8bZwoisnQBjZFbQQmjHswBOqU2Os4aP13IwQAN8/aqtVVA6JCC0OBz56ckoR/l22ZfIVu8QqoBCRS+yN9fYV2MfJ3yiBwrsuIdTA0FtHoHq3bupacR+iNg2u9tMGZmC1sg0Y6WIx0jwRzADkEUw6eEe6uuAKOmVKNTg3AoGeOA3o17FTdYNc2UwFxovFJ1Q2ZptlM4XUODUo07qIvONw6AD6Dq5rpdm8WsfK799AGpftIUwCGaeAiCtrQ73UOer32XQEluytjJxBPaeg7Jqr7/Rka1b0w4xxwW0WtNnAXwEp9bXL4Ft6s+LnAYhHz3KTID3zfjFgVjtp5lO93gCQijCQ419Rp5BsCPOxCit2TuR/X+QNdJ+UbX//tGBjZOzHoTJcM1eRvBltLAzWHkO3qhX5sz461//eoi++Ey8L1mQw3aP6pkj+PNgzTUoPTXMlzFGGAsdrPMZmHN5QjjYIb/X90fZ+gt2S+Z5taIBWkKLqghLJPY5q7c/wkxYz1/26NE8fGcaaygU4DdvG9AtU8PnyMahAoodOoNScf5gy5xqHo+M8DID7D2zLoKyCQjnbNau9/yNku7jx9n7fFdB5uyYo2wo2MNsZGwr4MG79k89MmI27149J3uFoFDHVSdZaXttt1R07lf6fAKh1Zph0xhDxpxx0a+wdMM6IxuvRxBq2QDtToXuFE25KjJmHhP4dZ957eO5IvYy4biBjp3bJ1mrBsoJdtZmJNTl7WHWoowP7jfO/GpLtVkALgEoX7wY9ZHzpGAag65o1hXManmPP9oBz/cA7vhC9nVdr9rj/UNxvixxSb34aI0Jxk9UX+y092vJA2vONj5Rp6SpOzWciH+MAcE8mtHi+wIEU588VXnnLrZtGV59BtvRMJYAFVzrO1QvV4sm+MdnzY422Cht07KYa5BKhvzT5qxKoimNuncvQXPAm/X+S6aPgPBBA0LXkWPs2cwY8yzMQQKQZbL4N9/L2Su1VKDYIBj7dKhHTxgldnRaEQEWwry5KnmaeRTk1zfh+SOgQ39Depsr4rfA2aw7108SZHbvHIBzz4AI7M/6yQXmo6B8qgF2r+gzca20q5lPnYylbMeB6SlTQBwLIHh9rk1w5Fxeuw7ZWAfFZWcRe+h87jgPnsF9reue73Y+eF6eEZ8m/axzHv3WthMfby4f37y8/PjXf1lASEHtuzSkR1QmwjLJHDWIyOJhIuW22jh2BrMFtNzg6GijzTAwP//8S2q5itJwRRtHPrx8//13lyekv23wGzWkIrcGF42Ui6QHtRxP9UrBLF3Knn7pQZVD9Pif/meMTlGofy8gVDXQwO/LzdF6hA9ZkJHaXbFqnPtlNTkM+O8g7aMGiJyaGRIJ6dgqflN0IhLMkzQWcXF8KtdN8FMOvFmdM+WE1DcBAAdvDgZoFEP0COiYk9RmxWnEQWqvmIN+GEqBTvK1aP6KkNvDCtXXSnif+5mFovD0q8M5SL+UcdChA6kIyffBT8dwMX89RBv4ZVG/fpX7Z5yjkvagGxe01pqVIOxfUwBdkSEQPRWnPBTMVnBdue0aAR0eg8HcyxcZODZ47u3Bw6KXO2wjIvTxU5wbPp9DbpL+ZIz5Yf45JKDxgC5yL/zhOVhb1KYo/oOh+4ZM/NqRKG1uVvCsUBi56CGmOGhnmqgoNs/oAc13Sd2215ciJqwnDy0dl+y99Z/KmkeZTYVgguH1HCqyVacZZ5d5AmkLH59g60Hrj9NTa3tEMQsN/TnDoiItnzcYSaZhgbQUE9ZuEP0V5dvUGMfMVgDUe0QJ+B1Bz6jRZGZpyfD10/aCVIV29ir3a+b+421anKSO66T41v3XbIfqnYiySI0Mpcq6lrRzAD2uTYrwTWiibT2D8xY63nqbYrvS33V1T1Iu+Ztxpb2ETdAVkJCSrk07nCmzzwm26ZHYAM8MHO8L1Wr0JII4BYq4j3MriAJV66U222/wxeEj7Vg75L4y25VszunAVtlUR601o+uhNEqmGR0ofgnShmJzHQNCD+QEk6eg1BpTnKvU7q2ug3mJo7DvkoqaDNRaEsR2r07uzDTg36FkL5PLd0L9ZJyYe5vbm4VkLMyS5HyaChxrjmwYdoBr8Sx+n46GZx/fGfDg5ISwp0txep19kedZaw/2dLKMr1+f3Oj+M0yIUYoCTIyaGwcjTjXZ4tr7q0PdOlgd0WN+54xJfUu2H8opQR/PN3GdQwgkNL5Hh2iX2Tiem+ehxsmgy+At9meA40GXJev3+nWC0Zxrjx8nI5f+W8v4GqCfA+xkwk89MbVB0mRZw4IKba3RIPOcYeZ15ox5dL3l/D4JiWVPzBlMic3G+8jYjvni+OrAp0/sRDZaq/SxFGkajBvEqapIGckccutG6zRe2xV437n+gAoF935NG7BXscmlaZLNotb18UGbM1jknlQ0DVth49hsRQHsAnGvs57IiqqC2Ex2QWRbE+SMphXZixe5LmDtNu6RmTsv3PM41yEubZV7UeyE99sm46gR2/dafxul5wcP2lMYNfABTgcldYCd/kHKK779NrfCe1mnAqXUfvJs2CV7v3Ft7i/U2NmJ7G/owTuTODP1PQEkC1oUyMHHMbNnZpjvC2g5e5hnwy9+UNE+bZO2Q5+Z/RS68Mo3wn469dGEmcG4pv3LdCk4A7h/rqs9OmjZo1ELtnJfqQ+eVkECuyUU3LsGevb/k0HEGstZPMaOgbjJnfoasHlu8x2wPAoica6/DijPGcUz8L3pwXii/J+TQQLuCuhwT22P0/IH4hL2PXFNMnPst539Bva8lj2Uvr0NuPBLVYKltQRrCx9O+2EWlevFB2QfjGHl2aPgkWA2vz8HprITFe4x8PtMyOpUIicLzvOCezDG+A0Zwo+Xy+37y4dXzy//55//V9pNAO4RENI54B7/dxdZ/DaGFwkIpW0OTJAuqJ6hey4SX8q2YjOXdS28XBCTef6CoMB2CN3yLPzf//73oWsQBAbBC+LWom6oknx3HxI0vUqTpWyhkEcGoeIEDqhOQakjrddJ9L96OmsIz3Agd5vJQEo7h1+dRyfBgyTqWtlYTYm3V821XotsF/cnVSbOynqHmdFLH7D101H4xXoVnEYPUFTJgsiw0E5oAJ9NwBD6awtRj+A2AjrXFgtscjYR1FUcYJUhdWZjbKe8mvmwgHt0A7M4MapDURLEzNlgEaYB74MHcYzaq+cmm04FUq7ftiOl3EQdLfLxlew3s9gsyVouUDMyZ1uaQTdS102NRymUfCYUiPUhTH3h6LihBE6QQtqL6+OKfrUf1pITXZcL1gyaayhBpKqa6GFiZprnZd1EOnxoeMY6Uve3Fw5gDi+CDd5rIMb4V+6+SDuG6vvvvp+y5b1DIdWsXBCgFWEHmZ8joiHTQXft5lkW1Ims4lxwn6JKIIVRkTTrI7VyFAUVLpmPUMgXDF8dxlIxMrdPO7c94FvTWyGg7lUPdANEQAsOZ+aRMXffRPRidaIaSbn1rJkqL5YeQ6aY+08W9dTnpxmyggRx0BY0V/il+51Onx6iBFehQwEcDVw4C7jwvh7AZK4ma30EGQ2IRd0TqEllFHxa1iEte+4/yF4pmKNwU7NmzUrXYZGRwC8DMOC0YPe0H7YoWU+8UEuz/+vk5VkWvLo2zo6itpW5AclOz0zU+RSROAVxBaYKXCWjv9pProtzR2CLPcfBU0qbsUZIRgc9TtMCMQOwZLIXDHOvOp3ZY0eWu1l15k1arZTkqqvV7vE82GaCwDS6/uab2CrmzXojHXTnk+vheOA08Qy1rYgZ1fkKGPkFdYfxMTNn5o7P1Nl8m9dSQ/f1162VX7ZVhz82DIVSHMYxDbhPnBN+B3Dk3ByUxy/ab2Db2makM20wa6bBTOCxT/ccnmmuDWu7s2ZnYD3/tC+1c2RR7uccyNidBFxwPNMCJfN7L4AMdMiMw2hbZlw4CzgnAR/44RlY91HdXmoufeZC8SqNOAwlasm23zhroObxCjbVdi2Zg/Vdswfj2UHMfKbfYG0TY4c9/lIsLAEhwTx6AdDVR53j84BMzZDeOYR9dASl9VpvZSDB77lH3pf63Kl88vwGbP7OPc/7ChiUMYV5LsBQyi3rQ3uKDT1qXmF+TC08/tYUnxUbw06y1kJnpmwHtfYpv/PcaRkEMDLRkignk8GL/wT1shlE10b1C7r+rhTjZXsUlJpCNCu17ckKcAB+WlfleRawaoEmayw12esb6DnYuWkfNjNj6izwee7FdgdZI6tZ5tlZNwb/XC8smQV9rNuIVb15k7OMFmgpAwgriWCkARP2uTaFMqGCR4JsJhAEcPjMEURb20/7EsTsQplcKcO5sbktHfZZbZH7LpTRr56sRAiGRX0B7ZKU69qxsqXMiPIePmuGun5VwTb9APc6/jfrIyAr9olxoTZ8pRP6b/E5d94x1gar+Mr4/swRwJeAuAGuLC9sXgHU+ibuN1k5nuFhdq0/oSrC0VxYdjh7ej0M9RsqxlNQjfu1xj51k2mJQbYWsG7CmetDGL9iiREFarK/L/XzSkOuIJT74RzctryKeuzGTPHrT7GC85Xs9HrF6oPJBtgBfjDKDNQFUQ8bYKnKylDc6yro/saA8Oby7uUvlz/9rz+ELvr119S5sCgulzu30atL0EEGyD88ZOufWhMWAYRkCBd0kX2bchNmgwfDoL963doe1UND/RsK8Lvf/T7ZsKLwFZcxIOT3XJsFXZS0dV41qk3JsrilAB1IZ7KLnQAVnpj0XqOiK0fKfr1dRHikphmEpdB2ojK8R4eKxQKqA7LGOOn4x7ldbyGbSx6O6akHjQ4r44BjLKXS1hLcHxspGYQT8n0seFUQT9RBqQ9BC+Aa394mEPnxx58yxgnG0lS72cwe6u1/wqHYrGezcHW46gAe/XVWq0etF3MLumowQgaMDEQ2LZTKOQIppN6mKFJfMaCzo38EI0Nk2yeo/V2uDs3S40FaKjRgJqwIaO8bZ8ZajAgZjX7hZm3AXMdRZKngwWpuPpVupwENsr/eRwZw0nsi/nJpz6LWsrRZtcFW6hBHteHw8nDCAOb72BuvXh11LowZWTazehxe7Sk4wZD1FjqCkzllETCABx/55anx6QDOqU2MNsfW/nJQrbgp1oKgik4Mc8XvDPoJFqBPxtE8qS/yHGZBk4Ue5ULkyx6kkVBfXYFUGu5D9C8BUJQO27tMhy2O1wLfMBaG5KpmZlG34lKMcemKRZHTdPdSKXuCdLNvMcgLKtNaYsFExbBWn3sXYQaUF61fLRhUI15lwGQwRpPTCRdACTCmYvHoHRnnB/eTDWEPxaasHs8MMPsxqDHKaYAsc9DqVOMYTxF5++AarNYmVrn1c6e9tY4NtBWdaHa/NjeOzpu3cbK4XlQn17ssGeTQv2iJc5UWJ/jk+YOmrq6HQCjI6AIhgxb3EN+nmp1ZPoNM5i42wuyvomULjnkf12dcrLXDUTFrlSzd+/cJRghEki0bxQmH3DpOkXXWvXuumemKwJghFM3PwTsFN4VuFJJhf+jE86yKAxkQBhRcJjFB82kvp3Yq6ngVO4jq8ddfJ3jgMwrqxDHZmRKq+4QZpPQyX9ZzR7lXeu/Ec3Iuzg6EmreslmdwVbibQalwQsskShUvzToB966X5vYDJnDQmiVZaUfYHRWIClPkK4Q/CkwAZHBN5r00+Evex+/LmmgLC/Y/tiwAKw4zYmVRQ2zwwRizhs2uAJZgy5g7HPc4YMvYxH6Pxm8WIsGLNaNkyU69WbUf7CGc5tzvel4yhmQjFbyJkA4iVSfF1TM9TV+BZ4UZk0BlwaWgnXZSG+fZnDFaFom1ybhQMyf7gu8Jm2jqigTC2C3GiPpMnonv04nk3hkTgwFZSRHsgfG0muyUQKT+rTaY55eCzr15fpsZVmgobYTWBJyAlbNQ1kMVAXCxAAAgAElEQVS+82iJdBXSIEDgGRFLM2sXhkbE+5qxd5y0hzi5Fdhjzb85KK6xAbZoWAAgdY+gzeczIIz/tpqvqq/eJhiUKeP7BWbMSAdwmS1P8PmRdmoVBEvGdc65gbVAHK+TBcdZx95HUG3nXGrI16LN81dAUAAngVtKTD609cIURR0nxycZVEV9oB6vHQHfa0KGa4Vp84Zynd4z8247EtYJzy/TDYZXWEw3NwHPXP8qgyswx/5tfe+To0UG+7GA7KOcv4yfytJcz9KBcyDN7wnIFI1kjTEPloUJtLNuz2UN7BNsvMCB4F5taZl9CusYPNaulr2kfxRwd/vr8AsnjOf+HB8l+9+SGsesIGLZkvaiZMywAykJmABd7PLiC8WaLJmIPV2iQt9J0ZzYjNhrE2F3Yytbh3/tqcjr2bP/oahMnuTD5fL+3eXV858u//S//gFW7OXZM4Kv28vdT/cunyjzuMWRL0XUTBjGIK0fWgR1/N3g5lQ7FeGZUil6+NeohlqRPzugbqvm03YHV6VRD2ydRGXaU2xNrVcMcEUs2nqg39WG2HX0QWAwoBmQ3W/uI2hbqZIRcdkBhZExi5RAdgpKrWW8t9R6qRwaKemWRYvv5/uTHpaaovy4TYYjinHN7Ph9IscYtcjwzkFUBCUL+25pfelrMxEDaYIcztDibLNxZChpfP72zbVxKhTC9C0qXVGDq6Ous8qzWB9nalwHvFSryt/GgXqMAuHjQ9o+GadRfHPo2tdJRcUhQEFX4ow2aMraWkDIWsHZbtFxFeRirI56SahEn/deNGti8M6zRDhgKlU8czNzywCkr+W1jjJO1PpbctNxsoOulp9sIMmGNUuH44nBI9hgLZoBSY/MZZ0jBrRCeFGhBoPXoNYg0uBTZ0Zjn3kazSJ1OUPjPbBzALCLkWcOQrZAZWpfybbMEXQ+MucDDZjLfOf93hfACxQgjSX7k00U9P0kPhBUbZQ3xvlMXe2ztA1AWAXL8PAsddKK+Ec2Pi0MAD+oC62ha9/BOjVkrbhHs99BOSfnz33a68/vdHyVhObLIy2/2iGBJQ2/dIsAT+97GNmqhgOryHbXivYk1L4BYWZZkwFY2wZtgPW7OZTiqOLQQzlr+4hkiN69C2odYGQgiI5i6NEowI1Cz1oL2MIeRZJ7zq2OQ0AwwImJx+BoFQFt01rWIkFfQJll1YKQn6iJqX20xnl937yvA3RYplgHSHT67AAVIa0S8VGzhvMd56PASShCC7IViGBNMb/dgw1MDEoSRC3ww7FAnEKREcaSOSh1u/Ug2mNRa2yCAJ09Eu1Dx/qSisc9Jeh8+zZOkA1/DdIS4KzuUyom42qAKrCmoE7rHPpjhir2ZrRexkPHUqoYYxc68c7glksUZPX7eS/XI2uWetTVcQfImaiPAJBz5Jw1s//myLAaODG+BV5PtWhxHLtXg5BPZKGZwarsphaZPmJbkwS2OIDUqbLnGjiVucNc4ainBj/j2P3unzjGR3a9fkjW6ammUz9Bimad9dpsxiV16u/epSQFGxbWSfr3Nohjj1xReXyeOmhXAaqj+/ShGk2GEFuS608wIu+3QfyAcOuJOUe59/SvU9F2Ql3YUoXmMndkwAnEYEEs4y67iTXesWwG6/jZOuR8Dj1vdcp1oMv+YD50nKuIDnBHIFyGBRTIM9DM3CgOVxC/jC39CtZHlKttOB9b0dpq33sEcKk5fxj/hPsARFZ8qCDuvaxByzwU87B85VBknv6Bz22riPOaiV838CaAekpqGrS7twWCy1CijrDPljz0qEJnUNUggfWScaE8ZH5s9v07zspXsUmpJ5wiqMFXgOWx36jP0/dq3nsK9hFknIhP+lP2nOUnLYwWyPPvs38ZO7pyhtCuyUJTDoRPu0CF+yajx5o9Z7oDjpD9nT+kfsQxhhNKw+5yPbUt0ndyYjrMZ1hRUyc1ocB9J/BRGHJnWoKYsGOwEVD3m6EWUGNMbBWBPYlSKnM3poHZ3Jyz2cf9w5p2b5yTEraOYMwNMq0ZNIkUFsP8As6DlMWtt7TnRDKaJHpOarTxex8+ylmaZNe7t/EBv/vu2QJPyguaKOPHvRNK8VgtWZvJ4LZdyuHfbE8nGxl6c9uvKDQTgHJnevzW9WM2Ky2owvVYZP9+QHicSR8ulw/vLm9+LWX00y2N6bn528vdCwEhHjHh6RyUOcqhOp56e+RwWxInQhtTwnw/lD1IYTi+NbTHmTiqopzeZida7M/A2cetKAkUSdCRUiSj6JOgtJK8BkU6Fznk1sBbAQhe2463sPCo9WJBsVHMaBnMpGgzFJMeRtIKzwUW0gxLF2gNSdD1SeN+ViTbgsbSKxQOGM2R70ixPgjCaCo4pvyo1pT+UEEWqkDJTwPbqUrNeHhQpVZxSmulgXXyVSX18x6IK6vvAqJudIhJUPIhYkWeSy1ijmwUmoU3eiLGX842xpBJTzZlDWXLZ98mGHfewMAMG3No38eDwrsC6JruKl723x0HfekjGJ+wi+InvK/IVhF71+JZTCDXmiJqD4fRUye5zEGGEUgt6uVThCEwIs2Stil6DuLUqaISV6EQnsF5CzJly5O0urhSfs2c6qiD1Nt7KLVqy2gwlkHJ5vT3O0v7iNMXvnsNRePZSqUoSFS6c4MED0UPVj4figWH2CE6VKTJYNA9wpo8aFLc27JTaS6+eRd04Lv4HHsta2XZgBq00pGCCkYgocEqv8/3sl/eVwo87II1dNeQG1xk7XLAbLWrnsh+sdGrmXHuoX303ieQzYFsAJqAsK0P+P44OtCClACfVyLdkWcwS6cjYJaN67C3c0gG6S+10awCwTufIfBof8HSXLO3V4d8ZBNSX9wMEddorfWnsDQEMDqeXbtmCERMeU3n0AL/4/kWoJ0DF7OzWXdTGb3SvupI1alpBttnYc9F1n7jJ6Wzw1aae1gmewYZITr7ikydRV1iw6H4LSDU2QcQOIKjUc0IMpqdKhodJPrUA8ygj8CR6wSYG+20KoWdk9CkXr8+UHHXTFgbs72x9asxYv0SFHkmcQ3H5RC1WL9HHIzct02NFxwb2EcUZpn4BAXn+ttlpAx6eY1xSCCWfVcnsirTdYa0xcloD5xJQKUCoyIkcWxRj7y24yha3YbwORNPSs2ePyrripbzJrLrZIAEav3unhXd2+3h1VpA59/97Pee97O0ZfeQa5z78Ax3vXMvMESyB0d75OEVa2tJwJq/DwzjHuxnljMUv+ZxG7azlqwB7pnfP2YEbBPBOUHgw2vshdhkVDunr6Cc/eHALWPD67wPux5Qag6lPkUBjjnJy85LU+e7rElOkDCH3rM5/XNp57R65YDYU3CmnpWfiFAM5BOQ4R7rP9VRlv0Qp3xgDa8HtD68jO50bZjsLH4XQRNAobe0qepZzhrgd9g2QTW/1znVdp0zq6lLtp572SGuU8pkA1R8MgI2zlbbNbnvWB+8JjtLu6qt1p/Ls+zsZ1zY/9heVSi5f89k6cICnTwiPo/+hwyXcw2dDnzO3tuCGN3LLfkwI+he5n2MR8A0EhZk5sjwPqWlR7PCnrsJZCPshpASPsSVgqtTmzU/e8QYKdKTYGaOL/PLM3LtrEfW/ZIK8R3Sd7Ptdg6mzPakvknW0ewYv4s/dhJqrF9wbadiVk9wlHHKmJ/KuQpMtRSHZzZI1B4YMBlEapMPn3VCeXwX4H7WzkrQ9IW6r0j0dNwBVMz4UdMPmMt3S4vVfhmQsT5sbt/ekA18C3Z3rt3jBnsBtS+XlHwxH/n99Frmfnic7lS9glfH64vNfkNA2BrC27e/Xn768c+X9+/ZFDSYxJGDAkUVYXnBaSy/TB8OWopVh9YYDHIDGEpqAUXN3r2/ufz8y/PLn//y56Jnozkpv1pBhGbpQj3d4cfCLpJR9cQirdeATOXSCNjsyXXeGGQMMFG7m1sueTckSGELPRX/MCDk/UXMrk3OVe50UWlIekBXnAY6rM1Qa1Sr1MRr9pRjI4j0ZFNJQbHH32RsWWSlw7JAihq4QdhwHJyh89zUkIE2ZDOsiFjjiaNTyl9bJ3j/OuRmjEA0oNqIKIFy1JjQ6uKbGBkRRu7Zmh770sU4rJA9Y5qN2fk7UyZ6+JSWdLTJQCRodDoXsEhRqQR1pI9Uek7TpuIjqBJ0tzUYZla76a9BOdcV4TscrXwvaoKl7tUhLoqaBt4psCdAaKaFzSw1gtfaBxB1sYeXn3/5OU6CAVjGOX2aipBx7WMMY8SuVIQY0fWCDC3rRFE4spGrcePe2i/yQwyffSDjDFGzCdV3DoFZSBX+gsQvmDOrm7UU2klpQR4Uyf6vSTXXC236yC5WyMiArShfjXGC/WXY2ZM4YQIaAXUud1LDymdFqkV4r2BAM7I5SBfMsJ5amL2mp2ECINTUwLHZuyp0Ms68VgnrIv/S0kKlmDMrrYrrsk6Zv+MQWM1nDuMF7WapEhRt3g1U4oxNYU4Qy4L4w2mesA+2NGDFrosDLzMg94YQwaTLBQ+kuyo6cz64tQs6cLFjOlnU465fWJD9UGiLxNurjvHi9/nuBVs6uNk3y9BI6aW4PxTSBZUEXfYuy+fmMDD+7H3G3rUn2KCTwr1bh1gbsL52czzNmp2FbBgrgbvUj2xv83xhM5CJOdE6Uej7/ocfLj//9NNR96uTKu2PdcpzRFF0QRafSdZ2bSP4W2rnOTvlXB2Mj5NgCY4BcwgYmjNhzhPrGUooZwxOePYOmduJTKnY6Lo4BxwBaZYRkIrM/YjKR1lywWDtGAEZffTaRiSB3IJOn9W9y3W1V2cA43zvrQ8vKGX/0HOm0YBdkEnKebJJzM2dO/lcsgqwaCZSpINF4ChbRyGiPNtq4nXouK7CPjqk3FvsXnQH2u9LNgC9Bs0CPZPuNpp76ugGBCSIHzMEJoQOMmue9QIb5Mcff6wzuv562DTq4DIO1Jm9fn3YS+hxKmoy9q692K1TFkk7ZlaS9+koHuqNczh5b86pT59SJyjI5n7hdcaQZ9bhhkHF+wCFM+9rL4WtRQwNm04JiPehvsG1hrDBDq8ni7TsL+ufsVNAQ99IRzt+4IK0s5+GGEgc3T0T/kXmc+UJ3D9+iEGiY2BQUQrr+to9mnI4iq1mXtJPs31/uQfWNv4Qc8aZL/uGa/CaLaXiR6V3ZMFtAgBF+Zwz77HlT29bAnK/rCvsKeMBY4FxPtPtrXMP6IEuxDtq+JshNMAWsKpAkS2SKt4nyM19cW17LQbQWducnMsrexB4tDQrgfl8mVIUyzo4QIS1iuAMZ36sGcyapXZ4fj/r/ReEWKYhEfrwKZtmf0aBa1k83D+lHdY6hn3y4EGYVaUakwHrGc/Y6HPoZ7vuExzNn9DnUewu4FlAXM7Znl8Gjtt8E6ScjvinlidY/tNaw9sLNoK5SwZ1tOUms6Z8PeAifY0fPYrIGyDN4QOuppaxtw0E4xWQ6iGgSUHAtPDDtxyDSvXtvDYRKJ4pQnDSr2mBs3IBbWUpqB9z3/GB1rv3OCtInvy7lNEjQ3gNCH/+6S/pQ2hAeOdy//LwHnx9pIDvt33ERF34eFQgRx05B4RkyAhAWHzh0d/eXl6++vXytx9/GpJh8+RmAAwIi5g3rcrnMWAqVp4zgwYNRZZLK0uguqyIi0xDFLQgWaweRjr59tz7LCB8++4IDs4Iv5us91hE04wG1ySQKJJVn1UjFif2i6Jz3lKZ/dLyipaoYAUvvIsk2bjJ8vLMyvbyodL6yhFXpMXi1RbbNo1NsEgAESru6hvjLGUTXDccQUGQ1gmV6LBBFS6iUaPPvdb4cOgWSTRTYJWfwaHqpKVfLit62lBBIacOaXsJD0wOKFEwHVU3eepHch9FgdzIrQN4dDQvTt8ga0R6Ch+HJyBDM3Iby7WRMDAVqXFD8iyqPQX5Hl2ag4VgqkEkaFnlujX8HhQZ3ynNiRTzO9Z45+NTaJhmzdJwdnVbvH5Gj2rEVSIrFHsOCHW+Ce7aQL5B0UGBm3FjXfBh1gXrWmQvZnJGz+DUliU5iEZFSR9GkNzQpJrJMlvifKelydB1M5sBV0YRFVmt0FKDzjqizRLEaaTlAYc4geZoKumLmX5+BWGimnfKsmAPrCtxTpkL+fjJBu9HcIQxxoFU7ChUd+trv2g54LpIjcyCO+wh4xGaz2rsHIfzd0nV7R5ubWCCU9sUmKmaHHjoZdbOrYYrol4IKa3hPWtbOmjqMaOYuvpC6xdG2RRsyT5e70AOl9ZL9mDgXnSIgq4LkoxCqiNhpofxFpXl8zqofNbrHAI5CrHY/iaU6WuGvOBPs8G2HgnNZpRIx0PnVFGZs/OQex7jA8fmd7/73dFE2rXNe9gTZ7SbezfYyX2M6pqzZggyI8R3ir5znqSVzdbXtUb95tpOhUzuUHacSMY9IMUCsyPrOuVFnMnQwx5XeIprp/Z4jaQPRdGJ3mBTci7tfq2xMcD3WQyWZH18Nt8JFtpvzPOt7INSL60T1bk+2DSzxzpL2gwcPd7LvBvQ/lsBoZnlgANjBp0DUwG8shtO4kgDMGJ7Zt+1pWZVAxBR27msvMqpZuBD+x8zI/Xaa/Eko6BgQx1EgWrXuYF15gSWxajvHdsyiniPWQYdPfcMY/xZQLi2SjjLAaK2FhmL1IYzP6HbVpVBto6UTz6j095gsQBcneBS1bCbR2ZoYCXXoawm2WXFwjYO2EBBFwJA1l0ydGvnFFvxnwSEAkquqVAdb2+rME7gssxjxmsqkczFORNdH+CqettMVM+tZBZTetTzPDR3GVPLqFtugj0xm65c/zlYEDDP3M5o51pjh5z3y2HrwxhB3bc17oq3AfRxbwDHrgF9yojlLINmEM+aDG0ylMDPW9wcIPZq0QWkQnN8soz6yq9UzRUQBsRgnLif7ouDA3acgYx1E4CI+73PPQDoR/Br9kDfT9ppaJybO89Yzs4APwBrgACjfrrOE+TPVl21Dq7t0soGuvuvAkJ8WRlIyeZOEZT5ggJ7ZElXa3pkU+0lm9ZBDa6d44gyzq+lFR5gku2Ccv7ZcxPAm56q6yeJrTYjy3F5Dqj7nvopEdcx40cW8H39MYHjxEdrWVTzdWp7c/x3xTXjA55aI+UM+2ItaI8EOs6gZfzq30YZJSC8uXx4/fLy49/+5fL+/evLvbuk7duH8NHDJ+lFSPN3pq3OQTMcZPq0N+eAMApk8JGh8pE+puboHfLTLyqbO3GM0OLuENS0l2CbiFaQg0HlIDw20BqmRw672eY264ZeGURxGYEhcA6iAZNqRiwGrlv1vRrLLwPCBGpD5zQ0GhizjTUSrXsKhXVOTakgpQYwaYqJ8P4DZfgCJRR1YmxjLE+Oq5nTGg97B7VgXDWkFnCTOaqKFD9soCKj0DFKkYzzMQ47v1PCmvE/Dt0T2q5F5Lgtkv/wyNroICp+oQopQ0qdiEaeQyh9khbAhFqSQuGbOFFKPevAifIoZZzCefsXHbLZp4BwLRd6MDVDytpkrJEEDud9Ti7PgHNoQa+tUSrMwRj08NfwBYEyyDnmept4nPlKKLftiNTMZm1L2+J6CWTIflMj8a5Nqlk7PHvXYrOPIGcGi8wfKFwaoK5mtL1AG8Cm2D49C6dAuexlDOejUh1Kk/r1oHfWKSxF0ef8zKlZPZ9IvPURFoInw5ngszVVQVIf1YkSZCiaVuRWI5cA7+Gj1uQtQ8f7pXHrYCVID93iYTPrC/gjkmAN1eoKSzFpoJzvGU1FI6/TmgPuQ8eBueTASjA6h4LvS2YoKnwfQglMLfNXT2IfciDS43E0yiC5q/U611Qkw7JMG4476zvg0aTyFXbJelxGxFoCr20vNlHdrIsTJUbD1wOzbA0pcTX4Balaq/2udSyjMeZ3owJJ68zYUKM7aow2gPurOEDtYA4t6z1HoeS/uQ++376e3I/BjsqOBkG8X1lwxl4RCR116dx8F5mzBMoLTpqJolfdg8yH+5nx41pkQZhD1TpT2zMAkOwDwho//PDDZxkMs0zScmI/1kZClVH3BveILSU4K1PmtrUiKInOWZe+ao0fr8e5nhNBtjGqnJ8+JXPA85pB4XlUs+SZeR0KOr/DXkUa/vb28rcffyxgsjo0zj0doQI/J/R6IiMJPoaYnyla54BeMCcA3OraD6dpmaYzTRqHhv0C6BDKfGqpBXkLlibY2ViV5bEsUsCdy1QVJ+G/2pcApUPF7b9Zm1Ow1b1gixW+m/sKY2XBAXNkUGzmWqCmqrulyZ7rqhKoTKiF77e2J2DG7lv0XVpxaJFz6ARWKmyzusgHzVhln0zdOQ76+pMZpAWUhj4PpXi9WCvUU32AAH2clSd6tOtfh4/3sa5gxAQgHzuK92EnBYBi15cdcs7Ncj579t0hepZAkrIDbNXqUGNvsAEbQ23RGQBMrd8COgF07UeyWaO5W+NKZlOnufVjgNTNbptlq39VjYBkf+dga7OYB8b9UPXe/Z6zyQX1GgyYLLDEwKyM57hKkWY7uf+AFASoR0LkpIIPC4kG8Y8QcqN11JuWrFxatsH9W7N+DSQ+lt469oVgyVkFPON2Uo53zq9+KSDNte1EymkGykX9fmqjzAPq/YwTWTv9qwDACgoKDE7YSiroFUso2JiM5uxWsujXQ/7o46iwoMFozpBRTQFv3XesS5gm3b9tTRVq89h5PHt6fk9gjrEL+4t1uMxxS3rw+erXZP2dGBA8e1qZjDkiSIKv5phzTcYG24pAlfWA5x6gAo7MAb4Bz2gw7D4NSPIRQcb2nIzNobXJxBX5Pnw81nD9twIC2JW20ECEp9olSbxsbTCOxhwB6qbibFueOVlfiC72HNDGtL9qdV5+Q4awojKvX/58+ef//cfLp083l6+f4kjAMX9wuXfnweXuJ5QzV5Mz7jhXzybbojgHhM1QXSmPNJON3DbUG1oOrK8YF20avEFMELrwod9HkQxko7VOID5Xvr9F2zYI771M7l3hkmXxNHz8TSCaDZ6sVnDJ/PeXAaG1cSJ9GF6dNlUkD+fJmkQGPYdwC21DNw1i1wOT9x+O5Jm+uOCPw527OR9GGlUWCT8NxoseVnykUX+MIzK2Q3hYeEFIrOc7RHOabRE5tC4qB9cybQd9b81SOeAaOHH/pe1GgORUS6g6mZssjtz46XGUT5L1Gcs1UY/DPBprwIMTWntkuU71axnznjCrGezayeIvdDyxg45376Ec94z9UD6RWRVxG0xfgyupQwngouzYoLIiLqVdAky8SiNUON3t/WUNynkeUgc6hI3A0AyVjiif5btxAlQYM5Aqolp59+uanJjCFGU9sNhHGNbzmkndyUQLzvUI7a9YRLvZvgoN8AzMLXRv0MEctG/f5SAhc4YxlDobZ3c03WvNZJ14DvxmK3qQMy9kqwqIEMRcgR/n77yfnE/rQpPZPmqzcAxv05IDw+uY89xnZDTjkLrcUqt+/vmn7Iff/+73oxM2M4AD0iCmiDy0rwSbyXqwVlsfo6PjejaITaA6irso8Ivnz0vTnrquWSYpOmVZNGAMcro1yvfiCEdcYwFr7NMoPdZE8HmcPrPovCetK+aMOW7JOt3r9bFH0uKob4XGxv1EMW+U2zi4G+cv7WkC+KjGfZV7bO1vVVuzludghAaMI31qCp0xHDLcNdbsN9djbA0uajc+HLRnrh9AaWCW1B1BLzIMjN/f/va3BJvsVQJ6/hhEROBoWbZQiKk5BTQa+HYcqMtOSdU3IPG7RIwNlBgrrpdWCdbp6eAyv2tdUbtxv1TQOe5mv7L+oNW+eXP5/rvv4iDlnNp1ExyNvnbOMERIZGqjnBs6iZVrr403QEs9+np35toqg6/+hXnL5yaolr26gDPOOgJtr15lfQXYmQLltVaygVqyZ6P6JVuweVX0xoDZOk7PQ9Ze1vEoh3zWelmDXx1KA83D5zidF+6RKKvO3hNY833u2YzDsnjJ8BrAnNRHGUvPbr7/s4zRmDwF/xp41eGlQXX1Bw62wM4JnrPZ74puJFM39lTOIc72BbzarNQfpg1Ga9/OojIGlPgErCPPJ858A0Dqx/p8nZuANo9bu4w9dh/IqmB88LV4lgQNyy4mQGftQrlU9GmAjLaLMVAp2KxmgoU9947FnkuzdzjefIa15PrCJwvTCzBxzKNDlXH0dDPyRwusiXSkR+oCaAM+A54vsySMkWvYGjfWdkAf6rvXHN0ehty/+zsZrduPl+fPX+TvgNwDGLIHV6ZyzmZ5puM3slcB6qwvjT372Hp7ExiMebKkY7wcQBlidgtkbPOS/bE9eYASazkRNtLEZFzDmYvU5SOy1YAOH6bA283l6dOvs+ZyTqdFVNsqpaRka/HoyTewIeyIk5hcvmuZTvek4FtKS8IYKksvVN7RrhMwxW6u9Gj6B4IuskUEmvQP9QntxR1m1URzFMoJS/GLQFFbcgYctEkLaQ4Wk6q5FWUrHTc+8bJu8fnJ3ofpQwD3KADm02++ubz45Xnsp+dhQKb1fQ2zbzER+yggyPrIBggaiGv5V0FZgPTHB421gd5VhV8hJgPC4zkHQPy2gPDjzeXV8x8vf/zD34OdXZ59y2ENLe3h5c4tTkIVRZNJAYE6apE6uXGQk2IncGsg0s09amH6er3PofJu2R4HtOhPqWLWQOCgEhAiz1xHsVMUOuOyJPKECVTTPiJqRw/bW2gfMHjwMDWrlQMr6fUFOZGNb8YlvVpGOShNtZmjK2IJ9Wf9RtbLqLTZ8p5VksPRLHpQSl8W21SvDO5EUcyW8HfoiKOb+BxBNZcBSdBEsfH6/HENshk4WEEWDnnoolQ4+FFm3aGlKhnXU7q/jlb56tnQq31r0MJGLf2Fn9DSFmg2ALs660oCc70Y4vVmqfR9g7gs4BXUx9laca4L180Y9GoOU6lwpWT0gK1ATamNBRMS/CL8EvpiWwWYPdPYcr8YZO5Fmd4om4X6sHqEBRJZM6jFQjsloJvykzV76YsUBHSsWzsAACAASURBVLXP5DMrBpOi5wnRvHrFIdtAiM1cGe9y280a83ca9q6mJEEilMBTXUtpCDRdbm2F9wWFIzWIqXfrCNZwsicUt6kD66FqHWvrMFUIK8pvXRDjCUUJpwphBOmtcVJwfkZpVkiHg4bfk+k0c8h6M2gSnFHCmqwGz6DTkpY2UIiWgcx6m6POvw1c+fvZt89ywEoTDUJ3KiQXEZYqxzwyfs++e1Zqz22DstRSrr6F7zBTwzi291UPbdeS83HODhi0NVuHwnBbrsQpmWiHNCbew33y7KEKLUjgvWa2whKwF9Wc0jSjXyDmeFWev4CTam0KdPC9rnsplgY3PIMqbdZHnbOOIv06HBExWRP3qFXO3nnQ86yinjrEOrq2bClKr5pw65BS17KayTicPN96Q2buoTnTsBrFyNl1QSMcx2++aUNkavASaLxDEK0Nrg1uvW/G18bIZ6qmiCzGg/WXoFw13FPtaEGKKlaG6j6hKpxbnd1kjfZM0hv93BXIWoZ5826LCeZDSncAOh2YMQAUKbD0IWcLQUPEsWqD/dzLly9yTrIWcOYZw1A/p1rotaXLdm8t6x/Ar1RVkWrOmtQlzs4yfq7/nIujNxoQ5qxW6XttjGJT0lbg189YAvYq4xkIjHkGvjd2YZQzQa6M/TIOsZ3Lnh+U05NSK58x6DMjHuAjpRFlZGizY8MDny98OfpNVtXawNAgMM73AoICmoB6VQm0PMLMmQEj13nx8kXOHh286iLcz3kG8BZbNpuRjIFiKLORjM05OGHsk3VZDzWek/lmrAOy8DpMjgf0I1TToXXXCbyXPea7rOHCTjaT1gwWa+hM1ZMqanAnpVjQx7HKOX1qEWOAlsBpNHuuy9oJgLg2RIyBTrdBto6ywYPUzGQ3128uvooteJaROkCHU6lLs9X3c56ZkVMgLf7DfJcCmi1fklrquq8C5ai0p96k2izuN9msgd+s5bRFw7akf3YzxfG70MeQjXEomxLotU9r1vBYJc69Z8Oxxu5Du60oWn2b9j4tE6vn9EEfTvyw9lhhBIyBtf54rMeMa/H1Um/vNHMnWMX38AwBrKbMqd8pY87Pmt01YK1fyDouIF0FVQLER/Hf4v8ulogfuuRJOhN8eH8ExfqUnmn1TlsbavaX7zwDA77nELxBpX/Zs8z3bLIBh8BQzvy1QGns8LmQI2Mga4LX1DFgvqlZxe9Klu+kj8I13aNnCm38hSic1/5xPub6A+fYH3kmWU6ncqzj3k6UYOshe5T9R20nhNloO3Hn4+Xm+U+Xv/8f/8/l48c3l2+/fXL56sn9y8P7j9N24vZDs3OpI7IB+1TvpBYFMf5UxKK0sk5GDBzo37u3KbpUZZTXucdsnKW6QytZI2UEX549+7aBRZplV4jKICmPR+bx/Yf0IQLdgFoj+mpGj0nmQAz6M8pka7Uonm/PHdPGBhS8RkDhAc3CFKkpGt4i3GbOWiPAYPO5ZNiY7KGPLrQcoOOTZuLWYP7sYEp7ybiNuqKD1NdqnFkUaWtx06DAgl0OJjaFNW6MFUgQ1+I7W1NDZqLGUzSKTZlsVAL+0l/td9QGmtIbumg0RB4oMXxzCkpbw9mrIqOHuXLnWdw72Dl8QhU4qaOmjQKZqwlHQL20diMB054xqGBQrFJrOPAM+Co0s/5SUqd07hSrmMQxzwZyGwd+6XrbVbDeE0BOOS3jsJ6HjANGvg54i9LjhCXb0qxoaUV3ZxTeZDygQpLBKHX07QrZOVweTgChqCmv0eQ7FMgEGv3DdTnQcW4x9qEDpw6xYED2yepZU+e5zLtOsEFVgpjUNDWAZI+pphvEcoGkzp30aIP47r1mPwnw7AfF2HM40WeJ+4Wbj7PDuAXNfPgo9Vx8L8IMUDlxasj26BTjyGBIeTYl0JPpxK6QzaXujbEfpdKDUkeNv7ku341NSLPq9C6rIdXeRAxglD4dGJ01a9qClJ7qOXJYMY/ffBPaY6hso2knEzGFUq/Hs5CVEShiTELlxalYnQp7h2dpsFWKn9meBGxD6pvFr2BGDmP7zE09Mvs9tJr2FE2QN2ef3xMsXSn4zU4q7W3GJ1mHU7ucCIfduZOxzGF3717GlGvxfdghXuP6sUMIyExUwYBRCpL9+hgDnEBry0LJmvgKdiIZ1qlyHpmIrf2MX9QCX5eak7qqgm86oIJLXDdNzjcGBI6hay+IZo55FoNA3sf1paoewjmzRawX7df5Ggb+jluc+dDhi8JzFlRhu2cemUCDMa7Jfencpnn7HACzp6GeDVU/HJejNAKbX1vLfubvXyZmkXY963mV4G7ZJumsrDcRfkGetv3pdfhM1uTQZcGb2I45sQbozInZGQFjWy/xOYQO2DN8t4yJmZ6qlY82yVgyNgGvljE2Ox2bOtU/vrfjUpVinaFzqxeB4NiwZSz5nu61ioZY3qEt8JmzB+nd+/JF7G1A1wjRPbm8/PXXiGUZcByqoWsVob+QdWB96adPsXehaEfp8UmyMdxLgqLXr6ZqDWjI2dGaU89WQZqUJ6z8IFndOY4J1kffls6X6756le8wuHScWu95bfklC0kKOSBjwDAV1nduHkDViYmlaBRjyH0yL/oJrhP+1h7o55gBDRU0Qc+o07TBwKa9awbUvcHvPAOV9z9UNQHEp9TOfOkHkhmNb5Aa0veXV7++yrzF9q0/teAO88rn2CeWlvA5bDUMBK4VVVgDjyePP6v718ZyPe7VsRDsBSSV8s7aC/1xwVUC0YDbzfYEqLpfGuSZ/qnuBOehmWbmVEEs55ozOcFA2mW1v+RBwScrGeZA93/oxgPBmpAoqyFCQ/NVbVSv/WFcyMBzTe6VfZGkRJ69isH6B/EtB3DwudSSL/Bm7vk395N7gpp7BpQWtAm6uWaw//Vz+9kj8NvZFzBjCr/6v/V0+hMQPG1gWFMNdn3WrLP7Dy5/+ctfIhbI+P7ww+8u//d/+29lc53KulSBV/uEbRIAdn8M0g8QaHbTLCrvs0woSZDoneBXVUvEsggBztTZLubI+T8ASeCVAF9whM+wnlXfjm/xn4vKEBDeXj6++uXyP//h/728ffvygiryV189vDx++CQqo7SfaFBQEx5+62rmSI8+TJPFKlIWWahqItnE1BcREN70UCRD2EwG0epmZzWBBkIJ4p48yWEeZHm0rHqvRySbe0oWKfzjIpup2dnAGjx63Sy00QsQSymaXWEWJyjZnjnSXWTltuuI8v0GRBoqDgp+SL9b6CwtwMP9bCDiuKzBvYXnXrOGCgpoFdmOw/PUl6nDkFnYfJzHpJnB/P+CoPNGEIHluZsBaXNgAw6d7NKSSjFoP7NKaot0W7yewDgZy9YP8LriL60LaCDs62k7gRDLo0dHxuqKzkxSd735eHaCRrOIZ+cwrRNQmVxPK3nWWZ876KLQNWKwgWnmWqpJehNdWz0wBgyrPbccN763NLMi91EGG9IbgxC64rVxrp8z++A8EnTZI7H3yfWKcvLTuqtln0M/oTdQQRXr8hi7oj5Xo1PEqnRZay8OYOT9h/YeOjUWr1rqtbcY41EEEOCnNVrW6RbguCLq53n3PvIst1J0K5DE3uVemgVs7WMD1jtHk1vl21lrZk5BbuOcLhDnYgAYzUhsyS/7mToDUPnRkZKFG8WF7/3l+S/tT+phtZ58XDvUlNTKlYJhfUgC4YElCeq476MnWYNB7AbXzOE0JFwRC9dWKFNrCC/qbCDXeh/QztbpBQGeo+qeLZgAyFSRDxxaM1MemMc1lrHnWqLu1la6zvg9NTsqRMYpW/a51PiTuq77fGACz9HAvjU8z777LvPL93EPoZ0OLWbOU6s1BzDAnOqlU75MEHeinUqLNLggo96eZwV74sCvVrz9E6viaH2iAVNETDbugjihOU9xFIAl9LBRY7F/1CvitEcEaBmwMFnWfsg9fDjSa58jO0J7wjNmfEZ5FMHVqc98TJjGjJVzVdGk/pzBNksNaqdLrXWcDXa01zrhAn98r85ebP5qWbl+Agl6202N0GDgrG7r+old9UydzQl1aXuu+7L1S46992aQyVxhf9gzZ2VKgx2eSSfNtWBw0bO/egGe49y3GQltZwHw+SfLrhu8H/tl6qvYFOsJfe2M+ns/2LcwhsJeGnB8v+eyfU1VGY3KIpmUUfGQrY9NZ989pRb8fgJ1g1jseMBdA8L1HuV9Pb6vZ7jnqEGqAZXActphLVjyTJcaq4/SxeXJdJXU8pwwiAlA9gQ6H7ZitdUn1hVjmmBtLQcMQA7q6GT523qsAS8/rDkZHILgofzz2pganD1n9c+e8e0Hy3P43O1fV52CI+DkjBhwrc0xEAngsJqssD1W7sLvHDfGknM9vxvLLfoIAxNSr73MDGvYz9mW5NiXj9pTk3FkD5mYUIhF5emUU9A2Yf7tl1mn+KNhUVybpAt4Hor3Oad6zgToo1To1A4kyRTmkzpc+tit73MYHQ/bK1FgL4Hw9s25DCPnUfzpBuwK4PBrFGnDYrp/LxlXqMpZRyvT4Nm14QKY8aUjZtflCBASW5S98+jo8ZogFx0Ge21HE6M9d6Pi+wraces33V/xBcdK7PlW9XT+nbFIiVqZFP7R77W+MXoJD6tf8oc//OHyz//8z1m7f/d3f3f57//9v+dzjpX2WgDS8hz9vdjJnfH8LUOw/+78EifAqHLNWQvKd2aNrQ1fEmUTIUrNtICc58Z1a3cN7A+sBVksyYj/1oDw05sXlz/90x8ur1+BVr69PHl8//Lk0VeXB/ceXe5TSxhqQ9Wc2o6hzteTr56WokDqebVYcTBT01aq493wzG8uv/766vJ6tLWjmJoFtRq3UMbWoJQNJAKPQ5nNcRg0n54Ar7VA1CVyXzQWlpvuYVH0ZZTHNaKvASzNLFmPU62OTpmO8XUBDVFbzVoDoKpIcXMRrtAwb9HncFzPMhxgnF++L0FGxHBKW/NASUYk0v1VMor64IpMc4DOeTwOqAf32xg2DV3rQHkQsvCKLPJ9pafkuaPk2jo4s4Yp2g2yX8SSuapITVsvRFBmfdEyXuvZxL1yj20oi/N3orVEEn5GfaIAub81xJU+wfgwtcl+7FxnTTRTVoVJM1RBkCMc0HonNnKzKKXH9hAqcCCYEMd/DszZEcAwhW5M5lv539TMYIhKPU3vqfX1YSyYLzZ8UL/1+DujZiJjoaaEXtamxa7FZIzevjtUYH3dzE0O99R/8r3NMrJOoYElQIQCnAxrVUExKGTTMGTsURxc5istGUYZAgkE4Y6zvhYaZCDhtsdZnKAC12PMdRI8hLkHhX2iwgVCvR6LjLOCTdxfnbcKNxGM2UajwU17NsXp2foDKOAgzuF9twFNQCTW2jLq17/bnLdCOwU0oLN5sOcQQFjo0eMEWWShdCJ4ftZI13uDLI0195NgZPvyyJwOhBEIOQ5M6d8Tw8BQp35xqOf5wNH5ySGxTI9UUQKRc4br7FgzfudefoyxmSWeN9TcUK3acsODjTnmNUVGHJtk8B4/PgR0zoGH9g6nXvuVZ5i4DE5LeizBSqCv67K52Wujk+qQexDlmtZOj7IVUZsVxUunZlx4L06LFC3nSFvp6yDWQb7Zo7OjyfwsuI5EuJSeBZ+1XVVzlVbKIo0zvXpFxk7QkffxvUe9JVmX1XbwbNn7yN0P9Xbt6JTZ5sFs2jmI8d/WiZtZDCI/Rzuo99GzdfZ62QbaHTDe3E/3VwVUMt9TLhWQiwjO+v7FIVjwj513nO07aGAdxs6yu479eT6zPncGZf2MZlUAuKwS7oW1JkOC58E+YXe5to40z5DAlCbP6ylaKlltuII915NeFb4FfZtn59t9JoPGet3PzvKVKLi2tcmfrdllJ7TZXvcImKZo2bYgVZt2L1mXzWdx8lQ0lKHA/knz6WXa4xgOTOTM0Val59qE+6T2M5fcA+uefaVsvU5pbd+DOH9S9s+BuQDA2Vnk3zk/31atOPfDXnxC5qg9IwHyHQvGi/tgrZ5LAXwO9lCAC8CU9f4MwH6iDyuoxWdSq71sUs7qscYCqm+98sxh34Tx0+xZbP9sLf8OOLD2XCltmXBPhF4WdGWcTiA8c+dcBHybsqe+E2eSrCeVxKM0Hp+DWuTWjqd2c4F/9tEofxkLexZPzIw9ew5IDejP5VPW+BkxFYwv+4dx0K/wuRvoXP1SARprANktsHVYR+eSEcXX2m6qNF4Bd8f38GFWJ1rdigWFCEWipr3ghLWGDdcXKqtmQj5fKL7mrJ92BBlbyx2w02E7zc8M6DJ13zAdJiLG2Bps8+z/P2vv1mvbml7ljXVea5/3ripcvsAmpoyxBCiJQQoXkFxiR3AXJURJ/hn5DeCIyDHESHGQbUQkG2NiG1zlKhcmtmvXPq/zIXpaa08ffW0bqMiZpV1rrTnHHKP3r3/fe2hve9urMB9VXPYB92zspbaG8xTdN7IZjM8DFq69xfEyv/lbv3n59u9+O+v29a9//fJX/spfeU2U6eznu78AzluVb6X1ZVgF3Yer/gaE65g91pk1Jrbj3wIoxDtpjVvPcliMimpuVE9YQOuhTgw3MFhgH/fLM7eiaWHuB0sIXzy5PHv02eV7f/T7l8ePPru8fPn4cuMVfPg7lzfuv3m5e5sH/YMnhDxwgrbOB+ywZAbUs+AJCjOzbOpaR0IIHY6EsEkhi1DqyDV4a6D/+heGk2SQsijv/7WvfS2qcr5SxFQERiSngXEXzJlrSZroDVkV0wNbSfzSQ1P7zMyVqi5ZLeDhKteL4bBy1WS3c0fclGcDG778hoN76LlPrvOcqCZgXbDOnyQGed+gZQ1gwk3fzBPXsT2RTUBruEl+iiCI0JqQxkjff5D7a4LSikg7LHpNLqyla8drGMRrEBOIrmeyyXxFd6Q0inZhTaW42MsVR73RHRx8jVeNUXsfq0xb5DGc9nC3b40i28/LTLOpVEkTdO2LHpba6VwmgzL7HUshbjIN7URKigh7kaKijIz1SHK8ZwQtOQHCKj0mtHwfVEy6FskL98p1KYKQhOrNty4ffOWDVWZfXj795NPR6NrU7D5mTQAiWmWqlLe9ZVIv09crVWHS9xhr0TTXhD3is1CkRjT1XBnk2V4H0/c8dj2LePG5GPaz+irXy73bwyqdxd8tmlnHxprld9cXGtEXenYyzobq+eiiX04IF9C4B3kvg6ImyAirQDV8I0hkk8D2cYikhxYU8OPUrzok6lyFyJotYTrvaXtpNNIZXPvGGwdCbrBPEGGQafBN0OzvZ24c/YajiVq9yRlUYGpiRQE7CKBUaNxwe9e29rj2wkTFQJnXHImuM73WL+K1WpHjtSpl5u97T/cMrz8SpgzgLrAldVLhoqPBnt7HBRVZL0GbiWhZhVB0x8/jM0gy8mytsK5fyZ52fIc0He9RRx0mwEZpGMyfWwdIeqV/6m0MpKUpWT3w51YjKhrVym7Ggoy5coid3LiR5Dp0pdlF/rR3VVQ9KP7YIj431FTtw3Q0CmtC8sR7xj5OUTTnZOCAaqDuk6h0jkIqY6b2+OUxciX7f316CaLG/uB+HLEhS+EISBeYCoDy+aEtAlxsr7gXFRQK/eoE1qY3DVsxdsxhk0+ovmvu58b2n3qtuU++Srdb5RebsoAyTI/15R37+G6BN2xoxFjSi45vakxysE7Wj3Xtia9ttXcqFWF6Ah+Vju6+4bw7iobA9/zsWSOpzNyvlO9UlwaGyoDBR1bApyrunnHFJNw/+vvYitHoWt1Za8gqxqnODRzjtVZ0rHAjCJhknx7Tx4+PFhv3ec9WNQaSVK2KIVPsCJpPAihN8NpSFDDtObS/CuPZk8qz9ZmaEEmb5T0jUrQ+vQBIq87zM/vTAvQM+Mk6LSF0HBbnptWy2hFjFK4JH01cxBef5TgF3v+qIN6+Z76H3+VPq1oyiMKuYcQMoCzshiVVJnSOw2h8yX5Zj9iercWMtA3Mh59BjnNC2Hi1okys7dmnBXhYv2KZUAN3TiyMFgtaicrzfvRosWu1OYwX80xHybTPz141kxgr1Me1Lsnh3wGLJqwS0IHxZxu47j5n3aVxs4bG4OkXPka+NY4tIFAl8cZiBS2kU+ZeHQMzEUJjcV7HZ1rBju4FydWdu3mW0t55DcJL9p16X/lz8UFYDWOXxA7fuZNchP7I7ovruL3MU58uCvbmnCR7T7wXPuse1OZpWvizjHlCnFERoSSEFWYCXHLPGcdYKf3BEsLnjy+Pv/gkCeHzp6CJOIAnlxuvbh5VwlaHLhk90Sy7rdgJbNcsW5SmRpBgOzLyL18kIQyan0bnp5eno5zYxJvFGK8fw9BgV1rhSaBh9E0dgpRRDBV0TRadhFDRCl9nEMS/a2TaxyYN8hrQXrN2Dy4bJ6jXqRlYFDPNujN0NYalG3D/Gi9Rv6M/beh0+kMWMGRTbrAqoxKkyFyDjfV4bRNch1QXLYt4j8pgOeilJrYS04QlaoOpZFBlasWXz4kRGd+bv2PYMihTYRiqYqPNZBOPGmOCSuLLPafXZL2DotxxhlFl6pB60XR+ntEjSRqhg92P4zMAPF8T6w6lD5Eh6bXX4e1XOV1nMzXAu87U8WBaNSlyM478/QpQYEjSH5QD1f8MInn2MTL3HxyqlZl7tAG46VV8hSx9KUX8nWv+YwnhUcJHrr00C41RHNSNG5fvf/TR5fPPP0sl9q233gxvnefIenDIMXoqbnKuek2iQI/zmVSRULhKv8LQ+fYmdA+5t/JslDXfOIhUX2dMi149a0IywRuTK+4dh6nDORKDCEk1uEl/xvooc9ZuVs4d8MKeJ95bkSIRzWPg/ZKbXAdS5MwyTG/V9eyyLtIFBVC4JoOmnFPEMW7ezPUGkHr8JIadHhHRM4dI8wwyyDoUm9q5Z6u6mzhU/RPApGujGlyqTjmf7Z1IYLI+P/uXTVa6v6tAzPvaQ8AZMrgRtS7QUeqIzv9sr7ZRC3ycZhRa8co+diTFwADvJfbgS+prJmUGDLnWIf9JBlCUO/V2BRle3wf3T7AkpYZ7sDeEz0xCOEepmI4JZBKdJYS8J6+zEudeldpKFYSEkEoldqX05z4PXsNzb18rLJUr5YrnzLqToLt3FC7xOhOQn1SlrUC65tpTX+d4HZ4l65CEXTR/g7PTC7L+0AA49CpZGVsw4b5zre3JMyhOsj31UJMYEf30iUxN0+DZoMmA3ADGJJ91sVrI72Mf+c85nDkDE49SZTfB3J07eQ3P68wkMBm1QuAec52rItkAPQj+xJVM2KyMeCasAFjxa1BXYR8DsHZOjIo++5pkd8mOfYisF5+Nbcs6hOlREPFYS5SPV5nQD3GhVmgOtol9WVELbE+7ffeCQLxnxDJyqe0L0p/yzNJ+UAdzVBWIYXLO14Mshd171u+e9995TTynAneKal1jpXL0BLST/JwSSu2nSpCKWYRauDPGvg1IkXiloFyC8SV4UsWTWI6WLDPLMwAQR5UzQK8jS14ARLT/mERatkzuJUBX45gkkqMh5rwwc/hFldfxEQILggjX+Ona6sS6ptfy3t1qBzx/djxj1sSz/1qFMNWvAr58nauj9jhyPfHT2JjtcTUopA7CXiEp43NiM+czUhE2Vs4euM4sZZauVFB+B9sV5tYq0+fETltev9e1SXx6p4wcfs455NkRQ8X/PZa1UW0KEwj88ZlWfhVSvAotHSr/8yPch+KDJq+xR/NBztFLrHTnbuy0bCtZM/FhEXPE7zfZ9nVWZjO/mTjlBAgmeXr4MEnRO2+/070V1llZa9pvEzjsuqCcVWEZV/rZ7KOIv1SI0LXxnAtexebdvJm+YtkfyWHuMj7rzfyZ78PiGhh3VJMdFzLQLUyOgVt8LmCaSfBRNd+oFRJMFcXNoSKS+Ghq2veqSRAABeFB8qd/L2U0BilLljmEjz/96PLt3/3Xl1cvn1zefIsN+fJy68bty80LKA4Z+tCuSYw3GRuKA6WMhCmoTulsPMQoir5gdk3nL3X0RClzBixp7B768NZbb/fCgz63YthekgVeC2IPI7eB8BHKmIQrJdrj4FFNmoM/NoUJTbfIKWilZ6cOJk5zCDh/x3l07lRlZeEYU4ZvQFV1zsXcl1urcDrI8ph9NGMftSCk/ofiW9WryteNBK4NvJpcxECt0pWNuNmPkRTOCAqup8kz68y/SSrtuyPhyZyWG9BDHqc8HeM2OqKbnHI7m5ZgmQTMBlv7zSpr3eTSKkWC5ilbRtBmzllks9dat2PFI9f8rFTVoudV/LLP0PWP0xhKnDli77+fZ8Lvca3PX1QIB0ei+hefGwM6umeQnolp8PyowPH7HF4qfvyHgeX7GPL0daTh//VBr9xzqn8zohWTKbU295IKZZVPs9fpeziNFch+gko50Z4mW+2LsPLKeSn9tYJGXnsDLA519ySvZ4+QxMLZdxwEypYffu97cQTl89NI3wpMYw/QzM1FiupggRconKWclbIUkYlUye7EETkixOQ1Z+v581QsS+O57olzpSgBh1SRBb2icKU1tK801OP10fAP9mpoFJ9+dswlQlGUa+J6Xzy3ithgn2txFEoEajC8m5dFsmBykSCciu7lVRwG65b7fvQohjzB7t27l3fefSfng8QugfLTOsyjurIqJM7NZDQ/S2WgVXyDVNbGAF9KTRr1VxlzjaxwKG5SahlBQsELgigSWM4v3+frCHDXF51AZJWSgBoTNshzH/U8joE1OYm+RPxq6LQAUivr1z4Lg/0GkR0iz/ekbx3VstFurSj5OuyTe76U0SW3S6BfU047rZnS9BErmGMzceG5vPNOxW2ca5q+twXZqi5zLT670GgnCGTPXxkGpULlOjYjij/dl9AxVbRUwMvkXQVhnokz8I49MLU41swhzMdnbYyH/aSCLa1EXdF794A2KAHNnqnv5TkLmHfnTuxjZtm9eFHV1c3e5LpIKgHjWLOvfPWrOQd8BsEUSfb5/npG2xd59MZb6gAAIABJREFUBji4z9BDR53HvnF9VoQza3ZjRvg9rsn5ZCoLs9bSyrBF9mdpq45K9jmjmR0JQLBYwOSPz8lZW9VcoZpzd32qWot7zmrkR8+e46BWaTW5jN/Bz63iZ48QPhuf4RlXcp4K1bUptFU3A3iBQFVOY9MmLNEK1p1j5EyFKlapHXBj5Y/f4331PQF9QvmlKn/v8tnnn8Xemxwl2TlXSXa+fd7s94xS+rxiZaX/34jdRe2dZ4wNda+hHZE+OJhfEwBSQIfPxOaYOGGn9R/Ygow6ePrkaHsIBTZgH7PaWkQIeLlnfwhpUVhIm0fvi7Uo/bnjy9wX+mBse/z/aTRLB4PfDgMnQoiwrSbUxz1i1/GJVVq3J5X93x7/2LHFLqHnR4G3CcORdMwfmJSkCgjLbPNsuU/WNM/wxfMAuQ5yJ64oC6b+GQ0Fx4ghnEiCIdPh7G9Za9bFuCEJoRX7xNgdZ6O/LphQsM9WjTOIoM3UZ4dtwf1PTNI1Emg6a0uwVrZy6FMaKzdeaEHiSpfmPYhZ+Ar4vJ9H2diEEBG+h71Hrg3Az4QwMfrzZ4nPuU7FJXkujacKzspc8MwRb2Us1uWS30niRlvEhJF8/yNXQQyNETxoHtyvKE+YJcTSt+9sjnQF9PrVgk3amyaQl0R5SWGStTFVWo38Ir/FmtHvn6o1fZZrNeM60hdJjrT31fcKZBCP1v8XgDMWjUr/f1BURkP7qgnhk88+unzn278TldE3HvDAmhAyh/DykoP/6nJj1Z4MnadxlM2U2TIovT3Jv4vq9HuWu1PFeFWp+iZu5aUr5a8AA78jqpxDsT66JIRB0+sI7KPCaPGfogzc0oF0neTuz71TLtytWy0px1AvcbwOKO9cO41ok6JSK1RPPVesyj9nDlz70bgHg+X23lWlMwlTKCCtMvB9+688BA1MSYbhdrd6F7R0SEcQ03D/4bi3xw+6oj0GrHkVDNdovqZU1o5kiWBBg3N85s2reAUJdUYbKP+7JPDGpZWqWb2D32x1y8AzDa9S1KDJpsdz/XbjwseprPLFwmTjQtXB0Kcvj3l2j3PAMercG72h3Lf9is+e01D84hjCnoQtvQr0PjbAYx0J3DAerLMJYRzn3Spakfxmfe1TzXOZk5HKtAore5xrijNKL18NJM8URwqqaG8fvxpa71TJ6iyqFMuBTyCa/VvnE4rHiZYsEJDZj+Pbi75jlHiOGCQCLZIYrut7H36v1fXbqAsWETJhZ53ZQzwv6JwifhlfwRDbCSmZpMSxbO+myi8tceq6Gi+u3TmNVgqDch+iOaXtsh/9DDn/GPig56f3bw8cvHqSNASKOiqCIIdvtBL0IsZdKpNVFJ2iAWqczoyqn8N1qIqXwEeRq/UAqPIYOkdGcnSmp45PJD6OdX1UgkZnsER6qcBPQB5UL6GzQylc7xx/F1G22itYoENnb+Mg+L6Dw3EWjhwwweTPs5CDiqei2AUspi66vjl7+Ax+rejYIydgZNWTf8fhLDhyPayA1E7XtnG9vH8CqVHgg2Tu76qx8V5Utvnie6qGiuYnqd9+SrVqFZdUAe/v/J4qnfoBr8W9mB4TVJlP6Ly0omNG7QS9QmkateroV8EhLxCNSuASvlQm1lfq9eu/lOlnPdt3RrtEqdnp9V0ydiQ5W78COJ336P3YC+n+qdjGkrGpAnJd2MwEX6uGGDznelfd5TrZP96HiqZWSs+Jimi/9p9rPSpSpyH0qZZvWHySYgXmBgxxHwIa9hDac6h4Vru/C/wJcKRatgryOQBKgLSKVRLC9dck6Bz9zcCz9z5VUuKIXVOud+OmzhVD75nvxS5nVihA7f2u4bNnhyrwAQDMJpjkn2l+WbOMSzLw6p/K5x/ncJRZ967gUsDHqdTGxg/olnIY0GaJCPuDRILYxqqo55Nr47pkR2QfMqrijTeOeCSv2dxnbF/EXzYSIL1fiplsFm7uf73vTdS3PzbGKjZu1dj4i8UWOdcRV1krzh7+2Ubwe1aeQj0/JRaujUlQKY+NxfBJAI6s01m5kiSAawhrY/sz4OeG2yd5R2H+fns2pf/iWwLarJLcdbsfv38G48ISWA+8zyy92cY8m8ubWbwbq2DSFVAK1cv1yPM7sbuXzkAWDDAhdI/yfRls+kIpo6xfVH8V9tl8wVSdpsDuubW33go+9xKb5YxqharSR1z1bUESPiAxFzEDvdazQbGN0jwn/KPegbYn9FNFExHG25xOVF/DwjkEsSZIs3U6xHXGdjO55Xka1xw+YLHEFfQssHDYtENdv+I56Qs99XUH1BgNN9c/3QmfgUBBk8deZxQ/x6ojDiaOy7xxbeZ8SGLdx48Sw7n3w6iYVkSq7dOuiG0jYUbHIRMcSqet/+oYvfRrb/xGGFsPLZK8+o9UCOMpmxA+/ezjy+//29+9PHtG2ZUHxE3fudy+eTcqo02c2ruUatCqc5nndvduHoCjJxrEViUvRurO7cuzUOweXh4+akKYykCahBWL6Yw4fgfk1x4Q1UtL1W1CSGWEwI2qSNXInmbT4+hZ+FQYGFS8YJeAkoHTSdQi8dw+IowCyqfJqse/5aAmMBmVMsHsNmBmvR1VkfYbsHO4VoxoOcw11mwaXh8UZ1QEHnozeCR9H0QABFnrTz7+JAaMzcpIAgL99Bzu4DkLj2eg0lLQjTjJ0pGorDho3IHpGmKpgqJ29izaZ3je1A7yBinJfWe93xqqXzW5InilqNF8LvWQ8R8YAtY19IZx5k1oWSspMyQyrXiwkTswl6AkiHbWs/1IVKIU2tFQZvRDVPeKxnCNVPs4xhpnyM2svWq10qoMNLBTdaylLhjkBGDINUk9tTp0M+9Nsl1Q4m5onT6rDz/8fqqvNch3Ykw6V3D9jlMLy1ozl3GOTfGPIkc9XzgdrjP76SQw43VGEOaoJFdggvtjH+nMDdg1xse8nfXn+vmiuAQ6TQZKHePnoGbZv1MU5i9cX2mxVcnkmlQK4/rTb5H5eHX0qQisj5Xf435AR3mW7Osonz19snXkWVC1bKW3+6+z1JTbLj2QqmAp0Kng3WijNvs8FaITTdD5S0lSY6ibFIf2CRV1A4ntJcy+nrCTjvJPEjtRudTkHrCBZ54ZeCe1yOy7VaZ4P9aU30kl40TbPQeeh8iIgdSCV6sgBtUmWpw/UesIF0zcI5SlzXfzvMYBRpSi435wJAHhqNpGiKky2CYtCYpevow9jb3ZDEOeCfcjRVg61xkUYG9F+ObUv/rlxJrfx26//8EHs3elk/NZGYlxqkgm6F08jcOWomllkGQtyPdYHalwjPrI+qCUqsCK14S95d65P9/TfR268ZLXPJ9RZ4/gdiCJlYDQfSfkRLUuAjijB0u7DIg1RgfBAcAAe8fk6XxuTQgTCI7um/UN+6YApc81dmMAiHY7+2zJsz1S9hglaDupWNt/6lgHrpM14zUFzu5NA6DKiew5+wLPCef5mrCPoX4BDKwy6XnL6J0wVj47kjrvXTCBe7MKwvtyPwa6qUBunIvBvZU2PsN1suLL+kdkar3jCbaWTHIdBtn8buY2zieEFrv7ZR1Clx0tXDtj4mpgnvf7nNaP7j/7Qw9qYAaPt40joAPtEqHFFywxWVCRUmE2PzdtFhkHcqLF4c/GtDgnB/a22afF3uAzuC/OplT89957P+eAdRWUt3pukGusgY1WDwJQ2opEGUulx9qfb0JKK8TBihkwWpXRJj0KkHCWWEfOHkByQLANK9f/84wKqLa6jx1MxeikgKrgT0C611RGSV7HADPovoNwDcyjzolkfWGRaCON0Y5zu3EtPAOUYx0hxM+pGjv3OQDl+lHtIeTaiSFh5KRyFSX76VKoeC/gshgyCe+9u4kdsY0ypzwfxMMH/Xc6DQqo8SzCHht1U//OuWSfETcJzocFRxVxug7OquWZMhoHX8q55b2TqG9mrHaa79lykupc2IBLchCuO4EOivUlDlmVVLVSWzZgPLGGvIZ1hUFospXvj5kgwMs9huq6cSX4UQoJ+f5YQ/175yha+eOZYINDIR2rjHg6z4axZPQ40oa1/sSwQ07ApICRgLA0U+LhjIa4WSYWf2f9BCirir0YaS1p55FtfN7djeoiJmGfRbGd5BZwgnEQ8/0IScmG45p5JlTBudcwp9LD+OJPlxDegC768kYqhTxAEsIawYSZTX7SvH738niGU3WvHgqyuJuXm7dvXp5s9tZnQ1QqbjIntsBINVHomJlndbdN6cdMuRwYkqxS2mKsV7XDOCZjHsqk+hgP/XX0NYMjcu188dCCogT5ncopCFcaa52nA6LUOWZKIKuSx2KAbvP5ILP8aeKZbH7N3zz4zsdpAlS08W6C5QRTL66zyOxLiKrVKqtyzEWJREelNxqkBIk6CceEQrchxaxdytSnBn3/nvI3w0GD4kKR/fygueAgEfJIsCXtZImyAR4/E+mSOsTBfm0Gzvoq4lhJYibLzHuE7unMtdPMmiQsBrFD5+2rK7Jb6uV5AHsEUxK81VlxCPM8RzVpRaXzjdjHrmn2NoIDo3ZI1QjKCI2QQHvjEHjtOfi1Qqjy6FHRXgUxznxqsiZ2rPWB3KYZvGIPVDZJkLn3JpDb11NZi6KlksaniiMASa+pFYhUGSYnbWXnfK98vskfZ4r9we8kUER99UuVSZPkBF6gWevxqIHb/61PRaSU9zKRUMQmQ+sJtCd20GSoAEr7HTrGQtTReZ+VYuf/m6QH1QVcCjJWiW4N+lnoRYSVNYh9GhVIhFCHeMh2j9IRJsJQaatBoZE+eXIkTKk2XS45+yLVQcwXeCm+kL0+O5Ok+hgzcu2jEJTgs6LYBiLpcO7toxajNtLipGoq7QonrtqjQ7x1fHGGVl5UVl2Ckv0yERHVQBM0rxIhcJGg/FR5lSZb+vSzY4C51TWDZT77NSGKSaLz86Mvbf2fJjmxVRNKEDn1fbE1vGeQ7/X5hoqq0uGotQSWQVRvodT7WZ3+GBuso2IRSQhPMyl9frnuU9Wz9L9Wv1R4TdK6JDT7g4R6YgWiwSLggoOp1k48JTPONocrdMMvzXDNWRk1j/VIoqHo0j5bpNtgw8pI0eVS42KzJqgTUYIF79yrKqDuTW25e0cb/VoQexqFdCRHC7w6PqIAbZOHVtWOhPDtt/PcSOoSTSwZij8ZgFrAsSNhQhU7VSBzv3ud917fd61QB0BY3yP7lOeSOAFRtfULOmRbFUsBBxM2Z/7FV4z27zVmH42qqs+rH2OG7GcBfLAPCSzXd8z7s09bdamYSqqUDPpeMnQAPxtIHqBiLSEKULBfXPPzs2o9ZhRKwBso6unP75ihiHeM0qriJe8DaI7vkuXC/vF9u9bXEQ1tP3l0zMezanj2Zfy+NGi+zx5PLBYQcQPNB0LyXgWpr20n2gDWLVoUX2IA+Jzdn/o1+zm7qeqXWM/98woWLh4gtggdcjY5A9CtStlTl5FJTUK1s1IGIzrytEr5iuh5BrOnBoI7ZkBf6bB77lM6Ju8d6uNjdBm6l32vs000hsOWcV5lhQgw6h889xk5dae0UYXbrFSzvvxd0SMB86zXSYDINYzNdZQYifqq9CleTLU5IOkpYTrWX2Xm07zMgtCApl8cWhQBeG5cAnA74ssCg4AQcXtbyzqmLUr8U/sm7jOxff+Dgs/E7VavWRfPofEpST8xDa8hn4EplyRaoaC1RgXoe/Ot7IWA0/a1MtuREXwTzMnIGnzUhtGzNlxre0A7jqPK2uzv0lrTjjEV5wAGnBf0JACoVnSLDgv34pg9igvE7CeBOau2ADxhGJKU87+M+vNpZGv9CV//gQrhDSqDzy8ZO5FKUJRxQAdoZuxsoFBr7t3NgofrnUNUJ5pkg43F+IOnTzLQlYocFaw2Tza4yGEaKhJFx/S9tYk3gikJFus02ClXlcwGRu25aF9LxFR2Xfa71Bk5Z6pN0hgCDI3y5crxm+UbrPNnK0KdT+agSasNGFiQ3iIP11Jy+zs6tiCHDiRs/HRpCUfVc/x+XqUwi2jhudfCQLN99Vf58VIr20PEpkuQM9pB1LISPJEkLLEJ2t3+tyY/IDsdUsr78vqr0Ib3vkBdhxNZ+vLCRaS1uvaQin6yRvKyI2pzuw3+rgOJOAYy/UGoyj5/nupp+hpGs8octo1xKHJTdTOrwA12Kl6TQ/78eapoPDtRGb7H3uJZRYIequT6YK0YZI9h/DMcVHGQVnR1wEdvJ4HoBpsq4R6hhlV2kjzPGfV6OpsqQMjoAKG4hO5UQRIOMwbJarTXlbUatcaeF1VPI3y0JFZeu2vXfVEhhziezLmqiFNoDukvY8aSNNjKfBN4cKbTi7qkU2fAvmFfWfGrQ62qGYYJ0AOjWTGCKmhJ/7a6VQCn554vm8utAoiypsrIGJDNLu2cqgZRfJ49kuHHb20VkvEMqxzGmhIYOldNIOYqVlSFU2dBBlhZ/3PsjFUi6U9Uppkxtnl8BqRxxKumkexwPRG4WHKuTSmVfRLuC6QVpuEsWp1rA8Kimz079kpFRtpvo/AMAWj6H0MhuX5ZzZH+mHWfAy2FvGijjj37dgi2VN2qG+Jkrqqs3nMSw4yr+fy1xNe9roiMVySQxOdpX0X9z0lYGQnX18R2r+fKBFPQL8yM9ZFJr+N6WUv+O1OtTOACzkzYR2EYk6hzECnV1pmK2rwkUBM8CbAxsMb+ybMQgJU+fI6Kk4ohYKPYS9qOUG3tDV+fGRUue9l4PcFF2Bmi9UrQj9rqjLEI46R/tskI/yaw8DwfQXVUpK8zKXP/E/fJ5y4Ai5+w326JvQFNgKcxI0TmBYUEHPg+1yYV1D0hOOneI0ZIVQHgKrPKyjgysdSm2Bt1plEf+zjiLxUDaVvAlZVUO0alpmBcKIxTiM3z3edj002eBZSsZAVkinBHWSGcR/wKfaf6aBM8A/iANqtwpTeaEUtTs25SVoVag3M+812eNxVlQNPZ0yPwP4Dx69xOz5VVGVkDqZScZqMlplhfNfeEj7KXMb3EE64oGFfRPL6c+eZ6ZB3O9MBVz3lvfNvxjFZ5xe8RQHOd7vUAOuup4lxw5g6gaqwH2w7Su8Vos6moJmFfXOT9qU4Z3zGKZMHYCurQM8tnh9FE2839B61mw3Y7zam1z5K4Fd8m6E8vtj3YAoPnZ9YqOgBvBZq+fB0G/1JRkxxFMf+L9lxuYLr9uqmcDjhivfOsFOlaT5mVQu7Xazl8yanvm8+Kvz7RJrXJSXZG90+1+D7zAd/I2eN+FTrSFkUQccw8we4zSJPPim5GQbxS/Zs8eQ3Y5mh6TIiMvXiMb5gvjS8BMIahdJqjmlxjehaRugwrgX7yS2bmRomakU9rB6rtBWS5f1zXmS1hhTw5CRU8BP1G3YW9SGzqGl2LUswJLlWzzJL2/9ZQBqIpYMwc6Y3kKBuHNq5PA5Kw/1I4gP3AqCAouumBfSM5lvFVKpaptZWlwbz3ACHa5M22TkFp/rAtZXf+dAnhzRu3M5j+zq2qLJFUZNxCnEDdZebXUHKPqAwKTlUIiugMCccEMp5SuvyilDscYuif8viHxLBgPAzpom6YoiO9YZZWJKoOreqeLO6hWrj38KFUOrYNtTyQBzHIdYpWSCo130/IxpswjganIi51KLyWBEqjHmXVVQazRmzA0Z4Mph2zQeJDcqoynqpdfaCd82hTqgkudD4DhZb16xQwDlBh2cxHQnjrdgeEbk6dRuHcv2aDM2tgBfZIUjLvpNW+Un9Lp0jQsA0epGEUyBjiU9LM6+PQebZ7rvyaMr9FRutoXGsCmyQql1dBVrlHRWgaWLWpO8HnMdOGvzdxq4BP6WyhG5wSQn4HVCeHjBlqzHcjqJwibpvBrwIoQflO8+VAjpTF5rlXhlwa3ee55nx/iKjqXmf5aVVbKd3r0EKz2e+IdnLvoKUmZ1Y2GpS1107U+whILjeyjzMSZc3ZSSjp1RjyZtKeRvXx+INYpqr9sAptl/L/cYz2gIDCZe7lpfOnpP8kuf3iYdaczzyEnKKcW4eqiERAEvrd7nc+nomfwaXIbg1yz1dmMIZqXcTsnBAmuL9XAIafGSCZIFrZMbFUuAKjnGQBitH6wzjP3F/OCD2Ury65boVztA/uZd8zvccLvq0AGAwlWMrsT4KzBpmKcIhyy15wJINOmXvS0fB7VmvsRzRw7qzQBlmsvwluFFvtLVoQdPzO6HEmhEFxAX6mThmmxz7ToJhk+0jQ05dQ1F9BnXPSm2tlFisJ4UkYQLvCAa5KXM89zxHbxzPgezy3o5k/4Fud/JEcnEZSsF6cLwEOhVcOIGaV2PSPLnjmurErOEjYCQaiB9V1SqA8f/epSaPrkMBtinLxCwuqtEmqzrFmoXSSdJ2oiams3rwZUDTVqogkdUzLB1/5SuwU78l1Qm/1jNjL4r4huISafNz/3sPrASgwuQ2wGtE3aFIF7/Q90JcD2nAudza1Lwm4tyegG6mCaeXT+z+qjEu8TECiUDr2Bs/eKghBuAqTZTO0x4vnHSBq59GEBnudn60i3GpaZ42xZ1lj+z/Za/aHeta5jh8oIbxJoAq403mVtQkvY4e4Z1H3nNGJiFF9E/S0+uKfVl1S9Unl/EneF5sQwYiNgbLSZwWB7wOcC/Zg94mtoNmXAnadNcz1UQ1hPfGnBsbccyoiVBfeZgbdbKViMYtx8EvjKsffcq2I0Qj02aNlkmECqu1zr+ijW32FNUZrTkGpyuLXtwhAcJ5Yk/TjBRAklqmQymsJ4aiSjv2oSnDjDfYZ/sgk0v5x1ueo7s5OfzkRwxfhsz788MODskxMQEwnyH0Vc2EE1JuXN996M6yi0DWn9t3YqL6Ts5TK6bQrQvvnGa/n0j2QmGcz59jEZc0UbNQOsq4R6AHcHsgqW6jja8owUSTOxFFAxRia+zaRsSKYZDnaGahxV4jFQoPUZn4H38+Ym1Ce33wzgAS2NIJV60M23oKWia2uFkPPTanZjR/LIqmqJy8UoDszyGSgWKHjHB7J9ZJp4xjuz0kC3LN+XN/OXnYtZP+0KNLiU2LQk/Ivry1DsGC5I2YsatmDRwIWIcIVM1xfGVuKC2W+8GIMElPWF/DDZJnzzzP41re+efnt3/7ty2/8xr+M7fnhr/9wAfjYsXuXr37lK5cf/vrXWwgbuJDEF9YgSftzYjMUm1cEQtzm1p0UVV6sYmjc/e7b71R34U9TISQhpH8QYZnSKSezPPXIKuegonPzuDgC4ohZRGnxWaVWMaLwhMcpxlEkgFpVz4OgAl5Lrw0+mvytd2mJhfSTgxudhLACM6wdiYxOlG+0utLya4LwoMztQzs4ufafTGSmyWmTxAYrSB63wbVB3oMYXQ4lCQ73zHVnnANjJ6byppS6s3ESzG1oOEa/PWLXgeqtSjVoEvnWaVgRUaU14xyQsI50bWkdIvaiElY2j2rV0Iqk1ifqqHLUJCO8z3GAbt2uulM2WCm7Ed9Z9pxDuqZgKx5SFaRVJcFa066IkNUS1jM9G2uyFnFR7CEGflSaa1WhqGYrwA0mC06WGhI6RoK1/m6CPFTPFkReA1+qJHD6+3qNtY3jvG8rHlflKwxKk9dLApECBBVRCaKzuYKsX2SfkzRVJfRs4LK/6DUcFZk9A1JUaf7RnlbVS6V8ssRWhLg2zgjvI71StDDVYeYfLWmQFhXp8lUGDfTtBcn5mHgOSSHva38f1w1DAIepUE1ECwKEFJjAScnLt+LorDMdR1W/2h9mv18dFAGL1f5eB2sa0OHS77fSauJ+PZtfnq0UhO05lJAKFxnMBH1FUfXxkwNl5Zmxvw61sRuXC4qmrDfOK0Hyk8fH/g4tbAjt4XBOc4hMvkwyDGrDgjgNfo7acpKtAk+i7Ly/yKzJg2cra3k6rwb/2DmrwaFW78ser4AJCyJNOPndVNPWT21grsMKRW/9cK1kV1bb18WhTgFV2mRAjaHSNuSbwJjYGnjknE1tLZc7oMckSuEQ5zz6+1aUXCOHs5/X23MoBYxzw/PETrLmBEI4bCv2JuMGUQQT0oJNPkiauUbeE98hUCPI5GcK8ODHktiPmhQAbeuj3eAZpNoJuPLoUXpdUjVbhcpqIGuWtVpwZVU073nqLTU5Z80C5Gy0E8Ec79sAsEGZdogkg2uw77G2pzZChg77y2Qx4ENQ7ms12QquQIxJM/8msSk48iIsDdY2CrqzAQIYyvMreHME8EvmU32aOEYAj83/PfuwY9+PaaTNEBAIeCRldDawPbMDRZ+/aGJq3+WpCi5VNAqht+80IQyrZsIjVmZPojFWF/QBfA5tBbJ4YBUF+F71MuDOqmpH7HCrI3dIJBGjUvjFmIGkKwkxQMurl68lXXyPzzIw5ewmSU4FYsyP7ans/e0ReqkM6JO0rn/VZNC9Iz2S/ZCRQQB/s2cBmzYKosDyNTHlfbgf9kWqG6vWxX5IX5ydsyJpVchB5TxrEv+ASgPA2KPpDRvNLn5uNNAFBzM1rWDjpwEnOHtS44lBjKUECdOPNSAMu5YEjWrTKnOus7N/j9ELEyEpKNXqNO952Iol43kea7eSRm6FKjZ6Sb/Cb6qZyhJqBe/+QV00uaEokJj4aVlOVvW0JXyvFaeneXacD+Mivo+v7uisMssEg/GfJlONkfuznK+prcZPrY0j8eT6wNPes5EcXDN96DnbA3b1D1ZMj6IDVeNVwT0/2H5j5LQOZRblkwDa7737XunCETSsUrpnQVVg9h+xnT6ahN+KtaCs/jDPbc/TGPTwxUN++Hf2wkvO3L2ca3xF2hQQJFrlk7yBNeO1v/BPfuHyy7/8S5df//Vfj1o+yd9XPvjg8v77H1zee/fdy5/70R+9/MWf+AvrvLuZ5/wKiilFEOJbCh+ZhXxzAnNlt718XhG/0OKnQ8J6cT9/6oSQWYSXlwTO65mKc235sXMJx69+8YyIeEhTRQ5MCBOcTpGtQULV+0Tn5eEiq0vQWbXH5PLTAAAgAElEQVTRoofdJFXW6QZ4HsopgVqRNpUsQf87QLdJwhEbNblEPCS9JCBSDbiTbS8BdKM0IWvvgZQ2FvZQgLTxe8qqqTBuKKtUtjSizvFa/RFdAJ1Kgvn08Wsbsg+szacNfotA83eRCpNj1uDhwxp8krOojPJM7rRyoWw9P//g/Q9yYJO8Tirf4MJ+tyQVoYhN9Ww9Gw0ObqVCE4rRePIGq1zjlUJ7I3RNntMxi2yBp0izvQs5vOsfDBq2pmfeL4EIqHWqt1UaTQI+YZEcvKBarQraF2mwW1EZKCIkTK16cE0GkRqAytK3mt3ezipOOby26qjtQ+TLvRgHZ6/fhGPYOyCr3FPADNDOOXqNnffGv3EOpQQDLgAitFrHnsGo+jvcC1UDGtwVFlBMB0MP+GKC4h4JbWaiKFhF1oJrVk2z1IVSaxMMbryBoio8z9DRHjSI5HroTeyQ7MpuC0yIJIvyklQ2YCyQY0XT5Fcaru9RGlED7Ygk3GINKmjTCtFEjawgv7pcvpiQlCpwTYwb8It8EtQIOOjkcGLYDPayrxddxjEYBH3wlQ8SLBBUhwa/ChbPD/vBukkRl8omcmmQnn1jj8GSJwK6VKfXPxQhkZ1zDDXfx0FiN6UCJeCNwS8IoRM/08ZEyfkdHA/3LdWKn7HWACE64gAfiq3snAsO+P7eT/b9UFOpvqk2GLCdVCR1kOdh6lwTDjHDsJHL3uwy3rdVDVSCuw95fgfiuj49gxQcYRL6zdvTdnzwwQcdHwIdd5Wlnvn6hCRskQivGIjIMGua2bUR1WhixR7lGqADJUlAhXPUyCo6M8+q7QHpb18i9dmnn7bHeTaCe2HdoxC9GbbuhyDJo/Wzj6jecE+ffvLJUUl0v5L4VYq8z66ocT83NpYqUnwPPWHdP4oIUYG0CoOdw0+yh7j/BPxjdTimwspsqjYn8MIqltW2zM4cbfgcGJmY+Tqv46OPP85IF/zBV77ylQvPK353varuf9Yi1ydQPMCA1wZYW8UB2j6xB185z8yO/bKK5EndUPZNKonTMGBd01Ky/lgCtWMvDNRjvzijVzBUxehWPBpfZGTWZu5xTZ5/I4/K+hNoo0ZdOqbUcWwB64+vYK/yPON/pkaZQPv+g1zbRx99PzaJ/WhVWH+XwJ0+zFVerE7QLtE5ezAiOjsy6qCAnF8wB7P+LvuDFp0HnL8X+az4J0GbAUKxDUuq7X0sfb/9WfxOK36jUC9JFlhmnFWBv5fX8QGjW0snNHn0mQoeJ7EbSKUgzLWisz7B9TnaK+WeNNZpUlLapgx8igG8n3YJu5aYaxR1E45UoJ4/30y59lY6qiHP9Am9Z/ZIO14KEKd+3VhO0Nl9klhgdG6B7/iB+bv4yV0P70Hyyj4R4OM89Hx3FAV7KxWjMaUEO65AOvFNRyQJUB19/KN0CsbEZ68n20RNOynAHzXOJZvESYlJ1pai/xVQMNkXiFNHgvNnnyjvUYHHMq7U30hscgJu6os7ISDFmIk9sgacGexMkvclko1DLvGvFTK65Cx+73vfy54gDibm4SxyDwHIHj86xrMJCth2wPk5CzMKbuo3488HIvAZCCNyAZyzr371qzmv3/3udy//89/7e5d//I//0eV3fue7F9zs+++/ffnLf+kvXX7sx34scftP/uRfvPy1v/ZXmwuhNP7WW0kCP3/4RbQNEJVJaxpxEgD+447myPi0Fe8CkD97tmLVrR8wIbw8v7z4/JPLd37331yePfvicu8+Iiq3LndvUbK+XF69KOWP3kA3SvioQeNepQoYBALJWBpCXxWVZk4hNxADTo/YBtNXIW0zSYZAsdkOStbUt1oh7EysJHL2N4w+d1WdTO3g4AibNAZxybDt+1kQDxiJag+JqqHlLrt4qWBsHlQufg3Vh8zteoukh5BUZPNBeUuyAF3v2kcUJ7h+HJK+iHek8iEdshXQvu7lMWbAwEdnY6WMC5JiF0SIBHoVVZEKKYbyx0sNqdNqokn+fi3r55BHaGfIURKkJok67tznnFypNOVzW/FsBaeFOo2HyKJDfOVUp+l2VNSjyf358yY499snFMVPVBBBqNLDWhoZZfgKO3S+jL10bPz26SHBXSode8oqqgFnaGr0DlLt23MXJWvXa9GlvL+DeKnePHkaiuWBlG9eENcn3bOBb0ET1/LoXVp10Qrk4ShW5bSX1v7UVLOYdxNK1bm/pzRHk1uRahMtbuFcVc59T5xJsIOzxZnw2mw657URUnA0wGhx7gElx3ld3gOxnVEwMtZiKl3upYi+bO9bzSW44f2iQJrRKa1YHRWqVa/PQYuzfng/zsXt9I8gFNSzXLvUwEsnm9eNsteZWddB9iLSHRdTxJz3UcVXQ5vkZUAKATGGGQpRAq8oBDZps8+NPZdkeGi8QXIdHGteyiV0nAxIXt8Sdop949xPKZP2mn25SqZNsJJTyhTo7ardE7sKrWn9hHyGiVuT+H659lbnFbLJejDmZslEAKn1p3k9Vp6UMddGWVmyb9aqr59rpcGKE/ehQI3gzAGmncRDuLYKojy7vPFGaZNnEK9nt+yPBDIvX6b6gTNW3ESEm32neI9COlxHZ6G9zLlTrKBskmeHUEYqQAvovoxycw0G7ybZJqPuoYASXPt6i9M/7qzazGSDmiiYs/6/0cx5piapxxoNsODfQbg3aD7V17FauK7zwPuCgK0e8BrPLn9a+fBsxfZun7OuR8Vy+4jvUUkl4Uw1axREnj/0VyqVJEAmmfbGF9RskNqKUcHanKHdf/bdgENBnPjoVQ3Zo/awSlMNqDQgJT8fCHBjfs85XdgMEicAoCQbE6E579OM19qzSVV3VQep9Umkl5RnL8y3ZX0H/PF9q0S8/qxSzOty9ibEcWYNRefgiy9avZnIlJQ57ZzPqroM9YdhNK0ihT2PP1ibx2tVIXzVhq5jvwleXTvBaD6bvwcci3ZA7V37llsYSMvCl9pI8GMmjVYora65J3kuYWME1Hm6WcD4vILCBLhXUP3aZuRst+zncx/demq1VTJrbAVQ2My5kIJth6DHxiDh1zz7UshTuRo7qGB5Qdz2p6Fd0YqZfozvcx1cK74W39LE5rq3eY2D2t339vf6+QGpb0FDJ/kHRIUdpc+rHZE151qlQjbA0V5L7eqXK94+27MegwDTMZJlSbLgffquqf6v9z3sjbAvqidwZiIkYaKXEqA4LSBfZC9nxNNpXm58UzP5xF729gtgWaRJoj6qbUG6xkeClnxW7O3yBCm6Vh4j5MgYufU0Wom11zqsrsuNq2Lq+nYblzIKrtR7K9jaToErixAZAUTxikR984Tffu/9y7/81V+9/OIv/h+Xf/D3//7lN37jN6qMDtPs9u3Ln/nan7m89967icF+6qd+6vLTP/23Lj/09R9KL2QKWPQoEyc/uH+5y35af2amK+yeiJXvRWehLQkB2mCrATj9RymjDKa/vLi8/Pzjy+9+619n7MT9+9Ds7l7u3bl/efHs1eXlcyiJE4iZkh+Bb+V8byTpC0o6Keo6yFYOqSC2Ovg0lFEy70ePmK/09HI7vP23clharm/SUvSl4i913q0EiaxIXWwC1SqfIhUdvfAyjimOOQmGwVvVtnAADfubuPKlo5EDfSSHS2g7f6oVRmXrzwkihxynwnVo/FQ3NPCX5liDX/qJpe3MFIxjhqLQ6miNZJWtjqreFPNSfY107rVK5vvx/YofSKds+TjJDajCVLsqDMT3G5iyCQ1gDWDYSJUivwbbqYRRnaK6tTEBHHKDPJtrlUrmoEqzYi1qIBqo8jtxluuDyWDdOa9UBdgnuz6RrsxkzGbpurTqW1oGRi3PaHMOMfgZGL2k3OokVeYGvChale6mAlecCVXfG1BTOvie+8UYW1VI8LZkkTWlysTz0tEp6MB9ybvnmq0gJMAyEFhCRZCAc36d9140uwl7aTWsCwaRoNCqRemj7Q2wf6EVcO6lc6Jqa6s0ZqILbYb9AGXhCMROEvtxPOnFaKIRYak5G4MaKwxnVVbOE+9HwtmqSHtT+V7oJ5fOypLu131xuzSSY2QFvSZPjwoSz0Kad4UYXiRgOGZ0pu+pQ1kFB1RK83quiGiRYIM21QWl1nA9NyOm0xmr6dNdozcVF5IM++B4bWeQNqhNsDpl3AN1PikeJiH8+OMGhRtZcwZQuC77lpSLb2DZPaBKphU2ztZRcR8TAyegfH4C2iXqXluqPdvDVJ2SZKzC6LXzmSZFpZpVVS3UcIU6VMVTRGLVXX7umT7AhIFecegnmjafLYBh71lAgs3mFHmVBmu1UJuSBGVJT873EviCZfRUv5kEhWpVBF1mc/jcsEw2cNjqnQkh12QQmGAh9LcCiVZzfCb8GxvgGgIanPtc7DOpeEhHHvC7RxXEEU2nwcXD1o6+HINQf09bmsR0Y0x8je/r+WrvUSXuWTfWJVXwictol3wO2izeW6YFfoj7EGg5Mzt4RlQ6/+h730tAA/U6StJPn6ZXK8EybI2pAkqXTZC6hFTwkud8HqsRn7SkK5TOI9Fp4ux6CMQkjJi9j5rgFDl5hvX6HSlU8bnrEHUrHtc4Y/ODy2qOXUlQL/0vcU7FMmQddCZx54KZUB125iTEI7Mj1ymIMVaB/YqJSdZqwDPjuqm2sobvvPvu0QdmgmG1hItNED0grhWdVuessBlwG8xmzNUL6MatfoTJsFmWsrP4fYGgQ3V4/b76M6t9Bu/RApjKIwAfeycUzIzjeJDPrMCbauEFzYgDSGplS5SaDn295+ZcsYwfj2Jj/fhRTQKkYNzJo0fp8YtPBohf5V5KrGqxKk4GKBodNYDgWgcEbDOGaNVEVecbn5XZFv2GCVWxhlwT64A9OKrx6/0kFqV6KgWS6wUsvCY/ZdCoTWDFNeDO6LhW8txv3odJKvfCl/2NJvxSUw/hn41pMx7GP2lPVfTsOk+NfP2H+lbel+fKsyLOz70+QRGzQo9RsX9VATm+58zCxHUb7cbrfH7nOcHGrgGTaddZrybXjo4G7535k+vXFRDhvQ/2xCjEtq0IyLIO5AuI+YT6vAqriaYKudqv5D17/m0Xo/hAhfgKChxKxgGurvEAr/3ffu7nLv/Lz/7s5Vd+5VcujNb46le/coDb2Ufs8Tu3Ln/jb/7Ny9/97//u5c/+yJ+9wFzKxAAqdDdLH21COBo41VUA0BdVzs4sx+kmBCAM1ff/69iJ737r8vw5FBuobDfTO/j8KXMKSYI2RmIJWHoqwovthRGc0ifYofTMTaLv5BbFwlQBMGSf0FAe+ePSSTEiOM4M3N0hamDUPr3MollCmP6nSUb3M1rRYvMQ3B/l/6G6HMRzdahBdNHlo5F39FU2cKpI44gngZtqXgJEKoSroMl5Fx3wukKneFJaJZ+r5HAMuZLxk/1tYFynFdrm5qS8eKliZ3tORCJSPVwg2IDVXsHrkFiHsbJGKpdxjaWJkjy2ryrO8zRH0MHnCfLS1P36vC0SzgYwpd0exuZLwzXzTIdQFBVjTYtKcs2HMMKCUz4Pp0mAiSHh96UAGYCwPkF9gsZ1JER6qtJ3UPDARKVVz1IYkhRENrvvHZrP0HzRzs5qhJpIoFJAokBGaRytLiCSRC8rCTP0ytJzTExNgKQBcvCTDK/XLE7r+YsYGgffYwiPwH5oeJDQDb7lupVEZw8ZPJ4D6AR96dMtPfosGKTDLnLZ5+6wUg1cKiqDREzY7IHw/jGaQYsnKBPUa7NF3QMiz6PRx+lUCbBBZ5xiEE2CstJIM+g9QXUpHamoZ1ZeBQPYu/ZAEmg5T4rPgsbK65PITICg9Oj2NUTha5TO9GzO1iSonaNKQnxSRrQH1CDhAERWKYUiaD8aNszKrJQQ0cUKRvS+TYASWEolUw5/YxJ43vZMO7zcfSWlk3WxamdF1kpjkqr115ap0f2PLdOJZw8vEdX5WyVP1dA5aYgzcB5HjbRqxHsmkUifUAGBggJ9ZgEYrBYs2ct5HsCm0zxXFfJLq4Z5v4fE+ml+ZBWXh3AS+Kzag53m/gBm0gKQweIKF90v1Xz927xvKFhvVgjgk48/zj5rSrD+99kxkuuYFNZv1ZozO8DevWOw+2iih+DPKm36GStzUfNV1XHrVqGjq71SJIb9EPB0fWGptiqUNSVen2fPY21WwNaHjySBrDWijBMrbQmW1/dtFcPZW1a3rFaHBjnBpdDT7Lk79WGY2B22cIq/nANAjsyTPfVEqkzL/WVGFkp966U9V5d9PxPuMo4qOJTEaX9nTyrCo3iJga72V1ptxT1afbwTYbzapYAOm11nH+trA8qXDGvL3PcBS6eWzZ6Rwldw8jqmJHsB0Grz6Nh0gpv1t52L7DM1SUvgt/lxrA3PUPsV9e+IYNSnsSilKL865p26hjzXUOQmXnJmlVhJCmDwglmgBQT5bK6NZ2cLQ2MABNvo2WsRID2u8yOOuVI4j/fM3h1gyn0pzGGCxfUy6iKf+fDRITRiNcgYKknPeupdJxMdqaQHeM+ZCmuoYz54PT4M8A16NuCPPpDnrZBL1vGkoBo7oMLgoUxQJpbnLYKJ0vUyn66Kv2Uf1e6SQNhXbUKDTxbsYk+TbKQXelTG9rZ9dgC4vBbfh6BQqmlLrrhnBYCSqKwdSj/Wczsq/JIoWgdie097VP5sbUV7QY01PGu8V+a1ItjnDMhVRdnvKeZMcV72k74kccbatwRfm+DS5tRWACvdiddZB+nJTxDxKSOI/Z9Z2/OvRwWS3t/14ibOozg1loxAAXvxsLezktEamaYI1/zxRx+/Fn9KI2YtPv7k48QSvE/jC/of38h7Aqhzxnmv9Aeuih913qkXy2T67u/93uVf/Itfu/zyL/3y5f/65/88+/L5KsSh0a/vljP7Y9/485ef+ZmfufwP/9P/eLl9t9T0tNgQY6DqSuybmZbtkcy+O+aid8rAy6mNFmCqENF/vELI2Ilnjy6PPvv48v/8/rcvL148TkJIEnzzcjsNivwZgZVQAkAmSh0gMXvw5htxuO256eyyIiWlGSRRetbhzPQ2pOT6sgaeB4bz6BDYca4zgqKzBqF6WiHsgW2Z/poQVm2PHqf0gY2KgUNopaYJa5MiqlFX6f6iSXWYbhyulwWuYEppnQbO5UK+/qXqZl67njMT4gRjKFBu/EOTFwOBbpb2RjaBjhpQEjWMyXVcAdfGz4NKzfmE7hhRkiJpuW4qRgh9pGdhvXNT++p8sDb3x6iWO7q1bHBnmTv3ocT+EMXMbeTwbKZi12lU3tPcpwTTGwyaRCzJTSu7OrRDoSvDYOnR6nqLaHOP3Fv6dxacJdEbssfPux59FjaSa8S5Fw0HPYgJLGjEXXLAXsUgOYeQZ8BeS5/HqnYaRIOSGr06b2kG7H/eP/fGXofHvTU66J0LCI4KR5DFViIb7JUbzs+RH9ZoJZGQ6kXv69TMStnp75r4mUxHSGm04SRY6Vfp3MskhAyh5d434qOBIslqey7L/S/izmeA7H3/+9/PXgDJLQXufs4mZ7j33oDVgJegIWd+fVJcB9csZUMRJivXJlB8Lr1Y/NyqswEL7ycVBJtSwSkqVEW0pbwKwLAu9s7xuzoO+x8P57S/HLTh0dMEBbiWVNXWt8Pf7cuKs13ykD0ziqLfMyE8VJSXFCTImE3kPazUSG9MgrV5REpXhzadMSB1ip5Tr9O9QuDk2TDpTdUwQVv7nVKVGQVYW8T1HIp2h3hPg1D+S9IxGqwB2R8zhJvJFwBgfW0JhmYzcz0TNXFtrJD9Se91fO+UZB1reVLm5DOsDonqnufuBbTcfZNIR90TMYs/oVJZhP869D17bsm0ySiv4fdZF64HG5Az6WzAE+jgPDPFeNJfncCNSmxpZtpj1oSAiyDcqir2wPPF8+FaqB4YMBPcsh/4ElBKYHsaa9PBx1dRJkeaGKgbtGlrtCmCGLyfKrC5xwWTZ1qc+0SRofPnm2yZ1Dj7EBsCpd5A3ueRBGpUUSnYqpYKYPBeqWpSJXvnnSQlR4/s6J6sF/YqoiEPHx7sGil9t27cTDBNUO95Yk3iT6gqRc2yvTmKQPisOO/6h/Q9z8YVZFobwhIh3o/vI65jMB6Agme3iq1zdBOor7fLPrFUNo+EsAOuATQKVDYhZO/IuMA+2XeNX+N+m5QrulcxnNiMCYyFVreB4rwuCeHdJoRWs7RVJpd8fnrPp7ZqtZV74j0UMtGeZR+tmkVMQCWZZ4ioEc+efZj5bm+9lcqSVRorpwrS6UcV+Ahra9TqDt5ucl3GWccHUbUnKayKckFtfAG+ROBHMMiEnjMrUyw2dTPfrCR6dsO0WXuTVGL8KevCGmUsTOZPPj1amlhv9SS6174oy2kBexIkY1AA/ScFxDMoPWBGE+0AABO7akGlAJBJf+KhzRFMq8CouRmTtZi0ceMSic04FkQKE0eV4Bs3InrF57IniCW5J85wmGUD3MPmWjIe5fIx2w5/BFi4BJeEKvYus6RbDOB9BJF4nfECPqXPYPPQT8B94skjliqYnvA2LWRUIcvCy5mdyF/bnKqCK/ihovphDywQEGOscnhU0yfCRNz00fc/yvtD0YzaOj5iwGrioJN42m/+5v99+cc//48u/+yf/crlX/3GvxqgV2A3NNnMx354QUvlL/3lv3z56Z/56ct/89/9t/UzKdQ8v9xiZNubD6IyGno835+NT7HhZscocY+e9cTEtMyxR/6jlNFXzy+vnjy8fPHp9y9/8O++81pCyPxBxk7cvtUmRaLwBqClcXJg2fT/voSQJO0RyoKgttCunpTvze+FC71BwJbicZZWw9hoyru2EiLJs9UilRhDS91m5z1DuwuSMANw916McSqYC5r4DB4eG1rKilU6ESkHiXq99hRGAfSEeJisFAgpDYWN/VpCuKHMDcKa8ElP/HJw3wpdjbSO+o8nhB2onvEX9x/ECXCwpSzZo0ApPWNANpqA5ID7terUMSJNPhqgnQbDntQ7g2pN1lp1sTPVL5WibLgm2Qfd1EbvG63Acjisvh0B6ZQ0NUQa23NCaBO/QcmXE8IibjWK3E9n3FxpdBhUe2pwOpUrr/Qwe9ng9AgUVWJdyZ31tXeO520CGDoLzyHJZPs3TFR0bKmOTg3U5mc+N2j17TtBm/jiOkAG49STpN45RjfwuoM+sX3RykORL34n6NX6FIKujoIbJHzzh/isUOCgZUxtroJB0Jva9xSZd0SgQMY+/rjo9CpvgA+sEXvhUOY8gsQlHJkRRxK6AdBLRrk26I/2u5hcNLh8PSHUgGf+zihdnZn54mii53dwJozyMBDGQXLfou+sg2M1GmzFTRwBkaNv2HvO4wSg4veKfrdixDVw3+xNrjtB4OhdSXiZrYTU9QCbjJdYtc6qwpdRWd9HiplCLQfld06ee2PvYr+kL5osH2AR1NzT/D/HWUjxxP4GuAAoG62fBIWkheCMa7Oqkr6VCWUQFJgkmAQfyn1fyuQcffH/V0KYwGiDfaWOhkWAgMYU3zJ0fsFIztPQ43PS6z4jsObaQrMdYJhkCpU9aPFTy+M5si6pjozS7jM+Pms0dPv/tNURCVkinN+P+mMZCo5h4XMAP0zuTKj4Xfae1UP3tBXICjxVCISvc0Jo1fec5OeZrkrP6608JkHKnp4IDTZ5Q9L5/STGo/QLQMaer0rL9ScRWjWXfWlvJveOKE+BwQpB8LokhqtKHKDoIaDSvcfzS3WXvb45jaydSVftUPtw+bugIdfFcz37Sl+n0IYiaAGgEgzfiN3g+nKmRqF1hJGUYj+DP6FSBojdDFyD+qqSVlAjvzcqasR/UtG5FfXojOlZRZJ4KbEOfU9bW/cYSYyjANKfBw3u+bPR61rB4/cA9wRgG3s0oAzdDPu1Sj1VmHNCxefwnwnoQedjxMFGnoTOR9/g+ugj/DW1SWIs3jv6AbB/1iMXmunGHVnpOOb5JUkbe+P+/cuH3/8wVcEIzWxGNbEKyphR9X5Wu6OdsxLI+kYgBE2JgTcBaqlOfykhZN8oVMV1CIC6lnxWGSit6B1Axp7LwZYY2wGfonjOOfG3HQmfxXOj6u4ZtbIsWNlz2PYJxjgIZuFLk/itn7sxbOfQKlYXoHWziuvDSwEOaDl1ahla+BSZHYmriClRpH1Or2vbgwS/X2OgbPRH/SFqqqP3BnhrTIGf4XM4CxUjWlVsLQWNzdovW6bQZkWOQWB8xz26h8NoiepsZ/Gd+wdNTAXeQjeegmfFqTrqirXwLIc9uIoB94ENNSlmHxDvcP7Zh2+99XbGOwRcOdhnLf44MiTFqDH/YJ0RqxEjERfDOiGuYqxDGBbE2qFndsY1z+nu3YLxv/1bv3n5X//hP7z8n7/4i5d/8au/liSbk4s/0E5iT7Htf/Enf/LyN/6r//Lyt376py93AOuJQVbxf/OdtwLk8x9XrTpxqqj37l2++PxhriH7Q+X4+MofdOzEs0eXLz758PJ73/nm5flzeghvXe4jKnPnfsZOkBQmDT7+wydTWWovGL02mXM0xbMe5JvlasOxZ8wCtLg4SBI4MuFHQQuClK3KZMCTEQ73rgkhhyEVyglDNGlqlY3X8jMeDg7Y94jBCz2P4K4Pkd/jHtpv0qRR4xjq11DsUDIzD62bu46xqoluNFGPIoM1xvwe65GEkHJtDvga5ddw3RJ6xWSqTtfsMnSArIPqlkWeg/Qc1bwaSdePe0niNOec5uxHddAG96GPLhFzRpxKmH6mXKMRMXdF9pwVadDBh2IZI3ydJShqZcB9/pnIKQfd67BKwHuyFscg9lB6J/gynrbzlERwgzqWPNS1GRLGZjcxjpx/kvIrep9g4ylN6w3uK4BTFVVRUg9+FOhGzwhgMJqcFY8+A2TMG4hkntOekwH0ucrofuJn7hvXLI53FV6qbhEj2ny/8O5TWeje1KjbGB+xmajztQ/THguvTzlmx1LUyTZpTqKCAMsEOoJiHg9bbJEAACAASURBVBUVnFEToPSjDhxoUkFV4lVn3WwuImeM+3gTJ8uw5y8+b9K1ClGSw5u3DmTR3lu+n+c5yjB/j7gIDdJzELnmoH7dneldHlLKmpzno5EsGJRxPbwXex7bZO+MZ8lETfRaRVEUXeNgQ2svmBVKCnSZKX6Wjtx+OhxWELgT/cX9/aWc6Vr5Xs/sOSk+O+hUQAYiZZev2T69SPs3PzfQZl1AOElEDW4zc2h2QVGZUDDHEuAeuX5o/KkeQuGBOrqRAia8PqOAaWl+b+9s+8c323HofxLlARa8fypSS47bIP76l99JErJA22TU82PgJ53fpDzo73yHfTpBqoeWumbH2lFpprp3klfHD2i7TZRlArSy3X137JE9l+z1oNsvgtJbubDCeAhVSUM99X/yrNizVl/LDuhMwgbdVdjjPfhcE0bX48v716A522L03YAZJlyrTtcnPc8+0Z4JnPCeScCXLAT02tpy/yaE+rbDV43+zDNhHbhuqHlWwRWw8XO4Vs5oKiAnUaNWSLrWVg0TkD97VtrdlEnPlewzoJjq8SokCezmj10r7oX3zTrP7l8VU6tIe1R6F5S7ria3BleZsTe64DGIekIzVmcEe4rY146WZlqQF9tqdcVnbByi3Yx9mjidM+hcM64BsMzeZq5H0FLl6SiMrldWsRntQWzXrie9o1Ov5bxCYWxlvddNnBXwcdXLUgwX/zlHej/3+gRknLHJPSp+xbOIFP+TgvdYdWxtKzMVI8FfBVhxJMWA5iRFzuwbMJ/XbC6y1iWB/XyZVcZjnTcijEBd/9SYol8+9z9WIRzIKtCXPTtBROmnJHYkGgrocZ9WVwWdk7Tfvp2KqNVUAfQkIbPr0W0YCMke5Lp4nXRcW4i0GYIyJlPuwdjWFQXOQMDZP2ePr8UqdnjCSGmJsT3gPMZhdiKFhQ1j1xeERYai7uyMtP7ca8SuCvoQ8wGSSQc2fjKBDeXy5PscO5H1YWzIffpPOwLE+wrLaUUlz6jiRwJ1rEsYFY9RbP0iPpTrkM1wjQequJyqJFXl3SvnKtXM9PRWUJH3fnCvoz+gaRqXNjpte9id27cu3/72715++Zd+6fLzP/dzl3/6T//p5a03ylZrRbmxPoD81/7M1y7f+MaPX378J/7C5cd/4icuP/Ln/pPLD/3w1zv1YLMtMxYKdV/nVw6Y5/1KmX11gQmhbbXV5geqEF5ePLk8/OTDy7d+57cuT59+cbl37+blrbfuXR7ce+PC2ImXL25cXjxrglODVocV+hlVFALDPtEjUKgy6O3LjY2cwAB8xhyeJXMRxBgyW9S+yog+mFJGHxwPm8GNGLYEKkHjGqxywxjHIhoNpLjGBjC9psNBnPp53IhSU/i80hJLleIrlMc5LqkzIuivB/wIdVSZ8ui3OCmWtQm5SlwRlhl1rAlMBWAyjy59kVf1ulYKmzSKULD52GggE+kzmHqqVZUqYUL7oHfmjUMG2I3OYYyqWD6vhz/rMwnh7OHzVx9sroODYOKhBdVo16g2KTaR5V5MsknwIwRihWviALxWtVIruDtHB400ClWrbIX+cgxpb29DA7EmqamWJUDofZnkiEKdg/BSRakgP8q9xenTK0GlbcalFLEiPXx2FdWgYVUFVbTdfoQmlT2IeR3rxiy7lx1+Wsdabr+JkUmiqrXXIIFqRhEx9wV7n8CWBIa+glCG2XynHgjR4r7fkucTimyVU7CAzwvyC6hDP8kSoATYuX6aw58EYWx14OahDsp7KULALB+eDahmKvgzmAZpff/O73ItmljRI9YKDz9LonfQ465Di5vkN0iuEy4VKf1x6y1rYNeqppSUBLoETavu6eSSwKyPieCKvyOGUTS4irXcCxQOaLMm8fw8Y3No5I4DaNXQ59ZAQ7tz7Rfjmb/99jurhhTB46sqsRXd4TlAG9Hh814GCQaWoYOlp6fKydxX+o42C8wArk6QM3jtU/I5d8TNswTyODyeK/foXmMtDD64xgIj3UsGd3yfMwC9sWtawSEpylapmyA3yHRtZEHEztrrNIqdAjnX51QQo/EBgFlnjLbvHNEH0PVrr/BRFTyBElwCgAt75xB/OKlaVgSt92dyAKrrenz++Rep9GSv3WOMxRuv7dNW6QAHCprkfEfsqsrRFQBrS4ABHvsqqPsXndfH54NY87mZHRgb02qlvbcJwgxOVyGwhcKgrDTpzd4Nsl0aNbcHRc2fmYinT2+gJ3uPZ90AvYqJXGMS2Nmvc7DJ84yg2ueMFxkTZH7luh59L1772WefHxT1snvam9qe81IweX/nFZro4SNNCAWQeA3XJzCWXsMlX6xbZOYRWJgSLdXwzOtd0qcoGLEIAWzAvTt3MoQcMI7PMXnhmSt2Iuiq8un7772X9zTRsu/5SDA2X895aFyDPZYG39gn7YGCJnw+z5KqmT6F55I+pvv34+cVczPR6HzD+61wb5wSvxt6+p6fvhC7TjIYgawltdBs+WJvKPYiyMn1WemW1hhqpqI1pz5jtRUEcNxLvDZB/Oh0vKcqz92DV4AtYHxUYZeQDrhgLx7Vuok0dYxU7Yu2nP0Voa+wHipyGHbWfEiuafOPDx9cK3MVYZugULQQBrKYrNnjbIWe+2LdYzfu3c1oAfYKQX7AtvXDcj1UleJbM3rp2rPodWrDE1OPpRJq5WKJ7K1V87mHnPmpZpa58EVZSHdatec1EUPaaAf9yvXsVxwl9rl5TL6uBY/2+7NmxpICccQRPbeXztW8cbl88vEn+azYpvXWJt59xtzfx0cLgzaI9eIz46v/hGLDUf0c8E0M6z72XgJibQ9gG2xLS9JMPHfKDbRpgrcHuL5qJdcoVfhQQ711s2yIzTKOjRx7iGgnbS9P2vYi2zGfk2rh08sf/dEfXL71zW9efvYf/OzlH/38z3c6QEZUILAIaPT08uN/4Scu3/jGNy4/8qM/ennnvfdi8/7T//w/u/z5b3yjgBnaCFT4x7QkKRRQyIgSnkHGwTSJTbw5VVbs1Q+WEF6eX5599vHlW9/8rcvDhx9D+ru89db9JIT0DzJ2ooFPKwuIcJQ61PlSVAjtKTMhIhDJvMI7yOU+vXzy2aeXP/reh0uIOrg+jtsqzyhNUj0boMBjJxAhiOTAN8FQGEYDavDdZKMLkCSndaDu7FNfVqThh756T6lA7aV13M3sbTaX8hKjNZpKDuX644J0UaWcwp1JxXFYNnzTYcUZcpt5baVwHEZ3wW5luZuYashD0bAPUVXXVf94D3nTbmQ2pRUB0bAMrNyw1CCaQWJKg8xh12DOUTeRKWWAtaAKi6MQqRHlEXE80y8aODew7PNo/2IDeIYyL0hajxGvDUKugiGV5QjPlN7pHLeU/Z80cD4bzFTtMmqgQVCDvwkY0GsSOmaTxBqP9q66po4BYeME0dt7SAs9guTx1PO6SXprbK1cGwwYhEXZ6kVnHiUhOg2Vt5/DnlSdk8AEZ65qqFU885k6RzK9vTqxKYCK7nodOhh7MXs2/D9719pbwj7GcUaqG+XSDZ21ipjgZKNX2AdFxhuQY9V5vUAFlE0RPB0qvT+8VlqOAXL7+fp5JokNOLu3q5LYymaS1VHFvccrkDM1uqPKSZDRkSrnZ+yZOOjgo3RxT7x3HD10rbtFHnOdc4oLGyqalF4rAahW1GUvHAj2lMhMMGqUGgjUiZXWJ/Us+8O9CZB0JCxVBlYkRGlurvVIeJl/RYK6nomAIul1ufavaTOx2xXr2vDzIL5Vao6kOOc+wW4r5SajUkeTBI+CZvITq5tgrut9vtdrwNGfeUZJRp3bl7X80uxP1jkJOc/heZUuVbvtvmzDvzY8omabgVObgkowyQ7VdBkurFN7TRQ34jPsk7EnmHOQz6QPe436Mhbig4aeJ1hbBSBVvrUOOEtMdWyugd8ByGSf4ONkIjTY5z8YFa1g0gMFop2k6F4ruQJ5KksGuMx19P0C1KwijB+RKnkt1DpIeYqKozdGxCFjfUpHU72P9+Pv9XP0NVUNHFvO3xVO4WdS3gzyHNYdoaf1FJNQsx4BM9brbYU6qq+bs2gV10RBkR6TB01Y91UdOH8XjAwDJUFqaWyXqIYXnMiaBSioirA9aSZf2Bv7gc4JzbE/bgIedj4Yn5Ngdv+dQdEkTKtGO0ojYmWh0tqGs/E527dJlFb94IyE7k/f2yrXJrnYXhOeVAQ9J0dSXt9pjHHMhRsQnFjn1cuDqodvx1awZvy9w+BL02QvfvD++7nfgHsbz0JS6fUkKYrSd9+DoDRVZuf8nuZ+lv77vIJIi9eIHzJoG5GbJSSJjQYEG8A7okP6plTC+JVRwwvED+gZYBpGm73N2S1NFI/XvZacXb8fn6yy+eiDfCb3Kw0yscXomjxvZtDlPLzxILMCU+A4JTsBe5aU56xkLMyzrHn8wuY+8zlS/NmP2bejn5rcCuAkRnhcsZrSwpmt2v4/rgUQAXot78FnUql0VFOTsRYoPEdW6Y5zZbX28io0aAFe93fE+aIgzr5pcm/xRTXh6jVU5OTTTz9JMnRO2JLEJP5d3/KJTXBUHAdSYqtY2zBSFhsX4AYgVRuhiZHP/ip4s/7QE+h1jrkEO7hu9m8YBoolqTmReLp6EM/TWlUWQBM9mIuA9wB0aJiUbv0L//svXP7JL/yTFHUADG7dbMsHrTZ/++/8nct/8df/+uWrX/va5Q3mFt+7l7mK/N2eQQ4DwjK3SCRX7Y+A4J7de++8F8BIQU7yJ4HY/3BCmKdNtvni8vwzxk6QEH5yuXHjeSijjJ24deN2ksIgzVnw8rd5oPw6jpYsNlz4INFWSDAI7Ssji6Wx+vsffdQULYNG67xiOOelRJ5BcDGA0HKqykSlBBRikvsTO0lwlySjNNRSQq8KnN1YpViaCFQanmRhlYajanh1KDFO+a8+RgcjAt6E5Ek+KwcrNLoi1UrtdoguqlxVmjqGr66B1F4DqzlBCucERE34d1DXSSpzTTqJ9CquybZJaBFmvh+kdeh0ZvadaFL2XrJWlMyD8qxpGaOugWkpuolxlGSZa8Lg8EeP06xv1SIJIXSGocjOB7RqZGBtaZu1qDptKXjy21lT9ldQ2KFMXAvBBJ/JukJHKkW287SoTLDvrAiJtorOVJjhRhxYhD8mzX6ghusRvH2rjjkI1XrrDJC5Bp5VnXEpG8pKs98TNN2tWIfjHdqPVmPIekOTsh/JZJj3c35iglEM7dRDj0qkhvk0aJ7nqbM4xFlWjVJwhvvAKUv3bIDDeSydQyqfgXeNXJFegtAKtZCAFynP7Jsh7xpr0XTu51zRSaI4iXkcbxqy1/NjkCSIgOPjyxEStR2trCUIAlC6XTGXJpWtvoRJsPEyIOQmyNfz2IoqX56XIJhLCA0qk+BMmc6E61wFkZ6UhG2VC+lpOp9Q3Xa+rwF/BUNCqR/1q5SN9SZs/uUhTb375XkIlBE88LkKw0TVML1OfU5F1ps4JawZVS57aAnhgYIuWTdoOyh7oWBB2y4wYELOGuPMG2xeE8I8nznqI+AdXc9xDK2urSdnLQUH8HBmja7a7t7ITL5Roo7A4aDxA1D0IqOiuv7YUBejssk6jJGSM1T6tDbVqgqBUu3dFSgUpDr3JOH42Zv2MsG08L0yO/VLrQPntoIk5ceaFMBsot5+Gp6hkunOcGOtjyviOXBWI4rRtaeXN0InORMIfjQA6j6ocm9UpDeGiXUUqMROWum1hcIWDd6T56VKIetZGvQAHvpfVjmy95LPYA3db14HZwV7i+1ohZMZkQT8DCLv54SNMxYRP0tQOMGT9FrObvCe9hGm92cBWc7rqlfaIZMdz750ZtZGQSnpr6mAjI1kBV9GEM80Uu1Tttbmn4HM/H7uv+IsJiEJRqduGD+3StkB9kzzoABJ4472/TSQTCKAOMaAGYHHsFbWiyytzYoSn2kyF7Bwtk57ZwLp9x2ZY2xhkmqlzdYT/o2NIVmgKs4zPQvNMe4i1WvVDZ8RdBdwASi3WhEQapUZzr/qqPpeqY6sR4Ry1nLDv62gyTZK0jwhQqmxsb8rKAighkVEOwuU6QEz7Ln6DkXfSsXkM45q1NRaz6yMgl81WLWnBZiNVxVnCRACS+XENjD2IshnX1HNwp7zn+td8K9tLFGbHgjOPjDxCCA4oaIKgjF+BWERki72DNUnzhV2oTFawMlVubr+1ZlwXysUZPwW4ZsVH1rN6j1671Z6D0djvDxFWl5LrFt9hI7/8YyYC+QM7TlIl1X/4I/+8I+SG+DnWQPWKsy1ifHIusu+HZ3W1jH9W8TyKDw9eZr1MIFj7QS1Bci4tsw/xmcwJ5N44u7divABTKVPuDGdoGwopo8eJZbJs4RiOrsUMNI2igFM6X2nCjyf9vz548uz54iZMcbs/uXXf/1fXn7tV3/t8u9+//cvX3z2edb/UbQcnl7+67/9ty8/9Vf/atpUFJHLyBhFxVbQCTWWqu+U27sWzaXeexeWUymseZ4bMxab+e8VlTmcM2Mlnl4ef/bR5dvf+tfpIXxwH7rbs4ybuHMLfuwbobKg5plGRgePh+rTmVzJVEehCko1dLKDExf4r6rFk3CAcpLC0DRfdiZhZpUU1esstyZlBngxqKeEsI6g7yflsEkawVMNhH1EJljSV0RZY8xPvQdBNU7S6iY1/MnBFF03cUwyk4GVUGcbkBwCHBttgdNPADNqmT2PDpQ3KA5SOXTNAD+z6RaQRlxkdFjWCoQHIxGUc0hrJGetui1piZjKZJOdSQSFpmX960BVjauVlAqctJpWJdQ+L41GHNv6VKRaaDiviXSDZp2hHH8ppq/9qST8ULzD0a566HDvW7f7jECYQBillZZ23GDwo4++f9Bc/T0DGO6zc47ab1l63Y2jEiAiXLQdamrHCUjvxVCRGHNP0rhM0DmcGA+rDgoIOdQ0ieSSAhA8zotVslbY7b8jASrVx+fCe4ciG3SyYg82rSdJG3IlrZoAtjRWFOcqmFJgoT1yOu6DrrUBp9xfZh+9fJUAtlXADvnGGeX+RkUqqmbV9UrvkxKDAXemEWcxScP6JHFWOJSOj2gfYxOcV5d33n0nz6YI/pOg9YAC0C7j0EdPtWpjACYVmvdplW/DWac4S4USum1FblodSAXsxcvKa2/WmCpnSVqnfMs+44t94wgSgnfuIcHdquipaqrmZzI4SkwDHmizm0X3vAk37+dncZ/Z3yjyMT7lJXTCUo94AKwjdNYEpWEa7EwOpLIiHCW7qNFB5+m8QSsKmdu5obml7HW2qEm+M8DYLwIcnCPeT0Asdhpq+miSJlLcR6XCK0ByJK4i7ZaqBNwATp487tyqk/1N39p8CXuw4mB1dDwrAt8MGp4giYmBdFp+Z50DpfR7Rg6BtO5r1kUqnhUjq3aKZbGG5wqMIF+Cp60v194gtEmDz9PAjPWI+NdmiAosvPV25/HKAJCZwjnJTMCJBBRQuh8RI+l7vBdJY9Z58vFR9oVGvYTQwO4AdBzjczyHcmms5kvrZl9w/vmMJnOdn2vQiS85FGwHlEK5PFewkkSvEhUqpjPU9n6IrLAn+Qy+YqNOLRe+Pu8hg2ZUwIAIgrMb0ZF7BKB1tt2J6qrqXyhaU4OUrUNgyLPErvOnbBV+nr0wuqngcoZwL2mPXsKqP01cC1BwxhXEar/7/OV8ZlV8S3/3KxXI/ed66LeMcZx3qmqjKpUkV6WBd1QSe0RqeGzrgOeck82+DCDoyIz0sradAfvCs7M/2srwoTi+97q2UbTfUDGXVPG3z3gWfEaokgM6TWS9Jx5aEsKbfR0bRRCBZ2/Lyjl+C4gx6nurQLfKJpkyqPNDZS7Fd6YNg7NWtV8F8/TjrJPiZ7wna0jSISgqG4Pr5SxzzpkTx7pgM/O1c8j3qgPQaqmCLLETEzgJk+MAf7s/wiSZIBH3pwK4ibx9i1asGoO2FzAg9USCBKT4k+sXkHa/xD7OfkVf4FQ5rghN23Haa73+3BVYXG+eYwDKCRnl9vVDZ9vNyK6bN+J7E6fcuHn58Pvfz3xYK41vv/N2zg3XBJVexVn9gOCs76+v4PMFS4zPE3fcf5B1tKeac0khpNfaudDE16mGp7+5bCL7uANADujgT/a29FL2JjGJZzSFG6qjVGCXbHZsLevGcynbjz0DpfYP/+APY1ujfzH2zY/8uR+9vP/BB5trfKuVwIFGqXyTEGasXRX9GT9Rr7TJARdma1/VtwGp3Q9hFv1ACeHzx1EZ/c63/83l5Ysnl7feQhDgyeXy8kYSwnt3QDfeuDxcQ+Xde/er2nMSUYla29CdVtKqwhOjyyXTYJ0DMRn1NL53blapg88v777bUifOlEUAeepmpULTHoRzQniu4vUw1AFHBjmjLwiWmB9Xni2/26DRWXAkvktYR6+KsT8Zbd4vhyn0ylIQTRYSuB5VO5DgOjOQYA9WUf8Ga6Gebcg3xpKSew0UfQHtDSRIF6mXumd1jjV1zAKfy3Ww4RP0biaQyI59Nnw2TpjgyUAyp/WkpGlFShQthwxUbDPfErS8WFC4Xq8KzVQAJmpSUaFtsfc8V01E0oQwAcd48YcHPP0lhmc0rCuOf+1P7L4f+ggF7vGj0QubiByo7I0mLVHHW/DgtWj42//EgfZAXdeFZ4hjjOIbymAL9lvhbHL8yadVFCt6VYppaLfrG/TzWMdWp2o0RezT5/ZmK6xB9py7N7oyvy/9qpWXKtx2tEt55+HWnwZtW+lr31KBgqJE9H4VzDicT4CbJtYHxW70txi5VGhK6UnSebkEgGC10icYGufm24zGyQXqmAJUxAndDm0limCbjehZxCDzX0QQUuWwF+95Pisy1K9a6cPQYnvY8zhM9rpJlCiy4I3nwICNvaDzf/e996LypkKZySjX/d777wfFS8C7mXYG9UEblfxGuRiV2dGPSeDaZ1p6lIH1sbUnihP7NOlvk9+j52h0X+7X3g4cVdBNEpYh4Fa7ebYGG36mwEKrtHeydhkivflcZ9o2r5VGzR5QMe4AhUCncc6j4PgeItOui0I2ou5S3VVcjhOf7TYBMmiW/kvCpOCA1CwDz1RgwhZoX6f2BZVCAzXWgnsJ0IDY1oP1us7uc0+tuLwsCj01QfdJ6EETiVBWPSDcVB5TuYVSjK3e4GyecT4TG3ijoEcTwlYFs44L9FkD7pF7SaVy16WoE2JGAT+C6u6snyqZ+iAMLJ/Bcyfh5lrYP5zRc1VcP3alhY9OuQ2pnTTZFaxzGHn6WqV/PXyYKg7ryvUDTGjLjqTKWYvr6eMsaJvbp3+lwOFHD/CD/kb6v0Zp4yqjkjl/azXkvG+yP0SK64SPINw9yXpbLVAoKUIyVgjXC27wboDJ50jZy+Ds0+iUjBBZb3iCyflzXqOtMFkM8IKdvlWqnv5ZLYAkY4fwCZS0VvvxpYq4hYq9yv1ZPEW/cga6vG/2idWPg9LrzNexYNK+EIGsJh7c5/nLexb04YwZcAuSCLgIPOf5EJNMUTfgDYqoYVd0LJftFQIEKj+aEGojCOA5C6H4r7XI5Al7RODdnOs6V7k+tdRc7ANfnNWwkFal1/YdgOp8Z3zRihi2Gx3qo5kd2aTI88UzNqaI73j2LOcxVbskbxXd8vnxu34vVRsAqO2jCr+10uczNL7kMxLDjLq/sK3vNWaKCa7z+qz40zfoSAcr2gJfJpthroWZ1ZEM7lk2XcYEne5FNl9YSUsIE0eNpaY9CBiTa2t7EM9IcTuF6Cx48HxIiNxT+ri2I1S4rs+xfsyKsEnweZ3PAFWAnelZnP1v2AOzS/bYshap3Dpioxsrz9LkW1vOn+4lCwgC9KnwOqx+mgj3EKBKjIziKmBke9Txa6zjJ5l9+OQYE8Hnvv3OO8m1ZJ2YUxAXYWOyRygGAIRt5EZH9nXv894Fziq62dFmVYYOs+0HSQhfPX14+eyTDy/f/c7vXF69enp5+617qRAiKHPn1r0L4yf4UKolODAy2CAs6+2KoMtKsDiLCiQg9f80F/1qFB4cGMIyQTwZQTFVwagnPnt2+eCD949RENhhHrhJHtWNGPlTD93hdLdB2zW48H7iN6LnZwQ9we4cWAwaSeEpITwbm2yCSaCbzLCxrKjw2qK67U0QZbanLKqRQwxDaXBmy5cqAvCgNSImZG3qrtqRziX37GZfL4w0LfssWUsRoyhF3bp1eeedt7PGGaQ51SoCKoxPgo0hpml03SB2OdQMcY8y3vNKtuMgpOrofHjmV2Na1Mk+s6LCbdROpWGS6Gcn1CfX1xxGZyhmNruCQlN/LIpGElpBojgCBx3n36Ue8n355QbpPAPugeeFMT4UuiKEdA3cYjzgwk+so8hz+6NYM4N1Ue86+CZIoRQdgjD9XlSxgjZtxh1jQ47K0iXn4opedXYc54lEJMhiqH9XOe6g4ySROMOgghXuCad9gjAEt9JVpSdhpNrLSILTa0tSuQQvla0NjCchVHCH7xO46qh8xudgBeejmIHJKuv/zjvvTn3wGiwbPImWpr/1RAnkzHONRaiRFn+UGaZcZ4LIKXSJhnMPEWEYssh98Zz5ubPA+DngyLvvvvvanvHMMCw5oFSSWaqSDHAvnZLPzHq9as9UEOuJiFCx4Xp4rb2xh31aAGvyKADgGRLVVZRHyhC/H4cT4Of+a1Xio0oxIS6ra+wvFfZkMwQNXe9sFS6fd/9zH6sQ8jskhBFpeVy58dBW1puBnHppiVMZjdMuFV6J8UMxzorgkiLnkR4o9qmSwpqQvLGvBDB0zq3mNQFzLSIhP1oT9ssKiFW9OOwJ30T8iMRiIBNVNJ4pgELUGBfQGyAqemBSxvNQMc8zxOeF/oXK6LNnQXsPcGOiKJxzE0wAPgVDDCJNQrk/9yzP4+irXoBmgJg+HwQNHkJPe1qBpFNAbHJh5ZfXRVjj2fPs5dDzT/MI/fyyKRromkhYwdD2c43sdavhvB/z4/wd7t9q77qUBgAAIABJREFUCj/jbAkScR1JGANwdIYo5yV2+iHJ+7ViKz22LR23N0f1KrhxDsbtXWPdc/aXICRpyJxJEuael+yhMSyiMrv+XujogswFf67PKfHBgF/p8NKO05uzIPoI9OcnWAufWYWiylQxIcw+ETyd84sNG+hmgqg9NZbJOdu+7hzWAguhNiMsMzpxKOVTqL2OEmEvQhssFY81idIs9L6JDQGQHCCerR+r0ALmUdEhBgIAs/8qCVCAzGt/YaqVE4jK6JYNue9ZaHLMzz1LSRamsiub4ty7Wp/ZhC62EkXHiYUlphooINhgdVB1TwCY12zSAvpzIml1jphDURPjI/vt68ewmYjvlK2V/RAV6zKzArol6UUYDQGie00yoJev70xwwIQwCXDGSVS0iS9fm/0eOnWV2NknbVlhBEmfs8AAf+fzte18NjYjIPP2tlXQRllXsZ20Tz1/kV7GzsTu7Givy1j0NSCvjYUFwY2jRwlVcOf8+rTQRNCG5PdpwI/0N6616egx3NzT0E63t7KfGA/3jFm8Tw8KLeuvjaVKl7mYJLCohj540HtnbwHYDbRXLI81AeCiNzvvD+U1lTTmFpb+zWtkeEXdc+0/CMdwzrH/sR+bqcq9UOBJLJb2gLboIO5DJboih93HvQ6YNhW+URU0Wh6bvw6AnjP3xaOslXGRPpE5hJ37XvDBZ8FnP/z8yuAp/RumQPOnHzgh/JyxE7/3zcvzp6DwDIy/E6oo1UFEZUjg0jvw6pIs9jY9VROTYPPYz0IQUUM4SXkONZt+lbhPPvk0UudJdG7fDlIfFDZqgd2QNegNWAlCCISpbrR60GpHUYoaC2fJJUHYzKXM4XnV5vImYlQYMazrJbN5OCXda/+gwbEH1KRFh3SWOG/gLB2qQXSM8u07MRKiwCaYGjF+x76xcP7nuEVkMz7g9u1w+I+esVBz2usWQ3JKYBWG6Qw5eifaT1jazJOsFeupCmcC+cxOq/qUSLb0DI0A18gXwTTvaUArJ921aUJdVMI5QVx/qjtK04/ugy2pzH1pBl+moQb1mfHzvlIxnbpeHGxmh7XHkYOlQmMV2VC4bGKW5G7jB3Q8JoXuCX5XKeGMJxiVMbLg9+5WiECBiwW/7ZXtGnZYejnoXFccxpBYq29cVytjpXt2TlxRw56TVhMSaAwcYZ/x+tD41ttpX0uoaqN6JOlIX2/v1V5ag9QkKUPDMTiqQvLZ6XHdnlKplLUzkene7v5W8bYJKbScBk3sH65FGo1Bf/bOpKb5izPcuIb0xzHuA9GgiVhUUKLiDziNVF6SoN+Mc+vsx856whYJyAQR3WwiE/sAJBGPmDjQBLBEi3u+StNQREkQQmrWlXLdvgjPf87G+iRyjvf3oM8RvLnSI1N1GcX6nMDxd4Po8PsXKHEff/iHf3j5t7//by9f++rXQpm9ztfsuRdFt6Ij3TkJ4WyJ51exoQAJOwtJfF9yT1XBNdCUZsWa2QtyILAvnsd58vqs9T3oT7W1rHWpZKMcbtSLgTHvEYbDSXE4weop8MThZY7jkhbvMcjxnqNVeBy+1e8yJxi7cpoPOTtzTnTcH4BhR98qyClnYGIdBjBcg+CAYI33mCqEFMmBFA6ObvCqEje9Ih1VEj+ws9+gFxGR0uJU0bZalgV19Msqf9gfA+oACVATJ3YkVVr/QoDayhxJ8+xWWieqDNj9KHpcESgTqlRxRiVPtXliQ5wHn5XBXsVb2mMfsGizHa2wCr5mTfa5+jT9lv1haYs40RUJsghgTEKz5hNu43q7BosBtMHSNvfsjvEs9vhPJAnb8XzAGv3RJI2cbYJJeuUEGqzgY6ObhD+LzVbojsDcgNF9731O6aggwWYSGoTbapEAdQmSoIBKolVvv1aAtE/aZN6LfYWvj/T8aNb2tR6MiwXJ7AOTjCRxKL1+/lm1AcI4aKyhAngoj+tjTdV0bAZtdXxC1ZwOMMjgvMB0q+VZI5KX+eczxY91icZA/NqLCJC04nuljKZ1aAmhTCTWIP4cmniAVXxkGUCpmGdUyq3Lpyk4FExIQDwKnfbK/ex+NXGSkmrcUIClglrdh2PTjJJpZYmfSb0//Cq9wgOvAnpBNXzQMUj6ygK6V0Vfr4+YLeDRRMWMYev3qXK3kqwNfq16frDgEGi7c1QiBcXcu7LQVPXmbMSOOMx+FSf3XWzzqoP6IatlJrY8S+jf7KtQ+Aeocn364vi+J49Xka0KamPmjgyy/85KuSBJz9C1Ynz4YNWnKTash5H3c76nttE9krnGTxA+elJxne3v9K2P7cP1cu2yvtSM4Nqp2PKsiQ/TRzimgP2C8R2p6CLaA7We590CTb5Hte4B2iJ3Qoml9aTMmFLY33v3vcQ73VvPQqeF5ZjiWCqNvG9Zj9wDs+ELNFavQtp/fMNYAAF3GVFG3PaDVAgvzx6tQvjNy9Onn1/u3KZf5f7lrTfevty/++Dy8nl7Zghu0iuUoLfUsxsr04dS+WpzBafeGJ7yVLQQlsFRffrpZ5dPP/u86n0M6HyXygGBRecYcui4eNCYGL1TH4Abr4XAaxAdWlp6QDrkW6SQ5K/0oTpnm2eDmEeQpl/prxinX0QvcxVPA1zlDSfoOin6iZAo1lIeNk6mmb8Nxlxvf7cBJhuToAGkgg3G9cXhgVSMEhg0joRkFYoMyvxjA35rmNmspSyh+tgKFO+X5vxVf6Qt9kBTRbpWm87JrYFZVjnVkF6Ha2QzfIK9ofcZTbD+RnnzoMU+C4Msk5pUYZIAXZXZeK2G3de3j7INxVY8KtrSoLK9op1BSNJa+fNSSrnO0GofPDiQ+LPTIilIM/yuwcSG65CqGc72hBD4zIp8tD+MhDcI/P17GUiLURUZ1hDViDAotABB9vZbbx4iPQf6+YxK0Jd6TJ+0n5R7Ke2q8zkToD7ZiJWTUEkqzIwqGZ23TrfBuDQFrkG0Pwj3+thM/llHk3vuwXEQCUKnShsVuI0u4T0yWHcqcj1XHU3A2hsM88x0IBg8fmalgOuhd4DzwBfvFbrZemXtSeJ+sEPsNVXo0nO7/q/0Ak40xCT4Wr1BdrqIvYFqE47SnAxyzg7QhI9rZd8GaNmsVRxAxnbMaQu85HcEbSZ0de4R4bywDkfgNbAjKOSNm5fv/N7vXX73W9+6/MiP/Mjla1/72mvVD0ERq5BcfwVBSh/mfb0/kz1BKO2N/azSfs6B5sxh/vD7Nv+z7vYHnZNiK0t+rmJGvAfBfUcFNFAzkXHup0kt78ca26NnRQvb6P5hH+fsvNHE0R6QzJAbZZq1cIxBKuVL3g2S07u3OXgGqPbKCQYlcV0FMj1iU9k9xK8mwmO1xeTHREtbXSrv+nw3/No+PhNy/Bu/rzBFRmnQPxX/9+ahfslaGqS6d5WP9/PxZSDjBkOpKqyfSnaGzBJtTt73dsc2CVCF0j5xNPsi3Rc8S943SfXE40rzvtHnAuC0Ae2cq0jQT/yi/WqlQ6rEmL0TRdlIQB7gLWeLM47NNAlvQCMd7Sr0lr26IPhIVJwnPNCXNeGzMgNx42cQrEuf//alcYbV0/jP9GnXj+vruI6skf3OA9AUS0nCugHvh1DOkjzPZBgB641NFegZYwKm/LhqgMCc+y7oPtRUVLSp2r31dml9E0yRUhfwY8mI9jMJw2Izrg9/fqiv7uESZLKOVwXxiuH5xedwz9nXU2VMQvMMVdk3Uu05BFMmEBeKdZRU16Ywaq/V1o5CeZWEUDuVIHYg/nWvX4fH+xz0Rz4H6dOs07kFQAE7Rw5or5KIkawimrb+usy0HXvpGMsVvYuqTasgjp22QngW0uFeQsONYBy9o41RuDdiBePZVIyp9i0xYS+WIlumjn2IoQ1yziiQTPDI2Izzfu6tToK03lkZbwr0NW6uxkWf2ZVFQmzMPjp6yQdIJUm72/aXzIseK03abZP+PRdbkF696siNVa9lbQiGSrO0eKT41llcyWqewHDU/kf/xc9F4Gj9kiaaAh3eg+rwXLLCMKytgJIV+4A66zvVLoRNQAy0My+4LzBjXIot5MwT14SWubmEXC/xd0EVWoXaasA1Z/4o1ePE+rcSF6ayC5NifdbkQ8Q79mnjd2Wy2IqR2dkbX8QHxa5spjn5znmvH/5/oOwPlhA+f3x5+OlH6SF88eLR5Y0HBKYvQxV9cO/Ny62boOl8aD+49EgSqTaux0gOeW4Q1SB2wlHZ0FBHWYBHVARGsTQjD9o0rjivzWycB29s7AT9FhUakMZm8hJZbkQworB5qE6fzFgrHO1pLIIdB3J6hckdDknElEXk+1xnDvkai1Nlm2E0EM1GWCWlSI3zrMpvp8LD93U49pvU4VR6n89RVbDX07pMqZIN5r34q8Oqwl5oTpuB1YCQjc+wzdLtpHmohMWGjIF4UXUvg8iMnYgKZfs07R9oj08pwxyKzjl8GKPHeoTOdPNmnAElcIKbJC4I3qxvLMjs1LB4ClYZ7JXIz06UEAfVn4PVA5kcrTQ0kVs9kDEiu770DK4vTuVVPk8UUMeqyiwJepKb06w/jHWoswtSY4QnGuB6pTo4ei2/S7CZGTRLEnxOcWqroLYqXgWrjDGZoWYPZLDz+jkSVNADODAgjoJREKEUdF4PP0+CDACQKvpECaYYqSLuwS6OgVov15rYFXYpwiSttSMUrJB7n/YBCHJE9W7VxVBEp/SY+37VAausRSX1AQvaR8Pvp5IxqmoMFoOINxeT3zfhFb3m/URHm+DdzN7iGmlKT6LyYAhYkt8N2iZgWqKainBoNldlP0WBQp8ce8C9qFS/TeSs0aeffbp+zZudcQYAs2rwkdiPEh17tcTq6LMZCmkAwjU7T8nE9aOPP7p8/8PvX37o618Pe0LFNM6jAATvzXW2J27A2KrPrHt+BkK+maCsPQEKdrWGu8JXXpdVfX5kBcyqic84dPj1W7BXCditnIrW8vtfFpWpLS9dRTDNnrL21kKxLT1X0RfWnGAo1LLJabPeARnuNrhnz5nomBSxn6VMxzGuAmg1lDNaSqEzRVvlt+/CxNQAWtGLBOEDHQzmTPK5F4R/eA220CqdIJOggsl8euXmV6TjstY5v6t4nVkNCerns+qLWl3xy4om9rdq0BWgEshppQ1Evj3BPA/3TpJqEjfYOAhnRNW7weqVVVDXw31oR0NpnhBZkrFJ7UdkYeNA6vse5J4Cjq6PPv7kTmlg8bFQNRXEmBox96BqtcAm61cF1LEsJlhE0ggFMr57FU/HDTg7mPdIIkAle4J4CUZn9wQOTNjSYzemiMF9qJGzbfzcqiGf6xdr5JgO6MmuL0F3Zplhf5TUX9JkLxhrwbrw7O0Nly7J3ogo3J07AR6jODyRMz7b3uYvC77xjOyHDqVxFFrVrVkLEx3OtnalLQf0bRU0T0Ue7Ydnz/J+5968APur8tTHdx/nPVIYaOwiSJnAeAG0SdBhF0abbGx5tZ+pBuLjjrizDKtUFOfL3PO1u430ytroa88KorEbU0zm/gpmvrgKcxyjgMaWyZv1vfRPVq7OcU3XairDA/2JB4nBsIHYh1AfJ4AVgHTzic/jMIw/rWT6WQJbuY5U38soiq9e+9AxL3njfkwgBd8LWJbhY8VN36WNKnuqVMQAbOuRPgfQic3WJ+j5OYoqW1NjCO20dsUqKmclM6DHouCcmtzx/gK82BjnduYs2z6y/UL/Ps/nD/7gD7JP2F++XiZRgJUxsEzSeawmvrZMJYncWLSA6C9fJrZzFM/Bqoj4ZVsuFCySgs8ap3iAaF8qvfVFxOZhBAUgutUq3yNmoD48WHNz0PlDWx/Bto0w4j1ZM9sW7FvFBrJm2BPm23KesRO8N1oXXFPivx+oQvjiyeXRZx9dvvudb15evUJUhlJ+RWXu3r4fYZkMoU9ZlnIqCj1Vn7w3akw4vCQzU9cqF7cD26PS9fzZ5fNxZp+uuTt3vaHaPcSdkccCcMOdQzhVTSt5KZG2wtXBv1WiUpim8U57qKStvlbxWI+ClbYYI6oXp1K7B19aHu/pITFh4mceoDo7Z5zVFBkI8Dk54FSVlJ9edbNzuEo/dHxDkP45H+mnNtkelEw27aiVGF7RMjaXiUJ7Xd5YwlmkFScSlcgFv/Cb+d1SXYtyhDrysgGXaDf0YJFPro8gI5U8+0KiqHUdTSDKIwJ4BGzrpUwVNFK6pYymUuCA4j1fEX7WMQZrFFENbg7m3Uq4+yyaPFdynr2hvLDPjN9Nc+36OJ88ac8ZgQuJe0QENtok5fXx2LO+9IKOvha11vXCRJGK5uFIsb9qUh0J5lK2WESNtElbq8n96YEa01iurPWSt1S0VgEshfLlQb+TjpTKKMI36zFxzwSQGUXUMQCZJ7l5WA1uFGNowCfd9MuJeM7DejsDsJxGG/Asz8ppOfPMDYVSMYQxVBMCw9BDqWw2WEhv2e7PqNcqNvdzHjtBMs332IfYoiMh/PDDfC/9bkOjXxtnstEptQu1DQlq7tyJMiN7x4oU72/S3HNxTSpYzzTFzwmFGRAa83Wemb0SFUVpn4aUsjjmUSINLoIU3rkzYZL2ndkXRMUUO2hiwZ/8XFq5SLcVP/Yn12jvSJPAKu4FCY1drUhGg4LOgk1f1UkBUpEA+2LsTXAtsIMZ+jtKTcGw2viwE9Y3w/dSgR8FMGj2MSeqgZB9cNjA9IesLyhMiPXCFtAoKGeviX2LJqK1/w1YO4O1IhAGNQUcXyRxYB15/j3bbby3Wsrnpp9qNF/tRqoQ2Xcn+vUoc/gdEmSe/Qfvf3Ag/QQRfN8kswPDmxhAO3KItMFf/dVmbkpdWu8je4QvwC5txLkni+vL/LgJmbDXEnTdazWLM9fnV98alsDjqxhOKMAJUpps8/utmjeQN0FOcD8an4GU/ZGl101E56TGWhdfpo6gnuqWEWFg/Uct5fkFCF11JVVPeoWn3Frq/VWmn3XB/vNcpS32PgpIx7dv1FBBhzKJ+A/qnfO5KkB3rT6ECXGy9fpwQT5jBvsQ+bk+2ICWZ1zBtcYrslyS9KEKvGDeWIN1Fyg9eotOQSxsG+zpxx99nGeUvsmTPWtVpOq2jkshcQNI4Xrtb0wx1qRp1cna2vuH4NhRyd5eaBDeMQnZY0uwDz+x5616eCoxhyhdBdvOyUdYP6hvMtA848zWbjI/H1G5sVNkYBDo6+f42UH1dtzHYk/FYVpN3tzmJTT1Hb1+k9+AjxQcVvUzgTLpUu3W4gXft6c+safnxTPqdcB0G0VXQInndxaUMvE+9xAGgB2AbRJXIGhVyfVuYhU9m6yf58t7K6jMeWxVUGGZJDunnluAPe8xMeBJPOcAmbXvayH6f0l71y45zuRIM3G/EmSLUn+e/f8/Zy8z0ozUo9F11E2CIEGiAFQBex4zeyIDVGsOd6d4eABUZkZGvBd/3c3NzbWP54SF4IrjFtBrsUBaTpiFXNbYWmzskGUjzHWYfCrqn3ouCwzJSCtoUz9biuo//8s/x5ZD9cc/EChhzR+ZRVtNLaBlL5JdhjKuj8eZd74P9g7jxxphTzUWeLCkSunOZ3CJM1+xyoCvoY5XwDIB6xRnWxb08XL7of232YOtWZ7gJmVAR3syzmuSVASRVcYPu4X+h3e3KS9L/BR/tAE9thS/ESD7mJ/fFBDe3lzevf3h8q///D8u9+59jKgMvTM+3dLZ/kGVRlOk3eAr8tD3KsfLAKH8xO8ij74Im8PozwWEMeqpF6xQAAuHzWuNHw/EwuQABbGUK25eT4dGp7oPivgMdL6p8KwG8XLpoX9E/0mzd7JZBBwMFd34kF6JIgcajRxm1l5s43vw+B4NBJmmCo6U08s4RERkdTC8jzFp76lSnnCsuA7XJEvB51S1TLQ/2mec+xQfT2r2qF9rFsvs17m4nGc0+3DwxofAJBBZewEzE6I8oUilWfL63aGuudhBY8kaCOIZ1diqr9YBbACj4W4WtPxw6Q/2I9ToL2o6/tB4SZVs25AqCGp84/CtgTbOAK8r4FI6Sml0ZjLONUYgrclAxLBP6TVF2n7OZroN1hiHUh/aCJtnilGi7cRP1FUBFrROIc7I0cgdNBrF2irz5ZBMHVWdV8awiG3BBu7p+++/r+gP4j1PniRDxPPzHsRmLKpvwFt6qM4gY8P6Q7VU2qqZ3hwcyyhi1LhOBX+KbluTpbOZujXFcXAylnV1rXLfqlO6R5KRyVrsAXReT6pcJVsR6nlR4qx5le8m6rAYesIxVW0UbVehj7kCBWMN8VqzEShHNsOdoGTBtZnPUKeXScW5guIG2h7H+ACU7i4IlXCt2p1Sos70WLMPaf9CjYxzO2lrvtfaESneBRdK/+EeuCfmqIH2pzAnAgo9e37U0egoYpPiHB1qzFWFk0Xg+6xDs69UnKYFvjyfmb8GxkULeb6zAI/1iNw3h7TZ/jg+Q/4FaDjsK0feRujugV/vZx7o6D02Wg3XCvqbQGsKv0etcVX3sBlpAUIWfCIjaRIeO1yH0bG3Bt2sJWcSJQeMu8wMvhMAjHH++tXXh/Mbmjjgzc4txq/BZcUPPBNcDwoTiFSrDsmeRGxFqg97+fXr182srUYSOhBodtbdFGoFUBL4PHiYbKMot6Bi98mD2DlsGnZex47XeG6aHBucJwvz6NExBp6ZUnKt7UkAEntJfTm0Mfq2VkmT+wnolcxQx8IsTIRNVkdK4OO522AcmlmpjDgufCf7x7XlWcXawp4QFLCfYejI9GGtM2/8sB/54bkVeDHjzDyFWqra7vY/z8P9G0DyeeaPfyfT/OTp5d27trnhfmSDONcCDcf5v3p85kCanuAi988YYtfSDHxiHzw31+VerG0ObXOiKIfTuDPdWlGulTGlzcgER7h3aWSsHWwQZ4NZNAP1ZED2fxzX1fsydwIGrAXHlvH3TNV5FpThu9lvsUsvpvS8nr/RYdj8cA3py5nPZJvJDDdYuoLKnDUEaBWw47WjGfkayPPdita4v5PhAfT+eHt5HQBv6+LrbzImnqdS+WLrVv4TSt+AIhlXZnG4V4XBWPv4C+ylgM8Dd627cx+q0dA+vWXl5NxVkGutTqQwC04I9Miiiqjbkh6s5YjJ0c5toIDnosBy2QM9Aw7G2Mk3DVBxat9znNMDaNgjqpu2j2m1HXhOnkX14JasEOhc2yDFv57ugWepttAyJwNW9wfXDrtuZ0R6O5+yop7XqV8c+Jb6uLULsXyimiXNuLqHEqit/6p9fgU8yBAy5mnkHkp4AVXn4xo7XHsdK1oW2v5aURSp7P7l+ZPpG0inj8d9aVOaUazAkOswojnPeb71rlSAjTKnqU0zLmFuLGOObSnYWuaG4GYpp11r/p/1fP/+4Ufon2o7TR4k/llv0QDEvzUgfPvDd5c//OGvL58/fbh8/QoK3f1QRgkKqSEsW2K9LsjiBIUDsa7aUWswqrJUlKKZsX+XIVSCecmJiDCsJrBOZNEbF64BWQ+7kZXndWze8i83ss5TaY4gms0wSXNNdiLOedsUNFEy9J6MldS7U2uEDOoyoCI19mPTiPVgKXc8FKVROcMPHrKLASNzUppCD3cdefpQxbjaF2YF0clYnLIo3p8CHEeh+lSyQjVMIXn7CZVj3N/pCOq0OaaMqgdBM0stpC6iRvarC1HqQFRCAwTUUBtU5jCkVcOQ3HPtReqqciB0jEVbf+1ASh/QYdawZDPzeRWgpjKqwED42ssEVBb+2rvPTcT3asTOlNEY/PWKMwtRiqEoc5u/6kxbj2fQLGpVFL5BVhz5LdAg1mtLId3zrG5WA/4kDmtqnEYV5fdtf1HqRozSes5lTZ0V3paFc/0fjonkkGWnHPuCDc08BLlaGxiN+K8DwtwLge/QbSlIUndYKwEn0h5Ainfnm/2QbG7o0R/WdLv7vPuva6JBZQEIgYPQYkYzwsCyzCs2U1TeZrEvXr6MQ6uTp2iT/fGudMW7iCmxvmJ8g8hda0Ro6gr6zBwAcjEngGEBGWZTAhQsILS/lL2OXCfajB7mFWMxqxK7tOAQZ401z/pA4TQB5buCa/y941qnXdrtl7Tz0mDPfeo8+LLuEI2QunXabKFqInmeRuutczgc4ST9rtLbPAPjzA/PUAdpIkan/mCtl/4zP6mDaaNePpvrRUF5GYcJbMgYYGwZn4AsE18iaxJn8eQ4HMDdqGPMI/bX2kXOFml7Oil8ty0psjZHlZYiX/tX2rNIdSiW728yxtYWc298BvQ4+/cJwjgvj4bKof0dYGCVWQNEEjykNrygSWmTHw4VSEE9+/iy1ghusQ8KBkgjzdqAQntbdU3HP3+faE3O1PX761nYOecaBwAwOi/ffUbiIzQzZWiFPXg9Qdz2gnSqoOfLPiToMyAcMCGIldemsN2A8OnqnEt95wdHqIF6bZ41OEXbG7BGyG7Aj8GZAY5ZltZ7f0zglMAgtce0rWmPO7PrURgfhTP1SqkZ7lo2K9uzsOCtZ1jAcOn9oP1hAVU0KEqKKB4CMCxwsF1K5vTliwBAZmt/+vGnsAmsZ94WPEpUCGIFahjLlGNs7SQ4sw/myiX+3J6XYpmAJiytq4jIwVBaP1aDHcYS1gH3Zsa1jILSlzlDMldReEQwrewu7V8CTjJFk8ZnDA36zsGzQmW/DgitW+U6KTXaOSy4LoMg58h8i/MZmHlfq4cGLmRryobSLygwW5BM8OMAUcbi4ZpnHYnUCj5u3aVnqn5kmSjza1MeW0EwBhw7ZkB+poZLD/XeBVRzPveQPtbd8XzrOcyFrVdUQTR+yMR/cpYerc96lugzH9nOqfoDSukPJqAfgCig7ec8m2QR5EzYmGBvABrTymLnudlk/6xvU38xZ4JlLBNcCnC9gNCAmu+Mvc77ry3gBLhkrgEkmrw4X4PPxp9euQQ+btZCWgG1rCl7HlBgzCHXScRc7Ac9X5v7YS4zj8+e5TNS3QFIAy5u71s2xGeeUCqiWvH0K2rX6m8WOJos0jA9AAAgAElEQVRA5oJGA37p0IBhrL2cC8v0RxAoopJljHHvjAP+ewSkSMz8poDw483lzet/u/zXv/6/L58+vb988zV852cRlPn4/u7y8T2HVmXpc7BHSXSS/wvgkrYmTZ4atWXI2CyrhZMyqoRvM2oID1TmtcFDA0kMCIaFg7A/TbtaQFkHsrUzOpOLKbeA/cyUd9yQZ19lqEqC2lEcuFcGWfSHAe1ebKbIYI0NBdKbVHhqeVpr2GCjATGXJ2uZAucpCLWxNH3nSuOyuTULs80628tEkRspgwZcIoEGpQajMWgR+2nmKnSVBbbpiZjMVNEWnycUCdD3OXH2wNPhi3O1oCFqXlvspvU1ECk4XgEnh1lU/8KTb8NgAwWpDDpbNXR1vDQSOm04BmRweAYQUe6JYMBaHw60y73PR2CRa4+6mF51KiGCeK1WT0qPDmB7PLYnTA3nlw4CToMy8BnfqfCVOnldd3U+UNytA6/B+bVbHJrsRIF4jwcu68BA8vy7oHCRZ26DYYWG2C+h8/1cNTgpq8ner0VEM4ylNjB2CsYo+BFBjfXidD1ElWpUZw4F14X3ZECTzMiClqC/aZraA7WBa+nRGnoPHNaBwAgOBmvb2qLUjs2YGVzzXoM1rtsajFcZk6hrJWjsYc+eQqUywj60gjgVxlubeD5wMjbM2UnQSMePPcrr2dfw+3/55XDkj7qWgD09ZD3UrDdI9nP1N2QhWsfU92EfQH+5v9bHlc7H39k7ZJhY+7R5CSVmFOE0eEdZDDuyNgplVTQQMStVRP5aKx1a8WS7+U4P+AAno2np3OrUiNjq/MpAAMXmp0BQBat4Hj5nlvUsVKMjIW2L8fFsYDzIeOe5DZQXaHJvCYZHVfQQt26LMc/hSY8826NMsERgJ2ubOrtR463FqGPY+dHp0ckL7XMOQa67ujj+zhziMLC2pMmLCKNo2OwolPM2cA5dN/urPRwd29Ajd265RmWKZFwnCmUw6pmTepHVUMYhi5NRinoCptVVC0aZLbYWm/foBJbuWNSabBnjyN6wZrTAVZ1CnWKvrxJfbEocq2bupL9K1XV98V3WjHstz/qOUTOKEb5a30BrE6UAx7lZ79pkMzkjodZOfCPjuMCLQFEq2dneaG+T0c8+7P4PiLMMN/PrOcv3eNZKD41A15gc0j0FgfKcCyjMHJDxScuGl+1P6p7neRBR+Yvf/S773SwNGeU42av747vM0Eo59OxivJ4/f5EMbHQZ1gw9rUvWSiTrYvXY2OLs1SmsJ9v64f3Re47vYn3xo0Jt/AfYK49oGUQP42ZwFb8wW5USk2UuZCGoHppAcWwYA+0oJE78C39PkFc1ZcX4uBcz2Oca50MIcOvTwKk+11VoMGq9+53JgiO7MlChJTwCzaVXamcKNl37uvEcrnv8HXwD23GwFs+CJmGErKXMeU2pWmvQK6Cjnyf4wrhp9wTpXFf6oNXaOLU2GaNFtpZ14meQTzVyvo+fqHpOnC/aAGO3Hd89jY7/iM0lJbWZtWvGinXw009lOjWhUVDKPaVvql3Sb7iuoyYPjuTIat7PNgQfwzPKzD6vh430pNRLASMD6Ppf1d5IvfNEhJhX97nfy+cJ6LA3Ut55FnvwMv7x8T+WJXQEeCu/CDCZz/aszbPtLOC6xFDYHr73Hb7cxk8QrP2XW9LBuOk/L8avovXakAkumwRKULm+kiZQjp6p/2FAWI+cePhy+Xhz+emHP17+9m//y+Xy+ePld988v7x48eTy5NHTBIR3HzmAVsfxoE5IDrupUIY2tMaqPGid4gq+pP6DGsLQk5oOLcK5bN8EVETHGrxUrZSAsAu6NVfnbIKodgPDFmqqapbamBSy13yA8BvcKWBgcBsDOhQ6k7f+ctyjQU8QhTVe1QnEcTw3huU+Qo8aCpENt4DRDGUUMeEsT6yEDYMEtE6niBnPjoMRnviMlMGL9xr0ek2Tdb6CZuSabxOgsCgIpDC2Z54+z4mxg3bHocVEhsv9/n3FVdbcUrQ9KX/6stFEc4IxRyDViKLKTMsiGgwkeJrCmXWDjk8LlovMqkCZovHVRbBpmQMOLwuyHe+qZFZBynqUKJ/RzynNcFvvw4xwKLhZ2Sii/hFyWO9IA6fshil4GjA1OMKQVH0wXHJraZZhMCD0AGRj4nTkUP50FVXg36DC6W+2OsM02h4SJl88ARdCM29/PqiwXVutI+BQPmhSrF3oo1BxVqTMOHhYHMjSagSPVgsnNPXsSPNsBgldV63VzTikR2DbwDDuoU88KvWGALt7tIdy+2o+SM2Lyo7tz/Po8u1ffJvPwXu3rYyAj9TwGMhktqirgmLaeUQgA6elqoOtbUkGZP28sBFxwGwHcZK89nB0vckSMJhLQHCqN8jzQ8tYfQ3OV5oeJ1M7OfOpg+bATv0O4j/Nr1VttNCAdZxx2gMW9UDDKSHYitgOTtsEiFSAbXuMCu1oT+N8Tp20xInV6cx+FW3mWZpRxlbxkwN2+9W13n3QurE4zjzHqY2DKpyhasqeGKAQ6vVU+HS67OF3OHQDqXJYz+4FyEr7kIl2rW6mmfT1N8TuTeGRMWmmvMCPNkSAwfrISnU3wD6yjAumQ8Ub1QunlGFj7YSSer/1xqLeOiZFo1c2cKLsMK5+rmtkTuXQYNHZsgwafLI2YIsgyIXDgkMZajLS4m/fZl5Yx2dKG/cU9ck5f1BOEzBP+CUO3sAlxsJgXRBG8MaMFP9Om4xRkD0TrU8uEEmdZL+DedLJb72vJRiKJZTaKRWy4OjNlS7OfON0CkZO0KUgWksdWFexp7MdCU6ePz8Qfp4rc5pgvGNmsMe+ESwiGMo8rrQggfMyHNb1pY3R0H32r06Wa9dMUiTcM2tdI2bPuWdbHjCOZiH4vP6HmTHOde6NoEGam6UPrEP2JMAYY87Z+rP9LAfiWLsrLc2Ak2tl7UB7vSkFP4JMqfu8li4c4OLOK16L3UsfxmvLiJZaNHPNc2YfjNWQ8/Phg6NnqawF1t2hvihF05q1nek6se4Ns3D8XltSm41ewU2+3+yrwDXPLLWWDXKmlxtUxBasLtT3pufd6uYyZ09aIhJgf0wvA6ecfTvPDbqYTwWseO2gzw9o4juTaQ4t+d3Rtoox4XzveqYPdzOarCXFF2mHYVCdOUrrrJN+wYJ2RXmsAzcbJfjQU+Wa4TWp8YWS6Oqe4wvMz+t3ThRyLDj+rVoqf0+LImjXZL0Cura9iT3BC6o8OdqOHMEwVHNURumLmP7N6igU/BcMy9mztajAXGzvof1RJhiJlmTCpv1gXV9B059Lx5/4X2319CYmxJU9szPDeXZN4Xewdwwq06ZiWTfnBR/mzMzx/MROpyfxWErOVYC/tZ+qCF7B/tyX7fI+X0LBJuCTRfgBevjayMlUCYV7oNuj+TNhBIS1VJGirLW1eCFBwP6ITzafVWE2lYMTl/0vA8I4B7eXC6IyP35/+fv//t8unz7dXF68eHx59gQVxSfpQXj51KCsjg7orFm19g5RXYxeg+ntM4pSAgLGg/qANIOsE1BFwlJBGIgguOMpR1L19vZQqXThayR02Oq0wvcu5zvc9TVWZnHhONr7LeprS5n2NZQwcSLpxdYaBhaO6dUg+6c6qKKhPSD4LjN0V/GBFdsPsY3juQMlDvJEZFpjeA0amSDFB3RyskCj+EmNZbnD9jFhrMxIaCANBnJ4r7dYe59UpCRZy9UFKkoTKV8W9Rxd7i9Oxoc2uowaEvMy8Q/yjx50UoMMQq9OU2sOuA6HjIhf1Snbl4XxZpHnIA761Pn3XhnPoHIcGukx1H5yKpraCoTPPXxU1NN6PBU762g3gMuGhH7M+5bejxOeYNN2F1MZnQS5gZWqtZmXZcHjAKxvHNOb6w8EEAWyJQVj0ECg9ZgavB4krY3LATXKIvedNbMAwvuNAzAhCPZfaQAdt4NyM376ucaU9e56NbALIjtwIwfmDGeQyjlIvG5gH+OW7HwL9K0ByTOvNQpjY4sI0V7ujaCXsSZr13qYUhJZF2TXo7IVIZFx7FUSnZoq6wzDydzHYd24t2b10+WrV1/3GlxbEYIhaaG7TmHzcBx2MDC+rq3WP0+Y6lSf68GlM2zWXBpMMxvXnqkGmtZONbt3dzjoXc+tVdOOeMhx7RStE1BvjNl/0gtTB2erkAlz6GwZDHRsqxxnQFdp8c5rspKpQezhqi3NGlt7HcbJA9dsOn9ai5GjYg6Mzp1ZFtUIeX6DLm4GRyyZB/lvh4hRxVMUUzAYyrgqjBIghRYInBcfsgfM7BpAKNDAuGHjARAJNLmHo6aSWvQXL/IcBBCK4Uitj+MH7W2F/CL77o2g0ssoWMd3rcHt/bqeGM88S5TlGrjiIOk4cJCrJux55XnknGg7uW5qbgmwhnyHfsicrUEz91YKd5Fks4w6uwVXu79w8LiO935Qs2kSH4BtQe6yKrBMzBrorAu6wGyJeNdq27Ov04T5l8vr719/kQ1X9CpBYRDtIuesC+mSEX8bsCHaPjN4ZFyls2qntKvaLtdushWjAGY+Rtd234ms95xp2YgsFWuM2TcGe1zf/a1zF7XT1VXnd4BQE7LR2fV+wwhaFlcaMfeoKARjGvGvMVbMgijCIlPCmsA4fGPiZG8M5MxZMxurqq6+k7VwcVjXjoR7NmDm+bIeRj20FId1lcweZ9ns8xEojzbKC6xB7ol7iR8xMP2wYWOVCLQ4P3wna8x60rMKqwGcTnZMh/bDYOg/cPjjcww0xZ/h/I8KNRlkFLG5z/hIZXlUCbL7VfsouMJXBWh9f3O0k+CZ8al4DxoGqZWd8IrKxPpLzKMqrMlEnbQqRpAKO0S/5MqWK6XSwFuVVc8z/uR3ns8HcDd1fOu/U0tMcAETYLVoRzB8ol9bN33s+Sfdo+3bXTVMGRRpAYT41uotW9ZzzRCaccv6Mu8zsNL5XDjb8/eore9cxTeaWJ6MmGejWUb7YvobAbaiF9L+q64vffRmxvvar3+4bvbo4g7OQfd1r0uf7i9baKREaIBN+k2P9STApQ3PmRBAE/Ct7Q/idw0cI0BnPZrlyrykbKXiavUN2poitn8+q2UL+NkEpATs7mPrHI+Ey4STCNbf/vS2IOr/sobwiLSI4m8vd2/fXP75H/9wuXnPh0n1fq666P3H/fNBlRTT/PHBitETgFUiHxoXrxVJtD6ILhxFB0K7ycZqE8bWBjVD1M3VfnE1LB/TNiEUKgODX6mActVkc1KPUISJzzQzWSecTdH+Wa1hIuJnElpj0YCw2aEV087hiWLpUTO2DMlqw0Sl+Q4NSTbupMALQJaKeCBaU+GKOt4CWCabA76y4DUoR6bmcMAnALHWAmzKHkoNNDC40Dn6rLzWg6lyzq0dzCKdUp9/Npgefak5g9P7rjVde6ltJ9bgfDeaPxhD++PwbGk7cUOGrupIUi4NEq1raGBVpRpFFc5UKq6tI2ShtxQ6MzYYCAIrgvfUXFnkTh3DWhjwms1KDYBUo2wwVsVUGn/qbCYgmsqrqptFQkBfaqTte5jM1wrQU+y9IK+fK2CRNT6UUJpbx660tgARywAhD8w1pcpgdHAoMZIqXel4SNWJ8z6Z+DpmPZyZ9O6Nd6XGrgC5TtwlDiTGQqMaFHW0WNeDAftRGE1d18bW91QtsmuIe5LGGUOcoO99Xjuo4XPSAqqkEX3X3nUvV+SFeSAjwhpPS484el3fXPsv/uLbrHeoVgWVrpmjZEaG0ImWWS+kdLmgDvdWkApFwtuxBa7y8GcAKvYtlPlmdkLtedhsRyheyy7+8OaHjG2UgJf10nZat4O9UNlWuorrrLapQEQyCB/aO9K919f6vEr2d/xLI23DatorVDUu2azVIp9rV93fUjQJwNMSZZkWGuemR92yOYdzNklzwS0FoJgz1jCHWvbps/YNLNh2OURGYi9H1VaBzsyqmeeogC5Tnmc/tdMJrWeqg9w7L3JNAK5Q8lYbyphoI7GT6UO4BuRmniLCNOoV74+jNbQ42as0RUet8XkOYZ1w6Uw8M0CBtjn3sWAHB0WRolB3cFJH1TMAsx5GYC2BKMrcoSe1TYuAhHskDvfqtbD13DPnryIE0oOu9qjOY53JZre5ZjKpK4Uw09Ys7r30c5XJo92TOWIWMLYwrJfaRNb9v/7Lv2accKZSe3ahh3HrpgQouWf2UJyVtz8fCrVdTwUOexbWkUo94upiEtAMOOB7ueZ5LnzNOkRbT8TO7XoJagRGVu+VQGzgVxR4qcv80JpDzzjGisxfepZdyoIwEDWQcK6sowZsJmBQFCM12ukV2PpY68s817kHrsXnceTMWr569VXWoE6vzjjXUyRJJgZ7ij3HdyiQxRr1zDkA7kn7BySZ0mpBnitlTzqeFESBRvaSPkgFvR6G0XKuX5Iiz/Oa6TRQYZ54PXoKYwrknLDlgWUVUwJuYIL6YrNbCYxXH81Y1N6Vgpzsv2DXSloQGmFfBmSiDRLts375JYGeoAHjm/YPYV81e6cgGzdq/1wz6twHIBNzRMY31Me16NDf4HfJBAeMad9lQRrmP3N6ou8bVASEGYhjcMm1ON/t3XwGdBUQM0sfZsHOA3ye1FNPkEfbeyhyLNA2G374JxOW0z/RJ9beJ5DZGMV/na4D55Y+iXYtrJhlBZOB3dkgm4NAPWviaQFw7j3CYxPvkTmBX0jgFr9rPMOqMFfFPCBZaOX1RxRL+nV5UsAoEkNrTM/98nmVobk/svtcy73L2omNPelEcI9kOQm6BTravq1BrdoqYf+QgX+HkGT9BX0W7KvMNEHF0qkBYelbTkDbNhx8RwCh6aPg4599mZ5fAL9NGCR4/vmXo7Tkt2UIL7eXTz8TEP795eb9T1EaffgAFKTB4KMHrY0rEnrXFP2EDlAbJVEaqlCQSB50YiY4umwQ5FLTbJoUeoORoDNDoCzyJaAzIMSph39vtsuUr/3VqnhK8WeDQgZQVKdZkPY2NNPC34M+zNAcyJ/MWb2jAVEihDq7UtB0ykQw6xir3Fc6WGpFRnaXRmdKOM55WiugGEUtmYI3DSI0QJ14ZdvbzDoLIr0gewhiBAia2VR17hu0BNnZgRaUZs1Nc6+2+ZDLdgBv18zBESD2YeeYXrOe9UyvaoV5/4kS0KxofzCsZkM4pJKlXM2B13GzXv/d3mQafml0WgDmF2ebtZa6hhNFoIjxte1E0HF6sgw80HA2E7Z1uHS9a0KJ8CBA68l3dkSsEWNzxzANhW49auW/zRK5gXXu8+zw9SduZCDGff745seqPqLAhjLhak4BS9jU0lW7NgOZdoztrbWaiP6y++PXtYEYCfZW6kkWSGJ5goqjShYa2monTvsr+w/jOeoY92BG8jBsoyXx7CL5zg3GPg2vP5R23M80cD1Q/EuFC1pn/DGHJXMs0n8cZJH0RsX4U8alQWIL5f3JfLNHFgxh1JOlXe1kstRk1BcA6BhzgIRipqCG7UOGqLdwvr3CuMfSAsl8L8tB4AO95mOZBNapiM4fyDe0+NV5ivoa5Iv8hgKSdj+dKzPpPbArGnWM89qihDEw5DZBeWh7XwxNHP6IeS2rYKYta2MqdIezPkGONz9WuhpUsmPX9VLWQ0VTeLbvvvsuc1in/9khlhLEF8r5sl1mGs7CJccBv8zTudG19sbDmDExu5J2O6OuaYcEvVgjOGSACwrZFNltkGHvujpbPagJ3My8HIjrWmGI1CfTDIV8LR9YCwBUQX+fPq2zeXPTfpwT0xEghHqME5xnWkN2REIYfxxMVWoFGkT3FSjj2QDKqsAIo6bOzLEPJ4teSnVtQNYOIOeCTccxjIih0p6x5yy2a3MmZY4yAmoFU7UhUqvImFC6UYpcmRkECmZgIyITMQnOyjIuYgdsEXC0JikopLhY7ALB68TRCgA/ryLiRNsOh2yUNve0AFPWqMydlTKUNVMqqeBHqFk7U60ZzZ7/+OHy448/lUL64MGFII09pjOa9WQGb854KPW/NCA0q8gakcp2DvC+CGjW+snm3wEyaeMzxUnmQ3D6aJJ9qoHV9mjXc+7vnL5WGV+vYSBmJsMed+f514qofsr9hjY+1slBVZ5IVECoZdiTJV0QHvVIRPjCormXs15w/fC3pMrMz9D/8X7OgQNnCqI8ydTYFmDfLYW8rVVIbOye7t1LaQ31l9yX560gSkCh9TiWpm6/WsogkoWiv/aAylcR3gH0ahAjEK3CdtgzU1HVJ2lQ+2j9NddncTTO7JPHvHbtCRwbNRBEf8bx0PcNg2bJDP0AbSdzYaao/kHZZ9k3jvfJsY1tH4hymo45dqcz5ewMD2zRHhcoHcixPqLsWX7PM6oIfr7HZEsHhJa23FpsbRXvNaCqH9dSHsae58NmZL/d3sYGybIK+2T+P/HIL6OdSssta6SlEfFJ1h5CUPjQy9g+Um3XukWDOexbxKVgka1mm3UlcMH9SH3PPl27IctR9GFj28L8KL1dX4o1EICZeGziOi9fvsiEYOu/oPGjK/HuZq3Yfitl9P9HQBhEKbS0e0dAyORFwW0BYRxubijBIMXUoBat7+FAjvreJO5xZECUORxKOaixaf8xKIcr8j2UCetIJoiaGlkRkVESV2PDff7009vREpCNLmqfiQCdChrMd4y6uvuLszS+dWhto6Fo8F1YvEfZ7aJn3fiiQNLsmm4vAhpawSiHZgIYu8por4n7AlgphjjqrYvs4W6939dffxM6WhyYNZTlPuB8px7gtml7fmcmJlkmaL1DAuPc71A0S1lHtsXASzJ+QWn8ghK76BdEi80g5Uy+ezYpwX6ERNobKoHqSbjg7LJKIcv9hmZXSocHT7JO94qUSH/A4HdD1FCTZTEDhuOgAfXga1DSWtc0R52CYcQDRolgo0s7rpGtuFEc0dE9rXvUWHN9fqfQRusHmqE5K/alBoz2KqPt8mw4rJGV/7lqf2l0vfYeoZaOchjBng9F1JoFujYArpFYqwLmL5TIYoEWGkPn9OA79tCp35h0X+mzQe8IPtaIXgPfeS4dOFSwKaAePeruc9i35QU/OsmZA2uQZ3xR2U3fPcAj2oGEztHvPIKuKNpNGdPelHd3cQz5fPbcHDxrIiJR//BBHDnm8MieDIxJ4JCa49KdIswwJyd7TWrY0VuyezjO2G1rTVKvmn5qdbp0qOOArZectJEeYN2/yazQ+3I94vg7BwB2sk4sdJiipayjZDInjGLvUJvVpxaVIHRqu2xJhCdYG1nDODd3DaLqOF2dMda+9Xys/W++/ibPxzW5D9bkv/zrv2TOvvnd746WMwa52EZ7bX73p++y11i72oMq1rYdSA+7tqsoUCXVtf8WnPDwTPA7yk/W6lQLGQ/mnGu9+aGZdRwA+x7GPq88gCw7Mv3WCTJn3KPZ89CdVv/z6utXbQz+gUbvbXmROris9WbZzO7x79BTJ0iCQi3ZMe4BZ5PXgmxvfyZIevIkrVLIsHDNzP2jh5dvv/3LODJkvN8SFC6YpB+lbZX8DONEgBs1RzOPaxNkUOg8yyA4iyo1EG0GFztkpjBy5wusUe096qYVrJjQiMJi7MtkhD+0YbnIdQCDZbEZx2ST0ui99H1eZ34j+T77lvMwoF3bQHl2/O6bb+I0R7hjGU2zAOzVnBE7T6yNEiCSvhgwb+yJexMxY051JCuodnth/rgf1gXjz//a9dLn7iLYVkDy0eWrV68apN21eTVzbm2xvR15X/YXbXUm1EZAqCPIGjL4zHmQkpsrtf8QsNn5p1Ofsylsq/YLFphJScaJMh+wHNEd6sGWnbJGsAXOBahZm4rdKSJXY9ZMC3skLSOW6TUhwLxLqRTotI4Ou0B2lD0Tp3y9i2Ftpd3YxIuugOpUvSdEY224wDmfS200/SmfDbi7dy/2kiCNcWNN2homQTyOP7Zhwj8K7/Aac8ZnOZdVCY4PsYxjfbYGJAVS28bg3/74b0fmPsyFtVDiOY8M8ureLEtoYE77qAK+EVZbNvNs162jYz4Atnnm6FYQFOibbu0eNdYnteSwVib8qOihlE6AGjP6AroJHrKvrxl5gYPUii5xcfgYU+FMEL/6y/M8ymromVbQSH8he2Cq9Nqpiqig4Ar9sRk1wcq0A5mgXMWYAOD7OxgfKqHHftHjGJYE7UOev7i8/uF1xNnYj2b7sPvxz8YgtHY75+FKQGQW4L9xhrInAuDM51OxNfHBSndYn36ONW9AyHsEt1XqZ+45s0l+6YP1tWaOAwoN4CYZxnph7yapcVLY5rrYSeZB1WG+ryVaDfKpDe6ebS1jGBK/qYbwfzMgxMDcQIWhhnD0G5zt/zAgXLaAm4zS2cQj2iqimZumcot2EwypQMrror9daKU4ij7ltThhRX3g8EOnjMTsFEVzcA0hz6ERwYZrQNgsQo1ADMSnu0qF43D8itJgQFij1sVfTvS1RqYHcOWOpfpEiEeUeG0PFGYRNUxPqAXGXJ+JdnPFOYkoyhr/3rtXIzMuv4d8DExU2JDFvU0GCqc4dJXVHOqgcs0U6a7Q3OC3KFW/6/gRFVqLAAzu4YSMpmEmgfGUcy31U2fZ6zl/IlLcs0FXqHArimZsUvMSumqFDpwv5hJ1K4O2ymI3k2hNgZTKql41oPLwP2ino92a5j8c36DXOBI9KKTXcA8qyXLPBSaaMfGAiSO52juzbJlL604XuLGBFZppQFClUNEhrmtdaZzlOdhnpCkgwBzpUpgamGgopDeL0Cv+E8fiKLJvz6hQnFOL2Uyx463zJ7qlUqhgiMqooUMm2Cythz0UJc/1csxaP9Xb8fk4GCiAKVU+ahDriSxTaUnXTDMGVnpa9toQN55Xh1MAwqxSgsDQ8wos5IBMtgGnuLYjLWTiZJTahWMRJ/6UHW8Lg3vN6kw8w6xd9uaowwfSujrko25m9BOdGRziOAGnwMMalATDUy117nUeATWKFlov0bo69k5BtTIyXC/2PWWMDNZaNBQAACAASURBVIa1R8nKrLYqtO+7T5fv/vSnfHecjbVP4FpmC9wjXXelA/vMWedrpGwwat3dkWU8MRakk+tUaIf5DrMi/F0KFwGW9G2+n+9gjXF/jjM2DachVD8CCWoUtx6liHPwv/qa1h8V32Ackk1EgGA9NB0/e60lAzHxG1F67jvjetjr1klzfSiqZvuxtdqH9PR99GjiXs0+p/ZpIio6MawzbI2Nnc2MMzfSUs7jbv1YQb9mC10LX9Nzc+1MuO6R4blP9oseqK3xSu0KdbGjZvOcBjw44rxmP8G0TdhP7PfqfQgcBAXjL6xuMTU8Ye4wzl8GhFyG+4h9neOqfeV3WWuzVzJ4FAsy+GL9V2ykYEICqqgetk7wCMjW+uUsQqEdYdwsdzAgK6C4VkdjUvCdtqLQuTszKjyTeZYoxzLn1Bvd9lzmfGDMpTCnHjiOH+IaBXbt6Wh2Ja8Jrq4WLvX5q81n/HFQWfO2ytG2HIH7QGq+j4yZAWMyKmmjNfbIWgqpHllAq7Q0ASU+o2Ip9oiyDWnPgtv/XwNCxtz1L22RceC77IHIGAboPvVWzFwtW6mtr7J6a7MSiM3ea39NApxVfHXSWW+M5w+vX2fuU86y1k/JuE97IQyxlFIUaLL1UQTEfiwVm72Quuhl2Q2U9BWPRAH+xOxpa8zKBIhvoQDaeV8P/Cgz5JowOd/nAYqvfs8kgz6YZ6jgnAwQ95zU12QWxw45v1bKctk/+iIBFqa67FrR9jmWUWgesJXXpghNjMBnooB7d5u9mwTAdAL8buaO+YWuHqYFPsSYHfpk+i08A34W9qIB4ZWCnHMmGbgCgDxLWrcFcG3wlx+ZVRvnsCAoqzm1rWH/HrT1AZ7QS4lLuLbJHRkcuZf4rE8uHz+0rRHAHfcXJs+SV8mwRomYErkCNfoEKtqnLUpailVkLvv+fysgvA+SP9roo8dXymgCm2YIS938dHn3/ibOQZGNohk4z7fcLOncTWhq2y6XqZE9aPPtEwLsYSKCII3ITaBxaMFzHe6DoDjp/WaDSucCJU8qdxRMC7zzuSyoBpxZ3FO4tI4hjsic6VBiF8F7L26ga49D+/4VUY7aFYW/QxSV5Q51krEZ8ir9wJqy1BGsT1jrphS8aUNTDISoCIe1TgqoMQs+tIVRHVsnSX1N+fMETCIlHnga9Bxoy8hc0X0ytkUvfv1jzUWyCdSqncQ9GLvWMtYpbmBSSmDGY8iq/PkGBlW4OuTLV1/gZjbDWRGEL1VGmTMcJZrFm7Eq6tO1SsB6pvTU6FUsqQaxgU9R5gYEbKhkJqciWES5Tgs/BjbMG8ixtUtFj0H2azikqvF3rquTV+Cgvbeugd2D3CsHFWNlUF4hidafJNuXQPJK261RbN0o1/UwjNM5hV6FTayNdF9kHg8qZRve6zQy5sdP6NDX/lMYvoztqVBesAaUjmdNX8kh+DwDCBYHaZHDOlQVT2qz9WR2rP9bT08ddh7koEkglDQKThTRnle8QeNu8KAdMXAyMLHXEOMkislnrNW0GX0Nb/vntedaEVXWKXMReej0l3p71B3rPJY63v+TbZ+KYwGYtibg/rq3uA/ETXroi05WXbNCEtoF59/+bFUBbi1dn0Ua8cSuoq6ojStIYsAkosv3gkYyP1E4nXNFFoSxo2E6NrwZ+B6KZydIYC0UHQCnZQGxjcZ6scED2qI2vbE08Kstb5Y/VKGTLdCOmKUrAto6DIVsnFteS00PtRnJYDcrmoDn86c6rOy9IamCGHFm11Sba52FA9jfIs7uYc+iOpEtX9DZNmAQ4Eg7nLQLgK3Q2kSCQxx3a/KwM2UcNGg5nL7twdZOkiGvzDuOQzN5VQbtemOee7hda9nLhlFN0MCAbCjPmGuu+TzjzPWi2jkVvZw16w0Zx3mtTvg7WbHaqdna0LuuNeIGXFHFY4+y3oPQl1bN3xMonqhwcY4iKFa0nWfCoU/d7LI1B1h4Uqjt2T4REGp7xljxO0PZHEvH8ygB783NASi0xq/OFkGuIiTMSctSzNiXXaRQk0E4a4MfhXqSWRpDxBol7IggljWgnFtxdNfWxWBTwOZ8LhkUHirn2JfVP5r1szQjgTHiGo+f5DlLcZy4T9TiW6vMuCYwffvT0WOU/Wfbpi8A95NKpfYrNmzZRJ45Z/XaAnHdOMrTifAc8GzCRig2l3NnJTeebwKWnleuUZ41NLtTFo/niZ1e2x7Gl32mumrGdeenAMoZNBHYynm4Gm79zEPl/OZdxhPwCGDDDJw13AZqAfDJMFGHPZaAgQrrhfVpk/gAFqeaPAHY+NILavTTDGpG/FkChERI2S6ewVmTC9ii8/HuqhlQZdnWsupXKXjT8W0/1/rJBbkFuFuPT7DXcpkAB1N7rX5Ys1ERVkmLqIoYtmaUrHEp/gFkBrAyR/pDGfeBurb/MWiNzU25ytVHUVBHn4dnEuyr4j3CNddsJ/eGvU7N4ViF51I0AV/HUaCYMxuAnv0Xn231hwZ1vJ9nZ9wMUh3Ta1lPm8kHiFv/zsQK0WcZG24AAJ+ljt8+tCja8lwBFGZPGXvsKPbDfVDftf6rPaZJiOT6/zsB4YP7jw5RGYQ3GjWDxNQR/HVAqMpoaaAVr8ghTT8NqBFRoLq9vIf+Aa/1wYPUwIU+NgpeUYGqUVonw+Bea6bq9GaylglM24kEMqu3ScFoA6Unj1tHo8CDNJ9M3g5VF42bMs7jUuOhL45u4gFpk083bTfoaBWjyQahG+VMOdgiU3MAZzyhGFBYX8f0UQpZyTowoTmM1t9OAR4OcYwRC0DJaekMpa8Voe3mLcVRp5hFQeCmmIWoGzUtcVpPRfXeqw16Szv88scDDKeSAvjQLqGLvXp1gdOMsUvxNsW7yxLwOvefth0LiEXqstCftudWDXcDdrnsR0BIOj+iPqgVFsVplqe9+Nreo2qcdTaLYhoQGqg109b7wXnM5yN+VBSOdVnkuxzu8LMXqHFPUC+lIEJnAPnnMCLYpYjdzAZKm2YwDFg0ejUia157zFUz4/bJ4TmhPIZyt/o+1a6ue6OiVTryMdLL6BkQnltOJCuEBP0+I82Ge5baGXRsxf9XNKvACN91Njoxmgv4GFeoXhX9ga7TQFuDFpGnOUrSUH/88cfYFqlqzHXong8eXH4IJfCXXAcjxwELdZEV+fr166J4E0052iyEvw8VrOsjc7EgQEN/DhaTQdkBVqSx/f0cT+k+Z0Se71Q6nmDK8de418asx+KpsXUUPwGXlr1IfePUi91hCSis1burc/X06fNDhY3PE6ABTkgVLQDWg7WHFHPVvZH9vLYBDBzZwxyMA3q4V+aA9e17+fN33/wuYyEl1YM0iHwkrqsYLO0664UeXS/bpzVO+EmpkXvh3GAtHC0QdgA2IKziYpy/UwZIxyQB17LVUgIz/zApFtzYjDxBOyyR9RSto/ihGY85YDrgIq+xK6mXLVIb+0fmZMIgqUFexjhBKqyYlQCwFiNM9OhR63+fP4uDJqVN8MGsGO/hXnESGU+eg7Fi3SsWJt2N3xOkaYt+ePMm9kCZ91KFJwh2cgqTxdn9Gpz6LGavtEGhIQ8IyFpJTU3PfMFQJf51Ds08HGfOBM+sVdRmC3q1F1jP9l9++TlnX8SMqAFevZLOFPfFuhMESCCetgtPM3/KqQsMhNo7kZmwXTz3j2bWA2cuVdg2iwJolfWbjHHVeZlnxrsMh1HwVaIc/d6sZezIMlH2EqaWktWMDanoyhWUtM2UNpexZQ3wPtYE61QBCQE5GScRqxmVXJXzY3+PJm2bD4G+6A5Mg4B75n4B0dLWS4XXzxXXoq8mbCKEarST+koCs6y1s7KumcLgECuXSQCpBD9gU8ajYjDZX/hmq/s2SBUYMuCJTV72wzM+zv1AI2u6eP8Bct+/f3nzww9dN7dk2RsQZr2uDlzA03rWiKx9QFCk9YTuNen6TTCUCXCUXbx4kT36/evvk/Xz/lp/XpvBeOZaL6HuN0jgvphfbC1joT9nGy5LBjwjXdvWXfLsApiuEa4b8RQYBggp/vxzMs7xX548yVmJrY/ityJSacfxJOet9d8R3Zp4GZ+Dkq/WQOzx6lC159bKC/ALVPAsttcIGKD4y5g4Ud9MhHSJj8u1Y4vSpqmgJs9fJpDJnJ4b3DPrG1YIa5AfzmB73JZafnO0faoNmDKv9Xoru8oZNmAzdmNshqpWl+IcO0UZz8QLDcT0m+x5CGAYbZAIKv4qIIwI1ZV9ZZN4S0N43qP2b3EJNvLjbUUBv/nm6/rSqvh+qKgYz8W9csZbHmVrMu8/Nn8UfPbSbw4IURn9x//xt5f3qIw+/HR5cJ//GxA+vE/Gb7K1a29gdgXDwkT99PPby8c4LeW74oRLGSUYJEsYbvpEVPg7izTKoutb6OS3X1kRujhNKaDugXnEJSeqqIhGDWNpTBbZl0dbAQ5eJ3OI8WXAj8BztXQK3jSogvZDNqDoRrng0GCLiogO83eponEoN2kaY/uJ8accah09np+Nm4NtSqhxOFZXKdUuBnC9AJM+flhqEb87O7Vs3tzrSf1N5ypFrsvEhEZHPd9qklRE47lVfpSi2MxGM2ka1IOOs8BdRyMIJGIgiCugykfR8NSczofLOXsYlOhUA6J6ohRbxj0GefRaHXfsexzRd1Ww8zAJnW11OwbTXT9VhWzQXBqlohDNhl4bATO21/57XSfMcWgDKdp9H+NosMjrjiXjXUXS0p/jNCqUECEX0KBTj8sF4Vlbo58kYF1m2mw7AEDbgqwofgXfXr9rl5q2Z0GxRPQEBlT+N+DASGA401Nw9USMSzKtkw6XpnQOKM5BVhC5oaiuUQNv1BUxYkFP17fK2keuwdzZowvjRh0Y+yP1NauDwyHjuzk8k329eX95uib0L796lT2NEI9BTQPVe1/Q7FxbRUmWglrNjSgwf0rDzR66f6/ZoQFDRSWhsjYjILrJ75tJYczeH0JBOpFFT1vXwtz8Gml1XAULdLJ1nFgHnJvdQ+292J6qbSbOOtVZx/liDV97XN7FyY2dJUjjMKUZ7ll6nrUp7VznO4yG2gr2e2oGnz7JoWIWP+Iep+bJPMeZehoHZYhvAokAZnXIdCrPGWizK2bizUZcs7nQIc16t142CPTq+nT+AaK0Fcn+TR5ecRtRYwOOzEeCk2vrgdS6tSjrGBsDaWX4DU7PCDy/Y52yhwkQCQYNUFPPbZ+o7LGqITKu7AXsv053nNtnzy5fvXyZQx5HQ9EXHW/eI+vgsJNzQiJSM6c5jJ2hxcmKTKnRTEPW8YSBGqi3h5UtSlzn3Ttt9B365SlD1CCuNWyi+D2Pq/DHNbhXBW0y/2OPRM7+prW09CpOJkH13M1tGsaflEVzRq0uySCaeQwgNGrhsX5OWXGd2AT8q0EzkwUVLeIiE0aTIpps356NP5Xgz5kr2DZQQGe5KuutnTaY0xaHCr3xlneBMy4YznjhoL9580PWi2uC8WQ/ce4zlgqWNOi6hFLW1lLXzIlBF8/IOAnWCjoIIicbO2EKA/BkL199VXGlCHyt1nUtHBhr9xL3kPPzcXsguyfz7AOesCUEIwXBVsM8NV7e4/fw+WR1V5bjmg3LBNGsrdcux/olZt5CcZ9oXs61AWHalBoQay0bkOZ6+HdxqldrNbaMdrZMt2t5gnPCPeK7GrybnRIE5rrJEJ56iyZ7iU7A27dH6Q60bX1c90+YWqPjuqbZsyrHsge4D77bM0+2EgBS+5f+3GCYmmYCjru7vJ+ffB4xpyhdPz0EjgBEwtrYa65/bW/aJsyunsHVw5ceXZh7z7mbM08F+5NoYeijXQecUWdAQHpsxLKm9iwYxX2nljcCfG+y1lgjlkDVP0fN+dp6xsAo5T9mULdPuEftSUCy9ZTku/EjGTuuWaGvsmNa/0cPwdLVE7itDrhAYhMJobDP9+s5c2XraKus0Xe9syYPIbUwTgpoA9zIJMj++tBSmJRBBMQiadJae3v1HvZuoErdn99cQ3h3uf3p9eXv//A3lw8fKIQnACBgexiF0fv3MNa5XGlpCVCaAfvqq1eXr7/5+vIa9OFjaxu6mUjb1ulkkfJaaA85QDo4oWyu7YSUEzcA17ChMotftOBwHlYQzXV6wPdgiuJWFlOpQgSEoJAMHJOPM45RxXGW6x5ceugRhoQgpDK9rdNjIR1B0aWHTwQgkC9e7RyfT1sNi9EnGPLq1deHCAOFriwC6Tg8l5K2RX7rOIleG+zxWlRDV0CuQ4IDKPrlhueaoUk8ex7UBEEdHJLUy63ezgOVQyfo5yTd+T2LjwlmE/S5J38/el+KWW/a86q9i7rQuFccepzmFPAjrT2FSCX6i/pfVVYPw7/Dg3Vx9IKJIX18efXVq4wp9+MhZ30pa4YMq4XXPC+BiKg/Y4vzmkNvDYZx1FgTXMuMX4GBiuzwOwyDG4rPtui+n2FumHMNcXoroiw68RSNYYz16j5AW/l8UO23PweFdb1LExYwSEA5o20D4msTdw6KjrmBsU4b653xN8NcltlETk796zBUEQ9Yn6by3ktFNSApNZED7co9h3pto1qNkg3ej/GjZuvmXRBTHArWYMYvvYIqu2wdK6sGZbai5w36WN8xlvv+1lVVtr01Tg0YK9xRqgvOnEHOoeR3qJheVRYFDbI2TnUF2hMdGWkgQRzn5BqoHwEbjuf6cKWP6epHFHQwIKwz0D0lXSuH2FBo7oVxdz05rzryHvw8N+i1dEv2FQ6HkumuScYuVNC13sHufnjfwIi5ANE+kHvEr5YlS+Z4dROKNFmbg8MCsJNgcHWIZtOwtxFHWr0s10BkhANSgCV1UVONS+C+wI45j1iFtW1rTKxzwf7jvm0KrdNf0TJk4Qtk6BgxjrBN6thVUl5Hg7WHrRfIC+A3cOCMQCdzBRgxJWeC8DjLE+GJQIhO07J554bPrF8dQH7P/YWqM8dFuXbvQ6eHdauDFAdltKTUzTCHo3OabXVdxNHfd5oNUymVsY1DPvpu6gencBwHd5Qp9nDaPvGdgDE28IZyN8cw97ZaMj6bc2jCNDlT9n/7ZVYQK5kJBM9ub6M86zgLXEhZzhoc3fVqU8ke/nLUpbG/zAoWZCk9lWfmXnhvwJVl3HM+UzoRMZdSvHmNwCVBZ4Ko57HbAVaW/ZWRIN0Q6xkhjtQE3ctaxE4lU7n+lq3RbQ0df+beYD9MvEIgMuAttfRPn15QlJWmarDIdwGkPnn+4vL2zZtkJQIkjgZs+xIAsNzf6tS4r2gHPJggS2qFqhRtr7xSz8pCahajNZR81swojB6vIZUxvszqR2UDGUDA8GINRYRtvkCAxLEyssbHouF7qTUFDD1o/fgaoxCnRveXd5krAd3QFQeK5j7oL7remKw97IBsIr4rbIkBVXHonz6J78A9QbvL2lrmh2fgfzKJsKNkOVS8rjRZWUmubceMZ+ZepLR7/pq5FzBxvwUEmzp3BA4HbrIvWG/4zlkjEzZibUZngt7ZOxvMDOEPUIrBd/MZxKekvVuGkTW/Xt/MKe8/iyQpsJVAYm114hOMbh3fc7ZeFgjBPnaE18zYn8+xZEUHmqbUYrRp/bXs72XuBWwT0Dx6lDk9gsK1MutebrlNfIadmc47f/IZbUoTRT1n8G34jrS2u7s7+vWxX6XFe26wtm3LhH8ZYBYByyVn8HmwEfjQYQ7cf5A1K7Bqht596popUKhCawURw6bEdo56n7FcfS33jT0kI8va6nz1Xuqb1d7lXB9rIy1vnj65vGZfLdFRf6J133xWZkNEwPCzfnNj+k8fLh9++uHyT//wd5ePt+8uT56AmLy/0FX+yaOnlwf3qkh3pOc+NyhsTdPjy0MiVQzvpTSvNHpfQ2V+D0U0gUQyORiiKR/OIbEeRwqLCIkD30VRxM06vzpnzdQl3b46sDR0jHpTFwj38ubNjwdloQIlbQ9QBL4CNKGfjrveGqA5KxOvcHJCWdn/aaXx7t2BEqUG7hEIJot9Ds9oEyxUnoF7jnzx5/baa61EVbjqWN0fTafZIB2kZAl+aT8uPhv0G8QEdaah2SpmZfLXiDu0ir2Xa0TBctfNGA7BEdGzvs0AR+5z5k1K6ehE9qArtZcDqf19uJ9uqse9Xetbjv58dUBD/Ur2ou1AsmGmJCeSmb53UZitMp2p/VLEHh+oblXsej0Pu9aG9rs07PYFPJyP9MxBgbEHho5Ggz9qXVH5Wg3kUEhRwKjLzrm3gFxUXPoFY/7NN78Liss1mUOMYMV7SoGQYsLhRPDOj/Q/KSMEWaw3hXLi1G4x1Emjeey7o59iLnKqrzXrYU1pM851Vh0fgyPHUESNte+aP6OYBgg6aPyJ04RxzXrGOI2SaFaGe9KQH/f4+fPhMOD4sHcOYRcEqIZapsdoAJrWd3Gf3CNjxBoSXDmrrGY9g8wCcIw6yv7AYeOeuBeCWA9u11rW2xS6DJJyUG3vhIYBvTIZ0j6JByf3ZGCSoAnWwoKuABELWnK9rWvuxbn2PbV3E644iehk76TpfOsKI1AVwRTU2rrOWkPWP2U56Nhbr+OB25qQ1p/kPp6Urs54qnRrwKjIBe9N1kIhrdHFpBElYBg1LPslhzT2ruI2FXcCaNwqkDY92iBjL9U4Gam9rgPNvwNsXUqFMljCUWQtpO8tAVVq94r2SgfVwZdaq0pqnflmX82qJLifulvHpkrKBRf7HUe9ylQOWfthxay/WvpzLSvGIV4BoNZqZlzXVzDrOYJqFTJqZoIsRoMWaFK8p5ninXPLsCSohLa4VkU6qCLVgoxHkAGgMEpWbN6cPgs+Sy/nbGxbhqi7CmTMAbRO0ZpFbUPOrDm1vCeAxwA5HS4DdH6fNUtwMrVW1o10zDBm0rcSNcnW0MQWrU8b72OOzebnDF4my4BQRkuc0Jzt6zM3x1d7xHqODYP6vjMhgQBBwmnfCkKHwrum7fFzRlULEJ0xWl/L1e8cVPnQ3tqTTpAxPs/mQKc762EOsQ50QdVmJwxCu56b1Td7GRueAJl7KGXUmjlBIbM87DWAa+wU4GptFo7llQ0hABA/AVD3aHtTR1fBIp6HuQ+otwwma0f6JHtWB19KpvW32u1fB2P26g3gRwkALXuOOqkCg1L5zUTzOraLAP6Pf/rjFKYfX7799tvYLV7Hbtivrz6DdYM9Z1zvR7aO8yJ1lm/zmpmeAJ7Qxqdan/q2lboIy1pwI/MqoMICU1hisQkrGxDA4j0wg1L7vIyngYVAgT6Z93L0ZR1gYgYrQO1Pb+NvEHzoczgXmbfVObrm2Fuuydi7O+rMfz4YXYIfXJNVkQBymT/3o+CXQVISSrP/PB+ZzGSv0ztvAPbEkc5+hUFx7P+on/Hp2AfzO3l2y5Gg1GMXYisQtIJmvsSP5w7vd605Du7nADj7Hn1F7kc7mjPWjLNF8pvkZEUFc6ZPEuBzVFXPfYFjxhtbwnqVnUUA2tim5Wv6ygKH/MlPlKdXphCGR5TY16cx9lqRmrHGflMN4d2Hy4e3ry//9A9/+HcB4eOHT0MZTVON4oL9fwWryaxBL+Lwp3j5kE2uNHvUNlUbW4PhZgh1VigoJnCb2hgO+ho+M7mKvtRZrZNRuqrCCc0Q2vA9iP2clAYBD4KuY0zSrPHho6AG2agLAGO4RpE6nm1oUQuQq3zIJJsBjQDE6JDfv27mj8MIYwMCaPYsaNJSxlENTY1NmwmDpuZwwblbr5HUGA7N9VnN6HBgGui1HxPCAtfMjgb1WLhTaw3q/OhxHF+cClWI2gOvKkUt8G9/mKq9SjEtrYJx0VkESW5PKOVsixKfN22dzwVn2zDVOrg6nwYLOKBmhipw8PGQEmfs0lbg5cvDeQLxK62vafMGR1dKjxRhD8UGitfehOGtr1YVg2EgwXex5qDdFSygVcLPMXQaXMYhtRcTs2gwBV2p8tOhyk00CVQWY5cGp2sym7rSUUYj4LN2GV0PpU/wwyFUOnWfDfEGHA7ukbnkvkPFm6OSTPzPOEZXByZbdZlzC+MTSK8Gp06PKLThWcU8pNKlVcbavoiouz7P6GhpEnXk2G9SeZqdrTN5ZEPX6NyMHu/hoOF+//Lbv8y6McOv0EacvPUXYk9FvGprP2jxs2dB1ypi0wCf71Q4g/GzPii0pLVz4PBWAMLMoZnASDinv1+zCsyJh5RrHefIjAvZQAAa9xRzj3Hu4XIVvOF5rasVlIqjP/o8a0uKVw+AIoQ8l5Rc3qNIR4AL6hCpfTTTK235XoEU7/cIJszqDZQLpTVqzozz04wl9KYWtLeVSr6b/myTkk82flkXHR/HPQfgGi67P6XvJvPEfjSjM5pgnOMFlryX72J9J9u2RvZBg+cQc5+sKZwmKcXYCRVnUxO1jE7EXFAH/jwxKvbswIkG2FeZ9Ab0PG+DPQMnPkuWNWg8PVDft6VC5go0etlu7EGc9WXSeH6zLow/98tnRdK5r2SuAVEnGNMa+jo/UbG9ubl89/13+R12O8IEC5YYJzIPOe+WHXOdmgX+MhgoPcegCzuiI6dTljNk43OmbvH70JKXhU42IcJsnhPNiEglN0CJk7maeoylvVD5XSXkH4ZGx95wXnifWTs+X6ZAmT62F+H9snSs+zcbCN30LAaX2p2Vp/hMzj33SbCOHauNLrVfACNnyZxdBS1kuAjqXHvAtU+u548tXzqfzdLpIKspkLp1fI7ZvlDhwqroPKVEInXI1UPAFrHmS8ctDVa6XYCl0d0NkJrBWYC/TP/ZuUWQjuunntWymNEn3b/YAAOv9AEcMG77C/YNNvlql2BwtIacH+6L+dTuc10DYsFIhXoEKXkPrB7sBfMpeKt/Ears/DMddM9rPoe/88d/+yNWOvvl97///UTN2vOTQKwBRplOoHu5p/RrrriToLxAHeMuHb1AeoVE+Dt2S/CvPlQDgfqYpacWsJj44sOHyQZbAmQio7XKtMZAO6B+Vn3Wq1jUlL229AAAIABJREFUv/MZR9nl+lL2sy9pkH4I7rXWOsE4yr4nKi5+hS1LAnYREA4sStcAzulffj6o9Nax8X0CeIKmASPs3bsxNEFguUF6dCKAOIpnz5AmaFp28zD+GGvNzNkBSo02niB8GXpsJGuPoD+tfVKKVd/apIPzmbmKvkAyIhlb7gcmjSrIzpusIe4/NmW1obUH87fW/SBJEs/UZfFz/uIHhEXWfc1eYDwttWBfpKZ8FO6ccQ/qM1hukjjpMbWfTytixhzdXDO9zse5V27s7+xWvMHfFBDeu7vc/fT68nd/+9eXD+/fXh4/wfB8Tmbw4f2Hl/sXejF9GRAGTVECH244ac2pDppdicQ1qNXDB1lcb1Z8KyhsJN3CThzgax9ClbE6GEXfdcobnTe7dZZcTW+lyHT3YK3KZ0VwmvWYw7FN2sNAQ9AUbxbY+zqBFn+2Dw41NZ8P6kzVKZuWDRo8ZymH/w4W7AtOHM8XGdnUyl1RQcbH1HLV5YrMtV9MlZJCCRCB4/D86lWcEURGcDiKiFakI9kQaJdTGC3afO0Rx++DAI5my3V45h5+bcgp/YOFJEJd9bxStKQW5btXDJz6KjJUcYA/Vn1zssAaQrEEC28Zk2xknC6aKq8PmMh2RIjoPTOURwEX5gXn59Pnig9dFUWLqCtscj5QQneYBDIGjTmJeAKFuY8eLZCooADjgWFUPOKgxiybzHWhG+HgR7Y4AgRPjsxVQYhRaGmRkHYEQ9cnVhCq8ugwpvWPzMc1Lsu6tw5RNDiiTgNPVJxVKS8Z4hk3HbGr0WoaKxSfzY3KdfH8qJGJaE77AOXzq1eMoU4W/apWqeELrWo1iw06qNWsrDoGrK0a1hdndcHQHbgWzjpzAUjAmHNfBFQYT9BMVTiZk7QEoJdc5P9vFtCV9qvqZfYL30UQO0eR4CBZW3vJxeEunelsLOuwLkBe0GGQk/49szn+/Uqzad0OmWTsH/YnQV7EUba+48ReVUmZowOZntNQZJ1a7QYBrH0RY3t+yVoIYhyl02Ys+WyDltoCaU9BET8XQcXxka6euRmNU9q+wX2yetQITXlRIZM0/k2tVZts837opNgqD2kzEnF4nj5LVhahlR5uk18fta9AwacGfCpHnkQpnD/tWp5la9Q1nud49PDoxxYKUOh6lZbnGlDKA66gsjyalHQ6gx7snmIdBafW13MqeCDNBrM2hGfcGzSWJeD88T5qhMwqGMCm/gdlv/UoZG38uYDQ2hvWp0IlggYGHNY9JYDY2cTndKrNCp4dSBkCZ1pTa9qwCVfH1fYVoQaq/l1KSk34WBhxeqSXGRCOpn4Vs2rPToKEMBIm5f5nA8JHrYsUmY9TPeXpo1H0Gtqz1xRL8p5CPWfOI36BE8w53kb2eUbFIwI2tl+lSL0gRABKe/ZSA6ZY2vubrCnpdnWWe25xnzpcETlDJ0H1xdWJGgCGVbVgsw3U65dYD1xHuP5IAiFozhNZch2x3kPLAwBDPGSKmswH9kPlSH0lnklg5s8FhNmb9+/HtjK3ZtsN7sxkNQNUMUBrr3S0dchjkx49DACaIJLeuru/BNyjbge8mXBbfDiUf1P7/uSaIZmf1POqWhIBMMe0OJ+Xsl0UuQI0YJwDrE0wKOA5PepevAjgVSC4wUjqu6aWb+0n4FzaSu17j/54y0R45ijAZsbQfoEGg6xHxifMngF78THZr6zLE9U5dmhlR/ptZmJVzuT8O9buqd+kgQXXZR8QDNtixgSBojisKQNSg5fQfwfSGaTbfkTGlwEv96wCqXWFAo6ct6xbAxuuq52ylMdzFbtpvWcA7tUBy1zyexWpSUmJyq878ziPzkAuvieCfln3Y0Fl/4/ZY5kCZ73Ud2uu+X7uQ8C2ZSEF/NMKIi1C2o5C8O0ICJexl4arb+FYliXRkgnWX4K6rQ0SPXYC0HY0K47mhCyurmeTCG27dd0P2BA+o9BM/JWtaW1Okki/KSC83F5uf/rh8t//7m8uHz7Spw6n9i4BIcIyD+79+YAw1MwhtwR99xYtJy2coKvoxOOnT2MAyKS1SXJl1hMsnCTc66i0CLoZkqqJ1eFo8b+HngFhaJBroMxrOOc2t+c6KYgO0rUC2kl0K+5xpQosFX1Z7aAOlynwE1p7oFkT36jaKpzgd4ey1vlemxkB4b+mcnMwDy1iIRrIBKmYgxQn77bNKhPQQNN6/myiMjiMRTgMQPicPOMGJkV1elhca888oMpHbvFqg9GOkUawQXCpwQ0ahm5S5zgUB8MQ9Ha1k4z5y9WGKVBCDdRB1yLYPVHlRKISbJ8kxBkH5ogs6oGaBTDoWCUjF0ri7VFPdATXKwI32GItHaiNKk5Rha3QgjLKR/Yy1MLHMXrWj3INnVSRTQ9Gxsz0v+0FskZG5yMId4w5kKouWHSoNOplere+D0duFC0dMwxIpJJHJdDAGgiDMn7h2K/wvlnDIp+O8RkdThAwAMCaBJ2orqPWVpphOQz6IknmOfM1GX+e21qTq8ro6WA4ARFmFsJ/X7bXzLsATezBkOcYQjLxz6ocp+CA8tWu4dTNvP35qOmxP1rBjwopRHJ6ND8RdNF/gzHp5ewlDWsQaPaoFEP6lAIOIIZlxn6MhgpntCa1gVIpna6dgGqT2FdwgrHsnmuk7pw1E929d329qHGU2yYs08OvtoDxitNy6l9XYaUrOt8MZwGvLyjBn9pAOSJWq2WzlpnDjTmIiMYC5twbNdZz4vhewBsDxiOrvRpWvkun3CxEY4oi7diUAmxkgxuknZ/bID0skilrGiBI6746r48rQJX2LRVUSMZ3929m3vs5iwAce2LCKmZ62MPco5nj1PasjEBKm9mWHOZTvDPLIj0VJ+6wicums7WcR6FYns31G1uca5biakCbDNQojsf717vLvez9F2wE5FzdrjWls8UG+NqysIKkoS9AjKzJShiqrN0aHNZsKL2TeD+rUvKawQ7rs9n6tSQavdYsXRypgQf2v6wa6JQ/B2CYSdSZ1CFMVmZAbzKPAz7ZA2f76fsZM9dO6OTQFKdYyjrk/I1gyLQIztkvgGDHgHUWAHU1iAn8jv1VBVTrOxlKABi+r+9p3TpMJrOesqP4fTKkA4ybnb7WJRcMOonepFYe0BrgYnH9gIBS6K61frwOSGfWtOdMAeqAMaFSX7Om1sbZFkJqdW15z3lrpxUGsi7OLF58kI+3dZKfosrbbPMXWTUBuQESh3BSwOw6zPxPUMl3K7g0nHMlLAVqY6MTOLdpvYCi/doaeLdVhBR+zu5maa/+p/acLJSMiaNWUEBpGXZsr/WcgrEE8gETBhQxVvz7OPvMJD7F36vvxlgC+qZcwnNj1G6FsbRVrDfHUNV21qylDsm8TRCSMQ9bYCw5gxkBMxVBbZXGuLDWQ28MAHydAzLNismd/YXDby+udJyfmYPU19a/N2OevaAY38qBzgCYCRhYHDxfbM3aLhEM817W95mKqo/Bc+R8sRfqkhOcgQr8CJRw36ytAH47g7SDX1BGI1JYQNn1eQYtrPllv8nSaXzy8dBOSE00Srb4n7YLgy04wUBLtLw358lA3YBRnQi1BAx+s4Z/U0C4GsJ//Ie/u9zewrvFkWgN4UEZTUojx23w9WyISMc/LQWSw2Qw4udlE4u43bs8f/kiVI8/ffddinhTe/XvKKNtns6gMCAVlXmRxXNNxde4XxcX3HGyCT91c1PrNCrZ/Ip8Vp4togOgfHxHEI2kfmtAFRVpQNW6G2uHrAGJOuUWLc8vJRDqFBlSjV8kgnHmyTZRS7AeUC5wgiPlaQ/aTwq4S1HyfZFPR8kQzvcWpui4NZBx1oc6inhEVCbNL59F4MNehaJ9cb4QjnnbQlqMRNC758/atPnz52QgW5NQ1KE1fqWv8Jwqix2UjSzscsG5TkVtngUhjBw7myrS6c8PGuS5ljFqe7+UQqtTT6BBwMp1CSrLuW8xcozSkycpGG9tQVHf8ONHo+y6mABC0PTS7Aj2mFsCKIIG6S+MS9Ch3QfPnr5qaxDNPUDvOCiQR83Q01BLWYuKvjAO0DYw3twHc4OBYk4YY2X6VXhVxdT57RqvwyfVhrGx/oj1aTZIZPq8dor+Xwu0Usy/QCF9LSeccTb+BWk+FVlc9lxkHcNlFuKgoc7RErnl91K/W/eD0FD7zVWtrtcws5yWDSdlQOdeeqsF1MxR18+9tJHBeSBTznpifeHEMMZVx3sVygjr9PX33x/tPtxnARRyPyC0qoLVeQ01MofybdaGjmsyTg8LRGTNQEWJvHQFY1L/lKxZM8EeClFEi9x7a38VVBDcsi4oB2vGxpqd2j/WYwP8naKjlxtUBqDI56SltmWBWXa+lH2FiFHrlUDp66wFjZ14T/tStlaNe0mT7GXKsW3cB2PMs+HQGFAnWF2ge9jpofj59w50g7QEGAsogoR+qpiRyHDW/OpHeB2aL7/LHqBWfXXZOvgKj0RQYP3xcm+3d201hJ3Y9bXX0sN73dLbmHeRWQ95/lSBNY79k9apZq6WhWYt0G4nYw56POqTARfjm70xYIfnKDjVwgueWwfw7MR7vulQuL9U/9SZTvYUNJ6s5M8/f9Ef0uyigilmsc6CSoxvMpWsiUcVJFDMwWxCQcAre8Z57lxVZVjV7ATDgB/rp4dziK2khj89XseUYKxQUeX5crbbNBkqKe0ezhLr6+XL51mHaRWxTFvA3nMd+uoQY2PWL7MOXvuOcX/RK3jY3oCHbPuodo63NjhfpCLxqVUJc8XcwjZJs+j1BePsiSP+6S60+YBOE/bhvs9tfyLGNNCb8dIx5jOKpwjOBlQP3bV1XCqaCv6F5sczjp6fbMGEgFj/rBdp8QEFBhDyvWFFUMf5pGUsrAlBsmY12iPQPcdcJ7MzlgLX+7Ud4zPS5xPgRvyoDAaNmfuv9pEMCQwRKLvUZLd+/0ypa/ax+/lq36rDwPhznsMiIij88cc3bdtBTXX8GnyOAsChcU9Ez/EyS6vGRcGMioXFv1qAyj7g5wwm6vPVrhXMEmDNdQeWC2whzMbPD29+iH0RODGLZy2mNEXsE9dL/exU3KNHcGlf3N4LwkKvwk4RtNbfYJ0F1JvyJwElPkQyzbBuvvoq98ias38164y1x3hqs6NQvIBS0St7KiZpM7SBEg3mwCTNIdK1oNO+t1ybrDR7OEya+UdnMKs9nxExvMkz6C/wO4EL7o8zH9Ai5WmePzL/Bq7yjMQX+KX4FW3B9stB00asKa2V7u6yZmQWMS+2BeK7sLe8Loh6lEikrnZq/FsHBtihvw6AZb4ETKStB9wa2CajKplA+kQOjAnor2jlu3ftQ0i2e72+E9zuLDb2qJZK+8+m1v3m5jcGhHfvLzc/vb780z/+4XL78ZfL48dkBOj1hqgMqXM2B85Ss1Sxk8t6SRPNN8+JbfaB3k03bUURqVgMHUh1nR8QbB7yPf0IU3vY/mIsXB1GM4Q6FD1GLwe1iwHju45ADKQpyB81cG1IySSlR977KmMaSBzp6Q+tcZIOGidswhUVRGndmwg6953s0ZAoFhUUuGSrRDSURx4iZ2F+eyG2Nq0oWDOhMfYTCSni1YJzEYuI0Ixm0KAL2X4Q7tamSPs6VJJm0BgHNnkzGhV+0THI9dYig8WSrGT6S3ZemDsPhgYKRUDMqmiUy2VuljEH1Hovedi7iHUg+H2c7kn4mq3IoTWxBeaUjRuEDp77EDruOQeQBeWIXyyIrlIfak3UtzSwcV3EGZ7zH+cNChMqe1Pxi6NBbcZEUFT902HQaHPfyRyJPq0IXGObwu8owjaorOJfxQXOGWHVCs0qGqzx+YgvjJrJpzhYRdrPwUbpg63bURSE1zO/yyRxLbPIHFdZu8s+H/Vxm7Nz9qBo+bUuhQOidYP9naIpaSNzW7RbQEWHsf/uPfpDQK2wiIp7HEoY2PYoFbGdSu2a15N9s4VI99+j7DkOQtZ3VdWK4Oa1Fy8SFBjYCyjVEeghbxYjgizvK32frOYyx3Ey1q7GwCn9/ob6i/jpYHFd9jMHjfUgOkrsI+usWENB8k6qrj10y5go+IGDVGGq82vSyqWGe80CQnU+GwQRPLXGWTpXDvlnT2Pbastmg1Z/1GxAHZhQ4QCD7hVAYU1xT/yJw858MGZxfNakvnuOBuLXxtdmlvIMo3tGmfYQCPuyRYh2XpEw9iE/AkRH1m+OiWs2wdsaJcdG0PJggfGZGSAF/zhPdgib2eV7YrdWx6Lz0qxB6ZK2ZuA7WXtRDI5db02kNR5tZP9zxpm1YeDJ3wUADJC4VimPD7N2tAsqRYdaRD/XMWHqmFxVFpkbamaS7blPHy9ArDZQdv4TlI6WXKGhZhVrs1ajuewY42dwm7mfgmaC69UtN+ht2QRnQ9f4BHIUlXncnmEERwaEjKOZ8uzFSaUnoDlUqLuWnMsKlLSXMXvwS1C41iX16tKvx745shcnKri1lwYDzI+gWM4mAtQpk3LdZLpG5Q5DI45rK1YUTpFN4BoweNLuZc2T8TgEg9rCiAsd2RvPT0oikLnHeZNO/bj2jvs4q+eeM0Bms6x5DZC3AOoKqFcoyJIR5xk7ghI2zxXhogV5AeuSre864Tqe+3F2B1DFl1rW3z0j+Mxncrand/Bq6KBOrj6M7z7KWFb/2ush7FJWitRHM2oCdIIXYYmhbhuftPX8UqNjGyMKpTAHAGvP5TSV/wIwno8EG6SCB33GU42zWeNkPEcn5RlT77nm73n/6Hv6WQUES/GunX/f/TpA1H1hABZbNMXjJAjSa7s+mj5w2goFWPt0sCgEXLUFnJcRfYki95fiaQIs7E0B0FIy20dR2nBArPV+1O7nOVZ6IQjCd6eMZWrj1qRzv7U3LZni9wTpnNPxqcYG4e/XZE93T+z3as4N6sW59edTJ7wsXnyTqbtbFnJO+OgbGWA5twSYKSf68DE2nP0WBsEU5D2HPCNMwvDMXCO+9TQzvOczk6dnYOOX2tG1bhkILPAeQPPUoiqtfgY29CwrFTb04xOAZ3aefej5yjX5zuzblYj8rzOEWe+3l8vd+8u7n16nD+HHj79cnjyuyui9z/ejMvrkMU7bsxVbw2XtoiEojPET2Z2QCBlCFilo07sFYiQNIxhCsLPeVHcfq9hUWVQkdZu9YdFcnfAqi7KBs0HWYxDDAxIRyf/0V2qgqRPWYLAbHINTRKv3zkRz2MojF50LDYwM5ZQR+beiGlJHWPC2rKCdBZmhGMk1Me6cr4/VDshmXEqx4jtjJD5WHS1CM+O2Bw0g8KI2cU03dYZ0tg6Em8DrcWtj3MAV1Ghg5kKPIc8h3ABZx0ZRnsgB37bou2Z0ymi33dxBoBPwNb3NPdofTqcoDswabaeYfbL8bFR7ViVjhAw7m/9DhRpAtQjgAgIMSeMwZn2IxIAa1mgULWIOI4Kw/7k+341x5/o9YG2b0DpSjIXPfRxocyDbdqHZG+bBLKiFv7ZlkGKXzMmoUF1TU75d1pw5wahwqDPuyUoS3K7Orkau6GcpQmuErbrsnJc4ROnj1B6JUgmq3lqUlHXF/fF9GOcEyytY5n0GvXEcIkVe9T8+K5J4PkA0bEH8VPwyI7/WFWZODPQ5IOy5pvHkXg1MS0XuIZwaNMRPDsVC2iS8qAz75M25rnWOZnNtchsRo0PcqFLXyQCvlUFrrHpwcv+MMQEM6wEEkH1F4F8xBHulYoOglpYuraCSB1Wc0MxVHRPW1+/+4i82fmuz8oDMN6JHdRhLWSoNELvGZwoAFeipiuQybWS21zeT32MTUgy/miczraG/LKvmWsqhL0h2ZKLWhzSS/Auy72ie3h6FBOWMcTLEU9NMMLgm7ooUqQpp4MpnGFeeJcyI9zcH8KDTxHXMIreHbG1BDqYTABVa0xyt1nxXSEtPu6qsQ/MXEKYue2Cda491F3ualj9k79t+gN+ltc8EOgpwXGlROlU4dfYUbSsT1RpbymC9SALr9WMjs9XaxUdBXNnnPr81UqxbWBER8FrLlZcvv2rDYuZ4aL/OhJlK7hdGh2cNGSedJhw21jDTnXZDY4CwdrB96fOWwPUqOsV61nExqGUuFHcxoDaTEWpk6tqq2m1JA/dE1lhKnsBiABkEulKn35oxjJuOSoKBgSTXrPK1FyXPnQD6KaIh97NeS0P7MLT7uieTJfmF85Yzc+v1qE2k1dFV9EXBGd6v02wAyDzgZ4DEG/QGRIHGDsXfFlcDAaSpZtwMbBJc19Y6dq6xAiulWerce2Zzbb6LdRvQ9640R8/F2N1LA0Jl9Q2eWQt8lnkO9StU3GbcInS3jCf2J8FRgJo287aVyOFsrrdygjhquD99ik3j7KdFiOcIc8OYCDRLL7YWzufTcXeOE7ysXk4HPe1RFrhHYRt22ZMnWZ8Cd46drUx0rFMLtUyi9yYQZWaeccH+sgSlEDIGzDMsEimrbRvQGkKVwAVFSEgkyBwb6xwEe+aHuQDjYjWKUuSZA37HNRV2ik94Eq6yhrPzXJ8D3w0qO35KKZzrU4pIW9Z8W4PxLJabBASfsqZ0zQA0p+AygjhjvgWsBOSnxcZqUH2/YAG+GuPGuchPM2itVxRsCFg4Bluyr7Cn1tbGvRFgc+8ToM4gxK+FQVOFbPYHa5Yf57a+6jKsC54NjPU/vSZzSFsIzo/vv/8+91p2VvfwvPC2/IiiOxn6AmGCl4xdg+LWL59rSlM/Oup1g70Kbwkw8rz8j08iHVggw5rnzPfxf6nIzHnO9AcTjkvTethezX5rQw3065dP4Chg/7o0fHHtts2TAt6MeWOA7k1UTF9mvv7jgPCgIaG89vFy8+P3l7/7b/85fQifPgHBvnd59ICm9I/7JxLZ+wzNoVn0aey9hvPZoEtD1+neIN/ccAJUwj3NKlGZ7ANwGL/9kWaZVbcjhQxVSsRN6W0WEOneiLuskD+TiZDNWhIYOYvAcFAVYSsFtf9fHV02fws7K5ncwKU0GKldBKFFuHDwUXmEr9zGlPwP8slC0nkXNVUWN5+VX313l2fgO3WOIi+dOkCc2C6IZPymXHgU0G6RN4AYSpA08+dDWKI1Q6XG4Ixm40HhW7PhRXzHH51K5aNLleTQLKrQoLDZ1KfJGEQsJOqYFc6I071mzDjseYYdAi5E6QxBqVLbCfJcQwMak6Bv9UExTKeUvw6xNT7W50Tee/UW/K51XDWi7bNYhJBnC4U26AioWo1BBXJK1ZA6U0S+SpBxklhvL2pslACf350xVW4/GaFlYTQ6mb/1iCODoBSyKHwCgwATV/UnMykY+XNAb8Y2iFvEWajDm8M/ufMKBfXQYAzPjelFZ5O5HW1NJ9BD/AgqT/V/Hky8h+uylzgodIAyV/QxXB9O6Xwq9LGvGwRU7ISDicPMIJR1wXMyP9JhDW4Efbhnvo91htOSDOeydzrgrQX40IATGniokxjCay9PHCnWLI1sGSt7fZ4DFcWXYtCHqGXMsBep3W1Awf1zAEKL4XXuCzoo71OgyQNWlDJ2J71Nr1SnooylC7a/UdUDGyR2XBI0DXnOoUWfsVFDeYb43lMFTeBzUoyNcNNJcp4xypgts1214+5fg0zHVBEiKf0J8rB/PzbwYb+KDHNf0tFY3+k9uPV51Iglc3lVyDuQ1SHbCkGcncuMbcYBCjaqarXDBtWyIzJfo2WmvoYWE3E0TjWHs2P8nqCGTNtZLEk0lfnJ+Ew10DMgDksogAh4cDaWWg+IgYOTfnGn2htRd6hpqvR1TauQjfBIz8EMy9r+aLdcN8mwbw61WdxbsgRz1Lk3nZ/rxXq/Zr4Edgx4ZIWwvqj1NpNqlkWabGhNQ7JBz2HZ9LsR3LoKQCgywpmn8IJz6Ro+aGPYvtmpI/u1M4/PJNM/1koct/sVk4pjfQ+RmAaMcfZGLeYc4d5CN5zIBmsUypciZ3wX1EJsQKlW0PCm9Kl6+c7Yw4HbSXnOBOplHj19V1/NzVlf7Hi7j7BZ+h8FQSoukv1qy41J5yvUZXsFa/1DiQ6DqH1sWffQ5GLDJ6BjgaBObOypdU9QXNM2qk5j6hzn0DLuYVWg4n13l4CQnwTrm3/thvZW38AaJc8SgWiFOWLH1iYi4MKyGgZaAXgWPLSGsP6Yisc5F0dL5nmYT36k3xYErQAWAeGDh2NejCWA/+iZ41hwPvL7Jgp+OVo6YBO474AS7/EtYb0062zwlPv9/CnAk0woM1oJ0HeuCZicA/DzdXLGjAbM+rYHnnvOACStVsKO+Rg/JuAiomsrMcgcDqjk7/xIMQ1osDFPfe1as3mWBYiOcBXgabNq5+ycLAnXs+wM/QzWpEwt1iPfp/pqwdjVvi25wr2ZXdP3MsOb95/6pJ7VS/0Mc29JVPItAebbfsam8fEBpwZ81F0fRrYZYv7T98APZc0BSl9F8nrv57KvsgSahLBGmHE8swv4XoFus8GOZ7Kro2bHVxgj0L1hravrPSI3q/3VH3Tdn9WgD5DZTDp7Z75K9j/ZQtbk0cj+8W8MCC+3l5sfvrv8zV//X5cPH0ACUWN6fHn6+Nnl3ucHEZVh4zVguh/jcX+NUKGAMlE5pB9Tk9FU632a+JKZI1hAKWsytkHGFpxlsyZwaxahtJpHzTYNRU89Tig1RdLOg1AnRmPZ9DLXYYGnWfn6dR2qcap83d1VznbBmdzvGrYeqGzGZvMYVGgv1og1SGKT9fCCXjUkYLSis9PdYLOvu1g15GzmFvlWSZTX03h5mbwDjZhcOtc9qCEf4OTXCOSgXpE6i1HRggYIC97Wi4ixnX92ZFMIcnFSWKBmBBqklh5rQNgAD+e19VMsYAu4eU6zNxrEjMMJZSnyVkcvGYZl+XQgVAbLPEvXGC2NYK/0ldbLmNlKfd/kr1OcTy+oCC50M7CBcHoMjjDmec61fGiWGH5+VVMtOg+H/Nnz1FlKoRMBBbiIw/sJMY9rY+Q6r9eMB9clmCIgks7SOW3jYIPmK4AOAAAgAElEQVRPx+ncxDoZG+urQGnXszIO97jlBh8AExoOW3HohJfafy1CS0ZpEuYZ5zkHZwWyIoXLZEOBfDdHO2pvAwwmICFVUcfCcSbA4QfZbL4+h/3EPwxgQFOtk4xYwqP21Szn/SZrLFnHNS3nuXVk4qjvAC7aDB2yGVdf473MIZ9Ln76oBPd6EWs6KY8xJu43abgGjf7eLJmy6jxXs+PWDHe9X2vzqnpLdidS36e6pTIPmiXIfU39NfbnrmIlzM25vivCU8kwFvlLxgGa9xwrab3SdHuIN4saMClF8xW4CuMiojPX4n0DPe2Xf/KdReBrE1Kft8CENcs8GoiZaS+wh1KwNbwFW3L4b96yP4fQJgM/2myQ1wEtUs8Ihu1Fy+HMeGZe5sy4Lrr3C7YY3CcIeP48dTsEMIJNIrotDTgFnAOWzPJgd8jCqQybjB6tZ87jN4E0HagELWMT8PfY5J0FotQ8WwC8Cd2wnrLvJy3eGhoycHXW4kjMUQ2LJIp3raNzHfDsjJ3jlzNygAz3y1os4HCb+iEpi+x/7IhA4lGvtbID1mOBi9Y0O75mM3W4BWk5JywjWGzVNbtWT7kvhXFS4lHhqgAGc54cj9iyASCOr8CaqrfMr4qzZlxtx4At4/5p2xEV76kZp5Z2tL/D8Vr7IO0nezSMofXWPei1CwAUSzPoM7Puea8Nd7xKtx8df4wOxiICcmNOfLE+oKlOybYg1McEv1+/KijlXinTpDXC7I2cj1N4/DX4mDKPj20r4FnOnHIuVhW4NU9nwD0Myn2fdiDnD+yiU41zM6DPU6uXVlwLCNJPGFtF8LDSAMbEei4AQz5H1tZz1nPRwLP0ztYLh5q6c6Gg5c3qox+1zn8K6Np4g7rDPtwnU949VMC0+5XzmnvgXkpNLdsk4oerA8Pm57xb1kk/LuDM2GyM37kMQh/N8yFjOLBL4CL2Olm+UgIDkmz/H2DQSqqy3nZflnAErKbf6lSsw1CiPdELaP8Psx+ZE/Ys77Ou3gQA9lV2nHu9ZxT+eJVYPX/SDkvK/Zgh1oLKFGoLsYoZCRT27JLXcrYMPc+5fsDTibMZLBY8rT+n36OPZKB37LmUktWZz9ztf4WOwjCZ+ixJCVgfsSuj9SbLPiaCQNfho27MG3v0nHFt/XrPJeFgGxPPl7V2w7fx7PVMNOvsddVQsDXGuc4897OgURtwzNVAjJwFO4MNwn9zhvDdD3+6/Jf//H8mIHzx/NHl1avnl+dPX14+3X6+3L8U0f6tAWE3TgulaUqfDZO+UpVhJ9uU9OlU/qxr0ggzAHGu069vPcyOA16ktRRUDXIoog/o0QSVrOlYDj0GufU47dcXRaWkirvouqiLRHWZVoSGyeUgiRMzCWvuuxkI0CQCIlsMbJFCP5wjIJ9YZITvT31IBHWufebSXmEKgHxWKeoc3gko6L3TtDTI91dfvQwqUtW/Onr2J0m9Dy03lkkQyYvhXQ8h6+N41NDakIl++fJQkcQISiVpxoxMhsW61x4rOrc6ZJHHdbwXoHUumq3Jho7z2ca6mQuN2omiSPDGvFcFtt/bOpM6IsyQheRSAqVJMlbf59AvUhi6zRqxfub5yUi/fZt1yWsEHxhLNj+BYuocllH86lXbFZAZlm7Me6DjIGus+A4OLyh1EBmU4dYbLNnQUc26Zro2jwNh/Rh5xgP8WCaP69gvR6Nyzn6ZucXhjnGjVncHW5CsgCJFiHREnAeNozV0ZsBsAo4RTRByqlUggC+9peISyUAtKGltaSnHBsNcM3vn3v32XBuqbzYDQRgmkrENzWdBKs9FIK4yZpDcCSkEDHn0OOMP2NOAqDTA9GV8yl41CFggdjTr7trhfRw2oo2hikVMo5TlKOgtQIozulYRFZoqXYafjn+pvPyYpRWcicMch6OCMjjaqQUdDSVqbQdN+1J6+Or/tIEJEkYxi2OWhtl15K0rwLETFQ3INGXnPsPd7Bfo7Z8PCM2w1blu9sbAyjUpMAAIIwqdcZsIBL+DkhVghhpF6Gg7LNlP7BlsbOtkS6HSkdQ+uVfPAWEOuTU65nUBIJ3E1LVurgxGamNvkjHIGbRamIpRPY2zi/3jNe+3dMUHcSJLSe9eZX1zbugIGXza4zLrcTL6USeO6EIlyaUiNUgupdV+bI4h36k8OxThZM5o4bKG1TikADGpG5ykeJR190w6T9Kw+HB75FY2nedk72VNprb6ZetWYHsQXNN6Yf3q+G7rqUWvuUZsZCj4dT7OarK1BZyzKCi3ttagQUeTMWNMI2iys14HKqDNsgLYmrPYzfGMBEArITAj00xZSy6SkVhdGiAdzwmAZwDd9jwIUJHNvb28fv1D1Z4vl2T5pWuaXdaBDs3yfnMMAekILgRCVlbA9cyOHlnagTR5rqmDZ51N0dQgmfGQXsx4x4Ffex72T+l0Feu7/VDRPINFz8EEudQbz/YrYMf5w+esj4uKZgQAey78GpQJIwoaWtTV2+5H1WuD37PjKthruwGyM9baRTGTlk3PCEjpkVZwln1vOx4MQM6alA1dhepSdvD02b8PCAnYT1kwr8d6ZS4VTyqYiAr5/cv//Lf/WZGl+/ez7lkbARxC6fw5PmP3d1vMqLIZ0BVQ+HLvArU4NeXL/MiO4vq8bqae8Wcdsoe5bpMiZZ9Zv8v6MvjjemE7UWs9yp36Dowdn3nz45sDtMp7FqgUGOk+zJytR6n2r9duz0GevwFqe3lyb29+/PHyhv58b99e/tP/8Z8uv/+r3x/q88nUTiDJc0zV3ACoA2qYV22UVOgzqIhwI77Rke3/VUDo/J+BM8NCQRXGlucz0E9wpkr32CKhGU8TICyCZSljlycO1xr7lvTwujXZnr/2gmWeBXYLmt2kZZK2kPsz6BdQ0HYqIsTvPaN8T84RezCuDpNnalu5MRfHUGRPSAU3GJfBZkIpwEUL0o7SoKNnqqUtUWAvoM+6Cotp3Q9iK/9DldEzZfT2/eWnH/54+W9/8/9EZZTs4KuX9Mp4frn98CkBIYfj3TJdD9OfpTLKOhOhSExCV0eDesGg5xjwWwpXaXZchy5tA5CSP1L4RPUrVB5ylmbCax1hL7NOeAM8i+IxallM1MqkB2DprK01eX+IpSSoTXq66fKkcm9bdxE1zciQt1EowZIbNSj2KHA6ZToOIo5cK/1vbGuw9LVoNNfGmRUxZ0H5fKEAxKGvMQpd4/Gj0EPk73t/LKZOdFVVr/fB/bfxrpxt0ZWK5FzFPTgkMWwRPRgN7LzQv0AsaWuxZr4iRBjHc3NTDELqlYbu2Q/JAIHrGcQdztsywTo2jpuSvNIi2GRmalQMzGGUYKjqYiwmPscBgcjDs2c9hJMRwfFCiWm96Ww3EiTqISp9Tw/FzdTiJZAq/YnnrqPWDA7zx5glg7biaTNLPD/3pIPempYahOyRZUWS8SC7MRoBB4qGO/2FVihsoBZKdCiBzSblwNqBcAQvB9AmpFHagyhmg0Luo+DKlT50RuiuCr6RiLeOdhx8UUgR3xyIEyGSRmKmijmLMu39+92j2xPN8JTPjsMFZz/Bgw1yCUZHh8OY4yAQ4LIW/F6fuRnIUlfNWp+R9TrFrRsWgNE544BWtZbrMx61M9d7zb49FW4zH71e19S5jyX7Kw1701evzpfzrl2qMW+dJ4bZbPw52Ok47cA/6gUih5BnzThDE8Up/VynQuEbD9E42jvAC4KRebFukQxrM4IBHQa0nOsQ01N1gS+vg6DaM7TiGKWl8IPjCXCBPbVtQue7GfDU/ULpXe+ocyZB2o9r84s0g2q3JwqM96oDzVj0EC9qzNwqd27WKsHt3V2cQjIqZXk0qM8cLhOHw9oMTcWn/EltRzJKV4okNgBHgv2bwHL1xOwr7+kQXqAudQ2oC8BBd+8ZwTrgfhlvnA+dB1HgODgEl6sXS8C/ehC+S9oi964oA89p9jrg109vj6blOjdVi649SnZkNFQWlAp7fDdjGHBs1EHWnGMTJB6RstGYpS5zvdQYrS46NWK3ratqP8DPcc4TiJ16XaYn3wA80Xbr6GW7cJ+IzEVVb5mKzOUydwELoYauTUSB4AI3ngVS6xlLxqrlGSg3164fwcUyQXEEB7RJAU1mZJnOAKDL+sbur32HyP7Yx4dj6b5nDXBP1q2yHhDcU3hHwIWziff+8OZNVmVosmNOcaYpIGPLHefYwIDrKsKTfXb0yL1SISsecq2ZTfCy79COJHu6NjhV1EVnAYC1Ogit+6oi9kF1HvAjABn7p1zyGCpx3O8q/ibAdN193YWhtS/b2UCl6osFNtozt7ahdEHKaKyzxO4ovtQabNqItAa1dqT1VT2f+2fOxwu9hZ8eYkvJvNDWAuqleyMibQXate3ajZRQDMBLmdTaqKkIybi6vwRto3w7MIf9wo97oQAV9PiqGWlzzkwwQVzB9witrCdn7nO1sZ7Vv//97wO+BnRfH1EB/Xz3zjiDtF8LfSlewnszlmPfddwqrHeobDowU25O6cb87eylZb7ro94LcM74ZZym5Jx1/wTA+FXmvArUbdfl3hfQi++0c6506wIVgk7Mf33W94e4kVnarLklKEgW4OfxXuw+ZRMChYoX4qPnOzbGfy7QZd8xZ6lZn4Cdrer0f+xqcDAM5nMKbPI+wVr2u73KVfL2c44h5zLjleecSFzO/d8SEH7+8Mvlxzd/uvz9H/7r5e7u5vLyxePLs2cPL48fPLncfvyUfoQ4ZxEXyUQ3w/PAhu+HsVkvv6mNZjGxwZbix+jhsIPSMIhM0stQTCvKcvSqW3aQw40IF4RbCiiTa7q7jmJrhs4UIzOUOOkcAlfnvBmEZEsmqpCieJD2+yC2UEGfJ2PXhtk9EHU2CLi4D6W8G8m3XQY/v6Rhbp2lMzIgqsaiM1tica+OdhVcSwESWWaxNTs14ZFRrlY+ehiI/HsCEzo6UvsOafZlJdmwqqKywFtX1WA4Rjl1k+1dJkWtjnnpZ4wz9yTqnuzKCr5Fng2oRCk4LBJkp96r4AKGuqhT5cCrrnniV9uiwB5ta7zb+6ygCgG4lFUzGdwfWdS0dnhXdN0+PjlQsnE/x4FXACE1c2t3Yt1Yg6KrCqy0oxiAKZZlbURk6Okh26yKW+pfIlFMS5Zml6jF4TrUH8nvDv11KLQKeNwva7L1d1UGNYAMMjppfQMMkU6ccPsFMg6sQRXZAuAsOEqwMspnaL7LqDI3vA+apwqPud9k7cpFj9GdaACvBUVcwKd8OsbzyCSKZNK0eUI6QdcWhFXIqfXGOusiZFHWW0aPtWjmhd8BamTfT1An9M3VyvG5IKWrR7I+VBAmoM6Hj4ccudSWUIGW/WyrlfXzGs0lCqmje0m79ZA3+GzAfXVrGjQ8KRi0xroJHlBfBs2fsAL3I9rO2mD9inRKCdGuGBSJwjLn1jmIeEd1LHSVHnDWVWG/ekAU5JDSluzFgmLG2sDblgoCaRz07B3GqnTtPkMzRJ+TERT9j60dms54pRZuwFSzQs0YyjKQsno41qsvIhMCunsoRO6AbpagGfbWgrzMd3NvnDPYHN5D64xv//Lbo2l4nKKxFAKwTTAkiPPUr70Or1Frp0qbNtmD32xiAJcJdAlgYEsMSHqWQb+uiijfld9NgCpZtTnaOqCiwek5NvENHS2CqggrPHuedYMT/PLFi6wbvpM9eQ6OuBb7jJIOG9FjjxiLiDdxBq9/JPuK5+R+dfjSP20eeq41xobnXQBaWpYgJJcWLJ+ShWMMyHAZjP3VX/1VgkLWMHuee+i500x9spETIFI4w+9g/skkmUkukFYCWsHPZrllq0g9O2fF3J+AGSqjhg78DjG9J82YdHEMhrF5Xx/fLI1+hBlva2hlgBhwa4d5v/Oavb+yE9kJrNWAwqf+qOxpBYMS7AUIqk+S7PKE1rheg6WKojEux/NNubWg0sTTmLtRSw36zqClz8LeaR1ggedDwGZZGuabcUvmQbG1lGq0VYW+QbK5KM2ufpTnMsvEnPHs+iBlQ5RaWsZD680DoiDQtPO2wHzXZwHSOvmlgfb3rqdQu1VDjw5C2yrEfmLrVtPPGF8QRIz/Ni2CqTFzL2YaETHxrLH2G7Ea7sMsD9/vWc3v47c8qVK/1M1jzgYUsqfzufSiax/agsqjJe5ZmXuuScaPAMP1VB+tPWw7n1eFVv2r0KWjg9FefTI/PMO7yq8/2jmCI/6Oz8j9sfZkWlDPyjmDLTOojjLozhfPw+zL0cKdf+cYX6dAVxWUiQ24FmPIPbq+vvndN7HRnEGeLdoMGVnOqerHqXtesG223wBZKm+ynRNB1E/A72EfMcbYKSjnnFuM/9fffB07kZrbsHtKP+fvtnGyFpbf4fPy75QszOdJDefAF4N/bZdr2/fKOEqLjg/vpx2CrWpmTxvH3Mf+Rpix4BnXYmx/c0B4ub25vPv5zeVPf/zntJtgXX3+/OFy+XT/8vAeDinFm6UBVHWvWZn2LlpzX9UlD87uFtXoCnzuJ1Q5GXgco6koxSmf8eiDETBQ0NxCTh2TwwAHEWr7hDQkHnJlBsVWE0GLgj5UTc9+Idx3oufQgdpjJI3TP386esRxjSJTDQrd0Py+m3w01iE3KWaPRPN43RMZyPOMe53aibUIOApYp8iGUbGwt/3RauSkxB7o/6TbuRYGkHHCiETJbQFU0NspUbKpbNzt4WlKnWvqoItYS6PEIY1Ts3rPon7NPMZxFdFbW4jUQ50OYowPc3o0CB11yAMvVJ6IU/RHVSadtAYTlbRnHqUzuXkwvmZgKhdM7ctUNB+29QRB7NGIerVKdTqq3uV4scHYODo0Gkazqiqi4VxIf8r6H0ouUm/dC2uq6+7u6J1mAFcnfcI1azVQZbT284rjs3pZrqECIr8rlbfZHg9qFck03+4R/p21y0FDUDBaUAO+cvjJLjUAK7oVyuWokariamisF+hzdS8lgzgIHJGJotMorH5oH61DSfRaP5mWB6CtQyRZAHxvAuoFxslEDLBh/bRFx6g8E0nI/l8AUmexIM8hJW8GKEJYLZiP5HbaeJQGyHjHcf78Kc6vjk8o2Srbjp2AVWXvJ5ANG6HgDd+dgGBF4M3y3DscAX6PE8ABIjCT8V+dcrIKEcq51juIqopQRwkUWjmHwLKyERVZxtegN84F4jpDBT0E+D0Hj6AWY8n6xb7ye55B+l8cqbVJSDbrw/uu4dH0gsQ/ehi1Syk72NGqQ5eSD2WPA5lr4vRaE63KXbJ6oyMe9WYRWcggzCA0y8n3c03FqiLrPyn2ZJx21hgw8N4oDD55nDnFNhAo4bD85bffXjMAo6tzH7ExA9pC93rWwA3noKyUKgXb1kIhAMYiNGPs9YQvkumas3so6i572p5ezc5B5cSOhtUwhWScTcYK1gNUO+t8bPvB9yZIWw/El4Bez9uHirVrFolgOgDeaFfJIo3WF3XbBV3YS4LmA7E+9XfTsY1NS6uE7hftQWpQw2KpCFKEaCb6orAE+5ZAHBuEExkQ4f2HBO0IdkFrOjt72vbQRQ9F2paXWM+vL8BaboBUKjFATVD91ckLKGkXD2d3SL7ghUGQoBg2lufAact+2hienbUro6M2mfFm2cbhmhNsRseaOx3hc/9hWUDsnzzvsp18NmDkstv8nrVET0fWR4DxaSzorDeL0NZQqq27NrJOB5LEFnj+bN3rl5yzSF43teeLh3Ne3KAVUUGqMwhkfZdr7lgnv1JlrO2vb6AAoe2hAh0NSGN9sa5VPGf9xp6Nksn6jn7C52an+AnYclPQDb8oYOWCgGbSygRr26JqLpQpUpCe69B6g/0YAb0FN2dgnwCBf7/+4XXGIiwjEwYIFSGi9v5mY1bqJmusmUt99ypDZx7Wssd2B5bh5DvXxqYZvPaIzfm+MpA8c4DksjaaQW6SxUxYMsRqd6wPqJlpM1qcu54BYTNsPMM6QOdh/XZVyobOqjItzx4g7quXWbPJbObsbtY3zK1QF3teHzXU8/n1Qc8Jjz4jNqBZvvjfiOrR6ujDh4Berj0TCpZQSNnkeu1DWxZTztz5rpwbZNe1cT3TWndqHS/nR9pOTBkeW4zt5Wwzk8t48APzjfOh5SC1kSk9OZg419661ovH31uf0PZJbXmKWVGBHnsMc23KEwiizRgqHpMzbOr6PTObtbcvN/ekPQzl/7dkCC93N5f3v/x0+f67fw1l9P59UuQ3l893VRp9/JAMCulHFtj6kUWmvzeY3kRwq/dwUfMMUvWZ3vZ5D5RReNahFs5BD6of1HxN7g+UkIdYJm8UN5CNRsFL85/qznjQRuVS4ho0sgqMjFW2ilEMJRUlukdZxFEpitBM0ROl5y2yjWqbKGREbsohl3oXozq5XDalm8LvFoXLAbPGrqEXffxwSOJiJEI1WR3eWSmOhemB3CCuiB2GL7VsUw5LsLqgw0Dmipqtfm/tByy2znOtz40ZOoPpps572IGc+Vw6wlFTPVGZdPg5AHGGY9RPqo3hYXPAT4pdNVYRHuYmgUTQwGvdYALCcMZb7I5DUWrsvQT0UXpd0TcUt8pOP2rWaYb78SgZ1nayVgxidZIMPK73U+QxG+rBwykflvIVNGvAQUGD9UicGAvGyQCMAyfI7vof8r2s/bPyWuqfRndi3I4+g0OA7IkYld1TixW+4+z8Zz+ufk1UV0dAh/r/pexNlOVKjyPNxL7VXiQ1Znr/hxqbaaklUqJI1gKgsFzsY5+7fycP0Brr6qSBKNybefKcf4k/wsPDw4DYbHUyAzsIXOsmufr1VzqpQWOdgAZFXz35KsF/6I9v38X5C5PAnqUnI6/T5hiamcb5Z4wMxqKMtVYDoYVOTKdU76JdjGEPzwZWUuxE0DKOCyBQmOR+omCWPqKtMeX+r6I8pRfi6CmXL1rLOkgrg2SQilpX/fSqHGiNpVQerm/2Q7SY502G8BAzUOm3DbMFdzrfpfk2CP94UNqY8+6dayG+iCL3LuvAGCsZ3dXNCXKRKWLvc6BJRZJaejjrr6jDKVWJa4RiPeXdHJ5jVpwPq9TKRRXvWmvJ3In2unYzbqGZNVMYOe0FhlXvRXBrKrSnrJBBQewfQhWjLUao6uZ1UHwct6zDly9TN8g983MdDzOvilSULvm+jJVlGasyV2VqbYX7NvbgHlTNilkIMsbZmoAN8w34SYaH1yGFf/fO5ddffo3jys94Hs6fgFiIgQBCrFEz94yz5Z4nGIl9RE0Q9gEUSmqVENoKLbO9M+sQ06fwYdu5INwW9eypzw7YcU2a7S6rpJmxs90WxHG+pIXhCB11RHOAYhfnIDGWoVqTlZ5Tb+DHNVI/f3MTJzTnqWfJVME9N61Bs6a+ipTUnD3Is7G3j7WedVGQQtCvQNtVhp/5O0SKVNNOqclVRTKo/mqEDaJSK/zy1UGJBYw1K2MWX2cvPx9FrtkH2i4UmKkdaUmBYEsyLgtUFMopKFEb+8MP3weswF/RJjlPZ8A4ANGbthAQVFKZ3QD5mv28ZtfMyBzK5wIBUQ6nDplnf5ngBH+LjFGYKdjdqV72zG7pisFwfAiByZM4EOMkq0cQPM40LcfC1mo7La6TZxr1Mi09Ano1CApDIwAvWUic+tcBm1kbAVzYo1NB5/rWq2YNbKwYZ57lu2+/TVs02ShnoTzOGAJG/n7669MjO6ktYD0a2AvMBlQP4NsA5ziv5tvoZ+AXx9atdt9sqeIsBn0BwHYd12RO59N5IhvtmjEqIGrwlFYUA/hCYTbLehKm0g87GDljj3EG2A6lgVrBOsYZu2Wml4mJiNt6Up+Bvy/XoL5RfZ4GRxGdHKU9SQoU/V+8aIu6UEcfxP6dgY5QVseASuZwwmdhmzD+y5CZYed7kpiaTkAA29H5c1aOQaCvxJ6LrZ/PUf+/8UUZfWTjrsJknlN5oGWwpYwHEJi6r22eBB70bTxbsB3JqO+ZXSPam88CwnUYaNYY1mN9IwHVrMvfGxC+evH08tf//PfL2zcvLrdvI1zwKeqiURm9XQGW27fkobcHYVClBQzht29wk2GjkH6y+/zu7Xr4sOGKmjTdmQdagAWiWGpqxVs4kDtQNQKi4nJpG5iAiILsdXKabSqqW1n4a3q16HwD1aB+UWSrwQ0CozrdZQW7Q/O5D2tvuJc2Ma9jlzTwaHyhHEV+/XoY2DSTRZ6C7wmtuJhF4xJU7xncvIozpK3CClTzuXdQc5CBLxXMIuYoUi0zI7KnFLe/0yli7oK0pol1BSv4E8dzggdx5DQ2H9oLhWfTAIS+dGraXIcOI9PMKkHbOWvFexOERBm2lDw3gsZAUQYV4lT5ilO8JtppRTHjIQWrqoeloth7SQQ8G2PrVeEDDLV94qR6hbZw6tenQI8ZVGuipBOeaxBSOzYRhhibZDfqtCdjQvYi/aeqLBt1tohIlKbEZ+M4vX1zOMoERKWD0hgclLQNgnXgkuWZqqzz4PU+y0aL9GrEPRCs6fjCARQImC1r9m2NlV2LOYSWJcPBifOxFhGh6m6+zI4GhQwq2kxbRAym0Ml7r5nYZh1iCKeymqzVFEj5TPtt4ji0DivIaujc7VMWwz3KkE5L63tRD566a/Z/aVQW93+J4hpYNeCvgp8Hrc/lNbjHBnMgdgWMcsgt68p3qPbI9dpguo16DdZaA1fHpnNwbQ7MMzqnroE4Dgkcq/YrfdJaIWneOEm8dHjv3L6boCkB4WrFehBXoIr7YIwVYAjKjJL06hJaE1hnjXnFcRCRLxrbRuKx01PB5DM6IgmCIvrV1kERBcIubk9bi8z4x749elw7tAbUtmFoVg3qHGDjizhqBCFkBLFTHIrW40RNMqqEVeLjFUQ59SsV7mB9Ut+qU3UW73GNaK9EtwmozZQHbU4Wt84C949IR55z1CCykPQn5GdQxwtIvDyycAYUXCc1LPRLo+XRAJNm/DlfK26WlhyrszJ40OnBkWIvWYbA/blvea+2RS99tikAACAASURBVKXhAEtz3qX7833uqWQEHj0MAMQ4sF5++eXXy29Q195RV/4ggffhBC3AVz2aZxMIYa+ZCfvDH//QLPpL9kRtY5hHQffrdPLvKCTe1C4oJBVRr1HK3L/Q4XDeYY4QkIfGv1pD/QTrjcoWAoEniBlFkX6nsed3jrIJ7J7+ihlhxkjHUAetNrMUwdiGT5eDDu/5YKbp7PyyDpL1ZL6fk4FHaOjKgDJDmFZGag6c2uEwH+wFzmR+nwzE6fzVeU1IMaCX5/HM5PmYJ9ssGZgphsLzCVjyeUBZ17nrziAPEIP7ZE/p8PNs7GXuERDAYCPMqviDZVoIUlYkrGwWGSkBrCYuovqmazjnYHrzEYi0NKQ2pXNwZmhtgR6AD/ffmqu2t4mtHnMjjBzOqXfvLj/8+GPsCpRR7gO1/YLzbVLPK2fZ6mFDYRzTotm0a+ae74ntHI0yYOhq8bBH6aE90OCcLBD85SxpH+7Wqx+Mpwlb8UzndZr9uro5z0f9PM80aZM8B88pNdWg0yDURIcgz1EruPrG2PmTP36tfS0t3ZpVM2a898kyrNx3z731EZ5NkZ2FvcWGQ+PP/pnCLM+mAnNA8mXpHAPPY9YLY4U/YF9GwDPWjbW4Bt1HFl/xuFH+GT/HAhAE8AkfiJ933KumXeC4NHBrsOPDrmWOtkN18LPKvhlMRdBcU0dbNRM1Rtijzgv2SKX314IGvzsgfPn818uf//wvlzc3z5MhfHD/9uXeHZyQW5fbn2zy3uJvNg5tJ/AnQ7vYQ+YwXENWfpeG8LQBICCclLoBoZz2qPTEiN6+fP/D90eflVKyaijS+25qZ6mzG5XLBvb9XTnfDSSb0cDhwjAdtQRJ6ZZCauar334o7JRDHkf5mgVkUF2oEW5J7WTFIQzQis5WRr3Usi6KBBmT/5WepHIkNwwtsMIYVfQ8q9oZLHIt/+RePtAc9Xm+m/nACSLYsH7MYnfmJo46inwszvWOU3nJ7Az3m0AlNWKlaV0Rm9ZpVWTkSlM1Pe+zGKBZ0FsECSN/pYJIsQrNlwV8UmFKgG4/JwUPFgAeTUG3uo8ZOyFjBo4iJiKAt5apsG+bgQpGjAPjqyePP2vyqiBCNuCdSkfbEoRAvJSUK42uEcWOGFugTPTAQM+1Y8aQ56zxqJyzCI5S2lwtDvQoD3zuGjxxoHeNK9ZhFk9npAjU6tiOEpiu1YgWhXL4efn+cY0FNkHVx01voFfHsq1CVsC/Z3d/aYh5ttIo2TcYRcatSqVxdFdvgXMnZad9QavCGvrPAkKpiNlXo0CH0rVFwHxKOz3XlXjoV5htqmxfPPPVlqradqV7BkDIc7aNzbFu1p+wlA8pnwQrOA7to0ZQnqxZqKcWdVdohb3KeqH2RspPHCmol199lexQlCUVOwi9s/YvP5sqmXPDPmU9AiboBLgOBJ/4XehsCQiaVa3yHKAdAl9FLLlXnhfgyiAwexIKECj7wAi/06CK+Ugd6jKIqcMKDY6s3bU2RFGGCHAtayIAw3jpFJqRsjZJ2xJAaQqZ3F/EnebEpf3LGtNbxsDDpqZnB7DBrxka9lBpPqV3ueZ7jjXLxjJjXWmLXTO1w61/PijZ1vpEEbeAF/ekDbGVg71rcfJ5DoArhXry3aOh8TfPDvWVe1Pgh+dJPeuULPkMf2SKGOwEOJp4kPY8ztB6ellvyLPpvJ5bNQjIKFXPWDPmfM5ziCDc5+E7CHYO59v+v8lQty4sYOdJzZb3/vhjA8KABAt2VFJMAB461b2jp2+cYJzl9e8jKDT4iWNoNvxQXi5AK40rezkMj9ojmROCXi3JqF0WcDxnsY9z3CBgtHSzAj37ylJK+4EBxm330tZEzm32GdmH0VRrQ1dLKLuGchaCCc5p+8VKew7FsUJJR7146OQFa9gvZnH63LUhzlHWDiUc67ksbU7HFVuvsIZ6BmZ+tA0JovjfwNToA0zULwD1KPxZPw8fXsf01BqG/c+eCfAxlXkB6ZYClDbpesCmcV5yTQHaPvNVHIzPV5StPRwtbWEtyLjy+JYlYbAsQ0PQi2tLE4SGjn347tvvWocoULvzMve0mlop/dal6ReaPcxameI+78FP49lib6Y8fWaH5RzOOV6lSUXomkQoABfQdEELvwfAMThmr9pTlvWE2Jb6HTwXIAov5gn7ZMCuOm/A3AE9BPa2EBHsTaP6aARchVsO4aWdlwUNm9lUdR//lR8qzCdgzN6Hvsn4M9/JUK4cx2SD/rVtZOJfARrTzWD+p0BgssYLIgELA3g8fFDg5wtRMfyK7KnVmFsHbdDPcwTMIBG2fufsA8tAmgBpkiUxwcrHzr5+yjZW38o6PzM5bA+jbbP8hTUgiFWwo8GzrLoKIvbe6i9MQZzn+70ZwhfPf7n82//8fy43rxsQPnp07/LgLr29PoU6WgoQaXh6Oj2JIW3fi35h6gwwgBOMYJIiYICxWj+MKE1GeZR+J035h544NPxbMoT20Jl0OoPO5op6WlQfe6A0MKxDzUZNtB2xjGYgy6cvst0gzrqjBrG99/UGXDAiEpIasSlahco0dIWfpfZw6NFZ4YeFXJrgteUB72+9ZEUPdOql6HHAt+UBzY2btWzbCVAfkLGObYJm+2th3D59TIZQFA8kOcZqgUjrhKpImH46c7ZCY1ofPjOFUWki+zrKqkZfI5u2EwSE43Mb8JqJTGo9afkK9ZjZWF1+nc01/S140PkXSTmQFhvAqixm24khpxgoOdqfHbzb8FyHwxv0XWc5GcCl2qVHnFP5GAJqe3Loz+mrI07hvs3AyeS1kL/U1derXyk102yMDXW79joO0poONBAUfRldDLOIkhnw1sK15ssDVgMR1GovnbfQF9JqpdRI1xtjK3KY4OBQ1G17A3tIXq95/d7QPSbg0j3QMcSwsX5FaHU+un/zJZlrA4kj+4BRJOs1oRmuR1AUoSEzeq9vQo3TuddptVboXAeZAPLN20qyv3+XDAWOBHtAdUsySglWUKJdjzec2CCXQ9Z0YhxWs9WKFKVO5mGVK3MYpf8lQVxpQBxS7e9UBbdk2G9oRv4mGa1mLa8UWvebqKuIrhkT9htrUbEkbrQHSh26ZAhPPZW877ADIvPegn7mIAHVhw+HrL6BUALCDEDrV4IYw6CYUyxCeRz6E7AQuGIseU4zwqx9BRL8bp6htVgNrgn8BGkiXrIgB0ciAePq2wxqPPwElqyBkyHB+it41UDMzL8ZkIwrGZ5TTVIAi3v3UvvI7wm8o1h8FwViag6x6c1OkNWQ1mgm8ZBwt1VCQI5mF6WqS8FX4CRtA+5XRp6AMKURq53qOXHn8v133+c6UUXc/GH/pRkzVcwR98RzI+kuQAIt296pAbZoK7H5tT0OtipO+ONHeU7GiPEkm8p7rFu0lrTOZs8NQR7mhXOb+0+GJ1keekAWJD238Ql1ChDEOuEIV1WhUQqXgZm0avYpQSTXNYgx28aznzOyOoANflsvZ5bRNXsAZ9DDZ7ukrubsm2Jl0P/QyhosxkYvI6dfwuet/WWtqWgoSq8vYq2/KLz7z4yqYJt2jPFmDNkn3A/fQY/MimFcmUSykM4gp4I+tjPh/cwN38n8s2YPtd2bm1DtGBvmupmItsQ4n4MCRGaaBD88m7kPs0sHcBsfqgGIYLW2LIHYgA2d/9D1B5bnvN0eUJSHjCNn/JG5XY/CZNGWZeG6BeLu5rl4b0Svtpcr6lFRjYCDb8tAEBgT+KhPSe1h/aozWw0l/ehaDBA202qGLTbixW85c2G0sTewccls7mwVMBPsZFzchyxc6ZUG1jILBOahkMoGKp0a8KMZ+TRNn60QkBTUSnAQ8A4/r8KN+EAEdqwJrs9+Za0JIGBTmBc+h+/Es/HiDON3rHuVYBm/nOvzpQXnBJHqv1ZXJAkZgF2y9ATN66WZsV87Kf77LOTC9zLf0jUjjjIwKesuSv4N9M5KpTmPpgPBNbjf2KwlNxyXQ3F2QCF2NTZiwjHMk76j2dMIAU1FHPCrmV4UgivKU/X86m0kUTA2n1lUVbePtiuqxy5ZkvvdXkrN5Jypz1r8DBiyDIHziFY62E19S4EfbbBBrLb0yOL/3oDw5W+/Xv7y53+9vLnh8CFDeOty9/b9C0WAUHOj1kiPmQcPKxtPXeBqe26zYIeOSttQzCUR86mGEOob/QgTECzF3Ej2QyRlm+1bVqkSefE26yiseDuBRx33ZgBK78jCtllnpVBL2ToFKnGQV3P4QYWeKQs2g4OjVAGYfr40twpZKN+Po9ZAwU0QlPlE2TQbZBF2EKMdYFl0Q9R17qMUZmPiUQ48TMtDnyJRWn7cqnDH0tOmqGqsu3FEjI7A76SChBFXzchsqk6TqB/31cO4Aj6lvlmzdP1dJJCn8KUEc96/YlaLXw0gU2e14O8Q02gkfg15FmDEEcchjppn+zV9FnAOUBB1w4CgvCXy6+fYjNbhSP3Keso6K+3AOqs44W/eHtxr0SeulZ5yL0rvSnHxatxi2HYAScnhOg1oqvhnLVic7zt3L//4xz8uz589y6EKvemf/q9/Wk+ptvSw9i0WakGiBeVxnAas8GuCV7MoR+Z26LUgh9l8Dk3uS/S4BrBCTs5z+mWud2CyU2kWLxDTLKNUP5vFc0+8dNYxmgZE8u+7p4psWufYQ7ltPloL0kw796sCZH4Gaj/6JReh5oq18PTpsynzVeSqPbz6fKLd2VexUQ2aBSnOQbbOZhwSwKpTxl4AKPSziQRkr9nuZvOReV72lt+bnXd/mIFinFk/MeZRk20vL4GZOH3JspFJRrlYQYRmLMMi2EGik1kbWTCK9cscHsji6g9Ziy1471wxxny/qG7XzoS0Tqj1GXFlfq1L0DmMKt+AGdHK2LXUurZvYvcbWZeqDxoYSh1l7MzMNWjunkrd2OuCMIxP6jtHX9N2eQiHiTLnw0yCVOQENnFEqyQr4GL7AWmRMgD4PtZqDus5vQqIMMc8V1onAd6N7pb3LliVfZHgBabIxCYMyvgbJ70ZwudHxh/H2Gbp1ltmPaZmHxpla0J0AuMsDzSUuRDkff3/zhTQgqYDDABT59iZSYwOwOptDmrawFIFK5qdu7JjzjSp7que0fw3Y2DQWCXMW6FXBUw+lRtYX5k1uUzOAfplpY5PJC1qPwvTBPuxVk38OCj+BK/MAOM88VLJmN+nXywO3ACdOLWSKpbpEgQ0A8R9t2ZtTudrshVVsRbQkDbOOnQMjizORIiYG9ZdgLGIUL1NfzgzidaGGiDgdJ4V2KVf6gzye/Y132evVXvK6cQDPluXVZpiFSgzRuvXlzU/38QgKY7t6NrcdwKLOcn6Lj3T2v84zjpth+Y4a4Ocbx1lvkflWhUruU5EkyYQZzAYR33gVO3AgwSEBfubRecz2Ez2aPo6T2G6AGYZXYLWtQ1lvUT8bVkv2WU9LzqnipLw2QCVqF6ulo11KzWR52kGuKAI+1TQNxmd9GdsT88Epja3T386VVph5FWQ5cx2ScA9HzQ00l0joMr2vmvZva/6K4vatY5d4V74XO43YnJtQcYe4pzm97wYszB2tv8FOfjbszGKuKsF1SbXPizJE3ryVYgu1xgoEZVd2u5MsVT/gesR4PE8AMbN3JUlY2saAmpa9VhbHFDgPpTuq/9xJF8AU6Erc6bMNjlnLRvqWRTgZ9lp1hBnJePG8zDnfB9iQu1r+W2V3z99OsbSesoAB9T9y+SZVsTh09UFyv81nljLPHsBrwwn/vLiFmvluW6CwlevDsE2g11BI+2QAEbigAlUETP9vgzhxzeX1y+eXv7zP/5nagjv3EEyFgfsbpRGb32sgtWdO50UMoQEhKmXGeqpCmWd3y6EHA9Q4hYM0TskhfYR+uhi4noaqqLd9HgrLVPkovQGC/xtwRCi6RybUjR0+PLd63MYMRxQlWScihxH7jxRN2hNe6OlBmwUvYBEmaBr7UEnBaSs2QImRiSsSnAgzFV0y2EwRPGcvUyKXYrR1B+vdQs92LnvqApBHzjRa7KGjgwitQ2tiSoSU0N8OEEUdUNjSU0ADmURqlLZKucr4hdU+H1lsCP3u8ALdJnhbXZitNP1HsJgpXh8PWBE3oIsTlwllMEFCAaXcRimklWK51yAU6BX56YOvMatPdNqSHOALYB3vq0RMLMkOhmjN8GUyJEvyDVIL412dLBIA0/qGDU160l3v1xTB7V0whoa6Uap7dDZnKPvgRKOfRzsZtr53r///e+hgrFXEAz453/+5yne3rQ2IAdd3x+n7gva8IFoT3rd7OJ8pXHYO88alhitI+PXhtEeDOfgRWTT9Q11rgd5keXYglPBslTXGCGoQu/epegbI20mzEDVWjrnDsNLbV7qmEYH93uT0UPJC8crysYN5jjIlACnzq09ORvYpOgaR/Td+wRFBn9KszN3Ur4SVG2fHNnZeYVZa5Nwxy5wv1XPJNCjHU9FoczEs3FlE7DPQ2tBpCqMivVTTe/MBiTsxzjgE3Ypwl9qPn/b59IaFL5b0EbHLfZhNdDSVnh+HEzqOI/Xp0qwEyibUdFGhzrNuJ3sjcFA7LPNy0/NoT28i9Y3QNExY64U/zBbztrivVxXJ5ksHfOe54uSIv1iq5JqjRrrEMeGvWWNIn8zl6HBrlGvASfrxSDKe/IwzfxN/CKO5sRbuA++F5VO1lHsxcQd4lSsRYWBrOv2fADzTLF1q6cMMr2A2l6NAqCsHxxK7gHHh79TFzdbajPoL+lJcT5GDeQeI4l+ai8B2m1mMZTwKchq3+sY12EtYNe96hzld8uU8l2pSf1AfT+IfktFtEE9O2uLk9mcY2hArE1h3fN8UGLZE4wBTAD70xocJKBYDb3ATJ2YZisFbhr/lSmhHSio1+wda5ksYAIK1sL6AhNk8wJcsSm69X88kyByAua0h2jLFttSyEbivfYT42esSwMu1kz2UHyN+Qc2MF8tdBgL60VJJh3nEj+Hs8l6u9ixqagmaElrh9fxdAzK2WsBGqbQrW0V/OXN9tQtO+jqeB6O/fonZn3TUuHbb0KRNvAyK3h2KLlP2QHOtftAoMNseJg5UwPv3mg2MftgdaGlCZZa7noKHXI+EO9NYLSAMIAQfsqDB0epQRgaE+MLWHKv2S7vOz6JgNVUoFOica+9RxOsbU+UyTR5/ukOxPZHC6BtQ1hTUqSbgGhPazNjZvt4RjUBWmrRXniCLvhnzD02UEVTxlyfKes/woNruTFRNWx1ssMXWsM0S8qzBoCd76Yol8r6B3B3Yppps/TZLDPx5zJpjnq3+ek+e943Siu10NwHTAf37wGkD4SSJYZ95nzgXMSGsV5CEycQnb8pkyTnyMSocn5NvAU/hLpqxv/wrxdYCVKYRWVM8EXYb4d6J6BvytyunRLaZq2CgTJE3DtRGX35MswKmEGcGaqcByxcgkCWVrNxTXKZYTZrqr3VRgoueVaz1kORPvn+R4lG2D8TZhw7xnrHrPH5rDWTo4uOMWly6/cFhJf3l7cvn13+8uf/cXn39tWlQNH7ZAcvUxp9+KAcX16hTQbRv/YdTGbw8ECWmVvWJ9lECvfpq7cJrvJSDXwNBf1hSpdhAOTv7k2jbZVv38O+TlpbE0BfrcPvwERcJIIpRQ5AUjiUeIYeBlXxS1+pydo3kChHunSdIul8T/nJ5ffnfrcQbJRaafI2qGaj8uJgJutpTx02DEaIBR9nd3VQCahWN9DPNdMh3z+LRAnwoUVRv9ymPIw8QXbaUewZTs601AOeIRSLyKa3ZxcLvtK2DcR5+Cootri6tJpbR51NHMLVp4TWkve/OxzL8OqPHnDNvpEF476u3PlrbdfhaIBep9VF60AYHntfevBYU8rYcs9F4V5n7VnDVPnmu6Mz4YS2fiSB7wwnY8eaq2LbVZ02taWn/lb2Fexmb0bRAyTI5dQSdV6SRViGVscl62dF5T3gK4/N+sLRirP78MGeBaCh31ElyDpeyShNPCLXXY0g12BdFw2/HaoHn5Uu6doO5XsZFtYCn0kvxq1v1wzXCZprlmzARYEeJMOXjcTpSBPzHuZxllbPlbWQ2rZmwQxqNYbnYKsKWvePbF6yZ8sgya+3hxXPbACW3nAoPa4FyExTqYLL3PHeGuLSU3lZ38FzuG7TQiHOWymEot1mKQwC2u/vXgIW9owS+5lfACwQ6jUuzvy+h/7SPo7ci8FxD4wGjAIwrpXWNld0K4HOFP4I8BybUKDWE1SH34OnDlKdGkEUVSYNJLvGu8c5kM2oW2dmlou9aqYLmyVAYxCgs8Q44qixlslWNFv+ts2NWfcT0iLwqdOKGFB7dPLi/YCF9rZjTbD3sXug/akRO9WfNHNw7a3Ev5mDZBx2CCVbNtp3jxkCKrK/PaTTG+3V66oVL3vEZ3748YeVMZSepCqrNkrmh8FMsr5fFPRzfmQcJm5kZknAE3YAlC57//H9oUzfr6OboBq1xNRcoZh8P84ojII4se/fXX744cfU/zBnZBj/9l9/u9K554y77kq7bQ2ogBDX1hkrGHGnDuWynMlKTZ32jGS7z3m/Gf3UWN8ts4Z558Xvk+1c4BlK9TITzNM3X1f1NUHuqYRfpyY2cg2VPbMUseqaHJC0+03Wd3PMOsQB5Gw/g0JmYmpXKloXgHg0xIrBta6/dXYVCzEANtA4gozVBKm8mczpASY3+1DnvfstZ8SpX7BrmvPRWioDXW29+5vgyTo/17/vZQ1g81THzLmkIvfAKM5J16ngAOMovRKALbZrjelZm9ow/KQCa82C8XkzlgFhBuqcacAA+2SDmxVq2Uv2DGO+2j4zpG3z0KDArI0OvOuA9W+7CkseDEo4AzwDGQfszUFbjAgZ83nt1ZhSgEePdw5TBtFsNiUe1VkgYCh1lO9Idk4RxY+U67w41Fatj6QdAuOnIqjgvrZHcNGAKdk5+rhOtZmxE5AQZODfUebfnncfMLasS0V+GGOztDnPDyXRKsg3GdJAw5IVs/wRRFxSwLORaxiMN3C6ffn+u+8yFhHEWusb7DufCdPh3bvYIfaNvkjA1yO72Xp7rstazHjTZmdswYLeCulU2Zp1FXBnNjobaeuwwWiBqnQJmOCQdlnqsVRSv1t6t3soc0DJxaGTYZRTH4xxsn1Iky9NoIRRtdKxrMvti3OgrV8U0GplU/Gteshfs8X0Ap/oWs4TMrT3uq8oUwkDYVRUAQfmQHArZUNRPK7/kZIfFYqnUo7PEh/vd1FGL+8SEJIhpN3Ew4egh28unz5Ax7iTBvWV1W1WLkjGGksvJVSa5yiLRSRW1LjC/TcoYyKvG/5vDyBeyQ5Owh2jl2DwyBC2PidGdDRPEaa0qjhaXtz5vDAbx+7R46X7r4XsCij0Ox5m0KOEGhWp1lcVoYciuf5gPnVQYBzSoqrnjIwU16JkPdBzKCKgMZoAi4C0M9+lqAGG0p5oratUgbW9UfKVCvfoBCUAabBpI8xugvZGcxEqOGKTThFUnEAMZhZ7lPeGdB60hdZbKgrCc8ZQ57lXLL9U92HsZuztAQYypjOVw+ByiUFh80lvYQxVzLM+yJok5tgNZi1RN1KdyfTA2h8bIWcTjQ9OBofA9uXLFwvcu450HEOtW8q/WalrjaRqdDr3Pnuoz9v47AXmHIfSQneDtDjdyTxDv2t2jnVg76OzoTUIqTOPyih8+ypkcuhRo2amtZksKGl1hHnl0BvVQ3Q4YMdaZHi45WDjoCRIgzpsb8cbHOLSyHSAWi/Zfo02s2fPKuncQ6sCJNbNxcEIc6CIr5Sh9hpVcftK9xWgaSE02d8eFHluMxirFQv4Mjo136Pim3RdhsK+U4dDdPRIrNAC32EdHc+WzOspe52s/ZwUDodks2h4f8p49/1QV+6GMk82KcHwvNkjg5taj/anwxnl56GZHbWcFZoiO2z9ruhyxZ8qjJCDfYEm/x0pbrj7ZPtOAZMCQyL9eY7V7yTYpDH4i9+uwbzUo2QmPjT7OrluArSM/zIThxrdAmWL4tOYmD26npvYLoL6o+9pskZFWgM+UWM8O2J20SwHNpf7YC05hhWwas+wZKV3XvQMKDCRIGZZJVFyfl4xn9kwez4ObRUwjET4FOoSpE+Jk58jPR+bY/Y19qvZYp0Tg2++z8CUHaljwBgGGEwt0FUN9+tvvo7t//vf/p4AWBVmPotDyecUMQl4RQudZVfjSL16mawD8wIggkON081nUD7sem2mmu/5/ocfqvZKtpyWNqc+k2YjdKDM0JwR7Div632q3WKOpNnKmsiZfGovFCd657N0WsEQvkcnkp/lTF7mJsDLanylT56pcgEZJ5ISwOzJ4+xTgJkGBy0xwTbgAEkDPkoT5lzm3JtQSc6N2fVk7aX/z/HTgU8QNGVIsybZhye1VG1YqNFTm5U2m4zPMq4CM/ER7F2mTPwAHWtzzf59Qx3Yo0f1VU7XMrDgWoyZ+8sghvtw7iqwcRUaSh/HZZgidnXrkkylYk46p9IRGQNr7M/1xgEGVw7DGLUHHPWZTQQILhpUOU4pD+J5l7E3MBF0cH8JzFk28KVdOQAi6cOnGjXGK6BoMv2fAvqZZTPYdh6wX9E3eFc/rDb3quEAxdFALGU8c/JZI6xF/tZJDyC3MgXeZ4ZUu37uk2dNpUGG5yBzx56v2FLZFedMo1mo+BmrPdMvliWQZMN6VLP/VeeNUM0Xaxfbec5SlraKqB4Z5G8DHGZ9bB95P5xv2Dn8LUWsBIwyDstcse6TxX/1Oj/ju6p+396U2n/LbvLznT0BKQMCXgGF2AsEZKhT//D+Su+dlohiNgInMfpjBaUDweuCbgBXGcMxBQtcAMIX/JCZwXktnVc/JSTI9JPsew3++B7tcUq4TvWf9RXrxwbEWn25WXnnn2dmbWQdEW8tWCzQOxbjKYDsnitNX/DJmtMjk/q7AsIPby43r55d/v63v1w+faRQF3rP68vHd7QOuHe5sNT4uQAAIABJREFUd7sOdiesfWaCWD7/LctQhzdc7fX9wGnMgmUCibIjDd4D8v2cBQYqmz6iJe+Dzn79VSWt5R6bUYrTlAkqCoMRaQTfTJv0ohp4e9VJObs5EFsWR4vjUahrc/Rs/kPEpKl8s2hcnIWS+z5x7h34GJU5MM0EzoiM1tJFW6ZLUQsEexpcg0RyD6HMxcnpfayE7kB9WvdRJ7POceuN7MXXZV6HxVRz0Ja7ONpd6CxaxogNLe2CzaADb91Y+mih+PiofWFgO+JsEDgrlKDTyHdK3bLRbLIEq9WZP53FD1pdNKfqmqG7TvhB2g//ltYluq+QDIGXCKRz4zOJJJk+b3agqnTOt84kTgJjRPBSh5JMQDMaKjFyfRyKNAJ+2aJo1a/4XVQyL7cORMygxkwAE3gNiJftnDN7DgxCF46yY/sAVtxmwi3I8aPYNcqFjdsTmEw0JA3BQxP5XAWTtZR5D6WuSJTCJKEaLSvPAaFymkqGvJdicjLbF7LIb98cToLGj/s+6kWQiB8Srvqg1ECxNu9PirBgkVTPOBGj8ZgxC5UOJTkoPaOBEiCAlka5uHB35pe1ReE84ADjJCATmskC5Cug0EPbusbzYVQKSe2c4IHIawKaIXnuDW6gkuhFYONMf/zUeoU5VwYMBFu2EeE+//rXvx6Kr1BucCgirLE+k0Fap1jG5wC42py3gZNAUe73zp2ATR5cKkGyj7kG+zdzMgobY0JrBsRlFM0AOY1A18NHFaBYDeZZRS4ZK9QgV9gfB3Hqb8mQLlvAmpZmxZhat+sBHmt1KFBW7ZE9kHVJTd3z57lvxuWMjMbhGpOC72W94cRA9eFsef78WTJPX6rjSWMzEwblh0Ar2bXnz7NeuHf/GCT6DDpOjIUofbLhY1LEZq/GSaoc1+SecDr4HWuGdQqY8PNPP+V3rjNsT2zW9qZZCcXQbO/DM/ecuzpUrBuur0pqnOP3rUP+7vvvFnCw5t8erI04uWu/kVYq1GtOpZWfc64oUsN8kKUh28a61T5IHTwyOFIB1weVMcMuh/6/Or0GC3dzb2ltckNrkxcHGyg2OwqAr/M51vUjABqk6vfsh+hZ2Ddfx7mEeeMayp5H9EERt2UOXKe2nfks8J0KbUs/QNgrDuWYOrf8LoDL+gUmU7WzGQYCY8Qr54ciP6sf9VoKGfXEbjBqMH2g/wOTQiNdDdUP33+fMUuWXf9JrYUoQ1dtNLVqyxjyjGRZQ8U7CWqZoTAQYtw5S3g/GaCUDNAqZaqoLWGY73UCUCyLyf2fVEYPpkhaLF0Fb8yIoWTJzz3HYxfmhxnwNjNV0agmIJa5HRivP2hGJoHWankTQC7720CstMuCuqPlK2Jn6yGCgLBi2v4C8Nt6UM5+fvftd98efT/NLjerCe2+GgfYmtbFFxSxxlu17QaE0EcrvMJcsDf5LAmRzNNYR00wVMX0SFhMvVvAJUEpGeYE9mUcnbOFPLNtZfSTco5PRVubQ+Bw/pwKl/pG8RXX4io27tHj1srtzEvgfXOTukBBrKy/lVaxtrGBPhMXi0rwxPwEY1Jec2qpwFrmPMLmyfIpC6gCkmXsFbw1SXA+w1nPYeMMKOScytm2WtCAR/RLJSM8gCZjttZ4FbJpjT/j07MB5lE1RQzwk0Q6BYTuB/8u0FDgJNnAe6itP0mKjbMi8zmfNc9yqolseVVbGKUcZbRy91mC5WlthI0ze4atMfAN4EfU8bsCwk9vL29fPr/89a//frl8ent58vje5ePHt8kQojCaP/QCG6USR5WbAuVMDnH9B1tPZXZpaC7ZCSg679somOxg20ms4fEpIPzxxx8yOV8GhEwODnwnutnA1vMU6W9B+FVq3+g5WTMzUaf2B+U3tw6sWYxKv1oQTZ+uBLnr8aUzGAppxqGOJveRBpxDLVqc27S2LwtZDdZcuLnvUZ2kuLkodXRFTKTDKDubTMEAUQ846+J4T6k5FZmQUscc9bC9OTaOxkckjt/HAN+/lw0vrcoG3BwMDUhwHqvaKsIfY7NsahVTW+Aulc+aKDYUzxXHv1zC48V/VmL61C+O7NkoK+GFD7nxIDiQ3lMwrGPH7w60cYXxHqgt3G/NWWhpozLnIJoKnBLFZ0oM96AqnkiZyBHzmaBovQc1blnPF5zd1okdynbQ9pbxyxoc2mNQxPeaRQ2yO5Ef7hdHnvd5yOZwQQ0Lign0k9EHaqg2hquz5ZrWswgKQE1gMrK2pxTm3JmRzJqNmE0p01KwRIBDOZzwi5lHM3yMq4Gp4in2klI0yUMuTm1aoJTrH9rHKN5QJ6k3U8yoc1zwQxEZM5xxOJbxF2XjnqtueVN578slzhDPaiBt7UWR/kres56lvNVRKt3TAzmA0QAba+bChiCTeKJeRohgypJBUyfsoaOsHQq6OSRWOrciBXHA5rBgL1UVNEOqM0RdEPP/7Omzq/JmapvvJyAM+pn+ls1mnzM7ZlsYE//EYU2dS4U8YlNAhl+9PGrmrA9iXUlHT535soXa7PZ/bWYpJQD3GwzwDKlTuXw6agl1snnvue2EFKcEkmsBoVPg92hTeY+tPnhugnaycqG02bt1lkiHEhvIe7tXSmvTac/cb88GkT0r1K3+mX2hw4jzo0rnmeLEtdO249SCpw72hLZOWT+eTVvNOPBsqTVe6UAoTGt1xPOnLQeg0pxP2SBm2e3hKRB3zCM1rA+oG6/DoyKsjgtrhz1D4BUBj6kS8wzMo4CFwZv2Pgj4Mq6s/cOJXPuQjPXaYpiFVaBCoNOx7hxe2xvIKImdmbiSma6MG+ciwdHQ+esJfT1/uF7ZFThYUFyhMdYGNQCps61iKvcY4Irs6/ZQr1/lSoWWdCJlRMR2hIXRmrGUboRtUHEmfQNsFGPI+sApJpMRmzDn8UuRDH6XM2E1ZuwvgFzuEyc9mY8pfatgHhoovdRWZ0kQavmDmZUjQ7hsnhk57UzbK7VPY9bAAvtSL8tqyNm1lkVpxQIjYGJTZ8qdAaE03GQDWVPJkLSmlFfm+6AS9mdhvygetVYfBQXLikk2N2yBCt9Up+Ja4qGfAzssrdUmJIM9IoglKLe3p+Ca7ARZLtFXmAAK91QgguxVFfjzswTv9V+5ZwWNAP3sl6pyZRg5C36kXXcsW5MYVt5YOXyXwdDhW43OHrGv1YHH74ywWdWrC5ZXiMr2EmokCPzWHDXhwD6hlq5CcwUicl6/exvfCD9RHyGA6FzilGnN77WVjIABY1Z6a+mTAf8GSkTpezVx+n3XVgokhtoi7Et/kmcmgOIznBXWhvMMrE3AOgGk9CFcYJnz3XpqAjbaQMWuVCzH9SeQY31ehRRLD3Wvhfl32gMG3VmPE/hKScdAUX2eo28hvXgflLV00IfRaCDwfoxQVMes/dabWDj27VqfnOvRf19AeOv95d3LZ5f/+Mu/Xj59env5+gmFyCjS3L68vXl/efemhYzQLFsbVOXEF3Eii+TVAa0CWRtyjzK633PTbKrWw5V+93mG8F1kfEunLNWsoi/vslBULcT5C3VkqWbR+ftB0RewvF+D1TR+hs7UhvBcoynaGt/w7EOhq2paqA9RD8Wot3auPP8iRjpGUWB6+CgLCgpkUacpkp4CTzdRU+BFxfn+BK+juJwluh1LaaS9kZBT9/6qm6XIXXroOO5sCGtoQvUa/TXoFo7DDJ/oojVx3FhFT/o9oWUknY3K06vV9rRmg/Fl0yPkUQNXCV6CBGhp8sHZZNyLAWQQ6ZOCHJuNeQ7dbVQsC/s9nv3McZDs8C3tg1R7lTYdx9SiromsFAWpTMy9CKpUwNz7+OMeEGYno3o2oy6dksMZBBiniexhMzrtg8aBAxLF4YuTqWMjSFGDuxYCEaO5Nsw9Owtm84K+BXBBAvpa26ZARuYlKls1AEGjh6LD4+fgCC16FBDpvxFy2mHKPPI+QQ8DdWkLOsmpy3wExa71CGaHWudJJr1iO7w/imxTc+O7g7bfXBFOqT6KDXiYhmJ51CWA/LXfXPbDBFiSQbp8inPE72Inbt85srvSfxgT7IhOcIzj7dY6SHmURhS6WhRLv2rALrWObNpoLuybZMRvU1+DQFM5/p33NaaegIeCJny3Dmoc3Nf0Ym3gE5Q0NN+3Rz9HFYtDqZmBd/3XMa6yaLJ5Q/x1ylA8++abyk9z/wl0kV2/eZNMGeucdSvIUuT9dg50rpvg52SXmAucEe2Jh1voOtvHKvCl+ftqQrJeoBsf2eKvcpCGGpuarwbQZgN0/HRusMMFXq79o6B+G/h6KPJ9UqAKkKx+45QdMLgt2t+sL3+4F/Yvjh+AAnVKUqhLsylt3znGCWceFZ/QWRF8O5yTZYmV8+fzglJFm+tISedK8LcgmWdO38nVLQucJeu3uiodx7ZeanY4wA9O5Rx6QQqemXG3HCH0uPQrq83EcVD0Bwqi9EUDsR4EpZ1m7S1rmSbLo61xDhjcHnQ0gD4cEjMfqQ9szSY3mc+spZSUpuzZdxUqydqf85zAe0CJAfsxp2ttw/ik/cOYODwj85EgdGeYAFQy758+DgAamLHMnE57gr6wbipKYg22oFUcygFlcepW484ckeVMZnVnbNbsCSCIc7jzKjaNPqDLpPBzaa+uuwQB9v+k1vvlyzqAa7Hgejb7I1X0nOXWebc2jc+e6Z6Oq+sOe8B3Sr/Fjn5eR1exK8Fp553nTB/Ysa2cD2uczJx4rh82PDXGrc3jb/ZhGAZSTBcY69wqwCXttRWNDVI6vp+mpnkvgiNklPARCbK+/rptZkiuCUIUGC/rjBf+FHY46+pWA2TuJ4yF356HDUfZiyBx7nlNzhU8cx4Z64z31lF0Ix49TlDPi3tQDV2fNQAH/mlEdlpvyz0xL8y3gJYq5/a4bGBRX9sslsC6/uOZ2p/yrAVdXLeq/s3QCjjy3zxb2iCNmXbWuAhj5SHrqf3vrGtmHHhGYgTbDbHmrJ9slqoBVUUMH60h/LtpdrQ23HMiZR5r+aUv7vpLImBnF+c3nznAwpVc6Dd7RnTf3jn6UeYMHuAQJtiEr7j/MBWjC/Ip9d4mFxRR45q83LOxmYkDKhQn8JIkxhJgMmwMBk1AyagKQHvKqAsMlgl2ryJFyRi/CyBn73E+b8lFAsn5PBmT1CFy5g30/d9mCG+1XuXTzbPLv/zL/335+PHm8vVXDy5PHt+/3L/74HLz+t3l5hV9TV5n8ZDmJDjoAsX4NsDJRk3GzibQU4XEAJK6TA3E/39AyA3jWOtoaXyNtEVvbC+RwHDoOwME+mKtjshYZZWv6jvcPwuMgJCAtRF9o/rQv0bbjDT7hyvalfoYnPhLOdQsEu7T/kxxLNKY0hT6AqyNSQID6JBnnv2pea5BAXdRxKIGVvnac8BWI1jUPgHVNljQ/dEJjro1nZn376qiuiBOR0ajzqJJf8n1c+R7WXzSxaoyV8eCTYMxC+Uq9NIG4Vmoc2BUa2UORe4xQmwMDR8GtwfUGuUOuRSFjbMwRLCOCbUGHVeeg41o5iXBwmd02RbBS0fofdTgqwRZykfR3NSs3iuVsr0rK8CgMZJvr1ptVPVu31q/uWYa6e3DYdoaNQzsVRk0Bc3QFFIvs2bIa+XR7yyFsT0i3y9LXvqsnH8Nt46bB32Ble2/1YfEEQpqu4bVQ4aT4aKdw8MHCRhy+AfRpRk5FNoicwoNtF6tFFmDNI0m7wsajRDG+l5at8rvUmd0/0GVWW8qwJL5u3XJPhVRzT68fSs94rh2UeM6o8lgzNaYITCbmGDn7r0GEWMMdL7upw6M9cYhbj2Z353Aec5ZAtIp9eaw+tj2AKF9AnzFCSzowf0ceyJtabo+pPox1rUfrXljDHTCpItZAxMnFHXPUwPjIJChaJdGnP08ahHfo3ph0N0U51N/Rb13gZpm+6tChtMPMhohrIldNfuKUATKeu+b0VvtgxkP91VEplBIhfq6+lKzIOdsmA6qtb+1Y6UQk53knsmGhcY0is0V4a00t8FogbqitIx3qExDZwnipNWyH9wz7Cn2sYI+OD5hbQD4jTXCdQRHrCmzlo77TlD0oOqQOsk6pYdTaAZxZ12C75PDL/UtPeEm0tXxvoIJPKdU7wTIC5J5XmnsXNfAg/FXuIj3mMWRIix9mEESYFSkRtEHEexz8JRAM+cmrQHK5olTM9txrGGFelRgPNVv6jAWaKuiXsZ7bUWO2p3Rhc/XV4hIEIhxj9rm2vpo47MXtiYEP3GqPcOjZjyqHb4H5xHf33oi2yk0UxdgYdeq44xow2rwR8FnP6leLbhWgLHiUIIaZmAMItwPCuJlby8D0eCidjKiOxM2c40LUHMNfImANaoFrgaxv2utN2tZoM2AMcDQHHxVXWvXGiDkLFodd2P9z3Oj1rrHdwJoePUyNtdrySThs4wLZz7rBmdW+rL069a5V/lY4Bun9ahrAswZ8Md9nNVwva+wlJaxTCZnNoFnYP4F2xx3qY08c0SbHj6MA+zaEDS6ahguQNnYWE8ewD9gX8H3u6s1vyYKSusWdMB2cu4bkMYHivP9IoAxa9pa8gC0jx4lyODF/KfVTID6BqTSbwOwvXp5iPwFPEqChWxjgaX4TKFWog3Qs7J+U4WeqvQNXXvtX1ZL3lZlV+aJAK3B9nHdAbEGitrb1Jqf7E39/iZuWjrRdi48E/uGM+YM9GCzUppw+3bOB4BbbHXKQALklFmm6CKJB84rgGztZfzf0ZPr9tCHubW/+iHn+nVjAsFnxi0MrWkIuK9TMkUf0NEx2yu54lMEhNw3/8ZXzDpI2UbPAcZHv1S7pR1NQDiWU0APArZlEP1d7MRYcJYanfdtzkOA93RnaGlK+2SW3h6wbOAn68g6zgIs7QXpOv2dGcKPlw+vn13+/G//4/Lu3avLgwf0CyIIeHj58PZjMoRMHFSjOkBVPIwc8AKr62JaQbkCCXvYt6tF6NA1Re2C1VAa7PEdQSBBL0LLgQpXqW4P+NJWW2iajNjaA2TBbOOUgtFaRgbEDR0OfbJ0ZjNPSNMoCWYERRfSGP32nTiZ6Yty916MG4uPgPBuMpdMTmkNdei6WT2YU6S8DZ0ofmjF2SnKYRt1uQofHKjKqJUGgs0A9juOoGqZPsY3Qhtz1l14oshMngqjNvlkvKNQuXrGqJKN716D1IOlDk+VUkWYpeP4HBo4nr0ZzSp86vQ6v6kFTdHxtX7IlPr5cMlYLoubTWkfvWRZWszrxvS9bDophAYfzFcaqk9htXLi7zPWPHfGctkpM2SZfzI0UzmMmtsK8eWCsx/SM2fUQFFRDYWCPlKoGmhNuGUNZ5mjZBnXTNpWBwRqOsiMlbWevJ/fMS6q8TFPUaOjj+EO/jNCF4rPMiYJ1CZ+xBiatWPtSilrzUXpkbacsM1B6y2hVSOEclVp1RDiTDNPUklaC3NdA917V6Uw6oBUBOyeu5fMF89uNinO3BwTRDWwF9K6CHLYf4wtzxJV499+C9Kb+4hqbmt2ROikdEp/9ZBgjABkrJvRCeT6jA9jTtCVmp0cEM0S66SVRt6aEPen1NkCXHU+GnRCWS7lxixbvn8CQPw36zbgxqmPI4ckB5WKcnE6T3V4yfiuPUv3FA5lD5C3b1qz3XqxSrCn/ntOuOvYupFzXSO2kwMm+2ZUP747VNccPm314YHq4RWWxepDtA8GsHwutMPJy58zc4CIrNPU3625Mvcd9H37UIoea1GQy4yS1CrRfO2ENR0G5TrLzNcBbM221A5ObXLBuWBT6tzCmqlgQtbh0H3myybMWRujPVnDI6PD7KSqnlKEQ21eqyLWTZzhOQI6DnXKxk6xv+scxTgMk3U368fns0cn0nUWy+EZAqylN2brdM9tO45sHeyA0XzPlH/PK2nwMkQcT84/Sj/YL5xdPh81naxN69HjBC9rERCVmvPtl9DSTwIvcZBx8qIOfklglbrFna1hlGRfgObbRL30wd5vwRnHIbWIsmlgDY22fs5u95N+vsyhnPVz7qPUCh1aBdNlcTp+7f+XmqatGeb/qB0fsMQaSb3T1nmvP5rg1r9BEXPGHsfehHL96mXFzAaqcafsiy9phNoW7sfglHM/2aHRqQOknpSkPYsEgJkf7tOap1ITy0SJ+iF2lExbgLJm4eP7nFSpK6TWnB9rh/dTw64wV5g+qMNHPXwK6Sc5fd4XqubovGbLcJJrW65lPdmP65t4jN/saoOvUvmsdTF8zj2vFlZqtZm7nEkL+LFVyYZDZw7jAHGa7Zdl+gSzPYvdy65Za/s9+2zrImvJFmqpK9w4c+bnLD4JaEnVZG+wRup/1JGUzhy7tiAivtRokTIxylC5Au5nxXtpn1ETn66AGTz2PJ9ra5HW2qeVTfrY3k1wnLYTy4bGh984ygY5dBhCcW022b2m35c9vFKj+A/rkWzJlHoPybiuHCmsqAV7Unk90/SRpQwbEGYNTrAtYOWy/lKYBcPOmheZ5zFr3Dd+r8yJgvkFWxrUfq6YyjUEnXtmVyNFO50APzauwIKBX5MC1dFIjfy6Mvy+gPDDzeXm1fPLLz/91+X1zfPLh/f0ReKL71/u3rp3uXOLNGT58m3FUBQl2YVRUiLHGhpjMzgY/ThcpG/n1GCs2/7gXlL6nyiCnSrjIXGdAKq9vjBKFaf5cPntt+c5GKISFT6wza1b9J6D79R2woJ8HCFrHOIQDmVjX6iaWcS37Q74bwKjoBxZREWheyDUAU3N1NGwvkbaBV+UqQZCVM/UukgyixpDCpWMiTr3HUzhPnK+BAz3qxrk4ZjPxQmqCmdomY8eHv1VKrbTzEXS0+FylzOvrHUM14zGWT2yGx8EsvQ4xqKG/n6uz3NHZn91TaFMjiYCwkM9adATHFyQjPUTssZRNMl6gkPO99OnZsRSNF5hF14Ebrzys/UbY3GJHnrI8XcCpWXfmLuk81cAnQBG0aAP7bcoKgc1DgTK2gYzXGcHMKjtDIGOf1BDMjSvikarQhhHnnq3tfWok9uMB3PY1H7pzkEzdy9V571cfvn5l8uz588yP6w3xkXZeZHaBiJvc7iSJWP9pO5jGYtw+MmEn5tTTx22maTWerBfDaCkFzdYqYT/ec05BjEyo1RJn0xW436pk7xABhkX25z4WYNing3jX4AGJLr0GtUVDfrY9xwarCf2iQFo/d+CAtiaNIufQ/fTzz8fSmccEuxbKJVPIrzR0l7WI3PUbHepOQn01t8yh+Oe/0C7a2pz6OGUELCAXgJS6byTYbc3EffLXpTlkJqaqaVaj8zzBvR68DD2izHj76jo3r93+fGHH3OfqSHaH/cec8x/lwrarEKyQ6Pae8jUiWmG5ExxqfJY94UF/AeCOMfHAMggzgOGZ/oNIZabm8/UfgW9IsmeIv4GqIoX8D3uZUbTQ871wOfcZyDH/DcggWAWFDvGhVds71SuFRUo/X/oa2zCtXZJ591i+zioUJ1OzeI5PAnsCE5iF1gbZKDWl8relc3IlCYVVbpkGdvq5bp2S70jmI0KsfZ8iqsIofD9ot62e/hyDvx3vjP7tWq4fKeA1bkO6wxiCbqZZWQMQhGDdrrgFGAv7Z4W3GVO5mwwHzzPORAKYyTnf3vBytzQmUlGzYzO5RL7FCdnrTR4BtprwDIC1cdBZI7Z/1zrvD7OLUM6VwAiY4gsw8pePDKFq8Xj+7Er0AQVEwoYuWydWSRpwAEk18Yq57rKn5NHZkx5hXa6Gm0RfUVoBAiTQdn6FCzEPqThd5Sae5YY2JmRNzDhO5gfbBrX9GzjHgIg2vIhQXvbDfGMkaXfH56LgEWqPXvJsycOsYFUbrSUN+wajjvPBd2SuYhftsyi56/Zy4BCr1nbBSlcpwFN1y4n5/2c9Y7JMtmjepaZUy0K7lfqKD4J6zO9Wz90PaUefWtWoQJbFEDvY69Lp2MOVMFlDPBLnj17Wtre3TuXb3Y+skYoyUiQMroza7JN7Ku3cK2RbEYfG8szszcM+F0fMnjy84GdMkUYI0E9M+D8LCD848eXf/z0j9DZ45veb2mTdY/4A2H2UOv+5EmCKG2BVOGsT/zhMcLOWasG5vWpOyP9f8F722phG/El48sGeEbw6bfjfiwlkX6Y8+0e9aqlV/qZ0F3H2OF5UtoxNWhBtPhHA9gFiwTPXTeNL2BTUW7Q81PaI7aa7zS44hyGXeWZypo3sIpq+BIO/51mheVZ1OdhX1BTVYE+YC5MyBNl1LELiwTQZYrCggyeEwnYZrf5m9/7bD5HlNJT+3hVOpZmr21Imz2yv6Oocq5CI2YsBUEEuE2+FPzpmgjD4PXrzEPKaP63lFH6DX56d3n/+rfL3//+H5e3b18gkoum3uX25c7l3p0HqSX88L6Ul9AlcQDDyVaYpfRNjFQNEyjMvaji4OSQvYua55BLFmUoEh9I33agMAK96fZQYzNzwB+HuapNQw5DTV2zcg+qZP5mfEqfDDGqhun4XdGfyMAmZY8BaI85G9BG2YzehpNvlSOezNoCYrNAOkIf42TVmHWC6uSbjZN2YspYlCjCHFP/4z5x1ON8TWrWRXQ82EERLcoTYw/FNT3S2r9Lx6EGuhnKM3IUqtayRUEeR6PTUTNTVjW1Nk4tMjQ1Vhrdr5n1kToHxRlanULhg/bW61v83IxnodkckIgfrPeb9RRKCPM21Q8bUIwCwbrIXBQ5YvximIeeOCcaRjYpARRjG0n/Kd8V4Wpm9+g3NkGCGK30neQzV/qNhcPsg6iDjRpap4AC4AdHIC+F7izAYwat4Eozp7aYqBN6rcezDUsOFAzi6JHtmfP+qqA56hzjpfyxCFICxUGFPGvpr6wbM+TrkWXGgEBt1Aaud9BPliVJ8+LV8jk2qWkZuogzjTPsfaR2LbRUe2Mybq3VwFYUsUXOuU6yBhLjrDBODtZRbUMlpgYsalptA9M+PXcvP/30U4Ik6xhZEBwcpW4S0JWiGAr0/atAB44xL6mqOifcJ4GvnlEKONxfAAAgAElEQVRU3O7fj7MZoYH1U5LWe+6tai9ABVhKb7lm9KUBsj8PZ3F9OLMm1johdmvsgDYphj4zQRNAm2SMmhlzP/kZs1PzAWoHgxCbBZnw17L4BpeH/Tqsb//D+7dmRLAqczlKKIdPAokBSwWC1g8rolB16v2sgiXarGY6EHOB8l0wiAHgmc22GjhaaJ4DdoGxjvHh8Izam8B3zn6d+9JZZWxwTzo3IrtxoNeeQDBBRB2bcwjZJJACRGsbIWxjGhmnXxm1g3fq/D1Bge9RABz2eerXT+CLVKgCMxNK23nCvXBNaceRiJ8CseI1ZgpltQTUxDmjXmvCUr3/1laKmKegQcqRqbPzek27myrZlSbdDJ81OnHedj2pYmm5NJl+xSdUS409SBN3bPLbtoZZZjZlEnO0fA7mra2pmkU3YEnQMFqnmT4VAAFotLF+jr2Tfpmr/SpKvzYtAK9fBECsiWoDlB2TGjECoYFHrNNkC9Z+5DNAen1y+S6zaQe4KH16/fwMpFMuMvaLQWcy4YhrTCSsLn3tiL0uC/y0ltbzxZ8d/YcJcjhDpsooeFA/4Pbl228rMkVAyHdjW31OriG1UsZH6uyZ4yePD2e9foviKdNc+KIvHWduwKgBmK55ndqyXa6S/2UxrOflwOHYjzFs2FusS5qGxwf41OBdIRz2OOwdQXzp49gng4j6rezRR4epdE1rv0L9pc/pau3iE452yN+27cj9n2yOa1UGhYC4NGLG7Lfnv8W5T4lC6p0rkMJ1WPcVYiKZ0SRDmGnLSusfOu85SwZUab5rTwhQqmQfEGRzFWB19fNnEEZKt0kNzlTGl7NS0KQg7Z0AYnyHCqvJFg7cFzjSbjJfrPM820kkKNnXCd80i1nf3HZdjKsMq5wRUfLu+ZWm8qOPsx6/++77BHE5uwGCp1br2eA50vutH829cK/pnTrWHe/juaT0y1LjOwX/6ts0cRJbvkym/pe+MzYi9mj+kCCclH2ztAL7YWtsXgTnk11d78cz2+RshxNDbCy4Bj4DfdEZrzAkf1dAeOvD5ePNb5f/+s9/v3z4QG+O9SH8eLncu43hRsyhC51JAHVvy4YrChQ09ULtTTnjOM6//vo0KMwns2lJaVd1qdmp9SjZ4gRR5KZZdCIvtkwAGZEWIqKGaUx9TQa5BpEXgxWEB5XU9ClrwXIc3NWehcLwsYcbzmFaaezQsxbjS+e9TkZlg1OMvN5LdRwq85/M3QrrRQmsBTT9fjisQ817YDcrc/7jAjpnJCuCQK+zUjAwDgl8Pn660OeKDRdVoYnOHMIiO3Cv9SoIY1TpjI1XcRuoNw3Q0z8rDU6LzvDcvJcDHMckCOip35ko2EF9O/GiWewiVDpqHnhFmSuaoVPA2jiC6XG6LdI+03uyfmYkzQpal+T7+DmHAGPJwRwpb1DV1MY9iiEHCXNcfL9rRgrame9tkG1gybOnx+aktLl21cNaT+ahy9iG6nDrdjKBHAQ4jdwfPcPsxZOxmRqpLReY4yKDzHf7JhrE6FDx76DRZMpPhrA8/x4wOZCWsQgtYk3cz5TEPvsU8FJ7qWNecQjmSe76uTaP5zbjkzFa/6UzdSpGdiFWqDmnvmOtq2vAaWuSOCdkI0a/hllAVjcGbiq20mp//uXnBqNTBeV7Capb89xWHASsossVTmh2WYrJsUfdLy9fHaBDanUihd+Mpu0KWhN2UtRV4GICOMxdsu1BRiuY5aHi3/ye7AnjSlAr7Q67ZOZdmqrOgAgse5y1FGd8CqSMZbLl0ETnpIj4V84fRbtrf06d5zrBa0Q9ux3HJ6qgtRFmamx5QiZcNgNrj3uQbqqgQA6wlQn4HcytSK4/06n0HgxEXSuMpe+xHu0A7rAVA6oOyrk1Huvnyr5iXPi9PVoVTmB+sAfa/Tz37Eae+VaVDKX0R2BrGRXuifeyh10fZAhtmMweD+31668vL54/j/PEOZGziprOUyDGnopjsIx2KbmtZVGRMG1xVlYQwSuofgNy4kCkLOBaoynqHdBy9EbpcF+uRe7F7JcBCTaA563T1P6oOq3SprRR2CxFQmwFoFNDRpDrhIavyuRA4c8A2NRVEVzTWqrtnASDuL9mOx+1hyWOXU1JzjEzwfnO1FQ1EJLGxvc22GkdbYKplQZIW/SZXGMHRXLOFvfgGZG5H+AYmzwVbX4fp2zspdjf0cMMOPg384/dMvgxuGNPsRbaaoZeZHWADTKSeaUNBTT2jUkyFSfqqgqXlN8E8A61vvRs1ZS5Hi2/+GxAjNWZBeAgA47AyjIUR2/H1buypmWbaOfNpAXwnB/SMe75x3q1Hsq5xE6xpuxTHIAG9hnshmV4zhkx9iABEuPTbBY98BoYZ4wjcDQK9BdKwrKrDpr6MjSpiR0AZO15wPTVfrLf+Dd2X/9UECDCZAYPZ2XVCS4qgpO9d9JE0L/gs9aCN7hqD8D0JrRXJXOXLH1pt+5Rxsrez/HRBxho71vL2GxrmHwDVPk+avlyBqK4vaTJASilz/HwyCk5WybBmWuAdg4qU+NK0D/V0TDTJrgCG0aQMmypt28OP5J9ltKEgxFWgbL6hiiIvw5TSLDiTJGM/7t6frJn+MHxrV6+ODLtETsbs9DsWwC2tT8zWMSu8NIHw6go+qXIjKyR+LXry56So+ghdH7PGcLYztkAnjv9ZWFrTSgvAPm8Iu1X2kdsvwecQd9gLScMQsN0GSuwgEHHymBcDQeyz2Er/e6AkD6EL59d/va3vyQz+OQJtLJ3l08fLpd3bz5EaRRnBKPEoP7hD3/MF6AyGgdhheqsJ1K0DbJGyaK4NXK/0CRbC/NmA0BuR+MW5cUVzoqeRz55WaE4dfR9ekufxNZV8eAYAw5e7ocNwgtjx+HJF5e+d5UoDr8/9NA2Hg3aTG+5R48moVtaDgcQ92vhbnnNd0fZHGKzYKaUsHeXZ0+frsaolE/uKY7RFz12fGaeg3tPLdD/QUDIwmzfPAwDVMTWWWA8+Pe5QF5ng0NcJz0UW/rDLFPgwaXiJAYwSOhqIZuNpVamkvmpL9zBdhWWaM3e4RyuSabOVQztUe9RldYqnDZzc6Di662kUhtzHCrFCriLXFWy3owlC4f5C8p0ksk3C5VeXVORfQ46H2XY1pF0I6r8ug09+XSLj4NiLqDSUWiWrVnsKLJuTM0uSaOSusrnpXGxdjnAcCYpLuc6XdPU/zX7k+en2erkya09aaa2UsahZ4+n76FxCMKQdZ6ClkXMStWbWf8sKA8HvSii4ECd9O5R5jUO1Q5uHNkqhbWIn3VhFofPiZhx+OezcyYx8GTgGVvGNcZyh4YZ7ziaQzITVO9APxzly+Xyw48/rl1Emy3zwvBFDXmBbmu4Vqs5wRbrGHOPU0VlHPKH2j5V0dKXqg6NVDoPf8ajQEwDgGaay+vnGtJUDM61Z21XU5RZ2o8HBdes/Wq9Ra41ap4Hj7Ut2VMDg0pLBcxqBiX7fdlUg/c4mycxJoCy1lD3T2xPaE5X5b4EYqN18d+sb1WEmUOCGa4vCGHAyHjzjNiK2OfVqfJ8nZcyNs7Uwnz/+oOdZbvj+Kynkof0GZntPpDtMEdrdjRjsXYQXl9AJE7e6jukWmET3IfakLABBvqZzY8Qz8RiGA8oaaltTJuNlhjYtNusmSCY+9+AXge0TnD7y0qfTDC6+0+QPRvRYK9CVKxNzxb2RuqHJ8KUPlsvof/B8mgGnzV1DQiRUD/IAxVZ23owsMpeyN5YsZ2iVWHU1FPs+NeGu0/PpRGOZWpi798/nEhtdeqr1rvQfXjO5mujAqSdsqmuh+6TUqZ56aznZ1M+rz3teS+9s4BSgWsD2TAN1k7JvWC5gc5vA44qaSTLpgjMMgPel5lMWTvO08EKQUBvZRGeqSk/GHMCB1Mxr9RXzTNnzqWB25pHJ9kgPA7pguMDyFydkfvPzJwCPKhj88zY8pxro0fGDizLn2fb+VonvIGXbYrOZzxBqsJb8R9OtkU/IKDpB3yN10df0P8lIFyQxjMeY79nOwPmjncCttG5FWhKRmrqzSktIZhPi4oxZuafWVfMmrX2XJAa0MGemFljowdr986UQKmzCQpGo2YdRIdiKsGsQ4NPBbBkRiSZsfKlLwNCz6DY7Sl6Z22N9VXBsfbyLOjREomw8l63vZaCUoJUfBb7XhC2IIC2Kn5PWCpt7fN7AkIDruyr9wWnecV3mArnmc2gnSz428y0oHE/eRVDcv+4jw2kK7yytjC0WqKsYXFBgaGr+Bb+UJNGZbWdfe+eewWgnatzQOiznNuSsC4NJK3V1l90nvm366vUcALCu22Hg8jl7MgBBA+QZz6sPwwYvppy1ifrxXYZ5xItQVMCY9YLuicKTP2+DOH715dXL59dfvrHXy+fPt4kQ3jr1ofL5eOtiMq8RVTmpkWiGLE//PFPGXwVNxnAcGrn9BoQHocFio9v2zw4NVRBkT1UoKBWROaaFagSIkbKA4UZ7UK/Cb0BZIoglUEKBx1EaM4WTm2451AaHkEr6ULnJTqaIvM0uyXQLV01NMBRr1h4BFpF7aC/oK5FfRziGFelpmQHoKC8fXv55eefD4nZTHqKi1dbBO/+Bkn1a/8ZJpRFy4JrgFIqa+g9MxzZ7GyUOWj8roFzC7eDnqwwt3Ybx6i97nh+DDzPYs+pZGBfvZ5UMMj0aksmXlIaHvQkqDFFm3rode4ZxzTATgaqCk8GIzr/Z6U83m9rkBygycrez4bQmMb52XhnfkJrLF2ReUxGYDTRIzCbEx/l2ncFCc4UNhEa7i3iHuuPZxuE9AJaHR01VmZSNUhnQY7rmFcRNUjaUEhpDTb4PrLUUxBjLqTRBdXeOBfMeH20BOB7S2ehBrHOWzKZzCPo2eFwDfW30e65pcLJ0eZ6NVQVW9AZVGyAa6fB+5Bl6nqkTsSIrWA99S6pB269nUgnJps1lQwrDVNB+wBe1huU8WQsFHthn1nP0LmqMYzT+671GhlXC6PTY63ZaoGG0ArXPP6Pf/zjkenRodNpk06CHajwUvdTnTyy3z2MKxakEutVIVRHowcRzdorMHMWxumtUkNQ2XTWaGwVNPhD4OXaw8+MbaggCPeMVs09RvRgVLyq4A7IWi2vCqMN/tqLNTSpF78toJtS8sSi7MuYOqCIK70+Mps6BO1PupZBy7LrLB6OLuqNj6FR3UqwbX1DerTSYHygjsgze0pJcuYAWxrp8GW8FQtg5KzhOkvPnwPT2pkdlLOFdYKaLQrTZE5VAuCJH+nIsx67rqhzKmhTgZKyKXQsEATDrhm4MmY6tqLGZypevZOKAPAMMGC+/ebbtuQZEsx32+5BMQ3LILTzzKN0O220qH/AhYCfrRtkn/I5vieB1FooaIfj7CC6MdXa7PUJEZktOAe3OjxStkS1Dbr4PM8WxzT0s2XQTqqk5zZBBcwq2sKY1/Frzy6uwX0y980k9Axm/wcgXp+w2Pj1XAsyPhBIB1g2ysH0GTBo5ha6L9fgjDV7o6PnmmDqpI8eQObKNAJkTtnz7Nyfg3I+n+83OJtQGuOlH8B7Enju3Mp+tzXCqQdgbH2UPetzHPtkgEnPLYDMa3PvOJWIW9C/7n6zWYK/GR8A4bGmuiL6qvAeuhA9SxTVCCCH2NcEovi3dP9Q8uecxyc6U73XAiqg1qnFUQOcnvE68Trj8QPCcinziHvQB8C2MBb4EmchuC8zHlKV80ynM6oBazcmtsGaO4XBrHuP//jmJr5AKJtrJl5nnZKM9tLDtuB7Jtu1jAvfF6BvrZRavnJdTwLABtMCns6tZ79ZH88qVZy5+2T8kzFuFj8BiRGIkVHpPgWoT2dmAq0F3Tx/a4Bb4wbzBD+g2WYB2NowSy8EzM0+4t/jl/eUazDF/sZ/CnspLYdISFzi08RfQQ35M2Gr+iCxt/TajHBaS1iicTHaJ/OSNloDRX22KD8HgGiZhHuJMT236nkytkT80AH3UZpde4YwgU5lETJc6leWudMewmX58f6wrnbunANC7algqAJDseuH/sD1PgxcMw4DkZKhPpTtAUcBIws0RrdkvpdTbh9mW35FlwLqO/TyJQh6ZnfftV4WYaavcq1kzzcvvy8g/Pj28u7mt8vPP/318voVhfyvLrdvUftw7/Lw3qMEhpHyHl2yKnD3srjupOhzh21S2faGArGbLC1O3Zu2K2hGsUFOFHBeVVLZVHMM291K3bOQzUxo/FhUX331JIXp0iUNUnA6eTH4rdl4cvnqydcpXE+voEsVCL+l0DqNTj9cfv7llxiqCtgsMzPDJhVDp6X9XmbsUncxlJ2D5m0zZwx8MoM0BE7DTOsJd8iFclX0P4HQqBs4kRat48Q2s3HtZ1ZqXVXsSq1r3QpDTPAGT55FkSD4MU5OETDqOFlwdfwJvFvInYN6krXch/QMMx2hsa5xdjbypPRrqNqDZb5RMw2hzTRDUQcQY9M0+vnN8p25jk5HanqmoBkn7mMl+XnPgYitlUM46Mv6sE6gCUIPCOoHsDCjzfeci5iV1lcNrQ3c7WmHYiq9XrjfSg2f50UHwXGzLsxAgPtMULTDkbnlv+0fZy1UKKGjKIn0l4rVptcRaRo/3v5fqfuj8PiExB/O2Hi1ZyqetUAicKnxnFlPxneF2ogCcM9ci+djT9d4WytcSqpr4ArMlJbFvKTmJevp2gYlcuRv3mTuOcB5j4egz3A90NZI+f79y1NURl+/njBLMw/ff/99Mr/s3WQ+odmlHcLDyzdffxOjl0zTxpD5YVwRkZGuWoXhz4WBlLnWOSVTEEM6FUiBLPYhtglQh3lADMTvyzifpJ5Tx7pGvaJxKRo/RAquzd85SLmHAkYVjlHptLahghw4SKooM1+hjz54kCCc8f/1l1/q4K4hscCaNXul9DX4Iaj96ptvWlvxqpSnPP+USAU9zMxnb9+mBvPrgGKAXbEv9+4eNOiIT6UW72Zqpcx1lWPJmllfrBN+eKh6GRvzAAEDmKxtiT1YPWLsy5gcXJdxThuMKbPGTp7qWPENDV6ZI4E5xHBYm9aICJTxeZ6hmTuy4aVWtTa1ogY6fK0Nbdaa9YAjgxpueodS/7a9EAptKGu19+dsZoImArxvv83PQ8FfUM69GNBFiGiU14AEJ9S4Q9iMtACVtpM5wknjTLPWlbFnLVYtu7Ux2l/uxT86QVEanoo2v+OaOCHaZLMbOoABEumDmWxWe3Ix7pwbZFFZFwna17eVdYxzKbtAh1jb3ix47Yxy9zo11QpoDgEfgrmKAuVsjWeUWeIEiKuLs/dcbKisj/137DNU2DjatZrWEMZxP/oLXuv+ZTnwuQMMHNAVkPo+/XwBYF9f+5E9pFas53OZILRqeJfxYs5SE5VWI1J/q1LJc7WOuOI3toxgrnn+gB4ACATZa3qurYCJoj3nnrIG7Ou6lg1MEvZBkLDAxCW2yoxYHdGKD/E9KGMHbB8YzRgGmEirqtIdBTd5PwA+wZaidNnLr6Ds95V7HxBlbaytKgRTeJ8OcILEUetUxw5LYewsxfsyZgM/VXg9qHy0wlg2TWpwmG6rWzbzbYCoT8JZDrgYVsjanuCgq77J3mBcZAgc621neZhPy5pzzXOZRsGdu0d/Z56ZAJr1IatEbYPM69YKIHPKGV4htrY2Do8e1xf+6uu2REkCoaydrjt84tqilLgMbE7wsxZQVbydUuh8UP12/HTO9rRhi+Dd2nI9fpLejc7/P/7xj6PVFTbzu2+/a/Lh1csLv2Md/+lPfzr801Kb63syHmYB20+1QVR1RgZ+MNaj2zvfsmSSlJg9TdJloID9QH99+muTIPM9U0v43wSECSJJED1pK65ffv01QRn7LXsjFPfuW+7BgLAq9gPJprbO+1mTCkPVVrQf4sFGmiBPEiQfPsbnZ22WdVUfTG2I83nA2cv+S/D8+lX8pQT/v6uG8P3N5eb188svP//X5ebmt8vHDwi+vLncvtxNQIWwDDSjGtiJGqB0FvGAZsJyGK7ep8hqmxYn6majL0PI56GPinbhzPEGBt+C3ziaWwAa9VAQZritN0uAaoNQFc44yFZcDOoEepAMQxqhtnfMoV768WPVS+MwtZFo0siH4MaVQqVD3MCDPo0NSGNApkbKxgzykQajPawrrtIgOZSc8Y7Ndh7ZpjlXyRaOInnQ0aDzjcZq0bB9l9pzsY2okz1YewZT5A1mCGRHQ/OkmwH24OX9QbdyqDbbIeUVh5zMKM+UrNNke+Pon6Tk46QMBTEje0Z2zUDoeIvmqhiVTOeQafn0h0LoeOLN1rY9BvdK/7pywVtb4WH0v/RoGQ2AZ+omBImpk15+9ZWrnyzg+FQH8naq+/JADXK6tSyyiUohRgX+ugb1XC8D5TONvxcoJHu3dZIAPZLkVzAggjwTbFBQQjBBFFJ0ucFyQQRpEQZEHnisDw9zxo1r5aBcjZtZuXMm0MydFGOGxpYr3pNUOgALghedt2ShJpnu+jgr7jn2yUDdEESvT+CHDwkI2ZfNTjUrHWXOqYRyvYMiBtI+sRoVLnVeGdM892peW1zfDLt04E63faHqaIoCB01e31Pex3VSBzMWwlVN+PM+XMkarLcqayVgzkEH5VmQnn+wtVh03fXkGuf7zk6eYJfgkXPDw/B92CX2gqh+2+e0tg67lyx+1DPrUIvgH3UnglTLCBDo8B4yYbxH2l8OLIVHcIbX1y1KqZdbbcWzetk4cB/riGB+pOM0az9q7g7V0OFGsxdFj6laRv6gWVrzMtEJ96nBowETY+H8yP5gDJn/KLjN0c7+GBMh4k7L8ODcybbALiuMkizd65vLi99+i7NVe9yaknOmOxS/260rNKiAFcJ9sZbNBHYfrD6c/o3LdCX7tMyP2SruPTTQKR+yRhKYc84tu8DaIpiP2ulaCCUrGcGeBoQJqlfzaUYi9Vprjs0Y2oA9AfkCBOyXdb3a/zjHbyso5fkd5cqP/R7PA5+TYJv7hTXUrETPTmXrzfqcqczt41h13JzD1LSHafHmCr5Sv5pz/0m+17M/IM2oXTyHgB/jcFafZf5CrT/VwDMm7VUJ2v7y+B1rPHYhbUauLCSepSqjzbIASHtGcW8oXQaAWsYwYEiCoMcBUnCQj5rundM6mlXwlipcKp+/k0XSuu6q7lJrWsZPyzyYt+7L+jY2I//xxx9zDyg1Y6PYIwSTrD1p/WGsbN0129sMI2Mc9sgYQ9SlXZUdSzM1qNKv4LqsOYO+1hiT9ceu4Fw3Q+ne531HVs2WXgjBoGVhv8qjR9vdCtlNuVymQfwDAucEq/czzuzhPO+upeiOIj6KfnBv1lJKrzxsBiDu6nljW1cjf83aVRVWwLIBLeUgpd2XPo+QY19ct20CqlYMIM8rSQ6YCCsR8v21daV1KwZz+Cbz2aLo/ehxA1TYFVMtDoj96GGCM4Ovw49DEGstoNJa4lPBAZlggg5QExnrCN+9Q+2/QJbJiegUfPgY8MCAX9pk/cUGTuwVgksVRTuWbamgP9EMPeBMxbq4v8YZVdjPUSHFeZlffRDPhgLBJ5/nbpXaA+Knby3q50/GRPHc6n1In037noCCE5k61Q0f/TVhIGJj31/LaQr21Q9g3OOLpldvFVs5GyyvsQ6+zKTOBfsOG+48RJwmwDzXqi/J3ObcmHgP6799oX+nqMyHNy8vr14+vfzy898iKnP3DpQHZFhvXb796rvLowc93Nk8Cr4kQItow+Mc/p2JqmPevdvDzULXD6vHi8MfGkxRrhjjoT1MJpm/yLcfiGUdBhH3Ls4eJMfkPXiYRZTgZGgrAQy1YkTkocLtc1IQ7LXSLGWNK4On4l1oe3MCS09ag1QEDW41Bf/HP/wxiwFntdTZ8s75w4Rxj/7hGeU3KxHNJD1//qy1G6qNjTbJ4iArYf1i1eSa6cFRZdxYADWEdfD4fihFLPanT3/N+DCmf/qnf0rqOA7D66skdQzgjFiNQ2tuWndRpJS55VkQB2odUvsHOT9mADyIpGAEGYGmQoPr1EKYsWymS0RUAw86pVKi7Qek9PDMPAvIF4udOYQubMpdZc4egqW2VumzNN4rMt+aBqlTs72j/6xOZsaYjRhQY46jdbKu1/TAu3MnmSuQNilmBB3MAcYKJ4DPMbfffvNNqcN37uQAJqOpMye1EuOGPPa1hqONwSsR/ykGIM7tgnGelcOBB+C70qCbDOmePYdOmjfXWQlVdKqzzG2k9SdjHyrJm5tmdr6qPLEiAhWBele654meGmP4Gqr5yzk+D4KaMd5xAIfUtWajh5mAgBLycUwGlCgukoAQx+D9+yiEck88X2gjA4l0FgBvCD7tAVRKdgOVZBJTx9b+Q2ZrG5y2VijKaVwja6tOJmuVcQpKN4pLBB2muod9Yr2SnQMdlBqIo8EYYRdD+6B2Yj1F2UMNCLvHuAep1gn2h8yeM0yt3YRaUnXdUFqC3hZg6qFtg1rod1fBj2Rq0tvrCjac1d2yjq2dSK/QOrPnbG4c3IEl3G/HsAcSNO1kgsIsaM8ysx0ovWbu2KPLEFiPhJ2ss9P15Xrg2gHsRhsU1Y1d+wLA4jttC6EqnkX3yRrs2XLYQpddX6fDEZ1Dy7Xti8VnDNxxMJk/Pmdtsagw6yYZu9iR23GGCWjiYC4jkrqesRMUz2DM/vinPx1tM1QV1HlhLqyxMwvEvipdk4z3V1lbZTVUNAr7z7oCaefFvVg/HNXEIcmsYR1iHVDHy2tZkmD9S6632u2jH90ylYINUr5kmeS+GdNXLwNKpERhTr2ZcwMNMz3sO5QeDxXA0NA4N0qR9X4NHtjf/I5WVpxD0nR5bu0Iz0IGihpjxpC1iu103emkJyC0r2lAzmaDOXPtZYgvo9NvZubXX389wEcAK9a/zbWlKgrauC74DIAKL+zLD99/PypwVW65p4Cv0EjJGK3uui2N6rwqHIbNTUZi+1c1c/b8UTqzOlJ7/UVAyZYl1uQ6Uq8AACAASURBVApHgf0SP4nx+ed//udc8y9/+cuxFwkSM//L4rF/pUur48Ac82ywTVLL//hRfKOcAyhHr72Nojc8Z2iAU1wMlU+w+tQ/mvXbPdmsC8/8088/HTWwZ7uLDZcBpk3h+5OdGYXVrB02SbvBfds3VeaFAJXBA38nmP348fLdt9/m7EArIufD+3cJsqIG/uDhcU6bCCmTqK+q516ZT4x5tCtgPAh0TM2c75Tdob3hGtaq87MkUe426M31Z/uO7O+A+ehlrN5TthHrQqA9Qf5seM8tSikKCnHN+twtPWlJSYEn+/bxewJCs5vaB/Y1gaHBLeftmZFmAJss6QPaxHwdm2qtpz4p/ijAVs4IwKtlQ7lea+rLzjNrGrrnMm985ikZvIBvDw7aemyAfWXHCjIj57rGHhs01/8pIFbacxMJ2g+zqIfNQq12WWttduYqtYsEwC1bCO30Fq2zbg52myq77CP39Jl9VkD8UVlRAx8CBD95csQRCiSWgty4KCJMsBV/b4aQgPBv//WXqozeBzn+mB6ED+49TPuJZhpqRFjmDAzIXA4GuO7DRUTh2ji+PZte3ZTulQWymjhoFNkgk+yWQyt6qWpo2i9MZSoOf+inzcrVKFbUoXK9KoXCoQYRo65iEsRTMss9zTHj+3VCGNQokaWWoMqbXJeXi1yOuchHRTja04v7wqDjwPH7gwt8TmOPuhYudBqA9xk80EWDWSipfYxwSp15s0IW/zdjWPS/h1v7+XE9FyGHK9dq0FFEo9/ZlhiZzbX8qNEr6sJ3NTgsRa20pVKOMC5N1xdpjLEeUmJ6HCPH72JQlpXJJlytYC62FDjjFslmsj0J9OuInwumI/Zh8985Cgal1sHokEpl9PvNnNg+4VoDWBRSJDkB9L5DFJR7xtng+RnXGMKb10ffMQ2xyD3flZ6KUF2H6iV1H+pwUa7QZih2Ngu4OrYg5qM/NvADqWrPROfUQ925ksJlLaBKl7w/COkyFiLR0kF0JkoFo7cSmXIAlGbpDewbdCieUA6VFGCuaX1UnZZKyUtJkfJ7XYvQKlqsLb2POYvyZ7L3zVyKvGEvDEr57+6vZhDyWg+tIou1QaWOtv7R8fNwVSY8z57+eK3VS73xKRsTIGLtW7RfoumsrcjpP6rCGmuhLXaqoOd4yWTwUND5ZIy4T777jGoeAFhUTytEwCEmEFbGRYGwrIFJ4aeWY4rOgC9xFI59rWhOA75kGaFFrodqaudySAD0vc7v7KnIz0P93T6PPdiYMj4BQCaqEJR2jjNjDEDGoXeANrOhX1JR49iP8nJQ46nFnHplxv5t5fa5H/caB6bOD58rtbqItywJs85mp3J4A5isgTb7hmeQmtcDs0rU0mCl4cZmTaWSeZEKFxtuTZcCPZsX5j2iUS9fHCAWNlFbzPdmLZ3qSmwjEQR54mvnrFqdv9sTR5mq9iiJnpm9z9L2BVzdK2lVMqQ+Gcw1Ps8eCGunjuPxCmvgbvacGaKs6zEnRPgD4K09iPZEgMwad+vWRPO5t9jT9dIiK1ZAhSwDlPOpCbLn1+M0QWyc1ApgtBdv6bUN9stsyZoa7T4gzAK/2ERFx9ZuwrPX/boNvPYhpXuaVU5GbHMj6BBRGpzrkziFNiDjv7KQtAna2NZXqaS82fLaqJXB2SJrAj653kS2VK1OaYEKkAoMjY2FbeJMcw4y1qO++5wZs1GZc7ZfPiVDxH38GmG8KZmiyrheyIyDTJSIyeweWLc6p2YxWOtRdY6/V3qta5T7SWultcniu1hfBjtmeeJfrAVDmTDNTrl2Uuv3vgGLIj8BGHfGJhs3oR+zSw0g6iC7V7ARsS+rB5SGHtGhU09m7itaBLdvN9uKP7S+p+fxZZxMPAjWp9fnWG8EOKxh6OuMjSrSaeO2wNH1EpBu/mSeM6VWUyCeer4BsPRKa0ilkrsGDVZKUf7cPjC+zCNsOWy+zDDXvPV31iwaLLPvuT5jlfubH5BMIj2Yt+49v9wDyfKZIR/owXqWteGZxtoQFDrWvqIzJ+GZI7l0FohZPaH1fz7/8d0T/NHe9ewsMGfw6H7nTAsr44hVCn6ZqQ8TaP0bI/6FD7UAMPTcrXdBVnuPC5RK8bbWlXviPVLweT59OANT1VcTj02wRp67+5QyoNinKanGbv2ugPDT28vNi6eX//jLv14+vL+5PHpI9uhugkH6+H14R4ai9Tst7IXLTiHoi0zYw8elW+ac0VCAKKw30/MXv9XZHVLPwFNPSO8+FhMDSOCGkXdyRcelIgUdHz2xxu6qsMa/WdBmTPhdAs7RRNIKY7UZoZjMeTqjxgYQdf7J2q2H3zCeopylZ7JB4gAPbea/49TFIF0DvNb6VYiFzdMecw2Cq/RY9I9XU88giA0GQbjTw2SZhaOoe6ISQRlGaxGxCMd9PQVj8Navjg3cbFORoXwnVDRoX+tvE2rOaiIZa2oeUhcx0Zz790q1wAl+9ux5D4T7V4qaDhDPSW1MKVI2Q23NaGpvQsmtSIw1bZ/RPpaZ0Inj/qQGiCzrKOVAT/BThJU5CuV2c5dM32rAVPsyaOVzOCLQW8LbXqsTviPBGpm4UDZab4WTwUFAtornbs3lw9UcfjiconL/Sz8tEkXgPpW+iRqwD9IEd4i066cHdYPxoLtrXMoYJLAabZL7UeI+B8LqczBYUm5ZzzFUOq6jFqs6azAfqsHlEgeW2zRL9N/RURIcrk+YwQrfbzG2aCrrkYCAsWBs/VOBptLnSnNqJg60kfUuB9+MvGtAIyg44cHi4ch+IcDJXpkwAPv3yNrQJuNtM+ZdMwVDDNgEiOx/2eztxHiQdD/VXJ2pGEE/54TkgJvaogGezomZMa6LvDu2jf0lVShiFqe5OkCr1T7xHDhZZ7TRNX6mahIQHX07YRlkjREwIUteNgN7h/vjsEgGBweKmpMo77KPoKRMzj80sNZOhZHBmpxYkA6AFCWdBoUFAEYcG+4pWTUL22P/nwWd59ms987+HiMg8uij2lQlrxnvs/jGwUjYnsExdV0LELG+zhlRs5ysoTMtUyqSIiXYPoMU65AIVMh+GdjFkV9AkkP7RJ8naMGmxAYM9AvQB91n4FMAlIgt9L5ru6fYOVtZ4IDa8Duh/5kVOGoHD5XL1pPHiVlWEIe01EWC6gqYRIFxQQL7RgCGQDIo+VE71zONdWldlfact+A0kYE3K8lnmcvUwE0NL2ttGQBBsTz77HIQ+HdvkwHwnDwQeDM7q8HXSeIe6KsVauxq12sra4vDPpgipb5E7Otq393r9k3lugJ6OVfixFTUiecxi6qT7xo1g5L1gkjG1rHAxZEdW5alAiFlEHB2N/NyFe6IgzmBiAbWFUKSHmfgbSCvAIlUSj7Lcyr0FQB+19RX+Swg3Hrt2dNaNl6lfrZ2WkfSuTHTbNDbevSWJwiOGLDpaLvnc06srIexwcaxl3jxbGZTD+B7QeT58wlEYkNuhWXDOpOxdIBj1POTXZ/AlWCTezUlS7I1aCI/ejvjyBkoKwFar+CoYIlUwJQKhJ7/+MhMhYq5ulftA4AQtpU1jm8Ks6zsnHeXp8+eHmyRKEY+fBSfULukT+eZaMAYGiFtQVbeIFska2frR2p1gJ9pasRPX9YLu5S1vjY6yZjevRtKJ/4O/jhsH2y4ZxG2mnview0YLdHIuCQjVgGvO7fbDuH9uwr3yYrjWryPzzsfCqXEp1kWkLEqJbnAg0GcAWfVgidsODCu+6lifAED5nsNvzq6FRzZ17W/Kzh+q72AP30cdbOCN9hO7gnWC88BACTluJnvZvDPJQn8O+tmfsG15U3FYrheYp4BwwFIZhNN0FQfab3DZ1d5nlD8p9rKfaQGcfdeEaH6N57B36GVsn0XKjSZzt8VEF7eX968+PXy7//2/17ev2dBwD2/f3lw71FaT7x/R0BTOfdkJcLb/ZC2E+GvPiriKrf/zp3VNxCEXS4pKidLePOmSqUJCJ89L/UF3nAKXr9aPVAFU/guEYqqdq0XWpDNLmAevrSx180SnpB9BGY6CHB1u8AcnHNtCp8x0KgR68LWeFZUY6l5kI+oW1XyW+dDw2EkHx4vg5+go3Qqgz6eQ346m7nS10Wd0mTbIlHpiius/+8CQmu6UkRsQ+h79xPk8KwYORwvjJw9ybgnx06HKAHj1C9Fykj5J+BMLcHXh8HCuX/669OjTsSeVMyl9QhHVnI8a8V/LILm+5kPD8GDxhnhgzpGGsQGrHWYE3BQi0QdxShMBuUiKlIu8/xzPLgfDywP+Dj299f+YlZD1DRCK6MtHzVAjx/FWELzDbKbhqyPjobcCSqh6dGvEQc+QiSl+pbu12xvVtjoTjh5MRILgl2HfidrkzXFOj4oo0MlRa+4nuPN90KRYAzi0Ez+32fnoIyC2cRjuHYzYmQJ13pj9GWpejpddWyh61USm7Xn2B8Z9x1WPGtAgRyYiL7U2TwfUCKbOKhfBoQBUEb3EYm1/xtOboKTtclg/GKXqMVYMbZ1kXGElkFTIOPLmsFM/Xj9OFDJCCybFMXMzGPRWyhZAYzmrBhcBIUb88B6ASnNHL4I5hjkQ8OKOtiK3K0nyGE3umERv/Y2ZSwU9NDJTG+uIcYGXa5rs/zuGQNGDonUdo6insNzmT8DFqnnAjZnZTfoVUX8L6mBYm7jQN7cJNDUidRZYD5wluP0j9KeTNFANGgw2ix+1iL+a0Do/pZapIOpI+HBz/j0fiv+IiBgnXPAnKHz7jPmN0FTxI8K4JTKU6ckPelCIawt4sUzpN4GFsgAI94f2s5q25O59xonZoQ2y/tI4IU6H0I0ofJXCl+Hl/PNYIS9jHAWNufHH37ofgVNl3Y3J8vME2OYAPbmTfaVdOozICrtz4A6GzuvquYaGNTpLHLPOEvVxs7FwXzQ1k/WNGUNnwCXXH/tRBJ0TRCFuaI8hMXEnJiBNwARgLGurLTCsia43lkwSOpXzndbDiTg7Z4UtInDmHYxdcoC2lmGMVEX1xhrri176In8uhms0UplD3Bd9tSngUz/XUBoP78I5Swrwr4OALDaH1tlETxkzUPtXyDOHoqj/QFf62XWiYyXBBACVcv8F5RuKwX3nKAD691g6gr+ttWIoMUBRo6t4fksk4L5Y/0rzJYAaEJT7Df+zXzyufQEXF+06zi3/zQ2nPeG0RQV5JsyiebTZSWespgBdCaSo/1AJIfPhXZH3WcosS2mM8N8gFdb0zlLt/cYf/xSzqdQ3udvWW/Gz5zrKnNWtZ75SBYa8AOVeFhNY5gUqH1fBtGDB1GBDo2YdjLpeXyt7w6tb4Gd2hkBhFJuM3Bg9p9n13bYp7fPQlKgdXPnrBqfN+mBzwXQx+cowQAYtZ6VeSdZIqstdXSw/gb2pAZ4YBu9cRnX2scq2sY33lpl74Z+mnKAZe5TH25ZQ326ZkXLmOKzZxEcg0VtXLNwLZOoQm7Zd9bu6csKwPI7z7mAv7dv56zi556nClSFbXhqtyTYyv0xJi1X6ZomIGQeeb/AhaA/Yy+Idc4Yaltb8TYBq50N6UO4cq3smag5tzQu7+0GOGoh9SXPrZ8OteAvAkKTC9Jwub4ldoz//0FA+DQB4bu3Ly8PHhAg3L3cv/sgdYS3PoJuWTvWtDyaBE2jNnALopusXakZOGx1Om5dXtM499XLGDVUSfk9zjWbjGuAfIJY47Ak27eGpCnUDwrbuhENPN9nX8KmVZE2vzZUDlIaoY4aKAU8nDwXLpOr8clC30FcFKnNbA26DBxFEw8H/1PVn87pXr5fcRrpkzxHA6a2uTD9r2qX1wuqOYpoHIShbwNu5zis8Bha4YOH2fwWonMfqcnLAQR16bfSYAmolo20/9pRvPvubTaBfXYYZxZf6RttyYGB475YXDyHCIWHw7Epdti6YIP6WMs31atSFCbvvia4UkusL8omscYjdal1yo9g4XTYN/Bq4fJBP7lTIxAjM6S1TmSLjw3eedZQzDY+Z2qbGa1kBB9UDRJ0OkHdDlIp08+fPesBs4MjB8qC/RRZh7707lDay7pYhqxqce3/o4OTGrIhVKGQIb400aK8b8XI3L/CFzzHkUWaoRZUYTylTzCXUedDSnv9waQ4uEcMXqVyJpCyxmNtBBSisRi9wWuvC+pvIH6M9SSk5UcF0Mk+A+2fOjFjdvQiqvqkmfBQTNcgXVW3IIWjsoqeua8NrA/J/T1DHJlTg/UEp3MmFNpIMGkmeGCSvzPjhB0je+XeDz1EoZkFBNwD9JnYqI+fLqB2Bvp1eiqqojORHW9mfXbMQEFWBM5gkUBAsmsPOJ0mxuNaFzaa755PhFSEM3W5qxtOo+aT0FLpM7XBQc/5PhgOpzpV1hFZmTgsUTbG7jegcu4MlM7Bqs7mMbdn9d0Tnai0vzIZzHR8diacGAdk7WVUGFzz3WSPsG0BJpatdE9x2GKLUvNKkI79WsseEW3ti3SsK4iA7H5taxzKARk47sfYaZdCJStdkDMpdbXUHZ3aChiY5xx6UMVIzknVZM2sJ8hfqxMz3WfnKOfeaKcGcwaccRjmqKe2aCwTMzHegwE5a8raVRxdfk9mJnRS6IInoMt1nGB6fww2DuER7PGD+wEZBQxkjxQ0aVbS/VkQsI682SOVmnXYDPCSXV6rkggAnet8Zq8Z+BAHT+wVnTBBR8bd9RaQKWvi2st4W0klj4NtcPTaO6m/aiscV53DnB9hSzyMXWB/8TPuGwc4NfywesIk+pRsc+rWBuiZ/TeIiN9wop1yz9xP6KOc56iHnijNBwBx6kXqWpR1k2tOdKeAFywx1EwLYqf2/O2bQ5As5+vWnoHCEWzO8cVPPNsxQfqsv1H5Y7+ONhUFUxUX6XnbFi+yrXR6faYEfWO7XIPLq510f/36S8FTkw846q7hA8yAVTX7fE4quN/6PGUQCdIalLdmrjT+AnSlASo06DqyD/MRpAyoyLxDk4WRlpYMMAwaVHJdg36eMT7MWE2C8/pQgqn408yXfgDP0GRGmW1n2y/YYNDkGZ8SnQUuUvDDzlotfktVoLZXrEngg/tnDSYomSJn1DIpZUCc62VbI3C2qcgZQRZVdUf5Trb608fUHgvI9nwEUGNNXkvC+DnA9NlOxP6vNrtKv4B+zSpzRkfUb0wHPsdLwZlk4JJRt21Jqa8qHZ/BFfe7vqJZzpwpy3LXEvXlM3Ce+B7poFJVC7hULfXY6+1Ckuf2FRXV23eits4bBeOzl39fhvDd5c2Lp5c///u/XN68+S2iMnfvfLrcuYVzdvfy4O6URCMU0S8OpZPeQiBG4ZFXKanofCmXdT4ulw+fPmXCafHQYA96aBV4oOCRRfvuu28jWFODd7t1QcnstbYjxbEMBuo8BISrbatjuwzMauDMQCUTsroDkVsDLyhtIFRZkGQpdohzUMVZQMjkdelGLIAWyfcAZ0GxSSnIZpFjSDxMPAjrTIDAlMbJq6pWrZ3Md9y8yXXthZWFTn3JqJ7t50hT4Wswp0EpFfJhngGHEzSYAnrutwhLEZhmoBpcadjsR6TEOmibTbN1pmPMhlCVJlzkOeP3/sMhG60RTB+61BNVwUykIqqaQ9FDJ17x/hkNNMOUGoTRb8/0qxxkNjRdTYXUJuvkkn0a6pOWH1Og06nT4UkWIjS4j+kBiNxwhIBoOzEDkJ5EUxAlcxF1pttFIZkzsyusD4zsNz98f3n688+XX375db3hEIJ4UlGN9cBJoPTmbQ4fxYe4l7OwRdSvVot6bn8hxUUDblYofbxYp2QCRnPKONnLanQL516Ui/XGnrFxa7NZp4B783zs841lUdjr3NaxrGOg88B73EuhMCsekmx+65tKtSh9tPNBbWVr4KLoBzV9Ms0cltkTo0qUpnQvyF8QxtAdqybIfmOuAJe4n9ALRztR1Oa8Dwx6eY7Q1h8+TPuW1EYYrKEuh6rtWhNYn8X6xKCTKeN3PkPFl9auI1mGUs/IiDE2Ud+EjpUal2YtGFPWG4dS6q7WB0mb8llWYVltBbTsf5nD9NGjKLNy7VD51ouvNJ9S6kV8QzEZRcaARrEnMyLS8BlnnVHmTvvU9dEgxyy1TgXfkyz1gkSCjwgtjc5TB7AZXO4DG8aaZ23LOhB9P4t1JDu6syV2w5YCp0xHnMDVXbGmUu9GBnm1HAkylskQEEk2agIXAmbYB56XwC024gm03VfZN9Zzcn1Ephxb1iLKx8laDwX2oJYG6LqLHVlm8mAHrA5Uyh7rTQZI13OzeNwLNkvKt/SlAJir5+HaBG8BWlcDKpWbNc9aZwzPKn6xo6d+e/bJ5H3sA8aOZ88Zyzm+2jipp4KtrikDAucyFNK0B6owAuOVAGDKh1lP+BMDOzjruSfmDuDB8Q7NbgqNDXaQem8LB+6Nz2U9TwRChynCLfMdDsBx2T/mkeu8eP78aO8QZypq6rsPKcgnYSju7+3Nm0NoiWdIMDeWSqjcR3lGx62iKlDUmoVgH3NfzKttYXhfWxW1TpGxlRomSBkRsTGxACM9N7kn5gQhFMYgJQFmIE5/64jq1OMLSK23dUrq3miVg/7A2BHYZwFiMzTWlxqMHX0RV+couBPfYGUdng8Gc+4D9gj73n0mkMO4Yt+TZTLrul6XZp3MAnEtz12TCQX6YKDdv/z0088XgFxeqIP/8Q9/yPfhq0bcY1lp2RYBcRfU2Soqe+XevdhdzkLnmjFvkNLdb4Zc3QgCFet6bYvG9zEPgKktqbi9LGMBiviKT0ZTjY/YDLh2OMyCAO1tD6Hvg22qb1MQ0WczUOXnESgbiMO4MfbcF/dxML5of0Wrkqz114d95/cKvJnNNzOIby9FFBE29mr28FdfJVjL3tm61r8xGGVP8F5eqpono37rkoCQ6/JvAWf+5t4zR/sc33+co2MH8L5mRytYxO+luccHWW12AP1RLuP77fwAwLLdDvcmeKXmg0CUPpFnM9dltnI2rz5f4MT1zP4LyIiY3FR3BZVShjXF+QMohZEG4wI68triISrJNUxUsQjxbzIPvysg/Pj28ubVs8t//fXPl5ub55fLJ4RVbl3u3UFu/V4yhRyKXTjtbYWiaAe/Axpj/QEee4OfZvW6aG8FPaVf1ZvQRStqUipd6G1BG3vDbCqdBhw/e94kGNS4rxdgHNnRMfs7Fk9TrckoJZNy+/L+RK9x8hhcOdUGJAyoh3RLCbqbs+kmS88k8bx8HiNbMY6qEPI/Mm0EalnM70pNMQNxIOUJrJtJsa7ETM7n9Y0NCCNYsWyBxdRmMM7PwD0WeVSFsPRaxiHoQjJNbyo5j8z3/RZTF/2rFC73GyeWItk1gO6Xdxwwcglw07NRp7vF0RwcOruqajXbyaK1RqYceDOybgSdWDeRlK0g6uGWtz2J9Ikr5eAmWTkPwhgV5hZaHoHH6J06ZSKPoQKB7s0A5FAb3cbg0fXANc0qxWjvEFd1jb0ROsX6ixmk5juz3pexnjNsJprvDOo0tJjDiHWhkILGiDlDJClSxScjpnOv4mOMy6nthGv3cATmTLLWQNIBZLgXHUjR89I0ajQjZe3BE/VOBIqqQivIYu1pjGPoVzWqsQ+j2ej4ugf4jMp5PL8KZO4X9x7vN1styCDgw3tE83VUNegHBenUCuBwWA5grnSsZpWp2SnVJQHdiQZ6pnyl/vAWReVvSlOa+lgzlu1jqhJg9tIcl9jHCYlEaOvVqxhpjLaOwVHfMnRfga46ustcbR/xnFda0Kil6UGKoEPrUJ13EX/GLftygY+905qhaW+zLtmBH1Aq199MkSeeV2r4YQsfQ4GpGE+DjGYndKQcy7OTUmeTTFcpQIylaDDOgsCUYgIesgXomkVyn7mnk2mesylVm+/8/zh7EyY7riw582FNgABBsrpKav3/fzQ2S6tbUnXP9KJRcQHIwpLYcuxz9y9eEC2ZwSZpNACZ+d6LuHHvWfz48fO7wGGJfHvCO3rEcy4QYXKSXqfN1OIZcX/nuYKeoTONKMHLUO3QqG4LoqRvZD6HQMth7Ql+UvnvbDdR/9+JjKRi0nPFe7LHDju9+bUHC2P2ROAm523KtKnIwcCZTLkDmlnPJMiMk9h8XftiCHYJXkLTxteu9zx9Rt98Uz83VkiBqPrKbqSelYJb7FHpYk1yMrLg9t2GQHMNbfGQ3s3rsa2xT6uIJ7FaHxLJLZ8tYKCCdfbewL1j5MFigNrj62iQXWbAGQJU9iwU6AT08/+CbYKfHTP18fAz7A3ZI+7PjPcYNT907rEgqrrdoJ7/z+wCq18dLVFwNNdgm0eE16a2HXGSnmX9Pcl71YmJwe4dtM3Q/k/3nT22c6CoXKmlVF46wing6mI89rc2JXMQx6rRd1iVT9xFbLQB6xl5M19iUJvK4vooef58aSPt+62vLWtCRgLXCRDDeQkVdH1vsmgCLCz+SZK5aqOgaX16Y8+AzqiFMvsWgTeSHiidz6BUAmi+qW0lnpz4klUj7plnrYKwlcskeFsnfVySQHtzF5cKbleMrGyK0DE3f9HxSE2UG3eY8GlnbA+In1pLk9VAQW1BJymw7XFs7K5KMq83bgaAcZ4l74Hdw49lhMpAvyYcfTY8lwgBRQiulU+ewervix/WxrXzr1omnwvA0n3SZDTXP2C5IGL792ToJemb38p5jOhjq3uCkOxpe6Zlc/g64ywTqqzpwCkHvHt2+ZlgaZLjAavGps2BNmJqzELBb22LgLJCL8ZiPs/ElJl9WT8ZFtPYGIo6cf8RDBzIR4zBfjuDDryH42Vamf18gAHnEUNHXPV1CeHt5fbNb5cf//KvmUeI0ijzHkkIHz64uTx+QLBPcrjkggczlOn+qKEOTFXEAONUlPr95SFNp6Fl3Tv6+lQO/cjssAsLcz90KigU3dz1Kla64vQXbIJOsAlACUkkW4VZUnPMQ+zhL0TTUOeMJByVvBN1rA/5qsrFtfDaPJh37SXgQePYv//+h9Jgf/stL6lnAgAAIABJREFUr8kG25gLUD56JHmNaHb6NlYtyeesN7BI302HDodqeqVK1uBehWqkM8pVPiewHPzzvKoY0zurG03urIYW9byLQ8vQ5ZTz3yTw5jNF4WowWhGos1mvDvLgoyyQqEhNERXWQYQesASV4J/PiQMH7X3bPhSNMc871ZkNNnWEAteYqhPVz1V7pKwR2OC8eQ6l4Fa4xn5IgyLFW1h3K1gkcyJSBpsFEuDHd7BtkNfRYA4FvjViAyzQhE2Qb5LM74M0JqAeHTqo1RKo8x6UipnAeIq2iDQRfLku/GnAw30qRiOqFTrR1GpZv8zyojp6EkS5cuY3MmRGPEhhevEqh3xUWkZnLnpYVVnOsWtzrYbTV0XV8/ZK9UnmKw/+ilzybAxkayhruDHE0qzSj8M4ldG4nSvUs9cRByKNPlcdmlLMKLeRAPCMw6GPHHZFD0w4fa30KQI19n6cq/LzQ0rTD7P7S0/RkjvWjDWxctlzX5l91p7rcNisZ14nyn7AceIcUxHYaJdUAx4+iLGPiuKYGNKUjuve7M+cyw/vDzVZG/xN7lMhOCf79uWcAgyBj3NAZ7LFvXFGoqo5RD3vd79V7TAd1mtJlVShLCpo7Bmr2A1oC4g0EO2+qPz7tY9LQEiQLIrNq7weSp+jp3KNAUZWgU8yA0ti9ra01YfxEVQAUjE6Vet02kFgl7wlUH9aIQXtk0DhOUBWHZh1YE+xFrwfZ1yEGF9mdcO5jCQv7hEHNGeu2frTo4Y9WXNt97nf06RISts5wLZ6VDEJqgatXhsU8yfPB/sB/fRYvwCqG3iekRH0mF4ZADz32N9VagyUwhBJteJZZ4RKk16Qzs8PECn0zIKIKklybakABVTBj3/TFhD6XW7f5TwGmInKaPcf+zDV6ZPKterUJm9F1OujS8vq/9ika/xQkDo/W8IXIZ+70rk5446R8uwqSCMwWBGyt7kmglo0ENh/55lkovkmBwHYElhX3CP3TlV8CRIAE58dcb2TyrD2ksTYyocglGJdZyEWfYd7HDuPfzkHh9EOwC8t4TwnvOorpMKOoBbBN9Wq2Z2oA39EKKRxC2c/CdSb+ogkTszinfJvWEbrh7KCxbk6r5fXzF7k/BsDGTt8++2LVErPolih7k3Yj+eZ+GCAdfxpQATofB1XEDX79U0LbheA/XiAcrymfrE9g9xnejozdqHS/omV1u50pjOGRTLBLfcbz5h+yfRITrBLO8nnGr9xfgTIOWNN5ixslGqq7+E1VOgiEHKAbhX7y34apZG4UUDDuDc+ZefbxFFRqFSUAKyePjkqasap9vbaf1/BxYIV/p/WrfUWB+Rb/H4Ax7CuEkdulEoG3vcaVbw3AZI2eu7VPwoQJJ1RpmfcDsBn1ZGP9z2NRUs1jrEzh6ptY63jTDJuaOCYSTeMPn1VqrQnpfkAXMslWkRZ283TzjtPP6dgWCGxI+8IwyaxfUF92wUEoAWqHMfE/jbuFVgmVoyfnNChmheCJE0yr7M8sUueAS4rYmJflRDevb98ePvb5cf/8a8dTP+ZRtj3l3t3GLCbDKYnGRT1x1YzXB5jngB6dIpWb6YgFKT8XWkGIAs8PBro02dTgRgNWw7++L4cLD4nvNhx2FnVo9KQYah1JNcNOQ7uKjka/xX20ryvCpnI+rnULtLsRvHzgrYP8c3GWmMpThLKGg8ZFKUZPUFHq45sJJyKNDZnGaoYxcPPhpp0rc4zjnqGn783ILk6+DjW0YGClK5vMhWMIKJVmCNBEu1I38lkrjXEGs4EMKs+YuSkAZBUtKG9Mt8EeRkNcBpl4FyTDPGdEmPPSpMCEZR8Z4gs+4ADeCRGm0N5RrUMThug8/tFJ+NQpUMu2OV1omX2lxHURLVxEsFWKfxMjBZUT5BQHBrInlLtfE4M6np9HMngXlG9yxEeCPYErR8tMKDJUGGd2vGeq5bluU9FlOvHABMsYWxZZ/a2FalI6q+XImqJNDynUn/tq8PZEkzU8ZYyIQhxBEQnw2SfmWdEsYNzhcHqGuuDM4jS6hqfFdwoCrsK/ECMCkrUZKqWGGR5/Seis9wfztyg1io1r1TZ8YyyOkAch5xA2xl7sxEYPgJuqXVWM6LWu9EdUk7shTxQvqkHnynIDsP2d46Adsgz65qK1nqN6iib5FQwZgO0R7k+aPRzoFa0SBY4r+xBE4bYp4yXqCJx5nElIbvZWBaedSWyz4qtngPPHdfAerGHI+YxZ2WQ63kw6LH6od0wEE31cpRWgTv3VXuSe97PoIrIayr7E5Thes808TOincASCmFYE9CKe708B4NFVR3zbE8KvKLWRbqvvYZBU9eqIMIaIGxiUrFlE4vJtUxIyj2vIIhnnz9TyduzsAdasCTJW5gZZU4IJJG0szdyzpYY4xtYr8zeUvxkoKjouAPa8z5LYGKTd7akkau2qQT+mSqbavlsGXuBNX31sgJHfAkI8lkCT0cCj6z+hFXYbyqdBoT5UFVvgqdff62fSyK5mWXn0TTuO841foV78Vnxp/s0wc4SyfQMLjHQZ+C/DfIjKmNCs8Su1VtsaClp7uPQ0gMK1Wbm3K5KevjSUcnS973xP1FRXuU0vmf9fexHwSBsNe+BAIV+VNvhmYkQ0VPmC1bULuDF7IZAApWPQ/3VsTgTdrEnT0BIwIZ9YquLFT+uIf1wU1zluvNsdl4c6WJlTjBA5kWo26NKRmTptI71vWVAnGMn3iPPcyqXoTSHCl9Q5uyzvQcTIPvWpUHz/knSYCvFx3f+XXwFcd+JkXHYj1HrKoZCoH3aY2sz4BoqDtaqKmcmrJAxwiKqlr1RgBM7wfdMWKT3kvxzxjMn8+GDAM+ZGcmIqfXVExvIFgsLIZ9VVVLOiwDlYXeTeFerAZZAwVnn3A242HWqrxAabeK/rjV7gTV1b/t9AcGw9iKcdqWYhmExZo5VK58rr+ug9I4cy7zVv/61LJWNWAilkYreRG1S4GAu41qruJ/0ZW8GIqEBz5Lr4FpN9lWnrg2ufoaAt3uL82ZcZkLW/dDnlYqxgkSjuWiDzuriEe/ZeBs+D//r+kmT5r1MyrGpGH0oxBG1HNAmgMKf7KeoOGPb7LldPmN+wu/IOuA+MoLom6uKacaYzJ97Frkf1gkxtxffvsjvRyMDUHSU/UOoKkUW4vD2EWcm9cNHiSu4puhKbM98dUJ4+/rV5d/+9Z8iKvOA/sH7NDY/vNy/w3FCESv9y0NCQtgLe3R5zHywIYAN7tcIvYu4y0BLLro3w/xC6SmZ2THKJegYh8byq0GLgjGgEk0WcZJtrOXBFm3pAE0TyTibjcI4q4yeUWGdxoGkbEPGUBvAq3g45yUKxkNNgrWDqcy9VABQHOWlRRNcv6huTSI89AMQu4/tfYAL7AYHCUhlY6qOSZCGWhhocUBCnX308EDJSSzOiFSoGFN8itDGjHUR+NISRMMV4CldocFIewmL2DrDR2WsBGSbORQkatUfkxYVkwzWUmFa5aLPqIqVBpkmKiYgccSjH+pAeC9+P6jxeoj4O0HEWfGwA8jLKc8zznycGU5QQ/r51k93oH3ri3J4rUaA4ID3l9phtTGVgQ1CNeAzmJY9xUer7GbioYGLA1mioKxwmp3XW2aA5lzD3Gd6B9szJ8LWLLHoYhHZVqwPIGU0Qn6NM2rioFqYtAudAtfncG+T9Bp3kmYcdY0g19OqbhudvRfXoI6iojrec873/dLUetmAPA3yckZGBRGRlxLGPve8xw6soTtqsSDrG/6rUp8sANfyEMaRNrkqumNBvgT37GdNMrCEwL8rDc3vhA6foLjjVFS4NPBJ8DpK8jEPbj2svA5GQdTeVLtcgm1wVfvYqlP26XoYpA1mluDoxpwl1Rmt6Jl4a9fiyAY0SGONcrQDd9c3rWhQEisCgj1jmBOqTXe2KXTPNsOnR/yGkRcVDJBSyGdWwKAtBfYkmvAdjniS4lZItcPnXuEjgN18przh5MMbpNylp+8IeKbglmtZD7qIu5TUM7B1Rr79LMGB7uHSi0Vj3a+eqSpMtwJ1po+LKBsQkRCGNbPkh/0XkRvHEs3+JoEYfZLnlOe3INx5vLIzDFIUd1KkxZYEhxZLdTvYCwukCt5VxI17UIGYIIPrYm1LNadCRGWCAL73a2+9a3tOTvM9AqwlzPpErjPskfVa53k/engoEysMlRE8oxhHMXBURAVirABHQXHCDYKReZ41j6UwrjLAWibBXQzh/jRhu4KypUD32sra4Hdil3gvQIK1zpi0SjuWrSAFWtaB/aT8flD/jcLi71a4sbEVbmmwl0B0QldWGUmE/LkJgH38+iOrDybFMndkFPX8tI9TyfpUyyYGJyAWxdiwrlrxN8HLvj/1FhvUhzGxlpkAgwNtAsxMrZhrpdrFa2xRkcqcKu+C7hQHkmz27Fndk8XDtdpXm2eT6tztASq1/6/gGN/n//STbgRCKs8w2sbsseInJZH3FLjms7k31NxZ/1Q1NwZNW62oVcbKfGCsTHuty1i7Ami5r61lEvnMxp1exgRQeDwCAVxDYrXNDTWhMX7zz6jyLlmkICKIGYGoT51vyPeg9/Mcub5WZ5ntWFou/Xcyy6DXEoNI9ec6egYba1hN5BncPEYjhHuotoCVNQFumUkm6J4ntUOkMcvyoLf+zNDh3jrOo4kzgDDXa7ygbagfRNZybQFhMJSVwu8Ilvg57FHjPmNOvqeojMCcYADrF3Bt2hVnf9t4ofT5VLDfvjmqzdi7trsVoMAmFxyiV7dxFDGy4BFMJ847OYX0fQBJ51AnuV2FPADM9CQAuNjXCkvye1+XEH5+f3n960+XP//X/3z59Pnd5dtnN5fnz59kDuHbN+8yh/Byp8x8y6gmhKiGJsCbTDcLXopYk4wPGQJ7ubwf9azDaCvYwi8+vVEApRQfbgYKSXsK2wgb9Prjh2MOFkEHxjL8cChW4Za3b5A/Y3y2WcOZXsBggHegCaucnFFYNwI/4oBo+COeEwWw6wxCg0OvMcqiQ4pFpXFkPNgEc2sEdoYfqBXVF6iS/7OEsJl9E8JUzCa4EflsDsN65ILU3zHe47dDJjt0NFThpiwqCmRgVvpdnXg2+q6b+2fN7JHCYHROVA8594HzyqDVNfWyvg7GPoL6BS4mBiIsbGKu7awyyn18SSE8khCCzMnGs8fOCBPJCDfemWGoCL5PX0DWanLnSTTnzPle5s1Myl8UKcha1hOne517yGu5fpNP7lF0n8+IeuEEK9iDBEeKF1xHaZQjj3HEGXXUBYZ/qF0op62EWOmTGsl1Wi1sItCqCcgWlEO+MGAdAs6Q8Qf5GRX4c29Ug7w65FTmw1WvWpVnV5oZv9vE9OPRiByDSS+ElI/1VSiffHVC1+RewMPX5HNHH07wmqpoaQw8f+ZKKZrBHoEOphAMVd+gou9vD7Epxx5Q6U2SjwIes/eeVADE/h0TKJBjKbZn+mYpjP8TnkdojX0/Axk/h/cEHeb8Jmj8+DHqsyZM2C+SqS8TQmlHccQf6cVp8pIeQfsFghRWHCB9axP0wRbYs2ECUodetFtabSrOUHE2u5L3DSA2FoHiKWcAQGTdPdIKa8U/lK2HAg8IgY3DAbdHij7wUopN7q1m8p4kK5wL+39dL/atiq3SuOw7/R3SizNdsG6l62isZ9bs6456iXjXDT7reXwCyUxaCQZWqTj96uXLBYLtibd6zKF3Xhh22B7qBkqlm54DWu5Vu8rWwcbzvH+X8G2Wm5UJnnNppJ1jy77hennfc3U3VbupOKrqa2Ce834awSOSnaBy1QIBOlsSDpT6C7AkAX+S+Pozkjv8ha8nCPPexvLN7/A8Xr58dQSNJgW8H76K4MNepCQ7zLRdfzXXWMXqVp0DDr9BIbznL74JobRnzzsGxLm/EbxYz+lofyboDTxLw8o1KA9P4LwEJHZviWBAlPXsHEDw2kZSNVn13yA85wTAeSNRAsYMoOR30qoCU2qU8nNCaHU010jvZxgxVRHGbySJTcLDWKGCPQ0wC5B+mRCmyr6ZkqrmZm9sfmLtSkXcrKwCMCv+Yrxy7me0n9915M/MMvz2eZ5NYrJRfr8qIRzISzVIwRv9qDT0+t9Hl//wpz9lLzgCJrZqjA57gP+dDV1CrAYA6yHF72sTQuM6VXtNSJyJx/V9mRCqXmsi0ZaEF4cq6TkBENzmrIa1hf7B9rf7YEjoMfqH12cPRxPDETgd19SkCuC/84+znmODWaDQBvA+nCviFPYi15lRR48eh7GnknQroNUwSFJJH+z63MMimphMn92lsz+zr67gvVoUAWc38D73cL+02gIvjw+Br6xv7qetIRlNtHOeSvqTJ1HI5xpb5OncbD63dg/BQmagf0hbBk4OuwuoL3Pq+izXs7/Z4AXRaiu+BPxamS4Nl2vHnqPmypn+MiEUyNEPCUywjlw7wO6VvcGIusZcR1Fj76m9NjbLnomIUKuRAgCh7Sde7M+k+IahkRaV5luskSJt/Fm1185XTNuC2i1fSxl9/erny3/7r393uft8e3nxgmDn4eXxg5vLx/efMovw7q6BipLVQRHpFXlURcCwaxfw4WQ6r+yOPLJzC3HgQcGoGDQ7Z+ESWO+mizZ046fStpJtm07LqyaQVuiAgxZJ/1FgSAY9jG1wBy2fuM1+R0TFqoGGMIH/aBoGkw1CuzkP47GKlJ/jn6HRShFbEsEm5gDn8CKvf0KCS8dpEJGK1wbDHwI1UxMy0FrueojbdEN1XlUEB4YSmFRXrObZ0dTMxuRaHTQv+plE4OCCU4EspfNqiDm8TfhTAUxltgppBJ0is+cA0w2ZYG89YzYzmzAmKFg1QxEKq59BKyOCAy/9dtSlzr3h/UQxg1LNGfLaoC3MWpuwRBCf9USKHmGUuAf3bBx6xj4smWEPrGonEioiRFBO36DBQug5UxOEVoARDLLOjD4M7io75wSEa7YvTHRaZ2HCdkaTY0iGRGn8WevMWtp5kYLJz30OUjd577NARc8oqpFv4/BNBo61v1yyhhiS0NfW93oOGApONIkNQjvKpA3U+Tz7c5yTlopeR1dYaUwFj+Tl/v3MdyTA52c8Gzj5GDw+P/0RJKOIV6znNvvujmt9e6WXTdSA+VBSjARCBIvsJ1ZAJag0wiGn3ikbvL9sTD+vQavh7UHgPtoL1MT/d70E6zsIbVQFyCHsQfPWCI6dCXVkaHCU3aaIiN3AGRwVAJVbqW6MjmvfVRWGq24btHtjGTzjBoUJTk+BXvbqxKi4z4n2Hv0k6S0aZcaE1KpCxMRWrWb/8f1DlCqI8+a4nlJv2eXp70Q06be/5rPOtB4TJXu+Yk9D6WnviOIj7kV+ZpXOHtGrP7iX5FRKnM5TNoY9HlWUbDKe87jG/z6r0qAMvri+iANtzq1si8qCF6g6U9W0hV6DiWbWbGfGs3zY+1W3RIs9ewYYglzSqr68b0GXnLklM6LgzrUK8BT6emdH8jwBt7iWH77/Ppdi7yc+u2ITpSz3rLRPjzVEIIPzx3tRdeA8ZIZqqGWMAOrIgvQ+r1Jz3MuCIu2mfUOpMFiZmhaAvW2sHe+TMzgAz2Cqo35KJe6evisYCdNgAGCS7FX+UgFCmfXNm4NCXApWE9b6ivbHxu5ZtUMpd34kYi60zqyPLYGcPbesMwDD1sb7ZP3PCp5Ww9g/2idtTM7zVNgFqw+g7eGqlwdrCaD0JnbHpNR+U9bIGYiOqBHw5bP0p/GhC8T1V1ZKUt3PPOFW3JogdF8cJdljI1eog/MjyGqFnOpJAEP2x2Z8sq9cU0FF/R/nRpAkVZVPVPeuswyD6q73n/fIcz8B+tpA9wvXbtDOvdlPf7r04754LWfNZEQWkmC154yfuydLqZ/a+/QmKh6D/3wY28416E/5Xvz2XVl47Dnew1gjCdjOm9Ug/S2vS3wwkRquAV9qFez2XSvbEZ9bu9C5iGE1r3HD6MET5uPfBUdRmm9l0d7pJOUT/ksF711V50nSI0I4EFCxJO+F98tsRLQoHmzUynxJYsABgo57aMFp9GHZY9No8Jxmn0ZZ/6oGGqAHe/O+VeP4ktMEgACXYWLURgFMWdF1XIb7hvdnD3L/vCa+NH2Nz8taO1XC9SHGCaxXgJ+pPsd2DtjnmgDGfT5N6mpbrTae967sk/yZNYsXST6QdrIIdJZ+L9D6dRXCu/eXt7/+cvnzn/9zEsJvv6W3jMV8dHlweXi5f7FBlV6/NoNehhxEdGDIYRK6laGleaX6cUND+OcgFDWwTTjy/7t3k/X+ZgeI4GHqZKMtdhEabHGwSkWAOtc5XD0gddRJemLQqAhUbSuS1zv0/FyOclDSJWk6WhvxeS9pTRiJc0IoVzcjFEZ/PKiqH5pgKKssXZF76OZuT2AfXZWGjsTqXqlUJpZNbIocOGukqG6DLKshHFAHdqeX6XGbyPkf48V7Wqa/0nHvZe3ZaFIIuUblsqXNsNH4vJbem3Bzz2fKV5zlqd8zhmKIqUmAaJSy/NKKTGIMIjXCQYdW1vfZeBhwLKmiwJ1HAWrDUqUo+UyCLE16W0SNBJMDQ5LLNR8I3KqKzs2pQS6/n/eL5HzGVLysmuoENqS8ESRJOeGekvSNYmPSaiO8SZZGPChZhIYatBVZLP0zv7O5luyFw4lP5SoB8BBuDWKC/4MKXGeSAO5UxcfIgSKyh1S6DRCyPpLs4VGq4sS7INcBqmt6PyrLzh+a008AvcqkgTx7nWclrctqkj23VAJ5HkniceDHHMdSiqQFpppMzxCKWzvXqhpjCUMfTb/yuyMpNyFzb5oosH5BPk+qmO7NDLlljMSSujOySDWeJCyV+GfPIu+uM8bBcx+l/tWeCaTYJ2GgFTEp2AgE2q/b+6uN8tlwL/aq+Wy9FtkYiFsdI3lS2aMvxiC2DkjgzCDioE2ughEayxr9rXZJRUwyMapkem6xYxOoaYW7ATkOjXuxOd7AM4n9qZLIvaXvaz0Ov/zyS543vRIwErhG1vj4nPVlGMTFBqIKDEh5qDGOmj2aWYKyDQDHDhsMhza50SfsMymKVrGl80RJEIGJDCYvAKLIF/aQ8/Pzzz/vDMF8oEpV0Co2E9R/3+PfDfjoL1eIZQOcP3dWbipXQ/+rHtk2iCTXrNMb+uO67j3LZWlwBl79+uvvWAEG6/ZznxN1AYP2jYPajx4aufb6LyoiVPP+9m//Nu+bhHQVrIAsE30pI6eVXMVnoJpZDa6Nbf95KrYndT4rYlL32CMJEJfgaVvZCwfFOXRR7p85W89yzhqgF5CWBZT3Wr9i/VcTEWmMVZEcIL0eVvcjfZG1+51/q/K5lXgDd58piQ33HiXoxSDGC/wuIKLMEs4lFVB9WSpcA61rJzefd4mT/jAzgh88rAroeoRUutTXnivZ3X+NMxJHTM3XZIHXUAUs4FiaLntOJeADPFhyKKCaytzok9wjz4B9iS2MDX3U2cjdL2eBmMZdnLcmvE3EuR7BLu1R/ONpdArPyURL0Eigj3tTGEzA6qxAWpXRd4dwm6qc2F0TasEUKk0CljIYBEv0VaxnANNUjluZDjD85KYtKfZyHfM9iYVg1FVURWCk8VtFxZiHyBrYElSQqn7D63Dvppd258jrri9sDm4CEQBk32syUHVX7Bnr0Rl8V6CO+5KVx2e5T2I37i6HAq+D5LEbVhbtT248Xwoza0MMztmIH48YTse4ea4TvwGqwbz6FTHL9kwKagrkFHwtYCCAJ0DH97RLqnOGCn0kSPUJ7CfiXc4M/+azwyQaiBSwkIRQ0GzgI/cYYDVKzRWnA5xOu9X8jH7R+9TemNDGlkyB35zDOMeEMHkUglaJHTofOnZ14D82z3YCY+msy+yNLQFlGt0GTDn3lRfsunw9ZfRdegj/8fL+9vXl4UMM/gdG0V9uHn9zefKIeYA0mE6qe8qdpAg5DE+fVCjmjqHFHQDcG2u/yzcctCAESwiHYpTPzFDP9iPAdSaZKSBXqmcCwTUqF8Gqc44hGMWUjRfHMy66yEXm+CHGQKl8mTyHQ3qJycjxAEk8V97Ng5paJJslVAb6Rtb3JFoVpDAJqyqmG+A92eQG9SRRleqvMEz5wRxMH+gPP/whQVWRihrAJl8NfjMPauIhTeKqhEkynkDnQ2lj2XynIMjh82muPSkMKhdscnJUQp88zUYyMeH3CDZAlmKwT6MlRNWS7K5yilXSybjZfS/RNVGTYw7dqWeTn+loU1mgOjZaHD8z2cIA43hwtGf+dK+xfXmqxZHMmZw0ye5IBAwADvaMUB9I25pORI10ZBj2IEdDvAyuddznpCz3QrBH0DokXXVPBZUcbB5jE4pyqUPskQRVQ5AEWER8k6wOBFFQhgOjM7WqqBE+9msG2EIBbcXa6/odIqh49FSrrKDZ0xEAwLltAyeyhhPB4RwGHc14hiZbJhahq45GkeRn1F6l3A9gZlVRHbJBmIjhQcndwkf8ab0cpWVV2dAqJ9dhwG8VpYHmpzixoHwRxWrQjnHmeUCVMbDyXHHmCmiVmhvn8vxZk3gG9K4fiDXhWao0yZq00ftTVIhLHe85FvU10YuKJ9SlzbNMVdcel8+1mQQTKgC+fPUqQWmfQ0UdpJInwIeuCIq+agi01s66a8Aeh/MN/b0KLBRJTjCRAKS0btbHM2ry2vckmek1mqwpQKFQmP2EvM6ky/7jPJ+wFe6nwiSNJ9W/MQ3Sh55e0yKghxLpHDPPq8I+EzZbr7niETrQBhi19WfUt4Fzg1FcHH4MMPE1ogKbS0rfUOnMT3OvzNZquwLn9ZvYcP3KlblSEM3gMQOx36DO3H4sGQX8TisoJ3GFMQ14TvgLril+b/vb58F1JklcNdZgRGXPtLMM4EpwG4S7lT/OY3uu2uvEWYrPu7m5/PGPfxytsXQrvmKXV+0N3V7mSxz3vYMqKGWyNpuemUext44+CjPj46eoAQeInL0I+JGh1j2/3Av31yoIYfHsAAAgAElEQVRf6XMKqOAL2bsm4t1HBcByvRER6n7w/H8JYAq8spY8C+nXPMtWeOlZY55j5xXHRkyIJPvTERdbX/dZ5nN+w7xFtAYKLPyOSXPvfu69z7AMKPs3jQv0TaqQs+cEfbFbGeW1Kl5mrk0MxQHdVooUWeN9o9YJ+DswJEnWTWnR2i59e0CJ9WtnbMmqrdw3vihCX2kBeru5eG1rEHA7mCoDZ3ieBwgPC2oV545lQWH1mrznPUZ/K2gG9bIJlhVYnqvAnfGJojmNWQswpP/QlpsBL+o3ROSN6hR0v4EIB2jveLUBM6wRwGX6HsMe6L06xxfbrgYAZ7zAOvauCrIpbGymI9fLM7PNQ+VO7jU6C/TVjmpc/7S+5O1lrpXfY+2sMl4B/7J0tGndV9feW3vZeZ7eh1VDTjGFl7Q4TezFipggjrYg+2DMDPd3ehTT7lCF4CM2GguiGhptY8GmhcZ6zBm297oD4FONp/2CuOj9h0O08Zzs4NcqNNWE0oJAzvLGNngdAtvaT4F/VdCPOAhxm1Wrs/ZjP8Kqsg/bWCWKy8+f1TavFYS1hIJ/7LFTy48+3j3DGqtkiy3m57wnayyLI0WP+UGeQeKGXV/s/noOBch4rWwIgWnW5+sqhJ8ZO/Hr5S//418ut7d/vdy7g+d7G5XRJ4+fXm4etdG9FbqiTvVkzbRDG5iaWnq5gna3p4oewgyPvFR1tC/t+Im7vZf8e6Rk3Vxn543jymDYVe1cUBtimx1fqYxNIhnDgOPr2AJpOakeRtSiB9nqig70moi1AiWVK0HPlIw8ZHGMKRtLSSlNIA9nSRobyOqXwVroSJ+olIA0teT8x7/5Yzb70VskKpJkiQSttNluzgqDyBOOmtMakXV6BjomKG1uLX1G9A9jJC3XA9eespb44/gePrr88vJVjH7QmSWEJpfnTVrk7+5QGPNnJni8Jwc3RmZokA7PQCwJ0dRrFejgfUPlsOF2yDjXAx0HJ3k40BiQIu0KYcTRj8KosWARbTDX8RwKVktUeE0SqimJmtCXF89w1NetsKZ3tcn++T2cvRUAYzSIBF7vbo/AKpWSUfwc+IqB4zrpUeiea+XYZv0ktxu8fQS0VlCWYCUg0hmO8iQCaxXCc8J7NNhaL89Jkt0gMmdOasKpeuqzMVHnxnRUrl/7burEU/0cZTIyzIpD2F8I/Wrz0kD0WEPVQnne2BSCMxP7JJ5zMFHSmhBC0MtR0fk76xcndlIAKzWZgLiGXHqlFU3R6yNpXg8PyQDGNcpkSyLSBD6KS/uVimimnwP0d1XjP/3pTwnGfv7ppwNRZz9VMGPzQz9XxIVrUoJbNBXnyX0kAdkMw/YevO6cQ4Enxz2cqoScq4Blo4v9DhAbmJfEdOfNc1sbVzoNtjrn/NT39btAZX2uqboh+T4VOAE8nasZxUFD3RDp9PANUTYoDRC3OaqCXrw+8zpHr0qQdXtb9ctRjXmNgEQoXfnqHm9fYQWzBKyOHqn9Jq+//VAqr5WR777//vLdixcZRs+9kYh7Tya5JvcG0FZDdNBUjEDF3VeONYi0f5KuMTHOvWo+k6HCCnGksrNAPSJPo3CHbv/u3bEeSeqn8m0POwHb/cwWZPB7BYCuQE4pbOmT2r4ORXIJUFh5nxscyxbJmUuyRKW5+6T/k3zctI9pwj6pum0eLZUqE5JUGgFvV984gK1V+/kMq4HZy9iqVfLYS1a4spbrvZL1oq3KvlKx2nFUO1OhV65nsBXzfh6Ba/bK2lacrWigXqG2itpVYIXh0o8DbvD8s5cCyjSg5NrZ1+wlBdECdk19HBuhvf5dQva+WgqJFTJX+H2eK+ti1b3AwkZ0rHqqT8RGUaG2j0vfV72B0upKt1vP9xIeg/rz2Y+64s2TQ2guyQKvTULw+9aIo2KZVqP2xcmOwA8Q3LI/TBatFmHP2NfaIOMOWV6yZ3g+7CHWsqPAPgX0qG/7uMJCZ88Z+3G9B0NowiAZY7BE6/AtsxoqpCfBXJLQZwazZxW6aGA8S7IMW6JzWd8nYfjuxXf5Jf2K4MkBOK4th/e/tj/VFhjznsEm1iIMlW++uaB4TtwgRZ1nmdccKu9rw1lRhwQ18W9GUVSfYv1IR3jPDwL+TTjFWMBkv2qw7Y8zhsiokjGZErdm9mH9hSqp3sMBkOw85j3G3HA+n/F0ntVpRrPXzDrZf2sMmNdMdZ9WBL7vfhG8qYBRfXj2+trNuJeKK3V0FXvUs8BeZI2dT8tC8Vk8b54vOY+MJZ7DixcvctajL7EYNQruAZ0r0EkcwXs24awt5j0BHTmrMJQiorV9mTN/exugmF7+Q7F9AnusqcUv1Y3PNNavSwg/3V7evfn18tOP/3b5+PFNFEbvXVCkeZAq4eUzaFsDXwe+piSbqkebFwd15t82w6eJlVlZVCRIgGIIQQeuogq8Msj740cTL0GEpYax80VqmEKVu1eqaQ906SUmN0FXjkHaHcAbh5Gs+toH4MGy4pCDswDX6oPIt1l6HuZ6SQzgeWg6LygmBh7Pn30b1C+b/v2HHFQ21MHXzuiFzlSy5wIUgw3AxsIwB6kZLZP7NUkV1cnaz8nEGB0JcPvsiqRPZWsUWZJtrgOHZB9d+N1z3KL+XGd7HksZ5JlXMbWHysQtgQvKd+vlsiFZQ85h4p54jgTqGlcDwCRoznU5/dkNXUllwzdK5dISHIDqYfTe0+M4xUNHI5ydl8GJCVSeyWgBJgOHE9ya+QxS8WCdotQKFQIqYI2pCLHO0OuxqV86WpXxKlqjmI2BQioYpwHQpai1x8M1t2eQf5sQEnCzTglcJpbg/ZmMptogT3uwvutyJJOi/ktorZgHu1lFO797UnVMQDMUU0llqFAidwncEBsikOK+9xkCAOlHCNW5+5S9aC8W54aeTO6P61ekgj0FbTeBK5XgVXNEUwFfbPLmuvN8N/9SQ/0l/dN/k2iS4Keif59B4t80gH73LrSXJKMEVxuq67w2Z1PlPjasXjqOzd7XisOjyx/+8Ifs+4gCLTnljHCf7AvsVgz6qvlWq/K5Sxx7MKZ8evozSeLTp3l/VQ7LULhSuBNwoTR8vwE7+1YUPmekmyXn3oSaj+N5nJU/rf4bZAfk+fw59sBKGOtFYtsgunZPaow0dpNb9nrnzK6fdyNqAnycEovS9U/Dz41U96fAnUEKzyXVptGj2MfnAe9WQFTAtKp0OOj1o3RcUkExKdasJVQn/U58TvpBWr3ldwUpuLe8J6JNY3IooGHS4zlJn9lJzOignA9U4H1VvgubQ0GHCLFVydBB9j6PAGDM3GSGWlgIRZyZEcz78aWys2AgP8dPSk3k+4Kh/J3nYrJcChQiFlVulKXBmmWeZUC8zh3l75x396iqmGGATIynlZoKWenj9JE8Iz6P9c8ZR9RnYyfCCllQZdAuIOjgegNEbVSCzY00MChO1ewpDJS/HrRxAFTOr5Vqq2k5P0sIz+IzeY8jKem4iVDO1i+WPirO68BFqW9WltN2sMDeKmwE1PCtGyNSJcdrz2+C9lWYY7NPZ0UblTNPUnnTeYjsBRJXYxrBHkXr9PmyVWp+ruMnYovnfwWdSw99mufJNZIYJTiOAjozaB9fvv/u+0NIRXDA8RVN5usr8/ySvDQBie+fngUJAbd4fqb4I9YyLT0LvtOes4KCAA1nRztYOX/GKxUgsofsSF4QLRulXmCM68o9vaV63PFjrAPiItDeWW/6I7GdMDJ++P6HrnHGELw64pyMZJnCPrbp199+XaJ6nVWYwsuUKX/97bfsSatA+CD9nuPAEiM4fzNxCtocT3KdnBFscYs5VbvkmdhjnfM/MCPsklSiC6hGw2PaCdxbgEKS4SVUvBfv/c2z5+3HXSIUuuf6OLk2bGBnS7dyy3uyL8kRoiGSZGmFgPmrFlQa51E5i+gbs8IX35sLKArGfbx89TI2JPt99N7Gcp+PymTFIBcvQGme30e4jhhDphnPG1vMeTuzvmQMkNiZjFk9JyYRTORzz1Ryro/8iFgggPxmf7JvSSbde1w7a3Eef8H+iigZDIkUnzqCo2BC1c4D8gwYY88Q33xlQvju8u7Nb5efkxAiKU0AR0JIQ+P9qIxCGYwBe/I0myK9duvRQzhGsQYOWxEEekbeXd5BVYwQyPtUCO37iOjMKChxPGuwbZZsKvCFt59wTZFWVPxAyztTyUAgjmpOvz1HDy6MvfjyS5TofHBShTrJWVtmLgWqdBxRXR9WOcUVt0lAdIOYSxX4ou4VFbw2mUdtLTOQmlCUc97XH2uwZFCkIgPgocnG2VauP/S49RL20BSBgZOu89NhqgRlQubmOpKl5l070L0/NjxGQOecBHRUSwMBx22A7kYYIkqPFf7gfqMYxYy/HXIOXBIgjMrmC/67h+I2Wk+KCB6HiM2fNf/4sXxzKGx7HqW/IoOM4uG7igSsEiXNLaX0CRkZMLBWoH4H1eGkhBkjOdDBCi9rprM2OMJwUpE4KEHvR8EYlcLKjkiklIZjnyJRDw0m6GARq6MncNXWjA0Z8pZK/aolZ+OjImVRNq6z3P8GtqPwTKQgNOI1ayuMYOLJ7wsOeI8GnRponmOqDBOVOffMCbBIsZYKqiO3D5X3Fk024HffaMTs+zMo4jVFCpmH1BlBrIG9VqJ93dBFR4uAl/aU9x3V1c9k3aFOcQ4VtfE68nkfUdkl0X10eYVzASgZ5Zg9QrLIPjx6dd/D/6cHpKIT2A7RcYKbACgR/ykFW3XKJIVUtBDKet+RKEqDH9WezcDjZ+x/HHgpXJMYR4xnUuGKWPF7ScYe3/Q+p8h6FYdqP61qoqpTxrFv1hwraf+aCKbBNO/f/QLN8Tp8G+dvhbrOrnsmdMU5f/eZPYj2OWrLj76/KNOtUf40eLiU7AaI9o5p17SDUm1CyxvImLNo1XyMDvdcWQjtl9aGhF6tuMF8DQ6/aswNFPl8QbHQ8aDAsQar1KRyvevlGgP4QEccvf1Q+AvqDIUPsY4r2ut+JQDC0ePgSRL4bNF5AzvZCoon8Fnen/Th9sW0557Ax6rs2RYSLAbUo69w/fr1tfYHl7mQ9/o0+frR4wlqUqGR1bOqp3uA9XEEg0lUgM9VGQO2rj9Qn6LQUsC39ZVJtcr+ZTzKb79lr52pao6Ise+x/hghqIJWjvAIY2mVH66dIJ65jdg3Qenvf/ghSX7mDwu2RfOg6qHGBwEKd4ZiA057SICX3zUZD9i0vkxZPJnbuZaB3m8psMQ+nHMrKgcrZcGhPqqgWEU4EkcABgEiAixMIVy7JdAoQGNPoWcmSeJon8Y27kmTlStw0wphhNvmywn081nMlNuQdvqubd8RjPc9zn3xTTauNjzPbHEae94YruDZvQS+ZawV2DKB4WfpXz/1XSWRXfU2rSezJRmPBf17sU2q7UvIYq8y6xgKdBPCzE5db2T0G57CIqlY0JvXf81rAUFSobrbudm4HmMCYmt+KDNGXQzj2yYeFUQ6t7ucixSp+g0wkfWj/UdkkOulSGEFV0o0Z5rEhHvhK6rN336bcy9oGxD91I6kfYpg4Uai6UuwPSqEJo5Ypdk2Bp+zcVDPBxXbghPcpyMW+Bz76WWaCDLZjqB9C8A7SjnvbZuCAH0qatPkEHxknfgMReJCZ/38uTT2B/fTA8z+1Ea2Gl/RLOMy7qu+uOKEUSN9fHOoV2cMkSJuo0KneIOmAlMSxhhwxnDGoWzuZ/wQoOyUzANYP2kb3wGO0a87SnAUudlvTyuuRzwBSEJl8/9XQvjggRXC+5fL5/tRGn37trKw7ZMoqnA/KkVDIjbzI+jLRF1CgYMjDPryvnz30EmgTJ4Tws3Fq6NucNPqQ5MwDjaLwRef/xyZWXo4pj6Y/paD0gntqn0FSQg35P6cfBwB51AuF9Vg4kiWnF+CqMg26TGry9l9UE0muxtp4nHOTVbqGHqQCSjZoDWgHeyLlS0dtPzuUnIbkMRITzo2ymJDDAlEMqpivRNxkJNsFgUJdWVOoEjV27wfyIPOkkPVuTNX1KfKcO2D4j2Cajx5muvXuHN42FxcB0bdht3jQNynj6QJIb8LsnGWUOew8J6J2A+SZZ+QCrKh14AibcRF+h2Crn2Mk7ZqF1rNZr/xPZudPURcNwE91wuFI0PN7y55nv6OdASeexKW9chYPSJo4/PZh5bsMXYkk6kWIG4w9FfhDJ57gvr1oikYUzS5gYhrks6bQ7WvwRbrRjXMhM6KDc8u54l+svdVdvNzQhcbKsh1xhBH3KeAy5keHNRvlYpcK+ubns2rPHNfTy/P1GI3IoL1szJqBfRLqjP0GPtnpNVI0UiZdEi2SeWPP/4UxDA25punCXjSl0bVbA4QB+H1lJL4IXuBL6sZPO/SQqjmNiHjnl68+C4GPMHtKOQx8o8Z4Pp9lepGK72evVI40z9xuVx++umnnYsKWfE5BMz8Pb0CGVL8fkIi1zmL/PycGJqopypK38qSDZNB/k2vWpwdwNq7t5df6Tkcss6gWs7By19eHpL+OnhZDTILTD6sRkSZmZ6mUWvZL+xhE1WAhNDcCYyoVDHfiRmIoe82YK7t79oUJMFftGoQxHhrZiIiNbNVJFQWnxwU6gMFVg3y8+fY99DE7vccqMrJ+ybQXJtCnuPUo+03E6A7qO8MhY+9fRRqDmcmVcAFKbwf1ykt5wB8FvxmXMT6G3lNgvVVAlTYzEDzzUbjXEah01E5819VuGuCVxQdAZ0i0KxvUGT6wdjLEfl4dOxTbADXfFQov+m4Ir6HXeJLtgwPwl4pbKmUrSQs6ymyjzkib3ftU9Vv4J8ImrHZ2IT/+B/+44QXyrpR2bhVo55NbVtaSlYlZe8cvgZfNCGiDni/VgR4tsc+WRtBkvckhPR4VwDoUB7dM4itTvWstlMV7LKQqm3An1mbtUlIdxUs8OeyHxJAA7xl/AXiRs8TSKk6yjPjfLE+fM/ZdvZyhxq/OZWpvq7CqtopNsa5aDI4QkNc+4L9xJ5daX/xFWOncHYFE7QpqbCO6eS6VTyl55e1SsCrmMtDwAhGS3xbCiuy9BvvZdUJm8B98XkV+4KaWgVefMnRasN8yo3H4f31OQHPpa5OGKN7pZUQ7gFGibMQrWqa3GkzBA35fdkYfAbXxHkxkfWz9dEBxGGn0ff8+HGouZypgwWSmY5XajPrwzrIVmP/6PcSP5EQprWjLRz+njRBAV3Ae31UwfeKm+GPmviV2VJQkOpbbRJrWxC1CW5Bl+u81iRjE/ix6ow/4jmwn//www8HIws/eh6PlR63Z2WgYTfY06kQMstucRX7hTMvC+ZgeG0w/blanAtTMXwjU1QbbYL/MLZWdh/rQVx8jp2do8ezZH3pxQ71mQrrixc5v8cYtdv3uTeLAjxXYjnB3DC2lggLYHi2TYpb0Dj1tk4HwX2fhGm9ywVyOucPH4Sf1Xc5BxSKaOLR0WatUmb/j46OHbGymnh3o+wcPeL+MuElHnBqwqFVMvCB+0m8NkFF15RzGSCVwtgKAMYmnGHOg1oIYWB81diJo4fwXy/vb0m8cHrvLxdyqrsHlwf3HEjfBX30qIhynWmRtigvpTm3ylz8L8r3DkdIIBLnfS8VO4Ul7pF0PISa2IPQTLoNpa00djMV2S/afkakpDdkte0pAME/htR3TIGOPkHVSU5fRNRqi0gCnytVhc8QfXWj8aeJWAPQ/htGgxSpGICp9nF5/65CuHRIhJzP4SDFqeNwj1EUVa4zUS0FtgaCxBjRAxyUwXWQjAkWtL+wVUYdAsERz43gL8OHJwhRg9U+CGhFDSBasW1i0r9HiGIOhioCL4ixX8Bocs46W1XjWkl8Ioyj4131JsnzUJM8xzHCSkvp+AmVWz1UPsdDHGKqlyqmcS9K8WMI4yhCx6vxlWMeNb9DpXCcyiU8SdyWqKXPY/zt8L+p1E6Rqklfex97+b0Bn1dpl6Xfsg+jZjUk8qBrDaXiWYUusTVtL8HmBVFhuanxw5BJ0+vW/3LkSpFvK7ncRxzaUFReawLPfSjuwuflHDZbzzPraJI2e/sVMtIAlQP9ikrgAtcpXWYNtxZRp1wlPfcPEAFd5vFN1BoFfUI3Gk3YCquVLRFK1o17AL0LAnqDYmWdrkpsOU+bfXScw1UOtRe9nwpBYWNUQ3SdtC+iyD5zv38AP4dMemm87nv36bnq6s+k8zWgLB3ZNap9ve4zzoz7VFtg1dX1DaiwRLnU+o4EiM3afafHMLT+JstWrnnPBEEnwYWAMQtsywipIFOee2kcnau26gj3TaBG4BsWxOy3QIVCKtKaBEZSKdr5YW1IJLgW18le0+zTQ0W6Y2asEAZ9Tc/KZvKlN64V5FZu6I9iZtuYBee1USU5NmQtBNv3PDeAzAIrTdJkGMRGLxA5B6QG4Jy/zBWcv8mZm7gZz0PEuf1o9W8FMapG7fxUfo/3JBERiOG8Yk/YQ2HgpDe7sy3tuwJYSYC9Smb82MYlHOMYolhpNfhJ/IgJIXvwhz/8Yb6ovtlWh4q6lJ6a60RQ6N27VOis1qb66XDx9QtyjaE9DmRpYld7Y6XTCpn2pX7uyUFdNeCx0gxgcvTprWoaoCaKrQ2qBUZCL88MxqL5fKXa8wgq/oazr0esAX33U89QDWK0Ed6/v7z47rsKfwVoWn/+CUQu6+fh7xgoiVHsr5wSrdUSqcicu1ZdC7RkJmgSlM565Hv829iF64wVU9RmiakJqbL+VtP4N2fF/kZeC7BQAKbVeO9ZP3DY/QF5Eb8IDRH9hqvtYp2qrLuzIevlJMZnXCUw7SgCQQYW+hg5MeHAsDLWH821CIAE9Ngsz3M/sJ+fuddv3yYZ4hyxZo6REqjM2a0e0vbr2o9GV5e5oGImz0ZbZDKn+rfPDftYG1hWCoF7bJGUaVhk2V8F9/lZhHJin68Ud34mQKCqcMC7yyVJn8Av+509cQbS+R3eq60nZa2EAfLxQ/Y7NtG955/Xlhfjidn9gOSl3V4FqNo361rzWRFEpFIVwByxteedDZ5+487VtnjBMxGAxvfz3rxHgKTQ4n8trTYAwpWhF+BRkGdx/9ErOV9+9pVzVNd4RZ8FcESLw81N1ONJpLWvRzV4iRh71vvn/Xrt9w/9Cqvn5gmxZZ8/HT6H9Y89OrVCKcyVqv8S0NrxDqdXTPFQz53t6jq3cpvxbxlxUlYJ7wN4LHiobThYUl+VEN59uHx4++vl//23/+fy7va3Q1SG+YP3LswjhObTEjgbOOqdCfhaAcFghd8Kb5vq4ZJE6TI05jN7MIpyJCg42fSltboWyt/QD+XLz7KxRUyqzHkISiSwrZCHdEQWtskkzrvCH+lhQ8VoFRM/xweuUT0Q1hlbfk8ETnqCQaxBksh+A5ty5ZsLjId5jJZo46qBe5KjzG2BXtgeSQ55VNbSu1elpDjLcZvPPUEJSoeygvRxmFh/A4wkcM5kdH7TjKYVSozPwftOAnIdbsx1miixkeokOhw4ScEcZ1UBW1Gy5M4mdwaf98vnOFCVQKRG6+1VfCYNtjWEoh1njnZ6kV7/9XcBrgi8z4hnkcQgVVXoulNTS8WhVRy+qhbYoDDJjqqyUxY0C/IZ57kNddfYZt4MSWDUy0qhIpHH0JKgc/ANCtl3oTiHd191SoJmXsgzxCknQE8VnArm7RFMG6wQ/PH+vKf8eAeSHsn5REw0SAIaMcATCUiyPKqLlemcaWbVRDUt8d3O8OhUkw83EXMdK5xQFLZ07yrvsRcIwOxLc50Fc4IszygGiV/PGc5NBExaqcPpNZKeB+6N1ymQwFmHopMKXxrt1+u6njwHxfZZli5m4sPvV7lvKqMTvknQNkW4Jh4E6LMt0HaW3JogJoFZpf9I7taHy540edeucK2umVUD+1LZMyZTR6I/gAy7ce5llArr+3M92iUFoKwwhd7IXtw4Dz6XQAVbHPqhczVvbpIYSMvxOg1YtIcKJUVUZr08UnTsJT2qNQz/naiYlV/vLYkfSVDQ1rujn+kAwOYcj8reiZpntVkHfB6DkkBxAFABoQI2BKyeE+2HAZ7JlyguP8dmlJbc/hXBFdkxoahNRESxABIjzjmBgxVYn01Fh5ZkLNKOQBjjZTavFjuhjZN6iZ0PzdNewvTEPK4IgmJdC6p8rYER72ciy0HPORyokyrDKJ5ULN7ewsxoe4eofP1QE1N6h3j/VM5zJlr54Bz9+qp0NIMWPkubkRaKnbWwXQJ6XoEsFoCqj6Ir9fuARk+yJ9qr9ebob2VdFcPx+Uu3pvrVz+18xCRX86VcW/v/2luVqnNYT6WAJSFT7Xn0cKm5afGYsBOfEWEnzvehTtkxUod4yZSGk6wzl3nPXWitPUmtrAYEg83C52f81FUHIVL8DwtItE/14VHpL0DTvmJ9rvaDP6XDB0y8dz/nmtco78/1J8Bdb5dUPRPKzGtbvAVwk5iJSuUqjWVwNNA30YwPtpdx2ZZAAffHawqkl/4ZfxuV135lTabULgBqDOWZJ65QjIj9rcq8Y0wANAA3aDEJY2CJuPRN7B77LWd/VGWT/iNBGt2WM2bFO31xS3DTG3wp44gve/15Eo9I7hZXsG7nXnJjCM49omMZjbEkLToDS/KJCVjbxAsrZiSRRuiIPbJWA6nnZztgQtjzWKBfm2sFHTZIRpkh5rV2JZ+JVTEBWq6J7yGGSBGCtWdvqBCM/+vwdCqi9OE/TZ+owAo/U4CK94z9mO6HBQXiMc4VlMnSsjvrt8k7TIEVik4AbOi6E66zEOKeMdZQVMsYwoqhIMyrV68atwxw1EdlLU7tCme1U36Wudeba5gzd1LFjc85qfKm4n/QRgsCmoBTpJH9VcHFjsQjSQ39+fPdAWrwHvYmatM8w9zPf//v/z1V4LPOAj3HAeG+KiG8d3e5u/318q///I+X9+9fXx4+IGijQkhV4MHl3ufOweuGur+ek/a4WCHM7BHk0IcME9SRBHjlJnAAACAASURBVHJI39sMnB6wJmhUBHjIGHqHNhJM23+jJLYyxGWZgbybbJ2M6yHHu+GMqzQGHY1xKWJ/ru4Z8DcQrMS1FSAdkcNGeW2qex9aAZV+5QDKIpm9vg4bnVLieiCCfAQVnQrcgjYeOJuQP9usW8OsKIXBegUJahDkCUs9ZP3tJ6QsjWvonLcmMlZTs9ky4Pp113vUhARjE4T4HVLGJs+8PVC1Is868PM6SutKsBLp7FLskvSeE/Q1CtdBdaNb0Sz9rLxtKymh9QxZkjrainQTFf48At6h9BE9SZV1jbzMgnv06PLDH37I+ie4G0LPNQYUYPbWSu6qRtofwGeoYMW6ZsbO7W3mN5EgRTBjanCqQtI4bvCgMQjHf9x1kXmdG58hP55no2PIrENQePbMRn/gvKx25P4HLPC8TUxMrGMIE2wVnQtatXs/00+TONKX+VuFkfg9DL3obWhbb94GfTr3VURYYbRTQRiuJ858RpzPj8z8lOtMSDk/XJ8VqAaWBn+gnBXr4HmLardX6HGABD5X2ldoc6sm6nDax9z3o/maz+ucoVZx3XfuL0GCBMxbV36nANSUkUe/JWgMGJB5S70OB+8GtQtltMHH0SNZ2kCcBQAOz55nZtWBAJPnaiUbuxKHFGVIlRqp/JRFEaR5wItUlQZgNJgviBxV0aqhKpzuidrpCjKkP+5UMXF8CNcJjUVVZJkCBrWe8YBtE4YSSWX/FBBsRcjAPuDdhion8U3lvIrOBoKxR4daaefz2ZhfW9sAmKqGLAT2GKCR/bgZ5YGQzJgbouzcfwPhVl8zKy3iRWWBkBRHeGsKnQmmUlGqrbYfiT3LdbK/00M0yr4/5zwxsoQzE0BowhgG7It7jypthFgQX4tidZUaDchzj3cozr09VKg9cwUu+tw9+2fUX2S4AX2rFVGsw1cvsAxVakBJ/OWqQKLl6UfNbN0xdib4w3UZyEVVdBVnVSGp3nNdBn+PHz7KvmetYisGkdc+dnYYCY+D76Uhn1sMAmJox5Z4JsjdEGYC1cQoGzpdMKTDtLvfqvgsY0gQi38fQAkA2RQoBZLtFW6fU6sg/dyNXBmgmaBwFfPGKxttEtBjwjIDgwLAbIacrQ76aV6X5zmqr++TgNW5gdj1ozLZfrlztbVJVQW9ylJpBZ3+0yQx9LQJ5s3e8XwAJQNkbjwJ50y/m57RsHxazWHNZDXwb/Y6dkyKcwLzzKpsGwxrxsxRnvGLb789aJLuT2yhzyZ9WBHgm7iIbRDzWUkWVn03icm6TUnU6hPX52cnSVrbRoGtUoRri1sPVcG7v/ug7SDvbw8gKQwnVTMUxFvVEjvDmY99mOrqHRXXFQlkoFzjtwc5E+zPb5kLeZ84FOEverOrcMw92S5kQse1CmzLosGOK9qUHt1jQHr1LRKP3WulFZFB1pwqXOYjon/xFEGoUq2x4xZtWJokw6rj//V1Yh8ABopD7BNjQ6r10fb42Nmq9vhJkY0w0GngfICxtQKUjVGl1CSstE3dPM57JAZ8UzX5Aukb87T2Jv2MSRlnPIDgaPjGZNfKbX/uiCYFoqQEn2o6sZmpdiLec4vKeduO4m+ZovCMNrZv27s69he2lXMjUGQsiN2NP9A/jnXGWgXcW54Sm7+h8goGsa8aD3W8Fe913v88O9brL3/5Mb7nAOLu7gLsZRzT1yWEny4fXr+8/OOf/+Fyd3d7+fY55c3PHUh/R9UGFH3qNWvSpQ8w4jLjy2YO3aoLdex13HwfxDHIJr004bN/uPz00885ME2AWmUsxYJMuU44Dmx9QJ1Tch3aHPrOmihVKnJcQhBQAqkFDvd2napkJUGbcxNF0blJL+GzU20aTc5KIr8fhGlzQq5UyfUyrKneTZ8NOXQnxpqKXcuIdfJptC43mPetoiGjCCrbboIEChvjOCQSAxUnTiV0AWeqRuNkn4O2JL+rArKRNJhWNJqQ1tkbcB2O7G6KXqn6Vign1bghISZUClzwOqtQbNAcmgz1LIfbyqfo05FEzEhYbbD35YzUNYjouAgTKpNEr5f71xBi1NhPKjaxdvb4mSgb+ItAqe6YXgkM4JBdjBZ7A0fmUFKCfwKhSEyTUMF1//Z5nhPPJv/PEXM2glKf9l0c9qqVGNXcqwjyqFhcJwmhgVQM1qLJM7pm8GbFw4AiRkCFNSgGq6SaUHL/PKM6pasgjvveoMZE1BlLXAK/b5KZJMx5knPk/M6BCkJTmXIlqDrPlx6BqMgRDGa+1IM4UxJfEK5zlcyKBOtPwM668HPuNwj/DYBH+5lMSnmWKP6ShCWoWK+eqKoUpNzj0Gwd7hnUMdkJpWishMxOImjaoODYtZMSpYmslOYkAhvgzrPBLsR+OtokolClAhkApJo4ASH2WkACgr71YJ4RyKjFjZ6egH5qaKwrzingWKhL7eORlh6q3OhmCXTXy8y+5f2wz1yH8vaH7Ryi7pmS1pKGdmakTmgJtJjzyudHbIskFzCABD1Vq6uzPQed3Ld9SBVsKSBnEh9nuF529l7o0XPGilYotX+2xfzdtWrS3lm4IsZcf5Qz37ytUugEggh0qPjZa0fSH7R8wj5RnssQ8zEdJtce+zQaronCuXpTtkxVmEMpWh9z1mIJUwP7zmdLIni/M1S57sOebkQJn2dgxT3YQ5zAAer51IKzviiUzq6x76zYZH+NOs73SRBYW9VDtR08n1bf8F2IKDVZ02+m9y4iYhUEST9wRkrUh4a2PAAqn33a1/H9pzFTod4uAZSWZwB/XDs9V/Gl7eXT/uJ7pEhrl00MAniux/6cZHsOk/wwZHtzFGV/qDQaIIEe7Ql+JB7atWuL/V4AkvV/p18wok3tTRdczLiM+QBtiD4tdGCqsWN6pMKbKn/PF++nvai96RnWlh/3NCVCe4z0FZ7lc+zgfvY9TDIzymGMkquKdcfSkOjy3NmHCmM1gK3wFCqa2Gr0BypqstFBU110tFlVQmFqjU69YJlr4jwK7h3XGLbYNYYpcNRYqwBp7bcxjiCkZ0iGSfqk13fP9WPDCLADIA/IOFoqDoDqLv7f3tKooh9Vzqpl5xrWDtMqcttIogVwd3ehN7yAeUWaCmSU1aCf5hm5n/J+a+tgD+s3ZN1Y4CjgXzq81+C6OwKkQNXaC6Z2mbl1o4P3OVJlvIIlglr8WWE/BX468zAJ6OKdjki7quPLtjIBsgWE+CwgWoCSKpAm1k9y25FLfO/wlYt9vZbz+eZ3seV8tUe+LQ4C0PXBjUnD1lvsyjV5pnitiRdJVWZuvkMo0oSQ3s+bxBhX0NEe02v+EPG1iUupCJ8RM+sjxUdg32yBiL1OrlDfFvDipPSemGcFDfYU/sAKvCJHspGczxvQ5asSwk+3l99e/nj5+7//Py6PHt1d/tPf/s3l5jFVs8eXyyeoPu/DS80wdMrEoXu0ApQljpNvk3eoU5/ayJig6nKJAUi5NxUE0AcGM7+KwYhgybixoW1C2Uz/TIUAsiDIzOJc9sBQ+gJd4qBmsCViBQ9Amf39UmiCfG8mTnpyhrBfk50GTudg+uDwntAngxgRUBY6Mumic1sH565IN8ohi0hJewk7gLRN9KwNCROBzhE0ofg2dTrW0fJ6+MmT8+XvGMKffv45h1NKTwwDh34UGGcUmnhKCUCU51oZKNrJPfMcQIiSxBOkvH3X+Snv3kUuGSpLEHXETl6/rooS+wFhnAw97fuIhOAUaHTm36ojccClnanUyPWmz3EBHevKgeUzQkMFHYOWEAnrSk9TCbByl+R2iq0+R9aO9WVfYHgNUHivUBMxBEtejqSAMQihs75PwsF7aDStJnPQoIJxT+5FRWX4Pk7qqJZtsDwJAwExokoYO/5N+T57KvQrKBsNxBEx4OfHOtqTe7+iJLwmPUOnSirPnfuTlorjYp/ZJ8mwXytYofWsh89gJU3g9MCgPreeA1Fg9i7vi+gElTkQQ86myXSqCVNRFPnjnFU98arQlv4/kmfmVqF2uWZnEsKiluXEc19B7D+ZMNWBmBywP0P/pgqXQdZttLZ31cpfKi0bCE+1k3tURIjPI9k8EM7QdAo+Gcjlmk6zI+t0ryI1Ch5ETRKq90aQcA+CK+n7OSGnCcYm0hD7c9g5xrq8azKeD6qTT98HfZEY+1tGYrw5qlOZ6/oZKfcq91G9AjHl+6xternoydionNiaJ1WIJhHjdVYkQl069RQb1CSpYrA2PVJUyjf+xuoOTk0qT873mtozOodECjrfesrYj9DzDOhZ54xxiBAPVdaHCYaS5FONW6KIrRBQcn8mMHJEgqj3xrbknC8ySIK155qAkz73DUVX8c6fxz7PN7GfkxC+IyF8FtSW1woGxRGHYXGtIGfvbJ8e9jSDttvDZyDeoKvAR+z5KmyCVAr23MSuXlVaX6GqvAokgCHPjCoL18h5shrDz9jr2lx+R1+TAEPxkV2Ta5vKggPWCTpGWcs6i8B/+HCMX5F6puiFNF+u0bECB4Nh1cvs8QQtHTlgFSl2gUR6FDnVPRMnfPiQ+2Svp2qwWYYHcLEeHd5DVkqBkP5vEpD+qSXqBo4CiekDevf2dwrDiP3Yb+2Zxk/jw6GzOeMQqp9Jj5Vh2xVU3I7t2l40luH6jxhgSoFUU2MDrHDtes8USoN51QrPgEHANPosd/Zbkb8JZY/XZY9RqVqftSqIsSET4rHioe87YgFnuC6wLhhftefc/8YPJfEIEH8dTo/NDoAxFXIFdjgHiIcIWJ6Tiy//zrOMbxqwwL1F7CezPK8K2lZeUvXPgPvO9LS/TBufdocPrVxjo/Urv/z8c+JWngGiXuxR/Ad+CmGRgLNjDFhJ9J45P6w9ca3+plW9VttCtd0A9lZXS1UOaL7Ex3670Fjji8uEKpjXPmHW0QTa52rvPd93RBLXcy1ibK5pGAhoGFhMqChe3u/e/SPeIxE9GGuxgTdjQag50Tl6mSKQimBjWu47NujmyeV9ZtC2smoMTAx3Tr4jXIjYzkBhYtTY3Yxeq8qoDI72sLf3XTvahP+SfSSwcj7/7NHQoyNG2ZYs1iWCSauUB9CfancS2wnFcG38Ll/6PIBsYiCui70Qirv3p/o1PZXTfOB1sVmblxsAd6Jbed+BJlznkZhu/+kfAB4Vn1H4hjVBtA/RRr7K/OvoirACJ/LEGrKXVIEP0PNVCeHHd5eXv/zl8g9//79fUHP/T/+pCeGD+48uH28ZQYDy3Ls5MjLTig+0avAwg2EjibwZXTUkRe55GK9++7VCGo6BmBwsN/D4Yak9RS+r8shmU4WzQRoGDaWrog5sOiSh2ZCdqdQF5VoaU1X5LgjiRmCIqvinTtoHdEZg+h5NEAySEzinn26CIBmk3KGdMRIZ7MnmYZYW0s5XJUY/02qJhsXPtIeLPw1GPfRyootq1VSymQkSuR6UumpwSMh60EPBYVNMlTOJK7NYsvlBubjeiuDwfZ5NN2QDFd6D+2i/QPtCM3D4UalL3N85+JZaZzJYYAB1z87iOapPJITpMV0j8igxQU8wIEOXrdrpCLjPigRd54/x9wM5P4aLVg6aA88aS+NMcJK5RQSb18HeQYI+FkywOuG1HM9vCrHcf5xt6LjdW6HUQPt58iRONb0R6VOi36ZKbhiEDOhODwEquzXCUb+d+hvBA2t3TgiVVZe6wP2ybiZTos18X7SIe3Yu2BEQnQRnso4LNHQuXHvpbEVXCY6hiAY9G+pcdbKKTWQtBwZITwrVdD0VBoKhyK7nIIJSJ3EAwAIcalR5d33tASnlhT3IPdlTkuro+ges4MUBXKg0la4nyh0nS/VmaplHgr6gLE5lvVNFa0tlCpI5YMHzf1R5Rz13DmOQxzev8zyhvIfWi7z7kgJVF49KynpjdOper9Wm0NA4h0N5eR8TQq4RJynVu/vtJlULh3Ab+LJuOGP38Bmdz8+ciZYZqEWh2atHHxdqcKsmi6ZLSQlYNwcceulUdlkj+0ljLwdecR09X1c6qoi2WdthY9PzPCn30dnZiyQaqdxv7xyKt1GRbsWsKPSVdur3pSCGSjkkPlUFfMUhXLYZuhOfsdfW6m9V+FAR7ozEBGM7P9KS89kbHaGKaAG2JwEtZHRYSTdxPCo6oyUb6IQ+O6AtStEfGaXTnjaeOcEryT/rElv/tAAS8/IqjtIqpWtrQMXvGmQY1Ibqt94c98fBMFh1hddF1Idq+3qn8Q1WPJz3yzlg3ZivJqpvQhwa6Os3AdryOU+fhGLlmBVbOlLxfNQ9LOgVetY9QOKbJbQbOB8s+l4EObDzyt1HwXHgyzk5IRl2vqP2QZ+j4qeKrwoT9SOaUFjJiJ9Y5TZMg/Ue10eNMj/ALj+TKbIkXPvl3j0HyD6js+3+XXK085Aewsn/x04mFmvSoE+3J07qIPa7VYbPeT4KlNgT2dd3v7UvrHNYU9H8IiEM3Y3+PmKd0xB346EwYUanDWC2qpfiLCZ3AQ4jNve/nivKz2J7SGS/SAhtOXCvS/9rxjA2x0ldN+AMlZ20UEzNnWSE3mASrimbsybO6cNmcr5YA/6ODQo4NuEU9owgKGft5ctXrZJuzESfLwWN7lOTQWIDngH7hqSKdVYJvCNRWq2zKnbeSyYqfI9r4dkqjiK1NDEZPnUxlbofJISA/BVqqYK8oLwq2Xwu+ypgIHHt5n+3eEKM2HhKv+WID1/38EHj/jNNl3/rP7VdFbJru5CAMvcURf9HVGY7M1vl1qzPQK3Gww2IZXyUGXMdNh96/InaHNs2v8XrrJyx36UqJ67c+7CWimUZ4wTQe9h1S9J9jOOpKJsMqhRO3jDT/f7lAUC4EwImwKSWgvdhbHYWLbuwTz99LNiFcuuA4wLnjcl5XYS+HG4/OjX3h53NPpj+RI7F1yWEb5MQ/pd/+D8vDx58vvzHP/1wefSIQOHB5cO7j5lDKAWUh9fSObROZrEUNUkfDoplCX7qzDOL63J3+XViGfQPJiA9CZVkwZa01ViWlx/kJsbk2hhecRjQwHK0ixRWLcxk6WxAH6ysGjns0RVE5gzebCrOdQ+J0UizIa0ghtq6Pjy/d1TDNvw6AdBonpTfO6i3nGx+hkFIsBDUnTlq5TAfDvxDD2uCgw19r/rZ+iBQXIqBK0+AtccRY8CslmYjrLeGe4rDX/VNh2PQ4MwxG8IzwuA0y7BJV+eYsL7tgyvNraj7EJQP5X73ObQKmIQRBJx+QdBJFd1G++Emzg7YamtAgzmTBOmi2c4wXJWsjrkiBPaAmcQRMLHuNgofQiJUrOesMCIENgQpOpIDjTPg/KKPJ+v8pv02/K4UEvbreWYOe74qfFeueOgB9DKMonAEGqd+0ibyCLNcR5DUiNbI8TlRg9t+Uq1NdJ8gOD2pU5RtxXNqsUkm2yPAs7Pi4TU6l0upZIe58p6pLL0FSe69m2QJdKS6t7N/BBWr0hpgngN4A5j0pO0Z20vLObEqiQ3gmcJOSECd4eylSrC3WBsDnSZF60McP5/31HmakPJaexRiP9avJULn7xuUSYU9+kvmMBghw9wmUEOc+3keUpLb0W/b+yjNsxUXq0hW7TjO6dmIVHf7UwiWWHvOZJz+xDSsNvBs+Z6V9tDoRrP0+VDpAEHHNtinYYIXqgoBEGj07E16EGbPE5BDuV6PpD0zBA+RWl/QlOtZhTnqc+9Kf2pFqoqmBtR8VgJrnXhEWjp70fEDfB5VmCgqWlX4SC9w6Vra6DT6i/4ftKT2hoWGCEWIZHpIL6/t2ATOUWmXgkDcJ8/SPRJqzqocBFqoSRqYqlxplUdby5orlhGgc+uoXWP/tperv8fvhE0zxeaeg4FyA7ASwB4AYAe8ZwTOeiB5Xg6lfvnq1artBQTT3/MIYYaeW9YkVCttwAAue/8doWPV59MEwyrmVtXABvewFQqUxocu4PoG9Pzt28svP/9yJJ4At9xDhGKWELInSPj4WQHUKiHbw6ptlSIrlbyJw6h/JyVPfCp2vn3frfjkDNtncxKEsoLCWeUZ8D9VplZrCu7x+X2OE9rYrNWC2yRcpf8F9NvIkLAHfqcCDpWzzCM+09gjfggxntCpAYEKkqty3LmfxjX1AQY2aaEhiM35alIn5VQ6nCCPVUD7czlf3QOlbPLFdfF6gVWp2ElMBqoFzBjYLDgLCyu9iqfB54KMEchR+dd5jmGTVX2yYkqrHk4l1/cRhGMdz+I4/DwA2ul1+FbOAvbBM5T5eftMk+RUxNe2oQBWPqcfdtDjk6CuQp5etVVTo/vAGi2ZYd9wPVRqBDA5E3yf/cx6UellTVkTRhNwrrh22AnSgll7qoGxZ2ursFqG3SCmk34J8FgQ6wqUnpOrAAAfPuQaQoUc7dxE/vozY+ZS1AMErs8+bUBTNnaE23UPtNVCAUETRM8/8WFVkft/c/Eqo+dMjUEmy09gKz5+o79YL8A6W6usWqYfEeGfUxHGnwnQGAu5b87sgCZvV3XSVPsZRQKNelRQGI88w7CixoLhh9wnvp1nhO3KHM3pXqQC/IyRQWUiJVaYqmyLQ63O2v+Z4gE9zUexpYWkUGhn4wWPC35UBV8g7eiVP4nxGZ/weXz1vlrQYVwZ7yPjj1jOVqWvSwg/3V5e//bz5f/+p/9y+fTp3eWbpxykTx1M/xnqEDS35y2X3r7fYPUa6Cg6acROVYL2thWJIRB4Ay3jbQM0DNWRYI4y5s2E/uf8tJMaYAOYIjWqmlVNsE2W/pzXpt8ug51LHaTioRMWCeU6WFTn6Z3pTBrf36PQlbCu4MOj0P509g6GL1e9VQcHqcqB5+GKoLOWODyCEBF1khiMcqiQS3KtbPEeDRw6x4uHy3txn3Ug5Vf7ZVBrqV6jG6zz6IOqMmB6EKimTOq6gUzpuv6doPv9bfsU4tD2vDVGRelVfL1KYEtR0eD6jENxQpBjiI/Xh1HiHglKrCKKyKZysfEHCkLoLBpEXyl9UBw5RBjTyBavR0ylVjYMRjcU1PUQifQeTd8JKkjkr4NGrbSy3wlARCZdB54RgVgSy1xvN0TVuyrko6BO1mw0CytHGeKuktaqeQkXkGx+/degkg3Aa+RiDO5diqBl9EIDmuEF7UFIMt9kKUH69n2loyuKkj6TCYzEma1ib0/P2fgeSPLUzfhZlHHv3z/mTr589fLaGH4SeDJYMFgyOUkwPUqZAUrXslQvHY303vbiVt1W6qMBWxC3iUhhe2AScH9Qz1hbgSY+O/bpC+GTA+iI2EptTmeLtd/D4AcaUeZErk/HmVYRWQpVpvTRBEFLQkprf5yfvXr5MnaE4DD7KYlXbVIazwcyNfG5ot0RN4rwQoWepEfzLP0/CsSZc3qd3Qn4IZtBp1UAq0AetiuVWYC49ccB8piI8YxyxtbXxV4MxXNOLfRhkPDXpfY7r8yEmLVGnS7Pcihw1mIzvqI+OdsdW0j156Tmd/S8TPyGs5XEZz2wrDV2Ks4cat/z53m+rPPB9NhMzrPKaPxGZn7WFifZ2nNOgggA9ZTeztqfzJydKI4gV+wXPbWHrDz9wEWjOYsmBhGbuLm5/PjTTwkQrYCzXvbNEPhhz1mP+rIHCZz4HQLR2GAovqtMkhByfxGWWrWb52ifSvZTAnv20YRzoEk/bFBd/1cFafaSwXf286rqjqFwHfWhAEXsQ754liQdnDPuEfsLIMEXYJniSPw+156ZcowGiTp3K44R/lp1zWA1IwxOv6e6YwC5tFW0ep64YuBy6MwBhapcy/O1Kk/M4KiEJKOquR79u5WKjw+OCml7nKFoYQ8VnzhTO9kjBWW7lqngOS9ze/yo6NIy8Pz54pXraIkE4FGNXf8dz2zqiaxh2106D9Szn4rZEruoqU7p2vEL+vokq2O1sC8D7N2/N2pefROxBK+LSvBsu+DfWXFRUCXx1ao1BuECUQJEpQNPHGvjRbCBSfbH6kkCcaIw85rQz3PPfY4Cz1yfgIFqntLmSLbsLY0Q1vqmjXns+WtCWB/BF3vPSiNJnQwo+5ulrXPmVSs/q2U6lw67wXvhFyJSdbnL+lIUyPrcla4roG/1jPtppb5nIPtalgSjs94gKoMibIFgY44zgK5CMfdj4h4gZjNCS2dmvEJH1AhY8V5SDVssULSvsZTgGu/b0RUtTrSPDi2Fgn4YP5kQJjlcM2sXeuZYZayNyYnsKkG5AKgTg8u4joAInX3JZ1odw6a0FaMtDaw/fpjn1fD2qt1wxLurarZY00psYn/6FVEwfs4c6SbWGY23eFY/KdiaeHPsGJ6HuhxnUFalW8/mISx0zIRukYb1OpI5Z9NOPAw7GPu11i3jL3oVBWgFd6obUrZf84UHYbHBSOu4sgLQPH9i+q9LCD+/v7z768vLP//znzOH8OFDjDMy6w8vD+89ujy9eXb59tsXCzgqMx9xjwUkOLMmMZV1T2DxqApkbMoOpn+/AZ04zzoBvhL4z5gbaB8J1pypxr4BTOlpRaFFtJn1Q/BGs6foRJv5MyRzwZILa4XMhCKOF7rHUD6N1Lk0LwIi+i0iVCQG5JvqZz/PCqNZvNS0JB2jdPJ+JIQiLxxaNpibOln/Ki8Gr7zGkrTJZWbbrcqh8TQIYB0d45GkYMwMZ8ewgUTo5Zu71vxZBPJpA9AYuQqH8LM0yNJYPvEgueA6hSLqnaUVBSrREGe0MW9vYjeiPBoV/my/S1UQz8/fNZTiaBJcA1gkNJWXmyo8RaRhP3MEAwcY466j+11FJxSQVjhZn6r+da96zyT0rLWUCYNKPotkNGj2Sa46oyLWeyfFozLJpYDqmKKEOT5+z9CG2A5F5PpxpvY/EjhjkKkAnRHpVJyngiZiqKNwvUL5oS9xjctH0JwA6Pf9tgctKJWuOp0oky3hxbDy9d333yWooLcmic7UNs/PNwJD6aut4xPNl8rLc8eYkTywd9nfCagXYOE0G4AU4c1w4hsUva70PB0s+5NzypmxZ9kAJQnlqsUm2AWqSiViiUrzhQAAIABJREFUj/Bz9pR041bHi+q1elVUzmb9CtVN1XX9AVJzZSaAOuKYSFTyvSHuBFhUBU1SQxnarEmDPquLUkt5vRUqh41LHfE17kWrkrxGYKaJzHWepAgtz1+RltCa1iPuWdf+aufO4I6BFGsuMsHvJTHYbDXuMXvjYc9XmR5TbRxSz/6tPR/T4jH9OKVrCdRZ6U2Cdkvf5OtDZY8qI/acJAr7H8R0FRj7mnjd+Qwn+cMOT4FU9LfAUFkmCczpCwqVtcPT/eI4WGnzuUvR4znx7Pnzxx9/TAJnQMC6HjaHfTehmaDFWyttmEFyZ/oyQuOmtmnrF0BIQZUllKGnX2XCY1eTXEDHmsKgwX9EJpyL9aR9kJydX17+kkCQ19JbyfcJUKIomOpjRwYRuMmcSPA9e5/gDbT9bamLVnFyHkfhZc/Hnw44jqLvxHD6XlfRrdAeU/Vt77piLAmM6FOcKIUAUVRiQ51qBV7bgx0pEHIVa6r4Q+1jqXXtzTIwFUBpBbwz67CBzlJjLdKHODtKQhpwIcrAZSjo61LVWv8Rv6+4WAUniHVa1fMcJrHle+slKOW+QNJ58DfX6Pib+OTR/FgPzgR/WqEJgHSDfgCVrFb/2/bSET32EfMMrILLZjlUuqccK4gQ28xz2dgF9niEM8YaOs7WoYDaXjn891XIpzYxwMnok4nVIqpUsb7vvv/+qLLxnqxrQdNrm0gC9yRlrY4eMcPo8fFfmZ94rZjGNzBncSqn3A8gMrbT1pCK/NSe6uO4Br4EEni+nIkybZrUmYRaDYpfSYzU2CpJ7wD2MAumjBwgfSyL3I+CTbQGLcnIOd/n+73a+8Y0JkkFRT5nwHtsFGBlBLBGNx+QorAMZz72ajaT945vlqI9CnFj0LbmcCV8rnH1ubVEUCD7KMBiYz3u66g465+h1Y46WuZZq9RlCjUh5Ofn8U1V3G1SKRDWoKjzmFlL1HaJMaBHWzlPoWhKzLm39d/yfc50KolTCdauAjIRb9qbj03iOnlfYvMrIFeAr3sRH1iNgLLUOte1OUr9EGuMzVI08gDE1b9YKxVvUh2VPmerypxdfBZApaDP1yeEr19e/uWf//Fy++63y717Hy6PH9+/3DwkSbm53DyCalbBEbncLP4t/WXrowpyFKRwoyjulaqEwihzCD+u3wMDB3U0VJ5796IAaUN5pFE3s6tVly4mB8LyO4sFKthZJzXmGlicWw9ne/lyNOIgS3M08JYWcebhxuGuabeKph3+2gpVA8Bz6d5+HB5aBW94wE/mKLs5Mivk3dtsDpKIGukZ6gXkJppSpmhmjigDwzIRDnjb14sO6WybbMZNzkFcLs+f99CK/HO9pSU0WSpCBR2t75/qUpB1ZgK2Ty9B5/sPx3V3yCzJ2dYhfXT0q/RApiH3JPpzII8rZUvPshJjNeucLPAzHWSdVytgqZxtLmMS35NK5Bl5t2oayhKDylfJlLbFzznISv2nwvv8WemTqSC/Puh6BtlWXkIz2P9xOJ8/BS1Ob+CCKa5TZacn31SEo4E9z+iqaGvfoEpSReWKoJpkBCk7IVTyxEPvQ+X0UDX8HJU2rtPmbbn2SbIITm8ed9+tVxLggk3TYLx0GvcKRiQ0CYQwTv2EJkAaaXYcr6mzL/WOAIN/W5FqAtdkjvuTDim6HPBDgaeh1zxbXndQ4DZw3kqAwbz7KL26mwUYCgfU6YnXxJBGrElhkKLuOTOpsHUtHV/xxz/+8TjroQOl76JVmFQAowBZheTs1fTKlZ6KzWIdD+oq1JEEggUU+Cx7L62uN4Fpjyb3zNrxPKqGWxqecxvjeEcTZI/hjHi965KKR4KWBrH2hR3KiIh/hQJd6k9s+CpJTUg77uHaz9VKjRRZ92xs3BBse25ZG9YYwQXW36qc+zrVv82SkoaT6G1zTs/KpOktHn3eigN/ppd8SU/FIFq5ifIbr1l/ZoKl0TKxY8+e9bmkD2WjfZLETNK8exggLwSsQ40x66M64RJy7IpVJoGa2j36+6o4lwp92hyeXkKfBEXfZ/N+Tdx7Hn79tSNepOw1Ie65tyKGzS6l8U2Hkd+/H1YKa8xaIzTDdR3B/hS6CwYxjqDzE0XiPW/dw/hV1F0LtpzFDZS857mTBP3xT3+MH0IVnNdxjwiVcL75ImAJcEmyPPaICSpnie/z/KDdElCnKrk5dFxT16w977WBtdP9qn3K+gY4vg7J1g7VxfccES/Qwxiga3RNrgmQjmSJxNbPJ8D1mTTZpNWiCLzvXeBh+2OgBuvWfTrAcsqoUMoU94i/X79lYo71aaY38dSXmF77zc3lnGc9aPM4iU10v9MHe53Va6+o4FF6/GY/PbuhRG40UGKkb5DyJyG5XF69fJV1VbiIv3/74sVB0z4zf9hPocPv/jMXbYKBAXQd27TrNzGyLzDMk513mQsqhCZWWyJggkl1o6Nc3uQsOFC+CeE12eKeWScYIKGGI+g2sM7EPIJvE9pq5VG2RW23qo2JM9bakoT7jj3bWI7X+zMrRmfw1POWkQjr52efC/RynZwf7oPxVzwXQJRfXv7cUUi37/IZB+VzCWP3/+ZqD/zA/mecwPaCZ7rxboECq6mlclZY59ru1WTaJJZPKAuiPi5gEuO/VkHVDiceWVzNe1oocM7kWbkYG4VPAZyzqncdO1QGE3EKa8LoOdaEKi/gNp9ztLicGGeq2+vjODeJg0+KzgGSnCk54RjyCmwQ58CxDhXF7Fxgz0EFa1oAQdyMzwGQDq0UAcxf6Qt9ePn+++8PRovVFfYK1855J8bm3mA7scbEiNzv2Z44jcF74J7ZO/HnmWdaoI/YFJ/w9vWb+EASZuyitFZ6sIlhzWmsxoepMZ+LD+RZpq1KUOqregg/v7+8/vWny3/7r393+fjx7eX5MwRB4NY+ywzCC9RRpMeGRgVdiFz1bTYnWXrQjsjjdvgpfydocw5h5/e0FyGjKEAB792L02lg2kCVjH2inY0dtklj9KPWWbpphQzqiFpBKlrHgvAVpcUoaom+XPm6Vu54GCJvIjdWNXPAVCpbACbqJLIuDaHJWkdtKMxhlS7SyI87j0VDWydXo2QixIPm+tlYIAusBc7NPqjyvEt50xkbvPAZbCSMatbwIfK1lX3mPYOET12SCwUhd51EZEkekiQisPCh/OegXI+KfuiwMbw41Yr/PMrz4/3PAhccBPuRQheIGmvFIbgHAgTGM5RiW8elAMC5t0d0I3SaJZ59ryvNTcfPvRMAMRiZLysyvJZ75WcG06y96BJr5SgDHY5qmKFIoII6OXV/T+dVQ1rVwdKvKh//cBXBUDcdTqpS2mhNNfdNrs6onmhjaa6d0cMZqET7dU5j6YKVkr/uVShtigJ1Lpn03tBHPvV77EXHh9hPkbMwyuCX/Tysof0huZY0azcgZ42SpE6cJ05lYjRnSquzEjGEh5jASRgoiOKGJYugmoRqVFNtWKXjvH8NCI91zLzOiiG0x7kJnUis4gEGnuxhhYhwVCSTpft0LU3aPdPsYXs60r8zkSwR6jirU5XJMyxCnqBgMtEmhEGoQZAdyrzep6DQjHJAMAhqTBKJPvc66ioYf1n5TMXo1IObNTz1HxcB7xyxAAirMimNbaVfG2VVQSEEKcvYCpgOOWc3tb1WaEK53exO9pkIu+uVNThdv8/bHr5ULEfVbdDeZM1ApQ6pNCErnY63EY0XlTZh4b5Ep6008jbuJ+7/AJvwRQxTXzM/axq0PYkPIMPn7rEh62eKoWj3EVSt6sznY0N5XxIVznXGOqzyKWJO0M+1p93izZucOargoNTQMaFf6TNYb+2gleVUjOzpGUCmeEREnt4D+pYWGjs0UM4zxnqmf/LFiwShBNnqBVjdYy0IPlxjxViK+N/PPYnIC7Al+R0447ll/etr2uMdhfK1RlgR+V1fubT39UfHzo0uj432HOZZDTD2zMnCcIRG/KPV3zEyRP75vtcqaBd7sIpO+rvdk/bOLeGLHZ+Nd70E0lT1LDD5vMDRSS3Z0ULK0mPLstVXSawy5tMC2BN8iS0YjZ7nDuMgVdvTXNIAywGgbvN+jROgi3dIvXR3/Q6+W5uaF+yrVaYTCbNO6ujLk76HXWI/ywRIC0kAwMY//KznsVTsnI3tJ/2Re5Tft2eevYkt5P6PUTYDJHjegqZckirTtq/oS+pWFRN7kP4wEhRtKq/jvaVkN9kotT42biJFsZufPlUfYtU7YhsE9fgyliIekvrN/ixVE1ZExT8ESY0XEtOu8pu2oom4UPToz0pTvz6TUYLGvjsz6TwH+OuACHkObV+Nz49wXmfrCu5E5GtK4fZPF5D/FGCKwgXgCEmLSQr7+7vvvs9eqqZF5/7ymay1VHfej4QRZXbWiniX559YdOI9+M+whhY3pYWJ6x/NTV+QfTwQh/iLZxCWgJXbA9yuLQDMSYEkQly/HYxGGVY+oySmU8CnkshZYoSVMXwqoZttrciesRxrt8CtgMcSS9che3BtL6HwTluFa9PeWVkF6Dl6Kqf6zxoh8IXt4PWumwCb/Ym5F3KtAaJJ/r82Ifzt5V8uf/d//W+wUS9//ON3l++/f3559vT55dN7So4kXypuUkVo/1UdUtW1gv4vwYrzzgiEJoYf1jOWnpAkc1ckgOCQr5S/lW6NWE03QKtjl1SxWHAWTSNh31slhFuSN0BDdS2y60Hymgw2ceyQZPtt/N45k+de0gifQLdNniKzLDrXYZDHv9tsXHXGIFEoda0KwsHzmm1c1dhxrQkylzizUcv3LhU2zi1iGtLjOuNJ9cAs3NAx7sc+EAKvbMIZ4KhqraGbvxuw5nc+tp8vlCbUL0f9oQrIdYKEEhwDArBGGMb0s0UR8v7lhx9+KGVma1WluPZGweXHIKQHcU36fCbrBSokbfHa87BnpGhKBAeYf3UdVcB9+F6hro12DEUsiSm9QHOeBu3pyzgnU1/IWMexTlGV6+d9DHDj0JZ0kUAQiCl0wDqKIjJaBVSJZxWxH3pktv8PB5X+vKrdZc+bLC5AkgIX9HJVuDy3zSosSl7BpgRfVptHHQmdgoHmqaJDoSj9Inv9/aShQV1Bs7a/dTYZOr9qpefKfZoqJOgXzclDxAkW0qcG/WngSe5pVTQQadYnfX6g/uvzwXhKVcrzGyjA/glKvkRKwCSBQCp+CPq8ybpx5nBIneHUMRRWwxXBCbVFdcpVC7iexyh0Qoe5rUiHbAGcMs/6l19eZm2k/nK7BtwGy6Cuop48zwT1J6MrZalULoCZqe6t35A18np5PgE4BhKdE3SdnraLM8nvgmLmLPKMJ/7RvdP5pZ53Ex6T2iQuo/gAEMSZThzK+VxZa8R4JvrA/fF8I5ZAkjA7kP7XUaxYy1xr7FGBhdi29Y40obnLmcc28AVwg30zENQOm5zWtF2HWVu1Dh1SoGUqz/yulTJ7SApGsHcm6b0xSVdGR4FE1t2gIsEYvx+aakU3gmivTaEAYwd8RywCtecFpdh49hNUO4HJBA1LQKmkeZ3uS2wW7+F543mRaAqmBSyLeNDbY/C8fpGkks/K81zm8eUa2m+q0mCQ9qgp1t6VCt35h76HwgdRD4Uyd+qBAzhhXQ40GmGaKRlik6RNpiqTROBa1TJYMlBLQLvknoCFn+t/+HvYBg8eRMwhSY2VtVFipdW276hAKteKrQz4p5jW1GsduWGFP0HbACZtrMILXY8mOFHOPFHXArwMXDmDxg02p3I+dd3at7v4An0Qa8TeF4yhcsp9sgYJrDfb1DhDwNj1M+hLj/zr11kf7TYHMKNc3r3LeiQWguJP4J74CioiAPl1VIPUUwNQgaoABTsPEaRZdS3A2fypswY50+z/9GuOESHdkiCaOI5rwg+QdHi2WBeuJe0oexZNVomDNsPNGc6rnAVgGdWRz8o+mcpvQIfHj6a4TrWmnxWA4qQ26r7LXly1l6rkX/7ylwIrGy3DvTpPUBGgxKDOKBxQyjPDxqnEDZuNCo57PCDT4k/XrH6nlVtAsQB8Y3LY58a1JUEYNfVIMhY7yCrQJ6ZayTOD4bV+1iTFi4sBlATp0noScLbjjXhGxDZQhltRe1glzQEbUja5bpI4qmVqMnQWa+Ne4kEqU8cM7c2fVIshfiXCefa23VQ747bPC7sUBhYFEaYT7P7Zz6wr62T8fT5fXG9YQW/eHmIufJbvZeLsnubziCcE/3P2uO9NKkjstP7I8yxDP1NbqO822TMfYI9iGwugF8gU9MqZnG3BxtQGlzIs00w2BPkV8TxrFoHGMd34HjGK9o57SRvO+jwtBvBMjM1jx74qIbz7cHn728+XP/+3v09C+P33zy70KtJDSEKIrkGbcCtN31ET1345xk4EJUwA6iDUBvcMU8niTHWHZLDB+cZUjM+rc0vfQKo69K9RMaxhMAkRWUrVh8rYBFikdiSAjzJaRwNkmOZJncyD2STg/VXFa8lirnnSxCKNLKoVBIO5LxNCPqeU01IMU62LVPZksI+gkaC6qAYHLupOVO9OaFyM2NbFjYYTh9an3LRVPu4V2kEcIMO9lzC3atk+vvRNbENeKyWtChjA8z7OE/LA9bMbHKE4W6Nd1FAly8xBZIQFvXbOOdqhhz7VCuR1NECCU5v+5b2fpP/PQXCrwB96aG8aIEhzzX2dFOS8Dq7L4NE9kATsVNk6D7pN5UCkfAGsQiVHH4KzgNbHYl9HAkmAiJsqw6WPVlrQLJBVwCSnE8BQGCF7caqt/F3Z7iC0qyAnubXxXvqBQiUbNIuhOM+N43lFpGU9KKlwbE/i4DBm/Pw35pupurqqVl47dE81O2nIJpgJYqPgSY9JaXD+zzrgjDrIuSqSqeqeAnPWu4kelLaKnwQsYYQMlYtRXU0OrO5GNCSCDQ8zG5PrCqKMM8rQ8ioWm1Qm4J+ENPuF/ROq9wAoxxAEvFqgKQocEGm9VgLgoSTxPRvXF2Q0D9qIhDAl7Nft+9qnaYJjpbejXE5U6FX1guhOxj7ggPLvUwTNLLSJ11id0akXQGvFzFmd58TeKtyBEmeDFe3nddo37STOis8PSvrgfugxfqZJl9fn91k7K3RWdL+sRvrM7Mdy/fP8Vh26yv+X0lkp9j3jzZp0/qEVMvtHWVsTQiuoVlwIPExofZ4G3keQv4oee4XkQ2qjvkFQivUS4AjAQBVx/dehAA3UIiGMAAVzzZjL++FjXsdeKMWnVF0qgKGm7fxzz5whru8McISRs+SbNSQAK/Bc0bYEmak8tdfVsQwR4VmbQWh3q3q2z7kiTpCBMhs3syVL2+c+CQK5J9UxY7MGLPC8uQ+qLHwuAR3BoQlkZ4ohblBaZpg+JrwbiWDFiOcO0MRr7RnlXrkWqyIJrmbnCOYVZCHIxj6zF/Ul52CsfVKND0wOrfKZ6MXI7LMECM/JrQmFII4gneBCbLdJ5UR1iDX4udfdan1ZNpy9AKyrahh3pFK977WnrEms90WvNr71xYvvklyQmBxzWqM02+eZMx220L9PCPlc1iEJYOhlG0E1ppbJjglh2lme3BwD3gviXRNC15WbYi9qI0j0Mqph+gDptf3maWype4hlN1E5jx4RHAolcvYhPm0zEPn5uRrePdJ4Vf95ZptYMcvnpYLS+OTYXANY3Mf87GB0jNFgoG+iw77m90iq7GWzFz82fH1pV8XZUpTxxyqUc97CrkhRoOJ0sC/YywFiR7dv8sg9TzBuIKk2UlDPfW8PaAWWOg9Rf31oNYzWq7rvdfmq+p7ewrSJXYe5x2YfdO2yQTorlHYkKumlhHvv2AfWm2do4YM9jT35+Zef8/6s2XffvcjP6W+0YubvHwDbWiciwHLa58azxs0HyyutahWVUdCI3yGOpsBFISHU61HU1Zngvc+US88wegns7eprtAe+7JECidg6WXOyf8J6QLzpBFqxB4mTE2N/kRAmjs1Uhwr/8cxDXwYEmiaFcQfXLljE3/m+tOUWb9af+rUJ4e3rl5d//Zd/ulzu3l+ePQPF/Zih9J8/3l3uDvXjNqM3qN/Q4ok+pHF/Ay17+Cq2EAeKUfzwvtnv1KWSwC3wzbDSDwSCnePRGyvVD+QqCEIC3Eo+V0Gts/RMaqLqh8BElEWrxJnqZVStmsRcKXhFzc7omwF40P0lANLkFNUImj/1MakYGqhWA+5i9GKohjLhaNlESV7X9Gw5XtTQoDyGOxKxpZMWzevcF5E3UWbWplzuJSM45tAASq21lyCGeNW8wxCOZqWhzevW0Ow4DMUScl9Zqwb2onsGRGeEWvrWGalu8r/epT1vHdpRwbCsn36W0kcP9aQZQ40zf+rE8t7jXAddXglfFNoAVcNl4G5iK0qVXpJUAy6HMILvUY/Sw2TvRlDKQw2viGL7Q0pR/vi5zd+Vay4y5GyiUgQmz7zv16E+DI1EZC/N/JO5NrnPuo3elDUaghWKzkmRsIaq1An2IoAB+5I1wgkDRLA2Vh6OwGZJyLnvwETBZMa+p/bNlvrTymQpg5zRoFWqT67JXfRdpNbEg7VPn8YqkFYzcJRjIbUHZ/8bmKTatN5Q95HP16QxNOMhkRhJrpXv2ZydIHuiFBFMmdiESKsVL1HB9LauwqvjyXlcNc2gvY3k3SM9LzSLX2ckGTTJBIgdmqqgla6o0g69FgWUVugwZ6mPCZZPFCiDH89JnHDQw1YII3x1mlXnfvaZBcGMaEFRUt6fhCaoI3SgL/qIPJPsqQTi9EAw0H32v+ID7Ws9f8l8SCA92xXbuEHyqRFOtCo2efY+oNaYGp67Sp2XtYIzpnoZtsMqXVb58yzXM5gK3q4rY3MGUroeZTC095J96p6UKpr1ZcRF+qxro03SrMbau8HvarNJmkKNevok92dPVoHQgiXuHQUUAqpuLIl+LDZpSWdVWltRbVWkCZ6ou/Ruq5Y8Y4JN/DbJhsJMed4n8RBZDFyPqHgojLOJBnicYe7p5UsGybdKbELImU4l8X+REEqX5NoMcMKEGYCm3ctzmQ1MBWPjI6Az+/t835ige7gVw5x9+xU3Pkp/7L3Ely1J6IiEgte8lveX8eH+KNhTUI974zlqh2Ux8Rpo6AAqvI4zzyBt7uk8i6yBYVk60lr5Ha4pwNF6ps79hZxD4h6eS2YOZ7C96VDbVwKunPYT58vRS4lnFpNYDdeXsLdMfFVOjF1d32DO45S04+/3GYkNv5jHqJCYwFPFXRro8hmOOBI8r69t3GSA7jlhrXmOvCcbVUDt3FvvbF1+lzWxop17guVwcxNgK2B1mCK/5l5yvk+zZPUjRzUrva7dX36Pa2QtMprm8+eDdcK5kCosAJHnM64m9jdiJE+fpGeSpNT+1Cgdo+D54H6YNYKpPg+B0vqsPm9blayg4U+NaSMYxNiz11VixRbZ49p5iu2v93pZi4KWBYJ4VvRqxr4OYEoBh+LD8gDeI7og2Qs9R2WKtaWC91GMh2vV73PGuKaXv/yS38uz2Yg3fz/nwDFBK9ac4++KaBUDiP+cr5DULCASJtH0QRKTbeYpn2ns5fum0vcMRdNqZEQcc/Y9z5ue28UfgoiNcVqESv8u478mZJS4w/7uVOyvYzqO5DwzKQvStQhD0abgsucqucQqjwJYzRvKHkxlFU0HfOBpRNnxbL8qIfz8/vL+za+XH3/8t8unjwyP5QF8vty/PLhcPiPvTqLTil4Q2s0fLPLQ5KtoOygXRmhDzAmCpgz2gXk29JEtWGKTJbhlsUP7+hBkoFltZ6TwWec/5SxbXZQmwnUxJ42M3IROKivXIgJoIqKz1YljGERTmqm3eiaaI9qgszAIPiOtLet3Lfh5krzNbCyCW6fkIT1X6tzEvEZ6Fd8Lxe0xFKIqWgZhsS9zykFwiW0CbsDUHi+TMl4jeuH3XIc8T/47JWTSikJ9CspcTv67t+WXs+GcIeX1akwMXlhXDERU6VST3KBVDXvK6cPwvC7WxiQuKqCjJ5mEV7kN1apWZPjyMJ6dUDb/OOhSeP19Ez2pfqFG5Z0arxp8GGAcQfVnKkwNtAJSMOrkxI/vgOZL1Hh53pGmVohoRsq9pcCR1UOulwAWxJfnxTpwmDE6GlOTngP1ngG/B00oQ92r8sv7xEmexmmcnX4qDqmI1YkkMHE49hTv6BGQeu35NNmlkZl18Dl5XaJ+BT+qPGjVHufeBusi3PLwVfDUqbMe9i3EbkSU50q14Jo446xRZuyBLk7GnrW1bxbwhSBKQYDzfDwT1wZ47eElMY7BHRp/peYWzDgUUFf5SPB7+y4BOl+8Z+jRq46qUGjPLw5O8MlngW3J8PInDJIv/ddgwf3oxmxlEkr6m1ZET83zClBB27GfSKSwbIkGfT6/VlA7Nqd281ph1YlD4w8SuRmd6WWxf2ZsDfZ+0dUqUUq1qWx9HZq9RvYpmljzOYJuB7hz6s85g3M5l/ZpSZVOUNW+mkNEYbQ4ADDWX/tRyt+1Rxm/ADKfYHbBPn92ZMW9zdrruZDif1Akz2M2JkTBPrAqR1AekO7pk9H0yv7gWpVSx8j89PNPoTbZ58U9Qv/h7CYQG+VR2xlqHc//7ZvYHPZVkj56q9MfzdgM5Omv9NcOF3+avcv1u6fP6sxHvxY09/RpQ49vm0dEyCYmwf4xSOFapVkH0BwTxzMclH1USYEwBUny3MfESTvJqdoVz7W+Q/aydP/O0myVSyAlVSaqDJydzTFMVTXCMvWzhz9YD02CzTFB2kdXilsUPEcrZJ/yWlVBz3GBdNYIM81flLHSfdTEewnhro3Pw84gdEb12IQQu26iYnLPNUU06Ntvj3YWkX5tK/tL+xFgcVVO/ShrSLUBSXxmt+IXWLsAdlSnoXvfv1dlySWnJlb49FIUW/GIXU8gzjp3QDdf7HeuoWB744OKFHXOJfebHvXRTbkO1hnqqIwp9qpz5wTCMoMRUHZV0LDN5je5duIG1jAtGRuVFLs70RcqTA7gRqgEKiRlZB56AAAgAElEQVTPkjODL/b6uU5sww9/8zeXN6//mnPD2efe0/cnxXagraBExEOmIG5ftAAQz0dqKdco8N6EtqBSWFqhnDdhSS/bmBw5LxvLcVTdxkYJ4MI8xCetQOYzJw6oDTUu9fw3Tr/OC9YH8NyTEF0uF4TUiC0BcP4/yt5ES47zSNJNrIWFpEiqu/X+b3XPnZlutZaWRhIXkMRaAOqez8y+yABa9wyndCAQlZmREf/iv7u5ubl+TOqTaaeAMqhlSstsR/wxzdFf7xyiJVHPdcaTTRFAZMw01pHPm2ca1d/MsT6foKb7W9qm4IzjYTAcm32ufR/TKOfIavFaVlUAJ1nB2a/sl5V75IwEtFyf3LMtLNAzQOTU+8/x5t6x8Qp/xc6NdcB9xCehDzWZdEs0bH0T37xU5WRPP95F1LD7FEAdu1tANSyDqZDyHC1fWhnexKYq9lM2oK1+vqOtEXTY0b557vg7vPfXB4Q/X/7+9z9fbt8h3c2Bc3d5cO9RgsK7D/TfIKvRiW1EO9RqaK4Nbu1lkigZJcDIPJeLX6U20PDywO+iprfNsj4vGDQRetHH1OBRr7LaQ5GLUnW6eO0xYgaTRZ/sWlDGWnAmTgfXwOAcHJ0dD4yrSDuLPM3CV4BtlsyNCL3Gw0N5X7nFMUQpRyhqeqiTrc7SDZJD7+7jQZFh4dd4NFvKM0RVcQItOD44RDgSGOag+xNXMBhloeQAGV9cyltHow3uDxrcmf62msNk/O4hDkBDz6r7sbAstNaxjyESLfXAX9GzRj33N6Pg5t+5WsdAZas5hiIqZmkN4hOsTxzjKiYxis8QXefNA5PPfhIEz1jqVKnMqJx3DPDqOANWLCtch70KUHEcThL4dbovqZOCQu3Y2LfG9ZdWCqNBB9kZGOH1kkmwh9XUFc8O9OEYHS1I2j/KwEwDeozR6tha03vNqDfLcu0hxN5UetlajIzvyWmLY7sMBvvNDL+UHxy0qNtFhbNrDHAi2Rvql5btiSjSDpBzoMv9eJAnECOwDMWoVE8UU0E5rUdshulDDCG2wD6WotxhEsAWoN7ukz1aZzoKm0MoBX2y50ZbT0uW3UOQ6jRUv4njhrPWmmjazTwo/XsHtgfHJ9ecaEICw9HE7RWX/Zqi+96Ptb+fZO4PSnprm1W0I3hjvpS8NttkoBZBh5MyZ4I++vQh6mRASN+1OHkFoRTAUjDlnC0Q0cUeNtt6bf7MfDd71D0SgGU1N7WDa4a8mlyDQdalQlhm6dwvAmytl70GBZ8g2tjnBVKpKVtG57B/KsyeWr3EYd29ClIJ9PF3Ap/VKJ4D2VKhS/M76nEWAGFPkuWJgFgV56zdsvchz4q6HWu0Ijz3mrGR7hx6+1VpljXOutfhEM032AYwFbQ4HMHRRTk7rkIvDXas177SmlsupxOb4H9KvEHmJ2kv8Oa8yE4xc2+AxbOEBrm68oMutfrVZJDTl7MiIjkXpCwvw4sDLyigvYkdGGBzDjg9Q3g/96LSJ8GYTqEBsWrk3nP2wjJo7DvrpRSS4fmz/2H8LJj0/bxmQJkg5p/86PyfQTxBx8+BTBB+7GcFv1rzxxnPkSN9ONm9ZaQY46Mebb3T2Nc49MkyvnxVCtzAA9alwQ0ZhPyeevOwVNpWAxvdcgHEOdY2YK2RzG7UzhCUNKOUMZ3CsYF4zoHRkgNiD/wyG39ta9GKHa5V8Luy+9jH2LEAiZTeNHN8buyunQ5VM+qyVbTlHpL9WhDJ9/Mn/14vVALPr7/5ZlndtwGutcGyq2S7pRZ2a5XvYm9aZ9cgpUw31ZixKannHoU6AJVU1znvMjBs6H4tk+pzWo4jiIf/l/o/AEfprauzNHmhj5aSB2uqT2wQ5igtDKZcyjnLs8r00cZHLHBMEvcUY5M9rf0YJKKvkYBkPmP6MN8vYByfHOGclVhEVG1BJGsImqY+vntTJo9nUQJDQJeBH9oF7yeA9tZfEh9poVJKMz+JS+a7Vw26TBledw8abPI9V30HY5OeOdxH2FFcdBoTfC4tlyK8WJqofQf5nrSyGfAV2qnU0qkrUxPJ9Sjd6d5pC7kAO1MEPtNbtZNNhy4pcvLPsodCtb1mCCPSNbGj+DC/KiC8e3959/LF5S9/+cPaTuCU3rs8enBzeXj/UbOE9BhcDaFKcxnAZGOakeDnOORQZtyCoCbh7QpvpYxG9dKDdFQ1BlXaqJkGES6kvPlpSrUp7qIsRa8beKyoO8qWPWQTMIqWjFaBgbg66KXrsQAbbF2pHxhnkUcpeLwvaOoUAbMo0ueQ+sG34U+DHpClKGWQe6vCkYqHOgGgsGd1TQ2F/a1y4LD4RrnKIgaNS1B9VZEUMeOZwtfeuCaAOf0c6NOpXrIBdDOFfp6xdSEWdTJnYY9JlDmRn6bJ58N8Z5yfiYuI4FRspwhqnJUJMjBvzEsOylEvTaEnoM41pUIUhMDxUW5eA+OBG8NlFsDgr0zPg0qBwfKw8dlw3KDvdP5KaXJd5AANtYjfN8sg2i69xvS+IAOOFCjjzdM2rg/liOzbaBpcm8+W3lonNiIAa4PA66x3nHyeWbUof8c+E43G4AYJY22cgvlrEFVaYJDy0SkyP1MuzSEHhWE0LPdi1sApW3Wlun5qIKMqGgPPGEGNaF8d17YUJ8amCsMYy1JlrUVKM2das4xqwmfIeFs31TVWx4Ax46Ane8BB0noA9kLpL/ZAtN7QrAa0NdYh3xFRg9XaWoDNurLO0cOpPYGa/cj7V7/B+sOJAhDhvlKjNwoKe9CDie/TkeV++G6KwKVwcN+sHSlUPAvjHJR5bIIrCtzagtzDGgCHRTBlzDQxXiY99/T2be7de4hdGwsDR09hlNKjSsVvhpm+UqCmrM8nsfcENaDIaVq9VhixDdvPaVOzFkIG9qwrzgAcDp1mmQYE58mU0erll1/KhkgT+5vMe+i70Gz2HWYo6ozWcXReud82cO76l4ptZt/gMXS3mUGV5CJ4s0y2pk1xI21m8YxSAg0s+e6M6+iw2fejEmk7DKidC4G9gizrxTehlFCasQFv39TJXCZFCqpiMzat9yzint1PAkrajqtEe6mu0rpEtLVZ3Feo8iDH9NNbKYgZLxvWs08SeGwNMRZK5Dc72fWN6BCAJecJ2QTm5rvvv884R2RmNYE4K9xzwZr+6VBfW7BEhfNEOc9cvn8f8DOO49o4pNXCbBxzAW0WOi5rAacPcQvnmu9hzSdA2P5Jhik9lLsfz+elAXKpZK+y96K6Sj/CBWYJrKboqXAHz+K9cF3uHRuULMrUiKGQui5s1cK1GAOppuxbwKYCtz1DDaQDjn3xxYCAZSZ55jmmWVerOVUt3PpMrsMzsdZ0uslkQKFk7kNfpM0Kmaj0YCzYZcCATU6rEUp8Hj+KaIdMKYFha/0/cT5g89C3kxKQE/hhsKUPln0z9dT0ZmW/qSI5v816ttzfWB7xvRZUeq8HKPuBcokG2v/47ruMJxRIe9URjKPPQAZNBglnArYecRgVaRsQvT/aVyUYTYsQfEZ8h9Y608KDdUWbE9cV93Zm3bC/2gcUpdSnGf/WFH+4IIiI7WU8q6UBUABrg72GgEv9lCZPGvgwJ+nfOKG2M8jDuqhaen3RiEBOKEtxNMaf9goJnh9BPeRPe1NyTYMKfGzOMvZSy1EqMhgg7x6tz9hz7NGqBef5R2MmQGL/IorGHvjLX/9yUFXZI7yPeWCvZd3NZuQcsZRo5512ThDA8gOz1AFek4SqKA8/Zskpm+F39iaOjz0QHjvJ98sca5LmXeIL7sdzhfFUqZ39w3knHTdnFf87MVtkMjDf8S+e3KzN1P1QlvU7BSYAVJOlvW1m8ExP1Y/kngWsLE0KS2J7jDOV9RnxKewYZTP/54CQifxwef/qp8sf//N/XV6/hk99e3n+jKj3GTIlqSXEISi9cCIjS10a6EQSeE5KetaNkhPkNvzllykcvawJbdQ7Jz9coZQqnlUAYBLxqUOsN8vkctgwCGyCs4IfGzLy/9AJ59AyiRi4FoOv9gelHiR/X76MHyBC6d98NggNRfQqO+5gsnZBpzEHWYXIggqUhrdiWWo30vemzZalvrZx/ZWbL1KZjMqclrx/dNlDvXF9rvw895ksCAqm9gH6UMRe5ITXpN0dCN5qEw0gzbDU6W5PoTpG9ktsr8MIh6xuM0HVsjdcH0PLm+TABz1Zg92qkX1oXeWECULLevokgZPy580+9vBUadPxC+1gIhtBoobsG7Q0W917Zw6KyJWe4aEeNHVF3RnzoE3Uea5J8Kk+zaxOglALuUdRba8pJIhdn1dFsjho1DMOJCHYVGWMjZj1u8bEQbBGjYlRffPm6F3Ds4BKch98TkPRuoI2eVXxrBm9Chic0fM41NafJKNXUagEbss8m5GtN9bA2cyYvcXMCHJQEfwkiDmM3SVzxeEQGtEa1Vvvl4bwN48T8Als6DB89RU1LyiEck3+VH3YzE4ybAgVEYhPNp0Dle+LWl0Ebdo+gH1u0CpamqDqXZUGowiXet5SJkLTVVDiJKiT7CmKvVNngwKKvePezTTwnK4rwZ20m1nQ68FnDUTqCOhH9+b10aIjazGtBlrTyP90Gip4U1l2s4RmaT34BMiYhzMI4rwadLCOEjB/LHVd+xVbdxZGOGXdrgg/DmWpi1JNdDCjVjunIoh+KLftlccecJ6u6nwV/GE9G6zxt/3gIoYUFWHofz3EPXSzZ6bMquPo/i89yUBCEZ6eO0eWdY6Iz2x2jGsJ4vQ8oeaj/SXT8H21zmV0NJMlWBiHPfREWw2xB0vfI6hLjVLq2BvsxLEHMEtmbDU/ZH2m0urraSkypxb7kKzv6yoXBoh4iHNK5qP9t0KDDgj55mhUTgCUIG1nj2CiQUacm81T1s5sAQ6/gWFZFxX34JlkaFjvloDf3pWjLTo2sa23t3GIuX+DT89V55X7L7Ol/YGlt+e8XoB3tvUBG6A9jbXhGcR32cqF8THYid7A6vgNNOKnTA09Aen+zbMw7mT7Q2cdxSug783NAZiYJeG+mxH5eCigpracYGSBC2OlrWUOZJtkz9ovbdQ39gnXQ4I/Th1BYVpHFaQWdIjtnIp7zrs0665NTiAboK9Nt60xbv1n9x/zXdpy6+oMPjO267vH76RBcq/WDrpHtLnW1UrbVqn2bLMODPkUFapCmnX3AGXY1j5WqK6Aj2dFQKQpovoanwsImRKaq0CIe1fg4fArZiMUCOH+05dufWQVLQxoS3/lX345qNisRcsOEgiOgZAgU0rgzeNPesbqO8gQkXWjHUm2az5mAObbAXjL7KQZ+Ydmuc2E8beZ2Kz72VLuh2sIYtROUe/dtXcuPcJuJMA4Af8EXoyDzAXGm0A0TddV+CeTNv9XoJn7v+5RfNkGTIpimUmvD7Zcwme+LfPBOmvw2e9Ipm9B3Hm/CKrHRxmDRVEdAh/G0GdgfEzo6B9yXRMHBcEbO1j722Rb93P8pqNXaNlQ3ivXkYKp1oDJoIBZXHeMqoCTJ/vJ+SBDpj5QmXdV3MYvwx6V2p26SfYnfh000rXNYb+n7Vn6J79JQI6PaZuNQ8l24oR8Nkqwqd18ld63fO5XBoR3l4+vf7r8x3/8v5dXL3+83Lv3/vLVl08uz558cbl3B9ULFH0S4EF3SoPkwT8NCFsoHFpkehHeC/2EzQv68L//9vfWpdH/hsbxOK0L8pJetZ5tDVtVBOS9LHCcAyLxBI+pjalRKNpVhZ9suCyMqQ6SNdxBwwSz6JIhHE2FgQx/+ySOIQqtE6ajxN/njXG1dUwegTKF8O17lgNhcsFmGKQ4uvA8IM18pSh24g/JOByOK/TRLhA2NmMYJH21giAAOPGkoI/GxofK6LKeU98U/bFoOwjPK5pf9gA0ExEjPYpfngmECzVNahlx8tevyyzgtfF90+7S4aLst8yFBwyfoQhbByIGfBkkHHEc/6AtM34aoDj0a+ptAGkQg1PT1yoOwf2rLih9JAZnjp8IaTJo+xHRkUKQmraTU4gTCxLO2klROHU6qdkonSPCRrdFgKAV5gBYe4Ag+ZEyrmNycL+nABfkaGCLCC/zYkCoU5fDKQIkzVoCquQ9Mx4FUIpSn9et2ZrsuVP/y8+DQZwGHXyfn+c0k3dWJQPVtIWFlDH2OvNtQIiTLOVCh4ExY94OBVJrVkY9NsDVKRSEYQwS5Mw5DBAx5bLUlkzxlGszPhjPOOJ3d7kfg+oih1Xr4ie1Ics0Mb/Mlf3B2KPW4tkGht9FBnu1XRzitJyJhPQyfUH0knmu1HqoWcs8pkZr9T2h1r2u0+/he/Kh6pyPuZD5fAQq37YTZ5oo64xgoLVArGl6g1JzVgVa6xCxTdb7mZU57EwCBK6zDMP7BYSg8CdgR7qWggHWaGYNW2f5vL0uRenPtRvYErI5vKazKeKqU8UYHzZl1D5Vf8/gTmz0KKdSzsxWsrYFbxL0nWj/AbVwJmACPHx0ZLFTTzN2gSCCe0rnQvDAedJRAPXmugF1jqzYZNLXwD12ZyJE7HOdxWRlmKuBmDwLY6TACPdgc3FstTbgyAp87BrnmgE1wixpUBGgRDGGgWHcB+uD8QNJThZywloBc5cZMMulIyjoYhB4dkizr96+PUA97VBs46k/mBmuw5apNr1m6ewrbbDnrWMvkGYNXRxn5POts1ydLXvfYD7B0okVcwaAuUcZIs6H4AX2QtBWWm8A11PbE8YvAcB503qe7G8D2rieA+90WDkLuR/mLADfAhFZWIwdgJmZwnPdopm8qBfib7F/T7VjBlWMBeqX7FfWVZzbqJxP3XlABPeX8ytnyaMDGD9rDBTgvpYeRHAvYHGVWxXR+CfDcbSl8Oz9+puv8z3adO0Q980ZkfUTX66+lAFBGFirjT2DFuwP1havMW6egTyPbYTqV/Q1bQ9rybpdbYxnZ4PPKmj6XV1PVWw9i9s0cCyopX/LPR8g/WeDYlAok0kBQhWJ9Ve5BnPHGafwDH+T9UlwyxmG7/ekGSzWC4JRCu4ReBP8unfjJ9Hq5QPsjLbG4QdwFn/aeucIVHFeDGyRJSJLLa/Fv74yseLbfigbqwJArVvVFmg3LCPxDMG3cr4SwD65CairL372AaWQerbIdGD8E9gv4aNQon4g92DQyDMpkhW/fkwP2YOx4QPhoxC8FmeChZbHJBEyxqLgaQL3lYakzGyJMvuXZo2sRlcwJ2Bpeg03k4dfx1nNnN7gm6xXaUCgaSiwf0PNHYgauzZQh2eK0NHmmhghQNCvyxD+84CQPoT3Lw9DGWWSG0R18QTJtq/a6FJmCB88qKz0PwsIS99svVwW3ERH0ux+NVo8mIpgUoVEjjSMNUqjFR4Irr0SuwljVB9eo27lac+1bOe0PgdRCr4NGtaAmsVo2haDkvqh9dbiXpvaLgWy2UCK1qEqlWcvYiTVEzqr6nhSdTQsnweEvBfDEaffDGkOgNI8gy5Cv3r9ajSxqhlZV0hgTNZMWl5Eam5KNWThGhAW5ay8bZyz0Dk7x83eVBmKTRtjslq/OLpQwRRcoOnn6uJAPcw0KAfPxgrKtyJyMxmMJ+hdqDdPnx71bGYz4nSx5qLk2vYOSj4HtaZv0TI6oZsOGfIw+yTYm7NjVvacCfA7MpcTDMmB9/hRjOwPP/5wSN9LM2AjS/1knabmLYJLzXCLWh0iAVOmyzyttlKVNjOMjBOGoXPZQDhOmTU3k3Xm9wQ2AWfmjKcWzZ5GpxrF7IkFuGZ8dMANjHXEDhR+RdJpjTI5+FAIV0/qmtDJCKI9WX9VWwVbpNEZlEZaPtnAOjMa0sPoTpkrtTArBjfwZc9xXRE1lYAPyk+EHt5lb4RGeQredVw5OPiu1CL/XwaEUsQMbEPHWKPf8P+RkCYgM3McJd8yCHgf42eWUeeG93Y/VSzE7EadwrYBYB+C/PEDyksgytpjsXL4Kg7B2s6zD2hwHwjUWPvHXJSmVQBGh9T1YXaU8ccBYnwZT163LumgKQ5sY29GoGMHlAET93uuUTnaQZxoWAkoVzzP8yYj/Bp7U4EL1kxKC3DUpk4d1HWMj7PDasDr7w6ho9V/nQPCOP4Kni1DWNCm2XXXj8BKApVlbZK5v1xKQQKsWL2N3x9nZkwOAyOuc8jSp/h/Ta+XfRK0SBZsoiqMhcp4pbSPETPVOoA77AhrkXugnjlIfGhba3mw+hmsyQ/ff1+VyoEbOJVmk7MebG+zICa9FwfC6MQbwApgWgOUoGLof53NgjNmeLj/BOVpAF2fAmc0YgyT8D8C+82H2cqM667PdbEB7AmuTVDuPpKJAU2VNcK/Aww9e3b0jYMiKd2K85975r44D1lr/iSTK834aLR93aP6BLyf+7APLddmXdgyh+dmXly7ZydSW18Hqyqkn2SmI9ZW5dQCJg1ssIUBL9aKJgyKqXHyvKwBhG3cN1l7CJk9efJJGwIzyAmyl83qrdTB94+2hr+rNlmAXhVNAYjP4p9DEM8MCONQYL9qlnxPwL9PAkLOk9aSHwHhHGHBlwRKUwjOvZ/UoAUjHNvz3+39WADZANBsp2ufeUim/qX+1er8FqhzX9gxRFqi+DublGBsyJIicp+PR7zoO1o4tafouXZPtfzU6o+KalmNwTJJFssw8FsjIrU6Nvwtx7SgSf0Iz4EKQpZpkODZXrkwNh5VxZV9pZCedXlcNxTEly9b4zlV0Oz1B/fjIwGchlkWSnZFoRp0ta6aoEZwFB+RwFTRJcYfe8R1w4Ta83DOJlsH+2Hrxcyftj8lNaO2x+9ey7dELYsRuIeARfcftC/uEgL6aAFmNt4ADNhU1b0NKPlbNg/vT2zy8S52ReXc9Fs/tZITEI59GaOoMQ2ZzwK99l3FTkZUa8zGuwWPnmP4pfXLawviF05kjOehzynjJKDA/Xt+/sqA8DPK6L3by/Onjy9Pnzy/PHrwOEFhi2e7xq3h47+lZAX9n6pmKQ2o/nVQeO2XV69qrBdNV3232SQcmRZsXmWzD6GUBH6KW7T9QTeSdKEarwQ+t1eVr2yoSFc/znczKGeH2EXKQpQmUa52a19EEnQ2dKR7cE3taUEH954C/lPJXihNqxkzKOR3Qa9O/WMaFLQpKT/HpEfNtQX32dirgcsY0XtlC56FFtWricyItCdIY2OvkTsHUnu2VM67fU1qgNPqwj4lq9dLwB3aaWskmf+ohJ2KfGugrv3dNDhRwjuh8dawmRE90NHnz4p8LbOHMdGRiDO8zIbz4T2aSUn2ZNzyBDZsrKHiIqZ5vqFoRy+W0QP5/bEutiGt4zxTeDVeRZ+qWCZK6uEZ5BHUcQXZUo88UDMPU5pK0LiMnhQ0viNy/qMz8blkwia/Hid8VJdk5Ve/F2cr7VxqlESgU8834RaDvnN9ynHIL3iOsZuy55UCVDljHUrGt45OD5KInoxWy/rH4ShCWTGDZG9OlBfBlNSRoKT6tIh1BEW2TslEGjAifMLrBDbNiF9beCQznYa21xqBMAFOiCzX4XBqgNqDzjoABWjMJHM/7IcU3i9IdK/r2GonDiGVc4uXEwVdRJVDM0jpWVExDladKw721CouG8azO15Vs61Sp46SgTGZWdZ+qLYR6GpLi8jMr2lyM5QVuzrTx0WszYBGwGGIOt8jwKOsukAPjqiAg2qXx3oaDSfj/fJl5rKCFaVbKgoB4MN7+JzrmjHGbuNwufe1zQZf7BdrXwWfWuN5EppZjZUB7+eOrMGb+9X9qG2WWntQf6TuTpkubRtumqFWfMpWPCLs7JWAh1H3bF2yAb5tMLgvbEj6vU38JQc/rJfIlV/7qx6OxmpXFM7gmjIpzOamL+iyNzwb44OTaKCCXeH11C/H2b+7/Pjji9wnjk+y/dAXBwZyPa6TcZwnWyEdsuFtK3M+TzOPUC/T7Llr130jKIYjdwY8DHqFdgN6TZbfbJmoOvs6DAycpVHHwsyYfWJ82f82kfbeuKa1QtwT6z7U82VfUXb2eqpI8toVvLkqg3NvaiUconOjFHNfUuoFkK1tLYOnugWKUpnh1Jl17ZvlZt/KfmD8GvRBs69IBp/3PMFvuRkl3kyXgWnA1dEIs9YRpwplFIe9QCb/puYtQDY+1AIZmVMGhwGPlq07A92WH+jz8Axmhc5B0FHHP22EKE8PxD2CSnyjqXGa4TQjxR61t11KjlJ//Djvd+wNEuKD4nyrCTG2gDaLYIEMOfPCGcAZxHmUcqeJhUTNfv/NXo4+wBNqu1qzdxa5SV+6iIJgh7tmbM1lraMBSmrPcl63VZX1gudey+dNF8DbnqaU96wdC+eFe5Q97Hs877N3YWnM3zyA5btL/NyoypIVHH3cz3l9a+fCwpoWB2svIMybKXObSZvORQGvClA6V3wv8xJWw8pzzLCW3t5x1vdtvXUZgzkDwnaqIZIOb7nUkcmeuFtoxgOw8OWsSddPOQza0Su0103i6cSKS7lMKNZl48UnmQaJ9Gt+x/N6pgiAJuG0Nm5FFFvmww9jazCHtgqvleVSFo8qo9EbWA0h4yaIEz/lJCRzjk9c27TwCCg4kSb7xuZc/VUZwrvby7uXP13++pc/XN68gb9M2vje5eYRtNHnl4f3K48KiMnBeqDVOxSCjCSLVaW8GotKJBMAklRMo8ZXrw8ebCPjBjYEBSnmXAakkS1c6Momt6dhkarSEq49DK3PC699B5h1J+H1h0JzRScNJipec6Ur1AZeRQQO5HwHu+lsUUQDgjoe9j8hKOwEkyFkvqX54BSlIDv9FNvmoi085Mr3GROIkip/fxt1ucNofoCKd80U5IBYFuG88XswvY0Txnfr1IZyu6L1pJY/+2NfxmRuyUROjIR5p76F+Qvi84zG5l806/WWXnYtuL86hzWo3EfknpO9KzWq9SKtq+JzOCHJpIm+rnaTez4XFHMw8v7PESmuLUJMtoexpGA5SoBrjYDh4kCW/pA+lwv+uC7OQjKA+3ME4LDu8l8AACAASURBVAMdkma/TxuI0jFar1qVTDMlOq4Yj2+//W0NbQ5uNnLrHlSbkjuPo8P69KDnnhBEOMtWR0zl2dPMJc/H4Y1xPPpprRdn1DCpR2Bc1+T5N19DxymNR0OveMTZCUmQ/rGggO9VxIJ75nnTXmEy/zhUrB3piqnTW10HnzOzqfw/r3H4UFcUtHY1gHyX9T+gahw+yC+jwGgd1jfffhta048vfoxzZJaS+49IwoP7B0KdPlwnUaMEzKOIG5zq+Gm4bT1idswsmAAAn9PgZx+tDucQlVnrlLMYzrEX15iW77RQnc+HxpkgrZnJUMaGrutgeIAapDq+v/zyMkFgDnacivfvS00cYi71LaIuz6jtnT0Z8FFgp2IJv/u33+XQNRjk9wZpQftHUzWDIUKfQHPZHh1Fg17uN0HzhaAPpbdShXIIrkeX//5cFpwx8fulCSY4Tm+lZv9Zxxk7qaBr5ms2mzXMfkrbh9Xb2Ig5AdF6HEZoJDaqrW/8CWBAs+yp5rHGdbo9hP1+bFfOwlGWuUbEOWCZfPlV7Ap/DIwYa+z5k2fPLj/+8H3bRKxmrEFkhQM4q6LMOsnwCjV8Ga8F0QuyrIw/YALflX317l3YFUedDcHrelKZXZbRIkUxwfurrkWzRedgERQ/Z95aORDshQI9ESwo8RGHIuONWu2bN6E70W8PG2Epgeek52Icq/Q9LBBSVb7aKGwi684MAs+gOJLoebIWU3Ple7TX1g2eM5at7a0ICGMUUGOBKvPFswNg5HpPn1bM6969ZitG/9ZJFeFPneBntey+59PgZz0T57wdaPGChQLM9M0kAGudIZlxqH34MswxADrjwno992azj20zXKiNT7Ru2Q7rmpk/nplrM1/cJ7/LeKyOUIYFrRpYU4dWwsdm5njWCLAs20sQcuzxR52f+BwR7GpmI1T6iZ2cx6T+VTOtubeBLfyb/ZRSkZWXYOcAO1xHrJGKAVW4JQDRWBGsGeYsczt10XzvnHHBdgVHBH1ix2YXsDEB2uZjss9sY1Afr/aaNWkZCHWfZz9KZ53nZ87Yk2VTAaZ/JioDZf59qYi2IMjeRNUdgCxthN52XQLYPH/evTGqZ7JD51Y9Ex7L/lpD+NY5F+Rk/GzTxNyrdo/v0OAFX6o0/oMqP6on50jYFQPgVCgu6N/sqkGYAG97kDepkDFSVXgtKFjD2OYfvidJdHv59ptvM3/xQVZzF+bO7KCsPYFB9yNnuH1xGQ/WjJRznoU5cK1jY7kmdpjxszwk59UAP7OvsfPqkaxunrMWex/w7aQBkUTS06cFrm8rgtfYowyC83e15KbjwVgJQku1tob46998Hd+Lti0CM9gH/pvv11/VZzsAugcPwgYo0Pcsz3CNN+79+oDw7S8/Xf7rz7+/vHnzc0Rlntw8uDx+iLEnqqw8/f01NFbZM1+UF7qglHwFeYJCmaBhVBxURkP/QUQCCkAQbQp328C4UTao4+MLvc54wGbpoKopOV3BmWxaD5M5gemNGGGRfiZp4Rn6BI0TJjFACoLkoRvjMaRgB0EdQGq1mu3S+Vf0BCPLDxPSDAo0jApXcO9BOyfxXp2DT2kXnwtHFJ1qHyWjfoOs0nhQWqtiYwKN1be1v1sRKQ0+Y3xkSrapRZtF89x0ImmMsY7zkflZsJt7yoFdJNuMTmlWRW9spB3KaQpbb+P0nIMPx8ai5yCbNuxULGZGTgoC9yIiZQo9DvIop8m6rjVE6Ggnim6ydhMl8WBSve7Avc1ybS51Nh37UC/WDy/0BZzwoOz3U1dnFoz5ZY0RLLPedL5bMF/0K4p9o94k730SaGIvHAfUDKzCE4x3DRuUK5zr9jaKEtjj0uciEHTbg5HxSI/OqSF6yHHv0n0ERgwIDbbimJ3qJqXQxkmfoievH45m6CFVL2NcWAwKwYigGRTFOVyQ4jiwJnIQrEZNyhm/k9ZikBsAYJLoARgmbBXH+Isvjnorrq26YoPxts0pmNRDQwEm7AgHSmgzR5BamW9BIbM2CabmjMa2LbDjuQISxFFsYbuiNswNVDz3u8ALc8H8YP+4Lvu5TW2LFCZIndgUa7oUmrbtsRCewQRVJqBWuCmHX9YVQiut7zgH++n/eXcXuoyBmtn81G6u2bD7xcD7yPrPeed15oMxE50/nOfVyB306yHhFspn/VD7nRrw0eGXLePZM8ehBrWZu/Rg56PA1LPDqez4XdklWRv02/xQSrw2UyTWbJ1UMx1TKfnnvaEdN9jOXNB76/kXWR9SMm1ez72qapv+ZqPeYT/tE0WgGOd2e+3co1NHOWfAanMEBRPcAhauFQrjHQrynBNtluOhwI77P+t0tenSrmK3lnE7U4AjrDYqLufbUau7rD97jp55ZlqP4HlKrKHRb62FAj2hFNZf9uept2D26NpGaBfOjnbAM+97oK8OoWsuPbt2Zuf5R6kMG2MOWNbrmCvpebeeg6xf7lWHnzExSBb8UPGZ3x81hCtdyLiuxZWvJ6BeJq9snoLFgmKcXwQJsYmnIDEO5AJZqV462zlXF8hlPCaCZIDIOXEI7i0bw/sTEH75RYOxCQvxvEevyfv3k/3KOSKFfDWf/FtQKHZ09XFS0HpOVxxIsD57ZuU/gP28R+fa99gyQwdf5lLXf6lwfM5sI3sZcNeWUFKv9bW067xfWiF227WTeTlpQNQWNECdQW2Wav5SzqFLFXVd4zKWCrxUyCp+3VTtLVNptu4mQkHZA8s2eU7jv8ne+EDNXhQ9qyZqwJ6yop1Vvn4Fk8vuOmekLfUxQPg8EG9QC4hdH1wdjgo1lk2WfYAqZ1qKPA6IkMAeH+ytwniIHlWBNPXxAYnKwPFc5dlL36z9tTwsweIEa9gfqZcbRRO12szPbRkAPI+U74BXU7fVPwsDYDWMsICk1utPtN3cxwScqYu937YR/uGe8E/TimGlHoonRl18QaABlS2xYHfg97VNS4Poo+3EGGBcUHvgnBOkNRAvu4zxKjhXgR17eQYgutwdqri8JtU7vtWYZgE+nzxZOVIFxvQTpKdzxmMbYEEkiferawg/vr+8+eXF5U9//PdDZfTZ00cJCG/ffYjKaGiKcT5BslrvF+7zlI5C1XncTAviKkbGbMrIz1LHFmS5jlQcmxVbximNklrrR5LlmcIRi5eB7KEF7/1pqY6RO3/VTAz1LJPz57os1BcvQExXc/JZ4CHtxMn5HMX0gOIZExROCTJO3JAeJsOAENSfe+izl45ZNaMq0RHpM7Gms+M4rt/OmX9cZL70zTS5P6IY09qVsmW8Sjl6EPRIB8YAN1mN8aZFypKFW+1cnOP1JjzUWVUlPastJaitEmIPpQqwiPA1CFq2cbWTGs0orZ369BkY4iiw+DEiZgSsQfKw85A3eI2DPWl+DDaGhrG26F+UKr1wpqqosxaa4yh2HtBxOkbvhOMexa4pp4YGjeRx2gSUlqYcvg2LQ69ZdpI5cr2I0pQGAsLUGVTuvzWtrRs8sYs/oQCcpzz1XMkC3o+0M9la5hsjiiJY1vyzp3FOpYOISmL4DDh0CKNaCuIcetA1OPP5DyGh3bn1m0HhEL0gM7FCaw9XHWVRUIO0BBKour14kbkToKghv6prZV0oVCAok0Fo3apOFOONQ526uZcVmLKHJocJlB0yKDquHhw5nB+V6uefjg3Nlgs6CfboqAZwCBKMgmjnX6U+nWfpT1UT6/o5FBmHzCfTs1qdSMgvkx7VSaSsT3QzrmszdcbW2seASrufcybiGnwNgDpaNVzFoEpRam9Ag1YzAgFi1m5Apybo8ppLc2/8wR6nLi2iJwQkPVyluIVC+PLlAXocNYonh999LeKb9Uw/sym6Zt/gHK823WBaUC/3uj3DOOeM+OrLgyqv8quHL+N8pT3VIZFu5DoV9DATanbZdZO1H1ve8eX5yawk+/UcifixL27fHw3j4+xEYbly9KV4t6cgttCzg+swlq2npDSj4gACNlLKrBHXvjM/BtlcI/V3Y30EpX7+PGdkSwjeJXC0dOBMhbV0IfO/huM4haqjstd03Ll/HIyILRyU4gbk2AJ+HwbHqaZeR876vIAiz54dgjeh1W3vsedCj5pIEuu97JSekS0DuQJ958/FqZ+gVhglqYmqcqPqe4xZbXnp6Xnt3bujyThjToBOtsC6YP42sOc19qIZA30Gbapgn85Y7MaF7OuVzmegHVsz0QvGSJbPOdDz+byu533mY3aF9ySYHPAcYH6Ubn0Mz2iejz1p9jM+y2ohcWYbWONX3RxiUwU5rowMM0jWr2sXBUsct9hqROfY11OQJxAt/a3BrICUz8X9nAHtaEycANFr2Qz9+coYY+zCUEmT9oILjHsC14cP2hYjffBob9LAQlEWylJ4jfGRmhgg4bagv3Yvn6We7asvcx3pmQEbWFNPnyYo4N8K55nxlxEF6MP4m4zgHI3q+vvW2adZfcTQBrRPBZ+zPckRAvwDnC37gmcr8HpJvZ4lD/jk3G+eOz52aY7RfojGRfUcuCfOUH2vnC3Ljhnc8TdjQ69GPsePWWXWCywxAKHYhVdVQmbcTZbQei103dHLFdg5B2TYdq4ZFsIo0Z7FOZ/RpABMW8b2GhC2RMySKda76yA++erzA5Tdu5csuwHhtX6+gbylUtnTq3cXWGccZZpxxrEm2eOMHcHXv/z2t/l3+p6OPaU2yTlrSrDI6wD1ASiWMWRMpe1GVHJxRrKMq7XWF2SdpeZ6NZXcD+Of7PxqxAmuZZxJ6aeulevy3dRRM06/jjL68f3l9c8/Xv7wn//z8urVi2QIv/jiyeXJIzj6H9KcngcL3Y6mvOn7VGMd9csJfqwKbhu8TY6Z1Hfv2+qBIK2FlqWQYiRi2NZQ3YnWePe7CECKxPJdBIQVzGhmzrS+KdRs0GX0gj4tkHGjG/ydnauzcdIByzPOcGLgdN5EwwxwvE7ETk6FzcmYLlgym2LmLUHBSc4cYyTnWEcrm/tUbxhUYc/C4kwfuDSmv9Y8GqyRIS1C8TAHE0FmxiftIyZHf6ISxskNlZJGxqsrJBOZOjAyRn62qAvPaQF5smXyw+cEMW5x4J9WOAAHRRoYv1dFUqeMeeJ9ULhinEb16wHyplz0oDtFVD1wzMiUDtqC4iz67SSDdDaUwfu5KF9qsQcb15Y+6SEnws/vdaTMGHFNDA9KmxUBKPVS1F2nm1qdrF+czFFTg1pPIMaArDz2Bv2Niabsu4bepbQ9C/KIoctaeVwar0EpBpoxy7zt8PxEFvwkfR/n8lyHJYVnGdEjE/vkpsHUbRUSD/XW1QphcEJlOfWPA53CyQjNkTq+qF3WkCfwmchGhT5Qx2vrDMYHR9aGue7N0MeePxvL4M21puFEoTXYMSuGUxMHfoXtQZxvHh/U6zi592qYQ5NZXz3uVREmAyLmiH5BTA0OfBBtlPhCl2rrDHtxqmjK+DHvUqcx2DjGBQmu/Q3ZH6Fmre8p42DGhTVa+4hozJyeIdPdMw0kzoGYjAScmNT1DKFmPRbgagaT74yY1ObRrFTR5vYnbS34xxwoBZHal861z33VWb6u1UPIaXUZ0oZ4fluxmJG15vnzdg/cS2jCqxGOU7XAOONwQ/1TwUKuYX1oHHUcrfQAbbaWz/GMnyPJyVLZYmclBzIKchaN8gMYai1SUe62ftDedrwL/JVJ07Uc536CL4y39xEBsbFHfB/OUYSJ1pqGNWbW/KAFzUnkOtbGHiDGqWfaEaRFaOx5kH4dkSDFUqtPVC9e1/4HOJziJc8ZBb7V/XomGtAYYMFesC3UYddOZ0wc/9UjmmUvEFyHmWdU9l/KF/epaEOAt7FTBA/MbHOdTwLCtfFJkLAMFs+BHTyAlAVTfoclFd6bAcZ3332X+zJIzR5ZnWMzGbVZB8BwosB6lutzGKSxJgMcrJSCoCZO7ZgkBkmfA9bnnra81/1gxlvlbQOB+AthVJXJlD2aPV8fjvfxvTiV3n+AxdSe1b9TbMRn0UkOkDJFaZvHd500Y8TZgk0/B72sFda5WZw68A0UsfmyJmKPjp7SPQsNwPMPssknFdFjX02sQ5VxmVX1Yaq8zD0wHlH0PikuMz74VKH7LaMZJsLzZ7GVYakI/tGyKkF09Q8MCAxotH+KgMkm4/U86/4wljCKcnawvy7LAN2+y7iVGdHWDgUkK0YI4yRg608/HWDmt99+myCB8eVeAU1zXxFpafYXPwtgmfPa7CuZPrPrx73NX4xeQOwc7KXSSXlefe2CUtUD4Flk9HDPDXLWPinihNUTEMTNPlxruvO+AND57W9/G8aP7C/WIeuBezlYbPpKO2OYD1Q1mVxsnPoYUPBlLB0g8mcU145N4wYCbu1tfJinT46WW16Xe4Euzxn54sWPrcOkhyyBW4SomrBiPYU6O30GhbCk3Z9ZYtZKBywc0NFMYvtSM+bsVfYJ+47zgX3X1hsA1rf5N7//05//nDH43e9+1zm5fz9Zwl/fduLj+8vbl6OMvv45NYQ3o4ySHXxwn4Cg8rSZ7DmOPPgjaE/2hUm20P5+LUS99+D+5fbD+xx2P5OiHcrFxAcxT6Fzs2k6Ju1HSNBUWieOSZw3AshQNSu/i/Fhs/O5HqwVoOF1ft/iTRnk176DOs8e6OeMV5ykKQ66QUI7AanZIeL7pXIUFSydIhk1F9wKXBMozIA1WGiwyPNJ1TQQ4NoiNnwmcsvLNmrE7WfF+zBYMWaj1uqUd9M+jiMXtIMD6ElT5s2QTTVslMYenlAPW1yrumlaZ4SeV9qwwiMa/MNhXk2AhzRjxXeZ4vb3qfHI4VxKG5sqFJlJk4eOMNn7iNYQLO8z1hU6lm7c0O3WK0hhB40Hc5SmzKsLCsY+BdUa+PZp4z4Ys9bAtU6lAEizvTy7h2AcqnHdQR7tueazxtnbYWMAm56Uq4VljWUMFhRy/0EeT03ireUI8GBPmtHVLGjPmldRdrRrDWaut93gAey6L6rZsRXxPAMk57nC2UnmJWM2oz5HwwwKe5txP6PZkY6eBH6VzIqycQ8eHC1mr9KahwXzFUR2zer5vYX6mZ8FnR7aDTQbpBqUAh7g5HDwMffSllirGNdQ4KjRWFBmfQ73ZpAlyiZaiVn58Ycf8/1SnZlj0VhQwzg1Hz6E8g7llOsRnEcsaYX5UYYcIFYbh8NdW1ip+VFGT/V+ZpjM+gZ1HEVYJDzzp4M6VFnxl+yfCRE5R3xOp9IDPns6+6D9BRtsdX8yH7HR9Llb5p+9GkGsUa0UcspaWYAYxN+gVto87XJkFEz9LYftHOLQ51NgX2ZFspIDP8j2m0XpOr2qn1bwobRdexrynrbMaV+8z1kIOpuCIxWgqjPruVIAtOv0aOC+4Ib3JjNx/0GzKhPM+G8ODCIeczbdawlIl2FgfFXcBJXH9pzvTZvlPKbdBCyb1QlhpwE2uGfpdAJiocvZ62v3x7VdA0ffsaiFt74rZ1kC7Qpl8Dvvl3vlmuwDAYk4xgOymB//iJqbseT+WccRb1vLHbMApdfVRthegfkKGDWU3tqbMBHWLoA54164v9jolRHYz49niu1JP9JmXWCpBNhcrWzO+AXxV/D1QbKH3NfRYiZlMldBvCrRjuq9THLEcwbGpS5uNbe5j5UJuM8Zn5wbZKcGXGiT6yu0HCfn0JpOG6AXyH1UoS/syOrWU2KzNlw5S+nXStuEZVTtmRhgwexvShjOFEpYLhU+0S9rUNWArOfpdBumeH5W5vwkqMW/myCRuhAKjgi8H36DytsR+Soomrk+CWwwPo551vaCW9Zl6k8HhvPs2F8FqwQq9NtylqRZXvvCxfZhOwcMau+k8Po90hPTJmJtn0L3/NhepD67bCMDx5wtc94T/D5+lOCudqlUyQaN78NAYO0IbCn8wrWtz7Z8gnmHIZOMfXQ6mrXr8/Q7+Ay2Ss0F26OldcZYfGc7rdesHdNv0vetz1kAzEzrcT5/aFIBWyygbkBvLaKACM+TQGy2mTVKQNjg9pf1N26ZB+NtmcG5pjH+FloFz59lPrjW56BUF+7pZ5los5bNmkNjrRAce5H2Tswd4BtsRMY2QCHtnb76MmcBFFL8sag1p7VVzy6uV/+9micCbuy9ZmmbPWZN5R4GNIaJs/PVu+Ue+LxlO15Poa1zlpVr/f4//iMg1r/97neXr6aqLPX9V2cI3799efnh+79d3r97mT6EHz++Sw9ChGUe3YeeUHlYFmsiWIJBDoVnFYQJtXMRcekTzQ5hrKs0Wkf8dRpSlnuM4cqCywHSjJJUnxoDJlrpfgavtWoN+Hov/LeZRD4SR9smnZNnbXAzedZNKAuGHw8/UVPu8UxhMVDVkfJw8pBxgbReZ1mOQ+myuSqNl4dbUcZ664riWDeEqAaOppk3xgPnUqqk2Zj0EXr6JHRIG5wezn2oSP//AWEQyxQKr7h7vbEybgssQgvJ620PgrFP1mZUkCpEVlCgDzly6Qx55H+hLSwjpWHRMeHathw4B4Q6PI4ZG0G6VpT1pszoQVJkr2qhXDMBYDI4DQp0Gs1AnTO8cvJFYtiUUVW12e/qWqOWqLrT+t3xvCoFBmFagH2+b2sCmSfGSrGZONerIXS96my5HqUgZm8sQ8EaLMrdseZ7j4BT5bZRRRPc3FZQwXFJ4DP6XSgbzOecpaC8y8IWCGlT+Ag4LbDku46gcqglB5z0llLJ23w5+yvob4OdoN0LDAzqgqAu6x0nPiBPRRak+rL+NZI4wQeyHjCldE/nL9z51ccx7+wVfnTCpPRJ0TDYZyyPn/UnNZ3B85O5Y+4o8OYgSm+lqauem43XwahjLMBzDrR5vVLxbSjMWlYF0NrCZLCXNbUuk330SVB5kvPnvoP8jmrCfXPdONyxob2Xw8m3OfHpOQ3OtGVxLN5AS6ae/ApwBYlHHOtVkeEETAPKSm1aRuysJDcVZZ49vZCypsjoPMshyI8MinNAaBYjUuWjqSZL/OxZrpEWFjYYTo1Y94mOs9k11kcCQhy2ZcYEW86iDB2qItmd09Z0Zp7z3wVwBFwSAO1HoIoxs9bS1+JcTDSmB//Wzs4e1nTbavRMSLZsmTEBDD7Ht7W9zNUec3+MB3u12bUqVse2jibIPk9mdLTt0JSWYUasCSAjtY0T48m5kGbTFdwxs8A6ajub1nSbnYrTM7tbal1VRo/M8xgRyVyQHfonAaHBJGeDGXWymga47AlFYxh/QcWwCZa9bFap4IRMi+yN2QjmrrLwBfkEGgzgmefWTD3IWKrobO2gbS3qBLcFl76KtVzYGTOa+b6nT8NQoH7oaH0RuvNXx34MQD46aGqhaROxgLbZrAZECpXw39wz45wsLgJbN+0xd9RJfxYQxu6szj4A73ygsxpuzvqVUrjGBQGgfSYYvCv1jfsKq2IZdIIgnjtrIpmiZ0fAePZ52KPua+47DLN7BY4DwkP5XRYk2gSz3UkC3JO2uPZHEeEpFZT7ZH0pvMZYwdphLBl3srwVMCvVWZ2DqL9SRhH1V2rmKpjGmGNfVKgMoBrxw6qs80wFzsoQYU9iXxhb67c8/zLW1LON1eYclcVQ+qm12wXr63+YoVZwib2e82WMg4J51ROwsXkBg9JFuccCwb3v9ugeKZ+60Ef1HbA/3DNMHsSDBGsBELAPZkIJKg342B+UZzBmjD/7yvuzxIsxDqtwOgbOd+8PjZKKv3APzJ+Uc+45AAfnLarUH+uPF3hp8Oj5fQ4K9X3PfZDxF3O2z4ZfD/n29s3ZsPrmMMBoU7UehrHVTyhVeHC0tgoQgZL9mHms95yrt8Q5Zewl8BsTgTkKYDbV7QCv/yQgtJSA70xgnDVV1pyZP4E5QXUDToFUrlHm0s3lj3/8Y/YDWWP2ADbIQP7XB4RvXl6+++6vl1sCwgtG732oovCBH9wD1e7BGH9nWSQ2QhbFkydxIFjM1OxweLaA9V3oojnslv5EdZQFLL2rOb0evDa1b501QeIVect36+DsH3Usy8muU1gKR53P/k0WTuRK4yrSdc5oHIZ5iJiHpg6+C87DL9eYilUzVj3Qc4iv2SyLmQ3n9/JMyudG9n61PQYFGjaRFYtdm/ZtawrVp7hmgsVnTw80PA730DufvZLGGI9SmCLssAxC6LipkSqqyqL2c9SUFGWpkUlgv2yanHiNJ9Ph9+r082yiVPLV3fwG1SKPfF7EyWxDWlzAX7+7BPFigetQmbHK/a4Ghs1tUC+/WsRNqWznW6EXpfXznGu3cc5ccL+KynCPyVLMgPDvOA47fF1/onc8D3sCI9OGuU9jYHDOEqgsuNOZ5B5EraUFYLSgO0K9tC4i6+/UsiL3OAqKz8nvqCfi72QBRv/SSdOROQzqnFGdvB5mWxtkadYXp7Q9mjDXiNt4nUNDZ50x1kk0m5zD8yQjbeYnhfsHKtuAIijsaMsiY9lDSJETcKT9SsGdIutw/W9iDM2anIPr0HZHwdQ5T21lHMMKRJydfFFynjWS9q9fZz+HbknQvUCh99EaJutetFEKUZ3tTYKyHTrSIFNzQZ3q6lKs97MRLvMBbSXgw7uijblm6tsm6w+lCLvwsoqY/HCvZtkMaLhmsq6zwwnG1kcsoivJAFW0i/lkP7FWU98iwLU6C2mHceIW+Iust463NbrWHtk3NKqj4w3aJqW2uhkEf8xsa3v5Dv9E+XYCZanNWpDC79hvKhEniEqde1U7udaRAVodsnL2mceNC+eH69bDvHu145LM2fo+mdmyR9YBoq21EtdNZgsnh+xd1lyBVe1J7OTrAm0BCpe5w97pdOo4RVQjvSDb4ghHUmEB3m/riswlvVBvnsR+GaQKbmp3Q0vGcdz+tK0Q48898ffBDpgSZssVWhPMOWIpwJFdX61ks3DX3nGfgBJTnk2GiYx76lkrpgJIhRPfEoEGCgf4tzPITJv3xrgZ6Blccu850yd8draB3ts5GMMBI1BjHXMPAshmUXmtTKBPf6qW2OxOB7MpwQAAIABJREFU7nUAjQ45z2DwKfh2UFdP68gaea5x+CtjeXi+Glwka39S6sx6UrZ/9igHp5jFOaPn3hy4Z39gnjvneerf9Qc6z2n/QwBBb9W08KI2tUG/rQt4xoMFMQptApQxo7SREW0JZlaQSnaPqu9xsBckZ86W/eF96be6f9cW3+V8zD6Pamd9FL4XBxr7Ktjk+uD7U2c5+37s553tXJ/9n/vePtYORQkY9fK1cDFrY6bH/c4culZq9wtUx6ecqndFwKD72ZtzQmbL4rXNW88Yzs4vv0Slu6UU9lw085/s6zLpsSGoMKvqubXCc+kP5ZqIOd7Hd2jQwefPTAHuq4AqIHDrA/k+/l1hGpQuy7ywbCmgAy3HAtqUAZfgaHNuXfV5rZ99Df2aJA3WzYDPAnAKaGZ/r2WEZ1vYFWeG0sePye5xz7KGUjq2OaivVdZLwGL37RgL9vk8/I9TssEYxJrDZMuz52pvjjM/AXF7kyf7CDC+Pad/wPfqQxsDBGBIALnPrhzEvaQNd/8I+Ed4ZvYSVkNURqd1wXuP9f/r2k58uNy++vnyt//958u7t79c7t+DPnF3eXj/UVpO0IyexvQiDnJuU1sHveXmcWu37t+LA8Oa7CS1fUJQc4K79bDjBn/BgbGH2OoKr9mVcvLriFxr51jIrVUoPYoNw4JO4JE+Y1JHMWxF8MhUlu5T5DAB6LI9HsCfGNcTrcMMjIGEn+f3oQmOsgKSQdaTTRzZ8a++ykQnwBtN1jqXbuLSS6VhqViVRUU2c1z1Uunu78BsQIchscUA15GOYIBoHx1rEs/OFNfms9JD62A300p6nnHU0RShwgni2dJv8KQ+qVOrQc/G3o9BAddr0Fr54Dg7Uy8rZaKqU9LOPAz4PNQ+0TicOurQpBI7thixbNpHdUz65zbOF4cYhwXvze9Bzd6VgpaAReXP0WR4jtRaPiyKmHqn++1rlT40OEcLBiPpf7lEiECEUNEUnTd+3zR9DW2ECiYI89NPP4+L/zCGvuBCUavQStg3MfC3l9/85uvUADA/kfxev0nrmOJQLyhUuYvPxoGZXD/36hrOYTnFv9T+nmpuuYcEd6uPE+E61ulqo7jZCAOtJUvRwB7A/BwB4TJmcZb2jO2LBFf/dfs4ITEdwZhmyxTyMQuRNb9m3ylkBxyIOhjOXmkr2XO/+Sr/ZtxFabknqB3c39///veKBjx8EMTsLMSTPk0cwP5ERa5oP1lBAYY4cnMYRCkLmtQeGdQc/aeG7scR4H/rCSWiqCqbaLj1k0EJhzjSeqNS981I68CwZkQwuW2DNP47SOQOGzOZIL4JMobSp05rfRcj9rWeeR6yAW1oek3QpUrg+h3GGRtVn+/jwIvdWC05m6Xf2xEhe4mdicM9B5+9w1w6BrIyVEFUvTgI9NoBsGetNeIezJpwbebcFjLsM74Lu2ItJutEkSXu9ciarOZL0QADSa5vv8Ci8T2PBAS5p2Sfjoy2Qh8VvTLYSG1QMnnPMz6Mf+qM11qHPW9to0EynzHTxHfbM1Lqf757NGscdfeTNWnWY7o2r9nuZhjayuPm6pxOuVaEm/dzT/xgK6SyU8OdDOTWNde3FU6yc+wN9uoyVqw3nZFmKR4drS7OzulvfkOw1cApmZ71BtSJ1lnSjrFWDVZ1fL2+AaFnczPSKDBP2G21hJ5XPf9ag0MLD86k2PSBBKwfXuMMA0SJ8zggWAYUf2c/piyj5Qk6aooSHf7KMhOCbzKBAmhaVnJiNSRAWZaT75HCzn0KoiZzvFITvy8Z8tUYq7BoYG0QrzgfnzXjF8dz56QAk+qrCaRnF1JHPDspmOF6iy8SgSVKRmorBNjP4FvO8YFkAbEmROYzZw8F/Lv2Yu05Q0uHnw+RM8+/gkvrTRsGUgNW/vbaZgQF9PUH9QFleCjCZI0xzyC4KBPOgDAA7jLlrEt8l+Ms3FnHfadmMvayWgMJrNBIAGyacjILO+cqZRaAgHcf48f867/9a0DhH1+8OGpBtUn8bVBUVl01F2w7UQpiM8OpH7e1xOpLFfExmFT5OloE6AmMhSejS9ZJM6cdW64vs8qk0RWQaNLHM5DzIj0Yp8zeFlzTqRjIlDU6FhnX19ewLCLt7eaPvvjpxcBOz+J7yYwRsL748ceyIxbwC4bxrABsuYdT+UL8xTEdDAixp6lh3vnGmPAenkEgiNeixBrW4mU+n0E0vVB/qjDiRHpYs1EqTbsPyiU6HiaJTCoF4Ji4TliVqsAPiE1SYjoK1jLLesizoGHw8mX2d87Y/3NACKJwd3n/8qfL7//jf1zevfvlcvP43uXZ08eXJ4+fXu4+YORxVifXjoNAqvquGZC7e6U05JB4UMSS4AExk6gE3l82gdT069eLYh8nJX8bidUrrSl0jHv315OGnjxtFNoArnVtvKcboU18a+jfHU53MwxQXojIm5loz5UVdw5Z85DRUFXkpq0AFE1I7dzQtSuK31ofDiDRpyoDlUZAAOpCYmMUoajC4PkQx1AdgekWWA7gNTbnNbNeHoyKwnAtnBUzkiIUByo+EZzUBK7omTHQia96VUURWMAsZNGN0DMuZJZaaM7z1MErwsU8x4lZj65SgB7HaEVN9s3ro7m3Beh8Lj+iKXO8jwzhDthkcFY/Ykbl4Iwv48C9SDvjMnxvAIod7IyZm7Tc9gpAtI4TatXPh8KjmSU/yzwy/xQ0F9mqw4NhUpGSOcRBC13kbR23V69fHgiVzWsjxhG0s/0j+RzPplMjWnVkSLZuj4NptXLlpT9rT6OADs1mhEKc+0JpdjSwy12CRoypCG4ahE9au3WPpcKlxuoDCHAzNOf6QA9FARoDc43VUZw9CmiQ2RM6y/vdA8wVc8Ias+2AAXWUNNNe4UMCQVsoMPdX+lMNpSBMxhtq6JD4ZFGfP4syMQe1TmVqb5dB4X5+/uXnPCvjaQbLjAoHlYGJ/bSsQ0qR+wr2E3TRb/Wok+6eOB/yjJE1FWk0vn5LKnOK9Am+5JCZ7SyqPDGr1RH4erLzq1USeWSeA/gQZHAQ7bDQrhiU5ABeFtgaXa/bg/faY0rwjGwtGVQCQp7RgJP3nunfoYYn6CkCy3fr7J73Ff+dvnURGkN9FhCtNLPPEXVtrddq1qSOpYhqAJ2T2ITOecQirMWawADz4+cM/OKITsjB+kGeU3oa4B7PnGzbKSNjzQngRYO59kflszqvccSmeGxTY6nOZoy4J5xGPmMNCtcL6DYnViaFgEPaNE1YKPYAyhNB6mwydqnnb3t8cV1tIcFzAr2XpZ1GfXAOuGCZgUJqzagfpKfXF88PdF6wQPVcG6VHYGx13KHk76y1PYaOX+ZgDAfOT9UZeSaz+mYRsoZXX8RYaVP+u4rqoyMQC3CxDIJ2VuBVEbSAJYoCnYTjzsIqfHfOoYcPE5yaSeD+C1I3Y+13CCzLFoj9onb1lKXid6EVLvMhgMg64vuyv04BYY/LaxPqI5s58CX0wmXTdExLwV5tn3t6cy3bJve885f7FSAVRMJfSmAXIZFTze32t4wWQasEolPWTYB36t169p9YF2b2rVUGBMRm4yxLeSs9sNcJdXsZFgOIBFZPnxZYRsQpAjjNNsoYiIhZmFEFqvCDrC8GnBJUc4wZG84b/FN8hQLVgB+ljx5jbwupiNhVlbdgcwEFbL+gDfMjCMDns2/xGScK8hF7lrRFBRaxzwJfZpfr0FcUjOsJMnu28nz6C4xl7KR7f9lUrpF69oF6+DOsZ67BmKRFxNhjlmaoqXBl27Ufsb6H9jVn8FEr13pMvqtgRcEy/BEZLVHfP5dqnWjB7ivW/FFHt4CwVNqyCQ6bT5ZTsbC1jTpEp6bmHnbZqNXSctsBAJbTSqKWMbfm3fM5ya6d7VK3bckUUSsS3esF3ERZWyklW58MbQHSgPLpbVpQVF819p+et1FwLaDDP5h7bDMJDX4YQxkU1gFWJLL93gX6Pae4j6zve9dkEXulpSoffm1AeLl8ePXT5X/9j//n8ubNT5eHD+8uX335LE3pE8u8r4iLSqOh6dy7u7y7naR3pJ/X6w9azW1FZIJSk5ofFYRIPrVKUOeCvLWo8l5qN6QE3IvDnZqGIyBsT0BReSmIOtxsxjoh7Q1IANaAEMNeA3cEhFGfa4G8C9tMiIFXArEtVgPH3OcMtI6ZBqAHaRGY1ppASahz5A+bTEpbN2JrGa4o3+sc7K0362tJwQd5anF5UcibXJuDnUWcZ56IA/+NYdHRYiOJXLUH0Z59cuOME8FK56pS+3yGe1L6GCc9Tsr99YqiZo8sDBSNZRsNglMsG0l1aBAPki1u/SEiLKV/sCbOmb4oha64W7449xGazaEkRoLZPlNkVq80sEiKD5HmvnVu+G/umzVkAMKGjez0modq+CNS9L51CKwFxkC0U+eJ+3a+rzUPoKmMRZ+b8Yg6WLJdldrGiFGQ7Bpp1rpG2ExbfRjrTY8lk9cZWz6DYTWAEwiRHmOtzRG4zTDJdz+vf+kWqZ98U6GQ0NBO2V8dAd6Lk4Hh4mAKQnWi34XmM5ERPnOgr1M8PIMmjBF7BKeWAvhknqNc1mDyqrxbY23AF0o4gjTrlSY1JuIsZCPJwEZsB2er7w19fbWutlYQXf/N11+nBo79E+GfPPfDQ7WLOifp7BppmsSyZ6nvlS5kPaKUZa5vMEmG+oou3sYx97sYa9ZMKH5RduxzZH+vh2fobhNM8Rl5pvScXA8o+wuJcBNYWI8j8n9GLEWNceIPpHPtflxxPEPrktpzVFSbsS8lq4eK7QlYH4BMySScEqw6wnEOF5iwryJuAFXpwYOK+rx7+wk6WxZHW1/EXq90QEqUe5M1aw1FDr+pSUvHTGA2ZcXs9VGbPLC5ttkTs2rSvpgna0oBOvjOBISokX7ogW57pfQTe/Mmay9qnKfMklk52Qhcw95zPDf3F6rVFLTTPmniZXwHe0dnGLtiMNyA8WEUb6nXCQ13gTFZUdZdHMc1kU+t28OHzZhCnX7dc1cntVmDli/Y55LXdELpNWjgkQzTBCjSaPvp09b0rD7fczHzOAaG9eFmBVrL1VrQ1pnXqY9zXg/9+HcyY2vszX2Kcgdgmr1JEL8gWQrW2d4l07sg4JiDqXuaMTuyDydxmDibq5dlnA9A+JTViAjUkHqDd4FVrs1cKM+PjxL2yIRhwjaCkTHxIJ3OrO1Ti4kAuguI+dusnUAAaz9rcqBE5krhoPVDM6jp/irVOKDDqOFhB6gePTE0xlAhIPcNY4CSIyAR4y8VFtvImWf7KH5fm1afUPE0fk+2QoEfFDbZQ7AFGMsIa0wASYGigzW1HrLWtBkIyQzi2qkdfI6mQgM0xsEgvkB3qdCKqcXWre80Y65YUvyz2Sk+I3PnDJTqFxqUmd05ainnwxkU6vMcNjkKzs2MpSYb4b/Rcrmmax0/OUDsdBywtzwjdqDjTyD6LmBb9CQ4W169TI1fs0kP8hp+BJ+N6MyrV62/nG4A6wAAMLWgOzulnBcYb5CWhM1KEhS8YYz5HDaXe8TGRz8kiYa3FfRZBlT/+LBZY81kDMeGY60oeHcNxFabtwwwdljg30AsWemp0wou6Vtbd/1JSdWEmj4P+GvjSvUXwMcn8Nnj3z1t0CuN2ev3+caUW62+jBj8Za4d5f313+Xe+WkAVx+wAAAx0PP4/a/fvpkK+qMKAs3u5YxIco6elAV2XOvne9WeAITwnv+LDOHPlz/8/n9efv75+8vt7cvLb756dnn+9MsIy7Q5PY590Xppevfu3SVDmM1/CgiLGjRNe9kEp3aKwvc4YX04Fmgc7wmUEcT10G+zZalKHngeG2SkImgy4RMP3cOIZHQbpRMQaqw1rEbW3rdZJw80EQocbw8cg4AGoesxtaMrWZ4ELDXm/sGxqcJTEVCzav47vXneF1UKkrFehqLQPjeOdBD+GPPSIswYiAiYFjfwI8DjsCFjV8rAAiRkhkczNHuFg4Ix4V69HoGThfNBb+5VjeqcdeDoNniKwlZ6i7UgGoNGQBiD8RqjVsctdKUd4Ab0aZydIusWyPN5MxKln/QzcQLnTDPnrsVsjBMfG+47GVRRcOuw0mtoHO0oia0GDYcuhd/rO2lRL88nIo8zV+e3hw0/BEqKHqXJKgHW0MOAGanv4hCncWjluHmW9IRaFqEtIk4qm6NlXjN3PcR10Lkf1ifPaNAqWKEjJMBhJjWUCOsfR2vinpwv3o9zqqPPPlXAIkq2OG9m6Of08l3KHB+gxsQrcqA9f5657D0UCc33vX0b8Qbmi2taf8ge0Lnk2gYjye7R1mI1oiK4gEa8zz0VhGzrWgPN6/63WX2MOcFY6ZNrZTCqOYc3wTvr5FwPI2KNymjQ29VncagKVJiB/qRBLoX8MANWlyz6GJXA9Xoqcj208VTzxHoU+OIQgPoC+MHaKQLb/da6mSstSyCC71TEhT2agwyq8+pSeA6dV+2MjqTjxsEYmtTqu9yvzewDtLXPavqj+Wc1tVIqpS/W12+dd2mHFW+Jw7VA3kAuAdbqh496vjE4BHcSvEwl17llzdlnywwdz8C9YNtat1N7W2T/3YUellnfozAZzGRMOjAHXZy9i/OlrH3fW5sVx+QkKe9z6tDXGWkNeVt+XEJb5m/vKwGoDeltBXQSQAlVbT1hPxdo4v7DXHj86FDKY54SXEwZt9mfZmocA/dNAwSAv7JAyKgzX4ypP9hg7pG1iD1MgLM+gH6X4l4JiLBzC2JEt1UtNhuiQxbw5STGZA2goglmnTvOnQPek/FdPfb5PaL7BoQBgQcQYptjK5YlYCw4FzxDzqCXwRnPU9CnIlZ8V/biwMME4euraRAeGuTTp0cPsKNePGIeXYMGpQJWZ3pcHLsFoNZwSW/N+T9V4S++gB7XzMD71fvHhvK8T2le3ZKQUDuXMeTeWC+uWSmSzPU5yNG221oHBkwz2+2tSb2lYJbK2p+cS6s75l4ZH2x5gO2J69jjVFEozkP2rsF2ymsm2lG7XJVaFU45V8mWf/f9d9nL33zzzQRIpja8Jvf6XNo8nXlZL67xgHSn9iSZ99ll/d74t1A+35Ghr58KUBdWgeI6pxZBilhJj03mMv4ZqrdtIdNexRWMYizwWbAP7MP0y4uCfn+g0bN4ySxxjjMulEykZvJdW3UR+AXMevAgAKwBJL5D6/8KDCYbvtrxTxMQbVjv+jQw9fuT3VqGPYDJVNc7zhW0K3OIejhUg7s+68usSfyTm7zOXqCVFusmgTBKnbR0+LFUUD6Hf8J41G/oODuXBuec5wcANbunPZf6Gzu/NiQpZTqV3NjWw7IKvpP7Zn3Vd3kTH4lxrkYDPk37M7OObFMRm5a2E1VW54fXUwv6xZfxE02Ice/YUUuneN6ArozNqOLZ+0uSBAh7/bq+18qqcoaOyaIwk3WI9S0qKhXQ89dRRi+XuzcvL3/+0+8vP//03eXt258vX36BRPsXEZRBXCbBy22bo6bR5SNqBsovNrCqg7ViyKlTfpwyEJEuxiMLcdmWT2S8oVfG6atkspN87IJJovN7HRKchvZ/ovaqiFDuZc1WI56y4PNA1mwUvWzZ9fqnbxrlIxmPIawaFDMUoQDuPsPdTaB2RVtz6C9oIDDjXhto0ti53HmjejaWmTw+Y+ZS9PqaFm5gyPvd0BzwGAUClSBx6X1Y4QGMVRp6rveUGbNkNZaetr2ElBHGjsXFZ2qcOsZR8Bv9UAnoZDRXwycXGsOGQcB5SOPMZROtOWj2s4pwR8Pvqf/x7M672YI4khMdMosmfUCRja6/KoEyX1kPpz5FRXPal8zrRxBhPeJE445ntyfUMpoecO3hRtaglKtuYgRp7lVa3GawC2gyyFtLPM+5fYirTSS9yJIFyv37SLrclSIaqe6pp2JUgmKCOJ9q4HRqks2Zum7ofNTYkmGitoO6o4lwiO6FekswPuU0gpYIgyTL3qx3xQzqYFpbwE36nQmwb98l8G0gUSoOY80Yg7SBXh77ZtkCPo+xDbXWGt4o7VJ7+qDI5STFWdcciFyPe3Ntx6HcTw+52pAcAGsj4L5ShU3FO9FNnT7+thY0Ae3qLENVxdEd2pw5HfsgDuYotFLvipA3ABI5jAO2tiWHSt7ozN1zBdeyH9eY2DqAc1F8ahZXyK74QSj7OAsLsgK6rfY3zkfqYifck0OkAVJbfzRoP6OM2CfWuD3BztQYgzH3XjIlq2U0ABYx5ZrMATYqDu4yFI5L1s0OLO4jB92C0Ni+1Q7Gnlq7p7rseYzJ0tmmIqqIrcnwgD/vuWQIyeirWrxa4ti70ZMOyiNMDGhnEwgpADnFP2uhT4DU+XmyDldf6Xi8+Omn2Ceyb/YzVHgh58syRGkTZAueKHZbW9zaTudTQFHQknuzbkrGhICQVM0wBCZ9XocWxcaqETLm3//wY5B6viOBPGyB1Ap9SK0mv3ePMJ9hCgDWURe8jK1BH2Nt6wWpmHzn+Yz3jDPzE4rg6Tzgvc6LGSgpmOn/uEDZ66oKzViG+RFxjqLqPGcAjFHu/K7UrRNwRhkQoGVtFXDCoyI5NcTtE2vrBHpkUBigmuklQ4lvg23V/zErewZZuR6UdkGLlJss+4rPxWfNyjHW+kJRZVzmMfZqraoUWIpKMeUQ415Ykx31wQFEBsi14e0nKGDDaz3HXwWs52xPXdOpj60ATwD0E1CWPbdsSSmE6D2UkSJ4xfep/0DAyPPHp1p7qoLcbScAqNKa6jK2ONcAob//4Ycygiaoxb6RZZU2UqMreg7zWtXuq/2gsFKyZRPDMaAyoWB7ogIDb+LUN6irbWAsWefd8/WZ5wIcNXOeU/XhWgde2m4prvqvZqESOKwGLi9y3q51Ec/FfPE7xpJ7wcaqpmxml9e4J9eaABFjIEhwnJ/TIrIM6QwOfFITuGCQ31n+JOOpPZDXqkxW2KnsIPXTY25xfZ4f9qBZ9dT3P3xw+eH7H6rhQA3v3h8wYOeMAWH69D1+dFA4kyywL+4Ebc4+YwLy+STOUxkS7YcpgK0OAwqsMocCVD99ksCOfV+/BK2Igouppzyp9aotwL1yDqUVSjJ9TR6cz3rXK99vAuRt2GyluQaQXV1wxN525uiDeLa7ZprIWUBq79lfFxASHby+/O0vf7z88vP3CQifP3t8eXrzPMIy9+9xuLbuiMkuzxvk5Pby8bJFfMoQsm670KqwgwPEg6XmgcxfZPrXBmLOEoPTZrvNEpqtG5EkO4FAA4fWAVApiaAm8uSrSYzzG9S29ESQFA+RZK8QhFlTXDdCNseMI4uP78eI6qDq0PEM3LuOkwdQgpxQQFuknqzc+xaE4tSmT9qcXp6PBUEdDYsLwQH56nHuV+hKkTsp5tYVFYU3HZxmo+MnnykvOm0GjCyO6720x1j7NV7FP7KRUyxO8ewKuKfkiAEmiGU8qNMyME7Prdv2fwItavuLZj5ipIKi4qBVXMXsgHLHKnkd9JaFQyL1ZiaY96DZqxMVoRGdgoJyILOpAcVhr7PkuJgVxEgE4XxWwRoOEgxRlDwxmstcSNFwMzMu6eO0njIRF0jtVxHXg/JqNfXS/xyovM7nuB8EYnBeQO+C1K7GzTWkguZhuNcDErqugAbXkfoLwsW6OYKiu9b59t6qUHZuj6JzX9SztY2hcr7v/dmqpIale9jDUJEApd0ZWwAe1lf67j19FsNVWtAvDSAna81cfvvNt0f7kKzhe0U6Y7R4Bgqyg6hdRVqk1oJws67IlIVms+BGIKWBV6mYMbxTQOR9OUMX0NVRDbyQ96jwmWz4nDxpst98+02QdYvSs6aXMSbbJPVGOxBHcw3rrY/j4Eodwfo4Glhqc/L+ZJ1uM4ccfuxp1qNZX8bJeYgziOMw6iLOYxyO1TLwmTom68M3qjb/zim6BvXXjPuHUpHXCkLnxgy9dY4GMsm0ffnl5acXyOhXfj7jNZVXPv/Tzz+1Hcv6kJqN4Zlbz1Fqq5l3m6GnlhQq40eCHehnzWTFn5RmN7GKc19GvpN5dQydY8fQzFQQ2q2bOPcGmQhjrF0F92S9Cu/HOTWLk8zB+k4mOzMQ77wmpW7zGpLtCF9UaKSUOgG+v/71r5lrAkJe54wqsDaHf/Oculakz9Oku6gzY4gTQo0JNpdrci2k9Rv0kbmqPUPZmH2TwEInaH1rmSP3Pns72azR0xmbH3744fLmXbNhnsU427yWdToRjNYkt7aO7wFND7AX5dICEFn3o/AVyGho4jq0pgdbpb1xH6MWSCDK9XhubI5ON/Rvri0AI0Dj9Y96dwVyFhDKsojzt7Yg3As9u0Ti+S4DZu655Q+XturZ+SZlq9Tpa5ZcdUzFexT8YCxcg7FLW7eCl7RKCJtlNLKWIRQkY7wZp4OquWbyfkcysfhOBhVjmiSjusbqCqWx5yN0NNE1xkulRca/dfGoxld5GEYH+5LPCQAl8Fr5T5g3qRPveqF9QdkxFdIySxP/ZX0+E8Cnv2dtFWcy8/Ljjy8yv607a99IgQXOFa7VM6PtHGxGzmsRvwNo+eKLZJR4vrBpku2u6FfKbKCQo0C5bFlZHw8jRhcne6JAjAXzVUX499EW+MReA24uuxYhlruuxZ6fFfQg+D4UYO9D365AWILeZKypjyvIKiAsEIx/wfV8Zs/0CAeuLyPzKCDL3FhzGBv++hp4qK5qZjJZqYeP4rOpGpq+ywP9659V5I77CPgxejNrUGaOQpIBp+7RAB2beRs/C/Aga37CgTKE2kqhvUg5l2Jrf0For+clc4f/8MOPPxwiVDKJsFPxKwTtJ84iICXQc9ZocK/VH2oMgx+RdbU+rgZaSdq8KaOLvch7pKenrvAhFPWbQ6xOgIZn4L6zXmCuDGDVv7GPJPshmdg1l/dZ4rdzlqV+u0KSXCPn/VgQ0o/9d2nnJAqacY0WBIKdnFuALGMm8p74rlz7VwWEH99f3r38+fJf//WHqIw+uI+DyOILGIvZAAAgAElEQVRty4l7H7ng3dLjdRzjqL//5zWE3FSbvk5UA6rdIvDQUnAcOWxoTD9FQwKmNHdetuOM8iv0UoMKdbCZyqCXEYG5qrrFgVhReCmj155DvMaEuahEIzmeuA8jcCPtM5rje03fnweb5+wh2BrCM52H5zyukwbozfSwKAg4g6iNvoERjMFnQb6rbOxVCrzG1WJp0WC+U/pTUNQdMmSDcDKCEmlsVpMTszjRA9HdGHRqUibLnNqrGTbqCVnkyu83bW9Bcw+r0E/WvuKMKrkQj0D18eNSb3ZIGyhad3moN9IMfsDCQek51Z+I7HhA6qQdctjLDukomtkV5avzUcQ9tVtIME8YKNSeR6VP8d0EvyhbOlYoV2IcG8S0r5wZVudABJjr80yqW3KfbRJcZK/7odks/m3GXTSuiqCPcw+lBQwp+tCWFKJKfF+c7fUt1DnSmTe4NVPaDGwhx3NAkfuIE7jjaUwV3n+ggauNVF3tXOSOk4kjTd0dh26CgNVyuBZ0igw8VL8MPRX1S4QXAE/W+NaaCe5WOrfOdQzibEqLp0snSwH4xA4S/IPizb7EqVnjcR1WRVFCq4Aqd+p3J1J+ztxb5yANJvVJowkdtTc2qCZ7soyrB4S2iD2PoxUQAtEQagQf3ySwYj0aNJod4DkiFvLgQRw1x8HsBM/q2sshPRqNjraUMcY5LRYC2I1dsWwvQEMEIMj2L7A3oDgobargzQHlPvi+OECrQdQhtE7YZ2SP4gSldcIoO+dsQw6wib7UeXtytL6xfYD9mNxvZuWCGg+BZm7Zv4JMrhWps9pS7L8Z7fT8XE1dWym1MXcogfQH435WG8ZrBpz8N+vU+iMcHIEGKcYyEf7297/FnqQ32GodCXoI5lRszOE9W2wLEZ1DkXQBD77r++9/qALlAmTGxfORLSygkaz5QCrtu2Q0rtuMRpWA+XeefRRTz0UmTjpk9vTk1o/zdArgqQ/EgR89TTCJNcKzeBYnm7daLZH6ZroKLOIkMj4JblfHzLN9TZA2ETjR/bbRqPJ5nps5ouY8gUDBg2aJKgaV9T8HLQJeA4MDYk9QjOeO6h81PmOeZH5UGz1pEoSytkbbjHXolTpjAzfM7JUlUzYL42HfSe7ZADN2V7BqtUIJEJjfqUV7tkVBdkIbUm6jyLqsPCACjjWOdkDeZWAP5tDsgcJdyYY8eZKsJfaOTAnnNnOjxgP3nPYJb6/BNZ9hbPjec1bK9Xxkg+3ZemlPVuY09MlR8MxqM2+MN2ADdiEMk7WByXfBarIlyepfs/4f1ddgbOOvjYauHXefs4eZY2m53Kf14gA2tghrkAOVryJcAvQ5l8dIUXiEv2G2sF6tkc/5kMDxLjTiZAVTNlEaLAARSyoaCSsRCri5REh8kTUuz1wvWAagLIUVds6bgBpff/2bBDW8X2CaQEil9GRnF/iyP7jPZ2mPVSHH+CkTG2T9BfBNL8PWqyleJ/Udu4dvHj9k7ckwJuw7RQzxe2SCCCLpn+i3y0Iqq+DaWzpfPP/dACdA1uObQ2FVkN3yGoHE+L8DoWrjCkbE19nP9Rwq6AMLQhaG/jvvYYzx+QDjsN/RRZidTllNxIleBXRmfhJ4P3oUX59zNkDJ9rTtOqz3lOHXgPOrvA/A0ewxAJ8lStaIB3Tme2BMTbQLBgo2QfHDAO5jCf6KgPDD5fL+3eXlTy8uf/rT7y8fP1DEiDP88fLgHinHa0CoeEgP4Y+Xt7drqLuMSKiKQ8OjYgiPFnQlGUJSssi+F92pUmD7yPQgq9MkFSkLBqGTFPe2n42DXHroh3Gci0AeiLq9Eu3Lk0a9HAKr01ovkrrCLRgODSGZF9CqUsRYzOmLNjl5g8VkMVBRHFLBpBWhbIuIBj7WP1b1UTGGtJeQAw+9YHz5KFvS/HWBYvu7NTjrZ6xRnNjEKIvJPuIAht7yIWOFscJwh1r35MkhunY0nB+dTKoA94MxxvmRW25w0wOvPGnGW9XQGqluplCylm2J03lbIYZzjRDvC8K+P3wGw8/4Jmhf4Tnf10CzdSGq0ClK4yFgMM73So00q6zRjzgFyHqcGzKXrRlKg/iJSqTOdP0dFZXh86T+GQPmhYLvokZtxswBCFIoktz1cs6wIU3PmmhfRCm5xxobCu74e9hrkIpuTyhiNZoNPnuw8HoOsiFMrLXjgDrqoMqTF83SkdNYayCt/WDsUqszQQ8RKOc5KHOojgQtV4TfPRd7sJYirCPG61/+5V9aA/Hzz8chbwYj7QKoZV2zd7IRzCkHMs5HagTg2b98lTXwzTdfN/h99DCZKdBgM6HaCQ4dqVbMcxRNQws5Ua1YA8si8syicrAOpBRpOI/Anqz5SXjHWhfH1AOONXocRKPTSF0xyOjB2uy0Notxk2an9Duvf/eP77InOXjifD19kgOSdYADm+BxGS0ORvsUHuuDlixQaWyeuyDHe9IB47u0bWZlpGWGqjTxo7T72ZiaETeYYbyjqpbepavLTL3Z7XGod382AKyYBQddZbhbf339MUgt9biNrq8ZGGrTS0kPpLGeZgk+T+q0rFm+UAExA2q+5SwyxefNZjJ2cdAXICuCFHGRly+zlrGpBNNkrvjOOFNTn00WcEINOM7pL/hxVNzUijzLfNKoPNS5k7hNgJxltmMX12CeZ5KCZ5azTlvHjN+xH3BgA3aNUm5AyT4z63nUMi2bVSeOjAh2tFkeBrRgLKIqBU8NEATdGsiRgRz1MsyVSrO3ZGFI9eijiiGxXvlR+MmgNWfxGA114AExS4/CT2hAhtpp7Slrhmspzc7n45yP8eB8njNTnuc4WDynlDzuAUCKubW9TGhptjhZsMvvMuanxvfaG84G5j2tqJax5JqMY4CGiU0cgdDUBh0P7LosmrQCWnYhZ8JJHV1xHwPNAD6cUcskBtgwy70MD+cX+4vfA2RiJ8kmq1lQG9isMnsmYO2EKxjf/Hn+PHsCEMOsJaCKNE/35rGGT/T5Iysz9cUA5kc5RGtwsSc8C8BBfYgGyJ8ECdB1E9yUWSOQzPP4bwEN2Tz18RpQs+8KWJUF5WfwN1jf/KSGPpmue2EOsU7zmQWVrpkEFFNdFRDSx4kve4OyObWBZLPb5krwgz2Fr8GZR706rwkwwUrhdgl822t3qsIREivVkMCCeeA5mDOcfnxHAX3Fx8pwKVNNX8PaOQXRjmzSzsQyXLrOY4On01C7T0lOqbv17TtHjG4yxQMEWUO83wb13GfU8VlbsTulNGeek9RpUCeIEJBtZ5zADe+JHzXqrPR6v/cf//jHoRmhcnzs/3QLBHmvQXvbRwkeVtyp1N+AEq9eXb7//vujX7ciSPj81mAeIHhEnfoMfI45x1/Gxzz7igUACvrq8zF3PCOiSjy3/hbrh3Zk/K5ibpTC3WUv5rlOrUm4FrY6Z8L856yfDx8vMCi4twb+rTf9FQHhxwaEP/94+cN//vvlcvc29YOXC43p76cPYRrTI5axjFsWzB0oH/2AGn3bfBMnpM4U6FubMb+J6tmbDFZUPx/cP5pz4zTCAWbwgiCMEqUzq0HNwh4yJic9B0+COoLDHl4eDizIInN3rY2KjHD7gSm5L2pa0Y05JZ9naZYp0fkQLfBANuPSrFgNnNlN+4eYTRDh/e+qkEVDg2APTcUp0Ji4gFwwyWat30md8R7i6S12R8+TF1eJ9jlNucZ6kJkROJTroEItk5UmtGvj0GDmQ8YV9CcZs/VoqfNSFM6sZIOGFtKaoeHrj4B9AW4OhKGWiqvolBo0htLFd7FmoiRXKmSdtsr7uom4F+7Z+ygnv4ZWaWWMSYKBUQYUuAEFSnaBIPWkMup9lTbcutkCwnOYhlJKB85au2uGrsa06oZsyOyDGcEGF3WYlMtO1tjm32s7IE2FgD8UUGsp18MydJZRom0rEZGEoP815hilM1prFslx1BGTqtVxbi0Q12efJQh+XHGY1t5V+IL3hi486Xx+n4N1lB6RsZ8QhJlCGXPkZ/JMo5+1AW4dc/ax8tGhOq/AWpTRJtvJrqC8NkDCA+uTtWgLiGUGYjdWd8jeYkKlvklrSb2P7QYG3sjhVzyFsTAbGGrNu9vURpqBCvXGvpurodVRY7wMwLPmV5fEPH/77beba2gftLIZsj2HEmeWz5AZDBhi76shjp+sra1T5/gInk7O9znLFqGqNWK2/kI6KN+lWIjZPn6HU6iqsc20nUMzI+5FnvkcyBh4h745OmmC+1O/vzpqBeY8zANWpSZv9MrQSksjw04p9kAGJNT+ZVJZjxzyOEwESQGfJraSLGtEOaDFAUJUpOcMPCVDCGKenn1jlExlVLvs3zj1R/PhlSIAcBAwch/290qgFjv3LuAHthOkN45ngpLWKcZxmb1UHTDZ7tEwWRc46mnGTN32MuWMRQQQ6Ku6/nkyJhj/7PeIe3wZwIxANYJtUMO04dBYl3lwPybAGA2WuWH55fxY3Z1gYUCm2QP7bPFcOIyCNoBSpdWtz9eySs2e7ixDkZUM3YJmyihCycP/2DqXnta9CyjZe+L1MwhD5p2xYpxwyKgTApAJKHVD65tS2cxCRDVbeuZqAKX5Ytd4HRvHvCJokqBvSqxmppvl7zmQWrxXr5p9DT0OcYo2fOd7QqfbfcSf2TpV5ZF1LhDE3uY7Qp+bRL91ufonrh1tE3sbUM1shfXljBFzQAlG7MqHDwcjiPlM2USygKx/WoNViElaOetLEE2QOMwNhb7m6LO/DmGhULdxettwPr7yABqz8odi9H2C3QXXD5j73uOha6DK5KjLMof0qb75+utrpmZ2U6eeAMQzLefwEhBZuwdI37Us3V2hFIPh2IysxbbfqY/MGd+yDUsdOIMINFW+5d/2r4zNfP9+mdApoGa+ydQ+zdqwJ3MSAOd14lpYuwkTM1mDCzZ4f86DtfdikyQ7OpZala3b2kGwVBXdqELPr4qvTWZ47AvrPbmOtuZgulEmllYvBCb328bt/r3YO4Fd13vAlLEKelZfm8kLSNsz0Gwz6xfFZc5zfRIDLeYEwE7WYTLDA0x4Ru4x6y4lVKVeQl2OCNPALJMGsT307Z6w5hmksywse3hxR8SPTn22DYAZ4+yvu48pweK6YUjN9zn268SUUnu863D/fD/nR+tWAYRkBUItzuMETGfs8CeydwesMX+/LiD8+P7y5pcXlz/94T8u79+/vtzcMHHvEwjSi5A6wstF0YvSSnB+Y1Qe1JmNUV+/lPtrUWDARv3gyzWiDj0ugh48QIvfsyBWS1PqW6NlU/uR/R41KRmKCADYBoJIHwe1CLVGMnL2CxpSU3YavCBQO0ybpi09sn/WWDgBXlGayjRj3LogpBDY8gjEW1ngBIXrl3WgpQuM2VQshtKDWjSdOofQCGtwWLAEKbyHAydy5Kd+LWxqJjkUtNWhZWx2aDI2bIKodq6GzQypQXOcjFOfoiKplb5HsSy1f2t5wThijA4BkwRp9JZp5pKxTTH1KH46TDpomQ8VBVevc4w1aPI9BHZG34SyuaxnlR2h+1Sul2fWqTHLY39AKS8pPMcATJghRfxTKGWviDpXEKV8ddFz70F6IGOikhr3AgoXtaYcJqJ3zQTzR+csTtzWTuZ4qGv4+BNYOZBh+k9GHKBiIDncIupTGhPGv/3gGghbY2AWtfSDiiqVT97G8magDLJyCOwgsOYgKlg4caOuHrLja3eSgHAHg8G2qGE+c1I+TWZmGQae+Yzcx8lZ1l1n3yxbslnrJXodv8pHJ3ggQ39S7uX7z1livheQKU7E1pJry/upo9FDyDoEDgLWsIBC0OkVbhu8an8yV6vTUwymNJ/OezJs6yWneI3BS+1iMy9+t4izjavZOwa1ItAcsKnFnSPRg7K0LOYR54bvsEY2DtgoS20eXEVLHCad0p58/T/W8blWOY7bAvQiWtaAg9w3oy66yXsF0pJJSZaq98UP8xkBkgU7n1D/FpRkvcwpMysQxshJUdGDrFn2Zp/MKBkU2rLEdeo+LFq+HoKrDcJhhyoX2iete0ZTLC1/mav18PLQzzyu/lv7ENtDicCcV57F7FFq9XamJSs0MIcABYQWxw5UP+N3Eifi+dKTk8N/AZkiCYcy4dacqLiZCYE05hNwFUfFthLZL3uG1I6rCjjacUCjhw+TgeeZoZ4qLmX9ZpwQ7PPWUkCRjx+yngsUwqQomKC6ocJmsds7X62TM3sSYGG2UlZJ2lntPEyvr8sljbhZr8yTAbc1ZbImuL+g56nfaRmAGU9stcg6S1uRtYjoDNBi3NmPCjUoWsLYnjNA2pJk7EMdnNLmy5c5r3FEC0JXjZ0/WZsRHrv2QY69Ho2Ns54fsl/ayU/aL2xfVcXxKrpWYToAg9pinWfGjzWYeU/7qwcJMvAjFH7iv1PDeVKhjY2/IIrSOkDLGM61gFzX7BrrgnGOsEqc7GYrrZFqBq8tJ7QLqQNffzfWtyq7UgMzXmnH0KBXiqQZHoMNvsdzRcEzfmf2hTlLj0KN0r1LnG/OV/bhuSdlwK7bts1JELQg1kCB35FcINMa5tJUMrXxfq/+Qs5NAbqpwKaVzdhWyWQDrgIyLDMroM9zM6apeZyQXrP2lFYBpExV99S3OYHRGBOMRfy2tKKYsMpo3/hvZiez72V4vW/JDHtZ5eas2dXK8d/cs5nhZL0HBmW9bk1oI2DkCCCXydTrY2ewgzwXzy3t1Ib0+iy8PwBdugPQ/L1jnjN8YLogbOeIs0kfuX6i5T4KDLonrStk3fNzzkIzf3yWgJB5Tp2yWdGdl6mNX1JFGv+5ljF+bpfwQUuVntpYqMKG2hRtmsAv9ihg/Hodq/Ng2UjA7lHZ+X4ARuYf+wnNNXXb80W5T9Y835+eyol3bn9lQHj5cHn/6pfLX/78h8vr16SrEW+4XB4/url88fTLZAmDfBFg5E+DJYLCx09aoHuObIsEUExapcF30A3g5f704nJ//a08aHDAEh2fmnbn+kNXXAQ5dFNnlRTcSHUhuExKvfe2uUjkzE8KVQ+J3WujUesGqmTVJpIJ+mIgVHNrtosFlsafyL1TdJ3U/c+HOhUHQR2ba4NnF3ENRoNYsw+2juA9V351HZgg70N12bggYdQTsjG4RpqMPn5UAY1tRoPbUN8O6fBrHYIbAiMLdaKISAOJiL68rQwxY8z1GVIX7e2799l0OYyTYW1g1U2OWtij/E5EvM5OqZhBhQ6RmiJeDb4J6Iv6Z6OMHqqTyL2Z2YojvF47BqVm+SzAZQ6PTMP422b4NBoqlh2Z3BPN2PoxA58g4QuouQ6/RzgFg8bh5YbVkSYwLlJY9Ef+f9ffXda+qrPSrmNoyUi8eT2uOU2lqRcsBZRDqL3qekhJjbMGrFz7u8wfCLUOHIXQiBMUTeL6IpvtixWHDIW1V5UAT1AEnW0IfOfi2jcy8z6nOKjn6lu6NpulsJ4TpxEHB2pS0e5SDhOkEaDMsWTt9pBrvRxrjwwbSDGvJXNxcxP0nrGHAgFyDaBCnUUyIVOb9BnMXPFs7EcNvrWIQXYnla/QRrMazb4ch03GAwT8+VFzctQfjvLR7GQPqaDMDx4eioURf1rAkKa/W+N+D/fH2DBn1jGoqClFlOc2S8fccDjxnOxXxpI5NjBjjURFjwB19UM6SQedOuuwNGLr+gxug3ofIMy1DYe1s9bXJmN2U/thn68AUYA8o8cQdDCPtt4o5H+tEzw7ySoCJ6CB2nT0XP2YeU8db2o/uw90ohsMaueuTmDPpwqYGRQImIWyaCubUZh05GSgmG1NMMwZN0U31kJtYumnVfrsdwT8eE4f1CexgX//+9+zfvk9e5A9ZUbg3PQ6wEFYDXXykmkZLT3rZOCODAKZJenVtj0jWi/7QsAsa2mBIO8tzZgaqSvo2QDhbRqC89/0KevnyD5X2h30PrW4W78JxlOXV0EHM04BRVabxflGpq1ZmYcTligFTVZK6vtGD8fOYRejzvyxQFDqcMZ+YBygWvE7pfb5fvZcHEjKNVZeYf2XZ5E1n3xvxTK6ZgKmmT3fueNezrMuaLaOLwHWgECBBr4LgEGHjrVgAGQWVfCLvz1LBTS4/wPomOCDGVtpmKXN13bzudDsl003K6VNiSDRVHVt0cC+ZQ5Y+9obfR2eMaDb0yc5BwLw7oznOXgu/nRPVsSK8yag2WoDtf2Zq4GijKOUwjOdWwaOQW3YUPfvZX0IqDWTVW86YBxtCiZ8ZsDG/eYeoFqzBweU+5wRSBndlfdQh5W1/vbtsWbMGlt7KqCSrP+AQcHBBBdrF0YrpnOtq7RRmSLMG9eybYBgYzLwKYMAPKC9Sc9FfrBzv/nXf7m8f1WlylABaQcV8KityrApXDMA+wKxtFyCZZdM76715ZdHixGYTqWdFhiwPynP7NmX0q2tdQH3JGMGMGQOJqKVdR8bcj8Jg4jqnVoqMQ+sVYJmba12o+PU0iPsA9dnTA6WWDLIVwASfz1CUjc3OfNkNWVNrk0E6xI7Ixsp/sf6B8rkiLDWiVpfv6+K4/FJCc7W5oPPysBIpny+sXoT0UX46edQO1nr7v+CBQUfAPFh7ui3snatq+Vh9QX4LvxBfJmABAvuATv4PoGO+FpjG7gWBM2Z82YfaXVSUMpsK/WkjRVKE9d2qTb66zKEBoT/9YfL61engPDhTZrTHwHhh2ZNKtMMLI/j/vjy5JmF0w1apMglc/agRfq2nRDl4iBlYl6/Il3aQ8JD2mJwUcUECCCEM56ZMdGS8MHrkEujTIC5XlmJmOkdd+qBIhJ5VuuxNsDDIUilTbinlJSm0qFWduN4cKeNwxqHpoZGoYShQqW4EmSVEuvzca3ylqeGuO/kOXOd9G/pYj8/c4LlpbqDcE2FM0b9qOGoE3iIFKyGRzGNYxOdFRjn4OYAJ7CJA9ngECNmjSQbwZS9nHsdMjdes1hTN5zzHCOzwJ/XGlB17MzeqTRI4JSMbHjU9NV5ddR9dDw/HRNbB8TRWrG9qq5sTuboyLRhAGYgKsTSOWMzG0gcqNIQJ5wrm3AHyRz6aO2Sh1mz1EVy4pgqjhDqG4BG6yRdZwkqaKMw9b987/pF6UxzfwFgpI+NQMra5nupGZUWQQ2eGbrsuzftR2RPRsbA2lkFh9pWpEaS954pjznMUU5b42LXTQWOKtNsFkIVsjp15fyHdhMjWmqgIISZFJt8S4/2IFWanPGRXshrUj5ieBGZidNU5Po4zFajByJms3cMbRwrePtrhGudVtTxRlktuv4w9V6qOmJssSERVSJ7PzYDe+RcoO4hqBLxuebW9aQTS+Ck8JPUMChwWafQF+c04AQoJlUqV+ttdHz9/rMDFts4GqWBuIG8h6KtJHQqBU5U9WNuAevc6yrABcVc4+dzQJi+YTScT/F66711XOOsL/tzgHmz5TgJXXOPVr/XoJdnDHVP4Y9RbRIUh243Cf8h3QkuVscW53XiSKHvLWgwAyDaHoEK5NE9V1bj+EkgdkECfPVj63trDYwsC7PI1PHF4Rl4WXrUteZWACQCAyc6s+i4zqlr5WhZspYLyfKsJQn7i7EpDaxlEM26NfuaoHQOhoEF10umYHP1/Q/fx/lMu5LRWYOe393FoRSAcO+HnTJHhSMpdenJRrfumWeyj1yAzfRpLZhl9oHxqEiMPcimSj3KqEGi687MdOrjl33TcZeay7iYGffMYX+0pqZoP/djOUsymhOTiUrsmCLOA3SxMkE+FkSbqEnaJryGcnwT51TKIfOQ/bJghL0UQYc09W6NHzaB+xGUSvC0TGJsbLLDpavGRk7E6BwQYndSX6WwzZx3BaICEq/Mw0yJQEhFMqp069md/WpfugQg1EiuofwpCydgZJbHM6pBcFkcsijcu2eQ1/ZSvmZQZjsERc1kpeRoPQH/2nVsSAC2MbV4m9l57LaiJQIS2B3stgGvKo1HAHkCoQxcVNqtGGDFe1iTKnFzbZ32APhj8JQp1XvwbD/YN6dm5foNBqBmhbiWKpPMfQCxR48uf//73xK0u0b1UY7A2yz0xkWxQO7X4Mcg+uw3HWv95cvMnRnE87kg6Mu9udYFxvid+5Dntb6xPmjrRFkv9tPl+8h8lt7c8gHWuuyiMH2WIEE5lj2GDTIgDMCyVmrcFyrOaoqY8DFrzXyXFSRFtX9ffdPOq8FbgMTRy/NMiR2aYcdOvHjxY/shTlVfcUXGNyrdpz7A8YVOPrtJJueC+0qt4QLCJlvKqGENmXHEPhJQpm/nwKzEBbaxGiOqrdAKUtqaI+uT9bS1yx4oyEHPd3kLR0hhNOUvcNo/XG6jMvqflzevkejFkbpLIAhlFOqoNYH27EkW6GHTx6GpDGkP4vO+VLgLlDZ6ZXFYpwapPZZiML/8IgcKxlKFPjMuoUPYD2eqYqGJTE1KpLnoKEhGC3XT5yqItD3XWhOQPmZzHAlSqVl0k+QQXuPRZp5Qb6rhOX4We5zVGJVpZqJLXWq9Ynodjfvf95O6bzbhoHBNDIBFlswc8uJrIXHOvHCotHibXlCgbz3coqQ26i3Po/ralapwFiaRN7GM4OqSsommrslzHnSVFRXH2E3hCvl0qJj8iFLzUKLEcYR3mGio4hyMo22aXdQ0AQOCEqsHEqHhO0XQrlldEJWXQZcis56MzBXtNusUaikZVOg8UHLXg5G6h4ixjFpRxwFqS6m/3IeBqm08cqhuLZSzXsphHNz3CGGUAuLnpaew7kBoeL8HeoOpth3hmd69A7HsWDJu3GtpYKC17Rmpkhr3E4f1+O6q9kppi4OzlhTH/M2B4f66h0qH4d98P8/K7z3MEyhk71Qljt9r8AyOY7zmZCejksJx6IGV4z7XDaYmjlrMZaU6z0h6Pz8VpE+WWadyNchcJ0HzkGapb6J3DWYbjGO4MwcT2vG5pKBmrj5+iEgN7wXh47OhWYxCCorID+sr80Ef0VEeg5DTH+nFi2SouB41Qt2TSJZXevYSe/IAACAASURBVLtBIY4Ja641MwaEaQQ++XUzvDq82CMMONeyNkYHkb89GKx/4v6kwtlGg2eXQlg71vVcet+HjLm0sNJ32sSeG+a7jzEbLfNcUynCeabN8GwB2NJwuGI78d0STF97gMYpnxodY5Exmxpg1t3mGweWQ7+iWl8WMEhQUeeZzwnuRGAq9csAHO0Ba/uX2K8BFwmYHhbFFdjiO1Besz5Pmrh1bNKptQOtw60aMDY3VMJTPZQsCdYAdknaZFSa168vIN3aNnA/7nOe5/vvvouDoRCDCLB2OPM8OqcBOnuA7+JH5VjmhiyL+9Q1gCPB/UYdctlAA8bQVhEKefosThVgEvdJQHhW7Twy0nM8pFxrwwVvXbNdB92b0sgyLgOasi5jh1cXtB6lUuJSR73m1fzuADfHJLE/IOPCPchoKRBQeqDnivNohiA19RHnuTIkDODY28xDevlNYIn3aw/NzGlrSjmuyIcAQ7L+1HGuJQi7Aqc29moCWdK9k5mbAISshgSn9Fp7+jRZhgAYC1a0ffgUzHsbWtenkNnQFiuXlp0sy2YtYe0RDINfmsFIrWCBPymvzEspt61Riq3YGuR7UjO5M57z1Iwo48CzBIwf8Mnz4dslMzGgWoVlfCN8L2lxCgbyMLVtsGvIFlVQiPHjOwSxoi46h7v74H7WMeuOvWgpSWqu5kTjT/CaIGzsRgJ62glUoKvnTVkByfg/eZLxIjuq2BhrKsF0WilBy6xAmWUCAfVGQ/T7+e5k6NdGw7YOCRimFRAm0sp1zhTA+DCPHqW/IuvB9kX8LsEJmdnoYhRwSsZ5LS600yXP1T+9alRUqJH38Jlk2sbI+mfnvoESLAK+r+2fECB829Km0Duv7aYMeAV8tXu8B/vFZwlQ2FcwXaTPGiBxPdYPZ2J6EK7thoytZsWgsFZsCvuoPZDBl37msn9G2U6wPcFCPo9N5nw5/KT5P9oVs/jM3T+++64gWxh2rfH2bEmP07Wzkvqe+4mibFl32Olz316CX5IcydjPl9Wusle4J/YqrBHOijO4k4z0Wpy09KsJuszhaKSMc/zOI46qnkV8318VEH64vbz+5cXlj//575cPURmF6kdX+8jKtDF9+ri0NiU1fNQOPmqNRRYXjkYyTBVNYBHqwHwYsbbFunVManxwHpFobUG54i8sfhGmQ3xgC4/v0DFvrWEFRxqwnvj0ygDfn7rRahNFniyeP1CDZQ2krhisnHsZtd7r0z5o6RWDkURFi0lBfe1pC4DZNGQX2CRnFAP0gTGIEtmQFOsceDZUpPgcqfNme1o4yvOFqjHqGNRRvs8g0lo97vnow7L54b75bGt1Wk/UgG+8eY3tw36XC4qAJJSXt6XXpVj25nHrE0cfDOrL4Z8RuByqnvZtyZis59r/R9mbLtl1Jsm1B0jMnKtYfc2k+0+voPd/EbW1elJ33a4qkgAJIBPIBGTL3dc+m7wyawplMLAyz9nDN8QX4eHhEc7zqKoaTp7DDCNGNPTK1Z9wP4RlGJODnjEVL5FCMxE5JLYJkvkY318kqFz99iPKIeDz69hOuCHUpf1OHnz57A2YEmQ8b/+4On6lPPFuZJYaCDSzxd+r+myFK8z+JJO9oIGHCg2MxrIU7k/ZS0rxeZ32fSs7Da37LD6AwWZ9dF6r6Cg94+D8r1UDe65O+FXl7pypj5M3ylQc+a0XnUF/FzXFh9b5lMqKEmAb/DqOzkdQ8pMEOOsROqiiK9KiGAsDrjjOtKd5+uzgw+vUcP2ga4i1bM50DPgdQRyHPyItQX0nuMMeQUxDQMV3K723QbxCRNkr61XHfuQg43OhwGwv8txxsk7BNnMgQl0BgKqYJeBLi5dSsfOdiSaYvbE+6shqL0g2gM96WF2Z83iM9Q6Joy/S6kWlyWOzkvUaBT/reO06pEibgTcrlINqtirCEgSVrypEEZrcst6lJDdbyPjYxLwI6O4Jorz66IAAayjNv/whQ8MaDgV2B+vRJiAO6zLTo0Eee/l0OBpkMSc4cOwLDkwpygkuUS2ccyxuGuDutPe59tXhwPnouuYPexvU+0zXjY2iN+Avv8SGcy1saJsnMzbtf2p22QCZdcCfgmK0uKhcPL+XKpU9tOct4FrHIWh/xr+gI2ADc6WzxpyagRfZP2hbqy0WGDXITrZmwidn4It7QSvVdud3sWmtaU+GaWUBPr+IOe/Cf2dOlunKPIcJUzBFING9ocPE/zfTm4CPwGo1rDq7vEOEiJbxONOBSyVDtbZKkhHI2lmK42b2kGv/yic4NQsXuBRMxj5x7+zZURntPRdga0FX3mHZyp59BRrCntia59kZ+wRsp96O2mDPGc9laaLuYUG9BA6j9oamGIGwtgaJivGztjDybFIkBQEKxqZZ0Pa6VHXR62Vt5nwp8wKbBwBqr2H8Me7Pz1JTit9w6g1rANkMBgEfgEH7qDoejFlAjM0VZ4rX0CeQBWWAqHiIQIDzpD4Dz12QCqo2ZS7XGkW+G5Xd1UNCr+R8/21DeM+6Ov9Tm529D5Cafnb1QVEpJ9jIWL5rGyb85GoxFJSNAjNUzPdXgAF7zf6xvt3zJMFozpeCt4KFZIazD6nnjE3sNfv5Bq+MrWJYyS7FLy7zjADyzdEQvkGO1ELfNzRSztiBAvhQLTMqqyaZyz2bZTGWJbjfBaJbTjAAfns+c7sATb/CMzC2bhRPzlvODP1okwy/8tXW8qi6FM3qOh6p+VsLpUBXU7fVr2GfMTb64QaKrOG//PWv8S0IVFPnj+o7FNn39QFYx1EgXWswmD9hEZwSTzlT9kwGrGmnReuKCZXFF5h+SoATFKQpLTkJOJp40U/WFuHrRjPj6dOjf66+hgyvxG+/KyC8/3D55c2PUxn9cKiMIiD66Z5V3jq48NKh6qS/VXuVfX5UgQ5eWOqJhcVkzFh0d/c9vEIbOihAXcCgk25Si/DjlI5fi9GWSiCN7LpYJ25hTUkOlavqWZEXxXBamGGfIAOhLojWtOVQXDZJ+XTReKL1BoRtlVDlwY5LjU2RbxvUY2BYjEUQunHSrySGtGIMNhFNhjR0nLbzsMdIiqinnnk4LhOoSVB4U9TK4EykO0bOdhXpfQhVs7Ra7mn2S4RROmGbILdNR5GZFsma3YiE+lLxeZ5RALEMraOqKumZphqJ8NGUPLw8cHuQ3hy1TdzHbG3GdEEhhzcOjRlkM4QaftbUcQgsu5LGnKuTgPfuQRPq8FHLeKUSSNPRKBT17BptVg5nrDVTXyDe8LyOvcEZ6zj9COX6r65W5K7OUZ0+xrTqXdegVAGk1Fnud86PhlU1UQERwGDWjFkkPsdhwnhZ4ykFhGeNE7qG0DW+PYw1VLw7e89DwAMiAfvQ/8XSpSTGHjxpk9qpfTa2rvw581twCHU0FEi7H3OQ7XcY1NIiABpexMFlvG05wXgcFLGJKYnq5vkmXMBe6MHfBSu9lnpGkFf3ozRiPhsazNRKK0D0NPL9Uk7OgAljy57gfdmXZxqigjYNrD4emSvRZJwCrh1qMHVlp35iAb6WObHvEfdoj0t6bq3ueQ6NdobvBHlekB6nm0w2QcH2pgexlBbmTKRSJ72OWOndrPU4NyfAQPojY35kAjePqhpjG3l3HFCCFwMRDjMCQtevwWVqWWbXdQIMvOIsha4+efm1/amoV6ndghhhXBwKqw3aGyh3DwUImUNhUJ+fLwh3HaWe5CS0NbzsqCmPzdtfxjR/afVx9yFgBuPHdW3lwZpi/eIAJSB8XCaA9LqM1d5vD3moH7ecoFkv50r02Cwl92pfq9KEcrYs6GA9qWKaYHKMCcErKZ1sfmjcZqdZz1wzAdNEF7QHsb8ol9K7jjqi1c9xXrQGkGdtWYYBJ89k9l6RhwMAWd2LQaGZUu6XM4qawtHyO19XSqrXzLlt8/WwKOpMUccUgGW9JWUS8P5R8xtAyjOrtugadH0Z3LXM4zaOfVQ800i8fe+YP7IrXJefOc6x98uwWVpCkGd2iUCf5uu8H/dr+5TeJ6IQs5sGhwaoqRUGrJrCMYGLZ54+Ems42a+VPnCWEtxxA5+d8zZ1g+l33AbwjNEfvvvDIeTCfk4Ge31VQ4kei0hQQmCc+zGWnH/a97AI5v/oLyisw/kQNtVo4jre/VwDGM8jnXXvacAntfLcRgUbhyNuLV+BCtgrE/hYsOPevlLXe6Ix/jAJEOKwBp455owzMGPstUuH2NR8Ru6n7wNgSFDJOiYpkHqxNZBPL7mcYwTet2HTAKxZ88Y9BUILylRnwpr5QxxktbQGSLGJOxN43py9q5PLvl05kO8S8C224u6gT3rt+EeW90wlPmDyAl/Bwvq9+tgrU2AvjjKavbxMVcRf1i7pzNBIX28U8r/84mi1kxrfsNHaC5pniRjU+yojJ4v3gvr8+uBpKaaewZST3TdofbTc6WoLG5DjY7ytwuqC3dC5V/fN+sUnA7xBnZrvs+cONkh6N7ZnuEBHAkLa4oT19yzPeO7jK6PKUhoCTOKBCshVBJIx4/k4W/lv1kKD+KnNq/GwmlsDRINqns+WMgTqzHHfZbHNfx4QPlw+f7y7/Pz6p8u//PM/XD5/+nD58ksCsk8wSS/3H+4vn1K3ipPXTA89gQgI6UN4/9CbhYO9GgUWD4s98t43N5c3b3+OsY6C5sumwuUH57pDjzW8yRSeCpW5PgcvLxeFznHzD/QLlbH1ZMEogNLQqJfvPbmpCprF7DgtzToWNTLrFMO2GgEH0DYDh5DO6KXSZkE2yVqABkTFLQdaMy6poTt/fqgo97RflAdQF+9VlewQEknwXJGPGttmVxhrHC16POqU6yxExpyNt3cGSWAcznQL0QppIcxX+9m0yDvGn6zRmnlzoFVtsDQDrnnU8NXritG0HiEFrc+fR5nzLCZSg0n2qAhd0GKUzVBPHKBgv0RRPdGmHKAUD682yaDy2CyrfbHnoM4SDrjqb7yPKmNXlbn1d0N5knqSm5uMgwdaagxHt7TOMbSn1Q7orLU/HsIfdRDITFlfmT6GBOIPPWAqu91gie+JkmVcaM4+2fM6YqW8hlqY2khEZ2r85bUHUMk124cSw5IgbsHGFSFdE9MZG/YbeypZIWuLcBiSwbjSDOpsXYP9BsFFnBlbnc3Wj/XQLBLf2ljWUmoBVuunWhzrWAoK3+M+ZB/4b7Ir/HcoSXunvM/QXgJy7AsHJYaYcZR+Rp0g78U6tdZMtEzGQQL+BbGgh/b7o0cXjjzzxLVZC5xOGHqyQSkUP/UJ4/c5sE6y3AaaqaWeg+ghy95PcDlpdwMDBZoKerRYPaIeU/VMg+n1iUzrgtvby3/8x39kfFlPtu5JoE1NGQGOzZrpk/m0fR512mufCmgk4F7z9di+0JEawBpU6pQJvvDOaY0QOfk2Ns6ei62YcBGy/BMS4D2tHxfVZBwaiFZRV5SWaxhU8juubcCYoHmUJxDjZMrOqnjVGIudySG49yuCW9EiUf4zsOQaTq3pJMN1AMxY+DuuxbwnAMFRt61KKN61UVLgDlXG2SeeiXXJYLCntbfpVwuItbEzW2bgrKAYjhP7569/+WsCHB2kBD4TbzCjx3dxbnFyGWttBt9jvSLQhAPEd/ls0e4G3o43c2zjceaX6+Ds8AzMU84I6FY4TwsCmCPWTUQ/lmU8wIrVzbH3WcOpyQv1jExHKaZtxdF1eNTGrrWSoJpiIThdaRK92miCHK7J3wRpC3qrhN3MVOtuSkkMrXZy/mcAqOwLxK5a75PsxLNnses8I+uIzAHPSV9axsPsnuPsOwCAScfjudi3+DB8Pvbt/j7UQJ1BRV0OoC+09gpRMMaeL/FX+Nnobul9tlok5o/rYRsFJNzLrqkEEfMtUoeIrVn9ohlolQu5Hp/HLgB6X2mnPW8EWQFH3Esdm6/iGLPe9a8CEAGspZVT94rneIL5AVKMOzZXGy6dT5sfQY+widZHDoGy0RevPlyz0mZrDNYTyMdWVQwGAAcKdcQ9XtF3sRly60cNiA4w+9nTAEBHIDZfiXd0bxRYbUuVnJmINn1ZOiT/n+fnrOF+PEtqvszCKmwY340+nAhUVfvgAGfXmqG1ZesLPaDNM9qznzVDFth97ngLCGDr2f+AAfpo0laZD9R+2QP84VnYN6ljT0uDt4fPgU3L+TdmGeu6Pkap4gqT5cyOqF3r+VJChh/88CkADM/Qc7QZ1aoblx4ZIGX0XX5mSwyejZ+TaS399vHlxx9+yLziH3z3hz9c/kgrhimpv/7ppyq9pkdle6s+IUO/FmT6CPgi7KG0sziBzdKFBQnPIOcxvgP3I/Z06uWcGsaXaFago9I9HJ+TAPrRo7CQAg68f3eIqMmOxPbE3kyVlO/yvVBUJ1iFWy4zjutEtO/d+9+ZIXz4eHn75qfLP/3j318+foC+RTR6udw8urlcPj1KP0JaSRBcPXnSw/7zBSTv7nJ5XKQrtSaqRiI+E8XBV5dHTx6nfuP9AhMRSKlZTGJ4xhwut0jBU+dD355mGHR+08R9SNeh3Lf6J2ioRTTK2SWQC8d4yoIN/kpji1O5up9kPUf1qAFtLSCbhHsFqZ4Ty8FYalZRD9AKDVfViNoziHvxPWWDU1szkiILq9Slq9MUAyMVaJ/seJbPXzVXREGaXfTgZ/yaCbRdRv+NwusQVRasfZQaeNcptK7JrBgHZepKUFY8yUTHEfgwlbb1jzRQVFCggjrN7CnUomPHs4pSiZ5FSn+SxqIbGMYg6SfZZ7PAcSSV8FZuOejxlXLT7EiNRvpY5jsNoJWwVugkyPMEB0Ql2yqkaJciHSK9jCmBf0QQUI6aA9oP9yBSyY01irNHsCjNi890s7c3VgNIAqWpIqYn0c+Xn378KbL4OPL/7b/9t8u3336TuWyT7KJGrPvDmZ7xTP+/2/dHf6Ssh2XNOIDsxxb67Mad9cc6NIORDDGUChvPri8Y+zJB+29odUH+EjA2aDDzq0HMoT7nlL3QoKV9AxkEg6CCGwU9lI7mB0rV43gnODr1EhKlTZ/DBNWXHEjUQjGmBAtff/N17sU7mkmQ6memL5SL1R6dW71QQM79Oo6l2JhFMZhkPKQx4VQzJzx/nIaHT20IH8EfW5A0a5Xs78ZTlFAbIqJ5dko9VAA5HAPsCvfELlDnEjBudT5x1kS0YxsnfrXWCOxxHZg4x0N9Y2sZyzE6rJ0RtLnW3I4aaM2CdYhmyqGSKqJyKuI/MhlbC91Trf3I76YOauYstYOrEc1ht4CQ8Qj4Fkrq4zj90qeazaroiVmH2DeZAjs8raOUAsz3AngMIOB6dVhvjmbdARFB89+/yxjpYB6MB/uN2ZphNY4BZXCkV2PF/uO9yRqwFlK3FlGtnlcEM4yfzIaAgctsnQMYAlWcHJxY1hV2wfPS+sJkJ97f5jzMmbj96HvqhGe+TjVU0vEiDz/gznGsjW5vU/ZTgJD1rcv6HaUttn7npkBHQchPY9GsZ2SCj7vYEAPhIxuIch/CGKPl+f5cL32El4VTIMRgJzX9o84d9YoKD3FGrV7AWh3eJaqMP//cYGpiF9q9w9lckCKzodm3OsjMowqUngvHGjwJT6kK2Hr37oHQ7AmO14C6IDbCUg1IzVYeGd5lEgng/FkVu1s7ay+/83Mo8JYxniJyRLTSz69nU2yttt5a0J29x/4f4MN7JCMMc+as1Ohan1YE+xrnPH5AbHwV062nl+Zvr0EZMdIQW0987f2ZHpwrP0nwgg80kOLsx+EcX2vIqioZmzxwTWpzAp7ZPdU9A06giaFokz2Z12Pz0NCYH2HGkbHkO8yjIHHG5gCTC74dbRa2jrU3zhf/Gmjw39JH0zB+rDnWBXOCb8BU5R6z/QHYFtSXQVGGAr9nrdE0HeVefa2M9eiN2lN9Me0/zxHAEx+eDJhq1gH0LwfIhg2Qllzl0fc5l2WJHUyGUdgFK9wrZrEtfTKYTaZ294x4mayZsbiagLnWetsjkvVE31HspD4ue9XMGcFvgJmxN/QVA+hEjA8guKVdbCxaajQ5VJV9nkuQUCC2vuV8sNVf6x9XZPA6Z40nmhE2I5vyi1Gv+Rn3lcbv/fh8QKNXlMmUYYS9VzhRn0v/LeBbmGP/F20n7n5+ffnH//n3EZV5/Jiiy0eXpzdPL8+ePM+/BIKhrF3aJ+3+Ewbhw+XJs1Igc0AskOKI4WVevHgFpy085Tdvqam41oHx0KowYoykYTGxQRinKHVQCE99fQyCijA3I9bWBO1hkp5aayz86uUXQdfkEmfD2UeM+q31fYvQx+ofyGLyrtmMS59HGCH8fuSg74puzPGFQpgG7WslYI2f6G3T3o8uiLOkzcBaXHDvGOSl0nkfA5JSURsM1ng3bWx2tMb4KhijQUk9DojcMmk07UytzJSdQGKyMUeRtV4lwjYvMDrSGkvdaM++aw+Yc0CoUemCv59SVdU4i1ARmDU4O4K6OcU2+854UvS9gDCO4uoRLfQ+aiN3QCXwXdDbIHjqepOpvjrSUj2vXPSqd5W3rbNZpbDVpJwoV4xugsHUdhTJFd2v4a3AAchSnSpqNmiW3IPAd75mV66Nt5Mxy8Z/Gjnjf/v3f7v8/d//fYzPf//v//3yX//r/1vqz2idzSKWmhblrlO2kO+73j2MSqFUnKQqnGYR2SOsQ4x1egM9gu5WFdAauNJ8OcxZDxHfGNAQxVOMvcI4K9IPujxwQ+Eb9qOUB7PPjImF2MxFaMPUDt23HpO1wM/YbzooUmjyfDuUcIrZEzhsHmSgjzAFQNcM/I6DdmgvgbpZBEGMBPbPcMCeBSFthh1p8wojufe5f0GDS4IxHEmlqTPfc6RkMaiWZzCYNTP6hs5xA5lSspIJG5UsrReoHx5VlWDEfl1pczMJ/drRAkOxH9bGHhTTKvJyD8bbLKvZhlDhwnS4BpMBtAZAnPeXAgDJSHz+3Lo4ENzRVdnnUZM89Z20F6iKsEcAOxaIKmw8e+z07W3QZ53noKoDYWSgSMPhs1UDbC25kv0JxJYdZ/4S2CybaUDMOF1R8tV7LSgUhEqwuEOdfWEm8HCYANioC5pCdqjTq5kKyHnaUziwEQ356svDyTsLBmUNr6kxY4rDr/opZ43Ns22m7ppXBMngLUAEgEXWbmna/tHpKIDWusLWhME0uaoss75Tw8x5QwaFAOzUQ4w9ZhYPMIsArEFna6vsqSi1FvaM51xApPXs61pEQr1ga7QJYmekfxcMLCulABTnhsCTAURAlSkQJvgYk0CQJiDgqIPWuHLeK3DH+MK4gQrr+PLx0MIj8vVpVLLSxrXnnu+8D59Nff7qqrAL/GHtHuUmq31sgNSMuVkY5togtwF1WR72QK6vg+L2tX+q61RxD8YnGfUJwGHHWWPsodTgLwtrbX1qBqfAe87ae66bZXKeuA7ZLJ4/4NjBXJqwieJ89kacWrA074AC0SFouyruz/8HmFSspnu1YjUBrsc84nMRMIwAX1sSYC+SfbI/3TKeLfMoUBZg9+wXDkDJuTMlSW0mn7UPaDKE1GUtIGyGr+tRm2xpgZlm7H/qSvHLFjAacHGtCsig73BVuDSLG38g7T3WEiR9iVsPJkBXAJuWSK/y7J4H7Fdro1kzPLv2wncQvOLsZX+axAlzbjRj2SPuKxlZglpZnwGomzhxDPUZuVdag9w82Zy2xUbEThDAA6ycj+G9tJHQrxlrxGuScII99csvBUqWFU/SArtIr+3oWpQqGnBFOvc0RgSSwrTZWkiwlpKVV/H3zISmLGtnewAnBcrwdbBna8+lbeU6gqv4XimH8wxdgklGXuZsImqyhZIE2v2wvVHQf/UyTI7sx8UEaXd3YsswlvgBxBH4pGa9Xefey5KBAnerzV5Px99XQ/j5/nL//u3lr3/58+XuFhlwUrZ3EZP54tWXl+dPQV5B+FFnXJ3Xp/vLpwt82SJdhabYgFDsWm+YIOnRJZTR12/4+zqy73EOHzfg+o+//CUvB+p9OB+rH0tN3hq41+Gi5qmG1ILW9huslCsObnvxFX3msGYB8fMcjlaVrKdWGhRPBCOo7RZMDswZ4NzPOpUZOCVsS6NrGlu1U+6RzMBRA9GDtU7vVZ0PVI5nqjGrAIiIQLJfE0QRZS4toyhrDp2l0q/Hff/LrFfH8nHuwYby/6decs5jDDQZzfv+XrT8jB4x79YzxdiMSurBnTFboCriBuUwtRcRVFmz0FOfRw1waQ6/DgjZ3JFrPwm9uIGaeUJZbHLmQz6kPhqAifKFAz5ajQ5g6zJLE8GgxsmbuhkHq0GITlEzODdHhpCxTO/F9Rfk+fn/+fw+y888QMz+xsVaRpq1eQ4IuT/p/H/653+OY/Jf/st/SYawUvDtc0YAF1ntBGfNfJLRZR1wABpY8L44g1JBbbuQA2nU7uzXCB5c6T78PjWv794etBnGis/gTGRNPKVW59cBoZTg0vDq0Pmv6BdrWZSL6xwZhPUOyrzaWoUemKo3poalgZpOLAaYYAwb0j51CGhc9xiHipRbnl3ww4xIKFqjjB3O5lpSaMeiUvz0WYINqCYqDcYZSA3Dk8ub129yWKcNxoREkiU4jWs3ZJ1r/oTKOVn4oMejHtuPLtntiVOJtHI9qSRxTtfHiXFh3elksQeSoWaNzGk9WpCoyhvAqXWjcZRG4c5jPm77E8ZLW77H79xMHZT/Lor50M9nTVwbb+v8cvhFdnxUHL4nos8zSwllf6RWeCI0fMZ352e+n7btaMNDvfGyFHXSar90mnRCddKPWlMbhI8y6/wcZ8+yHFkjU+0LALnAkHsZVCbAevok48C9Q2FbfaClCCLoQXV36Ntz0FYxtecVVoltXKbtDHxqM11TFbECdK2gWoGGZqi1uVG3m+CLWfsCf22dkr64AyEM0tJ/b4hzQCQc4mU+eR6zWuem7KwlHTupT4xTFbIL+OjkxE4BAK+PqPuyNfUN7q2b0pkRSNHh0b4JQp1V0sDk1AAAIABJREFUpN0XmY8EO6UVMqY8P+qf7Gf2rrWvGbv7+/gmcbJ2Vocit8wgwSLvbC815iFMpmXW6n9UBZYxovdcszhQ6gp04BPE16GB/W/aPWVcUptK78jWLYr0+zt7TP52TwRYW3sP9mZ9ndb1HwFhetq2DQb7JvoDlNdsH+hfsU7a9mrtUg6/rkE54D1rNWqmR6ueCcytPt/1lwTBqRQmvk72SSX8U1Jhtmdshtqa+jKHU+2eXX1VAl/mbFR4a9asG7R/Jr4flHWYN83asH6118+qPv/+/UHVZc8SdGL7fxsQYgsEsXm8nJVkjrZ3v/76m66b1dKauay6OYBTQXGDE8+agDdH+4sGsTwrz8FnyOjVlo6pA4POfnwTZvJeAj5SOcNNW7BkfeYBdiVp0v6ngpDauIoLrIRpgmoF/jqfZ2pj7F9EZWqD7CdO8ocMJu9ifa0gOsG//rvdBqCkEhMcQPCFQOyXX/Xw5BmSjX+MX1uqOmcm8xWq6BgwLT9oZliwwO8wb+dyJUuuGMOe76Wt8i5cj7nD54hCKtnftdD605/+lP3F77T79qTVbutPJ3mRREvH1D63+iHSjImB0ld1GW4Dc9kPPFNoxisVcL1KtZd1YzneGfQ4Ypj/vIaQCO/D5ePdu8ub1z9cPty9vXx6wPG4i8poEKEbEGzQPxyeqil9fgT94vMFVmlog9vEKos9ftTDGcP39vb95c0vBIRv4silNmNiFH/+858z6Ey0PPYg0KEilBN89Lobf9eXa7BIBPwkg8RAREFpVBcyN+Gbv3t/cHNVDT1TMnSWs1kWcIaiOTqPIitxxqIUWMXAHlSN8B+WkWybgDVOncy7m/IoZMagfPjQxuPSfZYRZSAbAEEvmFTsgTCUqhfVp7UkOBy19YMq7at993h+D8OkuNfuwYxbw86rIItocjNmOHNr6BzKXoVqpHEYYMrpVg0wge/UN6/0q4rweMDLw/4/BYSOkYd/HaQeOKrJhfY6oROClRTkn3q/xBl73ox21Fw5qFfLYmN23tWMRwJe2iPsGUW2GTPehUA8h+DEN64BYSWH40SPhsrnUji/GiYNcDdI+6elTcooKKFQjnIGYMJabbsJlOkeZ69gJFOQDBVqSpncj4CRAy7PEFGW5/m+whFmi7s/W/cSdFvg45RV8mDiu6rLmVHCENYpbn8hnUERcumHOgj2H2IOReiK4hfhN+iWssx+z5ivDhJnjTobvhPnao3KmVeQRIzwYdQnOqNDmmeYwl9ETijif0rhdmvH4hQJOIDKk8WECjihn3MWFYcdp8EsZqS0BzTxjPzNMy4IBWxh/zke54yHjo6F4w3Oe/hr8JUgF2SQUh0HcFR1nZ1QaCY7zjsTyPOs52wqNRMesNwv6qkLbqSWJgM356p1TgSFC8RG2XNesz82llxPp0Y6Ps/LYazSrSAT65L/xtE9akCjNFvhEWtMoP7iAGUOlgWPoyogF1ulSjA07x6wCsecPystSIcvyPz2d4LFZZ5wWsz4ZUwXZEe5cAG4AFmBnzpLcSDmdJwDl7qy+zPBMqlHoSN+8Sp7lHnC/ut4BnRYr10z6zrWZhJZfzhTjKMAEPNr5uioYZlQCGtfFoQZvgAYnGFPn/1KjQ4nM0HPiTprcNP1R/3zBB3Itm4MHF/7CjpmyX7t7GY92ZTbWn7etRR/wKyWaBC8VXCkzAmD6oK2ddIMuHl/xtP2KAFKV2dOoENWoveswizfxy5EZOrVq5wJrtWcoaO7sfbcK3y3IN+T7COucQSEnz8f1HDGiXH4bYaQa+r0+ew6tQVjJ0QyOnnmgJrs1QQ5tjxDQM7to4zFMiPusdjl9X5N5m6BRYLm1a16Dkill5mAHRKM0DE+bPnKFJKllYIf1cMBQaq+n8CIcx+3sy00K4jdrHPds6Dqj/FEurdmq8wWxlbhM+HoBwwtqNgzsCULKkwfAdezskwIKhQFkWEgNRh/lHXAu/E+Btbx3yboEon/ZTYjZAIYvJYaZuGiLr4WP/V5myg4gqqTSTCpITsldslSqwGGhyjclEAZGtaN52WDsynPWysNK4PzaWq9ntf8yx97UmvLpF5DPW8Spy3kwnaYOFd9n2ZgzTbx/wM+TtAMXyX11A+tp877DdASTKnGRttl2FasYNrTqiRP6Ij7uCZ7n2YYZRzxM/dA9ijZyo9VVOf6nF88M8Fo/In5Gr5zlHUBfw9Bv9LtWWcKr0UHZJRbACKu0fY8v8RuBxB79eryp++/z7OmNm/sDsYo43f0CqSX4ZW5o66HPq1CXKyvaFpE5belHEdbkvkJDKy14SZ4fG/XTzLo9G98/Sa27Qzs6Of/5xnCzw+Xh7v3l9v3v1x+fvPjAkIUHS+XJ4+r8oPaKL0FH9F+IgIWzy+Pn4DkfLrwPxwYHqqO4LMW0Ybj3xqODzhWEfR4W+7rpJVZWEHVdlijdAWKqrqaSoaqs/0aGWvjSzJY/B5Hgs3P4aKRJDjjb2mP3VQsJItj+ZyHTqSoQ7d4X/GDSfcm0Li090z674DKokaEcMWyLk3rQx9sNoP7lIrZXmW8XzIVq+1KlmRGXVTHDcc1z0Xv6VWygKPpdtpO8BylDzTwuwZbOGc68FnoNCxOk+oastQj0X+HTNNohByePeCpf2wwzp++D1mIho7cy3qmZmxKEarBuWacQhsYYiljaXjBgeBbJ/bbDOEVpWpmJbUvuUGL2g0OE3DtkMIAQ2PquFZMIgj1S1p2UEtWR5hnOhBoRIBGO8UA6zzwXDgrtCR48fLV5c3rn45MZ8DL1YTqoFgoXensq7x1ndMZx6lf8kxPnzRYNftRehWB2v3oh4gblX5EJgwk3X6UacdiP7qo5BVtOuoynz/P3jHjFoNhM9+TUwUqKA25TvB1/TBO1p22tqyy1jo2ySAsw8az4cgGqTv6MrUhdKm59F2sKE6c7hNViCn1O+wdD2n2AfsGxBCqBsYxqm0JjL9I0GOfHcY4DaKhH65pMwdVEDsc/YdPdQAnpmJht3ve/evnFXFxPGJ3IkkOrbuUVp1DBTHYq+xRwKz0Cl0bjwBaywBqsM+CSYJeBxNgtkFQogFHbdZRFzdQ5Ajq1/OOjCXjUkXEMh3Yq6mXWH8sbEIymqPscYjzfOmfRuPs29tmSKa8WiYANKY6XrHvc1w8oBl/9g5rlQAsDnrqu9oot7U6s33JBHQj80/WVqhBc1bsW4adhVbGmIZmVGDRP6kNPilD+7sEhqMgsi9wDg4FOmiscxzqZD4vxXv1G8xFzoKgzC8P4SoDtuzV9CZsDZyZMsFFgzrWQDLhmw/GnPF2bQssJHh4/+6qpEsdGsH4qP6sN2n+Zm5VY3bdCQiwtnkPgqmec5zFawj9/Nloj9DYr6JlI8pk3nkvZPK5DnMikGXWoT1+a1OKOF/VXgM4Uhs9ur+BR6hccybjqEUfoKp8pag1ix8k/h7KKOBAsyjn7H2EdCZoxloJCEObj5uCXwTXuWeonWVPsIf5HWvZGt4z+t/Io067AHD3aanbWdOr44lTmkban3I9ftdMbL/Ld7QhjpuOV/2GnospY1nGMqDUaq/MklQdtXVBCNQw5lyf+WkA/JCz7LcBofsxWfkIs1UngTM7Tuf2FP+N78F9eagzOCaoodCXWSzP0NTS0kP209pI5KyCvgmls4B/1kdafjVYS63ispEEXAY42Af8u5wvt9TaX3vOhvI46l4YM1E5bb/AQ5Bj2g+soYAfURZ9lv16DmQFrghA49Pdtgwh/XNXOsDzM8+lvzd73KCrddKuf6nrnM8AsDzzIUy19ZDPTmsgbAHYXqn/X8C/WkLvwfgRZEgR/+P3f8wZlyzW+9tDvZa5CH12dZO8h+rCjL119IwH69Sew3wHQbawN2CJpZ1V5y2+Mee9bSdev27fY4RdEEfCZ6Lc5L6CRLxDApb0wm7vZXsrmpWD5sk4qrqLfed8sZTMmj8ytWpvWF5RewIrbKU/o1lzT5hc2n++lzKVlHWVwVPxtPWLJUliM/dffq5N29phbrAx53NEu2F5zLXmuZR0glv3mzTtM5gs1dt91iTOVXU1e3PnJQ+tD6otiN7ISW3afZd6+UeXzF/szUmx2AxmyvOWST96ZqNdkP31qvWCS6qZkPi/yBA+XC4f7y7v3v4cyuj9R7IBIHSPLk9BbqL6QFYA7nNrCUNxusEYfAxt1IyDTnec9/sOzv2nKoTeIuIwyWQ2noiZ0W4dlYkxTJUo1zsJhqRGaUilQZUocVT1kP1PM9xuxg5GRSviPE4yuga9EvU6xhw4OeAfOOBKfyP7komd4XNwpZQpjxz1p1ECTFPHMZwMsNmRGNnVgVkT6EGdOkOLUHuSGAf1GZehURAmfcp+1XcRhTGoS0UlPZiorRQF92cuXt8zCPeyvKLMHNZx4GcIyPjyfOmrhojJ+hZKEQgFbSiVTbp/5ayt94v0hKKDlT5mwx0UjdUWaeCPlP8a3/NuHIBVoCuFWASLOYva3Q6LIn6ldzp+Fpun2Do0nWbYdGaC2E1Riu9fswQTTZhia9b2Wn+kzmAqYqyrBofcs45snodAbaq2Df7bKDUGPobh81XxD4cQgOMtMvB1tNPq5OlEhZZFxukKRWWyymeDVQSxlGD3ZeqoPqPK9f5AxMymy0c3IOS9/R6G2YbFopRSL+J4nyjIrgMpgTpQGiQ+a8bDth7SxgxWONgAd85UXmuyQL5Su7EIIYfmKJsE0jaH1RHgYEpAeKpviTMdmntR9fRUSl/OHqzpLRh6UQWDVLoVNTbbrv1QvIJnSSbiNB7uOUGqgBKhCc2JXW9TxosD2WyhVGYBqTh1Z6r31huf55rZ53NWvacBiGvQIv446aqdRpWuwbOAFfsp4NucvABJa5hrYKgzxzinn+rokx542VMT/zjGYGBdMl+cLexXRaNmc/ls63B6wMW5S4ZAuk3VUdlnzFf29YleLg1a514UOXt1Tt8hoLT3klHh+CZsXQBlls71JNrMGAoKnbMVSqVHknwN4hVBSxAcUZn1Z9t5lvoVqcWj5nIf1oDsBwFXMyHaS8e7mWrAg5YmpBXGnCztsKg6QVzWyijVOE9HoNCXz+4KGv7yZful3YE4F1Tjnr6L8xd7OBYD12Uf8vw8d+rppv5qNtgsD+9x0Ic3H1dmydQhOSceNQuX9kND/0X2pdwpQhMgbOCv9oG5jQO5Mfc84BqMqYqozr10u7dvC9i5FsscanbsTA88fJ+Nn5lw7p/M+7NnmZfYxzWW5zv8js8Q7PL/HQvuk2bv81Pcd8d5eKqdzxnyAXpeheOwWYd/xbofO0N5/WTt5ucIkJrhMgiWZYIdJNMsW0E7nnFblrjGuP2hDXLNpBs8y4bgHQ0224u6bbbwI5gz9x3/+q7nDFH239MnAwBWGiFIMxq96y8Z3tnNZtV6b3wC5hPbwJrJs1G2s8zj+edmCA0QBb4ZY0ACg8pzPWXm+8WLqcKi5F1ATZ+Ha/2EgNwEDKMyulYhMsfqs1UoJQBHKMsFP9JW4P6h9XpZi2Vu6TMVCG5JQQPzq9aG83f2ebAZrju+a81gMoSriz/2+ZERbt9MvhcWHk3Uf/ih2bo1cBcwlNWRYAfWH8Dh6I/8f77D+3setBdzex/KPAsQdnt7rfU7CRCyd1QU971gFXFNWzCEIo3A1srEkklcLSU/vyZBWs7D7yxdSAJmIlue8VmfxAgrF8q+oQZ8gjD6JOnFPD8vOg8kA3ZuHXY5bYZIoLWfNc/aOu1rv2LGSSZPRJLGGEgyY+37AqDE1zGGacLGWCQskf+cMoos7sPl7pfXl3/9l3+8PNzTLoKsQeuUWA+Pcj7gIJH6RVIadcDPlw/38OKbIVS9K3mdrKim8/nPv/3wt8t7nK41WOTfFCXPMEa0g15hkaxvtjEp3zk7GJFkGibh6+ItIt4MRB3bqoQx0NCP7u6uBbAYqNBywoFvppBNR7ZMYQ2NUiiV67Vlj0KRCgZVsZRmdh4u337zTcYk2bsoCbUdBAuG3yvdnNqRNfQUxWQTpwg6RcxF01sD2YPdjR4p9BkGPgPdIcWjy9gwQ5Hpp60HwcbQExFllYwiJb+WD0Ww2lg4WZbnK/6fcanzU5SmDhyI8BRWl3FDgOeKnJZym8B2QjqzJ6Xijt4lgq1TSXF4EA1aGUwy2LpFfL30vhzaxeYkJS6FyX5AZ7QRNIZ302kRKavTgpgMRhU5bhXzNlerp8SZCT87jbSr3pZG9JPADy1gtBLWR5yPoYEJMkK7IutQMSHWmIG2qKdOLvOTIGJiCga1ts9ohu5pDs2ggpOtZg0oCNC90WyM78y48PPQGpcJTsH20yd9nqGjCYox4BMqSX3EB56XIOGaHdJRUr0QkCftOELNIehqMbkBQg+qNuBNQH4CaYJs4lCPwlzlxzoTjLk1lVIwzs6BzjTy+9gKkNYcKM9bG6iTxTu8fv3mqMHUCWGtnv/yc65p6wlsFTRk/ihSEwGfCR0ZEGujzMApdqMoFr/PvJyU3tzDzBO/49CBcqLT/P0fv49t4vcKc5xlrhWFEIzQ4Tln6s/BTKjIRy9Rc/WliOfgHxBiFtiGuWm1MgdJahH2Js71qDk2NsfelQpUZgGy/Gm4S/0a7UYyBleF3Tq2FYuIiuaCF84Ns1TU0bJHG7gTRF0ziWExTHnUQDyBnMrKo2CbnVHoKGtjexnkOAHCgEKD9fSmWu9AnJhmWNnrKN2+L8V/tX6yDVSNS0B30FkbUKoO7RoDwa54WtvsSI/i92ZpBUy++fab9Kv7yXYEc8zNvrCvzVgzbthNJP5ZpxGhWQuYlmK092UAyvcFVPi9zhyfwdn64Ye/HbVW57YrrFH2hM5ObBACJQELy97IecpZskwsawEKPH9weHWSwxw6nWvNNrWlUYVwbuNIS/vP/lrLgvoa7cuWbIUiF1Fwjtxis2+jHdqq5btvv8u8sXbMDJopTgPoCb/kDIbFcWr9QRkKZ2c+v2wvYArnZYDu1Y12LDkLG3Q4/j3Trg6/9rHn5E1ENLCjaSO1OiaDP8Fw507gwT0o7TkACu1VBmCFykYWzt6AlIBQT7iaTmm0AqeMb9oejCpeMJJWAteepMwRgSHvKRjSc+7jsScCpu3M0C8JYKGi5qiGfB9bxu9YLyi8mnnnXRlr1rS9+goi1B8t5RkxnNZLc0/2jDWw2HHYElyTvdOzrS01sDHYFXtBH/oPE+9JjdzsEuuUPR2wN3bq10rPKFn/6fs/ZYx9jmTpPny4fPPtt8mQvXn9+qDZKloWx562SgMAmJOIjQywTODF/0aHT6bs6dMwXeKPP3qU71o7nw2xPwZ7BsQBb160RQ7f5fkEMQwuEgzGLpXpY09Lz1zPcUE6QcYAIOsTyO1ZL4w3gVjUk1dTTdYwQR9CdZRWvHyVz9gqCpvCZ6GOck2Dl7N6MnMri8skgHaDNUkJCb41a0iBHOwNz55gceuS50q/w5zNHy+0neC58B0MpuNXBeT8JVlG9m7GYqVV50QPP2deFdUBwI+IzvqSpt4RdsnDw5E9FbTn5/YLbeueArr1//s37Ju37+KbpQXOWhyx5r799rvLN998ndjhzBphbygIxx7DHrGPo0FB7PG7AsKHD5f3v7y5/Pu//cvlw927y83jz5evvnzZPivw0VNATA0RCCT9jkDbQJBbrB0U4WD1LCD8fLl8+erLNIL98fVPUYRqer6UoRZvFvHACWJSAkyuGXkGJXSpZqak+DTzl2XRDBMy0wlgaux55qD/o00RTCR4ev++Tn5kpdt6gWcJEr/nigAC2c9RIRNpz49yIhl8a3zMtElFaKDYA7KIWNHEOGmTA87zT0SDRcFEp9Hq6gj21aP+MgZije/ryFWKNgHAo6IrbvIjAEow2sbj/E4EQbrOGTFmY/HcKcbfc5zT30H+0rZjiN0Ol1xjQipRoDzqsgowW293BIS+3ynzqeCAdSGBHdZGIw78pYGEtVi8a/pJnXqW5fkXDPH9M4JqlqPBRqleZqcM0KLSNzEUvl9qWIWRzBgkc4XK6IqNFbYIwh6RhCqrBt1Z01MaAneuS33Q2Fncniz6AiKMEusuh8KkvINY0asMqlCQrvYHcm1rMHnmGPKhnb6/Dr+ZEf6/AW6yfWuxckb+WAMAM6JKosyh/Mw5F0W1voU1wDNWYAE58ooolB1YGrEKkDwnf0VLFYsJtQ+V4LxHQQqeUQXP3zoavGOaol8+BxwQ3eNdGUuCEr5PUBVbs9qEBAHWo55aBfCeHCBk6HSmAzDM2w04NWCEe4uMs04YFz4rzcZMWoJOhRkkSk4i3APffXZGJ13rHrz8f9BD1rz3YmgrSlGEm//2wGoBe2lxCfrX79ADnLniOmlyPQRYJNlDMQHSqMS8G+uSdhzMI9TGg8mgoulU2bieNkinsX0Ae2iegQtl0g8AZcJIAjtF7ddoflTIZKjCAGnApYBOHY6qAefA3vo5gITRcRVxSZ0v4l+Xz0evxThqqye1ZMHgL/M74RyFbDL3oy4eWY1lMbEDHuru8apkFtTjuVmXGcu9Iw5sJOvDAmg9SWqpRP6XeTY7VmXG9jM0sy7FKWft2QlaNvi8blkzpR01dcd97IGlDdZxZzwENzLWA2wFxrSbUvtUjm32qW1ksnaTVfKMbMAcSvFESkLRTUCB+EpplrVtpzNzjijPmEB0StiKdwSsHtDhMyeIXr2aFKz0VBwAFfx6wc/i2wHMBQHtvyiQZFAkFb5uS/ddMri2YVl9l+tHP6BnW78Tx5U9FtrllXZ2gFYnZ98ykyiPK/I0umvUSPGVli3XZjYQ6vupqhkGAHZw1P+cj1sLlvLxgM1yFhRMS68pG7IuzkyR+mprk8X8hiHTf8PSWTYdp51gJgDG+lhyHYLh2B7aBkWkq8A+a7J0/jWEnxAOweu5/kqfSWDLshjoqoLoZ9+BfSDAn8x1SmJ6lazPBWO8VwTKVhueBMSomVw3tXMDkfPz1axGZGy2KD5JwKfOrfdNMDGAIS2QAGBPAbgZ2QRin9GMeHGUDjBXzBkgjqAt/olsJ55FwRvuR7kF9iRnSXQI2n+YPXScM6v357t5DgLwKa/zGSju+jJmuOo79q++17E3wuRCl+TNAUDq0zM+gpH6HwGNlzDS71L8TCG9Bq+ALlfas9fh3zNzIGc9VE36VJ50Hjz/z4A74NYPf/shtgaAhhv0v78JmCXLRJsR+zhKuDYs96JH8am3ucFidFRCnaYFV5kzfE4gzHWRtXFqD1TfFrp4mW7nBAAgH8/Gn9S7n9rg+XxSddnHAQPImP+ugPAeitqby1//v3+/vH//y+XTw4fL11+9urx6gUz5pyNDSC/CyyPqsBCVwdiziWrcrvjzfvzpclCgOOx+XtuJ1PZQkB1los9BFjCITHQXWg/fomRkGZS/rjRs6Cu3FF5+3PXrBFjUnbTw0EtFZWhSn/QwGwCjtrYW3MOAMCpS26By7Zu6vgZDcUKgzjwulSUiEqCX6elVqeg0UR2FUEcllJQ1Ou1hVaeFAxS0GpSyAivtWXUNyDhkenCkVmxNdYMaob64vkksXmk2BmcpbJ1Kn2gd18GJaZbzuokTaBp4c7CVv9TnSKPQ0hKTIZi0fxHwUhJZxIdzbyH93m8x/qH41AXcDFrkxs+KZeOu+2wt9t/zzOkrfbcBGwccG0EjphPZLCgbqIICqQOZwdE48m5xgtIwvY6JGzLO4t4vdI8hljoaBgtR/yLr8KwHJHvFg0AUnnuEjrMm7faxSVPw1bGInDUzN6XJBPs0763QB8aVwMAgn7UpcpSgf3VuFSYpWNL602Z3ayCH25wK+EV5ue8VTS1H3WxgVK0WtKYVxaiVQRkzBhObePG862VN6FWi87saNJ5Dmfs2Oi7lkb11CClcGvTxTKBb1m+JgoZqhZjKKLc6hlwLo46BZm0Y5Gh8nVd7T0pzA6mlfkeKMNdhbOIkY4NSO13QhL88U2m1/Tk2hXul1niZhggYTWRK4955L8iTgGP3Sb31r9Zpqa5pcp5a2VL2BHPO++/YL3Me/SdzSz3fh9Ycs0dxYniu1GHuANP51NkXZWSZMHc8M2sgSDWNvIdos95ZUdmTcy5ZEyLrou0GPth6wR8cFAMYrpeaue1Re4Yl8N07COi0/pbamEfZE8mwQ28f4JGs0erXfB8D6dDsKStIH9DaN7PQgkd5t/0NBXEBkLXvBG2KkSST8YpWROrIduRd3zyTDhPXT7D39NnaGX1qvc5EHwjwmA+prmYGBOk6Dm0PERR7fSQFPMyScvMEkQuKGeMKb7ROpw5qbapr32xDlKsDZFzrtgV2ztmH0BNPGYLUyoTiWHtqJiclGsvktZ5UFez2yj2vZ76Lom/OmPXFTP3TMp2Cg3V2Vjs/gJAzU58Be6L9PqikA25aK9/zh/Fmns2ANLtQQQ0cN64Xx3Wb6Zy9MBgzcI4QhRmenSUJAgy6dqZzKZ9TANg6owSNA5EOpzV14r9WFTcLxbtlDia3r8poShd00slwIYqSZvENgAV76nSj1Pvr/eI1rR096oWXoZOBJLjnc+jEd4EtyBpd1oCQfZMgjQzK+j2q3BrtggDTDaZkkBhwhdpp3196As/fMiMcu7M/gnbul4Co82dYu0fwsZpKgzG/L00yAeHaHJgFZ20ApnGP1DwKLB7+RO0Rf85sHTM58WuXbfYscU61G3xPYIzWCwS/fNYxlpUiHZJ7VRCs5Q3YkV+p4b5ss/hkZNc6qyBF15z+4W9BZd6/7a2mij6GiOObIIO+erQ1SlN0arNrO7wP2Wb3bPwB/BrP0pWipPXCexJRpY66JxPITIcjPsYz6pFfZezNzLuHFYlUb0TAO4HiMqWJHRBItHZvAAPjjYgddvDbb77N2HNvmH+2w4tvdtKisFQm/trYbwK75yyqYEJLQOojWmNt+7nolcxOG+AKZtXn7hz4O8Y8JUQRlqu94/OxSysKVAD8AAAgAElEQVStUj3YWEJ/4fcFhPQUvH13ef3jXy/v3v18ubt9S5VSAqiXeRgWDwW5oE1kaThULpebp48jPvqbcPDyGafnvkIfTMbb9xWCeA3NhckA8VhAiIGoGmIRDl702vOsDlAc43HtWTj2e0LqV0l4qD5kAiNWsvq20v5erE8ZjRvrFGMwoXfwu7MDoGOLkx+Z2FNTXNO60vJURGX5Qyuh1QKLiJ6EpMQPUR36pp3ofEHsVlCKgWRSmfAioo+PIm0CzNIh26TWDGOCzzU4xYmldwmOu0GRjlkcqFPNTp2rFoBzX97bRvVpL4BD97E0iY45yl2tuWgfKkRcWnycjNjqg1hwQZpWAMyBGsrCBGoMNlUek1bIHIrc2n8HRKo9JasImYBQit/42hpK0aRQrd7fVvFvtQS/CgiHvsUJZ93Z82qf5Xoathgq6MtT0UvQuBqMOMnLDrkJO+atQYiow6fPl6++Ir3fguciimTEmm00K526kFNAKMJfFKcgRFopRISle0LEl2coKHKbBuxkxKWIpKZw9NG0ygiNqWI7CSTHzS8Nt4qKWRcTOOJzHhyPqXWbo+6hxGcpfmfe4kzmfjQPrviI42KRvg5fD8Flstczr4DPlNJOBvUILO4RmoGeXiGgON8vaKzb/W+m9GyQbVETmkbWYKnbOnMCDDpyrTWukijvpKpqgJP1qrxSQat8yPhgcyJpvzpL5y8B5Bx1HYIcvJOy1lEz0G7Wtf2w2GsHxZSGztC7JvIRH8s2OCpuntYv7yMNz2wx6wuJfQ5q2z1wHd4xAYKZ7PVoZS7TvDitTr4IFYpx6fNX2IX1BLsiFKlRvFn7Sndz+GHnGfeo3y5bEnT60aO1eFGkAGZERQ94dgItKZbWs6qaJzvDALGU/imMxkZ1P7FORNvNQB40sAmYEIiQCW6g3SbBZgcYqwiejfYNuq3DG+AuPSwLMClgInU9Kr8IY6zMQfAjgg1DthFZ4DNQi7hOneerjdMZ57ucZYo26QACQmjXbbXCXDZb0Dps1hHP4HqJQzAhk6y3E8VJoRccFK6DPUlpwII45hhHRrDMRsicd2a5VB6toFADe96DtQt4YN15bNsCLfe++zDn1+1dwGHOU2shHVNtfpwcsk8LAH33OHjbF9haAbCyY1rjyjWQuOfc5tlad1QnymA3VOebm7CZgtovWE9wOH/FLFGokicVw2SmV6cqwO0cGJgy3XFOAYztk2nbA2otX72qGA6U8ru7CGsZ6GB3w4rIGq/ohWdkAOyAyWUNpC+pQXPE3Voj3yCgPpWBafqGpgVEFdsDHA4MbbBzbZWgX2DrCh3hZDfXPibrgWbvCYavdcACcwYL+GEEhdzPul++c6hvrlVRa8uaYSs7qxnqZhQv2SP8UfSP5whYPmopaxvgyKy/Pp7Zbd4BcCD1elIg55+xGAPIbAzwt1gTXM961QAVaYX1KmuGLCg+KnMO26alOM8zn1WzbjuEYy4CoNcmBuQe4JNSgZwJ1LeX2ZS5O8LengnnIFaf4axQ6dxYl9ZSoioGM1YKIvJc1ukf9mOARuY571lGWwBK6qApi3n0uC3jTgIo9vfz+ep/PMo+tDZQP4Nrc520tnrCHkCcbe+1dL1BTXQfaHvFWpjAjPRIGRkBIwTFBsz+nwLCzNkXDaJ53wSYy9IKKnJO8JyH2unEgyIiN3bH2f8wIAulfaCbGfoA3TsLPBv0nQUKBU58Xz7HemrgV79UddlQex/uj+yhtsVsLvEIc8S84T/avuz3BYQojd6+vfzwt/+I2uj9R4QVSCt/uryMRHV7+z16xItWtIVA8NFjagfPucGdceFgjOtPDVX6m72LQlhoEaCFUGXmQMWhogFjnPUeZkFdty5YUGYEGuFXia5FrYhutIhaIYyggGuTUHpDxVzaxwen7UOLr+P4l9rmxmbRl9bS92pG59OVorDDlU0eJOfx4zhBUPp4zxfPX4anrPPC8yr+EvRrSE82woEu9BBUJjfUhUvra7B6UK5KYyWou7/cDzVMZmm94vhsDrfV5RyZogXHQasjXU+z8DaCTTPPKZsFfQhlQfoLB0OV9Upv7OFQJ0aaRdVY2Vx8sSzSPrvBpFS2GLOhwgZaUi9DCTj1vMqGnNCFB0AobFNcPBC+JzcZd4xtnMYZTP4N8jW0lmv0kGstQMbU9iHPnrVP1CS1pZh4OOGoWjsjWt4MShs7P3xq3Yn1nNTxlLt9bTRsxiLGHuXb9RTqumoQnoPRVhU4t6NWxXl63JYhcbTW5Jm1jsFS7U1BJA5AETDGy146PE9osmsmLH1D+p00Bg+GZDRXu5MasSnvgZrx/lV7LRqNGqpzkLVwargs2q3DxNqo49WWAzmwlvHtOipqHRGLIZiMO3ud71nPdM44GFgdDtiU+Zh++x/+NiMunTNtJ1YjlHqXk5qm66a99ZCrvjl6ySUrP9VRVdLM4hwgxrmfZkYF0AIFN2vrZpdODdBjc0YJC01+h2Dt2DWzHxAmfctqm3kP6yySuX14CDCFjSjtqj8zeAuaS2bvviJN9AZTXABHnjlvG59mpMxEKDJyZKgmAJb+rzdPjiJ+7ssYKYpyzlDVrpr5KPIZB3uS6YdD+qkKjQawCfgWcLNmQuOdOqVS9TqXcUJ2KHvAMn78nHFhTUmrlHLb0oUr8GMLj6sNquNtRjAB09YO37WdA/+dTOLEsnhG6rvTW+zJ00qY49yuNopxl2bJ1Q1iCuiUcpe5OrE6dCZwanBkcOz4PZ+zhictGSZoZTaCeVQd9cigfeIsRSSj9TLnM0TgiucC7MRe4Nhpg7s2WuNtZqJZ1dZgntubGDA1Y3AVBPI5+P1BwTpni7X7O1dYyzii2D5sUJROV+cTkGntqbhe6tCWpQgLIKrDrxJAayejTHx311or6NQGwUPlGVO1CZL5mHZBSh5WK22WxaDpTKctzfhaj81cFIDtz3VABZs8O5hTPsOfiGNBX9w6OMCjQ8G657TUxICtmeuyfAKCv+pawicRbAmQSoZnn+degkvnoOUQp7B36YkKrOAHD8D5pMJr9vTo2TxvzqMvCqpwD9ZMqan3hzp7qHywRW5vD5CO50iwZaA+X4Z9mBrf1W0aFJYl1tYjPFuyZRGPoddqtRJY74wJz4Wdy/pemwHWp76ZbQiYI5VYD6GqZeFTNgGbbv0JFfe6glLnfqrX/VWwBrCzmhER9puv0ix/20Eo0hK/aQkV1gFj7XkrQCV4Fxt7aknBGLbMoj5kfF9q8H+i7URVUgnQ+TnrJp+bMGPOta3DMKAmvhjgYb0DsaEF9ShfqK6Ca9WA0IBem+a8Zk+tF7Dtgq7lQmUTpDRiQJC+c86mlIfVLz3zNM5Zdu23gSbfd596LgkMxWaMcZexSO1x20DI1tD2xd84lXql9Gw1n/oR+hQ5t0aHt9TBkgTncIfLAdYw5mHOLBgniZWAGD92LBDOEwFvQZDUGs6+8YzWg4d98rsoo48+XR7e/ZIawo8fbi9PUBC9B/W/vzxJY8u2mnjyBIeJQaLh/KfLBz5zqaHzT9R4yLTcNKuVTQcCHDrYbcVnQvcB0UTFqEISKViGypmsRaGBjPXqyNjc/BRj4SS6aR18NlUpWJ8ub35+MypROfQ4YkXmQJoqeRyETxleDPsi0Mj0jq4hmiZKHUM8Z4bnZpBZCLwbmZRQDJH9jqFqu4rQQEMnbV1kA6E6zgRnUU18BKpaB74L8WmKXnnWNOdW5GRZzgYgbZRdhcSismZduqillbSgN0EOBc0LYNPrcM0+g2wPIdRh05EiHRz0ek48iElVLyspLufaJuznJtAGmnFmZ2CC2Pyml1VT42tAfnnUmtPx2bmPSA7PYfAb4RSEfVY7qoERjc78JPt6pWD8+NNPma+0cli2xGJd3te+Ohmrj/dHUbKGmvUT1TUk+z9UkhzHU6nyZDeG2Ips5mDnAFwAH4ct6lPNIsYhggI0JM3+XFeKQmmKXDtNjddXyn6BZ+dDJ5zAKUIdUSitcxzxopOKbhHHoi7sQ57FugvGTTqO98Mo40ybsTDIf/3T60NR0KDf3oECNcdh/uTJ5f/5u7/LWOjwMNbSJ6OSOEOYGpaJslBXReE5c8t+kWKIXSAIN4jBrigMwvMlW7yaYoEKwQEMDPPS4POqKhpHKhS/UkFB6tPLElT71cvQSkLFpF3Gs+f5uVRTrn2uU2Xs4ryv9laaJHNPPY11jqxR3sGDlDVpdsr1r8OTAy57qI7N4WCOLmmQHYfBRrsKeQwQkLYFIBTWxdvWvPLuZFIaECLxP9rxTVkcZAhT7zl1s76fwRm2F2CqFJhffkHY4aesc5xnhFKsDbN1SJzUKbWBsrOWcVI8CM1YVqALhdzWPrrnPXADdgFyLUNn8GzgKdDAeLBegjKvz+DxmTljx1m2WvIEoqMMpfYp9U8vshbJIqoY7b3Tdy8U6GWRuefmFueVcwJ7kXNrZ1bVowFDWkuUoGpgm8FfgagyV5LFmggX701GkZ3MmiWbxLxZS8VcMXcyAmQYKNJyqN6tRU9aRqwWxrYyjHmER5ZZwNk9bHIc8vsEijxHFKBXI1XQogBZ/rfz//zf0gFzlg6gSXC4miuuIZ1Tdg1zxM/M3qSGcFQ05ioiOCeHOI4RZ92XX2T+zF5zH8Qwfvjxx1DGsXtt3E5d97PSu32XQ+yhAhCxkQH3Vl6xz/JsZj9/6+xlHGxfcV8BitTo/vRT5tYz3KDQtXnQy05ZPgNJ5pP3SeP0rRlEQpgr6YishT/+8Y85u/76179WjOWm9lGgQkEz1zo/9/cJ3OY78F3tB7bOnqysJz7/hz/8IWNvAMD7ESywlr77/vvLx9UzMZece5wNBOpffvU1A5nvUVfIGDD3gqUBIpZlvUpWtEaVvSQ7QL/MtkeAXfFLQ/Gu4ivXxcZwTdQx+R3j4/gfjJz0lK6tV7lToZADyHhoj2aDZsEX/agEw9TnRwV+mbm0m2r/Y2xDGGehKpJlvz1aB/C82FwyZwa32FMF8cyeJ3O92sBm0q+1ugkenz07emkSPCIExzWYu5y/y3ZrXwRwXb8EzRmD+WJn9grfdd8eY8/P7j9mfM18Mh4RofuiWfCA/nvOKxOsiQjp5Way9UWj1zFKamzQs+ctl0E5efRVfWGuGXE2WHr3D3l/zjb8WNYnNtR2HKxnziiBc7K5EQlblpJ9il2tvwD19P1RL8j98C1+/PGn/Nznwj6Q9XesyuRrD0fuT2kL4xWhwzWkl0EgU6UAVFWBY//XYqVVXdD+CyyxxrCH7G+DwasNurbA+X0B4cOHy7ufX1/+17/+UwLBly+eXZ6GckDGCdSRw4lADVTvWfqzPbr5fLn7yCJs6ri9u1oP9JRgAYpp6Gifq5ZDQfFSxixoqaMu1rZMsNdVlejqyNZpbb1KC3SV8S4C2MEwDY+T1EDrff5txnGUvTkV6cFnkHPqwbb6+jro54Bwh0MbKRdpT9o9lM5mpniW9+/IBlbtsf3fWgOZzTXnlo2gYAPPFnlyUrtHf5UGf2w8HIcY7jxrRSoim3tDbxlQvqaDQdqsDew7F3X3MGkg2DoLPpuear+qOYNKhrP3qvLHny+lWUwURQpuFRBLuT0Q/h1C51oTqV84O9ZzBFVLUNg+UWxODb20hWzktZ0IHXFZD+7J73AeWRMinIeTsXqPAy2Ddjo6g31mrItpVo9AuH3QeCcRX+aW61fgaMFC5qZ0CpEsBQpi4GYgi8QXzU3ggXIbGYGnKL61qSlzyXujQobx4brWsvB5AQrvnbU9xVSD19CklrEONeZpay6izBmBpK5PHY/zvwVG6pCIaJ/3lIcA78kfnW2d6dBxJhDAvaRZYiBVLQ1S/+jR0f8v9bILnkINflTKXg7wBfyunWYdm6XOmht9qf3SGlQkCN3ze0hUiKP9T5PwXwG/a7Trqmhq9sXq+M4qqhpPRTakWDEGrBfWLXPs/jILXUpiHfnQ6NKwuoqrqRNeFtTsupQ9Dm3ph8pXFxCrSI3ZpTNd0rk7qBOnHn/SdnUQDHgimf0IUK8ATtbpAj/tkKANjlMR36/ab+rurv0koSyf+htKz5YOk1YvsDYAPRCfWI841m5r4yp+QnbAWmOeQ8EbnvlYa9SFvoPixXPXidMJyHPO9iSTtYyr6+Ic8BvUxSk7CQgxXxbjmyHKmh0KzXvqwAganrOdyaSMWhbqHhnC1YImqNszKu6TTNACdYFPHXjBAZ5REMt3Dstg7WXSZPjx48vXy2DJThAYS+0e7RhOZ9nxHKkrwaaR1UfcoLQtxVPakqAOUmpbhnLznqxjAgvsI+uxzluFYiLANlAv+24OHtcIEn9qo8H/TX/etcWo0/s+68r3DOBIyQBg0OqGojRLLfTey/UfACyg2+ejP2gUYdcbj3eIsFXKDtZ0nRoyWquQidle8PwBgCAoYK0LHro3WKPaQ501bUUE4+bLsFZiG1friWPYthEVxwrlb7S6ow8ySoOjAp5rogL4jKaqzeIZDEx5jnPd7gGMExDvTLPmqMAg5xSMqAbm1GpqywW8OXe5pvbKbMz5/OBZBDDZaxFVQgFygGYBjtau5xw8WFZlQyXgHdOB37eP5KcAY6ErviTjW9aMGaOzzYrvNFVsx6tZotbmpn6Ms0GGzYTw4mNO7l+auMDymVlmfSTXNCMWLYJbGG5vB/aXrZbMcOrsC47xzPp4XAfH3HOKz6g0H3Dk0hYq2mL9vdjuCRMZyBusJUBYuZMsiGNuxojKHoQpd0dA2Sxw6KbrTyegmnZWlCgBfEb0q0yz9rOEolofIXsSWj802bfvsp7Td/mUnEhtZs74+uJdf21jxrMkIAQMXSZLirmiaAr6tJym5UnnfRswCLbJ/NWzXWEt8Tttp8CrqvBc03fi+VIHDtVz69yAkHmrjak/H1/+9n0V9kdp5poE7bXnZZkpmOUZg58HEBihwXROeHH0Y+Zs9bzPXr5cLt99923fDX/81BMzTKSjv2yBQ+bDs8R3YZ35XfZDzpdXL+Nr8tkDXIowXXsD/76A8OPd5ec3P1z++Z/+5+XTAyIYzy+vXj7P5n3g5eOkkfYmq8WGQD30kgzh+7sW9ktfeh5H+2kCwpuhnncsjPc02v65KoLJHBZ5i5rRhBq6CJu5I3DhmlESpUZrQVN/1gCPg54I/+3bKjEx0UyCG5pntqFmi4rrcMZhXnF9jNhEN3S0wsOPElBruRKIIRCx5u59/iqQVnihksZSMyKlm/dYH7+Iz1QVj4mJSMUKi5UbrvEsgtpmnWS/+HzbUdhnEboLRgpjQrZVNIpxAz1PlmsZsRx4odRUMpnrgjaJXBUp5u/7LEAoQaCkzINNmRvgNiBLu4rVmFiAzHP3MG/TV4OZ/PzUcNT3ZOxZuKBiyegtU2JwILfc66Q2hibXn2gy/nXWhQv+ahDLyS8d80nrN6dMl8P1UAksSq03ZPF41sQa7Po+rhOel/WJM6Yccet4mNvWtXHgG7xWYKhKuGmhsV6G1HyQceFnyKCXkvk5a5fnaCBQ41sDU+No+l+HSsl13j2H7/6yB39ebQ+/iyDJaKLuM64R5V6QyAEp/V2z0zq0BiMJBg7qR5U/uSbjgKS2qKMHVTIuU6VTolzHPCzyZcor2tSgVErxAQBAw1zmWUUxskxxoqcKaeDEGLEWDhR9dsRseBQF5+Bal3YcYKmBbI8uM3rnQPlQFBsYFCXU0XGZXx2f1i5VDTcBKsJC6196UGugu8w5POb3FLSKzoqGKtOuMyBl56yi1qxV+2zxOTOmcTBXWI6TC7CTwwwVVdbw0HmdNd45NvUJ9gN6Sh01A+sANzc3sd1m4+PIw2aYVHiVZSvBz4ELKmomO3Sy9Q3N+pttk7qEo8EZQHZQtPMcyCeAHyNDJ8V9n9Y01D+dxH7ch9avFghqYYnKmq6riD8kc1WgRKqmzr3OJ2MqiptgZ/szddL3Rc2joLmaY+x8WB1xsh8nE0AGKnaP7CQZhUftQedBf1a3jQz8y7aKEMnmzEAGXTbAUTO6ZuyMEd8TrY/qdmh5za7xPdYt2XwFhq5OH+dJs2oFZLonUtc/iX/WRgWf7uPwRUmR2ihFlE4ReDJVo/npxOhE8nw8B+9ryQJ2r2BwHVQcS5wr1s4hkjYwh2dv0+22+rEeR0YCk6mAR96PLFjq/5rFr5NcP0HgFOAVe5aeZ3N2PTNSKxWqfZ3GjMlKP3jlCmLQRP1Z1j7jx+exxWnjcn8fcYrUWcEqub1NS4SsrZXKJHgDFCAQXk0h9+KdDCKliErpi/8zGxIHczVome+09CmtDKeX63NGCfiZuWP+bJfEfzMuabo+GmnOoNEFA9o8a7+2qBqmJ1wzS0dQCSg3cCO2TEB4yopS8bRrZBL5k9ZIy/B675xvSxCQSEhGdnNT9sEvBysldO3VgPOZX9V5Pn0SgNfzUPC5/uL/X6TLko7Y+JUI4DvBOFOcK7Vla9/F+Nkew7OffW2pBu+nWn3rY1tmZPba0h59LEEobeHBhFFsJdoOPWfOdYyct8xF6s7eVbNDXwYqLDaZZyKwhdXgfdjL2BreiRYRfM9zyHHlM2mxNqBYEDy+Aay9KVlLQ1bYJYmgdwA/BUsM2EsTvp6JAowGlvFJ4t8AcJRh0AxawbrY/4ELgnWCNn4nVGUEok6tNo7M7foPW36gzZPFE0YU5V8b84ADnJNLtPC8AhBnRd3aiZZu8XvWqaCfdePNiuIvPMr+5plCDx5wzJnO/GLL0yP59vYQ10vbutVuoh3CnLmnEhCufQhxAOuKGlbroBVC+30B4ef7y+0vry///I//cLn/eHt5/uzJ5Vmi5Raxkim8uYHOgYGAqoGj+Ci00U+P2ohbBCuTf/P08oxsIVnCm6Y1eaBs7GXXWERBexM4NHjS4fFwONLYp2aYafxtAfkpfeyA2ty+SH5TynK+RUbPPOug+lJ0kpVcm4hliOyf1xq5Gqk4BUFEr3xjkXUauLMx2oi8dFo2K2IjURJcAX0yjeMbx9mHT5+antYJFaFrppTnta4qFLGgXY8vT5Yy1/Hl2leBlgYL4Suv4WUbza9GcxSQCFxM4IB7aeyKVrVAN03CY5AnmjBlUANjxiOZ2GXHVC6T8sZ9k9mZeuc5kJOy6MFjMXwO1vU81OkI5eXly0OcAEPx5s3ro6aFseH5g6DaODiBezdwaFMLiLLpP0A/pO9mN660NJwjexRxHQPYMxXJgNfDRtXYc3H7GdkOheYOOvaay49/zr102A0oWDPNCrf5McbJBvbMC/QanMPUGU4i+9cKf6WnsCcwRLbDSM3hDn6zFkH9x1HPHCyAYi1WZW9tXRaUEwQQAOE8euBohKWS5jrQwSnUX41bes+dBEAOo7/6ObPW0mRFLRlDe/I1ECvI4wHf+rjK0psNsN7HLBxjKLOA+Td7EtXJ1d7GeL94flB/zAYz9pnHOR0GjTHEo6Lw+whorAmtCniCTqo78jyhO0522oPXIC4Hz5QYpeOFVpU92kx15v+rr2KDUp88W2EdrmucfYSUNg6F6mzQ5aJWPLtlgGQtQzJmA3K6tyt5TTACcCFqrWMmas2zFQRBOfNlqIWg0gfFaXVOjMfV2XCPdn9yj9oqAMnSbOJMrZ7YPSEtk3Hg+s4hcyAwwx6MY7uzhf1thp9n5LuuAR1s7sO1AG5cz8Y4DSyasc45M5uSc2vKnHX8rvQdAb8EYhNvUE1O5/1Yp6uPchwP8G3Ap85i7nXut7iaIjMTyXBNadAsC8+r8E1s8BxvnTaded//6C94ainCWPG3WR6Cxdbt8244n2Y7DiGs0Xa5dhrU39Iyp3ZG+3uu9+nY9rxynJ0fBTxyra0x5yw/m5p1snbJRJTundrsMYoi1nZfHyR7OZnKax1jHezurQSCAJt7/8NZG400gPNq5rXNYUtALydztOxY9tIYAwK8BmQZx2VgDhBo13TNs1cI0lgT0PUShJ6A3szlBIkUJso7zWFOJu9jm6KzvzkPBDnZx3yXcZT6nkzkhK3sGRc20HQHGrxXiC9UvATsdwnUWHfNmlUcS/BOJfAz0Jiymq2D7777w0FrNcsjxZg9WxC/tYP2Bm4msTT39pAuuB+we+tf6ihr46xoyZrruJTya3CfwH6ZaTNcrBfWCmemdEhVig0ayw6rbgNrwEBUAZCDUn06x3kmxoNMTr4/kTh9NNZwbNyYZ9EwOLWbii8zBhlrLb7B27cVSSRgVwhR1VWSBmPuJbC7bcB49q0Fjcgc8zv9M8bFMdKOxK9euVXAzWUIs9fG6DARYbuanp8AZgXlzkq49vXGr3euuI77X79eIAd2R5IlqTmvgFEV8q+MIs/EMhomPrazBEDrnARyz+ee2fNlA3ENVc7dS/z8XPpxtkkmFQJenmvDk/QYM2Ogks/kHAhAMg9tz9f9KR2e8x4QM32wBxrZ2sRzmjO9SZ0vJt7WmnzrxRXG+X0B4aNPl/u3b5IhpA/h0yc4758vN6FbVOkStcO7D2SbaHnw/PL02c3lybMbulBkgbeR+P3l5hEBIQElAWEzAR8f7oN8xRis303qUBYUaRQbcMiDlz56pUsGPYwSUOXAz8qcVae8bvJecw0eocIoNXtatDpbIi3Wc1jf50EhSh0HY85BkM70bsJZRx0NmtzXbZpLUXLuWSoBhydoQJpEpoax6pPh/Y56Q0DF5joHhEeDyakN8j2zQuGzJ+NDo/HWZ4asOKc7758C1PGxQ12tM5iFCHq3LE3S/RMfwOhzeCjkwDjj/DN+DVxbz8Yfs3gaAjNvCZSp9QrCOxXC0VqDQo7iFOckdDFoqp9Xk3eVJo4TMgVVxlPVp2TnRvuh1sAeXhjKb7/79uhFedRPDF3MgRaqRIu8f2UcV9Rd4Zk5E6ut416m8OPQrz8MwXJQ3ogblBYcB+JEM8rYTBRBo2OtgQe0DrtZV8Y2CN72Ap/78YcfDxoUaDNNSdkEBhQ8CpUAACAASURBVM7JCIDeTz2UsTAgMkPIvKrseF7T+e+hwby74h6soTiKOPzUnkXc4OvjEM+72n/xpkprItc66jkUOcDsxzlai3SWOmZ12AxS4/yvZ6SUIR0zi9ZV+WL/nRUmS9VtPQBjcSCxK0jP2p0oUmiLo4czXoousG+sSYvAxBpet+F66djWMbLGuCZod4LN1QXr9PF5i//5XijCE8E4Oz+t4azjzPNFhGSUPK6l083YUHtgQNS1WPVgvhe6TGiNFS9Jrdp6CjIP1kmbXZhM1FH/ckn/qY5bhR+610VTe5/u27PQhg6ByDMHlqIrYRUs2yUQYGAngh5q9OobAR1Ul41DMOc+TIT0hCwTINmh9QbjvtgH3ktHnXfg5zqsybJMPVJl3gQXyza5/gSUzMrw8NgNPis4ZS0T2TcpqQU7+1dn3ZYE7KFkmMjKzIkNe2V9p1yL0v9EpKVMWQvavdoAWoCN7xwsnVHY3YcRDGINr34Hh8ostYqO1o4xbjadT7+yqRk7p9oRa/X5uYqKKXmIPW+pSLKQqa8toBTVuztUtZuxVJWxUuyth0mAbVC2JuGCHjxzxoieqJzrA2hkHsQOIELEGj8paepcFjCDfdDvJmO/TITAXbIYp+yNAWgcy2VOBZMr+NSzQnqhgHGuN3VexsgzwXpEA06d3tahN5jVvhyg1eizqTN7dc0al2nU75TWvczRBGTO4mEKaHnuCNQKkvj8rEt+p9qwa4ix5d1Km3uVf2GumLFIRox2RKNMC0wLYAVEX3YUm5Tz7clNFNKZiwR9EcK4jd1mfXBWcU/FSpi/UozRm2j97lnpF58w9Y7bX3HMD4G8tjjhT+rrNkYGVgbhec9+KSAc92Pcy8agTvPKMDvs3XQowsT6AN0ZVd4GR75HqX1tMp4WL48epQ7dbL8lFxX1w/42M8b4y5yKv7kskqI4/Mv+gPIMmIk9yTtO8dZsa/29ZuHLnhqrgXMOW7QyLJ6NtaDfiN2NP3Eq1XAMGQvLJhJAxt+89m5OsmdAiyVN+mOcC0loBJxtpjPAKzW+aycVv2b2J/TyqPFPuRgq6AJXn69nKZTtJRLGxst99g6xZ1Mn5fMAOPbCvgZOCMM8ZA4TiD1/frQ3wl80eEtpFcG8rINYvf4xYRVxq6n0u+fiR566F4ROn1Z4AKkvskZ4Tq/DtQQW+O+ILt21dKXj3nOA++C/YN/dGyZmzHAyFr8zIPx8eXj38+Vf/+UfL3e37y5PHkPvAq1uofKz1Eg8v9zdETgQED67PHuBMuiztJ7gILCVAUEgmUGCwseX8oLf392mD+Hr129aI5aD9f8QEKbFRRsP23pCnq6HiwEhA5KU6A1ZlAY0vLh1Wx56HBI1yFMiS6BYgZTQwAgw1yhWtCBqgJMGlnKUg3iZDw49JrYB0ccEhCxqAjTVR0VHUtC8ol4Lmtn4Oi0JMKMuVdes1ORmI3kn/oQ+FPXF9tCJg0p2NBncyrmz0BmjNO3E8Rk6GfGUiaCAPlC8Ho770LRcZxRRNpmHTIwVRnSc/DhAC7CvVJAGsNeAsClFA8wzUmggGSdi9MYg4Sv05z1EMdhIVeukiLZUnyDFOHiP6/hJCcBw42xAj2PB05Q8yA7GkgzC+9vcT+67CLXZ2BjqdzXUDD7Pd0bgpEHq2Ov0V92u/WCSGftNUCXNNYffaqQ4OHVYRcb4ngFu6NQLRjU8zBPPA0rMIcyYBkVcrRbXjxriMnLMU+qCrCWxCfcCMWWIu9aLKEfR9uR0hyqRuqIa5cplt66FsWUMDsf7A3Tznw+DXvStlBjWqvMuVSbreLWpZ3pQ137r+4q2PeSAk5YihbGCTx9aozGhHA0jVBjGh/HiOQmcrS9jniPUYb+vZGihd7XOIVLxU6DrAVgHy0OY5ztop5E5Jxgp2sph+8c//CHrlXX15vVPocqEIjTAQPTc4nwzz1k7GxOp0FyDeg+zPRwA7PEg5Q/3yQ4HJZ190HE6KwxWJv/aJLr9vNbHDqpzappo+dD6M/cqNoxxixrzrq/tS5Bj71YEdSbZfUabe0B23oOE0usP6iQ1JaMXMr+CgHzuTEFuP9rW4tkDTRGv1rIXKGQ8PfDYo+wJ6PScRUz0wZaY7U0wNwZFaOVzfg1AFHEJ4gxL5PPnCKRIVUtmYnXEfDdZmYEZV/Gj2nCDigCG6dW17Ol6XVbdtDXoDV4qq2+tammvAHDWY1aEyiwK9zd4MEuH/VN989vvvgv1H3uDAx7xJmpKJjiT9ULjaNDojzhn14wpogsEv2b+EmiOiVKUv5Lvkcpf7RBjLzPD84jrs46asX4S+8Vz8L6c2wBacbRDw5567tCJUPkndyV7gbFinR50R9tajDpJxor1cAihbG1yPxlCaSG0TBw2zXNSmx+7t+yDAJSOVwK1sFZa2xpAZGAC1wxND4GO7XlKDMhkMeZkcFKDyfk12inXZYygd7H+nVPtJWPDePEv9wYECu1zYhgEAfErnj69/PH77y+U6nAP6+GTqT/seOtDtbGME/vHlkWK+vw2IBQMCgtjICdOJ3ZZqm4AsdWy/0qQhF7H6x0okFNAv0qM2DwFvxjLBJjY0u1tAyLeUZE/NnZZXxUfEngxgyd4IlNEQI3PCfKe22tYi+ccY9vC/ABgP9XtJmAkY7QsaEQ+po4tAKc/yPcAYKQ34mtFjOTjfbI/+oMJCFPX3vINr2cwKbhuYB8BvamvFmTGhqPY2oBQv6YZ3Q9txbVyEAJo7nUeU0WaYvfHCrmWBgGY1D44xrBLZG1wbd7Fmjv9Zv5VP4Hzg/MlwdiyeNgi9gJ0cOyFGWKembXOZ6lfz7m7ZusE2JyLjCPrn4CH58WecH57HuAn4PvzDqwH7sW64RkZJxh6OUfXPxhfluSBQlvsa8aC/Vgf6SY+KGvI7C/Xw7diLgLOwJ5Lkqu+cXyLlfwIuAuk6gNK3XbNshciOLQWJZZBJGN/6vWtHRDscj/GT189Nddg3zNnPCtjxHprz+qO3e8LCD/fXz68fXP59//1L5ePH0HxUFaqctWzFM9yPsIvJ+WL0t6Xl5evnl2ev3x2efhc4QQGJQ4+hZgXItFLMoThxtNnhGDkzZvWpiR9W2Q7DnOU1ipd3eCoicTrH1tQ2Ki9QR2bwLStNYnyftOb6r5ZGwOsBjilQZr9a8sJ/1x7WwWhHQ+5xptDqzVPLFwOHq4To04B+Rq/mpXMJLE4DxGaHsjJ6iUIU3q9NW1FXCoRmz6IO2QY2wZnTaNH+QiaQgR7rr0De9AWVVPWOf1gcs+iPPycjcezn+kMvEeKWnEORplNw/H1wet8XOsEPczMMvCsyQAdVNrSBXNA8KSNcpddbRDOxotTuHpRnSLT/HG2DhpNryHq5Ib1wMJ4sTF5d/u3HcjsSTq5FN6uobQ02D1yKK9GjaAawy8VrKjZajSGNpVe2gL7NDQevc16JCXwU0MZZPtj1k1ql4YgSZ3o4ViltICTQ5qyJk/qX2YmzNSxlo96olEimQPFe2JoVjuWTPDq7a40oh6sjBN/jpq5k9KdiB73Nkugiqhjx7XThxNkNPTy1gArqmEN7pWiVSqEwEboI6e2E+mzI8I5BP8IKtdTT+DCDHWKt1+9OpTZGCMFDzgMeZ7DqUmmsPuMeWSc0jtvmU6pWeeibhG/Mw1Q5ymCN6cG5zxrKCajLAZIWIPr1JitdvPI6KymJOjfnE3H9vh360j08CyyYp1CMnqhPVWsw7YSrKjWthVZTI3uCU3Gvnjg5VlflHYthTCMhQO57ruwXxKwRDir+yh2fe/AOsg728cqrWuufUK7r69rXTumit8581wHcTT+rQuDLh1cUX0p6wI7/F7goihpxTW+/vqr2JOD6npyLHRuApJNyVMww4A4SKv04GVoQwNdrYx1LQZwcbhsPvz8eRkX1MOMxZEMyg68M5jm/aTPYb/NkNujD0eJ+wCG4IwCAuBsSklLpmkiVLx/GpVvHFMrvPZN7iVpiQn6EHg4UcRYNwzcIVixM4jnVygq+4k2NB8+xAlhTaWf2mqApDCmwfQRvDe4jEDTer6ZGbHPMOucwCnK02v9dAhtAF4wNlOJbj0/NTQAW23JEoBqHSf5Po60KoecBdjO1PSQ2R6t0P3I+2FHrPMLADDq8Tn7YL0X64NnE1xIdh/Uf/W6Zvpcm4JnsbFzqjlzyJqltOb+/vLdH/4QkCg9O6cG3UxxQToYWT2P25PTTDr2iOuHJpp6WkDcAgo23cZ5bB0jtGBaehRQjH8Fs+ihGTLm3YCKe+XcHxXwfG7rl7n/GnAU9GZ+u78VK2wZS4K21V+Z+RZwCWCxTLNAvUq4qbUiSD6pWQpQp0ZyrVdYH1wDpziNvieux3jyRyEQSwWswUsLsfkeYYiMdnkABvgSiHatFEXBJwOtBAL4ipRVjWWTQGlAbc7psVkyN/Pp9K3YswGdFwS3jrc+bbNNbXR+eLCruc58TK/fIOLMILF0RAGvA7xNneazBLA9F8mWXaneCY6XFbeO3qSCwGZbfJStElBk+gQErrbyYW/aHod7J3gDZHn5Yn2vywwJ4wL/AL9iFH1VRhWHcs37rAI2/Ms8da1OP2JZYoNVA++AlxMqS7Lm9i42NODHWEjxuXceRqRrvkOyjWsPpD+lwJk2RuAA+yqY4r73vOR3zm3+e/XIJgmYs/hHE6TDl1O12/kj0BfgNRjVP4lP8LvaTjx8vLz/5fXlz//+r+k/+OI5qeUPaTCf2h8yBR+YnLh8l685cL54Edro7Yf3ySA0XV8Z9EefH+U75xpC6AWh9oFGU9N2xAn0WbEAv+l6IzRVPxmAONU70FlgBgM58KTo5NBFVIaWANA1ywfOhsuma5Cmwy5ibuCRHn/USsV5aeDHorKvIc/h5u3EV/20MuwNjBWaSS0j/QNXdAtqpGFM1mcGpG1MmlrmQKyTXocaqXve4+wgRpBjVL4gQXe3ByUKxI8bNiDsIZjMD5Sn5zQw7mHSDFiDTKmCCUymRsYGI+vZ5uZtHpsajxl/EdcYcKg+KyBvDNMMoQXZ/F5KWzbmaCBkVq130MkRYWEztd9kM6IYD/tQkmWIJHVqWcbDf9z6EgMSxzOO44ADszmdoyJAbDCuHQRyxfT8DGToCJTs7/ahz8KYSR3EOPM+mWdq/pI1KPrOZlTKGCCEuTIb4bWlHCXQ39gzxgbcoqk+bwy7qolxiopK8Qw8N+ORrGgkqKvQx4GmgheOqE6wdQ4N3prRs8ZLURKDKIVSehjS7qQ9Pbkff3vdNsaW+pQDMte1p2KlsvO8o3QlEJ2SaoK0AC1TeF3Wn7UD8lfa3xdBF3E4U6+1JsxQO8iKGHClAW6oMKwRKE4NCP1rhh0Un+cJConU9ynAp04zB9X7KjzqGDHXqlRyUKWH5RDjjClGd0G96517uO6wQwQDsCU8uJopavuYZtue5DOMnRlGGsum12n6C1l318xMepFmb0NfJwvTLLegWvdkA0YVD92rPGMyC2RWR9XiUDYgFImvGmVBBDMaAlWu49/urWM+fnmb69nnKoH4qFv8nPFVBZBnjfrbVII5xNrjC7p768BaL1oQRXAOu25NJwc34lkZ94/3l9dvXkdMJWyEL764/Onv/u6oWZSKKwBkAMQeMGvOuq8T1DqN9D4j43nf3rc6X5mrKKx+EXCCM086oKAGNgD7xX2rZnqtWw84ucwoZ4pCREHeR5+3LkuGAM8T1c6JvvAsZ2l1AYCoIKb+8bpvWGMdqzIXEjQI2Np6gQz2HEtVPJP92H5NfTJ08dAZWwNPv2HWooi9lMMAU4ADA4F7lq5P8BSzFZVhHfPMULHJNIJ864gWGG2WjucOUHjqf8Z7AHzawqnBYJkTCY4jKDVH8UR3w4YwfxFgWDbb4AKQMBQxFZUXqPGzgB8rGdAx1wmPKMwC0gBKazBdMKPPJJCIs8f/5zzSmWOdYM+++/bbrKu0QLB/6wLT1NBFpKYAjeOScd4YsVbT526CGglyU4vX2rfUT8MYWEsXzxxZQREIefuua2EMJpz9b77+uhmpSenzjtgqs1FH5iuZ8z4b1GEp4jk/SSKMYmsQiW3Xt/C8jbL6xAjL+CiTiHEkePbZAhjPBvI+qm7yTslar12YjCSDF8aA6/Od9PWknRVMMBvTv3wZkNy1oYJ2GAP0chwNMaraU/suTbhqn9YQBySeaib34pmSfdw5oahbfUJseQOOBKvLkvO7syq1gZP7UfG5nLFZL61d9zwJ5fHSDJd2UxYEa5R7pX8j5Vmr/WONZ4xP9NBf+X7rKBBF++0LAXrm+ceffoxdyHcGfhzAoOyPMT/iS4yFwZrqum+NPd89v0da2r17nzkL6PXseTLqvA/iTm2z9u7w98Lk+fy5Ak6hjhc8lyrN+B9Z11F1mbv4iitR4P7MAXuTn3MOCwocBnNgrECc2cMw0sa8YI2XaVYg3Wwj883Y45dkHQAAoJA6X9d6+wSJ+FlL4LBf45MQN2yful9jZ/7zgJBJfrh8+Pn15X/+w/+4fPr08fL1V/SGKu/6gYMkfzGqZDyqLkf9ID0Ib+/qpPBQGPcg8o+hi7YfYdTGLp9TP/gff/nL0Obyh/kD0sPCxohckbJy6c0YspFRsWsU3OJqnCgcpAQWyUQ10xb0NrVxjTibaamZ1hEtGtvWADpt9lyzroDf93n63TQOxQGPcmeVxJp5swl5FYFENcwmpNHmUBVV+kI1WQH9VaVom83eJyuib+3CtY5Stbw4ZROtsb4lQfLoZ4wV752CfowHTbd3IJgdjBOApLJCCpPxzbykpqfGwMJi3l8Eu8pQy9JOSUu6X8br6FFIZu/TQRc7srXrjyZNylpH7xWa6NSyQG6///77HAA871//9rfMX1CZFUwfDarv2w+L76v2xedyMCh+MWQ1dYhB3pSNXoB7ohVmrQyZEEU6y9jba6YOdmlfjB0gCYcVtRVQiUo9HQV7rUMwBqHFTcm1daGofRLgVoTG+tZKYlO/1kypVJIcNKt/jGEYPaZo5JTatid0TELDYk1NhKH06VI9uYYcdN6pTusEhgge1vA0h+uXXwZVzwE5EaXWAi57tDYlgg6xERPVyVzGuWpdkMhvshDJrDdrYHYlPHsC3tWNBa2/u01mBCQPWo51iGYDuGbGc3s29RPL0PEZvgdwk/6ky96R7WTdK/HPGNiT0QBdlUaubdbgp9c/5d0iqMJcUc9x4vz7Hswj66kiUQUiWks7ZeU1W/deB/q64JkxKQAhY6CofxyvOYjSCZupbM2149ca5ysdvYd/608FnnIAb6xiUxak1fGpjc3+zgHVHnQcXDyz+5dniK24q31hbiJ/PulvghEDLim+pYY3myLId86AhvWxNWFQ0HNn4g4BB1vvJfWUZ+D+Uc+bsqMOZhwzSg3maLAG+HzVJksbDgU1Yl/dc2cHh++GCjiVYr7LswjM6Nj1/GhGhswYz4PNMZPCu/ztb3+LU8M6li4cwY8BUToZbWLfPrbt7lBQTwVg5pY55ppSSM16qsqd7EMCqLJzOI84T6B+m9lvlqnvYvmD+yrO3sADxR5Y76VUQn+8Zqqa4agDd4C4y5bEdq0nr5kj9qfKnewN0XdruVgDqUlddjGOMKIbofoW8E0G7d27MnLSwxenqcyECLCtDQ7zn2bvAzLZu/wstNRltXKOnqjmngVxBiMAUQpk64DKRtBR5Lv6OR0zWEUV53F98158xwwi91cJ09r0gImrLzz26CkYroASjvDTUEfNNJjtKgDWujTsRpS7Q+esSqhnqHbE7FeCtYEoBQ3vA5Cd2Q95xtWB6cTLmPHngs2KNenn6SBn/U4AJH7RqX0Ln03WegKCAgCOO+uT5+T/69dIdWTuQ5UfO8BWY/WhrqJ9isSwfqyd5b4Jml+9bEZ9JRX8N/c626zz+ZXzxlKM7UHGTP+TMzyg+OizBGOpH5t6rXX/2vKcwTe063gWOxTK9vyYozZ8mVwFfQSIPfsMYPWxEnSkZUpBNOt/s7ZWa2mipQBuBcwCoiQpQuKn2azakiZQzHxiN+1FaoCTYFe9gfXtsyaTtQXgcx4X95TnH+8gu4nn5N08G870dn7Hz83mYtP0B7UlqTX//Pny4w8/HIKLBpiKCFX5tgA8z80eAVxnfWBD2OuWrCSYwxcYOIX/wBmpffd5GS/njvHletgyQUXm2iTI1Q+6Cs0V5O3aybpYkMq7AJSfM8mWbejT4Z8A3P/OgPDT5e7n15d//If/cXl4uLt89SWiDE3R3pMZDMLQ1hOPH4Piv7w8usFp+3D5+Ak52mshffjKT+hj+KSBIY7/5XOyg//+5z8vg1ApWSYdByD84EmoxuFZoNXAr/RKULtfp65RjGr6XARVw1Nkoag7vwOVqBEj41mUzvqNGIvPlQPO4T9KYTd+s0It/KS+sYISBLFKTeN45BCgaTI0FJp/p+dfEfX2o2lW0sUg1SrB0Zz10uiuhtG+hMmime6OohOOSZ2TZCPPqnHWtczZZ8HgZKQPztokFMVejRg88bUDCdJu3UUaDbeGiMOmrS66GGOQ7yeasEXvQXKui1POmGcI3SPj0uDHe+XwnwMgGq6TbsNaHHSCKmhQqRuadDrzgFMCCJFam6F7zAvgA2sDPjrIW9CWqYo2q9t60KOG7VSYG9W6yHgXhW42tc7G+TBy0yd7SX+aORo4uqFH3d212e4XXxZxXi2RdEUNbYJMitU/fzraZghOqB7L87QJ8g6TIcSPA1CMsrcss+/EuOvgnpVbg6wjqrPCetePVCDbD6Tw27YhjM9AFDKEKYLfQVY5dX9PkPYhlML2ZmuLmENddsiiQgIIUrR+aEHxKKcBXlKsPzrrqSedQTnvxCFFk+U44Tm4k24/EGzBhz67mFGV5lL7Yo3Wq1eH8Y5jjk2CWjkkmf9OJpFgZQ6vPZCkpLFORZpZD0Hu1qKD8Qiqmmz1s9T+8pyHGuaMu6yB0kKaNVaUJA5Q2n5cEnQ6v9k/E0sx8EgA8Phx6jU8bDhwCTa0lenTNmqnqok53OeYZa+m8fkXGU+Q1hxWo1dhD6Tspe4Gif2PH/P5gk/UbhXRTlY5TnuVfnkWneJkNsiqvXwZ5UKyvz6Djjjzq2PuXMZhGXptUKgDGIbCHJkAKNsvOiRKlkubij0YrRY7dZY7Z86S+UJ9bvQuRW14BzITjAnvx1kWAIEge3bt/C4EhCqhRoH3EDj6dPm3f/u3UK+pgf72629iO2R4HI7cAss4cyc6rABPssuwYPI8pQlzH59JZ6LiN225IoOCubWGS2DJYIC9biaJ69kAOZnkk5p2agpxngbCSLlUjMznTpaOZ1urJZt6YzusG+250DPDYLpnYXvZ8S5+ljFureLTgrXUAsHe2NkoDbZg6UNE7lLPN4dfkM21pfAa6+NQRVx2ROeO9X04oqtbto8v70Ubi7BWlsmMSufEx2wtwf1oSRHWwKiwzBXMIO4b5eK851VZ3YzlEXQddNm2LjrEtFLjzv67Xf/int+sBmt5WV9mhbIHToGdjBvH3jmNzZpquRmcGteC665VbQk/tyRHhohgjjV+2NQGLQ8JNOxjJ/AZX2jBKddjL8rK0DawVmQ/4PPIPPDMjjNNduVjQUH+at/PwaYAkRlXzhWeC/DRmlm+C5BA1jbsirX/MdsllTJjcijOX4WJBJm7v5vQYN/GHpExGkBlTb11tAIX+lFNgNTHjc3F1x2IzL19vwPAnoKmY8M88Oyhaq6/sQqgXjsB+uPH7Sf7AV+5CQJBL8GBvMOyztjhQ0PjjrIa+4A3WaO9PYMt2BIC9gbfzd5XVK+CZAKe3Cd+KP7SwIzO2TRCFpia8badT4C+nfcEYtgxMpYyAtWYSP38ysAiILUgjXfLGC0IFlRsBrxzKzCYbF0UUOs7Mr76YunnO9Eh1hZj4xgyZ2baHXf3mO+sjSUJFBBhrWM4OxibM+2U+c+ZcHMTPwmmzO8LCO8/XN7/8uby5z//6+Xjh3eXm8dkED6lj2DQmk8cqtQ6MbHNqlwef758fPh4efK00q9RA0PpiQdFke1JG7NjwO8/PVze/PLz5a9//VsdIxQ1lx0keo/q2KtXdSqoe0v6tLVv9igqil6uv4I0daDqJItoGzmXVlpp7B9++DEODddmgpTfT6H6miY7eFKFIvCxSFwjjFFqI9L+5Vp5hmVuShMoReBXLSPiGLUWLfS71Q1109bxbDA4VaIh4el9uIxRHaCrwxaRitUDGMQoVEA/wRjWJ08OwRme1wXDYuJ3XI/3J/uaGsEVdIvQFUnlQG6WhU2k7L+OefzspaZFa1ngRV8riAK6ct0QHzKHzHfGcmJA0pmU0+X6IpwawKhAPumhz64qwty6VTYHn4tox/oyHfWTfGeqianH4dCds8z7Q7GCjsj7i+LoTIV2RIP53LcU3ASMk8623wyBNY5/BRfk+FeIgokSxRf1x9KYMfMwjYFc0+cYkswfCrLvGoSj3PcUbjkO3afL119/c7SXcP0rOBMaWNQw3x29NCtqcJMsRZzZXbdIdrPdNg4OHx9DPMoNQA9G2xYIh1octNQvXtUhe/I07x90bVTiZAaG0jfRyhpXeKgF7TjcNq/HKWQuaDESpTkCm19+rgPwcJ/9ovPHnvrLX/6SA5T76RCLdIpA65Cw7pjLoI13FZlJqPjoUhGaL79MxlHxFtuYmNlgzSgPHlR0AhLNcswGRcGtqqrJkqXBexF+Amf2Ew4pa0TUP3ZmWWvpYwR9QRhlFxAQLlthFllwKqDWgkpBA34nHZL/ltYixaRZqh7woTYviGFPGqwFxVwT5mRNpKCtXVBQ39U08VkRy2uWe9S8tZ3g+9bqZNgHKIV98fgm6xFnTtGqZpYrUx77fGq7wPfNJnpf9nF60J2cooJy1E2+yLqshD3n1tMEodgU5rlBSvtWmsGwzODRRL8Yf8aGuTaw45rJTM2mOBfWuySLDPUYly1c3QAAIABJREFUitAo0dbTymZhzjmwOaOSZX5BHXPVQAsaro5rIIZ0L2xq+latp5rZozqiA71WF3MIgs1pdBwqzDCWgf3CljllP+Mgued5h6r4lsbLnGTOkjXqXuZ5sS+tN7yeDWHrLGPiWjHgLbe5oM1RD7q+wcruMwYyYQyGdKTyu0OQrhSs1CBuDHSAU8vV0uyjJ5rgoArR/BInS6dXALYsiJZhEAywpmQKWUcsrYu5j0DFenC6FiKuNLAn+xWq/8AmzzupfcmanPpUtryj64g/BmiCtIf9OADGAsy8sM66ghVZ16v9jY1c78aWmchUym0OcR+zvNbfqWxo4GgmiPFhbaW+cYCq+8OgU32B1GXuncJmWE2Uwnzuj6zVaSlgG/BPBCgs/8k5/uWXR/sfKea1mW07xTq79gkua0rbrriWSYX4dgOwuDYBUQXYeibyXe53rhPWxzmDV1yDeYydXFDJc0QNd2Bp/V60IhrUFQis720gZGAZ5ecFaQZWjDlgH8A5fgLr8Ycff2iPZEoKBiDaboMxC316tZe8C9/Xr9V/4VkE9PHveUbsNKAf5wLUd+bN9ZTAdPXpOX9u3+c8dTycEzOq8RHX6zjnYcBBmAYF+5KQUd13AaegiqIypdAXCIkPOPp8M/OfAzCez1oDpMMWkYjZGcu4c+6ylxh3/B1835ZpID55ZSzBjLI/IzYKkJyYo+dvy4fYw9GjeFJRLbPdpSRME+M406tGnvUEIBB2E7WjjWECyv7yc890FPe/+iprPUm79XX1fDYjfog2PXkSkIn5+H0B4cOHy927t5e//eXPlw8fcCDvL5fPdLXHaHWBVvuiGcIo/91w6Dxcnj6vTDD88gwiqPqRIbxJ83QOLdDqn16/Xs9B0upIu7d+JbQTBWniXJ2MkWI1c5AZXKiiIDZkgAia4rielKQsGGUy+TyLIsWzqVepUy0NQQQ9Dls5OAdNtNG5KqBFwHBCY5CPnkC2cygip2N2bKZDddOahQaBHGJZIHmWNpItyoDD3P6MDdwa+FWFrjV4RZSKmieLBB99/c08OFMHtmxYalOGYtfw9P2z2Qk0Ix5Qt7nBXelIRSOoLWsdZVGb1slcAxxolqMgKCpjj0mpNGz68aOTZRhqzTUUGNE5V7TEFZBDcPU4ZmXYqOegVUEC5YuTwl/Ay86LYuTulU309EnWK4YTQ5/61wV9RWJ6iBzjkaxxF6VofJ7zkDRG/rlrMs7kZU1v+cwyvAoX2IfyoFoRbM/4W/dZ4KMHUpym9T6z2bSIMVlTKI+Z+6FUCTRH5Q395K4Szyrq8hbSEURxzWJIm/DgDv2Kw/CXn8u/f1knz2wC32NcpG7wL7+jZ509uMxANLgrOuhaZZxV/I3oSSh4t6MpVR2XdU6gnQB9QYeiKcw3qFcUhNmTQ8N+mxn0oDYYZjyln2ySDzrjccAHcOgcl2bZJrcJngGlQLXvShcTGc2Bt0OD7/I8ZtpDFZqqcTMbD3EGQ70xGLGuKc3hr6puIskGtg1iDyP5K8c74lOzF9nzo7H4LgJFRd+7thK0I75hJm1gWBRCt3d5Xte7jYjbvqVBknvFA5f/r8MfB2YOiM5B7O2o2fM7C7ZM5MQslfXKOm8HwqxI0sAnA17umYzlhACC7L4kK1kQxN6jOhqp515NSUAjFf+kx9L3EvR98vLppXtf6mgC8tHHeF4FE7h2gv2Nq5/rWiqAGVuy9cy1o4pHvWrsb82PYIqgUkRLZs+kAnEta7S1med/uYeOI3uRfVjHrD1KUzeY2nwoWCD/zYZjG/keNkg70TOyZ4bBZ+qMV7ZhTZXBp/0tw64IEFRpftH9gliltpduZo9cgMe2r0hz9+0LgaWzQ+zaaSA5Cu0UW808esYHzFwbnLSpGiDJABh8N2s6JduT2I9rg/k2WDRIO65F5mhCNqHPYs/Semln9q5bAZfT3lwfvfbAa6Nq95sS9S2PeFIWki205iSrpBzWx/Zw9mPqPFuCwDMIaNmeAb+Na2HHIn5hfefOT4NN1Yax1ewj1oQUvkO9fRk81kbXVJko2gPXTTPxzeZYYyoAxe8MXvWfmJu+76jCe5ecIQNeA25CEV4AZ0bYfcfvZcCc/YzsjYHw2knXLGuTd2C9VF2+gZiBTkTdpoLuGZLP2ZZq9oNnKUWRsplmvHOGnMAtyz8i+hFwtDoWAVhOoEr2S/QZLIuqT8jY0MIjgSct3t6+S7CGzRTQTn3o5tj9h+2OGA+B2UlB2THSP9Rmu9cC7qx8h99FwGq2QTaVYD6gXRM86w86kZ8jA0sA9qitzdh31H5LbU4t3JhV+MH4yq2Xf0h2z/kXlLfGFlsqMMre10dxTSXLNx+vbJrSNvl5ALzVqzNv6QV66jFpfeo3336TvUU8IChmbapZa9lwrGFFFHlGtTsKcldc6WhrBANp6ryxGwnKr8rZ7NWjHOqLV/+bsjddsiS7jnNPVWWNPaMBkNI1k+n+1vs/zB1IASQhiQB7qHnMrGufu39xolu6xlbRmlXIPEPEjr3X4MuXrwCIZ/+CjbdCLsNSX5r1+k09hHefLp/evb789MPfLp8+IpRBr0YpSiV8Be+/3AsFtEnW/RsiTxKjyspGkQhuLUProbHRv0QJmP6/d28vr9++SSIXtaBQ/KaImUpFG5u///53xwO3r6WIVR2TSASCJ2S73337XZy9zfihjC1WalLTg3ME0qeh7wYk0jjbcF4RmqOyNEVQkfAgpVHaepSm1cNgrheqh7X9Ejg0e8Ha+6IQAs3c9BXCe2+D7fngxUjNo+v42pNROkYoIXOcijnYE5GNfqJ85XmA5Ib+1jEMGgqD+Csdsg67h59qLLS2Is2hBK86ybodA1CpfG5miopqGCuuwe8K1/7LL9p7M4U7fkdgJYXkCJ5SUeEZjGozh0cgxP7ic1l7qBpN+G6T7NszYNVG6o6jUAygOVjZM5tjRDLI+2N4p6zG9Sb4nFSyox4CJox2m2rFgwb7IqedicRrmkwncdpoFf5tz0ErKvRITd1sam48hzYKd6C2nxtQYwFVJKaf/3z0M6RCGENeVS/2UfbJ6KDuB/cjRonvzzNkEPvUUpWSxxBj3EXpOVc8qxcvnrcyvCHzoTtOlTXBLY3ekXduv0VEjRZY515Gh7FiF/R+QXPAiYcM7241KWuzwe0RZlqiIh0zQ4ehJm7mIahrAIbNChTRPA5RKEZ3h0EG3Q/qf2paPwchUmX4XgJGnr9zlNx/oH7YLFA3kePOIG2wnwDnDsTzNN4gCVBplD3Ln4/KlQadXtNUC6cgl0rI5s4pTmJCblAuuHMkSicWAc+DfdR1pdLcAdrtkasKKMFsqpKjg+v8u48myOXA8Dn2oOz7XZzb7sdzJACV/Xd7d6CkRaALXvHM2RfaFhO0JnAdJ1QhnL4+whP0zo2+ye9E+3l+3A/PNv1Bv+rVUEAp93whCHpzOPlU4qEmja5k0GRiSRIfe7IxPdjPCPBwFtZ7yxnkjCZ5WcCXPWU7wJI/EwNBHu5LupdrlSry+w+xd87rA41m70RldpUqz3CDwI4vMHEzGXCcEecjlaWoMD+NT+D6qSKwh8N2QM5/CrOsSe6TsxjQp4BfZm3eMEbh1UH1lnmiMq2V5wb8Zb/YT8uZCCA4+8YzJNmrv9kop1VgDOq1I1L0U0FZYs1nB8DdMHSpdgdV9PGj+GMr5Zw91pJKCuA0915p+psCQkPzBUbSwzjaF8+Ta8WnSD1TV4Df5XyRlJzGXZwrRkfCsf2dBHNAOf8GqPn6m29SqQkN0QHqS/Acp1TQrCNo9FlWCpLYjXHj72QEEDsQdLN/rr28T3MWWAcrYwXwrj20GXMxkS72leq1VMbjX48B6AXAtPEBZaek6Zw7QZCjdebxo1Ek65NS7dg4k0RBC4Sc/ci1CCL7mdwfz+vFyxeHsvk5MOfaqc44OiXskvmxMHoyY7cVM1kD7D3HAx3Vr/i/Vq8yxmX+w4qYCrkygJrUFRhSUTdKoxtXEZB9wJ1qmcSFPAfVpGMnH9dWn9WBzwrltoioiJkZ0KHwd586A1eATuDO5LMjq6qiru33GZaB1gQ2ZyPPpyMiWB/2P+AC9PYA/qm808dbe+PnYqNs2ykI9HGjFkbz/nQbW4S9on+a1/N5Aez3n/auYit3GZ/G331ujUm5RvZjR2JU70PAlud+xB8DC89gtmAJ1+C5RTAJu09CyJk7VIQfPMg55TvCBOB3795mLcKIC3W94FeZhm1BsqpsnHbuMbcnO/tG8cWNuXOEGZ+b+GpMERM+q+aCL6ncvu/cW3tCwyggNv33E8JbItfLm1BG/3K5fIaL/fjy+Xa9gdAcb5sk3FD5ezjqDsPr7yNHU7Rb+V6czcOJymTAJfN0Xr/qENMIKBR9M6kJ7SIc8o9xVtJBFIkpb7pjHzRyUlQ6E60VQvsO+TffKWpd9b4OJY3ox6+CZVFvvjdUkzjO6wiNBFqpinReUtDf0Y2skjlionRX5ZrbJ3TlNrchmM9jc/KZPNhUlIKMIcDTIMIhojrD9A6lH6INs3yfojKV9b9WolKRWGDCOnC43Eid18gslfYlpv8s31nKU9ZoMxgNrK0Mwj5p9azJqd/L/Wps+O7QOUWlR52VJpYNevQWdXaYIgmiykEsxwlPIuVQVA73kB0bmPmsBt/QcBG/6Pwx78/qY65vSFoOEajKSVgls7A2JkDhCRNlK0Zn9JLn17ETb1sdQt31WL0GpNKLAgYM+SzNpxXwQ0woTq+eL9e7ypRCQlJU+R57MTnsnBfm0UGvPAvCpOqzHlcMeYKXJ01g6a0MXe6UhJpIxMEt0IpjWH8CP6+aqjSWAicEH0Wgi/xJ2Uy1K71mdegdPdKz53M5bbasn6I4EYqI6laBhhr19tNxHxXo6Vy1jCLY+bIvs0avDun8R4DCz7GamsrLaES83sTChCkBG+NMbC6f4Agz3hIAbpA8v2//R6s+Vircn+1nuqK6zPGRRsV78u8lVkHWN27FBELQSId2VDx4XnNA2rb2xvbPuZISavjbtw0S7M3euUgQad/D+iyC5I9SqnJsKeWt2JIs1+HUPvrHpES7xnoUQGnfaql0HY3huKHaD1gpRfNy/67lPjiOdUGWX5h9EwS1LBbPh0lK7dWVOom/SBIx5b1UfEdW7PnCd9BXVRXoqIFCk0Su/osvQtEx6Tton6dqCt9rkBFfwpqjfshcSVXoojBYGxe61fpukuhMbAgbTTJ2gDazuwkWotq7c01FJIqwTQjLJDgL/xBkr21D1gbvTSWqz7GiElXq5P0AnQSwAi+t2ha8IgjC36aHbDY+45buVak0iRnquGOcGITx2WfgswEX4GMpjXxARBu++DL2W3EblSIFbwlyHS8R4AC65UCCA9hdCwFBf21s+4qlH3PdARLXp5cWBVhNq+YK5KoTIFgU2tb2TZlErVypa1DglFFN1xYWY4va9lbG+BnfaXXe4NPKIwGxwXQC2jGMoP1xDb7vPJM4Z2DDqTtOq/EEe4vzro13hEX86qiMBWmapBvPCCR23dsqkuc3RVzWIbHLAvLj7M/Ga4etoIYCeRpanvsbGKKdSWK1ymNAlfXw8z71CwSA+P0xnD0MC/Z/+wYD2tmmsNmMPOvY9Nm+/r5VzqMfcqOIktjcu5c2hcxrnG1WgCdx0a9aewQ46r/m25dgacOT8I4lldnYo6afgVHHSCThD/jzPvoNBVYedei6LTarLJHwtZUD4cey0BShSTy2wfPYNXy2e5Lzyr1lrNYSFyt5xn55NlNLzesH4GWe4KtXh/p7BJ8+36VYknu8XA6xLVk53IN7zQo3n8/xZ59wbjgXSfCj49DCQF4zfx7fOHp+xKWItdNCdhVpGvN8Pqe/488xqmnVP6/FqrKxeCr0Hz4kEeW+WFtiLeO5ACebE8y9HhXhu9sxiWoXWt3t9QYk/sh1FDSRMtrST8exuT9U7m8bWdlUXNtZUMc2Mj63TLWrICA/c77sAZ5+LKMlMcpvSQg/Z7j0z5e//MufLg/u312+++6rIyH88O5j5vlxe+13Y0bbTaqDqIx++FjBliZrGOmnlxsSsLtLKoQYjZf0a7HxFnQmQRsqnUBoScbRd5dZZptnFopKqaUN6KDRdcNUzKIVtlDaggJAxRwVNQZrQYN86BlmewKSmadJtpSiIK3bgAnATs3WB2Vz/GCFSXCg9EXG8U05rYfqOkxeBJ4NwOH2dxppFaPaO9kRGRWpGR1rM6s6zLSCEalCrLG2VaD2wIXDP/pHmmuHYBYF3CzHIFTXuYtuyGt90qSlG7u0mg5RzYDO0VFwVE1u66y5H1GbyMUrdpIhqd34h8jIWRZ3SW2Q05O6Htdu47tN73w/z6VUpCYaVrY4OCq98l4PTRHaVj2O6spjlOE6qsGqjsGm63lWNdQwFZlGeettzgL9PkVp2HtVsdMQ8XlBBYduphn4RHnN9e73RUkbwKXScXcbI9uKRJvteQalKbxNANVAoc+YxxQqz3uocT2T9mRKA+M6EtysjJm/R1E7KhgT69C4twJk9XnBI72lDyvQpLIjn2MfbKnWVRWNCEAk7a8iFtJ4Y/DXmypNNgFu6HFXRQIrrKKTXr8O1ecVBcKTbeHWXEfRQtFwKwzs2ziNNIIXVU3w9elT1tlET+l2+xikrDTDb/8v/9nvZiVVql/OHusy6piAT753ircHaDKgo2vYRCw2ZdVZq+jHud3383P2jyhkEs4pfrLPpc2cAzSHWZ+rTnyP+9K18b0kOewv1shrMkFYJpe/TLwTVE/BTnpXnPuGY3utDUobWBsIeH9xilMEjaPde+PkRkflNVIYOZNRfpvvIGB0REeUn3d/eQZThTP413n++NNPCQzfpa/16YUq8IGin/cY/17fHtdLhQIbpUoyv6P6k6oXKr6bp2dSTcXGQCfUpY0VcZi08uhe3wGkHdT40mStrCcYOQmqsKc5TNwre5E/fEaQ69E/sd8EebRhcK/Bc+b7pBSmErqEx4Te4E5bYZVYFWMrrYJQBHHO0brS70uRV6gCyfezjQ6d6snj+JcMlN/cNVWZuRavQ0Ggc7DmWCD2VILtt60McS6S5G70jmAMyQJ7UIYJ65VxUCe6ryJCBNoZ4TTQCFvAtfM8jEsEeDraqMmR5yXVBKouiEJkxEAFiXid4LiAogIzeX77HunmAZU32sBzetjBE+2Qz5LSGWBTH3xSYQXohKnh/OLGIzJVrgyUMyWVa0owG5+zym3AmAb9Vsv5fVojJkyX/fFx81Eft0ddEDT7fVRBkwzplLGXY0v94iyPycPzD8i/0VwFwUiOO0S8VZyKgZwTDp/fWbCwAC92tRTcKEzO5iT4RoBtKq7nYD3gw4AWbSvfy89TSVfrYLb/6KlM1an7nFghlafH7EmE/lCmHl32/r38DgaWI6U4U/gvzhLPOc96z9aqZkDsjNDg3FzthsDsGdQ0AeW+fIbtjX0T4AiQFuE8zl+Gyy9GMW4937fJUwBabDVzUMdYckyEcYpUzzzHJcNR1Z8gi/aE68IfyRSKv1zfOJ91VOFKExO7OEBzBc24DoGSsqJe/GJsTd59ansou6rsQ2KdI1Fd7CIwyOuSeB8K9wXBmi9dh9nrjwMypZeRmdUVzkrCPsaVtP/Eeyt+aVPyfGCYnKjJiUWdP/xbE0IqhEkI//lPl5ubz5fvf/d1KKOR2v5we/l8C6WuzaTPnn0Zw4WgzOu3r6I0amk8aAXBMgjIuw8XGgjTx0QFEFR0zZI8mCC3ViJOHGNuMsqRG5CZ12beV6sUSTinpPaSeWTrgTFwMNi1SoYYjsiWWbeb3ODJYFNKyOK7Ocy260gPYjNL2+i1Pgh/+wbkdA8CQ2MDeYIqkduJhjgrKFLOSwaSDJMEbx4PD1wucdHOIoxRoISTvN7L3ncTSAOrBLhBU+p4MGYODq80fkvbBOIJ0N6+SVIDCi6CKjJcoZrRo87VPZWxZvwbbEy9cYpqBGBxjpthJCqII8KQSG2s6l1ptTkYQSJbXeZeRLWCBudQNrGzGnk+XLxP9Cc9aqcZZxwWHB3GSjW0oKerijrvJmp7c0QqnvGss4dJhtf7lOrHaFatsiopPrpIKGWtYpLYpV/xydMMxranjucYsSEqE6McaGgyr2nqa6HBPC4dgT3VoKiGCKCm6/xxw4yZJdogM4HHqnWsMfuF50xQWvXLK8Jk9UhaGutuhZE1y9ymKRdq8HiWjgNIX+SSHpNLriHz4+x/une/+w+1zfvdx0Hrg3hWfhoIgrP4YahnJMLpMRoiV8oJ8zrbJ2twYKJn5cjkkM9m7UlWCXJYDhMPrvMILKEhj79vMMZ7g/IBNEFhnNASz+Ncbcp5XHUGWlrW5QRuxJkBBtEnMiqLduiqeNgxDrgtq+QFmTZz7dQPxvo4a4jrOxgXhyhXBaVii050GfZvhjqvF9IAlJ+JwErX0+kcyd6AMhIU9iDnO+jnUGvWn3XJ6A0Q4amM3k70x0Q6dOMlLQSPVuMFj0z+FFowUGItDBSOSueeZ6jYzhP9/PmYQ8VnonANxag+pTMtYys3oJzrD9hIv89sIN8dMAbVYNZm/cJSgtIfGgS9lFvsjJUME1qBRaOQOn1m2X2IPef154Q3Cr6ZhdmeHqs79Mmy92I3Q199El+jSEST6wUXqzRLzXKOY87hwML0IN9VpIrv4J65T2Zjpmo3td+oiYYy1T4ZgxXOLkEogFSDztr9+sObBIhtI0GZsPeaNpGtv3smNjjMowabbC8rpwY7JlZS/TjT6bcM7bw9+Mc8to3jUP6d+00yN2q8vjv2bWqonNX6mY4F4hm5P7gggNcyJLpW+vX4g42cEHj0ORd8LPDYnu0m0tcKCcqOFecLSwGBpDcIhy1Bt9fwVN07VxIFSQWZY3sybP5Be5FIWAbI8GwKoLQCw16lBcAqumO8FDnBJ3O+uR4rRrEHo+AdrCX1DBhdhJ+bmrgVj/MaFIB40FmNSwCslrGvWcecq81O5Wc8X9kT8fkkEczuBPx/8rjADyyFfbdJdr53lcuIHzpSZHMWbVfQ1rmGBt6cE/2mcQXJBvGnvcGACIkzAeZHnZW9JSPL8yYAFl9KVTY9c/eiQqt4CO818RG4EUC2SCLokZme04aIb9ozN9lKPDNwUEDP++AcxCdNYDDFmMUEbT2ht77tBVzTMftw7BKeB3Gb1FcZDLyO+yQhZF38TzEsE27+brzyOGeqsx5RV38QKncKTRsbY5GJM2flVHA+DzU1irbnYE9tb9BumAek5UeK6ECyJOXrgeRaiIeyR/eM8JHYGNViZeAZXxtnpII6+isxWMVlKh7JecJGStk9KrsRJGxqeiSEaEjA1lt1zzhZ0Dsg3BRypVTb+853Bgyj33vsHv11Yv8llIfC9r9fIby7XD59uLx6/tPlz3/+h8v9e7eX77798nL/Pg2I0PQ+X+5/7gy+h3HeNNg/uNx+/nR58w7p8tIgPUg5TJ/uLp+Q76Yvg4Vfc3UaTDH+48L2KdTQBs1ZYOznFS2f9PyCitLuSlNS5CEzkLgSqIOgdRsqXMS+Qg9m//wdqd9VDFPJWZPvCiU1Ihtgq+Rxm4A7uNUm8l5+RxMUPYSz3OtQxcuEtk4YNKoJpgqZZ3qX5WVL/akcrNkf45HBsAM5ouK1pEwjEKqFP9/9GRgksWLw/SqpQcgy6LkBuZLobkKrHfZnFQNfVXG9mkdlaQfN6pzojRQX+xo0CPZoulYmdzh40RORf+fkeIBU5tLh2FMQFHXzelwPqS8JcIbgNeGt7HkkqDewF2NEEsVzsqfCIEB6SlD/DcCNTYL++/RJAqBSI6mqtAHevcjnsmfSN4mRYWBumr3pk2JgOnPM2sOoKEorbXWeov5JTPdMm5ggG19DYqU0Us8R7bnrSICpx50rNdwLBjAG+UUVEq1OixBGwe09Y14qNkH1NZXPUaqTpDyow1AJr0mWFLDUwo69WicEAtdq81HNmxqfCmbuD/qVe06uaLu/S6V6wRm/Z404y60819KGmmoF5xwYRQCnyTPBl6MX6Alsr1MFHfh9AJNRNkwII+U/Codn86DRvH614JaekadxbqWn9xnKLsjsofViNECs3LoJdlG+jn3JGRwFVKeaoFs1XCnnS+60wYJKSbQRQJlADffHPgw9Rorw5gyaIGevrP8rs6GsSq4nxOvC9kCp4bVBaPd73sP3kSzyHfm+VGCZW/nVaHedr5czMsor1yY6r704aKyjIZmAqU6qxH7OC3SqiU+wRhEkMgmif/01/V1VPE6iOztaRbs+JymK2l9fJ20vLQEB4ADu2u+MDzKxC4g3URv3h/2/SWQXGMdWTWEyAekStVQH0/g/qvUAgCNYOVHetH/a/AIbHafkqA18m/Y+/hGRMHtYV7XnogCoTNKuzxcRh876wkdYCVHAC5snVcxgkGvCphHc0Q91VHVPKrj46iZ/BCsFAkt5ugbiAlfsB0ArZ8ZxLVwT3+fIFqs2iiWZPCS5WuAVn7bnXXZSRehivzdaIud+dLBQrUf1avXhfdtcpmbYfdEWkDJer0G4SWGpmxWKk9IfICgVMYbETx1xSct57ERs1z43wcKSGp957N8orNKkYx/xLad5j0mAva8xBfisqFYPfM0MQt6ze44P22gGe5Ok9Z3vO+q287n9jNP8wPi/3jvPp/dzVX+Nrc2cz9Iv7eHz82VldS17PkIj/FhBPHyOKuH2Ep4FiXJ+o4fQZ5MEOq02nbFrTKOtja8djdvn3CS28/8ET73OzASewr0AW8e4tJdZYRpBxJzrxTaCc5wp9j3XZTIn4J0YaOtWXYzGeo3lKm7DH2IjBeQEtdmjvA4ANIDI5wIiJNHEN6Gxv7nGkfo6qn34fABzkgyuhTnKOU/rG2Sd8F8KBDmfl8+IWNebt8d32UbD2snKcm25xibZb/4nX238evj29YcX2G4LUe/9+rnDputaAAAgAElEQVTGBgEcP7dgk1j8dtTwgbomyFKa2SD4KlpAjBdYZz6bc5+EzfmXG8ki6O1YC8FEfdBxRgemK2Z0gObzr8ZKfF+r1wVVAP+IhwRg2AeAPDyP9M2vnSB9mZnM0Nnn+tKqqFeUivek5evURvYbKKPMlPhwefXzT5d/+If/63LHHMKvKFPfXB7dPL48uIfzg0ZF8+7d5VM42iRd9A8SGLb0mcycRSPwYxPfXS6PGC+ButXbNxk78fPPz3MT9D0tKxpNq6gCwVFGSnysel9QWyTcU4be8Hlm2q0fgg2Q+YBxEpTZ4TC3ZzDo3OibmcUHhWNGnt/hzFhU0DKCBX7P5xEsK+svEoBNTi/TpVLuva42eIpmcX0gphWWqKITO1ikQrrjYayWVCXAOJW4g+IOoesMvSLCGJU00io6gRrT+uGScATVeJmNnYZXevvu0RTc5IE1DbL7RemNBgChNb18VfQcpc1DzbWJN/eSHjuV3hAfmMpoKo+gdg/uNylaP1Eqk1SJ7QdEfS1qfu3fY22K9Feet7lDaamp7CIast5H0S6CNpX1zof0nPCyBzmAfFe46ASkbzsGgWeP8W3faYOKGMDx3q0S9xnzc1RD3+dgZobbt98GRaZ5PXtzzw80ls+c2869NJljODt9ERsS/eFjUHaFY0ppa7KoUTAYqyx3hRbSGTXuJL8/V25bLe8MTHtlMj4i8/+uIzREqwsutIJDoJXG8L2eZxN0EvVBJIrpSSJIRuxhtGOqBxWUaDWJe0DqvxWlUsE0iAYxJljn8+u5uiLrpVzicK008Hk4JK4L4YNWGSrNbEWJ+yIwSMI/8MTKcs/ZxrQctqTD1Ctp/SE9YqxdxtBM8VNaTRT4PnzsQHPFQU4UoOxTBpU/fZbvr/jMw5xVe5cKqoxqSx8OSOg3IKGlifFdCdCdMzZhnDiHJf86ZNecBCPS2JsnBn2ndNwqH+d8r89C8QMqQNhd7Bv3fa5MJsGcDL00HuwP9vF3332X/c+1slcizvH+fb6fdVRIBLvkkG6rWDhZ9mTmiQJkff58zEH0uYUKjWgC4l0nSlJR/gp8Hc/xJJgVcSdVPNfnFBl8KtQbYWBSCUhV2hojNLo2qZyuehT1xgEBSdADqpV+B0U0qptTdwwVf3spyd8Qde6Vc5Xkd7NbXaMk/ztTsU/rJeJ+HfGiSAjPhbOLrc78rI1y+g9//x/ml6oiybULYGQfDHD6daDN60y40wu5/qpWU+4uf/3bX7MWPGtGx+BrDlLVoWJbn2ffqlVybA/PH6VI1gSaJ+eFP9gEfGEAwU8fJ2ZSMSjBXtecABQbD1AM00ZgQPsPYJZZlh+uSRmvTRC6YMjWCUdQYcgIpHsOKnBRwBAVwy/yTK2uWk1y5tghpLFksiBDK98Bu5fxqUYa/zWV8yTzpzaI2MMAFcQznw+xjAPMXEUyANXAhvNeTLK/+YepVqwKnFhrvfpWp2OjDpRjVzlwLEIjs1e8zxFT0hsPYHdzKVnHQxlygI/+V8GPjncisS3NtbFIWziIF+wbtLrBOuBvicXckyaR3I8gDH+zzpzLPAtUKZlPuf7LtPfQZzlBmNBRQ7Vtf77igLwHm6RvCI1/83fb/lLQsHvl2gbBz612sg4BDAbypDqakUEWQVrZ40Izp29zNHm/TCzWx5YFzlGTjI7O4JwgFkRlPiD0VLedeW1hI2Cicx7H+OAH2FVBa5OtJATvP1x++umnXCvfAx1TUZiI7Lx8cSRi6d+dKEv74jtCJiNnvvyyYyFublrNmzK21FGr246f4BnJDuEZp7fzbWfQcr0kpNfEtoqriSXv7nK9nDX+IBoICN3ROKVy+hwBm6ywatsbuz6JeBnXGNbVqJL6b9aaODf/m/2yyiOxMv9ZVeP96XPfLOIUTjb3kvcm+by5ufzxD3/I2nDNVIn5HSM+AKYCxGw2r/7NfSVoyL2b0NuiwDozfiiKuYuVjQ35TtaRZ8ReSwHn2RdHK1J9S9vNnnM2Mz+8oCh7RMbkb0sI7z5d3rz4+fJf//H/zhzCJ08eXJ49gR7x9PLwAUPmcdit4H0MNQEJdQL4z1Eb/XVCiGm6uYfTZl5h50VB2/np55/z4HAmqdxhMOPEO0+OzcGhZjEdVt0EpcmJzU6/NSF0CL0iNKH1jQ+qahwLXNT8Xb7buYJFr0o/aKA+xD7qiFxrKw1k7apckrzibLg/+9g4CKLQMQaiyHPibGZebx/JkRCiwrmeAg6zDfuRkJ7RshepDfMNcjX4+vMavSJl/a90TNaT1yo0kwR6s9zOdKyotNEbuM9Wja6o2v+cEPJdXBe/Z01Do739lM1rDwpBEwYwMym9l/1tldHE1OqXPZFWiCzjGzimkrjm9wIFbcDHuBFY2ccQIYITrfRcVRW9c3Yc7+UPCA2GCMdKouiaiq71+TToZLUJgnB+OaCP2tTvWqc/4+27zj97DJWozsFq3nm8QhKM3UtGrazX0TUuLbSIoIGqxrNJaat6JoRxVOutCO4Y2hqy5K18m5DGWXreVqXIgPn0504Fa3MGdUQ4LwMVA/nsxTXrN9DbLLKJMzXpLfJuUECAGNST5Ga9mVV8qyBDqs/rH2GtcKbpJx3IkUrlEorsGSPcz6VosJ49t58qw56+HhQ/m+ToLEis+B126xCpGXLPtWo3DHB/ISP+q0q9aF8qsdkP0BW1K1MQlk51Hmi7dSGYC5q6/ohU7jYTVYRaloMVW+5RWpXO1D5F3pukaGq+JtjtpSVwLxKPTQrVaz1RSUZGFeO5HZTZAT/se20u15jK2sbMaEtdy9qwimEZEJ/73qTT2wfDc+yMPtH5B0cvEs8PO3UOMO3NZS8oXJU9Bh1tlTj+t+frAJ6UJJ/ycJD6VXOCbKusuKpQ997UZaFNjjGSAMAK99RqrW4cFNWh3Z7VINZPn+UsPn9OH12rwSSm+CVtfHquRi9vL2AV7bTzfLfV4pzJ7AUobwUyDXh/+vHH2GhoYCoBGkBoDwQuOEuyNrx+9hEBaO1pRS0i6rVRLakm0Hc+mjV/t4+4AXxmRmbPAYo9uHz73XcNGEfRjS2d8vXZ5nqfrdJu1mUSJEcttEcsCeEoaE0IG2NwVrkH7aaUbGIT/g0wos3kNdknE3M729kkhWlxqL87VyXPCabAT6ofo/eakHhfvN9qLmfTAE5mgMng1ZdU0Cb7bfcamihtPrtm7UXbTa5z1GJz7f/e63O/O0f6fwHl9ruRGCMQ1Sr7+bxYidU3n/efrzuL4RwUvEj+t0XEgdv8bUKoT1CZOcHxfKLPLziyPdMZk1WVzVD/gzHvGTkcfe0ozkZW9K0CdK1wB8RZcsKZzfkkuVpy51xE7i3Vt7Ac2nMeRdbZ/1S0t14mGYm9NmaKgD2zb1909q1n1t+nSkZf5lg1nkWuiXurryzj5nw+nKloZdeRWrxHfQGfoz47lEIZCfOh3Lc99TlzY4J5L/bH5UyM/WOlS9A31yUbY9UqbEtimPv3j7YDcgNZGsRafDbrEmr4GEnc5zfffJt7JkHtnux+SVw6QZoUbTbL0Koy60zS5tzY7PEVCADDzqA6++eXCWFV84lZtX0UCA62wvrbAdZMcI+EcAyYxN6xyy2WxJYPrMy+fvwocSa5EvdrK07bv1owCTi8avY5bjrHWPw8YOJUpR2bpw7Bb0sIP99e3r96fvmnP//j5f27lxlM//Tpw4yQePzwSRLC+wk8Kd2XZ0+ix3B6KoR1IhUM+5xRFfczeuIhVYN7UBTeRWmUzLV0wUcNFoaSpxfscrl8+21l9HEuoVrdUo3sAVU4UMScBK30nQbd6amZMiHX143SYdsgVvz+WllqL1Ecyma7pAI2pF6nkcOya8xYgRiFISqPy/2/vf0cfjmoLn+gAhLIsk4G2EG/PoHqFgkXQQgS8LBiOCQHbBaMbitXUAlPPQ1zbqWnEgy1T01qnglflPxQess8tGuyHSM+2pB0BK5XI2DlSWd+IPcJgtZ3NNSVw2QQF+T2/hC99YWmz3FBpGV6q3a8l+ckcmO/oIqn3HMPZ1F6BRGk35xL7SpKei2ud/dF57OckUeNh05VIxYKHTL6k5KX6uG1s948Uz8v+3+UIamm+e4Mea6iFI6h+4/9qxpjg3SMTQRURh0t+MBzJxhvP1PmFj5slezx06eX1wzVptGcSvf66R6RUD6oyqfU2czWykzKBu+hLp3+M4EJqnbqg0s1ac6HZMg+mlRZ3yNGQjJ2TV4FQ2LE40RbwRdtTbM653dJkIOBeV8U1tZTd1UHLrWb+5NWi4HkenEMDrMVRCij4GMqE0l4onbaMQfnoK3gR4Pm7O1TX04r6++CtHIGowT5iCT8aWgkOBxotV3f9qNKPeYZgkDzGdwjoiEYqaDIx6ypVjRLIyJAJRH0zJUBkf+GkMd+bThvwYKbPL/Mgnz9OmvB76G58G+/y+BVACnnenui/cOtkPAns5UePTpALIM3/vYcGFzkDac/0tx4fgfN69Rz4z4T1TRITuJ497nDeTdPTFQ0+2HPgf3jrLMKZLW3K3116e+g3+3LI6mR2sz3ZDZlAEXEvEp7857bm31TMZdV8Nq/BgXpStexUiKIJ9LM8wH0Sa/d5mLxrA2EjyrmgnoCA/aAQasVPM7V1199FZCBzzFpaeJSWhgoN+9loHP6mGEZLInjPJOwE9SpLls7V6aK+/4KUpQ9cAYL810DZqBFkaS1P69MHBPG+OBJ5AuscF+c9VSZ6R2kkjCKIvYsfZfr7cIvIUcvQyaJyioW2HyZIvhm2SKMBGI/tK+a2apTEnzUMVVcj3s+1b6NubHqbYUuYMb6RHnGGXAd5c1Wf7DdtUGtvJjIgPCzPs6T1JbxklRK5tcKOF2HVPN82Avu/zxLZ2yOcqcYG59ldVtqt36Y7wColoL9i+RTlc5VI7lnvodnXYZGW2v4HsEBz6F0tgalDSyJm0hkDhbPqpF+XgHV0jRzZqaFkL11w9o/O/qwzgkv/jDV3VGzsdt5ZqcZzfZBmRToq5M8xoci7kX/X+cEHonKwGbWLWt20GprpOzxZ//4zBRoM0nmvvzvYGic1C5LPX54qPaGgTPmS9sw7vX8biwIr2ctiF2J3egNzLm/pY+ssV1j2vXmzR9xfQE3Hz3qnN2MmHh8VDjT9j//IJApEywFGWjPpzFnJovXosAKB6fWifM6ZgzY5hxjFyOQZxWaftf1BCbZevQw9+havHjRnuyDcbQe2Z6tjYFJnFJFfdt8PKcHaPSwrAD2E9U74zPAcuzMy5cvOut3sSDfj01xlIw03B7h5iGyzxKTLA/gOrHfnGvWuoBIGRqtbqPL0Jau4zPevht4RFyBNkQpsdq3gMdTuTchJkbkswpuFJg5z/1V18PNe35mGZ3BrOZVvLF3qpwL5tjSk3gGBg251kmhVX8ShtdsaL+ztpJn8dsSQvRC37y6/Pf//s+Xd29fwva+PLwBeXqchBDa6N2djesckM+XT8wuvP14ubtXmoRjA5J4kP2++1ApZIQ2RmmMOqSDz6fCabDF8Y7M6xSckhMP4eGBgGTyg/Bpl4A6HyeIyWAIki4WLIhl6DX27VVxUXVPkRocEt+N49Vot9ej/HENe6VwR2f9XKEHZx1aubyiIkNo0xdR8QElgTtWoL/PAQvXviiznPZy6GsINfr9J/Lnz2JEOMQEFen1mgiA9CeWoo72bQOjIF+ldijsYKJ0DSKK2JdfD3rT62tQWtqiiZS0Ovn7BpD2jJyreyKEfI/OxoTYJDYI3wxXqR0d1Mz3GKAEOQ5I0MDHXkMTymPGIUIso5g0EG/iL4UgtIQhezoGKA8idBppe0AzTmVVAKuZR9V3yFXm6I1qBhrHsw4tY0md6G7uYYGiKBbofA7y/WvFQ+qbCTEOqgDJxHfWG5tqH0JOT9brdXdXuifjMPb8TN4xUKp6se7OZgvtY0OLCZqkunDO7E+h5yRBtUmXSbuzMR/1mYXWYkP76Heli2yuZSPRXyRsorsmMEGIU8V8fCBpxzMY/Y7zZMVEYKHUjibAVpOssB5BHn1zpyHQKrfx/ON0p+zFv9vI/nlUqzmLXBfMifZipFo0KpOvT2/e/0I91wAmiftp1qgFTPvjUmELjfJhEMUIIJ1mi/Jenxm/EwEXoMg+nIM0GKciXadSqiH3h3POeUTeeiwIRTVEOX8BLDCL6unTjl5YkmaQ5Xk/J5W1wQ0Ev/nm67QPSO8VeDGIFWgxYHHMR9fsOo/sWolY31bGCkzIaHQ3A8gEJwvSDXo5PwnIT4j6AfrMHuf8r+KSPqXI6ztDtn2z9m8FSSbZHlWQRD1B/ZNS/CP2cZoLSTIIcPDjDz9UtGNU3fiInW9uN/26G+BOYhUkfuMVzhUX/m1wzPfE3i2A5Z5Bl2vPygLgNY6FADzJ3sncuUqtc00Ofw94OcVjE1tZLO39q391D2gvMhM1PU+l6HPd/BHk5RoFaI75ugGZCypK+cKG8XsCwKwrs2Pn8/Q/5wHvJooGlSZpBt7cq+CD+9p2gDJJRrFCkXvCENLHsFk8tzBcoOLPnzuw3YSswN71fOdZrZ/NPvHzXueapGBy3VbmDOYS5wyQkf7uKAd7i+1LDTAc21ofcQTJU102QRKQ9RyYjBbUmBDOev4iwLJ5qQFfod++ZW7fp7VJjIp2mh0om8Z+SWnU+MRS2p/lM1jjI0ncHsxA8tGZ23O+UUDrLyYGrP9vj3fOMUyW2VsZMQUY7lUgKoydT2uB6LzH0BonhGIlXLANqjMtErQ3pcrCmIK1H1C5wi9xhvClVHOyv0JFhm7Nelzn4h59rRMkM0mUCmpiHJBx7DL2PJUoK3aJ2R4/+UWbhzY/ydpGbABqtldxScKAugM0nx1NzLBxNVwvNu5cUY49gLb+qe0SssaSpMHeG509+gNj3DCvj2uK4M0o++kvXX/cGZQ1/mFfpc1httZiheCm4ECAPhSGNxqstrCxhmrLiQvXXuAeKBj1OEmlVPWO9aKNq0Wp2I+puQdEuXc5aJicQSu22WOLv0sbZsRER5c5yiP9eo4jgf4tu2u+RqXoxOqLpbh34h2eQZLeKOp35JHCc/bh871cD/fPXjP+SPGAnw/o4PmGYbDxP9oBffRvTAhvL59ev7r8t7/80+Xt2xeY7/QQpjoI0nPhZuFqP7zcd87O3afL+49Q8XojIucpddIv9er15V5URj9fPt7yWlTxoOCVux2W+1QgXKCoWSaAb4N5ewKKvKWPKEpwRbbYFEU4OyvGIfTlkneocYfbq/bVwaMaVCmoUmlY6ARlEyaw8Tj86iDPrX68ffs6ozb4d9H1HjB7DNlYbN7OSKGnqBLe9vEpU8uGTEPxhvPyWaomrWUsn8vDLg2klR/7nVK5GWqh8ajheFLa0fr0gmiAkEZo4Ul46yw8wb+HpxSxoiUJPo95eKV0FkGF6sC1lPusCMC54sKmjxLYkmlRFA5Oh7GjCtem4HNP4BkJjdN9+DAy3PZ+mLwYDBU9vla/+D4qaVwnz9OEUOMn2pIeqCmMRt0Qw3DzMIEQB8xqiQhSeiJGh3CcyDmIbY/dpMJXFWIdG9SM4rc5jaWvtHenY1Ha2C9t1P2jE4yhOmgvo9cNJe5zK5UkfQ7O4wqV4lXWLc9z1Sn7V0W+pc/qUFJtGp3rfO/20+AEeh5L7QmytWqiMsickzNKniAcUOL9+ncGgnjWE6CustEZoychmFEzOSu8JsDEFFtL76aS1spo/j1BICs8rJ2Aiwilw359Zp7NqJQZOD98eMhU66hEPe3Pscp4XgMrDP1Zgw5tDT/LuJ0h2tF8DbrTZCf/PlXqTfIN0KxsSo9TKVVQJfe5fmF+dlAHJ0meJC3qsAUUnNnXkQcE4c/a+zlUEztXStICzCXwVkKxZ+cq6OLVVl9GYyUwDWiVpOhdqq2xr/n+zpzzzHP/orsGAecqr045yd3/ohJ2rnoY9LO2ntME9RvULKXcvhgcvbYiPmTCUFYNWw2ESj2Bp9vb9c0BolxauV1PCgGC9FMpiaL1PuP2fTy7/Pjjj6UkPR799aZtEgbIAqHKjVdBlPW9UkHPlEfZAVA0M+pngTuglFQqEn+ei3TZJJNhL1xHmVTkoTZFuht/i+w3QbQFoTQmWAuZ18ZMSHq4RmtuL/+pzcPex+2tiHscz75MnwBrqzJq+9unWJ9wTkAPYOl0dhR5kRVRilbtM9cVe7E+T/coSYOtAKxze9DmW6ZCy/+O310foZVDx0icbcW5ChMwYPHHWXxGFVrOmD2/JrmCKnxO4o7N0hQItaKpPRE8pgJv72tjiVL1zhU2wBzAJmwh14atsXpz6CbseqV78zmptq4qx74luXN0Uq7rJCaW8SFroTiqj+vDDEXvWcd7nfdvkrFUmisiyH2kqruZvFwnfzirUcFdAcI2hcZLVxA9leLz7LmInlSEJD3z+MXHBXE7D7PCLexnngdxGVUwE5zao9vcV4DHVX8KeDUWuYoIVm+ijBquu6I4AkO2pRy2ZerBgj4dufSm1OrtX0Eq1j7CdKf+cpMi54ZGgXQ9tBmHMGBYgCznE8XZjM5qHyJ3b/XbMxlgd2DuVeW6/iVzkMdSYK3Slz9hLFsBztfvflTngMfVAktjmDAGNs+YNY24ZERR2sPJ5wuwCWIZf7IW+jY/n/sP2+eGfrom9mU5sKb1PybSBeDaN8i9810C4QUaKlIX/5ZZutUmqH9py5ivyX4asIctsw+adaa62NyihZGI8m1+dWiiYysQkybvOdm1owiyqrKVXe+7SWbBar7Xs3W2RcYYvy0hvPt0efvy+eVP//X/ubx9Q8MpqO4Xly+ffRWlURJCArbbVYqgqn2+B5XpbXoITQpwCk+ZJfP+w+XVi1ehjkIZjZH/QB8M6kWl0NmsHepHVOkYyNqkwQMQQwvCSGPzyuqcXRrZU14d9UV6ZDbzAhN2ew7U/VKFSKhECy3N8hB4GDyoI4hMY3RpbRw+DAiGNOICD5j/B90HpGo9TQ+LhEZ99cFN7pGgnI2GkyvNBvqTdDK+i4CFQ1Djkpk8QyESQI529t13v5v0b9VAQRLSi8ccO5LeDRs9mv6H4v/h97/vnKn1NyYp/PQxRiAURAaVRwYbik8/N4qRo4Ho8Bq0jYePuNDp0NaZXKlOIhMECHwvzy6zt0RIeH6fKhPd4O5zE3uUJh1mvECeewtn+/XrCH9wbZkXRf/Vpf1PrpFV4u+///4Qi9EA2fRuPxgUPytR9prFMW7uY4zm+POicOck8VzRtMk7yQjqVnMaC/O3nyqGJM1AgQBh335e1UmL9rc6EaT8roIpUcidimTpjJOHTgN70dJz7yf7RN68Dt8kzr6UGOTRr4LLzEha6RVVugbbq+BSQR4N1wSBZBugITPfxtt3XpLPkACo6NeTUu9irEtBZ79wthOADi3kszmXOZP3Hxw0x8h8v3p1ef361dF7xn3wuTxjA79zIG5fmdXrcyBqH80RyD+4ufzrv/5rqI3cO+eE82YCESc+Klsca6p5HUjvgF+up/aiDd1cS+nD6x2ZvL5nrMa+dNaKELXK8/PPPyWZEtnLsxzdi3Xhe7geE6Ya/6ZnJhQJSAhw02PaPWYwgw3j9zwLgbfsj1UXfFZJDjc3iwTI7+S64jxH8dM5Zd0eP76AGnPenv/8/BiQnQrTRL/S+7g+rviN9UX23jqU+EiGp8BmFdR76M2eHXaTJvexAFJs7IIy9+FRTZP6lz44epv7rLzOtmBDz4WRgWpnnw8/w25xjwkidy6D2K46mZ6uVQj5/lBuHzyITWO9qBhaseVZ8zPWKGcBWu/ExQ715SnOBXRdVeva33V3+fabbwP48R1UYaBTJ9im4h0aVpXqAjqttyogZ5SOS9GX4peE5NHjfJ5UTb6T9W6S1eADkalWyrH5raw3EKpIXNd9MzrHVOG7Wn3hs/qeAmP2SRbAaLWvwlrn3lX8LVv9DUqKC+hrw8toSUvCy5dLah9vziCAbscCibbLIMhZ4h62988Vv9CoGZVwopoLgpzt5Plnrm/SjNN+MM5QiAZ7lsB8PcmsVfv9EAO5F5EKnl9+/ivF2QSkS4JISgKe0Xu0ADrJ0sZ4mEh/yX4bXfxICLdXBbNiK8ZisELs9yQY3rVozwQBEjBblf9cYF0l4T7njdWiwDBdg6MNZKwOK30C49rIJm1XpXj2v60RVSCtvVBtWmBbsMZEnuvLOu65BKRdbxZnLAqeS0zrJzp/UjBKoMo4ku8JQPmu45j4fPzhoX6cliPWYsJWqFcvyW/1tewGfpb5pBml0oQhlHqq4qNg8/MmHH3GxhWq17v39Tm0gEi/tbdNKj2fkz2+qpZJYhJ47BwA6dpVXDPBdN7r63POM75sPXZvZjvTG1q9Dvctz4/4wLnNHUn0LnFgxrqNieZe5eckqTw7q7m2NAgmGo8lob93FVW5Vh1rI9yH58ID3ydVnu8xvzCulW7Ke3KelxDKAFAEje9VaMsqosUi8xjea7yaCulmPxojBMBYT70zJnmO+usAYsRLyQ06Z7ptZo+Pz8I+ZqzPqPVegyCrs2R/W0LI2IkXP13+6U//kArhvcvt5ZuvQTO/vDy4d5P/TAhZHwIl+gdTKXp0P47Dngx6Bxlkz9gJegjvMQIC9OBdE6WqZZXelU3x4X2CRBIVnUACH8VGGt0cwg5HoD6UpMg06F8rggZDDeSpLDzcINrOLVIVy9JzBg+HBtEyMAclByc0g7cJlgkCStmhvwEZ7PYSPnhQxKEbk6SZZmToJ0UC2KXH0FoClZaJDhoIG639kyATXxyUPKqhOPpvvv7m8mw9MwT5JG8N4Ic+LUDnoBisYsQxAJkBk+bVBlYeRgOQNEgHGWnixSHKQNnRtEQWS5uDx11arbLWGqc4vGNO2lTVNoCXAMH3XIPpoqasT+WbO4g363UYkFJCM78wfZalebRvR/pqA0ESBJy81Cf12ugAACAASURBVBuehUACzzVBxXqxuF8pqAb2/F76iQmhgahVJo2iiGfWaJWTBBVPrwmhxslKCwcZoMP5fd0CTQSlySYgmYCNAauBgMii10RVgc9IkJVqXR2Fc6YStG32Fp/l+zWG/IzEkmcqpc0gvhWDmzyPBEci+KN9OX/I/r8o0U35s1X6ya9PTCRJwkncJoHkw4eRrg79ZM3bUV8bfS4iJnvPuY81Z2VIHu/j9VwfYE/mOG1GmIFb7MRsRxDn7WFea5XR556kayqXKC9Ch9EpA0TYmxbp/Tl3q1pVw+ugYXutEuCO2s6egVYoHfwsR39+Nu5bZ03SU0HQ43wwkV/2jUpmoV1tNAnXxZ9SiNu34hBv9qRAQ0coVPnRe7SaVuDsSjHPe6BCQSnmnE14yHsvTaoS4FH1XB8SQQL0KukurAuP4tyv5/nh+0SlDSqt1Lk+VvasXke6/zRL1ACF6/VsJgmcEJisU9XxDge/BC3ne2OMmDuX+1vweAT9U1xOzWvVF84eoBOAJs+Ea7If3mDFSpbJBu8PhYl+86fPDvqTAZd7kXMSu85et+/opEKbIHViF3wvQRw2UjVMfqdN0dYIHlhhCGtlNMzsvwFurB12lYvEL4lWH46LxG7iTlafk4gf/Wnt+w/6vrNcy70/40Gu1jgGQM+gQZBJg71r0pkLnDw6EqUmQ5+G/q/SsNEOgilHorLgziTZnwswuBcdwcDvTdJCZcx6X2mVCR7HdjpmDS/ZrsjUhIX2rKRpS3U9EJxTNskaCVplpvMEyfRbxkjuw2OfjTKqT2kA2yStwO+7A3AzAJV276D4AuoFEErfbAzRZLkJ+nnEBOcrVe2BMhYGAlSeAJhjv62Pzj1uVUo9BCt9reSQ0LbqJ8CXytaCXs8LSyc4pl1i3ZJg1BiUQr815t+pqtmuMyE4x+6Err5RMEnYo5TbcxLQYiwpq/JHcmmS+StkIPNJN982IKr9wEkCWo1375x74A34rehbgS94VrureAh2OTRIntlGMfE+n+cBeJJUrCe0No8iRam5sXdTXMVXOu7ACvK5uqXQjD5fcIrv9LqNPWReycbgwp2RnNeMnZJztiptnn1iiekfTLfkfI4F+QK0ObtbldwxFbiv0ro/Z21SbCGuh72FivRa1LgfJxEYwwQQ2yiq8x7TV8kus2qYkUT28Y5CbewZlt2SSgEr1sWfZaby9p3FA33SoQx9El4S8DdXWY9IY3P80JgtiRlOs4tzDv79OYS3l7sP75MQ/uVf/twewnufLl8+e3x5+uSLy8MHDy8396uMR4XQhJDCxofbD5ebRx2GmsSDX1Kx+Nyk53FmFlYJjNETiMpAO5WSxKL8/Px5EswkMRs02X65zhAswtbmVBYzh3Woq/LjllDbPF7EIcngSsMEa1Tuin7VLdHXAl8camIDPShULaXbC1VkvZSIUv06vgEhHaqUfc4OIyexwwDTC/hgqFWDdSkOjsiQLncY93v3LjTUR7KeQcovXoTDjjPmP2gtfIZJIdeapEdhnDV/izC1MlDL1MpCRX90HgrR8F0gEhjXKH9tU4qaJeigOvDq9ZqeqcQ8u3z11dfh5KcUP+TumMEzhFZZb9Cv9oY4xw6BmgaeVF9K1e3Qbr4/FIwJvLAfeJ3BvffHfuF9GGgCVZvIuVf7JElUSKwzcHg9PuxFKtGsnVSxXyeECUgGHIjwmJyxTxL4T1QgDhJU/El7X9gr7r8q2qF2SmCH6tkC362zwS/rRlAFdcNgvChlDXwSobsq2RJYq1rGveR3Ed4o3bU0kPbrpRf3gsDN5mtJN2DY9JOnB93NtdFpYOiUebdqEOe6BJhqwlmtMM9GtTj3z1Btro/74L6oJDQxKAWJv63ayfHXlxbMeVCD7RDuBa4m3EmMM1OrQ9I14NkXq4Ar+Z2K5appVHM4XzhTPhsAhfeKeP/008/Z25wH9idjInwOVINUn9N5sW68HyloK7Wsl0GQQVOTnIo+JDk/U902oJtgzr5W53zxvPncIvil2NRWooZYSmYG4hIARPziSc4n+/zHH348+va4b5TRUrU6zZUy2eW9zkSMk56dVJyjPa+V7g+VaAqd3JeobtBPEvQHD0qFWzWUwfRFvquyZiVc5DQJzZ4P+4V7DoV6waBJvwkq13GgxUOSA2gxAmFKg+eRFdLBkkic+jKzPyeX77Xbf8T6muBypggyrQK2UlaBjpy7+aYkhANSBP4MMBQhCcgSqnf7Pvx9+z4qFOL+1z+kQj0ApB6nPXrS0vjejPY4iSsEeF2AwtqbjFjt5jkqXnIASo/br8Qf5M/DKhmwkaT7YalM2YfpMy/gJKDk9wTcY4bpRu7gl3PV893SzONf1g+dZ7ExVZ5lPh9Qg6C1AmkD0lKdb/9UFBVTxavtPWzRRF2SvO+scRYPkafZNAPn2tJ9xhQBpWe6rga+BoVnKuovZhMvabVSYRWLZ3DY6c3D5Wc5S/ZGpe2hQE+D9ArbOUv0AFYnktVqbfs9I2iWlpWOdCIR4XnzWY5M4bt4T84Lo1IAHU4+kn1GldrxOdjmVqH7DAAx4lugh8N+ePP6AHQcwh0bvT+uAa/nGqhae8bbd1q7o70RUDlikX1P6Z6NHTk32GLWgj3p/TmuCf9mpdpkseAkVNJW5KiYa7e0x0cycBIMij+kX/ztu8RorA33LYWRzzoLh2CLjX1MKC12sM76hiTRYbA9OEZWsC6OOBDM4LsF7pJsbZ4gaxztA0ZZMb5n4lgHyHiiwQqAcK2sI880vmj7whgggPAKBQLIR8w40P+ITUad9XURUfn4MXZf8R3OBM/JIgJ7haINZ9fnkxj008ckZMYLJkhcJ+sMOBXGyoSiBI2s9re1qu0s7j0TWe4xDImwrqC8dtwUrwPs5edWeq3g6wv4PeeOPzzXvG8zITP+akl47NhaW9hfVlqJra2ME+fZ/xcgnHE67yu8A7Bqci37zT76NZRUQekUM+gj+vllRiiUmRaoqe6bEPr635wQvn398vLTj3/N2Il7Fypgd6kM/v8mhA/g2n+83L8pKieCxDB6ZhDe5cHfsOvzu7fvebCtREE55UbYyMjNRrWK/orRvlLZ2hyqM1XgEJdZ8kCw3YU8Iw0OZ1dE5ekhxcxBRQXqb3/72+UPf/zj5Y9//OOhsmXGrpJgE8o2+0fZLfQXaAEEbdClSlnNrBU2+i0l7ioU8l/m8G0OXugckWyGClRRnDpDAtUOprZyx2dmvAcJatQbm9BZNT0oEkr6L/hMADPp71BiolBXwZEgVKugJqAdVeJAXIIiXFUPRdpqlBG22HyuNXPbI4Ahsdfj2kv28KAdcV/KRAdtzVwaglcqmu9+lRDWQGZcx+Y+mdgmyAPZmYCDs24wEjgrPtMKGsEkQQ3GjSDpoNMOHRYVwpCxTjx3Ffbs41PllMPd/pVSxBwKKjrVhLA0zlDDAopc6S1SbqjsKhJh1dHqlMmWjqtIHHO5oDQU6cQY0A8kwpgzpJjMvfullkI7DGizYD2U6g5uT0AzWmj2XkSH6uSS9C2AKRp9VerUiBRUKHL6v5MQSonh7GDwTdw04BgrQRsHA7OfuEaeMb1nvDbBMhRDkNAlDDxjbGSe/YCeImQdU2NVw36VBGNLlAE4oOMBtGiHvFedpT0W7IWgupMiN9FPTy8jVQL4tPqVKgiAmFLbp8HI9gvGaQ0JNVg1MD5T2RQW4rt5j86PNYPm6fUUiLgOHC/41B5skXq+Lz2TS14FNNJns9lqcbIRpGlQLX1LJyk4YuUK25a9uUCa78SJdX7lUNsh/SYVJkvcd6oJ9+9lD/IMwwSY8q2VPgKFUG1OI0dyD1MRDdqf/qP1BVFVW3+SypzcqwOX4zC1l0PM9DMG5gbKvO4Yxg47YgE0+zD7GIl+KN74oAGVoUGmNw8AtaSWa2We5LFz0jJfcNQv7YCBf6uMDVwTHK+vJb7I2YwnwIp9yl6x31DEPODYwASuQRvpM+N5i0YX1CmjxgojgWYFngAA6hv4vCSBSNSv6lIxBCm/TaqsJsD+iI8c1ZAZxkHNdw67d9i7tVmCM7w+STbBfkTRSgk7991mHmfGV5WRU/9csbdUL3duUiWe4nZbNei5LZshc70WcMteSJ/8qeeryW3tMfd8TvgTeww0PVcIE4AbqOnr14bCgjhY3OrXOSHUzmbfrl+aPefcZM9bxKYmOmfyz3eG+QGTaPeKHRUEim+afcp5JmGfBH79Vs+TQWbVhBFVW3a3SqDjgtij9pr5jPlc7JPX2USsa1gAhWvcGKtRJiNkMpGYBLALfLMvB6SZBASYmChWzhDsHBS6T6NkSJpsP8BnlNJZcJ/1J84kucMHkKQQE/K5jHfRP8ZfzY7VJ94mXklVZmJjvJ/zcrZvv04InXeXGEYgP21QqN82sQwgefMgipvc088ZOVPgSBAjLTOrLko5PPfkJZml4hcxqhZFmkEUQJItpnZFkk++i/mh6AckYenoA20Ez965yYkjAYQA6Uct7Zmpoq+gedevKr4CfQjnhfaJMMzGnwjcpy/8NDbnDAQIzvdcT3tko1aOfbrzahKX8xrhmNoqiwgCtLZmmVyd58E2HinAgM9oG0spw47yEDTyjJiE+V22QSTmAkhEhGxFEoEzbZJCYVwz3+t3mxjHRk2FOy1q5x5y1HunDVJb2FFr3I990qH6M4/xpLL8mxLCy0dkZ19dfv7xb5ePH98mIaRKSO8g1cH/FWWU3sEYkfvlQceJgf4TqMHVR70zid3d5eNmbiQjjppbEzkOK0g9G4ibQbqXjfPrhNCeO6p8NOTzWl5XtLMGvH8W0E60geSrqMLobHd3lx9++OHypz//+fL777+//PHv/m7UlqIUHb1QpxKk7Gl7NaLWGZSbQAfKShUJEdQB/cao3H7C0fGeZx1WHYdDfwaiLm2gjbKRzdNBMDv0PWu1htcj+btX6hxVWR6sjf72U4S6tspGqgoLSNkkoDKhKmxIO9/JZucauomuCF4QoA11jkrSkNgkoxMK4Blyf6wRaxyK3qqQVChIJm3UTSC6/p86f2ceMUKgs3MqWf4hUrhp7g4CXIcRZH9y46EkbjC2yRvP44wwYpQ5AKK2IqY4yQyXH2ovpY2m9jR25zrrLES9GhxLxSxanAGhoQZdKyGiLueEsEG5gUmd6Bn16RyjqcuuVzACSku2NCg4iFQpUBdcJZTPQYY+1ZcoVFUymZ6QUKLfVKCGP1ZOVBY0aLb5nNecn49O1+cWigfB4WgXdTRUmtsXIH3H15jgtudqXujz9Tt05FY7+KwKFdVZmQQQsJr48TwcS8Dn1sjWKedZrX8p9Kr1Ih1KtUlcK6aQZzLkUhoW152g+9NtaI3sA5IYr6uVkKLk7HdABZ2J1WQCChP4VKfv3UvyGgOuYueCSp5vgvZjpmn3Bt/jfzrTJCWwG7b27pfQmUbvJoAGKOA1QSWdmzWWQOZYThSKM3kFn+p4dVQ6TJ6PvTzS8tjzCejosd4wdvvk0oO0BN1gmLWQXiPCaeWIZw1iHzutgMP6PawaBLR5/y6vM2nlvOjw7HdLsACNLVTNT8c8ylT5tj8zumWKkaw918E9UKFOBRdZ/Emo81mphm+UBNdqz4o0ooPCs8qmAWtZKEVnTRTCtDhVwK1wRs587IWs3+vKzJu4c52eHUETK69nZVj2WRIPWBNWyagynpIS0f4qF0KrblJ6DiIFfdwPYeysWncETksSM65jAXxtVQ+u9NACTmXMtG+IKniBsfMeT5/Xkg4rFnxOSEVrr2D9U4ULBW69mqdKbHsRK+fOZ9vDmkrPvjPV1wkspI8t40egvxcU6/+16ha/tt5OKefYA/t9DP5Ym/NZnek6kv012h/PUP8QYHX2hPc76sIzaFJaVkftZ2KP9f6WCsyw8LdJfu2FM9kK2KBIxYQvZOJEFE965ACiBMF3jQP4o7J5ki5NNwmZcdto2cRRAj6OIum91bcL2IbKf3OTyos6DAIofF/O1rOnh8oor08ylFE7zOzrmCH3YllN9ZkFvEu15hlZjQc4SNyg+viYMK7RGby1cMloMK4RIJXqE4UK4jr8wcOAHg/ycyqXVUvtjMn4hlVXtfWeF2Jd25ZCl52KZquAHSfG85LOmqRjOgnxEU8epwcYu8eQ9rQfLKlg3bi2VNNWsU08uQrVAUCtRzb9touI88wzn7LsjVSpviAGaguO/cy8QeYGr+E9BVNbfQ/rBjbNBcV/FLY7IonXAlYE8FeQaAyOtOXc3h6xep7FoQRewRaxnsQZv1IgT0y8an0rnzvHA33Sq/kQxWwE7Kr6bRxoCxHPmGpZwK09O3wMf7DXeT4B3bsPieuxJbxPtoH70T2mD/CsCuq9XPuZfpmfp/p3cxMmm/GiIkx8FwePODXXFlHHJr9hKi6e8AyFzr3Y0falsjVKbbb3XH/m/NEk4gra/PuUUSzyx8v71y8v/+O///Pl/TscJ83tBJ2PkxQiDkN/XBvk6SF8EjEZeuk+3jHzrM3mLADIC4fj7evSmHDQQaqpQCUYbWNyqnoOTF2vUkq0Ub0rVTSBysGBvU0y9+c//zmH+fvvfx9J6mbfpWLEsZ7EWTJrJzxgZs/039DF/vmf/jnGhwoB/UwYPBa/Aiujha2Uy3FSkOZyj0Pdhu+bhyhQdhRFKkCf1jN40+Ss14KwS4PSrNFR2ezDKwVJRLWVBZF4grmg3SSMqYw8Cg2sqMnkw3PwoUD080R9qICoPJrPy8y7Us9sGI/jnbJdkuCTYEUdIIlHFQxLFW5/IJsNByWSRGBWxPdpneyRnBdCthcxB/SM+E4+n8PCYbZnzYA64zRo6sY4LSCuUbgGthzY9DfQJD2qL//WSEvRIZgN9eD166yvaL+VBhMMG/E1bHyvf4JajkpyUIEiSAOqDkrZhBnBkwxgzsDg9p5iPDF+h+pq5wnnD99hVSL03XdvQxfGGeFwoSwQbMVBMcCZAfEBDx6k75b7joNfNUrF1DjsGUAd/zk5w4l0oC7Vrzbbs9dEPVkTUUwMpz1Drn8Bjp4p6dwadPdWqm1Dyw3wUmFYRcuAgHV4+epVqsZnaoXPwdEhOp0ghuvxyrOflHhmcG1e1rxp0fipfAVxX88h74FCmYbyCSFxNtoj04Sb6+d3QVkzN/XTzuGXSwLq1DlXBDp53iSYS5i4Tr6H/RcUNE6ZXmacz1UxMgHZ1M4Ea3j20kztbZZWmP6hKciF8vIYWe6qr1aJ7zqw2rVjX/z0808VwnmELan4iAh+ZexbsSVg6L0XbOEP9PqgkI87N6vMgAJpnN+AUqMkGYTFjsAYUbzhFFiLQqeZH6DpM99RcZYKlVTMg//NGbDJ37XFyYPYZ54Wtm005eyZMRnca9K7Qpu8f+/y9dffHIEZv3PGpT7Hc+E+PgMurJs0oyDym2Mb2uaAuMyz2/4MzZhqami0X16+QqQFO7leHp7ZWVSra1xRGanA8QsTr8oZjvrudSSR9FTPeW18Q0GFMM49typfZvbVo8dZd/Z2KqLbPxlWP3pgBjq/enn4efyCQdBBcVrVNxWUgR/YwQRZBJ+bU+wzsSJb6qvzTUtDNFBTJCTApMPfA9C2/wbAlg8uu6X+xqq3VaTSTXveqm7bhNL71C6ZnAdkylxalA6vSpxRUh1zwQRcaqfIf1gFqyKeK1asL79Lv6b06CWKJuOcIYPlAHDQ6qbW2fm0Da6PyuP6FwMSTIzGoLY+uxWp2G4C94hQNAY4z3UNuLpgUpGR+njOd1WJ2e/YID4nSfbYEfFxq5hp07FZ+CsBM8HeVPHXwmPVL60jsKEiCNP4zTFfZ0q9oGnjkiZY+HLW+P5Jwt/EMbb2NPdP+qU+I0nmDUBgxenKNGvsaJWlz6/tKvwbEIfzwRpDyf/666+SpOV5EueO8njsJ0caZA7s28zn5rPYC9xP7A7x3Ud6hFutxZ5x7e3fnf9etZvfR7DwxYsD9LV/39gvoEP6/7t3j568VbL1m3w//orvlZFgsikjhtdy3dkbo/YeGg4pHAAcXOdk82z09ylaHOqtA87GTMKvqUCd9Rw4iM1UnOYMqEQpOL2GZbEFLJ3isuBBfevHAA38jOedESGPH6UCSkzP+TK+Tu87bCfaIGDEDEzhXnkfawJzMUPdI/pX/6+6KNcTgNt2tscVeOG5cVZt/ahYVgWAbJlh3+mjjG2j7rwZyYI1GW20+FmAimsQsG6f8/1Wv9dKknaZqUJzrY7GAESmPSD0438/Iby9XG4/Xt69enH5b3/58+Xde9RBby9ffPE4g+kZN3DvrgjHJY3jDVTuPvMQPlxuL83aTQhBOdj8JITd8B0we3vIl5cO6UMPnSlGqdW8lk2RnL3KRWPsOUAvXjy//NsPP2Q4cWZbTbHJJOAYK5GeifKkOzS7lSYSQzaGHGKMT4wdkvkgqevTsWfhKrPdQAkRGWYvVqiFz9+hC2SIYQbJ70HJ6+PISvmzHzJGbaV2Hh6bAyGaUrRYRgeKQv+raAiHCyfs5mItUVHLQ4/wA2IC7WXSEBeNXZK52WYazAM1nkGqUezAVpEaFSPrFGsw2YA8B8SBoqw6EYKiLAjqFL0+b9zMReJ52nA7dDsDy0eB0IhxrzbXKuCRGY1LbAwiM8ogBq9N44djwig5fPpT+ywJanLICXDTh9dKtkkM1271KgZmyrVxIkPHdcZJsm5anrdyyfNKkJPmaNDtSmNrZPg8AhiMixLjZ8TpOrerdNmW+FXnoxpUY+M18rkK61S2nr6oorWsU4Lpt8zsLOKXfqzQjiu8lP22gbaCD0FfJ68viqmjZ90yh9DxBqsckbCahOYMKUiRPduAC0PluIgmsVTFKk3Pc7NSqRNknb1fR4Xwu3PfAsEzAFBoUAt6or66pNxgwL3vniaAULHNQFiVrxhhZ29OwONIbu8Qm3qY32Pwo3K8gD0AzGhYCTpH+3D2WEWuumfsaRNg4Of9LzjwVab8RDPU6VpllELWhK+UlCaOraynUjKBodIuN94C8Z3375PctvdhM5iGHOe50IMRqnLp+1T+M4dqPamHiuOCCG1u6IoT9pD6wnckAF5/V2j425/uudq2VnZ0yvaOAA4AsnFPUG7oW05FNIqY7w5qq/dy9MpN/l7Hz99B4tcnZUDJHjNIDMg0BbzYzg/tx7GCeqZjCoKYZHPdztLr9xQc8L2HLZ2KsOuSys4vvrNBZdD0Z08TGGIrSCYBmKwo53PXG6cYQyh9C5RL62rPrglNQL/bT1O9VcCic7vSg79qOJ/HmbV31eQ8ielmKgbACf34OpYC8DGJ0UTZqCRIvbe32yBboZWOFWC+ZgG3VKAcLbDEunuywV8Bvsq8B7iKfaxQkefoXI00gJO+JZhVGmmFUAyO7YdLlXIgtKCmCQT+HDvI/w67ZKwJRw5whNm73OcvGAIDSO1TVWAnTA/nXm6uodUNQS/+hkGDDZDdIKCXxHTBH2taWnX/U1TKqhA+L0CP44nmI85iIqnQTfG7vqBaCTMfh/hZKJ8ZndRrcp20z0fgvPtO4Cute5V0KyBJUsecyJle0cCKjc8qyeKSAgEC9p8JYXzfBryXLeH1oRL/8gi08ZOOQmmMdGVjUDHkT9gx23e8xriCn6c1ZUwcQSoKCsSZYR+tPzSxwUROYlsG+KuabAzWqvhVoCp0wInf2TpgzCS4S4JGYqqdzPqvCp2kcD444NSATGJ1k/nEOhn30NFIrLFJ1VHZX3wkGIaP5J6MgfSrORuLv85AsL7lTCWuvdt8690ne/UQhBt7QlBdZottaIknVyn2mjlLyS9Qg11Sl5m6E00jR2A9UiF8V0BF8JNzlfht1HxtSIETgJvOYDx8xETy3B8WHKzqSUGXTVKbViFEgcwwVAAEnn1xzGp2xA33YEHL+FnWyJEnnVSG3Zc5IyfhHZlz3m/ua4Ue7DT757clhJ8+XN68eh5RmffvOES3ly+/eHJ59gRH/PBCzvfx420b8CMnzVzB95d3HypGwkFLJeDmJjdMQkhQyt+pKoKkTjLVgfHeOBuWSgdVv1I++6ArNPN1Hio/Z8Bk+cCoXVZ0o0lWxWe4hgZB5flXxrv9NVmYJVr9dxUsuZYsvH0wUcV81CRsgbNzSyJAQdIDEvGenpdXEZV5+Ih7pikUtIXh3xV6qLOlDwy5b77jOt+oCVOv14qpfU/2+jUJbP+gCHCotdkEn1Mtvf18F9QZw0QATeBust3UsvzxoA9HgnpVg+QZpPT8/kOqAjy7qDzOYYNIgVIjbAMVFqPDMwBhTFUys/xKWZKaZ5DPYSGwZMPigKUdZfQEs4pwrCp6ORPxw8fKNtM3NgEXDhLBPsh8KmwP2jOX3hKkdhecn40pqBAH+tvvvrt8+803SQh5LQaI+0mPIs3ZUWN8GqDhLMrADWW8x6oVQcE/XEWHDuDiNJy5FJ32ApjU2vNjoMgai3YWCGgAWmrGghyoNaj4TmX1XDG2Ubr9ijiDBtpWOPkbdcqKBBVxTS9VqopVycv3iiCOMx9n+AGj9MsBp56lVlauMymDBq//kt9ZpRLJUwXSXtAENSc6h32ZiqWEBvOmKp2i6ZyNI6A7iSAQPPAME4wjFrOKn1XbsBBUrZ2oDfdBAGGQw7pocA0kRclVEwyaNuXFCqQ8uPzt3/52CPiwHyvx3yDboesFsiojzjoTSHofXEcCylWPEjyOQsP148REVyNMsCQ9NPWHDcz5uf2R3dNQJBus6txtwLf6ZDWE14R2Bg13NBL2qFRNg2TOIHLdzOJKX/eSDBFnbWocXhLJu8vz5y9y5jijnDfGwCgiEbBpQkmuM86JYOoI9qwcU6lCDGoD4Q1wrd47Sgb7E/u/OaGx7wMdsle1YzAsNmqAeyeZM8AoMFdarZR0k2ZRd/sDCfgyf2v0ZVHQfOfK/VFLjLKpbI9WBfv5Pd8Nnn5JC+IZBMX+8CGBPnvr22+/PShtUowMVAJI9AAAIABJREFUBErp6v4/JxJHJWrBD7bYqnJ8xNBq6UYJStfTFpBmdHKu0aT5rK5JdVuArmj0o9DtqmYL1bxBPn4Bv8mZ4xoI5vCfjzMuqYldqqRjC7GPjkrZKoQJugjuFzSfVcej7koFKAn4+gI3zor96O9DdxtNLxXNKQ0qipRkGLGJjXDpGJ/GC1blrei1977VB23GEUxPzEZwMYBw4pPNNZZCOI6c1Gztpc/JxCwA1XpRWSfOQke2IJR2VQfWJ0qXwy6y9lbUeY4OgD/35UsfCzA5YCLncGsecb8hV7k2wJkxf0L/Xp8SQAvfjV9LAI6duP2UNiCVgbGz2Bs+XwE7gaM//OEP8+dlHDj3j5gCO5LEbQyFxDBLYniWMmEuUeos8E68xRrxWq4LwULWQJqnAX6LCy9GZXyWvckeAIgSGGDf8XpaAWRLpKdSuu1anyIkd1el9QB3guqnflMrcW1h6WgJwSHsWM5ClFkLchtzSo0NiD3BPb7/d7/7Xc6ZI2f4fqtDrA37hQrXcTamBM5rsAdlSj04ZpQmSZ2i7EEnn0IzzzuD4ZdUce2KOQpeKBbDnj1EZVYxTOw01k6Sm6EMJmFJ8MKkq7o1cau2Cl8fxUx6LzN/vMwJ/mAreV4URvjDOf67v/u7rCM9mLHfNwPH5mMB2HgGVu4KUDU3sP//YC99/NiWJvIB+nnfvs33JcZb1VxhHOy3AJfrJ4grQB0l/0ePLt//7ne53ia/AHOl1wcwjQpsBdiO/sK1haSvf+/jPU3+2iubZD4slBZZZPbE9i4O5BmFzfSbKoR3VAifX/7ln/90ef3qp8unT0gU349KKLRR+ghRzwySR0K4AYxUCR88bGJjwy4b/R4o96ca1nDJEZXZgoqMnB0QHGQcYBOxBq185hNohkMOCVBEbYK8zHAfzUgLCOqog73U+d6uIX2/NyEUab1KqTtQdAs/mqLoTIKJG/qPoFOA3L68PHlCLyOGmopHHdHtp5aW7SsQ2eiMpd5bHfzKqnF495P0tK/tUzYfSSWOMg3LExaJ8TkS3tL4CEoTYNJYHXUxVBxZtxphE7RsMvnvWxurURiQBmqdtSgtiaQ5QVtK6q1AHaXzca9zoJVAd1/cFUXGOCTIOPU3kQC38b89aaHFneajxXFPOjcqim86kgCHKO2VDa9qZ19fFdwVWzI2gOA0RvIJarlTmEIh9hiQfh3+KYJVJ16hH4e6Zp+O636mjJ6DelFhXvcEWs56Gkz+CJo46GmenyCMnyvwgNHLOo86w88BF9ILBOV31QH2dwO60uxS2c58ryZ/UkAa/LUPNejcEVi1UufQ+CihLihOgLOqigGA/aImt66Vn8nnKmqQ/bEGdmcv8Wwyb/D11Oju3w+AEoGK3S9/Vy2NqkGpDlx/r+faGG9lm++UniU1y+o471G1i9clWF1vi5Ql0csocUHZZTbWEqozc8Ekw32XQOfyOftJlJD3cc2hOK9ScziYVRykvksl4RqtFtQh3GVED+elIhkfKv4wISATcwM514ZnRGDEGhjscD1JwELtLEsj9zgVTvYJe0LJcmwAYgb0o17Hv3R+FvdVEKaKlLG56alpi0Bs1npHEhx+oK+kim4AfFyvlDXtQHqh59Rb5Zy8/IDAnANno43lcO651IaxBtKuBMoa2LVSajWFf2fPXho0YXPwXxyeJCrOeEp1sJW62MJVunxWnqNUYYeyG3CJ+ndOFGfz/XFm0+O06oNnh/dzHfi99P9cLgnuOqC4FemAaSexoHO12PdwjwlW37y5vHj5Mr4I25/kYbaan/PsqDwmuButMXt2M870cQ2s6zekpKYisPEJPnvOjeIU0v70x0ks5nvip6P62ko5I6gCxqyCwp7IeXPW10ELbcCjwEsAsI03cm9cqxLGAvX50kYDgK2iaJ9dGD9J3j8ffetcj59lrFFb3OTPPsPYw62F1b2jWnFSljVhKFX93ubetrJpEJw9dRpurkIp54YkL/5EsHbAW2bJTV3ThNPgO8ElifSbt0diEns235r7W48Ud19qHwlPwVx+34C2wf5ZUTfVplOPehlVDTp7r+055I+MLc7XmdbutQhIxmbf3aYQ0J7ujwFqpPm2Z/36XAKwnqT7+TwA4w+brWywrO2ufkPP4rHu7uEwHpo8pqVp1E1e16pl2T8UIFik77779jhj/C7Xu5EBVvC4ngjZnVhQ2uokD5lT3N7YUoNhTEGhvalg3SH80ll9SWJHCUwf9a7NPeO+I25LtXiidr4uSfxJpOtM1+V+SQ7CLprCsnbGfZLRSIsbChLAzihYosBUixrtg2c/t+rK6Jsnx/gy7Cm2xyp/5kkubhcYNMGzVx2fl7WEVjvqtu0UfH9s+OyE1GbWmniXRJnX4nMUCowd2GiL9NYxyuk0K9LY7So+dZ3VC2W7o1/aF+1e4TlI629Rp2NJBNH0PXwXa8P/Zi249u++/fZgXJyrxdGG2Hx2z3dyAWi7VLctdq0XVACH9TJeZ+0p3phEn22MGiW/LSH8/Ony/tWLy1/+5U+XVy9/unz8QJPt5ySCjx89uTx++OTy8KYXRWKIWhiCKvceqPDWRbGZkoSQBxPqCIqGZPOvX12QdA/SM7pgFur9u9wEAUTbIjpnro6lcww1YhV+qDppaRdXClqTxCvCRwJ2iMmUkH6gE/xPVXlSbVofXJ1FkWadVQ1bA3lsUukzOO/XURr94osOCocq2t6g0rFyyGaUUsWJ4loFOjpnjcCl6k4YB4y7VU/HGzx5XAfOvYgONBip+A2HCe51y+9V0uIg4TxEMqtY2qHKUUgdxbBBZoVQzlXFrmlnJtZRfi7tN0FWg38cUxKCIalu+iBdo0MlMHyGwtmvlMiG1tRBtcLlWluhOMACjOiJElBeddU+CyzgtEsJFpHkvlUtPBzEIAL+Ss+RSmGIKWU+UwNoDFFGpKQHk57PzofMLLjx80PfmUqkyJqVrojrjKrHs+D+cSJQV0DYMDpJCKmsrse040waxEqv5L7am9pAXxWzBBih6LWy2/mbJCOVL2Z9lK1X+Uv6qc4iVcMpd7L3mzSXlioNk6CYZ84frpOzwudIEzoofmvqVrku53VN7CYXCepWqWhweS+BqbS6UK02c43nhrOKg52qmVRB1ofgk3vGwYFI81npAxnSZlVPRTauH3o46whqHiGqDfVOhWFUJR2MyQPv01E3SGr1hCSa9euw7j4zO+NNoH9BvZkIigGRDtSzHHBI5cUEFY+Panrs5MR12DcqU/JebAXXxPmFUsjv4owe1eZFYOXBg1SdcFSilW1ir3MDISeoYx2sol9pNa1gGWzwnoxbGVppv+/RuzeVSFFW3sfer9Lyx0MAJ71h95qwVghmYwzm5EpvpGLZhEZhilSo11NTBcHSndgrnKsEEU+eJMBMkDDV4UPAYD2XyuKrnMhnHlLrU6NkrYNEh87WKlZpaw0kYxMX3LHXFR6wkqYanSi6DAp8YO4BMGb/Jvgv0AMVv/L/JvDZKydxp6rNXWna52AM8OuHH3/IOnOOqdCyHqwhv+PZpXKdea4dtcKaWYnluSXRpud+lLcki5srmSQu/cKPEhCSZJowxRauOhLBklNyFPQ6Cn2lwrPf+ZzawPbb8t6cw1Gd9SX5fRg59XUmWqnIbuQG749d+NC2lM6+W7/gBtX7+TnHnKm1Pjh2yIShQf3jKuXCQFhlSXhZmqifI/siSfLEckwsY4N3b9rDxB9T0Dyff6vX3D/74etvvqkAyMAUf69EPmCxMy3xZZH4H/0+qtGOzjgBtvm+Vfg8U2mXmbgGa8c50tY5tsE4y2QxSd9Gt4TxkbmnPYfYYQNiwXYBvaN6P4XX0PgGQrdocFf7/OxZwPDEI6OaShM16SgjoHEY+ymAOLNzI0JV8Ywk3ktWjnVfLJPRGc+eJd6EScR/sBs4D1QDv/zyq+zzMLBuby/fIPQSVtj7AGfEG1Sa7J9jTTh3jtmRacC12Asa33rM5Px4JFW2eqQnbn3kjRsbC7C/Ta6tOOc8SH9EZfXJk5z3MgGaIJogcJZ5xjkzAWOqQAlIiv8UHPKard4ltpsftwIqo4brMxYQfGTfGjelInxKjFm3toHQE129B/7w3fgI4mKeUajNOzdJhjdupL74YQUCt2f8DkFVmHHYHmJh7DR+UcGZjnirDkjV4z8nnksleYmsDB4FFQvIdG0DrJ9mI5tU9plVNVofLkOD+0jiPc2K+OpPjf2OsVevXua8RwxyCf8BiGTmdwtvEZw5rWko7wM8jZuP78d+fP3V1FwLipJQUpBgH+A7f1tCePvx8v7Ny8tf//Uvl3fvXl4+30If6xgFqoQPH1R5KT1yQ4NIBmnoZSYfG8NehtxgKB2lipAQRk301auIGmB0VXljsxG0QAF9+rQBWzaIfUpR9qyELgvkRtBQSbvkRg/aRxDhohc8zIqdTNp2vRVsmFacijLHUS0AaaJhf85oWIfyVRvvoYySlDx9SlUNg/jq8uF9E6Yvnn0V+WJpc9xfER9Q3wqEcEM4JIK5z59LNcAQHVTEoIJF7Jocd+ZU6GkYPumsk+8ul7qCCXVUTWA0tqI3OXALqF1LK2uIBriBw39WxvYGHnarEI6RwKC20tlKoEI+JmBXY77E8tTLpJALz9Br4FoNJqm0YKCgbPL7jCyZND3PjEN1duImj0mQ5uQ0qlnjyEq/yP4hUcbhYpwqoPImyZ90C2fV2GtIcM9eNXlhH4sq4hCkSobGO5XRUt1q9DDUHHquP/SlyVjbk8Z9WMG1f5LvTGAexdtPCXIjinMSFjA4LbrWpIj3+dztcwztdMOybcgu1aDG2edtVeAMhChuojMv/ZA9WXEk3pMREDFcRTHPlbbcl5VyeyWWmDcxrGJbgs0BKKGBRHW4fUVJ9jcXqX0t6wtGuXJgA89DRbegsu7JnVmvI85rVbJfN4o78uJAyXnt4xrqDF6uQYjj4n5DZ7L/bci/ThCnoiBKkoX1EZfu22cruir66uDa0EtCH64CJdeQnoNVc5J03oMeA0V9rIAl71RdPRvyvRTIkiaays9GuFgdYn3YX95TK5OlF/O9h3OnqrXqnomzwkM8G/sqBSBUA+Uz7NMiAcWBSse0CiCSfA1cSvty/7L3DbIFZ7hH1pn1ZP34Du4jYBr0Y+5jFdsi3xUksLqjzRLsMqlxzlfmmK7vIvOk0pKAXa06ivavTJAS9LVjzr0MGj1EG5uI/cJmNBEvuCHSewSFm2PV5LkJayopzOTb7DUDvwjCKMZAIjwBGwLrzJKjMjHaYvu0Wpm0YmAgdAQksHIWAIHse94EkZT4p3rCmmjPuMdzUKidKL2wCs3vRo23taRAZ4PH+paNMZl4Q/w9CpYbQaWdrJBDz3IqIxnJ0r7i0HLZs/ehbVfw6vz5PDcHeCewXnDN5znjjn2Qavgqkv7NmvI7Kz/uxyTmv0pAsubOnR2gjAkJLXL9rEnm8KOzkzwDnln7d1HdraiS7IJvvv46e0fVbF7flgdU3Qcq6jcm0tIEv7M5+d4khht/oa8M22vslQh2rBrH2TE26riRArdWH7hH7A338Pz5z/Wx62tsYt1zco0JWqHHnoUNEqG1AuSsZWjDTx4f9O6C9IAUpcElZoo6dP2Kid83332b1/E7BafsGRX4PapAA+AAaRF3qq140yoWzBXsINTqR4+ik8A11Ma1whrF+nulQkc5eFRz7hH7WyZAaaV8Z/zpACRjSls3uH51HtJ6Myqy5zVnA784ATXWju/JYHWqo5tfyTURZ9BawzOWBRF/PFAkIPaqjvyb5/rtd98GmE11K2Mk2oqgLbOaHUAiM6PL1uP6iBuIF7F52IQ//uGP+fy0ZUz/wIIOz881hcKrXUn8MKBdEMhzKIjCvQeUZN9HoPJdKZCjRsY30dv/8lXWI+CBeiEBnKbLsDEZtbWtzCY2XnLLWQtLwZas9QwTf/xCqXviVS3ojHmydS6AdW0/k90WO/eQtpKCv6wTIAR77+///u8jahk7Ot+kzTURlc1gftXiUqnZSa6HWPG5xLdffvPN5d3r1wUdV0mHQmsL1G9LCO8+Xj68eXX54d/+x+X9e5rYqT6AEt9cbu7fRGkUluOHVcKCPtKLca8N+clQhx7jGEJfRNhCA0RQvwGT0n8ej+bHTeUhhybWcjOoqk2jDUxbCTqSnPUOFjXmfe37C01ti94h9x1k23EKpaYc9C0582m6bLAm4tDDXA55E45SEBCUacDTIa33H6STIz1o7962Sf6br7+7/O7774s+3JLwtjeKhwP91s8UTbSxXn40996go4O7K5s9BDcVgFI62XDpRZgKEjcg8nv97KqQBjFaAhcO9KhBJgJ8ZpwQKk1LKouSg8Q3edDQeZD9vH5G19A/CmVcabMT0FiDK8FEgkObxU90PXuiepAeJtjDgPH6oD5TjTSY0qkYYJUq2WvhcNH/AIU0gTwqhuuh4vod4nvsySePj/ESrpEoZ4LAibJkTAjVxi+aLJLs8/3sjXcoVm7WVhqyHz85ZI9rJBUa2kgWpK23jysTTAL8JvuY50nAB5ddBJAEJchi9n0FDjhbfEaqvxMrqbFsRXH5+Gg8ymD33HY9ASisurYibnJYZ1jErNSvKkcmENqzV0mOve2eSrV4UvN8fz5zPa2hGE2spHu1FBl+H1Ge/d7z7j2w5u3zmdDLnnECVgSaFuQdQdv6QELF/lUi1qpH6TqhvW2sBd/B97Zafx3onfudzUhlYgmhFQNsYoGsou3aNYUxsiedC3lCQt1nefbrUdFBKH4jcCBYZSVYdU4+2wb2zJQay8F1SCI45Fn1t+v+oCeiz9LqcqhyU27LOR99lL1OAJjPBUQjQFjlKuqsCxgSBI5KlmSDkST0UM/BH7TF9Re3ClQA0aQKe3KAdKpUW67ZnmxfeKW4BRYiIJPAoXaJz1Qk4xj7szYE7ai0LJ+7CasB5tlHnUEsnnUS/IGkQbZ3JpyBqg3TXoDMnwcHF2y4jhrhFkWBHSGCDaDq69xL1koauYp5gn4Gyo5ekCYpAJBxEFvna5DaZPbYi58/HzNfTaANLtPv+KrJIs9TWjMADXuLNXOfZmTPBK3iW/ccrayqmJmzuWqTfr/2pSg868M+U5iD62atAUYSMI2uZnLvGfY55r1TdtV+2b8XINF+6zFQqlXQgL707Vaw3I/6V/52DU2aWS+DZq6XM5+KBIrYS1rstSXI7n5vD5AJUPz+RE1arfjUeWYTxRFwtd/eILzJx0ZpbCQK3829Ey9EywDAkXaDxTeCj67V2Vakarhh9Jxh/gA+mlzKUKKPiwTBtoXYwikkhu576pNuEr+eucWNVnXvr/+PdQ0DbIl6fNT6xrq3KubE3qNHt+BQ6Z+CMPqicyxkJSXrTK/dKvIRMXzQAkIr16WT8gcfLo2/uWv3G9ckcyb/m7WNEnXp0ce4hLCcyuDhe0Pxu6soj4yM9LStMn/2OYJqSYrmX/j8qLKv0hYG0ZMnrax+Qhyw7CNtGX6XkQeZG7vEme/+/R9+H7DbvujajYIbggLn6pf6BSasMhlazKjqds7NafyHtsPigorEjcGbHPEc+R5761VIluaZc/7s6VGVbCxxtfk5V1uPw4aRTNsTnTninTcdkGhzwJNcj44dZhHtGVTwpvQaQaxfCL+ty2tn/qDUwzac0vqZolmm3OdDzToMvolZRVn748fMQgcESjK7in6UbSdMZkGnc8ALhqsSrvbEIdp3qWghvoJCU0DlKdyjTHswMn5bD+Gny6d3ry8//vCvlw/v6fVBxe/T5XLXxOTuE4uH80MR7l64uhj7Csu0+sHisbGLFlziNI5ZPzj+0SehKvE7EUyDg6qG9aFQLeMBsekNJJ1jxIZk0/NwY7Q3d6hoVGkhJic8VIQR3Chx5kPBpFhCCeAaDCZDQaESQWl5tJuUr+MAN78nvWAY+NJHf/rpx8vr129jjL/77nd50NngkbZtBZI10YkWnSuy06pAaTG9/wrR8H6M71vm9p2k8lMduHmQSkpmHNL8+uzZ0TfFGmTWXxDZiTasuqhBU6b7qtJ24oKT7K7C6oE+eh9XcscgyyWP8tiCiSQjIOXpQ6RxdiqLa/q2d4RrkyLQahOGqAGzRlv6qFU76VIGUGcRCRxCx3o0mDc4DCAxNKdUo9K1RDcbpKMeCYWF3qHuKxIr5+Cp2hnq23owPZiKavAh9LhKd0lyfgo6DTqibhX10msvJvfF99JIbeLLs2XvcLgzt2iUylSCF6DwnUXYio5yL/xv0VCD2FLSSm3QEfO7oLUIhkSc4+7y048/JTGKwZ0hvO6X0sKytkn6WvnVAGZ/L6BrUNwEJJTkBY5NEtoS6GcFiEA57c3bKElyJjKLZ0IKgjs6t45XKLXOqk+pIl8cQ3051wAAGlCEqbjXPJ+dpVTfNss0yZ1Kdqceqtifif6YcEgdsbLSRKaJEXSjJqyd91SF0VUWJ2QllcmAwSTTilxQ32MkyVWB1Hlcpb13/dg3rBvng7Uj2UmC865ACyBFxL4SSLWyDdDQc/UgM18D7N1vhYZ1VWSlZ66BTAVDemYi9PXlV7u/BrAJYKjMDAE1CYi62Zr1TbisTuOUez1v8/ncD8/e8xq0Oj9z2G5nnQXgWe9SUPlVNhWKsWrF79IDuH5J9hjvw9mHvjWaWkDE0cx8pqxPKh3sQ0HEk3AN+yZ0p6dF16kwOB/rqKRFjOp1Z1md5qoBILF+rmn7bduXcwAoouJPniTIxleGYjuwRdvmDLI8gwE2CeZJ5lYpZD2lPUmb6nBoZOlvjwBYdW5eb8VI31t6Vfu9DQZbld/84VEUDXS5j3NyIfofuyEF1FmKoSUXjEjf8NQMSZhSDV9fWmi9oZ5PSXczXe1hvbIqOnew1cTO/WU/8qxyNgJsvsu5jvy/lLwF6wmawnaqQjd/CKZJ5AxqASXtzctarVLAPeMzrNgxS07afUaVUK3l2SQmeVGGxWwQZuJQ2hTQHlUO+wkY6p/235f2b5WVa0w1a/NyWY+wio4gE/DzfXuzUCWdD/R5sxfCdlnFxhgocd3nJkX26SmMwns5x9xblJ+XPLY6W1tk33lApRPz6qq6eqVkd87z587WvbnpDMBQHa+q1CbJMgukOhdEfVuhuQjtfXEICB3g1GZTc90V7mvPW877ib5s0zr7iEID4liATAyvt70oIndfoXT/TWxh6Mdjr3AGo+DpbM/5svbiX0UPWdvQxN+/OwTzBNRyXZnH3DYo7FiowYtn3Au5txVkFKxSQKdgflVEGWPFZ3LWsJFcM9UpQA4qdmFlLVY0ltM3GT/Y9pL4e+01+n9BXGMAAVNjRHUQtI/sW64BOxgBxnv3Lr/7/neJO1nj3lfHPNmTHlBv+9bfawvP8X0q0wHVrn2Q+A1sliIwrAnXbrWUaxHspH2CvfHi5YtD9Co2emN+VBWXsWjPI/eEn4mNWY81fjkFinv3w1qRbVRq6v1jfiOxSWKcjMVpHpQRbRENq9o233vEtw9uxiJ4l6TemdMyBiI2NCEevlOQLjnGb0oIP3+6fHzDHMJ/uXz8+Oby8Aa66L3Lg3ugkp8utx9auWAWIXztGFMumDl8t539VdSlg9nTFwZaxTDzWxRJP1zAddisQZNevtwGRADii6N8e5afLkLY8iiLLgrAg4mTG2KSwBCUYeXioxIxBwBVNTTJjW3oZmjJl79rVLneVV8TVHUunrOJ2kPkTMRm/vh5Rw0QfHJff/3rXw+O8n/6T/8pQjlVQWyzsgFp6HuTgWafBVkNWgXyw8iPBrhFkErNbKn4JkghB4GHjMNhA8Xwr2fBauA5wEgCQ9P2eOlHL9oHKHatMqYZOInxFb07AvjQYpo0itTapMomFm059+yYmFkxKkWi13ruuwrKLBKzQ8EzJBFz7l6R64oRJOg+aA5t1MVAF8m7y7pk3Qh819si+sR7RRH5Dgw3vyMAsW/E6yZ447MJyHQccbT37h/O00C+1cbKu3cW3bXROsZoYj8JSOmBelQAwmdkH46VJRvseV4mZa4TZ4zXpXF6zcYHTYLEcVLM0kTs1yEQiFDBp9JRDcIUqMheGoIvkqVxSj/MEhF7rtgbztUqFRO6E06LRKrrH+n7U8BrIohDcVYnQS8OK6p+BG9LDHi/KF+SlVTBNndsirEEvrw/o0W++ToH2ARFoAF7pNhOz3yDvVSuTpVyZ52Z2JypM/aJKRLRgKlJUILf9e4ZAFXVFXCjTi20xlFZTNoTVJ8a91Wm5XlHH3iS+j5/50rxv+NwP36KQ2X/hmr+oHQeFW15jaIaZ5Cg1XAQ2c4WY12lnwSUm0hQaDHrBzsnHNxraOyjfpYi24CC+w+YNepYzgUo7BJ4BSm4NhIpf271PjaVkUVTplOER7oU6+451a6UWdIk7wxQhKo42qmOPz1Om6/p85XhYoAACHcOtgWNMhImTraBVqpFqyCbPNRnlZaUmZijMEeMZCg454T+JJLzMGKm1iwzgnOFnWet8BesbW1mZ7p6banwnlRB+fwzRRLADbuW4C3Vh+2Pk8R/ABgo+LUy+f/2fEdGn5YExhkNADxoUo6KevgofiuAAjPhQrVuMs1z8fWssYlpgFHGkbybXPzeY4DFmmU+2f6wtul/Wt+j13euztV/XMWncj6HkDcI7XxAkg7VEqu+3DXULtWvF5R2fyVgXrWofZQnBsrodKpAmuRZWTzs54ldwM+0Z1xb6JCrrngtrGUBmPaBsq5Hf+lYD0rnc+M8Z/abMQI+WcqmwKrBMz8/4or5LV6TPfKwVLr2zbYCLDjMz/0TcMEZs6v+h/Gx+4xNWV/wuSqmfew5RFSs/YN8X5QRj36zqxqwyaTPhn1CDMQ9yIAg/gxFbok9bTkE3AF/x4wKUDkqvO0H3JL6DV6zdF1iQr4Hqi6fE9B4Yjj4LgSc8DusxbmvK9cg4+I4Vhv/M9aECamsroafAAAgAElEQVR72Gtrj1uFZVIdh2rNiK3Rc/UF5x587AZsBGOGg9lCVXLn5vBlE1nj9QGDByDLOLI3MWu9KhznGVtHu5c99OzLiK04c/P9u4qgrSgUkHk0Zey81P3424lK5blvfyUBOrWNxOaebNuoRaV0brSGTIhzASD7d4w4q+zEYmH4rX1F/QcrxyaTVjyvBarOOv5FvLl+fNbNdVHt2b1oXKGd5jN43oDU1ZAo4M39x86Mim2MwbkJoJmxTfV3YSSOJVgwc2qCswVcA8+GSmr66EfbdeRFY+/Nf/+tCeGH1y+iMnr76d3lyWPK5yBMN5cP7z5ePn2ANgT1h4bwR5cHMaY1wgyVSH/G6DIsIMb78U1lwQk2gnCt8R+HC9rw/OfnMRrcRNQmpw7IxsAAa5jj5Ch9ys3+DELRAYwJekIv6EgAUXIfutL4Vj0MLORfs1EGBLZUzoZN1aLlfIOnKABNOa0zCLu4RVFwOA8vL14+v/zjP/y/kbzFmf6X//JfLv/hP/7HIlAxIM9a3RhVoM5izcSXe+nTI7On3Esy+P3vf18fvVlj/a7NC9rMv6K07WdRMpv1j+Fb0GvgaWKQHpytm3N1+N9B26kMpD+xDsEK74FKp3+PBLZz2xQxSFD4ttXKoM93JNMNakIXoy+DMvlQqEgII+ByzIYRkYWTTsL78PI8NNzSYk3cOGR81jEMFtEVQIgnVTXkoIDk1bl0yDnvAXXkubImAgusk1UyqWFxPqNYpkKYKu11lIfPPYpvmw2Yn4E40mu2cRU6edajqrTv8iwddcG9q2rF90ldiJG7MDj76/LON5oiaP2GAINMsk+e//xzhR6QGYffv8pdBugCFkwi3kBR1NaKaakZG8o6MEXDy/VK/0iQB+Jbb3RN3tdPQ2KEY1R6PElJ5pJ1OG6cxqq00mYiYjN1WPj/cOoLerQXLMHuqFZcP4h6AqRRetiPXB/A0r/927/94hlzvQYG2beniqyBr0JLncV2P/tHp5zkZuudYFLa+NTC7K1LQnh7l8pgku1RLDmHCXgClHTUCXso9mkABK8liAtFdBXG9sp0f+/gr5+jSW4R4PY54KDZE5wpPlMUMqgq1JJRljp2R8AFpb6NZljQclXmnRLaermOyG8VmgihAOptbELUchkds8pLRkjMPgegWS9UErj9jrWnCm4iA2LKexrgVR1NipK9ciLEvKb7qDTv7kkUdQHEOjbD/g1tUChb+6+V3PbPxTZO2v3aM1UxMaof2J3O7yx9rLPL6EUpsh7K/yrgCeiksZ4X7dQzq4MPAjzK+7/+9a9JCLEjUN6gDhYQvIpDsYYmlQUXOguPz1D5jucRdVvEvmbDCcawswAlP/7w48RgSiPjzxXN/9ye44k+6TNtaZB1oJ1rq0RRamyTo0oA7vBdoNyhuG/wtolH9u2Sm+5TFHaLzmf9YtcKqlitTzVjwGFetzl6rh/XYLXSREFwR5od/gv7r3AHayhwqT096HFTV47PX69n7emq57MJASiWEPJ5Mn4ET1ifXsdVlTstD+sHzPy4AbduF58tz1ofjV1L1WKVaOw7e1PbVBbVlweQXgrvgOco5JadlOTzpPyrfRcYEwThPhLgLrkTQHLNklhh+1dxTjw2f8+zdG6nat8VxWE2X+fKWtGLn1ul0uqm5/qgWA/goXpVoPV99j3PjvtmLbj3UsMbpzXBLY3Tynnjwms/n/GioFEqqutDdS3DLnn5qvNaMxe7PZ34Cys1fO4ZgNXGCDTK4qhtqLjQVWOgjJLEGbP7fI/CftxHhGigo44ZFLrnaM3GdJ0R2v5cklRYcABLZRIwFo45evTil1oJUMsz4k+AIhhIi3WxZRmBkbFlb495qO31nerqgwfxwTKLYhexg+6x9adi42RWRfgn9vTFL+IG9/25qsfGUnSPBeD+yxAkrqrdTeL3sGPt+PfR97ekKGJVayci7+C72Tfcgwyf0IrXjy4IFKG5p08jPhea6NZf8Cc024/tTw2zMYycMk3CWrhDQb3gW1Xk6ftvv2WVcatDwPrFtizGNoG0l1fgp2eNmLezpwVAE9PcNN/h8xw1JvjE93Nd33zbCqexV4tWm25AzvG/kxD+t7/80+X209skgw9vWiGELgptlMQnAQTKoSIIDzsrCIGZmIuBSPc+dwbevcv9zCDkoDl7JxUsSrLPX8TAiX5gOFTajAPff0XgS1tJtr4AnA3Xyk+DI76LjYJj5bBZbUj/VaTZaaomYGo1J3L7jDcA2V7ztj0N5zmETbBKz4t66GelxetwSJIjFPD61eVPf/7Hy48/gf6+vfyf//k/X/74xz+eRkY0chBVxphltMToodwDgf4PP/x4+d13313+w3/8P6aU1AHp6S0JF59/dY5hk0R6ZDYcdbxyDBCvwvCQgGNwREpJSjzMWatV7VptahNzqAqHAmK/rxuy1B2VXvl8Kl5WGuTxWwnM81l16Uqjw6mWxiOyZqLMYX2YBusaNWkmTciLplo1E20kICGwTJWAWTqjClh98UCIxsURDUnSmBvgcr18L0Ehhg3jo9Ier02jcHoZO1qCe+J6eF9QmTklr1VU9Vy5UExFhCmJxIwev3PMw1HpWsDJGpj8JSF8/jz34c+8d6gO7KvuAaje63cdRcF1wqgEFduzTQ9YRmIgKV4RIdaS5817EoB9+pj9FASLfbT+IMEBE0cRcxyGSBwB+Rl8OVTghppWTKhy5dmrqxZyX4BHBpAR/UjSeJOECgAm6NloVNmLQ1cT0IymmoRvam7euwEgz6JV3fsBEngmUi579lpR1Mg6N8kAMHs8qHib84MgLlHjGqEPihqfK/msv0gnvw+QcFozA4BWFx9cE7IkaB+P2YcmwVbL/A4DVp2vTifJUsCwOgud11lIROS1dDEqFARmUKPWw3qihjm+Rsqm1XfBB51sAKJVZVoF/Fj58yPpbi58SP2f/ACfYb+aoihJKrHljwoQsuYGiCYb5xlk7OuDGrWg3XlcvJc9FnDiPDR6dtdgXRBSqquB1q/ywUMwReZAFJrH5OC62bMkhH6e1bRroAY7pwGtqPWZqmklQTvH9wPKpNdoYlIEf54zQTyBD57/AU5OqIW1EoBNX/Bmbrmm+hvtpeAt1+jvPBsJnHfmOFf1XQWIuGfpbEG37SE08d/YKStjqmrqn4Pcr5dLTYCjYjjlV2n5/j77x/6onbFz8K6dKkjW8Tv88efndc7n7DUm+jxngtAAvRO0Yy35j2CQGIR7doC9FTSTGd739VdfXb759tvsQRIBzgH7smN6WgXn57bnxL6NFUNcc7Pg/kyBLGDZtY89mUK257tB8ruDPaSNEEjkPajKBmgCrBwYqlIo96GCrX6C11spgSp7HeeE8NH/x9h7aNmRJUe2F1qWasU1HP7/b81bHOruUigACZEJvLXNbMcNgD2LBU4NGplXRJw4x4W5uTnMlvoaGSBW2bp2VNjq75MQLtkLKDCVRs5N1m1MFBlDKsJb2UmsuQRMYM+9dCQkY24YL2W/bE4m+zbKugM0AyC5d7af3HexoQM/0360+ImfE0sUrLv9YiRA7HVmvtbfxk7uDNKrzXO034znkXuhgiRbZyCPCaZnLsyl8yDzy5I7mElRY208yD4y9sVoxB8FZAN4LODfPbuK+XQ5BAzsca5/6rzJrNFsK2Cd38Xvjel5dvXxZROw3mkxO82MDFC1Pn0LOHwP9i1J0Fq4SP4yvmP/eWZbJGliRGxAgp0zOpqw4E7E0J48vvzyc4Ve+GyBBUBK2UUkXIjikE9YXWUPcU+JX1F43UzosxCcIInjN+ghD0MirS8VVoryfeYmMsscYawWVPhszib+rQUCWwtuG2M8an+womz4V85GnuOo7O4ZCxe/LyH89PHy/s2rUEY/3b27PHlCYPo5YjIkWg/ukQi0OsQDiOA/fVJJCGs8kzaEu151uM8okhLs7sHYCJ3gZRLu9pEYdFp5MWni9/adOHIA48ZiMoOm6FNn0IUu9hm6URNCqz/0Yd0clMD2tUUtc4kHCFSFW9p/GIOY2SVXRUA0g8+CJh6IEGxW5Xv37u3lx5/+duFvDtmf/vznzhTKA/s4aXh4+h0sD7IDDYHr4IFzX6A6//mf/3n5ww9/uPzvf/qny7On3SgJoqa+lkSJ6uSB8FTW/0qD6BwXFpnXZV7Qx9vKq+894YWv9ywiM5lzWOGd9ubxSBXlqUoszzJV21UyQMw82EVnOsPP5KegwRTY5jxLO5RWVRriFwlyelPquKUPB0HdMGcdhQ6P5/XTTz+1guQcodGV0seI7P2EZaS+cPg4pOfEUapPlPJuby/0fyjZrIPXMGi4i142EfUQcjDjIAkIkijTN9O15ToEQFjgOPn0KU2wZVWpnKOpxl0R54Iw3G+oBENaQ6NdFUuHw3fwPhwKn6OiG0bmh+9/OCryJqFH0r2eliS3G+vC5xg4ZD8NecPopgo22tV1T5bmYmJbx1QQ45qgTwJ6KpAYY/b/UWXadzrugn0eTvz6B9jHDvXFkdBH50zKOKWvEHgdds5L6Hyl+ll9zbquJ5L7kjqSpHPN6bze63c9dG6xGwRiU4GrI2r/IKCTFYA46A2iD8g0ZcI4tyjTtrk+IMKpumWQI7igwxI9NKjvmXmciqXD1K3qGKyfE8IEw3su/hx6D0FWwJ/RaaneCQBZWej1zUY4Sy5ntHTPJtRLpBEMSmVsc0cXaKcn4vMlZ5HrOIMTsU9U5bCdoySaSHxJO22VMVXSJeEJ3mBxrKeRANMKRivXbQWIH5oSogks10TAmuc9sRz7N9ijfPchCvHhfa5RNsDXCWHHaiB40P4i7YhJDq+3MhFgQjGok6CTFQ4VdQlYTBxNblTi5DtKR6/CdIHXVvT43+wTvqP00bI2CHJYE4N37sXKTWZ0rpfcYEIV49zL9m9GJ6E2iNqlQg2j6pWGWCE09riBnZUefh5fOMA4lZQFzpz/IvATrYvCbvuYj+RzFQoDcPenlR8BWKs38V+r0p4TPc92guRR1c7nXTAnoNiqVe5Hwb/4GefjbjyDdG5ZK6ks7fvPQKBVZFpM0GegQkjiR/Cac01F8Jtv8myxhfELq6B6HwHSNmdR0Z4E6s42jhpxae4JkJ/SQ/6yM4+h+3rmd05N2vl8QFcBAoJdziwVQj/PJK7+rNUZE2UB4ezbE9XNfen1H5W9kxhV7PSSxCQvi+uc0ZkYYz+P/dhIiuNsOJbkVGFjH/IM+Az/HGBCRjeVSlw7Bli2sVija7PuJmDuTb7PRMXn6l4M62X9f8YMggDnpJzzm6RglemyE8qEMTbNZ1v1HKNGEPfsB8ocWh/n4pRc40To7PXj/k1mKIxI+dXX5HkNFMJWSUcVwPe6zqNsUmBZ759AZYo6a2cBcCURsnLqmYsdWkJcIGkx71djFtqOcZ1dmyR44IKxk/aJ2KrfdT8sJmPTFnlacUyLz8OHl19+/jkxiG1V7H8TNewL5w6gBhvLZwWMWZ9jZkdunUyOSfo4Ixmt8bCj0PgdyWQA1Pcd48VnnFto9NmsgbFxBKXSVzsa9+45oMnagEi8Uz0nIZytFSixuJJ1+V0VwtsPl3dvX13++l//dvl0h3QtC35HzS0jJ6I0yvzBPJwiYHGm9xsE3KVJsoNng/yBPn/6HDnYt++q1oOCVBqySTFn5HhASFgrKAPtTzQl2Tz9ExuMmaRoDaNp3tzYgpb2mXlVQYcgHPBzGea9IeDtKxvdJ84yeGECkgQPqSo1QOFay8EHkS/lqsnNRDWUyp8KIclk6F8f6XMiUK4SX9Gyu8tPP/6ckRuUlTH23GN6yJh3l2HPnbvI5+A4/u3f/i29h//4j/97pWmSuyL6/D9FEDSGZzQsvZxI8j9Dvaw9TOGgB3EFTSia0YSqCByvq+JWhWgOamkOcYMartMSfRwFSHyqG60+2T8QtawnT+MoioD0kHtNoG1cb5M0UEkCM5Kd61gQkmS+649//FP2AvtK4IC9xiFIk36+68nlp59/SgWJxId7IiBOg/w47m3Kh8e+kRyjnbKH7MuKAMgCNNYVBL/OtIeS7+QgpwoXNUgqQVdKjEO4WWv2vAlTKRztETGA1zGK+io6IQ/8TM0yAcRwsX+c6Wb1SYdWFT3kw0cl4ExAOVtztP0PJK5Bmg+a8aSTk4V3bIXS8pnpeWrMdl7gGeHXqduXyWcoCX1G10XnDdAUBuH1zryy+iSii61R0OLobVsyFyO6wFfqrUGfQYTlSJ2SgIYoZoEGzj027DoPMP2VkyAP6ruAw8RPdUeeU4WpCLAeZE8a/P78009BG6Vi06ieXrrRnErpuMsIFPYV1d4E+xudEtBle4f9E6RwthCbFoGBKSAChhBA/j8Twikdxj6rfpfKwir/UyRlTWVXFD1uP5nrfFQyRzcXyPCZCxCE7rZRENmfUn/pg4otapWozI/6A/YDa8Aac+5iIyf0xZlSsRrHDY0rAQP9NaO4GkQlUVjAEKeY6kITlqMiMKaByWB6sdcbYmJsFZPKruq7Bv5W1A2+v04E/ff/MyGkyrOgnoqeYi25B/ux9iHnhBBDGmGCzAbs/g8190UDHe7jUP81aTqJe/FZrEMrgFWbBJU3IWy/Pkh6h29jb2L74rML0mEb+Iyj/3X1d+y4Ijvs46Lcnw7aW2iTo6Fza+eEMNWYBfL4IgLKnJ0xUpwNKJDL346bkmVyPVv0M9aHqeD5RYK3RI3f/72EUKEZ/I+Jt8/93KN+VHMHIB+B2SpWsRWjl5Y91D50fbXgAGvqZ3E9tArg+419rA7xfEsTrE1P7/aCyaMaeZ7n+vYmvgp7zvt4P59F5c5B1998+83lj39AMKWsl/MZMeGu6NHUXU8zniMotopjgOQBKDw/VRCtROe5A7p/+Jg94v35M++fVggSVFlDggfsS/Y4a0WFJrZ/TApbDEJPPPVk88z5ftaLz0lrzPp9WQeqPCjBH75mFe74VcSoMpiemK5UxcZfFdFpgl1thzM4Q6zCa79OCAVy7cB0pqaA4gG0P3qUfkW+O6DD1legMMr7S+5UyzfO4BnrW3hN9v+LF0dVMtXmFEFQ/e0oJO6FNY2wy1uE3d5m/yVGWDLJZ2pjqVw7h7RiYDeHumaAsqjql/nHZ+bcpMXsUewGezFxHAJfsIxguaXwst7lc9Hg1HObBoqTQBHrpq8T1AtLY7TTM32Y9SE25/XsIe1jfNpo/7YN4H+4XxN79jT/OyNX5mugv7L3uKejCrf1DvPKIfSzHzwLEjR+xx7kTIYyutm2VxZeK+N8j0CcrBA+o9dbxoi5iG12is0Y+/L8okC6hJPrFOROwed3JYQfKeX/dvnxb/9++fTpQ3oIP3/6SE6Y6uD9eyCKICVECW2aJxlMP92n2ySEQdM3l4waIIbEREJKVQJCGklBXhbcadgOoYMY687fO0nuFSlan58NqVWjaw9Qett4OBvNoBQ+UsCZSbWHoQPG8bC5OsAe1KHiLkWQQSc38DxGsdWgIN/OORknm89OgHvXwe+PHq/Pb+gU1aagaR8+JtBBQfV84CJWECPfJInDi+LS//pf/5jqrIG1qFcPR6ukXzimIctHJWHVOQ1O6JDrOxIh53OkKGhQWnnc/LQdzKOiEoEbxhiUz9/+k+t8lWOW1pxEkDTld4dyxME4Q2WGVoPL3rKXBudgMmWF5riXUM+qdJlq1lRhE/Qt2An1bFVNDpeUW9Vkg7IqP81ajsaQ1+0QEgxxkPl+K36pfIyOYbLI2tpHiMHjyzQ6HHKTlWAQq8oYoCY4ISi6pZLcZypNkf8dSt1jrqMVWYNpk4Ik0xgYufZrJDfocd9Gbj7Vear59EG0upgziQrwkuJUS9dPYmN4aLIRp6AXAVrjVbo89wdoslERAAga/zO6eVDE6O1YP5pqfSaZomvSMFhf/nDdBsC5TxV/N85CI93fNVhK/y/IIBXhIXTsf37hYHOrWEHeJqZk3xrO0STJ3kmDwyj1bcyI6H4Qz6nLJclY1Y9ry9zO0Y4M8rm32oONIdg8QVHjUHU2i4r7wbG5PiT77FM/y31+rp4YUMdJrcpyDuLs1SDpbnLbGZP2BbOO2K1UXFfpDcXpcenDfGerTguUhtISKGgng5uemuE9Nz5Tk1SuK3v7JOphgPH3evT4XH+eSkQCmE8VPdjsKK9RumPGWoyWmzm4m4/nCAiTTM9GKnkbMdRwsH+y1uuHV2n37yWFVqpFZw1SpU75zGRR+BlWrHn+pcW1N8o+7ZyJgTcGsAZWAalgu6zXjz15rjrPmRyXe2Yj6F8EAKwowmhJ4BzV3AJi9Zvt17pWYjd26DSX0WBPHyaIWc9u82WBugi3DfwjbtAmWBE2sfO8lYXRUS8dCTV2imqPoybz+zy9k69xAfy5/w6lOcBFxz44NiJUNQDGJXC5j1CYe89WSkJT3b/P7z2AGBLjm5skNmF2rKot6GQFMX5zys3qIJThUOq4whnS4Xk/cQzX6Dxmbaf+yvPKnpIRYxKvGJqVGb7bOYqeSdeogFv3Q5gRSx4y33SVIVhZ2SsB/KuGzvnEl5GoJJheteOw7xMaiy9C3TmqmJ3FSixG61ES17GUVHAlAOZZ2P5i357rGzYNldbROUlKuGbsrqwo1oz1TY8ricLUYEPDpW+rTrI6EtCfbasZFZd9EEbJKt5HoH8adXbQWZf4WLWXpoif+P6HH46+1cx7HMCPP06hZGOpTCb5GzuRWGAML36WNVivdAHsqkSnAjgGDxXiMD9OInTS7ln3QywFcaGM5Zja62im2gCejxUzxVNYY3tH47tXIXRchrbZPclaUEnLNW/uKGbEWDuAy1pr8iwZNwKdc6BpfWsFo6rguWrogwfpbc5e3egl7iuaC1AyV2nn3gD/eG4ZoZGxbgBLTWrZE3wG96VNFfgSnG77WosdtLFwDe03fBk/HtXSuwrJJFlJVbkCVQqWmbzxXmKDfN7mhHL/OStTZNaG1m8WZMvYCSqQiwUBe4zrI+JHq9TvSwjfXd6+fXX58a//kRmEz55RimSmyOfLvYyeaCBJv1yEZcb1Z+xCEHpmEC4YInCOEhgqQ+k7+ZgB9hzoO5IfSt6b3SQKYqBjMmOgbZUnCRASyJNiDrJ8/36MjfTPxAgMZ/z2mzxEnEoCJpq1pzT28uWLLKhSrNB5qKaBfKQniYWMOlOrQ6WplsIHOsvrr8qjo0DdryoXvYX37nGXnfuGBeK7owBGVTUboBU0NlqdQAOhboTSiirB+8eM7yh1r+qc2QyhvPSa2MBU4AgAKus7UR16NodG6gy45g6ehhL19nCOR0I4AQMTKwM3Hfq5SsBrWCMGu9ogW7SsgbqGwnViI/Oz82dEpZB1O/WVFKF+dLlbwtSFr7M1+LCiFwcxtMy9w77jD4m1NAj+N9+LQE9oyuvnwjCJrIIWil7HmK7HJVXGx49DEzic0/rCWmHtfKxWbhsylkLAwa0qrCh00PkZiNCrZ9j5Lpw45ydOctXtqpd9Ch1SKtyRSCCqRHUgtOB+ltQAXmMC3mpJaZIOV8VACJRIfYgRlrY1eWN47ia5JKJUofhO1sSfZ5zLaIpW4bjH9PI9elTaUyrg1z7EswIwCybyhqN3dApBHnupwiLty4zTe45k/8usE0kHqDtrzb7HiEdoYPRCVQrZNyDSfCb3EJW4jRXAGBfVQ4q7VN/8N9AHg5wK66tXR3XJKg7P9kB4l8zoQCLocBIwMghWDrvBXmlwGO8Mp15vCJ+puJX9UopSWAU0qeFzWQurxRXr2ADqiRmE8jJkOYnRSWQh6PoCNGwbFSGTWs4EPwM1Pc/7lFJ4JLejtAm4uBeTsGR8yJViJ6prEH0eYCwrQYT1nOjmOznbsDlWKbUflbMhHYnfYWsNBKUcGRCqvopTZH8LerC/rRASLAjINChqawQVqaNygRz+BcT5Rc58BIiWdTiP0PedE0afm4gzz9+kSzqQyY4VNM/1kdzuuwSTQuvdeWMdoPw6tFpKrtQ//XJps60ycp4Vr6qtr2CRCYpAjGsYEJKEGHGE588SlBlwmGjYNxfhkfmnMlTai8SacF+HWEIYLc8uD6Ne26Cf52hgHzuc6ulEthYgseQBmdaCkr+lcU110qQo7x+wIUAgeOL9JqmaTP854BbUDAA6kFXWkhUhWTecmwSeJ/EyriHjKJJsPMiZ+td//df2BkZN/Jt8r8FgKmNrf4Aqhv2rSFirAzJjeP/5vOSZHAny1SfwrBO7bT/bN5m/1y93KGdvAD3+keegkIzVPkEa/T0/L4uHQL4CR9w/Soe8l8/hftkHvJb/Mnpk89jcx5kHG7S0IIGAYAEPgOyqVif+W4U/9v/2NiwLbN/XIiMROVzFLgDVevzCdNhoKv2WVbywMRKvNJbhjzTmgCxiGDbDz/+GVbb9cUBHp3Ez7fvr+eJ1WYcJFmHX+X5swJEQrgLH+iksFIbS2CracpI5e+4zx/CrxMme3eM+YaMJ0O/17XUsoNtKb31T480KcPHvoxXgNJqJ6w5YMp/H66S1c738zrXn2pK8zDeY9CdG+Pzp8t233x3tHILYAheeg4C99t29eJ5E1BmMAXFGDTZJZl911Ezp6oJzTkkw0WWvwF5hH8Pm4ZqJrxWd0pe4B80HnOdZUZ4md8TGf/uxQndU4BV4AgTC50XYbeeRqqutSIlpJrTGWv35z3/OenDP7BHuWyGZgDBTfo5dQPUZQAj111Nxwv5g3ss5TSX3dyWEdx8uN69/vfzrv/yfDKT/7rvnl8vnziGkIMTfVHagjcYBEYxemkWnOsAFUY5mhhuGatKvVr9uQZTsBZhBh66S4OyU2fL6NIISRA5BK9JRJVE2ThraKd0/fHB5O6WrJlJ1jlHRXKaepmMSplFZLW0TaDqvKI5gqnKttpQSy5kvhQsVJhKVNmXzkPi+BBFUWXQUATipflT9qrQCG3j7sJjlyHtNCK75VZ0AACAASURBVLumdWRcExutyU9FKUbhTlTCZkrgjMLRUH1Rg6LMlSYPckCjLWMmUuG6yTPCWcRIKlqxKt41Ka+xjpMYd19qgihzEp5Jeh+850cP8/quaVUTuSfRzibqzoec/O+oa63G8d6K23AfSdCherAXpiCWz0v1uTK9BkjdJ03euTfWPJW0oVoG986HYk0rXoJq2VVkoPdZgY0YxSlaYlic6ZKYb6IvotYazvxu/S32DJpcsmYcdoMin/cRkJyMeJK50Zp0sFJXfZ+IdPejlfSrYIWUie6zVqfiDIe+e11SoIMYnpyXA8INNlwXr9c9wB7HQAFyJBle9YS9koqGVanTmAfXT+dppRGjlxlZJ958ejWPSLujZhgtgcEtBbx8er6H5wElxOD+/Fz4OQYbGsuR8J8EmVKl2rDgqB+CMq4iXKn79SylT3p9d1v30IhmgEmQeT+f16rkwyQLrFPo0UMbrXqnuX/2rr2xgDpVbus1TS3VMS0kHzsPqThvr2TEw/q3zsg+z8nAwyBLKloGXWdUy9OwK0w8ikBWKc05WaFoPrDZfcOEJ2xQm9KRPTpdG/iZDYkzLmhXIRoSCOmYIqyhFOHIVp3hGtJTdjuq/kkptPLy7d0TlBG55plZQS+gf2KZFLaprR0bJCwI+0kHTEXMZrNvIwAzifQENgNeoNzxXdn3q4LkfDEa6V3nmiXAm4BIZc9bWZROHQBgVZiICY2Cz89Yf0BDKI+i9NK2pOd+XWU0CT4LzXBGMu9uSoFUUthjnB+DI4PTrkv33bnfV7vWJL5z/AJanERTzolMwI8pDeIzZW/wXKzi8/7c/yoW2PX02VARXaIYxb7TuctzmA3LWm7/uZf4mb2PAiUReFmlRN/H6wq8XQdBO29S25AzcOpTDMvp9FkmJLFhA2EI3NM28dXMPBMNQUYCUT6PthCu6Ztvv43yLgHn14m1cxm5V1WfWTfuM+flmKdZPYLsHdhbu/bEARNVEeD1ObeVT4G69eyninOd96itqV9uYBHQIP+vdtC1Cr199s7qtFVE/C1vQ+ny3CsMyMIamLQJZJ7B1QIeHVGTe2fEzsbsELBLo4+9lBJ/uv/ER2MdCNQdjJmxgJJ0Pn6cuAWbdL2OJp/YR5XAOTtd54IHAbBPAjKux3EtR790EyoBUt7vSJEA1etL7fzEir1YZTz30qVQsURXQIl9y2sD1tJGYx/nKNr8Xn/EWnAPBS8LcAi4JpGYUjbnXBvm95noCaSz/wSIZPvFzh+jPzquBpvoHxM2viv2OuIqZaa0l69VSGcwJu7DL649S5XrAAYfaG1rPx/PDn/YRL+vlzXBvdpTp68/xzzGj4klHzzImWQdAByyz9nv0o1vuj/CPjpo+dXCMD5UJLxV3foI1lKwX1oo/w5IByD9kdi/58niww9/+EPOMvvVeMcKrjFE31HdD66n/yr7q36UGZnNR9RD+H0J4acPl3evf738+7/9c4bSv3jx+PLgHiMN7l8un/gPlEBBECtn9w4lG8LYUkavhtselVb3PmQeYYwFSAQZeDjaHy+PHjwId7l9WB0oW4pnH26cEdU26Yer4NCvWMdaylyDTV5/Ml4s8hH4t3ohlTCL96kOQodiVYqHlE1BI6gI5uTrecCpUrylZ40D2kHdiOtQ9aKXECNYp+ussqeXly+/PRqxU7mb4Eke8lQcDfJqdWvkqIbRc4hMOfRTStBwsjv3ZSI+C8iDCO1AWln6mQrXu/fHnEGbjVX2kq5acY/reIGzettZFKGVMJHzDoFnYxb1q7M3kBCVTbJ0Mtp1VCANpfNqpPk5Ce+z5y8apEY9tZLT7IGMB5gRFt0MtXeHIQH4RpbwnWdaSlRDX76owd/h6xDxShOnordgI/tySF57MJvQ6lgr0NMkSxRJ5EfkJjSccPYftsc0g+17rUFGVeQalcHqAM8vCqGrAB1Odyh3wAHoiu+7b49rmlx3EsKhwgbbBnQZ3Dv0z6A097DqLJ/XpKI0EQOZjlVoj2Ke1ejbjgM5Vyq9XucVSqU1WE/A+/g6MsakTjAicuabgZXXPYQ7X2CGJEYwIGhp5OuRW+8+TKJ/6QyfVJRCCy5Y4r48B5H8jM+x0sDGLoWwyGsS3qlgmhTYxK1TSP/yBeGFN0Ugh+LzmTwb9g+y/EH3UtEqzY1nSEDjbKdWfTfjbAPoPUcqZbbyXaTTCkqCptM8Nd8T538SoHLd+AzuIQF6htcXSdeh+PzOyTafH8Ekx8SMNkmljd+xzhlYvUADh5++lg/vO8w5I1k6aD7UwPX8pOd1bQap1k7kpYBNE1o+277pc7KloqH72UCEfwflPwm5pJf8JLYCAJG9HWp8QTKBlACcqwAkwF5QGsCN655KHYFbnP3lc/YI+/QMSGCjHWfCNfGsBY1EqlkLqdsJ7CZslgQve7jCbNDQI3AxWhv3Hnp5BnF3XIvnzedIhZexE/xhjRVs4954TlZMG3RNcGwU8tjn05xUf3+mFbtnDuBno3e4N6tYfLfnX4qoPaQyO5LshTFTlV5HCjmiQbvoPpeWlxs7lLc/HfN58/w3p/Y4P9vj59ebLLKWrLHr77kqq+hxq64DoFxLfYNA2sHS2Dxmn4HCUZ5XqJT8b3qMub/zOqVX9TSqQECCayvA3P0RW3CimsZPbJB5gsP4pAm3RfGx1e1UxhSt6sJUKfVE3+37pl6+OOcMbJrgBggR4M+g8qpFBjSJ4FmrnJxn9i33Utp8e12xnTxP++6q41DmRNb0pOLKi0NDF/jbmAB8Kj8PCHFKxs/gZpK37W/Wrb6zTCwTHmxDWCkfGdXyusD0InxiOzUtOA/2lvp9Akpnn+TP2BMCSvhPrtdqKb+L4NDz5/l8AZ/GC31mZ6DLpCDVuMWLXAOxjv6A6jSfp7hTgMjt24xJGLOsegzvknjGh656Gu2AMTpSvU/P5JI0ZzrSGsZM7VWiAMeIn8J4GjX3ACymIo/9d9858iHJ8GI2/Yy9koknT2q4gsKJdSfiRXwA2KXCe7ZzZlhXjMZE98ywyEYfct3q75etI36/iXHooQNjA8rc3ATc9Aw4pzr+j7goI8Mu8QONU6/gStp1Tr6EYpjroh07iwPxM2JVvt+2ndCxBxgbl7lHjj2/qn+0WtaPje9sa9068P7nCuHt5fIR5Z83l99e/XR5/x5FqbcXgF/mEKo02n62IqxUCtO8H3oEDvhTBGXiJHD469sL2gFyqsgImSpGZzQt0TpQMkrGXwTVNiuvTt+qXfvnQk28azDRhIxetjqC9Lit3G0gUMfaqh4LAwJehORBGutDE5pTSkF3D8KEkExezrLKdw7cVGiEz610fdE3Aj6cNsnY48dPL9988+0XyAdIN0lxqDcvXiaIbSl60reIvqRi+CjJMoEqg+9N9EguKq9fFU4rfTyDJAJBi57kPZSiW3mr4eZkSI9qFY4q6voTTuioVUfm1iTwZlgrs5G+oLmZOKyfYup2Peg1yDp/AwsT6lBhh6bzzNhHTZZa3WxiPllfRktMecsDYPDKSUyCOefgLByMMIE6fZmhPG4ezzXZe3/57dWrNg+PgpMkcbRhjJaOlNckwJmAQ6oEEbZpNZdtiqFCvpj3cM+gPFCCMF6didPg00DFZCz7c7QNfuZ3ZWbYlF+PoP0kP30kUZtzmH+v6hxnO+67DrAzIav8GWrtzoOG9agkQr8YUMK5IOAV4eQ93IOVNxOKPL+TJLYqgVENRGE1amml3ZxnGLkWXGNGKUAXWxALDZRgo2NjSv1wHEXOCwJAQ4o5a5xrHCM0UfZEAt937Q+VbiFtLYHUEoP0IqRXAHvQOVQmsDjACDqsT4Pnn0RriQM2hEdaRbYFqacgJbPzsh8Ay65y6umFSFUZB1ap9SSmidBq53xuPvsAHBOJaRJQ9TL7YkKhZC+PYocCL3bDcxdQYzMNj+SOWbBUWCeKEObWABMTmASAJ4VA79S9bBBu8P5FkrEqnAHk8d6JdJlo2c+mojB2L0ll1Jih3TeprHhNAZkk75Nr5xkCJpnMhB69vljVHus/2g8e2vpo3Ky7s+LOCYWJaQKxBUHnQFjEmcQ4wgGj9nGtDfaexdYSsBNMCEpIIbe9wX3D9VlBUylV6XSDUM4dvkhAR1BD33sg45lP9uoAcEjG2cP8zX2dq+wq/lmBMbkNYBGaUytPZcc34bCCJFMka/iuFWFtRqqSYZAUMLnO4+wcWj6T555K4u2Av7EtHEGlsApJjZVCEy6rwgJ4Vpv0gSYuCo7wb+4/NmUjIgxABRZ6Pu5ytnhtBbu2Z5awW71nE6lYCSBCQiHAERrdMQvwSn1PxWd+xGA4CQXjRTa/s8lRq6jsB/5jrYyB0o+2xEnqp76Qthznr7EnoW8G3D4p1B4xwpgFmRUdUatW8mMPUnmZWu96Jjl/TazampHrpF0olfQG8klgobKv8t8Eq+qd3d8dncD70td0pnbOpka18RCr2QzWzb9M5X0JllRU1kMAW9tp4J6RBCdKLtcnXVcwNcDOBsxLkYzfd7TZiUbtMzMB8vMFJfkufVUYOgy3RygIG0A88vr1QVFnj0NRxPakaq1glzN3V2Xn995rq2KMAkIJFQGnMtEEF0zyuD77EOvfeEYPem7XSpP2qfXKapt8htkjjxE06/M6KuOPO4vcirBzAhWLMdGlvYPPxAYpzlLxRdRMSSoRvmsF7YiplnA6Nkp7iA1iLX0Pe90+Y66zbKcm0QFnpk6tD2fN7K3DL9CKw/HhbHDm8CelnLb/UoAo8eJaLpIQvvrt6GtlVnjO+AMEs9BgafUwYk5jScbXUFWewBY/x/YgpJlB9dOx0LdwnVL6cz+LnfPMVgnmOjmrJt4Hi2oxU+eMd+rCufVC0ZrfUSG8vVxu318+vGPY9V8vHz68vVw+4zBvL8wTfHj/UZLCqGE6ZmHzx2KgqPKAUp4qhDGgVDAWKGWxgziWz97/64BFHLq9LKE5hqbVfhhnaXBI87CnSFZ5f0quBPJPYliKJA/9WQ9X0J/HBI418lAvQvPKDMJWKZStl/pUyl77IFXdiyN5hrjHtS8mgfGUgUjuNIyPHjXoKw8dzjN0yFZXLe1GQS8qo6hfFlWAgsSGYqPwPQRobAScL0pFbFR7TlrlbL9bm1yvVac4wcklcx1sVu6dtdUR5RAlMbHYfR0L0ODzOlyXZ9FeEJtXi16z1tyjhlc1ulBtqeyNGtyEkP7G65BwPis0Sg7QjK5JeKiQqOFtzl2qLEG1brLRk1yaDG/ESUVR2heToKX/34JDAnKSmCLhQVdCo2pC4UD5s3CECQnfZa9Lqk4ZvdCKtPctcp2zcOLQ8xlUvklqIjo0qtVBO3TW2fYQ6yRVju/6oupzopCkZzeV78oVc90YCK4nZ0Sa1Ga+HY5133ckYBvlYcU0FZnNNTyLdvh6KU0isib6rQL3RCeXKafooEKHjrkZfkdSsAqYND5RbNbIXhkDk8ykXFVMlVVV0vi+c0+UyLlVcAOaUDnH23cGpc7GQLCOBePeMS1B5xYkSNUwYU4yeZohCBiWdZDeONpgKLCTprYSJWoJwAKYgC2KtPnOzZmKZULWHLGOij3W4L8OUDVNQRfBDv59nNtlHAIpadyfPbb6Le1QZJNAAFAre01Jbara0FEiYKBCaxNX2b1HpWX9aCajYXmsopXzNTQ3dO2v/9s8KlBrg/EyCnp2K4xwrerl5xsAfb5HKZRHwrU+nmtlpFRrr83PT+/yRGrst4uoEgqcCok450uBrYnQJEkY7Su2fRXU9rVWWS92/HJJ1a4Mi55dfnfdH7XbrM0ZCS4VtUIvXKeV6DPl8ZxgOsC7Nq2DnU2UTAoTsG/kRIRVHjxIYkfwxLpHoGiiSUm61v8Y3/306RczIO3fxVaHIjwaeKvhpar5X4GGT/Gz8S+ySKb43EroKK4AVPv9GeCI4uZUYllv+4pJfr1P+435t/18GccUAa8yQ7Sb7MeMYZiQVXzseqN5jdU+mThcS/o337yJSvihDmy14hibNIBnipzu0yT2q8YCaOAvrgq5DVCxSwVCHsUWqingc44dXQWC31v95ay0H71VxLbjdLB6RcLKNOLnsRXqGFC5RiviVFkteLm4YSO5tJ1HFWcV2/i6Vb/LmmjS6LxQwQSTRX0o7wll+dy+kdjyWt0TGMH+RvxNNfElNjLJ3NPaw/akt9L64sXzyw8//CFreWZRyCIIU2QjRCJSNwZWqmqbPcd68ZkRHqGHbMPauRfp8+yhL5IRwLv1uvHs7MuPXT8D4+ubZ80EfrSrVheJtwQM+SxtqL7i/HdBxhYq9Pfp2x2rRtr3AQDKYuJeN8svvdqPyyiRVu518/HELvShl9mHnXme7+JcEAdR8VLVmPepYSCILV0Xu67mQYsW5BK1l6wnPoG9HprteczIbFQFJztH27VTMEh1Xn4u40j7FaE6Ysj5WfaoA+hNMBm/QhzB/RWsngLpqrHa93OcoP9Iy0hs3+PQUc/6ChYqeE3HdlT9XxD5UEJPe1UTQkctte2qDAAZYcbA2hjWLsAS+df/XCGExvnh8uHtb5e//fXfojLK2ImPH24un24/XR4/fJIewo4YqMqofXMHJs5D3IDHJgsfjt6rqNXBE072T8UHyh5iEFXb+fDufQ1UuNwdQm+ju0g8MUmMwnpD6C9zUxFQhT50V2NdFczNGRkVTvSH5Ig8yCSyzaQV4kjwljl6n+LIMIilaJWDa7Ja51FecYOn+3lAQVEIqDOMtsNMrW6R+CH9X/pnFa5wMhkoOZQ7tNG7T5GGDnL0/Q+TPG/gnxkjzMkbJcMezDrqUqKkC+R6hszhEPg91x0U87f2Z0SIRue8gZhsRqsRodotSG4AWPTapCvUwdxzHUeTrc1mISFcvxOJsKI3qeY+bKNxAv9Us4r6h2qRKpvPtrNXmpAWgTlQvw225fceelXhklQzw+nmJgGXM3IO9HJy3QQMCItY/eIZc4/SsnTABEbci4mEhjwl+fUUuH++oHmsL479oFFIQrnhojZzNzju83MumEGfM3KyV8YFT1Vr6pqAFDyjJq0NPvM/RFMn+3xGbkNlcXTKHEJoja/f1JBP3jxVz/Wt4fzO1VyT9CSHE1owQdQR6awSvIWSpoLYVfWsPRFN8KXqSe8MkiiVd0ku1+2+0uiGKfCw89MEdVIR2IBpX5cAgl7WUf+0Jezp9O+OWSD9PD1cgjA6o1WSuR/2I6ioirz3D5CiNCmeQ4JhE8IFnkrQcx9UkfgeaWtUqz9B1Z1YT5DdUU+tviVpOXrhBugcAhFXPjfOgM/luTjAmbOSpHUB8L3R6U1uCRIUDkq1J3LlFUTAkcXOPJptI7A9OV3OR3oN51gTLI765fk+34PPReQzNvroX14Cbw/fVDZTEYoNWj/35kQaEFUkoMGsveTOFhRR5nsdZ6MdSiVwSSr2gjU/9tpEqqyq+LuyEqCm1l4lkQOkfPwkARDfB20zz2AVNVF2q1MmX6xv565C7yv96lzVitLiSaTKKibXiI3j39r89NKkR6nVoQQQN1TYq7RI8FHl4gYmh1hbQLueI94PvS2A5PYa64ovIZAicbAKcgZLeA6sRfzwKHMYqwBogx9TEQp40iTsaBmATWKFhDELLytslXsdHS3VDHqjR+esAFWHfR/CDwTTG+aeXiwFMU4VZs7VIZJxUo3m/nk9jBgT8VTFHj4M04N7MHDVDwjcYbuphrg/pAyGBjh6XmZqrtoTps9aRUwKsQcCiFK77ck92BJT8TUZ9O/01S6gDKg1X50kbowg6boHW2K2xdE9tYVXAQ5GQVjFMWkz8WhSWoDDqrYBaF4zwNGefmwD54LRWypBR99gtM7sy6jFX+fWxodAyc4cv3tTarzOYLRyzxqY1ERR8yR2IvDEcyMmYG/SJ/aXv/yl7Ap+tgTMWXv4W2wf+8reeK7TqjX7UcYMz4fv4BoFnI1JZCxZidP+FVTeXMaBRnwGz581THXSuaSbHY2f9TtThea/qIE39mLvnYFhRxcl6Zto4ccP2ICCO95rRQJbgcwzRiX8MTarYI0AJWcx+xjgi2R4dF1bqrg32y2ORH3+E6YUlVB+nzV//y5+RFErFjljwKwmj/knoKOCKM+4qrMFUAW7cwZGKfU8hA2Vok4B3oA551aU2RrZI4pwxV/uHIQW+vjJdDPa4mEclMrixjNlDFkqvCumfDUrVUTBGOkA1wMEdiYo9t3ETZGYxD8CzTnD1TXh/RW+7Ht4hthybUVzrbJaoqbN3nl7U5Xe/zkhvL1c7j5c3r15dfn3f//nJIfPn5P54pQfZBbh7QeqWVS6bBp/WaXRCkEW4dzYCRInDoQ88qOH8JaB6p9KyXr7ttLvbGYczlTEK0TSpEljHuoUG3NPnUC8QSbI3pVqZaXsQIiX6UckwIHoJ5noHrg+QNHxomvvL48ekpQ+aomdAZPvmNPT9s2iYm3iLCpElfFKMevnSh9tHyDOWEoG9xGVo9H7eJgYAJymUu/ffvvd5Y9//GMN7dD3BBNwutk49y7tG5g0dTbakBm+PP1fOSCVoy6qXkMD+hmayWgnh+E5N6M3ql9u0WeL4W8g0s0fxIb5U0+rrKYRNLAXRSqzpeuVKulm+Sn13AB9icUORZ7rKk+tnCDAUdUve0sdIHpGyQykQvn78DHBUmZCjg5qcMDnGchgXNO0v8G96c2ENsOIBYKmNbQnkNka9Tmc7nnUGXsjalgrrKKz53mw51mL7GWrLNCtU0Wt/LDJpWh0Au0k7EWwTFpbWbiifs5/amDafl2uQ5UrXhvRH4RM1uvCvR+JEXQJndP6J78O8DRUrIMVtjiviQhFaWsJV/b0gJ8DWc/z63wsgySFPFSJS3/smrBFIIP2PobC9SxGjf8cG8B68Tyi1rpeBn6fYGGCKBr5DIT9cB1vYNIrLU5KTT7TIdlLTM9jOqSCkNRDd+dZ89lWTx0+neeW4OHtYb+ydlEIAxVuL26oopxbHJczvdbb6b7zWZyRYN5DYNAez1YaBFS4ljjcIdb+POeQOWJT1I3K4pJ6bcH5PGcu1/0m4uxhHBiMCOdaWX3wWSnsRdLFvRNwnfuarbAdAdxtWRCh2Zx6CCMUwDzZ9f8lMFtzf9Y5PZ5fzvlMMLhk3ECc70uf9NSmFS5IFfBEy62oylXIR9oSr0mLwvonCVztbQUQIumzOq58P8FWE8K32ZfsxbI0Cvwc4E6qXp3diT0SsZc+LnDTtSl9XrtqJT2S8wNuDNhin1dZYa0CFikcE5bPRAiOUQxXkNM14W8Fhrz3JoejvI+FESGuUKQLSMU3z45LWeKzpEuF3rdz6gzgDCUfzdlgWwENz0ZUpecrZUPwmQaFnhNsW6pIo6NaUToqcicRkKgkB4jduKklh/ahJ8ZxTtrBqrn2bZ/XKhWcib6wTnkGSyYFCmvXqpLsNUbJfAIQVgP1M9rjPNdVqUzSXRc/M8+LHqslCOyh+MObCbatCsz7rqqJY2ylGjGWwlomItoxgD575ySQwrl0fht7RKGiI/lclVzf6tgDAfOIXqwHzv4q95bsngJX9ZWpHC4Y1td09FBVphNID4g4wIjNxjx61RSFYn7es2eXH77//qDkVv3xKlSVWOlkHytmVUVnrlO/HtswZe8wiHaN7Clem3acAdyeucPvDUTCDiepnAAcz1lQ7dxXl0ILycBmOyemPbXjJOFdZdt4MJoZl0sq11xne9FbzSQ5J7ni57FHAEb68bGnnInH5ssMxn2e72HPWJXiWURAaGql6jEQ0woysk+Mae2LTzw00NSxb1Ilz2wXbWZjwO7X7MG1xcimMDFM9W5JdBiKHwowc//YZHxwWGe0aixW43Or3l5gy5ap7qn6nOQjiffK0vJ6ZKDFj6fHvmfRFo6ILEXvpHuJfSGVV39rnMt1UJRyr7lm8Z2LG2Ubpgh0aesM6yHFNQDnRkFxTQdo83sTwqiM/uv/l7ETL188ucAwZAYhwPnH9zRVkh1j+O9H9EPKJUXDrMuD9t4dAhNDfprBtjTPwiYh3MU/Ao14+GibqCpsqkkWRbyXcRWZXXcMiG+DMgvNhg0FIijN4wSNOqMgldvsNllTScCYtSrYh1knTaXoSa6T+2ySWLSUh9+DMdSLgGNqXimjI22LcuWoHN2Yk9leMJ/DQpUrvUm3x4wWDwO/53tbdWMWyjeX77//7kSl2saLA6tQiT1MSQqGmOtIRHWlRiUgU7xkqP4xKydB0ef2F25ouVQ5N5HCOQk8tqE90BHVGK2zr6/yp4lek58GAW16b58lp649l/eOOYIRXRmCbJ/jWRHNgFUnn6riaAPc34FShaL8MQmEfTMG1BVGIEDpXuHwYQxtzlbZVCPWqnMrh+dqmGtszwKJMs9RGhfrmdlMJxpkg56iPhGlORTGoNw10OJz40xuAWHeHD2YJsQGTt5vULW8pwIoBtr2KRkAuBfskTR5OdN1RN0SROZqFPrcLLtV3USnrIycr7sJTynN9jN2/7+L4eL3rVo3ObaiQGDN3jepDD3cEQ0kBg87eiKVOeYi7v08ZysbrrfiJqkEjc5qYB8K93lWUShwButPjr4LjX2oPEH525/pPedZ37tc6CVgPQAhrMrbkxr6EGyJtx2/wf0e1fCIKRWN50z0PLEnrrPeUqVYT22q4QMYRJq/SAhP6o2CMwFCNlct3z/Zdi78/bsKMlhdZQ3ZY2e0n/tiVA+vKTra/S1SCvWKz4B2n3Oy/hySJnrCSfJTbRGx3CxS9oABTPqkB1wY3If2A0D24UMrflPEE60XBLKCGie5tRFcS7ByGkIfZHyocYL3OfRj/28fBOAY4HcO3qyIWWGLMuR65kw+BVrsBWEfWqU1IeTfUdd7V8Gd2Jb0ltLTXjAvz3WjbUwmtF+xgUs4WG8TbO4/aoLrK02lZ4O1eX7QEVP1pN1iSt72AiVhTZJGcFjmRxg7Y/1wCt/ENwAAIABJREFUrXnmEwzj9a597M2C87PoDecO1oEBs3bYM1/2TQWS4s8ZXj21VRJpz4v0eYMa7LOUyYCGMVLX9SpoWQDAxJEqPHuIfwsosW4CwQZpB617Qhvx/6vmFBApAJMYZ7RxvusA2AbaYmsd4WRQx2UK3ITRsQo6fobXnCtz9IiRAMRmL2l3zqKAYRTTj5EA9Mu25y1MoSdPs4fiQ7CrE2tR6fVsd+0PPfvW2Djmdg7APdoBJu52Dn5Vwk0QPJEl7DBrxzXKPjAgZs9qH7VjSaS2jibB2vfjzIe23mfGHiepTqVEbYkTW4FrYW+oKs+zCoA6OrC/K0jddeI1InRJ3pbM97y2cppQZmwMk6ECyV17vpf/rcS/bBYrjfp23qut4z2NXwv4m1QGbDh9F/FpqIvrPReQNRbyXBxAweIiPp9h8cSLmb+6OCYiU5y3rHvtvklPWCkDmY6k5yRIZOXQOMDKOvcbQGg0+SP+XpXTAoaVrTWhHW0+xkomz7ExY6UI6hVIrZCQ1VEr3Pon1lBWxRl8y3l/8nhzy5tEud/4bp7PebwH35NnugJIW8Z6NkpZbhtDwa6OrmMfBLTJdIIy+/i96vYmvexFGSIq8mq3uA5ARe6Rz0pesD0dfzChKK7P3n8+Xx0C7H7O42LKhXJV2P7dCeGbXy//EZXRj5cXz0Gt4JuCJvMhVASKoPL07kLh6gDrGOUN87w9IX91VmtA3mHPTe0QEgzdghikT64Zf+eK9DNT8bNKNASoRhEZXUQenk7ZD0GUDpC0aqDzNFGq4Szl0Rkz9EdaheQ6KduWT09iWhStCNXK5qeZcyiAJpgK5ZJ+QSp5NoK376PIfQ9Hvj8CGK8TCARpmVMJ8pYG0CYUR4Psqpnnvork3TtcPIcMAX9c5IggwwPibCVe7+w+DT5rnXVkduDUvUT7oboe1Yq7zhUS4Q9etz4CnmF6mFb1y9w4ewLXuB8DfBrgfiRiQ8m57vYKFMlM8L+B7owVMRspYritXZ5R1rfo9XUwcpLDCZiYFCWgXrBZqm3XXpSI34eas14dkV244uzFGIeT+EWCjSGo3JsleeciJiGlGgRI8ehhKFscegxPBCdWpWjjNUOQW11OsjwxjxiDbxiaezmEHzQUXDujFyLfvXlo2T8b1puA6tSAbPKSqvqDhzVAoGETxuFaVe4iYNRQE0QQAPIHZJB1OAKtVcJEo0xeu6euKqbpN4AK6sDokw0Igmk1YbTQBGrrM8IJswbO3KQ3QdSNvcaexhCyf+i5NVBLYL6B4wFHhh5K2ZWS6N+JJRdkKGeewH8Kjjpw7oV1koqqDWPtOxT9c/uNl2jmOnD6EztqAlLncVQ8lhA6roX1QJwkZ3dN86mazs6wZ/Ksz/0iis/YawYdkorRqHIGJHw/10RgbNWDdePn2BCVVI+gdFW7BD0TJBDF9DPjjNgXmdnU3ooEmlNUw44XlCsyK8OAPRyK7ESUyuzoeyM88u5mzpCksYJfHei7How1+ROIJYBfQMi68gyz5zfv1kp/gbsmvKLbCSoCTiAM1X7iAIJvb2p6jvEfFVHJGRz44Ogb1ovrJfnlbGXfQI88eltKB+ez+V1aBlYNNri0X4rPtp+TZ03AZjCig8cmHAI5o2KexXBA/bmOSOi/eZMZqmwm7h1hMv6ObdzoiTB7kP/fnomE/vZqgqfQhAkaO3vWioFsFWe0RYFx9iLJ4ubZpUdxsy8NoJMgRwSu4xQASfl3Kg0TbnIGnIF5gLjTGArPANfqGdYX48sVtzHYk+rH56nMiB9JUrg1EUSKv16CyVqb0AjI+XtecwYhcv2ZKful6iV7mzYQrulczTXodcxAz0orB1yvdtUqpDTxc0JowIqPZi2s/GPv2vLQ6qPJh/1grIs9fkniPn9OuwKffe4J1X+kGh2wcsyZVcNa7XzbPfn02aEoe6YESrGzkqgghoCC68heCOgw+ib7NQExgGp6mcsWkBVgq01tTmnWnln/dwU2+jwDjE4krkBjR3h01nSBSQPvAAkDZtmTfLe9qu4DnjXPKQkcNnCCKbxX/6ZtaqW2zBZ7vz0P3be7ttFduZ6AMRvF4kgF9ihrJCtF2nP6lkf3Tu8e/mhq2a4F1wvtGZDm519+Pmx+zshmmQakYx7f+uSsiGZ/oKK9xIjYm/jINh33IWuI3YJqmaH3E9PqGe3oOvybQAExI0C2PYOCw3mOJ9aK+9ViD/fEvXu+ZfPpo7BTJvv2pMa+MxrtlvwGVg82aMn440eppPManin7SZYR56dgdu2obRIBEWY/iQ+qVXIt3AhcYAt5MwJv3F+EaJYDHYn36KasQz+3Cq/mMY2NoZd2pnQTTKq6V+VqPtO9xLWnKjqWFn5F4PP3JYS3NIT+evmv//zXy+dPHy7PnoIkMjvt8+XJo6fpIwTBvHevNM3OTSmNK8hm6JstpzpENCjjEsZQIcc7piqIEeRmbtfE/JQy7viuNbgN5hIsrOJg0lN10QZ+9BImOaB0LJo1qgGLmeDDYaPpy9gibSYUDtpgUdoeyqppJEbhUuRohyYVpShfFk01AWvi86lzyBZMcB81Fr1GEJqiClW54oUED5VAaaBXkKqfxf+2ideqgSM5cm9Qa8cjT9A06gEHLt99JE+RMTlJTLcJNeVrE8KpfXIQMYB8bnjvGTNQQSB7z+TM66hMBIoQtl+Qw1F0o3z+3NuCJJE31iAO1V6kVSrzWmCIIfw6RlEajX6qQk8rbsOeyyouebNPT5SY5yTqidqqgYwUYVY/B+oxBx5RgZsEQ6mYngyThi/9hlEZLarNfuSB8RwIjiNUM1EZmqkJMiOqsCROhJK/RR6Dqi3AMfjPuq/BHmPNvSMwJBppcCI6q5EzaODnRy/SfQQVXhThnnw+TkoHpoiPSbHXYk+BgcXX9DmSGB2q6pzsLdHoc3BtYpvnsp4tqxDpS0IB7E3HuYiy8uxIUA/BqAVcIGj8oXci1YQEjNeZokVCmd9Z9FOxG2m2UlvibJyrRgCoxPuqWjXaUDw7OsBrS2VmPK6yGK6Irnu0e7llVqtauej98QzBGoCJF7uwarogSfamybP28CRociRoc1gihkGQrfhNiCZsiAUf7Mn0QSscMTQyojVH30JRb65fKk163Ja8iAyfg2mFuDripwIRODHWhP0feuSoxQJMfCa/ywBuenwQWzmJM3CPARCiXEjVpqI+tZpdY9aOQInXJuhnniTCS+sH5P0BJ0LdKXrqc1cJ08RHkEX7r3x8QcK2SByA2u1d6Fec2XOVJ75h/dU8Z2wKf0Rxs+6q4k3S3mpa7oUROWMYnKv1Mmi4ae6jlbZWmrkOzjjrznOAKsa1suaOneAaeK3KhgewNWTf5CE2dTLv8Uknem2Sg9FOPQcBjEjEh44fI6C+2s+xmcwcQxBp19HzW/qmtiRMiD0zgcUzqFmw8zQiZGcjzImpDKaHdTS4I0BcgpSxJOs18wwBKFjFU9dAyh/rJihmonpWS65duYrO4EcN0H75+efs7Ss7YMJQJypmWzTKzOB9/FGMjO8liI7fct7aANCOCWpbTIZcM6f13U3EqhQ66bV35IPjigKgTHiHM/HrL+0Z5RoJignqmxB2hEuC3bU9cB7OowZUSZTWTHAtYJtREvfvJSbAftKbmnPwcADY6HpWcmQMmDyr0ixLhz3SRL2qkNL4krSuyieAEJB4+9YeOAFK1s341dcVfGqyWNB5hQL28Kp/qjwnIZwP0s+yfn4f15JYbOcK/03SOHfQdptnz5KkSXcVHObZpJcf1cn5o8ZTpa4HvI3+RUcIsWaqTvOZXA8g9FGd35qxvwECSU6M81jAJKcPrwwR9qD7P/Ri6JWb78z1s7d8BrYnJZa7bZ/lWbDGezY51t8aj2X+MErE0+Xw+fd7u2/bg1x2GUULWSqtag4oSCz8OK/t7Mv1oZ3aYLgWYgmuL8Asie9sdLQiotZ6bVmRneDoMfYV15MzmHaztqyZbAWUWf/2keRC3f7wMSJdVv4E/7k/gYjohKDsO0Du3DN+jhlMlrVZ6eMd7RXWJOvD+RPcsNgRP0ns9HsqhJ8+3Fxu3ry6/Pi3/7h8+vT+8vjR5fL69S+Xj+/vLt++/Pby4hmI1bPJHjchTHk5CcASKKRORxkQWeLAYAhu3t9cfv311eXHH/827vy9KvnNiHEocFjSVY6qGHQvkIUNPk5T6Li4BGHt5aiYiQnOFXl7FEScwLGUlwblFcehulNkWFSC78YRt++mGzRVrZWFWz0rmkQ1T85ux1V0jANGo0qNj+NsSDii1sa8lo/QnyoAA0LBPWKcUx26QCWrKpr01AT/rB/jDjZTLIFOZGw7aF70vg7TYZkbah3EfnTezStsNW5JxrjeLf9/OigYBPhQwQgsHKoMhYfnFZrlHG/RKgR3Wkmi4mcvCBuf15McFW1rgyufx/u8VgPq84YHiSpyxHiLZ6myYShBu1MhJXh/2oGkBL8d2ttZgewFB2kXXWxvZg7CqtDsSQ4yNAqTtAyM3pD1JNMmsQsCSiWpkhtGgefKZ4YqMFqDFRD2BffIwZZ2qqMJShVVPEaRtBLe5K1JNHvE55PrnTwz18cMSt57FgRIFXYIFs9WA6Ph4ftYuyCso/GYAByB36qzeU5LPKTAnQ2WAS4VOgeOs/6MeNB5d69Pqj7KfFXP5TxIt8CQZTbdpKyPiscS6gwhHhBT+9GeqyNB2nMk+OU+05u7Cj20a/ayNA3OYhLCqRt7zyYRkZhfX6xDw02EuV72CX+439qOjwEB/vDDH9rXkgAQJwBFpdWBcxLWhKd90QYiou3sY5ySfRkJsCZgwmtcsySkE1ORjiNNLnvcuYQnilOcxhLdPMNVwqXaNkG7XB5u1EUSis215Nlji/nDWugoS2PreA6rJqwrGzBA0lQQeT2/t5+Iz5F6eabSeC+sYZDk11BLi66fBRqs6iWQWv9pErbTaI7an1ZADbwq+FQalIBZ7NNmL2rH3AvnhF3lUUUvuFb2IlLq13EQBf8Ed1pp6jpy/1IuAzJhX9+8PcDHBPcBSyu0xGfio7BlGYj8ubM00yvD2JOXADnMiC0wkeBryS3/m/1JsIO/gFYd+5uq3QCfBFKl8BHoY5vZz5w19o/3kNlXVEPvbo8EwecUcJUqdcCkKlJaeQ5N8enTfCbVBxFp5PYdoP7rq1ehDysdj20/7MtooPZ7sQ9U+PPs810GgFYLuW7PMOuhnZeCl4R77Qz8PmNGIiVfVdDsx5MKKPsesPoQzNj7rTDx/bS8WBnQP2uHYv8yw+1zfDzPgjUnCeLs2Sd6rnYeFTQR/tFmk9C/etVk7HK5fEeyv4q88ZWUwgShAURetkdxM5Kt/PB7/Dx7BBvZoB7RoZfHrMBfmVeMf8lefxG/m9hgPR9nZUmDTNfbipgJpgG0wAm/53kCGP74448VQfv0+fKHP/5h47au41aiSr0zW3JQKf0my+wz1j0B/1oa7C3m3PGMrAhLEU1Vbb6E5Ku+dWNUQiW/joNiTbk/tQNSvRsL5/jOVZBTjV9SEk2B9RQeVXHEZlbtZx+zd4552p8/B8D545/+FOCGPWLyZFLO3/rKXm/90dl2uhfSsrTRLFwT12/yhe0OyPD5cihcwsAJM8IRH4lnah9ts8j7xwTr+rvmVXF3RrQMC77X5CjsLfwOVazZMT6PZ8R94hMB5529K/uA+Cq+b6AIn8nveIaAE4jT2I5TBlsVgXm9MyMTfy2xz9lY8s4exw4JlFg84TXEV5w5Rzax3lbqz/FH4vX1VApatbDRxI9r4bl6/Zxh7CyLT/KLjeGeZLEZ8/GMAPub4MMyuQJExCGp/o9N55xk6d7EWTLAsDltX1s7AcChFW7oxv9zQjiV0ZvfLj/97T8ud3ckhPeWEN5evnnxzeXZE6SoQa1IfKAYtNmX/0IjpTJjjxX00fXaqAwqNSSGagIaQeInpvLty2/S5FsDtIqS6Pr+vgrLtCeRzdE5cG12jTztDsU5CXn5/MUCmAbbzfDhlLe6KcJENStVpydPh/6CjFXY4HoIoSjVyfB9mbX2sEhnqUiV4cag2rPHZnj9+rfMHoH2FDrcy2/y+8yQiZQ8PXydWxS0z6b/rwZUJ/FcMCAiJt1GcYlymBukOiMtDujoeXn9xfiGBEZpDKfn5OOR5EhtSsAWRVD67orgsibtedwstY2CYEewtiJlVuy4VxIDE0LWLjPpvvrD3ipyVNSTTY7h4qBJEShqB2Whs9Ps7Ul1NnOS2khtcF40p6p70FqC8i4AOwerX/cH5rA/pE/omozo+FKZm+MSvfZWzg5Nwy1yREDNs8HASOsV3TvoXMwezPiMOi2CLb4vc/zWb9AKBo6hSr2hNExEwgRYuodBl8bE10XUycb3KVcZ+HSG5VVl9Mu1b28kwU/WO5VqBtiuIrT9aVJcms/UKeNsG/y6JlbZ098V6s6CXSrpqxL4DEM1m6FPMDhE3kRWGf1W1Ip6Ssc5GvUjOV3xC4Eb6DVBSccmYB9HTZNxJqmSX+XJ2UeIPvHdFXFB7Ki9vfnZ7t9gKbz9gFoFjEz4eS5WEKz0ft6sVNYOO6HjkpLXs9r7rp3seeN/H0GmFe1RYVnTJAc3N51JeAykb1M+e8zKlmvA+aqN23wy51DZzzGKetD/0cit+hhIBVg50dUisOHQ61NlJEHcnunDyZrbfyWdy2uxR+Tc95Sg8FQJwqZeezM7Uy3slDdQ2+iTXuUkFboO/s0ge6rzW0cdffYTz/dzA+hzAGhwY6CfczrxD6sL9vlyj7zuXJVRsEX6sYmvaqH8PHuIAOObbw6xAO4l53HnnyQ4iQoMgtNaJDAbLcqglT2PzfTZkIRHdOTzpwBSUr34XulosTX73KDq9v3Sd7TxLN7XGezhPQnCxxIiGcBnHFSqCXNFBA2fvD2tijaBoj1V9u9n3zu2YcFqbP36/OwtTPVyZ5xzEdqcwMRaMbSZqtGmDzv9gSiJNpHOM9i9Z5TN+oMUlbB6b3/vUUlT8GP9vx350D5lk95UOMeOsRUk9oDKz7QPrBhxD87WDailDsBphEX6+k5D5bUR56StIMLmNI9NcT6jAUUGujrLrIJQnWvG742xSv3t7GFn4QUUmvBIKrIohN+8O2KaAlmXw6ce7ARbYRwq7gD7VfEF37BT7N2A5LtOq8qpwp/6CllLroefCyYWfK/djbDIKb7St9ve4+xTwSx+HjG5E0gQIABg4fa2yvEDYtwfqU6vP5BnetAQRzcWxNK/KBrnvuL9fJaCN+d78T6sfAuYnOMRz0ueeQo4BQr5mxmoxEreJ8leAGzmgx5jkNZbOUbaWQlT4boCePUXCraFpv6wQBj3JsOCM14aKUkZcfDLo30qucBALgUDPdvxXwOhFNkrcD/mzfYCcUtjgooeyqLgfoj9YoPeVnDOmIFrJzYlWTSJzu82Q5Jnnj2/RM3kMIJLp/gkcQktI18BDGcQK4kps3VJcNFkOalTs+6c8fPrz7bXWCe24d27TTMogw2bGHBu/ZEy2DxffI5gye9LCD9/vNy+e3358a9WCO9dbt6+utx+uLu8fA5qtmHm67t7EIQZh9XA+46FIBDZ4OUkjhlYP6WrVUww/MnKEfKgwvTmbVATqD7MhfmiegFV7kSjSB/Kkbx8yCDb8N2nhMVg+gYXqH19efAJkiPCEupiaUzNwBtUk4Hz7wp+dHZfueKSkrq/KtnbvpUGzzUQ9EG0B+rm8uxpEz7HFJC8cgCgjZROWQSeQ8J1lYddZ9Gyevn9OA77zmKMlBlOVelzECUCH/5wEESBcujGLU71dv1a/G82PEgI6yzd1CpF+0c6/8Tk6Oi5WlJFQsgpK/oMYtNehVJsW62ggpmDdW9qqlmv9lpFfn0NzK0C9dTWiBVgSNBx/8Exp8W+kiJ7ReR55qksPX9eddAIc7QX4kDOSSzmAFgDkGGqilbw+GaR7e6LHqpzUsQaOfjcGXhBtlBWDaWt3y1SxvOzUdiKg0Zcp56E9DST0DmIKjl6DUFHR53NCJBVJ0UiQxHebE7WnM9nb6Ua4sDgqReaFCKljeFlH6bC+uJ5zkroem9QwqzIyH9LCN/dVLkWpPr77/O9OEKNjI5Pfjyvc53PSbS0qkPQaPRoHrzVZR2JgXgCsjhjhvw+r93Y3uM++YOhtUKBwUw1YCpfQYsjM/+2PQRrfI8zfvkiawyNpNV7lOHqBA2mpd0keJvqZWZ7jR6vpH6ZCkvUTg34Tdu8i+3PBXTSrwtONUFT1CiJ8ihH0kpEqk2KAyacnJvP2TVPT+hxLictviHSkWNf5cDRCQEw1u/X5LZ0HZv2k8Ssz8FewS96PUKDby8T5zi+Yc48CcKLl0dApTPE0ecs0jbwvEg2KK62RacbeXTEyag+hurTMRfev0mjQXYApYelSnbczm+1GyTazDidGib+Ikn/gJico6edbZuzbW9fZk2WKpdgFHv6pv04ZRiUshpkeFRi1sjqMvsWcItxQjIMIla0ILhJaYdGWxFRdTiVq1UaCWiwr7nOJ0/SG1i2SccjJfmZLcgs241lUPgitKIh8OkVvqkdz/4HXB1dmJ+ZTEiDS0C5aknEFfYariXz4AYiJKhJ72t7++Pr1p4QgTdHWazPN2J0A/GUtHf/n+nLZ4EVQZAt9THI/QiI11cVMaixZ1K1mBKvNhi/ea4Qhf43ARHWwpYH9yHX7t418HIPWqlgicLkWdXy7IM9o66pScrZTp7nEKaaNYl51yJe08HtJHHO8bz7lP2N/U6CMODGPvEASieldexHn3Ep4WeKfQCSsQxMipzNyTWzt/g560OvL/so9P/N4wtY/uBBgIra649HhaQsmdpikydnsvIenhF7M+dso7pUUpTO6LpwrwHfl2yERpmWICrrtTf84fxbrcIOEDsc63YCgrCJrEmYJxPycL1NeAPubd1/IQ57//7y/Q8/lPJ/6j/2fVaEOPd8rwDCARqeAC0+t3O2q1rLMycOCRV0CRYAJv9bVgbPQQZK93WVvLW/smjCrlrsRBWL5/3Tjz/FzrGunAWptSYgnnG/i3vSBwcQDiur10Y85Mil7o2yXqRl6scyZQD/ux5MKfERd0rc7U+ynPkjHd2eyBSC5gOMAzij+oHGkS108LMUjbBBi2N8TsQAxOuwF9orWEZb2E2ZEfzwWuC4d+/QgzBuFiBI7/DG4iWGqNbVoajONRjD8D3puV4rCa9PTL74jfc6YD46JqfZiJnL+v591pyYtjH1bXxRgI5nZWqYUwgiJ97mmv7nCmEH06eH8D/+JXMInz1FeOL9BVWE509fZDB9+t1izKlylWufYONjxyUEW1rFID1990GmSXgqvVs60LrloiLXm2BD0ucHRYEAVWSejXU7vm4Mwwabi+JnEwy95Kvznc7OQ6mPpG/0Gnm+NYYEZdAnasSkdbDA5cW3ghPlTQYRDwVLxeNjBWzivJTS3kPk4IBMKOBRimEPDAcOo9lqQpHTopGl9hiQ1ZGXKsQ9NRhp0FvE92ERnKkatnr1IYhZZfcxVO2RqVJqKyGislwHMxEdBZHqxVCjJn9FkVp5kJY0pUNnOq53Iw4DWuvU60wS0xw+We2iZvSXdgB85KqXpPJzRWXYJyZyL15Ak60QS+mloylsb8mtLjW3gjpSdES2D0T8NCPRQ5XD8glEHES/Qbi/4/tM6qw849Ay4mNCQQpU8EykR2qkDAgaWD/czMiOHDk3MDtzjPW2ohK69Xq9VLoSxeaZtF+xAVsM6/o6dGqi9KkEjtbJyqVysSDAqh33azKsQXOtDRiuprj/qw3Kn9Lb5Cw6qxoJfEb/9v1JIg6p5tIprORYvdT5sb7tVawqF1YiwMFGZOCY2d/fff9dED72ht+p2m0qrOuZS4VmlFXOMAl1jPDNuy96uQxq+HwCEhJ9q2UGc9y7Y0YKEpWyc/xZUuXvrGCXtdDkPEDY0MQ4t6nWHQFjQI7S1THwPB8pqnEkQ7ulxxkw2vNjz0ZQWmghQ6YTNDoCaMEdzyciLrkOWBVF3Ru4V0mVNdDmlO3wIPTvI1kBPNssKz6vc8UqEBbq9ZOnRzUtfUOvXiVZ+Ms//EOCIRwzVZj0t47mFAr8lNrsRU2iMUp20ObMW2IeaWXvA5JNjITf40+scnD99rkl2UrweVVaNThupabsEvdbkPKpOAp2uNeliWMHAOygskvPSeKWoAQ6VQPeJO+zpaDy33/3/UEptyclFE6CKVgvEx3gPezzVHWnQMgaiRqfz2fk1B9u9MiJOpkKw4L+BkgVQrHfOqp4CB/N/vJcCpDil67jQLx+7aqJodVnqxNc53H9qTLW7vElScRXLTRos2JVcY+OT8nZmIhDXjfKZPbt/NWR9O0Z2zN2gIJHYNkWg9ibJboGzjnHGU0z1ohA2tYrDIJJ/cfHLKjMPcyeRjl97IGyUx7kPdwvz83n397OK5W3cvcV1tJeelYLopclot0R4efaFVWJVL6Ay+KAsniqMio43vtsS8R/i7M3C5L9kOu2b3F7NtWk9WAeIPFJC8DnKGMrQfLWWf0Hx2OpLZDes80qDYjMmc6A94plWPFw7APrk2HkAORjwpx9lD2j9neroun5MPZRsEcgIOf0rOS5ai7vO6rQE2urT52A0SrT7kWAeb7b9hDtQxKi9fhK+2S9oAWyBvrUVD1nr4njeA+U5fQLDnDhWokJrFhLd06c8VVfeQArGWa7l/P+BUzj99988zI2FEqjMZRgTdZ3IneKobVyWL9XgR3Gs5WBk5gckagJvcgGiX+fb3fWcGP16xgT/SbnwzWxvzl799Fi3jGI2CucDRNX4vMwzrZnA7hH3KbtarQgYU8E9GWF8L1cm76V/83eg5qdfRmG2nQIEve359Oh8vY0du5twclzxU8l3jAyHnadef4RX9q1pro9Gm3AmRUL+C6APj7XxNz2J/1bWRBXgBb/TKxj24R5YjbXAAAgAElEQVQMQum6Hbnx6PclhJ8/vru8ff3r5T9JCO9AeqBv3V0e3Htwefr4Wf6+uyvKfW8JIYOYOw6i/Nngpql1V5XNQDPIwTEUGod0l+HLIIYMpX/75nV7pZ48uTyH32+vhAgYO4ivdvbIWQRhCnQskj1AVuZyoHaorn0jrcDxQNi8795dez1sJmVzZVA1m27DRrmfKL1NEtwqD84zlb0Mf4WrO6XRJaJtpm7VhuqhAVC4ycew4dEbd/ilEOVQD5FtUlR0FtQ1KNqoEFUtbeIXNHP9cgbfJF6Wx1n7HECTwCOBbB9bNuCMyEHdG7Wz1dHrQU5gcQ8qy3UOodTZUFY3cD6COJ8/rV/y7lC04jDEOS8YkcpLnwQJYRWvSiv2Xs6y8SJnqRwycHnzuFJxWF+TwZMBRFjwGKQl6mxZEVr/d5DHJYo6Yt7vgaIqnABpQYdiOaEWDxYySUl/2hSxNMpx2BNW0AHXobZiyntREo2q5QlxwwAWfSXR/FIGO4jogrEjud1IFhV8D2R4SYJreq7K2ydp5c+kgGDCYNn+Qt6fs3/mvJ96DK4Bd8GAoO7bm4ol8Zqgxe+agFidiTrxzn8CxPW2ADCUmj2q8ioMMREHjbK9Zl84tzVvF7Rp47+JXRG0+wmiEuS/u8n18D1xbFRTI+dPs3bV/CJGsYCO78Jm4MTZAHweyDTrpFMXafb88O/OZCJhaBCHnTj3GLXfp98n1cQ14XOV4ZYG6V6PLRwIJJ2aPUiwnYQzcwiLuJIMwoYg0bASb4Dm+hDM8nlB2EedSQL56FEqXnweiaLKtKFWPi2dGyfGPbz+rb3EDKVu5bCBAhQjzv1RBXEg/Kny1IpUn2/FvNr3pbMMWLI+a1VZj/O+PZHge3sq4l9DiU2cW/W57cD1BQmh6w7Y4UxK1WQPJulh7zJWgyR0fUmAi1GXHZVZoMgzyfqTYKcqhzgatKolPQZ52Wvr1ebZsOc43wYknj8r1AmE16MdgG8odYKTia7xLKWKmhAF0DxGGFUoKIqwp8TpjP6zh6QLGvDx2uxD6HDv3lVBkCrvRIRKuS0VN6DlKrP4BCuzUfWegiw+wSSwyXKFnKxWicqb+PFz9472xiSjAG6FY0Jv3Oedk1krbwkOqTxH3TBp0KEnkH2aMUZNCEjErIIdCdFGGXGf0lytVHEP7hkDXunDSYAGamePbEai96sAVCrAYz54tq2KZR+s0mZPK7GQQnACGpx/g+aEamvd6ay19uRmvMLYRSYbXJ9UOCtCsXkTELKfSZn99JZtnmrDtgWusKmWCGRc2JSiiZmwD72mMrVyzRH9aGyU+Gq9nqlkKxS4vlIVQNMja+VyFFLv30qh4G5bgRpTuXfcI1ac9KllOdQnCGCZ+MFw43cHMDldAQsBiYlGGeYZnwFl/VHtU6vsAfX2rKWQevbP+17xL/vLTcZ5ll8DOKk+DTyzTz1MJtqdiHVXIVU1VF9sDB8wZL2UfLYgk/ajz7yjdPLeB7AXmtyy1401ZHk5j1mdDT4/bQpjnzmaIXZPtdfFPwLXibu/qHYPeFsRqmM12isc5gTqtfOL2k7u/bi2qdsy/5t9SxWWdeP3xGGcE3wkz/IQmZkfik9dHHAu4ET5dWc84nefqeAP1HP+MLZwPYX6V3xL/W4B2gpblXlj7C6YzD5k/bC/gG6O5kpP5mJd936u8/dWCG/e/Hr563/9++XjR/r8QGBJsh5FZfTRAwxXqRcURjPT59PlcvOehvSiT4yegFH6JdWgVUSc5ofbJll3Qf5xPjQ4QlXovB05/nFIDgk+icqoWJlEIDLij4/SegL2DZivYlFnjGTQc2ZtbfyDDeTpfdkMGpzmifvLJmBjV+q8za2RnZ+zTeVyhsjNJFqRBAK0nPcvkeK7W5mrlD8P8pwQOsS6vX8V3IjhjYw6FKom3qn8DWnmQRzGA2GaJCMNRg8V0AX+ktUMFhrkl8YZ5GuBIUEs12XFie/K4R+FhmeGASWozeiCKJO2WiKiJCpXCfpy1YN8ruQtPQSDQOCQZGLVpXLbUfpsL86hCJt1VId1Q41Brxl7ksblqT6N3st3pqqweVxU+Bj3kfEJL1+EdiiiJepv8z1GkrWk18XxBvm89H2CqLV6c6adVowGdcrS2RQwObju0AB1XLluEKUaiiT2UwLt2I5SHTN+YGucZ+Dg51VF+B6MUuhpG09RsKA9Pu5LgwVR3tB7F7CavNsj4uBZzlckq1clkoZwKB7+ncSLz+QaEbGIM6Xn6mk59gGNdv9WzFSeZM+pVmfyxOeocMYa8uzTSxP6jIPDJ1I0g2lVOgqMO69VBC4CnSQpM0FLzYwdWqM1e9b9wpoXKKqAjH1FJD68BsnuVIXpN86Ym/Zwgnhn1uAcaxgAG48gatjn2CAkid0CQP4O1fBx57Fy71wH+4FkID0Y65uxSnIkPFPC4+ehUt67F+EJE8uffvwxtpc/JH2g03EOq0BWpOp99jYiGDiko0dt96IiqJV1zmmoYU8eB7wLov/5U9YmVMbNX2KvNfEtjfGcqJ6DTYNx9k56TbaHz8ht5vWtep42gVSbHieQTEIk6+DUt6itNWGEDoU95frpnSOJF0giWeFscy2HlPvo6waJJtdQw/BZDTIqWuVzOSPfPu+MpDnEFdrnFVGNy+ewYgThaCtIj9HGQLDn7NnJNaGml0phhR8yyzBCFX2+rJfBZoLKjdAogPGpdi+0/VbfFUCQjXLsz/j4skXYw+wN525VqKeMFRMTbYxsBsECxdZCeRp9KtTFjaNxXVO9RZxolXiDPJM4A26eTQJ+QI20TXS2r8Hr+Rlgb9KzBbtj58dAOYHxBoxzXXntZiJGyGaCcDIuDOitWlSJ8NmhVJjrXZ99bGYEyNpq0gRzIOqpv5hnYkJxBrL0nwbdfpaVuvx+n2P1KLHCbEbF8MoKSIK1ZCdxAcn7APLGAIyUaW839/DLr7+EfcHzYI0JqKVAApJllmHaU+gT7FxSbUXbN0o3tL9cNgo+l3PH96n+6mimP/35z4knqPr7DIgz+F7EykwuM0sRmmpEkV4kTvG7U30bc+Obb7/NdevfCcJVBWUf25/pe539d/hFZ1jOX/E5BOb6aJU7TdCoQgFqCfa2ZWAVsCl5JwmcL3AW95HorSrpHjAxjI8eLZjf6dvPia/VdnwEY00QCEoVes8ZWxxBuQ8fos/BupCMcA/0y9nXZwWVGCcg/DumCxRUtAezrTcVtOJeUz2HVm8b0Oj8VvvYh6wb+5g2lYDmA8lUPdYHCFAl3lwrhfE0+y7MRCproUgyzqLJ11V5vyrYqkY749XPkNYd+3CMbOtJ43OM53km2Kwfvv8hzxsANADqgwf53xmPN7agAHRykYHlghx8j99tfGf810R5Y/VOYklcO9eZWcYDKzO6Z2wh9wDvDRA/uj5/+3nYeJXxBdHSRz3bYP7xuxPCdze/XX79+W+X29uby/17CJ18yPzBx4+gSDBwsZv0cmlAWxXO2wuVwkePJ6F9fzLl9D7dK1XjwoEnuKEpFKrAKncfkIYdAqAaqMM1+/CaeDTZKKIon79s3TzSoUkr11LapSE2Ze2PVaSE9nEShShqVQSD67Mhus27fF5HS5iC6GiKnF4pOGf+ReczNsjL4aY/MU61fWxJPKgIzPHVQFaVqqhFUfMgzq/hApeXnYcdief2PZqgsfa8pmgSdJYGmvws1JgTj71Fw9I/RcR1PF3B/mmlZIN+601yi9zHVYq/K39GWXU8Cj10vUYTlWbhTK8lilbOuH7+GFx0eLDjS2oI+F0pGzW8lbGuAADr4yzFzlvs/Whs4rTeV4K+CXaDSasLHtQgxaOgck0GkyJhOIZQGjZXLujvqe+GzzW51ACJpta4d08YTPk7DYzJlrQxAtRUgpfUcF/2HZ2FIjA87NlQNT73GR5rmrUsh/9wKpun1wS9fPrc++hRCdJWQeEZpeAPJQLEeRUCq9A+9zixk8hO+yuuKlkJSkZX4BoTHK/CZz8FnxHJfxKSzQOSYtRezaH9nJfN/DGos9qvgiY/t5Isgi8CyfccDugkWe8anIOmAB5Tuct+isBEn2Or41elNW1TEnHn6g29PJ8V3mdycyD9q8iELjIlxDiuU6VGxPf8Hta/yXftDmc0yTQ9Hezzp09DU2FdrIhy/0WSO0BXu2AvXqgsA8fynVaAR3ExSP6iAhuaPpXeKmyWSt7eCa9bxdHrniqYIwJL8I7wluCic6VYA8UYXPOjmvr0afqhSRhIdDgL+JE4zK2ztBl+l0QCQHDjQ7hPrpu1CsoaCm3ttOgr14cdbABXAMyA85w4mpBmv63SyDXZB8I5U7AgiPMokZ0nVn8VkGkzakOfs59vwhImCV//7dmuLZloRADVKdNt5FEq5qdeNADBSMlvpIdJA6/hRlXAlo7Z/tW298gicV8JQBVgBEhp1YU9oC22b+ywKRN0y7rPLwZg2b7GL/LdVr9S6TupFetr9WHnriPPc6qao3XaTx5AgQB94GpAqkn3s0e4XquaQeNtSxnVm/twD5pw8bxIGKGT+Z5U6zZEPeDBqojcU3z+quHScOODlyCcKzwyUM4gCuscBsPBuED9d7S1sSASqa260qrnlRrs786fSTDaClhl/GNHTzZIv6JtlUXiufS7zv7Tihjv8Z6im7AEjqRBm9vnea3et+hQAbiITglQhWHzLJ+ReHI20/XMNa+y+HXgnPO853hOjrEBCpbJKis7pCJMJuFJWBbPmTD5fAKKjp5//mxBFfaYwCX7KyAfbQrPnrdXebRkZ83pR4x5eb2JrCwB7iVCZWOR8HnYNHw7oLZJeWYDojQ6wBNbk2LHesbtU/O6M6ZsowzU2zBmCvA4imt88O7bhC57C5bMC3o0Pwco7YiGCuSkGraRbbTARMkbiv1JVEZwOpXS00i0+K+xJ/IcV6U+ktol3iSSqXzPlrTAgs9rgaLCjZ2xLMhsnMQ9cY2stX2TtpEoIMc1B5R8XGAUUI62iIAsi6VSKCHGhy24RJdzKHvCBFmg86j8bYpCgAx7eMcKZJ0SOzMLOsKD9bMmiRaDwiy6u83vLGglFnh78/srhB/evbm8ef3L5e6O8ig9P2Srny+PHjy6PLhH8lEqBX1vUTdM/9tmAD4q7Qpapw6KTRAVT5SmVtEAkY7xDc2kRpK///jDD5c///kv6TlgYxzZ/DGgvmpfVptABqOIyTyUNFE/jTOFR3uef8RB5zAwYsDBoaVxdmwBQRMVMo2LDu7pkzoGeb3e04H8qeA3w2O/CBvpqJgm+CiKqfx5lT9JlKUGtH8n6BlU1Q84lQ56BSFWcCDOziHvo4XyLAi8pc1wCC1Pdw2b5MQ4zojlIFNVi7Jp5+yILMco7bCXZtpDnGQ8yGKDxRxqehlOc7TkrB9zd9bk3ZL85qjtPq1A/fLLrweC2YZyDteTy/tI75fG0J7JjmNgM0sX4LWsUaoQo9kYtB3PagbDOZDSmI/A5xTgJ3iaNPJZ2l0nlt7OJwS4FdThWZyNYozIxClI6oLejvqSRHvJwZFQrOJ30BqzNvezRzFE0p8PilTGK4CEAsCMTslgcGgfUyD1mgwwotA453cgzgvomuwAftRAaTTcJ+zhgx48OmYQ3FUNz4BCHUB59BnOGiNMf/Dbo88AB07wy7XzfEDu+a7MlIrIBwPFQeo/pLn7oJmtcTwUklF0Q62k+hgb1CDHIa2OYTGI47tMQqJARp9ZxAL6fGK0t1dFZxP4bMSIibNCM5GsB1FfZVc6cILVpwVvCOoOauWpf1e08K9//WvsH9eTWVNPnx7qeAYFXD89BJFxH9KMEzchjALskEITXIMK/p3k6MXUlTfs2mCC94IUF+nvvFXYF52FWGYC+yrzv3ger1/nObIn+Uyu60wtihM8CcgA/gUsmeos+6MUSxr8HbPTqqxVRmw5DiufRdVCit+CHSuMPBuTWu7jx59+SkLI/qECkP6PJf1W8VkPwBWem3YstkUFwFGPVDqNzV/yJ8Mh1KVjePr6mTbiRCfv8+U54JAJJOmJDwixhFDbdLZj2oYEb6ORRmTlNOCa9eW9vMYKdhII1PNmA0SZTfDaglEQi72eYH8iROxjQEnWj7NoAmCFkftm/UKffv/+6AmVNmZCYnDI+9kbBEwER0m2oVgt2eaZcu7oXyeY4Y9zulrt+xR2kWIbfm4SzYEs2lF+plDEWYXUgFSKKNfDe/m5Sop8hteUJG1B6Dl54nlIS+c18UujAWI/ONv6ECltAFucr46i6mginpdMhwirbOYr1yx9N/cyemDWZP1YsVvrP9NXR4DoEIK6+iETl4r1VZClwhxNMPUDrQA36UoSnbXdLNUFyofIyomVot/Uph6JndoGY0BhQ/KMVtWoT22/siCg59fvP9P+rHzrgwxqeY9qw6w9f1gHYzWfDc+pdL7OCE4xIH7lmoDGdgxo4PrYF7wnlZcTWGiQ7nPmsxJfrUKTXmWVnVeFtQWm+7w0Re1wbOZ6JTlv2BquOxRy9s5oyexV44rEfjsbBVGaEAosJRZee4DUY4sXxGhlK5U9hY8N+BZ6Iol0xQClJCe+YnzD4qAWRPonZxNKJ32ctE6t/UvhMH2o+0PgxUo76xtRmSX4+BJsRBLiXYPnQNEXk3v2atlmjGNrfCpQcU7sjWG5RgE/RzdwI03UWnRJvDBaNOc25zuATkfpCIISbyQhzGzgK+Mie/jB/bA7OsLmcQQef/zbj1dRpTES+d4ziJxr+UqzIoDGqoqhza6SmlEVa1XCVrPOZScRi49p9qD6IHxHNBpW0GJ/ptVkBRCeP1XO0Hd/L2X07yeEny4P79OISGWsVSOoo3EM95ckTnXs3oNyxVNlCqpGGbTNp2xMlEgTbC3jR2mUB/z61avL0yePs8BBRYMmXStiSYagw422WWraNSGMQcgMqNLoajRbyUuQSu/PlCiBIloNgTrXCgwbJ+I3DnGmahKpYKiiVY1Ko+/bzhI8c8VF0CLyEJTn9hgtwUPmfkWppWy2YtLqXmWqW4UTPZEag/LROZEUQZD6EoR6KAIJJv0ZzA7ks3j4oY0M5ZIagcHXARkcnBNCHXFL601kVB5LhfFe58ioEmWDe3sDOqjzjCgbUGm8+Ns14Zlcq69NQIJuBRW8jh/h+zOj6+Ymz07kXUfQymnXz8SnSWJnpF0DVpAVh4q2tzMI6Xj0zuo7kL8lE3l+SZ4b2MVQPKu6rfLM2UPr15G2qQMWxdW4turUSoVOzcbpoLShYfcM8R+fx7+tSIhyxlEazNpLkxEo0NhQGms1iPUSacXoB6kOZ78BI/u8Fbr2AhkEBYmj72ooW84HFIWtGz+P8iPU70gt4zA7OoX7ijDIh49HlXttKqugt8JWddpWHXx2RcCqkCfFI0mbPz9VqxQQOGjOq/pZtVSF7HwWCXK5XtFfrvtIxNIjTcWzzdoGvukZoBfoxcuJ+zAbsfLP7Bv2ftTujtEZ131mUCuwQhDOnuL7SWKcnRRUctRA1jYz5RbsY19wEGc0+lx5DN18z4/ggrNBoNFZiq2KJpggYD2N3FBIhvPFczcha2Lf4euhi6GCnESyyXsSq0PsqmsVe0bPyAKeKJwOxDvWZTNBE6zuOhRfgtpqJVnVYs+HvZM661IQS7MxAc452ZgAA3zeF5raAi6DGNDrzE3Fye53BfOaMMRuXVBrbnBpJdPPLcpclFZlXl8jCKGMusEarz/PupSdEJ+4alIBtVKa+X32cahbtFU0GJOq5xpGUGj3rux+kpHNDUww+OhhADWTQp4lVCcCM/yzqnpcnwlq0fnSvwXfWAsTXgO/BssFhNgnh78bM+AsIa+4WCvRo0dDC1/Sx1qZPORz9zx5Lvh4K5M8U8UzFAA57P9JkY+1sd9M5ojB5lHhWv+nAf/fTQiVl1+wFr+4/Wd/ZKpRAalL67JvzID6CpQ3yU3yvYqG+9wKYfzDQNwAfGP36ENYawWGEg/ZZwoIPODVs2ePvdd8gGVjO5xtZRhQSyY4M/4usdcqLvUDVFiug7k9Q92vrQzbh+8+Z73zHBksnour5oL7P3vsSfvI+O7SPRvDfP/D9/FlUCO11bJtFNSKP9roLGMahUpMrgOeR6ikFVCZYwKd6Q9dZT5naWqfAY/omd6YhDPrwn0oaFM2WHvW7M3mOoybpPMesWX0L9rqY7zks7c4YtVJW5be3CX93L9zGd1rJsGejVL7yu4ywXfOJ/FT5pi+eXOoD1sNZL1UWf46IUz70CrQaadZ9RWAjkpo6c7lLAg0sU+k8B6bwELPHWBLxzHUnnQ0CM8pFOAB7rI3tMXSx1Mxm44H+4Z1MfbxtQEzpqPBdUnL5PeywtKm8hnWwmKd9U4aCxjXmbgTD5XuyTiLq/BV4ucoU68gwHJYdPgK8DEOPjP0jIf4u368cbBUcauify8hhG2j8nxaRV6+PHzx704I39+8vrx69ePl7rYVQv7GHzy8//CCYgzVQOiiKSUncaNUCcVsTccPGhQ2Wax4y2+/ve6Q13vR5GnwFyraeNUfby+vfv2lA+qfPM58LwyDqHcQg6latTzdSmESzLv2zMV4HkqULQNrrFnMHoIFekfla0nnqF9xwEOSrK4R5AShF2WcLG3L9e1FOqupim7oHDMmILKyVVclAS1qUan4Hv72XDZ5KfWLRAHkgQObHoiIKHSjJeFesks11L6+CDk8Y47Jixx8aKfdOHwX9JTOXDMwzOwyaAGpErU6ZRVSyouCNrl/+0ZAUhiY++urBBQkAIjKdFN+KewR428yciTcqu5tdlrup1iU956EMsFk51M5ANnA7+Bgqzq33k6TTvsUrGqwrzDIrSS9S+LGnzrkIlckYdICuG7nccVQrOIX5cvRVPg8eeJ+X2lP99bU3hk5oSNt7bw+A2GR1gSiq4Tm9XMQOgWT1lCxJnbApravVEPI60qBnrphRry0D8CkTkfCtRDY59nRdxKlq1L+WDccc8GZJmxpbF4g4Lw5PlMar+q0Z7QwQd8QT+9lVuBIctlbcTpTik0PqWDJKalXbY/34zCSvKT61oGs5wCtlEUqn12P0q5BV98ngUugswCzsuSdwxfK8dGH28/VAav6dyjJPXmSICyI2852VPzWM2vQVad3PReVU3/bc7tk/4x4Hs5uTfyl9BQNN7CyAsx3iCKb9LmWVga+FjAoJaxBWPYhdP8h/ElSNybgKuhQEEU2gWMvzhU0UfRWcBFQaHXfAOm/OfCTwpxJDXs+SrPp81wf1HqhzueFIAv7w58knFPT4z6toHGt2BD7gvh+KgFUnnsenly+/ebb9r8giz/xHmxNbP5zZOybzEr/Pt+LgE4qIZsD2WCr7Quuhz2g2ivuUZo7a30kJKfZaIc/20gTlepSYR19kjU4z7sT8OIaHelTv1fapq0HnGsAS0FEz15eu3Vsv1uDdZknBh4m7ialPruWEtoXy//ZZmCfjWfgXAFKwHqLWFjXy35rvov7ay/laGbbq6xd6eitovB9Cqd87XsyZuT169jiBIajJx/B2UAugy579c40VWmk5/fEhg/RZ6FMDMKW2fViV1lP+81YxwBzJzZCq9b1PQI7Zzuh+Ip9xsYmYcGgkP30aXq0ApTd3YWuRnKTiuQjkv0B2aPn+6xM0uJvR8cMMDdRPxUYpTb6bKAX6qet1nvtUiipWqjmLojJ9UlbtDoYQHObrKO/2nMZllDGWhV0ps+37SH3Lt9OcZGEMPZduvz8eGKU+REFvFgDKX9cR/rCAXdT4WmbRD7n9jbJkDbL/SJbp2yfVlXpUeQ8BxyfME+qzIA3RyGk9t7qjsKDVm5VPub1nGOuy1EwCimdk0rjKAL72MkPH5Is48uw07I2kgyumtfz1b0iiJO4MxXSamLAkOOzBZi8DquJVqpk08S/XVrRTkw91pPAJp9Fcvnbq1ai9MmJNaL58SgJNu+1N1EQ3mcScSpaHKYiLYMmDJTt13Mfs2co/d0UntZvyH5gPBag6NnOpiCxtiLPXVlvTUb5ZaYNhF2GEBuFis5X1kYG+JGWzb5Nz3ErjwUSq1KbczXGiwqk8dnbd3kuTGdgRN5sLnvs7EOMfy2kGEvyubG6J92I0JAHILbvurOpWWuKbYKyvyshRGWUuYM//e0/JyrDhue/+6kQfr7rXB1ooizQ02cvJihQWmV6Xx4WzUzWvYQwox3ev4uDxrgV7bpNUogB4G+SHv7mgKTxdcNEm81XiMGEL8nKaBAcNA6OVA3Kv5TmoTvxUJj7l+bKj7cZ7MvmCoo5fnV7B6/z/3QwfKaH2IoHCxuDsmZwVdKC+g1xsgrhhgnlZ0lRgnoOHyIRSLPPGSQZmQpVk6BSQ4OWPeuwzByuU3NoFBgJjJGa3liKA604yXrXJp1midGDaSKofPeeHUlXKE7PEVXZ8N/RRkpdKpUr9IZ37y4///JLudLbbF3XzdFaEsTmLE2P514VNw58kO8F5NnYMeYdXdLqVO+dfcZrQTtYJ5HAc/DL79OnMvERA+c20N6kCmCiXEpiKwpR81xCnyBswz0VdknguOHsee5D4zAafAb7I8Hd0yetoowOFGXVJ/T/Kd3ObMcm/EGBN+A6SdooxdLH7NVz0Dvv4z7ORiI0k/U08OwR1VDghM9kjbjWiIOsdyyGWZGmY8JPA9hr1XmI7UCRVhYrOGBA1GHJrEUR6wTlo0Sa+MYZB019GIfD7/Ms9j6R1oIIGPlWFDDyUjuc/cN1J6j6+DFnWuqWDiwGfYibzueo8juHcOMauA6q2kn6PyK+UiSb7+J7rQTVMRV04Y9JzlEtdyYYFZcNQY4AkKp36ctsAJiZdY2KDydhxT4gFtU0E1T6rZ9UwMNER0XT0pWhuD9rRXbUXWzcQX8a5cs5nXWeX1bDExQ/epQqYZKqObmcwTVgmczocLL3FCGK8EZBg6C2GSLfGa78gSKcXlYGpg+ICDI/+xL70JwAACAASURBVMbPM1JmFWYBhvQzrj/N6k0rDlVhJRjlnAVUgFHy5k2+H1vfpLbBXYJImBEmhLOF/FsalwlwksFVnyJJngS96LkOueem1KnY0RNVnuspJfF+1jl7a5L42irBIyuEjnTg94hcdT5X2Sz8SaK3dgr7FY/qzaoHR9UwLQaoxG7Y9eaKsofsURHR5vsCYqoSGIXXnmX3aUk+A+cOxcm2HZBAK7wQG+b4kjGDGnR2bJAz4xSg4KxhL2qnr31pVgprFysYwVrg79lDJO8G2CasBoU8D4RF2DOhYZ5HTyw+4JwT0Ift8eRJA/nRrK2aYIsC4OysmGQXmKxqM6BYZ/nVflvlE/hKNXyV3NDfR9HibCV5GfDjz9mvYelMZMmAjXPMHwfSa1f5W5+WBGWBNr6JWMmEkH3PflNN3eq8garXnee9nlWrSO29/3yIy/B92Gvii5xV9ii97I1Oer7u3evsubu7iuAJip16bgUHBFWwYbyXfxssC6oeSfExAgt1buamLXwfACot1ZmX9o0eFbEBBvp51oeYBeDvSP5PvaCOyHB2LfcXGzjav0ki98ieTC8eCvEDGvmbPaC6Md93nLeIE1ZEsGB+K0XZOytixFcnniigIODQHrcCTH5mEtGpndI7zfu8N64rr1+l3SRQMTfjkyRmjqqIcv7Hy88//9R2AWYX0hOXHr0ly1aCZ5+dWawoXuL59GKPwTM1cQDD7777/ihOHKASgmOhTL84+vQEWADiMMImyYobyVRKPrBkTDuU2OTBg7Xa0Ct/bQVALRRBI3IQWtHw8SZkFnrcmwIv2S8vXyRJgxmjhgN+j1gIYMIKevrAJ+6oj7A4dSjjwziZH8q4jJPi8deqpDteR0xlTM010oeJv2ibBb2LZT3y33VaQUHY7MmJ0bl/M87EOdu/hzJKQkj/4H/8+/+93H68uTx6yMLy38MojF4+gQwgSY1BIQjgQdA0Wdrop0vnywVhmuIn/47yIqqim8VFMkjPIAuWYAaUL1QCDlKb8Pn8RCgeiCEv78mmqbZN0paqQXoqxqsmuOPgty+m1RwOpMptVdWsMYty513RRgxknP/GI7Sit1EN23A6jyJTFYk5G7ZzpTLI0ZACH3JnlVCJasm3xoGKKQep89qulbJWEAleNGxJKFeCFn1K7niqPhxo274/cvRPnwYBTzlcZ577p8pZeibXlJ4X1LugnI7aa/KokSI4SsLx4WN6NVuB6agQG5mDbB0zhjrguZXQBlTSegIcKLmdMSBQE1oparLcgI19Eye4BFJU3yqJjs41TxA0EYEGeRMdGo3G59TehhrgIPejiZhQlOO/+TpRoaWi0pmRoVJNCUrVPpMHEB0rBenPXJ+l6GUMS/pXW1V1n7YyuD4lqBJDA52r1mSpVV4H6pocBME8zcgyED1X2eOIeH9k3yvnnWdFz+gcoEmAiBkvMtnuDKGO0LCnjP2WyjSGfBUFzqLUrKKpbbgu/ayzATm/PGPek4rV+gR0ihp797e9szpGK/EJrkbJ5r1WiUTerFoa/EeGefbDRm+TXRMSgR7nJ8r/F1nP2dv5yhga5h0NfQsSKZ2VmX4BO1TFvTaId/5oK6MadT6He8DB0y+AkW9/Sxv4VbLNM12vMdfB8xFddFC8yH3FoCpkxWdEgWyJldQ+1tYKNOchaPeSfe9T2qoorOqUCbafPc1+t8dXOi7PgoSN74amjI3hOqHBmxBi29KkfxoRE2ra6NEZ/RGKfpU1Pds4VsCGP/3pjwfIkmQitqLVw+z3iQhcRaeqVpx9NcGgsDjW51TbXmDK6trRq7qqhbTayIlvhpTB6FE5m1jBoeJ3XEcFgNhDVpYikb+AmwRNUR7WlnOeZGRjd/QlBWseV0xifUns3wRa9KRunlwCifWdGkioMBq//BE6dxWd61PaupD1iV9uwkriq+hVVXKbOLtvmsS2v7y/K/OlQWmFjpoI9d6tauNTBX2LXiOyBiOE1o8Gb7zeipCgKu93RIp9NlZ8DoCKddnIFq4pA7cHKmkX7fVLkjOxENUf+RnrzF7lO850fft6ua/ON2uyaEWKa+Ca6SvKuYZxAqNk9O+sy+baslAZVbLEz4DXBCk/16etpYUdbFVYRkIYFrGvpXEKbBxVkFWKXEPPdvvm+vysQuR3OxPaP5Oa2O1T73lAyddv2kYTEZoyw44K9oCv2CoomoyhedvqUUDD552tdyRNUr6X2OXZzMYzk5r3pS8vI20KNJiom8xxz+fqnq+3DzF936PP22PF9RsLtYf4qhHAPUu3d58FmI2y6vODYZC9L9C9BE/asGeXa0u1n+rygKjzvWctBnxZNIg9XiXIvWC70LkH/wwecY/pWx3gaO8dY39M3uwrphLLftHOBxBNBf46a5tn5Sgm7Gn8/tNnp1nBBU2MRdif3337XewJ8echKhOw7l5Hy018LqTS+62cxQ+Hls1zxSdutATTC2A3MCd19G1sNPYitmcKpTkHYyrANuTcNyYt6JzYAzB/sWdZCo0RZVpx7YJp2X/OUtzc3VzjQIWw7FKlL4PH81WwsQJ0+uOApatoux8ETa7n0b7eioOFGbAiii0a0oe1Y1k35sveUWQrKCUT7LwnZHP97grhb69+uvzLP/+fqIw+fUIACdLbsRP0EFJNy2BsevLeIyNOMIFoTCssD5FNv3y+vL15V6rK01bquHAChfRcgE6+u7l8oH9skBPD452f0Z6M8o6hD8XIrjcnc5qSTFWUhSCh6PMC24moBHHg4b14GcMEevbbq1f5m8/guv7yl780gbX/cX1djqKIIQ2xtQFTDcCzy/2HUIzeXN68LV3MQ+vGYVOUvgnaMXGNtwyCr8MuSpU0bg+7Er78pyPug2bzl2KUrD9DhYckD10MHWKGx42TjTCePLLNP/zww+VvP/7YQ+lAahK7qFhyPRW9AYGIOM/TZ+N9u2WbdEaOmspHpPFJiCvRm97EBaWqh4n8x6kGjWqfXimobWI3yGuQAPJTIQcT3DGPjt+ZNHPdBn+pWj5qZYDrcb1DaTh6WO3tbAX022+/WX9DqZC8j+ADx5TkdbTQUAE1FAtoTDhSuRtiIziB4SEA4z+McEGR+0EUqfokWIVq+9tvWROphwYCAgzcP+9LXxmIMZ91RqanlCqVwKQoCOBm4IXSM6U4v1cHrPR0lEk34N2Gb/ZYq6WMebhpAzcVhxPdCmdP5V1hFhTSrGo5T4rr5fwh8MEelZuvITUJ5/PpM5Sazfryh3OaBDLDZSt9/uurXw9BHZNK6EU4J8SJCGxNzFg4aUpNhkYrhxIIxeb5JMuztiZiZQ+4Luchtu01Xj/TApWAG6uw0Y/Gd6TSa6Kx/tuAGiR+H9qP4385Q6P+dXzABlE/fJiButx3Eu/0k+59SV6uzoizFEr2aV5jA686PO6VZ6y6cwEBKd6IfHSUgw6SZ68qqUE4NuO776iuIPYEkFcKtEHKy5cASJ8PAaHMFby7S6D0D3/5S+7dAd0cuPQ1Zm5rZ/j5nB3HkT34sP2yTQhx2A1QTbxYZ/bcn//8543lADm9tim4xrXJHasTUZnHT44k6ugjzX6osIA9g6ky7vwi7KVkPteUir2lkiSW7XVPNfjTpyQBnD/sAv4HtJl1DzAQWtKq7B8qCgDtz6TTijN7Fnv0xz/96fLmt9/yTARNVN71rOR8Qw2agJUUq1RFb24uv/76S3sJ8ZcnYRrel97HCCRdlXcFYxKEZx4jqPi3bWc4DfHm3wFwnzBrs2BWgqSNMEpC+LkAUoCOtD/gM98e4AQ2TkQ94zumLWDVh/U0SGePsT/PAXwqs1D9ZjODnA89t0JCNVkBCb4PkOLrpKuM11OQt5aOUtIf5plSHeJ9xCIE1QKD/C2IKLWPj2Nfs/b4+lZESl0NrW4BpmDmmdpshcdEh/XJd/EspvqZJDq9XQUCA3BPHKrUxrI/AipP5ZT3ZF+u6s1ruC5s4bnSLMMDYJ2zDcCS+ck31WZQDMeAlyCb822MdFRIIhzUilWrOLVhvj4JbRhHtLi0LSOsrMxS3jxfK/Of7pLcuP7Z4y++udy9x7a1J00mVqiyCLAR6y2RP/rcvumIl5zj169DKeazsCXYW9aOn5nkc6/sJ5NFE0nWK/HtevcU65Cux3ckKZHhNv/N+/iP72NdONf8u2Dk+vGwQxMuUvxIMCIAys7hUVG1Wj/f4jPv/uu+jQjNvXthyf3TP/1T1ztChx33AvATGv2332XvNKG6ihiyDpytV7/+egBZxIn8PKrM62sOMHKqrGNXBb/io9brmvjEWblRvC5L7FxVa/w9EcmNXKtQ211iOPu8ARuxKewj1j0tIaPjA+boBxsbFnAXfGrRs+qjJqi85soiK7uuc8k729p9zucK+PoefHVj6DK12MdpTxkDJHHpBC0PUOokOBhgnoKalVCYFSuiCMSETemYrI0fsrKMDaUoxncr7CYYrk1KAvx7KoQXKoRvHExPDxGGi7ET9y6PHz6psAxiMmTs4R1/uHxMlYS+QZx4h6IjHMPNov6JQ2SRPnxsg+3HW5I3VEbHue4Tz4HGYWFsHfcQB4BBTp8aSSj0UILE0hvuppbVBK7/uek0EGzIHKK7T5f/n7E3bZLjTJI0A0ggcfGsYvVI7///Pzuf9svsyO50V9fJm8SVSAArj6o+Hk7siBRThASQEeHh/h72mqmpqf31r3+9/OMf/4izyYT9t//237KgVUIqjWRCJkx8nGBrBEVMPlJKmXuIuMHqAJL5Gx2Sxa6hYBL4tw6GSncsJJWCuEai+lDXqhqK0QyVDG75en2FVnVIRxcVa2ani8iAtMgKWdDWyOmQs7BYzEE+JlpSKfjW/tYI9yi2prDZk2Yy2yC+xotxcYEe2dC1tmhdW4M75lw6BBslSMkcu4ODvsC7NrEiKqn1usMZaSG7GZ/UOGXT9KAmO1GOeIVNGLPw5Nc/h80gvY77yFpd4+T2L2Qem7lM0JCA+9oe4kyd5XOsz6Lfow8Pua/k/ZPWF0YhtcaWwSWTUSpE1TB5ruOwnjE8Z6dCPVsTdufU+gJpq1KnQsMiiFpfRLOErQ1tsIBB4zCvA0hGqVL/PE97zr2OM8m/ORzTlycGcGIdE2Uwi8i96riaufC1lBFZEyKeMMMuom1QaCaKe7Ihu5QGgwQuYe2UlCgR4lCwRtfl4DtQx3zvsh3L/iYrHae99ktFMcfFz1Yg6dHRpiO9VUMp00XtARWggD28AEkqc5z2KfeFCjdbVZGlqo3l8JhSWOzkSb0wzmVU1Epz9nsPOs6k+Z1bAS3r0RQAEXwimD+aRxOsDvWmPhZ7qwqbthZbGbu0LKE2iICA92MDGNsgqMsIKUgkA0BklTEN22DCNIIrZtTN7GpDGTueQ8VbhTACmOxMaflA54I1w97/4fsfEqTF1lFD/ez5QY1xDRd9rrNpMKAj5rpUFp/9GzvCWA3Nr92qNLqOtUi4zxVxJgLwUMTaQFiwkGfIHCZAqkgD38OP2SG+qwpyd7HpzB2BKOseYKBOdals1nlebX5Rbp1/g47QSakzWp1txmN1RHGUVEb+NLhY6weFyawd4jvOze2zF1Yu4TOyr6Ujm9VIEIIAC883gCOOFUBiMkBXCqWy6TmrRnEq4Nd12XO5GTj3YsAZgA3o4VCrXzTIMGsWlgm9KgMSv5gjt15eY7Qkyznl7JS3nFo02cuNOYqgGdTH0YcNeA6bPHqg69sg0XuUMs/4J0BYBtg9qD1wT/vcPAMAW5zwUw2T6689basoLk3QNZGyjVP7oYLSzWgCWPRcuktwbdCYQOnzz47zLK0DIsJRVWjWIPaJcWV9njMv3ITr2wxFHPG1D4oSa3yIZtlkAqlZYJaH7yhFkT3Z/oic/5yH2FzPIde7QTRzH99hvoZtJAKgTzHSzLSCMDrO2jFtca41IN81x+/if5yagMd2Qa/dPhVAEZzXFkehVmD/JPwmKKHdOZcaqZCbPWaP4bU2aoH/ShIs9ZnwEeMTW77WZuwLkgRnVgHfK7CpIBf3cL6m68U1LEDt/vOoP2zp6tgEK/HBpMvKXkpyYSyLJEPWxzPZ77RPqT92gICUOJzqxQ9gJW3F3rbN0gFutbTgXPuYutpRbp1HGUcFwU8tMY4604dtSwHAQKJlILXnfJIIKz2QbWUQz36ILXx9BfS5f4BLziiDcUs14ndPVDHJD2KMMXUC5i97mvPlxAiLzae28yOgCqyKqpgK7Aly639yzd8XEN6/vbx59cvl22//mv6DBITv3r2+fHjX5vTQRtnAaU6fwlJooDj+TODjyw21cARsK/gmc/D5519MVOZVRGXa4wkUvTWE5N/iBKLM9biZwNQ/LIgjhRja3Q4BXAEREhB3AsRkCtfrKA2wT8h9smuR1H90+fvf/n759p//DGrE9dgYQYaRebVOcdkqnimGOWi1mTtoHneXd6uTaPH9lXpJRkXFQZ4dNCZR+bsWAIuINKvX4n8McQ6hIfp1/EiXVwKYTKp9nHKobuepwKoxO6uBusCaIOsnGoBUfjrG4CVc5mbjckANRcwhxKF7QhYro08Ae5d56kHCoVvHq0IcvdanPzggiM/gkDC34VJPiS7N5N+Xex4lptFh+Xfkzl+/ziYv2kbGB6SyKA3vwcC2d+Xno+++aQNU6i+XocUA2GeLDzaQRzlqfQhZycm6tB6na6diDKIuLZifiuS44Dyn7xe5TvC1zMnZcGbtTgHQYEgDGwOnut643z/+9FPQy01c7gX0koObjAn3b4Gy2ejSMtaceo2nNc46JtLmLMmQLttgG7GaOqela3SeuV8O3tDAx82/BielMmjgRd6OnjirBWLszEDhSOkc5tAn+w4dcPv7XKvpWpL2l9rOIXypr83hXhohB6YZEjMVn/b60ZkICJJ2OTiYK7pn/Q7Jt85FURLGI/U+E2LRyWK+g5y/obagWXydHp4xdEgP49SawuEvnRm2QpDt9++DFkehLUHW/eg1DSY+7eFmDQLXV9WtaDKZNqiX13ph6Ws5COYQ6zAROAFARc0ySscFelQH1knAQQyj4ujNVpVMxt6sSOq3YkMKTgkYBLyw3pKA5KT8nMDutNfcO8xxGQcNxPlM6pRSZ9r1EtGhUTBZo9S/2KYHZ7lN1AG9rpn6sCtmC0sHY23Xfh9I9Jou6+y4/nyPzoP0seyRk63gexlX6UsGa4yvzqnBT/bc2m8oOMP3CIQYXPG7NopuP6zYwlPfWO/xsONTx2Oc4lAMtFSgJKqNyd7SAuaz2HBpZdKRWIehwj54kAyD7R34Ll7j3OQcMUjjeqFDzrYzLtJhE0AC8pIlT0BXypfnFdcUxI0DQ9uJZbYLXpJRKS2W7wvavkyI5RrWsfEebZ71QayxAJeXS5gZ7JUjw4h4jdc9pNzJzD7P+Rfxi63f0NoH3ij6EYBN8HFBaALwV6+uapFkQeb0JtjfNcM2IoMwgRDsF9fn3qw1DNsEWuPUJNm71ERxFpzPHtdAAlMYUpSBTAn7CAhTr1474Gs8O7aVdSDbxEy+dl+WCrYytmdZaO49SqGj/GMjsgZvYB61kfeVMjqgd60DCJAMEEozvSpZM7fnem4Df2xl/KUTdTJA99hQzDGvGSDyd4LngC3Qz1dSFD9n/R/NHGVeBpaF5WZAd2Kq5L66WI/kRMY2YkgtA+I7pQRrcw1mBFut/8tzTF/CoMgAknUX0HNJEO1p/K7RdRM8KKg3gFo/2n0cOvmpB7SZc8usmE/P3QYL11Yl8RkH5CqcxHosC6O9FpkTxo51xxjkTF6G3kx/GAnzlRz3I8Bb3WTtRmvY9UPMzAcoONdJrwRHppyZcq5pbbj7nd9ZkoCvA3jMWmfdh8mz8ef7A/quf6z7wzEGGOGaNnUXqOG7P/v888NH9T7D9uC8SXuP+yurJhnR2lYCQt9v4NbkS8+kZGj3n2sydnJZfv3U7veyflg/qoHzPttfHWvX0jLO0N+VIfzw7nL3vwkI39+xeB8kQ1gRCKSCuWFoPM3WUEdImj6KOTsACYqgHYDg/vzrL41N4gBzWF2FZXi4UlNA96qsmU2WgLOKixmoBQ5ZvCl6vgaEDdpqEEVSU7jN5gqdojTHICEnCf0GI3ViRLJUI2Wgz31gusAQHygd9dOAUIoTC47NIUqJMcXg8xPe8vjSpe+AYlZkxUWtw5og61RX2GzBtX6Jv4mAenDVKS+9LU5vZHqvAjl1vEqRFDlSjZCNofiDG7IF6h3TOv4VR2FzQxkw8KmvdeJR7ZRKQPjzTwf/PWp3tGoAPZnEvobtmo3Eme7hqdqXzlIKtzcO/M6DlftKhjDNON8f1FQcNkR5mKs/ffOnCs+c2oAAJNw+BfF81j52O/gPSutQxlCV53AYZFu0b9bOjWe2ifuLkV7KP+tp1ARr8SIIlPXdwmMOYJw20NhQ0ebQQSvD+OSQXRCF8WScErh++HhIx0sly4ysJ40Z5KCfOAuTR8d4YZxS+zZ1U2s8S7+q6huvUTMaYAFkF9BmVCbGnP+YCzPSPrtGtJm5NmLOnjrViRxObQxaM5kcPKnnHXUrQehoeSp6JWClhmAS6YoaEHSpxNoMeA3zEfCPvmP2hmszh2RDDECK1kMJAvQgo2dw9751eGbedygW1ayxx0ayp3QAue8U4CuKwneNlsQ9nXsRsjYJbuIsnMQJGFvWxPfff3+o7oV+tpY52pTQnaPQ+OqgqdnzSAc+VNj1ZDpTpD2YeAa+T2csQJA9NW9wVKibKT3aejcz0jhgrGMBHcbVPSraHzrwlNUIoBjP2Fb27yvbynT+I18PzXO9VnN+TKSLMwM1u7ZQ+ZB1LMov2KRdDBA2WlMO+j1H1ilZu6yP1jezLgBfrkrOL2MzW39Zp8f9UieirQbMPgQ4GGXPNZAAb+eMdWsEDl3rJ1rT0P7WoRJw1DHgPq2Nr8pqKXwJ0iYmw5xKS43jf+qlaB0rAlTMs9kfBH7Y14ojCAiIRgvQeHZyNqLcp5OdAPb+/qhb5NwwIAyaTv+z1UsBxl2pjLVZCbTWD5W1+JsszbKDcZ5Xx8PfPZ/5exzt9FmsQFOAhiktRizrwSXrlb1EQMhnArQQdC4DqY0tQPEx1+P5VUOMDsLuE/vM+znPVftkzLimJQM42vFHlvHgHi0fMQCOszfKHOtCoKfZhfpZ9tOzxpg/DXJYrwka1oO35+zPpWoD3oziHpAqpRr1c0J9XD0i68/Az/Xhfu66KjATwGJ9GXtGvM+YRpwkqq/4WQPMABUHHtlgPo4vwkIR8Fst8xRQHQ99r9rP6iYIwgUIWCBNn0rGjvkrXbGAHmNsZi9rNqUOLdsBqOEa9u7zu1JXSN/MXd+aK/cHYDTBOL/PnA4oISjntdT/rWac++AnDJsBO7a/YJ1w7hHICwAI5AvEC4iZucszjk1lkBDHf4B+BWymIqxS6vxo1nDAwrWRMrhTfMx70L/iuwU91Wro+VB1a9ZMBL7u7g7VZq7B+pHGyzr4w9dfH/0uqUmEGdgzqlm+tLmZ8BpAB1RuAYtzLe8ZgNOPiL7ESoL8nQyzlLvQHio+dGthBa8MrtKknjKcZ+3JavbCM5t/68ueWQc5n5/Snu4mdlI7YNmEIB2GBj+efRBw+FMxvgEa8YPGblPF19Y7fg/3zD22tr0lVvyKbg2hi6ZX61iTa5nWVi2X1jlH5KcgpDXa+ljYqoz1vw4ICfoICH++/P1vf758eF/KKJlCmIQPLzf5Lw2Mk9UiSwRCXwcIH/1+WTbuvm0naogUIgiymabsLeAmKPyY3m1TWcqGa9sEFn/Qdfq0jaIkKrCS999QRtu6oQXH2TjLROSgC0WmClm8DrLFggbZl/KSRRjneagx7/4Nh7mZpdxPahkagBIcKbohYs61z3SYotsThgDJWvH24RzfPMzhHpqNDTR3aGUDrWDfNPF5sec7bTA/uXPFYky38/lkvFZMW5ThGoSK4qdpZ8RtzNqtD6EFxkPILLgW0Uqgu/GO4zDevM5M0epmQg28efbWITaLIO3U4kVeC73RRrxL5weVjQBA5XrZYAooMC/OQceqm/znX36OUaPeiLXKnPP8yXhtreCUH/0yUTabQ57D8NGjZHScw4ITSGQ/rdG1d2XqViscBN0vrRwmHhEkbY5DMkUTrrBfYAxj2oKUdpo5I+BCFRWltwUgMSirJ8WgkEl0zQo4YITP6H2UNOOUtci5YhKdf517s0TWVbXf5+hp24s4QRrwCNOsVQVBKXsptLRl4w/O/L7nnD4+B8ZcjwAl9zSnK8762mQoIS1ap4MSlG/KlYr4MIdR4RytQ8TtjLrpmHi4aYTTFP2nnw7VUdFDDv7YijWsxfkJtX2UJeY1al6jDueAWA2mh0bIPMu+Zc9snZpZZS3wOuhlha4a0Hrw8Rw4PwQCzHecyQ2ooIGBCuuSNcV6DR0s4FqbEUsFPURcsh7Xr3VURp41zzA1SlFK+1DFPg2VVFAnAedooWkyfPs49szvce2KDFsPw5y6jpKpmdPYA77tPvhhXaXuWErNaPKsu2TSw1BpvXhonyvu1/m3XqTZoKuoUAKFqDpXwCAZrDWFL3W6VHUb/B4CMaPueGZIMVU8Km1+oHyeVOD63mYfpCUT+LMOD4rkDnCes2ff1RaHnnZqCq3Sa8fkqmLHOjrYLutxqmKm4gvcC/ubTA7jz97lubmPOCMLvgyQpCBFFG4BbIVp6gSHMjrHBJuRAIAWLkO4XfPJgN22xo9xKMj0smrFC3gLUNgOoc8vfU26mMCOjn1rzlbfONG0gL4LKHWEowBrTftAU7OTBmihr5+UaeNPLGBjTpqtrmJtvv/U89JxY/xD479cul9H07fsJQ45PcsWOJ6ZBaHOTfAowmw7M6O6uN6i2APGgOcCdObv2KEf1tuUdU35gkrNAnf6RVyf69rTNCD1nNDM5mxU+h+j7RCtgQKA2uqeQ6X8Srdz2YOVDQAAIABJREFUXsw6GQhEOXwlINimKL4uOOJ6BSOqNWBphFml1M9PqChre21Gsh/WmiyB9aGeWx/A/cM1AVIFDQVt46MNWEqZ07KL+j5maQ0W45stQ06wxXUFL7knAlg+a02sZ5DXM5NoTaGBr/bVOReckAUg64oxFnDl2QSa+LyAC++1Vt9aVYMbdTL8HoGTZHrXziEA85q1n7UmGDNtUYCi7U8F7bKnCHjXhzDBIv2H390HXOFayUavTOWgfy8JEpBnvqsZULNh+mEGqK6BUN/xkQaKcE6n3nyBV/yU6FYUmGGvBTgAtEVFdTbIgNFxP+5jgTd7RHpvWA8EWu7RsFXiuV7rq22Hs9IZ16l2JiDfxLschyh1pxzsygAUQG/SqKJa1vafSyMC/A3kYh5ar9iyqMRLdnVYmYXqsr8vILzcX969/Onyn//5/0RllIDw0Q2UrtvLk8dPojJKdqzyvB8vX3z5VRB06KJs9NQqkP6PMAOB4Nug7hw8oXYRUGVAPoQuSjAYxdHxbB+tlQRGxubkQXjJSER5lCzV6gYQlRlCVSpJVcmkE7Jp2UBc24yHFB0pIdcC9mY7uzmbldNImEb3YIozS9ZMisIbRWVqVP0vtSanvogi1QSSBmNsTsaG+pxIov+KYE5rQQg2EJZ4Dh0y4grUllRFjB+CPhUvVebM0lyTUIVmklNcRkyhnSxOqY0HolonMxnBtG/ozzXnhzJW6zhxLkGomVuuz5iAXDLvLFwcpNZ6Uhv59PKHb/54ucdJ/fWXtkhYQ+5mHiup/el/yd6EStLaq0NUw8zn/X2+3zrJrIUo0wIM9PAMB35UU8YFg8XYMu+ZpzkNqSl78uRQOA2SuRYROVQfP65QxHHfzfSlpcLjR6FBETCQ3Qj6vPYAOUQfPmgN0C915FPbCI99vRUbmK3B8sYcwEIBCDNXQSBXFE72AkPONZGe5poYUn5HhgYjbN1RCvVvHiW7kKzcRxxc+lreHY50exK1cT2fY98gvOChE6rRagpTi3VTGh/3KXU1mepD7XZKdwMgcFhVWHXuMWookDK/GFrvN7QTnoP6ObLn9mpb7YjovociwT73xue+/sPXly+//sPltYq6p4PGwCOUrgmDGNSZIUxTdAGj9AVqX6w6cF3PzGHVPp9lnLkWyOHLlxw4Rc51OooptcdnRGOQvPbgmxAM90PW75dffo64SMQSWHND9W2hIE3P+hHuiSxjempdPsbBiqDOanS4JvPI712HruuAWsuiRC58apEeUNIFBWukGxZIKnUvwfsCH+wXuwlxIDOVzAnzToCedRJQ5ZfskyuLYyq/BGRkGJYpOkRlEDUio3DUbVUNk/tNoX/upfR2n1VnWbquz4LtzII6lOFOtbSPcLB7vdjf1f7pLOhcGvTy3e1BSm+7qmibPddgMoeMfdbp2Bi8ltrQ0QJZbw1SKgAieus9Wt+Zvr6rHw8QtvoWg7c81QAss0EGJ2Yvzcjm7FsdpQCoCqD2zuNswBFiDMPaiQjR8ypRT7GQfWCAwRgfIJaZvNWnsRcIimReoDqIQBHPw3P8+OOPBw2QejXOi5xEy6DJwlETgHsBmOK8FPTNd68txJkyyvVzRg1cNLiTUna1V/0+z3idwp71rbXmPvOdaVtR4RyCMdZ3lEaXoWMd4nvEEX7w4AL9n/vgh/UgvZUMOnuUMwjb+80332RdMF+KkvFMEeb68svsAc/5AsTNOpmxZG74LtYT+6ulFDvvRhdX0VO6dUTB5lTrRAI6aNNhJOCTnJkfvJ+1ga2LwMZjzrOujwSLo62bTWu5xdrkUOJz9y42jiwbe5KMFGMrEBNa4+ryWNPsK0uJYn9QKE1bm1Lqc+6g0jqxHsEDvhdQDJsd+vAon8692UCzzI5vguxlnLutWkvHjwGTwEjKFyY2WPGvt4fQyfk15pX7NTnBvfD8rGXZNfwpYMzvE3xbr7YWOmFljWZs6x3uPwHqmEzSX1mT53VstjDn1/xzvsMMV/y2BdL6YmdGjXvhDFQxJt5zGBADFTZceY2x5zsNqPmMbATGBdsI4MYP65n6XgGMCsjcr871s1DVuSb3R3DkeOrztO1PRd30twGXU1s3ujbP9PkXn1fIK8yTZvsjdrmSETPHzGfW5uqrW79cijV7AltL3GGiRmAvbJfZA/YB82PWPODxahvtr/nVV1/nDEud6KjEYY2sVpfvJ1PNOHFt7h2qP/tOv6m+XQNH7XXvu2B7ztYlWBKf/esM4f3l8v7u8vrXHy9//ct/pg8hbSeg9lI7SA3hzYPWcpENpM0EojE40/QlJNtChjCRaWSH2zCWh29N4CR2IzHOYdJ+R29WH4FBQ4CAZsERdqEWMMgP2b7WumQxqKZHMJmV9zH3kSLKEx3OSJjPpN/YwwepZeNASyuG9Fq5be+5LdjQFO7uDoVQBr8BDtSXOoM9IB5dHox6YR1DqJqhBG1iEA4YoiitwuyYmYseelWoazDKBqtwgXVuGEdUonKt1ZDEwQx6SBZpTYQtLD4pUIloh5KC83GISoy+55jOaOsAMC65nzkaolVFVVgDpYiwySyubeEt9KsFm3E4Ga/SZZRRdpM7ForicDK2YWzrEMwSNDPQAL0tLtaKYoiJRi1VknPApXRexU2WoVn9aTLG6/cYGkIQFRvl1onHgSJwyvpZqwnWUST2uSet3qGC1QLgzO1q1CrWw3c30rPpuZmfIGOsGRsk7/AxgxbHjf6GFNMnq4wS77XGpM4mBcbXtWktqjx4DtqoaJ0UbM3csC6l84j0YjiShXs62t+UZSM9n3YkdZwEPrpOKuDiumkdZ7PkaW4/42mvRoNK78nDiAP3XM/KtQ3CAk4McPHvvC4yKwWQ+w69cw2vSy+Lu30EYzHYBxLa/db91/3NfwQ3dbyLXLevKnUO/U6NqzYiW+W0X3if1Fqen3VPL02z8R7EUZpTNGRgTgrVF2xz8DHP1jGEGrX6MFHoA8ixX9kojAUnSlE3QDiPoweIezhvWlZd5LH12xP/WM83e4kG4NBhnWLokdEZmp6AbP09cYI9sOJAnLLrXivZBRoBT7FVh8/+nHHs1sbjwVpVcK+Mq/Qk0V7V8xQWiKP57NlB4c46XpbnU0T1CLrWl4t54t5T13X3tgrBW9u8V8ENwbfSTj9bTee1XpLX3cNcSwrdEcBNLCCUxtWlxgEdNS7rTfoq/fFOjlwyf6d+g6xBgZOMEa0Xgtgj7tKMhhmxx+ldWHDOlkEp1VgwbiAjoJJM4e4v4Gj6rO4+t5d0gjh7cGjYc/wOO9I+wa17TkCX+qvSELmeWTT3lBkL1kzF2O4PMRIzadqu1KCuHZWACuOe8VlfQUEO2S46kKxLs5sHtfTx4ziG0LUImuOHKCY3YJi5xKHjM5Y5MN7W5BmYSLNMS4Cj7q5npIJO7j3e47pWhTFb1J7Psxc8d5zG7a+IrpCJffqk/tpqyVoaUtDUQ0lGT2zrWlU0C9PzLGfUACPune85q29LSY3GQKiXy8CPDfMbUCXnrj362k+PuY869mig2g/WKeOcujXElZ49C+hGAEEwii8S1do52PWpmq2pH9baW67P39lP2ly+i8+FufbmzVGzyudlP6hS6Zqxtp51SgkKr2tPuDcA4yNrPF/Q/ct88FzcO88k3VXwToDtACDWdsJzxnOv5ylgcgVTuAeZRKlLG4WW353p04LftnHhfmMjJ0jHfRyZzNGjY+fmLx77YDTq3wRAoxQ7V/FL2ZtpnVQwXWAmixFAfllvwJXUeq+si/dKreYZ2LvOD9divvkscYUZS4PS2IXZNEVeeC3BTxRsWyLV8o2qTaPxgV/5/XffZUcELBgDhjVXP6EgLtfg2RIAw56aUr4F3TJ6lizMe1smViVmaeiAgIxPz/G25wkbamerz6M9Yl6ZG/aVfp42hOfgOxRUM1h2rWcdjGFRkK0HfO719wSE9CF89fKnyz//8ZfLuzucYQo1L5dHDx8lGOS/hw+thVjwk2bISU0VhWFTrnYqCHnqgAgO6VtX4x/HNoWXjy6vfoUXW/UeMjhff/V1DVECsEm8xqm4OnQZoHeoI7b/Dwgamcpzk3prBUM5HG/3xx9/iJOfDAyOtc7KpHArEPGmrQk+/yL3oZqXKGMzVZ3MFuyXmlgqbJvK8zkCJp71qy+/imE+o7r2GEvdFwfJyzbPDRJ3ixGnbUfRdr4PZJ0NznOWzvIoDoh1l9YMNlgvIqdqJGOchTM0mrE7I7ulUBZ1xkiaqt6p8Rs6Z2pFUaBcXVvFE9o/8VzbGOR6YimsgARFo7hJIyry1nEr6t+ekbxf6iF/9vMceGsSTECIwMnRDPdaR3E+vKCtBekaF79BfwVZ4viH8kvdXamjbJNzmp6AMOM+pcEgz1MS5Z5C+Vz9wKH6ZUHwspSKS8R5XANfOe5xRBA4WM1EYwnBgW7c1DBxMC/g05mXPqLqodkQnZ4g4esHaqb6OCCW5WLMccpE6Dy8pIoyh6C3OTSHfCK1XpT2ytU3YOP99iJMndsCyzw7NMJJaZu51QF2jhzDI6g6ARIG2TxLWqtMpKbZ6v5kXS3TfAS8BKKbE4wj49MApSqq/E4nVqeh43YTEEZqI5/BuS+d5dK6NerwJqCS8R4tMzLwM8JmK5h77BuBsgY/h+yc9zIcWjPD/mLMsE+8rrKq2dgc3gPMXC/N9hU0OdeYBsxYLyQpu6LGQU7XAFj0sEAG81672rrI1RGt5ic1uqfghOtByaose0WiBAykqBs0Jyu9GqMAMkNuPWhDQVt9cVDitbeo/bgKZKkgm/pC2h/lHKBWsbXJUnj43vbLpKdg63tAa+NAL2jm2qLcouzcD4esKDstRbAXAjDMlYAiNvvsJJ9tdwQmTsIP7Hkoq9Z/tAVTM5X8cE9pcp6+lp8dbQpCS35DbUjPIxyKqCvTUmlqpbzHgLB1aFXvDCXv1JdRIZAASbMFBDm2njB4YEwEqtgP7AHPNveFQT179wBqT06IgRHrG1tiawIcNtgVrIEj4zz0PWDUnN5kFXa4Jus+xeA4eqOKhY6WbPVV7VRwVlqmNsaaPSnRZpOTUZijzrhFaTOq52u38/jx2r+Uut+1ewVMc96v7EXbayB0zrL4GuMiGKJNZ6yTHWQewyJAhGdK4lNsZLylJccpH0gmDbEiLgBYzSgzb9rEYw/NP+Gz+GANbm311MCSf9eZ7nX6PRUUChuGIGpCadxPQBDo3kePxNZA2XcuYMpqP5N9U/tg1NRjD1o7uGBL8Iu1yffRdojzwyxe2vJMfC7juPHQHzLjxZ/WaTOG9QVaouOznEtTuBZr1cAXP5Fm5LmfDx8u//z223wuQm/0bX7xIgFh2tFMqES/U8c/NgfAc2yerOcTEMx1rTFmDxaoLfuBz5zt1FFPt/3AvbBWYdz4k3N61FLBTgMvacbYMfcw9y2zSbEYQdMEICvdUTyHBZHAY6/F7tHeJXXlbzNeCqVxf7SpMgDSNyxdv35PfK+JR8a3fv8+Z5+Z06z9AdiMTYCIgIMF6sIwCSAPE+zzrGsBer5DhoTZfb7zy6++zFHy3fffHW2vsl/RIFiJAuMikGCv0YgTRmG74oXtIXvtQ5jvBgCgnm8lTryP85BYh3sgBvDZsRUG+Z6B7G9+9CsUL9O3dq1HcAyF1WX29bs8lwS5LSUww/u7AsLLh3eXd29+vfz4wz9DGX34oHWFCMrQg5AaQqoJK89fuh+BoAFhAkEi0SH5HHQMJpsFURnSq4poPEflbuqe4cfDyY96XFGCZO80klF4tF1AC8iz2KMy2mJ+6Dv8l5qrUxo3DtF6mKRWgQMY5zQ0ShDaBggGhxwucZpWN9VMB+qBCwRV/5EONtEKrhH04l2/v07Gbfql4ADYP5HrscGixIhjSoN7KUBzBlkI4SvbXmM02SPVP9oTk2+mSxpkDh0ymFMUqzHgsOkCU0I3AceEekSQ2IhRUaU2L4cPxfe2KBjVdSltDU+c0qOnUhfwGTnG0FUIphS8c5anPQtZE3WicYLNFNoXr4Fj0V1T90c2dlmIItQNTs3AsH6sgeF+8myjYGhcezCpLFqHOtm0KfUFyRpq6OZ1zDFQOsYZi0UmfN4MjpkKnLBkzyYQwfcnGFmdIOvxqx04/C6oD4ITo4liKAm2yCwkK7tg68hqLGN0RpFyYK8mqJnzql0pBMJhD+iRe6FuKga2WfZDVCaZPSixpfMxhh37a8Na62MxyHEaH1wCujBu3C8BpgI0ZswM3mL4bUsSW4HaVw05jnFQy9FO+d4CLcjov869cs+hwKXBfVFfgBL2De/noPagNwth36FzlpbXREjdEwFwFrD73o53Ec4IGw1N5HUpJx70qdUcfSo1HnMAtBPOYxDjtZXJpt0hz2EncqtzZvauaHgdimStoKQtE61yrPdTx6+9Ss8tJnREdVKlX1ln2NqMOozZJwBcAwKYT64Ziun9uzIwpiKaA2vtVQwMsw8+lLrVOuU6nhzSAkPZX2v3cgT3cRQqYuOeOu57ogfMb4r936I2fZu9G8rbEPDUOa5p8ZmS6dxl30rvX/BRPGvteOKwVElbO2TrH87B2JbtZzPezG1swxqwl+XS/qbSBxkn5w0HrecUNOBf8iyqwPK57tvOcYLVVy+bfY/ATesgPbeYR52GeRyHM8l9e6YoWMAiNqBWHEXKGvcDo8a9oe2Wap99o/KuPdBQBZy4heeotF2dnN5X0fGo3IYNVADYelvPFwOw1AaNFpoaGoQexu4JHfgTVUQDstTjbmwTYIYGXlpi6lQPZemehzqSzfDXEW+tUsUd3HsFLLon+HEfmUUWZPGsUpjDrIwUO4OA7IeJHjGHPJ9BxCEg8uDhoYrO/UkvLSBUm6djfbAC1s8v9bDxT1oOwfin5daEfCLKNlE150mGgRL2gAipBcQBnXgU1+VzaTsRYIza1J7jOL+Og0A0QYtgrkCMdE/PS7NAZk/4vW0nmA/2S32o+lXcT0BlQYOJCxn88cwC7rYyiF80wNjxS6AyxgDf57nAZwFPzW4RKEWx+tR2Invo3bucSbEHpxpgPicIf14fsf0rMcF2Cb7qFzCXZoPsi3j2HRw3XvM7BHbDSnn7NtnMBGJb2wZWgjRSaZ0f6zLj5yzg+nSsEqgsgZHAYxn+6iKUHpw9Sk3/spYwXdgz50CY8RKEz9m6GtFjLy+x5NiyLg4GxOZb/zJU6dVS09kAG5WeuQIc55ZmqPcTDM9WJnsfEcjnAc8C9Fsf/fBBejPyuplc/+SMwW+Ths8+xW8RWCzwSG16M+FJWAzIspxAVqI1+qxtMpcR01wHAmnZBvYBXgcCKxyWsycClaW1El+YhGIucr4MCOH3vyMgbPB3/+bXy/ff/f1yvwzhwwcoGaFKgxIM2b5mwlAVTQsKsmUx5DjCywNNnAVnkACECPynn34ugry2DqUh1Wn9mOayry7vk9L9mAHR0Qul4M3romZR8Xt6OGW0fwgVZg09Cdy4H6l6QQatlbt/f8iZM0ARkZhQCAMFPxmaVlBpxWOmVmgz2AYlFboJvWKIhgu5zlQdfYJlFy/X57v4Mz275lS7CerYtY5Mp7pNqqvKJqUtDlYOvkq8JyOZ+q4eJv6ebClOjX1TuHbV+m7D0eaH95vZOzuFQc2GHLW2rAIPPE83SueowU0zcDgZze4N6TnVXmhE4/gtY6zT6CGYxT26XpzJg3pZJNaDwwNTcMBi3GYMK7Huwciz+u84SUGMuskw5rkHe9Qls0SQ1o0WwzXEivWp05KeihieqX1p3DzIrDtkvs61PBrjI501BzTKie+quoaB0KGEQkjdjZmTZqheBFUy4HGTO6Y8KyIbrl+VrFTZdM7PY6gh08kJSJLWIs2ckaUgEFXBFHqXh35oGVDDP1wDsTTvTp1vs2dSSJsVbvPzUva6R/jpuHcMDoRwReC8Lo0jwdCpGbPrIkHGGpKn/+P6AvJZkU1bDtgk1oyrDq5ZNz4v6p6apYcPE1QyLjjv1u/W0b2i59gY6TVHBuHBJTWejEWEVkav80DHkXGdtx5tDuBoVHEyj1YsFfcxkPrtfFUIQKeU7+cZDnQS1cTJZp8PGfejLT8SeIwmJOhxDmQ9lPkeayxwEFNbeeprdw5UBREKzFTZkjWQA3UCModNkNY7SlHAH+hegGSsq1MQLAjF73R8GMujBGAMBgOZI9Ae3TK/H/3bAPpYN6FdluqsXTfAiyP0uEBZALjUfxkQtj8az59ar1G6YrtonfG8WSHrOQh8EuRdULV8cYgfsC4YnzNl1EyHgjmpoZpTllYXAKsnCrtUv3OgouOnvH6EbVZLROaFsyJZ/mfPYosUjrDlgWOZMR/AJuXV9aJgTqlWzUAy9jjT2Ewdb2y1+yVzNhAhdKtlDHhm3kO9DPekQ3UOfDKv0vL7l4NKZjbCml3GR2oi94mzKh3L8dLhir0ey0UH/gCpp2aaen7LV0btzN4bODB+VpXRJygkIKnDyLPYtw77wvMm2zP6n3s+apZzKEOHTX19lSHNWgi4poURiqIn+qf1gYJ/2j/GPqykqeayByxriFN+olOzf2HYVP+gKtDYDsEbz1rtbkCy0TUZz9j7Kb4mU776VJUnkyUZAEswG+ppyhAoaygQqE089jl2ecFZMzDN4Mm2CPsmjIoCygYkrjeFXtI6aZltfQvfE78G38TsFPZ832WNJ/shiqgTlXGteV1p1+yDKkBfA2V9RM7TUPEVuzu1WmMdsA8NFPVpAZJzdi0Ldex39ujqesmyZU18oqQfui51qGNnRZhwNsQxkBUQez1ARqDeNRxgay037OvMe3ON1WMaiLgPjsztNBl8Dn0//kzpyJgTqXWdRoG0WjPlh1/ztv2pk1DiLMWX2X2w7gTCWIS2ysqa2BpvxvtRQAzXWgCWKTjzOvsQ/xefx2QA9ldfLEyOqa0LRmhbbJnC2saWYNcUW5ICzzyGUo9Q1JTpVZSPH3RoNFxbUsiocuy49zDZntAzuOVEB5NjSu3xcf81ZXQqoy9/Sg3h27e/Xm4eIpLw6PLkMQqFN5eP70EoQdxwhqgzwtBzOJIlaqP4NFZcHZXUHYqdU3Q/lIKFEaolAdDELIis41zc34eexaA8xxldFkcKHE3v82M90QOUdcqnxqFr78OKK+gYZcN8aBYwyBIG8O3byw8//pDv5H1//OMf4gSYqi96UUQw19phE3oeAd+CHhFZXuczrYGrKAsDn4D21etkSTFkBJ7SFsNXXzTPgklwcGown00V1Gt1AHKYV5/S++3ByWK1VgwxGu7nxx9/Ojj2jCVjCnpCIBJ+/bjmQapCh3xWClKEHHaoTMTlWh9Y1CObekhKHQKyxa1vOAJG2iPMGbIWsIfotYife0mN6M1NKRdzOBskth2DWWPWDHOdTbmatTiKBoQJ/nHk6ygGEMih21YHHlJFTrK9AmRIpwMlDYI6jrfUq9S0mJ2i+Ds1Grdx8iKOMBU1gIsEFZN9TmZmNSaiQ2YkXFcEeK2Dg8baZtQiUNxPqFHLpnOt0L/W7F4jUGpzkSgNkIdfDOjoiXk/LRQikFIV0wqrPD/QY7MFGFBEHqhn414t/vc5oFuk39TDh0GHATzYdyDOoQIvs9oeZz0AWSNK9otexWG2JcDbN7lmsq/v7zO21gT6fu4lzbS3Xzx4mA8zbSkuX31W3s9+QW3z0aMILwRVHu0JA4wYDesdgR4z7eeAkHGLgzpGQepiEZV58SK/C8VyezNBz/pqcT3GM+tgmVKWnQEk9262gnsLrZu1oBrvJwFh9s6ocTqeUtW4FusnQhIPHxRgW/uD1nLhWHVtxzlb3WQO3yntKuBjC4mAIevJZZbYIIxr6nixhwVttPkGgwYW3IsZa7MyAoTcQxQGhyrXbpayzd5iHdhf0LkI/XZ1R+daTeYhLQESjCwLEipplRlFZBkvxsqDO+1RUuPTOSFIS0YtKqOvMs/Zo2u5cg4IFVwS+OGc47tY98mEIa5AQPigNVEGHjkvLh8b8E5JlXNJgQ1tRGlM1A9X8TgUwSmQsudSF4jDcHo+ARfnK+dRnHpUtyvbz398L3tCoY4jIBw6X0aBdOZS0Zs5PvVtXXbKgNCzMI4i9K7RV6WomiHiHo81NkZNFGUfPkzN3t/++tfLn/7t3y5ff/31kUng/QEtFxRHpGsBsWeSzr1ApyDFOaiMIMzoi57trksc2whhLaMWfYMJQzCO2BfuzywVZ3uajcPkwJ5OuOdwVifCZPau9qs1f/YdlDZuQBhxqWkGdC0hWvbqULZk3j1fvP/05Is0f1sW2GtX8Oo4K9c7WPVOe7LyvG0JVSof4xWa4VEK0cCKdaxTz73xvH/65ptkt9FpCND1iJrz56O/Pzlq9hJgPbgcvUy5N54tQWruu/RQQdaDgn9pZpCzzD1srWeAu+elIEvVYz5c4/oC7gkD+VCXX7w41rc03J65ZakpPmNQw3f/27/9W0XdEAEZsOm+xr9jjPK5BZrNhLckKF7HSYldMFz7fdZ94LkEAc0CnjOVBeFbu68SpnWFqt8qbsPYBKQ5tXHiPTy/PkoE0n5t+RJjwxhgY7GLANT8iXjgOVlj5pJ7zdkz8R0DpggYTVfDjCPlGI5Xs9DXNRdQYMrJ+tDMs8FlWCmbW9ZC1qqCUPMrpXRyDwie4SfzXE2ClHUU2xqmY/UFFEQKaERg/+L5weTTDuDLcD6wN1VRdy35ntR3Zz5qHxOqUIc+RiCxAN99LV2or819pWQkwfvD7AcBugD1MhcXjwgWe56bVYf1GJGnFy9iI/WD2qoJ0Z4CiL8jILy/XO5Jef58+eff/3K5uyMb8P5y++jBISpz+UBmqUImBILPntNMGdrFOOhMJJmrOd+tK3g/rnZ7vLVpNPVRpI8fXG4YDFSwXq/BpbSHIWGZ9CCZPZzTmHzKXFEOfPx4jXsbqFmfoVGLY3A4UaWpsAC5Lxq/m3WUPOZ+AAAgAElEQVRj8fOaRdE9QKc6ehKdsPANBytpWKOJTn0dozSdr/PRg7vP+ymyzsqXfoVxbgDTMROFSxEx2S8oHVBnR9tjU7Lw/B4PesY0RapIXkd1iRT4uyqfvag6JcGAtUB1Gm1O3xop+ckHurl+KLVm1954RTGaxUy2eDTV1rmUwhnlKALUZUFDESVwGWLIeLXNyE2C5lBZXjw/0NdQX07pfv59BEAEbgSMQRFbbyElgg2Y8fxIM9dSyXQKY1Sg4Y63n6Dp5nHr01ZLae+4IvU4Ya3vS43UKGRRXc36r5qTfZZUX8Rh4LBMkDY1t4DaAQ0KNPBa6DCrGTUDwbgY3Jn98GDjc8x/PrugPNnnqZpaG6aDk6AcpbVRMgJqDNEMQjwhllzrE0ow+465FXmtgSvV5XAcFpwxbxg3Apuiqh1zvtcMuEht0bkV8VNL/Op1Dh1pnh6UcUzISr9vjQXPSCY/IMn6jOYQWU1D9sToPipG2saCuTpU3ehLBEX99nGos4wRez/tWaZ8apDnPR+gFBn30Xm6b3GUWi9txiu1DbaiQDF1PddWDZetFGc92ZbuqRxYUzdtHS39uNoQWwowv4ujthYKggCuezONBOjeY+ZpDr71jdo377EsiPUuHQp6zpK7dgp61TGM7SSoTauAZgQMVOLgpK8s9qvrNPS6UxBngFS71vfjiOTaHz/8pvcjz6UDzzMDpDDYcd5VbkUI4P596fljm+CgC9oFuIni2vvYDTPkceDWU0yHLNl6ewLOtuigxOFdX80yEZohjmocdv5ZRc5wvqRTWWvFGlO4wjWeQHLBv3RUnpFx1g5wFuH06rx1/u/iCPI77UGk8EeD5H4NihIMjDZUYOEqDBUncjVevZfuWec49nZzJzVN5y4L+X/zc97nfp45YT1w/hpoNijufbL3pZdCdfvb3/52+errr8MY8r604QJ3Od9PglN+b4+q0gK1WQYa0ssULrOW6ciabL9UhOK3tYnuU4JCzlQYN2RvOH+ZD8946+YI+sweSXXlPYynIjSR/R+gLAPFDLGskQBStBmaUIpnec760Uexn8luTLiINSEAlbXCORBwCoGsCgs5jo5hwKwFhFLdeObYq0n2n8+LnE1PbmNDeR4yUvwIBCu8BFiaHofsnQHQOtOxG1Mt1c6Z1WGcymbAb0PhtRmpMERS03hVGT3UrE89Z5PFn40QPMy6XvbaPSF47J50v1i2kbN3+4Dx4xrnTJKOd4KBjZ/bwjp3kxgCFGd7EnDEHtLuvzHuWMMZtwEOqRUfSBDwOmUHVS+2X6DzmezkAI4I8OCTrjVCrreekTIaeI5koKVk2gJmtl1l/3Owymd5NvZDzuuB6swRgAdrRMEd7Vl8chNEs98CavpG7ikZCNzXAdqsvjdZdIXuPFwVtHz7NvfEnBw1o2+pt2xiqOdiFdSdf+dUVo3BGWcHwRz3THIlZXMr2YifZs9Y1v7sR3y+lboxDvxedofsBOyw6vg5Q1YiFeCdwPHFi9wb2b7/ny9MYu3QQrhSTHnmZiCbtIlfkTMb1lTLR35XQIioDAHh99/+PSqjDx/wQB8ujx6AGDwNZfQaEOJkvgh19O5dg8SHQ5RRGXWSFB0JcksD3CD373LwR/iDYIcNTN0ESkLrtyWaiPGheN7mwTibOFAMMKgdn8FISoG0L9d5cSXbNZEMnMQU0K82JlnA1U5xjRS+/yZTU0lrqWQ4o+m9SJBwanDOxNeY9T8m10aoBCQIwuAo8N2oDUobwElNxB6FrNYEJcCYQikLIoZ5TrfOmAs6Gc1N+iFTPoMkasG1PEAw1Py+i68Bjk4c368x+I3jfmRjrUxYUm31iXXGr8IIB2rxAUe20vel67X+y43OhsRBIGhiDhD9YT9Aj+Sadfqty2whe9HgFgkjK826Y1zNeiAAETVUKEoL3qTZHJm+Ha48d51Q61mb5VXII07tMsE6V9yDPPkiVK2hFfU76vVmWNmYop1xquupHE5s7nPtHmIEhrRFCWyUmDRMn+CGEvuhXu5Q4J65tiDBg0c3UdwiyITmyWv2o9MJ13nXsWWtso4M0jj8oTyyTtrSo+JEYQA8QOnvWptloTxrknui6D5BzO3jCzLzUr4ICNhLZsVErJl7nHgQZiWddbz4fu4/Tv9EREIFWn0kgUH6qFmPsPrPT8V4POBjRwBXBKdSU0zD3AlIzIYRUEUEC2Tu5mEOkUhVT301bRVGa2kj2gbNiEEd9O+1F7BhdQAPpbpHueIa7l8dV+0P95Tsw2oyym64PXqWSkE79u0aWjMWtOMg4596hBXKYxs50HJg7aC3llGQIQJYa7GRe0XxdzaKf+P0uX+DJCO48MUXscm/ohg5gILn8jUPtKgqfviY99uQ3hYCoXEPGdYxag15gTXuQYSd6/G7gG8bd8dAm6xTkoL/iTPJAMAZzvWm5Moz8hq25tq6Zu2Nhu5bQ07WD8fAvo98fzKaKix+bAuQtKSYSAaHebI4tG4Zuh01vdWjG9RkzNIEueIDEUeaOjGD0/5njw/7zVkqXfigNk8B14DIP6UZhpFzqahGhRHKwhA1r01pptRgEq9JYa/eK85FyxZ03o5MxhqIM1es+wC2rysHj80gcIhNBARe7RkAJd8hPZT9js377rvv2oZldOrYgRP9TXCHZxH8kNVREKprJ1mBhw+7TmllsKby/L19M+vEe16ewY+ANgT9Kz3RIeWa1A8hnqEd5rp5bgKx+QY8h4AVv+e/grLvI1ylw3jQHUeN1F6dgUPWNFlC/uS+uQ5iEhwq7B8zLwFVpZ7tjBAgUlgJ20zmO3VrUPcGcMQvGmqp0vuhKpla9razKKjaNli1zdDtKsSi/L7MFOyEwKXPm0zfguisUc/FZG4qbqWNyl8GEmWOJviD/5es6FoT8BnHmvtStyF2YiwZHXNFpaJsPXBW/+to9zBBOc6/sM4GqMQGHkrTgF5Pj564YY9tHyeoXx1qxdCmop0AtTWpBlCsU+dcurK+nmOhvRVg49kPqio0xC+/PLKdfpZrSq9kfrhvM4vaaK5v9lCfh9fa0mg9RgcoJWA+gSy8L8kIajujHFy1eAW50q6G1kooeY7FknFxbFaj3dZiBXwL0N9EhE1RGccg4MAn/akLuBdoqNJsa96xuwiNYafwBbnPKHKyd1bXL9MmtmU2gPFX+EnQQlvidyvo12Dww1X8ar5y7P3R/qJ18Kx5KcEsb+nZJnCSQBozTh0EMn2pk9wYez9Hnf16fqv7wOvYOVgV9p1177VUqsD17wgI318uH+4ud69/ufzz7/91efMGSg6b5cPl0cPby9Pbp5dHDylYx2CwkMmOVUEUB+gxTjWS/DjIq1GrQ3GilozH/+NPPwbZfRpJ9DnT9yvs3ALyIVKk/Lx9ZFQfYtASWQ8laA1hEXUOszMaEeQccZQphbGJzggoi9jeLjjQ33//QzIQOKa2zdBpYtGomhgngp48qwXiWT2MUGI1UOP3CXym5Ea2icO+BmX0yaic9QA2uMARsmm4WbjSOKvm6gYxcE78lOxi0SQO8L5nhnULlwUTwYo5+LylMv11gKTVFl291gnmxtK7r8hx6JYH7YwAB1ptFSjPiCIbkiCtCnsEhC3o5e86jB7EzJuZrhS8w4M+qYExT/apwahZl2kdCnMtXfhMackzh2r4+OB/GwTzDKF/PuMQbwAqOh/0aFlQg5KgyQfCXqDB1hH2KcNIg9Zi3FDmFHyoYm0zibZeSDsDAix700BxDajQAIznYI0djsPQQMaU+bHPTMe9tDy5/8zrf/3lLzFCUOAo6Gf8NKoKDfSQLdLKdxN4MV4/0zfu9bW3YkEIxDYmRDGghPEjkFB8wP5WXI/9i3HPeoqprjPJuElNZJysHSrVBf5/JcxZK+ljOqpQRCEiHtLreoif6zLM0p2R2GZFrmg/2d1QzVfrxBzajoYxZG0RbLIWpCyzJtk3NLBP8Dy2gS0igoS+fjXBmVI4IyiyfkfnXnhBqUcpFzluQFSGgVQ6g1IzVnHMpz7YcStarMhNa5Q7R9YH5TC7g/3xOjYTSnko/lIMUxdUe6OgSAUrri1N0s8wQgXQ9VorgUNmfdghNLLASCACyk4VfYscSwsTFGC8uC9tQu7jWWnMyex9gsIqhqIAGc5aHaO7yuNPuTVUVdSTI5LV+h7BD2lCAflyZxNdWIsNM5Bm/KwfUyWOdREA4ezw4XiPIln6fUUKRHCda50UHHmzikG+CXwjcd6zjHvVnsSegu7GuWnzeB1oHXPBpDi+UwTkd3yfc8Fns4ZpEXLqhRVWwuPu4QAxB1Lds6u0rgIRnJHWi8V2Pm0rj4CMtFYhyFn/sdiLUQJhqfCeUCoJYsb08Jx3fuLUTQb/LItvY2mfgWurBMmfBmLSOLkG17bVieczfwqk1N61RQWfsxb/YDidFLmTlR9gzBoVZOPZpdQmyzMVSX0VMzI6ktYSYwsANK1vy1hNndBsP+PeTGz7HiaTe2J26P+YkUqGMHWpZAKoI3oap5D7BqzBaWQNa0/dFwb+PHdppz0LvA/WpHXknPOx9+sBXX/jWmrBnskanYDRISQ2Hye2MNnQ1qrzd9aEzxDfbvVs3JcgEL9n33Fvtiew7YT0w8aNA+Z5FoKfAH/LEpO9H+3ajJC+gSBUzttRzpOtiRDfbZSUsyc/fkxpAfbPtYhtFMS3dhubbjZccDOCI7MNGfsJHvVYXHprgXAA+QXCZoBbs3zNVJpNMtBiXM4Bk6BEfMTpNAQQTDurzpnCKglWB9AnSELYbe1A9ClYu7YN49Zcf+5hfsd3MRahLFMLS0Lj/j7iNmZ7sdk5m2anDvGmBc0GpYJ6jsVh904BoeeKgHDABNSzx/Y62GWz9PFDEqyVlRifdywS6fgtJJomCqKSUddv71u1KtQSybr5hH2R+x0DKvoaKJKv00FKAxI31R9mTGRFcIYZx+xYuiZtVqcv6KE9CosHEPvUh5CAN+V2Uf/v2XZcb+UGvy8gvNxf7l/9fPnb3/58efP6l8vlI8hR+xCSRbl91JYHKotST0j9IMN3+/jJ5TH1Q0NyeFiMDwFBClLft/cGAQGy9AzkkwmW5PCGehBVyyKudWLKX5cqICIfh/HI2oFgPM6Bxn+iAE5SDMT425HFfQMSU2oUPwwcRp3B4/BE/CZ0BxBc6wBtEEoj5ps66o9ui9RCFxFBUx6ZSQ1V42SIEsyNuyzKGNW59bvroSwnGprcDpdk3lpLaG2S6GfRsBV/p6C6RfUWh5fux9i09kwVSu4f55e5AVGBOpsM24nDL3rdDdRquy6w0sX8cYM1OGz9oMGtSqWh6uDIbsNno48Gh4OCk9nawN4Dh07ljB83GzF1WsY3Qfcc4UjDr/aOgWCeQ0/9SJ1HXzPoti1I+yutX2YCPgCPZh+akt+zLYC51s/UUUt97IQCTMPHCR+yqlMBusWccViIQJvCD+VFyqCF77byWO1TqItxjKCxXlX0Qp0ZRUyHUeMQNG2qjEH43r27/OOf/8jnDb5Bd4Mebm1U6VUV0Y59AANqOmltcghcFO1ULCcHw5Rrq0Z7pcoYjOe6o0CIwrL2RLmkEBqssx6ZvDiyzPsaThN4sIZA2w+KjIII6bWF5HWR8+wJnGoyQKMKxQlcRjNB3O1tMg8WgXfdLTu+Pah6nY4cYARgDnvx5cvWjtif63wgeC2dqKzLk0R2Duwd/mYWRNTP+8rxiqDJ6u9UcTPDnNqxNawWbdeJM6vLfAWcensXW5U9who42TbXZb5z0vY8d9QiV7PBd7EfDSQZ69TZUCO7LEH+PvYB2R2+1/VvIBObOpoMwQRrU4GZAABvqmCYTP+YHEe2GErvKDgNyGr32et8zrmSusxYt0Z3tFtEzlDlHHX6Cgo1Yx9nPjR8WAK/lta+Nhmh2a0/Kd+lLU9G8UQtlXKtE2XgFpud0ojWkMS2UbIAsv78WZxj61z4DJld7iUWbDVHB9C2IK3ZyQJYOm/YDIL0nKNRlXudfZMs2YPWMnLPcYrWVokzIL2yXtASoMJphyLyMgQFUBA9KV0vdNixbbAtXK+CGa8yHsdZtqyNVLxkkwZo6jjFHow6f6aHhQkwLYBk2la7L9uFc4OzC0fbIMFgWEdRwMfAS9tjWQS/1xHG4WM9Zj+PtieIoKMrNZDr2JbCLE0B3Tqc9eXrGB7fecpwGniELjtQ0WBYaqm0XPaRiqYCk9yX9sKey5aoNFNSJofslN+o7Z76uSqQVsAJBgD7pXWmtlmKzZ54GNfjewVso7pM5nuZWO0oz4ztyn7FiVwLsTBfluG37QrrNeDP9kgoz+tZqDw/cyNdlvfG6V3bpLLDmrliPAMKrE7TQK3AbvsXJvBeqYxBl+dC2AxT1nXeeH7WnCAeYGGoletpaYaH77cnZgJqW0YsixPAYHvX2kQdep4pP58EhjrzPqMiOZa7nNfcOYgX4DBLynMxJhFyXG9AnlO77N7iWcyG+508twAAz3C2Q6xDafHaFD4vMJVsOcyZk2aFtX/JUAZMriiWGfDsyQFD1kaGeaWi8XyggmZj1U1v4fDNFkNkPyYoWluxlfhw1uAz8BPmxer+LXMzEcA6BLAQmMg90hd6oCyxSUB0QaxlCz2nFCIU6OM6tndK14XVHjvPaoq41po1bHcEfS/tlC1YMq+oWKeXd+1XfO4BiZ6j2sSA2b9LVIYM4atfLn//+58vb8kQXt5d8IFub5D4fZLAsL32zNaNOhJH7sEFwZdMHDVWqysDDbRXBncclC0ZjzYgpx/RI3sJ0WaBCaCejyLYFeDH6MwQ4RwyMDjyTCobsNF4qZ/8PsHGkNQEpklVk7XD8W1BvQPupj0HODHAFEujRJYJvJlsP0jbr3FgMBAiGxrdGkscCxYI9VMNOt0oHhRmfzDYGIbvf/ihFI/wnZHQRyjHxsHtmVfKYO87xnmLkgXJc9eB630Hjd3GBW1nUyYIi3rkte4udZDj5DNvZnLicI6mx7PnAN8csVHOh10dvClFztm+gaY1NM2xOT4jJWXcbfvDuHjjmN1QO9XskLUuFTGoKEbot0+eHrL1BsiiPRxQ0JOTYUXhbmg7m0Un8FyrFmppgsTrnBWUaE0hY3fUUy1gCGI0mpvOD99jttMazSCFT58E3U+dYXjdRWAN7hyrBOFR+7jWxwXQOGoD+/ugtE9ACqfuOpGms/qgvaVYa9IoDFxThztkzH1gllCEufc0NUYozVONs8bxN6DANo+9duLkL1N0FgtI/09sxYIRRXgwcPzevm0imx48OLHMDZm5HKT31CJ1bnNQQ1uhgHpzJa2Ww03kmWeOIexCPPpeJrBbG41DwGDr2YMwFJcFOzq2cRTJ7KxekcsGaFmPMcY3tLxRZ836+UxBaRc8nYOwONWvXh1G/Vx3F2R9IFm/q7VqjNdPUFxRlFswb4axyCZ1jhXW0mHleQI4TJwk2bTV1kbg5emTUcPeFVxJbWPBN2xU1vOenTHketgZvg/7++23/0yQFln7ZdPstwfwxn2H/j001r3Dnuf3/Bc2xLJh1rik9uRUF5MgbfPuHCSQ+kQEzLrBsyOtw6ezn+BvyGqov1GcJuNxE+ea98fh2N7X+Y09N2P9oK17lK235tsa3gb47fWWTNPD1t6k9vHVq1CEyZ786U9/Ct2a4Jb3cj1eA6Di+7lPWCxH/8uJ6fCenFujVetoBYTcszAf1rAopsA4qnTsc/J8OoX8/by2eI8BiIBAa3zb8sO1wd8DFkUVuy0Kug9r16xhYk5VWOW8Sd+4rSfWfaiS9hIdGGTdXeze5iZn5GhsXDMO73oGlyZbtcvU0qAcSHufZQJdDzJokoFf2wkdd+mj+DRF/dvUO3XVt7d5PoAX16KgjT5Fs3T9jPVaXAefiOexVhZ/IOOIv5QWVFVsNdjRueOZdL6zLyII8iR2ycBGsNTgNL05CWimRogdcX1bS4tNFuhLsHgqZzFDyn2H4jzxk5yty7ryfFHEhqY+EIg9f1DxoC0j8T/RKIVv9JdCZV4bsvyuRTvtszzRt7NNNrsa9dKtD691Dqiz/8dWECSokNP7KkHvs46VAN85USFYrj12LLmfs93tWX9NjEjrNnPNn9JLtZ2eq7HTrMv5G9lr0yHIERbF4waR7kPG/GCwrRQhNP2BHgqrJdky/yrngAHyGDS5/tSReUbuM/tf/27rQSBakEBGR87v0Yljx7fez0AJ6zOZfQS81nbHYNxMImymCNvsGdvo3XY1V30Cx8pxyZuWxDiKnOgTPoadZ0PEE6kJ3Jl9DmhNSnEvoa3vPmyxUlZiQcSsKbLoKx0yaOZ3yexPtV9fhLWE/c74rTwjmfu1ZTLQLUhWXQGD5Phr601d36WU4JZdwVpsPBRbG2X09l7mJwks+2v+64Dw/nJ5f3d5TWN6RWUecNA/SGYw2cEHGIY2/u02J4tBLQaowtARnA+yPItScRJTNxaBFd5TCds2Wvx4eQIKvCLfR1OUdODiDI12GtnWGe4Ug6/xeJDKKJYGB8j7RXv4e8VWMC6tSavARAU2LEi2PpCDn8FLrRsiHwR3M3o9VNbomJ5Xa0h5IANx7rpxilLWOGRthtpXEZPSEJqSVqIfpIKNw6QqmGFmAKecAzyLZFRFFqsyunH4l+2UksdzMvkaW8YKhyOHFEIfa6gtD1rHhO8BUQ2ffRRcDngcVv6t5DT35DiLjpeyVJXM9gRa2p6DaRmxZA6TYeM/lJ3axkEn68i+PawaH+skG2/iG9buUVOagOhUi4dTgAOqOI/AQpWyirKfZff5PPcRNafUFDW7ocOu8xPjv9T78cz9yxE0u15zWN01aA0dcgZDo+TvpdApPtPsYoGDIp3XLBnr9Ow0sZdUCZT6ViNRmeU47WsRwrUSNGztBDhAQCPNr8lAl3YpjcHMXBxC5smCaESYUCh8TdPkIW2AHvbCm2iOmTLbUYhkeaja+sT1qmPc4FhEXZn2Ah8JgBewGWCJpkkfTRCS7AHGcfMY+zKFpAGvoWTOebF5vdkM5lkKB/ft+pfOIR9fZ1knrIHvVaiE9RZbccrUB9FG4RhKno3bd8+KSGDULXDP/lu9ZPuHliZ7Xl8BZtYHkeub5ZMumw26dWp9UNDcURNjo+YMtGaF3qc0an6dcWPdfPXV13FoFGnh2f0cdiG9CSMI0axBax+b1bGlT7OObdERJP3BJRTG2CLqZwc+GRw2+7b2DZN8x57Ujl5by+TQC+OC/kujW52e+ZxVi71U/XhU+qgXj9rGTZEVoY7QNe+eDvVvIi1nBF5gzMwh72utThuKm302U4hT4bPj4DPvoZamwfyL2CjWEuwZDu3Uen3+WYK0BHV376KKzXXTMmM1ZKwp6x6xgWTSDLJdowZ/glXcB4CKwTG1u9zzYWfW6oO9wmtmWN1fpY4jmtMMctlAU4N+/rwiCANo+M4nqZ2v4wk9GBsWxHulFLYwUB3YtZGsxFpjWCum81nKeQEyvqP07Ks0u79TAIT3EXTFFp0yXFJKc1Yvm3AE0wRtExkza6d4D86pgeP5zHDefQYpuvw7e2VOHJ/h3wYRskaY14J4BRx13vk8ADOZ3Pgco/kzN6HfLfPlWUoNOaCGtGfpu7yuKnKFpNb/7dgjPX9YcwHaT/Q3gWf3k76OgGjWwgI8941bUtZS7UfLeARynNPYilN7masNa93T44nKcH5xfc81qZSeX7IkPK89H6RFCpIErJlqrUEPQaEJCV4PIDKwXIZTKK7rYZnety9fZh7Ndjke8aXuAHBah6qYkAFo7Mmy0QEXRv3jvpuBX1uI+UMGiNYYGjy6/rpGajvdF/XLyvhJlmtATsb+/v5gE2ATWEtJ1uz9PCfjfM6KayP4Lp7DFmWu2YB4+N0nle/c7yc/B/C5EhftbUD2ATnahYzHGAQmOmwXYcIiczyxQtduntv2bPYPX6lTS6B6dAQsLQ3uCKaadKp9I2llUBVG36tXh/hcz9jjf0aiB0sgCZqJaQXAQJF7QEc0FQZuNOmy/bayLPde/KioB19LHHIe7mxiruNzj40gUM5ZwDycR19A+HdkCO8viMq8IiD8x1/SmP7mIejew8uTRxjm2zSmb8uAUuuolUNtlICQG07QR7AQhTmolVB6WlCMYSVzFXpQ+NMNkBIcNUa6fDF1nDNXPgfNbR2e9Oq5qwoS9VDNnDzs4ksKt20vIlefFOqc3zSfhxrYa6FqyU8X+mhm0F6f3F4+/+zz/N7m4Ax21N1mPEtla/2Qh6DIAgd92lvEqF8DQmlWZhfSz2SHQZGFKkQSkIUeu0DWFHme5fJgvWjMcrbh93mVmHmMwiYZCuisywzwJ6/TZDPB2voeVjGztBm+59eff6n6me0KViejAVQ9NAtraI1BYQKgzQn3VUEI6gZfXXsBTcCgmakudJ7dg5F7Y29KW+B93pv0D5/TTAGGjsXPf9bbSWnhutZd8P5rTU97WPL9zBftOF5SZD90l7Eg8ExAnMzzehjayBjke3SBPOsoznyevysgwJ9kRMwYMmfUVamW6vwpfKHiFdcI5YZswNOn7XVz8zCy3uwfkeI6PN0/MaYTzHCNlaLQukcPf/tT6uCD8iYg2Z7QSfcgEVDAEFYluPVMoQIpT35CukIvHI02whfJCkA124G1Ppzh5i/wtH0DqwonPwXqC9KkguZ+n9ymHpLxjGhTHJYacjIqX339VeYxrATW/zLaBGqAU6yd1EdAMzs1182z37XgnjnA0U7N1grBU986YIBxbN1R+5b2cIXW2x52Zn8MhM3mcd+uawEbnDMzTJvGOHvWdUlblALIWmaNR0wHZeaonvXAkkIYVeKTkEyELJ7z/GTVr/WtBqoFcHDWX5UC//4+z47CIyAQgFXBjCn27YDPs2Q9sK86Dn6X2Xj9AIEN/gz1d6qWjlGEpNZ/LCyP+3cRNeL6KhVmL48F0RY9ldJWRTiOw3qWiUa75kW/p4kAACAASURBVLG9OqytNUQWvy1CWIc8NyAge46x/vqrr/Mn4xL6MH3R0nai1P44HRHOaaZexygiU1OUjYDBRLOaHfiQ/Zv61Jcvs1YrpEJdX8HM7777Pplw7DJzkJ6Ao9Lxe/aSDlPm7+mTjg+gzTLOttBgT8M6SduG1cDEfozqqV0hCE1NFGd29uTDiL9wfXoIE8TpqDGeqamcIA9jiq1pechtvk+knz3PXKa+ePaAMa60ex2yYw/SSHnZw6y10J3oQVkxBrMgOvNZN5sD70mVxWTll60p0FJVScs7+LdiNWoAHODtRIH4N84xNbzUlMWer1VFsl8v15N1fe6syTJAZi67Pq80PZuVmzHhvZ6znnNSHc3M6jPkbFUMagwGAUwz6qltj7JtgVYBtDBRdh9Zu59k5XmfNtbAMXVYqzMrKHcTPygZ1/gPpQ6Gmn9bYZXsIZzl0UQNjNhvARaokd29KJrmms13TPwlft2cW+1qs+LP890HBXqAJK8JegQw2VgddODRIK0zw44lOFw9fsZqYiv5nq05/u664+9mxBAT4syU4hhwYGdJsjwrEajP27IngzjHNHRjxYxWfywTRX8imfQF5PbUYwwERI/spZnJiffkPIpA3NTAF2jK5NJH4d/YH0ELnuPbb789egBaNuVzs8bj2w544Z54Rv3jw0Ywbqt31U9swHWtkyygMeGu7RVpop+KSzIeBsx+Z/bXiebPmL+mPdDq3nNGW089lXgBljNgxj1gVwsUNZnTtg3VaGBdsL4PsbH3Lb/wR1C7Ca6rEFcAnfVNNsvIGk22+uRLMi4Af4AGYSusZ2/U8wdO8DtANEVo9Mtio7bnrkmIm8s3f/zj5Zs/fXP5nrMEejO+V9RPH8WGwVj7XQHhh7vXl1e//nT59p8NCB89giePNDr1g7dRGU0gkYCw1EgyhPydWsI4X0S5Ey0RwQhi/vHDgUDnAFnbCZrRJ+qnEfaLz0IHZBOyCOMATmW0UfK7OEJcv/2+6uxG0jg0yavEtIXKMazL/BT9rfRyEMPRRUQU4riNz5yU9uv2RtS46wzgCDer8Vtpbu7hcHyg1R4b4LfZj1z37t3R3FVOcVH2RzHY4QKT8bCPHfTFCX8YCPle0aAawqrnsbqr9tQxSXr5AX1nRHDfHHWBTTNzoD8uRZLvToZwqNWyeqUzroegUr+qJs5IBPWYIlsCi6CaldU+nLnVriiigeMjghzK8ZzPBNqsjaD6KDU9OeanXO8WsLPRqOtSmY91ST2MxjdtUrLempnke6kRUsoXgIBgIrTCZTNZW9QvxPddpsqC92YbPtTpuKnIg+g71+R1gAXuzSyZBy7GFCcvWfGh22bIFMw46A6jqYUutB++l+uCWsUB/qTZtk6+Mt/uwRgEHf9Tk1uNJq/rbOlo1OltDx3u9eyUnZFcA4MehA0Sz4GABizCQqOBh7Y1kQyDyjYjHiVwYMfRoHUBbdBwBWHe0oKGTGLRVEWHsjaG7omeMp/Su5iLMzWxDvd9AixBGDI3zK3tRLg3aGaMYQ5b6Fm3zXp82pOo5KbuuQNsWc3LWdkXYOnTgNDMgWPmmEtNUfCHNYIdUe1UqlDW/ISLXHPYNAPcZHXSeqG0/tTFzrGKM3kCIhCfCavjrsI+Kiu7PqtS2SDpcOxGO6pjWbqePTLttdfeWNSQl3YaFHvAgMg/n4P2nT6xJyqdaz50uNHKCHaZm6yjCX9os6UxN2v1pujuKKeHtPhAxYMdsbYuuX8oqenDVyCT8y+1SMvKWD/kXJcZ0Ow6n9XZlhblvmxQViBMah7XwnE20Bf4yr4d1S3Y6cRyWJO1908unxOITZVYVU8zms5FWiHMyedZlH0vXfFDQDFLLWQNOM5HyxYUPQP8TfUVIArQcRv+3Ig962p27mDGnLJOBf4K5IIWPUvWEie8Yx0HdPWQZm6xn2bh8gxjUBj4KyJiQHHOKnfs6qfokJtBaUAxJF4BrJM0vsqKzBfPxOd04LUnONpRrT5RtALqzfbGX5DxhH9BZmm0zQJ+pZLGaZztsG0An+XeuZ4ZG9YFznjUpQFzf/21tikZhmbVPGPMNqnuG7bAJwrlvN+AhukUpNPR/zR7Gdu6AI86WEHZtpDBzyp1mTGrSNero2YqGde1PMCJt32O+0qH2vELZTc13Jej9Zh2x9IL68kMwAhKBD35s8rXU5SNX1F/xt8ZhGt7+TO0u9FgranO2TdWDvfj+Z8A+VBpnVDVudXLhF34TOYsAFezwPibjAfrkh+AO7PigpqMoxoAvN/sJZ8R1Cv42n7erZ2TcTP2XG/4qElVmVwfsXTuvidJj2ULBTJzbpxURhtUo7D9MaqgPAufD2AtAMuZMp9Dll8B9xcBLtKmantEm8x121u8/nf8vAXhpUJeadoBRJ48SW/Ql79Q0tUe4pwvtrJxXyUTPPpo6N8f3mfdWmal/6TSvcCHYLBjol91ZRWVhWggmozlAj/GrgrlTxP04SMKPPNs9K5MQCswc6JEG4+o/xFWWYLdsgJYBwbfdiJAAAnQAuBNYaXQo+1ZibDN76GMGhB+993fLu/uaDuB4WRgn6Z+kIAQIZnKVEM/u6qNRqRlac8sphOnNugblKQ3HMik2H/NhOGgpeUE/929u7x49izOcqPoqRWleejzoyYtWTgW3HoQiuKksPv9KHcofp4WY6gBq0EL3U5Ul1qqLfo4EBOj0EEKz3roUTnbVbFMA/eh4xoVeb2MTVXXikgnGOFZ54zz7zbzpD6zPRZFlUUZPPSlqUSye6pwIonZ6IcjxyFX5TOc00PJaKhFnJp3bcaerEaK/yvVHZXROemhks7AWZheVdme9jq/kcxdQHbU9Ez+XaQt4gr0WYxCV1HjZHhz2FdARhpDAolRdhJY7TXWWMZqoidcB8DAVhmMYVHFignJ16/4zJNkNnAA63Q1Y30zWWJqbViPODog9CDifK8BQepOV+cVNbAprDIOPLv1dTEM5uQ/tmceBwiHIfOp2IN1gdKk4rCgMrvWGDnEpzDoWIt6ml1sMNjebkp/q4QZ52993zAiB6iymkQprGlCPLAl87ka0ay5k4SxAS7zRuBjRjOIn9TWM61oyCrX/E3R9ZBQwAb2xBmddI+WuqGqbfewgRwOpvQO5kpakYEw652/py5tiLyqYEUn66qeaapSAOPQjUYTis7ojwlAcOrGMGjQ8qE1vo8fJzsgGJGakzn2cdjWI+sQlTkhmXEm93Mo0o5uJ/3WcZcSYza363zU06k3HnYhzaGfZc3FLi0oJHjBLqR+cTQtHXT2n2BLxnvqgKyHBAijG0tf9kAze+Ma4HGwxfybNUd2lj9rJ58k6Dicl9UhWsOGnfTQ5/u0bWYW2NMeaAVorjWhFTWqep41czpS9vSUWRCK3Zzpo6F5SgFKfeR7zeoKRAp4qOjMd5l14Z7OTbfz+TnyzZpcKWLYGRwOaWiMhU5kVuZAQ9ZiJNoRP0rPsSsFSKfsoDJeqKlrE2mD24hpTRhNKm/Upue8CWamr1Yy5M36CUBgf7/++quslTzLPhuQcUq5PAuOfQQ/lpWRkhXRsLEkzLykfvvRTc58nwvhqJzdp+bnOrE4Mew7WBuWDISFMZqkWQLrnxLMLSBJwGRJxsaUuWSuBJmkzKk74BnKemPsBZHs5Rh7ulZYKUkYEPTpfACYILbD2uKZYS+lTu3+PkqiyYavHjb7GFDJPoQnYRJey/qbOIp1g2bMWCvNZCNqUZYIzqQ0vh9/JINcSjE2iec1AA4NfRTdAAQT+GuvxWY3rBs711RXJh9ZfdkdV7+j+PCVXcRZa80a6y2Z5NVfA1IAdGgf+X6ZDWZueHbZErzOOCQjvjIFkg6WhOh414Zd2S+WBbAeVLt27NkrPrvfyZrlPtIvdQqnqpIKSJcJUAVeAbME2GNV8ZwyYdxTzJXnS343lfcEDRsbPt9yg1HurUdbwNZ6+fok7ikpywWnCjhefcsmAaw710dLQmQsNEGoAEMIxkn/PlE14+OcWvtEeXq/y3k0GxaAfv272VM//vDDEUBzXhCYSJNt0FW/j+fmOWCgYONjU9Zn0TrmABKnfslmy3KWbI8wx2d2wI8//JhsfpIfs1uwQLA3nW8EuK41dtaFRvBmPqbnrACe51r25XoMxh9K7NNWQsecx7C3t3i6IsyOcj8RCXty2/Nx/r90bsaK801gIEG1wnjzTxJcorFCQLjsIXMXIce1jkvG+g19FnuWGMRry3kWQbrfHRC+efXL5acfv728fv3z5d0d3OhSRhGVeXihVudDeyzd0v8PSiLUOWoEnlwQE/EwEdVokFKKKe/FWcRIVk2yxjHoRHrhFHVMr6SPH9sPbqnc1NdFaKDZyUT5C0DfJWtZZNaDPUYUZ2TNYr/84osoiOLsxAmIgR6S8fg2Rjsbc5PaTfExC0innsMNFJVFngagC2xEcFP0u/qO8rFRPytfvmn2q1KSToEOYuVseQ6LZougR4mPPoRpqnxVp6xj1ubfNslssEIgSlBSudxkFh5VoIcN0b55XchRnJviVCm3p0LyOUpngYCqmZVSFHrb0GGN3bVGcn2FIhzUuiLRtSAu631lBlI0N07qDGecvKdP4riIhFlwf9SujbbiocfzKyTC71hrOM3JggVRadNyDqYiPwR6DSj7uWYEQmdYFinjAqJMlmX1D/HjoIUd0tkVTiBrp3ModYg/FVNJIHkOdgacJDN4ciqPgHDZagyIQRLjE2T4xYscvqBioWjvcAo1aPtHZC3XntR36JCpfy0tJ3O3awaV3cHA38nQOH6uI6mgQaNHe/Y7RQox8GZG3Btnnr7G7VAtRUQivYFGE50ku3TZBt3thZb9/b7Zbh1vxiZBmvVhp9cETYKapm7yGlR2/sjEo0jaeq4EZAvSROTb9qXoOe/NobND2gyr9JqqqQFOKaaBfet+C00pWfdmhlRbNGt41FQiyLX3pK5qiGgOudWuaF9F+TMHUxo72tN80ssr2cVlBN1zZhywD6GVgmImU1rAJnWcNkVf3ba/M4AjO8D88HysR9aGQRrPWXQe9b5SBUWleRaDAd7TSAm73kx+aNBHc/fahnNLlq7ra4P1fJ6akFP96CEqsOxQGBMTbdKhsqaOPXHe+zoHBFsKXTlePl/GaBS+oOcq+D5q8G6vPK6V92WvwbqhznztONZv0HYTee+AHB7J70wgsrYGAge2buHe+Z2iM36fTkECwtFrGTcdyrNTKT1VdV++W/EtgAKAXGi8fIaf0Kaz7kDaWxNHFiiv0QJoZR20mYojOTn61pFVmQ/fwIwf+z9tAW6oV++5ewZn+Z3OKO8BFONZbDOl75Da2F2XrEVpYJylVTNMff7AH+6V19POaLVXBlwKxeS8JyBcOw7uiYBLP+IYy3ewfnqWVJSryok5a04UObPKgg+u/YCOy16zb45s4AIl22M59wZVuQ8yZ7Rf4ew/1UC3/r/nSwFAALaraBm/M/PHWMTmE0QPOA9LZs6t53AyDavvLDBXECoaAQPoPMOy98dqyZpET2FZjQoLVlyqZ09Buda319dInebq7AJ+vn9/tPcyw6ZDHgBookI4J+cWVzKJwkQKQN55OYKH+Snch8FQx6HCLqw1Psc6p4VCGCbPnsWWsUcU68j6tAZ/425AlvN4tYICc7w/quEvXhw9XlUSzXkx4aL4q3UaC54uwAvYZebx1FopdneMCTJwrCXAdMVrzBzHT042+K7B1eoGGRfsOO8zyxufAFHFZe2sVTNLpfATn2FM/I8xLO2+GT9eZ38EdLVecorkzJP+RO5xWWzWMSBckwoV1uK68UG2v/FVPLd6dlBbDMWZtTUmwkl3okAh5xJMi6syp8BBg6e1ZRuI7pnnnhVgYKwBhqT0q0Fwrtnn+866CQol2Z6KM0Ff1lKutr+o0v/RQ3BJCDUSKmSJEnAVcvUT3BcmLTwLc0b9ngzh5R6U65fLj9//83J3RxNh6n5wvm4uTx4/PQJCMioEgb/8ijgFaXgczKat0w8tiE3pixzgoFYak9YcvB4qcslmCJr2topLLFAVPFlgEUsgm7aDJ9SgUF8asUsDcVDup7zI4CsUASf4yy+/yGGGU6K4RqLtZR2CNk/gQFS4QSGFpQ2wIu4w0ZQM9mljMiGqej161IkVAVD8I5O9Wr6qtfb6CpvEmK5GK87upNWLMJWmqGFvAf4ayi7o5LM6iLyvvbzqAKeQHGroFlgyAATyaygfw46aJk7nw6qaZkOk6W0Np7Fy+silb2J7Zbkxk5YeapODR0ceCmyC2vYha/at2RJrHOPsr0Yr16AYGMdggVvqs1a/U6peWzJwiDQgbTDNs6qKygatwV3x/AqI+UxbCOBsEWT3fkTadKyixolK2tFTqBLDBm9N8Zeig2GIxPKyZ1f56dYChZ4wIYAoS622s4job3vVtXdVa6es/5MydhhpaJNv3sYBUxZZgCTo1QwfTj7rynXBnzp5PH+QwqF2/Jvx4rs4WG1Wb8Eyr+sE4SAle2gj2dHrODAbDLZx/eHkz2ilRmZrLXZi6nweAqGV3lHD296L7Rt1LZRXtSv3gtP52Wf5CrIXjJliTVHDPKmzBgFcbV4L+dtQl/+CuN0iJgANd6hf1lb3prEKNo/7teeh2ZHYrbVksHG0Y2O2K9mTKOCVIoiN8RAyOysgoohBAqZR3mPPpPWuLUAyHptDjGjBt2t7m6wHekZCyQpqem0pkszrqOlSTQ5EW7ra6s6kpTYgaVCp8xxQDQQZR4rm2C9fhhaTzPNJJCIIc1R5W89kr8SCas30HMDOygk6TvZAqxhZkd9mybMWR4M0QE4N+UnM64zeej+hpa8WxEw0TilzZcZMp0OaFtc1I8taOpykNLUvyKR4jo53lK1HG+I+uRfmQuCzm6NZluNnVD/+bU9KgqmUN0wRNw78zi0/XwS8dGGceNdGUePXB3ME8CuO7cmRdx/i4HEvZZNU+EwHjee1LUhE3AAuB+iGSjzHTjoXtj90XRqWUyJhS5gFJs36NUgWPMu4bG57Hz2PmJMGO6XCScukzph7B4BifA3G+JO5bsb6ZQWO3r6NQwywzJy61zyvOA8EVs3K5LwboO1Zn3mZqnn211qOaPfDONq5d55fXjcT0Uwv+7lBGtewXyH/PphBb9/muVOjtqyKQNJRfzUaqjYkdjFiaV0LtW2Alc+OsTQQYnxtQ6MQGGOlfQsA++JF7tW2E+4zs39S0FljqqF3TK70XAHH0oxLc/M7EpBGCfwaLJb5c7VVdcwfHH5jmssP2DsEn/Lc2OEqsccurr2VttgMMWeMjdiPeRuIEcHC6Q5EtwKbMxEiKeQVZVtgujYOR+C/jDzfb9ClX2mS4gzIcP88D+cY8xyfo5u6wdj0A9zfB8OAcRstv6BPNQ70wZgfRuFMPSWoNZtsps1zhfvnvhzXAOprqXY+9wus9ly3h6frKcyjkxrxkXm35nZCYPHZRj1tLX4ZJgegNf/D8Q4gPl9Bv1tadhgfU/yseOTDQ7zN2jmDQ/aCARxrSj+EZ9J/a6KgLA/XRsD4E5hvrMB4ARaqnE4WHME0AzL2D58NI2HGIEmn6Tw0q1IfTCDI0gnXjqqhZ70FM9Wxj2ZJ5+cFxFiNsPPUUo3uycPu/euA8NqY/rt//u3y8ePd5dnTm8ubNy8v7++gjj69PPhYFKcZwdvL6zQ05wFxECq9qhE/ilWfPLn8/N13F+gMiY5Xu1JUo5LeON0YRERfmJjSjRb4cXCnXUDVwTDoLLoUTKd2oRU76Q+YjVxxAwaACWWAUky55rlBfEYFjOM66pSUuiuNswFlrm4dxFGv1cycjTnr4NykOJUgzWAMx1v6jlRCg0rpYzqKqfNZ0WkzEu07wr27iMx+8ZpIfPsFlfLCc0v/5J6Sil4myExbDFWCrxZxMxZFLEs3sJ6zjn6DpIxlmoVfazvZMNZl5UAbghJEa4I0oSctQGgNTrMOqtW1B+PL0TQRrCitM8H10JZmpkqrLSLSoNyAMpv15Ay1iFvabtPsMTgYpYjldKwwjlzuu2+/q7pgDuby7EVzed4I/RzCOnOGt7bMBhm482cOhmWPbCdgoOn8SHkyw8b4HzSjZVm4dgQjJsGvUMvf//H3ZJ415Ow5RCNwAo+s5CgVvIfrErynz+PmSJ4+c3qmUWBA+F7ul+8TzYrxXG2ZaKTBwdHTbD28NKYeyqLgIqlw8xX+4MDhfVFZXD2kWQBpL0HjJ95jbW0Q/NHFvvnmm1wDYQzuPyjx6la8h5yvUkej5FVnxXlgDzGOBm98Z7IIC6K6Jir8xGvaF/bd+dBgr+voNFPU/RXUddkCD6SuU5yhto5IwDBwKCjzgqK0Q1nga42YtuGzzz6PA81PGAujV5lx9vmjNjbkkN+d1Wmtp4jjjcDUh9Kv3KcG4Hmujx8iyGUbldZC4KAXhTXoEVxi7/PcynMn6BolURAnAdl6lInMx+le5sIxN2OfGoq1rHC+kmUcjcmWGecsSOjrEcRpJtjDtmyFBmNS5H0tanCryTbL6ZrQwRQQYGyw/ZQ21OEqyOleSIZjdEDmwsO/9calJwdAA6nPmVpHPnTFzz6L8xqRpDmLIvP2W2S8AYYUz/Lszbp48+by088/tW3IAB1urnaz50AcnGWlGQ+uo92P2EzEyL6obdyc5vOjNma+bkolZK2awdJxikMyp54zBpsTNW1FrOZEf1x/WGxFbOaE23hf1t9qTXNWAoas5Qh2nfvOmlkPOu+DPfF//vf/fvnP//zPy7//+79f/o9///f86bPwPdlXE+txrnLmzZlj/CNKNdCAz+pAJyhetjB7XNXh9bk7q0iyRtILdEEHz5CavVuoZPT/a4/HsCVG+cLhpS1Vfr82O9Lw+K5QYq3lk+IKe+SXX6NKyw82549/+GPmoCBpwVk+jw2rkm2dRc5jQSju07YxrA/OHZ1M6Z7aJMXczPhhY/ge292YrUFQzeAyNvLcVmmZS33EZMJslTO/pWutpS7cc4C+OfAG17Fx+8/MoGewtG8CL67P/Kh5gO9D5hN6XzIu87M8p503fRz+nSAGdltKUgq+c10BWGsQsdPsZc+B9I0dSJISkM8/75zsP2vkFD9iHZjxFMQI8BG7vazrlD0TqJDRXKuwgBrzy0IlfvIkdiHCSIL2KxdxDLR5rJFQqJcwcRw9r5MoOPnJ2FgCJJ9Nn5aWSPgi2hGek+/HLweoYQ/w3ax1AQTrLFnjMi2SKLm9vcD4i37IgCLOqSOhtL2DzWww1zMmytlffnV5uH7Cr379pT24371rG5/PPi+IsKAwLXneNlg0ZkhCK2VrbQfHvRO084Md+vmXn3PG8RnB+ARw1hMu/qAdX21MA++MY0CttnRyDfFaMrej3/MZ+86SzVexlHHlHD63VkvcMKDMGIaglff8jgxhA8LXv/x4+Y//9T8TEH7xOZL9RLcP03ZCURkUw24i0//h8gA58WfPIyqTtgBT4GRBVjTi5vLDDz+k4FQD0MNPRawWz0IjjbQwKoxffN5i0CDPrc+IkqhUgtXEWEirE956lx5w5wakQU5G1SGQDcVph1HqGyYYUb47B1q54jng5tSl5ofeh6pRBYlu+4tzQEjGieck20CfKMUI4hirrDbapYeSB2SyJ6GXXANCFgMTGKO3Q9LPxeEibc7CtVdM6Cyl5ChlH2MfJ/MSWmMc6xkjNkpaRSwDgVw119LohRozQ5dnTy3jMpZTic1gWoQ84xOjvSxE1JbmSBxZrEm9p6A4aDOBXvuPcfDZs09pfIyOSBRz27mqg66Ah06jMvi+ZuNrxoDPVVSoiFQP9jruHGCiNUHGJxoThPIkNCCv+Ez/zOG1A046BJ/L70f/klLD5sQgR7nypKrJPDB3KY6G2kw2JhnP1juxNzACaVRPH8dlRznQY3iXeZOrz3dzzSqY1jG3nUHmm0N1gjkxNKOJxAA9f37UNzEWcRa4Xw9xJcvNMg7Nd920LrDBdbMR3U9pPr96RQOr1ty+P5Qc42StEXjpEpWE7jJrrUsP1LtkUdkbiHF0bzcrji1JpmNZ5zhtSEkn+9WeeofjABhy375IHjixbas5Kd2x2SkNawK9Z8+ONfnbeS4dvW1QcPCeHH2+WH9cw0wv6zvrbHXW2ALsoYc+1+XemWMdf/5kzR9Uq1OPwY6Sw9Vxc22eaYiOpRlens0AOYqRj+usEpjDqtAZ5JBjDrEtreNrxsZaTwPDrMHR8kQxc7AO4Po0IMTGRJgGZUrs9QAr7iv/0WJibVOwFQ0YOh9pSbRstOvP4NrDnedtkFsa2qd7U/Eia8rTjmVUNbPGBmQJftbTSqQZu6jzbMDwm8bBYwikwfoCoJYYPEggybjEqYAVg5L2o8rfM++MCY4L86NYBGsKWy4F0HFjbQRlXq10zsQ1r9fmm22KU/ehtpwFFcrSpMyzTqc8y/oRked9Fdt6cMxVg+eblIzwuc5jwUkzKaWINpua/l9DttM2JCwTgrI2RE9QHfvUGiF+Uns8OruARbIoEwvp/rsKeWTudib9+c9/DmCEbcAppe5Ox5b3MWY4XlL9zDAGoMBOv359UE7NZrQE45pNcN0lEAjD4xqAJ7B68iT2xVo+s4xHoLK+wzp/2sQE9D/9dFAEBbuSUZmkvVlwHWJsYgOVlZikHVRr4PhdWELLzAq8GGSlbdL6ZCaQmM07A0nxP6ZOHuGaZXekUvhMDUS6b+O4j02TTO6zp8fZ497j/ni+rCFro1ifCwpTdjPNg/PYJxhbk3LHJGudAO/2NrVqUkUV2jCIw4byd9kiPC++J/sOP+GH0UPtV/1pmwjXunaU+eM5zBhqq61H5ezRz8i8WaKxQLJnnfDlpX0FWTsLfM5A/lncxe+MjXj/vvXWA/MFtBM8jwVnfaFBZVqA0UPzVVug+fvYgwHuyc5P4Cq2Y1ofBc6WIJivGKXj9TuW9v/Fl1/GtLRSQQAAIABJREFUtyfBw37G1jFuBQobgBsc5RnWT5Xv4iwJIDdwz1pDn5exsCwIP5L3R4CSM+IEzp1B345B/ZP0QUZ74a4dC7rG+3oYZo/aYQFmIvcfhuKHKoR+miFkbQZgS1lAz5ECaBMx4pnJ4A50Ovf+9D4MuM28Y7vy/jEnsJWwUvg3eyw9aaOgftUSwbe21tj1KdjyuwPClz99f/kf/+P/SiD49Vcv0ocQQZlHDx9fPr4HkeELzQhiaJ5ePvv8i8vbu05AnHF56eG24/wQiTe1q2ExIOT3iax//PGgEyWbwH+fIftvawl6ujRdjZNLNF8560dTh2wGKohvArLSZpIJwKi/fBVUEUPEZzkwif410lGqm+qh/e5EPInaVewKEh+lohq7BA5zjovE01AeddYusNItm9LnJw1g9W7nvEnNwSiX63wtMk7tCos0jmyFP3g9m4gMxYeP2VgE3c32PcniSJuIUTQNIA+kl8b3y8BFvv3UzJpnq1JZHSjrRFjc0ABjzJK1LYUrGzSBx5M4WpKfEKKVEpP2BJv7OKvSA2aIz3RcAmkMcjbjag+SeVA2npq8oShRKRttrI2gW7TMM2HgbBlhQfPN+r+wpiw4NwgjuMfpMnPDwURdSQwgAYM1B8wjfO6pb4afnoOZ8ShSeFB0yJCudizrdvV9oV/R2mQbtsaj0t2sW+Yz/RlHo+GZRCDN4sRITjHwHBwrbqSSlVLICXQ4bNMLp+1eSv2bmthopdKvLBZ3DcRpOgWEPAPPLtLMeIN6BRzZGmdtsrb4rHPAfXM4BoFVapy2Mm97KDuuQThvoCFWnCmB+mp32MPYjSCAqylkXYI2clBogAm6PECYS9ZND5UpoU2djMXO79lDEWRYj8pmm57mu8mwN4psIBkFs89eJPPKXPF7FR/NZltnmTFZPQKHC59PffRAGrPQyWogRPHrr7FPddBbT5jm5cvgiooHxd1h+en6MJMTAa5R1Az+D2cO9HC1bIzZud6Nz7AP8+xvaJtSRVNtXQCEUQcZLymkOkxnh+gQnrJ5u/V8pyyV1FCdD6ktAhDJmnCIDgDyYPvElBoPH9SYExnzoO2c0XxTDbYcUSGROvnYlmQ6yKYUdDvo3cksrkh/QbdBTwTF0qC82facBemH+vHY83EGV+dtw+gEhMsURaWR9fzZ57EtgAvud+5H4OIIjkbZZP00Y6o6X+m1AcvuyCIX7IvScZzQtilgcLA/1osJtumg6YzwJ1keVUcN8JoNPwceRdJZIwFpdkZab5bMcbLnVXJmHze7jjNbZ0nnV4EW/u35oQBWEPBlyQ1MzK5Yf3ac2ftO1nZURlUMney/5660OpVzccZjByfUwjxG2W81aIIN2tac1SclxgRAY/8kQLAXqgJDcz4DhE01m3s08yMQZykEz3yMwwJDmU4B1VdCIjvIbIPZJzMe1iZrcxNwnUTDuFeDTe7N9gR8twrsBnxRSF3pRmph1xNWII4SANY2z4Kd/uMf/5hnYD1gW1Kr/5EWXy8q8BMQuZR9wWT8PRaLdWzcm8yqZrSqn+DZQNDBuoNFYm1hWGGrY8s5TVuo2LeK9fCTIPKrr0LjJBhPfV30KkYRPiurz5cRuHL/nNkHAfdGdWcuGCcFpZKR3zke/3AlFPF55jNgQ8KImziRATDrumUQYySM5mmwK6UzWejHjzNu1kUmY7jME9fDf4ovTqucia2d71t7Loh6Xn/uC9aV6qv49OwbA3f2A1lQbN2ZKZUA+MTQYPz4TMorViKE38JPbNhEBtOIfUq5gqf0NE/vwkdVy1dQMH61+hT2Zdw+C5CwoCrAxZhB+pWxU6femJm/MQeigpw2HAXzsK0EcGc2ngFvXYcy7bCd8Z9OLMb43fctb+Kax2uCg88rVFkqeAXhzDoGSJngGuOc8rrb28sPayeU+UEAaMyp2IV/TRltY/qXP/9w+Y//9X9fPn58lwwhfQgf33CBh0dAGNA9zjW9r/ofA4mDy8EXHvdJ8pbNHtRp1AyyHDY3D/eZ19+hMloET9TETFBUQSlGft8sRQ6vfA+oY4UJguivaFlEk4Ue5GRoZTNR5ehnApNV64LswoXCgM25ZgLiwK7hcDItFvCelDYZfN5T1LBCJaGuvuvhGyGHNZWFKsPCiTO4a/OcjIObh8VgnUmC2mVT+Uyk018XxQky8aDPkWbPUzj6Ehnb9SjhcOC9rYXq4k7QENU81NF6Pf6tehGfbf3j+kTlAGXMOlZn1Kic9gdxjt2gMXBRRapaXlLno3nU+FUkRwe/B0XVqxjHHDxDVop2j8q5YDi1CKNylvZ4n+dnHMyasN6sdTLA5TWcYg0w18XRbnBSVTiL2q1nBJhgI6mQxn3HcD+gL1JBh6Dlbxrgue6jpDe0DJAg9U9rpM2GxPGJ1PayO1xTJD8Oy/qLca8GaTp//KlTwJ5SOTH0hdVWMaapAUjGoJk5M2dQiRjr1JCeagBZ23wXf3Lv1rkFnTLwxXBtnjioXwECsbYuHyO4hFPk4ZVMOfSvm5vWR0QG+U0OfZA1HL82gCXz3nq+7Ako3mQoVwNhUb4IOGPOPUiR5X0i54o4MW6IWSSbGmnnL2MzuN/2R6szkb0h5XhZc7Ny0nFYC7UNrQ8K4AUQlroP+l8SwLWOUGGcZAoG5LA/3HN8jnuUlsxz2A6HZ+BemAPmhYM8TjD7OoFkM7pBv1O/STPtHpTnZzm3RznbwjhYyyoXsawdUJQoh91JjIp76HO0pqxOWoUfIu2Nk3P7OPP5gIbsow8x3jnQTuCPNj2qvkOvK+6w/rSKGqyeiIcu4FQgjfXLPkwAnACd3qbQ3qFWAnSUgsih2rpgapUJ7q3XoiVFJbq5l1DPI9eOfUGCH0Cpc5Y+mOv3xXMrQsL1GefQqRXHerAawgE4ZRMMXT4JNOkAiGgfNc+cR4zHbFxVmu9y7wk+Iy1eit9532vDeA9rigDPM621SHVusduhxy+rYx/WA2R6/Gj9Hj8EvU8rownjZG0hkJTgpoHxNfvQfdtzy9IN3IKyKXR0Y0uoz9NmLdmvwyU4IWhQ1ecyBrRf7m/ZKq5JG5SbUWy2uDY859sAx6hITrhEu6ktLWOg9O7sidkFKacGRawBGQ3JiIytk8B1e+OavcE+lyVwrosXiNBXgEIqrTxnhZnrHLJVjc66OMn/KzTDfbI/qfHrWf6m2ay19AJI4DzgORT1KKj88fLlVxUXqWNeQEvg1zXWbGL76Okwk5E2YytVz2yga4/9msxOdCW6lvAl4rukpvPX9UNbVjxnZzMdZ9ErWQ0CoKmL2h4xSDXbxT1lfqcbIfvm559/iZ8Zdei1HTpAPf1TggrrWwc2CVawB20jFao7ftMpeIsPtjNE9lTA1rBoVm+9DLd7IjToBczOd1V1KYFqGQ+U1bJgKpIiEyxnzGoW2T+c8az32LH5SfE1ON/YdymfoEdpqaXpSTdqdM60j0sszE/2TGCMsE+pBSdjinjTACdVwg+b/KxAXXzGUaaPZuhbt/hfgNze/5GBHAiJtgf3wjXIIgZspC1LBNruD40E1hr/LmNuQMGHD9kDBO/1cTuG/J39z9kQHRPAsLVUSw3fWncZqxw2ZdoI6Ru7GnvWm76zvqfr8tMAOayC9V5m7TBfYTvSt/nm5tBSSeZ9vrRZSpMz53hDX4RzwL3vvfi7+E2nWmbOAiik2AP8k/bsLeuHsyD+3L8OCEsZffPrT5f/+vP/e7m/f52WE8+e4nw/vVxY57wlFJQGBWlMH9TsaSYqE0DW5nGbP/PICUBS7NqAjUn+7rtv10ekujcxGvfvwwumHiqZwPVRYSNLHWWRItvKwgsqPf5zkb1ultA9QU2k+6z/RhyMOWgatSpplf6U/k/bgMn6DZ3X+Zful0xXBFWa+TCj5L8jfvL4NpuZQAvnIrUr9q2igeuoIwmIaOq6NgE2blVMIAIUop/p4XZ3ZPZiVEAtJ6DAvahuGGcGes5dxQ8IXJpl6YaJY+v9v727Nq/8eMmCIZvSOsOiWW6CGJ3QfYveWrvHGJnSbqZuPOxtTqWNrfnI6+/vM8bQpUBUQAkJClkQCYhmyHI2Tr7Xlhqt87wKSshz5+BRERBDWge31FAMovTCUidai2Tg0QD9Kmwh+hsVvQUgv8laMM9Bo9q4nvGwl51AQDPSdeo1KsnYrVax9akrLH5PM+FSNkTSoop69y4opYXTrAeDOGnMOkYcJDaZZz0zrh7mUa2cXPL33313DZ5HrQq6l35spW3FKM+BkLrBOGDsDPh0SoPQkZ0e0MJ3pxbt0c3lxQsO48cJqEVuCXZxLrpOeyAfY8vBjzM8B/JTmuNBvx1KzrwlY7f7d21zPYVmkhGBwv7kdqhlW4PUKayKXQLy1FRNbXjXL3W074m9Se+0qzPG2PNcBqSCIq2lvhZyx/min9+zOqdpubO+jBECWM0w1+fesSHYONkF1vYZpCWQm7Q9DpU1mkGWP7xfPdKa905Zz8+YffEQ5Dp5PrPFocqXXilQxdyzBgMija5SejcOAXSWChgIap0pl1zD2gau+9ln7SHL371Wsmk3KFN+PtGdB4cacNUIK74UdsHqWbu2Ed8qKuyzH/T5nAnW9oCCN9PGGmZPiiabUY4NHVAXVsMUSxPoRkSBs459BOB5rVMigGMN+LuD5nqqy9RZFeUvfblrLT8DG0TM+8ueje4NmQB8lrNKdU3WNX1Upa/aTzF279HqTw5gkhKEu9QVMv7u6Wb+vgw4cbAhjh6wdWITIBCs2u82NbQDsibAxNoze6lTX2AAG0jZQ88s+0ZagsEaObcj4R48J2XEuMcEeXGIOevNWruPe2Y/iBMK/Z4z7VBLnTqhZ0OCOLKMA2MEu1SUtI4xNZzWLs8xF3GPeuLOPZ5Nn4I5tS8i33em4uE0HwFheuxNddXANKDcb1WBuZ6BaR3yisUY/KJ+GZbF5RKWEE5hqG7vP2QsBGXszZYSg/t3cRgZu4CAUzDM3K2cIPtszyyF1H3u9a1h5l4i3jMRG8tZ2Bt8H2NowFXVcuxgxabCiEm2fQ7mgracrfMvsf/WcrJ+9XkUmhM04yxOQLHyCp8vZ+fo2YJ0AQQQQVpmJqye0dDDAsOHux049vZugVhBOOmlANLYMPezAibSX7Ut7h2BKO7XjBh/Mg6A63xngMoB6/hibVnRTDVzJWAS1sko4lWrrz7H2Xfl+di/AWjorzvGQIGN1o+bzTLTBbCEzfvq668y/1z76A27ebCWNPN43wbqqQ0cCMN38b3U1sVPnwBfbNktgpO1Y1d/4cXhmyqECMgaX2tj4ppifHiuAMxj62BHItgYAcfuoXYfqBpux/jK8MpzhcZbgJn1wpxTa8j9ps2d6tET3Yma98k+y/jT/jNn0RNAzAvA77aCg4wv++QAoQR61te8CsFTqt53scY8m5PhRRF1dZqcvfpV2a+j3rPv2YPMFfFSz6a2zbM36O8LCB+8v9y/+vny17/8x+XVSwrR31w+/4z+Vs8TDJIlRDyGMyzOTNoYPLo8h7+Ketl4/8naEJVSMJxGzkUZeTgM09//jmhNI3nVpUCDcWj/8Ic/FJWewhMbAPpO+xq2zxcHDAe9TdBbhzPHPRz+a28XBhPjxISYNYlQQ9CT2x4UT56ELkbhazj+SyfjaEiF6IBfFcbYSDHEqynMQpt6Jg4Sz4+zU2erWTq+j/tkojjQ7V/GYm8GqohChVWuh0GDvWXVCLLjELxp64gVu3NY8nxcO/U0B4Wt4xKqxERF+Pf/R9mbLtmVbdd5B31b7W0o84cYCjtCfgSF9QLWk+jZ9Cr6pQiHLZsSxUa8lHmb6oACkMgE4PjGGN8+uyroUClJXBQy85yz99przWbMMcc8D5o+jwn46suvQpfg2fD7bEIDRoKhqnu2upA/M94NqorKpKKDAZtQQpAve7+W7FNR4KCUBtYG/hq4PpsYlGfQ9Vjjd6kA8pzp/7QqxxqWxnpVyMIR8rkmK+V7E9B1Xk8QnUZgqwa3+Z316TiAqqsm8ExP3uTuZ4RjQJbgnasEpSK/vPzxj3+8fP/d90cFKpWpqf6JNkdVdgpzTdJKX7aPIYHDjA7GDyqrPTcBKyZtLuoaA6es+FBmnlt6mLifDbgvzfhx9rkJucYrhj3zwa4iQq9+KNXb+ZvQfDCa0K95f+6HfSdS2sQcgY0f8gzTEA+NNGNdei7P1UOfB/vjADcmeBH67Z63VZcopq33MjOQJtZSWakF0FPuZW1IiNkLVKQifEJCM4QU5LAo902qh5y7iDrsubSSU+fSJJwKVGk83LsBXiIYgmmCr83NdFCslHedHudTKe4zS8E+y6q9Vq7foEV6TfdnK1dWNHlf3hP6KUEEszRZE/Yn3zNJL8OgiZSVR9/DpF/VT9UKpS4V6PhQoGX0fII6rqdoI20FD+MPQlXc+c54hO1TgbNUAi6XJOel0ZamSkBA5cCKfQN7gt9WuPm3FCsTpeZQTcoanHK+r8qmXjdnDR/TdWl1FfApAlezsfx8WVmTqvWTCuJkCPDTJ+093sge7FCqftkTDQBM5qwEFaCc+mequkWaCWAUi5GmJUAh+GIAl6RniZmsEP0FjASDfM5ZRsI4V3SqlgEB5ocBGPhsziJiWnwm18r78rnPEL0YZRlxEVg/ScYnktCgiWd8m2eeCtRmPNpCgM3h/fAhqRKfBDbYHwKUAEX8nGdP1R4bFwBt18JeDY3Pytyo5vyOIx1yfte2UOXqslEAm1hf7uEPf/zjkcwAdKpCafUrr1sfk/5cRgJnW0n7AJ0TjJGSyv7nejlrBuc88wKaDRqPRGzMpFIbuw+PntTTWAgrbiakh8840TfZqzJBrNyYcITZc1KAtH8qoktL7OzZa7zSc8qXiZdJTfd8lWf9Ez8zIDqg7KXPENYJNpsvKJqhfdLvtGpJGSc9q70nbP6SLUcgqea4mAKbpEAJ60tyz7X99re/vXz2GWv/LPaPdSSeVKyX1gV9AxVQqiSc/dqBFixsRWhPZ/UgXjDvOmyB7j3sQAWaXhBw0siWhPZPf/omNqTVnyber179EEDbhJp1b1IEIAzQ1Cogdu0AF6dLYaxygGlJ+qq+2d9lJp/qnpzZximsYVo/lihxL7alFDiscEsLAYz7wWa1rYM142fuLz6b/fzrX//qQmUVUBd7ze8r3MbvVnm8gJp7vQyunnXWjfX+6quvsy6NI9+HPWW7U3zEevQLyhaY5Utb3pjTMTtlx3Af59jLe6+SPknuNeFN8WIxLNd9bnU4v4etPtpuXsPeIQ/hdT+8epUcxvcyFrYYdYgbHI6p8aVnybOGf85eHjVUsThyAGxv2lboE0f0iXzpU3siuQ7jltCXN+M3e2Pj5GxV4j14X/Ydz5J4Iq0L06pg34Su/IvHTnx4f7l5++qCyuiHD+8ujx7SZwR6ff/y8e5TxhEwfxC6KIePvsFPyLzSe3BvIwgCijc8AyUOhSyDVO+ywVmQ70ZZS8Nm+vw+pjyN8bEHiNcn0B/32ogvpdoF9BELmWyv0v5smlSApoBmH0EQjM0a9KEeiNg+y5+n4rGeAStp558FeTnRF6wmVfmwRqcl4XH9c72V8WZnW7260pzaN8jv2IiaDbeisps1gdJQ61T86OcMclfakI38VR3rPK/OX2pDe6hPStzi5BG7iHAAQ3fbo2KAr+MKTWbo3U/D7gZkubPTHK4ypa9fqZpN2h96WSlgra6prli0tqp3jp+Qbnk9vCByzxL4ckBDy12Db5TTNpeRpDvjMECk16MkWua4jFZ8VBWt7DkBSYKxJUWCGqLlVHuKMork3mvP4YRLOIQEQVY6uWeNi5Tic5J5+dR10rAcAcCqcmfUKck9nzuFS37m3uE97d9UiMfEn09IpYOK7gJr+/I8Awas4ZUPRSQIgipbiiciSaWQssdMIJM8IYgRit+Ge5+QXM6+NC2uHyNnQsNecxaklFmVE91LJm6HIU8i3gSd1zun7yfgxAldS7JAxWsKo52RueHn90HkHy6YeBuqnJU3k4ygyxPKSbUulNv2EuPcmixOWGoU5jjE9Hp0Rih7IvQwB1e/Y3A1QQL9A6WUmdCUat4qFL+j6p8z4WQ9sB5SiHxeKsPaI2rvaRKTUHg7nyxOPH2RqO4WQQ198mTPDAw9dzW196qGOhAs9m7zn/iMnN89+1YWKtMtGBcHeQoqz0ldkVwCjauKpGh+nPqopwVnNtTdasUYImU/+DwqBiVlkT1s8p7K3YAT6U3pOQ/AOHGfR+0/oY9TRL0AWiX4DaRITLSVpfFeBYwaNLeqXKGzD8fMUq4zFKfPXibIw2EfFc31D2VNN/4kwdNo5SLF9qJYwYkwTIbFF7xIBZq+I8aN3JYpgb3VRwYwADBaP5VjPM59qvEVA3xIspy1liByAJ8q2+ypUImp3IJGr9dXQbD0NWJjN46EtQvoQe/SaImugTYi1d7562uys726IFJ7mqruqjycgSSdE3yyinp+9gH8Tn4rCRRxyO7B2EEfr487n4mA3QOMQ1/OPOYKt3C9+dn6oYwnvAbXShowz1WbzX/LJtIWhhqoIuXUyFN5glYbYLjtOAGuNo6kvvmnHbQK5OnTeP+A8hsrwbUrFMUeA0CIDV+rTIeooxnQ6mTsIT7p5iYJRFham5HLczziovXA55muL9DEEBsNiJt4IwpYkRhaUFwhNAElgGv8PIAS+xH7yveo4giuO+/Z1hBBnZ/YlNFw4/dR1R6DCyCBL85N1H43Xkbqrr6yiuowDNqGwb3+vGWFtezaMnqts5v1w66LiXf2xUDsADgbHcL7WhVvItF5lqx52hnGLshawzC6ed89sMorr4mY464l4nPobgyIK42zcWYq9PH7L5IEsS6x+0+fplCTIs2pdeDsd1XDr6+rcjw2jtiAtYuQDsqW+6yMk9t7xe+/fJG90/2MH2h1E5+DzdJHYpNSgNgIMkc06H+ynwci8BrOhJ+VQst6a4+WKVq3JpKYyj5namMhUnQYE66U2xZhSqEvuMrnha6+HsJQRZl7nVa22n6VStmrYSHsdfpcK9B8bqmfzS1YA34WAI+WKMC/aYsYV7lXuNeeH/oYb6pjMa2I7JFR4jMyi1iASQj/fcro3eXj+7cXB9M/fPDx8vLl08vt+zeX9zd3l493HyMs84S+H0ruUEjSCNwK2IcP7fFre2GRp1Bs6GX7sepaXGRu/KYiBQTy3Bxv0vL00ErKq3MyJjZBgDZ7jMX8kAbiKl5W3a09W1yPWXBjmaJS/G6R/uu8uRz+d83KdZYGOCK22Vgz8jooEzQP5mEossnb7xM6FTMTp9LEg9CoG8yycazC2TNoomT510NvcBU6WNQL63gI9BJIjlragkWrXyyY/Wg4RiV2Hf+RUjyD6SfGUrpB5651tEOrKjFYJ7TlmHU2UZJI565n5YzE5PpA6H78Meh9BgMH0WqywME6J3MGQtfeuh5+Zx6CcIHWXZO50S1Q4VtSW2U5KtmbyTYa3LUi2BmK7FkrgaK1Dua2j0an5bzD9lQWAeY+k2Qn6LqNYSgqXkOdvsxUJnv99qXqqELBHlLMvk5f1ZQ/RYoMVJ0rxvVC9WIvO4cMY4TRsHqDMcZ4tCJdOXv7zoIMzXi0CnP9SnJxC1jzfUCEr3/1dQVbVq1PEDGgpUZ5yQtIcALeUiRVXwzqN5GU0FNubopA/vmfX+7evrmk+sjZm/w2lI9IQs/RKcmfNV+QY4CWxG6wQxKRDUb2fAb1zlxI6FRFexOwTy2RZ0+HGyJYJEuHiMQMLmthEHZN+pqoJdDOYOs6hIgSOWPyGHmzGW1LshU5ysypIXtWtbEVEZJiNuYa4kOF2ntxb2FTTNXSQJm/RRZlRNhTo6hR99O9VITDVsBWj3JkrKgt+8lmGECmyELs3Kmn16TZoECRhtCah8y22tqeO+n7gkwIDhyS65Pyt/pSxL6JDQGMQh0mDjrSc4VEyl4CqQXUqZwgZoSw0NQGEzQS9LwoLUnRH+4j9nrqeuzz0HOWaBqYJSn68cdQkXm9EvXsxSY0HSCsoEiNcPvBpBRyf2ETvHh59IJegaErnHZ+LtdezM4aS3UfdsVpnEkU9RLE0zN4RaO1YVYOuBz9GWwSziHvzz1SQeNL8TaOWES+XlZ1kTXhz9lumoD6vXOCl6RhgIHVfYMaqgeeG0GErOFmvul7/Ju9KBunaskNenIeqDqNsZLzKpg7oCrB2XpBkzhvj/C3M+XOft/9zeekFSb9oa045GcNLMqQGRWN13NPUUxfdd7qh8PIs+6nWMLKBT8/xHvu3z8YTSaKiEMEnPj06RA74Wc8JxKiMmBakcpM2oxWKXjmeVF1nOtMvDKbIyASkZ6Tyi/3GTu6/jSrP4lhBiyx/gHap9NgIstrD5B4In85BgM57BvFbvF7le5vopKk4ROiNW8P8RcDfoVs2K/4KM7jd99/H3tMkpixL0+ftUoFC+stFe6ONdJnVwirwh5RUN5YFXtx0zs3MZQI2gyU0HeyB6wAm0DwbBz/YUHDqp9COVb+w7BhLw+cz14EwLCXfc/F89+Y5Fl87zEiTeGftRok7p2yqbEaay2bJ0UDRhdhTye0GGYGWhT0tNtDuCqrs3TLVCqrzf61xhRliWUUxsaonNkgAcNXRQ4TZLGGlTZpp7wHMYGjSEITn7AU/s7nxjNgfbG9yQGmBIstx7Zqc0yEuMbEVus1x26YnOMDeA8+O+yCKQVn7ARTAU70b94vSWnaUR6EyeAsWnvBv/r6q/rhyyW2FN8gjdaYmdg4ldmxAxpTVIhGDQz7xA8wa6Ay54F9DOACYOGYqq7Ju4Nmf36uBbTau2tRwhYr+jWJW39RQnj5eHu5efPD5Q//+LvLvXsfLp+9REjkQ///7mOqhJmcEJEU0Gea8ivsYkIYa2nT9cK2dxnt0N6DoHogwpT6b97+kwlhh8W3mZqF47AaQEQdafMCWTsPAAAgAElEQVTqLqORJliN2mVn1JhwGZywABhOnb7IFkbQypnBgPQJF9SgvH69AgNnZE9nc6CYUVbsLLT/kYRQJ8X9FhnvWnnQw7NffweJXeh/qz7w2VHH21phWHsgSqU8kMoLcxyfHUmo1UiRhvaJFBkLYj4UvKqRiNf0AFlhOwz4gq/ct+MI7oM6wc1+nw3dIL3VDQwUDgBnCu0ztDWqXkNl0kg9Q8x7qmTW9ahojzQPnY/UUSotOsEmJXXkbeC+DvdepHao0nJ/kdyegWAf8xoNeWmAHVlg/6bBeTjam/fSIKB798Boy3dLsJi+HfpTRz3DWBzqjQu6WS8R8wRcz4rS8jYdqFsaXQMSkMom77yn9ETvPbMRoY68/vFwZHE2ES66KucFUfrwIbQc/j7vR34/FO45sQRVKArCjWc0gfSnrFn3fugLq5xkFieKXE+erIpamiDvgRH967/5m1RuoCX++f/055Xap88rFb1WdRS4MchKNXQ0vTNaybUqNoVSUCT737wpleZJqzp9bu3ZJAkG/PBs25OWqsP6dDrvqggqgEACiin6Jshbz4kgUlHaR0XjhoSa5KgymrlxO59SgI4KfPqy+myzd/ecsHEZ0rvE1aSovaRV5Mv5vM9Q8FJHj/18kuQ3aCiKWpVJrzP7OGNoppwW4YnOy8PeShMKoDM6pD15Bkv8Tih0Cxw9CwEEUdp8zegUKl9LxFbV4f6kMbH2pfp2vZU4byzeVgSSgp/PEZPWr6plruOuPVLsIW1BAvqoIpb6LvW39rfsDq4nNMlUyUsfNKFSNTCUd4cL16g04do4B22XwCTX49mK3aVneuJg0tj4vkFDfVWDZJPK7Nn1pfB6njuBVEf3FKzCXrDHXGerBnw+1ydl2T3F/SVRRtk3SVPHQVC5BXxlXdyLPHvux6CItcuzWAIREYkFb1Iy40seM7u44zNaeer82qNytcTmqPACMq1KrFqwMYRJ7bn/L35koBdr7KgAgaRUGFYt0WYeCaG0ZEGMqXSHdbM5hJ63CF5MsCsK26uWsQbYNQAYRzUdSaFB96ifVvn9vSRa003IGcPWDEA36WPNnTGZ8376o3KlbTpJ+n6WEHZvVjzuSG4HWjiayfMlmJTe5ukxsL8cY2JPcJLCnRltUEDf9afyftwrIFDE45aESCkWuE0Vfn2H+rEDBKJqQt994p/3aUlgLdhD2i2SCgNxChD20HOfJJwmJvowWTe0wagKmSoeZxlhoSkyUi0j8WHfBGSEWn1SsGfdIv+/RIXKWOOt9mbyOtuS2Ofs/fqFCqMIdiaOXA+YtkPAIMH+fna2LfYdc90ChnkGG0d2PMvZyT7H/i77lxgcvQL2Gmcn17YKvwwfq05qGDQ5cr40CSGxXWOaFHcGJiYpGUtEMSBtEGeE69SmCMCGjYaPSa92hXKkGaeXfrP6WEeuw5jHiqt72oQI48rzZS9ee5UbHwp4cB3cM3sH1oK01raxVJeE6+GrI4HaEmVFPzOglxDSJ0m7kEWYjH9ZK4WsOZ4t7xkhtoFKiudwX41TnnTm90ZbYLdIov+phBA7jb00RoxNHqNE0NkkMiDBBC1/QUJIQnV7uX3z6vL//rf/evn48eby9AkB4yWVwfsXxGEIsAjeCdCo+FAuxfmgXLnZNPiuJSF8M3PyhrSGDrCgHsNAoJFsnsSMsRCgPlMX3FNLcMdGCwo8h+GQzQR+U9NkITiABFeiofwMg82Ck7n/JCFcMOTg+ARJDlUfJUVjIzUkTl1FqtOMHpPFBqalaZA0/Lx52UOSn0OveNyKacRkqFptQLV0Iz6PLx9ixSLow3qboBnkyEQo9IbHpYeGMrmNaDWHz+EAYRxZJ0UFTGqqRFkRkzjp/buiK6ChFdCxP7EoqrS3Bq0KdGi8U9UdNS0O+iFV5SKMreZWsfBIUNbgbFCl0+ffIptucoOTBrdcn8lzkdQzVfiMDjl/MEYkaFz7YNl77WWpVHINBipuRV0d5tugo9VqDjyfncrrghGfXQz9epTcHwn0oBSvchz1NSgIUci9Vtd09N1HRZNybiZZ7XpI3zTA52+TABFGroHnzRmw31RKdZKfQ+yoCo4IHWhU0gMROniFJtKzs8ClCWGdePplR5EN0ppkoT1lbYpvwN09UHEP1gtEjuv6L3/91616Pnx4+Yt//s8jLJVrXCXw6FOdlLnV2SBdow1WC6GUbNU3y0Lgs25T5aDa0b3SJnLWmWfJ7/O9zH7cYPskXRt0zfWH9nyqVCYgf/G8ypWT+W+Q8iwGmvUhCbcyFwVSAp418HPtARhG/+2Q+80MxG4uuYi4y+wRgQqgTCce9HeSXJg0TeQqjnjPneelfLfVliiJJsCvHLdoNu/IGsYJRkyp40DSWO8VDfjgXpKo7TNNUqUsxXaOimmDv3/HqS4Jy55YH4WB4Fn1TzDAqs2WJfYtvd4TuzmqcJPkTpC+yi3vKyimI/cMZf8M8GAtKvR1DW64v1SLV70SKPNssvbYQfuz7B8JQHiatxf7tT5p6Y2CHAZSvMYqiOvSnrklqFM45JkeVTBbFxboN3jsjLCMgZp6tM/e+ZcAg+k5hPJn9ZyByOv/5xxzvfREs2bKlquqGPGZKP7VL5vk2uOaoO9EZZQSHlrVqsA8Q5B/AQ+TOe4t6P6ANkFN7gE7LeOH4J41zJiinWn3VVRNE/ldk4m2UlQpWNXTw8dPJZHXq4Kb6upmrTmmIuv1vqwXkyX7EqXGhg21eW25p9lxA+OCSJWPl8LszyIqsU3uM7MCKOCSvbTgmLWKzZ9qeOxZ4p4CE8ZRoV6uahixuj37VkvKOuK+AIMAiqMaOaG0KN5u7Q8th7cFxvVPiR2mPixF0QSaNUfwhsSWs4Ty9K9/9avOmt3wdCsZpfm3wohv5LpkHvAMuKYDtDyNLsrc6/XcmdhEYIcKYZTEq/yqbeG+sW9UFO0BNaFgzUz6CMSr9tn2JunYR3Fj57zKxY5uKRjuObeq1oT5CnYrJtbn3SQ6Pnx+nvtv8tKRLvy8len2YCpAEju758NrTER9NkmsVrXN9x6VtYctQHG27UYViyO5PeJnBN9o+eF7A1MVxAvgMN9hLBZAf1RNfK59crYFmPzKBLAqyvPimfL96g509qLUZgEyx6wdiaa+f+ecpDEK2LHVZRaR5CW2W6+pszBZE54lZwKAgWvns/NWq6gGSBqwz74TTOO1Aq3sO8diAC6xv8+VygjWSJf91IkA7nWBqsTVEdxpQcvWIGN2K6cCZ9r4MLYWI3EvCpXpI/WzViMD9G0f/Q8lhH/4/e8u797BPWbwM31ozy8vnr24PLhHMAc9o5VCqoShyB1Vwzb/Y9KCfnooGr8cwWoMR6pN9BV14OMNSc7LzzJEVOTWQwjq0nl+BPFVgMIpJsBdr0ArGCRWVTG7Vo6u8vSpoO0PDz29A6M9ZP4TG2lqYPYg2MgqWlBkgmrKtTn6iji0X6uVsQ6w5CuZP4YWsRgOY5AGhqRXOUlU1iojr5HeymtyyGNIriM0qKY4ZJ6gLfNj0i/YAJ415JDzQIKypN+w9Ak2RhuxN1Mlm7TiO01CW24m4KLR2kpPE94mvSZ7cXiZUdTXelAMwqwoNBBmDhdiJ/1sHb2qoWn8Xn+QMuD0m7JWIkIadl5/Ts5aVeXz1zTrzMv9TdDP/WVG2OTIixpRIXq6gamVwNeRttF5c/oSeLGvr0NnWZvMZ4xkfStW/WoTPvdOEmLDdFRs75oUxoiummawWnSvg1ClABv8OF9Tyi3rEYed81jnoHhEgib2p5SXE7WEdXL4qr1ArXZ135yFKs4CF1yHvRXuK17H75iExmk8boXiCJpWNeR7peNUBS/gBGIuDzumAvQNgwpynOe0e2pgwN5vZVoVPxJXEDnOTwzwghz2bNbzduqsl08BSXhWXAOfFaEh1BIjJtAqKZ+TquWSZIOwGN+MJKHa3v3QikgT4qgar1rJ+UofSpxvKVhK82f20NM6uTo6kMrTHLv8d/dw9lz63a4CRrISFBvivQmw+CxAtFTCNwJB8RIrhjr4w5Fs3hH3rxBE9tuSo4AuVMcVURktn53tYHWT1KDFp14v9ymOjQCOBMHgDroKzyVK1JPZt0cydNf1np37/3hvWwkyy2/JDklqUGzQ+vVyBeXeIHH2ssmyCo4EBSD+7Fedsii1z4WfsRbp/xzlNgn/qEQCKEksDzGktiJwzmV2GDBlbagi2eOBJPxUt0Pr3uxb7ktQQhDhHNBZvfCseb3Zh48eJ8jW75XC1jEu3B9+VQEQq7mxlwNBZXXYc5N9lZEv7y+//8Mf8h6/+e1vi9gvYJIeLgVS0SuVjLXPB6p/6sk3ued5pVdpwIbzSfkc7uHom1ml3mRU1gl7gOshKNNOXG1338OkknuguiM7qPa6FFXtH9ca8ZV174dttGpdnv9AP6spUjSdW1wRnmsVnf9OBXKJsSwkrpUKQARnthcTWJ7pfD/+eCjoEv84cqMAV6mgVmTtfawi4qec21bQx4hh1NKGoGd/bwQDsVr68Cf2hY1jr7CX+DxFKawOWbXJmTepHaDbvdS+fCnw7Cf6pUm6SD4EO/Qbqdqtapb45iOV8QLHYXJcWoU2lsAvZG8MlDQeMV6KbUiPXX125lJPVAnTVhD+cc/16Uvlx1YRK26iYqRBe8Cv3XNA4/SJdsYo18qZ4fvpmx2Q7+goQZawA+wLHMhrry4+5ajun+ZUyjJJrLsxUV5L1ITH6OLaAViNkQMYnsahCLprS3keFEkAXwuGt2qXs5j4uYUIgT5jgfhPEpEpGOO/ee+AibJ51iualqW0BtXvh6W12aecK66Xz+Q9EXXk2r/+1a+OMRZWeeNXnz+/IHho7BYwd7E160wMR0zgKA6rbQIFaRtZktoCQe0m3/vu27KimgBe8n0qzvGn65e3F5D43XUWEDkUXleUOGtoBPz5UPFH9v21zaggWqqFS0TPvcKsJ3uL55Mz8v6mfaq3t6H2d1ZypzaQsBsfN+FvH2nAtzDbmj/w56uvvw69+hcnhHdvX19+/49/f7m5eX25fILmhWN/enn88EkSwogdpOrTpLDzTDBOjzOTKsHQZsNBpQnCuyBKhJRALlSSDXbHgLBBCaaiTLR5MkVIiubxIJKZLyHkRnE+HAREbtgdBF+iFR4GqV86VwyFdDyb6XkoUkfZnCJBkdSekqiGvpW5UhWa9JUHz89FSCJss0HGHLBW39i0paypjCXyZrAcY7Y5NUlcV+K33C1dg/usZHppXf28VlhSTVpCx/o59oL7+nmZvsFcZ8+xgJSxub5WLjuTUWnnVHCWvBq8uNn5d5JJemkmS16KY4O8o8KlEuF60QwMROOKeBQvsyqbgebMc9yICAyDm9tKV9eg9Iw4po0FcQ+wPgRrjsYIAOGsGGYw5VA2kG+Vqc+9lMQmWu237P4HzAiynZ6S9pVYAQ1KtQQG52aShJNLnyNqYVxPHF8Rb675qJrMcR2I8cZ/WAGL04yQUwcXW+HRQErfSFo6hyBKbhB4TexL64gDPAkEaaiszLnP+N0IzWwvZaDxxgdwD3lmZxlnm9wVrIFqdWqOVgq+qGLBBoyg69FguhLkBwCw4DFiHLfXXsrDcU+BOH0oCAY8RLGWOZi1ESKodx8a+LFXjsrZkgGChiRtSd6sFnO2KiqDk+YsZr7aqEwNWvpeJgNRbA11uuf6LJMe6k4Q4Q0+H9re710VhruXKhrCdYmqcn1pQl+wbBVJe+ew4gQPUxY7U4xwenU0iKHQwF6KHderylkQ6W6OJLOdjUVjfSsn7rmOAKroT8GiJXdhd1QWn+clZU/niA/g889Brokm65U+xFHykkBO0TKUnYnIpBI4UM89kvdbG4FBSICQXcORDB3nFpu56uwJqIot+dk8RSs6QXQ3FJ3fm+VYxdo+7io1Z3bpAFGDLl6TAPchYyCuIJSoeADNAUupTC9INAiSMv3zXh37EZN0pK+xgil5NvOPAUPHdgmVmx78UbQILr5nFunWmL1O0v2bX/8695L9cgo2fV6xI4oXjAnwcx8cG7neYv7bAN7Xhu47OhjrJCKf/WRlOi0PpTgfSfn8oHbMnnOe988Re97/nKymSjMKsnvg+j4yXyr6cgSNO1Opoo9qL6XeBFN7dGWb9BkKdOo7U0UdHVE7a7J6pjincrBqINfvupcy3dm+qQBM5r57crIyY5corJWF3zzIPEuqqxuzwD4w1pJx0d8veJy1Ga2P6zuPDDqYW2Nc8PyMcWpIrvM5Q52LmnrZLwE+N5NVsP4cy/E72oCzb1NoJcnvMbKnwHuH2heUKyX8Ks5mzMA+0n8fYh2j3HG/gmOACfyb3yex7XiCKtVzjgPy33TudNZ+o0xkb1x7Uesn09Yz8ZyrvezaH0JUu7bEj7Rn7flXcb7aEVyT48oECOKDVg3GR0asbwPRw+p5/iytGiRhJv/X0R9Vi48Pm++zakwMxT1qw2RLsCZh/TBZYAyL7hPilMd5Duk9nqqs663COs/Ns56Z1YoCrl86ccGTJ1HRls2iSNlBV59977q0wuzrWA8ZXMfzGf2Z389nxw50jwrUa0O1VdnPKX48P3QLCkD3hc747flBp+A6WzoVPGZHTqU1MeD6oNlbfIU1NHsQm/T4UcCutC8cyrd300zpfrC381zsEhw3xo1PWYEgfZmA//99URnQgbvL3dtSRu9u314Qz2EWIZTRjx8+hTb64MEj9DAud1RaMnB+qj8MqScwWJbNpnkAIkMvAlnyyuDfv/rh8vt//McL0sCRgQaJuiVL/zYH3vklLFYcEE785l24zkGb89nj8GZYKbLRDQqqxLiy+2k0AIdAxT82CciImyUJ0AYw88BBkHU+PNSitm/aN/TgQWY1EWBSZTDACIpCYLbg3iDu2s9WERMOBxuDxMCgOoF06GINpKJGtB6QGlD6HCuPfxVYqQqRlQArbarPJeBnptqnHqTKM1dVjo2oiqTKar///e+zYRwYjnALh8NkmCSGhFPVpwiVnPob49DSX9MG/wRpm9ujCILX0z6pHlbvWRSHNeU+CTrkYePobIDPwM0vvri8e4ti6oZWT0SHxJH7S2/lhIMMzAlq+FSqdf6shqUIMtfkbBeMX2fn3CQwKtWxggHlaROo9nXpT/pwl/XkHpgFVlSmfZiRJ59IAocwCSG0jHc3dZSZUQmIUjSO3yWQPyjWJ5GMJC33ATOqqJeqlrLVp4HqSbKXhDvLz8RbFFdqcvv8JiaAUBE9XcyVe/rs8uTZs8vrVz9kTUnSAr48enzcd+7vpOoVqnLQ4Z8OlMZZRjzpdF5ErQ4j9gj0vnMJ+cLhkTia8B9o2I9V/szMpFTbHdxcuWUcE+8dhHz9N5HaZ9blRkxcnUV77opKN5ETobXCKdWc5y9Fm9fjSLmfJM4Dpa5JZQNxz0sHGreibiLOewTRwzYiN72+qp5vglDAoKvUtTOiCio9SU8LnxFHtaqewRafy/czjHkJOmejrISCRj+hC67ikIRzoluemwZDtV0JxqhCThGRa6CazDniTLJmqrgasAkSmLxG9fYEHORZr2IqsKGyZfo6M7pm1J7Z/HNCZeBl4JgK1hgB3K+otwGX4Af7g/flrJoMKOiTRGmVRnyNzyo0vP1MZDgMgAm7RCBjNs375llZrSNoi8JyRMc2mmBqr1LgpDFabUsAOvp+QJLZiDNd1zWwNYA1rqJdAzGTuCbytzlnCcQuFU4Chc/8v1TRp2j3+jrqIgJFLxhpUlEZ9hLraIBb8abnh7ALP5O+luRrwm1JVsbiaCB9TUIVNAFkw7bxedjrBPtjpWCr2YdlJAC6FWTJTMqBc9r2Mx2Uc59+sFP/Z/bQKNehaw0w0R4ZNJoEha2wxDG0xJNKKXvYJFN7dQClGy6PT2KNzns9I2GePi3FTVX0gXOCGN4fQaQ0TKncxDp+bttlbhPoPXnUpIK5ztroxAcD2U1qrDLKdCiDq2CmKo+NHa7CeKEgr0fffj3fz2CZ62Ov/KT94MOH2M8CIBXlevXDDwe1TttRAKhCGwATxBn43ey3+NMmddhU+2qrjt6507GBAc5asTcO8vkm3lgvP8+Wz0srxUaV5F6niG2S+t333wXsguLKOobGulFjrJNiNMYzByXv0C24xkomJdpHr6UAbG2sLI8kWe/fh/KICjYX5rD2gLKItL2omNyZwUBFiXNs1VomGJ8pu4H7ZbQE84hjO6nIMjh9M/tiK1jvtTPI8jj7L30fzyK9oZvHy3tgY/q+7W/jvbAzqiDXLnQ0HXaKeENAOrH9RHqs6GdfrNfa3yPGwacm1t44ioLyFZTDXhC36w9kJaXyvIQx1dlTX6LnSSDA6iBsPGyk7JgUBtLW8ekQ5WF9fWY5GxNTS5tHRtk5Sok5zyrQrh1EzY+tObY5dn2ApAKSBc7qk/R5Cur5b20gay8DLrH37GhaP3iPX5QQfrq9vP/xh8s//O5vL58+vb+8fPEkfYXMIASop0JI8gUtk6ocyWDOaARQ7oUqGhR6lb+nj59c+PN2G+Zmw2arVFbeMw6VL5E8+/wUE0gwoZQqnG+CxikiNvMd+k5zZVDOBlLnoIaNwvuKljeoLOpo8mZ1T4S9wiWlnorQuwmCfgzxV7SEfx8I2miGbl6RXg471yL1oMkuPRVTC9rAbumCbYJgBk057NwXG55DWCdVxM7BqW70OrnNI0o/0KNDQOO4xowMgM74IEpdoe+O1kbgWfW0HTarNKv4pYqz+TjHwOkNimeNQ1FD6QxRDySpoYrRIDuZ3hrra5B8PbTr7+J3e+sJ2LEGnTWzIaOrRATNWdkdg8RnuUaZmThxHg9DmriDyrBPJgM9J0jiWQrfNQAlifb9rVjGmIcaQG9RExT3V5x+kFb6DHvtTZCbUKVnjMorPRKprEPNvc4J05kkQRDdX9ApFcW5ZAZbSQ43HzK8/QUv8vWziD8RuLkivaKqUX2DVjQ1XlE+k68EkZMYN3jz3CggwBoERR9K7d7v86szkjb880H0jkcx+HCAscE/68rn24zPZ2sn7NmS0oEjjCDDKuXptWLO5xr50+c6oaKe6wadScaH2PG3AS9OgP3y+edfHBLYOLcAXiL2mYFX6jfP9iwo0grilYIkbF+lveym43r4F8ENgEES1MdPisauL5J14jqjAnd3VxrKqmYGr9J5S38qBVVbyN/5MzEDk5/YsmMmX4WYBHcaTJbqkz/aVpQ4f4TC8r606FRpen4I1qKEHPGjotWcg1TZVxHY8T4cdpJD0PeIDVWq/dw7lCRtiDn3LDU+1ccltYoNsF+aiBWY0eYleB9yr4Kk1XyVfM8jAVpVKAXQJMA11M4QYHy4pd/tzfEcr9RfbUAr3XH0pyqZoBtAET9nXxo02g+lbeScQRnibBBk2dOnirAAo8mvYjYB9aCpkvQswa7AFv67lTaovHz95je/OUSX9K38Xgg+C3j4PnsTu1VFwJ4dwQTOREZyjEXDWbdyFKAllX3aJQri8v4meDx/Pod7j+2f8ATvn36w/YxrMInid/h3Kh8kHOup7GiA9u8lONuIC/dCq+Gt4KpSaqCVUTpHQNWfh4Y1+ih7IuuzSnn80qn3B+qo6yLVLkDOgB9tR/rRdh1W3rGv2qGcz81+4/3Yu8Q/JLhc31FZW1KbBG5MJHt/lbk3pjiqo46bWRAdmuPmmB2iJqPtZy+mp7DCfTlH668KzXYtGFaMfJ8wvNayAiidvsRUV6GvYXsrhmf7A2ff906lcjYVW0JVLq0WCH1s9BN2xuTV0Uuhm0eRswlkeoKnwG4ckPsLEMqfzpoNE2AgwSGkg0z/+qfTf77fCQvOPvStURP1Cifpm22rqSBSlU0DpG/Elm0RAkgBtEx01pcfWvKzZ7Gz2XObi2w8eMSYKyiw11nnM9ARL7Of69uxpfjEADMRh2xfqhXTI8HYuJoA6Hf0jLbHTbtgdU+GkwmZ4Bv+VrA2ceH6uq3e828S2PTXjwJplSxFHMZDDaA6A4Cppmc2Yavj9oYGDD23RWXDtm84eiRPnh50evvlZayEHbMiFD2WPGf2TuYJP3yYhLAMiev4Kj6L9+ULEMN9ynUTN7HPSrMtMyzPekyfn4Ma7JGAcyf7RzFMwUip0AdTcOBMYpexlYwpY++nCWAc4D6IbfpFCeHl7nLz+rvL3/7NfwaPuHz5xYv0EVIdvHxkGiEZ+OPL/QkSKC5DLyHVQofGE1CwyM+QWn369PLm+x/auHtT5KEBSisoJITcUCmJVS4EHTYA5/CeEz8Qk6DU9m2Nn4+xSEKY3pTOHPTh6rDcpGeaAugbxliJWxPAK/10NMypQibxyAgLKgogf+W1Z0MsCDoqH1Pqi3jKkLcKOpRnHvrBmypisVERqbC0zOapkEObiOvo2x+Jc5JqEgM5RVATQipYDiwu0jCJ7CULXf/ymrmPgwI4yqSU3xrUiqvwe62Itbn63PtoEhLalL+/A4tjotLG8+br5Usot5UF1iBrvBLESqWY00/AHESZIfVVwtJxx7gFYXq68SGdBaaB7dyZK0CQ/rXRXRxmGsreBnj6/FgXvvis9K1EsbFOpII1FdDB8UurKDrVftgYfypDEQFCNKHJbMcHtPcMgSarB8Sd6Ucc8ukIjSRS9AdN1YxnTfCWwFgjf7mkh8wqtwFrAsmNuwhte7RM+1ATYCyIMbjltVTPE7BMkMlqUwL59QmECnFKLnQ27DuCaBBIVSrtoeF7Z9qL51OqyhFMTJVO8RSuTbVJZaL5vPQNLGFKgLgRNGcVvSarRUA7b6j0T5FEK9XOBTUpDGizRIM9j01CjCmzVoMst1eI7/PffcZF+3RaTe46MF0KsxUs3kN0UpAkA6AvvPf7ACgkoQSmVqmyt9a/SoDPfyegXFAtPYx1E8XnWvwT5sYJFde58AEixCZpVRktBUtgJs5kAJX0ZRICHB3Xau+N9x3OKaAAACAASURBVC9w0X1fOmGcJ2yM0dt4zwPRXN8YfsIKmRTXBqOtZPvscJpWDljLADNRL36aaj2/L2ghoOf9JdAcrUsfIVPEaoK/69/p05LS7yieJdx5j7QaEFw1yYnfsqd4QibZIxO3OIvP9H0LbqWSeHfXBGsBpskRfqIA1HUAexMqgLdSeav8Wt8RwZ3RjbyPJEQTXEhQd7lc/vCHP+R9GfgNGq6IVtYPUYQFSSY52C/WnrNhdQIblH7OVGcqSuLojvQ/bayH1YQ891W4449UCl/SV7pVq9acH2xzz9zESyZMlAB7DJVzIBXBmQSBpXVyr44GUBHVc64tsw9bNlHO6K7LkSUqoMoCyOzhKQGbdJ773hpw91lmxM7GR6hS674rg6E9W4KQnIMElCguj67JszHB5d4FQ0ye+Sze83YslgaG7TfkK7HEaN38W8ChSW2pjvHNAabah2rAbp+yto39cf5j3FMAoglszuvAXKtcSfqwsasA876KkJXW2b5X15MgG58YlsLP7ezaWnxmAU4oQPz4prMZxzoTsBcQSyK59gwBM6tp2NTGoI87akm16wn/nVk9MthgV4V+SfV99PmyowqGuXejsTFQTpaX/vfQFnjI2pRpo32MGjkVyVXxsBeK3Rzxps+YkWwwFpaEHoWCzUq1WsxzttKb+BWK9evXB8NL4FSginVqXH4FPpOQTe1bunFGeii+OBtD7BOm0aNHsRk8I1rHWGNsBzabZ6vKNNdszyi6E87cFqQ729moZK8nmNfZk9cEtn3dAg18BixAGEgIzdEPSMJnss8asA86nxLKZkf48L61Z/W9nlEYVaqQyhhkTaLX8fxFbBhsmlTx1w9P7JIEeG1V1xac+/ksi1fSRLN39PNHHDdF8fiWxjhpiRnjJkJfs0sRLDwl8okpflFCeO/T5fbHby//93/8Py4fP9xcvvzi+eXJk4eXxw8ep0qYiCA9U/cv99JPRrLUoc1v391cXv34upW3ZOltTH7IQMe3NSxZzFDw7ledDDGTGT0rLXnNmiJThdowy8x7WzISpzqEyqy3gV65uxr6osp9gHxJgWDz8SWtiIclVZPDxbVC02yA+KiVtDVonytRUm3CXQ+SV1U3xWPOKqNFMioooXpjxGRQY3x/VVoLFXBz/SqQItWmZXaToTQ23zZwyBiO0c96LQ66lxL4U0OSfpahHEGYIhDUxJL75h5xQDjsDCWOsYNm8ENlyFNmbwDTamHllEWg42hOw64PtAIVRubeZMB3KUGhiM7hxTghsrAxI862ax/koyA7mUVT4P5IFK0IdNYcsWeFb6rP0fJ6VVc7WLfqXlexGIPmV69oDK8QQwPGy+Wzzz6PUWj5vX1TCpFUZKToG0kFP28yCrWp9EcTWB1S+v8eVymPICd75u7DIbRB8KOqLK9PpQjk91nnS+EcIyc+Sq8jK/i9Jn2tXhp0H85iA2LjaDYOgXvhWqTM8PoM/52wQhKqBw9irNM8voDCpNdeBx2qVQ4coxQeARSb+k2KRDazSKm2t3p+Xc9W/q30RdholEcMvtV+exqlQwaBXN9I6LybJRQiEr2jUem0t7U9fCYBBU/aN2YCwh5ljQhQMkh8iowY7cwdw3lAO5bKkYHk7ReKiEJsXJFtx7Tw3qCerDNrbMDc8Ra3OWO8P86qkFADNx2pgTx7iPWxF5NAt32P/aOKpYEUr3NwcBPN0q8c2CsjwD0TO7rEKgDcKiKqgur0I0KwPorukY9xqAQwUXzNQ7VKXOrTuVfY6+P9eB3XXVXEUl0EoaTrnamb+g1pdnmGjtg4DTBvRac9oTx/9ifrxrpiu0WleT2JFHs4gVRmir6NUydY4BqwN+npI8FePy33RwLPz3kPnnsHP3cu3oHSrgqTRGJAjQEhSDP2B+ReSrL00NgLxLg+dvxF+wBrewQ5WKs8e3oS1y6Q6mbOVSGDUKSWiFuF4cxzvVRxaOWI+t7W5KiELSFJ7/+qt/xOKPIbIxEa9KlylQDq5ubY32mXWA+y4mAYbHuiTPihF+a5jHFgMsS9sPaKzukLBR1y/xF/uT5nEx4TzCSJC65aFVtlSAGOVSWzZqe+aq/Bzzr28KpKASBO1VCTXfdnAIwpiBZsaW9vE7GyK1IdnjjYcd27BgEO9wpVwvPeFfwINW79SyZenolWhG83xqfoTsC8VI6vSqIB85bw87wcAl/qfm10Kr2rzLumntUAMKuIEzexJ2wdEUCNv1o1LGMbQq/daJMJ3BmjaZ+PKshprIs+AiAjidqnS4TrYO9wD3yO2gFW50yIk8irxkylnCHuGTvSoDy+ZMJsnNcm8dAgq6aJLyEpwwcI5gdE27MVaBBIyd5xfMTaCDy/senEYQCgtEZN9TrtButd5F6++PLLViEf3L98++13sUtcJ9eLrTDOTDwWYHp97qvwc03H3opYy4vE6TyvxCOoZK7adJz9nQnjTMFFKZU8J64B0NRkGTsW3zf1dJMSdp1xd0R2JuJWRsv9g/7Z/VBmRn3ZvSNu4nwfs4k3Z/kagxQEVq2W58J7R52fURuMoEOX4ubm8ud//ucRscN/8W8ZSIlv2QfPnkWARcA51eK167gWrSpPh2Expb6EewvT6KYK5dibVK73nONnRxVuLHmFX+3fbXy+FqsVJLTB0fpIlbvFL/dbQ6oVAU4CklyPszp/YUL48fL+1beXv/x//s/L7e2by4vnKBehEvU81UGaB+8+VESGxJAZhO3fY8E3VJKk5QHS+u2RebCqUwRlNpw93F/V9iilruk3XHtRcSX3Q495fIydsLLRWWNFtSpsw8FpkmDCoYPUWGpMLU/Ls2YxLWdL7YhBsefFmShxUlXDiqLS1Kw0qge6vMHwR9A7XvwZ5Q7SNQpY46U69jjUj58OufpW3GooDcT5fa45SVuELlqxsURcZ9bvldd824G1p0CC9+DQpjcDmiQ9nS9fVo74xx9LZVuvB0kcz6DOvI6gdFXoHqV2HEaPWYYT5LCJuDPBFDK4ir9wvTo6kdEGo+2P4/+kyYmGir5y/RmNkaGuz6ac2SBY5+wIkNLhShEtorlRF5vdWG7948piE5CeKL8EJ+HkR8SgSnNSf6V1kXjgFNgzrXSBMEJRrpE14Qw9lM+Mw72KvqSCshKP1Tar2VZJpFiJ+HI/1wpjnxXG3UTsEC5ak3eqnga4ztNJzyADWVu5ST/b24oPxekHzf549B1x3yLCdegFE/zeuSJ1BFNy16HyrBIQdC0UrzZaW9Fq5nD98rzUkZcKxDrwTBKMvr9Jc3yH2H/sLKGXnx0OuUBLBXga/LQqa5N96KOAS0dSXzTdfxswSR/PnMoPVQdjPWlyzxyq9ea2j6vzHXnfoIJzLu4p35O1kPLNuh5KZR8aIANC0Td9nZXXnsegnptRyn1HbInnd9iIa0VHFPNIGoYiuq61pVdxmxJb16OwBJbXBuWWQp7EYIpyUxZMALl+1Ioq1Tlhz6hm5J6hsK/C+JOy4z7PdeGarB5J+eQatM8CK6kW77oM3gzWk2gvsJZWy/VQ0W/y3vMSZc4lB45P4LO0e0kIl/QpfsPvy+LgfUJNzAiNzk0MfehTh7uHco54lP1BCaZbfXFfFLACAS5VqPLvnZ3JeRLtPmyE/jS0s4FbQ5C9XgM5lVvTYgBN75jtunlXo20SKFU1sdUlEzeugTVjP7MXDXR5Rod92tmJL17VNbTy0+Bne5qtLLrGJmkGXO7X9gm23eBM5yRw5Zkl8FnvjyI/9aFXW3ROJkObHCBsEpykhUB3CbOVVn14aIOnSrLjJ7zvJOEDkHiW2JWyCVrZl6LJ+glAuYcFrBVZcj1MUM+BXXpuV5FVBZW1OdNGuXdeQ7Ab2u3HKlbq80k4KxJUsEAAJq9by0TYQLSRIDqx8QGsPzEb8V2qnGsbMP7gs7jv+OK1jGBBTJ4LsFVuiXWQEpzESnsVtkTFZ2TmJMFAjwKV0Sm/J5Zy4P1in3PMYGzT2LKVyzNY4t5MoLwkxT0jAJiEcGqfAikG96my/lwsaRV57H5Euk5Vz8OLncYhiWQLWMnSwB5YHeY66cnmdzOv9VClrjbDr371q4PuHbbQ2Cn4PgDKc0IYP752EeMLruu81wNgLREzkQiAvs+3oHKAlia0gnXzB8Q0ERYcmGpCIrByjCCbxkCSvNPoNkEtbUTs4649cTF2dz3Z7InOo+7MQm2PAMU5IUpCOCCd2Ja4yD37Z//sn6U6KUOsce3icOK4Me9kQaTyN+qprWlW3F1XhZYcI2GierS9OLpLtgtMw9NMVhWo2+ryOPfc6nnBwANAWOvBMaLkJNSY3IL4bHYhVdfRs//HRGU+vr+8efXt5e/+5q+iMvro4afLZ589v7x8/jIqo9BGybTpHYRFGurjgw6m53vJfnfgclGToQXpxin+8Pp1NjmOMlkvRoyLXV/El198EQSkQxmXpYOUfwYFqHNpQGvZKCQwMWyU1/PZd5f3N7dtZJ20MA8v2fPmJUktyubbTDPn1+GUMQJUdoJUBw04KTUucKkxlYbYKk8O+IJEDtMh84qIwPG6btxQDSkhT8QjCAl9KBtjYaWH686AztG3dPYmDJbz+TyMPKiYdElK4bxvDPqbtzHqUDUNwD2sf/rTn0JBZC0IbukhcR6Nv9No7pqwNtmq0Iu02vSCMtdqapIcPKojCQifPEkAH1Tt/r3MtaI6wn0qyBEj8gEkfjLcokYbkJ1gLj9r4pTm8q2rQUxQdWaurXeRPXRFlhtsqVDapLJDz9krrAvPnTW0smHQI4c/Y09uK0QTAAOqZhIp+Pq3l9evX12+21DSOKf1p7Lncq9To0sygsOmMvfsWWgL7CcqhVYGK3DRyorCEKG3ZKh9e0I1ciREPF/2A8+PBA+H+82332S+DoaJZJfnK7JvDxqOkPtTTOIIhqbSSuO5CGQS0s2ly8iXCbcY3Ehz45qPoc2Xa9WEJ8a+Zx5VkP4XL9KofwGFhQ6zxvCzU4r4AEOexxSIINJkmq1OIMjB8+TeQPu+/vrrDTPvXEFR4pyvUa8dFSGVk/dMVWuU6AZwnbPp+arEfQV7TPjZN4JOVpBxEEqne3ZUUOV3k4Tdq1JZgKt7XZf2SG3cxP0Hh8BT54K+z97gHq3eWF1PH4SiVG3ortDG1HPZ9wRj9kHx3FJRB9x4P1RxNLKMQYh6bROcBmF5Isd/RyTk7ds8l/QzTU5bmnn6JVbJBRRJNZckaH0eSe5+HlgO3eQ5CwriDJERz8y9U2BuMpvg8hh5c6Lar2rFmmIPvmTO1kQLIoryww8FaJbA4HAjijKUNYGrs1EX1UnHTTIweoIVySShkaPv3rSyif1xjAnXr1gVz6f92U1qtDO1Q1NkvX0fYM6EUIVJWDdRep1/zOsNYGZjtDMETT/88H1sFtfoHiuD4VEo1wZTBi9JWEgInzy5fPPNNxFP4jkTaP6Lf/EvDr+oGh7vxdopmHJUqUYVNEF3sDf3QbIUG6XK6HpD2TPS11JhHa3MCgl/Z/9vPpnUyyhnDkRwHljYIJmZ25E8XC/PDqVU9myr96VxScE0geu4pit10+TJ/cH+zn2Pxs99AFxgUwFSOT9hVMwXeh5gwtCHDPiW+6MH97VCb3dJuAUaAvRF7KxJqRUu7hPQkvcUIDwnd99+803eE1uBsMtXX3/VWblhZE16/sNE3zZs22RW8CriWcRWo/1FAEwF78Me1Afb6y04HfsBAJRzWXaVIzHsv7Llpf2E9YU+P/1zfEkA/wa1fiU52py9nv2pXFOJCVjXto7MjNyM5yRbKJ+PVudIJ9ZNwQ+DdcecHHuB6vUSXoEEnresF2w9Z4j1wq+nAhuqZpNH3ic2Yf3V3Jeqq8fP9n74MX7O++PDsBNZs9lT3puYgZ/xrF69fn0oB3PP7Dmed0EbKKMF7s9JTujLK27wHvFpYxlgJ7DVvAc+hbX+0zd/qi7DvfuJwWGK1fbgN9pHd+5RFxjmtYjbYDcsFhRQL3PFJJb2L56vtlAfzvN2P57BQGwosZaUTpVqTVYVTnO/mNxz3pwikHYvWFdh+JSJELGYk+ZGCwTXPmarbyawFlwEUA+kc32a+f0JTTZ8/pTq6eOnz6KnQqya9prFdNk/Hz/m7MoS4PqwMZxHvkecfjAaZvPSAjPfnILM2C0BVMcYO4Ai1Ywtbv33KaN3l8vdzeXN6++nMkq1g0HLDy5PHj6lLfPy8Q5EtPPALvdKJ4I2+vTp8ySCCcDtW4GCGLW80iHyZzNHSAjboFwHm7InqHgQ/tI5+Sq9tAhrq4AfI1zTUn97+w4HOSpQKypFoPyTcjwPfoNRW1krolGBkQ53NfsW5U5vTGaRdKYgxiFN4mT0UJpCv3uXe0ipf8ER13mgZydqYx/Ugzxckh9RBYxvqDfvbxLos1EwcKAbUBbbhF0UUnonhzNKcqdeJ68/qPcGYJ956tISWr6/32ZXZIQ/fowx+M1vfn0gPAZUec9tuoqXtAJXldX2aVgxMYlJ4jQ0xfmNQehQtnvDgbiOwKiRKs0Kp6rBwXGTZFawCKpTS+2sTftvcEjlSRNYOzOHoIlfsxfHAN2eT9Yyz3LUv/T9rNm5QX0TPveDe6goFBUDG7QrCqJ6ZBP10uXOoxLcazx3rpzfo38wQeIQ+iChE8DgnIReGDp292WMB/seuqmJ2J4f65nBp/fuNfHegY/q1xIt1tZelTrCUYqPe+lcvVRjF4QQtJ/p0Tz79HGqCjkKmVRPqUE4+Kg7DpGS6sp9B2h5V3qlwSTrWmpJz6yVKMe28DOpaPw396lz5r8Drkw0g+DHgC/J9GZStQrZWYZW4h0BkfV2GDJN3XMGaVR3MPWGSLu20sDK9d8zN8iPSEEVZM8IeaXhHTRsstm/rai14lyGwKEoOiEKzlPEVDaYW/Eekd8zgi4aewAHO1fspSQeCHPNeYlgcq8mBLHJEz6wMlWbR/W/FdED6BigEmQ09JhW0rMGE0RKAi6COSGon1ezkqhMIS52HaExZLhHfU0Sd/SjFEyUYNOZa6XkOMPQ6lIEAZbwGyBZ2WngWqryeY/5e0Gm9zN9RIIRKGIkBKDr6xcKXXAU8ti+0b1bgS0dzORax16/2ECJ4Nl+eu4he/1+Kfa1eRUO4HnY65Tk8qSmHXAxgi7dR6yBz8qgpva2itz6FZgFBkAGPQB3JOTaFcAm7pHkx2cZ0YWdl/N1BFjCxzpuJiqBBVx/UjlYPxX3aqCmOAd7yYobz0ARmZypBaK8v1VafWlB1zJCKmDSXjj+luqb743qyusKaG5e5sa/JP445kzWLikC4p7xXg6Q4jSoPYHgiYbq5wug5P5gaowqGj8z+mhk/9MH2i9tMtdp1fzsl2QH+KxZtwjERVOh80mvokb1p+c3D3A+xeWwuk6+wPvIvQwoyjXNZrImZ1VI1tgKkwCBvkCwz3Wz2iqwz2e3teh95y6elENT0Z1IkL6C/XROQox/ZAykWraqqPvDn3ENMCwIwjN7EWaaKqQZq9ZnkCRuwEfiniiTFzSqUEk1DKq8XrCs1S0U+qsKLYht1dLzbAUsILvjhdCYyDNo/JozetvWJ2wA189nCwoYc3WEQemhMnf8vfjHu+5/leKNJ7N3p9oLcExiie/LM111u7MTO0fbogp7k88L+J3Z24jstfrGf5MM8l76dHtkZbjIHjuuY8rhVEcjlPZPsBCSX8wW2ndqnyXrHCAaPzYlYGOA+qVrD7JzLIl5ebZJelW/Xn+kcRy+WJtygHlhHGzU3PIHPsvqrIwA9kZixhML5pxnaFP0LWGvOJN1AB/ri72lsOOZkIF39Ak+LJAa0aK1gjgTsrHzquW0x2xP/wLK6N3l0y09Wt9f/viH/xYxGUZOPLgPWkwy+DEJIYE4NFHGT7y7YbgzEuefRXk0B3Y0omNg9MOHF9AP0LP7D2vYaVz9lICRQ4O8eNF8kqH08m3QsEaofxf9tsR9LHJk29fEnFJ3DblVGVERjAfXARpQB1zkjcoQv2MAKBrGg4GKyMYrYkdfYSWKQZwJjqKetMTiHKg+iFBJhS5iiFaJqhzy4yGDnWkSxUloSRtVIKLCBqB6RNVDSg3BFogOawtio3GQIqRqIdcV9GybVfWk9sBd56pp7DE4BBskmUHm6PucMlKQhymqSqPgMBCwx2Bslltki0dVjcFf5lbE6trInmpBUPzdS5Rmn+Xz7UfhfXHQQUYXAPRa7Q3s3LrrqIb2TvH14sXL9fBUYbDzmUrVFLGOyI+9RDaqPwTpV/m0f+vQWVebzDXArIuIVAO3VhpKqaU6ee33PIKUCXVEbWp9ZbmvOCAHmU9AaMEW1xCUT4VE1ddGGQ0l6aSSmQB0A81j1MY7534iDjTlNtaDdWFfY4gUrmG9G5gjgtA15Iv7dsgsa6pYjLOGNEiui0YooMvOuA73AAwW8IRyQzP1kh32QURJVmHvvuxQ+SR5MAQmKuOzlEpsz7EJhtVFq/YR/HnUSpv9fw38SJpbPeOPMtqpNK8KYy8xQQTPV2pVtjrAxTG36jrbsA5aJcUGFznvG7hcoKFJCe/P77Kv0wROADixCZ0Mz8EKFmck4lRJwKYAOuOvUAwOhbUsXf+aVEboAVXL0Xit6qUat5mN2kLuH3Aq1ZDTHMKe/fa8lLrfwCaqekdv24KaNblnPUZd5n1zL5szJX3Pc3dGZkNlXUJoxS49eOsPtifRYDOvXXBgtd6A9KhOSYW9uztk8a0ucSZ4XUQpJu8uisvzJ9hR1TLVo1H1pPCw7thoKXQ471BLOUvrkbfyyxmuIA4jDdo3ry8tBbwzCbO+Cw65B64tgODUu/veD0M5s8+WfUylT3Ej9r00We0twRs2GBtkpkCFECZHWAwnFoE+bUf32Lv6kgAMA426lxrcSX0MUDr/e4AC+16AVRXBN3KjQ5ifxEbxWq5RMA2/zXskCD0ESiok1kC81fL0vo4Gb3B4JHEDo3jGfI99o1JkbJ89k4s/pORrr00aBSzOiTH7OK0K40of1TEAiiWlCRAnWOQZ9730nVZUeHYBQrZOshjOwDf3q21WOyEJ9EYb4KdDgWM2Zux6qXg+PwP67P2160hRV7nTfSboxWs4EyQbsdXpV//Ufvfs+/ZJp3q9+z0HxgGaTwIb2L9SQMscMunTTpZZhKhYe+pDvR1rh9+R6eDrjoDYcT8TSMP3EQ8ePZIbTeJMRnuLeYZWL5PYBDS+zhIukPY4Z7dCc21JEfDFTh5jhzIurOqmzq1jXbjmJEe37+N3eS2xH6+V8aGAkaNKWlFv0SJ7JeyU9qqrGsr14EPYyy1mFICPjd2ZSNKwHkmuRXBasP8c8xziNoJPATEpDn249sVPTV5bw30J7glKsoesPicmXfuORRV8qvuLOMBRX63utQqPTfv222+O+FqfWgZC9R3UL6n+yKMUWDgf7BtsnnRZmWZ8bgCjtc6wNomNdkYyquxNEzdZgemTp01gAJzJZcCRQ3uk+ya2ayrR2DPZCLJGzFsC8O4Ldg0xZfQ3piAraOlnYcO5B2MDfZ1ghOq8PL/MrfwlFcKP799efnz13eX3//i7y/37Hy6ff/b0cvv+7eX9zd3l7v1d+ggfPepcOwK09+/vUhF8QoWQ/qxwltvHFzR9fVskgG9WTboJHebHol5RfGzDMZQ5NgDG6WhOP5QUmxDyvlEEggKxIblBzkfjbHBQx6kwwTkY1wFmWGdKugSWCAG0ZCtipVqmFYGIUazEnoXO/zSIi8JQ+z6LZoMMRVigpaygLUPVRaJ9WLyWNcPIOLTeEi8O+Zxk9h4rO3/+kgpRVctWWjGQBIQpU08BMPdOb8qCDzZ4afmtFuL8f/+H32djY3ChJnBgisqUMmbD/jlJPI+/SDVXdGvJYWX0q6CGYdAxmOiEKreqbuZjrU9AhCxB0uiTzrLTeXWMRCkb7Aecgr2luV7UJ29Qcv0xqB7PPYIRmXlXJUyrTlfEtaJJLIQD7K0IxUGODkqARsUZQ2X1kXtrcl5KRYxGKhujAvK+gLMkntun+aX1o7Qy+CDX3J6eCcVsbo09fAnC91k81yDvGygu7TP3M5n0Q7p8wUSQKxXsVoGKc5lkdfdzg/VDsZIzneZzE/oqrAZ8gQe/SiuvRRQFii/7GqpyBq9OPe6sDBqKJlWrBR6OO+GZSN/B6MIaYL82Aa+EfujUc8St4t+FXiMSyP0nSR11otStoYRPKk5hcG0yBK02aN0nZpUioPTjVVFslTD2N9dG0NDkg2dW6jFrxj2JYLvnQ00eTY+fsaZRc/34IbaCgIRAqtXS24yBYZ/wb2khKo/F7kUw4HKBYs/6lNZTu6DokIkawfyB6i6o5TdxmuwvJbt/AoQtic9YhA0HnrEYHWzCOw68hn69pLYVnCbAXmtsCGDNxpecAzV+xmuC1m5QvbY4Nm99WiYaSVoGPAaEefHioAPxGTwH3uufcrb8jHW0kqhTZf0EDoNorzrldfM6+7CiZkcv65x65hB+BLSp6BTX5ixPzij7oeMZ2pdLsEbwqLBUwEbQ6wm9iIKnN3xBTUGc0j5T+UQMih6x07DsUAU3doZAEmAMGwX1lISwwV3nAtrDlEB1QBRbI6DPZuVm7+LPFqilMr0xRCbdATfWL6hP43kliDVxSXtHRw6wR9ou8S7xQxLG01iUQ1JBYHmBOPaN1ynkop/2PUXB3cNWirw2E+BUnwiQb2565kgCT+MXQj+dMiXXGgR/f479MaGlJFXzadL/8C0m6PYtCqKyVl6fFQHAJtYhla7RzEwk+Dzv67CFA0DOlUne0yCyAAVsiCujqYHrtWeUfVeA6F32I9cM8Ixd496ZB62oHDYSKit2AN8atdOtVyjHjwrms65QGLt/nsTes34F8JoQHrHUKhacoXMlK8/0NJ4n1PWPH6PAHoD7LGa0ql2C4/j9jpNyvTxfDdPo9bwKBIUBhFy/Yh1rD7Cy1i5qsIQ/XgAAIABJREFUx2p0PrCJVkDcMRW4ngNUuFuy9biJdZ7Pktm+tgrkxGJeoyB+YqLnz2PLCdZJRNhXxDH4o4BNa3lSJCZg/E2pyxYU7LHL+y65E+CI6AljsEap9dyHyvg5lPqn8XlWj2J/VznPZ/AsJ8giZVrhJ21kQYeC0YnhZDTtOcooScEDlgPtI99/H9vwxeefH6rm2jfWSQo51835jyrpw/Y5s2fZMK9RpV51T7vAM5Bqrq/hOWh7rY6zJ/livYmXOyqNHu8KeOW8fugsb+eYck4FaKTeKx7J9zlXXI/9zopRdiA9CWEnKbDmJpAmcdqRACcT9eo1lHEhFZRr5jWsiXkMtsxqrPFH9mgKCje5d1kgec0vTQhf//Bt5hDeu3d3+fyzZ5d3715fbt/hGKgcUB5nsC39B48vd5FUf5DREvx3gvLRJ0un6aFx9lCofMmwmSmDc1xgsaZJFEm56aAEQ5mO/pujQohzrohBeMnhm3cMQg95g9kjQx7myYKyUGlMPtFsEtAFUakMdkv/PUDKJXPoLG1nEGpm1oGgte/DhWdgehCQJyivlj8eB3HzPv1pfOWhb6g2v8OaQSHFKBC8cZBIXnDiCickSZ7ylRWGcrKp9hVJ4TMjS48zSOX2flQKVe6ynF0jXSRYpJXN9Lvf/e7y7//9v08fHAnMv/pX/+ryF3/xF0dwixPjOjFaSQLSz/H0pOiIYtpPqYlJKt7fhibK5uca+Kxzr0QqQVTrLp8SFCf4GlUy6MyEH1g7KKoJrmLY2kOAgyO5K1WtQXoS9dGrShlqczxGyKS8B6hoWOiYE3xoJXGUzUcPi07meeMk2hehQA4iMiR/oR1vjlv59UXqGqSTNGQ39j223zJyQ8GR06gOnpf0iuueLhjCe5pAYxBJtpMQLumRdmIVjWekmEwC5AUxJvQxIFPkpB8uirGjBLOWGniuWwQyieyJChXJ/JMAFPd8BPxRMZ3o0HqAHORNcBlpcAQSVrWwOs6ZTmVsVR56DXidAZj3d3bOXGOMqLx61nS0TS7wikhXjOjnM6FYXwJ59yzOh/W6qplVLc+KXM9/wazM9cug6No7A7ZrTwMS2og2fXaomtILxB4oTQfhos4sevvm3eXb7747EsKMqXnwMEBYHEFQxQ5w/vyLz2O7pLzwc3t1eCZU9bABUlNsMmePZiYgszGhpu2aa1NuK9UfFF5KOj0RpbCdAbajgpEK9qg1G/vDnmcfpBc7idD9DM02GDb4NvhiD+ic3T+emsrhXyXxWSdsQAODl+2zOVWy2Suqo7pnuFZ+38Sa97CS5WvZTwHzSFKG4rs+CTBW8SkTonYmDJfZuYzWYYTMy5el601GHRtnlcbA0CpK/ANMktnx+lCArY1QUqxlFNoCG+8DkGD3+DzOixV11rrgTumstX+o3JVKyWtNwgsy3s85jKLzqkImP6FVZ115tp1Dl9cODDUA4XnVtrWqxDXwfDqP70P2d0Be1uPNm/YlE2SNFiiQGVXZUTNNAEqj3nWPHXAVLeuZ1G78BGgYxZD3zkifR4qidf1IWkKd9us0gy7nfL2hrdpMlE1lz1HQtLdeA0FgKJSnGYgBNifyoA/0egXzsmaLSapqXFr3AfCmH57KYOmtrEeT7vasJQCcAmvUoE972/MlzZ7PbtsGfm8J4QuC655X7EeZP62M4JNVxjTJ53cDTs/eFfhZWwMVOvoWl1BzNkwOzr1WxmfcIyAWdtRnLvDK+8Lq4vXcF9/ny7YDbQnXAbtCQC57fZWZFBnW4sNrufeAwKFgP8paF+RpoigTxySgY0cUwgPw7p7jWk3+CbgpKjguLb76XsdSYZuSsDyuWv2REK4XMpXG6UjER9mKMVGRc+uRICfxiGwZASQKG6ihpyJ2UyaNWnU5ezCw3lUR2KSL50FfLUwGix5hRiyJtgCRmDQgLwAuc1Afx/cAXlLcyX7YQHrBFyvN7DtsJ+sA4Fw23m370F+/TsxL4cJnyV6wt/1M722VsH5POx3Qf8yTo61siVT23XKRPKvEOaUBC2Abu5+pmib5JmTxh+vJM8ZgvxjzWLwS8DFuak5xBSLsb+U9FIxJweK2e9HCjLFD+6PqAZPQj8ZswSZ2f+O2iCO1kzkrKVwAKJVRQhxi5Tx+hST/lySEUEZ/+P5Pl7/96/98+fDhXVRGb969vny4+3h5+fyzy/On9Bo8DT2UmVxVD3ucZslbgtPNn4lz22gBAzHmGfHfGYi5ZtYGzL1ZDkLVp4re17h2plIFTD6kBzFGdKVfpmCIULQ/61rxMog9V6IoMyvmwC+H+hZK1m0Cp8736XBgDG2C/DnkvN/HT3FoqUL8/ySEvJbAkM3cHrjNEgqtFQS5SKzyxQRnJFqiDQRqfHEwMM6vX/84EQuQt9K2klhv/lnohKmeXh12D0OuuFsqVcDKRXMNBA+gM+nZ/OyziJH8x//rP17+3b/7d5e//E9/mfv7t//2317+9f/2r4PgEHhg5DHOGNRKnzdxL92xYw5Yr5TXlyDxzFJZRf1sPUTSOZosFyyIgfoIx51ksT19oJEcvDR8O/hz82EcH5Hq4Ga6VDSh6HkQGpLyKODSy1VKQytIbbSO0x99T+PBurCuFT/AULUp+trnNcoX+2LDmeOkkzj2XhNwocyJaEhm+ZUuwmeEbp0qeKsKUiLteTWp5Nm36lO0vQl4VWmPhPAFCWGNJPfG/j8P4FVIxIZrAkScBcDEd99+l+uBZhDkNkPQG8AaVPG82BvsYb5wJsg1ixCnKqlo06omnHuFbxTM4RzFCa0Hon2o7VWMgb93yXrofA7UdaIL7FOuI5TF0emun0tSWWppgCRk8593T2KAed4maMqCY3JC+xg4wB7CkfOeqtPxfg2YClLwheG2IhrnN0cWoZJXUEhb6YxzjbFulbMUu58mhKx9qnxjPej4WCueG2ce+2K10oSwfahlHQRBHRhlBZt7SCKLYNXUYQEOXG9p1nyGiTrvE2R/+8MkVkApgB7B0kkyX6pmHW0rBKxZq09lHITKtKqIbA2CG0Arg1MrPNyTdpzXBGkFEWYcwvo7sN3sV9ZEoRA+330bsG/IMDbAfqwETpkLde0rFylPH2UdRewN3wd8w+axfwUBU31b/ypAEtdyVFQn258kdUICPE8ZCqHohEXQWa4EtqLuGUo+ACUiHOv7S5Dz8EH8USvZt/GbsaUT9OHnBrqp0uCTpih89Lekv69y9CT47AMq9/VRZfHE1k7USPEXAsWvv/oqn50gMBWVK9DKOZSWGb+8ZFxkPFTg9+8DbPB63seKHOeVe0jAbUK4/lurJlfwpntJYLm0R6qFsA+cBdqKcKoSx4iU9uuyt/k+z4vPE/AQdQ94fa66nYXjBv5gR1IRHrB1JJ2jk9oPuugt1yCbyUp0An763Ed5tfql2I2JUAAhkmUohBMYClhzapvIuk3Vu8JSnUnL2vQsdGTETyu3rUznF0dt85kdZz/UwlYNWfP0hJ9GeOWsPX061ldn1inslN8fmwE/+HOA0EBaW2x12++HcbE9ZN8z78eep2IZewIgTj/t5RJ6Ku9l3zCxFJUunjcxk/vH6ilVTs4aZ13xNu6H88PeqNDhj02kttfpK3Q8mdWzY19uputRQT5i1yafidFQ6fzxdcAWbSw+yHt2nAXvSUyFABy+IzEqI6uYM4g/WLzJ+7LPzwrbxK28vrT256kosqec9clnsW7pkXz+rGyp2Q/B6F//5tf5OffI3iMWPcZLbOadtN0I1Dni4vmzKHwjPGNLVMSUlnA42or9mDgwCWHZfyZ8rovVXUHnivd1JJPvzf0fbR4RYOs+tarGe8ig4LlbGFDDgGtgbYhhZeUgYMmzMoaQtRVwc+0U+p+rfwG06qg4/DDrcWYqseYmt2E1jBlSRs6jg/ZeX1X2ncwk7Bq+mzPtGZE5w/Uj8kd8mvwoMx0fZn80limbxmSZtWadE0+8epX1yPzDp/iCx78sIbwkIfwmg+nv7t5enj/DiV0uTx49vbx49vLy8D4Pt9xfFiOVwseMJIBOQuCw+VJDTxMEb8g1Di9Bc2S1W+WJwWbx71F9bH9TAvBZ15be1yS74IPDS7ACCpvf3dBa3ptTJH3CADMBy9u3OSRyxUWaeE0R5JaTlWCXlZnAYdS/qJIe/GrETHDmnQ0oDycIfBDC9sdpKE0qpSPkMydfz4FuQNem4A4np0q5mVLnJvf1BqY/M3RCgicanNsnx+fwM+eTYJB4bxKv9FxNwAVDzs+ShEYF9PPL73//j5f/8B/+w+Wv/uqvQpf7N//mf7/8y3/5v15nukzAIwjI+qJUaTTp5f3SuE+gE8loNncplK5FjMESnARGCYgqAe6YidIKRt9J0NBgr1XOq5x0kZCiIcwQrGobipPMzgOVbnUq6AzqnqOrxKmHytKqMUkBCSS0WQLIGNInBBoYuFaOq4R1lYvnunv4oeN0rmAMwCpUWYf0JbZngM8XXQ+NdwIUBhI6Yq433PoFHBhuK0CtTNTggHizzzAgJhYY/VYVL0H0eB/WAkeKw0gC+e4mRpFgguCXs4tRk06ggmASnNGZXHsDGu7cKr6JnUOfWZcYaURoHlexsr22t6VF/WyQs4b2kAJXphv+f5Kj1+17GN1GQ++5UZqbdTPoTDV4gklWp5IQQsOi/3UJYZr+n252Wka9gECWutREDpXUOmeTA84Sew7DSrLF7/F8GtA0QYmADEI/5xlM6xk9U2qkpl9H2KyiQ7A7YRrXnOeoSEHBhfWHTsQoAWvUaktNSaAwivN5LuNBh98srVTwNltJJyXIhC2SIqyg1OFsZ6tTUb60z7WfTZBScKfo6RVgw+7w/EIBHhBxrN2uAcdpLyYJoUBCGBQL/DkTAHNHMrsgOft0IJTVYwPqc0WOe8hrVQKkzxLbMQl3aW/eu4kKr+G6RbmxWbF963OKuuHGWLD+VpBS5T0qp60sWOXWjsRvZV5W7blz4VKlNdEZ8AI1lL2G/T18y2kESK731CsuXY9nH8r1YfdavcJW+MzTc3d714HM6+mtX91YibVl4PTWKd4z49dprt9ZLdzqhlWQCi6c7fpQ9z0T7kEFct7d19vfK+qdRNDK7So3P7HzJHOzcYDUJGmpJK23KtS4+S0BQp4NX2fAQoZNqxSdkdYKawWrrCzZ6mASy+coMGTPrf1iAg2sCWAH90LwZt+itpJ75sukqaJPrH/7agNozs/cWwWFazfO0VZijxyiffY7SVKo/jJMXtrfRgplH2c9uvd9ZvXrqGZu+Pypt8lq97Hv7t+ryNsEtzJ8+1lnXepTPSs+K8+P1W3pfal4A9oSM9JiEmXm3pfgv1UW7aCxYO75xNbx/AsUnEGp2FOA3sUbx96gqDElYp4TPuUYS7WRQNmTfNYJcDpi2cH058YfYlN8coAThqW/BFQs3dtKmwkRdpBzVUX02u70M0fbojTEVAJnaxMDjSkjjfLsP+L/UkyouEwqlgNeZQMlTjqLY23z2IMv+H5e58TOE4rhudt3F42Rg8VVUaBU3DYT1zE73Hf71W87Fm3Ju+JsR0V5MTOfnYRwc8eNE/QzUQ8e0Ah4AujS3nD8U/uez4mkdpe1vu6bq+K+CX2r0c1bTMiu1c63E7K7pOLP7zjip2BqK9I8vzB9xv7gnPO7+hqZPcaFXn9ArhUhElPOFlhsynkYsJ7z+6jxcPbiL6kQojL66vtvLn/3d391ubt9e3n29OHliy+eXz5/8cXl6ZNnGU7/5k0bcX988y69WI8zaPxxxlDEyaV3bjNjZqR8KAlI35e+R3DQHoWpfD152gAVBHCoriMkItkdKsqnZMlsNErkaeR9+GCDJqG4lQcc2o+JJMpPmRHXBvmUVjePyz6vzv0rQoyBkYMuusv3FbxRup5DxEbKGIw0ed9PkMjCly9camm4yZMUN1hADjyS+EEkm9WTWPhANXYidEHp37/PurOBCDwo2XM/6YtgU9CInf6PZ6HIsNaMlQBJJSFLP8CLl5fPPv/sQAnz+Rm38bgCI+/eXX73u3+4IF/9P/8v//MhaKP0vYhrq5GlXOUgLFhgjTD0CSyTiLdyABrd5ONxhql2+HQV6oKmo1L1kREkbxbI1Njz3u1RtL+gFl2KThLgOb7vv/8uFQUCBdb5yy+/OhzYlepAv2cDAj4rA05B16DGvHh59CIFfVyipyKfDsqKXEd8lEKKUcVAhGqznoQKDzWxd7RJAo2g0vZatkLAaxIErk8iwf6CLOXXm3y2Amv1PdX2zXDie9AvRLJVCOV12X9TluQacCYmPDkvAQsqF84aahh7HeuF3D7VaWbkwAZRt3LBIODZztNA5zMtjDNG4B1E/NHDIJP8zf5yL1Zsp9Qcg3srKaUyLVAbP56g0UApvVuMD3n16qC3sPesZgC42CNA1Usny30rQZ4qxMNHh1hUhGNmaEkki8heR3/YB6NaII4nIx1uodxXvU5RJxy1faIOqlVkiT2SYdMbI1OV2SZ4mbO4XgacR6la0Hh6XlgzKy5t1EeopZRqfmbl2koHQYcBFIEIe4G9mkolScBpyG2CTZzWZwXguB4VI0VnOas8W2ju9kqQ9OFwOVucP9Bk2Al8Lj1uHa78IEwFxzOwVqxZ6HqfPv1kZpTJrcF+9sISm1COpW7aY7ne5wgkTXmTZ5JqZtDnnYvtGfalM+PYb7Y8sFe5HveIMaXzB2OjgoDfJNFNoDsaseJeUiwTeE8ExupKfUBHh2Az4hdhkkwt0ISRz79Wae9nv6o8W3ZJaXoGxaFbA3qtSmZ5qFWOjRTZTLFUqyPsQ5BeYCuBztgxrv15UHSAxo20KBOi13euFsoisCetQFapfwfDYFUu9mDmbi3w4xroo+fauGYrJOwPkzn8Ds8Uv2jCGHsz2rvjICKU9ejR0YvMOpGMpdI06jEy+XyfeyAwS5X5dK1HFYkeYbQMELvZeKuyQgowcA55FrXpt0cvtL6qvcRVa4ZxEd/04UPmy3EPpZIXLBeoIVlMEgubaSNH/JkU6IAksCWiRlzBPOIAnjvfY39zDWHc/BMUONWik/CtGmxbg8F9QExt+6iNVv95HeugLTmA+TFbuHaDe/dTgXH6wRtP8O+AkI8f5xykohhgrHtR8IhnxGuOe6dfGSCKXubFb1HEDPsI2mb3UNpSYILNVujf1o3UdVlV1KrgQZ99WhVS1hKbhU3mHr/84svLb377m1TWrHRWhKxgorRE4htHUujnTaDwnbxnEuWMWSNGq/1r7FOtDc8N56kzkxtDfvXlV415N29SBoSsA/ahtiJU8836LvizcSTrRRUYNmk09uLaOA9hEyTeLAsF+8R9sha2eATwX2xm20HZV20byhnZOUlV8vWrrDtJ7a9//ZucX/YCZ64tB9AgAeinYDuhncZaa+/Z+JcC6WPFLWZRHdQzZXwV1tXmgbNmXJvn1Cq+cdIZQMma2Ct6nqU4f2uFODnFKoQqn+IfG19WH6DFGqcWlAmJLQ7bZtodPov8e+BNmViPp57+Ic8073m0IbVqz3sdlNhjlNndL08IEZX5+7//68uHu3dJCBk9wQzCZ0+eRVSmTrVKYY8fP73cp6IVQ9FKHslhAiAu7GgOvyaJ6SH8kTIn5dF3ZA5FGKGwvfxscwg7eLJSug2+FBaJ0x5PNoEalQSGNqIE+RihlDrFDGNEavrFi2wwDaiGK9WaNH+2RwHjTImeID/Us2fPco+lcXXOm5LRURpD3YzewBnawylHzKROPQnnNk/K25HuRxzjOnoh1yDyloHGNV4G/xw2FUt1rGwGg/8GnxU6sMoYQ/kRygKiGK28mUSlYrZKUQcmO/OuYiEiUqmOoWg4rjuvaWJPcHTt1/qJMZ24j31O3Afvn4M85UsTlSpLVlU2la9PV34/r8Mo8gzay9XKghVJB2HjBHgtKBjJuYYw1ZSIR6jo2ESth7JJGPuPvawBCHoz4ZE4oo0uaaWhdOTSo+qoDLTsbVI4pjMSS55Lr1oC0lahKozQz7x/6Xnpnq0Edj93w1alB1L2XxWnaqYE7ZWAFkU7GuRXFWKfBsWkv1Zq7IyolQkNnDPORMMr3NA5dEFOZ2ASJKdaUVQXy+QMppwRqGGjdeLg+F5FfEoBbqW2SKEBT6lsTQxC3do62LMZ1PLDh+wDnsMf/vjHXBPXSmKkkmKqCUucQK7PzqjKvkWPi3hek/0m4wSAoxqPdsUZxc5YNWkjOLTSPtqg6VOktR+Yz+Ra0wMxsR0ox4fwx9aoFefreI2wEyYmxDVmpmqoKEXRqVqHFjbHY+XLQKnAV8U9UglYHxvOm+AzjnqBGg45tG5UfSfCUIGcjkng89hfrrvOkPfPM3hYyrLghHsoVdexLQjAsJsZAZJk61k+n+duv3OAhFXSTAitUnNuBUkIOqxm5f6HvJ8dZOzqBEu4tlTtRlW10mPPhslV6Z6AM6XaJdgaZbrPoDTBsgfah4sPYZ2kDJYpca8zPG/v4gfs7zoHC/6+dlOHLTuCtebsABSQkEl15awbEGhvkqROzZX9CdiXyt3OT657gR3fxzZp00vnrq9JpXCzDgOUjprKmWL/4e8cLXEEbwNZubfScLtvE0AvkWJNkkxJnV2QkmRgLQPaTSXprbDzd3vlSw1jnQB7rGpIw7RXRrvN7xEcs27Sso6AbEDwUS3YTDjWIc9lwbBqgT5795/AWMZezBbyO7z/uVpWFs5Eg5a8+D1/P2DwwIXYiowTqt3hywTZdeJ78dnHKIom2/ZY8vPGL00w2Xvf//BD5+jefcgzTUWd5HiiHJlpOJq5ZyEdfj+jPQvOhYl06pfLc1+AS1zCNVtdM5j2ucQmbBxSAZ4Ciwq8YG+0r/h6/Kejo0wOuT/it7KlKhqW9oC0imye6mxbzn4SyCYosbvYdmb2vSoAyjoARrFPfP7GN5wPAEqrqo39yvzgewAGfa9XR4wUMBmq5uefx4dwDV2jtj8JOEaXAmFC9lD2UXu4jcV4jRVvPovEiHUyDmzyAEjQuKQqo1cF++hELFk/xkBN3dc9xjMW8GPPaENTUUQdc+J02TM1YIdSdJMu46ayCVJJHMDzc19CsFQF/1Yt2TPYf/ufHYXCHqni+G0TxI3p8PnzGfG1s8mxORuvYcU483kRtdsA91Tj02vacXa5z7TstHcvswzXxnKc21V6qyHQ/mfPO0mzgCPLkhEQjM5afMde0xbwfj4X/bU9gLmX9UfzjFlnYn1BYtmD3IfUWAGQw/6PgcJ6Z41C2y5tmD0o0BHfMOA2Nic9xmUfCkr+4gohCeHv/v5vLpdP7y8vP3t6+XDLnL17l2dPnl8e3mcjNYcj7kWIhRv+kCC4SV8C8Y2XsIKS5n3GTHDo07f35nIztIviOkgjhx205de//vXhjAxWs4GWhCWYnDGkh7APvOgc8xDdTKKLGbQK8q3D32Dlbmg2EjLcD2M0RCMbjIkIdTM3eC9HnwXO56Ae+raKaVZLUgoexaLIRINaUPuimFVrkyKhs9JA13DVsHHd6WXZTLTQHJdgit7iwNu3oJhFq40+eA8z/yaIZYP7+UkuUFpaL6YVhAa/9GQUETPpzGgJaJBDL/s371z6kFzfJmeVEj6aqXnOo1zaE6rkNffKe7G5IxEeIQL6CZ9dvv/h+ySENUjF573mBpn9t8FTGqKHTrU9teMpeH/Wv4EYFMAKJByOcUbH5v0EUOn/LD3PpJD/NuA7DvkkjalOGUwbTMTAL/FpPw5044cbZFt0NMi0Cr1SlzM7iuD0LGpTUAG0LAqRURtD+KQjXzhX4dxL9ZpkMtdbNLaKb/Y5GIwce5Dq/nplWa8rFVIFwslVnyoBrL1S2TSHs8Y6Tdbe6ojPyGDbylaAlDW94wSDCi6wN+jhDPO+f/jjH0qTuXwK757v4yCwLzSoQxuOVP7zZw0Knq+fdbNQpfNS9YXSGEe48SruDxw165M+TmhOnFvoJc/one766Eh41q0WVoSFvZI+rJ1FnX7Of858pa953lCbAxzdVXiH59ohyhVosHJrkMQ6ncelsMdVFsvz3aB5E45jn6zKzr5LgrfZevbfnBWXRaBbRa/dkjaEI+W6nS9qMBM7NuqLtq+gA8lUK20JYNZHZ7XXCpTDl9u/vfM5SMVZg6laTNjIJNTzXiXrUvVxglb+4hfWm4aRCtsk4GLZEGkXWMLJ6xlvgM33+abPfdUJ6T68p5Lvob/ev5+KJs+NfXvY5iWSBswKtvD8OLPcZ+m0deysAV/ZR0la2u8kSqy9TSUOiv0EFti/9uxcE1VUC+n5LtDJ9618JsBmlA+AGL1G9J+8eZOgW7q1/YjHGIcFfT9PgLLPTqN1jvUm2Z5/6L1sht8CIiXwv/yqDI7EBku0HcvgurDGvJ7rNbA1qbXCbEJtVdcEhvswqCd24D209+4996tJaioHq0bys0Pdc/4+z2hAhvsxr5mAzUERPCU7gh98pr9XALQV1VYoWvEVKDOYzO+d7I1gnntfcAj/wnWlZznV3sZDB0V2vte1M9COfd3AduMUR0sEmBzlvK0PV5A952XKzzzPMBBuZ7Nmy8O6GmPGHkhVzdUdkPYXytySHilwAvjsS6437Sc3Vyq8sVGSsJ/1M7Kv4m9oUwKsCYukcVWvm8pKQR+TG+7X61C7IrNr0zrxKMInxHqAD9Ieja3CXht4aZJrAaAV6z5H9kqqlu/eHfGo51Ywm7ij1biOBRJMTbVpvXGer56B+0dSUBuyoeShh7eP3Uph+kJDbyw4wT07p5H355oduXIAj/s9z0YSU/vJZ+eOezsBBsSWPKOjX3axTwC+xcjsG+m+ju1wPQQYkkzvPIVJMsZHxenaE5q4Gm2Tk9CXFVn9xRnISUwbdeerUnrpuoyyaLXZajuvUwjROCoj9MZygnWnYn/EC0/zxfHhAWQuP42lWBP2WoHajigzpqyQ0/MwD8Nm2cgc9kfO4wAg/h0mGyCvAAAgAElEQVRwPYD9p4AZ57Yf/NHZThgTx6YQqv8SyiiiMqiM/v1//evLw4efLr/+1ReXN29+uNze3EZQhkphJXSpFLUySDIY9Ob9bWSvg9JRkh/CVUP1+vJjAiWQ5B7CT6Fn1nDdvUdY5VUqhFAnVOQ5kIqQ5ZtwJjgggTlJU9dwNbPumIN3o0tWzUwE1OAfQ8CD7oEuulLEriMK+L3ObOs94rAs8x+I2A4GD1IkJAjjgo1QlZ4gy8w9VzXxcq8KQGzgGvuh0VLm1jPpYW2OVTqliY/BUQL8yS/nmaRpulWQVAnmvCKskmC1PS2Wj4NugfJF6bRJOoFJh3sjE17RkApsdFad1UAMVQzLjBb3nQHplOs/XQ7KbdHHiqpoYIpkNZE3mdQoK7hAot/KB9XWKqmSBDWxbn8Lz41r5j1Yy8OgjlqJES/S2wCewP4wZrvGgzs/Z5xnk3u6zrMsUnQ79L/PzecXtbZRctn3SEez/6zYmjz6zFuVqHiENObQJak0DFFjL0UgZ8YqRu7U4O+6JDifQyMRJWEtDbYyxaJCGArew8rOT4JCqj2jlHk2DlXfzTxr/0hVIk0YCLCy/9arxD3wXExQ+Kzsr+fPpzDbql6oe0+eHCJE0nFEUiOJvjXl/QugPL2gMgqQQoJGooax5mfsCft2MayhT79rkGzFifvFFlnxkHHAuaA6RQX6rK5q47VUbM5e6EnPqJytCm0v7/rCCjJcAZF8xhRsTbj4HgBHpP85L687uiJ9h1El7hgYKpyIypSSXGQvlF/mxE25MbSYyyUJMQ7zAIzm6I7Acf0aJlpWQAiUuyfb62tgYx9Rg4b+YY8FdFi/NntaiXMQ72MOaxSirwPiDeATdIzBwB7PqJ0Nm+ca8ntTijZoP5K+eskrYu0PFlwZAKjEx/VgOw8A0Kr8UQFFIOt59jznBKcp6NH+6vVIjUJsgmevEb4kaxhZ8vbuRnRo4Il98awVtt9nZtLMc2Jf53luJhh3p1BXwbYGjuwN+8QChqKuuB6Zgkd9bqGQ03c8eXyCNVsjWiEcTXZ0dZJbzgwBR4SLUHTe+7VPdxXqAABUhKsqbSVV2iiBO+JUCUhMHk5jeaJEvPf1GnleALWM6/mKsUZLwA1czjbcZN5kxyqjAkEHiDbVvtjkUaLi604zBK2+mbRrh84gFUF6EsMl+dKZpcCG6j/KZQLDUTetlJjYSZu1uoNNlKHEmofhsKSS+3avHvd3CvwKxpYhov2yd/EKbl670bj+x2HkULU+MUtGSZbZc/SoRx2yo0YET7UlJs8mkUnK37Pnq7YdgH0qtAat9lIJ+iSJOPob26N4KFRvHEMUD2U/PLh/zL4NiDplWveSzAwuIvZ/s2k5/+cERntjrKQfFuiyteEshhcNiQGzJrdWC7UzAT5vbkqR3CzJJBYZ81V72RExHQexKD//FZGoxxU2kiZsDNp7wRaW7t/RXW0rsRXAtoGAQvuSjkoLiKydJCH0otJjmBEvN03Mnj5JAsFaaOvOII+FFO5FP+9nscf5fPy8Ii2uFc9eQKU+wr7gti0E9JmiuDTR6A6kBeqHifd9kdfxOVWdb3xuZU7GYRJI+w8HdGaE3VgiMoNkT2U2ZtoJqvbfP6WzKgoYgHqsCiun3m8ZJG0FsyLJ3qJCqFaHgnhJ9hcnCzhV6bYqoYJevHfAgonyCaTZIuQesiLM55g/lIrcs2ePsv6beFcASVGeAGuyJcf0CtUdEb1fmhCiMvp3f/tXl8eP7l3+7LdfX969fZU5hI8egHSQPHWOBmIyGf9AwpIZNVXIC32BD9xD4mHQ9wcaidJoEIkkDh8hzV0er/8gCPKoGEFV5gRJDvgSLY28LDP/VLVb31X5/kvAxt233G9wY9Cro0+6tVliIiB1SqWwFkXvXDKVIGPUh6YEKYrMMusx+gTB8QfolU1Eue7MtYpjrQJX1UtBw4tacp3OMzsQpc0Ac4yBzsN1sfye5HVCMlmn9S5YAcuMPMYJROil4hjSh6wyZlMO4TonMUUykTXvM8v8vIxosO+xRpTXRIxk4yNMkHVAGNLQbDYTkWvOUNbJLNsI3NlGFdWR244Rl6LTShQGa9WK0GRLg+K+SB5JDAhkoKvxezx7gpxIJHONQbA/Vnb/NO8l1dEpk0o5ErFlEepcWsl0IHDeaxVDees6G5P588iJJOkPK0giCkXfFQe+s8Oe52eqhDnrjvuwB7OU1PLLfW65xyiBdtZiKJebbYgRxqBGbnkUbIEK1iP75yS2oHNnDyfIOqGbQe2CMrZPxwAeZxGnuN/FmGGIqZ5glKU68346MZH9GH6oJQvIG/SW3sPvS1kzOXG921w+ldUhpzpKUVWv74y8O4alQV3p1gAg9toZ+JrQCBCE3bCGdSm7oe+NAWBVUMEn/o7S2s9QbXtTAoptVMMVJGrFiNET7i0BCO4pFaoIWFz3wNCVBiGZFdrk/NiXG1YeGziqqoPBwyRYP1nWF9Dkrgmw1YEEMFDmH1TAK8qMoxAdtLgJHTWAqAOsfHpp0wQ6JBapWqHetl4Nz22c5AC/U87Xipvy4Vb9lwwmqQxYQjJUxcNQFU8oMfu6PXmb4zSgIIHhKkitgjbhiV07gtNStqwAeU6kToUaFmbAQAlYEQ5Az0il9stpKyMMQ3I9sMRAL1WMsAb6+0HI2dtz4AkuFgRSneCsZV0ncgaqzeu8T643+8nRBAOowuKYr0vf6qhQAW2mhpsepAFB7ZHr/L9zEKNNJXB99f0PBxU09LGBPiawpZbeVZ1yfaFRTXz/PhVZno8JZUCViaTw31mrifyo1mnicFQrBoiq6Kwvii9YXx/vWQT/Xqo7CYgHTCWwGph4pkKHIkxPkjTEBbDsR667yVEB2YBvjgY52eQGLdf+L66Be+fspd9rVZIk2Jk9e5NnzmcYFIZhNGqpnxV7sHEJBtGC1Ec/5Jdfxt/RN5jEbmyjxmoVvEocsFhEVXD2oKBQ4qCpY6tgePVpnvEC2iYEnl3jilRFj3Ea/cwk0Nvr2RPzW6EEn+IKEo+Anu+bHPCVQPZy7+hXD5hhrLYqMM8mgOrmG2dfbo35mUCrferuS31prpcq8fyRcYgJcmIRtCsiJtTiA/4tINB6YFPVPgn1HEnMKuJeg9Uybbx+Pes2NkIB4MZDxB0ko/FrmxsoSB7AMaBlWQwwZmRA4IehttLnKEuEs51B54L6qWJtJNxoz2mNmr2N0jRU5J9pGBBzxDYGNP3pQPhQQRHco5ViGh4KJHHdASbn490n1/i08ar/w0zWnz+rJHNTAM6oobC+uh8zY/jm5mBnsa8TH97cVGQKwGuFoK5TX6fYX2L+CbsJWBlfpwVrdOrsm4Ff2iXzDIE7rl1fYCsPv3sW1+GsW6jiPbMn5vOib7CYKCzMASX6fkFK9R468qLgBNcAlTzxRkbwlAnzixJCBtP/8N2fLn/zN/8pCeE/+7OvL3d3N5cP70F3gC5jspPs0D/4KLQUhDpKgSJZIhlMgHkS/KDylFkzSQhHXWLxOeRwW9OH8ODyfhxs+LBBD5X77HjBQzo8NECFDxzanYPT+S8+ODfqEUjNsATJmPFukN/+sIifTCCkykcdPJ0sfA8oc2xuKkghSqfByby99SOJAnt421Brr0GdswFU0MRJPdsjwXXxEFWdYwUy32d0UIUisnlGLTAo7AgE5GaryCovOYHyA5IHe5WuMvChYDxvMkL1QoSqdJtWKq342RdZM12udgxGUOjLgUjx3xxwDGAGijIba/P+VBvlBR6EoKUbWcFeAmA4B8TcE7P/PPStrnRAM58jxx8HmB4zhE9WlcGBf//d9+sBLPrE+hclbNVayhbX2KCpAZ90QD8jfRRRHGxVgedPtRLBHNE+DGGMwKmCk6T+ydNKZI9S8w//8A9xYPQoRE4YtVMGB795m3tyn3CQvU+RbJvtE0QSBJ36PTVOoVcvcE4l7smT0s7WdxdD/k8IUvBzhESisrm+IYYEZ37TeviknuIQcUA2jaehnrEMn3/R/YSkN9XIjZgwKeOs8CXqyPsq/W3S0YS+gAX7hOdN8gzARID3w/c80yoJZgTJxKYMJgyWktxO/Ein6TwirpXnHYrYVIUL0rRHjJ+lAjk6aERRWMetiz1V6atk/y5ZPkZV0LdIVZ1ZUEOBS9UiiGglO0j8I+jbVd21t8I+iNDnVzUvcl1FQs5cRsA8rWCWAYzILddYxcqO10hQSCB9BohWVQ+V+wQc8DmhxQ8BD/1lSZKBYO3ytcro5+fcTN0xwgGvXh+S9Un2Mybk6dR7S8262sQG01UHLrU7Vd+tOd+LIuxYKAdbYjY9azJBEK7Pa85ajAKV/TWmhoHrAYbtTKju2d6lVsqlo+nY836bNXqu1BpQ98xVaIu1wQ9amauAUvvwun+fHjN7DUhSiRlo+t3336dK02pEFZapEptYG3DXKrcXJgrHE+HgmTuKhXvGRvKHcyQDpAEmI2eoyqNa+K5jFE4MgQRmEV9pj9W5SiA6jm2qlP/NEciZWEpn5LoOWuECHe0pQRo2RXGR+LDTOBA/l8+TUp5EckIZOfepYHdkBM+J98N3dBwRbJAmY9gXft8A7ZzgZZ/cv3/YN9bLz5ECutbiVlLXJ8he5lqikvzkSSiHVsMzGudTK76h382+mfgo1GIiTRIXgZcTW8NKL/eH/bU3nyrHr77+uvPHmIu8oe7tqb+CiO51z27m6Nkqsr1jawmbiXVSuMiK+MG0SsBbUFZao2CeQIhCW/wOPijshlFlteFci+MeeD2fj91o3/eD+BP+psrM+1hpMQ5L8rB1BcRijTOSYUI6/L7KrrwPzwHKHz4nA+i3vvxewOmHpeGyR7lX/BS/r5AYv88zTdw7EK0JEwlh6ZjYU0Gh8/60YhVQfC03Aumcb/a/Am8tUnS+NW1VVuf+9M038UnsL2Lmr7/++hg7IZDDfeKv6NMEIMg+ec/s4vZhxr6cqMncD/vQJN/kxr0ZdeBjlNq7xWj1XSSdUTnPeA/AD/qC25NObEwshs3nOQkKJDHc/Fs+I+cf5XjnhnI9l0/Ze9yjSaCAHGsBSPP85cvL28VNh+DN4kPOuoUSXmc8zPexbRXK6UgyWDMFZErdP0YBnebcJkZPDnEJQyzJ2pSkU5Ri/h9gQViBBdy/+PKLrLcAuS0JXIPjlATLAlLDIFHQbiCFz+RgXEykzOIC9s54CuZKQAsTQvIPNFVmQ39RQpg5hN/96fLX/+UvL/fv3V2+/vqzy9MnLM7jKIx+vAOhLppKIphKDchxqCmfMnPjAYdhvSbl2bZyVuW0e6GVslk/Dl17QPN8m9gun9YEGvR09J2gTUHgShkNBaGw9tKR9okl18u3iySc/xyBvBQWVX1iAK4JYQ6nVMZ8zjLRBR5s1vPmFdER7ZVeKAJ+zJxaT04QhwkzFKlZb9bjJ0dJW8SmSoJW0doYm+Bw1QHei2sVxQxyNe68qqFsPqsFoldslDjiqW/ZpI0BtL8kP99GZxMpjvJz4yAddHl2nseBjFk5y3fbe2FFDuOLgeAesrmpli5ADQo5tJjqcANP1gnEtvPJpLvxaVYy0kuwmV9cb1Ro18NSh1uEyK8OWa4aWPdKqzM1fE11ef+jMXqCMvK6owqZmYnXwcnQjUkmW028ypm3V40Ej0pIKQj2Z0Y8YpVHDbE0OdHK9B1uTwc8SL8sFdAarfajUXW/9kqVMlJKKGcpIkQbw6FQEhRT9kVm3Zz2k5WfJFEnlDD9nesZiyoYqpAz0l3/VrbiqNdX23togpP9POfuM09l6DT4nmsLhXYCNaxJKkDIT0dA6GnuhX8TkKa6seGurInOn/eMKt+G24vQBSlblavOuMkr34PCQiJPT5U9VOx5kkESfpOc/L2AEucjnSYB4agvnKuAAgEM6iTP85zYz6qVNjhor8q9S4Na9hH36xgJey1S8Z1DppeB4B2bp4BMq3ynxC6jDKoimaRjCm9BmDcHVPT7zKTAzuR5jeaVSljADRrnAVA6jNm5kva7aj/bP17UnP2U5GHKgQEhAHKePz9U62RzuBf5bEeKFEgp8MNXEGea5nfGtMO8L88XADIJzBB7gjWes2JX3DfP6VxZknFRgK2vdV9e6dEFiEy8eW5hfEzGnD2dajzCQOlRIfDqGvCngRGDl1u1TE/j/hgIQReWCv8ww6y551YETHyz1rFVRXxNlE0sDDYbSNaeHYnWPpt7IxCHNv1nf/ZnSVj4HPYT+0Wfdq4Ocp9JdEZ9jST7aEznz2afKZ0fIGfV27Mf4Nz7HF1zh9WnArf5tVbZevbrowR4C9B8OvoxTezTL+uIDqjnGaK+Pu09L69XMEb7IAXds+weLvuiQkM/rxgIjuhb+DnrrQ3ivSPYs560JDtL5EoN6z2cA3PWzKQ1ANCeuTb2APEGpLAOUHE5+3l2U8sM8K3Axvxa5Oc35N3eYvtl9SlpVVkFRqaKQWaC6Kn16n8DHiCSsRnNORNQrFchtPJtgsTrBOVDRY0q8v3sd94Le1BAvHT1VEWwoybSicmazIfa5xzSU9xx9ecFrdL+M0GU9NUt8AcsLm19icP6fGWl6C/C7IImC517ibaq0WVPlU4rXVT/0pmsBOft4c852Gdx3r2miHoB7M1WSBG3Sor/Tp8+scqnj5dvv/m2PYKM8vms7VaZkx3w9SCtHoWLow+XBJ6WKJ/BWGwm2AWXW81VCOyoeo3VxT2Y6AoIeTbi67YvtQNJUE9VuDMgKFDCOuuDoj4u2LQzi022ImqCepzHzTX+OEDTCmS7zcoyszhTAO+qPWHCLQhXccb2hVpJP4pTPOUQV65Js5XzhYybH91WuqNqd+qF1g4KygRk+v8oe9Nmu7LjyPJinnMkSx9aqu/6//+k26pLVcZWiRIptshkJoAEEjPQttx9nXsAqU1Zj5YE8N67Z9hD7AgPDw9qlmWwreWX9kMGi3stgkmj1ypiaDurjP1o2p5f+CI9x6vCG1/711JGf37218s//a/fXT59fHN58gTa18PUD5IdpEE9VIR2wKG+BYTtqjKaukEGksg5CO61wWOEX5jk9y3Y/DDFrCBkE0ZR7S29o1a0GQENhBhGL0hx8Pj8WaSJJdv0OzxcgsIVx4ocFYUY7XHcZA+PLigOix5coGqhhw7lSfZwMrqhnmzAU/c2+iEG1gOAST6j8wdielJMJX1eCikHdXv3pbXDgsQcUgtsU1Q7wZPQz6bWZbbwqEUCDZsTDvLFNVoHBS1ulM27d9OfL8IB/GytMQxMdahxZKmtUio4BpkapynfueHjLEzat9SGbjQ2ePrjjWqZzGTUTOkVU4oFUsOiIxHfSPakBbYYVd5FBy8HropUIHXL7nloM8bnjKnZpasRazuRZmQLIKjOxGfdaCLsIjFBCnWgN6+ihTwTqFWawW8Nio7qsHBd6t/iHE61Mr2eoiBWWh3NURmf0ImGlMUx2rMa+IgiRjRjKlVmuhlPjKegAONDOwHmj3dIHR4CLAvuwnVfHy7uRYAVYZ/UA7fWsjU8NSRB9I52DA0GzJ6CPmYvTbwna38Ho1QjRQUYn3MdgI2OdTzixA3lSj1iem12HeOElhZ+VctynD3AAAKi+unYRbDiSoPkWvYF496qyDHHXItxpCUDLUuU5E5QiaDBu7cZQ4yxGTb2YGuGK9/dIJIAtkIH/D572+vb0yqZxNU8xTk8Dt/NAU7daqJlHYSmsn3YrFdlzJO5Su1THZEG3T2sWCdmnLk36zFF6wS8C9IztoB1nxoY8/PQ3D9Ar2nwHJrK/TqsqWdYrYRgSWh3679aGn4dAvePYlZRQByd2LrRNNYdkMA+SFuNBX04uNJbQ/MDXR4qKiUsgapKatBe376NYnSp+e1N2YxqKdUKFuWMODnhyW6vHYW163H8J1gjOGfGyJoPgsfSh0qJ5572kAWocU3ynIxlnLypFxqkJeM3aihnAwBDRHlSd3rvAAbr3Nu6onTnKJPeaRY9KyAB6VVx2bVQB5Dfa003v/Mv//Ivl9///veXv//7v7/87f/xtwGX2NfuUYOJZhMEImjR9Pry5lUBIJ1IQQqDSYAix12qvr/r91n3oa1vrhKMLGPHPDJXUdlcJomfH6rUy87rsLkGnLNkBGQjzSk0MGQtMHZmuJJFOoFiMh08G1h7XCu2cfWvrrsAFKNoxzfY/nNtCXToxBlccD3rBjkH2hOtFC/BNcGEULxGMZXeG4G7iTCZ5YEBQ5DM/GI/uGcYRShGv4My1mDkoCsvixmAfs5iwdaKO50BEZ6bPRtQflkdvqd94xls81Cns7ZYW3WAS6f+qecA2iDbNeAc8DnP5/O6Nkh0L3nWm0lLD9zV4qbtxIBegwGD0SQT1qKHYIx3A2iLh7uejIIC2p7UdA6kPRhKY1c4/6k5HbVeEA9/y+BV8D008CmCx16HWVEwgYBCJVyDJdc/5wG+lD0RU6KB2umUa+MzR5gOqnoZRNrkqBVPXE8gWLVOGEH6UgcoslYuOYtz/TKXkmm7d3/CbFB7J7i3unSBEAaTBMMxVwTjq49s4MY5k9W2GtUmToTl+xOqzK41qQpFZZ/Pb4gKKRnDJ4jDNPNn8J5Ac6Is+FncM4D3ylysATWALIBUenXqduc7+bxhuE0BPQyE2KgKABooqwh9VqeO37iMbr4PbXZnA+vUBAXjy3uxPnKWD9zs3i3I++zp0/wMO2VvX/7NHNUOXJmIFcQrMyzB+q8JCKGMvnj+4+Vf//j7y4cP8G9vXx49oH7pweXWjdvJEBJYISTz6RNRNxkEqFhs/GbvstjoD4RjuIyLB/49ejRRb0YPPhYPDujQoTQTf/Q46d9QRXLYgca2INYWE1fqwbtLl19r8tpuAhS4hr6Ia+lbfc5bXZSTcA9CL3Vkzbz5+V9//GsWSnosxtlvgMMXiwJU+8gUgmCdqCbtXXWlrZjViCOWvnQdowicbIMG+SRDOAct9VMRkcGR74Y7UP9lNBMwjZqGkRFJ4RmTLYiSYUVrRDLOWQCNoVmq0HnH7SeAQbTFoA5jpfE9qGHQe9fcO7K7E8+RCiDVhM2R+oU5LYwNtEMyUzgVOFBsXhY5m8i+O2TdNFislzjnyzx5WIWyNOPXAKTUHh2KIpJ1jMyckWVgs3D/BBYDGxJYrGekDkgL0CvSw/8SoHEoT15fg8J9CZrsN5mastFQuT7v5+HatVnkLajUh49ZTzxLaipHDUlGfHUCEalZ0Xyy5aNunRt4e0B5CPDcEcx4+7bS/2ujYuASdHwZ56CkUCfWt62oawOC0pDeHhLaBDj8njRCnt/D0kOP92I9KYoSo4RCb9DiZvtKuQU8qv3IvgCQScDY4vUEDg9Kr3W9umc0gsk0of55aW0I8wrKdjS5ffwo12V8HDvWBO/I/ibQ4/2kQHMfAgjeU3ofNZ5cn3FMjcTNmwk42reN3pqlBgdNnKOUIOfVq/w+NsTDS8e3B9HElQBAlPRO64xKSetoCL5YS5y1Zr3bqeZGG2BWoc5vDwERaB2U1qSVNp5ehqMm28pD5z69FQl0P3KINfAIavm6vWjNIMfpXLBSx68qnsyre5v5Dj3Qa51EawosEcy0ho9x5JmimHiS5NeBjJ0b+IhjbPlAgbQioNo9aXIKlelY5T3m2Hngxhm1F9363+V8GfuCd2H9to9q60I4r/h8nlVAcvWQout8Psj2nMYgygBpy47HRk1IS4DNDI6gDNdOFitnHUJjDeryd6iJUxM0c6Sjlwy9dnDqkIBznEHQ1f/4hz9e/u7v/vby29/+l9C5/NwhPDLBGNZ/BW9qu3BebLlksM5nDRJ5DtcRduQsBmPwxrMxnnxOEKeOeMdLARa+x/vxFdCSLNIpSDpAuokTuXe4vtQyPmsgapahgG6BFtsxRIQB/yOgzDXoKljX/qL6ATmLotTYWkI+a2bLwMZ340yOIjiB1fqNZhwHDpxBqe652heegbXwGRC97LKU15yVy5CUKrv6WuquxljRFjCJ+maOh2AHzyb4au/gSPGjTh7xDQC7+ldcj/P7q2SsaEdW7YRk30+92Qwq5+6fVNd7Pjun7Dufw0BEmrw20CBRoQ/sVcqRoi7cZABfnKms19I2OcdgUrRtg8rqjBnPDDBP5tO6URkGgvq18bA8CugkYB/zRIqxmcsELQdbrVnfnIs73xSGyRp4QF2tWbBSS881YN5LsCiMgNFL45OsIT1rMPtroHnme/V2HbfapgrjTdCQZuxp94AQXGmeYZpNKyM1jmkzVmC61+taTzYVAJHSsbWEq+gRZQin9WYtN+c+JRdJZvS5LTMSkEny5y5ZcMSuyvzQr8BWRRV+9qClVSr9A560t2HVNtuj+7tvv4tN4foH82M/Y81gSyIwdeqlqV3hGoyl4osBhdYqiicPg2ItRhjTlLelLOlWfJCqoBfwxY/gK+JrA/uxn/ge0Hv1oaEchwV2kz6hCJ+1JQXPXsCs2cwAP5u7/uxl5pf99/1vvj9EzASUzPqHGbbuCAf4/GsCQlVG//jHf7p8+vDm8vAhiMWty91bFPPevNz4xKYdlTIVgBy+OHVtR0GN4F0KyEEaV5TM78vDDnppQ3Nq8lY83kP61uVBpGrpW9X+PCpqBXXd/xjgLo46KslCpb7PnlulvGiQs0igmcEVB9V8UzEAHWujecUOzpKyEVIIMtcWCgnexi1vkWrl1I3Ei7y0diB0gclyG0h9ZhzHswwGvR578s5NJbfHGfSSoTtDrJqR6uFisHEc/GuKzHPLg+Z3Mh/SKWI7QRbKgxYRYtEq1x/KCFmIBdDJLk2AwvmNPP5kjlUf82A3yLJvkShfMy5rOpv3rjohz8iccrCFyjCJ/6Ntx6nlRtQlR+XLOyU7WmVHEVHua9AVIzSHqwc2WcZ7OdC4j4Yjxn/CNwmWc8BVer/By1WJ7Gg+HcSzzhqHkEgo1zx6i6V2bbLjy2Tn83acAaYAACAASURBVHPodNQzGTuwpSy6tlzPvFdaS4xWogPCfc8ZUA1w6hJTJ1BxDw6HoLFroioyq7N9/nd78b05DBIHbRxs21gIasxIM4+sm9Ay50inYHtZoTjqJ4RYVNpxFRXDgHLo8txmNv1ZnNv1wmLPAmAwNhG5+PnnIGpZD+Pm+zlVu9LwfdmYAg3LzKM8OxSOw0FnLfRD1AXT5LmHBYGnjkyCovXmFJHWacqasz/rVFGzX241K+h/mVta9dAfKQdBqYb2FwvosBpK9irPYyCfXqK31mtQ9dAFmIfjawC+eswIBoXeWAqVAfZx6OzzzGHbE7wc9bVtG3huaUkZiJPCqnRvnrN2naxPg5/6Alfct85B6/rCLFktl7bKfWHmRHVVg7GgviiJTqhEpz/o+5gcBsMHaDSkN9kpKLdzSjmIAeYCliy410H1umTSrdmKE7MMpPV0AqD8zDlSdQ+gQ9Et7JQy69zDwJT9YC+uBAjbZ7VBU2pOCUWVc3WczGrIwpGR0fXamv06jHWYPA+yX549P+qtQ8ubs3VkvSZOZc3MVB5KeXyF2l6pgT0fPmV8fP/zGs88rydegOOJh+WcnwBCsux7z5xn1JtN4OUcVOpouy6Yx5allIbLvkmmezL/Z8AnZ/CehecUDBEUS3CecpFlJE71O563ghcGtucz2Mwjz64NlB7ttQXPAliORhoBiIHlZzVB3jG0S0XfVvZi/XZBy4kfTYSpTIH2i/UZLUXhWaWh62CedResew4rSrrzxJHOQV/W/0oXHMervWuAqr+R7N2Jwhj7scCCZ40S6wRopEUH/FgZyWHHRq/lWvyccUzbi51R+lfpZTnWB/eqEFPr1lzfBVU6Rm3TUgCD8yAZ0wXvnrv1AwvqpMRjdZY1f/Vr+Yra47JOAlwZjNEMBWfMKmVffkG7PvxHqN6h97bFlCI07isFXuprrjfyibLqmV7mXLNF+hjxnT9+OupvzeKz8gE9uF76bq9Ngc+fdzl/TcWdz4UhMft0+KfrBW1GlZ9HSOvd+5wryZhSRz0WR4P7Jl8CqC57hh/hz1jDsR8DYzxDct4kqCqtXD8z+0na6Z07Rwb+8DHjv7VfNF/YUxV1I3TE+bX+1QT80cyYTSXAZB2aBeWdBBDtk5yzcD2QUxoCw+vxo6PFVOZiIovR8qB374AiEzn6AM4l6zDvN82DMDLuVpRMwMDM5uHTzb/Mevs1AeHlw9vLy+c/RWX006e3lyePQTEQf7mZGkJURmnkThDIAL1HaCaKZ2QYFhCiwJSC4C50/kP8gKwfg1VDQ/BX9OvGKTAyXZsDbQskBwPB1wxsaQtLp5OiHbrKcxH0pUfT66KOOnB8/9tvv2vgA4USDvhoqTofOhf8mUwKDR/XT0yjYFAkJS5ZjTXyts6Ne5be1toRHbks5qV3uY5ITjIukyIPmj5RnGRwDnS3ffDOCo3hnr97m8M8B/nQJjIM0DF5toh1RPhE2d2h9+uDqBAFhgsHj3oS6aMiZql7WmCE8ZS6BsLNbq6aaZuUeoDEKETBqUgyWUGekXmwJoQNz3tLawzF5NTjyUUcZG/GFkMNgkSQwPUyh9ITFpjWOLCJq1J1FtApek2t5Z0pr4IiSYH75eibkyxven0te7Rg0kxpjNr6VFnzVkektKpmDErvTSZgohs+V+oVlxGjtpANfFboSi++NXBnHZmFZY6j1ju1TyynfPHsxIn/xPDPAGbNRGyhyJZ0sIPSM9QzmVWUxrZ3WLvNsJY2egU9Ro+eEJMOUBD1Iamh0c1Zx+lk3Lmejpz7EnS2Da5bH8Te5j7Jzp1qxJotXv3wnB+NPTUVpUa13g5b00CkYgIRuEr2GYGKd0edLPdggbBvRdrsJapKYql1lanm+bl+xAoGEJQG1v1RgNoAp89rvQ/2kGtXNKgKg4wL1+KZWPf2j8IepS4EivPUBKVx4awRjGav7QBL7zZq56Szbf3xfsnyryifz7DfsW1cn7HWMT0Uyair/VCKlgAOQiY//PBDxpd9UypvD2MDpgiXTJFQoQJr5QIa0ht06Cd7QNobz2KZAM/Cv20NwJyRfZOmjwMpU4N3OddQZb9QwE/Ac/9+bKIZfeuo2+uxNPSKCHAWNAOZgH/qed4jWd/tDa7NjqrA0Oqad34cWRad1ZP94RlUA2yz96LYPHvlv2vDnj79qfTBybqDICdjtbY77HeDB8oxzhliqYY52ya0pt3nXpwRUMtKKW52N8wNrkMgFrp9VX2zrmyrs/rhMxjhns7ZOtEfgYmzSqb+4jnwCPPipKaZmub0wDXTcLc1v6OMu7bsI5yMMUj75swMMWNjzzCzfa5fz1apoqGjL5CX6mjWiWcWxUfgi2ejxlKKr6JGzBvXZf8K6IWWvJ6SntmwCDhTeWfW47fffNOgYbaJZw04N1aLQbr22fOU57I2Ppm50Wu5Jl9mGBkf7AqAAj+zgbZnpIJp2Jmfn19tsjXOBjGMgZmO+DZreq3vIYB+BLMGNHPSr1TFMqGy/08AJO8lAJtn2z5P4Du6G/N0CLOsjizK7VMXNxPZtiY97/P5+CNtXB8fdKIuzJPni0wK7q3jbhBjLb++Yc+cBgCuP/4kK4o9sTcgz63d4DzSrh5qpzC6JuKiP9iWBGW05TmiwFzgLyVVp9ZR+Cz2WMUulL3SvcI+pgyo/S4bOJqxji80ajzrWeA/zDWAeESpHreUBB9NwMogLUHyspspL3pfURJtXtgSY98w/oIUzGkz1QWizG46B/rYMm0CTq8kLO80lgBrDr+KtcZ9AHtlhR1+7wFaUF/Y2vkADmTrYOmMYcj4m/mLLxP9ioIAoRQf+hF1pCwVaIDVYN9zMhT9E/2a8fPa3DOCMPaBnR+ZTL9x0TK98Z0/fbo8+epJ9ggCSgItAY9u3KgIz86c9Ox927YnAVCmROtaSRImqs6UAbW2nLFNaYkKv9Oi+BUBIaoxby+vXzy9/PM//+Plw3sGk3qdBoJkB+/cInUOGlh0GSEZYm9QYGikoWMhjJABKpeWn+EYEQwyoen5kYNnFL+pvolA8FJmNRwIC1xD3VN5B2dtaO61nqO1WQyQvPoYShZ/UNm1NRjakwMm/dT6rHyGextUmkJngEW6RauCLMZpqxhJkKjIbDf7KBdcBU4dXFPgZnkImshc5mCdAEUCzxT6lqYhxz11C6sTIjCSKhPkcg1mk7FYJkuKj8bPgMbsXbKrN6qo1cOldFWdf9HFZjFbd8G1bGya4HcIZ4KABcHen7FSQIZnj0NKgGEhfMatojUJkm018lnje5CtGvwqPVatkjUYGfu8b2m6eU+QHLKLZwI6GdUFYA0YlyGLcMdqNLc5RYcLppXrnuavqXltPZ2OUbLl480LfnB9P2cmV1Sw701tRWsE+HfWDDS6qZIyhgSD/T6HVmud0iZjtYZB26Y8mLlf3yMPr4AcqwmRsqfBMwOiSInOmwitrSiCzKV9QAUsIsIDujUgJ47iepZhfFUMVVwk7TUmApIxN0A3Q7SDnJ+dgRL/fWRPb9086DSuK414FBcnsSxieKBhG99CVp0TgxiujU1R1ENQ6DyHjosOB/dOs/rQx0vhwFZYa9isZdssWDtpQJjgaoIurfe6JHDFocCpYS74jP3AEoCs/+RB85FGlx5NzYrneTtgpa+eVMkSEI4SWztcajrOHna4/UnvXmsZVx/I+9QWVZacd0CgqEyQSqDrrCZzYcuaiZy0/vXarkDhh6KWPVgtgBc8yX5Z3adZFA7Dww4uky7QwfuaRfmS/SCNy8ycWQoP7YB9s2OZq1CsCvCcrxvnzNrtBSmh/w6cOI990N+1MzjTEgnQzu/smnIvJqgNMFZnK30MtR/LmunoJjMdeu+H7v21vUQ9kLk32/Fu9tXsqzZcgFSVxQpmVYQpWfxlk4qIlwnheMdmnHofGmwfmYyBOOyzsAgQqFp2zhoZ75/PUHsDWLM1F5tJQGZ9y8AG3lnn6vAF1lNWaqKZGpU5k5UZIKXzzRgmm3BSCrwqAVeMS2eN56vQWctepIImW721357FdSLjKP5HbSd2hhn02AbkcPhm+/l+z/3WuVrjE1DLLMipdYpgEKwn1paCYgaEXIdz0dIGg9DzM2aPTTE3GaEFJZ4p+jOKuuSZB0wGVJEiujYZmb/RVrXf2edHf9arwInnHvcwuMzDzD6b6UrWZXWiZtFi38IMqkih9Pm8M2fNxG58Bmwd45hG76M+qh0QZkV6TTczG0Xesah4NlshmY1TMTT7HA2D1E1XLC3rNnb8Zmq5sJ288REQLqPJXvuPAsIvgxGFacxSx49aX14yQQagaef06eORFMDu2iLMevUEhGNDCRrxTvEFx4hh86Hebv+/z87M0fj1ARTOyjxO+VaK6vGzqcvzbKkjHevJ/VOBllJ8j5ZmW0NmBOu3dy97TuTc3l4QwOM5ogw62muCn9UHs99T9z/GSCjC1tYtIOTcTa/WVw0ge73bLeUZW+I498c8CgBtv8XpLSiYwzuVoVGAwlYXZKHTgmPgnuuK3wGAYn8SECb4XMs57kEmMRon79/n3MZnIEg00+2ajc0NSIeK7/0wmlJGd2pbw+/aNuzXBYSf3l3evnx++eMf/uny5s2Ly80bOKo305CeYDDCILeqmESriSiYRfyEgLA1QKiMMuGt1anTzt9xTp49QySgCAC1JNQQEhgelIVF6aJ3qdlao/cewBU4SAr31KewKH03Z0UN2vBVNCrFuSA7T77OAPMebGDQ0iBs6wnGRIK2HIINq60BcS0dkR5arQMDeU2/u9HL2LD0++gBWNncc7DIQo0Tvt53LLxkGEYZknLJZJYuUZpnEAqzqCoyjs7Is0P5yeH06VMOeNDKKFGBhEf8gXes1C73Q06cy9jDLZzmibqwqOowdbz4vXPvQLMyOm8xZKux06n7rNfg0BrmvBkHanCQcOadeiDoXNaJaG2b19SBEliwyFeKCOi4dNMW6DdLxZf89GzwBXUG064p3k+BGoOMvOOUMEuh4zCphDpBT4zpDl0PmdRpRZ7/KqSUGoH1dZLWGZXTKKY2wy5lLzTQ1SRhNCxCTiP7OdDJvFDDtN5YGpzQVeXUrzdRsnYDEg7qTZzuUlcryzxFr2UEVEdMfe+p3sbDVeRb9F1nPUBI+hC22JwDl7ng9+x5w8HjnLAmg9JP9luq9nmN64jWuRvC9eGK/PJZ1nzr7Sq1HKcAqtD2PXMYpdyJvWAgWZufiQIR3Ma4QmUtxaS1ZlW2ZbISSI4ilMNotQqsjYizTIlPJ0uAgvksy6Dzgy3AhgRxBQV+QV1Li/Ozj5DWpq3MHNeo4I333+CmxzS2M3t09Tw9YN4fcu0HZXrF+tCjW1dXkQfmKvV/66N0BpCscTNbr2R4QLzZ9WQpTgEc72d2sGBR1zZ7ni/mnrFp7V1l9kV3GZfS0Ept+xIUEs3n81LEuKbX8/A2+6SzeQ4qDQaYUNdMQJQh59YMx/lfe4YcyNb0qiY3h+VwYheUxlkdbT179ER9rbIeLIba+jj9UPRXgxLbM+VEzzfOsKLD7Vka1sEUH7FBBHw5vyYMw1iaLc1ccJ7Q//K8L3Bgts7MzjLenLNkYUN/GpApI0zmQcsZGgxZh3mATOslZr8z5k+Kt/ZCMNJsax0e+qlN+Gx7OPvqJA50doJdo9mR8zPchwYegnQGwAJch2M5n4Tf911EzRmbKGIOAAiAtLPJQCqLeT/nnayHEmA7g6jxP5YhUNiGMT6fdzh4ZHnMUjmHAhb8KahtQJRnH3BqBlublD00MCHO6urfj/P0BLJmrMYwwF9JLej6Wsapn59hDZN7/ti3y9oEJDiBbfFXZj9TYrN6V+2WAGM+MxDMGkz8AQVfeEcccr44jxjrqhZXbTX1bnOcVYSE8s0cxOEPiElWCarop6N3X+Y3vaBb28x9eFed84LbpVKmzdPDZuOOPbl3FTjM3I/JJWjP+e3ZGL2Lt2RJdz7ZJ5Dm8+lVWIoqNhpQKJk5ROAGSKQmdUmL2MC7qIziv1XLQO0HfUZBr8NvHPgtwySU7IHF3N+MK/eBNeEZ5nuVSXBV44x9tUbyBKwLwoeZetobZbUxj2UeOW4BA6YEr6pxas5vIQhT0cOIf50Al/iJEy9rkK+Qy2jRCMb9UsGuAvDNFqbG72H97OgxrD3aGSjgHRlL9oFzReb03HokNOKdbwXyykBU8C7+1Lnn5UT6osj95s2hBm1mPSJVMBU/fUorkQgu/gJVuQmZama0fZqMNXwGmDJVzy8LTzCBOc66OJ2VB0g4VVxBmOzL/5wy2gzhu1c/X/7y5z9dXvz84+XVq59DG3386Mnl0f3HyRS2ofjckxs4tRV0gT6KQ3Fr9V9KNHcxkvFC4a+95cqPfZvWE0EkV2AvXSWH7hZA0NtTShl6V2ohjJJpTppn6mFoQCjiZqDAQDWgXYuDnXwx7skeld5QQZaiEtCzUowb9bMi5BPd64ZOg+PWTbhx2TDKAh9ZjvUY0ymsvOy7KuoN8QKhgRoira4c85O4yDub21O0fXPiNneSgUumc0EXjgfKj7yD/aX4HRa3CoM65xo76wkJpqTA8V5swhSVLxVd3nQpvxgL5lOKWJDQOHUVrLDXG9+LGuconQrKdD4ADK5iFaF3zQgF1RrlVqc7GZghM0HIR1tVBIV/P3nyOJvCHj48OwFvJZ3XuPV9KYn8HvdvkXKRR7MHHr4eyqE+vqoiYxQg1zjXQz40mFdQhIpq8awKF8WRGH22zYcJCttHLMG1ghvjzrMGWHOMKQYutNr1KzOblqzACv1ZJ0WaizIzh1Uu68FjLaqH0I8//RgDLRIGfUsHLnM8atMRpC0wCxBk3ddJhS4G+CMNzfvMz54/Ow5dxjzPhdLdZyq+0FUe570YNwMCHazUIo2mIWWOg8Lfa7h2lYDOi+9L9EyDDV29PSnvf/YZnTjbD+gMJDNkb8dlLRKwIXY02htGtT2pWi9zHHajGCW4mGKfCGdEAyLMUXtjUJLawdDHKo3emrrOm6gfAbc1Ox74Bkxxeu1nN3QydWZzjLJup4pXv7ZZZezI+ZDW2YwDZtA3Wm17iN48sji5Bo7jOQtAjXjGTYCjNCLXsAhoaL5ZF9c2PtoP5q6Hd1UYOSClegpE6bgbDJyzWWb4zXRJbRTMYq6O/m4TFfFd3A/cG5VeHaRQULcfXYs5PuxpmDo7bOK1+Xa4M9j2qDzTwwwa0TJBo3o3a1R6uUhvgp+JDjUDPycO8SGzxqN/MT6WV5g5or46dWADLjiLUlsSEYlrk2/tG2OHVDtfAZkWcEn3JLCJ0NJXX2U++M9sdLJqJyXPZFgX8OlI8lyc96H8rq+sbXDYO1DhpO/aZzA1vAuYzAiY9dMRNANs4OhertBFxzn7bA3qeTZBZNeX2UquZWbCs4ZxqIZBWxIZJOmkntecomfMlcBFAskF4XH+QoOciuRAEs8gxr5Kz9jCskMYr89aiqyOMPNqqw2AY3sLLlh9/7ZU8TQeR8hutEfWvzS3MGzWu7iB06vPVM2xUTiuPAv+WhSRJ9QkgBu7vjEumFG7kv33RWY9oNpq1gP8LrAP2H0K2ATvGA/WG3vYkhLWmnZPoTszbpb2OK+H9sLa7ySgXgBj9oYxOATb7PF6aoGUZ16wGFr51gjvzDMRzDPOzNFvfvP9Uf+t3oP7KaVPcxpdDxEMWv8/15uAQdbVMmP83Tr3BpyAehX2EtQ66oxlap3OgXPWSOG7AIEJHooxCi5GVG+lET5T1sUX7XkMQGL+BhR97muXRSZwjO2JsBsB3oLRsBEIfA3Kb1ashncSmDkAn62t+OkLyLw2v9913Ux91tNEVtS/KJhE8H0Fjdl3ChF91lFg/oOgWAPjAroJ8sc0E0jiZzkzp7BvCU/Onn2PNYb9Uw9AQILPRWxGtdPZC+tYZA9JP3bcPa+doyQ+lmXElxUgPpdaKcKjLWA+fl1AuAzhn/70z5eXL55e3r19eXn86P7l8cMnaT1x8wb8b5BUC7Ohjk7hcyg6KmgsUtFvDzg2V7jpyVr9csFwEcXfssUCKdwVVMZQD8UNmrUgjcF4iYIhaVlqFddfqJu3TniyI+8qFcsAqOxVI9VFlUTj6lp0HqMANV65iGQOxakjWQcTJ2/y9wxsVT6L6lorxgIMvZEagtEdk2WcgwgSgPHjfTW0UGr5fpSBkDC/i0JV67WSdn67otqMC0hskWEDOFWeeHbpFuf6goxjFGGLinVhVTXOuoXUdNTTzvhoPFqPVPqF2QEcVGhvOEu2udBQhce9ukPeD85zaVmr/Ry3n2fhWc9qp1k30JmmFOZ8Zk7TwHnznp5ZRfQ8pDkI4GPzbwK4FmLbXL5OQoNHKBil/KSX5gRsdMq6lqQy4vC3XUF7vl37FylukmasJ6l97hEDH+R5zzuuOkYgSnVrIZBnQkL6l9IVSn9pRjpB5pSrNL5mEnGeOCzMBDhfPEeCiAkRxRjsoAv1+dbtyw9//SFBWJDYB6haPTwot+fASmeU4AE0kc9LE2kQ2F5oKiPqVBHYa7xzvdU28ldrqvizqHgd6SCWAwAMBqJOOsXZUJbJuM34u0f5neztqb/qlDW727oJnkcKUIP1BmXuDxkJBhw6FmZ2pVYbOIb+vezyuf+Pwew5QD6Pf7MKzYDXXrSY3gbaCXYj0LMehWsMH+qWATzzfhKIkqLrfAdMGBXU91Rx1ubJQRNHqy7IU1SS8WpherOkJWQ0u5gaVzN6y+rl4IvDXJufvoYLRgJszTFnnLWlbMBky3bI2uJE6qs1ejp/ZlsaGC9jPkpgD+IrXfws9lG7DsjT8yAB8cYbRwR7dNjH1JM2Q0nminXNmAno8T3e3XGv2t+o4WsZQXAnQh3QZuwYe7Nlrs3Kjq7G8/C7PIf1PaFko64NvSg00ZfHXuZnBoBpR6NA1PZ3wJ/R6hrAXFWmqxrarJMAbWXSCRJhUbQ/Ku+eEo8JtfDuoPYE8YzJuf60NZJby8vAodAp+yC17WsFYl9AHVn7TfrezE8y/FNmTECyLMHZGWy9/MoLTm0TXMNlonTv872M0Sl4166byTDol9J5BDUzhN7bQMjsT8CpgSHZ7xOICZC9tWJQkHvu912D3Id9bzlMzmxr6LZeOVt5j8MBnVPM9ZLhWnB1lDkMDKwNbKuo2lzOg2aqouA6/yrsEdkHo6BLkzWoYx4QYMPOMZZZ26uLVHyL5zvU1tfYG1ugboKqowmSE1giGES7gdJ1bVIfQDaAKSwCGtc366MNan1cFTllaPQ85d0KQgfknTo778vPWLPOBUwR3juO+vomtqSoitVn/QBr9FpvJ72eWnWC9tb8so5RjGyNcxlnrqnUr4366rrzDLBHteuLz3hWmC2PoMv8kAC2J/EY5uEciBlMxwZMcCdgz8C1+FXLsiq4c6zbievkDL5nrz8YdwUty2RoSxifV2pvyrhGd8ancP34HDnTsXEoTJ/AgiMJkTYb68O9rG9+D1/8UBMtMFagg64H7TrAswj0BYxab8i833or5nkHVACyApIE6FgPU/aQjD7eo+JNbR+hb8k+aoKmrD3PDf6eM3P7yEyzSQIBE54xiYWBnd4TH5o1k325M022ZIF52mh0DRx2a8kZ2TzqF2CfU5M+xlL8z6Mkoj4sX563vy4gvLy/vH7+0+V3v/vvl7dvXl7u37uV/xBsuXOzSqNnldEiGaUI3V6zU4rec0iEI96MUQ7zIX6hs4R/P+W0SYXfunEz6V1eLLK+y1R0kbZGQppGR7DpUb7XSemAUzCNVDzfK02yBoBn9OBt8Sz0izYn5vdC70l9RvnI0kNt4h1DeLMF4hiOLMY37VtooMSBavNv6AoIWUT0BNTGTI19x1RKTFPjbkIP+WTnIorxIM/fovLSFbt4mJcWEUfwY7WAOoBd7JVYNrVdKkoDSxafhyZ/tzZFBDpjPgVOnktkOJLNyV61zg0UnbYKiMVghBsIvTnqMuNkzcE1cDUjZ0E4RiYCG0Gj2iqDwwT6K/NiHVYyjet7E8f9RoOuyDWPgsA862gkkNwBEmM6SrFjlSazq/3QaJp9wgCGzjF0PrSvqLai/HgNYJVnTib1fvu7JSMRGfgXR31k5Jvv3B6KWOceIOUagMCNL9WYYmD2FQYxIkyjUuhMHgHh/ftV210ti/UMR8AEaHGS9udQ5ODlGZk3xs6MkGs9jsaMH+sDxd2CGjcSEHz1FXSOir7YH49xzQFEn7qbzXjYSJcxq3hK+4nZyB7Hku9n3rYWI3JCBm9qmjyv1KGIi1DEn+bQnXN7CnGPZAImRANyy1pkL57VxlShtUie3+c5WPs2yY1M9PpsaXBzUK/OJ4HEUOtk5VZHeSDvI3aaRS0CXuW5shMaOPGOInm8S75WZ9JAt8EDexfno0IadcRSHD/ak2I67CXltSuRXiZEnLqPH1KbwEENACUDQVvBeFnHaB0rY5xAigL/NXBOzRfBq/UZrJ/1doqD9eEq7sF9S5Gk5ufaTyuH4oI0g6vz4amtYT7d7x64zFMUZFf7xFlhW6C2R2nGW8TWmlXWMGNd2m7Fctx3jGt6p5FNn8JlgDMR4Tljh+OkiuXKILpfWi8SGvPrtgBK5hdxm0eP2gsPuqyiMqMTCvqYhWC9I7KQzE5UsdvOgvmxsbsZxrJmJrQ0mt4VGOJMq6gBi42AFPZJkOSPbWQv8MczMXYBru7ey9nLuxoMsi6i2DigNv1zyRAuO/RZveFqADl7zRA4twbu3Ad2DGs1cvcTeujyn8tyqiXDvqknIM1dm821ddB6dhdE1oYbSOFLJHi63T63BgaH7T+ArX6Wa0Y4CfXaV69iI1h3rGfBs8xL2tv0989AaTKmA0B4nq+o8RybKZR0e12ONn+oh57UlyOqsedgnmW7KKRjhiQ+FWJ1y8qyv20VcAR0E73T4eRcV7ynDKAHYWrE0X3bEpQvQTUZHkdG7mdmmQAAIABJREFU8wY9Sx8dSp5c7+mzpxVOWdkKs2kbKecqf966BinW5B+U59Wk8eyMGe+bWvpllmTvGKCx98xkM18Jst8DtHeukp2mlOfZs+3Jim3wu2VVFSxinbOnvvv22/zJmmEvst6TDQ8wj3/TQDagwUlBWkq3Z4brQVtzfn+DIv+MTsUJLOK6BFb83KDK59X2GpQF/KV8aHT3XqsZK/0+gySux37HJliqFLs4qqEJnIJ77WmqMq1gswEh8yErjmdqYqZsOZ9NG85eYp9oFzP/m2e+x9ynB+i0HJIp1P5LwV8PWfZiAbMFkKvHMzjlusQcYZ1ZMzrKr8mDliU1k12/HIHBxgoCyIKksUtTbTWB5LlZ8EL2IAKGfUfOzqzPqR3rD7oWBMQ4i8IEeD3Br4Ntcq2ZDMU6z1oXIfFLlEUrOCNgwM8yBwMGrwJvq4XeOo/vtLYwvyIgfH9BZfSXF08v//LP/3j5SNuJB6Ra4VzfvNy64MDeTXBI3WCdf4ww6jt1eG6CBo4Xe04ZEwmzGDmYqlZEXQtOD/+VWsFLR555dXUZCCNjawdxHhN4gKq+rVP6tg2jMVBM6s8vXqZho4pAnWjQagQVcHRaQJ/AisxHiqRvJxNjo/jWDHUiGNyg7xNEODITq+p3EozgVdVyMq+IShv6alSZwG+/+TZBwDkd3PL6vvtVqrY8aevdMCAagTZDXvPeCSaw0BgjnSnez00cVcvwnSmcbV2LYjg8c+i3awPS3o5VWqzRVIShSIlBjM6nfPo4AhH7aG1WJXxbt4NBTuPVOSscJnGc05+pfbCODI0tAabMdw3gulGK/B7L5OC7pz7vTClcI+8irc1qGZjqnJ97RqZ2KgX7pdqxLggyRIK4RpqsJyCl9sU+iFV/5B3qgPXguK7lOhClXq6JsQqNHztfZuu4duon5K1DORtazDWZdwPd3gMRomu96RnRxniTzdWpyWE0o49hsxUL10gQNhXEFFOP+897RSTmpC7qGvSgz5wPIZeSyGF8Du6++frr7FuDFPZ+1MTS8qNKYKppikYzJiC0qpaJlsq3t07mrGZGgKqUuOhrjOYcV6hqUoSlt0nhjpM2Va5zQBi62iiufN99mEySPQHXX5BVWfSyktYER4qS8F5xDneP7JcV+eeaK1TXLhQEWt/CZUN1uvlZGRXXNjfOhy0vcDD4/dah8hwIBlVeW1uhqrP7Qcc5QEpom80mmNHgegHTpoLG+8DekC5z2LRtT/KyZntF0fkd10tR+zq4OhPW3WXOsk7r0BeA6aHP3zOXyzJnnKYiZ7CV+R29rVnGsizMaAfAoW/nVCE5M2wczbNw/WYhYKZUDddecUf2Y7LkB92oB8LhIF2t1PVvCfJ5jlH1Wwu+YPhuFYsDhI7ZEmbH7ImZsNTZD7XOeorab52btooYYLL1FqT/JIgQAYYBjYy3a/Og3I4ux1gXxCjVX1GWIzCzX+yyrbHjA2zNip0dLv6e9+N6Uc3t/AsSeQaoNGgwoGy+whdZxwumvszcVmnzdeiYzJsAX5zBZZfPDrqBaYELVLJ7BjD/AlD2f5VO14zXtSa152LXKt/PHhloYABiBulw4NaKy3Uf32kZKcbkx59+6jhNydEaTn5mbRPPHnbAGCERpBvd3b2cTEiEyQow88X3YPCwFvkM48U4Zn7GIshYzdn8ch27x7Qj/K4BXoKAgVtmclQPPV+nhNN+aQ/MbtoIHTuqZxRfZCJ2tkhIZpyM4Ci1vrPZKW2owdphI6HBQ9melkICogWWAR6XpeJ7PXe493zWrT2Bev2AMqsKQHDtI2s9v8dzWzGb9DCegir3MQjmGfls2AlSwMfS4MzG/2o2sUIm7JUEz/Phyujn2s3upQZ5PSRTr0mNH7RizrSpD+f98M3v3I6vxudMvMgGEmywRlJgRHAkyZJlf9HsCJ1+tc8qLwM44t9wfUUbExR+tjCuVOQImNk2zZYm23fuZez3oaAMVX70+zIFux/il833SZ/y1QJqxwSzO+761RX88j2ZjwAKqdNu8Jz9cVJ5d7+oVwGjT5VvM4+WCqjczT2u1202H9uR9ThdCG3HuYUK9yUeco2cM8SJleanns/bXxUQ0ofwlxfPLn/+tz+ytS6PHt69vH8H+gbn9Obl3t37l0cPqXtDYenT5WWk8Ue7C7JQWig5KxDloP737uWwJWNCQOhCuXNnUTQbYc11U4i8wkwPe+X/bfzNAuOez1+05xgG7Jtvv7k8efxV0C4yczi/V1SmtEQMM4NWRKhKPvmd0QMzudDACAZW42PdYA7i1eP4eRZv+huG+99DV7SKVW3NnoWsGIenPz29/OWHvxxqjf/1v/5dnKT0Y5nTJ7IVpPbFy7Tr4HDieqgRtY7pZjIsvA9N5EV5zIDy2UOZFEd0Qit8n+C8anZXNVfT4zyD19BgSHkN9Qe6xuhlySKG4td6K4IHF1wCjwnVMF7Pnj5bT77OQ3nRrQ94+tNPR1N3KXk8B+8Xae8ZZeadL/4dx2mHlptWp0m+f9bP6Csaqji3qw2rklzfye+ZgdFBs2ib+2bT7vd1dq/G90ppMAPD/V03Md7v3q32sI1HDxW4k9N0VnZkXYNUihQ2M/3gaLJ7ppNEFfAQJ6lF1VFlrSR7tnYFGEEyCNaniYA3mK+aoJm8ozH5RC6SAVTgaMiZIEICpLQOuZs94UGK0BIOVSh0y5pErADaOPWiO5RigBFtiuGmD6FZm6sCaw+EKuOatVY8R1prMmSox82gS/+t8Ejr6qKcSQH5UN7zumXsIs6xusg4qKN9hzbCeL7tocJ6MKg025p5X11hDtk5vBrpOOnKxa/YWyQ49GlQ8dWncO0zBfQAStYEWuqpSG+c9omcSA/iUFRwQgqfQE2EwCZ2wc/c+wabAG0J9H55WcUyZN1PQhIp2Kdn0jv6J/Y/G2kT8Eco4eTk8SwJApbV15EW6Kl9KpgVx3LUTg/BL53ROIUczrAnlr3jd8zMJqtvC407d3JW2HScz0H1MltGZos1oUObYv4FNdjgI/M3ihPrI0Jmobi3xijiDmtAjnNytNAYFVVqVSi0NiO+dSvMGH7G3JutdD2J/DIm3CuCU0jwQ51aFoQAJ+IFa80RgGGtXLRHQa/X/5X59bzhd9PHbwG1TndAmDt3DgqczlAyeaeecq71KqpW7TZBuWt8fWzjsK4/mPe3XlEaGMChbWiyNrGZo53W1pYR1L15bYVjxlen3XcjICSgiLhVWEYyRRrcWwN6hWCvdXC2pwhAkh64zWIGWBig4xwZxGb/7vncJ9q12LYF7HmXUdlyRozSaU2S7KY4c69fJyB0bBMgU9oxCvW5RjK2ZwJEnmnJNs6n4tkTEM6+CGrFf0jQVxCa+TPD6lnL91gTvAdftj2wpUds2loNePZiN91/nOVS5/TtPJfP9wiQh984uqsBYWrDEGBa1jDg5QJV13qE0Sa2Eor9wI/An6OTBpBPc/D6KNwraqAriUlZygJ4bbWAi0mB+IzxCcf0WH22dlz2FWBoFJ3v3Q2DiHP3ELaTZjwGinYowdSpb2jW2MAJgEXETvi57JZqddzI90NdXRYJn8yAMsDa3TsBYQW5sybWR7Utmyqap3I3z4Nd4v7aDtZUAO/VnitsFntwqm/kHaR722OSMbT1SRM6by7Pf37e9Ta/IYBFfMOOrbW0niE8E75Ben/vXMlYj/WBbQfsSNA720/SI9nd1UbHzx+TwDHn/IqQofR3WqFA1x493TP+GizfOWo7w9A7lVIVWG1ipUFcQTrmhmtKkRcQ5t2++/67rHfPWvscs574TOp8V1LEYXMG3t2PtA1JC7QoPcNWa9af5BvXjWjlkkrZ7/+5qMz7y6e3UCSeXv7tT3+43Ljx/vL48b3L5SOZjkv6EBIUEgxmM3xqo+E4eiBMSMgi37rDmYUTil82XBvCKyudmq0mTyaqUT69QgbNbJWzXfXS1hgFvQkKhJLh68uNtSuoY9DFhJMpfUh0lGu14f1VNISfNWPQbCBIE/fHIIkmeLBKR4hYB++xAlgGViSZBRUnNwHMta8am8fC7SzwNank2kw29xYV53v2VcMBo9YytIsZ6SIpzUCd+/9Zy2hgh2PCPZ8/p6l2A1eoSI6pohnLQ2ZB8y4YDpzdBjDQU/t9aYQ8C04VC5yxzmJFWZKDF/VIG8Rvg2IYeF8+F3RzfW3idO9A7yZs1o45SQp/AawHPCiXSpUxNm+gkawwe9RP5qzz1ue2z6NBv0iyjsXB1z/aoxTRq3PdukICpGu9Sp+ZubeWsUh56Vtwwc91R4wNP3cMGKPSeZppaQ1DC6k1eBhmjL9GxIAl4ANqp3fu/LuAUKGS+jfXdKkZbr+XcV4NwhnRE12XSnlIL2c99GDm/Zhzs+jcS9RRhFjBirNhjSO1tfvoMaJUDU51SFTKOoKGHTauj2anVBftXq1jSR1As+0HjUgHeLRTD/GuqdaHMPap6Qpj4XWpIquPERW2bq6H3GqTl1EFIMq6gHYRdgFGvCjwFYBqXRszEWXa1XnpLASVtE/TavGkapuxqphKDxqz8u577iOwUdpKpfGpjQHpTxZEOvpoyUdwsd5XCmHFaZj6KLbaLFzAljt3wrzAyUtfRChBq8uw3i4Z81vtOaUzq4OriIB7oM4w6HN7K+UgW69GM4a82xG0ru2DWR/7Fbo23DtxKk8UI34e1csFD2cnTQogtoo5+P43v+mz3L4dWpk0wBPpIHvT+kaV5KSeeu/s4TEcfm1AyLOEtr7MosGu69mmwtqEBKeCNiq7hipf6nnmwh6oq0Fz7Z8DFZ1N7pf3uH27mQMyixO64HNkfrmnfRwt/zBAPdsVxr9oedtO5NydircOWJSZJ9dfelgZDfxcsMQMgOc+82gLDM8CMwWeHzp3ipowdyqEsgZ8rozFath0sA3kcs4nA9+Zz9qaMIYtSQoEt85LxzHBzlECcnUMBeOknxuIfmYjdi/PIynO1mTyfZ09AlsZBGeKqZlwawhjy1cakXGYOFW0A1Z3yZ9nqqTBs4G+IEuyuW+rDOw4fRkQ4px7LoUyPVsovS4A6zKdCQj3+657gQODhwQwU2iXRXTNEFaFFDsC7ZgvAqSqjLZXL+vq3wWEY4Vwbd5R6rYAIuscP4szwTG37Mf69mbGq+7LvWrXq5Z/ZDQHXJSt0WymrRpSNrSMpqwN/RLtpSDJ4ZcOcNXWp3TjZsuq+Ao4NJCHMQLwkPJ9AGjLWAlOk5Sx/tIspSCn501AvzHibDTvM7Lus/+nuSD1M4DeSaQsCZVlpxN0IeAz3YTzeeBZFT8rLJq2D9F+RGxqPhKfw46Z5dNnOJiIUMKh/k9nQL/GBMZ5/dem1+9kDTP3AeMjZlVKMPsxqvzx0WurmHdKEAg8eZZQyNeD9MjiDRhjjMLEGZAnowUfqv5Ty8R4zpQoTVxSoCj+3Cir6Qiw+fc9pLLGLq7m0kx7/Lt0f1isttIc/p35Zi/8moDw8u7N5efnP6Yx/eUCFfPB5f5dauruXD6+/3T58I4BpC4muFPqBhOhL6v2NnTRSzKEvJhZpAQN76tEqCHPxiGrsOwbE53C3igPUcfRg85aidASb9BEGtpp+9CYhVQyHGorA3RGKklNiyC9fVOOL8/gxsvggKpN+h8nL1H1UAgOwkTU9P/71IOPa7ZIvM6mQaXUASY76OOide4vDSCHSXrelS51BHOhBNyIrDAZJAzPuTWECzwCHuM+82xstIgAkGVMgH4rMrYsjh9//PHo1VOUqrUpbEACmAZRDcZ4b7KNZvww7pnD9EcrBQmDknoNakvu3ksLDw2WqEwW3LKuMVhDdLg/G0hDpoHgmY7fS11baydF6eSlOz+MWQweiMcUPaW2msU1yHItGCw51zUGpVZkcy7IKG0MZLFBdxBO6r9u3S76OcGMyMGvhlMHyaDYVgOtkbk6D8lCpcauxpEMu46sjsIRKE+hMOtoMvtmUeTYJ6MwROscVOqoZW4XAHoY5RAYlSjF4KF6t2aKxVrKUBto81mMIU4An8eJqAR4D2YzcecAxbUgSolDR/DGYZ2efdYnsQc/tNcT+9+gKcbO2s6hkB5uorzMFXWrrKM4tzPgn2XEpE6/eRNA5GjlsoDUQyWO9BwWrp99HWr4qZ5Jy5ws0FWQqQXq93MA6XRKGfHPgGNDK6VOsZ6yhjcPopNx0Kcgx/MpA6+jcgQ2E59gXKKgPIoU45v9tf5cWfs7VL48DJlbqfNS4VhPZiDNHBAsM844P7adMCN2KDYq1T9b+Jk9IKuwPY+Niprs5RLHxYNJoRL71QmksI4PNJtAMcH7tUmv9lRHNkE/P58whxkSHV4CXMaKg1UBjK+/+Saf4d0FKQQ4zM5HDW/0VG1wgr81Tbbet0yGBngCbnGKToIGOsD8LuPkfJsh4d6u9zpqVfV17UQQLDVrbTjPexj0Gdhyj2SYl2Xw52ZyzgEh780z4OCQ0RLNZ+20f2TPW947Aedo0aElHr1yl7U8tWNJoLwsgI5hnP2xSpIpPVFdDUKOuVIQhmzx6jjN4h02/dSD80wb1UHPek5dXBV8GVeza7yzirAJuKW5L2gI9YyAbFTuZEpXZyrYk3NjatA65oxt3nOZONdwHF+AxglQOBc6iyrpJuiPNkFrhQxgrR1kTQgqG7wEKBUImAMdRdOJliW4ifL39atOZwPYGonWHPC/MxuCZyBYqs9Rf0yBMum9+V5q8bt2+S/Wc9oQni/6DWbtck5tUuO0j3rnGYA/4l7Gf6wGwdgjcY4LuhvoH4Iwy6IzpoJoec9ltlMKsF7LOs0RCUEwLjTKggOeo8ydgRD2h/HGr2Jf6FeGij9Hm/nhM4xPExtXKnSOkpOYoYGUgUnAyNXAmfxgnZr555nUSHAfcB/uybtGdfVUH2d5RwK6Cdfxd2yswKygJ9MhDdF5zFwOVAjAPjDyS78qZ9pooTK19Ln0U3gHbbVCKDkH11Yu4zL7wLKIENJKKrxW/GV9muk/COZk74S9Vm0Qnp2z2Xpo9oGJDQPcqHzuv4hnPa5f4fxhL1Ds9zmpr2Xu//rXvwaA5RzD146441plxF6u31+EkaifBHjdHuXazBXzWFGv6oJ49gZEmUiPgbXjkATE6sfxUw5WHAmdE/1VRenPMomHWnJV6H9FQNi2Ez//9JfLf/+//8/L+/evL19/9eDy/Xdfh45JMPj+LYsPulQl/wkEKxozNOTTp8vjr540kxG6W4tccxDicC5jFGR/NQ3ZrHOOI2/95EkpP0slG8RwDQwC9AmcGQ/qOi0ggc1SWRsSSuBRSF7FTBeARktKYVUi21QaFChIObVtoYqAilTowYOu5YVdsMn4LWVsJo77Kpzx/fffH/3K3GgRH1hz0CyUZChLx1S4hYye/V1cGKkFWhFyUtp3GqRBLeVPDGRlkH+TRcUz8BlQiczXnTuHMw19V3XNI5hLs+o6CW6KUDXWtygHqw2MF7AHbVmWy4Nd9EnpW9YLNEICyBbSvjnkdgkWGGfGPOqNBNGjm6aP3xxfEHwMLNfg58ydGVGzUEUkG7wnYFgfIP6OU3VWkyR7yjpiDEMfefTw8praCpqdx9khQ0h9C6BEm8zmOqPOaRRT1B00t3TJnLDzxEVqQhsKkoxS1tugrqwpDwyNf7OtlX+O83QPyvb7UGdzrTWgFy1jbGzPoCPCvgiCeGrOymed19AtXzcDdaBrEwvxkG9vpLdHwKjjEgf0rK54yDGvqfcoNAct4t27FOqX9lB6Imsxqm6rUeBZQd0OkaHZCxFzhlLxD50TgkxR78PJloIT0KkZmxyuA0GkoOqEM3apZ0Z5cXV1576hESTawe54i44y50Uz7x+ASMS2TvWgjJmgRoCIya6fs0IeytJHdEa4D/uYtf7nP/85VB8DHkAw299A82nwdhUSCEV2YjI5GKwR2/OYlRWdPPeZ83mrSFl7FCd9KqOxC6c6VcG99J6dgpntOnSIOFDNkv/y4mVsBQdphD5W1xJ2wUkW3MMRAILr6CjIEvAcyZoZ1T4ZlFH2Mp4Bo9peRoc7zuYyQe4XgyLj/mb732TPMZ+sQ4CRiFwQpL6qEEvbSLRmq8IOFbHClnHtgEz3G6DzfdkHec+7ZV0EVX6P0/JL5kz0nN9J8DtqokEdayI15+tTlcysqruKCgxpVsEyP59IB88r7dJx41kpseCazAv3UsTGjFOYMACJy7oq9MI1dFZ1ao5AZcIP0jt15BSFiKM4J6oAX532ONnUSo8+XAe+AG7taZ32Q1H2pKLJ2mTcI1Qx5eSwWiachFoqPxeN59nPQZ8BRMbupKSLs0VAqK01A2kgwM9Sa/jqVQOx3Z/7pOxhjrX0tjiv9jRcS4Rz8GdtmcGwGTr9mQQpBOmrOU9GZSUrAQNevz6EidxnhyqhDb8PMLVZ0SiDb6zxC6py27VrGYuZvKxPFWR3zoROuEy1DjfzkdTBAqzM38CCw/4ksC6IbGYt2ZX/ICB0D+EveW7bFD40+KlrM85571N/Wf0rfmZgofPPfRVOYx16n6zL1ee1Lx3g0e3Ljz/+FDvgfbQ7zJt2hzWkUNqxng5RQFtLNJNz+Eurb05dX/zdah6YwAiTZDWO+lwNMhvE5r2WnTy/u8Gtc0SWkXeU0STLqABpRa24ZuxC1lmpxvhjnNUFTPBTEB8ss4w5izjhwGTZN7wLzxpAILW+COEVOMGmSH02SD8DFwZAfC9gHsJhyzobgOtTW1cKyA04FkDq7dvLz2vmTsAnuB+f9aRCyu8S4EnpDINoYlSMFecf48A5/NPTny4//vXHlr88fhwFZpJY2C7GRZCW+cCe8p45M+3PuFInPps44xA0a5LDNZU9iQ2cSrJsDsteWM+MB1/Me0DLncOMr+Uq7OUIKY1BIj36VwSEFZV5/tMPl3/4h//r8uH9q2QIv/36ceoGCQihjZIZLLqD47meMolwi0g/evI4Nzc12gxK609yQCMu8wJHZqiPNX0cSF99lYhcY1Gksgc9BzMLtz382jAzaN0Ql1BJEbnZAakgQQesqpkJCFdHmO/bjHW1LVkoa7Tu320ALJomSipVincpB7obw0M9QdqLF2mDwKY4ahZvjq8NHUYkav1g0iJhQZkbsPWJrdPDgXUBiCK0WWUDNRd1szoobDXlXscBFbW2NTBLGcSZus9tcK7dTMPDUk+GYGSMRWcS/HE4X/sA2nPPbFk26VpPVFgFxxz6MJTU1RstkK7zVPS5LT6aSWumCLChoj4EMVExixplkUGDNBHsOGETPgl9JTUNpdCZ7cvaDcIOet8MqAZPB7eH01VRjPGqgl1RNNdEA4ZK9CdYffho7Scq883nXBuuizRuf/2mzxPxAKheFQkyq6M6KGue8WId8dxn9Jv7GRCqMgeqn2x1aor27idFKrN6OpIHHW11hgYAIqUeZB6MkUAequv4Zf5oSTG0lt+VyskBIO1UhzEO/tBmnod7JUs2UKGquUX5lEr2s6wBVbLKTCCoaMaE8T7qXzdWFVFp+4Mghe/eJWPloervmy1l7V8zFwUu+B3myexJAp/ZH7MmjIl76gwQmX0S/daxV/odG0kwQDDBPhEgYEy5H8/zww8/5NnzvkOcDzBiQFSQ24mPHKj4DrwcHFMmE60//05qkGYzvb4Z+4MWdftWWQu0pDjVvsQZYax3EGU9Tr1PoZDWAjUj/2FUJJFonuPfOfwThdFhDpixXl6HyrSCYyeKH++gkyqSzXuk/cyU8ErzIbBbW5m1j8iptvNEynbUN1ejmMBvanwe4tfMxIPLDft5jbkSoZjZooiSkXk/CdOkvhxHSSGP1QprPznXbMLs/HA/s4ahjo4JY18yKLpshHPPKdYyz8u9VQsNgLKA0j3H+PB9Al8+o7MRoHCZsNTgL7tqIOSZUGGt1VStQbpUz0MIZPV7QfRPKHjYAXNqzSYmc7KatmurqNpgbG0ZRPULEsBGSZBgvIrH/hfABUBg6yU1rAtIdNAMNI+xN1umINAXwkDaDq5tz0NprIyDwSJjHCB39i7iEPN2U/+9jMGZ7pnzYuPD75gl4ZwrI6mZ18xz2BTrjzZQNuN3NKhv0CzjQvn67qv6XkcwMbE4JiJnQzQWCojyd8c5mewxROLrwGIacFZRtgp5yDaghEZdiMNWpO/uGDqzOwFMR+dVUE+hOgM+gxaz7wJAASmmsmq9p5mg2OTV+cb+fCyzKU76VIXLCKn4CoFEMz20gOrpo/S/QjkB70dL5GyPn5iAsn6xAa82lYtIx5RC3MD7qvPA+zPGsrXM6CZzehJXNPBL7fL2bM6eUC4J5EqpTM34qc5XtlrOrdVmuzbr57YW0mdO3+gJvNmGwaAyPtrEwAzecg6e+t7y3Efv41vXshkDvDadZ682OMfmFvyogKHvzPoSwFWtOaDR2gdFN2H7LOAd31+ZhMmaBGjrD2qwFaBLIaqNLwDfuR+znzmC1vcF5km8UOMHGMN46wMImquREhB1gX0SRhsstQeY7wASqzF07K/7oOOhSizj4BzEH5099XPuIf0TkzwCnwLnzvOvCwjfv7k8f/rD5Xe/+4eojNKU/sGD25e7t+8lIIQ6+vDBo2weXhHHlgks9741JqiA0ptKpJBJj1O/mgKU6FKTsgEKJYq06adPFxQIv//u+6Onmw9vASk1g4cztKJ1fqeIZWudrC1iA3twkbmL+MEbnKPW/JyddRYvg00ARHDEwgknfRQODEQMyKktBYsV48kiKSrZAmWGAsMptUMnLMjneMc4+CkSnSN5XpwJCJdRui6A9S4brZWfF5ktpYMvUB1QhyCjGPxTjZ6LNYZobQxST7gGpdY68Y5PnnyVLK1OXKmzk/NOQNCDPwSTnE2gt639iWJTmtrSnLq9Gc8LHUMX9P8D1C0k31tTCZKSlg3LyqVJ6tp/mBnLRtHojhJAMGztmvWqCQhXeF5HoSpcSUSPKscJJrhYAAAgAElEQVQ74ZQx7z0V+4cOcRBX+OXJlLVfZtYStYVDixjHo9YyFLL7KexWZEWj5wHf+rOKmijAwJGjOpo1ArZHyH1WmMzPBD5KO8JQluJnRkYUWWPRzFB7jKmExTtzILo2PEw8OHWckml++PDy9NmzoISRV759rZdlXpHlFqHid0HKRP3PtZQGuiKzdUIUphjqf2rEm/rQNTY3+CQrxgEl/diaiey31ZDF8V1/IdYKwSaN423CS/sGnqUiTFOkGx1HxUDRwKCLrE/Eb375JevCXlkKf3yG+sfZq6NQgajWK6UH5bLcdToKAvAnDAoyYGfhERxya2eYA/6j8J7rnh0SgRNslIFKsrIRLmobhGYhCmocargBweq0tdE8ynOIv9QJFIXEWUlQgADV9jdgU4rzx2ZIdmVOXDLXc3BZ9wQxB9V4tWVKcWM7oCgyjjru56xtsvCKoiTobz0573eutU5pwQR6YA/YDoH9b8sGAu2ff35xrFOeCRspwGAmUZVNg7w44jj8AxPcFzp/yS6Dzn76dKVw6VRBxzl6uHYeeNmj7cRJqdQxEzzi+pk7pdnpDzZwTVsaB41zYKAKbQ2wyX/94Yfsa55Z+jDrljUMzalzvr5oUzKMmu2cO/ZXKLfLNnkmuGb5Gd+zHpy5c0/rbJwdFebR7KsOn8459zzPea4Fo2VtbrgOaz819quP0YFNlmDBoPQ56YhmdKWcGdgKFJiJ9/6hxU5MQtqpmTcdMJkr/JtnZAy5LmIhjk0yK1M01Jayr/lsfYkHF2qo45zCvFiWSnCZBYImgkCTGc7YoTdvUt/KPV0fPgf/5h4GiQEN7lSpGlZF9AfSroYauyqKs2fZR45ZAdkCqa4XGR5xZG0DMlXiAtvN4nJGS38+wET6Sa8tFxQ7x0iaoAyeUlarxCtQxjz1tOr/HyUgmyPtPUE+X9o+Ka8BSj60fx2+SOjRlBSMslPqbRltZPgEWfRvsDPpy/y6/e4cD219hZverJVZldv5XWw5oDZnq/Ry9jA+nue6a9b1FBbGMqisc0RHVGm3TOYcDLJmM07xO8uG676qYjX3/fqrryuQg87DetgZzBsoaEfcv+7DUPrJcL1+dfQc5vzkvohqdSzHfggT7eGAekTACqxzRuAL4i/VVpLlqs/J/OMf8TvpNrB2Iq491hLnJlR4FWWP+uH1L06SYkrHrkuTKgH0Tm2CzJLpW+vfYTPOYjja9ASL91E6b5B67DX6Mk7IkLNYfxh/iN8zoJNNmM+tZVTKmtICpLR01Z0Fhg4q2QZL3/G6l8psjH2FYXkqc7KMIKKI83EPR3ZBrq3AEkcN+IjgHiyJ/7yGkJTlu8vrn3+6/OP/8z8jKvPtNyitfbzc+Eit2ofL7ZtkwZAobsP3ly/bYL0vGMm+GL7Qa9aDEOeVCWbAflnbBQxVAoUIy0gZ/RQnNDUkOs/UIo7+lMEgYxiHqgGogU9q3O609hBjhzGWvtBDq8XHB61rQUklaq8Fv2mRsMxVg4RGEun7FWSilMS0cVjhLLV4Bn2ql/pzNoPIo0IUZorY7DqLQUnnRJh+ZwPqRBbtaebHbB0Ors0+mfg4s+vjJ7WjjmH5/Q0eKul/NsBxTifBzxgTWMb5XANZjA+OVXs3XumQyfKMTunmxBhwL4N2UQyD6SJXNuGk3cWrHKz2x3Nz11GqRSk1oc3tRdRDZVlGyHT5f4SU6KBEPXNop8a/ASxrYopvZGioqUmh+hrCokiJiBDS0an9qqhIrpsm3A0WGZYWJROM9meh1y4z6cHvWrvJ+hlFp+ja6iJXw2GR8BnJ8u/SPhKgLAA/j/dxiNiTRrGd0KlwvGgUu703J/6cedGBSA3r0N82G5/Kn9QHD/Qju9I+kQFXEuB1XyUzRwC+OlT2I1+sNYIH1hZrO8pYD9u3rcDFtZ2Hktwcdjp1Cd5RdJxipci1IIqOiAh5lu6B+hch1BnkeQRsmDN78BVFrsS59Zaiy0fmaoeQAjp5uX3lWQZGhOqyfo0AG6Fzh4INnZn6nKv0uMgwzxvbMuc7MvpkCzbmVWTrWIb58J6sRQPCI3tDjQY0ntXpMLa8Hz3ydG7NTAw9OEQDGJ8E2TgJp6boZn1qIgsE6syEvjrknHtJB7UPJeMHaCfYxwEdylVscg/8M32QW5wBs7NoSG3QrbBGQnE207BMygF8nDKKBmEe+L6L9Yoq1gVUWHBtLWjrvuv895BtRif07jmTjHPAmNF1pXLlHDiLMaQ++9oLtaBq0Xoz//wcB8qSBs4aniU1QwvgCkK251tAoaHmyexNstxaQwHOrHfZKavlYw2kNnCU2tJDC/YFeV8ZgYEJn8exuAY13V8RmJltPs7WZbMqPNKaPoNInpl34NwDIPFZCTgOgRqyNqPsn/fWGZ33+2eKqkqwBjs6wwY6OW8WgGgbsucGdPCzZBoGfnjOx3YRUGz9G8i5XhSNYj1rh/gZ84cdzTodtb/16rcaLI5V0nKBe7k+15AhIqCc7M3WiVnBc714FKT385wHx5nb7F3U1scMYE2qOG3QkaP3nEWZvYldSc15wVmubTkKc5h1H7V2z8hrqypZKbJDHEvWiP6K68wgJf7DMmncy7MjNjDZ8Gow8A7xD9ZrLzWPY01EbX2MkZSZcO6O5spYEDynfnj1nyYqAHgZbwK+2KRRqUkoeB6p6Jy9E9+BcpsJRYXx1NIY2UCMUcpj3lxbDjE3ZSkVpPTMkB3D+8d205t6Nil2df1TTbzgN8Ouw1Zbd26wfwBPp5YoUj2t/+t53NZw2dsnVox2nHdJ4LTAF78RsEL/lYDUVkRhE/CM8YNql3jG7PP1jeXdIgY5hliD1tbuHtnn+QFhFUAlXymAe4XvVzH2ftZRWjmcqLkmV8xK857SNM+K/oetmqbCuQejwLyqqPFz0q6uQkoR4VG4hcA2IU1LyphTfQvWhwJcrmF8JQAUkyUy+uL7T/9AW8m9KppY4DDii2sDVqpqQaPMz4OW8/HeX1K9AxL8qoCQxvQEhL/7H5cbNz5cvv/uSfoQXj5Cyfp4uYmQzO31sIqzTKPDNkmM0325pEbt/mTnDcqC7rngXrHoXrRmaA4PZjnqR0P+yOjpKLPZ0oCbgadQeOlpHb+ius2YcD/aKljwawH4WBZXOsYa4hKQMMA9lFrTkgMdoYgTja2IddWsohJ562YWQRHWqoHxHGkSu6bMlSa+CkWYak/KeE3qQ8Fa761sXiT7yZTduISvzKJic4jAW3Qsl5vn5wtDQ0DowuXZ+RLtqKpb08zN2DSpyzizqG2wHkRjyq28r5QJEZ6gRDbqjpN6L59XoZIPOBb1bpot5N1D37QvETzvBw8SEP7009O8M5ui49ziddHkZiJupyl6M3zwo98cPemSmXvyVa4VbnrqQFuf5xz0WpXgjVHFaR6wEIRzh47BwxmVybPPqB/KTnm3AgUGoj57nboGsnE8GJTQawtiJHN0F2pHOfFnXruBtQjtgQpGbbeOJo4f96KHpRLQ/LuU6dI5PCyTyd+c46RJ5xGBOgLfOQ0+uw54UHJqGaYii+OdZ0qNE3Pf2jGRUw8KqdO8Dxn0OrDMCb0BWzvFM9h0m39bP5yMyP6LUdya4HeU6tcg8rMcOHO8dCzNThvotGXNveylBJUL5BVoCmi0lhpmIc9jlH0TOprAUmtLo8q7LGOAlkuDYoOYg54x2qNZP9Yo8yjIcgSboWUXdU7LD5rJP3hQakokt0uBc4/o4DcbXJGuOiZVv3Wc47jMljAXzEmk+HNolJqNI2NGPd+buA/0GBDiXNPDMrSw7dHVuDSLRr/ONsfGXusQGICwPqxtUSwBp//IDMyJ1blNnccCLGlC1gDmfRZkCxKcaXbuSzOJPIN0ddeFZQV8jncM6j4mx7kFTsSmpmzM+CaTNhq5Y04GJo5AVJDfHLWGcXJxrtbGgeew3kxQQ1XjPuNViIt7AfyoTMt4AqJAxWNvQnMykxWndY57srRRNS7arUPIs5nVd4/yfAYj7rWcOevTV1NXobYEFzs8dN79+TlQK+jQBsoZ69l0gjwVLmtruq/ct54vPdPbm5C/89w6ULzTl/YhvsKACc8Z7SD3Pyius5M2sRdwicOlSM1eJA6iYMfq/LRH7iuDSfYkzyRwY+DiGuFzXM/aTH6e95oUP3No3RrP7f7mczqw2G7oa1dthCqBN2tQm3nYmwlgtQ9lz2F+bmAksJv5nOJigN9lxQUGEnSeajhxQBMUjvUgdTE96x49KjMKsGe0VYGpBH1T8G7NJjXyzbYyzykxCJultYECGV8GhEc2C6XG+CroCNQJxu9MJn6ZvwSErr+TeilBj75YajAfPAgNMIJXq/PmeV0zWccrY8m6xrfaPo8vFEV57GhF6I4AfGUn6hsEOJHhdipLqqBhaw8FV/yT58Fvsb9wbBMq+MtY5QzZGUGwhQ+Y4PZUjuOYuWaxC8xF/RD8oAmVULayn2XPjqLepELPWcYivmtqCu/lLIIpRODLF2uA58BmmakUCMiYPujZoGiTwbf7Q59e/43zHrsb5uEAIta676Dqb/QpHj0K84R5jD+Q9yuLgevxTqp1uteo0Wcdum/Oew9Axm4I2jPeia+c4+lLfbctj/CpT369wKZr06QFdoqf8f7GCvhXtulKnEQt+oK+xgSzgWOtaOc9+6IZ8YkWgNVl4Sv2lPKXgalkXVO6tax6zoz/PCB8f7m8f3N5+uNfLv/zf/y3UEa//vrh5cH9NTJ+T8RLsCRPHgoKhZoMOBTGd5fXb990oKKQ1oUjRe3LgPBTOOxFJZnxZMRsXv6IJo6VA+9LnRozjnceZGsqaU1RrqYQdGiIEBststmhpGJAbofq8NXXZNO6yEPffPU69RNxEO7e6YJ7XUqQ6Fqc9WXprAmqr9/aLv4OPYmgo83iiyQ329bGnxpdNxUZJRzALI7J84fSBOL74sUhH29gUzSMgOdWnp3nTnA9FTgNvI6O6qce2h4IOlkGt8dhESpwqRoRr0G6dkgEGwsKCMGjbRfMCPF+5wPHjZ25Qx1szkoM7oke6PirAnlkY8ZfTwuRGKFbl6+efJXxwJjzOdEQ3hUDhHHEGBiENwPYWpQGku/ipMWAj/pmkMyHFPepU1XjnXldZql9r67S4q4H14Bce42bhtTPewiDuHNdnqcBYZEmM04ckj///Dw8decV5zQiRu/eB5FjblCw0jmu0hw0GBQUCZbbhyfz7R4yWAA0QWTo0kNPgyIKpQMC9RHUNc4vjuoEOrzmf+TgaqTMWnCtzNWQ78Pw7+A1wynIIBDAu6T2bHUsCqVgI7h/Mkpxlt6HluPBDMWFtZCDJPutBjIo3IquC+S0hkbHK9cj4Fx9MnN5ZPRox/DubeqedXDiuFAzqhN0Epw4B4RmnXSepUgGeDrRfQ8F0inSPX329KgpTUaGvqan9WwmLOjx6DgBixZ4fhkQ9oBsXSL7h96QoU/dBmj56hDawFnC7mk/WZvaCp0Z9iN2jQPnoCdNMVmaFdctdbSqrdol/s21U6s5utsRuNmK4pQR1PGXxscYuE6xKR6YHuisdZUlY49WE8178GUgloBjitbW1qWvFzbkzZucEd9+992ciHfZc6Ksrhmd5rBWIpJUCpGOfoArMmG7V/r63S1F/RwQWiJg9lAhIN/ps7Mm2byP2eM9B+qshSJ5oosa4H0ZEDKOPBNf54CwPW2btQsYcAoIA4bMUYxtnOpqzu3VKBpkxvEZlZf3Dtp9ao6eoH79YTlae85WTv+8NwICU1+zdiYGoaGyQ/kada+KghVUiDO1zKT2xiyXQbl04TMjhoAgtcijdukXuMelgspOOJ9fqq2er6cNxJHjd3UOzeTFuV3PSb5npsw6cG0F1zHjlj1niyvrBVfzdQ72rflmnzXDWppog6OKenGtALBK3b+rmFuBvrE8xoJKEAEQuZo5nsnAQiCOIDXvujp0nNlm8esXqU552MKVXLDOk7m9d/dwVllfObNXj/ZlQKiflb2/5uk29+7PWs4S4awxETxbIhwWcaD6DmYO+T1FPxgrleQV6lJnIMwt9h+U9wmrJJEwQLq+TrNPyRatVVSA6dUswobiGmc7WV/gbUAeGVaOWWzJsu7Ze7Q6unP3EDNUtEf2DfaF8xD7IKhtScWX16kvv/NxNso9yHUJIph3gwiDfxkCvpfzzNpxPSuIVV+htGLO5OP8t4fgPQKqq5ige/mzIJRgZi1y7Et7PjuwM1UKL+Ms7zSfzbUacGisCN7RL+/j7x2MrgkE6j/iY6dsZz10mS/OP2yHoIO+Ne9rBpjrHqU+7pHtJRkheRbBtlGaD3V5e1Jurx/xzoAiExU5ExeL6Oub5a9A01X5n89gC35VQEhj+mdPf7j8/n/97vLu3au0nEBY5uH9h8kOQhslCElhZzjDj6Y0CuXh9eXFLy8vtzEmORybpcHYsvkaEL6+tIbwRbnj6yUTlITiawpCySTcuRZrukl4UTYjC8sNR2E+mwEDUbGDcpmDvE5GnU3I4g/FdI2wvyG7snQvzx1FKNLOD6Cu0Mur9UgegDnoFwyKxHcSmtg/uPmvSl2SxsCzgEIwwUXxi/rXWalD/pljFGfpQcZBZCroXqR5q/gVQxM6SWWeQbdEPHhO3p3gKdnHd1elzTiLd++Ex831fL+txyD+oTTwmYkj1HhViIGfPX36NJ/r3F7RFw1ekXcOjdLx5C27serMFbI8NuEoNFX3qzE1oPR3GA8Mciijq6mJIzmRHMaDYMiAoYX9RbnjME1IRoVWxzeKgDtYbDcStOcLmkl+f7RJ240ofFOHrMIoCUjPqf5TZjZGacJLVUEtr176SRDmZTZLOXvX7OOEbBwTkfKsgVHQePbOQY24SHuc1ZOsutLEZJ+5nxkiKTZB0SbNz16NaMIQqjOKqdOTQ/jUE+nsFB+gwxzlA6FUeW59/DDoZ+qNB479PZOpG+2SuQEcIFDl+80WT/HsJsInRQqtE9ZpyaFOdmtU9DAHVpwep2UBmhRs973rJ/tv9PLaoYo/KVN9jPdqa6X7NBt/7d1UgKYCJjmYRvcsoFVniPdS0ITDJaJR62XIHuSejnvEYkZnPxDAqASXkmZNTagrN+n/1wMsmdYPOG6gtii2FghKXyl6GK72wfsEFJuoFEhk7MLQThtwH47BqI+l0aFE3SbaXLvA14cI1OhcSgXUZntPg4IcqnNYgmyeJMkrmjH65tTbuJdtiPjsmZ4XGzr1VOmerBlABGtogoJP5bXMlCqWVlSqTg//4VArQ884Mg8y6g1E/h1lfPvVGiEBBs+R4zBf5kZlvQYLnDN1LgMO7czr2dQsfQL1Bw+OZ2VMzQqWwl3Zdtd3Qa1+NuDTqc1TapPN1MexKbBmxq1BxhfZfIWvZjdqq2XS9LNm/nh3M3/JJC5ITXYtCoEwfUoNFLgjyGGuykhotuKcMTao0vGM0NRAJH4vYA32ZuuA+6Z9iL25lIbP+deMWjLCAYV6dh9fspvIsIb63kDI+iDrFpPBm1Q+P/OaBufaH5/5UE/dcwYYWPbR53ANG0gLCpgd5Qw4U9Bjs05zRaAICJs5XJsL59aArArnV7AhNX9r7p61t7EwUEqQpkCIDu4YQwl6FCOBejxFcYPfZrrrY+HfyGw5B4T5+0lAJnWU653qWZm1ggLpXUqICuzrrxWELy3T9SSgJjXaIDlMifUebECEYFz7HDIGNAHHJiseZQDEdRr4V2NBxXjWM3MD8IJNDwC+oJsHSuuwZT1jC07OvWPqnk02+W0zseosCESxvszMWyN+UH9XQ2YtN+sZgNyAhmvwmeNsXZspgZHYnU+fjr6k+ipJCizIwr6bGNA2cl38HIFbz8PMR3QBAIUQTap9FcDwnORcafWQwn4F7xtj9OyObwHT7uUv+fNcbx8gh56RA5KrVdHrHWDKmA8Cl/G15h8o7Kd/xvwCCIR1NKZZKOZjHwSYWlaZdaP/pUhasqkDBeKWoilxykKHkjuWUcB5aOZjMZrt1OdS9T3Z0I2HP5PhyHwHSF0Zh3TiXx0Q/vLy2eWHv/zp8uYVmae3l6+/enR58uhJgrSP7znUKx/LCYVDCYWUAaQg/NnPz1vQe9S9VBghhzuOyOguDCibpFzlpqxxSom4cRasVwoCuIFnsTKQCF3YqD4iKg8elqqQ2ooiI1KzeK7WVlQF6unTZxlgUHGNlHS+Gtdu/PTfmcqcSqQungRfCyzlCkM3VabZrJcbw0bzHmwsgNYPVbxG5UYXYxyj0VK9p4gyG46NVIolIg8Vl+H7tFEgcAt14MlXGTeMBgFjaioXwP/N3/xNxh6jVspJDzk20ZOvvr68eV1ZdRY+BjoLdMW2ZBbYvBpyAwDGoc3iKwOfHms7NOJcPa4DeFAtxouPEVrmI+MyJKYHGrVT9D26Ksme0VkDJFWmopw2uo3OpIesNK9HjyoogbF/8YJGuVWKwym8Tw+aFVY3s9H6oPaagorcgDO1oKO9NBPcrADAQttD1LGPdLQCNDuMeb6PH0rdTW55QTrjjFNhmxYOJp057sv8RXp/wZnjICp0pubEIC2oyxzO+FirxWf/+uNfj8J5UaegkUPZpUKXTlvZehEwabPSbD2oRPeSDSdTufoB2q4ccvbUPgzQ8bl0LIP6R8iEcfgUBC71UHNgDVhCT6LWcNmAM81MRoJBm1Tl8+9krtd7LgH1FCKtQczYrsGx92B8cXxY3zqTfM+Mg3vXXo0J7kaLilLaxJS8HmuWGr5zi5Q4flPws66Ae5KVL4vhVeqz/8tvf1t7Oqo59zpAscnui3xmb4xiExBtdUsG53H4hz7yPe2mh68iHQIAPB92XgdMZFoF6GZuSg1nXfH8zH3BOA7SFwEsRKIVEpHmxXMfmdA5xEGHp7CmI2edmJkjn0dBh6zl9eEswLMgaAc3mUAzPuwL1mgc5oFR2uqsm/fvM+6umefPnqX1EYySr77++vLt2mpE4GpCEQe7YtkO5giHSLBDlVEzAAk4T4qLqutxzhzZmzSL73mKY0tgjr3ReVCciLlSVIYACrtC3yxtoL+vqAj31Qkxs8/YMc+VkX+XwPfbb7896NFSc9njOoa84zX4rFCJjlLApAVhcQhv3owIFX+mFgoWwVB3s8DaPe1SnLBbt3J221KDufOMj62mR2mo0ICqDdSQnbeFTfqBradlg4crmOuecr3wu6yT0H0f9fwSvOJ3WBvpybcaOJ7DVhc8e9YLVLWITJT+qt1WwRFgxprYAwS1du+UNRAQYQ5hDvWsaM17BLc21qHCWy+862Tccxa/q2+0zGCd6tqmOO2n/msFIqktLMuLOeZFFKfynK2TWSos78KeiJz+VF/NzkmV4yKcmYxPfInVArL/BMcPdfE9v+cMf7LGtR9Hzbk1ZQOxSQrgR/JzfCt8RQDQjOHODkt1mEPqKbVzPD/zhF1h7dsGK9nZR5xHDYpgz3A25pmTNZrq/QARxodrS8lMO5olArh+BHlOYGozWPUL/E9AneAxqurzFzizsCU8W5INgD5jYRmkc+3sjZvMTW1L/BnKaSgPuEMfzgah0o5zjqyNSZg5q109nwt8/qeffjqy+vi8BoQZl4lCsZ8VCuTezZJXlPG8dkyyeE7lfD0BKOx1xp09xJppcqd7GBGetF7Dxr16FVsIkwPmoeuJfQ/bqm2+mlTgmp7j+hRe8wguY6/IjrYVXcHKUk9Z62FUIOZEr+Z1EcA/o0zC+nieEfBKlkZq8Sf4w88EUnh3fSJBpArsNFg8AMyd30cd+jRBeAfWZc6+c9uJqTfHV58fzTXbNupXZgihjP7y4tnl//3Tv1zev3t1uXPnxuXJYxpLP7rcvd2eaInCx0cN3eyQuScb9a40hVF7agBrbN5v0b/GeORAbjYtzi8B0Li0UOEq5V8VqqMmbBLT1HrE0IS7XVUgsxFs7tD/Rn0RGWuWsc3hUyRMfZdtMh61obPBTJQnB/W15cPHFummmSnOl+qcbajN4sihGLSg/Ho+H0W2Fy8vT1jUM07NdFS4Js7B+hlmxa/OTNRPx8jsUymiW9hpY0HhdhGpNqLEKLXFBhsFRJi5wiDacw7DQoYQh4V3qlLoil+Hwvdg93twt0un8Z2kBYTrv5oCFqStL86GTTSo79Kmti2MvTZu9VBnnFVm83ljnGcoWUM6pqp9nlHPGLxtDN4hzxPjcm39kCxjuOTvergMVSfoC/qq8tfq/bh3HAGoP2svwXNyuKh4mvGKtHybjFZRquvNZ1foIwXIZKtXiqOx5R46i4oL5WDkQAOpC8pVrnqc9inoYpCYXzN8MWij/DbLS7uNoq6pExuljX3gYS1lKYZYmeshlDr3OiQaf8ajbRxKz0imYRko/n60nfjQdhz+p0FSvESVSFFK0fcELGRcbGtgQ/hl15qtaqG9wULFYNpWRvQvP5t8PePI79ug9hxE5f7M9akHIoc8n7HegrUjSmp2nffKu2eMETgoZegcFNnaxeC9Y0WGsi1MPISaTS/6eQY+VO3UcQ99eOPDu3LdtNQ5qYyeg/yOed89WZmhqY61zgvviQIrwbbrQ1SR321Nxc3VX7Y2LDUgZuPXMLdCRFdpcmjxvGscA5zVE9VNZNt5bl2u+6vZP9cnY8q4u/8ce57DfZt2LctO6XAlg7w6I1VD2U9+X3EW174Oof0WDWCsgzMrLZqNPcXWht4+hVyd6C9rrQ7bofKc9Pm1TkkvrVPLhSgjb08eIJc92oIuV1WUP3GWAlh9/JhAVaVVx83AzfWmDbb+jDWJI23gkrNytUjWqAd4XRNs7sPfWWuCvgJKAZAGPii84p9mA50/ndhzEJ+zfzQv7s0zq1ycbMSuL4sgmY4joK6eAJ/hOkdLjNUtB6w5qKuj3J5EUBTA4LPsPYFds9E8D3NhZtssKONGQJH9tHownkH7pC/CZ/ken6sgHSJ1t0qxdp0uSyAg7PrWToT8kBQAACAASURBVCbbMduD3TZTEtAHxW+p3gAaK3WIjUq/urazcGwE5jw3BEOkKtsCxf1Un6FrT5tpJsNg49riojRUgyb+xN/jfACkEDjDXyHwSeC5L8GfnOHLThaoaqZSm6Hfht+J38C59BngMpBT3yGB9+pDG6zUzuMnALBHKG+slezHsUkEefhZsy8ou7fNwyFieBcVfvrEdu0lQzlfB1sa5foEgmNjDGCMz4dA2lhurv2wzzg/l4HT7hN0QO/PmN2BNVE/1V6TvB97OWDrev8pSsN0XHvmFpxhNK1hNICJdsDODbNlfO8AvU5tGxSmqbBYhaXM9Onr8m5lDNZ/Zt9HqRcWycoveN74ZbsvAS/vmGTSLy+T0NGnpOyLgLSMluuadD2b+RZQkLrJ3Og3+q6CNtbcpkQNv3nCl2Ut9rnbN7ZCeWYjZbcw1+lIsISC7Tv4nGs3gBNxjf1i1xJJP6ILmyW6XquKjY2SfN3PZcE1ciwDIGfyRM5kSPqu7mPPoF+RIWxj+lcvnl7+9Q+/v3z48Oby4P7ty/17dy73k4K/ZgjzDKS6D3R5qpA3LpeHoBY0wA3tpXV3kdhlQcAZfv8+KBeLIShH5JDhuNK8/FGQw6pCFi1pbWCpi9bixWivd47OU1V92jdHRCQGZ6IJocugDPmWGppnGUAGDWWkNKSMYEqzZXw/PN4brXMApbdmDYSB5+SZeH4kvXWYRVpxHgkUQVOirLR+JPWgynOXBtqg5RRkrDbSg5Br99BpMa21k+mRdqKMGVTwu/Y95NCSEinFkQOIFWRAwPNwMIlEHHTbtBMpOh9DlLF7M2pR6aJu7jiK9jNbkMtnDHSDUsy5w4mwN2CyCOvRmMB7AiHHvJ2EMTDCUopFkUvnak2Y72mAGad8qFxQlClF6hDnOUJTHrXUvlCpo2h/vGxeeWBnKseCd+u3Km3dTV4qA/SqKpsGsXwItbkqWLZU4PsJ8BBnQRUuin49tA2ydOAx1maJFGDgPdO+I3VKV3ps9qZ9nlYMn4B10sRHMLv+nR549nuy1xHriSAB556xiOM32XocmLSdWENx96prlmfq3r32e/TAP5DwPmgdkxNdNspxq9PgTykuOlb20WrQVyeWd/BgZt+FZovoy/oQht64tSDgEltEPSr1WENfE6DQEmN07GQCMNjLFPPefJm1acBZcKAU0GbCCDjCMFhWQVGCjmFrWznUWVu1fWu2vXvrPEql1b4UBOLwk35cEIT74BQzX7xr9vCyBtqFOKIoPs8GKs1e5L8S9WdZcGxhZNjJMJ7XaTSmW5eps0M7IAMDqcX2PhQY4T4JRhZIuD6s4WIMcqAS9C07rzokn+P7YXssaDrXmLMO+Szj0KxGD2+Bi/xslEFsh78fG7WAXuGGHN5jEehou54NYJkPg6WgugMsAG2Y6zQCnnObQH0Khp5V1hvHZq0dRILmUHZ37m0MvA57JJmJDwSBnd+cU1MSNSBkzdKKgiwZ9jptoRQTGDX6OFtHw2JceX8Ffrimff343WRIaGUwhVCdDeYkz79nONQpT/ua+a76YjNRUki1AwId3LN14G0PY585zk/ud4CFY4G43jx73N9mg62xzHxOGdn3Zt7PIJXO2BHcneojcYDTW2yZanols2bY36xx67CSnXzy5KCvZQ2vvsn9LFMhAcPoyG12fif+EOcDXwpsxaEfhdwAXR+D3+EaZaUUkFIIhFpqnPkCO2V4CGwaJKSv8QJ+GQVeRyGa2OapLKuEWYX3ih9pt/m3WSDWcDJjp56PnIOpR8M/fNDaY7Ls7ePYIMy1LBhv0Mo7xp+7wGC4X1B5e0pAks+SwWZeyRJV3KdOeGioJ/9DH+N455WqxLca0HsAcgNSeQZBwMzdzuq0w1m2M21d7lXtPfvjU9l0rBPWJnv222+/y+uds7Gc4fZXzvob9fwchDHmAQcG1FsScQYO8/NQRt/EjtjyKOfFfBh+Xz+rZ2Tpq/jSSRComry2Z1FUH004tnL+tJR1WUAVdWypVs6V3Ud77rpXdIbxITv5lz//JfdmTXzz7bdZD+kbu+zcuTaV8a/abjU0ZDOQBOK+OUdO9Zp2G5DFYnmG2droMDyizVPVfA/NiJ2x+mcKEdrnkXGoD1vldcYofulAHltanNXJtTXX3yF5ANhcOmiy2VGev7ZqM4DznRj7lC2tl69MSG0LjA6uyZwqMMR6wnYdbVpGx+ddf11A+Ond5d0vzy//+sd/vrx7i5odTtu7y83LrcujB6VNtF8VvZKaImWdEKy1tUTFCz4NYXGhQ6d7+/5dD6l3Fum/ysuxOIJSfPx0eUDDXvocTqEp8shTuTL4uPKJrwIf6ccVfngN6NmR6gIly9Nn53rSHglGpPwZ3F6DSLjJRWjZgDowBkytx2hWwsMt9ZVT2rOPHdROxi31cacgy1o7W0EENZh8cnrlrPdOAusVp3JvvrjOQTtdI/uoJa3ni9nGoNhTX6VomXu1fcJVxITfCeIxBdE0dSUgGl3vjOAe2ZAFUXGYlhENkoqK5p49COiaw+N4c03GW2PKBkitZvoxNjWPcUpj5ZMggRmuBE02Nx4VU/EENm+zA1WyTD3CVF6LqvVgy/hXKb89zFYkHBnqt22NkLYbD+7nIAWVEnnR6Enn4r09mAwc67hXerqIdzN4HbfSTRizKm1VDVfaTtBbei+OnmNQpyy44gSsR4zFUcNFVn5qgzro6fm07BrPHXqhzY2noIZB5b/WKb1uzeeoJTyvKOfZiWIt4vyJZsr7Zx54lyCzDx6GtqUzE1U39sjox9gAqaDOH2uCPYwhY7w9SNyTfKZZ5tqJM43CgFKHkGvZI4h90DYIHVfXlXvcz0gHPAIx+/Ys+5nB1OkZLZJrQmcR9ChaW0WwiDeMBeDaiKreegsypziAHtyhba3vJmsVpzhzSf9LKEP7XOaROo1kT1uDbO1NKE5Tn9S5cu+LdmJXDXIzjyt0t4WKcvuHk0vQnMxcVWKl3nGIKh/OoYaJ4ucCAjm8RpNKD9oddKnDuaHCauvyVFDtZ0rVP9f38UyqpJpBFERjXFhrHIaMN/8WQAuwMqoRn2MNuafM+nDvrIsJOxxo/hz5BHvLTpn1Ydxw4g8wdHsmdZeraYS6H8cBJH+tUqCdHsJGAA2TnucZGxSUvodDxDyybtN+QJs/GlrU7OJwFtRLpmjBOe/M7xvYZN+dRGD4u5ktnrV18w8CXPJ9PsuY8H3HkeeRnVGH+UacKMbUeuajJpcSgD1Pfr4MG3Ok5HqYFKs/0+nnM6wd24dEqn0A4jnT4JgLSLinrdsLCr/zP044mYeHD48WDfn8qMGxtwuiuAf3B1AJTdSG76cm9ckqTfzGOtVztjtgxHQLXF+xo6u9EiiJYJWqh5w5Kw9QmIb1wLMQgMeXOde9LjjPPK3NA5RYg9+cLXsXHF9YWOdSB9Yz61CGhnMcMHcZf22hQnG2rEnm5V5rWLNXt34PgG09Lw1qeUfO0Zx7035gvOKnncRfskdfVTtAcIT1oAiKisP8m/3D/a7nfuvu2/IJ5d/2gM5ntxYYEwFkM7u8L2uGtR6hrdHceRYzOdrOBBL0HEYsZpR+QVSukfW2WnG+j64G6zM+45ITglXpzapQzEm5NwFr2D0lp53F9wJ4Uzs/9plzhk3Ef+LZ+GJNsJe1N9Z/8j6sS8ZJYRieLWfgtBnys1PpgMkW2S3nDK2+o8B6GsZzvU+XBDaCAe7z+LcTM4rtnPYB38c30IfInhsryjllXShGlL0U/6jxgucj73f2OXjHiMCsbAXapj1xw7ZaORTvD4jA2OSsnl1qIquZtjCEJibDMwlOZZ2MxVD1+lKyPePjo2/9uT/io925HdZewJ0J/5gBVqk/11p9fwL2U69l/R4TNWZI2eswJ1kPzCmsRHq6Y7M4ywFJsCXu3f+9gPDVz5d/+9MfLu/eQk/EwL5N24mkTG+1x1jkhzeQLOE0LJ74yYeTA37ndhdpkLQIG0AtfHsUpoa7beHyh485TBiANJkPN7+KUMkuRiJ3VJApLhY5ujQTsH6DBqZMigpvCQ6W8dHBT3bqwYPPaht0/PrneKPpKdJAot8tQmZWz1qhOHnPnieK18Gr899eIQRwyRQExb6TxR0nc2pPBkqg9Cwcs2imrd0QCW5vtXdgskOnlhhSOWx5kKLnNXamZg6+eNprhM7YQ5eHO5RYpa1OaIXfYRHmme3xtUDrGIvBiWYcw42GwvCplCKCzZ+f/xwnAkqaaB3rCYeBxSo1kxo/HCO+ij69PQ5h5tgWFlybgI0sRqm/zZQkMD/6+rS/H997PzVG6SUE3lljN2+UDqyK03rihBZED7bXpagZyJkxEG3toQNFqLWFnd9K+Degolk5tJ3Jr8fJa6aNQDhF5qceXcx7ekIpF0xmIfWIVzVQa3+YO94fA9I1c6fKmgjLQF2VIjSHOsj7Wr3g8HEYJpN/oq3wPqLGFeYpXTaO+AK1osirRVgQfn4X1ltpdFXYk5LGc/IuZl+9VwMmnKAGGaEcznFz7M0uG5BEXGgZ89T0zoCyRutwjH8P0jiBFJyTKJENmDFgFSn0UJTmk/W9Hl018Kxn1mSzURhj6iQEGqyzDQo4RDyOC61O1r+UzyhMYM1XUdW1fjiJynhAi3DybnxPpFrnvwFNVYx5vqCdp7nzPaWWMqbJWI3W7CGRA05Hapll3ikqcFPnDQ2Q7Mqan7O32cPJ5E5+PT3Kdphes8QgogAulZnPnM92H87V1ph7lDE3I8s6EoE+AwZ8zybc3AtnjD8rXtOzIRmu1V3zrPZ0Yzw94Etlh27cWvTcewrR/N45iMpaXODvmZCs17v3R60Ye8vMjs4rjklVH1FVLFCkQmKchily8/us6QYgRZ/jgCybGXAjYgxvs9+ZCwMMs2aZl2Xa+Jl0Z64TZ3h1fNi5qBqTnUIkY3Y+tcpD+Vu3NaW/CUGIzhtAS3VkvqzfY+yTHfnwYb2FO+8H6LRAic8mIJtwS9bS7HayKWaIzm0vjsO4ASrParZEe2bvwLS5mQNnoNBzt8FhbRJn0+MAMTAfsn/WLqSgZwXkjnmQNrmsiXRYfi5FS4GeM6AW30NF8D2DKqaHs7e1x5gE+JDGH4M0evoCU9dYfYrS49PWgbYQa5FgHfURID9+nFcBcCCLpgIk9+HLMhDBUllJefdRNfsofZbzXsG2JnDKHJahwbNxQwLtqCIm+OkeqvDVp6wTAj/+zVplfRmEmDE38yuoo63KvI8t5vw0qLsC6YKsPJcOdxIby+rpE2oL49uN+eE1zdwdJTEL9vTxPAe4t3vb8oQEwCc6vK03PF9NVLju/H7AxQnjZJ1sXyiGcwRFH9tahXo2bB/nQBhHy46aPT6XhWRdpm68OhbaXQPJgqltpZFSpwHG+ljdDLVLPIdngGJEzlf8lAGZ+k+1ZQ1IBT2YF+6d/rjYtDu340+HvZD2LKvlnRK+tjMCLaOt87yx/5SjLZkUsZX1qzTgrq9980K2nzVgEB0mwPaGdaZpkbE+lD5bkhaKTA78Ze0zB2QdXTN5p4HrEfC7eetgAvAzzgOA8GtWvL3CDd5cW4zXuc+x5zs/F+Ctra0wJ1RbfDCpwBlDxOemBBvw5z9vO1HK6NtXP19++POfEgjeu4sQSJ1uHvTGp8p1x/kZegwzrAu1dKsIFRwNbelnVWEQnHKi2FdpztprJvNln6Mc3EV6CAwIGFKcPA65tJM4ONTOQVlYHRETYGBkTePVeT9RHuH9fvxwIO72RGEyj8U/J6K1LDV8ZsHiGI4bTqTPAn706GEoQjh2OPgEETG+d4okk9Vg7Hh3e//xvWwsg+j1wuP6cVJuVyErRmbqlEw2qAfX/Oabr4+eg+kNZx3ByRkLsrd3JTNncJO6CxbGmljmUHnZ/onMKc59+Okpii8NDqPBv+u8EVyvL9WCMakMqpja4w/ngzH5y1/+kjHHKTLTxu/yczc8z5TiabLDU1Ul6DsQlgWEZuWwKSDxBqoxnOvhFV565M8JnldvtmyPFIrUUqS/FY1YG3TFsI1uIdWtNRDrxTXlVOkTOpQ+00E7GVLP75l5rRNWhIu1Ap3kfycgZN+xZhADivNpr8YP//8BYZHGay9C2y0kiBjSqxPJMzEeOERkTKOShopvWshcr2HmyzoNDnDeMUZ4NKJQTdKr6cOxN47m3nPUpWmovBlkdJnh0IPWs44xCzV49ZA+b8CBtRJhbGM3VgPHs4gQinzzM67JHPH7Iq0KvCR7QoNz9t0OJ1tPMFY6uDk8pjJJ8TrPxn+sZ5x9AI2AY9lX7RMVJcM1Li4Frcguz2AGRIcWu0PQGdrw0Ti79GudJINI6cfsrTg7AAQTlSj9CPphwQjskeI+Uv9iA041oHVeoVeXWcCY8vwJFpb1tmYptJ/VmWGP3acGeB7wEdt63xYrFPxjl9OyZMIK7p0oKS54SXb9VKeF05/s/f37eSfGsLUmVXF1TUDX4r5kvETtCQhYo2QCECTDFjFHBKfp8Tdqpyh2sgWjCZqZ1QEOyLF2CNiXZtRqN5jrshmapWEszc7k8F97g4ioTcEx91l7igRTAzbtr2bA5f0VleHeAdvIyk/l73ASbt7MHuZ5sN0G0gYmyRas8frh7J7KFkLjPp3L54DMa53vmZ5ar6DFNaD4jzKEPXMajFqLmdYLyyK6dhLsDiDznLUlRgDh1amq5qmqaBxsFQftXTmbEUc17Is61Kr+hda9nnWMO3tD4QrB3moUVGlZZlKcw/kbisrkTJmDzc/Ze0c2CwGYlYRY58i7NODq+jXDaZz75Z/uqTAcZp+sdQ1YflZ1JVBZy5UEIguGz05mgrIFQ65TwfWo+I6JE8bRhw/xx7jWs6dPjzpHRUO4fzO6bS9gcCWAfWYoqTRasLF19lKldcRDrxvlMn6n4jIfPlyeP3+WM77MiJ5hDYoGuNqAfoyQgLIELPbnhTo9RgDrPHtvvUfPFORQIleKwvkUsGtK3vwMbQhsIvPK2qaejWfFliHY1lrnT8nSkIWCScLYpG5yIm9RKZ4NqcjOs2Y7x+gyiDSwzXk9WjnvbN9bfVLOGKjiBIT6egTl3KPtRgC62t8TOxJRmbV8MXAQBDM76z7g/Q0Izdhefe6yb87ZV9aAtgIfiZ9hr/3y5/xMgFKgk3XFXPBFI/i03/pEsqigTQDBCMu0tMNMHNdpUmhB5oRsmCt8TMaFoOy3v/3twSCSUSKoHKbZ1PNllBxZRUSCNl+2HGJzyQYihsDPJgMvkJMYYsAyfi/jADNIP7HikE1KCTgImJn84vNcj32vbZQVpI0U5Aj4PZYGz4of53UFcGhpRRLkVweEb14+u/zpX/+QGkICwju3b1xu37yNN3LwiVvD0EPvQjYpcu5Dqkc9rLhGC7yzwVQuS2NQNtM4yTo9o6PhhOZacyp1ahNYElwRJInMnSTOP7xv1khjJwJVx48C326AGOtR7NggOkylri5rN8cqNKmJg5yNdIqXpzTFM8VxXoDMwVi1yI5LNuxoU6WmPGh9hqqC9kxEqhi625xK0aDW+EBBK/0Ig4GB4ecssJcIx0SgBlpUaYB8xZFDmhj0cHMV2scoRVI7Inu7VHNpM800sOi4lwIJUUoc6pYbrB6y49IaQ95ZdJmpOTdQ5TqRRD/REg9oRFDgQIFPo10Q8qDm8VcPfwWAzDalB9JoTakFO/XTKg+/tE2Rwh5eNTYE9VBE2SwZ+9VKCBQElTurha4IneBTSh7XPqilUZirOM9B2ZhYEu9tP0V595/x2M8ewun9ub7zhlEPski2asHvl0ZbJI41zHx6wKpqyLvpaMe4vIdvPuGOFSe7DkVmg1IPubdm5UyP4H0JWlVjxcAnizNa7lmIhjWRYOtcMzxBGwMk7n8EDUFuS69pQ91mSaVbm5mvQb72v/OZXVXsWUEXMxQG7yKjZuKZX7NSoR4vQOJQIKDQqY59mi1znTj+sQPLpA8cPdawqKZqrg3sPixDUeq4znyzQwXY+GqB+VVgwfoU7y+FPIFn2tE8OWgkySSvRQnXT0ARml4zfKL/AiJSvZoRLGXVbXm2B6mb3UEYyt6jR0f9cRRkP37KehDgSIC9jBj7RKGQgjWVRW8tSWukHB9tnntcNNXPtf/haJyxgaW/8gwKz3C/OMCj90hV1QmIg3ZSh+QeycS+etU+VOtFhXNVkSpEXUqDbWakkvLnvmf/H21vomxXlhzZXcxTzlWk+P8f1eoWu1tNVrGpIrMSSMx4GJ5sufs69yRYpk7JTDDLQuG9e8+wh9gRHh4ecbpob/T4yRQ2J3S27FmCwqH2seGM2Wqg+U4CafrQzpkNmh6aeQM5bVtAgNFNjyBmdE/padiB1Mjae3CIs7VBjH2C4glD6ZzreHHPUtcQLdpatJ3LnEQRcp6L69bO0TrmSfZy3s/6pK/6H0rZsgYzTqZr4dQGg+9/nSlMsAAFeU7vOWA+U4RZuwEikpUiEOiY8O45S/ZMvp/rLWO+c0vwIUDGgBjWPd8NM2hBaf2lghvZ9wG7u3/PIF3279G7t/W5BLVH3e78h5QOjIaHPQrlFsYLmYLV5RV4btZKu+g7nf/2XQSrAmAuYxzGzO3t5fmL50dvuh9++CEZedY8fgZOd6ibj7p++QPDp9egvKj1T54jeZYFyq2hKkCbDPyc5wSmAcVLBY7qLTT6xwPYIpI1Zc6VZ3CueqYFwKH+b+0QuLfUvfo9ZOk/ZHz5z0Bdu2nCgWcL/XXiLQUom9SQbhzW0hrGN6t3pRBSW8r6ZH4URGrfy2bgPF9ajtK51r4fImMIiAxoDAgJEy3iSW17pa1KfdtqplNzPtXxgLwTNLKXZzQmkswpCBCQIOVfHdPzupZpVoXfAudtNUTQ2T530jt5H9cOfgrjks4C8xvdW4CUghYKfzF3BuQ7Yur7nVpFZD6mlus9ed7sk5zDDRb5AzhIYMm74OMREDIOguPJUGa/jI46dlftd6/hPbR7JrGIiY5nXAbdNR3/H1s11pr9ZbHboesvwcKrhfq7vuwFrQpepSZ0uhrn8gquzR43S5pM7+p2jQvMWAv0lPFwP/bo/0VA+PHy/vWLy5//9D9CGX30kGAHUZnHCQpZBNTflTZTQYWqF7bvIOIC6ckzKkYCChppJqqvYh/IHMFUuMNbyB70GOX2Aby2EMhCx3FMQWMVnmJAw4turVjpPq3bOfofrsC0C7s8Xye2i6lor0hGlSurAMX9I7ed/h2kZatCxe96EEBnbRPn0HbWb9Hi32Y9rlk0npfNz/WO2pul9Xle6HIsiNA2JuTC5zKmdy6Vq12fvaTa1weQzcTPzSbGQQF9v/8gThnZrxyWX1HIUl/wvn0W3WhHRiCqW6CgPRAyVjOEMeLL/po9DfKgc3gSEzBF7TgkMzaacSiWM0CpG5w6JuOJQ+lBZQDHPBEQ8zkMFgExY+7hwvu3WPxLxpJnijGLAWoWxqxsA8KieUWqWljNuEXSe6ix41LnuId3st9DTTNfy+DqULuWGMuzPDAGmEMMRzICS8niVECimdj25EowsqCVd7AeU3VSi46TZRk97tyc9BzItmXElDhHj47xnWAL46NwAwYdIxERGRq7JrPQ/bYVUiR71BTGE+ReerT0GuaFsf23f/tL9hyfC5L8lJ/3gEm9yhwje+fkUB/ltmNHz1PoG63BMXjpOq9Igms9e3a0FSk0tTutmzC4sUan9qS1UqwBKaQ6KBx8zJXrpWvlfQJlvsceT93r6jZynwQNzYqqTmr937mmVmRUx+nrZ68DVIVF7Z60nOwX6vQeUd9acMIsZ9DiqZJ5EJwPhGRgUMB7+uwYK50QDmpFmXDMCDqsZ4g9XSbBtj9VWIOm22AhrTPmnDPnFr4XbS6qyx/WfO41iiA2n/2pA2NAJ2oryMN3kxmcCIdUJDNNUusC7ph9PtHZzNCzkg/J99WTdj/XMeUPa817UZeo3TQwMCDERrD/DAhDu4tM/ZvYYsbQWnPBwLRrmlIyDiLBuRlWxow1xWGd9feIc7A1j2eK8AH8rNQAW9TgomdUHNE1O4f9AnuFd+O6qUlMjfW1Pjzr//2HCax0v5B15z0i4vLxY0QyAD5CqXxfUFIqL2NnbZ0ZjdiVo11Ps5HJ0sxG94y7c/TTjDiD1MjjRKqDanDlevc8MsuZOqYFT9LBWK866dwTm15HtBRH5zL2bAJN2Lmz8uiZ8eHa0NGzRqpAVver4AT2IXuYrBr1YnfvhhlkcGVG8wgIT+Co78RzJgutyMnooZ6JijzZqzQ0tmXM0id4dGnrmZJZGkAsMyBB4oKAtNp6VtZQ6pffs05rW6xlNOtiPSnXg57IOuU8oxXLzz//nD2BvU9W6EI25NWE1uo7xjklM7fecwlc7tw9arkMZDK2y2weivBTQ+f71l0F0DFTNACJZ+S52T8Zy9WNWS7Bz2MzTgCvCpJmwkIdXOaW72Pf8E0bSDA2LR0SyPBZBdzZ82HSjDFjewjGLcJR9oQ8SkmuJRgyMRRzsZY287j1HnD1482hbF/AsaB5sl2rn+U+qfPNIQL9Glp725YJtiiCd6aXHqKHy5KyHrAD2oAExKND1q9dKcBscBgGA+ZZO2T0WJfZfwQz0wXxnBO4yviM/cd7RH12gTj3pC2ZJTco+vJH9WF9bAWKuC9nxPPnvxxtRwAwyNi2Lp6a+7UCGtss5+PYYIlhlkkvo5HsYYGOlAjsZ1Hbn/+P3aQ8Kn7gI4Ru1rvytvR5SwFCUadfMp0DYBRGKIYxa2kevw+YGAFO2uaVWVOWSQUPmT/BWfYQNho7gB9CTIB9kGF0DtBtCfP7MoS3ny43iMr8WVEZqEZkfR5dHj94FMponQ8CnApPkM1rUXkR0TjK1NzdKZ8d8RkdOQNGDFcP4EbloLm8BKghbScGah0HtY4hUqRSkc40jm7MGvugSUMMvVAPwxWPztB69uD8iYA1sTRd1AAAIABJREFUwMA5WLAa+ld70iSjt7S0Sp040UoOB0FZIJDsxK4R6fbb0mVUCE1wuVRBnI615ggaHoremgDvXbhAlAynnJVnWRNpvmOmR2TXwCRGcVlQHW4PxWy+U98bF3/ntJm0BkUszGY0Re9CD5mDVpXDUlA6/pV+VqQgSMttlVvZUOlHY7/Cocui3HmX1S8mDT5lzNIPS+GNc7sazDOtwgC071zDaABLAM371FliLVz7AIluB7mT7/2oaDGBgO0mpDYWie/hJkXmcNaHWrm2MoYT3JBW0WHtOub9cLRTN7j78wwGNgbaRdEakGUdId/99MmhOmZtnc7L13Ns1stDzJrG0GFC0Wr20P6FOjBeJ6j40HLHXEEJ9o7OHgcNB0yoCqPx+EyqyXE/s4UeKnV0q07m2rPWKUyD0WWkQ25lZhxEGUOjGQXP2igDTj4n1dW2HlKW2cOKCsSRe/Ysh1/Xfp1GvmufLfanh1DG7mgT0OA56sETAlDp8xjHiY5gtB2XCGgp4T2q0lmsg/Uc2u4RdO0wEu1epgKQDXqNzx3EdIGvWdVQS9eqxvse73KfrM3T0FuT5RuIZi1pAEDWpkpoUY1udiqZFUCbiW8xPwnGZw98/4AqY2qwj0QzW5e+rMmyld3nVa9jbQCmEKTxhyCDw10aYQCz7Xe+J0vBgMp1dnZweRauZyZG9kPrqisaEDBhSo9moQIoDWkPAHPAYXUU+H1YGAPkZAyYJczzPXrYvrU7U7hfnJSp1zFHaV49xLtUyba2qE3r2CnkwzMw/zpq2Bx+HyZJ6nSKgIc+PybKjswJfNT2UVPWLFlrVTnrsZVQ86FCWWPJ2JgZTFYBYGDgS+z09rEBQNZI2ixUGZv3Jpjmmazj4//rzGZch85LWbe2Wcqn9eFR60zP3FKszYbGpmR+2nvLsdbGn220NYBmGeu4V0jkoHnu/BKAOGdDslbJbkP/2ntq/7QR1s4yvulPuMDI5zhAidEds+4XGLUOvUCRomtnsRXHy35mqSdMqUPtu9R37oGddF6utnCqsqvzNsPimXM+VwxMdZxzVi1wOMpBorhchlBOu9kBKe8BBwcC8Ln27G1pR/aTIiujdfY9CsxKaY1tViBuWgnxs6aKzX3NcMUH2R/XgboDB+gT31JQiTlq7VnEcxBpM0s14Eh/yXpx3g2bGiAH/2OKsdpjwYwkJg419d4n4LHUfZWkl1DQP2wQP5XpARGO17mVUtTI39Pfsj4G+8a6TDPfCXb3XwJk/Mr5FjISBEn4PjRHgrNQNhfE5nlWQ+gYnrPc3NtAxDHImmaf03oM0bHPFX4qK7ABr9lV1pQ+dc7ViBSi1VBF99bMdjyyxifGJ+AjAO3ZynOzPjnf4iusZZa+UXoqJjFTSmrotGPWXBMU69WcQL8Z4pSC7L0aaCKSWD+1nQoKwutPG8vwndb9N9ER/Qg+L8tjQJdtxRxb62UDhJBd3jh7fjKmBSffxY/h+axjZ05CU0bY53fVEF4+Xz6+eXn51//5p8vNzdsLSYL7924jJvPo4ePLvQtoH5u82bIYjvDACQaLRMl2oy1F5fCh2VQc5v7DB5d3Hz4kjcvkgGLGSaEQ9M3by2MoRpOZZkBdVPy+h3MDvjgpBCVD45I1u1tksGpe5fk7CR5accLXT84gsjzu0u/O/GgzdXwuWbgc3p9nKJp5YFHgUJoxrSPRHmq8O8/IogjvPA2dizQc1ICl+4M8zTnA0eEgiAO74EnHF2SZEY766pSxuBebiiJSNi5cdO4NsvLjDz82uJzwydVAMvY1AtYZtWap2TSzoCoEdtxMq2+cd/CdjUEO0s0lzk0EbCI1/nkKoCjgNcNjnQwbIuM3SrD/X5GM1hr0P+fUgPLIAM1Zlo6jg1U6cJ0jngtDaYuA9Iac/L8Bgap+9noDtbeOUwfFd8w6XAJN9ViVZ/kMmzu02Qi5NNkWavWUWVP/tjYBGe9lw5gvpZHjhA6l8tBofUL58j6LwXickO1Ag8nuyQaT/vFaHmI6FHzflgo6OecsW5zhHUZmOxgr5grnGscRw2rwK0LJOvbnWQ+rEU0fvWXaNKpnB+l84BuMdC88OA6VsAfI9p/q56zNkJLD2CpfftBHp8ClE20NGcijEuZmHVj7/N7aFefgGuTXof6N83MKbMKkmNqp61gH1wBYB4dgWqokP4sAEA3JCSBWR2ztH8FrRCDu3U+j5ygOnmhuPK8IKzbTTLSZXd6PDAo2QAl4HBTRdJ81wZIU8a35IPVTKfUQZU3Xb2mNUDIOHJCjeac26POXZJcDosRxLYWwTISKWMUhXD2htE72ynEtxGTiyADC3c/aYw2KSksvDeVmJQzdk6WFZd+Ano+uGBR7NDwzr0fgcaImmg1zXDy8uS+tJwR1AEVsYCylr4tjq9utuEyDGVZbAQgMNvtsb9sqxim4FLu72iaeS1qcjji3uJZGKBBBjX+BTeck707z6swnQf81oxSnZ8E9TkSd/7b34BpSOT0zzoGcAByfS9Z3gZmiOcy3dtl5ybofxZ4xSRlEGi63pv5rwMtAw2cK2DSnMbTgCQBp3xOsKp0/hzhgxSjSXwNpiunw88OmzC851xsTpEXd8wk1tw18U7c2Kpd0cs/4gNlzfs+ZKAN9KY95v61TfaEAq3svxoo17DW4J98BTCgVum17GJewGw5J/TJ9bFcUwGz9gQUi+Bn3DJg/NsIRZK/hecDUAZkJ+o9WYV1vrF0W0Bl4NhgVMO/4/7avr3s1QfNatnB93p0/YcwMHPF8jHDSfJ0jAzfg2XXJWm5dlbVdTVpou7V7YRUNiDr33Ysfgl3bmR5Aaz7PIaKyUh4z9dqWzMvjx1kb+ILZVzaQX2ux44De/xF83cFyZifmR2YyY2OmGs4ZEAbeFPKZQ9kM7H180Kzr+RZhlC1jqvJ55jQCP48TEFP7aMsI64sF85xPxqaMulJYs+cmqFbwgOxXfUttbUBLqboL7mqLap/MKsd07gzNOb+EiD6VGbow+aYknzP7Y89s7hFQcIzEAERkS9VS8MxcdwT93dj1k5iP/k8VRtv+SZthZwRLVbK+1yqE9/Q5HK+s4/n4MkpcK7JmkuRYpwBLvfh+93Pp2ecWJEc7kIHc+DHMCXaVOm/8WTO9vy8gvP10+fCathP/dPn86cPl8SOyRbeXe3faXgDaaDnL7POqPKaGMM7v1NBOZ14j99LL3rx9d7m9cxsn+PVrnMfKzFsz8uFdhV0IoFQEPKf1HfgcFHNOEKrRUHKQ9bC/ou9xhqfOds5waKBa79cszvVQaCAaGVmazRMVR9ChCyCNN1efwu9IlxNc8ewoZrKp4uSO+pOavjuXpK1xXJDEZQG0/1wNZgzY0DEKlHHKWMzZVGn03EOYImUNkhkRFhXP+f3338WZP1SZ7ldFr3WQ7RMojx9HIhxmD//V0hkURqp/4+z4sNg8AOKkDfUL8ryMIptBhVODWDY3wX6C41FqOlc17un3wmGfjEeLxfk9By4BXA7A/RcjMQoUc6SzwDOE97/GvDFAX4ocZfNM5EE1Kb6L4mnozATd0Cs1MmvCzb3MKLZ+crUKoyArmBKaEIHUu7ehCzCP3BPBEf6uk9MDuKhjayRAcEDzlFr2YMsYYRCnjpl3GDUaQ1QqF2ptRb+z1qbAa0amAVfRToNFnamgV2vrwqGqM6MDwF4165wemqc+f1FvHOIbWthqxNjTrGsL4pWrthZAtNzsWeh064kjkicY4ziwP3zOigVV7AXb8NOPP83IvTvWqVmRHP5bj9ZKMkYx7NvLIqdmYskg81neHUCG+pijdsO6plP/K/YE+4p9bN8h7sEeVQ0ugJFNoVV7m/OhoxMHdftIeq+HTgPv1s/oOOgE+F7WdfBukZjXhtKXKXXGpZwLBvA5lXp1Zpg3xo6Dg3nKYRsRmtoPnqMq0atBWU1d3tfM7UkJ8gzeiIZHVONyJ427uW/qqtY+xbWR5ssbC0EmHdAAghNs0aYrQkOgopQ4ZwmeR4LDk/JkqFYBCruOKppUARTXIsEmezUiXeybqXlqe7Ku/mM8158EKW8NO/e6Ur2hdTUI5fsCEx7iZ9tZZ1NRldaRYAca4EzpeNnL1LFO0EenRufKjL2gketLcEOK3TGOo3K7Fo/+vhM+S13iqZ0D7/f9Dz8cjBvr4bm+qt5mjA0WnEcGCrunOiqfV0FWp43nCmVqIOlRs7fxU7xF1N26yYzzVJMPp+tU7+w6c92e6ffS8iK2Y1sDGTGClae9mz1qCcHR6/YKPOq0MfbJ6I7m7hin9Y4g5nwUny9A3CngO9Oasw8ES1bzKICXAD0A27WG1fNdm+JZaHboyNgReJ2ohslMr4wjpT2j2mYNn4T1eOYrKItIzuzHMpmANipCX+vymulkvaQedAF2HN+dCfzOOrooSI9tlnVBH9h31U2IUmgyK+0bXR+FLH3tDc8WkBMQdcFhfYb/GKjm/nuerJ9l6FIrt5YHpYE/DEU2434LkPYwbJ34MhEPrJp7BATTwqtgSDCgaD68qZjcfYTsnlx++umnBDvMXRIdJ9VU9qK1ZzM9v/nLNWPQwlhyf88Bs0i1YTK4Widrpi97U4baWnPl/L937/LjDz9k/EjgYFvtfeya8GFSRjS2kcG1Z6utjgT+BSa08Q7OWVU2Ge2HDw6VUe7DnsH/1Z7JJoifuTratrjinGoJCs9e2umT47xJQBrGW5MU/GE8ZNfFjhncrqzhnJhiD0Q4axlSyyeSTdRP3Zl7/h5UanwpSlTMnOuTkQTjnUMDXQsvs9KWiQgmSKvmnZmT+Pxv3xxJB5kBPI/BPs/BdVkbP3z/Q8T3fl9AePly+fT2ZWoIURf95hm1dqiPFqmiH+GDBxyMEd9djzUcQ+pO/mNAyOahVucVSj/UV4Bww5tNXyuyjq2pi1FgE20y4GvXOPSgtfCayQuamgO+wVz42jQ9zUFcCV0mSxT3fBBIwZF20GzhGgFvQTPQocChxDM1LJ3qLB4OgDn4BrCKYxD0Ka2sIItoYOW7uxHPbSd0iA22mDCc4RjtqVryOx3/GB7UkLaYuSefNd3NRkivQVQ0g7RUmlsHQANbpbmphp5okBnjNWitoE+zc/ysqefKq1cqfwIU0BOO2joEMfr7vPsXQICi9yIgOLk8v3N05r0bBJjdjRFGeWv03Qj6kG399LGO1lAeM3lSh71f5fWlmoySEGRzY7MDOCIjKxYX7cQZA9CIcuTEPQ70cQquzXJQU1pJ+2Sr1xyUd2E9xDFKj8aKWNykRhWxCdRoqY+tEm1R/1LtRCNFcRMg2PMoAU7pX2Z9PdAO3vjqG4/AkqBydQ9VZStCXNCm9AueAZ4+88PBJM0za45WCqv5aKa+6DMBmqCGDkOcIMUStkbisCBA8P59DtXDqI4OIirHvRiDAClD0XVoRF05mA60zjY3n2m10czSQW88OQfuiQAtqzeOg7ben/x/smw8FwbTcTsXhkfKesGEjtlRT3CiHJvl1vHy4PSwXAyxSKLS+kddxRQeBTPMjJz7UJW2WcTTINT9LaXYDMzZ8dTBCB1me1/nFceAw429KK2NoFLxhQI9VRNUiEVHETaI/9/9cbzjIc2/Gq4NBmPE/jVjxI+xK1EHPq0ZnXvHNNedUELWiqDL58+HyE9oOwMCDeIOutXqcPiuDqB2/XyAW+/F+EXoZSqXBJSpBdm9s07TGxPArdkU6ZM6LzpMrgNtmxkPM8J8XnqX1EScWamo2HjeN62VVi/onjs7Cj0nS6dm/Ep9LFPhcIjXS65196denWux4HoMiLIaDkEZ6bo8r3RxqVxmfa98BPHb6xnk2DFWimRJF2e/WT8Z8bllK1Qv9bx2XTiWnlPH3wRjC3Z3+B0iEfy74OjH3/Q7NCBsfXTVLFUHPoKoZZfMkiY7fohCdIYPW6wgxejz56xMweDS9BNY2eJnYlHJQl0XjBfO3jNw4Icpj8n5TJ1Se74yF+oV2O84weIyX+5RfQ5+bkZcJzXCW3Fwm1FnPzj/BqaOdWmyUN8qStUKu47D13aAf7tmCnaWHcT3AoIMCPtb6fQrIFMQ/2xXc68j8tpvVoeFv6k+A3VirCXmIgkHhd6SWb3S1pNFWgY0QfpaG2AH8GWj6TBBJmrwcwZOAdl5jh2bGJbPxvwYHAVQxTlfNvZ4J5kDAxR+sxaur12be6LXcv+UuQToRYSrtZjnuVD3I/Rv6Ip+7qQ1wS0MipgP7FPYJlF5vtL+C/I3sVG/plTKAnj1LQAt8Xthr0lRFuSOeBCRROqFW2rGeeOZ5nrTXqRefbBc9uOJDeUYBqxN6yfo0TeHomh82vk6trLLHpxPr//h3Jn0cL0mw7iMIXFL6ixXM6m9PVhZAVAE3unQUIo890t2OP56s/j8OQDE1ebLZjrOvqhiA5Idcd9hZ1LvnDZYtOUrm0QA72DKqGR8Kkv6fQEhhcbvXl3+9M///XL3zpfLjz98l8Aw/P93bT4Zme47LLM6iASCjx8/vdxBifRMGU3jz8eXBxSwvm3K8v0ktkFIi6aWWhc06FCwbPsBUaos+vW1MzvBogw9aShmDrxJmhMUWnviZGrMi/BMoGb1gj1guiiZMJSIoraYPk6VVJaWxYKWM9+MUbOFPmuMMYj+6umseePZWAipfUFgY2iyi1BZdv5NQKjqVpucYySb8Qkau8ALxIGFST0m7881+Wz6o/1QJOXF8xdD9tvnTQckRpcA5ETHjIG059GsSGs8r3TOKBTNGWpbjQq46DSqmhZ0/eSYn68ruieVBaMSSvG4/zwbxhhKJ3MhHcn+bcx96gOZG7j3Qy+DOe6QMJjq2mlWkYORMbAm8vnzF2moSqaazAV0XBTaeI6um6IqrTl8sCzxNUt4oNBBIhucScXLs84RDhd/ffs4/DDWMY7LaAuIiDga1JzVspJRWoYs9IghYopRVH3tc3sLLlsoZQhHgOeJWMgoQxaaW7uh8WJsOeg0wDGcU4YzwG4GrgFwwIdlQEoXaU2QtVlMB+IKUUQdgs29RQd1/Pm3vP6gj3NmWesAM+4/MlU6x6mtm4JZHIzQYIrmUgunQy3Nz/YCZIBCyRgVifGCRsH3cAQD8qQGrPUsotJZw6PemtE/6CGj0mbORw0WtU1QsIPOzC8/O2rmrJsYtbEO8J3Mly09pLxxTWlpyXZFAAibXHVOQDSk2fl5sgGzHz08m8GxziHzOaZAkOyHDyuyMyVmfn/QK8eICA1m6ogekNjgqN1NnZT55b9eHxGcKW7eXjK+zB/7DVSUZ+Znr1+9yvxxqCX7NAp1lTuhoa7WdRkK3qe0oQJ69kJkHpk/MlAqYh4o+oJN5zNnlbWPRz/X9qTLfluzYq5vkMa7sH7aO7WZebLJyUrSRHkiBQa7tvGxBj2HfwQHHmVcLJcAgU9N2mdA2G+CxJvtMljkuyDdBQLrcDgugmRSjBTJENy0VQ3z9+2330UVkD8wNziXmAfOHAXEGDuoxJkTzo0Fw6HtjprL/mJvJxiYkFwdQeuSrzXlARkmJqNjyZhx/atQCT3RKgYSEaplegPa6KyPqmpQqI3l99mTAGyzgbx7BEUmgiNzwGwx86tDz5xIEWT90F6B35Hh4nr87pyp00ZIGbYu8ggEpjDIv517s2LJ9q8shjmQtcI7Ewz7HeYltjy+RGnYArMBREatZg3xX5zN14gBdT9hA1mbnvmMg3WxZ1DMeiz2DusuolHbc7y/4Bv3U0gMH4ffHeU+795lTyBOkx60Azg5680c6UcEwHn/Plk290NqnZZ10SdKYDpwNeAf52v6YXLv2nfPDUEz1aML/rQ1WQLuKbpzP79bqudVVEpbH3bJFHGtY08pDaJ4q/0NCEB93nouauO9Bu/Ks3lOCOom67qMuwBIQPEFsmXElXkX/+Krvo+nWPCw+22nUkDZ5824LUHTZ6hAU3zcB/djY1iXAKAFGErZteZc/5V1oKL00X5l+xK/057DsvwoV9I345xirAl48dV/+etff0MvbrBcfY1zban7PXt+JSj68Udt/c7PBHR3aP3Q8z8BKIDSUzKC17Y/ZrJzJrOXoUJLGV2LI4Nm1sXZriTQHM1Y8Jy1l8zgTYUnVf5ON4CpQhPsAqjqS2IXeQ5EprABtoDiXqxfQZL48Kn1byAZwGxn/EE7hTlCf+CxWZi/77797igRCPCeMrepwQ5opGE9+w5A4/cFhJ9uLq9fPr/88z/9t8v9e3cuf/d3P15uP39M/6gIoSwASqf6O0ul34MSQ+Ps3waEcSrD+y4ak4ODoss1L/306ao6FTTeg2TZpTYvLb3uoCqkvUE3YzJE68EUZVMc19AQqtJzZGNWxH44MCfnoi0lmnELUnr3XtSznKQGeFL9SpvN4l3GJw7rh9YQYjBEgpPxHNdZw8Vzl7KB4/X+qG3B0BNQKFBiJgPDh5FU8CYO9Wif/I3hBWUgqDFIDQJz9BeCnvA61+VaPYhxMtt0vUF5VSibLbgiuDFENiY9KZTm8FovR94Lp7XBbakiBhLWZQEISFn1+qF33Xw8HG/fz/qoqBSmbxeKqW1yX6ChWTZRJv4dx349XEQng+wEYCgSqQPMO9KIVIEZ6AU8N85wmqI/fnIU6DLWOEvIbNe5I5juOmy2sTlyi3WtS8RAxsCfRIS4fgKxC06mNUCVH5c6a4Yx4hpzAjSWRaCbIeaPmanI6Cfb3ppCHf5Qvk7SxTq+1wD16kgyNwANqT0xi2rLlBU9O98V+5n8+QKLBknN7PA71qtBx0Hlngqcn5XWquEPBWPIbF5wh7l0bmY/jrDPM8ntY58veEimbuptAkJSZqRNBmxYrZiZVY2t2WrGhGuLygaQoW0MmfE54zjLZ8RQKirXVxWPV2kj8tbNHYfy6DVHQLh9bV1MHLTJj2MXsDkFBHrgsadSCxI1yNIbuYdZrMNxHZ1LwQBrGphPghozDQrvZL2tBtqMvWhravVgHaxmJiI7b982gxCAonuOZ+dArKATtQ4VWeBPxp76kFM9kgEvn09WT/rzaL+uEe7jgamNSfAyETMDEuu8BAPc/8wl7+vzKuHPtbQPZsl02gwk+Z49oap4+/Ga1UL5zTY/q83BqfPgZu6kdp6dDB5GQKgtIOrwxlFZrVyAMOhwC7Z18LLG0iezCt9S75Mdwnam/2xrpNIkXid0DuEVyLo6gkXPK9YV2znqXUtCGtgbXPJ8pbW1DYiZV4M0UfOsnZUWCCLWUa7d47nOGUL3nxlZ5ob3FGzN+AmyDYGPcMZq2aUE4pziF/AnNKmXL1trOhpkAsIFpwEMT/VDffdLgzgEyPad2KyjJdJUu5cVCTSemrL+3HFRyObM4Ah1+u7dI1twngtVdzO/a0YeNddlYeNzjJamw67iqKBpVFmx5/QXta3XV9lfntGsfNrbxKa0rzS+lmd3x6hZjvhf9k1cbRQgkLbeZ+s5vfhm4yzLKG18xjYKlXzAgqCGwa5+gvcPFdRrba4igqbiJv4IYOhk/M2OnIMxaYr19Vq+IXPKdaeN0s9Q5Iz17ndSSgPYGz+4/1m77n5spqbqujr68YNXAylLJn4ZgihjBOnjnDOfPQ/Ntx4uwPF/zvZR/9DMFiAQYCrPhy+FnfI9MsbDz9PLear0VfWt/sWxLzZnLXF6ELDBXtv1Z8v0YxxVKY+/MiEgbDz3pUxMjYYId60+1GswfgHrUz5UCqoJHG1B6xIbLDPOZ9uQ+Z7Aoj6lAbJBOLaHvePebNKiSRfB8iRL5s+GsXhqycM7yk5JjfBa2Clsx5oGBFGl17NP8KbJk2vP3rQ9AeQY6BW/bTbf9Rj7MVFJ/U99Qsbb/cPZJzOlMdLEnoyVoiZMC6j6bL8rIPz84e3l1+c/X/7P//6P6T/493//h8vdSycnjnn6wVBjUp520vzIrj5oQHhk8VXbmDPPwYVCaA7TD0ii4oxPqXEFukHdJuEq3efaiHGKQunr1r4hNpFMwfk4wRyq99bewEl2oegMxjk4gsL29OK5y+GuHHYmPgu26prsHrMaPUTK9bZvGwYq91vAkoBwh3upRl1wDQJaTGqwGVRjQgelyI7KAPUIyi1ZuDXg7DVpr9Fi2aBqKx73vVI3MDET0X6uaXDJogjqkWuNenYcin3vGPgc3J335BdWHG5ALqXw3H4Bo4/jyIEDQuEzWifH9RJEfWpAGOrgem5hBKC/4hhz/yCfiP2o6DkKDd9ToQ7U0wNMuXFFRmogi2jTq5FxBx03QG/scVVhU0o9G/Hzl2S5nv/yy2ofu9mkyboxQVMrDtJsgTUTVeykv9f9o/ciWWDGpHRZkODSMANKaByXscFAu4Zcv6mlORWf8wzWr3ngxRFY0Gh2qBnmK7oamuGCfH7HOrA4PWNyUhRN7Vgor6q7dh0HEbVh8Opj+FkoC6z1k5CNa13nDsQw94RelwazDRpi/EcJOWcqVVLkWaV6JjO29xTBP++5GHEC49HH4wic6iOyxueE+/OsxzWlDdVudZw6QqxLgjE+l4xL5PW7d92/UqesJSMgBExgPDxkSqVtv0qdH7OjihPZv5TnDMVv8+R61QkpvbPU3QQ71v4s8+VhK72+FGbW4bXlTAPBqrUZSDtnR6aRHqI42g9xtAvEkL1rMLh5UwV1SqKsd67L71NfN0q0NGBbE7iWeCaz4CKxAdoWdMa5f/UqY8Y1QVjPc65aJY4CgRBrq/LsUzU+CeOYveX8UvXUGnKd27NDZDCXdbMG5PPVjrNCAQS+h/PFPQzkQ+GacqbgAk5JKLID/WKTcZxevTqU55j7BDijxjdQ6EGv/QoIs2yEZ07ZLTiCzaK3voo1SOuPBju8L9fnWc28Wz+ofcu5eGrzFIdyQAP7gnsI5MbAus7n6LgeK9VfZ8zxq1NaoNiMqsGwAXuC2o2lCoPaJ89Ts4DOm20FkjnemjmYQUr3HyJKpdQeweap5tAA0wBDpoF+RV721FSKb3JmAAAgAElEQVT+cGxnG3PODWjT3ibrNdBDHyNOaWrgm+GMsMnOJveGmSieQdBDm/B2AiUZ3wV/2APAQs5HnGDmn3M/Z9+9uwl4YeXw/AJy2iLtYkD3CdedWToGds2w9VzhWZDRV/jJYE72F+96Dn5zplP/t0yavpBrRBDDf3/9+cNHQsAHZePPbRD/9ZkpWGk9OuMasGuBw2+ydKOycu34ogvsFJU5A6rZB5tLA4izzXL/mJ10/HhfwTRVh01cnAGjgFMpySk7jPOkFPZm/hLEThRNQDDB6XQVGLdffvnlyE5jK2lLkITCQKMEcrRBS5uyBkn8nudLIDT7UCCwAS3Xhc3A53LmjXGUQN/9v169zS42cKsv3cbuMkYYQ9ZhEhgD9/SbEnCvxZuAqH6pbJmUJOHr4wNvX8d3/FLfMQEmyY6VOzWwaomB8ULO+50vMgdU2GY8Dh9jas/8O8Dk+ukyTtZH83yu/98E6pmXj2sRMlB1ALNqqzyjNjDnxMB5QYLGFW19Fj9idjh6FRONKuBb8Cb+11hLsh15ee4hQ+N3BYRfbt5dnv/13y//x3/5T6GM/t0ff7w8fVKJ7CBOt6SWQavpdfJhqCJOPZuxVBYCP4110KpkN/pzcjzvb9qqoSqNU9/LIi9Nio0tip9Nt0xVBukkKMPPQy8gcIrSYJXPCBjPQZ8Ln0UXdGPNjuugNehi0VqLxiTUuephgUOM45+6qhPF0kOYDSRyFIopvUR2SIcqMNUl+eopFh3lp75hA7AElRMSMAhYGUwDzalxmWJvjHZtlRCnAQeYWrBllUrVWRuQMfv5vX33ipx0zHiOztsCJQIVa0eWmSQFnlq7taE4siwLGHDe2SBmLGPwl32MIZuCZgRWJvRitrAZvwaDv22OXVRFJ1jEK81QyZ4sa1w3u1nE/D+FHoa4xkkfBQXjFgc3z1CBAAVYKsRRmkDojcu4laLWa5i97jyN4rE2IB0TDMX604yK15pUDu0aMdVwPVysBeFQt/4Lg8n92Bc6W/bTCxo2ERMOewzBQTtdFjP1BUPjzGgxRmQ/WdsG7GZgVDAUYdLYxAnSSJndmHNhJrZBTeXfQz979DhrIZTAN68TzOGs/fGPf8z6ZG2m5QEZlX02wcMCNetbdAqy3xbUsUZ411ATcXhOPdfSymM0xd8g8MuAsd7iKJzaC4RaMeETxaBCR07LlbIACIJ0EnQgeVbsRNQ7oX7clMYhxSjOxb27eT8+y71F/jjYeLcjg5f+Wq2R8NBmrUO7MZuIrQuVcbUtR/316gm1EWbVReQPR1tRiAlkecianTK4TfBwem+eB0p1e6PWeY2s+kCuqk2X0mbgY3DHPXSMvn32TfZ9QRRbHZQWx/5jPqExFXWu8JAOeNDXt28DxGHLcXL4k3pIBWROGSsz1DorPJ+iWx6+qetY9oNnUhmSn3GPOHZkw09tVHzHxgPNNoXKT3/F9b8UpQ97YjVK7uk4Duvndx4D5k4WQcCGnQfW+PB7e3DyDEGXhxBjd6mNEiFmv4VqPRSd5wme+6WiFtaYBVV+8CA/SxZv1CTrz7g3ASRnduyfAc0EgM57VKcXm8qzcc2e7xN7G5gloNQscgNFaaKsK4PaCNQs88185Nweuh6q5prI10docGndssAJ1xfUMADLopkjxzPz+1IK29y+KH1F09wDMJD4LOMJtZP7mUXn/srT67swv6XUtxdrFE9RcrTfokJ3Gxt/d9DGpgqqzU8tpeyQ1d3xHcYqFO31OGO/BBB59Dhrmd8JOAss8L2Ib3xABbW0RP6W1ij9LdoM9KZdnVnAmbVIwL7k7FtdasDQZ0+P/mfuSdhWBoVkTqQTNkN3SYsxnldNAK57gEDOgZntZY08H3Si42skiL4WFeovuUdlbRjsKaQW27Qm7gkcRp1MYDmGl+J02uAwg1YCRW0ibA4omAbUBeOb5fUZPT+l+poxCqi+dUFwwCsIeAkGYbPYz5wd1rvnHFpwGVBGldxRW7mGVGR+H3G4p08KuM/2yohI6EVNcsa5jDHP3PS2G3vHtRka8J276aPKiFvLzP9XVT5n2Jh5zS7/VuTP0pKe32XIdR/WHuSZsh+bqWStJZMdRlyDVuYH/4T3SoB827MAG2H2UEDqDEjwnFkzXz4HDGMtxA9eoOWZGHhrAJHgh2eKge6jxQj6CAEfue6TJ/ER9af4PLRos6XYE1hG2imBGpMu2ll+z1hhU5mHtJNYTbnrJOMboaXWzQuIOb88D/MOTZR1C408JTK/q+3E55vLy+c/X/7Lf/5Pl9svN5cfvqfO4/HlMQEhizULlski3Q2dJBVSl3t3yWiUbpJDlCAg9Iu2icgk8h/ZraAUbUgaVO0+CmxNw4MegO5a92V6OMaQYGwIWByW1ZLxGQ7vKla1x5mBEAOVIvXHj4OQFRkjS9MCaTI2Qcge0kD52zhkbGYcHJGJ0kKr3sUkm508N6FvZmSH1tCn1HFEXW4y3hERAbGGBtO6PA0+C0ln4poRKyp0UFRPKlgiFc1e1rnVCWZcFVg5hFCOJqxtps694qCsoPgalJQGfA5kuX9UHpXdn7hLHaGms4uktPExz+H1uli7oRVKkZJQGfMG281q8rlKAeMEmzWJA7EspRQMAzIFKPxu6I9zlg/RG8Yjm710rDzrHZzK9v/TaVHVrIfItb6A92KuY+DSQLQpfxHBBI/rKSjdlefFCBNcsI44gDlcS8sqDVh58qTwh9R6ILnJ66S1P5iZNza2B2scWwLPFf4ngNyar+PVc/Lr67589TJzqlJmOPe0IBlK+DWyKaghCqnR9TmdKw80DRzjHEebbBGCFk8eX77/7vtlCKt6m7WxwFXHVcOYlzn18cna3NjrVHsgSs/gGSO+cbf9jq6ofGvZ4vSPoqFzmPf6/ClOkqpeZpJ5vmaZ3xz1tEH1R+sUtTv2kO0mBn7wzNieZlRaD8e+dK6sWetzP44DHed7FDkdlThhpx6HPHtpk11/532oUl3WbnoHVkm341kKkk7E4XSesq4i9zwThxcKplFThlY2YSQPVtYK9zZDYvbtTD3L/qAumNqfKf+JiIumH7bwht53daLzXnP4S2ciG1rqsnaGuSnl7SoIkQP6fUUfpGBLvQsCfvQbbd0r/7Zm0KyBGUOdytqNUgeTATkxDLJvVnLg+dfxvfaJyvk19kacDvabNdtzPLyXh70Ol4Hj2cGRnsRe4Z62KxJ4YK1IZUoWQ/E0xY9We8QzHXXdqzu1nQdjxn2wa+5THKgg8PZLPfUb4/nYh8nanRSJsyZOPUYr+HBtZxA63cGSkaFSgKH9xqqSjWHmWorF6NzGbpxQcf7/ATiuHq7nSB1uhThsfXQE2qt9j4OJ4ziKWgL0gW/NPvRMcU0aaDQbXjt6jPch0natd9fuhGY60EGqt2eBGWb3iY6qAEeefQFhz6YK5NyLE10H/Aw0GxgKuhkIHhTTBSMNXsoYOGqzFixlBAcYd8ALwtZ+Q41vOU/2wv17qWuSHniwaSz9oNb7GaDsw9bPrs4vpR/2oVyTcN+9Yn7XBt7Yv5w9CxKOsVtrjoJXNEVvWUXWRbJCZTVwBsNM0HnO/hpNHwebQNu1hA1XxwANgIgk3nwMsIwa55lq6POYjTEgMWA4FNAH+ghc+IwCVpxjnEntW3htmyBwZ7YodfX2zh6TyaDdDG61Gt5nXRx7Y8I5ZqWldHrOass9YwqcVvVa4SeBev2irpHWcGqbGlA12HSOPH8E1fTLzeYevsapLEUmDuOUAFoGAe28oKxuHTFP55Izx1/AyIBQ9kETDqeyp7GFwuI6Ze5Vw+ccCPvi4aOjREKAN0I7D8rakM3B/Vg/2I4AXmN5nP0e1mDVma8MkNi/gXnJnq7chfd2P+uDNWnVFj/6vtrFNKp/9zaJgKOzw+8KCO98uXx4+fzyj//H/365+fDu8vQJvS66ge5eGoXffqFwm5qCNhL99ImMIQ5/ubjh5M5ZSjr34cPL219fXp7/+uLy119+udysnUOQ9ckFZ/FqdNfgFUNS9KdZwMr137vce1ApYRwVi7ntwUKNnBSgcx0MgyR/1sOcCYTX3AV6P5kL+8+JUlpLl/faf0TbafwJfePhoxg1EDkmAUOB8cEo4qTgaGMoMdCln/YQDO1jTjyLI70MJ59cP9DWFuOpJ/Cjjw1OTxEB6xA9jM7OgptOZ9OAJY7hslrXDFEPU7IECZjidF9VWt2wZ2Nc1L6HprQZ3lFDpgH3UIshMgM5ERY2FHNU9ak6S0XAnlyefv/95f2r15VnPgVfKl0a2AXhHgqeIu+bD5dQaKamJ72mRqsHh30oMWxsuKwNJJVpvPy+KovMUw7iOY48G8GrFFsPabj5Ma4LOM9Zie+++771PSBXH1pXxfdYD6D5vEOKpBVRGQ9fR0TZYcc/tMpHjy7v30NFakbLwMSAnfcPTXXZjTi6K7ZOPdsCYDJzomkYRd6fA5JnxZHLHrFvoi1F5lCGDrzekdadWf+qkhb35HMRRlj7ldbTVUBKw6aB5/PWQFq7caaGNai8UuyYMwMI6uFKgbv2+ovU91T33O/SUt3bNqZljETbEUZwTaQObDWRvAtBtIEU9+ddMa7QR1/++jKGnvngZwUolkUDCf/2m9YfEyxGcIhx7jolYCnaXmTT+hMzLoJYZnhTP7ODVYQ/+221O9rJc/21inkESEqyS/Xk4DToFVWOiMqT1hunVpF1Gt5w+3NJFU2WllrcrcVmwVonpsNvcTz2XbDpcPhAmEeD8TADvRQsg/akQI1tBcz0BBwauGifLR2d2vbX+S72hDFlsM3yFA0vVTCg2wIm1hTvzr8PMZDRds22cc2oCS/oQCCH62DDGwi0BkdbqMOKUyfdUgn3MFpwotOzbg7rGCsJrD5VgCr96e7eTX172DqT3ueA166mHvhja7N8Tx0QM4bMswIeB+3oVKOcOqExJDK+ex/tYGj8nGvUay0gsV2Hn4loWgSkmtXSsWP8Qlubkq10M5F5xs46ZAPO7N2t7di71RsbdDCmXD+MnEnEOx7YXkE3xksgSQAi87/aayly7p06bQ1ssEOsPa6rQ6kzVnCntEnGk/+fLN1EXvhOsncL2LBLZr5DndYhH2CSGvJTPXXsBSUSW5PWDB33XT1rzshlOlhLiMsAziZTgc1frWxFpJ5ULGctoLSH2iBBxLyvIMLek/ewVrI05lKuvYbBlgJ3iMJhmZgHzmU+Zy1ynOH05a09THBzZLua7eGMTn1yAgzKegrwcW/eDd+LfWfGxd8lEHtCkoC2Up9iu9VKgE1i3TTzJm0xtePRCmifR/Yd3+NPKLe0zNlZGDrmu9IdCXp//Omn7GHOqZyPlAR9+HA0c+e59PP016Rna898/zPY5JkmmGQgxDmu4y+4qIAIz+/5lPUXKn7B7K6v9qxmfHm/ZIpnvzm7EPWyxIHz23PHIPFg3wywdL/hr2CPzjV+rpGIDi4plNrc9ZiF5cFz54x7VyV6fha/kd7dr99kLHNewNi5EIi11zHnjrRjA+SAV2dxttHUk/ENc6uMHfw4njcAp+U5Yzi15UVbOjAuCTJnCxXGYh3En3jwsBT/Dw20zerGD1z23DVmAJyxXoxjBlLfXZAtiQD789JH8P37y4vnzw9RIzPEAYcCnlwyfs4V39WvwVaFRbdkyZFN/l0B4akPIQEhdYSojCKj8fBB+4I1IKT2AZoUBytZQLIRqy8STUJFMUqUjxN44Tg9//XXOA86DkwwA+YhQRBlA0zR7xyaQfRLCjgOcik7NqeP0b8Gbh62B61mHGgGBMOskhQ0RQyWKV0WY5CxIcnJ6oxCinHS0dADw0lsYFLhg6K+LayW7lq6JIXQoxBNmMaJE7GOcIBFxC3JqDjKKJpxysaMEMWz74pZPQ88rtlHuKJ6ZttinMiGfKUGGoTquMWJgrFrNVgifX9FYPaUdXaD6FZcx4Oavy0g59A65MkJ7EHoVlzOdXSqRZ/SA2jjaGm1FFGzPKFNcmCf+iOl5jPI67XJsg4ccxBk8EMzxaXPVtFUg6LxYLxEyexB2UMSdBja6zW7XURYR3NI9NF4ejTqCRi1gTdjuNYdoxVz3yBNC27MgugU8zyiiCJRvHuy7qtLDUq/ugDGBNU51oC0UjbSseduqBeo2iS0Fw7F1jk2U6xTmOz4MgMalhhejF4y1OXi68izTvyP+/I8MUSj9ab9ygqy7QmVZxqNUufNQ1NkVVYBa/xc++dat9bVNXnm4ptxY2xVhO0ebqN7/kibk3rd2t0rreroB2cx/eNHOWjNhiWz8wh1Q9rrvM/YMh9H3e4y5ZnHtZcQ2QzNasIe2pP2qyyrgQOMgzC9oOZAGljzb5Uws2uV5N4WZrzqVLUfn1nNYy2tlk1AI5+f81PxmTpkn2O/KjSiI+PBJaDV2qMFnhMkybwnKwpd8UvewbWSzMFon9hl3sN1TrDBOOFE8+dMCVzyu4HqKVsXtB/hjNH2MhwLvOIona5f6lH3rE5+Anr6hQGMzIkIA2XA038ICL/9NvP8CcDoqDkvgsvcd64rUmWtboKq03Mwj86FrV4apFYk5Bzsu49ih24BEZoZPZQjb0oVrVgWMvHcu44V70Of21DWV1qhI8pzhoI85T97ep0ZP3FATo28dQbdfweVc/XzBkYBA0aPNKtWULHAiXvfmkbGm++kf9wC95wvo5Hm3ZeNikjD1rfP4VyynlMvG9bLaM3721rGw9b4bpPPr6J32QuMl3uDdzYT6jpVpIV59N4Zyzt3UovueSKocfTLHE1ZJzpspYFdPYtXErJaO9Z8gvRRJK0tMsA5xGKSGb+yrVgD1NPnXQD3N8f6OAHuTzWgBofuLdexDc0Dhi8TcYCRH6oGnZ8PtHZNswcFcQnUsl/QgVj7ru6VqpYnuz+KfrJZCwiz/2XTULv96GFKKbJ2BtY22KIso2qS2IEkD1YzHduwDGBKjj72Xv786KOb86W2zuc+Z9W0r2bbPKdlicwgHQwvKaxmcwy29RkqDtVa6zAHrHf/QjuS+rQCtjyvmSUDJ4I6gxDGPgHH0yex2dayGiwQ7AAACwJefdau61Ll6zcRbFujrl8ZgCd7FjuDHatIYQK7BITWDhY8Yp74PWdYz/ECO7FRUwlnDvUf+U4C3wVFigiGhk7d+gJez3ZBJ3sPZm0C5q5cyd6YvD92gDELgAHlVP/3tL96fK736gARW8+YKeW8ck4LKl3prX4mFNqx5QJuDHyUucE5454z8yyT6rCnO/OihfHu/cEG8+x1Ts0kak9JDODf24pCOnhb5dR3/X2U0S8fLzdvX19+/vf/63LzASU6Ni2oUFtI3L9DUENDR/j9c07vQKnDofrbKqMsmqA4H97HODJ8h/Iofc9evY7TE0Tl2TeXH378IdSiNKffgRpnf2qWKYYeOsvmtjYEJzsOPggYNVUrZOYgjGzsjDvXtAC5xoLszc0hYsKCZOHi0J0HkmAQ2hQZmtJXGqixcCOG8wijem0sCgrBRPI564gM4hgPi/WD9jwu6hvnapmy68HbejY+HyrsqA8YfBY0z5kDZ2qhOiLc9wgu5pwY3BzZqR04ObhBhkcV0Sj5PGYb4rwtVU8Q0N5Qq7VabaQtGOKs7HDjubk+Ru2Q6M7bttaPd61YRd+PuWO9aSTjHCEYFCQUEZauB8Y4QXdqO0dVHr20lCzQS+r82Pz3S92buIIZgArbVGk0yFGyqFOSTf1qHcwEmAtqmmUtDVb00lpQaxzqxLemlHWDceBZP7y/iUQ397VVQGiCoyziiGWstk55dxD+AA3LaloDcdQSnAPCh8jBPzuyItwLA0eGztoyKbasQw8EWpUwDhwuImkgdMlipubmYRBPqSjZs6PgRqX1SSWWObStH+OZQVbjmNLHbsXi3pMDPSjivXtFV9/Dg+8+kMZTKsVVglvDqhLZta6NGqdmfDSU2BCdk1LfoGa3ZqDAjQ4Xc7vG40MgeN4cJqtV4CDNgX9S3zs7yF6PZ2dPcj/2qGgtz609MOsQw76aTpU/E3h7oNFCARXh2bZks2njM3ERDztsA6gvY521udpqpcbPiGKAsjldKpsme/Pdt8cYmNXhPViLoWPeqzAETjrf52BJW5zUVl3rpEK1ojbkRGvp/r5cXi2T+rcCQtXeWPfn/SXlPwyA2b8E3iv0x7kQyOEe1p2xjxUuCh1oqpERNVhdbcRUFhCaVTN4914GAGZs+flBzU6boqex2YxHA/RmilKvvLY9rGHWtkCINjqBzIAwnW+ejZ/xeWxjGkpP9Ifrm2GQBs6e5HpS8viM2Ulp1FLYeFez+HV6uq84x7iHASG/s1Y5ZQ9TQqwd7v4WNDKIw6bwszOoZtsGruf7FS2tMBDrQueP81+mD8/BM8MQ0UFLT7jRdqXzFpy7Bk7nOlbmmXl3LZqRDHigGuYJ8NPJ4npnJzkBo6yG1TxW2v5pMykG3LMvOTPv3o2tZB5CnV3QWsD0/gX5d/6YkTdgdl24R8+gh5kLxoXnMwMQJsNotTjMCUoXxGJ/EvCnXKICQKHcLgjHH+OegOHpCxwmTIWLOAOl2Fr6IGuFX+Dz8F0zP8xf9lDYT4DCzY4Kdme9TCeCtRAAYwBK/KMnT/IcKmeXzVB64hHorwyJ50/gra1Yi6B5FOdywkMhWpA15/VAooIuBRqObNyAAW2mNESuLXChQE/soC155pcleMs4PGxbFyT+x0LhjDzKoSZ4xXh71jcL1gb3YRagLD0bYub4OgcDOc5tjQaecB0+z95OS55THSbXS7uw2ZSj1YWtOSY+4t40ILMNlnWl2CdsCXNmDXpKWXauGsTi+6Q+nIzeEg4HQLlaQSbk6KG3YDDsjqeNA3hmzhVE/lKf/6AZYvflsSemJ0B9I+uQtZPa1aitIsDSZFAZAN1DJhQE/Nz/3F9fW5pl1vtYbfrcDRbb/89MuX43jIgC6xVv7NncuuKcMyeQPGyG1OvSOq4AaMviVuO8zLisu56HzaKzfrlXBDbHzmK8u4arBmwAHuCAWs3flSGkMf27V5d//Zc/Xd6/f53s4OOH5cTeu3Ov/PS7pPc5SD9eYJESDN6/T/awXP/WD9Z5ruNVid9QB5jsNacmEDPNGXTgcicFjz/99NOxqJKZm4pdmvF+arF6nPHxmFncNKbPYRw1t2uW0KAqAd4QCu5l2puzKT20UlsEXbKqQS2y7QQma/PhJoFI+7ZRP1a5b36H0xzOclLPRacq518H5hysHZSlTUoOj2Ug26i8hciKeeT5l9E4FznX8SlvOptxgU+RI3tpceCUUiQKqkJVqZcNfkRm4oiOjqQYgrVB6VP2qFz/tk64qlk2q9n6qDryHDgdu/Ohr6Lo64mB8Hk+22CsAg5BOBEwuKEpMPSax0evIMbnnK2VlqaEcJuOLls4MRBR3W78ZuR6GNQZ0sFJlkyFNtCx1XnxDlBF2aw8I0ER81yEr42edTD6/6x5Gxd884xRa1DUcW9vwKpkedj1cKnjZKPjM1UiqpknJBzwoRpArSELYPCe2g2oQo8P6hcHQh2S9io6ZPHvIzTR2inWKUaP9Xl2NlKIvAAAZ0GKpwjnkZ1R1GMtJhQpiOO9oJ9Dyb50Zrg6XM025b/Rh3hepfP9Oe/JusOJiPO4dcPvpavohHu4B/neIWv2JkFgaMhrHzJVX65/poa7NkReIyq157RIPuDFsW5KCU3meYBCgqUhmsyPtitBxnoE6lRZ6yE9yDE2EOE9pR0F7aTH4+pa0hJjtSP2VOVZpEOeWQcH4LRa49Lmm2my75MOaTJXq9kBZOMe2AApUWbsQrfafEiRzP3nwPsuofWNPpSgKTU96w2rMMJJsAOHQFvN+JDtaXakNWJS8HwmMzHaff6Whsv/Zy2TLWP+dcLMVOV8GHW5CsoELKUpFYyZeMmx0a97v2hx/536450bPI+213ZCzIV1W7+x82eVvtE4I6Czej1FPhhL1rX0tAQe9sWa8IuBI5S6ZJthbVgnMxAnQifry8U5wTmtAiB7sjRIbO6aay/bkrMUmzCnnPElkGMcdSITVKQv6DX4MztiXZ7gpHWZjhlzg2Il+5/7YDd5BoJDbVP3aevTj+BpAjY2n+Z7ATYm9NAxX+/KE33Y567drR+RM3PZSOY+lPWTkFOcx6k3c80I3nDePXiQ/YHzCpXYzFHO5ZOYkn1Pj1KK7YMg/ANzXMtmMjOW1hwq4DSqqABK7UoVP2U3KGrUs7lq6AbhtFVikyIY1XVybTth1kMwx8COvz2zdJ51nLUH+EYAbFKksQ9msUKTs455LVFw2s2o5NoEUGsnJKOI9zG7D02Pd9ah5jthHKx2TQAitn5nu89tbafy/4zJ+fOCJGUFPGgwkezS+t0tE2qLlpRNoS0wEEilfMYzmZqB3IKAnEeZG9sbJICqLYwvOr9ZO5oa7QUDXNMMmoE71yKYjhAfNfsCiGNC4UtkbiMe9TZ+Wtbj/OQz2MM1Acmca3wwKeTqCKRUa23TQt19TCby2hLFbH2EmsY0UriQqS2TjeCJjF8BiZStfPMsz/Xq5av4MpwTgNQkiQKmfviQ4Lp7s3YxAj/v6EG+hMi0CNJuZ+OogJJnBr8zICxBqKUm6ZgQf6WMjvgoo5EqvpczmProN28yXzyHYEwp4Ni9lgLxJz1106qqflqBkI9tM7FYQep913nL1+yZXJvdd3P/XuOqqo0CMuOfhsa/58s72bJqtdC8G+9hSdjvDAg/Xz6++fXy5z/90+X9O9C5z5dvv3lyefr4aeVubwnsqryZ4CXS7pOav9sD4S4LM9mUNeGMMuOdZAbZjCw40HBq7cgIGaSkRuLbb4M4sOB4ySBqysJGJW2c3lF5wvlXAVHxkdXgHQfxUCSNfdHtUuLYgKA22bzUgEzGNZt2iCffYyOxaTNZq/XzwOF78hr5TJyQU1DpfTFgRdsb/WcxrW4rju561EWy3AnfomEAACAASURBVMzoaglrlFuvEOM1EpEUvDrW1Hh24eS6CRSK/Ob7K9AWVTVbczj1c8zl9XsgaWxVF42zaz/IodEK8EglY5Gmds1UvHLZKCW9eRPUiutLr5Frbh3jmZoSB3YZ4srq4uQ1Y5EWJGzCOcihCywrWUe+4xVnZOvHIETKWpRNR0k2S6HADM51UdwGIHVAS2mos1fj/h/+lLeXz3lYSjFoIFcKXh2mwtU94Aoo4Cgooez4NyB9dNBJ4nAvgAwdeSqNzHX6Ie4+1gql0XMC7ps4DNbUxdFGmGO9/syk62RinL0Xb2WmMrx3MvRxYgqcnJ0F5pRrghJzff7wXBj4AkXtlRMHn1q6SeBTu2F/vRw4T7E9Xb9F4CqHLkXy3GTZgPBcn9FsQsf47Dwe7IPJdTNlcZAVrjplUBQkigM/ueuIdyCqtMDHTI7rWiQv2ayHD3uQTGjDAMksmnvaFhVhIJxokEVb2780zd3HdkCgJxm1UQuzhlT+nGJwApo5mV3nU1IcZc8A1uc0Q2cwVyfhQ+wkdkVRFdFQVZOtwZHaf6XqVIiAd00ZwOXSurhRh3LYrm7qDI7wLmEunJo8a7t1QJI1GWVaVT8FS2pjqbumnqhN1xl/7p0MA7VZNIBfQIrTH3BkDlFEyszg2WfuK+fRbBdiayywrP/ZAwHBPEecnkdFbOn1FlC08u7aTGn40sUSjC3TU+e+ThH34F3YUwAMrRNr1sc1I8XYDLxBL+Nm7XAchAXx6Ss2wC32adTurNNT7Zx0T7MAiryooimtLGtjgixcg/ukp996lYVytdpw5i+jN2l6rpm2IcvuYasYN4EpnTizc76zoJJBUwLp2avQ/xbYqSgKaAabyIAntmEBYUGorq2e/wWhGXszf/w7Tn1q17tfmRfsHXs0IhJb79YVcvbhEEoX5tr6KQfyb9Z6Ajpc18wUa9RzIPbrlKHkTOV3jBd1bVybZzn2irYtNrsS9i+xJat9dh+4jg5647JpcUjtmTfRmo5r7T7+QeuBK35SkPzaR7rsopsD+DPzhR1lT6b9yBRU+Z6UW+mECRgHWJMJNbMniJeAJYa+giZlCHXOssZ85lPLCM8rg7Swe8ZGspzjyBaT0ODsOc2ZAC1jU0C3LYB8ptri6jPoCxS0r6+svTvqVWeb4z9SlzzqLPYiLchGNbcmTLCXM5Lf8T3GGf9aQIdxiADK40dJwOQ8RzhxZT8FuWHNdJ21hKdzLZPD87o08zJxeK/Dx1j7mShcxsYN3J9ycTf4FZBIAubjx5Rf6a/ACsQm2OOXd+T+MMXO4KziOaHwzqfJWTVfTB8qPtbmDJvKvy2rijI8vr6sr4Ec8WWW4Sy9snbj7NfEb7mhjUSVgwWdwm6arx02w1qnZa7ns8qEUuTtAMLHoPkNkGHWemdOE2vrxX3qx3mU2kR0rjaM50pm9R7zCrDW+kx+HnvD2f+7MoSfP1zevnpx+fOf/sflw/vXaT3x3XfPLsiFU0NIP3prh9qGoZRNAxIzhKIEPBD/RSL7pDCaOpOkUSs5nwVJAXGCvxrhbDBoC8vuhBM+iVWVP0E2yRhgpJ89+yYHPIuWZ/wNarGWFfZxk0aXlPTjJ0VdPpcbXbWuKQWNc8smO9OSCHbZSOkXB5VqWbpspiA2fSeePTz19cNrcFAHkQMJh47FQZFyREe+3F5++sNPbZK+A4yfRxEzQeL6BK5IuYu3whQgLKqCsXAYK4IXe8Oxkc2U2j6hyBEBahXFWNTcm+cv6tgNoYFlnmOsnz4dpacS8UHrrU243AmSU+e3vVGafazqqmp+GJ2D/jcqJLz3IItfvlxe/vprECR+pmNYR/ralkKHRTlnvqcQSDMbpQSIXDMPUZhbPRw/T53SHGWD57YX6fcSnFEPtvcotZSMM0EitJlSEM3GGGAfwcXde5cXv74INdp6Otb8DesCisAKppl7KUM8JwCB65jnAMVlvUY9cbQh17iGWypbG/c2XXEGNn592TEFeOmzVISJNWbt0tVBbc1r5/xBa24pDF8wz54rel8l0Si5DcXmsGAdcR/W9qvXr0sDxmH59psDdYwTPnlq9i7OzD/+4z9e/vKXv2Tsf/zxx8s//MM/HA6jh4GUJT6DM4FtwdE20NLJy/iM8qUxzJh+1Qew2awij17DA8+6V+u/mCP5/1zLGj9thmIszDH7gPEN9TniCigMt3coYyLw0YAPNeQnOah+/fVlbCHznexDJLKf/EYxj3mVusQA8bkz3TjzOfZDEN3VmUi1NVugQ26w5SHIM0FBjaDOy5dFL1EAXrsWfh9F59R+UmvSsY7i5+i1ZBJB8z2Mnq59SoSkVrN2DnyPbOu5z1YAnTIwfFZpyQIVghE/fP99oDIcctkZPCeZhe++/z62LNnEUzaQayaosv0Ev1sm6UCQFxzwbryTwkusMxvTh2Gy/q3pY7ls8ZkCnYMaZcSpoJop57ky/6k7Wx/ZqcJa7xXHI+0omgHSlrd5egXfXEdmNRyvOLGzaQZ1ZDa4H/Ryn0PwRwoX75c9P0q6wjFnutZR36gzP0cqjvSJRhfKEuNHlnY21+wAa8C5jM2e3WUeybSlBMQ+jhNxibM82Xo+43krnfUcMMU5DG2NbEIdPNZxatXXV/IKlLYm0TKB7HFKXQYssveZi/b/a8mD10zmdhlC1kqzzLV7UItx1M0KCibIADjmxcbRd+6Myvkg65n/OBPj68z2GuD/9a9/zR6FYfX9d9+lJQDnDba3tb1rrbWz0N6tlimkncuyh9qx1HHiM6xNT/ZpLPFv/2hLzVyxlhhnPpuWAASft7cpk2AsK7RXUTp8AMbOOksd5KhYru7cfRw/ROpjykraxNvsl2eh4LTZS54PP+0IakYx5l5h1twsg7bSBebl6Akpa+ckPGUdY4Cega8EM+nZexI04fesW+ZdsIP5l857DuyTJHn9OucY4/WHP/4xiQds9vV8uTa3NzBPfeBAedgAT7/7/vLmxYu07gmdcKAC89+sbSna8eEX+OD/1k7UviRoJ1mRVjbU/t9b/9I32bdpawJ4m0wb2fP3Ofvry69u8OHDCiyeFFyvyR2YCZ0P/BwB5iM4PyViDJC+Bn0EUVTAt/aec1LBNX0/Mn9qc3Qvv22LGQQMnwI2rSf0WB1pLD9q/VGSMz9Fe0YcIajOu/OuP//1rzkLyGpWR0MbUbvMvsQ38Ow5s6RK2aacqm1eoicwMJBSEObsAMTGEGH8sQXOZ2KU1Yl7zpQhVf/MjK227fcFhF9uLu9ev7j8y5/+x+XTJ+S8CSoIjh5FZTRKo+EfLWMlljhaUeoaMNxBa9p4HOPDAfX2/bv2I1sm4fPnUiBE6Xqg2rgVZHgZRuh9EyzBWAU9WUEwg8BAYbzYlBhKubhnpEskgEHWiBoEGLQeweayjyzCHirtOcRBo2y8izu0tfQYK00oBx1I19pQuAHTDmFKZK29KT0T55gAloAhyO3nL5c//OGnoy2BmbYEXTh3o+Dx7BpKFacI4kTt3UAprl4bELMjIm6+n8hkjWNrrHj+BjkrcJabHgTrWgAdR2M1j6IjzNGBWpzoD9yHDJHBaJzGibu0Nq7IdzPLRTUSDAfBp7VChWNCJzxQnKJsCbwntJGge60WAiIsY8374IgpOV5aaOtF+H6aAw+kiLGPwEcBDRwu+w2eVUp5XtapgXOpsq1JCFo2CgJiGgmQQcnWzDxtHpCGn9NwbjbtkasACO+UAwQa1ByYcwBqBpTxNOt6djbNCrVR902VIO3Ztrntu5ROlMzqgmQRTa7HOzBefIa5zJo8FeC7xljLCSiePSsFGIWzIVQ2yj6c+81BUNUHDy7/8uc/r8byQerafvzxp0O9sYdw6R3JqsKxX+9KWzZwHwPmzPeoUqm1GeJfYOaqPOgekBp2ZPlQ6jMQy94uQAX4orR0egMt89f+dc0imxVMJmwsBcAQHVezONb6cs9kQ8l8f/x0KJYpb67DxveT/T4hmbZyyM9WlyEgwLo/kMhdW2GCABDraSWqy3NFjfBRW/XgpKTeVvlv9vGce+6nExFqyyhtBlf8nnd2DaXOdvb8CI4Gbig2EIqoDasn+jJEwNhqAGTdU/63Qf4lDjH3zjpfhsqzAzvC2cQfhWycG9sdMbYqlyZLKxXq4bWnqJk57Wcz3u3ZxrvyzkXKyYgVCS+IWjEFnCxBGuugQ2OdIJF7ygCl6qPNO5Zmfm3tk/ZNq/vu83I0l0Vx7pWK03IApOnZC826GRmdHtaNtTaeUdw3QCi0+VFEzd7wXe3EWexH8ZYEYWMwfP3334grjh9J12WNEgTp8Ltf7fnJORsQdY3evZ9rneswPqzd42c2bQbkWgD79bOYVXQtCxB5boZ2tTXndTO/torZBaU6F9iuirC206wu1xYEScZR9dtdQ5vMuQIAybsUfK34hwB3KNy2a1kbi667nuf6NoLrycoLWrxH2wHwvyUJZetUKfjsXJttEfA0y6UTziOXubTVuugxVDmbvl/aWidn8UB/3jstqU7MDMcl4zsBrvhXCD3Rtgs9h4kmtQd1gduom64FgdmeI9CXTbPSBD6XQOzN66PWGzsdWvuy1YypWbzzOvFnvDtAFfbDMpsEOdQRJ9ONdkDXS2zhiY5pFjFZo5sPAWr1RSibii1aqRPPqX7C8X5Rcu7aYpziiz55nJoz/MaAWmOMHc9OgDig0WDYOlVBDW332eaaidaWxpcbMyNiJ8vyF+xosM71mfcw3pYc0Q4I+vDurF0pltpHfn5eIzyLYLmMKjOvrnvOXc5nbZLvfM7+Wpt52ML1UjabjI2LGvTttUezfVWljPvdBL8PqivAMyj8py+RcziZ1NZ6phZ7mgCC/wWiLwENcq4vIcW9Dnt3Ygt67uObsn8tQzI7bU/trPnRx+sb/pbHlnKc35UhvP14+fDm18uf/vm/Xy5fyLxhdHCw71xuPzHRlea9d4+egzjCpU0EdU6ceDfBYFDN1G88ujx4/OTyEaPz9m0CHwJCXp5rsjBiYJHmH9rBpKGEdj44jwG6dzdRfRzXSOpOrjZy6GTdqp50Lm5ls5zRB4140eKKmKRNwVpHWOPCJtWo29y9i6FF5snAPaZlAcWh5YTrMB8O2CkVHEd7IhU6afKvQfbhQhNwkhXhvgcdMnWR9r270kSSqcH5mDx+xFxOFMVuaPsu1ci1vqgqQ9nc640VQ360u5gAwHh258P8PI5BownSFtiwKYIsRVXqy8SDKhDx6tXrvEMzJW3sjvPLQZesVvdNe+21x/DRxyYHVWh6zbjyuwg+4NAsHR8DtMJ5RH+Og3Y1MkHQV0zeGtCKmOSA/tz2DTiMzQbWqTPoJ8vVNhHd9LxLnLc1KuZabb/S4n2eizXyTdaptAMoph+D2mLEE5CFbn1tQp/nWb84C/PZT8mGrHWEY27/yARgiNEgOnJSxGNP8R2uyWESQ/uMYKOCFWYg+X3qqciiPKNHHE2lq5bo4SX6xrNxaInkH4jslNuY09Q5ffhwefH8RZafwZ9G0sDUgEKnxmwC4/jriyLJofotCA6YMlqwCLagQw4LstYL+HAsQFtFT5PVUCb61OKBe+WQWU9ODvdkG5dJy6E3+WnuTWBmQBi66g571ozonUEC3zWjIZoZdBLEdPU/BqU834sXz1M7YRE9xl5KLPsj6/3Ll/wsUt3rtQrizIbQaeaeBiCCWDiqfI//kmG+ubm8fPnrIZilE8jvofBwPz/P/FV0pDLdsfc4XROU4n2xw6mdOAEyQaZPdJw4vQgDvH2bdWptIPYjmc3QsksnS5uIlQFkXcyxOdoVzDk4160VTPucjPRRt7xGwwJnCf5WYmAGMUDQaZ7NbNqixgyhQVPsxjJAsf8R4/ku9o7zi/3NezSLQ8b7m2RLCPi61+5M8KkiBLwv4/brry8OO2TbkYztSSCJdW1PxQCN1ECnHAO62uc4torWJPu/cTyAHPbP7W1A09/0giSbT80NTJ6TDco9IvTVZs/u3cMGbX4NmI4AdnY51P05167XgLcBUdv/MWfw6m2urKL2OGPPkznK+T3lT/dxHHdqGk/9/ppp+JJzxVpn1tuLFy+y51hrEeAZvdbnPZ/VBiBB8cnGrvYPW599ODvM57LXBzjiFAfZp75sLRHMUPIz7BH0zFBsHzy4/OGnnwKUC0ofAMHOb23sYS8HhuoQcp1r4LbezwTA2HsE/N69q5ZAGEInBeUFwlnPD6wlLOAjcNasQplNqcUmczj2hfuMd0+w+qCK7J41ed77gB7UMNIse2f7xj/ZSuryPjQjxnjyrgDjAeygnU7Z0+DDADx+xK8vY9+wHzCHklEfgMze4zMFFktVVduA+cl5tRYiyco+uJ+xwubzzv5n8iBn58Cs8xox85SasbTpqt/SQOoq/2/mNL7uRIzqZE164BSsJaBgn00JkwxvWnpA0Rz4d/a9/gOIMVXysgCajJH+mrY2o0IzttjX/+0f/qH6F28ahPpfWCkI7y1LaulGgc6K/B19fJd5Ygx/+vHH+Hc///vPA2lg+5UR0Bpn/P36bQc4lnXyNNnF7I2093iQ800RI9tleMYnmzdA0brElPOgdvr0SVVrV8vp587gqYGoTuZhs06lWAE+B2wGfFl7FoEQv3PvVHqRNbP6Tfx4xoi1QJIqdmolHT4Lnw87YSCFfmwrwRq8JV4Y4BqhmUcEn1VX1ndgPZv5O4NMiSfevjuAWBl2Ae8nCva7A8J3L3+5/Nd//M+Xz5/fp36QLCHB1u0nRBX+RkBoC4UEhHeaHRxFs45DaTYs+Nc085xjF0XA20uN96nHjMbuLDaQDbWo18g5ThfZH4VVjjqmq4EUNdRg6eQbbEagYr3pzCDwGZ28DmT7CBYVEk8pCiZqwQTZT4XnI0jkOiJm+fRq2DjEOehItddBgQrVYm6DYTJi9rTi2mYqrbnyIOkB1sPpfLjkB3nmqneutr8UyjT5rTCA//aQZyPG0f7Agl7x96kxfMeqmYDQ/yadyzvhMDOPkRne/cuFp6cQi7MUD1FSneagQeP7xwEcR70HURF930cRBjdgnJGvegDW4BapbP0Lwe9t+lem3x6c+Xv3Yww94HiWULlO2YrzOjOgSTYkqrKlfgWZiUrZRFEEH45au2v7Da5RFLC1QaqiRqhoyBHjnuuvrumMlFnT9fXv4lSNEsB1+L0BofMVFTeRyi+fj16ZIFdmngwIz8htDuyTONDhpFLfQ9ZoohlpFfMtmZL2inr+/HlrxBZonusArNN1zHWKU+c2ulHobI9xUluj2ED7lNUjCw0SOhU2hWNiSidK4nNbXF01uNJCrZ84C7gwhjjmXCP00onOeADgFOOQGxwcwNIM97nxbg5v5c+HfDOuBoTWIRa9uySAJkgxUOLaBi9mWHkOnU3mXJnvjPPRQ4u2Lj1I/I/fG/SpUMq9BMqSWRoVXJReRFeQQbqh9Zhm6mOXT+2AgjpH3KtZ94pGVY2wKH77bkYMh3oN7Ob2nBTvgoXbwXPioiT6tbrns2eZJ65tQBmhoNnDw7FbQMP74uC8evkygS/vgGOeFi0BtorWapd05A4K2cZU56m2H7vxpA5UaraqwKoqHfuQNafzxd9mxhNQDP3lTAyKTIA8NVLn33fMWjkk0a/tgRQgiJoedegLWtw7qpFqqxL8LSg6HKRT6w4DvOy5iB80mKqIA4I4gCNVzjy345DGy1ww1kfwOrTfjIR2/W8FhNrcAIcbU0tSzNBxAtuvsL5DlRRzLn0VEGKL2HNZi8uiHLWYhxDW1XYbEIb+N5TevRNgYW0lFDMpXfeqciuQ6P6xRlTHLmDhtBICaq99Bu+atTDhHsEPy2QqoT9buDPnoMROYI93ZF0HKP74KQBZlQwLVuO485mU5CDCt8xlApopdPu3oLj+Uuox794Ja8dWQwZw5xpuAZa01VgmPj8jQFtbIt6DZ4Qy3/VFXWZFbRjLsDsGDnk2cU4XTGriITZ4oKrgdm17/Rsbc0c1VSAzSYuxfmwIP2XgfOdU+8fcuM/P2Sy1JWzZ4p7ibFEkLEfQyLX6HlnXy4LKcDps9CisCeDGQAlQGnrn54Nt4hpK25HVhF9rkK89eGPX54ckaPoqIGTsCLp4dluyMHZcX+Akvuv2VdbmyoT4LgF0wK34eH1Te2ortmK9cM74JySV2v7DViPWf7KGc5adM2KUOizLe7QIERxDyX4cdYV5WC89/wros3bxZXLPL01G4KvwxwBVAIbMOHuh+6JnewI4GGroHiwwTA3mapK5n/YvNpuWW+u1jK3hbGWOeXeooDIvBL3DyuDz8TfbpeAMskvH5dnxcaK0jNjlhB2PvsEfABpbI8w+SSnH1Em5phnLAJerxf//FBC+/fWXy3/7r//58ulTG9M/e/bo8vjhk8ud2zuXuxcCsBbEXu4gB99sUmp7+BE/Jyjcgmwd1lDrFd3iMHC41/HswCUipo6CwR2Kzw9Ljyj/OeIIX1oDwqJgEQQJJQO5a3Ig8zkNiU5B0PktCn5mTzYibgPC8wEsotl+NvSKK4WCaydCRzxmtR48iwqgWZxbCCzAHlINTjpm5VG8evWyk3kpkiK6wftF7XFIWd0iUOxS5FL8fzoQPHjMivreV7b/hE2gMc5QEmyKvqZJdbJd7QlDhrXIWItQz8gYz8344qCygA0IYzzoMTZFUxEV3Ks2CL+ThZ+5nFKpcu9BpNKuoGq0ybSkKL2oW4PFpr/5O+9HMLZeR5WWX63dCp0PZ1ZVPTKHNg0/yRFzLwQ1mpko+n4USUyAxIxIqZ7XIvBQeFGUmwKnil11JttoFyOUGrEv0GSgENLSobVWgAAihaWy3T16mBlkZexXG9R9ViewQMgVkeRnZhbZi/weA2Bg59rjO2Y+uEeMYJyQCmEEYVpvyNDUbketG83RWsxAIjks3gXA4BnbaLv923gWlCsVGwAcYU1Yl6HTJC2R52jdD8hXG9gy1zrLXwMdomoFD0q5zTWGNks1EaEzuDN7Egc7e7p7Kp+fOlia4C5bbOF+7A22iEximtH2EDNDanY9+3tAwIEiLhjkmoIJXcPUgzTo5A+2gLXIXuCz0l5yUE/Ntvaj2IggUBBH6iZULR0S20/1j4c9Y8Se5dm4V1XyoAROCfn2S+4vcqmiaQOCOnQGJwZyCQwP21ZQ6gqy9aA1AEGhOnM/kZ0E/2tPYV1vntWWGdvvorRx7mfDCzQ0IKx9ARwolVl6noGd6wenhtoa6q2wcfz77/7+74OYszeSFVpbkmQLZrt4JpHtZKlHI/WMyxjvvjp0UWRNu5TuR2wH9rF7+17f8dOnI7OrI819qbUCrBJsNPsrKFVRnwIkAQvp07Z+vg3iaitCSf/8qWyMNTZ372VtI9ozZVlrDrUFBT/r8LFXmHvsVPvZ3aQuNMHtgKsE1Ju7CodUGp53iN2cg3mAugv0+XfGdI7luebQ7xZYLS3YjLGCL7wXz3pmBCX7M22DOKGrnxQocB9qww/H9iQs4TrK+T1xJ/e7ay7ZqCmwen+zONez/0vWVsswHhw2Ktm9U4DPmrLdiHuL9ayw0cFYGTMqmcZRzOLsjlYTgDNifN3r7GcDj1CEV3KDSJ6KvQJzSufXca9Ym8BUHOU7AMk38X34Y9sJsx58D/vE5yw5Sa9j9BgeViQltnL7lSDe87w08YJGznFszXwm6061P9q1ZFHsFQpzzd6pm8s496sbdv7OcxSfaDWvqSsTIEWwZHtaYLz+XgOg+gX167j/weDZPonYGqVG0wIwi8geEiAqowIGRNlIZtG45nltGIwwzgXc2mRewIYhTeA+Gm37qjIXTQYEFD9lnrm2LVm0d+xP9slZP4DnELzn/xtUAKixNgV26qPN5sC2CkjW3oS+i/bmHCj73Gc6Y76hfQ2FHo2LZljJloaSvwD6bPec07bquQ3AoO9I//MrSPXoCBYZk7TW+VhA1MAua/UOZ/L6h47SydnPOCeWoH7Y9xMwo9vB+yqhYmvYuzBWmLMAkKfyA4Fl/A1A0nNmE/A89nqAGGeBYkWZg/gfUMjfJ8HQtVXNE/ZygISxR9RcMA5KILz18DsyhJ8ul8+tIfzX//nPl5ubt5f7924vz54iLfv08uDew8vlC7zlboZknejdNSWloPQJBldjuBqtpDkZPIo4qSn6eJNi5zpBH47sCgfX999/d/nh+x9yIEpZQ3wFmktQiDuXUKtEFELne4bASeVeG8hRBF/1UgwIziqT0ealpQg6QEVhlp6lN8f6t+jcmZotWnzllrPhjszmVBhZ4JmYR/SXQ9ymzakjSTz1Ues6pCPUMe/isVYkfaIiy9uDUoVFxrB1iEVuq3i4VDL9HN+8KY2RfoiTzjUo4Fo6GNeaqFJUFWnROdDwGAyKxGEQcWpALbJAT42X2VBxvNbkvCJC9MPq+uAez561xhMUhY0Yp2dUPtsvtCakReAa/d8YvrWOSP3Wnda3FO1s760g2Q9BMwnKyicXmWL+UtezTWNNRBTk1vuQtQTiz3OZrUoLiE+lopihOYz6srpH4DwKLpsjtTcDPo7gOsqyDy9Pn1TIgfd1LbrpeQfnQGeWz3SfMZZV5WwGpopmMX67J+Mm+sx+YazOiBgob9S7RrEUuZeCFIO8OiTQqRRhz3HLATIahfc9Dq+DDuMB1CA+ATrUuDkTdRhaB8NY5LlXfJ4MyeiDR0ATehK9rarOy0FqpolxFw1U+t1Cc65rNk9kjPFgfjnUz1QZs2wEr74Pv8cGpR6SvkEU2BPsf7nN2vX6Zi+TaVKKfus/qsOb864ZnLzW6AQVHFWlYE3FT/jDPrOG9ti3683G4WK/NmtX+Gz999rf9M4cJZmf5eBb/YrAEAfPgdBO5VihA+XSg7hOGIq9EyeaObNXm8+/OmUpzoydCoYcsCozh8IGbWVZJtBmqazYPfYq7xfHE4DQ1hLrHcV+0ckIYst+OGVI3DfcPwdwjJhM5AAAIABJREFUhC3WemFrC6oaYy09SgBJ8QauryMsH0Snl2vaZoH5S9aXZsxT7uOswr4yPzwrfbNCkVwgzgOldmnqgdmDE3vA5vG+7DnWV+z/aplZM0GwR5U0qFd8QKCSaxkE8Gx1uu8GrAlD5XOdIBkFP/z44+WPf/hD7ue+S5+v+6VX8h5XqrAKjFPXPLXWEMQSTDFzVvB0vT5nq7LvTo2ocfo8P8KSOdVElcraXo2KdgQQnTNusF2nve5mgrhRM2MzAUsS0NzJeAgkMS8HHUzQcWtGMCA00Ig1vT9o1NiBCEaMZsk9PKtdk+wPlR55xmTrEGja2PN8rDEbXutoCvYGIJBWdoFB8Lw1QbObZmB4LtgYOPP+nj32dAqDXMfAj++afeDZ7U+XAGFnAf//XPaiDRYgOII6bc18Im1UASyykaUZ8w7S/uuY156EAXBLJudZ/JXU5Q+EdN+2x3EDOilOjJfgX0A8+hATQI1qLjCSIPikGG/wwTjzvbb4arYemxtQeXs45+qESNgLoR5OtVQwUjCB/ca1rCE/KM0rb2FfYct5LtaaPU7N9nVvtb+yyvLSBb2XAdNR1rNzNuUZA/MYf3sCYlNT3nCc41fVU8EZ91vs2eyodXzuN5MXJlP4rN/Dr0tPxe0vayadb/atpSdHULkym3PgyzvJ2Im/t/KjczDpeawPYqmPar8yUvRjGJeWtZU9Z227PmbW0/4EDAAQPin7kpzRB4uiOSykAfDnZ2kPavxE2kjgM61mOqKH7X4Qf+b9+zCPOG8Za0EIfm8yw4D2mgBYAmdZa545getXZV3GJ8yNZ57lMwSwAQY/X/uqJjO71nS/IyD8fLl8ubm8f/Pr5X/++Z8uHz6gDIj09/3L44ePmyW8gCRU2RIEInTKRaSxxmnX0CxhDqlDACSnbA4YNshf/u3f4mR3M69/3P1uThZTEBhbBkyBL4j6DITNNMkcpjh6iCgvT0DIgSeKlmzgspBnJag46att4Zmbum163A2f9PwCsKAgX8m+ppA4xeBVKTStm4xIHH448v29B102hNSfoAw9MN1w9jo8i4zwO7NkeQoVNOdscvCCjri5vN4ZGUrwiWEiYIwjVaSvnuS1ENzF2SCkSmC5/0GNa4Afw7ksloucv/mOKqNpDrp+UTj1OOOhCES9rPTT9o5sxsasGIalxdFFb1LHNoEf5vXqTO/xbSCvOugBUjSr13Q9ghsVZkiAMKXbZjz53Z0poZYGFOMX9dgW+yvoIJ2J94jDOLqrGa5jc59Eazzom4l9HMBAdU/Hnu8d2ZAo+7UehD8JdNdLKGIkJ+EjvsdhwDNL8Twb/EMqfE4VzkMyIBMTyXwEmFj7iy9kcYpYWk8ngsjeTeuU0VLTCzNGsVTBUCxGd+QZIoPMAcyBvzG0L5x0YKkRvqOZgMOpV2xj898MSZ2EBiu1MwADWUdk2I4sE3NUZ/EADJY9JVukcE4zQjjcLRLPIVZVlqMnKNc+B+oBf6ipiGNScSWzs17DrKVZSp5DMZrW+BXthVaDI8/neBdrOwwKmhF7mvtQK6N9ap1WnWBVcXmnbGnVme+WhuWaiV26gfbcIMNsSojWQXp/+19sCM7aqYmvgkT93VqnnHvxzTG3/iXA1npHRexjYjHa+GQNzciNupns0annoKCLtjPUqyHfyQpFOr1rQ7CFv3X8Uzc3G3YuDzCLVPGUZkWWH6vdm72JA4+YzvZOwZnWzIb2GqpmM/c57D+SSXt9AElmpTnv3NtQirjmOfNypsCZEch+w6FYv1b2EmBjGBUBHEsbUpZeWlmfvxL8yfCTTbMel3rCZ8+CYmfPrQWMSstds/cmTtE15bnTjBF9QQtqGZimFhlbtPYEzVZc1yPPKFAW+2Mt4ObM64t063AaaCQToviC2dr9TEql2bqCuH1ms00VhivlzgD7yKAseBXo4V6uIwI5+2wyZvyJiInqkzasX71R7P1EmAz8mDttG7/LubY1xXgRRFlOkzW0TGdrm1dj9RVlPU2y15+RZ7HnKX5U+jZPBdg+owWSmslgLOKlLRus+qCZMsbM9ih53jG2zr2MbS3De2iLWGsCN+493s+AkOuYfTvXe+rfaLvs73b4OmPosO9lA+jnlLbYLHVVURu8LL17CKglu2c2/8RAiF1fv7d9cz5Je9V6psskYe1+bXP0o6JouXUnRfIAAAaAyjAxyDuyZMuwxtdZttMsYuz5aM6ZM4A+W3lM6OyHH34MCPXyFa11vqQF3GH/qCVd7VAA0fXZwxZmn49hkXN7vk1V+z9ljeUsAmQdkJJ9uOxo1vpYVFG//PabrrFToMUaDNuPEoK1pOP7gtomLzwT3B+8q9lnwbQzkC6Nl3kSuDsyncu82ksxINm7ZhF5Z8Ad7h+GYWqAl7Vem6fan7ET1sJN8CPzv+8KLlsmEnuzmIMxsHYaAKFxRP8Y54QSbmst+lSP9cbP0rM0tqjZZAPa+N8LaMuKqa8TRsIYSNxHKn/naD3JSdT8LlGZy6fLzetfL//8T/81jenv3QXluU12kKzG/bukK80gcONyy3tw315uh1ATEOJgx7nYAEgvevn6VWTlFU5IpgB01NoRBF6eUGB8PcCrDlmnDmcaSoSKkFdlqUrte4hK3znEKSYZrmx/smxzbvkblJ0Nz6CGPgkV9VM5vsk+LIAFQeDZ+V0DozYaVpkoB+kC1zhq4zK7EHWobSyvE5Ms6qW1eVInrHtyDEU94gSPusG9uIabwUxdMwVXmqPIe9GLtYogY4YYCHzlLVyDkiJFpekW1f2YIMEibg13HO1RfaPiR03UixcxShyeoDXMV7MWpcuZXSLlDYVLQZl+vigg3G8Cy1BaHpHqf5a1xCEXtbFPn+IkaZwNlO3X4mGbg22Kg6nVmahMREd2eJw3KNfppq/z13Ol1N3Si/o/cWIXpMTJWe/FUHxHSw5t7DMUPSjSN1UzS7892gs0iBEZ1TDqIHJNsr7MJ++QbPiEPzBcEfuYg0NNQBSnIm7TIFuUNOjoZPujoHYy+GenycBGTn2csqNX0aMcmMyX+7AiTHW6cIbP2RueRUOuHDL/Zjyl03EdMvtBt/eOHDbJ7EbOutRkDV8BiqK3ylbnmSiMR6F4Qgc4pGZvWD/uW2XmMcpkdf7yb385RH1Qp7S2BkQvGcutu3MdgOIx9n1iXjxMCJY56JgL3o37kiVg3tnzXD9B2EQezEjxnqnBXD0u7xTq+0COFKhHwvxp11KU3K50HPbcWS3yfLAKsEQJeKATh/vPP/8cBJU1zppKn771sOK54kSk52bbJxx0zATIzXILjAjGxdGKwlwDY+vnsDsJ7tcuJgcs6sGPHkWQRYok75ifffvtwJ9LHJEIO0B3TYuE1iaxj3GG0rR5mWDpddrTZEHI4iyQPaO2YWGsTog5NSsSp3p7/mxPuSc/P9ob7B1F3Jkj1sy5+XaCsTjStRXse4WxpHijJoiDxBgkQ/ehsvwR7Fi/QjKG2FD75lXxuPUl1lbx72YbWV9QwzsuQepvbpJFkuFgTeHBatDJnDCF4F8ZNbUjnOc5nwcCMm+WdnCesmf4k6zW+obqjIT+PMo/f8MQYby651azvoDaNRcbODtfVk8BOeYt9U8LdPgd5lhgg3fC1upoagcq/lJbZaZBEFIA5AxCn8fGoFCgq0Imle93r+mkqXDLmPM519L12GjGUmCC7+X8IiCc86xgXQCoUTcBR/l3KGMDNM2epbZxwiM5t2a3WB+sKctbBAHNfmhzU4Yz0RXeq8JWT7Iu375+k7M8YPKAR4HEsLG27sPqgfkQenAZQdZsxj9ZW5xkOZZRtVY+IIvZ/q2VBAOnllEGZMx7x6TChHyvgHxZM9ETWOaP3wvEngHy8/p3rXu+q2iKbyHIrc/C+0VQ6u3bw385A43ew+AAO54xf9DkgGqslk4EAJ/tdi0V2LmbPpIBB0909WNdjILO82EbsAGZm2fPsjeeP/8lbYu4v4qi5znLPh0Awb6VCnpel9YI0v6CP+kTuTo/hbt4Zple58wV5wnPYSaPdwyj5NOnQ4jPs6MlGqU7clazzpttqp/FucUccS2euarX1b/Qn8bekIHPWhiFmDmQpsuZwe+YA2wPdHeuyfV4zvwuCrZvxk4B3L2Tswmby7PRrotzDN+SeSnDqi3baovadiuA1VgtZxVm7neAZAq02VZoYEpihtUNMqecCezdv/vj3x37Q3uT/REV/ALI7IFzFlMb55oMGGxWXzbF/zogLGX0/ZuXl3/913++fBxl9PbLDXFnsoQP75OKJSiABlYHzUCPCchUhjJajPUuiCn0KNKW1IxEXKYHcDICQVzXfDg9+4rgQXEhMOBAymBv0bsogqCcWg0UYel9dX4cKKkLHBoi1lfUsvVeDmCRVPoGkal8nIO1KFlbQtTpbE/AA00/UeUSwc+oFeWr0WJ14pwc1NFs6nu/afAuAvR1QBh6YDKvHdPrAUamzlomnLDRCufw81kbaROMUbdovxh53nH8QsUFhbmqVbaWoxuzxpjC+zW4J9Af6islsQIBzUCyMJljNjs00Rrma9PkBKlc6w79Ct9efn3xIgFqHTbpDdeF3uzHteF8srH2u1uYdgS/oETL6PL4GuEEgaN8xlE5ZWGCrI+WHLrF6IAWIEvPSSZhNSlmDa0rjLT26vwydqMNJJPCmJwOSsWImBMPuuydbKQrLcM1aqAbB2b1uB7yOZTnXMcZ1Om5/XI4pyJacU7WnDdZ0dWVWhtmPY9qZzoMCRqPSLiNUflzlhs38AjV9w4OfzNSBV2a+TVDLmAiqCE9RLTdzFbum/rcazawGfDWJWUvUAulspjZ3yH7ZwcvtujUCDuZNkQNMNRD4fh9Akj2+dG/qZnZfH4UZ2sp42BbO/UZlcc3+VzGe8GfEuTOs86I/xbNK+V9TZsPUYTWnuVgHVCljXCszowFM5zWD9gkmnlORjFZpkd573//+d97eMHKIDha7aHtGjyMretJbXjTCUcwKtpcs3u1+SK8Dd6r3psAJk5/nXv+4DCjpkfQZ583nTxrh0LlCRV9mf2TanNQ7AVmB6qselZdiiNjGFu4jG4k0vceAU9OqoY8M85FatZO9SoKYjCOAoRej35U3D9Nn5F7T6Z8IAxKhxG3miLo6TnM+PM7yiASEH78WIrdlB6l+wBQfi1fHxs4ZgfXSKbQoHw1JYAMjBPORbISG3eppyozF4wq0OLeBuFP7XX62FGKsLrk9OlV8fna0sTxPoM4x1nFGG+ctUcJ7jkDTj1+2xe4MvWMP+eDImOsV36HQ5p7nTLEcbikpIaa3qxgyzYqpnJ28I9s/+qmDju8dfOb4HDf1aHi2c4BxlHjvjOp++5z1RLXdzclFLaF2PePIMBejWM38Gxmuc/PIYPieG/7FfaQPtY7OS3eNSDdTRvZty9aSzq01Vm/MCJG8Uym3wzCxjJ1SmuJ4hlgYNIsVkE9QC9bC+U8nShK6sG3TpPB3f49X5frCGhy7QBy8/cEn6zVjEO8/pYRdltt7BcAxLR76B54RDYdMGvgojThJA8GYLOnIwQ1ZpXrp+dS1djjDw4AI9DRjnn+8+/MC5TwzTv+ohnAsjCauTwDD5xZUrN5B547IPdsI3vNliLSSvW/wgSZvY2w2+e2KBJsDP37Q/vYMd7JPJ2YDrxnShPGcDgL64XeDjBIiQFB2OrlnY8KorRWkzEyMGumjaRKBZzOGdQzu4hnt20Oz1EHs1C7mf0rXbdMEtktPBvrxDkI2DEAz7MviREA1XfvB8a1H3KAW9l+J2Zcs3LdO/Wv7uacZ70oipX9GCbAtcehZU2y/eaMHPs22fTR7vmdDDXZH9ojgadkg62nng2K4jk2I2ysJqgEMOqLcna1XhjwENtpXCRrI7Thc3utKQvzvd+RIVxA+Pbl5ed/+9eojD64T+bpw+X2822ygwSE5ec2ICRbCFkymYfR9CjITL3d6iX4PBsIo8hC5e8gMOl7U6dEx9pNBT+5CG6b4saoTwI5Exy6m4ZztJTVVbUJZ5Htc4pYhFCahJMSEYQPGK4GXqLbGJVmW6iHqzwyfyze1ICaUSJoog1GnGHQmcjZP6rDxWYJrx5niFRv+c15xgmjFIHsd84ZQmsTs4EnaHM40bfXPnoWeQe9nKKiNX0sahxBN1E2JspMFKKuZ2JrJJu10qgdjtRS/Tqiyp23Pqp9gDCs/HHzha61g0H639b68VezkoADLbJPUJnaimZS+Jm1YWaz+HKEWCYkggOf3jc2oF8vGjZwxSA+RukwGQboPgt+s/FH84LiQD3NL8+fp/lvEEhkypOxpOYLimnRR/tRhjc/hdF85gh8ulFZ427GGOyoYLVHEc+QrPh6lbEWDThTJD9ufYCHEz/cgRO1ZK7MGPGMKnPyuQgQrSm6Gdkr+k/Gpm1HSoNrHY99/VJnQd3ksnJxDE9SyTyr1NXsiVFIozB7exsHV6EYqJDJJpxqHz0EznTZOOYKGSxzn2daDy/pDnHePEiSsbg6GlWcrSBCM1LYqRp8+0e2SW0jcMED9nrqfiZzL6KaQ+sOctktJCeIsW7EvZFDZXRc1QH5TGoVxz3suI/qvLrCZIpHFSWbHlrYHFuDhYAp1JnQx5SxWf1llYOrSqfTGEdn7ASeR/uXWpn1AGV9sCc4bMz+Zo3RlHi9IjtWINrdV71uhY/O69SsgfWmFVlBFKJU7wIKKNp9V+YGdnTZDK7DO0Z2/Kua0VKBG3+6p3LfIaGZ+lGAfWfRaG20QYdZwCODszGyXYH36oFe5ouZzdQzD6Bxf/MZ7GjGb8huMsITymA/BghxHpdt5Lm8Hs9k3STPlQzzGATS560lMTDXfjCuHvYGpKwjxgrFPKmA6as4lUnujaIj48/7qEaXoGFnjzRArmmGVSeGs7ZrtWuHLMlZqIJ55HfZq0Ph+f8BghWzONpTIaLW4LL1rx1Ps1wFKGv3AyDPwXQ9s1ZtS5LMw5gxBxAzOqk2ibkwk8AcyX5hbPi5YhMJFk/qjAe1kzUMqLEaUO4nMPv1Wea4WTfJuuB+1KwqondQKOdQS7nj78zLqIICfcd6XlDC96WTuf9+e/b0TMq4TFMhGZ18r2dPa6yauWKOzueL45n5W6aZ+3G2sCnD2pj4iusoYMiHBY4RwLt/+e7773M+N6vS8w6Gg5khxh0gKK1/7t7L2ev1GC/O5gSn0ylIreWyqGUbIKbU1jwB/qOY2bYNvAM/B+Tlma05D2tm86kAC9ciENMWhs641ldR/L6pDeCspgbUOtyjPi6ZyvZsPcClU02ZYnOuGedTYJZ1rqCgAaGfsRypa/OqIVA3m0QMAmwV7oK5wDWjWplm71/6/kuySJXmXQ6mw5IqqoYm2fL06eWbb7/NmIRBNeG2MzicYHfqwwboP3z/fXxXsm/SnnkmsndMAmPJWijYWwE//bskY8zyTvMgwdl8PwNF5jvg24J8zsUCbw2QA0DOJgjEBpCeWBGfx+8NML7SAoNhYgPenSxr9uvo4Dlrppgss0dG0AEwDUjj+bCNgMqsNT7/hz/8Ic/EesGHMMva5ET71PZsq2+p+CL7PKrRqxFlvaa93d9o45M2XBmbbwo+fKl+RepaDyGbsjCZ4wTUAMz/6wwhwcqny5f3by5//ZmAkP4eBCGIany5fKHtxB3bTlwDwqDUQ5CT5DgFhMnbpS3EAkfUFBfBJxu4zR1jTYsKD4qhfz3IWUSlHBZhArUpTarOXrnDyVpFoGV0ph1Q0rwcHNP0IhGgCTjqTnCQ/zVDj2NkE+hlzJxEi1XjGKzfT2iDJ0OCg8RCS4A6lDiZkv+HgBCEmvcKVeZosl6RlASue3+cSZ7VjZvFH6GZIn8xEEvzs7D9LsF2giV7MI4i6Xub7ZIGbCP10nsaYBG4NYBd4/vJO7tB25cMLv+SS8sqfX2IXqmkU+Yc6tM2Cc3EsrCbJawDwGaOIiaUqjU9Z0MVbamYhg4E8ypV8yENw7nmaufSVypZgNKtMPgcbK1xITNRGooozpnn31Rb6at85urAt0k9z/v+LQhWn+s3AWHknUtJZV3Y3sC6WCkwZgENvnRmzpmXszPJO/+tgPDs4FrTU7ogaq2Vtz5FLtc52wGjE8rnQ5+cE/a3AsIY5B0Aiq1o3Btcddya9VxN0rI/WQunFipH/aitPE5o5xFczliLNjIeqVuATx+Kaou4DdhsVs6BhNPCOraPlvV8OAWMowCEjjGGtvN1r/RAUHGBrTkFEZuISFH5/NBO4vieegodwBLtTwaGeWCEzj60vUFlHXH2sw5nqEhz5hJoAKrM+DO+rdEcA8F629UHmhGNTPfEhgzIWGehjj5+FMcxz4RdHLX09waEHGSlalb+vc5cSwIAoaJIDFtiBe4q++G0sp8OOXrqYqDmrFG9CrnMpU6FGYe/FRAyf8x9UGaFTBbgnbPFYSYsK2PRvfWLOV1m55I5WDZFxorZkGQ0l+G3xrVZzQJ/rsEzMnwo+w1Q4TNcgjUQRzRCBa2Zw7ljvqKMvN8HuHzUXp18zl6HzJsCNQEUFqRl/KdIqk0zWySDp7WdVTA9WjpRV/+oghgCLrYMCe3vwYMjICz1qo4IYxoRl7XBYG1Zr8h9fG73OWOjg1akuzXc1k26ZgpuVBDGeUrQMrqkdacBoZYhPByjCWL9/xEQerZZv8yZwH1DURtQmrW2dcn6iKDFnG6eyeyg10iWZ85uzmeUrdcfL1nRowaxCp0V8IPhUGCXMxj6YTKVq0vibwGvI7hdiynBIK7F82ivBYLia8zX6lna8hjuBZhmZoRzgvVzbVPRgJCzF8NvOQRrkz+ej8xtlRdbn5m9bg/D0RyTUDj1ujSJkOzgtBywmWZU+Cw2sgyFsjB4NkFQW74EYHkEy6aABO8jWMH7SzM3mxOgcrWjx7wtixS6Yhhg/cM8MV9hAAwIs74uPuxYalfAdllGxPi+eZZgIJjVgMDz2cleIYjDzwFUbOnG7eX7H37Iu7peWGcqPOPrJHEw1eCswVFt2acmQthLfOfc1xH6uWtIvQ1AGsYICqvaF+x17FZ0PQb8y45yDzBOEfgZsyaKxmsngi937pnNPOHvxS5uPgTMEwC9oytC6fYFOQsmWyKWzCV27GkZHdZ459zbOcvfSV5NSZTP5V6jiBb4o32UwVbb68gIatuJl1n3jG9KAgYK8oyZg5TvFGTN/lPlfP0gAZJh1qlNcdZm+FsBoTT++CajnSqGE0bASX8j62t6AL8vILz9ePn47tXl3//yL5cvBISPONDoak8DxP5dyijBWKkTMRpZ06OPioqPA8xnreGiR2FqpxINl0KUrBBy+veoO2mNlSgXk+oGlhYqTcpNp7pP67pKT9OIBn0YjYDBEPFNIBNHoIpvBDk6Cee/jwL/0UKzKw14U8M3ZGKUwKCkoL6812iXyahiNCNUcW0dkHq7IRWKejBWfysgbPzRDEOMZJyttsJI0PpV8X6bsjZL8H9Xdia6llzZcb01V3FqkZJb+v+/MgzIliW5W1Cjm0ORNbLKWBGx8p6qbkP0AwiSb8ibmeecPcSOHVvnH8e7/kx+n0T4CsKPSgaHSeQwj3vIcSvd7yY0ATCLyO+OHliKEJWC0i6kiYbGMApqRWvudBfuN+MVsu5FT6w2nM7SHhsMRp1gm5rbi3inzirBXsrr5s+FztfhuHFIVLInC160aknCDqi03M5oKhBhoGf/W+cjls4YOsd6WaXWhsa83gppO1ZULsTv4M5bjbzW9uOHS6VKJ4RztWeiSFapAybDTYwYD0JC8jGVWHuC7DnDYNsEL5ofwGJBcKtzHQehY6jqWhVEPU9nX4ZG67rezkEc7fof/Jm9aemxomdtvSTdn68+cbhWizj//j3vOVWxgQBUAZ2BdyUy21+cP/9JNTUqaRUFkpbC+bz6YefEA6rMwWfNdsYvquGoWKChUb59U+l33g2VZ54p1cHrXVbkI+9piZpnrDOjmojlMx89CvIHZdB+Xp4xYk5LdLVxJpJJwHWss4Xah/T4UX3d6A0+JHPLVtWK/X3W0RTKqUuVE9MxyNEUpm98PoDvVawApL7iU1YZW5VgRELH1wRpXqCs2qIVJu2cQItn3wCS93w5/d27e9HA/LT3viP2BvdnBTEV31WkklRKUR3afKnySbk6Kl3axviSiW/VZjWRyTuMym5p8AJtRf75B/tYFgFBWGfNkcB2hIaCRyadYRi8qapybMCqWq2CjxZ2VFF9D6nmAUINdS+Q2SA1azJKr8i3/pIgELvJZ16V04kIqQAp4NiRTGW8F5jtngAYaIWplCaqZiR29qlmXcfG4PmpDPH7eaadWxJR1ojEKu9lSq9lHfQ9W2nicwRSuV7AqwXtF6I/api9aHeXLhl+wiOK4QwU8PdUg9Qf12f1PFsVzd7ee3e/1Q4sYVuSENbSKuLZr6uWCEQorFLgqde32iON8vLPaqjs2laLOM8BtxSGS5DbXy7Q+jCBckKcsSbwV8RhxieCBJe9H402McYA0FQsw+Jqz3/W9pqxV3CkNq8iHewBbbpxStZsG8l/h/a2z8v7W1Xd98375XtZvT1jKrHPYInVWvGMAkqyBfRFUY6eLpZ2wQTaSgufe/WpHiAP92C8YOxzxQdp72gfri0OfLbsAJNNFoO/kd2BT0hCvJYOQbr43WN8hCAj9/z1N1/Px79K0hRVd5K+R33uewWu7SufKJouBg29d5U/95TrI+DK/ZMQ8u+wpzbfDq/IGTQRCuAwwTkZgdyvvsm91nirPaD2Mpq0yPCx6EBSycgLVjQaDQy8f/wo9jCD2F+9vtgHFEsUriGO4G/Z8gFVcg6JE+7sASv30oiNE4zXpaQmiR4933FPAAtWJt0v7IlqkaAX8TxV4Cbd7YVuK9HR/jXhSfa6PZUF6nu+PHft1/90zrD7Qh/P7545jHa0Vcgl+ACD/3WF8P3t9v7N7ZdT1LDUAAAgAElEQVSX39/+/d//5fbh/evb8+ccbni/zzKH8OOvJDwME+08wgiGLMmzl7AVwlYKQYbZHKitvURgYVUjS5cXqrOg6pznxotROSwI1Qy0SYiBcaqFQ974+8wrUUGLzT8qH05NZcsmmRVDKdLTxOlMTs6AojNo9lyH5HUM3AJKni0Vl0dURKfMtx43fpYBkwSwJCQrmVv6d1HT4/FZhbBo0H1eYPtfSkHCCBvQGDBaocoBoIcR2fen7X3RAeQgvnsf1C6OCjnyV7+ECgVCUdXKKmyJpjhugvfkcyYATPL76+T0N2Zi89M4pDZoq+6ZmWapLK58PXoZ79KDzGeqCBuDPmqx/Zwpfyc5W3+bs/iWzJgER1p/zx56w6qzDvc00AlStcDhSupX5pc+xL4rstOEGYNTxNwAuAJDqfwNibYPoKIz7xLYd/4bhrpqUga/Xj+8/al32c8ogsVn/y0Kbfnj9Grde6KsrhPkq/xWYAYBls62tBLGZ4emtGoT7y8iGKsk2ZSdoaszOEnKp5ibqjjiH+vTs7pmfwrvVnVGq+U8f8bLrIpNJR1UkWSG+8XIc13u14pYeml3EKXomKSdBjY0qikdXud2DjWAzZJDDH3GlBzJmYG+5z/ByoaQ26d1Ja5rAuderPbaW8x1mqwW+Mn1BiwFuVzlirXWcYgmhprHP2/fBvX083xGqwpcG+pJKh6/tDfbYPRC1refUlFw5uuCzwIJd7vXpKEVVb9Caxsqj32yrycVkCUI98D8w4WyR0lzFMNU2TbLNZWRIPn9slpx0jf/Kti+Opr7NwYsBd/eXhWjONElAUFkeX/HvEL7/xIEj4KUvbrRHJkdOsEKEhGR7NjOMTba99leu+KhBQkMOAwO0v/OvMejhUGKYKjF6TdUFKciX1HtlmcsLfhDhcagvePbPH/uY+fFfT0hCv7c/R1J+9HCTULvdpxer1JLg0ZHWKwArQE6/w7ddIlDkp/bLRS17EkqEIjKvGq7AO8LW8T75T6jnBlUvDQx1uLzhNBgkPuICBPB29ErqogFAXTt6Nv2xK6/KTTri6nSKmPuV78/8CBA4VQmuaeIsyxpNMi6xsAsaUz1a0qqBcRaDeUMREF5AIM+juBdQCztGZ+I/Ty5xnvweanwrl+UezVBSPKxWbtR3mUMTfQH2ifJz/kM+8CsNOV8/w1RmfTgjjmQuOPpkwoSUYmbeBbvOInWwHOflYSGIJ/KB+8GgKvVPFgE6Du8DcUuNNS1fZQRVoaG4z7YG+lLy8y3sp84G11b+pqhj44GGiXUVkuJfdKfuPuyN7EjM5rYXnTjVGIKkGfu4+j2+Ns838SxGFmkmBz3nKrQwQLLvNn4NlphSns9q9ixq+sR5wyw3xDecTh5BRHbX4l4WcaTTH+BmMHkg/YUhEwST8FQ2rzeACm03wzsNIm2EmpyzvnPjLoPH27f/O6bS726cU5bbwK+H8qk7JHEFlNT1r7lrM5Wsy/YJ1L6s+fmM1lvE/nvvv22hQMUdycUxXV4jt/93e+yb9oP+mrq9oCNrcCGySNDcPFExOZWBdb/YUv4PnHqr+/e5z0ngYaR8xya+sf4PZ85oET6wAv0ca7UJTkTprRULR7IPrXV4gGzl8tIA9QwIauAYxN3Y0CVnNMmwyiq2S5inQpwwfaoYNw/TJxH38W9BIQe/dY14l0HaGaM2uZwx26NPSUYxHX4PnEma50B9i9/yr95HtWjr0SVVj1iqY0Ny/zW/zoh7NiJNz//cPvjH/7t9vHDm9vzF49vTx+DKjy+/fqOpmQcO8aYQaLMS+sIAR5i4c7tV5KXONyJxTx81Nlz+4ffY8MZ2IX/u+Cgm56mYBxV0WoemEOnB9ZhXqXPq2G8jvrtm0rLipJfFA2Syh38OK8Z3QzwTY9OKQetGLWKdK88rGH/oDFwjySjbMqLPjBud5JmA5fMJwGNa1+Tm0IKolUCKahUBMLft/L3a8vbqdys0sQ7aMBDg385xAaNdcTl+hMsEpAQ2HuPV7C1IaJFf5pk8jtyjdvMXFpEVU4b1DqSIAn0njeUh/VGce+pIA3ZM/hN1YlkcJQA/oYNTtAQ2tgRTITmNB67z4bRrHJaVb6C1sTZtRdVp5HniaAM++iOgF/o7AKuK3DeIWc/KCstHTDqdoqRZM822MphXIlepLUGZxTnIaVWcvjZxXnP9e6S6K7H5dA3ekCjUaGiqdFtRiGfqYx93usa9kWSEshMoInfzTtahZS9Iy+ftUyVYOg1zjeUL1Tirvdi8t5zeI2QmKOx8hDDJcc9DrxVWwGZC11ewKCB1sE2YVjlSwR7Ij4mfSY1GOt743QFO7heEcD2gUQxLgHsUOLRUUM9ibjV62toMsEVn826W8HlnPbeNnfvkNi+QIGN+mj1/Y5kW3kxgfNZRRytWJ1OineXQORQQzQwb7W/FDEBAyuUpVeP+qvQzhyOZ0Pqfs9GkeaqJDcwNXgW+DLxlWWQszMgrMlYrNiVNDbZzdMO9SeYs0I4xHJiP/yOrIn0865fMT1DA+p8bya+CTCPwOaThBABgFEIz3eXhDu9591T7EOrQuf8N0U64qCpQO2p3MtW8MLymAhN7OSSkoCRjrI5RhD5crRVUvhS5RyXPgHaGCWpeAwsOytknkWB0DNZThVhSsAmqdKVz6qKVTNWyWvHZ8+u5wyHAVGbGvScwBlgdckzQUQSTSoJBzBw9f9bgZqinUFLqihWuGLbyjgI5dPZqevf5Het0iSAX7VQe1Zf1Aokf5vkcQq0qW6Nzsh+tq/xoqOJzM/+x1/Mvp+giHtPexXbPdAqVdklmtfm7x/knVwg8mYfuvaptB2qpFdAt3dg5cv3ar/sFbCvcsN7CIi+5C+x0M7ltW/HlHEjG19oSxLED7C997M/7nw+qucA7BP84/2nwrJ+WhXWjU/slRd8kskkG+mipkJpjopkq1c951NNJQnYGBruq0F3tRSwW1XUHmvIHrHNr04/9+I2460L2F/LQ0CnJdah6E7NNedtNGpVuXM+oghdgTbW2oTb9db25HxRDKEAMcqyhQl+po03wfd7+XvEeGhLmR3RDgTQ2ppyLYBCE7hW/lplM2KuLgXsIWPtAjFRjs1M57GfpmgqiHXa7oCQm6upoI+tW6Frr98150BhqIcPW4GcGErsC/HkkTCF3j62jADcvZ+PuLIzGEOtZx715m87I7VJWNlw2qxQ+sc+6HN2rJXj1lqIqR+ui6p4oZVrznsKDVMuDvCw/tgkqZvzzfU6PqfvGvBOKqzihNq92G9apFA6H5MoIPD68gV+3JexW0wveL0e9YE1VmGNawqiVqBJFmTtdUFZ1dZNII3TtS3uRf4/4GMo5K1WBxj+TQnhx3e3t7/8ePsPEsKPb24vnlNFIw18lESLHkKStKdPeZEduli5ZALA9glGZCYGuTM+0hcxieyfXyOD3Fl/XbTKWVtSl0/cighIEU6I7JcRGMw3LPrEZ8QY7p9uKtDtGhc2Ywcig7oWGYyxXkImmimdC8OWIBn1ndHXQHqyEY8NYeJbVAcUYvNDdv0G4Tbd3ufGGOgm+ZxIRAVmCn3zjjok/sPt668qu26wyO/Z54Ptrxzzw8006vw4ft/+MfsPY1xn1M7ZOKUAtgztqAsNehL1OdtWxlSKbBJzDUVPkKVyG2tZpC7GN3MhWy/mHREYsn6ijjEiod2VmsnflaZXtS4DCEYcEJRQwcnA5wUkGEHXpYhj+foaEKV4OQSlcrZ3zUNkQKUaHPuJ/kKUbUs9qANUMt4+HZwP7y0I2ZqTq+zaIMrk2Xfbg7lZnTPyUsEMfHE+UiAJOiL285kqGQ6sA6ZHPftcMW+JsYYwSdEanNvIXCcfIz+KnP1G3LMJN/fL/9vHo2GJk5pISWgHG+obisnOMsaTXof2sfwa6heOjK+MEkGhcPPP0itpkhuxIhS0SlO8U9Da46jxFM2zIp5+T9bql84UMnlO/x/J3ZI/KUtxLKEs1X6wvkFuFxRYmUzP3AymQkWI4rBXUj1apSzU4TWT6yS99ziAFy+C4LcvdM87yuhZQRQUKm397ZXY5ByuP7p/3zlZpdVvvMgGImPc3KOsMV8KchhI2S+ds7c+goosLNFaQhMbC017bIIr6D0Gf/Nz93t97j0xPP/7RD2li4UKC4ocuk9BEcdvnMmA9toEzGA2wbh2/6BxOlOuNPpWCXXw+Cf+P/1LsbedpRU0dhUe11WbGRBr1S1sFeIAee/rx8NGEIRxHRPDUDpXwYpg086yQAnvVHpbqeel/PNZoNLYSxV/MzdrytLnO60PKxXVapYgAuf/AgkUbFsfHe84Z2BCOFyT/ZZ/Vi3Qh7CfeE5EP7hnzi/rBUUsit+vXl+2vsBtJd89v/Z8c38EeVzXhCJ7Ym0F+jiqHKm+TvBC6jj34DiLgBgGett/VrQSTK7Kw+cYSKNgy3uKaMhn4BX/z1rpS076ZWydQlbOGXR0xkALkwIBP9skzufk89MXOyApDIo9uyAan2t/W6pam23WnqsqNloJaKWgLCeFO2KrVgnSRqO4iW+V+p7zmrmVDUAvtcrZyMsfrgpnkoTfxb/KSMFpG08kMR3gF79qwiHYFGClYiwm0Hy+yZUKoQ2SAW+bxOgzQlld+0Ds6vpB0iIycbdWa/EbpUSnOhRBulbviQci8jTxERMxE+V74ngvFJg4WDGKWKIBmiyFPaN+XuAlH7o2KZPBs7+La1+j0pbgq9rJOQv7ZnGta4c/M3YOEDM71jXv9bSNqm8H1FmClwTyGFMhPVUAmPemXdQOs08FNMM+G4NEkD+FidmR7J2N/LhaSgDjJ+bEepv8287ifmsrQhM+103gJ+/NmaUbu0SsHaG2xSIKx/DauU8BJuMLq4BJjMaU431YfWS/oMJs0p9zyBldlV02Fz/XP6cAsdYcWUjadeydSZr2QZC0W6N0afdq9vVGS0Ukca1WnDnAAuOvzA1n/NsAb8dLuH+rC1GA0jifZwu4s/jUQlhyiulw/OaE8PVP39/+9V//+fbru1e358+hlSEI8PT27jXIJqgKDZsgdBN6GTc8hwDE+Wkpdc2Se5bjnIdsJaik6odM9xsanO9zCG1SPVE4N1CQrVEPImqSIIZewFJLS93c4Fmc0eYAsYEcAs5LVC3xWoCocbXUnM1rcCTlBNrk1Dx1ogbSCcTsw0Ju/xr6254ur3cZn0VY0hBroEunqiwuDa4VwvDgcT8EvlYvTCA0WmdAKrqXvgsVCqFnHWMiUtUciqTBVC30pA+lsrTZVA1UHl/3wU5uslMUjS/RP96vlZn0aS3oC3qyQZqipVXpbP8Yz2PPkWtedLZ9fg12i4i2v6XUEwO/GIUMfr9TYKFs4PTZIyQt3/7dt1UZXVmea7MXSURJCkTIuCb3oPiK9JEIRhwjNEgakqRfAUeNG1+iykW3Sstr0EQV7tUoQ60y81mubxHc+3XlrItIthevIgJ9T1Ag5xhCrW2lnCCTADzI/yjPoQ9vLuMnjlJO+6rA+awluiLlng+b6hnsTtDM9zGsCAlYTYNmk0rI7ZafSctpgF80LbSMqa9mX5wqkjO62IrQe5b0YbSzX5430GItnAsW+u1B7dCGGFBzfb74TP47YlOrOGSNlkgkwM/Im6KeKj7m71e5zL0u2VM0xOqfZ0YgwmKavTahzX8sNVzqOOyJCMMM/buqz3N+vhup0yqtsbd5PpFO7iXvZaMaBCm0P8pQ69T4vATwoxhVjOF5z9XsUcC29c6acH2epFx0z63TheR+VtWzkirwI8CSStBnVW6TTdkDl5NdtTLVnYEkJq5XoH0Mqb/ESNYr6HXim9bDUnvQ/ZrkgiRtVDHeGTPzSIjY39CjzhEkVrQCwozqG+BwCYyJ4xl4d+/isJvAmoiaWInG66tiOz7SB9zeS77fxP7jNZtOpBofmEo+9CCo00vyrTZJqbzO86EGyVlVlMg+eG2ziR3PWLZB+/XPJM99UbW9X9ZvXX8j3TK+b7TQBGgD+KqEWQq99oB9aG+RSTtrdFUiBmD6vninrEMEbL76quu4sQnea21bGTaOpMh9H1U+95NJVtD3raeUUZVWk6Rb6R0lCx8uMEqgnxEml2hTE+isB/TAVFIQ8Ktg1QUs2vt4slFGzyOJvw+zPir1SWDbt/sUkPXoDdSGKBTiWnn/nh0rzKx3VWhLr+UrPd/p/W0lzb+5wLzFUDBzwoJZT2IrxPdZqIJSVqhTyRkQ93gJCIJw/H1iEu3/ROD4XHzZ6Vcyr3Vy//b4S+t1bi92T9XrPM/AVvt1eeYAEs/LQFFUSxtvX6PCOqetF3y0ApvK5TQjFI67qrWrhPp53AeUPwFshWZ4bu5Dql90CBybcFSHs7elOdPjOMXnFGgOajPPGfX0r75qv+hGeFh8SLFltHATEitN9r3l2VdsMLlxdFySe9h2G/TOdakq5zyv15Tv5QyPMq39832lQrsxSVSVsw+mLB/q6FrCpPCf92mSnlazFWmMRQueFFQ3/k5SPTYacVXO9qGoK2BsLKGdEWTk72HgqcZuMpqY/ng+4+MqwJbpZ0yZWHEJnIJx7D++AtC/eh3/zFkhrs89jlrq1ABjAK6ZfQ0dHHbMochdgLm5UMCT31ohJCH8X//zf9zevv359uwpKpn02TxP/+DtQ2fSvXvXeXvPxtUNb5wg6eNUwaQNhqdbtPbd5IehmGbAJwHrm9cVy5jyI6g6SUSqWBsn0JfLQe28vO9/+L6NujTrg6hlbEIpkQTaPTB3mWOMSqiGGyjKZiM5uBYp4iKtlCTB2XzAqrzdq3ylltIXUiW2IGmjDYkC8w5SdTtmRMXwjmaVYOT24FIo5DPyfFA6VzVJokdgd3zG6cQ17KoPhnb55nWHWY9bTLWGjXohaqBk2RxNGAworRZeyfAlbzwxnwmpxPBD+0CYBKnjjQDhXnUsOdARywAAILnt4PjQKg7nJnomL5/nf0Hj+5PHVz9iHXKddKqA671sENcZUybNHDLeD0YpPWFWSd69u/34w48xtHxxmP7x9/+Yv0sj+CiVWftnT7Mn0vd0JPUxrONvdxm7/7umm1WWPp2O8SjCK/JvM/BdUfMKHEJzKKCiIIMKhyqtKUGv0zWQNbjn/+vMu+eupIG1CRe/FW/OFn5J+pWVN19xeosWDIemsGST6ydwnQG/1LEya/BB5kdqkKgEEIB5bRIc1p+vOGD7zZZIdWZb1e5axb9TaLdRm0Cvd0HKyFW9nBhMktGvW20q5e+OjF2S39fYiRrVBN2xCZzjOsCuRZ0qABXBXKTih8pewMgC+Kv6tFlNrP1ff42usupa9v2qffyugiZ8ZuY5MQ9rTitOaftfJxd14YkjBRSKelsTfuXXvX56Y6dyGCc26re9PenpAnl8wNyllzkLBDucAa51qjfyjk16Ehwc88RMcnKPS9SsYtXm3YNVnvly2J/NExQYs9Jr8F0Ft450yf52HMb6ojqjqQksP8vfzRkX3b91jw4J/xyYC614KLcCRwag2lyuedHWN8RYJNm/7zuqOIVnXCdvQp31ju3t/C4SJu2qPXZ5loOWmsB3lRLerxUogRdshuBB7W9tjv125/ny9+jD4awYjPJ9Ru1g96wMOP7Ad+jeFvC0Knmt/5Gccw1+j4S6VYCNcoIJsDEjUaGVbjZgyBEkoalahWYcw0b/qNJnwmjAxb1pF8614nrsJ/sb3YvXjtzetOIWO7ek76w0F/ypmAP7Bz/CuggiSD21gpm9MsEbrg144N9e7/eKNcr0sUprYuV5k/Z22XpF8rYn3RPqKyhOgv3CryTWcC7jQUVXKIx3J+NIyr4sFkctkRSq1qw/4D71R4K8EfMa4E5Ai11KX+r6ywHZTtGzAletWBjj4YdpRMGn2brAXgtFeGugrdBeX3ZniYyUQtc7NmWUX3520VgBlEfdMwkKu2ZJoRUjY7vzXJ9DwLM2U7R3/5m4NR68iw5l3wz4DNA1MRneRarVa6kxGRCYDgtk1bFzrzemu/su20JyXfz+WlzOCpeCLJ3ByHztJmipMA3k0ZawhxQhs8Aj/dwzwO/SN4hti19ESId5s2shSr/awPsLrFzi7sgcfreKtG3zSZvTxoycoxo4Vz0vrTxeoMbin+znUdwFeI3zFIyLiuroocaiAZ5giX3x5RVXpj9zRQHiWGI72UWdV9z2IKcI8LkBUN5M8ZgKdrQ4CqbQ6tRWLqi1pQO33exD2UdX/2NFaJK8vf91M3o7QUAA3dgMoKNn+FMqe8HqO722e3TA1eY2/7aE8Pb+9uan72//85//++3N65c3Ek4qhC+efZGkEOpo6JVB+D/cvvjiy2ziS0aeSg4Vs2wO++4+3nm7QZlKgXtD5vv+XQxsDM6kZPn/NKnGMZQ6xibBMfBy//znP+eAJyFEXATaZpA1jEidPwbEuTafJ4Q6dzZDxxJA1SRQpBm4lScTBqt3DUqKvNwPC8Mkywf2UEbKfWqSNVRVlKsRqyv6JIjSAc148rO/TgifVq0zYj6ja1EZ+eJFjJsVQoeBB+GLclWpgw1EP00IU3l5dxfrYP0igvD6dWdEwd+/uNoOAW61rkqFdyEf7lnDZNAn7VKDdyGiNuOvxyloI2Mk/kZCmL4wxjZMvh4jkSb31xVqIHHpoWlTrVVM743f+fnnl6FiJGF89uz2T//0T3Xmn9D4WgVK5WxJYhHhVuna81J1RkGAVkYfVhSFPs7PEsIqC0J5bB9Mh/dWHZDPAaGrEyBxanO8dDH20Pff/+X28uXPuS4VaGjEFfuog7e6x/disENnJRD8acl3jaUUQ9aN2YAFH1rtlV5gchPD8qgjVGym/n8lhFwHo+icHCkZGmErJFzzohkd84IIkqCtch3eR6rs6/vLGZn6pogc1UcMKO+rzep38CPvBnuz3oCg0Ye4zYWMraIoincNewflW9W140CwKU9ig0i4rBI6zoY1uQumvBmaWWTubyWFO/TXuZdWxHsxAJRKJZBj8KOqWKv1FS+5eo9Hi+Q62LqMTHnViiF7PTTYVZIygzRCDLUNJoSh2G8/cS8GrIItViCz70dp08EZ7BSIaD+I1SvFOqT6WYXgugV53uVZur9rx2KPI9v90xUk8gxJiAj6R/MtwjoFtwCILy76X4Lf2X+DG6nN50B6k7QkPksKA/QhNnL0VGqvDcJSmRoISHDCWpiocF8EBwqLJCn6+ecIdXHt3//+9zdohLwbFDO//+GHiwrnmlGdlA5qAMZ7kTJXf9R78GxUwAD6WAfG876cfWevZALdVdPiP6GFPYMm/+U1C7IjTxCcalBl0idVOnt1SWfAn9FRM9JjfdWcHcEJ+5S5HteyUsq57+y32m+eAyAYWmrWYIGRwVoo50+fJmhKYHtQCE2wnY2ovbkoZBMSuap/tkp8/BjFU+ww68M6hdK5MR/6K6uAZ4UwEvuLA6x2xuasb9Hz4TVzrjZE3epfbXOD9gRrUtlWPSXWYe/zM5PaMhYALztyg2dk77GeJg6sy++++V0q2qU3VyiO+8NOhua2cSDsAb5cs1SMJtJkIGy1xx5dflfKuDEaPiMslPWox68MrDSATluIwJ8g0VhKnyeEoccDKB8Ah3GEYjOh1YXiV0Xa2Kf1+Buf5dwsYVJPgusE6Bn9PlXug2kk6JYkMJTtUnK5loJr/P23330XAJTPZX2s4vH3AKACnLHfVMZgYGwMEvdnUaFFh9rEVN3+RkKYszM2CZ8FwC3DZq3IF5hpQhjaIwnMfIRMqtjO0T05h9DCuS/2RcZEbCyXfv8EAxu/Nv7gXvkse7Kxa+xnYgyfjRamJPgUWNYOcsaK6e12n3yWEKrNkRFvxs2hFTN6rdR7Z0SzxsSb2BTtnOJDfJ6sPp6JnxM325oWoGYxj20VPQfEZm0bYk3/vxLCsF1aLKrOiGOv2oeYd0q7CSKAEfjpjEb2gsPltSG5lwlHYle1H77HnLldH//P7/IVlkRa++qjtJ2Cbb+9h/D2/vb25x9u//ov/3x78+bl7fEjeOD0hT27ffniq4ydePu2lCTOW2gBCB6shPx4c9Vu6Y1oeZobq6DML7efR31sQF75a4ZaYtilDRX9bI8ggasVRjYXC+qcIat3Dy4xizqXBN/043CIhpQRUGUmnL1Fyoc7EmEZdhKaXyu4wMttH2LR/6IRbVZtULXB8sfwzsxZ2RzAMysvat6NxqKclUgdn44YgxJ0bghE0cGOq7h0HNJ3aBt5w1CTFwMFfpl7977vweq90lB1tqqiBi2LU2x/1ImMRc5/6pTZ0Br/UQHs3zMxtiQvTSkiKFQZ9y7b78IcylZ0nm0Qvc243A8bXINvJYC/SRKyBNfEUDQyz86hSym/wZ6UZdZN1bPP351KckH+zllRqI8GsW8ilyGrBD9LHEwauzhX3JZ3mErDrQI/yk+zfmcfmHRIjO09IXySnkscLl+csVai7+IuzptKz0ECrqJwUjX73PzswTVvLrPFdlZwaqGbXYBBUcL0AQwUub+js8qzhtdVRK5RCOkrbGKcytwU2rhmg8jK3kvphR2Q3qEF90Ft1z9jEK5j5/+tppk4xSBuQK/S7fysSHNFEzSa931fMKb7HPW8V1cTOEieyYFVYRxCaH2riPluWmFub6AJloHbKbbB9RwFEQXbKXpGrGqiP6VmVmyKPUswx/2Xft2ARtujenEG1McJNAkgiECI6hq0vQAtCdFArFO62mvarxKaiTP2VhU1cMxnz3HfhWfuiLS2xmqYgEcqxQe1M8mjY1UGil3PdYwJ+nzdAkodYh3Xmh6DiKWoi7znsw4Rmp6hBki8b3ud+R4JmIlJZqxtD3UPFKxIEDl6Md931A3Onp+dCZu9aHHkh2ovwWRmKk6kQRAmYhdLKpMcE0CMjRFq+4Az3xV7J4IXSQg7tsLggWv6rFZL7Q8yEODnJs08H89PAtuAtiOC7jatBi3+dlWcUOq9K8EAABorSURBVKzpAV1Lgn2LBiL2iecMr7LG8/ncZ0B3VTbnD00wOUPEAwm0JyojsKGRPQVcaudmga/RPa1OX6DmAc4KZMQf2d5wiKAl7lC07OgXS/AYJewXF7XzUhkVpIAKuvOdPu31P2X/rTps76cVdHtiP6HEjn3EfuP5TK4FjAW1ee9I8UvlTD/2s+dVet3+sSJsC01UnPsCZ1waz/S99F3GVlONmehbEtgnj5PslL3Q0THa3DMw5Wfarty/e+EY2RKl4tHbUKPvrRjgfMwYMgPdUyRJkCf7OLTEV5u9vBmniPetHzXPsfE7SdAWR5VN0JE36eEb1bvCfbW59obGnxGzrO0JEBTfZd+sTKVPQzOSpQLmQXoX1DeevatCSjGtTSl7RKaKtlvQ1g1+2sfsCyiIjBL4jDLac171d6v0xgRew8pZCjIHCyH3cfbc7r/TLiPDhSRyCSe2xspvbUhjVSrCPEcKIhN3uyixAeEqXnX6cneBCbLg5+Wzdg+Cl9runsPGZapA2/sYccSx7+zft5ebHCEslAn5qeB6b/+oVsY12mGCWGl1mp2WRlxH3QwhceboqOqWGAvfadd3MSpemDTSgKgHmCFozhoRt8UWzBZdZyh7gXnxTQgDiJEv0Yu+Snh6b1foCMvtN1FGb+9v73758faHf/+X29u3v9yePE4xPGIyX774MhXCN29auWMIfPtMWgmj5AqFNKjIDnfEJr7+5vbq519uP7786faX77+/vVm5lwdn0b77u8rXIiISmtlHVKFK/aNaAbINpSWUtdE9EwRuAUyLqqj3OJl9lCjTX0iAjzGuaqjJl3K9/H57JIpQs+FzUNJb9msGRHJvVhFV0dOZJMCM8lpL5RhofvbVV19XzGbzqfg9FiT0xlevUxGxEoNRVeCChfzmm9+NctK5IemXXA8Y1zHopbmfA3gF4emx7Gaq029FsZUtlUQraiPdpsliE2k3jLLjVLhyGGbQeCft2+wcQRNyUQvno3X+T6kS7aNov5bqpAbYVkeCHg7BBjwI2v3+XRwOSSH3yhrhjKSgWLLHMEeamArJ5M/tGeLvgoC/+KLD0hko+svPrdZCvVvgzGxM7g+0LD1UX7wIiGEwKFpGQsZa//DDDwMrKmASkCLnoIkj74PXqsqd8w4TUEyMR0eRvCZ9mt27ViBNqFthbpJr9cbWAQI3AkLeVfvoHl0UzhiBIcp8n70WZ76K0X/+6T+zZ3k/Ol73whmoXwn9OXsvQM6HDjyGnvvxY5I7kMskfAQlCZo6rDuCSO+KmknLYF0NKHwvOF7O6RlA8N9SmhSE4RmkBbdq0R5gnIL74UxU4gDX88K75nfbB/YyxptnpFJwF/NpMCtVOZQlKtHMcrsEHACsis6dTeKtnrPvvqhIEUq5kzlPQ/9GffAMzlxTNZHghKoFP3O4tyi1gULQ5dFEcT7sC94bVBfOUc5LxJ9KJ00gp43DQUd8adLj67mM3DfB2cePkfXmHIhKV3p7EdtB/wwSm+CmwN5FcwTNnEKfNDvev7a1IFcdlgGKNETeLfuJs2yAmjl2G/cQ1HMJFftCcIBrO0LAv1Mt1CCsgMqTMCCgagbh/qyiY6XP88C6BFQcTUlFSvYz1/A8pvJxzfibiNAFOHYOrgnTebbqJ6rUFzl1+mQ2izOgxlB1xUB4Fis1fLZ7PAnhAgJBFPuIWQu+B1BklUs6qNVc1t6/0z6UvdCRESYzqeJO1CYz2QSOTuGVBX6t0NdH2yPOXiFJcgwC1VT8SXzVZ7Q6nlNRGfeMVRIBH5NlPBjrZLXBqgXXNLHRRwkW8P+cMc4M+z/9vGs14He0hScNOt9ftbOaBfdZkwZwAg8X7X/VTq8TwHRgXQCMzMFt4lq/1GDyWtv1f+YdLIGLv58CZQP/xh2yMpIIxeY30MVfXeI5AzutMMaG0JO1IDMKwBH6aoUhbK7J+mOLHHLPf0v7D3gy26Dfrw/sfrXiLuOCOCP9pKyZz7d+7MYY1VQQOLN9KO8kQPCDKz5SfMPEP0nGZq259pcf33ioJB2L2/QlqjCapNkmYjBu0mYlyvPMWvGeM6JJkSyAxkO4KrTySyW17TNJhALmljZq1TDgxvYAtpc9z/p6FrkvWqoELDKqBIXTQ/1WgaMff/ox9lnbZ/IQoGXVcPYB1WTWKZX7Vdq0M1k7qdXXXOaeK4AknpP4XwbbmUif79nk+6oSj9nFc8VGZMxV9RS6F6dsfwC7FhtMEiMaE47+9DrWynNv8SlwqSgQv2uszb4mUYN5hL+xXQlf3UkD3WNWbPl+6J7alI2rIr9w1irXt0KprYzdnQ2Q6UDsKpvPWN57uHQG1sJRgK1xEddmfQBBwqJY7BLbAfUUKujG9wkQKNojaMi7Fnj6bQlhxk78ePvD//nf/Ontqy9RuMEYPbw9/AhlCWTaAaNwsIeUO9kT4zYaW8RlNsQ+iDxB4JvXtzfr9wiKewMV/6aVCsYrbPYW5WA2pY6fg8j13NwiTxeiMLUinZBVRSmHzlMzONGAhjb5tIlnhXIcdNvNZsmX+w9KuhldkaZ3Tl8ORVGIoLQTQHHcgyhfBG+GZLjA/AxjFJrUNtt33303RbvK2UrTNKhyTo5jIT4P5C/juN7NbAoQq/HDixi1nzA0AFC1JZ04Asc9mAw4lJyDVmStDeUmhyaUJPR8kex67Qp43KmMBoMxDAQiaz62AnQioREMWhWW95TZRxvcHYqMoxE4MFGkrIIT+8xkuPulaI2G0ODDpNYEtWIw7XnFcJwOzf4gejV/+OHHi8oapBzp61ABKr6R5HDzwnzProkjSthPGoPMe5xAjNVlkxjukXvBsGhsDAj4f6SoAQZEV/mcqLVSlSeYhhb08Ra6N712qrESJMQpXGMnmJ1YFUYVCXkuhQBUFz3RrThaBXQWkMSwZXhyAQn3tHQMA59U1zZvy6BGB5neg1RY78PYpchoqO0PEuXUgaSSLNp5CZxU5t7eEoGIMBImO16aU9kBJjIBf1CTzZzOqq9aPY6oT8R6uq+yLyeWw3Whv5HcJVlapSgUqA2+Z+1DM9tQaBNag5fK4BfzEt20wlsq0EZtbMyJUtIRG9ketkrENQJgUfV/2P2pHHhmaG5oOQ7e95lkJyhjz5x0RBOuJukdM2J1xmDbQCDDgEfdF1SyBy50xP39JQN+BPBcM3SnY1A8ttgENQnv6IWd0doeCpHe0JpEWRewGrie9vKkEibgX48Yz0zlxeQliOsC7PS/M9bomK0XwGA9VO7xAAWrDAsoKNrA4lpN491E+GoS4/Zo6rg9K1bCpIVaWZIKK+VTBgr3/ImA0nos7YHz/QXhx06uKiXNTNppko8l4wKqVrCvBGgKrp4tk3v7tXh+/gY/x9oqbMHfJ1EYFdTEjL9XEMSqZIJU6dyswTGzEBpnEtSpcPLOrHLw77zL2RurtwAfXIOknOTUfh/9dfztlCtb6ajN8qsB6nrKt1+TWE/JT58W3QGC+s38044nOHv79upZvz/fZimPmieIcP7bM2YfmkJmKjmnV3rjhM5Zidxzqk8HpV6/eFas9DF8Ds8M7RSb8/ff/f18balsJn4BvI8+4qxxktaqz0qVy7v/tarXqXIvqcbWOiJHUc+Tl2LsE+r2h18vOpy+VzpnlGpnt+4shwbLVn9UGJaS6rUDyGz+IXZBmmUAy1Xvy6SoVkVsIjYgoDQ9X+15T1/eKjUCvIIY9nNahY1dHigS8aOti0wA/g3YZvXf9daWwbrj3eo34lemuBobOAV6f//qwV5rEteXYZNxD9vjObfrd3TPyGqwSu3sSuLaSuVPxX+xuFU4nzFx1tFv6Wed1cjYyYMqHEB0Cpsm5yZAJlWq2cogZB8Zj19A3PQfHBHCe1MwCBsJM8c49rIbxyzS7NOphF9jMEZldQ63OUFiLMGiMFUKyuoX8L1hbqGJsi9nU9tCdfnwKfGfz861uQYxJPEfQL+aKP4ez50+y/lFfRf7BCAckOc3JITvb7cP75IQ/scf/w3sKYIyDx9+uD34+Oj28VdK+SQRqzaxUKGYlFyWwAFa5qiBBOK+5PcLtDhQVAhDp9jQcgKnL5532Gse5O3bazCpqFCFP+DOQ9ubqWguc/+aYAvjMEDinZdmgCllw8PItVO52riKHpoGYpbVi2Q3KE+f16gs15zBwyEEddocpKhdTfXSRKMZvNTC9qfF0UzKHJSFa1wJYQLqBpuV+m+vRqt7UAT76A4V1gkGXdtmCwIz+kUcwShkMeBzmnFMo0FyOEBDQP8qWXuXu+V5RHPPQ+4BsPeHQN4vUMZKIK8ydyFZFVNJgv7rhwwe5b4RDOIz+KLqQXLZ4I7hwxy0Jt+i+Dpo7lOpdhMyeyl1fgazJoShAaxPMJWrL7+86IT0HrI+UYsbbThI6uTAU0UN5VLaWGfgBdmemhbJI3u1pfs64Sa0pa0pfmFg7HwmriNlweqj0ulNXtvzpsLa1TCeZKP3wP5g7TGaMeAoaI1WagCavoZRnPm5VTdV+ezr0hhaHciarXIpHcLk1gZyrtGqepkDJJueqRjLIVlWg0JhXZWAd3RWT/j/PEtU5ErnKlhUB5Q1PJrKr6DnonR0j50UVNFGz0QDuQZ73uf5OyK4JoSCJe4pRR0iIvHyZdYGh2mVVGdaCllR4CYUraZG3ZbhzwGdiu7rQK6kd/1DBK82jZ+9hrzjAiOtiEoLO59HNNreQK4DPTmJ22iACmoYRBgwidgrxJN7PeiktUWlPmnH+TxQWK7B+plIhG656oDPJ6VWRNpKcZKnQ/3ZNWqCvXmno7aKhKai0l9skLPfC9VufRXek4GhfTe8X54BexbgaUqHZZLcaacnusvvRC1zFNPL740xkrOf0SGlGedLZd9RK03gTIbti4utm6JokOFjkLIVJS5nFUGWCnuUBIv3aI8T78I+LH7PoNdE7Ky+hUIrnTO+rD1J/B2oOM9ismh1zeRCdVQFgfg+4BSJtHvfs+9IJa6bKiA+V9GhsXbSZ7ZZtXym9Gie+/w+65+qweiA/JfCVCqy6u/SV/vq1dVHKdsjFZ2jqt2lklI5xW735KG2ajKsPbYicH7fZ+9oHLQKWq3hbJg8+wyeO8+ZQIa+m7XJXli1kP0T5eSBpUmMjkT9okrDaJltJqEy4NZnYxNSdTF5fPQwNEk+9+tvvr7EYpyF1ySvoJGgXhKUAVCe+7YFdIyXNil21/nF6wPMOdlc6xDwhjhdfsteMEb7fPnlBSqTtPI7JPahdM6GXuc8duBD/GBmJc8n6KfYcyR2ANHYMRIkfHgomY8eJvA+WS/co0CRFXv2eZPjMq4U34u2xFg77icTj/SjXjFB1b0bpzVmuLcoVTlT8PNMZLkPY6IUCsZG0sYI1iVBmv2Q2RA7sHf+SdI14TUp3KeqLmewY5VI9psYc2/O6hOY4XPtRTaW1O7o66rPd0//Pb95T4sRU5BhjMlE+3yX+nQF7/TLWYMVaIwRTUiTUG3kjGtIDhItkmPmocnktU6Lhb2/q/J4+HN9U0R1NuPXGINYLMyv99XuID5QHO6MjfJ5YyCwN6OXsFzBNgWSPWJ04izOAIwkY2B+p2NrOk8632fsRsZ7vcjfZKTNb6KMfnh7e/fq5e1P//mH27u3P98ePKDk/OD25NGT2+OH0IqoEmUKYCqFlxqXgzgp9XYHX3L65WW3t+7Fl4gfvLn96U9/un3/l7+ESvrf/uEf0iBqNktgb++NHGheEslBUKWgGEusDhiphvcemF8NyKOk6KS5lg3bFT/pvL1U7TIYuMNzqzzag6awBEkuRiKVLMYPjAbGRmThRVDDrY8YShUnrZhl4P3TjQTYzCTFaqSwREDjWaWWIxoCFRDu8PjDXeD2lGE0NKD2cPGO0kNA9THSs61mcr0GuR0azf3bD2CgVgNUVdRWxarQ2koKVBaV7Jyx59gJhp0zQLZUrKD+vIMJoZR+ddA+R5PluiZ+vK8//+UvKYmzvl99VbpnkSsCoSbrPAMJD/dnPyHvvSgZNKUGLXkm+Osaksd7Z1TjRiHNgPI3FZzB2dkrCe2YZ78qQht8X+e89xeqRHn6zk1yBAL3AzXA/r67IEyVLQuoNZi9EKlVhYhnMAKRjd8znaMPAA7ivEIBbcOy41acnScFkMOYQOLDHMl6NTR8PHfelQOgZ/SitjnRAirYfGHEOIMJAAAxfv7lSt75PgJTPAv3EIXTzfKKZDlA0OvX+TnvSHQ5zd8b7tsguU6Fe1ZeOQFchAYqyiOyKK3Rc2eyzplOsvXsWZIRf25fJp+HYfzq668TLErJ4blElXPmF6j7uYoppdH96E/S4ViNITBJQLo5WedczPapdeZaBEigGj15kkoFwTKBfwKx0I/Wd7ygif2fSg0qoFOXtSfCIIR7kcp6OjL7wxrwl1aVatvDB6GU8U6la16KpQtSTJSUxS9FvpUNnaNVB+7digQ/0xbFsaE86xD6z8S1XG9BE0VUPr/uKXqStVpSafKcZGjUU6vXUYs1AN7AbVWxE0APkQ6bYFWmvN8NQI+ncwTRkRicyYhBv0g9P0sisoQwIM8xO/BOe6of4zOwr4rK5H1tdmDokKty5jkmmmOQl+BhyqVZ/yVTPL8sG9crNNsllfYvxp6u982k4ErOD9ECk1LtlgmDa2QlGbtra8fVRzqwJwn6/jvncvPxvJY+ymtewN9+j+fzPPO7nCHeJeuoLQ27yHm2MFA2Uza0tdH6kqCOann2gwki2KNo8qhSqQGz63H+22DQ1gUDygSxU+eVAROK4YJ4Ywb3KNdsjyD+tiyL2PAB7yYC8T0DRRD1IAHFhvBO08e96hPvxf0ZEOPJ46hv87smjVI7CcAVCpP+bjuHiWrWeeM9+J5glxWJABHQCekzhGpHfAXIv5E2/Iy/iZDGYe+sUBus30fclAIrmBVWAz39x+dwT7leZh/fx/lUV6FgoL2xMlua4FSNkX833irN2bNrpS+AFLoOG3nAvub/6d1Oi8vUNfHrxJYBcifQgw0IcDPBJeNQGV7EOvZUurbcr+BRlJ8Xz3GfrI8UV5/VUQmCqvFxX3xxzSMUdNAmS1VnTymkx8+w8RUoq3K7KuJWtdmXnv/Y/oEvqXAl4a0ifOw44oao/U9pU7DIueXptTvauEwAuZZjQ9y3rK0AiLT6xBob/q6y6aXRsFFwAcMmIpSRW2tnqL9kTmWLD5k5GEAVtlnV+esX244QX7P1l/EjSyZ+Y3lDfWvna/MVgbEVy5KIJbYtKAFVN3tho3dM1hNra6d2jwU1+3cR6tkUApJCwVKuq0CO6rkC6fyMZ2AtYg8A5P/rhLAVwre//HT705/+cHv7+mVooySETx8/yz9UCEm66sU4JN0ICXIJ1tdjA200iABCKqFGVRmNbPaX169u//HHP95++qFzzL779ttQADIjJb0p3XSZrzbKBi+9RrTz+tqk2q/8O3SvVuhMLFUa0vDrLDl8dySh1bE258+Ipum6RtQAMRKuUyBLY2fmiVQdUqTYxlo9/CdIyJqo29f4KMaLgw1C10DkSRIIrp3B9BHW6QK3ith3Qb+YQdiZhPZwHsXTjUfovdWY6nBOFJj/Zp2ivJX3SiWuDdpWG6JcuLK3QM49uWyviCh2c8nNVtqMtC5PZ8eplCSXO5v4AcbrRT6Pz+qctio7peEbpcftDVFSDi3/bYCD8bFqmeBrkvwNwpqkntVRq6pSBEPVBFGUBry9x8GWR557fUjF71lRwA3I9futNBfVM5CIGNBodQ0Yul94vzi1UkFKl0mAkP7MB+nj4l00EX9StDOVglI6+fxSku4jV9rDuCbt8MuhCZe2zT2SNEpnynxFqoLI3K/qGQe8Xhaew0TF6l2SrNE4+Xz3E88V1azZgjjUUSZ0UHEGCD09fRoqZZy6ghgbL5EzvllkqfAwt3Lv1OrkGQw5CoJ1M4GLIyMoWn+yFFb2ilUS7t0elqKj3W+sQc7KRq1I+dNpRJnL6P2oupsQGgSxPr3/Nt630t5eQ6vDZxWH9U1Qsn6P7J33JL/3YLDy350nKY1m5u+qBpoo29t7JlPOMvJMZ37j0HCUaa328AypPE+Wm/dp5dsA1ip37OqoeAb0Xt914vupNI8+KUqrfQ2ivsRLOujZ/6ed5llZP/xF9xssief3Prb1RYYR4VzTqYWGdhq1uFaTSscdO+Hcp8fYDIPyE1XO0h9AgO/fRInP+FsJIb+nj9A2GFSfwZVKlHyPd+C4Aulb9gZ5hgVH+Mz44CXD9qBxHStEAWBWCYCdw/mwiqLSpYFqQcOCD7x/e90yp3EBPOeH3zNwTjBzjPzQNyVpWUWUdxnfoxT/AqVUx0ZvPYWB3FOxyw8edF7mgmuTygDJU460OiNV0z13VYuvBVvcYDAr9X3zaaVQm+yx76TRCzQ5l++i6UyIhPfCM2ODYgc2D1nwiqpz2l9C4d4cv4Ea+uAEqOsfI1b5vF/WPmZsEWvC3zUordJxqrNoOUxJvKBohVK4P94nYDwBqhR7e74dU6GarBRF4yDtuufJOO2KPy7xvTLGUpWcHU9inOS4QiPQ3QJeHZVI3rlCcybvvE/PT85tAN/2c1uZM7mKb52S6gXqDUQ0bjqrUfoQ1Zy7Nz8V9SjohE+700hNkvGH2FJ9JJ9JQui5y4zJxUGJfwHzNqLiZH6YLMqukPrLc7GWrk9U7WebfS9/5XvXvkUczRi4JkQqpdevsx8FGc5eb89cKlkD0azAx/aNGu0+yO+HJaJ6dFthEsNvL6iCLF3e2LHJEIn4IXDk/pFSH2GeW2YqO8uzYEnFm5JjZIzdmxRNSkev6rY0TRkIJosCNImr15eaOGw+Pck3VfHFWR3lUnVe1iMj7CZmlP6+9ZDXpxTov8SBwigs67HighP+imZG79+KeUAqwH4KOIshr/xmoX0E3jYGTS2AxpXNfdJPDUttlVtFLPlsgRp7dP8vMXi1MOFpGUo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Страницы жизни Н.А. Римского-Корсакова. Летопись жизни и творчества. Выпуск 3 (1894 -1904)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4" name="Picture 6" descr="https://www.libex.ru/img/x/00/13/cf4c0.jpg"/>
          <p:cNvPicPr>
            <a:picLocks noChangeAspect="1" noChangeArrowheads="1"/>
          </p:cNvPicPr>
          <p:nvPr/>
        </p:nvPicPr>
        <p:blipFill>
          <a:blip r:embed="rId3"/>
          <a:srcRect l="7270" r="3069" b="15624"/>
          <a:stretch>
            <a:fillRect/>
          </a:stretch>
        </p:blipFill>
        <p:spPr bwMode="auto">
          <a:xfrm>
            <a:off x="642910" y="785794"/>
            <a:ext cx="1928826" cy="28150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7896" name="Picture 8" descr="https://spblib.ru/en/catalog?p_p_id=ru_spb_iac_esbo_portal_catalog_CatalogPortlet&amp;p_p_lifecycle=2&amp;p_p_state=normal&amp;p_p_mode=view&amp;p_p_resource_id=%2Fcover&amp;p_p_cacheability=cacheLevelPage&amp;_ru_spb_iac_esbo_portal_catalog_CatalogPortlet_url=http%3A%2F%2Fftp.libs.spb.ru%2Fcovers%2Fimages%2Fcover_19917023_2021-08-31_14-06-40.jpg&amp;_ru_spb_iac_esbo_portal_catalog_CatalogPortlet_mvcRenderCommandName=%2Fpublication&amp;_ru_spb_iac_esbo_portal_catalog_CatalogPortlet_publicationId=12514707&amp;_ru_spb_iac_esbo_portal_catalog_CatalogPortlet_slug=det-stvo-i-yunost-n-a-rimskogo-korsakov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2928934"/>
            <a:ext cx="2000264" cy="30900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Рамка для визит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86050" y="1071546"/>
            <a:ext cx="571504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Римский-Корсаков, Николай Андреевич.   Летопись моей музыкальной жизни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 Н. А. Римский-Корсаков. – Изд. 8-е. – Москва : Музыка, 1980. – 454 с. : нот., ортр. – Текст (визуальный) : непосредственный.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 Настоящая </a:t>
            </a:r>
            <a:r>
              <a:rPr lang="ru-RU" sz="1400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книга</a:t>
            </a:r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автобиография великого русского композитора, в которой рассказана история его сочинений, охарактеризованы современники и русская музыкальная </a:t>
            </a:r>
            <a:r>
              <a:rPr lang="ru-RU" sz="1400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жизнь</a:t>
            </a:r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 почти за полувековой период.</a:t>
            </a:r>
            <a:endParaRPr lang="ru-RU" dirty="0" smtClean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AutoShape 4" descr="Михаил Иванович Глинка (комплект из 2 книг) | Левашева Ольга Евгеньевна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Михаил Иванович Глинка (комплект из 2 книг) | Левашева Ольга Евгеньевна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Михаил Иванович Глинка (комплект из 2 книг) | Левашева Ольга Евгеньевна  #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Михаил Иванович Глинка. Монография. В 2 книгах. Книга 1 | Левашова О. Е.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000364" y="3643314"/>
            <a:ext cx="550072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Кунин, И. Ф. 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Николай Андреевич Римский-Корсаков / И. Ф. Кунин. Москва : Музыка, 1983. – 131 с. – Текст (визуальный) : непосредственный.</a:t>
            </a:r>
          </a:p>
          <a:p>
            <a:pPr algn="just"/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  Книга Иосифа Филипповича Кунина «Римский-Корсаков» посвящена жизни и творчеству русского </a:t>
            </a:r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композитора-классика.</a:t>
            </a:r>
            <a:endParaRPr lang="ru-RU" sz="1400" dirty="0" smtClean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  Издание дополнено иллюстративным материалом, списком музыкальных произведений композитора, а также литературой о нём.</a:t>
            </a:r>
            <a:endParaRPr lang="ru-RU" sz="1400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0" name="AutoShape 2" descr="data:image/png;base64,iVBORw0KGgoAAAANSUhEUgAAA4QAAASwCAYAAACjAoQOAAAAAXNSR0IArs4c6QAAIABJREFUeF7svXmTJUmS3Bd5V9bdPTOLAfgXRPD9vwmJaxdYLgmSEAE5R09fdR95UH6qphFR2dXd1Y3pmdl9Wiu11ZP5XoS7urm5mdrhR7e3t7dL/xSBIlAEikARKAJFoAgUgSJQBIrAwSFwVIfw4Na8Ey4CRaAIFIEiUASKQBEoAkWgCAiBOoQVhCJQBIpAESgCRaAIFIEiUASKwIEiUIfwQBe+0y4CRaAIFIEiUASKQBEoAkWgCNQhrAwUgSJQBIpAESgCRaAIFIEiUAQOFIE6hAe68J12ESgCRaAIFIEiUASKQBEoAkWgDmFloAgUgSJQBIpAESgCRaAIFIEicKAI1CE80IXvtItAESgCRaAIFIEiUASKQBEoAnUIKwNFoAgUgSJQBIpAESgCRaAIFIEDRaAO4YEufKddBIpAESgCRaAIFIEiUASKQBGoQ1gZKAJFoAgUgSJQBIpAESgCRaAIHCgCdQgPdOE77SJQBIpAESgCRaAIFIEiUASKQB3CykARKAJFoAgUgSJQBIpAESgCReBAEahDeKAL32kXgSJQBIpAESgCRaAIFIEiUATqEFYGikARKAJFoAgUgSJQBIpAESgCB4pAHcIDXfhOuwgUgSJQBIpAESgCRaAIFIEiUIewMlAEikARKAJFoAgUgSJQBIpAEThQBOoQHujCd9pFoAgUgSJQBIpAESgCRaAIFIE6hJWBIlAEikARKAJFoAgUgSJQBIrAgSJQh/BAF77TLgJFoAgUgSJQBIpAESgCRaAI1CGsDBSBIlAEikARKAJFoAgUgSJQBA4UgTqEB7rwnXYRKAJFoAgUgSJQBIpAESgCRaAOYWWgCBSBIlAEikARKAJFoAgUgSJwoAjUITzQhe+0i0ARKAJFoAgUgSJQBIpAESgCdQgrA0WgCBSBIlAEikARKAJFoAgUgQNFoA7hgS58p10EikARKAJFoAgUgSJQBIpAEahDWBkoAkWgCBSBIlAEikARKAJFoAgcKAJ1CA904TvtIlAEikARKAJFoAgUgSJQBIpAHcLKQBEoAkWgCBSBIlAEikARKAJF4EARqEN4oAvfaReBIlAEikARKAJFoAgUgSJQBOoQVgaKQBEoAkWgCBSBIlAEikARKAIHikAdwgNd+E67CBSBIlAEikARKAJFoAgUgSJQh7AyUASKQBEoAkWgCBSBIlAEikAROFAE6hAe6MJ32kWgCBSBIlAEikARKAJFoAgUgTqElYEiUASKQBEoAkWgCBSBIlAEisCBIlCH8EAXvtMuAkWgCBSBIlAEikARKAJFoAjUIawMFIEiUASKQBEoAkWgCBSBIlAEDhSBOoQHuvCddhEoAkWgCBSBIlAEikARKAJFoA5hZaAIFIEiUASKQBEoAkWgCBSBInCgCNQhPNCF77SLQBEoAkWgCBSBIlAEikARKAJ1CCsDRaAIFIEiUASKQBEoAkWgCBSBA0WgDuGBLnynXQSKQBEoAkWgCBSBIlAEikARqENYGSgCRaAIFIEiUASKQBEoAkWgCBwoAnUID3ThO+0iUASKQBEoAkWgCBSBIlAEikAdwspAESgCRaAIFIEiUASKQBEoAkXgQBGoQ3igC99pF4EiUASKQBEoAkWgCBSBIlAE6hBWBopAESgCRaAIFIEiUASKQBEoAgeKQB3CA134TrsIFIEiUASKQBEoAkWgCBSBIlCHsDJQBIpAESgCRaAIFIEiUASKQBE4UATqEB7ownfaRaAIFIEiUASKQBEoAkWgCBSBOoSVgSJQBIpAESgCRaAIFIEiUASKwIEiUIfwQBe+0y4CRaAIFIEiUASKQBEoAkWgCNQhrAwUgSJQBIpAESgCRaAIFIEiUAQOFIE6hAe68J12ESgCRaAIFIEiUASKQBEoAkWgDmFloAgUgSJQBIpAESgCRaAIFIEicKAI1CE80IXvtItAESgCRaAIFIEiUASKQBEoAnUIKwNFoAgUgSJQBIpAESgCRaAIFIEDRaAO4YEufKddBIpAESgCRaAIFIEiUASKQBGoQ1gZKAJFoAgUgSJQBIpAESgCRaAIHCgCdQgPdOE77SJQBIpAESgCRaAIFIEiUASKQB3CykARKAJFoAgUgSJQBIpAESgCReBAEahDeKAL32kXgSJQBIpAESgCRaAIFIEiUATqEFYGikARKAJFoAgUgSJQBIpAESgCB4pAHcIDXfhOuwgUgSJQBIpAESgCRaAIFIEiUIewMlAEikARKAJFoAgUgSJQBIpAEThQBOoQHujCd9pFoAgUgSJQBIpAESgCRaAIFIE6hJWBIlAEikARKAJFoAgUgSJQBIrAgSJQh/BAF77TLgJFoAgUgSJQBIpAESgCRaAI1CGsDBSBIlAEikARKAJFoAgUgSJQBA4UgTqEB7rwnXYRKAJFoAgUgSJQBIpAESgCRaAOYWWgCBSBIlAEikARKAJFoAgUgSJwoAjUITzQhe+0i0ARKAJFoAgUgSJQBIpAESgCdQgrA0WgCBSBIlAEikARKAJFoAgUgQNFoA7hgS58p10EikARKAJFoAgUgSJQBIpAEahDWBkoAkWgCBSBIlAEikARKAJFoAgcKAJ1CA904TvtIlAEikARKAJFoAgUgSJQBIpAHcLKQBEoAkWgCBSBIlAEikARKAJF4EARqEN4oAvfaReBIlAEikARKAJFoAgUgSJQBOoQVgaKQBEoAkWgCBSBIlAEikARKAIHikAdwgNd+E67CBSBIlAEikARKAJFoAgUgSJQh7AyUASKQBEoAkWgCBSBIlAEikAROFAE6hAe6MJ32kWgCBSBIlAEikARKAJFoAgUgTqElYEiUASKQBEoAkWgCBSBIlAEisCBIlCH8EAXvtMuAkWgCBSBIlAEikARKAJFoAjUIawMFIEiUASKQBEoAkWgCBSBIlAEDhSBOoQHuvCddhEoAkWgCBSBIlAEikARKAJFoA5hZaAIFIEiUASKQBEoAkWgCBSBInCgCNQhPNCF77SLQBEoAkWgCBSBIlAEikARKAJ1CCsDRaAIFIEiUASKQBEoAkWgCBSBA0WgDuGBLnynXQSKQBEoAkWgCBSBIlAEikARqENYGSgCRaAIFIEiUASKQBEoAkWgCBwoAnUID3ThO+0iUASKQBEoAkWgCBSBIlAEikAdwspAESgCRaAIFIEiUASKQBEoAkXgQBGoQ3igC99pF4EiUASKQBEoAkWgCBSBIlAE6hBWBopAESgCRaAIFIEiUASKQBEoAgeKQB3CA134TrsIFIEiUASKQBEoAkWgCBSBIlCHsDJQBIpAESgCRaAIFIEiUASKQBE4UATqEB7ownfaRaAIFIEiUASKQBEoAkWgCBSBOoSVgSJQBIpAESgCRaAIFIEiUASKwIEiUIfwQBe+0y4CRaAIFIEiUASKQBEoAkWgCNQhrAwUgSJQBIpAESgCRaAIFIEiUAQOFIE6hAe68J12ESgCRaAIFIEiUASKQBEoAkWgDmFloAgUgSJQBIpAESgCRaAIFIEicKAI1CE80IXvtItAESgCRaAIFIEiUASKQBEoAnUIKwNFoAgUgSJQBIpAESgCRaAIFIEDRaAO4YEufKddBIpAESgCRaAIFIEiUASKQBGoQ1gZKAJFoAgUgSJQBIpAESgCRaAIHCgCdQgPdOE77SJQBIpAESgCRaAIFIEiUASKQB3CykARKAJFoAgUgSJQBIpAESgCReBAEahDeKAL32kXgSJQBIpAESgCRaAIFIEiUATqEFYGikARKAJFoAgUgSJQBIpAESgCB4pAHcIDXfhOuwgUgSJQBIpAESgCRaAIFIEiUIewMlAEikARKAJFoAgUgSJQBIpAEThQBOoQHujCd9pFoAgUgSJQBIpAESgCRaAIFIE6hJWBIlAEikARKAJFoAgUgSJQBIrAgSJQh/BAF77TLgJFoAgUgSJQBIpAESgCRaAI1CGsDBSBIlAEikARKAJFoAgUgSJQBA4UgTqEB7rwnXYRKAJFoAgUgSJQBIpAESgCRaAOYWWgCBSBIlAEikARKAJFoAgUgSJwoAjUITzQhe+0i0ARKAJFoAgUgSJQBIpAESgCdQgrA0WgCBSBIlAEikARKAJFoAgUgQNFoA7hgS58p10EikARKAJFoAgUgSJQBIpAETgch/D2gBb76Bec6yHh+AvC2EcXgV8EgV9y7/8iA+5Di0ARKAJFoAgUgb82AofhEB6iE/NLGIaHiONfe4f2/UXgpyLwS+z9nzqGfr4IFIEiUASKQBH4Z4NAHcJ/Nkv1Ewf6SxiFdQh/4iL040Xgr4DAL7H3/wrT6CuLQBEoAkWgCBSBvwwC/7IdwkN2YH4Jo/CQ8fzL7Me+pQj8zyPwA3v/U7fwL6E+/ucn1icUgSJQBIpAESgCvwQC/7Icwk+1dn4JJP/WnvlLWHTF929tlTueIvBdBL5n7//U7ftLqJAuVxEoAkWgCBSBIvC3h8CfxyGMpfGjFsRPNUl+ImDf+/gfHdhPfNHf+Md/qen+wsv3N45qh1cE/nkg8CMO4Y9t43z9l1Ij/zxA7CiLQBEoAkWgCBwOAh86hD9mKfxsXObBR7/YC75/ZHrlD5k2fytmz58Rm19qSn/GIf5sUeoXi0AR+H4EPiFd9Me2cR3CClgRKAJFoAgUgcNCYHMIf8xKuIvLp3x+NU74cP7+CMC/iDNz5Nd/8OdvyezJ4D4F1L8Gfrt3/hmGeFhbrLMtAn9BBOoQ/gXB7quKQBEoAkWgCPzLQMAO4U8x8n/KZ8FIBsreIdw/4K71cvvDwbyfjPkdp++Dsf8tOYR7jH7yJD/u537KY37qWn7KM/uZIlAE/jYQ+Ihz+FO2/C/Czf1tINNRFIEiUASKQBEoAjsEPl5D+FOshk+Bc3UK4/isnuL3fPvPOIBbXv4zTZufM4yf+apPgfEnfeaHxvFz5vWTXt4PF4Ei8DeDwN+KTvqbAaQDKQJFoAgUgSJQBPYIfMch/FvxFe6O4/tsmo/+/KdO4qd+/s8tQ7+Uwfax5/615/rnxq7PKwJF4EMEfigJ41Ox+qV00qe+v58rAkWgCBSBIlAE/mIIrA7hT/UT9p//qd/9ubP7oSTPD8oVP/aCv9Qgf+7k/pzf+xRj7pDw+HNi22cVgX+uCHyKXvjnOreOuwgUgSJQBIpAEfjZCPxshzBv/Ev6FZ8UJfy+Af0lB/qzl+MnfPGvZdz9S8PxJ0DejxaBf/EI/LX0yr94YDvBIlAEikARKAJ/uwh8kDL6g7b+7bLQf+b4eLMYbm6W5fj445NTG5n0iDn6bhXf+q476U23tzcLf/Xn6Gg5Pjpa+L8Pn8Bn/MWjo5MPB8B3b+ahJ3d/d+cx6XUzr1sftDeK+Az/m3l+Xwom398PMXPKv3dDm3nvYHp0dLQsp7veOzfMT9M3wMGY72VuGew6pt3gdmO5en+1nJ6cbs/ge/OcYMiLNAb97nZZWOP9XK93P8vYBf78DX4ZJ58/yfPmfXfF5Ie8e5bw6kpjOjpi/kffHf8P7SkwCoB357L/HuP+UQd3t4j7dVzXcH6/2xcfDO2u6GYNGZ++OgLGOu/F9e7zZz9Y6D8y+bsy+3N1zs3tcnN9I9mTTKx/dw/8Ucx+YHya/80I907OZj//3GFve/cHPBrey5+T4w1DfoS87OXk7iN+znyztHf1Y/QJv5f83ZEvxsL7s3/4HPuJj2WMGd+qv/g9mDKv+WV0VubH8/bf03vmZ3d08Aef28voTpZvr2+W66vr5fQM3bLtdX52cnryaWXbo/8s0rs9Lh3nZ6Kjju7u4RvguN101mC9747Gtz302+WGvmnab/NcXnV8vBwLL7/DZ9tOLrJ+Gcoeuzt78Pb6u2O8vfEzfXZ998935pSPsF4/JDM/tkEkE9s8f6h8/ubqzj7Ps+8OWdtmhORjMnMXo4+NcS/3+9/fLtI3x/s9+WNzzHqDMXLA/+30L9gz7/3P1kfOnnEvve9+94PPzZytqvmsFz6yt56Zd8f7Ayro7kdvrq6XY/bLfv2/o8s/poDunNHZgjezL/bP2Nsnt4v2beZzfHLycZy+bw33P593aP10TltMwP+j2P/Iut7cWKcgC+zFT30G78/+zZp88LPRH4yLd5xgFzJ29MjIwSr62Bx3z/LvyMyyHCGvkt1r2Sjrd3a4313b6IS8C9tWj74Z3cMjx7770bl/z5m02sV7fco4b270l3WSXfVDdtE8W9jMHpPkj51ou+DOYgYjJGtsm3VP38GPb7K+fI4x6Vjh2WDKn9HvkqWdgZb3r1uFdZ/fnxyffGgn/4isZYwfiPNHzpnvuB6fopv+Zz5zV09qP90sR/uzab+Hj4583iJH2Al39N53frY/92ecnAPHp8b+0y6m3y3oB4L0scMrYOwP+w+M4p0BtBobG4I4gzfjECJ3OqRXb2yMhJv3q0N4fHL2oYV8c2XjiGefnn+4NHvjSwjO4TmHd4TeRtVO4mNcfUzRy8Cd1+y/FmMt74xTk+lfs9lmk54cL0dnJz7IcQblEPqDxzhz2Sj84Ppan9PvY6zbd97GLIXmwb57+2Y5Oz1bjvbOMU633u13+DEWCPDXO2NYLreLFJscUzRWDKtxVrWBB4BhB27fv1+OTs88hP3nsxrrszd/aFuoI83x6uq9lJfeKwPzE09ZpnR1Nfgsy9Hpfi53dmocxx/awFm/HdYeyxjpsx7CxgK7M/LHiL/7/Gs8Xp1GmzHKHBnrun8sC99xGPZO2veN+yP76pN1lA7lOOM7h3xPGGTvfOpDPzBwfMh4i93dMJ/6wB/53PfIyi1rxWvP0Bnzh73GoZ71W797xwP4GKZ39cRuC65rd5eU2g8dORABBh7jjKxExhgtoxM2gmPn9En3XNuh3euDyAh6ILKmfTAv57NXV8siouho9/3dnrYy2PY2/zsYIbdX18vV9dVyBpaZ4+3N8v79++Xs7PzD/bqyW7vJj17Qgb6SXxxstwvO5mrY3XhtjjjwM/zr682Bs9YaNRMjf1uIOHv5N0aFDE4ZOKOiltsF4/gDr3nvRK7M5+78ighdXY1Ds3lyN9fWQatDeEd92fn8LpsqWfxAZrK238O8frAVWK+cDSF09mzih57GNXp6SLf1/Mg5stP/OpPiD64yMGfsmGR26H9gjGKP75yrjP3mRnJ0Kvn8lDlu+/bmBsfG87SdYLWM/aA3fbCeq/RIvviuaAgNG2MyYxu8Z79n26/k6TxmJcw+OMLGUP7kedwuV+/eL6fnY6fMubySoMzi5lqEhiV6DPn9meRDdsVOOk5G4ewXGfWzn3Q23Szv32E/2UsE9+P9ubPtsg+V7EpgbjguesftIjmCYDk5XZB7nKSTk9PNSfoe5+WuU8H33r+/Wk5wCE9OvC6fcO7fXL23s4NzOw9lfcHtROPiOcfC8goSi/keH2121s4utGPy3SCD7KVgcITqPBXs79+/k+wxX796Ozfev323nLG2Yy9Y7sJCbzK7OqnHxyLCpWo/uib7JQmh/N2f6R3I9U7+ee41unRkyA7390Q55kyKAx2nS8GZ2GR39/rYrNaz1hc4KpLlnZ0TuZMTc3u7XGm+YHE0cz7Seez9Nm9edU8wM8bX6NghQExCfoRJW2VvZ7euPOzmbmr335W32SOfIoPWPUPK5uy8Iw8/zJLu9M6edMMfGtle53d7s7x7907yxzqentsHWoMoO/m9+zOdL7FTR3TYvydjE32CQ/ghkJ44I7kbzhhtHK2c/zkGl4RkvHk2ujbddw6IveZYvdAPozgDUBS02B4tpJWTDCTtKFYjB/xEDUc5ruzAehhOFCpz0zAmOpINPt/V5r1gk3/oUOqAgWVmcVbj+UbOzfX1tZmZKH4eL0POi631H2UtI4I5cVBezUGJcxWmZIw0fy9MjQ+2TXD1wDGurGAsBDkkbISi5PznjmG0ixiGxdH44xTuQwhxWiJkOBTv3w/DN2v8MaUeQ3wvnB+MKWMew2k1vuNp76MrmfvM7/rdquylFPeGwWrkDRXzfQdONvN6WIxAR0RDVEBAXPkQPCZacnoR6nGwveM4svFmbeTcX18NK3qyHF1cbt+BZYiz6QWcpdpF7VZ5jTKJ5pzPfJ/C358h3/nvO/s9eO3JlE/0zddHz4GwKiLGtZebHxzPz/jl963pSs5EL1hfREnujb7vGoC7KHqG9B2SYDfW2fdiLiF0tPf2BxZrbx0gSdw7pCGG5CiOoc2/d4iX1WHTvsRA2REIWbd8R0ZQGNjr5RanH70yeieB6g8Ov485hPnZ+k4O5RBYxshMb8IFsMAYIpZhGWwhirKnV3kK0bIZuJuBtDlr/AyjH2PPBvs4hHIutzNkZbTH+RtLecZ2JccAvWpDYM6PTWg30kfju2s8jR5C391cayzbmYhTO86KdOt3GXUiGMzBjlDmFlm8E+nl3VnbveOy3xqr5zJm1A6HYLRGMsYLXvX/fr9ELWad8o5V743jJPmadZ91lbGn6MPmnN2yvxJ9XcndiWiva5eo1vc5hNFr2xnvyM4WtfjAGBxjcjuHwzhYvpAfiAuMevanSW7ezfOxFa4/dBATJri9tgGq6JDPTxvA4bYml2mvF+bYmGN20+Ez9/UcH+MYWTnVGTH64uad7Af+yAk5whbA1hiH3MbD7qxhXJA1NvxixHtPQjhCgOFADXmiCAM/9+/8XNsleW9w1O4dWea/E9m8wjhdjuTIYajyPUgh/ndsi+9EU/cY5XwYHRHny0b62B1DYLNWcfrifETeOIMj9rwbeUcm7eAxP/bX1ebwJVPlI/K/C3eu5HnkG0zlsOEQvsMhHAxXG4VozdXy9t07yVfGItlLhhdqPXtl973rcW7J6rJcfuSwteDbRp31kgDM/rq5fq8xO/obuRZ7uFy/N1ElB0xESPTaZm9brrfMCZN23qNgqnXN95CV0XXrGTK6KBlGMZXze0coE9W6mh9HbzhDac2cWk3cyB5P25Nc62H8YRBHP/acY6xvjuaOBNqYrs3GXnV9lN7O5lxDhnO+4dXcXI2jz1FvbHS2aGvOnvuA3N8Ut1//4ZmVjJZ9RNbrOO+8uV7ec36z5+R0j5xsisgvGILJOnkbR85i65i8f9ZY9xD+4B+UEYbL+2V5/1bGvpQpwhbv/yPftyNxK2MXBSHldHK8nJ+dyzFEYSH0cuhEFFoBMUF+lnA1h+3G8n4InpWsWTOUKBPhuXyfvwmT53zg97yDv04r8aa4Ow49Qxt5WKr5Hg4afy8uLvQ7cGBsbBCYLQyfe/fuKY3q5PhouZ45wcjx51xskdMCmFeMAhklZI3C1h0f6x3C7eZ6OTs99QExh9/pyYmey7sn1m52DpZqx9pk7nJG5/d7HFeFMFFBYTKb3vP2pksah53oKAUrqb1Trs/fMq85SOaQJIIgxXPnD8YQ6azCYYzWML0+xDZl6LfNO3cpCXdTxMyI4Z8RJXbKEO9nLX1YOO3HCmmijxzEe8drN059RmkdjmoFUzbs2dnpcnp6JlniUHjz5o3W6d7FxTjDfr72wfX1elAiAxzAPJfnMVYOUd51/8F9jY3n81x+73QSHzjr+ikKYGMEmWG9mENwjPzLaPnhzf2Dvw0ZkHGEBxB+n/jc7DkdQkfHWo/zi3PJryKRHPif+KxP+Vgw+u5nzUI6JOQoQua3Gqz5OWu9Ru7MSt5NV4mBs/67M6BBh+9nfa0jTqQ3zi8uJA/I/rv379Y9J71xeipMUPbIRfajIvzHlpfIRfQBe55noxekg2a/5918Tizi6JZNB16tOm5NoZL+9DvMJodlNprWmzYWWEPmguwy3oT5kGs7fvHNLIHoBb4b2dz/ax/zenlHpEFRCx9yzB85YT/IUJYBf7y8fft2PVP2Tl/ebZ1FlHv0YlLQxphB5tCviiLsUvAl5/MuZGWLnm1kQIxQvqcIVRyTkG4jeJmTjeoh7HZCmUN/TeFK6qq4TOZuTLx26BkbHV5H9LONs/HtpA8YE3LCMyV/irj4jGIuRDFspPNsdIwjvDx/Py9HXL1u+V7knDFdS0ZMNEr2RrZevXqtn0e/MW/+N99FvrOmckbiTH7CpvZYvH897uvl4uL8g3EzpsigSJgF2TFm+n6Cd0ecr++XN2/eLmfnZ9o3YuCPj3U+xz6Qo74QAbqy/p3PMQeiPmCLwZ+UN74bfR8dpPWQ3I7xOzZR5h7jWrp7jXqf6GyJfSU9OSQ3Y5IuEDdEdAW7wmOLfOQsePvmzbo2kWPm8TFbinMTO0Pv2ukPy44XKPJmW8L7AblhLO/GvuHd6AN017p/JjU7OtROkfHebD/O4I1YQr7tRG12RvTe3jaxHNre87lvR5c/YMg7NJ+TE53LRAeF2WwajwP5HRt0zmrWhZ8FK96T/RW7yfJxq/lGv4ZwQYexHuAn/XVzK30Z/RUHRTJLtHHsLfY9Y+S7WQcw/tgBGad5w9WphbFRtDdHX4Jj9mzsvNiECs6skaxJr989Z3+exm5S1HX+ootZf69nzhnrJ/aH1mfWOjrfjrp1wD5LjYnyMzs7W+Tfetw6cfsOZ6rXYE9csPdT1sbPwTO6zFhZno2THb3oWOsKdOyZ/BD0KHsPeY6TGrwYi23kW+mSEJR7Wzv6U+Mepzpjidpb/dHxjxg/e0HlGKfWrbL/J+0X2YiMMH/0oLP7fFZG1/P87V3b+RObByAuzvHFiEnY1tA5++MOIewPUZCXy5uvv1hevXwp49fg2YlJuuFechFAHCEMDMDEGLq8vL88evRIgvLNN9/IoFB60RjxCBeDlNG0F0oZaKPUc6jPysqhgP+5OF9ujtlQ75fzc557JsMBw8uHyYkc0is26Rhc+jlG6vm5FKLHgfFO2tPZcnF+ocWQkX5zs7x7+1bPjHHO/0bZMDczY1fL5eU9HSz8RQiYuwwYDvcc9Dqs95vXDuGjx4/03q+++krfYWwyvMYh5L33Lu5JYHhfMJHQnJ5JCXqsCMc7fYbngPu9exe/nGL6AAAgAElEQVTLq1evdMD5gL7QIZ05v379WkIVw1WpYFmXN28lbGC3OgdzSPD5y8tLyUGcEoQrBi3jTY7z/uyPU/z61avl5atX+hXPePjggTCVczMbybn3SdmwkyNh/463kxQDHCU7Hpf37mlOL1+8EObMS0aQHFUMwyvhEmdqP0a+x2fj5PLZHN5ZY7AE5+fPn+t5yAK48m8wRDGxZxTmn3kqlWRy6F+/eaOff59DyLpe3LsnJQGu76/eD2lwtTx8+Gh58ODB8vbdW/3eh+HZcn5+th7w+zl96n8H441UGQPRWu57a6PuPp8V0aF4jTNwvNy7vFwePny4vH71WmO24fPncwlNpthY/eAPhhxrfnSk/Z+15DP8jPXQ3hnCyOtM7v6R9vLeAfz4aKN0/dvI/LNvv13evsXhP5Lue/L4yZAAbxcMaE4+xvXZ06fC5vmz55IV9JjNYMguGzf8AMzeaK/6wL+8d2ki6PbW+u7qSuNl3aSrxuCJI8H7cuBIFk9OpbNEwi3Lgiy+fvN6eff2nfbh5f3LIS9ul1evX+nwxYhGHpFzYTnpdznkY0TEIeNgk+P4Ht18PnvkUoeZ9pd05Jvl22+f6RBEPuL8aj1FdtzaoT4/Gz1mki0OiR0bG9K8B30WQyIGVwinNe1pjAnWh/fbWEIPed+LTNqRgjhDJgXHgB+inrWxg+iMC8SZ7/FcdMtHFJWNDoicKxvhfJ/9wSEvx+LmRmth/XpvxnYr/OLEMc44ISKm3uPgneozjJP3v3z5QqQSsmInysQSGGHIPHr0UHjHuPZYTJoyJp6Pfo/R/ebN6+X16zfCi5/dv39ff3nuF1/8aXn9+tXm9I9xw++ePnkqWde5tXcIJyL5/elUPkNTRiKcr6+Xzz7/TONmzsg5621i50jj5b9fPH9hsm91cE3ucDay98CD/cGe4v3IVz6LXcKZEzmKg8HP79+/1Hs5U3SuHx8vT548FfYhjfk9/w1GDx7cl1zFSYgM8fl793hWnCg7QjEq5VgM6SA9JdL3RPYRMoZsRV4ZJ89l7sghv8sZ5b1kJ96Gu4kBO+h29vg58sLagwP4gWsMZ8sm4zMpgy1l2+9INpZI+XEqkS2+6/UwWSUD+xgny+lufFYEuYgmfvZWeo95PH78WGuLnPN+5DTOqgjVnQOIrRaiwTaH92BICr7HfyOj7FsbzZvtJTthxsHcwYB1wWaKPlvJ2cxnDHWwS8po3mdn1vPkfd9++63mhV1zef++1sfjtWzZoT1dz2zGjuy8eGF7gs9/7A97EMwePHi4jp/nse6M3/rL+DIvPq9o5k6+VjlLKqjIaDvZ0burs5W0TjmC1jv8Rb+8fImsne30OrbP6fL1119rjtb596THGBPf4wwT6ZiaxiHEeB+yY11tZz36OySncLu6Xu4/eKA1QuckQo3tHwffcsjeQkaOl4cPH4wTuSwvx49hH4EV+zAEYWx41hRZzTplr5nwdVCAP8wffZ1zOueOsc+ZMGTMriZzW1eTRiJ8zs61rim9wE5HBoLL2zdvRSQjW+iv7BNwAG/WLXbn3mkVcTWBFjBhzz95gi1yvbx48WLW8+hTHEKMjzfL8urL5cv/979LuOX9C2he7gV26Cum0oSzF9g4H1QIxX0cwsdP5HCxUe5d3tek+AM7jJGIYYYjdsea82cSTsdAmjQJOXfLzXJ0drpcHy3Lezlll3IsX7x8KWVFbvvqpI1ylIMzhzvCGqUg9vC1BdIO2KUWmhnhyMK8Ab4W6N07bYLHjx5pTu+vzBgiKDoklbuOw4ChZmM9HvpqaE/KEcr6888/1/fYZHxeh72iU1ZgYI1RKQfj7ZvlDQYgjKwiBKcrI8Q7cd6kyG5vxkE+lWDzXBS6Ui92qSZhM2Xc7KJNsOkcBnLgrq6WN69trPKHgwmHCwzWA0X1G7BDb/UcsI0C368p79dhPIe5lTgG6H09y0XhZnFWckAh8Km7u+sNzoErNm+5FR4wwBitZyenltsjGwsxothc4Pd9fzgskE8xMkTy5uDOppNMz0Hz9ddf6XNRMMgwxnTmDvZgZyfIji/yhZyxlvzByHYEmTQ0kwYbuw+rJgn64F/mhzJG4e/XBUccx5E1+Cl/LNubYfv9htqnPZW1AGc5Eqeny4OHD5anT54sz1+8EB4+SH+uQ7j73kQAYmx+MO5pkAMmllMOU/a/jYkwhMwIeYhRpwYHx8eSoW2M2zsdhdl1pNplBqqG5uhIB48Nq2vpGMmjdOaRdF5qIPgd8m82+rtxXfZCjPS16dYc0oleo5vYK/fvP5AcIvMQXWRlCOeJDmEkox/Ens6hbMkykykDclJZPe9JtZtmHWF6pXfiiOnwfLu8fPFyIjI44OjdC7HzryT/ryXzjEnRmUnZC8FlYsZOiJzF07MxUBzxYz+ha168eClDbDMmJmI9NYF2o+OGrR6Hdda5DSX2mHC4gsVnzd9LZxgjO/cmAdBTJjLQ0RyeITiYA2NkTnEWeQdnE2cGssEaf+wPeoixfPPNt8urV8znSmcWc0xE8Juvv9F4IHz2zq1Y8DHodchPKh+6OueLiU+fccgWz9AZpYiuiT0WHBJKBseObHJ2CueGiVLhMGJvsu9aY2atMD6ePH6s5zx79lyk6T6yY4d4WZ5+9pnWe4swWqdKziZ1VtGQ7/yZhj9Hx8vFvQvhBInIeoCfI70f7pk1mjnnRxwAN8iYVDjOUxE9i8g8niEb4ex8lU3WGTvFZxPyCvl7T040hMk3336z6nz2XKJKPuiHtNzV56+6e6LKiZwkapNMIHDRnDjHJvrKIxW9vLrW+Pgj/Tm2BjoWW4g9F4IFI5f9gl6Is8DnIZH4ucnusUnklDljARuDPch5Z1J/szGU/TSkhXTIRK7ZB5xfikpfvV9evXwlg589ZcIa+8REr6KzcoZNSDMvOzjvpJc4I0xCsIds64hwv7pe7l2SSeH5I2vYQGtG0R3ZkaxeX2lNHz56OLao7Vbp0muvuc7dGQeEh0iy+zgIsT02GdN8lB3klNFECNGFItKmPtO2w4VknDkrWjdprBnmFiV3PSPniUnLY2G4RmE/siuwI7BtsT/iAMgmfP1GdhnjcdR4i4KFYIiOsnNIJMyOoCO9rmffZyAgT+rpsIsM6r+PjkVacZ4GF5FVo0ex55mHiHUCFueQYOB2q3PRNq2JeQQxOlQZU5PR4Aw5y5wz0JxdI1JTjc1MkDMW5AuZT3BH5CnRu4l6g1XsMchNZFt7nqDL+YX0CmvIf+MU4mwjY4yVd3AsZ7zsGxHFy9GmPyZaB55Ow77VO2Traj0mi+s7sQxnoMnfuHexEm7YKw5cmHRhP64R3l1DNMbEmiG7yHwyiiQ/J6fSI8l0YL1ZLxT648eP9PlgJKfxxyOEb5bl9vVy/ewPy//9f/6jN+z9y+Xt61caJC+3c0Zq3eT3sjjHNgbC4J2c2jh/8vSpNuaz58+Xe/cfCAC+y2TxtM34Wkj892QcmGNFkuxcOg1R0RkOPhjq02MyxKUUWXjelcM7mxNhSeiZzQIQKKI4kIyDhTcjMAfmfZzWC7HlYb4khLAP794t9y8vxVY6sgjrzxxgI8zciLFG0SktcZeqtkYInSrFd3/zm18vjyeCELbT7DUOpYX36dPPVsbn5auXGoNy2gcvG34WPm38+XkiWUrbIprHHDgA5jNEIZXqc3wsAWdz8DuMFOYSBfjs2bMRqEW4sWn4DBs6Asna8N9mrMOy7wxpseGOrJrZtiLi3Y7GTEpBHKNJlduYOueFx2hLKkEOL6WLSqGc6HlixefAV/RhorbfzoGOvIRlDIvCaMXYTBqR8JIRbUOaz3GoPX36VGP5+quv7KBPGg+/e/jALCeGGmuIQSw25uREm9FsllN1ZHScO3VrHx3n54mWbM7LHLC71F5kNikDyD5ro8M6uezfk5gZ5wOloVSzSWPdoilOyU5Hxhg6++8xxq02zKfX3qlxxMv1sBgbTz97KvbeabYmd/afjwHKMxNt2p+Jq8E5llcSWNdIo+zXD2v++F3IgERr0TlJ2TOra6Inaw2eyGQOkshIGqEk7Xs74LcmQWE1kzaEXopzDgZhinlfDC8O5dVYG0M80Zw8h0MPsiFpzIoukHqN4fTaDiEMuyNlMPFnyjCIYbk6fFdmYjEWk/rGPBTZZj+T8j5srXUEkVKzr+zPRJIePHwoEod9hu4ju0G6i5QU5PDePTG5ZJagv8HTTkwizcsasQ3JhizjZPBsnoPTgJGArsUpQD+ZQd32i3WsU1+YAw7QPjISp8Fnw6Wel79xsCEsOYCVsjVNcxzZPpHMIhdffvnVRLmu5XiHkJEewxhcMydCdDjVcZXNEZYH9x8I59///nfLs2+faew8K4w/7/riiy/0XbIAHBVM6uFW35OsDmW0TKYK0S/wADe+g7x99tlnysohChuDwMy9Uy9tJG/zZj58j884queMIHQ9+gzS0sbv7fLZZ091bvFcpeurfMWp+DhU/OzJk8d6Vsg+4SVClswTl2GwttHr1iGep0m2c+lMZPbrr7/ZpZx5fbInGKeNH0dXnF45adDjBIgAmkgq7+F5IfmI/iUiyru+/NOX45h5D7FGjAPbAUZeBv+aum/ZtvM42ToijodgnlKWfdRZKdjTMZf9lWhO0h8xTO0AOWKHvaLIxO2i8wb7CabfZ5MJyehwy+a5dC175tnzZ/rfnIHsDzDPXrZ+sSHOmYYhabvEkX3bZY6c2yE02QUO2567r7VnHDL41xIgzitHFz2/11pP9jMDtkPoaBl/EgVnnaQfZ6+CNTrFkRln5qC/Qm4nusocnFbnv9iLnMUqU1GAwk6hHMILk3TgGaIdwgVZTGremqmkdZ4Mo0kpzRmBzYPue/78mfQAjivrYgIwpSW2GaMfeTffs5PsyDvrLWddDoUjidvZuBFdcgxubjTOLep/Jfs8Di5RRj6X6BjyhZ3J+6yH7fg5UwGy66X+d7IjknXB71jnRIZXHS6crTNSXrM3M3x2W+HZnrAexLZGf/i8MUmL3PrsNVlpJ8py48wP9tP2LPkQz76VDoqthyMYPPiZbK7JvoptmeBVcCASnMwJyDkyerDP0AOfPf1Me4CxolNYi82e3WxVcDahdOHaYs2LQJeDQayxsgemROquf893lRE4OotznL2NLGCfMAYTuI7EO1XUa/n8+Ys1ihocontY35AF2sMEd05PJGfMhfMOUgBd7dKP95/iEL6VQ/jmm98v//Rf//Py/s3r5fLibLkgZQDFMG2Gr65ultsjilhZPNclcLgyCRYNpcni/+o3v9FB9e2z5+psw6HIBDg8YBuUjjNhVgBi8nZWzlYHD+ClNDisxFJdL0ew65N/vKZKYODN+wPWxlCfC2SYazHoY5gqZD5sKYIbhyIGYzYTwovSA1CATQG164J8SAkflBppH7sibsaiQ2qcSKVpvX69/PZf/avlydMnMuxkQA576kPOShnFxsLxGbcmNrsTpUVUMt22Ymwmqmam6kTjZUwoLjMfZhXkSNy/XL7+6msdHorqnPgQjBHrFIjXpt+H/STiw0aENUUxIPzKLX87OeRE/u5Z+aPEYLJQxmIOpxYvLG7eibLct2lWBJm0oMjG1K4gGxhT7pw2NRtTUyeHd1JimB8sNmPlOSi/pIqyefk+yiOHKFib7dya8uydpDgVHKzadJPSzD8xoDiImAPPYJysC4wT8s/KSRYnNY3fySGZdC0UEB8iuhKnYHsuaWP8dcpCHEgp02tHGpTON3WtcXKjyHPQfGAo3dzqO2Jxh1ELq8X7ZcRg0KjGdatzyGGlVCIOSTmU0yV29u96AN/eaj4Y+qmZUe3vGPze9zgeW1qv6jOJsI2xEMeGOSWNKKzfPhUt9VUxLBFYsXvBeRx817ZNkf06P9g49phTM2U8EQk/P7cRK+MJB9epk2YkjyRXGH/IElg4AuZUK7BHZpC5OEpK9X37VkY6zCSyr9QiHB8Za05NkdP21g4M2ODQJP7lA9akCtE5PsMehl1UClxqAyInNHyYtE1k0WnlEENbeiAMM3/E9L9+7QjqOBzSZzIQSC3FODXzy/6KAyljBbyHFUaHyjgA5xOTDolGxHlA1pOig15FRyUiyPtCpGBUcGijfjC4xJ5OxCoOMAY72RYm6Zy2GUeF9D3wDVEpXTbdFvkdYwAPnuX0ekeHnF5zJaMv+5DPsxboKsYoHGcPu27cKXMYF5xZ2StZM57z1VdfisXHYcvPkSswMrl4omiYm3rZItpqA52eGl1gcmlLocTBA/tHjx7r+WCYiDX6dtMHrru2QXJfjiFjSzTbxprrnZG/6IUY3DjZyBoOJ99jPHwO3JBr9rCNQpO8ODF8hucyXmRpNerW+jmTvZwhiczhyLBfvvnma0c7lQXDuCEXz2W08n7+m3VhfUIuZqz7fxk344wspnYt/zJfnfE608zCm2R0Oj4EtnWr1f/eEWMMinhNDVMcqtR/2vH139g7TpF0eUFS4JJpYMeIkpV3NhSPjyUfjMkpnkmVdERhjRRfXUkvKcI2Zy5jS2QpTiTPc8qlCRVkknEkVXRM8V292TZfr/mZnpkoaMgzn02x6TaSyWl6ODMebwibkLvM35jbUcgZF9LTToL1ajI6kAkTzSaoZWuQnTLlOtif/C5EEd9z3Ztx5w/fz1/0MvrB9d2u4976TWz1+Y6Cnija7yDEO9mtTvezw6G+D2NjmHwlRdnOInNgbTHUFU2jRGR0sO1nr51LglJ/Z08r2VnZv3Ggkq4qJ0KNitxASTbgieWZ/YXecgbCkeTJzotJsZz7JrOc1hh59Lnq6GPWiv/e63Wvmct98sdywb5nrZx9k/XwZ6Y0ZSKQth2mO/gEPnzekypqAjQkKfjIblLpU7I2nOUTeYxzGjmNQ4w8YRPi3FkunA7PdzXLmQvvcyBiGtuoOdBWmwiGyFwCQjkDMuaQXB6H/r+wTpZCzn3va5eqMKcQsK5vtWxFB2Udkq7MOiUDcn82MAa+TyCJs19riqzt6p8/IUJIe9M3y4tvfr/843/+98ubl8+WeyfHy6PLi+Xy/GKhJcSR2ECef7rcHhOhcmQsThQO27Vybs+Xz371q+Xq5mZ59uKF043Y9KoZu1VKqFjrGPJEeY6dYsSGxDD0PVeOPqquauoL6PqE8YQRY0djasSmfktKl8N98rU5ZFUYvuYrb7n7YabMWO3Sh0aBMx7GS9qM8oq12aaJyFigCtWvDfWmI9oasWO+jkQoR1kO4avl737zd2L3dWhPSkAUHwuMcCCkOJ0IHca16xknJ577gNJg5hTWZ2Pe4lzGMULKo0jj5GIokVrBwQ7zICNca3Ash5B3K9SOoaRcdzuU1EXBiIlNn1oVUljAVutx4hRa/uCwkE4SBzfGsYpbMUSU3+z0oGSFWmG+29K1hqnB6E1+tVOV3FjH0RE7kNl43uAPZNiBNYpbKRJyhp1SymZGQfFc/uUg4efy9cZgjZHLGpESoWLx6QgW5y4KHGWTcexZT6eSbcXoqsGcaIecWzGzZsnAXbVjb98Ke/BBAUJigPkWuXPdJnKBzOgQWhsFpbmGo+pSjlPfGkMDR4d554BK7r7InIk0ZE/b4XNEIQd50oLE+MoIIbXc5IBICzkBTpdFme2Vl1KclGJstlwYqw7y3POetLMoYhlXZ6fCIsobpai6Ox1SZj03A9pGyf6d+vw0BEp6duqvOLxh85IWx3hjTKieVMb/W63ZA1J2psaQKFjqq8IKukaFvxcyLpAbH6CnOohZa/Ya/4KR6+pcJ5a0QMkL6ZjUhwxxI5ZZEXVHyVx38kLjcmqqjRGl6A1bLn3z1gaz9uNkLERO2CuR4ZNJPUs6M0RPmEf2hVh7ao6GjFL60XQijlwojSdNR6hBoiZk6oLYmyEFkJnUJVp2Xmvu0lX3TV6pBljRc4g41zx89tnnej4/4yBnTI5CP1QmhRoUsI6vX8mplrN8eSkHSxEBpR9N05qFjAc7hMkCYC+KuBnjgDXC6JNRQMR0HB8ZULtGNuAZsonPUVJAFNVOsdNx0YHMw7VeF8u//te/1VnGWNfW+ei5WW81OZrW98iD12y7siSGpGrVRPY5KyWRWiKSinxPRE4GxpqCb8MNueH8sc56NTUt1GJfmNh6/86N2KbmCBCZi86hk9Plyy+/tBMh0pFI233rskk9dG3lqfQWET2fs1cr4eOMFFIZfZ46mmPHmu/hCImxf0FJheu5t+sAnPrE53NWIeeJ+m/OuGsIkTHWhLHrjJ8SBj+XhktO0c/5xRrHYUI2QwA4KmVdI4dwIteM12eHG4ok22Elefn52fk6J/c6sEGs70wfgjTRSYYAeD189Ej7RWf0NGqSYUtNMVHRXXmL+hfMNS4QN272ZKePca/nsJqupKmM0w3BU5HbOz0d9jqf8fI5zhR0EVjGgdZ5PzKnKNI4znHQIOfiYMnwnv2t548uktM3dWb8PlEvpaKrjvlijQThoKfsJCQdOlyZO+/fa73XbCA15THp6iYwnA+2r0IwfvnVV9qn6GnWMB1pk6IaR8Hn4umQLdQib3VjIrwnoppGTrYn3CHSpT6QsFujphj9IZe0hmt5lp1948w54kaFjgD5XEyjJM4LdRvVPnNKahq7YV9BePJsMjjclMydd5FL9D6YxRFUtHCyvdL7QPbxOGlyZEhjnvKQu7olWTUqQRgSE11LoEAyQiDFMYaJJrqe1mSGdcBUzDj1duRFOOLEToMoRawXE8/Z+4kKhnhJGYSaW65dV00s2PaCwDKBzJyTgureHNNHY2xu5kIWjCO913LsyNDgDMJmQOYt5/Zx4rzZDnOEFhwhH3h/giTxeaJX0tHYdZUmDNivvEv7VndMWgdk/VhbZY5MgEByjeP/8pWzOaZ5pgld22mf5hAub5cXX/9++Yf/9L8tr559vZwvN8v981M5hPcweJSmeL7cHp0tNwtdMF3BsTJu5LFmsEQuODDfvFkuia4oyje1BBPmxTgUcFOTqBbH8ozN0mG8psEKLV7DYGuBp1ZJLOYuVUQWwNRb6POT4xvGMLUrqXsxKwLjMWmCk/IZJlPNGUaJ87wIStJE4/y40cd0NB2GNFFDN7Cwc4BDgxGDQpcSGwMGptPRnklfe3Bf743ht2eNYiQ4yrI1lsgcOejAMSzESttMXRoKnferAHlqdBJ9cOF5inzNzrFxUBwIU+oKeC8HN4aOw+AmBta0CaKyw9ibzUOx2zhIdE2MkgyPrUsg64DBCzY8l+/h4NGIh5VKQ5U4kWwSscXnzqf3OM90mDI3Fb3TBW4MPtUjwMyq+9KF0mbUhGhSa8PAIa8oAEVW1Fbaa48iUKraw4crOaBU0Tdvxvl09CCHuVM5jKkiYmMAvJOzYeMVTBgH3yMijLGYYnLwhPlPAbSdwTerw5HolNixaRqwHq7zvxMpZD3clGHRWmKwJTXC0RA7zd4Tq9niQ2wimtqjw/j54H6xMoxh2uwM2enYNzaIcf7B85SSa5YdDDnAmAtEQ+pmFCGYdBXPf6JZ07DAXcjYpzZKte+HEIqzmAPHhfhOoTNrj6Hzet3jUuBT28Z/q1HMFKQranl0LKc2jlIw5/1JNVOk/x1pQ64pTjMHO3ZOp4uTKyd8avCIdCAvGNwrGztRWxmAY4wiI8xzH0UN6Qo+cq5fvnS6s+o5H5r93nUuFsO7LDKqeQ7rq9ppxozMjjOrd7CvJvpg0sBZBmKGp75S7LRkx6yqu026vtGkgg2WYKS5pBHX9bUNXNVQuNuiuqzprjKadVC3RXt2N9hw9N3d2bTvJwWe8bA/v/zyT9IBivaOocu/yACyGdLG+JkVDzPLf4MNTpzISKW7u0YnZ8IanZhosQ3sm9VBYS0SsRShNNFX5kjaJfNWNHyyIIKJSMBJ3bMe8t5wJM/6lD2XbIWQM44yvlwzBZQOrMjcFlUO2xUjg3exNuDFM9mrOIlmqh1NzhhCPqbWBSKRecXxpomDmWo7bmKjxwGT6zPpkuidrG8awjnS4TRZEx1EXZxFYVnb0hAZL+n/iWiQvhoHLmljfDfpktbXz9bIagxwvgOW/E3DnkSP2SP0JOC7Ocuko8eucWMdG30+exzBTFkB/xtsfC7aaQDX3/zmN/p5mlwwTjf6cVo5nxW5Omm74Ea0lzGAtzJqSOWUXF/oTGBcf/rTFzbOiepOo7PIkeRuLkVX1PfsTM6SCNzJRJJze/VeRi3nc1IwvWe9nq5VO17rDPm561vTKMz16CsZPbXMIV1ytkhHSgeloV9SBB0l5P1ee9d78h7OYGVC3LuneYIrcmK9QFSO3gWkNm+2lCPXDlawu9MJ2hEqdysFd77HuCmPQbbcDMVlSiHPiPozHt7Jf4gk2DWlshyY3OJfEVH3yGxzQyBsj6ypI3YeG38YD2sRGzp7Y4t0baVAuXpna07ltEY3rbLN7EZcNAqjISL7wDVy2BKMT3bBEOkhInSOTcfY2GlqrDT2t4MJ7qCKbnDU2qmnIS9WW2HyRm3vOFqXmm0HOFwyFdnimcgI80DnsBaMIWcYz+U5bobmM15k29x/yHeRAZPQdiZDEktnTRmCSA9l41lPpxmgA0GupbSz72igHEyyTma8Hgd1iybE+AORpmDNdA3HSXTqq7Pm0uAmRGl0GnIavWq3eLfGu3sF2SfoUeQFnN0o0j5KarrBVIE1SOtdFlrKPbLPeUfs+/g7n+4QfvOH5R/+4/+6vPr2q+X09toOIVEKvM8zBP1yuTk6lUP4/srRMYyO3IWSSx+JFBIh5O996uwuLpY3qnewYGF4sFESplYqpDzrxezNsZk3jDO+a3ZuwrpKj3KxeELiEuz376T0UBLZcGomMumESi8TQ7h1UErrX4XIMQ4mxzyh9ORGZyNhPCJ8XgAvmAyYaVyTzR0mPYolObw8V0zU+fkU6jrl0oy9a/7UjOThAxlm2txzbcdmqFsBI8JzzJ0AACAASURBVLj5WSIJMbRi4KzjH2Y/CRAYfGxOM79OTQkj6E1njPWzCaNbyZIay91gTnmwYfBeaZpulW0hT5cxRSUR9GklnHxxNWiYAnc+H4OS+fPMzem1Y4FTKOMtRfwzxiimdDlNim1Sovi9xjSbPIZzUhBI3eO/UZr7lt5iXKb20REdDssrHc5SnKMIwiY6ZRlG2gaw0uDUBZc7pfx+tVmGYcVYmiJ/s1SLGDTWLmkzcnxe47g6/97p1E4FQTHwOzngEzkSF3HHIeS7MToZJ85yHJyNZTRzuXcIWXcRE7NfrFy9d+zMWXHLQZ/mAqozJs1MHQd9jQqGSxqhJH12bZKhOt7N6FB04f3V1DPt0rvUPt730cGI8cc4Wknr8JrrTtyq+cqR3DGGFYEa1j9kQjrnmVF0O3Xvd3dqU7fkqdngv5X5MA0X0urfCtZGFrKsRi8T0c4eWEmo6WIqY3WMJde5zFUk40ypHu76RjVLch4n8sF/28FydAJn0w6RO0mqodZ0BGQ+jnq6oy5rxHOQxX16kg6Yq/faVxw8ZqltMJHBkbRPGFjkzx3Rkl5kxy5GoFtxmwxK2rAZeOuzsPMZU9LY5PhPx1S+6/nlmojc3TppUEnzVZMBGyk+/Kf+fDJVeB41J9sh73GBn/enDaMcoJvh4tpPzpiQLmqkde+e1tZNqWzo8H1dO3Pijo02LNwCHxxyXZCjNunk6T2DcZOzaZ8mGCczNSwx9JhHdFxSLjGCUluvztSq6za5lyh4xinjLFfq3Km5FtE3aZwYIERUkYMw50l72gxOkxkY63wvxjVYJoUshMdmvPksCVGQDn/JULCjY6OQsy736olswCGYNFWTM3Zgwc2ZBUTNTTrknE3GgclVsk2cCpqau7UuZ9Kok2GkvTJZFeg+Rdfo4qrsIqesgXm6/UkPieDF7rA9QFYK4xDxQNouTiGOxv37Tm0WYWUCU7XnDx+t6ZTZX3zfhJZrQjk7cVgSIbSh6LOJeZOKzB9FZKcuGFlyHaJlnXnFVuDZyFNIAOmL9fqI7d63rSbMz+bzyrLCqZu9mp8lsnu3mcrenvAZr/+/GqdOsYbwmHtCVQtlfe6oq0t5nLZnY98dQp0lxFrz8zjn7tS81Rvr3NiRLtZZjmCqDmw6c2rP7ZoPJf0XrNDJzJM1kI01TgaYpqeCCZlX0pG8I1HN4C7CcfoRmBhPcxtn2DitOymsJsz3Bjzj+PCcc+ZObD7ITRNfIejJ2rHecw3aEOPjSDFv1xX7d24aZFwyjujFRLLtGG4pnaGM77ZFizMY+yCd1R24cEfjrFuuMUk5gJoB3ifbgG7uIZqp7TchqLNumoNFflNDnkBN7Mg0h0tX5S1Tjx4dbjiWPc//XlNDJRXSXmv6/F52LcFzvdIQabE1sjfTVyPybkxMPGbdcgY4zXbrg+GGOm7AZZtuayCWFPHU8/K+XKsmkoGAgvwFk2J7EjAk59pr4sebymCYEiH8w/IP/8kOIXHA+2cnihBewAoTKbx8QE+s5VoOIUo0kShfDUmnT1J+XpIqxP+mFfD3OIQoxzWaIUXhtslubmK2gz+ndOsb73ll0Ki7ogMZ3bXewoC8Uc4sKTMoZitsF4oqIjKbI8yRhcuGE84p6ZBm/8hPtmFvIfP9Nklvc+6wU0QwgHlfFIu6+AxTYFbVyo+dFqeLVc4YMGwx7nKY2ijDmD5TROxDh8nrq4Ld6c65Ko1Ja1JdHHn1Ut5OvZRBpi5mrglxPYfr6PzeRcXzritzhyfVeb6i+NmRKhgHcGauOA9qJTzpEumU+vnnn0kR5uDicNB9J8OAZH1Sq0jzARcd2/mzknJretVfqfU89SI+jPcNhjRo/fVhhjPB58POOHJ6tka2eCfGRVojY+jlTkK+w8+/ocg4nSgnfSCHCz9XSueyKORv48Cb2IZZ6maO5OSrtkwG1r3l0cOH+h7j/PbZM9cZjjLWPX3T3U2Xj+5YIRvLdi7joPtAMq5mhIliwi6bdbvrEKoubTqbhu1WTedcW2Ljw9HgvUOo2tVdvU/Gy4GTqCsyhKIzc/tGdW1JVcGZwiHHcIX1xhHN58VMTi2vnA9a9is92SkasOKpfUWGkUHLsImiGJKppY0RJxU+JAGfSbQIY8YGtK9zQFb2TrKdcCtgkSSkR1PDN1clpF096RfBF3nijxhs6aBzNdWIoZJ6HEW1OATWlFuMK6dIIhs4XWqyMC3ncdo4DEiXUpoZ7HTuOBvjJ4QB78+aZo+aVLJBpM6643A7dWt/rQCRXVKs3P3VhsuydV1cr4AwmwruxswElO7WmxpStxR3JJL974jYq1krO/CJyP3xj3+QTke/O4plh9FG2tZpebvLyVfQbMbspAiTtTFpw2ly5Oirjbz8zjp+u6LFHVy3dPtENKVHJgqY1FyMlTDJyXRIozLewfjDZseQCmO+v2JCLL46E3ov7w0mjBnGjZ6OMxr9mYZBTmudKzCGiPH1FCYUTMZu12HESLeR7/oUt9bPlQROQQVvOV2TJi49luuH1rpCunvSvdv1WnyG54MHP1+blk1Ekbkxbp6fs9v5N0kPs8MheZk6OuTQ/3vLPuF/qwv4m7d6nuXPBAxOI2cRMgXecXwS+eTnWVfVcilDxBkOymQher22+Hc6Jwo8qbfGww5nzgk18pqIumuGSMlkX9swd4ZMusS62QoReiKNdmBdp+SItA08PX/GkchVDPw4tcnw2V8pMtaqs0nevFbHVzd9M8mMLCK7ijhO2ni6de4JqJAafCE/59+QJYrMphxouheytxkT9lWISdf53k4N3YXkUZkG45B6XSCSN5IuZDUOMc9L+p4c5SkD2gzl1GS/FobZn3FYkzGAXUKjJiLwuQaG6LDrDb02rJ16V0wadbqLpg42+5n1jk6D6E7E0uvjWmbkGh2eeTHfRNo2As/3SOZ8jo2T7vouVXGmAO9jjCphQaZE1ribZGzs6FE+jxPnLAOa6djJRA4csEj3Tkffk22xdVsmop3+A6nd2xwgxrJFCx29B1PsPmrNY4+lx4fOhqm3caTN912y7znLUqPtCP2JMuT4d02DnOgyskKmFI41DaASXFGpzWT6pfliiKS9QxjSwJ/dmkyB4T6TzlEFR45lH0yZE2dv9FOIlDj1zHFPPCXCmv2cvcPeNTnniGUc0jw3523shxBZ/By9znuQWTAIUe095HOYcakZpCLSJnSR6xCeNCjj894rjkanoyk12SEmPjlC+Pzr3y//+Pf/fnnznBrCZXl073y5pOaIsKqYxpNlOaY7HX+nG1ruEiS695D00AtFBkkZ5XqI07nnj7RPIoRSotPtZo1+yGh3owqUNE6PjUg3OhCwo9h1L99y5BqFieJg3MAqOB3SwIVRl8LFUUs3UxnyrrHiQALcNFOJU6LDnRDzpDtJgd+nbXcaUbhAXt3B5lL0KIQcuGEFUEjME8HkuSwYCkzCNoaVBSDXWbjGw593Kl8OjS0lFiPmWp3FxGYO88T4FdGYi6+dxboVtqPJcmcZHWARXhRU8vQtsC5IVcfAuXuGjccdTPwe49fOhJUjY1IeNcY1aUOz4bJB/Tnj5pRgt/V2kbnlIYYJz0VJhuFm46TOKIw20Wo1KZraCBoabC3ZMU5dl7a/hy0NGsTg0Y7eoUbJERGZ3/3u/1NqXZp9RKm4+ZHvbEKm+BODQYp56vlca3Qmhy+dTmMAZO2Spud7OR1Z0vqqJjN7Ke26zNYl5UWGM+mHuXB6olg6BIa8uOsQyjicbmPZC3GsWAdH4N3NynJ2s9ZJ8vmkWbJvcPKifLV/55LWsK5qvjKHgQzIyWdPeqUVnwkNHRoYl5P3yziTuuJDxi2tFUVLzdy7t3J+2fMiL2Z/870tQmOHiD+MB5YeOXj85LH3z5Vbm/PM1D44Cm7mV5HEqe20I+6oj40f0rBdD+LGSSZWGLtkdCJHyJ7vEHxjx3/uF+KdaWvN59E3GauiSNRRTW01Dh5ySOMpcx++9iJpu67BXCRvuf8xY2BsjEW6ZGrHZJDMxeGRXTlL76+W5y+eq9aAg54Om7k2wAdhDkiz8dJb09WUMe6Ne3DC+LBTZKLJcu+umujkpMsk3RSjNUZC9CNjVdTv5GgK4pe1cZIawyiy7gi2MwfcOVgH7NSbxVFXlGhSvlVcv+tIzDys2yeCR2ounWbVeIFaXqcKh9Vl7uhkM62JOk2x1O5zkUWRHap1tKxDRPAsNbuYqLNSP8eA5k3G1vXOSr/etTCXYTjOVPayCMHpaquz6L7v/8UIQ28ngpf9YpIyF9bbwUrqYJ6ZKFYayKRbdZp0qFZzSDxFded5iWyhj3RukWY/9ycyXzlvayc+ukE+kLPPWSJneDInkuLLHP74xz8ujx4+WmufWJCMR8b7PBPD0g6Wm4Lo4u9pUMLnxbLf3ChiF4fPxJTHzzopRZE9P5Eofvf4yRPJhGRkrrxQXdmQvekenVrHXCcR5zvZBpKiycAJOZs7+1L3y+8jb6y/OxjuSQfrzX16H/vhq6++FuEFTskW0ZVRQ3DEkTdJYv2rFN1pHkYEEzI0emHrMDnphdNoyg6oryKTQzMNiERoCTefi4parB2DiShSYjAlKMnymnRgEUwQoeMoWwY3XYhedo2pbQeRgbO2iZqlXoufI+ePHj9e+wQ4Mpf7mN1VVueQ+kzYJkpKrRTIODWsQ0gY7xcTS3GWU8+axndxoFhDZ5y5ln2YkDV9EgxzHcuHjodZk0SrlW44zXaUEpj7HAlqqJ+GdYtsgzQiHJsq84i8BmPZgCPL6N3NITQRa8LUdmb2DmuJTPkWAZMvasB25DrskFHJWIkuT4dW3k1kFZ2hO3TnnKSchvHsGzlFhkwSXiuyniw7ZZhM34hcFwTpaMeUSJ+7hivQgrzMpe4h06VbkkI8TepyRikzgvKHiT56XXzeIRu8WxlI3INIcGIi+MlOjOOZ84g966w5N3PJHx8R04HVKTNrraGCJtO8k32UNV2JxakLZY9jOyaIEudS84NgG5Ioty1sEWRnE0DesNe0Rz8pQnjzenn2zR+X/+O//uflnZrKHC1P7t9b7mO8Y5iodfrNcnJGc4x7y83izprrReZHy/L4yVPVDKquiggdTSfkALkBDKmk6qQ3F8ebDbtQ9DEXQbrmyXm8NKKRoTZ3JqnAdzrqKVebotK5FJuoFqDHMJWCmu6Ga3raNGmIAkxdVTr+6Y4h1T04V1n3IeleLXftNCPgKJbD304b5XnO8XVKUzZ8ikPdjMX38GhcU78SwymdxZgbv9Mlt7uaOTsfzoEOe4bB546c/g5jZEMkAsK7E6m00+UGFWH9Sa1K8wtFASetDLx5LnUpOMwY6GbfXNPAJrex4ZbGVjbT8UzGjp0XOwEOidtwdr2pnfGtAcreqE6Re6ICUkgT+cDIefH8ua8bwamaNup7Iz/OYIgCpQKOwtDhoM3nO3nSQpk00N/97neK5sG2YFjxnBj9qiEdR5r5s5aqL9wx1FLoE21JjR0yoFocXQvhdDSxPdN2HWzybNYERZwrBXifGd/pVDuGq4zfaSihZjtcDTOXsiZtFAM0hMNKUgwG7BVF4KfduKIb1MVNepuaBY0j41pOR+iYN9/j2fzhuXF+18jZrpaL54vFnwYGUZyJXMQhVHoDNYRqoGQnw5cyn/uaiuV2+ZY73F77AmYTF5eTQuNaQxmjkC44k5PaK/KAzsJitB+vaXdhayUT6fRK/YFSc6ODXNuRsapRhBpeWBehB7L37JDeyMCVXHINzssXMnTTECgNPLiMPl1GwwZbTs348jt0GHuSO7poh60GEWunVe/9HMAiFeYC6UQZJTNzvY8MnjF443AnkobxzO+pV+QevG+ffbv86le/Wn79m98ogiKGdwgsReCV/uwsA98l66sl0vgozmKuu9B9SpOSCCYhE2L4832IGJ7pmihqhImwu+5J9Ydcin7M1S028mD8fdhbzyIH7kDqqAtGQvYCz8tdrqwlBj9/wp4mrc7En/UCv0PGGeM+3dN1JxfLr3/9a/08dXfR8Ym0RY8lcqtMkjELEhXyPYFOXQWXRHRjbH6YQmtj1Dp26zKc92QfOoLOtRUP1i6jiuLtriTKeYd8gBe/s453h9M4iokWKdtk9I8Z6u3qoNSzWJa2mqiQIiHKQiIkapl0T5yU1CtylsRwWyNj9+4t33z99fI//sf/0Pry2Yw7EVTGbDbdmTCKeM2YGUdIRo6d1AYlZVmkYK4pGkeHSJvlw045zwhpk6YQrGXuJ07Uj3cyB8YRXKMvUxu5GY2cwddrloMdhC01Opkf6WcQ5j8RpOzlREeQFfQMxjlrz+9DXm3dSB2Z85wc6Y39wbjA7k9/+tMaQRPZvqsFS6ToQ0y3UhXmGmchjlHkRl0T1Xl9i7qGBHPExbqb81Sp91M/Fl0VkiGEj0ifIYxZU3R7yjLAUs12JmNFzawG2+z7RJUTMQpBEgLdmQomBhPt5xmsuwlD156LTJta/qxNZE8kzdqwZCMKs7/cUdfNeSSHOP3jLPHckKPRU3LCuLZpbMbsQ96PfLHOyC42Va44irxp7FNWxPtN3mIzOgOL8yqE9z5oYBsW2812pc9xX1+GbKYpj0nDjdCP7R1dwzhSC8oz8sykzLJGiZTLnlgbuRgHOWUTGNL6Ti8K/g25GD3AXEN8uXZuygrm6qOc3YpIj8xq7UbvR2flzAzhzBwyjmTy3Y0eylfRXdwOrLjDM7XQborj6/qmDGt3s0LOBvflsJ2XdYgvkTMYGUhmTTISXMa0dXq3A7o1qjIpbByROQJm7vx89mkO4e37l8uzb/+4/Pf/65+WN8+/XU5u3i9P7l8uD6hfIUql9t7Xy70Hj5fzew+WZ89dWO46jiM5b3j/9whtwpRT1P3y1eoQEiF0h1CnwNBkJpN7/PCxW3tPJ7ctFQPjkOiTHQ+ELvU36tJHauAsrBjVRMbu3LvH95W6puJTp0fBpmfj++6ndKHyJe1xRLmMnI2URjSquUl7WuX6Um/nND45bHPpsw6vyeVO2gssgxshmOFEkOyo2UnaDnuLi/Pdna6T6EUMQgQtBkyMr9RRquX8sCI8BEeKuYIxxiBGH+l6SXWIACZNindhbOMUMi7GwAEZhRS2xxvI+dGZQw6INJyRop3ubk5NHXZ+rgJI+3wfOnM/ZOqfZHC4/snNVF44fVdMh9MSdJ3B3NOmtZ0ubPvDljGkyJZ1ijImXcD3s7gBCArWTTOsMD0X59lbbl04jgPgC6GtONPQJM2BpHjmgutEpFSPNXe2ke6RhizIGUYPTCCXIIPDagROalgOBBnEc3kpa5JDwKy870fzBdtck0DL6bmLaQ5gmDErrku1yc8ltrnLUw4vrdynyy2YZZxReEllAht+5+84BVJyow6y7s7ou7fcJVPRvqyfoqk2vJQmM6xnnNpEV5Ev3sHab4br1I6Nw6gLhmnZjwIeZyjyHAdOjO+kbqYxjmpSrq+Feep4cU4Yj1juIXCQidxZlSYmsKxq9kCE/GhROjXRJQwzDjqcP7OLPohzcEYGc9DEuUznVaJ1f/zij/oev/v1b36tWiN0TFhe9gB7MySVIqBzOTqKX/XZ1CXnvqYT187I+J6GU0QCWX+iK0RjSIVGLzAH5DR1QjFI3BjE87mbBpgL1NMJ1+nPvleJd2YN0AGJ6mEo/P73vxc2GHGMR44UhpbS3ZyWb+fhyUTmXozTZ0OSNbdjYb2ZNDUOZOQfGeZfsHN01tF7zijOmThfSRVSJFz1524E4SQCp137TlE3XQlL7IjVrfYY68GZokvnJ0rmy5zd+ZA9Y8P9odK6OJwjHyKxuEKBxjfzHXCQ0Zjrao6OzbbTAETODJ3xfFUT42Ddvfed1gnWEEYQYpB6IlqmhlFG+ZGv9fgKp3zSfX1Jt1Ojkj2hSAxXoKiO3/VN/B4Zl2F5756uSBIBNXfTqXma0v98VQl7Br3+/MWL1RBmv8j5Wq9dsg7VeUjN1rfP1DDlt7/9rYiKXG3F/sidcjJ03r3T9Uk6a09d48e8WTwRdnTG5GxV52uXY5AGGKNdZ8R0fkTfkyWi5jbjzMvJpaHEXAHxfMjQrAsyk7b4burxSmvL3mLN7ST72iU1l5vayLTpV6SBsgUwnYYpysx4/375X/7Nv1GU0veP2rZw2qDr0p1R9d69FEbXK5URXTxG6kogTxQh/RVS5oBsU8rAfaA0qhGposvhnSrsUhkT+uxv3odMD+Ot+TE+pzdaPyiVEkN+nCbWwB2c3exIETfSbccBsAOJM+v6SebGO3w36Dh+nKe6zuG17raOw0CKoc7ptRmP+1OwvokYZX+zQdSYabldiSTmqa7Gc/6ko62vXjL5aWPed86JuJ1rxBRxnhR01ZyTaUPTj7kTWBG04xNlW3FOKII7ETjvYa+jS1VOZNfqHGTuylhwtDVnpK97MrHO92IrQwqwF1hDMj3SdyINm0zQmzRKx0r2Cdit9gQRx9HPclCJxGp93CfEBL8jwfzetrGbXZkodNq60+fTGHKRXDMPAhzYPKyrdBY9BMiWm3tC1QmVNdx1vEdWHWjxXavIdpoa6tq3CYQoKDXpzqnx3K4yc02eo9sum1CHYzV/oWxqGrUMCSLnT/fvulSHP0pRV9na+CA0laGkSplpDjDIsZ2ac5dU+don2Sy75l6qGR2nTTb03Cgg/4TgmRoEner5JpYcaLLzvF2b54iiGzD5Cj3Lca45SQqpa98X7Q+eoYxM9tsnRQivXy/Pv/1i+X/+2/++vH/1fDk/ul1ISjpFKDnk5aCcyhk8Ob9cXrx0Hqu62iBDHKhT10ct4Xu6qcGckcbB4BHI2RAyxnRQ0357WR4+cB2b2lTPHVaKfuleFEbh1EcWBwCslBySTXg2B7EjdGmLPNFJCt+VApp7aOaOFvJ16dgH40jq2lyHwEL4HjCzHI4EuP4rd36k2Nl3ltlZMJPh7lWJFKrA99whaN6BIwpm+zpFpcrNnXxOtfKdPFJ806zD7JPva9OlnkfHKlYPo+W6wLfCOs11wky56Nm55WHsUSwpyFYHL6Iw0wXL3QO90VIL6MiMC7mTw7+lhc51HruOnep4ReOadS6uV0QolYYzoX2iIUl1Y34oWhZc6YUTsWJtQxLcKkrqzYSs6N6dSasTLnP3X+6EVGrQXGKrFMYdQ8dzrfhdd5UUqmAUBlTfn25VMpLmEtqwjxmb5AMnVvcgUeT7xmm0cjSdVsd6ItvqXCYH1jWjPAOjSe3Y54LWMFesy6qEp3tqOs5ljfcRgdRUJq2R8ev+LupdOGR3hivvVSRwGsPYeHXqV5y4sNKMQcz/pHQqxW/aYPNZR+LtcPOcsJ5hmFF0Sfvku6yRsFSmgeuSnBZkgzhpdEkPSetwPq9I+FwHk6ZDUpDI7TSYUXfXSQUVQ8mhtdZ/+rLWr77+aq2ZVD0ODYxmD0OIxHlDRpOWFUfZSp0UR2PKOMzSu9ts9nJkMUYG35fRPpcl++A516Hwu9//ztfunJwsn//qc0dmpxGK7nxTJIx7YyG2znXYRk73jH3mHoeU/R3yCedG9adyHrm43nLhBj3OJGBdEnGIQepD2U1ZkhFjBt/kVSIz6Armj/MqZnf0uhzAy0vpfbqBhvnF6XU7e19LkyignBiRNkk7hNQzyYEe5ndmYLdUG6eiOr03dacoDPYieyDdBC2bNvhC2og9hRgUmWcDwLj5QuKQX0kFVRaBatUmRZjOfvd9brhrpEsBJOe67oHux846yZ1o2iu6Xunig5pb1oA9ZMP2RHfGKjVpd++jyQvuqnNzL2VB6NoHpzazD9JYxfVZ1kGMnzUg6rqPfMsBnjRzRddyufsYRJoXGT5j3KVpk1ruj8EkB2HtnmjCR87EODVy9MdY4r8VqYFAgKAcvNAT1OBxTcfnn32+XmMECYNDBzkZIikROtbI2SMmHZV6BrEgI9qGqhzUCzovuuOyyTfX0HrvO7VZ9UJjaDIf9SuYGvdEbU0KOyMm0WWRQc+fW0eOQ4D+Sb0468dzQ3zpCqBxJHVFCd1idZ/zzfLbf/VbEwjTtRCdkMima2vHPpj+AGDHH9ci+/5hkziObun8UUt67VbNG6OWDAyuoeJdqWkHj3Q6dNTCVz1JH6ixh513nb27tEU3oHG96lrnq2iY01RFqMxZbbLQxKGIiKlp9tlix0cO0VxzI6cN++Al14A5YpSrsOyUezyJNgn/kUmRVsfuRgo26a6cEH6InZDkrF+i0iHzFPnSfZZzgbiuq7ENkutGTHK6q7pTfo+VgaFzUinU7mapPTHdpnWOqTmj70AMSc97fB8tGUkmPJVSPuS7O166Q36INvaCeiWMzCFfqelEr6YOlz3EGeCusg7QpCTCJVtHzlaau7bBV929Saecsiw5hHSCH2dYcq2bAtwIzBkfOISk4rsjJvhy/kv2VHbg/b+/ixq5iMMv0n96a1i3zaX36jqeLvsOxsiZnys3olPk3E1dPs9Ze3lM5pWDBi5n0RmsNHI7q/xxAysHHyK77kA6V2GN7ZO+CMhkeoxAlPEdBxJSC+7abt1Xu7PvbZ/6dzwD/YcsIRNOI/Vd4erEPT0VYnc528X+ifbTBFCc5UK6roNJvuvV/tCnOYTLu+XVt18s/+2f/sty+/b18vjyQtdPvOEeNoovKWx8+Fj1gzSWuZpL2E9OXG8iViPOH0qWgxplL0Gf+kEU1Sg2PovTADD3LkhTshJVE4gTik5JV/NiwZgBDDni/MFpUGoBXeWeuwOUNzmdDn3AyDtf65rssKSbUIy1NIlh8/MzpyxZ6HX3mNp+T+cw3Ys1aWPqfuZi6aR7pvOdGppMfZkjEzZEbTASmXHXJJR/mj/4ImXfxQXDFKMyIXqnXbrg1AXjVv6kcXJYqbvdGMHeOL4YOOmaCFTSaxAYUnF8aPkSy6RCRSB9UPsgUWRSnVX92WyiFMxKOU+tjFlk1XvLfAAAIABJREFUHwhsGjaPHPhhvn/1q1+7QctcRKt7g3Spqy/o1j1sL19uRqdC9hi9vlRVB4dYMIwsO1lpAIIiUj3dGIxStLlwfIwE5AUWLeyX58S9LE6D3JooOEKY8e8vdeX9HNJxWBg7f2IMy4FIIf2k0oYZtBMz0YxJkUyHP0WlSCma7rnIbwxdbWRIi4kEIQOJPutDwySa0Z5aoWH2lE45HcV0p9y0geezyHYijmLclAJtpy8RgbRPV1rD5LPrcJwoRWQ96ZPJy+cQ8LPdOCnpu7o/7MF9KT3VVqmph1OM2XMovX07/KStpAmH0nU4oNR0x6nLihBOgx+P2xjHAdzX4MU4lNNNo6Bn37q5y9W1Ih4qMp96FhwIHeBcdjydR3VlhNKAHZXgfSKvZOg6bdX6ZO45fL2l78HKKq30xQvNNzVPrBFOEXL5+z/8QfsFWUjEnufl2dnnyhSY1J4cUIqOzHUPMoS3Moap17H+Yk8pijd3dIaEA1vqktmz6Ck3+yCiT3TDeiwtzZMGE2fXDqCvi8HYSAQnOiWOcwis6F6MlM1ZIUUpDsu06J77nZT6N6mTcqgVifRBbVbaY5XT8s56IOtJVBAngMgT8sXhmvXku76zyUabIjpTP8Mey5xUk6mUOmeYIP+5Wwz8YzyYSHRdbOrnIB3YJ2uK66QsZ43ARHsUZ0t3C7rbNKyz6qXnSh3dpzV3eKZ7LPMl8s6eUGRl9J4ces4MNRfJFRpOXcchy77dnKWkw7mGyRFp3//lCKBTxNKYSQbtNBCRkYOefvhAMqIoL42Nrq8cHSUzhfT2aTLlaLKFUynqSuXyBfVqmDCp/n/3d38nZ4V1++qrr5Yv/vSFMIQITQlHIsOc3dIVpPbN/bYiSKZrLj+zfHBHl3sHYJyG3BLRceKmKIqo6C6vl8vX33y9ptjREANZxWDE8FOG01yBQCSTfaImNLr30jXZdkIvJGPgsjUQc+QVnct3HE12czDmoZRVbCQaa1H3POu6z0DiZ9rP1O8q2jr2ktL7fFdpCD6dLxN1Szo+ZMGXf/rTuk90Z97odgxH9lzONTk/Y1uhI9R8ZXox8DvWF9uC5hWQDegynExqoUWMzX2TiQK73Ma6iM+KDNW+c2pmnM3c36xmXkM6xaFGrhgzTc34HTKhiP2UQNhAPtfPWWtlCkz0MCRMCKUQvozDhLojSbI5ppEgz9Mek3OxpdGDhchf0ssvLqT/RDafnixfffmVbD2eo1RNxkIUd1nUEVljvbpWrbuuIHljGwjnDkxxLJBdORdy8l17KYdlatpTIvJBecXc38zzEzlMBFNyce9i7fkQAjqRUDChvpx3YgcRhVf36xNnrkBUQi5GxpK6GYfQgQPs9JfSl7wrJMLTJ0/1XDJzcGRw9LEHHChxozHbV0PiiDBwOU2idjh5yEoaM3E26d7riaolsME4wAv9EeIGu4P1VJrvNI+TWp8rc8A295IK9ykZkTMNgUo2yDjcCgAMIeNI3bXvmD06Wn71+a90Zqq543TodsCAMqjztTbW90D6TBG5f0tk1TpEpOD0+JAs3t4oMylnJrgxjzSy2dtwacgY0jlOrszFH48QMqh3y+tnXyz/9F/+07JcvV0+f/Rgef7Vl8vrFy+XC+orLrkP7qk6jF7fHC9HuneDlE7nMl8RPtehfaxaQRxC7iVU8xmEeVq1q7uoDlOcKUd0zs8u5mJSF6zK65270RTdmJQADgcUcKJxHLgILv+msw4KNnVWAmHuEEonMwBRtG0u72XsNvjdaCOKNylqm6PihVYag7xwK9scrAg3f5wjna5NsGnOs8fQISVLDAyHje7ac1OMGE1hthECHTq7CJPSZkcRpDhZLN00rQl76GY424XGjMn34pgRlAM3F186auVUBw4/M/1mIVg6lLUdPOfX8zef0WR3Fzq77mcuHt85iWaDSDFyh8GwY1mDRL+k7Cc8nvbHea9z971u1LIm8pJDKlFUNY+YqBHKM5sqd2MlkqcDezcnde+c5+7zzWNwcziLuZmD22kZGEo+1BKlUwrypEElaiQgZUht79xHkFOMrQYNI6syfnP5NA1b5pqTODu6amCK9cMO6bDe/UVhYwTzM6JeMSSS2hfmM8ybGHQxUq7f5U8+43QSGmLYcWOs7KdEIRRlGpZKnWRJP6RGYdJb06GLOXHwccghi6tzNdE+CB+emzqlRLTAGmeHsfEdNQXggtzpopr6gTjJjFs1Q2rp/SEDGbYshJGIHCLOZDEM4x9DPe91vYU72iIDMmSnhoXDGAMpdyDur+uQY0rkeRhCDgl0jaJOc+8Sc+I7Mqa5g2tSOxNdjQG5klwT1UjaG89XjePxiYxlZB28Ge8+Fdf3ThIpoE7KaUR8D9laU3659uXVy9UwzTUxQntyRRNhzf5PdFAGwNzBlrR4cI1Rujke7oTKGJwO7K5+2XeO4J2umRnRw+6w7HVXGpgyp7brchK55LtOO7VRgX5J+ncaUKnOd67bAQPd7Uia6NQvpqlDGF/rWTv/YmnHcFc0OVf2zDqGIGLNFRE+wvB7Jjngv8FD7yYTZndJvbNIXHfi+mw7YHG4c+WJov7j7CeiaSPVF1Knc7ac3on2h8XP2jKXNP9i/XOlTCLrMc5EqkSXz/wTmVc0481cb3Dq/YnxL4dcXSbfOJWVWqTRFSnR4DOJLAkPddhzW3lklzkgS//23/5bGVY4gtS7YpSiOzC4Q5bwbKcTOh0r0VGtS2pu54zVHXgYodNVGIMKnNR1WiZ6rmE4VqMWxqv6U0W53EdAhvm06kcfKgXs7FxZHuh1OXa71EERFkd2npEj5htCVGfI3HsXoi7MvxoLTVSLoclemjsEU9em6Ps4JtLBiUhPinm6jyIvInIn4sOcWXfGJEJ95GnbQ84C4X+nDpw9EXIu77Kd4RRGNSI6P5fBqjTJ6+vl8aPHSgeXDUHEdjKGbLiaeHQztvfSoXv7R0SUnDHbDpLJM6e/y6mcdE07ute+t/byvs4V94awA4GDhm4FCzmE0wXctoz/yPBO9hm1jRPt0t3J3MmHcT6NPzIHkVCDY/aNdIjqVrd1Ub8MrlUaZ06dbqcxWsgVRajnKitF0uYKmUT6lOa3OB02+0+pmkNIpiY+Ol84DpGTn6mEI82Bptt1sor0/CGvffD77Of54EL3Sv7ycwIQv/7Vr9YaY9+362ip5IcSkiH4IVPiJCc6DinK56SnyFoSced0YnVyntKTEH2+IsIOYTLCFCUb3Z5IfuzT7LfoahPOjpTxHnSIrw9zZ09KEjh44wQm6yP2W/RwzluRxENA4lCKiNyl/Kop4tGR5J61wq5OAz3J3GCr3guj7103T5dzlx8k1TNp57I3xoYPWQ7ZqaZIQ9KBW8h/7H3IBsacnhGy1YfY+2SH8NWzL5Z//Pv/sBxdvVt+8/TR8uLrL5fX5O2TB3zvcnn4+LPl/fWiv6dnvmzcDVDcnYiIIPyF8rLxrNWZ9HihAkU1g2lRPRebsqqAKWGdVEmz11YGcpSoR5w7imDf2fhhhAFU9U/DDLDROJhYCMBdL86eXOW1BbOiXu6GB4goLhaW98RRTGqH0sfUXtoOXwTVaXe+qJMF111kEwmMsnGOtvPudVfQKAKeE6MtRneMDj5DapEvI7bTmOssFL5Ot62rawk2c+U7irxM7VcuYLdzS8MB2mWbldD9Sbr/zukOVhQ3csAloLumCnuneLteYe94OB2EdzMP6pHsrJsV8r1r271ITlfyYaQ1mg5aLvy3I2pDbnNMwSo1GOuda3MI6JDjKoU0NCF3mwYoDx7IORVbC+lA0bXS2NzJNncOMmax4XMwxDDNwahDei6D5mc51Pm5FM6MM58PYy6Ga1IClYY3qWWsY5rZREbSKEk291ySKgNN7aXthOTwURoKtQQYWRzYw446Xch1nCEXUBA2ZpaV8LCT7xTadLYE86SmiRyYew7dgdN/cRTVZXfSiPN+pfKqbtDptiE3UF7uyusi+43YuLVD+PChv4PTPrVdLIFYcaXluIDdF7FahtPxk++J3Ts/Xztuhc1l/Lyb/ah2/tOqPwe/jLm55DtsODKPfPFMpfI+fyFdluL56BRYVhMCWz0Cv1O0H3ZSrendkU61PalHmOg8BwURfV3kPcaBjMG5diL1oBis0jHIm/SRm55kPWQA0k58WunDjObw+uyzz0U8xdEOY4leQk/zPT6by+23FKBZ25E3GbyksCCP6+Xg251m2jcfRKXtLEHOwdZ7/DaYUpcZ5z5pjmqI8O0zGY8yPibVXVGbUxxCN+vgv01O0DEyNTdkgdiYdgMB10po/bnORXe+OSqdn/MO5GEzlpxy5VosO89xVPjfjhZS6+1UHOZhp8zXhaDkcExcb2lHwqmh2/6KwaBOrnMZOj/DkfT1B+m0uWu8MXV3jCXNHLJHwTg6kj2vVM1xSE163VOjEVJ12TOsOdG0OL+cF4lSpRlUUjol23PfJMQCZzsRJF0xsesgPIshLJNyzJl9//JSnWrlEGLozT19yWZxDZXXIJEe5FB7L875NDLCgf7yqy+Xf/fv/p0udccYJfqBQa+axikv4V/V54/jF0PRpLJTidPgzOP1VTZpegVBS6RBZN1EwLE7MMQ/+/wzs/W5GmaugJEjO1d+iLgeXa9xTGZM5pmMn6TEMx6cUJ7LOuT8cSbTXJA96Y1yHIdkSb1woupxYkRY0W09BDJ19qn7V6fUxzqDIaDSAdxnjB2gEFa5B1Z070TQI//OrvB9xK6XchqfuztO5BJHYXQyETZlOJDx8eDBWntrEsh33uFIr9HIiZa4wd2kq6Ondg4948v1Azq/p54/pIZq6iYDi/VCB6mxkq5lONd5A5HgDpDvVjIm5DnvCpnGfBNxyXUhzF89JM7O15TO2KeuFbSsxZlTAIDyG0UZXfsXJxrdjzHvq7R2NsTULO73ixoa0dCGdHrJDIS7SYiQSmupxvRGCG5Jh7ezf7Q8nu6eivyNc6/SDLofTwQy572yIMZh5900HvrTn750B/WLc2FlB/1M3bxjs4m4nv4cvPOrL7+UfYBsJKMF4kQR7ckccnYFtXa5B9OndaLR7NWcdUl3Fyk2NpB7a9DbwU26VJ+73nxg4jDnI+P48k9filziZ+hhRfY5S6cun3fvGwlqbSejTWMeQokfoif2mSnoIc55XgqhFALbnXRNJGkPcIfxRO/Xa8Amu4C9Gv9GvsxkeagBEWc39ZBcI3X/0hkac8VU0o45V9DdZFQwVt2dOrImBxMb/8cjhDAbb5fnX/9h+ce//4/LcvVm+dWjh8vt+7fLNTnt1PdIMC8Xmi6+u6YW53S5vH9Pd7/ozj0VdsM2nsgRvJEHgTPI727lDL7hPpO0AD/GWLAyY+KAlFB/2hir+YUaeGzdrBZaH09HHwRL6TJz9wcb2HfGuSgW9kvhZeWTb93ULPhThzQOk8LVc3lsrgNQEbju2nJKUox4FGG6dol1F5NmJ5P5KdoyedRqpCMDy9FCp0RhjDja6NQqs0h8zw7hEzFjNHtwyoYjdMlBxxBC2JJWC/50AkVpJoU1qX5iyUZZs/F8p5MZVZ6d+gJ+58tiMQScEsKzlOag9DF3AvOfrY5QDUSm/W/uTzGL7YjxdgmssfQcL6XYXDfgFDHGGScl9TBhJBFwnqlaJ3VushuXdFY7775v8eH9+8uTp0/NNJMK9i61apsMJK0STBX5oStUUo3nQA7zuDoV0yoYw4eDTg0g3pBb74Yn4IS8qDHOpIMGM92jOe3EY6Cqk+nKlL9Tjauub1DOulObEn0Ok5gIa3Dh+TESpMQUseWaCF/NwPwTRXZHMSv0sJ4x/FPHmUYPipTnqoMpiOdADXnhom4bCGK8hpmXEUsGgDqFkko73bXSev7tW1/v8fCBo73DTMuJov5TESB39Yxz7IY/pBW682sIEGSODmtxvnKAhQlFLyRanPBWDjw5uVMLKYdb95NxCflb6ZMtMu20GinhMdgURZ2IL1jnQAjREYMkHTg5bJEvnHORJFM/5ajvdLSbTqdgjry6cdE4zXPnXqIgvm6H9XV0zBf82kETYTBsZYz4fc1LHDkTKI6IJnKQiE4OjzhP1mWpicIhceMDpRfPFS/6/dmpImE01Nmw8p7LPmNMunB7ait0yXmK6ZVet90hpUYVi5lzZEqGueoknPHAHiSi7NozGHgc8jQ9GNLp1rVU7BEdssNe751t1jqRCtLVFBV69mw1SnTQKsp4qaiDSBY1bvHap6u1mXIal0y9ybRF552puUMvxPH8nHT/SffReTeZL9E3SUtKfXquc0mkg5SrZHogU+66eC7d7fsgXSOXKyQ4m9NcTOmA0ncnIs/4F8MO0gOdhpHEPs2l2tL4IyuJsikdbOpskNfoRXQgDVLSQTFnsxtluDOtCQ13606nP9Vez3U8kAFf/PELdXbVdR+TXREnOfcg5toAkWCksM79X0mdVkRuCGZ0iP7i+E/jHV+hQKkC9o/3UPaI0t6miVDOArDlHYyZSAf6GMOL9yDXJqLdRIgxOR3Qdfi5v1F3TKqpnGuuwRXjLs0uQrrJmcWJhQAjDfHJE8mRnVe6DdvWiFOsNOBb7vb1PZH84RxENtJ1lnHHxnJUyFdypNYuRJGufJj75JL+56Ygvt/QUW7XmgOGnKwhM+2Q2OaxwzuNOWZ9wV/k+fyOdVc5DP0bRPK4lCFNMhRJpEPmzJlyIY15utzyb5qGrJkcSrv2lVGKas09fdSl2lmbteU6krmvWeU3RF1kdDtyxfzScTnnC89QWjOZJZNGm/RRX1+QjDBnkLk/hefn1FKvmRrLDDmbIrY0QOEcpoQgV5egZxLdE27TDZXvsWez3uu1ArGRdGe1o7hgw7805QFj9qd00UTwFZkbcphxRQ+t5SZzbYzIyZwbc62LsjaGUGPP7O8h5BxHZ8lWouZwOquKVJ8z1YTc3Gc4FmYy3hQRnmZMa6AgV9VM6jufkUOoexfpIWDSIN/T2OYGAuQHeYEsY1w4hdgAlK+lbjxNImV3THmAbJ0hEJ2BYpsRzBXJnfXk7JBNOGeDMnB0l6KjoqoRZs/juK2ZETRx3PYE8uGUfzfbSmp69J32JrbDpOwrUDF7IrqYsxi85bfMmqmDOH7JjzuEpE29WZ599YflH//hPyw3b18vTx9cLheUAVJfhSGu+pGL5fr2eLm6saN379758uTp44U6Qnh8hX0pCmYAEx0kVVQLM5e5EinMNRK6M0Pt5Ol4uLUVBjCMHgxbwGGB48QgFDr8CDNPjj15wYAd9lUO1ygqdUpyftEu7dFGbOr1UErpBhTmO4o5jJLu2pv0vzDSCtFOS3YbZ45Kxohi4fiO2MmJWO2jbiwq8+P3MpCnsDURlDQemT2ybsQYezo0BhvlJ0+zEx98VzNtd2d1Fz0fVPxZ2ca5UiHGGooDo8dpF3Qmcj1dallkHAzbzr85QOMsg0HSfvhsLtTMocrPwk4yzmz8OBtZZ/6N488zwE9310yBu+p3pjZBaRwYY5M24iYtrpvkOSi91ZmdRgaO6k29ZxjiuQg2+KKQ00k0JAKKGoYsabBJTXPRrxk/d7R0DVdSN2Io5nLs5P0zthwEKKuwTokc+iBwpJN5YezgOAUbR9McUeOzOOhmD53iqq6I1IIkkjKpMnLAJ/0Go5t1QDbWfTHd1zC2TRbcNxUwDLkdholqzgHDfJNSKUMCCEg3VY3Le62frpmZ62LAKlFJXSGxawUd1tzRLhvaYeoiM57fjS9Vn4ipSI9r3zvmOxSzv+z4r2l7o3RTzycFjOM6d3ZFxsGez5COpI646oqK4UV9hBltdJH01cX5evArQjbpmBgYugdoV9OcaylyEW3qM0PgqJ4k14HMHXU4JIkAp77PESKzojJola5OiqML4rPv0JFJoRV+w7yKaNml/HJAKso1NWMcSnF6hK2i7HO1zmQZaC+p/iqpmtOIYiL/TqGnZvJU95myr+S0TPF8DkDmEnlWIf1cBRG9GiKC8eVS3tTpqWYvhuKFnYvVeZm7A/W9KUmIo5JoYFJL+d8QiaImpm6WcSD/GAKpcU4KZyKOzoxwCq6Ii0kJVpRx103TzW3eLNTSIE9J9eF7qUtLV0KuwlGq/NzPhtMN88wzdN2CmlS4aVlq8GGYIYKIBCS1lbGnqzZ72Ey6zxzdhzjEBN/luYwNkoj9q9rJXNOiRi1uhU9qHmcf33ezGqdOMVd+H/JKTUh02bIjM4lq5uzSGZJrXaZhDmcPqV0Zh96/uwheZ8OurkprMOlQJueo/XekJ3aC97X3a6KGfNZRfRNO7As59qr5cWddp8K5w2pq0MCO9FjWItcwhbHHqZIjMRgjC8hKolM5g1fCZaJ1it7nHrWJSjNndFwigarDJUqu7AGne2q+5z6jwXetQ726kpOKTbQ1yztT7Rb7Ts7KZFtxXjgqn0uvHRWOTcFagWVkl89D0jrKvUxqsLOneG7SquXYDTEiJ1K1c3YW1Vl5dy1V9m6aeuQOSUVS1KnWAQOykNROnz2J7Ino2O5jzpmmtZ375XBweE66N4KJ0rlnXuwvd77dOkKLeFTHVPozONLI3GQbpS58mpHsy5FybqjB0aXJrJy9sctEUkz/Ah+qPidFeOhqB9tqqhcfworfQhjz/PxhXNpX+rwb2e1JP8asmmQcvamrZW+JUL6gdtMR3tioqvmdLvhOrTV5vzZ6GTLU54X/qlxniOEECpLVIXvthPTrh75wXQ0ctwYt7mLrjqXJyEvToRCnyaBhzow190CyLpKnsWPWz48DnNKXBA30XeRh6pOlnyaqyFwT5UxphO4FnmZryihQXwjb83Ls5yxOJJNzhTUnQyO9SEQYTgYE380dgnu/IR3yfWaTcuurPtA7ieyDazqsav1Hp4h8mJIXlcK8e6fzjblBbCN78gmIPr55vda9f6JD+G558c0flv/69/9huXr9cnl0cbY8uDhbzkjLIZxKiPTicjk6uVhujzlsyUklFQ8nULkGuiKCewepJ5RTyKSooeGejsv7YkT4HKkobGJd+DztYHMXoDpG6eJtd2JC/PGS2RhOadjSmHSx7DAvpCrIQJv22ilkd/Gr0z0NZC6XdSpoWEMpL+4UoxB67i5DiFN3YsZQ3pBTYiddUYfxFNGywfg8f5JnnHtGxHLDEM+1G4qkTF0CCoVxp6W5lYEvD5axO16+nSI2tO8NpKaS8WD8qiZoHB9FQ4dFSmdCDkhdlI2TfXnp1rmvzZb4guMbHSAwJ3EWVeOZFJJJa1Gt21yYnfQPsIjxC9Z8n5bmbF7njE9Xwt0dR4p2UnuCM0Lx7y0K750wihKL0QyLDYNDXvRmEFsRcUgyB74Tg0ws1BjfMgKmRgmGVU7EMFvq8jaNM0gz8do5FQB5dH6671LKxeH8HJzWNLPJUWft5RjQ1nguNM8VDGCjjoiS13RetXEixvzsTM1yuCR4r9gkR+PYMb90nFTePbURDx74PNnfBzTf4ecq/J9DWqzye0dLckiHEY9jb2PRqWc5JPJ5R5XSnMmpqSFP0mgEJYx86qqGuSuMdSYFGvlj/XKgxZBOiihrmPkiE/yJIb0asRh5k7Ip3TD1sChrkzUmetLcASxxomPE5s4yUsSVRn1xLsMTnHiWojLjLKFgpdynbpTvYCTze8YV5Z4oZAwe4ZIkZDnMPkAwHN34xu2/Ic8YgzMH3OJbhp8MXTdnSn0g66z9MXtL6YKk8V7e0zNUkzo1gdJBU+eIHiBywwEUWYiuityEgEHu0StkGjCGODLZV1qv6TDKM3Iomp10uiXkHpjGEFSa59w5Cr5kR6AP2MtcK2D9fyQn0VkGRI3MwGvPXPquQaIi1GLkzlEnn7jDcDI3RPwMC5yIh86N0beML/d16U7cSe1d76yi2/XDh257PwwvOjzyjGGk546DoCyUSZmT3pnrBRz5z/1c7gbJ2qIToseIgDkixrU6dB72fX7MG2duldMnLmWQcTB1WdmHSf1LFCv3WkE+KPX5hY17dBCpg0+fPFlTw5E9XZHw4rnII9+tSgT0tfaDaw+559T1/KyLiCtq9p8/W6+WIULLc5Mdo87ZU8P+6NHDcVLclChXiURXsReIupoFT5duR35yZQGRyhiTjJUUNKdQU6PzVAYOz9X4RD4+cGv5iwvteRwmO6qObCdV0qn92ART3XPL2j+QXv9GqakvrHsmihW2Xw6bMgbcBt7ZFhvRjLPANQ6+y/XeNBBxQx8iOWqINrWE4AC5yHuRDzvebs4H1pzvzAsHTs3Srt7LAfUdm+gNX5mTKxdyP6sinmpO5EgU4+QMRw/QXOn3v/udSk0SOUaPsA58Tg22iGKMg8y4FRWZ+s4Y1ckwENGj0gY3/VMq4jiZakD1/5P2psuVbUeS3gaQGHNOTlVFqt//NdpkkklmMmNXs0lWV7f0QzSRvPOUI5AAZJ97fPusBC/FKynLWHkTOGcPa4gV7hHhMRGg7r1DpoHkbEF7Zfq15wVUBTb6az13ml6PHUi0mVYwT58FCDHu7H/2hGdG2irNedu63Kbg8w57S4CIIbWfq2Uz7Atr0RXmw+5AYrK+2FdJC+S4mXmL+BwZZ/E1WoLAvsBuf/X11xlTXqfni5FnAghTE4j6+9KWg/HXT+B7JUBR8289fGrqJsOLceFc4n4h8ScLAduCf6ifF5AR1c2SqzyLpR7Oa/2AAi+ejTGrynPtWNbSrrjeEgrPBdartc/ci3VItIxnZg8zYNa6sx6S7THz4h4KIJ6MLctfcp5OxLMplxVeShnLJYCwQREBNXuI+Uyrq/HvzYTi3/VZ6neqN9L3Puw9/u1zmJ2FfTS7r+m/U84w0XAyKmj9YRaBWiFRPh1fhXXD/V1XTTFtmx/3quVR/Pybb2hD1vpcfs97Ye9c4wYdAIGMJ9kKrNEXL1gL+DT16Xle9ryk5U8DhLfvt2+//msB4dvX29OPmn9aAAAgAElEQVSLswDCCw44aiPSPuFiOzo52+6PTqMyCja4uECI4jZCMjFK+cxJfk8vwncfrtOC4iSSru29Ulniyt0LCg3rhzmaAtUyg4f+J8rL5/Afh7Qh4ultODLqBRI4E1UlNS9bh1EWh43PQjKqxQJno8jwJa3KWqpRWMyEjsCF9X06k4m+zclsxKwee1nesNGTdhmlzBF1SF3QRPciaBCJ60ZFZV5l/rmGThoGkcNqrYkri9FmmP4B7MiAsLhwEAScLDCjXUaddPZ5FiWuKywxh9+A69WQhKkeVtS5tQi5tXuNKnDtHChRmmvdj06P0Qc3cD+L4lfZLKW13dQxGnMd5sBxkTlvmnDrVFMrMtFLVUZ1EKg5Md21efXT8yZtLapO6zs1qtUeMDGYMUqVf06qY2qZYHsPRevOhMD0k7UxMxW2Jyz6KCWaXjY9p7g2c8c8MF+RpIahHZCtQ5ipSaSo0TyMCEDVYm0Op9ZEEME7tEYwTaf965qyIJjJgT37NvWso+i4g5+pTTT9SsY/UZs09q76Zfb6rKE4dtMQnnW0r485UHmPnUVfeh8VoDbqz/05fDIuE4kXqDMnYc4fN+JdARPqrnqAGhFFFvzQWuCsioiXOBNHey0K4x2nefoYJVI5yptGqCQjov6Y+pwCddZ+o3CA+LKMAjaeQSIqzOA4mQowpI/a0VGiEUY2eFb2cskfah+rhNbUxkY5k0o+TCg/k41mXbJu9kjU3rx8apjGHrIf0zNsJL9l3Y3ycfgLZPfUsBHcqv05ZBGM+YvTyDtU7rwtVlrHfR+mP0779OHi9yGKEukrAOedV4LAPaTDkH06joN7wDWc1LtJ787Bm1YOJRTM7DAKYGShTuNxUmCTZjagLYTNEHTaYp6NOfd39jVrVkGZaX4Xaf9Jfw2ZNQRLxvuMtiNTp0pUftI9YxuPjxpNHUU6v2e0yZRKHZmUPuyZA9dxClLvOLaW5ydVDpIiEaaLizgzjD9ppQei55BaWptdBWCjEhGPumxfP3u45VwhIjHjlTNxyWTRKeG+675tGl7PRyMfpIwyZorMmDHDZyB6AOGuZb6LA17HqZFKieCst3kvQNFaMrBGGHifqBXOWuV7Sb2d9EnT7ngeFnlaSQ0Zyhpm/swQco4kmbRx2iejs6n7N8VxgBHfNfqBI8cz8Ez6SEltNLVyaW7vu0jIxOkNQU/qbP0aCTD7cUq2xS5N6Y0K3qwTSRUjeFkH9nzd+//trsYn/2GaJb5PatVGbGQnrucdcLoV6zAK4/5eyUr3q6SifkoAwWSbuO6N9jluZhmVfCuBwJ81CuqaEeQUENd/NDXXKKrzvkbh+J7/435kspEZYsqfQMyzjWdJZtiQkUbWXP++pxkxAgsjxwXBlAsBAiDa3oZ4wK4K5hQiMlOLd5RUdywk1XguyXX+OyQ/LaimXZzA/xDs6FmmXWK+Syah+n2cWj2e1Xv7THhGClwZGTNbjn9LDnt2DNNbV3qy0riWJGLGYXrkOv6eAfytbVr9Lq7jPCv8t/qz2sCAypS3NJLqHHHd+t4lKSxXM4WX93m4H71f0qQnQ0Nbo22pr1BNBtdnxnNE70z/jqjg3o6q6qytscaHqZI59ycVmmthR7hufKqfkjJ6d/N2++bLv2x//C+/3W4mQvjk/HS7JCWSwT+hTuQ8bSfujqiZw9lEdQin5ibg7+LianoRXgQEviVyg7CEEcOkoLQGxFA/Cyp597xIGMmCBR48YC+HRJ3aly9exBCnF83u+NYx5HocmjgaOOMsTNhlDBFGwsWAc9CeLE1JdENzEBChSZ3b5D1HSnkcEqJHZbJQ82uT4jVtEEfS1DHBQJjPpfCaCW76JU5Z1cjiuI4seGXFG6UpQKgTZe2UefqoN/Gu5iET0Wlj+IKQLsRGDaIgSt40qm8317k/i0TDm6jRm7dhNiM68ui0B+uoEqoQFucmKR5lAnOv3E4jeBDc4TkLjpp2JRDLJkoU5DL3iiEfoLmzRPNzfncA1xZfAxLqZPueBZ09+FahHg3DnlY1mxdjyXqLc0nk+vyikdYBIDmcUWGcgvSkBAPQP1ZCGOCIw5ND+5ym2i+mJq81AgBDa0OZV+sKAGI8E6zwISLctQjbZKF3x6VOfernSLUb+XI2OnPbtLUKaFRxkT2gg3mog1EFlTVcppfU5UZ07Cul4il/59AfBTKdifSSnAMUp5rxCUkxKWJJMZ3G0FF9HEYsDsbbClXwbjpVppgYlYt61gKeH7oWKs6mD9jIOnuQqhyGw8vYSqJExW4K3JkDmDYiG6bxJX1mnNTUsY2suAdaUq2SbkPtWhUPjY6xXhJVnjpenolrSDqxv3BiFYHxwM/eJ0tiWs7IVvp7wSbgzahdG2sfx+6ZIq3DY78yD3f2LeC30aTWzgrWeHZSomqfziPQQcSlhNNpohQ6BY6FkepGRWovo6BGzfBEHbiXzl5UM6cu23YuAiLe0fFhbLymPVU9ZHcG8+iosu0DDlZgtR70Oog60IlmTaoz6yEiRUNSAX6I+Gpr1/R5waYHPs+T35+cbN99+23WfO1WSQHHSsDAeHuW+G6Cdh0YvmNE34iIa9C1JbjRYQ6YnzSllc13DJKuOXbPdeRYac8ESo0yH3ryJUJIPeQ4xTiUOoSevT6n0W+ep3ZphI8G0ErmWP7g71MTPMIYjC0/14m1x6yAMeQwwhgCwpvr7ec/KyB0jwoYdR75rqUY/C2Rq7PH73kXxvWvf/1r3s9m5q6v2sRDG6GcSSNCxvpk/vnDOONP8IdnXckExudV2k40XTa9wyadz++GAEgaYxU3JT3sP6lzrp0EpGPX7bOYGqERm7I9A1Gl1OimH3PbLXB/HU8dc/defKTUh99WRGVExPQb9v03kRvOCFOrfQ+JNPbZbjd34Scj4wgHNdOGfeGc8zyOt0DMSJUN1r2+z6STHn9g5kFH2xYhvEfW6NSB81y7/0h955Mq0/J563lXYoK5cZ+5b/TL+Ddjy9pmD1lOY5ZOalwnLXMFdF7PZ+E9JQn0XR7us9V/870ZRxvZu54DmtLXr9lGZlJoP/b5DkHYcbP34prxIZAOYBuSy16GZi20NrW1bCmvSJu489RvI1RDVAqfm9+HnKVP6JOqsn/22WcZGwEtf1MLy3sClM2+CSmVaz6Nz+e6cnxMW4/fMWSPa0GMIBkoUbLeVzJjBWnxP+gKsJAUEikB6COO41prD8v2p5Uc5FlY24yZGVsK/3gvSQau3TTttsbj39ps3ssSEeu/eb+Ke9W31bfR9nje+DufXX9AwcmK5twlWrvP/f8fQHgBeKM3X1L8zra77dF2u1HATY3H8fbs+ePt5qa9TtKHcP6HuAy5pBGYSW+P20QNE1af1ClVBhm0OGNp/lul0qZAFmTYHy0O9u1tUiTDPiUs3No7a4yMAmYXTApZVC9T9Hko+F+ZEu7JxDIZstBV2OtCjdjDSHvzPAAajDLOcELy078QRoh0jhiDAaIpHB8AwyMlzeHiIqFfIibWymRxTVNaF73sQZjfSd/E8fv888+3L7/6MsaJzfzrX/86xsq0IyMzyt2WWargR6MqHWtrhXDqwvIChFKAW+BmxILr5vd7LUzddiN0fNZUvYgtTF0LY6gK5acpgWWQcqiuRcCzSdKrhbSDmf89HWBSGupkHQq1K7RRBaXW3jXi5P9w3iPrPM6VRl/HRUPD3B6IiDoGMVZjFFMHMsqPOoiA64q0HAChoKqRoirwArrrpD6pAuU09TX3O9d7cMCTgkWqmA6ZrDGF7bwL15dQ2Vn9qSuKhDMKW/MOOyEydR1xDofR3NOoI6lep6YGp1FCnRQb1Hbum7rt4RaDNGIN7mVVCFm7MeAjP58m7BMBVZq/K+rwJ47tXtN3/0nUPsXUU+sTMDCRUp7B+hCdVAmJOJMTAQuQUb58JOh5R5v0VlypKTaQNux9e1J6qPM7FeayLuipSN/Lq8chGJIGNs2U+W/7Kq0MJhuNdcO+U0JcZy42APtAP7OpbfEAd/3yN5/XAc6hb9Qk2RJNHeN9IxwUBbKLir8Q6aEwPnV6nwLCOKeo907UsjbZpvHdV23G24bTpmiGLLn5FCwIUGJ7kub1NGvHyJwgwQPea+oQGQUQOLhCkrkAuTd1p0YfvK5nig4CBzURHMZAB2V3hIcB3iNoE71jXBFhkHHne/t9xklaWeU4DyOAwM8jHnF+vp8rXl/AqZ03LV8Hyf21OoBGNQJ6JyokABK4PUwD89lMOWpGTqMKrv/1nZkL1vIeWZqsDq7rNYwIxAZPFoLkhim3RhL27IVPSgUaMdTOeh0FHfhdSiPevtlevniZ+fKeOyha+k6mvmnUS3XyGfOoZE5KMe+Kc8q7pw74/FAzze8iAjb1hYIL7ouNgiRWcGaN0HhmeKaSMta02ooUMcb8znPTcfbds4ewsYgOESmas3W34zlTUWxt3bDRkN3xG8VPiMGQewA0yg4AsAMiiAJyduGDeH1AEc8JMOa6AkieyxpJznDen56srrV1nfsMPqsECXNpBJTP66Tra7E++ExUuOcMMXrkGuaa9pjlmQSVrlfJwOyHaYWTMT9DvZfUuUaoE72NUJ1tm5oiye+1p2Yk8Hk1FvCjtEk69YyRRB//LZnCnEhG2t+T94v/NZkB3C+RMRS5l6g1Y28Eks+sUSHtg2P5YxFC74Mt5zkrpthgQEDoiDhpS+ylrCiPNoC/V0Bo31WjuzyLNtj34pr+XgDpe/Lz9KFF9O27tj7wXnyPewlidsCX3sidTsbKcX8ICAVUROScxzzbZIFxH8ZMkkjSQaJP/4l55z25H89qWVpahAy457ruWb5/yMop8e5z8n6QGdwr4jkThcPHz9k42KJ+dYtJPvUBDoEUriXhbmaBa0PbUxK35CLzjG0U8K4gkUwArhWxq7ENptP/pAjh9vHd9g0po7+jhvD1RnSQ/wkIAYXHJ6fb7T3poEfbh/RHO9qePSef/TrRwIDAOOVHAYanQcTnSSH9gIOe6I7pRGXRVPLsIJd5b12EbScmbWVJPUlEcQ5bBUWY1Iarm1cc9nbqpWT8cpiP8tKOlmEDSRHDEJEyEbn7aWg7IgGmTk5ALABAhaROYr/DAoAhAbTthdWjECrT8PQpPZRa40BUBkdxTV11cpXsD0hJU/qy1AA5JLmRAiYkz+H269/8JnVaLHjSQ621qVpjWy6wiOxvsi/2kS3Pu0yOfgFBG3XzczYw/1N1cgeFOLnT5oAoQwCa7SwmQrsfilNQXONEqL+iFZHlHsGAtMOIYuCHykQ/IeoztQcjSsL1dciZAzYDdQ9uBDZRDmrEDVJke5NDkrEHbMVAjIHToAY0TkqkGz3O54DDsEWE/2m4PFHi1nk0khsnSMd+lK1kHFu4XhJEgYcd9O19xogSstbbaJvoys4ufvgQZifgfFo5cF9AYkBX5rsquwEL0xuJPcCcaJzMxzetInUC6Vs2yrVzT+7DHHB9Fd80pomYRXZ5IobjQAWQTLQte3lvyNyGw/axErQQJeO5Ex1P2nmjiqwvAQ7rTseJyHbY9JFXT/1X2sa0nUVbvTQ9g/9uVIhmz3yvwCYGOGu1tbVYZaJvpiCzZtg7HtisJ5065dXTu29kunPwjrPCd+3FxDMI3gUwjfr3PVm/Cob0QIVoqSiQkW/+hrywbUdb1zRijW1IpCGpkT0IC3gaJQb0AQhtVM/3rC9u/XAbhAfYTzPlOF2jfCoAyThE9a+9KVfCJOld797vDXZtrdBDs6IyEmA8q06KB3iyNiZaJGEjoy3zythkTQ8juzL42lHXio5Xa5sbrY4TPnuaz+kk4hxinwGzKxvMZyR4Qm5NWhKfATgL7sLuTq23a4UxSxRyyK0V6HBoc7ZA4Ow9+SaaYaRRMMV113QtnQfHaCVmeDf2VoHPowBjo9uMpY4v7yGYYA6TSjzZDUa4FGRiDLg/UQD2EPvBpu5cI84ERObULjmvAvCQISiWDtjXieT3voNOjo5bnJmp01vfpTWQr3eGXEDo2chYuSZdB4wXa5rPkGkU8m9qxHhXHCTGDfubPTSqgewRQZERWa7NfwuQJV2M4rHvUn8O2Bp9goCMMtCfsPpG7jy3tB2mZer8Oh+uS0FWSC6cTVRfp545zuVEy7TTAdLX1zkvuBbvyNkUQntJXQaMcW8cYd7LMhnul36ZqMCj7otyLEJi48S2ZKX1goKyFajkS4sCpXso8w8ooh8uUeoRofEdPLsBx6ohKsCzPkf28LQwqiBNz2VJFffvSnTEdxpgxudjm0LaVSAtPuLUdfJZnoHfxf8bx5vv8xnGA4Bt6nlqDafGTnAbEjt1cO0Fjf1yngWEjq/P6zN+kqo5xGkymSbyJjDT/gVofPyYCLZz7TpVoEVALnjxXeqHNfPDM0tbvUeq1QsYgl9AsoI4ba370t9pP5KxNdofKkE7Z55jPKOZbBCY+GeMlfbFdRQbPfXAPxZ19fkSOR3Vac/xdBr4pJF9lZBZ261v7FqQwFnPhocEpWucsTYjwgih6d+Mg2BU8Ov1tcmeaZJq6z0DfJfWbLyv49Ya0BJ0RGZJ8eeafF7Cl89CZHHm8DlBJfMSrPNTIoTb/fXeduLm7QEQmjIKIDw6pnaQJvPb9v6atDmML1GQLn4URmlIT/SQGj9A4RV9MM4vkjpKnWEKW6eGsBGpbu6EhaMe1WaPyZHFMM/A8FJEA3t4NyrABjZtM5v26jK1EGH2b1s3YKRAZpjvs2AUy8Bpx0nhYIwa2jhoskQyfqaYxJmZXiQCK5m2gKgRCuHZs/GmJiry9R/exykLkwtzf1R1KPuDBaROg0k+HxntGRsPBurdmhpSZVWuwaQDAozksbGiTDn58slnp8HnRBtM41BlKpGbUUbjedtclpYF7VGHE58CeowQ4Pf20LergAHAVEC4s4cD4GuQO7c5vCfFVJGWzDURtlF14r4UxcIOYywYK96NQ4JUN57D1C02Cgc9c4jzynVwWtjkHNqsLTYMkQv+qGqlseFZw7Kk5qopqtyLehAEINzEGgHWX6MmdVh1rrgOc7WLREz+eCOQjTQHCI4RhwhRVrvRtxZAsz5S0H7WXoo6pDHc43AljWdqlhAKsG4gBd6Jwp0mxdBIUGXSG+ncHWtSNCf62obfHbtGFefg/8heQGmrYi8A0j0Vevq2ydjn++kd2kho0gjD1rXhszLwgCrWe6K5Nned6PMnByWqdyP244EdkDytOATsBbxNqW0ZHQTV9N4iTfpDU1y7v9pypS0xziJqhSG3709qrEYBTeIoRf8DVHX2cvCMQrGk0O7MjROQIvHZj4xDlWYfhTFV5Q1ggoqi0XnbQ3DIRwAigjP0oSwIt/H4QeiiKrn2BfNQKBtbgoH/bs0LwLkpK3sz9WGSK2Vf2XgPFd5rZeL3uSJ9fmTjjZ5HoTCRQux+I5J+V3VjnTb2MiksvBdjn8N+okw6lB6k7q/a+54FOkM7OXZe8aHu49agcb3IgU82gN+RbW+/sdPYhRCAU+/GftFJlmDhO4wfa+dnr141Ij4RAFnokHQjjKXNjz2YVKlEdgYs6gTrTOgsOE46gDp2K7jcibBhnPmsGQ+qLjK/Rhq4l2DV9cnY5GekCg6Tbj2QZwLrk7WnA5tzd1R+Q34MAy5gYfzZozknI8hUwkKA1x6+VYiWLPG9w9JPXY4KzYwvnwcQ2gogEuqTBijw5UzjPj6P6yAE6BC8iSLtrX2GWSdKtZSjME/8r2Ty5SeZMAIpnWVT2QIExv/guzjtKUUZu5jzNhkGh9ZBgmKJsfoJ9W8kZOKwU+v67l3OdH7OuPJszAnjYH9Vx03iybUl8cS4CNhy9i21RfzO9GXeiYwG7AJnb7Mhps5syAbuJXDVueRvfDBrf42iro7+Os6u+WhILNk7rq29nnSiGdgQ/vDu7M36f4e6UN4zdcZpW3HQS9BvM8rtujByxHMY1dM/WgGzDrs2j/uyTmM7aTc1NXMSHlyfMUtAYFIaS+JP9lOaqDftM37HGDojRdo9zxf/LZmu3ycg9FklXnge7Fl6LysoMz6lc7GOAdcz8uVza4eZQ8FI7OWUo8Rvm76zfJZxM/0Wnxv/0IjVN99+G/+L888ertxvjWbFL57zP2TakEap1x3bERJ36XXreCSaa8/aWRdmemWupjSn3QtaTwwh57s5b64vU2XrnDaCFyXcUR59+Jym6vLMpL9i78iOrOjQ1Qg0NhroOeT7Jd1zu4+fuAO8yVTiebQH2grXJ2OuPeD9eRfeK8EoMm9mnCQZ1qwUbVraXk1Q5CcDwtdff7794Xe/3W4/vN2eXZ5vL55cbVcoXl5/3I4CVHCszrftBHlmDl9SnWCp7wIESRklSkjfQaKB1A5eXD3ezug7125Z+V9e5EObUteQjUaV6U84sEt/Dx34OJgIkUTiv0x/GPxxnFh4OJw5UFEXjaFu0W6c4WkSrnFw82Ns+a7NM1XNsy8YzlLY6wFFMOQ8d4xyHFdq/kbRblSQlH1n8mHny9a3FollF5WiiShyHYbAehyu2TG63uuropI2vbSsB9ujD1F4ZZGd1dgOYFP4onWZPZx4FnqcKQeeQ26DbavSnf1SCu5IV2sIv4XspLWOqqCiGROF7BzVOQvjE+WxsngxQMjcJyLc+bDnIEBDpxYgq/EV4OJwYnSIfKKqppKZffFSh7QfMDhJKHoS8T0oNXJfSATr7Gp0R1FrNmTnlAanMKOPY+Da9JQoU8kIxiyGhvSPSaFljHCCqa/CCJomxtqh/iyphbTDuHo8m7h1NNYhtklyASGOextwF+Tzu8ii2yh8WiqoetZnrPNJGkVYzrOmLTOXaSxNz8xxjiuSWwW3HqIY3YMhjFDCqDcqgrQz4FMDUfnrQypUjPY0SOaKpE8Y9QgYmtor7sdak32XKGF+Gdc9pfgYB7sROr5rHWIZQPY79iKqJQFz/CwqeY8qngLhwt8rOaFj7aEdZ5fIwIf3B9n4USdUJZYV4gHLf3vY5zmwbdOeImkuj+oE59DiILnGGeu6tj2BjpQHEfMTx3XU1/icbRIEfdZJ2/ZhB2qJ3jdlOEqNOVCrdKdzFHt1ehabE/W5yGS3tjrS/whDANonQhLiZo8WLk2CSTWfd+V9bL4tucJ9KjIx6+IjaemNGrNvXAMy0VENvb4OkcOYhAQckRcdD/62X5zg37ZEBVt17lfHn7nifzg5Akj2FXPDw9ibSlsv4NRBYr2x5wSB7hFFQgAnAj4PeLNMeN6VnU0bmREjSWnBA6l47pFxm1qSgDSc/8VRFgirGG2ko4D/gUCZNY70oZ1edXEaKHlArXLSa7O3k85fARtsLe/kWmTs2L/UBxGl5jkFVQJsvpNzZKLo2aMjCOP1BaL8zigC19YRXR1wSSpJBL4rEQdAx57a7NyoDc8rIExkZVIu4yiOIyjZt46fc9yoVYXo7Oen6Eqiy5Mq63rM+Tw9CX02zzXnlvsYPVuBmGNi5Jbr6/RCaNuOaCUuuIeplHzP8TRy5u/8jmnKXjdtuqbOU3LBMWPfMWaMLX+wDZ5Z2kz9IqM3AZTY/6lXdK7cD9rVfGYR+zN6uc6tBJBgOUTg1BuuIEtg5N8SzQFUkwngOBuhig8387fuOdddfjZKxIKkzO2QSkbe930yYMVoYIj8EfRKuueAW9en4DWE4viyfn6NgHq/ZlSV8JJU4hnxDatM+mmEfwXT6zgzf9i1pHty9uBz4vyft12HwEL7kjM4bTio263P5D4NyJ5oraBMsiP7diL6+gCuTewfv+d9idCzn5KBM+qqElU8F3OI/VlJDefBe6pgr93JmTD2iHnnOpJYEjUScT6TpJXBH/dsfYlFVGZII0H3uhe1T9xfu28GXkjk6TMbuzrCkMEbQx5q65wH7i2J4Rrdwe/04WSsQjQNMaP/vdradbz2fbOAUMdEYq/Yo9mWPw0Q3l1vP3z92faH//zb7e763fbyydX2i5fPtquLy+31d99vd0QET063i8fPtvPLp0kZvb0lBA8TeZ92EzDW1Bny3++vb7YfXr/dTomIDYt8f9Sif9K1cOR3JjmNeRGqOMnvGIgAwmmAGtVGRAuGrcfhMDQMMk87Czf1AzXL/HwKuWXZZfgjazwTxOfsU5YNOpta9pPfyzodftYeRYI8DhnFMrguk2HqBe9KVMKeUsrWVna6Ajo4uh5qBRnvdwGHjlWjbXXoqubnIgXQRYxmUtRW50UjyT04TKgfSFrtFMS6ce0n9dAY47QKhncjNimm9k/rJkQ6vs2gbQxu7RLjWTa1dVGRMp7okXVfysuX6S8rQkQ09RxI9//wfdLVWEOAoURXkcCfPpSqRRoxkkjIfNKEeACR7xfmc9KDAFRhimnLEWND/7o6Xm7mRObS8+lQA8l3mHMPVsBijCOKfQsDnj5Hp1McnBo4ojIFU+mZFmAJWGyUNW0Frtrign/bhDSy8vQAgzVGnXFY3ESLR+im43mce+QwJ8o+9S04jBlfgeE62ZN6ILutVLTPmfGb5sut/22TZt6BdBpIGlQ72QfuKyM+CsIo8sMaqCjMpGqOsAP7nANNhdgCQtKlD2mkWfM3KFX+kPu8fPmqEfKRxbbrQ9i9k0cBRTK77AvmwsbZCDSZMuZe5Xvcg7EuAC1TbZQ0oIi5mpRUa15d44nWhuEEdE1NFApgA3IrUw4AmwbQA0b4Tpuft8aPZ8XmsF8TcRnnG+KEz/LOHEoehHne6TsJMGYtYkd4HtQyEzWaSDprEZKC54tM/U2JCvalst55XkRw3rzeySkPS+qoSX3PXpv6wjbNrtojz5q6yolEa9dk2WlLYxql9c+s34g+TWq4hyz31IE3ClP14aot8odnTxbBd98FYqfNA0z1ojrJuhfI/I2NG/KCsUrWwaQnqWwJSDLd3AOYOeRZsQtEdbFXvAs/jxLlMOsBVfbcHPGPRJ3GoXSe856obwMmSTROTiMAACAASURBVEmi5nOAl2y+jqb7J1Gl6VUXO8m5OuNXgrTOKX9WR5exkjVmDwIA+RllCKwpmeU4rDMWPB/iY54jpuEn0jq1Qo6NTk5sxtgNn90zkvFijTHvpL4b+XVO0xpm2nEIqHwHno//tjbUORCY83kiasy/0S3PdZ00bCLPHfBu6u9EFfdI10R7GMFm9lzvQjMCHmyJZEJalkyqNPcRiOWMmNYT/D7nYqTs226Ed+fzO8F2cREzxvqLQ5/I9IcQTL/85S/7LOM4+l3Jt32NjF/BdXUqmV+ikES8mc+2w6kP4/11jI3K8HOJPCM6jqFgQV8njvtkEZSwakZTIrFLs3qzRCRmBD/4cuwl7sMfvrs2X0/EHeAxSrwSJDwf93IPVQCOvrMIubUlgABB4Q8DBby/JEsF3rpXAl6syVtqArln0mnH7ijy11KXJ7v94/fcC2fL55ZsiD84SpC8K0QZtoPn4OeUBBnV9dzgWRIoWOwj88az4CfwvTXKxvXY04qi5UyDmBnixNZJzB335bshEqdtCn4J9+Z+ZkRI7En4MTe8U9TJJ5qbPX1EH713e8qsYI4MEX7H+xlUEdyZKsrPFa/SFvhZzxH9itjfiYxKXq3+XfdN62YFd4JMyTDnfo3Uay99FzMUYnPG3kkuZv9Nuxj3UMZ01K0TbZ2MDfeR9sxnwE6FJFki5JKl0b+YDJlVnZtnk4TJQT417AZkeAf3hBlYAcI/KWX09sP2/defb3/8HYDw/fbiyeX26unj7er8Ynv/9h27fDs6Od1OTulFSIQQI/Vxe3Qa7raN6c9gJYjoPN6uP95tb969Tw0hLScQmOEz6VEYwYWyCQUrI+AxGzPGYaSeG7lC4fS09T8T1G1O8k2AiqkzLtwcYsO6xLmzCfc4dy4YWX8mzIWFo9FUBO7X1CkjbjlYh20GlGq0jBgEsE7vMQ8YmXqcIyI2RNz4k2jQ1AQpr17HoTWFvB81OaZy7s15aTg/Bksjo0PLl7twJy1gIgExxlOfhwIUB0qaLt+1wTYOaiKuI8LzN85SepQ1LY85K5Bqa4w4JktdE+8JqA8gTG+vp1PgXQBgvSLf4/saO+7dSBHpnQdmDMcT4MM7cM1vvv4mxkJnce9BNwyO4746ba6HOCdTs5hopWlVo7CVCNk4hpnb2WQa4ggnDZuPsawUMClO7yt0JNue9hCt6WAseC+dp7akKFBY005rrBr5Zl1wLw+SrlMEkUyPe9/9kdpG++f0cZmbGjZYvwoutWXEIeUmBecTqTbVcnzGSXW5CzmjumkjvE1RMMLVgv2OISQH+5M5rSPMMxAZruhIA3qt7+p8P5o2H3X+u55PcqilxUhEENpORiMfQH9UllAwG+II52r69BENzfWxNemBV4LF6FHvxb59NDVA7adHxImxas+8Os+SNKxzIpbMWQ6npYWMKeauI51U74s9AIz2kGgNDYcf2QTZO2MvInqUqPZBuRjig7UAyCUNlvfgvXnWCNFMTyWjfTo1jlccy1F9jfNGLeUIDK0pTowX68X3Yr0yn8wHc8HvdOhyKE8z+s5B11bG5qQCPEbZeV4ZTh2xAHRqmSeN0Aih5JUpSoJOPu9B6frJ32GpWxO6piUzz4ht4TjzuZcvX+yCCRIqpt48tHHeU4eLuWSudMh1knWeXQ8+Vwm9Egc6qTotScObekjJpZVw5HurvSlZ0JNOYLWy12YYGF1aI99RmJ20Tp0nbWyeY0QuQnRBEI7IDu/BdwEIpoxiUEz7i704Pm4fuAE67pOsxek3tq5D16Jj5Z7K35NiqR3POw9rr1MvYNQBc++v9tzvybavwI735Rrdcwdbkv5nsxZLUJOZARHSOlSuISkmIOB5OYeYD89b/lsHn8/7Tka8171Ysq9pkLyzjiF/G2H1udb7WzbCz5w/gUr7BbZtkxGFOJHsaWvyxiHGDrOXICkhggEgrAWImRAHE7HWabauW0L0oUPbs+/QVkUnW5+Oz6+A0CjVCui5rwRG1jAO7pJ2udvh6XUoMOXanK3pITiRGB3rkDSQQwOkea60XSEzYWld43rx7z1KM7XeISfm2jy761RiMb5E/l+FhHgv7sPfAb5DLGhfWR+rf5rnnChuztdRn+Tn2kfXiEAlAH3aU+37ZVLA+Uz6SXPGDsnNOoxq5agg1+8s+WGUij1uWdYaTeTd8VmI9tnGxqiTQIQxUQWXn62AkOtSz5rnmVpb9kc6BWxbypIYP+c7WTYhUA9K+Y6RAQ2Bo3aC+7vneCdtuL5Ozpe5h2MZxX0CLZNlwD7gvVmHKt1LFPBO+r22/dGGCbZ4Bvc1z+6cmgKdaw+AdI1y79UnEdQHq0jiLKJAgszdB1milQ0eVH1V8MzzC/Yh6vX//P1PA4Qf32/ff/3Z9m+//9ft9sO77fnji+351eV2mZTRm+0Ypvf4dLvbTrbb++PUEB4d321XVxQtNwXuEeDt4nJ7/OTpdnt/lCghEcOjFFwfJY2UAzwPNg3FY0DGKUz/vHFqm39bkQ0PVhyA7kEahVc5i4UbB3spDBUwsRDzuxGuWJ0KUw8ZSDeqYgmKsLQOrY60ohJMjsaBBcq/+R2ggNUX5ivpWD10ev+myQICbfqsmhPjQSEzDmEUU0e2XxDXWqTWb33y/MnrP0tEoA3V+0cRjoA21DpPD2IgRNACCH/1q4NK6hTiZ3MNSHroLDEpAbIjCZxrE9UCYE/j1GzIrWwMTiX34g9OcN+9US3n8uD0Veij6ZntxVdVWeauKW5tBA+D9Xb7/LPPY4SYcJz1XG/AB1GkbLpEmNpEWpXXVc0y9xkRG1ttwMLknXYn3VYXBRU4T0njWJrsasw4AFrDR8SvxtZamqbr1Qhj9AMMkyp0OhHPSZ2Iym7z3lk7GExru6y7YywwtOlhOY177eWWvnFT+F+hiEbj87kBYxqb1FlhQH40T7/9HgOM51BobRB1AO9iOBspqWBO0pOGNGGsc7BPmxhBuexe0mMhcBC4eNN2DmubmFevfpb9QTNw9lNUMAf4CpjWSER6QQ6zD+jm80ayQzKNWq4RsN0pZJ9OC4akWo64VZ2f9qny0GE+iCgWiAyZFUeoUb5EdEa8ypqWzH8Ik4+JNrEu2MdrxMMxsTWLdZZx+uxxmGL4RxGUYKyjQhxnesZ8mEedjkYGmlarI6cttN6QdceYs5d4J6JspBgb6VuVKBv5xMaNDUQtdnqHFiSiIIcSYCXfmzZfsZPUbM5htUYVar9bSbP+rTPioec8N1V9SWEd4zTLusB4VFSJnH61AEKFtgSn2CYJth8DhDK5zI2AUGedz69Oo8+pg7se+nFkFyGrFaBpY013ZQ/ogHgPnrfnSsVxmNSdGFxqGLvOGqFdHVaJJp09o6J5xiEScFi5r9fVCYWIynk0bT94Dp5foCAbj23IWhxgib0hssh46CA9HGP3FeuB++19EJf0U57Jxtw+N/MWAmUAiH/n+pMC6DkuaOBXfEdhFcks/s6cTfQdO+f8rKBSQBjGfiIQjAvjrQ/AdfaxXtLxjUpqHySc+TfXjaDNAM8AiIkOOpdJoZw0agE8v1vfwf3C+Yrzabo07xKbNVF67snvuI8pdrwn48J9aRvAzyWz6puRSt7U2ZAbkwJtfa57YwXj+kkZjxESESSsEczsm1HulqzTLusbONeu66ypaRMlCAcQGj3XYdbO6ISvQI21mfYlrOV5R8HcCgAYC3UpjLQKbu1TaUSX7/FsahoYaWNdu2+T/ZA0/ZM9yiZB5hnDNbQLEhOq7sZvWBx+/SbTpFe7tPu9A2T4rm0MBChGC3nPXHfIcH2DpGAPUGU+fCdB2TpW6/wJ5gWvfI5sAsY4Yiujpm1k1VT87IdFMDJE5vhK+PQHP/ljzkH2oPvVFGbnwT3v3pCkcz9yXdaASsqAJQCq2SUrGLVkTaLDcXFs+LlnkzaF55FcMq2bZ5Kk479Zo+uYmi0R326AnvPI2PAu+czUxj/c14wF/pnEkGOJ/8hz2W5Eu5gz7CdFCG/ebd99/dn273/8XWoIn15OY/rTs42qt0dHbTtx/XHb3n+EhUH96mR7+ZKUtpvt3XvSRycF7vIqTehpN/H/FhC6ICIbPUIYlTavEU2x7kiNO4AsCJkABic/J61rJNAfBTBUfXIHeKl1aaqEDeh1Qla0bc+g1js2OqfIinVxqcdLcedxgB3fT7pdnpWaukPtnDVOpHABmspWFCiVbaxikI3YBcVR+0uIeJRYRxzHjYrz5kHLz1RswkE2+tb6vIsw5zwjThXpMulLN9Euew2uh7kpo7wTDDGjnbxzDCIF0+MANmTdejscQyNFZZ5JgTsIYexsxURd49BPakIOucurgETe6dmz5wHKvNMXX3wewBDnG8N3WrGJbCJAOGtmb4fQ1hT80ShH/XUiwu0NeBwgBvvL2DDHCf+7OXHsBqQ1NaCKjjVCjaLEaYogUKOe7at5HnEca/wiDGJEmA18ehqHiPSdRr77h3cFrDRy2/o/o5apQ3zUWhWdIo3jQ0DIgRJHavZK+/mVZMGp59oxDpNW2RrLHkzKL8cZifBB1xYggvW69ihipPhcBAlGvCcA4eIiY+VBp5hLUx8fba9f/9D+mKgTx07QkuBZ/t77jqFkjIjPSDo3InSz16Wyzmv0WwxudJ258VlUnHXsjeansBt1UhqjDnC0/o/P8kdygbUTYSSiy6OMy7/rTJ9t33//XdPdjIAvTXNJYeRPUxdJGf64ffXlV9lDCtlAIugkpFdiGN46gPyxDoDxEoi4PiE3JEKaKk3kv3Wl6TmJzZo6jmQrnJ+lHhfbA/nBHko/O+ods2Ya5fOQ1UYySEnX5P1v62SyZ1kXfL+1gYDED3s2h2InXTuHBsYCqzhcU2uos7sCQp4hKTsPAaGCSBHsaq0pW5Y9RhYBY1eHvntqdbwkKVb7lqWzNLaOkMycDTqVa0qPUXmumxY7U2uUyPsAItOG+2ytKbGPKOvLCGFY95RM9GziT5nv25B7PvsO/lKn2hSuCKtNelbOwBFkMRrldyXi9nEfIIP9Cws+Z4pn4x4hnL2NPZDcjFLpbUmfRDZGaAabWlKwhC22CoedPzyPa9f1wr1ClnB+XFS4LArCw9bvzzbqnXm/7D+i3a099f0YL6NkOj4Bljc3e9qwY2KkKmCY/mszX54hASMzj+tec78l+p92VBdxwnQUvW7KGSYqKSA06vwQELoGfQ9BH8+KsJniP7ZE8HrMvQBQQOg9/h4gNHMktm0UEllHOI5rqrNno2QE5yLPZe0o1zHqyvMzXvU3mu0VgbGJwLr3VmDG+rB/niRE1sDUhLEGIv0/vpZnj4BFooTz9vHj1tljY7mHYERf0TWC/bSHIGObjIgHrU9Wkt/zz6ypHRBeXOw+Cu8rOMp+mawg34nvxD6ML+I4MUYSh9kv488mwjtAOhFbAjFLrzrmLM840UTVfl23635YAeSPAUJBCX/zDI6p2TrOm9fU14gtnqi4hKOKon7Wv/m9QlKkiXLttHcZQTb+bcRsBYTuCQkZCCpbQXBeMtamb67AOmO14ALBHdfTr8mckX0WXYdG0bHJ2GoAqsGlHCZzbnAP15N2zGijWR0JYkxdZvzpyXyTqOX6+EcImfFcjNmaueDZJyEpYYVfKiCU9BAQMs5+fn0ex5KUXN73/xsgvL/Zto9vt2+//mz77//2X7aP799uTy5Ot4tHx9s5KVP8L33/Lrf3N3fb++v2FDw7PUnbie3+Y2oK41vhlBO52hBJuN9OzqpC15RRIkG2GsBZR+GuPXiaLtGow8r6RRBlFPOsRWDiAwZGLc26EhkpDVVyxWFCjw4gLgcFDacnqiZzZtsFD00On0Y/SM+qYEMOg3EADCdzPRwrIhpNvZzFhqDBiHnEgfrQ/jVJGzs7z789RJqqWcclCqrnF9M2ofc2/9m+YC52nTP+Tu1E6t6aimCEbn0G3pmNxqZKE/G7KmjJBGpIfsxZUlL8B+ogkyJRwMv4yS6a5hfGb1LUkipBK4OJGPI81g+0nceh31xS8GLoH0cenvFh/pUGxgH9+quvM3eyPvxemXsPcOeSsUvkllSuAd1JbZw6x6g+jVMXp0nnyib1k2ICMwWAiPGtDFVbUEyT1jof7Smp4Vf5SxYrTXTH4Dt/rM9EuW3GfH0TxTdIg3290ZR0FL8qNNNopTllGss+W9MEk+58TOSbesFDWm8FbHoYpj/drOekdg4BE0A4dZGtVQMYTYNhiA+A78x7IvDj1Detuumr7A3mx9RGnrWgh4hTDyFrPGw/0nYMvZ5AtjJU3XOsB+faNMmSIY0cKH4URnvqIbKfkj7aPoA8l46i4E3QlVYEE3nLITKqm6k3RkF5xBJyON4W6DIfsMZGEDx4WP/sReaeMdDh428AF6w840DqdhyTjNvU1U7Uhvftde+ml9jNJ3VpRmjzbNMGJ4eXqTMjghSAN2m2sY8IXCXV95B66/zUsWZ+Ksol0eVeY2ztDWnaKQ6bta4CwhJiTe/lkA1omCjLnu4G2D0gtl2VT4dCJzKH7thGHZPayWYRlGCYtOB372MbqMvGWZQpNkIROzDM+MoGZ75Rjpx6VtYm39VZ02YZMVidHwlMzw0+y5qyPoj58FyyLi+s7jhjOpX8O2UQKktP9FmbrIO5joUplToHIUhG6n59RgET74j9SIQeB+X168wBTqa1j6y51eFfHU3+2xRa7X7Y/xFAaBp5U1EBEqwb/vC+ayRUlUcIMYH4CtQFJSFcUJFUFXSipYLmnPPL+0oImZ6HE5Z3wbGaXpN8RyJJpzPrdAGVSe9dMigyBh34/Wh0/owMr+PNc3NtiSXeUcAk05/vzz30A1w7jCc1qwIx6xfX/c1948SOP7Kv50mR2yOc4w+4Dl3XXIs1paqstX4SzI6xUZDYolGdDPCac0lAIoCUsF7HQzLOPoTaDr5jqp6Raq5b1dZprTHEQ2zPRM0DQK+v09OUcTQa4l5Zx4n33SOVqWHEnrY2UNv/MD17BQP8rn5IwZikieAt/uP0nEsN9QhpuV5iQ+yZOuUV3J/rGWF1UWlLJKNM1dfh9734nPPk2aIN5H0lgJgn9h1zHLs7Yi6K0GhPV0DIWGm/9WWc95BiU+ctGAGkmSkngBW8lxg/C1lora/zuCpbG6m0Ybv+qKDd+jwjyJJPJZ1HVHL8K8cufm/U0+unMpbsF9fCCppZ29ZPCuCzNqceGF8uvaiXem2BYvFESQaeJwTRpAzzM/aV17JZPJ/DBmpz/b17yAAA39e2u1ayz5d+hhIFu/DckKeK+9XXr0+0B2H+YYTw/nq7v3m7fff1X7f//b/+Yfv44e32+OzRdnp0v52h2kgKwvnFdn75pIDwhtxcHDx6ceDE3acB/bY1FTStJ0jxSwrX5XbKhsGhjkJfa6eoFathrrhCFv2kWcXhzOFVZ0KRiCjyJepwlwO/ogmtQ0rfrOOpdZuUHdkamAnqcB4/fjIseBcHtYx8p+wkkuJ1XFlMqbn7UEEGUyOTvon0+rChTf9oXRHMtAW8TDjRjoC/i9aUILbx57/8OVEBUtAUbuD35hMn1W7kjVUcTLh5amJwAnF8jYqQXhcH8O4+DjNGteqqVeuMYz39BFv7WOOYz41BtPeQ1zCkv4JCwCPRLtMck7o2rSS4v734TPPj/swR4LapUVX8zLjRJuNxJcN9hrJNjSqyJiokQwpagefOzt/dhQ1k7XDwsDYUkEl0ULXHpIpOxBGhjftDUb2Fy0lBTV+uCmngdPCcPQBLXMDosHYwaDpfpoIir5zoLiADxwQQbB6b4sVpP9Bm4EYVAtinnlPjZXPipDLAlCJsQ59NUsImuoJDzc8Fu+sBxTwTNeV6tjtYa/5ME9Ox5YGZK9436bnTvoDxTLoNhfzUHqRdQRuUC/qZMyJMbUB+6MfJe8pwp83GGEcPU42RBIUOInuE8ZCYYCwBSzX+7fPFgWRKb9i6KMSWiGm6Z9lh6k0LRCow0hYuFV/i/gH1pF4m8lZbIvPNIR1GeCI0BYwAjQqymL4W1depgQP0Md6J4icyfTKO9ps8L7/DtvB8sSNpJdNoCbW1/+E//A+7s7w6lhwWz589z+d4VsafjAHAjj0Joxg2Ud0VjAh0BS9GE6y7rbNKRkKBOXP87bffxNdl/mxZwp7BRkIAAbACfhnfpPS192r6Mk76eNPRaot1drrGJuWali2P2uKH8Wt/vzrY6+FcUNnsDfY4kZjOdVPKm5ba+U4UaqL3RGmZS8YREZ4XL57tBzF1UzC3jCW/Y81lfKapeeb80YF4MvoS+zlROwGLfzvmRm3cy2ZpmEbM57hfCLsRbsGG8XneO/t8xBgY70TNR4hiZfIZL7MBZNZDEE0qIc+6OzBTQxTna+mPKCiAGWc8EGViPXEfyAnmhaida32taQv4ur0d+9t5jVjH8+fNVhj1QVl0oyABYNiU6aHHPajnSvRrIuB8RoLIKA9rKCqjnvHTX9Fxy7lCXd04cwLZrtMK5MCS511SI9u6af4df2Hk2rO2htjju0kRvv0YW6FD6jpYAa7jyvmAbfd3fGdNmzPtTlEZzhyeQ8Ej5s9UxgCRSeU1/RYRGMaMz/HORvNYC/zOlFV+lzUW5eKSy4l2Tpqtc6+dEUCyz1HsJsIVYZ8ZF/4NqNe5X519x8Wob2u4a5MlHHk+AQ6f5791cH0u/uZz65itpIvfc84lF5L9cH29vXj+vCq0P/ywr6WdFB7AxWd9DiM2/M29s1/S9qppsaxHghQCMNP4mOO2iipptyvdT8mFNkAhqWaDcO4UuIX0mXrE+LYTlUuLhEkjlITRdhphY3xYC9Y+7xHIJVIuAQvRyLoXbKyiMqbw40tSNsS+1V6uhJJkhuSmkUvT1nknx3Qnmpbat5Wgkexh3ln/jLf7hH9LtAqmBE/aAn6/EwWTcst4aDchz1XJZj1EUG1pKB9SZ/xM7gcg4/5cU+BXEphev/idBzEj5lI7zfMxXlzLKKrAjP3KHLNWJMdWgBk13xEPQxTRjDXmxn3jPjDq6rpfCQ7niLXO51eSwLOI73k+td1Ys4v4Ls+9k3s/BRBuN0QI/7r993/7fVNGiRCeniQ6eMYBQ6Tu0fn28Z4+hEcBfQDBkxMUI5pmQf0gwjK0n7i5vU/U8ChCGY+2JHYF0JxOikHVGXX6fak2zy6q3x2CiRTgULTp/M3u1KR30+SX94UZlBE6QMI66VN1qsJ8DMmX1AV6Zs3vlK03WoKziYODo81FmQDAGwCk6o39mYOcyMpEwnBkUaJMilb+d55m30S3uIaG0Z5zsO4KaCTCkzTEMh9xWsbY2ozbXoUsNq6Bk+nisU/grkowTL0MM04dtTUxfuNElDVsga+pY1lYE8Hj/kkrS3oQC6tRiTCb9xyGgD5US9u7ho2poc+YTQ68bJabUaVRGao+Yw9UQJJqlWxinGmMmS0/SPcTZMRIj/x/QOLMi9ddmVoZKua3jcYbDYp66d1tjKmHWh20d4naJS1sCuXrcLzN+EX9dlQvI9oxBinAZBjtOs1th5JNP21BTDdTHjpqgYlEtR5TNTANRb/fWkrWFMCaAYuq28iTCyIVVmFOWOc5hCcVqmnIFbDZk1WHdYpTMvnqzAUgpM11Sd3r560V5NqJ4g1L2nTWprmSSqsjZdSJC1s8Th0b4xmwPCqSPTy31oZMCnRIoyE1AnbsAzgRlE8BXOs+GyWvQeR+a8r2wbloaiXgNg5X6lZbc2uqUJUt+z8AI8/U9Gsat4/DM83b+S6/Zx01NXua24940+r88nz8nrXGc9onk2sr0sT8BETOmoMMYo/lsPzQvmmtnUVsqD2b6lB2PUgY8A6J+L59l/faa0fGYQkLPASP82Oauq1hlKtWHCgOzogc8b6MKVHCOo2NtjgPD6N6Ru4KmA6R234Hm1JQGSAckPa0Kc5Ty71na1ieEAElonKtC+Z/PSyHTBz7x/4wMidLrMNghGZ3Eobl16EzumQ0xOiQxCCkjSISyUCYum57rnpQmw6Hw+D6cD3qNAmodbpl7I2qZI4nUmV01LXFtfbUvQHqkmkCMzYY18TJBQDYvH2N3gjmdlZ6avRl2texzP4dexE7vdh+bUnOr6lF5P0ETPveHWcPoqH9UAuWU/9HpoGk7y5AdRB9yZpDPOuu57EOvlFJnbyk5i5Kg54dZtTkfB/xGeY97xLyrumZfC4gbdpLSOJyf9YRKZ4BM0s2gWQH7+t5q0Pp/ZgLfuf/PCNVMCxAbZaQ68joo5kJ/Nx1stoCozg6mNYGcg8j9TyPZ6ZpkFw/USY0EiZt0fcUXK9ZGCHGJ1VUILHXzS/2yf3EPRlfyQzXc3tR9gDiZ64/f68it2rkzq3PzfV0iFfQGds82SGOoSDO3pk63IypRIjnNbZK/y8q7viDs+eZtzUSFXs6AQPPd+2M4FqQwncF6s6bvp5OvOtuzazQt3KMWPOc+9aqGUlL+6UPtaUSKOwlgZz10QJkwZZrKf7yUk8q6eX78Mz4woCp+DhnaCSMWuZdCUUjU/qf9noFbEXfYc5CgZrrir/dh46XkVZ+7juYBaKP5/wzz94zvttE8txffG6N6qkm7Xy4HlaCwTM2G3FRkOY98FdLig4eWcqD9ojpgDLP7Jyn47tq1513o6Q+Y/zJqbvmvVZyQ7BvfSxj455IsGbmUJv3j2sI76+TMvrdV3/d/tsff5cI4dOLs+3q7NF2MYISJ2FUT7ZbWkdsbUB/RGIorQ9uyX++2y4fI/N9lZTR2zhOt9v9pIoGHDIJpDWmvg8lqDpjkc6fQ4MXbf8bUsiQIEZKmJqeLrhEusKYtcYwDZ1Nfxp2LdHFUXy0xskaQCYnzOtFm3qjAiiTYag9C2iQP86d7JYGh/trWDAQ1lRU4rYF+GEYp2diBGPoQ0jfp6nX4PDzGhU8gU0qiuc+OkBcJ6zRqKHBdjMeOGRlLQ6qZ1xv6xbUxwAAIABJREFUza8uEKO/YlUJuQYsBsya6l6mxOm4pd5oHE17o/EsHuJldaZmY1IqGa/WpbUhJ5OEsIzRpYLspv7qtFr0xTwyvnlu0kynt6Nj0NYEbbjMfMnY8zyyiRp/jYQOWyOTrePUcDQqPb0pp06IeyByAtHQFAgYvkNBdqOcR3GiWDdETPb0kFmrgPIIIcU4ExXuOk0KwXXrBjDQNqV3njUkjFWIhhEF4Xv88T01cPw8cuqXl5HS7rxBGjStkTHQYMeITMsKRZis6zJKsjPAC5PM2BPFxqk2cscEy5ACgpNSSDr1sNARcyH1lX6ZqbE5z3+r9mm/PYAsc847hIxJjv6hflEnShEU0yklclg3USmeOWWNJmVl6hU1tirn8m/2nn03kxp4OYfWqIACJmCJeQfmnlXa+Sh7HXB1ehDwaLSK9KAKc/D8GuiQNtNvMQ7QiNQUbFUkS2Cr2NS+v0YdVYLIiJBRJN4zdacj0CSJZXuLMM+Tns49sDUhlm7bHNzDrinqBwczBMrUR+qwBmwEhMKetw56fxdEXKi/SnTj+4q6EE2I6M6SbrfIuWec0hblvCIVKjuOKEjbjLSG1RQa/m16ocI/7p+Cz0OT5R52jfq2dUt7inqeWHfH8/FOYYknPSogisO6p3Lm1LNgT4dcBE0CHOeQ5b9V4svzjKP4Sd1dosMFyjp8jFfAQLIm6uCY2moWg3PGu3nmFPyWzFN52/XD9xRNiNOw10aXlBNAcL3UtUyzeJ6j71RnXDVcn2cFFGk7k4wEaskr6uSebaZIU+wEI6sDJtDne74z7xBbPwqJfp454jlY+36vAmFD/k0Kt/WXe934EEU+g+NsGnDIqyFqIzZHpGgUBiUSGWPrdhmn2uX7T+pxbCGhP8G5quOqc8c7aJNjZ4cs9awtcdGzU9V198maDuznje7p2Ok/CKAZC5xz/+yAfkgyz70QOBM5SF3XjKkAxQiK2U86x/pj7j3Xx+qgC6KIfjHHqmc6JmZdsa+5j9eqX3Eg9DzT3S+q9DKfRs96drSmnu82g+bQhqZEd/ey68ifOUacrxJBqfefiKVgK6mGb97Eb+K89Z3dh6wP55Fr+WzaWufRKJFjLLhw7hLYmJTvzOukOvLf7Cvvhw3O2Ta/j/88vUUtndoB1KRa8y74NWYvuDe1wcwD46/PEXA3NXbY60TUp8Yx7XAGzDP2KIkKopNJOHaN63319VfxAwW7PCcZGozFd4jmjZjSSkAYcWv5Cz7/2S4YmfY3i7qtoN5zYCV5EvH1+hGyQ328hFmI/NkDz1+8SKYY0UNB1IoDHGfPxe7XySRa6i9Nx3eP7aDvQUAm2GDWib6o+KPZTNXp2ImjAZo8O74bJB7z6brV12NOE1CY/u2CcdaOgFHi5qcBwtt32/df/XX7r7//T9v129fb1enJdnF6vF0QieBgRUSEurPtUUAhKaOn1LtdnG23N/Riut4ejdx9+g0yEHeAi4tECT+w2KNU2oM7kuxvcPABdxSrGpkoE+6BBiC04XIMxuQFawyYTFnR1jo1v12WOoZo6hhkUjFsAYTv3gYIVFSiTe3rfJEL3BA3C1pgFzByRBi2/ZMAOA2FE8Y+OOJxpALUPjSd5LK1FEwaaU442oAb2BuMUAzKMGkKTHBvxofrusE9XHZAM0IwaS46kbFEhMI4dtHLjnF/3gUDDUsfeXnqoB5fxRlkLHgefyb7rIPmePJvxorFFQGWUeUk4pbDiPQ8yIKpMVwNcEF/1RpNc2A8eEd6NDKPOJ/c2zYDRlF53oOEf+X4TRG1/cEqiLOCQ52UMNuTQirI51njBIZMaMi9rTE0HkSjm2qYPPPTKm+lh9wojDVq965N5SOS0IOJ9+UwYYNbq0M0tX0wa9TZrHFarSGdIvSmsxIhNmJaFVGcE1JZWaekHTImvH9BTutCe9g0bzwRvEXKWeZNQ5uDb95fMR2+rcHxQGYMo5g6abJ1IulRRF9E2mB0bxrhS/QyqbStU5EAIRWS35GalhrOScEJWJj0P6LpgAz7+3WuUVNsGlQONMimaU/CsySN6MOHiWTTo6tpbZIDiewRgUzvv4mqBTAfooA9uGY9zLjlwB4hHuOpAVNGO2edME6Zx6U1TVKgr7lnHWfWxZ4qN2QR48L6iXLrKOPmGkfzvHe9rmOho9vI5dQCpnfg8fb8eQ99D/BE8xfF1NgZopjTwB2wyH0hF3SkAMGqoq41vnFmF8GoEAZn7YXGXrMeIrZp9njAYcSMTrpO0+Zg+nelh+WIytDmIinfTd/KuslzV9wnf6bO2hQPiQxVWlNTOJHBZo3U/vm/dR3rqOuk6nwKCIxi6UC5Nvlcoq1LI3btq9FwnZKsh1EbTt3dtAjweSIOQBR4FGoFwxJFISQGxDO3cfzGiTH6he1Q7KX24MmukJjnGRXoFy9f7uRRHHDa2rx5E9tkLb5jwf0VilgB4WEiejbrPPF5bYpAVpCrM+Vc5Rrj6K1suyBPx4j7YhtM1Tc6Wnv26R+ubSaO60bBDT6f+u9pwp0spiF7uafrfo2w9oznfGlaYRyzpWZndeSjqs2ZOS1FSsD2vPbds+46uH/z7IKh1WHWvq3pa/6+5GL7FbpmPeeYf4kD/QOzASS33avWLu5zF6L2aFdIDAk5fhbPYaSJFzD6wHo0k0ayImcqQkJL777M99LmQzLBZ0v0U/sICRUF6il3GfLe+i33cIDApPVyT96Lv03VdC+ZyWGUZY2y68A7tvv63xubNRMtfsekYb569WonOlZb4DkOeOK/Q4SPP+b1eXajwJK269ikr/YiVJOI5hg9/T+zB9YoLT/Tl3Ef7XZMfY6jowAxCE+Vqvls1tKoIQsIVXPlGoynAFxSxsCCLSlMBZe0YJWrxtuyrI6Fz2bGgoEL93yikfOHn61AR2LDyKeAVt80fnWAaMnf/H7qXb2mvrPvwfU5j9GnYF5MnzXFl3sB5t1rK4h0TgMORzQr+3FKhgT52oqe1e1FqD6KwaWAwugA9J3X/cV1tIWSdNh0yGnVVj8hVifLgb1Fury1o46tWQf/GBBu19t2+3774au/bH/83X/aPrz5frsEDJ7Avp9tT5HOfXS63QXoESWkjQQ1OSfbY6Jfu1P4qOIx900p5X/nF1fbcQrmbyJEw4JpOuRteq0BKIpcp1hyer89BIRMTM+T9p+iBiYH6lKbEJCB4uWonTXlsiDUmre9HcRJHf4cuqNOiYMjGDk0s0Y9rY6lTd/XvGZSCpse0fpFmXUcuiiy3dRw9pmaesm1VjndbIDjk93pAwyRqkffwpK2h/x8gGyVDhud6IK9m3YGgLQK3BgCx5mN8unxSa5pxI0UMsaY2kr+JBI0KZ9xcuZwM6cwUco7QBHKnPa6K6Ohcyr4YwoZB965jk17KnYOK2KQPnc0kwVcLyk1zAeHcftLNgUIwMjCD3h3DUxUSWNp1CPjkUjloW5M59oDONdIH7NDioq9LHUOuG/TFSnSvsj1wh5mrmTFT9NgmDXM2Kp+F9Y7NV6tKbOeiHeGXLEQOs8x6VFN9WtBuBLVbUNCxLhjFTYU9a7Xr/NMrCWAPM+pTDXXDDs1xd8Zc3vF2dZlxnD87IOjMtGRsLU6m4u4AsAvbOAIvbAHOUDiaEwKKu/BemfNxeEALA8AATzSRB7gwvr0UOhhcZQ1zHpivCAUZCJ1tIwAefjoiDDWRgCjqnWKo/0ue96DwJ58+6HDW6hyOdHG7KmAGaNnFelpKnCL1Os41CFT3EY2rw5S08ZMCz7YrUZv2RtJhzx5FGDcyHUFiZJCHSDRGsr9EFnaCkh+YBN0SrRLL1++zJglwrgcQhmv+7aw4NoeipnnqSPtAVwl5xyWMMMQfe8QkyjJkIjWTevBrFXlGgrLmIa9C3JdX2dvU+tM5KqE2FWjjvY+HdKA92mkk3npDo3lmzHZiYtd4Ze0wvYhZOysIcZ2HFJbD33SdMp5ByN1q2PNfUv0VDDKnliCskTUU6/dXpuATuuJdxs0teum2ekUCp50IIxacD1TjxMlm2i7zin/Flxk343CI+OY1jCsySGSUsNC9GSih6sDhzNorZ9OtRFC94c1TtzT880z5iGSwYFZI1Gm1DKuqcmhP/AoKTtmOpLcf+9duajHupfXyNzDxvRJzxvHKWfqRAsE2eu4GUU1QqPqq9fnfjmjktXQKEts/jjJCohkr04qItd3zeiwCtCMMmUd839jMx6CQ8k3xkGHcU159Ez3uVe/R0Douco71B+aVkeLqJTgzbVpv7aDz9CzReeVv63r2omtqUHiXZ0f/ttIc+zd1Efp8AsSdXRNoV1tCue4ERTnVN/JSPY6ro6/aX+OicAVAoBxkMSOnR4VxvgTI/ixAkLX9A7OlrnV4edvwQLkASI2roE9aj3iWCk9GSKAzzSlv23B3Efa85CU05Yn96KsIP25Vx+3/mKIx6Ue0mik1+I7/L62uerjZkWsfSI5F/mcwIbrJJCStj1d1+xjI/Wm51rSoW3qedX9zV4S5PpzCGtAFu+/Zjl5ZodcH8LANbpnn+3EfNel82C9rnvO8ZTQ4NkkRBwDiTXWp1Ff3llC1XHMeWn96JQqhHybSJ7zzc/wKwhgZCymlINndK0KCAW5DwFhCf6q07csBsHFaqkInLFBKtIzBkaoqz1CtmTTlYnG8jt9KP1iaxMh3BMxnKwUro89zdr4hzWEfxcQTh84ACHpRwMG+Zto4XlSy34cEBIVPCZid0lq0dn2HtZ2AEEAwvtGFti4mcxxPNNHC4drSRk1FSkbxvqJEd1IKHsc58jq0yeI+j+anFMXlogAKRJXjdykgXJT+WTSVmYvkY+TpsqhBMq1AjQvEQZpdMsaPn5uLQETpdHDQWIy66w3vTWRqKOD/DxOR4wsculJY2yKU4rGr0hJbN3Pp6muE50aQZdEM8Zp4vncvBbQrswt75SC8QG3Ya2v26dkd0xGzdXoYZzyCGdU3pxn+fLLLxq9JdJ49TiGAXarYLCOaNjXC0QUGunjXt98+82+6FnczKXpFhgPol18v0C2bAlRL8aSjVWVVha4EeamI9aotF4IhqgAtM+j0inPw7955jgB07Cbz7GeknY4rCjOLn9WhxwxIoxBHPARhMHYVoiiNU4xCsO+p+Z0Nq01YiMCmvdKNHVktZNWM5E2CABAQlIgbReRlJiyS4Bk7ks6Ds8bBmsUtEjBwPhBGHCNrM1JdxIwyvrZvqEwrAdSHItPUots47C08pim7EQ1WNf795IK3v6bSYkZkBFDlzYKdSIwUhX8eFFHf5yndX/HUdpqd1JknghaG+7y3FGxA1htRxFysmaxQbWjAHTAG4ROoiRDDghoFDhKtG8HH1OzQl0pwGxqkfP39P2L/aCFy6TEVaG2BFUPj4o1GUGyJyXrlz9pIzAMP/9GyOFnP/9ZU8WuK3KFwAtjRgQ/vTcT7W/k00OmdYV36R3Iffm8qWRck/Rq7ZA1URHteftmbwPjweq+iJMwqqoAedl76jyoe+bZWTvMG3MBuCNqazoYeyMpwpPGybVY3zKUHKJEfROxQVBr+o6a6urB7p6VxLCGlvURgDvsL9fG1mFHTAE6RIwL7LA9qXVd6rO4vyBDB0VHh7VL9JpnMwLI2JKiK0hiPSp8oG3VwRZEMZYhr9LSZnpqTWogY2TKnIBAphqiSCfTa+dcov/rdrR9PzU3OBKeVym1GICKDed3Po8OI9dSaGXPkJkosjWqnFWq0bnXJJaMeK6gUGZepwlH0nHmHXhH5sdUZ0GJwhKuZSN72CpV8dKKZSIKAmj2hv/ThkF+mOrmPXUwM87X11mn2EmeU+eI9xTUrQBSe2PN3kNAKGBhfKIgO5RFiCHOgadPdyVDgTypxOk7OyqnXcO1Z/zP9h6IwwhYmVPuzfX0L4z0Ol+mp6rQnsgDdYSTImxWhKJUvD97lTNc1UmdddMp+c6PAcKdQFvFo6YHtCDQv/ms6yVjPAqwkg7aI+eCzzN3+k6uax3pgBRruCELV5JzzmiunXU9arkrOeD3fyxl1H3q3uBZWDNEJ12fONf8UQBN4K2N8LlDLN43g0j/pzaoYMP1toJ3r8H5ndZd00aLe3CNjMuAB5x/39PrCQRMb2SNsYd4Bv2c3H9EpQQG7k0FlAjKrFkKjp9zsEYx14iYc+q7PQSE3JvxVDRnBYSeIdxDYBlwP+DKdcg92Af8XT+/fpBnLmt6stwPta7jN2mb+OwaqfSMkhgUSDmHPqfrbv0c/824uYeMSGP/JLmcfwkPru+1/h4g5N0sMeB78VumNtnxVVjICCbvF/tVI5bvcFbxOdp8BPiOsrL20XP9HwNCaghNGf3Dv24f373eHp+fbpeIysCuJPWFdNHjRAdNGX1ESiJ1UbCSNx8rv0sTddJL+WzSqqouSspolUkLot6+O6RjJmd9Ui00JA9rCIu+J4w/B07SGabwNRM9ktdllUf5LGl5x03fGQZNQ2ENkD0PDwxPe27FGSMHGjGGRYUwQG6atTvZMspJPyVNatRAw1ydncdB4r35b8GFhtQ6RBexufWAifQ/m3c3UugidlHwPjUMLQJnMcRRSsuMgk7FA3AYWcgoJwaQjYPNu7v445hOypHsUxyG7ShOPU56NuVETWTHdPxxQHUSHzrJHHgI7vBcMIW5DpEzHMVJ7Y2zNBEio6sa8DKxsDJt4B2GbCJopva5idIeYFpB8NnIB1PrNsx0Nigpiwtbm2babPzLyv63HqyKk1kfARLb5KdX+AijiWPGGgubmrXeNEHm0PTdqHJGZKSRXQkM3pF1Rj1Wa9WqJBtxFiNFo7jFGGHEm7paJVaitl9//c3uuP/s1auMJ044908a6aTPOUYxrBOhbNoZ79dn08HAEWcd8N6merAUw/6mDrNkCWDQKLzRsogdTd9GxpI18/13rX1k/nUeVP7c9+Qo//LzOBAI8EwfTx0+nV6dCVlH5rus/zR7HgXjroOmICYSv0SR6gCXrVcpNHaGtLgRkwiYTMSjTcA9sG330BYIBUXsO9XmBMYSNzr8rDn2IYddnGuEZRBEyVppbz9+vzt6SUUt+UOtA0QXoJ85hjUkOs2erf2qC8fBBcnCNYjOs9+xH5kvBHKWdzFCYU/O1lK2QXPUQNNC5jjRbcZeyfA4DxOpV/2Wd0t0+O4+340jPTXAfDctVe5bh6Yd45n4Hc/hnjZyERJk6mo9zLt32BslTtb2OyUOIFkmqr7UFIWsmIh8WfSmyu21JrN/4wxNTTTKfYkywOiOaIkS36sTEcXP00eZG2xGs0bahDt23VYsRPdYV0M2MAaJYFBPNcQH13U/SJTyDH23Rqn5wxzpRLmfGKM4Z4vQmqnKtnnAYWC83cdck+fP3I6DLoHyY4BQAG8qpU6KQM6oz+pscb0827Kv+DxRTdYw4wyxyH/nbHj7dleE9d+sJ21AFEinlklndLcpKWdoWqtnpC0arHP0s76z55wOZ21PSRzT+xPdHlBiZERAqMJgSwdKDgMITcnN2p0aQkkIzkbmPtkS04LIaJZ169YCMX44otwXu+Hce9ZlP5k2OdEVHcKs03EcBfyZq1HHFgS4J42c4uTurZFGuMQIq5EW50OSyXfkPgIgr8/fsXcR6epZyfj6TAGuNktXHGxqvvwd+9a5XZ11AYp7Q1vB3ysg5N5GD3lfI9mrXTfiY/0VxKqEgJ/7VLW5RCFzJVgATJqix7zol/GurluJFdZpIopLK5r6mI0OrgSA2QfuuZVUsX+va1lRINYI15aEF4QJsLiPQCh/myEzZKdjupJYgvdkSyygPsGTAbBqPghGmSNLC/AjfUdBLdfkZ+yh2I6p93XMWU/+z5TfLutm1vDs+39bBjOkQvzbJWKbwM+DyP/6/Vwv51XFj1yj61jxXnxHO8PnPj2zexg7zhJFO5CdQAXXEOTynLy/NtS9o72T/OU7zoGRQvxCotiQZclOTFSzvV19xpDp/zBCGFGZ1hD++x//83aHqMzV+fbkvP03gn5ZNEcDCLeTisoEqNxt9wCxO9Ihn2wXqS25yL+pK+RzAENEZUgnZbG0J8n7pBIyEDiIrR+hd2HDsbDgTBpOb9dnw8h8B8e5jF77TaV3zUhbu5hcADnQJiy/L6hx6rMAIk1fh7iFmwdhBJwTpGKjYDby/DtLNelogrX0WqTGa9h8DVg238VlIlw4c1n8ozgpveE9eQdVRnWCVsbmYf9EGRu+x38TjVD4QcW+LBYaHG+tDcFIEUngvSoYQurbSRySGqWmEgDqbB/Be5FyxD1MLY0DN1ExvofTRxpjUyTfBIS2XUFTxHpINtqUFL+bm/YmnCiLDFENUiN/NdZnccQABjrLfMc+jipQeiAou6+BiJNNIfYtKXNlSnmOOH1xNKuKuh+UpNhetk8MNTaR+cU4T12JrHeiPdNvpusKY3cVZ7v9/8pmRfToY/sYHQiHmLs9qonhJk0A5c0+V501vsO8uMbqkBxlPgUgGGPGnLXF8/BdJOTpY5U6xGGvuoMqax5ndEBwHGSeLRH6tgeJURsHLkqER0QQHhf4jry812LOiU5HvIaai0Rd29eNcWB8ASb8UGYYUqgRVnq/XTbFb9Qx+TyflVRJ1kyk4Ru544/OmHV8zEnHugpqrreuifa1aqSN39f55btxLOYZS8awhisIxLoiAsk9w/aNzcgj5LCofUr9c/rYVRkxxMXst6TW7tkBnddEuya6ytomM8A1rIJy2jGk9qjpt0Tmour78Sa1AYA7gBJ78he/+EVqldlzcdJG5IpI3NNnTzP+PFOc6VHwjSOVyFPFLFQ4bj0nqaG0GqrQQEDDjP1KeukkCBgU+uGdn79opO3772nEi3px7RL3J2VVh86DMMJhClGFACuZwjMmwqry4KRQaS9lUXkGvqPYDwQM1yaKuoKGpEgNWQO4jUMwaVSCQiP7sef39xlv9rqOKPfEKdZpXkVojEQp2OUZEOGTpTG9qpHOjURgrMJEYrAfOJhxqid7RufH9b+mFcYRSp0452pTwfhZxJKmZOHzL77Iv3/zm99UyGXEtSQDfZ6dgZ/U87X+LfZp/uzgc1I5Fb8QZPmcplLpgPFesRNEyp8+SYsmU5wESF988cX261//OuvbfUWbjESCR1Qh7XmoWRuH1vHb2fNJiQSkUHfNn9Ruji0WwAq2M15DjDK2AtEQFRNpDel3fLyThQJIM0q02/YuY+5q7ftndV4FP2sUm+vYYoD5sOk6z6wcP+PMZ1ZQqPiX+9ExMq02mQRI9mPnzs/jOHL979P+pZlXnhW7aMhxhdX4roCI30mCZw7nXBSc+Tv2u0SZdmMFHd7DPSlZ457Rhq/RX56B+WPMI9A3kffVsffcz3NMah/vyzpZFTH9nD7hPjcTEQQEulZ4thJsbYpefYc32Vc46gYmmB/mi7UMGUDqZIiipecjZ7X2w6gsRI1rwZpg17JkDX8fiNiCH/6sBJc6EKqkClj0pfiOxAhrhz8hZSCDJlprCiO/i10i62BAlb6ta4/vqgWADw6ZE+X7SR3/7tvvCmyGoGDtJTvo/v6TlinxXVMn3xTbZKysfX/HZwGL8Nz6LqstKonXM1bCVvAk6BcU8/39ngOUXbeeSY6hNpZ543ohBxGlSrYW5Gj7AzNvEpvaENdwfMHZYyEyF6GekHxD/EdUZtviJz0E2VFcPj9PMIA50ufnXmv5ja2AaIvG5yT63F+5xz8GhG1MDyD8t9/9dvt4/XZ7fnWxvXza3nZ36dV2l5RR6giJEhIBBBAe4UBOhBAF0fOLy6iNAgjfvb8mRJjEMHoS0quwAjJ1LEXBsmEJbw9IC2MPyzth4US4iJbcfIyjxsDFYQ6Cr8ALk9P82zL+TFr6+Y0i28FwVI1uPdjcXFxT0MKgN9Wxxeg4voAZwAgAg3umj+JEh3imhLYnVMv9eWYPNIxIWEF6GU7rgaSkjqqngie8T5zHYcKNYPLvKCZOb5ukiE77jG4gIiNl2Xf1NVi4PC+pLYS8Ucl8kohUAN3iaGehjzqqNW1GL1IvNYC5RqjCHTwPwC8RnTS9brqDUQd+bj2a4QtBRxQpp39bI391UFsjGc/7E4MXIDERU1URuUZUZqd2jbGqoagX6e9zcC/pkRUIQdylAEjnKCTEFFOz0QGFCueEeUtrDliX1imaahrQshQOx5EzBXPSRmJkRwl0P7hzEh1qU3j01GpSkziiHInYTFTH36UImfTo1ExWSCgCIlvbNjCXud+o7aq0aZ1jvZSMSI1vWkq0FQMkQUFalU+Ze1IxrU9KmsuwdypjpXYo0Q+Ei3pwe9gfmGL2a5lQQAz3ck+G+IgoDvWYrNdGtrs3PgXxXLcKoI3qpVj+piyYoiNxrGmZQ55+2hE0fZX35J4y3O73Rri6Fkj/FATyecgiW9QULG8Zk6T5nJ3ubFzA6ADHOJ3zPgUw93sKNHObPTxps3yufRyHcUw6/bsBBzgdT/Pf7EWcYgAnz2erjJIa1IqO05koa6N3OqA6BdgMUpMFkDoEmYej1iyk3nBErrI8TZXfa5Y7b/ZCDHk1fbp4TtKo2Yc6/TyLKT8+j4SXhFzB58c4FUQYna+k5uWsbw0jf7eVSm1M2pNMir51lVFVvq3UOvMfB2VIHx0/baipZr6vTkZAJtH4qDozd81q0FnRcQ2Z6DwP+JZcYqy71tvyQBBpaxp+Zn2xxJ/gMCnG0wfUbAM/w7PzHDn75nzUMWzqcUsNuA8OXUjd4+OQRtwTIoE/ISCXensZ8pCWSa3vOS2TryCCEY8xXXtks/amIN59jV2CmNKBdz6yz8l0mFokozLcGyfz//zTn7bfDCDMucP6mKinwIKfez1tjPObs5JoDIJ4i8KqTrDPhy1b010df7N0nB+vF79klMK5lhEufRrGhv59zLs2ZiUR+A4/N0VUR18nVdY/0anj4+2777+PL8B7rjWEOsxZY7QcePNmJ2jseIPGAAAgAElEQVQlzoxQOoeuXb7LezI+Ahuunz03DqpRcNeEwInvVmCqfo/3MmIjIfdQ1EOSwXHcaykBJVOvlTN0MpxWwOO78jvHTZ9DpV3JDO3LCowZ02ThDLCXEMi7TI2fzyfpbepl9sfsf840wJt9TbWdAjyuwRjvPXUXZVpJMAEF65zvAdJJBzeypF3RH+KasRvzrEnhXPofamO1cSE1prZ2DxSkZvE45wfPL2Dhs3zPdHFttKDIcXPOvJfRTH6vOqdRWH157m0jdkEca18galpo3JARMBIEu5d5Pu6p/bG/onvOdw3RP+eVxHCCGiPAJFHlXKu0njN0/E6uJYD0/gJixlvNDyPORjX5967XManujK8ZHwaoJNC1WRIS67zXF6bk7VDfGyJnelAHcC7RRH4XX2jEiPg978o4ffbZZ3ku1w5ji8BW/NWfBAhv329vAIS//9f0IXz2+Hx79hgGDhVRHO7bvwGEHJlHMLPUaaR9BKDgYrt68ixRQQAhtYQAwbfvPwQkrspohlCjvDh1Ii6KbNoIWxwaS9eRqxFL0fbevL4gzsOguetNO8yBNCIIHZyTDGqZi0Z2opYZBN+olL3zWIiwHFyPQyWHz94YHielfbNs7huZ5g2RlaoLxpkcUYrUjX2kPoi6u6aWpZ4AIZHpcSZTyXvK3NsTzAUfIJ00wLs8J3+IfABOBYSKw0ScZdJnAnpQKKKu8wLWp9GKREpGVKPpZHWg2BTWN/W5gPWyRmepLcQpj2S/czGAjXvp8K/G93BYN0LVWrvpibc0r5cU4IY6OqZGxKgvghQCQy6nImvzY/rnk/rTw4/3/7ofQJj1QjRjkVsmDU/HXICXuidSzeZ+MYAj90+dFs8X5nKAow610TIPY9k7hTi4eYRhlkaq2R+j3MYaYX1lbN+930VzjFBg5AKDo9Z42DdN4aiDDTDKgTmtKrrXphh+0mGNsgiqq2pFvehV659I8RnWz9oGhttm5Rhh1hdMoSmS7vOC7TrpMb4hmhqBS7rM9HRc04g6lo1oxTEgXXhUdBk7np/PrM66zhmgTbAI+Gx7lwIcwSokD5E6Iod5v0nHrRx+Dxruz7skBRsBmCGTUld4dhaQZmQg8zttWWoP7KGnWMdB/l+RHD5jDZpORdSNx8EO8cMzT+Q5dZnDwvLM7hHtW6KOESlouwj+ML7MC/fhoCbKaP9SMgYUcSqhNdGleZesYciTSHn3EGpGwPRaXFIc+Yw9S/f6TRQMI13ewytk3Sm9Vg/1NU3tvktLHCKbWR/XjU7GWSOlecZzdbQF9DqNPCt29hNgb7riCIlwPdsQ8AzWu7EudUJ0LI06m94b+yPbO6qozhlr0LXH9yUD1wNbxzop2NSZQzgtkvslQg+pyY4R7+U8cx/GYAVXpmpxNlrLFNJmyCH+Oy2LJvWca5TsOQiD6fwbAdBp0TnPMyzOZp5nnBQdMR2elIEAilBFfvNm+/abb/YoE+uDz5leuSqHCwj/9Kc/bb/61a82lB0VppG0Cwk2c6A9FUjl3JrznTXU83YEmpaaNgFDzoghgoz2hfhbUhOdU2vJuJdAjEiSUWeVAl3/YfqnnYAtNLgfn09a+aiXrqmasbtHR4ng8Rzs1daGtx7NczznxqQfhvRaBDHWeeR3/lvwJkCUWHjy9Gnsu+l/jG3AwERucr49SHcVTLhGBFTMH8+9rh3+m2twJgrsjURJ9FgPqh13T+iT8Dn2EWQB/23t39oP0HH0moIobYQAAbLDEiVBwup3Gi3SD4LgNzoFoFprM5MdNXtMwoprGlEycuo6471cX65L0/s8Jz0PnS8j/AFqi2KrYCTrdoR0VvvB570WP2e+yRSR9HC8rJWUyHIsGD8BsXvOVhAGLNTiiK2L/kZJTc72H354nX9DQDmv7iXf1XvoG67/FuQLmlZAuJMXS6stri3xZ4QYn8gWW/rXzkEECxfcsJKW7k3XsumvPh8/tyWSrekYa5+VNcEzmBXFs0nAuSb8mfZVMmBdizwz1282Uq/P57i+0Wrfh59pZz7//POWbOBXDYHQlmrnPxEQ3n3YPnz75fZ//Lc/BBA+uTjdHh21zyDuAMAv6Z9L24kAhPaI2G7j3JM6iKjFk0QQEZJJU3r6Z1CXNn3mmmd+cOZwWG2gHNRuLzUB4TjgHPQ21DVd9JDvXEVUAGlV9vpZGBgiWaStwTwzobI4TUtrf7yCmOkz9xR2joXd1AQjC9l429FeG8C1CNNn0umXF3GUJ3FimMikxkwNoilwT59S+3Aepz4pmYvoRRgPBTnoZ/bhfUHvMBmCqxr4AiCNu+lrAaMjpGD0B9DFnzraVeXL50dOX+MdZve0kYK2RujG5nr9U9ASdmvqAD2kdaBMHdsX+fRWc6N4cGgYfKdEJKdus+0fyozpVPl5w+MVnmmaXj5DamBC840u7rWXPvlEw/bcnfm5gNDInY4Fc1uWCcfLBuBt61Ag0nRAew7yvojepA9lDtOmN6T9xrT1cBwLLqdHItGjSdG0d1zSA6eFB4foZEznfbmPTrXOGWPbaDsOWlNATEfhXjgTcSACig7X0Mm0TUvEQCbtMwz6OH8BcldXib6z1gHKriEPAoRusr6i+EV93LOmQxJJn0hDWoqcdU5NnQTkJEowtWVNW3RyWsvHvfZn1YDPmOqEq9JGJJNn5xmxWyFXpi4xqaJTpyrziGPXKPZx9mrEYkZJlGtD3pAuqwPJz0wZMn2Y9GqjanWcjEQ2Il+QARifGgei2ag3P3m62yfbM1gPK2HgPtr7G5K6PocD74CDItBGMZjv9fBqzaSsJ3OrirLp4KuCp9HGZCcgp7/U+OkY8fnY3zevc/DwvwOQJb2s0akfA4RhOj801Yrr6YTk0I90f1nRHPpXj4dsKrDTBjI/prEnrXWidrFBkxWS1h0TUbTHae4xjvmz5893cQ1FOQKW5zDls0kTn6wB00Vf/exVU4QWcYPVydPZwLlmraSvoT3zxoZzH0mHyKQPkcGcQ7CtDslDO2kKkWlJOgHcgzHn+VcShnWa82QcJkFrwMXlZVJLsaVcz/fnXObnzukOkMi6SI/Hg7JtIh2UbVz2TNUuGc0MMJj+gtai6qgL0vhOy0f6/CFjz8+zRr76+utZC1d7NEsRuji9k9KbVKjJ3Fidb+/pdQMwTogonu8RQcE5Nlp77bzrcApmANJGNViPiQpdXOyqpHvmx6Sjmrom4Ig93VWKD606ci6TwbP0lmMMiTLyh5RlntM9JfEtKeAaC5CclFTfQXBmpCj7ZQSAYv8ibHa0vXzxImMN+PR8dT8EjEBEkomzKheTdrekFOsor85ubOGinFlbXDI+ZDKEzwjiZGyW9h47cbo47XyPVDjmgucytVZbLkjVJ2A8VjvWM7LrX6AjkSShwX7Hrhv143klAgSlZhdwn5zx43Bz/9hiIn8jLJUa7Lu7/UxeiX3PrgM5XE0EQZ3jx3vyGesf+b1RN+x/ImhTp8g7+1yJcg+QL4HY/c13uSbR5+zjaZ8gYNHXcr65Jt/PWTnqwZwx1ogLuPUjJRq4Nv7wv/zLv+RMWkk47bpn2erbun4FtNodgwLjHeSvAMDJEMtenRR7Vdczv6MOHf9wiQi7ZgN2RxwqpTJTg90slWaPmXEhEON3kFX8O2TwECifgMp5UAE9a4LnWwkJ772uBfe0hAbXty6TlGR+jz+mZooRUglaiSTuJ6Dl+vtZ/ZMihHfXBYT//vs0pr86f7SdHo16Tmrs7x+IyiQXNbWF4cGP2nQ+ef1XT7abj3fbawrrUwNykhpCIoU8oEX3surUHuKsZNEuTcONEAIOOFuTtjWKi7DIGEk2Kw4FTkyAymUFKzB8yoNzTWoV7IGFAWYxW+Pjd/i8KSz8LsBu6VsXdngkbrM4T89G0OFdroVTtYtvTNofjhlAlUnk2TH0LIimNR0WaA6s5CHjHFOT1fSkjkcBkiy5gCL1Ccn9b2sLAF0OCpQZGe+Rcofdwsk2NzkHxERduol7QAVQL0p12TxEGhDjGCbZjWzaK88tM6YznL+nJ1/ntGxml8mBAee+reerQwEY0fHBgUU4w1qD/r6MS5i+pMgVoOJccx/Brql4e6RwHMQY7knp06ikPnbunwNlF53o3DY9b0D5MGBx+CJIU6XRyDYn9ajtA9LnLimYpmX298pA7zV8i2XL+5GumPouGjUjOV8xkxiyRODbz8fUH9k43lvhGhwlU5ZU15IlzlyxFqjpnfTKMo6NvuzAjXrLIUoAxLwI6yVR/EQoRyE3aqAlYWqYa5zDYOF4jcxyMgDGocr9prG9oLrODAxmhUZwjl1ve7rnRHCNvjG+b16/CUDg+z08acBbdb6qgLbn4N4f8hy1tn7Wg0EnwpQp9ruphxrUOAcjBhUn9j32g/quHpQlbHCsKypCpLgppecBfdyjNacj8oToy+XV9uLli91x8DDL94Z1TiRsUmcVuCpwIxW9KWk5lCcSynNiK6j7BGSYHVBgUHn99Bnce4O1TUAIBlKH01e2RfQheKblQ0FWgZaKpdxLB0Fyg/3C2vx7gHAnlyYPNL1bhzDS+aldqvw/z5CxJYsA5Wci8GSajMoopENJm6kNHIeAeeicNGvEJsU8G6CJcdGJXB0TDtmo+EIChqhpiwnGyxQ+nW63btOk21KHtcD1+WOqoc4d+469jf3i+o3mlpxMBH5SrPn3Pj/jDPNvo36pxxm7oiMnaOUZjZ7K9gvC4lAuDjHXs56I+6dmjpQ8FIwn8htAOJEdncQ1OitoNevHzwiUdeTcb77XCtwENn0lFI/bioPnQxxBVVBJGJ1TnXqdVsffSCnfBzxw9gmi4yijYZDewYowFUhxPUD6miarn2Lkg/lKZJUskAHSccDHWdYOxaGdVH7Biet7tTuMM7/fe6BNmm/Ww5MnWYsw/XEAR0BPAO85sPtLQ5TFDg9ww8/gPOPf3Cf2YVTJ9S14rrUuXrDDHrE2W1CnMI1rf3fAl36fgl7nQ4dUwtjnW4FYACKZDsn4qt1awTPXEmy4rteSmH3tLKIjrkHut9cQ7mrozVDif6Z1a9eTUjkiUJJWqe0foOX3PDdWgkailmsG+EY4703cECKwESabKI/v7Lw4Hvw8a2Syt/i5KY9rdoJAVCJKsOq8MoYSRNoY/A72Bf4lxJW9jkvQlpA3SymlI5OaL0g1WqvmAdcSVAl043tPar0lUv/8z/+8+/wZr6l1dl1lTbPeRqk60e7xr5K1wTUnKMH9BKWfEAwzt57HP0ZMxB4NQBZ0Ccb1vdzjq11a1z3jrAjUL3/xi7bemHHjeR6m3fq8rKmes81C1L/RLqyEznruYw/ZE9gtvosiMesDe60t+bF3NnLLOEh2qAr+01JG76639998sf37H3+33aAyevFou3hEHQ7sIOlo95/0IbSGcKMOiBSppCRdbmcXMGdXqRn85tvvt1OcO9KDAI7U9Jy3JxVIl2bkvCVy3wgRUFxOfSAHQhbaRAhrHOoIB2GfwYY+3c4vL7evvvyysrK0QsiiamuJtQ6LMCdpUdmow5qTMhUQhtz48+cxmBziAWX0XByHIAZyatkCRhDCgVGEobq8+qRergBMsZDKzeMoIm5AhOC77yoqwyTFyI3DFdGTqGA+yvNHCe2oG6sACLXRpjTyfGvEMIt8WnQo3tC6OVUky34WECJrX6c04ysQG8EWmPlE/kaYIpGwAXEaIFlSHEQAHH/4Hs9eB6CpajEiI6oRh2BS1wII46QXyFaptOqWAkINEM506jYHIBlRTTPxgC9q5ur0G/mKwY4JsZ9Zj68VDLr5+HlqQ88v6rBH5Kgblg1HqhPOdeexzgRzjujMmzeoa7WoPn8mLSbM5uT7p3Zo6gbTBHl6Xnlgr8qfvBuHh2qGNjtWpIY1oKIpxlFW/MBoN3WX9RaH/PTRLogjKGdNrxLWtsLIeAw7u9eCTNoaSrB1Eu72lBBSzXDYVYuLIFFausBitlZvF085Otp7oH33fWslPNwZZ9NJ2HtJkzzaYgcgiHSYeXeijbZ5AITqSCVCoBgVQiJPpg/hKJWx1uxBKuucw2LSR2V/mVfbGzAerFeBgT0DsR/8YS8TDbMpNX0V+T5jjpIqiolNz6TIvuIN7D0yFdqo/j7rC4YxEaO3I1dujyIY6ouLEBLuVR1R3yHEDcJdwzraAoTr5yC+uoxDEKA6oAq7+/nnXySCy5pPjfUQZ6kbnWbd7ZFU5c+AAvuqTd0R8ySzy3wlk2BkrrHTfw8QKsTDuGHnA3xTG9smzCX7Ksmfdj3Utzxt7yTemzWiPWQPIlCgqqcRD9ZpATXp/UPWTG0fz7hGv3TuBDbchz+eM/w+7XlG4EmHaHU2ktLz9u3uyBJpYb5xLAvE2wrJkgMjB2F/p0G8zpvRXFOZ2E/eyxoWbSPfZz0K9IwK8KyCNh12Je19LyMYitbolLoWzMrI+TjnjYINAgbGzEiADjSACmvI/CF+ENJpQL0OjY5Y7bR2udkrOrM6baSMMsemTVn/xPPaU4tnZF2YtsXcZ118eJ+WKQFdo2Ibx2oikHxHIlP2HCcZAMn1+YPgCv6FRDNzyzvjlDm3RoQErmvqJu/BPl4dc9+R63M9SAhaBj2MzAkI//LXv04v3EaieDZT4EKMLs2wGYs1gq3jmejDAHv3kgTrDkCWVMY10sCYBwAvAi6OD2dWSyca/dwJ6gEEjptkp2IYrDPezzRY9jT3YS0HvLGul/YLEvH8Po7wRLokHLG9gkjJBx1ixozxZ01IxrinmUNbf0i6WBPHdfge74UfwP7Vdhi50RZzHcbR2kHnKX7L9BKVaOMdmCMzBZiPqMZCxK2/m57R2ga+JynEszm3rkOehfv7P+7N2WpaoSCVd+e/uSd/BCzW0gpMBYie8+npPXuZNcs+lwRmj0tuCLB4R8aS53j1s5/FJuCjRyDt+DjzzRgwbnyGZ3IP+Z7eT5CZtYpIHZkp1JpTSjFAlrPNFHhJk4BU1tFobqyETaKq+HX44hMFdG9IOhQfVGzSYBXjybPz9z/90z/tbYj0MY1CaueCJ6b3rT0fmTvJs5yvI/zlu/D+EpZ81to/fo/t4R7OZ86D8TmNsnpt7s28pMPBu/cV98Hm/uMI4cdtu/uwvf7iL9tv/7f/Zbt++8P29Ops++WrF9uzp0+2u7DUrSGk5cTdiMrcw0Yh3ctGJjKYXn9XAYHvP9xs38Jen11UBTQ1fW2MzMRSY4ZaaCNul3H8E34dUZZEbqZGEEdXJkLnVSO0HiSCrNTT2SS0dOpe/4fzwmIl1VNW3NRJBnqPMo4KYVIOpk4JJ9EG2ABJFRK5Q0QpcK6mcbsGFDafQ4brRAxn1C1h5gWfqWsaYMdz47CZohOmC/n/Kfh2k7DIeFYMciJGw+JHVMa+ROk91PQ8axI1VqvjoKw/oBmD29rAKnMWZFR1EKezzHcjeyvLIkjVIMtcAdZa3yhw6rvKwNj2opvVnzcy2t5vZVHTRmSat6ZebsYsjsUA64fpoEVq/89/BITtD0VqYutcAdf0itwdblpGjMS+YHoR3BtMeHByVOZKTd9JN6ZOIPMV52xqcoxO6aQk2jlKlDxfAGTETqr4y3+nyfj0XUyaLhHZKdA2lSdrZlovZF99vG1D8R9pzq1QQJxj+wqipgeJEJDXdhxJYZ32L2HZh9FNGoQiN1EKnigxUcQL2gMAXg6Mos5m2MlJTW69bcfLfRLwOE4P78i6MLq9iycl9a51u6p6hqEmpXdSOgAYEhiMbwARkaJdhOnAGgsiSQFuOm+L4SVWfN44JJP+ye+4Hwcy0UMOrYDkRJNvAnaZf1ZIIjoQRXE4ui9kS3sgNxpHBJR3hjBjHAIm3r3N2kh0LsCY9dF3d+9xP0WeHKvUXo7di5DLMb1Zu6ezvoYE0knI4ZjUcZ+t6ey2vmGu13SUkilNo/4bQDj1yDn4zmsLeTfJNtL/dQBlPdlrptFqO2Q6iRTyM+awpIr2ZYSkpiVKQOFETiRhJCR05hTG8RDlbw9xHRfSGvnDvmEdrNkSMrxeV5AhGBNgsoSJ6pY7an0hz/TFF19mvQs2+F1TxGrzfD6JHx15vlsnuKUNjYxdRiwowHIUqxkDa2QhsbhmWO2IML0PuVoxI8B/wbiAwGfVzuv0uD65R87H2GOY+xKd+Vk/HJskw67zavsGInUheaYxt2PGGcY+oj1Gx6XPyvMblbdGsfXAVX7Mnh/QYLTTtEKF3mpKKiiX2tz7+6g7R917SgM8yyRk63ugU9BUfsCufccO0RPmsxku3jPjN6JM61mharqRDs7Z9h1+u7eHMiINuZS1jrjf3uScPVnSF9+C66xA1DW5qpV63hrVN6PGfsgr+O+ZWyGvZGCN6iPf0ek0tU5nNnsCkmOik2uk23Uk6OB3vnttYkWpVOTWgfa8NLuoxEPH2dos5koCg99HYI1ym2QrtOUSa8geqq5ZyFfAEWPUaPNkS4ySJGclpQKsD4IXfK5ghjKdZonwPmvLJuaxkb+qEhs9FHRp550r9jTjDLlVf7Z7WQKEvcnvWnNbYbOSWF3DzKmR7oKMBk5CkgYMXOwBAHwp9jep2Pgm3M86TOwD38t5Zn3KLl5ToUL9bJ6jZExJAObBKGza8gwBi78BcOKPKqbYgmZQHMX3d80JQkPaL2qh2ro1Cn7wq1vGwxwkxXMiq16jZ8YhKKAfljMytfCTjUTkbfc9bafVzBT3VUA9tZGjgCoRQ4RQgkkSrudH+xLzPXBOMmEmw85zx0i5tpK50hdYCT2fw7PWzBPPXwGvY2kmCvdlTlUZ9T6xsT8NEF5v33/2f23/6//0H7cPb7/fXjy53H7zz7/YXr18GUBYURlqCAGF7UkoIDxNmtNFooOkjQIOP9wg2/6ufQkfPcq/TRllwHhYGLjd2EzawX6ILPUPfJ5BDUM/zKQKV90gTXsk+sX1PHhwyDQ4WSiTStqDj9S+Fs021bCHRFJHUmvUaFeiQNNzUGW8Q5QQQFYQwMLgGoK+LNwY1RbtK9ySg32ApQg+KYYpmn4fBxPQXM+hrRt05kwlwGG1px7vigHRUMumxYGZmgydPT4bx+H8IhvZ2oUAaRyRSdHk/cKSTNon4w8bIyDk2rIpjE36NA1wDLC1f9Okk7rhfadD/dh1+zRNL8QYTBp1RzadvGnk3cvYdo4PNQlcswcNLQKmcXnGuqIhnRX/1DCs4FHHNiI7AdYHQOCa0olM5ICI7aQry9CtkQLuFHZoGqPqxCostDNvk67Y8a0QjEwia9dxdQPvKTe0IKBdyThPpglgqLlWngWDPKI0OleOm5LbrAn/5wGVBt6TlsrPXJcYQVhdWazsoUlhYAyadtrPN6J3skfjcv8lPdfnyL1HZTd7Lu1FO1ccgOxJ1ytrYQXhfN7Dzn0VVjkKeXUarZ3TUcFmSH5Ys8KzpB/neTMGCvCa7qvIDd/3ZyFAphahjt0cNPPsEjDpvTg2iHRG1m4O/+kzyP14H5wsHVIFpXS6k6o+LTwApBwSOMaMMeNNKwecHfcx9sqWGnuNYrtHNKIAIWPbgqT+H+2RR2x2D3bIrB6qEjnaL/am9tFreuiporuTZBEZaQQDR4dr2qvRSCPrREdbJhiyKfWqo8batUA7D+agWQiprYZxj3T6D7vzYjRwTcMBaAD0C2ywrRVjMsrK3zr9Rjp5J1lj1xRnDoqs617cD+JkcLS2lc/LdrvvWMcFYtR0tr0PDlNIzpxlVS3985//nDl+9qzCC/wRUPdaXW+7JYuSYcV5SrY13d6sBtaWIhXuY8aSOSaq3RKGpnMz39YneW5wLdbUGnGRjHSva8u6p6tKvEb++e8VVArkmV++y7vyt9H5OkItJ+G+PD9ACAfcNgMlkQdATg2VkarObQk9wXalDVq7pWPnZ3ofHPGrPP9339U5fcis18ZU9Tl7Mk5n+5a6DqK0PUQimQOslZ///OcBIZ7NvI+ObKIWmVSzWEpW88c54Hu2PAC0SN5o/+g7W7BDa5Wnecc1qlDA21o5r81z8RmfgxZJnJ069PoAB5+kABjHkrWyOtra3qbis845dwYQzjjp1DZCVie5IFQQUxE8flZy+yyAP2I7itdhA0KOHfrPxS6P8uL6fhI5rmv/5rOMJZkaBVI951l7CNTs52H6khZQ8c58r1GY29hcwOHLl6/ybFyb76/RHe0P32POWmbSzAbfke8ZweW69WtbE+7482z9XGvrsdGSyc5DFPUDelv6xL+xJ4pB6cuyzNwT7f18m32lj+zacR/pu7mXjdyxLk2f5ppkhLVMh1r9AYQTWW+EkL3S7DZ9Ts8328h1T0DYlpRxf+XMmj3C+iKzxvdmvlsWUX/BvSkRVGB3ECpzHPTT+I7nAH9LHiXaOZkGBzDdSLV2XduwE5bHx8nw4RoAX8a0a73nFEEdBTCLMw5kijbb9ZDsq8EK9oLu+x3EFPh+cMRSc6vPbzScf4e4RujuhwrdhXyb7zmuPw0Q3t9sPwAI/+f/cbt598P26vnj7Zevnm/PkTyP13Yf5dCP23H+d3d/tNcQkjKKM0qt4EnaMzze0IZ4f/NxOzu/jNLoO5z8CB3ct+fdWQ1A02Sa+sDry8B+4jBPpMuGxyw0nZO2mOihLKMAo4tjF+ZH6fXJnWeQGKCHjsC6eAQAXEPmQUPioahDQRocbDebi+/B2pkPHUd0HE1TS/KMN228qxAFThvGyBoqwaX9yRj+sDempMbJa4SOz+AQynTZ3BpHKovz/6bsTZcmS4/jzKx9r16wSmMaM/3Q/d+AxkYSKYnizC3ox5AEiV6Arga6a1/GHnd/Tp4qtITmBxa76svMk+e8S7wRHh4eo2fq+PI57sWFLmWT52JR2hS9C7L1BzyHjayljwSh3caNkSNYGlVU48ac4ATHIVh9mOiJSLJCNjVKbXtgZgtDflZ8ddMZSOgnKUQiIpe1syD3Wnd5M8hYDC498tAAACAASURBVMJqN4PQUX81ZLgIHfNTx9g6BTM5OIfn9cA9c9AEyWQeVhcqgFGBjqK5OAvtZ9hgGmfRsbX2wKxvHcwGN6639nC8qg/qlP3zP/8uawnjRC1uhAO25s6BuFng44Bd77winjp2FRkoIl56QfjxEVGAVltH9Gxguy9azxnRjTftIaRDyeup8R0V10M86++sInmqHWGMm0Wll9VVOEilTY2lxpf9wlwyxipMJrBL1qR9ixzH7L0XrS/0PgVkREIV97Ee2LXKZ3Md7gma8sQ2Qn95/epQFGa8pL0mYN/eCJ399q1kXa0NDFJOZmUZVa7v83PbBBHQJrOP1+c0a2mOaQS/VgdryxUdR8aXeRFMOx8W1lgyl9bKMIZm7uKEPqyTkUNwmWZFowzkbROjE9HaX2T3S5cKwnlnqrKj3/PZc5ZfGm2D16495oAxStb8NmfKg/T55HrSoGxxcna2GfvSv9v+pM5rlaTrWAxIWgCgPez5UXvP3jM7WZXTmzmv0lrlzcCXZB6L1vNfBW/MnrO+QdLZk6xJAw4dFrKi2IWvfv9VnunzL744akJSOxwnuT3fruh3a3nT8zNUq9ZIsr9Sr/rkyfZN26zUflAn1b6JQbaXRauD93xoP4BKQUDmrHakYGoYNWFPDDQadbvOR9vh8Dp1lM3cTnQMJsICHcaswVwzidyLjr2sBu6L52HfkLH7/b/8SyhviES5nlWuzr7I3PKnzhbgRM6NiZ0olFWA7UZsl7RzAxTmlD2FP+F5V0GmZuC7Xwr0FsSo3eC5rD2zdID3BGR9+fLyb//Nv81cALji0AJQhHWyvsqeF+d+uzl70yKq9ZPYLd7H5/FvdBixtaHHRfn7fcYI8ImMR7/vOs4yq7K2B3oBpjDHv/xlsxsV7GqAapbVjHJr+68aBip6m927OskN9JmLnndmyqoszDyFiUOt+eieR+uKDwUz0gprz5669QuiNZQh3c9YfByUF8AnyOE9ZGyZszq+FdNizfP82BbPgXGU26IM2n/YTt3f0kEbBLffXMDYnWncO/sigUuYFg2EGLmwbgJmEvCiIFv/lHXZeuZmCwXcBEbObAN9YVkBAan347g2iCkzqHuKgPBPB1sCyjP7tkHPtbcyl6mOxSVrUaD/aA+TzG8DV8aeOeMZ+DfzYpCKXcw+nb96ACj406mLK7ulZ3DZZQo3Yo85I5tUqR/GmHP2pA/00Qu6c2sWVOCDZ0B5F3vA7wRn1Ndgbsq66GsG3nwO5htAOudmM8evs/YVDypIUXGrMrEquBggNYydBpKWQOlfprTrwyXiPLXZ6DMIbzfI5b0Cd65RY4dzq6ueTVOJH/0ae8g6xO80s++6ahKhZ0P3S+dYEILAH8ZBRCLHlgSIi0/z8zKEb5Ih/Pv/9l8ub17+cPnFZ48uv/jiyeUp/XAGaDUgvJE/BIS4jLcJOiJKQXbgRrKBDzjsPtyMkIwZwrfvL5e36zUVY07WkI03ueTSTtZzZUhSHP1ko6CaXpUIrfVrI/lmIkJhDD2DdH57nLFJiyKUSoLhiwiFGa5NeBzGJZSaaW5bgRZgN8WsQ2QwaXQOykTdEAvVOir7D4rasTByGNx/0IbQHy5xSkWYvJbBqgFhaYNdkCLPZ3S2veVadxPn4+GjOFEpBk6LgWuJW9yWUByKSnF4XLOzRS9sV5DAbqqUCSRSmF3eMws0KGLGloxRkd04zXFUWxCdLOZql/gejBc/DS4e5LNuLMbjnAnSuWSTcxiwoXBYPARjMD7JAjovoiFcIw7RgoEjeNy/DfCtjxLx5V5i9NdI23pR7r0ZMQKmGx/Vu9kOIpkU6Gqpayza7bgzNkFN39WhZI5zwI6G8HGAUgEIA9KK0PTQnVRN/s7PP/zjP8RgkMlHaAnj57PlvyJpo9vWfS3N1mbq+d3ouoxfaq+WaeU+Etg/qAoif859Aa9Gr4Flueo3sj6a3ugzJsu+4mgMrmi46/lAgWNbKhDTWtQCRQn211Lg2soF0asGnzptUXU99TgV/eR7FEmQBsX6MzgPxWPgCl90nnfXozbC7LJ0O+shdKxyCKWR7P3jgAg9eJTRgA3rAcX984B8tw5i5m1qq9LaHZ/OO45P0WbWVZyxUFzKSOA+PRSZAx1DnpWxil3CQR5tvXSjjpsHKduEAMx2C4IwrF+uffycMrxmYGEaZL5Gp2Wtt4aSbEMb1Ge/krm6UQcsgdeEbVzn7SEL/bXOZCmyqz+e4EGS0GYQlpE2gC2N/roeRP25hoBRbVKVrZlz3kNNZ+zawBL+LorvmulhXtuY75sTI62QNaYSa5Heor3JUr0pLZP5pq0Rz2U9KWMU0OX2nQABAQMJjH/EeW2roVxvPTrN+Lq+GfNQq9ef1bMnSrrrN8qYs2ap8RF0y9oEGHr3vuUbs+8CiQJpccTMxN1rYCTISc1rzobRq3PWDZUX5Iud27yY1YnNnsomIEQyhH/4Y3QFACR0pNOXETu4oDLsmc2v5+PZ7npmu65jx06MAZ+ZOeX31KLZQgbwRkDBcotkVka3tk1LKNyryXc/ct+MwTnr2oCzYJtnQspCoOrRuinKuw/jyOOQe0YmA5Q+pQ2w+bt9THWqtWsqEQscXzdpbQ9/rJEjkLQGlf3AawmG0TLYv1XIVkMh+2yZXFvAmMXwzEmwG3CumUVBIZ1ggwvHgGdnnZTGXEf+AJcOgTf6Mq89FmJ58xVZK1w34DqteG43A+ma18cQMIoS8fQfBAYPQbWt/5xVTd4ethRfyiyfgM7Zfpx9so7DGBr4yraOmi+gjT/bc/0q7aprOOdcooRrnbZnNvMgYCaTTKA24NPqvlOXDSNiTDP8GgKXZrDWd3KJA96TfT7QlO92HcY/sD3bsqSMtWJr57Xm2PB5xl4wKvthdsnPRixpLaU8t107XCfJmX0fNiyB9c4QPqe9O9eG28orZxaB0t172WecldZphw0HQ+YoYWuv7sQbEcKsT+SY8uwqdWOHuEeuwThjA0z4yCLTR+CZTJycz/36He2rK4DiWcI96GMTRKO1wlpn/xfc7pleIL+toFgX2Eq/67s/ftcWWqeznRgl//65AeH3vy9llICQDOEvP3+cGsIVIjZDCAKA04ZhuNy83IEC8xMBIQEgwjLUDZI1vAc94wJSV4qF0W0P0zmn46hnkEwLT5gkKHGQoiJxil/UwZ2ox/jHZHhEKIIsvadOsTztoKSntKtp+6Nn2CfIiofaOSDEQalzd0lTURBNUcMYqb0O6hNUZW0K+AyLSKEQqVhSV38qILSWJgZ96LkIUIq0J7nLwc61WSQJaDYGBLT5UZAmdNMaUeZCx1TUryhXldRC3/jQZsNSWA5RmdG5uC8obXwu9IE5tiJmQR5ftPaJH+YgC3fZLii2BotSFDSooOjWATFvio5wHQ1zDocZv2zeiYVIy9W4GHCVbttg9YqcNpt6/Dl6R9Y4cgCbrW0m9mGQOcYYJ4J5MVMdo7bMTKlaE+9ZHWhogDOUojc8T5ye8M2v2V/+jqGTslHntYFmAY7L5V/++V9aC/HoYYJBnEidv9THrb2L9ZfdL6VYm33L78iOBM2qNDt7njEGOIjzuYCMfwiu1JA10GV/YTDJEjB/aYmyoKY1Cs1yBzElwN938Xy+5gEVY5kWKKgyQo/qgawDVSPNGv4x8yLIwnO5TnGg20+vT8y6iIMdG/QiDraZAVt1WO+awD0U2ms22XqLzNVr6oieB+DBQfeQ4busZ+L9CQgePqqCsnTS0cqYWww068t+nmk6O6SxQS5odL/LwwrRHGwMP6wLMno6Lwq0ZD3SeodDbFkes6JBvee0hPWxHqQiB2nVkL3dJvGADD10yxJJPaSiX5+oC2pTeHYPO1HYoO6gsEOZsfHaZMbbP9nLsf9r7SKwlP6vbWHCmOvMC0i0RrTgGM9YFLtZa++ZdUSAe878YoNbr17mBN/BHIJ0c+iacagJ7b2V0t91ZCZbhWaz1W3pUMfrvF9DH6Z++ARcqDjLXFJGwZmi2FloxjdvXr759ps4NMmwry7QLJ7CT8zlAWwlEKtyc2zfjZvtyTdg75tvvrn8/ve/P0okVDJkvOqgNQMa58Ta0Y2lAJ+ZdO2ugYhBTw+e649ZRsGoa4Zk/XxHvWQuCYqgjPK80mCr+FqKIvdrL0vWVBy02WbKG7hHgimVfbF3BFzQOSNq9+z7ApJbZ5xhv/rVryoi9PpNAbut97IruvYi0JB64K4F2R3MIc8vE0PQUqG4ZnVffxS86Hh++823uf6XX35xtIJin7Ovv/n6m5xXn3/+xUGB9vzLWTtF7/6udaB1GhuACvRhS1kvOJcG7swbe8FspwGhfobOqmdsQfkqoHvO1+FvrZp2mnE992bzTP7Yh7q2+uEZtFkJ+KHHhcZ3BVsEia5lLM3q8f3OAVlBfKLW0E6tM/Re+0q+D/WfsxK7y1kVQZd793Ie4ItYV9jerGTpmjk1SDVLZDDNOMtYwM9h79DiTGFDhAQ9H8068xmudwbJTQpk7yz4ldFhoOT7GZ/4RTcLHBtk5rmnCh5xwiePs974ExZMSqbepo7vi8+/SG2ka8Gg2b0rrbRUxSvo5trzumSn8XNSZrSAsayM1qxHVPHx4wYus8/aD8eSGnlbwpHFo74zfuaH95cvv/iyYMULfOmyivjhDPj8s8+3H18e7Bzttr4cm6jxQPdw2IhQyQda+jp2Qh0AkwqMLba72bjSQXkPrMCuk7a4Ip6I4ODDBxX+CcBTv49B19fNa2n1Uj/YYNN9xvmoUjfvKTun8Q57l/dHYG/t1fTZM863bl9oO1WbcuPypz99f1BGuVaTP/UZf15A+PbV5bt/+d3l7xYQ/uLzBoRMJhlCWkyA4fKHoDABIeg8B/ZfCQhRF73/0IAQfvayJaP2JXswaf9zw9lQQU4UoqD4k33PgN4mwu7mkuJnc1g/y2RxwMT5uHP76HnVA74pWp3wbNQFhBaeW0Bvra2BFe8z4vd3aVieZymdLFme1QQGGRsaZk1gaHSrC4ujOTrrkSEcchnJ/2VagqJl8zW1ncX0rkgKz9d0fHvb5YAeMt0j4kPQEjafnPBzMX5EZWYsoa6wMV3Qog84rwY/ydi9e5/rmYnJAbVm79LCRNB2CxNAaXbRwC53t1rQOCE323y2jmXrp3DAMrZTJhUhObK7q2+zGSfPbCalNOPWVJ0DQpEvUX7u1QyeaC2HWzJlK6iGmkEwwroCHHBudIw8yIIcr1G8DoZKZIxhJNFT00cD5zehsBQQLPqD4xmRH7IGtEOIkmkzsjp+GCYP4mSAJm4iUqtz8LMDwj2/AInrwzlkDA3ONLCs69Aah9aeA0LXIO/FObWtAH9PbeqD9g3FIIvoaXhzUP+VgJA5CnVumSqCdQ59KdkJiAaKSKfwYBRN1kCnnmQN0xWCse0FdAvrbggYcKxEa8+054jK/OnPa9xOP6vVMUPXeVn1MO6H70r2LS1DFoDmPlsryuuhKC4gDGWc2kf6OJ6EQqyzC+XkpAbqgSiCKEU0qOocxuxZsompXautyAGXuuSXCWY5ZBIQri0Kh6u04I9AlGQGyNyjRtvMTerm7pC5bM2aNunMPnCd52DeezJfE/KSXtj7xBm40d53UuZHy1E0iH38FwHh+p5hN7FvOLBpSDwU+KBQTVxBxBW7w1mVIGkZxASE2Owb0K/a5xYnlPusCvGDjFX28pBeqcVXSn17uGHDcRgNjl2P2iAAB7OoZHYYd4OoMC1gnIxmGDBhTph1l7YjuYZkrX3lfQRFZAlxDglm+J1r3gxhE66106UL9lwxS2zW+KjDGoLtevo0IGSOGE+zMMnWbK03QK69LlKOymOddfaUWW1VqlEZNBtbh/xVAAzOomQBX7+Jg88TcJYnCD/1b+PeBUewX+wpsyGMG2Ng0JCMywAM1ivz3gxAgwF8DsCdOnac8xOnSHai1xWkPddVCZpA77Ifq1l8AkLWja2DwuAJo4k/rSU6Z9MECI8ygwk4BbgIgH4zGZGxQ4/MdnrTjinFmDG+BFYKj9H7EYokNoEgpPoKBRA9M3vOXwU8vDfWsdn4nKUpwyg4EWD8ztq/LIjVLpkJLUPgykoJU+zwhXqeMDdmobg35iNgHxRlGArQex/cr5J4yjAKmsSevX17DQhRqv3hx2SIsQ/s45zZ54BwyQUztgl0FxAGeIa2ugSGAi9hFSEoRTY9bdlKBTUgPAD5OzR2b9kMeyAsgQkSMnecEYqMJbFAbeydnhHxl270zOMZuSa2gSww45AEytgOXId6SPZ9at9evT4ALn3e+sbNTCaYGLsJW2RZEYEJZ8SxFmCbxNdBKZ8epOgPvI5rpvgd8+GYmljg82b3zB4bjLKmODvMhlkOxZwwlrRtYl1xrgpQ/GVA2GBIH0AlawP6Yw2vxIjvNChOdm/6HrmnBXKA1ASuqIszB9hNA7y2RWq9eACZE4X0AGJ31spCiTAa741N+bB2Wi3TSob4QwWwGFPGzVKbiHHeb7mMWVn2Bzak9NyWzbHOrStPguBnZQhfv7x8+y//dPkff/ufL29e/ZBg8MvPCAhRgOvawF2hfhBRGToQJiCEFvgTASFsvRdJZd5Ju4k71Pms/9lZxEJjy4Cy2BJwvMNhqoqQgUbELBaNY/xZnBoODAMHsCg6KFZ68EwZqJH+FukWRyegmcUiGvLfiySE7HZSJMvEuElGrSLbw0aP07LCVOopdBSbhbkVxUE2bikv0HIaTLLw2o6g3/1TAaGbhWtZ48R1uEcOTI2bu7cBVpE1a9m4tugh9wq6ahYQ59X6PgwINRz2QExz79VapZaP5u+RyW1KW0RKw39I1b9995FkvlkCA+6zs55AdpvHWhOpYyKAMbrJMr44JPRb99WDybYC52znGSmPMaUf0CizUmMj1T/aTuqO5jRgbDjgE/SHT//8aBfA2CkjHudz1LHQwO5XQj9G9DVKaFWyNcPKOEkjzprEGZojkk2LCuCMAnuAAyIbOhTg1lVIpdRx0BCcaSq2IPCAzfx/Qhn9NEOowqv1uNYAhlq4jLr0PBFAkUvuPTVz67NmgNVMZA9ejVbn+87RV4jvwaByeGQdDCTgPRwsHHAFUjrfXA+jxx4zWOVzMbYDXxhzPqfzrpPZ9XE7TlrBm+65BiL0aCxiLsgStI6M3ptmlswCsHdx1Bhz9q7ZQxwJQBRqCmz1YKP3Zp4KhjHW2LfIx0uRHUW7Qjqo3M5psR/pMu/ujXMNRMCS0elCvw6FtA6kgjai6EE7T+IbCZinuhgqygSwmHf2ADYhINMC1/Q4HdDRdXZV+Yy9PgmdWFfJvRgEpD3N6MnS7czqntdK5640+9DqVsOmYy6qWgBM6mZtn2q1Rdv7We4ltSO0udjZIrB0UIUW6BlU8h1hUbiuzlTNZYciJLK62u7lCpLJvhCsakuT2c707L2bdf3V118VvVVgI/3Dnhx0cx0CHVxtLM9thlX0mvEi0DP451kBagwWys6p00qpBucJvf64DvcAVZasiVL850CyZ0rrs2JXVtdeClop8NabCr55pjIHKgRnriaqho3EoTlEKlY3WlvRjB5OMeBb64NbZxPA6KhPrO1osNx6M7O0rTEtaMyYSIfmfQA1PDfPYQZeR7q1s9QqvYrgDG+y9YxZQcFIRVB4hozz6N8BtgfuHAHh7Fzs0LJWzDtBiOCyTCPmIP7Q+pfGN5j/keAdavNqHwUQBIekdUap9NbNgFdxbnOewFAqAEmwx9hKkWR+zb6ydrhHFJMrHFJVWwOR2JaJn7RXbzMeeX6CVajsq/9m3qT9BtS8cTOJBs5LWwrpB0rLa39SaH5lFYQuGJGVu0ddn9T/tIIKI6PiOgEQUIhen0ECIGwM99lSmtX+Tkgvgenr1m7yOecma4ygf0EW+0FgrkC+fhv6AG0fYBArkFJRrdYSShOsP1aqn2CU1EsTB3yn9YJ8ju9lHptBvZmzCFvg3mf8peUDDjG2R7uTzQXfyZ7gNT7fetmy57jutb1TA2kD3mToX9Cju+18BLcNNPicNXRpaSQbb1nDA7hPq5WnFSuKD9v6VME5GXMBCSdUlCB7Z0FBqdoGAIsAqlNl9QwXxNJXsabbc1HGAGPK3BwU3oitARi0jET/kbXKeGoj+IznBbaTObhmbitQ6b43UZB7OwssnspiVCtmzRlsw17A3gv8a1/x55uIKOsj9m61pjwX8yQ4IkOS85P3p50fdGzW6c8NCL/53T9e/u5v//PlLQHhF08uX34GDY2AkHpB+hA2GPxfB4TUgt1pDeGlNYS0oCAgfI1RCIWlqVfrNeqcFK3jD06/KVhToqGeJTqvYwEqy2tBS5MBaO1L2gRAHXlAQ/NKJ7v54gBiYNK3rMpeXah1WnWez4XYfCvo2Dl7pBGok1RHtwu4TmYOgqGw0gwxRrxH6XkWoRF7HZyqaX4aEB6HgDS/0cBYYCzwZO3GDTcDKLc8vcJQUrs/St67qj4x9qoL8l4XCvdXSgOqTx0PERvuI6jRskMeWnVwcTBac2WT6aqz4vjWSOq8GhCGgplxo0F3aXc6qmxKgxJRHOY/hv75jwfSo4KrDu01MLoKiBioFvEpUtyAeXOebAZjdD9OfIPGqvAR4OjEeNAyZx6KRZJq6HkWxiKcdBTDTm0+dJ4Yn3PtG85gKVaVOw9NJPLGPWTOmdvsjWXLGVcMBt8TtPbUm7JZvNYC8RxHDeVqEETJ/oIyGpGPBm4ZRwSZxlnnPg907eiXWQEEgzfuW6469829BiRZcHcWMGE94gxLsxRNZo1BAWHNpv9fEHwyWM2Kcj3GyEb0om98F9fLAUtwNwEXBoZ7wvHrOp3I0kROrGMy+8qa7PquAEKyBwtEXP/BTTeWjFXsU1Qz6+hjA7QLzmMciFFnC27RZLziFPwbZzHI/VBjHBMDaIO/s/NhE/bYwzWxD92SVhNrQxA7N5GJ2IrVYHKgc4BI03btmRlhX6SwPn3LbuTAhc5jQ3ll3HkeMySuNe1H9yzPqYx5na/Syd8e/SXZC1KMojZoH7NizgfNMftp2cnKmo+ONCGT7Ku1Beh/cZZLHw3z40Qb1b42m1ERBYVZrsh+M1V+Dwcw35+MbWpMGedSgK3VS1uWZaENVPh+KV+i0tYw1QaTNX13+ZqAcKJLqWN7SO/Kp3l+QAfGjblkjZDpYP+wVnmNdSHt3M/iwFfVtD1eY3uhG93uvur+aXsAHHpoTp6FUjXT1217iv1piYdnHWOTc2I0MOYrz3T3XtaKdlJwrOBjWw0AxjBuON5kxlh7UEMF06RW4zBaMyrCb3BscC0VXGAvczDRLgVnBI1Z84JxPb+qWMg1AOJC217bGsYaqnRs7fffzze51pmmBjY1Z+03ybpi72d9opyYrEazOtyztVmhTH5Cu5ZOxpjmXseIijrg5cbl2ffPci5cQevubcBoeuSmVAD67F0yBW9zP82stC6V/wL6WjpRdkGZRfYD9SzD7+L++W7un3s1O1s9gzIIoPHxnawffK6cm6nPo4n6o6y9r7/+un4RLK6dfQHoV9+a3pj0Ol1NZtbxauZklfT8uNbP957aouKsCi3TinUe2h17RqDvPe0jHgfYmmk5zjrFrBhn+95qhx1zAzTuT6Ahe4Jz8cS0UDwGwA9QJgEIrckePDjGu3tpwmQw08boEmDjOXjeCpNcS2EEPFW3tyVN9tXLV0cN5pUNNqGxiYkEIKQlB6JhO1ulv1sukWB3NFrWbWqLaUlz53b2aksOaK+movj8lAiktf2JbCfPZjPYZj3Zn6pecv6r8J4E0Zgn3Ac2gPngOkdGPSVjraPNdZcZtSREhXLHmGc4fPNDwfNmgnvGzH1p8Mq/odHzfSn3eEgJ1qPYOGwmOiFndg9rzRYaUPzNDts+j2eLXzigITYiZTBNcsm6MfmU0rBl6sMGWfsaWWfahnMdYs+xZhCTxDlAGDQamikG2Ko4YP2f+PF/PSB8d7m8fnH55p//6fL3/3WiMp8/unz+5MHl8aMHqRNMPHUEhDhLCMpg/O4mU8i/Wcs3b92+PEDYgoAQp+negwSEL0k7H2nZKfcMeW5/sFJTQMRwZBvwNehbNBInNCjH5Plx3OI+WFw5xR0+G+frmvUumnNyKKMwtgxgxWgqYhF52NXR8AHRyjg+g3vjOE7IwdqYBJITZrkx1TOCU+6X5+BmMGQYZCN9edcGYoyDAZS1LzrpPmfueQdfHNItMrkgfC5Nzp+/yNxwYJjFgnLAM8QRvV+aZwrUX1fsxABcxJB74ftZnHGKP8Ddrvoaz5Ss2pyZIGHLNuic8/4U5o/ieRjkNZTXwDDeHMLcG47DXwSEo+kE0QqqdFVW1LE38Jcue6yZIbEJ2NPTsX1rIr4zpxHnBkUm65sYFxwG6VUYRp4Jp+JAY9dfkA3rXLmhBRc0jGYxinQJRFyVG0td6rxaH8Vc2fjXbHg55K/TnJRDgWCnju3NHbzdV1LydNw1Gtb4GOhvY80QrUh5oIOZlAIB/Y5S5KbAyLiOvqNCppkk7hPD2MO1HPigZqNPce3sm/W71HjjaHCopD/pENdQjCYI43p0fIO0JyBEoIcahdaiWbObjM391mDymk6+gRZrtm0i+FxrC1QpZN1KV2ZyvFfHlLVN0MyzAFQoxnDQxpctOKvvFsAq6GUvKOab3/OM2JpQQibcIT3ucBSn+qtKrvsAR57rpT/UUGOuI+jEPBA8MCccECgNHhTqFf2LBnPwn7Olbc1RVgNjlUP2CAgVDLpmbYK8DoAJDXWHVpzS11WoZQ+ce/KZvfRQVxU08zulP4MynUrsDuBR7O5qNXhNND0B0Q5Yba/1G1eK+ZUeFKGSCbY0E9UMspk+nUGzeRVMuop2qSLc+vFSLFnLBAlXu8J51Uw2a5P/Uo9S8KPBm39YA8jddz2UKhpVvoePcv5FQW4BiBkzzhGcHUEF10cAx7t3ZRc4DQAAIABJREFUD8oc32XWxj6VqRNcTSnfFTZIgsaCLMnQHvUvgFGoOE6IZk5sMlecF69eJWPDGeFZwDhy/4IPrE1q5xgHwDeMM/elQIr11FwzGZrpDAT0WmsW6YeZ5zi8a549hcD2U60QS2uQmmVM7TTAD+cyYMXLF0dAH1AOEZfVyjH+yZbMoXZM42Pcun3UYRn8cM1kC1EIRNxuGR2dU0Bqe82dQYQGy6Uosv9Yi3yGMeKZAWdaq07blR8OWiRjB63b+SIYyTlz907qDtlnBAGCt4DhBtA6kQJbrG3pjT1Pr70ppanxu1/84svcj1R/rh1BuffvUpvGPZL5FkhzTScTNabTwSSI5D40w/YU5Qb6XdceyAILVQHGBjVTLVOkGZOyNUIrnPOrPeX77eUXGxG6dlU6BRvSl5b9t33CM5lQ4Ds9uyrk13PmSFTEptXRBzzRtmZPs3bwJ8coCMV4bLf6tldldX09bUHB64ooNVjsWAU8XxY2Pslsl+JY2kj9G9VEuW8AA3UFBD/x6Y7Sq1AeC2apvq1yJ9+fQCrA5lXHIaUGp9Yjtg+qgm0DvNR0poSgWeSUcc2mKXCoKrJnBnN6BoPIACs+5H4yERCVUfyjnef53JhNAkucKwCqZspgHVk7zQJCIJJ7CUh7HxZB6Za8P2VDr5uZk0nEd/KsgEbnjFxacqwveVpCvXwVgMKYoWfklZ2WoHbU0oIwP2Su2WP67ud+uQEyb93Os+qXGwMJkJqB1beo797Ey88MCF9e/vj7f778P3/3t2k78fmT+5enj6BzPLjcJZ3JIZeAsH0I+Tsb6xEZqESoUC0Rh7lzefj4SWoMX73+OEPI70TOODgM8DjY03R1bRTa34YmxqS2oVQWGY5QRRQEa9QJrFhoOEMGcrnmnP60n1BenkmIrO6UwlA6W9ZL0QsVSG32mMlftoDfdSEh1MDBdS8IAgczBhoaK5NRJR/oFrfjeB3KaDMCFjGb3icDyXt5NpEiHDeddlWL6ryX3eH/N8CIUtNEbqSVgnqmBm3N3XlY0SEdbJ0nFpV0qjgqW6CqW8apf96sBvdvjRCHD8aPRZss1uZHJ4DfYYilgsY4JJAhGC1NlzHiu92YOmOpL1vdJw+Nk2Mxf4Le1DVUMEcAIAX9WYfjVKclSSmbcXKmniaKlOzNUD6za2YnVC1LJm41NnEOh9wpWNIm8HUO892TepeuKyXVrO6nGV2DMkWWGF+eR+VKxhKDblbWuiPGhHWjuIHoj2iRxtuspFmUFruXvmhtQAIb6qrWoLooZsdOR4V1wfohUFWdMvTKHGjvp3zXfZkajPQ9miN59GtrHQvrUgelSqLtR2h7hdAz9hnsRLNPawg+ii+fyV5ew++Mc3iz3R4ivNy/GRzWKfNmprxtRprF7mHeTIYUMdZpsjyAHwuGD5oPfb4ybveurRqS3W0WERuQGoCJL8XBmNBJDurVKbnXpFVGTXL2L/XLO3hr6GnM3Oylz1/Fwc4XGQFbFSTzmR5pnQPez3xB2SELiK2zlYXBrPfgvCtM08yjLWi4XoEr1xr3w1gFvV+dGTeuo8f4/XGqZ4yJ2S6fwwbGQdNHB7Y+WefVgEGaj7TDHIRjJPBea05EwK/UoQZiue8Fc3FcRtXlXshU8WOtjjaYZ+/zTbBrABrXUzTEWlfPiwb4rXNSeZe9zVwEHZ8AFnMtNbYslmbBWYeivIJ8tae0IKmDKcWatZ7gdKBqnLV8d9WmDcKTUVsmKhlkSgLGZql96JkqhevcxiVB4ehboXNPLOfqrJdyFicQhVpUtxEbgZo6xyXZyrVewfZ89+zZqGZ3Wiv37v1HLVYCML5vmwUz/ARNseWpt6rDyM9x/6HoFVxpy4H22bSlk4EdrwvYMU4AR4CnZhEdU4PDT+t37OEGjS9ZtNW3cx2enb0VttMozCm1WL2UYLWAqlm72KfMWeuHeLavvvoqa++3v/3tEZSiwBoK8YcPh7q4bBbPT64VvyA1pm0XwE/YBGNSZI/ealubiPcMhDzOktwvyoX1m/jDmiALeACmE1oCFGPPsof4bmiwFZl6FZ+Bz3COch9SMLVh3GPOWBklPz6vo3sDHYG2JnAv4jdFcds6xKgmV1QobK6pFTMH/LQGc8AUTIm7d44MfEDJqaE2COu5xX2bKcIGV7tgJQwTrBEwijemwMTUqRt00he48ymwxXcJMGRPnjJGpebWx2J9q+58Va0sYFLqKfYYsZS3YTbZzkC9AuaGTSioEluzOST7FObAahkFR2MIogBsjWoFWML4WQASNtIosPZCjSBRQI5rS6/YorHJ+O6cwevFqx/Lf7OXI8rWljAGP/qj7EHWJ2ubz8uQECTm2vwe3zB+06i/BQWu9HLbGVmewXV5LuYWBqRrK/7kSi6yWT8pKWE9Frxvn09iE+4F8chQZgeQn5+xZ+JJHGmZYcZEhgfvUVdFQDu2PmI8BRjqO9+6UFvMZ9krrG1F5ZIFXq9C7om9qi2Qat7Y42e1nXh3ubx5lYDw//27/3p58+JPCQifPLx7eYQENegHAQcc6QWE0EfJEN4fz5pgkCzhnbv3Lk8+++zy9t2Hy59TY/fgcovCywR8tCqkJ876jkxhj2DDzMu1cL3cZhAw6wakDxW9aXN2HSacoqpJ3T3QFFECApty30EQqtITZGGHaNHqa0sKnZ/DqU7AMzR02Ugmv2hFjWRW0hp3J7i4eSNZOhwCaSEsuGuj3Aay1hxIn+K5TKvH0R5l6LzI3HDynOMYzMnBCXEjV5m1cu1BWhN4t2ecyJVIMQsxghWj9HSDVyQif1/xeWsbehhLaTJTIzpucJTAE6cAZcKXbWIuCtxs4oeIKnBfZ2XCIkTUjKp2dxUb8BDH+VBBNSqOQ3DjHCRjjX2rkZK+EeMErW+0lbY8aQ9F6V2KVehECwrwvUG47t7JOPF6Dp+jaW6ddxFejcsxb6N2cp9SO85zyiGJYeHg5B5Vhcx8jMZpwM39pmYDda9tfIEPfs/nmWNVOD8SP0lz73etixytAjEhjG2M3dRGbdIuTchntoZMByNAQBrYF61KAJtaPBzoGtga0VIIpUx0fNtDVCTUsVEdk/WrxPrZ0dZhgcrCszRg6UHmawkIRz3JXE3pl72P/Shnv3V61tyEAyCdOMhmaRzWL7quPbBi1EfVKkpKP8GKxDBOrA3WtQbf+k/uBzv15ElreVVOi+InCmVjHxzF9MvOVwmzWSftRpzt9XO0obkZUubOej0psa6N4wAbjb6Zv6r96dAoHpK9gRMyBD4I+FQWW3dEPSTiRw1iGPcAd29Ra6xAAw6jYi0pfFcQC3An7VzqrMXBet+MrHtPKlnZAKXq+XNWE841lqGUsYAdYE5UomStpwZmcy14xFyVQoh6a1sT5WCNMEKz2wWNSinVtrh2OFfYMwZIZwSb9cBas6aHvSc4xTM2+0DLgQbbZ2l295eUPWtcOzZlPcSuD0TovZXtIvBl7Q+LBpsq7UpHg2cyoOL7qixY4ZJmxGTQVLlWCnQDzWtZhmg+n5Eqp004GCxThY5gUgKfOozU6vHs9vMt2HknYx01RNo7UIKyOl+zcAaqyaQMdI2I0ZtSV89nQ+rT1g/OADO08NV/E5Rob7hf7gdbwbNwzQIC9uW1t1znzGfxHGFffP/sWdaOYKRzbgZd+nfsXjQMCjjwJ/XKHz5c/vDHPxxrJ+f8ZO4PW7t6pzKZelbL6GCt8F2yeMwqnG0vr1sDLaPA/cv53DO4gfkhBjUAAhtvrRfBL8+Dw8r7BUhYy7bM4DkF3ficDI3UkS1g0UZwr1IQWef2ERXg4vmjGAy752Vp7mZJ2MOMH5tD8RLBHO7NvqvMex3/oYgxPq0TZD/h67AOdbqrjs0+37hMd0JfgI+bee6ctvcd9kdbLABkxjCBKAyknZXn0hLr/qURa9M8B9gcsatjxQiSM59mqGRUJWj7QEu2l0e203PjHNzK5uK7U9sfXYUyhOJzr/8uYBLf7dpmfPPn1A4s59gE8LI+U6dfm9XkyxJEYwiSMQQ4IQAn05oscHz8qvsWbG2LOc6j1OauNVH3VFV+ZQ4IsFUIsSAC389zKIjDHskZ+a4+Ve1fASUzifp5ZlRLR64SMT+ssbCiTmvRZ9euct+hjNtLfOIvLTmihKzzqN8ZEPL+g8xZBIbSI7ztYTyjwwZ5RSIKxsOtA/zCXss0qu/VoLR27Ge1nSAgfH3NEL780+XLpw8ujx/cuTxEljhS8YiwWEN46/KeicFpB/VOjTlUBJCHB5fPvvjy8vrN28t33//5chdqIrUF0LGGHOjU/0DGgYLVH388arOYOI0GCDwUBBtfs3GYKAbP5u86zFzHoJJB4BSLcR1Cnr5gUR+7KpyaHVL4ocWxFWQorbCfz4YIRW4N5FHjWvYkznrqzqrgFSWrUWOlYPAcfBeTZzaLZ7T+yea1LBYWVorBCcDfl8PPgv70h9eTDl6RazbjatKYfL47wQFBHptqPbbCUR9tlM/qvLIBCYwznieBiwi2TIqc1zyIuR+RtCIRrYW7bqhmebPgV3uTgHAcdJ3rHvYvljmivqHB7U8FTbPXh8Oz5F6uKbqYLEqct0I8otwJVOZ8SNNIX5pxyhH3Cdq17xdFyoY7cY9xKDmIDIykX+iMCCYUib2qNx6Z5sqI/sUPY0CmpPfQQC+SzU/asDcqo1Nos56B50x2egXaZmSSbb196/KHb/+QtZPAaM5b6hYwQOmf1QJoDsg4Dyuy5pkUYuEZGMurJHPrj6RCcF1QvmPfIslu64rRwGLYVpid/bX6K7McPXzqWFlTYkaU9U+mP46JMs6nvlnSG+M4L1OdYOnTgHCiLD5baFJpM3ClIHt4mRkrFanosvULpbG8yr606N/xZRxwMnBQqDnAfnzx+ecHnS10o9VKMJ5QvYq6v/pIHKlI8KiXU9fsfRQkCWOCA1AUczSp2L1lFDmclPJmnsnES8VSUIP1EgAA5xlK3ctXVTBdlk77GcpXxAIKgLHmEhxB3Ut93Z3YBYS9APdC+1tmp7R1BJoAUBrIFWWufXN8dYSu9YpVhUxN4gKUc0DofhN5bra4FGKvlecLytu6Hu6b9gI2FE6t72qUvI/YmENorDUs2Lce8GVyqAxdoKEiB6l1Xb0Ya906Fe6F9+DUIhaDPYISpHOPI8JrZCaStU/Gq2g991cxjSLw2tgj0IN+fmmtoTZap0IgjEtJ2fv5AeEk0z2vs2e73rxHpdXP9LE4M6Fdn+l8Rep5X+YqWZy2cEh2FaW8e/cS9DH3Ur+iijmBJ15j/gDMGH9+T01Y/AHOOoAI7dzWYup+UPtVNj603IrRmO3K+ljP0nMmI+O+fp1kVKS68jvBCu0G6y0O+3wEwVnm/9s/fJvfm4GLIuFAM8bSc7Z71r6rrTMEPOBaPHeFphrMfjreAbAGfAakM0u1LBD3B/AZG07j7tVYG5Tiu2gLZU9F+GnZcB3U4zlv3oqkPc9HnaU1WNZp6ySfhTYMjuoH1N4pJHSW0Y+tf/nqaECelk7r3Sp4ic3h2qx5v992VPqCinYxrtYJ8nfWiX6A/Z25X88B7gufhu/kWmn9QWsxShjWmFzgxdZOuS6g8qlWm2tay5/1TjAzYFRAlOuxrvnh/QnKyZ5PrAcAhOdom52yd7iGDKWWHlV9XYVl+hHj39pSoUkAbEoVSxUvlKFBwoL3lzUxhsH+bnAtPVewTT8iASE+92peAyqtbCilVdMlEGzSvjYYvxEbqD4BY5qM2Ppoc92E6QOFulZrewTXWHe51s5H1sChrjxQvLa3db4ARNwrn2E/e14UdAKIaWlX/LS187hqXbRsRRuhDfSznBGl9NOODMbbq2b/RunX92OvmvAq0NxMMmcAn3Nvyk4IeDvm2bnnJvdatmQ94pyFU8/XNwjgP10Bqd0G8z+PMvr29eUPUEb/+99e3r780+WLpw8uTxIQ3kuG8M4nlFEyhP+7gPDl6zeXP3z37HL/Ib2P7l/eMhg9Nw8aJoseI4+zwgCxCStPD2r+Ohvhs6dP60RMDOWnAkKuGVqEdL1lLUpJbWbCYIXo3mxK1u3QVJymc61GnHCyLxRTj3ZIYNWsQoMqfl/BgHdZTKGarjE71z0HhKJsyRZysKa+oEiTm4fr+JxRx0t261q7eI4isoG2ISINvUxXkN3J1cexnKKe3+/Gjc8RJB5j1rorjdV5c2ssEsxR44FI0IRPRCjciIpJyPXXofNwcZMr5cu/QZmiMDkOPhvkDNidn5mRCJVkRtS6JwKGtjEoipWDc2qH14D3qnR5Pdzar81rYkCavWj9KgcPfzz8ub4BYXnvrKUGvjEYK14+i01oCM9Il0DER8+2zLNOfWiNN27GqT8yaMmCLUsxBc/KHLde6vizXow9jK6NdqWHiAiKQMp5T+3F2rAo3MAe7XhXqj/rKNm+Zn0b/OHQIj518wLI01rcomx8V7Jk7z8k6ChiVtqFRrbBZINT97rUNRFO5pV9rGhNs6VXgCFUK2qLJ2LwaUDIHJvJD5q3wDtiJ9t3QUDnJFYYaVntBRkCWcmY0+6Cugm4/MtwETQ5f1DJbBPAM6UFwzJ7Kt4mu7ImyKEkvv8QqpVotyq0Rx3AHBznu5mlStoru+0Y8RyqLuKcMI86o3EAobcs6AgT4TmCXFULFGAJMHMSkoqzl8xfGRZ8r/V/vBbmxdgYvI+DmKwpY91ApcF3f1o7w48gmbUmOuzcN4HSTwWE7jmlyOMMLwtvRt2aidSJraZSsaSP9t76LGav6ogc9X+lopW63IBWNoN2IcfyMl/JEoeSfe2NZTbK+hf2TeqpPny4PPvuu+wh7IpZgqyLqVUGkFt9lKh4hAqihljxHvYE8wbw8uz77yM2YuY8FNNlef41AWGpzm0TIZCZ85kzdkJPZtM3nd3XEQAqQMh4qWQo+CNbxgAnAe+dOzkHWB8HNXwZW56LuSMAoA41zvq9u6Em8lmBqU8DQmwZ+0wHL6BlenxWsVG2B2PbvpNtScQZzj4lq4UzTZYv+2VCQlnz6e/atVxQtzVqUQ+Pg11AKirkd6uG6BkYhe01UY+DZvuTMShy3fcfEkSGIUEN6USLBKxkNrj3kn04qe1mz6aspWf1kSGcDeWZGWd+pMBnX67m3+wa94mjyjPxHAILivAAWFLWwbNz34KkglxmTeLQLwDGxvBM9gPtXm8Nt8FnvmdspYBAU2X0Hqmbo97LYK7+HYDL06yhnudXhWuuxVjg4BtUcG8GYTI7eI11WCC9iqrMBQGhLCMzUNokHfacU2t8LyhQBeapMK+0gnkyqE/yYEAl32UwXVCRlg5dX9GBWHZV34zvExjKvl77GYJPs3a8l/FNe6z1RGYMzYThe3OOB0C31+gyfdLPPcczvwOHpc9zn+4F16Y0WKm2ghn6QZYWYKNSX0tCY/6C9cOtswTgLdB/gMjruXk9k8oEiBL5SZyy5zjn22isyx4fJRfU9+7MVtDNQL/z1TUne8Dz2Jp+tUSilp66zNXtTmAwNPNDQ6G+kH4b48h+zHilJVODvvpqTS55TvvcvBdQlYAeIS7BFs73rpkxmzaeB0BleUDYEhNkBDD6WaIyb19fvg1llBrCc4bw3uX+nY9rCAkGpYzevd3C7CguJSV7//L08y8urwgIn31/efjoyeUuBdoEZouQgzKsMJaHoxlvBt0aj1EncMxVvGLBk8XhwMGgsImvaoBVSPqod2DEBtrgHkMt4h75/snPN74uSp0FH8N3N4FoC0HrUPewuPZ+YwNKOQr3NxSwZsdKG22GK8HEQWmrIy/1CITFNLgLv5m2KiqaxpYKd3ZgEpxRI7DMY+SU47RUnIdx4FqlXRTxMH3O/YEWmgUJhz6KWe+LMhxp6dZsZjHPWDTlXrneHCY2lF7NWdPTNcShGlzaRFpHWkewjmb/Jcru93if5YmTFeobRUFF/Fo32YyINJ9mJ0sd1OgVlSkVrwdW+9YZOEqpux66ONJ1tKUGarT5Ln5vvyNpXAY5rWtVaKEUm6uz1N9rXP5iPk/ri3tK7cPQWx3zOIr2a1vt3TF3BKOnYDHbMYkGFVULLBw1hckGVsEtQfioZwUk7tUhffcuUtd57qy1UuVywK9OL4f0jUvQ1CiSpW6mQbKGzYMuhnAZLgu++XeQcvZoMsyg00W6rRVQzZWxs+Fxg/rOI4fduT7DQ+xMGU1AuF6OrSmtyl3aaigmNcPd9VZ6mIePaL4BDWs7xeq3bsdhYB74N/vbWgaD3Bzcb962dnZjdKXSFezCmeG74oBtTwaRTO8vGuCy1qEgAf7AUGhGnmuaXchzv3130I15T9WWG0wLCEj/SuCUjF170MU5nOATUywi6nt0dKSgcB/Mt3WcHvpSrZpJvFIUI36zgLDZxYIV0nd1dKWB9v7JENZ2njOEdYBboxfENMIi3X/SqK1XPQLNrT8P5wIj9kK99nLidzi6CXLn6Ork8l/WeqhGW/sB4ebYFTXGrrXPJmMbEaGpF3vP2BCe4avffzVFV5RFS18OrWf1VH2WqvjZ/NgMibaGeUjd0eMnFzJagAqsV9ZOxEiWWf9fBoRQt+z3ewjxFJHnu5jj2L0HD699z2Z7B1MfGYZmXWkAXkVJ6HZHKyl6sQ2I8d4N7AuM9JzN/nvf/rZm9Aik6nhdYq/IDrFeGkyUwsV3NuuIeEmpVmfqXhxs7ctARebQNk58LwyR9uothRdHSsqyIBl+Qmz+6rENxtlDBueuidTxc620DmpwHfrawEuBS2xdgJ0FhAQBOJyATVc13mVh8r0VWDFjY3AgDTLg7Yky6l7Tn0mWHJZPMuDdQ2ZQS3MvlfbP6XNbylrEzdL7ro4rk44NSgC5RvIB0pfpTiA2PQTZAIwBY/RTAWFtA6Bs/ZDYm/VoO6idHz4EZECMSb+GeWKvf/b5Z63BXBmFFL2wJR5UnbcZswa4sp1ci+egJ4H+esFix7gXrpM5OtW989zNNtbvupYclNGRBvKs6aNNyzU5EdGeCTcJYhvYxzecmi39NbEHKZWaTydYzfNgH6XBx8dM+5za19C7R8fP76w3RsGT1hzbZ2EHrTRIlg6AU5rOj8WiymnUzads+VHwsvNY8DtlL6uz5nsTDGf/NRERMbwBNN17U5Rev+4zqFx/jj/1ozzLPPcbwJY6qf8tlVcwKrZZf3CsD9sa6YOYLNI/lB5amnzpqq7TBrBvL8+efV9206jPrBv2F8+b+vHFBKwDzonobmxsK6bUxJJ+TzLO88kNCrF37ME/InwzESy+X1unP5/3y5YasMG99ZweI+fnBYSvLt9+1Qzhm5d/vnz55JQhjKhMVv5HojIEg4n434Eav7u8C/pw9/L46dPL67fvL9//+YfLo8dPExC+hi5A0/cFWEWwoHy8D70KGgLGJz0EkW1eLUsDsVIZQYsZ3C6mIgiiSiz70Mw4xCdBD31JA4iBv9YQUs9oAWlpSSymM1pW+kuDwRp/ar/6k+B3yH4UOqdgGHEYgt27LRiuvDt0sGsrChw/vo+DzHoRaZlsYBaiktMxPKPgfBpASB8zqProfXOmE9yGvrCgalRWHRbuHcNSgZQiR1d0a8+NsIUozYqLE7QpojIhl9aaESz2NUVXpPp5DwbgGr4jcPuk+JZriHTx9yCJUD7WEuNMKRWxydyM+x4EZnx3qZAx3hNjSJ3M7tPsRQRG4hy1eNugRAdFmhRzGzrhaossWjb4iiDK6JIZjAVPWXP/i584M2R1FkArZ+76S7YXKeP3lY62VuFMAboiUT2gElKdED8zKBi3KJgu8966smZR+NxxOH34EMVP1hrUVSnCWVdrkK5BLiUFZ67CFdyraKwbJ2BHxFZ6yER5TCdoNCnmXPXdBNQbx2anpjrmOE7am/sxeD/LT58DQoEH13wApYEb7H1siair6KhiVhwCfF5KnIG1DquonSwHkWvGjT0eStuUF7FPQR4nGS4QUen4gmscQjhh7NNQ60Y90ck2A5a5nSohc2nPOR350BZpBzOkkFo+CtWfPfvuAr2IFYLNynynPumSDC+Opv0Vua/OFVmVSaavpoi5a3H+6GjLHEYdjTqNvcY4JshlX5wobYI8AY92jePQX6sO/h1lxE8CQp7NNjSs+2btShVXACj2LDagNc/N5hexb5CkHbvObRzrd7RjeBhHl2A1QSMUrz99H5pXmrmnMXrvLaUCLxqos66kV5qtJkiL07ogkvk7AsKvvsr80N4jjuwp258aq+0Tle9YWz772d7geEOjjDM+xcerrWug/FMBocCRrImCagV8VP9LEPzkSXu5cV6sZQ73wjPlLJijE4dqdE+uRZas4intu8taw7nhxx647HPu3cyDtUv2WmNcuUZ6/k30oX2G68Rq18+IuueNmanUx50Anjj4pz6EngH4G8lsraba+qUj0Ji4Dhld9j/ZMu7tDPBkLY7mK5VUOiffKzAo+OKYJxO2LAiOKuOo6vanYIngSylwDwfOTnWQ3rdrRG+GMDZh4jLMNcETY4nPJZDuvRqE2ze5qpHTEnj3PvXCBpvSeQQtzw53nOoozK//5epvXf/ph3iqmzJDIoNBtfcAUqtZDhi1Per6N/Bn3AXfIjY44D80+1Bnm9l1vFkvUlFdm6zpMNTIhk1lncCGTPvnGzOFyQR8bTXg9Tif206tasL83vPn+uynrFzq9ls/FnXtAdrS2RPsLRCuaNHj+ACAh9gWJtLsrdlVzjICvmgeDPwM+EG98YLElEMhhLh+uCqvB9BZv16eTTE59lkU4fFfX70OmCDgePhKo4rq3zHWfL9ih6XEN/gLFRsV8M1L1tCSLUcWdf11sePsN94vuMG5XcCq7cD8jGy/lEislVcppo8jqMZ9MyeCGTLqan/RHhg99F5bDV1rCOuj2c8SlgJ7Bl8tYlQDTniuz7/4vID6D5SyVRCuwOxqm4/erY9ytikoFF93fVVgRibSAAAgAElEQVTjc0zhmesxT56jsrB4DteJGf7suTHbrNXPWrQO/ucGhN98ZYbwHBDejcroHc6ItZ14f+MW/SUud251saEW8+YtwiM0XL1zeUxz8/eXy49INt9/GFGZZgibuVosVSGQ1FtU7YkJSYYqbS4q0sBDVNyhznIaJ2dTFy1IjdgCmgYBUxldxi9tCJZp0agWYWj2BKeAQDGKgwkSG164OVsP0R407T1U9aZmeirQEmeF/y5IvTkDJCUA1LJUrleXzz6rMyFicg52WIwEIiC9QVluwrWuGMNxaAw5rjFshucazFVkx6DLoKiOT9X4PHBEFDWIOcgT/LWA2CBIRF/UocFhRXaCtEMtWnCU9yxLx/eJgoqKt71F1dZEMo7xg5L8Sd2C9TOMhXWIHk4HEDCahoqMBh8NhCpFrcNioGcWVDoxtAOpiQZmZ4GLZBjXXJegF7Q+/HLqLskSrRi5Ms2rs1ldSw01iHURMgEKM0/OkSIdycZiuFNX1toRD+MEBFNpw8CZqayRKG3UMWumZNnwKbpuGaxGt0g144WhSQC34usGoQ3uzpTAor/s0QbbPLfOm8+e+xi6GodnDiJ/l//P50QqPSzNsMUmUDMz6pa017Nhc41xyKhGKqiSZ0E4Yg6BqKjIX/chFLtKhetQNpgd9W+ZI22EdJID1JjwjHOPQhzr0hoIxoiDMnt4dC7n5+PMyK2pGrbQ/2AZnDjT8v915l1rHc9K/JtNx1ELPfT5+qpNzOSoHbl/P8glBxiOep2sBkjuXdda0NwJkAgqZB9tDYuGd36rfhqRJqj+U/SNY7GgrAF7szl8Z5+1e/McwPQ+rkFg7UNRlNi8AT6yEwR9pPvxVlH8MAiG3MfVWFDZ4OiqxCmCm8N1FPIo2k1h0fczbjhgEaZJv8W1alh/sRy6A1eY79jHCUvwDFKiQm0eWk02L3S3J08T4KpKbUZCmyG9Kp/bWJSCjP0tQMq4Hw722Alney1Qw/dVxKr947AxODHSPLMGTmcFX3go6v74PGuOdcAab4Z6iqbpPdssZ+Y3qsXN5EakatnhZlFrW8zi6LQyZwAiOG6AuFIbWTtk6wyEBDrPjAsBTZ4vtbFTMme8Ql0F0FDcawwDbBzX8Ef7HFA6DKMCx2YHceh4P3udMZHyaB817BgBr4GFwWr+S6AWgKFrNONhXdhongWl3gcYTzC32ljXkp8VSGNNmcm2lCXDTDA0Feru6TJFDpr2eqaGnjfw3XFIXdPqxGvzWtMaCjE9MclMZH907qXdc2/8jjOM9cVPHdYG7ckATRGYcajKMyBN3xeQfLVetsmJvdv7FLnq9Zqd5HOC7qxvM9SOl6Aa+8CxlKbnXDMHlktUZX2ZlImZEFihWkqfXH0BruVzJRiJGuZVdCh2VR2LgZ5msOx5aGul+sFXCmiDlWswIlDIfmGuWXf8HTCCPpXchxlcM8barK7riknxXNiH2IGAshXCqp2sfdWvNOCIQNPWfM7MgZPsJzKnpbpS40g9eoVosjah7iKouARHGDpjHDAn+FCsIUUHz5nEiKx1yW2MGzG012HZTIIXbT9UURcBU/eyQbh+oOsvAeVAk2Ylba9SYbVz8oL3yThzbAEFeXbaZNmnUf9R1hh+iOvWJIaJGP2D9HtdmRw6KoLftoHjOfg7z8e57d4SwLbFRnVOyljSh2BtZK4jONm5JZjOv39WQPju1eWb3/8ubSfevvjz5cunDy9P7lNDePdyF4WhBIQ3LgSD/LkRYQMQ2NbBZFBD/7mTDCGN6V++epP3ETxGodRMyQqoo8y2FHaM+dLH/I4HYPGHvjAdqBi4oUxRtxryXHSuhrSTfZW9bf+sN0dtiNm+OIAqI402lT6CC+pwto6sw72mgNkM3BeOQZDSNB8mbQvq36Rhw7FOgFQmDgjeTyaBg5+Drg5q0X8MDoIMGEMWmGgpRhGVsfQUXOCBEVVxS4qXTr3cf7/bFLRBkkFoHPUVo/e/CyynEFX+dQ/sHlxN9beXIwdNA4/QuabYpHH1ULbINfQ5uPkgWj+UDsccWBTcgLTCFDrP9hJqZoP6jDbpNWOa7MqCgaI34+nH0WzwrgPKfKi8ymZJ9uZUZ6aiXw+mOjLKIWsoBCs4BNiUbPa2hXhd2nKc3lJ4VcbEaNAv8OnTz4oszgENQkbWa0ETm7goe4EOledi8MYzN8Pkukrw8ejR5fHjJ6m/jex5aoqQGqdXT4vTW6vWehFrHjzoOURTO/r+Q+px+EyzYOyj0gv7f1cRHAGIKxBRx4P/9UCo6pm0N3v5qfoHtTKB8ERCMO5RV4R6OKW4BBGwBx40eDm3NpHWxhwwR6ynysS/PkQqyN7w2pGBDJXv2kIjDiAqrbEftw5Bnoy1GfLVrFjbwrVYNwGnTi0fdDqk7P3yF7+MDPg333zd1gpznPgMY4IdslaG67HPCSbJwuo8mflNc2syk2/eHoc+17FpOPuTdcF4C7yoxgfNt/uiQQivq2zJujnW2Jw1HUGun+zerVupYWFeAHBY4yKwvFf6ifslByUgyeTatbHsiVBok8FtvSEHFc6ZiHZQ05PYjhnx2ps5o8t0KzGOCBevSA8MMDHFXBUAC/qsPccRNLfGWFS1aswIfW3PL3vL91REp2PnH+vYQnucY2LmyDnguXB67TXJjTI+Ya/cJ4CocMU5yOZ67GVYMqk9BRglk/bk8eHkVKyggZ8UOFVlAY8U7anzVsdGRTvX9kH7u3s398A1dcRYi6xR7KoZ+sOWL4vMeKaV0tDnMlDuZ50E4AnNnPpaQN81q59oB2d1zq03bwN2FXCoSI/ZG8aEMeIZqG/C7psl5JlwmrTTsZmrxZdSqX2XoqkKYtYztcJhbhRgwC7at1AmAWeVdiggZGpkC4BlD9uXF7uf7GjZNzqQ2FsyAowlTAADEClsnsM6rFlXE3ZTT0BnuvV/tHvoGcxzmzlTIE4BFMEsn8MAvX7Q+tRuDSZAf9s6SBkPCkml3c+k/gVgYv4nGMI45/xe6QjnBu8HJGnm6f3ll7/8ZcA29oqgn/aDPcXegjklEKBjj+2CDs91Aqwg6oKKaCjGCAG9iq0+swJkW5mxMSvH+MR5Rhxk5y3PoMibfYUZA+j4+HWcJdiQw5aehLU4WznbuZ+oaa9E5kAR5u+Z/cJ2tX75zuXP+IprEm5Gnedj7PHrSHZ0rgtS8XvtarJD6Q9Nn9rS0pN1Jfv8rv242Y85M0dLNajgmiQWsOOAK65RghPOXGwHWalk79e+iXuJ2NeHD0fph8Jp3VsTt5nCPPajtEXKaFoDH1sUJd63SfTgGz0ZfTLg8VhePMchmIUC+M0y9bgX105igLskYlToLKlDarjMIH3K+ohL4KSPJ8BWGR/1bd4ezKazWM6ZCWawwX2wrjzb8L8Fbb/99tvUsH7xBX0+8TXxA+/GJtQvfBk/UIp/wMu13TBIZfwBlZgvXodarx7DGZhJT3FayG3/plfm+rPX3vwQGwU4SWyh0r+JpCYUGvBiS9P27K8HhG8vlwSE7UP4aUB459aNy22kRHEgLrcu71PsiQM/Cf0P1NRVZZQbfvrZFwkIXyDfzcEObzic5gqlRFFwzoatAxKMLdgxs/BTAWGRvyIPyfgRsEy90lSxzhUTGAGM9bQp4i8SUvqQBeBew6bJZjTSYwQEdbUPTe8isdysUjbRxGSykUnLTnXsLD3PpB+ICg4rjbDtj7MInmtyvahELWhR5Q7jkk0dmfg20WaRxJAg1BPHy+C8iO1BrzxRRg9n/icCQsdUxIwNIT1OtFFE2cM3zthS882kdDzkh4t0YXi+/vrrFmhDb3v8OAqyUuYioW4LgmV1g5ShwPeoAbRZwqh2MZd7BumyQUlWd5qAXlGV9VuS6io1YeDZEYjy3Co/SfnhOjjshwLa06fp94aR5d519oPArC8dhxyHK0bjPE6hH63BsyI+qVcBaQW9OyvgTrSIPRFaYMSRRit59y7jB83sUxVaviO9t0Y3w+C0ZUBrK8M1N6CW1x8UiezIu0PNTiMp2szzXVFds51X5F8wAvn4AAjjr0dtaxnyOjDN4htEihBae6OzLmocx2Hfzd85XKNMiKKn7WNO2e2r3H6z7Rwyze5WxVT01eCO/Y1BN6uRTOTAB1HgjOmYC8m0L9tpQCizAQeJPcNB6Vpg/kMZjsz+7N7ab0Bh4VBOtg6gy56DQ8z9bGvQSsW1tcYRqCgGsNoIEcUIkASgALmGutI6mPQ2GuBWlLgHsNfnGXgf68oWA2YPo9oG9X/7ymwNY8kaDqUYNDNCJg3SalMqjoF90zHR6Qk6TinBammCum8fNoiiTqMCPwny1wOwYFEp8QkqVfw8SXvzfAaA1nAJFor8Sie/BmgNGFjPqX/auDbIY66eV+GSdjo56FG4rIpjsnrpAVYl2oBpA9nM4DWAZFyaKeLfPAcOQvvZtu/Xte6vSKP0WjNijJ/ZcFFpvh/nwJ57R3C9LG1r1utQRdzjObX4dcwSyMLWeV3AzlrjUrgox2ibheyJqV563kad+8aNUJaTMUo7GLI4dezPZypjEkbJsZ67ps+NlEtpfxNH0tplnik96MZqMCuDfeOepEdzbirEZUbl04DQ2njPLWyRCrKuDzNW7E+DFuaWsyd7Kap+pQfb7xf6JXRsxpIxVuVP0RVZOdLQpAFnja1WVd9HMMJA66itSx86MnhQAp8f9UlnxpGZWBzOvveaGWUvNoAcbR1xjflERzA2mmPZFW09lb0+dhAfyFmLairB+w/NbjAmnNX1kSqK4lr6lJ5tcFuhOALNBoKxCwvG3KMG4rERCLntuqnJjm0pwFJBuhWTWD+fWtqCOwJhBV5by8heDmNrQbI+D/OXrDlr8+Wr+H88G3aRz8b2L8I3K1kbUidTMb+AKzunVMbnLKjdRfTodns7KzY4EP4I5lcfyH1wHbP8yUzb3/Puvew9FcfNADLGBkNNErSWPSB0aJylSKa90VovJEOIvaVPLY3bHz0+gLnr2dPWcbKD+GzmczbC8zHgH+JQqTls9jFnmm0nBg6HzbNaQ/08QRRBrfjYo9S61ny+Yz4ONg7P+WZ9qqt0n0wzcchJmIbf4X8Rj7D+AmDs7OlZ2zZP7HHsYnyEu3cC2nEOpD775s2C4CvtELDCBsiyck+bFGhbrWp0HOPx6vXRUifzsjWjDTceYC3ykwTKei/z/oAg91tSx3qUwu7ZKJCTcf2rAeHl7eXy9tXlm69+1xrCFz+k7cTTB3cuD4iMFxBCGT1nCG9CHU1u9xoQ3rv34PIU5OjDjcuPRNh374cySsBIL0KVO4PqNTqrX55ajHLoNUAfBYQxFKV46TxikBP8TQkvdKbRP5KeXxq7qEuDP9EzU+c4ykE0bWA/J8NAEofx6lSfFK+mNKqMPde7BOWgN8+1EWg2CzSE1W3xOgsBg6nMvghderNEVIaMkRSP0i1SjLvCcwvTRYity2FxZkhH6wpFZCIgqU8YvTSG6ycCQowExpNDj0VmTZmbKShV6HxVZJMyJyVIGkxoGnOQODT4Pjb9N19/kzoc7ovDCl70QbuYhHrrOEvpTSYyAdP9w2DXSa86K3PKOFn/wWeadary4pH5SD865uAaKDtmoudmTQ9EdI2li97UAKQY/umTBIQ6rlI6eV/pO/eTUcHIIK3cYmRk16G3sL4rBhAa8AyCvHjls7m37I85tzq20uTOmUoRt9QZbI0daOCyns16V3SDnzgfExCJ6NKKzw28pNRkX54yhB7uQZlPzVZ5Jut7MZaHA7nmvAZYzEcChPVzyrqeM89BJRASxz+9/N5WYGBOEPdMsJVAYOh8wIeIJnV/61RzwOMYEuBIV8FRFT2O0wHdaEpvHjKxGctIcb+qrmZBLrDL80+EgbEO7QoF2sePj3VqJi8GmnU3tFdnMNeNg10pbYM/D/koLuJYpgVOMxupZZxsfA6zMSgS7CwwMQMJ8k2bA4JzrvnDn//c+q0pHjL2OvjJFM1BT8sSMqdTuXMt5aCebfaA05ZyuHEvPAv3bVB5ZDBu384hynja0Jo1WAGoKyVa4R6uy++5JvdjVjIg3CmoAaQqc6KKcto0x8hMf2pYpiDovQsMxDF606bbUpW4HkIOBITdc2WLJAP68kWoQqwt92Nr6kpPl3pZkYHa2QCDcyY6ZqhSF/Xnew1iKsDy+mh4fGRiJ2DULHODH97HPRb0LADDNXFobVN0rgmTucB3s0+yXkZBYx0c2S8ogak5uvbzZfyjHshejTPTrIYZ6mTob97IvGP7ET0wGJbloOOTANkWSSfbkizFzkptZMR7Zvuzh6mr1Z4irhHRpXtx5pJ1Hf3VukbmReXfc4YQZwobxPV0nApiFmTgOd3XqbVdHTNnFvMXYavRrPlO7oN1ytpgLxXEQ+iumeajyTjAR4DwKl7LIuC7safdcw3YY9/Wc5Dxsk6d16TiqvLM589nA1+OrWedVi21dZ98h5l52QQ47WmvFfXDVzmrGD8z9M2sAACiklzF4HMAxPdyfUEF1Z8DstnIewFve3UWKLDVEf8GEINRo6hNhDaiFdFMskFK/JmTmrD14pY1cG98jjk51NNXr5vsnoqmW/vYfrKMofclG/s6wW3YFQhLPbzSX8Noevgo2U2+b3SwzJc+A2OGjcQOCqL1Df3pGXwNphg31k78uPl39o9zLRdkKlMhPuvm38we48E+ITP73WrDr6yGZq+ty2Mu9Z0TTM1XTo/h9f+r31SWEN+btm8KHk0bwTOc72mGqrXq2D7uRX/Pdjj6lDwT88BZDf07vvtEwHKeTqsDwNj60diFMZAy/2MBChwIpMRHTdkXIlEvkvHVp8e/kuKMD6DaOc8HIJB5T+18bbZrudlpKPr0y/7+UCZuwPYuDAbWAUkObBb3L8BWkL/iivpRzD0GMiyA+VyWojnefE71fta/869/wH2EtbMWcZxVUuG57wTjSxzwvc4t2Vr30r8+IIyozMO2nbh3Jy0nbt9MV/moi5YyWuGUO3dAFiurbg0hQjLUFP7pxx8vj59+dnnw8HECwhevXiWl2iLhNhk+14dk4y9I5O/ngDBSrivKVx49NRQqAgY94ZDY73S8V5gZVHB0r1CPJrEeZyJ313vi32Y0QsNRkh7nbbUTLLC0sUDlLMXa0Gyo5bnkgMqhckchhSsaIJWA77EHTCgaU1216J2J5e8iH7mvTwNC+qZMQTBjwEF7Eq/RMLIIksUaCuRh/L8LCEuzLZ3KAttzMOFGTjp9jnWzWHV2pOL0QJDD3H5gps7rkEHf1OHHQJFF/fFw+kTpWQdVmevGi9LcOON8h7z1IIxTzBNtLNW3vV6kDUgX8MBKpnnGxvdYr4AzbkN47j2Zr8hiQxEojYA51NDGGTipD2rAItc+lU+vrRPS+yulDpqYjl1EHV69rsDFkFcOdmkzHjJSL7m+AXNrS3nHdUw8TLi/w1CdRDaCwo0WJOXXOWYMUkM4pc6DZjzk7wgeMUL37+XwPAMYvF76YFszSD0zA8hcIHSAo0IgnbpIGlFPpKlIXteHNW9HzetJ1pkx87BMcfdoTVwrFOgd9g366sRLxzBwMyvOvpQudl0761u4eiDuAUeQzW9GiTHku7nutT5hCpsTVRGlDtX6ciMOJePCIZBM2/MXa+hMtuHajDYCFqspZpxZG22pgGLctU6L33NgVQiIP+2VxAFoNsEDwr3CQS2Fv/SV1stW5KaBiIFzD7IbCfQyV4ih3KyMNt/ROf7hcAq7rzlEW0QvnUxnqdS27p2cA7NbZmVs8My6i5hY7CMgDBSaZglFdW2hwVojqObcyLj+WEqcIFkykKeAMA7SEGK+l2DTuia+D2efP9DAGdsEDsqTD1TUeYtdn5Oio9GACofrTRVnk0UtSEIGIj1ZX77MtQ08nBvXU4IE6nd+RIBtjYYJTuIo3s7aL9W/gRu2RUn7BAYTVmE8Q22aHTWDjTNrr64EKtil9UDlXhTwUBWX/VuaJU5Ke53l7BF0VPRloiBF3ddsemwJvsPMhwEegjPYPIL5yse3N6oZ12aYq0Le7CFBaG2s148PsVYwPzcg1AlknLElWcNhP9mWos8mhZTXBboS/K4fGO9pgNcMxaC1j2j4FaR7W+XujXVVJNv2iGu4h1jjZoqTPRhYWOn5Ovd837knJT03OUPxTyqmUeoZ12qbjPfH9Q3AeNb4FaNsm5VhPYaiTT08IjNzzG3z0Gw9TcerwM7ritGZmVI8JIAwvW9R7UwN4vMIC0ZlNmUPpXuyTwy8DoG9TwLClPHsXD1qVsmeRlGUswBa6IMEfjmXp2aLrczYp+1JaeTxo061s/EtkOz/8XnW2blvLPZWG4ZYV8oY1odWFpRaC6UPltHC/mENMzbMRTQDdkYrBNM9ClBWe97xaECoz+A+xy5DFfzNb38zoOgKmpi1Cpizlgjtn1vgI4q0E+/D3wsrZD5vW8Dcv3zxBSBPs8kf0T1XCiB4q54C5772naDMvV2GFQE4Z3x9YzOZZsO0DZz1JodYG9ZaEqCzZq4iRdin+nUAoJxVjCV7XZAzCZap3TKH3333LK1+WMOswd/+9re5PmJqgDU8q5lOgXjW67PvnsX/SBY6+pplaPD+xDRLKElnjXrp2HxZd6Nv5y8BV9u/VlVl5pzxZr9yBmCb46MN3Om5civJCZ4x/z7Uo41dWn7B2LL+uX51BXreqiT7rwgI/ymU0TfnGkIKFW9ePg4IQeRvgbKBppF5IaMBetNMCDWEEZV5/vJy78HDy53UZtxMs/ocHqPSlILGhphy1NDLjtk1IOxglg4o8pbALeIU1/5y/Btj2gCp0bn1aDgGbH4zStIjWHgtlG3/raP+bxsjxn9859attc8L/OA4GpPlBpFiotIIfkEhSKnIp9mgNB9NhpCmoKOdLoMjyiwv2YO4Igyl9eX+R5syO5IsZ8ah0tGi+jpbNXbXvl9HsHig6q0hNFsmas/35DuOwtRSnOJJT/7bXiqZx0lVR5GQDNfQvQIHVcgMOjInuHN/pZ+wSY9nHvXRuhfrj1SYaj1ZlWb9MbNzrg+BlseYZL5D31rd23qwuVFVMQulchx4Jb+biaWmBANaAaFzHSXPKUrmoVKjQUa5VaVmT2sQ+juv1UCsbU8oXgcQwOE7HKW0WGn9Wg6NtXaQ6pPgGnnr1eZ5eNboFFU9I+BSVxVM4LAKEjaHzwbQ50J1nh9UzxowqQxBICOc0ZoUgRueQypUayiaDWQf2nqhtUp1kHnWKm2S6WQOluEdVSkByGp4zHae68YSJK69Sg38D70X6imXHW22rnx6aRmqpXJ9g7RmjxsQ6fhpR3TQj72SHn9Q5Ki1a1alz9qaoyPrNZpd9mIywM0WWPMRVUHQ0vUMwumPIuvuQRGfZhAraOUcmCH3fgMUrB6aA5XDhTXAgXgoUZJpD9W2gjLaDOno3Cb2DWfE7AxzX7S2GTTmMzUTy9xUqGdCY2tjIugi9S2AAHb/6J1WZ19nwDlMJsDi8W3wc60wgYvODaBThMFi+xAaa4/Q1pn3jAndLII21nyVGqqIU0FKha1oCD9gEPnvOaE8A3MtgJB65NFSozKKw7Bgh/UQMGO1aM6JwgqMq5n4OIz37l2+/ubrODK2WgoVdCrX9mllzFm7ycqorDenIZTRZA+7F1lcrEPvk7WY+7jdDDBrTOol61oKGDVGOPe1hd2fzY6THaOVyM0ALdYUcR3rzVkD7SXYen+BFM4E11qUF1HgjZ2t0JBOKg4lZyn1lAEMaZJ+YrMcgOaCslJ0bdnQdggqpxrcSBltdrStLRRsMYg0kLsCC60/M5sQmxm9g2uTataqGSNsR6jTMIAWABKoCr4wZtpgWyMRlDebVIE8X3csWHcEStyrqrRxzCdowvvLSmltno6gzqk1dswdNtj9y/VlCrCHSuutMiGf5d86mz0/qpDQvVMf5Ay82upCNoWlGWdw5wqM9kxy37AemRfGwcD7aDcVManuU0VKzpTRo576tD6sey8VtcFcwK0wkGqXHcvI/59qQ6Xlet8CpKxvvgt2kPfazGoDKtZsKNf4L6hvPv/xEHnRbp/3rbYOwIOf2u/uBQJY7FBKHdIq621skWdf/TH8vdI/8acF+mRQ8F28T2YO+wHAKcI6n1AT44uxTxdI8OxSWrmO2VPuk3WnrTaLx3vyGrWBq1vOmKaPae0tc512OAHTnuZ+tYeMTwI8bN2y7l5Tur7zYRshwR9p9zwfPnxFH5uUkH13rmVWUI09xbhi42B7NaOsXgZsvGubNkuysAOlygNU9PxNvf1NlJRbF48dZwxSIz8NgPocH/dDbKBO/HTrYAvwHksk4pus7UTWxes3BxsvPtZ6sh9Ms2lNeNawDrDT7Bn9H8YhPhT/+1mU0Xe0nfjd5e//+980IPzfZAg/LEN44yYI6YKND1A+m/X57PMvLrzWNhOIzSwHt5Q5AipMahFF1Y/aBDftHZb2Z8LS82TUkjN9jcGX2lTHua0hmKD6/Nc+VQwQDqpIS9C0Fy/bv47XHnVDcw3eqzyzznSoEqOuNNX7Pu9nQYC+QSVKf8NkCKGztcZJSeoczqOdeGDkAF3vKg2hB0H57vQOqVKQwbGIc7NddShFmgy0pP+IJrm5VNTEuIYW9xOUUYOWqhHV6OiQiNpLscG6NgAvRVO03EzcVZADNPx+uOgKwVjPxgFiY3o590FYZtB0NE3bsyFNhyfIIaswJUTrB4q+QCtuE9qk0T9UCc3xbfBaSo9jSaBSieim9fk9tF7WJM6P2emOQxEzxpJn76HWDJDjpBEIvcJMNmPOWl0fRDN4fD4GfpRKxhbjyZiA8uYwjGJU+xn5d66LMQqHHGQXCuGyCwY3Bk065gEkzJSPWtCaqArxRODoxxY4N+hplgzDze8VJ5HGqQOl+MvhGD0AmWrwK0Bg4+nQW0/1FmY8cIzYN2aYuBavcV/WDZ4bFoQoFJEAACAASURBVPOdBK8E7kHwb98OWsrf//jH9uthTDmw2f/s8yCtMZhFLAmGdaydMx1K6zqk4h6S4OsFJQ2YMeMZzeTFkRhFVFCEOebemcM4NUMUdfRjs1avZuBRmti1r2YBLcCuZpNZ09d1fS/iRefA1rq79JocXfTzL74IfTSH2ILB6/psFkbnhLlI/e5quiJgsOAtmffVU8SJ3GGjgxd7FIGgriMpMkFg16zeoPjlC+oiqpIWQO1uwQkdnr6/AZROAPY7/WunEHzM1anvZrIuG6sz0urBTeDBGpFaitOHrcBuY6+tLwwldhRKQZPY5CHP2EsFjvwMz2/t3FGPd6Oq0YoxJLszpJ1n/8d/+MfLt3/49qO1HvEjsiVBeAuKurE+UvYd6p8s/iEGVsed9+NkGshyDTIczCfrJefwvoM1k4DgJmq1zYLEuZy69ffPvg8ogKACQjhkXyJLnz/P47xyLprRtDefY9qsQDOJOsM6k2TkyUiwxqRldr2XNtiDfYJty/R7BjGnAm8Hso7jtAxhVEZ3npnFigjJmn+XvUCPvYrS6Vwxlq3fr1Jp7P6lDjvvZw0BQAQomJCENYpmmKR2CiJJ/9TmF7AjcF9PZwKmuxW1wZFmnkM7XZ1tQOZkyqvZQNAsLbRD1LGq0MXqcM2aIeMPzfDpk+x/7tuMsM9XNpJtWqbOO5uGb5SAhsxz7GnFWuyPGqBjwJhBnFk5lS4TJEcngEzrlaFhWYtZtKPn8Y2er/yedSHASXAhYKXwGp/hjDt6odL6Cxo1QkaIFt27d/nVr34VP4Ia//ifp+bzZKH4cY4VLgpl9PGjNb4v3doMoRRXrtfMzPv4O2F9nGqFBRVZ/1yPGlnmqrb8ZZIL3BfXY38JxJ3PhvTkHauKcY0Q0Nax64K1kjmgtQtn5PMfrz7uGt2TUSNrnEyj6uJjV3ldAyD8N/0DfUT3JGc1Nhs72jYY32c9molWAAtxRLJzjx8/SnCdjgFTMudz3Ef8foUel0VlfuuvNGnB9/pegCt7kcsKChAntXmlLawd9irrRVVSxyp+qzTFWpjDn4tfNUGlaz/MG7Gb7BvmiHHx+mYvGaOA37QIgcEwMR3mIbHKzVttXfToYTL03BM/+lSuK+aQ/YYuQ+oN1wtUoJFx4/PHWE+cEB+T84j710fhObDXARd+VkD4/vXlDwsIX/752eXx/VuXzx8/uDx5eP9y79SH8EMUQysUw7Z59470N04LzgvqSg8uT55+lmzh85evQyPlD0qjKJDeRo2OhbiUcdKqqw0pLaH0CR6KAaUOxtYRQag2YekjF5GDOuJBB7IAumjyux0mDDCHbyhc62FWda+i7ZEvnux8jUHBaZwNB/wx3Od9/7n2MejOlPhuTNHnTJWQHqCzZ7ATJEF644KzM10Jp080jHvKoXwWhxm1wUCzr7U5qsEAnznQojONZ7WEZqoMTAxeuFavAXJb428/ripTfpx14nP87iwu0/u9UoI92Lk2xlBkLkHzq5fZJPbM0VlI49Q1dLbQ/IyAX+vz6jR5EPb+K3jSbGfr9pr5KcqpFG/GaM1SpZ74HtP23q+Fz6wjA62TDSn9KtnaoncxKEO9eI0f0V2R2Bb5lw7CsznOGFiuVVpC60JzSIcjDr2gYjQ4du1Z16L6ZAonSpE5AXU8FeyfA8I67UW22Q82kM611qOPA45/GzTEWUrxfg9pPtfMDKmxiqeo3Op64r/sM1QCDTRFY3mGyMyPdsZYWGTP87ZGoTUqoVanQLxiDhyGBJlm9rkB60ioBbFY3T2iE8dcMNa1Q63bOb/mc0iRKSjSTJPrxsyCe0hwQmQdpJi5YmyDEk40yBqsOLJDfmMDly1tKXVVc83qixobDKf/EsFgKFE4aEUncfKSYZ0NKP1n9W8vn+dA+PWvf53MRwGNK3qpw90DsnObVinUIK9nXzO3FejBeTWwYk6rBFgVOWUcEzQty5hMEdTTZOlaEy0wI/LMPBwZlRPYk+zK+qHWaSywIvhkkJr3ndq02AdSOi3XF5BrZULtGPfO86TuIzVNz4ukgpyPYmmQdKZyxZ6k6fDNnEOMFXuPZz1nEoPqr/YHm0ZWyQwJzyXFGhVqDvLa7fbJDK0MEZhloWuLq85pVj8Azq5j5lvQx3k2eEj9XICkBoTadueirW4AZbFViD20tZIZbx3y1pt3DVj3ytgFdIOGNxrkOYs/asQBhlS4q82508R6vUhZ92n+rhDWMlQ6xgFuCNyWGfVcZH+YnSsLoOI9zFmdu9LWuaeuuQZ/GZuVABysjbV8YL60b8lyZd01OO85cW0W3wBvbZVCuYbV0ID2mjVpVsksZfyQnanxPZYRzty+/1CmQzKBrM3SzMICmqBEnn0ZNLMhAlus63NwGrrxCwDEZs+5X+wH7RRwUAOQD4DWrhkAsGb0KxrUFwg2cxVAdDWg2ufYitWqy346B+NVQi4Vt6q99V8KOpcarrI0Y+O+SjCM4vJYCrKttK3X2uTSnbl35tdgjfs2K5QkwY2bqb8zU+39BJiEpreWAPVzqg5foLmChanBTJsOGFUFbQRKzaxrT/k3IisRKbzbXr2wLJhjfhyvMk0a2OO7up9bLtGG8YwdzxemR+qRy7QJgDsKPecn9szzzfrUBjLNpLkXrIf9CMBbaYUlVecyEGw9ZR4EZtgJ5oHvU5gvtagDtLBrybSmX+wo4wMfsz/Slxx6eAWlZLVQk8g1jBPMujv/Um4Zx9qaKtZry6Wam5V1b+h/629hTM4AW7OzV0bJAcDcvVvw7/mLZgjD2CiIFhXpKSjDVFTMhs8KbrN+0sYugFKz8pynzRBWjdp6X89n/p2ayjEuBJMT5yxwdk/G379xM/eI33DVTXl3+cUvvmzJxs8LCN9c/vj17y5//9/+5vLDs28vD25fLr/47PHl8yePLvfu0HMwHLgEg5ebt+EkXT58gBKC0307wjEEfHfvgaSQWn8fyii2HLpoevSFrz1ULXLApZSQYcsEDQFtqv5diusjCmEt34Rnzk64AVwMxhzxaw1b6Q06tBwM3fQcwlWQ0+FxoTNZUnlw6r777o/NPKwuJht3nOrS5IoyPgYti+NbKpY/FY/AmLbYOE7LHByd43NKOcafuonRYK4BZMU/VNS0/kkH6UyDkYZjQBjK3AJKjHBpn0MST/8FsWij0KKe1sWJZCe7Ar1vzTo1vByOoWcMrUrvxsx1Hfj0S4MSMiWma8PnNnROJnBpfxFdxg+nhbkDoQqtZQ03ARM0DB4OUpDMejjOPGcV+ipBbA1ZHbka72Zk6yTrIJjJSaY1UsyVKef9jMc1k8JnPpZYT3bj4Nxfax5j8DlAlj06nKopwRVJrjMWgYuJrjh3h9Lgm7fJWKdR6ctXh2iFQESpVhWxSZZlzmSC0CiOlt57bh/B2sLAx3CCsq5AH9QzjhWO3jI4oXEtiKmybAvKdVBZNwRk0ol5jfugJUPGKrSjZtMx+KpipW/ixZqJKuGVjobwxuo8psCpcWQNkqVo8Es9VrOoXVP9rsztO2u1aOwL0tuam+/++F3GLzV3Dx8FtXOeQOBUVJSuEjsT6fy2ndEJOuh7A6FSb3dqFs+9QFVBMTS1eatt476tC02GGFAtlPSqPkr/YJ8X7a8oVQ+S9Xxa7RTPkAD0YFR07RNs0wKF16mZkFaV57SNxGjFQWTDDmB8XmR/JrORdiytVWI9sYYOmt2av7de8eUp2ENs6GGQcp1wqaPu0wZYpfmUMtW62Sg7P3h41LDESZz6MPdtAF5Ha1TIUUetcTpoY8vsOFcG4gnURq3FtigEEPGh2QdBOQMna6uYT+1sDuwJIXBt7h/xrGQQJymfgHA1ooxfA+9SWQF3KhH/Yg7elUKb77vRusGs4dWoCf6wh6FXlh79oMH+3pd7nLJuAIiVWYQyOgn/M3AnqHjuZRvEfgqAfPdBV5y6dWj6U8tmjQQwST9iW62sETV0qglYNUhlfisCwvxRP8l4AlrYcF4QsHaqtMWD2TKGAfeqSAtrrTWAOFU9j/J8U3dmTWG7OdvqSHfdSHUMQq8K5w3EcV6lZifZ4okcSUd3zTnHOPlpKUKd6gKdOMT2qF1tOfsfW8tY2jesdVjNzEeYwgzQiXbN7wRAz/R550c7bOBm1oJ1x/1Y29TztsFxejv++GN8LBx7qYvWJzI2Bgv5/rQXa71ng6z1hV5wHuBt69ygos5u1Xazp+bDWVKS8d8+5O9+R551rxkU8hpjnDOaoHT1XEd5xaHI3SyS906wSzYnmahlSJs4B3x8nHOL9Zcs6wSUmLsvf/Fl5gnnWltf3+bO5fPPv8h6zFkXtgnU31J4sXf8EASobn34Frdu5XV9PAIoMmcRiLIW1L25fq2yMfSRGS9BXIUIGY/DHo1WmDYqywJGAHB1odJYmQv9zAB2qaksCCXTrudHKfiAZgXYCf7wD+mPBxug9Wyp66azwEBw22WwfxVP4/xSTCsN2F+/rg/24P5BY5bOzv0QdAmml2K9bBq1poAkoYiqD9FyJPwThfrO7SXyvMtAXm0/fkXXZbLFK5vxXGmgTpxSWjvzRqaP5w/jCNscdkBbjSgwlnra2TYBKzOO8cG47oBXM+atHb6XoFKQyIRF7u3yIX6VoI0aFrWNY4GsXjTq8zCn5ptj7xAeCjPg5waEf/jqny7/47/+l8uPBIR3blx+8+Vnl88/ezyV0QWEbDoCQhRGUxBb9ByKaJTwIvv86AL49vLl68ut23cvtzgoIqtL24o6xW8SSPXvHHZYgqTD58iykVQJzOSMunKo0JyjwtFIamuGekck5Cqy4GIItXM1Po3im9UB4Qg9ZH3omBAGkclnc8TpXFHylZ5aZ9NMWhBNkMH0CrmXzVhudDOe0gHitK1exSjfhR1HeUIlcoCvRt56K1D7G5EaTvE73P/RRLJYhhoYFLkgS924jlEyfSsO5+84JTjE0mmtU7EXFPeWZ5oTJs0mmdeNH2Noo2kDmnNwLIpvoHYEbJOez0GmWAtoa9DRcs7NTCazNXSXZ8uaoRkuSkpT3MPoiaqcM1fZfMuQ6ggQAGko+t9miX0fyBGHWmv3GuBJ+zmMzPo58m97Rhq06OgWBSqVowHZVU1RY12kvgeNFCedVq53BRbYK7cTnPOZBDIcmG/eFO3eug6KCQK9eeba58z0WWSFsRfAUByDICYU6kMk4CqXjMEHGY3s/pp+i2yz1s+Oe4ObSll3PZMhhzjQvcd96DxZf8ABUEN9M841zxJ56Kje0fS8qCLrlu9jfpwPaxJAq23Xwf2IbDNWHGCtJ3hzOO8ARQn60ieq9CSdD+k/ZoD5PHuNw8xAu05AM2Ws3c8/+ywBNveFQxI1RMAPDq0HBJ/Mz7tRoao86GFxBorMoOvg9uArbYu2KFFfXYsPKY7sIxwvxgVgi3WBY+SP6zMUrVFYPfR1siMys/VukMr7+TGLZoAZmvh6PQnqcVByn+5ZbYfrn7HgvvivCK/9U/k+nFXm0h5pfGfqKgdyKShVdkVVR0Vk2zOs9tBsogdsbMaRgSpbg4CKNck6bfnBNWteSjK1vNdWPzkjRvfSkTJYh+qHw8DadN1kPgemWUdDAMHrBDNXUKprHptwZMMO0bMGBipGWjPJ3iGgjQM4ilxqWRQ5W3ug1LlPtIzxbsbmmi3VxrpXmkkpIEPA1AxJ62sJlqUQ8v3sUVUWdSqlZlmLE/s6mmbGYBm0BoRvL0+R4J9QiHXTcfimFWB5hUE9r+l0a1sIFCqSU1vIWkkgu2y3arkqE7euuEqaEaeYM5cWMj/8OWud76PPKEE71F7Wh4JG7FnWKmOVllqridZ28Bzp4TvRL95nXVvYE3u/1MoqdJNFuVSEJNmLAl05509tbFLrurpSntnzg3H23A5AOcaKgkqsTYKYr7/+KmOUso+dmQkGlqEyg1HV72am3PsGatok7s1AWRBTf+yamamy/Dnzx/gz9tYLHv7KDFXOrKll1m+6rtfa6ecF7Z8+zSeY99A316+UwO7Xv/r1QbE3U8g9JjhDOXX+y1mt9smTp9mH7Cmdbpx17h31TcaI8bHdA/9mLFlDMi2sry0I0mwoZzXzy5qkLAjnHTsBqBAQd2Bl/eEGN3yn+zX17WOXJCCcwNkVdGtmKPtx1P3Y9QFQLeBqeyqZCAJ9ng0J+gc+Fehr7bTAWOZoYLsgjVkq/x0fLYrzDRYZY8a6fiTneH9XAbOWhzkPDeSaDe+6LHOlgTYgdEEBkw05MznTTy1WDOIDhgWELRjEuXDtkXwtU5B2fGZUAS5x7VCO2V9LKrHXUp6yc10/SqA0pRsn5WA+x/jJRDif7Z69skYY67AzpFQvyGPBAVBpU5MkCQPJvufXPZT1hlIuIOF8mYiQYdt+XkD4+vKH3//T5b/9zX+6/Pj9Hy6P7t68/Ntff3n5xeefXdJ98AbUkZvJDhIQojZK/SB0Uf8A1MZQPijN7dVrMioPetMcbivMJhjkhjHMHDYKVUTcJdTNFqSSIfwMh2CqWqFdhEr18U+ciwmq4LyzMpIxmABK0d4KfKiCSTYRxJuJIwgMMrAeUExMNtccu9Zf1Lninq3lYAG3DmU9TMyAQQlIbUXrmzz0uKegmMgqrybDAC4BIapPMyqtlwN5LvWyxfIipKUIWPMSR3gUJ+7PzaJRdrSkO7DBzgIvOimqenJPih+EArRx4noHvWA0Qg1KUZT2/sNInZH7q+PYAvEECsuU6hiKbvHfZE/SeqPriUOI64kO+RkDmxz6Q8iknDHnOn/n4Fvaj4IqBqh83vofA2XriAwYGwwDMthUefWBO6AdG52wOkilj4piiuwle5GeSi34zuY+OZugTrZQMSDE2PB8Zp9y+E+SudLm0N1+bG2nLR9Wj5usyYqbm12u/LU0Gw28iD9BDtexNiX7aa0gmEPmh6w592gzZ+br02JqUW3nTBChAUIpWKqpiagn6F2NnAa0inQ0p25NoQ4xRi7ONA1cUxdXxytU0okJ1KHkcCq1POrEOjz0NlsNXNbA7ItBhAF0wIGh1rUnk/TeOstilTK7Z0ugjqMVFbuKVHjv3EBtnca8WZM42qvJiQjIxJt6b62Jcx4ZrzS3/9OfQzs67OMHlF4RhLmfOSZbCj2QQxUkuqBIqSs6UDpddbRL/Q1p9UZbHWSMVlsWn3SiTEeWOU5dwRTBBJ2g896MM7lMQR3zUnX4CSAx9gTrkjUM6IV9sq6b98XxX32lbTYaELZNTej2ZHFXz8P7HWfX4+Gwrh2PNbg8PGtawbOCWxXrOoAZlRTXxqbtKorQxsFfo2HVgQX9sreGUAMGMM7MHWvJLHpAoPV7I7gMm2B9K10DAg6cqyquWueeGuDnP7bR8Rxea+R1hAUci2Y3wOi91dG2hjaB1TsUG19+1DPLM+EcEJo10k7kXF2gYpBg5to1IN2L1ytoQn/a1vmW+lZWgEGq1+neqQOY2tSpKR9g3vY2/9amJCCcMqffn/1ylEc0+3DUVEL9nWhHHd272TvPvn92+Z//838m2E/tNTTVCFr0vIldnZ0Nu2RN3C1ESWAh1Xh0T7NHzcLVd2kQ2bYkdfh57WrDE+C9eZ1ggWBUH0THmCEBxJa1EVG2KRGzd2j5hNNJQCioemasuF+avWyZCNcyeNJemHnU/uGzqHZuUGGgGJ9v9YPn2mlBtKto1Mc+XoOxAlCuB/0L7DrZJ+5NoRzuF4DMWsQnZAjDNKuAUVtbNTscJ321ljzjuR1Y6txG6bVvXHqpZmwbvGCXzKyewdY492uvJCPI52ecQ4NM5qz+Y2ikO3NZH4wjy+O6fgpUMUbSxWOb09uV87zsNP0ozxL9oIJuV6A59nzN1GN7FljLrgsAOUXaKnc3A2p20YDeTCx7K/04d75wvQoEUsvahAFjHkA8rWlaMxhAeCwjtQV4BvdmfeIq9UqBdu5ZD5xtzHMErhRpiXZJ1xrP6bplz+I/YB9LCwYIuX/0veS1Bn4VhhHk4lkPPyj2u6woAkKe7/vvnx1+cYM+mCHNFvJd/JSy33gj4PZRftG9ZekN61uBsoDhE8TLuTzKd8Zkaze/N7mkQu5K5rh/zk/Gyz7EOfd+VkD47vXl23/5x8vf/uf/6/L8T3+8PL53+/J//h+/vvzqyy8uH969udz40GxNsoM3b1/eISaTgx1HpUHhOSC8XEA03oVCegcufQJCDv33lzdwy9fgOCl3EJ5Q0lDBITNTyt0REI52YH3hx+Fg66riTIRGUCpOUuH2JJyjVccARUSQvx9WO1D6FoNPcJcgZDU/oRgmE9XDPo7lnEsMI0YmKM9oTnGibt5MMMjGYGLrTPWO2bg/FRDqHNs4Wy51NilB5TbImRvOAioK2iBMuovOqmp9Z7TtrwWEOjz81/oCN1VklZnHk3JmHJ1D4alG3KC1VASCiKlPHbSfKjhGAOXhg7YyGP/bQ6YZrh6IHjgYF7IEfkc27WowfT9jgDGJFPhUmo5Aaxx9viMB8OijZk2bKb59SAKfnVkd3HNNJ8/N5lJqm/shiFMtLajrw4eHeIJI61FHMxU0vj80p9T2lGLLnLF2VDEzePYw5FpZp6ND8dygkqzF1iMsGJZmeVJr7JwVca1TUTqoQjeMH4GvvchCax4NCLScg5bx47CEgsChxoFxVhmUC+84H47w+8rAR5HtpPbpGlO1kHvkWZjznwoIMy4EPQgqrCZK5/Q4SD4JCKVxSUk60PYZVpsTQ0euAS91lp/w/1fryr+5J/tosW5CGdpe1/jrJLaHYANwPif1q21drn3H0oORNU+QkOL8ZwW5brcA3T2pQ8P48N0Y/LAURvcVYS3qP+p5QIkqBvMZnUcV5M5rooGSdU+t4WFN4RCwTmx1IbBi5q9AGQ7xtW/WeQ+lzmeN6nU03MuvXpX66iHHNaSG1eac0OhRnbkXrtNecqVtG5QIaDXDXOEnxz7Z3Sm3NZi4fk5hmoKLBR8FoVRok8lxrt3gvYwP9ruZgVKTpDym7m5tgszukZlgrP81AWECKJw6HDSovFFrXfC0TAI2CFCIgBA7S4AFvQ1qnJlgAU/uOdnYU4+0ngHXmmDrewWZco7NWTLw8YxxHfGe0JepK0Vpc1lRHf7Y4DUHN0jL9Se2wblrbW8d2mZrBcTibM5xYwyxn9L+y9jpOc6zSGU/nMghkmZV+C/rIPZmQm98J4BYALeT7D/74Pe///3lH/6/f4jt+81vfpM1GFrdi6q+cvZXhKY0M4NXgYjz+rAFU1geqYlr/1wDU4EU/nsuU2DMClbTUqH9MkOBRYPBPqrY2vUx5f3sE+4x4/rhEjokz4ZIkDWifxkQtkzCPS6dnSCsTmxBrdZtXgXEZGb1TIG9U2piwPj5UD8VEOr8nteRtcNnEKqZsJb+OEc61LnX2VzPkQDD25exgRMgyuuoY374kH2S349mLTivr1mKfxVtkwHjs2vNddRTR2UU4RsylrX3oeBHsOlt9jpUcsakgokocTeoNLstCBKgYn6KddFh2IxqfAUMPg4IeX7HsUBGKaB8jnuwtUSZGZQBVIuA1yK8NKFDP9uzukyyurEfizvF90WU5icCQhk7gghcx4RNgP+IcrXujjWVFgyjnFfgr9nZfq5soFAq1weQewkj7fXrZHq9V4VjXEeMKXOHiA/A/LlXMp9zf6gcm3rLsW2yh6jhnuCP4AS/4+xlLZCNbglJ+wNmTNenFl/07L9J9b+efdfaR2MEfSlZEMyVNdwFM5oQcs2cEy6C/J4/nwaE8f3+akD44e3l8u7V5et//ofL3/yn/3h58ac/Xp48vHv59//u31x+88tfXN6+fnm5vC/1kYDwA44zgWFaGXBAVDAmKEqQtPYdJENIwBjRGfjL4TDTa+v15WWQkfbLgMdOsBde9anOgIWaDOGKjD8Vf3Gzho4JVXLocw6PKKMhRlAkH4eFN8TJS/2HCALIRutuMODHATQVtLTIGKoXhzwqdDSrvRFj3PttX5kaiTcxkKIdQQODeFbcwbRw6qgmq8yGsOaJQ7EoaZGTKBiuju0I2MaV18kSvccAiaZiGIJYniT3DyRYhVEV+XSyVozMwd0aolIF4wSnAXQNv0ivaL4IhUin6fFjTCI20R5w/JhVZOOk154y2qu3dIwS9O3QCZK2eiaukQN+zowbg/FhLA4k8hT8sBHN6mjgmim5BkgePkcN1gQDPPBErvg+n/XImpDVHkKHYbBWLtSzOVkGF2YxizpCtVovwx0MdSau9YxnFF80NajXvfulxA0F89kb3E7cZoXjfHcDAtY61FIbXFdFr0FcsysHJTAtWdr8mSwmATkGDhSVw/izzz6PEbdWq+NepwQ1t4OaG9GNZqpEY4NkK4I0RI/7l7JqnaHz7H0r8iHVTaqqqrvsO+k1OoXJykX4qXTdsxiJ9Q6MgcwC7cp1rRM8V5HWaxrUJCh5+Sr7Xlo7Y4+Tlabwa7idTJ/09AjMvIntC40IJO9RVTuDGtMoPZkp90szBznsl9Xg9TOVjO9jjvhdaakN+nmmfkfXGn9Upj3EkpYlCsA3+mACpdtFhAlQWWdkI3wGM6bam6POizrw0Wy4X2slcaalXp2D42RObe0w+80Yx+H8pJ7a+ThEjCbC4B4IcLesS9HwtgniobwPD2IzFTkXVtcqtTe9R0f/Z10xdgTPrMVrbdI5a3h7tXutX2nWqQ4z82HdJGuM/cVr1i5xjyDo1LXq3LhXPwoeNkZHu47RA5PBe/4iawfnJk4/TtqAOO6FBuWcowZ/jCvZIqTJGzAViDBzq/3L2bY2PKoNG1jpgFujZl2toCPrOc7bYRNLYTKTxnWlZp2p+639wbFuBiE2M07qROKWJTtAjPT5u5Pnd587x7xHoRmepXbpfgGBUdoFBPuZyyHXHrGR1VqrdAi9/Nn331++f/bs8sWXX2Rcz89nRqGlCs1sctFkyJbtlxLOa4BPUtHMcLEX7JLuDgAAIABJREFUoBH22bt/zXC0xg1aeVWasadm4Q4V2rUL4fkCcMzWZ01RT52SmTaGZw8TICRrsVYAZ9uXYHbaAzJM3O+8dqZPH5870ddcT4dDfIDY1/6C58+1bIJsTEtt9DsyZ/OfBEq5j1Ji27+4Z+q1PQZjxtxe2wl0/hOkZY1VUEeFTh3/a03dWhds3VhjroaCmclmp2xphl/SOmjPCfZB+lqHJYQS7w95f5gtj8rW4JniYw44PNM4LTmq8nnnvrXOFdb6lDIaP3gsBAMFxj+ZudSNLulx8g2t/wNAE0yO/RtbI6wUzvWVcyVoJhExumr92P0c8eJYeynrIANJdhYbUICVeaFmn5q2ZOaoDR3ILiuM769OR/tuKtRy9hfJpHIfZurzjLT+WPJAAAAgk3FLzPHi+ZHxpC9iWDTrMc79RQgnrWBUvF8mdq+51khYMTaAtyaOwh671XYd2eMoma/VVuzB9mHjk54TCvvIHAhrixprFG9TBsSctZ+VjC7jCwE1/WQFE/U7tIucvQDLEbr6eQHhy8tXv/uHy9/83//x8uOf/pCm9P/h3/+7y29//cvLm5fPkyVEKVTK6M04V5UcJtgjECzy8eDy+PHT0EOL/KoyirgKMsj3EwyCLDx//jITh6hMAkK43MvKMcAJCD/7bM5/JYMTKOnAzJpHEAOn7+Akr+hZeWvklSNf37pEHHCMgwZZlUK+EweXewlHO1LLGpvynxnwZyhSTQAiVKIgEA1mo5YGP3vImU4YExQp7fXysbk2r1ugy2tMNBNnAFP1wf+fsTfh1exMjvS+2neSVaRaLckDWAZswP7/gC15RhpJo9GMPX9iRupWt5p7kbUvxhMRz/kOKQHmRVdX8d77neVd8s2MjIwsnay+Tg9VFkJkbFdDFgQccZL1dWIRKbzAPQ56zMQb3MQajxjfZeaK5rXtgs4Sm6SOTnnhCrKItvEcWYTLrkRFaWMIFVdRBO5jNq41OtBLG4gHlRpfmn8nsFq9gfz4cLpHYxPN8sBRaCfy/OunowpXerQlk11KoXUL5wBaJEqD3KCjfPugyKcePlJ907x8zuMZ+Q7VBjrHFCDby7AoXRCuCMPQnqTS86wbisstcI5DPuVVkfgjG4Pg0sNHcQAxbmdEnLFVSRFj5J/Urdy8GcezDmHrAvi5qFVU40brxiFjDXC99GB68uRoml6lQQRDmjWuWmBFXSI4ktqlUX4JRrYuQedK1Wjdi38qKNKMGe8txe3IvoXKvd5K6xuKs3Y+GDy0FEXxYEyN1RpyK5RjUG0GK1Y6ioWtjyzQ1fVsJsHD8XA2Rxu2vvR6mBWMMhPFux2iClMOPat1Jlg7KeZZB8R121Op2RAdcQ5RwJlSg6rcGVW3AUlcj/npGitIho06Z8lwSpLxWx/Yg0XQYoSDmhaE/xZ9ll5mH2CXKiDVjNyYeoc9FhBIvceCOuaSdUqNGM3pS3sqBYjDSZCpdMUrmCOohL2WaWCg1J5i/V3/dB/32SNoRU8+GnJPQIQx07E3s16RkzU8XxsJHpxr6hAwHgZbOEyMnWrKoZTPscphv6Cf91ChVpsg2FEwgp6bNFIu+l5BhU9yRlkHzTkXRdCJyrB3FE067PmldF4cEt6ZetUElXEgWkvF9ThDqcXUyWP8nz//4fL8++/TbJtxOfy5E23UbID1RtijKlF2/lVnxZbh0J1bOyicwbmcM2nAlQCIzAKzNwJBKkCyTlJ3OHExRcT477PzI33Ls8kz1IBTG8P1Hee0iXjRfsg53waUsSYJ+rj3YSs+tEE3Y9faHs6r98k2sDYjG59+vVUbNeB1T/WcKTWeL0AbMz7XevsqDEJBC904mRoAz9ZQpWTj7r2e9+/fH3PJelScJXM0YYuCb82On8fBEhM2ro3KOR8fPX6cBtYFtq7qq7yDmXX+zf04b9yHjpHU49qy0b9XM8a9AogmA9yaWMewdYOl05kx5D0imR+14maasSFpB7bWBowB9/r0ExQuyzIKbXOOtLXl/E6ES1bCkgz0WjNZxnEGQc41kAm4VYwEsFnrIsE/1VC5vqq/BwV69fq8W879UUcFfHhm2ygF0Fk9nbZfACBq3VBHx8oiKGcOHyCKtkw47+3Zc4ATJDumSBsK6Jg51qXKJmMu0v94WXyun/OcYHqBfX5nZTLxK1BandAM+8FzxZKICjkVBE8P1LXmwQ7xno4bn6VuEupyBFAm8mRm0kxpM+ZVHdXP451ZJ/E71orMzB3zqd0TLOFaoXIKlkApXm0wfk19l2uypraw4Oixj3Pe41vdLyslIjstCQora8kMfZgwQAaAKPZmTXuD6/o/5+SLIG7OR3r9Pm5QGSD1ZEfwp9ivMmGSOLFvd8Qcbx9BduqaKQF78zp1tNEd+aUB4b/89h8v//B3//Hy7Zf/fLn58e3l//jf/pfLv/vTP7m8efXicvmAc4ugzB2KNQ6RmCCh2fBkCHH26F0FHYbNH3ObthOvJkd+5+79qot++HB5/kP7mlm7x4uaPiZYwOm17YTUn0z4RGY6gM20Fc0sFRBHpc3D22y+Mu2l4DGhImLdDD2wdCxY4BjIIrE1ClXcfJ1DHAMJ0sNAs8D4m0V+9E+cGEnFR4qwMfHWOOFoGEAcjtiQQB3QNJNcTdvW5k8OeA2yKWVRgm7eq+qeG+hAe0aB4fdDtUjKndqKGmbuy6Y/AsIXLzO2OWgidkFg3d5UfKWHW3oOlVKb4v0hwt2grRk8gs5TDym/x/Pyb50jHI5s3tUrmUkNqju5ewwOB2ZqkJTFX+ZHeo2OXjINUIYPsYlmBHQqWCxSfhJEr+knhrxBJXVORbPZ+KLMfF5hgGYs2vYkAeQoY6mR23zoVBT97priuQicnz17mo0PzUskNlnhIXs6lTHMczw5UECorhnWit0wNvDXec5rAPkhe4z3Cz11bSOkVnhoS3dSTMOgl3WBNHnoaASDG/ME9qeggvfVYeBnOsHp4fn+fZynjNso3aEgKRgUGlQd2aDzM6au7QIEzdBIg+kasudo9/55zXsQJDs1+fgWylewIQEIB+Zog3FcllGvQwDdrYdrHKP056qDx7NwUEV9bIG7AbXCGlzDnp5B50/1tV1nVzrOTMD1WW73WXino/fWpOwLtFwzCIIa2dP2yJzSmxkp1QEZuzpkrU9ml3aPXGnGzIGOpj9nbNoCpTaxsvtlYDRI9jPNaDjfASioK1n2OIfX7qVAScYt9TCl+xnMM+YEMxWcuVIPD8XCgTvujwgRTGzIQDMILE7TgjdR2K7bUhGlNAsABRiaU5PgcVlHM/vYKq5nAMT7WxsbmuSbqoxqY3KttYkI02FrOHYs7ZXuJWiGatbamvaQY98Ilgj6SIHXYap673c5Lx49elyK32hf2h+DIuuNU/s+ahvrgudURdf6cucpczsRFH7P7LJOqJnUBEMDDAn+rGE+HLUATX02aWGsQfvkSdFLQLj5Tjbt1s1QvDgXDBIYT9WoBREEd1hvjAP7EgBCWiHPy734GWsp594ow56nKivKGpA+7/i5rm2HxHqJAFoU1mGNtD7NDLZZwezL1f9fg9CqKAc8iIBE15y1nGFDAUhPjIRxlvKLMFRo1Qv+E6CnProtCfi34mq8N+B7zslT+xOCI879OPUPC0waAAkeJ1gbI4F/G9hK/eVnOtNmWlkHCfrevqldnOgN9+b7OKYRKDlaWakySk1dxcVUaoyy9GihAZzfEpA2e5gM4cP2s3NPJ6OLP4Zw0tr9uK7MgoUlhn1KEFCRMzNRyTCTgcVHvI8gy9o2BTStKqxZHj/HuKjoKNjZbGuzu46bfk7O2p2Z2k19GPaPrBrreAVQ+N1QiUdHzLwEEAIYrLAhzx8F2yUAjveizcha2MhsYXzsH2pP2gAPo0gCPvCuec8BHYojMU9hsbyhP/C9w59onWqVfaW2yswA7AYUlA31/fPvM0dmUFsuM5Viz+OdxU1OlDqaLPDq2cku6hMYbJ9BXPUM+GxtNNoUDXhzBq70hKkK+HGIshXQFXBONpyEwsY8tujN27A8GBvVjHkH6Po8k0B5fNn15YRp4zWpIaekI+tj66x1jx8q4LU5VLm1OgQTFkoJ3FVMJmtrgL/z3HZk9afMQAI4BcT5ZQHh68sf/vkfL//5b//68g0B4Yc3l//9f/3zy//0J7++vHvzcpRR2k3wp0FhkPSpg1YFqJTRhw8fJ2tIW4qbt3AMb1x+jPQ96lKljZJ3AQlrbdX6fYQu0DQ+L0YRN/3/NKw4Vxg9U8gKg+icx6Cs/5zBomIA0kmKSJYi16CoG60ZnTcJQlloBphG4TWclXUPKp96mvs5pJJNmTPKIR7xnXHRm3WCMrDarDX5LNWmRknjqCSyPZyM+nugVOGTRcV/cH+i/X8lEHPqraTT+BM60Ci0cZigyLz4sYg3zVQf00wVXnvRd9PoLCqyQdyTZ7QeSyQeD8Z+hWnCGeNUpDFBQSi81LtYS1AKQA6YOaMY96g+fv88AXMWNiCD1N3VH7DBgrCeBAK4fgzmVCmrrngNEBIYTHmO94oDkOLsiovwHKkBW99Auf86Q6wvAi9aFMRw0H9r3PwErmujEIcRisloojyndROOGWuB9ZIM3YuXQYr+7M/+LM8nbTg0Emgnozj7fm58nrm9vkqX8ftmzg3UpNDx+TSVf1k1No2Uxoa1yxrBeOtwmuFiTPgMaB4BIQGfiC6/G2d8arBSJINwLSjQEPOztNWwFojP8Hur08tBu75iQd4QEkHMYk1uA6qkRvK6Ps5rytosx0JFPJ6RcVb4hjUcoYlJcIfGMiEnr3Fk01cD6xgcNWZDTT2EFJ3CXmU9nYLb9F3aOjbYYWzzHD+jr13HsnVTUfSj+TAUUMSDRqlKs3cCxgWwcQrWVy2HJgDLGlLrsGE7+H0Q5tbdtfZkkXGdxVFkGhC2TsjAgJ9JSeezZ9bBOQvGZ5l75oHMVUGN1mjXsbjWpykUg1OArTqynuuBiH35FOVARG5WG6RYgCwFwS6V7ZxD/o4zY8+21f6oOqrC3llg6AymuQ+OA3sUQ95DwIKsnfTw1FjPmWJ8ycDJAhH1xkk4B4S8F2uI52SdSJ0qIFbnJcg6vUAXlIV+FEGdzpeBd+YWG5qsaedO4Kt1swWi+D0yvd2rbTsQB2a0QWzb+cug0iDH+paAOqfAgzUuYs4+T6ZsPUqz56fOZ7DP2c0eDx39wf05sxU6sqYPEIq9CpAU5/UkBpGxniBFzmBaOk3ARXpveqLNiTPTgkN6FqbLO9j4fkFj7GdKW9pGwkArLKDUipeVwdhzZtpou6rk1UOwjCIiIKuNyjkzFsQ5cylLBrvB/rBWV4feDIDnA/N3AH6rM3PfJzAc4GIdlr17eWbXVgSnyD6MblwnuYIpBEP4HtgRFX8DqJwyoPH9pmApSCmgYnmAma6jbixZvrLC8LMIJgQMDJwEEVVrDJvj1Ps4/03GKO/Ss4yx4DxMELfyA89M3tEyBdUbDZgJLrDZAISca2ZIscvWkLJuAGqtszQgzPm/IOb75zQq77nIM1gfzLvEv10vxtjX1VsGVJyIoOdpAICJBTXzeBV2UUAl4PzdtiWyLjBMiNWwS62M+uydsiS679u7NIB2WEn30gYKsTE+q66DJSD2Yk0Aceq3ec4cMn6yTLDHzpVZV88MxpMeqwgytc3Ux7DsHC9AGvxLfk/QIGdbaJsLzlZCYe02z884cx5Ik2d/sMYL0NKiCUbhzQBDrFXG00Ct661JpKNsZCq7zgPnk9lodSQY36yjt28CVjIH2OfGFbcnCNP2V67JAGXv3ge4C2vsxo1k/xTg0f5kD4daXjBB//kKLMMmrMp//aoG0VcxMFu74HdWrMb61VCb796r8v4vCgg/vLn84Tf//fI3f/WXURl9/ODO5X/+s19f/uiLp5eP795cbqCsg2G7RQuJnwWEm7xrQPgIbCnCMXfvEUjcvrxOo8f3l7fjer9L0FG6TjM9LdalQJX/5kXJgHTSmxmJoQ63uehanJ0piYoIs9jizOw+OYyRfZ9cLRv3PMlkvqpKR03PqwxaFaSqXnYsyAWtTHx6jlBk/ODB5Yfnzy/fpb9YkZFQcECu7t67YCjIzIR6OolyqDukqfldNj0BXpyrNbhkHEQULPwNEjeKKNkO3pvPc/AxJv26KnjKHRf51rEzExJDNoTBmjDGPQ1qUY5cIXkOjJek+l/k0NNZ0Hk0rX7UuC1QrRhDsydmE2MkpoRqZrRy56XFQMlIfSbOLyjQMpOd62Yf2vNyGYlTQ86m3ivEkrkdaFD0vWqZOeAWgGa0hgrpEHTNNMPnWEq5JRvH/XFwD8fs7r1DNSrI3mgHIoE4s22cS1uFj5cvv/oyG5nD3Hn/3e9/l8/9+Z//ecY3h+HqVnCAmvFqxg8H1SLzOAgTjhGZ9QAv4t/G5tIY+CzjCmp0pUh13WRMToF76KOoF4Y62V6Q1saZ4eJ9Wf/Q3ECpcYz9ksqBcU8ANKpYgvAJQLA3lFrnnZOlpx/bml0rKsIY4GhHSW/1SKz/IzuRQL9y+AblBK3SXXsgFRFkvjnYuV8O0yFwzI0UowIuOJE17gF/oF8BUklvGmKuk9Yse9s2ZNxCS772O9rOPA4dM04GLgJVrJVmYMzAXxUSrXNJ1nROWJTlknmqulyQR1XGPpbe7jX5PM50hLCePo2QBHNWdbpKm8dx5rnPSqoDj872I2yABPJkTK81u2k9MmdWZzXgVbIMqz0WhNm6w/Ywdhm3Ka5qG7RxqQkd4HO2ccro26LGIJ55QLyhzd9LEWs9mOv5x0PcJqj06qLjrJ/aq2CjsUlnMYGcUVOIlHaeoGuZIt6b51KspqQjlDCx16DMrdFNILEgmLngupxRZ7GfrNnLjTgbsFPODanDaphcO//GEWpm7FEcBjM9DcYrzsC8RqiI9kKftLUDY93fb7ZMB16bGZr+6zeH6EXOmmU4mJeChqDQbRmFnYpAwwLP1k8PALDd1ACYZF9w3ub06qA1e/c6Y/Gnf/pnl2dPn+ZcxnHlnA2D59HDY7/rQLoHw7oYlctgm3HkfC7wSRD3JJRPbZzsIP62tUjs7eqpf1JTOdBZNojv3T6SfU4B3vgqy5ymVGHZdWxGApkF9oru9Nwr28Y5Y18p0pJ3oOxlqtQBNbzGAJNzqUjPH+pb32Y/kKFhDRIMsr4z/2MB8e+wBm7eSsawmdfSCRlj7qPwmOcd520d0/a2NQtnUJMs99oMyJpgvWCfOQc585IRnIK4gZ2AeIA1xH4QLRktLoHrW6jb1EkDejR7w7pgT+EP4ssIDGLTpJ1ynkj7zZn34ePl2eefBwRvacXr2PokE7ZfQ5E/tCXK8mgmjkzOnQSOlp9wzWS9IhjV7Ck9Qu2rKvW3NuFaqx9wIG3Z8Ju69jmv3Y+Kf8ka8mw61Jmhho91FArplJjZBwXZyjbKfZdsCVBKYBNRnYKxqb8b0MG1ARWtt2Q89RMO5sPKevQ5mIcEdQN7AtIgsnj/QVsuvXyR8wf/BCEWgdhQaDn775ZdwVqVkROQzn6hpx7eAk4GoQcQHE2DCk2mPdGYRc73lT5cP+cQLTujYNOoKHhVtqFrkoubxEK9FvtmhtVzzySIQW3ii+3BMAvXYkN14Oyv9IgtKyjJAqj59H+OYCDZxCZk2MNSbKlBrZgOpWztK2qPVZ6X+1h/a/lX/JFfFBAiKvOb/375j//hLy6vfvj28uzTR5c/+aOnl2ef0sgQTVE2yS3I59cM4WiVNfzNENYRfnS5cYN6KaLd1eSkHqt/XiMyEun4BnX9U5pDBGRWyIvh41pBiKjvGxpUVLf1LhhIgwrT9Dr+cWRxCk9iDjhcRYkbYCbjlM1LRqIIqjVRO/1XGG7Y1fQyDhEBqzS6pGejTtZiYSaw6nzlPosI+TO+10xQe8ZokDVwogXWWwUhguYzGVtRmMP5Hx0kaM5q3xrsjEo7eqVIPY6UGb84pR9as4kBb1BTZaMg2jSbDiJWxzF/0ry6SLQHBJ/rYVjRlQTlk+v3bymVoS7crVPBz/ich/s1W8GGriGLQZoxY4wq1DCqK2IX1AzlICh4YF1BC75LbTzTOLhmWK2nvlg68tyngUwBgaPfzA/Pj4ynKGyyP2kyWlEiZeKPGsutL4ADDkWQMIwKyBabm/ciEHc86wCTiaXGpWqaoqCOd1DVOeaMWZ3ua+8oHVc+LCJYx47C7QbbcbxDlx2iPOdf1L9iE3eaJV7WmXczw8L6ASFjfaiiyNzqhBJEc7hZw2FgkLpDMmM7VHmOOJ6js9aBRWik9KAib9QXgyaTUYFS14DX5/JAZQx1LkJtHh1OMMPgV4SNex/o8r17eQ9QvK6/9tzidwpUNSPgwcA4xRmjHhM6S+zTtc5RWqwAgYe0h7h9SXVScSgjPrC6OJ2LoJUBvbp8dQCPYD4tGapwycERNsLUDRUgiYNDZuvhgzhiHMY4KqpiQpFPFmN9z7h3sms7gBOEnvZ65mS1s3EyVO48ydP73EXF27OutSil+YeuetTwNVvcoM4MYqlfHsiiuD5Tg5Fm15L1dh9C4Up9LLVOrc9Me4YFJq27aksSnVzHMmO/NY7DzGFrwK69SA3MZOt7dtQ+Zbwi2vEmc5WAa+qoVZruXnR+BQU5I8w69l6tJ0tAsEbchyO4vmABE3K29XcUVYAxwvlmuw3GM/ZvFHFoWwBbOM7aC99X8QrOSs4o9mHYMag7084le6JzZkYzWaKc3VdBD/6b55O6JA0yjtsoeUrNM39hMeza/LtiZhV++JNf/0kapmMHeAaCAIJBM6GMe7LRtBiBpaPwzokGTADEc+vEcR6qBCj7hMDDNc4ekwIelsJr65eL8uuceg5mHk5BKPMrMGQLBtbxEWQvKI1jZqP2nzmj/qz2WUl6ahhpY1XgxQyxGfJj7QJcT4EQ3wmwh3Fn/AC74rSveTp+gll696JrhvfS5gny1SbUV+rPK1AjW+EM1GtDZJFY62WAwtmBXS71sH+0u9j22FzbV02ht8BRGTaCTfozeSda1Oy5zJC4tyooghp2NQucb0RFOJMMeOKDUEtJw/T5SN3fVQAnYyzoyFhZChKl/WVRWz5UsLsUwWbSBLuO6R4jJsmMzTXPIStNFlMC+9VfFsBbYuRQ06+/0nGslgbrI8DIqc0Hz6PNJFiv31dxLP3TZKDevzuCEIXrBPjrb9SuMu/1DwhoOhasOc52nsUkSYAq7NLr1jPzDmdw2iRPz4y2PIs6LayRtOaqzYm+xGoYr3FD7Y1q6BWU42yo3+35LsuE+/Kz+J8T95HCnmtOtGps3wN499zxXGM9YycZU+qO+Zw6H9iPrHvq3CeOxO9lLiaOFYGcsZ4CEOE3B5StqJI2P/Py7l3APoP4ruOKGdnCJFnI2VjPJ67HGcb+xRbJ0PtlAeG7V5ff/xMZwr+4vHn5/PKrZ59cPv/s8eWTxw8vt298vNzCiTQg5IBZI/qDMvqzgFCqKM3p36aIEtGTCp+8fEkLAVD3UjytBVM56RAmGbp7OGNJgzcw0Qk38m8pS1RXxqFv2wmbe4qIhp7xExSX2oJSJLiPIiJHBhLRnDWK9QBJOh+hhtXGxGELHbL3Jii8Fpzzu9feiC4sMwlOpOhLHOo1DmYTmhYWfUhKfE1qbdZ8BGkL1nRwpFEdCH8aGvcAb/qYOrOqv8UojfYeOtnNGxXKWVPnM0XLQyjqgKO/SfORmpCgZYeeDqNGl+9zGJBN5fBPVvgkJiQl4l9RRmeoeF4cd4OVtACYElmu8+59jNG13gxufANgHbij/cDKhxXBYWNXARJRlaJtoFoYkFIr6rhybzOWrUtrzV4DEg6c1jkIOjgWDZim6jbhGylPzG3qIsigrUg+FIJ9VSl3tIDQODB+OpsNnq29cxww2kH51nOwS9RGzAVjwp2PA0vWuqADgQM894ob9Bl4FtXeMNiIWISykbFak9nx21OTsoCQgMUamQjpgFwuaDl6TL5+U1TwJF4kNYj1emR6F8TxnhFPSa+vih9II+NdcRh4LpwK1gd/eB/mNE2w59RL9WOecDhp8m6w714EyVPRVwcgWZ1Ry0DzEizO8S5CWBbDoaBpM+ZR7UTGj6zFozZIdk8y/6wzg4IcxOnT9rgiIKMbJsO/rOKv/+TXByVUJ1pHi2wu9CgQbQJCxgAHEycH1gLzz3OnZcuc2p8HhO7p8+HIv3V0GPOzaqFzwnoPOh+noKCbTilrL9nw7JVmrcwEMqbsM/Z7KGRH/8E6MEFwxyZwLs700gpkSJ0siOBXgtI51oyrzIA4Mi9+rIgENZP7gJ/kjOLnPBu/kzmaSim/G+W9rUdtTRRjJ4TB+cMeSxB++1benXFS3EA72LFugNQAVrXiig0lEFltmrU87NmM8TLaOvcGKASffM4MkMEMz3+g4cmo0JwdZ7K9xAL4FD1b7WnrSaXVKigWQbUFw9bqXyXzr4wRRYGSybQB9SjQvBPjhQ36/NnnuU/auizgE1BV0v6QjZ9St/spziAtUOgztr7C1p4alC+Bm301iaSBoe2NKShV8aMCoIIrrF++HzaCoPRaDYRmpzjKFLRrTxt46PQnoz9VQoKIBEJjSpkpVPCL+bBtRBzLE52bJSrLwnXBuxtINMBoZs5yGYWEDmbBKQvD75C9TT0rvs9qveN3pMSmc5mzZKB+A9TSEgXDGuCVRSDADduLdQUIyjpkvQbIXZuoZiavQVEy0rduXZ49e3Y44HyGGjQp9DxL9lDoiNNR2NgKGpCoMBBkbuI873Nm4wteoar8QxqANwHRZEfW8/37OR+kMJ9rSAVAeE9pwS35mYDareorFATpO1nPzxnd+avIkWuAs5Xr9exr+w4zPwc9d2uBebDPorW2rE/rGKtKSdmRJR9QDQvm8/6xtaE817Ylg7sSqQC29tC15cjAQtkIisco8sNaDX16bZOkLaeEYvoCrp2FcK+WAAAgAElEQVS2MemaFsxevmeBUc937Q17/MwwYixYS16Xe4e1NFuEnykYZ/mIgWJ83KkAW44QjY1bVWQvJfZWxQ0DhPac5J5mYKHDxn7S+mjB4EFbn5DeIeSz1iQCGQGt02e0NaFYWfYH92KssH1/+MMfsra12waJ+pQ+T2Oi+nesUd6Dd0/t59ZO0kW/JEP48c2Ly+9/898v//nv/vry+sfvL08/eXD54umTy6dPHl0DwlFGP54CwjwMKlE/CwiljEIL/RgJ1YepHyQrSObw3dv3lxeLdCOFzPEXakudz3CawwNusTMHe5pl5z7XxubNTJZCE877EAwDOo1LlaCKMsRpGFrNvaIsuAhbZaFmKd5evvnm60wSBoFDm0WHM4UDw/P5lcUIwj51NJ5TdA+kieeo7HrjrigaDmUJQrmFoeRunGEljU+pbxuEegh4QMVJG8dfh9+fSXm5UjyvQhy8o4cHY4TRabPVa0BDMJWAQWGAoU6dpxoU0TDbeZx7JtpzTjQag0MG6dNPP4ljHiW6UQsr6tGxMePCfQy2IiK0Q+OK1trAuD14MJoevB5iPSjLoW9QVA5/jNCK0KPsmhYlRUfl5eN0aFCk4qnkmM28ZxXxZSxE+cwQYSh1uq2tMShnrYLgQolKHV96W1VmnfEVwY7a7NSkEjyhUHtqS/LzjAfvoHMqnTAB15REcwitTYp1FhxKZCd1pEonK+Wt66oCNUG902O0B945GLamzia3WR8INE0mnfGKtD9y/qMK69BwrytiWEVL6WxZB2SJh5Bi9HP4sT8fQiWDqt7A1XoC1tdBK1zdrgBE36uBhmvYjDfvoyhF6+4IvKmzhW5XBVwPMdY3wbh0GYNj5yrPNEdB0QnuV0pqs1IJrM5KhTa0poYQJebUb77MeFV06nbAGAIsAhSu+6tf/eqQMhdkECFmTbO20px3tdutMWumQufNAC+Z0TlyPD/f55kTiC37z/cT9IEMPygtiD8GL4IhKbYfsu77h84yOrc1zKLqUoIraLM+sBNxOih4EbVpdrlA09rHLFvH2hLAyB4cFVbUv6Jffa9zoBsAbAi7oi+eEawT3o171mloJqAGZXjkvsH1FSs71lgoUaWExQkdTY9xIFPBz9hvOONxLlYjyJifKUVdK83YMb/YIr4nmu/a1GFwvzBGKs7yGZDtc41uaNcbEx2WzncpZ3yP54u0+kn4wMx7WDIBF1vPaN2Nzqa064huROyEepiWd4iIt77xY34mlTjZ4PWh5b5nJcRr9rxUZuuddKrt1Sjtzz2XjPVPVEZbE8Y+D0jKu76CDv9jgAp9hwbP70IzDHspzjJUw9cZO/YlewGH0vox7HbBTYLKgtScqWVP0I+tQBhnVzIUa1HhntMZxslLXXX8qIIlOtBH7eBEWFwPrJM67WXTCCyllg2myoR9uMcBSq/eU8qfAiGewwBnnNeci6yteaGH2rCUQcFTAaOsk7FvDJA7D9UUELRkHRkgxnEfDZMxxDcR7ErAe+t2gkO+sG2ewTnL1wosfsdYUOwpnGvGTwYKn7FdisAv4xx/aOde6wrbM8/giDGsIFYV4PW7eubXz0tWdewEfdGrPe0Zzn4JeLnz2j6F1v8VWGobI/ZUKPBjJhhICkA3E9skxjUgbN0zE67SPeOjb6KtzLivtRL+mUIqPwnoAbxHQwUsBizNM6HvMd8Jv8l6V35GVtCzwRpoAaaOkv/fWh5V5AXcD1GusUAMWrv2CkoQePNFdo11xJcCccm8jTWnrZY9ZHmWzAZFfRI4zbdlTxukBVwKIPIuZy3rBrZNaxsHWkad+yqIlHXxrustJW7zN1nXWXujRp/Zc1VVr0puyj3mawkUJnu6eTjT+POuN26Ench8xgYvk4wfE//vlwSEFwLC3/6PqIy++vG7y6eP713+KAHh48vtm/QHS6+B0kXZbOnbVee5cu2lerW5LHKp0LtwSKtAeu8Bggs3U0fI32wYsoRxdOJglqtbdLg8+rR/gLoyFa5wqUGyp+zJ5OKMBIVaJqt9p0qb5Bo4TNQO1bjevjzkGnFI33mG1ymII7nefaPAYuj/5V/+JZOOEwZKxQB/AyIwSX4XThCYS4VfnNgGIE0fS9u4BmeTz16NXIzEhAKkRbCxUo94rwvHIEMEvRup43UsZD2U1bp4QM5tOQRBQi9YMb51A25W+ejW94gUcS+5zWwIUY8EOms8CwrJtZM1W32XB1GDhvb3iZF/9PhI0WcTr52FDhqGMVSvBaKhY04Vsj9rjYqZUK4hmhlDMVSH74somynWeNs/zboNDxT+tuF4aJy7T2T0n6AIWAl9g3B+P88zRUHmSq43z9weMBy6zcph3DHYZoB5Pmp86nQ2o6wjmSz6FKj4ftDFe1VCOz9H7p/aoKuEf5zriNs0+DWLxnvXoEDVaR2Z9R6Rtx8FVXWva23cpW0cVticQIwGu1Oz4nkYW5Fh3qE//5g58Iu55CC6yjNXoVSAwnoV14LOMVx4a95aYF36H88u3bmOjeq2BH113Hlm0TiFNsywcv0Eaeuhx3MwH3yQw9R+doBCjMW5/5iZRMaCMQ6YsFoU9g4/Z7zPBfzW8XhYpI8htvQQbmCO25QdZxOZ7Ki0pUFylZJ73QpDcE9qw3S2FYRI0PH23YGoU8xeR6BrgXVl81zWXmTSQYxP1NUcrhMtyV6K8Neo3uk7+zCHPnOvkqxOYB0esq8/rnn7lbVhoBL7sOyz2Q/30hF0LeDyQE8AO0p7QaXWUPJF0KcSKNcrbas/k2JzPlhFpt37PUALGvnZZttwfKiRKQ1fylXQ49nuBs2lZoX6M0Ain33QulodUanjrBFYCHxfcSueVdYB73Cg1WQ2Jw7RPfEhdeyqSgou9u/amdaMl4bKdXgOahepa7bOhLXLe7dso7bCYOqgNGW8r+wHD9Czw9oglDYnrtFSDM9zoCOXwHo1zKwPvujt1xr0tnwR8WY/IShllgR7ynxRLxrg9VSfHBrpmAs9By5Hexb2sgh7mUJkSQZsrOm1Sqjck/VsUKICN99nzqSu2pPNNcb9eR4DLJ5BwIx35ucASwT+rFv3QQKLeccBePfHYDQAWJy8voN6CFLmqnJ5VR88mpfjh639UcsqCkDpM2GfGRdsEIA6v6uYEIOjUrrZN+aKa5Dli71R9AlRnFDsCyJ4ngvi+Ht8Nqye+/cPYF5wh/eT+SOYmbNufRIZA37O71HKwdh9/c3X2fv4aAIZKrUHwIxKfPUFGEuem/FrBqsgeAC/vbt+hiAh9+NZVa/VzvBM+JPVN3h3iMcIqljXngzU7M9xAGZh1q5W/KVU1ggjQWe8T/a54JEBWbL7D6gba+soQfgCYs1e+8fzzPOTZ8UuAR56XmkzO9+lAAuSHQIkozVrzzlvCYpjq16/SpKEANueitYlsv+aBUUH5FECFIJCa/bYB9oKs7DSanlm7GB8gdW3m/BgLLUV+A7sbVu0MH4Aj5wZ2J8mi1rKIwAoG6pJqLJ8HN+zb67/qA9qcCptk7mxDvwnvuUCXPYKv0sQxljw+9gq9oXMjfhiU5rGr3aNyOiIz7b6TsseGBOeM0mPCRDlrFiPVW126vPjhxdkSgBLyyrKYH5RQPjx7eWr3/yPy3/89/9XAsLPP310+ULK6O0bl5uXDxeEYKIuevvu5Xakt2u422MG1UOyG/dCDSUD+PLF68uDB48ud9Kk+sZl5J0Gljl0Kz7CBOdwDTXGOrWrQWwvrVuXxxNRibM+lLsF1qV0XAOm/j4DzvMlfbqm1ywUkV8DTyJ7HTkWCI4YVo7rsYiVbGfxc00bPzNxyUwGoWgqmWAq6WZoF+GqW2NXKmMyRXfaexBnNIHVxs/aEa6pCAgqezGcK742YxLHJ30WKwahkdSgcMBHRnvZ0BisUyAW6t+aY4ugty9eeec/R7Ns6i2qK1rFvNvw+MgqiHhQbzLBj3NgemRmRrUUbU4WdRmvs9Q/n9XgBoBYu4Ygp8um6XQYDEiVSCaF+lB64Izada6/iKFb80/XIHPMYcO7stkt+JZqy3ycG8KL8JRHXnqDyD1/s4FxxBnDoKejxxKQt76k6J0oOXOr+qVIp8YqCm4T4uDQk07tQXgIg0yUR2dbBDI0FQVBdlCdHRkDUnvgsQ6vGYqpfq2XpWIW0qf4TGhpUx1NJhwndLV4zjvP5EFnlihB1ur0EujM6ZYiw77k56m5CnrHgVhKLoZZxFwVLr6f5r/Quicaxbtg4MlMG0xhpKV86hwrNlFAq3V7ZvCVOZcqkwOX/nP0KEKMYdQdgkl+x8yw9N4AMdSn3L0bqqaZotbE1nmPHXtTJ8TDgWdvgNp6FtrxSF91r+pgS2dhP2NTWG8RRIr6aANJm61zny+//LLrNo5q68uCFp/obfxcZ/qamagDIoLv73MeEDB1vCvARVah2aWfCtnEIVqG2TqvngMN0EO/Wx2n9R0GcAnqI7JTRFjqX/tgla5m0HXeH2dVvwhh+J4TjzB7i+2gN2Dp4a2riRjH7BFrxzULSKSIR+wYaPCyl2agCQrtt2nWHAcX5/iPf/XHh5OFPQnAdFDJekZoz6+BAqBsnScziqLGcSYmkmVtOP8dJ+3B/dbLfvfdUUvDOHOOAYKaAfVsYdGdFR3P2W7OkQAUU7BLsDWwR5RcG2sGqPbhxlX17nIjgAX3lcrIv2OrRmdjLZHRjDN7r3uH5xO0Yx2zdg1u2NPZLwMGfSYc6tq4KlXbysBsHM9vZp95p+VFwKYH9w8GQAP6lh8Q1PF3hOgGILgmCrR2zeCIsweazb2R5zTYPTJLb1t/aPsns4wCbHGiPzYTxpdlDbWrBZ+xDQQoASImDpbPr9ef+zr2b+8fVgrZ651H/FsQrf6NVL7ud+2MtsvMHz8jMGDes/ZHBeRZFWjLeTRg0n2fOb179wiAZAy0VKesriQCPn4ovRx21wX6/NqA4d/Ndirdb99hz2Tu67xwTdcplDreP6In8SmhdF5FkrSdzBc989K+DPGdo2buYWsTEaR5U3q77IcIRS1bxjulZg0NgYCn2Ef6UgNm1iabaTyPp1RmQQxtUEAGsk6nliIGhYcKMWr+UwK2htOzh30Wfyd1scxpQcwEFzRWf3wVLNT3sB6Yz/FeZvEJ2Jl3/agzBbs+NudJbWjbynzMvjJLJ8h5PV9Kq5eZEPDv5q0EVg1+G2xRstI2XojwvAxQzWe4DvbBQO/cC9iekQVRmqmX8m7w2UC1iZYmn1o4kDPpLiVvFfoiltA30IdNG71k7qlv7tmn8u3BSlydspljzy6STIo4CWTqV7TDws3Ld99+m3GTRhzRwlFYU7O+ui99+tZUVt1XhssvCwgv7y7f/PZ/XP7qL//Pisp88vCgjN65A3JF/dCHy0ei7tt3L3dQtsEg5hBtc/aimAQpNIykOS9y1vcvtyhgJQOUTASZtAaHlwtF+G+zOAx0lJr9yaG+5s04ONQPMlFHALSMTCYGQzjkoY5oW0SoAsS1zYKk0H+0IYzo4ZCfinb5+TkFnQxamovXyW8QyiKlOfQat9MHBgnku3drKEZBkUKA48B1RINBWYIIpfgdumSpOSAdOAsGoTHMo5ZqoN0oOg5mV2JERzMVqWSBiU5iVLJZdiDEeJMVmoxzUKbUGzbTUgSi9QMeBvyb507GbRLVDRzKuZbGdmTcppwm0lRDcaXrNVtRmp5UQ/s7gVBau2bwYuBiI/GfUIRXiMw9pLT0uYuinZFtx/Bc3M5nqLkS+Utqf02g88zpR1fBGeaN5z4X55+RdrPFZ4eOD3NQJQig7wwFyOntgzFrvQAGseh13yEy0mtsL0Us9KfVXrSeokbMuqke7M1ONXP7NmAH11FYRqRRI6izKXrcQwK+fFtM9E+zJ/9KFW9F63lmRIJGf8qhvDowwRv2ZA5WlfhWq3JtM1JUjXdQKtqAsJo6VdVl3dCgOMpzP6zWaGp5OFY4T9KUsj+WBeM9mYdIyK/G66zwZwDBnuAZ7OvjPuCabV1QumznCQp50eAG4O0v5lqPA3W5caiy4pxKy4kjurnGNrAPShUrS4KfS6+O4xVxngqG4IjgkCj4g13GyeAQsXeWCpMW65tVbb+2H1obO7aCe1Zn2uxOngPnYdSmOCUT+4ImF0dmwjsRAEpPve7zFy/WXmj1EmbqzYhKK7eXYGzOKFnWY/o8dTyqqOa4GRxL+Qy9WipsMsTNNh3fW6mBNk36VAIxHAVAxjuVEbdNRx096FoVU4kC76j+Zm05B1gDXi9nyJ7zoDgtMOc9oANxXTKsBsSegcwHnyWQNsA18879E/Cu3U4d1AdpI8GarqR9bQdAKnsBsA17lGzQKPEVBGm/XtZPqHLr/xX0muxeMkxj2Czjzd404I0NTWDfOidFIAqkVd69lLaWdPC5/k7bP7EWWIN837WejPcTQI9m53E+w/SJcvCdCShN9GwOue2AuB5j1jqwAszSZfFHmpHomuCe3FuHjwdOC6UFohmPlDD0THVvayfZ46mToqn8u7aWOoAZ5OUfPipl7ofW14ZVsh6krjHWCs8LVZ/nbTaqWSADILNrPGcUB5dZiD1e71upm8wZ+9BsuGfmsX/m9JtFTQsjtB1evYxNtFwgwBAUZls12dv01HjdzH7GL20XCuBwfslaytlyyvbyzNgmxjPgAP5dxG/qEDt+BpE5rxZIHv7HSbiJOZAKfQif7azi3dPC5X6TAzJlBL2ZG+ywWURZLNgcBIz4PDXXoXU/+eToOZj1uzVxDrJjOzkv7987tAAYP9a/v++78Ll4wdMVYB2FuQOL4FWB6GSPD98L8OXeT9RZGY+MX8R2OAPejUFT0MNg46zmKiNIlg/nFgFbEieUP9y8GRZUaKPJtpPMIFtVmr2AIWdOMoGM1YTJBC+scRcEFpwiSxXg+Lvvy+Cav8t7nvvcnrOefYmCCrUnVb09aqHJWq7GkedJtmzZZ9agQBprO2D8hwKO6SiwBu8kaOq7NvOqTXPPJHGz+CGgLj0s5wfG/x+wmYTG/ls7Gn9s4kvxlQ8hzdYQZ/5Wwx9fUt+BtXuvavW23GMtsmdi6+zl+fNC94xWqbeZqwn0Hb7WL80QfvPbf7z8zX/4i8uL599cPn107/JHzz65PP30yeXuXTi4HyIOk6b0BIRwUy0YXgE8tYS3brIQcXxwuHDaKLrHoX9/uXX3XhYOdYRcq44qrRdACxYiHtKyDNKda6uDHW6HmtM41A24yBpdo2MXEIPSTFgReQ0Dv49DGuMS46SYQxUqGV8dDA89nT4dBgMbMy9x+FdjglFk4wZxmkMhdY9akTN1CIMvIm2GFGcvNR7fV2a7jmaW5vFqQXMpUMYpvkuQ3Z+dgxcXaZCO1X8lUJ4oTxGF9Y9ZrZYiDTHgIiVTLj2K8K8DHDAAJIQNjxGLSMfdIm72fhNhkV7rYSoqxkYsOlRaoZL6FnUb1Opk5RBaOp1rWztX57yIUVCToW9xTNa4XgT9EMQZpVcETZQsgcs2ubUJivjU6NVYH1Lrb1rPYf0a92PepG/GCVqLg2zMqUcy50wiz8ycfx4Z7McH4CFqbt8mrs/Yiq4xDqKSIvoeegnYw2Wn5q1F69a9pp5v9Zahg4527EEp5577py4GAYDVsYmmK5JgrUNQ2owJmbk6nRaqm50im8fewhG2HknjD6oXsGKUu6Nv4ihvHPaAJCJirf28l4xfeqqtIN53aHaqbWWyTlz3O7RDLb/qjBwItYdYHDPERR4/unz5hy+TUfEAl+7K87JmnIcGHdRzwYr4ePnuu2/7sxs3Lk+fPsveJzgDYbw2UUfxrA2ucYxwfG02Hur1AqPU/9G8HAW1KHU2u4azSQBZlLLOa/69YJb34dmTIYrTUcSf7W+2PLb8w4fL1xw4799Hll8ATIcna2SqZ9YbJyBcFtDMt0BR9txEljpGZ0p+VX+j2kkNpdLeO/T5HOssGdapuaokh91qzW1rN3iWZ8+erq0DWQREIRCq6bOZjfH9e+i3PtHsflDXgJyt6TDYlz5WhdTVt5/UIa33cUzNaGTs15D497//feaHQJI1pXAU78PY1lYV5ExvtEcVXggwuHYxyVSPFhRp/dl+3p8DH2oSGYyvv/r6UC/G4caWJLC6VzEhEfQ6pXV80iOUerYJs6S3XhRrUbZ8mc+1ZvLmQRNkrs3YepbKymlwTHZPe9w6V4PxrJPVkgXwWb9Fvs9+Zu4JjqDRsvcMFOzNJpggcGGG/CeZ8mVHS01sVqYAZINowZeCkD+sBmgg5Rz9nptklip6knPI3sFTKBfU4j6hmD4vxZTP8jMcN8YTHwdwOQ7++qvZw9BAsj2G27gcO8l4GyizRgT/GDMVF0X9pfrm/JrTnpohlAwXZDGOOPiyLng+9kkUD7E7o/urysxnyWrawN25aglDxWEc8/pXgIal50ZhkjYzp757nrnsFejtOLkVTqlgkZmlfxUQknEczR1bIMumfQNLc3T9m1nRL+P5mBsoxp4Leeb1Mkwt6GqrrHMPyHS5kWfkb2yxNk7hLO2ZwChzBhWVsZcZwXicgeAzxQ8/FmCDe5UGfP9glUWQ5ccfj4wiz5dMTwLfqTYjmLVMqW2SUmOawKa2n7V2LUFQ1b4iSM3eVsjr6WdPA3qxzw0SWX8EhdgO3jXnzhTz6Q0unV6hKkDZUCDnT7HHvv32u6wRQXlsvMqcjKNjwLWZU+6pWrugc1qyLIhr+4WHWV+1Pw1eVbllrlRbFbDiObhuKPM3buas5H4ISWJnAQQYV/wRfZ764e0jqOYCP8dPivjXmeWFCBm9SsfokP0g0yFZ27VIa73pVNXtfb42PIK7nMNtYN9WQu45fs5nHW8DyILjAuQVTjNG0T+oPe26iH/yiwLCD28u3/z2ny7/6W/+/eWHb7+8PLx3q20nnn12uU9AeIMg7v3lI8HeAkIpo80ktYj13j2cwUeXj+9BiFtDSEaQ7CI000ePn1w+Jovx8fLDixc5KDGWkZZfs1SzODjbbGbpYxnc1RpyD5wrXlajZOBxilcSIFizxiIIckBACE0V5CYIUh3nUke7AFuD0j5N0JIYSDYmCyuI+epVknb/8OEo9A1iMyQtQcAoVaUutd7J7ISojY5U0ay7MV68U4OjFiz//IvrspBzsM2wKKnN7x7iFSmu7jXMHPVadYYT2J76WrGIRDCU2Ta4+reew4AwzxPFx2Y4Izwx9Nxg1Xe4ovQTaPjQRtrXbFXRDQ+7ZLm2Cc1chlai4tXG1ECrwXolU6UN8C5RKvRAgXoJxSNUOSSCm/VqANQA1euzNm2s7tzyLhgI1qzvnvdb9s9s2r9651EfSgkdGr1ieSho6StzH6foKlqS8drhynUxzPaTssBfaqEI2lFXYj+91V9KWzVbYOPkUE1NB6eWs/UsGY81zoY+p5R0KJlTzVMtkPWcNUwdcYzfpLepj6D2E8n3ieYQ1DBWZrCa0Sj6yLtcgYrWGdW5JiBpUMGYZH9Ax330KNf3YOXnVzU3Gtq3j5VObtb3Kdt+dg7ds9YaEtQTRBOISs1jXTB/qSNiDJaNMiMbR3LiJGaHeFf7H9ZmVUzD9SRNKwqSa65sNijvslrQgCkETV3dmTPGAYeeZ+Eeqorx8wRzU1WWgll2RZV9RXx1XqQIF4hq9uYcEDbAa93TT7Kjd++UNjUVUX6Wa06JtS14Xhe8GRMiLXFmb4uSA6Bc28wEVd3vmsk/CzRwv9JFCbRKu3JulF4/C6WY6dHOeG7YKgIHUPTbYMN1ZG1mzropmzbAaI1knJSdJQoCJIP38XL55ttvkp3LuiOzDghpI3vVQ7ELR11mG6OzH/gce86M4FEDt/3COmaNJVP+6acHCIn97dwWzDHoYt2oBMhcO++8b6hTtH+JgAH2uM4L6ytn784ynVwBRa5zVTakRvGavZbKze9IW9SZERRRnRvHLq0IoIY//34N3xFFWI3T2ypsN+PXmvOzxL/A0hmB51nCpFDoYyBQ7P7sjCAga0XRhwRuA8rMuDWgaCAkzdJ9bHDM2kh2L9L6tD4pEGWGxHuqhso7HDTLtMMasDvdAO10nLmd00eGdYGr9GOeHWDR4Deg9s1bh8CHYmaOIWsbITMyyKqiNyi/sjJUNmVOZFhFZI72NgSEqWNqZrcBYe0X32ugovBHz1aVHHGsW5u91lQqkS6DHFDOetmUfbh3erKb7WdM4neQdeXcXNuYgFdhQFW0h3Pae0k/NEMne0UgzXsxrlyDYACAg3Fir0UZHRr5+mNj47gHYxiA4fkPzTCtT641v+yRZGGXoc1enuqkZ1r9lWbSk/mdiBzftwQhaqoAc1MBThnBLQL/q/rrNWs/cHAtbwJ+LANWoLKgW/bYSisC8k2hF38kAeGL9u8OwDbwA7/dcqroe0wUqYwONESg0F6aCT4C0K4H1j/fZx9F2fptBWpkVzkOBbJbI8l7ByA6qYwKjAZAm70KED0GgwFhztdbNxNQcT/B3vSFpnXWzwJCfv+o/3//4fId/Y8RLnqIFkr95qz3Dx9TvibV3rWoEKE+lX5oNSt6Bvjvgqzsu/ZxxC/lq21ZYDDQq7x6GiYjotS+dl1NsKhC3fhCP0amQ87sCS39soDw/ZvLN//8j1EZ/f6bP1zu3fp4+bNff3H5o8+fXu7fI7r+cHnLIqXdBBSDew8qFHFIzrcW6uHDx5dPP/ns8v4dxe5E1bSowNCCulJn8yiqpO8/Xi7ffvd9Juj78fRtQt+oug7cZ589LRV0SmM5CC4fEzRB64tYxCRze1ifUdwGeEn3TjDCoBPnNijJ0FmMZAKrZZ9SE8hkI7k9NUL45kxY6JDLLnow2VeKxRFFrwUGbCCeNRsEWtcch1Bfk+Wsg8/PWojajAeGQD68xqH++jjNE81gE4Szvx540gtUcQxKNJUqMyVHsBKhhuYC+SeG3gUU8Zcpc/n+pYauiekUMM0WxTCvv4+IiJlAA34VC2EAACAASURBVCUdWA8sKSlRYZtypMGctVvNehXFFoUX6YuRWWBukBlUJWhKg5E6vzWU/EykRTTwGhB2XLlmaVaPDyqessQRAFjWWkoWTjgDaIYoSpGnmlTGxaBd5Ji5Dv/+Tg9RnpcDBieoNNlrFifG81SL5DhjgFlzRZOaAU/2HOR/dM6IQawOyzGLc3KiQgcNPfUgvNZX9Vq8M3OAcWKd8twJIocEet0YcoQOQjnr4eycmsXAsawz0rpOniXCQtQBRGyjjm9rsdqHKEXqa7/yE0ebfnMg2h8+pk5HkY/WPrTBrVLRUujieI1+5HPrFJyDueyyrQWdhSCVAzh41iK4Vcq0XoBMVMSHWHejcAZ1PNVxKNDRALzOTdbuPicgYSYB20cmLLTWD211wNgyTgaOqY159z6HJQhq6b2Vr876eP3mJ1nG1kCU2sa+Yr3aDqSOc1XbooJsPSFg1g4a9lQQzdHqAo6sniuO/zKXHqo4HKDFOFK2kknwtjENTW/BlXVVOhDuH/fVFSAb4DPZ+4ARk5r/OYAiTa/BWwNSvtjDzCUZEL44a3hnvqedFZSjZjNB0+p/dapKCyqwVaGeNgkW4BDAMethlp2zknE5qL8Zy7YEqr9bpJe1CzU1ghM3Ue+sqiHP5/PIMoHSlnU9Rz3nx+hFddYbnHBfnNZvvv02oGqaQt+7m0MgGa81SM5crHTgeO+h3Y6jAUfauEyIBjDVQPOoT1rLntw/9TBV0DN7xTuznnD6mC+zMnzPOvW2e2pZBeNr3WRsCqrgEY8oldZMtrWNZ/q2TpoCF2ajGd+UiIwOLrATAIEa76kLWsPDHrB5uyqjvB92mb/bwoXykmb9XH88W7KJP0AhfZ32Gtg8136dvtYGsdeqSgrgUaBJuj2/n2xhhDGa8Q6oMB9IYEi10DKJZnMQ3EOo57vv458ki/nD86xjqY1pf0V2YX3/GI8ERo9pS1Lmhdk2s1JmWfQZ3GstQaigHJ/hfthO7c15b/1blNFkjMZOCHC4MeH6PB9zxldazbx7fwjMNJC9FbuTe+1M5PlS7mN7p7FbOOdi+1cuw2cIstkzzKv7wEQE89uWFKXvswbJuvKMBnnpaUsN/KlOT9DZDKETo8/E39IgOVsFVtgfZM4j4vf23ZHVZX0xxgXOyXAW1P1J27J37y/PfyBYbUlH2/JYr00T83ur0ysYzbqSAWPLLT7HWYEPjO8u8BfBpfVdLKTRgAd7qsp+A9BSanl+24uRYZOCqTNaIZ4qNce3fff+8smTa0AoeKZPrEK8Pqjnu+Cbvsi1NRJMDZTJH2ecFdvhyTlHeGZrdbkXn+NaPe8bqAdAvHkrPhE2On1CV07BWtGnYDEwngJrAjPONetdG25mMYH3w0cBohG2TPKArHJ6J1Zplv0rpZ35vzLCSjXnugat0Q+ZYN4vDAhfX77553+6/Jf/9DeX777+/eX25d3l3/3pry6/+tUXl/v3UGL6eASEKIzeWZFjajnoN4bTdocM3MPLJ08+PQLCB/cfXW4HoaP9BIXytGe4kYCwkukvs0ibaaIlxByo9+9jNL744otmAYMINgvF59hgUW57ODn/1WCFSrO2DlVWWs3CUBFFCrI4V4TJoEbc49795l/nqbGo2AiKFkiDUSkzEfqyhTkE1lg6B/oQV+5RbnR7VDWgrdpdEPw4etRj/ZRPnMNozeEZG5F0DRI/Tx+sGQIWAChHFus45crtZ5HPgeT3U/e2foQeIEF/V0tg+44axW5v60F43uPAGSroe1vbluLjOMGiIddA1g0sfVTnkbnnWVLvmXqzKl8GpU3NTmuzzrQtaybs18PvZmMc/eBwcJpJ9EBJALSgzYOPdSLtkXUM2gfazrrO2jg5nda95PsfiwaXqlCpZzMS3PNMB0sGb4c892AtWOPFfOXgeVVBohxsy6pl3kY7SJbiRovjuV4ydHOMstnHx7eug58xrgQKXkdnWWWxruEGzIwx784h4JjjIFkTIcplsCSNCuNFRoFDoLSj1pyKRHMg4viEJpJgsvU4KbJfPVO59zRgbxBr9iHqYEMZe+Bc+5lxLfZz54ogrTUQ0uvsjcQzKTbDuEUpdHOBU2YtGvspNKHROnCW2Cf21jIjlEN/Uv91eEAL7xwtNJxf5lG1S8bfgy9KzLAVpooXB/FleyaGrrjsGsafMbU3IPfBgWd84jRNnj6tCt6+ObIWXN+eewGbQLO3FqKEetQAFWRJVuAeNS+tVTTYcQ9jUz0MtadmgVi32jsP2yDOCx5ZF+kRisOWOor1kN3BmzG6XzpMkOBRhHLNMS0aoF/rVkMVWl9C9jrPRgDBPVSgbbaw6rxHFoe5hEpFg+OJgJnx5L0UONL+sI4EBNmrUXDbdQEglGhvNs92CyDYb6J8qJNaMBKqHnXlL4+1U8GAqlWCPCc4JbhfUMjaSoZw5Q1sBNWFfVbuQQaS3wVcUdGQ9eGf7LdRUM3s48zRP4s9GFGHnH2rCd0cxfYPNJQal/NnWd3a7r6b6LyBfAK3lX8IjhpQVW/gSqllnkKtfvsu+y/2D4W8PbdCKQJKBXWke5dNwvgb2JtF1Vkyc8wzMW7qDwiixfkdLV27i23h8wRJ1ru5V0K9h+Id9XAo+w1mdfh1BBNcj5bvGAgcngWDeCae8ehru36bzCXPIGiZzETzYz0v3hAsNjtwZPoBwxZ4CBwEEP9ZXZXZfUAaW4SwfxnDzCuZfMV3JnJnkAdozfwZqBjA8VxSvM8+zQFwZO+Urhk6+nr3RgjvblsTmaXKvU6KuoLRinlxTRUjm50t2yDg2HqESskOEJyekRNMGvVbPwxfQ8VWs1u2fOKZeL9cYxms1upXUAjARrZEa8ramknqXoOAniEGQpnA+YiuqWac0ZGo2E/qlteSI8BFWFdvD2Erz23O1fh7q5slgEot/FqwtF1NlVRVmzQgsS6eTX7NKBaIzdqFKXX/wZEV5R0K0JTqmgB77RYqRgj1vD2HUzc8Jfqw/DY/B3tmSYD46FNez1gM2KvNL0Af0GEiU8yB7CrOUOvj+Gz9nrZXArQwYaAKcbOorVENSDBKJuc1+yylVPO/MkYDggy0+Tz35zxm7Koc3+ynZ82RmZs9EYgzW60itWVO3felbl8BrmvphwwNGVb6BjxHahkByTYvUlx5N+w7fgF2ii+BwQTkv4gy+vbl5avf/tPl//mHv7388N1Xl/t3blx+/UdPL58//TQ1hLdvXi4fWFQ3b09YZpmnG1VEZFBtO/Hg/sNQQl+/fHN5/OiTy90gQR8iJEN2MH0IOawT4L07mtSL6BsMgein+fVQLw5UBp9DUgNIvZ6ZFxfOERSdipGD2IR2d6eBZTJGbTz5Alro6Join0dN2eRvuS+GQ8qnSAfoQBDziRBo3JicOHgrgHVxBylcXZALwQyBVCYDGB1hU/GHoz8nLBLxK0a14abNTT0ApD46NnFCFIAIRaDN5dk0GA8MvQbcTFeLcNvOQMeO8dSxYgGy4Gw6zRjVGWkxtUGlhlBjGMSRw2XCAnwGB719Gm8eKqo6KkfWYAXGIGDtE9SAs5nQBr9XZ+aqGMX1PVA0oowFgUCQ+2VNeK9mq0tHToA7oYg4i6B3a0B9bStQ51pn28A9xb1TS/P5NDDh3INmKxE/hJ1ny2bfH96v9UcVtJCWF2d4730EHif5/qpxtVjbmh0558m8ji4cyuFUwELdhnY4QRoClRRmL4ASydTAJbOzegXGXqRcURnvx+HG4ami2CGckQxUBUIOdHR9c+qAVD3PbFRr6FAsq1PBu1G/wPNjqAPQjGKKbSCAMgPPnCUbhnrn0DIQuCr+vk1NAUbe9Ywz6P4tTaSZ0RT+71qHsxn6MCqjlVxnjhUeMkvIM5qBPh+sHnpdt13LCZQmS102QutaDErOaxyEnIMh+2j1dmZStGMeHPZKrI1ckEUQnrqk0kPNUNQON0vB/QJIrOY4GcIFkCpPNZv7ptmOZXADwIReU8VUM7TNGLT+NS0PdjAq0tWgtCpw2dOu62UVZSZ0XRK4VRgkCO6uffTMi+BYG1HzVerblZ5kwBy2xVQNA+CscXwc6lNdJu+TIJ460GVYc1DfuRv6H2P95VdfBd3mPSIwsaCLuYLmndqXOSV8BrbL8++/LyC2QJhrnimjjkdYBWESVEiNmlTeibrPZAhG/WyNYO2VzrtBUTNUP7RNzjK6Gef1GPTMcW3mjBpVm+WJw4+TiZ3Ghgr6MCYVR+lZUlComVlEhqxxy/mE4Nza5KB0y2efPKnKbQDKrBdqKUs/Sx3manUiVofzfJLzP9fvsF6w5z5zaiCneKyjyPyyp9mz1tJaK8p8Y68YW+u3XfsyFniHCJrQWie1jqXXuvfbj3UZzlH8DPAEhAVfeA/3qI7dYU+XYTxA1JPYT8Z3oDDrBrtrKcpRo0tpyZ6ldWfLdKxm3xpC7GCBn+5zmT4yPJKlIOgZS+gK2skyoSSjAC7X6TnX+kB9AIO+1ie3vY3PfRYhy+cHSMRRHjB8DhIU1WAOBWN1+AVAdISlTAuQ6SNyfjDeqTkcYJ+frfE468IsmkE041CQC9/1xQHCc0/2mYIzrLeIDE29WID0XKsWP4GMJmfSvbtV05yIkrazyrilSQtyamv5He1IAjxomtsjeR5LDCbGwhp1L5uxaoKg6uXnDCXfB7BqJqp7KdoJ0cso4MPPAijiL6xdTzLH8eurMg0Am/rQqc6zBrI3Bw6f1Tb1U+ObLCg0mMz4jQlQtgTP9jJsB4Ewn8UzyPVmvWKSSwpuDSSJTf7hx9gi+2frG7luTVDwnjB2sJ34iPx3bVABKgVkzrFCgfQMQF3g+RICWSq6H2f61QVoRvW0n9SO0D4zrgpIOq+Ma5TTAUjvlqIrwBI/4pcEhB9f/XD5l9/+4+W//Ze/v7x7/cPl6ScPL588pI8GqXCydzcvt0AGbt6+vL9x8/J66lA4Xb2h6oN4Gf2DsAwB4b37D1p/GLn4W5fXCyBvTOyDQXyz5qEHUjEnM46gAdDjx+0Zs+a46R14oogqEmHRc5GA9l7SWWoxLIb7RWlStBCIAmVR59ZBlirRVHKLaYt81DEvFaqUPZTMvn/+fJSeOpt8nz5DOQBp8g6dZqgUKf/w2d+3tQTIKAu9dVcdy0gbJ6tVNSWdOzM0RcHq7IvEmsVKtmwBBilxFu05uBDl8FoJYvbnMFhBnBoYJCM7uk/ohKdGqzn4pnJm9kSD2L5jLWCWC19kbQ7KqcdSrjma5XWsqmypIEyCuTn7EYPAEA59vTYqvhHUjkypgavKc1KbWm9VpJD5JAhAzETZaAxKstWh9FalSVEZFeTqeFRMJ0j9+t2wCa250FCfDbJjFHpNFPjasyk1TKPdmYXW4UwmaipsHAwJRuGYj4oqqtQC/TaVNyCJkzpa41n4xcC1AdODfMYD0VoXgqxk79YaJQ71irkFTTLXywSf60tdy9yzhwmBENm/y+Wzp08nAlN0q4dwG9KIxIf+tAyMWQL2cBQxEWd4XRGXZhgfZg7rjPH90sYM+INmjkrI2KWAHCGnu3XU7JvJ9XAwRK45QK4KobcOapEUUh09HKCKDVHneM1sxmCnV9jLBtRbq9I6MOyMC/cv3RMRl9bQYZt4RulgOjeMNQETz9Wmw6UTxzmANUEdLvQiaEALopvBLEIYkGXKtO8/NLNnpk0AANry4aCMjgYNnuDmCObGtjgChB3cOetwltLCoOJHHJzMC4ILvKM1rGc1QNUQr0Hh29ZAI+ePnPmev85eQRpBo6iSBrBAQOhu1hD7v/ctRZkMMl/c09rV1JMOORfUExVnDdh7NXt+9juMghMlPfWW0LPmiB9Z+wiVlH4XIHGOFOsjrIOXr5KRZe2wZ9lnPOPvfve7OBusZxsRcw+CwgoEVS2Rsc0YjIWiUilgRjIHKFa+ps64TIfWr5d9YWAvIBQHaXVxOuDub8aMsaHODEcp+23KtQYGXq92qS2eyKxjM9P6iHlZDVep8ijDrnH0qHTcjywn53oEdVbrYhZUSlWEkWb3P/kUoLq9uHTaPFviuC9b5Bo9ZxoY7/YULCASqu4yn4IhsX2vqWV8fvRUNIuNTXOMkoVEbEJKcVoB1BljP57PNsZZxkWc/2VRuSfzYEazdOwKkgWgCethAfmE4JpxrCBeGC5rF8J1mPeAh6sLkx0hEMl9VdGmH6WAdBgitPT49LNDw4D7C9ywZvEp9IlSwzlRjwglUQ/2vKBcg8cGq67XM60W/4l76XvVmd65znm6LGjLFNp7VgCwdhX112t2VMXIgIvz11gDPJ9Z8NbCoVb7w5HdP4+19kHWA/upgTsU1ZvZ56xtxoN9JXDLOcezm+k1KGEOy+wqU8FyDIOdnKlkp14jIFLQJPRC2EWoWI4pgg8nICowBVh5AMPLdOlzFUwpWIqTY4asgPsUddNLl6TI7bDwmJs//OEPbWMx0R/enz+sH21dmRCdC/Yf6yf7gR7f9Eh88rh29tWr7GnelbEywG/vwI/HOCZIHBOAddvEwhUc9rwNcD61YoNa1jhnJbWM2Bj7LVuKoD8bqmX2ROvz6su3BRPPxpjAljgnCaopchXvOGerGWfGI0DYAnh9xbN/wPzaygVbmvmd0ql0foA1FXIFnHqev1kJWXsZ5mxHrXuicoxxfLv1o07csOBcG2YALRVdH/AXBYSXt68uX//uny7/7z/83eXtqx8uzz59FKXRBw/upQch4ly3iIYZgEsDQr6CGjNwH+EFV6CkASGiFCBGyObStxBEkz9QK1qIDG2UzV36YqPopoxrGHBYg3paaE20uzoONmgcvPTXq5Og8xu0jcBgaViCGwwZC4IvFQlFRjXupf4UyYgRmwMhTc1UO4uFBQbymzoeAtYhMD0IGLciSCwKftgA8/VxoFoLxkYkuPhJ5lHveoR/jWuea60iuB7PY5CVWpaJrxjMYkSkyF4R7SozlXkiAWXAxZFxK0KGMbcQOptlhcaO17muqldoZi+O3YQsdO4PZGNotEGRQiTJpA0NqcEs7/pAaIZOy6vHKFh7JMJptq2HY7OT/A6OlyIJXI9r5KB58TLv2IadVVrj9xv87CAe5ZfxTfZpKI9NbINyr4m7wIEGqzRO5uXaCoKxyZf1m6MBZb2tpxfPogOLgU6GLEi5jZqvbRekyMTx2HoQkSr9p6ISccAn984BFeW4UyNjEeo43W/eXlASYw0fdI4pEUopyt6JgmnnOw2rT6IYUfZbLUb2z2oBAEsiAqMY1ISRVJD0b+ktRcVbC1HUH9GEOkgNaJo9NPtr8MQ7pNYExDrXKHqOrbD/U2W5q3QZet/qPkSj005nQkQJjLemXXc6fGZROYSlaiaLBOizugKeT0eU7InAFAEh1yXwqXPiu0ALLuCT5TLEXMfQQDdrLtldAgsEOJq9FiiTVmX2i7VVUKTZgIJgAGYEkzcSkBz0nPUn0+EJWrlx19H1EKtjV4Vmno39Ya0T601KlLSq2P0JlZzpM62FGs1/mZtZJ03WESBKz+FMYKysSQl9fv3KeJYoDA4Br92YdP+AHMbC9eL4OhfaG7OEQd2TXb8yEVqv2fMQB11ad8YLBeGJGtWp6XtbR6ewC/V/0F5xdJtFB5i8n8CSd8HOABhiq9hLIuyxZ2/fHNnJgjAFGrif4gY8W3vqfgydynkTHLq26WhWlvk9B2I6gVUQbesasxvpNXuqmz4HTFyf3+V9VQD03qG+I9pEE+7V0DsuOooFCZq9sMaYNW5WucFHM/cJ/ibrbqAiUJr3XGZLBdlzNt6TkLmKs7h6O84QwZICiWXUtF73QcbU8oEDzA5Nb/TiSeJHXGnMGe7FMwjE5t4/E46TBsoYO/ZZixNTi7gevRwj0tWa6aPv8ejWOqxHsEh/yGklCBR/9eVXx/fM2AQ0mkiX+9rASkEiz52c+Qu62Bs6pfFHFrBlzY/iytjybhX7qa0z4FV8TpunH6cDfwZn4/8432OwYH8BhDOHY2h0PzeY5l5nsbYkAfB51rOU3+X50jP11asE+QnyyEDyLjduXr786svYNWmojL8ZLuu2U3YyIFZAova73PezlkKAioHm+lDaO577oBwP/KuGAX5n+0ofNabS/cmmLpOWIOWYhwI2BLQpG1qPbuYCFh42BNtvaxTWHGvk2bNn+ZxBSmjrEyviOfl91oriTZbr8F5hINxqS5aUlY3FIpBVwOB25kw7Ucpt17wALsOmZoFtljyvVSDGbvCZtFJBpfVFVbfjA4eJsLpxVa/pJXrrZvU9TvoXvFOYg4I1yW7XYdMXUeWUd2aMZdB4RmedPkQMs7XCnptdXz03TGrw7zIXq0zMNcJYsd5yZwj2zvYgloqYGR+h6LAh2sD4zrMr/Ds+CWD5L8kQXj6+uzz//W8u/+Xv/+by9uXzBIRPn1DfAMf3zeXWjY8NCG9cA8KkxnmRpKVLv8hDoixKgPgeVLa1g4+ffHK5H3lfehI2I5hamyl9okbKArCnFkgajiPohV9xxucYsSksjDUTcf9hC391+pW9zcH46HERy6ScUfCsahJzTf0G1+P3irD2UNBxDh9+SEaMVVZIU8SlxlQelk0Kd1dHNQ7XevPgSEN5qSN97TfoYVD0v6i4PPzWcVUkx7q8Ip+tozoONGq2VhvDAgjlYAqMlQGuyEooApFP/9g5S8PP/n2g/Wtk30CtwdOZp86zSdWQynt2BkSwNLIEJDzrGTU8Zz7inMYZACmqofJASMZnDlxQvvv3jgxcMiVT4kpwOapXFv3HBvMYOdXvMGIYDf4GjEBUCAQrxufW7Ui2Y7is7ajcd7MxmY81s/U+dfJac2eQp/OYTT5HWxRYmhLvyTvxDFJJcfw6Z6VUWtsSKgH9ISeEEfWpE0UAQxL1y9U5iqDisPIM33/fNgmpYR3YYqBy1GLcwDkGla8DCDpHoMxekdbENfictTc9ZEflXI0CKCeGPX2JphTKvtAJThCezEhl5mNiV5up4ILOwVmq3PUq9SGZwdGMySjgsPE87dH3JqIUfN5siOvagzW2Yeibxj995ZZFFHxiv4gKGqQpQqDSZChtd0qzZB8HcJpR59oYfdY2QSEHJ+tIh9o9Y/1fAKawE1onGpQ3WYIGFGZRdQAjQ74eq4wJv2/vsgIT1hVeqZq1U3fyLDrXR0A4elEEbI42PSoHXtV6XQvOLf/N/V0bybBTe7GgTpQ7NeRrBdOSr9HKFNZZ/W3mazUsFX251siE6XEon74O4Nd64Eq4m7W9UhMbKJK9MAMjjTL1OgNnDlBldHlFReJgDLjge7HdceSvdaqlT1YwwKy1c2vglKwJ4MwAx9BkJ0YVYYZbdb6OjOJsB2vFukz+zXtwjnEt1rdrW2eKNXQNCNtgu6AgzsTt42wiA6QNDKA4kQfBFW0w64i1gvpxM87ti+kcBMRdBvSMplsvF+bPKGzse/d7AKS3b3Jd9nXpXVVc5t5SsgUGWUsHDXLMCOeBuWYv+Ey8yzlAbhDQWifuq1icwluCRgKU6Blw3p2zFoxLshrff3+c0Qh74GuQWYBWSpaiz3//8tlnZVfw/taMsjf7btf2WgZ4PFfmKSAy53vtfL6wz/cfBKB7/rwKiWawnC/+voJVrT9n35D9YN3I7nBfm+nF1n/55VdhNsTJP/caPuzh/I9kx+tgn0GEvk9FoXiPOqGdSwER/KfU8qa1VdUzszcmhveTjIalDKsblikSVhjCL9LiCeK2nzynzdiF7QGleoCf7TEajJbFZRCQ51ndun4cWS+YEuy11A2u9zB27csv/1CRr1Hj0xpltNMwhE49MbmPjBA+y3PZeJxhyhht7zE2R03yRHCk0FquktKksRcYO34//ubUun1+aYz4TwHK1rIgAeH3zxOs8m4qYKeMIMJur5OBooRKjYNnn39+1GZWNbf+RPb2ykwYH3wngbAIh62vKckYAChsNVlN57p01GbqC4SVkuofQRieh/fMPSZ+dC4ByZxOKdWa1LRsg9WwrDIZNr7CDhmrkD3LfLR+u2wG7a9lQRV6+2nt+pD8ZfUeHn51MulLADE3Zy2Cs65EgQo3dxMDAgSCkZ7n7g/GpvYDQZtShAParH1K36tnSgPpG4cmQfys0beh/4bS/YsCwhvvLz/8/reXv//bv7q8efH90Zj+yaMHl3fvXidLaED4fhnCt6iYHfSkIpqhvN0GwcAYvrm8fQ1dEmnlJ6klJEMIQ+wdztKbZvbagBsUpvVUBBBkApioBIRzkK6HMxK19+NApc/g6ISiX0H9T2IyV6QEDnIdDr7MLOpwB/n9WTGrk2M62aC1SNMEICbBH4O06B4Hgp9jZHFSmRQmzgXh5J9RY5BdnKVObFX+6vC03qSZn2Y/uX8M3hwSsyBSNpO53PxElGa9F3nHZBLGLTfDIwomiiD6a9bEzEuCQCl464UmnaGKfK0rsU8S798DqU5rqF7KtdMM92UpuSIiUmV8rxww+wzPmPuvbqfgQ++n0Q53O43sq5IqYplaFwLCZW75vkbBIDw0rYkvZJznTFyFKhAlaOsS6YnJQC1rYtAXPvtqnnyuOERTn7Tmq+sV4/zocCpTx3kqbjaj4No/o6us2wOhDt2nNJEGhO9D9WK8z6IyGifGlHdg/A1UMDKADdRjpYYqtVcNuJLZGf1EIyPCzZoOgjWVtaydoXwGxAkaJppjPaoOTRzbSxUVz8BBshADMH5pQBjAYuqXDegqaMP9C8ZULMEkvDQlva8z9VVARzTfdaxSXhDO2SzWeZz81dg14r2yDbBxrdnoIWSwENqsDYpHb9dGpdVG5unlITQSMReyF6uDvtJESn9mfYQyNQqZ+0mk8thfPmCFhg/QAWdAEMbDmfcXkNLWRiRlf1z/PKf3yTjQjie05IdHawydMubWz2WPjw1xsB6msuz16qBfA0IclvR/skbuVN+WQ9Eef+v9KXqrra+da8N0FTIVt/l5uez1awAAIABJREFUQMjjKZLEmGgDuYaZFBFY9g22Dlqa4EdQ2TEu0v8Meq8UJ8R+VuersJA2xYzDtS68TJeusQpVxKYMwPSMsIaSdcXPBCH47yD2n1Cv+Dx1jkqdYyPOGWqDjoBEJ5Sbd2OymrVqv92Ap2vjw/w149y2DSpASm0/I//QMVlHEToaLVKRBm2F2QQzfNnDo9LxPcArzwT8hWR0Tpl/BYUM/KI2OZ/Bsz2UsojE3Lt89+23R1PwiAGtvh2fgn1Vp33iTrfvXL766quKuU1cgznBAY3dWa/IZJMCdNI8vP04FemxBlw2j/Wf7o3SOO/ljMChFugVcD0c1pOYXFUPX4QWmvkZw+oKVhWollYbMIqgYX3czgIXgq0FGwC1n1cZe3sxzKiJVPEsjFfmbCwvzy9rqK6CRHVcZdNUYGkg5LJodZZrSAWdzv088atYZ9aOsw4NjJmDw8au0TvPxbNXLRR7vF7Uoe1dA96UT0SQo8I3ZnQZi9JOXxytJXJ2TuhL30w6q3Ve9Xva1iGA2ei0Z4Dl3woIbXFRwLl7DKce1lyYcW+7v/l5wIb13hQgOPr4opuhXzsFVs4gfId8fgIqCYAU9qE2dmtZkD0tUFITXWEmQHXGhz0XQOvN27Rn8FxMedUYANgb7heQYCAeCu3MeZ5D32A1zVKqmYeAOu/bT5LnTv/JZMRbOqCWRIJr1sC0HwSOM/Z0Iki/x7JwzIbyzNg+OwHoYweLWW2qwNSit6Oe/8gQvqIFSWMhARID8dSazt6wdswIOkbWB7K+9cEFjZLwgoa/npT4oYIXjEPsOzXb/0ZAaKaX+wgIWfP4iwPC73/3T5e/++t/f3n943cJCP/4C7Imjy7v37Jo/o2AEDlYEEKyUFMYrVO9gPDl68v7dx8jJkNm8GZ4ubcuHI/YqNQujDLaLSNyXHXI1FZ89tlBl+rB09q+GKVQG7rJosIzEmRR5jVpXM7U/k/nQCyS0RE2qKKdgRdOlaqeHhocAkwIn2diRaXc7Dqi2Txruqtzy0QY+J0RAhE0F2HoGcuUZcGQhRm3PA7ZAg2Ln5NBWHbDBWnwdF4IERSZGqwGsZnJ0TRHRRRldQGx6dt4GVoKAiY4pzWijF3S+Kt95DNV5FvQNwGeODdDwc7IoigH18ofqDBxnFZ0O5rf2WkUzWPj4LwZbDSr0xWEUcNwH8GzPfBOXHXfD8Me5HhoZlP3dQIwJhaoZ55Ww8E8K8Wcw+xE99GxVRKa8ZOqJwqOEU02bTUCOewfP76KJS1Tkvee4K0BiCh6HPH0pakgkgInotpZg6MrsqZxlJSiz/oYom72Kg7WegcCHFgTgEFMtnwOoONgXWeymslGvUodppLdqtwZUBzZ7fXzdE6lQklxSL3thDgMFt1fqtAR6Lg3VGMMkrb1fXb4pYtQA2d/rtJkG8xwnRz+U6bT0Yw63wKuHt5VaZPO4pr12ZgnDncCMp2SFG/TI9TeP6Nj4ixEYfR+KYAGCBEewMbQQDf0b+zN3eyH1CRRqzawiGcPkDaBFTMg0ujMnPIZQCN+/u033+Yg45oAQvb9zEH5es2MlwX3QHK/4QAAUvBu0odiK8c+wDZgV6ytqAPTYBgHBgYGGRTevc/UjF7eMxn9a2+mA9ha83hp39K+pPPK3ggrJcFnQSey1Iwr55BtCAwyte/Mi/ZBZ9YactdmgppJs2sjpLb62YA063um48zfvOfXX391qrWpA42TY9Pp7I0BWUHLH1AP8/LIJOrYGLcHJcfuDe3n+2bS24+xtjOB72xhMsgBfGjoXBYC48c6IbNAMGMZAM2p0yfz1u2j52bOxNDQS53mC8cu2c6xblIzNBVA3o1Fyvr8V2q4o3c3C0XPQ2wHjdqp7aliHutNMIf/7h6lh99aaQjqTAwiYMmLa/0zTp29RrXxB6A42l+c5ZyHLRvQEWON8xwGF56t7kmBn7NICvdgHLmGKq0CAwFsoA7evz+hqmbPVIwNmBxwquej+6kO+VQpp3bc/YJKZv2O0lFrI+zJVkG/1nZx7nAfA6IAW7ZeWCuSahr0/E/vUthfU7dkDOwv7D7oWfMiNWP8/pnp0L2I6nHbPSQDjCOPwvf6DDJX9WHaPiJ7kFYe9hCc4jTPfJSbLKvbTE2Bj6+/aq0Xa/iTNEO/m2yQvdsEEKHgm6FzPHgu5pUAgN+Lv7KecO77nEWjFksHFfhXsCf76scXCUhaOlIxHcaFr/SHXtIhgF00B35aj2ZALzPEPpY5nxegVb2/tYQG2WEKPJgi8URwoguROtJmqQAUWUOq7upImIlK6cIDbDK9YV8dgUiBqILsBVAojVqpysfLQX1nHFlfAAeWR4W5sHYxzPPRBmH0aVgSDWxa527vyuhUrGVNzvjR7zlTpFGWCfPyquy738+Yrr2buhlpZ7WSLkE3z2vmwXVhfTvPldK0J61vj4jQlK5NdglCJa5I0qdrW+pszt9BF90HrStvoPzkCNzZV7nmxvXMtAgLb/6r528A8anVe6ZyL76PTxfWREqjWq6QdbKe42ZWWRfYDPxO3p0x+WUB4ce3l69/+4+Xv/kPf3F59cO3oYzSmP7pp08uH96jpHW53KJIFmQJtGwbPQ+Q9D3iJyDJID/08EPIAKGF+5cb6RXDIBIApus1XmkVvsb5P2fr4tTFScXRQM62wV7qM1AyXNHygR5yMylI41BL7Su6caWaHhLFMwQ5QEMPMyCs0lAFP6omWOGCUhojNxwaY7nwcYKg+nGoT6QjVIbLxyAfLPagj+s5lyBmfPTzZPt9FlOQhBlsewP+nDJ6UBkjTlIVtgSqiDHcupn+KvYtUj2TBYfRkt+sY5MxWLNkDrY4fZFHhyvfvlUsyDqECCWU+sH3WNTpJffxw3qf4KiS9S01NYjxaIJ+vtzymzFs3fSMadEu3qHoSTnk14BwfQiH+LflRovPNZw6zQ0US0FmHnhW0/keUB7corcN8tuDiUMN9NGaF3nfzBcGLHSgOeMduyzLUWSq1GdrEmmHOgw4b2bF2zrlXjYq91bi/si8mR1d9ryKi6Vu2n5DClyEPCb73DYcVRhMAHAqpnbeLIBnTah+mXFbY/AYjps3WiMw9OoQRlqPHe4HtQaniPWWnmrL2uPcyoxQbVPFQMYqWZNlHqXGmBlJi5nVyISCPKoSzyHyxVyIbDMfGL30EFuLDrO+OKxmrszaYw8ieoEC6eoNQJ5BLOk1KqBwBgykSQeUmpEOxWRUwmRn096jNkPkOy08FqAT8Bqs8ezSBFl7/OErqOOcEp3Scw81Dy3WAOPLs0qLc84yX8vCq+iGimPG7E7v28MBBPL1VCpbi6kTWce57IuAXWnC230UGvmpRQY/55rsa/spSRvtHN0fTbUBob2p0kx39cwi04IqeX4c3NRylb7fILgHYESdCFK3vwnCqA1lHt1XBv4HAwQxtGWLz8CZtrWKgbQKaUuXBHCbG/ataDh2i/u/oE5xiP8ZZGAMEGhoZpFGzm0tQf0f85b6xqgvAyTUmYvgwdqDBKDKGqiUvsI5sbcnFclm8dezdAJf2G0FB9jL7C1sGfN9sCUozUhNXksIrKVh/rEvrVt8EVCW5yJYRIANm817ha56o4I/7KOKQ7WGWIC251Zb0fA3tiHA7RTDxywsDfXOnWS/eKbUIE3tNNnw0cv5GetLu8aZw3PnzHhZ0bcnn3wSp1GAJwHmWoxYkycgy7OYIeGatoExeLLmEceKMVABUsc+dao/NKBg3M6lKgc6f/NWRDagFdZmlH3Bv83qlN7XTLWKpdmHa8USgbkTK0bGSf2dsg6acZ7/sbYygsZla2zPcS9aAkTkZDb21lSXqb+jxGLK1oLRYXOceuFaEnA9o0s5VnzMc8XMjlmcgpDN8DfTUUq9WWvVuvk+dtz2HwJ4AtwAErx7a2xL57Q8wP62zGHmbOUcFW6ZUMmAAcYURpb1sqHqbk+k3GOBI/c1C+czeIZWFPC7rD/sEGw29jj7RBZMAIOxAAQytVk8Q+tf63PWb+zZKE3S84/vsz5SyrCEhWBWAqDUBNa3EJxirKUP1362dCeU4bA2KoZmlv+grN+82TPiYYNq921Aqtn/1mljBwpicv6z1xkrAyjZAAFupkDNXsB2fPvdtz2/Zv/YbwLtaaMzETZsVwBNfn8+lsBRlOCZx7WGS4nB69cBC54+fRb/h98t8HOt8WYv8zz+MZjieowN72sm2DZjrifsCRTXCNmsllqGDfMAW8BEkOdpMsevW6PJvCrYKCMjZzTqxNNGOJgL00dQUI9rAG6zH81KhyZ85+6phV2zlAElUqr3OD4HzIcml+780oDw3eUbAsK/+svLm5fPL7969snli88eX548fgAnIDWEN6FiXW5e3rFpVwh7B2W8BDikJiubfvNGA0P+PHjw6HIHJ/Hdh8sbFtPb92k3kfqDKWXFIIbn2iBDpL7F+w3M+LsqfNB02iQ5SNQk2c0Kmsn5eWbJw1MRmCgxqu2R4tsqVpl1CrPXXnpHD7wh2evLx/NwSOGEhF9PwW9qgWr4+D6I9VXO9koHlF7AwtOxZWHqbCYlvn4pyaSgKjhZ2zrTbUqbQ3/02GzoISQipXym6phQ5m42cCWgwdGQVrrgpg2KmasVX8fxqlrYQX9bg/iKAPVgY9Na0xTUfMi5UvnMY4PpblDeTQ69KInGxqzbQfM9UXxDI13dZ7O1BIylrJRSpANVWoYBa9G1GkSNnsFqNhRqZ2s6nGxPmq/WEJaa1UbqjKObOcZpyO6V0lxBpGb3WmNqUbfrOIfAxrTodestbA9wBEWj5p755dQCXTNGrfGUvsV889+hNZ3EXcykp153QMqS5gd/3Sxnnns0RykbzdzWmAo4gMSzhnjW8PWff3+MtQ7BgdxtbQYhnhKk1BveObz/ZbA9QEA3s0C2xg2MohD64kXFa051mjjoxx5Y30nehWeJw7q9JDCAYU39Qup8avxBChkrnNys99XG8XMPoPMBx/f82VGXRn30+qTWKShFtdmeNvttRq7BnH2+AoxNiRS0kt8zE5BgJuDZZLixSwSdC/riAK9mSIcigd9EDXw/6qmDnk4hjv3TMbvSjvLeaYBb2p9f2k4BpOzBgUhKrPM7IrEJTNdX0H3IoRS57+0Z6UkegtzLIMF9lQwvvRoHGoYiM3GCgAnagNlNbLq1pKwt0WCfh2dui5E3RyG/hylrkGx7Ml9TfE1WJNnlqhKL4AJGMY5mJRJsjGXCZwR3/H1FA+JsTGTEwMIAhOcIy2X1TMf6m42WtooNUKAjtTorGzD7yV5sfSFCVM2GQx0kS4uzwjxgo7Qrvpf9fBnX1Oik32zXS9kvU7l78eOR1Un2cPMss8V9mHmf8y2lTIDBfcNasJ4eB4t5cd3xO8wDjiLnCHMfgOak9M07XzO8DczYVwTFjqvtoGrLCUjpOVjlbn4Pu8h7mtVIJm01daFrnVpzAAIwdtaPt99aM96h7K2RNsGR88haof6vYifUtFMvf60DYlyrdFoWT86l1bnxd1SKJzyRrNKAziqsvz+akTv/YU3NaZdVxJ4QAC3wXLBUufsEEKn1/9flGKU5VoVVkCbMgdVCub+1B9nHp3p1z14BzJy3P2snUrD92qbE5w9FcW2VzJLl/JwNMUNkfa7lIP7OT3yX8U/VF3ANsu6ZO57ZnnYNhu8EINR/Cu12pUvJNFJe8fpNgAypgChzJ2s0dVXenTUb0HD+j34Dz9HEQoXPtLH6T35GQJdx4KzVbzEjxT08Z0qjbCBg+UgohaN88zN80mo1wBjo7+I7MB4GbdwDwAVVaOr/nA8BJRMxsffrAGBgXaBAMD6chfwvNvTdu8unn3wSm3XOlDdjWbowe5JSnjMQnGzuixdTxC6zB7vBmGpTen4UOAzgOECb75/HOXZg5Vw5wyMe2feg8X1poE36AEy4N2R6sX4DME8PQRuUWuwxqrjmTzoArNQrQP4YaY7TmT3n2oBB1nYsFdML3Tzt+t5dvv76m9gDADbHTK0RbLZ+U9rskHSBWkpAiJ4EthOw8f+/hhCH793lu3/+zeVv//r/vnx48+Lyp3/87PL4wZ3LfVLGHxcQUmT/8cblLQcrRuYGTYVbjAwVtGgWKdE7l3t3qPG7f3n08Mnl/sOHoYuSHSRTmLYTUxoNxz8iJ0WLNYgKoehsMfBF+brIbI7KIIcuc9SljS6YoteKXHANUsJsVp2WUFRGr2lPNIOWKnBGyQdjtGDIQEYEJpmdhw+zsPlzKBZGRrxS+FJS4uSPNqlh4/5Rg3v1Ks4pTm1Vwup8YwxLaagS4NHvbhPtAaDqqAZadKZ9qprxsY5D5Cu0jBV5K+VuE9EGP71nsk5TWz0yfic6mIYQdFSFRR3lHC7jtBtY2b/GxV1KagVhHBcDiRzoC9DtecPcJxsy6XmpUdJq/Xkdh4IIqk9J9zNYjfO1bGNqtU51qmYPDNgYe8AKNpU1MlJTDVa4ljVwopo4I9JRr+pwVbCLQM7ksc8Gi3WAE3cOXM3KMh+8U9a8Rm19wzDgvEPUVXewp84DeiR1M0Hvq5jHHKkaxvdTP2QmJj3MqpKG8ZOqwFjIu4cGEWn8ZTVExEVm+T7GKg7SxHL4my/WCvuDdis8a6THaQPzqs64NbAWWweZu9P+o6zV0HBH4eWa/L4N3gUVDFjq2PEc12w170YmSQqftAzewcNVZ9b6Vwwta7fMheuB59iY2cm4viryaH1LbBBztVprxkDeP5+Lw0g7hjWGd+6rPtyaF4Jaxob3MzgR1eRg53tRDQ3I1gwANgXUNqjw66rEWcfF2LIWyAThqDnPpYTTR61N2gUT8p5rkeLe8DPnbIzjJ61R+xeHclRybG322gSrBEhkA4ii63we4i+T4Mdmgmx7TrTHXVV4nZ+KfDxvZiyCYa3fbVagtDvbB/GsZkWwK5xnT59+lnXPM7NWQmsbM4Q1mOzhAmYzNiq9NhtZcTWFNVLnNrGlwkhV6mN+M96zdTq/ijn9nHbHPdk/vofgkcEHtu7rb74OhQ4Hh6CftcVnsCvpufmiPUcFXVU49LxoFgSHH9ZN20lhTwzcQ3McyyUo+o+di6o1Pzzq0GL/V2PPHrRO2rYhZMTC6KgXlOuwbxlbrheBqCefxCm3JqhZd3vPFkwTQGYN8HP2KuvDDJwOuvbOjLeAX4DEgDtV/pNZFId/dapHOUayV68qOBJn+SoExGt4rVxjgQ/rC9uauvH1+DSI0tk0OK+9bP9eWB34NDilnIPSEZOPG92S+xXEbe03Nib2BWn9V6+rMHsHCnP7g/LuoarvD+NtGwKfvwyZB4eKbsSS3hbExNYALMgQOLKMYwrxnJyBscupaysNF/vkHsv319+O9YnPKJBtjT/XwU7Tl9NM5zGmy4YY4MfWf/iYMWC/t1wBRcv2Tk2Af7dZlIAV6FO45251zXJfzml9PIEc5pDvQVe0nVFAZspo1v5F+85+ydmwfomeZfU/y4Yx03YGHLP8F8AFpJg4VXyw+bScz56/Ah0/t8MGPtJtWXeICgkW8v68O2e4Z0f+vgWDoSUlERt7Qduqd1kj1CpyDT7HPJGl413wNVQWdv7yDqFIPhpTqokbe1aeM8jns4y1ce5FnSzY2kIx1jlbqbndmRTWQJiCpV9nDS7TqB8peHSA8avfZj55f7K2zVb3TGfMuacK6Npf1rG+e4K5KJA2vuA/sBHsXdtqxQefLWyrMlpADQRdb0h9Bv1kAbmcmaPAJstIcDcaKOuXvcxnaU0kWIbvwDrUJ+b755IpgQt+XopzAYhfEBC+u1zev7l8/c+/ufzX//x3lw9vX1x+/cVnlwd3b17u3r55ufnxfRrT3757L5RRlEZfrx7odlpB9ODAkDEIjx49Scbww7uPEZhBSAbaKPRQgsL8HU5yjR+DA400nPjxsgnEQv3BMLY6oih7mqh/DNLAgZFDgN5OK+A+au1Gb6pTXxTmGngUHQtNlQkTzTypHNnwnEVha4Q+R5EID6Kg/umN1FYLlQhvXdjh3EQFrEI59iq70hz6XAZJ3IPN1sOtvOKDHrWCWVFPERGMlYbFmiUXp06GjrbOtHS+vE/fajTHymqzsDDovPGZ344BMVsRehJKTRTRQ10aYhokYsF9UaQqvfFsLG4MMF8e9DrwB6J+Viw7idBwj8xH1kHVynRCdSjNAil847gcjsOt2zs0mhU6H3Q8m0GuRfeMcRDEyFFXJdZs7c/vfaB7yxIe2Z20nbgGJcmK3kFgoJkHD2MdIoM2s4cGwGZV7FHEeOYACQ2hTgh/W4ci8s1h6Xj47DoIdYJbaJ2AOsFZ+z6dgYw4aesb2NqegjM8vxSJOsGtZWlGoc5LjN/qag3wFGLAMWMvYKQP537P4uFXxLE0bN4jtSETE5Aa4doTmIgTP/VJ58m+UK1la1/EIIJkRSb20B5pzdoKFOjouaeypib5zljgMFiv4RrgcGEuqjDZLIQ93BznszR2gq/VmRWdrEpksgX32sogDo2Z7DWr5v6MU2yodKME2vcSKBsA1DlqTzie8fWbVwmamCMyvjmkQaF/GEUYdDLN1Furi42I2Mwpg8izGfQdGYJlZqESubZ5eB0n96N2yOwf72dG6QAGllkF8T0rz8aBXJ1HgMJlY0VdC/qpztvgzGzOOZPRtdo9z2dYOwQgHObSxd23cbimZBtZ8qm5JcALENO2Gw0Ir8AG3+P63LcUNutDm82KU/OhrIJkiBARmbKhWQyDlfNa4PcUvDDAE2gh21bgskJHrjv3/JGhS5Z6Ii0DEA0Iu556JkBFE2CTppe1mFY2ZBxri+PsrKbHPnMi1XGeljkKcGHbkTFxBHfI6lo2wdkPQn6oaU9MJzoCa62SvT1pfa/ZQKXtBtLjMsJSb44yhjrtddbM/OgfBGxbnY/2q8FMGRbJQr99F2eZZ73+foGi2qq2KIjTPoG1ZCNx8tYKx2ADv+kqWHSr7QSmJRDhmWWMeY86x++OpuC8e2r5Ul+IsAXrqL0LWavJ+iJks6w6309wNBEZ1hWAh2cnQST7nCCu65tMCYyfvrPlI4yz6yFzOn/BM9897n2u665rii8BJW0Ez5n5W9YzY7c2WgZ2OtP6YAxm/LjV7JmBl26ZwHm20aCsNqZnCT/TJzyv3dgqGFWnVgUBUBZUeh4Iqlfxvr0vtf+uJ4Eh/tuafW09NHzWoGUy2gD+toUG69xnc+6v52/tmiUrtjxiPrhGKeDXgJN/u16ZN56//jqqofVdU4O5hAtgrTWpBqrOnT5gpnON1kMwWgY/a+qk6QBQo1q9nzULeAVlmqmvrW+rNpTSmQvLoACiBXEJckz6oJzMeuf+gKNmUw229Y1a1vAi8xXGXbKPPyZgQhmUc5vzsHNRG8ovNlPfLLk1nmSRwxx70V7DvG8B44KUOeNWkhN2zNhnYROMFRDKPiDJmEGxMys5kb3AXIUievvOQX0OQysqu/iW9WWutOzbOcexVbG7E1uSGfbLAsJ3ry9f/e63l//2X//+8v71j5cvnj65PLp363L/7u0ojN69deNyB8cEjj8iDhj1ZNCgkJKGhfdMuvbO5elnz9KL8NVLqFE303YidYP70wDxdrKFzX6saf0O1iILbboK3SILKAgvG67BBRxhWgVgQAkGkYuOkZqMdkOcNU6fChrfS+3MikehcLTZOfer2l6NevsM8tWN0MO+jkCL0kWoGmhUkptnAYEgOGxdCDLzLdhm4bJIdWyjFkYGa8qEDWRYHE33u2F1LkoXLa1E9L4BYY1QA8erETgjV/y+SolSbMyCZOPOca9z35YW2Uhrfp0AeAIIEdxYAMkBhxE0yIhDM+tk5qzP3HlmXCIzToP1I+NR5LQZpFKIzAhaO6NDb/ZS+onOmBsvtmmbUEUvN5WGIdnR8c5BvJyDSEeP9sZcJCNwCmTjEG6Dyatv4/JmAgQiKsdM3ekCwFN7D1t9KHKRLPWEFDAYrIljblcLm+BwiqXSHSxoPgrDEXO4XOLAK2wSyXPq+MjiT+7cWhnGNwHe6kVsIeH7/1TSvvW3ZlCzx0bhOwLgD23Km/khs762Aq0XKRLHeyYjnN6F9HRspo/1j5H+5ptvt48qga5zkYP8EFtp1kaVTg6LONv2Lw2VogeGmUSoSPYSZHwyj1NOZF1Kra7TUucne2PorM5SgAjpe6NL2Tw8tVhTVd3mODL6McwLFiLGgOhWHAEoOm0UnnUfgZYewAnYhnBzva77K8XoAHNOvcs6Ru0leAAEt6+1WSLzHCzJKJLdefljaKuAawZ9rJlzcCOViTE5B0cJbibKE4dt6pv8jkGDCCvPT9Ac6fi1nsicbG7qhLSvms49e4RrEajzbA2mansMaAyCZ46OdadTfnYGWTdxAKfcLKjH7zYD8G4UxYINZu/jAOyPvTzNEueGqWEsVd2azqNGfA5iKMKpgX9w2LbQ31dD5bOU2v/2J6yJBFij2eNE6MBansB1cWjYw5w1iqzYlDuZvwUpimXw2Nn7U1K0xt33MgDN+TIgp45fhdXcQ545nkHaMz73xedfrH6lwaQAm4ILXKNzUvphbO6YMFzP/owBuMb2YB6YpyDiAwYN6HQyPdcsH+BsSqZ/fUbdSz7zNdBFiOhesqis09Zft4dZ1R5bpxjK183WT2KnrF8qINd6SOv7ci6vTvocEJqd1Z6wtq1RFtCUFaK4C+9B9o13PwcE8S/u3I0PhGPIvjFQyT5Me5raNR1rgSHbpShQxrtn/66tD99vPXzrtLiW4FSeC7u0/rQs/gYydzPX17UK26XnYQK8nWXOl2q5+Eq1SS96L0pRPqGeu46158E5yxoQc84679I11nID7FzAjanfWtvGWDF3XFO/yfMqwdOux3yHWrtsbGrcqPUfKCToxLjmPKIGcyUpPKOB55VZQibqRc661vAVeGJOGPfreEBppibvUfyB9HJNlqnlJwkm73WMI8rxUeSUAAAgAElEQVRDZjh6Ew2y3S8FRyjBqkK4n7GdGBm3nDEf2yOW3yWQ0p8JrXfN2aVInsdDUJ7rnttMRC10IJ1MKem1trmIj/ixdXAVyCkwznzwu4ynCRFAy5yt6af88Og/Gn8Cht0+i6idJSAKtVnqklq9ifApgucaTTbxxxexobb1QUeAPWKbE+bSzLfJjmTiosJOqUHbcSgS5Vrlb65zVdJ/H/tJZs86ccXAGNtzezbsjNoYvM8hLrnElrXknoU53+nysFZYlIiwhrlfz82r7f4FASGH2dvLt7/77eUf/v5vojL69PH9yxfPnlw+e/I42UEyhdQC3rh95/Lx1p3LW3sDYTA+4Cw1oLl9++5PAkL6EUK/zt/Tgrx7ryIFL9JAd81ehzSk59C4/jhQIHGt7asCZJyE9eUAhay6XLMaZ765xeQxCKMssPgtlA0yTBHxqzoqRRWhvhQJUsKdzSrdDxGKZm+gbr3K5o7Bv3PnAn8cZyNF3js8rEXgZ3zlORb992AsR1hUVcfBYFQqhHVIQa05xCmoHh0xBwhZ1hkFDUIyCaFTNKNyBITj/6uuJdoXxHnodtHXOk9m8UILvXN3G7C0xC74IjoGGAZxcVjuVUxAB7xBXw2XTkrQ/gksxCAPZRLJPyP6BoYN2ov8t0F0HYo4FamdadbEZtRmthLo58AeZW1Knxj7UmIJnlaXScH+FOxSA7n3ZM2xNghoPOQch45l6XHMpX17GFcyxs1QdX0b3PNZqH1cDwW39FmaE8Q4JZs6Oqv0D4wY34dKQpG9giTngJC9iPR9As67dw4RnAQdUlZfvkoNhMEM9BCeXUqezsnBPV8mXc76OeMQlcJ797KfVL6TAtQsHM7cVZU1CCyUnUcPg2ZRSJ4DZIIK/IyvBNfvKiCDk2ePMH43NQ04AkdLFrIwZDpvBs1nbLEzqhdnzU1R1mc/9ssJzBDdz3zO0ZEdEEdzqoc9xHEs3uYZpNL47AaHBiasfxF/Puv4FtFFdKENvK0v6XpqoCStNpSZATXWvNij69nnz3LYCIpxL8U6fh4QFplvPz3b7bi/DqBpjAyzHMwB72BjZpFa/lYlM3W2cdQauEmd+/HH0tbOzr30KkGk3N9GyhEcW6BgS6LVPSfTQY3P+guazTOTHhEr2CyzCfl72RYz26xpa4xKk6pjx7vws7acAcQq5Qwb6rgku7GA1WsHiOIsWGbFwNXg/hwQ8ntSs3AYFd2ivgc1OJgrHOxBqqciHYEyasrXqzWZIRgcNy45h6S/9zlqFw8nc0CGTiV7wv541m79nDLKGk9QmXU5m7leuTrDALYP6XG6Gr+qPRZg/bcCQh0cnTPOPxZ4g4o1hJ/KJE5WmAB3Sp9PFnLAFO9l9uOn4FszdAQRAiidj6qGY/8JoAwGzcia7Zc+7DllK4Ke6e2Vq4OtnY5THce7qrvaE1VwdeLjuM55t6ZUoME14xpy7VhbnX2xeine6yhTWO0dZ1OC8dUmClBw3QI51RxIQDYmgRlKnl+QCgq5mcC0vZpoGz6AAHZ8k+0dsw9H1mm1Z9gLzyTubxZQpo3+Svdne/lSr2ZmB/Vb5vrzzz+vvzaGBJ/DnvWcbxkNzyjoJmjOZ7XF/x9jb/qk2VmeeT65Z2XWXqVdYmvE4sCGwTZ0Qy/exhFt046ebuxe/HEmejr600T/TWa++MPQzQSDGdvsmB2zCCwwSCBKKkm1qPbcc+J3Lec9Vc2EKyMyVMrM933Pec7z3Mt1X/d1//8lhNNazObAtU2hlNNflhC2Sos/aDy2AMsXDDL7ePezFVRUO8Hde2ZeRJyucdMvSwht10wFrjCbEsIAigJHHkgI+3slFKoam4Fnn+SKaoFa4ugKys0BH95Dw9zDGiFBJ1au0rBsWmJ3nht2gHvkeu9LCDMehueuYkMAwVbHDKLkfEd1t76r4ixivGW2dOMsVeBSjVccpZnci+JPwVz/zHMEyxgoiD0/a6WM1j5qpF2EINljBQgdqzpOFHsHHwCot4tOiJN1g2kGJfSzxMw8C52hCDuKxo/uQ5R92cNNYNXmIB9fEZ9FoaVtCPVFbR3qiJCO+8FHEx/Up9Zv6Ow+VA/h0d649urL4xtf+aJURk+dWBuPnj8zzp0+OdZWl8fG6rJURo+lMro89lCqYvI8DgvHfWxKzRjI3EOXJMNeGitLlGaXJRqDyij9gxqUuwFV7N64R5KkQdGmEtSIiUIibrorDCwQqAmLxMJaqAQhF97ffOVSO6XsGO44C6YeulRsGnRKNS8LjpiAgxUQWJo4kcJGWROVxc6qAfnGQbnHbi5bzaWfOXNah0iql1HL5FDyOefPW/GIzxA6n/J5kyPTJ5DAd6WhxoqNBYJCwKADFxppqU6tLtZI9bXuV/SmrfG+D0GNY5gnJ0ocpqHPUJdsRESr3fesFn4/0WcizEACTaIsx5P+M/5eaLx6WBwwFAGSccJJzwa+9XA6cDbaXipNA2cCNPZXK66lnOjZR8SGz3eSjaiFg6I6VamMaS5d+lCD0HNgoRpA7ZNzTNLP+7PP2tQv9DPoohp1lRCalta1rcFo8mOn6OqPnZd7EjDyk4ra6qpV6A4O1ZvSgJW/a6BdpA5jC/BBwsa1tNpTcRZVD6DepI9MFCLRllyR49nx/h0Ky35hLwJgcBY4Xw4CFjOTWi2yAXJvkYQsVCV0Ysu1Qt9WP2CeE8aIryYinWWXooqMeJMoHCUBrxE20y1KcVaPk8YXWACGoFmVWcG6thfqdUX6PAF8qSA1gnLOEU7S/adS2D429TfsG51kTXljAA8q+h1dQKI2UfkCMs3pTRLvOHnKjlcVGCdc6g3IemKkTUl24gq4UEEJ1lCUkzjhoqhaxNBCeE+qGNNMxqiqqXKwty/GhKvvrlhzFiRVH2GgVto4L+2XMqCSYDvUevbzlBROdthJEc+XBv865NoNbJFtmyu/DciV4G/QL2sWQJPt2t4Gd/p5Blo3UWwgNVXoUh3iMwgUKoZQ0KrMjQq8uAJpiuY8OWwC2oBEfTBU/9NLzH6ZaIipePdc8DgquDSvUhmk8nf7lWWBmT8LFe8YoQHbcZ5ze6OwFZyb+frx9+0bb3LQPiYlaBEaYE8SQLGvap9AnDmjczq97j3Kku31w5YAdjbIejAhbNIkxooEzRxMlk7H3td5aTU/iHZ9W4ELtVNAv17fyFgSBNjc16wKz6xvpgrZqkjt7Kh/qRUE+1SqD04G21dbdolsf5XClRC6H8/ouMGJ2tOCcaoahnrNPfJcW5mfJ634M9PrFqJbYh9VPCVtHmJORNis+02g3omtidnUZFOxDftT4N9CpMUJrQFWrpP7qx1V8BfqMbZF6xWGzwS2wuAKgCi/Gu2CPuf2mLVSyvtrfmOo+x0nVQBMa8fM6Jxr7qcJnfxsqH1VHUbVkHtwAu3KFTaDv8OG8zXZgfhnfAPPWc99d2dcj3AGlRpVd2YADHu2lb15sN4KsH3wkceeBBgWGCRRGI/ZmBKLjO+ovdJM0tC2iZ9MF3Rfvllg9t9lrKgQcdczYqt1YXtnYbCySqq/0Mp7Y5cJHIvSKNfRIL5rKx9HLK0RHRYGxK6xtxvTljHCWeLeyurg2pu4CXwJwFYmitR5iWPiG+uXWPMypniWGhlx+7ZdkQTxPNuX9y4wUrsm6n/OnJ575pK2Z7gKs/MxC2UosS5mWDlWUXtIYsuJjXSIcrBBtI65ao9jY47qe3C9PC+L4RgUaZLouMhtIeo7jZpvE2jOB8+RuL4VywL5ApNz9mrr9dwzqozP4jmVCWZWA6yfMLliN7GJEpCjTQdKqlT5DSo2Dix7T6F8NE8aG0y9xwGk6pfEEiiDIiOIrMxrAPEhEsKDcby3M6689sr43re/rgrh1vryuHBme5w5uS3a6PrqkmieiMrsHSIqs2dRmRMbY3mNAI7qmBv2URfdWKd3YXtsbpwQYrzPINAdqJ3MLkHSe2PcuXtv3A36UOSqG9GZv+dK8WCoJBA446hZWCGRh4eiFdQpiQLawa/MThMv3Yp9DmJdcSjCSPM0DxK6qQI1EO2Zqo+ceXj7DdDZ7G4UdQlfjbj37kVWfEuVoCXNWPScJR7OhYsX9JlW2rMEMtRS7pFNITU1+n0iIV2HVRqTEQMoqYd6Tw4KG+bc+XM6fJS8RWmR8/DMISE8MniLPp+i3ROFcE5F7CYm8YwqGRuzA95rxBTopVKJs+f9cdytapLUgnJznaIFbBlpwu9jcOrcWh3hWmrArABmhdMmASrLH7naxXPCeVkoAuWlzIUJ9dGyzJ79xp5rJbLld6FEooB4FpLVoExRuHrlyuigZFCvszRk7yNQQALmgeJci2cwWaKba5xQz4inOOlyksjvG8wuBJEsClOaIUbk0UcfdfCe0QMYBtaBRI4EoD0KPF+CPw14nc2doerJueG+XFFzXywCAKwDX0jkzyuW7H1RlVDDzYBaroG1oDLhJMqKsSTjvG9nKDZoKUrfqpcTUtN2+Huuk9fwvqxTG6OLiiohrHT0zk7ofAzHdYIyB4l0TQcH49r16xIM4DO4Vu67g3pZ0/kX61LhGxJpiz+tRNiG/poVvZ97Jw503+fOQ3c/VuItif07d3T/F86f10zUorP8HPskuwClEScK4pcqSvvGdM8kdEdH6pPkm8+jV+2JJ56YqpsCPJRM02fkxFB7Z1KsnYdouUsFfEPznUQ31iBlV+dAOQsYyRZFaMkiWabWd8bUfZW0jgMBaGuFLtSXaWh4KHVKnNtvnKqlQSZL6Hu+oRNCnCRfDUSVWN5B9XLXVPxQOacKoWZ7eeSInWPpghaNYFm6/ybqeEAC2cPdnXEaUZJtD6iWvYGWTQU7s894liRVpR0pMAywUIGBvldtC9dJYIuN8fN3P/MUGIWyB+BTgK10o3nlWMGqlHutZFdhC2xVR0c02FDgF8Gg2pQmN7ynK6ZmtRC4dUYavwO9VzK7zGD13WnEBGsge9BqzwM9hA6OF0Po9fAiRtRAthWVJv3cAzaTaygIYcVmxpJsiwGhlorZ/NpWxzgX7auXzdnbH48//pjmm7JHeE9er972dQtmEADZV97fyzjXETDIaEBStLPtLe0DzhvnQEEhjIlUBDqbTuAO1PqoAhac8B6CQmoQWQF4QEX8Fnu+z4uzxjknSSr4ulBtNr2S+6dS055InmPV1Ln2iv4QR7gXGYqf77v2vBT+JgMKyMOCEWuqg8fxMYwmkKiSR5KwLux17FQpv9IzmPo0rf5esJnzWBGx+lf1SUlFcl/+mb8pG4J7cGKwpABewPGsxaAJr8CBtCJwXrjPViCxHaUqs4clvseA9fSSz2nDZYPJF6U6jN0ys8v3y7rxu8aa/NvgqEfCiNJJ0WK9ojIuCnAdVDOJAUjysdUaXaKWF4Pg+CQKAEqUDw80nuDB2LLgPmeBf3MdxLic1zllv0rR7EX8CkJsAtBiYziSrRY38S6YpdFZp06pesrZad8kz4X7ZT3m1U5RJ+8xZsw+kxmPCEGtnzgx3rh2dVy9clX2Dp96WkwiRik4cStYwusQnAO04XNI7KV3kISWe7U/XBZFs+0l2OmqHPuso9VguiXr3XiBwk19Cr6NZA0bxH6oL2EdHMOckR/0M7hlYCV9dlxHYxYJBk7jNKwsii3S2q6va5TIfGg9fwsrC2Ci+0uK/xHwc3HLYk9VRxbgGhZb1UpFF4/4n6uzC0ZHNQnYQ6wpxZgm2WXZcEYb31sfwmwfk56TlCcB7mcpT3poldH9nfF6egiXj/bGk4+eV5XwxMbaWF06Hmsr0BbWxs7BkWcQUoFZWRqr66vjaAkalXv8LI+9PpYH6AqccwJPEMZlJYUIyRyLDjSsONo+wtCjLHFtyp+58G6MxKnwYHDInVlYdLqLJaMrNNRViyl52dtTL6IobSSgUQLkZwSTRvXMlS/KaMTDCAPvOZ+x1ESAA4MxmAuRtBGXa+4mdLOre7YaFBTZ5GF2MKx/ZmUmVW52PZLC6K17N6r+xoaoJLuqdqWizuYDul/LlcUiBkUmHTstxiMUuXP1wHRRKbGFg2/hAKNVfE2DT49HDBqN6KiDeT1u3bqRfhgPenfS534cDkUPiBClyJOrmktigDGH+6yqQWSsKxmuANFV4VIBmwTMqaNG/40i8bdKwKLM2RlpOEfehb9t9Va86/V1JYQNyGq43Oe1cC7tOZV8N2iuKMGRDk+Vuslu+5QUrKQ6KWXLsTTOX7ggw8d1Fs1f0JYiOjTrfWrVTM8hFWVVSyY0zP2YogpHEKSNyqWGVGWxQEOrRNr/VDoSVJQCrMZqJfrmpRfFUiVBDdMWcZiSxdU1yfg7QLIMc50Fz74KYbxPqTHth2HPEhBKLRD0lEqz5hxZhKNnlGsW+CFFU1PHHQzCVihldG2isJba1UCda2YuGNffeUhSGJPK4b5ACPZAg5UGXJKfT+VDgVqokE1QFoPWVSKymnGV5o4cyBEoi6JLc3mQf1E4Z9XZSawjKKsqdAmGBEhVFCWVuT5rghPNJXug2sn1c6YbnJrCa2GRjjAwmuoKGX/ryhWUegeRrVx0ztYcfZ2qZOkhauI2gVL7pvey1kVmhchrVFGS4Oy90v+5Lns696GVNiw7FcVlobm0M4ReKTXNgHQVVWn1ocJA7CFdRwZ+8/vOzeOaCpY0aOK+bZN3ta68rv1NrTjqPTNmhOdEkMe+h2XC+hkB9z4tFUpqoK1yZ3ROK5qtQJDclgpmW+VkuwqTFetiDeiLFo18d0efgc8sw8TzD0O/TpA/gXGzKiJ+kj3htoOIvgVMaxCiABSmg8YquerO+Zbv2gGwcVWe+1MSfeKExRvumt1QBey+H0EY79WKOnsUkQftee6XisSu+5Pm1djuyfbcl1rapLPVHylPSyxjwR4RaJcqX+1WRaoIwhpky+/OYgSuowmH+v5hj8AEqLheeshbTVFCnmBt0f++UCUtGD7dW/rD5tUMDiqBfedhspdU0U6M0gpdwe7SkLmv+nD3FJlxpZ8nCZJ8/SatHQ6aNQoo+7TnrHaQ5yGhKqkuGuAt+KnrTX81P1clWKwi0x5L0TZQQaHAfrdVN8Vuil9SxVu2cix/w/q2haW+qqBZq5rcB/fI2ZdNjoo4MYCqPJnD14q97GHGRNTuNfHnv2WS9He6zpkAoc4noP9sXjL7S7T9gIDEmrZxZmvxHMUUiGpxq1TWFzDtvJVhxQDEV1HuZN15PXZQipHMMRWF1HtBSrbRdWDdS6nn+fN3fFUgSvFe1GPbr3jt6jWdW67v8ccfF6DG+5C4Yld4b/YylVsAbnxaldXd3mQNg9pAJWLZU1W/ZJ/xOn7XMTtNUEUt3dtXsiX7mx7WxkSNFbuP7G/dYyQwNQKGrGFBRJ3JsDxqNwSGwN6LCrOYQtMcbIP10gHZ3BgSqzlxIhU8wN+FSJOcp2Jy98+6lWYxFYDPJV6aV6Ubz7Jv7B/d2yeRmEw0EN0zwHDn1FZ7xAwGK9B6bJUFkrpnBNbNxG3wLewV7km2HubQQ1FGD3bH669cGl/50ufGxsoYz771mXFibWmsASgf7E8qo7v7h0oIV2hYBkFbPh77hzQsuw/GfVpQuHCg+xo/wWZcWV0nbVXI45ETB2OXwy50z06H8+IG0EXSoc2M486YB4yCA6w0pCfgamDMAhnROlo85N1dVRfZ+DgWNuP169eFVuAwK4LQkrDfy1QjBemi23ggcwMYgoIzZ85muCpGyz1lnHv65qzcZKEBnFMRajXhpmrDgecBe6NihBdqQVaksvAMGwqDoVmJnUWU5KroRq+99IFSDfrZdgquIC6qVp75KFSemUdKlHe0z2VQovgmBCzUPRkzqRstlPUarGCYPGzWw67b76UAXHMaF7L91cPoQGM2N0k3BwhUlSC/FEwOnXr4pt5AK9w1yC7Syj14TTtnzLQ8o+gZVxGaJ6+F+tb7Eg3veKiXjQMFuia+dtbdVA33oPFvGfhQ3NoHIxU6xj4ExWNt5XBWVzUYVMI6UqByoy+IN9dLYkBFRwZwAjUWPTNVPFI1FfqM9rh7JOv4hBpnAGoDjAZd3Fho75MIhoRH6NlbD61OPH0bVvae5uhEJEYgQoU2GNBdJUUhgebwzxNKKlWsu0AKiUY5GKbfCEfI3xZlFvUJG8AQbJqi0x/LOZUKbPpnRIXM57mR3Ug1iTjOsBQuro1/t1rIPfb65r03tuSANB72azqFn+sU/GVMB5U/UEsDNFThXAkl4Bdifvt23sc0VoMMFu6xoqmpadgFAjJTR1whaKIuqqwos1YarK0R1SVqiVK/DLgzJYTrGSmC+iB0fs1VdB9f+95cIbRDOH2asQU+ozjeNs5TSVJfNz1sQfQ7soCfYafmya16MzOzrudUCSrJWcajqNrpiHHqdeVecH6cr9LDeb3vpyMb7FgLuPhZEfy4d6/O270b7kMBTGCfsl4ACd7DFmBoD0urkZr7KSEcJ6ftgSoFszZB1Y30vfLZoO0kLn1PghvZCPqJMgPWCYeBnap7zhMxVdrpswxYV6Savd8qEc/Nwdue1g07xd4hwOObCuCNmzdn1QrvK/Yk9osArgEAfs9B7+q4dctJV4E2/oudbQ+aQLG9XQWCgAENxhX8R9iFtRQoCL0Nde/MOOPzqQK6X89Bfc85/xXbJOOClKCmyqFELAOdeXbu3ffzqZ2cqHFJPpqMNkmRr46YkpkNh3quFfHh2tWjI/XQAGxpHWhSpEppqlfsi1YO8H3qC1fl2IwJzifJKudxAlDiw3l/nwdT3RvM3ue3M7/R+gX2/9h+sU0U3C3msIp2lv5UgvIqXXN99G2beu3KZM9h2wk4Y0rIIuWvcRnbJ1WNcULoKo/secZ2tMdJiWZHd6X3WRX1LVPD2/LQALRjCCqMxOslnDLzA20TwG6W0ukKk0Fwg9HRPEgMaKB2L8qnaxMdmvc3GOAkh/UD4Od5iA3D+Isww5QQIggT24nvVL9bRh7wbCyktqL9VxEetQDRvx37VJaCiwPeC/yu57zXpGQkVF2DfWZH9F64d52jxAEeT2ANC9bG4BOMFhLb3TDgLDrSlifbG1MTVdE84TaWFhrkswMYcDZM1zWo25iLz+S5UdHk/l977bUJkH/zm96sxI+zABDReYvsRyreBjnMOliMBrEdtn1w61QLDAU7yjLBrrVnroUY9gt7mWvs4HXbZo+nUWwQxfcyJuReIqhY0E6+EyZgAOqCe7W5ts9NCA1iKe4JsErMwjMU9TRziYnVVPmLbb4vTphpeHTdiRnYIxXo6xnnRqruW6GmUnRbLJpXbnUP6avXHkoFUmAItmEGIjRZrN8UUJr+TXxGwbeHTghfe+XS+NqXvzDWlg7HW595QrTRteUx9nfvaTD9OmXQJZLA1bFGk/0S1NGdsX9EQOiB3mtrLrcjura3C4pBhLQyllX1Wdd3ewkJljSsVeMqZvxnNfa3IdSyzK4arblywQaIkazABRtAQZCQOsvx8t5Sarp3T0FK+284CPy8VIMeTt7T/V3QmNzfUCPFBugA4vK8VckUImapZoyZ6XyLoclOCmgQtTyskrEodVYqn8+tARYlZoOh6A4KuVYHR67AdBO0T5JNZ8TLDe89MEI5NLpj3RW5lMWbLHSe05QcLjUhtOIen1cJfyuKkThkBovDvCD3btpdzN1yD6Dnug0l3NwHRqWyvVZ6dcKB8eY5ddA8AWqFf0zvMj2X+8JA6+DiJOhRiEJjDSzX4IS0FVGLcigZ0WgMGzH+v8+q1GOuiXv0dZquUtTOhoQ9ZySGZyMRoyP67rZ87cuo6nrQsSqYQW6dPEGh4Yz4Obq3yYkEzw9jXucm4zbtbVMGS4Np4t0eMt5P3PzQD2yMFn05rBV7rBVYoUMJVnvf3jcRB0qlVHOAIvzDXih1tah/H3+TEvZZq06tgns2lgVhWhFqsCzDLQqHq28FRuzgTCNVgJcArBX5oq7aO/Q2sH6ZFVS0TmBFqvGtArVHGTbAQnEw87wissC5a59V97YMa2ZhNlEyT58+SyO9PN8mFK08V4xDCUXQ4e67rlXXsA58zoyos1FfdNagqGefC6+XzDkARBJO9VhT9WSYdpQ5FyDWsYQboL7yM9BkJbJCcOn3pa/Laqb61pm2TRbVO4Ie3CtrwRmlIlWn7mTMzIwqW2IZcaB8gz5L/ASatahFJ7WGFY6ZA1kVP2jlTftzNlpA6x1aeZ971StNxUw/egITJRQZLE0Vq/PP+DvR4wLEEXDIhmTmZe0v90NwhM0hMFqcF/sj1qlU1Fa/+JnEOjSWxPOyOhOulKhWFsSAQbFyBzqfVUYrfoQjJ7jleYrKxailzAVTL3ZsuwKOtTVTkm+b5kzwpbmfqsbQE811uAdHvXsE1end5PlqP6G2uu2ZvWKB4ENDj6xfqF/JA7xP0KHiCtg0/DbX0gCnVYJWfQUUIT4mdkQDO/e9YoOapEn9ND2xHR/Sc9UqkSoWihmcvFVESNXOJGncL7bX/UwGa8tsELAlNWxXyQigBV5FqAW7XJVEPosh1vgMEpDauYovGZRyotK5sA3sDCY5AbMEPoPCDRwW8CFQ7NmzVoLjH/52UvvcNKii5xZhDSerBp/YWwBw7HUxiCZF6cVZatwhlkf6NhXwn/TzL62wgbIZQlYQnVfFWRsAe/abbMsOz88gBv7fFF0ndlyX9nsSogqC1C+pFy80ee7DlTVXn/h59SD4XVuFOmKAeKVJkfs5Hej3vLb6yTXxXIjVOieP9+O6eKacV+InEqqCv4o/NqlAenxIZ1Ni7wA/HeNlNFCo1o0Du484C9iPUlKnPZY2HIMgiKhkjNts0LzsPXM6o3baipDaIKQwbOC5e8X3H2EZgc6mVwqoz6iYJujQK9n7AEn130899VRAcRSi74pJ4zYX03dbDe7nWvjGdncRHtp/8C1K8d6+wDROuoAIMTQMQrL/CuyKmrth39qeV6c8MasAACAASURBVLZBK6HtCVVMm7Os+c1hYBQwnINY9WMd5WJb4Moce8/xsacYyAbkDHWWYGmk6ltN5duaEGb8NPYqldOVcSuYLvaKmXc8f/0MdkFa2Qyoyww69qJ/NX2D3C8/U8EjuRIxYEUGGxs0Sed1LrA53mycWDGch08IL18a3/ibLw0oo089dmGc3Fwda4ih7NzR6AmEYNbWN8cqfYEkLeNw3L53RwkhKqI8UKE/m9AtlsbhPn0bqJB6ziCUU5RKmUEoJECyscz2yfDGDjiNauDUBBwaUTeXk5l8d6BojI0D8MXsKXoA6bFppQHESuiY+OQWOmgp2Y7DiRgUviLgDXomekEaUNvUybVQ5eEL+fwKbygIVA+FEd/SAO87NbOBtm5Gdd/BRFcM/9hBahnCbu7FYLGBi0ArCEFoYIneFJA/C4hU4rYler/VoprR9xXiFenk0iNYT6GXBBWi61q5dHFg3B9lB8G3A8pWB6Fe8gw4UPv7nnMkylXk0BUsHKKqRzBmuoQQnShjTtUuKUQyz9HOvD1JPQwNDLiOOriKTBDANyGUQ5KoiFFjSSrv7Ex9ZX1GrTT1UNIYakqk950roB5SXQpO5bWdOLuC2nXq9cnJHXm2Y50VQR5rSBXHFclUIlO5bUIodDt0uzaJW8jHTdEycFskvhGuyOwtI2jpR8tcyUro935LXSliPiGAkcwvzXJK/tRIbwqFktCg6xLSoSqeIIy/ESU6s9vC8JgEH6TwCnVJ1QbP3lPQHgSygAz7oQIGXUtLchv111eS2561nnkZ5YwVUIW7VfZl0z2bUE1VeDEZQMh9j91TvG8BF1ebXPnm9RIaeCC5ldJYqL5NNKYEPfbLNBfmBi7k2gv2VNF0QtFBz0GX068nylJGXnCvnScINc/VLycB2mdLy9rjKPdx7ZbSNwKtQD8oq8CP0IVbITKdFDBhaI9SnSK5JqCZJ6rdp0W+G1gTMN28cUOUQdZKVG5eGxtkN7iozLaqIpZDqfJycm0FyNBmAhPN0zp0/20HPIeW3uZ6EiqeIWtCYqck7c5dBUwNcLkP0RXDCOFMlerG3mtg275wBdMzunsHNLfi3nVhLRtguGXBAkoNVrgWbAiBBgApgVLpstx7QYqCDB1QXoSbPekKHmfO/eJ8XmlDRcd7blkT2dZQAvvc+3ue+f10LQN83QutHnPNZZfwvLDhBCjyS6trpntubFrFO/Lw9rP2z+yN2v0KR/Az2cF79EnfNo14NcFuYgKBX1HP1qiSuThZqIasPdfJM+mMVdEH1etLhd5CWqr+JnEvaKrk/cCjU3i+Bgfdr94eR+6bZAs/VsClyXL7zEkarWdgavMcpOBcEtyyD0gKFTeREG5Zgp8ztmBhmDLP3zgxB3BcVIXa31cb5X1rJpN8EwmwZqu6AopP5Hny3DnT2NnGGk2s2IuikQqY9rNnXyl+SE9lA98mQQ2Sm1hqvEKEAEU7TpLe6yhVWbYzQhrK/bKXBOBE+ENqrxHasc03SNzgnGsT+KmWJNPbATVKe1a8ENvBdVIR4/wwg7EVvLJlRImNmJz7/l0p5efYO3yU/boruXyWhP9QYE5yopgl9NBWr9lLet8wNdpz3KR8DrrVLjrOsZ6Cqs2I5WzRj3tyoggaeLfwE/fb+2gBgj3GOUBvgv0vqmYqvrVLABFcs56xqqor0jWg4s/+wb6YPRb6qyqsxGFmN+HDXaleFDG43toe3qN08YmNh3K4xBtNQW5y2v0kldvZbGv7DVNjW3GtbeX6Kr7I6ysk2LUTIy9nuaBl/UH1GZSApSpu5dXO2rQNsL8w2KlZnjqzFIGYT3170pdoTmxGlp9bR12w3pxrVOULhorVc8TkBCumc6HYAdZGZzoMLAPBZhEWVKm+BZtNRY8t9+gKiGaeYYSHdI7SwqSK4sNQRo+hjF5+eXzzq18ax3v3xqPnT6uHkHETe/fujCWG0+PIT54emydPjxWCn6PDcXvnlyeEzCNcGiADVHToRcjwedB1IbfuE6I6KGQrSBAbwdUSC5Y0MG0Fyqjq/QkhRkSBVYIriadQLQztRaMjwsdWdSrI/tzZsmgO5J3QVPa1GT6/d8O0Ed+JIhoDiZHhc4skmKq5qNrxnqJd/ZKvVkKKGAj5mg229UOuQpKNjWhkUv3z8M6iVja0roThdB5MCIs81sgs/mtVLSH9kSnXaIA0IJf3rsb29BOKyho0j2egwEEJpaXHeZYYL35nR5XgsxUw9av5GXMvBOB2ukY2PIzT1bZWBTkw3J8DEkspC32SxK7R+jqd/pu14z3rZJrYl5ZIcodh02iNiAso0BdqvC+EnntY33Df19aZM+Paq6+OWzdv6jk4wTCV1FxvJ7Yd/cHDI1FTRfnY/XM4TNNcTo7HH39Cf4uIyS9LCOUMopTWJKeBe4WUHkwI2T99nah5cS5N3lkmIbezUQBTEJL5S3ymBCpS5eJZlkZs8MCiE3xWq3+q3iTgkOOBBsNcqyjYzhNCHBRniuuUgE8U21rRYE1VqUqypb8Tt97YA6/hZxPVNslhe8m6D0A+YQl0BpD6qgL4iF4XASR6Ndyn7CQPNFc9GYcWMChqDsBx/dq1qTlfwE+EfXCqPFv+hsssbauVO35vFoBptRr6HBGnou4CYYII9p5r335ZQtgACfEBXssZ9X5c8ewyFE+XhoIkKIQWoEIuf3Fe9awyFF2V6PSk8Pw1IDxOlb3LmlV0xWNeTD3mfU0h9DiBecA/2WfU2YSSWr5eSVWqbEJp1ULg3jWeA3uOfUbyWuqi+gLzjV1tYsz7GYH2/mi/oWZZpXLCdTtRRgLc/VKTPZW8vRVmy95QhTwznlQFpycORkAq2O1xLbCg55bKkvxaqresJ/uLe1AvWHwBTrzDkAVOkRRGodcItkVxJKSWxIp1aTDFdbR63c/y9brayfVqNlsUbztjjtdA21L/aAKtsk0EgqRSLAXIra0pgVMyCzMiwaIq65mha/vuhIOqA0n/BM6JSm8BnlaFfa5or4DuZrq9GR5m9pgK5/aLVuhElZsNjldiGVvE+eZetF47u+PGzRvTTD22hCiP6jOjyn1HgCDXYmEqKn7botWWxmlwzKAfvgYKO2vk6rvp+1O1YlYdUe82vTtqs7D9anBWW8E1tkLIv/tc2h/q1hlXu2sPJsZF7MM8Can4GuvG+1KF5oy1N7hrWcCg/XV8LjaFz2iFqLa6YDDXbNErJ5rdL1JqJ5HQ/Dqzl1ifJpAKQomDooJIMuPEA4qnq+Cuitn/CxAIONi9rM+KreZnrbYrIeRsqKpv6qKSn12rOD/22KNp2zHwLxAsom0AsBIMmvU8TiwazYOL2miqRryWa1RbRga3K9HOtSo2ouXm7j3tgkkUKMq7k2J61N+VoAziAFqCLEhSym2TGCdGrniLfpoKPkm6FbedjNY+tSLls+Hkhtdcu3ZN6wIQyBpzPtPOOqlvzkWMeD02/dzZs57ZnREX+BDWlvMAa2A+/69z9URNvnvHyTnD1EPx5D3Yj5w5xafpMee+sWNSrY16eQHuFnyaMHEuqt9g8MuVtsX4HDOxOhqD+6+tmAOPVUYvgFMwxmfW6+Z40uKGqlSm7aRU4uYlpY9WEwA/qTOi4fIGZBDFIo7g/q2PAQPqVKrgEVk7dPsS/piHUxHJxjju/f0fE0LOEffPc1aimd5VbJJ8fPyFlF4Tn8gvPFRCiKjMq6+Mb33tb8bBzu1x/tSJcWYLmt7qOER84+gAndaxjSLQydP69+GSZxDuM4dQhz4Gef2EqKLuK0T+fPFNInggqpsTRBJBU8Y8JL6BEI6M4FiGA7Q7jetshEyosONvM5ocgx+EMuLMIBNiINTJjspzvdIPFpReb5KguxUB9yx5IKU3uGmEbNAFdcQ0KR6IKlCZFdSEVQ28HIwIORQh6IFlDeaz2RS0SD0PdMCJqQx6AuMKIgiBWvKgYxxGKTmqMDa4mjkSUbCi/Fj634Ia1hl+HojaOSZFLbSWqtBaxt7cbYtkFGkqLYdrAnlVc3MEW4z+WvLY/YsWcSnyyNqJ3hJ0o2stB55Gcv4t8ID11PNr5dMI3pzaxXpwcPm5AqN1+jIsv2ykZtd0N1S9pLpGWf+OgkQOzYRqhVbKPdoJORCkMkIA12SBZ+7EM/RNyRu7QldxE9NCT0x9AwQW9INwfRh4lC35+yL992EGEc/R6gU0mSvHyalVWjjnYT4nx7Gx6ddFrJwo+hkqyG2gFsOCYSuKXzrHXBBAzjMJRwEBfU6Cc1ev14wK5+xZpCj0jKCRXEfHPHQ/VmFU9NQMSfbcJgMGVgE0jYi/KV3GQanVA3kP9lipeDjEuTKehTaM+vMchVBiwLegYZ2+D41WYJJKUGmY/EyUtuwxIXYoDRJsolQXKitrMj8bclDQRMKE4PqaKKmSGDov/xUwUBGmil8kuXgQU6qglFF7o+mq0iEoFeGPOhWcfO2Fq7BGQOvglQyiusi1hT5jZxTwJQlvB3O30lWhg1J/WJuyLxwAufmes9AkqmhtE3dRYoIy4w8I8M+fv2DAgHUNoi916Nxfe0mm/ROaLutcSmWTBt5bAKNosEacva9KkW0P8o5sK8EmdqMqemILjOOwAhwQOnky16fVt4oJ2N8sBnZXvIF5far4LS+7OnjCA5ertKmkIT1lPZ+dp9VKVwNlrkdnQnbHlDoCGVgmHRrd5LaJL8/SPeqMD3FyKbrxsYE3aKtcn1ReI/AlmxFQsyBMKab1tx2rQ1Bkmr3ts4Jpife4Mi35/czyxBYTIEklMHNFG5ADBnBdoq9q5Iwp4nx+K5Rcc6sXDRIFIjDw+/atqU+rbAYJpcXvyt5KeIRgyn1mnQ+JL5AYQ4L8jjKRnUkbQxUDm7DxDArOdI+3ciYF8Yjt9Do9H9ejZJR0ZZYgvsCqix4vYBAUkR8rGFYBsywMA7cdkWDGUCuPZTH0XJvGalCXPct74IOqHsrvXC12ZbhJIb9XT2Fm92pfxI+3PUXV/AB1JNuOwQyCdq9zLgHnatskRqI5hGguOB4qK8T7yqNceOOCP1UrLzOne5P31jrvIfzkCqdsV8YYebYdFFLHIDr/UWPnOS+UXi2Gw2ez7xp0K/EMkCOgG0om7Tq6No85UfUYNdX00E7jYlLc0LrRQnJ4IA0B+YjNDQGR7HOuz9Rl+7ECGRwkzmWZBx00r8Qm99NKKetVYISEELtyVnOCnXyVJs1ade+0r7gV4Paasj6c2e7f9gsa+DlSFbEKya0Ot0KquFGaC1TLve9K0eT/9XdQf8U8dMLDGgKK1be2wt11LvCgGeXpGcW/O/SxsEuTSe2L9MFyDYox81wkPCTqL6CUwVkSzlYd1e8c8Gfee9hEk9+zxlyPkvDQuluYIQb0+9rfWjyTooUpofUdxA346cZsk28P+7YsRNaGAswcLJz6VJOD1D8JWE0/bhNq4oDagodKCI/2d8YVEsKvf2Xs37s1zm5tjNPb62NrY13J4BJBI3S/k6fHie1Ton0iKLO0ujQOjkvhAyViM24oGdy5R0Ps1jR3cFnys/RbQBXdF31UG50h2uIpG0HAYbN55GBRxNKweM/zaRbfgNaJZbjtHfodJ60eoAT5GmkA0pzSLIedDaBm/PQsTn1Vs5lsOmTpSVOlTiVpj7HAybW5uJU3BWJpchedC3EBKKBxplUUVRUpojJ1uqZB2njOS8VKCENdU7UrQWqDzW6mVvsaHBfJELoURbEaLAcaCzqckW8qiqb9kpDyTJrwTrTD9Gjxegw713nq1MnIJi+7Z/Ou0RAltOkVtEKnBXXUw7OzM27e9EEmWcDAakRCG/HTX2bpYPdSeZZMD7yDDT2PBMoYVNa5FR9VoECX6asSIu55OvwM9JrAckKYlfS7qllnx7Vh6CslTl4r6oian+1U1YuT4adGgd2z52ZfD0inwsHrhARvbKjqRlXXIArO3/1YkrkG+cs+7kDVFMQm0II1d9JgVcMafwI0BR0JVNmjkyjB1H/qsQ4FTtr3JspXKA2q0KUyy3NijQnAO1ja1HCj9+yxyUimIqJejIxgwIlp3tmS5bULblTkQVTQVHUbUKjSlIoIgQLOSYppSEjf9GDiJro4DH1WqtC8L+dcPTlU/E6d1p7EtiCqwM0YEHBTv1TpUPy6ZyXH9vIZFY84Ue7dam0ZlDvrU1Lwp9lIG0pcqoSqayx6FQGi9iG3p4jP0PVuWBLaz39Bx23gonVWQGJ7JEENUbmdtJTOw57nLM0rjDgkAAhV0CI3zmdwBiQepBmoXvMGgBVZYl3buG4atMc+aJwB8vJpqLdjtBiGglk5d1eI+XLC60SsYi5FUkuHbFXe416o6K6NRy4+Eoq/EwI5NoJMzYI1+Mf1lUqkRAcRnD3TiCTEEqEIAjt8jSg2ofKDqtaGN6Bhr4DswgaooA6/c2C+rGoS+8d7zj3nEs2Kr+G6QIRbPTfIZ/8F+ETlqrbZNtF2EaEzbGdFN9iLBHMEPKoYRSGyAQ/Pimtgz5suuz7euP6GrlmVtZPbAjia9BfcYb+2cuexC+v6O+6Nn4sqm9EAOq/TXnfbeANwzgzPSYDIBu9xSs+j/WplvBBsnT3LWnIOb08MFD7LCeFJ3SfvJb+UnjYU/ipgwXuq0ht6Nvfm+YhjSoDYg9wLz41rVDU+9onXi8kQanYDw35eK2U9W6w368D1st/5O+5PfhExqySmnNuq8XK/tVvse9mtbeiXiFIZlGJv6Doz87IVQ97vDcZqRAegg9XrR2tj+W/PNzffthep1ka9m0S/feDdk6xDz+iCeh3QOeyNCuQsgBkLbrHvuHeJekWZsnuwMdWilcGJLc+T/SnQWmNuPG+T13N9jZH4HWvN+2vMGKyPKJU24J1X8howGxw1QFO1YVGyGWWWodx8hveXR1WxJvyO+yyQ2JFZ165fS++t5zJ2f/H+mlEXOmj7oGFayEdQMYvys+xQVUZnokp65tGVaLWTfcZ5VwvN5ua4+MhFPVedqfgj4h6+qKBjP9mPrvgTc53S/uez63/a68vfVriLpBO/J2bEyqoAS6leSkiHhBDGxoJxJ3u/ZKAKSjT/5Z6J1QBsCui1zNhxLQumQOZ1phVqek4BxiTWNI5FCbcQkvsbNQOZSlwYWQWZ2Hvs11J1AeZ5dvgYWHmKI2/cnPpalTAHGGWPSjwQTYT1dfXPs0+5JvYn9yUKbwCxeb9xmQ69DgMqttP0x2KnRYFXocQxaQGDCbDq+DHuWEUwCwxJCEmK9Ht6T57jBMJrRJiHytdHNPEUAJFEuqAS69Pe5wJcqm9FYVdCmru748aNm2ZdEps+TIXwaH9XCeG3v/GVcbh7Z1w4vS2V0Q0CecZLMFyPwAdEZW1zHIPmHh+MnYNdjZ6QnKyAUhABHDaJEz1Ga2NZPSggs0jCg2JSDWQjrirJ9NBGZ9GS8o4TshM1jUcBsLjSBJsElqZROhAydczBU7i3GaZqlMoqhKYoeaA2G68IaKs8LcPz4CrG0rKz0L8cxsWDgvZk5KpoaRE2v55ZWisKYDCSBAlOQp10KBCeDZxs71gTQI2gaH/eNCZigYS4Wmo0QI3q0B3SyyH0NypD/FxBQGWTcZKzhtVW/apmKicaylcPdOmYWUInWREvwHmVG66BpbtVMwUcSIK8YsSELxz7q5dfHb/4xaXxxJNPjCcef0KHu0hSBRrYzDgQ1K+aXEJ9MNUOuoR50kI7w6NW0MpMIN3rUNIn4QgpsZm22qBflVMdVjvGovnda0Un6/w6VgHjh6G9evXqeOXyK6oeEhg88cTjqmgAVmCEQOeq+CbKXdQIqcCwFg6ATEc0kGCKpBTtEjg0SVSFO43bok+nut3nwT06gXXSzFfFMhbVPVMqhNKS7IdKJoSY4JIRCCQkmmPooq7OAk5OdKpb+p4bxwaH/Uw+n/sx1Y9gec89rqraWSmWa28w315RAuuOEVHg0jMqMMiJGl/YiT4PUVMTXKmRPIGbqkVUHzNgt0FDA572pkkNLUmb+PulMCahN8pvkIR70PPK8NiisNqzYQJUsIb7xg6peo0qWBJYORwJ93jcCXagz7UJahHHifqTHhYBIXl2/M5KtohXMVbDY2f4G/UwzRTs6kTo+2PdEZaxkJOVZNmHBjhKH3aq3TMgECz9e0UdeU/2QJO+9o1hc3g+qsDS35yRBQ26m+xWHEUAg6okvnaJCgS8IrBmE1Lpag9qgaEGjqIPZ7ZUGRp29re0vxVogPxm4HgpyapWpAJYYRxX+RxgF5gUJS+iPq12FjTgvME4sH9YiJRwrbW1pdS3h4szVkrgvALhOZbrFmBBVZBxFaIRriuY48wpsA/FqhSy0t7Yl6Lnb2+Pq9eu6v6lLKhZXSgY+5oIelmzgg99toms3VMGhTZf/r39SxmRqtakqtzqdgNSVftD4Sxzp8OuCQT57NJ+azfq87yO7qEncQf4IRkUmDrtPwt69T1bfZMgTAQ4+Hzt/9loHG5nAoIzxkZVsBn40vl/BRdLE6v4HHu858QVCYMDYg1kDqEAAtFdAUPdh8g+c++Z6dQGFjy+yX1kgIBOJCVIF/q5k7513df8HDXpbU8yexmbwvpyPRKyuEvA6vEe2Af1/ifQLuAjKuARFTXL4jex5hzIP3JtUX/lZ/SElhqJ/6jtla86cFWRa+FzCgiwz9piUJGqxlGt2rW60l7yyWdldEBnUbf3mmso+FewTQBTKn4dYTSBuJrH6wRPPc5K4KxQzuvZs7y+yXrpzJyx9ijyd7q/lWX5dJITrXf8NTak1HPFhqGUsxdLYW0PZNk4XIN0FlZWDSigWIwIU8AG3qdVNWLrVq/qmAt0qJdYys4GMFRRjrJ97RfnquqeHTDP/aj6fexnWwC4CQcJZJlUgNe01Yhmv4QCu8GjSaQklblFDJDZleldLcOvMS9nQOdKvtQxj84ThZD4fWIk7su+zsKKrSqzv7h+roPEDCBFqrXxuRVMrP0S2LuxrnaJ+tfS9ps42ZZYN0R93Klq6z1gf4W9xz0oD4C9JJaRewDL3hNrKbOO2ev4xMYVSiDFuggAGwqzWtwylo1r5554LWdHMUr7HxXD7k7tYuxR4gAYSXxuRZa4Zq6RPcLex6e4lc0266ESwuODvcwh/PI42r07Lp47qYRwc211bKwuj3UqHqC89AaurAH5jr3D/XFn587YPLk5zpw+ayqIerVIdKApUlnYUJWu1cGjYxLC3bEjlNsKOKZ6WdBEDiLJHugDwb9woCRebBQqUp5F54SwfT4dT6HAWEbWcz4winXKDTochJiW5WSnfSemAN2vzGm6oxqQE3C7RGxFKDlNktrIcMtJhF7apAwDoLlqEQ2Rclo4zxY/MZ3Jm8b0LD6zfRU9bELEUyXTGiRx8+/TuxbOfD9byUZ6ypROTsPZg1pEkUjvnSSpAcAiOvC/uvEVnENhYePSBKu5XD7ArFH76YTSRP2N9QIp/bu/e378/d///fjpT18Y73nPe8Y73vGOcf7ceT3/1197fVx/wyj3+fPndN1UNziwIPNPPf20DradgaXpF+vhSqr74jIIO3MLff9OmOq8FlXXroObenm/PgM7aKuN8Vk4bYxjR5e8+uqrMvqs15NPPqnEVtSfNAjzGs4F/Rl80VuDpPOb3/zmcfOWVb0wZnxOKWa9B9YOZ9G+ql4vSYn2+pqdeoPZ++bdBKmvM9MzaNLM8GvoIpFGV9CcAbCqlmTESAN5fkeAokAjNDOCRz6vlfoa+zZeN3giQFCjf6pFPt+uKhLIgI5i5CrYwDo0gLXYgatOGPQa86r0uZ/DFWadPYKbqHZ5tmAApSDJsiEBdnTWECpIslbn0eSNh42DUuUvVTWeVSsDejZR4gPAcDC7qPCpFzqGuU3wXiNXjRvYFV0mAAPld2JukKnS/YvRFQlMOh4jIFcTREAHnfVWhqOSjH1kfVkP0HIQSNbLNHwPZ2+gsqgGurJXp1OKX6tFE4ARFoCQ5Fu3RetsBaPsAta9VCieCwEykvkVsCo4UHtWwS+BfKE0tieOc93noMb/VDBFIcwA5Fb1uI4FUJWB9qlWasxLkgbbEo8KUQWDWZdBfet3uBddS0ZZsDYEFapYZaaY+4xNRVYAG9R4vmdKh9R1LXlQOLZGdLGoF3YfsD/xGaXkNZiwPXWVU8mOBI6cFEhlFAppngv+k6SaIJVgdk7bKtW1QJJAjrQomPLrNovpTFR5Lz7Cvt4MndrgAiwdg6GKQijS6k1PQlQae31DrwU7z/pT6WwlX3YvtPj27LX3fKFM6J5tnkeTpPYU8v+ttNX2OEZYKPFZIR2Axr20Bo7dp6V7iygDe1Y9Q1EabKDaQdQa6ZI+6gLUJPZzwREBj7Mgms/pKBiDzVZLF8AbENoUzyiNR/mX4L8sAXwjayLGQ0RRGlRz/VIVjqKpGBwntrRHuZfSBTsKwO0NnqEpEExiJvh425cGxIsEIIyN9gBHzKJVV9sBix4Z8LFtK72UexYwo55mi5X0ZwXz2i/OueH1JFMGBk1LbAzXs6EqcwUCpeC6NdHoeB32SON5AsxXYIX1dMvLntZIo27S2oEPos8fYF/Mp9hZEirWzIkyiaZH2lAQMOXXtOnGiPJbSTjKLFCchEDJXavrFsQqdb4Ji0Z3qVroymTPOZ9ff71gmoWyGZ/L2adFQjHx6prGO3B2iVnag1oBNiWE27D7Nj12ApAt8WurjTpD0TZowYX/FkTjerjvOeCtZyxWBVMBbE9LdeVi2uMnWvTamnvdE3ObJWGRG77EtoL5deu2ximJISbfabukfwvkNqjNGWlyV59dxiFrrqQ+cVPjPuUiei5oW5hC3bNbhpTjPX9eKbjEqDxn4sT6/wIXykfS/zn3DfUXopYiLsMYn/Tl9tn2/dmbgOgFz/BggH9W63dPLZ9bnRGYDqwXNuGhEsJxuD9efeXS+PIXPjsO7t0aj5w7Nc5sb4xtGj0kVAAAIABJREFUFAJXlqQ2qp6AJoRUXY4Pxt29e2Pr1JZm8u3tgXr4YR8eeFj9KVFMT4oe2hmEUEbvaYBmqmsccJDY8NedRLg5twlhEyEZWWXTrnrVYanacb/qrQOaXLf6ZjQPzQ3ARcEnx+Dy5pTBy3BFwbFIRo0Hm3SxgTIYM9ffUq+RTlBuj14wAuPRE0YhM8hbsudOCGsk2ss3cY2jeNTqkRxKRGWKIBAM6/NmyncKLFQit0KfNlMqCOLr53CajmlHOneYUzKog+9nxWcryNcMH5qCTYV0k73ptwQyTh5dVXX114IyL77w4vjvn/jE+N53vzd+9vOfjw9+4INKCmnov3LlyvjBc8+NSy9fUtJF5fCRRx5RAojRojr41NNPjUcfeUQVKxQDoSKZjumBw5qvdvu21yG0DVGFkrDaGVgoxEmfk0QBCxlm3pmXpm/sKsCzoTkcP/zhD8d3vvOdCAtYIRBE/pVXqBRaEAEj8MwzT48Pf/jDqm7++Ec/Hl/92tfkvP/n3//98c//2T8fv/mB3xxvvHE9PY0eFq4eydALuo86n4xgh/PHs8Kxc88YZlVtptESHijvpMhKexXOUIXr7r1JnnpeFSUBw1jp/kOFdjLmngz2uhxSAgLRHzJ4utTHBgd1yD2v+nkoDA58THkRMoqM/unTosgQyHbIM2taesakrJdnULERnp0r3h53w7WXItbkrslcHY6oFzHwraJRgdHaCmm3SlsdXYVIlKSm6sBasK4EDaIAr5s6KFpghAZU7VD10lXxVm91HUHTFdxjIzJMmPspyj2n+rJe7S3j9RL2UTXAoz5aneQa21c1Bzo0OHg3DIrM6zOAdpBgJyNvMvdPVCSp8Lo63IZ/2Rwczd6uKDOtUKuXOZUoiWQkWGpCgcOVUh1VTKnV7chu8DmiWwdkksMLXbDqrq7kmqJrIQTAmiim5X0bwGtmZs6QnmV6MgsCFGkWOyNz9FrBa/LX3p7SIGsf+h7zsQmcOQJDiUJI9bUjZRwwlzZsoMfCENjiuWgIwSwVSeymKillKkRhsaAke64UR/ZWn0WT3SbUE/imPu8oP+NHNx1IlZLJ2ar4iOlK7nXh9drLEuRhRp33TauCZQyohznjkwTSJHFyf5JHtZD0t6Wi1ysmSkaa1E5U8KF7lnNBdYcgT9Xhzh1LEqzPTWWu/qp2ZQIr07+qaqgSf/fscB8NIvt8Ct66VcC9lepDzrgJV6Rs+ycJ/OgC8F7YDtZq2iuxjdO6hYGwAHrdhsAeJziHttf7tICb+9hbhWtwz/YvkKmzmdjElUbPgKy+gcUkrJQ+n0Os3kHZKmyFQUh+ZoVKRGXemBgYOnMBQys253PoikkBlAaxvE+ZStw7n9+zyvpwnRqwHr+0EJ8hsatAnuOKDmDH1rWXDUAVfyy7R5B/cJhWCyfbrUwazEWMifaRY7UrFBjvM8FemUYHRXcxwxI7ReLb0RXTemcMCWcEf87ebLWK+yc+mVSC06NZwKD0VzGXUiF3i5Oreo11p17uFDG6B5r0NYmrUAtrhD9wT6fjkBY1OsqjyXJBWOlCSNjErBfOAGtCHNW90F77jrdg/RvvdeRHz52pmY6hBHTtAf7uTrMJ+TnrQuym/vHMbywwxNnE7nVMWGdRcs5IiFulL0AjeqrU6BOZagaltUcYA8Nrpgp1qLxOSt2mxDORbYufuc9nZ8bj3G+1Ash+K12dPaKzLDCVM+RrkHsaS449xxgXLl5MYmaabddH5ziv5az33FSsyOq/MAudLFvoiyq+25D4apJN8o4NqdLsmdNnppYWrrdJd+PSixcu2u/+g5TRcTjG0YEG03/p859RD+EjZ0+OsydPjJNbm2Nt6ViD6dX/MksIGTsBZXRz22IMFv7g+2AcS4uBmTanxwkonmqkpb9rd+yqGgifNs24ociZbtnZSg8mhJagbiCigyyExsPjJTKhRvXM4ZFktbNlzBeBCGhNmzgdNFpoQwhWnFw59+3VW0jQLmaBdAM0QSwyUOSs76HyP4IioB0JpmVAMyOnaHGdhSlZi4HMSiJn1M5u5DrYeb+T5lUF2S6qruQsJW1VYYXKMJOPBm6jtephyiiHyvHPE8H+G6ffZu4aCPXnbCG/TQDvoIONqAD2jvu2OCBU0S6TMB0djddefW189atfHb+4dGncvEHi9IwkjrlW/p6/pYqIwWbQLCIunYuEQeDfJBHIKD/55BPjTW9603ji8cfHI48+IoSkla5WlQl8+ZrTP6vKp70W/nwTwh42Do4opohbSCXr9vjZz14cn/vc58ZnPvMZOXHkgxmrwXrgXNQUfXgwrrz+ug7es+94Vq+7cuXqeP2110Rf/ZVf+ZXx7ne9e7zjHc/qes+eOzseeeSC9iloT/V3ioKZ2mMaKddGsILjJlEEmRTKPZslOPUDpIokdH59TTx7jIcawKH2iAZmEKQjP9Tsn8qXAQxXHwheGmQ32ZzkwTM7R3SiVMgU7GH42reigNgBTfewglg+m9mmmvtWMSgLasyBCQUm6a8s0t9qZ2l0OMjK+be6h0Gnwtogr5RUIb5SsF0bV65e1boXPGnVheucB99GzZ0oca0angsQEbGbGmpRx0OB5xqdvHkteU0rNBVvcu8eVSLP+lRvWgKeBuj8TemVGoquflOGe5vS5z7EQ1UVChq4arOsvg9RpWbJvmyQekoN9Bik8jMiOOC+rIzonp4pWBdN0nS+zrxSIspMtNOcl4WSX5FgbALPuJQ+PgfnrBaDJAfO9czWmPaHABD3nWJ3eh0NjEv3b/WIvQWbgjUu7a/DjQ2OuKlf9CWNb/EecwXfdGHtMYFDVoPTXggDpIAZ54Jv1l3CQsNtDLXh+CjWYep1Tf+gadYLVbwCkwA8qthsW8lTSa3W3AJcDb74r0QzdjJfVrPcHNS719u0TpJOJSca4WAb3z4XAjYDiSc0MxV7wPUTmGhkSWYylkopRUIJ3JiNIz83G6NQEEMASsRWeGb1f02wrQVgZL+CbKL6il7nYK1VBY99ctsBqD/nTrP8Qj8uaHKf79U+RayoqtcGbTj3YupE7I3rZa9y3kg6p95f6M9qbfBoCdHmsLfapwbr2h8osIezprO/MQkKCfRxGKJkkrVqIq+9kV6jJq+iVaYirEo2gW5GdgjEzfD0ity4+rwQfNI+jTpy6ayqKIZpVYVE7qmMDwe7Bp5ry/h/VQOZYSmFVbMXCrQ3oX4wJlDgOptfSxKihDB+o5/TvmMWp0lomQMGcPbczwcTJuCxqipHRxPVExugvkC1orglxMyarUmPwJX6xRBv1kK2cW9/EvcQw0sAh0FhAaSiGhpQrNCO7ZEp7Kyt2AEZvyXF+vQxKzFP9UkFAOlTmCkysUcQueE5p1LYgN/n2sloCxH8Ezqq2DRT77nPSde6lUfTjw1kipqcJNc+yyHxgwkhsQlxIveMkNNcUbdFCFgetTGsO73UqtyF1qwqfNoVCpDVTzWmLKOJc4RNJc7p76rkz3rbN5gpUdDYjCLT5muPeR9ASKnmR4ehz1exRoShVAAIDZzPqy/p3vD8Z/f6lR2gWCg052nuZPrvFoIvVobnc1oxlu0SQ8PK530+Ksoc0/fpmcDsaZ4x18D5stgZPZ5UXzemhNC21mCnY7go/s+0HbrOBbFkT5nlHhopsfgkBngvsx2jEsu+ooUC+/dwCeE4Glcvvzy+/PnPjIOdW+NiE8LN9cFULnoI6QFcTkLIv1EZ3T3cG+snrNJjWpApbKiLri6vaSYhFRfCDfoG70haHgRT5TsdUJJDHgrfpaL9DxXCKK+phDvN1TB/voEnTgHH7wTAzfISHWlTqpxvAgGVp+8fwlxeP68rsqvSvK4NY7cYyyDjnb4wTmCpX1IBi3IcxsPDWK1q1f4TBfmSUKYyciMiJ1vpp3HjcFG4Bi2uULnHq82hlYvmWtVMfe+uAqtyyrkfrrOJJw6SQJJEpr1iBLcYFgsAOOF+8Is1NLJrZNBy9QcWbEhCaLrXGC+88ML4yU9+KmoFFT8GUv/o+edVWWOTs0fovePzraJm9IT3V/IiI+Hm3XnzOxv63t7OIL0jvL547ux429veOt71rneNd77rnePZtz873vQmJ5ckWQS3VderE66hl6JdetHUI4ZMeSTT+VzENgA4VFU4YEjqxrj08svjc5/97PjEJz4xPvnJT41Tp7ZEQagz515QCyW4+cVLL0U0BhESC6w88cQTnh+U+TskjO9///vHr/3ar45nn337WF83PUwUBp5nBBaMUjqgaP/Z9WvXJ2W2VsXnCZv+HXU2V9SdEN68dUtJA88RnjrOqag5a1N0i8BDSb4all3talN0naMrA4vB6BjA9iy0SsB+4my0cieOO7Sho+OpJ8EIns8Gz6L7r6AD72sRIIvK1GHhdDoGAyNHEAElToFIREMqWNH9XyCnqoI8awAI1roVyQY0U9UhlTHOGn/TCiGvoQrCZ4vOlPEzrZ66Xw1FQBRbjaLiaHFE9EZJ5XaFhI0g2Qmh+01Br3fkuOcVgen8J7lWVT4jUtozZHvkYJjXtjLC+iNkwtnl+eteSlvJgNwi0QJfSDQmu8EMsQVgxn2zl0TficAOwWwrXKK/B2jijJEEEQi2ktJKDNcn6meqSu3DUnKR3gtsCrRxzaydqT3XrqleEUVWkjyegyT3ESzY2xW7oGM/SPKgzVSAQiIGAQzb22Xan0WkmtS0x0WOXQEwSLNtnYKEqDlXOp774plCc8dn8Ieu6ho449wBHvHZSvISULJXG2C23639dU027TPuau25/lbPOhO1PrOBbEGNqnryjPlcroe1J8hqYnTm7Jlp3IqDewcorQK0MlR7LUp2zi1nuv6y1ZhW6bF3nGsoe+pBvnlLoK3FSlzZUNInCt/OuCUlUVdBaSOQ8mfmn3Wtpp6tVibin514+VoEdpJsZDQR1ekCQT1LvTfT/yx6ZBGZnSkh1BpHHdeMEc/vdGC6KXBhYhakctGKshIkAbAnpoS6VZT5nGAqZ62GTIF/kjuER7AbpVpD7wd84VlzrW0pUeKbJKiVUuwD+7djIfibVgm5ZydMe2H4rHvEUJKM2kwzKdwa02qumeoNxF0pka+O6Bv72KBg5rBFxbl09Fa7KmJkH+T34HoQwGAP4C/6XRoge5r76TlgvTjzFS2rHsRc0bVjXapTwV5oXyYJj8/lXd0/MRv3LOVfqm5iFFmorbRmzTXOSJUCyapUyY4zZw4hNPcud+wDyaziv60TE0DYWJX7B6TB95fui//gXnhN2SylD07V0NAKsR34IWyO/EZmcT+YEGIfOzKIql1bX9jX3CuVTpIW9fwfHuk+sKHtK+aaXCDpXMuIPqaIkx3i83eISNIb2gduHzH9nIoj+4D1FiiUudtWo6XaZoG0xUiRZWtOvHp5qow15lrEGe63dPK1YBAoRiERu3lzsrPy88Sd0WRgP1Usr+BHk/baXwGKbfPIuCRR2MP+4Ez3WRUI0hlIS4dGIR2PceXqFV2niw4AzJxHg12qXs8qrmVQWN/D0wZYt7JBDEqahdd+Xv6mPbCshcDaE1Cl983ciYDcQyaEx+PG1cvj63/zpXG0d2c8evbU2NpYUf/goFGSlE50DSoB7iFEd5Q+wqU1Nsa6KKKmSW2NccQiQtHEoKyr/xDKKMkgieGe1N6WNHbCZVPQTDuKfom6d8KOUtlzDH4DJVURxO83WjWVgoPwaJBjZuOpchgU2KiVxQAakKrEL/EbozGlFdYRujo2acFO8/Pq+CpT68TGfYDTg54GZy/oOzxoNqKav6NgVHRRfU7ZsDaiVBUXlKkGQi3X94DWEWlT1pmnKjOpSK4wn9HKXxOFJ4mxDnSUO+f02xRS9Z4AAUVp2ZEc3hdf/Nl44YUXx4svvjheffU19QFevXpt3KZsjZiOxEigWYSjrQHGpnHOr6G0KwnvaLaP+duS1Q9n3shMZmeJXkMidm5cOH9hXLh4Qf1573jnO8bb3va28aZnnragkHolPIS7yT2HhGRYdDehYKZlVWUV40DAdP36G+Oll34+vv/958aXv/xl3SOJ7lNPPqng+vIrl+X0L1y4OC5evKgA4Uc/en5cvnxZhgwKCnQGrrFVEdEgd3fH2599+/jgBz8w/uRP/li/BxzY2LDctapJ6hFgng+UWAs2SAodZb+II/Q56Uxk4Dp70hsmiFNQsAIufDbOQ8gstI3QxagYYEh4Txld5N7T88O6Ewzx2slwRoZbCZUCB1cm5FCp7ISSTF+E1OmWlqZqL45SdNSAN1NCm+qVhKZ27Ki4PpwTe1bBYSnOqhw6eeWsCXGfiYAo4NyykuyD1XVex7OiKsp1NhGcI7OcO+81B1JQ2ot8s74AK+wBkq0CP/OKTsGTvmftFvtM4JOk7Q8y2w774+oTAal6/pI0qAKseZ1rk8oca1nnp76+9ELyfryW6+IZ8oUTAoTh2oRcKmDzqAUL00DTM9WnyTTrpr7bqPi1x1DiPbu7uvfSslyNNLigoDSDi3l+rRjZ3trmT1+hAboRHyfpvimLsrjPpglie8B1/leolDuhwakKIU8fJPcu23P71nj88ccHSpU4ZPeaeH9jP0ujZI1bAW0AYTq8FYGrwjupvqmnEVSbir4pwPMKguZqhdZdxkjFibReFQGriFR6mtkLDcJZK1UoImpTEKkJpIMFEqpU8StOUD8TgYZKoWNPeN4EaHxGfWoriKyHzrSk39OflNE92iuhsNZG9mcN+Os3pl58VImTZFVptMwN1soJnpNlCWyh6KnKm2cmVrxLrIMl7M49XUOrn6xD/Qb30HPAurgyzTMmXvBewamR+Bq0WdDquUbFEAU8w87x/qT6blZMY5Im2Ar8E7ypt1CB+8Zk79QvmH5J7sEjFTxGp4Au16oqd3rBWcuyQnhvgdKy27TfRERq2WeMPcv7kJi2Cinkf9mql7y39o9mcgIuGiju7E+d1VXGWLinbAIcMhKnvVjsFZIvBfXp6XK1tcPqXa2W+EoCVp6tqIy7e65EbZ+ckuhSsetzqpA4JVsJorv/df7CplLlKyMq+HsBuuljb+INbdZnGDq3WUZOSPAfix5Csx/c2gQjgt/j1yYWRpKwKmdyP7LBou3ZJ3Btrdh7XAatMf47BfwZ5VFl5HnlvGO4ZB8y89m0U4oqbq8xtZMRQmYpNBlvEuAeOM/xnNRAU91b+KD7ewg1P/f6NT1LGAFiSh0Qo7sSjl3Al4luuLcnX0HbDnuzrTBcs8+y25AMVjtmLvWe58rGJPksiNNYBDCDu6E62d47qTaLlYIuxf0xscbV7O3Kds0LKgVZ69cB/IjpupdbDeTZ0JrDc2EvSmU41VwBkqFz8hw8d9GU1GoN1C4KSAzbqsUr1oD7430AWMsYKF1/iiViQwVIp7Wk183ns2fFZlJVFF9FwcI6GNgoroFzTk4gwZmA6GIAJr5XZTTALWtdQJjXsp9Iirs2D5kQHo1bV18bf/vNr46j/XuijG6ujrEKr4ikD1op2ffqer7XxtGSg3Woo4jIaADi+sY4c/qcBGXu3WVgqWcQrlCujdooKqN8UzXUgmY4femeTX5wFASW7L6pDB6DWDqkkKkYQAdJFleR06LBNUFplRZtTM2lLqpQNEJGOJVDB55Rz2pJOzQQO8bMMtTvQrFouTrOQIFflD5LeyqfuxWW0nha0WlQX168YyIHRnP0cI5ca0NmmHSdvIdRO1FOBBhnGypUkmaeWR2pb49E0VQyGcEc9ibfVWLFMIDkvfLK5fHtb397PPfcc+NHz/94knW+/sYNBfRTn44amb2B26BPECiEPz1CrejZ6Vl0xwn3Yj5RFbxIEDGKUFNX6HFdN9r81FNPj3e/613jX/zWvxgf/tCHVC3EcTBE3px7D+0m8CjKyN+0id70MpKuu+Pll18ZP/vZzySC88Mf/GA894PntLfOnD493vrWt+qw/uAHP5DxIKmEGsH9vvjCC0q4FCiuWKzA3wQAa6JrgcKdPLU93v/+Xx//9b/+H+Mtb3nz2D9wPwVfrp4woNtGH2OhgCLJu4KgVBiELkXlrc+LZ1/1XTmyUKu5PvY9BpYv9o2Hda+aLqUemj0lEzgOna3sPX7PGrpatuEeOJKXe6lmZS+RBLNGDXD5PYg4Tvf0mTOiAWOgVMnKgOBSX4UeZ+aVK0zrchbMCWty04RCfSrMMUoVbgJnomIm4xtBINHdMWX03oQ+2dk+XTMHk7M5phkjgLHuLMPST7juquteu35dz3RKilaN+LLW3HsFIQAbOAOt4AHMmKXgnso+Q+3ru4xdsEIvKGCr5wZnTCGe6JKhl7APZPwBIk64P7N9alQa+Gx+JmVPVcQ9WxPH74qsBSnY4wRXdap1XgbuHMRQ5WTdLSRm9Lz0vyZW7I2uSV/bhNqBtM8318LX4pw4UHdiRZ+L7790TdaK63zjxo1JJdUVNr8XYAOBGD3HBBs6czse2N0Af3qv0OrbW8reBzHHnqjqEipg6WRcd3v3iiyznr0+z9XsbFSLkjjRtry8+0BCM83eb0IjaXUEsYbRYq5BlCCUkdV2wPUs63yKjkVCg6BN/BRnkp8L+ElC2V4+PhfWBs9EiVYqafJlYZXIPpMoMEoEmngo4JwziXSll1H2OQI+3r8V+Kqo2f4E/HSMQ8c88Tqp0cbOKHBBabMiYO3RiTgU605SonXnnAsEjn0Ms6RjcCpS5EpN5uuF7toqcIOl9ui0Et6ErdXHJg1cp1tVALQtSkUQbUqe7WqDL1UlQwNVRQT7H2GrUtjsU+9Xc60vVxU9AjplLFR4jtd0Rl/ppHwW11ZaNu9d5kcFO7hf9hDX2YTfMYFbFLDDjSsUaKr6teXE6siJFT+HMSN2lfr0vf+wU/w/e17CISurU08T1SQSYSpwi+qvBU3a7tDKcOeoKn4rPTItQRViqV3mNSokJJCuzZcQD4GzkvtDVco8kzOVbAoWoYtyliQOdOeukoD2uhoY8ogl9V5GQVVVnfR0mbnlyrlBdtM2ORzslaqeCxARfTw+6sTmtF+6b2SvdzxfFTAZ2zyvwBe86HzEvo577n5uexD3ZKDZlN9WY9urLsGhezvj9Suvi4nCs7GdQHl6Wz/jeucze/ELjz32mOOhu/eULLJGncHIsyk7oAmzwBGNVEGF/rbOdUesFJDk+qRQn4Rs3vokP5QzNxd6Kr23Qi4FRJvY91l3DxVs4XFR9eXnVNdFDYcJcPfONL6pZ7/X0ZmSXEuVVtkYTurX5SdF0wz4ILXYsCVaISxYJt8pqrKZUPZxCOnckw8zhRTWxvYEIvAMCpYLXGdURyjkFTLr56nSn/7MapvIF6VnUuy3JIQ658RBD9VDeLA7rl19bXz/O98cR3t3x/nTW2NbFUIOxp7mEB6z0RBlWd8c6yBScJ73WBy+LbVOcnXu3IWxdMwGdC8E/oIeQhJCxGVIANVHKL67FUarQjdHN1gI+giqwrngRi842n0d7+MsfTOKmuanK4COSiGLx0MU8nXPMs8cIvjUBJyih0RNlA1WZ9ZM31QlaD4u8cqRJtj3YTVVgsCZQIafgcqRKDSY5XPZxOUnC4mMWIuSx03oQCeVBHezl7a3QCONcoh+UqEGIeWmoRk93Jkhix5/IcpbEl5XVn39pmGApjkZMeIF9etQiAoIGvfB3xGE/fSnPx3Pff85UUNfePGFcekXl9J0i7yx1UYr68v77Qf1KsIr5UIJVlhVlp+7p8FIVBF7BU4bG+PM2dOqMJGkiQJMwA/9LupTBhCcN+P02IMf/eOPjj/+6EfHW9/2Nhl9xkQo0FLDufcu9KRSVXlGOBQSJWiv3/3ud8fXv/718Z3vfNdrfM8BJUgjdIunn37GVNJf/EIVQ9MjHBxxbwjfvPOd7xrQO6ElIvtPkEYVkz3NNSKeg8H9L//lP49f//X3jyefemLcvIm8890JcXUA6+fiGWqmKouytL4x0YmEmGUNKqU9NUJDJQw/nfPRym6b0mlGZt/1XLB/2zPHHm6fmYJN6BGpBPHfqpJWAEO9AZkNWAeGMWTfE3yUAqMKcShjTsDptUAZ61gUK3+uR2iwR9pb12Cdz+A6W53pEFwSMV7DaIUmH+2747PZ59euXZ3GPkxCLJlTKgpjAB8Cg1IHa6SLTKo3OMOPuXZVVtPLjA3wWRuqQFZ1TsFK+gO5H4IlrW0qngralLykQhgKbV/DOpUqOFUcEK9JPw/nCJt64403Jqoa68j18Fwk4nPmjJUI795R8AbwAjrdCmmHf88TpklUQ8JZFnBQspSgqfT5CdyJ2Ff7gzSvMMFyx+EIhFMFDrTYlbvFbFgnhNgf1o+Dzf83SObfUk4NEFFH2+TN1dwEKxLB4Oy4JUHU5I78CbLQe22gxT6dkvuMFeB8lEbc18u/RIK/4Bl7wn0yVBTc4wkNy0IJ7hkBGNGcs/SkNsGSAFAofFNSfc/CEQUtVVWOSl/pZ/hfnZHNDVEyVZFnZiYqvtCa1Wu1JgaCKiuRem+fXPtwRZ8qlV5AphkC2hMzajHX230o/xF0mr9pdYPqLIrKJCilBZcuzN+rEnDn7qTGyjW0z16VuNgZ+esE/zqLAnjcy9p5iRoZAR0yfWyiqcaXllpVe6AEIoyjAsAV4RCFPkPMDVS777RjedT/GFrkvPr6YHtCK7iNBwzYubWF864K0ib9pAAwCM95f2PTuJYGm62as6faR1f1QPYAAIIo4EmE+BnPnvdvcFtgha3egNAJNYG3ASD1uzHDD/BK6rTuT+bvOtbANFXP5AMg8Hk1nUiUtigcd2+qwhW//qBmAs8WAJUguJS4+Zo5JoEN4p5rgXBSZXUcU9Gt0kP7N2pVSt+tn3vVjd0WIyGzE5uyd1x/x7N0T3T8S1lhSlii68D6o24vUDRnsqyMnq9W93hGsikAm2IAWE27LK3OHOZ6SFZgbxB/kLCIihh77ladQ6sGMzoMkgwWAAAgAElEQVQCCrDiTCegijXoEaZiqZmEFgeccTCcGARkwb4Qi7C+7c3u3MuyQXzPVP7u7w13THtHa1qhR66pVE+eFXuh4zfqs/h/bFcT3Z4vxSPT7D6v85wd2FhdMUqeQ9lC7TcXqyLq/o67LGxjgUkrk5tKbXq+4yi3XjVxxj66umtKeZN0xffSU2D8hSmmnN8K11T4pnF9xYMKrqjwxJiIjKTis9XmkVmG2K9FQriiZ8+atOLIfxe5kHsK234jlfmAFmYiLvolPXJjoW47r2RPgMI/mBAeH4zjg91x9fVXxne+9bVxsHtnnDu1Nc6e2hxbm+vj6GBvLOEQSAjXN8YyypLQzDKzg4AfeqgVLDfH6VNnMK362TiGdhThF6Gty6KLKrilD5EyqBoj6dUz0qpFXV1VkgZqYlqV+1gcIBqlxXBZEcrOHkSdnzs4DlqphvN9z+OJIlIrAR1M6eGxllo22uMBzFXYawmYh8zvRXcJYmCescvmVWbs5pcxXVvVYee6G/gqUFL1azbqojSPoDfdnBNilEbjqtWJmqWStQ+BkBHRyixt75K3RQWKmrQhVgYQad4K1qhHwtUsknZVMzPzhMOsnpP9vXHlyuvj+9///vjbv/3O+NY3vyVlzdevXFF1RMkbtKMIgoDo8BoOIPeNYaOqRtLDsPAGGqIDihK4JZqY+n+EcrOfVpQ8PfXUU3ovaAZCG3dREjUlhGd0WwqaHuZJwMCe+chHPjL+4A//QL177AmqJqyPZwBajIHrLmrILBt46j/84d+NH//4x0p6+X755ZeF0MwrOxxqS/wypPT2NPB2aQlk38N4EY/53d/5XQnKvPTSS6LMYmTPnTureWAk0fyc6ty//ei/Gb/zO781PvzhfzKuXH09iZMlvl3RNh2gyaEUyjiDzB4SIm1jpUDqYF8GmLUTXeXAQ3GVXA1mCJ26r7cMw7QQDljSc/FZWszK9GwgUxubQGMs2b6lEvL3/IAghS857ogOmBppHvt9gbZ6KrYEDCjhZmj1ofsMyndX5SACFA14CNB4pvx/q6OuVBzJ4UvMYtaYr8obFYeokiHCIfAo8/pwvH2vCs+IHj+Nd3FvRxMKrpH/F80jUte9r85DLPVcwYXkr489UywUXKqDNHlbLRD7lT5EjHlGf7QSpSALEQrU1BQ4bE1N+r1PPh87xpmmGt4EZU5fYx+ThCo5CzUHG4RTbNBQCqQBrxnDQCfcVCtVbhOY13FRvWqQwkUoeTpEsMJ0TgVDzKS8a4VSB6EOcDp7q/M1WXu9F+rT2JBUpubJXFUWW13jmRcUcEBn29gEtgFIq55zJNcAh3sD8SXYGX1mgmL2L2vHOeQ5NXlu1aIUV1FRk+QW1BLYRoVQQbPnWfJ8WlVxkOCZgyDw7WetH+q+noOBrdhyTthnHkzvan8DqFayjSSbzk3Vmetg7VmX0gFZE6r2PFvsrxJszai0UmPBtzJrhLZvuydSfZexO0oGM1j7sUcfk63hnngPVfGTiHuUhunnZdH0Ggte6HxJPCnKgJGP52fc55wJU79X/3xfe0eS/nkiV+EVUwDNUOm/GxiX3YC/4Xzw3g3MXZVznzvr2vYPnZkHZ7KFTqiKkZSRTbPjeXeIvdo7Atg60YN6aHyplU72n/vcXfFqUNv+RY+1cLW+c9+0r8WMcDIlkC3q0K3K8Xlig5w4IYofcZjPg4NQgWIS89icZnRWpIY93ISz981rqIzSXlDarmK6sFSwdSSi7clu73UBtCaY2DoAg65NGR4GgS1A5Uo3FGfHCx1XITCAODXgeBM1rhGbgw1krfDd3GtjswJyvYYmq3ymZxmelG0gthFIEUXI2qUpMdVYKKsZ88x4385ZnKvQ8zfsc8BqA0QwLiqCx7NykiOhkjBhbOeiej6bAVl6Ofu8rURdK/thi6eQBAuITSLU9e/zWag2mwYN0wS7XYXRVthrg1gXPq/+saIunAUrqTLyY3sCH9rvtqiAW4xHY+BydgSOULwZ7jXU2KrDA8WNrJOKHZlZ2iSyIFcF5Dgn3HN1Qcq+cY+/mRv8TrOuQ43mOXH92DuzHV3NEwApFgtCQ+7T40t7llmTCPxkPmpV3hcV5J6n6kAsGBEFGHkvsSTiMwVIZ8wNxaIyQAoSdn0ECqf6KMC0ExSW6G8HpHbhiWchdfaOzHi4hHBnvH750vjaV7449nduj3OnT4xHz58ZZ05tjUOc8uH+lBCubJwY6xrMuTQOoJOof4XFNB1ic+OEEkJiudUV9w9SJVSSkf5BNvu25oKM8cYN1K0ot4f7HwUfjCDIlFAa+k+SDHoekw8GBruCLhVv4XdSwYPSpoHwloJ98Et8992daeCvBwJj6OmH7EDMzFYMbYn7LJpRw1ykiAek/pOoPlUVC0PSgL2qnn34HNJFBcjJWxU7TRnz4VePYmR7dSjT/9XD30DAalGuFraXRzLuof6xiRUQKEDbz8wqDJhHfGxCFxlOejmMVCt5Bq+8/PL4zve+O/7bx//b+NrXvja+/9xzenbLY1lGw1Qbo9c4FdbhEKAhxbuNtbXxrz7ykfFP/9k/HW99y1vkmK5euToeuXjR1K5TJ2U8oTUR4JD08Z40Nb/92X+kYFgN9nfv6nlSqbx+7dq4eu3auHTpkuSgWYOzZ8+pf/ADH/jN8b73vk/XRFKh/oU4XZw4B47nheHBGf71Z/56/OVf/uX49Kc/PV76+Ut6Di3Xcw38W6IHGc4uwxaFPpJZVf3S63Zq+9T44Ac/OP7kT/6dkrtXL7+WxMVO7JOf/OT42P/5sckRfPADHxh/9K//1fjTP/0P4+rV11RtZC/zt1Cm1WdAX0yoPjxXnpe5/DZPAipCo63YAc+giQT/5W8RviGhUIU5MwItGuIkrtWW7skarQa/DuAw1kazik5VpANj2uSxSQn7n/uxsIhQCEu1t/IXtTkCEs4yFXsQ1QZ+7cfhvQlY2b+uxCwEHQhAqEZULa0zuKbgaW9PoAC2ikQaKqGCrPRrtGejgJJk/kPLtBqyG+kxsKwlFV+COiU26Tnhfdm7baZnbyHWwToQAHN9JBw4FfVsbG8rKFYvWuiYTe6LrDZhMiq/r2CGte6a6HUKIgAbzimAq1Ii9ybQK32XPHeq2wqCW62UZLvRfgVSUX1TK0CEFEq353fYIFUV0iPDdbBXtM4J2guksV5SBZ4SX4Z2u7KvvroCbBEREXNAypgdQB61RtdslbC1QqskO30d7RVrEt5qTIc/K8mSYM9iThXPswFIqyfq8Y2tKCvElRAnsA9WCB10mHlRynOrpj177GcnDu4Rvf7Gddk4UyBdJXZAviXAzVL4FddyH2OTEZ5HQQLsV3ummNnnPkyf365R+2B42FV75FxcvHhBNtpq0E4mscE8N6jupltZ3Kv9h02UVCXI2AXWpPP37C/u6PnaDkPD3xB9l2tSfzV75PBoXH71svYl+2Zxlj1T13RpM2wsJuVz3h6m+laxecLGqZ1htiVnmn0oKl5YAu733VZQ7n5SPuOOqdvLKwJSnBgY5Oo+5p4Aq6QULDodokSmgfLMHTC6QgrQ0UrfIjE1kKdqbXz5BCanbUF08IzREOMCthTgUPY3576+oME49pFgdw4Wtxrf3m1e578PeJ4RVKX9F2BkzQE3WYMrr19ZKJWHHSFfAhMAzYOIXWmvLa/oXJdh1GSodFOLamX+YEaFcAYsHGP9hq4N+4xgv4kOPrY2jP1RIRKuQUPDU1EVTXXV/c+yVaHjWkXYMWLXVGNvkpzxft0jAJLcH88WsEdgeXqXVUEOo8w2flNgjiikij87U9d6DNyv2DHpRSPm4zzxnMxKspBhBW80RzgxowUCTW03E2gxI5rX8HlVq6/vrp2toInGCWVAea+7DIYJ8Ih2gwCJVN9UxQz1uP5cNmh1TefF+hjYHjPMeAZWtj6Qz7FojBVMYUMIfKHCSGWbRHp7W6A9ybSS2+MxAQKtivO5ToQMQrqwQXuLC0W8PzoRJ8+cHldee00jf3ij2gMB0tCjmWLA9UVkpnGaFIOJidNyIdA64zrMXnFPKva/lNW2oth/u2eTtS8rEDvJ+5epVBDVALxHy0xTBlCyjeClRIkoQElllLjerRgFEStQ1l55zpJAlYA0xA88F2INQHSBBRubao/iXHJNMEXIbQp4NJ6VjXvYhPC1y5fG15UQ3hrnTm+NR8+fHqdPbY+j/d1xfHQwlPatb6ZCiDLWyjiSCAUDgv0wOLQb6zSIMjMNVJSK3ZropgjKiB4qxaHjcfL0aW0wUAsSxYq89GHhDBg90Cy4Dk8y2FGysny+Z3OEsTWp++hQpdH8vjp6MsMKwcwRwv67IhmdGVREiJeWIiHkOxWVVgeFKCKEsb0tDrUGD0eIRZTJ9KQ4cXIwyPuo2hNF0wZZ3K/Q+8xRqopqjV/7HTS7aSZf7zkzUDBt3FrFARnBiamEDyVmd08HtQkGVYsN1K5UvfQsSALZN25cH//Ppz41vvTFL47nf/QjURzo3RNSrkrbzmQA3vLmt2gUBL+DSvnd735nPPnEE+O973vv+N3f/Z3xvve9V7MDj1ESvHtHwbGcqyo+BCmmj3XIM4mBECYQQxpqS0+KAIHFEtwIzZqy9o9cfEQiLVAhNXycQ66+MQdMfBMM0fdIj+DLr7w8nn/++fGTn/xEojjuyfR1kXgZmSEQNpVP1NXjY1U1n3n66fHe9753/ON//EEZOaHaq6uqTDJegnUiEeG9cIQksR//+MfHn33sz1xpWV8fTz/91PijP/rI+E//6X/V2Ak+C8PKAyBQZG3WdY6gIUDhuiPDVvEBBZyRzibAa8W6zo3nXgOJ8y9VTZQoORFTLIp84yxamdDegdIcpT3+bdTMCRNrzhlEVY11FUUyw8JNo/A8yFbKaqCkfDeWUnkBKDIKKMQyDAGj6uG9a7jyrpxKe4am/hnk/DN4ucEhBrKoIHudwK49bQ1CWXsqGFJ1RO1RQI5lyHGgquYFhNJ6ZN4j+4Ngk3XmWTeA531JTNs7wTki2Oe1osRK2vzQlRUJBZnfL6ps5/BhT6LyiNOw9Paij7PBZp1TgQrNRVRDvMdFuMTgnknum0SD+yKIW1CWTPlVv0IYD6our2K7I4KRRFgIZFQKCdaxze29aQVPjIRUMxuAKaA7eVIgFwHSIvF1MlVxHfVpzQJi1lgVt0j7u7/cgZeS5ow3sCNw73O/msib8uagvEOy27vGz9p/0wBQ9ixARysr7Dn1qUqIK0OO2f9UH0IXdTUuVQuCvMz7sh2zGEopkTxrbIhAxdwf+4FzTsWCZIWgmbUQLbwJIT03CVhV8SEhjLQ5ogk+l67qTwlhRkG0B449wj0TOBBktM+Zv6eax3+b9LImOgeAUBoqjhZAepf2reSrc9oey9BN2WuidaeHimdBkkDC2d4/Eg8BsesIH0HFMx1RFKv0prEnAW2wqbwHdgXKq4CUrS0FQALBOCsZm1SlY1XwAxAp2F1emSi6Yg90LljAWIFAuo+FkAzPoJX5MijEIggtcR4zNBaRlZtRLc0GiMBL+jabDLjebu5qk8XuPQOVVB88R69VnFJaSWg8d9PrJaZMKoespZhIdy3Yxd9VNAy7jC/Cf7la6AqU2FHrsGg8C1ZCTanO6n4QtJjskoFproU+4lb2WqErY4LP7x4p68sJkT9zXqHH5qhql/vRzEGUXmF8bJJUwHxwHNNnwOLNbaFBnYWIiqmj/v8+n1avei65voKnAjJFN0xiyfk6BZDpUSQ8D+iDYt3MqOf83omtGRCcNQluqSK+Ip0FV/gsoMTaqp8+ap0F09ruU2ZVW094Zu0Hm5/v9qqWMcYeVmKS/m7Z0sSmBrVIXk0mNZgBRdhCe004p15KgLawzfhb7L2pxR4R4V5dV2Q1f5qRajpXJPtmCPG8xMxbXdMZ73O3Paavzv3rKr5oZq/BoVa+3ZuIeJQFe7B9ZgWuKRHiDOs+QjX3Z2bkS5Q5q3fhqveymVOdFJAElD2kddqDRbgQPTSbbKHcW4BjnmBZ1XPI5zm2XFFcoPtOexn3ha8sqCd7JGXVLbfpZEzMBLhnjmZ7pbmujgFxHOrXQxWvfRKFFGruFutswAXwhs8qgCgmFTYOk/MPJoTjYBzv74zXX700vvm1L6VCuDUunjs1Tm2fEGX0mAohtSNRRk+Mja1tzydSsGh5foJ5Ngoqo8upEK6tro8VBZCrSgqPjpdUtePvtqSCZ8qQ5hJyMzK6RkQsG39qMiBUvppAdLOLsqT5QqYB2qE5M3clL/MIQw3pZm0QMN9IPdgYDhJRDoCqcwl0LHpisRV+J4EGKp67PgSt+pXzz3q0hwLDzIbHuEksgDEK9zw7kIAJZ1ZeP2hjg2oMvJCN9BRWtrrVraIV3hz7OhVWR7QghQx/0Iqi1WxGXq+5Xfe8cVR1VWJh1UYOMgcMVc3vfe97488+9rHxxS99Ua/BcHDNRvzcV0jwykxBKmOMU2BzXrr00vh/P/3p8ezb3z5+67d/S8ngm9/8pgQZCGNY4KNIe9EyUfWSvLGuDSJNp7BwEAe7VRZViaNUqyR60zLSGDEbAPfXKTEIzx665l98+i/GN77xzfHcc99XxYf34JlKxlmIHknxkYJp3k9iJKVBrq4oyPnV97xn/PZv/9b4wz/8g6n/xHQJ8/pLZ8bg8z5/98O/G//Xxz8+/vzP/9x9Aevr48LF8+MjH/mD8b//5/9tnD59UgeeagEJMq9jLfkGaGH9qYrWKcuZk1wo4STBv72g2IXWxzWLbsSZC/21a91+FTlQKZfSp5NxIKFBVFSmI0pkKKVc6N403rs01SrJYYh0XqD9pTqppCIDZ3GsvB40VVQ8eg8zW2/eHC1KXar2vE/VsjCAOMNWeBUEtZdvWOlUwWwHrFeZNNUX0Y1WlgfVlfYPkBBiaNt4rqQhVbPumzqACl2wblJSDI2dv+uaFunsWrcnspUKrh3H3iqAkMUjVxtIDgwUOUHtd5VOleRsbo5zZ8/qmat6EXGXiumwJ/rsqcZjCxU0K+BzhfnwyAlhRVM620u0qUhadzg2NsLrfFdBPOdPYF2SZVPUfRYJgrDrpQ0RFAiIiMLzvFet9FE55/SEVKgFihDv3woEn6fKTvqwVCF/4JvPNopvSp9bGRw8qGIahT6uB/9SNkgR3ib4nEMCAZ5bK1J1skWH2ZMdIVBEnWtUJS1gyHwwsio/SdQE7ClQtM0VuJJKsc+i+3+4HvW0x8ZJ4GW46oWNYi4pBg6fpDQjvez9LDNOXDnm96wpz1xnKT3comFvWunObB3EMlamipkoxRKc8TXOg+eyCbgf2YNUbBx8bmivUJn2LDMPBGefdP1hhxQpLxWY9+n8WSXRqT40IdQw9c6aS69fqwrsVwJT9kER/Qbc+LQOFVdVQvoGng08X7cGtJplmDFIvc+p7y2xAK8XVTgALIBMz0HFgUxvXJ7EQJwLuhriGYTWJnCVgIHeiKcMPSMnlg6yW9EUpU7jiTwGw7bKwTfPRs86QjJSGz5GwRH7aVpyA3GNopLfhy5t/4aPEA0yQX6reU663L9L4tQ+xVYlFIupDcg2xfduIaT2R3XteO+CDLwP/abEUfRACtxND6nB4vX7enULUHoMlmm6FTMpCOg2H63aBDxVBEYtLhl7IuAHcDPAUe0Ma0eSyv3yDOpnCuYIcOzomCReEtlZhjHlUSqyN3duy4awF60P4ThP+5N5pwrkA3CsLGufS0RGSvNOnPGtqoCl707PIFoLZSiw/7puMLoWCaETt4JE7CW3zZjxpAQ79E7i0gUF0cJHAk3fuDH1/8/BprI5iMdKq67SMJ9T4Tru+T4fdnCgay3IqM9fXRUAxNkBULUgogWbOM9NcJooY9dVuQeoCmsPWzrZfKjLx/gNhMlcRRO4nuTVCu5uozHYkZF0tLQJKDIIxj5l3c1s4f0tNiSRmIx1q0/ANl27dt3Ce6peO/asevaccl5G3bw6OGesVE224pId/dIKq85/+yLV7+i1aqFpDoQpkQy1VODywyaEV6+8Mr737a+Pw72749ypE+P0yY1xYoNNAmX0QAkhPYRQRkkI18VJHaKN4hSvXLmmjYrKKLRR9aQt40iQ6rYQDRUoFCiv30DdCuUui2UoaVHTsgUamhDiTPg9D5tgrT0XBI1UxfRQMxPQw6WhcDAnz03XQvWRcY5RZ2M4aGMgqiWja1znQTKHUOhXGj1N5cAR2uGBXF68cDG0OzektiIjegFNviRpKMJFzp3rOI+88PaWfgbqScLYyue8BN0AreVjI3qVN7aSXDesql5RJGxPJddLP6Ac0SRK4gSZvzeennEd6tUx1ZMN88ijj+q3ly+/Oj7/+c+PT33qL8ZzP/yBRimUIodDwRmxHlzHb/zGb4x/9+///Xj3u981nnn6GVNsbt4cL/z0JzKCjz32aNBu940CVlWlUg3fmXXUILzBJ9fB9cpBRZJfYg6Z37WQ0XejvBDcpSUFfhrpwcwu1M7OnRNVi4ogFFPUQf/qr/5q/OznPxs3blpcAyMOtakVDZ4NzgDaE2tDUIlIzbve+U5RXJ98/PHxnl99z3j72/+RVEKF7qUiDFiisRrp0+R6f/7zl8aXvvRlfe5nP/tZnRUCpQ996J+Mf/kvf3/86//lj1QhVOAk0RxXHtwTsywJfZ6ZKYk2WHy1mqBqj/qEpHE1iR5hkDqLbO4YmjSrf0HXaiqnKn+z0Q4SB8jsTA8W79wu98WqmsOIEPXJOdDj3LaxvBWwooC8ngb3Kmwl2nFQFRVUBb/0oEX+3xVWz1HCWuvv0luh5D3op5qqo/yn9w1Q02Z9AyGZdxqZdgeunlnKGWsDD/ZBtPVTp1RxYK93tqIAmTgXxImMCrofha/OlQMsYX+3v0y0uZlqaBPNzhTk97wfwjBGcv1dNbdSRZsQUvGFRo2zEdUsQ3VbXVKlk/mNzOoiWGFuYtTdTJ3OzLCZmrGCjFTGKzlean6BNKrv3KN7l9zLMPV4U8nOEGSPi/Dw8yYV2HMJoWS9jGC7B6L9Hbxfg7YmNl5bKzo7sPSQ6dpP/kuAB7hDj7HpRO6B5u94DVWQJnn8HFCnSQz7tPam9CwPBidAMDjEs+N3FYzg3tW3oz5VVyRckSWIDAU3VG8lzqm4l5pcO97qayu/BjKOhD4X/OP+GyCwZtg+7hcAgc+q8IiBkYAUUuk17ZRgU/Y1MygXvec874AOmS0pPxmfh01rQNcz1XPle4oCafZ+2TKtyOAz3LdVuqApwfZR9r8kGWXeiNnCOm+dmKrSqhzes0IqdriVq6out1rWvdRz2KRSzxgQlhmC2JQEbOwt3pu94YA7VSaBHx5e3j69Jo7zajTrwPUv0HnTou1LFy0JTQgrCtNAlz01jYwIcMa1yx6P4wXtVQmdqzkdai2bmPYMeYjYPQOfnjnJPqtYCc+7doJnwv9TJVb1HGGazoZEXTq9S3q2g5jBFWtsLRUj/FMrl+0/buBMoqOgWAPQaZdx5VmKyxGCY6+aou2xHvyNGFNSBvX4Ma7L12HqrsATjTRwu4JFmPA3Hj3Tal9BurJGxJjaWBezifUiYWocUyqgbYQpu6qcCRxmRMKQzyEB5G/cL2agsMACjkMsnM4rzOw91kpU7QC1+PFS813t8fuUsaL4RqKDJIIZI8C4hFybRoqkCafguIa1x0eqB/nuvanSpUpo+lol7LVv5hHrZKVQJ0RTz2ESne5p9hfXRquOaen4frNePELsWNU67KOLHfRZol5K36N7IxWnSQDPdggAjkVh37W6Oa+aYd/aO1qwhN9rFudMfI19IHp0ZldyvhdUVBhVa64oZ8+XVeLnZv+kGErUbbNhCnRXKZbPrTJvbSUARwGSxvv4Ku6N501Mhd3TuCsJKrJvdbSmpG2qSmrUjlvhWJ+KCBl0Wyg9ixFFdXbZMxnJa1rZXxRvLCTZZLUMD+ID/q22EbEwDx8uIRyHe+ONq5fH9/72G+P44N64cPak5hCur0KNIdCAMkqFcHOREBIYRuqbjXzjxi194OlTZweVQXrRlpdWx7L46OvqT9s4eWrcunFTSeHBAUMV/U0kzKLh3FgQAuoGY0oIj4+1KCoRg2YFFQwMFDTMKLDHFLAp3ZeoAdFQnBJw+nfmMk9Vi6A9/JzFa0IoqemgR0X/Ca5wAvCnSylVoB3KyUSlSYCJcXEf35H5+lFdarLooMlVDTYZ92+k0I25qnRUOiqOgb+ZN+FaFMe0090dEnRmgLn5fVIME7fbAZTRaRtdDgaGlQSVg/Poo4/JCHzxC18cf/2Zz4zPff5z2uisKwdaGywz6Xj/d7zj2fF7v/d74z/+xz/VIOkGO/z9npTZeH5WMnVw7IPIwdC8PYmYZO6gqIuWBpboAf1yCBxsQLOD5mDVqTmaX6NnIxWeflBuO0MriiKI881vfUuJLbMFn3/+R1Ja1DqkekuCpuQg98j1uZdye7z1bW8dv/7+94/f+I1fV0WaIOdNb3pG4iA4DNBAoY+ZWVT6liqUY2n8/Y9/PP77J/7v8YUvfHF88xtf134hkfzoR//t+PCHPzTe9z/92jg6coA9ltxrx9fdu0byzp+/oMTZIhJWXHOQAE274IWVOduDwP5p/4JAcAkOlZplYQfuA+et+VKq+KGeeBAUzD1SpW4pmYfLPht7wbloVV6JyrqR0BrM9ipg7CsI0xEzop3nfPH3+p7RURvss6dYAxyaUV1TedQTSDUw80MnsZOcqV7D5HyiwNvz5ftxtZm96eTVCpGagwpLYXvbUvmhnrQS4IB1QwGD7UlglsxbZL1BDEWPwZ6pt8RBnND+zPQqjdRg17pQctgFAnqSNDUpKq3RNCTbDCVkUSWryp7BIieoZRe4WgeSDGptwQYHJLY7nLUKjYgKFNofDrqUKoFvq1apk2JtaJx1qrwHn6HkZdb3HAbrlLjz/xX5khMN+mpDt2G6uMYAACAASURBVKj6NYhqpadVIdGIAkaVdtrzRrDB+rE2MBcIUrChFkixKjZ7iWdOYlvqtNByAVDeDx3jwPPxeAIH2qVxmhK9eOat+KhSf9sDrhVop9pasSD2PmNZsGv4Gu0FCSHZ7rfaVH9DgCLHn56VrmtFPVzx8TPh2XZWVVVbS3k0ncnJN/a49EdXsjMH84G2BvYqz94JoX2JhVgWCbIouwGTWAMl5gGrVOkJml9QSr3/+/tTbz+f3/0rWxUV6qpSO+B2L14p5KX2ia5cgCgBOe/X70rNSyU4g7UXYinEKB5hoTWAdTCNPvCYB85ZwUg974Btpe8pAc3ohfsA2z0DWj1zpZ+12icfHFr2xEgIXdH7wQwMYhiuibOoik56Uh0HoX7oHmALOlV8zAm6RirQA5j3Ur+Ths+b4s97EbRbNIYWE8dDrh5aeMOgsZ8pthubxzq6V9zVpYI5PGcozz1fPEvihc51qzBJQRXshPeJAQDiDwu9GWBpQuWzvmsmRimgkeHn8ytIpLgre49/d4/1mb586WX5S0TqSML5knLs0bGSP9ZTiWvsXf8G2+9Y9LTYEdOsx5miaT/PzDXEtJykGuQ6lM+uKFCFkWSvVt3GUtX5xjZNkE2VhP3mebJif+V5tmLYxE2VyFAFxWTLbFrOq9gcDGm/cXNiVznRt3hjEzG1GwzPncS+8F9iJF7HtXBdmlEcJg32RiB45lFKBFLCfzs630p6I4Qj8apTJyfAvsWJngkBAKnqeUqW4wGBAoyDUmuAPYSUVRUTOJYv7ZS1KPDYKmsp5S4OOXaR4nw0DGRnYSilz7fiTOpRlw+tjbBfiIdKK5FbMsoE0D0Rc23B+CC5vZOROqaG10e1SmwKqIFa3ph7bVtDz1YLIrw3YEzbf+QTaQGTnotjQQO2pqN3pJQYK5lfKD/8MBXCMQ7H7Wuvjm9/8ytj6XBvPP7I2bHJ/Hl6moQ8u0JIdXBtc2tsnNh2wIAqXmSw7bwtKnOwj/GBNrA2DaUngDjJoZLa3I5mEapvTmimBSJYQBKoVggZ6s0D0+iIzBTzE1k446mMnGbiopemLlGJ25FxxMBIBUtc9c7iIoB1Bs7vjUQyisKbvoGjFjp0J4QBitSJkpRrV+DVZE5DcL35WmXkd92wVT0sEvf/Ufbm33rd1ZnnV3eQdDVZkmebIcQDNsUQDCQ2YEMgYJopa0EqQyerQ3p1Eiqp+m8q6YRKMYT6qYqkA83kJCRAwBhsPGIb20wBG9uybMm2hivdK91en2c477FJL5zXS8vSve973nO+w/7u/exnP7uOtDN9FpJp/YmCxPS7YQEUrS8a0IyEDSgCNCzSLI5ZTwY7YaiGJbu3sRE1LmeaFLhiHM85R8HTn/3Zn0lR9OGHf+IC4d3OlpA1e+SRx8fq9qXxoktfND74wQ+OX33br443vP4NSs+DVOFkYmhQr+OAALEXOlFOdWo2RJE47Vq6SutyL8wuc1QERdLoatTs4JmNyVxRPGslryUVHWM8lTkINRBRj4cffmR8/gtfGF+86abxz//0zxMSjNFWlkJNVZ0txoFkvckhVyEylMUd48orrhg33vjO8SvXXjt+6TWvVuCk/nGpO1KQpaz1KWcgIpWOEeS+GTcC0E984q/H17729XHP3XePfefsVf3hH/7h/zWuvPLysba2Q4GgUETtLdQSt0lIhTV58MC5rrVEVTYNYTHWGBcOM2em7Siwhprx0JqLAAI/x0BOggtjTAIQpr8Z3ZW6p9BvK7ZxODg7FVnnOA+aK6Hspy0ao4y9Dy0HaqiInZRB4lDs4aV7RRxm584cHsenXn4EqMqkpUWDaXVu/Mzh3PoWoe2hlzvBtSXV0maeFfCkBQDrjjXMz7hPntW2x4IqypwlI8ClWnvj/eq+d0IhZy+Jgexam+ZHjksa2Ct7E3n80tTaGLeUq9oTAgQVmeeQ1TycdAZNGbrayY0NZbpZk+21x5rDUQMt3a/6UAsViLJWheFQsDX2O3aI4u1WDwQ3pp3yXYw39bjtq8RBwx/QYeav2Uf3dnTNxFRnJkU4REWgyyzktXuY6xkE4mEDHbywN9jpdlJ94OvATnDPc7TNiGsudurM0RzOakLrCDYIwCYAztRpV2CdPw0+2FNWfHQw0sO3mSVlZuPMCalOvSfB61yptE5Lr9GmzKwFOX5pVN+G5N4np8fBcw8u6rZw6PNMogtGMKnOEddm3rBPOhfyR0wPCatwzlr4poH73HFWbTgiBKlv6flSZL6gS/t+iW6XDCxZMuyBzg3NVzyy7HvtlYA6qlsTyGDqIutS52Hax3Tr1HmhJY9pXp4fxpw92nmfgNLQQ+swVSynwXvvzRQqf0vHSJmYzTPKSIgZoEyUVc0n6XaEZSII1ox3RUJUk0UN7I7tsut+ni05tnxGGTcYEjNFYvkf6Z/Y4K7nvpz4qJsq6Ep5Cy4c7wG8Zl9q/KM6yNrnHKtQUamQ03NG0AQHtM3RmWPATa2J0N2wcwUFcNwZK9Yz88H7yxzguhYW8rx0DC1e4lp/MTgEBBrA1PmT/eKxB6xyhklZ9IBs2EezX3xGM7aiQ0KPffaZSQsAgIQ15GDcYisVLGpmskq37dHYcgX2ICAt994x4/+IxXHfl112mfYSY2HfzQyYAhBlzjAmsgdbQ/WEjBm+D5+bEgq0YIFiq32ezHcYDwUDeLbeO/fBPsKW4dt270yJB/Wlc+CBjeb7prUYsLWMGAUPp9wUHf928nt7DqtEywBxa4RbVsFn+cP4AjSrf+uTT8nOsyapNe/4tiZtTlPt2VB6Pj4FfqXU4ltTOSsVaVCG/8I6NDvIwbAo5gn25wG9bNvxEwpWbYMB6VzO0kyz2R0eg4V9tC9QZXUpFQMyBeRmnLheAUEFr88emxSHm2AQqJn6RSVYwhiq/8Ha4UxrsMw9sUbakkdMkaMWCasgTJMzta/tscs1ywLCr+F7lemOsnX3uso3IkEMtRZ7zz7XeaqEiG2f/Nl8r9W9j9tvgmr6wgLCs+P4kcfH7bfdMk6dODr2rq2O/Xsp6N05lmVkz4wzW64hFGV0Z0RlQKfTU9ADjdACqms4Mhz+cK3dx4ObXN2OwuVZCcucOu3+gxiJHuoTr1mNfNeU3q8UvFo1hBpmrGAhJOCAbfFvH1wpYo5UcdHzOg51CplISUFDRUkdQGXvK2YwRyuKfEjUQ1QFO0iiMWQB+5pGrNh03KrVAPtKz4nQH7o52SB8TpnHUE6cNSzd08XCyiKlnq4OVJ/LinIp3J57sKTIo0LarI6QkmQStQHOnFGrhJtvvnn81V/9lVovYKgR2+A5jIBYxeuVr3zluOa114zrr79+vOSlL5UjaAOMk+oibNcZBeETAuoif2cwEMOxemIR0248IzMp0g8ypA4E4puvTk1cMZqqnRxDSmXQUNz/iH6U28bDjzwyvvmtb6lmj5YSNJuf14TI4Ks3lQ8x/g2N7Bd+4RdU73jJJZfIGURp9IorLx8vuvTSceEFF0xovoK2ZAC0nqiDwElIoT9ZZLLCGK3bbrtt/LeP/DcptD7+2GPjkksvGddee636ECIsw6FHQGjkzLLfzKkzbBt6Piu5usULa0Vqeam3kGOVuiPGw5kXo60VltBOTo8toetL28TdZ24rUKD6rlLxcM6jprbos2ixjFIEtWeC6iuIT+0Dc1+hE66p1h/JMFXKXP2ZUnfHc3LNGjfTyS0wxLNx31wH8Mb1me5Z2d/xXr6zGYjSYWpg2atyAuHaZ026WPysHAJ+rufO+iwNdhIpCerGfAOCOcimvqV9SRG+ocffySmr0ABDhnqWTWuvRhXoQysJ0l6AQet81Q5/a1AYH4LlStDz87IVcBKwlRyYcsCkkgzLwIG9HFayusuuAaqKqND9CL40KKl9kaOdJrpiJESWm7GTpHcoaXV2OXRKWVLAH2Ef9fyUciCNeDddjxP1yIJdU8Yn+GbbAUz3PQsU+VmdpB4Bs5NA+0VOQuiPHKIErxYgcHsM0ScJCEOpxZZSt8V15/0N3WvWtC72INeW2mlqVHTm5RoKmNNaQI5faJg9C1iz7EnGQmt8VrfFOKueBLGGiCxo36ZBt2p2B/Xsdo4aRLE+EJlyPzGcf2eysdHta1R6nPZLlFnV45YMa8BMI9feG+2LK9XHiEm1NmceBDSIY645rygRqPOGsIap6laabJaoY9GMhJkqnj2uJ1AT8bmCL8o4NuPnmkY5vlnXzqRZTGIe+MvGAfikvtzS7Vx/p+aA+W/A0++dmnsDuOU7TP+ihsugUAFfMo+AZK0tV5CiNVoatqn/crxpzl2gLsFg18wkbEe2Bkn7UAXNKqkwhxUmW+ddNc6JmZGaRQWfWZfcT5UruY/6IRXRMqVtm8ZIKuE7dujcEkMi/eXqgDdoqaAbz8SL9d01qZ/JvzC4bAq9wed59kaUzGQXeX9pwQ0MWhPJNVpb17NJbTrUL9n7jDngLJ9Tvpt1KiBX8ZNmSfgs5zHrg+ctK6M18azLBnyci6LqqQWBAWnuvQFM12DrIQW0pF1OaxhNyzdLQ/MVP44glHFvEkG1wssuC7JfaRVQALF5sMic8mw9gwC++N7Wc7YNR5kVDZ5a49+em4xvM51KhJxGsM0aIOzVUq2xmRaRMdjb7Fl9RrM8CJxMq+d8NQAA6y91eAR9qH+qgbuF4qxzYT+wtPw5MFXaORkxrs2LDC0B58Q4SukX/iaBmJIBoX+WNcNNMM7db6zhnq2lQLPmSFh0ngpwsOd6H+x97lnXCgOB9c+6Us/tZLDte5pZ1H1Q/6HB+RzAdDmQA9SOR8e6e8JdEpypb/aTNaKyqJMnpMKrvbJmqnfLDACuFHxLVG9zKh34dweETz/12Nh25tS4+IKD47xz94/tZK22bY1N7MBKG9MjHGMJWrIhBIB2PKI8toU62baxa42Db/s4hXQsHGU5j+5NSGbwtILC06LAsVCKsON0gIqCbEjspPU5bd6nb3suXccP7sWj4DPqi0aYLJXLpBeJLO2ofWWqOsfCKhWq6exm+4rYu+8IfH4XEDOhHD5C3qOWaAST2o5dExJtRDAbJjwqp3mNrMoplSJreM3pLdICYx2GWdSqv0jdZFE7IfbbTMNb8Ex9iPItGCKj2G46i3FTypo+Wxzqzx4b3/72t8c/f/nL4zOf+cx48vBh3UvrjXj/i170IgWDN95447j++jePl770pfq+n/70kYkKJ8RGz9LUvw9IUypwRBZ1aZIpjopkRUM0RwrujO6ovmDdTZVxcA4cOLjgRif4VW8+CYPsNKXw+PHxT//0z+MLN31xfOYz/68MCS0QTL8ixe4MkWmDrD/3IqOH4Dve8Y7x6le/elx++RUpDjb67IDBFJcWrE9iAlGOhY5HfRvr4cKLLpQTT2D9lS9/dXz8E58YUFeYT2oR3/qrbxkf/vAfj/PPP08N07e0Qzx1NrpQybxeduzIOgONS+aRcSma5ADa+4glRbYWQ1BUWpnq0K+7RxbqW0bq2n/TDoyVe5vFLrLdQ0EZ39ShUiPMy8Ew47oR2smas65nzkghtDWeUvGScptrV/QdakvRYm1TyPmcpNnD9cdWKNBMplTOAdRL6p1wcNNYeh5gkUXlYG2mR/36pHhskZpSDzGs7dPIWNbRmDIkCWREPQzVTw5IVCRxHvi50MbU6mKk1aIDsZhjx6I4Z0EQ6lVZB6onRnkSpH2WzTKyOXRgut4Y479b2UBlyzdsb/pdKuxPQNKahYW9cRaszlRpMxVpaVE61+U9jJccnih4ap7ZM7ReOfZs1uaq55j5yLNXIrsHI/OETYKCToa4AFQpUszJ9AqwMmWnkQWnjUBqQeRoBPHuodpMyr+lhttnYXzdcsbtPvis6rqjrNo90nr1irQ06HVmFSCT+lMCTbMZvP4NqigDGCeIdUPAYQScPnpukgw9FXCNWqYi4aItSUmZfpwWJGJOLWSz09lWKHzJlrNm54E4z9A1MNHWyei1GbMCRWds68gXZFJ2KBS7ApEK+uWkOHPH/fGQrRtuRgCnpY4PY4q9eebppy2IcZbm1c54F20vSNPzVAF9ZNnrsPA9pU5h88q+aR2q59z+hbI3EYrrPnWAapow9oc5wGHCrpRaBaiGEy3Bo+w1B0tWSyy1z4Em98g8GCyyfXQdTse0tq41iNNBGwEQX8MZtGbbChI1k7KoXwwziPKYtH8xHc7nI/tbwX3WQ5/bAI9BVSs6mmKnz6lGzLRwnMbuQ2WX06uTAIkAAFtYX6g+UunRXMc0QHrJOoPIZ9hXgDwVPSpFmnFvaxlsX1kYymqpb7UVPfFFSq9s0KTsvUSzDCjL1iUbKepgstL8jrUA0EhmdALJoynhtewxYL2oD3NUMssEq9qjAiQpmbsem+8BBNYzlrGVuewZ1np7gZads/QILK27oKnmPv1RBbikbMZCN6cV3PK805ma4LAAisZGgo0OCDuOMJmwQRIKiyJx6ZXzPWebZTZEAy+CrQbY2DUBwQGbRDOPoJWy5tR1inbv+TPQQ6bcooe1zQpUUwNZ1hLf3f6k8gmnOl0DXs1atle4kyst+6Km1GsZP4rva+uU0tm5b9hhnOuliTbzzrwaTFmINjH4rf/n5yoTQ4RJfp1BGMZSsYeU9Ifun/+rRCPq0o4T6K6waLXlGMMtgXr2iZEUdgx7p9l0Adnx8wtsM+ZlRrDPASDQjGiw3bITxqiZbK4nlpCovwvl4fblrGCWbArlNi8oQ7i1MZ558vFx1x3fGkcPPzbOnD4+XnTxeeO8cw+OFVKEW2fGxpmtcRYK6Mr2sQL6K1nYHIqjBzuDCmrKZNNv42cDQs6bs2dJZ4+xkfYHDV/aTF2FqpkUH0aemCKEi+ygMyqe8J8NCFWPtmx0rxQ6JoJMEoGXnJ/UlLAY2FgsoFJuirDIeQj3WAXwEbMp8teFWCRdAWLq/DDkzvpZ+ariBEZc2n/FCIGNj1sPsPAUvKwadWnqns3CwmoGxlkj0zhM4TJq87OvSDGX5vi8gPDuu+9RNu3mb9wy7r/PIjJeqKgXEbRb/extb3v7+P3f/z8UCF544YUWBTh9Sgpm7Xco1FcP6wwVYy6xH2h5qGtFDdQgAvxqG32p80UJDpRZ2dVhNTWJxEQFFUQIowogsbGRGtO02mAc7r7nnnHrt24dX/v618d9998vQRnWCGNmNNxjLbW9Z58dF19yybjiisvHm9705vGqV71yvOxlL7Mi43Z6r1UciIByt+p/NtUr6qyMppAl0FzQ6FAReT42KPeCA/iFL3xh3HzzN5SlZIPzrG+87rrx9l97+/iN3/jAOPfcg0rrq4XLMJ2jzXctn+yGvDVYVgpzdq0GZO6MCNlva44EVKVL1jHsvKhmSQH5+oSG2lHfmhqRY/Ta469O/IQEShUPiuTKpKKnrFuUHXsQuQbCGVmCGTk5FYRJikcOVDJbwknSIJ175WDCMPMZZWw0BzR1XXHGL+0bGgzKYd3tRrbQVsX1l9PkQ55xAGXj5zxLa5ZFq0hAqMMCxbz0HzI6u5W58tot+s59lXbag/zfExAq6N8JNdYOHeh6gTDuo8qseoa9e/XcRZgldKCskG1HFeIMpPAM9Ftd1fqtQy0btWmJeveXrES9+77ZcVkUbtQpZo8u+j22QbdVCjvHPYRKmeceWI8GiaDRG/GUoxabpaxMlU1DKcJRUtDcvlKxl5oPKSGndmrWHqXqg4usGpnAhRIhtl0gSiS+2bMSjkkfxNa9yRkIjbXZWu5PLQ8k6+41LFpywck4zgRp0z0ib799h2hY0FkPP3k4gRhZftdKVU27TinPpZY3oQA1g+rg30rAqvvaZhCGceS+yACJ1kq2LwEp+1BoNnSjtIuoynUDa635sGOc3ci5GpZGhUM6j3K2877aVANFDoxNv3NvwQYkBW1cS+U2Is4kG0hhD1oDwI2U5VCJXQSI6IxmHVaLKVigic+W+tjAj2up4XVAP+6XoIi9bybHaYtvqD+ygynV5KWlBmOPfed7eQ7bC9cxltFix9XlLjAdABhxLOdK6Xq+1uhGlbl0y7YhcMUPWU8LrPherZpeOnUzfu3/yRjNM2OsZ8aDrBb3pP2S2n3u02rVCMKE7ti9tnlGGTOcX86fsi7a2qc0yucHhLV7CsxnKobzgLDv6d7t3CmzGHCq+0cKl6HHERC2VvL5gIXAY2oapWBqO80zeR4WLSbqV9U2q+RA8+e11LMLm9/6ye49gRZbI4wLU/BbP2ogFZtvURUFZlHV5TpisaVNVb/LPqRbA2h988mI9tS+UKbDGmIdF3holg1flXUx1aolM1v/sTaU+y/1UiBW+qo2WOX9AB4qhaFU4+T6IrgL44dryT7nORd+qwEiP5sFdBTIUks+qz8V2IZPFtaLwCvaKyQ7iu3lHnWmUgeIzybw26AF46RzvDaoQTRZ9lVove5lybP0eQAoC5TMWYBVPLVNMoW02gfySdQeCLqqkzvOqNPaa9GDXMqksx6CpS/32WuvCk7Vlyg7pL6EWuegeZDeiaxL9pTAkYjLVGCra1fso/g8/Z3qZXPOF5zTuotwU8/rZoLrP4uZl7ruFxYQbq6Ppw4/Nu69+/bxzJFDEpa55MKD49yDB1RHSA3haURgti2PLZRDt+8cKxgDMltBFZhZ1fNt2nldWQKRpfHn6jgNakBqdIXg5Ywoo2MbTRQtS9/DxDxst6BgkjFUpayZf7ugWk4ZQkcVU6DlBIsRbS0K+PHhvEt2Nehdi121schWpmi2RdZC0YpkBgUS+iZJbhdfT/1CZGQcqJVewAJokCZHmBq+HpTQfyKxzu9YqJow0aH8HaXAtXaDxQPtqod6D8x5bUkPr6JRrsL1keO/ejwUZKhdyKLn1f/z6U+PT33qb9RmggAKh7R1FhyCe/fuHi9/+cvH+973vvGhD30oC4zAw5QC1fLle3CySh1cCb2MeVXtj/pUrSjVbcEZy5MrOIc2mOAb55X+e8qSJCBkgxmZtmhJAyUuQo9L7vtHP/rX8S9f/Zfxta99bXzve98fR54+mkbuq2ltEEVYqGMnT8qJol3GDTfcMN797nePK6644jn1pAoo1h1QUJugJs6qebKREo1Z32/KlxTyIljx3Qe+O2699bbxmc98etz7nXuVJW/dyfve997xrne9a7z1rTfouuunrCxawMCKZM6Qcn3Vl2x4DN0zD0QsmZ867jnoWwfkOMt0JlaB95pVfSsWUGewNDcOSaOfDuAr4FQHd17naiVB9yaUYpeczooTLGoZG7TyPKplOXZ8MsJ1RHvglLJYZFmHvwQUzsjhwi44IHSbFf0uheGsuwrWMAc4gAJTNlDYO6YxkAMr1oMPL8ZEDlXqJZstYa9LfTcoPWPI2HSdylmhrkv1wq77UCuVtM5hHIowNpCXc7DloEIF+KGuikqUWsYGf3xWaKKyoe59yNwzp9Sf4BQLfU3dp4OjNMOFWrRrtymscZhZq9TCTPZG9B6r6tUx41BU8K26bjtelUEv6OYsmTMqPdjEnEgfVY2f1HFtxyp6wfjxOdZjD722V+j6VCasSrChQjVzUCdurtbXDGYpzHI0c/jXjpjGZsukLHeAQAEiq86M14lpBrKtGqT2lib2zbR3jKY2PxmnUve5FkJDnb+iv6o5O3bcyo5B81kjrAUcqyqsFlRk7nXoIywSJ9TBs+TEnEVKSxmehetQ304WB6fBa8dUN+6lWSMBARJ+MDvE9HNT/Qxahj6fYFRZ+7TwKJWT/a5G5YB0odO1Z2vVC011I+hbla3nfLATujgb2J9F/RvwGfyEyuj13Uwa9yznMZS6OjhVD7XdcY+uUhkLGEy9yETlWogu8LxSNeSzqfmvYEWd/Yq38X1lFnDdgplVPMRJdtYF0SJT70Tl3rvPVNA4wuxJnq91i3qOZFaaqZ+rjFZxt/Pk/mcG/JhTzWt6xxUkJODtYSyGzzJK74v+sjybPn96QzaB+ZmDDv0uge1yyp05Kc2w2bGKTBV/7r6XSEfqQkWzlMAfYoGrcrwLAlm4xueFSy9o9I2ipH2sKtWWEinblf6XnX+uz6tjhu2COl3qK+vS9L4FeGoA3z6mVWsjtqazwBT+0k6xzQ1Qmh2UAFEAlNrHKlJaGdx+bLUqGDclG6JjIZE9fJ30taS0hGylaPcBL/u7Apii3Kcco4FyQV32N/uetefsLurKuyeGB+POunvi0BOTAFXBZJ6j8zkF+FkzWk9Rkq6/3ECmyuv1k8sKKeAiO7ZkRl7ttJMHG+PIkae0j5WJjJ1ibKRvQB1jgD8+20yvHdhFuxaeHfsDgCDbnHWhzL/87GhjzBI4HTedTenx13NaNf702sWXUB/TEwKUS313TOHWIKy56owU+BBgKgVQKzlXwVtZOdqe5YwXIBLAnky6wclFGQBgeXsL9lwsXXwqko5tNUvNwHB7QBaE9XnrPV+7LaDv52YItzbH5qlj48nDj40H77t7rJ84OnYsb43zDuwZ+/busaoRQiyoxo2lcXbbinoL8nOwBDY+D+mAkIEGYSHIITOEZDqCBahFgtiDRJ0cx06cHEs0rEeQIn0JmYgaNwYXRIvDooaqzuQi8xV3NyixEKgsAr6vji/3pc+CTuSwKYWMhVOaSmsEeA/UEtKzQgym/ko2FixMNnedzaKXdQyhdRHMIMYAPUWLO4uZ52mjWBYkvy+loVnJOkQWD3EGwgivkb/Sd5pBkVOxtlMOgd1/B59zFM4LCcPun0uBFZ5/Ng7O3kf+8iPjr/77R937iIa1kZ/GCO3cuX1cfsXl4zc++MFx3RuvG6961avlYJtO5wXvrJbrsKoeqjBECQEXEvcQU8B0zjmuW1h36wo7flaSs1Q0cummzTk7Cj3Z1AWpp4XSBA2UMfzJTx4et9xyy/jsZz877rv3/vHjn/zEdUz0juHepOblIIXnk4RvMg+//Tu/M3791399vPpVvVfv/AAAIABJREFUrxoHzz13UuJUdkXZDdeVUKfFfRMMSokSg5W61sr6VlAFY0cTeuoX77zjTvUPhDaG4T554vj4g//zD8b73/9+ZSQZXw6xzTPQIyy+Y4MyJmQMJ8NrzeJErbeRc5KgX3Wzqh+zHL4zCun5RNZLDsRpB64TVdm1uQqKoE9NtAgjpV6DdvDr3JZuZceiSNuib5/oPBGbICPK2i1nn8/iuDJe/KzOSTMN2ruxBT3wFGwlG6CsfCiTOCqiWbRmSMAESrvp8bRmurbXkKXtGRNTrR24CKxJ3UszXC7sN91TmWvQc7Uecc+wSRkU0QYaAoeKUyfMDo5BAqnOJrhRNn9WbN9sAdetyA7rEtGYZu26D4VEiz5mGkwDYw56MqDt5cbaxhlgnbaHaqlBXFPIs+y29xaOUbN1Ba64d6nMra0puME2tkYI++O2DM2iWMyi2SOyXThZLC9TsI5pDWv+d1HnAFUd4GdR/F+hjDrwztSYXlN1NjM0nAEtzc77xE5i57J1mYw9n/V+dV0TZwzPX7CFYKVBV7OEdWwUkAVF72GuLGoaHBfJF0AzBUU4PG6PIkcndLfebzO2tJBhnwE0qUZph2n82Gjbe4usQPFDtEA1PQqQXENcIS5nJ7ERCFVYbKjZyWYJ+Azj0x5qRf2xD6qja21+5PN9gtj56ZnT/c4dthaPjDWiCUWv3ZvNNVOlbDFuPBvgB+93+xNsvbNvnLMIJbX20fvYLSZa26bvnAm3NVAzkGgfgs8VMOi9NzvE5xlH9rHHxOqJmptQ2Zux9JyZfeH2P+uu6aTGNMIdpokaKGjQ30yH7m09WXn1I9sxzjln/1QbqPUEAEGd/U7T6eUgSkTtlJ5TZzKU5KiCsmdVM71hMK9+UAP3CuwJvAYQirovfga2SoJuaeMi9XTtTQM4BBnUT8t/CBVfrR3SjsZUTYultO6r9E3TCN0LVsDXIFuH6qRLcxzs75MtxoHGkZaIEHTTvRbtaz1z56bgnmwU9iOtuUTtjEhZW80U2OH77C9CL/e6ou2LxLGWESdzJk+MG9oVhLlDZknzl7OgAQ+gDffLvU812Tr77HTX1svmxM43KOg9ce8WhbLfgv1kvfHdBk6sGlowj4BQ/mT6rM7PKvaIfaoI65xasGScNauegHslc/2qKxtMMYsPIOpHP/yRM8kI2qSuGpvM59obsEEhARJlDZwvTUR0DfTMls+v/qLrWqNct3V38tei31H6PUE2Y3Lo0CGtF86JaQ9FMZsxKXil7CMq+GED2UY6W1kBqgK6BQobGLL2eW/BEcZfAGbYP8/J3EYZHbvb+WK9si+wB0oiRVkdn5X1wVyyZjhv1e4qtFT+TglAx9RxgQWUGuDyjDobUYwfrtkUSKK2RW4rIZBvZ6igagFkga8GywC+jAHnVrPYLp1wn/Q+L59RGULbA72QgPDsxonx1OHHx3fvvXOcPH5kbF86O84/uNdCFlAQ4dayKTDm1FqxOakDpKYhstUebNKJ8pdN/VuCsknma2msSg1vzzi5juoNGRdz38ma+Cykt5gHo83mCawmznXq654fENaBVC2PKIbu4WT6g51lapyYbCbHmbYTpgMtM3ko3lGrZWpS0ck5PYPfCQGPnDSTV/qYJiMUCL7bh+eq68gizSzJcdVF7pRBrrPc1Dqfq6BFKU3l2ct5C42tf7eylmmlpefNAyih8glCXfvlgncHm+7DyOJhsavw9OzZ8ed//ucSkukC56DQYts8M6655rWiOL7zne9Q+4X9+w/ooDGdDqfafcFqTEj782I+ABOa9TECbbor9BZR9qKoqHmrCEqoZbrvID8yitQ2pReTOe7L4/vf+/546KGH9Ofe++4bd91110DBTmqxUOuSXWpAUweC+VQvsvPOHb/zO//7eMc7fk3ImutC4cUbReUQcEBpRTGh+cp4uwF91e2aLWFPHH7isHoeEpzedNNNchAxTMrgUpy8a2385z/90/Ge975nXHjh+TJcx09QPGyqlsye1pSzb6wnBcySWT41GXPR40rv0lg58FdGMa1FPH6Lw6t1a0UIWZOr232gNzvJnCswTbGzD2o7Bq0NKfokRO2Us2zlumstRhQFp1HgQ4w4jjD1ndxfnTKCpDr2zqo5U96fcb2CR/wdB7hUofne0EEViqEOoykjGIQ4YisaE4CHCGko00ID7LQN4d45EF3oj7CLGwZXtZTnAYjg4J2rNypAIbMbxS8FYkHA6/wVYOh84jhIICFoaJ2nBm4K1sMmkPMi4Slsmh0MORGp29D+Sv8kxqn9jFq7Vzvnw7DZICs4M47zWjWcZpzg0mqbLeD/c2EmxgfAxLL+pyXhzmfZDzxLKY110Iv4tj6tlJk5oKT1F+GQ7n/Nc4rkHTiF2pQsRp3YAnTYCr5z//5zHPimwfdzAkh6USZDXCRXtrhUuNR729me0yENYHHP2ImCkYwL3w81tAF+2R611zzXgf0HtIcJ4HgV8DBI42djruR8nFzXmLZmqmyMuRCFgvS1NYNcaXjdIM6qsO5hJcc7bQUkchbAp1ndIvC1QTovTnvvsicmp2Ipdd0ZYzl1crjSkka0oqH5Zw6wswqUTrm+sRllq1fjCG9q33L9OksTaBNasW0AddCbE9AqcAjQABZSWEASUsrZx/dyb4BSc6VuZU0VLDiAW4jUVPHUrIMyVnquNxhVpmHJ4lSMFY5t14zXhAMz3qf7lj33edJ9Z5fH4JTA4NyzYQFnbXRmRICk9YoKQiL20+cv0FrKJ58XPTxZlAaEUwCUjHFFSfi5lLxTizYPspuh7bM0+Pa6N9he8RTAC/wr3uu+dHtccpH6vIKUzRJy313zWmMqDTBLhpeyTadRkbTPpAyHqOZWOXbQSEss048nQCnnV4Ggtm/ABhOMao8+e2yq+60WAz5ia7MKUDYbz9hwlvF9bf9QQIX5E+U8gm213c3wdH0pOVGRtkFQuK6goG3ROvf8v3TCgg3PX6dlpwF6twa5woWyR5mXnkUEwIjqtaaZdTkFHGoI7xpvXpq/3XvURkxAzrPHAvaz7he9+5SFSyu0ZqTmyYiyKtibjA33yauK427PkP54k9+zAP0qoMRnbZ+xO+v6f3tQ21exeBMv/T1gF/fHZysONrdrfk5Tf1k3UvpMGYXPUesTtDOB1mnEIbk+ABw/wz43c6sxCBMH4B6hrYqEyc+KtsZEg08mfy7A1sQU16pWhPutGvSSzY52QeMI/Rt7Fv9H+yTJAO7VAXVYDT83IBybY5w9PZ5+8vHxnbu+PY49c3isjM1x4Xn7x/59B4y8bi0NDTeoOija2k5GXkIJ5J0I/EQxxKiIf0+7CpzHZbWd2BbFKVpWIEBDMHjo8JM68NgkVut0LQELhFcR5fLqF5RR/Xp6Fa2Y6iqipEj2Rz0O5RQaEVQdVSTLJbARVUPTb5aF3nNoWRzHrQi8iJxBaQ1ca/iKErWxegNHjJg3pOk46vNHjdhEZ01x/POKh1sjxzO1EJWF0CyheeoOvLkm6WWp/sUAsMEwTCxSOTYJWJxpAV3eyAJO70NUQKHNnDg+PvKRj4y//uu/Ntqeg53n5fn/4EMfGu95z3vGVVddZVRCtYDuOaSeVqP1kd5crFoWv/od6TuhQ0bhSeqEIJJrLuLHSSBbQRyTtgVShRJ1wwE2BzuZhyphYQxYW9z7//jk/xif/vSnxwMPPjiOHjmi52aulXWh3oeM4KbVzUC6QLQKBKAm+opX/Ifx/ve/b7z2mmvGY48+qnVwwYUXODOuBs1QldwLSsEIymbKLDqz4poG6IQuXiYYRJjni1/4wvjGN74x7r3vXgErzBmO4nnnnT+uuOKy8V/+838Zv/aOX1MG9ZQc52NjZdX1lj3Y+L9VL53l4xDWgRQEXwJDCSIn9Va4/hjtUGQWNGk3oJYRaz82KEN7jDRV9ZD7qEy+DxYDLUUbRVMIbcuIrDM2lkw3Gsn4SmE0Uuc4Mxz0ZIY5hGSkZTxdI+QCcSg0Z4Oimo7Yg9UMBDv1pQ+B+nNoyuZst+x5s4Fy5kKXVHuInZaz5x6qCtqDrxlU9qzoR7M1hzPGImwmj73AfiMjx3UJyEoNF3iRjJUoRVEHbsDOumFd9/09vFhjWs8SOzHg0Wctwlw0WTSVnaaQKmglO57ssOqlkw2V0yYarcEM5gLbANUagENCNqGrsPEAOpy9M5CGXZYtAj0OeFQQinuR0rCCBDuDfC+Zb43LXgs3iX4TKfxSL3kuI8Len27kbjEjZZHTqqFOdZ3P1nfXiWc/GPyzvSnYU0dczyB7i4qux8hCLZHejuBEgzTXR0NDd1sSzXcaR/N83HOR4x62Pdy1L3OWOCOI2vRxrQ0V+ke63LQdN/lWDfTW1njkEYS4QIh3L6iRs/5uzSyqnrn1dZxDaTxepxnHoTWsEkIJc4FxsYDPsmq8GR+yLTgppbPJGUq9XkWZGI+O6TyT6GCUWtGcL8/r/VbhqaLn6vOKmiQtX2aiRgBZrGHshJDxqG/yPKVMz7O/ZUTUIVNwu2Gat6iXWteuBTWQZ6oyLVX4bgKfgrN1HEQcTal9QQfZ0oiQFCCW2ERsQAMU2ZS1XRrTAr06l2dqgc7EGpiTD5Pvqz0tNbBACeehKedubyNAMH14sV8FFnovjBP3wdpopskMB9tsZaMS+PWM6Biw1vkuz0+ZVosenPWpbKMM+EzB7YxSLHn7KFLzXp3PUb12cGnW0pRtnbd4CbPGbRigkhuQbNDc+e//ZZvSnH1Shd+2zbL/EiYMLXzJIL96e+LroU66fkrgFj9nzMT6kKqqe+4W8GAtlkKurJ8Cz5Wx/8D+seuc/eOpxx8TuFA7VmaAzuwmG6RgHCZH6t2bDV2c3Va1Zz7cV3iRgSpDoRn1KfMbFW3mTqUcSVAwzwcOHjQYnOAM35BrY/taJsCzLoSfzsoOEJgXbC3DhHEuC0RMt6P0dX1G/prq1kNXxs4BnGOTvTYNGJdWK9AlDDQAcYLKshzY76Iq08bs6NPT/uwa6/qvgCL/LuDEvSi4xF5HCGZ+7rW/t+oKRQdesEiaVS+QwRwICEZUJn4+gyjBO7VxM7gj0JDMuwSiDJ5UzI77aV10s+1iNqb/37y2un6RVN/DZjSmL16fxhZg1TbAdkeietljTg44SMUH5b4k0FfGWJIGFctTyYDUtV1vq/jjhQWEGxKTufPbt4wTzz41dqxsSWX0wDkHxzjL6QBVFImc5bHEJEPVgB5B/UlqlKCHSmwApFkZuo2olC1JQAZxlxWKImlLMbaNQ4cOqycW/QjZpJbnxzlwc0wewpKxFo35/wsIm0mpUe9isuLOaaH+0FVxGo2uG1kusuCU+wLl4noMdCkRCsYS3PE7lOJUe5faFBZX0VsJX4gycnJKhWPMMUDKSuYA8j1H9S+qae6LZZEBrrlA6SwfLwMVlaYiT8qEsngiftDAtv36NBZaBaEAbdrhU4Pi5SXRIx9++OHx5a98WZmsb9x8s5BF5haKAYHMi1/84vHhD394vP1tb9PmN9rnfpEozBLEOEsY6lYyVSxe8cKDtIqul2aoDZadBV20DuCQLDJcRL80Hw4X04KM1PzoRz8ad91197jppr8XVbTqgHWui5DwmSpTYSRRSb3qqpePN77xjePFL37JgK5x+eWXS1Xs8OHDoV20p4vdB9YNtSmuE3A2meuzPqVYtbIynjj0+PjBD384vvYvXxu33377uO/++4QQcVi7Uawd1zdd96bx7nf/b+Pa664bl19+mWkNp9fHiZPHtTxaNF9RCAcjFlzghUPGeJcqWaeZ3wmhCmjQJvM64EI1QKlLPZNCP8WQd1/wPG3O3ixO65cahPXgY61yX16TlloGFOph3mALR1S9Sp+HtrMWmFcotNw/wSBOtKjK6cPWfcyaUTYy+1I9+yjAn/VVUwYe9VX1IyILu3D2Ou66t2QPekh4Pzl7amrRAoHrvRs1TPsLsiTpMaY1vBwBltQy1pHqXqjRlwOcHoXcq8ESByrsTYy8DhCJKi0opvyewKZUMw5R1qF7b0b6PQ2zzTzwupXDQP8hxjSOhChc+yw6wb7DLtreotxKsEh23A6cgTnUo9MuKNT62rFml3oQsec4hLCNpZBV2IQxULNd1XfSNsGUyK4pswds4xqEFPBgjbNGTRe3oESDTZ0zQYMd7JuFUTGBUpZq8/l56ZNTFmcSl0EYxGJizb44K3tae5L17Rpe10qrriiZWAc7TsxXJa7ZydZgV5DM9Y0GywiqCAgJggGglPnJGm/9kMEKgxJFf5VBTH0I31lFWD5fOlFVXLsPjawD7hGcoWi6IfCjdUwE/lUVVD1RwDsdHcO0wGZ86zDbaTLgNt13G5VH1RDalezkLgMEokemqbjYJaFItk5PFKyAOcpsREyD+9FeTV9fSblHeKJ0486zzk1pApgy3D3Y72Ltt46RexMKT/AiWmazFVXHjq9wZlOZEu6N9UvNN/uXn82D8/m5PiHyccSaOZEDJ3ERzyn7lDHk3HXA6wyZ2TzVK3D/YZ6Z+VMj9ygjWjzJL76q54EZQw5UZI9S/8T9EgzwGc4FzYsAP59pzFGpiwWx8DG4lzI9ONsBkVQOlL3n/Umm06JAothNTq+fx0CVqaatTeT7lSWW4ibg8Ymp3krAbvQFdOZQRiOBKLdtYG7bmoCfVzhp3naiAigVwir9lkCsdb/1p5q5LtWZ8cNucOawhgk+Oaus5O0a2WYzJ1uf/n4NLu1vLYSLmrGf5qWJh9T4m83hYNa9oV3+wfNjawgIUewuyM6z4sOwNmtLpRq6fkp2q9lY1pp80PYODZhcloySHyrx8Rpoxhi2FQEdZw/jIQYGtGmxZHZr/0iYkSCU/ZG1Nh9vdBoACxh7ZXoHtEaDw2rdkkC/52bbU6jWM4CaKM3bffbVHuhhwjhjLlVWURX/ScsAoHihnly/wvXrtsOMZYFhJai2A/67j6oFG00R19lc8CrZQmyozzT31eX5JFqZ8owKUTEfbNCWzkDrrJ/Fuvd9O1FTkFNCXBvU4zquKggrhhTtc06g+mv/SDTgiMscOXo0z2ThHgnmyJ5ue6EB4elx5IlHx7e/dfNYP3507FlbGRedf2DsP+fg2CI+QxU0AeE2UHMoDuKrU1uFwbEoysqyb1oGGSUvZX5wqM6MLW1kUKO1sbSyXTzvp595djx77JiMHKipa5+cAlZT7J1GkU3HWDSejf2b/e/fUtWEsnJqHKMBaRDtubNSilFR2L5H/fGi/qO0cWr41JNmydQbZzFbj4PMtusNue8WuTflW+l0Fk6foYYR46ysE33gWDA4Hzxz0uP82/WQC6pJBWgIcnUQC8E3R9cHtyfePPag5zMU0M6Qa+pQCb37nrvHxz/+8fGtW781vve976nRJff3058+Nl7ykkvH61/3uvHhP/7jcd11143DTzwhqgVGWygYqkk7OXhwrBcBYVP0DuJMt+UW1EtFHPoqgi0CLjYeKJLREA4y17hg8HCs2HRk+JBaPnToiXHHHXeMr3z1q+O+e+8bP/7xjxOgrWkdtaC3vH8ObjdM3jOuueYaBYM0mj///Atk0JuyrwqbaaIO2HH6GSvmt3PVLIGzeYzn5rjjjtvHLd/85vjHf/zH8dCDD0msRkZP/cGo1dgxLr744vH+971//NZv/qaaDavOg4LjTTLTVtpjoIoiK2su0RAbd2dOjWhyWLcuU5SAHPwNDBwQIpjBuCLNfUqCOCCloiRpHbioHwOtTG/VuIJuc/Dw4hAyL91rriInRfQovnZPvoUCGA4HjisHKddtDZPpDwkI0xMKAEW94cgikmlNkX9BEDkpCexd70IB+qJ/H8GN1S9dz6wDLXVdpt2ddPPzGWWngWCDsmb3apCN7BuE4e88N8G295z3Kq+CA669zFqPgElpoHymSsc4S6wJgvNmZHCkeJ72OOV7+T1zDqrcWpsGUapDHHaSdZCEImOFYVNuhD4TNEP5Yx/t2q2AsIgz12R9uO7E2e/S5xWkn3TNSsdSWVYyS2nhIxstkQhUMhMQPkNdTtoC5PDzoX9SYzYJBUGlAxxE6TFBB8+sTIfkz+2UWCTDtdOskWbTSvlrrWyDQYECAmig/PmQbWlAD3wDHwlCQwVXyxkpUi9EZ3hP0egCfpwZDYjMAnFgWzCyKngLepfVLXW/UlpGaMeCIwRyjz/+uPYj/U677pg3xpb7bBkAz+4sO3t/VRlAQBGu04xzMzk8s7OwvM8qfs02CaGmdkuKmEWincGT8wsTJmeNAwy3svG5YlVmgQipY2Yv2hFPHbHEIHxm8uoYsfZ4Tr5b5yP79cTxzLGR+Do23Ctj7wzwNjm/VfaeI+WdRwl+RX3YGQFLzBfU5XoVimPfiZKKqmmaP2P7Xa+402UeM/XYioe05pz74tmqBTAHHQoylE3AmMgHqKpmavwahLbXMffiMyjnfjJnHtOIrC3R9mJda/nAwQMaKwWjCWBr80qdlbiIshhuHVRQ+2kBlCen+mjODfUx273LoAtn7rLl8Nl3rF0+awDJLRkM0K4pKMZPacaYsVEgpp+5rcvzX6a3b0z1vgUGm7Vrdpi54xkNVJm50PHl59yj/Q73uON3rI2W9BRU1GciVBh9Pc2JwDJEQ9IeRX5WhXbi/M+v0bOiGdYyZiqW00y8KYZkKA3cUStPEEmGmuvhm7gtFiwu06n5eed+IRy2EC2yr2Q/rgEyYD37l73N3uKsYOw6bi0LYUwEZktxdCvtVkxjZs90Lgw+28dhbFuXyN+htZO4IdvImlUmNEJc1dlo3V/3h2MBfBS3gSET3Z65ymLCMknPvp6tChTT6kXrWUwnU/rdM9L7VJn2+CwFrlqiwLrj1azlFDhKud9JnMV5TlbWSp/cf1kSBU9aH9iyLJXzyD46E2qAw0AH94WPxL7rPLEX2X8S56OkgnKUgIvNzopJGSCk55UYE2prlD7tp09NYFoZJu1piw2VfVulTjttMsYQtZnvq70nvmJu9QwvJEO4tbE+Dh96ZNxx2y1j49Sz48DetXH+wX1j7+59Y+vstrHt7NLYwkkk6gUd0YwQhDgoEI6YwkoZFDa+Do0dygyeQoZWPXFWpTS6vIyxAv3dHBgpIuQOpKhJHHwgaRSdSqjE/fkWKjvPNTUG4X42KKS3npyCpktztwyMNuL2HRO6gRFs8bqRIWokuS+nc03JcsF8+cqtP/GBalqbBDHijOhQx4lOmr0oJs9apTd41Xy+KlKSLs6C732oUX2QOBYli5oFyHPJUUhtAj83vZBAxYXNWrjiH9uBZPEI0SBDs/8cBVYEhDd/4+bxwHe/q0wZi+zRRx8fV7/iqvHWt7xl/N7v/u54zWterR56qhFQE1Y2lAV2mtEsktWNKGQ9/QfrXMtJHvDQTSHVBgZ5QmQnTT55HjYGRuj8C84PMrU5vvOde8cdt985br755vHAAw+Mf/3XH+vZuY7nwI2KJ0Q7il1s1Msuu3y89rWvVWBLj0EyhTpQ0uwWQ47jZ7TbASEvgAn+bjrcXgXMjCNzf/jwE2rP8eijPx3/8A//ML5xyzfG4489rjHiOXmPDo2NjXHZL1423vve9463v+3tCkg5mJnT7TsspXx6AxqqKU92JNxXy9QuC5r8TECIQZrV37hu105t1Tb5N6AIdXAEbtA2PWdWCcYp8PqxAyPHOUgTLTl4D4Z/jqLyfhkc8dzTA0mOj2m/Pbw9fogmmKqt9SlRHwe+fF4IILUioOGIEezdq98xLw3AO08chJLdl1AGmXsHxhh0KZdGWpq1zYGMwwpNtwetWo8kg1qntY64I5PWb7bVh+u5RAmMY8mBWEViORcKziJwEXvTdV1HojUmDTKwBxwKrRtm3fHdEjGiufj6qakJfe+PMfXfjRZLvEhS3VEMjHPY/dTsmsaWLESCgQZgNpcTZcF7kR5jK6tylHhmO3YL8RcFPpHM7qGszAeKvZFMh9oNgll1Qw7heX+zZnqw8YzlnKFR6tsCKV4IItmBMT2+4yokVRmthX0s+6AgmhzIODt1rubUZj0PQMsMYDD7Y8gZYuxwhHDkVDcSx14BRzKbXZNz8aNm60xd36FzoJn11ntwoOPMHDz3oGxfnYaOae3YXBCmvdv4Lp6ttbScC6JmHac2yiqJ551/XmiLBn40rpQbJIPQAEtqyWmfw2f5r/LzVbzjTMEuNnP8/Awd1y/Fuacz44q9AYgwhdE9KckkAwARCEDHa40bTp+zXIv+f1pXsaFzoSXXxJO5O656dlHExEByfb2z3wYFGpjxnu4HrfWob1acY1IJjDPaM6u+QGnDpRI224edEVCW9hj1C0rlFQgWx5CxKeVZFP74BlLf3r4qu4D94iXgNaAGa4P3IvTB8zwnIEw/Ys4MzcH6qYm5ogwvbKuda2L9tG2MZffXZWdgAgF0t8/lZLcC3KrWUtQ6Min0bUS4ZJfsxXTGKSD0HMvJn/KWC19NvkCovnV6C6o0I9qMUYNF2ca8BKiH9VRWkpkqzv6rATqAUih2FYoRAyRZts4T70M4BlvXjEx9FfaAa8QAbgycODvsAL+9ABuwd53wewbF7SwsCgXIXRESAkIlTKDrPuN+o/y7gWIFSxhT7BLrUlm4sO50f+ld2+AUAJXPw0oAKKzt0hxEQ4Nn5P2IubD2+m8nXhaibFPiRMGMg6dSRrlPnov1wrXa6oUJwZ62TdG8zyBzJ0rzSYuOsQ7xZ55M6522/RB4C6CMH0S2MD1iCWRIFDCOAuS3I77mdjStrWduyhywvwEzbefUOUCAWbLr3EvFh5oFVxaQUhQUT9P71wwDC/SUZVD/B5vNNRWMxkck6cPaJ1lhwS+XJvDZIHLR5gjbIgmfKtQqbnh+7/FZvTHX4nnVP1flWIDvjjMqxDiBerN2NQXFKxQlkPvnBoRbm2Pj1LFx+PFHxt133jbGmZPjgoN7x95dO8bajl1VilC/AAAgAElEQVRj2xbBmOsAzzD5GH4EJ9REmg1amWoHbLxXohabKAuiPEbgR1BGinaHahHPbjk4VE0U6kkVc5E6oTnJNADngZZX7ITMi/4XJsbiNXIuZ1x2035AK003tfCHKQWqLzjtdDeLY35w1BFpaltN5BNQmQ5in7GOc0VoenD3vox02IlsWph/Mx5WRnNtGoaiFMlKVfPMNVBy0mbF5v23qKW71vR8rfFpNtNGyRk4Oebp7YXThOPiGi6LpEA1+N73fzC+8IXPj89//vMKtOCj8z20cEBM5l033jg++IEPjFe84urx6E8f1SGMgzMdtkLVF2luGQYVf9t4NhNVB96HPjU97t3XhtxFRJU+PwtH3HVNOPBQqx588KFBr0T+3HvvfXLWGmT0kKqCoTOxpt1CRaZW8DWvec143eteJ5rmRRddPCG3c0S+aL8C9tA12NysP6GnoRwjGENW8ic/+bECwicOPzHuufvu8YMffD91q6Fvhtt94QUXjle/6tXjxnfeOF7+8qvGpZdeYuRbxsN0ZQUeZ50JlvM/AawLlJ45dUBuikKDhD6r7jtCQD2keJ8oPxWHSO0XzgjfW9pgi5+1z7RH7QSwnlqDp/42M1n/3mNBCAVZqeXAUIlyOBPJaYDHgdcsSCkhpQNVZvs5aGOoKhyYUjUM+OKG42TXrdpVeebJoUnA1jnm583W8Fk1E4+jbJXjRfG1wSFnjrrWtQ7k+DlAx9Dyvc3KyM4kq18xLNkL0adMR8SRK/ilsqJQksguYRisbHtSAYiaKYuGtVANdj1QUP8I9/D9zYgoIFSGlPXhQKkKmty/6x2cZW5moY6aQLH2CKVSQJR0hKWg26ZVSZUQI8OvGtD0IOS6CKaozla1RLbdZLgBHBj7rq+5k4XjJvQ5jIauMdms9jGNHSsAJHpT6kNc5+Vguf+ft/JgPJTpkGMXMCL31r2jYCCKkqVZ4QwJzW4LkNappsYO2yvKUGrhLHTgwN623/OkgHEm2tMaUzvHLo3AcazTpHua7bMGTKV1qv5WIkSm9zbTgE0EHYbCxdl20UUXyVZI+Q+V51CrW4820QqnOswyIiya4lpDP78Az2Z9UovffVwQQiBBAJNSA9VWA4W9CKMRDIqJcZK+rnsk+mPnFmquJeq5T53Bqr+37dJ7RAOjntuAFvuobXF61hboqeog98N4CNBJywY7jhajaRatmUlnptzjlb3tM9ugJ/dhWXwzcsrkKJDYveB6LM7J7VNLhwJfcnZzNoqxJKVC6OIosKYeKPRllxs4e8p4MR84/7zULiP2o4C4fQ1TMyWKR4YiPcj4LrU8ilqyVExPnJDDXj9IbUKwQznPNebyGwyQy6eIRsA0zmnhUHVsrYGp9j3tTMJyEjitzKNtW9kVzaI2aOv7VFuXlknNdrEInMF0lob7aoBqxWWPkwNvn5PMs87VlK1UWJBnF7AysyXMIdetH0ag1eyNgO74Xl0fmsP4BaWbTwCDqJWmV5a6V19CgS++zuamepSq3phSDokFWmSJcSQb7aCttHqzeRpAs4d5j4COnqupg+2ewNfF7sHwkhhe5hNbbOViB3iMbVuJAEqwfgEKqlLJWAGIGzTv93nNmEXl+dYrwHxVTHk/nycghBmBXWf8SyfnI7yHNW+fFzq3VTy5t8kGE2yFzYHNhIlVSqXmYtXnmoDSDWtHGLxz9wCor613LGjH+TxvJ+Rns6J//3SOOx5m4FnAhiAVgIQsujOG7T0OW8IAJpuqLLrGBzqjItKmmsH0/m2ZS2uaC+C3pKR1nwUwuJeybfpZJTjUW3E1ILzP6RcQEG6Mk8eeHk88/vB44L67x8q2zXHx+fvH9mXEI1bH8rbVsbq0XXWDGywEkCXERuAB51Aqqki7CR3S+U9GCWQUA7EMV3+n2lesr2+MU4rMTXfi/6ZSkVG0uItoQ+l15cyXaYnPf7lw2+pp0GgUbaeWj3XFgKggNcqcUr47dlyLkY3CoDbaL63AB4WR4zY05WAsSkSQAMoyL0CeDOHkwNgZq+ODIeT7uli41qJ5rpXc2DBQOFgIbFIOezkNZG1I60ehTYhYxHtKF5wOZTX+dn8/UQ2EohuvY+NCHwBV5ZkvvOii8cyxZ8d3779/fPwTnxh/86lPTegXNIFrr712vO+97x3ve+971IPw8BOHdC3QFKi+UouU8TVt2PWezRabQiqnNH1thLQT9C+ZKmYFQzscdszs0PE5kGNmGyfnppu+OP7mb/52fP/7PxyPP35I88D4I+nN3+skMh869NLpY8/OVWUFf/u3f1tUUWoFG6D3sK0yp8GAFJJLbcz0qPaL4iDGGDz66KPjb//2b8dXvvIVKYkS2OlwyiHEGsbhon7wJS95ybjqqqvHm9/85vG6a64ZV175chkzNmapXhgM0CUoOBLpjbAH1DnmH0NDZk8OGrTJk9QBuI5Ihx7NrdW81lQ47hGaKXNdY6ZDVep0C2XJctmhqtohm9V5BF0U8BH13lKhuwdYxw5EQt3cZiqKDCfNv3W4WaW2h7MQwZ2mjbGO5qIydaKVSUhT9hpynkP7+ixF3XaioCpJcEl0KtM+ipJpb/Ez1Q8zDu6TWDsiW5LMX/cN48oB04yCwAjaO6g9wLr2cam2jJeFJazsiINRwENOWICY0t97MPNdOH9lHLSPZOspKrgjJzjZYu3igAS+f2dx8c/qnNWJLkDQ5+SzVcTzvtym/YT9a32JasrSS7SIp1uNkJ1biOBU6dZtaOwk63lm6sx8/8GD58rJYMzqkFUxudnFSZgga4T7al0S1+bZKzRkAQBqeBdUq4q4TIg2DglAxhLBmOmlrAlsJCrCRUglABCVXn12osdFeVl0yS3Rb6BiQXUq6NSgvLbYga4lvQvG4djxc+avoETnhH8bVDQwV5XU/kyOrJT4rA7JWpdyK5ny0E6L5s/vqbS/feedO449dWQ8deQpUV1Vm3jBBQP0ms+RbcLmFMBg7thrzLPaloTVwnqAKtjSCTIZbi3hnobMLeejMkZxgKYslGqcdmkf8TvGEnunDFqy5zi8ro+yg8j768jWkVNrHTmZpZE5kChFeE4G0vm+uuJ9mJ6N9gWgQO/ROCP01Qybswz06cTO2K4os4fiXwJFMprsEcA+HMg24K4jXBDZGXMcUJ9n7m9XOhkiWmuu2007AdU/zZqrS/pfADBiOrbDOP6cbawzraNQdgl2sKnNjJYmy9hOQbPortgHq3xiu6eMbtRP2SPYLp6Fs7L2QW2ZkglnLXD99oSrGMuuvXvHhrJwvhfVu6UlCM+vOUDYRkKBbvEhu63WRARWnJNnx15qoSX0lRYyceraYsM9T53lZU41zhor2hCYUlw2UbNQnM+Mg2jN6/bVnE1x+QCvBuLsAcCeno/NxkFxxBYWqMGvUQYytXWtV+Rz3Bv7rKJlWkeM2wQGmXHE+tcrPfTMSKBdg2v6AEhQXFdpDOAwSuTLS7o25TkVbtHZl3rXltRAe1VP5/Tb5V65R+67om58H4EQ3y/7Fz+2zAXGlKDV/ZFds9jMNmsfGwTrQPOwvDQFqDwDZV/ME210YBH1/GLsnbl1sK51Hf9XmcrHD2l9z/1hvgeboSx0KOcdSwFS0fpQUBU24uOHHh8//elPdU8VeXPix8mY2uwK1+3dt09rTxR02ERLFvfROY+w0dbQfDBGBuHsw8rmxZ+ChYFN5OctoSj9tbZdojJnLFxUMI156hkgnzX9LRkf5qeZXQMFpkwXhJFfs7yi84i16GSQEz5zJXHO2dpVPlMKN35CayVfQEC4OTbXj40nn/jpuP87d47l4YBwZenMWBorajDPH6ieZ6BMgg4qiEKdNEW1CviMhJYPrRo70SvdkJ6aN/6cOr05TiL2csJNapVuVmbR2bw6GRg1nLGiRGogGmlfNi6TxGdVK6Umu6ZBch2pQ0ZgQFTPFqSXK54Cah3aKRLt4NdwTE5WqAZFxLqYKptuZwb01Nmb1lGJ7qrWCFbMdFFpMkfp9dNgtLQv3s+CbS1HHeJmGFpbaDUzI2xsJAUzoeMJaUg2s0kmk4CgyNg57kbbf/CA6gY/9/nPq/bttltvVdaQe8Z4vPs97xl/8KHfV3++CxBdefKwDnO+q7QYZzDSA0niG1va6JI3V0Ne9zKyHL/73LX9Ahx7kE4HEg7Am+bmPf/6rz8SFfPrX/+aGrxLFYx6qYnzbrpD0TIj5TslFvOyl71s/MIvvHRcccWV45WvfKWQ1V6b8aGurkW+RX+4Dg6E6JmTzDGG/2nRLR544MHxne98R6IxP/zhD4UiFfGtKAYGjw177sFzFQhef/3147LLLxsXnH+Ban8kMJFMEEbDKDNgiR0bxoCMl+pYT29oTXssnXVW3W4Kt71WqcdyA1K+mzXBe0UdTcaqzqkzXM78Sd2NnlS2mt53ovf6Gl2brO2q0s0l9DWnWs+mtliRcyGK06xaA3CuqcLw0IiFYAWJlyIojXdRGU1NBe+TEtzpU1MtVMWcJPkeNWLuj78rwJ8JFzXzM1EjwyJocCiqiwSsrEpbB7fZZT7fBt/N2rYtA99XBS+ei2spaxk+k2ikUW/kZxz+rb+aEG1aRih7t6mPFRAqetjP9QCXI6UgFHqaM8GlOzerwTXmB6F7l1Ue3j231Bi7an3UfodiJ6Qz7UJ02KWdhYNK2y3WI4Aaji5OtZydZMt4Pq479W9FCEm1bq5ZmyuNzg87OW6iNonPkUPYNdBWiTZFYkLhA1zIvkdtl3VUsKzZTgnv0OtqVsPXmp8psxhKnEivs352FVpQjY16SO5SQIUjoP2aJtN8psFBs76i/EOlj4iKAatF3UmZBjo/IiKFTVCvy1lDduYK9Bs7rF6FiG8gPJLAQ8ESLVGof0FUYN9eB3xpnMx9E2y13q10XNXTpn0Sv+e6VSvm2gqw0ruU58dBa4uWCl7IbqS5cm0C66XZTq7TbAl/b1akz16bMKenKgOUvl7cqwLvjFEDQLNNnB3qvYaQMPXpm5/nBV9x/kXDkwPoms5JUTRgs4VCvIW5F4F2s15kVcDk5wWMJ8cxwFxVcPXMCZSalVywlhxEleqsLHIYH+r5hhBP6vEZN2WWdu7U+iiYoQDr1LpAEtGU0/NO1OL0mAVQVa211p+DnGYUNbapl22mQ205ACd37Tb9NfaFzxuMtzJ6GRbKOocC2us2gOI+5EhDRY4SJL5ea4N1PdV6ut617Qc431svNzn1WT8Fubp3CxAIjBGYbjvDnwLMuka0AApO1R4BWvisXAQG7VFYWmvXaYNK9r8yWMnEGpj2HhKogEMeBgZrAEcfW9H6XuyA158DP+yz9hc+FFRp9lDGoyq0FaHherqPme9I0K4gmv64YUQ1wyZWRBTjXft/VmtrOiNTFyw/N8Iti/IAg7Uaj7QNqdjjArx3lpDPq1+fFDBdf1qfqMCMaJlRnxXQFUEpqV+mbrm0ePa4NR3cBJ5xUY/tbHRl9dIyDv+AoJlzsRm++oK1EdiA+ltaA9BNow0gBk6EqpylNk1bWXlijZmgD5/jbGsCQufhBu06jukMLUgqtqBa0tgnkY+2bUnnkNZ86nPbqoJ7cpIEdlXELlVTvUhGmaVmRW5lVvfs1thgEwqKyo6nfMRntmttFRekrY3m/oVQRsfm+jjy5OPjvntuH9vOnBrnH9wzVpe2FAiSJVzZtopVH1v6QwsKozSnVUTpCerhL2RKoiDUXa2P0zooto8VydCi5IUxc0DI/60854JWOfcRlsE5LjefIA/xAmVBcLijNCgDQCYgvUmEascR9mFrBC/+hgbHIiE4lDaURRvmilNyDiJmUNWvFhlPhb+ljAQ55TM4S3UQeH+RB56rRb9NMZfK43TyWBQJ70b+vJKzrpGZO0wVXbESlZtmyzEKLdZ1Mi28NTjV2ij377GSG4ufzNOtt906/vtHPzruuvNO0SDPv+ACvefpo0fHB3/jN8af/qf/NF7ykherhcSTTz1pJzQDWsRNwYQosCCHG6JpEvi57tES+J0PjX/qQp968ikpJXEfEplQcGTxnieeOCz10E9+8q/HffffPx4/9NTYs2ve3LX0GPdoYfzd0oFawWvGa1/7S+Pyyy4fF1x4oQ4LjBCZUdcMDCGEHFAEO3U2GRf+XpEg5g0VVnoc3nPP3eOOO+5Un0PotFyvyDFrtQEUQ//iF71ImUn6Nt5ww1vklLFJKDBnr7BBS8eBEm0wAtESZ7KMpjqzVqACA1MZ5hqByolXna/ASFFIxkRGILVD6g2YonDu0+1KnH3mnkqzqEiHnKhlhH12Tc6ZGqSeXBdCa0NoJEptTU67ZQzfr+A0anOMTQM7CbNENZD9Xeem4gC1I8pkB3FujZ2ZA6ZgNFOJoe1ebfajtQkE06J8x4mUkxLhCRZBaWg4wH2PwB3EQ+DrB+hqDXPf43HxXlIWNa05GpSTneQFuKPg6swZUfkkpEGLgNR9MMcOlhzkA4AR/nDPnSu1h4iqJfUbzIVqLdRPFSEiB0Zkp0olKW1EQVqCU56L8ZazHnnq2luBcqIn0TAa5Uj3mYMu1ebBfK4Z+HldXMeA+2xWsPaLecMOFrlsVkEKb8kkuzDfAIQFa9LoPfQfBQHdC7BGoH/FAa5QVUFIZWKjYKhgOH1aNT+ZVwVUaTSNk1RH1332XD8sRzGZHMZj3969Cs7INLHm+T5nn9JkXQp7Wfuqz3bNFmtN50F+3zNnHuw4+7aqjBTrhrUoCtKuXaoJVA+99PGEEVFaVrObfM5OoQW86qSrDnBpSU4pDoTmQEJTbhvB30uHFGU9atc2Og3i3HKgwGlrSlkTAvVCo1QN73GrNrJvJ/GjtBNxsG2apYL3ZNQkbEQmV+1AvJcK7sixau+5IPWyZ2IUOWuDrXC7GwtGlZ7d2nmuwftU86NedaH30f5FrZDMOGiLkO5v7qGZXdfcu36na4rMCZ+hZojMHp/jXnBcO+7NSpU62z1RZ9TBC5TMiqft0bVKz+N9ZXHwXV4fDpTlT5xcn9RRVU8FxfX4CWsibGyMgwcOKjtcCmkBvK7/PneBbwIkxki2PhmaOr/y9RLsAKyqv2OCd2Ve0VkQcOLWGdQqTiUs6hfqs7o1m5bwNyWS9YC/oIykslT2CQseVOIfm+GzDOBgWWuIMWrdJ2u2IDXnbR1k+4iureOZy2xhzXZOBdJFFb3lFVO/6FACywaZVH0jpGhJfxQunQHVGZCyl0VA6Dpvnpu9LQETMbz8Xn1mEw2F41prEtkJe8LBu/3aBsUFRgSKBlCoIJYpxs4S99WxK3OhQR32juygGHLxS+xjpzF6M/tqeL7QBiijrj7zlEwJjVJrN/V+LS8SeDJrO1LgxmvLmd36DvW1Wc+ske4lvld1dxJ79LnKH/lhqdGWMmcYNtwHawG7UlEurjGBA+zXtDrp/mypgWvwXUZigGpVzJH6Vtwr38N+ZV2L5SOKZuKYsB5rR9rgvgGtzuCI+pXd0jGpL2//gCDQAjuMFWuY9YH6KwkVzhn8Cc4jvEj7WrTJ8LpqOYOBnNUXEBBSFbi1OU4ceWLce/ft49Txo2Nt+7Zxzp6dY9fanrG8bUWZQrJ4DQglMKOU/qIpY5Es9XMifR7nkHNAzefZQBRDntkaG3ICyCqlb13So/MHYcPjyAttYIHttMS1F7y1hlTjF4XNBj5GRdrno9lCC8GoGFzqay6i52eiZU4NZo3GFdER9WAmflBHlM+WxqZDakbFW9R+2PGfR/9C79OLqoZDvbxoIJu+YFIRTQbMaBB1gqfMLY9kvTnTVmHj3icKS5C3ucDX1kw8wvQW1xYpq7G6Om779rfHX3/yk+POO+8QBZJ6N15QI+mT93u/+3vjmtf+kupRnkpAaDEUCyU0qyUECoRarUjSny8NfFmUdURZsAsKhmXx4aU3LQ5KSPuHz3/+C+OrX/3quP2O2yfUlEXd2hbPpVXGeF144QXj2muvGx/4wAfGpZdeqqaqleEvWlTUnHl48sknpyxO56/1ARx6BH1kAdVG4o7bFRRS3OyUvsU2qsLGYFqBbWW8+tWvGTfccP1417veNS590aXj4IEDUaMyVaoZ5IVRXlChGhwWrW1vKqOPVpNlfbfp9WRgQ7MuMiuDEmqFDB3/tSdWhFVkhNfJLnsd1BFwdtmAjwUrMKCIsbjuY1IJhA6BMyVJbstPN7BR1kmSyVCP7DA1i8Uc4rSUTlZUa25one13gMm9tIhffUtTkyfDvrIsSq0Oihhn7gEHStnI0EB84DoTp5qhnJQ6pFNXJXsTxJ1dSs8m7AvjXee039OsjNDfiADJOY0xJnDlhUNWyWtqhJqZFZ0j/bB4bwNn0SURhYB2leyubcaipsIUXktcc2AwvthNUYuUISRb6X2uHlxShCOrARKPs2ekv9niouql9Lg2DUEtH4bz4EW2Jq0YBDIoKHZgrMM5tD5nF1FQhhJogRrZ6VnbHSWm00OzDg7rV3V0EQYoFapNuRkLnuu54JfBu16rGaAGRqXp8d1cj+ers6W61VBSKzaAE1KavzI0O3boc5wTBAAGJKKoHOpSM8PONjjTVRVEt/5w4LFwLhbZrwrWVPG1wR9rXuO9bho8zw5C7cyjm8DzewJGxm+qL8y5VoS4mexmpLDTdZJbN6yAWgGeqXp1uAp6KECAThXKmRy+nTu0X6qgd/To07qn9ugjAHeGOiUZsSt2HmdiRtD6wqSRLYhCLjQ6vgNUXD1po6Jspolpdc0y9fxuZs1n8kKdWxm4lCuIihxVYp6/NViIIZlqzD23YboDY14uMbAjipM50cUBf1TD47rduS/hekqCV79aVsA4KwN0cj3Nr6tx4Oxn24bw+YILDTbY/wr+TpwwKNUykpy5Wtu03Ji12ZK/sH1VQZ2DXWeiCnwyJxWp4ZptOYAtmVM3sXuceaX68tytz2wWhOcESKpybAPgioa0zIZ1IZCqtOHU4wr4POt65TJ65Kul3Y/PPJ+9PAN2ivO4VHHGBuAESjBzUsVl+QCZJwfFi/p2r1GJUUxtEM7Zb/CFcZY9QpAojAsFZkk8qEYwgI8YSul521ZFfFeBSPwlBVbPA/lrl9lDXE86GgG01LQ+OgbKfmV8uNeCWSrRyPMB/ojpsbwin9L21OCK7iWMuGbt1LYsIG73lc6QnO3dj5qD9KTsdZg7vrv+Z1k7OhuUfHAQjg3zme+a/WbPe08TKyYAeH2BloJY7dp0dScz0ppjpgdi6vWiJ22IJRoH0T2hDYcFojVLvaz6tVoDoyCQ7GYA3jkgov1Cu5Zc47n22rTkto2oLkjB0jIbO/fYDvZDy00UzwS0nyemCn45e8iZbHYCc4wviu1nvbGPsbvKMKbdngJ9xV0Wxmsm++dnCCUTc2asHz087v/OHePY04fH0tbGOO/AnrFvD9TRFQnLkK84Sx0ENyeBBArOmWRnm4TsS2aWPjlQaU6n98XSc1RGz2yxsIYCTNEb7e04rSs01YgFg6mAUIpn1BM6e2KqglW7usDqAHshcmCb4iCDpkPG723KuLQHBkvqWkH0hWhH5piBdX+QtnxQSLMoYk4R8NSiIrUhBEjce6le8wBvoj0kHV1J+KIR/S77f6FJoYAH8hvEwYvHmU8bJks/q1l1mpKbJmEnci7+LAMSap9UB3fuHA8+9ND4+7//+/FPX/qSGqqjMspYPfzII8pyISrz3ve8Z1x99VVahJPTP42zN7/rxoJCI2GdDKq51+bws2FEJUwQX/oF7S94FlBQi8fcPb70pS9JVZTv5L6dqbAjjPGvQWTDUyf0pje9adxw/Q3jLW95S9o5WLJYhi+NPuvgcS+t/SnSWJVc8+lPjO9+97vj7rvvGrd+61aNEYqirNOKdZjK5jWhYvztq5KP//Vff/+44YYbNHZyrJPZ433LkUTH0JiWSksWF5a30T1zhgMkJGj3nlBRFq1FesAy1w2OWnc7Dwj7uzr+6lmpWjc37lXPJzXvxplBtdbIsLIsorWejTokKn0GQJqJ5J4ZV69tB1LKCk5KbFbBYvxxIllP7DkZJVFBj7mnVOhErBWyYw0sGqBrDVEDQSPvMUTPUMDKmEc1V/tVz2ZHryia7jeNdEUxmcSlbG9ME7QqsFRD0+ycAJf3TuqNyTh5/aaYP6pkCm5FVTXFppTSHloNrvisAnpRkk2b5nuEQCaDx71yUIiqdsLIqJDrBGiiwUtYA1S9FGsj5M0M81iMBdeX0looXRyA2kM4JMkYl2bkDK0VGbluqa8FBgy+lXEQamUCvyoeN+OTDZFWEetTnzkpNYdWOyGxqbttcMf3EYzhxMj279ip+i0H4d7DQjwjvCEaURBRsTaSoYPeydiythrAl76sgHDV9K7+aYDRdiyypaJeG4ywzVi0z1HWSXvU/eJ4lULolbWgvbK+1CtqbNOzNBve2hYpKaYJ8lyeXHsUYJV6mLPuT8mzCIWO2mmz8NSEMueulXW2gn1e4M3NpxmrRe/bZitUfy4Evq2DrNzZwKeZQewLK6C1RNhvqyDbCeN6ctpCq7KjZwdG9YVRne0ZNjmGAW67Jpqh431kw9nbao8x9bBMsC2tgWQIci42Q8j3yT6kxx9np+jxybrWTohNoH7CK2K/sDZcwrLh2qMsZgumOTBq0ICPU+qhwIisEwAq9qLtHW0kTAWchI7izPJDK7baztc+2Lbb72EeCVA5W1U6E3ox7y9Y51ISZ6kZc9ZGhW3mPoTO4JXVSWCD+63TK5B12UrAdeixH/K9QgsuzXzKMClLsXvK6IpqqyybVVNF/Qz/tntWgAvU+XXbaK271qXSG1d1lraRPYMqStVABFsrcCn7pmd3QcUyDNj/XfdqgyNK9olpbkrTFe1d7J5Fj9HW9tOiiXEBBKqic5lRoh1Gz8JUbPdzdWsrC0uxXnwtGHDbtJ9x5OWTQNlOqQHze4AWQzt3yNfpGMtmpe5OWXX5lJxxXre8XBb20BoAACAASURBVJZkP5D9x8+xM+x3nhs/hjVEkkbMowRCfHZRo27qL/dZ3QGtpbWdFqtJoD752unBOAfnGjh17gpiNvCrKFQTAzoHQ6nu/dtf974tjZN/sy7JODu+IFlDQshKvQYC3DJC/lDsr/ZRSpDYzz1bHdQ6cTGVn6RWnnFv3NG65IJZYnWljrqMxNqC+mMGecyYZB8yN2UoTPRqbNXmpuyNFNDDgLKpMcNhOm8XmJn2GRapmW72UuvBrTrd856yIbMuBBIGOGQ822v23xUQPnDfXePZI0+Mrc2T4/xzzxn79x1IQLg0yOvoj2djbG1Rz2T1ODmVkoMHSbGDJuljNo5UQ60ySoYQhVGLKKqDoV3qWF0cE01MKFM2hKYBqR4v2Y5/KyCUylG47lWdM50EA2Lz3oCMBVKkmSBEVJigcSw6i5vYYRTlIhLsRXpBnyT1i0ANdU4g+lEnq2oXmxFnoDxovq8LtwhmqXO6n/CZuWcCbRk/KaUOFwgH+eW7VPyLExCag/VjjJ67D1NaOjwvINTb0k8F9Iw6A1oLfP/73x8f+9jHxqc+9SnVEPK9jz76mNQwf+k1vzT+9E/+ZFx//ZtFI2VMeI6i+XZyqXExN54DSsYpzi/f0+J9IR5xxkwVoFB5eVx6yaVyBB968Hvj7/7u78bnPvf5SL6bTsSrQQV/57vlCJ/eHJdecpHUUP/kT/5kvPI/vNL0i9TSGRzwn2bZ5g6oD80lBV4YZO7pBz/4wfjmLd8c3/zWN8edd9wpI40hlWMYGoSvZeTeLRTGePnLL1dLiz/8wz+UAA9zyGECTVAHlDKqC543AS6HwSIgtKz1vxUQ1nFgXYsupENo3bVcMYYVAigqZcPpFiWmUDkgVF1V+umZsmDAZS7g4GtYvl1gTB26ZAsJDC1YQDarNRuuO2vQbUDFASHrHYPEOHO41RBqH6RZfJUdRTWHgoZqKLVYq9vd6mPFIh52Kk1DVqYCIQCULiNXLRGlAEAK4GinsW1J+1W0QFCzvOroas2kzga0lnlqzQJzCzLOQVDnRsj2Gs28V0Ql5DmV5ZhlLbgPQV5VwpS1d8BQZ6wCG6CUfCe2gzGtU8JnpVwZqnzrzFRzGoEPPWOokQ3C6/wKIML5DM2GW9C1T7vOtTbQrU1ch939UVspVDPIbtFWsh7Ours9gQ9fg3EVkmitmgI10ZFok+HakNZba30lo8bc+JBz1tqAoIO+6RlVUmDRjXP2naN1wD4DWSdTyjqoCBR7VcquoQYzrkWklW1Jc/Mpg4H9Ck21atTcy1RWEFXS9nTi4G121Q6Ag6pS8JoJ4T3MFWI7DiQt2MFZJ+AHCjF1LgE5nLW30qX7StoR0DmQ7EwzegAE0Ph5wSZgDXGdo0eOTjWJBFb8EUNAgBzOuClirBepDgZc9HgZLmnAxZ6rDS1FqxnfyuY34GpGpzLzEjjYsVO989RmKbXRdWiL3OM8MycNCPk790zg1abXLi1ZBISiCKbkpBmeqZdq9j3npAN7zlDXYNbxbCsLZQnVvNnNpPusU9lF174ycwj9nLDACcGM6OcGB7y9t2ncneW1eixULp/3AUNn7QAqmMT6dhbEom8Cl86eNWhJKUFqzw0mOcNNcC6ANyBeM36MnbOZtnMSn0u9Hz9vLVdB9NZ+mYHCc1hEg+8UEJN+tguVS1MSVSYQ8aM6tKXxlf7H2LAPeGH7WVMC8tLSQLYjJTzz7I5tjsfMwYoBHAWSaYvCaJeBJSB/55qysQJDNt1qhP1Ca4mde/eM40eP6iySkE5Eb5zpdS/gAnF1pjlzuIZLS6wrwMtj7p5uplz6O9WGCcVogNXQNfk+gkVl9zn/9ljQpAwEB9JD/YG5D7QKeF7Wo9Sdz7i3o8RppP1gQcQybPArZMOXl2aUYtcAsx4KQsqnO4tP9+hU91dmBNfGR4UxNbcvjA1j4FKbYwrM+B72ZQEgZ6CcDGpWT2dR2o5ov7auHcZM6vm4Hs9uTQkHNPwp+Nfm9l6DpzUHSuaEAm4NDfuZYg3NXk36CHCPKBrjb5GdRaut+tbyZcg0x060zUSZaAVP+nxaQ4hSRiDSyQ4H1TwXY9MAnvVQsa6C6fi5rFXeI82R+PgFYKf2KO2BLkqys7O2xds0jgbR3EuxgnEq84gQGWvwvHPPc31psu3yd19oDeEzR54Y33vgXjWmX922OQ7s2zX27N6ngHBpLI3NLQeDZ8geKIAj6waaUxlvCjatLMWNiu4laiJKhdvHqiadIlU4rlCP3P8D2qhq/eK0K4ATpcGLxVFzONFpMCmaJbVw6SHSjAubTgafDKV4xG5ATHaxDhuDwiTU8NfhEaqRFg9zymOdEcvX0g7D0fa+fefocBB6G/lZ9U9MulnOPeMg58O0QPcnMZLB+7oJ6ryXY4/RULofyWPRRN0PxUp/du4tUtPmxekdlxoLrhd26nMyhPFInaXQAblH34NS01/8338xPvnJT+pn3DgLH2N0ycWXjD/6oz8a73zHO6SGpQAjdRullZV/jjONA6DsKMFGnOAF3Pqcvat/MBdsMDJyX/2Xfxm3f/t21Qyq9iIZktZw1bljzKk7oJcgPf3eeN114/Wvf73uT4h5giGjT6bj+F4thW/xI6NoRtQ3ZBDJkN5z9z3j/u/er56LtJOQcQvFtk640TiaYK+IxoXxvOF6BGRuGNded62k91EfJaghkCiNbbvqHrQtnyPhrqWXnkCsmx6iNVTsCZyEOmwc0hhKOeEKVBeKjzLOqZFl3U2v0KxrePp/o7BWE60zUYSOZ5f64276ATmAL4IpargyUlGyVa+tZvaN5PFeAiaMGQFxqVZV0tLeSvAmI5912ayD6CxbQ/VxGOj2HFJPHpTCAjqUWiKFUqh5oVc3+GswIip7xGiYAvesc+9OAgruy8ie2QgN5gzCLFpl1PniuybAIMIQQvwDcLWNQbNazBUOqoLCKABiwwpQsU5E+UidF8/OM8npPOMsDIJDXLfiR6pVVgbLdZrKEkeZsA2GF4He0niaXmSpO8NWi5aZvkulHVX9kEO02TXLUtX1c3A7f5XS5iCOzKVtVw88OVVqJeA9yZpohs2H/fY4n88VlqjTy5hhZ5mHZhBb6zpXtG0NlyjDobVru53dkq1TZnuqx6Fu0HSxgiKtV6mtaaDSgFdNkLW/3OPODq6diioKKvCK4lud09bDFygT+g29HsGB7F/lvtuWYCXtYrI+CtI0a+IaLvqZPaM1D+DBuidApl4VR4RxxRYhODMPUOVMF5HP2dVapGYalYGkzQIOtFRnI4KTwJ/9h4NagKOOsGr21P/VmT3mAceSOZJSZuqsWDvsu6nWKcevBNhOnZoadv/siWGdoa5HzUtYNKVLNguuNUNG4KRFTggwJUg36//Xfa3gKUJABZ/5me5XAlGmh+MHNBNSAR72mYGUJfkEslPNZKsExcD0VJ8aW9/sYMGzUhOZa55Bzi6Oc/7de+T9gBXK0qasRArZoRoyfg3ymxVRXV4ceOakQFHHr/0mseumuZ9VzbvVYk1Jbt9T7mPKks0pSBHqkthFSjoIallHYmXREgDKmxQ1HeD0mTqnc8CWsde5Q/1Z6j17NilrHGEpbDbrr1T1+nKsW9VYra2Np44cETOl2Su+1+JY7hmnccKvSpa4wYtaHelcImBJ9lLZHDviBhgIKNP3Enp46LpV7VQgGaqmanXTikAAiOoKzbAhgcD71Lsv4l+uNzTls/TNChsWDOaa7DnOkoJuU5ZueXkK4hQQRlCsCYqCLkeOHHUgiZ+JbsCe3bIdVd82KL4iv4txKE3Uoj4uQWjQVFuNnelaYgxKy8c+8ewNVDi/VH+Kfc/9NVtOUCwRmtTst9yB7+SsQ+hHvkwSHVXLFRgaQIJ9qdKtyRe0yFIVv2XfMi8KtAKeyY+MMJmEoM56TwIQkwkWUD7zsViTCj5Th28b77K6BnH1n6QhIqE7dBgcDAtcSN9p/o6tQjBHfnLEeLg/Jd3Uf9f3h7/hZ7U4X0EkCUSm76yYRvz38wPCDamMPv3kofGj7z8wNk8dG7t2LI29CHjs3KUaQjUSJxjbtizaKH+HZjrUVdCcbhf7guquWaEHA3hqQ+/dvWfv2EUWZg2J6c1xYn19HEMNDdEZFbA6Q1ZkHxRYaXoCwsrMBl3C2DYL15oMsnEMOIeiAxZoNk7Xc60GKkU92+DRAYcVfOSETjLodpKrENaszGIjWmiAhVqKExOICIDQTxWz7tEBJKce1P8kXHQcUIwPiC4p+X1TipfPsRmpZVDbjAh3qO8cNSlJC/sQcc0azrgCUIzGyooQBHPXbaUXpEYLSTQIdisOZyxZ3ARD//W//tn42Mc+OmUZGyhz6PzWb/7WuPHGG6XWSbq7lI+id6Xkdl7q5PP9VqlyWwP1z0qmVJm/rSEH9dZbbx1f/spXxk1fvElokDIuUa0qgihqLM+XflRXX3XVePP114/3vPvd4w1veIPWDhm5Jw4dciGtMjamiyhwSabDB5sbprJOeZafPPzwuOeee8b//J//S6IxBJXNjHGfDigrJAIydUIo6kte+pJx6SWXqL7yHe/8tfHLb/hlBYgcLCC4bdi6cOIsamR6rRXOFvQTU27KyS8VSXQMgIag+EaGjEiVAsKhJmOMJDESxaEsF1WtQ4dDLkqP+sIZ3eshUDSuDd7txLiXFtkY1hXriybQ7HfWtw75MABaP9bxJcDl+5Fx5l5xXAAbQDV76JaSJApqKKQE9S7oX5mopQqKKKreIAj3HrLwjoU8sCPMyYEDB03FTEH1fM0zbnK8EmTyb9OZjYZzoCJiUwpLD3s1UE72olRnGWXQ2e3bx1EyyMmicG9yKqNkVvEL5kYHkvaoRRj4u/riTW1lLBygfSv6/PpE/2QtSkjl9MYU9LGfWC/0DQW1VUB46lRQStfhtD8na13iDMvLakuAnWJP1llnf/B57JmCesQXoCeqb5Trl/ue0tybie5aFF2LfavgJlmtqJO2/qsBKp9tgCNRHPWcMuW2mQ2uJeEilA0jOsLYKPsBAyLCZj6AreBW55/3yMlIVlrlBstL2tcVysHus7a1R3ROOJNc516OZ/pxOohxjVF74HVMmi1wwJgenq0TmtW0aD9FTIP9xLrDca74hksjltxqSb0DTZEmAOGcMFXdAmPK6gV5Z86YJ5w32B4CohB4IVuxe5d+zr5j34pZQW/RZHUn8FQUfzMKVH+LQxPhq4IHDQhbH2lbQJsWq9iyH3gZOHLGmf9jc87Zf86U6SkQNQcXWjNv5WzaLa3L/grsCvVKQZH6CAMmO+vSvcv/9Z0Eqaes7FfAlb8D2ijzkppWi964pkgKx2lVoLr4GSCEfZQtEQ3b7SGaGbaN4R4Q3cIWet6YL36HLdZ5G2qrGDHJaDKHVb+Vj5KaRZ3liNjEHxHzqOCRyleguNox5XeiENOzUH04I/QXsJDADvugoEMZ2IDsYSLwfjJDc1VI5n7fgYOgfALIqOVnjpv5Ug/EGQV2Di4yztyrlWnt67AvCTQIkgvucs9WQN2p34liN2s+L0AzzvIUALUmO2cb12LOqsTJOCuAS+/O1lUaALatER0zbaQIfls+wZojkVDQ1mvIJSnzQF3tpJSA8DzIVqilyprmnvOP58a2SqcCOmdrXdMPFxuJTXJrF/e6ZGyYg/pSBXfYA8wB860g2fQS01GrJB7WQlUtmQ+CBa1b+g6nLp55Yyzp/1dtD54XkAoflWdinzu2cHDBukJERVm4Y8eVscR3gZLKPnCrosXabfa+reJqpxZ067MO+s6eFWClYCxlBHPV5gI0PMs8OCsrqecz34edI3ExfzWTqIRMAB1+VqGaZu3mdp97chZ20b9Q90FNeHoUcj0lYgJqQQFmvMoA9JqzUF976rLnCPIZJ/ylXr++Uv0C7HuDbAK6ilMyl+yVnrEGEB0QKniEkt+SDrRGTrt8xEwDU35ZY+zhnpEvKCDcOn1yPHPk0PjBg/eNjfVjY2370ti/d23sWts9tjZV8De2FAzyZ4W8+Ti7RQqfLBWDZvRQioQSlYE+VromXGc3qN+mg46Acmscp+8ISqMo+OCUQf2K8ieLBWPG5qnjYTSFQdiQ08dhx6HB5mWzG7VnY1cOfZscTwIe+t5JhWlWX1BkTI50CksbME2o+BREmbpTJ7kUgiLEUktESfDpp6d+Ow7gTJPDkWRz8z3tpdi+ZcqSxCA0QLUBoGAb+kOoMmkoXsoVCq3iBs/oRnWEXQO2KLDl+0XvUeBtCeJmF1nkBKt/+Rd/OT72sY/7QN0ive8mohhRKJA0dX/nO985XvGKV4yXvvSlCiJB/xYZw82I4TjYbBFwA4nSWJhnkIvzz79Ajdxp4fCpT/2vceedd+kAshNvoQoMLQ4FzjpIOM933rnnjje+6U3jzfy5/nqJtsxVudpKAEMkBbTQBcqP573cG5uJhvcPPfjg+MYtt4zbbrttPPDdB2Rg5CxEvERoKqqTqrOyAAgZsyuvvGJ88IMfGC9/+ZV6HkRscLzcVNZccQkcRWVSSrk7UdV0prJodCk/rJ8G0kIkkbaHBkOzVhy2IFE1dHWOS7srgrZQ+KuqoAVwLMzkYvNmtIXS8ZySY3bGgaBbzvbG5nj6GavFic4ZSuRzM2WhLkqJz/RX1k6zKULIEgA1Cyaks7Lx1MNERIV9ShBZ5dYGqHbkTNcR1SZNn4UgSvHRfbjYX6bSuV9jjaIMf3r/Ndhqixa5+MmQFFGVk6zeWZZp70HXcW/2R/9OY3AVqEc9le92sAjAFZGR1DeIDr6OVDgiPdCC7MTyc9EkI0bSmi/RfFH1Tb+vfmdrdXluvst9iVIXia1ZX0+/SjvGVWHDQTBd0X3E5vWEHW/GoTQa0XTV6JkD0yhme71VNMDjYsDE2VeQdgfetYHKqJCFm4lLiVazvJK6JtOjGihKcjsZT+ZZzn0ooK014tnZk+3bVloVwEAPTmUCk7l1BnzR/qGovVysiTKdWrHQSXs/RYKlCBi6JZ/DPjWT0DqkOo2iBa09NzsEfYz5VFue1N/ZmXHNES+zRlDoPmmq7xkAzbVJytzIuenrgBbMdcGN0vhbs8n5cPDcg+oTJtpzshimy7rutTVodUjrEPJ/oxOmjxqEdIalQGfFLBqg8+ysj9K/5739Gjx0f3mNEIxbAAUHVPVXad9UulsDC4JUxqP0ZtaTbEqyeoxXFTY1Ps0Oj6EaJAl1pa9qbQOfF4snte9VvpxnkFs+0oBHiq4R+QBgwOYRSLEO+M6ewVyjIIDAyJShlJ2joYVyOKtVlY8T8KmsFNa1BIYk0mV7ofecPeP+a7v36OdzJVs1O99n1eEqJaq340Q1dysEnNvava4hnsOUwPWZgJqD72bd5dgqm2aqZLO+zVg1IK+wCWPijI3BWWUI1RuTbKuF0vgFZ5Tqkcm4AfyW9hpqbhVFsYcF69UKQuKGZqeQbeeMbz1nbQDAJPMAQMJ5APjHfAtElUrjbgX2OPAEQJ0HxpnfoRha5ob8CtkzevxZYKgA7dTagcx/avyapcFeKRCTMrdbGLQ+uOCla4oRF7MIXWvhJIiSNgiqXyQoy/1XSZJnZX/AIFIwnD6X9kHPyE9uxrk2T+ySZPzmTCjWOD5Is1b4IMxdex6XzaD6/QgV9eyYgtgEl816Kauf7L5aUoQRo/MtgLavG8OTSG8Cf9Teypk17ouxI/Gjvp2qKYzWQgR3DAK35nBRDrEIrt3moYC7EggCV1wq1trfCusBInqtn9Gel8+TOmmDPyQgDN4KAOoZFVExBaiqkVXN3DQ/VSeuDZ6rUYvyKcaRkyucZ6wPCfXIV3O5WEtvcAO0xgKIll5e3+gFBYTjzKlx7Mih8dD93xnrx54eq0tnx/kH9429e/aNLWgG3D/B4LZlZQn5+9YWh/jpsW3JfVw8aG6IurQNNI+Z3zZIaspJEOWHwwUJ1eWxLhEIN7flZyyQBQXIDrMoYOEn19EWVS9Ke/yOgQcV7QZlE5qTDAJDI2/3N2vWzMi/kdzW9JSDyz0s1LiyqaJQJsdHhsr1HKVv8nfTZK1QJbRRfRERRjBNToh/sggV0mgQqAwY9VpRMy23W4hoqJ9TsWnQAEvTG8lnjHpYyBGY9X1qYNKxEyWF3jJxButo8+/Pfe5z43Of/ZyURp988qlp4de5uOiii8db3/rW8Su/8ssKDo3kG1Gu49/0+dpu6rBc6KtUeOsatqj/sSIS4/KPX/rSuOmLXxyf/exnFZwZbXMxbhHiZrtwTAkGyQy++93vHq97/evHK66+ehpzpc9TlO8sGuiN1flEDRFlZVWIDjVH0GQf+t5D47577x133nWnxGza05ExsnvtDBrXFmUCR35tx7jyysvHtdf+yviPv/kfx2W/+IsCJ+D/i0M+c7Sb1RPFT0HATtcBkNGOCqYOttY5RYBmonMwtwFCClLUgXXW0mhl6V7zoKuIsZzmiPiIeqL+XgvAoOiaqS9GRfk76/HJ9J2cZ74q2FARHJ4RNJq1ZYqgBZ9q0vl7nfo6mRjKOr9FYRtMTjQY1T56PbMmMHjNQinYjjgL9bylupbepXYia6bylnrT5yr9hqBMlPM4g60L4h6VjcMhqbBLstU+YFwb2YxzA3L1bEJV9dS6xqM0wDrwymAkoOUeWi+IXajzy3uL3BYlb0AtZzZtLnSwiFoX2nBUZZsRJOgk+8SrKGT3VWswqzbJmlcNToRYGhDIgZdKooVBJIpCFvHEyWlemr1vZqe9BkX1ok5Raqp2ZhkvDkwOU/5dWfdKv3ccG3h33Cz25CDILXUWIghtkF0FSdcRmU7tMXLDecalDg7Xd22Z0W0Lc1hJ1vvQP9f9pnExZxpre153VipRFXD7XUZprfrKGjSdx8aEueSMqGhB55PnqlPNvTI+aieUXlILJ4h17/5uVt12pqS2r0JmBZm4JnRNMsgNGBp08LuJIgn9FBsdJcA6hs9XAwTwNGuAzJTrfto2RMEgLaBOrkcQZpdsnUCRULW6/1VLHmGqKipzLTKnqg3EkUKoQ22A3DusAEtpyApC01t0yuLjxMVRby1Qx72ZzALBUl+NFLul58/ovGi/PFPg3FrDQSr7wGqiBFvMb9sPFXTpOtHaoX4o/VHnmReVK9C3LqyIgj3cSynf1QDgDBSonEbXrItm7NlHfJ8b0xtQkX8SO0MA0wC1dNH2JFM2PU5rqXI+uw2+YFtKf1OmJ4WlBcLbCw9HX0yYnHlST6TeMXR7+6pmJnE+OAsCUGQxFD7XYKABsvyiqBS3VAjWCPdOEKeAe8vAIdeAFeTMt9WJnRlxWwz1Ig2A0lqz1sARSMq/CtgGWMo1oeISFPJqAgDW1v7953h9A7aR1UugoRq/iPkI1E0NXQF4nSetUc+es39q0R7ZqoDPc+p5g78yFpjbZntLySyrpn4r9wxID/BU5gVjRHkTi6O1eIxR/Tf2V5+z552ZbM6sKmGR9khcX0BWgFTGW2C5RHVsU8tG8t5a0T4ok06/bzuVWR2dAOL0MJ4D3vVN9L3xzW3XXTteX7usIon1xAcpP86+oJMj9Z36bPzfQZjrquunOCFjcSp+L39+aXkSnFSSIb2qlbWXWKPr6Ot32a+IYGBEIT1/ztQLjJrk2gy6zYPiskHUU1r200J/zE1FZfAjcXRLn6//Z9FJ+wu9fzHHiL1+PmWUydgYJ48cUmP6p586NM5unByXXnj+OO/guUoTk/FDDGYjf2Q6thEAUiJoQ+LGlU5nrizDV+WGyLSglnVazexx7wj++EOWkAEjU6iFmBSvNg91IpG97eIsP9lRtuvyRB+To5C+WQRdQpnscOmgjVpoVeicebJEvJDrFPYWIRMlM5tP6nxpCmxhDiN4pnFAEwidLwtfdDz1VoK2gnElVY3qKgEF6JBpBBXBwEHAaRAilMUshbfUuNQYeEG7yDr6OFZFjAEUKp1eZsoUCcGzRHGLmJkfFjFZLAeEXtQaz42NcejQYQWDX/rSP41vfeub47777tMYksmjFx+G8OKLL1aT+l+59loFhVdffbUMJcZR2dEUydJXkE2l7G8aOTOv3BccdAwqh+lHP/rR8elPf3o89thjGlsc+DpJHWsMpu7jvPPH29/+NtULvuLqVwzJQiNgExopgZtFQqKIKWPmJsBtCM94fPmfvzK+/vWvjzvuvHP89JFH1MtlSC3QNRjeQHYoWQhydHDyNjbGpRdfNK666srxrnfdON70pjeOX7zsF8e+ve5H9thjj46jTz89UQ8adDXwUSCytKReQwSPlkLfLnlsXlN9XJQFK+7Q2otmxjrP2i85bKcaljR5LSVRqGKMkOjYadwu1DRGSYavBpPDMwX0GHoOEA6WNteVmh1gSoImBX/KHllGmdPBvSdNj5KxDPd/Hsy0+Jr1UIOmthZVcER6Po1slQVUjyGEF1wf10OD567MN/uLcWV8BDrs3qPaKdEs1VPPdQiAEYwdz4LziqOnLHx6lNoOWcW0yL6cphmdUyJVQeUmpcJkh7EZEmpYdV2vgmxRsKDHO4DDOLMP6uD1YJMTFiXjPqfoY1H76/d2TBkvyV8nMMQJBu2ug6uDJ+0EGrxVTEX1RrTqOGaaLLZA/cXiqNWx1H7avqr6XBx0qIe2nW4aj7OO/RIolUC5VK82Ju6Bz3V6QHV9L6i5thfNOLDucd6axVEBPmIRqQHmWXvoknVT5ibKvc7wWIWuKsVVLVX2lbMnamy1//P5tTPgoJvnwy4pO5oMm4M3Z9gAsXqWVDgE+1EHQ7Xau3frWfg5Tm3pSKpJjqNjexcWTIQ8ODsIPPg+BbApK+AZOEvqABZBX1DUnSXnfgmytA+mQNftGLheHYiehziSBR+1z6Ow2yyF6E9pJ2VEPI5TemoVEWdtq4/osWd1j6Vr8XcBIGQxIuIg2wdFL21BeJZmgrBXE4OCOuqAvXw3z1fxJeamtbQ4vPhF6AAAIABJREFU1Qa2/IxTdgGVQrFjjKYXYOmaYR3Qaob74xoEgvwngZAtK6wWhOXMYz8QtGtfnz4tm+NxtmPMPYm5ENn/Usq4mJ5xUvZdKMeqTOQ4vUqtIN3MWgFnATyA783oRAAIm6W9v7amgIZxb0sJZYpy1vje3J/M9MotrS/GQD1NZQed2eRPyzYYCwNhpug7MDSFlj3mDDENxJ21bi0n4zBlT2kcf2phb5xBXTRAF+By6pT8CNGaE0TyPc0oKhhM9l7JgplyagG/UgbLWmhgTwaZeVc2L4kCC7tZkIUxVS/d/4+y93zWs7yyvK+TdZSzQAFEDiJjwGCSMWC7cYDXfseeNna37Zru/jDdVTNV/W9MzZdxdfgw79Rb5a42tnE3HmNMsk00CElkIREVEMpCWTpp6rfWXvfz4KqZoQ91Sodznud+7vsK+9p77bXXrnYP+EnsBf7Ge5hbZfjpU1oUc1Hhi83Fek7AnOA2Nsbqkw5IIjiSszEsqH6lZpVcFbhh/Qsz3OQDFiAZ6mrsdkAUiXmV4JfGZGBQvZg519FEYK8T4HoNOHMdXyssoIBzESRyYsKBvcfIgAGUUgEZlZVUVrf2Vlgp3Dc+j9gFxRLpB6J6AjumiP7vAkLFAdj0YqIEdEyGPhmwBPLxPxR4s99Yp1Vzp3IplQxYdTvZPK956jVd555aQuY7zID+Om8+i7XEHAGQMSYCkqvFl7KBBQa4x6ZBZpWTzZ5TQS0AwzH75vRTVPkXar22i2ovUzWa8R0ApAj8I9gHIKZ1VP0tGWufo2aAKVE3B2bcpwkI1XZisp08sKe99vJL7eMDqIyebCtXLFFAOCp1T2ieA21iurWJadRGmbyZNjxCYa0FTIyo9wJCaKT9AeGkapZMz2xylEwLQHjDWagU6FoQxlK/phVF4jrZDfcAIQuXZp3VWLoEI2wgTYchKJTIREn1Bg3uBYS9qmjVMha9SwZdQZYHtL/+gvtyjyzT//qzQkmJO6AwOhyUBWdN2Q7VAFhCOAaTxRQkPShLgmAdYvRuLCPBlSWIUS0dRBEo54VDvp/GmUUqGi5ZV5QM68DqBYQgN0Zynn32WWXufvnQL+XYQzcy8uzMEYjzypVntuuuu15CLuvWrVOrCsZbjqDoLL1NpnlVYGz6L39HQOb5555rjz72WNuw4SWNFHOME6FNVoqY6Zt05ZVXtltvuUUCMpdcfIloGgoeSvpZR3dEUyp7yrwkY8d4bN+2vW1+c3N7acMGBbs7d+zU+AehTM1QEfXbFVdc3i666GK1m/hg2wfKJF551ZXti1+8u910042iiipzRqH8yIhoSWzsfoSUw9eUNg4vZ82pGZBzoZ6CRp2UnaOuRMpY0PRch8Jr3O/R/XJSlxcD3aFxIHUVsLAWJAtfRdU53IU4gvbWYa9+dqJ6mvooVLoMv2oSi6PfBnAaTCPSQVHF8VIhVbDslg3h+CuLQ6ZFr/cBLidiaFDBG2MVURlloSoySFYt2dI4BRjDtBhQTU3VFCcwVpai6hVB+PmZIFv7nwD82LFO/ELZmipuZ9yjluh7qDVUr3GtjIEYBa25V21r05v4AtThGbv6gGqUq5ojgTg+cIOas08Zq4xpMpHOMJEVsdx4HFZel0NSNqKyo0G0ydgxnspKoCamGijPR54hB5ra26jti5tEM1buqen6tQiDhHHQy5Ja+KQ/cyrgrpQ7VbdSCsZy4JNZLHS+50SOda0X4iD1AD9URnEcjpUjPNIWLljQUYTk6FRNEPcSlDs1SzyD9557hKnWit5lBCAlZ0/WJGUIvn/OBYN6zFEQ4m7tHKXGz05kaFqduE6ETfqbMYfaXFQhiZCx7sfH28KFi3TAE4CnpjqiRtjF2PjQHrkf1YiVYJDFckztdi9Kry+ul6AnjIHYf/6f7ACOW/4WqplEu/pUNZ1lP2VaYdWbCu3uo/K6xt77OgEqn5UMYNZwepYKBCy1TQdpDuJUi4+NEoWRUhEHGqqron7+pOsA88U8AbImk2103RngAJ6ibEZZtq9dAq9hPvmOvVOmH3V0MZaqrntwsB05elQBAfekTHQFoey/9FJT9reaUPeDCMn6mgLu4MIZUYOS/Iw/EWp1HOyIFMWmc0/s4QShvC572QGHVdBNl3Y7Lf1+FLB3jhWajx3rAkKVUJQP04ljlU1m/gPEMS+MPfOpvVz7KXsh+yXtWGSXSswn7KtkSRIMAx4AFqkucMgtOQiwIqrizwCI6vXc1H2UjQuNi6C1l8E3wNdf88X9SvSjapBjWxRUDsOK8WcHUPH9TUgPgb308ceHLdJWNoz3qV6yDUjjQHWGOQOL8pdztTtfC6xJ+ybuKb0RxTyqexF4K0aAW46kzyDrsNfcvpqxVY/grLMEbq6fdykRjj5tK1x3ZiAqz42fzOsAhbAfgGMKCKudlRIJVYfvANxnJmsmwW2ykkralD1PrS79HtkLYvaV/oaTLLbFAYHD7OF3DHIA96j6Jmuv/fJHYmWxAT4/3SdV5zXjW7Rm+/QwClH+7ukwGPQy6Bxqdpf4kf9smmnXD5QsHP/Vua2sXbXHMLDgcpecp7Jpky5pARi0v+fn7/fXY9MCUDEf6W0LgxGfUKCsBI5c755rM0d69hJ6ckAPtRlFbgPkSbrk2cl+W5Gc9zpB4lKpT9uYnj6EB/a0Vza+2I4c2teG2mRbsXRhW7xwkVDQIer+yAJODzRKCkUIG8TYk+s2HzYZwlljs9vwEEEkB7MV904pI+UicbKEoY9iIM25du8zG3r3mUtj0qDhMgBaZN7c0KKc8SAJ6ewO79em1kGGU1XZsj5nLosvGzkRfwx0UP0giVmQ1AsQYHAfIKBLly7tAjsi8tCUmLAEWnJIShyC62CwHfSYmgSlJrz8OHtpytpvmO2YWl3UynymdlAbiaFxQDgphC5ZFr2+6BehjBBAsnDZHHxOf4Zw3vwFOlS2bNmivoQ/+tGPJFPM3qNPIAeA2igcO9qOHTuhvoTXXHONxGauvvqqdvbZaxX4sSE+ltyy+c3aQFNTbdHihfrM999/vz32+GPtgQceaLs+3CXRERwWiW6gbFetDFgDUpEcHmr33Xdf++EPfih6phQ8jx4pKqH7JSWrYVEiO0kYP4I+ag8Zr6d+/5RosdQpciiJSidZ8DlG+ItLzobkoPjz73+/ffMb32jvvvdee/7559qDD/683Xbbre0HP/h+O+usNcoaoKBJTIpRl4NUbRwyXxg+xp7DRIXfKA+WipSzBJ4DKV0ODml9sKnTAJr7kiMjTrj7FjKWBiF6aokx5AxK0EvRA4rC0B/MJEOTTLnQcGX8qBt0gCeBhKEhBQu8DqUriwOdNspXhdMxpq6BszR3HHztwUkUZHGy7PCxbxi3ZLU6Omsj6JwtW8MXn8XfctAnKAr1lbWt+hOU54pyqzrZcuqVOSNjeORwO7D/gAznvPku3MZYIgJEtttooDMhOQQ6+k45RhqXCtI+4WjU4QmiHWdKDubgoIReuGc1na+aIIQ1cP4iNsSYJ5OggKNYDnHapMDGWpxLX6kxgT8cHArAS0RhvrLtx9rRI0d94DEPJfCRGhXmiPvjC9vUSc9H+j3qzoh7CUQoAaYCoEI17OohK9jEbkbRDCc19UkRuYiAhoMCgw84uinMDxVd1HKyqQW6JevDOGbeWUug7GoBUc4vezd0rNAmI9iVADQZMNBUst2MZWTc42SZBubzRHQm+tWNG1DA5ovqr7Y6phhK8bn6vRLghZrL66klFuil+hbKB3r9rtTnrhzigCABCXK//J7PY4/yJcp5UZHkPCIgUvTLBJFRoky9J8FvAgjmTHuuMuUKgqrG0/VyrqENJYyzCmdRNYtiS7iWjH2pYLuyR8nkMu6hczqLj5BciTFUv9O0w8ie5rwXmFO92aAihy4Wlcxk8+UAlogMa4314wwLAV6k9bEVJ+34y7/o1QXjbKXVjpTM6b1b601ZyqovBnxWfa1aBAAAzJat4DlDg2RuOP85PyTYVAIbBADuj+YMmpQzZ5oo1hYPcYYiwXCEUNjTUblkj7BGkyUI2HHgAH1/zVYRQASQNNuifZasjz9gSp3o2VWe0WXVOhqd58YtaJIhtcoy18YpTpAenye2vCew5LpD1kuyvr2aWteHRbEx54X9mGQYTbkM4yKBg+jzRSFW4CEm2WAnEqR9V44+98n5qN+Vmic/S2ijzg3GWP4WYloVjNq/csYkIB1BH39PGyQpBpfStXrfzsxIhCuso4BBHaumsksKAqptWaisAhE622KhDxIJ9k+tGonNFHg56nNP2dESfOP9oRHyt2RoQ0lnvXHv7G/aVsiuwwIDLCMIR8DxhNv4sFbD7mCdqL8n7JhT1YakQNcwAbi2/KOq201JQ9Zh6tdQ/2Yd8MWeUFa+hLP6S7Ri6wGnuDbsMNmAqt9McM86ifJ01mD+tQ9jAe9kgZk3/DwFsEODGosAQ0qEVH1ukjT95Qe2/wPyT7gOjDN8LM1ZtX1zOxonf5i/0M9T/tUfEGocqjSgX6PBIEXYfQaWASYD3rh9mpW1ndRIH1X8rJ66swAZArwhK6YmAM8ZZ7/fzCe1CSkANSBnevB+SsroZDu+f3d7ZdN6qYzOnzPW5s+ht8usZhIe5YBDFpYZGFbbielGJui0AkKCPwcyQ232OPztEVFGJyem2qR+P9wG5Hg5IKS8kLYT5mOf0N86da0SReDh1JuvTxggxaqiXRSFRxOPE1vNnmMAaGeBkyinutQQu41V1C0rUBqVSCGpInvVZUFBsiHic+P4xVGxwXDxadByi5hgvD2RQk+rZkUoQGWT8qyuCNXTdM5hJpCJtjS7mzon2+jZaKrH1CYpHjqBggKPQjHUQaN6I9UFOgNjJVJnnyzFbxSVAxmHjAzer3/967Zhw0b97LntrwOA/urAeO3ate3CCy9s6y67rK1es1qOtpsKzy4kEF5xa7s++qi98eYb7dFHH20vv/xKe+edt91PsST0nfJ23SfPRSZy7dpz2lVXXanA8+qrrpbh4xlZNzhrqGYxL1LIKvVMAsA9e/aIhgrVlXpBxmjvnr2qGxRSXipdkpofGhKl4owVK3TvGAY29x2f/7wykgcPHWoffPB+27Rpo4Rk6DWIMxI5ZdeembrH4W30qicfb3VGO12iHJVz3BnZzFEdYPxdtTrimqfZqp15gQDKNDooVDF3BUGmBFYvTmVpeoCA9lAZfQ6iSDULWVPrBbIOpkAHnbcE9EmtERxdnk3KZ0LvaY5uISXXMRgBj7Je1j5jESQLx5n1AjrWr9Yp6kdXC2mlVTkRIOpSP5zRoZlgk73Ge4zmW/ksX2S/cey3bt3aXnvttbZp06aOgsRBzfhwz7ffdlu77bbbhAJj8I3Ykv2wKIqUwoq+yjNE/ILPDkqKI8jYQFNVL1JALNmxEdWUMqasb6ktnjrdHVYZX64vhF+iR0bQg6yHxqr6gbS/qJrHgASMP/fAawW+VCsYCRdQD6Oi90GNtZFEUyrFdKjWDewl6pOs1mzWRWpjIorCWiGIZe65R/dWsygEAJGK6iX8QtBgJDLZgGSRtDaqrUhsZdRisT+hLZWVc01EtSFIL7J+QbCoZOq6ffUS7tVlRyeOHXuZYAIFTrcY8bcO0uGRTtBL9N1qdBy15KxN9irPG8fFKqAzXW+91JVj97gfyccXok2AwHU6Z0eq2x6/rq4vUvXK2tq55D/Xl04ogxL1z9CxRWXsVPTczBz1PvZZRIE4b8ggWNnXLI/YpwgrsJ48ZlaoA7ChNk2AkALbo7I9Ai6VOUPszDTJZOkj3BMl3KDkqT22oqIbjyezlXYbonR1kvEo+prqmvprzg7vefceVSa3mCECcYtCLtAz1Lbqbyegp+iZCoJKMZDPDE1MDnio9FWfKRGXKQt+BEAIYIOzFfYG1wn9LQCYQIASlsrfk9kJnSw131qH1YbKJSMWnEhLH1P2fQ6YhWEbz2u4lqnpgF8Wh2H9SySrxLlYgwZxj7l2tXr+hUWUdRzAkN+zXxLAen95DMPgyhg7++mv/mxZF7zWPVsI0GJA/TTqlM64/MYZcvY8vhrXTh2jnWDa0rgvKfPF+ZjMI2/jvnHmQ//jWbker2cMIlKS8wndCl1DfXz9ef00ccZcmT6UzU9XMIcIWAF8obsHPMw+NN3frDV/bgH5k+69qFrrAkfNBrJ4IO2rsA/SwuC+ad1VarGhiyazL1tSgXdAXa3n6EII8HAplfr1qn8n4O5pK6DiB8yC5m5ASIBoTWWYYKGxus0IWbBJleZYaM1zo/UXkKyCdc9btRoK8a6YNowLQDtzhE/mjO2kzsrQaP9PAaEp7K77D+hpux79EDOQUqohsLool9yXgR0rlEdIjvGBjUV2NX1PWct+37FqTwZleW7XFi9Z11DNU8YgFoKEM53FVPa1wBjvTWIiAyMCWgR+V9a15keZX9kxn/sS2ySrWmUn7KGIA2bvSQ+lU9HvMcAY/vQJFaW9QM5PFxC2yXZiPxnC9a1NnWzLFi9oYyOtDfNhGF2d1EOtDY20NjQqldGpmYl2auJka4PwlI0CDQ2RWucwGW5tGoduUrWDIyNjbbDaADggpCcUgjLQnU5UDYuL5DMhlv33Zk2PHR+yNgBsJjVwr7Qxh49qLmaZoqDFg4NbjYGZLN7MZKVINI5nqAIpZlYBeqHFQYU52H2YmY4Xw4kRyAGDAVemlAVQPGUXfZ+2E14GwwvTqHgOur790wWOykikN2KJK8R4GZFx8BqHOgZQfPYSS+in+AV1YqGa1uKAw3RaO22MOU7u21vfbs//4fn29NPPtHfeebeBVuLsycmUuETPsURw5uKLL1ZN3dpzzmlnnX12W758uV5PYIgxfPHF9e3pp59qDz/y6/bRrl1yVF0rSTrcNRBuyGr11EsvXdeuv+H6dtedd8lxdwA76r4qp6MQulWBn+qEUJw9eVJGj9YTBIuguceP0TC2Am8ZQKP9aWDNgX/O2nN07xdccGFbsmSxNux5550nNVWcZBAkqKMEqatWrSp+tmWd7WDCkz9qamKt11Aw+LvQmurLqb5IEiChds2CMFBJfQiZVkt2IUZEdDZJhveoYjqk6atGDQsqlGliGqd1FPl2Uzwx3hhT3k/AxNp0Kwhn14O2heIo1LwUsuIMolTI+OtQKbVXnBGDKdCOyF5yeNI3sJdBtBz2pMQamJcICjlANdWWzxMwBFNA6l3m0TNHBCJ8JsGNDm/Q9qKDmZPfQ88T8DLvv3r4V6Ikb9i4sVPl4zNZR6xLMs733HOPHHPVHkB/rWcWNa/6+NkZcgAa0SeLQU2rdhbnmewctHfm3kGDQRnGNs47z6f6ACF7lkJXLUvVMRuJx4no3QfPproQEPmqPxF9Jf2Yqj5QzphqO23vFPxVBpfg1AwCK84xT4xbsl6sN4sskD2wwFcoZhF+Yl2nBoRxcbNn145g00SrF0vDjhAHD58lekz1GgxFvT9jrabK1Xg4wUUcDO4/gaOzqG5bgiOgzHr/eEhJz7Rq3h85etalHMVZPedfQaYOV7c1ijy4zy4COTdoFoqOA1HOIp+ZfZKsXpw97kX1V1NIi8+TveY6cXRkF07QDojyA98TLAfGURRh+vGS7S870nO0B1QLxvMAonC92MdeBs0qelE7DVVItqMa3mNrWOPKBhTwEue7P+OXgJA9ggPEczrTSU0bLAWLfcXpU2AQ5Lv6rJluVYqa1bvVytYjXT1OgsUEDsnUZmycCXGvyXzrNSXKAzCRoCfPzvxbldUlHrIvJTVve2rVyKzftN/h+ax0afqohWYilmPF5VD65PRTG11BgcEh+yNhBijTBog1PW0Rs/JT4hjmGVlfYfAk6MJZTGaCgIC1nr2sQDziRBWAcc9hF+EYc29Zm1IfVy3xjM5traPjJ9x4nPpTlQQ4m+oeyd4P6eeXvRdBmdjEZKcDrMc3EbumylC4JveBrcHeBWwQJTN7kh7AqP5KIKYyI1UyxFpVBlS+lstPAsLxN9c9HxVoIb+r2tY4Y24WFa/hngO6YdNSM8/vkun1njbYYUDcZTMEnTnbFUzozE5WzTWEWb86P6ovaYIh+1k9VUtnHAz8q955gLNonmnEKn1ynSqBCc/BHrTdPVr1gxVgpq1GhOGKDWeQx70OsQXKrFcbHddcmxqJn5SacD6bZ8YOqw0HLYug6xM8IJQjAIg6ZdOrk9mXj65EhJWKuU5q5lUWEz2Cet6ADXwu607Pqfo2fNDprmbO9coFCVb9boCaZJ1j/3kV9+czy71QJcYYhgDqvYCcoSjDRgjTpkBhrfsSt3Jg6vXE3DGPrIEANgYbqrZZLAuX0ST5ErAkLez0/soOJ/DmfrEVBgd7SuzxGdgn+JkuGwP0KvEwqYwCmlqAiPtTmYx64Pp1fLkm2GAQr8Husp/5PMY7TIf/e0CoGsKBNnV4b3v5pRckKLNk0bw2jGiM+kMNNZihMw110ZHW+GbgBybb5DR9BqkdlEcgCqOMWQPpM1rSJEjT2qAkohlYDCtRuFtC4EwNDLAxzf1VwX8dwF0xdRmSoOVCYOq1UrBkgVXaPpkmDkK+OIj5PAli9G1SbVpxkp3hi2BDRB2U1i8jG2oZ14thw/kQUjg1rQ3MNQhAcvAzDgSDChwl8Uyz9rQW8GdGmEGbKshY8bdD5evVMlUjykJEcSrZCEJPK2hQbVMh8SpELQeT11iCGIol7SSM8AbtY/5xRoNquzZzuL333nvqy/fTn/6svfDii3W/zoAmIOW5MDg4vIy5el8tWqxs27nnnaefWZjPPPN0e+XVV9u+/fs0roxpDmNqhdznaUYONl+33HqrsnGI12zbtq1t3LjRbUekTntCtIOdO3bIIKivZEn5ao6qkTg/M65QHglgqRXga9HiRe3KK65oV1xxRaM+kUCP7CPBAkELX1KpK9l9jEsK0qFUiSZTaHTZMAWMoLEOZqpeJY1Qqesrp0PrrurvdNjMdt9CxjFos1L/5VxZERFHx2qLvIeDlvVFwBaKmQ9Ni4Nw7z2nqbICMtzV3L76VMqQFDqvWppS9GNd44zs2bNbcyIqRtVB7qt2IxwcoThRS8AawKDxnAlaROUh8KGh69Gj3QESarNlm208yWywHpkr0T7Uw+qg7oMgSwXRlRHi3zgtPH8yGOw/alL/8R//sX3wwbaq33IPw/379injDMX5lltu1rzbUTRil30U9UIpPdfhlnHnNRzSBA3QqPnW+qs2DmQMyaClh2QODCsXYm+8b0I7d40JwktGj3nGUG+cuQENPyS7ge2DcgMVNCAQ4yYqkqTMjYYry1WZXNah279EedkBIVkM0S+HbHe076vxu7Ji9LAqMShRZaoeJoIUstWIhZX4Aw5TFI2VtakMKw4FQR9zz72mT5MCNdGoB7VmcOT5Ugaj2gAFFTVPiP3o+5BAQyiVBcj0ixUkoEqQKUQWZUfRbg2AMeYJKvk798sa5x53795T4+MAT3atGgFHDpw1ogM7vVwL8CHwydokoMaWRBY/a4l/RTOsthFhebD++fxOTKiANykUp46eQKIonlEeFbhJ8FP9x3gebCj3gS1Ohks9f0sQA8dT+6Zk3JkYgDhes2DBfDnbBk8NAmVMReOu+iBnFpwRcHadgAQn04Fcf01Xl2EqkJI5SI0N8xBqLP9yfopWWM+sGrtSHBbqjlJvicXorKvAUQ6rVBy9l7nv0K25b8+Zm9gHkFL2v5QoRbEvQJrXJ3jhOXSm1OcmCGVNRQjFNsrUsv7gheu7NMTNqQ12OVA02OMaL619+nCmHEDr2201RC2FFVPiNcl6xvELQJtMWwDgXI+yhqzxZI6VdZBvZKZQfB5/nkWMUlssYZ2i1UfsJNnW1FgRyIbinwyZ53S41zMvbThKy4DgoQv2qu1EgCWxHTr1Ru9ZZ2CdfWKcGGtnnv079kkCbzEuiv4eFpqfzQI1jD2009gAsQUqG2NHvtfrlPkEIEEIBD+DPZJWEcwF4kKuH6sMNeepWG1eZ/aB7TeG1om9BxRKQKj3lnPPM6GRQNkLtkNnXl1LyusFprIPlVEqzQZnqAxQq70RflmfEje/O3jggNt5VMsZPku96qbo233MjJzp6S44UpBdcxEWShh43BM+VQBBnxfWHnCWzPNk4MP+kgR4Kh1pyvSsqkl2Ri29n3W+FCCVwDVsPweYBqPC4BDQmDVSzCmxCfo+V/2f696YD4lPlhAhP8uXp163WFb5m65dKvAARPajnbnz/DmBYeGXKr8pVXpsUv/e0nXEqLIvh+9h5Xrai9nn8rlnUIP7NTXaNsO20i118I0U4NdryL5aVLG3rwWsqp7Rgo3q5/ypVEaJXA/taRvX/6GdOn6kzR0f1ff4rNE2DP1RO5UgELqoA0LVDg7NtKlGUOQ0FtRQZfUaAhi8D2GDQWUJURYdI1Wt3jtT7WQoo2q2GEl19/uz3DQKgnDzTZnEUIUmYwZlEAXTPUP3Md/b2RA2B3cWdTgbeTcNzYEmo1yqm5FqZUFyzdSAMKm8L8pDQiOGh4W68X7VQTRUyg7rUIkcL0ZRqEhfnykZtuopZIcOZ83qo6q5q/4xSTHz2VZzrMBVBeFR1OupGEZ9S89YgUEoYsmk6NDCANSmSY0TBkG1ICOu8WH8lP04erR9tHtPe/LJJ9trr7/R0X14BhYvGdHt23a0AwcPVk2XBURwRAgSli9fYf716Gjb+vYWZe08dmyqUQU03DdZOYIcBh2lTsZFGcdzz1VGbvv27e3NN9/sjD/jR/aIz4+j3cljK5izNO/atWe3s9ec1VavXqUsFSpbHPAEhJetu0xU1/PPP7/LvkX4hmdQS4JJB82hMUlJjjYiEmYxL1zo0NCQggQheiXZnMxhWpwoM1HqhHaa3YybOcFpICsYWqQQw65uwNQsZ5O8DpJps9OLQ9HLLyd4wdmX8ImyiUbtZbhKhTZtNXxZbINGAAAgAElEQVRPJblMcFGiRzj7ZFoxuoxLBJHUOLVoFspCzB4vdVhaerjNR+4/aBZWSnSpqg+JwScujZqnldiMeutwEyXRtaipscs1GJt+Wo5Q2qEhqcc+8cST7aGHHlKQtnLlSo0j6wkAgSDwhz/8Ybv88svb6tVr2sGDNCp3VjcBWRz3ZAIMXqSR+qAALNpxoHq7ZOlSHaLpc2iUc0CZNtYjGUgZZZBIObM+pHByoeG6jxJCRG6IndY7qblk7Pl7xjS9xZLNSTBglNtjwFzGqYkjnoBZjmX1o5uZga5qGnMyKqplmXHAZBETo5FiElQfpByA2KDYDZwsfWa1LYgTadGlUQF/ovrEoanAj3URNTibdAMeZd5rb0VszNmMtMEIgs99hDJnQMQ0/yj8YacCXCT4DRNECrQKeFpbumSpxhmbwhwLKae/HCBXCRCl71qUNrFzZFhZQwExAyRK3RUWCxLwVZPjz3VNcXqCOuuC0uFRZ2iLEhbQ0y0pHDCrfrHKDgJiHBGAhlpjGpr73GL9mTI6x82nVS/nvY6jIjXLlDCov9ZEl0UaHXHvKzkuVVbB+0RhnLYznj0sOmSdZ3ZgenVp/Rkmlz94rbGWVPMr1WwzbPqdQIIfzozUMiew0hkoRctSPCzhpKzNZEZVywhgVfWCCZ4Yo6gU2qHz2CaLaZDJALNqeCtwiiOnAAbV1Gpk3u1DifEY/IpImesADW5LibOaX8selCBTz545Qx1adALe+A/Zt7zevokdywiFpUVTB5qVOipjxTnJHvGz2E/j/GWd6tkreE+9FXvIjraztCkpCE03gU+/aFUvw+/Mo4BmRXGmk/Je5iK2KZlT/k7gJsXcEmdKDXz8GF7bgfYJXpt7+op9o+DN6sMWMbMabQJlzZEAY/dBVRao+jQruChA1OvdlD4cdQP2BjvYP/hNzCd2zIwApBWdKTLTZbLx1LGlaRXAg3FuCzipGn2thTqz5FqnDKhULtVWgH6qx62MnYA1apPcP9dQgFn17fY3/J1aXgFzpRDNvcLS6RdX1LXxO4uSqNOrC5QMXMefiOBh93zVHkcJlwgXFROJ+xUwFnZNCc4oAK86+zC0mJ+sHwVqfeJz2h/F2JEBrPIC1nXWYdfeg7mrTHXH6CmqZsaLz9d3BcTYMYY+rIQ8I3sFu5mMuOx2qc27zKhaRBQlPedW1k1YA9xbV1hYdaPcm/Zc7TP7gtbe4G/JFgvE6hP5i+KrwM1ZY+3QwUNSyHdW2FoDOqdRxi0WUMB5/i6WyacOCNtUO7Fvd9vwwnPt8MF9bWhgqp25YmlbvHABfEJyfG1gcNj1g43G9ENKFA7PGq5aQjevJxtI/aDETlAUJTBEnbQvICRbd1p1AuaV4wiqvqS/x5YCFHPGI7JCyrdLSRfNAUdXLSZmo651QmizJXctgQxiwcGiQu5yVhhYgkUZzzZgWhr8dqifKiIdF8rP36DW4VCIYlU0FAY394rDChormoMifpxn+uzRz8b0K+5P2QYkloVcuU6C+2HiRM2aO69qWSyMkeJ5GyUvlBTpmmdMvSB1Sj4c5MSWFL6NXNN1QZo4xDn8MUYcZCBTvCKCN1EpJAvDd4LHIJME4gRpXINxCred+ry33367Pffc8+2tt7aIukm2BANhlTarSQUx1cYug5zsWxw5MnQ4XWwSagPTQDXGWrxt+0QsvTYyAsXChpaxDn1XdUAnQbkXtJWrVopuiiLolVdcLuNKxovAkywU2cAEgBhfnBCNsygv1eOP+Zw9rsORukSuS1bItEo7M0FxWXsJLhJUmJLi5tXsDmWyKygg00OWj3XFoQYaqPYNfU5IHCGji1YR414SmPYOHx/w7vNkqo2RJaOGuR/WE/fEvpJxLSSd5848yVhVbyK4/nyeDpoy9nmvgobKBgU17JDoQsCVha76HI2F7sdrVnSNyobzHEZ63cogXzGKPC/3qlo9tbNwC5WMA5/P+//+7/9ePS23b9+hTAe0X+Zt39592su33HJL+9u//VvVvRJcsc5SE8R+QVGXNcpzWGjANDtqPFjTAFTKwNS+BZUTI6AAGtE+jh6VfD33u2z5Mq+xoWF9jgONCc0za54DmnkncAylQxlwaPSVEc2cpUaPeeJayfDn0IhUthzuUuqFUpwMTzIYdjYtaDA5ZUpgAmzADuZJGY3U2ZZt1rOzXmQr66tqfrC/qRWVGm45AqnZSbAn1L5mWHQxaOBF7+8Oax2CDhyc4TTq3dGuOcyR6CaTz2E+yXz0hIsYR8ZXSownLSyUAz5AA4EV6zq1VaxHAkKxPopm3WW6qd2qpvaMZU/Se1L2AIEiB4TuVSWKTvUbZBwDdhKwJxsuKj2Zr2r9wn05+3BCmQE5BuqB6GCc57O8uWs0Vfta6rpqjl7BtmuXPTfKIkO3LiGdOC2yN2pNcFRgEawB5j20sFCjBeBqnA2scj0APdY7+yTBdc4SU/0NxvoEsqPrjAZCcKY/Z70GHJK4jMQ/rOzJ/nAvT4R9RjvatOvzi6JWvWoZG2ezTne1/s50G6xLtl906crgdWd20SYlTCUgjCbupu9mPBX0FItCgY3ETpBwd91TFDENYnhl5/zED9DzFAWMe+eLTAABu5zjAi/jsHKfyYQbQJzS2kvNF5/BuueeqZsXaNWnAiuHsDIlAXFYi9xfGE2y0cVA4R7Uy3DWWCesYttsJhNrh30vB7/sin0R+12MbwIy1tKC+fO1Vo4f7wUqCsaHBuWvKIg5ddIUv9JuYI3BuuFzA4Dx2f2ZqGSutOYqcOY5eT02lGvZue9pLsTJT6Yq7am49wDWSQr0t4tJcJ0MFftE9mO216jr2FxCEAVtZeROWwQt2ZzMRdg/FogZFmgan5K9wnWZU+bZZRO2ielZyzoTIFuBp5gBpYIpW1XrNetJWT00KfporZwvqm0+5tpm1hhjx/nKWcZ7OMtUy1fKm3m20JIz3mIx1DXiq7DGlJ0l2CkF5ChPJxOewE/3WQ3u2eN5zvi6zFeyv/xO4ERl/gWYphSmsug8l7ROSjtDQZjASwPlrDvWh0SOyn8FOMD3WrpsmWnxR492yRjN99iYFa4rq5j7MEvAGhQBfli/BrimfC6TmSUhRfJg7jzTsgsAShCLrVFfVVFbYUScciu7aokXf4jzA7sXwCz2gjnh9/jbyXSKIaREwkw7eOCgBA+JrTgnAC0lmjNr7FNmCKcn2skD+9pbb7zajny8v81MnWpLFs1v8+fMbm16sg2oaSNZwZHKEg62wZGBNjo+0qYHnLmwvSMrQZqZA2mmDUsFk6CRjYIsMo2iT7fjEjAAnQ1CS0BYLSlqANPfSk5nFYVKpbRS0Db2bh4smea0GxBiQXbHnHoMl8RoxKv2e4y4u0hbh1ehUznEwiVWk2MtIiNMqTUJBYsNTDAh+k+lnaNcGadNxrToWJpYqCFlQIJeR0o6fU+UCSoEivezuPh8B1ic41ZIErLUlynNYSCaVKlTioI7cVoGHycj/Yk6pLKku734XXzM33pqWRYXkLCGVLpMIeF6UDBxSLZu2drWb9jQtmx5q32wbZsPJdZAiQHgePo4NCKXDGFoKTYARom5Lqi3kPK+xtoYztTlaF5LnOXMlWeqYb2oPUXxW3HGirZmzZp23nnnttWrVrUli5e0kykkLxnsXIPrEEQS6GpdCFWjt85JC4UQHJKpoW5h7hxldpwdJHPogB+DREZNzrdQLB9uCdiEZkKjKGEEtQCpehwMgsVHJkRNsePobFoOJdEpqkg9Pwc5tLpuZYqrXQfGT0XJOBgohqZ3YIeQ1X7tq47XfZcBVvYCtUToDVVrEDS834lNj784rkEX2R8cwApiC53NOhb3X8I+RmE7deCigQYdZ22nPsQtXmxw1US2nAw5E3Pnqo0I7VJQxyWTLERswQIFXds+2Nb2H9gvJ/ruu+9uf/M3f6M2KbzGBzO0Ldf1JSMhdLOo2NiSfjEEDhzGAqUwgCUcEhzvNM4W5Y1sp6iBBCe91gGsI/bwyNCwEGcFiRVcClQacN2Q6rYq05zxN5XLzqoBKjumOnArC+XXOrOSnlpxcAMEyEGagYaIDTHgZEfbWdc4Zon5EpS7ZgIxpUJHQanVnNl7kdfxWQEMXCdiifDU40XBOZSY2Ck+/BMBYc1v5oM9aHqU7zv2N/PUc8xBzkPLtwMfIS+j+BNVK2bAis9P0BxBAp4v36mRiq2UGmc1vufgZ86xkwlUmEO1U8IWFMXQga2zRwleQs/nHtKuxVkZq+tqX0juHOqla6adZSy7VxRgzjRlo8tWJKstp7D6/HJPuq9q7cQcW4jIWQ7+X1RHVMRLlc9mwYI9mW8MG+An100tuYHIPrZEgWlaC5V5C7ipALWvR1+yxemh1TFkSs3Y8+G+cMqyFRDBWjDCXoJtp1wr1ClsF+2Tz0vmELEd5n/psqWd0JOCC7WkKnp0gUoCoCtLHd9A4iHpDVxANe9PixSvQ1OznOWdcgaoFDzDmEi2Cgea9RDhEq1DMRW8B1UOUqwK/p/5i4MfNlL6mkoCnzOZfq0SPrF9iE4B920/wUwJ1dOV36NezqWay31zH/ZXDMt9oh9yUR+jUK7AVZRh7LiFkBIYBw5gM8h36muplLp1O+mTAiwD+JkuXOriZYtC++M5ZIPwE0ucg3WM/eU+UXH22dsT+eMMZ54SvPeD3RIZqzWUtdkxLoZHlYXhfKNEAvvvVkEogsKAK7+rT5ugq2UsanuCAAdELq/g/rOWuTeeCUYOgAz/CvjRnrRSMf4F96EavQC77LdqG8L+YK3aN3QbEsYy9soU1QldQ2sdEbaidqaFFbaTIJf12gsInWmN/xW2Qtr4RBQJX1fiQPiQ9AekTyVruPPJ6Ulp3zGt0XJehbUh21lsKQWo+FmwGhBto7VO0TWT/UxQJX+89BqkLl207vggEWnqMu/lG0YVF9/f5VPu9ecavwHTgasZvAM3swkVXwDEHDvq3oDFnunPzKG9kTXE9XiGnL/xGRPw82wGx+zP2/77vBSwRvlB9YjW51e9qUSU/rj0rdpSMMd8KcFRfo3YcuNeE4pvPhVldPJ0O/nxgbbt3a3t6JGDqiOcN2dWmz1rtA1QnIp3XwFhGwSBGGwDfQGhHtbiisoSTk1Ot4lTpiEODhFEUvc03ubOX6AbPSY+vINB/kWl0CiUk+dMCA8i56Im3nUrKWgtHnHgUNWKmXbFpuC6LKygU3K0x+nfYwSPyFkHyxC1LEbAMFqZPGUAGfTqV5R+VZbthr5qVMtF4O7dxJ2zKeysgB4e8wYslFELoeoHuEYcuyz0IIj8jWsaRYROMyp6GoeT6GWiBrmFAeOUmgjzs03B4xmV6ao6Eu6NTCH3IAeplCWF+nVNyU3lkZLR4EDPsFRLEBcXo5LpWkTNtProzWk7tm1rTz/zbNuw8aX26muvtT179rqeTA6UjYWoE/D8QZJ1yI22SYRVhIg5ExBEWIiv+srMliNPfR9j4Fo29z+SaM/YWFuzek0744wVXbYNQ7d8xfK2YvnyLkPG5lXLhwkch1kayyh6xVFMX64cIEJn1JuJDK3RLxz8CC6EDqRAR608XAfAsyVYFITQX//KBq+gjL9h8DEuzow11YgZ/bGSJ9dODSGHUYeCFX1Y8t1Dpnbw+gR0qfXSGhf90pTHGFcoLxF/ScY7qp5ksSQIUJSWjAfIeuouGLO0jwCpTuYvKpscQDgsBAWs2TieqclKLQVjkLoWUaSr9UKULpMdo5Eu40b2xOvOTk5qeB5++OH2T//0T+3dd9/V561evbqTw6Z1CuvpsssuU/3g/d+5XywAjHv/4ZK2Ix3YUIcRY6kawap7jTPCWmR9koHkM+MwMkeuMTX4waEC7VCAV3PzdcwW4xrBhah2huJl6rHpgVxPczBmVDD0S+wW4ATXSOaUNZDMKc6HnRL3cFOWQJRw6m1QiwNwSBBoKo2EjuJsVE0ENYwcckaKHeCqV1KpJ6d2m395MMaFsYiUO2PMHuZ+MO6ukXRwoP1SfTBdFN+z66ZUQ4GxBHTaJPSCdgtS8cX9GeQbUuYkTcStkEt9qxXdVK9YiqEJlAQKKIB3EJbeeIx9guWkRJP5CsNDQUdX64W9giLsfnM67KXO7CAd28HvrKzs+vHYHPZmXt/V9Kr+o8BL9reGoShPJcagtcb5XABZ1oGFJVwD6ODJDiZjZHVHaJ6mkAphHzfCrr2FU1EBTqi1UfwUkwDHHOaOssAVDJQcvMFKi+EwJ3w2gR2ZJmeNbf91Lkf0rGqqE4RHoQ97EFEqiYtorN3Xt8t2IjBWoK3AVqmSe0wEyA24ppb2Q9jJlWeuNIUeB1/20I3V098xtHrWDX9UlqGykmoQrv1oiiPvV0BYTnDWNc/OGgtgyd61OJEzNOozeXqiIdmvXne6h9PK1KjOqpzBZAmSjQlQgA3l2t5DFg1T1q8cVNmDo8cUBGSNC5Duoxg6+HYWSYE5wRlgJn0JCR5Kkj89B2Wby1cQk6P6S+rcqaCI63OuYMPcTN3CeWJFlBp0KOT8PSJwfL7VLL0fun651Qapy9ZW1kW1npXxwVfhHOd3CxctLNaQs3dRtCWAJttjhpNrQwOmWqExwmE+56VnQcaM0prJSWfFmWNRhd1iJOJeqdlSFiiN28tuhFpqRd4JM8dQ2exjfSmvPNDE5GKuAAqSwTVjxj3ukm1Mti1jolYCKn8a7to7uUTH/qhZKeUzlj0RPRracQkKyVcsOq18AbWbCUhoQRnWdvpzm/VjZz89LGVr2HPFfmLPGHQwzb/L/pEIKfEUBSrQMss/4nzg+aFCKis624AJ+8Zr0zX4UmEunzQ1lQEGFYxVqZl7lec86/nJ8esd4PXKK2hLxT1FLJHPTHa0Y0PMTMsHwg8B0MePoLaUM56zCDYK9sRgrv0u126bZWUWFyVZlIdY4Vo+tJh59GQ3A4p1kbn13A9oHANAZS3idyZRkASK6qBJKBVjMMBbwMJ/U0D4/jtb2sljH9Mwos0aG2qzcCSJ+LXpaShPDaHrAvlncHSwzQw6c+YaAdYJN+QMYWoIaUo/rD4589SGQjz9EpUh+DGP3Ag5X0y4aBylKuhI2sdxCo9THxWp/NCIkkUENRS/uXrmSFmLAxQBj+L0a2CViodzbg6y+3kZ7YpIgBAYspq0FSi0i95OqdXp37DJJCqroHpGU+R0QOG868DtE6yo/88Bplq6akNBBpLXkuHiX9FrK+6OMmi/I5qMUoJhNhFGKBSBBJ1B4+Nc25HnkDOKHkqkuNIq2g8aaBSbxZtAASeIcdi7d5+yhdt2bG+/+MW/tPXr1+t37k9nhUAF5JOmFg2PENRWfRxZ6MpE2UGZLQeeWq/LL7+sLV68pEONjLy6WJ3AX0jT+Oy2ePEirY6jKDVNOYADzeGz1EC1eqVZEex027//gByHOGOMRUAI1kTQ+lAUcEosuW+uNutd6FrJ+dthMVgQNCZjaefXyrVuLI3kPD2hLE0cpGjhokUKLjm8JN6AOmCtu1B3kg1gzizD7vpAHy7OCrJ+3JvNKlSiylX7FA4qaI3cizIXKHjWocN7oAcnWAzdFYcOZya0WPahnULXRdopMJjDnsGQpq7IdDqjnRhd1qPq2GpMnHhHyc3AjMcsza+dkcZx4l8ODMaHNYexJRv92KOPtt/97nftueee65wighICJ4Rk+Pmcc85pX/nKV9pnP/vZdskll8hAS8yq5lzILapkFRhEjVCBCOvouCmaEeHg7yDS3Me+vXvV0kCtb2o85UCpab3bH6QukveZumTwQCptJXyU7FyCaKOyBqWyx5WRKYdCzZJFZzaw5uyXD2LTJqlNLaefwLvEZ8yeYM31REB8TUuLe084643NPHjwUK9xLkJZEvhxzQ/riPUZNgbPT/ZVmf6q/+QeRJuttiayPYWCsmq6oKscUwFbPgVsNysYkGNd3zhuYVfoXvoEOMgYwFxQH9uxMTlbOYwPHTJFmDkN/TuZb/egM3vB9eKuxYl4VC8j7yyqkP7TbtUgmlTVLUvVteYir2N9i66DrS+pd+yHFYIdBDAufAWgCVrN9cl0C0CrnnymSDpbK0CtPlsteI4d62wpZ4mk0AdKvKfYH/1nLH/js+MoJxBLv1MHN6aex+nl8/i7nMO6b48bzqYDJfZ47CG0fp8bvL4X9Oc8ckBraj37IuUdCZwDqgW8tAiR6ybjM8TxcZA8rTWuXoo49Xv2aKyWLV1q4YUKYtiH7llnNoazla4fSvP3OJ/WHXC7IY1RUatdw53M3lAJfVXNWmUVeS/XJisrkEvAQ09cJkqEGo/awwK9VJ9uqmEAFikus7/VrsMOt+jURfsX4EPbC/VtthCT7Afsn1K21toGOKddRQmM+fyNenoFZ+qr6+dVDWHVEeNTOTvjmjWB9UNDOnuZG0qGUntLkJjehWpzRL1zgY1qZVCfEaomf0s2M30TDRBaN6E/4yMKeznbqvOtQFAsiGKDsfYIohk/9lvaMYSG6gyVRWDwK06fMlBFL1k+k7KCqHjjw0YsqYhlVaePUKLB4JQ5sVfNPnDP5/TrlG9Za0hlL6IvOhMV9lcyfPxd7KICcy2Qc1zPwvMtXrRIa4Hxx65hK1hrBCjYPoIbzkxsdloQ6HxF8bwSLQGVwrzhJqSQW2tc7KkCd+wLWhk/No5nxi9KH9CIvyhAydj2tWDr/DL2moKi3ty6vcWJzv8WMFM08i5xkhY1EToqurbW80nXHlMSxFgJfCkgzIwLZ98NfpUoDSrPk5MdbTcAPM/I/WHbPR+83kJQyrqW6nIAG/YO6wtqHMGsgJ5i8yhzO249Ad7rzDTj6L2CfyUBr1JNNa2ZntQGPwTQERCSoKjaKZd4ueSI68eOqbSnFHOZ4vixqSX4dAHh1Ol24uD+9s7Wze30iSNtbGRA36PDgxKVETNd6UiCQdcQtuGZNjA80GaGrCaqetEKCAkKSSrysDNC8QiG4MLPVrYQYRnVD5KFUePfoU51LZG7AsJq+BraQFQ0GdBkxFhgKr6toFLy7dxPceFFc0RdrIyinBAdYm6Amv4woKqpw4qTEqPMe0J3YUPLUYb/XChEshuhFGnDlZMifnzUSe0319wUsaJOJ6GmhfIl46O6CcQpOKCqPqGHJJuHr4OsCv/tQLl2xI4X2TerTgbVinKm6CN1iAitUS2BaU1Jo3NdZZiq9lFOTBmlBE8sdNUytqYsJI3c/+Ef/qH9/qmn2sEDh7T41ZC1kF1whRnRunqZQ5zrFcuXtVWrVpt7PX9BW7duXbvoootUB5Zm1wQDHW+deptStQTVCg0w8vkS7KgscTYOfkAQUDkdZEOqvtPIPI6z68VEPRNiWWtlwFLHBKu8jlrYbEKeP85RZPcjqOC6qx4Nxul+U3PlCITqPDHZqeLxN+ZV9Eo5nUacg+IrwCv0KVSROE2ifXA4i15ZNNi+gvMgxaFpiNJYrVpwoiKUpCC2MhEEZFH/k0NdtKNkmwNwsHa4z1BUWO6ip1VrGCiOGDoHQw4hfYibXpv95gyAW3nwfK7DM20CuW7+n8zc+vUvtp/85AHRRHft+rAtXLhIeyXONIf5Zz7zmXbzzTe3L3/pS+2888/Xs7p2jKyenViMewxnxjmHhpDvE8fteESJF3W5eb4P6GiuQ4ZC6AbJAohKgayjgEg5zYep0d/IT5sG6ENiQOOvLG3VRWRdcZ3QaIIGJosQqlcOOWUnigKXYCnOugS2+iiIBqxcq6GeeUUjZK9xsAFKuYeYafaqoym6KEJIobmwBtiHADO8xuvbGSTbM9f82BGhkbYDFVMXS9hGrTQ8DgHRXGPioDJiEWJ5lFhMlO0YexzGCPVoP5TKnrMABnDSlgK7vGzZUs9H1QN1GcByKHtBhnuKBajMuIc50AuGrAKKI8u9iJZcrTz617ZBI4ApA1euSXHmK8EG4+VWNidVA5IG5wpgT5/qRGSUkak6M9Br9WCrYCm0f65FPbBAjcp8Mw1ysOs+Ak5gy8SQKUeDuY8zpnWH4qvKHtyIOvOpwEBK4raFth9pcG0avJyhPqZClACjAgsNm9eAtPf38EqQFnEmOY2ldsq9Rhgj2dX0tVS9colpBFgSot5XPx36F+snwbocuhIWU0lGraWoP6tXqoIHQGI/VyiBnwQByWYwzg7+2A+x03L0qtUAz+JAwvuQ30e4LmCea4Jw7t1WK43asaGcZelDl96W1C+xXyIaxXXcYsLApZlSxRQpp1N07OplGJYGez7BJ/emTIOewz4Wv1NGJBl1MSN6Z6XXuEE+i2yg7wD457rSZOajACs/rLL+3hvO3BmscSCehu1RiVcZUM0XYLDPCoNNUgKeNWbKcQkYKSN71KrWtmsOamM/OK9ST+2yEftBXNRUyzyL9yv3IzsotdjUneIzni56Z+paKwM8MiJg1HXOZqvZPzW9HH8nGS6BiQJ1emcp+4Ox4Rr4yLzHOgsG1mX/C0Bi/sWqQoGa9Sr74cQGz42NcEBxvGuZ4npC+1qpDQ/biLkLMBWf1eCD16Qp+1a+Z0B8rpeKvToDeF5iW838qIxi1c0moE+2i/lKxlsAdAlHRsHV9n1ae1GsP5XwnNSccz8OX/zZfHXnLfNW/QrdQ9DaERKOKbq+7YU1N9wqI0JYZsmkX7STLi6xSXlAL6PnGtfYfJ/1zAfMOQskMQZKcuieacfhMrgkGiwCxfxakTgCQzyTmFLUIVbrjWRTQ0Vl/OxTDXwayijpvNPt2IG97a03X22Tp463uXNG29jwQBsFnSJDaAKigsGBLiBsoo3ODJGdSPNPjBwIr7+Hh0E9htQLUIIzEsxwGwq1izjlQnqhWJEcF9XFmRtoUQx4GjWmfqlfvjb1KAmA5ORJwMI1AoxgUKpkV5iQoP1xvuPIO5i0YQ5NIyhbPxqpwS4EPuIkvC7OLwuLwxHxEq4ZxJTFlQWfDZVgVZmlqldw4TdfJc+FBkMAACAASURBVBpTmQGrrIFI+tB2baSDF+5XRfqz53RKU1lQ3IvUsubOdZ3eUZpNE3BCnxkRYg41z8ihedVBz3QIFaqn7Eqh0Dos6NFTGYmtW99uL774Yvvv//3/ay9t2FB9mjwHaftBHeDEacQeDinIIEj4zLXXtptvubndeeedalMhmef586zepZ4wRql4LpwONg3UHDVwL2WmpUuX6hk4CPsbXauP4OEjnVgNiqZQ7XhtDkargJF1gN5oGpU3UI/ySVArCo7qC+0IdCjYAE1lnUUSDaLaSsgppIdNFfJzOE2pAbY3PZ+Bc8G11HNKNCrLGmPolamkBqEahneZu6oRU8auaK2ufbToBNek3sfBohvQ+qvXYFj/V30ZE9yHpsizQMVhfFljUFlVp4iTCtJasv2ACMyT6FdqpN0TMLBIivvlEDh8fOiQ9mTEnhgb1g7Px7Mr0ESavRTdcA537fpI6q3MJ6gn9IzUijzym9+03zzySHvkkUdEteB6zClrWdTWUp771r/7VvvKV7/SLrvsch2g0D3IBom6jLEnYC8aG2PCNbhHSbIXXSyOvwM51yGnqbFVOx38OMB00MdXqHrsMzmu5bxasc+on1TSKgvP2tZYHDuqrBDzAcgihH1qqq1YvqLNV3sE0864n9R9LV60WI4Jc+YgrJdZFJWuWAk409xvMhFWFjWdO+MStVfXozgj5oOKDIbrhpw5d72La5dcF+55ha5mtVieLTXdcgTK1isoGkC4q0RUqvl0D/hIFs5CSs6yAC4awbeDWC0Oup51PcGFqFhiLzvaE05dBYZyDKohNs/oei4O+MmumTfIN84O5xCBOmtHgEtRPLPnEuyxp+NoL1myVMGx23xYjdqK2abjh0mQ10euvb+flNBoekhSOyiHdbRo+BPKlMcJz/mU1hL8v/c0dZ9Gt70upuXoKoMGywP6G/TBcnK7FgzDtiMa73ImGG/2sZzsKlvwc9tGJsuWYJJfsUbCXgjIKgEw6lxK8IhzCycTmw+1j7N6z949sgvKukj2f472A2eqhRbozTnlc74UiXlmPVfUjIsBgT3VuUj2FVtcGgRRIsV+YscAvdh7vF+gcglpWS3S9Futoyk7aylvYG7Zr9gtbEcAS2yhMlzFYumCuDTFLZoh73dLmfnaT+xP1wuaISIQctYsnS+pDWRt87NAnqJDMz88G+c6NnrxkiUWoFH7Bo+Ty3FYo26twPOm2X3UPVkL8kFg9iCyNzZLZxrX6WqTEPWi9+OpU86glQo7tE3VO6p+3n6Y2mcVXREbwrhwLthOOphkrTkYTnmGgSQlAKTN4HXUa0tg8MftlcyGoX7LgWpThgj7p7rIWoOq6RqfrWyMQIfDRxx4VwDFtZgjzlS1bal2GyqHKAqgWS8TrovHvg/bbqifquba9XJiE6hMw8r0fLFmfQ64MTx9bBlrlVQU7TegH7YDNgNjm8CM9wWE6T9zBNJJpb7XBiaZd+6bZ2J9c2ZxLgaUC6CCvyVBlCNHOkpi125nfLwD2BK0ReAofnOA3PwbxoB82WL7qdd2gd/u4c25YpAuGe28Lz42f2Pew8Rgf7BOREuugCmvjRqqbEC1WQhw4Syb7VTsY9g1YhJp7bgFSQAP7D22KL63z3wDmcp0AWhWLSm+g+IJ9X52CQG2AZvDWrIfQBbVdXxS8S9gg/tRprXGyaCj/TT7ptg7g19JFkW0Umd/sami1hw9CdfbA857/cnPKR/wU2QIKyA8uLdtfv3VNnn6WJs3Z6zNGhlso9WDEJVR1EIJDckSkuUjOzg0NqQMYRE59RoVQk77e2yUdPeIVEYRl8HATU46ksc4xKkOOspAeELhoZujm4jcBw2ZQTtTTLBVdXwQ9Fze8nQlcOOeKEGaukVXktLq1VP1WDlUlX2srJ0CN0n9h7JqARpTH6r5dzU91Qboa8Yp9b6ZJm57KBoR9xDfuiZUxiPy2YUS51k6MZCqSYoojg1ZZIFN+cliFiWl/xkqdcv9YdhRAsOBdpBsAQNlo2hYO2b1SZ47C1XoS7dEPdUKlvivGmBysOzdu1/BIKqjf/jDH9qHH+4STTgZUTmCpTg3NQV96GS78KLzRQu9+ebPtUsvvbStOWuN6Q1FUU2WQCqxJ9z4232hevLOZDA4mFj4jIFee9JULuaWxrzUlu3du0coORkmgvQLLrhADjbzkxqnoElBx4OAq9dLIYgYAtMgi3tf9TvQPDkoOOx0ABY1yCpxrjsQIq4m5z1xHtV1IZNeVAQFFsqYj3r9F405wgChDOsgpCGxDlXXtqgtiq2iqXiiZ1kwxF8ECQ4UbIRcl8RXF7CUg8Hh5x5WdoC0/6omR45eqaFhPNMOhuCkfx8pM1TUCTkf5cA402JJ/NC2WG9BDsm+ExBC/WMfha6H0aUn5ebNb7Ynnni8vfrqq23P3r3d+rUEthH78y+4QH0sb/7c59oVV1xZ9QhGWc1w9Rq2wlypoRY9VQFOH/qfw451L4eyVJAVGNQBJFCmbMXkhJ0ZFaorM+YDkd9Zra7XPNg1Fr26Os0H9zHPNQ1RwAXxNK3bAVrXHFi2j36W1NZWC4baH6jxei068BQI4VyU5Z3UYNgHnR0go6Hduhdg4RoW12ZZHfbkSbJ2NHuueuSRka4e0u1r7AwpYEB9mdoSKNVZh3U4+QCMIFl3YnWHKHuux/RgfTizGiESO4WmDQrEK/qe17afN3PCZxGMcE8R0NBeKnver6aZII51z/qWOIAyKsfrrDPlP428FRzrGa2Ih20gAwnYlf/P/mbvCywR1bW7nPdj1bHrnCqn3IGVxw7bk/VnkZ8hgWV+vYHUCE7E1sbZUH3N4JACQvaHVTvdbmVeZeYAZQxsDOp1HU201v3BQ4e6cgFlEuXwlzR97SmZn1IBR7SIuQmNM5kwjIKl+7EjMxJZwldAtAsbqiCjKG1yoBWUzLYtLCBOqtVFqzRZPSbOe9r1mbZzzA9riXoyaxfQCsT7mOtFuVVgl8YJYK53vhoQ6Z2VUQSWY152grESRVdnlO0/60DnVl/WNU6wgO6y9QawRxRUEBDquUo4hTXG2lRgPQBrZEy+Ez3lEsz0AyMoHDN+zB/nByPDWaJeoaWgi71zu4JJZ3bwZcr+RpcgfknuHV9NLXAEKrp9gwOrwxbhGB6SkqEAToJ5nXN2SoerbxuvzzmgM7YCwgSc/D3gWuj83F/OG62lavoecTwCehgVlIewrrhvgEPGRH03lf23aqn6xAJCTkxUWUaxrABcJM5GK7Fq91C+Cs/PHGBn4le4zYIVZ7EP/E3Ko3W2y5J1ta7OkLF+OK+dRTStn+BCqpTFEHGgM9Y1pme8beO81+Tn6Vx3bz8B0uVX8Xw8e/aHg3KeqxhalXV1/Z/3BGNJGQfXE323lKX7M6bJKGav2U6Z9p+AkznP3IZWnp6cAfPT/zD3E2q86M6iGdtX7/dvUlbBnsk4RN1cJWbllypL2ymVe1/5fLfPmUy2kkZR91Vgau0H19h7z3I/9k2sEpy6v179uBvHi61SYEWUVcO6s99ue+Tkj1tL+PkojzFYjpAU9gGfJKC8/Sy3dGL+A8rze7Xq4Ju+2n36DHyOg1KXVbAnuRd+Zu8zVk7KzPxbMoT72uY3XmmTp4+3eXNG26zRoTY24qb0gxW5zswQaeI0DCg7ODxr5BMBoU/8wTY9SfoTFB30xM3oCQ5w9k+cPO2BqNqTLnmhRWqnUH1CJMbgQnxe40mvWkVHRN1G6lF7ev08HNAUz72Kh40Uu9gfxDUCBUK/qomkNlGQZ5ygcjTS74WFIcqo6sxcvGzHxt8gZ6S3rT7oVg9cL8Y7h6MOJlC+ov/JYSrnJLLCWhw4aX3XV9CZ/j7VEJPfBR2VImgZGS2E+uI5OFh9KFoRKmhRnGPGK8Fkgj5wAPOxXZPJ8wU9duA80N577/32/PPPt9///qn2wgsvCH1Tw+9SX80h4kJ90H5QwTntnq98uX3x7rvb9TdcLwRYToq3oVHgatYaSXZBEqJVjAkhJ6AATd63b7/QGGiEO3Zs1884HMzNR7s+aq+8+qp6x0mUZ3RMgjNXXX11u+iiC9XrcO3Za9uq1asULLpOwahykJagY6GB4RhKDKkaZvN7DjoL8tgJZ1ySEeGgxBBy2MQghdOeYm0Zo3IwlBEv4Z3U3MTBxtENcqaWBxVkuHaQHjTHTV+sQyR7wwBC0Qa6Wt1C8UvRVk7kUKGewyOdnL+uIXClqrvqUNHvQUC9DD7x1dFtpeBr9DqNc1ULO9CUFUgmns9lnBlz7p2/RZmLC7NmySrQE/PRxx5tG156SX14EBsKvRJHCMROiqJ33d2+//0/b2eeeaacI/Yjc6baMjlBKJhV0CAaiANj0GU+X5mIPnq0jGvVOfejmdkvzDXjTm10soUYb1OKhsQc4Pfsv2RekjlTlrQo0BhwDL5oVWpU7/YJUtIsGk4YCdp/Fcz1xDYMWDmIZkydTfBe7/V5lEMhBTjTSVifcrLymVCL0vhe7Xhmd9lBKZhNWPDADaAH5My6RYnrrEyFho5pYMKUUhfWm4XAeEx3QVp6fkH50loZGbGMvShYFoRxBtqBEWcJh7ZBLGcTWfsBQAx29Owyc6ssILL4yhw4y2j0dUDOc3qomVZLzzdnDbDhUeXjeZLtkj2dO0e2Ks9jxLso0EUNst0zrSd1PgIJ++r/eJ9Fkkp0ZdCOA2NsaX8LgiWI54zBuWBPuA+m3aOcp13s3TcGVkWdq3V67Jhrexln+sXiDFI/LFpSa1qDPDvOCY4Mc4niIs/gnsCmOY9U7WDOqThVzsCbUkcQkwwb5wd3ydmnYLyU8YYGrBYux/JYgUdFRZSDVfcgUCP0pz414M4x7gA270M7ZF5ni5cs7va0BYwARKb1rOm7y33p+gk26zPUY5UsY4lhaF7IKFbZRdaSAyln5AgSkoULSBggWKwEtU1y8BLKOmuPecfWQmvUvpwzp8tUk+UiaNy9e4/VlotmyHrgbx8fPqyzTnVkVadIhtGtuWAzWFU54yVHm3YrCuJsB9nDyazYqDug4VksumTH01nDXgaDceT5+Qx+z31GhAeRFl4fgE8gDtnLUm0NoK1yl1L7JsAO/c6ZS1M22TcZN+y6MrslimPHmbq6T7Zb6mxiqWKyp3yu9c7Ezo4V0yF+G3POGOFTYOc0IhWYusbM2hReU9g3g76y19UDMvOr4FY1kRaU4Q3YkLSRYT67ZIPaLfTanMlGFCNKQGOt7QSSYmNUooE97nKXokgWVTrgpspYKtASSFGK6fydueYrgBB/T0CacQsA4jIaSguOtX379nV7hAw1X9Ed4JqytUXHdEnCbAUvjE3KegR2VgJG/l7tpX6aN9fl9aoprp6CzIdAm7BHip0SAIbzIX49n8frAhhxPeaYz3AbJvv4/krCyz+7FZVLApI4ULmCVGLdmg0Dyh5mjYpNhoZC0awdbKImP94pijN2nE1kLHNdgkTG5sD+/RWrWJiMDCGvtRr/kc4GqFyF/rY0rT9wQHYuNHb8EJ5V9/B/VxklQzghyujmN5whnEuGcHSwzaqAUGQx6gJncHQJklqbGXYfwhn5ofEITRUlGDx9atICBBwAMwNtSAfDbEXDJ07YcZJCWKVM2YzK5Mk5da0XBibOF5MpXngdCEZAizZZ9UfJxGVT6MBhgw1bmZNFgAGX41KF3fQrY0NLTvaYi3BDgczhFadVQaaC20IXQIXoAYUDBLo76QMW9DcotBZu0cPSuNpIj1O+cU7DP2YSgwL7IHQmI46fxoD6NZQiq/+ZA0c7f3KMOEj65LHDjZaTXhuGWQsPmVpP97SpeoC+ejU2nKkiOD3eCAROrk0kJT3cnnnm2fZ3f/d37c03N7edOz/sqI/cE453Jx9eCOi6dZe0L9z5+XbrLTe3K6683On3kgtXQewgTpupAc7iusWD6EEgdqOjbffuj9rWrVvbhg0b1AeR+0MRESEbO7/OPOj3h6CnVr0LyNboaFu0cKHodwQPl61b166+5up26623SrHUmUY7eaEBMJ44QqzLoFp/HBASqOEkioYFhbIUplL3IRQswZhUFUtCOtmAKtwPco1zwNzn0I/kNmuHuRKKXkYz1w1wkR0ZhD68dZk1Gd1PijvI6FcdrmXPoeqYVslzR/2vC2iVncfxN+XSilkGU2JMGTsVwKvOyRL92ASyXVFYVFBSzrfq7iqoZo7JXDAWr732WnvllZfbxo2b2rZtH6heEMqwZcudqeceMMAE97fddptABqjIrmey1DpDb2fDWQ3XUkxrH1DXyrPhfPFa5jiACdfQ3xB0qBqeOJu6btUlC03l/hWMeZ0K/e2roYN2SMZ644YNQvItboPtc8NjQCqpq/XZNM3Z9HS78MKLlNk+++yzlU3x4edjK5lfsRconh8eVgAVehFy7BK5GvXcYj9Yf3L8Cpk1fdXodeyZbXIaCjO3UD3droe5itJkVNVspw2GgH6yj3NQdQEh/TJF2zUdki/t8QB21YewJ25gyn0aaWOEuSdRm+aaRq7MpWqpeu1xvNViO62KbNCBxuOmxMlB0ziQjYRKSYCc1hN2FnmPxG0mp5R9CCVIFNDY59qHPJOky8sZw16GRhm7H3EUnld9cSWIUT1noVYVtZQAyei7MwGmqtph6gdQHNR6jEQH7hPIEkOj1PR4XfamVegiRFW04XKSmCecNTnIdT3ey7ni4MpURNHGxJYxes098LqoaTK3PD9zpPZNAhis7oltU+N1BZ1h5bimGNtGMGAnzf343KrG/oGdK9YyNXI+070HzOToFDHLgWZNEDBBj+NzVb5Ra5RnCDofe6p/S8Qu9tKArSm/KaEgeMQfSWaG/a/7qFYRLD/uj+fM2JhyaMEd7tP1eQZAQ+NOduXQxyiDW+FRdhXWFLoKrOECT3mP6KMjI23J4sX6GUcyYjTMpRxhArUCbRxUm9KuoH9wSIBZ2rcoI1t9PmkdJnG/yP+rT61tSPyiAL7MrQDCagGQwILxsbKzwansicwj95dgRzatgF/ddznmrGE+D3tCJluK4+PjXfkCZ6tqvYo2zPPFuQ7zLAFGXhNaO/fLWcccqM3QdBNlkHWRzDBjHkVZsv9kPXkut5uq8hHa3BBwwjqpFkH4nrCQUu9oCqT3wvCwFXvZ/8lOap1XHbdrck2Vlw0q9kG/D5f1mbNXtlsiiPSCNJMntgLbRCBGcO5AxZnclKKojcUfBYSxXRFIYY2YhuqzkP2bXt+muPY0CdivYltUyU8YNrkPidUdh3XhUg2tG7QtykcNM4h5kM9SACNBpfzkWpPdmikRNhZ3f1Dp89ilDfyb2ux+QSPrXHAuAvIwB4xbX3KoAFb8GZ5pfDa1nbbH8Xks/OTAk3nA37FNLhpx1faHBhwmCuMhO1n6Bxo3JRhc82kxH38noOdvCrILFLJ+gcce2jjnmGxoBavsqX9jQJgMYQWEY4NtrCijHP8DoYzOQCBtCgQHoYwqTnNGhOwgP4Meo9Y0NjquQBARmaGhkTaqxs5kONgw5suDaCU40UIvNNmSrm7sqL/L0Hiilb4ubn+XASlnO7L+qdfI4c7rQr8LWoBDoLoj0RxOiTvOYDogdMATZyUZNRVBVw1iKAJsCtdQFX2nqKMYXDY7i1lUiArIslhzeLgROvSKoWpm2WssGupB115CojzTQg8ZnKTS+zc9Cy2L0sHWoKktZYxEd6jeL7xPB1r1yIsKkxy7SPNWHZuNGII646JE8Rpofb/+9a/bf/kv/1UZOrIHKnivxeu6tJGSVCZLOdo+f8ft7bvf+0674ILz2vLly3SAiYJJ3UQpXHXOuqiQRqPZ+Go2ffjj9sbrb7Tn//AHBQrvvPOO5fXJ6Jw4rvkjmKBdBQG/hGCCJosuclQIq0UYjrXzzzu/XXvtte3b//7b7ZKLL+noOwpcCs1LX8wIvYSukWbCOEsydFLANI3NdAtQK68Z1f0U9dJBv2sSutrAUvbCIPKcUHuDjFrxCuqI27P4EHM/v9QGdrW1dXgZkbPDFhEC1owNXvoAOqPZHziGSsprmDs1kCWjrQC5euUU/YE5m5jy9VRLUvW7dl6n28eHDutv0HVSmxCFVRw/8+AnPqHAyyHKumbsofo++uijAh02bHjJTmj1ItMYiCZqh5Cg/sbP3tjuvOtOBU3QLnGqCMyDKHNP/raTieMgQYcCaDCicq7pC1YiT4gT8bmyC4XCBbTJgRzHVA3Eq29UsmXYoA8/3Nl27NzZPty5s73x5ptt/YvrFRCSbTb7wcFKgB85oKXaGjEbqNU33nhTu+KKyxW0vP/B+wZNqn2Os82wH+zoJcOF44PzIRsoB9riQdhUDiExL2Zcz8JhC0higImgz4GbWxhQA0oWkV5c1IEBoLm+V/VGZTO5N4Kd0LnITii72pdhTpuPbv12NY8OxmJ7nA0y6u7sX/WIRBlO/apK9bQYJjh17NvYSx+ghuPV57VoggEoQrGyDU5Q7vXH7wh4I7bD3qGNhRkBMBAcoATFZu/z/4AVybZYpGXIoEDV2qVMgeeJ09EDaLSi9KwBcQxsmhKU+7eT6Ax/UHfWkoUKyKKaxSIacAUNbvnQ4+T0xH681viyuqyDMTXcriBHgZ6ctwHZfu7DqP+05jWUNeaHc5DP4mdot9gPOzAWkJNzW04QomRy9KCDRv1QEv8WtbCoiOl4Ab2SbeDvyShw7/EF4jxFCp/7YSyxATjrEk4qKpnOtBIfyjP0bETVDlUwnmfurl81scqwUd944oQB6wrINX/Y3zB9pukJ7NdpLVcfOu6de4zQV4JrMg6phXY7GEv9GwA2pZXrUG/G2qaVRWjH/VlUs4rc2zjXMXuq9poUg5G8t+qoeinPtjiX1nYF3oBuYp6UAEc/Fc9sC+zXTBcUKjuTbE9lBBl79mzqyxVkd8rCzsdkTgPss+4IWAGBYR/x/1dfdVU759xzNZYC+dK3sNYlY5qAcGDAaz7ZN7FsCkyUX8FZUP0bmS9AGs4qbobzwzbKZw3XQGtBgfSQQRhTSQuIkS/oZwhYoP6FasHmmlzOI4BB4FT8oblzZut8DF0295qAKNlUl1qZuswaSwCXfcE6JtjLHhTYpdIV+m1OKhBKJioK7/218rEBsT3ZD2oRUowpnlfBZ4GmoUkSwOBPsceo1bcImAOwnh2roBY6Y9XHpqWEW7DQt9KZ/YBcWaP8v777suLSIZFSreenu9+ibNvOem34PHQQzz3L7nOuVUlVl5lTZjWfj29sld/U4pE4AiyGncL4C1Cu3qHpk8zajkIpayP9JJNA4W/YQbetKYaOkh0GRqIpwfMm2HQwaIZkQLF+cCwBb9hqzH3UfDl3zACgp3xgr87k/9EPM8kQ9iijiMrMSkCoroMEhLwPNJzwcNCBIG0nVEOIs+FgkJ8TEOLYoUiKyigqpZLtHWIwHGwgKLDzww/1s1V17OhiGK02abl5URq7b6OaqCT0L5zU1MSIJdMURcegOKlvwHkhres6GJAoOOferMk8mkZmWkEO8xz07Hopds00CWtgSAg0EDBhYUANIyhR8XAVPqvnVQWNLCImT7x5kHYKtcfGGgXFKchPXxcWQgK3OALcJw4Bi6xDsevg5JpBE4XYVa8jXidHvWoSy/UwVVW0WvOobZCcUYn7IPGeEt/gc6F48lpqBh955DftwQcfNBIy6MbH4k0XMsr1vInmtMsuW9e+/Cdfat/61v/bMNRpJAv6z/utampESNRY0cpIk4+3Pbv3KPh7/vnn2iuvvKKgUIIN1IRQM1J0hNWrV0md9Prrrm+XrlvXzj77LDlvSOFzb9tpV/D4Y23Tppfbli3vtLGxIQUQ3/nO/e2mm25UlsnF91bjSg0hByWGTmtopsALl6PpoMLQWDDCtSQ5sMlQshlDAQNAMHKPg2DqUIAGzS8SxwSLRStOAbeQbLVdALAYb4cOHrQYTWXLWcehefH7KBCa4mPj7OaqFocwNcL0H/fwtAMYQ4PBJODtLySPLHPQXdaXHLMBF/er91plBghUIrvN3KThbIISKeJ1bU5Ms+MgZt8A1Kxf/1J75uln2q8e/lXbvPmtdvjwIY2/MyrODODEMK6ICv3Zn/1Zu+vuu9uqlSu1fiKk4UPcAIbQ01JaC310TrVvAKByPa8zdjhf3I/owGQ0KtunQ6oAKaGs6r8U5TTXBHc9qkSZnVafxF/96ldtx/YdEsrB2Yu6JOshBzUHK/OarGRQQfbQTZ/7XPvcTTe16667ru3YsaP9809+okAJ5426WNUXnaae1uDDZZdf3i655OJ27rnndTURiNSkLQ2BsBkS0Ekm24GDB7SPJEwkBNzjZZs82EaGOFR79QiixIHYV/F8/7zLgaqaIO6HL2cm7IjGbrFmFDhAeVONxHgbVJ/TmXYaeylhFYtluRWAAYEc/r3MtymTQXCDmMduxkbGscDW8pyqYy8RD2wz74+asDM/bn7Nhg390eqo3ieyoaU8vXTZMq0RU5d6oEOYL5wRbuVjSq8DTouX2UHv1fcGcEgvQfap+1VZHTLOjcopqs4pn6OTugSOzAKpzyl11mQHrNLnMzc9AhHcwuFN0Jo5419qsBV4zJ/voGDAVG72YMThOEf91aPj9meAemfVlNakRM4+9pmpGiuEroaHVCvDHCvgLVqkGQYWWDE92Znw9PqNo8/n9StjqhWR2j4Z/BqsJu78zO/dK9R0K9a8lRKLblotD/g747Z/n0WuQqFnHnwmmCnxyTlwbZoDQlgIFr1J/2Lsq0RJkgEpsKp/zSYoSNsEAnbbQIuZ4JtgT7AbzBFj5tYNljNX5rlohLkPZS6jwi5Qw0wc9fZVM24zcQIKswdxXgE6LCLnTITo3OVsBmxWzR7S+1V76/YkNBx3cIsdYc55P8+vtVpBp89MzwmfB2BG6yAYFa+9/np75plnGjWSPON/+s//ud379a+3A4Bq1NKX7eQyRwAAIABJREFUanOEZ5JVM40TUTI3m3dLEZ8BZj319jH3sWDeAiciZmaUINj10S4FVIw5tgc77/6//g6zydnzKkUis1+1f5x/Bw8c7BhbZh+dkFjYyZNQXU9J5A4/kTGBTggDS4Em/bIr4xrRQCkMV/mC+gCW6I19NmfkcdrcWs0FOMwj16LeHvsTRdu0V2LdqCwBRWS1YJij/cAzB4DqgSTuhw0I8frrr7d333m37d23V8EgfgV7GlVkFOPxqc4955y2atWqhm1U8Ahds/zqMGu4d/fpdamBrEef4EzAoAS+Oj+o96w6OgPlBtwEsFU9KP+fgJF1ESVlMpPac2Ss8QUqw851tYfURcB7WuJkVRPdr9ILzZdxxW7K/6oAmTHPuIVJxhyoRh3/q/ZAADbuIbW+yVzLJxJdeMRzUSB0l/RR2ygHxwJrK+MfBh3zI7uGemnVMrtH4ulPHxAe3ru7vbxxfZs4dbTNmzerLZw/u80bn9UGoBpNTzbiRhRDBxuUgREFhFOD02160EXG+ptUPV1DiHgMzgNN51VXI8eaOgHSmBz4Vv/cs29vl0Xp2kMUxcDotZUXRTeq3iGqX+jLYBnBdsYjrw+1EOe8M1bF3+Y6bJwcOF6QFs3w+WiuevoOpoA9yHXqsUJ7krM5gpqeU71QZrRptcEpTu31A0nwl+Csc76ZQALCxUs6OkaXSSyUPBvFtCG3zdABW5QyXatQERtAL4g4F2rNEWGCFNjK4TP9hjHz/VhJUfNaTotoitXCwxtuqO3Zu6898JMH2tNPPy26KNdh0bpBLaILJaVdqOD5550nxccbbriuXX7FOmVH0sgToRnGLlS7GFw+i56BNBfetGmj6IPvvvuOgkNqyHDMeD6MKP3mrrryKgWDa89Zqwbly5YtV3CR+WTMPty1qz3++OPt8ccea48+9ntN+fIVC9Wr7u677253fP4OoYF2nC3KwvpwYFViEGW64mBagp9mpuN1qPp1NrbQgXo9xuys9Wg3DopSf+UDMcYdo0IWk8wH65BDAIPLAYIzbjltAxcBQ+S8HTig6xgZc7Yoh6RQKDly7mcWWlfuyfWQoP8GasSFl7rfiRKCMi3Pzq0V1Ux7gubrOgFnGZydZi2EFmEpdCN3Gp/U8ZVhxdHB8dy+fUf7/e9/355/7jlRgxG0wFFLVsg1GTRlP94uuviiduNnP9u+9rWvt6uuukpjLnCnMgMyrKKCOmsZSWohh2PuuccByr6NXRFVowryIyKk/V/Ir+4DypIOOSTHvR95jWrVCAxOntRzvLXlrfaLX/yiPf3U06XkaYEUZxpcG91RRKsfWrIbHZo5OSFEnD2EYM6+vfs0PrwOB5BemxwIEVLAXt599xfbrbfdqjGhNpIxUxZJqKTXNPOrjE0F18x5Mn08y86dO1Ub4ppeqKMDYhO4H6sV7KBREsRzSIp9oMDH2YsETUbhTcdMmwTul3vC0dx/4EA7euSw5ixNiRnjiLOYlk8PWeh2AFsGsIIgBzBkrhKclG/RobzZu6GCG/zqKbtZbZhSh1naZxFw4NqqCRJt3RQufk7ZgcQYBIQMyeFRTZPOGjsLAEMKzApIIOjFOeUZtBclv+8ASqdP1Tb1fldBNPa5xFAIDs1gMaXVKoLQmY7WZ9uGU6/NnuM5TcOeVw6dVUeZJ4mWVA1zgnUpOiu4s1qjW7X0MoQKIqdMxZYdSK+uqbI5VeIB/y41xNxPT3kRZ+1EO/zxkbZxw8b29tvvVA9ZK9HiBPF8YhfUfV988cXtwgsvdK1r1UvFLifQZD31n62RZA94rNOuelQ6O2RbwT4jsJA6aDW0FmOlq0Uyk4AsHLV62Exl+US9TPbX9j7fYncoOPKZkMwX9xIgM02qZUML/e9fdypBiZDZhHuh5hxKlurwxzBdLNKTfqNuVWDKr3yjyjAKvpfYl4NFB4IlLDOJwu5hBVkELNwz47lr1y41aN+7d6+A4CVLl6jN09IlS9wjWDVwtqHpzSkK22zqck3lNMOqzo3KmBuIcsCYOeDM5byHUbF33z4Fuwc4/3fuVHsh5v7c885tf/3Xf93u+ZN7xEoiseD2DYNa65SD4GPq84oR8NFHu9QiiDXIZ4Su32/bOQd4vuXLlrezzzpLfgP3J5B6eKRPLZisOAmOYYEn/Eu/1iiMqt3LyIgYHG9vfVuBE4A0a4kvXnfk8McdDR6Ac+nSJRLYu/TSde2Siy/u+g0WtmLftwIFtZsoJgsgN+PkAPOk7Lz2jpRPPa4q75EyuYXceL97QJoBxHmN6WEesGOpVSOo5/8ZR3yzPbt3t7ffead98MEHEnfb9eEugYjpORx6Y9rIsDZWrlzp8o3PfKYtXbK0q8eW1kWBqQFRIsAXn0r+b5W2GECzMq1UNaFAloiP9kNlrqMejL/ImlF5CfW/RcPnmS659FIFqmeccYb2PWu+U8MtYR8J3gmwNsgj8o5YdVYtJSB2tvqYfD7OQGff6cVsUIZzNHWeXZaX+tRZjj2wN9yvwNEKgnuq3rSxwm+ZrT3A/PK8BsdQQXe2OJRb7pe5T3uLZAz5fAEfAJiA1p8qQzh5uh3cvau98PzT7dTJo23BvPF25oolbfHCeW1m8nSbISKdBBUjaOKAmaWWhKemJ9r0IJuDYNATpvYUNKefxpkcV5bohJprgxxh6Ge3sVnQKL0xRAc4ctiT0tfolI3Nog9/1hSyKb2+/28MUtTR+tFsrmXq4LyeTLqQfDsBkX7lsHMfNGoDkn1wGwLVrRT637UEqAJjJhRpfpCh9EjBuBtRSR8m07l6VCHXjCUrpLR4ycLKeR8ZLVl9HBBPvlCRykYGxbXAgNtqJGjMvxkDxkv0xmpGq0MSpcw+pbpkODFuUj5ijCdNZVRPGyEfg+3ocegkLgomwGaR0oT+tdffaD/6bz9qL7/8SlGcvFlw0rnn2QgYFNUQ8ZZbbrm5/eVf/mVbu3aNmscfPw7S69YTfCb0YQWEUrU0bYs5/MMfXmgPP/ywWgy8/vpmDefYqBW+jhw5ps107rnntC/c+QVl+S44//y2ZNnydvLEca0XDvlkZHlO1tqL69e3X/ziwfY//sf/3wAX5y8Yb5/97I3tvvvubT/4wQ/1HtBgNlQonWnMGufTh52dAPPx3fcoQVgMuJCbor3m0A/Vl/djSCU/rtq9prFW9mbJ0jaJ06S2Gfv1e66NoV2ybKkPdeprEMFQCxTLtDN3IKuhZbmnjgWSukCTBrd9DerJxhPgsOfIUIl2XP2SFi5apPEgmIhiJutc4gM4jVD6ZuzY2kkCYKBFBwJL0DGhIx4vx9xOMK+RQ6M1blloMQHagISJHnzwF0KEcQKCWmPknB2d1WUl2Ptf/vKX23e/9712+WWXiSaM88JnZIzVDHmWBZYIhlRfIXl5S3bz3DgzUByTRbSIi+feWSpTOxJM8zkgu0GYpXhcDj0ZFJ4JQ84z/Ou//qtqXT/4YGdbtMjqoQk8xBKo1iqMOY7WmjVrtF7ZOwhEhCblIG5ETilzfPDggVIw895mCB30cdC09p0//Xb76le/2q6//johz8yf5fQN9HCwio5XKGOc31CP+duzzz7TXn31NTmDx0uIJCwHarLWrj1bCsFr166VgE8ySgl0HbBYUj5tSUxDNo2Ue8C5YHxQj922fZvmY/mKFe2CC85v5517npBmsmo6VIvO80lKkbNtfJbFaSzswv135QFjZCAtv86zoD7MoR5Kpw7yYercTZnk91L5Gx1tZ65cqQMV1V0FNCVSFkcAZ5wMDjR0HE2rvLkHFg4jgXJ6AhIELl0GlX2eA4lyBESfrho50QxRDay9EYfJAZyBKeaTfcF5xn2SOdn54U45yJJXl/oljIXxNnsO1NEBZZEvu+wyBQ/sERwe1g0OMHuPNc/eZw3hyOHQY19273Ew4N5lrqUGiDt+4piEfxBrOWPFCgV+ZONUX4T6cCncCljt6u/IxLnJO5mflzdtaj994Kft2WefawQ2p05NtQlACTQKJLWPENK49toXv/TF9uUvfVn9aQHFLFBiByklJVairexs1XYlWGT8VAtaokX8Hsdq90e72/bt2zV+AC1iV4C6Dw52Qg843qvXrJFqMescobB+JeIohUYkx2eCsw+MUTJTAe1MNYTl4wyOVCepca7+tmLZlMPOWKrdVNWKJlOSLHEyEdFMwA8zXXio+wz2R2TuZSvkOzjbS6sm/h/RIOztG2++0bZs2ao5ZK28tXlze//99+Vgr1q1UvaJPXkeANX5F0iYDVaOKMaVZWc9pdF9ACbWAf5SbCb7n3tnzQI6UR4AgPbee++KEYL9ZF+JgaK2JyfbJZdc2O644/PtG9/4ZrvhhhvaRx/tlrMswZuqZWXt4lOwRrk+fholBwRmvJb1DHWfZ1NgfsotPAiUWGerV61SC6xrrrlGz2rQzAIppoqjG2GWw7Lly1V3zv4AaEwGlLF46KGH2qO/ebQ99dRTYic5m2/WBfdbBAP5xcuXzW/f+MY32j333NPuuusuZfSwTwkyBLAV/TbtTbjGli1b5Mu89957EiBZsnSpAnXOp7QXw54S/Fx8ySXap+wdAFYJJVU/T62/YoJEmRI7yINjQz/avVt79X/+6ldt08aN7a0tW/Qs1BrTXscsAAuVEWziO01N0V9zTED7vffe26677jNt9eo1OutZiwG6sxewvdxbAJWwSZIlz3p2z0Xq8lxXq4TOkPcQ84kN/t3vfqs537x5s3wntXsYGWmLFi+S4Nxtt9+m8hJsK+ssjI1k2Xku5iBr1fXQrsnjfOG8wn7xWdzzihUrqsbPmgJLly0VM80g/HS31nhWwHxaeXEepqVKwGQCOidVELchuBxpL77wgjLklK7w/xZgPClbm2AWoUSBNEuX6V5YxwZFnJEOk+ZTB4SH9+1pr2x6SSqjC+aPt0UL5rS5s2e1gekJBYVTE1PKDg4O4vDOUg3hqenTbWrQBe2Dg9UWAsGBaWo+XDdI5vCUNhBcdDc1RmRGyI36aFmJK5LGrnlyUJCA0LUwdujkyJX6GAs1NSD92RE3Z3ehJnVEBKUsQmcVTBXQZ1QAlwygJNNrgSmrVk2Lg3IrqOJAnDXLPc1K6YeLc3ipaLVokuonVDx1txVwAb4McSlQuXjevX5COeunj0RUJo6OalZKGlh1aqVk2dFbSpGVoECoSam2qQ6uqBksjB5tx33MpIY6PrvrlfLHgajkxiXaMU+HPRvv2eeebb998rftoYd+KSMuqoIyq0YeOZQABEBBGIvPfe4mGdlvfPP/aYsXLVQfQoJCDioMHAe/Jaxd7E6AwvhxWD/88K/bz37+MxlxhGNA29WkeHKinXHGmcoIcn0MOA4PG1fPILEPj70MuAwYxe0zcrTtrD8k+ilG4dprrmlfv/fe9hd/8RcCBED9UmjP9dSXbHy21hGGkrUS5zBiLnyoKDDVIoD1nN5FjIWEi4o+y3Ozebm2MkFV46mDpSTGIzYRNN+UEFNNMXbvvvueDqNQqBgPKJNnnXWWkFJeL6e/Mhru5YkRdZaZtcOBCNV569tvy+gr80it3sCACuKhfIDOn3/+eQp4FVhVLYOy7bOsuCVDPWk0WhkvgUSuYTIaaWnsBBTOcJgewtgSeL3/3vvtsccebz/76c9EceG+er2gMPoY5REBEqxjqKL33Xdfu//++wX+sO5Fme6UgA064XSAbG7Z8pboSwYi5rSzzlqjdUN/Spzn0KaFqhVy7d6fFuRgz0INF1JP5gXaNv0f55iGwtd777/X3tr8Vntpw0tt85tvalw5IJn3hQsx1KbnBhXn+VkH11xzdbvkkkvbhRde0NXYcJixDqEtEigz58wlXz3GAtRx0+t4HePAnH3rW9+SwA7OAfYJ+8E9gsTirOM8yyktCX8rt5nezTNsfnOzPnPL1i3V4sQsjF5N4bCQUQLDdevWKRMJEozzEbTZbHsH/DhVscFpf7B+/frm7xdNpT16pNaDacB8U2d84UUXShUYUR1sb39GLYiygo5yarIOCHCwJYwBgSdO4W9/+9v20UcflbBDr8Yl2RjtXcQhpqbk7H7lnnuUgWXO1DdsykEK64fvjRs3tg0bNsqOoGrMOk4AxH0k87582bJ21tlr2h133N4uuugC7WEEveIY875un9dZqSy6avncrzM9+VyvOK3A7pWXX2nPPPuMEHvGMG2NmIPRUc4r0zsJpNgrCvbGx4vGN+3SjFLyNcUbhehRBQFktaEnsw75nemZVp1k7TCuBO6333679lAcL7fCMeOGseDcSGZPWfqTJ9sjj/y6PfCTn2rP792z9xOZfYNqLh0Ibe1P7rmn3Xfvve3666/XuiCTJQpWgZ0RX+ll/Yzus/aVjaeNSUnmswfIfD337HPt5ZdfVhAU0RUpydbZT9ZIGgOnTkmZ+k///Z9qHbLG2WusB4MObmzuFj2VCRLIdEwAh+sMq1URPYxLpCiOmvZz1QXyTAqejiE4VWUhKhsZFpuBMXHNITZ2QOcL50xqWJ0VspCeswruk4aKLI6kahSHXK+EbQEcIYtCKcXGTZvaB9s+UKAlRkWtechTptRWXzMySeMO1LExt916m5S6Tek9UqCfWQgSCJwzR+PEGW9fobV9+/ZKKOw3v/lNBXVQEQ8JAAPoE4OjgsHQSG+++eb23e/er1ZCa9acpawf2aswjTgf1Pt5cFDnIi2wfve734lVRCssHG3Rkovixz3xM/ctxWACtclJ2Zkbbri+felLX1JQiANP0MrZEXVKbBDvIUGiNaCM4dy2XXXib7R/+Zd/UfDEPaqheqmkhtoYhVOAPc5Q2EkET/fde5/2F6UmzmzZJyoVKLHICCZefHG9WCKwnVSPJrVOQPTZatNCcM5+xkazdr/97W/rWcj+40cF+MjazZki2rHqSGcrI/j6a6/Lxr38ysuyn2Rs8RH4LPcNnutz8ehRsxzKT+ZnzhzONthb7FvKHdBriJAW60GlJlUHymc7EHRbjySJwnITe2poUJ/L73gG5njr21t1D+wLrkdLKoAF00TNsEjLIvxF1uz3vvc9zVeUb3l+A91WCTbI77M2IBzPTykLzKV333tP8yRF0XnOzBrIPV202ZXtM5+5Vr4T77cdP6XXaj/ALqqWQuHKplyD33/wwfvt1ddebc8+83R79bXXunsBfEovYM5uxkhzNgvBxwUCS66/4Qb5KDmvw4j8lAHhRDt6YF97641X29QUiNZ4mzM+0sZHh9ogiOzU6TZ5etJ00QoIp4Zm2qkpAkKohdBGHBDiBJKEgzLK75mOycpokTHi51M08Cz0TqiSkDQfhoqK+wLCGHIMmpvGWzSBTckCZPAzYcki8juMKdchiEmghtPugt6jOiTkHKnep6hHfdL6dlQ5jO3gStC7FGhVfzLHC0nZSWoJi3YalaVQOHgtz0p0L0esgtMcclGu1AX+6KufQiR0MyqsKJ3WwdxPURE3u6/Zamo3Qpfh8qHThK4BEklhNgG3VGHVBiM1ZVPKqHDwsplAH2Kg//mf/1kIGNlBDgDXnfjwdv2hOeEODgeUqbjr7rvajTeyUIfbvgP7kAiSM406Gicf85KaPe4FVOrZZ55tv3n0sfb444+pubZU/aqhO4E5G+7662+Q2Maa1auV5eR5cK5I2+tQrCJlDlc1mAd9Hx5ub7xh5/Chf31ICAxiHV//+r3tr/7qr2SECUbEvVbd0mDJkzPvoHtQfK005c+wnLQU0qpRKc/CfezcsUMUVx12VS+DQTjzjDPaVVdfpXFl3ZDBCWoZBawUNfN3kCbqZwhuQGtfemm9EF2cwtDZMPgXX3SRHDToVThsjAeOQKd22kdVw4GkWH/btu3qI/nb3z6pdS91v6kpIcg4kHfd+YV2++dvl3MepdUYTA4fnCYHnnambMCdGQqV2Fx45LudlRfSXbXBrLs9e3a3J554sj3xxBPtySeeLKq46eFRyzONrbX9+/cqELnpppva1772tfbVr37FsuCVyUutFU4bBznGFdQZp93F3+4/RpB7++23tauuulIIapBYX4vMq5tEd723JqH7HLGtqlYKoImLFi7SZ0NjxgGBRs1BRcZBAELZB6iVrCU3gffvcaQvv/wKOQMcHmvWrC5hIsQmTun+ob78+Mf/pH3A7wxQEMBW3XWUTk+fljNDYHbXnXcpexf5cWVuZYOqnY7qdi0Uwb7m94wX9D0EfMjMv/XWZgVPEjOqFgGxOQ5WYERM6nOg7X7n/vsVHHqOrb5naqzVZ1NPhFMKuvrjH/9Y48VBy7UGq95NWfmqsyZ4vOPzt7fbbr9dPUtTv5z7ECWuqHqMC3Y2yriIXlEnSSDO2FHv/D9/+UuNqZwP2RM71qY/ug+UAMzh4Xbd9Te0v/6P/1E1MYApiCQFTLDS8nD7+YMPqj4U55b5Zk2n7kNOyik3AYfFQND/3e9+R2g5FFnKL+SUUEOH0mSJRUhNsvYQ90cwgZ0lMAUJxrHYs2dve/UVgkGDc4wnjn1HT5pgnWCPYL+MtWuuvaZ9/8+/rzrulStXyd5y7iYjLBVa0TQn24cfftieevrp9sADDwiU46zDfjCPgHacozil2AZs8He/99121pqz6pzstRkxADUsO8Jz4hgz9lu2bpXDDPCTmlvOd1OXvb5FZSsnjYzAvffd1775zW+KWkcg4lYypkTGibMPYJVo08tct2qHbo7mG7vEPgX8+vnPH2ybNm1q77zzroIm5lOiSMX0cVZuSBmn2267vf2Hv/gP7aILL2rLli9rhw4e0rgk6OQzwkoQrZh6wZP0IXR5gOqZIopX1NWASICyyoRUH0PWmGhiEo1yrST3J0EfGtAfOdz5IxKyGh3V2gA4iKhchHNEHxt1KyzYWmS0sCFQDbGJUPLZJ9t3bNc5yJknu6dpHNBno7q5bNnSjknBtSSiMzUp6iYZIBx+MvtkLgSik/Gk5g7xqo6WfEI/M28AQbB+WGOhefPcjLl9N7cDYQ75fwBUzrVvfevf6VkDzlqI0KB86h5ZY2+88UZ77LHHFHByfeaC8XHtdC9Dw7wRoPB5BKlk2lgr1157Tfve9/5MgOE5a9fKHyEgtNLrdDsVkZ0SKxEQMTGhc5S9w/euDz9s8+f12ACAvnxxfcbH6tLH9dlkrgDNv/CFO+RzMMcCDMrGu3TKANLOnTvaAw/8tD3x5BPtuedeaJANVEdXpSOsP4/bcDv//PO1du//7v1t5Zln6myx0qZFkETxLxpvygiYPwLtZ599VkEnAeG27ds159huAg/RFOdR87hAdp31ClCrdimUlU0jEoNSpgF56tnx0zjn/hdldxnt6Vltif7Zu7wqVRV34krciLsHSIhCEoggBwIHOdY9eoy+t7/2GN33cOiDBAnxkIQQIC4E4u7u7k5Srvf+5nqfXenuD82tc2pUqNr7v9/3kSVzzTXX+uuv11ZcYcUI5/VWgs5Y8ey5z9gYmXNaSVaxegYF7wkT2rvv8esvBdQXC1UFvJI4avcfz5nfVl2pekLtsTPvc4AGgIV//ud/DrBTNmIArodxRPYo9mMYzVH+byQ269JLL83ZEocliR5aJGp0UYH7xMcwCsQle+65Z4B1zy4XCAsl+iFsV8XHXS28FIbFN+8lfrjm2qtj44FznaE0fz6Qp4Q2QzcdmEt6I1WATzvtO23//fcf64e2bl0V9m9LCBcvanM+eK8989TjbWkSwqklKjNupI0sXZSxFL1COH4cozkplcG5C+flT85zLCEchSpVD2EbKW79wiEhRHNZaCQFRadBor33/9Vg5xJp+d8Twuq16dWtJIQjI6EYWnz/HQRSw/CAYAvaEzRl9EWhtAyNAyHY83W+L05umHGY6lZPAKN+VXTNINBJEGsGXBqXh0GyDnyJgBRV1OeVKmNRzBzGPmy3KJjjiks+0EOSYw5VpQqaBqn6caiXhfr0KlSoeb3/qg+nT//G0Cz/iWrMkLsONKuqRvSEO05rSLD77KtuVDv/2zv0cjPKqAfGc2dYUaPOOOOMdtnll8cp+vW/JoSFGM1uK620Si7/0UcflUu46mqrNP2CUUZbip8/vq2y8srZH1SDjmy+8+57mW141llnt5defClVmbo4pW4H7fZ5RkVst932cVguL8SpK4MuE3cRUFXwW4pyNexXyf/Ou+5sF5x/Qbv7nrvbVltu1Q4/4oj2rW99MwlyRCYGIRoX3YVzYRk+VbU+K876h144zMeR9EBnqEqqSHFIjz3yWJyuKqHn975odgyGhHarrbasPpZQKVAzOcZCpnqQAamXLEG0iwrx/hgaW8l+IYkQucMOPbTtseeeqXp6D2eJE2TE3S/o+LPPPhu6yWOPPhrK1Ftvvx2qaf+a7qT9/L332SuOipMUkEJaayZP9b4WxW3opRno4Bm0nJmD1AbLCUfII6q15Lfx5PHtJ2dNH3zowXbGr85IkvvRx7MGYYMMvRmM7miqqAJsSK7AUPK+6667tE033SyfIVCBfuo1RUOTOKMiufP6qyTU1qOQ4dEElmiPRx11VDvhhBMiEOV5rYOfy350hUvPmv6fjHypJLGa9Kck4JXUSAQlHoJM+x2BLIlb7n4FZvb3zTffbquttmqcNQrUzjvvkvdxLtJ8PzSVQ4PffOvN0DbPPfecJMylQqg/qAb62njvzfZAYvfdd9+gzWusvsZYpb1XTIPaLhoGSqcSVIFXR/YfevChdvFvf9seefiROKFS7BzJOqViU5jdkJACMYryBZX/9Kc3b9/+9rdD5QIOdcCsQKb67YyWoubSVOx+/OMft7vuurN6llDEp5bCJeaIdxLs6vMEKB104IHpR0HR+WQS+D8lhAO4F8AhbQCTc3bs+Rln/CqMBhVPdng18/eGuYERgRnEA0LjyYy46XHm//RP/9xWW321+LWqQlYAZZ8kVb/85S/bHy+7LJUA50KlBq0QtRsQZP/eeuedtslGG7Y99titnXCYnjq0AAAgAElEQVTC8W377bfNvChgZIGL1bfbfYD7krmF5MOH+ZcdxLBf+u4Ea9dce2176aWXE+Al8R4YIALWxfpMFhCsWRKQYYcdd2if+9xnU/V0h72n++m5PYd77446n1decWVsDRZF+lyicrdsnArbLmAFPuy1157tm9/6ZltzjTVzx/r59Zm9OtQV7yStd99zTzvnnHPaU089lcqggJKd66yDXoEsBH1RQ1kXkLufKpw15qAS+FSczcXs88cGFUHrYd0E0WwVv2bMkL9zpikXm2nqvhIPcVaCogvuB30CPpEt8bMwTwTrxx57XCjbJZ62TEF60OYZ+voLeA3eNcj2pN1lblFRBZdhQKG6ikuGykH60gDVQy9/+qaHZLf3SsYvL65xPj2KjGrquKpOdQEYX59+pCHYrQSh5rb5e5WfG2+6KdS3J554qqotc+e09z54P0H+yiutMibq1oGroufybRV/FU359bbbrruOVbecrVRcMKa01cyq+aGMqTPgjPlZegQvvPDCdsMNfw6Q4r27XUvP7aAqz9bYF5971FFHti233CrsB8/UBTzcny5AyC/c/8D9SWKuvPLKABtYOUAk7KD0haWXsapJ/EC1wkyMDoHPLUGXuWEeHXX00dEU2HmXncPy8G99HJp4RfzSlb/RN/90ww3t7rvvSWVHFW3cyGg+N0yZoTJuDySg/Mh777+XOGC7bVXwvhgfwJfk2ebPi23wvexs7OOUyYkr7r7r7sRgKmMRRRmSJ+/i3fjJTgc/4cQT2p577BlaL8Bckr+s+lWMLt8DxIqYzOTJEe/zLuiu991/f1W2lpvW1l13vfgYv8W2AGcsG74QuwO7h98VT0i+xVnua87h6GiYS2K2vfbcs+26226Jk2rsU403A7b2+x12RYR7Kn5zbgCv4mysNAnTzbfc3B5+6KH26quv1ecMMxXtjf/mP/l0Pjh94EbFLVrYdtxxp/aP//iPeZ5U7/pYC2rHQ68mQIf9QKlnEzEZ2K3f/e6SnNVoJAzD6TPPdzACfq4zStuA/wACrrTyigPdtCqcAYwGxfYxauzouNw9/fR/Yp9u/EvAUnZcLNILPJ6lhM+03pW6r5+5xac/3XbZdde23377t80223wMXHN2et/z35AQ4ncubHPef6899eSjbYmEcPqUNnVyDaYfjQrpgrZk4eI2bkRFDa1yUls0srTNWTC3LQpltBLCojgycBrOizJKZGb+oDLq+5hIgE718phHWDPJekmYAfhfE8I+BDc0wEFhzkYx+qUAyGlWkN8RovC8h8xdT6O96vz+DMYNRa/UOHujexI/8wQHJaQyqrV5RbNsJd86zIrqiWJ6HXD/583N1yb5jOIUZHRmfhZaQK/Qeb+e3FbvSMkZ96HvYwnvX/+a702Fc1BTSxVmSAqD3g1jI3pvUKfodKph+tyonM4j9FLRXP+eIMnDRShkqb5WUuryJyFkmAbBE70iLgWVz9/97tJ26223ZU2XUQ6GmV3oNkaPLFzYtt9u+wS8e++9V6ofkXdfJKifmx6/XNqVV4r8MuEhjvOjWbOiXgr1NtIi89mIkSxBeRsf9GX33fdoX/jCEQmood2eXQKiwbxQ3ZFc2D44tiutdT664B7KIyi47I9/TEleleiIw49o3/jGN7LeGa47KG8547mEkyePDWz3+aEBt5KsFwEIViVKqiqC6/vuu6/de9997bVXXq3+0fRUVjWcMRU8CzSgZr1q60zbGxfe3zHeEkCfxUAI1AXhnc4g6Op7x5EwcBLMgw8+pJ144oljnwGp9FmvvvZqKG7ogM8++0x75eVX0lPQkfYYu4k1/4zx9T0+b7fddmlHHHF46HsZPmzsAFXeAc2LzPTAFPBs3tW/e1frx9gBhRKEh7pV59HXQos5H/RgiS70t9sEf6Y/ZkCc/Q/vuPnmmydRQOEyXFuCATlFd4J6h94yJM0dDPGsnWLdgRg24Etf/GKSy1VXo9ZZCap38cyxFWYZDo7Lfe3iDva/7vcH7YY/3ZB+QYk7hDqg0DCcu2xIKciWHRgNfQaoscsuuyT4qEG2lC5n5WucdfZDJfu6665v119/XSryzlgPEgrdLMS5I8HbbbddxAm6neEwCgWfWqNbFronH419n5/FPjz80CNJAFS7Pvjgr1EBDt2RsNQwg9V9rzlKldyxwahZKHzu92mnnZZKgTvYE8JuczpY5lmfeebpBE7nn39eqhQiRjbHM/bxCO7wWmuv3TZB39qlQJM11lg94EL6aXxwnxc3/JlEaKis8QnWCvAjqPnD7//Q7rnn7gRb1iMS7fmMEijoiSXb5eUkjHvttXfeSTW6UwM7OIky5E7+/g+/T3JWNMeiOhJQsHfuKfBLsKNqe/BBB7b999+3bbThBqlS9epHelXSg1yCA4Xil5iUwCuJ7eho7hz0WLB78003Bzzh8LvYja/pfb2lKPxx7tn2222b4OSQQw8JZT80wmG0izsiCZm5/Mz4RJTB8849t91+xx3t5ZdeHujXNV+1gF/BTI2Z2XWXncMcUKVfcYUVktgKDK1xJZmlOmidVS+tk0TT80v43cfI+E9AqRxmq6qcCMZGR5sB13rCgX4ST3+6W4K6TnVNAGz/hsHq9pGP7CMaqupUALAqBzo3Zgi2gMp7ACt6BX1eWehd4oAS5Fh9jdXbwQcf3Hbacae22WabDhXEYQzK0EuWYzTMlq2qgfYSCXQlZR1c7QlO7uZ4fcdFCe4xRb53GIXg/tTs0GJH9djC+/XRKu4mO+tXeoYG2frMdxxEOHoLA7uiT/CFF15sDz38cBgAL738cgDeSipH25RpU9t2222bfvqF84lqFFCPeg3YAK4BSd0tVW3rt/XWW+dsqd6yyeI6/lryUlXJuQGuPBPb8cjDDyWYZ2f4NcBZb8fo1HI/s5KWhfGTAvjvfOc7qbKzLUX7X1Qgp37kyZPjcyUyN914Y86uZNc54kfd9c4gk1SsudaasV3eS3IquY8Yy6CcCghQ/eZD9agDQ1Xk3T+MmD5LU3LobPM9bOfv//CH9tzzz+druxosirtad/aGLxkSAeCDqpJzLWHjDwA1ncpPgbSf4drf6v0EOF5//Z/atdddGz/VRYvsX48tnBX2ePsddmif++zn4iNLrKgEqLpgYBeDilp1qpYj7fXXXk/vOOYD+/L6G++21VartoB999s3vgr4w35IbGfOmJm77v65UyqkWF2AfPuY2HnQSlC0Idhz2GGHBYTV4iJhs9eScFXJ3ivZfWYXQHMv3GX2/C8DMP7Ek8Vgsa7Wzj7Hfw86CJ12HJryQNn1s7bbfvv2/e9/P0CD8+MsdUZBxQdlL6q/d2rEgVSz+WA9fej/Vc2rxK4qmEUvRbfdaccd26GHHZY+W2cN0Jk1wrgcaOtddOyTrAKxA8D/8isuD6j96quvBKSqolZRRaMFAGAeHZfPcwc2WH+Dtseee7R9990v8TBQQTzc+zNTaQdm/p9FZSohnPXeu+2JRx9sixfODWV0+rSJbeqkCcbMV4WQqMwoNMQgyklt8ciSNnv+3LbE3JnI8C5LCJP0LSlhCQninCQV6BulwKPC6MVK2a/UGfuA4yhe/i+U0T6Qu+hlRftLCRhC+/HHcZC92telqYtzXWh0b7ouPjtRlGkxBn53tLsnfwwwY8tIS9DinIchpL52GYJUw2ChXlAVP78alKssHV76pFIl42Tx97sgQpz2IJ7SN8zPYyxV4QSiNlqQaVOj4jW8M+Pfe3hC6RioNVFoHRLgrnjqWT6JvvTerlJnWjYA2fMU/alQWu/SkbzMA9Q/lWHuK7Rbb7u1nX3W2e2ee+9pLzz/apsxg2x2cZWLbmX8RkkwQyU0Sn/ta19LFcbBFSwYNSHYe/996oVzg96lvyQ0gPfSc3XmmWe2W265Nc4/c9YmTyoRg5kz2i677ByD4rNLoayS/xLfqeb76hMohb9OPeoSzIXqLEz/iN7EO++8K46Nwz/8iMNDq/I+guY+t6nTGCqhKGGiLstvX9ERfK6SPXTMWIu//OXGdvfdd1Xv1vgJqWK6R/a88/cZ1EMPPSxBZ6c2QLQZ+dVWWz3PyWH97GenJzl+/oWXkxhNm0aEQNI7IUZQ8NErpJrFPb9k6b/+1/9aAdmQYGo+V9m9+qqr2l9uub2Sk5KCalOnTsrXJjAa6EsSFE5n1VVXTgXo77/7nVTk/EINUqVXOfE9DGf1TBl0rZqNDl7ATwc2ev+IvXZvnBWUtLPOOitr5i47TypSnV7bhSIMjxc4WCeJAeTO13EEKBloLU88/kQSsvTYDIrBlTcU7cgzhoYzgDzQ6/ff/6gdccRhAQLWXQ+VZYUCmSQNQ49BUO5htXwu6qdk0ee88uqrSWYvvuji9scrr2trrrZCW37m8iWlH6pSKeC5E7PmLmyrrrR8gqhjjz2mff7zhyeZ8kvykMQgPWr6MssB6hE588xfJ5DTy+UedRpNBw8klfpdjj/++EG2vBgBn+zNKBplzSGMkMIECe/0IJLPP/dcu/Cii5JkOCOrrbZGehntl6TiMSNeItwwMckOoRLBnjMgcIWIChhOOeWU9BKygakEhy5ZPSJ+lr1adfXV2yUXX5xRNRIEd9y+cmLsHEVAdougjPt43LHHJihMH9SHH+b5ndqOtJYMfAXM3QazV/bO+UDz+cUvfhE0HaOBCAL7wLFGKABNcqAK9TPDHgp89thjz/RiqvpB9H1u7x9Vrf3VGWcEeFBxVyV19nuPuufin9hmZ+qggw9qRx15ZBgTK6wwM/9mfdivHqQBnHqvrUBZgoVSr7rFRjrfgLhzzz233XvPPRE3KfS3BhKzh3p/0medvuxSVjzooAPbYYcd2j5/+OdzBpw1a8rH6dmyzwQX9LwC484+++zMyxS8+LeiOdXwZsg/u+X7UQX142y08UbxhXy5vjSMDvbXngue+GpB849+9KPQ+IAIYfCk76aqLJUgVcXCHeUXgAs777JL23XXXWObBEXoYIIw9yYMHzaZQJJZtFgHE9BDp9boDT56oOML0i/57W/b7373u/bCiy/GBrPJfpZfRZ8rIM7ZtT8qNkAb/Ubo+J6701R7giY+KMn8ApQLAKmedcl5zVlEhS1WgrNUDKGKgfqc2s5icVc6UNsr+2FQqV58ggbbW166MB6DF2A4Y2fYudFQRAM0T5/enkMFf+DBJC0YDG++9fZYbyU77L4A+0448cT4QEmX+MPePPf8c+nz/dOfrg/V1l57J/68U9SPO+64rFdimUmTEwRLHn1d6LoRPFvYTv/Z6e3Ciy5szz7zTJKUVYaWCWvVe4yrdUJvoD7edUMV/ad/+qckaendnFVUXdXjGm+0IBRNtlLVF5Bhf9hRcRUAulc6jaOiFQAIoQQqkXtzAAYAlr6H0jWKrL0H1koKAamEj3py4T0BiPbkiiuuCJiJDQQItzeliD21TZlcgohhaWGYzJvXPvzg47beemvnbB977LFJqPusOPFZlLBDMS5xNPRKdoRP+R//43+kXccddu78HPbT+3pu94jdO/5LX2rHHffFsAMkbxgJns0Z9fVdCbx8YWsTp05rcz7+qF32x8vaZZdf1q648so2ezYtjpG2zTbbtIMOPridcuopba011xr64AET87PHAToGwPyNN99sP/q3HwVsf/HFl4b74I5VT+HcufPbEYd/vn3t619L5V2cE3XkoT2jA8E9QWOrFQHcY35IHPTz009PddU621d2RtuCip8kE/sJcM5f9ni8V83FEwoV3/n7v0//cwm8FNsp8RD2QVcLTxvFR9nXH/3bv6XizA+o+jpX1s7zBaQZZhez18ced1z7D//hPwztGXXPi/VVPfj9Httbdi39+21pu/DCi6JIDjRz/tnY4obXc/XKdsD4ecWo3HSz9dsxRx8T/7/7Hnu32bP4DQyu8sF+s6XxRX9bQriozX73nfbow/e3+XM+SnVw5ZVmtBnLTU3/4LhWwf4S8weXmuMzvi1aagbVnDZuomB9SnoFq82uZhEWjXRC/n4u9UFS4UkciFkUtc0CMTpB4FXJoGDmiAwzcFLdGVC79FAN0th9GHjoFkODdT88Dr5AruYkFWEjVcQh0elIuc2PRPsgGd+52UUpURGoWXr9cCQpHYbbV4WjKIJFh5s0lq1Xs2eNwfCODk5K9J+YUVQVrKokBs0chu+W0mnNsGPU03OQ/oBqrvd1vqf6nIrG2ptR+39Wstk/tw54nyHoeWLIhyHc+kCgx6q+n0w4fUZXRYtyJUQ4A5dntWuuvab96pe/jDEVrFQDfQ2LLsc6krK/fWPov3T88e0bX/96gv8Y7oXz4/Tlb8VhXxyVM84LaAC5ve7661O9QgPws5O0jxtt66+3btt6m63aAQfsn+BznXXXycHPvJ5czGXP0ZGh7uwTHDOEU6lpecaPMt9OoCiBC2q03fZJor566qlJtnx2GafqjetJYXcsFSQVms+Iqyjqx4O8MtjPPP10e/2N1xNAQsEF0qUe9uFYIzWHIbmVEAr0+1wq59m5hXLecccdcVrPPfdsEs/+boxKASE1Q8vZdukF7g6GYO2//bf/lsoLdFjgmj7Bm25KFa0EEerzyvCUoEiXsM64jkY58KMAG9DZ005D0dx5qGaqIFKpXDYAVg9xUSCGWU1B0Grgd1c5Fdw6Cxyj90PvgehC+iRkbi0aG7EDtLRP9tIK2CZPmdQ+vfnmoe6gnFXSM5r+Le/vfwvmIa5+AVYkbPbGee1nvShD1ctnrb761a+29TdYP0EiAMc5TQ/woNRrnbwDm2G93O033ngz1U3JzQMP3J/+O0pvAnv3o/chCqBVmTwX4RgJIQQX9aZXLasSWeBYn38ocENv++Mf/zD0YxaN2DMLxtxpiciXv3xiqCKo1M5shsyjjA0DlQNOzZhRCWcS6ymh0klkPP9dd98d6o1zssYaa6ZCYCanisBjjz2ayuc777w7liSXA2v5OQSaOOPddi06pCpB3wd3zXlyngUp6UFbsqT9+te/zppJErwLoKffVWu2wYYbhgGw82c+07bYYsux3pBud3vvaTE3uphMVUv4EkGw3ucuIiM46ZUi9rUqQDWioCvpeSeOc4ftd2iqrPZx3XXWbVtsuUVsRtY0o4nKzggSfv7zXyRIEIh1G5fqwUB39HmCHs5adUlwlh5maPEws60HQJlnOPQk8xlV1cY6mJlKjZ9z41/+0q66+uqwG955+93cS2CTX1UtrpmOFTwQ3Vo993avvfdsO+6ww1ApWJTANlLrw7sUHXR89oSis0p0p/F2f9TBBeuk2ikRlACww95pWRWsero8Qx9rA8lHT3eOPHt/1v7z+fYAbQOTB3NCVVhlaMONNmpU9LpNNJZAsquPLP5yYok98aUCrj6ag/3yXO6/n1l9vXe3Rx99pEAwfaJDD058eUDVihk6WE2sim0osbJJY4qE1WvJ7tUQ6z7bN/FL+rxKgGfcMC+5t3p05U121v3LUPWMS6gxCTk3iUlagIpODVM5KTGuikmqElyjBKwlX5CK2qCMzN+442Kov/7149j7G2+8KWCCygNGSGYwD4q/aIuSen3U5pe6z+mJtyWDKiRbzA6hBerJ9g6SJ/77U+us3b7x9W9EMCTV3TCHKiEOu2n8+LACgLCSNpV1AW9GGxlRMaXUo0NpH5SSO8gfiuFee7Xdd989Qmne0f225t4L9fi+e+8LFfyF519ob79DaXfuGFvM3rLXq6++WuiZzq7K/4svvdQeeujBdskllwQEyxzfsFxqaLiqmtm2fq544/kXSlWS3+nJngonyusNf/5ze+LJJ1IZDHMHqD51WomwpSm/2DD8u3cEggE70KC33mabqLZ6ZnsZcDcxRwn++YwVVlyxPf3U02mj6arVfo696b2F1ovtXGeddduuu+3aDjZ2aK+98qzOX6ltLqvY2RPPU20Qc6rH/pGH44sffeSR9tzzL7WZM5fLCC93QNK6yaabxk73XszOWuhFChoDWA3nn39+7AhRKmcwKsvjxgdoBRjp/TdHUqK98SabtHfefjvr4hyk4j+0+Hg3dE+xgcqgOyw2VEVzV3rirdKnim+khHFjf/j970N51cPpZzpbuTdA9EkT49++/73vBeTxGRXzV7JsvcfYYLNmBdgXk15z1dUlSqQKaK7zYDuKGTmahFuLibgD8GZvxQ7l12v+aEBIY40y0mNx1kTF2fkzFxvg4iw7w9ZWjNEZTf7segx8gsqsnwuQ0Qqw2aabpRrJh/cefs+TQszs2e3pp576/5MQvt0euv/eNufj99vE8a2tufpKbaUVyJvPaxMoTE2Z0hYuaW3hYtwtiBwUY1Aa0huYkmvxWVUFJX+ERehboowyPlOmLpeAdv68BUFau4JV53I7OL3XJOXdQbHI3wlmOA2UwDQQTyjJW0azLkItfDc+Jd5SNM/Ix6aZd+mgEjooYmbQcSHyVeEwdgJVsvrNfF8PQFJViKjNsibcZPpDj18NAF42gFlVRDANdfP8RbMZytIZRF5DQ/29z60LtTif3/vGehLDe0HqNOCmORRSmxEfA02lzz6SaA5l7nCph35In5OKJw7/ctOGUQWFgEaCe1BI83NTCUYdmVLzE3NoJ05IMmjW4GWX/bH9+swzCzFWKR7ksKMwOszSsp9Ql0023iQcfOpW/VJw2DU3r94/aKYm97nzgr6ec9556S1I/9DimjvHKFDLO/DAA5IM7rvvPgkg0+OHnpQBrl3dVtJcA3Z7gNYpRNbARfIn5AoXXA+Tz7Hvucif+1z7yle+ksBE9do+xVET8ghYUcPWhQ1B5vSuUuybXcH1bVDKP9/Qrr3m2iQ8SbbMNlp1tSBrZvkQMFDFs/b2k4rht7/znQSjRUMYiVCMIAZNQZKsN9JZ4diCiofSOi8Ui67I5rPsKaRRReILRx7R/sv//V+y9hS3rrjiyqCojz76WNB1gVZRtpZLhUeSz7lGwvr991LNgcgzghIaTv+b3/y7VGgrOR5oC87zIuetxqqwAUH9h4q8MxS57iGBRRFmByRPnIYKzocf/TWBBUdhP1QqOF/GrfdGMtT2ws/WoO7ZPa+1cV9VsEluC4I5cRLenWLy05/+NIFQVb+rolIDxwt9JCZk3/VZOPuSHMlZR09DPx/oXz4TkuzfJFPQPLRBn5f+oLE5qzXo13mniCcB3G+//ULJQu9MT14kyEucoc8g8nf2xHn67W8vTiDHCfYeUOe5hgN/mF41warePftSlS/9ksaGlAAIJwQ0UBnrvcTe0YgHQIPnV6lT7SMLDqA47LDPhuqt6qpye+avf52EpCfTRWs0m2te++D990LhPuTgg7PmghsBj/0RGAsAvJ+eOnv18ssvtV/96lc5j56no6S9WuaM77nn7gFJBHDOHtvgrFcFeqgmDQO2BU0B2cYVJZfdYxMefezRVIMkharGSRAmTRqjVQXgG+aUcaAUqT07mjX2AWcrWGWf9OmUWEIF4O6cqsBPfvLTOF82ISDIQA0uMGlx23bb7dqhhx7Svva1r6ei7O/dJ+e4fFVVNzP6I7TVUoT2s611hoy3kfTCqtxJQtGHPXeJnUyLzU9VjeDCMN4mFdORkbb7HrtHNAndNmc7veHVJxVgK3MnJ49Rf3/5q1+2Ky6/YqhmCeSm5s6404JNiYY9QRFV2agh9eOyr4Va61eZkoBHYAskcxZuuunm9pcbb2yPP+5evx+7Vz6jBkGrnKDQeh4JrUD8qKOODvV5xgrLtyWLFod6WyBRiTqVwuOk+K/ejyMBiYjb7Nk5736G4DHiYZdfngDR+ILVVl0pd8yvPqak+2/BbvfN//E//sd2/PEnxNZZM2fZmnTVzELgK4bgu/v8YxWY9FRnXhrfXiN/3Bl3gq3AQKlxFTW3rFeROlDRFb07hT26CENPVQeUK+kq9VR2JMIpCxbkLFMz5NeeeebZduutt7Urr7o6AkQqHmh6wCnVCb5gx512CvBi1qmAtaubdpvkDvLpxOSqsn9bQFWgifMkcP3B938Q9sjigfrr/BWbYTS+xR5cfPHFqd6p7oQGPVQ9KgBXcamzxoehMKMmHvGFI9ouO++SanhV0EuFXpVQ8gLs4SeBHJ4lNmJIlktpc0HbZttt0v+OSbHFllsFOEMjv+nGm9r5F5zfXnj++Rr9MaDsfgaRrB/8wz+EGaMSyS9++NcPc+a7CBf7Yl0ffuSRAOGCe/vnPFr70PySIFcrlAqnaq3zKcE65eST89ney/2JIJVxPHrDBsAhScPUqe2aa65u5513Xvw339DHt5RQkpFTNSZFHHPkUUe2bbbeJjMbnQ3VK/7CfXBmFAXCGpo8JXuhmgZ4lHChvHo+78hnORv6G7fYEjBX85nFO2O9v8N4D3ddhc5+owNLXJ2VPk6NLXW3AIvWf7fddg+jhCgV2rK9dyd7XN1bYnyevkSCd57PPlTVGQNk+fjWbbbZesz38G2/+MXP09YEBJabhOZrVuzoaFtzzTUCCBiBRtCtKyv3wkzUOqcvF1uKnXX6z38ekTtCWNY4OhdRzi5RPHYDqOM8ij2MLgOWUfrMXPKMGKmeVfEqNpPnti/uKuq1ViAV2ScefzziRamwR9V+WYLci2Z8GJ//6S22yLnAvpPgWrv0Ys6ZnZ/lfYCwYjuxzy233Py3J4Sz3n6r3X/PnW32x++3SeNb+9Saq7aVV5rZFi+c3zA5Jg4J4QIRRlQkUxdKg7HkbzZjlNlLLcppmUE4OgEM1xZBPilzLjcjRmvWrJpTx3Enc547L44kc8sGekrGUcydkyCzKhgrDoIL1ZfTqRG9gtRRs2xW+q4qWZNIBa30fwOtsoYcF6qX/sUBvenG1UGovrt5uZQdPfQz/HbAa0bPnBwCG+XzYyRSwRsdU03l3LpaUlUsa9YQ5MB7p6KZ/jgIaVFLajh7IZAl9rKMqlrPOHEwnsv6odJX2CW4e1P8kKB19LKLqXTOc6buyFEAACAASURBVBApqq1DEFHy8HXACwGt3gZ7QpGMotW111zTrrjy2jZjeon42MeaTVUzhRKYr7BCnAvEhkIX5CK9iBxn5LxrSG2fIcWIqbTcedddMSACUIFLKhCzZiUJWm/9ddtXvnxi+lVWXGmFoG5FKSlUNDLx4VerFpYMLwRFkFSKc4X+rL7GGjF21113bQIf9BlnduWVV2iHHXpY++znPpcqIUeiSlSgQvWAlDOfNDZWIU5/qIo+/PBDqb5BTx955OH26iuvtdXXKERyww03SnJsHe68484kQIKk3hwsuPrBD34QZ2F/SSZzuJBUFRTVB4aWaqjKkkTN2kuWiANIqnye50OJi4T1gQck0TziiCPaLbfeEpEIVSAo28ezZgcJ5hx33223VHR8HmTK+uf5X3s1SWWJZ8xNEKR5/NvfOS1Vm973mtltk6r6q1LYjWoHCjLGZWn1CUrQJ+sNXLokUtboERml8NRTbb31129rf2rtVLtI96tWCfQj6DKI9aQHEuKWhvFl9yW9em2kHXLIwXGyW26xZZA/nyWRUGX74Q9/mHXtqHpUZD/+OEkKBwoBJVrQewJKOh3SS9RgYu6w5+4Sz6+88nJ77PHH03/q3L76yqsx3pL6Pv9KAtFVxA4//PNBQ9GVJHHsRKGgJd9fzg9drUabSOI9L8BCH0d6V4aB3J3uPmv2vLbXnrumzwVIouG/qmBVoenjBzpdV89Vr+R8sudFMGCd/Np6q63bySefkoRaU7wgQSAimJag64cRwLp/ocEPaL21k0Sp3AqEQmca2BMOgPuoQqpn9eabb8kdgHZ38Mu96nL1lETN4tKvqm85FWOCTCoKAzUplPYBrCEKAnyrin2pOt966y0JQEuSvRSnOXprIxhPZSID24s+LmDlUPV8EEgxXsDQZWeLcy6l0Lmh9DsDaFEXXXRx++///b9X1XkS1LdG2hS1dkLsluR6v/33j/AGXyZ59qsny2xy9U/XeBwos2eMgt9yQIdxQe1VViikCoYEVL2fr5/nBHkDQIkWpsIs8PniccdFKKtUtWtuV/qC5+uPm5Dg38/S73zFlVekD1YfUClOl/Ks8+O3X9Bo+6LygGKvkua8S0T4sJoHWf2vkg1BFDt7y223JTEL1XdIjNwB53HLLbZoU6ZMClvAXqBbf+u0b0VVVNCX/nCB0wB+ZTzRkiWhxiZZHQbE24f+d+4T/wnEoGIJ+FDN4XutGdsmsHenOriSStsgKsJ2oEyfeupXay7cIMzl7lmvBF+DX6iEsBRNU3WL/xY0VpU3LRpDf2P51xKM85lsYno+B2Vnf3YmSvY2YkyqfEZGmCs5NTEV21hJ4bj4yt5mYm0kRp6RH7DeN918Szv33PPak089HX+iELvxxhu2wz57WKrhqoHOi/nQYSsMsUgHsnPnhh5ka0lAia9jDySKbACf/0//9I9t7732KlBsSFTZCuNQUBDtAR9TgHCtQ4+Hoh6pzSfsoQJe+SW2eb999008MQYGjRsNEHj/Aw8k8eArACbsZua4CVgHdVrxgzN6OFGqgw+KXTM70LpS6WSH+CDrpvpoX5wbPWB6+7/4pS+G8lyq9h8H1GRn9Cqy+9dde2279777x4ha7Iq4FYAcfzcAWBlLNnFietfYSP4pv9dZZxAoKepjB6Eyo27B/JxRvs3+q7r97PSfJW7MbM8lBRyykZJRz4VaCwCiKuqsVP/3ony9Pjv70RWQu9iWfbnkd5e0xx97vD3/4guJ48QYn97i0/k84nTrfOpTiRHcwSqSjMTm8TMZpzUkPt7JO1x/3XUB/NAfHW574zyxUWw5mij/ok3Dz1j2q2bNdl+oMsh/S/hV6oziSCvUuHFtq623imopxWaxlUQL+IFxJHlkb4rhhzpeQJ53B8raW8JrfqXqO21aPtP+T0oBanruJy0CNPe777qrAMFhXN3gYvP9vdih17lYMicMwAoBuZpz2Ysy7pbPjnjd6EjiMfHbzbfckt7EsRxBpZh9HICiYovIA1DP5wWQE9thGLFVvfKc6noEiUqnwt+zw6rgl1922d+SEC6WobQ5777dHnngvjZ31odJCFdfRR8MAYghIZxcFcIFnitVreB7MUiMYGTao+ym6ZwQARR3QipZiooTByU+6FxvCM5MPejF/BrS6oAxYkWJqoRQQmJD9TekggVpI+QxiKV0YYGezIVOOdBIBQZ+dzpdjWqoRLRX66qDqlR6Svq1aGKdxlXUzFJu6qisQMJCh/Yxu55xTKVzqHJWYNYbgat6FiRheL6eCEe1K4NPq//An71S2mmwWek0nhclhoPsIgL9e3p1Lm/QNWw/cc06gt6pujUvrmiQ1q5GbAwzW4ZKWAUdRReVeFx00YXp63vgocfbzOkUwyCsEuFSD9OvYr0hPhAY1QIjFVAxGNKsYfoXKyHs1WDUYgjGH/7wx3bHnXfGcePm2xoGAS3J7C6KnFttvWXEaELjE7CXBmUCJE6yC3JklmF668bnfBVNd1wqhBzU2eecE6Nx330PtalTJ+ZiqWQyFGhKjP8H739QVNQk8dQONcXrwwJSVC8I1JooCxqmIBR9RNDgEloHnwXBWWWlVVKVuurKK+Oce0nfGujt+fa3v1MJ3Ycf5rkgYno2GFKJ4p577hFKq4AMoou2QhAABYryFdpr+srmz4+S61dP/WrbeZfPpKeRTDK0jOFz36bPmBl0CWXF+0IBnWWG6Wc/+1mcKyRU74OvF4ivuebqbcstP92+9rWvpkcMgJNmb3TjSdUHlGR/+F1KjUVP6WfMM3PW1Nis1/nnXxBk0D5zYBJCAQtn+8zT0Lj63k4lKQXE2UGmIW09KMww97U/FQMpINlwww2y1u5Yn0PV6YndwPb7j2oiaOccBLmR/x9miC5D/UvyXcDPuRpQjgpjn9Dg7D8b4GygCdkHd4mj8HecuqqTn8N4S0yskwRI70SvHkTlDc1r/PjQT6GGhnbr8VNdcuethX30bN6Feu+RRx4VKqLqTRgL6f8sgCTzznJ2AXJVodIv6x7rB77t1tuKmjJzRnr2BGASV2MW2LkLfvOb9JuaQSWJkKRY9y6QQGZ+i09vkeqgpFRQxZYAKEJ/ErBOmTpQ4cfnXKsycPL22h0tAE81Fj1yhSTm9gLF0loJ+P3s0O4XLiqV4OWMMNI3xgGS9qciWYCjJODi316cwMBZYmO7EI99L6S81AvH6JBLliYI2nSTTdoxxx4biicJ+urRrOoQR2xdnGlVR+/xk5/+qk2ZMiHr0gcBu/+CWdQ092urrbdO5Vqi5nxlxtYw4mjChAKv2BP3xYwvC+j92DOVakqit916e4SvAJDxEYPqdk8e7HkHULyTQFPfzxGHHx4QTcWfHSwF1wJL7ZVn9o7XXX9daLwvvfhie/e999ODFun4sSHai9p6662fXj6JP6DLmvb+/NBDMy+4qlWh8Y60JAGn/xwt/9X0G3fqVu/r4UcBAOwygIAfoZb3+cMPj/pyF42Lvwr1rgDSALyfYAb5mdaRbbS+KhFdiMuYEX3pCSRRGVHYpk5NH7B34Leowfp3z+2Z2DjS7WykxNC/RQFa5WQArQd8Nz65/G/55uxvqsX0aIek8BOjUXwt/yfwdSfHKjafAK0zbgOjYrRmH1tnwSTbHaAUe0XgPPQ8Zi4xVoukefbssXv6+htvtiuvvKqd8eszAwSqvAGznQ3gJzET/+1shhVlHI5nW1zrCUAAgEtIVKUkdnpn+ZvQwgX7kyeHpve973038wgDlGbw/ZK0fTz44AMJSIn5GBVg7Z27nkRn1NTgyRctWJizgJqINowxopq0+mqrB5AD3Ljfd9x+e1opJKbxIW1paJUS05rNuCBJkhjSmTnhxOMD9DpT7McHH/41dG++ERhm75yHqJ8vWdr0Q/LLEkg2KiMiBnVXbANn1Z0hsqdq7Wez+TX6pZR2Vd8KTKyYVBVpt913b3vsvnvbc6+9whyKjRxGjXQ6p/tLYdQZAcCx//cTr/r9H9qll/4hc0WdiWUB/8xQHp19FGd7wP6wi6VGq8etRN6cbQmJn+Hf2DEMEaMb3IP0dK6ySqqBREpQZVWNiyVQ1ORit9Xs22qHKnabd/TZYjD+FpuBDVYFD5CR+8oGzm4rr7JKxKIIuUnQxPOdraEw5FyhkUrq/vyXvyRpf+LxJ9ukSROS0G+80cZhxOjx9Kx87HPPPhsAUKzDt6h8OpvV6lHxNWaZvkoj0LbfbrsBDPwgbILeciNexT7Q4+rniq/0JFZeUKJa3dZaE3fezwEcsff77rNPBK+67ep+K2OUzG40pmv8+Ix5EZ8AWdgqsa7zW2O9KmbNs8ee1ki5nvBhM5188klt4403iQ1x7gpUrjym7PGE/L374pz/+YYb/vaEcMGH77fnn36iLZj7cZs0fqTNmGZgul40TcWV0FVCWBVCAg+LFy1oE8YzsPpsqCyOhhZqKP2c9DpNaCMQp6CxU2LMGJxUE0lFD1KyFteidTqSBc/hGBLGSHNHiazGNWTOHeRjMLIdcR2bhTYYt5JjLWpfKSdWQNVRQEGGBc94iUEwhlEMak1QZlLJytqQkqsvFdHeh9gVQoPODbLSktc+3D7VBMPhXQLS1wONISjAIIDSec19OLRLlnlI4ycMSU8PqkuxLJXPofpZM+9KarwrsQoqBC+9StCHn8Z5Dtx8jsa/90S5VwMz+H4I4lNhm7l8m7H8zKEv7q72k5/+NGjcu+991KYvV+M1XHKJvP2Bbrt4jJJkUBnbeupD6qMzQoXgQIdmaRv67rvvBf0588yzomTme9ZYa80YcvQyCPdp3/pm22DD9RIYv/3OW3GGLk7W1DmjZpvZPR8HTIgkNcQzye4yGq7PlnyqvAhKoe2oVKhdp556aobRrrzKau3jj/4apar/LSE0hDZUwkoujQOAUlL+Qh/UhL3OOmukUqVCt9/++8XRvPvOO+322+5ol/7u0sy+YnCcd4GgZMgFVz15+OFH2s2URF96qc1duKRtu+XmCY4pcjHO9tG62zt0GWpeAlNJXJ+XpZL43e/+fYRXJF/UFVV3119/g6hqbbDhRqnI6S0y4JcRUiXyOT/8138tmWbUMgHsnNlBT3fccdvMgjvm2KMTNPchtH4mFd8OKEhuqtpd1Xef4SyFWsYJzfq4/faSS9o1V1/TbrvjjiQAm22+Wd4PJQglBlL54Qfvj41giapoEppp2RPBbQXF40NPs9aSGBULFR5nwh3w3EYCQCk5fQbTmldwX2g7sAH1TfBu3ajLsU0JbDWAm5e6uFRFVUhVygUiEjUqbxKBiG2MVo8ZZ4d2qTpkbaqHa4Mkq35GFNEGmqTghsH2vNbHuBB3XLAHlYRe21eB9korrTzWFyYA4Xg32mjjJJqqm51yXsBH0VuHyDm2zXtzHKowaMMCND0vHA/6qko+kZuddvpM2BhQXGeCgIEKIVTacwb4+etfs5YqndBjCq0ctPNWEvoLcj6Kjl9KgOyUgOOPf7ys/fu//3v2gBEUkFsPQR26puD0xBNPyFnvQj7uSPUqG8hd1O2Jk6sS6PPZcEEb8AlNVJ8UNN04lbQBDPbfOnhu1Njeo+XfPQOVNj1DqiXOxEYbbpSzb32ALIIrz6k/R4UNhYgK328uvLTNmFEzzIryV31gUGJ3Gthibzs9OQ6eb1tgJIuq2uKcHRV4Zwy1K8nqxEmZAWn4NOEr/UMAqC5gkFaDod0gTJfcu1IpBQ5sv/0OUUZMj9866ySAB6YE0FpSwNyaa62VIEnA/rtLL01CWOq51YPYwdKoPE+cmEQwwgW77579Q8fq8zkFWuW/gcAjOS/Qb2p5P/nxT9rKq66atfPO1qJXpFWYBHXm+j3+2GNZ/1IfXD375lygovWeLD8HQOZ5JPbsfe+Z8bOdIe/kXmk9AMA5x+4FMKaSnuo5d//dU89D2AoIyGegY/Ff/FgHgt3LgNRUEIeAuIKuUp9OHGEs1NCe4R6kl3AYtO17Svm7gNGIzmSu4LQBvFk0sJiq59o5r0posV8EzGIDNpJvA0qFWUCwbFAs7b7Kc1Wi+1GoupddfkW75JLfhZ3hLq611poZ07Pd9tu1HXfYcUge5uVMdlG2bjPcd5/FbvBd/AjmgmHsnbqub0mV9+tf/1rbfbfdi/Y3KC+rJhIRSs/g7Dk12mAAvQCNNe+QrkRVUtlQoOeJJ5wQ2yIxD2Mrd39eEkB7KiHTUmE/rQuf5TmxSPxif/TvW2/7rLf50MMODQNCXGl0w49//JOcT+BHp4CyyfYG/fWQQw/NXcI0ysiKRYsGYPyiJDr33X9fZgmrdtkXlVkVKgkheyxJCNgOVB3m7QFUDjzooNhMZ7zHas5HrwIVYFQCij5HnHLO2edkD55/4aU2ebKWGArnZj0XRuIdCaR861tUnncaex42t/dmhuY5fUYqitaNTUGXfeD++zO6BkUXvRDVUTK4zz77xgZak7BwiEBNnRKaI7sYReXxE0pNeOq02Dlfr6pGOOimm29qr770Rps2Y3Kq/mETzJ0f/6aS6J5pC5Acs8ldkLHPWZXEdBqrswwUEnPpU2Vf9XmjPTuj/Cr6rkqiBNcdCCV/oKN3DRH33b0G9gAaOuBFzRhtG0AbQZkpU9IvSw1ZOwU7w79Y7IxUmz0rlVHrwm/XmT0xgLSz6FfaM3y93GCwoSlsoTvPmZ0kjSYHOrc4KayQGVXEECfJT3qxqTMIe6vZySed3E46+aTMfnXv2fexOzvM76SFcMedd8QXav2QMP8NojKUaha3BR+835598rGIykweP9JmLufiQvskTa1NkBAubm3B4qVJ8lQVFy1akKbpVJ3wc8eNa9OWm5FZg7Nmz6kRFCg5xFAofy03PaMFbGwQqflF/+rjEGTPQYslanoEKZANIirloFyaohQ4hEGqh2bqjpRG0ncotzLAfU5aR4Mhs5+s+KUfZeD6RxExjao195ChzQHosrKooUPVIhXEYVzGJ1VGCxktBBgSyYlnUO6gtDdIwYx9Tm8Yrarf+GFuYo3CqD6PogbUsOVJQ/m/ksJI8Q99XOlxlEgP/TNJMAeRnq60WRTdRVlz79SNYFFhB1n8YptlTRiIadOnp1rhkp173nmhxnUENFVadOAJVTH1i1EmzuHCQZEFAJQjGdkajVDCBwnyUGE+/CiziCSEnFcos4PMLpUyAfdRRx/VTjn5KxETGRklOV3VIU664JAKGP1n0RaHAekDamUdGCtBo8G7BEYuuOD8BCwc7zZbb52ghLoa1CoS5mNgQzly+xAqjBmDEyfFeUJMb7r55iQc0CTJAkoZbrzhuZtssmkMrHNk7IR3RN285prrojKY/p/R0Rg1gg+a4vUXWi//pmqJDhFhhQ03TPBi7bpDvfyKK9K/ABUTHHXVK83z+i4gkxwxg27tUWbMccqQ6KhkTk8yyHn2uU2Qveo9Ke66qojA/KAD92+HHw5R3j3vFF48GoM1H8QH6rzh0/f+3TKenmPK1GlB2R548IGIYkik9QObv0e9zLNw4II4iFbkv8dUkwqwKerJ5Lb8jJlt4002zpBd67TpZpu1rbfaKjQwfYjOtURYdULVE8oXOtcwyLXEXhYE1ZZMnnrqKelDsK7uf1UbupCTO1+CHagYDz7wYLv88suCXAo0UU4hfkW/QZ2ZG3CEwwOISDIEqWjDHJ2hx32Mi4DI+Yss+nI1A05fpaBHf6tkoJDYojv2Xic2UNXCHQMWADOqT0FCUCJPxTTog31rXAGKJ/BCgGbmI+SZ/fM5EmpovHlvbC7aoDOhT85MwqIcAsom5jz5U8AE3TVTStDkGSUU1nBZhVDVaGISAL0+frMl6Y8blJN7X4oERu+ioIk4gZ8jeckM0ATOE2L3BBbpCR+GUatAsknOq2ralVddWUPi3303wWmnmlnLbr87Pd+/o0MZrr3FFp8O5dfsKnvxSWVH58VzuhdULvVCofn4OZgSgvvqQ5weYSRsAzPzIuW+tKVfrKoE1VfpvEg0iWz53NDRh5mjmb3VWqh5l/7udxkRYy1QbkssTbBRinVsUeiUs2fnfLETqt0CafajK7eGvTEM0u5JiSANtVcgxSbef/99Y1RRz2QfCxyZmCRMnyp6Fzvk3zojpFfwgXXW7eNZ+kRfTh/1XXfflb5BNgNd/4UXX2pvvflmAiz7KRFGbY0C85LFUf/77Oc+GzVBd0EQG2aO2GLqtIwoQrvecKPqf+vvvixBHgnarpf7tttuz38L7tIrt8oqqTroz67WjPFB8iXhAk42XZ+3fWMXVMt70uJ+FnWVfegVksHOxddW32cpgVZsk3nFfFlimPHZ085OSo/iuNFBlGxCzkVvYVHJBap4Hn69mFFVDcRSWCZaVKI2Naai+pEk0Zll9u57oZrzEXfceVd76KHH2y67fiZrR0l07bXWzj76bW3SNjMML848tcHkBgCfMDGB9k9+8pMMAmc3xHLWUDK97XbbZnTCscPYCWCAJEOrAjupZzBV1AgKDkBhhENqiHh87QAgolvrewMKdNaGfxPw6x/DavAnH+kMJe6LIJLEfEoJKpnZlvhR5XKtCFTtsvPOud/uCJIb4I5egeqxzxZo1wiLqQnwjzzqqPaZnXYKiCDusjRmC6roUBN1n/ks68mP0FdwZn2Nu+N++z4sOnEcu+yMA+9UkQjJOJf+LW0pQ0W4+E7mOk+L7b/jjttjMwGob7391tjMQWfHN6UNanQ0LA3nFZUQ0OusONfuKTDVLzRWLAq2mk/sPh+4wE4ALNkNcds6660bIAlFVGU/M4mHHj8JTqrtYQNWm5G1Fzfcftvt7aabbsx54e/5WnecjS4QUPI6LVTlvfbeK2A4n+NMORvpM1ywIOfs3HPOSZvLm2+8kViD3Vx/vfXb7mK144/P4Hef7bCa9/yLn/8i70VB2HonL1m4MHeGXWfDNlh//SS72krWWHONrGEA2vSmVqsYBhIA/+KLLkqVU1W7qp8z2sLMVsYMnJ3P5TvQgJ0vtmu9ddetanJyHGKag2qpxHlQw9YCYPyRfl4CV0bhACXEjuxFnuHjWdXnOYhCiqPYePdV9Rc4B7Tij/gCRRdn2F31Ne4D204M57xzz6vRR3Ky/7PKaCWE8z94rz312MNt7scftomjS9pKK0xv05czCwwFqbXxJKUlhFSnKD+q9CxaQHc0tFCt8CiiUwnMLF7aZs+Zl2RQdXA+vrsxDJOnZjwFwxpJek2WpFCHRteoaZJmnz0rCQYDHvRt/Pgcpu6U6xIMVcJBjbEj40XrrIpiqnYD5afziCEaHEGpoFUvR59PGCpNnrXPHiwlOH+XhHQsKa1ENEa6tVywlPkzN2eosmX+WEmfO3X+LVzjBTVg08/wPb062g1/V5n0fpxRF73xtQLHCmRqNlASwqjeFYWmEsIlCTT8ipMcGl5zcQeqUiRpF6AC1wXoql2RUx48QeSMhyrW5VdekUBSD4u9QTWqweLVLN8roQypXrkvf+XLqTT04asC/4yAGJLxBD+TJuZiSYB++YtfttvvuDOGOc3lU6fms9dYY7X0uUH2Dj3k4DZ3XqliGltRs2qqF9PYg4wzGV89nByIxDfS1IsLQbUP3u+qK69KZYdQh4DRGqp8SUoYa5dSouc5wsvW4D4Mse19P86WKpVZQCSQr776qqwDRyw4J1OtWVqQKkHw6+WXXmo3/uWm9OgwxBKx4q1zHH5WBZqSM4ZYpQSVSs8gKh+UXGUh/VuZGzevXXTxxTG8kiuosoque2JtJX7oMoI8VYJ999k3yNjmW2yV3oSOZHMGpOxR7FS+Hn3k0aLS5S4uq+Yee+zR7YtfPDbz06B09r/OOgdfPSEFokiYh71Aj87QW0H8gjyrxmmVVIEeCtqRRx/Vjjnm2Hbb7beFIilZSQ/DyisnqAr1GmV74M7rv5A8o8FttummhapNn15Dmefqu6jeGk7U6BKOQn+qu8NJuFe9V826oHGirdhrwU1PGDiHctQV/EF/77vv3iCWkD3rzI4Ipny2r03vzTB/UfVOAA3FdC+slQAozIihQt/vaBeechedp9/85oJUiiVRzokz4jz34IHiIqdoHIKqpSprr1x4j1B7INSUfQfBCU5ScCbBQNftQ5U5OWirBMYgewGVz9IrrJJLql4yUipx1ZsDfOB0qLTts+++mSuVgG7xoiDQ3s/oCGtdaqZzkmCefvrp+fPddz+Iep3P7DQXe6Z3UVUNoOGuCfrSnz2IU6S6tWhRxitQSYwyIfGS8eNTEdJfZ2+uuOqq6nkbMQy75NjLfC+zyeyxhMboEnfMGdh8s83GAAHv6XN9ryNQNNlFoXRCW8/49a/T+ypgCnCYdfk4EvnU/ajMoW6FFjynlLSLXjTSZhqvMWlyghV7ys77e/cGjcw5UAlX3T7r7LPHaKLFcqmZtEAxPoAtsr7vvfdh23JgExBLEDRYW5/vzFXfVo1DSFA+9CxiSxBcErz5+/4uqXbPnp32DvZIoPi9730v6Lz979WMGp1R/oZdUPWoGZN3B5kWlKgMQuCdRWAHNNuz2z8+xjqwOSqW2227bcC5i3/72wBooUsNvkwAhhaHmuVrVLV9hq/pYA6QT/B8wfnnJ0jiK1VpJaSEHASazgk768w6U/YVVZEdYXf/7hvfiBKwKjwg1732vYIsiVrv+a17ix1U1E5nJf1amdE6N/azj7HwfmFTNADj0D6RWKXmDHbfXuJxNYqrK5/7t8Q/6TErFechdxtjAcTfzZmd8SRsUheL0sf1+usC6qXtKyedlGTX2eiKw7Gx+vk/MbrFz8181bC5Zudu/f7S36cPO/diYAr4mVoL7IceaWABe6USAWS44IILssZ+lj3gv5wHfWDOVlW7F8XOO3dhgC1dGrozoMvn+kxfC5RyH1QGn33hhTZjuWmprvZk2H3u9tRar7Xmmm3rbbZO2wYxGX5dwpI4aRipJJ4BpkryrG8Shg03TAzDfsLTAgAAIABJREFUJgDyJInWgHooVXJxgwopRVYMIBRQ7/yb31yYkT2PPf5Y9U4PDLMlixYFbAB6qH6fesopeTdrmPESEsIhqUo8OcxQtueS4zPO+FVsMZVevySsaWEZbLzzy56IX/bdd9+2VQDf6UO8UHc+IGFGfhRDxvufc/bZGT8F7AeAWSNzJPfeZ+9KILvgFn+2cEHFMcM4sqI8lxCj8xi6dCrjS9tZZ50ZgBxYGhEws6CHWbb8ulhZdVpSTGPCfbb3WGLul7MisbbPv/nNb6JmC3DDDKDSTvsAYMhvs4cBOj/8oN133/2xY+6/OyYO8at0AlbMmUf/dh6AISuvsnI+t95l2bgJ99kIJgnb7y+9tGjsyxlFYjzRxLAs0P7FGZ9a51PtgP0JHR7Q9tl777G+4WgDDL/tbRhSMylFL0zRQFUWGwvDwpp0UTV+3FnzTkAVsYd7mYLUwgWxRc7QF478Qs7Qdttul7zCZ4SxFdFMzLXl895AvmuuuTYAtiQ8ccrflBC2JW3++++2Rx+8r/31vbfbkoVz29prrNJWJt4xolF8aRul5GXgPGl/18rA+iWLG6BCJTBJouSEwYpBMXJiNF/LGPm3jK7gXBNjjSRxkY13R9ln+fjfjD8D3ZVEQ/UIYkkIpZARB7cU1iox6wbBAYRIWMhS3irFnZpJU8h0HH0aQnsvWgUAnYvfVdVKnKaMMxpW+MOol5+Q0e9zRLrC3Vh1KRW86iVgJGouSA25lvmP0bqGHkYOI0IHg+BOrx56j6qqFQ3MO0u+Ow1zGa2lgtjuRPsYtiB+MQwlhlNJaKnaSXYgkQKLzNoapI9rwHIJXwh+rrzqqihV+j7BTH+2SiwqbGa8oXoUwRjXTs8JSjU0VwvMHEylccb4T9f/KZLNhEQEO+njaC00Nsng4Ud8Pgjc9OkQWm9RCqX5iUlmix46dJWUsxxaTSrAmRjU/tnnnk1D+/V/uj4UjIxnyIy4Be2oo76Q/gJKiQyPQLRXeIvysTQJDdROwCsYRZ096+yzCpF64bW2xhorhXJ4wAEHhtsu2QjqG6GF0VAyJIN6zwRFpTBYCnHOhAut2uS90QupAvrfPZEth0ecY1ICe9UJTl8PAASPUeGYnPUebKVPbdbH7bOHHRaBBvQg1CwJur0WjEkCb/zLjakECZasibUtWXZ3Fh15NII+xx//xewDFM96pz/NWJSITxTQI+6UJEaaO31I49MPKNG7/Y7bQ7NhFA1PRQWWMHG8ZuBBFqH3vY+ni0Ito3hNiUjGMcccHeSWfVA9CoVrUEss+ewn27XXXhPRD/scYZBPjHPpIxFUxDgWtEvrJ9DtdkEALVG3/q+99kqU3VRPVVzROCsw0os0bSyI7j2xnhsd5fvf/0H+tAYFFlVVP9YvQldlAyTy9t9zo4mic/r6VF5IsQ9UR+sgQEHb4/xR9yogrTNWgh5EUgqsmT5zRs4C5yzZpvoGjdRb4d1WW321nLfPf+7z6amwBpI/SVsBHVeX0EEPBBbrJ52bwM2enXTyyW2H7bePumtsztDE7q73d/Tz3bfbbrs1Px/ok5mhA9vDs3LMEgm9g5/73OcT0DhPQKuICi0pwZjea9UdLoVDz6a/huNGFX39jTeyjwIu66fC7b0ED+mtdO/GjY+ipUo0oERgcvRRR+VMCVgTIAz9GyXqUfNm+Th9GM4y5DWz9IAew/58/PGctu22W7Uvn/jlsf4bIk/Vb1uskQCBQy97Z2pIzqIomaBjQu60WWASzxdefCH9sdBfkvqlslsjiew5ei8UHujB7qjYUgTU62gduvgB31O2F1pfFEcBg2rt1VddHQoianv1GkmWyy8LJiW4+s30dKmwSBD87ACaQ3uGPwFi1tCMRHvt3KGxHffFL0Wk6uGHHo64jOqhwIVvT4A7gJLeCRCEYi3pN3rm7XfeGbvDAZVVfdZaO6qRBx54UNgd1JLRmFHVrr7m6gT4RHJqjNOUPJPn9tkVQH7YXtUDN2tWbFmnXkLdDzrwwNjuPiLFeyUemTypaIivvx5U30xQ9h4DQMVt6hRjWKp3jT/t4LUgXOLC541VMVFqk6iz1UV5tv+hfA49m2ERJB6YlO/NXLqFiwZQVQxVTi5UfaOjxtdcV/GONTPXlbAH8SMJ+c677Nr23/+Atv0O25c6+BKjBuYGAPK/O43ez+XjUNvECZJnglKqcoA8DJney5xEYOnSzPQzImbttdbKObz00t+1e++5N4wXQbjA1TrptwPUYUlEBXkQ1krP7aabJQkTuKvioKOjYYo17r7n7tD2fC9qr/vpXd2VmqtXfVz21lqgIhqZQ92XndIfVn64QBdj03w94Jc9xO7x76ifgC79gOysr7V/f/7zDe33f/hjko233nk7vka/NNDXeWC3r//Tn7JWqQwPGgzWddHCBbGpn9mpBpWLj9DhPXO/O/0dVKmcRz/3wQfuz5qj6xPQCSNKexAVXcw6IwzmzQvVfafP7NQOI1j2mc8sm0s9KANzMnwU+8N2i0M8r6TtzrvuDAhK44BQHLux19571xmO1kPNV2aHE18NNHJ/z65LYMSN7ICRBp5Xv6rPreet8+tsAbQXLljUttxyi/bVr3217bDDjm2jDTfM11VrF5BqaQAEQBI1+6eeejr+kT3Yf7/9AwI5f/yNmNB+sn18lT2iwgwoy2zZwQdF+Gja1ICWegcxp7CIeg5QglnzxlT1JZfO2YUX/iZjvoy16iwTYJoqm+/xGZLLk046OfZCJVoBgk33a3DzbdIU+caUnFd2j49yn/hjeQMbIrlzH51tFE/3hJ3zq1ocKK2PBITA5gHgZk9HC3hIISgaBgWQiuP4DjYY4PfaqwTvyu7/bQnhyNI277132kP33d3ef/v1tmjerLbOmqu1VVZVwiSLrU1otC1equInyWtthOLeiAxW0lMXTPKHLip5nBAFonERoMmIhMwnG021MM6J2MyiolL2uX29UTwvmoHvJUbQN7eQiqKqdeXBoA9Dd3dPmnqwXZz/ufkZULCursSgQSOq76wr/FXC1Ofb2Ij0jwxUoT5PJxn7ICGbRM2cqBWWL4OesRRoEXVhemJYgbUm4Kru+Zk9ie0KpL13z+VyKcIdHnjljFJXQvXz0zc49CNyJr2S0kVr0hP5CdWyGG4qfJNKUa5TU4oSVI5JMCAw+18rDZIN/UxoftCR/txJPJXbB/Ec76gC5bCqiNg/Rj99oMZ6DIGYdUz1bdrU9qtf/ioNtU8//UzWhIyxny/ggQ4y6MriDKyesvETvHtvP69rl55EUvMD5aSrW9pb7+MSSKIkCBBLwS7EtAa5FuX0y1/5SpIwBsqzlWBJXemqIFdCnfM4aVIcFKOhp0KDuT2XvGoWZ1A5IZ9TstAGm/61Pfbo4wm8qGtyHIWwV7+X4N0eQL4k1WgfDFinrnbksKu/MSjou4JFyBpDRcoaZRKib92dXWfSXqj+CHYywH4Q+OHwGDoUzT9e9sd2y823JOCxL5K82ueiSajYnHji8e2oI48YhHwK6IiqIfln85YmCDJIZddeSDjdh7fffqvdcdvtqTapQrzz3rsJ0MwL6mik4BOqj25jvdyJ9AEKgswwHeg8UF8iKsSFAhYN7IEgaAz7vPntlZdfTpDLOQkirK+77gyUql3tpaTjkEOK8mjdrYuz17+mKKZF15J4S1ahba+99uog6FQ062o0r6qL/3bmOCuIK7l661+026IGJin5RM+vhNb5efGFF6KuCyQh+NJnUlbvUdGgfb/EiTKbkRCSTfttPpi73ftla9ZrVXcFhNaC4qbmfOImhGD0/QgU0Qp32HGHODU/S1B9+WWXp1dIkuUM+S1wL9EmYMLUBGyktZ3TUKqG+1JiHRBd4jIksOfkcyTSKGzew7lTnbMm/pvDV+0R0HiODkSEEj6IZFVgXtT53hvi56ryO8PWDsVWFSBD7IfB2YKxEvap3oyAgEMfmQAJKm7UjJ+PwiXJ6y0MLAB71ZN+z3DmWWcGPHnyiSfbvAXovtgMeq9K5EfQgjIv0ZaEVO9LKTUvqzYOQ9SNpQl4OaXUXxcurOT9xpvaxRdfFAevLxP1XKBj3IQ7WjajRqI4JwAlgQ+6rcDQvbL+RdWvubUCJyefDYgS5+hIO/usqhIAt5wXCTbAtcaWAKhWzBkT7KMUs8/svjPQmQ32KMqqc+v7VDuJdZinJSk1hoBADODp2uuuS4BiT+IvQ42t0QR8srPiXrsz0Hc+icgNEAGI5B0724SiLsoZe7nrLru2x594PCp9/BQbEPouGzdtuby/gEwlpdSoF+VrJIbex1q6h//pP/2nduQXjsyZtLYBOQZxHOdAQAcAdJ+8B3quJJw9YiMF9D1eENvEv86dl/XOHfnE/OExdeFB/r8nAp1plM9Ba40QxeQaQQCkGFojBIC9XzttI0NMIIj2jBddfFG77977k/Dtu+9+qQ6i1mMBdIVT8ZSKjffNsPc5RGcwTWYmIRSY+iz3i11w9pb1/6HGL9fWWnvtCBcBqCRX1BhV6X2Wz7GeQD93Rw/cNVdfncC55t8CnPUbz05CQk304IMOik2S7LgLkpc777ijPThQ9K1hAYGAmGJeBbwZAFb+Ct0XhVWgDcBkP4Ey4q+il5fNVaRw59wTYA8KtfdzFvlj5w34B6A759xz46edKdVy7B2+Q48Z2/PUk08GYNCDGrAvwXrN5qRH4L0Aj9ZCO0G1TBX1vYv7+WyxBn/x24svThXpiScejziOGLNGrFVrQq+KYySpUPFh+tiqeq/4oeexwAzghn2VDPbxDSpqKuiA+2223brtvvtuWTN+ufdAgoW9s1i0+oqrGJK4ZFFVfvlqewVcuviii3MvgD/2KCDeuHG5s/1u25t//Id/zB73yjebjLptH55/7vl2xhm/DlUz4M/aa4cOi3FhvSVHeXfgx+w5odGKI7GP+IKK00r13FlxriVeFE2t/1FHHjVWsfQ5EStbsCDfI0/QV3/FFZeHrir+yM8aBtAnfk8LzPicAc9DfEg84+dlfvPcil/HfBSl35GR2LzMYb38sgArzva222zT9t1vv3bsMce2l15+KUkiP00Izdr24pP7ooCiaAHABmACGs0qDJA4+I8O1DiPQEu/+/gnZyfFrr+pQjiytM197+324D13tQ/eeaMtnj+rrb7Kim2llVcIlW38hBBDxxJC/z06srSNH21twjgleJW/qgQulAgtDaG+jYzTw0I6eWIbl2HrE1LN+OtHMt7RKHD5xTgI5kLpGvjwArHIKauiDJLHUARIg0uWcQmf6C/s6G9g0KGkXRWq+eXg0YeG4ZRV1ZgQqkZHPYbIY0x0piuxVT9aoXi9T68PJ1aNcKEhUFEXHGSUeyJX6EfR6WogpgH2o2MUIpeLo/A7CSHaHapamOdLB9VGVby62GxYVF3Tb9Cly0tcIQHCJ/obK12qyklPCCOGM6XPlVpSyI3RGbNL0r5mMBbFslNKIOb/+sMfpvnVmlfVpuSL7SHqH3SS8T/t298OJcLXpGqZHrNKrBgRz6fHoRCNxe0nP/5xjK3eJs8SFG9kNJWxk046qR188EFBDV1EAWTRcjr+4nOrMpmgedGSoXxeCb5LyZgwZMRuzjn3nDSRQ29D2ZPsTJ+RoO2rX/taBnsyok5kKZhWUsQAQKkE+gy382uGGseWofMTJ7ZVVlm1ffnEE9P7QlDEuYRYM3LW8t577kl1MEqf738wVDEr0A/aNH16jIrGdyMEVlll5axpl1fuPWSCC6jmby68MFXb0ImX1Fn2GeYZMQAc2fx5xG0+lb4woikSbIGVfUDf6tRCNAsOXLAeyp9h9OnzLZXf9RJ47dmO+Pzn2j777NXmzKmG+Qqk6txF8GlQBs4IkomFlusVImbwlz//OcE6x8I4M+76rFSq0F3vf+D+ovcaKD7Mt/R5qhbWX1UTbVYPCBTabwbe/urLSOVo0aL0DUnUJd4ouqHzpbG8enicE89OVAElTKLMQZcgRCGguV9DEC3wtZ7nnXtu6EIGYsd5Ta/+Gb89Z+/psg/ugbMrgJYU+DwBTx/J0pNMYAEk0y8IsKTTPnAG1S9GbWzy2Pd1Wos9Pe20byfo8f722u8OnEVoRwA6eVL6WlBxVV8lnGyVJE4PRaisq69ed32YWcau6PH8+ek/j8KteVRdBMLnuzsccmcsWIe8/1CfZ9skg5Bj59n5llhA1lEtsT4Ekb4PkOL8SsQENKqDgrVlNP+RfJ3ns77ERXy9ZG/mCsvHPvlcPSY/++lPk3DOmbeorb32armD7rc+j7fefntMDKcnUtYLVQk6K5iVxCWhHgJFfxajo+baqlSwk+4PmwWRFvACNTN+aPacnDGVCRUAIys6kp/xOlGtK9EZfs7fRZBswYLcWUCHIN3eo3IBZ1QtDj6kADFVQGIVRF+cjaqssGMEx0pYzDoBClTPvb99ce66fwulyKgGSr9DhZGwFjqRqirb7O4LigSc7ipQg8CPHmZr5QwLVgG60Plu9/0sz28PrI3ARmItWJLse2/MDHMIqz1hYpJNgaK9MGuQiI8KjbvpXPt5hJSg3ZB69FwBFUCPP5To9R5glXL+SdIpiWGv2XV3qFe9w3xYvCT2xUgEibo1ARi7o9og/vN//r8yLJvNqNaLBWOK3xSX2anzzju33WsI+tNPx48R8PjBP/wgPcyrr7F6Cb4NKp2qBehl9qafPTbIz6v26KIQd9Cjtyn0QJB9FKtEP8BILrZx8pR8b1fdFdvYU2f1lVdfTX8bsaPXX3stZ9Y6H37EF9rff/e78WHOTtE1axSMeyQYFmAWfVFV1XzA0XbBby6ILbXmQNJOYfV8/jf7JjjdZ+990nemx9A+vPTiS23LrbZMVcdoC9UUYmH258nHn0icVzZ76PdfuDB+fs899mhf+uKXojZtfZ0lVQ5nxDpWEkQYZ0YJkBAy7H3BI6MZk8Ce8Hm0ADB6Fi4a6I6ZeTya+yp+LdtdonRJ+gGHGbdVcY2B9536HHDxjlLA1Yrx9W98PXaIAvBvL/ltzrt9CFOFsNCgPxDBlfSfLw7oxC9ECyDtEFRr5yaeBRh0QFdSIQk+89dnhDK5YAFRoZbeP59nf/hcibx5tvr+KKeGMTNjeuyL82LNJXahwq6xZoBj7Q5XXXV1/uQHgXoSjP3337ftvc9eOZdivBQFBhVmeiFplSHQF3YcMcnSaMDYI8onCQRkYjWIR9iXgCqZr1q9b8BJPgcjA23ZvweIGT8ud5kv0p/PBxpLBHxBT0eRtGZsq/Pm3noe91uyji0lHtOG0wtCfU/tg/f3feyy6hrgvloIui5BsXXsnc+zNqqNfnvmMDsGKnjYMRMnRkgIrRxTZ9NNNs2eRGBmmGnubCeuH6p87773XpKza667NsA3wTZ3QEzm/ogV2Ec9kDVmrNohrE3v5xWH/cM//MOYAFf8/vsflLDe1Km55/abgj6GhvfoQjPORfXvLv4bE8K2pM2REN57V/v4/bfbyJIFbeXlqTbNaFOnQZ6r+rck1cGq+CnUyH/Gjw49hGiOAx1Ucrgk9JgJSQQnTJjUxqUqN6F99PGs9tFHaFxDL90gNBLp4WFjHNaoCuJ8D2MRvHQFXpR3Cv3ugVwZ2UKO/WI4KmAT1A8zb3B5zXsaaE+pRAwjIrqoDCcYOiXUBt0wAg3L+NpFQazqhd8CAQcug0qDAA5GYajOdUpF/YmuUwHgu++8G6fxSRqbd/aL4Q8KDj0TOAyBZ4xNK2nvjBcYeqUEMp1C1aVpl81b1HC9rHewO56+bi5Mpy1I2hkcf+fQd7ERTuZf//VfI7FclK1KYipQQ9OYm4qD3ovjTzghvHpBS5ThhgqnZ3dBVDVdQwqaDz34YNC1u++5J/sIqfNZLj/UCxqy/fbb5aA7yNCadE6MVCK47HdcQtbO9xscLECqqsDMGG2OCP3t2muuq8rguNFU0D619tpxRMcce0zbY489x2h61qzTIqoCXTRIaB3E1GXTR7Bo0ZI0cGs+P/qYYzIaIqjtkEwCNKwvLjqBBSIHHIeguVOZrSVjx1gxWt45vaYLlwER9kNwLMhS9VIhpI4W0ZAhmUl1e/LkMWfPCVhHyC00a4MNNkwC5jwJIARDb7z5RoJMxiojNlQap1Vw4bm9OzqKBu7tttu6bbD+em32bCqu1adXZ2cYBDyuxEzSnzFuQnv+uRdirFVTVCAksgLr9dZfrx173HG5MypWxhmglHLUkLjeSwPR5bDWXWfdkr4OjWj1sR4LaqKhFc2c2Rhcg4UJBHAM1NMY7wKMSsyoBw7WSzJ1wAH7J3AgZy7J9z6dntUdij1WbbTfRBIiGz1QuDrY08ENTpQinXlZqk7odREVCHWngAVBZlHtSmjFWWH87SdkEILOefoe/VieQ3N5F5/hHFXRCC6o3DjjBehI0qsKJdERPL3x1ltZCyIMzqx/4xgP++xn8/4CiAmTJubMdzSXM4L0qhwJxHsvd6pbRArmzY8aXGdl9F7l9P/oGx1X1Fj/G0jm/ToDwXql0jhtWn77fF8rQf3sZw9rRx91dNbH5wMiunJeD6adV788NySeZDek1Swwz0wEANhEklx1Y2xW46xZFdAQghqANfZ+x512jI3ZfLPNg5JjPzArsVODQJe74l0FL86CwC+CSA8/XFXM+I9SjLOGeoehxpQWe+DmMzu1eIxZotppLh3112EciCHZKunsFOETwElX9EQhRYslQmDNrHUBDNWX6G4LDAV3KgWdDuXfSshraXyuc4VupWov4D7v/PPbrbfcUmIPgwBKiUWMJjFDi8OeULFzL61pXxPr5Of4BXB76OGHY2dvufnmJMAq2daDjfjLMBPM6KKAkpG+n5FAn2Ju1mz3PaJ4rNfLZ0e5UYI6d05o5C+++FKYDFdfc02eg02WwBJ1UIm0RlB2oBnaoWfv94uAks/g2yHl9lS/sXPBz2F0uE9HHvGFJBQBMIf+TvtjHV997ZW8m95G98Sz23OVle9+77vpP6Xe2MdwSKiqn1i7SVW6u/BTpy5GuGoYadT3NX2xGW20ONRP4IFYAJjSRVPY3IxOAWANNMKXXn4l7RcoaXyq57d+bL82BvT86nEuoFOw2RlDnS4vpgIOdfDj9J+fnsqLd+0+vACwkcQ+9th6rb/B+rkj7Nizzzybs3LAgQck8Nef5q7+9Cc/bU8+8UT64pYxAKoHe4011mxbbblF+t/4f/vrrgEYJBsJ4Afgt8/NTFwEVBnuNPuE5aM1Ak3Zu2debTQu0CXnJMZwNtOz10baJH3lQ491JT2TQ1PGIMJqeOihhwPSODt8xA47lsAboTdnQBVcz6D/7j2YPkdS5oEpr4ayusLyoda7m+io1lCrlITKM/k74nliDsqp1193bbvhT39qd911XxPSAiMkjKVnsDCAijtvAPq2220X2mgpt1esK24F/DtT6J7WD6NBC4UxVU888VR6uLfaaut2yqmnhM4qjiEGxf9ItK0Te/ra66+HFssee26gQh8dYZ2MvuK/sX+05Ygf+HLnrGYGF4hnHcQ3kjz/3UetAV315ztjgBa+1r3lx4Bh7qV7Zj/9+UkAxR45n8BU4GBs91Ak+iSrRuwA9ANOiRn4lF7g8T3eS8yqanfnnXfENpoznNhqdGRsbrh3wSLzDid95aSI+PTZtukdHvrEfX5n8On9ZH/EOsRk+D13AgNCzAxI8W7eQTxcPcvFNgmAvYAozuSsw7/887+0z+z8mZqLOzD7kjNMnhS77ixqSXIP+0xX6xzVX5VdWih/U4Vw6aI2+723Qxmd+9EHURldfrnJbdp0lM1JbXR8icMsbePa0hGIwYRUB1UJpYgQl4Toma1UX+NfUEeXVQgrIZwzt+YQclCcT1fiqgpDqXMJ/hlAxqIayotCGiMbKlRRIPvhKH54zdPrSY9k0K/w9kfQXkfHRjlAuV3YGIFJelPKYFuw0NRI7I4UHSdDYxuazEc53KEC6kWcNDlJD6OTZs3QeMpBL/tVwjVF+1oS5y8ocCj8YlA7NSVOWbm7G/4oivZKW72LZ4qs90glNIxakPtBsKKrnvp5OfB9OOxwSbyXC9//LWp2g3Hs6yawtBcuseRK3+D/88Mfxvj5WQxDb0L3ctDiLbfeqh199DGh7+jpgKRn/s1QGXQ5DXf1/RyZS3/22WdHDUowoWLlF/TnsEM/G3EXaFLJhA+CCCPVuLx06CH8ZEJoPbyrfYXslcgIsYW5EVU5++xz2pNPPtHefuu9NmNm9XxxeoJ3PSOoR5tttnma3Z0tVXHP3KmKnI8eR43yZtJQnWLzJ09skcY+7rhj21577hWONxVWF9rZrZEa77bTf/azDKx//bXXk/T4N/SIGt2wJFSv73//+1GOhIpzQCU0UeJGGfI8c/kYXDMMIZZQW4kd4x/nOCSh3o1QBslolBnBf2jIQ7U6QcGSJalKCaj1Eujxsuf9dypzZOnXWDNBpvlSKyw/o41gEswt2nCSeIp6wyD0ok8KZJbmnlx37fWp1vlsPSPuJpVBtBb9SM6QWZDos/adom3n9kOfcfchZwcfcnDbY/c9Ysitlc9SLdYP1AVd7r3vvvTLGLz60EOPtYkTRkucCBo8VMi9j/8tAERt/uIXv5T/tsdFrVMFrtlk1lvVHDpt7IL7ymF1xcbqCWZXaii2qgl7xumg+wrOiVh0FbzqDxq+ZxDEsh6EidClVZ2MgpBwsbepoi1XYJgxGJ7Fv6kgC7KABp5FslhshMUJrO0fB6Pae+NNNyZ5QbUSmAI+CA9IMgSJqZDMnhUbxvmyTSh9KgJxTPPmJnHrFLFumzk91GTrq5fWAifJ06M3Oi5OtQ/vduaq16SoWJ7VWWTLoZf+HQsAddc5E/xaR9UvNMR+9rvis88AKhBCUAWRIAmgQoVcbrmIkMWRjrQAEJ6j91nzF/63ny+Aolz8ne98J84+SsjmJi5ePDaguItxdSp3ryf6AAAgAElEQVSau//LX/witDjV/85eUQLgxwALf/fNvxsUUlfNXjhTHJjgu7NAMr9qEBVyBjKG4cMPUw0g3KWyjdYHyAEqSFZV8gQMznD1wU/J2eoMAhXWr3/96wnqsBXKZpY6bVHriuZpPVGGBdoENYAdTz39VPay06fs18zl0e72yP0DPvAb7LZn9RnOHgou5WAsgIceejB0MWdNcOyMoTSzr+4/QPH9YQZqn+XqTqgQ2hOUKb2jbJV1Uom3Nt7VflsvKoRERc4866zcxSRQAI35CwIgGMmHycRnO0vf/Ltv5lkkFKr71X9ZLBX/Z+1UGQT3e+65V+hya65eABM/KpD2vs4ce0M4jN8C3Phea8Ze2yfy71gLnr33LHcl2a547ux7124vVa+sARVdZ8J96xU498nX8x32IxWHtCAUqGqeoPON4ozVYy1UT3/+i1+0558vwRwMHuqNnwuwukPbaOONw5iwXj0Izl2cXEG05wYIS/5ffOnF9ABab0qhEUgZFHA7QCNO8n1sdgfFCMz43wC8w484vB3++cOz/zf8+YZ21plnxXavuIKRB12EaIUk71otNtl44/rZL7zQ7rzzrnbp7y+NjersF4kbhkMH7hI3LaZmPyvnw//+3ve/377z7W9XNX7J4th1vlx17b13qxc1rQDjAXJVcfUOHeDG6MGquOvOu9oFF/wmfVhsElCaCvWJX/5y23a77dNnTMn4V7/8ZXxKvz+1T5PCdvHc7LXzoVopKbSviRNV1t59t0DXceNif60v26nSpsLz+muvDq0A1UNqn4vRRU141VSmzS4GEjpLQFFgmr2NwJ6q9Ih+cjT0l6I5YHSFJM49QFsFiH7726elh9A51D9nPQscwtCbEuV3FTt+gt3RvyuRLRXbJ+O//Wzrb+97VV6MJB7zzOzY/gfsH1siKfO9xXqanOTLOrNFEnBMCFU8Nk37EX8mZhWveRefb78kgGyyfsP0jg7CUj3ZcydC5Rd7rrpqRI3kC/53P//W3FmxL9beuzz//HOD5kBVj3tl3892ziS1gIcD9t9/YOignbfcHSBT/3wxluc0MkhfJeB79tw5Of9Rc91u27AKJaKSN/22KuudMegc+X53QLK3xZZbJEYEwKTy3IWIhoqsc6j6Kz71ea+//mabLn9DJ51Un+Xu/20J4eIF7eN332qPPnRfWzR/TpLBGVMnt8lTJg4VmSWpELYR6AqqpeRsaVu8cH5rS9Dvijaa5C9DJUfawii/9B5C31fJh6qKMRQSmsji6qMYenVCVTOiYe68HHJobykqme+0LEiIuMuA4nYaWHH9S3ilfhdFLOp3Qy9ABbE1S6gqhIUWdpXRjiqkf4pS1NAD1g9SpwJUoLIsyPYZDqRAuOgHVWauZHSo0A0GjCFVZvdvqECew/eErjGINwRtH18N+wJnyWS9WykWSXAjA5xnLMpoeiGJ1Qx/V0qwvbV1GW20r3EM4zAzsfcfcZScDUPi4nG8aGP/9qN/SxUpzzWgH0ULLZSb4uFp3zotzf0CDo7ev6PeVE8l5LGUr1SLoDqoAZ3yWOMcJiVZ+tKXjg/ViLMuJHxOAiqJ8OLFNcz3f64ODrRRgkfp21hQ6qBLWyoHlOoks4x0qdXOjdPP0Ntdd0sQD2m2jumRXFQqtT1w5SRcWhQ6yAtaBASNM1btEjRJMCBjKgGC96rUrBTZdMEX+WIJXEZ0ROW2BtD7OQyeAOrEL59YzcvpX5g7zFJcMjZD0/knlvDvP/73IK2McK9Ml+LrgjgaDmLHnXaKUMiGG26cdbO2UEVGnoP7UM/eNde0Sy6p/k2O08/ObM+Fi+I4GSTKWYIrdD4Jzbx5NdiYAZT8VSW+KKuCBg7jiSefSg8UJBIq6Wug+NA0leHnnn8uDk5wkirRUG3syLNAzFqSlz/m6GOCNEsGOY9UkSGYkpIVV8xzCBT1vFHmlHBDXrtR9ZmhLkvuWwuKj6LB4ajK9h4hpq3mr9XXQ0Ql3ShuREQidLR0EDYZHO2ykQQcBfn3JamQf/fv/35s2HS3M1FCXFp06C6OYu8F+YJMd4uDS6+TOV1Tp4zJYeuBAHBIMDlIz18zHUtNt7MVip45O1VkzpXcvBmeFgmi6Y7aT+fZ+lh/dkuw5JfgE/VGQPLKy68MNOlpY9Q0ga1knmAU0QdOticI7psgFGgC2ZZkOEd+tmpTf+cxGvbQDykAJMyg7xZFkC/o8y3tA5soaJMcR3Vv7tzQqcy3InJV1c0ZqdKYEeXeuBcq38bLuGOhvpvp9nGh36utulooy+7tIQcfUrMjhzMVux8mX1XW2ECB+jNPP52h0Pr6cl7Z6QSdS+JLAEGSbIi2ynXQ9fQbVz9y6GkYGMOQ7/S+jo4msLrv3ntzFwXB5vD5vPXXXy80POfeOQFMAHCKlVFsCGvh3ewt6pEgJb5h6C/sARFgzG+/3GtUQmi1SiR6kQBQQGStawYbOtbKqdwecsjBqaJaF9+bBHvcuICF3kmwwsb6ffvtt4W5Irg88sijErg40xIovVAAWRUH60dkRZWAeqlewAiJbLBhW3VVarwLi1Y/gMDOmb2wjj/72c9ClU/CGzaNESelskcgSwXcHkDeUcxrPuwNAQ08f8R0MkN5SXwbyqlE9MADD8iA9rBw0ooxVPfMYZ01qz3z7DNJjigPspXxZzOmtyOO+EI7+JCDArz53/Hjc6tlgc9SBfasbKN169XDsgXVZ+Z9O/MnZ2RCAXz8J7vu+1KlHARcvLd3dmbdZX6VDTZXT2UQcJRzor90xoz4ZBTu9DdGgMXonupzA7y4o13siD1h62699Zbcr7vvuru9/PIrWbfESeMKDFB96uyiBJpD1Vrv6s6f2Tl0UckBG3lFBDRuzvllt/1sCbD74Yyk9/7/67sFhDj/FK+td0BzQmFTjAOoc9+ZKcWuKOqiO8i+uKsnn3RS+9Lxx+d5fS2bZpB5KiSpJJZvTwEj4FSJoZXya43kkjhp78CqoCzaYwVVbBVC7LRzzz0n/gFrIPOEp/BNpfnAl+Q8Tp2aGXsAZzR/v9yxjFPyLoPQmdiDorCERN8cxgMGQqjmsZ1VCKkiRVX/Ntt0s7bLrruEiQI8yqixeSXAlYLCIKoSCuEbb0RZ3Xs99ODDeQ5rpXqPlQRcBITOm29kEs2H2hsAztPPPNOuvfb6ME20g3ke8ycDHi1Y0N5/74NitIRuiy1RwEUo7cPcQmf3oIMObocddmjbauutk9ywy0ncxo+LbbPeksISwRpJYUEi7V6JA3tvf43cGYldcbc9l33yq9OfY3cnTw79M72hIyPZf+/cix4pLiUXWRTf6kz72X6zgc6DdR9jwowBERPbKSefkuqgJN7n2NPKPWhsLs5esafOBoqocwIUiSr21KmxOdTBJZZiwoz/uOWW9HOG1aTlZtKkPJPeTCCKGJGdP/nkkxO3AMLYGXtA80FsK6G0jkS1+OHY9ak149S7qjwmifyfKoTL8oNlRayli1pbPL/9VUL48ANtycJ5bcXlp7Xlp2tWVKWa35Yu0bPHgDE06EGT28jIkrZwPlrgkBCikZpTNdmw8tEkhKGODlTS0EyTIFi4GnVgAaCtvaLVEwgHwCaiIjKIDiBn1NGylIUHA5Uy+qAE1ufy+ZzQLqhDDvS7PuDV5WFQfU31wRVi6P/Ds00SVQtVf1+9RaXg1+c/FR89fz8ox3WE1ff3OX59RmD/s5fQUYy8V9C1cSg91Ufp82qYeqmZMjKlolnBpL8vHnlJQntCFyHUAO85yEcXEjVSvWCD4fRnLvSgquZ7/HIxo+Q6iG7gN/sF1XdBGOYf/fu/J2jtEroCmnJui5JsONz//C//EvSj5KqrHzB8/EFhlRNROUT7KaT1tjZ1aiUS1mWVlVeJpLAkgFOv0STAgbk51JMnTcyA8PCgx+jfXW3U2SzE0CUHKOg5+sMffp8SuoZ4AIIzxYAJRL761VNDU5JAVT/Jx1nvEu+xrgUWOCuqpIwPpOyuu+5tyy8/vZS5di4kS3AJXVOxKcGQAiR8j3dF8zRLJ4FZpLaLlivg4xBRSQS1vacivZFDZav6tCZEcUtwc+aZvx4DFPpsNoFDZi+NH59Abr/9948yIGGJzPTLHlf/loQVvYOYj76O3tvZaQUd4RaInXzKyWM0Vudz9qyPivefalrNSerAAtAClU//EwGZN16vAeyG2OtxIBiA7kWp8+VXXg5LgGFLUzSkPElbJcwCO/1LqE6ChlDJBxp4aDHpBy5Bkfvvuz+feemlv28TBypmUNIhuEo1phVlWdCn/wM6iholyPTZjK+7IvhXuaJQiJKbBvlXXq2EmrreMIS3mutrJEaQyclTImPNYKs6RcGWWNbiQq6tPxvnvxlpdxVCrKLp55jT5Vk6hTwOdRjYLABAeTFQWT8OdLErHH8S0GIf3dV777s3lVlnTy/uZptvlqAeAMKZWDPO3j3hTNw7IgDovWeccUaqxp5TUAEU8LNcOOCVKjhRH6qXHGKv+NlDlX6O+qILL0rfokDEWbfHcayDAiMH6jPNgNpm623aqV89NclUT0o4Onti7dg4AY7kix1wDyVP1OT0cwk8d9pxp5xRa0GUiHCCytCTTz2ZfWDHrE0Xl5F8SEIJkUhC9S8DGdxbd1+w2vs1fa/AIonFn29ot916W1VNB0VQ9w5zBA2306EEkH6eQNGzq9yyh2V/SqW4I7b2y/u4h2EFzJmTAIjsvXOvMqXX0t5oM7BfmSM7H4g6vm244QYBz+wL1T6AW/r/BkETayYZ0G8UVJ0du+nmJHDoVn7ZG/sXMOHd9/5fyu47zs+6zBf+PZNJmRRSiITeFSlK70qVtaAogoUOApZ1d91y9tnnz3PONnd9xI4IrmXXAghKU+kgVenSUXoPLSEhdSYzz74/1/2dZPfsOS/PnMMmJpnf3Pe3XOVzfa7P1W26ycapfKnWsUtEU1ow6/PsDZskgL/3vvsSxBrHIvhyvgBI7ru1A/oBJ4hw8XVYAGykhBIVXe/fvvvuF3GoJhPP9zeFU3uqtwgzAIh69jlnp3rSZhPzNWyMe2gv0f4J+qDkP/vscxk9AXwEqjjDgIX0iY6Nh6bGzuiRFHzuuvse3eLXXi3lzVbdHeiqT/U3v46kPaqdoeDsBRvCh/he/iSjYfr2Dn5IwufZiEy0e21fGghVQlOSx5pByVY7F3xHqr8ri+rHzjlv/ndmExqNhfY5uiZgjvPk3PJ5gk4xDRvjK7TQnkGE4inYtmaNkppgvhdOY+Pc4fvuvz9r5synF33VqpyPFhzb16rAjeXMSN7Zbnv6p3/6J0mw0duIrAADaASwKZkd3cdafLh7Yv9VLylPtv5vzJDMU+zH51hD97OBcgHye6DYPgIGrT8/I4FwXlVFnAntIqU0WwJvYpwClmtmY9H6VNEHc/8AB8ZKuBtN8IrtNR9Vb79/r+f9f/zP/5nkNe0XM2qoPSBTQhAQbNJgGFGf/NSnMtIK8OVus7sqna3aWpW/6Unk0ZGNZKLWCaybPo0AYH222A3QiVEGlAN4sJm77b577o47I87yLoDqBgwZ6SUZIQoEmOb7rRXhLuN9VGbFVoB2hYo2PsVdfXHhi90dd94VGjImBp8nPslIhF6IpRh+VZW35t4NbZq9sU8AIONa2BJ7bY6qs57eyWXLY5PT73b1VQGnVD7ZdLaZ/fOs1kjBo6mti2dQ09lM1UUAaAPvG6PFfrvzntVa8FMNtHDHrLm7x9f7e2d6XYDDvas5hjVyyNpIKNFFT/3Eqd1HP/bRCWGkHgOYyB9q/MZY98srLg+A5We4l2zmRhtv3BlHhVFmTc4//yexn+5HiSmW+rb7bh6qBNtzq27ac4my5NA78DGVjA+kb1pLl8+hht7i71D6sZgC9CiyzeoTwv8qEUy67P+Mdt3oqm7xKwu7++69s1u1UmY5pVuwwdxuznrrZdbgeAxZpmIkIeSMVAjHx1EwJEClHgp5mTY8oxuCVE6a0o2YBwcly/y0aUG0GDUHKd+zkjraa71hdLlK3SvB0dRp6QWxeS3pyVD65Gg1V6r/P5XcNmpYhjl6jqJSWuhGH/U5eWON2j2lct2EsCWBtVwlqdyGqa47UL6htOlPJA3fN4AWarWmHyhZCGBoQz3/vWXhDlGGZFMMy98VtapVOVsyMNGT2EYARK21sqHqjawB8q2yKYjyv13O0EH7ERQMVwJ5inZ9MudCtL7F1huVy6piixY0e3b2BT3ia1//RuhkLYn0TqV0VQb5ve99X/cXf/kXQX+8s8ueim4GZRZFDAdeOZ5iqWD1948+3c0YLkTJv915510yUmDXXXcL4l5zzfQ7COjbflR1MBTfXmw0vaSD1YvAKQpEVdIYDQOd/W9r3TjXHJfgCXrnokHyWvN1DMHkGs2RPo1Fi/rPuat74MEHU3F5+aVXInne6IF6HoLmROwIujYjPUAQIgnQddddmyZiiUkJc5Rql+rkOw94Z/pn9MtY07aP1qMFA+4aZwBlv/qaa/K5jbbVqq/OHPCEwVIJ0tMIGebE0TOcK79n1KzH5T1dTIWKoXUmOGyByKuvLuqmT5/Wmff3N//v30S+m6GNap6kcFlJIGcG11DNN/J8KslAA5VBaB9qif4swhh+dU7OPe/c7twfnxulUeu1bpWeExTgQJgPPOCAqG8J4Jwda5YZO70iozMlWLa/qHacnmShjUppfTX2UlCUhG3+/BhhSmPOShD7lSvyPein1kUSISAQAD7y8CN9r9Laan/rT/C9LRC1NmZXOQ9EESReAlo2zrPXXS3al/vFBqlyCbisv2C/ehXKGbS5pNYWYLDf/vult0aQhW7TlCvtvWBRACvJ81nGmaCmSB78fCJHAAt9h5wtJ9ccZQLwvr8R0CAxQTXhYKvCXsJCbJtqDjRZgqDSq2rSaHPOe+itAwP57IsuvihBBOnx9D/04z6sg/UuMYyRBNJAAtVBM7oysqcJOa2hrjiUc9dstj60666tofboSKpRxxxzTHpBvYtn/8EPfxBxDABTbHmAvLXzXD27oJG9EtCrJFTrQilBRtAsghD1LHwHBFd1SGJgXzl2wWWj6TsH5k1CfQWP7J81bPTrBLP9CBGBkt5QyQiQCjUXWCRYs07oodaZUAHfl7E8V18dYC4J/PTp2e9ly1Z2m262Uc6aAIUd4+wzBiazzCZcYr3X4GDfA3lDkrTnny/BkfjxVEyK5v3G8hXdUUd+MICcIcvOX6M+NvYNe4yi6dlrTthT8SPOp6RYgurPnGuULkE2+8qfC+QFMs4TarUzABCLGAOZej3qI6MT5wQd1711vhPYnndu6Fe0Bfg550mw7F4ZJC4ZdcfZAkwOfWjsJfC3KFbVSyyIFTgLsuybXirBJ7ttXZwL9k3V71c33JCqt2Cd4in3K1hlu4/4wAei3CnBaZT8tSvfhdEgOGvVYe/XbAgq+OLFr1dVJ4BS0Z35XmvE1qY6mHm4QCTzKkut2Hmy5uw2Xx8NhJ6+Xqrb1UJTfW3FivJ97kJjUPFVbK7zQagFwGXPtCRgw/zud491Q0MVGGN+NIDUv5UY8ae+Hy2QX+EHiRodfNBBSeJR+NHXJFcAmoiMAHr62EuyoHLmz30BXiSgkhWgDZql6qRnMktWtW5dqmuNlhmKH3WOMCeqJ7NUSNkvIG1inPHxxB8Z/9GDj9pJ6r0qYXBWULNrmPqyJDAZmbHrbulJNCap9bipUouLVGcL0MfwKn8G9HGW3ElA8c47q4rV3GZ2M1To4eHEDBhyGA0//MEP0mtvnVpLT2O5CHMaa+6973lPd+xxxwbIkGQ6xwACewvESCtTT/9mJwgMYTXddtvtmQvrfdkX1E0qqWzgCy8+X8WIQSyZElp0n6wb0NY733PPvYnlJJTu4rPPPZ+xLQXcrEkPpLjKf+6f9oQGGjsb9qPsUH/+hoYC5Lb+fP7Qc2M6fOITp2aEw9rZujVSpRSOuyh9Yzf4z1o1/+DMr21fGUjCLHn2uZ5TBdaaYdpYe4maNReHsKvrVqFrxnXlGuJs+ybmO+7Y47qDDjow7yeZdSfLpxel2jqKt1TDUYp/8IMfJlnOfO7ttotaNODCvFVxibYpsapnaGNf2G+Js8otmwr041c22XSTCdZJYzKxE/c/cH9AeBRrfr/YBVWtbizGzC/tuviXgfEqea39+l+SQxXC1d3iV17s7r7rtm7Z8te7qdMmdQsWrN/NnzO7G9INqGHV2MFxzoPyDeNq0TTd692jiCho0+A4PZVCswlHMsx3rFs9OtZNMUBzzpxu9aqS2PfifoUYukwChVImKoSMIxK4VVAwNcH2f+zPq/St1Lr0CrYZgUUtDSpvoHUv2Z6guB982oZqeu7/8qtfozhL/X9j1Svl5zf0RdJZdM4asJuAHnWsF5ZpVcdGN/X9GRkxVJK0zTBX8keIpIYFT/zaVwVbhS0Gvk8uU2WKgmcFq72mSildJUlcO5C+aH0lgZ05Tulj7OkWvRqWI8KwVZUNx3pakB4XiVFmKK++9tqscfs8iBeD7NDqATrllJND9Qsak1lMRXe1XgyRJM7Q83/4h39I8LaY0hJRhn7Ux4EHHZzAShDCcCcZ7+ViKmmWMHN2lSQ2VTC/hvo6eUpmQxFJgEjjo3O65QirZ8Q6QKQPPeSQDPfUaxf551551L+zl1BXfHJNwAyPilEbku3nkBlnvFQIKZ61xLo1ffvZ5ugwpoxDAn6JwdiaoLeCHL1ghnpzfHXml5Qs/kAXOkBTJmTIH374kdDVBI6MtLW0RxEq6dXNBLtoYxwzQ++uAQViJDmVkZH0V95NzOeyy7rf//6xSDYLKhrlmYGlALxVqp97dX/82T+Osmdol/3MykbxdjcFLZrwPZceFpLj0DCOX/VVjwJhG18cLedEOr/d5czQ6scjOCf6XCiikiB3rtqw89yd0CkrcJF4CNQF0xy5vZHAt1Ey64I5aOdbbLF5kGhr5L2sXRn7xlJYkopTm+to7/0MDldldd273PMGqso7dUo+Vz8HVJOzIQ+ecSso030PV2ZB9WeaY0Ij0bspcPbs6Q3qq2hFSqiEW1AhYFUxkiw3cIydMUfvueeej2MTANsDv/dzGX5Bw3777Z95lqq9LfBpdoyj1E/ivanAWkt2t6lAspHumjUTtEukBPJFJV8cepHP9F7pu1qzJlUc85tUKJ1Z97XZRjaZnVe1tB+COJUkcv2SGXuXXthR1fMSt+LwIPeqZKpaeiMFxd6Hs5fsCh4NL1bVkLiFMjcF86ASXtQl98FaSmh33W23ACeCbGcPJZ1t8GUPGnW5JYPXXHNt7nJ6rPqKguezZ56dsyaKQ7kVQ8Jz29N6hpr35sw4v3p8/B0q1v333RewiSiD4MIzoVShmNlnYhbW0b40oNDPb7TWfYyoiSDP4VlTvrTJnSc4WVX3RPIMfQcUsLvUfptKdNQux/UF+95im+i9EzBGSKYXN5HQJNF96aUkk86tBF1Ap2rhrAme7QX7A+yQyIYqtWhR1s0eOJdst36sgw85uJ9Pt91EP2Qh5GtF4dwFlOAHHnqw++mFF3Y33XRzqsD8w0CEwVZ0m2+xRbfjTjslIdh+h+2zDqiOaOTOhfVu/avsqp+N8rzZppvnedkDgBxQA/2cL2DTQxsdWxP5f/RJQSsb6H3N7PyjPzoslVRJvvvOH2d2qxEQ/ZB3Q8mLUVF/VsyR+i8IP9ZTP67GvarqZVWv0rPUM0nSa5g+8RIOAbI71/GPvQpiqiS9ijp/3mxsdBcA8xgH7WsdVlQl4SOp9qrSeVfgmPOfYDdJwpT6tZ/75/PEUqqaGyzYIHsO9GMnVMbsuWAbW+CVV15OIlHaBzUj2LnzWa1S2QSjAMofP+bjSbj9nV4+lQ/VXkwy9tYZZ7u9D+Eq558vxowBVvL5EhBf7my7L57XeZYMsDH8qLPvPZ1n1cxzzz0vIID3YZ8imLPV1rFjbN6ll16Wc+0O8UOelw8sKutARMUkIhSw9USifmfwOlvUU36dcWCSvmEgE2q7tgR3Mz2SA1XRXFcfw/l1H42OolSqsGI/GqjfzomFsU6qaKqDReW+tW8JmdXtssvOAaDZTaJRbNjChS/0wjMlejhhY3rBIkyfF15c2I9oWx1xHYq/EnW6DOxzen1nz44dwiCRdAIuq3ce0N0DVV0XAIGq8fXX/SogJNsu0sOAkUB/5KMfmZjf3ATWAoStWBl/df7552ev+IIGjLdeQWvGB2MLAHv8yo/aY4CDO+a5rC+giqCen996hb170om+GDEBJsyc2R140EFRFiWgNG8e9lyBOY2i6h7p3zWj1LqzQbffcWe3xx67dXvtuXfaePhPhRbCS01oxnNZu9bK5gyzefzugQcekLWcM3f2BNW6CgXTosDu2fk9rA9gcAlVFiXbl3gpbJvR0VQWjbn4wxLCsZFu8csvdHfcfmu35I3XusmTB7o3bTC3mz9nTjddqR3tb5xhMVoi6jHd2BiDZWwCeuZwX4Ub7KaQRVZebpRRwejYeP7cQU7D9iqzZ6jnVZVKZi2g0wDshf2dw9rECFxmDq76x/7jV9DcUYqgZNynTshx+1f+zOK1MQI+e0JOukfsWzUuFca+Ksgol0hGUUr979bUWiILmjqLEuL5G0rhGVvVo80ChO748zSNr1MlaHSvVoVc25Pk8tQF4ogTKPY9iUksepQztKY+IWyfVY6g1I7WIrol7VxVWc3ChQLlHdatIOpX7IfkMqjzF2zYvfzi8929997Xfe3rX+9uuOGmIEEckovaFAgZGMgw1F2Jm7G1zvbKz/QOkCsG2Jyov/+Hv8+FsGYV6A8lCSQ08hd//hd5voglZG5hOc8SvqnhpatWE/B4PT8D2ifo8l4qA9dee10a6wUCS5a80c2fPy9BPUdvnaF3p516WuZibb/9Wyea6VtG7fNRW73nNddc3V188SUZDPvoo890bMX663+7Y3MAACAASURBVM9NYPPpT386Q5F9nq86u1VVEZT7nrPOOivP5LwxtAniFy0O2rj3PnsHbaJ0mLmBb7yR9azqQ1V9yuHOTj/HVVdeFaTaDLzQdXrJ5/RwqpoPDiZx+B///b+X0w0KXo6FAzRI9I0lr0ch77JLL+uuufbafF/NMHOGi8rU7qJql4CNVDbHEXpwnxR6R3cAGvjiwoUxzN/97ne766+7LpQ1jlCV8sNHHpmk0BeEEjUEGobmAe0rlGuk0LFVq7qttt466KImd/PxnOEEVlS+Mph8agylKq1AU/AvoJYAFKJfQYA99B4+VyACcd5/v/3SWyIAbKJM1klgIhjg5C+77OepnE4K9aZAG0CUn9sCmZojWgic87fBBm/qPvWpT+X8b7nlVhPiGwUwGEJfVFXJRw0QX5ZKL5BBJdLn+vzWI+zZMj5kzpxUVAUkzprqHiaFKo47bt8ADQ10oLAIDYeqSk45Vv/52faV82LdJMKFPJddlJh+7WtfCzWWsxVgseXtPd3Fz372TzKHjkPx3hQq/cpGOWhojBBNSY29Peusb6YqUO+uuuHzquLGzu+5J5XUI+OwjUfw3O54+vWinLk6TlsFQF+d+Y+Sfug5B+e9ULgEgNbJszhXZkehETVxgfp5eq2WZxQDRoD9nzd/g251enQr4K4zaOZY9c8Jauw/YZPI6F/+yzh6f4bBIoEECgn+VCfRf4AvqZjr/9J3BrlOT3Stt4qAisgdt93WXX7FFQkYBCShqg5VJZQ4FQqXXhGAhMHi1hPNnh8rm4qejDkzL2wK1HDJjfMjGQ+9dsaM3BP7IWBDcwd0sImlFqnfphJattd5LsEkfaqbhvJMKZpNsodJ+iXP42MJxPQKAh+effaZ+GkVQXsC0caEUJHLUPSrrglY7Jx5Lsg6e+D3kgYMBvvsLLeqdejnfW//RKIzZUroup///OcTSAIiU3kf1FM2GvGSUz7xiVTP9a4Tmbj++usiilJjBCanOilwX7x4SafKYtQIurJ+ntCq+ip+qZcO5LkkFsCbb5z5je7iiy7K2sdGsW0fPjIiGdZIXIBVY2HTUtEnUAAJtshg8vj4df5r6tsRyOvf2b7GT/etHKlQL1tWIK6e034+K5/HXxWV0s9eEcBqSuzjrJw171xzPgskaMDbunToAJ+za+6vas932PDrr08y4dmTOPWsJYkqf6TSyuarDKqYUdzU/26Oqb42Aeljv380QeqVV1wZG8dnsiklklagQynflpiTuyceZEtRjs2C3GGH7QPoavlQZa7qbrXuNGofH0JESZIE6BH8q1wLqNMy03UT1TbrEVplqO/z8xnOqnPvbv/yF0Q/7u1eeOH5nGW9oZ6FqrWfzb5SCJcwCvR9jn2w3uwXkFRFn00CjIstfK8WCj/X3zuzDRS0hiii1hvoY3RXFHDZ5d5e8H9FKS4BGHEW6r/nA9Q7cwEgeq0K58O+0GgAIvHxAEOArcQdYOPZ2N1NNtuiG1m9IhXKlSuX94UNbJCyCdawJRSTh6ZkbFy1FNW4M6Dyr66/Pkn/nXfdUb2Rkyfn/bRN2BMJHqYVQMY7NJbSE48/2VPwgZC3hp3DR1N6159udIhKl3d0VviX9WbNjl0BCEkIo8cQ8b9SrW6AgpgEMCRp9ns+xX/WqNHdmx1Fr0QDZ8vc8xJznFZAInsANOgVtSm5mu+qOst2hgoe7ZPqqbW37phZ16qyv/jFz7sXXngxn6PPk0gi4SpnFnvknG+f033v+9/P+fOOEkVfzooEm09gT32f9obQy81EpBkwZXIKLwDDO++6s/vRD38UMEGOg1XE7wC+vCe/3HITPaNmYf6BCeHqSgjvuLVbshSiVwnh+rjBBD2CcOmDGezGxzgm6PqqbmS1pv/JcdShcw5OStMpRdJVq9ckEB2H0q4ZS9VQL0j1/I0mEK5KYTVQp/G+R3UFxAIlDt+fleP6ryqE0MSa10fo5j8nhOGtm4WSPqJqPE2lJiqJ6BtrhWEsdqtW2ByG9D8nhI2HnEQtyU8h2oKFkoKu4AYFpPXO+CwJTqPINTpbqoQZct9XvHqDlwpEWKE1TzG/+88JYQbCG8g60CuJDvX0vVoPQUnoquvQSZuAi49sQ3A9a6uAZh0lcX2zM0QKIkw294tnfCnGHRrI+Qj8VbQESBNS6/vv1/PMRyea4B1wBk6VxUUQ4H3ly1/OYbYv1nvunHmplOl5Q/nxJUEIktrvX4R5MnJEn2QpR7kY1lkDOvESBuO3v70vBrHWpphTPkNA9fa3v60ob3vsGcfuMheFpySIWzVYFYMxggb+/OeXxagW9WQ0c38gh4e/7/DubW9/WwXyvVH2MwRhggdDvaGbHGRD7Z1zwalg9qMf/VguPLTZfKDWLJ9+ugxbR3MrkQf9cRdffHH33LPPJmmUAAdkCAo0kAQWKgYpNU8xiFAflApCzTiTEJtrZpj9LTffkuDROwvYs6b9yJOgSLvsmj4MVBfPJ+l1j9xVTqqhunqvbrn55u7KfgQHxFpCx/Fovt98s81jrFUGKaz+6Ec/SrDBeAsCBQU1U2gwQJGKKQEZ0vMRPdGPGTGhKTHWzQ5kzuAvqwIBBW3z0DLDFF2aBPPcudlbZ7tVKu2dn9v6k707aWkU15/+9MKcSc5LkCi4FzBwjOtS65q4lbVQ7dB/etxxx6evT1LKFpTCIyElSVDZNAkhpyPxuuLyy/OroKDG3gBGStVY8iTIso4cDSolpcZQQ4lIdYR9ViSJ5Uw5ZGsKCder4d9q3vcZKrsFuBV9MiNBItRBcGF19+CDD2UNzzvv3ATkbFkNtgV+6T2bE+rTZz/7x0GU3RPflzttTlkP3DUq8t133xMquMTMnlcPUAFUZU9Luc75P+mkkycqg3p37TdRmNARly+PM7333hKf8lnoYoIs6DsqVwmQvCmfp0+I4Iu5UeyLc8AuSA7cBUku0Sfsg0qCVM2Jb5WNZ9MzB7efOcimUSYuQarrkpSFkpUkenhCqACVh8M+/ZOnlRp0X80BmDkfrdporQSGzpf1UQ1QgRFA7bnXXglkt9h88ygts1WopBy8JK7aHUZjDyU3zrX3tx+q6RtvtFECNefNO7Wh25JbAQ/BBlUISaWg2/q2tgvnoSXP7IdEFCItaXZ3vUcLvvWDCdB/cxtA55EIIDgbKg6HHvquVMowfVTtgR3WbOHCF+Mf7IGziy1QVeG9EuA6PxF0mDUrVYfQJHv7koHXvaqkdVMlEkBZjwLgilLPvhHjAspQf4W6s9u/e+Th7qWFLxVtd7L2lUpMBVJsNz9jrhcQqcUgxSpaS+t2/lQwVEJVBzdcsKCGUR96SLfH7runCuQulkYBWmL56VZFDluBHejHAVhr65kYw8zhCdG56n93Lqu/dvnErN6WoDb6cdMP0B8PiNM7pMLA38XW9/NZVcMbXV681UYBSSLY6bCn+pmsQDVgo73TFwr4i88eHs67lRZAVaadQ3+30cab9IngnmnvUAXjh9il3/z6192FF1yYGX6es/rggGpVzWz91z7TPRa42xtBsXPEdllXto0gHLDHXa8qUY0iYnfR77bddpvYYX5KEi9GlPjXnLz6ryi30yf2yXsQe8Peob4JKAHAeF9K4wSGDjzwoNgN744aWiJ4P0vyaJ4qgNt5sZZ+72fzmZRqqes6V4OTBpJQsAstofdchMoCjD7ySOxAYx41YTJ2Q6W3CiYrIgxEcR3gi6pondyDApqrBxEdE4DmrkigJYQYGuwFcBWTaY89dk8y6IvfVekntDV1yuQkswsWvCmgkDhGlbFYKsY86KMTZxKBqXm+bOtLCxemPQCtXVXMs7KvgAFApn53+2R/rTmaPLtmbqwYJFXjqVMyokc1zL/Vhw98qn7GYlNFhPGll6OKjC7KPlqzlgh7TvdPrIE1Ih6VlLa/Lz2BteO5/Ns2XgmQbe/5z0bndm9qjvlozTvebrvuXYcdFvV8Ns/YM+fC57YxeJRRJanu0oMPPhBaLcCkzYlESfe/3VWME60/2lJ8gM9pwLz7j21hLawJH84/ZNSceHnNWM4MMFEiaz3tudg6AjPOwsyZscUVW8/NmcHuofy7zdZb/d8nhEvfWNxNmQL9ntfNm71eNzQw3k0Omi6ZUlLVZ6EPT0LoEOhZUx2pfo3JqnRrxrsVqmVDU5IUriYLPDQ56FUNvS66aKoT/TwZzipBnASqR/0hG/6sVZwYsf/8RQPE5WAsHWZBi8MUFMqQgj7RsfiC7YYQtERAUN/6/jKjp5dxjbJl+myI4IxVX0PviFqfWesbSD/SihXZmFSu+nlqDnwCELLSGvIn1Eer8iHRqb6PQkbbUOzMwdKkTqI8zqOooa1CaB04+Ia6lHJl0VAzGLWv0rWKaHoZVpt5UyI1ldBOnugzrFk91qubUJKjFqoJ2uyof/7nL8Q461Nrya8g0iUUFEF/BcW+mhH2+5TircX06QkkBFnkp5986ul+LuPUbqstt+pOOPHECH4IclKp6hWqGipYv47XnJdxBrYqH5LXq6+6KmjYbb+5PYGkc5RKSN/oLbhgKCCZEDbBuTUl8iKpVxFogiHWgbFw2fSqqEzk7yI/PCkIC0Rc0GRYevH9IfwlykD4RcWFwbc+LeAXALTk9GMf/3j3mc98OkbA/r/8ysu9galqCscqgZaI6uVg4AUmTfCo0YtdBZUJvXpv33nnbr999+30Y4Wyu2pV9o6jMAD+gfvvTzUIuvbwI78LJbYU1mp8SRTNJg2lafnEE0+IQRJcVL9gl/2DJqa/dNKkOElz+TyXigcKF5Tv1FNPDW1o40237MZGNW0/G1Gdyy9nzC/P2bCeAkX79Oorr0VN9M1veXMCdn2D2dfIay/P+eRMVcsaFe+Cn1zQXXDhBQl0X3996QQVSURmj9C9BBoqm6iFQAAGWe+Wz+A4Q00fHEyArqkblZVhpngoEbY3ZiuRX0eZbmcgz0bmfvmyOFfB+RFHfDBVX0mUtc+9Xrdfqe8j9jMEFvorCY20ng/3NiNkQiudmeoDh6bKk161JOtVtfTz2ZgaGXBNQBrnAfLo/rmHRpioXgm2mzy/923gj3tZgksXZW9UoL27fy+paOinigvQgvgA5+Q8Wz9rTLSD/VRFaRVj7we80NQOQHHvWoUu0u/rrZfASTKjj7MAGPZiJImMoNLnSXDdn6i8Xntd7JWgAogiWKu+kBKN8PlPPvlEqsWqkkVfIgM/nLNrXSD9aMjHHPPxBEJNzblVolqlsFGb7IV7QoFX1bR6TEq6216xMfZCkPaRjxzdnX76aQkAfHYSTiqCfTWo2ShOG73y1ltuiRN3vnZ629uSqLovgg776p5SevUukrgg1pmNtji/tyfQb2IVbEqt77IeCFGJHQuQITihrEy0oM3sa30yASuIb62pvjLBdjE8jP44PMkx/+F8+l77oYJihInkXOXJZxkXYl3dA+f0xhtvyv7/8LwLMrYqtqyn5XpG9klgJRkTWBm5wm+xLQIyd6oETKqa3kb2XHHVlbHvKhLODAS8FEOHY9uIwhx/4gndhRf+NAp71k5VhO0I+Ar0mzzUz5zdOeqtklPBki+gWzvX7Lh4QRVcoIv+nH7VgYGebr537AnbL3huCV6LS5pAS6O+li0oQazWauF7CpCu6mXAyH7+sgqPqiC7rtJo3fiNRq8U00hICJuoggJrJYWCZnfIQHfqk6oRkiX3rWKBaqlo1Dqf5731faPiUiR2xsRirart37QKlWdMxX1kpHvrdtt1e+61dxSVBZnuWipuS17P+cZm0aeqeukMNKZS0fFQRkuhEpsBeNWSBomOxK7J8LuDbIkgmj1jw9wxSfkHPnBEetvZAuwHQF1VeguEi2qwSmsvJJRKHvr0yy/HJ2lvuP6665MQorQCWQm0YBJInjyTd1IxFAsQxjn//Av+w0gwdsGYjW232TaBP0CWEBqaaATYnOdeOV6yniTsuedSPZcUqi43Fpxznx4yz9y3NiXpW7NmQiwHw0VM5p34d2fMOfFuPv/hBx+M+Mu/fv/7EQbCSsPG4NPFPhIL6//AA/fHvmLauMtaETbffNOs5ZZbbdHNX39+gGfg1MyZ6/WgUE97z8D1sq9iUmAiu481wK+mgrhmTXpI2TZUXgC884k5RdxGlY9QGyouv2Ks1C477xLwJqBDD6aFrjx1SgTXJLjYWoDllui512x3SwYBAxLRNhai9eS1qjSb5ffWVRzK9/GB7bnXjTWb+JHWIiD1Ye86LD2+/FOG7xGEnFUCfY899mgqveIIiaFCiWdR0RUrikH4db3qRMmA8u4du9J65NkPsZHPRde3bhI5P6PRUv2dRFiLh+H2KKJAIWu0blLM51EdtU6YRewtoS1xUaj/f1gP4apu0SsvpIdw+Yol3fAwda/5SQjXoBpSduxUbKbkP8nf+BhUdFU3eYgUbtGezB5ksFUEl680J2i4G0SjwTPNiAMBTg0ULQesh4cAicSnFqQQQEHCtJS6Ba2NMvC/ZIOteS5VtaIVSAiL6jK1F2roupE1JbfcOMJNKj/8+dHqsasq5VrefqiaoVTWnK9SgKwgxOe4iO25OB6fQQyn6KY9NbPvOSk6Xk8dCZW2mlb9V5WwqlBNoB69ItcEN/q/SAgjM2zWonmKg0Vxg1YlyRzVY9dXCPuh2E2lq6mPpi+l/zehZ/bytFBAz+8CCQL1uHzxi2ckoJm13uwghH6Wi8SguTAOP8NT64keUDvFGVYgMiXVNr0lgtmXXykl02223jRG4YQTTux22H6HiR4L79CqtZUIlXjP0GQ9kFMiKiDIYij0pLkcUV4kjTxp0gS9F5ro80Nh2Pntob0JFlxG0rzOqoBI8J0+k7GxKCQKyjjdZ555LpRofSd6Tahemj/DKPu3HKRLO3fem7rbfnNLd+0112buzGOPPhZH3gQ1VEF8vp+PQnD8cceH+ufMAz+CDK9ckRI/x2cN0WtV1cgJtyDU3WFwan9mhKKy/37vmJh7J9Bs4jmci6BOpeeSSy/tLrzgggSjqoV+TpNC56j8POdZcv+Xf/mXPaJZ5wgwQoChVW5VGq17euCefjqINmU550Dvn8oyh8EBmEv2wx/8sLvzzrsSNFcQRNWsVK/YiLfvtEOobwwXZJvR81X9S4CeoYyfgT5fddWVqdpwaGxHJWCq3NB393gkiYdAhVElf199ESh3a+cAou6q2KGx3njjDQl69QKS2ferKhOHgSYkKbfW9s/9ZCcEr61S49yrKtbg7+pD8+VuQGgxIfSBoqcImCUc7e/dDcE0RK+AjKmZ53naaadW78nkyVk3/85ZLpGFe3IunHkJi8qgnheJG2SbUIN18XPY1qJKG9tAPGJa1lE170c/+mF6YTxbzZUr+rBkxznikARHghzv1/qAfJa7WbaLCu/KBGXf+953IzISu9KLuZQNGEx1z54Qjtpxhx2ifOqdfa+1FTgCjlSCADFRd3322dzj7bajUrtXKlGoZA0EY99VB/3bM8/8ZnffffdOVL8kqws22CD0o4MPPiSfgZ6a89JLt3s2Z2hdGr8AUWUOTVSCU39XVdzIio+NZT9UMz/2sY8m+FBVk0Cocrknqt1zZs8OfQuKLvjwmdDjhuSiZEcN+JBD0oOIAvrbe+6J/LgzacxF6+utIGlV9hnoIpk+8aSTUn0oIavRbuq06ntGbRPAuiMoxa23thKeAhQDbvW0craETTLPjH1j5yIGNrammz5tOFUMieANhoTfdVdPp5yfffD8qr2Gitsn1WZMhp9d+otu1vDk7Ks/r7O7YSj27qT3jaAGufb+HPE5BQhjG5UaMvuhrw3FWuVPolD95iXo45wfcui7Irok6T/zm9+M0I2RI4JZvX3Wx56zSaqTp5x8Sn4/c8asvr8aU+mNvhe2BnkL6vRr2y/BM4ELSa+RL34OsI4vB7LytwLZiGvpfWSHelE5+xJAa2qJlhRroBLDlkDakwJ/K+4p270ioCCf3Fo/WkLozqgu3HjDTd2tv741gV96gls80XURuJKgfPzjH0+PrqoUPwXIUiEFMPgeFWTjkFQGVUCTnKaPueYze6ZUiFFTly/vq02bZ5YpBsPW29TwdwFIwL1XX+1+/ONzA9AamwBgVv1twH+jDXpPgbBKCACRfwb4+TMxikSQ7dUWILFrNqRs2ooIKQEi3CFAijiktcP0TT/5nhIDLDVT5w1QwG+5j5JCfm9o0uQkRNsZ47DPPt1h73pXAn/P4ixgHRlnhI3Bzrj3VbValWRPosNnSrgwkAAZtb9EfSr28d7WBvgIPH3owQfjgyXr6JJ+ntmL6NCtstkSc8kEUTa+5m0ZN0BLQ/xcPfXshjPkf1s3iX0TUaLYLpFh/wAw1k/MpIKOEVP7oRcUTX5ut9FGCwJGqiY1doNpAs7NyhWralg9dfGZs/Jn7OCZZxalPgyTXlF72RvE4WZ1Hz7yw937P/D+rM3CFxfGPlMff+7Z5wLYSuz1c7PT1gmg6l1SyQc4ThqKfQd6SqKNIxEHoTm3wo59sE/AOQwHewg0M1qoerdrrnfzyc44MImaNiaDtXIX+N2MYun7TgNCz53XfeqTn+yO/PCR2Xfrh3lRNNWyFd7JmQfyAst8FqBop53eFp0JSTEfCQAWP5dIWI2xCr186pQk0GyQvWSLjU7BmCuWhByk/BQQ3jM7w57bmXI/PE9jQ3m/tChMQ8vfID3p7iq7G0BYbvJ/kxDeeSfFmz4hXLB+EkKN0QNRLuNQpnRDgzi2ysgk+s2akxBO6VasLDEXSWDrIVQhHJAkSBYzj2+wW76sFHVq7lnNx2izbGpAfBkYmyJQb1QDC1u9PBVwtB6D1t/jV9/rcriUmVPYV9pa8DhBkewpoz6z0NKibYY2SrVyHYXOZszbz1a1azOSMnIilMRyCE1BcmJuIIPfz+Jz2QXXPqeagdF3akim4LzUwaIwMzGqIf87BrqS3ZZAplE8zqVUUINUjo/19JgSMGnJpcpgEm4Oqk8aS/BFD1BJ4ac/IGXpSbn4vjg6B041gTIoaqAsh0NReSJqwYEzzIcavfCe90wMSff+oekQ7xhEGVqZcQloIOmdWS4Q67oDDtg/TbMQP4GFIKc5gLa/UVArCdmcBUbY5SB1XnSFBxI8+Fmev6qnRTmFSh/27/NemkhCQ0YFFy6UdxS0S5okxMrxOODf+MbX8/sVKyg+zYyxUWHwK0cGhc98qakCggoKONeLL7kklTMGv1TZStJaZU3FSlAisBVECvIaSOA8SBwEKxIEwZwA68c/+vEEXcy7+XeMpM81HBxd8T3vfW/m6zEM9rSBCKk89QqU1PnQeFSMnBVUkJYkMeYcjUCdc6PyJYG194w8ACBNz2vWZCYO0QEiJJIyjnyHHXaMQA+1N85NgMPZCIIhZwJ8wf3aoLrERZw7z6EP60MfOrLbZttSa+Vo7JPPXltpGQ/F4nvf+34qzaonrZe3lHhLfNcZgE7aJ47og0d+uFuxTPWhBBI8l/cSDKlAARMkRBA9yT4jbg+cDYEo4ysQqMStnLHfc+aCec6WEZcAlOR8Ud8LRS3FN05YMOLzbrr51m7G9LUS+85IPVcFLmiIenGJA8U+DgzECbFn9twaQFide8g2+yjZ4Vx9n6RL0ue+cXxFRTUmYL3eKY7HwXJOKoyq4Wwemon3si8SUdVGgZp19FzWOrY9ioOCBAH8WOjE7iI6oWqKvZa4lAhY9Y24G0RXIu2/666p9lW1wmeU/ZNsqu5JmNkIyHWJ6myfKqXnENR4FkGh7wfESH7MOFPN8y7eIUntpKEEju4ZZ9jEiPxabQAlFtbocJ4VKKBycOWVV4RupTLh/YruRpRKgl1jFzyXKr/RCZttumkvXlU+rcmvC7IBMKoBAgYKlXPmzk3AAvzQ1+rsWHsJGhXLy3/5y9wbiWP1elbf0SabbhqapXmegkNBGzstWGfb7bWgQ+B6222/yZllT6wRO5OeEhR5FbPQBSsxAQI5O6rz6HrOosqC6irALL2Zl17WPfTwQ6FgvmW7tyTZOOCd74yAi/PqbLmz6KkAv8uvvq6bM3M4Z4ZtMZ7HPZFAOldNMKNRdYv6XlWwdubdI/3gzinKJjGshoT7d1T6VANUZVRHVKco9t14003Z1yRQ/X31HBK69x/+/vTjcCURFOE7+xFTJQwx3D300IMZU0StFvq+5I3l3R6775xE4eRTTg5dT2Wz9ARWJ/ir96me+aoY9jPt+nmtAK11WxJaxaxVNxrAYZ+TfIUaXl/8eIK8XmTEmfzOd74bEQkBqLjL+zm/AEDPpXqp2vOXf/GXEb9hW6qaXpV48ZHKIupyxgO98EL8rkptA3sDVva6AyIQ/l7VTGVVhRQ13TlqiSN7qVLCPmsj4F+dNT1kEidfbH31Rs+NDQAMmE8HLGLr/UysnX/6p38Om4Sfa9WdErqaGtvs55d65865E3waIL71lrJ/mYVHAE+f4vIViVWuuPyK7vpfXR+boXppvwFUaM/aFKJs2qtSOhaABUnc2WefHRu+5PWl/ey5EvQI2Dp3bnfKKafEb/DHaKJF7S/bginBrqA53vrrX6eCKul2Jvjc1i8uIXzhxRcn2j34eWwsipSSCoAYO1HCdBWfcnruEF/4xJNPdpdcfHH8jPOy/Q47RJxKhZB/diYxaiTaWCrXXf+r9AsWODvarbfezMwe/cxnPhXf04TAwuAYURku4Br4OnPWegEiH3jwge7b55wTQLWxzdgYibZzhO2jVxfVldBc84PWx1kyfoFt8Gz8SeKQKVNSBAIk+LNbbr017ISf/OSC7LOz3Hr21gX0xC3iyAA2w3xAjWQTN/PFLa+wbs7mF77wzylMOGPt/jUGhbukSuquY+rwH/5NWtt6tXO+gH3giy+++KJ8pngGPVdfKzqzMWKHvOuwaDdgjn3/e9/vbrjxhgBOEVocVllfS+Fnh9lIPZDew890DthiANe0XQAAIABJREFUe5e5hn27ycKXXiqb2auupy2un0HON4pRo52w/ztCOwUYF0jyhyaEY6u7115+vrvttpu7ZW8sToVw/vzZ3TziD5SxRFt4xANVISzVPUkih159g68vWdqNrB7thmfM6CZPHc6YCTm64uAopct+xt+i1xbnAlv0EnwZyaWFZq+lh5YYAyPJ0LZGeAYiyUZDOylXdTVENpK2UapbU3LPoR1WpU60WAnj2q8SZ6kkK46h7wFIFaBPmML1h3YbERGKZalAxgAbVp0xGCXeIaFoh7TRQkrwo+aA6CeDWnJsUC0Xo/GkXUCJThP4aP0tGSreD4P3GalO5s8ECzVkl9GDFGpMThUtssbT8qyeDXKN7ue9HHpBVZLE9JT0FcaItwxFua2pl5Xox2iSH+IKv/jFL8vQDw3l0gpUJfQCL9UhMuItuE2FdAqUuKqMzzz7bJRK9U8tX7EqYgP29iNHHx0ap6qM/525R70CrTXliMzEqcrxeJCURx55OBQOs8hw1+1j0W1rZsvSpWhHQwnyobpQfM7D+ws8J0RH0nBfcxkpQ1oPyLq5cD5/ydLVnTE022wNFf2j7s/+7HOpJiapeKOGsVIZlGBw1BwHWoNkKipsQ2Vs/R79ByXl9NNOSyBlAHOpnlYwlAr16pFIC7vYP/rxj4MGQTMFpZJWDiazwl42bHdK6AACOc3O0CVnoalxOmPOGmqC5v6fXXRRKL8CxCTOfTXaz2bAUXXM1nlXj7gL8iV/kEADnzfacMOcWb1BX/3qVzM3yd4wXh/56EdT3aXUF8W11VVFx89XRZSs+9+CPYmK6hpDp7lfoH/kkR9Kwi4QEtA0qtG6g18FuALOb33rW/ksZ5/jb3fVvfdn6DocIDqRPff7NP2vWpUkzvliWEmrX3jhBflzATraZxurQLiHCM6//uv3kxjYz2rMHshnbbPNtgnoS2V2r4mGdo7KXeFk/Czfoz+UOJGKHgVcwaS9dD9KibT669BZi4L40VRZnZHMHKMQOz6Wqp6KNZEFCZAEQH9hKZEdlP4VFRl3hs1o/YuCQE7RfbXuki4BJZqP++tsqs41BFWgrPoDuVcdhMBLzjwHR5uxGD1Vk810ZwE8+msk2O4j++LzJCKt4uju2GPO0s+0Rp7JHkKGfZ/kHH3VXqtICvyMlRCktdEDpbA71A8anpMzZp6mPbWeznwbnn7sMcckYSDWotIiyWr9Si2xY68EvEABwbFEW8XEWbKfjfpXVONF3dJlK7rNNtk4ieaf/dmf5X2AJgkqJk0Keu1MqQyyIahzKtFssJ8FwUY7lxyjcIUZ4NyvWNGd9c1vpsJWidLq+C/rIHjCKvBrqlK9X1SJ9DNb755kXNVYotDEpNDhVW9RnYanTY9NbrQpQZPEsobaHxFqk731/ChdqIQo8xSW0d/4KOcezQ/YYu+K4jkcFUjVYQmcoNSfOf/OAMDwc5/7syTRqtx+rne2l371GWycxNLdcLb1S3/9G98IXV6/Up3h2ROU9ff298+IAwIXZtsK3h9/4ulu9pxZPepulvH0AAltCLd+JSqHkmfRgHXyufyUL/e0ZPpvC+AC5HnXoYd0733ve7oPHXlkxgegkQd8mtA4QK2ss279MkjcnOBVVUVk20PD7MUqnANrqa+U7W09uSj6qRYsW5Yerty56dNDx2c7/bkqyRfPOCOCOc6H857ZssuXZW0kqQJ24OPf/D9/073nve+JPabtEAroipXpmfrXf/u3gHrujfvk5zgXTbDIfSmQoSoifDxbL1nIXNypUytB6OfRqpQIjn/yk/NTpc696hNjd8O+ssf139tj+1XmANue3/0mCPPEv4s3/d3f/V1AAH9XwEUl+AJ0iaA7JHiW+KrWsWPsLJ/lfi9YsEGSJ0lJNzjY3XX77UmErrrq6ihjlpDT5AAJepklE3yAdRaLttFnBsSrOLMxfB+/6XviBxYtSjKqLw9QgDVkDwpgKr/P1xg9wIejcFtPX+4x32mMlSRWUi9G8nt3xmfYSwlzRMU+9amsm7MS+vDQ0ESFnRAOcZqrrr66e+Lxx2NP9CW/593v7o4++iOh5dpXCVxLbrVCREQKhXCKs7siFb2NN94wINcHP/TBxCtsXlXttGxpeypld37AGArjtPhke19+R2vNUJ7T+bfPKoTG4rBZ7oez3vxGKtI9w8TPYbd9DvaS+6Gq+M1vnhm6uCRK5b0pylvHogmXuN2f/umf9mrL83JvitpZMX9j66UaNzYWoIvSPbB63XjdWgAt2MHWx8e/qx67l2Lqmkv7fGZQAkBRdCk4b7jRhhnTpfiw6y67Zm1Vf4HTfDd7opUIcCpGb8JPgAo0TjaKuqqh91FBnV5stST7TzyRZN86PPP006E+ixudx6atkJmgb1TfoLtp/zEyxDTp4RwzZg8wZTD9HzJ2ohvplrz6YqdC+PpinPnR9BCuP3duNzVVDnwZPW9+X0mYkRNjawRnk0JZWYayt2a8G54xM6pE3aQMrOjGQk8ZSIUwAehScsvLJtS9Gk+9VZVK9EXTZvUataFKE3TKJAAqc1Vtc8AEVjJjRrfomTVjx5dELc2wPZXL5lbFsOYZ1sEsykYbDN40XdZJH/Mcfl6S1h5hlsSl5Dxlav0cHOqeqtD6C3yPZ3Kg0U3QS3xfBs2uXpWLVCpFhSrl+3qBG4fYe0E4fL9LVWMryEHX3/mZEuylmadVdM/00UDKpkydoGyEHjW5OODpaUgvSd/kPl6qqhLCJFf9jMb2PhBJyRLDo4dBYCHJdLA5i0MPe1cSuyY8UQPrpwT5kwy2odfX/+pX6T+dPXtmBGpOOvGkJJKcoZ+lj8E7ciZQIgeeAWQwBVkPPfRwd/fdd6XKwTEzbMCJIEG9czdoG3KNMgHRhI6gctlva9Cquc6dvYLqMQRQv/PPOz99KDfccGs3YwYlwc1ChYXcGHpcFBDI/EhABk6EqI1gmEplGoV7QSLPnfljY2PdhhttlM+gdAiJK1qJ56k+HmdAsmbd9ER961tnh7LkndEn0MGcD06T+iFnIZnSwyRwZ8AzVNu6J+gbzB1Defz+v/5raCrPPf/8hIqp8916p/Rt7rnHHlFeNQKD847seT87rQUwjB86ENqLQI4ion6wQw45NMGcM+ediAkQ96C05ddQpzL8enhimCpDbhzC0Ucd3e21NxRzhwS2PtfaCDYFHvaHOIVEG12UYmJ6GjPmhWhMgSSSUXsu0CaKY40lzBL4Zg98vsQDZYNzFAxBKJ0RKKZmeE3tkkHODirpZ9ubNm4FWidx08dlPpUKTwLHEZTbmqfljDknUHMJRlEGb0kg7Fncdf8GOOFX7yJods4YcAGN768kZHHQxXvuuTvPJVlSjYH6oYPpGZQ02LPmbMtJVCN9zexEb5+ZZN57W0vntHqoi3nQACx3CbUa6i3oEoRlFMXo6ETfpX/bKiKSMO/33e9+L6MvBGbez/P7mZ7B762v95MQNBthr72L6hl6mKBJtcJ+ljNTVTqo76NA1dQ4P9LNn18jFiR46JWEBlrPkCBhYLzLetgjQawZjp5fv48Akl3y5ed7Nwmtn4+u+dzzz+XMOX+ek3iKQKUxNQQ8ba8kUt5RAOSOpkelq0HmKlWN2uxnA1TYScHa7rvt1q0/f37sG2T9sUcfTSUOeOLOWz+2mX3dcqutct4+ccopQXwz+iIiRdNTVRQEO1vumcogZeUmRBO6ImEQyUqf0Pue1gfs2fVMWSM/o5Lz5d19996XxFJPDLtB8a/6jDbvjj7qqO6AAw/o3vrW7XKnJSDuIfQfA8SzQM6dO2cwlLd3/1EoqXpY2rlpfrb5SMCCpJAd9v0SS5VigdREK8Uk4N3U+A2UWedJxRRq/l2UsocfyvkD7qXisHhZt/feu2ccCNvLxmy04UZZw6Wvl5BRm1vq+QVrAAlnAaNBoi8GOeXkk0Olw2AohsmruTcl9FIJdhPFywiJqDFSZF8TkFE1IfFBP94hIGRfvUzi3wsG6QerHuUaj+QrsUHmy9WgbWyYf/qnf+ruvuvurIv4yFlw7u0r4EEAKKD93J//eZL9tLD4f4ODEVIxWgK1EAul9bFllmGvYeDct37xbbbeOqwDSZhfgTOtTSYAe8ZXdKluE1OToCxU6aLmToW4GwhLR2XY9xsR4i7k/A4OTqgsOidsGz/6gx/+MHfS/cgapt9wTpIidsk+qszxeQEER0eTTJWw1tz8nYRWMP3AfffnLPsPMNmE8Ah8iAsOf9/7QznmawKo9nOEaV7oVXcGBeI+T9Is7nMG3Qd9b+yv8wVEY5OWLFkcm8YWWt/Ms33EDMWXQsEHTgEg+AbJpme0fmHIBfzrRQS7rhd5OjBia9a93X2Jru978KGHUu1DNWfbrbm1zTirgw4KyG5PAULuSPm9GycS0zbCK/Zp4wXddtu9uTv55BNje5vPrDajnJ7E9NOmDoduLY6LeM3NN3ePPf5obKW7IrZki4EiQErgEdvf7C271mjibF/iloymWxM7FXBieHovKnZv2hDEjnylu1cCbNapRpfw9UAt82ydi1Cv+zi6ran/HRBt5sx8ljv+0wt/mtEZnjPJZdpNRnN22Gcjfdh5Sd3sObMTsztn3k2VF1DGVrMbgAD3jRhSG5ll3Vtcb363QshVV1+VZHTtGKsqVlGJPujgg7qDDzo46uzOe7Fu7sksZBoemAuKDkDfikcGA0qwCfIaa+jOorADAY8//rjujw77o4zIYJ+BwWJIieEflhAOjHZvvLawu+ee27vFr73crVmzsttow/nd/HnzKjlIA0UlhP4rww4BW9lNmVLCDyMjqk2Uv2Z23cCkVAS7QVUn/03KrwIrATDjBT3zK6PUsvjWdCzAcsCaGMJEZZAhblSFGB0bWZSIqhoM50DYvDjy0D+V52t8QwvYmiBLKftZ5KJ8lsrXiix6S/DAMjHUfW9Fo/L4N5klRGK8Vx1lVErIZm2vQAu40o/Vj1GwDk1yf21pu5yGr4bC+99FXy1KSo106HuheuPknaGHhoPXPKQaV+ECmK3EyHBuRfOqocVJapvC6ITU9Xj2ibFuh64JNEAK9Rt99StfiTqhxMTnMIyqFIcedlj3oQ9+MMlqoz9a84023jgGkaGHvv7613ckoF+wYP7EIFvorX8r4RWQSFIZXnQcv6KzuHgEFwQcUVZ6/LFu9arRbvKUAgWcCcmniwlVE+AQbcBPd3kYYHtiLRn2Nqg+gd5AzQh7/oXnu3PO+XaSgUcfe7Z787abd/vuu0/QeZ9XTcmo0rW/DXS4+eabUgng0J55+rlu2rQS7PEz2mw8zkOV8cQTT+qDCqNdqpfOvhmaSzHwQZSlm24OFeN3v38sA+IlUtAgrkIAJtHDC//ghz6UCpXksPpWCuhwPp1vCc8ll1zanXP2OT1yXSAB4+aMClZ8eT/IP8fo50DXgvhR0ervhEBDBUA1RpLCmepl4ujNyCv6U41KoaIlOBS8vLDwpW69mTPCufdcnBPj1GS029xJe9QC2bU8+Gn5WQJE1VeVh5defjn2qKnWNRClqoL7ZQSAvZL8OaAciLOMfRD63nXXhdZWdKTBrKN5YiqEgnr3Rx8oBwr95IQlIPYpNPTBgXzPZz7zx0nEVE8p8Vrv0M56EIaTcB6+8y/fCYKqqivgta6tf7J68qakOivQETirorinzqtf0SCh24a8G+TrnTbccKM4WVULAQZH6n5KkOyD4IbdtOZhNfSiXEAUtDrrQFBA4Mg2QojZZO8nGRVIqOYJQgRqrQ/Lu0blEOAURdXRKNcKbFRuVXwaC8NdVAGDdvo5kiGULHTSVskU9AnUqJKyKfZ61nqzov5oPVpvJnvi/ZxLdlMVWK9fJbcXd7ffcfvE/D//js9iB1QXCVWhWyboMny57zl3/lVLH3/s8Y7D5txffe3VVAA4UZfNOYVM24vqQ9sgd60ELfZLhdZ5h/IKRAVqgkE0Y+NdJHqo4+61AOO4Y4/NEHM2CZBlr2qszE1JaCTGTz75dDdzxnD1b42OZpgxutjJJ52UgNo9bKrJi157LUm04ceqDQYiO5P2X/ArWGB/msqxvjQJiz8HlNjfE044PqqIKjT22ZqokDlz+sDYJsmaUTIR8zjiA91OO+plKkEq++0cqAp985vfzNnS57N8hf7lSamg6C8u6fRVee/mAxuN0q/lc6qyLRlUlVHp9Dzp7ZF0jY6EKurnn3r6aQmYrREq9jfPOisUP3fKGbK2KoF+7lFHH9XtuMOOSRQFfjUGYFWN0hhbk2ohNoaKLhGRotWPZfaXvfvc5z4XFkNs3GhVAfMOQzWz15oW/dQ8rr7/rp9fjO0BCApbBwjR902GNtiLurXRDgG3+7ghAkaTAe/V+hGw9PXXwxL4x3/8fKqilSwaaVJVTs8F9Nt4k42TfKjyC5YFzyqDKpI/Of8n2d/Wn5dgt7cRntE597yeCaDJDhAC8nnpbe/bXAp0Ho6vd+YNoP/xuecmMfMcxaqalErYaaefnjEmoUcbB9Enks4DOiV7DihiRy7IrMmboioJ1PNZziUwgt1VlQceZ0yDxGBC7bFAd+tmvdhNPfjsg2rOU8+80A1PHZpIllFFxS1Ali2MOBLbTbTPVMVOhdq5EHv40uPsnVQ3JadYKIAGLCFsAmAhu8rvAni0tGCbeH6x2PHHlRqud77jzjszjF71qAHz7pH15CPcR31kqMpAJIlegIOMICOG9qsSRfnZRanOC7232WrTzLojICIGUj2WZKpofemML6VCypZVn24Nay/mx9QIEO26287dBz/4gdjqJjSnwJN2o4yoKtvNB1x22S/CoGlqwlhwEVqcpgCxKrEbMEJPvqqu98pc3350ToRjelp3YqX+vpQS9mAANZRm+/fMM8/nGYEfLeF0TtkMsYtzjkrsbLXWEL9nuxr9Wnwo7hPDGEtDNRmbp4nLyROcAev8vsMPD6vM87f+V3dEksbOAQmuuvLK2HZ74rN36EETIjJiInspjyDOQ49CK4R9b8CqdfcljtIC4Pv8nh95/LHHcj68uwTWGfG+7jiBngUbLsgdcs7ERs1u2OtW3Tz99NNzNv2dZxTX8AsKLn9YQrhmZffqK893d935m27ViqXdrFnD3YI3zevm9D2EyerHiJRMSUKoh3BcQji6sps8yby/qakCThoc+g9zCA2nb8lgJYRUNSuYZqQYcKhNo+61Kk7rz0KLgZAxiFnEPvhvzmTdhLDNu+P0GWlVuEbZbP2ENqHJaUd+uxsovnmfiIWus2p1ksGWjP2HhLCvMDHEsnELrdzdxlOUimcNdE5/YT/agFEgu+vi+FzOyO+bwVNxklw1BLsSjtEEsv5N+vx6J5KkU8Cil2Zocj9otXoIVHUaWhm5ZfTd/t2aAIHD31RJrWcSTYY+nNmBBDbWi7Nrsx0FFaSav31OKeBx1p7RjBh8dX1sJ598Ug5g62eRHKJtoi0ykJqef3PbnakQbrbZgvCkTzr5pDQ+p99INSOjPqbGuHgXgQ0Za8GS4Af6CAVWEW0oEYQFtU2AoB9B0Ca457BcVu8EfEjDfn+BW8O8vVfdeurpp7q77ro7Ru7e394b1Ac9hsHZfbfdk9hapyT6a8YCBKh8QgBJKN90801JQiRs9pAnF3RAXjkMqB2HJkhualqWO2M+VpFQL0n+Sy+9JD2MAuUM2I18dVXWnQd7w1no2ZOQtdlAAtNCpSB10+Kkf/BvP4wTgAqrinqumunH+Km0zI+TJj6AAud/279ySu4zNcqFMYJQsTb4XG+A6iBHBcWVVFhDDqb15XHu7oY1Y+Qg/5wQo+rO49czugIOdw3a1QKfQglrnlqTckbnWzu3rWjUHBvHI6ESrHJkkhliE9WXVBV9aL/vlXgInP0sxjdyzAcemN5JiYv1Y1Q5CwggQ+55odNRkx0aSq8mupzqEzSRI8t7ms04rdad0A4aj3vSqIzpaeppNc4jkOOll1/rdtj+LaFGOmcciUTKzxSEWMsoiT38cM69Cjb6Csl76+b5JVvVZ8AOFR0nypTukEodKvrKld0jv/td+tM4REkFxNv6NuSWzQIeocW9853v6LZ7y3Z5b5/V1O5asOV7BEAcjaqaHg8Oz89p1Rx3ULVz1912TTCeM4Bq1svdu+8/RM+75JLu948+OlGpkPy884ADcr6ABo3C6LObNPhm/04BvOP2mmvJcT791DPdBhvMT6CEaqciccjBhwThtc9lT0owQ7VGP5qz7D+9pNabLdZvwaZzwM6Msx8Bh/4/+wQ4acIFDWBy5ySivs+5QTW76847s/4CFcPjQ3PbddecMZR4dlm1TpAOfAAACTC8o891rwTJ1sL3O99sqfV9/AnDj+9PsOB+PHD/A73k+lvyc5wJQJC/y7uF1VI0Rf5OUrLP3nuHTmidVb5Uc1ShVQXZakE036M/cp999k3w63yWYt6M2GrPH/rc64uzjl/58leCurPb7riATVCCtut8tz6hds/bWZFYsg8ScOJT1gNd1V1k11oQtdHGG2VPDzjgwG7nXXZOvzL633nnnx/AiFozG2wvsUQkESeceEIqoFF/jd8s0bGiT01KX6fA2tiFX996a+w6u4cauu9++6Y3TM8kSiHb7h2KblyJWqmCV7tFCVtVRcu5TYLSz3DMwPl+CLp/43tzTzOrsO859L7mefUqky14bjMA3UPAyT/+4z/GVzUWD+QfmCe4dc8lTM4LAPKt2++Qu37PPb9NT/qNN9wYoS8gvOd2jyNagabYC1BZK4AK+2IU1C677hLfYc/5KnYuo0668e7BBx4s0aEbbggY0OiAbDJbSdTC51i/+Aoq8oDZXnwOmCbGcLbt+0U/+1l67fw5+yrBZNvcPf5CC4jAmJ1tozj48MbyMk/RGhBB0suvr1ES9MbykW7m8OTYT20q2jeog0oSfG8l+eV3Xlu0uHv0sUczRxj7wZkIu2pocmIB9wFYtdXWW+auif38G5UnNt9dwCwosRvaAZuEueL5Bf9sMP8oprGnnsGZUuFZvXq022GHt4atk4R1p53iEwJGDw5GfOa+++9LQsLOSEABxNqyDjn4wPSM6pUFagE8ncXnn3uh+9KXvpSeXElQ6VvUCBCqpbvsunO3/Q5vTYVw++23y3gEdzEU4uHp3RtL0ZFXBYiU5JhLjZ5uBq73di+cGV9pfRkdTWVNtazeeb/ExO5qa89yF9wlttA5dwZS/NECNTYWgF3iBah77bXF3YyZxnHV/O9QZ3uhNH4QeMhWOqPo5W1erHeohHe4H2X0QpJBoLbcwzPYu0wZWDMaME0v6RFHfCCgstYQST6ASBzaAGX9oJI795fCOx9HRCYV9G23DYPBOyiE3HrLrWGc3X7b7XXP+z5jMQ5g4aijPpz+6re/7W25T/zIzy8rmjHmmXPOJzjrfCpAwXMS5rn6mqvT7xxwf3UJ3bknhx/+/u7ggw8KAOuraLODiWtuu/22PyQhHOm6NSu7V156rrvrrt90o6tXdHPnzOwWbLB+N3u9Wd1q1DoDsDNWQrlSD6FKyUgoo5MGIedUMom4oGZOTmUQXXR8cDBVw5pHCFGs0QYSteIU1zy7JquealY/kkJQSvlOhUSwXOXrXpWznxtXMsOVPBUSWmqdbcZSFeCpVFZVpy2Qf1tfVQ6fECvth9P3fzmBeCd474Vb1g1cvYNkCkqXCuOKlZkJ1GhylaROy2WHJLfn51SLjlnJheSBoWuiBJ7ZZzgMgiHrJhkow1A9iai3LhCj3iolSRwMWsb97mktDq7ktIRsyskmoc4a1vtbpyQ7Kqq9uirDnflFSWBnJmBBgSMFD8WNAthA12262WZBU0497dTsF4fmXRkwAdGTTz2V4MtFdMFXrRrrtt12i1AKSMlLlFo/ZZDg1ZK3FZGI5nBUbJTMyWvn2YdI/s7q5syek4qDy7jzLm+PAd1ii82LX69XTRWzvxDeNwDEcmMiqqoYut70GXE8kl0OhEKonyOB+tjHPh6jJgiy9hJw3yeAsS8SJUEpWtNjjz2hXSHOpfpea199r2T15JNPyfO1sSJFUS5AwvskkXjqqe6CCy4MMvZaLyTCILc5naqAgqJ9990vPT8oupxdmznDuDkfzoSxHl/45/8v1UYGrfXcNYqWdZFAc1T+YzycKz+DgRccvPzKKwk6Bd8cHS+iukH+WuDZJLCdf19mAqpW2GP71aimzaGFMoU2PTycaph9N9B4tTlDL7+8tno+aVKouChUKCkoO+h0qHhFEYfCD+VZVDl2332PUHbe/Oa3JDlsQhrsind39ijyObsCDBUm7wyB3f6t20cZzj1uXxIG76vn1YyqYgIsS+JqmDURHEqgKn7N1gQRXLEi/a133X13KpHQO3cIqiq5asi75ITjeuHFV7r9990zYIoq+ZYEKxYtiuG27qrhnE8bp+Hs7L3PPkl4BCXuVkM2Q2Euc1ZDqvvB40mIn3uu+8XPf5HKtwTOzy8GRA1Rh7ZLHCVgqH2CbvbMORI4hBmRe6fKwVaMR0THmqEOJSG86KLYlqZ2pqKkgq23Bg2mCVS4EypIAhnO2Z7YT9UAIgNmvKlq2EcBr3uRymwvVMTOOVek7VWkUHqXLVvRzZ03J8k5G4eGrFK8zdaFuLbv8WzOkLW1P36FcLujzv/RH/lI3hXVWdDjDs1eb2ZUQ9kbiQXKpFEHEgYourvJdrIdAjR9WaoT7hkKk8CTeIxzqr8QECBQBDD5QslUsVFhKb84FjtTidg+sauqwIJw72Gv2Jvrr7su9iejKYaH07dCrAogwg7o+ZacPvXU0/GL9jvtEekvH47IjwoqyiWmggCYTdejam8WLVqSGMAzfOyjH02V8i3bb9+N9qp+znsFGkVblUR+5atfjbpyfNDIaAJZ5xqtPCI4q1enHze9/j1TZm2VcDDPCjSUXACxmuCSc0+V0DgFZ9OM0/T89RLy5517bvetc87u+/FW5E7O1ULqAAAgAElEQVQAG4k+HfGBIyL8IwFq7JokWuZ59ZUaSLx9AAJYG8GsSu5h7zo0wIvnYKPbe/FN2fcIJtVdqh7janXxjs5hqhiGv89aL+9rb7WxrAXvapxRSwjdxao2BpqdCJ59dhOOefT3j0Z0xXpLztx3d1EVdpttt+1WrFye9gQJmFmSYg/BrJYPgmd8G5aFRFQigkXQ1DLDsiH2suWWSbjZVWCZPqi09eT5iF9Rfh/KOdeHde6Pz02fUxMDA9gITIEOQIQmyBVl7j4OqxaH8fgvvlXSpFKPdioh1CohHmpjONw9faNHfOADiZHEIm08hjjD/vIhKqcqg+y35LCUPocDrAIdMEkAqdSsyyZL8g0ZL4E49kK8IvgHMgCcmjaBMwMQeve73xPBlJkzpufMLVn6etZCQisZ1DKhIsg/Sg4E+5RCCcT4/L//+79PNZqtz2iHWbNiFwAg3hlIc/wJJyS5YAerVWRF9+orr+S5MBDMSX38icdjc/lK+yYeYC922nHH/O8mniSu+OpXv5be8zCwosQ+mKTfPRGHSW43XPCmbuasEtESO4WSPH1m4iZrtN7sOWFmoIredMNNGYpeydxQVHHFvd7D/gDijj/+hCSDEplq6xrJue7dVGIoVcOqNk/LM7sbPoM4kXv59DNP1wi66cO9P6rYXs+9dgb01ve///DYGjFOks6MhSgapc8Wj1kDSZbP5AfFVeWrSvFXommkkbgAMAjEV/RRzCBid/9992ft2V6AqsXlr6ydBMx9a7oBEWccHExb0/e//720OaF7Oufutz0AJBDx+uQnP5mWH88CBAbK0eoAJIfNNowhpr96VooJp512WtbKuxgrRESsaMYYCl3sLbVxY7CcHbbWGgM3ARa+73+tENqR/zDOb6TrxlZ1i197sbv3nju6FcuXpry+ycYbxPGt0teDDz5OJbRPCAfMzlnTDXaj3cA4p1hZqOQvlcKhKd3Q1Gnd2PhAt0aSp8E41MumEFo0CEZaFt4UNz2W4MEFsIAurYtcNDhUhtEYzLVJWa/u2dPV2tgBjg/qkArYeA0KbkFfQ+sjotINJNhrf8fwqnqFVrKq5LdDf+grdOGs943iDenzeeScS02zFFRTSmZ0pw2nWuXfFh2yDqBkrQW3ea80kBc1MD1uE9WjGnrrexzQJBtRADOuY0Vf0Zs2QVFNUzJlLXLk/Zow/IKrVD9HVBELvbTWmdXUB4jWtu3DRMW2T94ZCWsp0YQif/tfvh3hgcWvL+3Wmz0zDkClaae37RQKhhEK9ldQz1hCJVFGKVIJClUNNOBCj/WvWQNoORoUdT7N808/9WQoW9BqKJj3ZshcfkaP0pk+NIZBMIsGJWiXfFtrFeLqs6zqgCAmPZg9VdY+BRXsETr9S9ded13RlKYNp1cGNaxV1CRJLqdBsT5L4M+4u7ylmFjImzNUPWLLYih223W3XFJoKbS2ocCeiVND20HHveAnP+luufWW7uGHHq6EPbPsBqrfdNVINzRpMDLNjIIATZDJCVvPxpP3fN4LUv/P//SFIO4NhGiIofXgmNAO0S1Uhgoprbk+3lMFAhUPZQaFwboF5Xz3u6uh/01vyhmzFu6o/hsIJHlogVWq6wLR3sn6bJ/RVCMFiNQxa1Zd7X0Spr53Bt1l/gYbxLkLVNFrOGqOXVDsHjGkgk39PYL6FphZe0hbU3kUGHNeHOrW22zdHf6+9+X79C5GWKmv5tc56Wf93HlXd/Y5Zyepa9Lu9sK6eX9VQu8diXx9ZK8v6e5/4P6Jfrj0tg4M5Gw6r55b0CRoKXGdFUkI99tvzyQa73vv+1KdAraoNnM8vlRtAQl+taaoxwCGAEpDgsxeEMu5mzYcZ0iUp0n3C9ZVGSVP3sW9qN4plfOuFPgWLe223GrToKJk+dGh3MfYiJ5GxbY1OijDkf7O8bF8JiRX8MQmoRI6f2wAqtDh7z+8e9dh7+7WjK7uFr22KCNUoJpQ09898ruMf1HJUd0VbKFwmUsqIHGu9UXb11BgZ87I87pvAAK0Qu/R6O2pOA0MBDE+8YQTewXIJphTim0qmQAmFWNsAesEmNAHZJ31JUvO9Gs++uiT3dx5s5JYCmydWf9OdanRmhe+tDA2SqVTcAw5NiJl3332yRnxPZ4vQd3y5dUnNDZWMz6XL09viWqBni6f6fnZjTbmwLNBnu0jxJnqHsAFSOOu+lnuJTEoaDxWhODjjDNUBK5JkuXPBBHOqHsuEMR+0H8s2TKg2h4KGIxYsa9872abbhL2xidO/USel51og82jdBgQeCAJxp133NGdffY5qc4IIAVnzr7gW9DEPrv/oYr1SqcRoehbF4ztsOZk7IFz7rAzyG5sueVWSe6OPe64BGrewRqlBWJsLBUX55tv4//dEzTYk04+udslSpSbJ8ZIRSBDt5fERv38sstCTWPr7I3gnL229vpXzXYVtLnLgKTQy6j5jRbbhL1ip4HVwOuAfKq+RNyoXPdaB60i6f40+nVj7QQA78fnBCDuK6K+ny10HiQM7I73Mi7hjC+eESCGmIX3ty+AlKgeH3JIN2/9eXkWfowv0fev55A9DCWvF8gLy2nqlFRWraf7r4KFQu9O+pnNZ3pu98u+Cmb9b0JSetgkmwVaF5V8j9336E497bRUBgEbFXeU0Jj388UvBDhetChJuKqHuMK9FrQSeTInMqyelStjI90n//n5jT4phpEECNYBK2iabJIET8LmDIoVJD6StE023iR3mf2qmK8oz0BViatKpTPMD2NDqbInMV1Won2SQVVvlEzP9eijvw9byt10jprapDhIXIN54xy5P2I86pB/+7d/G3sB5JIYs8cAQr8HwDQVYT+3aUtokTF7DoilctQUbdkAcyHZJT7NHvpyzrVuSawffOjhCFbdfMut8Xf20N66m75n8y0262agqQ9ai36vMuO62q3MH5dYuDeE/FROCaSxzxnJM2Vy4hj2DHvrbTvtmIr1ccceF1ujQFHkM32IFXO73xLCCNBMqrnd9hVYRjHVXFlAY2t3cPZamxd7YP0lv2yjO9tiJfep9YbzkdGgmDw5AAHGj3MCFBR3+PIMbKP44a//+q8jMGRtrKtnabN63R2+27mz72wXBoz41UgzPyftWr0IpX2TONvrBsK3NiPxHCCaz1PxZhsBv5gK2ln4EO8BtODrW+uFMwRkdNa8i7Mp0fXuYpCNN9o4ehziOu/gHT0Xf8FG+veSzoHx1GknAPD/4jcQ/pFu2eKXugfuu7tbsvjV0EE3WvCmbt7cOd14+s6S5iUhHJiENro2IZzUjdVctih2DkRRdGCSIfHTOu3MTIBWLfW5zC+MqmdRLqqfptQWG+rIqKtSSEKg8MUdLhnzUm0so+JnRvWzv9RNiCWBQd8gzWDaXAlm5qjEqPncmfl8lTPzwzyDAMmfC94kNOs2dzvM5bCNECh10FZZ9PNak7TSLZqA7y0DWtLCvv5zkNWQQZ+1Lopd1aMseYIHDgMNp9CYUmbiKCRvTRSn0VTyjD1PW6BrTdqfpVw92qSxK9grrn/JkQv60sPZH5YWAHrPotwWjZZzEcT8+te3prHZ8zH8kNs0j++044RymaCZyh5DBkEz/0zCwVC3IaKqLvp3lMEpZTnkzzzzdIwLpUtG1hq6tC4F9Imj9xmtQV0yHRW3geq/TNKul8H8Rk6bgEbfj2m9G1XXNySRMDtzZCTGgpGwBxrgORDO2TMDDlwyVUlCHxyXpmdOmoNvs6AaD17yqlEYdUcCZzYOTrlEPejxjBkJyAS511x7TQJRa+W9m/JjqgI9us2xqWp9/GMfzzpwpAIdRt6eC5Sg0U8/80xU6L729a8nsRYQtrPmnJhPs8eee6QXSqXReWKxnc/HHyeugIr225pjRhVzzpwYInvLuVmDRnt1Du2/XgYyzg25tu/9Fe2NteS2C+KuHwctxTo6m+60YE7QlcG8XZf+BwnhrTffnIDmJ+efH6Q7PPie9mJMhCTiQx8q5TvvpldPsPfwww/l+f0n6IDqM5oCA8GexEqlUIVFMNiSSSCS8+EcRMnWzJ/77yuKWT+jK7Lu2755YryAJEgS5uf6POeVMSdqhDblXDHynJKECHjkrDhPjVYFRQUWQKTtgb4PDo2zT3/Bttvk+yQAbW0bKlgCWDW43tlr42X8mWHeqnC/vPzyqPEVMmosTQENbY7pO/Y3OubQDO3Wp9X6S1KdiyMvcRiBiIBf1cwXB3PZpZd23zjzzNhn68gxql6+4x371xDw/ffP+6PnsRd6gc2XA0ZBhTlGSYOqp2qHu+hcQ4bZrKbuZz0IeuhR9TN/9rPLIvwkmOA/ivI1rfvsH382bIXYasj6q68kyZAESqRUTAEZW/WCGYAVA709uz06+5xzklQBKQQ8pMRV+bI+Bx1czJZly/oB2lUNTv/ws8+mZwo1FFJLLValCY2V/7EvDQxyf32+IPYXP/95RrmEHdKP9BAYQo9VjfkQoyjMAXz4oYcCjKAQq2qqQBJU0BMleIDgq1J85zvfyT0WGPMR5q0JDrZ987ZJHvUes9MEum677dd5B8GtJILQEoR5p5127PbZa+8AYwlMx2pcTI0rKsET56KNp5CUuTcFeE4KnQoQpqpnjZ0PQV3RvfmSErxQ5SWKY7i1KoZzai/dG5UAown0IgnGgSB8rCCzUaWTEJ51VsDiJBtTpiQ5Pv3007JGqG72gB33bCrwKJcolPf+9rdJtr3f+vPXT4B34AEH5PsyfH7WrLBK7HlRpiuYlQyKJ9y91pPFBreAtAHMpWs+0A2FKbV2oHhJzhcdNlLwmCdN9C6U/lKa9ffuXXpUp02LLbvwwp92V1xOYOuGnvY5K6JaZnvu/479U4lud1MF/IEHHgxwaNxXC5w9uD2IANTwcJJI1RyUyB123D72lM1riRwQWTDfAl8JgWpuCWs80U0frqCaT9/XXTnk0IBY7jIb0nxuzkZ71/HxXoBkWgBGomUAEuCEpMAdbZRxSTpw5Kijjw7AxkdjENk7Z1aFV4WeDX510dJuyhB18C3jf/ktQBOfzoZQhHR+a/ZrxUNNFMxZUXkDop31rW8l1hF/tudQhWWrgQz8MgYJe99U4+2TO7brLsZZ7JLfb7hgQXw9QNL9+PJXvtJdc/XVRWPuQQRrIhk95thj4zvYRkA6X97UJu++5+7ceyqTZltSFqdyzH6isOoDtAehTQ90OTcAtcefeLL7+te+1l3/qxvSVxsV2o03jn2RYAPSBwbGU11uMbb3ZTdSYBgbT4wsGfzV9b/K+DEgaUZN9Iy8xmxYuuSN7r3ve09AVywgozMAJI2d1xI859P9FUu7P20W5z133xOwELVZYg8MEbNnpFOEIydPiO2ozKmCif3SW9lrb/Dnzgc/6d+b72i9zR58ceHCUnYletnHPKih2FLaQLAQVMxRs2+99ZbYXVVnZ83Z32KLLUNPNZuUjXCuCNuIM5vKp3dzl435+tu/+9uJ6QU1JWBV4g177K5oCRC3/uY3t3X2VyXSv+EftBn5N5Jq9xHYb70Bj5SGn3/uuQAJ1gVzzNivspPvjq0A3uljB6ij4LIB/HolhP+7L38zwJCu6VYtfaV7+KH7uldffqFb8caSboP5c7t5FpXxTrViUtdNmlJVQgFSt6YbGBvpJk9SuZmcxlPJ4MhoDaEfJF7RqoahjdZnlCF0EUuooQxG9Wqsm+mXchGaZKnmtdkuvrf1c9XoiKo85jXr/0/QRDmPqrCsyqFqlBmoWs0nmZxLIiD1WZF4nqUpXR9AzRVrSHkduoE4CF8tSfXcbch34/M2RUEXXoIZKmQ/968Nkg8KuroSx8za63ndApkak1ED5xu/P9WT8apAhcOfeYWVzEHUBWpBI3v1ptDZ2qSN/+IENPpGEpmxUmKK0+uprALUPFuUoHqFVc21C18KKoZepCokCOagJSRmhrkg0C1N/CSEoe4ECtCw9OqRL0brY4ig2wKZp558Ko5aoMjQ+tnp0RmklDctSSAxARfX3CAJinXIBVtW8uXOUCXINcxzXZoCAwAh5BAi8758eT8vqEQAqs+tBm6385lKbFTfSi6ZkdGz5nJSqWK4XGQBsECwaLeGSK/Ms0m8iBocc+wxScr8nWQmwIekB2Vl1aruvvvv7375y1905517XvW99vx4562M8et5xmOOOTYBC0qD8xQufb8vqVKjxaw3p/vt3SWeQqiCjDd1P3cmgdTISNCpY487NmikNRVkuR/2UVWBSIPgUFCuaiK4wnUXvIfu2Bt4DoeRQRUVkF1z9bXZA4bLrKlWWa0eYdTmWd1f/dVfdZ/+9KdCE28UQ2fYwWZQGzAjsTUMFl30yiuuSJAgqcjMscWvx3aoQHk2SJ37YH+oiKKICpaACugSUETn5c1veXN+ReER7AmEJOD6USUVEjv3WC8vBx8BGup5F19S8+iSqFRwmMpcb2xcS+wHX9OnTYoIjUAYxclaP/HkEwk+L73k0u622+/ohjPMugCK9efNSwDn2f1MQYM7J2C0voCPz/7Jn6Rq0ZDxzEIKxgeCq2QQepRz1fcmAQnQjr911llJNlS/07cwb14vTkSa+/Ugu5JzwhvQUSIakmKBp88oRkb1Wgja2LBIlpsPOzgQAAc4ZCh4UPtJk4Kku//OlmHNkiLJiaTJwHWJkM+UkAjWzC9VPedoBQ9mVrXqiHVodsneUAFV5dNDc/11RrLU33Pi7B6w4s8/97nu9E9+MkwBiR0BjSuuvCIIu70ToDk7bVD6+EAhxZgIaHUQcHvNfrn3bS4j8MH3sU8+l8iPRPtnF/0842nmzp0dwIFNI7Dlfexh5pmuXBkb0QQkUEZRo6xdKoSX/qJbf/7cBMHujSSKIjFbBCBDrwUWeE+2gK368FFHZdaYwFOQzJdBmVX1CSK9+OJL+fMSDOoSwBx6yCEJfFDZRkZWBYm/5JKLQnUWnNnn0MgPOqjbb19DnrdKYIUemyQda6Yf+2RvJOvPPvdsqN0oo888/Uxvl1dn3bBGjCTaa8+9khi582xViaRVn43gWzsBMKn13hU1f1KS009/+jOpfkkq+V57VbZ/dSouelFToe5VLX0+0EdPu/52oCE75X7Zu1LMvj7n0RoBq9dff05+1l/8+Z93737Pu/t2jkoUBKQFlvYq4AFaW/yi/QLLpMTsWpJXgXUB6S5cUcvNdKv354v8vukDNBC7Vbn5He/HJrqPfA7fJfjjL/QZSfrLr81IUuR70ZnTixV69GPx1elvHq5xU60f1tqz5SijKnnuIcaEakXFU9UvH/A5iW61Q6gc33X3XembV9VW2Vi5crTbdJMNAyBQf9XSoJ2j9f26S40y29hWjT5qDSQd7u39DzyQABwbxN4kadaTNjIS/wyMPPGEE/Ie9l1MgTatr0715o03VHnpWeiXF4vs1h1/wvETs4OtZ8UIxXRC/UuVebSE2LS7sN0SCCyEM79xZpLMUJxzBgYnlEAF3PpkX1+6rJs2ZSi2YtNNNgnVVs8vn6OSlap13zPqcyXoWDQSaWvZYhTJHb/0V//tv+XO3mb+52WXJZi3f6MjquvmWIs7p8R3AQnRRLEQAGrts5xzZ887eVdn/8tf/nJ3xRVm7qLizolw16mnnhKWljjMuogzKv6uXkD+gi8nugT4+953zdG7MWdt6hRjeWZlbXwvm9/YPVR5j/7I0d3Ob397zqbKIj8ScLGNizOSq4+1PKd91qKi6vzlL325QPC+r915ZD/5FrYIKAec09/qe8Vz7p+4mY1iq5y9jFtYM5pnxgbQa+zn6zUs+up47oDPAyqjSIsLUI3RNu0TBsiSJcs7WKsZrAAGttnZSqU9uh412SDvX2Yi/1t18Qtf+EKfQyiRVlHojWWrui033yTsA8DCkqVLwpoRVzVAS4z7V3/133In37TBRtULMj6Sogn/9/nPfz6xiP31q7OgUHDgQQdGeEZ19/HHnwhoI4FkWxsz6P+cEOYRUEZXd2+8/kr3+O8f6l5f9Eo3smpZN3vWjG7WjBndNHKvkIzBoa5rFUK0mcHxbmhgLIkhqmhmDWbenj60yRGXWTM+kMqgBJGoTAW51Y/XRE68VJOhhsDFcPYHsoQYiuLUjOpEZc18wnUoqK1RPKXZfk5gyrXhFBcFzyHMjMIkO9UMHiPc9x8WcqnxufoOW6O452tJRns2TqnNXItYzKRC3Py+qqDVI1bvXHMIURgdJAeyAvRCTFsPQuvLaNXHljAHYUnyXglMZi+qLEIjBidNCMrkQvdUQ4mRn1cGvhxM0IvQXCogzZ/3jfIMqaDLZwbFa32akM0orNV6ew/vjcbAIDtwSuptDpBmf8/pokiwVcXQxTKjrq+Opfm4V0WCwibhWrKkW7zI2An0y64bnj41AWpTkIR+JnGLUpkkuvr5GJMYHABDktvqFaU/n1Ea6aCuxmXvrdpXdOBCZlsFxN81cSH7PZFD599U1VkQjWJFrVHlhbKf/Va9aevi10aDQ80ylsF5C6q8uirfAnHJ3+9+9/vMs5HESKwgQAFCzIBcQ+bYAN3qsfjUpz4dJFCilPuzvK9UtzEj0wyDnp7EG/0LD5/8NUAi5z5neCBJHrU2wiGcq6RIgh+hinvv6e65++68E1XFqI/ut2+QsEL4SyinKf1CdfWnEUDx/BHw6Ne5AR2QZSgXKoxmZ8qDUE5rMTHeBN165Yq+0gPJnZmgQvO6WU4ks6F0nlffsWfZaqutg9b6z1mSqOhJ4fT0QWVWz7SpSXbQSyQ+EiIqhKFsDXQJEtMUjy2QvibqtjVPEL1ZVdtg7vQQBVVemnvg7FVfcsV8zNbQ5EmZRaRnSTWDGIX9kMi6J/ZZklnBrruJRVFqjaH9dgNJ3u2182NsBrqINbPnvqrKVKIUzWZFMrtnTrizkhB9C6pdl1/+y8yRU3l1tgAT3je9MytXheJ91IePikAQQaa6nwXExMmFRl6qipxx9Xi8keTZ3+sHVIX8tx/8WwAF75GENiNgqsfXei5c+FIqdZBmgQQ0/EMf/FB38CEHZ19SkehnyHq+RkGrdoGyj+4n1NxoGInPTTfe0q03a0YAI6iv++r8UTSUQAgSVdP0Ievr8rxoaNgMAjcBJnaCd0F3kpgItA0lty9sDRqvd7GP5moBpFTEVDDcF8ERVByoJeGiNsfRb73V1jWwvBe68bOBGYLDJrrgLAE8JIQXX3xpN3/9AqUkzAJK4heCSJVNCTU6vT1QgdRHKihx9iXCrecWhc99vPTSy7Ifs9eb072xrPqG9tl7n27vffbu9tprz+zjSwtf7K66+sruzrvuyN3Sh7ntNtt0R3zwiMjpbzD/TQFCrHsTgIhvwFQZKqG39BC+/HLWTgCtF7GNR5LAYEaw28aHWHu2zX2QJKMFYlp4P4HySy8BQ8zknJNKh0SXrRJgq+rwOc6xZw/ly/19/fXM1NMz2QTEVDFVVnfffbdu5112SWKuMgMgMo8tlfwXSjDIz5Joum9bbLlFEuG3bPfmvrdsLT3M+XNPo1kQYbG1TBsP4u+aNkJV7tcC1P53/H5obz3Q2ffmx9/0BK61MUNRKp0Z9ska8xcZDTFoxNQbEYlBL0MDk5TxnwIUax51UvOHzbZbYUC3aiB19qk510AH76hK4cyyN0AStlUM4P6JwyZiI2ywvvrp3S+84IKMmfCzFy16vZs8eTA+jurxO995QNbSMPPyeX1FuFdMbYAIW5u4ryXIM2ZkL7EIAJIAPXcMqON7rL+ePAk+220NgGfiigJkhycqN97HngMzdtxpp/SEsi/88hr/9YJ9AfYSpxf7KyJ8qmpvLA0I8y/f/peIDUmqW7UsMUzaGqpSzKc6o/4r8aGtUhVLtV+y0s9UdldSIXziie7MM8/sbrrxxpw99qGxv1S79F0DUlQCVfoB5M4WGyxhk+Rssfnm6b039gjgRu1YJb3aZCgpr43xrJs4+6KLLs54HhX41atG4gOJh2FxaPfxGaVrUcBF9fsui7DdbbfdUTT1Owh4PV0xwLQSfeMfAjKMjGbfAZdpx9hrz27uvBJdq9YmPrIBK71eRd+SAFwkTHX9dddnpNVll/48MXJjEIadODiQNiOU2GKh7dQZieL+RBejF0b03M6WtbcH7gDqJuEj/d0RETS302SAqRVfHnjQQYkPGoWZXcfG0K5ij8X5ChLWCSDo9/YqLDQxeIs3M3NdQWBV7q2q3BlnnJE1LYZaTQvwc1qrQ55/1N4uTbwFRHBey+8fHBacs5ukec2a2M5LLr2k++IXz0jyG6bPypXxp97DMwKRiefpR1TVdaeAAuzHPDOQ/48Vwj4hHBtZ0S1Z/Er35OOPdMuWLu66Nau7GdOKGzzMGbvAEsJJU7puEG1xcjc0KBkcSx8hKmijhPp1cAgNb1o3IljBKI1M8+QYK6eDg3LgGB+GrCFBEZ3pJWAtmguaknJK09WzUN8/lsUvTnoLsKbE4PkzyIxguhKTyRNKojZR0OKg2EcHlqO24BK6RqsM1TCJVY17yKHr5wP6zNbP5+c0alMLxpJYZAajvV9Ll4C4Zw6hAbF6EAyeTtA6rZ/h1iqca3+N+qcDlF6LuiSZc5ggcG1C3BLHAAn9QFjvlDEcfYIdCd5+cH1VGavfUGUROtFUTL2nw6tRuOirpUzHGTOAmQ+pmrZmLGpalCxvvOnG9D1BipI8Sj4Hir7Tqm7z5s7L99lDtAYBYoqeY3oZURxqGHRzfuhj5nAxAA76bnvu2Y2j/y5fHppGSU4TSyijbq1Dr3WmQoeFFqpoFzXZr9bP97cgtwkchLrTK0VGlTSqpzW7SQKnouMcCuxRm9AJ77rzt93QZPz3ciSCygIaBtI3SKRCg/gOO+6Q2YEClaD7Zkel0fnJ7sYbb4p4CZSzaJ9V8fBlXyhL1oDa3btPfOKUOAFAwgTSm/caSLW7KcdSuTSb6Ec/+nGoD4WM1lkBAjCqegcp8Q5y/KYAACAASURBVFkHaChapAqJ6syaNSO9ytzbElgzToy7OyNpV9HiyF948cVQfCBhC196OQkqRLHRqkp9dGbU3PQUSC45HgmBYNhzNdVd97uCJXLnkxPk+6wrr7gyvSV6ZgAONd6GAxqZUMCNEuay5TnDqIyZhzg2nmBWpfLYY48JjUJF1voDQIryVWqADZWLaqKgqt9L1UZUNtRgn+2Z1yrOldJvmtanT091HF0R5QoNBL2XGIOz5nslq6ogEhkUuVTz++Q//ZaTVBbLEfhPkIp2yfFwWkECIwgQKzuBtLbm+eopgehLxoYjKAJJFLSh2raKy8RszPGxOEzV1c9+9rPdJptsGgcvMWCTJGK+x+dGvKIrOr07EuaAsQj9sHbjRSSF1EL9LGvURCiavL7/7dmdbT0fgn3CL2Z7hr1BlRENn83tEWE/P6M8UlFlnyclkRA0qBo7F8NYHpMnT8x49D3WjyN1Xvx7vc4ACUEbRWJiGypkxDecR3eRDafApop43vnnJWj0syH/fACUW4VUsPniCy8kUUPr1dOGrknuXTBEtTctAkGTAAYlnpagvqcJelf/xtlQvVRldDac2xo0vzQOnoCQSuTTTz010Y9NBAZ1zr6hDwOOgCA+2/MJYJ2xiy+6+P+n7c2/PL+r8853rV3V1a3etIA2MLvFMgOWxCLPEBuMzGY72BgbY5NJ5kw8iec/mfwyyUwmPpnYkxmHQIhBYBsDxiyOMcgChARawBarJCR1S+pWd9fWVTXzepbP9yvZOZHPmalD062qb32W93Lf9z73uc8VfRSbBWI+DhZkO6CVgYJDoXzo4QfHt799v2i4NKYGECCAo/4OypvWFO1sAAA5/wBCll0zh70RyLnjtgAEdSDqvA9OC++N7acFAv09qX1+zlXuPwcI5gDtB/rDO+5eOpiyrFC4yJaQ+YDaDo2PtVbVV8aSc8LByyUF8NjQnjOMt1sxXKZ9BAiEI05A+OCDP9K5wJ6F/gfQ9dqbXysKGOPH3zAEsNWcUTjhrHv7IQaRdNY+LSAkSLZI2FSdU1JW1gHrlL2gswd7nPXFvE3Xy3V1DqVRPEwKZed07yiUbxwRNR7q9Wc/97nxpb/4kh3z0h8zX/ZL9ieKLsEkIA1r+LWvu1kBDMADGRO3i7L+gWsjYdpQ+zrr1YwTzbn7f/zrfz0+9vGPa58zNmQ53vmOd8hZVinD2rrGjuep81uqoOm2O5MqKMGV+mUGPOEeCCZRK+sWJg8LCFFLIrJe1OMm0yoae5g47Gt6s+KsUwrAugOAWD1E6w6XwdgXu2QNBc0PqvhPFzhSHWcCcfoKoylw+5dv1/fUlD49pbFZLdchS8f5AkCDOFazu3xGzCWYb0tLOgeg+aH4CYjurP6y3kuU5NVVBemqq9/dDXDxsOaP+WUtkIVl/wOSAGoRIHLe4pvxc+YP35RgB4CEceXZsdGwVP7tv/2/lGXi+gSWsDQAf7CZ2JwCG9h4AWrf/Z7AXs5BQFKes2Am488a43fUWuh1r9MawNY+97nPmfYj76+zTqUpTgbxvPwe9onnwx588IP/XnXE1Jbz/FVhZk4YE9RTYUgB3EjtGDV3Xc9AtfzT3V0FPqq/XF2VzYAqCs0VYBSfgGsBPnAWcU5wFhFE0b4DNg+0fEBlglRAQQJdSgYofUBTAr90eXVVbI2eXQS7vKNa6W1ujSeffEICNv/LP//n+h6rrXXnyi6nXR02AYCGMg32Itl6wBnej1617Tqg+uWFBe0HVOj/xf/6L+RTcG18QXwbRIgAeF7w//bXBKDDrwNA5Uv3uPpqlUk8q4Bwb+fiePKJx5Qh3L741FhdGmOd/oKHVscawhzpI0gwOJZWFBwiJrO/u6W/haBIEAUU6tA4gBpK/5vt3bFLynyJCNkBoSlijmwdZLBJjVo74EEEBhTikCZ2ylRFMXLe+DooMmoJCsdCwqAyUBc2LzrtjcS3smpejELH1ZMP5wqHbsOBQ1K6LqC2oXDGyFQR1+m50JvFRDqcZ+/3+RyT3j92qFwjKZoiUtzqx0YvMiMrpSuoD19qCkynNeWEPyrWjuPTBvU8e2sx+btjNF8rVnUyBYR77ouixpRjQWNSyoLS2PSCVMAEame6AItQ9B6CqE0rlFaxDuQcw8M7QykAQSI9TXPgHzz4QxcjR0mOQPTihW0JNJD5Ya6Ye6H2mgMHjtdfe62oYygUtmcRCqA4xhh3nCiyagqkQTFTN+VsiWlzQooumVLHfCrzGroua9QB4eYUEPJz5qMBfzO1GEwVQou+Z6VPUB+MKmgbVDk2JPNp9HhZRkD1VUePitLwT//pb8k4gsrgQDLOBEh1LhgznLcPfODfyxHHIWdcGXvekYwZawYaABknDgKK70FNncX1+9iJdq1ke0lBqYFyAj0KwRrNXQIeGpeS0WAuyazQe4uDHvQT2hQHG4EgCLsd8jU9l9ewA36CR3pGfeNuaMDfj4y7AxucwdK3QGp/5VfeI+cOOh1G0/00bcgEPqQ1C7W3CgiVqXW2lr5bIJOtcRJdNMwAyUVHxrlKpxjsV77yVQqkUExjn6JASlDt7LcddGdrI9xAIJ7GzAaBnOFnzHC2cXBBDTm0ivDzGVNqLNKhWob1dRldaFddRzg4oohtbEgdDkeArCPX4vo4oXweQ86BwBhxDYJDrseccji3mF1hRrIPBYHKahBFLRkc1inIKA43h6LaZiR7yOdYo8wzaC5UUQfauwpG+LmUiTMW3Jt7KmCJAnEz6ThqpV/DEkBKnXvz7wsXUJrc0OHGfud6vK96eN1yi96VWhbGWIfWsWO6D+81ZVjG0H0Zv9oN3gcKEIX1FwUqlobodkPqE8r8FQgZB8pg/OK73iWUWf0DE9yAGGMLeWfU5D71qU9LOfjRxx4VCNY+uDg+gAxGzw0iAN6A4qKmh70ii8UaYx+xTgWwLduus/U4+ywI5tIIZVsvXNB4/Z/Qkx55xL26mKf1dYEbrCMcENqj4CwwXjAwhPRKLdNiZbwDGRSyRex3BLy++tU7x+NnHtfnJHyiM8T15wbOyIBdHFdedcV429tsX173upu1NgC55GhtuYeVe+y5TpXgHLCmPwPko00AWaM/+fSfjM985s/G2roBRanVRsSLTACZVuwmAYOcKc5UsYGg7Z/UPoCSBWJPcMG7kw0ScJP+wjwX9tYtg46O//iR3xc1mqCP9QvCzvUANsrqqTjJ1tb+uPKK43KaEHKiZghnmLliXphTiwDt6znZ++xFMjBWSE+P4bmAsBlaBSrxZXq2c4gIDPg7BIQWT0OjwerfgNY4ju0rCZDHMzJuP0idmWzz5qZsNFRI0c/PnNG4ERBvqO3PuoQnrrvuWgVOBMwzcQnXkGOXZxlOvw/PzxlJ4E7gTwaPAAGK5M03v1bUeM4T/ltZQcTsFATYFxKEH2G+eZYJP+v1m91l7+OLkE0jkwuFFNqkVUyf1L5L9ZGygCh30oAbAIFg3tRag3OMY5kBAodXHJDYnrVf5Ey8LWy/iVVFT0fAQHrJ4uTjiwCmNOC1v7eqYJBz5/IrLrcacJgcfdeCzdyXNfU//7N/pj1PVr/1tK6Rc9KBOcMv9vk0xtohWGwGqWG7/ON//D/ozADsrJ/D+5EdZD8xhjSRx4bU7+V7lLdAHSW7/PDDZ8aRIxaXwz4zltjFsvB41gaEZJcIBlkDBFn4yjxjxRP5ffYrPgMMJr7ELgHkO0BFxDXoMwbIrs40AjP+IF5HRrisBj7PGY2vd/4pav+p3Xve+If/3T8cv/KrvyK/DD8CW4tfq37KAWqwSU0k8RnW7L/63//V+NznP6c1pHsevUzlFGUayMeh//K5s0pS4YeYQnyZbAPnFe9XH0LgBj2mk9DhXRsr9AzmGWCQ0Z+Xs/6RHz2iZ+5ZRrIKO8aZT/IA5kaZCnyG6zDuKtdYs/ota4VsNfsBujilWBUxMusPlfl12V0B2OdNn73++mulQl0hvWcREBLYbY7Hzzwy7r/nrrG7dX5srC2PI2sU7B9SMKgaQlpJTAHhkgPCS9tj7LuY+9Ah6nBoaI2YDIWg++Pilg3EogbRfxR4KH3s3oJsWh6cicBJxRhLJerIxtQfzLRSsjgO/qR6l9pB1SKmTwyLlc3D5/g8hpRDqcGWsnyqW6zjMWQA+Jw3nZ1VBw+mTYrGySJNNN7AT4ivZPpJHc9S5ywYArzSRPgZE8ThzLMw4a6jcPuIvo+cIFFVXdPH3zJeqe8DEeX3Jjqr3sEUFjaqhD5EDWTDWU1TiqWMEwWtQnnN5Z74xGRns3mNog1n96QEZsEGDl6CKH5fNMBQf1tzxd/UjsBTRjQDcQULDjhAAKlXsfeZxzUOGDrmmeweaoTXXHO1+PvXXn2NuNAgV6D3dbrZ+LoW64VAIk3QiQEdCPvA0cMbC/TBseC+iu1tiZF8JmWUwINn1XqUIq1rsdwbcFGGFTESDinqXejvBRVAtW6D5qgbQuIwEGxOAAOeH3XF3/qt/0kODc9jNOeSAkjGANoZ6C5N7UFCKdJmHC3uY2fRFL819fCiwBgUrhmySUXXx22p68qa4qAx/xzaGCUoaR53Z2FY6w7MZ6j22tqqHB+3ovhpGaprr7vGVDwoO4cYIzc5JetEYEOWVPWju7vj8GELYjBmEt24eFGBPEqw1PJQV0ow3BYaZvGarktAyPi15yaGU+1aDq3p+iCa0JOpY0DWvuItZMy4p9H9K3WwveqVr5IcNE6zwROcPGcb2xQZOwOgIOAglGsywKYXx3mREFEo1Ts7otTiHPYzrCnGBOML1YNgRlTgdWi7a3LMTEkikFrXu4NA4rCTYQa54zNkP0AgyZrhqDFmzd63Thjk1wCWqaJlLWCreA8DUC6Sl/O/vCwhCRQjm9UUWyKAFfMPjRin8GUve6lojoA3XA8QooEU+9zKs66NUH/SqZ7IGQv3ZDOlDToeCnhQc8iksx9w6jnomjGixQcoJdTaFsnzjFyXAEj077AQmBvVBkb8gr1qxsLQPX7n3/wbZc+oPWmAWnED1iQIPGuaIJRMPQcihzp70nWwB3JUpNYa8SYCf5w16rRwIAQwykm94NZLursFGwjcQcR/4x+8X3Nc55cxJCA8vL6hz7UWE9sylQSobhz7sqJMD9RRBABYF1K1RCV6b0+iQwTuBEk43SDBU2AEGKl+vpta27wn70XmkpYliDKw5h568CFl8xuE8a7Q9KGIohBN/zF6b0E/o20PQaLp3MtaC6UB11lkrAnsDPzsKWhmfaJoSc0VwhOI+Dz08EOp6TfjhfnD5tAvC0ohjd1ZAzheOHyVwQcoIHPHePLlgNQtHrzm0+Nv7dAA3KKlDOI8ZDIYP+wkPoTq6tNqSVnBjQ39jKATqjBiHNwTxoOyFttbyVyZNsd9yRJUhVklwwcz3YMCMqzJMnFmoK7BLpeN2McQZZRMOSwdMaYMmvLlRKJPLgHaYaxIvyF/aLUA4Mg7lzlVx5k1BhDBesARxGaIqqeeoTSfB/Ams3pMwS3gATaXuXC9oAVuANjKrsHO4IfxVLBacK7JOsA+IHN04403aQypGSS44XpSbEehMvRtUdQB/QNWVUW1Ns51VwuyWW25MTFktretdn377erFiv3HBrNv2Af06CO7c/NNN6l9SkEj9/S1qjgtIXQPWFarLg+aACdKlwI+lUExY3Yx2Qsqp+AMVfAgXQQc80NTz1fmBuVset92Hjvn0oHIfJrZ4WD0333gA6qBpqUB67OlKtgZWlFQK8gXKv/YGGw6lFgCThrVv+Od75gSFaxZvqAEO0NuEUWDN2hwuO0Za5jA5EMf+g9iQrjPqDPCfJ75EGU4pVm8L2c4gaDb6xyMUydPOLki8N216/wOAP5b3/ZWAbEAY1bo3zarT3oYBq+VXRV7z8EkAS1rmfX06U9/SrX6nBkE9JxXfBahJ0pDsAnYWmiurW9XF4GwMLANPJNUfFMixh7hswAYKEtDA2X+GZOWDDUjbJ/P6shkmLG1lCoxr7wTgSGsGWfP7dfOM1tY+xbns3I/WUp8BoRpECaCwokvg/+DvSRTT9ssGBDYIgToEO8rCMz40BZHompra9p/zA17m/PiTz7zGSVhEMXqucJ9a0dae88c4IMhlIUCMaDiswoIx972OHP6R+Our/3l2N26MI4dWRsnLtsYR0AZ1FFQPFDRRQ+W6DO4GLro3ji4BAXCaMmynHeoiKCQ9N3ZGls7uwoICQAF76SGhsVkKsijU1BYNJHBpv4EKlPV89z/p20g2m+QwM9CHlZTIwiynLWCvNAsQc9EY4qsvRvJOqByJsjBX7N7ji0cXCgwSF+TZiRY4ARbCghjcLg+/fd0QMCxPrKhyRR//MzjKlbFAcBhZEGY/gCSbdW0ib6QZrcYKQ5xFmGfS9kojaODV1N6rETGYsLwtljdtIj5L7erqICOAl7VTlpGXaiO0u/OwPFZEDeMr/npdnAdbJlSy/O0zxziM9BA2dSt1+PayLLTN4f6lq/c8ZVx5vGz49ixI8pGoXRJ3QZqnlYYdGDLc8GR5kBiE5mmdEgGVk1OqZkQlZbaLs+TZZJBsE3tUZaHwyjGWH2XDm/IUSBbKhqbAAb3NeS+OAE1lNyT3+EQeOzRx8bnP/85Ga2Pf/wTY33dtEbmuQad92ZcCKqoHYSWydyA1vZAYMygVWEE+YPT1kzwpUvUQLoueXllQaI0OLC0maAfInQBnDP2Aw4Zf+ocVZUP51Dc/eVlCfXQCweDiBiH6zMJhOx4cMiAEnPoMBcEgSg9kpFkDUkU4PxTeh6Qc5Q/eR+oYVCGUOAUPYvaRaFsiAcsawxRCkS0huCSgJZ7gMoVNeTA5vMY/9JUAIZ8wJkqSLP7ZntxHKndhAoBQgZyjLEnY/rOd7xTSD/KoRx+AniWlhTcQI3DqSMYJnBjPVaAiDnRAai6CR9WHKhGbU2Vdm0JYjIosO3qQMS2sLZEM6cmVTWNzp4LjIG+QzNj7R8bctmQ/B5OO/PIODVgKdW9DeZZ94AH2DMyVQA6zXirJjksCOZItMzI90tu/DAZbTMhCmgR1LnGdceZaFR1036m1G6outgG9hZr1o4//e+cpWBsSyGdZQgvCI4QOEZz64sXRR2lbgHnjUxMayn5jKjArN3Dh6UgLNUzNflGDMuZcZ6zojXUK0o9MmJavBsHKn3/oORgT8js1YHmWfg3z8fhx5qGhiUq2fOfb8bJ4pJsFDdmXRvcQVjklMYawOHTf/Jp92xCqfTi5nj00ce0rgApGQ/sBS1MUP1F6hu7L3Vi1gDBxdaWWA044IjHAF6AeFcorfQhrsd6PH3mjLKqHPbUDhHIYadY21wfFVSenTUJ3ajCTjhXrBkcPsAE5oizygg/vU2/L5EZ+jb+6JFHNT+MMxQ7mlG7zgoJ9JvHsWPUWe2MszTU3jLTgXEnaGjZBvtIYEjWGfZUQbWA00XN+f333S+Rodtu+0OVi2ysLenZGBfWK6wHzl32FSAOgAjBOrYH8ACbwN7kvbBvBlCtTNrARbRDzp5TJ+VoMXZkxKnF5lmcwSCotigS+4+silor/OQtEl5gL2PbyNIa2bd4Er/vVjT2CRT4CaydA5I5bwTIOugTKBcwybFdAGf1FbSyJl/4CgCIFq6zreAe7C/3BZ4Fo+xV3rG1xlay3JqCQdPij3hN5kwmeBA4LfARKij9kalb2raa+hatu6xlwMu3JvngwO+h8d1DLdh6Ak+dv6Dnx1/hbOcsx9HlucmMvfhFLxnrG0fG5oXzOiss+OdsMvud/coeZi4UiAW+bDuAZgjZD9YY2JV9EJNq7YiENNg/1ETDPqCum3GiNQ3nFNRmMZUOyNwbNDsYbpsiEQ8FPLYpbrG1bOAcdfstM7dY04w76xGgFNvNGuWdsVfYFH4GU4jnNwgfNkYAdcaD+Sk1HnvsTLqpxnxeIPzyitbopz79KWV5vv+DH40lekked50Ydgk7yv3IuKH+jN2AiopfAfiJvwUbifEm08bLA2rV1lMj2LIdbIZbEFBjeEGAJKU9UHIRnEPk76EHH5+ALmI94iyWIc/PWcHZx/uRXea/uXZ7H0K1pJ6Rkh7VXyrzb2G8ZrXkV4b1pj2wC1vtot4DWiQCOqisf/CDH1KbDIm3nT8v2/zTP/XT2q8AD4CLvMeDD/5wAtB5RsZNYHTKKhyo7QgkxidUm6NPfEJA/pNPPjV29/B9rB8i0UhpT7AXxrj6mitES2Vto24sKvMCrenww12KJB9j1VR8ZdUJwHuGRT25sQRrjeb0tLfBfyTrx56lfIExQ3gHuijrH3unNhzs4d1dZfpdanB4AhL5GTR2wBn6f/7+R35/bG0RO8wYNuwBylUQSMKGY/NQ/aX+lu8/q4Dw4NKWMoT3fOPOsfnUk2N16WBcceLYOH7ZUS1Y5RLI3hEQkiWEM7uwPxYO9sYimUIc6ykD6MDv4AChGfrs7KuWUGZCzY5NgWABYRBAeDEabM5mzpgoHEIODAIvAjA7s85w2b7OemNJZTRKo1yDwAJH1c6e0+ltsMx/zweE7TdYpI/nqnhKEfBmkTgYatzKi6+zhxEm7axarSjBiYpGa4HNTR/iUD2HeyUVPSlq7PR/grQVI4NtdK94PApNHPgYRc4h1x84y8i76nBKHKjrki2NAWPs+BxGqXS9XleGMpnSBpQY5yJnRtIcOHN9spd2Ul3IjuFkjNSiIfVCQqyCWmEokf797Oc+K+qcFu1Vz1Gg89ZbbxUKw+8jk4wTyiYQ/SY1mg2ocAwEGkShiiJx03I8PjjyyqLqwHbwy9pYDNUJ4+FA0RuuCCXoT2lzdVo4jHkOMhfUzpH1IKtHdkIHL5s24iisC5wynA6a0LLhaRmgbF+okfwbhx2kk8ONoMoCLotCh6AdivsuBbMLKjpH5AE6CuIIHDgYIN7fGWHXGjY452f8Hs42TgSGm+wsMtrIhJNNcZsF9tmqjAMCG2SmdO/jx8apk6eUaWD8WM8oYKkX1pEjoiThLEOhwVmGksT8ChiQU+hAScq+W5tq3v7Od75j6vuE01yKi1FNgBOEN7yOhfzt7ih7xRpgrtjzjC01P6WxkAWAColxLfWRw6KKil3npk/PkHr1vkr9CfaBQ7uF+LwrNslN262Kh3PEwhKqPNcaplTw7v9SKksT5f6tNeT5JByTrK/oPAkM+VzBhIICzlSYLmQwiQyda0DV+y3OozLiaufjLI2eL+ik1ZPtXM7sqcehQTDXkS2N0jMBOk4/l22ddWsV1bYl9ToKdtOWBTuOnea9eU9sHO/dGsJScqACtu+qmR1+9vaSc180AJ9VBYStMeK+FhQwNVqOjwQD1uQ4EXSSaaeO2fe9IEpznW6yB2ReWdOIKICyak3gkGxuar5xOnBQcNgE+h0YYSejBoXTWcrtUKYsVGCq+op+l32DsiNjgt1jLMz8MLK7urwqYQb2RNkapnunHU4ak5tFgtLsE6IFEUDizCBzTvaDuTf1ykrXnWu+j21SRibzwP7nPRG8IpODMBNUWIJanGvuRTaQNgM/+d9AsX75OHXqhJwa9i3Omh1zy7nrWZMZZtxYQ94jsDZMWS+tkbHEfv7RH35CmXAcRMYJZ5Jx4boEv7wDAA2CQoA6sERw4FhHZgg582HQ0e0eyuyRDVEWCLBmXc9MTRB2FYdS531KErifwJu1NSHyAGwoOnIf7aHwBH1k2l7weYt7+Qy2Grr3jmvqCrI6CGxGb/IDUjunABZgJkCqz2YyVabzmRboDD+fVfY7dOeefWL6wHIKpbuMg6qPK0hNr1CNx7p7kbL3zJ4x2MX1zNygXMJCL8wZn2Xv81lsjgSnIirjbJn7S/NZ7FJ7RvO8sBvUfxmmAOU/W1sJmKALum6stFCeW+dDxPUEpskPcTBGUEfgg7/DXiyoXkolZzW1hOxJ7sf8qZTkxAmPmcQMTStucMectUevxFKUqfIeUiZNgJjHygGjfVLKY1jnojlGdJDvq0QoQjLMHc/BGcLvqt0YCYdkQsUSkx/qshrWo1kvh3Qm33PvPeMTf/QJ2RnGhnGqXwNFkKw5PgTMGq+ZFYGL+CMEiy63onzG7dLoUcy1GWPRdqMzUKEc9a9WbeRZgbXsQRIU+AW0aMIHh6UEiMTPlWkL8FNWCs9IzTTq0ZT20AMaXQgAaHwV/ExArDK7CK4FrnB2RfjP+QTDAmbTrEtAh7ITwHFqLOmLydnuZvE/o3p87CzMJ54BPwGwxIAsWfZlzRV2gzOAPcl6Yi/wEg//6GH1SYaWyjvT+5Y1zXNpXlZXzR44eVJ+KMqe1D3/2At+TM/ZPdmaaos2OrDlZ/M2eTqHk2TheXk/2BIEsswNNosAH3tH0ov7szddwmZGEX+7vRZMMa9XvsxksgbLn/+n/yRtBeYPFlV7OQOuvuvv//3x+je8XvMCHfi6a68zuEFM8F8WlYH6uTWefBzK6N3jKfoQXtoez7n85Dh14thYRkGTcVlYGvsEhAvLaidBQChRmQUjQgoCZS3ZfASFROF8fkHUUQWNqkHxIcKLsrGgUlb5sU4Wi9eiECflLEhNcmpXQVBoeqCdYRA2ozBFh0XfOrzuTQYNMjVLDSzm21VU7ZQAjd8B9VTmTjU1KPmYHtZrYRRL31Lj89A1MXbIYhttdHsIb1IrFPJ8ygaGeorzwffZ7Jp00LUDxtOOnIxpaxVw5vJ5paclsONMoZFKU1kaILgdhVGjZv44XLgmDoOENRosxUi6Xoz+SEYYXWvlP6W36HpxQk0t29fzT8YPLreCAn7PSNXJU5cr9U8PMOhYv/d//576wcB3RuEQsRF42lyDLBjoHs/SZ1dQTK0JTlUcR5xCnlO0GNW3kFVr3SLrzwX+yhyQ5c1YOINooRsrXbrAHFSyVBWemUBB94ph4f5kCb95zzdFmRQd5dw5UWUJmphTjAnG8mff+rNyclTblFo4BdeLC7oPzixBAVxxvQAAIABJREFUzR/84R9IPZBn4vNQmTjkWH8YRYx5BTDY2DYapQ3aSaszwZohGG8GUQ489Y06eGlojPF/YHz/+z9w0Lh+WFlZei0iy47DzJwrGN68qOdm4eNgM3YEad/69rfV3xAJfCgQBGktspeZT89PFXVfdmy8/x+8X/3YqHlxtvtcisudSWPxM2dFpiuXzZ53cDWbPwx2aVfsI8aCgJQxIPvIO4JCUnuCMy2mQJqWKyhadF0Ce0yUOcSLDq87S0UWfnt7rK5ST3ZY796ajTqDM0Err29Rb+Nw4Shh9tjvFcVi/eCsg6T2sG/g2D6ODp6pZ+aPRVf4rGpI9Dymmf1tDqkCw2QGW19Y9oNYCFLGxKH3AWLH2PtE7wKyXWXeBpoaM9NknV1hrJCntyPDnsTxe/KJJxwoyLZCV3evVQ4ksrzY3joidgDtZIuaTs1HbEqz2zhVBLFtI9Nxqlpc72WBrX3bNdV4A7ZYzZC9CDijNaT2Qiui/SCp3jIEPotDLLGNvT2NL7ZQdpm1T+24epV534g1kVrSzYtbrv+QKJYBKTLQAinTRJ1rsvadXY7Q1Z6VIrvmNOcK8K2GbFElA5jtk8rvFmE2QLAtB4nnZh4YK9X1BtzivRljzqlmsNkDUI7I6Hz+8382vvjFvxBDwIHr5nj961833vEO2mjcOm54+cscCEpUxCIYclKV5XDtIV+lkTUg5B265lhPrmE5rOzXvfeY4sezEehfeeVVk3OIQ8b8AeJg78gSmCpsRVtsum3U+lRewT0Z64KmotcHVC3wKRukmMugrfu3mn7HtQCYccDICJJdKbUOJ0vg7KAXm1lIPHMDQtsnZ88EEIVaLlGSgLCcIwUj+5zMD4EK81dAqUEja0tnWtouMNaqCQ3QWUeaYJ/3I6DVnqd2ctXtBJyRd92ggpNVbL6pmzxzx0IMmgSabZvjgMzlMBZtIuNB7+UtrU+twdTPS8VcIioOwp05Ozx2d6htTr9EQBVpRdhezQf0BbI537tXfH/TOh0QQuPbFugo27nnWnJAVgDZAg6y5QHC7BPYpitTm0ywz3iD3k+do5bXpRcO9gEw7ROx57FtvJdbiTlIUXAXIFLjuE/PYBgrZNC9RjUeOX/7HArMU1vevdx6XWwLdrkiL/gA1N/jgxi4jM8IPRBW1mWXiV2BT9EzgcxQbaCpy9aYaGlTS07as0/Z1/iBBTm5F37XobX1ceb0YyrvoVex65fPKSgjA8zz8fsC+1J/ilo8PsObf+ZnRGG/6aYb9TxkdmVXqyor9Wx8QgT9OGciwqRsutdVkzzBBlNzeEmANQA2vhbzQq05AjU8N/sOr19rSyCP94FVvl0XjW+OfQRgFwCa+abGmZIfAk98TNZN+0vjWwBa4oMB6EObx1awhqS6DQAWdlrjCGWi1Ypl2fFC6psBVFweUR0Exx+dr7LqvM+9lgxeUeNv8Eug4+KibLXtl8Ew0e5X3AoEZheKrzAjvnz77eOb3/yGGGHy3VZWxz/5J/+jekziNxakBHDEB3vWAeETjz+qGsLzzwgIV0AAcbAJCBeWxz61hGNxLC8ejNVlB4YKTEQujQooqqMasENqN0EdIa0noJPaMfAhzEYk4ndWzUGfMjpI+R85qoBQ2a/8wfGqQ9ZNRAAqJEyZK29KoZZqpm7HQYFqaBwKLIXizdVexWgaxXMAyDXV80sHdPsdmmrQOoBSUovaVrLdhtHv4ixbnie1anaQTPkUApOiYWUQg4BiuIreObhx/YQWnahtRoSaYRRykCAIB1dORQ67KThKFrJ8/RoMFhobCaPd52Ix6g9F/HMiO2yyPksFErgX12DxKphOvaeyYqioHlrTAX3n178+/uW//N+k+ETTc2hC9Mai+fa1V1+ttdBMbpUFeS+ycTa8VuxioTPPooSqV2TGMTWENZJ+pqFrzjsTjK0Dc68Fo8WBfnOYqgZAMsH8z+uilGHGFweYwmsQdcaJujWaz1OczSY0n91eCvQCo7uz+lE4/WQ3GDPoatDCCIYZMxkDam9VZwQlcFY/pYBoLoskKkoKvaG6NBuzf2AHZgam2ABxPyGvEnpKUT0ocpx10RUBM+SERJBibU2y1dD0oEAgWsMcGCRxYKNg8uJF1f/87K236uAg0Ocw1GGxu6P3Y2+pYD61t+ZsO6vC3zhjDi4tIc2zUvPEs2rPZ5+75ngxtYHst0sy9iCdAjeo18WZTcE5wEIRXA5cnHscJN5XiPYkImWnslk7MxJs1zydru/lXRh35l9qfql5ktgNzgfKYskytF6T5229kanZFtcRUp/aLMCxWRbOAjcNEJzZp62Px4XAz2PPoezsGAcuhxwHi4VHHOAVZcQBlDNGkBgnqjmPZkZdf+TsbwMQsrbcR/0LEd9Y8Tx2fDzHu6JR16E13W7fa0k1nUbjlZUjQ5naMOZJQFUEv5wZtHCPHXICQds6Z2oOwHy0PtvTTki/3olsGmNvOrAViOMU781EQcQACL2WZ2Lv8MWzFqRjDhV0SgXQasLOlrnOvXVbcqCpzUUdMsJcVaJkPbJ8oDsp25xepaxFnL1SBVvPxDsXzGCNFxDTelItmh35ZqBYKziRIMFVMoQS9pU77hh3fv2ucfqx0+PcWdP52IPM2Zvf/CapvN5442vGdddfk/pd92kT+JfMks7SiCyZrmlbiW3mbMSpagALmCjRiZXVZIxQuaRFC/XiFoCQ2MgcOFegQA5SamK5JjYDp4zgXPOLQmTPFBhLqb9zHzQDwQY7HGB7/9p+NsOhvZvsmcY69UftX7u01LWV9ZXMaOmy3SNdj88EpQk8eDcDzKglu2ZNEHnFqsKamQ+k2yZCTmV6E7oNy7Koc8oOZw5EYw/IozUdAY+C2vJ7AhTNl20wRrYTm7J16g2YVhKLS4CLAcxCuXRwG5YVtGm9k4F47EDZKfID5CPNwHnuxeebjZvA9/hdzKOV3VdT32cAxNk32wYF38PifdhZ9hn2q0GsAIrQU+fbLExZ0YlSDxuG8oQ1ZdS4t/yJAEnHjp/Q9clAsgYVxKflmNbsJXoHP2n6ZKi5BsQtpNj5NqB3oPXPXiwopHKCrEPWEWtC2drdnYwRYoyIGDmAb/BcMEJg2ZpZTdgnB11ufYFNIbizVoMZSzwb74rvrYxlxojnYa2ISnx4XWcD57XEiKRe7Tm477771YOYwIz3o6SBP5y/MHyw+dT7otKMby5AXRld+1libsk+Rxsj/i7ry7ohBl7KbDPA5wwf60F00s2Lek7sqPw8ta6Abu+sPeurbUAcnNu38pxu6eyjTVP7WbfUoery3EOicvhQypa717m1KsySkQ1eXtFZxRk5HxCakgq7x+AM57nYWRcvmmaejL6z/m0x5zIsvvg9i/0A1MYHCMunoDBrVJodlMFJ58IsCcaBa5J9ZQ1yBkHlRrSGfrDEJpx5rX9sQkrXI0FDZvvZZggdEN49FxCeUIZwlWBGTMHFuYAQauMYq8sLDhaVIXRQqIiWgHCf7NchNaiHNgpddCWbbEdIyyVFtNQs+FBZdpErNILQ1BQQFhFOkaqdgllje6GxQvgmLkdtt5UXU0tYZ0IoT5TiTIdwU3ijRs7gVXTFyKEPkh4ERQDZQDORCfccdHGpEezpXXIo2eGEhmAEub1T2uJiygRUQXTqn+h2G6I3UPwq9am91Eqlj2LpITlUWPxCykCek0ksdVHIUYPmBM4NHtkEbufhdhkNHHuwNgBQ1nEqQk+CuGMVGo2zwFYpdTZrVRx2ekZRbPvAAz8c11//XNUBvO9975P0L446jjL0EaGCCFuoL6SDUAwshhOEpIqoyhCKMuoD3aJAoRvF2HI9gwUOsDp3Nu7OYvSQ1lgwDhNwYLVRvkcmTbLQUY4lKOzvVdgHZ04o6TZ1rabIsRZKhZGzTt1FhEdUuwIyCCWCd4VOh0IUeyGtPhxMlspotBwntYdukUdRSslgLJimovorgiypqTpzU4fJfb180CroSONd1g6ol7IdS0sydDiViNPQzwd6AveB3iqHfQzR1kQzO3xYkvjvf//7JevOYQLVR46jGiRbsdTCLj5M5OBjOeR8mlDSLDVCAAQklx09YmWvCB4JeAgFq7QvDhfEPLgXwRnGvZRJ7t06Og4bxpqAUDZhz1mbCClO1629cCbECnB2Or0uOUQIysgA8VzNZDn7BjqZ9hAFp1In1EPNB7Yp8Kw55oe1AUquWoIAFM0K8z5CiHMAK3sT5Lv1SJV652elsDa41Xgl+yQALcDbdJhHAKMZWG5faXBl3xVEuvhe/QFRnqUWN8q/QnGVVaDuZug9GvSxLnBQG2TP2xb2lupJj2xMNdkOwI2sFphqr0gHss52zgcXqsNKaYEO7dh4CQ5IWCttAWTbYDYQEFr2v5Q67QMc+1L4wsDA9ogGBiVU5xt70OAcB3ftJ+/JAmbvdf5ss9xKQOOeXnZSLS3AGZBUtkBK3WaNuMkyGSDXscthBZgimJQCtu/FGPJs37r/fvUuo1E8jb6/+53vyjirPUnYHOzbd7zj7eNXfvU94zlXXTmOHCUQd/BWepqCGYFhBm+Z9+6BhQWvVZUsZE8Y9LSjU1tfmXkHc1bO5nfU0DqBEzZQwFnqy7gncyFqVWjjHrOk/3KyF8CrsNw8O2YCkNEPmAJalzkY2XcgxTOoJnbL2S+DY+aQlmpq8Mx2hDnWOmq5Qlg5PLOzM353O54Evp4zgUJq22XqOeuFvV/fhHmWP5CgDVui7H5qIQvqKVAiKFJNsh1K9TYbQ3RjZTelMOn6NcAi9ij/Zh/2PJEInZqWW3iPPdYAWnt4yYCh9hvPTH1eRK2wadJnEDjjTCR7Qw5/QATfa1Pv3vYB3FPBaBga6tO3RsDlbHSZFfP9n/F3BKQnQ+mMVyjnsg9pzxUafmvY5Rfguwhsg6WzrP2kQCPUULV62N4RSMNYuFbe6utKOKCJQbuHMIF4BuZYfkLLByQeeMgCZbLLHvt5pohEeVRvDsiZTGDE8DwHBpcM6jfxYRCmGWTWnmi/T1MfdTkPgIkDjASEeW7uNU9D7JlDkFTKssRIAjJxjsAags4KtdzsmwVlztiv/HymQE0T+Fnygc8RoLQ1CvbI57TnVX6vGC1mtRUw8Hnhtab1plYTpjE3u10RImXSoy/Bu4kyTksd1SRfsBBjzjfGnxp0/Bb8p4IfsySOM8SlW5fCyjOyTtXwnXFh/qOUWvaYg0mXrsnfC2DBvci+uabR5TwCKyVGmSy61O/d/kz+SfQM5plB8hNT2oFNAGRzL16zNGgRZNG1QwLtmRfGi98zO8aAXQGXgueuf3aw/ncICB9ThhDK6BBltAHhkiij+6KEOksIZRSq6OICjhyIrMViGhD6b1LDzwgIJRVrIRbooww4zg//jbEzYk/Ev69FhhIRgYQW/Vym0OeDjVGzcP+fBYTQP1JT17R0nUEGlYDlmQiIEG3VhaQReg7qUh80MTFcPVhKcbVqpw28EVNTAYToBoHXgcQhoBR839kO0Py48G8WK84YC/yZAWFpOUYvZoXIjGdRqaL6zVbq8JSzlYA76llVQ22grHYAWrYeB2dnrUYotI/6uQceUB8j6gjpR4XSHP2p3vbWtyqQeOMb36h3EvLOOEOjy7NiXEDJFAwfWpXzor4zbMBQevdBTbbZVDbQpc8IUUuNoRJSIMlCg+xsbG5ZslnjEGqH6DDQbKNCyvVwWjE2bPLKRKsvD4I0Fy+kL4+zZgRjonhFHplDA7ADY1Dxhzo7fB8nqFRZ1SaGitgaJ+im03zGWS5FmUBLSDqcc7Ki0LRR+5IMtemN7CPqEDDKHM52aKE62dG0WuCO9qNU4MgA7e6O+++7T20fUC3F2TRK7XoLHGe+oGQwbgT3P/fzPz9+/X3v01qoSiFrlgPBNGr38FHdFr17RFG2sSxIosOEOcKhWnXbBpYRjklKZHXfOo91CCuW0HoO5sG0WgMxvDMHGwaWa0J/mqH6pj3ZubW8fmmrUDoYM74auFUwADRVNFUyfAjsJJNWoRmrqFo4okh/A5C2SeAZZeTTEw87KICjwkjJDFb+v6063CvM9PkZxdTZgAbPvAsHS1kOAgrIEnAIi95DkDMLxLX/VRvqzIEdYDvTzkzRF+qYDiOes3+sSmwqIzaZtek9sj9Wk5WcMnU5wEWp2yGAXxXAYEefmphSV6GwOYsqwY9k9hUMxiHl38qkk9VYXtHBiJhQs7E4NbyfAIGwDFhnyrBGDKdUfTn8yU7WQdOc4YQE9DS6bWaBwLM4KKpJTN8vgsCORZFpq4645hcqMXbDSpjONPIz5mqi+qYfIwG4bYxpu6qXmsRWnA2Dgo4iIzUliDQgOuA1ZBBSLWY2N4XqIzLwi7/4rvFL7/7FcfEiIhDUBVpUxXvOCrta/wcHejYydgSnQpgXEOCAtmqHpMEMmUyDIKZrs96bieE9FTitmnIoRcr0IpXgRGo46QFYJ6r0bu/flkh4ofaM5DPNZjVY4xmZ+9IGVeecMgzOc4G+0IpXEVI70LsxN85AWHm59HzGthnbgkv/fweEEkIhUAIoyppi3g0we93WnpkOfSDtAgEwsf//uYDQ82wbxpr2WWnKpSmxru0muOKM6pwz5gLCOIujdFw8TqmC9Ihulr6Ud4KM0u8pvyFYZKz/toBQsHvuI9AkQOWUUYpGhDwMaS347Ga8+G8yYwo6VB+GP2mwcSnBKgwKvq86ywCEyraSHd12TRoCcvMAsUD6UO01zmfPjos5B5gTbFbfvQGfgfIZyFohG/XKfeopOfIAUewf9ujp049Na4y5rb9bqqHqVqW/Yd+vQmuygUpA9I9LiADCmhlsXTz3wpeEGip15dDaa2/UUkJUdNcNO+lheq1BPLdIM5BHBtjZRZ072O7jx2WfWSOcr1BIHRD6LPUf+/Bcm3HUeRl/QKCI9vWsV2TtvlgqsdXs3zJdfG5fVCaQMcJuSUgJRiBrRavDz2A/we/Efwt0CzuDc53nxTfiOfi3A1UAC9eZNiDUeRZ6ssq6Qo2FTovfBJ2zLK/GKBZuMvBhHyfsopUVrQceVEmGHZf8SKl3B5XW5XH8OG1BTLfHblEzr+x7ShuIkUpvdwbWYILBbLeSmSjNYes8q4Bw79L2UIbw3rvH+SdOKyB87hUnx6njx8YKSJdqCBfGHlWDC6Sf2Yz0tCMYdHrfeINpo2pcv4zhsmTRtmgFC2NJCqTuE0VzRwarXNly4l3PsKWNwwHGSwsJnySR5186hd48RRAYZ+I40EzHYXC4dh0dU460WvS3UPoUbbqRsmlKdjR8QJROwOJUbUKk2BtEFeUzpzp1d+IEu66CSWeB+xna+uKZ1BQ2jO9XGoxUjMKzN9ISGkq403IFp/+z0XZdoWllqgULquksiDdIA0Id5lCBlAL3Ap9HFerA8XmNY9AxGyMjoqXhGFWVYkIyM4gKWWWNb+OAY5A+/vGPiX742c99cRDXnTh+bFx7zXXqJYTy0qv+K/ciZE0JNU12yf1pTOGt4yXaYLM2QXg9dx5b0VuDvFZoyHTF1hYy30H+JgVajxu/J2qu+OOuw7ITyVqcNScW4nb4sDLdKHIVteUzQnFoPpx6G9cPUe9gGl0NE9+r7DnzV6l1DGF7FFm8wUib+wGtKDPHGlFhc2hFUsZaXFBNgLLtETRhPKBguH7F6GmzT6x7qd5qP1hKHgcE+XqCdySO4fWTEeWQd5sCH+6WAT+mFiIoi950883jphtv1HMVLTTyvKh5E9LKWgytpPx6BSrK7lIPQ+2SnTdRDg85aJFgiA7NCMIIjaywkNf1/Ps2a6U6YwUZRv+lriuhFNeqVgWt4yEhldAV/QyuJbEzMqP28KwWkDHqXkqTlUwtLNK91nvY/szCWpfYN6hxgF0kns9yfdNUzFxQ4BcBigaUOuSgZabmkDVOptRKiQT8phryxQGBsyTkPFlUUdpkC0zVZS0ahbUtrJx5kVkobVyTw9NzbDluvWvALexcM9k6fAMe2PL6sLZ4FzV/tEJxX1eJQ/A0oYrOPu1/TWM1CeOYQtQMHg5i60x4JvXUS2sdOXiXDDy0b1Ppg8qopt5c05PegdhcZd1zvjQg4G+BTCsWcuDZ2Ud8H5slcCCUXmUVwviYz8hO4Ju8PgfgYlVkLpwdNY2OdXpkw1RC5pt74lhRH0wt8pe+9KXxXYSj0vPUQb1Rb56f/Yk41ZveZPnxF77oBaqx2t4xrc7Zee8P1ciyR1JyYUffNcY8aoGuCjXZfvncwyG1Ep+zqQVteu4Aqs0zaLDFAoyWFoWG8xQGslw30/NcmRIhF3nGBOIGK2dMHs1LWEPtNcr6wF6yH01NTLZJwHbEZbK3fV76jC5rh+8V9Z+t3zKSnHmuL8C8iEKus9fK3s/8ms5SAE/1sfXeLGDb+lrGhEAHR7eqq7QzYWxZa80aSYzlgBpk+xAaEyms+9+8y0RTjfQ+7wbdndKCKUPIGk0wzXNdvOCevQYW7FeZFdV3779bs+/gQdnogFyuM3cmVs40GTMyKICB8m2acfZ41+muj+FWTG0lZpEggZIRWJLQUbOUYWdJTDC2rDabtcBjY2f2aIkmx99BrsXE2mMvPpzadLkOrRT8J550HS4gCfMCgKHa9jjs2M1ShgVms+Yyf9hV7sk42o8gyN90yZQCYQcqUmfdQEHcbAx+h/Ez4Fe2GAwJM6PMpAqYsbAginkzsc28qf3Nzo4arruPJ7XSrm9v5pk1S70gmfnuPQZMPYOhcCrhY1+4rI2ue2UIMx+AP8y1S2668mcqvK2rLUCvsyfUIAUzKZ9yeQL116iCIu6H2NzhZHpNB1e7lW3XVrNeK6bmQNSZedaC2IgCBGwb8Mm0h9Q+YktMF2UoyRLGNkwqpAoI0TSwD+gz076EfBUyfSmXAejTeUAZSoABMwfMKmENVMiGe5OJZTzbb51zX+JMYlNZ10IZfoGAO1NZQzODjI3Ba/cgLNuRgL0U1cYH9YefVUBIP8EGhMoQ7m45IDxxfKwsLQy1Zwd5Gf4jzTNqlAgGZVCsfOYSPOiB0NNwtiIqs2kjuYDhSw9CNktT8ixgI3NWKCyKTxE4UTKp8XmVUC8iq/0EP0kPQUuOS36drIIoD20q34blM3oDk1qKR1PfIAUsoDrMdeDaqL3ZG+5c9EcTFIluakbcLNgS6TjhHIwYEUXsqR3SppuSbkYk7NAWCbJDVURoahEBnYhxjcNUhLVqo3Xui+bNB5d2tuGyO1gWhSX1X+ormOJZ0YHUD9EqZj0Iipj4gHThPV8YGQdr2SQSBeGdEwChwnn0qA41ZJfp5/d7v/eBsb5uKWZJ8NMj6oYbxi/8/C+Mt73trSoMdhsDB+BG5qHX2Xl0LY5V0yryoUNLPQu9NpquxzmGsiW1TFpLJEuisdLc1UGfGS77aFbvYp6YOxyPOrw+RJ2+57q0VbCoi4U8CHTcHmJtpvQqmrSV/CrD35oyB6l2RhTk8Z4om0khzi0D7OS5Row/0BREGQvVkp+rl83iototlB5kwYAdKYI1mK5jO//uEhBJEENfud/+7d9WD5/77r9P6CFiMaBZPGfFRZjXG2+8UX9+4sYbVcuEGIDuGTU2Zc+pPRKdYsXorZBXZyXYBufPnwunP+IUGxtWrFSGJDRrNVUHIFrXQcq6ab0J+8ZzNqvZ5fesPmxvT5kkqaGaYWCBKz9bhSMMdMyy8XJwqa8FLEk9K2M+BXY5FJRtot/njuXM2TeMQw8eKfFFYILnaG+wZiELtkz9o5Jp41BsbyfWGSjkTPzFlCTmvxlCBb1pMWFk1geuMl6i+rh5u9byXD1Xs9UEM1WXbVZEiHrqVhg/EG6ef572WkxWFMWIhmFbNtVuwY6qyQKzurSuPX6ODWVf8K6t623Ays87dqrFCYW1bSpYkL2GYwY74kVzPR67zvIFkCxYZ8TZKHCz2jjXDQKqoEsgWYqv5l5q0VYShHJWcQ85TMngqZ4nNlS1KclWs64NMJna3DoyByMGL+vA82/GhDnE8TLivTceffQR9Ur8yle+qnYst9/+5WRKnd3znoFqdkljS00vTbzfcutbZCPoN3jhArWFu5pP7R8ACNr9SGXQTn1BE67lgNDZ6CL+BQ15ThwRzj+J3tDDeA6QtGPuzF3pkwbW8q6oA2rNO6BWqUH6mJUpUNALW8hc8RwN1Es7l5oljmsEeRjnBqPqK1ktAdoULdIzzBTnjrs8mKUIvFyCcbKttaR6HGWgrBDL+AqJz553YAHN0KAlzr3qfNTHzYGQKf5mAxS5r70V1Tx01D6LxlqtqtZNgdu9pHPU9OnFKTvP51mLnBfODswoYqLjti4+2Tyuh91U+6bkUmBqNJhWPWRUztmLAkXiXDcAb2DY4NaZpBnI3UBe0E/GXGdO6kpNWXUdLQKC/Iy5AlR1EGqfyGrLc2BW6OK1d1LF3TG4KbAuQbSAhaxXbLx9BNdfcX18zK5HzjTugdaFgoy03WrggygemRqyQGR1OHcYIwdCbiuEfWpNnu2E3w0fgOvbT3LAzH2ZAz7HtUqd5fNmrhyL2Mh5gT6sKfWWS3/nZj8ncFL1q9Y7gO3UelsFhLTTOLyhd0azgDVGEEM2tIwKhJYIinhOqewHEGNfKLCJ2qUorlUKSbTnbLyzg3zhZ0h3QnVyM4q1/V2f9d3H1QMpfbWgnijGm5vp3WeAmjFhbJiDihx5PPEJLtOeavLErIIZ4Mm7V/mbZ2zbE2feLOzWzJr/dlzReRFYKJaJy2JaN9iAuLXv7YU5qc/v75ltlR6qW9ubso8KnhcXpUDKNQEWXKZjX5Fn5505y/EbsCECssX2WYsvjf0+H1uzKtZORa64v7P0ZEIN1DZR9KwCwoP9nfHkE1BGrTLqgPDEOEmdUFRGEYUhO0iWkGyhwsIFivtdL0OGTqCe1HBw/GhUT+uH5bEpBHUfHZe0p0Cf1LVS9CFkYL2x7JjaNCJXAAAgAElEQVRx8EiWHsXC48eFEHiTNXPnNLkyVKpXtNKpDXQK3yszT2+9BCY14q6rcA1gOcE8g8UNTCloANKaugq0MEEclpYpL13LnPzKpkupK0jqyVOntCC4ZhHAUrr4uxxqrbi2dIhBd3bNu7OLVKhW6tyaRXPBvg8dfoYRaDaxvQmtHmZKkOpkhB4b+d3Z3pr40N3YzRyyEBXMZ+O3yL6GYsKAhLSmFQgHUOrnFJBKQMHyuWxoevF97rOfF83pgQe+o03J8zDfyAyrQfrf+6lxww03jOMnjo9LO7s6EI0ku2+gsiGqd0xrAaGxFGy7hox3nGrxQpFjMylDUvn/GCwnNn0AaeMra2wKLIaYe1XJr1lYOziRP8cpjPS81nE49qprEiiRzKxoi0aJml1rfUoDdMZV639lRQa6NBycILLM/H6VWOVQpwia7ztAiuJs+PmMKcaQQBS6K7UbdRpMF5op1KqJ+pGj46tfu1NZQeoGUSrEOFcJEkPFc2DM6PF2yy23qDUGKqkqqI8SrWihezWIq1MW09QgUxBNq3QtDGuwdZbsF/ZFka7y+3lH1f/RT1KU2G05sVO/0ciq13lGltx1aHsyqow57+HDylkWr2/YDg4YK6ajGkvqWdPrT32sUtSODWiNa5Fznpdridol8R47uKUBScFPfdx4XtPqnAXDLtihMerobCHPIUdja0trnzk0eo/xv0yORpXQ9A5RBeW+k40AydxDGOGs5py10My+DuWo7SlgDzVHjlQyXgUghEJGdZP1qQAPgDD0diPKyaDGMejakmBOwKP5dadMijKrRsvd88ptK5TBETXRfaYYqz5TswM4xa2dNMUGafajpnOmTroBloCh7R1lEvhSoCOAyP3gOn6sRQLd1qQ0m7e3awEwUU2VEUjWJfeyWBGBUuwHQUjOo/lghHu7j+oF07WToS19iZ+LFi05c4AT700h32Fk3PX1u5S1p2n293/wA+1DaLI4dcxRBbOYI8AD6nhpX0F/rVf/16+W4nNBx729qv060MGWNCNg8M+BcWnXU+CxYQcTu6AgIuvSTm+yPJzDqr12rVXLJko/Fn1vzUI9FVhyIGx1arEJVh3AtYbfblpAhZyJXQNC/yNK1TUuqlveoecUtqYtRnw/C5LVmeJzjB0O/dSrM8Gngp/QWy1yFdup2lM7XlYaxOkOMOjmDbp916Upcs4Kl47m/RCaY9TBAS/5DOOvs31xSbXPZjVc0vmGbeBaopdK6Tj11bMEpjPkl/bEKOH3UN9t3XkDwrKoqkZcmzDNabLVphcavMZelXEggCS1hc4EOkMw+RPdK6J/2y4KvEuGrgBrW2OUJTEFG2UoZT6nzFICTu5lmqGZPBXNqX121tX+g8txXPdtNXHvebJSavOz71ZHjD3nDPtKbQyS9JDflxYk9umcQJB/FQEXBbgBRCsmV2BLQZn2twWr7KslAxX7bl8m9dKhk9svNWvKzBkDP4yF/GMpvaZkJUkWg9pWVifYdr02wYaztlJbxzbu70vc7shRSke8FnnH+nktn+oZxpq2GrPPgmYPzRSzgB7rVS3K1BbOIFrboHV9VSVfvl2ypx47B+26VgTiGDPpQdBqjbrJjL2YOGrR5KCJ+S8Io3FWqRcCWGZhCNTIOSWQIkJtVRtuoFr9iynLHnCpPl2ZLQABPGsDQj23WrqQIfYccf4XdPG8LUoEj/VO0qDK0WUaCNgKOwffxcKIVv12aclWetu65Kft8jjrLKBnFd0KcFXQ51kEhEz8rgJC+hBePPv4WDq4NK48eWwcP3pEgjJQRlELJSAUZVRiLEPZw4MDNoMNANlB9SNc9J/VQ2tjcYmmo9CuuIYPNh4OPrxU0R5+KMFTaE1pmNpaBIpajWjNqFamgDkwIiBkYQiRkqJpHX7TJRXYxNA20q9amuv20lcvRcxPo2UmRa7Nka/SyriWAzs3PTWtYUYFa0aJgIaJsX20I9xDTOnuVSsvTqheC9/rYDXISsCo8zAiJ/w9FWJXfS8opNB/BU1WaAMlr4PRAl9evs/DxpaYwfQublxLIARKqtQ98v85DEQVCz2mRdcNuIWsIFoRCew6FjUCjz56enz3O98TdfTPv/jn6r1VR/DkiROS//3pn/opNRB+yUtfIkevaDMbBiTUWUtneHEkkWXGMSJTx4GHpHnfH8Ongyc0ZQyDMgKRgW+hMoedqYl2SpwBZA1bNbaONu+h6WDNpN+SnMpLPnAmNTv14LEjqYD38LqFgbY5dGYBfNGsZjYoym8m0AbLIAdovzIRoeW6YN5F2Q0IG8ALbZOhsAqWAsmgrUX1ewgzHg4u3Jvnox+9bXzqU59Sk2kQ0TZ7V/Y96DYKq9R9vve97x2vec1rxrXXXTenRmfpcdYBh61qjtIHxxTs1skavYfNqEyf6rcmty8InQ9PxoB3x8kla9FAzg6cKaGq8ZBqGm1rjoxTp04qk3j+qQupYdyQcFHlz1WQDqcfRypYeYMmB3fUTzkrUiRUTrtaihiBnA/AVB9NJmoOZawcvdDmqIn1d3TAzzkXBqjMJGggZPQZupGDCOYKii7ZR1GBIlIxC5jswAsdXvW4kc3F7oLEuxYOqlHl12eO/xQsam173TUonDLZCbZkNwMoNQtj6WyjqTyPAYs5x2ECoRw4szfad5Trs+4rO++aMwMJdeC5nimjtv+qCxRIsm2Z+qOXTbZ13lFp/WAdHzUHD+qsHrXJ3krgJs2I6/2JrsP5lXoiOXcR3+IdAVpKMeYdsPNVom7tlbOX67IrU3ZZ2ZrQ+uZqz2tDuI97nFnEgF69tKP5sy/8mfYm9HuU/+TYQgumni+CKTw7tdkve9kN6r33whe+SBl8+nkpYEl23kGgzwAVfYiyagfTrA9Tsqx0hwM/K4PgPVruIbABpyziKzNhCau9GvlOjRDKzpHvZ7wsJuRzRsF51PBY21VYrNOoOVE/uZk4D+MlheT0+7OQSgWlfGhLlCwBSW0ta5213Z5rOIoKUALWVMVvAkskUOYsQWsa6/zWiWumqMDl/Pf5ZdbaBLIE2G3WUuu+yrsJAAnyFYSLWWVKfJVuCz6ZHm1wsqJ28+eUgWgCoF3R/nFMr7v+OjEt5v0VA3W1R/ZjqmLOvQQUJFPagLA2WdOSwLUgdQH6ijD5GgZvEVVzVjoqwK34IjMUQaiqc8omhcnhyTS1uaJMbdmBXZDAVWxB/ThlSACUCtRJQNBrXmBdsicW7DPlmf1R0TTvZcAG09JLvSf46pptOwhlcMQosi+owAqhD8BZJUnw8+wr8z3upTNN4jArBh9FDd8wsKJsYhgXoin63Gx9eAML21vbiZ5JEyAXhleDItYPgGIFnVrewH1gsxmg8Tp1lsx+ULO0zZpxzyYzGpzzXv65g1UnbDxpzVKzr+QbhyVjZo/nowys+jxa2/LVzEioYnoFlWb2qS2anM3m3gVmnR1zprItYwoSzURsDGY40HOZk4CugGTzvnmWakpbnNHlXoDxJJTYg85g2i/xmnHwqvNLiQfXriK4B6gtFfmoFE/Pofv7fKiAmX1QKNaOFzovtVnssY4t97SPHF814POzCwjH3jj7xKPj61/9y7F94ew4vLo0Thw9PI7ASx30G3Qwp7YTCQhXljkEoEU45eoADuU2DA31XrQIYDIQjtgfS0JlN5QZFCqexqEoG/FyOOwyiEktF5HXwXCotL5mCJ8eEHagmABL4boBtEVeFlXXpv4nQQvIPNiBclrfi33Glza1xwuQBdAsYQuMy48nusdRa/AjlSHVOLmvD78nRyq1KQ0qTU9zPWHRCreu8Pe1eabsoI1t/8jQBqmq8IGCv9b0JRPJu1fprdlJOzAokPrdWnsx0fcWigbbCZNhSxNp5lCp9ixwrtV6SQVpcNLTn2w+69oeQvMHM0p10F4/+clPjk9+8lNqGgq/nQarCmRWVsfx48fGC17wwvHam28er37Nq8erXvkqGyApOxml5+uhhx6UqMK3vn3/+M4D9Nr7/rjxpp8YP3nLLeMlL32pMl4Eiq6lal0aBiB9HEUva0Ni1yuIerHNGqH1ge/TA6RBlRE3JOUpaDeHXU5GDooaKw4i/q1+fmQw2lOr63xOnlwCH0ElG4DWiDQr6kPPWQ339LE4Rmvsaril7BkE2lkqI06SdibgDM/e1JZV1evSqJa2Eh/80IfGF77wZ5OinAxa6BlTb6WtrfFLv/RL4zd/8zfHtddco35R6t+I04Ja5oULcpZ5d/YD0tVkfEQVT22gMxUESg2inHFvMGajZlEUnhOE03sMu9O6LDup3EOZkvPndU8dzmtr42tf++p48MGHxote9GLVUT336qvVLoRaK/YCzgk9nxgb6EdWeDQNSNL6qQfg5xb8cHuVCl1Vkl37ODUsysImu1cHsIZZVDFlpZDK9wFhkQ6C5nXVovJ8Dr6hhzgjwHUqUFL7w89NeXHLh9rPHgaiGAXMMH1pXTUYfLZBfg8rHClRyA6QMz9setLysorcma+iwT1k6vBgAwFkONQISgDw2GtVkmWelCGMTe3hLyRe7XOwv0bILfnu2rE6/6b87msNzDuiU3Y3VDFTQDd0X37Gmi593A7gpbF10WJKeCkEIgjOMB5TVpdaHoJaIatkrf2MuK2lGbdOC1vNz1njfM/0LPqd7YkWZBXJlalum+txH8aYvaLPpvWQHWX3nBKVPJlR3gMFSVrU3HX3Xcraf/Ob3xx//Vd/LRBRZ9dcUEmvQd4PMOyNb/x749d//dfH85//Y0L+pRwdh9JZIItL8D3Tqex8st5UjyJVX9rrXJCAD+ezA3Fnt5u5LuOi3yfYNviZjHGoogU+KoSEHRMAFMEXZ+hM82+dTUFAsQhyRj8TbHOAt6z6ZvarSh90Tpie3mxaQVhlrVJDxc/K2OB92INa52o4fkn2QOBNxH6wsXyevc1YyfGTGiCCJmRKkIZP3V0YBWY+OaOsFkVzvWRrv3Xd9ifOflFbpbm6du5LYEvpg22Qz6Q6q6whr3vvc/k/uYZZQDtSkGR/PP/5z3OdWqi3DehEh1UbLNcUN4iu41mwh59pXGnunR579a20h8n8pxeqg3zbqDrix48ddxsH/ED6sUnQbZZFbd2sRZvSe7TJhIrvQXGV6qmda/k4AnEvTUriDYz5uzWYzbaqjrpndjUmpAJLYDVjthTkVrYsirucrc7IWatBNcaOVCcKbg2YzvvdnQnIAogyGL0vQOXM44+rFAOb63F2qx+ty7SdQfnVdtU05clnDMvDGWArpRc8rh9gAM0MJzLKrO82qu9eKM1+ngrdM0QtvwI61k+fDzJYZ6ZFOrieXzPe33O+a9RTeW/8L4FrczW0zoCG7pzG8TybkhDxcWelH0tRGbU/y/P6XOYcOjSVWTgxkvZz6QlYYNXr2SBIwQmxhRSEL1ncEEBO2WWzd8SWKBCcsos+t30A+7ANfCW1GcYPa0KZ5DC7fP67DKlK+syfmA1qs0Ld84yxKJ8nY8pzMN61GwUKeDfAjAJHBTp6xj3rgJAM4Z1fvX3sXDg7jqytjBNH1sfG+iEFg7SWoG3EAT0IpTIKWgUP+tC4tGtEWxnBVZr34vQihw3PH4qFjR0ZRoyZUCelkunPtqmMjqJnqRKaUsVnlLFKI3LVWDSamkOImyH8zwWEjbqr+lT0RFkvBYU7U1rVtEAjlHXuHN1b6rhBYcUBWEwMchHftjQoHaJIk+oK1DPEmYbZHxsPFt5MnbR5ipmKahsY93Na+Ac5LOaK7lszaGEA96mRClmQhNKihHxENfRphsXHuFPqIBNFrdnE27spWl8Ntag9AD1vRVYblPYArNJix51782wgKUePHht33XX3uOOOvxx/+qefVZNNGosLndrDAbRzefmpy8cLXviC8eIXv3icOnlKix3EmY1KI+wf/vAH48EHfzgefOjBcfqxx4Sav/lNbxpve/vbxs033zROnbp8nDl9RmuqlFHW23QI5j3nFVsZH4yxuOUKEN1YW9muUEcYT5w75lMHdDeqxClCD24vx2RVWBvNyMrRmAMpuB6BJdeadwREddnb8wbHgcnB2iBf6Dx1g6GpOmC1gqGoWJfMe+cQ0LWl7PuU5llOs1AkqzDe/uXbx223fWx86ctfHn/17b9SFsW1M+7/w7hJMOPwYTVy/cV3vWu899d+zTSlNCHnWY4fOyZjjQOEs8kNVBiOs7lxWIGLM6Q+LKGLCjkdPvwrEV+Kc5Xh2EM2hKZnmuoZhdwIzZTuUof005/+tN7l5te+dtzw4zeM5z3/eQp8H3jgr2WXodS9/OU3THRmZxfsbHN/IasJCkVFCpCgvkXLS1NNQw8kxhUKJPZLjW2nhvCWaecdjERbDZHruVenlf04LMlqSu0xird1BBpMFr20/bNNaT2WEWg742QIPV6+Fu9F8EaQO29fBdDtXVLROvOo4DRUTdYKgUHRYLMdfHAz1lacs+PMWpoJFxltl7BRaOqqmwzgIme2/aqeZt1t6Nt7Tiq7Wf/toai1H+dMTkrGirXqbHgzrF7fPrD3xuaFizpzmAM+iyMmuv2cWBa2XoEWARzKmXJITQMPe39yXi2IZDoe95ivNcGJqSBAD3H2JFkfxggbxu+13lMOpmTjV0SJBsVHLfT+b90/vvD5L4w77/yaagYRtmCe2vyYd5czkP60lFi88b9943jTm948br311qnRMYF7RZs6HryS5jHUa7DTgkdC40ObdAZgyWrAoZDWKZxnuyhQIBsagMwOkM8+AcaABoC7kUpvmUP3HAE892CODFpakEECERGtsN3bnYl+hV6OiqVLMBwEqgYt6tNlK6icJHSxZjDqSE3lG5p794urAim+wVRjqvo2B4RVpvZ97JTyO/yue415yTQ4Y993nxQ0rQS922BYrKx4iM/+Wb87nREVj0oGo/Og91DdkPtr1mYoG5tm622BQh859r9qneeYRfMB1BSkpmQE51MCaZHsVz216ttNvRStPzWEZXexjyxg5vNW5IS5bLLE+VLX2MGyQ+yzRv+eegw7kVC/Rj2ao07JerB/5awOe6ulCx1TgBv+Pe8oN5MnwDbsgGavWWcN2N0/l7KQ8wJ76svxngS2+DN9ZoliJWPrNeuzVWI7BwcGRgPgArbRBJ4zk/WlLOuqA3rOHJINrnU0K0SKkm1holYeLsvgi2dkDZUhw/w7qeEgkrXDtTSP0U3g8/13/UOXYPi8qD3lHG/P0QlsCOWyfsS0J8KsmiUw5hz3gBjYaJ6rdGA+2z7E9R15L95vPiAsHbb9/nz+AMhZgZrxtWDcsvYh76R66kl91mwCbAz7CuGv1htrYbWNSkBB+YAA+u1vu4Dw1ZEpoG7wqr8Vt1RR1bWJUgQNmKVzSD5StUzmki+hn2vtkZGNqriDcmKfuXIshQ0Gtfh5/R3+7USSz28FpfH9fba0f2+9g6fPy9x/saD2x5NPPJqA8Nw4cogM4fo4AtK0SEBIintpjMWVMRbJElKLhsEF7UfRzjVgtJnY2JgFhHCxoYZe5GAVLe2QFX7SV4ND7JwMuZttOiD0wcrin+dIz0RkZpSh/1JAKISY4ujQBbQARUFwk0ccI22cKOSJXtosZWsnOJiWMdalumF0gpDh8MuoTT6C6VpxmljoTMzT6rtSd9C6NdU0JLXbTVUjX0dUCy2qoVIYnKMlVXmyqWYdwqDNMUo1cNqEyrZYAEeGuMISKAMm4la/qNRqeh3CD5+s+cwBTRBfIQDLEM+k03kXDigdMkE0jeIh/Xx4HLvsuCh+P/zhg1LIQxjhq1/5ynj8zONG0VOr9qNHHhurK4sDVPH6668X+o0RFt34oQfHj3708Dh9+smxk1MUN/7nfu4tklZ/wy1vGFdccaX66LGxKt8tx1r9Lp01Fs1oZXWiI2EsRAdOcTuXxkDxrqJypZavm5EBrew3AWtR8m4ybcHQcXpw1KixJrkeCOZ8bUWDgVI7igrzWTv3K8rCsW8IVM0RHzJY7DMCMsYIBHK+KBvDQMDRA5D34R7f+ta3lK394Ac/OJ584qz2DMEbh11RVVHXzp8fV199tUQq1C7kzW9WHZN65y3aYFK7x3PyDC6Kt5IkojbHj10WGjPIoxUtrSwM1dPKnELh2og+ReBMjt/dTj57o6qtBTDUKiWIHM4mc/iRj35k3HvPvWppgoLtj/3YC8b9998nOiyHGxnDV7zi5VqXZBg1B1Ptn4NPi7o46yhdkoj3MHf8jqgtOdSYXx/wlkFvNl+0FdWPXZxogBZIMRuhfyxK4xrqGvnWPihAPSBAtTS924wYKXRA2n6q1BQzVs5cic4XcMutfdzAtgCHWtoEvRVrAWqgrrsiwRTGsf3xSpe0XeFPMp5hZuC4cM/aHR2mogLbqS7dbh4cm0VaEQAapbkR3NmhVPYG5ehkqXzgodhLvZ0ZDc5q8Tx83gGZ67dnY49DRy0Vz4MKcEFDBRERMakTJbowjYlxKjJGra1TZiu0YdUP45hIZdV92kx5tHCEMyMHCgbJZBHsYXMa1GKL9Dm1UdpThv2KK64Yd/zlHeMzf/qZ8R8//OFxz71/NVZXFkS147klLU9AjbIg9M3z2+OqK0+MV7zileMf/aP/frzhDbeMa66/fmxL7t61Y6YrmbYmdcHIoUt4SJRJI9izLAPZiLQPGijqPmVF6tVVATw8Zx039kEDJAlAHDmi9ci40B+UPYUDprrABITdrxWNYd8wBqXFz+p0/2ZAWIVdr38Lk9k+GACAdcAaZp7b4L1OMk611l+Obfees2BXGS1F1p0t8BlW0MvqhVYk7NpuBqN6BaxPZe0CPiiD1hp/gotz57QWmI/WUmr/hhJYYSX7J0taO6WSs6C5z+T0S+3bvyuF5tQf+3oWa1GtGgG5BPcQDjHjoIGXejYm+KwzP0/z5H3kO0QkyfRFl6NUO0BjKFqxa2kNALue2q1vIsSTMh61dVpZFnOmts1lLe6B7ODTBzt+CeeJABval1x2THuB/c45SHN5C9GYDi7wM5lJ0cKjuoyYiluimKbM77PeGBdYMs7oGZQQuyG1/NwP5saT9LqN/SQIOyEl/I1J8bJUefaT7J0CfUB6+xMSD6GncPxS2aK0D9MYr6+JtcKeRuCJvQNQyp6CkSeKcai1lAJY9GdpXH7F5WJItC+uRdxmtZrMA2c3a1z14An82Me8J/6LgsKAGWZcHNYaqQgW82f/wmfwbD6doTTzxQw921arLnfNaK+k5KnJA37eeknew43kTYd8WkA4R71k/XNtZ58BSXwvCfOpL7Vbieg5NlBFt9CU6OgRDOL+3gcG75vl45rKeq6tKQguE0XgzIJ7M8Jew/46k222j3ycAImuZzXTQcBFbIVZVqEBk0kk6UVLrIzTPBDiYDN2SQmaWTsf3k+fzb5mrtUGK2zHZnXLKhBTLCyqZ5khvDSeePz0uOcbX1MN4crYG1ecvGycuOyoGtOvgOricCQgJEM41IeQ4MOHGTRRpGYk705dH3SglTVRTbe2XUNYGo0ChCBM9HWZejFNNXje2DMRhAYsPrRaQ1I+t2g9kUaep4wKGag8eQp5mVSrAZYvHhpqBt21Ka4ZYVMrW0nAFmTb7SOMyjBpfLWY29xrZ9r4H/cvFQAnr3LWrUcRClW6Z7Jy3SiMJr28VKMYx0OocKicfF8Ia2oT7WBZHMXOXwRN5jKEMgZx1oSKJyhsnRN/t9aQ6zVTqlrFZEu6Wftzt9WwGlKD6XmkRKFnC/ulNolgxvrYOIwSpRuLUth8zz33iDpKH6377r1XBpAv0aDUpuBAjhTGEqPJ829vbUpN88IFq84dP74+rrv2mvHud797/Pwv/Lw+z3jxbBxmGG4BAWQJckCA7nLN+YxvHXw5zeHCKwsd1K2OupQ/Y+QkgIIamAqcTUcVvaORdqJDjV+k4DEIzRoWxbZjeEnGnHq3CskINAiNx4DJIdOTQJ2zl1i3dkTpD7YwBYUNLlXjhBruhQsSgCFTQS3SN+6+e9x2223jL+/4ijK1CpRx+qgZTYG+lUq3Naav+YmfGL/23vdKVIYAHYe4CHsPCvP23edLWbHtLQWKBIUcyJVhtlHdGafPPCYAgZpbq2muC5ElWBQCGGfCh9HKpCxnBN6ginowqR7KmQoOvnvuvVfF21dcfrnemXEDeSXLwp6m7uyaa67WfudQdOBhUQIArcris/5Ed9PBYlScZyr6rSB1G+eCrDGZlhW9r419BaV8SPhaVvplfUxiM23CHZqMf+Y6ZdaWZMHXyILxPR9WT0OCU1PcMRXtPkhiEXgjhW2901ohO/2yc6lVra1qcMChi1Hrwa/9QF0Na3i1mTmPiw8sH3w4O2Sg2CcdW9PL7FAqAyfa0ZrOgVLtW3/XiFoHb4Lg0kNLn3IQ4PquIuYO7KEx2fmR04G4WOqbWyuiZ1SmfnY4Fxhsc3vVeKgunuArLSaS3eegbdZAAED2O6AnjrHGW04Q9twZQjUyFy25DamNAMvRw45K0OFg3Paxj42PfARA455x7hz7Z8NMmkkIxw5W+1K+9a1vHW95y1vG61//Bqn9ciaWfsea8zg7SJXIgZx5sgszCr6pvlbda12dM+OucZoyWwk8fJ5ii92HUBS1rrnWosopnKlNqtY2jAj1Vix6HWolc4T9kYMVAagJ11YJrOXplU0IRb/Zy1nAa5oez0YdNM9ZpfAGBJhki/ekN3LoeNyTd+Ga3adaO6FoNmNUZ7L7sLRJZzVoq7Wnc0Y2K5ncnsE8E3bTWQAHW81W9r0Zl4LKDVB4B+6Lk96xLpg0+Q6pYZvlApzdbi829aOtnxOH3Rixg+T+ngCwrLe+uzPI1hqYauWyLqSUHoCrNFW934rfT9noMIBKX8Z20FKgwXZ9iL43NsmBJfXzptzK5xJwOAc8wWJQEsH1ZL2eGANh1TBOnKllpxVkdc9Og5kNDJRsUPbctfcEW822quF8WnRI9ZpK5oAAACAASURBVFmN730WVzFfNZ+hjQtQjfJtgw/RDsN0MBDhzJaBBdcL8tnawwqtFWxWgPfUU9N4uBWQ7fC8H6ZzKsJ2WqcBN6oQbX0EB+5NTPTfjEftPb+nwLwCYgsLynbyHu0fbqagQXb5XgFF1P8VSnTo0vPiZq0fZo64VvVCnhkQdg9hP3mm+gPYAuaA+0p4MNlol2QYIO85LeANICyikL4X7AoHsQKRd32GMecFc5sJVLY6NoL5bdZcpVgXLk41vAWHoPrWVvO3/RLHBKxT2Dp83/ssfWr11M7OqI40zJGCeWVTuGfheT13x5u/+VzrZQt4PQ3oOXgWGcKDg90EhHeOC0+eGYt7O+OaK0+Ny08eH6vL6UMIdzuiMvsaKdKkM0oU68QRbV8I1cjDY1kNHvfHnrmF+WOeOpPB5oJKY9nu9BNCTScIBQenM4HJU7V4OrUTDJ6Qh8iqq6krE15ueRzxDiiflahHZJI14MksVNK8TTiVBu5GjbPkuhIrq7YGqOpCzlq4AHuSjz1qpFS1FlOjU/fm4d4O3BzwNtOhTOFYkIPKtRoQ2hDbaTMNwWlgrmPEy3QWRDeaeZDKUwqU5cAVWUnNAs/mbJHRdKesI3giR9sN3JUlq9BEaC0YCegpdiLtsLmPkNFW9babC5ztZNBHz21JajzJQv3wwQfH7bffPv7iz7847rrr6zbO+wcK+CiGf/Sxx0wFSosAmtrzjqBmID0YxOc856rxvOddP978M28et7zhDTJUQknofdSm4coMp64vAXJ78rTJthQdI0LD5m3PJK3sFM8zJqVg8U7O2syMagPmZhZKl6lxEXdctAkryMmpSu8+1dCo4StIlOd2PjAtlVoF+CCwUVgz0tkM1yHNg2hCbQcSFULuRx0TIiMoFkKr/NAHPzS+9/3vj93dg3F43UpWoIdyjvZd74BBp18kYjK/+t736kBQU+30UapDhCNdUIL3omaRwwt5ZWVQ1cLBjm37ED7y6CMK/o4du0yHCX9AYzGagprEzTeNhUPRaKBBC2dlXKPla6IY7FoJDhDm1YIl1LtdcNsOiueDslcWHMdQdbJBUN0Gh7YeztDL2Yy4jYxs9m1bvVj8hZo0iwJRu4Vjqz0aJ549IlAkKsiiMgaNtkPneof2FWymFdpOZcGt1GiEe6r7SRueOjTO9PlgEQ0tam8NZF2zgJACToLRR8ZFtROiyrh+gs8zX3VYAT5Ef0rRe+10HYeZ2twlO0RQ06beSqk1Uf8rOwh8MRbsd/YdrVQYd/aZ6UlWg2YduD7Le6G1lQafCAgN8hWkK3Dg9RtxJzkLzpLx/jNbvS9nRG1X6JMZYRPbeBgyrdF2g2AFyWFD4BRYFtwZGH5Q1Tq3QLAIGOMIBak0c9XChDblGrQl1y5vbgoIRETmwx/+8PjobR9VwMk7X33NNcq4P/zQw1M/LtYetHpAjfe85z3jZ95yq8AP0cbTrkKlAwEfDSi4XrS9QO2g+ezlPdo6ocWcCgLSm7UOjsalGaXQlZpNm7dLjKtYFXOqvc0iYLOxcaIWZ3/UVk00umTF289PZ0gUxtXPMH3EZAvS65R/F0TkumUv1GnuGcg7lKFhWqtB1CL62AfsP3ujtcIKRmguntIB1hy2kd8pW6bsCz47Oa+pE3QdklkH7GkxhbI++CzXq8PMs9fBboaXd+Df1Brzu2rxorVr4R8FsmlszxrT/khWnSCU67N3FGilzEET3zZWEb4SgJNWG+6Jh8DWps77sjgKjNrmbbmWDFp4QC7VNKZ5t8b50q7OowIA3fsWFrIzPoHxaVPUMVWPZ4Kd9DnsGmiaV+dy+qA2INK5WjEvgbCLms/W03HGMbdV5y4TRoHEhsEX1g5jKKZM2isUJMQONIgqfbPZVTFJuucQG0nPZmXbdnY1LqJF6/wyoGmw31ldxwcuVWrrkIIgsunJvjZQn8CTAEvqfRr7JeGcrsUkFzpnrue3nSsdFMBYDIr4dhOzgProtskYYyAAyLxWYb3nBesG6jrvVp2JAir1GRvQdY6wGa0r1Pei0trAq2KGzEcpvgVCJAa4sCigu76nwK6DMYkX1adXIiRK3zynheAM7POZiUkXZpTscs7Q9mLVe64sy8/GpyEm4Hyyf2jdA8AJQIvGNi6fsuIrZx12GLpwFcvn27h0Dfkst29YBoPA/UNrFlNMyVLP7rKE5gGB1ofWD3/WGcLTpx8ZX7vjy8oQri0tjOuvvmpcdflJicos7EN7ORg7ewdjlwdUAozID8qSxWQW1bB+QU0/JRpCY/oly54OKS/SqIICTgeMqkuKM0QmADrK9CWhjjU5rO3PJypjHE+n2ENnUbNu1ziZBuPmk0L+cugv8YwRPVAQKuVA13Y6MDT1qDFrGzzWCItSqqavM7UgnLrKk+t94rAy8TiGFYzppuqkMtntT8ViqYJWfz4ZgzhzRcHlKFYuN72oGC+eTcgiNAeK4BEGOGIVL+6jgCJGVCMf9IzvlzKig/GQD5V+lrEw5cyBBfNWA8Pf/bcOs2TOuui6+ZvaLxI3o9xAa3G2SrV34UKz2dUqgiAGFPSpp6RCe/fddw/k1nk35u7Rxx7V7/GOr3/966Sg99KXvnScPHlC64IDTzSOncgnz0nAt9amB78pY/MF+G6wLOdGYgKHNe8NLIVplJ6nvogOFOZFMlh3Ex05VD1z1C1QNAEOoZI5yzMTH1B/mQNoNhbBIXDWIb5iOeU6LuWjYyyZT8nAh0fPYceaMepcKseBDBWZQQwNVLLf/d3fHX/4B3847rvv3onS0ndXEBAxBBwi/vuX3/Oecetb3jJuvOkmzQEOPNcz3cu0kRnQ4VobZySo60IABzVCgxql0rFhWbsEIhJiotcO2dE54SLVNoT3j5Mgg5/6nCpe8oxtVO+CbEs+MyY40uojde6cAjWyd2fPnY3SZUQYoJFAvZBMtEWnXNxtKqCzkNDcUV5dkYOgtZLG1a7JAr234yUKR5oJT47CHBI4y/S4uXrFBrgva6pqifOU8zqxT6OZZb11TLRvpVTowLFF8SzAAkXYHdVr4QiHVVA0VeOegLA0Zt69NWV1giqgIXGHqbmzhVQIwA3UuQ6T4EfgSmqrKszA7xH88jOcDZwLidssDNmx9vUkyFYteoUDqLlJD8kCTTyXKaMWOeP7tlNmbLQ/l1RpU7stZ+bi5nRm4CQ4i+8MKL/XPVVhKlNTI+ITJWFODyiRbkkRkE71TwZ9FBSlno4x9961wwJIMgl5lMa2tSUq/R133KHngTL/whe+UNTuL33py6qVxrEEJHjFK1+h9i/UyFLba9qa7bcp1gTgBjJFXYU2+9Q5OaWAdlVS1tpS5tpgV51pKXpTMhKbyGdw9Jj/AgzzWXmokPys9SyXHTtmO4TjJLVcAxnQSglw2guMOe6ZRjafuajas86JAMrzFDSAOGdRbIsLFFQ5mvu2B5kARIn2mPro895CMKy9eWYLziX1mtAI2RcNYllP8wEhY92ggT3Lf/Os2N9S65g/9hoAL/d1xsjn6QTa9ExNlq4ZEp9BBqkU9EVBkXr7gpbyC5KVbcalGTbXlLvNDvPC85lC7vkkWKhIRp9TQAkZ3NxXAXb7Fc8pc0qfIMCSsrqh6M5AKetBKLsUoKT1W82Oa/9jzyVekkyS7K6pkDybaIApgakdtWPvmlspeCo7ZrC3gRjXVaCUwKT2UTTTAGyMBWuZ+7dFl2r90juQc4M5ausct92a0YH5bMG2ggKq84voEGNa4RnOL3w+0a6zz9oLsSyYBkhTS7PUXStYQeRE7ROchVfdYbLgYk+gcxBGkwJGlcb4Xp3DnhtuW7AdwNN104wFa4q9wHyaOeGyhmbZ+FnP4tJHuUf9aAFFSwSTG2aOkdSQf+16WO3h6k4AyKt2EiAs8zYnauQw1V8FmMukMphlO+45sJlnPRiAcukAA1R9iArICFyKQEzpqm2R4bq/Res5JAHD/RVfoPosNVf3Job2j49tQN814D07WAPYfa9pC0LZfpqNwnhyRnqdtzey69GtjWCmXwER7M9Ms8J2DPDf/r33i7UZXCdrMMe02oJZmoNnkyHc398Zpx97RDWEW0+dHYdXFse1V10xLj9xTK3oGxDu7o/BHwnSLoDIMfkgdm087NSnEPUFt55ATEZqo6Ed7qmWyk3dcbagAXAoY1RbNMxA4NC7YaipOi7cn/UbbECo7Bky4El718h3Abcxch0PBoXF1z5RNczK3ESJTVk4Nep1sFKU2ot5ppzEJDSDU0dFRjWiGbOspJ0RcYZjAPvuDggt820H1JmPOn7uhWWHxiHrLJAlCGcD2Ig4E8NHMORsbhasHKFkn0xzCOIxp1pIYFt0rfe3+pvbGlj9b253ztFKbACcYagDZuqEF2dRHD5X6gciDQ0Ie3g0yFyeFKGcySUoJHP13e98R/WoIOcPPfSQ5ufYZUdVF3bDj//4uObaayI37Gb1PsBNqWWt2LEji+CslEVBwu9WP0PT16yGN1M7lNENECA0No5x5c6N4EIPssBOHUoO/wqD1Ag6YG7RfIEIshMIMZiq2JoXUQzaewlVRLI3Oohck8HPJD6TTErpOJ4lq2TpfspKt28SBtgI1QPf/c742tfuHLd99KPjy7ffrpoW5rEUZx22cz18cNCuv+668Ru/8RvqO0jtBM4FAfyJ48dUM1AaUMdmXiCBp2pd8ExEyWtaRlTiHhabaUbQ4+aC84o6Wb7bNC9LMB/SvApB3tmWgNB9998nJ+CKK68c1117nZrwEvxiZ/hz8tTJcezY8XHmzBmBBoy9s3OeXzEStNGcIxFII4CEbJ9pT6rPmEOX2wRWhj40WRwr7Q9l4N2gtuu9GTW3wHGBOUa+NS1C/VP/N8seGyFXL6LDSPYfseBRmmMLGYwYggJhOU2mH3b7amyr/BZbUlazxjv1dqXltV5K8vGZJ96dsWJvKrhJkT72AlExBdTQREMFNIhBI2cHhHwpoEpfsAbbs0PX1HvbXa8B01xl3UOTnYEoBSBKmWIMPZ9WSZZtEf3XAk38Ww2bN44IVdaB2VrH+evjSKkvrqlQav6dWg1RMckkAv5F6VTiTsmoT8h49rF+JsfY74JtFGiw6trmOvR8po75gw89pObMjAHPCj37B9//4bj33nv0TMwqNUm0EQAQaxN56j6FjtPWYWNjHDpEI3pnMRlzgkHOW36XddSel4wTAaKk0yV+ZAaCnUKf1w1QcExBqDXOCdRk7yK25vIJi0QpAIv9d/bK/VNbkz0xXELdEmiaWmKtodjlOoWirQb8rQCVA7Gh+nI52wEque888Ml1de1kTZQtunBBQWOZOOw7fgcEHx+EMSzSzv7iud27zoGS1JWTCWU9ldGhe2EXUxdYh47P9quo/kRLq6BKHHy3DjILp/aJ81XU45QOyD6m3299h567pRjKhoSO3AwkdqHrrmdUAwlsV22hfY7WM5nlZRDdZ8sM7Jo1Ivf4x4/id8PCKtjIz+fryboG6gfo8+z5+Be1z33O+SxIfarS6Dou+EACb9Pyg2dm3ltfb+B8Rlm2XbLvwPzyec4L5rs1sQ205WgDJOFbhFar+kmBnnbWyV5zjen8nwMhap9ZfwUXtW6j7F42mexlVOpZ462FxGbyfqpdnxOYKQAw/y5iRDAGgLrr6zr/S6WVWEzWgW29AS3NU2zRfCZ5PhEwv0e7Bq1YHxZGWm8UGCwrRiU5mdc+7zy7w1lt28r6090vun/rf3NwqUwsZWPco622sMH1E+RbxfYK3Bf4teq2dMxBfs64yG9XEFz1a1OW8RXaC30CjyJY0/6GUkre2U4LHwBkn9ne5/YrDbBZxJI1g2/QM74iaryaypyg7SY7Tms1d0ZYFZCGXZIwWdgVVtnd05oWMAAoEfvUxMuzCgh3djbHmdOPjHu+8fWxc+HcWF9eHFedPD6OH91QQLh4sKem8ghw75MZU6Rr6fX9AwaUA98o+srKobFwAIeb+aQ/35KCQovSuC5HTouaJu8riCly3/6A1IhRxEvGx07IrN6kSlLOkjjVLkeNzKVoTHaW23T+Alm4OZ4+C8Eoi+vZeGZRVZHkVz0Tk2fjq8xNRGUmRCqZHG04CoVV42P0tc6L/Kq0jRASn55ONAaH3ujvJT0dqdoiLO5bZ2Moukp6Xjn4nMlM63AW+mzOvIySmgkbdRSiKOltjw1F10UnS18gC+DfsTgBxk21P8rg2uEiWHE8EdWZp8eF00HVDWy0JMFODos+n38GQpoM4Z7nzMbd/XkUdKURNo7KoY0N169SmL25Oc6dPTceefRRbdhTl5+M5LEdbQ5KxElk7KQclnlU2t+OGO8slPcwLTSMfPXzyi4nW9IC4FJ0WTcYYCmAgaylNqFBtn53cUFOGdcvel402BCWsw1TLWkathrVgobkBqvl5DsjEin8FOq3cTX30s8JCKnjDCVE2diDIWdte8uBeZvKcw/N5xjjj//4j8cHPvCB8e1vf3tqc1AaR+tIG7jxPi9/+cvH6177uvHLv/zL48UvebF62zkjt2PwIQpoDaDIBNTRrpoZzjTv6L5OXmOuJ7L6nhXL3HyWeVZD2tSKNLMvimSo5XxWNawRIeFd77///vE7v/M7ut4rX/lKBa8vfdlLXa+6eVF/2IeMGS1vJDe/7prLim2wXjG4Re5KPW4NXJE7/j57FsEON0OWo6jsJXvbfdpKYTlx/LgMOMZ73mYwtr1e23WASrcGkns6SCAwiaR9qM5ytEMrmQLrKtuGjitxgTkbYWfaNONSNe3QXBpnzz6pAAenCcoUjdsdqMfuRMWsAUTFVLimDt80N2ZvtRkxBy7ADnMkpds4PRXykE1IoNmm19hPnqeOvAKVNQQaXE9kG4/KNZkTqJFklixG1p5NFR9iTRc91bjHqaIeE+EWBaFhV7BeuWcDKdU97e1rjlkfXm+mvWrMQilu3YrqThbSw099LLck6sR9hcxvoPZ7RM2feS5EI54mHhKUvmp6Zg648fN0pmX9AMAQfMlpCt0OGiFnqbO+Hh+y98yj96qDNMARPkdmknXOtbAnktFPH1XRrKVUvK09xrVwKGUHpzpEZytk1+bUXuvUd9xFbe4ZnEbNfF602agjcw3esbRJ2wPXvLd2uuqlOP4NOBVUHjqk863j3Do3rXtYJXN1VaZAGxTjfg0G+Zt1TwDGz1gn1LY7U7+q80aBkIDdZonM3uCZGRPGiT1RdVLmnGu1RpE5YN8xb82+yo9JQM09C7Dw/s3mzIuhlR2iLEbqnblu126zVIwL71pqNHaOeZlabqSVEM+m838uyyiwCp8mwi48C2PA/abSkDlaase7tkUOtkSEsPUEg67R5Gzns9g27le7Mg8KN6PHWMuukNFMWwPWgah9z8iIGJRdGefOnlUWlDpBbCljwHsAzra+DQVszkZsf9d1n0trPMqVCr6SfWYPYSsq8d9sG/u7AU17cjL+2HqABNWmkZVvLfj29lTHzpiyTnjersmyMXiXvmOBQ9ZG+2m3DnBiXhF4JdifDwgtEOWsIeuA99aapLH51P7I2eBmmtgTruF3UCEQ9Rz2z+0fCKIrbKi5jH1tQK/1lFKO2oWCAFyX9c/5hh2Rn9d1OtdygvfX2k2phfZvSpHUDilZ364F/JyWYnSdqj0XtaNh+OB3YJvxPboP29JBrKS0VGsMIgq9HHmr9nOe83t6NpWsuDSKL4liBRAqmOZuBKiAph+z+piS5EAwDrYR5xK10ofE/gDgc1lOWY6AgIdlo03x39S4sS54R85Syq7mgaTup/px/Kw2pWvr7xQQ3vuNr4/tpwWEhyGBjiVQZjJ8aj0B1QCKggPCS/tW2iTgo/BeASGBI/aewFDFcf4d/hBY8ncViOYDwtLyQNsJBkFEmzVrYGgaJ8GaMzOtj6gD0gwhRkKc9RrCuabDrl3TETRRNt1A1bKtPqycppbkNY5r0uLNYpZWylWqYicaUNBPoxzOOuAcI46C48lEMsmtf/BTuAeh0Q9nskp5aSNpZ179WTmHQUS7OUoF9fvP6hGb/VDtSyWjkwIvfYF7z2cIRc9Qk2IH+X9bQCgHxaf4hIBN3sGEyqen4iQW5LlXrQ6oyKWqU7kYm7E3WmakTKhoxHY8z7Nsp2nB/p7zOMxDe9g4wLQK3yzrwzuB6mFYjQB5fubnvRus2Y3S40oJI5AovQXnWY4LFKsg1vNZtQYIdSTqxHSc/OgWFmpQwL91sAYh1iZXTS1ZGSOzrHuyTa4x9eEr45laQ1PEjGDSR4xA7MgRgxE4gvfed9/4o098YnzsYx9zbzv11nJWUUBABAPqRBBEvv3tbx8/986fU2B46vJTU8sBDrUKW8zTLOSkIBhFNj5S4PMBYQMCgTDJejYg5HnkoMURE6IO5Yh9m/mWGtqi6VR8s1mo733ve+NDH/qQ9vBLXvqS8epXv1r9LLkH74rjyKFGxlO1A3GGqjhXBJY9yjhzYzugOwp66/wwt9gGnGvWgfp6JrvN3+6b6MbS/DcOAocS1y8N2Kh/G2K7Vg97JcXZHHxTNq9CEVkzdbpZ/+x3IclSOgXNNEglYGjZY9TMnAKD0I4MvKTGERU/ZcrcsmYlyssV6RG6G8TW1DDTt6toXJogokBkniqwwnRBB2Z+QKd7WHUPOCtotVKBIgJqHPjN6hURpLGDqwyG0NqZymKpkQBgZKzpV8lcNSjU2RFKtQSOtmidsi46YOu3XRu6paynHLRkgBXg6byIPZoTgmnmUXWr2K7UhTa7z749ffqMAA5le2n/wp8jR2TjqqDKGMoWtZdsWrjItpSuJqbN0tjd8bvzrqwf2RRlsE2bwskQ5TY9DTlvCmIJqSYIokbx/Hk5hjyLMmCpAxewhpowgQ3tYPb2BpRPnLlSj/hs7WOVPOezfHY+XHte1czSTR00Wxl1usacgExZB81KlMbWoESBdGrhsN2MKe+Hs4S9arBWp1KON9nRBDjKVhDUkpVNsMh+wHln3QF2MC7NHFa4pVm9pwWEasNBHbMZMqwbnGeuVQdMio6xzVP2Ya5lVYMZgnLuKbARnwX5+NQqsmawC6Knty4Y6ukc3ZM1x9oXlTD9euUDJXvA7zYT5Fphg9JmX6QJdzOBCRINlpuh0VpQnY8pUVHf05xfTwvw0le6VMXaqtY7Fhyd9x36GYFVsDGS1ep5rN+Z62nXYGi+dq+0Yua2Dec1nti8iHdQKsB8P/7EE6mvNNjCWGOj+Tz2quONfSIgpMyg1+H5BFykBZPqiDNvrEGBA6lP5LOi2+o83NI+aq2eQMNzFjyaAvm0/GkNXXv5Mj5TUB7foJlZ1rECx5RsdJ6bmeO8E/MotGjmpTarrCPbcic1GhCyVwuYMA5lByiAR3U9dOQpaI3fwjWsHGvbz9gwj6o5jPBNKduddz7bQFfZ46y7+XeSUnUDwqlNS9Ro4/gK1EFlPWC1zxsDCfId5Bvj21pdvtm31gpylrO2OKv/toCQMeG9/2ZAaPtcsIB7ch1AOAtemVqMfea+vAcJJQIiMRI2N2WTGQMetVlLAvMmWXTmLS/pfDU91a1RFGtEPEjlV1Eh7zplrgsePauAcHd3a5w+/aNxz113TgHhc06dGCeObYyxf0kZQqXeMRChf+IEt1cRUbiCKzJ2S/TNgLPuoJD4SPVnCnpcSL/Iw09N4jflVGHQpeBGY9GlZfUHu/baa2YBYYyqHZ0qc8E/xuhZYEWBXCidOGtE/nKuI4IiXq0mrRQIU4m0SDKw/F3n3u/oLGFrv9SzKUaw/Oo6KjVOTJRUoSKRT+RvURSjeldeeaUWrQLg0KoqOsK7afGoZYcDmwZF8w2cpVoaRNfonoVoZCRCkewhKpQ5qllFIHhHIdRRY7KzuzJJufegM2L8NzOEkzGKoIDGPkZ72oRkbcNxduyI8hY0VDaE6xtxihoASV0zdS11OnQITpz5tWlMPbfOBLLJipwW4bZoRg6XBJlkBCv733Fq0N77zSPUzRY22C7FqRuUjYbRwLEW1USFzA5O2OxycJPhISBBHKJBqmXeTZuxj2+KphC31MEqewltiyL00KDmA1Or0Nox1gGyuzvRVZgKjCLZDTIEqGmyDv76gb8eH/+DPxh/+tnPjr/44hedhU6DVu8Br1GuiXODI8Ah+r73vW/88rvf7bYxeU4dnjG8vHdpr24+b8e1dUF2iF2/0wBO/PrUuNZJYB1r7jSnpo5oPRVJT3NZnHpnhVLzFUGYxx8/Mz7/+S9oTTznOc8dL3rRC9Vagq8Lm5tquQHyxnioXiq0mIpTgJwy7zgHpkEvKrCWwxh1PZ6n6Gjl7nsdUx3d21FOWEWbhEC6pqBsg9b+eO+kgXCCuc6B1ljoNTooq6wYCkudiT4Pe9UCNg4IeUc3GrewgFtobFNLoP8WGBWK9EQDk2iNMx/MBe/DAS/F5tSw9rCRQ7u6IvuNnWOtWVzCvfz4OfQ21n9BjfJXS6GuHej+UrAznCFo0OC94Uyp15XpWATUdmAIfNa03jlP1CZjQpqtICcxqbAHsM1V0e3eYq9BSa8jxTwzZ1oHAeJaS6ZWH6E2eU7toON4EHx0PnA8GW+VCyTbpKy30HUr/Km9jez3rBl4ASHGWYiy2mqYtsneEPCk7OVZ2RSes44me06UqGSt+azs/ILVb3FEWQfak+vrUq/lZ7JhSJlDB52rIyptsnudcZ/WdexbHW8+Q5CpWtwE8KJzxv63JqatIFijOM+MCZ9v7Z6yWWkNombxtX9R2CxSrnq+tTXV9VYYpvuqIMis7shrpzTY2vyZ7QEgWdHzCCCYC1p1rdj2Zgk6DrXbvAvACHPXvq+17ToT5vrd1dHmmlKUPnZsciYVLKeFBO/G8/SM5Jmb1Z7f+1xHbRmeURfo8zE1RnH4CTBLbe7+mgfcu/7bOqDP3ffkHq1Pqy0TmJ2vMoIUvJYllL3y/1D2pr+6ptV5573nvc88yRHNvQAAIABJREFU1ABVDEGy224nUQy2IZbaTkNTtkmAtlstR2mp0yH2Z8v+Szodf3X6gyV/SCISW1ZjC6rAAkM8FJACDMWQWEQy1HCmOuPeZ0/R7xqe9z5HYOgNW7vO3u/7Ps9zD+te61rXupaBerfMKVXcPpkBzYJoXcuivQGipTXAkmnOGSX7G1EQ1lBb7HA3DYYFhpOhRGX0ooXa1N/Pi1I2hr3QVlelZirrDVskImdlinC/BqZ83rJmGAfGH6de/uH6uoEWelOmXzWfq3tMHSt2us/LfSjgI7MKjTVBt0RcQsnn8wArGqx2D3b8uB+xUiaxG/YUWVFeQ4awa4Yx4EtZVOrTAC8zV6I6E/goaLE90OvDZqm4oOYIkCrtDwp2Mkf477L9lINlbxJUl/7c9dbMJuOFTeR+HskAB7AwE9CgS4H8AnIOIC18aJttQS18y5aUtLaU9dSgjjOCtd0+ulyX1wEkol9SrQj7Ms7eq18wfSfT77fjOccI+J3Ydms74N8a5IFNWWEjAM6K4Jn9s6/PF80ZnwO1coARWGypeRdwsQuD4bwyhqaqG6QWAJUeqqwB5mKxWWmTJT/qb68h1JE8Tk8OFRB+4cW/GPu3b429rfXxtjc/Pa5evjiOD/fH+umR2kesUdOBYzFF3WQKyQyakgdCeaqgcHd7bxweQsc5Hofit5+MI228nbGd4lUWBW0naH6MwIOFJSzIwoJ6+9vf7pA+2bOmbm0UUMVzo/v2AXGxqLnPRWuP1HPJtMgeOqrZE9XDC0BpZYq3z0DbO5NAg3S7FQHbq4oNpN6AEbixeMO2FjK2r04wDgKLV2qae+5bV3UmPsNGxFTPLv4emDWmpYDVYNfYNpi1Eqh/2+BGmdPFgVZ46ExTmmayuFg8NWbKfCQoxWk01St9gCR9nnSjFGaTCZzqkWqci4rU+FeNC4elheI1Xqq1EhUVNT9nBtiUQstFHXSdI03pmdvS5JgrF8u68Bm0RQ5r6YdTU1DXY5qypewaFFXohzvuuVcDJ5W/ILhFPjvePRTFxUZURg52AIJSXlIjw1rjUKqzUapLHVwJK6l3lMUeRHvMAan6ROhlUdlq4G562pkYCrJwzmBzsJl+Zhls1jfgQfveuNcX9Q+u74C6TWaQMXjllVfHZ/70T8fv/M7vjG/9l28pW2bFq92ot7pxqwCEdR/Ezz777Pipn/qp8dxzz4l+qcOGPmtnTVdQqwcduM5kehwtnNDASBl0zYNpzBhL1re4/2nc3p4+PIekyM+fm+jiRi51KKgFgFUnBajk4OceCFq4LmCJHahDGU+jtZta62RIuYdSMRt0si4ASLROl6xy6glpqaMsHA65M2kFIBqs9SAzwGFEtFnEFXruTJOozG1cHdVjbF5BFtdguM4Iw88ax5jbwVk1ObaYzSpr2SJ4ZxFYKytqaO2KxiVUY5A6o8J+ZgfApsWJgnaPA8dZkyWLJFveZu4WPiJg6AHVur8CHNgCPouAsEGp7YVFe5qBV31FwLEqS8u2RTimgmGqBxY7IY5ilBi5PxwOqa8FCe8zq/6Ua6V5eK/lbHvXqRv72nF3FrfrQMqJw3/3mrOAjLOylCA4o69+tanndE0pWcADC55Q4B9RgoI4tGDhWbUHkgEuSFhlUp5BWXwyt6nNwSFp6x0UmHk+1f5FKMd14qbi9jzQfGxvyektmKZ73sDWusXPDPAYvEvvK9FW10zhTaZAIELsH9dpAMlz4NRYLMLZpcq696yq46/arLPUMWKfnEkDhLp2/bpLHqYefbyu2RvNTbKDcnKShSk9m/viGnUeVUeUZ2lfNWWiJPBmVeYla9La6dy3nU6C8FW5hhzmsDJKW6ut5/OVDRfwZUZLg0LOiNLnK2RDYMx9sId4pmZOSrPkvqT2PDnCDS4L2DQbWZpdqZ4VspDTKkET18qyn5thkwDKOg6o2wMtwR8gEKBYnevQCpvh6l4RWyZgqDIVYbs0aK1glcZjsi0F2Pg9z8dncH/QPhnTCpY02OmczkEwn819V1BINjkU5AqcuYzJARtfOhsj7lThH7MGaI10YBpz6M324dxzj3mTimVqtGony6Li38520ef3llRgS41dfLQEnwXYFFin7ktCLZPqMO+Zfb+KD3GNtvjq3m5mqgGNAtnUavMa2DCdf/Ym/y5Qzxrqvve576zy4v/kfHFXAO+r+nJSZycLFnp81w/7ERCZfcV7GAuAkoqdGID28zF/yjayB8MUkAJv2E+8rtTSzp3GJZGBgGLK0uIf1V9X8I7K7dIqylk6xryKvC3vwEZ3nbVeXJRrxF/E9vFz45t0z/G5q7PD5233AWPHuiE+aXutmzdvJAahHvWs7Af36HjHbaC4N1SXeV7WEL6vM4UFxNzLnfih561ZXfZT9M1eDisSQGeh94by/n0CwqI5DghPjh+O11/77vj8X/z5eHDn1jiztTHe+szT48krl8bpEY6w0ZxTHDkWhk2cNo8Hl4nnMLW4ydYm/HE2OYOICg5F9JqOsQ4lLapQDBzoMa0FUPQSer0P7/dIAeHb3vb2RxSa1DNEbQRcb6Tmz1LocdEyG4LBdVPQFtziwKR3TVSzOMWNhII0Q7nhwHBmhBqwldqVe2k5q2VHtoc/h6qHwA1A5QgF1RbtDEpr0tKMlimnrg0UwpG6EIsOuuF06Y8OysLrT/pcNZLUHSYtX4UlHSJpeo7RqEGuMyRnbDr8XHPlg4oMk+oIRXExyiA5ZwndmH6mgKNiDqGQFFmtmmvRvUf446S9009LRrZ0DwWs0HC3FrXNGiFQEQ5NnpXmn1JjPbViJ6g2cyoaWByxUkW5nz4vKEyb22otTGPiFH7omMryeo6WoHxJ14W2Sz+50BUJfPpZzoBaErp1nDPtVAbywYNlLlQHE1qHI3j30lRgsOZgs9TKzg3Ghloj0THS9NuHrB0dgRChG7ou1uIGrdFgHxIgsJ65NsE/mbPnX3h+/NEf//EiSqB+TqnTOT6xSij7jPl5+qknxzvf9c7x3PufUx0eAi3K2AZlq1NQIRKe2xLyluC3Uwf919z9pfZhy9mqmSpqEQ4XzbMOcZCkmpWahDo1DTIJVlR7mL55Mpzw+Pd2VSOow0aqhe7v06Csjoiddbck4TObGe7ceskn4x6ghfHknqS0FqqmDizVfrm/G5lGnAu+2s5EmV5RRR00KIMRp93gjIGNZhmL8HJ90Q+lOLYSq2GtsQdaJ9S1VNVBiQPAnEhgakTVi1t1yOohaGS8GUiuLfpfrvkwDhK2TdTnXTv47Y10mKBQyHqk8EuVrD0uw6JBlJ1k1ymDVrPX5QiISeG2Iex1o8GxuREXEIgTNoNVO/e0pvluKxGEpdgHRnl5Ftcicl/MTcUeRJeTI/Qw8u8bUWI1xbwBrx1MMy/s1EcZUg2wvae7X+d15FqTMC6SlWGNsM8FPNy9J+eEANaZYDKLPr8KXsqRTiZ+DggdeOwtSDoZ8dbJtD+uaobioKgnVgA05hebwr1ynWawRQfO75qJwfZqr7U3YO6tz1mFyT4/z8V4WJTGmeEOWimTArCm9kRkEsnYNDhRxuT+fQWFBC2McZ14zq0qIzZDz9ixhucgmnnXeSSa1uqL3/P6BmLNWvLs2ED+1jpY7qdBVwPf0ssbRPK+lZMMe8DnZ7PaeqbUxypYAPymhjC1gQbTHspRVgAZ4JHX6hmg21XxMCI4UtTcdnkAzq7ae0TNmGuLXhZldWXuEhjUYST4rH1VsBI6MuOJMjJAGuPG35hHAgfWD3PS7Lpql6g5zdrv9VhPdUp7nhf4kE8SSjtj0uCa13EdMmIN9vEHeb7FdoYVsTprImITv0fnUerbKmxiDQYH8srIpcyj1Ng6+ASdjBtnNdctI6YBtjKi0r0w2wiwjzHjbGLuZTtzEMj3EmC5KV8WJgrrnWcUIyB7uZmqRWRqWqP85+y/Wdeh9cOhhSbbqexRsub1LVqvaFtlwKbrjZ9cmzWCva7tF8jT+ryswZaR8NzNwLfES74t2TxolQAVZECjp9BsIvfRgJ7XEqBw7dkXw/dy6y4HmNim0r2loRB10u6HjmHv1+UR0duwyqUBrGTL8A84i+UbqitBx9FTxnkoBkNiB/YWdp734H/qPIQ1lx7IAoJTboDfAmitc3HH4lJSK61QmtpLkOklKfZQduvOXddhwmIh+cL1VDOIPyeRKZ8yANiMDfXLSj6pJAif1z6K4pQdJ5mIr+bscMeXude60zng2KNg798SEJoISOuIgwf3x6uvfGe89IW/HA/u3B57Wxvj2aefUB/CjbWTsb2xJjW0E2qY1k7HA/UeM12LB+SA4uaODh0kERBCCVR2UJkD6qw2x6Z60biFBcaGq5MZRO2PWgsCggZ8V69ekYS264gSrKiGyptzhVS47cUiGpLm8D0UuZ6CuiiXGkXz5ihveqn7Sw1VA7IuDJy4qlJiaOswNNukhZEFIkcjakSqrQptyv1JHMmbGmRkxmijm9KWL+1Mk4UIlN4O0sKCQ2kIw+1r+m8KGtKTTCnzOHYsQII+npPPbxP2GdnWAUnNSfo4OSg2B15IWugafBaHtGsNNxcjUgdaDkWK0e3cO3NExrUiCixUHL4qsvJvIdSRJQdJIkvM84MaYrygggk9hO6QbKiya/lu9tgIDVQn6mfcrFyHCsqO0G/b5yqbpZSuxZiynlMbZXDD/Sn56gGiAIeGw4AP4et389k4+NvBtpukCi2amtvXSZkleoo+SQkx64Lngyte1M7r7lgGpNLEqmcLqsZ4Y0jdz8aOP+OH00k/v29961vjt3/7t8enP/NpzQEOPnOsgz2UQavGgfYbzXv/+/+X8Yu/+IvjH3/gA8k6zmqs4e6fmOpq6vYqIDTFpNlwaA8OAluby0/TQk01J+Av9U4IbWg5tjNWX219L3PDXDOW7Ds+i7kS/SaHkRHHrSB7zhZzMOzs2dHkGhza7FXRArcJYA36sD5Ni1kJWjFf2LkGGeojGhoYY8jBKVEjyWcb9GHtEryYxWDqVjNiBlkyJDn45Xzdu7fI2PNaMSpyb+rFt7+vQ1hUv/MXtE5di2bAgud2AOjMM+NSFVE76Nox4vFrTaUepTXLp8mQ9XApCiqkMYtWDnf6MfLfy2HDISsBMYt0ab1WLXF7WzV7EkNCPTjOKRlGZbx2d5fgrnQb6FGiAp06cO03z06fq5s3bozXX782vvvd72q9Qg+u6hoZbOaRM4X1jg0pw8BZeD+/HPu1NaHYcmrT163OILZA7VCwBRKjMhXSDrfI/clcW6xEtC1qQeIEz82YRSeloTS0wmPTCnVPrJ0ErQKnQrMXkyB0KMbU9HbPbcGDSpczta6Ts+gA9yraejJgZIsNlGKffIYqcx8GjQQSstdYc6xd1g1Bs8FM1xAxPgIE43DW8dRY0juY+rvS5yd0n/2HDW8GjfHFsYbOVooe50YDmQoXEcQ0K8kz8txlNTAP/dyCk6qPCwVxobOLeuVMt87KjHUzaKUatoaKc4D/LnWztlcO+7w+cpYr+xTwyFkiO+MFsbQXj4+lWsrcch8SyJGAlgHZZrB4bSmdK5l5B5fY0GYScTIJMHlG7UH8mzRWb4anAUbtgTMSBtxqh3QOrq9rzUqwLIGGgIcEvTjnFSFZ6Ljp/yqn+rE6xAYb3AfPWDor7+XZKxKjACblIAUoCioVWHDuZfXVsRW4kG/ugaC+/ofGPZnBCscYUApIEJZTx6EZQ4LCAgSMmVRkE3g3EOLvZL8aYM1zp0blWWO8HqokexhF7oJtXIN1pecOU2jJNE2iOWbDWACO8ZOnHuqv/JC0ParQDnPEHmZviGYbarRr7R3UsmZayyx7EVvUc6NrQZTU1NVyH/1mXkV/TyazdZ5iBwT4ajCpBErAvAbDZWb1zNAZHZ9YzL74dGWxlMLK7zVXGxuiyPN3giiDa67vx9YTUwAG0xuQMg+zyxwMQQFVTSxnQsTZuI/u0dobxQQS43GNJEAvgR3jCJOxJR8CpbZMua/P5rOWBBExi1vVcb/u62ifVAFrkkv48hyqly5dNlsRwZmUtDFW9S3xTVgAFZXxGe8SggLb2BbWiYCvqZdywQ5dk+f/3pRR19r5+2QcHeyP11/97njpi58fR/v3x8VzZ8bl82fH+TO7Y3P9dGzRXgJV0A0CwjEepsmiqCGk1DeoSyD1iWFiIYCsENFCtSC9C9LhfjdSb5RqnHucERAy0Fasa0B4KufhmWeelTNkBHGlGClnXGhje5HxGpq2U3PlQ4UJa10VQRkTIUMbZIf71WJBNTRNeU0jpX2A7jgZGNMQioi5ONWOAI6Na2MctLaVhukoPrxsEN1/rs5YA05+mj6ZLGcVVdOHR82wQ3fUIRynl0PEzWad4u891XHWYY+zEqez6JrQkqlWkmdgDFmINlAOWkvVmY2QVJOSIeS1s5OwjE0OhqUJqOqPTP1pE28d+MmuNIMoepHorZGFP8XRd0q+GVDet2QBg3xJbdIMslDqLEaiawyEKAhgQ4NLH5k+Z41wnbvSMxSMJGMktDxBEmOvYJnGtu2ZFESIsebzutm5RvsdzvSNXmM+4GTvkxGuYy0aRdDdZmxzLli9McizDIaamO9pbWBEJOQQCheGA2DlL//yxfGpT31qfOxjH1MNoYruwzdvQFijhhFln7zjHX9n/LP/45+Nn//5n1N/M3HtJVbx2JfQtgqaGLHTc+rbNqZU262IstihNA1jg4Cwmdtj72cFqHk/r23dgdF3swAIsHBwJZiSQmwJOnBgZU+p32GQZGft1hQIKyDc2Bi3bt2SMVcWNbLQfTpn7Q0GmCYOiu+sidoZJCtfJTPXtzmAFOVRjIG5NnmVpSvA0ANJBy7rB1GKO3cUwFfN0gJabvDOYUUgzJdEHtozLyrMZk04wNEakQjPKmBb9i2tLkSfcc1og6PSbE3hiapgRI2WbJmCEQtbqYb10HbfdsX2DrukOZakt22qgJ+lLnMMes/iGKm2burtxWslaJXDLnjF4mQr4FHbDdOpJRT0xhv6nKtXrqZXl4M/7sn0zxXF1YGubVwdQp6fw/kwIlGq8UGVLowP2jg4S7u51MZh92vnCgThCHAmsK6aHTXV01S1BtLcw1rq07v/WlflvmuuQ5T9Tm2RFZHtIDr74T0iQZqoTePoVNXOYKSBA+aykuk4JRXlUS+6sGXc0gmnxVkoHCExD7LnuJU6bDpbBU6tsnBLhiSCFQVsC1A2+1nHld8r+7C3t9D4ZePjGIrSrcyVqeE60xOELAHNVHPZ7IjqgsPgEPCZzEgZNwIVkw1nbJsl7VktO55nqMrt42wdrfUE5dprMRp1zps97Zi09QPrgrND2YdQlUun5fMKCPcZbB9dW9W2Rs0sNThoFohb8J5zdqznfINj3t8MaAO9nqmi3EYYibGbgeuCGGX/aO2G8dOgq3avZ1kD6wJ7nAlt60F2Sllx6sto0h4gW/ugPUvTwJu1uZyZ8WXkO030XT6b+WJcuibrjwhwTmDVoJ19yLhyxi7P2fYGoUp2PkvbbZBfALu2pUGQykGmYFogTtYm15C6ZnymGfjhfVqL38PXaeDdYHAGXrgv7rFBPZ+t56OOXyJr3rcV/REgEWZLa9AW0CQ0cD3b1OpBflLOzsfXU7Nt9SsbxNtvIhFgsaH6Aa6dpi+460R9RrvHXkURV3bN9Pn5S9fP+mg9Je/F15PKt+qj7QsAogMKIZjIdWSzEtS2Xr62Sb750vbKpVISaklP8epyVH0cG+pzekt+fyn8tcOL1oey2mbF6YxUmyrrQ3A9AjxiFbMqrGgOaMl+sPtj3wiAmmBUAPWxA1I+l5pvnbHY7va2TX0o99d+wgSiAD1tnSLf4IcJCKGFXn/91fHSFz4/xvHheOrKpbG7tT62yAyun45N/G4Oj401B4WiWW24jiLFnAcHpM/HOLN3dqyvEeCsjVMopG1ZsOYeJ/o3E5ymiaAoLpJFoMI/2eSXL10ezzzzjKhDbBoOWqVBJWUc1bjU/7lhsFFmIzZuYs+kYQQZJFET9miG7iyVlEbTQNYZRrKGD9wUPU6smtFH4t7NN+2wtlZPtSkpSO7mrHHkkOb9zRg5AI3EL2hK6AFGFlMHKO8nCH6CSD8zjbONDDt76OxVG2HWgaoikQ2tg0IW1KIkmKbHRpsd+NSYaJO392IOZQUjcpStgtpNPmcW+hk1Ug06JY6Tps46UKMWqk2RZ2NOcSjLn28QuB0HkblSTUOonTViRuwbWLrZJ3PPfNzXBkxNz1TTUIPag1OHVWpAOwYOqIKip4F8FV95BtBvanB4nfnidgpxyrom5iB2Pkh6/Qbpj1i8yOiTmRXylSxpD0Pdc+hrS8PtOjppoWFFP9MOyQBI2jlNlP/9v/9349/+2383UOAk+BfCGXGC1iySKQOQuf/gePzY//D28Z73vHv883/+f6rP47kzZ03Pu3N3yU40M2wnZKWQK4dhoTmfaD+1hkfiHwg2tGF6gCXWUB0jiR20FQWBxsaGCun5wk5QFMlaNGLrYFEBWBwMOZw5MKVKpppFN2jtgS70chPZ/3umaUChCR3b6xhK5mZUxoayzsx3s3XNMHJPbWpc54D7lZAQ4JRanHhOBE7IsWuDW9eTKmvTTO8mNJLbCghRtrM9szAN411E3CJeUd2bFlKR1AacXg/UdDlornNs6pP7KnKvAoaOjqVSiP3llRIwOH9OY8TaUEAYafoi10W72cMNLgUQtpdjnAI5S9iiiCk4G2iKWp2LPqOpRHLbF0DLzolFmOqo9H74t6mSRphVf7L/wE2WE7gYZUdh2LV4XVNkGbX3j45UL9ngxwI11FOTJXLjcewvdph7r+p06ajNcrLWsPO3bkXBcGPTKqACd7wvWSfUZvEeofYRZqqTwnV5/jnzwDVZewoIm9kVg8E2kL+zt7B91MHiAOCMUKty9uyem5nTEDtsGeaTtalSh7TyqF1yIGHKoIJFCXOl7jVrwGvRAWEzYw2+Cnb285bzIPVdS6P5qb+cyhqkdLwCJJshqkqhsgIJVnRgtkwiZ9ncEqBBJcwT1mMVSBnvOqJVXqzIGGug4jasb/Z16/55FqP6DjCXrwRGOiN7T2nW3iCS9ywB0CSAMgMBvKYAB3bW/oD3W4EL9fZNs/aKXTQLzXrWGk7j+8eDDOapdUVct35QsxAFppr9nJ1vCfK1RcjUWFz7NYB3M6hL0IIzm/pP0bOPj7WHOBuhCLdelKxGM28NimqjxfCK0Ew/dwHS8Z9izwyqbyoQarCo8UjfRX62DQLXUMuFgwPROhs0C5CLyi/rjXHU+5I1rxhUlWpnYKRzix/bwKgZPJ6hlHsBqikjYexEDc+99dlLq+18MA9LoJTMM/eFo1/xs9pBB5CmuJeiXV+H5+N6sCDKrihribEosKZ5FpDk/c+Yct/ywUKDbOsIBXZZk7xHGc301+RzWtpUVd4CLTwz54YybEomuYZVfnMSPUvGNFRrtwBz6ZL2b+6tAaGfc0pmECyKCgsLw2CvaLEtKUPpXv1fUes05RzQj59cG4AY28lZrUwvYGGAHGw3QSeBHp9fdVLuzSJ1ZJZdGta6Qs4Rq5Za8I2YpkkH7o1zhfMHO6WjKuem5urixYXe35Igq2P7PCFILP1d4FsBiLU1MaDYd5zrYhtytvwwAeE4ORw3X399vPTFF5eAcCcB4ToODcIznMVbEZZRHYyDF6X0acZ4YAoKASGUUTKEqI261UTQdoIdvc1oEIcN9RQ+JEBtEhAeH6tx9Jve/CY7ZnF+MWauQzFyX+RQyP+OqQiqO0qvKjJpLJqmo/teo4LmFs8F1vy+9BUdAkppG+230+sN00OuDruyFDJCbbDtDGUPHzkd6TtIjVWdRy8moyEVdmhdGL/j0FbACYc4SnMS7jiOAqmyr6bDaBPRPBjHjoLaoKoKCGlZkJq3FVqeVhNT0KSAE+VH1YGlZg5HiEBFoggrmkZRo1JWWXgN7Ejby6AHfdZ4h7eNca0BxvBKAS5Ic5sY74VOwzWYj45lA1HVM0DBU/9LGwL3dzTia0rvSvV0qV9s3UNQGAffbibPNVpvyXWc8SPQQGXVmVTGoQXwVRTtIdWDR5QqnNdlXju/Qb3041EETBsn9GLx2FMUXGqu5iIBIffZoJBDnrVO1stCEi46lrE5PByvvPrK+MY3vjE++tGPjo997I/kVG9Q17rj/mU1sDwLtUgY2itXL48PfvCfjPe9773jR3/0R8cTT1xNnYUp1gs6Hloie6Eqfs0E9h7ZL1JWTS8gHC7RL9poXnWyzlrjpNrhIRATd2ahUbGWeoja73LAy6HkrC1KgwZ7LCNtCW0puoYGzh7huoyZUL5kYkQHh7JdBH0KCKtc5n6dZhP42Rx8cN862HWQIhSzyhxofHPAcu8GXEx7rUqbEOJkrNy2wtLgOIXQjFiXoq0FtSzAoMMzSLlqDyJ4o36WUY1rv00+9/GAsIebJbrdp7SoOQgvpr3ZG9kSmlSnf6WUgFNrXHGD0pr6nHW0GuxZKc/NfwmEXGJggKwHoMWhvHfMJmjdXu3uqu2DKN0RU+J1UiZWbd2uEFHWnLLDYR20X637uLrtQB3WIvZ1SBo0GX3t3K4UOzXvYSb44HZfUbYw+6ogVqn+VbtTD9T0QCRTyl7A3jGPtdVztmcJqJa6IlOaGxTXTmPrCH4t7GNBHYJtxhGalARbdra/R0C4P7apyQ6DoqC819iqxrmBvqm73pPu1Wtat7P9K0p+RUvqHDKerGGp8wHahQ7Lz4VmWcZHmtzX2fd+PlzaI7TGqOBOnVTmvuq5fK72VBQl+RsBMii9z1LT+kVJz/nSca/TWupv6a2i0nJGtC6yEWGzZaFIa3ySoev6XfZ+ADg+g8/qPm+wCTjRPdhAhOfrOm3GB9su5k7Gr8Ev1y19tACUwNqUchiUQV/BlFQ+o3Vd3aelZ7Y0Y1WPGJm5AAAgAElEQVRD3b3nNdBvMSBQ2GZdR+26Wcpmhnlexln1kNVbiHK5a7FX6tp6b4K9Mh2W81WiHqv9WOC19resCH7yfPxs/0GBeakhBfzj3/gr9StmtlDnhdf03rCFCthDnTULxGB/gScBZ8j9ByQpPbasIv5GkFJ1Yvt3bjE0AyG9l54vc4DQ/2ZdVqGy68tAlQEo+Zepq9Q9ppyB/s3c76XLl61IHHX0tjxQljHKo6JR7+1JJZRnExVx6qu5AKFRRK+40mprhEWTvwvcSJDPOFbkSWDKtG8aXDoRQSmI66pbT60yiNCxTRG20qvEY2AxhFUnnyTsH/w3iUdG+M7iipT/uD8j9kxqtWH7NSB0Xav7pKtnoBrC0zbkzPcMCJUUks/rAJpriH4qwTjHLFxD9fERGeOe8XkAabnHlpjUN+O8rOAT98mzUgZUtW3iJ8ZI6u8AyxFAEgAQei2fRbJBTLwfLiA8GreuvaaA8OTh/rhy8fw4d2Zn7FJ/JaW643FMW/rtzbGxszWgfolOQ0ZFzs6msjLc5M42GSkMLmnRLamScgRDv6KeUIhHsghKY4PapoGmVYpcSIny2dNPP5V6ACug4b6bsmUU2QcU6VXTiDhwWlgPysmmvnv/3pIdKLJvxNZS3t8rPS3lKsRxEmSRgfCBaSevlFKpjZ6cKhhR0afULf1tR++xxvGpXegBZOpFEPFkCWfEXCqMCHzAFyYIzwFMVK1rHZqOJUQqCCafXa62n9Pv6wZjzNp4HEOkYDI1SjIQFMGqd49ppBysOPFSyUtBc9XcahTVxFf0O1N+QFFwQtn0KIkWJWexVOkUJ0Xob4JePc/DQ6XW93ZAxE39mZ1qOdILXdh1pHI+QQhTp6cDJH0cFwc6AjIFF0xXDPKp2kgj5TIAyP+mgWtrHYrYC63d3XEGMrTkhnZFyyTekSz4qrefaYZa/BERquEUWJDn6hwpgEYifsu9aipoM9cRKRBLrWrnnjeR2eFzqMl96aWXxic/+cnx2c9+dnzlK1/WnsJwiPIXFEqZ1eNjNad/29veMn7m3T8zPvzhD41/+LPv0VjzWtFsDl3b5BrFiq346YWcJjtJAGLBAgy9nQ7uq2tUwaoc6IomWfQF1SwpuXZNppci8zlnsp1BGlpvQvQktLA9dqL6xR0xj6LgRahJjuPujgJTqCQNCEvrVpYkzq4dcdNcG7hLDCrAi/ZP0EKhdMp+r0RGFCSEVj7vOf+qrXGccelXnf86V4xZ+yCSta0YQqCF0Fza18hBjpRTExQJjb7f/pBW0l3WVvawav1YkqEeGoFd0X3pX8g4AarJaSWTmLo0NZen6W7aajA/c2aotq8glsSiONRV92B7pBrdBLplIBA01tmq1LaDLj8j/1077FpON16uswKqi92qY4x9YC3wdwuQGUzpeDfgEO0M5znUMTEAcKyiotm6QQlMpF6s/fc0JmkaDaAitBt6eWpVle2X+ATrcl/jyeHMPuzr/YymCeEkzr3d3HvUwbIP/FVNqgFMUG2orGfFcJFiIhldMR1MOWqrCe6d/cO4eVwA56KymvVYIadSRE0BDvhRURiQ8dBuK04kYYko2NY5KYiDA8jvWl/VOj47s64hLh20mbPWnyrwSeCx3EfaDPDvZp3bEH6uO2KcCaiWMZ1a2JRO9yjwYKolTrQYAwSRBesC6NT2LUHUoi65Uskt+6clF1pvof82w4GT3YDIYj/nH8mIdU30jG3gwxoQRbGU4mRneH3FrBpIMj4COpJhKfBKwFS67JK5yetk2yaBFGVFJ3DGXtCqro/rKlASLc5BswTWMm7115qd8R72J3T/A2KWbts6xgbt2MSul86jAl6utbm5qFF2jHk9FDx8GWW+AjoXMFJwFNV3l/pYzKS+Fc+iQDKgLK9pr85FiRWQWr3qCERsW8saataVceKzsZsSRFJz8fsr2nN6z3GOKZvMfo1mhLKO9dlynsw+Y7NzVT1lfsjccS/sg55PDepa5vLqq69qD8I+eTwgVOKkLZImERwCQnx0AYRRD6796Jquf1RhKa2/aUxVXoTqLyBdSloajHfeZyBHfluB0/h7bsS+m04EPt+1FqFcnjsnIByfTmUL1HIr8WI7xfmhkjYSOmic5PzymjEjz71mUw+uOr8d2+t9xJtgJp1qnZQBU8CVz3KSxirhOlOUISfTuGdlUoJYxA4FFlWBfUOfSy9uxqt+w9w33EHldsAu+1HNGvKsZpf43lQ3mGCwdrcUVD5D8/39awhdO9gaQjKEt15/bfznL7w49u/dGWd3tsbTT14ZFy+cG4c0pyVgo4fG7vbY2tsZO2d2x9rpUOqaBsYctlBGucn1NQ78rbG14cNmnaBQtIFT1R5abdQILYZDCCpOb5B9USuPDseF8+fHk08+tTgyTG4NW9PTphXgdHIA2hGVoAMNq+nlEql/BsbRN3V+rtVxJmVrqVFgEI0EIWLiQm8hEald1GAiiDA1DXdgcORebqkV5PCv7DwTCL3IBaBxpEOFEtKqrIOLT2tA54KEotFzTaMVQONsHxyosSn3JuOWoFCHVrJU0KfcbHqlgjVntXidKQ6ugRSqTkF9VON6IOASq9VFpXvjnPB+xqrZNW9KC9tIJTQIzELBSFCIs9K+k8wjBhhxIW3K0O6KzPH5zF+dSd1TUus9neQIJHv7OErFBu0YCXUSpQEanJv4akWmXoxNynqRQiwOdmrUFHwm61uxgY43G7frQs6u1HBdKyI1rmSQ+YxlnqeIsAa2MsfNnJQ+2YyyEduoHla1VL3F3BqDvYBKFY7hpz/96fHxj39CdYPssSJ/PfzYc9wzgQf75o03bo2f+7n/aXzkI//X+Lt/9ycExnznO99Z1F0tJlFhl1V9gJCsGv8YaAc7rTWxkqvokseu/dUBGDqn+g5SMH37DQVrosDt0GsH22PDPwdWqinmsCcLGOBFtBbEErSnk83PRnK/IFNaVPsX0QQ5E5J1NohRm6JrtRYnQUgVU1nTopfcueOeTWFHsJbJ0LSNjS2cRQPqPtXB02Gd9W00HfQSYQgDEzoIK3aSJrOibdXJkkBX28vYIeLg0oEdISaJ26im4NH652yaBOibOjShqIquCLuDNj5kPZO9U7YwoBYOKw/cg1iCCwTwomubrlUbLSAptEP2iOqfoP9GUbeS4owO99x9RA0oGT4HcM74CTCJeA/3yXX4PU5fRUpEJ9xySwX2H2PFNdpiQFQxNYTmWnY+cahbE9tWAD3s5/vACZIqX4CABptQz1QCIUDS+1rOeuhgpd11L2scgnZ7fGwjK4Hez1dfwcy/zxz3MXMrF4OeCliiEMszOGBcS90y6sLYcYAmZ9BZn6Ue6z6kJuw2FgrsoFUHkW9pA06UnF611zA4UmCPM16MhVIIJ+VIZaFS79P1xn5w8On1OlPv9Ixpi9B2RR3D2sUGftpD3Qux9W3C7j7G+4tTZEZMKHDQNlHhbOuKBAlcl7ktyFNmBo5cKfUNGEvp5ZkFdFQMY6qnr11rOUbndLV3nUFkHfA5fHftVFHSgbFFjyo+UsCFMa9KeDNBfDbriPucs64rwNzXYgytVnvorFbKRSRqFEdbKopTfZfFKyK7r7p5QB0zn3RP2RPKVj18aNXJgD0uB3EfuNZLVqhnoUcnwJgBv/bRM5sgZUAAH3wnSON5CtJwVrMm+jyse2XfxQgx64w1J7ZXVENbd9Vnr81o5pl5NDOj4mBnlHUUUJ4sP+9R+VLq5csIaQ196wO5DwEhaS3Fs/Peixcu6PPoU9rrVnG1dObSoqsxoAAo5Qf8jWCydaH4y+yfW+l72nOu48h1oehyL5z5M2W0AJiy5ylfYI02I8ozcr+tZbVooLOurQHkM0QFzf6oSjBjXhpux1MU+GgY2B8L6yDKyoy9gC1AOQG7qM5fMgvi3j2rfVIyktfDSmScmVdAx84Lvrkzgy4hK/iE3cYnhiZqMBd/46zbZKgUyxRVlWbRLisaGBhVj5WV1rGz7CWJyxWEjm/D78+eO6M9517MBpusnm0AgnOGua/qfkFzxgmaKq8vmKBnw8+PwOZKPTudFeKzzAA6+0UU2OwHmeXvnSGsoIwwrDFOj8YbZAi/8OK4c+vGgCT37NNPjiuXLo4TGtMTPG6sjTXUZRBL2FxXQHiCYpYOqT0592SDqB2UIMAmWZdt1QoOobJDtYcyiCDDFLcvlNGVklmDPg7wq1efWA6jKv+I8hPBFtMKcGCgN9rAKpMYQ88Achi11kUZucWgG2k1ZTHSt0LZPcEOYFaOWJ3Spp1ZyMpEYPTSJ0SGPAX/onjQVH6dgz/9CoMmNevDTwdyBLbp4VbJ5Chw6sAON7ttDiTrLVXHIy24om6rTNGqJhEDJnSmfYzkgFuUQIdRHNca+QZMNVyiLUYZtoWyojiE+61xChe+/62MBs5G21Ro0xvp12HY/n8SHQGxccqcTaBgWk3GrfDE5m5AWIdNaJ6cEQvh2IG3AqYzHRb9USAep6UHsBzXZORYPyBPNjCm5ikDPBXlFxFWNinZsY6pAvYo7+lgoFH6lh2/mb7DpvZBaTU67qUONGtXwUNUCYu2acyDOjXjYrqYgwjRIacaz4r3QG/4r//1r8d/+A8fHZ/73OfGyy9/PcFXBFHyHvaesjaRj758+dL4wC/94vi1X/uX48LF81HIchZOPeqmwuw66F13zJP2Wu6rWacGBhUNaVaymTmjsrBDTxUI6BBOv0IMalFRZeJidAt8VOyHa2CgmT8jhu65JTRvxwICHvfsiaBurE0XnluwQsa4tLDQuwJyB+SyA88hw6GUZK/nLqIeVvz0YVEqZ2mQDg7diqUZRVnhOIgdK2Xo960iXGZCs4vOiLmdSOej4E6dvjqPcroeE5YyQulAVkEF9PL79xagB9vnsYaKAzBnu6F9cu7sEhByDzxH24ZUCIVDT5k4AYBBcLEEUHnW7ZTzmaU88TnQc9ybctVWo7ZITt0SaHpv81zYBJwD5hyHjwOXcS6yzliWbYKNhHZjxVdfZ6UeW9TWY1KRjNJIlZELvZh5rYPeLJID+lVvrop12M6t7lcZjWRYRZmMk2Mw0PRlbB5jqixIqH1iqMCyaMsiGDgpjXDd55EywVrfCpxdLkFs14AROjXPb/vmbLvtljOZdZSaDecc0hppyw2BJc6sWkjBGTSpuYrJYOCHZ2ntsM7F/E3rZ1IJlvJnwNY6QA2KdG+pU60zrNrCZOBbsjCv9SWzE8evPc7qR/AsCr7TqqdAAQ6cskkIfkSVWcF7suEFIhpsiTWUQK5BaJH9AhVcS3OxnN3Ohi8CGwloqzw7A5sNknjWysUTHDUz0bOAAJa12vtRQJh1XbCxGTzmm3XLdZizgrbzuq5fIwB8qs3zuez1p/RB1qdZTW6JoqAz9WI9S/o7jX8CKgWR6QXYzDuf7760Bn6U9aLE5/59gz7JAMqWpAyogXXP5wI/PB/nuOx/9nED4jlg4++dIz5TIFH6I/Jv1q0sd85nn9FW7eV+8BPmdV2AsHNXW1kfqgCKgX2XSXUetYdoCJ9WJPUz6pPwmfLBAlAWDKmIjgAgMuXxvQx4TiUMySxqPeUsJdtHIE1wZybDseslY4/KiOoYlabMvwnwGjg7M0VrHWfM+FlQZSmDSJKC56ntNMvP9HuNSYAKn+FWuO1Zz7MvwdwYCmItvmJaruYm9HP1BAxzQgEXPa6jSl1xP65BACfwgaw2tYFvOCDj3q9cvaLawPrhon4Ta6yzHwEmnZVfhCQRe0y5CmcM4LJZkie6DusFH/b+A6vKet4NBPJ7xqA1yiuAKe24UKq+40QPa/RRX9BkA387kdGyg+7/lthYdb7jbUD/BwSEclGULbxz47XxpS+8OG6+/to4PjgYz7zpqfHElcsDcHB7a2Ns7W6r5cTh6fE4ADmOEuSuZNExNtA9QXApNWShsIDIEELFWVdQyCI8lqCEaX1sMBzYWW6eCeBpz549J/ELKaEhoxtqIVG+6oOOidxTxBn0mc8H8ebzWUBMGNF4UZ1VhmYl560Vmi/VfYUaqkSyalWqPhTVxEWp00I3NbgSKCmlRz3DvHDr/Amp1aaiToh+i66Da62JxiRGV4FoM6lbm9oI2jQy7jnQQ30iQFU9TvjPGACrLtkBdirci0IHGP9jHU11SCzWZt9EgxWakiBgayso1MT1jyKjlC1DG9PBGYNbsRUjQs6AyhgH1Z6zlZKzj8iMDKRkmS0K0Rq+GkfXUvo6CvASRPW5pJgq7rjpoDVYZF50jTiUVXwFOTl78eK4/8YbQotKE24TbmUSRRuyGmzRYtW7BT1yABLjJuGJXavBpr8P7zU9w7Q6xpmN3gOITcvcIICgIvII6dToNnNlJM6Hc9VwRf9MHYCpLefHS//5pfGZz3x6/N7v/d74xje+uVwP+rZUs5IlYwxUN3dwoH32nn/4HtUO/uqv/u8yVMyBlDOR/BcaaKUw7sEBrwMwDntlyDfhy+Owu3l6nSQ3A1+1Cemc6XAkiA9djozfonQnOW5ErVZodDNzzjyvZNMZr64POb2p7+Dgg++vgyFBobPbrmWQaidIJNc9eLjUHkihcGkobTpbM3QFZuQAVGY+LUp6SNVZ6VoxEGFQqAdq2GOhkPigKvUOxJvDgKybexahlgnQdGI2BbRqUbxN9ZONC7Wz9RU6aLlvqfa6lraZCe5dmTmEb9RzL8AX4EzozBwi3iuulVHfvz3EZyzUpTkOladBZgEYak65H2obZOPI3ikTvyNJcMaHcW/bCfcWXY1N90idJ1+PLLEV2lhb3A97tAI9RvPt+JeCtMqI4XC6bsxgyspJZs8wbzgjEt3QYe7sZDMKjB3rEpSb14i6lJrWBvRVSy4tR7ZaLVgABZ0N529yFCNeVJvbLJsBSAds7e3WDKKZAj4vLQTk9iecGTgiCnpCX1Ywr9IEU6a4X9YRgb+A0yjzEoiv9ioOlsE5qb5KhG1He585tMNiRT5+kmmFmguIw70SSJeyxvNwprdNEGce5xfPV2DPFCpnVOdARah7godmc1qTx70ZgHWP09KguP4STOXMkoMUqrOfahUIlPbXQJH903OrYJ0CtQR3qpdVbe9drT2+SlOdP9duw9qSheNZ1AT83LnFxi17ZeoRx3M0Y13HvJROREC4f16jMoLTU/k1vU6F3AqUNgjyrThjiMPfDKsc/Na/JQPHeIjqF6CM9VIRmjrtXaPyLZKln0EbfiewKoEF168/0Wdu8LyAnJkT7n3J3NKHOgCA9CDCDOj6Lm2966hUbcaZmus5K1owUWsM2jA+Up6/lFbWpcSjuE5YSE0aVPhGtY9JIsyN6RuANZPF9fisy5cu2c+NkE4zjWU8zBTJlhYoE5u6/7IVXE6zv7T6qv+HL8u1BDKplntS0gVI11nsOtMmLLgvgQixXxUq4e9q1dRMaCnWuYbsVTKgLY0AfGgrA+bYvX9NnRXYtpy1ZuXMQFjr0Rv8CpjkHAoLov55Sxx41v6OfdS12ewn83EboTv17jQLRH4on/fA1PmF3gxVNOcm90gCC5+Ps5b7evKJJ8f5C4AtKYdRLbsz6wowlbxyNrrUTbdFQ3Wetmi0ZkmdcvQneA4pPxPEqs2PS+ZglzAnpRe7NtyAscsALPTDOQfjq6Av/hJ+p0B6RCsFAtgfKwtMAH/OGkRluDfbujA6vn+GUObMAeHRwbhx7dXxlZe+OO7cvDnWTo7G255583ji6pVxSq+wtVPVD56snY4jgsLjQ6G+0EX5Vr2emitjvChUdysKlGjIFUHcsNpoG36bVMUm5fCgFkoNGoNE8gCkcB0Qum9gF+7iIAs9ZoBAKg8XrraU5JoRS93djNAJaUmPMdU8Skrem8rOgWlQM8I0C8p4IpItyOLnnqzyaCGLOoVVKFXbi/Q643OrbMZi1/NsuhFtv5YC/zg5EkzByCAXL8l71IqOlsB4RkyL1JRmWvRYG1ZiQF5AdUCcMaMIObLPybDVMCobmbYCvUcFZG3OXvROGTLH06W0aiGnni/n5VILg4NptNwqnTLgyV7Y8UsLCmX6aGybHo5TzYY+M83dfc1VLU4PKR3M4U83S0cgzgZW7YYObAf7C8K69P8yHbZGqVmkotc6HKtGliBVB/wk/93DUQd0kHx+p7UblF2tIyIGY0TZTo4anSa49RxHPIj9RYY988jn4YDfuHFzfPzjHxdd9OWXXx633ri1ZLcamLBx2Q8IT9y9/3C87a1vHu965zvHr/xvvzL+/t//e+Otb33WSr/HboiqZ0mmUihnakDsoPtLc7NmJLz0Fv9362qSuQMcCIVabVtkrLxo5FCUboaIVf6b/QGFi5eJ0hWFTT1PWAHm8JufDx3OtoS+Y1DrnC3W+AeQ0MEg6lwyRLnP1hjooZT1MIItldHUoknYYhH2CYUk6sG8rc5Dnaf+rqio2AfNWpb2loPdNDHXsODkiG4VGiL3DijGodOWBKwVB4TQrx2g4/zXdlGTyzMttbMJhpjP0rhmAZcePLPjqsM7rSaUkU4NZ+ujWIMW/jAFEaSVcVPPM+z6Q/+ec4JARnY2kt0FP5h/3tPrag9BRY+QBHuB52RO++zKRmX9sdYYdx/AiB/ZwW3vuWbFOu6qDQyC3QyfWr0EGGvWTgF8Gn23Pg6Hy8yUVSsi15U7o8JnMBf9eym2+hvBSyjD3o+pHUmrFp6ntMmi9DoLRfkx4OJ2S1b+1GtUY06tOllA6vhwomgHYal2zg4CYguNuS6yddxCy9lXAlJMr2wwXNCKs4o9W0CK1yBqVhaNt4rr5evU9GwpbU5Zv9Tg1Z7J1mYMH3l91ls/b856lapWZ3xxLFeKOKZy53P7OgFGoTz2fkuZs5jUgWqMmvnjp8DAJdtvMNNHpJkp/GM+d7vn2uuPV5Sup/uJTel/dx6XjG3UOA1+eF1gE0X5OnPG8wctnoxWaggbQAvsADSvcExa9SjrnuxE/R4+m6yoavMyJs2S1JnsOl0YDAFX2YPOvDsTooAg7VQ6h/UtuCfOXYHAyfbIL0qtHM8lKl/WT8/ZVbZkw87xJALW9Vpwgb3Gc3AtzghR91LS00xt+x4KNA/roffYDOGsTdAAiPXOOLdkgT0mPyC15KKIpm7TVEXvEWXKow7a+2xiQO0PwiqqPyAKbwIq2bYE0xWoIVguEMlcsh879iho4hPw1RYpqp8MqFQglPFhHlhDfB4BIXOvgJA+1WL3PVStJEFmqdasFY1bauZrM/m36lXjJ5X+yeubzDCLzT5lkw/NdNU/buaa93UNzn73DGR2b9bG8Mzcv7O6ti/yw3UuuK0Vg+nf2W/ReFAikpY/6mt4+7bUOM3y89yZmm+qM/eocygsJIlspS+5zgdqYUUzdZDuuec8MriFbSUoMxvAPqaDM/9bQXP3yWGAlfjDrdN21nIl5uRrrXrSFuSUrxlgx6CR+46K3ptg+G/JEPJ2B4THB/fH9ddfGV/7ypfG/dtvjM21Mf7OW54dTz5xRTWEp2SsaDkBKrlOKwnCvDE2GZzUNdFzcG2d1P35sb0JqgaqaZoo9YNHctZMdWtqmEXAhLTtBEaiAwUacPnyFR1GDCJoZLOC0H845FjIXhQPRT2izsXyzK3VEs9PG2ameNnYenGopUMyWEw6E+gUv7Np/n+i2RgvbYydbS+EFInykmYblk2+7axSnXE/C5u3KqDUO9bJ6usi7x7aAvdB8OQFhRFyhrXKhxby2baC0ISE1qkVehq53gbTzajMDqApQnaaaxQZJ8hUuv6mDXgXpg8yDICbqdtRs3PA4ivtAsMjKk6cZSHcanxvlNkUgPQy02GxPbY3N9O/xQi7aj6D1Cp7E0e+qDZ2R5moyC6LzkbQd8/GU05OsgTMmekC4WifPasamwbl5vrTINT0gjpmPZyb5XVvGFPYRI9LtLygqlGj7DriuqX86bCaRIQqJc8zzmIVHlePn7O2PoChMHAfVnl0nRfZwD/7T382PvmpT40vfvGLCWLZp6bU1klSRg3ao9bg0fif3/uPxi8899z44Ic+KABo/4CMQxusup0DX+655nYnPCNUNP2e+iWkg02SjIvuH6KJK1CrIUyPq4iQMA96H8IZoTMu/fy01lz/0r46yqAn+yjgIY6oPTQbWt7DvKt1RLIaMvJqyG0Rq1IDa4fURoAa5iB8zKWdHSsj3r2DYTUfv98+uAhkTXdXULLsdR8Mam2TYLT06crHtyWEAKZkCLvWWB/YJQ6o+XfNhhL8C/kL7Yp1ig3kOai14EuHLyBdaMw6SJN9VpaQbIyu7Tk20OTDrQAI/16c7qjB6jClZCAHmsoAQnVkXakmdX1D46w2PSlV55hmT3n9QRW1MnOzTKzrBhlGeZ3Nqz1qQKjfhU41Ox21baC4OEezc78EyI+BN5V55zOb4W3AUMejjnSM2xIECDkODbFZE97D/FZNkLHlMG4WrSBVa2haq9rx1pyE+uU953V17uw5BYpMuJgD1FOnHdAcEBLwiY4puq5pnziNoi6RfQni7pILwASf0/OzCyyh9j/UYZgAHlv3Ai47oDLvYjUko16Hr7VFSzYkWSkDp7ERzVrHyW7wWANSm9Fzg/dWzXIOPDsPvK41bQIHQmWTQ1f6GCJUOUuUNQk420x26zO1FqcgpvNSZ75Ocq+9Yt/YMRdtvEI4CYQVPLZ1CxmMOLP8vsBFM2Lzudx62QaaVUdt4Mi/2yB8zhKohVHa+VSpVVnp9fWBoinz1vYKXeN9Tttu2+xmz3hG7LAyrNSBJnBtnW+dd17PdSqmUkCFfcnnKcBNJmq+r4JBpYpyD+wlgvJm62Pmtd4KFDSJwDi2Fk7nQSiTynaHtth9ZrD1oZ7HjB4zVQpQsV7sAzqg6dw9klgQ2G3Ak69m5crAkABc6pl5jgqcdV2yR3g2xoWAn3tsEMt7m3Ft9q0BkBhQ6d0ofYNmCB88kP3sWSngJaDveCUAACAASURBVPa765nkC9lnzgiBow8Bxu/LXrG+mjFtwNZeeaxV7pd1JrXuZOV7BjcQ6rjzs2CaNAMyvvO+nRM7tjWrWn7WZZl3st1hbsg2RtW4NrfBkYLAxheLerfBgo6Rm9VbSwSflhgDDQ4U1hfgKaJSos+KFr2u0hL5YARiSU5I9yO1prJRqVNWiysAT/mk1TqgNMcAup4zGgAV2+NaPI9qJjNv9WV7dq3OJYNSLWepH9J1WJ+IudFnPkwNrQLc7b+NMtow6WgcHdwfN15/Zbz8V18e+3dvj631tfGOt75VAeHB/oNxjNNDILJ+qqAQHikHPK7iRlCzHzYgtMiDee8sFsQkQOBBxhsQ4pCysFcBIRnCu1bTS/+QBoR2so348n6shfrypZl9hWV4XQfLG8QZGnuuOYZKmVLPqzi5MxJchUHRzh4LCJPubUEsk6w6oAYqiujt5JCmlupRagwrOFPUeIUeuxC2RoTnw3F1LUWzfKv2EQr+ojpWykbr3XTwxDg2kHFWZtXLCmMsdTcJ45gOy7VAjnCOfVBZ3bB1jAyeArD/HwEhRhgnRfU/QlC82RRMyunelBERktei7SDwEiHRxjeRumhWMx6qjZHTCD+e3ls+BEvZ6KGLAVRgc9bGWCqxodjAtXcPSeoYTWloBsuOSw+JSdxmCsZriDsHOtygw4YSg6Nno7QntJa/YawVtNJvrP0hW096YrTY/edcm7kgX+oROcbH/r+Pjf/nX//rceP6DQXTrump4mkPeGrYjAyiPvjkE0+Mf/GRj4znnntuPP3UU1Qcj/v3EfUwzdcG31kvnCZACDkVmxsCYOSEJbOgYHBOcydTjBHinqsAVkTc+9I99h4PCF1XlxoCgoeINimblUhzMZwBVFw3aFoufXdcv+K1wAGLPWGt0y9K0fi6jTMGnENSQc1jASF0d2eVnb12v1KDSQ3uARO6P8WASO0Yr2v9kWA37SmPfXn9c0F+nfKuC9W2jKE+Q8r6HB+rxgH7Z6orveT2F8dNTtjOjiTFhYY+dG3EApbEjmlvZL+2HrrtQmQ/1QPPIl+ADc6Sbuvw5L0CDDJnVV3juvS/IxAXrStotNBPKHkABuzZgCJ1xgBAYHRwn23qrqAlGWl+1x5gtW2PZ+AbMDdwaIagVNo6G1Wc4989mBfp/thGft+gTRmLtHup7eBne9pxX6wpnCvWm2qGK5M+1Wx/r4DQdHgL0HQ+6sA2e1EgqxmYx+tZcWjYc4w7ZwLjUJCujY0fHh6INs3cze2EWifoDJdLHTouHT/3fZQFWOhgnNEH+xYLAWyR3YytYrwYA+yqaaqmkfEZctqWTLMzu3WmqxrN8wtsa7/M1Oc3uGu7H9a9HeyINKQOs2OpOUtg3ZpG1xsHlIoq9ZL9TY8118TJGi1ZYTmPcYQ1tgnumpmoI1y/gtf03vhvIffs9ykQ7NneOlqfy+wTO4UKJsMmgRLHHqFetoDEXK/VIKpOI3PQrGTpoQpMU15RMSfmp2yZAj5dh91nzbhwXcaB6/I+qclGgVcMhWQnu6caTPQ5eb9qYyMC0rZTPVO7b3mdAehHv+YgtUAW123LE4v42Vdp5pLxAhAqTb5nPp/cTCJ2B7+GvVhmCvdUAZQqrYq+mKCrdD7t9WSElqAyoFJVmZUwKbhTwQ9q1UOTxj4RDL5GK4goeMqepq6yPprGpe5pAl1RQQP0z39jrLSP4xdJu0IlXaYcX7t2TTbriatXF+G0lqaw1kioiG6YGmLGGP0Nqa5P+7k6C2UzdB0uAKKjF52RnFEFexvQtQ5SmcvOe1kbOzsSv8FH5vzGf2i5FWuwmV7m3fuOGmXTuu3Tu1yF8WO4TKEF4HIGnfcb1PW5zVwyD4vvrab0jSUMdop9k/7UC7i9lM4gGGMAuWr1OmuURdwWZRS76Qy4GV8XLl5Qc3n8jQUsDBW0Z3Yzvw54zdJRaVKSHvgSOluShGnQq/d3C4V5JTBbQN/mDxcQnh7ujxvXXxsvf+VL48EdAsJmCK+OhwcPxhGb7fhQdNETuLXUfLhAcWwp/UojV1NGt7bo3Qdl1K0pTBl12wkWr4KZEzsvDA4ZQlBiMhZ8DhPDQ5ky6gxhFc6E+os2Z5rqKkAxki0jlswOA1DkUodIike7iBpZS0lIjY2dZbJTKQzKnxlaWpu2i7YWZ8+0Tehp1PO4jqwbrAZVB2P6lzlrdiynokiPBDeSoZwDUy2yLAAttm0UL1FzdQpfBa9RHG1mUMY8QZWcVJxHajv17KaOzRSP1vqxQYWoS3HTdS5SoYxSmAQZlKGjntOpn5lGuxS4zoZLstKrg9hHrdENGfT0hasyYVFRq5gZnetBV0pnMwJFc5qub/2S0eocLOlV1ixu59Z1oVaQwvhaWdF0Jx3IEvWgwNmqiEWYuOZC81FxcuY8zbKXBvYAJ1C71I/IQjSmFjibBEpFoMq8q+bg8mXtA4wSDrCcMyGLzoRWVXQlhJGgXAIeLnRHROYP//APx7/5N/+vnkX96IT+GzVTlkW0BurtLI7x4//jj4+f/dmfHb/yy7883vWud4WiBCWRw9/ZX3Pc0+weAEJoPgYnB0/mW+tblNEIIyUryB44c+acxtaODmNhg9saMR1oMVxHchyrwLipelJRNVOEzrOZrjnTsw2aNNPOPImyl76Okp8+ObaC2CkBjesFmRO1Awi1y3Gm972/7AzLYZENIGO4lQxJGherGa1rKxtMCTWkBiNCNaUy+0BYtaNpMMjnt9aDvzuD7gwwV+dgnIOhxdHUYUvNggE2KeYqcDunOZONCJWlB3VtkgSpUk8jKlyyrXP9pHp5AqZI2Wxr6R95f9+KtWqpEnvJs2PHWcOgzOxDAhUBPJuW8IYyyhpkzDmgyHLrgKcmbIO2CdRiODvv/Tdk74RKg6a3j9wkE19BHoAFoeudsdhArRPQ7NB0C6Q0SKywSOleyl6mHmqeLxwSHF/WkME8Z7YFWl66ZJEcBfrOoLHW+czSjbTGoMglu1lHSqBGqfZBwkHHuWc522pIb2eOsbNwmm3nufPntA9QGsTGc78STZDgVgNNK2DzTf2Knf6VeJnXIzRRg17zWrSDZFXj1gcJYFMdnfeG91hq2tVX2CCOz2Fnn7nXOsYdnyWQieNYZLyy6fIBMi5dsxqH9Lur0/OI0umU1dLdPfYZDSIaiDbDwC2oFCBZwQqraB2orY3XX7ObBSAKSDWQ6pkmuu6JlZfnQKR7rGu02fACZOyZttro2UgNIf9NGyetJ5WXmCI4U88FjmYPF7xQFi898fp8yl5GTKfZrwa8ypInu81nSek7YmidU17b+262hHGbQQ35TFO7C9nUtuKJgF3ZEsqWhOrNM5i+G2GOBFMz7XAVBLhkh/eKYZQG6a3ZZV/Ofk6zL9wHlMkG6g2ABBomywO4QxDUdeEabgdZUjpNZlc2F8GWAP/NlM/rY66pFPhSQcMEfpzd+IIGwU1PFP0VWxg71L2icyiUxNqm7pH+rUFN113ZLLJDlGfduZNEy+WFyiuQIDW9be1QW8ozFSDSWqhoTdZbgaSCDw5ewnDLei54wLgo65pn6Lprtp33cr/4RKhvkrUsyNWAmb3I57EO5KspwDvMvnCQx9mu4DD9Sz3uDqQEfoia1ZMdnwxw9+EiotX4QyrLpffGTrWvLXvAbZtMTXXyglpql2QJ8KXlz65rt03dNHir/Xz+vOaYsp2q0TfQLJfRyemoypd5lGCQ36sdxqKrYj+VL2UKFxAhWX78SBhAxAw/uIbweNB24vbN18fXvvzSuHf71tg8PRlve8sz48mrV8aR+qAdjH2yhDj5iMyksSsB4Y6MKaIyOJMuTqd+cHvLojJrOqDIVmyMtTiZTCgbiZsnQ8hC5aDtYuHBTBl1DWEP9qJZCzWFbIoO/RjE9TU5HyzUKt9V/GCFHDi7xj3L0dh34aoObVEv08MkdLUlKk+gKlW3LJYiDlLQo3j+wnl9lgu1XdNz8aKbtC+ZkeMT1XaBprMZTGV0/0SJhYQ/zOTh2LdXIg6+EDqJ99i5LtdZhaZTls09cqzS2aLnJUOatDv31gCnNT09fIvqimqjnip26nBSS7OSE5sMTyl4DeBkIFJ83r91sTqz4prBBlX8TVkLoT5knR00zBtMgWoyZhrYfM3ob0UmhHClCS4/CQqW+rCopKl3IdLAyQ5xfdefOBBvprfGlrnoOMthT81fM8ntSalAI60JKtBjZ5KeR9ta53DWmxW5cvnKUs+hQyHiPNCy1RIhKH4bQ2PARJV+eCDjTvP5//gff3/8yZ/8yfiz//TnUoOk5oh1Vce3yJmc4zjdH/rQh8ZHPvKR8RM/4RYTGC2JkFCTtGkxGbKWvF5BXICWlaiMAwNn2M7p2VbONDRK3zsUQgIQq646kPDhZ4ov48B9PUDcJb21RGu5fElNcavW2vnu4SkUNPRGO4CmPNoY2vCyn3GCQOkYNwEH1CRC0ZHyIuCKKZ/KeCQYZw24ibkD6QYS3Dfrus2ELfKTALlF22trqddy3UDXR50f0Gt9TuiLBULsgBpEqGPA55MdFD1vy20iWFOlJ7UNjICL3ciq1xnL5wnVFojlzy2i3VrMmYbOPbRBvOsdnCFuIK92Khye+qXjgqoH37x5S8/9pjc9rWBPwkT0WTo8HlcuX9YaUSB6lPqTaQ9z4IvGpIDRoInUZkMT56VyTORA0l/PqqFaz0fOvMv5XYQDLNTRmtGOtfeSadd1Cvlv5leHeujynZM6ig16qrhYB5P3Iveu8yhBnFgG7TeWxvOcUULekynovQlcjBPV8woHkfHlc+s4O8vojJixylNlgrkfWvXgPOEcxW9ZAA/VFgZkWkQFlv69VkL22l9RORsoNUA0yBudgIcHGmPOAfYOzylBh2RL28uxbZ74DOaKc0sOPHsjlMo63Px+bvjNe0QrTDuEJagPpQp7hO/APcv5jtJgA6JmLL02Vu1AHunRmYbgqqVtO4L0reN9pUGaQRAQKvQ/jdcU7OuMTI0VYyzV4vSvLCA9r6eeYc0E1ZFjDCpexe943fVr1zTnZLLk3OtMNHNDAVSAjkW5eBJD0jmbdSlHO/V/7Rcp550m7mRz6UuYGm0ABsaV96BGyVzPDr+c5ND2mkVb/KDURvUMbF1zs3w9f+TTRbiH/+YadfDVduLkJGJaUzY/jKGCWw1Gatv4nAYXDb6a2StIyHj1ffyujrmc6ARcXJ9zp6JHjEED3AaevLYOvGwENZtq+0Ovvr0FGGEvN5tYCm193CWTEyaazsHcH4GqwI8o5jfjM1NlncxeckHZ+7aNjCWBbQET2b/4N8w3rCTWAfvXmbgN+UHKpiULp6CQIC7ZMtWDnp5aywMgawJSVy3HbEv6Lb8ufmBBi+5v+eibmxprgWDJngq8CohX4K3CNZzPZebwedg+Mqwum9oZTzz5xLh44aLAMrNx9peyIXxJqPc8o6j1UQyt3fAAGuZSbSUZ03Pnlm/Oo7t3rIQ+Z+JJKBBDACJ0Ty2U1DNnJHIJOMr1AI7dX9jMCfxAfBPOxba2chLYwGT9gMY98706IIQ+bBtFaUD9aPtUVvUnucL9CGxFjfsHB4RH4/TwYNy8/ur46pdfGgf37oydzY3xzFNPjsuXLoxjnERU5UAYMQQba2OdInOQSoISZXRAjkAfWdQ41e5FSBBI03qa0wt9TpEzjgKGmEVHMMjgqwFzMgsY1vPnL4yrV6+mr5DTwXZAqQkwpakoEQ/fw74OvZyJtCdoMNhA0gZgVVcl5yBUDTlx/C+0wHnz1xjJiG2bJsW9F4lRj6tMqA8Gq/TxmXVE+FmUSSpSBLA7blXQOiZlYOIs15g6ILM4AIex+wY6YKxTrXtNhsMHmTMxpRC1/qqZtiJ7RRJbkLqMa8Q6Sr2xD7cyT0bDYkxBYFI3ps9NGwj1fsnzuwYmsurtlTgZxNJGmx0U2pQCYJ7H89eMRgr8c0tGhayq1oyv+/896uw1AVRnBQOh+4b6GhU5zVEcaSmw0cbkwnkFiovXlUDGWaVmTFx3xniqQWxajyxZa2UJPM9yDFIE7EOCep9zps6llyXZrB5UrhOxY6x+QTu746//+q/Hiy++OD760Y+Or7388rh+7fpSL2nnzDV8fHE9jAgZDfoMfuAff2B86IMf1CHG9cnGKSA8RXDEPfvUkDU1aG25oZpIzbszBRpHKBvqMQfNLjWVyXBb8QqVYNMWWLPN2vI8zdYJuEhja8YA412KRZ3CGmIOiEpCs1b5vZDIqV0M40NwrL0WgILx1v3Cp0/mhb3UlhXNAmotLcG49yvPxf03MC9zgf6NoqFsbul6zKEQQdA7IYI2yIwB/y1p6zhfDsBPlz6Vq75ZbgRs9THXe9XJ4j3OFK3QQ17TjH0pJM6aRplTWVIjh3PPSMYO55f7d22Q96bUZMXWSF2h6pZL4bZTxViIPptm6lLTOz6WzWZ9Yv+g+d+7e29cOH9xCQoIYllXcqjIXufgE8gYEIgBci9P10mK1ZEAgHVUJT4t7AirlFKp2nAEkdL3ToFN6yfb7mBq99BDtPf/CL2vjYYrBJRggc9UMBfUuzYap4rxa4bBdiVrbntbv28dD89bapfpTbarPLOENybZ/R7w7W/Keq+iXtU0eb/O0UUt1cAH90SmVW15UpNpknnmViq5zjLX4XAW31Lyup8E0nVSWMM4lGpmHdSgTvjKTrvFTr+aQeu/DQg6+9zAfW6lUPXt+fy0n/BgyZwWGGkw3/ND4zVRp/hvzjb3QvU6Lmgo9kYodj3fG/RgP3EsJeLz2LMIiF56g566hGLqG1ogu+rBDQqX9RzqqvvgWjDL87ASgcLuFLg0iOpArcF6z+9mdBQM556UhUZopsqarZON4z2PazM3CiR0DkRNlXIJAuW0RuA9onxOrTSWsU8Q2XtrsKoaskUszPuVgF7ZxjCa+LyCMTrvst+bpVXdVgKNAu7LemuGOuwsUVOjh6CfofkqmEtNbufCvUldS1pAGnpk6xbFDEjLBvZB7017N/Tyiv1wf1a2XvW1JChTVjNqmlyr2T1l9ANKl4XUNVC2UgGLrtHWVHYslixogI+C4DwfdtJq/GZ5FKwncCVLynnf2kEFMogNnT+/nAc8XzPVjE2DmAbPssnZO2VvFKjgvV2nMz18riWsz7ycK9jASayQvVjmANeSDgQid4raXCMKs5DWETwn98L9E/DyjFWVle+fPa+gV83iTd3ks+Y2ExKmC8OsFPYCCJz/VXRWHJL9KyA87aa6jxYtAXUUsGK75iYN4n2+tjH9qqG94xizurw+SDRFnbp1m6HDO+DzuWyQyXNYEJrfYyutrYBSusX2fqiA8ORwf9y89ur46ldeGkcP7o9zuzvj6qWL4/y5MwoGJZfKHBCksAio0SMY5AZCYyEIBCu3ql8qDNegGCJC4PYTBIQ47A8OHkQ17Ug0o4qxlAMOGk4k/cTVJ+TA8KCVEce5rhS56XR25hthy8ikRlFZQIkVeDBqnLDAzcThzMrwp8l8D6oGcXZ+TTHkc3Gge1gJTbq7qtdaHXKhUcT5r8qhaFJypKwSynN3YxTRVNNLKRSh3GrJWGUuk6VjE7BReDZP/qr5dDe96gKXHn8ePylXIpwRg6nXRiFJCoHMU4vxIyxQJ6VIZ+enyBHXn9HP2ako4lVkSEpZoiAYyW5xcutZVs4Izq+LjC2kYsS4jn+VybrpqjKK0WMTVW2rG9pIchC9RU3SdZDip++R9XTwtGptsm5aqRp339FmphC/dUlWZzO1tM6UaDlRO+O9GAJndOJ8ZE5lNKJe2NpL1QVueM1jsLRH0hLBNZLUWJmyS6CiTO3m5vjkJz81PvH8J8Yf/9EfjevXbyjQmWnGCgQbEKZtwY/8yI+Mf/qr/3S8973vHe9+z89Edpk1RT9ODk2aCVvF1HVXprFIhTW0NcajNUalsTVY1Xikbk9OGMIuke4XBW6naog+oNkPfH7r8lhjdt4iyBRDyji0lqXOhLKTiBPt7+s5VBMXpd9m7HHo2Pdem3Z6yw4QKi0akJ0x1moFNYSuCVnfE63HaoumlPMa7plxeOWVV/Q39idZLr7nrDyvp95S9iRqw487XiCaskNSi72roIF12Sx0UWVn7J0J43fN7BRRdKaK4nw7QmrPkR5Rs/NYB61N12EzELypp6kCVO8J13aatbDs/SiZKsgV1dfBpDJda3YqmoHzs9xRxrBtNPh89o7XJoe+FS4ZS555cRaPjzWndVb2zp7RayT9nWDC69DjUOcPe8xz0BpBmfzQIfEh1AoowJ/YAUjsp78lwRprQCIdpXBV/CiNkFeBmEV86twZINwWtY+1XrpTM9YVWSD7Aqp95coVofTt8TpnUurM6tkmilWDX+yCGm3DUIgqHusZJ+j6jetaq9gd9k8dJOa5Zyb72+UQZpjwsxkgbKIDN1POGWfGrA2d5RhubipjxXvaA5ffF1AV7TNOuNgZadnBsxSAEPUsoiQNTFg/FZPgPbx2dnyxi2QTmCefhSgBhupaBcHFOTJVqvvD1HcHhRUJUWY4tWHN8mmPhtJWVJ65XOYnVNTOkeY1PU9bX1jBlQbAjMdyRk5iF63D8j6yGFGdO/5dh7vCRRWrmUUyCgTP1MGC38w9Y6i69axf1eZCdcbxb6uD1Fs1uFYrh/yuQJxEjNQ/bc/sq5R7lBFSR3QJBpnbBHFq2B0F6QZ6ABUrKvQKOBBYFxGQUu8Zz9Yqi0oJ++buXe0zg3s+CwumlAnV+TMwbmV1gVcBDpmT1rpyX7yPueYnfyND3/XVQExBUtosNYiEKs9Zz/1iU9oWhHNI9NfQYt3yYHupYxMdWVT8M7oPzrRSzxdKKBRXCfDgMxpUZS4UmIfmXNtf/4nfN1htllj9deOrWb9hT3YUO9JyBV7bgJB51fnRrHJKMJhTBUgR25EPGRXm0sdL250zhV2nfa4ZDJJ/HzHDZvtlP9K6p9RPB4RoPRh4sS9pH6w9b1W+QS9xMRi8jt1+ycGc6NQ71Iw6CONZCgR0zZcRwWt1HUB4JaBoI+QaXeZjZucU5NLY0PReQjpOimi9oRmhXrsGWX2+sGYNzFXYizOF3zUWUFnRGZiUBuBdCrNmhmY6MvBat72wGnT3D/cgnyhgo2MCBADrpS9YHf/ROhm5+mpMf+/WtfHyX31pHD88GJfOnhlndzG6m8oQqnEEGSA2Hg9CICgO36n6ESrbpj6DINKk+f3tukH+RoZwU5lFqGGSc0ZW/DCIVAzGEhBubqqQ+mokzJk8FWBGRraGXTSLoExd6E0pC7UNnbWUOQeEPO+jAWGV1YSU77uGg2dyEJMmv6Id0h/xTAwQqFL6raH6eUDa+G5QHzcDZkGpWSUSuGlgzYLQDCQ4aQZsDoi6IEx1tJBOn0/O5r7pU/1MoRXdKKFfalraKDeIzRJYSX7XhbelvDUANtqwqsl0ds8bQxs6qFNRewyWarNwttL3zKqJrt/pYcu1ZZQIxLbNFccZbCAuJ3djXc4zgU1T8wqIUwCsmsdJPatG34GrjZNqn+oYpJcjn13AoAaggfFCgx1ubcL91plwkEn/p0iIh4bL33WASMp91diczUgmsaCFA9GVuij/llJmDgnGw8ENhuOh1rwoDQrMoLC5P5IOOQXrNAg/N/7mb/5GGcHnP/GJ8ed/8Rfj29/+tp6ZMe2zFyni5q3G615tP/3TPz1+4zd+Y7zzJ9853vLWZ13wLMO5Nh4e0B/uztgBwaKtxSHZAdOwFVjB189aE40umc2qXi1zM6nAVQjGarym57GXS8mtM91DS/c/iQlZKdFNh5sdEhIfihxjzmfhLGpNKkCwM0mtc3tVVQ6cNVk1wcUkthVNRCCEOMbZENc/tJalngW6EQp1e3uq4eIa2JrWmrH3sEul1JVizyEmelWylguCvdQ/u+fqksmL+tqCnqc2QNm1SQWQ/y6Njp3ANRiT1v9JjU49SN3QWohuMgWg5HV4GHtep0NTTj7iBa7BLHXUzn5l9GXITHFJLTbvlSOuNjntiedaWLV/CfgixbO1IRpOpcBVrxWavIIRZeEsCuRsv+s+HcQfPBJkN7CwQNm+AkJRtdMUXU5SKPAVi6kjybXUY6z0zdRqFbgpHb/BRIG3zsFsu5m7ItZdp3IQgvDyk4CQdVXxrtoiOa+TEEvRc63ZnR2VUPDsOHNF3vk3n0XmHwoSDir2gmsTCLZNylJbLdtlB4cgXaJPrZ+OND/PRRaBtaA1kSCP++S6rKf5OXm9giac9Cmbw/jyjNjJBoTOlp9aJTvnSVUnfWSt1C31/MpYb2u/VXaf1zXj13NvBjx6frW8wZTbCKEla1QQgc/yOK8YD5xVVddsMPf4nPc+eS32qcFnzwQFSRFz6Znq89qqomUutDZwCVqyRnltgWCu0dpVrsVncM9LENCASLRpq8u2/QA2SOJJETbDBnQv9RmZo1kgpJ87O/DcCxmWUj3bzoJx6dnOHlLzdoILBJcuX17WvdZOnPCOvWjgE623QBLPtrC6Ui+m8Zgo5J2P+nsK+MNEKhBTwGiuaWzCQPsjtOQCFwbEbG8YP+aP5+n8FWwGjCiNvEFxgczSbxc/KnOu1gWtLc7ZyTPh3/XzOhbcW/tl1mebM8OlxjKv3GvVbwtoaE0HNOu6rC8mOuNEA+ZaXLd1ogU2uB42p7aWOalNaYLAAZP7tGpPRtFXwFoytwbkHeQsdetThk3AD8CM+mcfPtLqZV4H2LK2Zyh1drEVVcYXoGsKcgN/bCPjJBCh4i85FwxEQ6X0HPMlf4SWKQTDoe0qWAz9ujRjqKD4bIozwnSoUFhbgxQoKTikwBSa/caqTY/eK1bZkTLxVo53WUjrgWcGBeMtUCaAmRNWrC1nxr0X7XvTWq2AqkuaftiAcByN+7euj69/7Svj5GB/nD+zO/ZQKNqCPknxrHTYHRAi8kLwQX0Jg6gAovQlKmoTbwAAIABJREFUB4VkC/mJzVKGKI3pRT8If5f/5uCUwQodQgpdMdwMPLUnVVxUnygtctPy+MnB6FQ+veZAPixMUGOpJsNR76qB6Ua1oY8KnwQ+oNWwaFmUiDU4EDPqZeU9HczQQkHOadqsIv5NBSHcH8g+gZBV+air2lqQ2TaIX5zQ/IdUg4JK8lnlgHMPOOFMoqgFaVJdpIK/WWnNqObyOaECKZCLYSkijyHAAZRBCY2saXqMEteRkdbi8cFShK2ImAVKImRBTVKKtJmLjr0W5aaptzUoRXzxKFRXcmbPAhJCEFu7tLZIMFsMpwXm1KmaJlhKbKkDigUJtBYRAvrmOTB0sObMhfoR7bpuld+L7pRD14qazj7ofo6OjEAvDahNb2vBtzKrWSt12tiYzGOdg/5bgUyVE6fGowoGQ41Ug+kHD9SEFKPn7LWfVYFTEG7WM/P36c/86fiDP/iD8aUvfWl8+9v/LfQCrxFTFCzsUAGXUjre8pa3jJ//+X80fv3Xf328/e1v11hjSMo1J0MIdRv0ikCw2VyhuQgMIcgSJ8cN57t2vUdcv+cvzQeAkdBuuRhG+KKSqXEWMLRS9WJMenjoMAhVS6p4U1aBjwPNLaWG58XQFjgQvSXAS9HpIqfKcqSov+pyOmwjn9+m2rwOR1UZP1FG7WRX2r50o9LcqkbXrHqzJjXSc11ED/4emp0fZWOz7pq9KCDA9YvOC5AIVbPAEPay65U1gAPZ1gul+xR1l4OcDAo2oWuYQ0josyT+H0r8iEBeoECyMQps1H7ELTV4vjr+ZJ8AAJoFVwA9KIAnA3uiQNNU+GEnSDXlcdazllAVYgx1HdV9ho6dgn3+zrWxGQWEvA5lyZK1o20HGVYLgjTI9r07m1XwooFy50BZjDiWEgTKWu5a73v73LPD0+CBsWUulKFRLWXWTwAg2Ab8fa696b7qOpwDnK5z1mIpcw1kGFsFTOfPC7jovsD+F+Wu42b1bVOgyfx5jJxFZjz0+/TxbdsCOUkB8+o4dT0x4nWCSrmds1sE5OyXlT3y2uCr2XnGU/OUuSroUiCRv/f5+F0Bnpml0oxC6+pqh+Z6d633zKtKSdobMPB47U4DHAmchLLZNdLXiIUQJ1Q1yQAd0xjxbAIbQkWtz9EMGc+D89dxKZhUUZUqlVZ4g5/sZ9ZRgzmJQaXmySJkrjtqZpF74vetsavjL/AIwaqAAHM2sPPStV5wjt/r7Asw1zNUNmBqldKsU7NNly5e9D5OgKdynohxMDYdF/Z4A4PauyXgVZ9MM3FqmzrWjAElR9UyIBgTBTR7VnY2lPMGifoZAK5K8A2WS9nk3wUhywxhzioG2Axdg7QCIvJPIyDHZzDO/bfaO9y7t6z1UqWrQtsAF9uLD6AzLVRd5oPXMwcExQ0cln6rCapqd2uzymSzLT1csotLdjZCLoxjexZ2n8h3TiugAgPcI/dQ29Rs4eMBYQXVBCQl+9dgrz68++j57GjWr7a5GW8HO1aw79x2TVrvwQyRjl2DcrGQQplt7SNjpaAvAEYD7dohxqxndQOxAsFaq7kX/F3mBzpw+0+2T69BTkptDH6IHVBaeYAnfCr8K67fIJt4puw9WBI8P75ZgVX+ja8i4DB9POVnhOZff9TlJS6vUGazGh8J1MUE/MEZwqMxjh+O27euj2+9/Ffj4f17Y29rY5zZ2Rq7pF93iODXxykOExkeskU4m9Dc2GzKdDnPxIGsid4AoUf21z0I6VVFUMjAKSCMcyOHV5klR+DNMDUrwAForv6JqJm8BiNH8Ea2AZpT06ydxNZnKaNC2wB425KjtTKRjVB9BGT2S5Pak4POJLTY3kbK4iZtBM9IF7mgzgnDwcIleGHDqy9bDIocNKiIOmgtT/v4l2uo4Hhb5XQOCBW0kfJV+t7qU7PaZKyd0fvWRAaZrFgNik2379yOg7gjB3emJJSeWuNYCoEMcjIuOjyz8Sw2YQn5Gj0WGki/nW873FVPVYDdpt6paxOXendH8917cWaLbCDBpOW7O184kZ0HxkptOiapKAIP934xWqkUe2gCUn+KiiFBehEtF46bIlVaWeXjheRJsjn9CcNn57OLjmM85HDlXiyiQdbCDdPnsWvNlJpHp7msrru7My5dvLTQtqrm2oCQ8WV9yjFPwMvn/u7v/u74v//Vv4oIixF73evWlqSl9x8YEdb87NlZQLX3l37pA+MXfuEXxvve9z7V6PpgdyNrbwoCONYh909dC0IwRt20/hcn3Fki1xU2O20DXyPeRvEOCcz7hxopSmyczgZPOpDCEqhh5rMkWU3mU9LRroc1QIP65m3TZ4ti7u8rWN7b2dVabalrDbKCuVyn1+2BO9crIXnN962bN5WNfdOb3rQcPEWw64SXctKDss9epgNz3IOn1K2ZZiak/DGhjTIB5DgHfS2oQga5RffcO9kgnonrg8jjVHMYg4ay7y9cvLhQs9hPzX7LiZucYx2UUc1k//FvMjjMP/sAoAEqFM8Hg8LZHdNb9PcIGXDoW/3YQZUDXmdDXPy+KfCPf9u5MxV8MxRDUfuTGa/DrbmK88o9WiTFmT9sjYS4Jqlx11vajjZzwftmNFmBRbJhSzZzYh4IxIi9m1Fe1nIp+5xLrGXod7rXOL3N5uI48HcBDFF8LPpc2X8hybHvdWoYw7bSadBSp3ahVsU5nh3RWRFwoWeGFmgRENs61dA8pMG1yzZwYhrUMY7NcHXseG+BiLYw0tjE0W7WRnOcjJ/WAesJICeUSeag7ynQWLaEsjYB58r+KSDkFheb+iyRkqSAbVrfo4CASycWQCkiP3xuKZ89W2oLFBykZq0Bk+oNQ69jnXQddY7lDE/iQ8rIRcCM1+q8hv4coRQB2RHhmB1OZQhTvvF4H8LS7vp6AQvpI1mAVkBEAh/us+PRtVvbsmISWZmZvUT2Qxn8ZBmV7U0GiwzF7BzXpuvMjrBIwc7aUwXgE213Ad2qkNum3SnvaV17QWL5eBNY0/tsQGz7kd6pyaLLTp2ejhvXr7sNysaG7F3FmJoVKvjW4KF2lfcyDqzfgnXNFjH+AGB8YSfYr9jeBoQN7GvbGSMCjtamNai6cvWqyyHI6t+7J8BmUd5NQqSZrNrg0k47H1UA5Rqq/4saM+8D/Ckw0iBe9izrokyYBvASQ4vtxyYJ5AyzjHGxD+Z91aB3Bmg77xXyY08yBrP6a9ciz4EvxHlQdVbAJr7KPqhfWRurNTBl47RPQ72V0miEKOf7lB8W2rVqXXPvZZiVQbDYhqx1PUtAYP67IGDPbNaXeqQ/eCCfVKwfBPaS+WQMeC2+F2uE6ympEoaHMqzb2+PmrVuLUrjYN3tOyrQ3LMCm7dEqruB1lB/w7MxTg17GR5n6s2flG8mu6awlsI7K+/GJWDZ8RplO2Hn8PGU0f3BACIXycNwjIPz6V8fdWzfH6dHBuHrpwrh44fzY1YevjSMGkk1PpKym9GtjjwGQ7D61JhiF9MvYYGAQweD3bk7fthM8IAtEIh2hTljQAOqae62xUKAnsMFrkNgAmgQEbdofLD3qOOwaEFVxCyeSgWDBu29f6J2hRDbYc9G1G4trg29vLQEhh2WVLiupz4L24WAaz0ocwI5JF7cPeF67Ug+VPP/UoBIHuw3T5bCksWYdmJmyobql1HVYVdV93+o4zQ5UDRU/a+RaC8eCbI1RjUiRGu5NWbigd/pMCUo4yG3mjyxA/8ZnNRvS37WNA8+xZB+SbZVhV/GwM1grR91pbwv6+G92iFatJDq2zawoOGAMQsvkesoypbWEhH2ynrYQ5Ql9TLz3ZKN5j1Tw1JPGdDMc3pVD64BKNKwEpj1cTLPxPDSzqHR91BIVMCmj4YJfcdsfrsAB1v+KhmPHi2cXIEGWNuIaPI9QXbJ2hw/HZz/3ufH88y9YMChCPmopsrM9vvOd74zXX389FFHTPMgMUjv47ne/e/zYj/34ePOb36y9wdo0/cTfBILUD27QXDTOv+WXoYeiLudnK0Lo+k/L1rsJ/KqvmhDsCMs4ON93jcLe7vjOd7+rWirWJPfyjne8w3UuCVpKB2vGuZmOJfOyuSlkWMFiDgn1wVRbDctRQ0+HEle56cVhStabG8fg8xmt4ag9IqvD30rTm+kvjFcVkes48vdSubhH149aZRT70JqGZjdKR9U+nxD0Zq0UhKcWpCifkNQcRkUsu+d7oHX8i/pzYHNA9XDk8+d13f1ZpwlEn+uy/k1rRdQimexzbmehz8qhzUY2RRdaEBlhhGssAqNn4x/Q849WlFHWD2uBV1RkpyIVzQ4YyXU2oYe2Wh5EhY81Kue7gZhEXywW4ppW18d1vBaQIra/h2URVx24C+AVLCEIbJ3u2ko5PBnHqs82sOA5GEvOOGVb0y6DsSBoXgKpACd8lpyKZGlFP5MQle3to2Jej6osNzNJoMCXHLOAaKVuLkFdRHCwTRcuOIAt3cn21XPG97ymSt0udbF7yKCbnbdmSeba7gbArTmTU5Y1QVAp2lPof0LUQ5PidV07pcSW3qtsROaIaz/u0Gl+EsjXmW5QVMo9a6aBtx3Xqd0UoFcEKObgw3VBVo6u097gFvurDEZqHgsQ8fdmUlhjRaCbDWHd8Hl8z1mmAs3NCHAftYUKmpN5Xs5M+TSAqqaYEbSIwZA1ZPuLhoMzEg2slqxMQBuBb8oaP1DgyZdq5UKFVe1SgAGTPVbAnEAifLqIPTXDW0ccO1JapHy5MmbCwqlqagMT2fyKpLQ8IWwnLt25Vc9K+uTRcza1v+y3KrH6tXyWaccdB+aIaxCc8BmMC8/Q9V9/pVlg3ottx4lvRl8DlK8CTQUC+Lza3643rYGpbUSBnrZAMcDuGkfez7V6xvZMmIO0rv8Z5NLajHYGP/ms2hDVh5KpDzDPfRVg0JmQOlitRWrzQgFVlju2ocGZ9m/8LHwXxlwZ2gSaDYpn37LAT5kpHZeOYce+P2vHao8YT+xng/R5bPjv2oUCEQT6+BIzE4TXCNhCxyTCQXyuKLSpte++0lytremc4jOZD746/xJCi4q5WVauo+841l7yE8BCwC1rNOrJ58+flc23OrbBsCZ6Ft8y2cXaP+ayz8e+xMcQFT99TA1GuUSjiS2XSnXvE0Ae/KCAUNtG3/tv3Bjf/PpXx61rr42D+3fGM089NZ64ekWKgxwZh0Tq+eZgRl303N6ZsZ3iRjKBClSiMEpAWKEZgkUFheNUmT7qCC9fuSLnE+ojm1qqjIv6jxtKYuA82VbRKzLTDcEgqM4hKfHWmOEcK5hUMBh1vCC4ei/0P7V7WKlFzbSW0ofkVARBWaiKoUF5szlgWbU08EHQYlw5VhFQcECwFzTD9XjQds6cMerTg4WMaQM0I+aeZE+8D2LX220uDnAFAzB+MhzhEasnXQyeGhhLqdXBBU5866rquGmjJ2tRJ4rPJrDiNb3/fqbuWUqJDshLYVnEakrZCLWIMSNbZhT8OAidGzSXQ616peH+PqXsemxYp+4NWGEPGayoutpRW6lELUFt1qXRKGcuFEhOdZxs+GaalI2J8ISEU5Jqmp2BOpB1cmzYXZvKvRHo03+mwS2vcyYFcQcyJBbS0MErR98ZVYIXrkNWgXtwYOBsB+uZe8cxJpi6dv16aNkI2NzXM7GmqS989dVXhUYy1ozbT/7kPxjvetdPjWeffVZrrdxyPt8Nq2k2faD1cGZvd2xsOtC28q9BDui2ZGZaF+ZA0gpeHAz8rWvGCLDbMTTAoNZODYN3d8ZXv/a18c1vflMqqdQ0krUUNTYcej0L1JQg6zPNrL2SsBk4TmTxdHAcH6ueD9UxbAlGUdL8qX8qGtq6KtbijZs3tRZFzwjlS0EefSHv0Rd1Y6Fu1KnlkKg0O/PHfDFuFVPB5jB/daJEtUrQyli1lkZZtaifLc8XYYNSiwgIRKlj/s/TyNZZvjpnfO5K8MlKqK0daa0I9rFUqFKz2u/NgUEafZ+ciD3AvUhpUJ9FRsHoKTaDoK+Huu2hv71LyBh7f/mAs6MMQ6D3e+GCs4y9n4rQOJByS4sKAMneBUTiPcwHf8cmC8zbspNj8awqrhmssDCAA8IqGBZ55jDhWXidFDrj8HRM7KS45YZOxwAMPIPWQDKrfHazVawlr5WzAlao5et9cFxgNy9fvqQzTJLn7UkZ9UHVcWqs8vxVZUwQNdNIG1yUjqQ61YBN3pNxqOOAdv2rxnZ9TXOMXdMeVS39ak1alMA1oKyL1rq2RQJrSZmiyQnquBUxBySz7YEaZZTcTApnvCveI4GpsBoqmDI7usp0ZF93jjqfpaXy3A2i5gwQc8Yaa0BcIGShu+VMnZV368j7XCZ7apXW3kcpsY+r0FbsSuuVQC816AL3Yh8EcIZqP1NiuS9ex1eDYsagQFMVrrk3no/PJyPd1wu8TD0wwffTTz+t8eA8cCkA1GVn1PnZcoKCQnxu65srVsRc9FqcOTx/xSkUsDtC0F5XvWjsHZnzzie/K/ihcwzBldQA89moMONTtL8sHylwPb0gHwfvYT+oLyvvvXdv3HrjjagwG/Dmi7Fp7z5ne9wfu0FTAyquw7iR7Wv2twFOg/M6/810c2aw5hvo1e7XNij4wq7s7Gh+2DetBfPZ6jOmCqQzeF8go3ZR9mkpVTGzQRZpauDO2HKvssmx4c2a894G3QUgu44ZK9YJ5zWgTdeP5nuqhW2Q3XXH30sfVVlU7ICzgGgNHGo9KDiM5kFBlXlMG9x2D/TZSvHuuizbQIB3MvIKsib6v+rq4qvVN2OtirVBWVTq9OegsGUePEPVYRkb1nkB2J5NrPMKX1G7zVeDMDGEVI5mBmLtTdeRbFuEyW7eujnu3LEIEutd43/2jNaeG9Zb8M4t50yL5toCgKbzlNcIIArLgzmC0SahuqwFABD2PTa8vnMDwmWuv3eG0IdejrwxTh6OuzevjW987Svj/p1bY/30eDx15bIyhCrNSDB3xAGCkUNCnUUCYh06GMqiFpAho0J2zDLPBC7HYoyuq8caBwJOrbMhNAO3PKoKditacnKigaOHXwUiOKwsDLK5LGQeXBkhOQZ2BuowqQGpnA+yPel5JgqrAyw1uSbKX4LKODClPaXfVdX2vIkdlOKouN+M6ZBCNCK3Tx0j9DwZNSmbOmAq6r9CVH0QK+OpIMz1SStUi+yOm1y2B9WqL5+D4PbdUyAelKvOWIPK1rS5JtG1g1Uw1IGajaW1kHo8Z518z8q2hVqiAzkqi2102Roq9ZeLmAfPLEctG1rCOKnrMg02zubUw03IcLILunfVsZmCuArurNykwFf1MPSrQp7fhojxlHR+Msbqxbe2alexZInaHJ0M3ELZalNPj0Oze2qFkoxFm9sLZY408KJ4C4U69SS8Xz3l4mz2us0OS2xm6qlY1cquZRUsP6Ruwllo6MKuZ3KTeQvn2PEVUh+akpx5VPGUbTc9mi/ofgRjGGxxyyU+4AC+tbFkB8V0jYok+0zqm6FzbW3awfb6oubAQEFpVUbfrEzZNci6VDbm8FhUQ5xR9tsXPv/58dnPfnY8/8IL47n3v3/8y1/7tZWIwCShzfzzTJ1fjGCRQq7L/aj4P87mtWvXx+3bbyw0H1ogzFkkOQV8XhQGKxKgwywZna411SNEVa2UKO9P16bWScf55RrYq/ZOW4Ks1JUqgEkwIXpWgqXOD+/tgcRhRUBR58rBOC00zukAwNEQjS/93eaMRwG1edz4+1xL0GbJzcYs2bPsA/YDQFYp6hxa7DkcSl7rrJYz38puhvZNQMhn0pKgGQcOIa6NrSwtt2tDWUn1rHX9rsadNjexY7LlORTbgqd0oB6OfJacE+4NahJ1rmoxYiXeOnJlSRSBzsHng3eiSSmoWNrhmBbJ3DYIrqPcvqw8A6BJ1yjPzmsBbDS3sSNyTkO71lyYO+lAOY5FwY9mNdk3DRxLneNvtXN1uuU4VLgigabsdcRFSvcsPRW7Kod53YqB2Hr2VbPE7VOpgD4OVzMoAgZYd/QxQ8jp7l3ZJ37Pc9XpbtnBEjQkg9z2UPP67N7mWgSRPF+pWTxjVQjrrTTw61wxRgVwuy+cXXSpAK8roDoHHHV2m1mRk5++hjybbHkas5eq29eKhi72TCinBRiTLWugp4ArZQaMUXUQBCgmsHJJzGmabBsQkKNN1o4xneT/OQPU1zUgT+sQ5UiqF9lZlyssgEbq5dLgmr2Mv8WZWaEVP4LPlZ61mp+IavVa/E3gUlQT1X4ijIVHAriUNujZ00i81LUGia1XawDAGAmQS524sqepu2fMsUX4emVaYCPn9V/gruD5HCB071SAsBRmrqEAIdl5+XehETYzz7ohCOA5CYh4dl7Hc7Wu1M3RV8Jy+J2tl5uze7yHz2gJg/ZUWADNfjcLrSAxGW/shM74gBhinkhwZFsAlEDdikGNIeCQ94jCmt6tZSfwb8aQdV3b3KBMoBb7NHWZXJ/xKeBSEL2BXtdIfTwFOwBtqbVrVrSACquM99YXmjPNtct9zuX5SyVOQoR56dwy5x2T+qeML8AD56nbs5nppTPt4EDP7Wbx7gHOszM2okJPbUS4Z569IE3Hz4wJN6HnvQ2Cy9hhTQjEqppw9ik2qsmstqEq6Cb2WFhlPYs65qwLiY9NJRE9gwQmJ6PMQvLYWtujzAyfcwY33cLr+4rK9Ejk5+EYxwfj9o3Xxje++uWxf//u2Nlcd9uJs2fGieiUJ6obPCXYQ0mUOg0OITJVEpLg5AsqtAaXlRuAFrKrIJDsIIEhTgzB4D01qV7Jq5bf6nS960hAvy9eInIHEXZwoObRkq03MlYH1AeWN5Emmk0Ld1sH9r6cgyJxbuz9wIHAWNPhZkqaFQBdV2Tnht9b3tVUubYAwNh1U1EbKOc4PGImg/qspa5PaKxbGIgmqRrLcOaXmkZLZOs6or25n1t7IUqooVRZibVYGapUWJ8tRiiZDRz1pvCRreWz1U8pVK86m9qklQwvPLA0MYW6G8OUerEGODWYNUaMdwPQ0k71WilYreR6q9qnrIJ6PPkAVCFsHP8eMlrKoX7aaLlnDGPZzUzALLSFotyoIloCn4NwyBF1qwaLtFjtdYVuarOk/rCiP72P2QBKWEMy7a55YozVRBsVRtQ3J5UtetGph9dEZVD2MsGBHM7WuliGVPOzSxsR6MSSrbd6qWXgXTOpZ9A+MrVU7VTUc82Opx1MQBnT9DpmMlDKoKw46s4Uu3WE2hgka8w+Z76chXPtgw14+typPizZVWi6AT06994vXscNTgg8JY9zcqqglPElGPzEJz4xfv/3f398+MMfHr/1W79lhySZkcqDNzOh7O3Bgfj4lWEvBQPDbbBhXYEUQRP3zMEMsicHM0FmqSuldLQ+oxkeMQpmUarQQmbUswdoRWS4JuOEvVFQKFEg08dLoyvdusIZ/E3tE1LTUxl2xobfk4EssldhmJnmM6PdDezk0EzqrHLgpiwL48NnivbS3nIRkKkzPKOqjCuAnPuSWdCGHpW8t0GF+5va9llAaF39IytmITDsCIEXZ/vbx1NrMkwN1Z9DQwbEae1eMj+cFVqnAc3YH3x2BT90KK+TmaOXmFsZWOYe6pUzU0VwW6+lgDS16A0QGkA1SJsDRwWm7YcYp0lzg/S+1IEt6tK6Rsb32rXXdTYp4IqwiGvkzfgAkGMtLFmtAHNC4tuPMQEETgnOr1razJm5ZLRrk7ErpUktYh+qUzZaDZDQlgJFnis8slChQsFukFeAtUCtsmBkEs6c0Vnp9h4OLrhP7d8pOJIND6DXMeb1yq7GHgrMSSZtXn+lveLAFkRdgN9JUKJOYYNC2cY0cG9GS+UmodU2y9NgD0AMe8izNlCrCnSd2c6TzyT7ATxP39NMDfNbcbUGROxfskva22mjIjB8oVXn4KVOPb1vl8zL1JqjjjgOv/bXlMEtxVJgNes+NFcuYZ/KtkH7dJyOC+fdbL0ZZYlNJAhRJrMU6uXWrB6roDbOdAO42pWCQM1Q45hrvXKfc40jfmQF4JJVKlNLPmFsZ8EQnm1pOxHbyrqr3avTX8dZZ23ok9KRSGZJazwZlq43wES3ZKkasrM1AmqSrSSTWMdfWWLAP9Zk22/kva29bBZ6AYFD2a2vofMj2gwKph5TGS24Uxs01zcWLKmSr8WBDNAWGGIc+GqJFf/dsibuURn+9ENkbfBsBToLDiq7HrC19X8Fd5YETAJaJw+sfNka0wZ2DTLns3DxISPqNNPiS5vtfluUwaekgAC1XK/BcoNEAa+hSKoHZBSYuUdl9cJIKI25vgrXcyuxQ1Gf2a/4Do8K9Hn99z3NzFegqj5Qx17Aa0H/rCf7lD6zBNRWKZ161Qkoro1iHxOftP6/IniPAEoKeB3T8NnVy2AsVvGUmUPi8Xz/DGGDQgeEd268Nr7+WEB47uzeOBQH/sTN5be29U0/QYLBU1LlCQjVZzCtJ05OoXAhOLCjw/yQyBSHf8d9WLSxkg3j3+V5O0i0M0Wm7dKliyp6r7EhkOL3dag9cB54DCETLjGSZEyYYDKEiIlwCHeyaJas6P/4SIgbm4gBdFDnnkU4y27+7todOVxBakzZNBVLgWnQX+qaQG6kMKpWEQSHRlmgcTgr64DAXnuDImc7WHBt/I2DBFIvFGOPgBZKhTM8RmHaLJpgxZz+igNUpcxxggNSDCKvkfE1PGNVyATmHVMyUxXmUXCU59AYTHLQQr/U/9H1Zc0Yilo6ZW6b/bUzbFVWnoNxUj0pPG3q1KC3BkUr7VLZNykNroQqtHl1gPtALtq9HLBRhMJZtUPi76ofzmuHv/P+1lhhYCr3W2dGtLlkLlUzlCafpacKzTlMnzbEW+gplOy3KUubyzPy7B3vBZkLLUA1R3GO3CLC9X+sL+0RrWlTUt2YfsdIl/pWJnCPfLMPPAeByxhF2WrJECYwthiPFdEYZ1Mo9zQ/zDf7gPsms88U7nPDAAAgAElEQVS+sYgMGdytpb6z2VBla+OQuTGsD1g3fPeBwee/8MlPjhdeeGG88Pzz43/95V8ev/mbv6nfszswgqwZgr8KrOCAcmgTfLVOqBmJiiEx1qylOh84waX5dAwYR/X4S6BQAQmu04OxrUeE6Ib+rRrnZLv8PEZPLRrSvm+mMkqAJ+hdW7TM7QywNdxPryPEOQg5899guNfRoV/V1pjsHjQK+iaZfx04oQE7w2kwQQdI+pUSZGHjSmEhKKiSsxxy7PMBGcLdce6/k/amy3Zl2XXeQd8kEtlUlUjrFfQC+mk9hfTG1g9FSGGLIlWkKMo0LYpVhUz0PeD4xhjfPhtgKZi2bwYCiXvPPWfvtdeazZhjjsmMx+3FBkij08UmSr1usl9w4uN1jMEquAHiTgO8BZm0dbGpOz/tHa6IF9/HPsRS7R7ifNeT28S91bEmnNf5aO/fb/j4eqHsA/RMCyak/3TzJwWAzknHORgzIDrsgpVsQEUo0/RwfPiQ/UUPL34FNVF7MVWM5voRmwB0EQThXt23sRmbs+Xw6FZlO3iZ6+PfJkpcD7/DXo3KI6rdU6bm/nwdlUyo4ulPnnANz95evnOig41kf2Pb7bc+hjmvmu7rkxDa95yqb+exHcO7p24oop7kaNXP+BB892xGlMen7il1SzEJ/uaL3zEwj3+a34RGGKrnqvrpD5sQlSwWrtOAn3PIfaqqyvtaxVYB0iQzQfV6GM/9u7wXa8Q6WklGzAnbdwSbez7s7VQeV8mzCpB+1FUjObNcj0m1PzPJ4HpjqzYqQDtQH1TKMeBo9ROq8n1Ulkblw9jTK9yRSpXcx+cb2CYRX0Lo/fP5/jHBs/rV81fA3XiI92V/s19lUIVVMUDBpCBVpiWaBr1J9BQnG4Bi0imon/iQdRiAxjqxh47q8vyg1+gz9/P5t60C/F5ApFMVhp8bUKdPS6GS6VikL5w/zGsF/P38OSCeVbEkB1D7Nm+R+2Vt7M+0oklgAXhVW9jEzKqQYEyqfGPOSRfXZmn/A1Kvai0jxvdyT/M7qaxOxfSIP0aNTAK5ircsGq5F3ycYLlVdUI1743mk15X+yYlzRcBpzxK7xL1L0RUEKlhU5l1ZWI1jBah4xgJaMtnCdDipOHeeXxPr859OL/gYO8w9C0jl2a8HHBvAfVtN9LwRw9Fu4vzhVOVmY7WnBUrbTuOf3NdaIvChZzAPe2oFXB+SvsNbt3KNgqQmg1yvQGDO9ok5JRjSBL5gBsUJvs8zczReGBejLMsy/P+RED7OGzObjNESNxFEITm7SzWtfYWfP7zvHMIYkI6boFooffTOnXtJBD/wsJewsJA8LFEL/p8LbwDTzLkJIZLvTQj5ngpJVLyCNG+Ya8U3OEg1WiaEcZw4l3fwpjuTii/6UNrMWQXPKN1laGgVRc+DJUWsUwpeL2OGX09MowqNGKcHuQb69Drwt1QVjPPj7x4nYAranRzwy41bIZkmoFXIq0olv5/BpgzIvjWq5g4ZNMgOmp/i2g5hDMuRHFTxFcNSOeu3Wbc4lxPFVqeS+V/0jtD3uF4UKU+i1ibFBjIaJD9TAxwK3HooCOp4dnKqi5z2T4NTaIntfcwzGKWpSOM1sLPimYDwUHlbtjfKlKIvx1gIkkkqFzZNY7xX3RP1l7KjCIpGRRVN+yJNOD3MJpNJvuitgj452f3QJj9fHaWUEgOaIMu3OrRddDRB6hLCjHu40UAvBxr66Po/FflgvxPgBfWdymwqHErlJ9FvQhiwZEkQ15AewiXMTawuVa8EhAgH/e7lzhQhnUPIc6Qa3uPearRIl7TTJiCtZqeiPnSafcUZoWrHOv9v//bfXv7dv/t3l//w7//95X/9V//q8m/+9b8+aBxRy0qC8f7g0CcYnNKr55B7ED3m/c/UFBNAjKN7MqDNVBRF81JpGy3NIEEFVNbefotjHtGp0ksQiLNqRbpBrchdBai69jl/JwXLorq1cRp6EU5l8lNRXBXhAHeU2B6N8ev3tTKi/TKJaMDVUQ9JPE5qo+n7W0CmjeNaASRYL85okOcbnZXF/wdYSoJmP25nP5L8h5q3CnIqYaMnHUnWSZ1RNVJsJFsxwefaGOwdtKovDUlhL/ZZwL+JRihnLwAT9HWMiJy1Uw+XSKzOM9VjEqj1aZno+Oy0B9o4QcFUSrevDX7CSHn16vL8xfPLt4++PWhHhz0dawIfJngnbaxnpZQfAzMCVfaeFZH0/y1wjI0l0PH+rBqNvmYQmzVRMGV0Z4MOA2QpUQlmBj6dK3NHwnHa/1YwrHYBxhhUq97I+5vA8XrWHNvCY5Z6KCjDWmoLAR5e0Qc3sZb23XxTYOQzI3oq9mAVjr8Bi+z9EyQxibMicE4IHYlxpss2+Wx/fYSwXkOXLj1MRoAwumhj+rkm2kGgafLJvZi8CzZor6z0FgzdnMVvv52uQO2JgiMJ4Nfzymem+jeaqddwrgIKAhdJuXYGsf4m0um7Xj9/aa8dR8L/9Qz3Wdl2oI3s+WofYfaQIk2L29j7oQt/+BB/QmCdhHAsDc/cQZfV9pwqniYFBteJTyby4RllnzoGh6qrvVeyQUzGWf+cY4DNAWfHuIfRJ9P3eRLhscKp/VVAhPe0FcMqlOuR2I+K1AR0XC8rvTwfWSY8liMxPs8snUAc+8aeYpPpMpzKoEgLxsSPeN+eqca2td0Fj03Us6dRvKXH/qefYndUxteHGAN6pt2vfD/P8wRARbNjs5RlEpwZUlZoEzMuMbdnz2thXayOXmO53d+tW9FB4Hd+/atfpb8PwI1zxucCuKg8nHN+opWfkybpnjIBzkCf8QHXwXlVv0RmIesPaML3qaqek2FZNybQghS8J/vC5N9+8KPaefIv6hUIIBgTnH0P/9+CTP2uz9TY5djb8an6jhZBHo41555oe0+ZM/8fEsLnoYz++MPjy6OV/PHYjJK4RcWPpJBqYMr7Hy4IEpIgkvBVbTReL99LQogzGpWEhcBws9CIyvAwcZ40XZI0YKRZBDZvEkKaPZdYdLAkUsFFJNv/tHlYN0Dw2jhNICBVK7S+KQmpgpghjlAqp4KXnrMEdHeCaEFrO5KiZOVd5IoUTF1zdCd75dhApXF0qCQPL4jYjcrHct0pdfdDN2euwWKVR1s5SmAjPTQVuVPPHMZgTf8ZJjwhlih8xeh2HmOEQR62aZW1Yy2sVLiZPITl8rOGiHN8k6HwXKdVKQOuGNivGsp1jAfSNIlgEq4IkDDC41YpalSyTAg7u7FJA2VuPqt0hzolEy/WMIFy/VXpVTa5LbHmZ3nd6GYNYmnmb9LY6gZoHw3JreCIzLaP7koPSW/BDCqUzfSYrjpcAGJKUKObBUVDlStqqATENI937diXrCvryT6uAS0VWvpEE7T7CRw5/FWpas9o9s4tm8s74sOky8SZ/arISIOHKyW2oIzN6AodNajitVSydTIaJfpekxCi0HmrUjpVyqw6KtduxU+ndg2Sua/em2jsFdypSikJFGeBNfvzP//zy1//9V9HEfVf/It/cfmX//Jflu758mWeW6pTcPgn15/qz4IRnQyOIfN+Evi06m4Qe6Ywi1jyuXzFme6M2ofCPpBueFZJ49mlj0IHPNpuqmur6plwGACekfMcd4febz+rdidqybMOmjnlMvcw1DDu6Xe///3Rt3J21NJDgyCj2BdRhgJb7RsoEJI/oVkSlLRvolXzotPOwUqlI9S2VqW1Ryww38O28h4ZoRJKtjMIew7SQ72KcPubC+phU3Omp5irfcHu8hk//oAfmIjJxKYOCmaq1FTP2l/mfqcSLR2Y7/leSdAe1PZh46U7JdnY0HvPqrRJwRqThzwvqbf2ggi0LZF3r3B/P3z/w9G/boDF8+B8Y/NMBtkXWQeATBJZHf56rexXNJDRriYIev48z5Ge2AAfGw7P/nW/1lb2uZ8pjbWb7W8+7x99FD9XLZDXAfxEpXdUNwMezlQAyvWaKpIi2p+Ad2i01CyuT9EjK0H8zWdn3NMqEj1DzBIutZL7ECi2LzB7cyqV0lNZY2liEeIaW4dzx3sKZBpMeT3S9HmOCqbwOdAcraiwfwNWnpKeAD6n2WeyTaToBuhB9GnzaNkHqQqd5rOa+PLeAZNGGSTwFXBx/xlkJnldP/iRlJ0op/Z59xy1ElVbXLEVq3v44VQRI2jVESOpdq2Hmc84RGVmL3mTtsrUB0cpeiM1rFTxWdqxc1XRnr/69+vQ79iW0a9N3mUnKNDCHhKksr9WwFsfaKEg1ZQT6JH4YmdW8NtqpDER9uQ8EN7r87ye97AVbHvPkjjN76RiPKAttn/3WcB0/aFS9Af4mpzk77GU3Pf2hgcMAmRZ4UIgNon6qVdYf5FzfwIk2M8kzWXZ1H/jY0kO2WtS2PkMrlOGhSAOz1Fwg/eW6p0kY/4Q3yizTn+jPT3vU85Y4nt64Vc5Fpw5gLclvPiqP/uzP4swHrOSf/Ob31wF227cCHMobV1bO54D16ZCuMl2AKqdxTOYr08WDGYfZFzcafQNgMl3jx8nbuU9wiBcsif7h33F2mM7bbsyIVTQic844s3TTEC1BgQfAsrsfmoT66OTEC5mjY2cHc/39gwifLhZz7IvARwTe6aVojPT0aWA5fXLEsIPby/Pf5Iy+vxy9w49hI87dBxaDgEASdjNO+kVjJJokpcb+ZvqIC/xD5VCEsi7d+9fbpoQ7uZQ3Xn27HlU13DOT5/+nIqFqDTfM5iwh5CHzAPGmSbpm3jAgW6fUG42JAucMnoCQBIG1eiWWGyQO4vFZ1v6JdCA7tleIyTA6f1aQogKZBq9GX8Bp76IBQ9QyukR/H34mD6wBAZL3nitcrAHyszYiQUqPfhVZ9RI6oAO1HjJEZUZUEyuw7IwnxVnFcGUqrtxyEV4DNQNEBPwryGfAwa9oYHBBG5m5KR6GMzYA1eEpyI+MQZQCR0ePWOZygGfQY/VhtWb4FFEqzhKKZm97tJYcpDneF0D0Y4v0SwHUl+HcCZ5XYUVuidrBaXMJJHvdWzHhnhuQKrJgofKRJWqVlFjBGraPxdaxkkUhrXMdSK0ETpKZ63xvHlOcR4DIEC3oYLpgNg7ju4ICr2B8KnMLagkICd5Zt+n3+OY/VcZ7+zVBPzdQwli2EdLkAOWpEexs6sIsKUcJ7j6XFGUVmc7+4fkoXODSgFur0AIzw06s/eL3nZtbgS5t3lZKmdGZ3BNHz6ED49TQHSDNeB3qXr8+OOPxwBv3pf3w3HoDDkPrLdIpfQ4gps0mg+xDJJn/9CSoaDco2UZ3HRPUZVqgCtVjTPEe7D3tDfSZ6SfGUibFCfgmqPLeXjXAcC+Vz7rJF5yThIPYQolLU9z1KzaeB1cl86T9+BskSRDBWTd4+CiOFbBAZ65lepecwOMUnCGKNMDt+Z61qP3XrvQCkDpTA0qAaEA/Ap2leKLrWqFJL2iCfTqBKMyubWRhib1jf339GfEf94nocJGHij6VG1lRSS4335LwvWZ4c8FftpzWzVcR1s0kCtgxj0ctJ2NdPH7BkFWabXlR6C3Aotgwxfo7QJazu53j7871sMqDHNfccihJeqwN96BNYrS8okSxLrwu+zFVKxC1e58Lc6sZ8WkiGuSipuEY//+IvlcoKkd7XpdB0XzjGXKRPQmQGSr6F+j0UnmhtDnuqZkWNDuak89h6kSTGY99Gxs3JgLPuf09ExQR4qY+yS95qfRR2fflSQs46daOdMWpUqxoeusH2BSZr6tSsHe5vUmrvx+EtOBULYLJIg/0dcUjzKpSWKhYuhpKLYBncAvzyrnYHP9lr91tNQSLEEJg3pspAIUilwkwN1z4Xux09jDnQn3bRRg77SaQDLR5KQ9RfZdhx5LtecBKrtNulPtCmOnZxCwsEl4z1EYNLO92AqeJ69N4jOKGoEz62jyHH+4hCzg0jQdVKQ1kTTOCYi1ahmJfYHIznjjmXmPPgtBOJ49789r7RU2HjnbZ0fv8D4pOMwu6F/tL81nLdBukN1KqQmFbA172+JLv6qASovkuVk1dG9ZdRSwSC/lRrC0FWUq8QN6jIOu8YNAXvd66N7zGSpWn5Of4x7Wo8xaRVXz8eOqeu+PZ9o41nYGz2AA0Amxce36B5LLimWVzWP8dmah2AaRexl9OnMIt65nQFff+Pd///dZu39mMrhCET/32vSpAVKPSQCtoGNvUihJbHMFyLi/o8d/canV8Di+zTlN4WTjQ/ie9HL9HvtPxlX6qQF1M4O8SqH8zV4C1OU8HfTSCFJWKIZ9Evr+4vaFiKdY8Tr+6Nj/o+XKymisWT+M72eNwxijgJfe+gJs7AMLR/90Qvi5PYQvfvqHy2//859d3r2mUnf78vgRi3c/WV4mFSFYcYNK4DUhRJmQhDA/y/gFXl6lUSqEGT1xqw3kUEdZ5BcvWKBXuVgWFp5ugu/1ELVvo+gyzlbHf8yTQxjhDT09b4eIX9UPm6DYV9Ky9IdUVxrgnJMMZf4zZHmVDT4LMY1F79cej1WgMOal2NVgOpOtiV7pFN3URdrOVUEenuqeCUoyoPld7sHBkanabGbdoT5K1WhBkaVhtgoBR0Rb1rvTptEW1HqAMfL3Onh80rZuulb8+rtsFNXieCasezYcCrBUEHaQjw07Q5mEkCrcZrWwJlYlI9YxxKeHpImx6FNFZdgv688b/SyUVZL9IdSHCM+SrR7IKpQ2AC76ybqLijqPUsonTq1OpXQ5ewIT5KxvL1Q0GrOXoHLN9MuxzxDJAGkhKRKNNmmVHsHaHIhiesigjpUfzmfYqM/9g8BzBvgMrtXrjxPenBwC5gTouz+C/FJHqUCWRlxHQg8DjqR7nAA7ez0ofqsCBshBr/bsQr8YldHn177OVi1JBjGmXGfoORtw3V7RJmCcP6qgBUQQ0nEAeStw9i8RkHBdIoQEFBhQ1gYUTpqSxjZoL3TNKZbx/jpxjG7QtQ23t6om2mlAKdoZNNU+lM2VKxuAWYsVcFHR0GTLuZBQkezr8lyIQksTLUBVqro9TgnqmUPIPKB9zhcqhZuPxXM0aHEPcK9W0PgsEXIl1Jsg144Z4LLvrbaYFIoKYycya3KVa2wdiXav9YpenkGWKA5unAzPsZSc7iOT2+z/qCd3jE2op7H5t3LOeT/WKDbAHpP1wLHu3Cc9NySyKHOmt/Y06qHOuVT6jm7p/XJ/Pk+ujecS6qhCElnRjcDY57CeJrU664Bzc8wG4facnCtZSWKmLGuiFEAt99oKfvpQ3pTlwO8CBvz05Enpsqu8OIw6DjyDlhuw83rnVIomi8rz7wTfVDsnpBCV4Nl3VSLtQ+E60u+zAdlcZyrmU4buNbdiHJu8gMj95jnz/oNUf1XBcN/ZM6cdNEBPMDpRrPq2Bj+MDai9b/8jn4ndCa2Q+W7s4QVwtgZkHMISIZM46YSCNKyPPbdcA9duIuY4DvcsPho7lYHO8y9WPQ+Rk6/mQ6ZSPcGq83NJIqPAhJWozZGzuq494Nqz7op3bN2lHSaYXTAq0Cj4ZBCdfr8JG7GW/I6VB4CQBIA3qPK0lywjjRYMcK4yqmmVpVROV+FL8je17iaJn2ITA5as+mpMg09OAjnQ7QCeEQqkv3xCLybM9u02QO0QeOl2AbiXdHs23c/YBfZG9v9k/YtEtr/sDBQoQsIzYtyDias9shwV3yMV5FXDcgbXJ+1sYveU+14bJJtCQIj3PAAc4p/N1Y5fmdhgKMSMNXry5Kha87wLVk9UbgGVa+PIBsEY/aG+SgaB9op/k1gFwDipVjd26zrx2sQZE/LBn9EGBisJO/VFQjgBE+4BQZb0IbPPBn7HH22vY+vYm2ErpAI14HD0Rq5d9e1UCtdyZYJ7+JK1bNi/ql3ifLLeVDIPhsL2jLE6nx07gp8ZoCo7jr3AXvXM8r78IUHLWJCx4HgN13euftpPmnUbIJBec3walfdTEcgEk3UVXGsMj5Lvw/SQs58zImsqvVFjXYz9ZULoHPIWK7QLFWa8Uobdp9lL60vm/FtJ1CYnPkTIbcWyxDfkMf+kqEwSwjeXlz///vI3/+W3l48f310efXP/cvtmZVWhhjaLvh3K6K3bzBS6nSETVA9JFpMATlTGHkKqiPl/5/YtOA7K+6lz5UJveHkdN5EZTfR+BMUiIXw8pIrKSZ1wHMs26VWgACfXKkTQxGXS5wqhiywtQ4Mc/7pxFEfCiAENuk0fQBGRzM5ZcEHVh4NlwlRkvKqaBOisVagEE8lx2HtpZj1YSS6jTrnhzQfaeqVJ1pGUppLrXNAUifdU4/peIiupPEJNfP9hPUBXNbMMmB+tz4SwFUYC/5etLNyFZrpeykNt7MuG3V3u0c8BXcuALIjb5Olb+W5waQBWoz+hkjj7zg481FQjunJNzkAxI6RCD+WCg9DHVhHhWgENcGYEl+wnKQs8E+f7hdI2Gi9rYPCjkW4S9eFQEuU+NJYxegsMuTfpk6ksjOLGOuLsWhGB3vM5hqoIeu/PMSca02rztqLLM44THi3SId8NtIpSdgZPadLHfLCpZqVCvzEkoZDRd7oEMAlwAvaiXhnjcgeQhspdDbuJXSXS73Vcyru36fFk/Z1BeATl75kdWkTM/q2eJxzExmPwXG+UBiYaLWKJIeT/SU74co+4Xgkqtq8T2K7vlWfSALfD1tO7t9lEPFMdgEDBQdedQU3is+oCTspKnk6a50yAwE0R5Nj7YtKXCtdoObEVQ98S6K+6yGu6pqMIWmlKrtLnUHvS+XEJIlKdbTCXfbfqhvcaoz4Z+qKxV/oV+71V/KuN6P04pqTKoK5taHR8Fo38HmaDk/27jf6OgOgIlvYNUh0pEKNSssE9e5m99f133+fnPAuTVSk+UfWb9Hdp6QN4ck4+h7YeldKIjrxLH0koVbdvp/GedcDB0mYAYMP7OSZBihKMD+1DAJBTtYLrsfLP3vvxhx+yLtwDLQn8P++jsmtQe2mF6eFtfwZgYisRtdUHi2SoMj7NnmT8Vmzr+sAMaBJ4ptWhUukm5Tp2qdzdI9j52nqrcAmq94f3IOAmqeIeQzHlfD16lGoA+0u6YAK4+U/nWP70E4FrFYVZTxFx9hqgWJkrXGtBxlSINu4m6PWCe31qaK8ZkNykLuf+BFYmYBy4A0OANeZ+nX/GPfNsM79zSaSBH++TZGV2OeDFmC74G/aXVUSTklSRsCNTV5RZoN+0UnMAZsf4kZsHnTZzy+zPnGLv2S4IrJoABRxdqwXPNHt69G5twzmWSdVwiY8BM9dpgiwwi0Iovl+QV/E53tNqhxVH7k87aTLvtbDf//5//H3bTDIM/ZvYhficJbtWMpMY7JwkMTjRj7UrB6Cw4N8EKmqLa4epRkIZByo683sCL7wuPXAbN3Pe3ybn/B5f+lH2GddtnxlrKLWc90lC+PBhZ/uSEJ6qz/zMSrtBvdfHHgsANQaUfkrw19imbTc9A7x3/NEqTZxH4p0wIEaj1wecKZXpB97oLEE0fBNrIe3Z90z1e2qnibcWA5g0WD0ySeTauH+LL/wOZ0tAIUqXE9MTvLYvmeekcnFikJOSqEUW791Ex/PoWWa/2FPsNbqWXBPPgNfwe9xXaMwpzJReqr+06phiDD7zm2/iY3iuVu/5PX6HxA97d6a8CrBxnVJx3d+ejYBlUYMuuG4+UGbLx4D83csF7/0Te7PvGwuYE+TMjw1i1VwRuZyN9chG5XSJakACGHvffBN7nJaw2Q7Pi6B3gaLSV117YyeeEV+l41PQuPsLE8L3ry8vn/7h8n/+t7+6fPr4/vLoIVWyjxdCCqqAkJ4IX0kGUQ4NDY7gdIIzJH1JEkmEblBBvJlZhZ8+VfK+YykapBBIxFARELyBxoTqWasK0nesMCAqkyTFgZQLXM5/+dDsm+nPmjh+zAgHVCo3r4rB2h/L60/2PwNV9LID6+1Hy5ymJTdcH8ExD4XkJBWBh+sNi8JSRV4amJWyGUXNKXAmAWaDHXSTrkED1Dn2r4KzHJopaTYhlDgwDDzB5RX1jdjGSYUtvT/nny8QYI1jgKV8vqvSGPeU5tYNY3fjiSq76Q+EbkGjwi91JCCRFcApwlGKLc+ZfysIg6GhEmtFzsTPz+L32tDeIKyILAIK7VOLSuKotRwarl0HkTEQhzqpFOFeS/dE5xjy2aGeYfjXH2FFEodrtU16CIea/+cgCkjk+azPU5EM1lAU/qz4lcQ21Lo999PzPidA6f4bj1waTSg3dzsCRWMKMnytVrT3kK8Oi2+VnM+XYooxYp3STxYjdIRo6QfLCV8g9Jl1zqgUnluVffP8YAKsbzMgwGZV5tnfuJlk2MpWkesm5Txf0Vn26Vn22XNwnGmVb2dgCUYIULnB9DeOpsX7SQ3v+ejM0QRGC9iki/ne56AmlPIhizp+zm+pzVODHZghAilaafLHvZ4rHtJVBIPiLPcZInXSv1TQ5PsRH1jVNnZwiGv26+l+eh9FEP3bgMwAg++n3xM5/VRwS7EUVFKVubaoMtpuBQW6XGMrF8V22ttQqlL7cVXJCy0dev2nz0FFSZiS8AHwxc6377CiHRXjCTUrYxvac8se4ixHPARRmPfvQ7cx0JT+EooswdKbBktWQzkfXFN7s94e9yslifeRPn9G8wukfIg/4t4C7Kyvj73Az0k+2yd2aUUzPZMFkVKNSdIJmNBeL2ly/D80bzxgwJTRJgWZmkgVSEziu6SF90tgvP3D7/onyU8Usq+2kXUgeWJd8G0EYwIuScIfPEiSGP9kQrhAkX/nZwMxrOwfQRq0JvtfT60ZJlueLd4n9mgBt0HW0Xu4hAd72zV9UXR+tCZed4i9ba5nqKmnmX8mlvq6irG1+mbvZZKZsZFMuKygx3ZPVZbXxA/OZ4r8B5jbsHhe6+D27J0F//YBnwNy1lbqq32W+jOTV5NFq+SsgwlHzmHA6evojvN+TG/ex4/ZfxEWMcicEjUACi69LfUAACAASURBVHFKEppVPdiTnJOAoKG5tZce5XdaWpjbWoDsVgJPguXD70/ohbMh8GWspS0xYXMPGCOwb62ixr4vqTdoztgG+mtHLRbE/5pab4AsTTUB9SpsaQMaEJdY7iSop08Jw2Hn2UTzsO0DE/k572PlTXt9Bj9Dxb9dUJl78/0FF/n8xJkL7q2s8zp9qvMyjWdkhcSejs7Ne0QManYMECS2ePtUu2xlyWTQmMRnxz4JgLB1sWpOD6FVtOy10Sl9LrneFTakc5+rvyp3u+4Zj5YzgRbG7QAuec+v5ux6Do79ohK8CWEAyqpKY4uwQdgz3i++eaI/gmb6d868wKpVyOgPfPNNVcGNdRdru3din8fqMm5MIj7mjecw13vSAQgNfoCIyaRgfUCcAcQ515vh6n5J7DWWgLFAEtn5HO06a8DvhD2xfstD1O5UKTwnhApzeS9WsAsclMVjC88vqhB+fvvy8uLpHy5/97f/9fLxA5Ljdy43b3yK4XmAglGoTMzRo7pA5g6Ke+Py9jViCFQkrlVC1EiTEDJ6In8+X3CZpZOW29qB9FQhoKYREDDgukGsG4rAAOEAEYQvaUFH+Hhk8a32ONOoiSB9VSaEoZM8aGDZ2UMNQkBe4xyO4ZCdWWcAZJJoFYO4yOGSGo+IdXz6dPnpp5+HFBFEN/jBgONI0quwADqO7Y/8MTFQPOXorbje7v6vtKhsVqpTKmjhQE+S9kEijwpTef9xiCe1v9zXp49B5iOFPh50KLxDsQl0dFj8LoZRWijJXxKFjeRIYLeBr/wOiE+Rfkvin1LxefTtH+vVBHmhD2z9UgumrzSL9l8cqOQURDU4dT5NzO0FzL76TO/Fw1QgpP3S58O6cc/sixwiZkZOOKMGvv2hUnRiMJcw+/yyHgkoq5Yq6kj1MlWa0QC5riMwZ64fs6FOggWs1bXfsw3EGFnel0Snjr5V3PR5Zr7iKpCrNJo0c88g+4dK3ALcUB8iKvPiqDIV5bIC+/7ylobtzqzPWvKZ7GHuMYJNo6Ckr3AOmcCfe0k/7OaGlq64czjAxwAqTmSJj8lWDO3Q3ziU9QfyfQwjTtHgic9NBXbKXgYirqcOmmTE2X84s8wJe/483yMoweFICYO6DsUnVVKcygbe855RG6Nql+p/qZH2ARDYhp4CqHKaOcY1sg91HKyzlSfOCq+PWMIcAnsrYM0CWv6NQ+O6+ErQn3EgU0umgoswB8AIdjp7GFrnreyZVy9fHNQrqjDsR76osPF7vDbDnu1fS8LUxK2Kw/wZ+2CzUTuvq1TAawJagOP5s+dBZTlLrFGCm42R0JaUwlKqi8BSAaWeaelo9k8lgF7TsUEL1ybYdJyf26WqsjadydXqbD7j1NdxDmS7n0vbPaqIE31JckNfUsAdBHlKgcccBbFfT6sgYgKv2wxt72ijMElorbh8vjz5w5MEOry19NADFf/UXkuqmtJyI5Bw6ttizU1SuB5eL9WZ+xOZD3V1QhT8zT0lYd4e59kINFgdOEQ7Zofcq9zPQYubwI527gxymCCYIPkagw+r2oeK3+fPYf0QlJvAcRbwF6mQLIiSMmjgnSp6Ril072gnUwGaAqlUUP5mH9kPxXukh+ckMMH+OVde9BeJBzhLUVzu+dXHG5uElr7EOGdg4Krw2gFMLsE20OT3s8cn3mTQLshFJZfPCsDkAPTR0dkvzv87+tc+obTZ3vBUV96+2VigVvyoZNubK9heMbc7SQz5HWnSXBuvt6/SSqkV9QKS7c3yTCn+4rB1fTLPkP3OHqBSw/1i449k/+PHo6ov+MXvhj01YTeTvTAMXr482ipM2rleX8+1SRtmP7q+AhoK9Jigcl4M2E2wFAiRGSSDRRtFcsIe1WY42oVnnjm4mY3dkT3smXMiFh2F9Szis5IQRvwKXYPOgT6uY0kqMQnvxXVYleY9M+piTIBURk/98iaNXKO/KyWbZ8dZefrs2cFE4vWCOOlHPVWrWCuuj3vD/zz9+eej+hl2gK9f8mchRN/EfYXePrE2nmF6uVcZPhg5zl2lgk6f25s38bWxW6t+BhQ1eQekOMV2UoMBvbgu7pvPCItrLWgqqrL2JvQCBZy5sBVevDhonfhK7CzXbxyC7eSe64MbK/I7sjj4Hp9zbg1KX+FGX3APed6rOOuHIujGz9ZvjP+lnQ4bwLnqLM8HbaMaOyFJ/xJXhXQCGu+9iRniQzZOLSy8T1dF5l+UENJD+PLn313+6rd/fnnz+vnlzu2bl+++e3T59ptvLnciIQ+SC1UJRJl+marRUUGANpqkL9r39HvczoiK27fvXj6nWtjvt8ewSmUa2ijfTVafYFN6CQ+MheDhpDJykkD+OjfSKf2xhJDFCQV1qI4LdaYptj3y1Dw8NTyFQUq5a7Wtm7NCJTwwEyYCZr4qCNBEAgdf+lErYTaXF324VgWPKuWGv0shTFC7GYtHUeC4eYebt4oopav0h1Zfk/QuyU4PztRMpX8YFCTQuXxO0C/Fjg1ZsZFy9+2XCLIZqnCV//g7HHdVX5cwWCki1GqQQjBd2kyHrbdRXgUw7kH0qDTgBnPHV1m1SU7yHhlYX7ldg5gmFO27ShVwfQJVov2UQ/fo0bcxwtwfhsck7aCO7Gf2P8VRfp0QjrIcmsWoQDXsJDlr5D9VXpI0rc9Th28pP3SKGQqdI/eTAHA0swQ6b97mWiMcQJCwwfSlUai0W4S+QEHpyHGg2YsVDUhfywyvsx2bTHdIffqK3oBKjn5IEjsDm7P0tmI0AVc2APeKBhKElwHQPc2zRv5/1zg0kLU2SBeUKTCzavccgP0GpTO1byaI2kAj+fwmFzGUq8Dz2owAGMJ6OIkNjhZFb4DUZFi0McnOHG2BolvXhFD1uoBLneHGmTe4VejlbMfcx7VPrTAn+Vu1wYDRakHBpgIwrBPULn7m77Ou5z6/ZCnQNanKD0muINbVznIerYaIlIfSFvClvaUm91wbSTHvoRpzq8vtu9Sp9Zm1moJoE0JhnCmuHXuEI2Lfxf4NPVfkRtCve73VS4Ov0C9jkydWs58lWf3c8+j6SlviF0rNpOpbqxHa/pBhe9CkMPJ91sFRRkkQFE3Y59XmS5NdBR7bup5pA1KrPQ30SuUjEADE4LxJPWaNC1JeUWF8HF/v0uPdOVyCk5wlwS+TsINBsSq5Z8F9f6gOq9gXoKA94YcgxqqbvDbgzkacmNhILzY5l8rMtZRqBcjRiqcjELw3bdiZimcwnGd9mm+IPfH5SZk70/C0DSbDYa/seQZMWZAoOJGKwCGQVFso2OMzuyZzZfF8USHcYGo+4x8lhDIJToIyBSUW26w/yHE7Jig+t4CHC/5Tofnmmy/oYdyDwakCFDmHo84lCcjM2bcTESkIY9CsL3dMVcCTsaRSTRlgrH/iHHiWk8RkrAAUyTJ6DtXDVXJM2M6220Q2Iw3WUxa7Nr/rmTqLkXid8dWKFC051/4EPGae76NHAZlZS8/7FQhuHyTfl6EREGTnh/U1IfR3zgmhCrJWvlkj7o3+TGKnrxPCMMIePDhaNYzlWFev41z9PQPU2joLCqyRiavxjQmCiQo2zuRTUJH3DEuA3rn1TJ99ppWs+uNqDaSPeTO2WSeSO6tggkH8WzvTfVPba7xgf68035zRgfI8e17reghWyEbi/rAn0MPTf7oxCmFRbczGEfeduC+2XNSO165bETvTJ/m566JN/0cJoXN/I5DXtW9s0ckE7rHEfGNNcH2cB2IdXsuZ5DoD6q63Nmd74lCHgNJG75zPrvTUVBAX25wrvawniZ9sMLUwjA0jrkcMtd5ELjw+x7noa00xH1G92rU3hzDG+wUJIUHWu8vrJ7+7/Nl//A+XF89/vty8+enyv/zpP7v86lc/Xm5N/YwN9vlzxWLu3QfFhM5UtSMCkg+hW1ZgBlrpXZQdN6g+lJg5WoIGG5ezCFNk5EFj4AgoSeJ4KBjJItHtEfwiSdhpOlDK9Lh82U+Xfqv0F1RMJNSsVSGsZPBg6/xbJeRvKZ4qhfqANTIijFGrnFgM16G4gElkkCLfb8OF2QzHOAmpFfZZfFU1PAf4Go/+bYN1FRyNgnBIUfkbDUqnmt/IIb8TFFvHnX6WBQ9ShQzwqTBFXn4BONeSsvfoTTgnDKp9b3w/VM3QHqBAtSKYZC9oZg14K5StSubZBUQ4BYTb6MeIiRO1NsOGGUSapL3zhaS5kfAeVaZoG7Q6RbWglTvQlqrdcY+hXSx5T2K3Q2Y/ihUJ+hN5hkHyTj1gGoiO0VjweVZdTd/hlZYRpJLPfdPh0FlP5lRGWKV0Ntc7swZnBLOHxx/nWZhUYGB8jgm4raaOqtv+1c9TZew8mxjiJVatzHUwbH8XlLBBWhE8wYaifVwHtMDIId9u9aQU0r6He87rICDn50G2VsnMHlu/lEmhVZ6zcxSFbtJ9O4m8Z88gTrWx0DDSl9ykktfxPHH6rGnAoHHyeV/XXoome5C1NiHJPMGJl4jEBSk/D5tWQAmVzyn3mVTxPkFCR+H2vkJbHx1IKqa9XLzGisHZAfJ9gZncdygso272ZO58NkAMQBIBrDq+nP9R5LQR0tad9XeloPZKXcP0RFFJTsLQkTxVvbyVvu8EYAZSNPG/fHV5+er1Ic/NPkrScO/+6PjdZ60GtncVf4rjvXWrCLEoez/zbvqamhh9DHLKPeIgWV/WoX28qmI2KbRdINS40Rd9X/a/IA7rqh/inhNwbJCyz8wkJvNp57+ePnuacyBSHPTdETko176hgvc8vc1UwwLYbM6slKgg6rduXn744ccCBKHIlrWi3TFg59/O+ONZJsgLUNtEvtTV2hYDKX+X68dm89zsC0pySG/gxhVxr/RfaQOtSgg+2U/I+0c1kQrI+vhMIvAhAX4Gclg9PtslPkcfwvWdQSEBGH1zWBWrsAmECCB6rkXWvde0nnzoLNfMmv1QVJzPNIA+V/eOg9MoMetubxa2jX9LOTMRtUfMQDy2b722DXYLSASMHHAQOteqiFZoeYasl9UknolVIdaYN6keQcelOO8Un4svwt7yXudRShVguvbWhWK6yl72TMAJZjt27ERGEjy4n3tmz5YuCm0POnLZU1bDs3cmee9zYw9ZSbKnXXBENpdggxUf3ifJw6h4fgY+kN/BzqJAzbqiPO0e/9pesr6psq9ilNnTiAau91w6pgn54Rsdno5v4L4Hikixxcblucy2JYbgPgfmBcDYedOW28gjW8UYg211ZfwMrFTvYQlVnvFsDp8lKwbwjX0Uv3bSxTgzHLTVghJWQvWdtrjwXE2cSQhN1ENv/Eox3UQlZ3XPW+BSIDNx32ZQ0tfN98t+K1MtAMRppqjP1SSb/eyYttDJR8WOzR87B9+e/j/AgPXYO+dXW3j4qrXAaP98libSYUUhEjhF3azFae6kdsDqs/FVKt9jw+mDub8jxnAU2/IjbB9ghvfJnmZkRthF6AWoqjrmF+tEoiwt3bhGcNnEVnDgvA/4mWwQW0JUcjbBPuKBsD/a1hDw+ReJynx6d3n55B8uf/6f/vfL82c/XT5//nD55//8Ty6/+dWvaP2rQMrH6FXlD4PRB44lMaR3kNDkYwJ1+jDuXu7cBT1ohTDCMuvhYtFYpBjrBS1WQULRicQ+5eXSPoLSJtBrD9PXXyaEipHk58oFr4cu82PevhvVru8hJSoB6YbDl/pSFPyKiJLklOrBNUTNK7L4RXGsZIgENSBpItAD3bEXZx5vnMaGxQc9zC9MNOZUPaxjJdk4Vctye01cXQ+FZEjISAg5pBoP0R+HpkMXsWfTZDhBcaTqW2HMQTgJcXggcFoiNa38tGk1ia/8aZzKyt6iUdKaWF8cdxWuXgcAoHpBcg6CQQJTNKTVYhN8AkiuR5pPA7AmIkVfy3FMAjq5bSu/yOG3EXjDtE99lQplpO9wAYiGRnqvyZ5KqVwD128zb6uz7Vth7/BvKRgezrOhTbVidIY4lYEBWcclESazSc5WpbAyq7PmXnHoHWsy1G5UuTrGVmCjOHr00LZ/xKYxr6/jI6AibHxG1rJzHEkSm2sqw21Fp/TvGlDoiEgbkyj0+cV4bo9KHVU1sc+PqnA/jz9HYDvHzvuGXw+td5Qy/o2D4PVQNSvK1ADsjFIbLLAOGumgjCCsUw608pfAahRIkk/2IuuSpviJG7i/pctgjLVL6ReanLRggq9PYLKqnY7P+/2isqQ4zQJrVVh1EuldHR1cAZOa1AJOfF4qCO86sDvAD0GtPcXrS2CtSMirrFeKKnuZ+41q5v2KG/C52GT7HHkWVoQTfB1D1DN09qCGclbsQ0rfoAjumQ4825IzAJU7n9lEk6b9qmaChqMK2QpaFYLpqWvSz1fPfufRRsAie6D0U75QlEyFKEPqO8fwCAxVfFyvJq9XXMEA/EyNSmV8QVB8x/o+W5UtgGgPsRSkvA8IdCiGRdzZryLGPDsVX3kmMmdMorQZCRQP4acGTanMbc9YeVBpl9fz7PniWUlvzFlatV9an0ItSQhXIT3b9QRv3357gGvM/uTZZ2+dRoEkgFSEzEro6J88A4IjnGKELr5CuiPcM7TdALmiRx1poy8+J8vn6qx+LlXABZCem/rVzhj1uRkIKyjF96Vya1N4fwMoBZ+OgHaUYa71AAJONNLuzVGVVxE+ElPnOJ6qI6ncjhWS301sMjbSFMf5ffYn75tg+tKeybo9gHloxVSr6Idv37F0tdB3J4Dx05OfLi9evjioxKonpto/UQpAcHv7ePY+aytxASxGCQxoicroq1e5ntDmYGecwAEDbD4Lm/AzScnh07r23BPPlzOgEAg2T7r/1U+VWRXGxBKpJIIT+ThiEGniE/ryGk1ifbbaA4HkgN0YpVGx+Rwrs+whzrA+xH1HMsR1J5nZiBW1HAj4pf+mfWgiamldePEivpN7j6+7XAouLgG0D/YM7kht5joFsdzr0idbhNjs2flFXsvZCKUf9cvvHsdepZVplTPBB0fPSN82MeS+SXrrZ8ouaEJ4J/HeAYQuKeQ6BEzc1wIgMvW49swanh1OjD12T9gLJyV5YyL2B/8vVTlxw4SLrKpR6RXE9ZnyfmlZudP+9tjU9frx+f7MHtPExmPIpYgz35z4UObFbEG0GvZMA4TyXL/9Ni1vzmBsoaSxucURATbXjj2kncu5WbxyLuzIQuJ9w3IbzT1VRpO+2c1j5NEAYmKuX5YQfnh9efbkHy5/+Rd/dnnx4ikm5fInf/Kryw/ffV9J4wSrOOL+2TpFcCboHs33JBIxaKWNkhQyjzCVQf5b4tOEsA3lSQhXAWEDis5jkPi5QYgBlhm6RjeLp8LZScWURTLAjuz9SuydT9XKkV9WouK4p/boQlZ9lEDDHpIGqDh6MnK+n6TIZG5CGG5CE6sannLA01u2eV7+bjV3mqjG0YbyCE2sYiomLgmcN5qivTjX5FWEJM5ldJYYjttVNMUBcqHpM1Ms45iHBE1MoYghU1NkJKkoHYIesSoUHj00C8Sy1spCz7CRuEiHjbGZcAZJhj2cuT/lmBM4Vybf52eFMajTxGpYuwx2Xv9VApFVJE0MTBgTNLN7rbwueBXFspokWgtdxoR/D2NNxe334/5xkNwDVewITezLgMgET2dzvOD0P0dyl7lTEypaBTUBLDRb/rx+3VmGBJY57FQ7N1gd4QUqHiRjq0RqWDirDdp73aULFN3K3l6S0gqhf4oCt0ouYt4G5zq/0qNMkPl+1nF9jbyG9RNsuAaIGNOpcO5ZO68q1zsBiDP6qtE1oTAoOypsJIQb7SDKyblQCdAGd+xHHMOSE6tvUtRC8d5oBWkfqV6cxiYYSKoia3+bAXuSxgVIIrrpzzj1aPDeAg46cFFyfteKin0UBBleT5LNJYQB5iLm1H1nYMDzZb+0r5devFYWDMKtFvDvUl5u53UmsLHacVZXVUiBJJPFigN9OmZOHUHvgg5+l4Sye/Vabcn9jc7NdR52aiANdkdkORWmBHijatLXfZrbVlXU0cVz9kxG26/Hfo9yaRx8Z4emWjyFRFkNQXlXTWZN+DnJQAKN+7uPiE2VXpQZUxEn+xzqfcCFe3dLz3ZmnYh6KEZV5zXwjZ0BcT713sTmU7HYDLic181A03YYVMVfZVZr7b3+kLU9g3qpzNCPRcLvzwQcxy6wv4b9Iooe1bvRpK14GXRHKGLUPcVZIlIxIR5tdfbw9n1bNQoY8n0qL/FrS5DOioz8HDowlVRe4xk14Of9k4yMEsjPrfSq/qw6ZYKuE0VS4RurmlYZWLcz9SwVrPv301/MtQs8+ln8jW3hWo5kdEPH9X3e+3kWX/Y6SckYA4ci5fqA2CQChIJ/3j/756BBkqwt8SG5vgW1cwkie5K1w3ZU7K970vmi2M5WFTvqhYTPXu5jLl5GHBHDVXXcYJlkxb6ww1aseumMTD431VzO3ATVjsrwkSiXvUXSSBDbOK4MGkcjpaKxwe7uQRk5SUJXedIGxf6ONRGg48ReOgL+JQE82/iG7aEAr6c5xwHntsc9z2mvABhc/xt7SODAGbEmjKxNAn0SxgF3nOf0fS72jFDK2ix4PfaGWIrkRZaA/iugzqq47Df+zeer2pzEdPRFY820AmycjgAnyRNr7v0Ra6D/AXNBaq/7mv1rv3F7xWHWVcRNP8PzwW545tlb2CT3qTG9PtLn6fUkjrT9YYrq+kXtmrRKASx9A3vqnBCTXOPvAgQtjj37fdZeFovv7XVgz9ObjRjV+q7ZIwJt5z3WYtRVBdUEmdfy/AR2C6B/WZXnmVvtzPlWnXQKxMTkzgz1HJzXQTDvvEbGrtEt2BgMY5T4l+0BnqeFqPoRQNNfWCH89Pbl5emT/3H567/8i8ubNyAXNy4/fPft5ZuHD4oy5kao3oG4Ekx0Tn1pbQjN3C3KF0pUE0HSyCSRy64/jtKGclzQkY1m0Ik5LFwDi0wq81KkVbmRMDo6woyCQC7786dQdH748ccNYC4PPDRTs/LxwKFrgpKFTjbUR4TI/qsYqgxGrYFlkbnm0s1WFQliUpXJc1Wx1apSIYNeHwN2W9Hy/g5pvyVTCYzOKpKhGm2+0Kp3vIZrj8jI5n5dg8INKR/1IuXhmzeyLgSIrXicxBa+UMT6nIQw4wgIwBbkxRAv0OF2jnmGcyBs2FIVug7n5EhqWpw5BjO0zPb/3b7Tpn5Q/zz/0VZNtnkeqLoiH0+SQUDBAGtFcTLYeYnxFQXBETZYdCRE+3XkoV8T3jyT9ccRwEb9dPsi9FZ7LBbAhso5iXhe7wE9krSI7ChSVOoQzrkql1QfSqfKvJgFlLwH+wkKGsH0D+mXbWU3fWk45ndtEE7vxoQf0odlxfjU45HgciAKz+XJk58mBNWBxaUzmfy1tfeoFK7iUkdcxTCCd54Pz4xr+PC+CQTBupTEGq8lP5sVeYAqBedHEWwFx71v0BKlvLNy6wQsTOylThmgxRhv0LRo6hkBpPndGYAEM7/+9a+PwdQkhfYt0d8F7U6En3UREVXoRWPM9SVYmdPhmR5y+pdLEdMJMJUiWSlwXk/ww5dVde0Mnxt62tYk/VoLynEQOAppZkfifRpx8fZde6jqLPsM/P/anKtg0YFyngCbBj8VzDgS1NHs2NNW6LwPk8NzEKVdtF8lA7CZ+YnozeifsR8zCk1iOqMzYj/Ymyj8VYWQ86cKovNkDXL4d6q+ccylnFoR5verNExiiZ17uYSsPb6RLl9FUGELgCiSV0W0rOoZ8J+DfqqOBBDchwyAJJQL0gkC7t0hEHTeaasz2kPVpgvS3byAT5XWSK/3m4NmyTmz6mBC6HktqFObmb6W0ZdDNV11gmDTPrq8/sw+GOOFZ817iLZffVOZFqGJnhQP7ZGxZ8iEy17zA2hYsmkCyyP3vWurWh2UVicQlz27oMwE0mSXfaRowhlMsTLiMxJ0NbHivEi34jr4XKvg/I4BF3/jJwjYEozduXOMHiFIZz1VOTwH/mc0X2Ahcv0bDRNgZhUPn18+s8avNvD0//wv19ERBQXvWqEsvZ3f5Znhl/mZCV5sx94Pyif/Zo+47gaO2TMf2iKhSB17Nee+PPb2W8bnjd0yMNi9IHiVfWlrwgLO9AqvXcNKBq/jd02cAricxnYY5H+9/3Idq1RLQyaxDVi1WYMCf2VzTcn9pBjLGia2WwUolfrNvlVo5ABv1yOevbAWA0GS9K0zmogKlrN9Z0MFfRO3nBlSSzTd60dlZ0DHWb2a93SfJpFG7Xejb2RkSD/NPn31KmuIbVGBk/tKa8fHzn0lKbeqyzoCcOAPTdSws9hRzm/iss0Dzdl79y5Fju61sXdUpl9V38Q8gNg0NAL0eOY2HorrCIsKv/jpU85SRl8oaLi2isQ7U6E9QITRnnlfK/WCiNoBvi/NmDggdvMElFlRN76wkJTndrlEXIdnd6ZpqxdwjlEEagWdBbjKpOtYOX2oQHIA3NkZfnamDcd/Lp5O1dbCzIT63A/8LMWigb6+hyD02U+wbuc/3Bf2i5jimjAWUAi4/0soo5/fvUqF8L/8JaIyJISXy3ffPro8uH8vzpuKwf37D9MbePMWSOeU2eJ0KE+3Cle6KAkilbB7l88ZZj+HP944tCBVEzFUydZH12vg1IoWG5fNXYGLol44VYMUFuFICJmf9O23l++/+26VkfaO8Tkvow5IoHY3iQWJFBWmM3oSpVEV9ZbAJevOINFW7hxlwLWmh2ol2iDgbAD6KDeou861PYkaG66lzqjO0q8GTTem7FcKUqsA7cu4Gtf7QeBa8WB2TKtfec8J0iRIi9T56FE3LukZZCMlAB3FMp/t+IPdLwEyFScNxSEJfcG4l/pmab5rU0pgHFoqXe0nzYGYUijrF7GO1zQUt6+K606/BcPWjwHXDUhaxdqarf+TpARaGQqhPo9j3EP6o+yBK3KeqvN6lOIoSUBTYaFiUFRfpD6vYD/IFAAAIABJREFUT5W7gYLG38BQ53QcxM3BJFEzUI9BHNc/ScMa26UJpQKxQ3tGgQ2aQpeYI2R/s4asV4CG9aVw/U04O4TYgMrEltceAcB9VChvXP7w5KegxKyHNEkr8D7H8z5s5YWqYqXL2afXhLDqcvY4Hpt34b5BlnNCNVgsR6mg3c9JbjdMOhVe0MJROaUhfl299r5sgm8gwxrRM9SKgE4p+2l0JZNjgw9+R6fPOWKv7zBeQQQd36lZXRpHK0RXerTjKaQM6RR5PQk1rxWR5h6PwGH0IB2giLTJlkGkzlB1NNavSVGRdsdKKAIQ9sFAF4S+2Feqe9axXWcHhvWxvaxDLoJYKrZBeQOfhrCCQz0L/d7x3OkVHXWnFOYqpB6Jk2qqc3TpqdiA9/aargLtnNX5DPzDl1+1m02AUZ3diJUkttiU9kH1Hq5AhefXYO9rRy8g5f0cgXy7JS6MYRHo0LEeQcZsoIE8wVlR+QqXmPQc4BFzyaZoXKbBu4P6nMAXOqjUtVXwC5Z2zqM9XPZzJ/mY/fC9rOobYNd+NMA41PNO89UEFT1j2nT+NtAJ3TMzMHeNoz0KlpwDuvPoFpF9gxvBkfO5tZKQ57RkyffVlpyTKIMwK2/ppVxVI2tP4rtqFW9nBYPPzh6ncsT5p6d4vX4J8JSeX1Ki7z4nX+f9KAgnBS4+ZADROXiz0nWu+teedtZnKM8HI2czQCeMZgKsvcwzWptEwcHLWjS6D2jnKSOk+98+b+OJ2mG0FEpTJK6JYuhYI4kRTlUhK5/npJfd+EUCPnbWGWAT6Au4t0pOfONpOLv210qusZR7w8+IH1yVPYniSY/B53GCSY+Yq/TzxoyeCamGSVYUC5LeSCVuCT1ggHvfZB+fwxlzbc9/s05S9E18ZLj4PnmG+8xzkuJeT2w5wbYjaR4Ly+ry+Wy7lu5/3kfGlWfe8STxR5ujbdXRM21Fn8Qta3XydV6bZ+P8/sYw2iDiC/5fpoP7QRG8A9RWqPCUOLk2PEfjk8xezh5tn7hAsUmXQKVjXQqoFBy10NBCRJkV7iuo75w37pc1qYJ4+8Q5j6zBmU7tffD+AYoWJ+dZLE+IXT2NhTDGlCKfGGDAnM/eeJXr85z4OtaAn3NdJp/2PiZZHhhSrYgrAGy+wL2ERTCKq4W1X5QQXt6/vjz/CZXR/3R5/YqS/uXy+BE3fu/yfv0yKIvSF8jYiWipxIBVaIMqYJQtqUDdpLL28PLwEWIZziFsUtggqaqD4QpP+Shzld5/SK+QhxeHB5Kfptg1jrpAVrBSch0vX/np+pNWEkBVGAXBgRFVKKpSDr69cThbExH+H9Tr2KB7L5IGnj4oDcFBkOcNa6ZqlEpQSuINWkgaSYL4mwfDLCvn87WvcBW1+vrrQV6AJO2K6+CzcWAgQwdd8RiNcTWJ5+TZ7zZpKF1HmpJJ7nHI4IM/fpyEOU3mUR6rGAgbSeEYD7TOXaenImERpBsbcF++PYcta3bM06lsbuhjo4dageM1bu724lHtYw5Sk7ZQwCY7n/sCLedZETjmObWhudLz71NhTN9RmvPbryi91IpeDtC44OzHJLCvXuVziqYh392+Kg1SgsL1MbQi0/Pw9fosej1QvNADoPsxuuQOqHTRS64hAdUUXNOjhmP45mGvdz+vaE8pTfZXJbHHiYeq3X0PMAM1G1pr16UONajnmqpVWDs7VBNCQYtSRgCD7m8YcRHoquRWhj90w6mb1kE0IC/6O2GfBO4fw6mn78DGac8zzywo7JBYK4PXRNMgqH2WCYKU0R9SrTMM5WRCKgVbSrUzEOAZJKE+Bd4GiT4/Ez+DGkULWEsDuQS229/21Zm8aoPOAYNosVVCrvM4m0NO2UPOwQtVa5QlEcJSuJDXru06C87wjO7e66gIzkWS39M4EIdJNwFlJIGJR6kkpWpfg1QrO15vQYICWl2nq8BRKVmv8kwINLmvoKkD4mpLaxNrC6ucyoVQSTdBAzRz7x9rh429UaS+lReqCFD8UC/9mHtE/IZ9x/dboUX8qjQwKwxcfxKJ9EtPqp+qzKqkEauZn7FaxeuTbIUO2fsHxbeHFHsMi4XXF5zo3sPHRbQjSUmDdvsguZ77D6ryiI1NMIathc4zefJWTtmF13PUvTz7iEjShlmbTJm8JCBb4Mknp4dsIiaekSRpsUX9zDNF8gjmliQITBwA5YnyxXXyfQN+g8ZQz6amq009U63Yiwn0VqU4wCxHoEwEgp9LD+3z614VKA2VeorLWfd37+JrTCyknfIzk0SfrUOvrY6kR2wUsPReOxZrPX6uN9cqIp/AbCrIBZTby1smhYJpV8pdztKSLauu9ilfge5S9TiPBo5Vr8U+VjG7IVffl22CiNGHd5yN2wcDJfZlM0nZg4AJXDdf3HurGJckxBVY6+xZfIA2qC0EV6Euk/kmoe01tJfXYPsAUxaAu96JYzYf0dckeF+lr7a/vZCCACbMR7B+6iu1SmfgbxWT3w2j5uPH+EABWk6Tz4o1p3JmoK+P4D3dD7bG8AzYz7wnc/wOZeK0SzTIN+E3zjK5D1PsJGRzrvpIT2QtA/Ct3zeFkEePSq1fv7Z2yGvK60d5DJPlRJ+1B/HYO/s575ee8NFvtecmIlxb9vhEp3KW68gaIsxOes/x3WPrcJ3GGSnuzHZ8vReOpHKVWdbG9248PEB/PYHnhPCcFMXGnVhlAvcmUSaE7B+rr3n9qpE8Q+4buydgJYDP91mHxCmj3Cap2+eFPbA5h7ErOx+x5yfxvySrUuRXmTW+zZ5fDyx7jutI3AkTZYC30wyMQdJOAiCxtgB8mIwy4yT3okniOVE/gLVfUiFk7MSrn393+cv//J8uL18+xe1cvn30ICg6B4tewXv3HnxRISQZbGWiPUkpEYe2wIDKby7fpG/g5uXTjSZI6S/8/DmBAzcPZYfAMgj76HHSglhMHmQTQnoNkUN+l02pqIRcY51bFMDmaBIA4vRTZSsCxmebuPE7Z551hionoGiAHuQ5/YFk6VUgzSiFW7ejEhnqJX1Wmb944/Ltt48TqLxOArLNc5J9NjgLAnOn81LYTEmspmxapukV2WPzdGDzRCtGx+oA2v5uGRxd34wRGF3VakQDkSpxdnMULYvxpveAofQEl6/fJBmkDH9OanKg51R6HUNwpQQR/C+QYYPnxH2u9DRfKr5lViKV3ym5cVBb1ZygzmFzrj1tCcBGhxNB1QglqV+fm9Xlo+8oCUKvqz1JRZZKaStiz/tk/ZdEiqRyGRF+yIw70J8bh5ogTvI45BnK3v43E93QgZfcm6yeHZ+HVh486+PsssOZ/pGE0EpuE1LGl7zOM4z8/sZwmAAE7Z3qYvsk2mehYyGAPRIhZ1GO9qDt776uSAt7nbCioy4q/hOkabS9ULI3sqRJnfMfO/akfbBt4n769Fkq+CSF3SulkenQFNVIr8a9e9mPOnk3O8trUHWeqyaIEMdwShAFPPh9f6aTPgd2BkqleW8zqm67IJT3wD7xU0UqpJLkHK/HhXtLQLeh1jx39q+op3vQBMU9Us9oslWU0v6c7JUFTmwy7CX3JgAUUEIJbECB9eZ6bkxG+ayIH41qynvpPJJwLEk9I6Jch3/8eRxfzkCFXbCLwwYOFdsMc5/tgi7UHo17SX6gRCc4+swcr2+TFGI/kxC+Kx0+Ac1YCKxtE8LOaWyrgs4cVc/2d9VBrj/oxtSE0zvd55N13Iwt/v8cuJukGOwH/R2NMmu2QNUAlPfDP4Z2tFm6BRNRt33TGY9TtXaMztEDA6smytvGQ30OLEiv07E7vywh7Jls9cE+EmlrUpi7X76kjCrg8UVCuHYB0W/WxWBCn2Xi7Fok0Z6tNuiJ/Z/ib31qxR+sfLjX854TJXB/Jcmcz/6fJoSyC+azTUyTkC2AS9K0SiZ7hkCOa/XZmuQGMIuScoHg+MBV72oXr72qJus506rLLtmQTcD9YGd5r6MPK0yeXg9/W9H0WvjdVjy6RhGw2wgl/LTAd9oZNuNSYBdGCQFWAvrbpWK7vlbCBAzYY00I256An6tOAqyCxkqxZaGxOxv2y7nJZZNc21/Ogf95r7ie3R9N/ji/CpN4FrH1vFaqZ2nrZWGl53Vsh8SAB3uj7C17JbNWSyRM9ik09FztrE9Ui+tRSfQM2jXmqi7EuWKk7c1+d27gKrVes+BmEvsBCkko1qtrohffR9V6dinnKxodjrjpGgmQxgYN+BCcc/1M2L+o7C82ce8bn7DPiLvPICzX0eHy3fPG3xHwygit+s2ocM83HeDpQKn4/a8SQhMzz05i1J1xEyDPoT46Se/Ooc/xnBC6r0y6tGdf2xMTqGtLWAXvAtgt3rTXT1slY8DnL3AhizBnKDFrx5PAxlFVVdsmQMs9s59NMGUQcZ3cj4Iy3E/6H5dUcr382/jANfMsWJkVbPXMeaZyvkbBzx5epZZzXGCy/u8XVAjps3p3efPz7y+//c//8fLi+dPLjc8fLo++YbA6kvs3LndugcQRhCN1zTywKTwyFHnZPgcTatjN0PNAJR+eVEabsFA8I1BgoUkIOQiRv37TBvcaoNKU+DkJYZOXKqYlIDxmh1VlU0eQBYRPvWpRKDUJ/q/UIt6Lz0EVicHoDGNvglXqkRvyGviMBrmqV6tPRdE6o6Sz+Hivg1q20nara60GFQ38cHn8+Lsg2wwi5iDylUD7LuXmvv4wnidevJvfSkrRZGfO8S4b1HcVoj/mEPHTOKbJhXuP2fxU0YJMvIqT4D7am9jN1Xf+HPW/KH8e9K4mfVHe24YODWpKnwR1R9VugWxELkAWXzMguQcsIxtGy7U65kbn3yawcVrSw7Zm9vMcaxZhmVWuRz27KpcWGfW+eL7sm8MALZjS2cc5LegVODgPmo+jW8IYwzuKZQPIipJ8ESwNpeOaqR6w50WckqjE+befhiCbBJ0vftakHGn4B/kbNJjgmX3T3+tBL6LdBB8DD0VWFCkNyK9fpyrUfsJy96W4pNo/GjCvcY4dlOwOp0dBrXP3DJidrch9ACRwrTgSgnqS1tLzqGQ8zD0/+emnJLEMKyZBYO1dg6BfkT+vFDiBAIljAlwrrwvQpEb+sYRQg2+Fz/PuUGrFWXT2VR9upSR7YeIPSVYXlNqLwnupEqc6o2iryaB9CFH429Bs7sGEzGea/sCtvw46z9HB1BPj0GFxbY4O4OyQcFjZ6fNvr0KD6J6rJsCV4Gf9o057SsBv3mo2YuJgpcmq1PixV2VWxLBWrQ41MaIhVMYaTLCvut9afYOWk5629+8vj799HNuCmiV2QyfJ/sAGJzhddY3rUBE4Z4IKW2jX/ZwzGipoZ2LHPnUwvXbPgDjrvYqfdLAswL6OfXai85eeh53F3xWBK7JbVWgcfPtrG1TxxZpg37mWMBoOEEpqPT3vJN/rSeT5nZgRXX+BvmtCWPs1UOoku28wHx8xQCMg4CiUScTTF9Q5pvTFp7eXlov1RyXYmB/POp0ADP2RAb3iSgRV6ZVcv6KBDu/DuTpYDpx5xgpM6dX1Pgfi54qbtkh77XUlIBx4JZjX1oP23yZgnZ9zf54rHKyBgKdJX5P3twcQzLmWVpwkcEEc16pKbYCK+Wbpu62GF+nHlvAcWA/WxsC/26fP0/tIUExiNTAme/BzqfVoM3AN2FRAdAEgKtI8R/e8Imu3bjAbtXa1gEIZK+xLEw5nSMIuAahbCahjOhCZmnBHqI5U2pJgVq0613ZiXhzVw6nEGgckAVHZ9wTGyIThuk1onMkIUMhnn3tgkxCu380qowk416EqLu+Xqj+Dyd8RR3YkzLXK3h0n9T7J8tbd85kYc0CBttrqixTxJATbE62uFrRpQePtWEh3jxmW2ATYBKnqvH0b9htVJ+6LtQIU4/dNEgQEtEOpgn0lEmNSpKLuFxTkU/VUGykI4+9pv+L/HB+2Cjg/C9jAQHN9yUaPYNf1FWdhJPapqqD6wANQm0K3LIKAkaM5Jo5em5EFiHOi+j9LCAvGojlR5oZninUyYZPuSRWQ51JwpOPtUmEdGym/49zF7XXBXO7V17mG2iWeU6rTo98DshO7oBfAc2EdGJkiGKj2SPw1QP5pZJB9tfzMz1GsSTDXaivXZmIXqu/akM5Ai8DAkTRPdZnnFNvzi8ZOXAiW31/e/vyHy2//4v/o2IlPHy6PHt5PEEof4V2GuKJO+QlE6XJ5+47xBl+KyqQKxyIFpa2oTKoRDiBfANQEsDK9XGCycMRDpmhkJt1B4t+UkzyahH0rX3PyPdBsriCEym0j4EFQnbESpTm9fPkis24wGhhXaHkkOnwOwTTXQQBDRVDj0J6U8xylJq1V+nl9UNJ4r1bIatyKHlHe7ub78YcfLw8ePjgQcr4HPSCCABNQiaEPhfXWMXMr/X/rT7Pa4xD2VoE6esEAOoHhkE02LMgGNC0VxHAcoaRNKIb3T1/Vg/sdYD+HZ5IWRcdRauxbcAPzQUcCOadtkNJAvMqUDkgliCtS/uZIWHK4lTGfZDdGibcjoYjxtVn8Y1UIRZ/Ty7jEP8/wkNG/2Qb8PNsGk1nDfakYSIM9lV2uVYRMh6Yj4t+qfV4dT6nPovpRQZXXrcrbPu9Yz0mgn7ng7GXpozoajEjoflNd432ZaYPxffr051LCZuT4W2Ecbq30Qmi2IKxITH8XmgsUGZUVRRoVBeralEJRukrVT9kzpfEUGSPYJ7mwXyzn4+PHGDkpTyJ+Rb5vXr55+E3WXaoNn136eftu3bs5S2+wDVRX7l2+XbXaoCuJy0cawSv2cFBGl1gG9FgjO+vAa0DqFFNIL/Ros9K/oADFiK/PUocY5PwEeFgRlMoTKpIAwwCBo9odsZCqjTUQ57pKAQ56OefK3uKLvc/7RoVye5z7sDIjcIGjaMAGrbKO59q7NNXEgFvvO0LkZoOkVu+cCVp6H2cN2mLvk/cEFa8qpFTQgAeADgbAR/W0QW0VPZv8c35ICLHZ33/3Q1gP7GFnznKdgHvsRexSAcDOiLx9qwhukspVIw2MQxMaPTkiTdBhs0YFVQxwE0Dfuxvbxb1k7uwqTwEelpSfK1ypeg/gsCpgIMD3W4mpyun7rHkTYBJYAguHhBs4dvxM1R+fPX2W9RcNFy0WZf/wsc8odMxVpEsbhdp4ZVrkuS0Yj6gMVdFQyareye/GlqxSlUAlc25Ln8TecwaowtpDmKR5CrOCbI7MCCgCJT999lX1y32u+h1xCCiojN5hTuWov/zcuYzs4yd/+EPoeiQ79LDnuW92nnRPrrXv9zDKlyoBm7yE7nlSsAwYsCpT7NeEXM4AgUk/dsnEzkof9ovrOKq0p3m0+i/tPdcqo8Rq0+9///vcM1+OJmmw2SoLCda5Qmgbgv1B0scSz+BLt8f4fUU4CngwMoVeLkTAPiXYxA4HlLt/PywLaaKH753QHcDKpw8fD1pZAt61y/DMBI0Cls/ntpWnPbfsi7aLtFIKiBMbBgX945VtU0Dj2orQ8/MhgH4Bqs7VzN5ZUs0YGF4HoFk/XK2BjGoAVPlAkEsFrr7IgF2Ql+vDJvGM2HcZSbFebZ4Hzwkfk3lzUyRvn1Vp9NFewC4fLQ+fL9+ik/HwYWJZfkYCJwCC3+IMWyXi59oHxV54bYJ66JYDXgRxVRnFTnacEdoa7QFO8otg0Hp/oSFyP449MXhnM+AbYmPGXvL8sM58P4na5jvyN+c9lbUbN6Iqy+xBafLxM5ufJ+CZQsueJ3uS9w0bY2J/Ee5ZcSAfdpqVHWBzvlJbl/edCE788IARNm0YNinKNEapvZtS+UkhVzbNF5TRxW28P58VlVFYTBNL4r3Yq+wlngXjTSIYtWvn96zumUwFzBqlV19qO4t+9zgnA9ms5Mp2AOQExJb1wuudn87/AxgQDyTG+CMVQt4nX6ugdiRUC1eCAkUju/bJj4gVVnjK81isn8Tf2GU+wdd79v/pCiEJ4ad3lzfP/hCV0VcbO3H/XqV8723MAL2Bny8kegQRkykfnaRkFxDPO5cHzFqhKpeS89R/MOQcirudWfPqZQdzg/oGlZsR0iBi2Kgk/PDjDyvhd/MURbhWU7pGo1kuiYlC43pDMOpRzwp3v46WDfTzzz0kGCSSP4IJDBGOiU2EA+3g7TaZuslJKnHKJgcgrFYDEjQ/WGl2SeFRDl9PVQ53EhAOXGmsJIhs1CQlqxoWRaTPp1Wgrsv6IkE+3tTQEkw5GJ0Hn2qE3PPQJ2ogCJREI9hkVr2C1HwVsGoceN+isu0zwGlh0IKuhW6Z9HxrVIqPHHB+l9/Lpk5loqhng5jr3LgYyQRs7YELfXaBQPr/kNBX2GdDn3EaDaSvIyukluFwcAjpV1lwQyBlIjitt52/HrI+4yaLzjA7Gvf3s/LhrkO7DcCO9z3oUlVSdI1a26sIhhU5CYkmqOGKTyXShLB9KJ1PZXLP7CDWoo3y7alsL0H7VUyQUx2A0snszKmOstecQ9mex9Og3FUgLxOrYX923zaoavJ5HR3gdfs3WzXz3oZaW4UxaKjISPtyY9BGW+4MtyvKx55uMGKidJWXTxLwrsrBih9lqOuEahJUjRJjIMgex2nEtpwG0Yq08XOTygYy12rrmaoa9G7sBFUpnaNqMmB/w3zWF8Pg7RWysT4I8VTY0pcB8jcbxe8bsBpYcI1WHHo2WoXSWTi6pQrF7d0jYeR9dICKCUVWPv3a70uBH1JsAN2KT3t9CORb5bgKzVjhKMCBH2glnGTJajsBfioY6VMrhViqJ7aW35NSzt6pHRRsQwnY/XcVEeCMlLJcpWISIvZCEl/mwk4EpOsH4HQ9E2dKj0gyiyiSLB0tQ8jXXyjNMrZhtL/2vr+PuBV7WnaI+13HS6AD6Bh7PZGsJNWhnPeemAVaqk+BMP68/9hg2AqLgYgJITYkCe+odSaZvB8BcM7tgmoTXO6NJIh1T6vD+tGxd7ETqyKyVwwwVZsOs+ZdqzlhfKy3hn3hZ3lWvVfbHwL6vnsbH+C+6MiQPudUpJYU4Re0M7wPe8PrsYr49fmyOiVazz72PBx2dcwV9kTA5vWWeR4NpmVy8HtWkw1Ek9BuXBL2Jq0ezkzbPEg1DhSuKJW69lWbnHhvYw0cKcTnYxNkabCf6nvpdUMxl72xkRtTla1NI4FBLh8gq9W4+COQetZ3c3Gt5h3g+VgP6dtlXuGSbURwCFgdYM7nEuC2rQcQsEmH+zSxSSqITQb8d/1a+xYPvyjVlnMwMSxsp/GHfg9f0CSoLTgBnLaXsQ8mtQDubT94WvB1YJfJcuzNKOel0bdVJXGOFaHFNGkRmrJ7fX/Pg4G4NsUZx9wd4D+vSdV/7BzjpQDsi3myb9f77B4WlLN9x0Qg+2QaBew/vqxO5bPW736AVzC9TqI/PpsWEi5JRvg5z49YmPMr0Ga8xWea9Ouz8kwVLBoA71lhfbhPYrWzWJPAtmf8SIZXBeZ3HG1ijBJbt2TT95QSm4o9AO3AU9ZBESGr/bxGgNoKvyI49hQ7d5JnKVAtE4B/6wdSNFkMWN/S6m3uJ7Fx94XxnlXInDmuYwJAvLd9iYJjrKfV0nP8flA8dx55VhbHMjP6pElhe8t5f/qcLDKYF12ZKLMHe2Y+36O3+Rf1EH56e3n97Mnlb//mv0Rl9NaNT5e7t9s0eutojr51uQGam9ETdWhx/EFk36YSyGb57vsfkhC+lXaHqAfUmocPLo8ePR5yXCQG45k+holOGMzxMBgh8ad/+idHwAESzeE8BC7mPOydCarLLKEXz0PZiVNJNn2dK8XDisJolE47uiCIyuiOUCcZ61Bxgs5/i9Gj8vi6AzlT4YDO+ujRgtSKO3Q4bPtpzopcqW4dYw46q+mYo/epKLFUQowGn03gcDYYOdAbHfDzT5XWT4CwwC2VgBnVHip6cVotCJ0vQhTjhY9aW8S5fPeokg6NJhHjevmdzjpsOTtqnaOH8PoETUPRMS6gWyZNIIusAwFDhk2n760BXRv9pwg66Wurw+0ZaK9aK10dgm3Sz31hUM+osA26HBCC0Apb1AlE/GRJWRvuT/0wo6Fy7SnFg6g9/Tn7mfevVDKUmY5rwAHjdE2mMPgHhXZ7ROeQ65s67kEPas22Bv40+Fj6aY0jlOyqU2bkyAw7a2HSYg8IoAWUToAEEDfek2tOEPuJwL9VqqLfo+am4lEUOMn7oUZ3VeBKQDXl1iSxA0Ti+NdI3sb/9T2cRG84d2fk8gps9bNU87WakupNmq/tc20iyrVjF371qx871HrUcoCcDFa/f+/y7OnTfP+7778/6Kc4qIyWOM5+FdPs9zRpjOpqmANX5WJpcvYfBbkk6KAaNFoNCSHrgPFnrfmjsdaZW+EI+2HVat4LJFqHyfqzTwsWLJRSIXeN6KqcUZngM9mj2Cqq+DxDruHnn3/KvbMeAAacZ87H8+fPUqHxGjswutUM9kypNM5TfdAqGBSn589z5ngt55AzHtBhvdS8jjU0wFBIowFDAzCBgNhBZo3duHH56cmTBJ2g7gGuLp8DuME6oYWA++OzmqCyJzpkXhZCg4AKY0h/4Zk0IegIB/ZQKzwFD1vlq8Q695B5Wxt9ULp6Ky5nZytYkLmJp57hVMRXNbGnLYGNvm8AVJSnJzWec8c80AAhFbTA7nONJJX4FoGoJN2cudmr7j1okA2SXV/2Csk3tkhqkX3Oj8MEeJH1tDeF5/39999n3zhzMyOSyhU8+rZUYwxKfptg6DpCg/5MAvBUZVbpyMiQUUztE+fMtn9+Cnhr/7BCbi8MfpMtzyziKrO2pz3J5AAvxsfEl6yiz+eyv87PirWwIlBAdT49FfIGt91jtyK/f+41K0sB2mQTEUEYg0HWiz3HebBFRc0CbQHXx+eHaUS/8yp9CQJP6LxJK7+f2W/sxansav94GlC4TboM8vuYBiqelI9bhWviwDqElkbM8/ZdaKMyGXIWT2fDgBlrKxpXAAAgAElEQVS/xs8AtK3msh7sS/QQ8CfEGAleB7zKFKjNKnDLehl0ByRZD3uFz+4fwme1L52jx7XyGXwe+6UJ5dUXse8FYvJciLky6odk+FE+j/1YEcAmzQXLSw1swMy1EQsQM5aarc0KQDlhLCubSfIziob4EWYDsUxjMz4TphrPGVt8DAO/BUUYNcr2R7Me7MEnT56kusv3qUC2aowtK81etlJF9Qr4OqtQ+ijvR1Ej1Nr1MyL6Z/UnidsEUvQhSbhu3cqzx4dxHWnNoU8b+z/BnO619bmjeEwr2JITBY58Pc/Xc4XNZA2xMzkL0F5fvjyYVanYbmYi7yNL5mCYAASpqitV89w3OR0SfBfVZCt2fI7xofEQdpz7SbK2AkdGesyfCxBxrxkv9eHDhXF3jYXaCmVMqUBlvkdyBnOB9qnHjy9vVnFuPLb2uPUAW0G08q4/58xEmAeBq8WiJm9lvKztYfEFz/pc7UwVe1VQ3ltVdvaqDAb2jGBvgEwYGrHdrdCbwAoWtTL/Ir//yyqEn99d3j57cvmbv/7t5dXzp5cLPYQPejFBsQM9XRNCEj62ZHqeIjDRGYQ4+LsMywZ5YeDsJOBvpFrTw9MeI3qkmmWH+vOuDpcEgg3MzTKX7de/+U02Q5ODBupJoDbzTJVJ3pMAhoCDw+Di1QlVUdDqi6hCUMxxjIPkQYvdWAQWjq8oz83oSjngNSJSBsuiudxHA+drb2DoqB/bqyAinwRryYWN5hhTAmXRu6BkoT1dm/OpaBLoNfC+qn+J7CSwHrfYqpsJJ+/T3seKpeh0VKaUXpbq5ZJbg5EmODqBomhW6AxcHZXgvevsQOwIYjLIcxtWxDwB/GR/dbC+xutLEDABoxzK0Rd9He9f6uYO+VD+VNOm+MbPWAfRTkdzcK08H7nZzKdhH7KeOYxDSFnLONztZ0GIM0Jdpc2p6dpEnatqqR8H1TEYTSqDEAfEuJegz8Qw1CKG1d+BFoED7Hlpk3eTRhw3ht/eQLnrTboJEkpd+0Ql32Z+1e1OzeVFTyfgcetmqjV5r6GbQaiW3GpkVM7V0JeSS/9if5ffqQz0aMwTytGIiXT6fgbCpfJ0bVJ1osIV0MH5kV1DAg0c2t//j7+P0yzVuTQRpZXbh9YeIBH7ILgn6W2DwTyePbdzj0zs3vpfU0lMdaizqaRPRzhiAhYJ5rppq7jsbMLRRLOXoAztXGvPUoGUnjN6JmuLgee1v/vd746m/dBlN4eVPfL6dWcw3bpd+mifPe/XypzotFX3BK0nIQyrGNqPVknaA8dXn3EDr/5u6aW1l2VftJpW0ZAj4JmqaIau37mT90sP8pIszn0Sq9BkUQvGUU7ldOJYipUpnNG+249NrDfM3vtS5Vi6OE/0CCyH8n4tBmGPhghxxI3Wk6bt8bkYzLOHeR/2uPaMIIxA3ESZ3+V1aQVgMPELKGVU4G5c3n1YlXEU66LPFfxKW4G0yJNAmr1xVYKtsjL7vNSizSEkUX74oBX2BZ0GyoCXnCHXRrqg/oB7BFQiSWNdu4s7AiivUZTsfX1Y7PR9YgMqyBVaY+/Hj4/yV7CwgCrPhh44+5e+fdzRTyTogkw9Z53vGZbHRlGxH1NZD2h6FfXifPHF+jJuCsodyc0RvK6a0QT39j+agXckhKMTG2MYVGNT2KMEvAaRqkLql0Xm00e6gePnflzFTK4uYAJqh7hetRQaS0DVZy5qA2n2E4uPjkJAlcsq+x/eb15gg1qHY6c9BRr2G/ysFMzrHOMwTRhpQMxwB9E/+tE/53eePX+W9eE58tzwLVju0IqJZ2hJyCDtVue7Z8vosYfLNhMTa9Yz/eKrVmEj+YywXT5/HiWWKnt78Xkjq15XUUvVrMtGqz2fZkSqdBUQO87OWFWsS4C3CbdkPnb64FuRDWizMypobnzAcwfYTntDAvYmkiTZ2Cu+f4At841HpX6qklxPFIbXt5ukOZTaalUYP3Id+BFYaWXOtFIYCi00xIGGjZUrGMS+bZJeZg3rnVhkcbE98HweCUCT4YIfrDvJrDF0fOTaDpL40fd+Uh3mMwrWXgEO4yLPANcomBcQbSrN2rFzZd8Kob7mAD/mNwVmOBOcKYe+c+9cB0k2sQbPh3Wrwmm9N7aWtTGZSvV7VFh+JojrWT6fXd5Lu8baqg5NPOHQ+vjy0zrHj8lYnNI4MYJjO/g8n98BpAxQ54oVlrJVBdopzyz9podgW88d72n1WoD0DMoWDGkuwDX4jJ3bGQCWlp1Rpn9ZQnh5f3n3/KfLf/2rv7i8ePrT5dOHt5fvH1cEgJlWN8Lp+ccJYWh+mKtVJdKhtSGnjJ7IQcAImCwiPBEEvwIuUkbryEAYrzLYGBOSwivfd6qcStyvtsr7sRBsSAyd6FkCn2y29rB1eHxRChyXTqCVOBLNHhwcaNDUjx+OvjcMaa4xdLZrtcOH2wG2640Jkgwt81pl5PMIilQOO5fMPSBcBw8Xp2ximgBkgheOKDga9kNH6iE0MS0NoEbXipiIRCuI7VfwkBk02j/IZ0hD5DVB0OYUQvVzjt+QrRiqVaXs5ykNrlLx9ijyPvxuKmAncZcigHWAJnvlqENRbILOvUht4ne5D3o/LfHD0aYSY8AR4IF5bXdafTgQlzsdPZHA9lORTdVjuW+R1qDEo4OkYnDvfn6HKmfVZ5uwkcRJCbJZOT1HUzg9iwXEkW0+mb2lOBooxtwLN1xhiqnb4vjv3gnynMrHKII+VwIIrit7eAYk4McSGNYNJDIVy9F65f5n/yuLHoXb0Vug8pEQvn0z599KTalqG85O1XK9Us7ZbEWn4EXGXKwfwYQ9Cd6oIPYgKR5g0mTQ5N86iwAi60NQRCDJ+62bl//r7/7uMH68r4IvdRENMLi3rM9oPlbrSzdadXJUIZNfEgMNOu8V5JeE8OPHBJ44WGkrOs3syzlDfubrRaXtR9ORe3/K4oclIVVlIhk6caolOCZ/3vmf6xveEPr2AHXsSirJX/USBLBbuTZopeyKKeNyVjhPpVd+iLy6zwYBCmxZzk1m0RW0416yhxmH8/Dhqk1V6DMwVGhDX5i1m+OzRyvBNLT015ut+KFqmDwj+xj5f6qhAEtlEVQopeqdpdACCsoOuHWrfdAi3AmMcJoTBAibAHEx6NeKXm30TBLqUcfsGbPyl2cbBeJPSUYIFPnZUXVNhb+MEnq9CEaoZMc+3eAcdHQA597kuInwlC2l4+3+BZkS9G6Wp330oSsz5gBQIP1YrXh/OZd1NLAL9wTQRV8xrRCtrLDu7XcnwSrY1DE+FZnKcxi7gOTz+bPn2fsByx4wy7P+ls+UUnvs47t3sj6pRKUaXpGwsBhu3ig4NopkfOqqQPgr9w97ySSd/WmAWrpwe+1oLaHfWHDMZ8b6nis3BnXnMQr6zoLRpQxrN1SbbmLQZElaln3NBVc729GWAG3YGZ0PhXIK6QEm79y5/PTzz9kbrCO2i2oS920yzBu2B57AF2G3VovsMeI8f9ET9a5AbejDEfhqywHXzmIFyNgz5fdQuOU1HfVSjQLjD9tQwooJbbZgkzOcTQhDEd2oqYyJWmwFy0jfZhLH8wmFcwrw+FjV3RuzlSuXkQ2KLm2Ws/FN1N2XGEZUDQGU9Y0LtOYeiFNC9a894jnFV1O5Q91+oOP5Z/ry9rGXcWMsKXjbZLijuASwmvR0/3MLoaJnvdqmkyB/4oPsd6u0xIzYLUCHUGinKg0ownMv5f5tK21n36BK/PrNVXuVYVEbXRvs2QlNkirZs2etgo2hxP05e5rraLzQCqK+UlBRsNTYMfoGG2GRtVomn9h2jA9+t0WNsou8Rt/bin9YSRt7wu+fgcz8/yj++A8SnoAbK9TwXmXAtE/UmEGfCmWe17BPpGuqisr12NPp2eBe+qezn88Vf6ukATIHDOLDbR0DsI2vXOtW+/mvLCuTYgGOxnOtTHPfgnaNpd5lr1hwCX3VeYwKHK1wYV8oTBwA5LzngwcVt5m4Jmcc//n/KiH8b3/928uzn59c3r95dfnVD49Tav5EAoHzOCWEUEbTpxXJ8VuhizL7LP12bJL0TNC8voGrVWRJktJDWh42BgKUP8gewyFX/SPAIeAFkReJPZSuJtBSVKn0uHPmzOsxCKVeNhgV/f1H1af0DbZfq5XJ0kt5GCRWMT4LgLsxzwF/Dx6bWVUrA5AKzfTgmeFjJB0TUEOE4avwBK8rsjsKRdotigZXIIKDW0qHwUH6B7wmqQdzAhjb9DpupgybnTU5Xz/XECO9WUqisPau8VqrdxxCkqgfvv8hIjw8m+cvnkcIx7EBx9/OlplnVJGV4E4QQJn0IF6jHimEoIMpv7/iPe0nqKAGwU8QoRmhVmOa3FW04WOuj/slKYrTe10qo/vLcRYaCOdbFSkqVaRS8p3Nw3NzUDz3aR+Wybyo2xEwLKgJ1h5jBlW25XychJVI116KcSmtQ/5IvuxDyNiXOkD2DXvTIL+Io83lVWMNvXeVwrTunEZLdB0WJKxi/PHT5ltNAKizhjrw2KDCIEFnGMCFIJU+2PtVrbP6xDMPxdnBsjN2CeRHh8l+11l8lRGa1EuZwailUo/SJ3S7e/cuvxt9h880gTCoMejifQikMq+UZzvHogBGHOecLr9jssH7QLnhve0l4DOCeG8ekI5Hp8u9QQcrnbtMhsx9XIKZwGW9WvxcVJcEr/3DHSxtpdQE+AhCUOcMyteh51SEoBHZZ0QgE4d1j6DnfhyCATRJcYJSx2+MMgSliO8HPac6EErsp1CyCBS5Jpxcx0JANWwFvAI0tVWhct7a8N/0l/c6UZXl51ZjYG9QHfLnTRJuXP70T/80AASAWXsfYYKU2RF7TAJ4717mybKGYTJELGIAn+NzUEumYkyFhESFhH+UJxP7LxLCJaY5P2t3MIDh2kCiEZnge7/61a/W69xKmP1vQfPv//GEEDCVNWVG4rv3b6uiulYAfUl7psu8aM9Y6YsGClZA62dYa2dBdtYrX0kIj4H27e3M/logEn8xcAi/INBQwMjxPOu5vHW7wmPv1v4QUTaAgiawTVbeHRQ9QZUG8H32rTgW4OC8sOZWDMIoOvVr5ZxG1bjgrWAOf7fyU8XO9ssXwLFHnlc7SoLzbAxB0mSSJrunLREFBRKMbR+LrtvXrRia11gq4VWB1aRBu3+mcGmDDCh5bdhImxnHXmQtFKSJlsKrVwE9yjTBDkCpfHkCT215uFbJtBEBFqB1wxiY+FJ6UNdXiP+KHaa/dhV+4wuSNQ6Z+wqfeVQZQ7e3r6k9ffVrpYA3aSgtzniniXH9MmucytEqIfHxYQaVTcY1+Fz8/wBKS4CSyCLqk2rmnSsYuRjHZxYBlBs3UuGMiJqlxY3ywrYkiRnDiOdjJYXzIBiu/c7+NRldRY6Ngh0MDXBgkn2/8cNjY6WvdwqTKSpMLwE/L0upfXIVUuP+Aravtz9xLgJXA0BaYOiuVDyEven1c6/2nh7g4qqHslRM1qwocm8mRazrude1zJDagKv+QWOX6IgAIJxmc3pWXROu1N7fMMxGabRiafXXeO9oRVFI8GsF21OP5Dk5DDB/Ak+N21ynMy287Q/vY7u5TnxvYs1RUwOorO3JOEUwSv/tesjqSTygqvFJkIYY1B5C1pvnKbtMoCoMlYEhAg0mjFYcWUPOgkBH/euXVNsAH2tH4azwej+LhJ+4xQQaoCwxF33As8+/ICF8f2EO4ZsXP1/+77/9m8uzn/9wefPq+eXH775tQvhHKoQkhNLbb6dh+HYQp9QjQAWC9BQVSGUifWN7GK/fBPWw8hKu9IuqQ4kgGChzM1Fvuk8wTIWrcwVFg4qUl86E0eeQK7Xfh1xRmEOJ83CULduGVoADHIpUo1HDx2bACctLdxyDkuNBhdazgmG2CblI9cvOKoyc7cRpgtb94x7CUq7k37ciF8e4IePSNwxYDw46ieoQtFKJmvzEOEsh4OAPGQxdjURlVLZSpqAp1RHzQKWSiuJxsDEi8K8xftBz2BMEjsrp8p7Z6EOurHYZ1BiYqGB17vMqatcqQ6oym8vS92wPjs43xuDN6zgVk6Og0yclzwNZGT2U9/wSWanjam9p5YNTLQAJ2h4Qxen8oCKFJpvKYIceNfTHHkHl2IPGTW7cQEl6nLPWWtUsVZrXSA1oT2ZRf/ZzqtcTUqJnkKCIPS5NxiDEXqig9M7vglo5QZ0gcKseWBWVMkZSYIKps+Vs8t7plziBFqxVFeeuI0d4X8AX1jIiIZtnZVKeZ4Qi5XpBeA/Ra56D69frK21Ux2d1l/1W0RpmFEI1vJM1avV6FIyNrtBo51lFvZce1ir+GjjjsNmvZ5oZ18mzowrIZ4G2JVla4IOtoV+R1/FeZ7SOe+f3VI/rDK8TRXmBctkIS9A3a1X09qC7LijREVrt49pJUjIbMmN56ClsPxbXCfWIZxlK9QP7dxqAC1zx2aK5pfh92PiXXmvpVO2RrKomFZr2s9k7x78TyEiDSlDUSoSJJc8XJWdZDyQvOK7vvv+u/dgLhrFbv/71b/J7otqdX1khI/Y7AF16xFKhrwKzXwb4nntsFdcaxJ1epDlTk2rp+aninfs5JspkEMbz5b0EzNhLAmbHWZpAC7affSgIwrUpwBVJ9ggSFaCpumfXnK/0IY+2nbMwAZRUk2ab4tvm8zi7AV4X6Ae0I0GbKvX5d5p8dhSFytD4NgNPEj8BHBN31s0WjvSPb/5iQTuTgfYb87syWPi3iQnPiMAE5sd3j7/L9wUTrMxQlcRWgMJL70tysTlprLWJm5TZAqEbPbLg/kwnlW51TiALENZPB1QdXTC+cjQwzqqV/Jyv2fbYwtP8t+zlU6W54FyHh6cCfFRUGw+lsue4hgFyqb7YerHArqrDnS0a9cUPHw51bP5d/9YWA+wewCL2ms/EpztCqAItAn1Vb4+vHK2XdYlP2XxUbqbzlFuBCfj75nVYNVEGn2jLed4y+49r4LwC+JlkpNJHVfz77/N7JgV8T1EXziP23XVkvaTeE1fg+zuSivPRRBT/hT1LeDJqnPbMPWLvllT6+PyNBuN9XG9+35+FdUa1dbGXz5Izbx+Z/eIknBijxETEeRmR0yC9TKP2rLN+fFmZzlli/NLsKN/PXl/1KLHOhrE/pv8b8GiqvaqEGtizj6WqGlPo+8/3xeefR240Wayia9ZtGhjsGWNF1tdzkkRlLQ+JwfCJ82XccwC201630lUfP/XUVWztpcuYqIF42u20hhxW3BE7ZaSxR62Ynq/NZE4glvXktWEEDOSpTS19EoVV7DhMDX24jBzpy6n8rnUndpt2mtFgjQM9xznrm2WYmPSkTioIRlzHmSBGpg+RZ0EMxffje+djTQiNdwNezu/DCuMz6XsW7LbKeKyfo6xOlWPsrDRV98iZoSRg908nhJ/fXz69f3V5/eLnyx/+4b9fnj99cnn1/OfL40cPY5huRAEyK32IyjCL8BJeepEZbijOA0TxHsOH4Ua/KkWHgHpqTiSF0E54IPQT8rtRQ3r+PAtHEFlkfFSV0fxCS0K91IMxoYiiOw1ErASJrCe7zs/LJyf46BBOApiq+RwozNAnK40gXVyLilk6Ig5WNusGtkaCf4csQf03pU6xSWMUVwlNL816IdgMGTgfVLTofJLXUOv6u7wm1UXWKAPvXw+N7/whDDn9mgmcR8Ms6lRDJ9qTzUxxdk3grDXr7PvjIFmD9HoumQxl4eGDUhk39yViLlN3svlcBcE422PYc41x1QqLwJjQSePgvTLeA5rSevgiNLAB6p0l1PmOfJ2rnaVfFAHmug3iE+Sun4DXmFDw/FS15PsY3Kh6pgm3CH6qgev5SlK8qnACnlTBRufawFEMDEaR9TKBidOmqoFQz/3KdOPcsgdvVFAkDszhriCyG7XC2nPOmLunuNHzZ5VMNgHGOUJ9wEEiHJF12bN35hzPHiCigcmt9trZB5AErnMu06e6kSOhmB30l2uvZgcX38le4aKlZIhu2ltqEsN9BhHaGBPWU/Xc9HKdhtrWWX86mrdFJHsu269gA36ocHfuJNDgMwAm8lkDS0y6lKinKgUii0PAXlChCGizaqRGvuDNzcvTp8+OmXgmTXwWP2cPm0BaYYDCHkXiUWQNfnkd+8KgvsFKA3lth6JATaTaMx00+TQzKwHJ9nUS5e3zUNbu3t2Q4waJgP4RW9gcy8x+HFgQOfeAaKP+nMSVpM07x7HVuKtir1Uqr9MeFoUgqGgIJpg00SPGe2AzSfCwWaGdnsA77oHnwftLv2b/tfokxZNEs7TlJFmh3gMY2UtF0FBaNXsl4iZRVy1C3c9rD1zodOsv5TpFcPM8NsfMvlMTRns69AusQQLV+TLRfz6POYvsT3vyuA6qhfqoOOV0WhRoePDwfvZCZ7RW6KjP+vrHIJkzqk3je47R4PVv3kDzQ6SrlVIDwoCoruN6QTmHnF3p1AaRsYWpXLZynGeXtaLHnz6WzpxNFWJ96bx/RI2gEN8BTHmV92jV/U6Sv9jgjx8vP3MOX7/O82bNVPFOBW6smgAeMCCWZPAz0G3uB3uILbQ6z5kOqyJspc9VGl4lJgE2bJfNdnW8UfzsRKZYB9aTirpJifSygDkZzfEooiFUxzlHxBGsm71bBHWCgDIQ0qNMHxgtJmvviE9YD7lgp8/JM8Xfod2O+oy9+/3vf5d75/vSoa2GcOCg+nIOMicWwRuq10uS0vJyu/GC/eg8H/abYAbPk/cLMAeNdEBSq+1t5WCfsa8DxsAyQmxvtOQAvDdvBRSm+k3Si83Pnp7dCT0PavGqM6rmyh5yr1q1Mz6yH54zylcCYOnPJ5qpQn5PUYmfIiafz3VitwviF3ASdCw4Vlo6645oYJSNL52BGjD1M/MiK6RTG1D1ed4LYMvA3OclvTMgNkn8gF2p5nm2rB2U9sSdZZsFUF1VvmIgjJy6E6CR88z+w94k+RpoxH3xe6wNe5B9LuDPvi0Q+/lIJmFccJ3YGMdDsaYmbArXnCnFPheTH9aBe64CfOdmSkkn9sm+W+IvAJvEfa0vfC7vz2dRpfI8Hz5+4MqZXcbz5P6gUvOcD1GZFSUEbqzS8zf7jMTPM2PFj7XElvB++leTde4VwEqQ6Lz/WfPzNQoYmCyaRAcoXotaRupszBi2Q1uTOPmbb3KeWDOBglTR1wpVdmIpsk3eO4aOa0TsyTgpwcSAb/9f8UUA7xQVTsCbOiphHTmmYn3E/3RCeLlWCP/73/23y5uXzy6f37+7PLhX4QBFZT5TFWSYKUqjNJyDVA7N4QDj2O9B73nw8PIhqpylE0InTf9eeldKmcuGW19E+LbZQE10uOFQITLeobOg8j4xAKUj89U1quiFQ8o5gCR7BmERuaFydfx++6TaB1JOvQO+eQipbsxhETiJOrlJzs3JbJbO2inFR1ltHgDXI2KJIVKRUsoo11DKGP0+7QdyU2isDF5FY0UQHAhemXxn8F1pQlYpUgXbUGSNJ5s1antrkLVHITLkm9UnjYfgrgFMqaxBjLbWOJ8DrR3yluRnvU0+R6uSvJZ1aUX2OpOlxr/N4+nhGtIkCqQYD3QzggsDt7PzdbZe3x/j24DP6maa4kevcg1FUILabeSI1dI4826tOicpl5MgJyAimUuCPBpdAtKN+YhRHSIXZU0Cnkka9/1aBdOJHntjTjmqfEuKbUTn+ShwpAFmX3s/SdRGxeoe26iN0aq9J4PX8zrwftwqZy2iBjm3FRLh30mujsbm9XCsyV9kjj1C31GeXyTDpwQ76ocUEceDcD85F1QaQlutgQ274MOHODeMa/pr9uy55sz/m1pp0PIFM1LAHK0Sp7Hqc1gEo0uYYKl2dq6Q4Igx3PYdSXtRoZHnda2Stc/QayWYlUri3zxrE0nuk9/lus5BYQGtVhNDu4FilhmdRUk9Dzhfnt21KldE/kgoRi1e2+5sEZLrBY1ixxcsacsUFTBYNTH3jNWOXdF+6UEmKgmG3r7Ns+K5JPi7dSuzVtmDOGPtTEReNos0lSYS6glFaTe4jtqpVgSyFpm3WNAvNjy2pjYkfeNHv0cFLyLHn56oKpBaeRekyxk5DWxHMS/AjwO5J0aS3r1TRUF7w7WaIPg+BIOhVQ0JV1VTR6VAFz//fLnKmKdnD784vybwlLUCCL1XYZNQSFMt7fxObbhjetJzfowBmahYVLvbd1i0usIEBkUZ2/Gm1C7/cH1VpywQx+fzTK9JSYEh+8i5rlTw11cMEJbA6UMBQd6X94vNmbCBwXDszxH0j2469WPWw6qEFP+oWC9I5TOs/uO/IhDmOhEYbUyCvVVWNThfYSANPExwNzaFQhL67KOCkXmdJMBl2nBPStx/EaCtFyjsh/WCs1cEcrKXtqe9VgGLUCmXwLd/82PiH/Z9R3e0J5/Yg/3Pc8GnEXeQiCdQX694evymfCuwxDXwHI/7XU92KMyj29fOFBAM0EKVfS0eUazOGC9pnJ3tF6B9Srv6FwHIUkYbD1hRs+8eOySzi7OS1p/QNduCYPXkHJznLN+nt66AewRTJuLGv7lHlRpZf/vYBcQEeAy6E+d9+HBoDRR86vlQ5CZJ5GZNE6PxGfp41cWrCt9WGEfhkHDmeqeqbnWdhJMzl9aR2WsqhLwnFENByIAepxFXAW9HlQwteqCh95y4B+VrVCTfvz8EVgKUrKrue0QwbslcGA9jJaT6dcS96Fh0X3FNMu8Sn63H9gyYaRtNPOIXp6bLMzr7TJl4qoHqm/RTFiykORoP4BMtPJlYc20CkoIeKoFyb2cbxJ7SXvF3BHy+qti6Vkn21j4SX6ioznomj+H2G/9hjoCdKaus8XLO/mZ/qoQaHzr2g32Ggs4m7NxnKu8UNhQEOhheVSn1GvHrYSutmuuZZz34Xdc7ZykCTp9+YQ/h53eXN89/uvzt3/zV5f2bl5e7N29c7t+h+tRScNYcML0AACAASURBVMwZVcFzQkhg++FTkkISwPR6PHgY9O7T5xuXN1uwHNxQRltmhSdPbxIPLNnxZrRl079CSQ4E8GHQ1tBQjhk+UCmrYKgCkZuRhcApcw016qDo7bnIa2PAmhzyO5FgRRnuE5zdbzrqAErDmqJTSUJEgvJtaDpXOmZnPtn4e1XWkzoStdPMP6sEPkYvcuI4jYmVuGHs5xB9O+io0jkrWHoki3mwmeu3BGp9hCbN/G2FLkHkSdkzxnszrESHLOUbNMfJradFgYE4fRVRT70peW0kdhm2Wol9ApxQtU6zIUHzMZZ1alRNCHbvhWIXowX95VVFAoKqiYaMmkdiwHpSQeM9RPoclMvrQ3G51YSC9Uq1OP1cL3JtpRHXifGV58z+HLW2Druzj0TEEhBbYRnClgTkzu0EnSRLXyjTvq0hON97JMvtW1kSxT3r7LhYjAb/Zr/UKLU3q/Wha39s0P8pgnI2oiqIstwoduwUnmMc+c0CEjjxQ8jn1s3IfXM9rE0RyL4/Z5DePPcOfysAkArNgwnYMNw9NOX29OjY2m/WyquBnomFagt5vlNf01mdETepTUn8nj+7PPnDkzg3RpiA5HIvnMuqBjcZFOhRMfJsD0y8U2lYL6Nr34phK0wx0msMV6HLPci+ozG7yr6tgkWEZPasNqtodNC80c/8PL6fPbYetQQVigedmu2V8Oe1DnRXRprzF+rklOLqvFuxPwCBG1Who3qQpPNDgSorQpkdNUfTnqaikgYuUoZIwJyPyvNgn7Uq/y7nTpqPo2N4LYg1UuEkYVxP5p7SszHkUxVKq9bYYa7RPmJHWigy08SzvbIyIwKYhSLfRI1AmYTTYeBW+vld+jH54/2xLqx5+oM3V5Dnwl4kIUxCNPGza5Ldzzn/MZCX6ZGxOu/eJhDTV3U248dj7fl9/F1AHPqHNgOUlezIBZgNRZ6ug+mvAj9Sa9lvJAKsLf19KjqzLmHVTIWT6l5FNrAhDa4BVCJgsd4sA1vFwqzwsJZUfmrXu9/42TkR47MyF3f+IMHfqI+erZx7xKguNxILpCqyYDtvPlBX0K4jmNYrP+DWpIC/pXkSmPpZAiSOfTkCzTAymmB5vnkGBocmhdiEsx2+VtpGTZxEP/vvoBWuauMIkgTuoxonIN2gdH9uBbh9d1cgsAwIRMMacDcpKwjeSvaL7OsCwapS4nNK8Q5QNC0Dq6SxAx8XiL9u4mEgnvOS6hcVxfaPh4I/mmieSZJVEqIlsQM4kiCRTJ4SvFbgqSCuBeVtFbE5D5zLA7Aee4uzwWdBaS/4+P+w9t5Pnp5VludT6TPLW3nvkQSNhJWQQBIIIxAg6IXG9EQ3sbNBz05ER+z8JTO7HcvQMd2zywzdLDQgkDCDvARIyLuSkEolqWSqpPImvdn9nHPP+32rlonVD5tBUarM/L7mMfe599xzz7UAEjYxZ26yNQqeiiKaMyLzGGof4xdNgCil6hwdG+9UdrFd2hNqP+GG96FVm+Hh0qO0oTIN36yCCNEEPNX9i4YuKjRnYDGveEYy4+wVbCd7BQacAMl6x7DDqA1FREjKzDX3apM1M+1s+KhB9gSzUcb3HNj/FNulav1sE8zA4jnSTzJARVR5+XfmO+AO+8DgjvdBgqWIrZCV1M+LKRPqfO4pf6n0QQh2CNjCMoh/ZT0GU2hT32nRQwPQoXYG1OXzAfH5XqjCKflJZkxAPBT12juiWFfdXejDsXHcFxvP/fgZDCP+xo4m+x+wMHRqjc2aNfI3k5Htt51QzV7Rezu108pqMy48H2eCs+wW4wvgrrXdy2jx+8ocUj9acxzQScI8KNzSNqPEjBK08u/4DClfSUKFezB/XDO1rdJQKEXad5YhXJ5vxw7tbTte2N4WZqbb5Nhw27h2tQ66xYU50UNXyAqSHaQ/EtlCDgOoj5WRcyZwpI0oG7OqLcIDJ4gcNqXUAeEqZSCEVER5UVx3CtxtNIeGrA7mNLDVojBCQp0KpSINzGBhZHBEWJyivExN2VEqBSBzb7HblrVWrRqI1xw0Vdfj+DB3RtK1JW4xwARF9p6Nwf0Z1CxyZdDSL7Bqp7iuJ9g0hET/fA6DkIJ/nkEoxJQVr7xoKstXz+CmzwNKTwIU0/WqN1XXamHgLHFfjHKyD/1gp0PICvmIcYnccbJOvCOfZzMmoNNGFs+2K6s0AjiOup2pE87MuG+fzv7KzPDZZGqVPaoaBSP2VtHMWKWGk8OLMYd6lvswRxGT6R/oyl6mqWqveD31NaEfBRHro2d5r9SqWJfWKL2DBR9cCmoLWdImVJHwQB2NQyfzGiN9nFMpxb4cUG446wAPoSUUDy3goj0g2ooVpoRmVgG69klbkZNHoKSeY3OzXc1FZMXjBLiXoRFEvkfNGXMk41AUhfQrxCFJpjFKhXlfxkHrH5WqOOeVRUyNmxVse2qJEW/oaKneoxI0gL5T9OggxFFikzGvNi05iAGI1Ch7Yb5DLvt0VVGIo8xYjk4OOd47hxXvE6PK+3fOfWXCCMYCQGn/V++/2JT0OsLQJjsVBLEfoOUQFCJXwEnoDRwi2V9xxrhGaNc6uA4fLrpWE5uCdcPBkIDP69dBjgEEDnhToHFA+Z5oqWJcWJ4+jlafRmRwywCCDzMf2Dy3m6o7S8G6BDXmmqIspV6qsi2sG6mYlTIacwUQZlqc+wCKQi7xIWcCXStIEO1/+8sKw3EqRK1PO4qqh+GgFFrca6KczGIO2OEhH8Rx2Lk/DhOOm4LRClD4/VDlY1c0//q/AWXXzmsBSWknEmVJgMeyi7bNppqLJjU23g4dhkbkALVK6qve0iBlAsLUTqqlUwmDqPSgFJSdKfU8JjtohkjVWqu201Ra1oMVZ1P76fNLwgZqSm3nkowLDmtsqTJJmRf1QWyd0p5Aoq6WCyEeo90CGggcq24+jIwEPHKQpo8N6hyLFeOsGO1lgnCzxqfs4C4va93zc5ghyq5Xn1mcM6hWcnTLEWRg4zQZ4DIVL9lcgRpVP5c1kp85ODCtPOh/bCSOnTIlJzA8kuVn3BhjgKu8Twci9gDYgIR9exNVRfYc19iwYb3WyeHDFsNgHencE2V6vKsr7zYIe37Nao1BfKflRTNPXEtbgm1VZ4rfxV5X+c3Ual0/wLeyDpUZDmOFs8nbwL6Gyk7o+VkCNhY3c1avs4UlUhZwMCqJvIdrlt1uK88m36QySgHhwh6RPS9AVdlGBbOAz4Peh4wF5UasMfkrlcVhXPj9vuqkfJMSMcoe8p5GUIf6cmfFWQcJ2DnrlIEEhBwdVUAhSmDYPCtk4EsQJu3OdDbYD+IcM0PMtcRkkNLfmn2nMo+Z6U7Vk+dPpi02sZ+5yjqypexoct0Y2s8ENB22oFONn7JYVZ7VzxqqvUPZQ5UNVV0tAGIYO7xvaJDxa7h+Ppd9p6xb/AT85K5kywkC/q2AMHT5siVhY+TduIfLqQY+ZBIWCnyrt6/ozHVYpP8y52bGkDXLc1LK4UTUjM6AlOgQK2CjIwijd6/9HLqnhJZSTlTvY+B1vFMDNnBjVmL0B6DMRwQofnDEfZK06NcFRs9EYECdhXqP6mkoYaES3onfw/jz/rwz9pIgNmdrWE5JjIT5oDjj/7MxPZTR5bl25MBb7fntTytDODU+2rZu2tDWrVnT5pkADlACQg6JoowSEBIMrlRfpLR4QE2UoG6IbGKUMEONQTBjelobkDo1PksGSOjlssU1LFBRogydIXbPHB14SyjfmWPMhIHSYoBsOAn4Bo6ARC5UC2YaTCS30xOOw0gOo4RxWORGp5NBM6rtGhalzpUOrj51Y+NdXz8fYs62qGavKBj8baTVDdNjiDTZSgdbcAajEUOo3FAZ4YgVKNNZmzABGeNVW6aMQ5mJcvSzaeNcJXsVwynnjlq/2gQcLIxp3kFZjupDxSYERU+AkxvizFiSHtqv0+R9h0vocFEZ43hKUKBQRomTKBtlERmMaGiIfFZ9ekBbajMqOyPD7l57qrssJ8jBqiUnQt9NIJTNEwOSgy7BVjemXcNUo/cJCHmHIIPKwBTSFccxvfS4v0AMAJEoxsZ5rsy2Dwa3duAdg5ImOOfpXVtKU1zXhDBmymSo35/rT7L+hX6WgxwRHq6ZInQOxtCjhfqNjnVgBWMI2poecc6AmdpbElEdnTn374JcFVxaiIj9waGXAnrmNU57kD8OvvSC0ntX/YWC2KoHYN+lPUkACaNrBoZYKxza/DuBTT+rkwPL7zQQoeBtQpHp017y2azZoI98P9ScZBC97qzOJqlwORdVp1eqhTxfrpH3j+HHfpgxYIcIWyWHiHuBphY9jXXAvUVZak32UcFrOffYOcZdNgxZ+FqznQOIymT1gPQa9MEY8QiBSTRBr8Cq+1kPmc+B7PqXBau7FlIpJ6vWdjKiPBPP7boYB3cKIlW0P65Gz9hoCx6YUp3MGY6L0PFySgOKGLCo3nv9XqR1XcA0HcRV45ZD2WeIRap4loAZHIo4ABHhSKaGjGmCf/W2GuBdHZCSg5Y5JSAWw0P22DXccqi7A9ugiDJz1bvMgBdZGNeO4nBFXTKCLwoIpfw5UAXWeir7aBDQIMaJ1GWNVdkJCWlUMGiQ0/XzXD/7wHaP9hHOKHep31IW9npMD986B2QDDT5pT1SmV/alMonYnbAmAibxM9Zz5mOgJO7xUA9ZzsyqdWG/sxYi/MC6C91a2Z6eOrbUh4v6prFi71QGJ/Wjyf6HjRD/IFnlgER8VidoUVa7bEVdP2eJAeoKhsrplDR8iU6IllpgKmsuNfvJ8uu5JJLk2lTZtLGxtmHjBjeEL+GorDE3P5/sBEoEkFRdF2NDcGdbbWAgLKCAsjmDY5eYbzGTlt2YHjviPVc2X2eobXvojfk3v9HtuY41VIFbqf4mYDPo66wz98R3Cv0wtaOhjpoKbruUfrup/U8W1XRAU1t5l6iMZp3ofCg2VphXAfgEjldgL1+gp4Se8g3eLZkl3jEsD2e/TDFUqQh1zcU00tz12GUOYrDVKKRbPVpgX5gz1UdZfiDAdS8Y5pPMHWOirHitswBWeT4phBY7hO914FiBnWQh2UuqPSzQjM/wFWBToFoxXXhPgRnFcjHoPLBBTtaseLzrHoxF5iVBeK5HVo09mP3P76VkJBlCPcyf+EpLDp3dBZxaB2RAb1VLOIL0eiedmxXwAg7IxhVtnHlP/XQCu8ytzq7Kyua5YhtiY/sZufKuXYZR7awSQObcT5DKvleCo861/hhx3+RU5EeWmvKJwPWJ9uq45EIHpLjHawTvVHZSoALrIjR3sZIiyPVOA8LD+/e0Z59+vM3PHGtTE6Pt5K2b2wZEGRIQFmU0AaH6D9I3sJBUhGQWFNkzIdA3UQaszCDZhOJNS3VnZloIBpt779tvl7rkclu3br1QS0bMQZprgSQ4QsPkY077YmSIiLtgB0ckAVN6e9SmwhHJIU7mzgYhdB2LdCj7SEBaPPUUhjPh/D5GWQ5P9e3hvlAQ5YxUnZUcoZ7KYg5BMpDugehMhdF0y5DreQohj0PjAKmCwnKI4ryFomdUxUhxMj35Wwu316yyG6MyTGykpPkJtuKgKoU+BbUIB5DCfubB0s1SHZyn9q+oVOVwxuHK75m6ZD49z6CC7SrUTVAmp7iMTP47mTIpGFbvoPx+slzahKDc5RCmpkiBStEQEkhn83TX6DmUGZ+ulqkMoDICPUOZ4FaZk+LEyxBSa9f1g6lm2pWhDKWC9ZPeTqyJBJcYGhwBxl3zohoCI0H8TM5Zs+iGlCTpgVh9GU3RYS4Qq3H2uQsE09BcwdxA2Iex6Q6CclJFzazghr+F3JYzlO/n2sp4EDyoxtPrKkH1YL0hqEJR/HjXGNrZfNew0SeMf9MfR98rAQsduEX14d0pDmfP8N+sQxxqAz6mPnqs3Jj+TwWEPBfOPYcR9xO6juR9OTGhXkYSmjGPElkoaGEm8Jwgb6bflfiLMj4Wr+JzQXKDGDJ2cRS9jgyW8N8YZEQxJE5SFBEyfgkIu+LySOyPjJSI0JBEDRLcO+hLfZvHg+fgXUX3RBG6qLmMYda0MpUFGohqUrWe/eeVTasMFOsMRz2iI8wVFBopHC67iXEoQVFizHrQnlP7Cfd35X+HDxnFRynXYIDrQfneySefYhGE1GhVxlNBwqAo0tmICryUuV2HMiHZkJnqQWc01/1X3cg8NYQJJBTIVBuB1J5FgCJBx4kHb98RyH4RFbgcyDFa0hwXEDo4jNBBoi32M2cf782asSjAoNdZWnkkII6d43e0hhYtREUwSVZiUOPlDFdHA1+xY5tsELYbJoGBvwFdMBmtiPTw/tDfeD4ES2DeYH8i28640GpIznio9xWY5FrsD4J+6Ik8T7LMAoUK/DPoNKjRFLWKNjjVBqFzkNJLtNcTTUyAAv7kgBZAGJAzASE/C9WzH8Qn2My61+9hd4s2bqElMjwGoJLl4L/7rSv4XCjYCRTjEPfrd3BebSusAOqMOeI9k52QHu/vnrNrKgOPwnTKD/wzA7VWkM748A6ijJZCN2t+9ZQzldAhTbGlbU7V1/bAP+ySGt4XEO13cLlFv84TGxJaYpg8LlNwmQHv5DPL2aqIAEWQi3+TPRXzCOZViRnlDM55o+BCQXa1SOmJwQlsqsxi1D1ZgxIPlF9Y9dQlIiRgtVhCqhejuTyqqBFhEq3bNVUGw8gCmlUmG1bZN2VDi03G/EdkiXv2FXVjfwMuJvjk7wQvAufL9qQu2CDsqBgzESOTGuWqVZpXnQ2q0bTqsgLCukbKrVInnzXM77DfWZuccwG8k03s+wtpO5FzKwmDgKERYkuQ9v9XQCifuvb0iTFh/KsA7vw8mUcxzIYQgjskEFvnetWC+sxxQM1zUjcdAJSxZfxSvpFsnOxsqYgzfhKbSisitfkyYHtcEqFU+uMv8UxpfB9hK/koZQeZg7S94uc8y4lAcAJVsRrwl1BFHRkR6Ozk2awz26qjnejWcYQrGSOAMYSJ+F3st4TKqsRCwj115qv9zzsKCFecIdz+zBNqOUH94OaN69s66gFxFnEIO8roiP57CERKvQg59IfcQF7ZOQzFaBsZw5mtXnksgGEGd0j0ETUunZjQgkVNRz1zlpbahg0bu0aMXrxpD+BDMei5kOdC4kTnE7XIExxpWNcv0A5jlTYJRjaoZrJnLLAUFHMdNeEl+6SqyQrKqtg6yopxwvL8Qt46J82GlcmVymivzkwB0iQS3CBNFrXJwcUBZAqJM0BxfhQsVoYnwScLQDUeUt6z0eockhIsSSAboxn0TNhfNQVmISaLlWdTPVtROpKGD/obx1yHYY+e2ZeBD5KTgMBCCu6nyGLGEFgN0PSJHFpdYCx6i2WcU4eSIIs5Z5PwGTZ7UvBB2xRgiWbr1D8W4rjm9pVl0/gV/eQ45Krq/3RIjRkVT9Y2BqXLQlcGBOchwbucdTUNtwGKOqOyxCVbz3/HeYvR6xtpq3tiDI7K2AXdZQzVUFfF5aaW+vkGtUjcX45+r89X+lg6i0qGxgqBCsTKOeF5XD9ioaY8T2h/ZH4JDOTIVWbP2YrQQ12/Njri2gyLxJQ8fKkwss44HOU01Rgl4HY94Kil6otyzT5MZpFrCvGrBvcBDxyglrte/U9jQHmniGQENUt9YCShmUuUyBIoph5RGbgq4k/NBu+X2gHGkuAu4IFoYEWXT1bLWRr3fMtawDHEJqTu57iDgSyVqNQDSiuKpunZqCxRidhoX0gYwBn1ZOTSPkfCV+odV70bVZ9WTlNPWCNAQVebVTULAkAKZAnwwfyQwWDfSAFWe5Q1FVVPO67KXNN4HPtXh5ko/QQpo1buM6V1uR044LHfsmWLBUxK7dZ1Yq6hNXs0meiBwJNqlZG97wWRobClLQ8/x1lGFZFzIXYljAhnL8e6uhLuH1R7wA4ww0GIdx3YKiuoWnM5kaodHTjG/eAzWQaJSw27zxxnUYKV4wNC0z37AF5+r+unOmta/okZQj4XRDnvwbX5PPtXTnPVE0cswzWadjj4LL+vfnBFT+e8URBTbQviZLNGuS7Ou4XgrNjIGkmdF2udc94tQPwc/UyuzzBnb0VZrVq10JP5uTJ4PapusiIJwBgH5pevE+lUyqb3snbO9g8ogRLB6rdnqv0LUIf/IOp1ZZEU8EC305k9aInTBUJVR5kgpy+pH4e8f2amBln+kpRyB5TppaVSz62sCkA2JaZhBSSzkGykxq/EThhr9pfo+PMW4SHoUD9Y1ay516epsYN7plQlokxqjQIou7jQqXDy/CmPsd+A7+LsOOMQlo6zNi6v0DkC1b1o2qwx7J8VyM3ikpNb2g+cJxKj++99FRslGdCcR6KFVxYp9MZkR3mGsBjis+h8KlZBbKSVfwetbgy8+RznmRWYVN2gxZ1c6qMSInCDUhLVe1WGimdSk3soh/MGFQkQzDTz94ZHfa0oRKZWL43GNe6liuyAufoqppVYCdrIZpdoSDQ2eIfUHQYY5/PsGfXtrH2f8ioFsiV4QmAaMcEE7VnDHaDTo0oqs1kZfp0dBZjzXCdmCKVJUuI0nfZFBMPKr/pTS0BzMjQkW8x7cD+1naj+j3kuUaJXrx6I9pVPxDNmv3TsoeoNmjOfZ+v3MszZHtXXqBYnuMPeScyolHZTShQFUhJXanlFi5Gesjrvz1phvrWfBGI4005gx98opndB7AngVzK1jENEgngWrqU6yhIASjCYgFA26p0GhEcPvt3++NzTbebY4TY63NR2YjUFwRyUchapByS7ZpXRGDYFhNV7UMQFRf8EjcjQDksV0DWERmOkAleTSJAWmWecV6Jjo8Ug2s4SprhWaE7RX4LGRXI8fbFSN4QHIql/SbJbcShZg4hipJ7PhsL1HXy55tCOCJseRyuIl9ECL3I2lSkvNn5y2KpHHlRQNZsuCmmu60JdhA+clWFCu6xEUX5sjE13s3Q8CLT73cjpq8Bl3dr1eg6e16iy6VVxkthAoSW5jsw/5znd586ZFz/boA7ARd+gjc5gsNj9vK7zs2EYoLxJh8f4yvFRk2zTm3z9FY2X6AnVb9C9zry5NVfFiVZQjPS8RFFMleOzGE6Q61DNVBcqqXsj7XFkZdyhs0DNoz2I1FgHCrI4H8ke5f3lFPVqT+xIeW5TO4TjExnxoExdQF01hzo0qj5O9XYRHahD0WvEtEIMha5Zz87P6NPGeoD6ICGPQr0wVCgMsn9S4M88+fkYZ5x/B6NyrNV7yNw3rWHRqulvhVw4xdtedxgsiRRVBom/A3jEaCWADYgS8IExTn2X5qL2amhAPhRcQ9FljyIYov5Xbq5tyheS0xZnkfEtapiYAgRWJUwgpLg2aBDfBM0a01JhS0uH9A1kzOH181nWEVx/3h/HVc5wKI8lyR5hihzCCZ7tCDtjnkxOhSylFtmFMMpQBTTCfhCQMncEKKxZo9Pef0G5k83g96l94GCLI8PfroEwzZ29DV3MNrHUgDu03AFI0H0FfRVU4ihHiTGKxAk41f+qnidouSnyw8pgMJfcXzYnh2CJHbCWkBhH2p/nI2gmyAcIwJbgDOGw4njifFEbzF5Wf83REdmL2GQFdwUspF5O9LUeHTUZyAhKxUHE6TWqaqodAgIBEwU6FOLKs0ow6NChLijk95ShLol//pv3P3jwkMbZQdOkxkPBFK1jZmc0D3wGm8s4q2YQYLB69xn4M8vEdZauH1SvP4nK2D4lSAkAxWeclTY7heDa42HlVfYcX8rqiPblkgq+VPdUfesEfIohYtYG9xPb4Cgy9j4bu7rpyq4qy1utpcLY4VkCxrIXlUGvvrlqR1H9Hw8cPKD9LGdcwJOBxrw/z4rTE3VPBU6LphzzxfNGqj61dn16VZB95lYZsRKcYWEmMyya5fR012qBZ+H31fe4pNrj6MeZJEOo82iSOXYtY1QBExAGNEimOfWLAsNULzmtsyN+S+x7VAW5fhxafub5WOnoo6yztBo4ePCAf1flLGZLaY1Vn9tkQdQmBFbBWrd1Ya3I3hQwBuDCHOCTqA5bPTrts2Sd6uwqlVgFVvNzyn4EuMo5HhBAAaHqSGGZzFoVsbNpdd0CD1g/7Ev2nuxHlbtIbEttrqiDNLCdwMuZTotjZR3zDHxP/lgpeHfZ8HELn6m/ZvVXVJ/KooqmXjB7hPWI34HNix/C9bPG43T3A0JlsyXwBSWdwNu1+NiqlDQxXwE7Wdc8D+cFvt/69aYFx8dTEEZQscYCLgkc5EtViYn2d/XNZL+lPjSBrufMbUjYI5uqfVWX6Vtwpp9rYnuYU2w061RtSHoU69SeOYFSOgmVAIiCp7KXAWFqzTOn2DJ9vuix7D1lv8UE8lrrg1bxJ8La4N/RUgjDQz5IvXt8/uxZxkvCgQU09+0JzyiGTyl1xv7L12acSwlUpUrVxSDrO+uQv7N+EpinDjmfiz8YsCPXYHFgN1jbAtwr4ItITHyr+MABEriP2outWtX27tun/Sg6ejFQ4kd1dqvmJiwog3ku2+hTiQcg/6p3GBAu0pdoX9v1yo42O320Da9abpPjo22CNDtotBs8SEymNQKzkviH3lNYLkqioniO0X+Fnzs7qEAwjekrqrcq4aIWHQcHm4hBdF8pqwfaULD4qjZMfzkzpMCskFoWqgasDG2aLUfIBsNl2p258aHpyZGrjRf1z0xonL1I7zuLYsdZBginYWLSh1j1zFPvDwr15Rj5oAqaKUebno1dw3vQHj9zVD01aZVRzaKUVHOhpcryLbkQnHtOjBtZsmNspUS+rFZko8vQJdXe9QRTawY7H1lgPqBRCvM1ghanj04fVUuxb1QmZZCKghFDqPksSlXeRahroW4JWjKueW8jRqbCJmiOtHPQ7jgPESORiletG9XLVI1BkCqjVKYn9je7N01x+at+KWpkHHKZP2U9exS7FN8bAXVtgZDsCnwyPqHXhjAex1WOQ7+pZVBYUAAAIABJREFUc4+6k4M6PRoxIHIES8zIQb3paDigQXxZ330DqyxM9R1kHWicqb2dWt1lPyMOIzGccoT5W0FurR3eTcaU/m5Vd2akzhRo1XzI0YOqaKqL0MgTstASWKqegjxnUDhlMTiwqQmEJgXlkYx4ZTycCXN/O1PK+B2jpKGTu12Ga4sG+2YgLBFQguCP3wuYExUuDCeBFweYitIrOD4u4Kyi7qBFHIhS6IUWBBIvpHggy81nE6iG1qJ3KcoIz8/6DhVEa60cYQmgkEks5UKBTaXo1tmUUgMWwFKBk2qBqp6QOZVTyr5Ia5tCvAAO0pYkgYRVIwHhBuqarvMZ6lQDQ+Hs7FUFMTgUBEc4nYiCRNEOu56i/KDMBi5Me1VD56KCea8udP3g+JkOeyTcR6DMUXNnNU07Nj43Yl/jHHHgsycQBevsWPWv5R46gBG4od9TKciCODP3zGMCDZxnroXdYO9A28Xh4f0AExhDZaMVEJrmnD3Zd3zi/DOOCoqKwZLMLntHvcgiaV8OivZUZR9ybqWuJ85B1ph70mKHRuUAxeGOs8k7sF/FOlC9GiCMg1HOCTnREq5xz1dnwnEg3S83CoxqcxSl5BQdFhip9yxn3i0a6qykR26tX5051Qc1DopsYdXERaK+H/R3jlLKLersVza9KHQ6s9PoWqIM1dBcqoWuUeT32avYp2SRhJqfoGoZcDdOWEoUjgscSw3R2T1rDhi0dcALmJeWBla3RnSN9/TPI6oRex3qpmrrRd20GjPrQiq7FYTYNq4SBZ/1SzCf4DRnLfM2P+vWUuphW2eFxlR6Cr5H+npaiZ19PqiLZLxkS4rVI0d9gRYXBqC0xsj6YwOhPE5MaP2EEcUPDEZ7DyW7yDOFOSE/o0fDFcOi2nVJOKkyKAnw3J8aAaNBvzaDaYNsJHORjCzAAmMekCjlIbZ3rk3mvM59GRN99RqcpwyG/c+78y4SXCqhLlNmnVVjMUrgrUoMOuA87YAqI5b3Eugx7J6dXJ/zh3sowKxspCjnZIqT4aqemqyhsIFS8yZGWgHMXCvMhNARuRbPxPVTWtWBkBU8JNPK/bJG4w8cB2Coh7Hp1DpvywdIpko2ulkMLX5F9ijnvjKEFcgoyKuATHa92qLZJ/De4d7R34h/mnpjnz3u252kTBgUYcD5jKTP5GwnSKdztLLU8cekyl7ilAIFAAp67Wy4hzKMRS/v1li1fmDu2Zv4BdoLlfBJIM25kfp12z3TljPfyXzz7qwr1obBSWul2LZ7/PhyHXoJ60it32uJa2LD3dPaSYPoIWic3kmGkMb0x47sa7vfeLXNzaAIttQmxobbOM4uGxV3jsbTKxgWBn+40UNlHopDGXR6/hEV05geQRk5FwRjqSPU3xaeYLJ06M/MyHgJnawMUXq3gd4Ila6sXZyxHBhCTiro8u9EgMDKV3KOVDhrCWDRR9W83ep8pk9ykA44tgo0CyXj2in4FwpUAVSQVAUopSwlp3thXo4IFJs0l5TBQG1KGSEvOFaA3qGTIC+aXiHK/R43QiyXjVhmfKghE6qjlhqmPQmZLXQ/B08KSeNEKbNUapPeyKZyhvonakkh9crK9HjsXcuIUmrjMyfWhwSNSaYvAVOormlHwVjoIBs1ms6fyJjn4GVe0mRbzn/Vhwp8qLq2+CRGeNzvKAW/ChAKwWbjKyguynKMQf8QkEpgBdMaowjTFOWxy0STpVUrAdN27ei6LxP3sWCHFT2FlhbpLcg/v+9xdzAeJ7tbX2mxIr75kECHZL0tz87n3FuMTBON6OO0RAXOVGordYYyKmQuoh7McQkIOOMDymkF0KzjjE3WXBdIV5NgGRYhzA6yATuYMzKQCQilJlxtDNKrLEFWAlQZNuqNiz4emnCkpj1GZBKdaU4GIWhvJwARKfcSofKacuCYJsJ2WExXiWHnmhh+ghj2GkGjDuuq/wtaLHtVaz8Hg2iyo6OuacCh7n2lj1gOXTlhHHBFg5PjGAVDDv1ytDkcJRVdqC3fD3jDO4WaansX2q7Xkhuc25bxrthVqd1VKwytx1rnWm9Fb7KTEtp5lA0raCiRCoMStjl+t/R2HNhTgglnvpx9CEBntoebr6fmSJTssrPuHWk0mhpysjjqh4lzgNNLPQc9aavVSBwWnNKAdN7/ILITxaQwcs99WY8Zr35xfRyHOAT9GjGPmyngvPvBA25+zHlEJgzHRIGFeh7SFsSZGzJ6cq5rT0hEphgd2l/FIsm+ClVb2ahySpmn7CkF9hFXKBVd7zmDQnKiZuf0nKpLg0Ex7XKEvF9ApihKZg9yz7w76zG2V6rbujY0QTMGEgyK6qaAAdENgFH3SEsgpP2ECFs58Dwf530ajkc4LLVgcuiKLcTn0BWIXH7H6pHiMtcc18+U7azAKiBKslsYJK3rAc1H/+2z3A589lMCatn9OscTYMUeRaaf3+kL2AjooEayMjyMlwJCMnOVqYmAEXs24iGdwmKvpclxhsMrtdarmR7pY+saUfaIs4ColgtQU79Ag7nMOeAGIk4Ck/tAX4n3qB9oqblmbTkb7HNYf0v0zY3oXZKzoLOI7IUapEtYyfWJZLcCeGe8IpgnHYIa37CsQoNmbaRJPL8TMBnbIKYL/mVlCFkbnVhRVHVrz0SYJ3soAYrqpSI0V1xb2dnK/Aa0zlkdAEztwqqNggBm2qBVk3H0KxSk9xMDky7dYX8lINRLFyVWZw01auWT6HxZ5XZdnL0ETqKAFyiUYCeZs4AJEfJSjWMFzDwn7x3mCvMdAFu6GyiHVk2bAvCiSicY4rnVvqGysbLTCV7T4qfU9ZOdZm750p5KAN37O7aNva3nKdq3WQ9ml2CrlSyqOuFch7MvAV4AHO4lfz1zV2JoxBphLyUIZfwZj7TT4DOmqy9qnO2PWzE6AWzA5LB+0o4iTC38AuaO9yImCV2ffSbbXtoWPCOME+wEn8Ef5gyTv1G1gcru9yjAWqOldcBa4N21D6o8J0Aj+y3ZXI079og69GobYncOJphjK2X2Va5l28z3vCTfYYYwASGN6edmj7WhBIQECTgZJOSWuRgBoR3d5VUrbXlVawvLFvWgVk8OSXHWR1F6kwNCZpEAiD8+IBy9L6nPx4H9B7SIUVSME41RYiIpns8hEMMup7jqnYTy1XVZfAoKFeQ4AndK1wqIca64v3rm9YKM1NaZTmpk1NzqOP7UMrquQDLgqKlVsT9OtFC0xQU3zi6EJ44nk8P1QA5D5VONVFH8ogiYmkVlvgq1C186qE53z5J+dnDk+8eRSECDIRAFrxfkdlmqE8aK8YrKqNpCFPc7jmNk67seTEVLEvI9PqHgA+ctmQDNSxlsSZxDT00Gs9Da0Nm6rF5J5SdAjDEPKp3f0+FRWQ85I13mljmyMyJ0DzlpKDLqQRTk+PiG0zkAdSiI8lhqXMx/NU8PGicHtuo8neVwNjUZbNHdWOsK6uyEZBM6SKqi/Ur/20l2hjGZg66msebNlDU30Y1zyfxMrTYVTqqequMy0BCKpcfeQB77gzkgaBP9B9ppHXispwiWWCbbdLf0dLQza/rZwBlzcBnAxHvGQh6hnMhRLSn3bhxQTytUy4eDhTB4Bj4XCrXGrIqik0GOU8/zjE86K6560sqcpvWDkLEqPo+hz6HDffgejlyEAwwIGc3mWbBHoi8Xqsgcc3hl3fvZnDmLY60+hOVQh7IRmfo4+ZnnDtmtemghpBEEqr/z3FEJw9FI9jOKi1r31arEQQ8BgRFDnh1nkXYHlks3o8H0RLek0B5TW6BSRC6qudfFUDU3do+8ABLQwgIU9a+RNd4PLrgPAYqyH+yKClbj9PF3wDmobZwF/Z/FqVA9U9UrBvzTnJQUvylUZpvI0arMNffEVotaV4eh5ix9J1EMpAD/yGGfA1W0L2exlAKdRXDGnN/FiYZqVRiPDmDV1/ao99gcOQ6qMbJgVAJC5ibAj+rMax2xl9Syp+rXebfU7ybzEtpaaPdqx0K7n5UV9T3jzOJnhw8drkwgIBhn6hoj5xXYya6PV+0lAULttW4N1vj5zHAgFpCH36XmVi0fqgRA2eBiAyAalYwUAkQKFJaWRV3kZ6qhKgo0zy2aVVHgsLs4OAQ7CVSPIMJUNETOH/ZlbC6fDdjioMiBqfZ3CY+p5vOE5ttueeSsREQyOOd5DvZxUPc4kVH/jZOZusIIV/Eeme9kCFOHiEOWM08P1xN7k/NfYGh+lr/V9koBlzNByrRRgjLtfqBSiS7FV+ZcWgmlQs74cOapfrBaVvl8sVpwxioKxrL96r1b1Lku02LQIaUXGArsC/Ru7BH2RbZ7xDRcrcuxUbXySiAQYCDzItCsgiSt8SHKBHhOMzvS7ilsLfmYYj9U4NETyuj7FwnCuqC/Mjmhawc4DqOE51T/VCms+9wM4Mx6Yd0RqOJHBDRgLTPOe97cXTbDQBt/QjvNcxhoc+uqvm3n+fo+gcGmBe2nPnOMewL44tclu5PMdZStY5NzfvL76SmdQE0+aWWp2D/WH7BCMr8TsJO/mTOLkfg8in/Df3cZdSUxUj/trHveL+dz9374wAXeMP+hfUf/gfUiULEXECqmqTEK7Trt5dRupFhc9v+d2Q67AbvC3gSMSRDIv5kf5o1xOLB/f8fCiSBYxIFkN4r+q8xs/WGNdCBHsRa5JveO3ySAqjKJlCGEgiwwozK+2KJOkTzMxmKKJTMbRVABTwUiJS4J261rDRP/Y9R1onzhQ0m06eiRrr1TMrtRO5UNeicZwrY826YP72+vvPyCRGXIEK5dM9lWIwRCalyzClziLKFyKBrVoba4bHVRbQGJRowqKCR7lWBQ6X3RkegN4xoPHBQmdP9ec2WzQIMAqnZs9epyFMxXzwEdbzcKpJLqhwrQ63nGhlJ/vYlJK1gtOmuEMXCzU2/o/lfklVWbIXQo6LbFbbIQcPgV7ZewRp4NZ1oLFgcL52B4RPRRvkfAlEDPiIizUurdWP19HNQa2ZbTlyxPOfY2hMkEgDbY4YnjGbSrE2+pujgrMjmQVkagZMptpOzcS2yj6iJTR6j36FFLg0QcN2aRR+bAUdsOH3bMiTJVhb7qMAdAgDpbWZpkLYQwqsFpZW67WkVnoqKAlsMjWR+NkYqpLRPtefPI5llNE6mMXBkSU4cHsvZue2LhG68pU2hEPy36k+ZKDdldm0OglSxcEHnf38g766y8AF0zCrEKhOZmuwNDKmP1GQVyzS1Wgg4nG+OgkfT/TClOuS6nqxf8f3kWpqUwLqYSeM0zOIw1jgXZbO6lLEBlJkJBYwCT1ea9VatZh4cL2J1NSkNx9gD/LeCm0F2ulcOCdZRMdp+qmAxW/2AXkld971hLrGc+A3VVKqGqJz3SydkH9Q/nP/fsUy21pyqD0B/TOGpGo+fcWL3oO6Hi8jtxMO2MuTlxDl1+HvQvjmpsmhTVegX4fF6HVankhRKke1RAIrpTAQVy7koSPIqmAbdYC3I+KuMgB2VyQgAC85rgJvW2dqjT1saZiNgafje9NF2f41phHdSVjfTvD4RvHIzaaY0yKTaQ70Mvcw0v+8H3EmilLD9jaDDDFLNhHZgB8xLY6tCfnxPaqtol0Y1QQJ5Uhlw1ozPU/9KL1uNgZN20G34fRz/zaBqW1zHjun//vi6DmvoXlyAMhJE0vkOrBGaw7tzmyLWxstJFm3TgOGhw7XeA8l2KuzxP13PVjhd7UIyOEnWRGnWdrbyLa+Pn9Y48l9c3Qi1mhbCWBEKCulNTU2h+zq1kLmN7E0xzP1GkSq1YrIKigrs8wHZvaNVArp+5SF1aMn0BRbiOKIFSEARJt3hVWDM42ACq2BC5EhUsp72JKK+sXWqQSjGQYDAOJHuIexls49l8ZiloJStdQJ5r7d2XmDlPloV7CmhJ/9Xeus/6dpZ9QAMMaOXSiEGPu5jZ7swtp1bXqWdjXXCWKPBVU3d/xa4lK5MsVd90E4jhiBLAAaiwL0R1rbZbCZixM6qtp6ZV+991Q9zPe8Jq3mE5xUYJfJ9arX3YBTFLBhACBAr4pI6/6sg4v7gPAH0AXn4WMJzn0/orymQEjNIawMGyab4ZA9Y3+4X1j09jHCbUzcpmVMZKsGtUtUulljWj81/iVga5NH8jZL0oWxqoh4ahEvCdtR0qKHs0gb78NOi2MzMKwnWOrFjgiD/sNX1uHN/WLIi0SUp7mBOPYW/nEqjo/3CVGS8AWl1AWO0u8HsFHmHHqz42apvMhcqTUi9WwIfXuu2H/EzWAmJy1eaG60m0pmjpYqtUcJPAM3VnfWXKZBlzNqmco4T/+omKLvFQlEZsNHMtoLDXQy+gouxA319Xr0sH0VY5pjWdM3LMZ5hVqXe3cOOsaqDXrHGcEIXV0CVzL+4jsZX6CqMnZRmD5I5FKWMn+b1kVXPWRaWb9c915e9WuVjsaPZ7kjOJW3I+paZSzIyKU0TBpWYQG1hlNbLjtXZyTZ3BBeR5/aOkO6JSBsYsmVDuxecVFCNulxK2dxQQtoU2e2SfGtMfO3pQGcJNG9apDyFLbEgBBBESRq8277DrexZx1GoRNKELo20V4jMIy5C9E73MdYE4GNAZmBzQSxbX/n37XYdXMspyskoJSy0bCsF1MT/OiIMNhiVIsgLBXnYwXHH1MxT6b2pPVCExDP0A1MbcwQ8HIgbT/V6sIhljroBm3kIefk7XwSgYqSykjGltZCYlsrQsroh/qOaOrI9kct2rK10FOwesx9FOoOhg0U44qAiOllC2MojJ0IXCIhSnkJ0YzeUlZxWPC57JEK52o071fykkLwsZxTgFFGOomjno88Fu0R2pCJa8M3OU9LuKr2tcldYvI8UHlCGr5uYOCKnHXNDBxDhl0Xd1o2k7UUbTNQQ0TnaGLA6SHR03i7aqa+rpTKFUMFBoY7KQR464xQDjJkXJySln7Ras1haBF8AFxskovjnvNswFMIj2bAdYtawnIJBsXOYLx4qx5d+S5a71k2bA5qC73kPrVFQ06rnogUdfRr+HjIPWQ9XV9oxs0Otk31ir+kwBHXyf94zgjB0Kjw2/hPMapTq+I+M8CSUPVayqB+oFhK5L8yGWelrmgTUl56MyTJHzDjUmzXG5F3OQADBr2OM0UG4VIr16tQ6N0KCTRY0MvQ7HcuQYMw4wZcur9i/IL3Mn8aDai9ybLEVQ0zhsoW5EhRFBlGR4E7wFdeczzDHvruCyDl05GtUYl++l/x5zEuQ2Tg/zivPMGk89As8WymgOZ6l8Vtaa34u9EXhV9drsKdP+3BcsWcoAPdwre8L1pvRCs3OPTbMzBJ18TEFCFKHt9PHzCdmi2Apn5GjhA7hiuxikOmAfQIMyKQuLoqEl8+lSgjmBeAkKlUkq8YNQGzkLGD+JWZQTGoce24E9jROv+gnV7DhTGlCCMwihIYLWSHpnXPuOysgI9X/Qg816MGXfffVwoHHu2VuAPOzroLJkycgoqocrgW8j20q9nhVLI37SP7jZf1wnexdngL3DflMARLa+WsbYSXJAqEC5QDRnVmx/OEeZB2drTZfCluCIA1AqIC/hgrQnULsRqEcKQOxoZ8xMuXZ7ktC6Xcd+PBiXn8lpqqAkIKgdk1JjFCjLtQqsrIx9svnaf+Uo8Zw6n+t8CmU/rB6fm67Ld8apasSqwbprnS26EBpVqH9S/p2aKj0AajLtyPJ7YT0kGOY95KSyP0tcI5Q2zU1pDAAehBqeGscEtgkWE1SeGBD6XAnl09lT2dyaZznZ6snqQKUDfqgTrPkL3VhBm1R5DX6zDmyrcn5ZcdW0RQuAzM+57kiBafXdUyugykYa2F3QGuloblVvHk2HBKl5twTwEYORM1v9OVlf8SdMqzUtjr0pv0FR1UBK38C4z7wEHLAWUjYhKjNNzCsjZkaEQY5oKXA/bA/nL9djzZP9jOIocyR/pUDq3C8Z4cxtqKayo1VXqLVYYi/cV36bgPyI+NnXFIuragI5u9hf/E7YU1lfXE++bl03/qD8n2KC5ezT2VbAIvsPG8D6UUBIS4oCV/J7XaBgZ8J+V49qa/E4+xuy8XWWuuesywByngao5FIkGLBxPJ/WZwCX2h8GzWs/9pIG2NOwf/AdopMh4E1Bckok6Fgw3Y4dPaJ1yVpxKVVRaGvcnShwdjNgCkwH0aABFtes0efjP1I2kkBKJQbVJzB7NQFhsn/pZchcZn/FXsbnZa4N3FnsMuugo9WWj8B4SjywOiNIHIk11bWbcu9tA2pmjcn3HR2VOinfC6XZCQ/7j/bBKsH1TgLClYVpicqIMjrjDOHk+Eib4HDFicBRpIYQvdEVB4SSQRhqqiVcKueW7CAB2MrKUFtQqt+CMmQL+RkOybEq+heiXnL06buTTceLMJg4RRwWGC9x8nvc46CFokF2oh5FGe2Kh70xlb7GUa+BDPcaA5h2COqvVbLIIGFkT3wge3trYxcKLSeiikdD5+myc5q8EdV3sei6bEXRbDBWTCTG9vDhIwqkhFJJxIGsQzV2rjo/oWqVLYhzxAJDsSo1HOlNFGcvG1MUu6Sgle0y8venMoQKxHpUOTINri2gSTcNbC1I0NXp9RoxVzlcFxirwLmX2VGBelFoMNwiVyZrUllKGw0bvhhoOQRVQ6YMQtU3xMDYhg3QQ6kmloQ/joHrmuwEMY7ZJNyoU1dDMVDy0EaWAQJwOLuMMgYo9VYlIgNQ4Uwoh7QzkBHGSX9IHXA9BCwHsTIJqMWqDsYFwjyfatJUe7tKhs41a4M2JKHgRVzA4Ah0GxBMizEZkSslU6SgR0b0Lm4dYTTKNRau/+C+odupZ55qYQcgSAR+Qp9ztsQiBHFWmTONgdDdHhbaqysI7S7ZQBnEKoRmH7HPFZyVA5hDzsGwi8v5OYG7lQknu557adTr4M6BavYicy9HsrJ6QZH7mYM4LHE2+zQzzV8JZvDMBHh8sXeVISwKuRR1VctjRyWBZO4T+iKHM3Uokq2m5pLen0WXZfTYf8ruUZdWNdWyISi4TU6I7poeYPx8bNz1yTgtytA0xFLc9yuBWBzgBH7YNZxoZyF8WEcYg/3CXnWQ5XYkvENoa7xnV89R/TGD3vM8eeZks7u62nIouDfzTqARB5vALmrKocZ4LUf92ei65qJElTS/1DemP1knL1913QLtbBuixCnEnRqpEtDh+rxbgERnKx0E511camAVVzu0Vf+tI8GsFLEPSr3ZGWjbWMaMtRu6VwfSCYAg22n2SSirOvs6Crwb1CvIq9oZJ7h9yPOlulplWQaCMPxMz6RaMJ+FYqAUvV21lmOjHRWNZzdqjf0oleKqLfeetYy59mi1zhGzphQRDewOnKnU6WG7hKxXNlzZvcrOC/ytwEaOU2WW5qA4SmTNwUuAIlHnil4uwaeqn1GmF5CCrOu8QQjVm/YCNQPFg0x4aNjZEwmwsBNpbSOnOIHG4qIYCawHqITJmIn63uuxq552Faj3pfQNdLr8RCBlZW5CTf5TAaGdSkBFA3I6HwqATHaN63JmpY5f4I16KmLDfU9lh6oGFdCGDIKff1F0yGTr3abFAeHwkFlHzCv3Vma51qTGV+JIZH/dKiTBeuq1kyUaMImSGfPfen8FRTqN9ZysO9aQAqQKNpaW7VxzH7M1wg6wzVUGS8BuiWDVXu9YQXXuBvRScFZgQoBx/g3LgOCY8bYzPdutTYIogb7VMiAAOmsBm8XvY8Ni8wNIJQjg312JTTFwch4FbIj+RnxbtUNRG5fBuwdQTI1YR1UU4O22RvigyWqJll3Ae+pw/Y5u06A1VOspjBnbQjMOQu/UeCXr2hNf6uxdHZzxvzIv2XMZr4hNhUmSEpas/awZLofdJCBXaIGGQs2BmWH2LsRyg2EDuD5tiqTO2QLscl5FwRN7kHUc/xhqs4EOWH8+sykJUGZudq4D3gK8pLSIdwo11x0EXKOY4FZMmFKjZg541qzpAcV6TadcLDpq0dgz3hEoJPOZpBctvbJf5ZcuUIJl6nsYYryD69pdhhM/JiCC1qniuP+e1Ykn1Bba8vyxduzI/rZn9642P+cawrGRVW2UuhM41jjw0EdGUNYzmrPEhoZOR2hYUawa0k+RXWltdo4Bs5DMsB7QKDOHDBuvMwAYKUW7LECQUGePUjcgOt+Km7DitGbDaYOIjmHZ/aiPJlBUoawKKufb5NRqOR0sKBeuuheOFkKvZgj0l0b1TlUTgDrjwwqNCqJ6M9UBiVF2UXMURW28Mcxx+rthFurvRvQ6bGcsmcsCCtopUZ6qN5MTBJJa9XwsSjJVCBywuBBgcM2UaThxZpjufgNbjVsadIuyZAWufi85xkLNc2uBdeIRpfgZx9Fjb2c+xlZBCIH2wmLnfKSuzWi1nRM1Ty0U0dlBGyhR7ErIJWp5zAs0Mf8MBARkHzGLoo+WjHFQ89C2HIC5RYezzqYsQikwHcsqrP2iauZYjmJRVn0QORsStJ/njTPG3xEUsQPmsZQV0//shOZdY/yZx44yVeiz6aNzmvOsQxUpV9aDZ2CNYPj4uQUEuLbpiqEtSMQBJExBhLPdkb6XumFPQMh9IB2QOIA0Zcd9u0zlcyCe9WqEjevNzVez6bp/HFDX+g3o1XaobWhtEPkz1ynPsYe4B3uH3+UZbabMOuD9YRIIua+aQda0hFiK6q36vzrcYktEbylUL0CRM/emKnfASTn9XeBY9Ds5b+X4p/Cd9ZA6AtDEvJOzkO4ZmfG04m2Phh6aU9UzcC3aHIgOV4rE1O4KtKpsnIQ2qveVnOhFZwKoY+lqd0oohvWQ4Nk0GBQEcexMnbY9Hagd2/kv0OHY0a6+LWI0PjhdNxenWUGL5ggHyYi06cGsHbMhktnH8eSZmI9Dh9x43uqlUViFmug2I0Lj5+Zsu9mbUVkWOm32mOySxLNc/xhHPe8s5L3eydn9KdUxKVNHH70RMykinJM+lawFHIBNGzdon2PbQaVYfNBbAAAgAElEQVRtL0xdJAAPapyaLN6L6yXoEEA37cxsAB+eGQVUfVV/MJ6dtSybXnVRCn6XTE+SmmBQ+VLCln0t9Uwpz5HpUk2jUWueTWuxKE5SmKx6SzlQtaaiCKzsqrJ7owpa9e8w9ABVi4lj1x1KfZN95kyMMxdxDzlOKJTOzmrMZYtK0IGgPz0qUyuZM0KOVUf39JrnHDg2XbVn5ezFuY0N1XyTbSyGjAAKrbVx0+66XnFuGh41xwTyAYkAwZS9rGdIIOOpGtQc8t/8DvMrwGJ8XHs22egAWwn0BKqUTVEgnlKTYlwkCMnCNrhRwX1ljyzg4qA/9vDQoYMdyi9HnrWJvVheVp/H9Ovk+TlDVHtWtFk3kOcMXJE+gBpXY3doO1ENzrFfAVrwzXgAiVsA2os2CSvL1DycUPZUsvl6x8ro2n+rmtSezVNCoMpfomgagTZuJtB4dERMFa4ftooYMLWnWB+cf7Y7BtvtHDtAiGpypyRa7x9QLgFL1EUNmNq++SyxmJ4CkrL/XDfBSGpSI66DU8050D+/co7aVg7e2Uwwn38JiBOcpK0ONoBx5lnYT6FEpqen9rn6TbsfamiM3AufIM+B3cVGswYCFGHvWMOAAdhC1YhnznqCjAIXq8Ze/kGdoYxH/IR+4Buf1merhc8UpKWFltbndFcfGsCF/crE5XyzYrXnUz5f1XUnAy/QnUB92kqiAuiq7Q7P6yw2wEVq5X0m83uAx+wB9121wmoYbg4wnTkPIyI9mmM3LQblvRyAjXVugBogdqljHDlwdBmBM5FmafD7ob7zTNgRACaNG2I51SJNQFWBOPy3kjAzFsjRmPXF4Cog5Bl4n5RqdImQUkpNIihgfMb5HQWEbWW+zR7d33a98mKbmT7ShlYttXVrJtvY8Gg7uO9AW5xjIY209es2KBDRRC0vtelZ6jOI+1wnQ0C4Zu36Bo43N0edkVimoo5KhXSkejHVQSP6URZdRbgKApaXhZ7TnDn1aDgbpvy4lg+Hwf3aFoyOSSrc1JhsbhalHMviIge977jzOFs03i2qn+luNhQ4KjijMdRkyWIc5CCVmIoMYfWeCzc5xtto6qgMKQGi6Vs2DtqEyhZalEf0Vt3XmVTRcYv+EmeIz6FqiMNhIQTLnes+lV0y0oVctVXCGLNBg3vTYLrMVWU/+PdIZOaVdSpjX4eQkU07ZFxfKA7GeHiA7qnxdzVgDhLoOjucRmc5svHDcQ/lMgXlXD/pdjmkVfNp9AS+Nr2rJtWjLZQXo2CDGhuMdTKpMjyrmg5Ecf1Zt5WJ8jtbSMYiIA5e9EdtFiIBHqqyxy1peB1KVStqB8M0XJ5ToEF6zWWz92oHhZKW8I0PC88V14yRTSYOR9VIsQ8bnAVlHwAd2D/VpDVjnqJkZXXrkM6YJnDq6k6rz08owkGu5cAUNYN7rVu/TmOsZuNQ2oqb3tFLl8iM4OAY3e73EepoF9CSFOBZbAQAgaAg9N5kF3hWnjsKXapr6ClkspZZS8dRrEvEx/V41I1ZadFUwUGhvMCS6huatRzEl7l102BnijmUsBugt1pjpejmTBNBmu0R92JssEMcygQTqnEq8augrhwEcmBLCYzDPw5V5odn4dqhsQ6yew44UkAO1Yn1wlxESTZUFmyE1MYQz+loyautwlu1CRacMD0Jh8iBvR3gOLPJOJtqXwIC1Us2qsemeDoIT+DGuPD8e/ftlZ2zvXbtM/fhgKbfpmqdZhHAcNshngVnE0o268h2xoBQnzmQgFwU2aqntsNBC5PxdujgIfUNVP3q6Ih6H6rml3KFw4ddO1flCVJsLMdUayY1ilNTshkKuOlhefBgJ4TGZ3gHxpvn55qqKR8dUQ8wnh16UJRbk4llzWuc1fJijR1A1aGYAhWV1tA7FVjWfoORMDbmnoWLS7ZRycYyTgRlGzZs1FmHyAxOEu+7Zi10dAeOBjXsVHdKx726N8aQNW/amIG3AF526h0k6bzqCZQwx6wBxohrk0VPVpJ/8zOeS3TXoivybHaULTAHGg7jSJ8tkCpnQ8Bh/AG+VDcvFN+sIT+ns7diP1SGhbGyDR68uzNTDnh5tvgJsVF9SjH2B/+C3sgBgrQmq21JKHA+x52tZc7SFsqgmM9lgcNVauK72+kLvZXfhZKpTIPKPAyyMmesE5x8B7UORpS5KjBV/tMw4m4WI8HucxY7A+8SDNYbNjygZgAMnk81xWU/I3KibFcJH2WMksEwPQ8BGcSgBorhPLPWc4R2Jqa8T0rUhjWZ8z1nXAeyNrcFADS0o2s/z86sATLm3YJfrGe3wuB7AkIjeFK6AGYC2AaHKihKZWWfJZ6GkFC1aujES6qFAAARfiFnT8pBXG9vZo+f2356wLGI8IgBVdTRZHZZ69gKxgcfFbCJgI91Qb9WCwpahMr1mh63ZLTDEkuGS4EeCpZiCRksIdtpP8fgqrL0Bf6zhtkP7MNkMmXrJBbkvoIC7wqQECOoekVaf2BB42GlfgtCBSxh/JVNJntcyQcGxmJhLllKJlf+U5VgORPvWkfrRFjAjLlO6wz+O2fSAGysHuXRp5if1ztY4dk+XMQEWbvYa/YerYOw0Wm7o/05PKJMu2sPy0/gdwpw6lSee+11FFTCLCn9hthI3kuxxDA1nmZ/EexLvGhpuVFCoBKmIZe/BHRX2UFEsQQk2calryfvxrwlC+w6WNOpdQbNuWwitiLCegnOGQs+H02KdxYQVg3hSy9uV0A4PLTctm7a0FZPTLWD+w+0Beoe2rBUpvgjbjDKkjPH2soqqBrDCgIJ+FavXaesIBmDRTnMHIKDoNApT2fuzEGf1gsq8CpaCT/nxWjQGsqMF5YPJtVcpRcUhkQb2LUsiYy5FsgWDrWLZEND8qGQCYuTr+xET/VPC0YpZf9+AoVkJRnwGPcOSZ4+5oleseqPkI4JKxiCmAexZxEokzgxYWlvOUSmi+o5axOpcLvZiYoD4FokO+VBJNLoWA59ZUZZ4AO0ys5YPXDXuqFb1NXEnd83SuY6zQS2aYXROQRV38bPVcuIqAB1RwZIBtTacgh4/9AWVNNTqD7Pkw3Ff3doFNklDnqoumRGZYAcSBMIbd682Zz4avhtBB9O+FTbunWL11EpzmHctHkqa9Xvz0ey01QHB7w6kJeo7bQanQLQ2qwCL4oelmbqaYGhTEXRGfq8736vRj6P0yTnL0pe9Z52ZOwUq1C7AkOeiwNRjn+XjVwW0sS7DjLT1UQa55CanupP5wyDD3fVXNY1mGNlZEq0gzH2+FhNNNx+xp11ijPhBrEWXhFVtcQ2AIqoEXbtpGa0R+M1vVRzwbUEYAwQTwc4RtRs+M15j9Kc62ZAnp05dL9JZxWC3CnjUn2FFKSDcmu8rPamPVrSz8owFXWL76vlTdX5ispYtbj8TJmbqikV/Y3Au6T6BUIVwKH1JGDFY8qfOA0Ww3HGras7quyDMzSDDFdU2eRskLXls2RRS+LdNBpnCchuyb5NVyubyvy4VcDA2ZEDhkNZPZASRLrfldu5YMf6+8VZOYtZ2GlxFj/ZuNB1WE8RzIi0vte2ewwePnxIe9Xq0d5bUrBFql7OPeNiWlzWY+qpuYfGTVmaqv+sjIGc76KABfX3fGFTR9viPJRbny2sUYC7jD33555iIghVrv6kPFsJjpjC70NfAZiAC9sX3oHzD+ddqrwLpv6nN1TGkvUyPkbvtBLaEH2y1vHwcNWWAia4VyP7O5S8AHzMTVTuVE4wzD5JWb4VU7G12Aec5DWr16quNn19g9gnu8p9sFehRhrV9t5RzScA6JTr3hgjtk/scc4enkfrtlTt0q+Pa2PbmANac/QBDs5Lzj4JpFRfLa4b5FrPhQDZaJgcdjqVCSlBFuZv7dp1XbDI9QK+6hwt2lbAF+35Idc9k/0RfWweRU2zggKUCkCqTCB7+riAUCyFI3Io01szWcNkGGPHlcUpihjj0DlvJV7mZu79BvOAAQ4QeAbGEYeRMRGAUGuN/Y49B0xK9igskwDh/ezIxAT9XFFLntZ1ZF9XlZCLmsibgZTzLvXkyYAk4629BBgiCr5pus5gmzXCGAJ6cFZKRIhAoOjR8X9Uy6t5iVKvM+nJTgYksg8ABdbArmmiFk7iuVJnhw85aC013IlkxCZ7XfpMww7IDveyll2NXQk9uU2Ez3QylN53IwomTO/jTPPZJXBwcrJXy8xetp4DAG32ffZUzpzsm7RzSlaS67GmOE9ROnZZVJIErnNmLTi4sfBOsuYpK5CfVhTrgBIBOQIsyGZBjQVEKFAoYABzHXCbvwcZWCdUUpveaWiMjCioevbZZ6UazPp69+WXt7POPnsgBlWAPnvBokN+7tSvOfkzrMCxY4+l9VnV/QoAKjA9gGe+h+3S3iiKdMZI+7aYJ9guUSfxAaSNsVrnCMwc71fozs7oMw86Z8rPyF6U/RoZUUmX4hPR+V3PHaVqJ1UG4mOs82g58DOMM2suSsXsb9aJFePNSjlw8IBq6dNnWqDolCn4zAnztmnzJq075stBrP2fRXwxgSJmkvCMfE6gXs+vjl6J5vGdtp1obaFNH9rbnt/+VJudPtzIoJ92yra2cf2GNjc925bmaVZtNMR9jagRXHBAWHVFBH6IyUxOrpbKqHoVLre2KCcbioSttBuy2wHFyLHIxMetOkEmjUHEGQExxNAkdSxEsYILUBSlZKenGyIPGBGQMIwnmT2elcUxWyhk0CwWm2RvKwDAsEVNUUIbxbeW86iMkOOoNG+NDLy/h/MwouLkHOBsQmcQTGsBFeBgeWvPW51ASMRlRL8s9HWAzkQFcFlKiozLtpO2dYEJ16fomwUlZ2KGTINpijjNWTDJNiXLwO8rs4n6WZCgyngxh+5n6BS0EFfVcdd1oaDJ0R70MjSitKL+RHxF6U/IdvXqYe5ABqFxbdm6Vc78nt17ukyB6k/GyRqTZXWgFE40142apwEENjl9d4YFFDDGzIXR0KMd1ffUU091nUOnPAfyZmle3qcLjKsu1DU/AwXDBE86mAp4EC3jmAvs2fjqUVYobgIrO5BWEhRCqQyM54ONSlZ179t7O+cXMEBqiWvW6J0zj0FmlRVWRiBokuuFkE/GMMrJH3FwxdxgPHF8TFl29ng01NJCJ807dxYyTm/EWXLggMSBcEWJkHegzYUzUDaKoLNBfAGBJtR/MIe/RVxYBxwMrg8xci7npIRoslbTPJ33kkBBqeCtW7dWCK7WXKn6GoFLnV4F75XNDDKbWiv5L1Ka89xGyEMBZ7EIUlwuCmCtDc8jQY1FaCyGNWhP4cxN5LsHVDEcWol1EOBUFjJ0lX4APqhpMMXYSYsq5q+gHZugnmzDw8p4KVjWAbG2+kVWnVBl0BSISaHWB7mavi/QQsJBT3qVaT3VgbRcja4jZJSAWPNWVBWeNb8fJ5in7X8PR4n+S3JeCkGXDPeCG81v3GhQz215eJcqhCdjXyhvQDkHI1X3XPXirhMZ0Fux+2lfkgyTHV+CXwIjejBNKIPB+uGsIdARbaobD9d9KBCrXpqsH35uinWpHndZmNT0AfRZ8CaB6UoJhLFOofO7ZdJE27p1a1u/aRMFrFoPOBasEVFvaY1Dlmj6qGpKPS6D9hnMGYCPFEah/s1DJeOMXG5TU8j/c8a5xgmnhUCHs1XqxMWuCWBgJqrtCGsk1NXUhqu+Ww6vRaYYa7K2zFPWQVBn2CnJSDJOyuZXQEXQLFGEstvZR8xp6hCzz+RwVu8z5m712tUOsiOuJUVWM2fiqKJa21SuMtSOHd6vM5+9wXqAMRLQQnZflGO3UlIGY9oIu0QnqkWO/IpyVpXlLvDLILD3P89N1o3xMWuiWmx1QiGD9iERfOK5+Bw7WllGgFJ8I6njThUNflIBFec7Y4j/cOopp8qJPXDwoLK8nMNkfdMXDWq6GC9VC8vzANTxWbWFglIMeE1wUc8pyu+0g0PAh6iSBuRMdp9rCWRZdMlAHEvWgYMY7IgVbjNmYq0gWqH2YLRlmNI743OpFq8Aa+4fZtWgF6kB+oCQ1H/NzKDuaao1vzfoe2d/E8hVdbcV9Lm3tEEz9jnrVut1bEzBNT6WfRL7cDmnuSd0W84b3auCbvxF7ot/yT7iWqatExBOqhY/NXmuu7Q4Ur8VUMDNZChd41+1o8WS4HPKpK9zPboYNwW+r6atTSNzvdim8WvUAsPtlXh+PmcWmbNh7D3uj51ZKpXsfh1ias4jjMRYOfvq5unJvqUWVGUpvZ6/rBnZW0SNFhfbI4880r7zne+05557Ts/2P3zlK+3GT3yiXXTxxd5nx451/meYPdgc+TASCzJAt3HjJtfXVclMst2sS1o3pI73ONVTZfSH2vKia5MDvIotIIqxAyKxr9qKQChlzUoRPkqzjDVnA3NlQTMrmbLuuebEGuaFoHip7duz27GFetLa5xNtvt8Go/p3iplUbVzkZ2NPi9LLEY/9UhJjxowYxvapp55uL7zwx7brtde0nnj/U045pW3ZvEWfPfmUk9vZZ53d1cx2oP3wcNt/YF8nioadY82nR+RgnVJa4PZ9KgNg3N5JDSELcObQ2+257U+16aMH28jwSjv1pC1t4/qNbXFuoa0sVQbEYkGaTBBPgkIdOBhwGT0ofVOih640q4tSXyjevmgJlS2shtQEKfv27VVww2INFQlnQhQWmi9WMXvqASJhzsTr8F5eUZQdaqnkrSuws5iE67RODAjlFK409esKjSgqknEOLcBSimgKhE3VEApWQZUzDGt12DLZzrB5gbomzrQZO+vmH8vYlBKcHWLEDUrltOobRCmpxrQclnHEgnBiUEHDhQQWUmBn2Y57DLjQiErFs6BxVhwdhUDjslNTJ1GG1Zv5d+rvkSHLLwcdZuwi6JDUtA6AGhOrU4IeOj3OzzZt3qwFz2bMdYQW9iiAyR4noI6D4AzGgO6aGjTmljWAMcd5ikPJ7zIGW7ZsKeNnGe9QwjyGpcwJyl7Gkfnlnn2UJYaHcc7B3tG1qtkv4+FmzKaz8L6R2ZaiLbS8qkMNDTZUFiG2xymm9RoEQz8tpbW0Qti3f39HvQlA019jCl6U3TLKJYClshBW5KsAhywka7O3N3S9sVG9J+sGA8dyCB2DLEUED1wHwGEHXQ+RAtfnsGfsnBm1wlhJDbey5ym8zv7AgWS8Dx60I8WX+4e6HUeQaWU3OyqTmQLJyOkhK6ugfS5Jf2fhO0rgzIwCE/WNqoMDNF90mFL0TCaRuck+z4HOGLsGgvpMH0rpC5R6RTvwdoaSPVe2q1D21AJ0KFPtsuyb1DdxT0APHbJHj5VtM21UtQcoeVadtWqdx1xPofYUoixjd8xgMB2pDHdAkaJJJoOcDEAQfMYoNlBjbDTFIhI1D8lm8HPJ4hcFlJ8z/xx4ygjpWqYSW/EWNb9jBQ44C9unQoX6IsbHmjUG9QoYiA0Pwq5DbsV0MylJ018WsaSq77TNNMLPAevemA46ccRwQFl/6uGozLoz0GaqmHocZyXZWdZmlJZFk62+taEq8j1+B1ujcYCyc/iwWlyICVIiMQS1mzdv6gBMwATeHceW+/fHhWBxSQHhSpuYHOvk2LHShw4ebAsLXJf97HcnmOTLAF5NnerMjM4z7wHZeM/YL+ZKpRGqPzNTIgF6AmBl64uGPaD+QXMa1KuGEiX0uhDVAGbU6HNvPktgi2OsoHF2WlnGt956q+3evbvtffttgX0KTlB+puxDirZr2qmnnqbzpKOMiklihgWBidWYj3SUUVO6XQOXetmISdjx97rmmVR/WBkTzs3Ui3NGRGXVtmdQ58p7RrEwdZ+paw9CzzUF0lX2y5RpC4exngju5CccJQAIOOASCs5/0dmraboCnx497bnt29vrr70mYIG1jKO7ZfNmOYmMrwInKXFbIIqxxD6nFMFOtJWlHRDah0pG2LZsTdsA1VtgD/4aa8iU337G1P3+vAaxTaKcVwumQW/kauNTdNvxiTGB8rMzqDOn5tgOPmVIbn9jPzJ1qIwrX7LJ1DbrHl7sKSnomA0F3otlwpmA71XCXm7jNRD0A/jFdgU0ZP0nE0zygvfHNmOzsmYUCFc9MOsgNhCg2sCcWQHMixXvi+bHO9faDAMhzBTT550tyl5GJRSwne8ruEfJFkp22YzsKflkVfsujYICWpIRPDEgzB79UwEhARpZ6Zdeeqnddffd7R/+4R/a66+/rmf6whe+0D75yU+2D3zgA/odAKOwjLqzuWjpEYMJEMCkhWGl4Hp5xaC2aPJmIWHL8fvNFrAauLNoMMG26veOHD5UiQv72mZX2e/hPRl3ro8tYR+xrokXVBe7uCCQ/s3dbyrryTo+7dTT2plnntnOPvtsvaNKKYrNI8BwcqLELlNbOPDXAHLCqmKNbNm6pe3du1fj9czTz7RXX32lvb13r9YeMc9bb78lEBGAwr55qWATtI+OiQlHguOKK65sl112aTvppJO03vk8mWVsqcqIqjZR4Fy1KWH+iQH2vPVW2/Hijvbmm7tVxvEOAkI20mKbPby3Pbf9yXbsyAGJypy0ZWPbsG5DAwEdWvGGUV8kybBWc0hoLMNwgKl3g9NEEeQksEtbWVmlTCHB4fIKlDYHPKb5eCNjuCOSIloVzkFRmJLFSO+loC88R5xYjB2bX72qyikQNWV0TAct9/LicjsJPmuJ8YHyUNSIcghjxDAsEXFJyhxDbkSqGo5X9sEHJjSKAVVMxrV3QFpsxHS4UE2jjjZGLVL14BIlszJCGL9kqJLSN1pnigxoI8+G00IgmpqktA5wUfKEg5NSNeW5bCxKKVJ1Ao4MWVhWmjOnW2NQBljp8hImEdImVS5z9BPMqBi3Apu0K4hDz/U2rN9gpLWUxJwmN3pmR7touZXRSYYTI66DurJvrMHUNTFebBKyKRxeb7zxRnvxxRfNCR8aapdfflnbtm2bswE4XDiMRdcU2lnXxtCqN2DRFUQzkGy7a5j4mzEWDRe0iH571S8w6B7G2UJEUPB8QMnQCf2zoepnupVlqT6TCUJDV01gy15Tg9+irLAmOpn5Kq7GaDJ+OKQYOY1pqDlVFyqxiZKJ7gdZPU1QYwRdw2w7xaJzSfHXjcTJUEixtcRFXN+FgwhYgtMBUFQZTYkllPIdQVQ5OUbaS7VR9Z2rJZiCI4RT0NUAQcepZuvi3SOEUU1YjfY6I56gl2dHcYx1paxs1fOxVlmnBw8d0ruEVt7RniojFWdQBfylbKhawK4XacmBV7bFhxmAPHNsWpXmr1dgnyxOsqXsEb1/HOXy1jsAqmhCjAF1H8wrmRpnKlFlNm1XYjzlZEClc50BTAer5ImdEMe/BKwEVEmgyXbMoknVv6vaIHSUORTcKjjpkN4KRnFsFaxUPaIC+CrwDx1cYELVXbqNxVEBNxdddJHunX5evNjGDRu7tgi8F/uMucTO4dwzz3GwotqH05mzApujgGJmxpkVzqtVQ21dsUtCk15YXGp7CDT27rNQU9lMO2rrlI2B7giSy3qEQomDLcVfUUBRAvbzxOaJdtoJZdmB5cwhoHrzzTf1h4P7wP4DcjiwMWJWrCwrY3n+Bee3s846s51xxhkdhZYgVbRWSZA7G6ks97IzhLS/UJBQIjWi7iHoBABbdTDUWYvB0BOO4JnZxwrKF2kZQNYR5k/Z4AnT0BN48AxyXCo7oaCxemSJUlpAqZ1p19+kprpjpdRnkxVnHkHcuSbXwm5T57jnrT3tjTffaK+88kp7aceO9sKLL8qJ4nd5TxxVzjvOyfXr1rf3ve/97bLLLm/nn39eGx2tHpj07RsaajALWIf79u8TKOTa8EFtbFSgQ4V0H2A7kAFmtFdq76eBPU6kzuQ+gNcLHAluyVT2qf2ZD5xZBQypEy813wAToaOz17NGwtDAXm3ZslVnsqiHCIOUAiPj8+quXe2O39zRnn7qybZ379t6/1NOPqWdceYZcmrPP++8dtLJJ6m+NfRRt6xaVHbZGSfqzgyesHYZU4M3ZPPtNwWEIWjH1jCXOKQESQQCZDAjeoPWBGDs5s1b7JiPer3y7GnNomBKJRn+2dw8oj0zvXVFMAxLB0GfCoY5+ykzUvBo4I396/VlmjnzphpqKS5afVb6FoAlKtMZNB63X2FwnmfBpqiMpjQdWONhRfG8e/bskQ1mbH3muk5MvkLV9YoVwlguWYU04EcCPFgp2AJ8FTLEnIsRJ0yWk3c69ZRT2ulnnKHgRHVwCwsaZ/7w85xjr+3a1Z566in5VgAAF198sf7mTFENMqybEipM7X+o7GbmGfbn/Xh/g6hu58U+4t6ciXfddVf75S9/2X7yk5+oRht7ftNNNykg/NjHPqbnYW2EEhzbEzqj7c+oboYdd6YXgLrA+aGh9ubu3e2FF15QoMTaZP5ZM2T7YIpgm3h2zozTzzhdQRXCSwoCq6VWxLHIuJ922qnt9NPPkA/29ltva9yYnzfffKPt3r2nvfXWnvbCCy+2555/TvOBn3fGGae3yy6/vL3/fe9v5557rkqQeBZsCI6PgvFqSxaBsFBHCcyZJ/YK9oC2Q88993x79NFH2y9/+Yv29DPP6DmUraxsdgBGU5ZHtYfF+lhaUi3lpo2bNMbXXXd9e/e7L1eQyD7mnGC/CPwtcJ+1KjGolKuNj7dHH32s/exnP2/PP/d8e3XXq+80IFxqC8f2txeef6YdObSvLS/OtvVrJ9uayTUSkxnlz+iYazOKewxFAbRSNDJRgtycflx9NEYa8aGa1A+PtiEOTRVS28mcm/XgLuPglDCBG7E6Jc4LxUgboYdXzPcw2gReZIPc+010mOrHEYXSHFAqHi4KhBDKMvrmuQ/qi4Jm9ItfIzcf9ERqbSWMoELQiXENfmpgcEKMHlhsgkOXxcz7OuhBCdKF5h2yWsGCVaSqP2DVeQm1LKlxZyQHrRrYTEFHdagUgh5HUygTHP4qBGYXsnnSHnV7DC8AACAASURBVCC0RBlE1c9ZBpqFBorspq/U8CwqC8n1VVfXU/d05sAIvYfSCCgBU5cBHBm1watFmmJwjykpbKMrzsK6loyxY4yCPPJsojRNUHRvZE/GQcqWCwoIARGefvrp9tsHHmi//vWvZYjZTLd88Yvt6quvbueed47eAWOcfommQTlDKfqE+qdRrOv1xxoLpSJyyFqbSHZzoKOkdaxqRktBNvRm0Hq+cLitnuuaTGXnSk3QWU8rfnJdnN/Q1zymBk4IhDonPP0fq/7HPTkHypHeK5av594rJXee+slOla7U5HhnFeqrJthy+VwztErNo6h4BAggdzOio0rAqVrCkJ0w9dmy9ULnpIjoQ0ZrsuottEpKMp3DmrXBPCD84b2FU2J6MAe+a3C9n9KOJRL/oQClD9TxNaALup4pNkZyU+Tetyt2pk1RtH1wz8pku1ObkXVgx8O1JQqmq+kw+yRKpMriFKsh2WXWXnffUvFkP8pZKapLsmTJtCnTVT05uR7AkUSvij7N/ZNtSN1n6mMd3PsZsUMESlY0cyaDd3XG3KBFxKlYg7zHq6++2l7e+XJ7+ZWX5VSpVkh9sEwZPuuss9qZZ5zZTj755LZx00YdfjmMYluxpS+//HJ75pln2sMP/0Fj+42vf12fZY3i/PC7OI48UwKLoOFQpQ4cOKgggIPcYiuwLUzDg9mRvmOdyq5kwwf0Pw5uPvvSzpfa448/0X77wG/bs89ul0Prum3OFWfcOHjPPufsdtlll7Urr7iyXXDhhe2NN14XYMmYMzasUzFdqjeX7NiyxVCw72QXdr78cnv88cfbc9ufazt27FBAGBGIgAHDI6ZukiE899xz5MSdc87Z7cyzzpIzz7wSUEcQSWfR0kJbXCZQMQ1N/UtRdF20yjGPgnMDEuysJ03LofF5H+pMVH2k7Z3oXVIXdAZKdMYpUxmhCnJB3gn2iwSlKvPtd/e5qppM1bA4u0YgDfCnmrJS7uW+rGNlvyvIdMZkjZywP77wQnvu+e0C8nbt2qUgkOBCmagIFpUYDccEnyVDyDx99KMfa++65F2aN+/lhVqL1DQe0HnM+zJ/6p+YfncEVrCSek26xQrptcZgzIyyuzefKO+MSamY8j2BpKUqmowNNVa8h2vOTXHEZ5IKt7IXDp5N63amVHoMR92HlT+qbwOgbKsEolx19VVyglVCMzamceF977n3nnbXXXe3Z595pu3e/aZsa9YzGeiTTj65vfe9723XXvuRdsMNN8iJ5J5kEdn77COzlsZN/Z1bEACCz6asw2rU2QG7h5Xh3rXrtbbrtV3aFwSCb+1xIK85O3K0UwylJRZr+bxzz2tnnnlWO/vscxS8S9jpyJHKutv+sTZYd5R12Ol29jB+CT7L40881V58cUfbf+Cggg7R6EUHta31OYEIjHUHsEW8G31GuR5rXFlm/qyeamvXrFXmlLl1/02vR6h6Z591lgCagLcRz0mWCbtG1obzDQBS4G0B42n5kfoxA2zu48paxx48u317++Pzz7eXdu40yDwEtdg6GBZC87uLRnzqqe3jN3y8vec97xF9UMyWVc6Cswa43j1339Nu/dmtAr7f9a53ta985Svtwgsu1HurHpK6zKpJS1lK3g1bqxIiAaALHnOVLVigKWcD+/Ef//Ef2x133KFMIeuT57zpsze1G2+8sV3zkWv0vIw7ZyTX6deGa5xL2VYBISCnasKjW2DQ/8knn2q//m+/bo89/riAIZWmFeXc/ahdk58ad7GHqh6Qk0n+ivJSq9pVV1/dPvKRj7Rrr71WdhvQCZ+Y8/C2n9/WHnzwwbbz5Z3aR/b/5t3KatUq0bcvuPCC9vWvfb1d+9FrteYEWM/MCHAha5p9n+y4qMDEL2M0gp9qb+99u72046V25113tgceeKC9+MKLCubxSxirbVu3tcvffbnOUUAx5oF733PPPe2JJ54QaLC4YKXsk7ad1C644AIF4GRjL774IpURkFlUnbtiAHxil2OwbrAVZKN/9atfte/+x++21173nn3HGcKFYwfazhefa8eOHmhteV59CMdHx9vo0KjURkXLw6DjhAqhJ+CDFkqSwOhMaggxpXMLOKs0pk8fQtC6EW1U8+qrqB3EVIpGHFrOUqVwE2c99EwbpkGPL6dzvWiFsJX0bBZ05HMxxhyQyQqazsfAlcGvzF8ClBzaQTjS+Dv/DtLBwsd4p/Cf5zH9zfdiYbLBjbAaHVHNzNKiaDESKliErmb5bGfyHHzJKBYyLgrECEGKVVSVBaGVRimqetMOqCA8B0Y9appxoHEY7CBb4tyo+7yeU/VcI6TcHRw6o3hMizTKb64PcHZH2VwdtlZQ9aZA1c8G1rVizuCQwcSAhGapuRJ1Y1wGRIGdDmxUakeVMVJav5S0OBBS05A5YqEnc8OBAgL/s5/9rN1z773t4YcfdkA4NdW++tWvaBNde+01Gvd9e/cOMktVYA+6omwJgUAhN8wTlGgpbRa9TjS9EhuJcl8+l6JwO6jF86++PqHsxvmwwJHlmpP5Nc1scDjl+6bnmOqKY5ygRYZwhRYq7hWHo2KHzxkLU4SWKiB0plmZy66ewm0YgmZJcrzUAskyJujhGqJuT5GBOiRHWspqo9QKQxOF7gotGIll02SDlg7QP9NUpZpbmUqNSRXMyykttoD2egnAZM55F9X/1DrJWutalaTZb5XjZewspmNBKGV5qz6Nd4pDkOAoCmMq1i5wSWyCoq7u3LlTjrYAg2p1kUbRqLtJmp11fuyIggIMPHV1p516qmwBc28xBwMJonD32hUYBEGcZ6ianLsVCc/8FpklOeO2V7xf1OP6dDc3sDUDIsEZ6C7UFVBF1gxsCYkoVZ1FF1QXrRW7xLs++cQTytaQ4VLvMmhTBUZwfxymM884Qwg270jdA7L2ERRJcPu73/2u/eIXv2i///3v5Jh/+9t/06644r0CcQg6onwJ4gxNMEqhUt87dLi+Z9oP40wAREDCzzgweWfmg3kkGGFeOcxPPulkM1Bof3HwYPv973/f7rzzTjkcr7zyajXENmBgZoRFNHiXSy55V7v58ze3G66/Qc6C275M6x48B2s95w7QC+sEhsH+/QfaSy/taM8++1x78skn22uvvaZnVD3JBM61+9lhcHfv2a39xBxDfQLtPvPMM9pFF13YrrrqamUFLGLBGLntw6ohy+Wn7QQBYajtb731dtu585X22KOPy2Gz82vKmYElB2zuqcj6c8Yl2SHqo+RUj0/IabHYkuslyZ76nLMKa95dpRil0hhAj/W2ZcvmLqDu042TjWFtklki2CdwfvChB+Us7979huhN0MFOPe00ZbSw4Sk/4Fr79u0XqMe+2Lp1W7vivVcoKMTpY30FyMQ5wpGfmIxEvB09ZwGjNBrAyurVacquIK+ANP5baxkKOewE/l1icgG7uKYFvlzTftttt7XHHntMezzgUmy4Kft2bN0ayuAbn8W2KgBGF0HKu2YefehDH2pf+MLnBb4AnsB8og6fe5Cxufvuu7sgy7V3Xs/sLfb+VVd9uH3+Cze3r379a+3ooYM613NP1jUZOPegNUNnegZBFYOivCPnAeuYzA2gK1kV1hsBIg4m88F4Y9NZb1Et3rplq+bxjDPOVKDy0Y9+VHZCGe+qcVbvT4Hi+I/OOrtsw3sGGwHl7tZbb2t/eOhh7cfDR45qblN6YJ+m6uqKxZCzhYyNFBnrTCQbw/pSxnkKAUKX63Au8uzYyQvOP19/Tj/9dP07ZUmMDXsRP4o9wftCCbUNMUjI2u5oztpPFpXi7MAmPProI+2ll3YKMGBMWVNWlXR+okystDfAVAk8PvjBD7ZLL71UNuGsM89sZ5x5pmo29x840O6+6652J3/uvFNj/JGrr25//dd/LRAhgaoClWrfICX4Gg/5I4A4og/D4HHNvHz7orVzTmAPXt65s3337/++/f53v6u2JK6D+9zNN7dPf+pT7RqCrnXrXLNX55gA/epzG58n9aecnSoLGUfPwhlczi0Cwdtuv73de++9Eq9xKcJ8o0yGZ+E9xMgpAZpO1bsy2Tw/IBjsEACQ666/vn34Qx9qGzZu1NrhLGDs/8t//a/td7/9rYOuEtjTvi5WFKAPQdtffvOb7TOf+UzbuGmTxgSflHUi1d8o9KvO2f4vZyDrG/YFfujtt9/eHn3sMdVcHjo03cbHVilwBwAE0CLQZ50JQK7WQ488/Eh74skntd8IKHfu3KU1smnT+nbNNde066+/vt144yfkfzFhbv3k5JPjmmXdA5Ex3u3Bhx5qt956q6ixmv93VEO4vNDmjh5Q24mFuWNtdHSljQ6ttJFVI20Y5L+R2XCTeahhysqBis9Nmy5VQZ+EMtZQE7DcjlCQLKomDmQhNKvXeGIOHXbNHAGmKF4+kFkwvD0LiU0eFbPQkiTHOjtjfvrkhOVliw7CIchkibrCAidrpkLb+SoEdX2IMzdF+xRV0gqJytaIImOKabIEGCcHf+Y1WxDGiqX8njMaOOYObFXHMYZBnXSxdxU+U5PBs4GmsYFBRg8eOijkTwpjS1bcg2OcjKgojBMWbcC4s+lw2tikQsyLFnTaaae1s88+q5133vnaOHZgzYsm/SzKk4p5N7Zt204yrWluVgES78zzgnysWUP9hdWPXnttl4zQ5Zdf3k4/7XQ5XCBzZBo4MFPwLgGSatXgQBBEeEDJBQXjgBP1s+hWPAtzxQLlUHJA7yDRjo4VvfKHOYtBSCaIQw3DDvID+v8f/v2/F3WC8Y4M8qc+9an2uc99tt3ypVs09yA9jClzqwCvAinWXRTn5PAIhXK7gxRFcxiYgjFrRB1qWak9ssZMLaOhuPuYcXAr6Kv+QR29tlp4BI3T8yA8AUWgaFFscjIkHLZpYE2GSIAIQVrRhpWFRrZdwUXV3iFkBPUjDlLVENkRsvEd1JqSCS6FxonJtkTtjWpYvJ65Jqjqug3rRJ87eIg6P6tC8izUvWzcsEnI8tGj023f3n1an1BrTPmD7rRFe5X7Y5DD5efzAgRU4zvbdr+5W5kB1jUBx4UXXqTDGNQL4wjNg8AfcY3s1WQ+0otHctmlWJwaH+yFgRfoQBR+zygbc8kll7Q/+7M/k0Muqq2QRdf79dcb7/Hzn/+83f/AA6o9YL6YezI/0HFweNg7jMlrr73eXt31iqhjHMo33/y5ds455yhAdBBmiX4Hj5WhIfupGhkAJLctYT2wtnCQMebQPdjLybzI2axekWQi2H/YS/YOWSdsLM4zlJf3ve/KdvPNNzdQe74fFUMHu+MCltjTUFl+euut7a677myPPvKo0EeDbvpLtXIKtpfow4ljtVqHJjbiknddIuTyyiuvULDHmsEp+/GPf9z+4T/9p7bjpR0Kpr7x9W+0a669Rgch48V+xFEic/ebO34jG8CaUf3ejJUr5ZQX4BVQRD87YFXLBBrYE+zkn3/5z1XbAl2HoOz2225vv/zVL2VzAbW0P6cmq27RolmsHzKOzC3PiVP1zW/+pWwujpoky6FMVpuDZF8FmK1Z0+69x5mau+++R4c4QjGcETwTc8AaIPOAw4DDftvtBA2PygZLfbQaMWPHv/71r8mZueKKK9qbb7zeXn/j9bZu/drqYUpto7O6VtBE/nylPfDb37b/6wc/bM88Q3bqta4limtwLH6hHnwELcfsJEvVVnXuVt5LYIztxMaF0cD35fwU6Br7aWDQ/UoTHGH3cGL/9m//tn35S1/WNdUmYm62o+SyLska//rXv2q/+93v2+OPP2Zq8PCQbAPKhZ/+9KfbpZdd2s44/QwrSR89KpVAPsd6gYZFAM6e/vSnP9O++tWvtksvfZcoimgSHJs+0uZmZ9rYOO9lhoAdJ6scMm5SLR0aascQiBIl1zSuUPt5X/yHZDaiIqqguMYD28RaAoTA6Sdg+u53v9vuvudu72cB6GR1ncHFBCgTDgNHrBqDEvJXSrBNNgiafrXwgI73F3/xF8qKbtu2VeuT8+573/tee+jBB+VH8N7sZflSBIT/D/iCDWYfXvvRa9qXv3xL+/JXv9lmj+1T4GlgeknzjL+i/tIjgIJQUqG8uT0QLIGnnn5a6/uxxx5vz25/tqNJAv6hX4N5mBgfknDFtpPwLZbFMEhGFEDsoosuFjvgwx/+cLv4kkuqT+SSbIzO+FlnykgwhCrN3nv99dfaU0890777H/++3XPPvQJB+wkABfilfurxdSsDC+N5rPUFvVWABqC9gQPGPG3KsOuiA05Nts2bNos2+IlPfELsImwVY4rNkVhHUa3lK87Nt63btqoVm2qjjxxVoMZ5gK+Gnd6+fXv76U9/2h568CGNZRSJk+yYm8O+kcVM2xeXm5CRB68fH1+l8wPf7eqrrlZAwLUB0H7wgx9oT+x562C77rqr26c+9cl2yy1fatgRbH36/ynQEchmVoV0AgQS0f+YmkcLvGhFilkDgOzkwdNPPdV++9vf6l4EafKFYQYsLMqv+tznPteuv+56rRfspGpAYQqm/UX5ElJK7bUHwW5iK6D6h7kCw4Fz9q4772zPbn+unXLKycqikh1mvCMOlBp5+ksTnOFTM/7YfHyH888/v1111VXKjgOkRCUYAOr+++/XufT8888bNCzWzYA5Y10O/JkPf/iD7brrPtZuuumzui7zGQCgnzhKMAbgwZrDX/nRj37U/u7v/q7TFAFI3LZti87KT3/q07LxBG74RqwjsxrdF5TgDQGfn992W/vBP/9IpmJ0dJXa8H3kmmvaN7/5DTFLoLOinsxcpk0L13JyZaytW7te40c9NmJV+OHvLCBcmldA+PqunW125lCjLyEbZ2Jkoq0srrShFTaaEW4FhMXLP3rsMEwxoUxqPi/6AVKuZC8WW0OMRBknxDFG5UiprwzKSigjzsy2QwcPyDiKNlftFRyk2OHPl9AB1YLRDNe1FckwxSEK9StBIcaYhd5HwkNNCmoUZbxI+3Ig9Bu7s6mSwUt2UVShomXJ6CiINY2GzZB6C6X4KxvE9zHkf3j4D+2+++9vb7z5pq7BtUOv4QDSgV1ZwWxanK+oPakPYRU9m4LiguXNmza1884/X/bxj8//0ahhOZ8WeHEW0bUnllN2c1sycCNtUtx6amBoGH5MyNzpp58mdOrGT94oak6QZcY9fGw2pw99U8sS+IgOMIpoiXvLJIh2xtWF58nauF2Fx02ZJRl1CzsMZP0t5INRYbGLEjs+1n7/4IPt7rvubj/80Q9Vd4IzDnLH9b7wxS+0mz7z6Xb9DTd08uM5gHHK5WyKJmEqp1GfOD9GpExLNnoaVddkEqNIG0dfDkcZXNePmXrrVL7pIG5cTN9Ji57gVEINAA0NFQRU6ZlnnxWNinFIs9XQlFILoUBcWTlz8q3caSdZUvUltpIagf6adV2i6TM4qtSpuKD6LI0z12QNgdyq2bgcKq9PnH0OX4KMdWvWtfvvu789/viT7Y3X35DhgV5hgRrT0XDoeZTUMvZFTEKBZF2rAH5kpJ19zjlyDFM78fAjj7Q3Xn/d7Teg0BYzIFl77cdOttqOgOqZAHkq4zcAgxbbqaee0i66+CIFDqxrFbjrEiWMVE4EzjUUQ9E4Hn/CxeXVM1J11KHukQ1eWSnV28NyIAgI/9W/+ks5FBxsaS2iNg4Im5D1rcytKakGp9zfcFTBDLUH//zPP1DWx2i+HVyeIfWEaT2iz0qAY0L7jd+HZgKq+K1vfUtZM2pWuBdjo5qP/QfaH//4x7Zjx4uiGz7z7DOiIb3xxpta82rQXuAGjhJzSXacfUCWBxvBGkdJ9Jxzz2kXXnhBu+zSS2UbALbuv+++dsedd2q+LrrwwvY3/+bfCGDCucHOslaoTSFYg1qTusG+Slpnu6GyFxgJ0Ag11HNmwTMoYCdt26Z3/frXvqbxefyJJ0R1evgPf2gvvLBDdo4xJBhi7GWfq/aEcyLN1m/+/Ofbl7/05+3KK69UkAkwgx0HaHH9HNT6UTlYu998s/36V79q9953f3vl5Vf0u5wDm7dsVg3XJ2/8ZHv3e94tkQ/OP/blHx5+qD311JPtlVd2ap6h4JFdYv9ibz967bXts5/7bFu7ZrWcZAMfzpywRrEJUeUEPLj33vvb97//fTnPr7yyuxFvjI0h8EbfK7ecSf8rHATbUQLhQT81B01ug+IaNWjKrnnPWlNGl4bMZaN9TnEuL7VDh460TZs2iB747W9/u332s5/tKPfYVoJ5zo877rizkTmGFgVoeeDAfot24BCPjymT9Bdf+5rU9QCT+mc8ogiMF3QvQAsyvhdccKHW+Mc/fkO79NLLDNTiz8xx5vh81H4R4JsG2gTrBmlo4WTaq8Ek3knvXG2Loh4aRkcCEp0Vi6ZgQ80ka4aT+U//9E9ab9g+OY/DIxJz2L9vn8BZxliZKZWOuBcie/LoUWp/RgVCsG6gVuOEsl/e9773WUVweKjt2PGSQJvvf/+fBPow/6eceoruJYdcNX+rtDZZO4Bft9zyhfbtb/9Pch7j1Or9ZvGNAATGuvFgb5OBJKj7wx8e1hhjEwD6oOGy/nHEEboATGPdBIy68MILNW5kLwmEOL+436ZNG9sHPvDBdv1117UbP/lJOemwCQB8WBMck2K7LM1XXeFElwV7bddr7f77HlBwynkDEwXQkjXAeEsVdthrXOUS1fc3PR4JOsg2i2E2bCVexoZ9anrjsFs7VF8+ABvO9Usuvrhd/ZGr2xe/8EXVDBLAkKlCICq1zJz3mzZtFljOOk2wJ6Xuhfn2337zG2Winnzqqfb6a68L1HOwj8+2ziqx69arxvPkk05SgIBtwv4RVODHAXjL552YEPgGwMS+JvgEAAe859m/9rWv6TzjvMEHIoBlT2HnWNdcQyCaehlTfmB/iuAQg8a89rOtFtWabrfddrsoqQRT2HsCMM5szp1bbrml3XTTZ9o111wrQILxST2b2sjVvkufT9kd9d1zZpa9SUDI9dTb8ugxJSle3PGS6ghZ84BcBKP4pGYmmnIdlpUEy4aG2pbNm9q7L3+36v/YM9u2bpX9oKSBd+XZqH8kq25AaE0ji739ue1a5yrLKEVSlyscaRdeeK4yjH/9rW+JvYFdt/8xELEKA4jx40zds2e37oOdu+++BxTbUFoHo+Z973+/VFnPv+AC1Tem7CQaI/ghKLCyp6EU/+THP27/+3e+IwaKfK5Vq5QJ/tSnP9U+cvVV7T1/9m7tH+9Bsw/V71TxmlmJ8anTt/MdBISLrS3NtdmjB9obu3a2o0f2KUu4ccPqtnpiTVuYXUCBVWqCDgadTVmQc4jzg+LVpOii+hkRojJB1NlN6fsMsOoLJ6zAJEVSUrDHjulA5SWYbCJ8F70vyrlJZJ+sBpsp8tC8rDN6LiDmy/UKVupRkKUeI3a+2Kw5wFQLVnWKkommWTEZmqkpoexytEtmWoqFEYNZWekEEUInybVwEnifHKqpp3OAYIGX//yf/4/2wx/+UI7e4aNzbf16j0fS+kbG6Z9l4AtEC0eRM021BzR/Fd3CACPhxti4i69xNkCiefYnnniqQ8McgLhnIerSBfjrs86mEIxDmWGjEdwxpsuNad+2eaKdf/4F7d/+2/9ZiBljwXiDNDigcI2XeeF2qPpKhyBwGE3mJwE485SmzQleJCtdDokppM4Qpzcb/3ZWxAivMi7VZ+hf/uVflAV47PHHlHmBsoSACEYOI0mW8Mr3XSnnAMMvkQDoc1BzpbxnBdXMg7M03McBquoMObg1H675U/PhhVCurAilGMKwb9eORNTO6pkWWjQBMuNkKtmE+O04KmQVgrL9n9/7XvvNHXe0xx57sqgkBKsFQuAY1vpODVgCvaD37lGpMLCjjIlmUeKxkkGumihQXeqWTj3t9PaB93+g3XDDx7uWBxQ4q83K4nybnCI4GG/HZo5qfthrrmkZb//rf/jf2k9//NO28+VX2twsmXArXPE7BEDu/WfnUd+jRxzCUhOlxjgPXdfQD+vxvPPOaVdceaVADtbPfffdJ+fRYkYL1YvI2TTWNPfDDiULqkzWIn0FfT2mmGAgdYg469S0EDx88AMfLFEFH4r+HYMDOB0/+clPlZXYufPlrlHw/DxZWhtcrXfZM9NJOXA5OM477+z27b/5drvqw1fpXgo2lBF1IX8AAQ5IUHv2BMDP2nXrtS6ohYVy8pOf/Ljt2UOGqvZ8OazYp5nZ5cZrj0+YwsvYOth0zzsCtGuv/Wj71//6f1SGgQM+wAuACkEJSCbvSR1SxLcYP2rBUEnbumWLHF4ONKgz2Mf9+/bLMX/4kYfbKy+/3PYfnG6w5MlOQnGCsgPldMdLL7VXd73dzjnrJAkP/C//7t8ZvT6EKMGEmjL/4vbbRfV+6KGHlB3EucL5JCvEIlE2rrImbhHjgEw1x6tMwSM4w3kg0P+rv/qr9qVbviRwCDodMun8N+cA5wn2A1CDscLJcrDkOjfaE+zZs79dc82H22c+c1O7+XNkeM+V02VZc4OQFoZZaduf3S4w5J67725PPPFkJ+fJ4yHm8d4rrmjf/MY3FFjmcGadoGr38ssvaV098ujD7Q8PPaTv7d93hKO2XfneS5Up/OAH3t8uvOgCOc6se5ciUGu+rOyPA5fl9tBDD7dbb/2ZnHcoaThA7D+CHlZNst6s6f+bsveAsrrMtn1XZaqKIivRBCqYSUoQBATJCkgyiwqIOfa9/brv6RP6jNN9bG1zQgyIoIhKVKI5ImZFAVExk2NRObzzm+tbG/q+e8fx1RgMQlF7//cXVphrrrmi98pBnxQUyn75+Wd/CVQJoqlSC3lWNancfv75FwlK8HfWnIDaUfZqiTQQsFIFomJH/44AJQGO+fKbnIkZMx6xN998S8kFZ59zy8/je/FfVDkuuOBCa9ykcUbuXkkal5gqZ1WlKsoEqlTJuDfQrghOOWMkQHn5KCt71SlssCdyao1jlwAAIABJREFUaf5qUoXmexXoGSRxp9jX/09CKBV1p6r5+h+wq9DeoKTBegK0eu3119UvxOcCxIWSRxVPwMvGjQJr2JdQtQ3qPv4N0ABKIGtIhRhAhySBSjwBM8Ey1Y0XX1xiy5YtV4IEiMdYKmw+/X1eaYy2GNozsm3UqHPslltukp9XMJ1EbXy2L34/XxVc/ALxUFCs33rrbT03okU5Oa5czhfrfcUVk+244zplEil8FzS4sJurVq2ylStXqlKJr+VZ+/U7w8aPHy9RIPZp1+6dem58EXR77p90FhJQ5sI6jFraLRCrVavW8j07du6ye+6+x+YvWKCkR0BZDKhHXVcAmys9U5k/tmNHJaHYHNYQ2wWLiviCMxDjOVCs5JwTQxF/cm+vmHyF9uPIDp1s17ZfVAH0+Yyuf8CzR28a5xx/Divl+x9+sDtuv13nIf5/gA4kVST7JP1HHHGkKlrtO7S3Iw4/QvcN27f6vdX29tsArZ/6vspnJq0FVZi9dQAbRoXy2muvtXHjxirRZE14tthr0VnTHOSIFRVncR9SX3imHzOpaHKeUcV8YuZMgRyuSGtKjB0Uq7dRo0cpvqKSytpydqJ/3sXWHKwLsTy1TsBkKWmYAVxizi0OlHgR+6P1QgAtP9+WLltmf/qnPyUGh4P0ISBDHFFdVak9RnBlEMyKbt3EFvDRUNVaGxJZKp0zZsywpcuWyr6wp8SK9BM++eSTXphJs3dhe+3cucfatm1p3bp1t5tuvFFAHewi7212aiY/AxiKLwoAHTDkvvvut7Vrv0gCSiiGNxK1HbbaxAkTZT8AFohT1X7FPMTEOmjduo3YZST8tEHde+99in2gaBNXuOpoFxtzLgqvZ6UWF2dqeEuBi6oRAhILwGrRWLzUUvTbEkKrtap9O+2bDWttz65tVl1Vam1atbCmjZpZxf4Kq6NKKFEVZSaOqmZjFN3gQDuQiiiy81It82qhEsVsEsIyCc+w4T78uc6NfXWNNgtOOEYjQ4NJi03AGRW9aAgPeiGHXQ4uCbdIGSxRLSJJiwDZEQ13fkE99IQDEYLKROtw2iL/llHVTHwpXofDEoMmPenxBJPX8yqSV8pCYEXfi76efERRGtiTs56yF154XhzhXbv3WkE+g3y9QoPhhyYAYiHEJFXQsAGRxCghToOD0yxToWunnHyide7SRbTRX3/51Z6Z+4zt3UuvgIsGSAU2CYZwmWNWFK/lcvD5QqMLCvJs65bNtmcvTf1mTZsWyGhBAULp6OA1VwUqjbhwp+vJjycevg6sTRgD9b8lSp6ottUu5hEqbq4O5vPvXNgExdkD8/68UugjBTBKKFJ99eWXcgpUIrgsJH1cpm1bt+rSnn/B+TZyxAjr0/d0XTycAe+nnq2kfuZN+l61ifPBZxPYoB49jKaLzYBsYfwjuMdZiaqZxjVEwhOJCb9HNcyrdHWJLliaETSgSicUm17OnFzbvHWLPfXUbHv33Xds06bvUzCX5TNumN+ZZuI4xctHC0gQR9L+SSCnqlIJf+IlpX3xhItrQKKkRKIAIaTC1GNbaB2P7SQkt8dpp9lxxx+vmWcEGNCwihoWWsOSYn3euJM+nLzKHp3xmC1Z/KICIc4CFCaQU56VpEAjVxKFxAfeOiKvBCaBOhKXoQfpkEOE8IHMcTd4f6rA7Cl3EwAJIQNQXr5H0MfPEmSpygOFthzFOvpxzJo1LVLvCgEI+0dgyj2Bkjagf3+pkPng8aT+WAIohchCnZDxDz/8SFQwAgjOLFX1qNLDcNBniYSXnsoc+i52qyds2lXTFBh36nisEv6YT+Y9wa4ujE2hn4ov0EHOAYH09EcescWLFwkp5mxSEfKRO14xxu7tKy23Qw9tpkAc1UWcKVQibBMBDU7seH6xl1LyA4RqLLtE0z7qhATVoNBUdX3MjQtgde7SWY7++OOOkw2gh4+zH8EkDuqdd94VPe7lVausUkmyqWrAPdCctX3Qj82GDRtgZ48caaPHjNEek+Cw96zH2i++UAX0519+kRAFwS39F1SQoCjxObkfGlJf7QGi8ph6UyB1dIejheBDa2efqSyTdK5csUIIPYEpd7xd27airnFH3lv9nm3btjUzL9IZHYiEldnWbXvs7JGDbfyECdanT18Fkjwv7ycEPT9f1HkoPW+8/oa98vLLSQWPAfUMrnfqXM+evUTxQjiA10iok9Y4FOI4q6+//prNmTNbAgdbt0Jp53MdYWf07WtjxoyyMwcOEF3bRUa8Z4RgRGJQoozW2Y4du1TVBU2HXgVDAnodPvbrjV+rUhP9bNggZ0E4NZkkn168oFaxPwQ5/J35o54EmfaKRGH16ve1P/xziJxw3qhOnXpqd5s48Tz19HH2sJ0xSoPknL1Ys2aNKqKseSRDVJCOO76TjRo1Sv2HVJrkUyQw4kIhPKv7EO8lJFl54P4HbNP3P+h96BOHhkXFomnTxrZ//74MvdbtugN8+typr4p/13ggCVa4LVIM8b9VCNmUGE0VKoaR4EtsLjFa8HUaTF9WfiDOyM+zzz/73N5/f7W99NJS0SBdN8BnJXMW6IekV5Deog4dOigxJh7Q/LPE+CDYphfpscce09nj7+wRv1h/no/39ljHbZkzJKpEXf/d/7jViuj7T0PbfbQQNhgwGOGmRqqawWBatdLvDQErCZJX5j1vpnoJFQ+wFfGSUFUVBZORVlmAw5UCvaF5su9U8lh76OTtj2pvl1x6ifqgVPXO935BKtdBHVW1j3aL5MKylbS6oBvvU1VVY3fccbvNnvO0EgXsIq/h1WA/q1Ra8SNUj+lxU2zJmKXqaiWpAFmyKcwP3b3bvlq3zt55+y1RQlk7/BrP26NnDzt3zLk2asxo+SBscwgMSrQLcZt6E9iEv+MLwAIBFpgPP/38k6qArAnPxX3jbowdO1b2C/CMmAUwUMI4KUYS+2DzZgmSvPfue9oX3pt9o3LvoHaltWx5qICDSy691M4adJYYMfJHac42n0WjsNJnYp1YC+xoCI0pRmFkSxplgb3E76xcsVLqmDyDF0X4xbxdYuZqGz5smBLCQYPOkt3D7/m9TTPv0utG166KJQkYjkq77Euao03+IF+XWmf4Oz25//wv/6zqJucBHyTWYRrnQXI9Yfw4GzjwTDvmmKP1HPHF3aES+OXaL43CAf5g06bv7J/+6Z+sS+cuso2LFi6y5+e/aMVF0GcZleJikbt2ltoJJx4r/z35isnWvkMHAbcR0+GX8N/4O+IO7g6vDziIf4HSrjtTV68K8HkTzxPdt0vXLrIPsGN4H/abnlTv7SbuhznGHhULFJg7d669995qW7dug16vTVt83Il23vkTlWDC2vIcCCDDhSOJhaCB83oh6OeVRPstlFHQ5Fqr3LPD1n/1me3bs93qa8utVcvm1rRRU6sqZw6hN89DFaX6x+8gRvySwKAC/3qrVTLgYyiyc0i48kWcr6hEwShXTkyzdJI0K4uwbw89hXsUMEkSPTVx48wk2PAPSZcLcQg1TqIc0U8UTbT8/0DfRR1LFThx/6MhJiH00QzsgbL3GETCKarnQf8eFa6D3zcOnj8PRiwGzbv/jxl0oIEkw8uXLdcsF7j4HAieD6ND1g+6TR/CgkULMwGT9zpm6RJwGXx4slcsOfh+gBsocCP44OBBc5v37LO2ecsWHRSCFw2YPaiXQT1+0GUqykX/aNu2tR115BHiOCOMgMPmgLdu3VJOKlA9V8Hy8QQHS+66AIdTYHxO3YGZir7uPhA1eh6dt+1BK45VlNukCBvVzAPl7lT5Sb0q3geUax99/JHQnTffetPWr1snBNKFTnLUe8UlnTBhgp19ztkKFKoqae7+Nc1b9NEdOBjWTxL5qcrM+/I6oY6Kg8CYBqXZZzi5Khd9ZAEM+MBqn0OoKjhVGhdTzVBZNAYFhT/68DTj0kv9+TT2IxqTm6dqBKgYzp8zorlLzNrc7/0WoJ8EAzt37VTAR3KAcQ7qIA6AdeU8YSz/9y/OBK9Fcrxt+w5Vm7kW0EvZfyhfBCdUCwlm6YcoK3cFOQAD+nKCDsXnBFBZuWKVjNem777X91oe2kqGkgBp1aqXNXjVZdP5LElMKg2rJaiElkdg07pNGwXuODiSGKeZVdnGr79WgkEyQpLw2WefKsiFbsZZQAlRz8kIlrL9Ou+sA2eBPkGSBCT+MfbYGpK1Dh3aC+nmPUCgA1UGpdfYEUZV7NptW7dsVeUTFT/WOGiCADcE3+rLzIwAcbCM5yIpufLKqQpUST5DrIOqFmcpqivYGd6Hg4KIwZYtW23duq/s4YenK6AQHT7NZPWKrwuD0JfF54SaSu8eIijYEpJlBUgFBVJfJNiMPjsBefX1utv0BfH6q1auVK+390QzDqFYCeCgswbZyBEjFQDSq4CNV3yWAhLuCxUyAse5c5+xH3/8wXbtBoTywBHFd+Kjpk1L7LJJkyRAQAWB/WIt+MIOMCAaBgmvR2IHOEZ1lHNDsuTDhfO1H9xJEtfi4hJr2bKVwAuSGfaWKneTpk2sIC9fjvuxxx4XlZN7xHkCET7mmI56jQXzF4gSV1XNoHKnVxPok3BChQVBvvjiixWwcT737fWKIgER54t9B71995137dNPPvGeXlHYC/QzvFe37t3tpBNPUrDH/nkSRv+fA4nceypw7773rtMMP1hjX2+AIk6ltbF6RC67/DKbOHGCV8VRGU3BfiSE+Ev3EQ7O0cNKpc4T8Wrt1csvr1J/Y/TaR5XdqUUE+EfJvtNTy/lTX05JiTVt0lh7hW3R71XVSmqWL18huiIgSrBsgsI1aNAgmzx5srU/6ihVlYkTtvy6WdQ2+qiga0XSEnRdgK1Ox3WyXr16qrIbCo9q5aBnP1Wl1Aec2gTwM1ROpk9/RNVRfBbVKiqEU6dOtsMOb5cCJe+vjZiB9wof79UuHxUV43ZY16hGukK5U9jxTwTzkUhyfzXrUt9zZWKpAsv+H6Aueg9XgcC9V15+xeY9N09VUnrFg0HBOmLrWDfuB/1rLuSGAB8zKbFjuVpDKkYCcLZs1TqRPJI48j1828F9TZwXgW45WTbqnHPslltvkl+L1hsHbokt+Ld82RJoniStiECxvt5H5mMpqKbAMuBZsal9+5whqipnzLUaDqgRE5v88stPAihmzXpKiSE+x58nx26++Sa74ILzdd4KiwoU6EJn5W7iJzz5jPmpWVbYwKtwKN7H2Je///3vem18C/cWdoEDq64oTaUV2jKiJ4iLxHw2Pj89gwAYmlNdUWHbd+yQPZw160nZG1JRYgL2lGfkfky6bFIaOeJJZ1AXQwMBhgJ2B9tAFYrqKGJJnCFAFvaGX9ir/v37CXBCxIpnwIerUpmUU4P1QGzBnrzx5hv23LznpPoMuyKo57w3IlgkGsOGD7NuXbvKlsY5JanFf4pSq0VFdMXHuMRIihjIzl6zhlHthNY984mZqnSxxiSsxHiENCQ03BuoiySE0OL5jPhoxccofsq+JLG7RPFk3bx1whks7LXE4bCH+UwxYK5gqdge/J0Yln7ru+66W3bf5wt7+wrniaT/iMMPs+uvu1bMAs63Ksq7dqk3kjtGIgR4BJCCOA6v8c///Cf1/tOfjw9c88FnVtjAtQFcL6Tc9uwus969T1W70fjx4xQr7N2zV/Ej54L3Z81QC+U58dnYcdhM+DcHmkxxOrR2YoFTTz1NYBt3DXFIMTny8wTSEg86kO3sMVo8aFfBZnInP/jwY8vPy1FcBbh98SUXqjdY4IViOlS7fV0bNWqiO6vEPU1k4Dyrv/O/FZWpd8po6e7ttnHDl1ZZvsfycuqspLjAihoUW47l6pdGMpAkcenE1fb5W1ZfKxoiSaAEVQoKNZReiqQpmCUZpFpYVNxQFDJXLIPu5RUhZNGhD6nZPc07ctT/QEAbSWAkZGHko+LnPU6e9Ol76dIGr/zgpM8rYwdUBPkzP8eGwNf12USuPBYBNN/nMBFk48z4mUg2o4Su2WhJScyfywVGQANzCgpsy8+/iEqwMcmR8xoYdg4nPTAgr//25z8LMa+srHGaW673X/H+vA+0LJDwE084UX07GBWMNKgqiScGY/2GDfbjDz/ovV555VUFbl6xI/hBcp7KKopYezUHq98ZfYVEd+l8sn399QYd7s+/+Ez9QAMGDND7sRf0QKgKRzVGYxkOSGdHU66vpSfXfF8JYX2dkq8DzsgNvvduOaUJI6G+KvpQMxRMT6xdqtt7EkmQMDwgRw8+9JCkr4UIpr4k9guDwBecehLCYcOGKpgCcXOH49VbSXQXFqZmcai6jnJCmfLn9wtFgK2AkHORnCSvT4VIVcRqV13FmESynGmCTo3aCqbTGIaDHTf/DprD3tHPx6gR5PpBZwPVr6mlqlCuavqmH75XZQbU7mBED4cHqEIfFWcB9OioNFz14KTQewl2yXCtWLlSQi2VlYhU+EgF9gS6IEE2KDCiJIe2PETobVm5G0HWLZSxcGYkVCQ1VLoILjBwOBAS8/vuv1+BJJ8nAkfRZhktUVlhp556qhJ2AlL6IwhwXK3OZxZF753udLYJLaWH5uVXXrbvvv1OrxlOLpJm1h7KW9t27eTMQQ9JGPWaRv8cQ3198DIOhF9hPDG4OEbW04EO1O72J3GqAq0dVU+SIGh6ERgEYAQgBf2Je3355ZcpSO3SpbNoitg9n2Pq1QrW0QM/1N+ylQxRgeFsL1++TMg6lBdnICTanJmcPsACwBqUVJI31HQJEIMKzevHfYOegs3i9UlgcPZLFi+xDevX6bWCBrd/f6Ud1q6VDRkyVOpq0MRJgFib6K/l+b3fgn7jOvUdoiT69ltv2WeffyqKHE5+z579dsghTZWMTZ06VXssemHIiKdeEA+sna1BEIANpjIKJY7qAvcZIFGOr5q+1lI76aSTbejQYda9+2ka2MuZwf4QnJLsbtzwtd111522cuUq27Wn1Pr17WVjJXKSJ5U5aPtUCTQImD1I4Bh7x7mYMnWqXXrppVp3zh2fn/PMfWPt6HskIYSNoYAY9VZsebvDFCBdOe1K9eS6U6Zvi/VzsNEplK76y11CvIuA/vkXntfr7tvrSoaFhbk2bdqVdsXky61J08ZKQJyx4DZVQ6tTQkibBi0aXslxwRISjW3bttusWbPUgxNUQiV3aXQJEcsJxx9v119/gyiKJP5x1iTFXsWAeqdzAjIRRBPc33PPPVJr1Sy4+joFZlSosTkXXnihAxCpl5pev6dmP6V1I7jlfBBL8DwAGJxZhBt69uwhG8AZ4V5KXTQBx5olSlU0iZ2wjwTeJJkrlq+yt1avtuaNGtppPU6zG2+8wU486XgrKUGvgFldnqjo/MZcUctSoMZ68Rn4d7xRtIawBtho9i7UgcVAyjCGsKjJj0gZ3XsFRUfOzCJzZVmSO5QToUYTfLKGMAEcrPbg+tTTTrU//vGPqgwSKwTlkz2M8SRQRbE3b7zxuvYev4xdoU8K8OjDDz9QcCk6HTaitFSJAMDgmNGj7Zprrs70o4p+KKGoPFHUAanwKYA7rGn0InqCDIOogYAtqr+wEVQ9LnL6NeuiWc4VlaICck68KuGqm/fdd5+eG9q2r02NXXftNXbBhReISg8LBb/C2UYwKTcvaQhw79QLjXIlipTQCUsUGxCHPfjAg/b0M8/Yxm82ao+VROd6TEZAjt3hDrNOp3Tuapt//dkFzRJw6208rgbPzMqXXnzRbr/9dlXjZQ+TGj1ngISLpID2AhJNVYqS7kXQLjlPtK3MenJWZmwCcSSMGF6DswVgNWnSJImKsNesERVOGE/sO/7QlTmTuEsSspJY0fRHdIfWfb3JSoodjCjdV279B/S1qVOmughTEj4Roy2BV9AfVZxIozwUVxcV646F4B9nkbWQZkdWlsCFZUuXau+k/4BAXQYQdB0PYjUEZRCAYn1Yf5h+GsuSne1jYKQ1kO4HVGDEjNJ5Uc97gwL5H15LWgo1tWpH4n5U19bY2++8rbEJtG1o3EYRDCUf00G8ccSRR1i3rl1sypQpdnrvns7cYb5spdOveQ7WjteYPXu2zib6BBdddJHOCe0EVEJ37Sq14mKPaXguPt++fWU2ZPBAG0IFFAEYKWP7feR1oA7zRW891Vt8IKwUYm/WAtu1d2+5HXvMkRK4ueaaa6xjp06ZcRxReJJWSmGhRAkByyrKmQOaZ23bttM8VoCkJUteFLNCInCFRWJuXDbpErvwovM9SZeP8pmEaLjEvFzWUoyBpL0i9djflhBW2L5d2+3bjeuspmq/FRfmWEFetuXn5JvVZVlOljtt5glmCRXjziDAgZgF5QWawuFxO02UdAwhmarqWqvBqDDHUBRSDj1z6XyoqJTKpGxYqmA2EkJVB+lliHkfURWUHfZKQySEgSRxUDJJmhRM02DwhFJE4BYXXQ2q6WciyQwUh83i/6v5NtExor8ggqFwnJFohuQ+ET1JB5/B/69TGTC6iDr4UGRHWEg0SGSobmE84Zv/27//WSgiaL2ab3MQEvBBp/wMpW6CdPHaoXI1bGjNmjdXACxHJvnrfWpi5kDNmT1Hxt6VM30OIs+Ks4euAn1B1KQB/dSkunXrZik6EqhIfKNjRw+MqFKV7Vc1hEMcybfEOrQnzNnzhl8SaRdiqRHKy9qFwijrFfNnAAVUmU19nvzZaQlOiRCipGQsFD9zNFj6nXfeVtMuF933ytfbRyDUulG3LAUooITDRwzX8xAs6oyQ/DPniz1OSlOcF34W44fBdEDNey9ToS/NXAwpcg9SMiI0SUHVpYD9c0WSwN8DqMggnylL07Q4ocouCMMb4xy9786ro+qFranVYFEUv+gvfO3VN61hQ1eD4zMR2JCwd+na2fqc3sfOPXeMEiyvuLrUqCi81dUySvSNQXdD6e+HH36UEeO96HHj84KMwlEnKRg46ExRj/aVog5cq+cUAJD6KzHA1VVOBQdxxnDzHtBw7rr7blGc+ExOLWaoqt9/jBk0sUsvuVSgA5VC7/116oj3uPp8T84BKBd9dUuWLPZZPVu3ujBAEgYJ9U3eh0CXGUIDzzzTTumMqiV9yt4z6ohpGhIvKrI7OZ7LZ8rl6+zyLAR1YViltLtnj5Qk6a2Y9+w8V21Ngi6iqNf7fMojjjhM/WwEu9AvVd3VuBSvnjst2oVNAr1ln0nU6Gn4Yu0Xtm3bbmverJHsps5GUiJlHbwHpFbo/9hx46xnjx5aQ94nxJp4PU6vaHcpyHl23rMKfpiTp6G+KUHgmbC30MGgt2BjQDbDyUbPCp8BuyYAJL9AvQ30SC1etNCWr1juIy+kDFlpHTu2V7WZnrJTu3fPyOorAE8NrTwbZ6lR48YS2mJIMAEA55MgknPC+a6SHeFXnYb00sPUqeNx1rZdW60nNgdUmGDmi88+tzvu+LutWfO+kuBzzj5HwIDGHKxereojQZ1oXimIJPElQAEQIMBAFZF1FGCTT69otUDLefOeFaWOyiPBPPvHmvAZ6J+Esnj++RckdLpKdsZfJ/a9RuCEVPisXtUKAoG5z861ZUuXiZpMiwU9scOGDhGgddppp1qrVofKd3D/OC8Ak/hc7l59XfRTulgXAQEiJwRDJIMADJL0T7O/ou+eoAmhg6uvvlpMEPWyCHh0pT2APWy1AyiFWmfUJunF+eCDD0Wp5jzjJ5hHRnAIMMFrcJ8AsEhyQeepIPM5FYTT51VZKfGcUaNHKxGExg2QxLmIwePstxJn7gkzbqXu7aJZUGRhJcxfsNAWLFwkcbAO7dvbuPHn2oAB/axnrx5WVeU9P2IyQNlD7ToBwdgoDILvj9v+0B4QFTeNhwn76WqsPmIghG7ERJLiMzPEUAetE8DGfpMkO0W1Vp//hfnz7ccfftTfqYCkdkQFgygH3nrrrTp7EphhoHkaScX55LWpDC5cuEABLBX8MWNGi5aM8uh//OU/ZMuxsW7rvY2APkz64OiFveDCC3UvpepYU5fmezbS89KagN155913xLzwlhUHDrCt0O5GjRqt1hHiDe49QIGPwslKwCmjBDxRiXnCxATYf0Q2GKBOjFdVU2sTx421MeeOUZIJXW77jm1up3KzMsmHhsIjQIgSaja00kIlCvtLy9QuMv3h6bZg4UKPG9PAcAGu9NLUm+zYlVdeKZEVxl/gK0g+JCalM0Xvv7exYDMJ6P/617+K3eHtDF493ruvwnr26KpzzfkGbEWRmTfhnsU9RmEbmugjj0zX3YPBQRzDXcKG8nPYQpQ5u3frrrvPHvHeDkR4nKdCgmiZruRJwo/fp9cbCudb76wxdGCwdVBRR44cYdOuukr99gBnrhDsYoWced4jxkipb5+2lwJvBQHsdjEZwEkfI8azAlxQmUJdmyQb1oBi5DQHmmfj+RHvGnn22RriDijrYnLupwSiik7r458Ufye9Bs6OhPFg55AEVVSodSXowLoH1dX20tKlUogmzsOu4Zs5bySEnFvO9pAhg+3sc0baCccfp0JA+ILoaYQqCtBB3EQF/vTevTWjEEDwzjvvVOGkurreiop9tnLMPgSMoAIKONq/Xz/F2CS5nH9ALc6SlFmzTEy1WU/Nku3mudQOp7yh0oYOHWwjhg+3YcOHC6xnfeX7xHD0fj/5kNTqEnOgDz2kpe7iq6+8qnMOXZ/P5LToOrvgwvPt/PPPE7uP++kxJjkZrxnz2kNEC2q6q5H+5oSwdPcO++6bdVZfW6HqYH4ubYI5Vl1ZA4Nbg5FzCNQ5uGpUpwTOYaO3It9y6cvKL7C8fHjkyOPTq0S/EJXEoJHmil4QZWoMigLU0lJHtFJwJbENehmaNVNiF7S8ILIrqPaSiy6taEVQ/YqKHHlLxtwbQD0Q5aCCgPD9QAr5PYJIOf5EA1G/QH2dpJT5iuArIxmcZqfFuALej8/EZ4hGfRxCZgxGnTfwi5bITJHmzR2JQJVUz1Ovsjw0Aw7pZvqlEkU+dEgCAAAgAElEQVTJK24kBC6sQqCPjDyHFGdAUBLoZUZQpyBflbMNX2+0+++7X0g5QS9JGUGE+gnpM6irU7BxyaUX22mndbeOHY/RwEtXZvSSt9Yr0R0yfYipH5Mglcqmqnb79mb6wuhH8AoC6+uDxj0IdD47SbIuTRpUHAGsK9glFVKMdRoH4rR03zfK6A8++KCUzCStnWizwgqSbDhIIF9UOYYPH6aEkOfhnIXUMIIprJuqfkm+Oi64gpCoBiYhFO/f9DEmJPxxViPJkSCHejcS1SUNfeX9dH5SI3b09UW1LKSGEcvg3NXUEZg3zqgIeu8uUuW5tn79Ont23rykXrbGGpU4ZdhlqkFTq23kyCGO3A0dpvlm3C/HUVAh9QpgfW2NfbPxG0m+z5jxqIwl1UnubVAXOH8dju4gQQJQ95w8hs2W6n3cGaLa5v22Ckrrs0SFatCAX4VSrYQO98ADD9r6Deu1TwHG4CxYF6jSSPxff/31ej72N6p8OAmn1kGpaJLmOf1izzz9tJwjhpX7yB3jjAFu8FxiGBQ2kOogCRnUO6rqoN4+Ngb6oTeFE1S7EuOBYd0+W5EeCKSc8+X0fXQLKLSP30Dpb/ZTs9WXwN7E3K6Yd0hyQeV98hVXWL/+/ezkk10NLOhprJdTTny0DoEwZ58KNoJCDz34oBBItq5p00QNl3Id8xvdpnHO+KwgziTU7DWvRTO6VyMdGQZVpC8TFgaBxV133qnn5nyTkLIPPAtrf8rJp6i3h34UhuGyDgSQnAmJMqU5W0F3JTBUAJiTbXNmP2VPzZ5t33+/SWuNr+zZs2um0khARKAb8uPYI+xMVN9atW6t87J8xQpVKRBHYSSP+kXSXFSCPQL5MWPOtVtu+Z1EJvjMP//0k9aC8/TD9z/YRx9+mKpY3ytJo18HYIiRAPPnL5CYDnsRgCPngvPDPsC6YE1JIFlDbEOz5s1UWaS6Sm8n9DIPfA+oEyO+M3r0GBs4aKD17tVL9laVkzROIOiX3EfAFj4H9sSpqHk60wRg9KzSI4cACM/SufPJduklF0uufOeuHbLJElxr2FD2nMCktsbpf8TCrAO+h+BkxYqV8ikEE+qbPkjUCVtHjxWgyUUXXWiIGahqz7imCq8M8lz0OBHscd+xNVTmnn/+BQVpb7z1jmxLhyOPUL82glQAlXwxYgbkHPEXeiSxjQ4kRqW01qZOvVKVsQh0PEB1al38Pz4v3ycYdKDNK+yI28Ckeebpufb4E49bZXWNlRQVWucup9j4CWPtqmlTBWLh50DOQdBhMMAAwRbhg7jj7DE2nZYKt/lu+6MPKhL6YGPA+CEJUbUp9V8TzHLXeA2SYO4SFGbsOcnLX/7jL/bMvPlWVEBwDdDdOPWmZ0m0aMCZA2zy5ClKDmkZIOHgs1KNYj9o4Xhy5pP20tKX9L6ciQsZ4dK3j7Vq1dL+9V//1RYtWihaO33TrrxodtjhbW3E8BE2dNgwO2voUNu+eavWAD+AJD12ARVMqvHPPfe8bdz4tTVp0jgB6x7TcGYI0Bl98Yc//EH3hjvLupAgRMsH9igAFJIOgdPVNUoIuc9U06VQXVNrfXr3kp05/7zzxD75+ZeffPYgLBXNQva+UZ2DagAQgNtCa9HiUIl7AXA/OuNRe+3Nt62wQZ5AO/YgbCznn94vhFaomsn3p7voldl6q6/1HvYYVUHScNtt/+lUUs5CvivNQr8++eQTpZCKHQFoRFwJ33RgvES1qncwG+j/57Owxxo6X1GhfjKAIvwRtEFae+iF53wEUMSdkVBfkY9Pg0oPANWieQudCe4w/W4LF70oWnmzZg3Vb0tijb1iraC/asY3bSOpZ9+TQGcueYLvs75JWLzK6WrnMQsYu3v/A/erF47CBD8LIBRxM8kY9oHPhpowNg/bznppfmZSafeZw14QiNmBwVrh/ElNOy/Ptm7fJgplVBZ53patWsvPPY9goCrrLwuEwP9ytrmv+H9AKMS3qJQDSsUMSOw4+73uq68MavHbb71t23fstNGjz5H4FG0pX321zu644w61DjAmj4RQ4HKW02uJ8aDAw2yhJYvXREwNn6E5lDob+6TISzL48EMPe48zwoxpfjWvc83V1wgQpZrJOkcPqoCICle3dapzUsymWpvPHMQmtmH9envl1dfkG2CEYXu4F4ANo8eco95JehKZBsA9Je4gVvF8wHVfsFvEdlTa2YvflhDWVVnZnh0aTF9VUWoF+WaNGhZaUUGR1VbXqYdQJExNo3fqaHYWhrnWsrMYSA+VNKF3ovtlWy3cNy2uU0yZTqLekopKJYWBJHBw+BBQHePA8D0uBYvvlzZxoEMm46CgmwV1cQl3rPF/CeC5IKrGpQCK14wKX9D3EOuIoFmBToMGniSmWWu8vvp4kkPNyFOnBETIR6JOQGfi8AvBZZ4ePV5pXIZQSA0/90oaCa1U3VCFys2TQtyyFcvt0Ucfc/leUVYRhPFEKMpUl1x8iZJC6JwYJFC/jPNMa8DBQakPNPHe++5X2dkrb17pJWjEQSPgQOA8ZepkO+boDtb8kOZWum+P1L6Y48ThIzFQIJGRcw7VOq/IemLHkNa9GWGO6KfjvRJ1XesSlTOfBZWfSZ4iifI9cUEanKPmaCW1KYJuzal56y2tEcEA+yI6EzPmUv8Hz6oBnFlZQvSGDB0sqV++j/w3qJroFqX79P5IQGcGsWb6Ul2NLvoZZCQOUqyLJDCqHJFwhRhRCOlARwtqXZyjoIEKXdaYgEDGfJ6lAifERtKAV9aJv3N2OSP3PXC/1mDdV99a8+YlosCAzAVoct755wswoG8OI0YQHyhdyNBrREqFc+2hTSxd+pJt3rw1ocElouURnIE6njX4LLv6mqsk30zVQv2KGrkQSqagutDuHOEMas/bb78rWif0vB9//knqa0HpgYvfpm0bG5qoiVAeQ6jFK8ZeDcfkgMDz3siPM7B2+bJlUnZ0kQh6XHJ1Zpwrj/JrriiEJLJXX3O17iHU6xiC7tUJp/GxB6FsRlKpICepCLJGblO8Ss/9B5XlTtELvGz5CgUBJMEx1DaqcCTOR7U/UpUXnAlqn6LHq6/AE2gHwJy2TgDDwGfGp9A/Sg8ddkY9yIBsSaI+KIzYBz4jcvTnjhkjKXdV1DmziCow26usTJ9dVaQ0KBcUHEGr7779xsd0aIRBnYASknvojkOHDLHBg4fos6r/JAUQPCd7ArUl2BLsDYkCZ3PBwgWqnrloiKuiDh4y0M6bONFOPe00OWFow9hi7xthJ5zeRkBHkkRTPsEjSPsPP/4oRxaCCLwvqrRQwcaMGWtXXjlNQQ5nhXmu7BH9GSQqixYsVN8IwS1KslB2qJbfeedd9vzzz6my5XRE7l70tNZIlIAAANQbYRSJuSSRCYZA8xk/+/Qz9Wly70Ttq6pW0AZtn8CMajAUMN3fVAnj83LW8DPqnw9hqzQwm8/IeAySVZ7NqfnZPnbg5BNFPeZ3VBBhLQS4if0F+a2u4jPUW0G+j2PCx9F+MHPmTKm3cmZjaLiffwCFOhs/bpzAMpI4fAm+OVT0ojpEAuUKw15BoIf3ySdnaebih598agX/BQag4ggNa0D/Adb91O7qW6evD6og1HSAJ6nw5rmkfiSt/AxUKs4p91afJSOKkkbMCchy0MUFYQCjCiXkw7MwlgVabIxDQB5+4sRxdt3111hFZZnOGwkK98+DZQc5o6onO5NkvcOeOwrvTA/WA+BJwWL6d6ouPqjeQWQfYeF0Rfc9ph5XEkeotbf/7XZ74YX5CiRFS8vz4Jm44ayzBis54g7zGQFWXcSoXj3V9E/DhqEXFFVa9oLRHCgHd+rUUSqX3DuUR1977VWFaNwlbA19zFT2evXqbaec3NlnzFbXKBnk7nC25z4z155+5mkFzwx9b9a0cWZOH9/HNjFjFFGoieedl2kFUQULdSdR+ZOGggBZb6vAfqGWeffddwvowNeIvVBVrT5bKMKIbmEbodhnKY500aQA/N0vexzEOSRW+uijT8QgeOnFpfbhx59Yw+JCFQJY10yykpMt23j1VVerQgiLwCmMNUpuiEVEd05VFdZq5coV9re//U0Cavgg7B+/AzzQs9W9WzebNOkyCa6xPw5UNlacBbXf1ZrfE1joAEaiJFdUKMkkmbz66qukKsrPcU6qqysFkLmoS5bWjnNGUihgprJS/oUzwSxaBEZmzXpaitxHHdlGVV+SFuwbMYBGyiQ6k2st0CLk/YnsFa8ZFE7FlKkI4uB0tsZjrH7vPa0v7Aw+A/7e1bEBiWiPOTAy6cpp08TwOeboo2XvvCDC6DGPgRMhKNG1Xd+esw8Y5tTfbBeVZCavYncHvxkVwnl59LHHxIZCAZs1BcANH83fzx55thJCmDEljRrqrrJesO5ghyD6Nf+FF2SLiOEunTRJveHcD5RmFy5YYO++9540CaIVAlAxZhTjawDl6Ofj8+BnNKMzMSm+27RJDAj8FbEJdj8op2Gjr73uOhs3bpy+h/3A3kT/MT4tmAlaHGlKeAUXINrprivUnoBf9bnXsNv2q03knLNHWr/+Z0gTQaOgyvZnWBCufOpsLtaKvwvA/02U0fpqK9+z077b+JWV799judm11qJZIyspbqw5hLXV9VbFRvPMBGJKLKCp4NjrlPgp+SN5y6Xx1CuEBIr84lJziNULpYNO4AZVyqwGcQ4kWNMl42BJ6Y4h94WFPgsJumpwmBPVKIx3hgIaPYNpmDgbGNVD0AIOKslDIH2idyXqYAbZSoOandLlKCXf46D5wPREqUmCGF6VorfH5ZhFCUvPp164RKmTelIKBkV9qygXwoBRBklifUACFMwsXiTDnJl/ZIg91MhIYJwvm3SZjTrnbPH4eX2nFjhPmAMlmlvDhkKI6d8g0ABdwmm5mAwD2hnCbBINoYo2adIl1rxFMzWtYpw5cPSMUSXEwIjSoADngPKXKx6igJqvy6Sek9RP52viSopKQlGXSMmeN067epwnXZ7wy/hnZfuMH8aONPCZZxg1XgdjAZK59KWltmjxYomiQPGK91BCmARn1JOVla0Ad/CQs8QBx7AhEEJFE+fidKhs78NJMvLeY+ZUQgIvT1C96ufJgTfZ+911BDPWIeihLBiOB+ckoYEkmhPnNKjFvLdXiIq8OlbDcHpHz2NuIEtMIFeYemlXv/++UC2C+i2bd1qLFo2FJoHG8/4AKNDdoGFBIQ7aT9CrSWpYZw0+TzM/qbbizOhjYv3ElS+lb6xCggQ4G6S3Oxzd3g45tIWqa6FqFUBFw4aNdJ+51wjkFBU1VMM23HdEfxDACTlsPhz3HaoyCRM0Ggzv5i2bVcXK3PM07w9vyXpSEaaP5rNPP9XZxjnEXnhvbJYcEqI3vN64sedq7EP0gkrQIyWxHvT6+ADuBJLrosmVl7vwjRJMb4rnOnPv6F+hWoTiqSv9faQeRr7Hc0QlCIONYSYBufbaa0RRoR+TYDfYCpkqLPRqejLzCxTcPvHETFvzwQeamdcA8R6dHa+Os2/R47H51812bMdjbcL48UreoP1xH3h97kPYrOYtWsjGfb1hg2iDVB/1gdT072ugQcs1NarAUOWBIsw8J75A9GUv6buR8qoHFbASuMfh9AhweH2SLcCKzZt3aGwRqqKXXHyxnCrVPlUI0qBizgH7hp2HiVFY0sgWLZivAB9aJ9VS9SmlOXL4jRaHNJdABFWPc84ZrcSJsxry5jzzE48/LnpdTXWVgsJbbrlFku7YPURIsB2o4ZLsxRgbPhv0SdgSgCmgrqiXYkeo8NBXjVNGITp68UShJMgqr7CTTjxRFQnUE3HOVPjC1xBIce48IaxRIkFlxamYLoTBjtx///2iIDOrLKrjrdu0suOPP07Bf9eunWWT6ykD0uvYwKni3scNiFKve0fAwh2C9gVtFlbB1m07rFHDYoEa7KEHIXkaJ4R0/GHt2slGO/3Uz7/sEAaIiqSSTKiezNL9RD1r7NHX331vTYqLFHQzq4vK6NEdO9o3GzboHCNu9vnnX2itAXB4LYBDfB5Vc4JJAmWCb85C0J0dNU9+IUnsO5XVg1jQc/ae5Hzus/NszuzZOgOcoyOPPFwVwhtvul5iWJzvmLXGvRAbRdT2UKX0QdxhKzNspGTjg+rPmoYN92AXqqQPgY7+eP4PSTX7QlUNkThmYT7++OOifmFbsSEEghKoyMtXnxsK3iG4xB4AWAkoKSqWiu+jM2YoqaffjCQQmtzFlxDYQj2tsy++cMEZBDiY5UgiSNUFpeczzxxoxx7b0dq0bqezAkB/6KEtPaFe+6XNnPmE95imofYAA/JhEv4wzaWFngpAwrgIkuOY7xzz+DiP6okWQ8xBZ+4JFRUSQiqbJMC8B+sPZfakk0603916i3Xt1lXhI+1HJO0IPYn2KeG/oAoTJLsGxZuvvyHBqNWr16h/kH7voK9rLEBllWwZPbH0s3KXscWsd9g5zrh6rZMPxx9BkaSapGQcLYEGPrR8567d1rpVS82rhYIKzdnBpAai5NLTTkJAsoZyM/ErgbuP3HImCmdlwoSJ+nnsgmyBhKJ8brOUw5MmhUDKFJ94W0W+fAdtPAA89z8wXWOUEKy64cYbvK/xsHYCcb1XkfiEZMAr8uyH+0BYEE5jdR/hg+ixY5xjElSq+XwW1NuJk2BXMHoCUEJzrRO4rOcqyFdvOHR8EnzAXgoNB+b+es+gVKlJvJNN0fpoHqsnqrv37tFzebsR/x8Brjrb9P33sonvvPuuksYGSVCKGIH1Iv4dN3acEjxX4/Uii5Lxhg21H4CLH37wgdaY3kF8EUKDDijtyQj2UA3F9wPU0dPcs1cvtZoQR/NvuExXuHZ6L+eShJXXRkgG342AEOcOn03Sil9jHuR1119vY8aMSRr8WnJ/DYFCLgAU1VyxkpLYIUnhxx99LH8FVfjTzz4VaMf/37dvj+jWUFoHDx4k4JAxPq40WuPtU1k+49FbuXJS72zB/9+EcJ2V79/tCWHTRtaoYWONnIiEUGrfIBlKdP7vCWFdXZYEZWhwhEYK3Y2xE0ocKipElZSjT5xkqEQEc1yGg3+xuFHRCyMcwXjMfOM1w3gpsTgoIYxKjvjMVT43LgL3UBHlkKt8zkalYcWSUk6VwX9ICAsLM/NCImB0w0WiQDXIm5Q1oyY1oB+gfHqfC8aTgJHvR7KMcUa5DYQclIZn9bk6HiwQSDhafJJNGD/BBvTvp/d0hJpm7DqvKEgUoVBUWxCL5597TgpzVNNwolJWS4IDJJiIbYAwDR4yyHLgzNewRvQsOBcfx8SvrCS5DvriKrCUu53j7kN2venYexO9b4ZgGqOqCkcSxRCthApTjQccHsh7bwYgAHsih6g5Qp7caoaKkPBy0Q8XLnA6mYxyUk1jnYRUJmrwwQkh6lMgsHyPSyzVttxcGQ1H6qmY+tgT71ehtyDXxUxUfSZgdtqDBr0ioyjKNE7T+yjiDHi/hxvjCAwCbQ4lO4EMB4ntaIAojo/XVa9XnTvO1AOLOEVxSYkoDitXrVQywswyeqkk0JDoUySDBHY333KLDBCfiXOsHrUU3GR67A6SjH/4oYdEzSAh5LMQRCjwoZdlf6mdcsrJ4qqf3qe3nXDSCQILXIyFSpF/fqcIO6XRW1ioeMy0+Qvm2zfffqPgRP24ITZUWSXU+ff/z++t8ymdRaHZvm17RggBIACHg2PEESEusmLlCvVYsU85WVmZ3kGCV3ocMMY7dmxT4oL8PbRZlOw4CwShMaKC78fQXCpj7B6VKJ7dEVSvWuFAo1rSrGkzzcfj+6D19957r/qBQNzp8RAlKVXOJCJQWS6lxalSGT1D1DwSNioGXm13SpQLMeVraPVrr79hd911l5Ra6T1glhqOTgwE7gi9TwVeVd+2dbudeNIJcob9+w9QcEBFjc+jCkSqPIGE4vioOFIdhH7DOZGgThKm4Xz7MOwj9Hqn9+mj6iMBA8kW6Lv6oanCpzmwMTvKKy0FOock6/QnUsVgnZjDN+bcc0WXCQoZ98Np+o4646wQtZBMdoNCm/PULHv88ZmuwrwTpTgHS7iLnEkS6ysmT7YePXpa+6M6CNgCeKGxn9+ZA0fwzEBfql5Dhg6xiRMnWqOShurLo18WZVAquwTYoOA4WYQyCMqh4CFyRNWF9eZ96VXlzoE48zOyESmAA0giAMXGUO2G+gdwCPpMtZKe2H+gjAIuQk/UHM8c2WQpdFfX2O133CE6tGjjCsbrNdyeCsq111xtPXqeloRpHNhQ/xM9ajWsDeqv0Kt978E9li5bbv/+5z/bTz//rPuqfsmkpIq9YTbWdddfJ8EtEjLuAXZJIGai62vWpdQW3S9z3wnEEZsgmdixt9QOa93S+vbpazcwq+v443VeoKly5khKSeyhuHL3sSlUOwggQfaZkUngHq0dXh103xlrLEGZNHIE+iBfjLWhlwxgDAABwQg+G6ImDHweO3a0XX/9NRIrCTsVit/4ehL56EX0QdkNdL7jXGuOa6q2R1Uwk0zCSil2gSExGRJoLLZCGhVFEEzSg1LnwkWLdO6g33Vo30F7y4gRfD5J/VVXXW1nDjzTWrdq5XL7sEYKHHyh+kRge9ttt+nnGDEwfvxYVbFp8QDU5DNyh7dt26LzydklGeVuSPK+ZWtr0ripAdqVl1UqgW3X7nCxbWg/eHnVSlWTqQbBVtFYAcRcysukoMgszcsumyQADzsolk9SzHVhOR+7gC1wENzn8nKOt27broQQu604K9GFuUPM1/zjH/9gvXv3UtWzqhphL4Cmf0wIAdtDDbVJs+YacXPP3ffaF1+stZ9/oYpV4rR/YoQKl/GHlUEfPYPlqfiIQqjRQtCgfZSVi5Q4OwfaIFVM7Lr3/iHU4bEqA8pbtmxunTp21PgBRhV5VbjYiho1smfnzBGgCuhOfMHzOICdrf3j7/ijc88dq0qR2i4YnSMQWiWW5Afy0mgZRpzlZwTlSMy4nCSq06dPFyCMXUBRFPAXlVFsmGZtp37r8N8BdHibAf6sWr3anE3Wg8AA/0Uy8+knn8p+A+gRG9Fnd/HFF9mSxYtt3rx5Ap0BEDnnrnafK/bFyLNHCoBlTdR6IBac03EVF0cxR8AuhYukyq1qoMdK0reQjXHbg1oyKvIMZf9i7VoXiEzlRuwndw9F6gvOv8CuuOJyL4owHgwlc6iXdXUJYHtW9gf2GyA5yTy9pdFnCkgFIwNhNG+LyFX1EGVtANdMQYiB9BrJ5JRvbANAAHaO3mD8t0SpUpzLOYtWECqEiBtmWolSq4fHy66TwM95nuE0fcAPAO/316yxefOe09xWgD3G87D2aGH073+GlGXplyY5ZowSByVGVvD67LELO9bpHMqf/qYKYV21laUewuqKUmsgymgDa5AflFHGGmVbPWid6KEg1q4wSpUQo0nSx6gJkhxmEVZWcWjyVE1EKZPvYdwJdnymmlfhcEKgeAr0hJh7Esifo4coEopI8CIp5HefXXKgFyMSvUjIojdJQbvEUeDGO4rH/w2BGr4fFSscUFSFMpTRkJk+CDl0yoGXwoMG6QEl/VCOsBHUEgBQFheSSEVK1SnQ8ULJhH+1boPQewIV6GAEixLxUS+mo1mg9gQt9Kh0PuUUlfDr0ntoXZJIDgeRkvmihQvtkRkzNOcLw0TwgRIdiQ3BK+iFFBgHDbQePU616hoanJES9wSPLBBKAxdQqGn0WGqf/XWijymSde1pEr9xFNzFUuJ3UUtYG1RO4bNT+UgBr6i+aV4OCK4kv/PylKDQ+AvSStJMv5sjna66GDOLVB1MyeUByuhQ0UZBUngGSZ5D9TGqLa4WRZCq4Dj1rKlvrKgwJVEHqnY4X1nmFCjoDPpB1D7HGjgA4DNlJIZDwJdklv0c+0yng42NgpIkQBTccm/ar1OfB/27GJ8lL76owBvkh8uNgaqtRkRnr2a4URGZOmWK9T9zkG3fulnOmtfl2eLcq08zC0quzz+kQkjTPwOIJXLUuIkH/tVVQvYJBCZMGC8VWtDcvftA9Hzoa1SEMWBOE4ZuXaNECU49iSboHkETiZiqQ/T6lJQoUbr1d7cqOMS5giYThKhqiiJxUZHU377e8LVop+w7z8g5ZN/Yp6BpsZf8oteiRYtmoosCdjCDCuEUzW9iNqbU70DooGHSw+t0WqqsolwgOnCQgjD3FoDCZ4LlCVFcunSZkFrOOokwypL8GXUx7BgPSFAB0jht2jQheThtKKFQ6ULMADvgKsr16olZvmyFglv2AIdPckcwG7L/gCsKxmrpFalU5fbqa66R2jD9Xzg+/5z1GUEuPh99CE8//bScC4OxSWxBW3lGAjCCExrTqXKRwJKoRz+QKKOZWar5OkPsZSgphx3muQhcQUsJrggoEMoQZXvIYJ0X1p/PG5LkTplygQ2oo5wZqIhznp6jPqe4/6oMYeeyTE4alL1r1+7WpnVbP4eI4ZQ0su9/+N7eeO11W7Z8qWweA+FxmFC98Du8/o7tO5UE0odMlRmhE2ilqNGSQB7XqZN6MaOCQGUbVce777pbr88zqXeWSlBCi0mw6YVC3AHVRL4IsLy/qLF+RuCfEio/T8SB2HeoURgRwKP//M/btE+eEHlQBcWwQ/uj7MabbrDTT+8tmyy1UnqcEuUKO1tXB5DECAECXJOoxYtLXrI7/v53tWLwby5aUa+gs3GjRtauXRtRqrknIaDB9/BRJPmqLOC3VHX3IJ/7yYw1qLckFPvLKu20U7tJdp7+KPpAqR7TUwM6z31ljwii/Kz56AbGpEAVBSihDxTQBj8jEDTmHLt+nL5CtToqhPgElI2ZzzV//kJbsGC+Kx+LvlyoNoEpUy63xk1cIAr7zrlzcMwBHx2opBSK7VLVJFWwxHyg6kWSo/4rZx/E6IJgGanaSh98DcGkg3puA7LUmvDKq6/aQw9PV1JOYo2yJHYdUSpsNhVw+o4DQaAAACAASURBVNyo4jHWgbWXz2vaVOvx2eef2bNzn7X7H3hACrAnnXiCXX7FZRJ8atasiQBcxjUAzhNTsL58jqLCYtu2fbuV7S9XcFlYiBAGoBfP68qhJKmPPvqokkiCyRA64kAifseaMdsYlWTON/Nag2LuAf+BEQLeP++9nc56KdQ5x/bffdc9qr5JqViCLx60khD+/vf/03r16iHVREA0VGERTQr2l/t2AGNvQ0K4DGALYBhRIcAFzapWpdxjQAJ6KoPQagF6sHeuuOmjpTh/MZqsaRNiomzbsOFrJYQPP/yQ4gTsFH6DHr69e8vs8MPb2Cknn2yTLr1UPsXpy96qxBpy/khieIYQqsKOU+3nGYiz6HcjUSUGcbVV7wMnJgKwYk00iiANbw+1Uc4FthIxJ+zr08/MteOP66TnIGFDYCjUXoOJoLg4VfidEl/nI+GgWyf1fnwDN4C7CSBAX/mbb70lMIvK4FmDBsmPPjVrlgAx6OpibqGGqvi9RhTaESNHWKeOLkgl8EujkbygEpVjVQpTXOQV93QFYZwpdHV2mKpjhYUGEwoq5txnn5VSPoCj4nCNN6kS2MacZIa8s9cS4UsFBiqp69dvEEvktVdf0X707dNHI3wOP+wwxcbRI4p9ZZ8Z4yKByVzXtwBA4BwR/1D1xMdoLEdSOd2ze69iG0Y2sXaigaa2pRgwT5J2zLHHyi6y9wF68buGxKf8Br/goy58jFS0qRBbAF7OnjPH3n9/jX333bdK3mtrq3WuoIoOHz5UI0ygzCLuFiJgPH9eXoF8FPeOX4wSUrz8mxLCmkorVQ/herPaCmvUsMDycuotu57B09WWbbmWD0WFoaYocLHpzEVCVCbbqaEEOiiJIiqDwmiZ6JO+0QjOMI6CzSYZJCHBWKn6IlTQK1x8YVSjd9CrSE4tjN/jKMXvXo1xWd8QjeFAuoqSI45B3wlqF0jOwclmVHG8tO6N7bwfiKOraKWKTWoAVSUyM2Tdy/GOfvm8uugbcxpfY9ElkOAnCC8sdtqqZp4UF9ua9963FStX2TNz59raL9dbQYFz8FVSl1prje0vLbfevXuKXgLVhoPt0sf1OkyZqmdC7EH7kGRGHhzBBQyKB5+OSnDwcDCU/M86a5CqDThshvkyKJYkiSBBDgBjouZu73/hmUBzXIq8wBNAkvqqykyVjkvlQcYBAQHv93IRC4wCh9SdsovBpD9lejX3lyGjmyOUHWONUfr0089s869b5Lwk6RwKmpLQBo3y9wjFWle9G65gjaAwFOCCPw+LiecUL569pwctN09ORPx7KWN5j2E08wZw4ZVN57zzRYKEwVUyjTJoUirjexo3IEPvZ5Rz4BVYki720efweL+bD+lln0jMGjeBFlRvs56abQsXLdQcS57pkBaHKBlUP9q+UiVrY0aPkXhGp+NPsh3bflXiKIGElLwS4IWyFckzf6eBHDocDo0vgmsJIFVVykEh6z9h4nipZaJgSh8YKC6f01XSoDdRmS5ScMe9pukepw16BhDCXQO5lgBSbY2a0AefNVgJE9LzODJkpLmzOBbOKnePZnCa/UEooZAUNSj0Oy3HlARNMsIAJkod/QzX33Cd6H80W5MkEowRLLLHjGAgOSXpFJAFX8myREHDOYRIEecIp+69OO3kAElMUeND+IR/wxGiwksCA9VbwXO+9+yBml5/w/Wi0SEcsW37NtGWovJJ0ESlgTV5ePp0zRpiPMxRR3Wwzp1PEU0RIROcElLs3GkFzom+jurdH/7wx5RQZSmZ5Z5znjgbrVu3EtsAChDI8q+//CIKjGyps/e03iRKRx11hNbr1ltusRM7d7WdWze7WlkaHk/wwv1in1hDKLY+ANjnY0KRnPXkk+pFoiJJMowIBTRKPouLzFTK0UrcoKZad7GiosqaNW2uM7Xuq/WygdCMQcW5KxKlEnJKZSPL2h/d3i684EIJM7Rv3yEprnHXatWrRj8s4BFn/tZbb1ElhXXjzBFIAIpxv/BBjA/BsRJQ8n5QgkU/x66kPg2qnQSgKBpSfSCA5Oxw1wkiDmnRXL2DUydPkY0hicKO4pxJEORvGAishDBPn7u6slr+ksAKH0BCga37z7/+pwI+R5IdaCRQRpyIz9KvX1/10nH2Yz6fB1leHcTXNiwukb/+4MOPbPHiFzVHjNdSdT7NcSwv26/5ccztmzLlConKsH4EDyQCQQ+Nn2F/NfO2sEhVLcZOQEUlIeQsMs5j1DmjRDXGhm3ZvFlzw5i5J4XDRKHjXHJ+Ceb69OkrISnuJ5+BM8PzAQ7E/Qv/LSAnRZAS5oIy2qix/fLzr7Z8xUpbsXylvfraq1Ys2mm2+t979jrVzjtvgnXv3kVoP/ca256pYjHLTMwiV/tV39ZB7SD4g1APdvVqfMdOAUh8HWgPUEqp/8u54nW4gw4Wlagn9N/+/O8KKAGxCNzw5xrBsA86drFdd911YulA45TPrauXUAx2AWYEvg8QEFGhPqf3tssun6SZwbt273RlThf5VuLrcZMzsX79dYtsWk42wFMja9Kkmf6ML1q79ivRA0lmGGztLKwkiFFbI5vD/0PBeMTIkdpbgucQhYJBhB1D2ZU3DzVQZ1ggWIPohtt0KoSAaBLqSywm7htJzU0332Tdu3cVzV8JYWW5xx7RwylwBICrseIFqtKLpcI8ywW6iNEaNpQCMfaEXnNs8u/+x++UEGZ6/1GTZfC9AuQKp9FlZUn1kXv51Vdfij1BjEFsQSUGf4MyaVlZpXU67lhR/y84/3y1OLDngD4AHoCDVMO1F9JGIFn0mJD3gk5N0g9Yy1nER7jAjas+sl+Mo2APWC8+F/49qMucGaioCGLB9vr883V25sC+avWhZQCw0pX7XfyLMygWV1JPxR4JlE9Vfqlcp6TY45YandPb/nab1pB9hikCYItve/LJmVK9BiDgCzqs3+X9omDihwCN2QdRvWke10guREy85ShGdR1QmnfRNp0HznxSkydZpYJJvy3zuF9//XUVSGCwSA9Eyp61An0BRKH3o8JMLCMxuByAjndFgX7zjTclcIbgzOhzzlE1ledTvHXQfQlRHzFr0kznyA0QjEEFFRsFCwmVW4BrVLXxqQi9RP+9A2ZQll1J/OSTT1IiCFvr1B49rax0n4tRaZ4ybSKushpxAJ8tRo3xfiSEVAZp+aJ6+9PPP+m8sqaAv/369bFhw4dq5IdThvfqvBGvkDhqlnKNt3K5rSlyivtvSQjrKsts7+7t9uOmjZaTVWPNGhdbXXW5qKIgarnZuar0ZSESAiUFdKiWJAFJ4FR5U9NirhI/r/Rk+bD6unrRRfmeqoeiYtb47C/EDzQI1CkHqhalxYrEyhHCA7TQMMaqeiQOeNBBQ4I/EkKhrRIOcaofG8C/+WwWhynCSAWHW6hfujBqJE8Bv6Pz3kMTpXnRI9IIBtCLcoZKag18CDvPCnJAwkRgrPJ56hlhgxo3a26vv/qaLVq8RNWfjRu/s8JCkmqv0hG4SIShrl60kisuv8JOPOlEa9emrZAmyXKngJ9LjxMieCKQZE4avQu8Bp+VC4vzi1kqUJEUsPbubS2aN0u9YRxmFwzxvhxHb7hwGNEYjM7n4YKw3qH+GegbF0wjSNIF1WgRyvmZMRJQL0kMQZRcCMQNkyu+qne0qFhoKQ9Ajw4XHHU/LiMIz/Bhw2U44W6H4c5ISefnqxLDZ8BYkRCSGIL88e88hsY4kHAl5VMup1fmfK28SgSF1VXINLiaBKjKZ+exj54Meu+E9/JUyiB71dkl5oM4zhrwF1V903lyCqlXTHkeqcCKV+9VYb22RE8aKGB8/PEnbPGSxRKJ4N9Byasz4x5qJY987XXX2rHHHCMnAejBs7qEdhJmkgCSN/7zviRK92pO1CKjL417Q5ISaBwBIj1M544dI3GZU0/tZlu3uaQ2FauooDnNqdCKG5YoaX/pxZfs1VdfF8ItxAs1S9T59u7Va+Ns2BOQU+5BKItyZxA64v8QJD7zzFxbvGiRxHT4Wc6bKvoJRWVPRCkURbtWapA8I71RUCBxzD4nyh0Z91Zz91Qp9DVxIKlY9ArWjLMp6jgCU/lOJWNNoLTS5E6CAGLHgGGQ1MaNm9qPP/2gNcSe8Ywg9Ue1b29XTZsm2lLHYzvKseA8NJs0jdVhThxBBYEZA7b53Kec0kUjGhjKDnXSaTpQZKGlluquQB/nXBNMUt3wvlTuGXNdqzVqAXVIKGE8F3MbY5CvyASsQJ3PLtq3jzlbfdSgTzWPSjNrrbXJQ67a+wUlDiUlNE9uNG4m3VvuIo7rqadmic7SsWMnDeIlCKJ/zwOr/S4mIAq5q/7xzASqm77bJCVkVDFBh0kM2BcfFL9fFHsqc8efcIIEVrp1667ZrRK6qaqyb7/71lYsXyF7x9kEZCAI45yx7wH0se70uLIAzvyg0kavi/dquiBGnu4FtGwo9y+/8orURbmTVKE9UaqREiQJDZ+RwOjMAf1T0EkloiKNHXLBrWCRREUJ9JZ1YO8EjlVWSYkS6iPrq72spRekgR3+X87+lltutjP69ZXQTIzCIXjiC7SapDAvF7vZUJWzuXPn2cqVL9v7q1frfnCWfbYdfTD7M4PgJ04cr2oTAI9662p8n/kZr9Q5oMu+4Y9/+vFntTXcdefd9v2mH6QLACV49KjRoi5TXUAmnn7SDz5YI38bIjecKdaFKhmJOmAQ++wCT64Ezl6FjYx+QlH8BM4RJHtySPK+ceO3qp69/vqb9sGHH8gfYaeh5PXu3UMzurp266zRTIwScFtIG0MDMXOcWsusOxf2yCR6qFAmtDlYH2JXHFQ9dFDF7bOLQLhiqYDkNBydwE2B9m1/8+A+28er8FlJLmkFYKwLaqEIrBD0OpjoQM36dets5swn7eOPP5I/P+ecs23kiOHW94y+Esn6hv65ItQIGUvjNivaSEjGAKl8phnnrNiKC0ssKytXsylJBhEFYgA9Z1ljBxoUOEhEXzFtIllZmkMLwMgZJ2HGH0T12nv+HdOVWnjqUcOHNW3SzPagavzDj5oXyCzkA1/4mCLr1PFYu+nmGwVEcc6VEFZxb1wvwAF279FHuRogGJGiV159RaJiig+h+iImU1Upu3PM0cdoFuWUyVNEDYwklGdURUa9dU7bJnBnD/g7dgfRHkTQEL+CZgpFj6SPWPGMvn0FtmLvO3Ror9dB8MPHMyzVWKUY2xA9ZOwh6tbYIOZ8ktipjzbNXnaRsWqBO5x72bskjkjhRHaj1lkC0CYfuP9+0VK/++4nO/fcs23kyLMFJMBwIG5RZSolWWIx0eOaiiKu4Mn9gZ7p9p9/g+r4xhvMI14hQJIEEN9DEsPz0pc2e/ZT9vxzz7udTHR5QA98HUkWrRmsO/vG5wmf7Mryfq8A2Li3Hhs7GIsv4V74/Emf8a3CQFa2PTlrlkYtUEnn3hK7KkYoK9PPqnVqwgTR+xGAUfxVWSUmHNVo/ACK2nxORvcQa6A2rzi8dJ8YYJybGDnGmZdPTOy/YCli4/HbfMGqYE2+/OorsZWITdau/ULVZ2exeM+12htq66zvGWeIpUKVHRsU4+ZUvNI6epUZGwI9FPtC4UhtSQkwpO0LG0DfNjaARI9zs3X7ThvQv4+NHDlcSSeiR1TA+Wwk6gAy7K+KOal/k/dDufw3JYS1FaW2Z1dKCK3GmjYutprKMlfeoQ8wO0+UUeii9RpMT0BRa3U1VZZDJTEH9NNLxAUNilQpzMnNVx8hWWq1EjMfXs//8SbNah2q/ftK9W+ZPrIUMEelgM2IRCz4tpEUuuhHUDY8647E7uAevxDVcLUd5uM5HS8SR1Efk5KmKj4H0QCD0hglb6c6OWWRLFw0KCSnGbi8v8wrokl8JJIi6Dxq0I85YhWVciJNmzW3xUuWOCXu3fdkgHBWouwwEyYpY3EhONRQuo460mX0QRo44FGp5HeqaVDTqApAY1j8IvNbvNGW58TQMzC6Q4fDhXRdfdVVGmiKofB8rT5VSL2yGpVZgn/1DcYg74pyXcwQdAmKmdOdDvDHvVn2gBgAQQ7II8YTB+gCQ466erWi1AoLvR+MxmN62JA5R8xh7jPPij6J1PLkKVNs+7ZtqmwhNgL9KxJ+3hNniOPCmY3U/KChSoRCuIjb71RYRm/UipJAEi5Kk+So3aAm3qiQ+QgEceigqToPBMeIw+TneRU5zc5TX6uUYRPFVBXulDhW0j/lal88M3sLhQwEFOfHKdHMq9SviCochu7xJ2bKcENNFILUsJHer67Wq5IYyD/96U9pLqFLGodDiHEcoitSucjNU6INpefBhx6SESVIYR9FfdBIAHpB9wv9Gzv2XBt41kDr0q2Lbdn8q0ARErkIqglEqRZjGEBa77n3Xqnr4aQ1QJtqXl6uJxpZ2ZJ+BuFkaDBfUPM4N5ypVq1bScqZ3q0nZz1pq1a+nPbBMxL1olRXpwqh08q9P6VK1SgocJMuu1Q9Ulu2bE40kHztseicFZVpNqbToL35u6nOIvS6OPPcPwJPKrS8H+pxVNxJrpA+R8xl4MCzlEgCTKDyR8ANNQMkHSoPA84JJo4/4XhXUdV8OSjxLi2OMA1VAPoEMPj0xZ1ySmc77vhOSoQ/+fQT9fYi7kNSSL8QZ4bPyfqB5PKhuFNBeSFAdYCiSj0x0IE3bdqkM011JujDqvgzAqii0i686EKpRPLMDipRKXfnHT20ERzzuycPTokPmj8UHRIaqoGACFACTzjheN1Z7ipJHWdEKm2FPiqEc0+ygXIgSpEfffSR+oPpEYtqm+hrZWXWpm1rBQD0MzGYHueIzeNOQ+tEuGK+lBwba6be5ZddruDQZ0pW6X45yOhJiv9iCLgH8lRk8E8ImTHOhj196KGHNArDgR56fR3s49zv2rlDlW6UNUePHqVAinlqIQiiqloatRJgorcYuJIciSlrwV2i3+v22+8Q8CUrnGiy3Bl6y2666Qbr1+8Ma1CIQJsLcvH6vBaVIPwLlEAC/h9/+Mnuvfd+e/utd2Q3nAblAm4En7BASAJJ/rGLJ5xwnIJxZluRUEFB5Gxgifi83I/iIldMpCq4bOlyu+ee+2zLlm36fBdddLHsbJcuXYXOM+boq3VfaR4kwSyBolgbAoNqrGvXbhL7gu1CgkQ1KoC1EMQguI1xDwRv8uv038uFZskWI1Yz/eEZAshA7BsijY9gy/591qdvb7v00oskxEOFlYptJAeh2oyt4SxL9VzAWpWznNS775Uv7A2Jneh7KQ6Jc59hGAGGNXCKJO8RY5gYIwVt9uGHpmtPHbjy9o99+yut8yknqveSgBrqLK8Rs+i+/HKtKHP0d//8yy8CIgCXSOAZo4OoBEFi8+ZNVE1kjdg7ns1nddaqUux9+IAgVL6h+lXJdgEuQnWLAfQa7VGIr6bij/pxlioUiBkBqgJA8fpB/RZTQAwW7+nEzeGHsKGAK82atlAySA8lYxjYI1d1dfov+wy9moSQZFgKt8zMIyGk0pvFOXR6J2cbG7Nh/df2wAMPCDD64fuflAz75/YqPLFSzx49lSSNHjNa/ZqoQgqMzXLxFPaWjdQM5jIq/k11/qjykSCTBBJco0qKciiju1hTxI+g/rVt01ZnmtiBYB2KN7330OTZo7C9xDHYCNhcnPUpUybL7gA4eszk7CZsBedc4i+0MxntCwUJvHcbiw2mMspoFWKdX37+xcZPGK/XJenlDlI9w8ezDxRaYB9JgTmBUdgK7phsHLG2RoJUa5bqY48/LvFBwBxV+0edIzoqNp6+6Tlz5qhKfYBSbAImsYnEj1TpAHlEl6505hD7h60h5pV/ZuRS6o9jHzhbbAp3C1CSWAm/6GONSm36jEcU21Fx49CwZvhUPid7wCinaVdOsyOPOlJCUnxeAFv8Bz83ew6jP/LsiMMOl/5BvzP6iskhP5ASTJJB/AefU8+X1I39XrvwDhVTaMnsFawY6L/4GlgsxDnsOzF3+A+NIVLrU7bizhtuuEHUU42DgiZMYSTNiGSdosWDWMBjKQotDR1gqq/XdIBHH31cvgh7iv/mvXbu3muDBvbT/HAYfqKiV1XJF2q0jmyJz1IVJZURO/X1ijF+U0Jo1eW2e+dWW//l51ZVvs8a5GdbUUGuFcI/B03LhiZqRgiACeDP9BCqOoi4jEqtGM1sK2BQtsYlIIiCFLMpIaSvUPFxWjAdiEpXNwqVx6CFYnD4ECxU/NvBSKv3/6VKR5pfFgFLsr6Z6hZ/DzGNQOB4rehVcCOaBtPShwCVTEIGPrYiegm5eCyyGs8TWhgVQk9CvfzufHpPpvh3sv0Y+SAUkf64REvlz8zumjPnaSF3oFE6kEmWPIR2Dj/scBk5ZJR5bVXclGuQaHjyggHgIEF/oMzP8PYv1q63okKvdpC4uDOqsmFDB6jCALoAR53AHZQwAodItGNtMol2uuDsCY4HBMjppe5AQ0kqnCbrFYIErIVK9swrrPfGaUn6pyqP07ig7BXrc6DQhnoa6CKywCDS4xIX/4QTTpQMLxQPgl1mCoYwABcZJIQzhbOF9oKRI8giQJLDT8qFPLdoL2nUAIGIK6T6UF5x0+t88H2maoioUp5LygvZ1vf88gkp0ozHWq1F5iyqH8VpGyBdUAdVZU7iNoiwAKio8oiQSJqLyJkisACVAjT46KOPFVhrYDuDyutdqho6F0nW7373OzkenhfUP6iwrLt65QAamBn6X/PrGEaMMwP9IzjwoMXPFPuHQed3+ksnXXaZde3WRc6Svj4cKuss+gkNyyhw5uUryVy85EW779571cdENU6UK+ipSa2VHkV4/8gmk2zisEmWoneP94T+51Lo62RI+/Y9Q58L6gz7TcKIcSTY5HORuPJMjGMZPmKYxEEIGHD2Er6pr0ujG/ysqschoXr8vbABya0ri4ryosSzSs+OIyCYXfvFWrvj73fIKWO7Jkw4T7MeqV4SCK96eaXWEKCD5JoKFkkRgTyVLZIiKFxQa7V3ZqI/LZi/QFVVPh8JMg6BZJ5Zdwjy0BMloadsqMel+j4iJgTzQ4cOUwBAwz//gWSGKimUXRBsKnasZajP8bMEdrqHe/bo7ODQCM6heHKOnaZ+YF4VTpQz4QGVz97j9Tj7fGl+WINCzUED3KIKesyxx2i2Xds2bZRQ+MgPqHkNxDhxISZX1iWZ5Y7fd98DotKpktm4ieVoDEGZVddWK0CHIYE41LBhwyUcwhoS0EKtBTDic/KZoeqedloPIfok1s4I2a/XZX2EDFMlUq+cq0aTnJKU8XcSMAILqNlIlhM0qac9CV9JgbEWhkuZJOjHjxuvPkWUVDV6p4a+S1eE9TtyYNxOJITql8krUDsBDIc1738gJB5KGD4v6NAkaqDH11xLr98AO/TQFq7IWFsreihf27fvtOysXNHqtmzeZp9/vtaeeHymffLp56JYxaxJ/CXJ3q5dO6xnj9PU+4MgAUwRAnGqj4h77N6zK5MUCCSsz7JGjZuIAUCyvnzZSrvr7ns0+5BAhD6i/v36a+2WLltq99x9j48YqKCfzYFNzhx3iHs3aNBZAjMIsrnzJPy8TaguO4XLqU7YAlUNYSeZj2DhZ3im1atRXP67rV37pai/oSRKsNp/QF+bPPly0REPg165Y3uir+ZYZYULoXhFxwPxqNoEUBw+IkBg1ptYQMyNxJgRE0R2xCl4VGewGyGZH8O9qcZhH2EZ8LNOsd5tZ5zRR0wXAnuAhfgiqKZ3CjEPUdL2l+pMXHX1NJs4YYIdfng79XPhE5lDTP+vs158REYMG2e//DM20PnIslz79tvvVc0iSaNvzitW0BZ9XinnGlvSqHGJ7NfNN9+sBIugnfeIvSRx4Wy5f/SeRIHdNcQDgJz0P61W4Ewc8u23mzICLjwfP3P4EYfZzTfdaH36nq7PAe0TGx4AdyQXYlhV18hG/u2221Qt42w42O4sBVEO6+tt+LBhds6oUeqDhiWDImXEbz532dXCJXYiMaF8gfDMfoaeiEgN2gok9VTP+NDMFx0/YYJdftlloozzGihvLly4yB6ZPl3xYMQ7PEnEgdx/gBKAF8ST8FX4FMWziqGJL8vlI6VlkJJE1hjwMsSPiJMQJCO5Jh5CBIXqE8lgu7btnKFWW5PRm2DUh7ON/HwSb4tKnJWlMSDYJJ4FOiKFA5I9QE0YR5dcconsAgwL/AMMFXoI5y9YoPPh8bMXDfgMqhCOHClFZp7T5xP6iK4ogPBnH1kBmy0BchRmQnwx+WL2D3oovgvAgrYMMe2S3XVFznrpZ0BhBgylTw+7RlwHvf+5ec/Ze6vfU+sFhQ7aNSZOGK/7hX3xLz8D0Z8cMbTbZqeQR2HDGWxeLAFoRL2X9Xr22XlKDNH/YDQX50/gKvublS3mAwD9//z9770fvbJS94r3hRJLtZ39IU5lbWTT0gPxegBT/H+os3fedZft2O6AFvuIjdq1Z5+NGT3CLrzgAgkWMcKLOIr2mJ07dnm8LwDNGRH4feIoQI7flhDWVtqeHVvsi08/tP17d1ludp01a9xQ82ro2xFdg34akh6qclTUsqhMEDz70GxVRLJzrFCNlzlWI6GuNINQm+/0UVdDqncJ7JpaK93n82GiiqeybZLblXBGSv4c2XbjGxTTA8G9jwGIX2x7UPMiIYwkMKpZYRj0uvV+yEXxTHTN+Lmg+0TVLg5LUE2jouB9Yx5oxs/E90I+WZQrQqLsbFEqfvn1V3ti5kyJSWBUNYxVSZaXlAm8OIhs+vARI0SxI5nAqai/TVTAnIyKH4cFNO7e++6RdLDkenX4CAZ89hTnDpSd4BlBDwI6AisMEqgJAbGEX9Rz4tQKklpeQ0qbqfHWk2xXZiI449+d2uvN1qwpn8ErrD7PjY0TgpXm1HBwY/yI04jL9by8BgYBIw1NgktG5eiSSy4Vqsr6UNWiAkIyS0IgVCfN4Po/JYQkiAzuFZ1VHroU8wAAIABJREFURoZk3Ydzg9SxdnzFLKCgh4aYjOZCplK/Dy4H7XXEjWDE77Ovmyp9KXkOLoKok9pTr4QeCD5YWw+0EQCQWMpBcyrfevstW/XyK6J2gPBIaZKgqQbqJL0jhXJaKFlBIVRl01u7M4kuAAb3joCYf6aH9N2331HvA0E055Ak+GAKtkRAGhard3DatCvt8COPEDqKUxFVOY3fIDgjCGLPUMgEoZvx6KNOx01ZZvQk0vsDqoc6GftI8qRh7lX0VeWK0vvxJx/bqpWrRHWkCkSAP3z4CCGH/BsS2FRwmjRG2TRk9P3np06dLKADTj19KYwe0HBqlM/oR07nMO68KrpS0EVVzm2IjLP6PssylWya1En6ZsyYIfnvww47wi6+6GIbPGSoFPRWrVqps8rrIwixffsOoersR7/+/dUAv22L9/SQBBAcU3FEMZdzzn07+mg+53D78cef9F5Qwqhs0EeWnY1dge5TI9rKpEmXqncAqXooIqCCnDeoWMw/gyq45MUlojThBAKBhmomUEqzX/eKHoVYCXTR/gP6Z9TaPMTycyS6qCi3PrYAm+Pz4Lw6EPf7408+kVPm/JNU9ehxWuoz9NPIHYY5ws9WVVSp4lNeVqEEhllLs2fP0f3nLnBO+ZnSslJVAQ495BA777yJSgihNREIYgepoBLgIrkPS4DPhEAHQTZgA0Eh14H+IQIKklqocQLykip0KCNzJ0hWoWKuWL5cjp/EEIq0wMDUlyOxMAkT5duQwYNt6pSp6jmCssgnDfpyJC8RaPiaeYUw1gJqD8DWvHnPa6+++HK9NWnkrBMCMBJM7BPJAEgwQTSMBsAzkHFsxt69paoAQV2mN4xA/Ok5z9j6DRs9YSf4zacq7XMkd+7cLiGCcePPVU9wu7ZtZD9z81x1keoTgAT2zmmmKOZB9QUx36PAfOGCRbK3Rx55lJ111hAh519v2GhLliyWP3OgDQDMBbTCJxLQQDGFMsrZxbcHPfGAgIyrWBITBJAToLBTV/MFHEAVfWT6IwogXeky/VxNlZLnqVdOtpNPPkFBnIaN19bItwBABF2Z1wXMkO9FcCeJ3Yl+GSJyxDtUc6DlpfFDBNecQRIuVRkQ6kpCEdiR7779Vj38UMtIWLFz3tPjege8PzYNm925c1clRPw7/pqqA5VuEimeu8UhLTRqYvSoUeojBQgjZsI+8GdGsXiHu589F6+AhugzanOyqQ6zlzn23rvvy04BRJEIhagV6DK+kOfbs3e39pOEg4AfJhHPxWu7ojgsLxgtLiwWvpw19LFPUGiL7KUXl0nYY9269ZrtB9uCcwCQgv/t0OEoVQgRc4L2CAgFiCkflARbxChQFXmffbDmA7vtb39TQsTZ8ooY9oleQledRlGYX/QXw3RgnT2BR0DMhQyVlCSdB/QVSLQA0Pmd+xbtIXxG7BgquFRJSe4AXvksjBDx3s4XkpgaSWsaMZGSU/wADBHmPCPIE34FRxOUZM4+CT92O/QY4nkVy1JSUa9/tfrP6AMHKIfJQTLkipfOTovYWNTFemduRBzKWrBexB0S9aqulggYY85Qa23Tuo2dfnofAei9evXUs/I5AdvoHxRlNLGiBIjVANLl2OWXX25njxiphAu7SkKopz6oZUaFgKSv4S1Y/lwi4ekexXiZHN3lr9atE2DBuBXYNhpDAYMjjYSi8suZYVyOKm/7Su3Hn35UFRU6MerfgExnDjhTyTgJqw+t35vyhhid5vTOiOvcdtfJ36kFA/sjRVTvgcT2YL+oCsNmIW6ip5rkT8rwmi0Mc65A1cgJEyeqbYEzSHVT81fTaDC1YBkjeHyIPICA03xNiTnnFDG4555/3h568CHdZ55PysY19Pjut/POZ+TGRbKjVCFh7/FeEhxMoDPxO6/N/sM0gFXw3yeE1P3qqmzv9i326UdrrHTPTiWEhzRrbE1BBvPd6HlCWG81JHcYxlQhzKNCqAHi0C7zrLikkTF2gn46EkQqhfy7zyas08GmEobUOFUuDQhPwXMkdCGXT2Ag+hyVthSosSARrgR11Cs+/5gUHpwgKkjn+dKQd1dDMv09ks6gQXEoIimMpDLGUCgJJLBPiaN6QlLFToPX03iGeFb+Tc5KFVVP3giKQAkQJfjo449VIYQbz6bRp4mSFgaOz00QizHBcfQ+vbeMNFUYOS6Vn334KEkjBxZkFuTirrvulGPBwPKsGIndu/ZaccMCUUyYj8ZrctC53ARLHFYM5f8tIeRAcqj5HDgGXebUg+WDs/2iK5FMCSHJC8bMqy00ruOcvEdDiGpgNkmK13sn82z7jh32l7/8Vf1aIHVIIEefCo3ZrB2qWDSsq3cxza0iyMOBUKHhnGDgMAgkCTxHJISa8ajqLYFSgS4TDoMvH7ZdqESCvcsMyqXKRC+cqoFuFF2Z1DwhTOI46s9LiKmcpPqVnEYb5yICDJ5ds4FyvY8tozRKQqi5nbWidNCfRSWhrLzKmjQpSRLxLpRBxQmEDsR98uQpQogJfhzA8M8ZAg1QNTCscPOffWauzXzySQUNQteFcqFI5Y33nCvmN+EMr7pqmpwWgVqonx78eXldkhKCWs7y8/MX2aEtmsqA7i0tVRDG+kJ37tatm11zzdWijlEtjnmV7BfUCFRPV7+/WucXFTEGKzPY/MMPPrR/+Zd/kVOsSGqkDu5U6tlatWxpN9x4fRoxAljFXXNEkzMZo1AcgHAQSJRbocY+3J69Zj35WRJ3+liZNQU9hL4oEhdsRs9evUWV63dGfzmHxYsXGYk7a/2PCeH1Ejc47oQTlBDikOlbYYQI/U9UhFAupaIFTWfgwEESYHjooQd1btS/mkvFjnNSZiUlRRL5QZ2vZ6+eMvz79u0XEg5Dg4D3kEMOFU0UuhmDc0EaEejhtTgX6gOGNltdb2f07SVxDyieiNCQdPN/OKcBDpBMRTAtVD47RwI9fpY9uQzqd1B5WXdVYlU5caEtR/SxN7VKCOn/obpF8rJq1SvaX+4/QarTjCpEA2vbrrWcHkkwySvnhH7Xb779VtVV5lzyb/gCfhahrEsuvkTOEQfjYgeIPEBn8t5H70nzz8LdcEVgkqt9omRB3aSHJahfrkbss67kwBsUqPp53sSJdtOtv7Nd26iG79Pes874txij4wmi28VICCMZVVVt6TKJsFCJ3LJjtzUtKVJyKYGS0pQQXjXNhg4dLLogn4NABP/p896qRBdt2uwQqdK9vOpVe3YuIkw/pBmnXn0DzOFrz55dNmKkz5497LC2ei8EShAKwRbWavaszxnj2bFP0AGhg2OjoCKCjNObBrjBeQaVJnhZvmy5vfLmm9akuFiDop1t4CNGaHMgcLz2WgSfTstUmF2J+QDApnE7qbeGn8fGqcqTk6PeGP6NflPvOV2lih/nEZtApYQEmjFKU6deYUcedbgQfKiDUlQsKdGdZ3/oD8LO8Tn+AQjjvKa5u1IlT0BzsCx4HZ8hnKVes5KSxrLHmrmckyPBhzVrPlBf8PoN6xWgkQw5bXZP6olrYOPHT1CvFraT9+CeogRMwgaYS1UAoAFADtob1diWLQ/xURP7SwUW8VnRHMiAlfkh9FWp++XzkUnKEc/KsyWLX1ISsPq999Ubxd67gJFXQbylo0wqsFQGUTWHfh2qmJLeT331nBdfm1CN9HnMUDixp88/t0BCKICY/DyBM2tIEMxZQHTjpptutM5dTlFS44G477UnhB7MSon9181SlAUAhtoo8UAAamayaeZwlu45TBb6eZm/in0iVgoxu2ghUlKS0AcS75deelHUfZft90oPa4xADfHWuLFjrVv37nZcx44CI5jpynMwngGFVvUlC1QOxoSzhQAz/9f/+qP169c/VVGDyeW/i8VTVan1Zm0AXzmbWgcppjoLLmh/mllKy1WaERn9edAdRa9O7Sqal5vA2hBIBOTiPfHBMHcYgQK9nwo068IzTrp0klSc2zGTNJciwTYXzXlipj03b97/MSG8bNIkJcrMaMT3eHsB1Ef0NFI8JWVfjxWdQl/vwi5pZjRMEPYEUBk6M3N+5yVVcf6N5w4xoCoJEZoSYgBMbDyMoV9/+VXgScSdrBvPRcWYURMA5iTeiuVSkh30ZVWL6atKasaKb1KvMs8Yzx3MKQTGHn30MYnE4QuwgRrRtJ8Yst4alxSqeAOAc+7YsTrvSgbTWDUBSAJtGGVBX2WO1iUKYeQBxPGrUvV24YIF3oaWnjNmIk6cOMEuOP8863TccWJREBNzNjRXGYZNYtCQr1BxJrYCaP7vE8L6lBDu2GJffv6JVVfst5KiAisuzFdpk9K6KJRUwLKy9QuRGKvHcKM66ZSBLM3JKvSem7p6K92P1DiysgjFuJgKyaHEZNQ8m+PS9ntcLZMPHEY36G3QLITGpWA6RkocnOwJUUnqkiQ1onGoWbU6Q5mL72MkuABCStLcuoOrjE6V84w96I4cFIKa6MfKUA7gYacB9UEZ9flSvnlBSeVQ6XXJ8qEK5edrTuC3321SgAmlBLlfDBpORQmVlBRr5XBAqKBzISbT8tCWKYBxmV2XuK3L8LtByVFlvP/++9xhSAkMOmKVaCrt2rWWsWcGFBfKPxPVI5cxF+84iero9VOfJZU3GZRyr6SRGMTsvBDyUdBD8JOQ8Gjk5mdAoKPpOvpFeT9RbTSXjF7UHNFqULuEhjfjsUcVJPK+VE5ovoeTj1IghpjZP/QUuMALlY9aBZ3O/d6pvTn7bO8hHDF8uM4YRsOrll7J45JiDCQ+khRmeS1oWqyJV5Uxyj6PUAWvVJnlz/F9EqqQiY4+Aqfx+q+DKcQBXDi9x2fP0Hehxm8ct8RsoDb6nzE+jz7+uNAzAhiCeyXUqsRW60wg+w7qTnUEJxNOjcCXO8xd4BmY10aCDV3khedfsPkLF1nzpo5ex6wvDStPARy9CiCcBHBCd7UGrgeL8XHhJFeO5fmgtSLC8fZb71qz5rwu89+YW+hJJgIrPCvKYEcecaSQZ4whZx/0CtofiT4gEb1nzBlifAH9Abzuo4/McIRZks3RW1wumiTKezfeeIPGY2D86+t9uDXJSdCVo3rrQE5Ua/wzsJb0NAMoqEoLNTiJRkCbeWH+C+prbNOmrQK54cNG/L+UnQec19W17c8wfYY2NAULFgSRIk1ERQEVK00xdmyoqFFjS27uTdHEe3PTYwOxRhG7ImIBrChVaVJVUDqoyNCmMH1evmudM8PNy/tc33w++WBg5j+/cs4+e6+99lqhe/eeccbiDV07hw1dUBJ2UPYbbrhRthPHHNNNnWwLOhUoMKPCSmHIXAdrm+FzXiz7F+TZAEq2KIIVlaCMZaHDQW1C3359wx233654QLLMjHaaS5N31r59eobQbkB5ibesAdYSv4BrYM/zd0NPH6rPOuzwjiredahCB44zzDw3Ieux4BI1C3/ZCDZ4DyDS4DVDMiBxjyzHdtb+/spy7ibAGLCo1JbN2yS68dGs2VJhBiWXcBAodk2VZlWYXcGnkmKQRAB6MddJYkP3AVVRYjmFO8qvzD3RhaKLzDVxWCaKEIWD5nfi++d6LRIWdLAj0EISRHcH257kaWsalKleUCFZs6h0XvSjC8O4m24Oxd99KwGGdO9K4tQh86zQ/gWhhE3yETUhZtSqWwOwRcfGhZ4FXFLCgr0AfoEYEAPmUXhin8He4vCnUUv3jjne16ZMlbro/PmfhJ07dysRsKADlOms0LRZodSlR44aES699GJRkRGpQe5f/qyiE3s2TEbP6hBSLBCPUHHOUYwibvMOXQBkhbVrv5bCK95cdHAoPolTnmVlLmiv3h1zhtiGoLzIezTLxnNlidqXRBlSfFScVjeOAhQmQp3iDLOMc+fNV7Ip4EnFVp3izrDh54QbbxwXWhY111omnrCXSbxXrFypmSnec3Hxrph3WLQu5R+ag4rq5v/q74jbxAgsGRCBOrTjYSpc+N5PFiwQMAbNTgydAgsH8W+pkwPge3SXrpKlT0Aq63Drlq1az9wrioKcd8zYodbrQkzkVoF23C9zfwWizTN+kOmCXvL8MK44ezJDdhad5vLw/ffF4cUXXlbOISug6CHMbDLvgEKEvKd1m1bqfI+KwiKo9CYhPRXucT1BeuTnDMb7nANkqaioFtDz6iuvSRAjWRFo1k3UuT1iOfTt21sFYY+e3RVz1G3kDI9zfoleyTlIUYlNxiOPPBq2bt2i2GEjcuYWmTOzvdcVV16hWWgUW/l93KNymCj2wZ88q40bNorNMHfOnLBo0WKLx6ibGCQUhUrysb2O1WznMV27hvYdOgjs2bJ5i9gXT2LX8dVXEVBgr7poSUUnHV8K6QR+pBlmi01BJff8mhlVzMN7H7mgsbhcakZQTPDMWcfkCOokRkEad4OjF2QcI6H4S6Bn8jImLnEOYJ0zf8ECzT+uWrVKP0u3DWDz1NNOizPe7LNmmlmDbUYncfrbb+t50kXmCyo7z5IO4cjhIwRScl+cFRLsUXEP+8ZsiIaRrAisGSh3Y8Cds0w9Y7qDM2bMDDNmzlQ+QEGocZM4704OxwwhHoTkDzxz1jJFF2cC64S1RB7IO+zSpXPo3auXrHtgmFEYEgMaQEFyO4nAIMhjER9ZquiMYmSBs6FWDReuk9wUAJiZf+X60kyx9zj55s6de0O7tq1FF0Xzg5wM5VAaLqnO4L0mgSoxd2KsSecEBSHrEcVtcgFsfjxe5dw8NlaVwyP6xIw0oD6/x3RjM0x4voA+nN2cQ7xDGGE/rCCsrQwlu77XDGFGXbVM6bNhe5LQSpWI4SIGBrNCyMyWD2F9HR0KRDjcsaOYycsvCM1bggThZcNCpiCkoMsKTZC9lQefEXsSYQoF5sbUlo0FYWpzJyEUJdWxK5fm0VJSvT81MamZJbSPf0v/S7YTfA8LlcOI70ufkwpOXiqLL1EDU+cxdXTsnecCVa38eIhwwPOMfD2ew/J8ocUL2HjwtGlA89nI1y5fsVLDrxzezIh5I3ueARNlEl8EVPAJHDPmCh2ofK7of1HQgQXiwwmVs1pRnEAAmR3i0CBJMhJVJYVOgi/y6LTSe/XqJU85fp77STz2JLpBkilFSpQuhap50JsCj2vjWgnMGlgGya1CVcp0ycZi2PRECnAHPYRYmGXLU/FnNMkIMl8gsxTHoL8M1YO2YrJLAg6/nbkGni/3SdL75BNPiu9Pp4TnwnXwvFlTHC7IodMdPOvMMxrmWOgKKqhpPpQ5WO6RuTGutUyJswQbFCQ8AE+ngzmkNIvqWTyUCd2hpdMqjyr51Ti4JxQwdaPSektFduoYuGi0ip7pHlZp5bP5byS26SJ/B6JdWaH7E0hR6w4X3UG6IgMGnKCOXhqSlhxyEwsfsX75LJAjDkMSKlQZ5y9cFNq2bCHk3PRKK5+xHjAB//WvfikKCe/Fao+mPYiWCi0l0mh55yRYFCEcmOvWrWsQkyGo7ot7EcrzJRdfooM2FSBQAglo7AU6cSuWr5A8N/OtAAG8c2gaqKCBnnMoUbCnYoTrYqasW/dj1Hk8+eSTBIYwF0WyS2ElSekYXyhOZYcSRbBUjOeaSkaHTLRjLCFIKKqqRJFFYhrpdw4fUGM6sVgfHHjAgeGll14RyvzRxx8p+LJ2+Cz269ix1yqZ63ZMNyHZ0FvYD3hK0hViX7Rtd0C46867RDFlpmPu3Plh8eKFNopG+a8JRVxJ2LW7JHTrdoSK6muvHRsOP+ywsHPnLq03DuNERWUuFGot8wckINynAKosKOaZVgqsrRXlCAQVtgAJGvuTIoqOIHuEz4RCSKzxIQmw5e4/6yMlLMkiQT5fVZVR7dGFgKiKqAVLcRprA6secujx3FGK/NnPfi4fRs3VMSPGwSfvLGxgYHKgQNcktGvbRmsfASJMyUk8E82QaYXWrVuIAk9CyLw1ggBcD/uXIpBrQXlVAlCVFhcw28Jm3Rh48zyXLvlMHcLp099W0UWcY68mEITkg+4XVLrzR52n30d3gYKQ+Ja6NVxrojS7IHBRQCIlCldGEyUxdNQBtqD+JmDMNOpKPf9DDz0k3Hb7beHUUwdrTWChACUZGifPFkE3qOPEg8cefULvHaEZ/EBh2CRfWD6PWRNoh8OGnysPK7qFqI6a0OBkmX1DMW7A1KJYzDtCBeR38N6gI8oDtA6GT2lYvGiJPA8BOHjvxBzNnMrrk7nFnaF79x7aC9CcUKFNNE5+8/5CPDair9MZTcxlzfIsdYYXFuqdPfXU02H62zNEX2X9080B6KLQgoqI2MK4G66LnUd3vVjfiBVBacfGhhnELVu2K/cgFMB8sgENnXm/bc2Jx1HwnExm6MwqIp4SvxhhoBvQr19/UQeJj3w2Kssk3uydtu3aWlAqUiVVZKubY2DN9LpGFXWeGfHx+P7H65xGmIkEmDkyikCKeGI1oFfTpgUCPHjGfBqxTrP8+EBX8A6xImkeNm/eGpYuXR4mT34uzPpwlva2QQfOS7OCiDF07jA8H33BBWH0hT8KpbwD1IAxIo9q0RatsfUPYlc678QEc5JfvGNX+PzzL8OUV6dqFhJPUoPGWXoPzDlhm3Vc/34C8Lg/8gmdfdDiCulm4fNpAJbzHpBh7tx5Ol+gC8siw9WxPUqjuBXiZ+edd75m4JjbVOcRoC+Cuew/ADjGUJh55ixEeKy62sUtcYL5c0BQZpY5T9m78m8LGcpJODeJr7xTwD+dxXRty62Yz3o5ttvRUhdl5hNBsWQvBTCSLHsoaH32+x6gKHpuMlP2QIq3MLt27xajg7VNnmO1bNM+eZ66/zieoy61WF4eiUlND86k7Tt2CIjEP2/KlNdlb8Y6u/nHN0s9FXVpWT9VVQqMoHh89513wrTXp+ncRWVTxY9AxVKdjYx+nDdylAAe1h7d8DR+k9TTJRAluw+Ez0zJx2pI9kPV1QICycRRo0Yj4bnnn9feXPvVWsURg2oIwLGWCxVDUPBWo0OCMPi61ktMEdCAecLGPC1HCp947AJqI8bW5eguMUZbhJLiFVBBIkkS47EaPLGbd8xn0XHmc6EtoxxMfkpsTZ1YMeToqu7YoXP1yquuCqcOGaLOMs8UccTUuOD71FSpqVE848yQk0CsR7gm2C/kHPPmztWsbxLmSl7Z5DNXXDFGWgx4FsvrvKY6ikcCFMLwCao5+N38ifIqtmU/uCBkhvDzlctCfU2l5wcLjUZweNZR+IA40V2JnoOY0ldWlodMUCIpJFG4kRzniDpZVY29QI4KQewn/O/eBI1BC9XLPXo4qThTh6/O3knqmlFBSzI4iaig4umAAKIvgZUo4JIGafks/j11fVyc2VqgAamLVBCjlFHlNJrVO1A7SKdEvgExjIgv/56K11TIyY+QZLPO3oeJjse8F4kH1yc/mOwcUQ4eGj9BqpG0exNdUAqQSqCrROXCFoJEmoXmzo/phzbvjgbexcVqt5NQM0+DHC4b18WAu1u7d5eHgQOt0sd8DxuQ5EKFVJz54Dk7aYky3FECl9VFYmmVMRd8BHG+FxSH4CMOPTOKKu55P40KkCzkJJQgXna0F5HSYD1y7jaCZa4K+w2KWox1oVEc2/PYMGz4MIlE0B0EYcTwl4OdwkbiDYhDQMuM7xGknWcE1YbuIOa3PA9ZF8RuCWtHRShdoIjSqDBVMW8Vrpraau0BdRTx6qowXZcESYqdsZOkcT3GxNOcLB1hlDDlv5mrw9RJHuiZiy4OBH6epJNrh2LN8+S6RSnevl0CJq9Pe0NIkVR86coRIGMCQSLRuXOX8OObfqygfvAhhyhQ8uWZhhTgshR0KbChlT3z9DOaLSOR5VAj0LtbaRCF+SsKjyuvvELzK1Iviybmnm3wF8+Nd01yt3jJkvDoI48I5YMzr/vW7EZlQ6E77vpxOkRA6UgSWCzsfxAxjOxR3OTgO+vMs8KNN96opIvkF+oRXU2oLtwf71DvqKZGB2aPHt3D4CGnSIXv2GN7hp27oI8Y3UszIZaG99xndMNVgSMxphzPrbLniDs6eJs2DWvWfBlmf/yx1hogBMkdXdhrx14bDjr4EH0Oa5B9B+rKs3G3Yq/mDMddf70OMGgdAAYU9dB03n/vfRW4zDf16dtX84jEoMcee1y/Z8OG9aF5i+YSxkFldG/JrlC8qyScftqJks8GfeRaKHroDgkVbNpU++fll5Hi/zgsXrQo+osxmN9Iqed5sU84HOmeEw8oNNiXzI+J+iLKMAqTFgVJMzfqqAkFhlkAG8LiUElx1iJG7BuQedOW+besTPu+MTfN3nEXtURMgHvv/S8VYWmemFhi1Tcrx4qs2CSEwqYF+jyeMddXWmpDboMvFrwghkJz4/kc3fVozVZ4zolks04FIZ/R6J1qZWDWQOvWbSW09O477wqlZv7LomamlbKO1DGt2KeOJcDa0NNO1zweis8cvC4cLVpA0UcCozNBgkpWNiaGQ+u1UMYyKVEC+viMMkWR34eiLLQzUG4o2wAzXIOo7JUINESxMtQLd+4OmzdtDX//+9Nhxox34pyizxqKB5Im9sOxx/YIN/34RtH1OnQ4UPNiPGeEiwAfKJr27t0d7U2I8579VidQZtzEWABCKyry3EhYWG90CEnW05m3f+eLohEKIoqE/AnzJc2l8RkAw5wDPLNE34K+y1rj8zz3afsm6KokS9Ctt3+3XSMYPGdAIMDBU08dEoYPP1dWOdybZvbKSciyNMv38ezZoraS3MM0qazA4oMuJSbdZpjwxfsgzohSHFXFuSfWGZ/TEcNxSd8fL7Vw4jP78cm/P6migVkvFibXxP1zXpo1Y5AVcI44z9wqoNO2rVsVJ1GBBhxCPMMzhseKLkpMY3YQ8R+6hKa352lWmqKNtcd5o1lCwMJqg5Nt2rQLSxYvC6++MiV88MFHmn3ivPXcNDNUdL9JHktCx8M6SjGX+eQTTzxB4z08v3Suigoe1VJ5Z+rocQZgPB597hBWKD25AAAgAElEQVQ2WrhwcXj99Te1tpl1BWATOICS8153i7EHuuHGG5Ss1wXnWpyRmpOi21JshWootZiy03VlnwBakfc4f46z8k4pZX9AZwiA1mwDxMIotFAZ9tlNYf7tN9/I6sbFbq3iAh0qKNlQ/CkKma9O3rmpeEasiQKJ7hXnJevAyb3n09UBLS0PI4edEy688EdSRZa4jTziLPJG55y1vL+1lxgrtPpjYSeWRFS4JbYQM4hDXI/V4iuj9yMegxZb8ryu57vdRbLdDOuY/IM8E1o3WgTMe2OfcdKJJ6nLx/ri/UksJiNDNGtAXSw13pj2hn6mqGULUbP5Yh1yDVddeWU477xREtdiHewo3iGwUTTFKAjJ80mWEWwAiqB2bQ9QjAJAobPFBR/Yvn2Y9fFHGhlBvGr799sVq8UiLCnRPCddV2ZE6fqlZ5hmWOloUqjNnTc3LPx0sdZ0dqa75u0PbB+OOqqTrpX5cgkxyvIrWWIkSr9BCYP5maov+Grbrp20C6ZOfT28//4HYfHipTrnuWcV8TEukOvwXG+84UYBhgAKGpFjnUWlanLVxBzjs2WBxrhHBKLxcUXkjzEh2AwAXdZRAYCrM1OiRQtRoy+6+CLlvrwXYlWjnkeWGnh87to1a8OnCz8NU197TTXHDysIayrCnp3bwxerloXqyvLQLD83tGpp6X94u3Uo71AQgpRwOEhlEUVFEFgPV1ehsKmWqwtDkEtmC/lv+aPUR6pZkvQHfUNllAWvuSd3a/SQ4o2zqFJXMBWSKvYiFc80JReT6SGngikFdv49Idr7U01jTtuAouxP9WSDpmIyFZep5Zv+LRWLqZiUamqiKNTbKFZiLJiM1lhZ1IdlrhbdBx/MkrrV1+vWC/UGYdTGRrFVvmLVKgLxKiI407ZOgYGAR9Dg/ZDMUVCygWfN+lDSySBHXC+UEik8kWDVVIezz7JX3ZGdjpS6KKg2/54QNnVEo8dS6sryOVJVhd8e53AIyMyMEVz1jjCtVhHp6U4Xz8mw3c/SlAM6xNEbJSqusjmZDcFLDI8r5gZnz5knmX02FGqUmJijwMgzQo2VAomZLmallDCQKEblQlYZnR6SK6Sizz3n7NCrV08FKopOKVcJha4VYsX60tqJmzPJ91sZq8r+O/HQU4eUuRPRVI0KsUmhZnhOyqgc65LEmjWQ5MTT8Hea0VNXFu68hu3rhaLJ2D7bHoOrPl+tTgUJjJBw+beZSpJMlXlvGPHi6UXnisMnUVZFc8Ubs7xc64bAtHzZMhWEiLbQDbFQgD+XLxIy1gVFDFQSTF0RNZDyZNwTolrSPZDCpIEZ5uCgTD4zebKljWNhLqSXgJmdrc9GJZcDiOfJF+sCr0IM6DF2Z26Q+xh9/mh9HwkmBdLEiY8oKZDoiNgCIHhOnnmeJDA/unB06H9cX0mGk9RCfeOQlrWIaDguirh+72UQ633amwIv6A+gpimgpTAUNC0M8+fNU7d9zpzZuhbAGVQuUZYUHba0TEp6CByxJkVdbNFS9FAU4MbdcINmA/FKojtIwQYCimkuM2MnnXRSOOvss3X9zDT98Q9/DKuYHyreIdoO+4wOIYXarj2lYfT5ZytJlG9ZUcvY0TQoBIUPAGHChPF6VrwHADXioAyvoyIiiTOHz1lnnqmiBhVeDkd1EzW7U6HPTRQ+FQoo08k7yoqc6gZGrzL+jS4AC8LUakAFI8Wg3XiI2bYAhV3iEkPuLcKXX3ypbuijjz4mSXmQYxV3+GOiSlpn0KRFy2bqXLRp3VoHIXuquHinZkeIkwYyPHdD4t69Rw8dxnQJGe4nUeSaoDlpBALKKKCG6GMWOoMGyT5cshSBiUmiqmN3k+bLU1dUaG51VTi046HhsksvkYodlDLiRIoXgJsktjwTivR0Tlid1QwLKG3cI3uGDiH7nATD6L9FYwBVsNoA7IBmiVWE7Woogh1/JD6WlaNO6ycLFoZXX52iZ8oz5zmzNxX7JQyTq0T3337+M82Lsi9KS1E7rpaqJOADsZHCgGJUYBJJlebDvV8AQHiPEg6RtkCmurtQkRAFYvYFsIf9z3lg5T3fMxSnMVdcoTlC1iXfy7002v3URgE0i5bQFWE9sv7Usc8vEI0NkZbHH8e3c6FBQPnAWsX0kIMPDteMvUbd1F59mLcvUyHmcytTe5YiELrgJ2IyrI9UP9NFJf4S5634nbxDUfKiYIgKo+xsUc8A31hnhx56mK5h9569YeuWbUpoSRqVd2iMJseJdpMMGWoTXyn0mb1E4Zdni73BwkWL1YUAzafAhSVBlwGq9PEDjtf6It/yzCVJq4tW7gswwiCjFZIleFoHjTJfDIRZH34cJox/JCxfvlJxQZ1v6Tr4zK4PgL3lokHTeQBcJGbRDTcY4s63Zm+jWmPSMeBC0r9z1gFMAEq8M/NdFe3MtCkGySuuUtcKIMF9Qe0mUVdsErUqRKubSj0LulKM16BCTBFPgQmgRZEo2qSsDeyZzBfvzvP/VpHXKERchyT3KV90AwEKdVOBRuQZ+t/hh2u/0UXijCDeJSCfou/++x7Q3PKmjZt0VrBeeA68a+VJ1eSzpZrPvfqaq1WcEkPokIv5E0cQPIvM2IJ9cnlnmhmXXoZn2kTPlzVFpQpOrllMh2xsNqpUXJJLWV8j+mXLEoiGhItCqVlmZQkIhv75wosvCbAFjDn9tNPCGZwB556ruMocunQVcnMUi+jKvjNjpsBQQFGDuBSEnEcABftUlKTziHP52+++0XvgPjnviT+syzQDyDMgNkk4RabpsBHQzGiiQhGhHoSDmPnl8y3Cty/s3VMejunWWV3XSy+9TCBJI/OKXDtXwDGAMjnhKy9PibHL+RndPN4VHraoX1NA8fMpnjofcSPK3pdmVElFPztLeRW5Ex1qGH2cV/INlRK2fcmlRNq8eejVu5fsOBjpoBsMXZRzT/obTbwmlXNCHY0WWvwuzgquE8AYsIrGSAKJJEQUO4jETlhzqKyium9WWrbyBfmci/HmeM09AmxC+xVNePUXP7wg3Lvr+/DVl6vDvtI9ISujTgVh86bNQgYFHpgUIgEgENE4Gw55VhMWnYU8yvZVhMpIhciGEljQNFRWuUgEXWTGkKcm6kxUqAO5sZ8eBSH0vEgrjMIukqyP9EwnNu7wJSpoaom7onf3EcSH/yY4pCQwveB/LghT4pp+NnH9bRvQ6KmXKJA66NQt83xZrESjObzvjXsQCh07hXwPSRSHYsuiVqYL/UNGHdTlwYfGS+UJueMkEqANHWdchOChuqe5Er9gkC+3qvcXZfEsD/LbbD5QQ0urc8BbWQpFMtA/vFFALQkkiAnIn4lFxXXL78lBKcn98jt1GHHARdSJw5niShRLiQb5Z/wF4mGxHQ0+R6uRhM67sPD/hCpqtjRDAQuRE9CRr77ajB5R6NatS7jwogvDwJMGhl69eivY04KfN3++AhXCHGzu1CG07QVS9lYUhEpJQQjHvbamWnQVVPooFJQcxg3EYSHqbSzi2eipcEsBTgBDVJxjVoK1xHu1kW+lDnGrA2IUbk8YiwghRGNZaQ5znrdV7lg/qLvZosXAA8E9WwGae7z//geEEsFddwfZCUBK7nnmdAgJDqBnBHIBJ3HulaSS7h3BnQKE4gp/KEQ9UgKdqDIcXCQC9hTrLW4671g0HhBlFX/+3WnfEdj4bwp5CqL333svKtaSqBql4n5bFhWFIzt1ktjHBT+6QGuYQwUQ49Upr4bnnn1OKDpzdxTxpww6RXQW6KMUxJNiR1OxQPMHFDh1AhiYi4I6cdNNN2jdgynx7vjvZs2YnYB+7RlGoawxaSBoYjUA/ZD5QfsD0h0s1H5DLfmjWR+ERx99REqQzCFdcsmlkrxGBIaEmyJvzpx5ooC+/vpUrWneAcUdiDOJPIhzj+49VOwuWrzYXcDFSzRbecEFF0g4h6RozZqvwh//+Af9SaJOdxw6l1QlKzlUKsNFF40II0aOEN27desiHaoGkqC8losKNWH8BM23yFYi2kQkZTtWBsUqh8dVV10l016oNDwv7k9iDVqjtpUgpmgNZ2erOOW/+bLthA29PYcbVXal6IcHJjNL21WUk/C2bt1OvplkfCQv2HzMmPmO5sBmznxX3RTQfACaVORDcS0qaqGuFgkxnV86C8RiPOhAgykQEJzgT/YUhRgJ6CGHHhquvW6snv0BB7TT+wf88qya5K/dURQA58OTziQiJf/1X7/T53GPnGFODJN6NHGrWuyKsddcI3oddGUxqOW3avEa4kE6B1izrBXOBGh8XAugAWDC/PnzBCi88sqrotpSEBIT1EkpKdXMN8nPLTffHHr36a2Y4iLbXo58Lt2gTz5ZKCrTnNnzwupVn9tAmg5ijhMqrh+2CSqtY8deI8orwiSVVcxf1UcPP+8p4Xio5mmuy0CtYjwzhKLD866tiMwzo5sKiMd9sIdJsBMLx8/Cqpe33XZruPHGmxqo2zwHEkyJ/tTV6kw1q8HJmIsPM4NIllq0ahtWfrZURcYLL7wgeipFPM9cnqtVVSo0/vM/79Va4exj3pKkLyXSxFaujSSfd8z+53fai7BSZ3Pyq+NPi2BEqm8EwUjaLd1vc3v2HvODrGFmWpkN5ho9/+vilu9DDXTw4FMkqgVNkqKGNQ+Yjp0O7w/hlBXLl+taODMQ+Djn3HOUyDKX6XlB8hIL7xiszBQwa8Vkr23Nootqa/XZGdPfCX/9y32yneA8INew4iP0VzroPPcaMUMoCPv07aNihviW6KgG5ButiUTZjAIwCTSn84+6LZ20eXMXyCLC577tV1hTvHfOZIAw5qvbtmmtTlF2LvlHruwYiGW+zkKdq6iwv/XW9LBo0UK9L4oTjTCUlSl2R1avPJc9I8w6Np01jdWYmeSREgp62Bmdu3SRYBXATvsOGMcbINYIiTpFZgUQN5jhfvCBh8Ib095UgcXzAMhmfVGgaZ2Q19TWhLHXXC1ggnglmvvOnYoH9g5N4lKe96ZANq0d/0vHVz5LoyhRBEuMurhuiQ1pTZGHmb1k1phA+EgZ5u84H1lLnE8olbMuvy/eoe+FgQPriuKXL543n6fzsSA/rF+3Psz68EPRY6GMYsfhgjBo7ADV3TGXXxZGjBgu2x32K/ZfaS2YNWfQV/lyUj/VeUKH1N0xxlXIw8orKjQ3d+9vf2s130yYO9kC2ygIBw/BiH2Yzl+ea/ID53PwkwS0waYKcG3ChImiVhsA9MgPz43YR6EOJZZ1QuFJ/kkOmUBTN098zeTpgKeAN4uXLBaLCc9cmCSMaPB8uT+ZzpfDwOguhgLiRlD9WXP8XmjKXC97kvxATMZAVx7FdoMXSYsDKzUKY0Zw1ETKz2+oN3iGFJ2sXUaoRo8eLaBfRW9hoW2VUNLOca6IiNuM6dPDgw8+oJlRQO3/vUMYVUb37dkZ1n/9ZdhXsidk1FeHouZNQzOkrUNMwFAJRSAFOppMtxHlqA95uZ7BqagCsaDDQfILpS5PNDioFFkgGBQMIBjR34zFwmJNBuss4KTmxovgv6WOFLt/SaiFhyfUMSIzfE5SBU1zffwdQZtNKxoeLdc4k5U6f6lrmLocafEScOSpGNXx0vfFaqcB/fxXHUISQgIAL5GDkOSBBSsKUPk+iXrw4kgG3n3v/fDAgw+EDRs2SU2PDiAHCEgNX1wXf5dmEPkZZggSyqSArgLYB2nqKvIMSJItDJGlIoj/huc9YuRwFQ+8AwUynmFCqOJckGmA/l8qLvh8IVIUcRrwtzjP/ui3AoCU6qGrJG/HJCJhZMQomhEYUExTFWvCV199FT76aJYoDVIlKyvTgURHhkUPWgqaykGGCFEqCEE+FMByPdCfBG04KFiTzFoNO/ccJVUceiB13uh0ghwsKKpkeho3XxLU0IwRghNSvHMh4ULEM7WSz08IeEWF7k/01bw8XUuSvE5ggwVOMLC3Ka674u5Ssn5J8vhZCnOuDxGVP//5z7GDvKtBlEfBJHZZ+VnmYigQQJ3TIc/6Scgc1/Htd9+JJgPdiuBliAcRgCZCrDtwOHY+KvTr109dK4QnuBeoLrxjCgsNukfUKXXjtd9qa8Pzzz0n2iQFJ53OlCzxrPh90Ct5l6CJBHSKTJROZ86cEd559111Siho+R4KJKwFWPvISIM0U/xv2/aNEjbeB2uRgpYuGag2SPMVV16u7gb0MAoSDhOADwoq1jum8CSe3IfsB4hPQo0BYGzhwYHKAcXByPpnjuz+B+4LGzdu0Luhwznw5IESL6GogZbF3MI778zU7BDPnIOCgpBnyvfT2UYcApqzUe5pWt9dOneWgitFCxRnOh7QREgsScQ9cwtFkA4+Hc4QLh9zqejT0JlIECmuPOeGn9Y3mkG0QMk3Sqo1OxlnnSXrLkp7tTpE0FlRMOS9G6QobTiUQElTTEkHfALreEYkNQZ8kvCUBUl4ZvLbqgLh/1ZrnTkm7IvwJpOyNKIkNXXqKE19fZo8o1BKFYU4itZwuKOo2L9/X3VDobhT2DETze/g/rACgaWAzDjrhwMUiwj2G4JEHJhnnnWmigSuA1U41oKpWlYTbthz2bbDoKi5+9d3C20WOhwtdSwsBWLs7t/RXbpoXpW4Ar3KXqw+a1iXxI6E6Ap1Z84TKly1u/YUMoB3b77xZnjvfeal6aRgZO9nQGzmoO/Zs7u6elDf6djY3N00ZwpsYhzP94P3PwxPPvl32U4A+LDGpWSamytAhH0OyIJSKZ1TztaSUgzh7SMsUSwpsVbEve7OOuuQdUBnUAIl8o11QZiXa7EePHTZnxQzxEOSda8dCo0aUSOZT2LWEq9UzhyLXMHc8fw115fsKVQcxllLngWxl9gKIo8gClYtUFTZJ/yd5N5LSiSEgwDbf//371RwUegCcrjT4LPMeyLST+OZ6dlOzxSLYhctJxIInNZ4mkFOAisGxZpIN6GoZauw5quvBcj8/cm/61nI+40RDHmb1YQD2x8gpVxmOLHS4RThdwL0caZBvSVGQDfdsH592L1rj6i8sDSYaSM2AmzCyGIds0Y0giKqoj0S03NM05AW78gMb705Pfztbw+EncW7G+x0bIuSpW4w7x2ACXCIghDAg2ebgGDnPgmA9lxp0lKwAJoFl1jb0EUfmfhY+PKLNVILdyzl3HfOQfEOGDX6/PNDl6M7a99TYPAne8SCabbn4DzjHv72t/vU+UG4jHVCMc27BXjlDEDqn+vgzBLNlBk80buhqJZo3/BeeSfEZWYYOx52WOjQvn046OCDlV/QQEgz9KwHKXTHgp73t3dPSXjowfHhrTffjt1t0yKVA4iWTAeoiQrYsdeO1bvmTObv6IZ7PMTWI2axWduB55EHEC1wKqmLW0Gen01jKZyznGHEafY3zyYZzhust/BVGslhvTKOARCJufxHH88OGzdtEriCrzX7ccipeJu2a9CYABCHdYZIG+MZjDa8MW2auksUhKaMsq9KQxUF4ZjLJdwHvZlcjn1olXqsfmDfYNFj8E1dODthKWa5kcBYgtf/oiVLVAihF0A8ki8jbJ4cq0cDnpILAhpz34kCLAp+m3ba2+whCsIHHnxQ52e+fDjNcKMgQ3QImiu2VMRaZpS5Vq6ZM83K8WYTcDYYECXHai32DcyEpUuXuSBs1mh7Rf5eVlYRTj31ZI0rXHDBaOmEsO5MFweUc53C85VlCroUZfaUNsuOUYmq8OADD+g50MVV9y9aa6lBVV+v+VjOAjwIUdFntIr1JzA7zlnTIBGlv0kTUZz/+Mc/agwF5tEPKwhDbagp3R02bfgqVJTuDU3qa0LzpvmhMJ+CDGEZCKIh+hAyBAuKhzk6KJURUFlRkGxBD8qEGogaUZWKRwpEoct0m1Rw2fONQonFkJDBNKtiuqMROoWiOM/HokrzKhJq4YHW258jDfFroDQOAvNA+f88LF6GzFsr/XNqz8cOFS+dz2FjpUFVfm9DlzFSYHirqbonseIrdRk1I1Jl9THoVULY4+xIohC2Kmol9BZJcF76gw8+FPaU0GXLEDWCz/h+u+Wk6ehBeaI9zMKiuqejkgpgCgGCFp8NArV7Nx46GEjnKfClwWtQG4ImSA6LFVNrkqM9iCCos2d+sr1iYtcuFoSpVa3nX11jFJ5gJvTGRqWeU2Ou03Sv9Bx9kDaibLwfDizeP5mIgkFunpB7Fi0dJgRlSKaYSyRZPvucs6VKyfvhGTRvDk2uJMyZPSe88abFASRggMJbjQUbOGj5Hp4NhtsUhJirs6FUEKo7bY9E1hvoFIEMamMyruYd2ocQmo6VRpPirb0mE73A4khcM4UkQX1/ZMwFdb02Ov9FkNJMQ1QY1TXX1+swpHjhvbGXOEDenjE9/PWvfw3ffPudOjZKyGORrmSt2gFCCmqRIqL1qQF47y1EIPg/FDsGSbJ1cIAmg05TVICQglpjoE4RTsDRcLxoVlBXrDSY5hLUTYlJAO+Fe3nooYfEUV+3fr32qpKhaFVDsKTYwz4C1S1UMnk/UFehV0E35eCic8g7J/EhiaRgxv/o9WnTRCklsLZr287gSlmp+P2ILdD1YG2zrlnrdL05NJmNwcOPBDAJGqROoTos+I8BgmRw8NMRtgUINA/WJcnLa1NfC3/5859kgcBcz113/VTPivtv2QK1smxR9OiQ0LVgz1ssZ2c45OBD5ENEQdi1ezcppHIwr1i+UjMbKISZcnaoENx33n1PVF4oY1nZTvRIclGAzM/PCS2LWoSx10KBPkeHJGuVxIgClG4QHRMS8z/9+c9h966SUNg0TwU0ccCxEnEnW1dQjKLGecKAASq0lKhh9hzVkVWYSX3NCpVJKIt9nlB0/mTvGxRJM4dGwVmfyJaTaLIGoRnm5xVqnom1RCFHJ2XKq6+pGIZtzh5I3Rj+7N79mDBmzGXhxJMGhG7du6vY53cJEMuyeALrevOWLeGJx59Q/Fi+YoVASTqLGFRDhzrjzKGKbdu//y6i6NCGsalwR5iOokYeqmpE3/z1r+4WWm5Qy1StRE9OyD3daykk9uiu5NM2NlGVU4W3qZIkIqn4LChsqoSIs4kDm5nvJ598QmIZzPPSIXRRDOUc2m5JGHoGc3fDVRSynohHnsepkFk83WzeCd0T6GycEVDBpQAq0S8XhPx32iODBg/SeQOtGiN6ioLUEbSfKzPudAQ9N625dTQA6tOcvTuqACLEcST4UTflbDJlurmBB832BynsIg5FfIHlIYn8OJOX1o6LNFt78Iz5d66FdyCPtuhX+/xzzwtIQE1bzIOWRWLeEGOyszLV2brnnrvDMd266qxBKAX6LeI4qXurrlPTZuqCEPuTL6Q6XrHQ0exlTY0SLYHD5BiAvFWodRfrHVAscSYUFbUOB7Q/SF1/5oKZ1YPVwblNYonh+p69e6QQ+4tf/Hs47bRTJeLEuqdDyTlqqn5bUU0B16CNMbPENSUaP/N255830vYh9SSTpXq+gIfkIvzJc3S+BHhRr1lTfCqnTXtLxUwNyjnKWZoYEMnPVbwkxtBB5trGXDFG82ICAvb/ihM/9jy0wjPrXrYLmu2tEyUeCxkKQpRGvVcNFEvIiW7JP8YX7rjtJ+HSSy8RGMn+UkEYiznTT02N5N8A0n/+839Xom+6v4sh3gGFAwUzz5Y9SoeSYsbWCdkC5vDYZS6LuMScGjOLxF++Rx3omNvxvrVGqk1VZj9yHaal06UqUYcQVgNjGORMoqdGSuSuvSWhIDdHnSFYLtxfAoc53wykAzx5nth5gkEmMZM06+fOZBpLSuMNvFv+DiCZbjDPnc8SwMa/McNIDkuOLvqqi09YQYDndJ2WLFmmcwNwEhsvgMju3bprH/BePFuO6Eu+zjqANnX+33hDs2cqCDVfGwvCqopw5RVXqGvXvdsxYrRIMTVaFknlGWGxLIDZ5iqUxa6rxaoINqBHEXjmX365Njw96ekwF9/O1at1DewdYiBrhByFERK0NDgfeR/UExR0rAO8d3mmdAjJCcdPGG/F1NgFZ68COl5yyYWirvP+yYkFbMpZwGAFeRx7nj1HHmS7lRqBXMx7M8O6dMlSUc2b0SGUl3qNrpPc4bzzR6lAHnr66fo3gHieK8+XcxpwxIIv9jYlh+EcA1Tk/aIKyhgZ4LrGJtR4a8zvAGG49uMHDJCSKcJ7UsgtJd+h9mI8A5YaKryOpYgv/v73v1dXW16M9Qmq/J/bu/H/YTtRWxnK9hSHjevXhrqqilCYnx0Kc5nTyQ1NUApl3ouuRGgi6ihCMfKhYU4nwyIhWE1wQECfwHOwSovUtDHy0qSqJasGJeWmIpLoS2VHhYbpSXRveCkkV6nASMWfDgcOj9gpFJoYh3HdgUqHkecYNKgdEYr9KadJUlzdqiQUEwUzuB6+7DHTeFAJsYxzYv/cIeRgEf0y+usZTfXMlw6XyioFLJATrCZmvvuuuPFGAVxIkIBwSDBngYohiQDmv3QGeaGgvzxJEhjMNrlvkGZ4wlAuRUPMCDa6jIEFhBQpZYZxh54xVDL+3327LdIYrMCXDuL0DkgYlBRGC4m0sVjYHqJ2m1uFQaT1aAbA9ZjRKs15WjEudWkpGCmSNXfUrLnulaCFkfmC+fPDN1AxmmRoM95y660SiCBwc1/262mlZJJAZW+4txtUzBQUM+xXSZHJswGFRGWUTgjnPTQ6iuAkz0/SoKAd6b2SG0Y5EwGFiFTb69FIln2D2KigsbbJ4EklQCOtRTY5CQTXwnOwWpVnMTTQLOVcUNZEfyRAeIaF9fPZsmUyeX7yqaeiPDgbHJqBExvRsCox9/a7Y+3wnElCUzJfVekqMCfHEsr8XtFic3JDG7qKx/ZS54UOmzuwLnB4NqmrmUQQPLdg1J+fT+uafU9Qu/feexWICWhcJ0myFHtFoasOxw84QSbHFFMISjCTB+WPop73xqzsVVdfpeKJg0O/IztLRSYy+qxvAitdQ6i/3CrGY94AACAASURBVDuHAoUmAZ4uEl2BhHYrZtR65hWaFQmLASgjxklFTB5VWSSjeaLzsTdJzLgmCtVp06aGp55+SvNXKCPKN6tXb70/UyCbqFsxfQaJIFLU1RY+irYT48bdoAOY+beHJ05UR4hnefLJp4hOynPnWeMJRTKJuhpri86A3zWFHFTOvNCmTVG48aZxSuy1xyQElWXqSk6u6GrsBw6UXbv2qoi0r2iUCt+3L5SUVoUePbqEgSfho3hZ6Hr00Q3+hEbwPW9GHCDBItaagmQgLVHBSUSI0Z6LrVLyrsMroz7OrcTZTWDE+oxQWlKuTgUHN89/44bN6mhxz6xl5jd5RwI2ZGmQGY7t1TNcffUV8imDIuQCgZleq/iKEpeTK6EevLJYT6C4VdU1KnQo2jgwEc0hUUZABVRYSbo6l7aQ8SGdpzOOwuruu++J87WWHzfrwXGN62K/sN7w/Tz0kIOd2KlolpNUw7tJ9HL7X3KWYG7vJJeZb7zPSNSIfyQUZhfQEaHTQuFXKobD2LFXix0h6lCtzxiSD+InhTFUJbpmdFH4b1OQ/Hz4LI0Q5GSrO3f22WeFUwadrFvavWeXAAe6z7ZY8dnrm6VdbjjfyT90ONPxkwgTNHJuFootwkp0VdUhUWLoM5nYihgO3YiuXY9piOWeNzf1mII1jTdo3j6CuCR+nBVFLVtGv7GNopQxwwVbhutg7RN/SAwpzklyEcKiA26qrDvYCPGk2EzyTUFuNoV/ny1ovO4U60ncIxU10eOJ5dyXzJ+hKtLpbdZcnW+K/denvhEee/xxsV3wZYRpwPJR16mmWl2pu356Zxg86BSJErEGEMXhvXKuYWdDZ5E5ubfefFPrAmoj74ZEFdow3mOIAVGsc6aY1miVSs90R7sMdezoHFbJbmLqa2+Ehx6cIKoe95fEtAADzAKpCr1699R+oUNIcq98K+YySVBp/xlCEmdRFTMy1HViXQPyMT+I8nJZGQbZCIeJT+1cDFXxfxTIt992W7j4kotlSK+8J81tAZoyM4pQRl6emBR4zP3+93+QZkAqdgGreB90ei688ALNayUQ3NRMVHwzYkfNIwPpTG7VunWDAm4CJxrzPBchicapogWF7fJyvavxD00QaEeRwHPkOjU/DCugoiJ0PqqzWAmAH8cd10/riPvmWabciZ8zIwgmkenOiQWXcirHKANLfD5nu2iiyrnSaI59t5PStwAN5VcG6PmspLMAcwfxFmaXR4waJTAS2iT7Ryw6umOAvrHhQSwCpKJpMXPGDKmT0hFL8YnYBAhx3XXXqgBi/hJGDuvUzRXumbhn4N0NmWzlThSDXB9KxbwnWB3MvD/9zCTRGgFcDHxjSVGmpgisBiyS+h3XL9YL1bGr55gkymhVlcavTBmdoN+pwogmhArC0jBixLCAEi1sOaj+aTSI+1EjKfpZ24S+mUBi7oUzffHixeHxxx8PCz9lpGldaNGyZYNQkmqMnGyNKA0fdq6KNt4XeYC6jP/ocmPHR/xX/RNH0oitrC/WLmudmcE//+Uveu6ADolKmmoacmxAe7wVUd4nX6IuUDyEIq21lduQR9LJZJRl4sSJscCkifdDCsKailCyuzhsXLdGKqPNCnJCAQUhbUe6g9DjkOKiwKG4As2QD1gVJaKKPg5i4kdmNkpXTaQsijkq84OiiMRDVd0VmaFGJBRRGSUbFn9RQSj0u5kSQL7E09UidAuapJFqWPSx6B/HwuYBJoqHgkccVpYITfSPE3UkmtLzWUIBYxKkjmFsMfOziUKS5khcEDI3ZRTTj9YFAwuTTZA+S/NkyC3HuSv+nQIC/yw6I9CEkJdN7X9REDXPUCF/o/PPHy1BChYXCBreerSRNUeYm6ckmu+FzvbCCy/qxRNELAbg5F/S71lZ4okzh8BQLqIL2+WbtVPP2oiwu3sarFXw9oyfBBLqrP5GUUiinIKfB2mtMijRkf06po1Jm4en02ZzImAT2WS9MWf27PDU009LDIcDGhETuP3MOp5w4ok6TKT0VlWlYWSewUsvvSwhg1mzZqvjQVInilfyIdy1S+uA5Bl59aGnnybU2+qXIDR1Kg65blGLpdvmYssUTtt/+H3bF5D3KM6/eN9WV9NgcUy40zXyHPg77jHNo9Dx42eTb5OKuDg3wDUbES+XsiQo4PSZM4TMTX397ZCdg89WlLeO613PMSNDHoQUMHTUuHYOMx9QPkzSdSQQg/sn2GFVATWUwIIUPe+XxIyDj2QnzSoSvLh/yxqDlDb6VfLZJGIggb/73e/UneJLBx5WK5WVigfs4dNPHxp+fPPNotCQwJHYQW/EIoFBfrqCHFJ9+vRWUcmT570gkc1zWLhokWZHSVQ0pwHwUV+vAhPbBGiPRa1aejgfIQxmQCvh7e9VV1bdaVEnec6Wv05JMwIZDLpLnryiUhQaAux7772rAxV58gMObKe5Sjp+3bt107OgO8OaY5AdgAK5f1HkWhbpXVP8QOno0L6D4hp0aA6+nj16hOEjRobrr7teXWHua/z48aIrgnDCsmjevKmKHwrY8vLS0KZtq3Bkp8PDtddeHc46+yxTZiX9zswiSVWu1AOnvz1dsQW2AOg/+9NUIoNvZeU14ayzhqjLiKDMQR3ax66/E2eLxXheOFFQYAOQGKaEhjXgDqtFSPg5km9iDYklv8v0UScv7GnUFxEVw0Pqu2+3h2XLV4RnJz+njgggDt9H3E10Kgq3/v37heuvvzZ06XJUIIlLFDGjnxRWiDLlhe3ffa9hf8C11atX6cBlDXJgDzrl5HD7HXcEfMGwR+KZMJtoOqMZBan7xHn09tszwm9/e6+UjM388ByMYn2c9z196GlhyOAhKnQAUTw7ZIGHtL8T+4AzZ/euXXG9FAhUIo5AD+beiWPI3pu+h2ootjx0Zi028dOf3qX17cTVNDLOCPY3NFyeF2j11KnTJM4jkRnEZETrJZ6hoJohtgnFxBlnnqF5H+I7nSEAFN6ZOj0FeVGEw2IXoldH0RfRZaUyXaECn3ONDiHr/5e//JXuI3WYmYNMyn8kVQgmIXoFECSRD7EaXECnM0oUcyhikQnE+lYyFupF12KMgH3G/BZ/SuFZvrk5kc1QJQVTFHgB/1g/FLzsfSfXBpzdHbMpuGa2IgU+2R+xT0XxhU2EVkEE8dRJguIZ6Z9WjKzRbDR7r6KiSlYYf/3rfTob+FJRGUWWWhS1UAfu5ptvCv37H6cEkEQO4RT2kgrC9gfJqoLiHrDz66++UgHNvuL7UJq95BLPG5N88/5skWGQldjHXk0G2Kj5UhAi8vLaa6+H8Q89HPLzPTvoPMHFJPGFWmLgySeFs885K1x80YU6mwDglNolBXcBpbETjh8nCu/aF6a8sT6gdU6fPlMgGZg/98m+EOCOCqqA4KaaXxs5ckQsFnIbij+6X57PtDft+nXrwuIlS8MzkyarKOF9sab53YAkyWpowAnHay8KDNX8nemJus8oxpFiIe9SVM1yvBz32ipH+STidKjs7hUAz1rg3GOen9yLjv4jjzwm2w5yA3Xgc3jGzk141wixAXxyHgFKiGEjrQGbx3P2pEKF4or1TzGSwAoBlLLq8b/x2XrO0YszzfglESvWIdfBntMaVTFmbz+A88nPTg4vvfiiQdCcbIEOCJEgBsMZlrqizkGdx/HF9VCcca5Bg169arVtpJiLxXMR39K6unDTTTeqIDzk4IO0lshTbSJgQUGfA9EipJ5/LxWwRNyG7UVBCICCMBUdQiit6ffbB7paOSu5IKrRB7Q7MIpQYg3nwlg+pC1a6H2idA4wS+FGfSBFeVhMFZWi4J8x9DSdyawXbJt41uQ95E3ERIkaxQKWNSgxqIwMFYSLFi6UD+YCLDHWfK2YSjFOrqA5w7Ztwl133qGZX66N+CCPzFgzkGNp/cI8AQARuOaZVq4fywqexX3336+5P94971b2bHGMjT8Zp0Ep9cyzzgoDjj9esYF1ZTDNrJ727Tvo2tkzNBYokr2Pm/zAgrC+JlSW7Aqb1q8NFWVQRqtDy+Yk2oUCC2urKQhrQjYqmfCIhUCB5taGbF56dnYo34cqY43+LVMD7Ry+FszgZ0kOlVxo01odkIWrweWoAKUCJZo1NiQkyapC4iyg0TYGlkdJ7NbtX3CQkJBkp+6M0O1Y/fNQEmLBz/LFQqEo5IvPJRA1qFGJUuaODl+mS7kbA33HIgXRQ1EJFUm/C8SEOplm5YKCwgJONyg+ojIk05qjgJpQ46SM68dLhxY5yDjt6oTciw6ghNvULBItkByQZubpfMgZKbLYCUVUC8kf/+QntwoZIXAShLRYlUA3osM8E1AZzVZx6OmgCRoMTyqh6taBUuOBE9VDUxdU2zPOxPndGF3m+9Tqj4kmHQaCAWIKLFjQF4IWB8iAEwaEUwYNCicNHKjOZkpEeeYUFFBA8B+koEb+Odl7CIyIAhgpoCP9fPbZZ0qlFWqzvKDieydIq/unAj95Y1ZZnaygUGs1vXfNBsXOMxvaCaKLFhITHUACQp3kcL/8TBry1awm1COtIoMIBNckPJGSDf4/CJnMYKfPkKAK18DvUbKM7QR0xZYtVQwOGjRYc39HHH6Efh/d4sRb591Di8RDRwcS8wfl5Vo3R3XqpAQNWpNQyEhxSwmtgJQ4e9eQOEukiJkl203w3Fd/vjrMmTtX4j5LP1vaAOCAnvOZPMfj+vcP555zbrj0ssti8J+nxAGlP97t6aedLuEgVBQZlibxT+ppkydP1vfSrWNNgsjrAK5kxi5X83w//7d/k+ksRX5eHkkiCl5BQVSIZaQ6sZbTTAYUUQlc1RigwFuN7gu/t03rtqJ8Yg7PbCDKvZ06Hal1SRGHQi9zvsQpkvSP6RBOn64OKQks8wypS8PeVfe2rk7UDn7X0KFn6HmQwPJesRf561/+pvfN96QDnmKWg5fZV2bJzjjjtDB8xLlCSTUbJVpvtZ4JB828eQt0Hc9OflZFHoV/6irLu1SHUK2Q+VEjR4a+fXoLoU9G9UZHLRrEu2P9i0JK3IrG7Mkzjb3PPUFzVxcRxelaOsj2R0v+hyC9oKLMkpOgQo9dv36jEkaEImbPXhAK8mFHeB46+UFxuCLAcetPbhEFi3fKvuBzWb909Ni3jC5sWL9RBfX8eQs0s5TOENYWoi933nWHDlEot1VSUkX90TNrCcGme0mxQ8fyv3/3e4E+KlKV0AWrLNdYxZE5WIy7j+t/nLphrMs4WBwLcM/+CAwiscYTtbZWXRQLUwXdOwDAgvmfeF03bxYToZpQUWlKGH+HTxsJJuJOXF+ac+XaWFvJxxBPvhnvvBsK8SZUrIjAXWWF1G6ZPbt8zOXhlJMHhvYHddBzABBkHZFcOhb5fypwNUNKNxbRpqZaAyTWAJ7EYeZvOQdJSP/jP36hhKOyEpQ8U+CS5wObKE4NHXp6uOmmHzuBiqyexK4hb5BWADL7od7FM4UvyUsWHeAcxRSowNBFEXdiVpQEzcyLvcoH2Fd0K9hT2OTwbot37mig4ab5zhTriNHcE88KEE6dlQgsJ1DCia1jL0Ul98p7VEcldkoB4+h4bNy4KTz19KTw8ISJDcqv3Bug1N6y0tCvbx8pn9J9O6rzkdpfjMqQILOOEQgCSKLDj1/YyhUrFcs5q/leGC8AZuefPyr06dNLewAPSYpofFl5hxJLU5fI5wuAAfHhi8/XhClTporGmZeHUJUFXlLBgSJwfkFuGD36PIt2nHG6Yilry+MkzicURmMspRjQGET0W+bMp2gClKBTzx4nLnBP+l1Vth4gn+nbt0+48KKLpDLKuub7oK3TweL9S8iDIrllUXj3vXfDc88+L386hNV4F9wr67BN61ahe49uYdwN42RhwTqRCUW9pflVGKlLZSaAumtS5TUdGKpxsqThuVm9FcDFgmvqcOfni92BjyPn1dNPTVKcJaYl2ynyV4oKvp853VtuuUV5C4WvFVAbv1hTVoB0TDW7gqLBVgeJ7ZM6i9qL5IQRaE3sOHQ3RFuuYu86F0zNDP5k/s9ei9MMupHjaY45X8yJPn366mf5/cQKzgriCQUw+473tWbtGuWo32/frqLHoKrXlymbGeGWW34s0J37pQvPyAZ7lu8V+BVVo9UlZ7RG1mv4wbYIhU0ZZ8gVKIyqJowRwDFyQ86Qiughy56+9z/vFegtFl657c54jkm0ql3btooD5EuyI3v5FYHHFNAqYPdhb1ESTh1yisaQGJVg3ITFAUWYZ5HmjFkbiY7L3/MFYEOX9YknngwL5i8IX65ZF9q0tsE9MQhw4ogjDw8/+9lPNcKSzkDbnVjwynlxrq7JIkF4W5fr/dHcge7vNfaURqdk/RZrj6R/Qk6PDRvU2f7HHx86H3WUzjyumQ4uOTTNB5wJ+N00ibBwA3x395nxv/+1QwhPtTpUluwOWzZ+HUr3FIeaqjKZ0/PiEJWpq6kPlcxSgbiBnqmZ5IIwD2pRXr7+XUWNNiAqlfYuYjNSEHJz9jKqFcopzm40OWehgGBrUUffQRaW0WAXTImP7cPaKJ66O3Eu0R5YPkxSp9EB0givaItRRYrFmh5yog0I1ZO8upNvUaD2/0rzBXBzRc8zKsTjpahj8zKvwMZLrWp3ghqNW0GZli5ZIqNxEH3u3/Q8o1aiMBUUKGlDsh5uMUEpFRSiKkqcxBzxTRs3atO+8srLYebM90NBQaPvnYs2JNI7iCJ2049vUms/De9LkUzhyjQnC/pYsYyDhL/nT4IjhQ2HNvflYriigcstBdSYOPlxuSj06dFYTPO8+FUgLwT/rVu2hpdffkXzUwQCNh2SvacPHaoOKXx/7lEFljwBrULLrMpjjz4mXvvnn68ROsa1eQjbs1c6aLMyw2WXXSKa1HH9+4riDBLkzoXpVCDp/I8iz2uSxNUqn3zJnJ6uXOzMCUGOSrdJiVadZ5SqGOSNJvYclhxG7k7lxYPKR4NRcReeqRsupdUIOnDwPf7E40LCkUhPCC3XltS3+vbtJ0ly1C6P6XqMUHSeLe+Oe+SQIXnnYLXwAp0mK6kS7JDxt/ALHlY2S08iBSCXFA8gvi5u+Z8TWjylOGC5dj6HQP7Kq68I2QbFp0DgeUlRKyNDSBWHPx0VOmx03AABVq9erWeAZ8/QM87QrBezAiSf7CdmPnjPFFmIboBW23erIJSX2Vi+Y8fDlGzecsvNSjYJvHR/THf2uk4CIrZDQISBRD3ZG3Ag0wFnHRi8SLMdzMIAsnzyyQJdBwbRnmc9QzMqJGs8W66VeVYKMYp4YgBJokWpLDOeQCwKtyOPOFLeZYNOGaSDmTkbngV00nlz5ymmqLsk2vNOzS5CV6UYZH7wiCMOk/+ghTmqGjqEXD8iVXQISQL4HChrfNHlZ10oQWvRQhTKkSOHC8Fm7kqS9SoYa4V08m45eG047+foQtoUO9Yjz41rQKUteawhAtO2XZtoPZHmu73HeK4kHXQ8MK2m+GVeb+GnS5Q4QX3kWYIwE3spYM48c6gok63btNI6ZOZN6ouik3kGdOeu3WHVytXhoYcmaLaDfSdRqByQ/j2i695xx+161gce2E5/RxKBAq2SMmJpjF34InJdf/7Tn3WwuhiwyAtFG++FvYSiLbOwUPb5DGIhz1FULqw3YqwQrbYg3wVjwzy6Z74feOAheVrhheYOXpESv+pqZgf3hpZFzTU2cM3VVwvRN8PA3TmKZ/YogNqmTRuVhGNhtHT5itA0j1hYoGfJGijbVxr69OoTmBs8/7xRSqDNonEM4nexxiQkJkn7KPASZ5ZSoqrQpAraDBkKcmI8IN8vfvELxfE038Uzoxgnzh5+xOGa7b322muVCCkRr3AcUjHOGR7pm+wd9jnJo1D/5lDK7Nk2b97cMH78hLBu3ddRJdfdUUSyWFeAW/wOBKuIBVJ53rNLYiOJHSC/L2KvEv7G3y/V7yg+x3U5V0jexrYGIm4QI5UjSOiE2XvOiZbyy4PqCU2STikWK475UUxuX5lGNWCq0BU7sH07vU/ikb3J2FPEn4zw6stTwmOPPyYQgVyCAp31wh6jYGPfniALKsYtYPj4nfFZ5GLujFmwjRln1sDKlavDa1OmhSefeEpMCIN6PttN180O7TscGK644nJ1Vw8/4jDFDMAC5S4RQI21YAOkyfsyeIUH5K7w1dqvxE7AL5ZnxXsl6U8FIffA+U4BgRcle5wCgnXHiAgFMvFEVl2RFomNCqrM0Guh/Jlyx8hEhcBhZkVRE0aBF3DG9F8n9MQc1iF/uvNrYTQVhHHuj2JcTYp6j7Xg2SnaukS8EKlxobRFBeEKMRHmzpnX0NFnbQLASpG4sEAzmFB7OSN4L7Yw8Lmf4rpzD2j4Bm3Y107WI/AWi4DU0KBpQHFO8YyYGeAkz9JnhRkY9jS2aiyF4uLFi8RYATBHYZzfrXXWxFYZMC50nxJGyogCW9A6kwZChlSi1679qqHhoXyowZbBFEkVhCOHhYMOaq99s6OYc5E9ncZlYAqajiodAponmTAAmeNFFCtX6wXglfMTIJZ9z7tmn2KHM3LUyHDP3fcYDKhI1G93H3l2rGGAbXQ0uGdmycmJATtZE6nLypocNuwc0U85DxDOk5+ufGqxRbOjAaAk5xGxx3kwe6mlWEqPPvJoWLRocVi3YXNo27pI6wnqNmdp12O6httv/4nysnTOUB9YgdR+6XSUyS1VL+DLG2dLDzjwwLByxQrlfDPfeSesXrXKM/JR14Sck/+mCYVwFsKQx/a06jYxk+fKe+W58f8POQSF+L0C6mA6zZk3P+Rm2zrmBxSENSHUVIbykt3hmy0bAvYTFeV7wgFti0Krlq1DdhMP71Pw1UG3jF0+8fN5kHlsfHyoEEFAgRRUg+F51HssvSyvERLgnJxoDsocVlSyYx4oyryqnKDwIuGMBV9C9blh/o0CTr5ADP42s32C0Q4XhKInRDqjfV2MbvLU9t90PGB3QtL8R6OXYUrO/+9a2sWmjF+1kCy6QCbAgc51UBxT1CXDd7WKNatQJ2npN996Ux5IxTuKVYCmhEnCDNnZokVeevllotkgMcvfMTQqQQxmxKKfDZQovFEoLhlC/+LLr0N+nsUmCCYURaVllaFb105CrkAn2TgEejaikiINInuwOc0SpmKFRI1nLYUu+b4Z+UmLNBXSmsERNcc0DUQd6OBoWD9Krtvc2J9BwsC848svv6rNu2zVF9p0Pbp21qwJBULvfv09x6IvOrk1DfOmoCgk6yA1X6/fFArzPVzNJkv0ODYhAQsVLA7iPn17h5qaylC8E8Ee5K09H8V7IbGp3GdFUZ6vC6bWWk+N3UmbraprHdUQWYNs6ESVBaGEepIMXi0znGSsPdvBFx3Y5PPmQ8f+jOnnoApBGwANlzFq9EiU0EuNBT6uvOrycNedP9VB2rSgsIEyAE0C9S8KOM3haQYM2lstLTNa9HJg9qyhkWR3B10wUkyRbFphMPokRYomCShBMhUF7BEKtkcefSRs3rxFyTwdXpLyPbuhdzZVsfrTn/409OzZS0kaCQMIOMUoYhN0W6DZIBOfjJsZQF/06afhpZcBOWaG5Ss+D82aeuie36lnVxfC4MFDRHtEgRE0kOeqZLOmKhop2/IjASD8e0roRGPJwFMuCh/hQQj5vb5eVBvW55/+9Cd1NNkXzP6gWsnMCjEGNE8zK9m52nsUhM+/8ILWQppnIB6yHjiIKCCZcWJ2EFP7nj2PpZ0dli5aIkSdjhGdftM/TVPctQuly5rQ7oA2YcyYS8Pd9/xKQi2suWSsy3oHhSehRL2U6/jwg1mKaVwfcZXCjaIPFPWozkdJTAbKKPurssJy2GlORciuBDxM35RBfDwUtU7j/GjTwmZKPDjIEdD45putYeDAk8IpgwbqIGaNEt+sBG31RmYuWa/Llq3QHNj773+omQ/+XkBhTY3n2urqtGdRU8UmhwRDEuMCJoj7daIrkoyvX7chfPrpIsmBr1y1Okrte06KmNnz2J7h1ltvUWHI7BXPlDXCnJJ8YlGzk5BJfSjesVMF4X333d8wQ+hioYkOdWInydj1149TdyPRzTiHSCaE6lOIVdhrTTPwzZo3zHYQ67nHXbv2iJZKsovlCXuBBJL7plsDFbDjoQdLAZA5RcAxCgRik0zh4/nCO4JijBLxvPkLNF8Oo8c0dXvfcY3MhVGIMDuI+AZKc6xpitWSvXv0jhJLhDjE32tmPBPD+HIZvvMOWXOsNYnwMHNZX6/CGcoo1O40D83a5X3xbNnb2qOXXqKzV2dYtPhpTNQN+HIONXZt6nStUDJZhyhv/uEPv1fSx3PiHkkGAc+Y7YVWdskll4gJQ5wx/d2iKwZc49x2lO93kupkzxZO7haDyqeRCf4uzVY6bjPTA50b4S/2CGcaHpBfS1QHG5WP584LrZq3VOHF+5KASKgTTe3cYbZZaNa8UACogTXPAe+rqJKY3IsvvKSzDZCVZ5LEniqqqsKoEcNEzxs0+BTNVdIBBfHnM5K1CHtF83q19Z6vrKgMK5avCtOmvRkmPT25oUPI/dhPtCwcckiH0KNn93DttdcoDvPcrI5eH+2STBNMYzfCBiIIKqZW8xZhLeIl8+aHx7HUWbIkFhZJe8Gq47x3gAmk/0lqsTVibbH2iJlOnMuUMFNAoChKXKQIowvr88jFGl90CI8+5uhw5VVXhJ7H9tAedAfYjQXlZBLlsFeGwN/IxhJ9vqwsCnDAcED4rVIxA8o2751C10ympqK5o2qMHy7sBs8WEkMQxdsjdsRBHTpI84COZWFBfoMGQWORigpksu4xC4OiLlnU+Jr9rIjZKCqzx8lzoEKuXLkinHTSQM0CJz0C+flFANaiXLUS9uEcePzxxxq871KXlwKloiKOb1GkZsJystJ7RZUbIIyCUUjxzlk/5DWAmWaNYbFhnQLm2m+55aYwfMQwAQr8bnd8TVsnbnJt3KOKJwjUuwAAIABJREFUYgnp2LYG8KNF85YquOliMTNHY4AihufOOuA9ML4BEHvbbbdZOBBRoajL4VrALEOKdgDphx+eIJGur9dvCO3a2OINsML7o0755WWXXya/UsQX7d9pEIBCVJ6epWXa51ad9TMh5jEfiwgkHc1t334f2rTyuBDXjAgPa/DGG8aFk08ZqByb50Hs4b/JAYhtmu8rKtLfw04SLTsEdRjp4lEUMztMviDWRGTrsH6JTYBEx/XrJ1sLhHa4Dz6bZ0FcQhiNeA5wjwozBeH7778XFi5ZErIzM0JuHiOA/2uH0AVhZXlJ2LXj21BRtkcdwvzczJCXkx9yMuEWN1GhVwO1jva2UA6MRBgqJkC42KM7xgwh84MVlRhD24ARpVF5rOXmim7I7JFnLxyYvWliR45OYjTtJgFPvP7kWcdL4JBIKGOigaagnj5r/0IvdRmFzkT/nP0Rkv0LwPS4NE6/f78/qnN5sSejZ3N2VQzGAoJnQHIgWorofaZ9QO8EzZ069TUhIZpPELpjSWwWN8EQpAGJXQ64RGUUhTVKvKuLGrumiG08+uij6jZu3bY9NC00H18UVB149VLbO2Po6aKakQSRUCoZQtY+FYSyYjAI7DkxH3wcusyd8fvYiLJEgCyMT5UMU1HIcgIpWlEcHFc3Sx2S6PGFFUZTOhYZmgFkMHvy5OfC5s2bZDRPAD744ENCr969NUd2dNeuDZQW1kvyzCMobdm8WTTFLZu3KCFRcMbqI6pGsjZsz5EplVGSy779KAhtO+HZPSOFqYhUhzDKR3OPdFKE3slvzaiUEwSrLDbOpNmeJCUWPHehzUqmTanh+9VFjqbG/FsyOk5zLRys/E7U80CiHn/sMdExk6ojn0/gYu1S9EEnvuOOO0ONhF7smeOuea6729qXRg3VPd3PckXzQbHTzNpLB5ZpDaYP836tXooAlAEWkkD7nyHHjIqkqa1PPPGErE24Jw5PihDWDPTA3n36hGuuvkbXgXQ19JUlSxYL2Ro48GQF6MMO66guUaLG8H440B64/37Rw77bvjMUFkDR8SwCCosk1/wsFCc8pKC5IL5CAuW4YDU6gr5nsixmkMAbKKP21LN3k1QZs4ywIl0NUkfxihpvu7Ztwk9uu1WS1zYUrtG8Agcl655knOtFQZT1Cb2az030cg63nTt3q+OFqf05Z58TDjm0o2If/k5I6ePjiKqbZ6b5He6IsU+7de8afnTh6PDjm24Iu3YXK8lnr1r2nX2FSXOtuhPYWgA2kezxjERhrqpSsnVMt2PUUaXIGnB8/0g7hQ0ALcbgQEqctZ6jWFEDfR4hAIbtW2CrsSN8/sXq8MLzL4QvvvxC18s1XjD6fFEzSXbZ56LZQUmSRxKiKflC2Cc/+5z88kwDowvHjGOVklHeGV1M5pmwjCAmkbwhgJG6lyRidGJQeGVNvfrqa2HTxs1iU6S1znWT4N500036HDp6PFMUFekkawaIuRm1PsxomDnjnXDvf/6XDmTiOomGitvi4tClS2fbolx0cejdq1fYuWun1hqxi2tO8uCsASjF/F1iT/AuAAcQUFi75qvwt7/dH2bMmCFAgsLJnTC6pIiK7RRFGIonNgB0Ckl6SIql7hmLPqw3FiyYL6GLNWvXhuoqd7XSiILfX5bExKDOQ+si+duL0lyGu9eOP54lEzjKvpEBueMY92fJdMBU02AFCjDDqb24L/zqV7+Wkh3PLwFgxFnOIdRFSRhHjRyl8yJ1+hNA6xkmm89L0EpnLkBtEIuBCwP0fHv69DD5mcmeicdOAxXo6mqdqXTbR19wgYrPI444XAkRXU9oscmwPFZ8WuWK4bEjmNgf/Ltjn9dY48HfCBoDmrhDah+19BzwxHziib/LboHisFVRa10jiSL7FKn+K6+6Mpx33sjQqdPhUnqkQ8g1ENNYxyStixd/psLy1Vdf9RmOOTmjNZX7wr7KqnD1lWOkLNijRzetLdYfM6epQ8g7tE+hBYA4b4mVzOsiePPU3yf9y4Jw0GCk8s8MzMYefFAHAQYUXWJqNVAp3cHaH1Dn2QkgbdYifLZ4kSwKnnv++bBq5ed6n0lUjxjAOuPv6OCOHTtWuggwQtjXrCsSd3JCkmaSY5JcmBMUhJMnPxvn0GBmRZubUK9u5qmnDQmnnjZYAiFSkAfAUt5FMsPss1kfWlPRaklUzThDmISceGZWgjezSMJDEiUx0LNt6zdh9erPw8MPUxB+FAtCCxNZ3Ccovg4fNkzUZQowihC+JBzzD+G1pBWRRnp07krhEnp1YjdF5fssrNWqNGf6zDPPyK8UoBKmCl64dEc5K9gHSX+AGEKcZ/4UfYUPPvhA/8bfU4BDkWTNbt/xffhm27ZIiyxUAyIVferQV9eo4845s2rlSlESWcv/qiBE5Ozcc8+WRRCFfQUjOXSiMq0sS56RZp/tscwZy3tkdptY3SRMmvS0CkL2Ee+Ad8J9NMnMCJ27dFYMYc2wF2AkWKDGnWs3dBzLmHlETXP58mUCjQEmeT/uxnse+dqxY5U74TkJe4A1Z4afR3gS8OMcL0/rkbyEvfTJgk+kjO1c+xuBMtwkn++z4YRwxZVjJNSHDkNtnVWWxX5Uw8pCRBTB7hBDf92nzweIe+NNQJunNVLGmgJQt61crZohnG3YewwcOFD7iCKU8wmQjDzVPrEAnFYVhxkwceLD6hJv3/6dGWHZP3SGsKYyVO8rDSV7ikNtVXnIqK8KddUVatLkZNFJyQowmatIrDBLz8kOmapaKeg8O5jH/IKU0gqkOLpvX2XIEI0GBVK8AC02weHWUBBKvcyzLSkhTBQ5dZMkyuLOinm+PjydIFdr4fBC5eMRA5jb2iSA0RAzcoLTIvLLcJLrg86ter72//t/VUfb7NUy9hrcj1QD8/EpICob0DOugeslwFG4kPD95a9/DVOmTFMnL9FMQSgppkAmoEmCDJ87bJgGRyVnGznTotzGLhWdT4IpqMJDDz6ojgXPwnMriAo4ueP/Q6k7d9i5mkdIxVIytFWxQvhXwSMGvpI7nmVqmfP7UxGqZxWTjqQMlp47z4+kRQgXKJJ8V+wjxBdt97LyfWHhpwuVDNEtTeIDGp4tyBfFhC4Mz4EDn41FkLJvFR1pt+C5X1QvQVd1kGeausJas5LkHj37a8Yi03+20BuMd1OhmIKyUUMMdv3uQcDUtYOqKj+xqLqIAEUUN+IZJvosG9mUH6ORmrfbr/Oc6CFSrY3zFqIqx7WmLkw0RKZ7wmHz7jvvhCmvvRY2bdoqpch0rax/ikHm7FDkxOT5u2++VbC2oIDVUU2VRIjJFCIblxut3d+7Mx3wCUiRKXVE1L0WnCSmw5RnxWfYVLtUBzYdQhQyxQBokuHOOPOiZaj+9QjH9TtOFGCU4iZNmqTZBq4BuwXQVEAPKG4cxKa/OABSaP7mN7/xnCoUIJms+j1xXaik3ooK7VlnKjBy6Gr2UMWuh+X5PJIxxxZmf3jHXp8AXIBYrBtbGKBsZ6NpKCyYbeOHxGchakJXDUEOAnXaH6xn9i4HBQUh847ag8TAXIAsCyAkgR+61cwG9+jR04hrebk6UhwES5d8JpVGiTCIjm5fQIRymKUbNvyccMHo88Lekt2KnYqJshOp12FFYaGCcObM8MmCT/WMU6eRZ1Faui8MGNBPzxvj3K7HHB12bP9OSUtjImwKrenyUGig9TRtsCDhAKMz2KJV67Dwk0/DBx+8H55//jklF9BYrxl7Vbj88ktF4WYvkcAkpoAUMbMZ4K9UAQwNDCVGobF6TrWi6vB78UO76647RbOD/ofoCdfJ/qaA8/wtQEdheOXlKRJUmTNnXti1c7e6IgAnPHPeP/NKKL8hSNCuXWt1jrDCIG6bZsXMnNWwQawpLn/zm9+q4805ReLFFvjuu+/Dccf1Ceecc66sUZhJhFLFujJF1TFcokUUhOqQOakkRki1rmWLsObLL8O8ufMlQDJ37gJdg8BKmSOz/kgky8OJJ52guI3wQaJhg6obufYsIoq0dM6efnqSCk3N7qmb76SZ5wUtCk80aK7sb65PVEVZKdRZ7j7OnSeLCc50C781AqK6zgaqvQEuqH38rl//+m4VhI43TvpYy3QQELKBIsheJ0mj2LDIBKCiO4IkmhQ4FM2ex7apOucBAlPMA82YMT3MmvWxno/ifBxm4xLZUySMYkto/t9zou4kGdHVuR6p/7wX/qfzKqpXJwAkdceTSbXojiiU6nnBfiHfwW6h0faEQvDBB8dLaIJYTHxkTVOwwcIpalUkz8rRF5ynzkvIqLNtQRTQgxGxZfM2KdwCSOBFmOI1ZwVnKabdd9x2q0AwCnveRxLNoSsosDAjaC1yzgFwFhQwi1Ueln22Qnvk/1UQXnrpxbJ36XpMF13f9zu267OSsA5PUAB0VGp3J8t0TL6nWYuW4aMPPghvvPGmZnC/XrdB71N0zCbuMvN9qCPSrb74oou0plNHT8l4bo51G5D4b1UUdnxfLG9RcoTXX39T1wUbQxR/KePWS6X5oot+FI7q0kn2QuztRPd1V9ggD5iH8zoX90kAr6qiskH9kr1g+ibXygiUQW7WMrGc7tOKFavcIZzlDiG5LEUDAlQATJx1I0eN0Fpk/UHH5jPICTgP0xktkbo4l91IwYzUzRgzyC82bNggbQWASf4krg4bNlx7GeADFlOyd0l6Bcyj0yWbNesjgcucJ4Cv5H+cx8Shbd9s02cTQ4gZbdu2kwAac/goqdIEAKSlMGGmddmy5aIDsw7T3CHPi1GGG24cJ8CdOAM4QREk4ZIoauV9Z6aYZ7LZ+8xlUzu4644iKEUsYovEYp4tNHzWx/HHHx/OPPvMcMHoCxQnYEqYjmpw2M0AlJbLxer57W9/K5or/84z5Dkzf+t8IDvccMM4FeywPVh3AH0CegLnKFRvCw6KEp6VZduJqhoxEaGKYm+E/QQzw/JEhub+D1uXPr16Kl8/7/yRonKWlnn0IeUciTbsvCONU/n8Zh9hm/PalCnh6UmTVOCRh5JLqZMY7Sk4i2ApoaQsn+aWLZUXFe/cKR0W1gIdbVgp6GzQ0bzv/vv0rm3VYvDzh3UIa6tCZdneULx9W8ioqwoFeZmhsnxvqK5ExCRXtNEMuk4UQBwG+XnCVKEcVYPGVdeG/ILCkENHj5awKJSgzDnqJibKKJvIUtNWThJCyGBrTERSkppmlFJByEa2SqMVzlIXDKVIgkDiZydamZJ3zQsgUW8aoHjUsVuzf/H5z4VfQpidC8cZu4ggym8vdr0SFdVtcZ6B5w5pM6sYJBnPzxf6wpwBanDMQYCGwDfnWrh/klL+mwOz01GdNDx+yuBBoW+fviqGhGJE+qUTfA+Fs2EprOgQkoS425fQMB+ZLKpf/fqXoual7oYTglhgsfgTNUb2E6bf0vUyzcBnKgcNvzsN1adCxwWVk3ioUpo5lGKr5yoJpjxrocC5eWHDxo2SiEdyfcuWLVZkg0oQ1avk0YUnVS5zbDZ5drfRA7a203DHABZCOnRMBYGKwCHvWUC6TqhgYcZ8+BEdRZFjDTkZYdCdwXH1iFQ0maLj35XmSxOinDq1rCWjTe6gyCIhPhsl0rE7l9aUqLkSF7AgQQIeXNg0os8Eo5atW4enHn8ivPjSi2HF8hXyrrLBqIve3Xv2hjZtW4s2MvqC0WH06AtEy5OPZ1QU9cytBVMkCiT5d1Os0jyU1uh+wjepO9SQnEbJZ798f7ngdSeUjjfIJdx0kgBU5fIKYmeae91HQV6qriw+R/hlslYBL/i9IJIYyTNHwiHF7yfwIqKhGdayMlEdUC6VsInuxxQb3js0kqOP7hquu/Y6Cb2wXngvVqjzvI/WsGbfGN6mmLf8tdSBq6wICZWIWShJsWfaGJj1gPchgh8ff/xRaN2G532i0H2KWIpO6EGsN2ZeSWA5iKbPmCEkF6osSQIFEAU6yQIHOckqnapRo85TJ1vzLZWV8lRDLCMVIJ6ZNaKMIT0G9BwyQ4YMkh9f+T7P+5FwOeko83XkeJ4TlUySc949CCP3zrMoLSsPffv2CueNGiWVUry4tm7drNjL70yxMVGkRRfLc9fdXkz2rVQilJ0bnn/+hTD19anhs8+W6v7w+cSDCSYCHQ0P0yPa5JkzDirWD10tkjyoN+ogZIJm0oXi/eHlmRUO7XhI+I9//3kYcupgrYfqau85/tvgE/5fmE83DxMmTAwvvPBSWLdugw5u1ibUZQ5UZkwHR4pauwPaSUmRLiN5It0jJ5YuCvjMFi2KBFZNfOTRsGTx4rB+/ebQujVjCjaWpgMF9Q90loQMUMpUnWYNTI4kckCMpcBJIjI84zYHHBA+nT9fs4MUxdiEsE40G4JgjLoymSqIBw85RYkltgMADGmuimuRiFBuQXjrdZLlabIygbZGgpLYK6xTnjng2vXjrpeJMXQuEi2+fJ3RO1ICZRbR4lroaDP/TGJIvEpdFJJ2vig6eb98Puvmnnt+oxlC9qbO57zcUFy8S9YpiEUxH4yxOuuBQtmzyySPLowoWsxuoHAuaDjfWYvQ50kYSXA3bNgcCgoYDyjUXoc2DBjEeXnNNWN1fxZIwhoHdT4njp6ZhCoHLd4qlvItli8x92vKVeoOphzEc2WmYCWAyTREKIWZih/EZMSMJk58VGqePBeYFCwyKJJNmzcNrL1xN1yv+SU6wBSEqSPL8+bcwsT9xRdfCQsXLhJlzIAS4CZz416nd955Z7j0sksEkvDld4wIHjOjVqbletUlw2e2oFCJ4mdLl8u6Z/Izz4XcPINVHhUwZfTKq8aEK68cE9q3P0BxBUCC85G9m5gsiS0gnYFIseW5kePAGIACDsV/2WfLZZTtGGf6I9fDe7r44kvU3cA3UEq4MmZ3kUFSbmDXYnx0vGEfAM59tnxVaKVuWK5iEddG7vXzf/+5CtlmLfDi85qWUiTCa8SJDDq9fl9WTE+Ared8+R/7yaOxZsPorIjaCsmShnm7zZu2hM8+WyYga/bHc2IhYpE1+fc1yfB85PDhosTCRgF8ZrwkeVqazmrtAPJU1iC5BusrMY/278ByXgI0Ugxy3xR2zOMOHz5COWUSNCG/gF4Kw2zNmi/D/fc/oJ/hdxGr8J6GXojVibr6+0yzTMAIf4rJFz2kuRbyEUZziPMAT4i6NTZNPEpCXgJzZsQIz/9DR7SVp9lzWru1tqSzJJHfBWAJYAU5AjEUD2PoourWx/EU1vVBBx+sjujgIYO0blABJ37IAi8C6Qm03LZtq6yp8ESlAGK9NhaEuxWnKFopBimqGDHZWbxDbKwtmzeJ4YSoHYbvUNV5r1wvnXueF3ZxjDfQsUa7YsWqL0J+jId078847dRw2ZjLlCt07HiImGhJ4VkiZ1HRWMBnZFywPrlG9gvjQegrJGsV5+Sm3LIH5T94xBHhzjvuEC1egJE+M1O5uii/FZU6o1lXXOvsj2eHZ597Lnz7zTYBLrwvFbs/iDJaWxVKdxeHdWs/D1kZtaFdm+Yh1FYFYlF9XUbIxLw5K1sFIdgbhxS0kwrU5mL3BBEZ/AmVYjObJWEZWsdNQqWMU+01ZdlshjlrRHlLqEOq4k3ZMEJl6gTzPvCZGRB2Ry8peCqBoRKP/oB+8O7Y8L18pqhwkSaSktt/poimro46YaiIRlPm1PHh59LwLgiHaSfuEApFjLKwaVEr+Qf1zctTWxc+L8phIMMk0ha2MDUvsmT0GQxH33zzLQouCDAQCLhHvke0gihEArIONYyOAPMb3A/BJ1FgVCRHW4S77/61UFrL+KZubCzGmSuLypXIjoMisJHlc1flIobfTdKTjzqZ0BN3KtOzJOCpKK6obGiPp8I5qVJy+KCguGjhIpl7gl7V1HjOqVVRUWjfoYM+l8RLnUfL6TWackoqDPnfFnreGzdsjHL5PlBdNFg1UhS4jHpJzd955x1KRloWWfkOKpFURvFukliNnwmHpAte+6CRKCT63D+vp0RX5v4T0MCzjtyzhi6zCss4a5GooayhBFSkf1PwiknK7//wh/DMpElCxkn8U3LCo4AWANVm1HnnKdCfOHBg2B3RIehtrI+k6ighJ6xcJK0PfZKA4CFl+StK/MlrT53X2C3nWnxPTry9/uOMbNznUCUAN1544XnNvy1YtDQ0K3SSJXq4kNZ9OsBAHrlPpJFJdDBkpkPGPCvoH8ldQ3AvxPqhMqxfv07CKHhTMkMLeKI5uNISJWCYqiOmo8HqY3vGPQ5LAeVRU0lAKi1tb7aAOkJSyhSxzR0QDfubLkoSx5+se6Sl8QKDropUPBRLZn+gBJmS6o5BUavWmiNhhhBKG4bS0GxY82YxmB5NYYJv3eWXjwmnDjlV75F9jdExdNtnnpkcDwmr1oqmJwXgOs2sXXX1lWHAAKiDnUJVNd0Pz6xJOGP3HhWExBNEVd6ePkMKvABE7C0VhFLlw88J4+nT5MPU/7h+6uxxaHH4psNe/o4xRkjCHtEUJSyZ6paxj+nsAUKh/koyhAfYJRdfFPoff1zocvRRcZbTghliNTB3JXXYqrBq1WoZd0+c+PfQrJlnrfl7zYJU1YRDO9jegwQa2wl1O2pMt2H/SvwKUYw6GCK1YcL4iaKLUhgzX0dRxDsgBvTo2UMGwaw1TIiVMNbXhPKyEqHkrHFoiZ6NzlOBKT+spydJJOnLL9Yq7rH3du8uCSeddIKANfYe+xBAC/AB5gUdzEQNYi/xMwKDBDKgVpgXWrdqrY4wZwDJ5TfbvpVhM+9IYEZurkR5eNfIomNrwfNRMh5ByFQM8+dTTz0li4KFixZH5W3TcunkQVlNhs50FIj/prhWaSaT/ankOgqRAJ5xjewffpaiGrohv4fkKU8Jhb1ZU/LRrGkzrVcSUEAIYjprk/XEuqTIRA0PAGLwoMGK6xS+nN1co2wdAA4oUmN8JzbT8W5RVBS2bdmixJaEkbk0OhRJuItCh3OVtUKhcdGll4YtmzYKeCUOAmYwAwTtkn1PPHcHaJ8AOs/Qu8BNnsPKERoUzU2j5QywnYrBPOcNtn3iTxRuP/zwo/DYo4/L74/Ogm2pEJSpCh0PgzbfW3vupIEDpGhI3kSh6jVjqtdny1boM1av/lKqjk5mnbynDtrtt9+ujqs78DBlSvRMKAQB0+S3mpOtGMrnUrCTJ6DQiTH9s888LyDFgHKKf3XhuuvGhquuvkKzXxQZohDHxD7ZnZhC5/EDvlzseSSGNQpdHmona4DfyQxTArZYN8zwUtCici410KhinbQfBDjFOVxogYBsxGFAEzMnWgg8oiAgrkERvfUnt4ZRo0YIoKupZazDXe90LpuB5ftMSueiF0o0yzkb56Z+RswY5zVJZVTd/7x8dZPoWK5BNGfCI7K34UdgYrHf6Arzs4jkMPNLF4o8g1yGOJ2YGmYu2ApKapOaeYTlVqLfw/fx3qCrw6QhT6Qg5otcELo6xUCvXr20Ds322qvnD0i6atVKzc/BVKHQIl4DlrAH0d+wz6uZTv+cBydVYs+QmwrLnuOdzpk9Vyq//J0V2lHmJDdpEu688zZ1Rdu2ba1uOKC79wijCuRxzqN4XhLNqqKQRH22Vfj6q3UqhJ577nnZ8BB7uCf2BQAqo1NQ3Y8f0F9e3LJxKPee4TlyzcRn1jkjHu+99354++23lGukhhJ5KM+IPAO1ahSbeSasFZ4X4DtrFjYOxTa+33gb20alTp07zkTWHDPazI8Cgs/6aLYAJW6Vfc5c57hx10nhuHWbIgHD7pbSWWfEy6A+18w5wRdxgkIT4UDAZDriSTWftSXgTkD3Pllz9TvuOAlnHXXUUQLN3Xipa7AyMi3b8+MwnN57930xzgAm2FsS2Pv/KQiLv90aFsz7OPBeOx1+cChqzkFQEMpL94U6zmI6fdAxM+pDXkG+KKMgrRIcycuzcTUdH4IiSTrKceoU1geGojG0Z1G5aHEinjpAVjKsaRCO4L/3R1I4tBMljz9duCW+//9MavUSompaSnglVU9Rup98r+cXPHeROkAJPUy+RPbrcZBRpa+Wtw3C/7l4IPnWgH4UxbHSWpYkZVGTmzN3nuYD2LQEbvN93ZUSopdfoKFrVNtIpi3sYOEaCmINlkYRHAzcMQOG4gTKwfOhW6VFJG+bMiWlDDrjZQW1LgkycO1G2lORbfoUCo8EKa6bnyf4MmTN/0eQIqFSFg8whTctQre2a+OGRVoYPjPiLXSMQflrlLyQEIGwFBfv0ewpnojMDBLsCEQbN5lSyGclwQfuSdSD+nqZqbJJ6bJiumlOuSmRBB2jnuVKCDoeemj45S9/EQYPOVmbs6LC5rB4kZEU8J50ryWlMUCaEinRlP2mSAwGJNlqgwHyhYkdaG9uH4z7i+4kdSuptOJJKRXSHCVimuOEjoIgU2FE5/9RoNxzzz1h0jPPNHRCQRrTnA+HMQkQCBfzoEce1TnsLi5uQPv4Pu5fUuHR+1KzvRS60d8L1Jr9o4BJByPOutKtIsjw3pL1Cs9UnSopcYK8er6Qwxm66COPPBLwkFy15uvQomm+EGnz8e1BB/IvmmucOUTFceDAE0WtILE+4ogjheqbNqw0Q4k6yCjdLoI89FhmAZAjhyK1Z3dp6N2nl1RLmY0C0ZMpekSGTRXzoZ9QeEleoyyYZPSbNhOYQ1wqLWGGAF9TOjUI1pSEP/z+D2HKaxQ7u9Rhgi7arXs3rSe6OBxYfB8JPocsBxFG0uxtgjdzdoAUnrPcpQSfpBzfRwQwWLOgglu3bJNf0gsvvxjyss164FCU2i1FWGaT0L3bMbJe6N37WHWHUYe0rDrfh2hISTQMzg9rvlwTZsycGcY/NF5sA4ojAR811drHh3bsKA865pmGSKhkp5JdF/5mNyTqc4PNjWbksBJoGjoe2jF8+9328NnSz4SUz5j5bijIzxEdiX3Wpk0rUfrYa2km14BEUHKCaTqx7/Wp08Jzz7+qn3XYc+thAAAgAElEQVSn0yh5WWVNOOXE/hIRGDr0NCnQ6n4xW8HouNTvmQ4ZAhzM4jGHjDiNqL/ZTmbEHqir014BDLr44otE2ydp3LptS1i79suw8NNP5BtFoU4yRVENFQlaEAUhhQjzYMQWJV7lleHE/n01Rwri3qlTJyVdzMtA3dq7Z3f02GJOxPR3UexEm7O6NgkEfrEPPTQ+bN36jd4dMcBUzhp18/r07SUUu3OXTg2MGPZTmsMhpgJisC8ffnhiePutt6W0yXmlBDUKVAE6kEQMGjw4nHnG0DDghBM0Y8ueQKGSPUPCCvsEcIiE4f9Q9h7gftdVuu9395adCikEQoA0mgIJLSH0jnRQigXUYxkYwRln7tFzzr3jOXN0jvOIM86oIGJHOkhVWkjooQVCSUiFdNLb7u34ed+19t7ouXe4eZ4YTPbe/9/vW1Z517vexd+TZKUIAnsoEFcq2fY/nCXRikVJhB1RW+679z7ZY+4sezx8+NCo+A8tF190kfpWZ86aFcmXq3f8XFdjfO8FCkmZuUVUKAJg1LixASTQpr81K5gFjGGPx44dJ/oUQTg0XhL0DP6y4m0VcFf0MDHqjQ7WTwJ+Yg1FCwn/bWEgBN6wha50KREOCXr2FwVPzhtMF6ieN998S9m1s0XBKQketoV3mXnczHLlpz8tUbNJB0wsPb3oKgAW1IoaBqDCmYV2+k/f/V5ZucL+DxCMs6PKeA0V9kbNoyTwxH+x/rt27SiLFi+S0ixjhPbbb6LOUPYM46/xha+8/Jooo7/6zW1liBJCi69I4GL40HLNtV8tV1/9OZ0Pkqukl7k/zr1j/EqKoUSBgoInwLKyUsIvv/jlL93K0dFh3QR6ghkPsccesn3f+ta3ZINE7Sf2ClVPgnYYQjn2gJ5keqFhU5Hg85yAdeB3VJSx+bAHGJ1z5NEzZKc7OxFfc+WP80TBIme+2blbSZz9FVshzlCCofSrGSioFWDH/bAqdbUEb3jWrVu2q/f3oQcf0d3l3wAv1O9WWVkOPHCaEv+vf/16zfckscsYJgsQPIr/zoJ+jB3gHmJDWG+YN8yOA2xDvIT/T/8fbBpYNQCqfJ1B+3b9yTM0j9ij3HfX7QJmGDfBvpA44iMREMMvcb/cOuFeX7XhRPzrJH+gCEPsSE8fFTGq87Q0EJ/S/8o9kihdRV/5xt/9jdgzo0fvoZ4/Wh0QOnLxxD1+2PekslMEwM6OGjVaFHBaTnheYjlsF36IMwtllYrdf/rSF1XdVHwZo3QAHBx31ivRZT0Q1kKkK89fVvx5J2wFNG5YHdCMr7jico17e+zxR8t3v/Md/Tf3C8Em1nn6jOkFsEvAAKBmKfr/fC5JIfbozjvuCj0Nx9vQoK+59q80PgVmBPuPrcUOmRZsVpaFpBxDQjvn+V/8U88/dwNl0R07WwWUChDSGCbYVi3lggvOVX8qo9gooBA/EoMY+GmSLeZeE2Niv/ANzGwFWMDm4b8NLn1Uymh3R9n8wbryyvznSk1Vb9lvwrgyclhTaahrKq0t7aW3q5gySnWh9JX6Jvf2dWGwgl+OkEyf5vzh5CqUHPInFFMEaaqkbNboQJoMX1L/rkR5HoqTwESrc0ZRJk6JTGWC1k/zCJGV/LnZa5f0UQfKViHllxGagQQzKyd8jYNZJwtsnqVyQzQkZnJ5sC7OxUIhmQC6qRmqmhMIPo/PwtC9NP8lld9BvpYuXS7D4/dy4IyBxaCfcvLJOrR77LmnDlL255n7bulvDO3K994rN//sZwqw1q5b5wBfpf9EXjsUBE3cb6JkkEk0TelxX5/60qDhRt8O7zB4DpXUCRkLAhoT9EupicYzy9iSrCAdHslVVhNB4UBNUvACyWh43ffec6/kgKkU8v1QBxEFYXAx/QUkJzt27XQFhqRFVSo/p3sAvB7IKDMPhqQEh4Xxom9VCaGC6Q45VAKi//pfv6WBu21tKK7uiD5LB978LAIB05YdEFv5zklUDm79EJ2D/Q5gQ0aVpDgqZ0mnYZ8kjU3FNHoQueA4fgEA7R5SyzmBCsYcLBIejCL8f3j7qgwweFVVbhBQAxfMHGTOEfPVxk+YULZu3qx9FXofQZXPVU2M4TB3X72uonp1yCnw7FZbRQCKYMeKqkaCqfaZRuiE0Gic34EksV1OC3oGVJLNW7aqipDV4IGEkASchMOVXZwZ+02TOIIz/c3j6qWxwAWy8gytf/6559S8zQxFjLVk91tBxbp1Xs455xOq1Ow7cV8FXiDv7uOFRdCrn02Qwf1SEKt+UN6Pvlqauj1snQCWYGP4sJGq4iMcADKNAA7vj0Ii6w2NhIAZ+iJ9JrtbWjReAmrUk3PmxDiNu3UeQP1ENO81in7GGWeqH2z06DHqo+US0oOATaBXFKVdevNMg0dMAISf2WCN5YjDD9PYBAYwNzbVq/8t7WTKlpOgU2Fe+d77EhP4lx/8a9m6bZv7eKDmSb1zp6qpOL0zzzizHHbYx0Vr4W47UDZ9WSYmwJCshCtQkijKkPLaggWiKTJ7kUruQQcfrD0liaGHhAomdoS7RKUpnSDvjpAWAcZjjz5e5j0zvzQ1OIEhgOPs7WzpKBedf44SOJ5vz9Gjgr4GS8Ez8LgD2EYEaf7wyKPlsceeKK+/vlDCOlBZ2dcUHqEXm2TkrDPPFKWKtXvmmXnlueeeKS+9PL9MnDhR1Ssqzsh0k1RSkUAt8sknnhBqTfLJu2zZvqvMPHqGgAzeF5R2/fp1ui/8bM3NAmzBRgXYogHh0eeCPUScgXmdzNtqb3PVCR/HmUWECVbICSfMVnA+Yd+91d+iVghVDkxTJ5jauHGzRqEQmGBPudd2Db67fCb2hb5JKK7Hz56tvYeCzpmBYii2BG0OnQZiuTMaZdE8JGYuhsBbUNv1AVlbiPEs2AiCsWeffUbnDtooz6w+vs4OVVY+8+lPl1NPPU2gn2YP09+nHse0tdgnWidgrDjZ5DmonD5w/wO6V1TgCfoJnrhf8kldXeWQgw+W2t706dM1TolqPP9OAI+dsn22pHwCyPyJTUtF47SDWf1LYJi9pIpJQmixiQpVTbH1AN0Ex9hMKm+AnE88PkcKf9wR6HdgyCQvZ559lhKEMePGlOHDm0tPL9RIA7D5zsw/RWjpf/7P75Y1q9frHkqgL0Bbg2WlfPnLXxIggcQ9Sci77y4uc556srzyyivydQy8x15x7kg0CQI5d6hjIipzy89+IZ0H7gmVWkBKRrEgDIKKMXMNxaBRH6iVIvEtGhdVqGpS1fKwbvwm7TCcHQJTgC2qHOoZFqXTZxYferpoi2eX8847X89EpVr73+/T6fcCGLU2BMwnespgEmELGWBuyqfjsNnHzxbAhmozCqlUQOjzJBFJRkvSBW0rXTyQ2mUPMURNiCW5j5Pf6utTb59B96xgphIua9HT3Vd++tOflQfuf6gsWbJMz0Qyxl1jzQ4+GNXs88tfXfNVnTnATgOpjgeTOogNU4VSs03NfCCB5jMZFwHID0OGdaXKjZ4EPo+WBd7Dczf9M1O8kL+DtXHffffpHpA0I0BERZF+M1GpQ7ymKgsREl8iDgekiDFudYDUjlVISBkRhWr1q68t6Aeb+GxTz3vL3/3d36qlQQlhJX+fCaHp59m3CXXU1VqPeKJnH2AQIIF4MKvKgIm8C/YCVs5ll39KIAdAD9VBK5b67DEfkq+lDYEECBvEe7JnrFPGjNibKVOmllNPO1XJ8RHTjyhPPTVHav93/kmrgPtFPPLpT19ZTjn1FN0vgTExxxuzZ7G3Cmlg/PBf/03ikP2Fg76+8qnLPqX2JCql9E4zP5gzlQqubnex/xKtU8k1xYGW8tScOeUf//EfFcd7dNoAu5FzzGdffsUVot5TKGLPuf+ACSo6iTHZGOPFmAW5RWOYmE3rMS41+hkA6gC2H40yiiT/xvVl4YKXS3VFdxk/blQZ3gzfvLG0t3aWvu6K/2NCyGGqEN0jRBo0/LJJxpG+FRJCrjG/qSJygThMbK4EF5I+Gglhohe6PDT31iIJnHNkBqigiexkFZGFI/hggQZX9HT5gv7ZH/AMUn7kZ7PA/Mq+RgI5UU9BziWX60BJyQkoqRqbSQZNqcokFkFkyyJHYBUiHARrDz70sOZbcfhJYgj+TG+ldxCJ2l6haDjP884/T1k/wRpBIVVJ95+ZEshQ0ncWLdZoAgI0NbxHIGcVUAvuoBQFavX5L3xBSDhOVQhZI43trrrhGLP5NYqQH0pClRSFaldNGA0NZA3kY4AS4MHufi9mgO3SsrHfr7z8qnpmKGPDbWa9GJY8ddo0qYCeecYZCjjVmwAloc/OYkD5bqDXjuCfd/6XH/yLpJg3bdykihXOBIOjym4nylpNQoS++a1vllmzjlGTLwqDNHrDdRcHm/cJfjeOjEuLA2JfoU+ZNttpNdJBNGTOEbTJdIhZuc5gmoQxESE3uVtcSNRW+hwHKbGyH/SELF22rDzz9NPlvt//vsx/kQZyK6eqpxPQRBXu7nL0UTPKf/7mN4X+MbtmSySE/JykXlrIojbGVdjh2cm5lyKpoq6ke/5eiq24CmghGv6N5I814B0wKtwzEnKM77//+7+JngGFWvOqQmzAKodWKMzqIgHb7Nmzy4UXXijaIhUsjDnrbWp4nT7nnXfelmMjyFmzdo2QOYITDBv2gnUEJb/00k9K6RExE5InydnHn7wrgS33jr22wqhlz62iSIDn2XisR11tQxk5cg+h/QR3JDyMgKBKccnFF5e//tq1/fz7tjaPtsCRjt5ztO4nXH0CGIRw+HsSQs4iz8qa8bwowhKEsSYIJ70DdfLee1VhZb4VTevst1BBBaxtckzQBvl8qmUVlfSatYbst2eHclaVEDY0CB2FwvuDH/xAc7uk1FxvmtCWLdvLCSccJ4EVenjo6dmG0jFJcoAcpvaY5mx6kcESjVMAId+6Tfv+y1/9qmxY/4EACyozJFynn3GakmUSo+ah3MVe9bd6plylkmfQVRD25559rixfsaY0NQ4o4GZ/KMnQ1VdfLUl6KOzcWYIEAlKAFM7ZXuP2Kk8//awU/xa89kZZtWZDGTHMowCyT4jq6EUXXaweFFMvG0pr6+7y69+gaPdAeWPh60KeEaVgSDMJHmcC5WIodnfdfbcEWwDVOCc4WfokSbD4TZAFes9ZA3xST67AQ/etCmziJ0Llb2wSoAEdlV4rkGyDQwYescEEtSeedKKUaC+48PwydsxozWjDxmjEgoZXI4UPcu/+EKoBCD5wduyrSDSM4ANEoUhHoEJV+IBJBxgA6OzQnci5iaIx9XSr+grir36i8I8OqizH39+HS2UjRV8azIgAFKKSx70lqMH+sA8o+UHROu3U08rBhx5Serpc2RMNsdt9MawBYJB6nVXZj/aDzg4HuPfeq7PMvYV2rP7G1jZ9LonBt775TfVGsfbZCwiIBLiIyBVnhs8SFR5GRkN9QXeAAJOFyuQdG5+tDwaWAbIIuF3F7hen6MFeGPDmfP/05lvK4495EDuBLmM/oI2aotpVLrn0kvIP3/5/om8dZXR6RS02wV5yPxHKYI7kd7/zPQlrYJ/UlhF6AWI7VFaI+kw1FBo5dvepuU9p/jBqkgfsv5/O+vXXXafn5bxpnnJPjyrID9z/oOiO0nSorLJU//ARsitf+MJV5dJPXdI/koUwhz1mL5Kah2/DXyR4ztqQ/DJPmD5PbALnGpYS/0ZlgwuAfbzmmmulMosPAIyUiukgwSLiPI+0qdV+YWOg4NMbyybBxKC/mGSOe3PueeeW6772NakZ4zdaWok17GNhFCSDTCyZXp/p2rr6SChogzFd1BRkaN0WblOLkQTMYLyZHon9I2hnrxobhmjWJCM8np73jHwYcRo+kp9BP/x5531CtD6qZcQqJAb5PJ6f6t5vYhTpPihpsK+lYoz/YUwA1EQAFZJMKlokgyNHjFQigIgI781nux1pvZI3gEzWjnjirDPPKl//m6+rOitgN+JixdUhJGWfadCf+4Ed03rUOX7AtgDyqEK44HXFjexVAnhE9X/7DSqEF5QxY/ZQQm5AwdRqxw2mkOIDUtG7g17AnS3ld7+7XSyjLNJgJ1PtlbMMhROGB8wA4mbWG7sGCMt77zV+r7JyxUoVWejFp4fQPblue3Hvr0VqGEsDoELbBPaUvuQHH3pQs/8Q08En/qcvflE2JUXpkvLMuYO1oN7nqpryve/9s0YTeZSGeySJa77whavLhAl7l2HDbaesXErhibY1+h8Zg+MKtSi8tXXSiqBPlHXQqKIhjHrzvnD28IPQrAGCYENwfjTfNOYQc444xzDxOC/YD2KXm25iNu1Tyg36dUy2bv7/N3Zi+5aNZcmiN0vpbS+jhg8pQwlKaxtKV0dPKT2V/+cKYTiLXgbmSr2rXgeqGxpQG2hRKT363auEEOQvm1qNQGeF0BQ8GcIwPIMTwuT3Z0Uus//sKfxzBdFEt40YMaDbUrX8co8O3H1TBP8yIcSxDvQiDiiaeU4R74YDzp+n2S5t7aVb6LB7yXgPVU1qHVjdceed5dv/8N/7m94HEkKrhfKzUACETkfJmvfEEMlBR7WR5yTQoWl2/ksvqUKz+N13hchi+Nl8EiucN0nmwYccIpTlkksuVgIBVSMFX1KlkMPKwdVA4khuCfRSlpsAV/LdBDqRLHiAMRWpgaHtGr2hhJAApl60GRIYqgT33Xe/FCYRzkAABSdx1JFHKZiEKkpimIm80DoMCkI1Qenlz0zIOdzvv/eeUHZGTxBYsyY0KdPkjwHwBakt4/cer+rK7NmzhF6BItrREwSZRqcKXf8A7x5RqLhxmg/Zj/DHcF6cfFBFcbY8C3tCAEYwJnotCWU/6uheWM6MZ4jZGJBcsp4keZwVPh+De/8D94t29dab75SmJgMGMqzRswati+bqv/mbv1EAS38dToWfQwDiClmH1RhrSbBSPMVogRu7Q8wGxbWQ7MweSdGrYvSjq+sWNXBvhlEyHBeUX9TkSIA4uxhyKV7G2IIUY7KKY60SFmgvoNfM3yMIca+ABy5bMbJeRv/ll18S2kz1l6ANw5lS+Wpkr64un/7MZ8qVV16hiqN6vLT+ObYme0Z8ZvjHnFvEZ/J1nFXfaRJX+jcbJSiCIIsEj157VcEDAA29V5/81KUCEiQoQ4KDOElNjSuEjY2iUCLuxHxF1B5ZZ5w/z0evI5VMkggQQkAG7v4LL7wo9TikstetXfehhFB72tkhZF2O8awzy8iRw0t7hxUyHaRB2eDdanT++TwSFCpGOBcqkCQaUjXs6ysfbNxWTjppVrnmmmsUuJBUMQsNlDr7YMX4ULXITjXBOc4He4PjevaZZyUywHsglsF4CAbxur/SlZfmZlOHCRZZZQtIVAsM+l//63s63ylY4qScVgGrR5MMfuazn1FFFhLDBxuhQ9ITXHSnuT8jRu1RHn/08XLDDf9SFr2zuGxYv1EzCWVzguLPuUFe3AI6B8sGb9z0Qfnxj/+tPPzwg2Xjpo0SAODzCBKoEOLgSVpfe/U1sTke+eMTZY+RDBGuVMX12GOOLuedd56UEhkFIaoarJMYRTC4ypTUftaQZ+HnPvjAg6oGY7egMOErqNpRBWAtqWaecMLxGitAAgsIwt5kXymVHaitSbVi7huUIAkYQYmj9zP2DhVe5kLSL8O4DQASkk7uM8mIKzKu8PGs/JvsLAwS+o0FxtYaNITCH3fHPsLiY2qfiLNBFe8HN9ygMSLs485du/Ten/vsZ0WxhbIKIAPVyT2Wrpjwc/iZfHZSk6Ha0Vfz81/8QtRBDQyIOXKaT9bbWw455FCtF4Ci5inugg5r2p9VSM0WUZ942K+MK7Aj+EgJj/zZjEJXSzn/Fmuw8J2rqPwmKEQkCwVdxtP88If/ruoeFZCqKlg/zFm2mAZ02iuuvKL8j//x3+VvEIRibExvL+0hDaLCA7wsXbK0PPro40rYoNWrTy8qs5xJQN3Zxx1XTj7lFNHoJLqyZIn6pR555KHy2oLXFDhT/SA4r48ZxNIo6O1VHAFlFOYAwhwOdNtF34TCf8klF5VTTztZCSHrC0Xb/XTJ1rIYiIFPV9xM1xuhvnCo8vQqLViAwBT2ppRdu1tUpZp57EwxQo6YPt2UwH6qpseNGBhw4s3PJDaEVv3YY4/r57EX3HmJzxXPAT7nnLOl2jpq5EiBRoB0bnnJIeStZuCQkIaYGv5QtMmOGGweiqOaR9qvYM1+Z6yBDae9qVd+SLTM5mHluWdfKI8//qQogyRirIWEhOrrJNTFvM8vf+UrrhBu36b345eS/Mpgkw2KO3ku7hpJDQkNwMqidxaV9RvWy9ejzguACl0fNpdGP4SPZz1Jjth/kue58+bKHlAxhwUCXZTnMjht30fCJbVgMZUC7A1WAzY47yFAGH3O9Cm/+OJLYk4MJIQozHquH+0M559/rma8sof0aNOLmiwFaRvQPhRgOH4AMRlEwFhDqspmrHlQO8/GugNcEreiqMuBwl5zdjnPKSQDs2rtmjWituLzWDvsipluTDNo0btzXzmD9LBy5wAkEKzDZyMmc+ghh6o15JxPnF0OnDZNf8fZIe6QMB8gUAB43Ak+izEzKRLE/qNmzR28+OILxeahD5jxPgAC2HeP2EDgjvnl3RpNwxpRgf3DHx4RI4m7rvErLS0CWyfss4/iY3ICqKgkwYrVQr9DCveVCN9s1fNCO2YGJS1k9OnT/tAf04dYJD/nI1cId23bUlYuX1T6uttLc1NtaWqoLrXV9aWnq69U9Fb9RUIoSWTU2lR18FyRagWSBLxU5oQr0QFSOlHTpM+tuVnJE4H3QELo/p6kQmXFTXSZfurEgIhJVjz46aIpYioUfPpyC+lhVhhKpmHgJUITlcAUvTC1zdUNVjTVIz0oHidkhUMuMr8UUPZYvlgS/KFayDPo4MTsN81LjD4SnBKXlPlCoBI5rN3v5aHoHHJQHQbRn3ba6SoLu2nchk7JQ6fVADncVE9ABeHs03OXQ9RJCDCYPOe2bbvUxI6qIHTRyZMnBUXI1NlU1+JzMnB3k7urKBaFgYZqWV+QtmQMSdymkr5AO0o3bZsjrUG1DGevqhaq/ubCt+SMcBpU4ZjRSMMwVQXoPlQKSTS4PF5DKEOACjhWG78UBZJIzggrXN7621vL3Hnz1OsDKksiCgqV6B8XatyfhjBD9zv++OOEDNPMj2Ib20mSRUDHBQfVtBpYlQILfkZWENljUDMLlbh/DASHZ+E8SSAhKnBcZAkADapo5zyvdFAYVZ3fOLvcIZJPAm2MIzN0CB4BE3KEBEE2n03Fk94v1AcR4cnm+FTrzQonCSbrQSAnKmycS+6IxG8EijjwsaBQzE6M0S8YZgfxodYZPTgSKflTMAYqDa0VA8z+qycDAZdQI03OPGsDanXYYYdLoZFglyQK2hCf3dHeqcAR3jv7Q5M3yp6sA6AHPwcDiYEncSRYxbiShBBoyfAHk4AzKcpcPQk6Mz2RILdNYS+VXFciOuSmbmtYVIoBkT0qd911T7nxJzdKEZWgFtTvTOZznXqyBigTNKspGwS9qkqjL6BdMRz80cceKzfdeGNZs3atgtARI0YJ3WWe6IwZR5bJk6doLwAGAEmgBWEPSLR41lSIzJ5h3u3qz18l0IS7Cx2TChdTYLlrOYhayG4MjJfE/BuvS50Paez33n9Pd4sEYONGVDJnlKuuuqocfczRZb99J1rlt6vLCWVUeEUHC+Eu/o51Q8IagQGEIwhWoH6CPE+dNrVcfhnDwGeUvcaPU3WQSjz3hb2SunPM8lqzGhW4F0RlIVmlf4Ivwv5gp0l0eE9k9S+99BKdBxJBnLd8TK8r1B4vVKM+nu/f8IOyds16ifMQrCF+BsqKzeJ+cE/oRUQABirj4nffKT/96Y2ijSKAgKMFNTYdeITsG0EeA+4BsH7/wB/KqOHNcrpQbmdMP1zfA2WUYFfzn5S8009nmhV3hv0Rs0D+q0Y/lyow9pogd+XK9yRSgA/huSZNPqCccPzxQqcPOxzRjaGyVZ5d5pEUBAGsGdQgADZAk1Xvryo7dvLugCIGjqwu21RmHze7nHzKyUpe2Q+qrEn/Zi0tuuKEkF/YrhxGbp9Yo4CIZwdgS1vvCmilB5YrITTD5dVXXi3fv+H7ZdnS5QK5SPyo6FGhPOfsczRKCZCFv8/xFdljROKlJFPS6HWiijOn9tFH/6hqrWx3DFLnawhW2QeCuGOOPlrPkLR50SwjOc4B2hknyIepZcSVLimYRzKa7SbZhpKVHGyvhOvkMxFXG1rGjhlXli1fIWDkJz++sSxYsFCglynLVaVlN7PYasqECfuK8kYVhZ+za/f2sm07wZsTS52Bygrdiz/+4bFyx513iUqM7XHflefVnnjiiQIuqBRAn+PcQau85567y4IFr5XNWzaVz3/+avlUhE1qqwFju/opmbTuUCG84YYflO3b3DaB3gPg3KWXXlxOOeWkMn364WWrEkILDYktBDhL72XEKAk4ZjWPJI1qP60rsEagKmZ7D9VS9oiZnVSnx4weE/3Jfqecv0eFA7uc7T2820033qQ+cqiAstGhypxzfM84/XQp5wJ0AAjSr0V1CvDLffso5LYpLklhJyfq9odiekXPnAQ/BEqEYJBAXwvU8Ez8DOwqPnXYsJFl+fKVEnpBVXb5suX9I16IVybuO1HJKmrSYtcQSxGfhghfjnHCZ3H2qAZB+yN5ePDBB8sTTz4pIAS7SZzD3WUNp02dKrtH37nbZmKmcx+J0qYyb+7ccvc996gXjnt5/gUX6MxAF+XrSfzUsxtzGu2nAci7FfeK3aP3N0uOOw/FH1sFNRLlW1p+aN1wD7NHjgAcXIewz/nnqspGIgjY4XnB9sFmyli0i9/YsA0bNkqZ9/77HxQ1lvPOPYSlgO1iDAZigFTXLSbZJnCRuMS0eLOnOBf4B+jzCE/Ry/sjEUYAACAASURBVM87YEsyZsBewfSBrswoI5J7Yqwf/tsPJcKGIJjm+p1+mmz6nnuM0mdJ3KrZY1usC2IAi1gFleh7771PfozPx/7D5jnwwKkSQyPOIfbgs2BlkLgiWMbzsh7Ej9gohLew45x1xppwLrO/F0HEU045WWAANFbo51InJaMK+jEVXd6TWaz4HIBB4mHAFNaCSqE/061svCvg0kdOCFt2bC2r3ltW+rrbypDG6lJXU1GqK6BclVLZV/0XCSFGmstnOgmzZOpFm2jvgM+NQ6EPqg7eTGmN+XyI0eC0LKsewhyDegjdR+PB86KDRtDNJXIFY0D90XRQV+0S1dbhjguvQe4xG25wU6+NgWmI6eAyicyDpopfD+VmB8ZCHKPfQoFM0A6kWRj9WDwLQbh6sGKOHc3wUNBAhV995XUxIi2G4yCcz8UwwGHGyM2efbyQAAftRkRMBWyXAxk9blx59JFH1MT/8B/+oIGTlLOtlklCCK+/S4OwmQ+DgAT0JpCB/kpbrFv2kfBZHKwVK1eUFcuXS7SFi0iiecCkSWXq5Cn9vXyiQCoxtkKc0BOGoUM7wnAO5fAbIV74xpuikWiOzbLlOpRQAOk7IlAmASbhxlCpaoyQDWXz5mahfTguoXoS2HBFln8DFUL4gWoIgS8BvQ2VylS6dAR8e40bp0Z8lKOcEGrn9W/8N4h1Cu0gVsPPJrhJ1DKplSDQGThQBdy1e/eHqMLqFQpKaQIH7Ac/RxSNoPxqrpfODkE9SZer0PxCLfYnN/6kbFi/Qe/NOloFr0/9IKw38+NADEkSrM7oaqSSqxiH4Yb+4ULRUqwIx2103GNQWCPRqxRkOkG0ApgTKI0I0T30gFP3l3rtMY4YX3p7QKl5Ls57vpscj5QIu/QOnL0vfenLGtYKmME7q+IdPYs4RIIjkM5nn3tWympQ4agSKNkOQISADzEF9glRnUsuvdhOn/4g0X4d5Gndau38s2+4n34Fc0E9L7tVCXVFApXHUrZs3SZUjSofgQ1CUJ/93GfLqaecXI48aobsHHfQdJlW3RHeh/PMOkDVoY8BZJfgHErmscfOLF/58lfKvhMnar+1J+0d5aWXX7Y68N33xGBmRh44cUt1RugwVPNQyWQNEKOgaohCpAPg3UHHdAUOuwWKDW2UKhTo55w588qIEUMVQGzevK1MmzZZ1UpoZ0ccfnhZ9f772j/3XNUpUHeftfuJ2e+q2rry4O/v037PfWquaVJDhojCRDAO1Wa//feToi8D1UmcRW+vsuPmLAIY0M9ABRYgYdOmzboT+AfOAncOBTgoxdgFnDP9NyC8muvX2qK9xh5hO6HFPPjAw5oJpv6mPkYxDCtQkUCSx40dp6oftGLoolAXARvmzn2qPPDAfWX58mVlypTJ5aKLL5QNyl4eKmPYLWijOOrbbrtD4AW/duzcXaZNnSTEFpuKYA2MB3r/AFdICBzYuLc6ZxiyhgR5JDg3/fRmgVnYdN4bH8L5J2ml4oG63fjx4xQAUVEiWMv5q5wdvo+A/je/uVVgQvbK8Ln4Re47QQgiOX/7jW/IXnAOCU4SQBBYEwE/QYl/xczBQYAOZxEb4BmoFhBzb6tF0wgOFeTF6AZoozfeeKNQaQk7tHcK5ARUAZ0/7fTTdec5t55N6woe4y1YK5I87i3Pz8xBkowPNnygCqrnO5LQdpdJkyao2nT5ZZeVjx/2ca1jdajheoauq19p17F3WfnwPNAOVUBdoRuuYJj3IlGFSkrF35WXet0vVcwiTuAO894ErFT4aYO46867y9Jl75fhQ5tLDUO3KwBuOKt7KKD7xLmfKOdeeH7ZvROGAdVRqrDef4BW1hPVwj/+8THNt6OfkP0cTLcnKbj22mtFFeUu4fOo1t96629lk0iM/st/+ZYGtVtt3a0s2a7A2YDRwaiXtWvXCdChl4vA9Wtf++tyxBGHlfH7TigUBEiu1PcWjBIxBnReXW1kfbFVrAUgEW0gd9x+h1WRA2jEBk+eNFl9fld//vPy66LmC6yjvz77Bz3qIVsU2Otly5aVf/7eP5ennpqr58eGAILwQOwDgB7UahJg7jBxjURqeukTtSq2AI8AOqTo2Oe+f4kkBYXbILtHTBkAA+CHVlyrYoXpx26bxbdR0aeqAzBEC8z3v/+D8vZbbyvmEYASMwvZg2uuvUb+A/BSTIFQugawxi5aPMzFiwWvv14eefjhMu/pp8UW4d+mTJ4sdgqVPmIlwGrWDJ0B4jsAI2wwieRDDz9c5jz5pMBxKqaAkMSR2CfOMTEOwIiHoRepGXOuVUgR66JOcx/FDsFOwFoqRT6Blpyf/eyW8uILL5ZFqhCSEHp4u4HvvvJ//ee/LxdddKESKSjnVMQAszImYb0VDzc0qnef/wY0uuvue8uTT8yRFgHxLrEGcQ6jIej3++pXv6rkmr2gTcIgrucre78s+MRdIwbG9pBYJaCZFUo+n15xbBA/EwAFXw0tl3eFJQKlHfAs+z2lxxF5Bwkfo6PkvxkdtMeeqpxC2XdryeLQJKkrQ4c1lyuvuLycddaZUkglKSYhZE85w/wGMOIcotKOoijAIzYzRd0Uu9bWqJ0B/4//mjBxYtm9c4d0C8RsUI86CbHpzin4h53EJgHcvvDifAGG+B/u0c7drWX6EYeVE084/qMkhD2l9HaWtp3byvsrlpSujl2lrrqU+tqKUlvFvEFQNw+Y99gJD6bngBlxsYqaZvOg3sfsEQ12tCIatQOqZ3wNhpigP/vmnJANOBwnS6YqiHtMMBqXh39T8BpVQf47kyr+zj1R/v5MAPPCe+6YR1Y4Y0Y9b6C/6kO9i+KiW8TEoyUGKmAYJDj4cqMxa4+fyXuJYteFepdnmlEZRJhAyPqiRUL2CBaTcpGDeUHQEAm5/PIrJCygYCGUiQjYQdDUSFtXV5qam8tvf/3rctc995TXXntVaAYOJL9eTauNDULwzz/vPFGGCGo01w8RmBwxECgRXw+yxPNxWaDqmTZQqXfCwMyYPkN0CIwcCZEakYUu2fmYMmixG4wMwRsIJgOYQdPoYcDxUy2iUgKye/Qxx0ggxTLG3n+SP5IhelzMlf6wmAzOm69Duh4DACpN8IGRYb35RUmeZ8NYEGRed/115cQTTtCaqMe0o21gADpUICnmdanngn48KgSijUZvKReKQA36H4aZfyNoSYqy6E+pQqpkx1Qjgh2MJkAGa2/KiJM3U2279fc4Hoa+EsBzTqQmKEqXZcc9a26XzjWVE+hXM2fN7E968vwLNIj5nqaykgBbGCnvi86eqFCuOKezzcQp971flCakrYVc1dVLDIDEnmAZiphmAqliFuMphL7XqOJCVQaQg3mBoFwEpr5j3G0DKq5serA3d+je++61WuGcOQrMjZSbVs46kVziJDDeR86YboVE9WcCrji0tc3wf/NvyRBIwQ3WI4elY5tYJ4bxzp//slA1nAr7RhJHJZKzethhHxNVE0fKeSeoxRlT1eLsM68JVA56DeeX4OHYmceWE44/QQjvqJF7mGrM6JX164WK0iPy6iuv6DkVIERvCYEpDhInRtAD0ovhJyGU0AwDk2OYuofeW8acpJCfw+dTgXrooQf7h4U7ye9SIIcyI0kXNE8q4+ngTa2i98tgD/YSu0Clll66F198QaJH9GxSWUD86sijSPJHyr5oXMHunaLWkm1rr6uY1ThCgjmIMYCqMqfMPWBJiTbVEVl6FPpIoknmWAcCNoK0nP0Jak6AQ68nAS79Lfgli48xP62jbNm+tUydxFiSoySqcLCorB2iYt9//31l4ZtvqNcRkIjE+PLLLzO1p7Ut+ns8RPrW390mwQH6Jq3E6UAY1VvoTCeddJLni2n+E6MUBhSGo1SutWV/oAORpNNnCgqOrTKjxSDL2WefVb4iITEElAhyWpwQhpof60OQzbgP/Mn9Dzygig/3g88FVEsRK84+Z+f6r1+vsS6+Q7Y3/XdDdsH+DdunACuom+l7sGEYtqRZpn9h/YG1XHmx8Ajnj3OS0unsMazsYUObyjHHHCvaM8PjCWIFrqpXq0f3MIEsnm3L1i2y6YjUZEKgcTGDxgTQD3n8CcdLYIGeNM47d1IJQIXvPPckZ6aKGRTUVwlLqQ/VSD92ks81cGaBD37xPpmUkWzkIHHWiZ9FoE0Sh7oqYOfmzVtlBwZLyu+33/6i7M0+/niNneBeECwzB5NqVgbj+EruBb1j9KWZNkYPEtUVEtCmcv4F50uYhr51wEjE2R57/HGt05CmxjJl6pTy93//d+W4WTP1LllBSHvImhMoUs3Efq9f/4H8AmNdPvu5z4hazJ0jsObs5bxP1iHnOhKzZJCMeUVtGJXzp+Y8pcRBgHxVtXwsFRns1rnnnScxGZg43BGxEKLanUJW3B+J9zQ0lBUrV6rCQe8o80ANRFo52MlhvWh0VEw+eekny5ixgLioJ8KgycqfCwaKHxCi2k3PtQUMObdJsVeFLPoIs1WJ88z3sQapVMzP4h4jBgbrg8rq4kVL1FpA6wRsAs+0rFPiRZUJBgF3j5gpCxxmpHhkCT8bZgDsLhQ2EbAiVuQsYFsBnRCRQWmTBISvh/nAqBUVSQSc7BAQyTl86603y6rVq9VCQpIMjZozB+ChRo6grXPmsKsk77wzgDPAB2cMXQ8PcO/R+RkBZXTB6xJ9IfEngeFOsB+OW6nA9shHfeLcc8rUqVMUc8Hq4DW5tzqLVNrQd6ClpbNbgCciYPfec5+onsylpjeSuAEQEBsLfR/QFwqm/VuVkjFXq60Mn4mTBYI61TePXyUBy3/DxvAugE2iL8+cWZYsXaLxb6wfdvKiiy9S8gzYItXO0BkAeKGixvMS7wHkcv5ZF/rnEZ/71a9+pTgXf2bRpVqpCR97zDHl5FNOkn1i9I/YSzHqikINQCKxNrb8xRfnl7VrGV9kNWruHO0IaH7gpxFbBIQy48kMQAA9ziiA2abNGxVLGZAvZf6L8xXHEBej44GNU77T0ak2I4SY/uMKYUHFrbt07txWVi5bXFpbtpXKvs7SWFdd6msRNakrlaVGwjAkg6iG9lqFup9uyGU1bczUFiijSMxSTtXGhFIdG0s/BsFlVvXoZ2BTXeY3esaL82twkIrzTBobX8ciDK4GGi10MplVvTSKGRQThGP8WSw2UM8dA8OV1IXiniqDJMAKulIV1fPaPOvNwiR2siHNzfwh0VfdI8bmPP7EE+X222/X5nGgWAt+Lr2UfC7oA3Q65G4J9jlErINl9BksT6BWZ4QuhlT+6Ef/Lp79mnWWeFYfWyhXcVkoX9NEC5+d3qXknRM0aCCxqrU2dBhULvwvf/FLVWiWr1ir3h3ytM6uUg6ctn+ZNXOmLuhRM44UiuO+MldPVcGNoe48A0kv9BGQDyuKro/G3tpy5IwZ5cQTT9IltAx9qxwBRob3Nd0jKKuVFRFo4uhdoeKyrF2zVskITb0YRIl0qBemXkigxEPaqaY2i2J5/fXXCznFmGFYMToYmKysUWHijIHgP/PsMxrsChJHMgpKRiLDvjDmAbpOosk8N8+jmW2DxpJ43ox7sTAu/cEHaLtUTQ0u8L6s//p165UEIQYCDZgznmMopBoa8tIEU1dfdZV6oj526KH9gXLSNHkfSffvhlYIrQCFvKb+z8wxL6L4Rg8dFSXWCWqyKCBSGmSoenMogrn5HqPO3+Ok5zz1lIQxWHv1uigIcwLMmrFPOEOG56JsOGnSZFWuMIk4Ip4zDTtnMOWpuf8/u/lnGnZOozXOlT3jufL8IrjxD9/+BynqoexIIEDgqkoqQFUPaprblUDwvL4TRmgFXlT6fqJWl4pn7AcAw22336HPhQaCXaMyjkLicbNnlkMOOUgJIfsmVLKtVZUexGM4/1DHQB3vvPMuBUUkw0iE0wQO9cZodYV6BZnndOtvfythJO4Ka0hAwXvwzpxRkF7UU0lYcGJU39ib3bt3atg25wMn4b/bHQqK7v/gFwkyASYAA4G6qo4a5t1WtmzZWS44/2wFLVBlRgwbrpmX/EwlD0G1xwlCCQaBXryInpYNsq0kWgR6zFM8+GOHlu4YcG5FYgIND5BX4t3V2T8S4zvf+acCJZfkO8VRMmhnr1grEi2CSdHAQkkPIIcfhm8hsCBJRZ3uscef0PNJEQ/70eMK2e62lnLExw9XQEpPNtUTKIj33ntPueOO2+VIx44bo14rEhWqOARJfJ77zJ3oIGrBLEqUYKn6Ejjh+PFnn//8VaIgkcQKhRdabnYC9wX7j01kf6HtErShmsud4fzxPfyGcjxp8iQFPvTLCCiB1oX6Z5ep8klXJLhbsZzZnzEoevFiU5Yl4DZQvePvoPIiRMGf2UOiP4PJAtWIBwEkIBDEr3CODaaSsLknNxkICmoDZM1B5fKxkfRzhrkP0N4YME1lWv1b9TVl732cHAB2TthnggCCrNSB0MsWdveIEQCwcuedd6qiyvkz0GGwAzuKbTlu1iyNHKAHHXAC/+mqSyhnR5VKyWxQq7If1kwbzqfFvQbYNxYXoTpIxVeAIkFyu4PkpJyrourRuLrDKOZ6PQC1q9QfD7DIXTr44ENUHWPmKlUPKsEEywgu8ayuiiFc1lHuvff3qsATyAFokvwTn2CIxo0dq7Nx/fXXab9I6BCTo99s65Ytqn5DE0Xll2S5R6CVgXH5Z1Hqa1Xdp++J6uKKle9rjydPPkBrSYxAnz17KNApwKGs2LIO/Ez8AvvHuaYfmPE2VDe4O/mZnP2DDjqoXHrJJaIsAghi0zy3DhE3Yi6ENuxbUgiIew5FkdYJ/CF+WDOXtVfVYiYAwAEuUtGBRWB2DXbTvisrOwlW8Bn4NgsZtVlACB2GoUPNPOnt1efb90Ft9DBz/BRfb5YawDg95sPK0KSVr9sgyv/DDz2s8RAkD1or+maHDdOdvujCizSOh2QEQCwZTJx3KI5Uh7grJMCA8MQCiACyF7A4YEs0NDWVvp6esnr1KrXfpCowz2sAf4HAJs6ogb0+3QnGE1BdJKHkrmNr1JNdXa29w3/JvzY16bnxm9w/Podf/B0V7rffeqv87rbbyruLl+hsAFQoIZQYodXHsV2cIUAF/FQq1LJu3G/WFPYE40OoTpNIzX/xJdnvTRutCgyAyvNbTwDNgaGyr1Tv2NORo0aqhxL/xL0FpBFzqVTo37hv//RP35WmAYk1MbtGfEkXw0WkZEhxjnhuQH5sP8kz/dvECiSJtHMI1B0+TO1MrBVVYOIqbJ76WXt65ceonnIOaDFhigJcipraSsUngDgwNOj91fzV9o6yY/tOKf6SBEITJylM4AF/AV0WO3/66aeV42YfJ0CBd0u6PmtKUYUzu/K9lRKko/dU/x5aKbw/VGapFFeZjaXiWmWl2EwIMX3EhLCndOzYUpYsfqt0tu8qjXUVpba6lJpKksFq/WakRC+SqGS8QhRdigcp8OBPN5ByAKDxgKZ0d/VIVIaN5oDTQ0hSgVJSIvygZlx+HIx793LAtuWCBwfcWT0kGUw6aNI+s3SvKkwkTzoMUe3KBnoOM89AMEEpm2Ajm1FzfhZBJgtpaWiPJXBjs1XjRCtB4OT9VZ6HF/LMOageR4HRBI1AAYpN5PM9DNs0L4+16FLvDCXiww8/QpeY4B9HQFXKM6FQq2rTYV/0zjtCpt5YuFABnoNwAk4rnGLQSfKYkwVNj2STNcdQob7GPCmMsxE9G3mcy7/+8IcSaFm/YUtpbqZng5lsUF+GKUm95q+uKaeecko8uwf74vxQOyMBzMCUZ8ShQ38QPYpALSqKOCzmqEB7RDKYv8dggmy5H9P8fVFdeq1uyLrR6+SeiD6tN30lv//9faKOEbyxD1QIpAAblTL2D4oZwgP0XkCjEi2uqkoJs4fjGiHHuEB7obl3zZrVQuPUI1rNUOYh5eMf+5gC1gsvulCBuHj2UY3K+ZD8f8toG/0W5zyU63huKo+bNm/SuRPqWF0jY7N61SrRPd5d/K6QI4wj+yfaNEIEra1GwSsry+lnnCEjSSCKcSCYwKhTORk7ZoyCTfdAWtKdQJn3VZUwhtEn+OHREo0KSgg+5LQ7GYfhKq2rkz0e9xC9uDh/BsmyB3wNQXL2QoqeHZWhI488SmAEM/f23tuVQe4Zxg6nScIN0o2RhQYBqsc5ev6558uixYuVSHOuMebZR0qFAySPwcwMGSd4htrJnwT9VCM1gyv6BrFJOBlXSj3EHKeKCAnGmACOnh/U6zinixe9KzvDuUHVkO+lUZy+gEmT9lP1i0T2kEMP1rninZS4V1QJ6aQCBI2Zf0NIhucE3aOaxc8nMMHp4hTfXbxYlFPOB1RmgiQcNIksz09VjH0ZN24vOVmcU5967VrVbwbaiSw3iZOkyZuadAc8aLxPjgX1NAAZgkzuta2OKTfYFvqUARawE3uPHy+bRmCNai+BwZKlSzXXcNmypbJ5BILYKIARENCx48aJEihF4+4c92HAjGSGDySIp7+Bnlgk7+c9/UyIFpn5wb3jF+IU2ITrrrtONo9359xxl7FP6gsTbb9Czu6Xv/q1nOGbb70tx49vyVmGuztay5GHTRcdDlCMc/+HRx5R3/WiRe/orLB2l19xme4R/z9VXdmDpB1DXWMOHskcdFNsFRVefAVJ69Qp00SbxbbAonB/OcBqKWvXWfWPuVLvLlmiagB7zzkACJt0wAHlxJNOkrgPQQ57zKBti0iV0tbeUhYvXqRgj/1g3AFAA7aDXh5YIYB6qS7rwHd3/6gBziCIN4GVbEFUCUh6Djro4HLBhRcIzMC+ZAtA0qXS92YiqVaKGNckinlI1tv+mIqqCk5np6rfVNgJzECoNatz1Kiyz957l/0POEDVDnrJsAvsMf2zBFP0z3AWuM8eJYSyrJkX2ADON+tMJRWQjyotgS/2nL3jbJhJ4ypMVvRc7XS1m/eQzY7E3eR9jynAjhJAZVWJs0fAnb+dYNBHT3zjCg3n6fUFC+S3sAu2g72KSYgroDIe+rGPi1Wj0QSyab1lzOg9y7QDp2rINAAH9Faq3SRBDzzwoNaUv7f4T6X8FDNI6cFkXfCFLzz/gkAe/o1KNxoBZvCMiTFYbpDzz6goQ4cNk91Z+MbCctvtt4tiiD/lc/CF+DUSERJXfAKAoQQzutAtwBehNt2mWZDYOsatEPNAndu8aXN8xlC9K/EG6rYAgQTrBKEJbuPzDMLXleeef6688vLLqjwB0nCGEJDiTHDmsXVO5N1vTwUf0II+PWIkBpW7YNCp+1Gh2YMN6p2FZqc2ht5etwdI7ddjwOSLGCWisVNV/W0FWTDAn0ugL7Up/kwAhn5M+jxZfwaJIwrCjGkNQycJp8+svr5M3G8/VaDooyW5GjduvN6FdSQ+ImYCrHP1bpjuBHYdW0I8yPcCpiPaA1DM15td5B5MEjvPsWQGI/EcBRKzyPaZsI+YGxIzqUeIarhsFTRGGCJVNWYJoYRq9ePXVOl+882F/UUabIeFk5YInKGFitgeO8S+mEHXU0aP2VNnCPEXYjliFz4LkIL9yEosgDu+CBvI2Jwtm7cGwOa2GvUjM+4rdEOwicQL2CE0J2CWwYyi1YGE2HGMx8LwPU8/87RAt1deIT55X/Z2cN7AWQGk572YzQ2gQKHj0I8d6qQ4xAI992+nzijz/ohXEpxUy41GcjQoH3j22efL/PkvqqCCj9u06QPtJ72se++zj6q1MFQck1ov4YMNG/V8OuebNmm9ATr4WoT3YM0xfo41FVDMc8fIPPwzd5R9pw+Siij2Notf7AnsJc48dxub5tmN+GczwgCjPmJC2F3atm0pi995o/R0tZRhQ+pKTSXiKdVSGC190EErSh8KkEgS17r/CWeTzexcFgz48OEjpSrX3ZUy9wQHtULdhjQPFUWHKiE0Cpwwh4Z/T0EY/oKLycViUdLZmjs8SN0zmveN7sSgd+aZBfpk6WMr5nEQMN5S/2GmSVu7kgScVP/snKAA8T7ZnJ70KdNunDhi5BLxIZmCB80mCDVRxcmiAgT4H2zYIAeeoyzkluyb7JIqKnSRyPxxdKBECCIQrFDeJXjkAHHxuZxwznGcUlVT75oRgKT05PBtAjgCZAI/OeV99tHh551JajAsJNUkVNDXKLnTO0NgQQLJz9uyGc56rZKN6667Xk3rVgOzFDrOm4NJPwUS6SSmIPj8zmovf5e9J5SsMXqHffyw0jy0WfsKCgOKzLtrr6UIZ/ln099WanCnkMRStKbLlq3Q5yohEm3KVUbRf9o7tDaisjY1qlrDmrLGnAHW5cijjlRQxgXnspEMUZ26//7fKzlhr7k8oOc8I0EcaM83vvENOd3BVEQrPUWfTRgVaJ8YOAwyATrn/Lnnn1eTLwY4E0IQKc++8zxFvpZnxKDgrHBg6mdoaZWxZ/14bnq2EMYhSOV9SIZIttXbQS+gRl2k3LNpKtkHk9Lu7CFnmPvE2hJsZoCGo+I+8T2ctZwBtHTZUjlwfvHOWSHX2Ar1SbhKB7Vz1qzj+tedvx+/1/hy2OGHl5UrVijpg5sPHY/PhapE7ySVGPZCvVhxplWBjX4HlMxwmJx57hc/g+fHGRGEMF8Ig8n5TiollAkCERza2+8sViX49tvv1D0G+QX9kzBIR0cZM2aspKxBcE3dHK5gfdy4MUIPcXAIGnA3x++9t6pAnIW33n5baO8vfv5L0T1QUz399DN0t356880ChXhXznOKHWDb6AVJiXkqCO5pcTDi/l47etNEXPmefsThZdZxszTvimSG58yqMvvEnQYkYN/YR6hiVDDd14W4gEET0EN6bElauZMeaGuaKHcOQAcKdVtbRznooGll+vQZQueZbUdCJCpS0Ot4RpJCzjlB6+Ytm+Uw2UeegWADCiC9I81Dh/ULhGRfCOeW5A3BGyqqrBs0cwXHQ4aUPffYs+w5erQS52XLl0leHZYA6owk1FZyjgph6+5yu2p/FgAAIABJREFU0LQD1V/Gfdmxfbuomoj9sH6oKoLAUnXB6ebAce56UrJ4Hs4PASq0OGw8tjHZIaDI3B8SZIIfnp01TaGmpUuWCeQBYadCKNEXVKN37VYCjv3hXQmeUwSDoNiCOZ4hN2/e3HLLz28Rs4Rzwz1wX5n7xHH42efLc5n9sCOonO495t2ksql5wB6PAVX4v/23/1vBu0RkBCR26/yrrWLQnF6CrfzZSb3O5Aj/mGBVVqN4HmhmJDdUopYtX673y9aLFEWbPmOGQECSlKVLl0it03NI+xTcm9bH+9nP8BzHH3+CqmDcGe4/65nUfLWsVFk0Q6NWAvgzHdSjg3I4vYK/UAzVfNYQXMi4Aj/CXaHyA/D62quvCnDDllsYzCIcVOe2btshCqj9r2OTDGgdu7gCI2oxd66mWom/5qtddrnsNc+HrD/VJhLp3S3tpbGBkRlmUvBZo0aO0FkFlKLKAJhOQk8FGDvA2CbHPyQk1U4c6DmL3nOqxqLadXRIsAWBN+4X5wrTeuqpJ5kFMwMWzD56D1enLVBEPLVu/brywvPPq3cRG4E9c2XNjATsCO0ul1x8iZKB1HZIxhf7o2dU1bK2/OKXv9DdonrPc7LnKahlAUD7JjFqdI5N+cROqf+OET3RUoEqJP6Q9bwKwbErrgyF3D5XnerqBEi6JxnfDrMJhpfHeQ3+nUkE69U/jsfor4WbaDWqqirDh40ob7/zjuj02Fd8O79YE+xDVqU4TwT8e+8zQd/PvxMDZFX1gAMmCXhEBR7fIQ0GNBSGNCtBw85RNSdG4N0xnp7tN8CkI3424GslUTYFe8xn4Qs5O/TQzZw1qxx40DSDfwis9faU1aveFwuEz2EGIp/LPWWveEaSFu6Jev8rshUr44neEIIyjZrP4nuxrVQOAQSwQ1TOb/n5z8uvf/VrJZmYGfXvMgKFNqvODiUuAwkhYHlbjGnqFDAKIPTJT14qCjJnU7ZY/c2mv3OGAEsQVWNfAHO2UXSKGc362ooK+QT8N5R/4hSeWZoHnabOc089DsSsKFFs21rlY3xmGPcxRGAydgLgEP/27pJ3NX4F5qNG+BSPviIx111qQ1GdFhdrR/B3fBbrRQJ49DHHllkzZ4kqyn3SWQr2hqjPUlfuUZ7AvFD6V/FrT82dG5R6AGOP3GNNifkRDcNvkJsAzJr9Uv0REsI+9xDu3ra5vPvOwtLX01aGNzeU2ionhBoD1VMJsZRyW6moqdIICRAGUdD6uFSeu2O5VlP4qNpAsSFR5BLxdw1NjaoKUCHQINoQlmEBM7DGGFK9IpgjuMlkx5W8in76Sjauio9fx6gDJ0cZsFsgwcErRobDQS8JwRLoKgYQ+WouqKkkRj/ck+HmZD4bo2QDJyK43otF5kCQpUP3M32OmVKoL/kzuVD8fzlF0fSs3GUuuRPDrIhmgI3zAbGnqZiAgeGZL7/0khJoDhqVQlXEoInGIFYdLklp20hw4KDh8hwE0wSB++y9Tznr7LOEioDyYyx4PpInlB1//vOfS+yBZ00qC06DvgUqhF/+0pfVEyXJ7qhyIoyBUAM0AFMxq5U8YQA9NLsrqAUevgpKZ0dn1I+1xQiC+kCvgDvOnpEs0leQaqoMW1UfzbBhOtgkTwTWJDQEjClwgGHA4LAvmm3U4DI8601SxXtxUa666nMaUopACQnkpj8JUeAo6bviuQn8oe3xOZwNAnVokMw0JMl21Y274VEr/QmhLrmrBKK71NRofUHBf/ub38hwiGaqXkYPaFYfg7j2rgrxW8lYgXNvGrX6e5jtJKEjz+9SE3L0mBDQQ1Gk4kCg12/YWhCnMEWZICopOxgM7oj3EcCEAHyDhE6oAELdyt4HjKGHO/su+PeAIFNKPKtHIOi6vCNn1HfJQA29RNCOQVX5HNaVSiyGOAGfHKWA41PfLGqvdShdui+Y/eU5TKHw3eYq8W70wEBnZHYRgbocZ/QQ4gCpfD41Z56olCDxStqZeYZIVagUczY4v9B4Mex8Dp/NoFkqIfQPMJeQs8PdJMjgHtEHYpGH35XjZs9WXwVJOknu92+4QeuJU/TdNCWG9WFdBF51I7Zh2i7vpR4eZrOhEBvJsPufOsvBh0wVbY7AhxlFBGaJ/CloV2WVWZ4OCrnTBBO8M06SYE6V4ejL4WyIHh+2kz85cyDeLbsd8F188fkSMqIawX1j3ziP/XTEUOl76SWoMM+XpcuW6O5w/6jKEvgrOO3u1RqyOaLFx9ganpNzy/kdOYoZcvW6w9xZ7PpRRx+jnhrAEH4uweSTTzxZXn7lZTk9iT6F6jFVd4BF/g7bxdrys3bvtkjEZz5zpYJozSZsalSVmvstZgIceWbTkZAg1PKnIdggsAwxnjd3ns4bFXzTzDxYnh6Rffed2H9e8QtUBLlP3Gu+Junp7C3+hnVEfZEgEKDPvy2oAILL/M3HH3us3Pyzm1UZUTU1Znqq94f3C/U4VbhCGbbfHin4t30RMt7VJ5ZOU0OVRhd8+9vfdkKo801vcwiYqZroKpvYEU0WouBdPeMTtU2LTLnVwhRMKwmaGcQZxOZRhSeh4jcVd9H0KzxiQvP3ImkDaNm6bXuph5ETQigAAARJJBlUjPn5/DeJlOnXnsFpH9Op9eXnp/3gXvKMprK7f4zvccJW259Yp/BIVtKyT44e3FtuuUX9QcuXvVemTD1AwBDtClT2RSUMGhYgi2ethn+PnjNsNg/p6nmngAvuDtUO2kOYz4it4d1QO/zjo4+qB5kAlL0lMMe3mJ1EnNTZ36vGGdhrr/FiTGDvOE+utvcFqG7xFyoJ/AloCIjNnUDUCVsFCAzw09ZZyrg9R6gCQ8yBIjSiJgjVcc5Wr1qtihZVJGiOr7/xumO+FEbS7N8uJaWmyZ2ss0WMxR7gHzLGESU5elV//KMfif7MM+zaBVClLbU9F77qpINljaWNFiXHVknfY99JCIkXEUdBxAuwhc9h/7Ez7pNzywhrh22FKYWP8WcQ47mK7MpxPEiID2IEDahGC1NVVRnazKDv7Vof4p9FixarikdSAnMpfWYmshpHJgHCKlWDAIYAq6EWs4+cDbUUBU0VMASwhOoT1HWAWHra6DVPEDrXIUWETCn1WA2KLhQ/mNEJW4AEjTFksGuIjXLs2Lp1a9XuwOfgH0i8eK6sZHKPOQf0UA4bPkIxMEmiwMrSq4LDXjCuhjN71xRcqs3cVSqfCS4g1kbPHWNp2BfO75gx48QU27xliyrNGz7YILAAPyxbEKwDGC0oMF94wYXSD8AvZLU32R2m+xucB4R8/Y03ykLo0SuWhyjQ0DJ+/N7lqCOPFFiI3TPl2AxCg8wW8hqgz1cprs3qtICEWujeTo6xG1ak7RGwD9hNXy9AGD4If8595typD3R3i54BENEAYpeSdWjVxBPYA+w/CSnvzvkEDBuYw7hT9iNnl2elmZ8DGJw+h3MGPZ/KNOvB+nJOYbsBxP3HFcK+7lK62suObZvLiqWLSm9Xa2lurCkN9VWlpqpOCWFvVymdOAwua3VVqW1AhZABrB7EzmUhYLFkvecXWkLVFTNQsjoomtHL0kL/D0EvMwGlbGWDyv83EuT5S9kLpEQqLqhpMKZFZB9hNo6neIwQnkHJF18PWoyRBzVi8aHPHLA/A3u36yIRfCYCStUwA6ys6Il6A3m2ukZlb1AhUD0ydZwhBpygmM8m6Ob7+W8HfwwDrlHZ2L1l7kHkNwcnlTSh1BAYEdTuf8D+5e677pLsLy8PAkaFj4MIYoDBp3LAGmVwpiATtVMEWnaZCkgAOHnKlHLRhReWmTOP1YXQRQopW+bYgIhCLaM5mYOPk4PadyhoyoknqYn/wAMPUmDrIKCnkKhRgaBySRDA2uHAeUbvq+mHSenNXsdMRAmCeE/6pFAkw3AR3LCWGAQG7z780ENCyDg37JVloFtEwWR9nRRCmWtUAsI+EmRgjEDaUC4jKF2/fqOQ1ilTJmk+GUE9lACecfOmTeXGn/yk/P7++xUc4kAI9KRU2dUlmtPRxxyl2XecG37pvAa9OVVMkpZEr1rytlljjOBNN92o2ZH8Ei0Z2m70t/FOOAz3qpjK4iHy9Hxavp79pQJDgIFDSMEdvoaEnf5CaEhQTRyAoqJqpVy1NEe/Hs5QgQqIq+4cRqdRNCB64ObMebI8/9JrpbHWY1wsRW8nLIcO4BJ3NcEH032z8D0g6qJBspr3WaXeUUaAUCl97NFHBXCo8jEooMtqd9IJSUbZV4wiv7n3JCME8ZkoEwiwNqCs9IoiOEByyHvl+mFAt27dUZ54Yo74+4heiAbTnsOnUeg0ms/au0kcFHOYzjVN39g5Ap3LLvtUOX728eXAgw7qB04QhyHwhTaKiARnmXeguv+jH/1IPYrsnYZwK5h3rxr/nztBMM2Z5o6TiOAU2HPuBw5FlCgxJuqk6onzYD4itDRsQFZoHCA40DHk5D5hgB1Ei+i5e/bZ5zyAOOZUAohgjzjDQkU1PNmS3tgbEEkqgyTb9DUSsGmodwB42dvL51J5oFcPgAXnZ5/gvmB+CShAQj76vDTHThT2Lp1/7jhrg0I17w3NhiD9pJNOllolVGTeEbl9bO7jjz8mSW8SbM4wP9izulplTznrnBnWFrskZdGLLlJ/BmAQd4x98Xq5fy+DQ5wna0dwAf0TeX1EIAiGEKrIyjJfA+iUfbHcK96Zz8z7gR0imIONQvAHCkzgDXOBlgD2F1tt1ctqsUqwfQRQTgjdupDgKSApiakqeH19GpCOTc3kiDNFUMV+svaALzwPojWMt7j22r+WHcsESiMG+J8IiEn03OfZqOAjBWuyn1n2KvoNJaKl4czMAHTAhD+i1w0g5InHH1eAxOcDXtDzx/c76XSPIMklATJ+Q/dszBglgFSrOH9KxIcPF4tEfZZRDXFfdJeCfyijmjvW2xNzCCsC9TfomjE+n2uVy74Q7rKoDOsIOMI5gqqHYBGAJEEXrRL0xb2/apX2hjsHOMm54+7Qgwv4A7sE/86dMBV4tAJNVNedwDSJ8spdYrwU+0QQiuonQMrNN98s+izPQ78W94PzzFkmAJ8ydZKomLBqCCxhMxxy8MHqWeNrpNgpMMjAGcA7VaNsbwFgh95IVS7n/DEPjpiN+z5lyjStO/MJR44cpeelpYE7QLIDlXzdhg2lnpmhzUPkF1U9bWpUlRyaNv6H78seUFHUwh6xN6wx+6WkdO68EFNxOw2/sYke7USrBMrS9aJdps8FkBDdv7ZWiS5/btiwXjaFnn9UXZnfmmwVidbQU1nD3D1Xq4nzrBXh6iB+MOnQpp9nZX0g0Xd8xTgPt9tkLx1xIuca0INWCrWGbNqkPQWMQ+mR+IPqLM/HGaY6BT2Q+49PoYctR52p17LS1Sl+zqrVqyS0BMjE+0rAJsAU+XnssHp5SWjcd8w7c98AmohjmMdMz9wee44yFbvS/jwTC2ip7723UmcPv0Yywc+CKUPsyZpgb0gwuEqwFkhaAFyJUUkI8SmKvXbsVOWac+BRPNZ+gEVHFZJYiPufCSF2CiYKQCWxJ/cY28Q7soeAY9jFww87TLYTBVJstmI/FILlX1p1H9UTWVenOB+2E8w6WB48J8/HzyWBJcGUYmdvrwon/MqeVl5Q5zBAaKq9YgYEcO7504x7qLWIYojC2b5tFaWaajoxGp8Bcw4gjViMP9l/emvd4tUjvwAzCQCZsAobxm8BF9VVKo7wNfwcPoMzoDFwfZ6PCUDF++GP+HyzIfrK6D1Hi43JfxOH0cPJ/eeufqSEsKejtezctrmsfm9Z6e7YXepq+sqwIcjBN5Xe7orS3dFT2jo7SjdOA+Pf6Iy8KsqbfDD0IhxXdQxoRYyG3h2MPJLMGiiJdH1Hu8YzYCh4AYL27GEgAMvekRwh0W8scPDdPTqMGDpfTM/KGqA5uAGav5dseiiUafF27JCSGReOhSXxAE0cOByuvPG9HDQld+FJlOQJOHIAum79hvLmwoXld7+7rTz4xyfLkHrPEMGgiVobswO52Dg2NRcPaVaJmYHQGHwOOn/Ps/HeGE8MPk3FPB+HgqQL9ImDRKBLIIFBf2PhG/rN59DEysFJY8HBgeNPQElAzuXEAIGMT5s2VbLZKJ6BiPOuGAMCxQcefKDMfeqZUlsHmksQ0lUuufTS8ldf+arK66wXwhig8DhUgj8CzcXvvitpaQlTNDfrklHNVDN3W6tpPPX1Qp5wNNCTVG5fvqp8/GMHKoj+9JVXFugTOEOQTC4rAiY4DuT54cXPnDlLa8Y+0swLIsJZwfmy1/oN5WFIkxRGMTbvvPO2GnlB2HgHnBZqhlSHVTlsbS07t++QjPvd99wtGqJ5/SCkNVLActP9cRq+neX+pG+R0KTCk+hCEkBAkMh0an4WVc2f/vQm9XRhpHFeOO5U2mOdXGm3ChqGQK0uIRGvCl8E++wzVEE+C4OCIeU9UZMlKaL52jSlmg9Vtj2E3vhnoqIEmpxl1g1Hdsedd6rfat5z8wtpY329hRc8p9LopemoVvTlvPF+vD+3o6auTlQm9sNJ5nohxQTJIHxf+9rXNMcOUAYHx/kE2PBMT6ts+d7Qo7Fd38vPgT5GxRZHzme7d2K7jDE9EiRuJC0MDSfhx8GqkhnDlAm4161dX55++tmyetUaBWE8mysXpqdRAUijzvkj6Drm2GPK+++9p+SD9eYMIlRy4LQDhbJ6D7rV/0mvGIguMwehJNJ0Dkp52+9+p348JR5KOvrkSNhP7AUBQQos8RxUzLOqDXrO569es1prijOjOsgcQWyBe+22foiqRoDt4KdddhInjs3E6WNLCDrdP4kyJ/YZqqcTTuwiwB3JEnLnRxx+hNTqcKB8vumu9Me68sF5wtHyfQR7P/7xj8Q0AADD6e/cCfXGA34JWnh37rcq6JWVtr8kchpf1G5BoE6CNBFR9IsjCyCFEBXVB+4lPVCIDyFdPmJ4s9aP3wQeEgLZsU0jBJIOys/GpqIoyh0hkBZySx9ra4v239L2VqnkTmPDuaPYNIAL9hDhDwSV+N72duaUpep1dzACahWUcBuyAsozkewA8tHTfcQR0/XfeY8EEEm4zIqq+Bg+b/5L8wU2UhGlQiSla1oRurr0rpzPCftO0BlctnRpWb1mjZISzj1VAEALgnYSGAI7zjrBPmfn3E+cq2QGtkFS+wnekrnhHh3Pykv6Uj9LJ1oi+Hf2Dp+GLcjEO8+1RFZ27lQgiL/C/nL3SQ7xHaa0dZXRe44s++2/fznv3HPl2/hFEEsPjuiBgCMhMNdL9UOU6m6BmQTPPBfzz7B5+HYlU1R3mZ/Y0al76upM7G0XQZzVlqHd8uwpkobt4UwSQGGjEO2A+vrFL35R9oVxRwSZqGGS7IHW894wQEjouGPcWcBs/DUUPSriCWSxV9OPmK57TDUL+id3jxiA773xpptUhVu9an1pbDSdrqXFVXoE1qnyMJvu1FNPK2PHjNXZNQ2zpnRHpcLInCB6gxv9/9+XifvT2dVdnp73tEYdUClcu2Zd2bZjd6kRrdOUTgAR1ieZC6IVd3V6Rt7wYWprgdmDnaCiCFhEO0UKtCTY7Z7BWo0k4GdxvvkMbDuJHGeTM02yRCWEOAGAg0AeG43tQeCLoJekijMlSvHQZgW9/HzGyLDXgEPEGBIDUVDdrRiTOMdJv4VnoP/yi6prVtSI+wy0DFNsKt2GiDM50zmOxD3tLhaIiUWRQ+MYGF9CP+NugR7EeWhIAMIx1J14aFooXWrszxFHyAZyjj3mK318pfwc7AoLoHULZGAvs1dcAnqiQNLKBTBtcFqUUXw0YyVgX/RaBK0O9hp6GJ3QVbcK4OGX2DehYk/VDeBImg7DhsmW4mPpjeM9id35NwoiFqaxUikUaJgYbCzvz/tItbmtTXEMvpSYQD6jq0vME44krQGa3VnXWFpbdoqCTRLHmvD5AAEsAGOEuL/cNc0Lj8KORoEwF5l2hWhPSBo7e2xdiVrnJ1EF5h6SPCbDg+RuzLi9JMSEfx5gTRm8xEfytdwz6P6ABgDHI0fuIWEifAy+HFtiNhQTDHz3eA98MOdBlGSxwboVH1MV5OsDtS09Xd2OQyPBU1GM+eAkhM1DlAvYB2DrBuaXZ4WY/VHOEZMJDNh5/i2AEuttFVMLgX2khLC3s63s3rG1rF21orS1bCulp6MMaagpDXUIJ9SUij4qA30WlamqKJUMVdehVMeugh1EZTBiDApXQNzrv1NFQQO4G3Rp1TcRjaHwh3V5GQEQCnc8eM4lcrXN6DWXVkFFfO8APz36CmNRkqKQVChd/hAPSXpIKso5wHe1REhWSANrPEMEuvkMWfXh8iLEwQG+h6ToD39UUL3HnntKRIO1UXN5Q4MSion70VxM32FN+WDjxrJr505dsJwjYuSVgKBGgS8VH/6bw0b1jYtK0M8lwuhKEWrNGiHXPBuOnpK9evCo7G23tC0XlNfhMpGUIk+N0dVcJ1FMPS+MJAV0C8WiBQteF0KngK25WTN/zj7rbKt4RrCiakVdXVnw+gI5+zWrV7thl4HoDVZ3ArHA6DPrDKdOYEr/F0g9FwNqBU4QuiMB0uGHHS5DQC8Vn83zEWgTVBNUYORBiEaOGiUj/ga9lFu2yEFxYVgfPoPAFQdpqnGPkHaGQhMs4aAZxQGqRVAl46lxAJ0K6FUJeO5ZVX5JNuGbY7gZHcCzqycwKneiJEGPigooFxwDpMqPAApGtZgigoEkuGN9SQ5xWvRZmDrXKroBSUoKKIDi2Mk4kFHVo9WqXk52JwRK1KezwTlnDVmDrMIawMg5Y0XPKWGjQPA5mxJxUnJarUoFZ40KGk6M58aoEpxBASaQAPXkrIAWJsVFqr4EhL0eZs9ecDb4O4AP3pdDyDtDlQDp4t6Y+ukKqOm3RQbQFYBeOR2qlk4Im91gLhGADiH4Eizq8+B6aLw05QN2KIBUhdVGGbsBSIWDx7lR3bFYDaqYHUb+NNfHIxeSKQCwQHWCvSPg484TYAMq8G/YLfciua9LvSNR5eGecodA5eh58wgFgleL/SR1jb3AyXNndP8R5Bo2rJ/6gsMBLHNvWL1sCRQgglFQQ1BCKC35rolqsq88n+jf6jupUEDC/qJqx3PzPnz29m3blVBgzwj4WGcSGPoZ6JPEDtvZmeqeM7VEx4+EkD1jL2+99Vb1BRnd7VEykyp+ab9x4h674EHEgINW5vWIlOwbJ1nms7GnKDVy90nasaH0nDK0/Fe/poKGemO3bG2OsKGxnkqyaObNzQLE6JGC0kYi5PlvpkHyW1WtqFDw3IBbWTF1Xzvzu9pU8eIOQ29CVIJ7iY1bu26d7inPS6UE0Avnjh1BIOPsc84pxxx9TDnggP3j8w2uuOpreXxV9zRz07QrgmGCylw3DyqnStjtwHX4cL0bPyPBFQJLCag1NqpFgPek2u2Zjm3qicX+koCRlLFOChgINoe4b4jvl7JpqFWq4qwSYgiyiIpt0RHPboM+ZSCHe4b/Jxjh/yfYgD/inCE6gx0WFX/7Nt0PgDuobPgB01hB/qH7N4Y9cH+8xzXZnnGPABr5U+BXxCE+C7aj+TxuA7H+gZJaKfGaPZSVFostmeUEMMBZJvlj6DdrS88RNjdBZWwu9wShNkA9/h6bxt/j21kT7BJJITaUn41f4wPGjB2rfwNs5M6R/GPjsE2AcfTuIsWPjZH6thIhqgutonRyLxn3QgIFkA34yhnK5EXMKGx/SNgTnmELpNbc6koKCR+sKGwoccLChW8JdMY2SvRr+46YX9epn2VwfagogtASSQAPOfRQqRTvN3Gi7KKVvms9xzcURZO1pCBWYEeAkf1zh1tDEKZCwBLJFXufFDv1kzcREA/X3ogerdm7btXgjCh+QYAq5iHzWZxjA6yununuRItF3g/8DQmThAkjcRbgH0y0BPWzRUE0dM0DdNXQcaL7+bKymWeIP1lD7j7JKgwN9oe933+//eULeafsSc0CBj4X/2YAwH2nfL4ZIBaryZ45JRk9JPwDTCIx3EKN3fRWx9TcEymcMwqis8MV9eif5C67FcP9/1Rjs2UoQSvuNM+Wn0+xJGnD2A1VVWkX6aANydVdzoCVe62KLXEgxlW0m/EAkMQ55N3zfHuEjIFmvx+CjlbNTZCRz+Usm6ZO0mMVcfwje+0EaIAeznoQE/B+9kVO6JNxQ8zJe/JvmUQnA4Lnz3iPCh/nRIAXQmaqMnvUgoWIzIQ0c4JeywQXk5ZPgmhGEnfWuQbfbvumlpBBc155B84sOQIxO2vB1+PnUl9B8UeP+6YHYh1iGK8ZOAE/k39z5RtqdM9HSwj7utqVEK5bvbK07tpaerpaS0NtZamrQZShvtRU1moWQUV1ZenDcQWa39PXg9p/9IdB3agtTU3IzDMIlL6jKMdGiZcMGUSIxZEYDYFLSJdL2UqOpkrBbfbZsGFGAi0ckv8/Kx16YSp7oYCWiB8Xlp8lBdPMjiPBTEEXodDiqXsumgdEDhLkiGZi9t4/w4vvg9lR5s6bW1584QX3B4wdWyZNnhwKkT1yGkJz9x6vy8RnJLKZ6ocOKt2vmBQjGR5JZBuJ4tCQjGieXVSGCKZA13g3nBVOpqautrSEQYeuwB5wGUBMMbjmqA9IPWteTIiQsGYkaTgIHDhGl4D4wANRvzrIQUWIm/B8BHaIR+AwcYTsBWiGZsIFOgIaRFDE11MWh7aAyhWHG2fE8yNQAXUCtIgLJkevvqpu/VxRCVatVlI76YBJSnxx4DwrzofnHpwQDiD93XpmekbhxhNUg5pDKfFsu4FkhDPF+vLzqAZBbQCpRfwButrRRx2lQNx7B/rmYeg4E4IwfmF4RPeMM0iQixE2CtimPk3Wgs9AXOX42bPdc9raqh4rngcnhwNkLxFPYB4jl53PIDnAELKHPEtdrVEhvh9DJSPa3a3Ag/Ul07Nyl5up2SeoFPRSgK7eDoPnAAAgAElEQVQKtdNw7IGmes5CDkzVfautk+APCQgzmNhPkkL2QtV3aKRUpKpdreSukSyKSt5LP6dpoUIKGxosJNTlJBzHnYFbVi9NGXWwtmvnDgEfGF7uTgpzsAZQMjZ88IHuBgYdB8u5APGDLiyKYkVxFYxe535n5Mqc+xsd/OY4DtZfQikK0vl3RH2MpOYsUv4bg8+Z01yxUF8FMWf9lbB2eGaiAjPJrEeyE/R4AnErlUGrt3hEVon4vLzvKZSRSsQOGuqs2qyZW9hBGtVJfEg0jX7jaIQW46DiHKhZP5TUklqo+zqkWckNc6xIbLjf0AqnTJ6q5J3EAmSSO6mKEXTPUAIWnZ6EsNHjPdjTOU/OKc88+6wcPWeSCpz6QzZv7mdsKEgWbbRPQTR0K2yaFJ8bG5X0JjUKm0ECThKDPyAoxkEDmLw0f365407ULNfobGcQwLlifwgycLJ8L5R0EjX+BO3NKqVGCsWsLKoOOGqCglTZle8IqjRrz7OSqPF5qlLv2FFWrXpf1UPWg3vyqU9+ShQtvpY5UytXrCyXXnqpGAmcUYAyAljdlxA7817SG2xhFGiICj5CZRKfKXEYQMoehBxcEVNwGKIoqQophoIAqRBeCVaA/Ff4rgqopMxTjZlknB2CNtF/qZiJduZ+SidLBnpzLfg720H3FfNL5z0AGAe2Xfp2fCDPqwri7payM3osOXfYE3wXdEzRU7lb0ZOnnnOpdxJEMtbD91nMCUZziGpuujujBxyg+lklcoUQSdgkVb77BSiM4GeVWnRCqVk68U1knUBKIHH0idtWhOL4IBqmqwruQYuFCCAQaqR/Ls+MXdAex33nvKbIFHcTAQzEMABQAQgFFNV5Fi3D4vHJAF7Tph6oiplVhWHlWO2ctWUNbI+dBLOf7AFBsHQbdu0KkZ4m3X2+jljnjTfeVH+7qI8b7G8BrjnjVKqw6VQ1DMh1SuwOAPeoo49SfMM9w46SBPBOfI0BHifaJDPcS+kayH54HrKArP5RFFbETlticRTHb/3VlBAvc9XTy62kLMYK8b2AHNyxpEHnucUuJhjAs/j5GCE28JnYc8AgzmsCRCSV2EwBvqLqJT3aSadaF3jGKrPUBC5RkYtZm6o0tpKEmPmEH8MH8P/ZU34uRRL2kO+HopggqSp5fcU9540AXm6JkQha9AryPfw3do0YlPhBCZgqo65Y8vxi8/GulQah+M3fk+CnzkAC0rw/IAf2gmTEybjbS/78l6m3rtKRzBITD47X3X5gHzHYRvDeeU99h3yPMga2b/XcPQvgeHY41d7BZyvPGN+XIJSSSZhNSoTqrCgfglXu63Z1l98Zu3B2zYKwUrD2O8bDaIwY1fEYP2cAu0JVdOI+DpsB5vZoOzGQn++bwFMm0pw7f4HjDZ1him0CJnr12XwG+0M8TVzNfSA+tnJrheIo9TB2euxNzmJl7ckbvB4uhHFuWEfuneKLPt2g/49ffd2FCuGu7VvK6veWlq723aW2uq/U1QyMnaiqrJHsbAWqWpQ7q2PgvJAXC1RgwKCG6nJUggi5kZwuQ3j06mnRUGUnX6bddZbOoMxwsJWph8ojiCvBZ6LMqtDFwcqFdObsfoT8jVHCqUkFT9Qo85jzt7/XohUcHB1IDXe0M+mniZZAxYO6J1EZUR48GweDT9LBJTbvmDUK0ZhozM/PTCW+7D0zAuQhum5OtbPgWbnQyWm2c49ybzhcIW3Be3YgE/PgVLHapd4b9w/By6/1OACSYxqtQwHVKl4uaye3XxdN/WWg/1aQwiFwCIX2Q23sQRmpUUFbIjiphujk20G9gobOLgdXarSvDRQfUZWorCQlN5qtswSeFyRFGfj/GDoMI7z/RIkSpVLFBaolAglUqnFOzObqNPUDdIfgj2SUSinPlMOL82oI/errU2MzdFb49EhbU33V3oaQDPtEEKkh8zGAXoYnqiIS9gnxguxrxYiZDtcpigYVBAJvGXVQdaFFA2BDBl6WT0fe3T0kMozQHtrbPPw7ggvWl3dX3yYouSSzPRaBdeG/MfCsBX+nnpIwLAmqOKjx6BI+I9HOD985K9/xfhjN7A1zkGNUWmdA4kEOCFKN0oGcefM2/q7gJW0lq3/8XFfQqvVvAncEJrlPUSIRjIIRhcn9lJxFqWd2cf7d45qomIAYbE0AOFwcNZ/Hc/IsrG3aGM4UQIgct6gmXhO/C2Iapq16gK3fz0Gog5/BSF1WgLKCoTl9ndALueeoEBIEmDriId129gh0YaIECmgNqKJ6jiLMCuhhrEdFRcy0jKRewUqI7KTdkf2NuVEJnKlyHWNVWDMjuqYCO/BBlQ8lOjtZDX7GJtMPhN0Jm8m7s5a8J//uCvJ2IfcCTAAFtm5VUsi5o6KFTefvFaCG2jN7ge+AjgNy7CDfzjIBDSwT55pAl3UhyYSiCwUq2wywx9grqcaFyh5ng+o5fxKQyoEGM8J72607IpAPEZ9A5bMVIe0wtFMnrgb2bPugc+1UIE1lhWdDlIF3BYBiCDFri93Bqef5TxCQc0HlRVSjUMPmnZUARTuEVHKDuoSt4Lz4twURBOglRSz8JneHz+JzsDGeu4fd9TlKwaKcHcldSmQ791zK37RocD/Ue2WBmhxE78q7R/bwi+TN/bAOsmxzB/rbRRMNwINDqmpPewTJQ7hrBgGVDMfYnBTY0mxGBcKg+K78cC8AxbLSwfnNOIDnSNTfttRiMhkEJiAo4AwRIa2nqyD8hcRoQslQQEMIyGTVgj+TEpn+QzFF9GA6YbEAHb/ya5QMkWhGBSPBRXpnRRVuoe/WMw0jZx1Ed3Ocxb9hm/h3Ep88pyRCfKT6g+tR4rSdklhK9Cvl2c5+SamUV1RFtdxAPIklAKVU4KFnRj8kfZ0K7CsrVBkliUHQCVvGGeS9rM4+MAdacved7fLJCQry9TyowG7OXYgN8tw58kviWj2uoLOXOd5o8AxfV7Ycj2XvOTbNQn4khPZBUqsnhmlo8FgfKsSaa+r7C5hHIsXfAaYCYipxrGAOsunQfF9+jpMW4hnHMdjrtPkCGQNEsj83GOBg34A/d1fnrxOgrc0VWFFEDSiKjt5/dzzjGbvL91okx/3LPAe2d9TIUbr/mVxyHgB9Oc9qr6Iq1mEg2fGp+8qxAWJoqNrmeBywEWDeyWKLVehrTNP88wzCR9z+b+BX6gf4LrDWmagMAC7Esq6g5bpYWduV17StmVBJfTiG3GvPmePaAHuKuGaA+ae4AuXVAH/1TrKXVdFOUKMzhw10wuo9UfwVPZhiqoSYHWcKm+hnjXFmqoC6YMHXAarA7slqrkRp+n+5nY21zPaijA+S+WUb7WKXbSjiNoALVdpTziL3GJ/JGWSPBIpFD37GaIBXrDd7rB3RGTUYxc92hdnzI1Xd/igJYV9nW9m5fUtZtXKpxk40SVCmr1RX1JaKvqpSBW2UJAjZUg4WCWFFlKUJ8Pr6SkM9Q+xNsSGBrKlyFYDXbWtH1tqZbM4QdMmzW6MacqMSNWODmZu37wQaXL2JuWjpDNPYOhAaSAozwPGGDpRTE23KADYPn1TC4rCJBiPKiS9BBsxJLxDFToPp7YyciJg/zHtoFlgEhkm3wSDzrimg0Y9moEAWiAoXgs9LkQJ2ljVwQJ78cvcvpgFC+laJScxkdCLkkQOmxfhrneh6OLfm1YRENhR0JdRwnkMVk/fxFU8ajQ9RBszsBYeU5CzVH/Pg9Ss/iq6CMqZ74UzXdcBpZNZN3iS/argNFVbTjbLk7kvoxBZE3BVgjIzXyohK/2/Nxcmk3v1jvLcUG9krEoxaByxGxjwUOc+OqUemGvJvGk46DGEaU5wdRHoURP7/7B3MIDqROze925j7jNp5Gf3ykGUSw4GxAv46y9Z77eVLolrG57GvGB8uO0l//9wwW85okvdszqQ6k6TmjCwSf/ZAlWIoe5FM2n5ZXY3/segJQ8+9//wSUNOCwEuDnGuiYbyv3ivUY/WnKukGBmxgEdEZUBP2fljsg1+poCq6nCiVRmBFHWxqKh3tRkP5HvZXQE8EWjg6PpAEQj1qvZ7DqZmVgeLle0rVNj5TwUI467xnSftkT6jkUDHu/7oASbhXOGE9R0dHPxpIMKbz1NujM80+pZFP1NsUEuyMESeR7FPZM+63HT6qhb4rSFaz5q5WeF2h5FAZdIU1HavPftKDWD9L0Ne57yKCRwdYtYFEmiorO6b5d0n7c/Wc85Z2RoqVPd1WtwsU3/cugYM83w68CbASDAGI8MxXo9LZG5M2XWwM9XRZVAlknj/ZPz6Xii970tNDk71Ren4+7yrKI/LkyHPj+KoCxY9RCpxTgkkEDLAFSauTEJnEN5xQqX81RtbYHtKb6vmQrgJYLU7MiGHDRE/KpIuzRpIOy4WfQZWQc2PhHaPiTgBDMTaQY/U35dmNsQWyQTAK6K9HjEzouO27K/+9eibPZuOuDwRQ3CNXhAzGie0SwAl2iKATQEjshqB0uooW4lIB/mfglmMCDJi4ikBAzlrlsHD5NPXk+Wwa3DGAKdppp/fM4nGpTu27rXErARrxc0Vb4wzr6xIwyio7Ym1dqjgbvKwoQ5pd0bQP9/rKvzMrTAqoBqwEUikpdFKs4I2vD9VW3VPo6grELLhloCAqf2ED0x5q1mz6d5ehBlVOo+97MA3xz/49bWYGkXw+iQfBnOxhVsT6kl6J33A/K/Rxvp97bVuHOrVtLUkE70GwrEovswPb2/SeSnYRRYEOHO0pA0FolfwBs9UAMgiiLU5hPQhXvQbutNkfsV+D1shf775S2fewR7mfadc/DBa6l97+GTEZV1lcQbFQiu2T51Tn3MhMzLMyyDPm7xThUVIdIKTUxpuadI9JWl298xnA1mvMUVTaAJeSRaH2kwC2lDQENZD7lUwt7oZjFgN7EoqLShc/k321bxuIVxJMMiDh85ntTdzRBCO4J9gcxXDB5FIVs5W2B7NuSBaIiWD/GEg1eyDthmKHri5XIFHizao5/db0Aca9AZDExgC8Y99Ynxzhgg6I4+9BFcKID/j+ZKewj/gIbDm/khKLz/QvhKf876kX4GSQu+aEMFu7suhisLFbft+2mTl/VmTl38Q2DNCYT1CFP4AyMUFKhRJC1kR+LUb3pD1WLEyiLhVk21XspiuEUHQTFDZjz2ADwDdK6p6By1mTDVL8NjBHXTFw9CgTGxvgDJAz4q7+exjK4Bkn8pz4TYB7fArFGHwMz+VilsEh/jv7wL0mjm2SHSbbGhG9xLxUmMzILrblL/6QymhH2bXDCSEqo431lX+REFIZrOBykhSG8EW3kkFnuLW1OLAqzR8Eza6rQTHuLxNCXwg3vYqiKQ6zN4tAnEvpOWAj1IDdj17G8Pq8IHnxlGkLbXJQobJoUMPUjByUE8fOWbo2wuoEwOqoOI+kcrkKMaBC5UM2EGyns5fk7yDagRqAY0aMUMxQSzV/2xUinp93dULspA9jk5QSAuFs8M+Kj+agRELDpvt5okIQ0uY8h/p3unutZkqy2WnJa43SiEMpak4kORzqRPlwKgRXDlZ9eG1oBwwS9DHWkIvtkQNWSrUDNnKlygFocbwrhoZ91fdFCV9JSaBYKtOrXO79yaoohlH0r/YOOQYuKJdMQZaSDBt1VywccPn7PTeH5+Z5uegkduZru3qWYzHw6ZlkO4H2ZXfAZ1AgQQUZp+g7VPUyjCvvz7qjFAjwQRLGs4KgJjWyP6GmukPwq33Ku8P8xHZRgPKzbEwMBCRIAnUMCoaNgh0Ma5SVUt7ZKo3umenscGIh1CgMlfouqDqqV8FiMAIdUmlxUEWMn5N9MqBVGVRZqh/hDSc22W/FGSMB0X2ttAIxZ85OzgpvUFAAE/i2nH+WiYz7EUwvM/LofbJtyTPWVtqDmgKKyTtAbUyqjHoqQg5ffWJtbTr/ibSmg8mRGxa0sTgAd977SpBsJcVUTWRvsCP+fn+dxXMaROnN/iXQXJLJDIRdifY7CLmvrdO7c9c0n5TKkGa3oh4GpdvzhPg+/k5UD7EdSJoMZhCED04InczR1O+xADw/9oR7zhkkSXOly5T8pFoTKOVcr8FOlK/lTGh0ENUW5kTRh6IEkj0mKTa6mc/D3mqsUD3U4KH62hxtw/5nQK1EB/ow/W9RP+bfcgRLKkZmRYvKulFOC7xgr9QTFk5fiUrQbBJ5FujVP47BCGnaSiGyquIHkBaJpChl6dCpBEsJloHFZnFoxmNUtan2ib4b1HOSlay8A5hwnlnjVMAliecMuPnfR9tUH54t++0GqmlZdWB/sHHsmSvSjFeqizm7IR4RIJtmXo0cZZW6oDLLFlZbEZJzRNCIr5O/0r11YIudGZzwGKjInr0B1kD6W/lQkjkxZwLdjiAp2SsaJxP2ER9k4baossuXeRZcAqWsG3fDyYTHSSDkQABPXxPnERviBIV3cgVbiH2vgbRMfNxLGgyFjGHFMvToqAQRnajbD7uSOMDGyZ6nBFvtn1z1U7UmEnyNyKo2JSvPpAAdzYTzzLFsfWHdklnQT82NPlfZNyrnu3frvXN+Kp+byX5WeA2AUaE1dTwVzR0QOwHnvGnOs3p0TRmXFL5oZtnPHPYfuw3TCNo769zV6VENqpyZESB7H74QP887SvRPiZpBX/YNO8x7UsUyAGpqJf7GCb1ti8bFiCZp1WoSkhxxhB9gPRM45Pt5Ht+VQayu2BMpl0YibRqdK5XJKDHQRJ9lq+4TNix9U1aNFavEu2CXpZpOG0i8oxMU27TsXZXdUp+XxZd4R96D9TMDg5FFrvz1g0Lp8zlKqmAO+F5+nsS6oq8/Y4H8HFdc/X6sBzYqhcGwsQJa0n/GXsm39vXKV3H76FtNRWAVHKrYiyFBYd3Rv474DJhgQ4cN1755tuJAQpgq/8R2xGDJxFMPv0CronPMZ2T/otk5OQPS42P+PCG0cFGntQCCap6xnQs3PerzFXgmxpuZQhmzqqChM2sGAmsH5dkV3WQlBnUyxucYNHYeYKVWJ9DQ3TOBzISP/UmRS8XhWW0m2YxxNOqBjj5IzpzTLyeKrIf6RI3jez3UamQVXOJVflk8s1WsmrHjxsUsaFOXE5RVweX/JSHUGL4Q++LMch95B93X/zgh9BzCjl3by5pVK0pH645SWTpLfU1lqaV/sLpOlUIpG+E8+JNFrIS9b4qcM3MCOF6G0q151cypIOFTT4GyaioMbZatTZQ5huiyWInOsCgsqitRRpCSizyAEDm7T8Q+EZJMDBJ1E4qRc2YG1b5NxfQl18EN1AXBl+TnsjE0U/c3HEclgqDCFCYPg5XEOZW0UOJjw4U8ROlZBkgSyE7mXOZ1RTCRUpKCrHhkdTMbXY0cGMU0KuF5dkqsI6nM98fpKRmMod46BOwXyHgg8aYrdpeq6g8bU1fOUm6ZyqFnQgoBEw0UVU0HAYh3ZM+c0B2hODZAGTyS+BDgYGCpHqsKFwZPdDM1cTugTbpiIin8nRFgfp5Vn5KgoEscY0eMMJFYO9l3lcrGS1UkBVLQXfgeJ0eJkcjhD0L0hLLHxc1E1dVWr1M2/w4GVdhDVzupTlFJqXV/XvDYsxfmzwOorPwmikTSoepzoHxI0OOoVIFo71AApWBHs9JMLRDiC7La0eHqssAEr7F4+FF1dHLzvyl7sya7suw48wIBIDDkzKrig8z0/39Mv7TJ1JIoNim12KRYVTkgE3NgaPvc/Tv3AG1qZkcZCsiIuPees8/ea/Dly1fns7ViJD2pe9RqMvspZzWJ8oPSaS7w2TsPjS9RblE6QZXuwwWboRYW8IHuENryvUv7HL4a1SiCCZWvdn6eyGEpo7cJoLieUCRD52rPcipImdtXeo/PoFRoEoAGlZwDPpe1ChXxXivAVgCyr0LteJK1snfImYoEEggxvPiNhLD9IjHY9G0SxEIJgcEQ6gc2BFR7cxNTGSH46q6t4EGp2h0HQLLThDBiPJst9+r1m1Rkg4yTWE+wB9t5rpY1MSVJLXDQJLpN9tnfBMmyGajujaoD8kgCazLI/eeeQoUtvfrTp3u5vwhVjdaSpGlU/wAzDFp+W0Qf+38G29wrsdXrbeVZiXrbs0ZAhLPCliU5porzcGs85oggU6l/+IExI6xCDFyUOl12Q4NYA3MDRivGgik8Uxkf/E4SyTetSB9o82xEfMAEzlyvzKdl/tsqm6w3n0lSX9Gw21T0ub/axFLbU2lKctL9yPnCRslUEDRi/6eyucS1fZ19/8zAGuWJc8Ue4ndbGWr/K0FTqkYIfvz6a0BJ1tyzyedFmXZ9K9x/QKb08JV103NecKzPqT2FqRaOwlT73ypCqxNdq7A6ULId2MX9swdSRVg/mQyAnBuuA7AhSqLMUUVEp0Jh2VNZ7/bsyXzR7/Vcfmi/HoneXdsb2od0f5TUgjrXfVBxq+6x0emIC5zluWTIhF4RLZ4Zf/DxsT3QKdNPVZZGhErwK6valJCgQE/ruNh17t1eZ853fSVtFte4huAYmnT9x6fDpqfasOoYv8++53MTxEasqyC37IrQalmk3P/Vgx1MorFqeB+BbH2grCL2S0AzWlyWQH3Zj9Skmyp899W5uiXYZx914oH1oKW94y3D1JsQxt/v7DmO6UhKlpsIJgkkZ57o5mtyhyoGsz6ZoXn/fjQV8EvxgQvUrTDyfInh7A1UeK12C/pfK1VNVtvH5bVFcGsqnwKw7GnWR1DPecAWAbpfeK4TuAkd+Tb99gWf8W+76/lfzkCLAvadcadlefHF/u+YhFLH2W1QfHkXWn9S4SYRT1xVgRfsSAT9xvaxckuMhj3ELxZEOkc+rG8B+Va+riB2fPV64liAikau8hYWTVlRZQMAnsgMqF2s+mlBoJ5LWBzdtKV8tr/3DNaHBXSoi8uEq2opv4uNLTOlABB7GWAiDD578vbeJNwA8E0I+xr7XlUYz6pLnZ0fUJuglcYq8x6Mr7RkAUqV+spSJq6cICExB/spvust49MQn3wa1XTGebAn42eYh5g+fYFU6dVlTLDOCh01XnuTYoV74vclhPc+XD68/PXyz//0j5cXz3+83L397fLslrlRzy5PHj3LPMJPBMog+/c+hS6awOwe1SAqJB1CTzIYZ0D/3eXm8vF96St3bPTb2wRXJAdBXO29OfXhsCA8PBJBN7QGH6fHzz4P6Bow+ToWV2oYr28JtdW00iWbYHCo2/OwPqUdDowyDlRjHUeRp7fZSykPT9lpg6ujLrlG5TRMz1nVMZTHLyppQkTiG6SMuSA5PA3GOMA4F5Pg9K5d6ONp0srKsoljmDcI3ermlbfeBMsvy8YidqBKXYeizE2Eodm0oiOdy+oMRjHXNONewYpuwmzoCJeYvLVSl2QoQXiDWDYzRpXrQoGLL40+lQ8Oh2MYgsam/xMq7npmRn/tHKDOqbRpn0CTZ2s/U1CnJSOlrJwotFQ7Q6ltL1n6RbbnpAFgMDPD7xD8qfHhsJfSULog9y5Vyb4VVccwIOzzJJtURRAFOl5TpCrVliV//DcGuVRkEpT2f1rxljLdgI3k8LZ9Ee+YwwO3/eUBaBiQtTG71SneKzPm0mNVJDoJg4JLCyxwDBj/ghm9viu1q/sYw8VnZAD0VEEzryf7d4pleybuvQTSD+4H2YwS7VTP4miWwCeA375SXbSDXaHINCGP2tmTBtoRBVkVuc+4Cac0G5MXQY6i+A3ApcpFcOVhK7ydIVdEnXMMdYrPgZZD8MDrWtmu4+UeAogkgGyQ137qKoJ9/tVq+5lGkgrhAidEmkJR+dQeMtBB+g2tLqby+OyrA9jCoQMSQKnkw9qL0/lJVkHTEzdxEoCAVkkfV0wk1LPKjhfBbVVBqh//7tyiZ0fCroobzqkIbpXwsLP8Xmm3nTsYO7aeMgAKVCUJHqgeeu5hQrD+VJ9LLyydmHsj4MTulaLbfp8EtNDinj0tvY/eyz3/0AOn2mkPs/QjgsKqEkJ5LluC58szjSrkwBJ+znmJxPgUgvU97qkEXJv1lec8hx7atj1j68lJRZP1plLz5m2utz1RTy73AG0+FmALg+K3Fznr+NEqNkLrZo4gPVHtU2IvAlZyX+e+z1RdDWAQZhvl2DNRCuGDAUR3G/fUXmj2SwERhB8KCmC3SCrTfzVBp4iFrUcLH9FzCAVYCf+uJ1hh/W4TEXsu7cEsut5qWgRkJpUv/T5shUEbteuIMLVSXVtYRV9Ukfl51hMGQPzXh/hEnilBPb+HGBEsh8yQW3XcZ9p+NvwOcUuBVVkQAqClcV8FLrqWnZXH+7eyWBXIo/x7HPwFgAv6uTHFQ3g2nU/WZJ975FrZ9+wHzgO2kX3Bfv/jH/9QH/m+6r38bevBkZiHJVCAkHXA97Iu2PDSnn851hGwkWdU/9RAG0BSVcdS+VvZqqJj2RJhIE3hssDLkpHpOxB08578HmvomWi8MXrgibbYan+vA1occVeZFBVos39T5dRrElA6Hl8ywFKNnPiSQEUYRKcEHTuAknv77iruFCrdWh24nl5n4xv7SVlLWA2NTSoqwlpnlMZ60JLEEAdN+bO+t+q7+OmAIaMZsmf4Yn0Dsi8pxGZjq9kLvH8SUwoBYWZcwRvtHrHVWSWb++J7iW8GoLNHiaexVVQIM4twVPbGoPSwVin63E4Rcb+NvOGcqMB6Tsbc8/EfS8b8OTEMC8IzsHJbEaFW0Prc2wKUOHlA0yGIxRlhjvHG/3RP3YRKCVjEZ5p7uJfTaxeAsPEn5zXaEx9Q5K7ad6j36ZPHv30V/5Lq4AA2VWyJMa3sysJiXY1DmvRf/1tbwPdlyxXDKmiY1qzRUz0XshMsXhk789wRLyPeQFk/uihv3/ZMP2bGO8rk10Q9wN3j2+6ZgIvNbVhv1uQqlPbgd1YISQhf/ZaxEy9//evl7s1vl2ePoVI9uzx+9DSVwpuHjy7vPtxd3qJ+BG3i04fLW1CXB6Vb0B/DnD4M/qr+530AACAASURBVIP7BPlVGn0X1OT95dHt42Tr0kITtE9dyGDAw01gZ0JoMMyBDHVkDy4Ob9xuD5iBjQjNtf+ulag0E28wuAGyaGHnPL0r0rm5XBGzmHhIUBCM5ynaE1mSupEf7eeIP/B+5cW31ypyu7eVVrayx7W3vFvFUTZsUMdVFHi7GnrGdbztjJU1kEqFatVrCPacVNCnHQzlbfdLM9hSbooUVawA5Oiq+oQh47MjCT3Ezj4K0TJpRy4Ln2n1xsAg1Bn6spgj87wzX4oo1djhbKz6lILYAKjvLUWsiRrvT7CqETAh7EEt1dX+mFYJSvVtj5tKlq02BFFBvSqO7+O1N3RjP1KdmxCA5X32hJRIrke0yUOOoWPdknSlob6VNudEEjQT0PEsIqgR4ZOP7aXcwHubmrvmTcQSRL1lllCVGZ0DyOfKfW+w1j3KeWRNQjMbSFGaQQO/JHzpqWkvmOvBeZODfhjCUU47wLd02iD76dt5eChY8TmtzNFb0f6PUNLWw9dgrIaa6+T3DWjevu1sI5wow1+hSxCkOKfRgCLKeowAmdhTqvirWp/7uwzSqYa1vxMxoI5MsQLP8yUwt+k69KShlzgeG+vdA6qdEmAFMPmEaEGHubPOPJ805K83KT0TE4UymAi6vCrStXJ1FbawMq7T7j4qm6AU7Y5JYK1INgKAIUk9mhW/Kz204kelw3AurEDFblF9BBCZ6l966+y9CYBWR2Zli/vERjXhm5DO5VMAKgKYBurM7+ooCPceTk3124IItTFeS6rYQUsdDdC+PPZNApn0qlfW3J61JEBfdaZtKuQkXKxRaOy1GRVN6fnli3VnT3E9JAFSWqVNB/yIKFUHaIs+x9linybgEnpc6OlFd0NtOoF+2rwOZr49wASVM2vvm2Clz2/+kdddq1dQMts/Ftt9qvoahOvzen+1M6lEcUbxx4CMkTq/Vu0I9Lt3ikaDzHPPCbaSBLRim8qzFcIlAry/gh8Rl1oSYLBfelor07X/dwu8mFcI0+CqplfwoKp8rXy3B42vVFFmpw7QcYCQfWZWewIurCe7PYjsnWslgP3D/jRIr29vtS5VdNVX5/9knQiyVtkRJfRWngJ+PK2KY/uPC7p4HmThlFpdxP7KquH8tZcR3yeDwWqU9Hyp6QEnXryIjYZG2WpZ11eWS6iMzoJexVw2VJLX6Rvk/GzMToVW6hMIHhuMn5RiV+FlzQqut0JTFk/9NvFaKIowHuhXJAFH3Xn9wJHsD628iVXaWdYbHKBmwDmgVAHMKTzCLppIWXyDFPWB+M4/5UyENo//smcckCVxUG1TK/DX2EZAKb5jPaadU9m+SMHwXC/xR9o63qd4gY+r/26fLGcK0IEkQ/tbYKXgSscvvDyoy6wl9xrlyiXKJhtcF0kZ95oklYHpYYsYC7bSek6wOZ+NE1vNxl55hgrSd6ZsbNV7ijGPYmNlEnHe2X8Cd7gr1rGtPmVi9SxdY9fEnOlnLpOpox7q21mngnZN8FjDFDtoXRnjgDMlGON7sea1Q1Dq207VOKr+p/unVXjjTNbWfWXVUvaLsZ7xNvs/Ped37y8//3Id0WTv/MFwWH+QtHIreNij9OQ/eBifEabUKv2yPnh2iWXGDjDWYl+VFt/RVPqu2KsxhRT1wacnfp3oEt8nIeS+ktAuiQcQjN2PCmnZIGHN3FZzgb56Ci7SUNkHFS2k3amAzP93hTAID4f+/eXu5a9JCN8wh/Dj28uThxs7cXObhPABAc/7d5e3PKSHN5f3H99fXsJ5Tb9BEbKICjxDkr6DseknjCRtnEMTQowHPQVZqC2WdCA3KYfvM2RzaKBBpAZRo+GA4zyM/TmSpBmp0hMs5da4J8hCSWniJ87ACWWCigrzyeJYezDieAmmhmYHUVllQPTABM85V+HfZ44SCmEoB94WYZw0ejZ7hpkXkQoVZdWZHpLr99kEEVjJgEpQ8gVRhzokj6MG2Gb7bqKHSXTD0X73LgpJuY4EWaW7NeAcNWdOs6pWL9vfsfWLwVmPUJzkwzV1q4J6796UPFtla19V1S3Z8Cndb6RGnUupxE14QNKvVBirKuUstdeuvRkrj0cefd1I6W3p/esYOAAKLEjda98nFNSKMPC7uR6oBChA3nY+HMleZKOTNFCBhHLJjECS0Y5ssDJRSlOr0ekRGoqfPbHZYNBkeA+eQ2hg6y2TpqrqYWg6SmnvfhKcjSL641//GgOUBGC0rbwvVLJXrz6jI3AvrDv712tFLTiBxFTRWNMG8EUt67xK573STosSp3qJo0Tc5tffjqA/hmxUWytcrG+rHhVM6Iyl0hoNVJpgdt9FEGbqfn0GXwUEYU+kX3Q9P9x30Ee/LCmE/lO0uwlv+41atdrMq9FW7euJQiUjP9hPQ/IJvljf9DCtmT0CRTcPOvbkU4eHl775cRWKKtlxDxH9wSlu5lDplFX0xak0EZpi8qUOVbtXsY3+rEE9yCYVgfaWtBrCZzGrqZVeK5Lp3xx4Ugd0dygL01OMExFIKMWtQ5tN1ljGzPNbxVBaXMGpDm7GYcbBQwGaIAnXAl1RRLs/b3VHR95e3PU4n/q6ZS3wrDg7VuCtikGdCgV6M7RCz93YEhx9hALWF1jHXXupPdcZR2jrU5NX1j80tfXkZGEn4pEkbyBV7PiEf5IoriLdMR9XIa7MiztVQEw+IzowpdzY2PXzHn27UcTLhx9/JzBFjXMsi1bGGrwneNosq0jjjwqpOETk0hc4kTCzn5O8OxpiZw170OS2dO6cFYcrP2Aub6m27VWpUEYEYzKzt0FkQI3Rh6vCOwrXKGdQlAoKPQj1CsCA379WNjobDztLdZx/YzMFyRIcjYFiu0OqSKv8CURFMXjnpTa/QXQ0AAChVx1NYJeEu3Y7VcHZXxN+WTdN+Cu+g53JfU4x2+HUntOIqWxodD5j/6dP4xk0ISxlR38WAH0JEwk418655rM5R/oEbEZbLCoIwt7BLvJg+Jl9kwWnSg8UWDj+7s0fFeBUVhhmv/5uwfPMhVt1F6ZXacMFUHkvGQBJbIiPBkyzL6jKMuLA/v32LZcJ0wSrQIS2Wbt6xD1SAPfMWS/OehKIJZKpACsGt/5MQRHVGQ3KBbn4bGxdKirzcwGS1//XPv+eX85CNAcOqnTvAQovr3EWoGAmoC4JIb+DXcT2sF8SO+Bv6Tnf2p+ffdsqSi9m73CtDHfnGgF7jwLCqknX57K2mlUVeaDY5ABs6dOk0gjzrdodPFcrc0l8JopTH171yzMQ/PZtY2IB+MROA8q5fpM4RW3i12c3BcRCF157SAG2VuAFdgpaydprrK5NYe0UYBzN8NjPUlItAnQ9AWs4Lz0j9m0K5PHeVkC5lwp91Q8d/vdU3Lkmo9dWpf5+qeSsBa0cpWkDRDRejD1d8hobNCEXchrW6P37+iz8VBT3A0K0ei5FtNXwJW8UFO7eXZ7/8nzFBOYQtiAQ5khEiioqxdpZCW38AShbtom5UllQsNtKff1fJ4QHrbA9hK/XQ3h5//ry7MnN5eYTL2bz3qSH8Iag8+P7yx2oy+3D9Aa+eP2yGXT6pkCBHl+++ZqgCcSCDdqmdHqruBkoo62a9WboIaoaUWX02dA9fB2/QHZ8RQWv0tJFRargFtSO3qnPFPBU3qsxt9etKEsRNhuAewCqZsQ18Ucee9DfGSLpExFTiVokvTcT9yA4pIdoamugYRkBcfT4FH2N8uMku7lvGr/bx1T0X9TYpt0gmKv4sSE6/LeCEUdFYMYaym6uMQaqiSX3gsoSQVsSnAm8UOlA/IL3xtHYH9V+kqsyZ6tZL2HMNm6KMyHJwHlBtbmbAbhW9XgeCqE4KLjJ1JP1BRRBjohKUPaijUExppJZqfG+d0RaNjjaCiqHXUoYhsRKmlx81eXy/fHqM8cmh/IqBFDaXKmg9uNUabNzelT94r7leqdPbWgk6ysC2kpVqXKRSt4A11YTGoxIwi8gpZgOAVZnH5WeOcGVzL1BWaqJDQee+67ARY1de1Sgdj+JgzFg5jMT6CwZp5KEY+N7OIOgWowk2CDsKp62IqGB4f2ratkZPU1EmjBkXtvLVq5ETyNnPx48gWiojASEG0zLvcQoZdwIaqLX2Wat6HRoLHuG9cCxNYFsdccGbn3sleZzOtM84yVDWZcnGmsSHyhtH2OQPd8Y+KjphWpeWpNiB0G9k5C22tkhsd/mmpy3pRJfULrM+pEySQLZvsX0AX76lASa9yLhpI8SUAbE9tVLALIXRXIPmzLjTyUhCTE9GB1yW5ocFdJSUwwyu8c8pz2rPMP2y0wMKv0HBQPYj5wJ9vgVgaykdxwOgk7QFQ+lwWfXPuLQIhkTsBlxq4YUkceeFt3tjFWUFFupqWOq5DoBGj8jYej5BazrGWWvSHeVZlv7szFBVAGooE3NlnWztyMV4Tddl7IGWpEkaCqxt6CRFPn2s3X4fOwbI3JONEXWgkpKBHtWzWygUBZD1egIMttK4B+rxlb3FedqX1b3teyUPqtW79MeMKp3K8Lta+Z9A+qsSn8IB6xXBVsk8s0eSc/n1t/gnM+Tthj0fvekjYoPjTJngwi+bwCYMxKVz/qx9FPvGXLdngHeP/1gSWY+BUzsKCUYOCS1rdpyvVLDHcGQBZhqcn3fGA4D33hGfG4UIJfYpx3kkPWvbW8v3fvYYD63SUFB3sw/nvoizz2CGKPnAwKl/SSiSh0HoBQ9Z177HlbGlHBjU2BCTKmwQjcfc84zogeAOmW9mv8CqhVyKbDapDLPfgPkM+NsCVTBgMYmrP0f/vDHrBF+QGXm9i9fky5tWfZ9wN5SpnOGolBbNhTPgmdZ31MwLUD+qgmdf6c6adetlM4GpgS2rDfPm/tOwG8/84R8DoAeaub2loIqrBnPL71+S9rdu8RtpWcWNCw7rP2RSShJItd6Et9ETALVduCn7BN6UNkvJHvYK+7BM0kclIB+rIraM66zdrSPTcX1ntHSWAnmGVf08vgdnwH7xuSi+6S2uAwXBYwUQCyoTI9oW0AaGxOPCb42uB8otuHlBWUeHuNsPIfY9KibrzLH97G3+AueTZgGAQ2u/iH987MtUb1fVdfzbNK6FTn+4r5sybFXNoWDVKw7Ry9jpMZK4AyyR1kH9gtfJp9lk7R9KzMQF4e0KngVEdPOhNp98yCFJZg8ObP37qXgZEsCCTLrRPzBF2vRav56L/dvwbz40WPuZf3E2Z6r4I5NYD19tk1qyyKIaF9Uf1+PXVPfw3rYq83nGKOcE+WzjeY9w8wDbP3u+9wj92oxpon1rnG03rb5tDKsDw+7KsJjHQPC2f4dCeH7y+XDu8wh/Pu/+49RGf3m2aPL00c0wd9eLh/uZ+zEDQghlMtPHy8Pn9BTeLm8Zs4MD4+S6l0D38ePn10ePQCtrqgMwRCHh4Qx0vlr/mQROaQkRR7w46ZSTevcKpM0KSVuEB4sC6uTa9XDKkfRlyY0Dg+1MlLjrZqfQYLyrGyEBBgz2DnME6mIJO2a8FtuduZKewe5liiCTuabIC4GboIYOjvWLIHRZoDxWkUFQJr4vSKe8tuvoydCfTzUTT9XHHUDly7UpvU//vFP6T2RIsUmwfikuV8hhSANTQbYZ1ICGuA3QIlAw3oXREUSsG99uJ+s24I+0WCvowOnS30pvaBOECMmzctkF6eSoHuKXdAPQEYVPTkjzfystMgaXH5HlM/kTbTrGDY+tNweRRQGRYxjGLiHOZ6IbKTP4KrIGYeicAJVsMelYHBfIoB5fkP/M0MpdGXn7HE2HOraPSyFzsS4aPEoGyBRk6A+OzSDyqBxc+ih8k55tuM9Slvjj5TDBhtKrHPvRfk1OLkWepiYnTeKXINk9kyNHM81n48xf1zKWdQiV/U/KqDjshc9q7JqjPLmA5rQaKhzzlVhi5BSVVsbFPecna+V159fm8/PflYQo0OIS6npWBaqN7xn0N0g60saRmUMULI+yDiGqTnitPhSRr97uT2DrFn73Sq4UMS41801m0SajPIMCjqgflelNNYxglVhREylebT6Nqd3D6YqBc14lJH2MH0p72BVgF4MesKu8uZxZh+HhJ5YFakyhHJYKnHYDRvTgO3WSdqnZyDCnq8YFaqvT9Zv/OlQ3uPcm8AYHB1VgiOIXAS2AEwl4O7xggupRNt7MxosDlAaPckuiT+BGr+v0mec/vaV7xdbgijEKODahlQlDooSvX4Fd6wcOYszCfjGAh29N0PErfKomsvv8p4N7q/jbhKkrVen96esf6s9M5BXLYdQwUv9ke6Y1w1cIUlPj/Tk7BugNyhNX8vaEUJ5ZNeHbl7Kl0Eyr8n9r2ePeWXaBUEGEfOzLUpQt9EiVUNsVVTATAVSbb+92KXHtTdLQSyTIC78SG7HnmmFuMCq/flVwa0AmqNW2L8NcJlXWmpjbOuSHcEC9pRrXbbM1Q42Qa6AmRXM+MzZrwKC0LVr/9gHxDMEyvT+KcEPi0p6m1W8Jg2rEpez2WSGXvJTZdP9WIZBgTnOGbajoFgplzxR7v/YN0v+TEQjBDSQBFvhLL6ck4n5NHlTrISqZQV5IvaXKnf7A93LsUfrU8rolezDJk0FLNuz7zP3HKQSZf/gKlEqBrfHtuwFAcEkRVM7N9ktPbmUdt6P3ymFfAraq0wWLHp0AGvxu2s3yD4nzuMMhW/dxAFwkrcXVExv4EnV233U2YsNzrHFTdR2fhaP8r3MwJv4mIkW8S3nh2DfNW1Vp+ql3pdVNxPrnu/GaOwF3l8hmZzpjappAtpRX/RuY+cSHw749P1bxSqF3rFHnKUAx199dbSAhKa52DiA/GjIjTVKj4xQWeYmwhL7LWdN9oHK+Z5tFd25RnUqbEkQHHBv5sw5/3Y+Cv/eFo2yIAritB2Ez6qN7FiqgF/Gc1RG127G70XjhHO8hAofwn5h3+AfSPRsGSFexJdRHRdkxGYIfCLew36CulmQrboCfFm4KPhtdW9J3M2DnDFiBIFMro31/+7b7zLLl0Q5tnQA7VnFX2aVgDGxIvdD5T42bTF31vV/qTJ6xA9NCH/58c+X//C//2/pH/z6yYPLD999dfn66beXTx9wHA+aELJ4nz5cHj97mlmE9AdebqowhOOg7EzlAdrod99+f1BJEZzwAaU8GuGGIiyUyXFWLFIOxuYxIZf9w/c/NIBcT4vwRAdpVlQiqO4a4+s8NjQc6eoXCAf8Vge5hZTGxucFNdihieHdRnCgayhEM2yiikd/CeqMkw0+YjECw1HlMkB8QhdsZpAgHU6TxJbToa0RFILSQUmkcmDgY1JYpKUBbpO29ro0uG5S1UTCuUxFyloh/ONog71f7iPJ88YTxNBMghhDoGiANE5HLWTY++isOAqDUzc4G/bYrAt+uGeGSPPn3/27fxcEJ0nTVOocMNskTCXMp3kO3RcVi0DqnepMKQIVqbFy3ADbhFDV1dPB2fw0B9u2x6B9JPnCQaypm9/RGInAiLL6+gYaRb9BhKqc+dW1kr0qpHQlE5YOsr0OuLak38PcxF/KxjVpftcZPO/vRhEtDcPQOajVKGFVkH14BDz5/lD2jCR4t0Aqzr8KWUWueh4XkxTU2D4Lep0k6sMxc1N03IQvnzHKaKlLvT77blrJaTN5BhdP5p69dB1H0oogPw/da1U+bAXrKCW8tNPTIFf58XNyfK6OO07zC2EDghbECzScIs8mdvZ5ifCSAILSEeR1IPB6x5I0NGmW/t6kvPuqSmBVlAw9aCISnPcIlKzigzNjH/NabVj7Kt4l6avS5TXoqQR3A9aMyQjCL7tA67hHsNnYrgd2EdtkYAE4cfSwTiUY2hc/hz1wpaMXYSydrFU6k6iOE2lludXd91G0I6jDllBlfP3qzSEOYa8ba5PAYEnnNRlphceAEydpYi7YxM8rALQ5mKNPt5/s0QQ/OoPORKnKh+sNXH8g1w5joiN9nOt4VQPy/PtaAbGc66DgABQVMumct9qwoLtvKtiSeaMZG8Jsw42MmCiTgb60XfcA1yPlyyCG/cnPsTPsYfxahpyvhxMbyB/2YmZWxU7fpK9EWqUU6PiJKXxjv9ij2VcnmqUzdll7gCSrQdyboB0+stTLKmryxetM8AThGoS2JSFnZJTuKp6W7RJxhsxv7QxKKxaCjDJECva0cqSd6X6uhH4SwszVLBW79NtWhhP0TnWa50WVPhV5xFgIFvWLS6KD2Edx+dTb2QMQe5hZduuVhTGjgjiiSxndkLUtuKuSc2xnlAYLJAUItlf+wYNcA1XCa/D/Ic8QSmEUZKlwTdSINb0ds8gePPxEWTfde4rDsI84SxHhWBVHO56l3JDsQ1l7vZXsHdaR2E62TmxmWE5VbxfA1N8kBoB5s4TIBAA7Z0KY8zYBl4ABE1jiPQOinRJCg2DjHs90Ep8piQrsGfMQRwWwjxJ55xInQL/P2BtYI1VybC/jh0Nw7dnTJ0nQEMHiUWOriUFbyfwYtUeq1Otyy94BKONa0n6ws13G1+2E9AADWzFvte5xlHO//+GHPNN//dd/PRgapYh37bh2nnHixqm7Z9bf2nqsNOvzBEUTE6ca26ScpPaHH/4mMVXXp5oJ1ahopa2Cfm8PQaokmxs9cm4F4FmwJqxlvv+qVG/WQ5/K2mcOJrZ7FVFtgYyqsNsGtggqWaBoz7jK8VPxnQ4C55kiUhVLG7Nw38YrgowCV94HD9MCTKt3jbX4TFlNAkGw+zhz2NqeubaycO9hjzyB6faowpP4vNiXVju///6HPD8YP2nz2Eg8/k6bytpFated9dueT+aM/vQT+hDV1KDQker2119H4I795VnQV5CbZOzVRg2lkDMhHew61P3OiqxNTXTybyeE7SF89cuPl//yn/7D5dVvP17uf3x3+RsSwmffXj59vHd5cB+U5fbyDsooPUYcAg70pw8ZVv/w4W34tW/egCi3p/DRg/Y/yPUNz3djByLRu82O+hUZNZtVpDeUyPU/iRKcqTNuMA9BDOvQSQPwJnxQvkp540skKbzxcdx1MCyy86RozCxdqhW/NL7nIbb5XSqOSUzU1qiYnoZ189++p/faKkU3s/2HVlTSdJum9Zade9CvVcI2JaPm2oOrAQ7ytxJ6EGaaXyeiwbVSWeM6Mk5gz4D3jhw84jab81WFxlIlkwBsYDUHlDXgtVCneHYmM3w2a0Zg+ue//Lmo2vpG0jNwD6nj55dffv758v0P3x99EmxsnkXWclUa7kFVNESLeJ1VKNa/ilAz7gm6UGOsbHzX0z6Ra3XV3pYr0tTel6jVRRAGmk2piSZ8OuOKhbQq4s8+oy9PwhpqEHS4JvaU6FvhstIYqsANn/sxaxs07ZjhVKEj9/M5yfaaAUsIfhWaka7MOqeK+K4znPgMKZ1cs3RXZ3SK+vMzZhTGEWuojupFK7f22DUYb/AVetkcnhWDSpYDTiAoUSQsxop+46ndFUEsfZVRJUX7Gkgz4wi7wPd0CBlTMQRPA2j/Qitio0ScFE29lzqGUota1V01Lyq0zJW7C3U24yGShJF0SRlvz4SAgAGsyPPV+HdWZfucbyMEYABeurUzTps8xQhvKG2cdCTQ20eafovJ3fd6KtCThGK0Tu6tSHVnaWHTsAtcD86R73MtTeyvFTSSplbIW+3svqsdaIW96DbnyvmeoTmzf1e5N2hU5t/+5CZL7VERSTe55RnwLAsadcYdez97lTmdm8+lDbR6wJmUEWEFgX1h1ZmNElR5cy5FfYuAbsA9SYFCGpttW2n0JrUBjyKGcFUJNMA04BSE82972T6m+v3+UEDMGmQdJrEOmLRKQgLbDLB/mNaBVqWh7LX6ksCP+VMPigwTgDYRrqR4KxadF8pz5hoduh6GzSr02A1ppedkSrtZutlJrn0UfOn2PZPtLxr37QAcrTDgHw7mx3pqWRsrDAq1ESAR5KUPdVRd7jUU4O0157px/ezdAGEn4QaqyyZvKusFKJmiqT7b8171PuXw6yuTtKZSUuA0iSGg1tQH7U+ymlCxuYKiAnKsmWdUeqNjFuIf4i9qPxsjkDg1UTyD1DJ9smdXnVtO2arRqp0VKulojEjtjz3S/ua2CwhaxW6g5vrwJkE76wPgF8CaIHO+tcAFFbDOyCOpay/6g2P8EK8pmFEb0f6v/o7+WXqbFSmBEtfhS2aCvjQ+YlVZ7kc/H3s/4bNUZlY9P86boyjeVQFdkKWgbVW7S0MswyksqwTfre5xvY4riwAhoGkYMIBaFCsqcOTz5W9pw9it6Duk5aGDztOrm75D/Hep4wEMt+8SXz14EIGvqL9ulibXAzjGurHOVoXC8IDCS2//2zeXX37+ZRX5AibEWuzN+vbGm+5pNQMaL9CjibBbfWvPdOn2ASVXVcVXAahzQ4x/iU9PP3rbP6wOAiTht7UnocZu+HurYO0FFKxLgg2zZiKCVi65L/ZlRkhtzIKAS2jtjx6l5zxVvLXAVPG4c5R5fdZqMS7rSZIZAACmzcuXuVcrs1yTBRaLLo6E4/sVJruXBJVeeu/ThNfkVoA76zY6ZpJBPutgCpTSLl2We2R/xMcBpD57lucfGzA1WnU6uF/BzvZnt2rJPUUcabTwCtGV9dQz1DhPv2EFmP/22sOkiEp5r8PzZbyWa+IZ/u4ewnsfLu9+++Xyf/7X/+Py8vmPl0/vX1++/frx5dljBgg/uDy8eXR5GFGZ90kKH1IWZl4UxuMWgQ7mzZVWk3ETH9oAy+u4+crANvNFYCb0uim9vXjxaw41hzmbiUx6aKIJnOi5mb6DYfl5GrdXXcwg0C2myZdjIlg8B1GngXUiEg4DNSvn83/864/J8j0AGB8fQIVZSktLv9mTiuXw3jh/g+jI2Y9OWBXJNwdieZR4MiuqlB8MUYM/nHiR6qCTMzwiyqxVOdMbarqRCKIG3FdnUXUTqU6FAWkvGoIUnWH2448/5d+sBwkbKnwkNjxH8TGM+AAAIABJREFUPk+Ka3o2kC7HIK5ipIGA+oDD//Nf/rLZS1VTrcre4yT7VA/zHqOTcm8J9pSi3pwtHH8qvKgoRXp/g1pBTRD/WXCdCvNJnIXAO8H4Ki0RDlg/G/tDWX4MnrO2Up6/z8gNBvJadb1KkEP5Cd1gwjNcK8/QkRQ8m+xXhGaePEm1q/2wDUr4/Qza3uBz7jn0hgW25yRVOfUkX1N1SyV7zfDsDWlgPmf+Lur9NtQA9pBUYBFLgrSoh62C3gS31CRBEnoIWpnbEOy3bwNKCJoISlhd9roNnliH9x82G2iIZOgWEwBxJpU9kgk9N4Q39J71UpH0cG04tDjNDaPnd/msrD+y5Bk0//hy96EGTofJ+nZweSseXcv2ZLG+3CfvwX600fr6DKp4qlS4IlAN4korifLgCeHveIAKAURWfH0uRcwLdGB7TPKbsHXPc35D4R3Nxt+xQtrzdx0hIVjCmbAvir+pcLFOJoVFjxvMxvnumnQMra5d+ywDiCyo1NF7bpKEjA4lwmhvR0CMBCTQYztOpMp6Hawr1coqeYIbZLInIy7wx/v73r2ugg4ErgRGGai81gDpvvxMxb6yFvq+DXRKc8OemWiy1nH2nz6FfZFAKPajTAPntSYxOXp9AwNVnTgKnn1uvGcV3BrAR5k5Sofbh+kLXtK3ZItAkbUiaMu7fvoUu5GA9sFNgFT2EMFeFGlXwWSv8HkRExlVOPs1Y06qUJrEaNUydjuof5UxGwh7BtoOUdYEPknU3yTFwCOBzyjOsRGbKWsVK0nHRHz0zUmCADjWQ2Y/v4GLz8EqoyIY7OUwMiZgJmKf8/PxQ9aFPRGqOiq+iOvYQ7rkwFl/VYocsBZAo9Xhs3hDKgARZBBk/X8LsFhRs0LFGhwVqTAb2t8dteq1ddBg33tdT/juifOUvT2BK21NwNjYgCaEBcJaWe5ctvrsAHfOEwzoCx20KuuA7qkGrH8e8K0tC6sQnoSRPPMmS/gRZvGxI3hmVhMjEjU17rbFMIOuCVZGwDysIqyJ2+gCA3GuaxkQIK8pzlB174EntlGEFqn96Ngr/WyB8NJM9XX6Es8478kZ4jpJdGPfGMUTcbi7tBulp32tIIK87Hf2Jxcmw8zXlup6FaQ7jyXpESsIx3tZ4SRuyBic6Ca8LKjwsCNeuGaSEdsGtMn6Xe6BeILXRTk7A9enJM04tA2hTxzI/9Z/WeCgNjxsL4D0pwiKQEOcSFTOefuI2/P7KFRRxk7wXEyySByIFbHd+CO1JRxF5NgOAdpsygDkZVmx/7g2Xm/Cq38mdqkgYkESW2pYO0Z/8Az4HvEm8Xuo/ySEz54dsUNi9hNjic9WdZw179pcksjyN7EQ65LYa6+jEsv+o1pGMsmzSR/+Psv92qS7RaOczzHi+HfjwIoF2l/LQnIvnRlZnx7mzPKPI15/+eKo+sf+Tg9DMJD9VxZiwfJUh+15HCAvIKhKt7GaiWKViJmvWdaQomS8T+z0+sFTzf1dFcJ7Hy5vf/v58g//9T9d7t68uDx9dO/y6OZTK4M3t/kDZfTV3dvLm7t3lxucFzfPPJso5t3P3Cz+fvrkWRCst69BRbqAoTs+7lwrglT6PKy2kJhUcOKuc8TiLK8jBzTIOlONBX+HfnW/krsNjK7jCLoxlOuv8dXYtofqOqA8NAcapTcHiYPqBi6afm2mxqFZYWIDEGhCP+l8q5brW/VoyV6UvYFx/zvKqxvpQJBClYlkS0RIRx6jN8TBQM4AOKjInHf4zwgBTGkw3z85KHseeE0a/Fdh++nnn2NMCRJAbaDpgqDw8yQESxIsySdAmbJfRFQyK6w0NCkhXhPXEwnm1+VG82z5Xe6DBYoc7pLdBEFbL4VXVDfTQbTPrc7XihHX02ooPWMNTCmxe2BCxzxJZ3+pWBY6I43YJEDI0Q+N6z6xmnUVf5GvSaLq73KAM99vKoI47tDANvydIINnHKQwdJ+eibxu8+Uw8FTLRF11AJ0R1cQmAcackvujyceHGPXK1N9PEkmAxF5y5qIgBcaRZx3DsNEq6SdZgBL1yPcfsg8iwDBDzt8FKFj7UmRMuvI+PLv9ydqHztZgoOAOnPyHh9No4N0/BkpH5ftD53J9883XpUhFVn/znKBiZRZPxSH6nBqoxaAfVWIbrEtlN7Aj4OLsKfihSJO9gaE/Lmhs9atDuA0mcZg4Q6qM3JdGnT2LDSg1a2MnNgogFRp6Cda7VPvVhA2xlVBT3rxe36frYr9fA12+DLBZi8rWs8egphS5xTGFAniaK1gbA+347dEH63zPCFhtrmWRS5XJGqxaReVnuQcH/376GFCk/b0gpE/yrLiegAYLSqKotmdvcuIzb7LZsSR9/4q/sHY6fGzrt998m5/z1VEaRc1TUV6FQOdZ+16bFMeeBOua4IQWvz6q2v+KBkQQ4+WrAhH37ndOZqp3nRWYpGs0QdWYk2gciG8Vfg1WGzD3ecXWL4HiolSgO5gwS/pI7rlf1sE2BtavCfXDBI7KticZ2fww7i9KyKPQ6z95LZ9bRkfXI/Tg29sEfdJO7R0UZccOhn64eaQF2ujJ6fPJGo8hImuiQl5dI/zVd999V7r4klI+vL2BZWHYXxhAdQCe46cabTb4DsviQWXXeX2otzvf6UsbZVMaXa5hfYjZq1znKtQH5Wu+itfGhmOzT+MNfK48wHPFymqJwe1RMY0tbwU6+gcDDjjwoUVPaKj+uWg/+yRVvvWCwS7hxhxTEDGqjSGwrYWKlWIRBac/HTYtvXjst7XFmKiN12gMn7+lYDs+JxXCUQsDZG5sw+GX7ZE1ERjIJlCurxeYEIAKJZbnwxzgKWYb1Lai2f3B6wIEPCl1LyqIdTQHDY89buyTJHK0YWOSguOtEiU+GY03foX5mQN0pSamkj6GlIAV9y6tFpsUkaHbxiqANbH/q9hzH030KpKnmJBno0kLo45eZd/iy1jv2Jv1+HIP7dkriMb7KXBzzMBcRTttFqtIZo3WR8/7ad+4fxJCfLJig9x3n+eVKfMCivxE5bh2vpy5zf07GovPOQNKArT8vgAb78tebAX3UxIRAMqruEnHYRgz5bHumtuf7CD2a0zH76hwrL8TiDP+D4NoFPruGdsr6ic8u2G+QeMk+bxcKsK0/Wuspl8L6HwSIasKbVtX2CvEzNjCKgIXOLRfGZuKfeZnjqYjtuU5YI/5XMfMsSeN6XkPZ7G2EFTBuJypgd8BJDeeq+Nimu8IcBw2apoYqs3qq437su4Dd39fQvjp7vLmt18u//0f/+7y8d2ry9PH9y/3P91d7n28qaDM/YeX+1TjuFieMUaIuVHIT8ZIkyRBJQSBoarYGYRv31TqFNGZUImmpBQ1Lfi5kZq/Jl+pcPBnpetzMGJCF7RpX6Jw/OyzBY1Kj1TRznQSXSx66FD1VpWkWmWh1wSdAPN+UQwObZxX0OENclbxMzQZKhOd1aNErr1q3aOtGDlvhE1c1c+XRw9aJNQjDdtkg2sO2pr5T85WugbyGKwcmsnc1o6WKtNqy7VPzPsvleY6F67KejXKVmaharJGP3z/fd4DBB3DI23Cfjv+Zo0yx2ioa4IwgprMyanqapCxu3eXb77+5jCy4Ygrd575h1W3awWw+6lN3n3WWUtocpNKTl9M+kRqyE3QMDTQIxRx4f1asWtQ7ViChBzZE0Xsz3O1vgQgAizs9QmcU4FqtYD7PNMdFZThfh2eSjCQJl+MNpRhEayhQTYo4yASfFGZHec7aLAjS776qhSZKTQSIEWBMcHW9et6OlS04zWvgm7ieEymTcR4vjhnZw5h0NN79JCRDU3IGji0eR9HWIVK+nebhKX3d3su1S8ED0YFS8C2wI9gUJphnMwcavbJklHl81PlGcKbHg5EJTZLsH2IRdJb7S/qrsNNnxsGlsSRXpE19AtmZLgrc/U4w6tGCTQZYDWA6Iwuvng/gl32S4QjFkw6N7SKyK9DS0kfzxRg3XMdgQD9p8OQeZ8gss9KN+be+PK1pfSsp3IVR89vZeM/xH6oSKkzb5DQs+8svvOYkyYj7dcUoY3q4dSTBRlyLdjJ9ceJfLJOqlPyOwXTOrrn3AuU8781sGLDZ8RZzXYYyLnvVfYtMtwgT+pfE8MGwg1WSntqJXkV4VBBCzBmFtyYJjxCAv887z1Lg6kE3QRmUWKl+Z/1qagYPqP9iiRkJJvd65yRquWWPpyAbUFbQIdUOdkDtbXLb45/nAUM2vAPLenBUbXJmJPNP8SmkgiztvgC+8QBEzhz2BnOLvcQMBWBk4j8bFzSVFUj/rR+XIMxA2j9ZypAq2JeBVuOhuPsBZX4eE1mp56AMAAJkGquJYFjBFqqQt6eww/5mcEza41tjCbAqh72cZssSslyFAnPTcomdrngWaX3eQ5B84lN5scVK7FHUTtxBmh48Bl+vj9sksrT937j/yZAEXrbhFgaHL8fvbD2EV/k8ysY3HNk8mS1XGBH++WQ+trTxhOtXhSQ7lnrHESekWJ5GYhuwnkS2IpvXo959tLj28QcfD7/HX+71gbPtoqLBUGohHXc1NGHN9uV3nPaVFZJVDAlcwXnv4wNBAuwdwLoKQBknTrknetxL5bq2jjCe/A+ZBNgt6Q7Y/NVIhe8FwwQtIvyY9gy3SPaem2mQCv2tFoO2JWOWfn5p5+nGFl7iT0HAGt/9xFkfab7AAAOEMn7kjR9B0VyojiqG+OXYnvevokfgMqaitv6y03IBGTYk70/YoImCsacBToLtHP+sO2H0mx8GFTCUvf1i0mGpj7p+p4LGEfyNEDsSPYXm5wTtyzDhPPSMz/WntVIqaiegYDi25uKuMh44pwfcdCq6VGhXSzItcYfr1DibEVt/UGXXDIny+Qs2BJhrompeeaNcWUsaeP5XdkzfJb2z9/jWpPcv2o7SxKvU0+lBYvGlY3P/Wps2jg6vlJRzIn2CKryuc0f2uturM+1Nw4rhT8JYpTUGal2pVBztngGOff/doWwojKvXvxy+ef/8d8uH969vDx++Oly78O7CMp8xN59usEaXZ5+/dXlydfPgPwud8iZv34ZtVFmmzG7JrK3T6oyenOf75XTGoM7Xno3Jz0Ebdh886YUSJ1SqHIrqzYgKIVQmpsBSAZiD4nkhnUgbroGDu3hsV9AQ4AxwjildJzejntxVAkoR3ngXkD92egmOPbIVTCAfp9KkWt4CCZtqJa2U0dSOl6vY1S/151Zln6bx83804eA+t0Sw/DXQyeFEtUB3KHvBDluMsDPa8j7GTG8B33NKmUTH9b7ejCqwheVtaASDbj/8pe/ZHP9+3//7w+6gwIkp7wj/+SaoiaFoTlRWFrZaaKfoOnBTWi1OLokw1O0ChI3BbhWwxpgBo0eNZXvxQHfVN6a97Sa6O9y7VCz+MJh8vPQQWn2p5pySrQNuiP4kciZuXIvc+8EKMqTB0AAKd/8OF4nVU1nReITHvltezlCW5l08yGwMsU/gsRUX2fQjrW0fYcEYVUe9gHOm0Zj7o37/9Of/pTnwfWAOpFEtMpYmoUz6LgmDGj6lNagbn+j0vy8X+ZZ4vTmmNgbPKckS+y7mzaGp1qOWNQQbqpzpSV2r3G2acbnWjjX3H/6g1Y1CPq2/oAg81RTVqHsPLzuzRirOUODg15nR9Bk/0JvmQAVYiqcXejJ/EzKoU6T1+EMrPh1piQzMPecR1OKId46dPxKA3wNtYkN78ce5hqjCAYVJE6g10GQAErrHCC+H6BpjqzqkK1sNJHoWAqe06+/Pk81tFXO/iz9CEsGmpSjONvgkn3K7x5B8myBQV6BISuA7zbWor2B9LyYbHK9iChoU0mScx4jLrUg4xixUDqqziio+oLVUHljs9dP8cUMsiaG3asRdHh3VVguENX5VJ3dCuLfloNU+LcmP/zwfe6b7/EssZ2ATLArFBPhGbH+L17+luu0vyZBAsIiDpU/OWwTYERXHEtif59+hzWKcEkSDka23EuVuA37RZC5D6sZkeAfCJJAYIPVBTPbB1aGS/tRSo135m0+ZxLmR8AS0ZoKQ7DvBPCqFtmEqgqo7W8yCRbgOv/dXtbNYL27C52Ke2X93H8KLiA0JFIO2Aa1LX1pA35UEiWYdd2kjx1CJPTYbe7eUQHNDK9nkYVP5WfD6q+qfN2L+mPek2BLYEAWRQDHCRrxM5guDZQ/hSJ2iMUcvdwTHts68f6HkuCEuBy7YZBpgJp5daceP96bL86NAWVaQ9az2wH1pRfHfq3l4gocl10lS0NbnP6j0eatYvQsdJZmALlURioSk301FMgkShtK4I3NltrGejkjD/tbcZFHx3zGVIfGZgjQfbMB5xF/aU8oZ5Mzxc85g9hkEtTMTZZRMdVG2UkmorzGZKVU/NJkfe68X9ZzwHLUVNcq0gS71Rt8e3vHai8pWOCv8LFH8YBrxC49vj1izMaArf4EHFuMxXUQA4R+71l+z9mgxeD+4SOS5E2hWjEP9kDPP/uuM3qxTxxCPpvRAVVVLXDZsTNN0Di3nPWOZajfsV/dRMFEzb1uEYZn0Cp0Y0OSDejAsUOrlqr+zPf4jICnUUkv0lml5MLI9uCZeLTyWFDY/ch9kgxKz2S/2MPWWbWXxB8//tR2JFlbjn/grNHiwu9ZMUucD5i34ou2ygqY62DSo41ShEn/ZV8kr0/8TTFDCijtCrMf7qOe04K3ZwCMJBVwLXYMEF/xPqqiAyGtlPJeKtIThwG6Zc8PkOEeuDfej+9ZpXfNAnAt6f4yvrbVh3gv8dmo4P7NZ+Pv+Pwz5TSU6ZsK3vE6KpE569j3fzshRJ714+XuxS+Xf/j7/3x58/KXy4N7d5dvnt5eHj96enl/9+mCXgSp1SMWA2T93qf08LxmozwkCapIy+UC6k+jOggrCl6rRq03KkjeFsp5UwQBGCguWpRaFIPNJJJrVYYHbdKoITzTDK7VG6oxLX0X9W1yqYM5KH9DekL3nDJfVZraq5KZhyCOy+TZyQlUb6uIFuR2D5X7EL3ByEYadjL9XHeDxGbyGVBO3+CoI4faWIR3uqG8xmvpvQbRzzDQ8kAfJeJTFbXki9JwWmIv/1yqmXMQ+QyC1f/5P/9nPvuPf/zjAsersuWXGzbz9phht2qqSQj32mvvYVCch+dfnju76aoUJ5pugpdDNpnrJIkbnNx5YE1ODLKKdKEUd22m5pnjYJKkQY0bTS/GyyGmJM1Towta+bFURROTvMcxQ9BK5ZVKpLEy0MVoRJH1pL52Xi+f5yGEcPqhsvgmcGnGP1FduO4c8qFiUjo0DF4zb3nQPTbDKah1BqOWGmyikEBzzsCkzD2edaBH8RAv6vMgUBCkEHxgeymBnNdHhKYVeSl3fFYCuQUtPoeg4JNw/3LdnZ9j4uQ5aiWx6oHci/S/oPKT7VedtjOh6ogz//Q1MtWvkvTXeZT2yfuUnmVC2JEcju3IKA8l+6eCJhUmdFrElBb0NnGozbC62CSqFWptBdcTlH0Oi/3U2XGlPVkdY91dv/a83e05XpHCViCkdWKHnTVV6pzJec4SgfCo8VHJXMWDYE7755xXk9kc1RONrue0a8S1Oh7mSHwy0qQ9UZ0X9rkQBPcZ2unopb2/AgrsGXshCWZKP2xfUGnHRdZJkCMBzhD2I5F2fEgrsQfaO+GMILIEYWMaJGlcVf5aWb/2EQleaLsJLnOOl8AksAMQefZVwbMxKqz2h7K25FxFatZCEQzOu730IvL6Oy5eO1aRj6rWcu/sA8ciKRQiin0AGQvgFRY5qy1mHtd6oSL0tvUzAOSa3H8GSqLQ6Yuez6yQSgVZ0uv4BY1NE5egaFVUqaQKmNhjdm0h2JM47TeDKxO0BNWzL40BCEIrSiSVsEBpVY87iqIME4E6q1C+thV6ZjC258peTWetVcyoACugG8kH/46NQLxpLJprQlhQsmeiSqrSFrlnQUoVt7lu1XMVduvMs7IZANqk+oetsbE62B1AFNZVQbN2YrQq2aC/vWTH91cdOgfaAg/jbOZ1PtcE1ut/kgoaYHYKv8ZcoSePImwVNe+zqpK01nNlJP+ecjTXfK7q8ezOgXVGqKz/MEqiq85wzQGb1+Lg+5dp0FjB/eE5SUXtYFUp/9+q280DxbBIHN8fxQPBDGI1noVUQNaOhIdnIWBIrFLq4JPL999/d4CdoafTdgUzSiXQALe1FdgnfHUSORSlT61HgnRnFfxTqHeotyfxXEsP75l7jujORBFHp2xRpEUHzkfmfE5zQDtkrMi1co6s6NuT+llCuJ5vvhfV1fmuPNMVKXg2ScQ2ssQ9Ghu+BNX4sf6qDBSLHD4D4+j4zRNQYNwWezW2E69lnQSODhXaJejnCrTrJfienrwILjWBNsZNQrh2DedjAkDz89+TEHJ9Cun9/0oIN2vQZ4Yt4jqc3iDlnPVxrB33R+yXyuHvSwjvXT6+/uXyd//5P1xePP/r5fLhzeVv//Dd5duvvr/cvfuQKuEH0Gk27cObC672/cf3l7cMS0aaPYINBACgskjZom4FelOEnHK1tLagHKhC7WFAGVXeVWPAzaXyMZEYDw6vJevFEJgUulE0HCY87dNr3wmbPn2JUxDCUYRqswGSBjsJsEPduQ6StTfRvgUTkgTNB92RgLKKUVYA2BxRXFtfgQZUB5jEdFxyrpHk1+Z51bmgHWAcQgM6KRNJfcj1rldGFNLAorS068iOJCKjxNhzwkbHMKnuyZ7/85//NesGhSEN/STSqyLa35HPuC7RQcdlrUiidcSi1aGTxbi3wTho08Ny9FU1FKnRcXlIYxTmWFt1beB/oEjHzmovGwZdmqMocgytc2zmBBTtyMvXl6Okc4K+gQkJMOxjgrIx5CnBpIPCH6MA+TqoWWdCtUJzDoialPfrKmDRZJl7LS2soyIIuESH7LWNs5l8ukayAXtBCU/YuW8mRjZJn4O0oRKUZhAjNOqFSZHocc9KUX2RQYwLgEcqhFRwV43WqcbxRzGrVfKz0zd4M0iwr0Rql4l31miBoBVaaTdJpOxfuteh7Ao2mLDYU8yaGcDaS8OeDDX29ZvS15P8s49KVxad9+wRDFFFhSUQteL04U005NPHobq3HbeTqkEpfQ2WAXQ6T+oa6ENhrNQ194sd4zUkcsr8cz0VSSltplT890mEsIWRL3/7ppLyETQBOOiOkp4YqtFpTE8Thqoa1+ZuVEAXLecyVJfMdSo1xQRUoR+ZC1dq0WZyrrohas89p0oQkaYqvLKnTAhKLa6anvQunlUoaA9bneIPa1S7fi/PK5L5AzNkXnDOBHBYM9favsT2tjUhTeCegL2BHqjvGSTRl5QW32qz7JPs6YhPPZkK81WGPL1O9B3meq8jE3h9QayBaScF5Pb2XJPknDnEptb/RuWDL/ajNGpndrG3OjfrrqybVZNlumQMxMZHmBhio+KD+P5Aq/jFu3eV24/foSLT/QEaTcUnjBuE0dbXEhBz1QCBSPxpRLoYIZX+mvbgHrPdRkvkWky8s66pQk14Kf139WMOPD/ufwGldtTA8Ao4dgQK5zSjdaYu7PWZDPMsOEfS+Hk/wVn2hklOkvcpi/MeHC5nUGYPLe4IQ+PFbxtZwtyysgEElsIqWN8k9+5nBTRP//z9VrNQMqdXNL2dFYXgPFCV4tmXAfFVq3Czv+0l7QgqmU8E34JFqZ5Adz3P4Vz1q/dQNUf2edQ0xwDgfs8VCOxGqwutkNh/WjCkLREmlNptKbza+arlNmEXHDyDhvqOzHrsmxx+KQnIbEXAyNklwdPY+htmrVUoBRG70harRMrnCFqyJgLgpUUXkD8EpQCkktgr/NTKnXarZ/9J+sRIcnje6gSUXtzeeuy0ok7OKLSHMHbn3bvEiNhwbaHnwnhB/xdbiyjZ6MZRbF4l1Qqo2gvtfb2C1qGVT5yL91dI8Keff2nlbGBQlPyfPTsKJVbVjAewMYkTpoQpCy8g4LlytvMUZfnFAdFL2Bk34THG8/2trjUBLjWTdY5wYkZ79ZymNWCzlu0xt3ggRZT7xafKTjBuoc2DJBZbgE4De5q5jALbuZfFQ/HHm8PL5xLPcZ/ngfbmKMczWDWyMfOzVWHrW1m/c8LMsxUU4t9H7rKZiaqbyu4wvuS6AzKuoOReYV2lk7da3hhT4J9n4B5ue87vooxSIfx0ef/ql8s//v1/ubx4/pfQRv/0N99evnn2XRJCKKP0ATKDkLETJIZQRUnsbp8gVPJVKKOdp1Y1LNRG+72PnJgYMW4I4/XbyxcJahIQIkgS9UZHCJQWopPTsInsGLSw8TLzZCqm6WU4oYpstipRvmmAjqFncCY0xakgSr/hGpL5n37mDCO+DyWIDRCazMRCcJbQlTojrYNJaUDmGuo4MNj9LDY7hjWB8RCNIiOrCEwZTWnaMzffsRCiIG5EPp/vSbUwCYlhD2WmPQTSP/i9rGvU2tq3gjHlmnLvq4YWVVjVIyMEHh2Bl/0rSnhzC6EQoN7IAOPMgmpVVOciLSIoi43/K30btBwiAeP49x4mG37iWae/6kGVmrIea67P8GGUNG+Ru0dxi5EUCEVYvblSbA/nNepGgthRcG0YVoab+4rxGm/b6o2VWI0OxqWBTlXeYhTXTG/g1mC8vYf8MQBycGoGveKAJwByILKrhrGunPgoFi6hSYC3XjYTD41F+3L2WSeqQZD6BT6hvkLBocGbas2UC2N4hrA7JoNr45yCeBKg2gPCLg7VjMBq6rQEOK0Q00dGf0iDXlU1ff88w/V3cbZS9VsVjXXXoRi0hZqIKubjqpiyf/hZAngqbpurZPCm4y4w1AqAwb8Kdawf3/O8OAMuSeWCdCsGqVhlDuarKSI/PYbd87sEwtqpUrgJKjajbfNJozZJMJYRND0TCaA2TgO7w7USuPksg/CP3cBrOwh+PWKzJ9Jl+LwyAUp/194YVNdlNADin6x5K5UNmk3iEliuuqGbuV+FAAAgAElEQVT6oolfpLQ3o+1QLp7yaD+v1VD3u70Thwz9ZsQJIJxl7gtStfKbuXtvSxFV8KhBKJWZ9qZynQRq9nNFqS/U/IptKMKArVBF81z1MlgPePKFrLpVBBysSsTdd60CF5C5ijecQZDMNzyxSLT9+qgkBlHo7T7huhMgrJIjoJH7Q0kxKC8JddHyA7QciOJZSEVhNogn3XW7jsJhXQF2oPpzDTwTaIgGqNLL/fyIVI2SbEsFr5OW79iJ0MqWTEXuf2Jyjo9qQlmfUxDgOrssMcIANoOiBOv4rAn45OcT2MCWGOBznrD7nQtWFVSTHveBds3zYA+iCYmB6meVgqk6ylzQ3rSKP/ZIKm8Tx3pYAMBEgjPF/iHpK7WzsQBfHerdCrnVc+KFgpYdERNK70ndk97kUrMLyCUx3HOJGB0A5noqBUsP0HRtOunPpE92qum8X3xBqrdXXQV9xPFsaae4Rejrm4LsEfSaWNHsb4CrjLn5nAJ3TgJ63312OY+nOI/3teok8CeQX0ZIBYAymmOq8uw39gKfkbaCCQV6DbxnwIEBFwFbOTsfC/oIQJ17JGW31F+08ggoyPuj0sn3pTIHVJlKt9RWe16llnKPsQup/N0lIaSihKJ7GHNRrT2JrK2fWwD73K4jMC7t0IS5FTATwlLQsdHGvVLTX5DQrtolAMBrjU1MUBJTnGNplTzH3LIKp+004Q6FevvJIk5t3HWkE8/Kz+R8W4GPv1nfd+Ks0TTjT07UVoGBw88GMKWHvSItHa/QZ8tzRwsDXyHIl9hr1f4zQ4rXx785emrxDLYiVT/ylIyKul5P+gmntRDm0YpOfDavIbZLEjp7d2b0cU/Gb+omKPRTanpHsoThtVinxZkyOnytlVv2HTZYpe+c6/kz7CC/F8//+yqEHTuBqMzrFz9f7n18e/n2q8eXp7dfZYTEzeVhVEZJBvmDuijFv/cfP7Sc/hh0JuY1CWEoph8+RVgGuds+HNCIpxd6EvhTREOFwzcJkEyIUmkCAdug2myi0T4atGwuxxQVg7xZ/h89qFQ5DFADLx52EbUOZQ8t88PH0D9Y4PRAUFbFkEdN8xpk8mAT3GS4+OupirVHjepoaCcY//HdI4IxZapUWlYm99CGCjEV0ASD8PSnRpcgdAH8Ocjn889IWcU92mgcDvkXSa3BW5HhIjAmhEF+qFLQH7Km7ATaDC91ppHB/RKtQ0znlGjwGTE2H9vfpXM5HBL9BM5sOoRcnCU4OsdoE0ma1zBtYGZVVANkshBBnQU9fG4Q+aDMUCCqYJUEbdUJA04bfqXktoraXiOuOcjuqDFK658DLyk3Jio+K/bMYdRHa3HPcQhVqeOZnytRziM6Bx2pbi4plK5sT0uCiYkCYBCzLpMqt0p4UIRVjTsppoZCd1L2zIybOXiCUr6iLrn7sdImrdHkid87o69SH3SyrGETws4HZa9FaCaffVM1zDjmJnT8YS8e1eONybDHhP2KMf7l+S+lUD1tlU3hkSpcinbfbDB8A2crUenrmmph6XD3Lz8PMS21tH1mdVZUIEcVYXDxKOcZtk7f3fNfDgDC5x6kOJVmhYxq26zcFrVv43iRvRp8Pjfn/JBorx21IpaenQSgdWRV58RGVZkWG8dnELAkMU8VuTOpzgnK2Zac7UvnanW8RpPzijCV8dHzwGeyRlwvZ6a9mBUVSrVi8uPWwMsa7v0fCowZO8TaDgScOExZCB3lAI0U+8pXq6LtLxMsMBA3qEgVJ83zBJlUNhXWouqyBvwlhY6wsTovu6J2BJW89slYZXaP145Lv7tS9r0P/JsBVIc8N9hPMIvg0YLw2LL09pUy5UgSK/xer0mothobQA8j/gg/q48KsLUsn70RhcZVK3J+RwMLNXEz3dg3rHeUvl+8aJvHvfZG531RgT7GxWwm3YBbKezZU0dQ1P0gtZC9zftHSAF/PsE1KlycQ55tZOZDmevIHyo7TcSGqotc7DwY+CVAGvXR9Y7tWAJs1dFqJPdjJcL4oCwD5wVWhZl1MmETQONsxVZFtKptBOeqZNe+FBnF6tivRzKwVpLEKvR2zp8nGVm7iMm1yZd7o0lIGUFhAm1mKlVDEH+qEIAtZSV0sY64wrUTkFx/nbL2OSd3pQMHTN6wdhNQXn6m8mqbklil0lTgk/tKoidzZ0PeA5wMiNFnCz6quVClxrKVCIBT6Xx8G3viaK4m/y0MRLl1QKUif/ZuV9W1c1oBNWSHBTwj5nLkEjoRpwRHzQUAFnvM2K+AyJ0ly8iKzTfdeCnsq9UpbAT2Bp/CiCZiI/wXh4n9PMztoF1zPtoiVWVorpleP+PGxjkk+T2PqX6NtZRnsDhZhWESH+yq+8SeYc5/Zh7DxArDoD44fiEzBRW7Ym9V1MdEwaII925xJRWuCcDoj5KoLmHje9rgxKeZv3e1wRErsy1k4OQBxuUQtYoWAHdjzrS3SVLXNpW4YBTTcyVbEMFKucASrw1gdLmkGsjfJmUmv6mcndpm/HyBphQFlpTGbjhOZdRRgQ72cGdBd5wF68dXWIy3t612TgmXzzB5NSc4gLyz2u/WGNvP76fPdsIxOaP2HDoPdueoe/j12vcayyX2XdKfc/e7EsJPd5fXv/18+e//8F8vH94xduL+5cH9D1UYzZ9Hl3s8MEQSHtyPwugnB0/aGxPj8ODy4P7DVAbfva3Ty5800D+N2hJVxaiiTQ2uD7WqZBoCVQ55EAkGEI2Zco4oXpFiPrODVTW60kqysUGCMqxzs0lmQDhQOkADdykfGmjLsfx3DUdpikdV69R3cVTnTlWtQwBlwVaUsDabio0GxYXf+e7b7zLAlIDEZEBaSTd/Kzr8DKOjoyK5ziEfsoahV7qY4MKNk/VyqCuo5za3CFRR/A9xNPQq8BkY3DjtKJa27zEUqNFpeY0Gpwej669j6ns3UMLAKsbCz0OJefEySo1WuiL+sdK7SW/ouDPOtR1F9XqAOgCcQDUo0ySMr8+y9Bc+z8C0iEn7KHrNbYBvcrxqKkb2UaXZPbARPBpVigMOCmQ1ULVEfpdqMYmDsu3pVzkZFPcqe++M4mQkyxIg7pcAUuoDhpcgI8ADSqWbIWhjv3Sc856ULlhZ/K59ngu9b3ftoTzTpSpYVAcvJUQk+5fnzw+kStVGz4D9siq8nZNGk2k+C0fK5wuYYDwRZ0mytnEx7IM0TjP3a5RB9neT3CbUULTob7VibWUbEQmu39lPquOFushe31B0RXj4/SY39xNo8ywNPopYt+9QxV+eI/uENQlCfvfu8ldmbk6hj0Cw1KiivQTm5zPxpagMe0WbhyBOKak07l/nkmWA+hMGzULhe74Au8p6AFAAVNy/IzVIALGvRyC5oeylTu3cHJXK0prYEtihJnYN0Lh/94ABPM+wwXvnpRlISrOLOuRQWvugk2CFflq1QhNtzzn7VSEd9rfUdKpWiLU0yJ0q8PqhpEyXctP+QOlCQVgfkEDCDkCYhoSsczyt3kPRCyVqfUWsI+NVnKcYaf+J+biOscdv6Nlrv5h0oe7nyqYDEEA556xBs8evIcwlw6U02oebw1oaMO+XIeJz2OcKLEqHJgVex6/Pq2oLkMJnhVq+RWpAV3DTHjmDNxYp9h8wdAkSC9v5jfW3CXQWPMXXBRhcf3Xm6HV8gDYiNnW099jlvEuTI54R61rhJwTFyh4IUv7qZUGfgH4V25CKV2S+oh7pqT/16oS69ebNwb7hGfF+BrkVKGuVyEr7laXRJDO06dDwAdE6J4/9kGo0Q84n7Oa9JilfcI3ND0i0KluS+SUoYWwMsOA92N9hLH34ELVh1ipJYqh+DaQPcHPtKendnRAHv28ckwp7Kn4dGWJVCNtw9CAurgmlbpTqrOWoZE0GpvB++zj2jueQ6nUAgLIQTD5Smdi+cL+zR40fnPWoboL2wtnM9pCyh0wQFDDhfXj2UWwfzVdqm33k8WPODR6QmGpz6KIViFGU5Fwd00dSfUZcTlCU97P1qGBWx2MJEJzHLLCHsEnYBMdEYC8QXMq+fvLk0C/AfxEj/fkvfw7wwzMUcOf3ul4F0/zDvWe80MZgce88XH6Xs8DvQbuOL0DcBjv/DNVgRNwaN8koie0biyL7D/bZdBxss2qxo6IirF2EpAJ4dXYyavK8p3GS++x8zfx+xNjol11yQgKc+JXq8kCnstjK6hMcCmNgPf5tcSgYw/f5bEH/TBQIQw2RxhZVpDdyT/ohKcRlLDTp4roAmt0Lsn9YM54bRaYkVBNgMzdQDCjJ9s5mGBKr5krVtLCAUBHXHpBpOUcqiavA5UzT9z/Nk+z9tR3kuSAqM6G+c0J95DvsrbEGCgrUF7OXOO+8JuBS+oRb/CEf4r7D/oiAWsFRz7+g2Tk2jMv4XQnh5f3lza8/RVSGofTfPHt0uffxXcZOMIvw5j4JIcngTRLDTzcNMEMpmBQxqqJFkglkMCIYeZxN+6NYzK+//fZC5xIBLUEvScEvv4xmOZqaRsZAwQxbRLcDynvjViF0Bpa8r0lAA//6zkqEE7SB/ps9q/5klS00DRLAKO1dDXhUGcNjrjJlHlIC/lYnI2s9VJrPaoBK1aV9WMfhSGWnamUocxHE4OhbAsbx9m8DF9F7k54DmTgJpqjoacByOMcvBkuzSXHuqWqMIhL1N+bXQKd93NJ4hytX/UvRG9/TpOpqnFrRtDpBoFp+fisbuV6c7qguGJKjCraRDxi+SKVvppVID9eogeJ9CMLsFXIdKgyjymR7UxQ+UNRBRMWKSRPumMCjByvGZ0lwjPCec9Zs+0Alp0NqfT2cB9VrtFArPovaugdGd2VtWvHowVYUwn1vwh5DuARJ42DSHDpH5q1dpTCsXiZAc/6QyJsJdSrlrcp99tockAoR8HXuz0gFmerO5u61QtA9ErRvIjK+3oqZFalzUp7nwPtH7exTnA33xnpnjU/DYXESQQVHZ8KhkhS2F/YSlWNswXffVfmzSoulmYmkeu74XJBZPjM0svVcRFk4BrUUylIQW7EjIawanMOo72VuIHuUAJ3rVvzEhNvz0mugytdKJF/OWm1QUuo5gYfgQ9UiS+2rkijN/lPIBdS6e5frZq8FhU5gD9BV8SarIayN57dUoiaqNsW3Gt7ehvRZc59L3AwCpQW3zwj109Jq7UPsujbAqtNsdZnvc21NqAvCRQUPIAJ6+e6J323Pl1VPAqeJH23UShIVUfog700CWCBVNe3/5HlV5RjaTKmDWQ981oaD115tmPuSF4N1QQOcatUCJ0R0iGOtD3GBSP2JAmW1p02an8Zp//TzT0dybZUn86e27wpQ1pF7Xq4+beIsE5ZK0Di66+MnTxP8sXcKjLV/0UCH7xvk2VBilSVnb/vZc5GAaACFwh7OYMz1rCfLUSm51nNF6mR+tHUV1qntj1+cjbRnX9uc6oJjc46qnaOimkhyJrGbJNmcuTNo5TMy4PEZJHlLO0HVzc+XeO6FlaqOHebcs45+Hf5idtvKpMI3CepWRbdnXHDTYDBVgQnTeY1n/6aPMxjW7tt/77XoF1SAtAJnJYM1MRn87LXe+HoWCahJ1NmPAIxU7LRNx41/8Y/SnAVnBqjOlzgXUs2AJm39Hd+34hrtab6uAUrpV5GQBrDtrdR3eSbS+rH+4bZ1tHpF4mCS4R5jDdJnOYpuE5CCx9dZtWV5tQpHktJkWNuLvbHNR0Awc2s3ikLGDGeZM4xaZs7SAHGugUSuatqtMhtzZG3mdwVwBAfCsKF/HHGg2U0rhaoNxxbC2ljbkeuVx7xnbZKVz2U24Hql2WOhVL6tfgMAphRoq9ZJaK1kb61Zb9eU9ZRhkBaT9dY18fgYX9w5pu2dl3GBjgZVxrC1TvR2n/FBLbXYkqr1dX63a2TSZ8xhIse+qp+rTzMWlR1G/yC/Y88+65DYer27xtUmoSxnnuOTJwX8GEmUpPpeVWljt+qruFfWTEqsMwbPgjvaJRN7q9jnhJLXCWqb07AurCfxgQknP5M1VeCurTO8V9sDCtwJ+Lv3tGdJTn9XQnjvw+XN858uf/93/zGCMj98+/Ty6e5Nxk5kKP1nCWGrhCnJ0/+w+WGdf3dbOtjNo8vNPXqAij6SgBFMc4MklmxqELSffvrx8i//8i8JrEDfTeh4aDxIyr02grJJOJiZzTelTo2kD5EFIqjEKZNssaHpb7wmSqB3mys19TsecihpIjCjiCkwQiAKChHEmbk8U4PiwMlX5oAn4dvP+dwOvr2KSoig8rMksyDMDENeddMDwt8ZwJwy8zWRDcF2TfsaFpO6bLKhhQoLsGGePWNQ9RSWtiYExlZEcpDoYxyaxX+zHh6wIuAV6LDXIQnalBtLvSQhrEiM1IZUDze/TyqQcxODvq4HpbQ8jHBnZ4XSuHmEGZq84cL2V/VglAJrUpeAZ6hsg9zRR4dYWXWzT+Cs4FWK82SHRz3j0ChygNOQPie6qyPnfYviVTodo0F1wtl2le9HsGRUkAVHMR4zkKJHBoPl0D84ejxA+M4KqLxfkPrNxzLByh5yH50SWSs/SR9PTvmc0EmJMgDHwGTkwaOHcQZJojKouwH2ucqY4Of9XYy/CGmEHDZGAEcRUQLpoxNC6B5/l6qgA7Nz9nOui6g597BUjhYhAjZAvcmQ8p6doPJHcHMWc+nZCQqeUREANDhcKnh97q5LqY9NSqxuXqumD2K/sBuxXxPlEbAqY6GUt7ZxUD2qYrHU1CZAdfZNCN8EDMMRcP0N6HrvzmjteJlW83Sy/QySxc7nU2rcAOxwAOtf5Rp5Fsqcm8hw37kebNQU7VrNI7FsYkNFkOt//vzXa5IxVcn0HEdRb8FU+qsr7OLzELjhPaXfKuLzeSBa2nZsaJDsSEHljNsrxnsw1gMKaWz8qjKyOmIXVyGq/YMa1V4vqnE9Bw3ceERB6Y8A7RoFl9LTHs8CRE1042AHTLB/uNqrOl8BQs45wQLryUiSghL0tbzNvbkXGiTyEe2vt/pir+mZaVEw6kOeRUfiPIngCL3q7k/OKn/SjvHrbwf7QOCGZ4nfPPtKq5cmVQYZ2jbu2SDiy6R1WeznieGWMMEVfdsHmfW6tlXJfNd+xVREZlsjmX9NGASSpIImYaWiF6EbRMtI+K4iZTwbzoq2Lr2xClxNMCrAxUTmRM7r96kytDKcMzi2Ec+o1NL1vc/vyloREA61lLFWY/7weodNswYHfb8G/qCZcq2cP+4LkIQEjWeYlhQqWPN9gsyc4/QcbrayiaX9k/qYVH2n8pk1vn+T51HaX/v2OCewWWLr1kpj+4osptChpWo76H2jtqz0YLuxe6z94b8GpLg3jdNC/SNBYiblKO/XBLgqte4zE0TWAoCD2It+OxKLinBVD6K06IqBcf1cu72rHdkDe6hjfvQ/0rd5jjzvnK/1y7WVor6GZCMzXk9CJ/h6zjV+qzNK22+msuq5OhXQN/oFjZF5LgDiqe7Ox7WHtPTbzHukh3sMHmILgDjeA4BN9k3jlYIdvm9EAVN9KsgbmzIl+ti5zSZkXZ//+mvZcmPXHVW9VYbruzlPpY+r4pr5exMp4u8wS0Ytr/9rkl/mSink7G2r+bBz2C8FSTtGii+TvbwHSdqSzoJXBY9NpKVjhnm34fReP9fJPf36/HkrzIsJU4SC7cXPmPU7H8x18X5cB/dBnNO4towx7gVfn2QYZsnpXuy1NqHmPBl34vt4H9VnuUeprryuQHOTY88ea851sAauqeAl10BeZEGiLIUCpfXBTQgLFnxIRZR9xfvx89qc7mf+DmjzuxLCUUb/0QrhU+RJVyFMcneqEEIZXVKXZHD8/4jGZAg1ip78eXpBeYYei8xdmvwzl8ZrKJ8/f/5LVC3dOEl0lsFjBHmYOThwwVehEN2M0d4oiGzIzRT0+6DwpRE9PRArB1MfD2WCEqLoRV3aY1C0G8GY9m1JM+DeUrJeH54ouFS9VBpWpuZauC6zf1EpEZwcCIPJjFfooO3SkZqIYQSqMlduu6iTlJ8greOcJziP6MXrJs9fPStlcA2yIK3OM/E1oqgixAQQRzI8Omocm/05C6zSP5AD1I3W6l2D43Ngx+dhXIPwPCj9VLrQufqrU0ny8RDFQ4xlUbErzbPc+g4VrSGK2MP69orcXmfsKBXutYsi8Tx5f+mOERL5IiEUdec1BhgiMDlYmz8Y2hPGI3Pu3rQvbgnyOSE02PI92Gc4plBMMgvrOqwXMCRJ+QJKDr0UKREg9lUcyvbqOSFkL4IGu4/toRSMcD+zv878+8yVe/O2ScrtozglVasM2qKiO8NudRmnrGiRDt81Ey3jWjhP5zMVlb0FCalWbA5nDOkC/CppTnyGRCePo31sBMuZ9bcvhVUiqLKkyDPDPYs4+97nMTesP8FhPvukNMjvQnXjPHY/db9Jj2zQ3sC971sQoHS9z1VGDfa5Dmgzh3pkZtZVLZHnRtB/UKJG3+O+BX0yeDiAVIV0KlhRNWCRYWlH7hvlyZXEtpmfC01FceMpvH+fFUkG997KaanVBdh6lmuPSu2J4xxYxL03SGqzu8FzATCSpb72SMAD8szejaYGwKI4DnsywdFALM5Mq6JFvvnvitc0EeO+eO0rAruBf9BwS//rs+l7b9Dxkg32hOCDFdv0HicJKStFkKTUxCaEfNnvVCVYqMQ39X1Q92KHa0uybgBxGdcwCuIove0Rbf8U+ySU1CjSIWL21ZKG9oL1nkuVFOnn/Q2GWfcEcgmOW6nxbOlrTYYSoE04gdfZbyz4lOD+i7LElwXC8x46DuX+kZ65Dx8/Ex4JUyRiNO2tNYnhJRFdilor4kf1yVbTCJQBd7A7vCY25dRPZzLsWT0nhK6/VPb0/SveMBDz6N/aPNsvY434zCVeRzVjsYjjLMJaSW9zwXCrLwarVl4aL6B67NiJVuRlYByjb06MG5+VM3Pdl8YE2AHiFGmaxjupVjx40D7EjYBKjLHZdPgQK6Xxsc5fm0CF42oEtXhtK7JllwR8XY+k+7IJVhMjYxn7JU1YjGkKMFa/4Uxj5vlKjzMhTBsPs3IFYZfEsyedP6zYTqqpEwkyXoqgy5g/1ySTMUi1cST2/DuK35uXTO84tM72czUpzaxGxISS8CKG9egYjRM7lLUtfTRV2anR+swKEpZtw+9xffTcJhl++fKz+YW23mSWYOj+zOYs5VmQLWPAxgI6gx98xq+o12aPFwA1ofJa/J4FFP67rDKUVdtnn7M0leCz+nrO0Hr2BQS4F57dOSHEV3319ddNCDemyz7FVLvXZ3tOBlVTZn05N/ia2OBUZDsii3s9J4S5t30W+/jLhLDxMfYUAZ72O+ecUyldT15UdqMc30oga+DvqbJuDyr3bBWQJPJMJz2rXcdOj13oeCz6ScuYqJBeegGpjN/epr3GUT3RXZDRsaS5/rqAljGOPrBx+2Ape4b/7YTw/eXy8e7y6refL//03//h8v7tb5fbm0+XRzc0nNpD+LA9hA/uX+4tIQxPHXrPqJgd6Iyy2/3L7UN6XZCzbaCdocuTZU/SkgNfvnApo3VsWfCJe+Rhp5SKHH8DV77ipA8KqEFFEYocjDjbDk3nAHYYZx0KxrlVmc7DS6M6/zsCic7X0olX/KK0FdEnqVk6BR2fTocDKo3CpBLHFYRklRydMRdqkhq1wYcPg4ZFfGQKhVx7DG/upSIFcrhxOn4/G2KzDTEkVvuqHmofQPsJg1Wu8V1jaHIdhxUFvSuCY0XyrGhqldFNnL6Y0RoahDRIIchGRChKdQENis6oBppncMzfYcZakY+jPC6NFFqCfTBBwqr0dv4STRJ5N8lNpWhzvDL64m2HdXM9HTTdircqWekLO2ZIbTTBhmXrRFg/DSj3K9onvUjgIvSlJSdcB7/X6m/RMkAPJcBDJbUfa0qiODWul72DIelAYs7X48O4575PSmVJME8jBOzZUBZaukdGJWyEh06B67NqhbPlAOMQHeZ7FqaJIwfgWQKWe16VJ3HGgqQm4G/jPAEcQjf80GuMo4QLb2C8IFe2gJWCgCpvXrdqloHtrbjluhZsIt2OETWQSRKeSL4VDz4vPSwz+KXbtTKJM/npp5+SwLA3pX9YRSApajDd6zWwO0CCASFBGiesQGLwZU9UnSz772VnRe0Z2H/Fa0Kl3Ugb9xFrVsClzyzUd6SoTz2oBCbcrLP67O1N79+SEQVqsCHYviSw662N45qYDNWo9ORtT9qP6JlLcJmgoue6VdvOJG0VvONyKgzT5GWGu3vkEGqRfl9HiN07bOwJRT6PxmlS2f4c1o+krwl5K8KHWhtskKHCPCf3GsFyk9hSN+Pwh4677wTtFAUq4Deq9DE3bfeB5PZEUEKR3RxJbE6AmfcV9GplqzabeyjtsH9kUhyy54/aH8Ier43sIPdUb6bo6mutqiUxXJBk0H5OAKWWCV4qKtHh3KWZJQiaYEl9Q5OZowp96h/8MunT/lo1OD57/icJ7PxzQcSi5Q0mqXRc6boBfCaAErCIdVvFvD23Pf88ryQxC3zObAj3mGCWANk5CT4StiTgr495de4VE4iCb01q9eNhC41hY6U3lLIlzyaEh5+Y3WA9nb0c+7s1Jgki+HNfO1tXAa74sS/GD2VfTQyGM5DK5GIyzuy5CsPa4NeSQOOL1i9oQtYWjb5fuaJ7whOJ6rcbOzSOarWu4mwwSapYqU/XtwxNudJGTwqSSRzXg9f97qzkd4mj7C/mcwKIDdhIkpgZjLA3di0KlKRKPEEUk76M3+n8aPyBSeLhsxyPEUpm2RIWCDpX9n7YatgT++1Yeyt4GWG2BDn94FQSM46k9HPXTuZAbXhHyFjxVSiGqhB+iuTTlib2usCPZzH7Oa0oBawSH68liHORsTUTJuIZZQzBqoz2qkk3Nqb2DBujKmhi/J1xE2P8ULXlPkyaeI3nMmyLU5zniJMWPRqTH8nlKoS5Bh49VAoAACAASURBVGPkU1wiW+EA5ObXsx4rkpCPKEjG9/jis4ineV0FFFtE4IvXVn21FU2FV9y7xnQOt9cG+SydQcj6HdW3UYTVJQDY95xztrtfniZW43q5Jq4nbKP1Uqqky704U9BYLqyGsY0O+7dWiVQZ6UOkerqqt32jPsvfWSF8f7ncvbm8evnr5S//+k9RGX3/9sXlq8cPM5ie8RGojN4jyPksIWyJkocOLTPJX4ZfUiq/F3EZhtSTSCZQCIL0IEHdqzfMXerg08y0ed0ZZxyE9BdZIcimKAccR3dO6jx8eVATGDBI0BC1kbzIGwc0/RU0/3/11SHGUlStNKzQ/MabJuDkM1JaflpJYz9fdLZ9R1PWWvBiANfgiJ4lECMaaSmZV4kwvROjXpZvDueaOSMPLj98/8PhEKRy8Hn87Oi1oqndwd+bx8V1xgG9Le9exK5jIJroxnkOsQ96tsGaUkS5X5OSBqqlMGa22gbrGrywua/KasxropJbCgSfzXtGnfWYPYhhbMmc9051YL1L/JvvVwmyiWRoWkPS4ygiJ95rOTvBswIZh1Njw2ukAXOIbNL2HpF/Zm8RZKWyOLSe50ljefogZ4RNfmPU5yx5jcGaFbwkrJPzlx4onbiB+7UClGQ+AMA3xyE3mGFPWD2UYhpEcMPVHRBbdLq+O7SAL+Y42avgmopgiSSLEqfXc5U23oP9zn0EDU0DMwio4zI6Hy7CAjPIOrv0YqQvrTMVQ/NOf2Dl5kWNSQzZI1wH58MZT5xRfocA9VBrW0UF45kmfisC6a1qf7K0iYoEtNet1aw+oziwIb/8G+OJAEiM+aePoZMiBMKfP/zxD5fvvv12fcRDDXPWHKvTROhaiVphKyBLGQbSc1tNujogK4wJ4CYx3wSrIx7YD45pyaiTY24RVC/OVNUgOeu8TkqvP7smUqWWlHJJ0HytTon4miCVVspZ66iaDj/u4GSD4dpV1rRrTtWqw+h7TSDyCe4jj90qWpJ9wJ/QoQoENfAsXdLglcSzQdOnUCERMtJxfv/d99nfcWQbY4Gv4N8HBYd+9N+mloyqZcYQ3E6RshQrKtFBqZ8/zxn509/+bWmGEWNpEszeFaFuJYrAvkBRENqdrwTrCT4KLsaex0d1T0gTjGr1w0ehvPEMSolv4OxzKrOrqp2KlrCfuWeeiQBYKNlB9auGbN90evym+sz6G1wDZGpTE0ytpYHv5ayOPt5zUbW9A8BaxKN/Mdk8otpGjvlP8wXf1yQqIyBCHe2My/RVLbk18Dwn9emDWQ+a783nBlBl3txAYgOb8++boAjQ8P7achNfPyvVrJP+QCodo7vxvFqxfJdEKUnqAjhex1njfQV8HENiUHskRwFUllAMqHPtsk5bNK+tyWOrJX1Wl6OCR4+aPlqaZKiTB+jzJvY2wjeplqsU3Ip9bPeo+Dxjq0MCg/y3yWpHgHWvNzCfnVtPtevMXkpiCtC8CpiVuPTCnRSmBbsO0O/kk63wC87Vx5clEDpkGF6tGvM3n6nKO4AZlRPsPfeQ4N/zt8qf++foY1x+G9bNRtlQmVGEJRT19Io1WaDdhq+OfOmzcU+YSADUtk/5clIGb1sF9qTKzyi6sic7UsS9ERB81TbtQdoZlvQLMNsiZTWd+y17qcPsKya1MSCzGwE1oyb8OuBiCyEAKrcpsvAzK2aCI+wJ6Z5lYHUPG6sZl6u0mjgBai5znwNYVeGUfxvjcV/uCUGHJsFTI50t0X7EbzDrOH68GgLsiYxCmw0OiLs9fdi+/Yz9n3j1YftJse2IyBGH8GwFcrMenOWTiBqfx3VEuXsskApSNYZhPUw4e56x41cGIuuReHOCVNg8wP6fEXLKVIX2+tqjjhnQTjaxL/hW+06R6sp8UgiJ9+MaBcQsHvCeKSyMdqqvit1bz2gA3d+tMvrx3eXNy+eXP//L/4ja6Pt3L5MQ3j56crnPDEIqhSQFVAejMtoZhKhF5qFH5YrqHBuU1I+bQuFv0rEZbFkkD8QUJymSSuKlKAoJoQf07IC+fChnA69BtRrRIKzBdhvkO4MkaqORWO8DFrlRLZMgRSccRwFVMVXNVgSSNF3ulao2qfdQS1KurSpbVMHmXEtjKjLMYSYgidNaYKBj1BikCkR/EMHymoI1Nly3xqiOuFVNEwCdYaoVE4qIMSVJ5FpHYyQZpNdEYROeReYZjVOdygsOcfSvImGVYu9Q5CYFEQw49Sqwpscswf2c9yRQDIKaXsDOo8nhXi+ViZZOJGjtKg+HgZcavCGtcS4PmMPV4FQU2PXBGEZYA6ryRlIYhOV1m4dFEpBrjBDEZnVN3Y7DhWFjX1rxMgCw0hJDvCHLCbqhemVER7ni9l76nBXW4ftQaO3nwPhVoKOO1r47/l212GZ8vGeSwjlsAwRpseWWVyCkgdiV0peK6fosPp9TNgBgvQsmbFCNuR+q2iR3WeNV5Q2qIqe+gdJWfLK2o2YmWKbHb4aK/c818nx9f/aTkvcIxtTwlx8PaFMWWFFtfvbXH//aM/q4KLx7xGAzvYET0mk1GgfVCmtmawYZrBGn4nRFo5EDf5lK03fffX/QWj1fVdhtJYznc6ZHk5zghNh3vXcogpNVD82mEWB7NxCwuM4PdWYn9iE9FBt9wf6tIE2DFysTTezr8AKubI6h9Gk2vsADzofkyfETZ+duUHwEfiY0irAcA4U/ncRcWh0Ie2E9wl3PJo5WSgVriiKfKqCp5DSY7Tigqv1R1e39XKKCWAU69u+j7AHp4NLRIrm+Pd57akWOvVAwqHv9nHBAfYYRQIDNHmQ2VWyayowRHXrV3sCgtY9z9gzatFdsyNJ1QXdb4eV7+hqeDf8dIGm0z2tixEiQ65iCBJiyU1ZVN5nhPdJvtYpS1YxL7T1omwOn2rZahsBnLJYJZhw9maee7DNDxKCqTJ/1wacnZ4nyF4ycc8XeJNRgz8DfBMEEznXknrVXIu7uKRWFtTN5fqt+W+30mR5JKqDihBSSOGzsh33m59YFGT1XZem2a/C7sSm3Zdg0SWz1/OhVG7PD/Z5+ram9Gjhrj+I7AZ/fvk2wTI+5/f/VFGhfkXGCz0fbyZk+Au0o6taeJ6459aJWw2A9aJtNGabFRi5ljeajeb0+gG9Ky8O2S2X1GfGe2X9Tk01vHQH4ensVgHEM1blqZ7XJa7ZqLmvGBMg9jH1vJalgP+c6I8EGhPG9xHKrDHNN2Epsdfo2oUJvjqsqoGm9mD+zzYhnEyBsAijGSACfakiQcJRZVaXpsLHofwZUk0UwWycwLyAXgGU2J7YQ8DRzQ9uXGgbcxHYUsBHUYE0AhXlPK0E8L+cCo6OBzcGGmZiaDHJfAtNcQ9pYpsLJ/s187yQp7y/sooB86z3L+LQPjFS6xsK2dxhPCsTwe6w16yHQwL8VWMm5TqW3fZv8fkDnMS+cz+feNLEK+DswI892/Xxl7tT+Cuy7XkmyB+zw+ynyjGV07tl/PgXxH/7mb1rdZc9MJZ7X4W9TQVvyZVzD+3Fecy9TaC47pnooAmfu8cTOG5NnQsi+Po+dSLV4Sazq2SbB+uLYjSmzCtKETTFVaJI54hZjS/Mj154czBixcYSgc6ui3EOS+3+bMkpw/+Hy/uWvl//7f/xDEkMURp88vH959OA2FUKURh9AVUiV8F6G0mPwHMROskelBRW020ePLyiO8roXL1r5Qyr70ZP2BBKIExAXRYYe9WI00E9R8ZMv3hsqp5yv0GX43I2MsLnTm3ezgXzwAPrzimFgIBKgRKWpYSaBSBq5MxD8TRQMTYyOYDNUwm5wk6KU3acOqcFSFCUo8w6+FBOuj38TcJTvfBWcwQAiO59K2qhD/s1DBMVuFafJ5ZHorn9Hfv65Wpgg6WM3D4E3gXj6NJYIUxlp1e4uMssGLARfGEiTDlB1E4yvv/n6GHuAoeP7qcwl8b5W7dyQ9qBU/KK0KhwyRhlZaIVGWH/7vnSITXgVNei276FtVYofxjitEiESr0G+Vkk6qJTERSQ91c2jslrqVhv2Sz/y+afZmH46+PgnpExjcCjUDXyo82ziotJWpNDn+BP8BSHCYZf7LxqcRGMN2wZWQbCWwLWaDJDQfs2OEehsMQEMjPxZLEmnL5DB84hYQRBuUPein0HrRtviuZbO+zg0C17L+e5cm/fZi6x1xExGv0wQeaLvsT4mhEG97t8Pkst6ibzhJLADInImdZlP+uuvSQh4hoBDfkkX4owmyAC9nvgO54cjrePgWtNo/4Qm/q/iWDvqAwCAAcZfHU6wYyeKREuviINEjGF9b6JwXC/VCtYpktapgnR0AGjgt99C86EvulUo1u+7777L33zRL53e3tP8UHoY2P8oKLZneKqMCSSfxvGZ7IZxMMW/siZatbMKagWDz2N9WT8r2FH0nP3jGfIsuW7OMAmsKHDVlRuQAaZA8+F92BNHX9NpvmADx9J8Sn9lvBAiCL1n1lBghKCOETs8P/Y/CRXXx/vj/Pmyb8bKap1me6i5Bnv0sp+H5rPHuG4QfYInRlfwfLg/z1ape4g+dWRFEHSEPCZwwqdAF+ZMcn4NSNLX86ECDiYhJB38HtdqT+fjR1Vo5nXse6oKSdIC2jU4CDi2wILKe6hJJxVlwbH4M/ZzKmZllJR1UPupL7NS46w87D0ADomvQ+FLs23vDz3OJs4GI16Pz4hnTwJDQJykaswMkyOrvfxemD5Q2k7CWRWFQKxk/d0klqsKtUqJENf6ON0f9ltu35k8GJRyjawV96XKbs9r/YH2i+vmeffcVlG2jI317JAoTUXa99bnNPkshY+159+OrjBBTBV//ZrSMkzSDnr3zf34tlSkf/014MIPP3x/iH1kvmzm3l7BrPi30SaJQzjH7j8TT/ZnRhGF4VSanHOZuQeBPO6XuIwepqM3PADWXUAcA03unz0sZV9wPP57Pfj82+okZ6JVmVW/ZtsrGPh6VYgGr1bIY59G3VMEJftoa2gCwL2ZbPCZBWL4nLvEieyxgjSMJyjwRHW+apNVziUYhtXB/qfPT3VzW1P4ObaM2C2V6FVAFXNJ33VmyXW4OHGLvlbxD/67gFy1ELonX55mxBVMSWLKKJ5VLvHX9lOn0jQgmf1sJe1Pf/pT7KCjkyKGFZFDBth/k/3I3riCwKNwj8qbmG8sgIBimxWbivCq2pRpMqt1ivdWaL/95pvsBfYsDAr2BLFgq3SPYjNNkg5e6sRKuo6l77MnOWsm9PjzVsuqzunIEPbweVA7n3VmLskSO88l1AfGPuNfpuzZHusyC3PN2N/ta+w5P/vDH/6Qfcne4HP8Hc4d55k9HFs8gI31Yt+kKLAe5/reJvVW43Om0grzJrkJ6+gsVCusJo0mvlYZPbNRLd3sQhhQxCNWCu1Z5EwLOgUA2f21Svywfii9+xXE4V6NrVxrfWXih9+VEFIhfPH88s//9N8ul/dvLs+ePLjc/3h3uXwM8fBy/7IeFCijD2+SHHLz9P+VU0+VDKfIwSUgqMroq1dvLq8Jfsm4M7j1SYdNjsYFIk/QmflDICWpED45RjjwAIsMdFaLSYXOUzTC4DOObxWoBprtj6kAQgUXVEVkwxNEVDGq5WCR/xrONt3yGVyDyYCqlPws/WQfi55Y+TMBKvWypWCpdAmEH98eJV8SDtEFq0Ns/jNCHIQgqkRFNEVJRVDOiWRQwAgHfOrmzwDVcvI1/jl86Xv4GCNpw3PEDCaWo3hE1iMzIJ1d1sSntLAqJlZ5bVxu+5TkMOsgQCo3oPRcIWzCUpVQLHAOyqpRGjNRWZ4Tzy49VOsp4dq//urrOArel3vN+kT4o4PmTaRzqCKj3mClA227J+3/sP8iyFjGf/TZimYrL1xJcwK9zXFa0s7vS29hT6nOKVjhPkoVZVzPBCHHUPNKdufzjmG0U8Q89SFmj20GkFWsA3E+ieDoMN0z/A73ryR0m5QLeDgfjGdhD2FUTkFbR50O+rk+mqzheqAy52jCAl6HtAXn4wSlmvMwATivB8YbR4FNwPCmr2nV4pz90XL6mT13TfygHJYqVYS/fYVRvl2iIdWxyUUretgGjCn3nz0QBLDiVfxOzu6EA5owVY6afSPCaWBtkMNnO3C+zIkml3w5dJn9xHpTnSeR5HecBdh5Vn0edRRFgO3RAQiQatnPLH2axAPAySDEs8/vWNE7xlNQuTrUAAGGrvMCrwIi7cHIeZwyZz+3jIGEfUcPYKmyJoznCrQKvRFuWc9sg+f7A2Ga5Lp+dXzdJ5F1/w0lw/ZMNjEtVZZ1sMcaUIrzyDP8/vvvjnl3vA9rExuYyi2jXqq0yLrG9hw9yZdDnVM020qnZ0M7wplJEqSi3/vrvqayqNMv4NM+GfZA5kqu/+/MkAgw+uZtVeNu6+R5TZNXPGcFZdxHKlCbYIUmv+HeBM9B/idikRlpS57yfc7FVK7DGpmt8Vz6bFOhIXlZ1UEGAHbKoP7LijD+hT2RHjd6UsfEOM/sS/J+arFI//yAOIGh7Lu1kwRIW6WK65X1INhaf1H1WPaVIIQ2KvM8CcLXHx4a2QI7wBjOQatstSmh/673KQHWKjXpwzrNOv48IWzV2AQy+5OEYICdtEbFv6zINWkoRdAKh37CADCVhgFfB3B3avPg2WvjEqfsXkiGVT7lmZ0VVkmk0wJD7y2CR/jqCZyFsrbr4X5TSSG+iUBS7UZ9aquWxl/agnMAnIB19lcqW1kD1QLgngOuD/g899773hnFteq/+8P4TT8r2M05Z4+n92pD7QUoEjuMlRTAa3M7XWd9VkGytqfUX7XPnz3EWUqvctp3CjJE7HB9grG9A/RSjVzcZLKd3uyTujF7ht9jTwpMJbFbwYJzrjKr6xFRGUQKTxTWrn0rXfYox2esrzI9yQ8RK/kQLQdidUFKwcOAWEssuK/M+tugeNYT32w1kGvJXtz83szgPVMTT8KQApLuDwsoxsgC4CZnqvzm+k9rwc8dC5Eq5ujQvJ71BQh0QDwxLQxEffTf/u3fxoYA0Jxb0bhHKMOZfbgxPgop8TNiIBPO5CAb7RCa8dRJBSbj69cvmX09UMq8JDaF2AH6K72mKxA4SilnbSBnnjUV1gkJmphmP228Busj2J/4f+Mo9KNpmYD++upVQKSeYxgpvyshfH+5fHh3efnbz5d//r/+8XJz7/3lh2+fXT7evb58vPt0uX+5uVw+3g/t7/Lw5nLz6MHl8TMCqA9BwxsolFbA2IkjIbz/4PL2zbsIyGQ0ceYRbUj2ml9BSX78618vr990Ps4344VzEDkkVBdCAUhDZvvYRDxSOVMwYOV5y+7lotsA3f4xh7XzcHGcHXBNhn4tTeOYCdyaEFa9j8+LOESQM0rJ1+HNQQ/nZKWG6WRTBZsiY6uhby8//PDDZxstVSRodysNW0mLgdpmx/k4l/A4UBuUXd7/5MtPCU8EdUZjU3aeCo0iNOUnF12NEx8FTeTioNWcZqNVXKHqakks1sdoj+dRVT3N2gniCNK8pJm1YX6caoJHCWj/YMMabDVQVQGwlN1rklhhBdaVAxN1xiHgOpZQO+3p2tgMLl4xGpyxFULnq7GW9uzFMG+gKAeeu2/FAye6GWCphjQYYI8kSD0p/xEEghpidDBUoEANOBrgZR2XPOfa1keDc4tzosdySGgqMKtCGggkgCDZn7hImrzXRxLRlfXX8X2qW9wH+985aek1mlhN+wzq6NuwD/Xlrj1Gp34Sgo72D94cQ73dg6xZKIvMs1wvTRDZqdvlupdwpTfg5cuh4w8P6peoKXsljmLUY9bLZP79R5qn3+T5pjqfKkUBBYxjEOSMr2hSWLpGRXl47iQktR+t0iRoWxWpfVql8PLazpzqSAVsAvuHfVDaTmk0BkYm4GfKzaHueVJ4bCAAPakOPrTYGynenT/ZnqBW66SZ8LlSdrhugmARxjihBYR1DJPSv8+cpCZC64BdsnelgJ7FZI41e3RFwj13qVid6KVnqrDrYGJo8sh+bMDd/evMt/YqVoUx/Rgb7cD7E2Txs59//uWwod9+822Q+4retL+lQBt03woFkRCSlOd5HbMga8NFq61i1E40mOLzs08Jnsa+cKRFEOeMTpk636hRJH8maaFpb7Zhqw0d+s5XAD5oeo/KatCmsR/ZX7y36LUDqqUDep9lCBTkstojHdAkqSBGlZ6z9qvEmOSFljx1Qe6Jc3IEEFQSd98H5RHF5DyvVhj5SjIw0M77U5VVtc6MF9qMRkCPJuDrY/cwnMRKzmCYAWLAmVU3Ckq08ui1RPU3a1z6o4IXoc2vCsS1Rn59YFL8/hIgPge/oT1UfOOooE1ILsEvz30CTPn5BEvS67YgUYCF32+1pr2hJpHYKuy3bBaCaGx2WiQ+SzTb3+kzYA20QSYFR3/2ht5/2TOfCt8CaO2Q62lFk9iKr2PExRR7UxldPMKan/sa7TP1HtOPNICIG9YGarNNynLdm0V6BhFS+R09Ncqs659y1p572DOWz52AGeuj3Q8zYuAgZ5xnRTXeSr4gRhO8tgvxjGQARcl2LTPYevbsK6rsGYNQpXmZTD/++GMopAHj529Yy4jbjNKZqvNGjp0DfmK9jDe4X5V1YlviBZgj2tQKdLX612SKxBTmRatZZ8aP1dtQjk8CXbU3Pf8K6XF23t29Lx2fz19bC5/FNfIars29yGdlrNyq+1yLyue8t+MN7D8/jN3+cQB8mSZQZpIJSYHSiqPw/RZiqg/BuibhHQ38/2HtzZouO5fjvNXzhBmHh5Jv5AvZEfoP+v+6dyhkkxIpUgzKIg9mdKPnbseTmc/aCyAtwhHuE30AfN/ea3iHequysrLiN6iiPMFJsmjcP+DSPs87mAXEz2WfR5n54cPjz8gQ3r0bppy2obonz5JVJlhS3IVzkHv7e9YZ32mrsvaNJhg8Ey2UFU3xlPvbOq/JoIIfV1/Adhw3Rk5tq0CAP2dNwnTEByDYNSBNb+bZYkEM5yp00wt1lr1JQBh/ajECY/47MoQLCH/67vjb//pfjnvH2+Orz54ed5YhJCAE4H0DUvPw/vHgyaPj6aelnKUuCGcjyDuLuXV7d++gzIlB+XC84/CuJ5EHrpNeA0JgRl2QvUU+/+KLZO2apfj0+PKLL7Jxk6XQ4VsK3IBQh1NUHIPZNP+NEhek1Nqd9YUpqtHmpYt1TqMmNaAZgYooiBDz3nF6QauncHhFjDEi/LdS/Pw7lLD/8Q//4/hX/+pfJSiUNtDUeSmsbH42LjQzqSw6LzcjXORH5N7WD7nnVDFZAD/99HMzGpEqf5bnjXLq6vB2Xp1N3AmYpcZKyxTZiqM30QWdjWZGGhwW7Wl/rwTDe38NG4YGehhGM39H4+WZ7BkmDYp5y0FyFqZ3bKqW2L5VZksizfvyl7xjkJM5yEHYJyhyqoWF092g8qxdTZPWOs32sWv2gR5CKIlVRpuxUYEq1MMT4WnrAes8pVep8sV7xHigBjrEWBpiQI0hdaFhrnBfem8oFqNZpO9eEKr/nwLCt28P+PWMhfW6HLSuVx3bZEiWvRH1Oqmsq9cy02zwaYbWcW4Q0nVhPVDqTKAevaPP1C9xypVTLlBwcy5EdaVA4Ow8fFSVUeg9qTmBxj6lhiCf0MrXcJ614mHeAPuWHeWZsF2sZQAF3oFA0uDyVv8gS+F3BIQLVETAT9uy/ppVmOu7B3jC+ZoTFof3fI4CRTybWRKdBA+ajuvQ4TkFOn5lOrTtQzPcFZVicHS0E5BMxc/DWbVOwSTAMvs3dl4u6oIXqnAz3nWGPXRrJ7vncsBPRTYOgSpzq/+TGUCQyB7PGlmtNdcj6+qYmvljrOqwvDy++ebbAABtTQHls4Ixoeo/fz4bUtW7UpoqbCMSrRN7Ra51atgDOYNWG3bLwj7J3gZUDHV0GeWASiis0jvw0eNmhpfVMZir6i+Zvce5Ng5JZPSxievXZj0MayDjYrnD6rtO8HBAlVRDnbSsnaklSq8PoIRtXQ/czNG9ZrKvASH2DweXP+3jWdp/WgfMJgi8uTdDHUxLIfYLNO3SenuWtxewqLXCJTyrdTHXIDBrfoCeY4eNEExivBhL17BsmbAqdianH+xvxHKk2arMmMAAVU+poAte0vt1tqjsn7snMGH9eunELeOIuNdqrEPbiud1U4ONHfv4MVkEM1vZD1OJ7Fx2LsJK2j7iPfmdY5w1OUpuweRbD10uEdBsZ5jgbvdSA/pa15ZgZD+v56vnd0GWW9smgy4puKrSxokdOJn9PW0B/Sieo+ehwclEaFRhXIbJdmI4vYpe/Np+jBp7ETDK+717l73H2pJx1LrYvht0e0HaCLyYBb3/ICU62dNT+/bMSknAs6dJMiSA52yYEGLAuXt3j+++/S4BDsGR6p/2bRYg/21A2H0NG+WXMB54ZmzG1199Fb+AAEdafJgAEwBMSQJ2D9bAmEgnYD2QQnGosnFu4mX6rw0IEeRpq64AEBEKfJD3BPyOPRhtUtvhGlLIhbXy24AQX4h5M4AzG2hAqhiOwSDjwn0Fs/l5S6leZC+3v2jPu+yp2B56fzdDi98VldeUoJEwejp11dbN8z3KBRiz1G9OpZ0WK6xbhWn4nZRr9iPPEEqlwHjAXnoDtuewNEz3dILECXiZ/Mm8zHfN3lgGMGwAzt+AH02+8D5cU9vDGLN/mHup4lwPoCCg9GoP4689edIWcqNqM4ecaVyX65z03ZWpaH/LCqyey+8ICOHNvz1e/Pjt8df/+f883r1+cTx7dO948uje8ej+4+PenQfHx/fH8RoRiUf3jwePHyYg5CFwypJViKMDgkm2BDoNlJGp0nH4MgCrIyuSxKS3HpANIXea5sMgLiyaUjorWd5i4PZzEU1wEZhiF2G4UgNKbazRdtM1k9XeRh5CoUwo3zx5cd7PjEAPjbZi8N8xBMoFYyy4FkEd1y/1q0gtTheO/j/84z8EFeKdWoR8E0RIwThKbAAAIABJREFUCn7NJv/w9R9yn6blOUhwekt51UG8bZoWvpud458YJnvQ8d5BskNPQLmy6FANS7nTpTM1s9T7tv7CcW3NVg8U1VV7sLaf2JVa1XOwmYuKKiAL/TJc+zzjerSpyjfWZJ7FbJZI5P31e7sGCHUci5ThSAEoXNEW+xvqlKUwO6I5LV6uI1rUvjLRredIQDhVx2QTrigbAeMyuDnkhkLa/NVTNoHE6l26J44gSQbbHpahRv6Cmlml1qnpZHz5DuuEA4e54HkJ5q3luc3HrcVEA/uuJQPyxUZZYyJPrRsokti6sQY+Ziozt6mfqRhK/iaDsgD/7r0cklJNRdLjQJuZGKrH+EkXtT7EmpyugVGPooJJv546Mq6dq1NukftJ2yVjwQH58MEK8AnoMJClXwkM6ATwLNS/kgkNSJC6qPY2U4AitLgVrzO/3uuWaZk6Fw2oR1ksHeWWMW8rCrKvBRNOeo0eWF6udLsALevNVVyldTftocfhXGS4/RdrBxQTaX3ynLllm0SQCYIKmvTg7+FflLiCG9y3jdIb1FQlrU5f++mdmbUJEDSDsj1Ej7GLqmXtElSZClUxtqltvfT2U9jnljXcmO0d9FKDBIdG2nYCVThtfa89WUtLbqVHHB4UYsnGvX59/OlP/5i1npKDZw0ICaBYs1CFUr8b4ZCOg70YY0cnYZ61E9S6jhXrP4DP3YphZV2DaEe5teuE53v2pA3FywZhH1dKPuyAR1WuNDuh2nWc8tkknjuo9Bz3BGJ3joyrAla1yVWglPnintb55j5hr5w04puwgJnr7LWBlbEBaeBc1dLQtXbGxFlZb8dTeGF2ofZmWdoPH88a8NjM7WXWlyi/wXazhK2x077GOby0iTHAyviMeqYNw6akTmksB4GS+BNQhhds8V1teOzwBaiMA7d1lOBnTqm0wOvP/K5ARPrirUzAGvKrs2tw5t7O76YeKzjK+vUeOpOeb1w/vRjn4PF9nFj+hIlAjdgYD9w/TAFt7TK/ZkOt85dBcWvFVap9GUBdS8lgXPb2mZk9PuZskpnjfOZdVgNpLaRO8mmnt6aTAUytlmyF1jnZQ7KUy4epv5aCfdKBP9wyrLHFjv1USKsCXAV7QTIBADPGrPGcRQveGfNkkyKCd5sf93uzNdqEPPpZZsIzUBvMuuBMKaB467nMWEbQbFRQbYQZ/NaWVv2dIIFARZE9zouI9AxA5V3L+Hh7wIzgzIto3+isBYgKEBcgXxAVtldBOIEHBs4zOWUyy6pdBVCyp9f+IOBvtBcWSF+CM5ME+kHqPySzNhaGfoS1dvFJlyE8W/tMmRTfsAKNZfoEsMX+D0AW0OR9Ul8+BVDOWvRGpO12nsoquAI5Bp/xzRG5mQ3jPgacjUda6sM44JNU76H6I7FbF5EW9iTnv9nJBJVjuiQQHMBtYsPkV3ztZWRjB1a3yfuSCLFFB2uBdyAu4nOpZ93a4rzhT5IWWx/aJ20L78B9knCjl+Fam1W993/WmH6Hy3FUVOblD98cf/Gf/o/j5x+/PY73r48/+/KzLMYH9x4ecD7JEN59eP+4D9XyaSlt7951wzcY5ABiQ01a/ANez90I0OCuthqCOp861XFAQvehOL/FvmxW/1qr4YEQ1IwWFROVuSKhorYOFvfBETcd++L5Lycij8OAnHkOg/XO4lky8DtMOJS5ppRMnJ1kU+7fO37+GdTuSGAXqsRqEiqPW9XVGqT2+LIO8kxL28B29S04GFJr+OxXX7fthAECz5Hi04eP4gh7oOgo6uifimpzMNuEvtQ5nW2QWmR4u6De5Hn5w30dTxyBOP9ryMlCSz9GxHnW1yao7YxfenpFBvtWi9Sawiq3sdiZ54yt/fHWDPpK5U2dD7SLSU9XTapiExEw2OHIzz77nELoj8kEtfj6Xai/gAnt61fjQKaU62JspX5wPYwQdGXpzgaoBnU5pE/J5bUKGS0Rgy6iJgWJBQG33Lm2cXKEWEZpLMjxJEHsjz9RG1VFNYI+5i4B+uv2KOR9g6w/+2RO8K12q8ADTcDbpymGCSodhehrgs3zawwxpglCpyomcmzgaD2YzpxUUEV6dFx4Z/aMKpn8d8EPsrM6nzzDqyB1MUx3mx2IsZ3RFinkn3GWh8THjowmHTp3ajYqvqEzyVrMAXu/qKbBUJSLn784+4mmnneUQlvZQDPpQUBgV9lui/+lE7Yxc22b9Ezuz77D8NtTL4H7y0rr40SzPz///Ivs4x9/+DHBTOv7ChJkzYVyckNJeQZr76RUNgPToIlDj3+NUu7UD6uO2ppJvlNhm9YHAKYB7BDo2tye8cE2N0NTpLhB1+jNo7UVue0z14a2brtOd9Xp4mxGHr+OasYFQOPTT4+vvvr6ePnLi1FvKnCgzam6WbOZjHmzes0+NRC8qThXVOZ5Ps/6Ze5c7yWMNaiu49eeaczpN998kzH5+uuv5wiR1UNIo2JKoVvt/URwDWxy2G5dWWsWkOku80rT6TpqqY1ML7IXJ125GdYnFZ6a4BXjAygQ0GSql1yfjKaKqM1qEFQ2K9z1WBXrKD+v7tBn1Glq8FdQtPaXlg59Rp1jszI2zm7mZJn6tTyC8YLjk55Y95Bk55xos21sTuuUCp5wb22DPdywJe6PBOBpgl6KIetCMIlzgDmA/lQVwq7BG2O0AmisCe7vPq8DVuCLdcDv08v2slY8m2ln8+NPP0awKFmJBTfJao1ul2Bt9ZIKY6hOyvMmsE8moQycM5ibCmbq0dfc/LcZQoPPANLs6egUvMv4cl/2DWwnHD0BD8aOMRaclc5qiw4d0Nir7REVMg34T9rpep0y/6FKzoHV3ifTPMl5KPqpTZrNZt3W6a5wRWugmznidynHYC2s1lOV9lDVBZku8vmsnQZEDTzPgHwlA61za4DSukZAjAc5OwN2T6VajYnWdPW840/W67UFyYAlM2Un8Ln6Xuy7dExLPXT0A8jQEofWDQkY3qT+OOyI+VrcUxtSALnKml9+9VX9EvbBgieei2uHgjmAP/ZqtMeC8B2T2AvB3A8fwgrDrqdX3nwlqcF/9sc/5p76OZ2ngvaMpcJ1BXFrEwQgDNwS/C1jTqLFMoi0Vzhr+6tgzb5T6FH/+QSj89bLNF/O7f60jLH8fmBL7NOT9hJXoVMROsZO5c/uhap092f1awxqA1BN+Z71wFlFcoX3wh9PjfqUQWXNmQ9nLKxJtp2F7Vy8R9lLLd2wP7CaAWUdtZyHdY3PzB7hrCVLiUgda4vnyHpLhrrtOHLectbO9+h4TFyM4BO67Cin3KflHy1Lgd7Lvvzii74n7+98nJn3qYoLaDHf+PUBMWczeS+uUTv1LwWEmT2ckHfHLz9+e/zVX/6n48VP30VllDpCBDtSrA2vnYAQZwwH9OnT4/49bkpPuS5us4OkpN+9BZ19czy4Dz0MZ/BOawjvPwzC2t5MPdgYrJRr4TCkb+DDoKs6tO2X9/6U4E9qdnV8ofJdJIqzsTksjwZszQSW88yAJiMUylIlhWuwVhdnevhSNxAHaBkjnCr7yKlilUxZEJ/eh3vHUZlMPpfEWSLLiRN5op4nEtSgkZ8z6XEYQ6sswiPybGsIA8LQdi5943iPvMt+HsduDjE/x6HE2OF8gMbZuw2DzL0NCBlz31faDBtD2oPGSKlpxofv2nJjvuxJ1clmnHFQfhnnI3UZ796n31/r2NpElrUh8omTIeLYXo39Dp9NsL/+P0WIlzlGZITAfRmPFB/H0agIhM5RQIbMQQ8oM0pcCwSNja4R0eE2E+r7iCztKqFKXeW8CVZFjZtt7iEah3EKltyEMc86m3RzslWTxxY15Z72rxGJYwxFeFmbIspmC3kPDCdzV/np0p5tk2CtHPOROorVQjbr16xVHLUFatKSg/ilrqpOvUG0gY8UjGQgGUtk1++CCq8fIE7IpTi6U1BVuTjCq9PBGEprsfmsc52gdjTpIJqhe7YWgd8lUL4eKut5qHIrvwvAEfrH6q5WGytFw4DyminEOWLdaORtJcGBzaGOnepztJF4+1A1+9zMXH8uJVMaZ2uE10dyynl8j88a/POspUPW6WMNoRIMMGKPUZ0Ble2a1aptYF5FQXvAlz3hQcMzlUKMAEH3mz0MtUexJcmQ25fr5gQp9HLLgqzJ9Lu3VaidA8z3bXeTQ3yiON1Xc8YvNQ8NGHFyitSaha94RG0n32NOUeQjgE7meVm+1urWUWnGpi5NHEXEZaYwe2ZGqHlLpq3CT2ZFtbFnsDvknXl58qg16tLaPWtam1haswrOVTrsmrMPq/ub/SIAGsDk1eus7WaGoLQ9Ox1XqZsJ5pHJh35KtuTS51WEmzFstqQAQbI91AU94xynITuqxhXrivJp2smU6mRA3j6w/Vmeca4h79zMap3dgghlGHBfzgqDuYBiqY8ma9D6e4EmLifaXZssO6ZOappHD7E/5+pUvK2TyDg1S7B6/2W/rGmMI73fxW6tDEVlcEWVBD+j7LgyiGt2USGj32YIDVbMptXXaKa4LJ3S/5PNHT30Vvtcp1afw/Hgu9id9PndeWY9WQGD9tIs0LdWVKOCmg09z+34axWc88zWgXZswiKZ8+j+8rlUm+W/mVcmvk57RU0iMDKqcul2a3dxydDlTF+G0hZJ7msz2BmDnZNtBN/zk7WT4CACLlUcvwLhBvPuId5bZzlO9erfZT2l7Y9g5sTVCg6PjTVKu6JzJziG7sSCTinhMjEIgLA/aUkx//DaX+4saWrklH0E8MSZ1XO/NeMN+mrX9KNis7B3a5eS1k9pe3BRc1c9/N3aRc2/ydoLbbGKugEC7rfURoBbFlPO4CmqyjYpYHQv4I9ZcPzH0E5VvZ49rs9969MaW5y1MoG+6VfwTMns6w+MDpws557t9B+1/Si/r7b5LPOYAGS+M2OvunxYYSQsXrUvLs/KGcEzZh9MJE3fUB+E+XAd8b6sR3vvpgRja6R+f1XfCWRvol3EF7PxCIPtnGHdJLFCPKW2AoAMSYw3b8N2wScjUUDQSwKH2MEWJ7XNC/pHRWV88UEIBglOP/vs83xGzQqopj36/mdtJ9zlBIQf3oQy+jd/9RdRG713vDs+ffb4eBqVvDvHHTYGBufBo+Ne1EQx6hwCb48PcQ6aLg8/+f7D481bVIte5pBCSIbf05qC/6aejGgaZ6qGfU7gUrYNUJC4b9YK5wGnrVztHtJOCJ/VSfFgCXoKx/jZs3yOCRNpErXqpislLkXxQYJuDVlzoE310mBEedxQOUWALmh+7iU//84RvjmG9Y9//sfciwm1TiPPvNqwtHt49iy/txhVtMBMIYFSnKfRCrheqCV3b2ibylO8kz2wdAC5LjK8fK+qe6U4dfG3745IobQsD/c0NGUBrqbHxtUGSlJS64E1wDoPEJ2HtafAkih+wZzC58eAmvHw0LPQW5T96giqtNq+fzUcLHSEGXhW1k4dWOa1AXsDEjZL6VtFfypGwni9xPHagcvhC6IS+leKotuvxyJ1nQAuctvkoziNmhla5mv62TSbkXuuxlGHOet19B2R6QSVUMd2KN9QMfq1fRrDaWas7SeKSKGYB9KH8c7aXZPTqCnSP3IOfp2G9gvi2TGQNPVutqf7wEOUzyXrux42GdMgiDWOVxEa574FzqVmFrS59WUs8syaa5ZMFT+RzdYrTEV3B4xiKD5bmwfjGL0+a7AAj8zKXFHx0HWhdQ/QqZPeQCDZsHsU2peZ0LP5lkWRhp1MB70Ax2BovaIg0QCtUUGYHz6LPZMNAPgSG5gaXvb3m1Gf2g9Kh+R0LK2BSsa7TqQiE6wn9prCFGT5EF0x0Ot7jGY1xxmHgkAN1LVZx2YtiyCXnkqNoAESAUL2k0j9u7cJQJO9Gp28lM4GYg0066x5ePbnt36UrBP3OdcxQ8jzVlG0fbpCaV+LFf6b8yE28yG1E09PxJhnZQ1wSJayXkpsxubRowTJ2ALWuPUnPJvng6IoshiqinknThzPFKdn+xAHikM6wXHUdd8HMLIJODaD/dPaxWfL6rbPokEf92VMoZlJifKdGcv8ffW6ta4obF8UTAFOAZbiDD99GsYODjL37J6rQ4zTaPP32oeCtNiGMD8ePmibD1DmqW0zJhGxudtAJWcXwGTqpz4EFIstQrkbJsaCbOv2csakL2epl1EKv/SHZMGoShnGw2iDqWnf3sucrEXFSdEd0Nn+wACsrY9nvmx9YMsPnrnZ7Wa4AjZMSTSlEMzjnPesu70b3lFBofbXU3064MP9B20d8JY+y6gyNkDuHpiI25Rtu4bNXHdKHP9QHGf/EnSMJpZ6OyjAZ81Xpfr5jGAfz4k5Yg6S0UFBM21gGhT63nUMW1tfO7e1mn2L3akaZhhBAxZYS6VNtp7YfZva95UqJJNtq64BBQnG5wcw1rJcAibT4uuUx78B06xznwvbh80PlXB2qLa0zxcbNHXp+j0wESbEArj4oE3V0/Joa012lgGMfpm1s3H6n+DHPj0z2mVWlTV13UNeQyptbXI1C6JhgEM/UNkedqxjr5cMceiYlAg9D0umqq03cbSw6kKpL0DnvU4A5azLHig34Dy+X65fZWQDfOwGNlMfKkAKWfoEBq+y7wWcsWPW3jI+ZHMZTynBEecZ7TvAY3qxPjpbAQUst6/m9gHnbRI0A3EtbeJ5zWrVR7kFofqRrrsAgtQ4XtXWtx9yLg/wT4LgITXtL3I2sF6iPUFQufY6eJ6WA/BcjCu2mXnkvFB/Iv7cQDoz1gRSARYDWlHb/Ky+Kn5DwFMy2m/HYMSvaOYauyhNFg2UZnOb2OD5kgxI9r66K4DcJgQ4r7A12H7GkvP8P/7H/5gyh//tf//fjn/9r/+XsF7o5lC9loLp+Htl/FRdnGcLMA7w//LV8cc///N0a8DmM85mWuNH/7+2nXBDEBC+e3U8JyD8679MDeHTR/eO+3dYtCGBHtjoew8eHQ8eP83fqoVyEDQgfJ86nAWED8mCgKK/Oe4/aN8yFI64UmrKXla84aoWlzqGoehBS58+iSPCRPcwLnWiynltP+Ekubma2bh7pmCzET4226L8/0k7RTxiFJZKzr+PE2HDeWX33XgshGsam4UVIY1lrcLvVw0psuT3j2+++VM2RXuuke26Idw6RRxsHOQa6Doudex4X57N2holwHPYR954heJD1mu8SifQwRed5LpQazwA4kus8XEQ9CGL/JxFembmbHIPCnxRNGVDaQgTWK3IvHmHbONlXquQyjsRqOWA4n+rbzuDlwVSoU4OvfZZddAYp6JcbfzLdzm8Fc2BqkdAkeefYp61LnWM+90eBqMeRmyj9LvID+P0rMWCwaaHRz/XXlZmiGNQJ+uuAZBHHudiAauIMf/sIVSqR0ZqDpU1JDZuVqhAeta1X2MapaeWpgJKOnM8oyh7Mzytv20/th5OOsccTnHopGqSkYYy9Op1njvo/kVKuxmNm1qkqDs/K3JdKWTQStZdsnm/ETgwY8q1Rd26nm9KhArLiLa7JkWuOdRwlNNT8OmziDQFNR6lRHl6x9XrX8fZ/nRKnpsZN7tg1r+Zl0fHi1+exxE323Rjy0B77bu3R1qRu/RujOz4TU2WuYgTHuepQIZAx3WsMOpc073LmIZSRjuOiNCU4YAtq7ps5yq9BlOPUTSy/efqwGJvGT8cinohKjDb8Pym3MnnDPgqu94aQ9ZRhUJuPc7SmmPS7Kd3M/GZghA9FEtHb0uNLn/rIBuw1rFWGXM2fmIpgnfYX7NbIu+d22ak/FNhmg8Z5wanClE1+OTdsv4GfnQ/t/4vWaAxJrif2RyAJDPeJ3BgHeSH0mFj/2Gk/CYrovomZwp/eFfGlO8UpCqdG/vWusgbeKTNYpNiF3D8ilRXgMw9EhBwwj4pY9jeI/gwUBbAkc1iAOXadVw4B/kscyaoEsdnAUnOZ8DZUHDrzOW91k7K4COtopY1jaM2teSAOx9bB+NaK8hbe27d5FUMRGAtQBI9ENNaozWs1hVah46zZb2ZghzaDoOp2wl1q/ti7mxYXZpYk1Ch5G1+HdtrhvDWeqcAs4wR/QFBXNex44yNwAmVnsi7uyaxNdhiawZZyxHMWY2VLQXMmDZQbbuL1OdFhbOMlYjvvWkzd9YYvhXOLvtGQRadZ4Nh2UcKdEjzqwppAR/scM7Kx4/WSmSB6bK+ZuG6Fvmrc1wg0rpxxewExQKETewv9iZtBhAQupeMiee17YUIzviZ9FuuI+jKvbNG6P+LbSS4RYBkZ5YCOu7tnFvLFFYkpt6MSrac0dgr1ljuCeV0FF1bVbAAGGvmkN50AFMRxprqt4rfoQ7OPvGezT71PfAHtQuBG7aobA2mSnCyTDvzFWFKULxAsr1Rm0jh/aFWx2dYDV00DD75tGyIC4WVvdTEwk39O37QsnzJNU1gLOt62btqI9UWMwc8i3WcrJWyGdrPN3syit3UgMLqK7AouOPYqykR1uD0OPT/rI1Obd2dO+k/q1/K5/EPKDtg7P/xH/7xpKbXlj7J/PD8/J6avVBBHz8JhZmOB4Bxpdu2jzl2l98RwLEWUt4zJU+ehWyefmqzgPXlWc/cj3fimicgMeFH5pv7//3f//3xH/7Df0jw9+///b8//u2//bcRovz+hx/agik2tT0SDfLCCllyR5vJc8RvefGicy1jA1//9waEP//wzfG3f/2Xx4d3r45Pnjw4jqiMQicFGbh7PKR1w5NPjodPnh53Q0kkQgYVRI67i+LuXTYfXFwifmiNpXsQHLKeOJCpIYyc7mq0NJQsiFJXPmRDJFuSWrym1rNIQRkf3Sh2ov7NbvWwkHvNgDEhLLhft514G6dG+gPfy6IIGlAkOHUUj6ve4+FqJuFa9I3RuGWMRHEwkA8i7U+0LnWtz1dJ+6ILr4OA2ROrtWaMV5XSuG76mIWC+7ZF5aeAx7joQ9VC8TNVvsDG7GcoOpf+jFeaRlDSBXsGEKGojE5gdlQHyoAgYzLVy9PxHAU3CM3qKkWfktFZoFYnoKqhovalYhSdrfPwMYelB1WckwWEooAxTlPI47vtKddWATq0ed5RkyuEM0rNAtLes9QA7gW1KY4KgXEy1J2T1GmOQuk4cS0RNt4nNTVBtTl42sSUw5fn5k8c6iDUrSWT3uecesjEKVU1dlRi1rkCMNdD7iw0X72rBzrXPrMPKFGtzjCHOWIbyyQW9V22cMXfIsk8c8YiB1/reGJ8Ln2wBCCu0uw8J4ismTkdNNVgfW++G9GfOfBBtNODbXUzo7blfVdPZ22JBppr4WgrCKRDzz8TRL0cdXCZWuYAhC5OWVRUOw8c0jcn4dacuq1pHodubWbMNWQwF1BoWUYdNO6NA2TwNSOWfdjAvtmGayDT4LnS+Bwa7enarBcHZ+sQWokdZbGtx4wnNZWjvnrYBDAxaBgVlzkocNHea6dDPoddEEYxmvbYKhLJ+7TpNQX1/XkEetILEgCgNtp6R3sP8s5mV6KENlGoa1BYD4L+SwUHWktRW1hdjtbBcU2en/EDAb05m+0jF+GP9ZpsHXeR6qvwzlVtmnMoKPf7MVByz9atseZC2Vw7Dx2ZipS1pQmOFJ99h5M16XueuQIwLUlodvbIIc6z8TkDKYOy1JQlo1NqMWPBdR2jM2AOkl6ghXXJOj7FoFYnl3qX1YOlF95KEIJWX5qAcw3bDhS8qqKfAm/JmKzVQ9Zm+iW2FUX2KnbxYqcMuszScQ5T38i4cR56dpyB+FgJDXZ6xgve8J8nWBLaHkI9AMxT4UxPrTqQfk6bwH3OYGz1VFLcdI60bdyPs9PMe9pZ4OwvoxFgccGLNdAFGdv78mQc7Tzhuvbsbeaw6zdK7KlDJdNVp7j17y/bx3dCLeIaKqWmRc4F5BMAaHBdiqg0wtanlpJKcGHGK+vzbUXUzJpzLrk3PIMF68reKEgchsiy5lJcuS7vZYkLc6KKcfeo6qslCwmgnH6eomUCU5v7Av83Ua+ABgRgASMoT7iTOlHu71qy7p6fWZt10k4HOgg2qDqbdx/NL9nc9eu7BiNmqxqLtQSB/WF2x+CNn8VHoEQoNfoNpBrEvkkAy5gnc0PQd236vux7A5JSvfnDeBJoRodgZ1XWK1mgiK2UNaIooWDJaU/1w0axllLOezZLVgCNueXdOKtVNLdWLtnC7aMraCkQ4tqu79ieo879DcBrWRbrRP+As4JscvQ3lk1va4TadIFrmQN8xnVckbUy7Xi21iPXL9PWp7XEMsCsB+IIAkJsEXXmKXGbWBH+PSVx7OuUK71sVi+JmCdPjk8//ST+OTbv9BsDepchIm3X/cO4pqws53V7TmafLht9+tDY/1GVz2w/9cUvXx4//PjD8Rf/11/Eb/l3/+7fJRhkzZttDTixOlV9L9eBZySfIRDWJ9bmZR7D9nRH1iv5p3+WIfx9AeGz4+GTZ8fdoSwvXxKBVgXvzh14tTiYBBlwaXF6UHSj+PbV8e69AU0NPBtcqoZ9Mlr/h6NdtDTozmRXpRXI0U1mIg5AucD/XEDIgU9K9cx6LTVtlidO6zIoKuUpCFDaJoduEVCQUxZN6Q72hVofqxn/TNiEPtJKA9THJuppck7gWlSViWz2rIeF9BYD2W6SHnhBtsbrJsBtFqG9rviMQRz/noP+l5dtrgqiAE869L/2bfNQSVbm0lNRg9W6GuiBDc6KADWQSnH50JJmMclIVQwhPcE2njhgzFOQlDldDdJ6naTl1/vNzIkiEVHcGgosLdV3b+1ixVhc4Kf0cvqINfOnETMYjPLjREFaO0UPPLJMpc+ENvDu/fHTz6DjVX0SITfA1OBVsKZoI4e71KlrACTvHgOBNHNrNqAelh5mBtf6BuYqmYQFLjHuOThvTjJzW1GmijbEkYDCOAltDTF7R8ffDMc1IIz4zKuXp0PFPDdIqwIff5KFZZ3htBF0ffrJqXJmllMkLwHiqMsYUNaNnCr0AAAgAElEQVSMWYie9V27ZsW6nxFpqDhJDuUpnBkQhqKFkujGioOraOPrIHTMGXOVdX7p1aVB5nrMAXvwqpIYm6FjOUESni19kQYKXJ3SOMSPHiQQ4jnNHOhECO5oYpNJWA82aVz+7prdiwz4Rck3B84yABGZWr0vY2zjY9Y0759arrVOwCEqej87uYwgtoHPSmE6QZ4HD1Osfsr2L7tnfZ41Dzxb6k+pF2lYdmZ1BBP4OfYLm8a4J4v08mXmhXnjvaXD1IaVYnPajABD3X9SUlk/XP9sibF2CPw3DAfmsyju42ULKlhjWxcDWinhzYIUWOLfUaYjyLdRd9ojrCaF+kOeg/m3hijiOXPUuCfI9jUgxFYB+ABecW/2Ed/XseCMU1wE5zBOkDZ/YAQ/4zuti0a0DKetrJZkXx6imNqAjD0J2wb7FGBhDbIlLVYp+tcBoevf4Ke1Sg3cdcIJMuOojc7JekyGd+1yUg62fo23bGRlKhNILHNtdi/tc151ntJCxzYjUwRVfEbKVIAasljPXzTAnQYAz8Rzs65Yt2ZyAhhcahzjlEVAppTwBEpTE70CLwFVZ+NE/nl+hex++PHHzBefw75qn1kX1+BPh8+9zXOZPcIBTe/ZZX+TIdlejx2ceMQVaD6vt6oLadvppzY1YM6a+B6jb8fZvLSgKpDs+bws0B3ebdmY1QvLoinQUzLPCZYO1GH8k+FJH7wPpevGHiwjNiaPYx7GzzIhrgGBnGuG1exRvjcdhWYvmsXkfg2OW8OXM/f9h5R08JwB/yYqI4AU0aiJIRUwqEBWgpEw0bouDHC4hmDgKZK3UoaAEqPytnRjSqKjcia4udTompnknUMvPtrTNlTz1cfxGUFkxrLAf4EcgXDXap5z9YFqAQiYpDXC1Iktg0lwPlEm58zgSDvDPa2Hw3ZWIK2CbZzvAbZp0p6Sh5YBIKxi83fXXNZXANXqMuh3m3E1SHecud65L9aqgXlWSVc72Wz/+9YmLkg0w3kGhCh4T3AvWdGodZZe38QHTJz1YT3FjErVZL7xm9jXgjm2valv3KDSWkPOGQOvZNDfvcu9sMPxS8eUkGElJTe2Zz6UwbnrjmdOXHG3fR9L574fW2+tJYG5z8o+1j5l/uIHNB5qqUO/y5qL/Q1jrJ0IrOdkTJMkCeW5/vLvryG8UEbfvnx+PLx/HE8eItXNgEObiFpJ6gfvh9pC9ozIGgRpNYSjjIZOSu/CBB8VlGmGEGPdrN27t0jmlj4TRIvMyhw7Uflk506KFfTPGyrSLFQPI/8a6Rp1k/rlTxH8qsAFOYyy28MYHx10NjQ0CsVHVCizHo8NxULgkMuCXw8vG7mKFpo9CfUxksSgDY/jgJBlMDtyZgZW31jp8/VrW/uCOlzLBNL0+EEL1HOQE+xNLj91NAsODITy3nm/KgHGiK5PFu/eLEHREhYYB28COhsbT+SnlJzfFALPkWBz8R6hZu19LZbNu496ZU2ZKoehB0xYQ469SDnPdSpNDp3VSMWw753TGyu9n6pUKx3FwNHDRNSYf5bSd6PlhHa1ehFbUfz8nOalQ+oGRpjdCCq1jFpllutUBZFcAKPqYVpt/Pw882Vz2hjvURubNbNQ/nEOvSDTMyhncJm6t2YjagCblSmFpMeryC7zyRotqn1Dznfmn/WUQZZSCF5DkqA7wheV8sfJ1ZBdkcKTQrtMTfqije6Z+ooE1Ypl6JxVsMg5lOon3SGOunwYeZhQGyfpn6zrHHLprAY31i+o/sgcSBMMNTh92z6M5tlaW/eYDa7JCHPdUMrnTFiH0Ebk9hm7KQYz9OnZuBoTM15kycpIqEos88G+6Py0V2eCz1M6ukqedWI16lVltB9iKJ8EDnNODZ67jltDYX9Ue1idh+oCFO4ZACE1WM0AmbU1w8x3eIb2nGvfO2yhimfNmlH/1/crGtl1xDWpEQR8U50YW8MfnV+d8tj0oKalccZ+DGE36DdQicR/kPnSa2Of6J+3WlRsZmhxYQSsxVEyiHXG8t6IAUxUC9uEo+7B6hp3HVU1sdT40PiC7NsiYSURy8j0zGnQEeXPCZkwt2Ea/Ewf2H6G/+aeiA7x7gSgYdbQY2r16w3Ae+CzJqwF8yBPH96MZ203zkLXbGtxdRJEpJtB6plnhiv2em1P7DMowMH1kmWZYNHVVmEDavcKZLa+trS7Bm8Nsmwnw3dxVFgLV1aACPYp1vUWsKlBhuCoAUjedbWanuEVESqjQRqZghgBi1WLJbM6CmsUtmcrG5g0m6GAQ+qjyRBOr4CAlDn3/OCZAcPSOmhZuZ71zQBcUXmR+gScTY2dNFkDIX0UHknV02ZPagfsh+g51SxOsyS+c23tSg3GJDKgq51pkGcGSIYQ1wcEDRi5Guqs46nnmuFlLWQs5yg3kbeewwuma08Iulrrq5K5YKwgB2MWnyuJgtosz7bY49kd5lXmjzbTszDlQZtb7VEy3wN+I+Q3P8T1f3XIBbTiF05IxGzNCRyvtCH+xxgNAYqP4xTzUGlWu6bv2utTV98SAQDL+LRTx3b91sa35jZgwKXUI8A/rctW2mKPWq6X56Dk5+cqd2c855tY6gBgaalKgpxpEOT8hF203r9XletkxMaG0oeoPyagVIqk9iX6AANa9XmaHabv3tb6RVQKP15w9AqYWod5thnLudP3ZExkVLhX/GcCzjADoM9XSCcU6fVqtCxMv7ktxxpoCnA536lBTWKhfksC+43btdXLtS+09lmf0tri1pb+uv2X/o1nMWcXe+hUfj7rrt9k3gJ00RZtgAvjRbzgOWqtcJMwfd7GUc2qc9bYrqL9h6ssHFs2hkFa1PyLbSeymm81hH/71//5ePn8h+POx3fH558gq0rDWozo+zSYP+49OO6CXD55lmCxRo8bxYIk4CMghEL69i0ICPQCnPbSp3qgtc9WM06kaunLRluI10F96c+SWgqEDRBXQGBmA5UDFaWoWohLnUj76imPzKDBjS7tqGnmUL7g8j6FO/x5siBsChBkDNqJZj563OAPZwChgzWETI3Eu6aW+ZO6QDfyavcSMA6hYJJZtIgJsCmpccuCjKpVuekxiCKWoWd0clM8PIfEXoQseJ5dhDqB2rKX180TCtwcE55HOilj5gFcx63UsdQppN6miFw53ZW/FyH1PhhtjV2op+u1J2onMvZ2DYxVKeOdWey8mzQU7hVqMD120jPl5fHTjz9Ofenu8eWXX4S6m+Cd7BAiLbYlAHSYOpg1SBo16+IsjE8gKed9ThLjVbS59W6qLTK3RUTbLkBaMdPF+mI+OWA18hgMQQDQHWkrvGNFL4oIi+wEGVwPGetiQecYRza/2TOMHGtQhId3Y2+wF9ocfI2qd+CS3eaeP/74U+YtwTh90ObYZt7cN1tzPAt/UzMEcjgVVJAqHUWCWsYEJ4FCZvamxjVjNVDglEIPUt46RFVTeW6+owoo8+GY3A6i9icTXRQUskaS5wxt8k3pvNdDlnePcx8KMxnVCvpExCL1KHXQGPcY/qn2sd6//ebbPJfjxbsneP3YurvXbyri8OjJir9Te1O5aOmzzC3BYGoVNu+0O/EgBgip81SKV5HIW1BZYRVolVVgxAawBxs8rS/TGn4zt/y8qGTVyqRo2uA+B3Rg/wYxBo7JnhNYzYlnDhjPK42IZrw8a+iPcRarEsmgQ0PhWck8tql7nTsOq1KEqyqaP9aSnDUlzdxAr2Ld214mNZyhyRf8qiNHE+EG1HW+ClSkGXTqvFBX/en4/rvvk9FiTV5puGRXoSHFVkwMhGvBkIjTfa/MBQMczgYFoCpSQ9aSaz5uL67UEiGy0V6XodNfxDW0laxRrsu8V8ALR7i1iuxF6jr4LBlg3gEnyjYF2E1LB0KNf/f2+OnHn2JzROWZry+//Ops1ZQgbPbFs4vr8Jw6IFWfLcUJu5bzZuUDjBHOK++rgp2OaUVcWkNMkBTaWZzKqhzyT+4TMGmKtVnDE/pKZhUNgQFFoVte1D0FxgLgTaE7YM3Owlvw2HWjwyUbQ8BHuylrIWfuAkwVpt0zDeKb8TFrtFjxZPWIyvfd34XGxfnN2r/+8RoG3c0qF4UvMwiwsQBkshdztE9Q402bXzNeqiG6P7WNvNu15Yd0vbhs8x88C5I1GbiiWJg1owK2OpmZl9E861zfeq2xh28iU90LyZKdojUVWmFvGTCxlwUbEgRQ/zcfqOPSjEZ9urJrAratBZBrIA7uej16LvSMkv3QVlzYIwW2FFjRL4Dex7lZOnzZWgJi2hxr6fVJwgogsE0bropYkUzAFrJHyUwnuz4+b+rP0h+1Ii1mpxUxAkAQjFdkrckOfA3UYhukuR+5rsGtFFjej58RzNgOhbPd4IE5bUlBe/cppsbaCNUcIDGZ1ZcNmMwu7cyPXR9omkzw6OAC6s1Kti6fNWb9n/s2QekEDq2Zjdm/NJY/1+ml12XXUsHv1Ly/eZusGO/I3/owP56JE65hQoH50vb4T9qocH4J6Oh/MSaySU4btBpG3tHx5z3KxCpgqm+jii81l9jr04cbS0/A7AoINYHVddJa6J691q5yBsS3eP8hwR7XZR5M9GR9bax4b1kmAilmgpOdvaztiGgt89xz7nXUo1n7jEMVZR9NUf3t76eMRlTmr/7yeP3Lz8e94/3x6MHd49EDuNnUAKAuw0/vHB/u3Dse48jjbIJoTn2H+IDgLwf8HUQjcPLeHq9T/3YcDx89zuT/8qKO7omGzLni4VkUTG4GdZSlbOBlzWIQzCrYk2yZl2Q+pqbI9+kP0gneATBEOqneHZB8/kpLjJEOklXHRCGXIErrORiHSgRtKLAHDUZH4yQ6lgxhehT+ctJaq6zVzChBHsFlVQjrFBuIucFCwYKSEVW31qdhECpBXGEFEVJT2SdVaE2EpaY2mG7BfPrhjO6aAGhGTxTCnxVRUyCmjp99cMhchc446haHobVhfp/xUUHvDAihyS5o4foYCIxBuP6hXpRqFLpDaFVmMFtHpfFKtmc1fHX46oSZARBV61xDzaTW8AhiH2W/x1VjwqieCNzosjVIOtfN1jDWCgCkJcp6LklLzngqmjMxgirQ3mpDRZlSaymCukCe9W77jRwQoe28D5fc4ml7aF3HNyj7hEti4OZoJVM1KkHmd06632X9n874fietxVqI1kf1cDbjaO+fIH7nGmpWhMOxzuKHtp1AXdaxWqY1NOTVUko/9VDRcXIPKahj4JBs6Oar6sM3ERwLrJuRGw12gYYtBDwg4eqz3nQa2vy8wTlGOxnGgQN8prYJ1gGqXnXIc2AuyynN7sxkD8WOgd8BjFPQmsch/6t3rLhH99m5Ry90IG2Ma/S39BTRcUVWeJfbgXUDoEqfBOypM8F+qCBYM+4in3E6HqHqRs1G67oLGBVk4vlPoYiJgdgTq/VWBS6s26wCcOvePHjrMNaGVba74F+yhajivUC4ouPEOhI8Yr9Sb4FD1CwhAQtO0qNQS8n0S92XPsZzkCHh/SsQhpx/6aMn6jvRBO1Sf1659tLzWh+VjOlqz8s+KM1eETTAP4WfGC+C7K/o/zpquKJg1kWrZmmPVdYLZyRr3LYw2Ps//tmfD0xo5lJHNQIKz9p6Rtsgop6AekrDOsHMKY6UNssgPkDLaIKhUeMUqr6tuMqomMn0jAUTsbZlV9hbZv6ZG+yF/61oBvOfjM2CwLzHavl0OgVc+G+covRbXJYylHxATQSwRsHMuYJjtNZJ/LdsgrQ80j9Yf0LLQcwUhC1B5n9tcbh/1IIHsAFI5DwaQKndFGSSJYGwhbTqlik8Pc/VZIZGCYz93T5yz9U+t2l16G1TYI+TPxGOKKwuI8q8EzT0s2RQsGW3ml3tWezShc2iT6LzLT3SOknnxUDw6vOcrIfVst1YHi1f+VXQMCdbux27trKVU8l5NtfWDgncL35IfZH2ubZu2uyb8xoQ/MnjqmuqDDlfIADOarQyZ2vvJLgQAG3lAjIL4vDHhnW/62sI5MRGpf0Fyqll/nBetNzp6QnYalPNREfRdz0EO/+3/pjaPM+8BlToJLRmkj3LGo36p5oZE4rjWrDBEuSNSnyjIRfYzxm87Lfvo7/LegVkS4AywRXFgrATto2RiSBwBFh0MvvW8D7PMUXvk6WwQPT041TZXdst3yfCfi9ezNewLKh9S3PP0W/1V7gXfmPOhmiX/LrNSWzHfH3fXZ+adyd4z9q8tAKzJpF9y5gLZEuJhgqbrgAv+R026FX2LOPG77ARximMQ0COu3cCGFsDmWD1zesATdhZbBZrk3vdRAULFLDWZM1IVy6AXJacpWnFYWtTuC7fi2hR+q1XfDB29nfVEL59mYb0/+1v/svx9uWLg+Tf/TtQleAXP0xgeBelIpyA4+7xiEJUDtQoKLW2hxpBXHV6Dd4lk0iD5F8w3Bj+O8fDx4+T8WEAgyqBfr96HaNbR/ZI0NAAoNkjlH5qlFqk78F1uje/DWCQUl72sY2AWy/WuoKpcoJsD+ViAKWHcu1rbyCDoysyaI1XEU8dwSKbyV4O+cskzolofVWzix7AfDaI1MtfEpCwiCwsjugAqNj6KsUJe9NePBgEHVARSZ3o0FLmrbMRg+puLNlArb8bd3+OfznVPXiaSewYJaidcpT0gNamKG9Nhqo1e0HboRCB/q2GwRrNBNWDkEpHag+sKgqqRtWMqHSEZB6nohrDNfGCGO5lJcweYHAr60+frWYuDAjrsDY72JrNCuGkLuPjxyC/qPY9ekgwfqPRSYtqkqWrrug3qp6lazWAuNGPeGY+w89s9OohzlheDSHPpPMuF1/02kBMYSS+i+PD3KXZaZzQUTXHDdfApSltAhSDfByxIkb2gXMPxKCKmC9ACHq1diil4TU7dA2odQDzvEO9uX9p2W2Uq9BG0PZlVTVMvvv1EDb7oDOkA9nDG9p1+/k5NlnLysuPXy8V+3z3a5H7pVdoWjiMqsZ9DY58Hg/jIIwc8MnokdVqEFVBEsb1luVURddrxY6sfULbVHRTSl3XkEuJ5DMV9yjN2my2gdMNbb/RcrLV1zangXozqHUk12plaC3PI6IZuzMAIO121l5Cul/7e93o6Yw5wRfrKA3Y93nXkdnxa59A6xBvc9FsK8+Xg5/65DiOzTLyp2ANDvzjCmlNUKj0ofW/QtRs65I1ze+k4sbejf7tIR564f5qy0+gajW4PHczLwV6avvaxiHZG5V6J8eOjbUmzL53PRNmI7ameAZBB5wmxuuLL79oxi21yzdk2CxcwAdqXtLcu6IFURpcXSVr7+s//OG0tQE6d8jz+dQOjap4Zcu4NxhjA2uui5OH453vDoRlznDIeCbAW52p014ty3g9G2N/cI7nbOJom60P+DFU3EyCjt1JFV8tKtfhjOC927OzKsnsRfaMLVG4HnsYe8+z4rjiABkombng+9bl67Tnmmu6LpXdcYm9Gx2fsUxA+OL5GSTyLuwBs0P8XgDyCnSELjshCtZAGCXSGubl8+5S7t2fyWwO8JbWmoBwPeMSEL6vfL5lDWZXEsiHvdTMOOs62TGCtpUpxNlcxtxM9rfffTs1yTrb/OUz1vBVM6C2nfFJ4Ji+nvUFUgf4m3dTbda6Q5301p5NDGjiQCe1bmC7PlgyXDvr6/w3cCp7AfCoDArunTZGa6UhY8JzxoCA+7SfdUVffNerb3f998zDaOB97/q61ryXoQEdvZR51vb3338XoNCWNAF6xyDDRhjgF1BqnX1s99p55Z5TU21rsFLfU1u+gMXsZej8EyPiHmGTTZ9ACrzlEoAplgQBlhlkmmFk3fGd77//vuD0GB/4G6wTWFuAbwFv9zvPS85I31mWQgRQ6LcrUDyK9gmSp/eefaEd9QIFApj6AgEGpqWgUj+gXkDuBfLYHt4vdiGKm81iW9csrfbKUOKznDOA7J4/fe72twyQ8+xprhfNjvVwZR1+ZkC4XpNSTBlnWkQQt4QFNlEgz0iCRd6P+kwb1aeecAEh9+dasjBkQKYmdfW12PUroGKNOuchaz+JgHsV2ktGcrW+gCT/nwLCj29/OZ7/+N3x93/3N8f7Ny+Pxw/uHQ9pNXGPwKBtJ8KhJmDgMKMRL1S4u/eP1y9fx8l+N2EZgsV799ZU+S3F8JPvHdLTwsc6zhx233377UkPYiPUkb6b6P2LL79slE6PkEkIB7lcetbDmQlWwIBJLNWnPc/i4Cxlnk28ukXREQO3GObJ+avY908MxhQyGeg4bnMmTicfGiTqRqPwNTVu77seeNIz7eV24//bH6yIVbKIl95sIENcV9qmC9EsWpUYm6ImiEjd0Zqa5sBYTRNGJWO0A7eBbevgMMQcxi68Zmm72TTsQZ6pz1pAaDHyOe7hS48UG3XYKn027c5h0lolrouxgaLCnCcrOmXAiCgsoHZeQqGgDcfdqngpr+0cSe+MI71+QX3WBmARadi7iMaV120T5hmUCRS07rQFvVI0MAw6Hs2y3BRNr/QhHTSd+usBVeT+1syVzxrgFA3t+Ng6g/XT5rxduxgaW6ZIiTGQiSO5d07vvDmMff7WSLGPoGgHfQKIQDlwzYr/OYffzFizFS9PtDRZuYgrlQas4YtTkYzvDuBL0bNqZFnfyKQjIoDDsyawXTeVaeZdpHBFcXjU2wTYa06cDNNQQ9afAiUyBcwycN3U0qwH2y2I6hyfa0g65p2qU7If2EMCHAVkui/9YyuFAAI7vETmsVM6IBWcaRbe3ltXZ52fc6+2dng5cKwOUFWHSyc3s2pgnFq2UVkUW0qNNcDAWBG2m+Bn0l15fufKvSlFqAFLAzel6Ztp+zW1s61SHjQLPJvMga3Nyz5PRuXWe6trvPsutNe0kbHuD2etGf6OZVFSHTC+Q3aP75Ux0Br0SHJnr5b6Lp02gNCFGULgwPUU81IcivvITEnGL/L6XcPcx3YVrB/OLNVVsVesK6iFyXhZS/IBp6LK16knPO4cn3/xeYILggzPHjMqyUSuNyzXAMCBDhtn5e27SJLzrq1HXlug1E02g3cNnBSaapDdmijrk7gfc8XvPDt5d5w/ASF6YPG9tktqNtsa+bAVZveVwJdBcd1D+APsEe16gaxSjLFl6Z26e8bhHesmwMZ6GtqWANuYfRhBtrW6APhaCwbtN8Ehzy1YV19yPVmzb26ZJx1P1kwCQoTU0i8Z9k1LUfKss43aqqzHh6VdE6zhV9japYHUvXO/ZC+OYiv4puiDzqtnJvOCo+m8NPCiTgi6dhkXBhS2TmoATV/S1UhBYXzxvEHq5Qxh7mXGcH32RmiIH94H7LEG2ayRegS5pxnN9++3Jj/J9TP2bxS1a49SfQ++k/r4tTpyT7hGe1a1+buBWfyL1QmWdrp6tZdzktOMmyyxjekbjCtKmPKA9efj+gEyPn44yxDyHqPPIR7F88W3Yh6TSSzd+So4dYKFAZ3LRBAsyb3Wq5H1wLNAYbfkxHowEwA8D/NmSRFnAnbD+jMBF56HayNEF8GriXOdQbYUa/yW1Ya5J7J2KFlg/17qKvGX6WeJT/ftt99VWVvxnfgAKN6+io1JQDGmUoSWCIooX6G0aqVSXMuyEP1Chf6SPY++RRMS7mHOEAWS8GNhZ+lr8MwESOzzKH9++tnqk0vXd91gj3gmy3TYe4r6KR6o6I9ZfjP03IvfAdbwHAFq0Hd49rStYsYCyOdmn3JOXEpz4t+F0tlgXNvhWYeDRima5VrMZfyQiEZ2PPgOn/fcDTCw8U5cshIuP8fzk1k8/ceB29pzfGvWcQJXFds/fji++OLLlDwEmFuZieUEvy9D+O7l8eKn74///nd/c3x4++p4/PD+GRDeKVH0IEd3h0CPiaag/e79487HO8eb13C6X0dE5s5d0EYoXBwkDMBxvCczM5ncbFabGsNXf/FLkZVxlW3+Xqe4jrhtDIJ8z9kM5XEOsgGNdCMDnQYwDdrs1ZWfEWghJBGBgaLAMWJB0kGV58xaD3ONCocEi5DGOF5qupgguOcsXp1SnSF52EHFpsrIvc2uXJ0EF5vZQMYjAdPjJ1lQbCAWTxZUCraLEpkJyCGK/PqchoiW5IB+EPTAQDVGLxPXQxBkMfUfoJ+rcRFJ/RXKdUEHg0xTxL5+YqFBDvm6LdyqwSaLNYVWjDANXCOQkJrJHvgBHNNL65JJGy2PZ+ln2l8SJIbgV5S3G72qajwHhi5S9KMm8VxFraE0klFsdlcKX9bxslKtw4IpXeeYexNgaQDicE9ptX0Y4w3eVssOxRMRn0MU52+tG+qstR6HcTDw6bXHyV9Ay8HDPCr0ohIePz/fechm7jE06Sx+VmlqWfM66+1Vk35la2Tcuocq4CYomqyzz30iySq9Qss+ZdV7sCcTNfpK0PM4NHX87BvlHvJ6Kr7xGdZz1Rs7t+mLOGT6mklU3KlIXili7IErGntSficEIkpeQZ3VXK1+zfXBZyw8BwNrK5H2UYqTPgXGZvUqsMC6KtjUTDzj1qC5KLCH/umMXgRvUpd850g9HNcGlUzmPe1DWu/LO7JPVBNTzr6CFJXDPjOlo5sZpNZOjQ0wUZcEsgpZjUFR5L9sBmt3Ipk/9eQi560bO+3og4c5tDIus+nsLQ7lgA6j8hjkYZuk7zh2UdO9CBOY6W8PrQJJbVXUTKCOSNFzRFyeZ8xB5wXTGMebXS/AUGoStSKtJetnCmClv+3m1nG80qlbC3o/YBRBWvovAjJRn5E2Hu2z1iC1rU24D5Rcvgd6zGes10vtNoDSersJ5PQ6ZU3oULVelyCze+kK0JmpylmwRuU956zJKo2o4AmKuo9L970oPSYwHd0q9u19g89T4n5CKvZIZK0pmqLj7JjxbJ4h/qwZ7PaiS1AyGjC/F8Qyo9H1/7pBWhQjH2adpp5uIIbgTlgvA8DCGiHQ5LlXRhJnUkGHnT0CqrGxcwRz9q4HpP6EomGCiIpdMC7upZM6vYR+YCwAACAASURBVLEUcOGZBLe1GefBMDEw7KOZPqmAnvsRWrpXdUrfWYCnB2RlasyS5UMT2vPcnMzC2sY0YDMgUfY/Ae+y9Ne6X/cqaxsbG5GpCF88LDg1hpWf6/0L5vkz58X/FvwISLNzUmf1FhgWFDfANENTAK/UZwH9CKet/o1/5nxcOxCDQ+pkeSrO+/qBU5388HGtLJq3NslptjsBJLaB9bEgiee/rnVBAn7OBfBlE3QuaJMJ4RpR9VMnXX8tAj0TNzGzliBzPnN8izEzFGUTNI1vFgC8QJ17xzEmiFagjfOV2maei0DIADz1siml+SXvoTgbdoLacGxPaIkrAeFZ9b08b7mvPnt9SsASxJ/0JSzbarDu/T1HTcDYlkVA89q6Qbo2toE/3Ftf+lqXKYgRYOTevQMAgHk1c5lntf4ahfxpRbD/GceIKo1VU/C+QjaCS/4stmPZTrVLFBD0vE02O/FFA30pz9o9zyh9zTAp52PwHBmriRvpWV41FAy+S7e+CVACwvLuV7+4LeTe/U7K6PvXx8ufGxC+f/vqeHIGhMdxJ5ExVIsPxz0yTg8fH3dYwB8pXP14vH/LQvxwfAwnmqwUgdbj48FDZGTv5udBOLbJ6vC3YBWKQxCNZRM+/7x1XSwuBxNONoszGco5mjUkpfbkszp0yxYULaaImY3SmrsziEt/qGZ3Qnm9OAUJCO/dK01vxvjm4fffTmrm6mRi3FZ3ZEEnQhr5+XgyUfNLX7Je4aSEgBisKelvA8KgRSuKzuJb7aMIfwxRHJibYiToSySV945F8qpqx7NxSH35xZdxds2eaJytp4MGoCNkdsxMV42U6pLnKdBszxywUBJAUUT2F9ydTbMjlQ6Vt+JCRcWaUT6buo++wh1Cl9jzi+J1jWDkPwT1MXMFBfSzzz49C+GhSDCPjJWy4MkSjKLKXNy9gwR0EXodVZHxZnNqQNKXcjQIgw6yBay1ZD0uksNcDyeecWAOs37v3D0DeQuNExysXxnr9MsvvgiFgDoUa2LMBsawIW/98/Mza87zYChxNllWUPNE2xIIrqBfhFQHyKwc4xIlLfpEht709MwgcJ0UzV8a26c++Br0LqPXrA/I2Q3hj/G5Q++om6iMa04HrPPejB/BO0Ywz/Lg4SnQkQDRtZ5Mwk1YhTmx5yHjJQ1NRb4ERGt5YB1u5mPAAg4DGVIR1aB1yPmnn2mz6DG6KxbvAVzqcg6Y9VIDjUPEiuCN4ISf49QgTtKDvy0jVJcsEtuAgTX8ww8/5tkzVqNGAyzxe+rhSht8eRbPt1l8HSeDxVv25Kb6ZmatNKK2bJFKlsNo6oa1p7TvKQL//PnPZ8/XqziGrAYde/Yv9/j88zb4FaWO6uYyAR5+PC9BFJRJ6El1nu6eaGZAmtVVc4AS+MISsdm7LUY8mEWzc9gjGDMKderLktkxUzFxj9E5zQaaheBdcuhfZO4NHCuAcaMt8nPmUNGKgEn2VdseYN/QekMHPkDF40fHn//5n+c84FnNJGCPsTU6C4yhSC7rTnGXCNSEFlpFYsEZ7ZYoc2j/c2/jlGzdxtG99FvrXDRzyDOpdKkta4bpYeyxNCz+3aCa52afqlrJveKgLWhOe5RLfZXBQcoh0rKqwFZtzpOTkh0nBoYLrUcmAPWHP/wh5xwCD6GwH0dsvKIJzV78ctbVf/3VVwkmpdkZMMu8YP1Fw2D1q2HtpO9ke6AKyCTIf/sumV3OVert0hx9zax5J1s7yThhrq1tjhjNs2e1T1MldRxSXrGex9czvowCwNnWxdubjvsKbrDPBQSwXZzvAavmaCfDOmYS/85nsVs4lm1H9a4+FnWcy0goQnIGLQMh8WP4rqB1A6WqNSvgEVqjCq9TveX9Mi8JyJoFocY1CsYL4G8B41SWrTMb3T/AolmZ9bvDb0uTd4Qz1q7GcpprhtDsjoJICsG5pnhPzhsFZpqdKVCF7Tf4y5hfmq0H3IOqSfY2ZzzAT/sUq+DZNlaWFDUBIXtAYMPAsmd0WxHwzDxT6H/4LAHTHq7nbFVjUx+f8qmWAXDuuH9TarOx1hZfg3GuCfUT/4cMXenTBWduQRQAeUXL2M/MPbWF7L3zcwb0y1BnrGbLWcsGOWWANFCNjQNMGGNjnmN9iQEk/CyZRwTVTrDjAnxcHPE2lm+bCq5Z1kYFv/gjMMM/eVfm3VIfbcN1brGPscFrfyIt0/YXAvesjfqirdUkfjCbiy2MHbm0iiuA2rKbZIQHVgcoy3mHAJ9Z8DLDsBdhWK1MzOvxDGdd61hKgmC/8ncCkpRuH/X4getSj//lDOHxLk3o3zz/4fi7v/2r4+3LX46HqyGEMoqgzJ2P74839JwCscVpiPP+8Xj3mhqfNXmekIxqo9QQfvy4zEmLLHLodkO/avo9WZr2DGMzMHnUUNDDUEc5dKgHD0KhYUBwjMwWapSM6qViMAGlXYyWlFYNDch00q88+SuSnAUzSsg1GJQimp+daNitfsT+bskmPXq8mqpKr4sWK/0qz7lOU3n7KzW6BFwfz95UOCH8aVHyFhiZsATDOC2llGEwQyUYNZKNZTBlgKJx1OCKdupQ1uDU6ZZaZxBs8Gigq+ExQG/mtlnZ2/fLlU86/10lohsrV6ylqEgpGDhTyXiuv85Jw1y90bVWx35Toa8OHanjVEPE5Q3C2VQ4KQAQUmLqqJaaGQrq+pGJHuUSC9jiTKymCMPsWMXorW5TQyjaaZBoZsvaGBFB60g0OqwJaEOpJw0nvMI9ue7Hj8cXX3yeZzAQadAxyuulzcQZ6K+hroi2oEkc3/UPYwwrmd91czqKU9qUr5/5vPT20kCeIiKbb8bFwvDIIY+e1AxBqcPSZRW6SS0i8vzrcQky63tJrWAvx/CjIDf6YemDUuva8sKMooIF1p9iq04n8P69GF2uaSYjjvDEcMwIpD8QDvVaB2hTegj1GZl8bBnjCCuA6yRzP+GEIJgTtClzoQp9RRCbmWLP8my8K0qUBiqin4wZc6qTXHpb1y1ZK51N2RAGd44hW+x0Jia1nf6Ja+7NOMqq8HlLk2x7gVtWsuqBRTz7/NiUOpzUa3fTtS3AaqqnJsc+k76DowhS7TjRsiK1vNRtGRBGOKuZVzdzabjdbK3Jfrdav7ZqyB59cD8Bp60SSoNr4M1XrTO+UpDL0iDoMwPVdcUYh40xer0Zq5vDs5pmssQDhMicRTo9Qj2lK5YB8fD445/9sY4KfaxGRTRTEzq//fyY09EVDUZ5D84U6FSsIdHuOPzQz54+SZPlMxBIgFvGS2rBcWBX5xvkfC1FTraOrRRCM760Exp1T1RcMCb7+ZKBvJ4DzJf7lqCS+0JltAYeh5RxwNFkfML4GHjFWmO8FavgWgRWrHUzeoJa2t2smbQrqv2SHs8/FQxKlnBCcP6M6xhI8+9nsDa2kJL2WQvrtStTJJmN1ZiFiXMBMM/m9juHKSH5lQO8cooEc4p8TAkwwjdZhzb6bmlB7j8VQrNzPEuAgSihc2aWeST4Z9sd7s36w+bJesi6S3/oMhMEY9VrkEaqINj3P/xwvAjd7pesY4Lk23x0hy5xebpMofu5p9aWJK8AhXtniT5YgoG105IBERBj+gb4gzmb7jRrGud+5Qrcg3cPsOC8jCLKZ8usqtCH643zLsH2ghEzNAX3G4S4z13PZ838zgmfQ2CFf0YJ/smTU0WyrJuyFmrzby1LzOLxcwDjnJ0ByMvaqu1abfAyV67jZiFbG8hzcH7ISgHQrPBZ24qdwjQfUCNVvfRR7BC/xz/wzFHTgGdx3LDV333/ffx0xtnatIzhmDPYWPZJWD0XCmj8jIFZnmesyzCPYjNrn3tOA+LQr++fDwgDggBiXDKE+l9VgkbzBDGgslcCBB0fo87O73kPg7Oo2wMKD2h2btSLCPBFgD7QV99JfziMsgkdhnGwtnlVzaeW+ybaqG8BOJyAcO2T9I+a+Lr5DGFUTeG5oGdbC/HvAaFWn2j5TcCaMZIE7MI8mY2WEaEN+n0B4cd3x9vnPxx//9/+6/EKldGP7+kkmBrCp0/oaUG7h3fHPZBpMoT0F+RFXreXUPoSJqghRYx1wMnjYPt4vJfqOcoO9UsvXjyP0X9Pk2UomhTPv3wV6lEGbjSaLBJr1aAlrbdGApb1Dgnq+opWEHWOdaAtug39Kw19J2O+TaZjbCSdgEt+8JQlE9xcRGiSH7wWUZ+pZBygNu0U9THDeOWRm9rVAePeLIDQEXPAMuHtoca9o644qXUNKc4Pj2C2ggVn8XeVxO6c/UzORfGuRjTOwIrGpR6FC3+hMGajTvnSrJdBngGhNZSikcxBemJt3gxmGFOzQWZivEbv08wSn1FkKJuOwDc1hHWaT2dsQa8O2Bmwjqp1pZnmXUc1CeVsrRxE0lL0vrrCtOAI7aFOvg57DPOatvNMjKHS1NBppNOKBEmdYGOK5Hqwsf5Yp7b+iEFZHULk5d+9PzNX0px4nmT93tCQ/dPVP63/VVGJ1txEyfD+2ZYkjuQaqet0etiptuc8i0p7KPBdn90gXgU4Za87djuk1xDWgIl5s/g+yPVqDZXgvyKuce4iHFRKjwemqrnJ1AR1a+aAguz0OhyNI++8muIzm7G13GL0Cizg8DRYLJhS+gkS4G1crPPOdzwkgtAh2z9aeTLFpyIdc9WggYwg12wdXQM8A+s4mldVwbOHUINXHQXml2Diq6++Gu1QKmNrOpRr14lw3TfY6ZoV2ImjtrVxghoDNrpeCH6KJsfBnTqfCnrWa133VgWnmmWShlJxnQpEta6xyLV1elwfO08Gmj3OXEqlP8U6xg6IQmgQZFU8L1T8UPuakbjVMdYh57AUADJ4JSDE0QWRloqlgx1k92OVKKWoG/QVnFu/xhyorWGVLVFV2db78tmTnnrpJ1ZWSlv3BAW+V/qkwT6/k97MYEGdYgyjIDgHMNf4UCGxNqKvswDIB4Om9P+qG4c2HjGdytMrQOOZaWsiXFwzfaHQLbi+OrOtu649YcBLZ71lP84s32/67/FcrECC4CouFzm3pynjxRrQWdE5t68a7y07hu9w/gFEMfZmF+xJeJ7ZA4Wk42k7BHbZm2nyPJsSe7hgV4ffoJVgCkAgjAxB49X78OwCK1l/s3mybtpbudRfa755LwBGzi6ubR80Pqed4Z9VKaxTzudoAQIoCMBkBjg9xaidw2m/6CbwfbLFcQq3BthvgnvYA1s+eeZb/8zcp+fbhw/Zn5alFEj6db0iz8Wc/umbP7W84+XL49/8r//m+LM//FlVmCN6cwO9AqSvvOMaJLN/A4DZT3DKtw10y5IgqCEpIFgTECMBL9mymxgVP8u41bjl/VNzO7q9AE7P0ILoefdlyCum1f6kqqxfyyoEOlxLArh15kszlhHGvbLPB0IrBkjLGN5H1ckTuGfPTqiOZwuYv9Zmuf565YYVMd8ybQdmN87gdPTn1Le/poYasZjuawMS6ciu34CVA5GZm4ARiF19/nmDsWUfPRc8e7/77tvju+++D0iRNmqffnq+v+uc5yAYZI/wM9ZJGTsVKFNQhn3Oz6JCuqTDFaDXnzF4EZyKPzqFYd41doHzd0DB6Z+uRCz092XHeV58r2+++Sb0fcY7iadPPqmi9UVhljFSxIn9RfAZscfZBex5etmm93ZtKsBWAs3jY5JZGf+zlvxGSydQT4ac2u6pfupnnWD5sqnsqTzL5lkQud8tAFbND2raV+KFr3WpjUy2Fnsyn9X9/TsDwrfHuxc/Hf/jv//d8er5T8fHd68TEN6/d/f45BlCHsfxBqT6/cfj3ce7x0PEPdLbq43EyQaSAUyxcA5pULVHx+vXSHa/Oz4i5x2qVhWNknnIQFcOlcCQSbaOKY7kozarzOCtHkUELBLEQQyKOCluwERtNk4FO5HlOk5jvC1YKD++qVUDjzTdPfm4PcAxVBgS6VZmfWxDYACnQmWD0PYkvAYGpn9TZ/IaMZ6bymg5vq0pFBk2mBQdZNF5WKjwJbJ8om0LEswkcA0Oew/sOI5nU/nK6BvItE9M658MwuyDYtCT302Rzd49qpoyf0FmV9/XxqbtNVUO9IR4zlK7InIJFiK33awhhgCxGdZHEXCojO21l+B18ro5dObcFAsr11uZXgP8W6amGVPmlGdnrksfLKKS4HqbzvHF0J0BEgIvL299aYJaXQR0omQainIdS53qOIK0SqA/2hRLNe4iiNb0cA3+MI4EgRRB53uTKbemj4OTPYQBBpXGoVY1i72UWqVlCX0Wi9MZR/n6MRRBN1ufYQZUMEFlONZq9sHQw2uWRWWz87CdcJOGL8j941LjkhFIBqmZL50QVVuj9Hcqu5Ye1fYbU3iNIMGtJq/1bOXPYy94V1Ex3iVrcocHc0swEucbBoNNtUUWVWgdosu6ZVxfbc1Y/8HzRSHs8eMikaCna9QcQ56akNK5s9aQmH5Gn8oKQODspq/UnAupv2QI+T7PHSbEB/qj3uro2ju041O0sBk67qdoEO/E2k6fp9F2rW1gbKjZZr3wvOwpggx7H5JB77u1/Q/zBX2UzJpOEPdvS5hSYKSi6IhJt+T6AihBvddjSSpSm6+Xjmn9QyhSgIujavP9Omb0le0zdc/Vlje7XmaEGUL7nKXObb202oKkwbOBgIe2ojmi+T0mRmPm/qtbdA8pKpW65zkkijd5D64gSktPShWme4hflbDp2VtHjQDTTJ4Z/AAKKN5G/GMAITWVUxi82nwd2B6At5qX2LSJD/DuCUJHy3Qtqe5d+lfPwzhhq/HznPVcEnzg+XCssLME4lKFfZYg+GsS36BpQXaylVX/lrHDva7IeoKLtVjayXHaegEhro8z2nVKPXoZR2XplMLKnCu8Y9Af2zd6WRD21FyvcTMtRah/WkZK6jFr03qtyt1X9IPrs18Ue7KVTZq/4wtFkbriUr8KCKdSyFzzrOlT+Z4+lb90vqKk+io+U0tQOJvI8vxy6iJgm7hHbUz/VsH7biXtl23g5wEy1yeSvZva2+ctqdDhZW8GdBi4zc9hSuD0uqYRrOCZoNByRkYVeEJuBR1u9dY6xydwPKoje7OCIBWkyRonIHz1KoGFgSI2jDllrgIaPaxvgZObdcq+nyDUJ6g4bq0rFMY4eG6UZnk316/tKAPHOkH9JfwOxjg1gNNmcL8JEJnd4b2le1Zxs1k5QSMSHAk6TpusEE9LE9Izd8BH9sxqyNqP1hrnm1aBQj0Fg+izeKupjI+yek8VSqV+epanZ93KA8LaIHO8ekLtt4Bp1u+9+5nnnwB0lpVkzSlcGD/sFMIrzTTA/wK++n4PsqbxU9j/rElsBmOk38A9M9ZhvUyAKkr8nDutq8tavncvgR3fhTEo+84xv1KUGQt+T5DGOycJheDZq1d5Z1gpqfufgqu2Nj1h12LKM0IQ23cVSAtr6Zf2JednOUNo9zXaqowoM75hfrymJKaMmdQK084PRWn6seNb2ud25T4CVtrW+mstB2LvUEKUNZQa+l439ZuwB0fvzj3mI/3LASGN6T+8Pt69fH58/80/HG9ePj8+vH2dv2CGBIS0n3j7/uPx6u3H4+3743j4+Gl+9v4dAWEdSrKD1BbSdiJ/H4D2vT/eRvq/6WFpOOndsbR9Dv0ZkdA8h5Qk2n36pAEhSPIEI46h1UEzp6SXABLe85wJKQGlEzZLIepi2rV88A6URjQ9m9hko7aJqvCM6buouMVaJlyLOUW/vG6RZQ4nerdVmjty9FMMw3Gp+ECFbG6iClXGMzDowcwENxMgqqSoTJDx9U+MCIBo0pD7FOCDJCBMMJQswccQQU/hSK0/AHFqIMvij0GhfcekjznseE/RRsbO9+QXBoR1GBrctQ6g4ZpBoRtL1cSgnwvGgiatxjAZJDLB9gxbnaKOl8Iaea80Ye6GEIW/OibS7K7BxZ2jRoMDUnQ/AeEUyLh/eOFrRB0jjQz6KJpmbDAAeaY1hNVh0vkE8eGQwonwmTQqkdJmHCPMVGXIZjEeHRxyp9pYwIy2CDmd6vUp5ABjHUBPMvj1UMpYT+1Oo0dQXDTzYVUDN9fSWn1f3pVVx/fZA+xbncQrXz4qwAgPpOHxrV+UFB5m/7pOzbQlGzHn1TEXWTaY5r9dG7xT9nL2aOu7dGgYM5wZDiwcNTMs1t6yNq3946UCfuzdPUxtT3Kt+b17b5Lhl9oW6Xg6sQrVWBfbbEB7WHJ48m6tF2tdM3PK4eQ+iP2atL4oqY55AuYJbBSo6p7ogUpT2ja8BzSJ0xonqPUwUmTODEwymj8FbGkWm7/tcRbHLCqLy3hMFt0m8TlgQndpZs5rNht6J9fExmQfrt5N9PWk8t5tZiMZilMBuIX7yTast2OaW6/OysO26670T9YZ4Fyc4LPBMody7V+yYDlH2HOIBEitrnpo7FlAq1H/6F+HCu8acRc8BAxsRrmOB3NKprmNr8tkGI011KzWtQt6CR5qdxVZYO3x3MkyLmhlHfN57ktda+r1eMdlKlPnC+L+sQqkOJNmq0rdelvJ+lEX3e9ZJ8uypH7v3v3jGaJiA5E4W3nTZL/WasPMyUmRO4HUvmOZ/qNYfnifDJjr0bli7xWMqOhZ9uzoWTiYAaQm/Q6VMZm89XgUcJxhqJ+AnYN9I3tl9vi0r/funf3CsrfX/7UAbJF8xo45zFk02mIdt4GQAVs5F20yXyVMnd74OBfGUJV/2xKhQHSVbwlgsKlmEQoQ1dfIXtm6iWrzq5fdb4+omSZbTE1RwRczwXwHICm2/ze9ZgsS3mqGeX7n4BrQsL64rgEO88GYRLFx6rbJujx8FGV31oQiX2GvLNtyZb4wh/wR4GNsyupZ+5bNQZ3q1nW15KPjKlPp2isx7IOJhxX87hgnIIxoVkUApbqyFrku5wFn3/XcNfgOKPWSca5/QDByA0wLNZxzPLCudb+PyySYOAqfTMArI2C2yhpnxldhpElHTEm04GVBuo4ZawCVywQIq5ctCFaqPmunwH8BcX2F2hzaFPW8FdTIGEyssM9Y8Tb7BvK51HWieXCKobQ0J6DeMumuJ+y3a5XSLmt0C+4oXtKSJu5R+m33uue4fgJnF/eNzgPU0ks2V4A/fl6epeBmrO9EkqwnLBB4BPjhD7V7fJ41kHYj2PKpKl/9Gs5F1l3ouJc2Pe6Fts0DeKkdy9qKQBdaF6UZJy6xLdcAlCSl7Om8fpKnX7v+ometcMp+5tsB8j55fAoB5owkGURN8dhZAt78kzUrEFdK602EiO9yXjD+ObPGXjReSA3hGJGskdir39OH8OPbl8e71y+OVy9+Ot69eZkM4avnGAuaJzYgxNa8+XDnePfh7vEgamdk5zhQcMbvtUYwdESCFwwxCDwhZakoiMvw592U/XhQghu46dZvqCAXZHAoXnqyQcn65JOKyCw7UNWyazBXpPCM9N8gWlLULM2Lc/iucPVVMyTp2zYUMkW8j4pymIXTMcRoiphIIxV5Nc3fIAbJ8vYQPJ0x6yGn6pdNV8jhpIeZobvSOfncufFHfzrffRkTZXAjyT1qXQNCNkiL4m1z0QLo1qLoYLPRQ1mhqeZnyPrSz+n5nI8GQ6GmDGmHCsF4nZt9SnoYLjaVCE821NAgHLYgQVNs6u8q830iPEhEp7cYAWdRv8irL/DingZ9QYUtHn7/IZlPi7tRmANNTZ8qJKtfslneZawTRM154XpkW5oFvNOAc4p//Ey0LL1dViOSXm1rSyK4AFJsgCcC7sEhWtUDvYGaAEP6VS67wOdBYe1XxrxnPdy7u6bDpVLGIKWO7tUpK14jCZWvgSr7iHeMwMNFiEU6n7RNhWI0Nga+Pl+Q/TAAauit4TGAuiLdPH9qUwJ+lEZqZkBjl6BoAgZX5+jMILx/H6ERxh0J/Csd1YDO97QlR4LBOcLJ8q+AnPWO0966gtYr8HvGxMOmTkqFYeKYr86EQzo2anVgoRO+fXM8etzifsaBdxd0aeanlO8IbbwmW0vvvCKGZn9FlHOgnn0oK5xyKmheKIv8PL05EXj5GVpXncpmZ6vIy725V5gIUYUk4CTbzTqrSqztLeKIpOn6jb7De/DzNChfLzdoV9zDw8P5jpMyeXUBkygPQol7/DjZCDKvofPw8/ttJG9Ao0qdDnwBsJuMdwPo0phYAwHVtrab5W+f0cjwjy5PxjWB0JD+BoJ1OHUezEy0x2Cz9u6vsjHIsE5gRRGmBS83sLAB9+nY7mDHJuaceAOiXNqY6qUE/LGRy0Kz7lhb0vOxTThWjE/W00TO2HMISrFe+A4CJowjhz5jyFpgHfLuBv+CIu4v152Iu86SrAXmy8b0ddLr8FiHJlCYdbCG8wEnl+Ht3LQ0w8BWJ5fzEyfRVlFcn7Mp9M0FDN99+10p7g/uJyv21Zdf5d1sVcHzJBu7GrHYlwlchR65Pls6uQb1fC70voFvrI1QSqcsHnGFJ+0t1kxPnfOg+qu/O8GlS1Aj7TZO2YBi13HEnQZCrIQ2tlxwzOyD4IkMCZ4xGcYJaMWxNQiLAjqMlZsSbv2Dru1rZjOU/mTsESUR2ClIIR3esRQsiNMKsIEA1k8/n44q/831qWN3LRscswZZF1cH3lrrAJgXBWPrsHDOuSZ/4nfE4SZj3IBcoJjfyYQKsypsDJzjisHVD2iLI85iz8ra8wKV8UloqTS2QcZvys6KgDCenI34B7wH503BrJuqtowFfBCSET1HGxhotwNQy1T4+LE9jN8M4Hj0OJkrQVHPGZMQgrTdL83g8CxkEhmfKH4v4MyZ9vFDaj/T3mQlEIwvPjPXcgwMBAKQQ+Mf8yXZ2jELeCbGChsTJfHVq7If0gqMHoMBFauWXWCl4KL7vKJpP1ep9OnTUC95NmyWtMk8/8ftqwDEqJgWuMsaXK/rLIxs2hRi5V/bYqmlGfqPvEt6Aa4fM7/jrFW4UV+PZ1ZVlf1mWYLrlPdNkP+o7WU8LwIeqIVynwAAIABJREFUv359fP2Hr5MYAGQNMDTmBs/F/OB7YzPSugI/dWBIGBJjQji/BaLKYgyQPrYO455ay7XXw04K3HINn59no08so5KYJhEUoGaZLqx1508Rngp9vWlLMRJX0+FIYg1AKaVvv7cx/Yc3x7uXPx8/fPuPx9vXvxx33r+JkMzB4RdxCMoCoYU+OI77j0IZJTP49s3L4+4CwgaFrSO8c4fDESR2yjhrzs1LpWfTxEM+BlHrf7MZQ9/bIRnHcU40hp2AMHK8LpxRSrgmwjYnOiqNL8hpZeCDCs5h0JmtCMM4vkGd/2lAyOLOAakzMYEJERizeDkgCW5fvMhmibT32ljwTilSDsWhgY0oSxy9UeCkPCrOIBJrhqCoNcXCrS8yGBARzz93aKdX41BcW0+AUEWmn2BqgissblGp9Hl58jRBVBd2lctMPzMWUEe4TzMEt8bP/C51MOPrJ9C6KkWx6Vd/RYBvEMXmEH0JPeXly6IYk7k342QdJwaUtaBiE2OS1hJQUxdkKkwQJ3jy6gbcEayZkWpR7rKW2W/NbNQ5bbP10IlWMyMF4VeS62tyzLtqBE70/NKAXgPHuzbL8q7OCvMwxwqjK+WgwSqgSA0o/7QHk3OWe45mwbtn/F619YLOYpyhZV65rwXezcT3PalRJPDzvTV0Bgyd79IgcsD5/yftd+I7lzo11zL3S8adQHZzm4wL9Otln1ug3T5OHPat1alaVwSUWIfUfUxRd2fIiYgJsFjr4dz536eTN7GIzONaF0gXTLZiQZ1ZXsCYfy4gjKKcbRxWk1vH5UHekfm5BT63zH6eY6pu7g0D6GadKmpSVLeBXw6GUUI4jNIYm75Sz8iqVCK7/Yca8LZHHXNV4aBSad7ELnGtiIwMhU0m9fWb9J8KckszXii3OlZbv9e1G9SeeqvVsHEtApQIVqCeGeZHUUzV91qz1dYHqT0erVonI+0VJruuk9xrNBNYlJ6sr/V8Nzqj42yQwn+3Hne2dkyForO0G2q2I4j0sk0qtppJtDQgNPezOXYpWnVcPJ4rcIBzwFjq7LtOe7Y0K1UWwuPMcenArY/j59pi1jzPn9rVAWJpzLxa4zgECT66p0+2Rej9zfbGod2Z5bxJxQ5yP2VNgU7veWY95rBokw2oHTPFaLCT/1xAWFrZ/dY+Diy7AngCKWWg4KC3DjvZ2lOopRk7nfUE8Kut67xVRId1KnDL7yMBP7CQ67953T6icTSjVFwn9qYk2oCwWY4KlsQ2p/dZfQbtemzKEPzY0Qlwte8lQB2geG21bZCuju9VRCXUUUSdFlxWZbTZx2RzCQgHrAUIpQZ5DCqeQyVg1hD2hu8QxAEGaQtZoa6xjgk1uo8m3FLRGtW7ZXpwDnCvZvw6bgr18JkocwZAK0Aihe+3AaHAk4F3bNpAUcZKP4V30ycxO8P+UmQtfsAEXChJKpB4P+9M/2Kd6s7tRVRmZ4Y21oysazxn8KXuXmfeczJzOzXRCOBtrAQdo13xqC0E+E5U2akZXpYSYN0aRYU/BEYDUl6CZ9cvgRU+G4r7BvmqjMZ/pD80DIGJxAQ0316V1cMe4A+ZUtt9SXF1jtO2zb6kU4yNiMt8H2nzV4YU65n3E4jIc6xXMMEQY58egxc/wbFsdvnD+mU+aqsiRFi45zJdArxcx7KaXweEBYQsC/F3LU0qcyBzPVEx6ciKO8XGXtsJTY/AMx8KJ0EUc8A78j1LbdxD6jBwvqXELaxH/OPaFNe1SSDZAVgQAkx9Uew055mAfWjG0f24MSlsOZLnGDslfiC+dYJM2Dx3cx6WNdLEDUEre4dsrPFOSu0uGULW27+cIURllLYSL346/uH//rtQRu9+fH88fQTCefd4NQrLvfsPj3uPnhz3Hz5JhpD+hK9fk4pfzczd1hE2Fiha+oHWFHEUw9FqX6YXL7Kp7w8tYoAp9sQ5e/IY9Z+KNcShmGhCNvz6IpkZLO2xjnxVsuw52ECltYAswLYAsF6iKdTK48r5FlkMNSEISeloBJMYvzzPGibH4Kd4vrV2LlAmg4CJRcKBJaKPs8Trx6AsGPTeojwsEA1FkCiormbiosDU1LiKRHw2hmLZJIMXrss7UEtmoTPPGKORhpt1TqRMKf6Rg/HJkyBoCYJGKb05tnWOQC14EB1ZM4XclzmV3mC2ip+HxjmZf8ahkuRNj8PhZrzNGMSJAJ1VEGYCODmgUEuMKm1raZyTNA3fgW/hva08rJ/UwKUeaAqNpVh0XFkfPM+ZhQFFmoCG341zsABMhOkSE/1TmkM43KM0rnXDrYF36yQ1aNIDLXR2jcUBGlqmUYqhW9P5ZoweZs+ocptgKkqPC1xGKZNPzu/h0ItsEyyYQQrnf+JP3DdF4x+qdFdKwuSzVGA9szIAPwQfq8tY5gEDGHT5w4cTsWOuErROiloEnuwzz9Ham2ZXOGgIVnsotlGz+8i152HH3LmuuIdzGYcw7V2aldER5Xu2cEkm49HDM4Os4/r2ffdCwY+pBS+QF4BqlqWKjgSR2DcbmYcivuzRCVysIbOtBLhO9yG0j9KD6vyA4tIvixrSSrizX8hysE74nBQm2zQ4Jgb3DeCaSTSwdz1ho1gTIL512tpqQCptQ//WiBTFL921tX8Et6UaM09xGHNQwpCoQ2mGsrYKuv2tN5KoLOs+87f6vtB+aPNhTfcyC8x/KWylBsWRWjac3wVInBOd8QJ8iKJr50WQpgDAHKDRy1sL2Z6oWQcBK3oGxZHjkF0/TueEzR7hK2qzCAgjD9+gUNpxQEP2zjK7ccgRlhqApX1PFtesaOhbZORbE1p0mWxjA0rqYdpk/Jezz2cUFqcyap1v56aZfcsc3OehjM0Zix0Y3TJjfqeiQLbY4TppCXWpK8z7rDk771O2ixh/w+UzA7QzOQtsGTyz7FKoWGXOf2ijpzplr1m702BcKt4ptJGarVIUzXxUnIhaHTJeBSO07W3/I7DabLPBr3RfnVltfAK71bl5NkeI66zjaYa3pR/3by2r7GF7AdMcB4PUnEfJfoH6Q+9t1tpgOHswrhPv0PYOnKXMVbILOS/fxxm0Xq9gVdct71DRtjqhOXtX3yULoLVUFdAQAJcarBI0/lHBDASOWsPULCY98DxnRkkbNTM+Ds7usmHNhnPetoUWz2lvR+7PH4Fk11CBcxXLcaYf5b1RjFQp0qyLdWmCeBX3KpDKvFdReirnW6OnvRw12Ewj73VlSZxBHNoLA2AE3BPA4eekZVHr4wQ4aj9XnrA+nF5XtVvGKa1NHj8OAwDbRZAS4G+qlVwPO935XI/usVo4A/AJshfv3Dk+/+KL+FOMfbKXY4bxrtpgexu63wyeBbWvQHhrc1+V8bFA2EDWvcPnzejV9r9fTW/Bet6PtlkGg1xPJgDBk+01WJtVaG7gyvOGiZG+rz0b7SusTY/PG/ZOwXzLCTzbnUt8R/+UxXI/JTmMD2d2ztR7dzMH7MeIdGGrqe/G3qV+t/oRydpdtBe4binv1Y+I35l2e/0Oc5EynKk+yzYUJHfck7B5QEbwSJAqI6LxTEuSpElr65N9f/L4+Pyzz08KctbYxOy6Xvr8WSO/hzJ6rA/h//j7/5aA8N7x/vj02aPj8YKjjwlQjuPuw8fH3QeP5xiSVmUhMAn08LipjJIdhDL6+g0HPOhqUUwWVPjEvOxJDXwQxIdN3kLXRzngIvSxDBWTELrkVPuyQVcDx+Al0EqwVYUz0e7W60ykRX79MgQccuXPt24gaXMc0VCuKi7Sw7hNsl2Mv0LzR48rTaWoXFSK1kZBpFd6kYFu5NvZsKhOrv7vaoCu9IQY9PHDMTBButb3qejpgo7VAtS56zMEtV52JRTGZRA7fjVuLBwPdgPjHkjt8xcnaXSUUCMYp2UvzLLm2amrmcqoMrxxzMncrT9LN4np+hp6+fuKg2TxTwUr4garocBAnnVmOaRX9zRkLA2wF3iLspWqiWOnUEcpLLxbRQcKPESdjzYDQVRQ7buhxmewPZSWMUzafsgL64I/UaO6ZNqcm5NmZG3WxBW87q24/UOpYKEs1ynWyPBcUVPMem4A3ECkmZebmmLrE0q3uxkpVTv77gUFpGRJOZQmhLvU/UbfxFFiU+O5ey5IMEDk81eEX2Q9hnMUsiKpE53Y2uUZRXdPmmLQ8DZa512l0EAP+RWVcRTKHHJrXH6jG5UqnQDlw/uKFMDDH0+feSJAIRDw2RnTOqzUDJ2aJQkEU88RpFN1zlurlFx3GRnWBJ8pdaaFM5XCbvYQZ4r3vQI5OqetW2gNLmMFUtqxb2YjqOAQ6TqxDVZUs4x4xpyPrIkJWEi1ZhyqWNZWCjyzWU0yC50/M+INcKXCkjmzFjp9wN69jT0KJWW2VxCJZ4BpwFpSVVjKdgKXJ7xfqWdn/7/R57lY57IBHI4xgSw2rM4fym6llbK/+cs+DZA1wQGemzUD9dw9kxqSjV3tAgp3IrJdP4wZNZCKA7mmeG/WBk6KdaKtR+tcxQmZQFLp5zf6U4LytQGQkqVDVBCjoA3X43DnGc69uUxuqf91tgKsPXr8K0GYZFHoB/bkScadPQbLgndvEL+6d/pajRrl+uRe0Fi5tsGP9kFQovPb9gGp55qCr3PE98zWaXO5fpk+ReYJ4HkmaWwKKVjLzTmok8W4WHdjuYcAEkFPRWLutnXVVFgFHM0ihDK9QJ5/513yu9lLgwAzQ9YNNoPeTCHzaGuV1uVVnr/gQn0Da5byvfktPL9ZGZ1367F/22YnNbcTC4OSzvsFfAiTQpXhI87ep59+UmbVmzr9jDHfv4INZ2sRAuRlFnQ0FbdqlqGqm1wLwaiMH9TXnd0zXScXpJFaA26CYObLHq1mqbLWUbJlb13uzf1zDq2chguZmeFZfvrpx1/Ra0ORfPq05T2Axy9ftaZ2toEx4qz+05/+lLOF55Zmx9izZpzrpiFQia6ADWA9zwfoXfuyVi/LKicZENCGayzDfamv18lnXq8BUxz1+TUFyNoajHO/TJgGPPWzqpqatbied8wj+5B5iB1ebXXKaiZsgw3l+RN0Ta1Sun7Aj5evzhrmAne1sQJ6AuXcP3uc51zT+rSGybqjl+so5KsnZq6+/e7b9Mn95NmzBEmqucZfWh/blt205cbVF4ifMjpv9C0W3PMeMgy0ORnfBTwBNbaHE4APGOSdo0C8pEx8sICkCF+WPpxs59rEeL7qywugNvHTkiXmMkD0pSE8a4sAVkDOdcXeJJPI36yh1fzKoNC2nGDifA7WYmqlKQ9KLSUsoO4Nba33iK88CmrP8tLgA6JsH12Bb7PofMYWVLFVZFyXQYwNnH/6uwPC1y9+PL75h/+eOsIPNKd/dP94POeVHfn23YfjLobjwePjLU79e9A5MkAECDjjrSHEOEoXLeJLehVHtYcag9+ouc2bcc5+/vGn49tvv63q2Og1vBQ1bcnkBC1v1Bt6yPi5yT6Gw36jhLqxEyAsVVwnswFIDL3S2dscOYSCQnTxifJaqB8a6xzsNMcdynUiQDOIKdzf4V1qZ4USitpVRCDvMwppHdE2o63dXb+aZRLN6phibhakh4UqQ6aHzzTxepWUKtKFz6Yi+FRUplTXNsDtoV0kz8Untcwg1XuZeamkbWsqTlR3TiYbnzGqMSg1i/mTKmPWKwH25nT8pzxDnDEcmDiNlYLHiIdaRFCysSl9YtTUUNJa5MuPbMwZ1DaF/BXhwCmShtjDtIeAzo60yiJpRaSCyKyY3+sqPYwRzJqibnOO9jU7k1Nth4/vLQBgM+ggjWtcrHLnWfgd3noPp/P9TsZ95y2ARuilBQ7yzJcALofPnG6D79JFG/yERoBSHjTE1U+abUmwE+nuu3UChvgma0T2ftTEoLIr2q7jUGfTdSutJU6vNaDU8FFjMnpgFPwmpiAiq6Ijzq71En2/o8qBU6+0dqlI/odT9hqkNSgrNR/LpqfWdShfg5oikAbZWYQrnudgwSHjdw0Iy0qIWMaQfceEQ6TASBU1VQUMoJRrsOeaXeffCbREO7kutk/QA5oJ48kf21tEfGjrv/uywWfWcJzvWyalB0nHQuCnAUUR9tSSqGT72afNhCWT+Dz39QDmeQKAjd4YCupqe5phHhA3cSPeg6bh10CZsbjuuVv2o1Tj1DqvYXHR3QrWsCfbsqKiG1ChOOTikKY5MPTo1oTYrzDO0bJqjHUaGKdfa/dh21rUme9h3D5P3MNDvYGLAl4Fy7gfjh02SFQXQCnOCEHaBI60hxnbOatpI7T+sLnWnFKp+MkaTlgizsGUSJnDm21vlqFCB61dPEHR2UzGqEyYghtmbnWKBJek0xqg6ZCcLYbsvXr2fayNALhKMD1qmLYkomUwiWiqjZjMmwaEOXfWJ1dg6fzu3s31fHWkPIutO0oGYHWIAsMJjiYmxJq2LhIgpVnBnqWspQBb0y3gHfhZsrlB4guqtMa6/kHH4xb4sS7YW9C0m/2mvUNrokspK0MqZxT7fEIogq4CiMn6T8iOOQZkwLn1OT/59JPVLTUjq64C78e9PQcCysyJDTvkzEZUlVE/R0ol79Os8suMk9l0zsLvvv/uBCEUQRKk1R/h+bNWxlQJkBkwu8439insqYtYUvbsWsmoKG2glrGEmk7P0OcvznZP8Rk+vI+yNvPDH+w/dY4MOteLPsDrN8f3P3xfUZpljaTkup4S7O8sMRCP/0PfvfWFLKOh9HHOe35OWRLZItobGbhx77R1edo6StZQxbyaROBd9GsFaDh3GCeuaRkU17sCE2EMvHubNSDlvSB3/UHFnfgd1838ZS08W3/HBmGx3emLOzrh/DnYNS35aT1lrsFzC6BvvUbgi5r5F7+cwnb20yMgpaSAYDS1b0+fpj0Kz81+ZwykO0Zj4dKa4yrCJGNMwJ1snKwyxqng3cDdtToRMGcuK8gGaHE/IIZZN9sshHJ8DxqldPuun9j41WpKsWYfqRDOvIXaPJGrnPsrvzDjzO/bO5Yz59Xx5RdfRniJ8wR7lxKeqXna37hxxupO5wPz/J2DChyVFdBAD4uVuGhKrNpDM4PGD4IFCgHW92wZ2nkGvX+ffZKsvy3spnKf/sn/YoZwjemPN78cP//47fHix++PFz9/f9wh2Lt3Lxs0GRvSno+ehDb6JsX0oK0IiXTz43YSDD775FOm4Xj3DmekNI+6Qv2jMQMdY4BYtFBGOfxRfdQgk2ZOM9+pj2HszeYlRUxdSZC/a785ldlu6qGppym3NE4+32GBB0F9+OiU3UWCWac9dIjJweqcmg3jHUTmRHwNpkRluW6NQoVLBrB1gV4k0Euza8Pq0stUIW3QivOGkQuNZ2hvne9mbkRPVEziYKrxaI8gN2syZxeqVZ0hJJNbi3FSKSco4aGSQ2E9hHz/SNzTL2qtQm6I5S+l+q2ZdA9XN8YtK1hqTzNsBpXN0LbuyEDMIObc2esplDV0ZtA696wu0SGMBy/O+ODMKtgQB+ugCLxFvhySZn9VGeXafI91Jmggr57vqhSmomOQwSHoUpbNDslD5/liwCaOlIBpAIDZPanAUgqYL9W4YshQ91xW0iwKhoQD095jPYRv0uiuEbMWok06gHHwto7YT3/4+usYlR9+/OGs4WNdMFfSK3WGee5TfXbrlLFx//DOHFyhQscRbzY+GR3W3Ar1S49pjYIiTyJ1zIOF4dJice4VnfnHP/3p+OH774Mgc0h99fVXx2effZ59hBOhsAXPSUDIYcpYBNBZErB8/FudUWmGnVMcNtbV/VFYzSj8ylGaoi9zEXnrs5VGQaA4sw+rIGhNXYIWaCpIgC/AFK0ko8H65L2rANfasO6Lm1iPdJgCNFJMCwYUkOiuMXDAWVA4xoCQOTFgEsnH0YoaYepxK5sfRsKCR9+pdU098Foj9/CU9ZYKjIPJ3uG+9pnFkWKvISZilslaD6/JHJEJwBkhEDOolTnQYLv13x1TaET0Yq3DpS0OWJcaJNkEyJffHM06IqD4DQ6SnYrNuPWBu2V/7yZ7j5OgQM4pEIB67QA/s+0RckhrjsdnRpbnMbNlliZrPfXcCMy0LKEiahexl/tdE1GMCxV8qoPnXNfWKYBV0GUqjqMV865Sq62RrWMLSNieXq7BBADXmnvr5qfI2oxYnRl70AX88HwBYMqzlblwreFKVmB2kPUtddyMAM8iOBZbPMChGcwbvTIA5nrfpn1BfIhSKJPlCLBboQz2DWNnAGdGLCh+/JGBsqOkJ1MdSmypvO6ps45nSH3qFMc+4mxkru3BaQ1XnEkcwM1VwJDVA6XH2eqxQm0+64MWzk4t9zoXvHQFo1pz6VlwC9irGiugU0pffSGeFZtsCxqe69tvvo1NFKSpwNJaZKz+Mvtpe0kQMfV/ZCtXRiEwWKe0VOkwEMLyKg2avWwQBk2V9R77FNCqQm4442XntPVXhJSevygb52F7bZr9khJ3rXczqLB5utn802cD4EMQcVk9W12wRiOS8vnnKYtBiVkqbDLUjx8nuNN3jdo6QMz9B6fznebwS1ZwJmHzLAFhT3KG45eFBfeIPpnPVq5SwS+5BQL5ORthnF0ykICsPCcBijTKtmArkMF9Gmi1FRXro2U52LZSdNPq7X2VLhMEb0ylvzNm2AOF9tJzk56F1ug+epgzlLWrzcD/TBbuVYULuS/zGN+QLBoZ1wXJ/O7Lr746VdeTUc9+rlYBvkjFVl5lDkKV/7QlEsy9wJPvf834m9DApgMa8UyWY3Gf2ojXydYl4UQrs1evc95m7S8g571k6ySzO6ZGgslnTwsOGHi/oCVQqbyfff5Zy64uLU3iz6Y+ueelvU4Fx8NSCiORkohSYxnDZIAfVawuvsx8yLzjQNNko3fu8XvWBb4UsRN7LGJIlyRKGOj/YkCYthM3UZlffv7heP3y5+Mxgd7qrYhh39Ecl438+GmCv3dvXx2/vPj5uEMNYZx7uOX3jic0lr/XLCEsmvcYsGRBeog3QCsHPgY3whaoqLWBb+tU3sXB+vrrr3oITvK81/h43JuhN0NS5Ke1NUERt3jev6uQAAMddALlvtQTNVPEv4e/Dj0NWtCCxPbBWSH56HnKjifK3uYw66VBDNq07IMZDNECMzH57lDgIBJpjVFH9ObQ1aOz0FtUjwPWLFXQmWX1rgWnjm8CuCGfZixcbKJ+Z7CVw7V1W9aL/BoxbTaIsVRKPA4V7RFw+qlpIBW+gmVrAZw3D4I889pWME4649cspyIq0l06Rj0As/lXk8XBg9GIwVwxOuNqnQjvr9qkBtNMAPP/w48/5nqffvpZW4qsZuhEdkZtlfITB/vSQJ7vmuG05sn3SFBpxvQegkM1BDkAOxnnxue+cejgdytjP1olHHfrECta0AybtTGtl2gdTQ7I1V/WwWoLAbM1jGEosuyN1GuUDowxIgCAIsEfjN6JWsG7H0XWwNfMQALNUX6li1UCvbWR1qQmo7dAW5Tc7D33itDHaJcFKhDRKe3V6+r4BC0MpejB8d333ycgRMaeIPGrL7889z/jEoQx2axmnLtZikydWZNRz886pGVb+KjiEO8/NHDCgeEQye8udbAnwr/akTQ/X+0LN4sq5NNK60tB/H84e9NlS7LrOPPkPNVEoIA2gvrXMol6/8dRqwkSIgkUas7p3hzbPnf/4kSWKEOpr1kiUXnPELFj7zX48uVL2mMCmFHrpHSWOsJ4j4468Iyfew7dL3GaAZhMEpo0mvybOAnwJHk6VAEr6c45smp9rkBqj3iW7CPAo1T7TmJLfF6qs1FvhMo5WfWTUwuVJf0LVFQIGHjPNShr0trKq5SeJJWb4+Z5jA3ZcGtVimsjCIJayWv/VXu5zjbFnqgkvgMFtEm15VW1s/oyjtxRPcY/wVb58ssvlvxN+ffwA60onufXiu4KBBWsm7z4evyCbOMLSLiptNy7t37S+pgmwfcCIEifb/JZIAwwlWoKzxGb9r8mHnePsQIKKZ3Rayskh++RyTEquqI6rlX24i8o6ocPORgupZkmSNo1ssfzjKbw6Z4iaSa40r6bgAfI3L3n3t4g/DCq1Wig8b3zmfxtP517ImyDtUbErpzk+4PIB2xo9S/jVxhpsB7l+OqMyqoqIGstkJTRJ2NGmABxbwK9Kgrbh5lkdos0nCZ7MH5/wikJRJeA3bnTwLgVfs9oQRn3BL9U+ZLXtFpVdpP73opvq9MV6HNPYjNUTDxiAr7g3BS/6oo23upVW8kLpLUW++lP9Qo6m5XfG1dwbawXdtX3884CZs+SYKTCcxLtagCN4uXd2HBsac7ohFD0V9nHgHeIca0CzL2ECZFzdKVfBkQaYhbQfu0CrE0AnM2NZT+wlvGHq44qgKayLb8z6bPSxfdZhQ+VfSPFsE32MIYlM78PUGEhoOer/XOeufZeFqQ02RLslULNnG8AsYwNWuwrkOeeyb1srp/JY4W1yszhWSmYoh8+YrSNC7FvUh9AcsT5YO/LdPBMtkrbfVomX//m3rBZYTqM3VTAp0ypcyxgvJDPGlBlgSY6FzIDpdvPnwJEVGvhNkkVP9qHgNYnu2RvnXmDvd1W9Bqf96ymAjzAxJYl7VDJYGOsxTYNSBkbIrHzxlkkDBlgbBzvfRG/svesNvOsLFBwH0kW8VWbv+zej6DVkt7qMLQlwesU4Ph1CeG7m8vNy58u3/z7ny43r55fLu9uL58/e1w6DIqI3Ojd+5eHT58lKYT++e7d7eXFc4aTIusPpay9gg8fPr48RP78Ic3PHy/vVnHhbw5zDCoVR/o50g/VYaxR6KRXLfTGzv2DfpQAcLQIDj2fkZWdvkUTg9vLZ599Hm4vQW9ogjT9j2sv6ht0aAa9UtetarGx2Dz2HhpQKE7A4oO0kIzEOS+BS8WD/sJRWtPTM4TEhElHQ3KXhMmgf7ZUo1rHsURhYipRSN1MKtE7D49J3SeBz/ogbDA/N5drfFtBq7M5Kj4u0SaUAAAgAElEQVRzJjiKIkhz6ASb91uyx5AG0Rx6HUob40CePcuzsFwvKhS++FEh7GHycKm8V2oiXOqinkmK5ohTpc3vauwwnA7exBDhoFNVXpVHw6cBrQEk4bC5/irYwXP65ptv8nmU/xVNidBBsiXJqL/wkMPxYiinFOdz05nmoG8Q9Nk42hvj2lrxMREVMMizQSJ5PHb++9xIfX7eDWgaPNnrpJKZSQx7nvPEebPXKgHEUMX0eM0x67zznev7s2/IYPMQdJijDEWYs7++pZy516+nIlpKU+igQ9S4ZikeJtJ5xhsOzfdaPQjSNqWsrktnZXG/ADgIgZAQUv0jeaZybbXLymgcJInu0PgkWqsasa8a1FX1lfNNj0ZUFFHVQzkTNHjS/L/5zW/yOmS/Oc+OF4jdePYsTkMBqyoBq97Z/teirR1Uz39TdSLJLJJdYK390KD/VZ08guRTv0Fpp2UQuMd04lYhOiOvYj/sCSlnRXVJmACcXl9++vmnQxmZ4NzeUVUyHSAeRHuAgag811jV0/4uFdIp8+YMzYk3Ae+5qGMtmCVl0yRWKmj9RAWJGjx3ADC/5zNDIR0wwN7yGVo1cUxKnWyFKbyfBF1SeoaeNmHe7KvRl0zI8R3ffvtd9uxXX315JLMEeDlrEYxy7ESDZAEZk1mcNXuktqFIOvYA35HgH+XkqV2GRrc+1AbdY0RE3bE+LRX1iQWQqLIo2MfshVMFMet+DkwUfBkYlDFO8d30LJc+1yCs9C/WXaU9fhdAbhU5ewvzHAnYTwrNJvbcVxRzN8opZ2CjErBxACXSx1rl0v63x/vY569fjdVTSrE2RZVwqcypKDwpPZz1BTAJ6k5iNzaQgRh2I5XTtA20SmxfozQ+zoP95MQLsUUDMhNAr+fLeXnsh5+f/5z9DXjgkHX7EbsfGxybFNm710pBq2tQFJtAtYc0FdGdf2n4vJ/zrw3guqqiWnCxAFSBVBhcAOycP9sj2hc6kPV+QUnPi+0YZ1DqnNWy945e6MR9pdsKkirG4eeH9vrZs3yfAihJcO7eS+/r17/7OmciRYLFH9mLU2CnEFA/9yD7NMPDnQW88QwHW2qJr/aR14VdNR2K2qV+ngm3MZXAEfcS2uqSSoPuVjbbPsS1Qqdkvzn/ms9swtEKfYX9uk8E51MRPcDYJrwCnolpB9jZG3ZUO8cc4JoqjlbxkraHtEefeDptJ+ubZJ0SUy0B1pdSQXNfHbP7TsBpxfsq9pRq1OicvL/PqCAee8pYk39LC9TYEjxH20G0JwEsFs/5DPIcJ5oYBdnnzxNrZ4TSEp/OaE5gdugl+DmNszeqDCBxBRlYgNguKdUK//B9aTUxj1jvvZVjrtvCUNl7HVuWHwHRsWb4Lva1An1ceyqsG2GWebpLJPksvps4wbnb0VXg+yZYyf5DHIbnVxGkq9hhwGNHIt2/10H2MODwh8zXRCBn82VNMmVdNSagh/PXjp149/ry4qfvL//2p3+6vL15ebl/9+Ply8+eJCFMxo4RI7igbyTVLQI8pLwJJklkaCim+kGliYCD3g7mLhHMbr7IDqLNjdw0m+L2BurCt3G6v/v6d7kxNnDL3RvfcAoOCG4TJCGxm6GTG7q+hlUWnFI4G6GN0y8/mUWWJCTzbhqY5TkPrWAjXo2qMss9fFIH2bTZJB8vLR8/a58jD4HfnQ0jRsqZhDgUKZGp4q2SksZhemNGiU3pfIhlqnVDfTzUov0Retkg9DOyj4GI6MMoqEGzhny2yrA5XVPtLPWmUvVSUnQMOiHl6AmQDRpY21CuNmeRNcnGC/rYjVwqKuqNbRjmvdynQisx1Hk/xrk9UdJTYig2s6bVrw5BxuBBneAwMEtIPu71njfYdEmmRkmudUY0vH13+eHHH7PHGGYe2sJEP/h95hVuLMNMQf4yeU/Va8a7dqK9rPyI0ibxS0V8Ii2TNRcZNrHL5zrYdKImdeKb33UMgS5KlSDzUF+r2iH3UfADA4MBa5+GNGOcMPsv8ypnMK0CSj+Mw80wbICPonv2pGDQpRKJWKmCZUXXeW7n4cpcmz1GOEIpDUn2B8wkyFyTeYJdh8tCpxvtOLZi/Y0+jyTDC0IifjRHm37l/bvBm/uuYiLd/5wnhaWiQBZVQKiBz+LgE1BSmWCUxMuOZyEhTGAPRTnU41ZluH6uMUHG1L0SGEzAB7tyVjrmGTUhfBYb4t677iOVdLGR9ukV+HJvdPzFFa23ypbnNOo599gAuLQdAuT23TWppoJOpdVKMsEHz8wqRyvq7U8RSOKzer6lq/b5udeiEjkVUKk2obWOQtbEsbYyEvubAUpFsNSZJkwRVhqiHEExn++SlvR3JtDruoe2yJ5YItqA2/VppdWe1FKr27th1bhATc+XY3XY09yrgg4VqWoC90EJ+fVXWn3J/dHTceqxTmX78ZN8lwG74Kj/3feXMu8a2Y+WPZ29VNES2DSAGTzbJALP6O35/GAiWHXnnqDfEnTbA6xtZq0BXFn//0hJ1IpOQMO0J3SWq6IHTYYUqegZ8Lp/WVGMIuuCKz43Z0t62UQUWr2+VrpkM1jpB3SK6FvmF1dHgCpcAuTNZyVW6biQUmj5pQCjyLpJUoLXjTcq0Nzv7l5Cyr29e8YH/byCb76mVaES0BWj+eGHHxuI0pf27FkEYQzya7s7AoUFTVUxSUPVeyMl/+YmzwubcWaW6CfSJx4/e6fzGwGF2BurcKVFJ5WMKnq6nzn3WUvnysEgIbFjRnP6n1fFWbLCGrC+GUMz/ysdlHWyNxdfek4IWW+F7nhmjeXudzTNm9sLatIyQHhf6ZOftR3jze3RG3hOjtCh4H6fPvssz1SNAmOhsko2ommMFPYga/MfJYT6kGK/rNG0CQawnlsiYDVk7MeHXqsCXkdCeOrLLPjYWVap4OzcJC6a7oVMIStAJrZJ7AaKl6VTBsAnCeGKBh1zsoRwwoAUN4jJjJuJgQNMD0zofV6BiNi7gUCyftQgyNmYSrFsm4oqFSTKXvwF2HSuNPMax2N1JE4rt9nrS6oiCrnzpE0F9AvAu1YDRyARq+csT9U6fu1UKDD5NmkizgkdGLGYsUUCTowFJyjvmvC38X0Sx40QsZ3FWKMga22EKtv2cSbpj0Nu/7YVQ8fVRGCO52lxa3OQw9A6VfY5+wG8X748BAS1XWemFPsvNGXm2T54ePk8olT4zptP5hBanT2e/6+ijL59nf7BP/3x/7m8u311efzgzuWzp22YL+/0TgbL38LFB90lCEpDPoewBpFDi9sgIYQyyh8qh3ns2TwNokH1Qd25cZaWJtG//PnPl7/85S+Xf/iH/3T5+uvf9eBFZrWlaH6ejUfM5hAV6FBIKlc1Jiz+VXmuikftGWsl0rLwzuyRAFkREl0Qraz4wGa+MHOI5vklpFzTtUm7gZsJYZKCVchwLDhvKhoGDaKUXFfREPpsrjTWziErYlmjMke1C9cYKH7jBo/q06GuVYWrOCE2CsPDZxDOND42uFU6DWwNWumd/ASRPc3IStVzDl4DyOs6EJNqVZ+FTfylQ5WqUbWtBpVnkR17RRuklVZ8RSXbjxhq2xLoDNaNZP71dzG6pyDPtThXKhvk1mDx/VAlo/g2Xn4qopGib7/Hmd57Ru80DFZqg8pMajwOagnHtfenqLU0hySoEziKMd3AZykn3CsJgwGMwYR9NvbKSFXi903Ca2jrvDr4PP0Ir6EhNqDyHHAPoFSlkkhH6IzJJH7s/zkGDYpBnxXwAAqK2czB2m/JNR1I8mizPP8oCM9xHxSIY1DupOQ3MsBAh/Wykd1kmv0GSlmaUvfc2dEelJdVXTnnx3M7goEGaUm2qXhTedow2PQ/vLm90F8Mklp6UIe/K1ByFazaUHTYAhNz4Vlzf3yefa88j4rKbGZkaFDKqxMYDvwY0nugk1MoyyDaVfT7PMuGqDJhK9wGSHlmR3JiRaDPNzT/t52d6mxCA13WUOCgM9AKFlj9UkXvCKw+osKIvPuTAl2jcKbiB71r/dsdMdM92D4REupWFtgTZQwgKFUVUSrNIv8GVb3GJslVGuz7SpVqYM33JyEcvScU6wTQnbGqoEuShfW7lfLZM2Q1XGEebJVrdKUDN5cUfJD2lYrsUGH3QRLCMTOK3s6iT4gD+yMV31EQJIMJSN7AOqk4BP2XrBlVRJX2WA98KT206e1ZFS4V4bdvL7/7+usAGdiA0PI2qoC9wcw07IQJ3LliL2BibzAXeCgzj5Ym4OU6HgHWOSh2LQaOZY4e/cGMMDrN32pQWLtZEaAG69KEBYlZy6jy3mHm2nUGmIh6E4mCZufnaOavr3Q/BQBJbyNVV+hYExvbrFRHTNmWEf+xeYVHxfpBaaVcIwEt14frBLjEZmTPTjDO6lvsxsbdsD87Nqi9QlTjVYvU1llRsZrFZ1r11yaf/btiJrWzrVy3n7v9hByWVEI2+ilXOHbMJ9UYgKcMta5dEvgsXbFnpj/1w0c1KnanIEsTaWIGBme/7tio9RAKoHcofHu+PM98X5U525eKrefH2EOwPD2tG1zP7/u+Ct9kfMF6rlKNzTi0rkN/rglcE/X2+PMefgQLC2jX9nBOnF+nQMnZJqcSq5ro2CXutwIpox+OlmsM0cLEaVzHZg2qICtwTFzFxXRmd5NPCy08QuLY9PCdZnK7JrIpKmzSBCXxKD2hGw1noobf+unnnzN4PkCpyspLvm3pSOy3Ao6MFOLdKM+P4niOb44K+eZM5nsnrEI8IvATkGiCfodtOIE22tlzW4/+VvBUdVNsYYiF6jes/SZ93fRDPuoYFWMWALb25ZXJyE/Oy/bnUcmeyBfXItDaZLB26Cr6dxXyO/xmrqdxQ+6FnsepabO2Oc/bd7wn4PPWs0rkZRqxNgAAAlvsSeJkAe8UYaSW/6qEMBVCEsL/cXl3+/Ly6MHdy+MHnYnB6In7JHfMy7p9c3nNxuGi0rh9yd8MraesD5LM0PqPH6kYQglglmBpJvdGD/zppx/jDHBiLBhVnm/+8ufLt99+m4Twd7/7XXpSeHDcxPXBtt+mMrlViMrcrKjdlUqqsWThbKjWQBRVaYKJ8+DhEdyJPPA5QdQM2s+qY6Mu8KBL76ox1UiXRlDZ5T60lqX5kYscsYb1PraXqNUHaaepnqTqRlWtFQcfpBvo+nfFEuw7ODuNJA4RKWhjLNeSisY2WGXSmziqmqYAzbkfyeqCCq46WT6Pe+rMpCudBYNAIpXKbPjy/XOMXbCSspEcUhlM4K7Ou1WNc+Kde4G+PFQrFczQO4u6KNhhwHqIhkwBNI28qxaYjOOY2D8cfJ5H6UKlTkX4Jn1FbcoWFc49ZQhtxQriTth3G88hNY33EQyEsrGKl99bwYPJm5tATdnvSJrX78fBDjixpmsRzey7VdwTxG7+m4pvvO4sP9/guL1mInRx4ZO9LyJuhavDTKvMWt47z5YAlGeSvT8qZAKC9QfI/+dzuG6Sdfa368R1VlSmCRcXclX4K33Q58c6p6F+I1z4PKtyzfcrvc5atppbSqqVqe7nOnaTglYmWqE+2wkTTvYsZ9QZQanmTNDKfgXBoTjSJWyKtLAveC/P/Vrpmgx2+lO73qmETW1M2orJF+vCmkFJzV5Yb2AoqU+eHsh7ngO0ShrPp+Yq4ttAp5WvjtVR7biV5CDUG7WDzTOpYn36zJir9TbPsGdDhVUHwuM0S8FsIl1aJtdIwmfvlr3b3b+AeL0OEkeq8gJD0PN4DWuDOhoVLfZYFNyed74W7wvVld4IaPs3N6UQZn+UKufswHOQHLt4Rf9WfbsqwJk04Dyh/rCHandGcSepwKeNWsmZqRIr9PXaaJWGtc2CPPZuqJQsZTSCDrMpXF8q0BtCzL1lbMek60lgqeJyb5ydgB8bhWFyR+ApJc/qjyMZWDsEfGilMHhrkHENLD5NtCuEZGVK/7Z4/1DFE4RqT5UJ+hBy1KvHAGBvJIGlHWSCHqwl60sckCrfw1bcFa9KAMT8zSmJ2gPMdQoYGGzy3wZoJrwBhO6WCZDNuDYT/WICO1SQNyvYADnjJSaYE+ZRKl0TgVjyiR8I2JWku/4bnymryfs1GU+SP6ZLKverErF+3APPBEEsKfQBUFCcPYSirgJC+g8BvDJy6of4/4BWtEHk3p48DQjAeaoPARgn5ml/kjZB/ymgd2girD+QfZT+yNNAc8HkMFEWJJtXWSURjMmIkFMsEHDnfoUKeW4KihTMKpDZRLbnPIn3255FnqXMDfb5uZrLeikYZWuGFXFB7mM8xUZLYHcEvQVkM77p1KvPfpCRwfVCBwaMCVUPCve9u6H4cc3scT4n1fglGYkFB8B+AkT20OR1AQ9GYbUqHnbOQPWDkZA2koqM4Nuxr9G1WGtA/NWYF2nfgJ749Okh7sJ3Yd8jRLe4k2v97W9/m5iHyq0qwooPsY8YB0eMTuIYJsLnXxR8+/AhAjzsK2mvh8puQIIm2t6bdlj6ttUuGTXunbLFrtVL19Bk/pzclEHU6jj3bw+qeyEgErohSeBvjhmwKeRsziPsn59+/KkmbgkqvoBZ3iqTZh7zRpBw1hnBERAaQRpmQIZF2fgmPlawYWNIrFKzl3h99B3u3gvwo9qxNiX+dqNjjKVMTNO+Q26z5JvvQhE3lNqTUivPL6wxYvQxAqL0/atFZd7fXF79/P3lT//8P0IZfXTvcnn6uMpO9+/ev9yj0scMKJCX9x8vd6kg3IFi8D7jJ8Lxho4YmgQy5mxoLr70UpLCUMruld4JusJCcIPPf/4pGw5k7e///g8xZEH2R3mIumgoolMhmgMJMnU0NjfIxkCmSjKaZc8dgVORZxYE9JkqJQfchMnD1I1IM/yUfqTBrOelAfmV1pLEZBW8Kt3Rr1C0SjUhR1awgXQOKe1GhAGV1g4PviJ/TfYil+tMNpVNJz0v2lPnNnXSVbTc/JbXg3TNwGgcs3ajyIW+OvRWFJXrJLkTnbF3s31RHMAHV/XXGOcqbuX+7rXvSSQ8aD/9k0PxMOpSXqRxnuk4Ohx7V/jMUB0zy61iITlwyfraMO57THIOBGZCHlQNciizd1pFgEqc3p4oUNJben+UnVKJU2nZjC+RnyrVoa7VikSQy6n6SW/tXm3QYfLC9ThX56h6DvFJcjSJ7HjEUaCsfokE9TM675E1Di3hUEVVBIHqZvtPMP4m3efKoNU7DbUV+NCzR1txPU26WDeFUPg3Ph9nEgQvc/M6kiLVl1DYnh3oldU3nhkqXAT8rJU04QRWN8zh616WSp51HO3S6kob8DunEgPKd+fcT/WwleWOUBD0UJ7cyuuhRKkSIkn/hobzu2u16ZroS48RDT9XK9yntT/diwfoMAp57FnQ4NKRDSoFtvw8ngEJZiiKC2hZU4UXElButptJamZdba7kFcSZotmQaNY+Z/pJK0xR79zataewPbGZ8XRTRdwkIBHKWR9e+jRqFw+0cZVKnTtBL0l+wLCN52DddUp8Nu+nSpRAJ2Igt3leBJ7cf/uVi9QKCqlaKJWT1ypOYf8a90HvFb/T/piMFl2t4FT7Q4vgp0d7PT/ca1HqmwFPBZwOCvmQWgKgUJjW5xglxYFz2AyuNarR2w9NUDrIOxWviUPor8LewK6dVJujwpwq9CoJsXOdQ2g/qOuXdoApfF4rbNgmenlfRbQl0vIT3jj6VQYoBTzd3DGuiTVXUIn1COCmeA/0wIGh8a2zc4K3Cd4AyyJUUUCXvYS/V9hDPxnft8CmPUvQtp4c/TUBgqe+mh7Nrad7Jon2+qhMLlzH+KgouBYk1r+4r7hw9kKTjqtghIkpn2diEeYEANjjDpvOntosvlSO797LuAKBVhNP7l1gNHNPH3Xmoz1fUO6zBgEVOgoj1aMJt7mXVPG1Ws0ZenOL4nqraQFgF+zDsuKHc/T73/8+CSGVdwJ9Ehl6OUPXP/WHnsHmVEBWxQ8bauBQE0J74hpTmZRZpeLfpL6zZqmoJoa5joqSvlumQGnE2hL/1ldxLU2iWi0WvMrZ3yy3sMgU45v6q3afc8J+8L9lXeHvOeMkQPaSGbBje3x+guw8L3wqv0OIjmoZn2u1yJlvgHi8h883obGi1mp7bY7JJ/uT58ZzMS7j2ZicF/C5vQr3oDyedpkn8ZfOfT4DOnwvgIE2RrYcrwFoILkLQ+DDhyQ12DwSHEcO6XM75quzeonLHTsR+/z0qkEB2G1lNxXSVboizDIFaAHZgM9h+zEOpjPG84wXw+jPE2Mvrj6EWAbAJgacoJu+3/3C+7hHYwYrtuzPjNVYj2WKJY9aYGA9o65KUj5hG97PPZLoB+yFPTXBG9Yp/ZkDz8/CLqFuMpbv1PfvNeBDOFfYIUBO6cAtWjWGCmtuVczE2+8/xOYAnqRXGL8zmr0K7nwuhQ3XqclkwVlFxFIwGHgToOZvVggzduLN5fb5D0kI37x+fnlw5+Pli/QQPunwyVRB7lw+EuyQ8FARS9P268vtaxCT21QAHz1+cvn8i68ylP7tW5SfSCTL5E/iMShJxxiEhJsd6vL73/9fCRjrwNt3IlUhjjWzmNZbNrGBUhjuHIcFI6yqaMrv795FvIHNTOJDQE+wXHSxDbj8HFzx9WVgSDNQNDLxm7myJErndL6P0hg6PuKMEohq5n6GqObhp6fnNmtSOuTDo/ePzw1idhp0jDHH+HRwamlD7dErSipSygYgsIuxDT1vycs2hTRTk0KTqDybIWIcPJxJDD9GbOIUZ0rqkTTYW2GvAej6EkfWXATcIasNbFq9NGCoBD+oVpN61oP1YdtglOocit7XcMRsFNWZolP2xxBIA+NzPxOfAyIT4/z2XcQ0UKEliPq7v/tNqIJca7jZr14eQikGqVS2MAgYCPYF15YKGIHmqkUcdMv4KlzxXEzcdPgmAtwvhqdJ9AQ31oPGvuQsmIgZYJVq2/5aUcfDoLx5ExoY780g3jR5F6VWxvhcFYwTR3adACmKh03UagArt8y/8bvQqmY8cfTM4+F3no8MvqYHZEmP+8MknvdTqWBfBQFbVYCzyKgL6SUkmqFvrH+Lz2cN7ZfFwBPUyxzgDCSAnmR19s5mIlZBtfRXnIKVR1Hbq50pjTNo8EkwqL2aTTrPiLTgjcaW55H7mqhMn3cFOVoVrFJceiqfPvnECVgB5vcmhEqG8/k///w8gZXOHadTZc0mEt6DcvIBKmzwn7PlDHPPkSyHOrgAPIFb6D+lpFvVMwl1kLzfEYcylgT3muSfSuLnX+TfCXqy726rnFfnWcSURNHqGv8dFVqC7DybKgYnaflYVkWC97A1CrqVkuYoASv0tZPYROxKxW2aBOQ72a8vK7zD/QeRHY3eijDgEN+pTLoMEO85+2qq0wbpOG6C0pyt9PqsP2b9gzj+0NRWjbHKKCXMiijPOwnabFvAgPRY3c1+OoCotDw4zLpqhX/3d191EHSqbT9d/vrtXw859c4qe395vvFKngH+zlkObZBEvIBWn0Vn1PGMMu5ofXqpgu558LskaUOfUxWf0AHrFV/0GDG50uLseZbGjr2JKMUCY5IyvpsxMYIQ7Iecr/XZmcDYNtFE1PnDrRwf1ab1rmefDGTl3Cch3SgcWRv53FXvZHjYv05Ql0osQmYKOUztjzMXNcaBqq6p9q5npOeJMQM8G4Awgu+AAqicjz1TBk0pyrHn67PXrrJWnn3OPBslviM+thUJzhD74eXLF5fvv/+hDKP79y+/+/3v07/I+Yjdzme1XSD9Ze867FxflIrj/Y4LIlgWgLVtgGtK8LpxMzzfKAZnBnVB5VahS2fM60/qxxWyKiByVYcsa4LXmmSbHNkbr7hWkjZYN9GFeH6MinFvsyd6Lx+yP/mcc/+rFUKCbBJdBGGy/mNT1Y6119akg8/kDHs+8FWeDW2fAKDaFrYlEAuQdBkLBmjZGAkrP1wvFTu+pzaiiXKFnsawWhtQgJvNdjSpCxA4wRBjC+45PitnYAPY6Re/vb389a9/zb7kvKQy7WiIzWi+9uhcR6ulOvWa3vMrNT8gCnTQXCu9j6VGqlLK2ntuYgfXJ6z+hmdE39j4u8wU44D82xJ67h3bDUvmzHTg+2N7F1fneU591Ooha03c1vaiq17DGcA1tlAMUADWnvMABUxGGJslBafQRx923NRAaG2AibVxqP6HZ0Qy377dtpJ5/gIifPxw6FdgW4mDSAitVJIUkkwjhKhwloB++iZfvYrNP/cUuzZhU/7qhPDjm8vbFz82IXz1/HLvzofLZ09IiB5f3r/9kEGCH6E8IGVKQAbv+MO7y6sXzy/v3oLkfbjcjudNQvjgAWgaikJ/IyG8xVB1QCubhX4uDFIQy23mJHhTpNLQGph8WiFsb0oThiLivI/D46E5BsCnl2gqfCvXF30v1Sro0KiAolpy8Ak++H42or0OR8WPPq3NfnETpPIy3jvfyaHDqJUe0lku/Em1cTRIkzQb1XW2bCTur+Xf3oNzyBxySZBSBbFSvdgoMbhzPBjmfMYGwdqj0/6/Ig42qoaiOy49n3tc4wR8jiR3dAXWQYQenxjltvVnmJia2Hejrklx1MsOWK1DTf8VAi+b8yX1lLVoEFWnW0S+dM9r8N1nyH1aLegMuzZGmzRzrTFeOSytXrNnVIHKwV9w0YppK3QGj9B0uIUavVZISx1+G6AjiPlJfc+KqwE718t+zzyvPvQ4VowBv5NmpoHlJdyTyFMNXPdiEOlx3c+VCBygz0UHwvsNmqVDBK2KoAVqm02Auh6t9ljtzHePypnrdb7OqRqVoGTOSkdlkOx8I57D0Rg+GjaGzJ4wEli+n32aKsWqb632T7hoA+U9LyZufGetfyvXJkkaX5WID4R6FA7uO3MS6YOV6jQqaD5nSl3uqZyHqQArjACFIz+jK4Z2j0NZ0zn3lSCNIHXBZiTDV8Gp3fmYdeCzYU/wfdwDlYgOaIcmVqS8SVTpoy75ukYAACAASURBVM59k/oukKPT4NzY9xVl5I9FJkXnr/TaCpvwfKzO9Heczc5y5XlGjCY02SuynpmTq9Il2Es1u2p7FaSp7YsNffBgsyPL7Kj6aoeLF0WF3VBatkAftgk7SLAbFbeNMGINpArFRuSct4dcSloUrgG3sLPrrOo4oY6uOGjoGV3xSxCg9NOIFAyNjmDA23dHH/hZIMsNyDW0Klo/EBR/ojDaV2e3sj4kENgQZm9pMwN+BGCtYA332t8/DCqegGGBxplC3CSglZ0OUL9bVez1FgmqaONkAgQYSQ/7+wzq9jME3BRtIKHgHnhfktsFs+2Xs5evFWZ9Gf2SEX9ZxZr3UbngHiJAtQq7VX/WwGqxgXMSVObbTXaeAJV1MLiXXeTsL84Xn8MZxd5xbuzH4t60L/H7o7oJ1IRF9OB+7JB9Y60qM6qn1Ed/9GZ2/Ov72EulI+43u26rpY56iqjXZvdxz2oSPHrUBEdQhHnNJsX5d8DxVcRkzVhtSpI7n2oVmvvl821/4ByRUNovCmUOoPIckxgPHVWkAZKCOGFAjBWjunmSzFF9ObN8nuM+rDQrOidjKmD+BG9KyabHbRX+AZPs61BLoeelR7GsKpOuAOpr/cnznUjfufqmauz1OqrbICDaZ1V/nH5xWzdWgTXQjk+ZeIzMnbTSAAqNNXUkHDKnFhsVKCsr5QysCPCmFQSAfAKBjqUqQFagNzGxYn0TEzqDlybYXKf2wMpU4rdjjmvHKyU2WD994qv9/7wnGhCbKY26JUDZ5U5bSRYrpdgxnQ/Wg+dOFRLA3bjnYARNbIu1THHoBkD+dXsIxzQwrikTprFsYvWxgXouChKx72wBsaeYz45i+OuqrPPH58P1WFCxZSy+clRPq5ZWjikUZJzc5ht2luPTrEnmma5/X7vNNaptkpEgAyYF+qTFt6+4/DyBeX7n+n0SQ6W94bMjfwggfg9GX0H7Fq9aMBFUOezlr6KMUiG8vL28e/Hj5V//9E+Xm5c/X+5+fHt58ujB5dF9EC3KjBWVuUu1iWyfg/MepObnC6EDlNDnL14mMXz69LOOnXgAPe9vJ4RRykIR6PVNAnYWP/0oozcQCLCYVedpRWKx84LEzQWaspNBsX1HqRYM6TdJU5mugdkqURtJgeNSJYvDWin6VU8+FOFM8EFfyYZZ8vl8TlSt0ktXtA9HTwCnIWyc2KpbKz+Myyilp1SubjaRygahnR3GwZXWyPWdR2jYr8Lnq/rIOoniGxBngzx8cKhqVimJ4Elp5oo9cH1cp46+ifcUuWYg7afiWfGdcsExhKGOEAgN/U4FlypJKGWd/5RkayprJj5SPKSzcv+sPcEawWKNwXXWmgGW8724SBWekhhvdpkJVeShD7XT0p+4NoKsDGpeEpd5cwtEk8COt62jUWGN5DkOZdRiDrwzdnIv6/XTgAVhXc9fpOcnunKg0EuSoAX5zOPMJ0vP3wQmQdCXDLOGmb04dbcgaKfKXoOgk6jMgg6djjLS52Qxwd29e0efSwKHzPjZGIlVqAzIdLQYJ6twznaUDtsKeum0Rcsb5AjCLA4ruowTj7gIiQdOcQOdAXHW4+H+tlqnU8jn/GLOI+uucY8jXbJa+lUBlmOkydTUVERNtWxz8ZLEUpHa7EQbxnl+GGllnzHvsTXYjg0TTlIO4AFgkErrlc5n83d6kEfL9ExQyY4o1rt3R0+IoIYBvXu0AE3V9gx4ud9jUO6JYnv3fqumItsm8dJpVCYFBW2vcQNLvsOqb+jzAz2aqFShk/XPDNBR7Z0pGBp8KptQjToQnKqxLI2OnSigl370ULNbQTuP6wApJyFs5RUgx4pW6axcB+yPVouriKrojn2PgjUGR1QoBYCUSXdcQMaqLPBQiZWEPgHo69dHoBE6/AKs2IopNwps8eyxi6mUMjpiSoKKP/EVAKT8NDAopcq92375AnOxuwuCpTqegc8E/Bmr8CDBFevaz61yZM7E2DRWA9nH7FN+HO1Dsmbw6TngdVCfSF6TEK7HNcHkKvafJGUAGlPGDMV6ynomr99+913W8ZwQJqHZ3FSuqRLrraQ4q4vratL19ghKqzxepUtFwAQ4nXdnFSX+coAfweY5AXLWXCjM9+/HN3DtKh5i837726+PQOzQHhgVt8+kYmHt251A3Ga/1ScskaNn+vXrMj+gsk4Zke+LwEmq7BV3SmXzbnumcj0bEI6vTcK8gLk+tiwjg972WaJzIJhaMSj2Lb1U9pexTpzLI7GY2Els2ITGqFzoz006PEsBY8eAqrowleMCkwT8VURuFYlzSozUET9VcG9vddtBak8K8OB3TWzs16poVdcFm0pxIeeFzx9rxBEmgg36qMaR9a/aN1twWHN71WUN8Xpixy9hsW2eaezLBAtZR84Ce9XYIHHgKM+xnenLrB8QfDDmFajVV7IfOXNJMLCdA1+1w/FHo0VrI/Td6VHE524swwFerqcxMd56DQWQbT3Qt2bCwBKVUoObLIbVpvBObNar7HW+m+fBXmYvace+/OqrgCcCN4xnIH4sa+VZnhM+mDULOyZxhiyyD/2sxQUy4ZLILpYyBmBNuQbAMvoCnS3u7EqADhI4fF6UlVMVLwPkTHNvdbEsNZPGxPDEruvvC1NpIzkqUtRnyjPRNnP/xvUBjqcaG+D6cif7NWDv1PQtAgjGa3cFqqTwZ4+NzVbQFkp79VAEDLM2A94ApFtR/PgrKaOXt5f3r36+/Pv//GPmEV7ev7k8vAe6/ujy+CFzfciyP1w+EExjyNiIZN03ry5Pn6Ck9fnl5xcvLjdUNu6CrlL1olfm/yAhvLkJDQ2EnpsJIh0EGCN3J8GQanpdoC5EG6s7tqGUQnqc7m4mYal9x8E4ZK2Vjm6gEWqiCeHU6jJTTAoctMU5+iMhHBefh3dk8PnuIlJpUocv7UFar2GM5WifXK9CChr3DMDlwe2eMUBsNpMoy9gYZDZk0djrzK8Ofp66aGhdRVX4DB1glLs2S0ajeKhpOgDUauUqYEHETrO6DpQKND2jDIrk4jAyFDQJUel2XAOOJxXcKcKGh79emdBlFihbxUnAtmprUaKurU7UAO2qXlX0PDz1qUmqJshrrVpkaOyCFgLLIkbt6eSQnYUdDERb1ayQSWYgDXVvX0VndnUQ6ps62Mnhp1rytgp2/GRUyJAte89SIUYtMcO6K/rC71jLoFtDFT3UUtq6j3qvQUvTf9AeINY4zoTRFZ9/tpk1N6W3LYBLYjOBJdVg5eNnzMiUIDFaoYxMpIjPZD2cJ8V1fPHllwmMEoTiEBak4GAaIDMLr2Nc+E5orRGDOWZyXsewCCao0mtfoVUCDXLpxQywvw5iF63VeWR+EknFUf3tGZBmIgUZhy44kSbvjx9DMTFoOaO3OuD0eIzSwpoQQIn45mwMnDgnhCZmfC+VRPs4AmyAMo7CFKr3LyqS9hfEWZ3EcgJ2jU74aUJYimp6NbeHElCvIhZKMODNkM06o+5DqKLa01Z6OytURkLtaW1SzmEk9GuvUwlbg78zTVuFaeLATyt3Vb3EWfe6FSjpmAzVWw0KG5xO9GSiLwALXKuCPZwfqm98dpTWUo1t0spadK4btq8jLXTgsStTJBXNz7Nc8BbQZwqUBGj4Aj4nSSE2I8qpV2n1Iu/9TJ8Na8vDqFDG1k6GRPQXrrPczoG4dEZsKNRc3qsQBffGdbLm0N3ck6EET+E2FEBEL5x5dRry7JpbQXamIwtKAM+142/CCtgaGTALakoHE6fn4XPuwyxZb7QUUYHJQ3J+AVVoxm/flHkxMRfHK9TPqA7cPSCQ5zlIlQLK8VQNs8fW6x9mz6r4JBQJflMda0AomKJ/55Ho07mmVkbuHkCwFUu+I8AWQ7YXlEunDOjAPMHHjzPaI4AcifDUb217uYKTbw8Brigw0w8XeX6AuFLTWMNUQGJTe1Y8QwS5GR1l9L6xViYQtfutJnPmBfCS+D95miRU6jUJm4reiQ3KXWl7x/pcDfS1C3nBAGPjiazFQGGpo2l1SXB/ZbYY/JMMsE4yr1QMzrgREkd89ZMnATvxPa3cPkjCIx3eCi5rnWt8Un0A9rI2v+A8Yi6vBpxtZIg3sXEg/7uEkHOO3WaptdcCSQFGnj2NvxVYN3YgrmWt8acUApJorEqOrRIAzDpvBJljvSLeBCV/M3NN+hV10u8Ss7JGZSqVwh9aogqTqlNTkVtCyBpmtiOtKGvHONg7G2PAa1OkGaMl9afF0okj3qCWz5zWrw7KrWMnBEtJ+qPB8JqxOS/rH3+REOL7eXaNh9p3W0bFywIFighOWVtbIDCNDXXeKNR7Ej/AAH64v9zDw4cHkyosiOh5vKmYoEqijJ978vTyw48/hM7uOCPOK3G3s4OPSuhJPChg7ZhkSfbWV+3MWb7D/lCFiRSW6X9X3JJrMukWeI6fmW1VrMm50/EZE07Uz0bAhl7rjUNJoelX9RBe3l0+vv758ud//efL65c/Xd6/fX25f+fD5cG9h5enj59FWOYdVKYjIYRL/u5yC6eVADNy2G/yGsdO/O8oo1f+f6tqR4Xw5iYbKpW99OqVNhSHvv4aEREToDrOlszbp1g6Jn8HYZ0ww7nE3ORNSeoirocc7RZUeosIW96/gcMYxWTqk13m/SYZOs6UwFcli/HdyA0+h59swiHMICSqSTqINoHWh48xaN0so6B9/Nj5JDjPDTLWZOuQMdKgwKI+54SwMwmrThX02SrYKqgHQr5ETacvpcaKnw5QZJDfu6kJ5KgOnOcTcd8mAGfKSKqZQ1FdIw5Zkp4FNKGMRsqdfTDRlSGMOcCrGJaKVxqMwZWIpYdG1ESaSa+7QjOsOU4iKNMEB6zoBREbYhTU9l6FdTQwGFKCGpEyvpeew9BMxovX2IjiH8pQGNnTbLxU2TZ4ms/XeJzVqKwi9Rz0T2icDx8VjV4PGdfPZ5yrxQ6adX8clNEpKfLvCaapJL9GYOI2wVMoG0Gnm6TaiM13EMiFon1KPM5D7qWQ4TgwbkF3h4If97C+IHsRgqJODVG6nQE65xK7c+4fsBFbkYicxfUYtBpStJS1MPF1FESTlFK2Y9AJhKn237uXtfBHuiWJEdfH/UTaPD1fXx1jVY57IoAbpdLELTT2JIQv4rxEukvXrTKoQ8YLmCB/XuTP53hGDGv5Sr9Mo/5pJEAo6uvbkVqcIPgj9q893cfA9gVCV1R+/T4tuS5x64gaApVDbGb0N51RezBRoStq2tllteHSgPjuDDIeq0KKP/tL9gbX2R7M6ziUJjC18VT0sJ0i4qlgP+j8Js6hNHCuIckaQEaS583yPAZENxDQTqa6tMSxidJVzKxA22nQ/SqA2fdLylWIdqi3o4uybhMNiT+ZqFGTulKO+P/uB+4Vu8U1KJ//BTS+JQoBCEcftbKUHsWtWwCljdDh3tOPs75AK9L2BloVZA92BmSDcBMB7X/8UqpQ9ct8nr0pOUtcHKIMY/kUiGyw6T49kt0TPdOqm76f19veoU8yQGfvJzkaqBdQKEBYxYlks/C3c8OsgJLM15fX3iv/nz7VjRMQpb+KyjS+SOvJbJ02kfWrKNnV3xq0p10jM/aeZa/aryZzoNoIVA0KaFnBEWQR8ASII5lwnIqq39osjmcS6VXD45M3/5jXYMOtlvKdfFdUCEfHbnKBGNZaNfQpo2knmVbAbGraqdidegStdhm0nytYJoqxl6MTxv6uaqZTD3UdDYZjnAXnHN9DIO/84YpiwZqQWsuet+cr8croijwz7XyDaCn1FcvBXyd/1r4E2G6fY4CzVW2Mdeyp96xYUTS5tiWH5+V9RoF7LKG0QD14cCQ3Jqm1WxM9PGgyV3+00K9JxtFPXdDC0WyhjA7cSHwxoNVrLCDeGXVW95wPyB7uWLRri4t0Y/bEjz9+KipDYmf1P5W5+SWfgT26+LAkOKsckuTZqhT/tmqa9rutUPTH1vYkqR2g5usD0Dtaaj3LfG7WKMydtjGk8LCEl7PBPROTlj3XhIvX8LuydYhXyySMSNSzZynU0GfKPmHP2U8KCCSjD/+Er4nK7dTVOVdZgwnt+XxLqW8hChAxBZHR1Xlv/eHtaOUFyNkzrLf0V6nFUqVT5BjzijOuloIsCQszqYTuu351Qni5eX75y7/9y+XVix8yi/Du5d3l3p0HSQgfQB3tycmfewTfBIUMbCbgTUULFAoqD+V0FKT+Y1GZHLAZlgQEUkZvboK4KY4QtOJh5901iOuhMSjoQa1zwBmQ0VN5aI9KlSKDjDBv6fNm9WxkFp2FUrWtyEw3jDSLBkWVFQ9SPHpfaCCH4llL1kF0NsNFFIBDIGJZ0YYqTkrVkXOMYYrU7Q5xEOSok3VD8fpS9XpA+O8MIE0ltshWK6mn73BA7QLBDrAngC0KiRhNSuerAgUxS9DP3Koe1DSzDnHOvCipNevHslJ49FmOSnYk6GuSLkWsyGKTK0YNdB6eaLB9FKwB6Ba/F/k0OXN9ktitv8DAwkqlldjDYE9ghn0i5ZHXJCkEzAh1tWqrrc7dO0r450QzFbztRfYB65+5YBN2SfIIIALl5sXLIup3GQy/GYLrA0hwtYZ/91UQr820Y79eG/bfJVlAjAAKjPQLgyvOBuiz/ZVQt/gsxVhiACdNrfHzegmezvTMo8r4BDSuyTxy0zgvKcxxkJ9QkQigSskJnSnPuAYtzzFgTEGU0JKdtzS82UT7THm0SsTe0Pm2ugM7oLQSfqyyXZ3Wla5s9VVnFKe5/sO8dyyCIm3t95S2l98xF2/UCp4H+wKqiyCFfQCspeIX9PjxXGjSl9ojNdDznd629XpYncDIe65KlX966gOocEWC04wogNLS4DqB1ZQlrbyIkJfGvurVmwrOVMgEYZ42wIeuCKD09En2C+8V0SwyXcpWAijGjRwV51Kn+xwqLtNYp3vh6PGNCiUCEAuSk6BUHfiaXO17P3zM+IHeB8q1n4VtwrXi7HDInudrvx0Kzufem9pI9gPPK/ZjFXaSayl12Bt+CtpVNASbSEWE729ydJ5lyKia9udiKwkSWLOff/pp4hCoFvccIvxDDxbnlzVzluWRqIQiVpSagJX3hEUw2jT3iO3g91yn38de5zx+++138TGo9yYQPg0yFtjhMwrkEHjVlri/WolqFZf3htZFz+HjJxXgGAWMvcP+YP06p6x9nNK0OB8kOvam8kbWnXWy4saZ1Y9r/z3nshbaBlHgy0QrbAZUbdc7Z+LOPeT5pmWk+zkzddMTWT/NH9kHVtALNNITdWUBCSAJyvl5yrMbOEXY7iT9f+zBzXdjNlvGnty7G9v029/8pgySUCrbP9bZeWUxCTaZrPE8orZ+c5sKt4JR/BvMhNL/CnpV7AS138YZMAts6TgLTfFcqIoo6EYPIOtC8sQzDRUvLRhPMmqAPchPVd+Z11clVZ5Bku43bzNmgWtJNS79cNcRX9xn46H2B7PBDobGqMm8T9YOYKvJPbYuFfPZZM6gWgja8FbKyrAx8eZ+sanf//BDGQmnsTycz4JQBXgEf52peFUZfRR/ypkKJTIaAhWOiUBIVGn7HDkX2EFiS54Da8ka42/ZX9htdC+wo5xfn4vgRwDUnVUrf6Ex3r13+cMf/pDfyRQyjlH8LfewFowoedIrqQDPWnqkeAY8WouQ18D7ASqidDo7jqiMM/UYRwOzx+SGe7KaSRICoM0e+TMzwr/5pmJET5+GLouNS5vQmBwxLvshnuDsmtDxz547gZxzwlrfWOAiazAgJ4nTiSklUMZ4Ovs/2askbsYTxGbOv+be2X9H/9+qjNog9jr2L0KBEyuMNseH5gucEZ5VlbdJpCswZLKqH+dccZ65D4XAEk+Pjl/gr8Jt2qvEE6Pz+3lcOzT8gClTkSdO/+LLry4/fv99xsq4h9lX2v3zaAn3TrQy7jaejULpy1d5dmHi/doK4ftXP13+9V/+38vNyx9DGX388O7l0QPGTvDw4azHul3u8AcqW6SMX/AFzbpD+yEQeHq5SwP1HUqnUedOwBDwEKQ7/79IopLboQusFyPB1oZGmphVebKNpBhxES0OSqg7caR12uc5W6ECvoXG15K8VJBWMkqzvFIUakyCiJ0GbVuNUXBA0YfrqIYqXaoualJnDxkGn89I4mMvi4Orx41vIFJaTAzIDNtZZCabYYGSyLvUSBFngx2u3x/vRWSV60oiCXVxmYFME/77GEbOQZ1in8lAAswJ7pRJUq71kZyfmom5D67ZBMy1h36IkSVhqtFrJcHgxSQ7CPcUK2ukJxEPSoswwioqHFau2cGiJopeq440tBNoUMfstA2GJynLfm1/o1WjoDGpiLUPJPMcVUk7IXke8nzfKi4JREfb4nPd01yLiDZGjcDWaqTro2FnzXmfiLOJXND70Tfl0dt7YYWBQKiUlaJ0IoXnpMskO8qB797FAfh5OjL7Es6ofp1+1SBDRVolQSRVhDWGLgPu20OjcTfA4/szF3Qzm3z+JnBca0Rl0sP3cKIMbYLndwfSuYDLQMBggNeEun0SnjmfiZyzUV889wkORnXjehMkjXKiTYrdmpIZ75NCbv+TaL8BAPcTQ5zzVjYBSZcVb6vkWeNV6QR7AmZMRKhJ6OhbE21JFXU2I4DIEFWfAffLdRDwpe/us8/yHPj+J8+ejAZdBUuTft9TOk6TaKk4BmtWgnPGp3JcuiLCHlfBA6sOfn5nexZMacCmENJ1nmiTu/YNHT3Fo4pKLz3v5wTiG4XCWWrfWIUmjupU6O99+thpAoGoovL9qlKv4nScuSGuBSE7k7SJR/ucIoMPVf7Bw/UE3o66fQUuuTZ7pkpVavBRpHfzU/fcc67mfwy+rMT98MP3l9sb5p92PpsgoQONk2jeoATYJFM2iwFWpN1Dey2S7d7UZrUKVDq5CLwATGzWKs9hx2weXKoOWyMDewEYzl7oolELbZUkghgkxbNJ53N+pZuucrfxTQRRsbkTDpPO6fUYE/D9JiOCT2Gz7MdqInaz83Rb3dTnEr8oSiJdO2dt1MYzsIUdhg0VNN85aOvxiv7AWBLZoyzD+u8/Odvrw+W5CWxxvRFWYUTT6LlcPmcB28Iet/IkkIldFAjFlwSE3n3xHlklJJ7pTSXeuM+sy8+yn+NXMyMUsKaAdQGo+kPociTs7QG+zt7lc8KWOCiqMnfaRywVLsniXpvrOvbCZjJOITy03rWoZK7pzmspwTt79r0yquHVy0NASzGbVl+6k6xoWlFTqZjrIVhmrc4CIVGMXIXnAMeoeIeVVHE3/hjIW4nmzJBgc1b0b+zJjtIZQDPFU5+dtgo2HFfLubXf2ziL74zfX19alPpP4FvO9eJuiySxzYApmaNaAAoAyWoR1/f9d9/FDgggkvhVufXNoU4Zv3mKf0nk2ZMKoAVA3PkJMwg18NlQbRjXwjrHZ80OJ66J+jyjl64VdT6Pc6gfzXNc0cjRJuldXhX1LMSi79EvBdDcuimoQtKI3frh+x+OZLO+nPjqag9ia+JnmszCsvuEjnkCGbgXn5VCfIq42JIh1Tq+fqrAEZXZOBzu2ZgOAKIVcgTKCqZbxGCNwwocMKO9EPBI9XJxi+1TiaH5s/jAew1j4tclhBWV+Zc//vfL7aufL/cu7y6fPX2UsROIytz92ITvgqHgAdIMTf/RSw4mw+jbx5GkMJU8mmAxOBjzcvapIlpCTw/BaBIcriqlXee7GdxlYy2zTRDojDacKRS1GMmiSOkHQ4Z7zdccFDYC5eBSkTqPT3oojo/3+mAN+DEICpPwEBSGke9v1ST9ABtkKdJ+CNKsSsn1o7BUmfii2pkBJl951EwP2ZE8rOHY5CBOmQrsglUpAKmgKPawJM/eyyoC1qCe6SBxApmjxOEZ/fVEW8gMKkQUFjwlsJ9CmgGL32vfVR1Lm4LpA2iQ2sDOxCzPj4HDxyyy69iEJBOjHpwdp4PhrQJfG5GrFsoPARdr6nVamZJmiuMPFWDB63nto5Jpz2ToVu1dIqDM7MOtdwzI6K0JunPYGsy6FjqNUCNu36S6oVqVDjaGZFVuKiO8X7CiqM+U+VYJimF3jyXgrygHiU7V11ptN/ClgmmVgDNlcKKBUPHwXMn+nmDz9jYJusbG5MP7S0Vg33Xuf0oyfGqY51r5vUFvqzaPsjecixiELg62s4Cs2h0I6aqOnGcAJz7rHDx2flGrZVKjNI4JOGx4T6/k44OeYUAcxbntadaHcxCnvIrIIRgEYrlzyuu5lyDeCKZM/EB6K+9NpUTq6QzymfZR8KM9tkfFNf18faZSqkr9hV7UanYa8Kn+Dm2uHexohfP5T8VSVeU5da7LpJXPjSLaaH+Pn1IRfpeZrCZQ0ndcz7IzSjfpaIn10a63ro6z8woNZhXP4EF0GHcpcc5T69zQ2ubOam1wyL9Lh1POvIltq5CtAF2HYbcPq2eRYILvABSsPaxQVnsOK0hFEM/n8O/Q+Ey2XMvSUytK0LVt8OIzlRJ7DRJKV0+SOGVmEGL+W6S99qmVYCpJ+CvtI8+d9TGg87lyhvmu2BPmWt3vTNGKwnStBCp4r1Lp6XeXPu/83KnnRh0ww70LgKags8qx9NgKE0zRcZVpbLLXr7/m/kCuU/kZWMGZS1UA1gQ0dxDwoeTsAyu42Gb2G9/J/ibYSf9aRL04h1fRBmcj8izwSZHnHwUtSuSnWWCZIbZk4Gyrk5CuH7/AXcVZSsueqMZEIKzyOPvNZK9A49TLZw/4zCbT9VtWFgUTDNAi3pI2lIm9bV6lcYKz5Nxj9iSpl0B8JY09QfrE2+Q62vohcKv8vxUaEvz0YTFEez2TXJvgeCqfAvUDcg7781Cg403HQW2OtEm2rCfXookf59UxZQOZTgJXsSvTQzBpDFMrlLkmvNKgW50vSyGK8O2aqeDf9ATaQzdhslMPo4DBuoiyB3iuXCOJShL8tVVERXu9Y1arBPWl5o0WRwAAIABJREFU+Qvi5vwNBPCZ2Q/KtSd+e/ig8+tgvD2r8BU/AW1OY8Y424oRykBin7GXTf7PveTcC2e4QoBXgS/VyQMirD/NnrNU+dKXe8mZjILxfFVApa1vaJMk2WPhSalO3/ru9xrDVNGdM0R/LIla5lXaq7hkKeOjpp+RZBggaOA7NlYWkAlhqnBjIp0BWvZeZ1e3iJH9Ov8noGWsy38rbmgyzXWQcP3w/fdlE6BMO+EsPlu6s/oOMqZM9LC3SWDXMxqtjzfMVW0MFubJxHaubJb2AbNvO6uxfZysq5VT7VQA21Ug8TewS2RqmLzzGdwzz9PEuCAZ732dexDQD8iwGJ7ryhB7RAeJ4cgXflVCuLETVAhvX6Mc+vby7PGDy6MHTy53Pt693L2UKkplkKQwiAWHm6yVwO7J08u7KR+SEAJgQBnFxqQCtIQwkrUHbrfP2KBXnERojGsUzmvpo3tcdKb9G6Uchv8cZKEoZCmbdZQOaczQyUnt8nDPjpeFSta+uVcJWMKjX0/bGkNJcHiKpQ1WTACHbn9c0NoFmAZfBmo8LDZFBh4P8UnlL8IrTchA5xI0b8M30WPoelcJB5PEB0WrzS6MAV7VSbUwl9QDpRGyUpD3TBK3EuTdTJnBtQpSgrDMfoOuNvR0yYjUDL8nafWp3zKGbaMsalxeHTMQa3gYVo5QSZvARXFM1NmsGR+B5PScuH16Nu17TTr+0zY6kk4TS3sDzhUxk8pWVariBxWa9b0NOLC+RSoIDA+X/78vKs2ZcSTtzWE97QvhmhNwTGGWteFeRJ4TWC95x/mxl+kh07E5IymUw1D+Su8lEIzhGf2BfYRT4edAqCbIgQFUNjyJaAKIIuxxMOlz6uw4KFGsI9//3fffxSAlMX1YRTOocTyzKG1OpTHOY2pgOu3zmcr13CtdMWjpHFccMHOVpj7G36FrrNnfZFOKtehkaM4bMM/9GzCnf2ejZDB2GGT2M0Y6fbsJTLtmjkPgmWcm1RJykFH2Hs9AOrioYeZeTpU0anGvXx9qu5xlfrQBB7jAzD0GSw8ksGLP33wP1BuDPQKfnMUpqfKaJuy1RyZF6cULbW1jRiazn+DlFKA1MNsQ8FABW2HQZvIZnEfWIPYBWxihikeXd1GKfjGAit6ip7FzUv1w4qK03HuuNT2uUEBbnQT0acWt1ctUdCaMYPUBu9LkEcdUsQN7dM7qjHHYQ4xdk1QMlpxFUGrVTAJPEzZsFsEUe7gocSmgB7Vpghjt2zW57ogVqaIdT1HV5ezB9fCJ8DoS4DpWo89RKi/3T6JSgROSs9L5Vfzld9xT1nRtEAZbB/V/oJ4gTyuJHSlDQSYAViqgGxeyeWMGrIqFZW2mVhuq61Qc2etem7bGhFp/Y3BsXzvUSEVg+JvnDU2O/STVsPu9NofPZS0BTdi7QcK3HzPb7qbnl3OQM/rkaWyF4Ce2M+AnVan0qzbxpPKR/UvSTmWC57NKydke8l0CGlYlw0qa+JJ2M4niquuyJQiYeTb2DSsqw/VEzj19ogU58jmr7h49dakO1QalqjyBufbptsUF326Pu3GHzJzaNpTHP8/6/vMf/5ggnn//z//5/7784e//cFSNOMNW0xKbQMOdkIuARAHbzvXVlsQ+OnZiVYcIq53GUKX/+z508TI0koDM58f201dLxc4gfZF5EpGJ+QjknGOqApdtH/GaTG60jz4LR3RVo6F0SUFQgc4j3nlEr1Vn1GHrBP+IAQEeCfbDjFgvFX/znM5VT/t7Bf/43TnQdySWZ9VYI9XwUV+5ds6agEhbfRrDJeY6jfi5aml8qFYE8xxJHCe841lifYi3r6Cu1XwA1YKtFWkpuGQCGMBje1xaeGanLnZQlyIg35LjT6qNs+Oy0GIvBsLncWcvU2mfmuWDgoMVLqIPkH72goHa9cTGYZj1PbzOMVN89xE7DnixWmb8yvfKkkmxCeXe0PSxO515m15CAOgJG+J7eUYqGxtfcV3EIfFVG1mmfkPo659/dqiM2l5yrjjnuYwRZh6Q9RtwkraGtG0URDCuaRWyALCx9zXmaeGB6yDOs88SO8Tasb4R23LsxuXjMTNTQN3RXefqIzbFxOtXJIRvM5j+zYsfL//+r3/MYHoSwicP710e3n+UZBDKKD2CUEZJDNNPOMrnY5BzKA2To0VU5sMHeodw5JfL+zTD1hjm/69ik41hY/8CIZBbHqxCHNxkDyh/yNKraNQNRuLZxuzSlM6iMjRaVzkrssQYxBlwFQ9/OYfw7BxEQ+PQSJjGEQ4iO5XKHCx7+ObIS6Msc0HxGYLrJItTQEuQsEGgcHyPHg2qafQyHrSrjwlopUKyQV68eHnQKw9RmVOGbcM/BoAfezWbpJYylIBrSm0HPSOJ6nUURIK7och8xhmRqjEvGuX9WjFLMIis+vP2KYlmc6BAaqjY4DC4FwLtJtod39FAslQ6A5pwqUdfyQHcdXqYuIQGb60Yscb53VBD5w+VCoWy2JL59e6x13Ay2auj2ohIFY0rNUxRD3tDjgN8DoKnhpdZOeuf0+EQzDiA2OROxFYDrTHGsMtrh9Zik/RZZdTDn+B+RlfUTEUs7tnfRURiwhdckzQS7jFN09CCHHKbIbCfJVgLGrYEzB4uKyTpH1lF4lD+/EW/BNd5pmoXgJlS3pxLqkgBBIbmL4ltEFchIQWJDA6lMTouhWenzTAA1QmZSB4J2du3x6DhjtxoI/qObZxsKy9FQpNEjG4nLdTkKhTQ0Xr4Pqt8oHWhRS4BxYj7/QI6BpNSS0wOopTH2Rjl9gCqRiNhDfNsCcgWBLj/MyuNhHCoqtd79EhsIHgAHmjqlzpmUX77hII2b293DEQVa7tHC1hURfk6wFgAJeuNCNSCrqg4cx43usXxA20DaDBSgKEOL1WqVetJLNrT2DESrHHpugNnApwVIkp/FEOnb27jiNO3ssTZBKuAU+mksVkROKpCb6srrT4IVF3ZHFfaWAKIjdbBB2JTPcPYEr5L2p/gm4Ear2tQzBiR66xMg21exxqE+rU5VGGuzNcQ3Hud9IU4LoWKeypz59FFC0I+/+KLoM74GgJHbHO/h+HIDxN0IChR9H6jCxjtsEppqFwtI7XXE5DzWfvM2DvS6qVRWzUTGDWQjQ9PG0LpnRHnGq076YZ7+TRjzNYSBV/y5rSMXEXeBP3cr0fgnLNXlN5gn3VPkj3l4YJYHa6Noakq3/v4Kp5Txkid/EsC7F2rPvFI6qcVYOLBd4dS/GjjLJaQNiguhTkVg1S6rzNB3X/EAX/6lz+lb43n+o//+I+Xf/iH/5RKTisRbddwb/EZvOe4xiVdJiw+v1SdQmOsiin2mf2uT+X1sfX3H6Rv6WgxmVbBAdhGoIOktyMwAjxSORpl1ueiLxT4SUznzF5t/ZJ+9ldA8I2aaeBckIx/gwLJhQekXDLAlsA30tvG80oLxPpcuTd8Hfa4IFbFiLSTOQOr4MlUiQr3Q8Akn0tt2XmMifYy536VuVBBYWEgJre5he4v+0ij+unIosUpLJ69gBwyExTBIPcLMbRguGeV+2YtXjx/3rndA5D4PQmh/hYAFBuiFoExlcl6EmRaiex3O4nS5HpPQmzHa+50/iDxeJMVlI6/yHgWK2id+dqZuu6xVGZPytYRq3vAiJkq0Pv88lwRYpmAlefNGOzsg7F9ZyplkuRXLwvuTIH3fG4F8InNsdXqZCQGmGo7NiD0VASu9ozDmhvDywonr+EMyiDq2eoedY6o4l4WhgQEc9bWciFV2aTZaiK2vW1Rb489eQZkANjarlHhG+JVVHCjjTItCZJji0x/OyH8+PZyeX9zuXnx4+WbP//p8vbmRRLCR8n/Hl7u3SHTJ+i+f/k4URkSwnDxOcBp+H54eUtSFsQYmgtB8Zky2mQwdKv1mmQouEHgjFvEIyJS0U1YFa7rkOAkcQzintFoP4fUnlZDyqndnKY1PNtvlvIs9JMXLxNgFLGu1H/ESmbkRPKkB7aqVLpOAqPN/GmlrX2MBErPnoGi9zpsFpZHzb9JLc113PQ6dIqKrEjZZMNJlyVxIThReIDfBQGfMc61HZTRziJzc58ds4FLE9midEnE3nWMAJUPDkK44RnO3XmJQf0iwFEHUPSs3vncS2mi5EE6Jw8kGUF86JUICoawTz/rcPCO0MgcoibWCfAn8vP/JyFUBKgBYPdVjNItVBjEbSjDV+QiwczooDo+HYNNxFboeK7SIlgXDIuUkNCSAREyCuL+odzXikqNYxK4iSuVAoSMdQUJFM9hzWPY4ZY/qfBNfzdl0Y2pkNrBWTSZPyrCS7xE5mz7OOicfp8CSe9KBQFwwKipGmYV4qD0LBng2VkxiwjFkLok5yL/O8845qiUjXpIBVQ0u7MJH8ZZWL1vQthg3Epakcq7aZQOer2+OnZjKHZLSqVzmmhTLeL5/PTjj0fFlc/XKLsvzjL6zv6E3sv3uQacAQy140ZYJ56fduPrr79ObwaOusFbg+A48jTkr3K7tW/wWGVa1gR6i3Qv5hvmud69Gwot95CZUKPHnKnN2EsCHxxYZn9t3VqR2biF9dgR4EDTDNVk9qK9qKXC8/yDdp8UEkPv2jgCz32pj5XlZx94ltrPWCZCK+mdo8Y+RqgnzAcc1kZ3YJOgIkJd5plznz/++ENsK+vGOBf2VgCqUSd5Dbaw1f5W11spRimz1Yokf6Gx1ZfwUySaIcgvy9BgFtrGHTG2Ij1T7Bfom0iZbxQH38PnNiEs6hr7daJwsY+4Lm2bNvcQFhrNUMdvxUggA9opn4s9bgDY6i/31mSxvXufJIQbXaOKtBQj9gHJIGsO24WAkOBAeij+Bfuo+mCqbhFi+3AwZipkUWr9859/zj5u9bXMj/itJVOR1H99cwjwcM+8Pkp8C358fUCK2TaDKQEMninU0iTF+PvtO3sj+9zLyjDYdGwLgWAD5iuSbsWQ5x77O0Xlc0JosMbfmVf45k3AMkEX6W8FFwogap9k8tQWUol6O1ovYDl9raV3W2EAlHD+aUCQiTuV8VQRuw7pprLf8VV///d/SO8fwiClEN/G/8D2yHy+9+8uCFzFXj5kjnN9D+dKuX/Wld+zzsQwBYFH8wxdryMuIiLz8OHl22++mQBfVcTTnxrwrFWYzgpllFIrRjxTZ97y/aW+FuyTks3nYEMKBDdhEEhrBa8+jDXjugHltLeKvoTtQTFgADCfx8gyZ7PFd0/YDoYKvoWzYXITtgojCf6DhFAb3+jmRM2cTYqKKUlCEueHR8UmCWF6CqsZIUCR2GzV2/81IWyYY/+k8SVJjIB8lDcDYhFTtCpNGxTnlL3PZ3Iv2A2qYZxvbFNA2qiw303bEjHEN3/9a647VO2J0qU6TAI18cAw7U5iTREdCjhVQcdjr5MQvkY99zpP2YSQz0tsvVapzhFGeb9iK/w+dMun3Yf26ypMJ6iQavGAFgXzaMXBNoadQM/rej/VCwiIAA14tpl1sb1M4JpzUXbCkwsCUd99++0hmHaMKnn06BBwFCBlr/Ie9psK2VGrHQvCGEbQ70yDlXVgr2nsDDExtpQ5p687gzExyT2e0dOKkz17dnnz8uUno4a4x8SWzJf9P0kI8VN/kzJKQvjudcZNfPuX/5mEkB7C+3dxCvcvD+6C2BCE/TIhfH95e/vm8oAgED70GscZSk8PIfMIrz2E14QQQ8bD5OFTIeQn1Io1LddIlHffJEwZ3YnTvKdqeJ092KCudMcEBPBnJ1nPhpHSadne6hSzFUunuHKTRSCP0teQFj4ziA3CAvluUEUHhVbUJoqYUeNqxcoBy1YO+F6R5wMpZlRHAqXNkltlj89L4BfEp0M6YyTTv9TEI9Qzxl+MlmIAYnUz9+IcodO4BtaGtVLVq2h8lQsJ9qUG8BYrS58mnJvbs+dTtKny9iY4fX69NnsDqPLUobRaeh6KXKSt1UAFhKSQevClA+RzQ61sOfaMtmiEvffc/+jASZBXOeS+CPxwNATECXCoOA+9D9I6Kq3PVNU5DqAGU3Q8Vb3TjCYTTpOuOEUc35r3f4nEJSnfHDrORXol04NZqgvPW+pPaGqRWj/1UG2m0iG+MqphaKqropp4W2VTzUsBE+ltOBscC99twKNTd66R/54KzL328sbZbn6evXauJ/ens7PizR7ACPJZZ2Ux9kVGpwwZK/2kKpsm1HwvAW5FLloB4HPsLbI3wwTF58A1WnWV/mJwXESvdMtUfdZvxTMmECbYPfeRdk4gVNjOgoxkOcnWR0YHtMc14MGchQpmqcrsmk24pSFLeeSZH4nVKnVJnqg0vy9QxF7GFphwJMhLBWnBw5rkpRgGeJrYUBJ4EkIU9KZIxp6jUiTttkH6o9ppxgnNVmov7Q9slbrrkArSAorYyIFOzv4zsUkP5yixBBsE2FYfY8cXQJVyc+2/6ndWUEiBCoN9/t0EmPdoI6O2uaoSwUP6dD5+zIgZAmt7laDp8TrW1FEcZyRZmfszWJG9s3Mi8OYeSG9tVBkP7Cz3IpXO1/0SsIv9XcVaX8Ne5+y1ctJ+qvOP1dnj32R3LAlmX2Tki4Inaa8o1VimR0dzjNIZdkdHEXAt+gTQf8FRfSXJMq/Leq9CVHGbVpST/ACYjMki0t+1aNVDkPEMllgFskJ+tu19X9fVf5f14n43KTh6VHav7ssE2bOl3Y8IcVV+XpSfNQeM6X20sidI6bWfgVLXmdfWL9brXOOKJhn8hI7PSAWSI5RjVfAcJZOzZIDI92vbEj+9buKVwPYhs+8AUVoBkjXR83qthFu1Yp2uPYTta+J/FLnyM/HVKGqmkpuWm87bbTWwzIgkQI8a+HPP9vPnnIeueh2BcN6vB0hnzIcYjyyWAZMmb6UEknhV2AY7mgr8/N9RmYN6fOqrTqI5hW/uRdVdn6XU/V8cpeM5Czq5X3hdGAQIGY51Rmwmo8RAP7HBwJIkEoApozFK/XPf8ZmxX6t2Cgy28ndbIPk06qVU3vvHDODYu1EXAVrzO1RoAeDG6jDm5N9+XA8hNst5duzvVOwnTpL46lBtnpDOqN/2K2rIsscHsPFvadkaVTVaBjLVzkJOS9QTrz7ALjGuprNie15ok6gt8RypMIqNp2oNC4Q9FtDz8aOcKSu/OaOb+Ry/H6Xbigix7ok/AUY2Os6ZkcQsjpDh/QIO7CPvQ/Ba8bYryFPBJJNlE3y+T0XktiZs1u5sl7kC90yOwbVYRGjhq+1F2N1UKheXnP3xed9Jkf9kT4fsd23n+PUJ4YsfmxDevlxCSJn+/uX+nfuZQ2j/4IWq1AQM3oKERp0MqsxoQTiINPQTBLOw12SQBPFmDf5HyT+zC0Gg6JUobazJyrV61OAfpLQ0LtVHVY6L4uEMRhzTNmUrFmyaJmpXpHAB7AKRIymc/c6clXF9O2oAKf5KhWfjr0FdKmEPeq9bJO2oCESB6vby/PnP7dGCrjKaEQ82NJ9RN+z7Cfrw+tV6jYrCiegEBXv5KuhlSvlwt0/DV7k+jZ2CJHL9Q1UdNaCGDkXTNvSXYoVxKB2s87bqADXsOsOKAnUdDlQ3SFX7Q7xeepIsnSfZW2XVoKjS202+pLmJfLAXuNYXL56vp4TBzg1MQWLCkb4USecZnWXpEySsAV3KbwORVk9ZN53n0ycVKOBepI1IkypNpb11PDN+D6oNIBFRiiUiopHuI+6J58Pe47mlt+jOnU96zwxCWHdRUhFzE5/2/tyml+N6rCs4wefGSZHkbNQF+0AkWxU1nqGvD41xIhwBADIGo31KBHA4DfrqDMKwI1au+J3JqYbxXAXhs9xbXgP3ZRXPpu1jdMEasXkNPzZrg+SCHH715VeHBL7KoqxL1o3AYPSfCDRMpQskVNSUqgfP0WQwsvVbr3N1JgHQ40fZQw7hNmjld3zfQR3ZuTWJVSwivaPQctYbIVXn7Fw5B7yP60kAthlz2VOrMIYGvkRKtUgVZMuYKMIPDZDvYu9Ln2UOYlDZKUrye56HAXzoU8+eXn768afL85etzHKGSPqcK0VCbEWQ/V1H2DESQTjXG6v9rQNswGxSYlUuaPLoQFcmRfv7inC274nv5D2sdee7AQgAEBZscI+5fpy9BKQDH/heKiNcJwyNqCsOSLn2JTUZ5jurmEi1+CYJYSu4d2JTesZblShw1mSI6qHU8bMiaxr2EUhY9UEwxz6S9MeGddAetusaXUWBfK7YK8cRaVepFCQw//l5goWMPeG5bGxPA2R8YoPHMCk2Eie0pQk5pPI0CiU2wkDUYAKQoj7kcc4AZ+cIhNdDzzqcVbLZd/qN0I/D6mi/zDkBMh+KjgDjfm6qipekccDAMQtzPU8FgifXnrmg7ccxSA/r5heBdpS+16uoLUq1c4i7Kt1d581GPM265TlSfVDt0KDYfkXWxTaQA0RbZfic1Iayj0T9xCsi+uBoKIDY9VprSw0AuV9ZUaowQhfNeI31rPM5PCcCTs6Nfe9U1hXMSbyzfrQEyRHOa5DfSj2U0SqIt6rV88u5FDzpmeN5+2/SdUbQXjbO67KfBkCkohnmQYWV0kc/IIr1PfYke2V02cQKE75RkEyVzqQHOYMPC8APsMWuRWCDsWRvNv5ifcpJmtZ76v4+Aw9t4elnYQN4v+BfKj+bg5x2iI1dyXlp0HKM6Gnlr4qZrB/xmoJh0k71g9r4tCANHNV/e/6bFFWMj/ON/wa0Dt1+/cBSbbMXM46jc1vDYjr1MqZKhnL4KoGCwIBvVW0tKMZPALbNQvXfsMtHf+/ObUDr+SDjQ5gefL9z9eLHFh8HwIggU2dyp2iysUXYmazpaNmpDG+t8aVUEtUECBOLURdLpkyw7JXjOtl3skVsseE7bJ0C4EcxV5tWBfbOLM09bzQdZz3g5tsySLp3C3rw4zVllvfYglLrE4+M8SjISEwFCyVzpUMrrcjTURE99ZS2svk+dE/uWSZailzT9Wjhor2tjXHLuMTmqlViy0Ir+C1SGX8mFvibFcILPYS3l5vnP1z+9V/+x+XN6xeX+3c+Xj5/9ujy+OHjy7s37zI74iOIIYEzaFbkZCuhfm/DHm8nnIGoTBtpq+oJ6z59e0FsMOwtGStHT1BzoJBrfg4Naf1RrZJ1w4tM1VkUfWrQ2TES6WvEAaTxHENV5Cp9AlYClz6n8R0nag8WyNlD5ra00TTGadXGjAdYUhnHNGqs6J9VOYyLCpD23nH9HAbonkku1gh8IGDbRA1+Nt7gpF7m5zTJerLenPYTKn9MUNdgsNK51+b1Vl9NcKVAyOdXqUhKYtGIVl5UETM4Nslibfg9AT4HPlxlBFZuO6OPNXV2D3P0gj4hW7xBoxoVg9skOkMdzw33Jt+hYY5CqpFWDSwV06gPXtVSQ0XJ874O+z2j8vZKJhkC4UMQI9TXOshUZ990NAcGJChcRoHMYJ/2XUZLbIitBkgpaXnb7DsNjQIVVh6ScKxq2qSQBudyz/lvaTXZu7sfgtXQtJ1FkySksuEGsPzduZKt2qSXZfTVIGQLlOKE1rtzRvOCfI361usvlz9VKWbKHcIJ1zlg8uxVBCww0kbvOp1PlTGTiIXnXspyZk/OYeJko1w5cIdrzBl6WYo115rAP7Sozipl/yVQHB1VND/iVOuP+iUybYDk+e2e6PVa8czeWyUiyVyk898eFRfvQ2n4zAmlSf1yiSFutaQGnn9nH/l5RfFhE1wpcPw3zkYU3zUIwLS+Tb4rQSGiVwua7AE9n9dzAtIkCxp4BT2s5jd5dSwDTr9S9AZyCVAA7DKuYMqS612SrpcevEmRt6e7NuJcnTdITyKxuX8mnF3DBuSIaBDoFBwb42JzXRM4JPCrYmTPwIfO6dMmbWZoz3TpfQY6HVlUGXt+17FFpdPWNo5RkJmv0Cd7Prj/9pz3NU18Wqnjj9U0Ww8MDA5hDZIVZvfuXPl3UPD1aBeUKiDn+ZRO2ICnVGrvO/bUszzRkrZUnmXbjtb6T4ABAxL3fwSOAn60j4frU5nOeXOxL6eeefYRyZ17ODTTUcqcBca1ZM7nZn7yHLLXo3haaiajUHo2mqxY+Uvwtt4dbAq9jwG28OvHs6pCb4K7k/3TpiikdVCoofyqeBhtgPb5SQMDLAnIsrm5+AdATfbpMWdu38P1RfjpLvZ04xamEn0E2pdSRXNGx1DRr7Si2Tl3R88c+5F9/LDglXPVVCgMUADNLlXu9v8G2FHM4jQiKRVWwI4l9NxjBlzfMr6ke4c4wWqRQFAo44ewj7TT6h7ga62229/FfQgUnJ+BIJAV1J7VVhbznLf+3H/7+Oljw8ZXbK3JUc9516fMIpOd0PPom92sulALN485PmAzRrMHlyyxV1m/aEvsfexJAYgCLG3ZUNTIRL3AUUFwYsQAzqu4e54FLKV2BijJ6xqf6MeIh7nv0NkBbOebfZ7tX+95TzCP/Zuokr4qMeijtp4UHK3gEtViEi0qhfqZxG7rXxasF2hUVyLneHsC9kQUL+nZHBagrW7lvu1efK7Vz2syWVsSangoo62qJldAQXtVLwsFgiuss3Tso/J/mgqwsP1gLaXAsArsDz/8GH9sW5ICb9mDG/vAdZhQUSnFDli14zkFRAG0X7JodfkQChzrhBiF97KOgs1Zh5NtU3OEfZIiyWyevYSK1GTm6HytNOMkfKfxPHy2ew/gpzFhR3l5FhLfDCQnQUyf43IJAVWLYb8uIfz45nL783eXf/6n/3558/rl5cHdj5e/++Kzy1P6iOjxwODhDKBJLSEkEbSpHmf5OjTGyurHkI/GyWZOz2FQllIlkoiNaoahb89CeyQ4KAaqbJIiiSzC+t3et+8nBnlG5ho0XecIwq+XwyzH5poUluKCAbKMy+Yhe6/B2BiFk/S8Q5+laXkYeXjpbUnlpUNHMSbp4aJiuIZtgjeUi7ifcK+Z3TIUOtfFRS4gMahLRW59bRqtBF7nPrcNhxWl53WzBUPhAAAgAElEQVRuqiMgXENy0GN6NE9DTGOENg+PQ+H8vFDgpuJajZk9w6khXoPrgQNLIKR5cZ8Mxy1K2T4A7qWBTdVEz83lXXOcxZVCy31obJXoPp7hSS5bhcagQ6kgNbE28Mln7LojLDGFQu43gkgbE9IkoDN+zrOBNMLuO4EIEXi+NzLpS0hEOq0UmWSwV3wmZ6chuMH3cg3QIlSpTT/IKph8HtXqPOPN0dN4lkZXI83PsU9OFMIGfp0PqREzeC3IUiAm75/kPL8PWj5EH8Nr5UWnrbgMz5N9TsXGare9BAlyJyJl5dGZUNK4SbRwSiKsJnWihiQLfXYVvqHfjM8/nMupN0+QySb0AEOieqi6PXjYyt8UvKSDHrSP2YAgdRuW257j6wDqBrab34Vq55QX23t2uQCIpL/twcNW3qCIb+/ze9ZI+6CTVSE3AFQShM0tTO8ozxfndR3qLHCmqIdBS87nnHzWfgIsAj2cRdamAXoBtdhCeiFTiSzlK+I2G0ptQtggCkGMCgKQwJkIGoxTtTLAiQjVaGnanvYjXxM7QK0ff/wplXXXRUCEe/Kzen9XsIYPpi8U21Hku8mtlUCDwQZOpVIl2djYB5PCA71nVtmGMptQsDYGLrV79PIUNOB9jzaiJmdno5GkA3PfFbzpOAsruh21UHun70lFIQkG1QsEUFohbXBYanWpqJWnzxlPwNt/P4NtPEcBNK5VsEX12jznqSYrmsTnOqyb885P1iyMkYFHC+q494hHpI+dYL3rn/O4uWRWQw7q4Poh7aWCdUPQ2eSllbXYx1GvHaNAf9P3339/oTf369/97hCy0HcXTKtP4btKIStA/Ol5uNc+7VGbC8g1sLMqo2+2B1sgmEArIOZJ4fmaDP9i3MKu37mbFb87reGpRytBLesyYZWMUJp9PgtoxP8vnjAYFgBQBVbgkM/Tlzn7jDMKs4i1PrOUpKuq/poqwr7LHjtsAXaigFz3GgBoQFdAoin7Vk14cdlplvIvExOzfm0u92UbSRTKAT4yGqixZM9wk49QSzfjj+eWcxtRqfsH7dTXhWaXGdGtiLHWnkN7GvWXqm5qK89zQvWlOX9JdjoqJWD0qqiCIayLwXpi3s2Dw684kkrRG7+TJA6bbhzL/lQcjjiW+8fvK3wngIPNZO1bMWzFKz3IgAnMrlvVyviB85BE5tGjsCOyF9IK1X7gY4zP2iOowkpPd8/IdtAXHCMcTv7GOElfoB83hsXOkJDjf2V08Dv1PaxsEoPyPGRHyBAzybFqic9g38bfAiLaW3dWzI+qKL64lFv2SO5v1e0kpMTwryuwFdsyimli/Q8Viun+ICbqujnixFyDsy4QynV+UgAZAJWc6OOHVICx/2FPjTIrcG5sIZjO39jK7GX84YDVfP7AWOMyEsdUIhcPuU6x4b++Qvjd5U9/pEJIQni5fPX5s/QSpScFx4HRhwZKIkhCRsCAAdihxWCi1ng3QXwNNNTRBCUu3P37ob/QyMmG/7BB7ZE8fv/+8tvffh16TtGQOn5QYh6iAQefmwD1YdE7egGVoj/3sRAwHk3Q29XXsned21Fl5GHTu7S5gB3oSj9Jm3f5sSxvWTzJyoaoEsCw2FFxWiJ4pgaU/nhzVW9cQljDN6n1ORF7Y/jOzpQrzS9qSC+RiCewbYnYSlmT2wahHHCar53RQyWR3ymnzro1yZrIysZvtE+gNDGRDwNtkbeDGpn+qNItOByhVa0ROonE61dxcjTNKljB2mIIlbkPUj+6SoOTK+Jp8K6cr5WzQ0b81HcmUp7DOgVB5+vgBKNSpbrtBGVYY+738aMnQdQAJZTm12mYvInwpmqUHoKTEtqJnufrDGLP1ZkE8pciniZeqdCkGtO+q1bCm6g5IiE88lGhNS4d6QHqXBEAzl+AkVXapAmek782+3fOGo6HvaNYznmo7CDFnHu+rzTOImLh12dOWWdv2RNnMMYGo7LH+YTu4nWL7NmvxD1Ja0tFeuM1rBzkeW6ItYlo6BDpu7mprPUUt6BYfv7F50WWX7w4KuFcH8/XwMqzGRBiYzWcUWiA3spcachB4p88Oei4XlsQRfpiVvHh9e6bOIE9X9Hc0mYexXGI2IvoZlh8BHgqrmAPhIlPqhYThUmCDgVwIirSLe0h1pnad5GqDMH5KrtSsLC5qpeG/gkSveA9wW56xkqtdp9KwTKx4jo7i7JUS4e2J+gdBdnKFWvTIdIVGyIY83N0rgnG1xMuXT1BMmj1RJfanzGaduh+JLI3GwpdBoaIOf2eCJIQtKUxP+NuWhHBATuPzGC9VYsKwWjrAzYwwHoy+amM2CowSlqpUAh9vTjQYoEfvguKEvY6FD5Ea9hPQ/6llPI6qEmIFnGNgD+hw0/l1oSN6+CZst/bOlEKpRS1npOOPbGybWXGUTLpGwWwnYJ0emi2LgKT2pgzk8Fgzv3J82NvarMD9KUnsz1tKhhrP+07Nkg0OJfO57pmnaCSCYo9f17xiJubAEzffPPN5R//23+7/Nf/8l+OYJbYImMFHj6KgFP8nCJTH1EarwBEzteq2/YOFoxsb7LXqs0OvXUI/DmZKWBWhe3EEgv+tHUmNumbR6320cPL5589O+jwTShrJ/idlELsEnsaeml69ta/2cSpoj6em457aYsMoAfrphiNtoNrsxpiUs39XOXrCzb5E5v0CWUUoKdMCf9wxlRdtV3DAN8RVrm/CM1c+2BbIeocOgG5g7oNtXOAsSCA99cYrIyFtjCU6ZS51QMiBGZJHjlfAKmcu17HxqBMMVWhkcNXOs9vybjrk0rXEgFB4SQgEwMzgTyDkMYMZYOUQpkK3HoDeb6lYHZEkn/UNMiYp4lYuafSq0yLwZ6DySPPLLET/d9Pnx7iRwIWqdyOwq+NpQrPdXVeZ1kE6TVclSx9iMSfKq1vhBaxQqneo0EzPuzp00MPQWaLoyOc8VewqOrStiJxzmSH8LdgeVg0O6M8u79++9fLb/7uN0lsWRNey3M11sy85PVOyuhq3yCj49pfHuBtyVue13oTj0LBWk9Yd5iC2A4rxbHDj/ussM34mQA2oysbp3n9Fm+ytyc0F72I2QBeL4ATP75WDttr+H3aDjaqyYSTcyQTzNYv1jf0+fkqiyVW77PnH9xPuw37LXkBImvTOYhf/VUJIaIyL76//Nu//PHy5uZVKoSfP31yeRIJ8A+XmEwCeqSKP5YGGuTJoJ6Mn6RumTOb6PZN+eP0HkahKEkhQztfZjN6U1HBWrVOuXvOJIa+yjylQSZwG0qZz5v4wL07NRQmoZS7WVSccKo2C7hEALqJ6EN0QPWDzv1YbwOLKo0vVNRTH4IZt8FfkJwp/qgIGSlo5yFu3p2bgPvBIKX5fpWwBpFrWl/fno4pQiwbjs56OSRYp0yQRWAj5SaI2xI76Uo1PhvlEA537xcDcKZPxvFNSTSb9NHjI4DJpl8Fs+s2sZMlDARrIFk4KZvbWZdUW0axjOO6EDjcpJ9Gw9oqaKzUgcwE0Z6MbtGTU9Vrs5ZEYUSuDLiTTI7GHGTsoCJcDXGQkjQVd5xJFN+GpqUadJIid8/hBEk8MPZUFTGCOmkFYVjrGIBVKa2qlnZ1lSx2LxIsOSOGf2s1qUZQeqDoJN9/UF0if94f94rP1ADGJBMj1fNVemsoL+Oi8/+55gy3phKwKl5HhFz7KSojXUTsCCLmWPjMVEo3380E8ZyoBxyZaJCfY/WWz3YY97bBcU+yAOxf6xw1kkL6bqk630t/QYUrSqXlvjvz8TrPjP3QgLjqY2kgp1I/8SADM54R68BJIKFoYvMhQT8OV1nvOg2ULRGiKOqeZz/J8nD+JwJiIKzj4L7Zb86YVKnORJPP4llJ8T0SkSmR8ftUQcbQiI0dTfasohYndJpFeQQhE/LIfonyc0c4WCmO/RtF396VBoWO7mmfXWn6rbp2qHwrVr3PXhN7m/PuPVRNsRV8Aak4q81WPMRFhvYDsJmkATgZzLF+BM+undVNPp+kDx9jDyTOPfuCHuG0K1xHTxjscq1Ngjobi+CSM261L+dxYgUFNmaPBjC1baKAQp5HKNt1xvqK2P3Nkq3KYnuPoMhR/XKvc/a00a4p99fKBDP7Sts1kbe6F0qqY5xmHwzAReSdxRW64ih76Tk9sQBkAEiHt5WBZ2rgZNVCe8LfnAP2diT7dw65Ninw+lvsm0i8AAaBGc9XJT7W6ceffgxNM8nmzesInPzDf/qHzOI7QBiS08ck/k8uPz//OXbBJIH3FWyo+JNgcMCMD++z/toL19lee8FJ97i0Q2lY2l17Cg/q2dEH2MQ8Vdr0yb6Kz89eXIAo/fbMUPLsHxWpgcuK2bHvIiy1+ZMmlfUnVDBqd3h/+k/pY1y/ZOOt2kX7/s9zC3PONh+1Y74KHKshQIKCvfTZmnRx/efANKAjwNlpdETuC9bEbEvs70Y76C9MCKXHnYFrGSic6bAa9px5DlwHe59EAXthW0EZCNcKjgyAiJCslUiBKJMs7iVqzNOg6PMr6EA8GfX7iRHJDtBnS/3mM0gkoB4muTxR+s+MB2OvCIRsxEWArQ1CT4Kw2cGeK4EybBV7AcCPxCvKomERvGuPYPq3N0pk/XGJK+hj3xxARQlT9AGQgL2yuMOZxDxrY0vuI0nokwJlmbc5Gq2+in14XPP63IzzFNWzpcu4xaSbe+O7SP7oBccGZ18vuSpNvHmHe6bJUwUZ41MGiEn75ZpTyT7RLgUKuGbeF1Vv1HnTZwt9/HH7qU+9iZ5R7WSudYBcGEtj00TlPAWxzjbkrMp2YS35Yd+onWHxJQnh3qO/U2DI1ikZH/w+gPOi5uQ9o3MXaHp0xKY+o8QiU4n9dQnh21eXVy++v/z5X/90eXf76nL/zuXy7DEz2h7gLS73QKjuP7y8ZeA8w+ZJHMaL78DqB5e3oCHZNPaaYBA73+eyYILFyiiD9Em9qqrlZPnjUNK3VdoJCMFvf/ubbJKKDdS5ZoGGaKRh+87dzD+xxwnHQSUhctWhBDbIlmbDwWFBE5huDp1OR9qJktU8hATM2/gi4i5uJF8TLJfPnArbKjoGm33YlYNPID5KrCiUkf3Z+TvIVkpFk4FWk9oEXlST77OZvCM6+jo2nIFPRkiECtT+DCXEbZCWdiI1ldfZvJ4EeInagUytOquRpxrIdYS/jcLs/RpEnZOJW5CrldAdNyJlSnTGygyH1SHBRdjpJ2qC4n0VnWx/ShzFKLh9hiFQHrTRVLVWFXVAcSt63Z9Wds4B4HGA1tPFf0cK/OWryqqzruuN4bOkj5QyXPWxoxri0HvBEYeRD3VKtXzqkTbfJ5G4fy+VYfZSA50alFRxCD5G2+KaDM5VTc39r09Ph9091sGwOkwDKFFcHANnL4qXoFyhJpBIHWn7USGrBDnjMkbFOyHKopRWNBV8OJDr7VOTCAy3KOIVJSu44iwv1tjqUAZmf/iYJmwd5bHXFfvJuIKnMZJSLDJsOo34dZDu3Rjr0FOaOPJ7kn6ui71IkmFQG2cyAZ+icJUi18kEFd+sOqvDJqEBFm5uE/C6f7me/J4ZVvRKItN/6vuoaE0FP9gPCmpI7xIFFRAyEFJxVFCJ9Yozuh3zYQGrzzEzFSclb6J5JLKnXlOpKQc9Zj1N2KD2s1b8JzYlYMPofGMgGEDz7L//4fs4T6tLMESwaXzH999/F/vLOsW+RNIdOlwrZNI+IygygK/2uuJPgkMG8tnrm5GY3tIlWg1yS7Mjga2jpj9sw8dTRbjK3DsvNcICQW07UqACELVL0kplLgT4jGDNm8vnn31+jJEhgf3hh2tCyOgl7DjH7Qz6JDBND1xnhiWBHdgXivtJjdb/bzLKffPdBJGyWbhXacqi2+wxzliYAaM9c/Z6rh5cvv/uu6wDAkbxIxMD4+8oBm8uo/1XsYsbMeSZEYSS5pbP++LLY9yRdChYRPh3qqJJ2NcDJMW69rsz6AgeqcYGLDnNQtXHxr4PKFWmPUHsfEf87SjTAYFOz/oMlNTfliLLmmMbeb0Vi7PSKT6HPUpigO3gc37729+GkYLPKphMYnqdu9cqASORCnhxvgQKZAtkNuc7AIr2H5r0shYJ6tcTbPtNeoKJeW4/VSTO69dnaDVKFpFBbJIoqvMO/Gacxqr37EOBnPbOdj3Ub9D3WSEMIDnlbpIygYMz2Jv7n0hMK5+tECYeG/ui2g5oP9T3RIUc8TdmDU6fgs8/V0DzuvXg0aaQRON94yT3DHsctomqkyp0G5Ngn329hQGuz9FTABIRqIGu+QothQozpbp4UmjW/wlQtP/vOuCd55k5mKtypQiAkNjGMnHt9v/xXNgnFfPBPrWvjDjL2YNcqwDOoep9mh8b5sLbCtNlXM3lkpmOrCHrCsODNhDjBZVBjUna0309E/qkq0hXdRkETVkTnoFVN8Edk+Ik0KvqncUGXTeu0xFHshyIV1IRs50liW8ry4xl4fMCpCwuUGEV200cASBnnKk6KteZquup91DmUvMFYpEmxbKRBHWN1QV2HWUlgBGmE+BKWrgaKwpCnWNhmXqpNCcPK4AvI0ZQ3cKCyvRSzVVTFRgMu+FvVgg/vr18fPvy8vL595dv/v1/Xt6/uQll9MnDNdZjBOiDYKj43QeXj3dRGa3IBnMIO/bgweRxm4Slp+A9ikydseIMwojLqDbGQxuFQmSsyU6brJmFhgGlKiNKEeObfqoi0J1BSE9NecM4YjL+K4JY2gBOIyqDp6HfrZq1WtAei0mcD3EXweMhZnzGBtJ7wEn8LMleufCtvvCAVR4tGt4yr8OYDYLT97H+glgSm+VXjYuxANWbStgZYeLgKXghKk1A4nclgZPaNmNqWbrfdfqZ/HaQ7UiEVyUtidRHlBGrCCjP32pTN+9VLrjgwKl372ORJw5qFLGoIFptsKqRRLX0R5M7gg0Pr0aB9x6JwkIl++ZKGRhff6V3e0W4Hgy9DkJDHLUqHNSlfZ4iOB44E24NRKpHEZwh6LjKcBs4W4HRIIpM8wwMKoLqbLbiuWLEtWKs7UMMKrtzlcBhtNL2d5X2yGtTMZuaJtfLPai06RnguhX/KAWnM7Dy7JiVuBmM3Ad9Cj//9FN6XQkosscWbAbRO+gjRQtDn+AcnOhrER1YhSjVw6GSOHBVJ7lOk2hRvqO6N+qiPVEmujpIJTPa59bzLZiic5ZKwrPCMYGCCuwYGDdgo8ek4haixtkfHyoqVcTtYSjFDqBNVQn7s1l42pUEh6PzHCdrTfE+dxyGs7QIIBSYaJWttL9QvDKPq8qdmdM3sQ3/Johkj4S2u8ShdrGU1yakVOiruGeCEGR11WDADS5YR+uoh9KYaot++RPAK2qTZ8poz21o3VMxbhLX/m/OPRROAKIK1LT6YFAFkFNBhI76UKTlmtT0Wqp63N7F7v9HR0VMu1BqaSuQCl0oGFOnWFXU2Mn1YTeBm+jLqP09m+3zMNn0PTyD+I5DLKTq16Gh73O0J3yOiY+BNPumrAb8QgO4UrfaGnGu2pAMKZvePrFWrLWNBhGV7H9/DE028bWlIYnRzrqjTZwXx2clKBlNiuDP9gPWDoCEAI5EFTskKFv66xKE7bkkoBk1sJ5REXvmkkWl+/GSkyZKVtrT73kacB72ykn4KtUYhkxvjunhG8Z40AYY+LAuUoPjBwfWEqtwjrl3A1kpYAa60tkMTD3rrRJfBUgC2EltzugA9gVg3bUXm8Qt9vllE8Kvf/d17OrRK7l5iQLP6WUncR/gbVUrz27VTisr+pTc3+juVjjbk1jhlmKeyh8VEE7lcAqPgoTpHZ1olYrdAQJJujlr+PLMBJSRhRgVth5wcqyAk9n4FOAuQKtt85q0J+yLCEC9o0d+hYKJkRVcKSPCOMwqfmfL3hTs3igS7TnvMQkxQGedkqhMudYEj+uJmjaq3rZXnMSDkkCsWpbxL1PVZQ0FhknUY/cGXmBfAFiieAotdjOG7XvnGXB9sOUiJLXWHWwmSYzUfKtBApBW7QIM32sfc0ZGsPaLr+trWx33D2sPG6FFAUd8lZofGm6Gn9ffZ8xDYiLWsPGH7AxZOgGOv/oywGiAhVFhbSEQEGftI2Q2VlxilM8+a0/e24otYkuyjvNVBesqBiYwnqLLZlgnJtqswcQAUbu+UrllS1nYsOATRfWBG55lYwV7hbNvBxDZInVW0g+QtgKRievBGNl7jQ2scFqEuCqsN1ZNgn7MWu+YooNlcqqwuo+dxci1B6ifWJExFz4i1Ume43rlU9iQKYRv/7UJIRXCv/wbCeHry0OMxr2VZ0GpCPIYNv/gUf7cwXgHwcBAVMgjDzGUACh+BDNTF52xpIKYcvIG1KeSs2b1Br3vkpxBK2WRMP5fffXV4TSPUqro6wZa3qVWyfeuMhd0hv62UUO4rpTAJw9cJ9qyaxv3ryqISfai/mRBZA5gMsUpDx8qd8xfqzOXC16ktQp5OO6qrPXQcpDcQEdT9ZCqJIhTWNXA81oRPP5NBONA6KYwZsAcRG4JuAlngqxQFro+lqVVOKtz6cELxXZzqHgd32NliYDZQDAjL57/fNBLLWknkRyPO4drKlqhCK/PJsniAjA/v0lZrzFjMCZ+UdWnopgHp3/Ox2A5xmZqXFkXZxNSrr/t2AH+naG14XdPvhtj0sPY58vszKh+rZ/IZ1oH8nlHoiRx70Bif/LMrDKOv15qTqmJBg1F0JrMiczHcA4h6riH9lpFVGLiTIp18J2uHfeMcbbqxf2L/GFwAFJYu4zj2NiBNGlDgZzYgNVrrimD5EdzJfhD6fGgNk+9VOGI9Pfs3nTmUlyl0uR8hX50Dkb6n9KpTb5FwUWOXVeVekV8Od+ZS3moTG4W6MAbK3IkW6HmEUBmXMdNRKJYj2uAUoMf6sXojOmJGqBQMY2PqQSzF7kWJd7PPYlSjKP8Rb/LZLlD59l4kwg27JmahB9N/xvWbYVWx2Z/Us5HlMtarREVF+AixosDX1WK71INN0jp7W2eedgB6w3xfHL/r143SD3mUZ2UB3tvTcCSAK+Hyd5Cg2ZpLZz3JIPOztosTdYVmmMFDBgN4zyxUrMiqX+aV4g9Fv3kOaZHfErSZR20LwWASnqhAYdBYc7G6G5JWqaayfM1qG7iXNYAAQ/3iv3jh/voT5NnwRnXQd8Qui3JmSJBjD5KP7hiAw222EelKHYv1MZ1/1mB4RwKPCG4VgD0NoETezoJeAKkK0Vc8QF79MIemTqqCeE5cT0/qwSRm2/KdXBdATIfPz6qj+wnXvPd998nWSSQLcOlfXfYnIOeN5qsM3GPa1uSgR9iL/KZVhy4R+45we9msV3XQ+C3o4CkvAPsEmTnGZxUiz2nBvUmhEmalhSJnlsB5ZlUDIz7LgOFc64iYJLbAUIEaVZljgRsv2N/RD9hfVECRrVx3WMVSnkXYDLV+s1sM4ELUENlMFTgDvXmzJXps/nAo3HaQqHvc7/GLjgHGXAPAZnMdC1ribOnTXakRKpPk3WNjoOCGKtsGTQnGdgsPa459zgAR9tt4M7nCXKUlnhVvzYxi/2QifT4cSpY2BrAIfwW749K9fxSbUDt3cGmmRCLgTG/EyAkXuE9VGI42/HrxDQbI8W1BxxnBM7YC4k7sKkT2dMuef18njGotOcytnrOvVeBZ/7Nfr6A9LPJ7HnFejgDZbo0BsMu86wywsgEWn9rskCbx+Lo+POTorMFBZkijkDj2ol5ASay96LSXJXTikbVFnsdPktjRp6xYjzYctaV/U7Bhn/nTPM8j8/eDFbbGgTLpayzBl0TWgqaFPFvAppex7lvUrZGqZJVe07v6s6dQJXVWAERk3/OAnRXrrcJbJlkivLZ3w5YlOe8c8GewTbwvY7PSC8+fmb077LrSt3U17JH+EwTSAsFggtcL6wGzh3rbXzP/xcsTey+6ibvl57Ma2LHphsS+z2BJZ6NFPcyIwuolJL9axJCxk68v7ncvPjh8m9/+qfL2/QQXi53PsBTvlweg+ZCL3j34XKPStHDx6kQRlQms39AzO+nCkhCGAQ2ggD81SbPlDThfk/4w6AxaOuQEf7tyy/aDMkDw3GKXhPI98FWEr0LVQSazWHZv4YOlINAo0IOL169zOtYHIMuAkScGcg/18S/mzQewcTbd0ESkzAMbbE3sCqUTQakWjaR6QP0T+mDvSY2fpIhJcinUtUkdEnpBBuS8W9j8B1Hk+qQZB7+OYFMDxyzBEOB7TgIAw6rPEEKNtrCTSpqxX8TfKRJeaqyJrJR9HrWg4Sx4xCnt2eVPdaW+7L6yN9STjBIOB144aw5r2NNRX4UPDgjpPx/vkdqR4Oj9mp27k4pNq77kRBSYVnl7NxP6hwmAr6og028phQWG7T7mZ9UxFYjkcqguAL3YPUvFLmNqvCwRj57M+28FypurIXU4VSLZ5SL1pZSnHV49z5OMXvyWXuGuGYNlugU+8N/I8EL8h0l28/jUGwQ16nHyGz2T6g9QwlN5Lge6UUGFnyuhl6k8ahynqqdfhbv4z3It7NnCRBJgPrc60TYH6xpmQBX0QITLBPNSIov0BIAEBVVKIizJFAhfcuAzD1ggsVziXGngR20mb4nkPv1IPgcCVAJrBEnaXJXJT3+dtaPwfShippZdU8PaXapc6GBJth8HNoY562CHHcOuir3Fgc0lLoJx5WeiyHH8HOtOmoVxHh2CjMFvFkfX6iLo23yuexHfs//p0Jx/0HRc54Vf9q83qCY95KU8O+8hiqVqm8GodD9Y3NDTXp6+fLLL47q4HWGqclkATHsyf/H2pswyXFdSbqJfSMJklL3jNn8/x/1tp6eHs20WhJIgACxFoBnn7t/kQGIz8Q2e9UNgaiqzIy4ce9Z/PjxQ3IjHZJACFvQOZhlFjRYp5LY55qRMOkZUYG4lQADDIELBStYlyRqR/JUcKJBXnva2XfSBVk7+kewUbwX15DkYlWuVllGvSUAACAASURBVJURsCkdGPsRxetUCCqug+11nEWTygYOshYCEpLcPn6S8+csvlTV069k9asiQnyllwZhnAg5Nahob1FHLghuqC7nfsn3J2Blb47VynPPT5PbrjGvtf/PpFWgCoDo2bNnpd7euX357tvvjooIrRlQrZI43SUgqaAGNrhBuiMRKgznWJTMORxQBZjCe3Jtqg76WQZvnA/ei4pi/KtKfSefY2COr+V18Uer8nst7HESBSsvSdLW823ikR6xqPYtIJywG/vinBDq35MkUI2c6JCBnP09VEm4R8ViAgozS3A9zAcLJyqBG1D+6VMoxXxmtBbSp9+ROlLSTTqsdvIMWSd9EHYuFNrMP+tz5rUGuoJejbMIQGEGdX6z1X3ez6oMdkPNARMkzgt21Hm2XkPilVVoOTdJEiLgxnzqAtRJvBd3YVvwEVZTTQg5Z9iFzOmd6rVxQOxeRpsV2LEq277oAkZJ0j68z+tViTSu8l4Coo0VxVoj7hTV5FFOeS+v08o3a6lAFP5W0L52o6OU+Gy+zgmk8WJoe7NpscFv3h4J4jmOmp5Q1T8HNndkSudwt0ezax0K+/o9OQPSads6UxZI7MpplifPpGAFcWkrpGcqNL+vPfQ9tBUFqAqiURFNCxZ9nE9gEVwraLHVKS6UbZj4d7YnVX8H3k9oLsDIx2pPuMeNY3v2O4ez9vtefCJ+xHgG320xQp0BCwy8vol4NRWM9bSdzv1tbHY3tjeA9KpwYUu8bfLqeyWv2NiwhkMdoVVhqNuHWI4Ayhf3sjmW6eEe1V5RKgGV7LXHj/N+AUk2Uo3PTx9/wMz28RfQepPYUZXRxBINKI6Y+x9XCDeH8N0r5hD+SxLC+5yzNK5eLo/oC6OSRfJz687lE5TRKYwmAI+KaPm2N2lO7/xBBtIHITAQDe2+c4gYTh/DSzI4hJVD6nBlH3DRXpK5Vu1MOgLmLDDve1YhtIqcrfqQPJAMpMdtyoUEyaKhBB4dxFyqqP1HIj6WZRtQY1Q3gJkerAkz6Bgav3WuUNB0ECjQttGDDKSalFV4gM9+/vznfC4HSX5wBtLHiLaZOZSDGVhe04bvDljmc7iW9gUhRNF+OxUSc2+nQbwGJ2eDFdl1KJ0ROmgjMkEH7xWKxgbNYhwwTnyZVMVx+rU+giNZnqy7yadVmFQL1utABSA9Iunf+RjnJ0opYh4hFQLXNejmGo7mmg2MtXdn4g5HCX9IPPsplLwhna0QnZRmt46dnda+INYqe1c10KMS0L409lR62jZDq0hM+zsxGtJq3adJgqCJpdIFWlnFOnvFWn2ukQao4Lmm32fy6aEtoD5ow/sMdtRkd65A6hxTUfS5s9JM4howlvqZ53nv3nofJzU+MCP9KnDoh1Bz7prcPCxtlOqRAhZT7pQOitOJkmzmWXWIepxuxtIU7c4Z2L1X2bLAkWid5ypJIgnb+jG9dgNi3iPKp6DLEwPgZ56xJHPOVFzPGfch996+mtJjqUS8z1nkfRGS4ZlIXY2KasZOFKmuGEtpTrU3rUL2midatACBZ8d+4BrtvSJRaSJ0r2IA60XCRnFmksANXQ8VZIEq28EhvUm0NqPS0QABW1QM3lmxCsYiixqm+v4Boao3Ry8S+zfUsEPFrBRMexnisOcYeU+dnoGAdvtsq0MZXlCAwy4j41bmqNpnY9UhidyGrx/V99kXHXcDyjepOn77LSAWPaQGvVW5DeMka9rRGFLdeX9sgwAf1/Ly5S9TyOyZ13cQkB4o9uvXTVAnJpV1Wo9Phrivj6Yz8spqMFBk/7A3AHdKk6qapBRPASTn9RXM+RTUvQlsgRr+ptrq2oYSuwRGunFoWds7SdTSr4MEeRkDgDKOh3ANXM8D6FrAxmu5B9bZwNa5mvwuiR3BWKqSsyX23JJcdA5qe9D4/VJGHxzUOa6f6+J+ZQIIdkVZ81Sh0582umlgqF87kO9RI6VhR9xhc8hMxPQ1vNakVHBSv68708aYUJ9FQAq8jJK5M2oFQ7Ci9vt+gjPAoFT7Ml+P5KjzjgnCr0DObOpnwD9mDd4+RmRgN60uN9e4Dqa2shWbORo762NyV0C5FWn3RHzxKpuqDsc+RT0Yunep+AIEZxqzdinVrzF6ZBy1tfJK972e2SqlypARLLE/XDCNa5DtkuB3yWqrkX3mYcRMMdsZeton7GuAwVOMYnzVuLgJirTrAD+ngfehEpMITzn36mfK5mH7OSPWfnPWK3ZlYoSsC3uSc21vvxVBq8Nf+4mOdCpDiTNwxA5jdglwhEExLYrM4N0or46A6Hg4wVztEHuHNejokCrYKg6XuHQU5TBJomy6GZE7f0n+qIjt8wQ9CrqtBeXD+yRqVMBt1TmqglbT9jz1IX6ONEneN/f+HvG2v2/hMZEUfE7/5Luyo9zbCr3xDA87mHF1HaVU4KfMPr4yziqaIm/apzo2CmuIQv6rVy8DshvvYrvTtwsL0uHwDbDylcQ7rJCrGNoZ/OGaAKLcLyavYfYtTnG9jXuwuZ1D+64MlCnz23fqeeTMB8h98+aYZnDYltMe/X0J4cd3l7eojP7P/365effm8pAS4aebC+EkBuMhCcjDR5d3Hz5e3n74mOQwaDu9B2Tr9+9lhtQbHmbQCMrrk7iF4xtxBozgw8svL19efvnlxZpgTwkhDbrfoG4IyttAxMXkAXOzlTo/f7Wn4hrwI4tf1R+uo9XJvobFUeq6FYf1Bh7qWg3G+WPCRfLRAOg6kNVRD0EKNp/PoIzPqSLYvYjm8FoTGJGr9rfcpIry5z//OYcIaiwHkvvAyfo+HURJr0zpRQSw7WmpBHkTqVYfcXpWV1jrVFMz5LaBzbNnP8WJcT3SFrjuVG+pCu6AY9z5nQbGpWqoQMm68t683vfnwIR+M5SC9Ql1LPSvIptcK/fCtYPCEWQgptCA7nGD7k/SeItU8uzz50GFDghAGkw22W6wzMiFyvq2h4l+U8CBqywzv8/3VAk0wU9lds3qUafafKMEUVzTErig16EfigYiqvBd1ohnFUVJklnW8POnK7VqvW2875ma6PseSfmoS3yuTjBGbt/XqUqpOCNbOg5+JtjiTCrXKp/jbML0orVyI52ESgRGhNdlVEHovp1J1MbpBgqgojgWg+1Q/jazUUS1QVMTTteFqsGBWC65PVf8vD+CbWdJ4VS8N343vYEP7udcW50LInvv3uVJZgk18ZNixb+lnbJPzs5ZIaCgzktUqPw0qfxwBDkOeGU9pCUluJ2Km6yDoohT3BzqF8GmGXg+r+MCJoe9ZEUn28pxhVPsPc6ZGs2T1xMgcp855+8rzpARKKF5XfstEiruGjrqQeZBr8c/qUYyW4lqVs5o0XieswCOFBavo7TRiqX4e6lEhh7bfjjen+dotR2H+uKFCG7BAfZQBlGvD/Gc5GP7SfB5z9o1aLut4p//kMT95a9/jdACgmIkmgExEggXecaJYr+oPiQRS5L2bqMxmsSEUbJzzzO2ZxBhG3toCaIi8nM6M1JwQkveuAUrmp0PWspxxu+sz5X341yUWltWCvu651Zg8tblDz/+mL1rclc16s26NNgcuu5ZZM0RgkhP+wn95tzzfZLC5z//HBuaoOZUybiegw6N9j3dr1/06oz6jr0LAAONaewbA6KwTFbxY91IhliL754+jd1M0LX+oaQwaZvooHoSKCtMoby/J9Bs0sifALu0UuwepdgpOsWaORpB2mCqGpvhZoKd5G/UfM6USWEpvwXuDNrtIxJIktrJOWSv8dy/f/r06PlV4bCiFvVD+DuAAyvTgte8Nmdyytn2fNZH9bypFZSkgIHjUCqhR95GaOTb9HvLMrDqmfgBuvp8JX1aiFjhS9krqZR++pj+LWm4BWmdR1o1cmIoz3baY6BYLkHIvqbajl0ehTSB83pLiRszwH1Avj4csBNwBHDjKqhDHFP6pqwMrj9V+IzKaWEAUIHnRVU/LRkBSRjpUoXaJIuzkY4yg9UhS6UJ0O7h1HKT8SVTncz5NDElqZcdNmXJtHOMPsp7SRvkeyQprDHvQXL5/OfnuR/7BtlDrge+lddm+LvJ6vrwPHPa8yMhmbow9ytrw30BgMTnApAJaCu+wvfYR/gVfCbXccw0XBLEZ0Qxe/2CVWa+nddwL9hs7Aj2hL3HXk1r1kbG8azZj0m4I/rFbFEqzp/GWkOkpvFmqOYr6BSg3DB2mDBvXh/JmTbISj5n0z1+UPA3E1ZF48SxExS0Ysvrw9CbQKD5BfaXs/nsp2djTPH8HuSZkBAi9nVQejfLG0YDP091nr12Glf0/Q/f54xX+KZKs3yG0xN4rvysCeHtxFS2svE+6Z8duCAbgOcMG6P+rPGugFGZTgWljzgEhl7YfC0+qLyas00R5B/2EJ4oo//+p3+9fPrw9vLw3p3L7c/rnwC5Thn98eU9gd4NCz5RhUnpR9I7KqNQF6BmgvjDbx6FBcR6DZ2dTVW6Rkrd6yPESdRI1MAc9IgNaa1qZVHzv/8qVTXzvqYuFzGX9YhEaXSy31cq3QbznoI31SljgI5ewCYqZuJeXw7xNonBPb8j1YIETQS/RrL0K96XL4VERPOvTqC0iiQ8VHjWF1dEgp+1EilCmWrE0IpUtUCZJkscmhZN1LduX35+/nOugWs8J4RBwd9Vsc+DLvKv8dJQc79cPwZOmqfBq68xIbSKcpTkV604DpDqIKPH4iRZO9HM9hhAixwFY/0zB9qpqMfU4kxcg+gMFFC5UoqDohSiZFUuo+rWGU3sTYUpSGAjsTzqkf1RrKG9NHlmQ6xxriQRCQwXxIg4yUvHgZ455GeDFyrl1MjOFaIgaTR6P6wMM9dpOU303QQrScYEcqS4WnlzT1llN2E6UzVzPaMv8N9JygYQuMfPFQgrAyYRBAxWREK3mxFyb1sNPDtA94eG0fdK4juRg8zzmxDJ9bPKYHC+kuuXQI9k6lzJH6Leik8rVqmWxbg+zH5mXanANyCsGmWpc/cCthRBL0WDtUhQ87DVje4vgKhWZUSCpYmbhMYhWUGeoA3XW9rhrfQ7YrTtrWzQM1v44GEcs79LQC5Vjd85VPtOKok+89iHVWJD/xpSLoUq8zpxthtcncQuIiOPh7R2D16Tvw7nTcVhVSz7/8qCaKWtAaKDhT+GhkPSJ22XBMxe7gYzDewqcFO7Gzv4RULIqIZfw65o31sDXNsLpHiSiGCkImCwJvzunY4d0p6HBjrmQPYsoMDYEN3zVTpk/ULTavh29Ii3qr2xHCdKFJ9pIMcrDP6zT9djw15j/xzjNbYnr9Wq9sp0DTrLUcGV45xstmSoRVPjdkYo13+0AkSBEWn5CkfY9y5glIrQGANcEx/sjFPPfpLFJQ0FED9NWbrVuCYxPTui5rzmrLh4PsfZfwtqVIrUB6EyiggG78NrBMT4jIBv87VhESHGNE0D+8Y5S6xjKmH477SRdAh8lKXHxhDs1f90pFXB4YAEuxGffZ7rWBb8jmdP2xl6Vg3c5dPnVo9kvjg6JWckyuQDoc8J4VoatD+pns8389mAi6n+IVoy0NT2CUBRgU9HUsXmve3IKtYJeyeDCDAwjCOAgATvAK3oDVRLQZDYiqQzLPk+62a13Wts9a0MB6mXxhBh00wFlDOLzZEZoo5B7BK9aABW9gGHTVPhQuwRa0ly2+fY6gx+/rtvvz0Es3I2lsB6HQGzJghmFU5ATRooZ4UzRCDvHL36pbux7dp67on34N+p/g3IOPb/+exv9q8+L4d5FfDa5c5WPFdw8TkqNksL5He5Tn3L+bNYd0ekhZY7LYTEojA8HPVyqk6FWkp712zj+d7O9hTqMX4hgDWj4Bh9o+I944+mS2DlTuVi7Z0MPGOdgrV8dsf0aIus9HM9+L/zwPskjQHaLkngsNEC2vbp8z7eQ8/lZvFurAagkBoG/C7vx74B0FO/oVX4Apy8nrYR2xrsz7ba21am+n59lNVZvkeCzrXKWDjGS8kSnDCdtoL3imDhWnkE2XmeySU2wF6BmADOU7a2wijge4g8rWB15Cf47P9MQvjn//U/Lp8+vLs8fnDvcudSYYiPH0pvo0LIYHr+VDSGn1FFvFxupY+w6lP8jD8JtDEOy9ihmebmNkbC7DUKbUkcQWMondN8f5394s1Ymj/mQR2OuImElIrybUtnqhzr+6OvSrS7pe5J8M8IuXG5RgNd0B7llFuZqcIjG5lF7yZuktr3rFOsItaCUtDi16+DNOicvV7+VlmM9+dzQRRiRMn6MxsOR3ZNkDUUVbWqqhkJb/tLoIG1MZv3ZoMi6Y1xB5mzLyjzDcd91rDF2KwiyvtkCOaEPNxoucagglUdzee968gB1cv4edUPe+gyj4V5b6PVRio4oyTuB32SthdBgPTxNOhSfcpKcZC3IZQKBYi+G0BVkpp1KZ2B9+J3fE78XXra5oWtpzMznD5Aj6LJF+nlz6k6gAYZ4EhpjSPc7DXnRPL5UrLwUQYwPE8DGIM0AQOTeOk9ig4lqT99Sf2xN0H1vATjo7zEqO6PyRP7/uiFmdol7811EICGrrMky73C/u3zYM1KJ+Ee6P2KUMvURLk8Ptv+MgAeDCufGeeKaid7eONWSgPGAdQGBHhZn5y3muCNZGaJYECliC21V1KaZPTqNtzVfedgZBBKnJYJvkIu2KZWtYewTz1VdBwnF4Tu9es4CRyoCRSfbx+P/c4RqsrQ66omKlGuo/dZsS7cp8/JdeY8pZd29oMgj+eX1+X5XwPqrPUce6o/EzJIBe3tm/YkZ0ZdhxvnGQ/lPgK6zWTU7rC/ryqjnbGVnqUJEXktoS8qprTZjp2Z2kqwe5l9RDWvdJhWNwo4UHmsOIk2uQO1Qfyhn0MdrYIre4uAz8AfW+uMwsxAPJKuKkIbpGTY8Oht3IfBCmgr6xtBAHqzQ+2tEEEqZevh++67pwcbIsn4QDOegeBNnXDPpUklARifnX7O0eVjj9Ob1/vDFhKIKE2uHTVwMLC2Z9j3r40sNamBede0AdQ1oZe23f1x91B0zhmaQh+BhT2n9hCbTHr2Eszt80S9OcDcB0mHQaa9LLGpszfSy5W8D+UwPrQ2nuu9VvRK/07VaQCKog9cQ8CAVSzwl/aTyT7RNtrXY5DFtZsoc0YSPKtGPo2Bfq/04fjpUMlKgZbyK3iWClASs7YQsBcS+K1VxaTRdchzPbEfeD17TZtpslz1xga3Bp957Skh9HN7vjbbchRwPs8KbsHmJjnaeUVqYjNSXSxd1PcvIFkqKO+Dv3NYdyvR7cdTZdQRFwG5xnxKBfzz54IYtAtMVVwAKAyRzKNuS0ISgYBcAHGx3h1Wvkp68qP1gGCXuC6+2HuqZvZ+yl5RmdJ9Yv9aqu1TpzUWc58Y4JetVMVpFUZZf8f6EJ/hh7GNAn8KidkfZhyqjQ3jYaIjns0kFTlT2IDGGiQ50QmY6i3ngOdm4UCA48zMONtx1jOVqydPugembKxNOf/tyCOqx/hE9iu2Kfe8mcv6C4XLHC2BzTEhZN2wX9h2/Tffy/gc2isYhTHV6XOMyOaHvcFzwCe4Z2UnULHlfrR3rql26Kx0zDnG11qAYM8WcLgqqBpnWb1OnD8mFDEKuy7U/p27JlKl/2a01vsy6fi5FbdWedu7VyCzOiQ5Y0uCBRWTnBtXDsEjjiKGTXIbv0C89DA5gH46SWUq1m2lCeNhIn/cd2KoE93zrHZ6jOIDqBwILTW2uUr9syOXct7+s6IyJISXm/eXJ4/uX0J8AQmCvpQg7fblHhW8R48vd+DQQiUko90Q8HckL6B2HPaUmwmGCfKYWziZ7yEZCewPQZkmhJ2rA/2vxqLIxhqhpyxXFIAB26VGBWWip/GEIkstTUPs+PNB42bkMWDtWwC5bC+jB49NEYWnVP6mirjmavnVpbkUCRWi0ghyHaGXffiQIDp0zU8fL3/7698u//Y//+3yxz/88UJZ2X48jLOIGhuCTRVqymSjE9Qr4X6/1JlshPVgRjXwTh1pqW1tfGUj8hkmiqngTjlQ5FrKZ64XsYvQpDrnqglhEcIcvlRtobpuLh1DwMfHTjJGArGG4LNhY3ODSieQmCIir5PzTx8RaBzGLU4fanKGV99tVWa0AwKaVE/mUAQJNPytNlc1LtUYh5dOaTaUq7ut3GiIqGjE6Gc2F6put4PqEJwnsRn9Q+GKJG5Lbt1vvJ8UJ4zg3wv1N+SSlnUIKK2CmeRpdM8D3VrfWilt7VPEcLBmGjZpoefAIoHEh/YL8L4JbPc5ol4kG5xZkCveK0kWgd8owippZV1XGeUaSPCUBbfCy3uGyvW44ykcxGog2qDotCId3XXQgDiP7LcASatGashI1KATS5vTULNXfd88vwEw+fxVmFTTO1Mq0wv9+FH2h04jydLEV7hO+yJ//PHHGH8c4dH3mOD19jGeIvtyTpl9R/DF+0vdODuNs9CFKKqBQPbG5pUpy80ZiDroJLi5Xp+3QYrouRVIgzHey4BDwR5eKyWcn+Us32mlOQ4NoZnN+ewohqpBJ1CLenN7KxLwzs5aLeVn0ogIENMfvB5Xe20yGHhBvoORcx1JuqtWyffxB6DwqQYuiDpXWw4k+aS0qZMrwHE7wF+r7K0S2yvUZ36T54dNskLAZ2e498QlmljeSyBAAFGUuX3ZBcBanbKnmWfUyv1EJBj9EBpYmS7cH72o7FX7muxFc33PgFyotgvMWXuDzUPSPkF+ZyMegNLOGOtzBsw887VAFWP5+nVW8O2V1W7k+auaG99/3Qva76gbvi9gJO1TAML9mkQt6pA9twYuJpjpO77/ID6A82uSFDB3lL7sPXtzT3Qwq1JByk/9cVYmqvq4DmqYLZvvFnXUCTx5HpyL57k+fKQVUHqK1xeUZHd9PCazMilMphLDbA9yHQU0xlz4Kun6OiG0l9x+Ms+0Q+0P9sOl2gmp5oaZhQhfB3SzZufkXbaV4KKgEaBK/MzGnSRIXiWI1/geqlb6fK7JX9fe6o76CRHHmAJv916HfjfBW4+08c4D+rWa5ESMDVApo1BawSpbI+9Sf7Lzb7IJaMCacYYbn1TA6irW0aBYkCUVrs/t8de+WG2037JVx87h44zot2XwaLNDwdwMau8zlWZAqrSjFEQy1jqqSRNDi0Dfq19zzllv40f2qGBbgvgxT/xebOTOU2OL9n3Xbne8B+uZajBzXddraH8fNrrjwfs+Uuyx5SQtxk+2rWiTAQKJmQWGjY2MF1Q1TmzwuHG046/00cTiVHO1AWc2gTZRX6zdsmJvjMP3HR9hfJzWCsC5UNJR0a5faStBtTZY49i4jfIybuTzrN5z79rkxCOXsrMCWBPfb0SI6y+QHe0MW3M2NUD9j+QY6wNugtpKONeILyE2DhCgSvBshclg/D7+7QkzatvnT4HHwk+Emb6/tkZ4zpOoOh4n7MHfrTL67oKozP/+079eLh/fX548vBfaKAfkFfz3N+8u72kCf/LN5QF0QSoso0zeBzmaE41oQpoz75BNtdROZkpSuBkpHc7bEvkXlNFUdIqqdrRDnTOILl/ffENQygaD818OLo6Xz8AISGeyybSc/3Jszw+KDVkOdWcLci2Zk/KhKpZFxa0elmbCw9JJBGlehcTg9KC9gnDl/T7k2tJ4fedOOO9/+tOfLqLRef2SXhuxRRu6eXl2V3psDuRoIxxIDJ/JjUaCvz10oDcYJecHsn5xmtAsNwYjKPE4+1x/lEFRJx1lIwn1UGCeS4KscZVBP0xYSrFrxVSFqWzCJWDnpM177DwyRVmuFRZeJzppAzrPJlXCVGv7LE3qAhAM8UqCM7U7aXH203D/5+sN0rr+q1CSRgvBgIhmVbWrFYaDsjAqyPzTIerDfeW6D0W0Oj2duYGrB5XfV0RCAOBwPBMj8rlqgJIQQhnagNUgQEka63wMmnTaOpIDvVLxl0G20CdOTeOsO8Y960IAs9/FUYSWOTROdDBJymkeok6aPRbqw1B6ET/fz3k8rSLQ/8HA69Jxgl4ucKRfjt7a9LVMOCVOb9VbPq+BUBMcAR1pfQTlDR5WwV+/iUmSDqyqdUXndEZIaXMOXv7yssn4lPjYr4A8nB97lUIxpvfy/v1UlLEnhyDA1rc9t53hpoPNOlF9XWDpuvF+7KMk9aPKNyFkL64/cHT6gmNdA76y19MvXUGoUCgnjhCnvFEgx6zL9VbyHqL5Oj2BoCS7EVkoQFc7wj1enwv7hntnrc5osGfOs8PjKCujf7SdOuvDOds7yVnGmW8vXvtDOctL0gby2Xd99P7OeXutUtVICANCDBkG/GFtpf5T0YxAzgCGnqFWYJP0rUITG5+h3RsthL/CTwxEMgjj8LgmJjapTrxGVKZBAMEBPiUCYhsRYmKVAOZuhZ8Aw4osF8RpEbnMgICUCyJM8g1MFeQgyL7aX1W7a6cCtEy6XJvP9bKnGDF0VtlljQtMtq9bqqXBh8CZgVrobAMQA6CdZtbZG6jyqDaLz5ZOyppwjap88jvajSTBU3mWGsea8WyggZHEZ71mx6ki2aujWESqQ6NetvJCglOGCX/cLxHXQV/Avr9RVuNrNp7l67EfpRP33LIOCvQErF3VQaC5z7yPtr2SpzELnyrqVSCoVTb+n4QCGxkK7ISVBGdliHBWoEVDiz9XfwVFtO2hxw441VcexsUZv4vFovQ6hpH99wLB0qEPgHCVmlTRNrrCfcv7831GOwEcA3wYv1n5V8xlKWEuSV/PvVZ6v1XHqCa/baJnMgHYlXhvATvPz5jEQeNSLjMrdfTUVqtvJUk9FHNH50v70ajeXk8SjgG8JgmHvzv1eRsT8LoKTL0NE4nPU2+AQB9bIl31XCni9bZ7fD1Kytm5R7w3Sip+zyTPfc1a6cN59tgp7WN8TsDC0sZVWA3TYn3mjpBoFZrKcitVOT9L0CtQxv7sQ8OXhmW3olFB+va6Ok6Ezz0S7/X5G1+7cEU82AAAIABJREFUx1r5os+6sUZADCqJ5ANjL8p2yczXzYI2ZrbQIl2X54sN8HezVtjlFBR2PSdWRNbwBCYn1rAgIBvrVNU/igY7UNpci0fxBfMdAuQ+gwjKTWOAkWLcH/uGvMyxP8QYtkZYeJGyX2Z1/UOAvd9FGf384fIeldH/8S+XTzdvL08e3r189+TR5f7d+21o/PX15Q0z+5Asj7T8h3QRsoiPNzz37WZ7tCoHEvQ5ZX4USG9PiRRDD5WHpO63KKP37m5u11Q9ORA6Fhvwo2AIukRTNRLxt+/k/Uwigxh9+pR5bHngk+w+o+jYC6WwX7+pHD5fIjulk7RPz0AxTurSfgS+roGOaOb6IU8BBr9TSeWbVmWWUGBkGtC3kT+BwJAzNyEnCNRChIMDzL1haHnIVWRtfx0bvMF7q5esSUvYbeDXKfPvOJXJMx/G6dxoVji4vUGbYVL1sfWebP5TTW7/VweX+xvtSjofFY+qL5VuJdJ6rR71s4KarBraZKhJqMFjAqoJ+Vix5Bwe/OqU/JtcBDVeIKIAjQGUVbUYbWZlBnXul/PjuB8MZGaILUBNtQRxpNNQbZu/TWS55rPCmUbDBFY6jEmtQaKOt8aVnpP2yJSa2uSZdQzVb/tVuo7KU+kjOag57e3xc/ukGjw5HzPBJg3Qm/skzZH14rUY3IwXyEiTm6B6OYN5n8rA18kWaeSzeA+b/qVRtgrYfej+N/CzyozTt/IYOjHrjCIhSfVUTLmHUGEY8LvKOa9P4vgeGuyrBNqifUdvx6inBA5ca+5zzAGrwTxj9zz3yL3zfqrhpqdmSHB7em9l3aSE8p4gdHz1/LZabeM/PydpoTLBa7M/EeR41H4eRViwEbFDJ0pZuQqtPosMa4vqmAoekaRxRtPXQ69QZmtexwr0HjfUfdLqfM8ZUglo1n/K+4uSJim8e+fy/VNmwvL70EKvPZpWFFIlWLVGGo7BhxUcKS8ms+x3KrJcZwLUzepin7LeiG1ZafvbX//aBORu6b95TusRU2ggdPNVYxr09T2T2CONvj526fVcV0RP3ryJD2DvQXVi73BNRyXYQDiVuYamfLEHAPtaDX14+ac//jFBCfs5Z25VO/5bQIf7RFCMYJ5eKuwVZ4U9L/pr0iylmHPNtVccovtHYJXKAGvSkRsLhE/IMGvF/uO5sQasrcJIBo6cWZ55BaVK9cPesG5/+9vfDhofz4N1J+GFuvXzTz+133J901ZbeT9nndrrWntTyibXGRDqyZMAvVYd8rPtd6vFPOMk0W87k481icjUxNIceu0zYwVQ+Xvx4sVReUkQfRLSYb35He6P62Ptcw4njX94ttGueP1LRgFtDAV+mD9ROU5CUzaQFVGS74yKgI0UBsWH2EXWknuJCMoA49jk3bdovgBwwYL2qglMeqZqS5WTL0OHfWKv+/EcV/1nffBnEaY7KY8KOiThTh+7fbKA8Ij8kci14oJIlEwm7zn0uVXRYiMXM0QBctRL46UAX+/e594j//+eZK69cZzVs1ZBAIGJWCksxXPiPZIEWjkbXZz7yyixV68O0JTroWXm+++JwSYcZ8/XSfafAJuzUUCufZaJWYj31ppj6xAJ0vc//HAI/LR6WCVO9vM//dM/HX6AWDeA5j7rAIV4ptvLGBQANSpHSfDn36Rwd23a6iD9kPvi9zmPfAnC8nuHv12/KXs89Mn5aAfW//LiRXwuVSlsH/aBvYwNDPMPwDbspVKOeR6N82qz2G/XnmVm5D3IfYTuufEW2sCcTYpGCK28eZMcAPuSOavffptzwvcEgPlc1r8gN/abeKgFDc6TzCzuTcGbaH5s3AjXJhB3sGnS81pwJmyEtWdhP+NX5nP5Odcb4Zj5jfjO+V+ruYIrBdNKkT+UkVHrT+98K8hcL6/D7iSucHb2qQfz6Cs9ev3r8wX6uD72HfeGKKczU49i1wk0jkDfaPRnexHP9bsSwpt3lzeojP7bf7+8e/PycvfWx8sP31E+fnx5/xZ6FL2Any+fCdwJFpLs3clICvngoYyGO34vMwgRlIlKFtWtKRaFIvS2myKIwDGDkACjyK/oik5GIZnIy69njfBW+eZSGa/jD5xL0rEF95OQShkVGWr/RznIogft1yuKysbCsFn5SAC7uYMmGAnKNgheg25pnvfIQfz8OcicQhdW0lJCjhpeJXaj+DeDfqiUWXUaxZKNd9BWbt1OMsxDzzVDzzhk6RsUFPlDHneUggXRSUQ3j/CggIyiqrE/V1Tt91qe+AVVCeecwz/ZfQPV9BWOxiPSZfCRdbEnZs6jVYAmhE3MRg9ZZTNJJdx/qpo4jqP6Vjlr7kNjUNGD60Bi6SDO+zKwbg9ln6HzjQzGNSJcz9fCKEn+1uRsdSF9GkOVU8k9UyWX7Tk6oJXhjjBJcLeqSejWG3WR6kNU6lqd9vN4Kz5HZDiBwyhMJiodWlvFUFHBxq+KrdS4xwCCNm1fnIMhleMyZwlq4aqBXMdZUEFj4zVg/EQbPUuifUcyM5EEE1ibv/PMNYZbM3tjrslqqTEOgpZ+ksB7ym5BSZ3xOHtinyb3cYAgQ+5F1L2XKp618pzEPZWxBl4m09Lvao8K7vBMD/GHzX+y6oIzsPJ8vtbQmOgN+YbRCfSA0VPQ+UIGROdeiYNuuOpQnNR6286Kb6nMrgrBc42QzoCNnPkJDyh2lepjKNsd6h7hqwkTKOARKv3W2eqeiYt738RHp2ujvFUPekGsQlrxsZ9O6lCw1w6xbf/N9ksU8I5qbWnnIroKQCR4CrBWlsYRiIb+XDCBdSUg93lhg0sDLcWaM/jkSdWPM+vpNFdLuxRA+HIrQceL589H13uQAK0BXAMZx30kuJoqdM7v9gzf43oDMg6Uy/PZM71y0KHuduyFgJv7iWsmGaSf59zHV6CrdCcQZGfVBmUfA4e9jp3hnLPejjJy/zj/zyp1BTpQdXwUPw5t6QuAbUmw+yEVA6TW6UFKe0OrvuegzLmF8Uubr8bvZW+t8iDl3l44hXGOitxG7zRJuiq5puLxoIq29eHrYx4N1RE5+G3ZPAZwmTs26l6ud4JZBKskRtx7zswD1BW/OfZTfMaSuPZZP2j/2IZws3MyTzdVkvaEal/sQSMBE7SNKMWA47ATrNCszcL1577PPWJJajYDNdVtWnwmHHOMTdmcPt5fv0zCIMW1wGvBoVY1Os8zIOlEtxTJ61lrvMHvirIKzhqn8O/M5YUq/KaAa1kCFeJpBbmAS2xylJ3d/53JKQ2R90qf66NHARa4fxIn4ySeDSAKqsGtuLQv069z72b3W6tBEVu5ElVjM7g+gnliTauHxiu8D/aX9Yqq8YlufdjGA3WuLy5wXJ9ybvPwPQWTjzjhBAKxXtjq755+l1sJY2NCQwoCsb8CzGxGYNqQZHzQkjNxtbOSvoAgv6f/SKw6miTnDdoiF1/K4+v6qlV6rXI6EsdE1PflWvDdJN9hwiCyCJBPrDLQ+mDHXVH6/Mw9uNPSOHGVL/uY08Zx2p/27eHnOK8BXKYrkYT0229i+wCPjprIrUuuC9CJhLDq8rCIGpsqNqiojLOIYzcAhSZ+gy/HRsafZj5rha9Cw17/Z3zQGAznxC3/vap3GFDQ3z9fjvYinqv7ysIH3/OZhUExGnjyguQGZbP844Tw84fL5ebt5deXHTvx+uXPURr98ek3oUhdEj92+PwHAgIqFwS1tzuXjkph+lSgXm34IwIyTeRIIHfAR7mJqEyk+jcEVpXRUUZV8+KgkwRWIKQUI2vPFRho43Z7KtrjwkYkIUyilSSiQ6HZfCwWhqZUCQLuIu5S5ZLxw4/+8D7iBocKlop82XwbGH/0zIkONZDg8+z/C6IzkY1slg1ITb/KxHXYiJFTXqWPjdCN3/dt8nbnUHZKmX/0FCipVgdNNMMRHwXuXIJmI1ddjwHA77Ie8qnluvuZMUBJEBvU8J6ifl/0EqwMHxndie0Y/JeO6dyj0hp11qJN9vt9UcWaaqtVzWzkGWAOL9fIQUP5SqdDkMT6WQ1pr2QpgAUYmqCJovmzDnxtT07EdtZTaDAURJZZjDb8b+Yc1+QMKdEbriVo86lXxv3mMzW54TodoWBFMM72PRWK0m9T1R411sqUAQ0GhzPEfk1yA3I3ava136KUIgP2c4KdpHLqqIdn/Oo/VMWUnuq50dim0mzSAKXCnq9TQBjUOElIe3G5jyqDUQlpwAf62qSr/P+jUr5h3RGV2Qwz9iX3y3PqWJMq42aG5wRpcAg6rzjUKLNdjTTIZ9ZtDeWifdyP/XM5f1NHZQ8QaDsQ2F48fh90k9ez/3EcnJUILq3Xk/vjdTzvUBlXYcx9g0pOwIV///DDD0E+OXcJaiZNzbrhnAju0iM8afYmhk1SpQOZSCpExdrhvHB8Z2GJozqamXStGkZsYr1E/H6qJbOXVFJCm20WlGuUemOlKtTLPSsQX4J81pOAmuDNvXxQhGGKIEQ0+jM/N+gV/OAZZI7XkoLY+4Fy2pIosU0IK8JnD+7HfnOerXoRoLVC/SnrWntCIFKbcQ7gra4QXJIUCmqc6fs9Kg1Y2Q+sT4fd9zmzudgPBLsg2xXY6HgUe4ocHQTazp7UV/BcC0a2b/MQFUkgszEZHzqr61xpa0Bc4SdpVG2D+LC+7AcHjU5gJpVd+pZQ7UwVoT3Fhzz5qU9RO1K2DQg6/bKtvsa+pko0uvjGK/DeMnw4I1wbq/YDYzUmwiWNmfev8NOjgzHD9aeffZWiCIQtqKXSxho4zoign73G987+RXGMUIZPM1ArrPIg55MKb+zZkh/RfOwL/vmo1rNeEUOj2tpRGoKDZzEcQUSuvUJrVZJlXbUBSXgnIqGPYj/xTMuC6L1nP6wCGfbJrVas7De3Ohtg+KaUVAXdQu1dwB0q4lRBc83za87d43v2ucJaCNNm7BzBa0XjuC7W5uWrlznXzgHFl5KkYGsc/ZHq4mKaBrFUhm8lruQasi/S7rN+tgn6CSx7Nj1f7HM+3xELBbCJjx6lOqUwGD/ns1rxKviqTyW2a48xwEzHJiRWgIWzQetcc8Tb6D2nfyxV01tRNlbFlvjhmgB0zAxniM8sQDxROyuoAX6nmIovpD0n1/C+7QHp5evcaK4lKqmLJ1Ic2fgjK37sJdYRPxfQTrBzmgAR4DlUXcseSItDKLwVI7IgIDAoW8248xBoy7iL9sJG82AifAWTN15l/iPxe1pyKs53ppT3HJb1w3PDDuTsLw5XcInkjb2pP7WKyX1SyeS9+eIeU/i5fy/XlPEua53IiBX8ZvbMh5xlWQKxTVPbJcmHsWGCxd+hYD755mCssBc8j/gFbLkMR1lf3IOgkqI73G9bNCoQE6DAxOykSF1ApEw+CwS5jo3ASM9+BB1bvZfGyvNjLUjMaXHh82FMqbxqMngkyb8rIbzQd3JzuXn18+Vf/5//4/L+7avL/TufL988fnB5cO/B5eb9TZLCC0EffF8CHpKwwCaUIBtgnhPCu1MKvfm4eVlUdZalBjHaoFTL7aGT5QAtYx7aZEJYcQx5uq0KFUXqnzYQO+eryd6Vptihmh7eLGhGLVQpKQll+gTbM2dlK05784oSRK+vsAmFDaRNEnMtQ9SNF9gM/G6cbmhinadzJKbQmd6+y3U6r0eUwIpfnCiiD8yvGcKXxMA+uo2YMLlzA+jAPdj27FkxUhQiFYr1UORno6gYCCX02WeFm71KiVUWnln7llpxOioHoxjwvRj19SryugY6GzGxZKsViiYNooJnCmQoTGsOTnK7Abqh5p348emRXJWte2JqUkPdk4BJa6OCEN77VUEwQXyu98PxXKz68L7pa1yPiffs3mgg0P4Tk8rBXsecuoP2NyEVroffxYmzF47+rjkFlVV1WgYgCjrkOW0IuuvqelhJxRholE2q7PE70P0IEbRaCBX0QAqX1IfSudmS3B+vy56ckTMhs09Jo6cBZA87FiZn3NEL6zUUSEjCt+DNhD+AyJPHnee5/cjvmUzIuednBhIJ/qZkmkRnf3jPBCZbM2wCQV5p1KUYCkLwN9+nIpBE8wQ0sFc1unEWJFbrJUxQNDEmEj/R3GOfTiWV9+ceQgfbkGqu00rycYYnbmXS5pky+FE4qEhrWQ1SyK0SdHZqbVB+9q40Sp7DUS2L4FAraJnDuip4qg5zwNqn7NP1y7YPu7bOqoHPOPbh5iYgHesnhZbrat8OrIfOXgLZturH67HPPz17lmcuuIUNCGKaPtjXBfvWYyZIwftGifDXX2M7ob1VEbrn0j9d51aTeA3r6zNxn+XZMWYns8I2RuM0v2zN3rGRJhWiwFKks48nPa9/sUKfddhYgFIl++X71abWrvJank/pngi5BB8/ggz2rv7TZ5KkOL1lVepTHTqJx+xfP6ttBnyeasn2jYYiP5o0oKIBqz3esSmrqIfy+x6f1nmSBNOsR+hbEXm5XH784cdcZxREh5RrS3N9a81oTzFAxLVC1sD8kuCOdY3Y2NR+SQhLh62qNO/N5/NZ7adDQGzre5sqXXva7MOR/ZDA7kGreoA2JnH6Tu6n1Psma1a89+CqpLw/ny9ljpB4sF7pLY2Po6rTZESbb69c90/VICM1fxq5wWdIrec52BbC52nb3If2IQe0cYbx/OM5IXTPRWTllAB1FigVl/WEMYcOoZCpsvNM+cJ2Wf1T0CsV7ykbu+gG3Lze/ugC3ACKUE2vYziML36LcYEN05awltgPNiV7IUE6gjTzFWEJjEatcB2qm63MNok7VM7XPxx/PurtF+txuXV5EapelZ1loShIxfu0Clm2Fl9UmWQM4Bu5Pnt7sbHGoTm3DI6fnc34tLUBCdwoWpbPmfBfGAMTlEkP2xe9xY2BOb+xHTBoAob+fULYpL8iNFKx408jDjRV3kupllCHq/7dOZidud2eaL5vLOoZMBnntQFxQxV/fDCWMgOZESqPHx8zHZ+/YJ2hsPZ6WMM8FyiXXyWE7HMTtnMslHM7MckAGC9fxv7RTxttjdlUAWD9GfGPcXPi+o1psiUi7KDNItYmnBM5bZnshbx+c3CjmzDRHq61dORrDBvwa8Uu/tsiEvRQabyyKIx1rLhyjybIJpAREcv13jp68f9xhfCcEP7L/3m5effr5dGDO5dvHt1PDyGU0c8fP19uUUYHNYZSFVGZGl5URhGQCTJtH0oGHcOj/XT5sM3GnMIs3Ob41Ii0AtQm7gaN3ujfVQgT1B8mfU5zvX4fN3jZZCkzRh6Ux7tA2yDXpKANzDVIGQodAZiinVynyYtoirTAVD1Wybpu+lJvzoISJpb2dpS3fHXuJn3pI8JxnnoPDbwSTBwzrAiu6pBF1L0Xk7FQrabqpfS+xsseCzYZ6N617+ZegoWi1x0QG7RpzeBWH7P5J5NvsCNSL4prs7viL1J/bDyXcsdnJbClEnoMme/3vHeTw6zp7stANIj/kvcarPZkYREdqOramEAX0VtD+Y19CE0i7t2n0rCZPEvO5PCfDVuSVBrjT+qvR/Vt1riAwah8M9BfPttSY3hScs65h1STRzngPVgLDLqOoQbuKiDT6ptUxlFtuZdVduzjyr6bMFLBifbBYij4Xa8jQXga5V8d/WfHvaTpuz2yOvrw+AfSGMRJlcJA6/iyN7ERqy4ZgLAmvJ/rzHUaaEmX8fOdW5e+ySnFUpE7N5uH7rNA2epZKUilibm34ris8SxosUotolkVulbFrDz7M4ETlfWidLoE8UjGR7HiGenQg9KtD8J1M9E8PwOTVxFD51AlOJkaHTaUoFEJbu5TxbeghqsURdhpSLZ9H6LG7Re6u7NfpVdHtrhevNdBKWavnOZPpU954h+qx56DIavd3Ovz589HqWIEQgEwR/PYp8tn2Q/r5/K6JGVT/BMpZx0DoEwqnGtMNTjzuz5e3t9chY1YM+xSks7jfBWNjV0anTBBcmbGtX+X16TqMZT2AJNOKG7O7/q0Y6dnX6AY6aqscmUfLVGpTYLW20oRvtPKoMwQ7Ur/rtJmRSM6yzR7baAXe4SzGxtxCnTs5SmowqxGBBy6P0jcaufbG2SfrD1Ykcwfpb+QawMy1znJ9GiUJoTS9RPI0IvF2g+8KUjDDNwnuUYTkABtU7tN7+XEoLifjuvoPlMhlevQL573WOzhaFYyNgRfuV9VbwXuRNuxObn/9bHy/vw7wMK79wdro1Tk0iYF9qS/mnByr74XFeNQXdPH2hnKBKOsP/albJ6OLhGYE+ROP132JvuoVFsrL+oa9N9XWqXXx+cb62B3fSYyXdh7AZ6SqL6fQq5V4o7+ikrnwNPSt7smvG9AiGM8RCugoS9/uDlmLEszD7dMmu5mLnrejB0EOdnjEZ6CMTYg1x5C1Su5jtqYT5enT7/L2QRsYq0yd3pssp552BYFm/hvR8Kk93GqwmV3tHJZJgevu44Qy16YT+n7kfh01m7OA+IpU2D3PGV/JiH8HJZB9kHipglAjWXGvXGvPAOBhQBrAc3LaGJdz/P2BCP6/gB3pafbR8x7YqOzT29uQu8s9b3CiQWCW+gwaS0IWV/c3rP2EPZM7uSPvs/7MAMyoBBqoU+fxm6wjj5XwazrOajIUyp3nMO7d9JGlUQ2CvcUcNq/zj7n9TImZP+wh/U3+lGfDa8594Brx464bOI9xLsKDBkLsCbHxIIlztUoqegdoKg2xHiTdVUF10TehFqFaGx0ZlFv1JU/PwPpPEPYJbm3VeRNBmPbjVsAB461u1uBNzVHNmaNs50Yb8KGHavUPlCBi8TxPM9/2EMIZfTj28ubl1UZJSGkQvjj999eHj98fHn7mp6vS0ZN/ErjLU3sLNTt0tscFZAG/AgX9GYYB4HATILo8YM50O83MPRoxjUh3KyZ30oI2YFHH9FK4xgPaBStKrQxO2jTBnGCBkTlaLSt9AsOfcxMuUk2Z5EarZY6dY/EoEaBw6m4ir+XXrfNCDwjubwmCNEEW/gdAkWHuOvE8nurRHC9nU2Isl1RxwQL40aLUPDvDs5+04odcudDGw3wFbths6SBdX0som0mGFQE2DDOxzKYbfWPpLzKbO1nK5VeFD3J5qm/z4pOEBUM3BC63kepglKHSjP4kMPeILqGKQmDw1RThW3zMHQ3nlcah8eFDw1gQhw6rKOX5qTSJh1B9Fr1rXK220Og4mEq0wAYo2lZmeTZxDFtLyTJGzokahbU2aTiHoe1tORzYGw1IJ+5ANSqgcIJBkG+tqqQVc5N8HEHyeHSbFKJnlJjnNEGNbdaaJV9irCbF6Qzz7BmAsIFQSL1Upu7Lm1MZ62O0R+coQnqaCBFtjTiORdrfn/+8/OcV5wRYiu8JgDFUE/lsQkcMZoAEqF7QLEYPYZrBUFLcLGZdKCJpXtUEpyAq8FT/wiW+Jy7nlSCinLmDEz5l+fmWAsDXX4Oqst6h3q+GZsE0ql6rP9JNTgHyXI9oKVJqKWCooY4Wgrn0Xl7qbZsT7l2Jl38rP2yU9fMkN7247JPU0nMM6eq3B6ngz62s3RUNA7pfpDbAkV1NK0GaQ8PsGKKrK2C9zUCDukd+eabrKMVQxMs1yaByBrpM0KCiv9UVM9V9SuAEmvSwGMo/gEWqPLIuKHM9Lu/VoBVU61grmIkHQ3blT32oUIrka0PyNQgMjDM0IAmGNfWgyRch4BHK1zZO7sW2xME37g/UeMi9lW/5DP5vPZ6FVxjPwH6GdDGtiyhKhByc3mKsMTR69Re1/ze+qEToNyH+rnzP19RALCghzRLQTB7c75MLq8DvaUSxW+u51QfZKWAtRWosc+UvcBrOZvuYYM2E2tsuAO7w2hY8FcxjbEMHj3K2ZduLzByruQmUcsMtQoDcX2KynDdFZZ4m+clTYzr4vxiJ+3Hw+9BV01vzyoa+nfulT+ux+HnBNhu34otMui1alFtgA6eP8vRs5bYv46AaP+hczCbcFQRO+BN+p6IXdpige8lMSkVuiqU+IMkVlPntq9cILSBbW1/3l/gYbNCeQ7sTYUw2mLTJEB2AhX3AHS8x3rmVL7lPbGVrLOMqJ6tnh/pdPgN7iGgysHOmRL2+sudbcj1Zu702lccifB1D6GgYNZGYOTjzQGAhb1A3HL3Tv0VVajFEx350Yo6z473aEUZO9oeRp4rv5e4amAqn6OvtddOu2F8FXbDq4pc8dr40Lv30peWlpcBFLG72pnNvmyCUHCB98F3nCmeUTUdUFX6fpNH45GCw00OUmWcFoVgoO1YSRA2us2YhTgHX87QdYGojGr4XO0M1oskueAvTJiCO3ym8V7sjX2+6zFMj/PDhzl3tgmEwvjttwctn9eYMHuNOSeMChsdXFvDddAjyXP7+acrrdvRDLxPEk1sAkWFJakpNiw2IHYS/OB9TZgKCm2cyAA+70dKcIWPuO+OSykl/jqMPmcwszlhlnRmqe1uBfdpE3hyqJHK3smzX+tHYryogtN7WxXQFgvqp8wvtPFHa86t9q+TUBq7Ic7G7xe0KvgWTYb4hs2I/88khO9+fXH563/8r8v7Ny8zeuKbx/cvD+8/Cl0UgihVwddQDz68z3+H3wsSOAnZ6xxC6CztzcLXxw3jgyaAwQErWnAdO3FNWjbCYIpIQVe2ME3UmLXUgy3i3SbUIWXMMlQRMNWPNu1KrSgCV5TJ14mcWdGzmtKgq7OMmhReZxnqZM4BTJ1IkUwMaig54zlbshdtEjEg4FR6u/KyTYgMAkRp26Nxc/S58f51OFINKj/NpuXjE+ytKiOlNnSuOSp+10DTQNGqZ5zjBiJnk27Uh7xt1uEsOY36WpQgN3A3fVBvUe3rcypXu46C+1YJskHKtZx9PJslYaKU50pgkdRSAAskN2h17QlYuS8pqB60XMsORz+n+8BraHJYo2LAfBYOUWnLg3r+3GAJS9ysgnmQDSZ1NNJr/f0gfjqj9Z9xXVCicL4kO9IGgjZONdJDb1CfZNDgceth4nu0Ohw5AAAgAElEQVRdn95zKGQTW4nxX8DHfxuE2uR+qJ5tQH1EJZYUJQhZomFQGOe0gCsJJElhhsreqmDKEkKulc+LMhg0QMAmUS0CU6TCHzH0vQN42VNSXljba1A+x7SA/xy823/geeezA1xMcMbEuJSR0jZ4TvZ6dahsBXUcUJ7zNqDEAEY00YHH3iOfmz6eJbzI99t3VP2Ea/9fgaRKdwto5bqPKnidV/plT4O9RQ7j4E7DyBNkEQiY5KSvokwMA6IGj4ga9bW9j4Elp75uK8kEUVJfcr32gawK6f47wB2TgI00ENn0nBtAa2OkbfJsD2Bsz5prlSLMfzcgqg/iy35avtfeufWvLIniyFfAoYBbhCWGfrPe9u1W+OPt1SZri2dnej7sTW0QE18wVoDnMX2a+76Ivz1g56p+qftNHI+erwcNDpyhGBr2gn0CjPR2r7rkHE7O0QH0fTXX1bNi0FR2ReeBGgQJNGovU5VFjOXjTYJegzR7fdOvOApaYphZ1PZHP/iCQXFUkbf+igOxPlQACBj5nhXDVBaGdMeu0N+bfsX6OJ4hn8+ztp+NM5dzQ1VyIjIyYHw26cX79ttcmyNfEpxStRjqLjjC3sg8ztHoeO+IdpyS8HPQdgbFeDZWPPCTUVd8g8KrytG1X6Gcj+6MnReQ4HrCBLhXqh/PQJYHPj20w4ng8AwLBF5ZKf390vfYR64lz86+XYEyPoukLzRshDNml6UvkzTZ720SYxsNdtE2D+2uPufo4zyNyzpimAlDHUn/RNiaNHM9HZfDNUaR/teO4hFg5FkDHqY/8kHp+Zxf7sEqWDQMVFUeM0hAvjRKEtGOjgiIouhQChjd0YKz6QW1tzHtRRWVQ9keQSnjHum/9CzzledyFC8qmIbfTyyx57ZQ55iBJ6tH38reb19yqc3GqFLnTXYSyy1hZJ0bJzVR/QLg3pmPPX1XcOWgKs8HprVAQcDTrOmsJ/3jqy6fEyoWTSbFs59+SrJp5TetW/N3SSpHLzcukbnmRICItI09dehCJEYaFXv0/PiRieVVoKcMPWMhfaDvof/nWmQWeC0qIstM4poB57gQgRMTakHVMysm90JMvoQ6nzWGSRJw21Im/KQ9lcET8G2q+Nh6PjgV0TADGpfxJcDHtSQZXiVX9oOxTii2JIeblZyz6rr9wwrhhQrh+8vN25eX58/+4/L21xfpI7x7gYJ1L1XCO7fuhg56Q0JGxQ9EBpolCzCFyMwYIQEK/RBH3dkiCUQiu9ukKjLg41tHEdFm2GT4LdF2IdjUQ3BHj7HqJTrVpv2iyOklgtt99LLVUemw9p/bnE2a+KzK/K5HaIaVih0PMk3qc/ZBCxDWWV8fQXU2y0r2bAA2kqIIOAAeshzy9lbw8/sx1mmQ/fXXUubgNJ+U/6RgWBEIsrLNaUXgzGPXwDgiILNe1nfHWoWKcZLOPaifXwQ6rYYRiGtwooB0abMuSFpQPYL8cMCb9NKUHzrMqiEcRFAi7j+9M+Nt11nU0ebgnedmOZcxalMNpnAG/O21pMdjPXyhVY3KEkrcDFdQO+kLq6gk6LE6cNoMdWZF0OhDgDuOYzAYuq5BD6RJWKt711ELBrQZdnrTYCCVL5qZleNOgt6EOLLWa7bHAbx69WvsGoEUgQ4O+KdnP+U+2CPsgYAG9MMAikxp1x4wqRQa/lZzUR5sNan7rwakfVWVuT4ngAleT329UhNNlkQrWTOa8jFApaFAFapwCu+nw4qzP1G8eR+VQV1jbAH9DT23HR+impYCI0naR8cMjTOiTw0cQs+6RwJXFd+MiVklMGjgpJ5FvPPa0XBMKlJpXTJtQigV9nz2BUuCRI+aofASYwv4vPTjLllpMHKrtBGe3aNHl19evsweOyfqBl4yAlTUxDme58ZJB2PtOWcJBJzxNGdrz5XOOT2eC2wNuAkckGGHPrjif85YBsNvFlJoR2M5FHkvEOaXzi/26FTJSxB4uURpk+eCvcAO8EdbpLgOv8f5tpc1wfAHpMsrBKDztSdE9N4gx9lMAi2xNXP02Ab62fExX4oOtUJvJUWmR20yFYT2dFLJ5RoAsVS4NknlOfM7XG+q6BPgspXhqGY4+mfrVvbFqUdwNs7el7IBihR3DAeCE1cEm5eyhrAEKkRR8TMp3JyBh989vbz95UX2GUFVxF/Wg8PzCEA5FD39xR9ukpDxuQBQAhv4Iewie5fvIdChqmcSrgy7flwxgw2Ud00TuN9/0OtbsJJzNbEsNh2BtOg2LBAC6IAv0H7HKEG0ptR/bPcA0gkyRKQng7apWq13ddVtnre0+LJVWiGU5s5+ManDBnLvtE/wZgEgx8zhv6M++MuLrLnz3gIIrPdHFXH2D/cgQBvf967CbSRbPINfXr7IPTaZoz2FCmBjHG1AzsTr1/k9Y5MwXTZ2iHtm36NwynXigwUXrj6efsGuvUku18X+wYZ75ngmUpWtcpzjo9jd2bNWQVu95BpUIcWXVKsBACNTqbPH0kYkVe1ErWx7SAUCAS9YH9k9BaTKIyP2sm/155+fX549+1tsPGIZnA3W6D/+/B/td0PYbHNXsbGxZR8Y8dWeZQHwgBtjkBwJ8mh38X3ORzVZg0E24Sb2jr1ZKmACCvEciH2a0FBdroBTlT/xR1fl8YNq9cUiV7+gBYz6T0EBzraJXeIIqmQ//3xUOdmPGSsUmmNtZ2I04oVVg1kz9RASH64SZuxSsKVslYAIEwLk37HXUxM2MTZ2AMDh+iKicwKf+X2EDp89+ynrL0WR30kysqSa94+/jDp8kyWLOLIO8FvGyPycz0ySPUVm9iPvT9IWWmlo8B9SSRRwihooeymgwedUElX4ZO5j2RyMrHsdG8A1YT/4LPcW+QWvOxL0iCh1vniAb9gJiKZNBVfRNIs3/I7+nz1I7sC+iR8ao8TxUFdNgALDjgdhbQ5Absn40Ru7loUUWjYOD58E8KVwF/ccsG0MyH9MGSUh/PTh8mkJ4ZtfX1w+kBDeAnm5d7l3514Swk88JNADgi8SL2hHJBujhZ4TQih4UEaJ2ZP5suHGa07gugD764QwSVcGVZ6SwVX1WikiAWvzvOjI8rWj2nNNCIv2pDJGwnAMKy59ZYl4aK35rVXorgnmZqctrbTBuVWl9XWs9BzawqR3NeaZj+dQ7SH9R4K7ypuVQHvuYobHkxeBC9KCwRivP0H6EH0DJateQfsXSCjnb2/glZLSYD4UiqFJGEnf92h6TpWwfSQ6eBElNveZHqpBtUEeA+U9uV46L/4m6EzCvcBGJ8LrDfIy8iBiAFAYOfiPD+qBaA/Xj3FMsjjUTWSOz79WSevgFGKwktceBe6vVWupe+wZnBYGB7DB5NXqj1Uquf88tCMIWqVFdUfvzQSsyVKTY4yee8dnyT6K4VoVps619JCKO7TpPWDDHInG/qxgJbDSz63TEwk1sI7jP1GAdQwGN1auOB/2ezYoaOAXatEnZiO+OQban9Ew1UyLLjdR5eCJ/EuH1aCHXreZlEcT94xwK1qXKEXS55jg9pQQJqjLaxEdKkKcBJwKENStiCTcHOplomjSdq3oVOGxdMDsWQKdDLCf8uvmJLpPcShUxAFjiiwW0T1QvfXG9Zky47HKe6KZRzA9AKd2blW70af5LKs3xTT6POLERmOOLVmlxoTcfhKTGKk+Cl9YJXMPnCsgope5ngO9bD+O1BWBktC0JunNWaWSneozdLcBNGU10NDf6mUcPH0UzOqiogHYRELI+qxyE9BjVC5p4DzzUOI22J2zFLEVEqoHleiuANJpmPtGV7RHsT1pBI78juOHrJYlMdmZ4Jqw2QB2PheqPQRaUTCENjcgRGS6+65zBUuf7GBhf47fgRIowFVVSQDJVtxjz3auz/Q5bJWUUQNHfGqoSquEkgw0sKuACt9Pwpth7QU3PWv8HoENa5EZnft9k/yg+ROjcC/HRoXSjULnVVmZ18QmrhcxD/c01uWwMQtgeHaKkmiLzuNn+LwILiEqM8qf/aW53km3Y9PL/kGtsLRqk79UEKmanEYZ8dr21NHfhUo3iV9VcLl2f7fVps42xc45esaEkXPH2ttjzBoL9Ngr1cC719fvXXu5CQKjRHgao5KAMbTMqUePcdTh3WX8cO6lY1rVZi+m/4qEwiRkPXGsGa+1miuVzKTZvR4/+fcZ4QGuC4Qdif3oevGxEXVb/1+S9wIf+oH4K3p+o+J9ZeHEXjj3ccKEqYxMRyBrvDglwOZYLawPSXcrrGUT2HrAWeV8lU3QlgvAHq5Fyq4+m2fecVNXuig/41mRCBwCSlEErTgLbTacU0FgzjlngbMiuHUAWmsZ6nzsUj4VVrJ61ophfahwUYVAOo7KnnPOl3tFiuohPrLqWNYqyvRt+yFJjTDYQBDn+RELJNm3ter+/Vw7axqRvbEDAKKx5SZSZTrcznvGBy3Ra5/s5vSx1wPsIobU9haTmcR968sLtXj02S+LE6NMzge6pokLpy9yxGhj+2RfTEwNu+9YFhkp8fPzJ+eWAavKvIZY0/grLSUnYUJjJPMDK5PGZxYwwnCx7Shsn9P+nn5CzueqdcaQuTYo8ZvRSEEtDLxR7olDtSkR+Um7W4stsiSbcG9+6HQT4psnmJYYY1X335EQgrZ/uFzevbr8fK4QkhDeuhu66O0LA39vR2n0M5xpAumNe/ithPDOXRLC0UZHn2TURAaKhrFXruvXCaFoyzWp+9JQtRekKFvkmlGLIvt/14TsywrhEkK40VNP4nfae1OlpgMVHce2NrEb30OfxFHnZjI4mozokoFUpJlXsVLm2o2fpOlEh2xSWypKqGlrfnZMQq41iWsroI5+MNCNgVPdc6Vle1SkRySJPSklZRPe7syhoFCT5QcNN+BRaKBGpdU3k60gOxFuqZNpUzXBUqs3OiATWykuB+J/iBjg5FALbOO0h0Q6amaybbQA11q6yJP1AjVY9qDajJygcg4FQ3TcDwbwRE/Nf48yWmWuHjKpOVFEHXWFfYMj0Em1TD/BlFSK6oh5TxPqJF0bBNv3L83CKtY5WTC4N/nIOuk0R5c7jNhvOGzWPj0qS1icZej5OZQtTq+NMMgk4DVK2e8OI393FetQwlxxgjPKSt+DSRXUGZ6TQUAAhtP5EsU0UAx9boZQAEKmgIG56CbPMYIYU9FEkpoqDuvCPlTynfc+qLkbA0J1Q8dopRSnjrOwqmmiwT7E0AoeGeDxvqH2hVombWVVD8CE9a2wN9qrQ/W8qski69xTzvKABs7TuRHfQfLYvzj/0ZisurUq/+Q6qsfZQqNF8XykUSYpPg2J55m1+lJnbmLePdKzwPOKkuwoN9mzS9ykoPGzo9qyRMikLsFKhKKaICWBBTRan5nvqz2xJ4X9acKoQ25FtyIQrG0qshtj0Up6hS2OWZv0zk0hMaIyiH+kR3vzSE/JeYR3CN5vVeIdZoCVFAK7VLlXrUz/XyhW9GSTONXhAn7wXFVhZf+aiCWBYr1Bhh+3qm8VOonI2DD0GSUoiohXxzeQaBqgcz5km2RQeKLFqmwbCAoaZG0ngmbCYvmXlznH8qBMj5IbMCEgY0dyuM7Z67PzJnJWrlNlVDwnfWpVZD7Tf/FTTfxrGwUNtDWqEwsiEVR7jQb4BOr24gqwxjdM+ZZz3WdQBoQVc0EvA24FIBIwjbVgNZz15ftdhwKU+hVtRSp9+8xW/St8Z/IZ8Mg2lInCmVCXfuo8wVbPD4EQkotfX0cxsYDD/dgxPiPn7BAgmfrrwDB8R8C/VbUaAFcR26TRWCVA4vr8WM8KrLT6kIrn7l1Q+mv3YiVJlcK+n0HnIqXpLIy5dyQKBVIaozV5UJl1dMn5SOmC+tfcN6JtgDrY4rBIqgWhbkMSH+ZI03c2INa+y4J/rQILwOS8LJDOGB8YbKvG2bsathsVrm+exCZQpU0sMSpqe0FvH9X30pppd9gw9Nu3U0lnLbOPJpZoPJSk/H1ZC3xxv+kpTqJSFfazrwiF92Yia1+0ArSdJ7HzxPjOzy1rl7iMqhzA05O0bJhQqhDqHuE+TDhICFPFG+CrrVa/QWXY2sTaZPeDrDXvgffxubVHs/aY3yfJ/I6K3wSEwtoZXbg2oq1hqfaOCSTdVmEpk9ACM2UDtWhSttGZvWLl3/iA5xj22WYra0fxCzw7fQ+JJWCCPex9Vh1JVb2SCs+wBzIObUUh41LilUOhnNfFpjamLrjfirBgDbkR8fDTp9/nPTuO5G7sgkkw9pHrjhrtqrPJh+52NN3ZH6d9bLoBnt2kMv+YMkpw/fFy+fDr5Ze//flChRDK6L1bVFhwRplCmL5B/vyehJCqW5SfxpOnhzC9D6kSFl37u4QwKnqPDx5uEpkF7s7ACeUwYw7YOMz9YLOX0liU8kwZ/ccJYXvu6mRNuEQiQg0J75/yLvLKpQj5cHQyLjb3A3c6qOy4xHWOygs7y6RzW+TF25DqEOMjMLpz96DrJGALdavCLRx8k9YY7lVUz/RQKx5CT1en2L4xKhoG1enzg/pw/96Bmp15x/YF2Z/Hv3u9RcjS4zX1LZ1zQ5irwMq1ogiqWJ67lU+dwJnqksRgA18VqDGoiDGaypooogc+ohuAF8jvrwesiZmm80gHjyCrP5FE139ppK0w2XPG5/kZ5z46g9wE4CQXb98ehpP1xZiptGcCmE8d3THVwoMGVvqhktFS0b5w2hsP8P9nQhi5ehUPN+9Q9D+1slVm4tAIrpdIRBXsw/tD8MTKQvdHgw8TZalIgkKKNp0TwvR7gt6vF9XEOyIy6/n7kjLK824Q4vs6A8+A0WsgiIpDnyCVj57kgwBB6W0VgQNqjLaWHrV37WHxPCX4uXsnFB6+PHeCAplvdR+6SM9LHHrEWeqUQrM/0XtT/TGZcdbgHLDgQG1jQQ+d8fm6A+AMkb4m5iSERYN5Fu7hoIeZ1XW3FLz1Nlp5FOE9VyBNQBJ4T8XUKti5SiOQZG+GSbZ4eMQbTmJfVgXKImiLAU6R50qvMomXNLCKtNQfZP7akphQ8NebasAobebbb5kd2ZmQOF+Cv9gUnt+qZelDjmondCFU+UoTKoX8Xs42z00giJ9TZWJftCrV6hdUJuiGVRe80sdCswsTpv3f9nmiGpvk7qZVbV6fIIUBw0kAOsMq6xJabwEHadD8fez12L8GVX4ZyEklzgiSjTZQZIg9wZnjOjJH7agw1t6mz3d0NgNG1p1gBioU18R+gHalQiDrRdLP76c6k8ojyoiliOrTzoJbvCbef3Rx7jOCJidGg/tACiDPwYT8mHFs/+VmLiqs0nEcVS3n/BXImhqkTJP184feiLQ+sxonvmOfWdpG1hdkxeTwy9W2PUAUwVjFjqhON76oP8xcRKrFMA02V/ea4NePei7C2HBszbsCUdIaGxSWSeXzt7qRuMl5yaGTFzzJ2Jzf/Coa7jD30PKXiBB7dZ7fldJbkKnrKsDK2zZBLw06gAN9lgPHygpCK2LUTdksjA159Ch00fRf09KR2Y6NnTpK55LKVtgFnM8lxuk7zTiX0rs9K9w7e5N1ZY9x5ti/TVSgPH4zmvvLAwwP6LmzFjbD+i4j/pX9jGrs54N2zff8SiHC1qTFBPzMxIj9XKZH42Gfb6nNzsNt+wFnMZVKlMfftRr49Vfuc8rt2CjslnO2TQplR0kFL0DWs3MwqOZb4vt3RqVbKxjjeWatWcf2MKLWWt96BWBZs/av+9y4h/i5xRuC8GeAOswAgfRPnaHI3kGkjrXHBz1//uLy808/Ha0GmTs6wSD75/RH+ipiV0Blk6pSV+/EVvN3GD9v3lyZRPdp/9nsyo1gCcsxbAt0EOit772UEl2KbOb5TiSM/Z7YdsCDWiKC0CTqifvv3b18//T7XMdPP/+UNU0cnKIGI6I6DYBnq6/8rYQwPj79oetDdHoC+c7vSwg/XS43v15ePfuPJIRSRkkIO3HwdpVCcURktjMspYyOynDqIfz8mQNHM+7dy23QFS5oZdgMDR4l7qgQju7EgSSwOieDBl6lOYCAXA8PPVdYhVQMJuVtdSQOQsroKKZm0K28VWhAGgUbxh4WXsiGK/o6dG9iDgQSnc1TOhGBFA6eDRGUJeX4Onv+LredwK2BmA3XImgiGkFZZ1ydy8NnsfEsRQdR3sB6HAivlQphlUA0V4OsU5B6kz5OeMUON46But0ZYQ8eHuMvDoXN/Zz1Cl1iNFMpCocwTNC0Vhqi4vaxxrvNsSp7NoCJoVlJHOMhWtRhsC2FJ3gcJdGgKvQLe7hmxErVBLnmeVTwhrXl+Z8brX/L31U4pkl2xCJOvYyiT0dfyRCdUFTStNvKkVUcaQ0eVBPHUP3G1Te5CiVkVDIToezVCVGwFzQexUSuND338JkyauCt82NjGEgHDc3MNSgr7b2TdpLUWGnpJTPS4VhDDYvJFu/lefEzQqfaGI04uNFDpVjCZ1cB0V5O+x4PMOP0vjqF0HA2EFajKDUwG/+LHsJrAJwK0RBX1sOEo4H8nNZU2hw0L1pOsEsAgpEPPLCgWurOMeT2lw6yLQ254zukYXFuvhCWQCDnwYOjtyEVvFHmz7bNZNa1tJJ8BPULCrRvBjlfzDIctSoI6tbhUPgcbcVKBwkV1yLNqIHbtXp+7KmhzaL9572mihuO3qpk9tYGlZNgsl+k+AsWBVFdJUTFSK5FNPoMtqWX4u7dy8+pQldllmu3D1K7G7AqUuz3L/cfEiC3d6qVt1J+AwRE+OR+kdZRXWOnRjcLa2Rz945Zl7exj515V2n7AXLbIyQ8oWDG1n9M4hRkeQIxX4hnjfYtUGeSn32zHmieseuS5DXiSlc6Xlk5pVdFeGgCKNkbay0QJdfuWbWJJP+UkFXHtPculDme2Qap2zurPwo1bKrKAqEJat6/S29gk43OhnQfGPi5BwKAnSi/ioHYx3/0XX/1rM5qp9fnCG13StVjarTC2/5me5+5VoV30r+4WWMGndkz2xOpGAxd52xHxOnunYgNHUI8q+BROWKPpWdzPksQsklQ/dEZFAh75SAINgaJYjqsmI0GqKjX/YN6rnK5yVWTzlJRA5Lg9zIepUPDrbjob7q/OwQ8fneqhvYmWxn90kde5z1zb5772I+AWKX9fZkQVnQrCs48g1VNUmlbJSUjj9aDf1R/F/QG+Dgr6ypEOBDr7BvaR9pZgomRSETWM0+yfwbLHG/G86ICwxcJuXahivXVcgh1D2AwPXoFQlpFUnSnFVb9MAciZ369ZBncPoZSQPxRmknwiF2vCXLfm+dxBkPKJFBxttTO6A/Ml/HsmmBd6bXcv8BdGBbrt4tqvr5pqtoB2e7duzz/+efYW2nAMmVUHBVQFPBziHyfXynWaW8CtM9MW0DRjiyRgsy+Uv2efRH17IzbaPLrKI76vIIPAkEWVvi+ICzX+8MPP3T9PxcMYAwG/iB9lUnA23YkY+uIfzf7+bwvWCerrfQVBvjJ/NPZjonbSAlP+9ls7JUyOsHM7fuYZc70IWJ4O7Pa41duNUYueNUzUjZLVfcDFGRv3bq8evmyYnenZB1wKgAE9lMthR3aK9jaOFLggb/dH4nJfndC+OnN5ddRRpsQtmR+5/bd3BBD5j+yMXH260X4/xKV+YygzBADHjNjKoIOPHiQqhd9QOcKoYHst998t4HXRzmnScUa3UU5cPIs5rfffhd06dqHda0QygrMA5rjvhq8VmBCA/jlZcqzbG4STN4z15a5iXX+DVxHrxlaFEnj0frauP25IzrG0Q7yl0Sr6MIRSB0NzE1Xbeo2wDPojcNNInttPk+wPRWzNpXDl+9gT74OR4nR2IwSXpMqwEZqhI6wuVUxilMcjWDASYSAz78ii3VcGMU6uvYc2vPA75LMZ87SnTuXZ8+exRDwbEA1uFYdEqh8ZsilZD/FwFFRRLhCuVhCaYXJIMy+wFDyMmi7wiYJ2k+qhFYQz/XAr5NCm5px9lKqksQ/fFR1rtHHdIK+/hzUZ++OXhJH875zEz3cdTKvD6pzgo+TqlRoHJ/b28MZ4XqpeHC/GAeDMdY2yfMojDHCo0Ep+sF+bcJNj9OGuvJZow1y7lgjRBDOPSdxwqtWxdlPuIRAp0AF4j6lq4Ry/fZtKF28F/eCQAN/A/ZAEXEALs8fA57kMtLspYlbBddB5J74+WiV0lZM4Dhn3Bd7p9REmAvtDUYVNE7sU/uOSu9kflPppJwhfhfxHtY5/SirIlPRLzWk42v4gw2wpzYD3FO1Kbjx/Q/fx9kFrT6UNitGYcAdlHGCSCCWIOmsHQ3vEbAYYp57HCXbHojQ1+ytORr+mZdXp6HgUxK5iKC8yXpbHWqloxVyK6Ims1JHWTMALAVFeG2oUzcfgpLqTPlez3Al9KN2d6Kxa89iH1fN4Z5YPz6fNWK/kSwFbIJ+PWSY+8xYj/fvsz94b67dfkzpSVYyee1PP/2U/ZXe3r2fvTYAgqkQgvZORTY0MXoUX7PnywBReTK0sfTvrJ819DmoS6UDkYxxH+0nepvnyTUUgGzYEgccilvpv7yOuVz4EYJUAT57FNNTOEpbFHcjDX4V6+As4Kj++re/xq5/910p2alAbuRBgsf1ApuA8DwDxEyw4+hHUvBh1GBeZ3UogOcUmRXaYc+H4jq6nZXO9BbNtyDsAWBC0lfbeO3z4t+u0atfX1VNGpSac/io9jRo/QloSc/to0dHlVNgLtWExQypvIdh8KEqmW/KvLDHtX3VrXxZ9cuYiwkl8Z5Wojk/XFfH+iBMURC41d+qVEaoZ4p+9sJqc+2ZSxVmrSueNYEaxD8SaN+9e6Ei/cMP3x+VEOIM2yTsUec5+qf2pi0SvJ/PQiqev8f5YL90bMF17AJU3SQesHcWh7hOirjod7OXNovzt+iH3LPtGLKY1AZIv/YxC3gx0to1ZAXpw2Pvdv4EgiJa9oCKYcdTqRjuiCBVUzlH7CXWAztK722A3gnQSHN4mPwAACAASURBVMtPMrFe4w64Lx2e9z726BS7EabhK6Nq0qJxTULT/5gLKkDeOb0E32W2VSCkwBAAyE8/Pev4qtGFuU7Obdhw62O3j/7r2INdmyqb/ckTtardfDUa8aNDAA4aK3u9asWtrNuuo5AO9vS7754ebT6yR7TJYcA8ohL65PLsb89SSMn+HRAY7YD13LmPjCnd57X1VdMnCXb0Ee/5hz/8Yclz2xQKqpd6mYrZ6KuINaUv9W7VdgUGEv9NZyBVtgmxEA8Rb3A2aFWxz+8AUOhbd3TDaTazz1bqJNeUSp2zP2/fSayFqBYxDGsT9seKDtqQMg8bdyj0CBDDerKPuIf2heN7bQN4F1tFlRAbRjLYWHRaKDt7rL17wLYCASBtvOc/LJbNFtXvppc4Y3neJM9J3LmxYQG6Ny6GZ51+2X+cEKI+9uHymR7Cv/358uHtr1Edvf258+DSKwgKwhiJ/UFUpmEQnNRMpujFQJEEeY661K3LO0qlVNRGu2QjSRtNFXDKgBWB+HT5lllMowKFSuaskzmSBiHXUnmRKxKVzk4LH3oDbccvKYK/fgZRgzjHIYupOB5y5F8OiU2gHLrPNegxWCnKX+RWcQGMiQ3WrUJ24GkQgSUJVmwM0g0AzxWxg+NNhXV9HgrfmOCxEUyQNaD2Gqr6lYRuzcmpbKEeF/W8OrQmvv3vs2NSst+kSBQwgfwCWat6qNoRaMexopZ6904MDetKMhtkeMNdVTsLhSxjSUo3Mcg691ta0jcw4G/ek4OYWTErv2cfDQWpAegIgaDC67E7O9ZzQJ6BoDjeCXSkf2PjOfJMD8S9Fc7IfI+yawJhEpokZY6G72EIrH5CUWCfhCo2h2VAZmKXeZ6rJhpMaaxzr18nhO+gUK03ZhSZVO8KTx4iB+5hacYJ8NMID0JZoZXuf+hNVdE7J92HA4hsdp1xE7WizVwjQI/KoweFd4j5ubKvyELQXYRVUhHefMcJG/RZFYyJoMJJNhynmIoWZ2k0P5KYoH4JTq8S4jHqoSNWKRf6n882Z/h2Z/mwXNgcKxlSw7UV/B3BrMnkG6glMQ1tuTLdOBqTLZJI3s8kgDUnGcRB2PzNPjUhVDBCcaawHU5UHT6Dz8+eG/gg6ndUmA6Z+SWEpzNR+tiEbrY3DDpZf+81jnID593fBcT6nNuOfK0KWO3xTLA/CAy4R5KeOMz1lmbfT3Uz176+Cj6bz7ViWaS08wRfPH/R3seBGtgcbYwMDK5HOl960HC06e/o89HO46gJyPmZ98g9ud/ab1ZPBh06wcuSL+mo9qP02ZSWnn08ahqBF9eTXqH1nrfiyBiHqZKuqpLPnVR8EtMTBZ511G9EmGECYB3pMOGRoNBdmzNqrZBK9tAAm9rO+qPalAZ0gn7QREPlHrPFn2MP2beceaysCntJRhZo2NdjBYDf+eXFLwlq0+vFXNzHj0pl21oYXBpsSpc72/8yczqrjutMcLOqEzaA9eI5uacS/G5ETXzZRCt8Doo8qIxsIn3u7fR68jOR+c3kU/SnYEz9ZitS9W+JBz5+vPzyy4sACfZFVliovlZ2DGeOBMe+1fqqsozsI5WlpH/JXlyVic/E7nmP2lwruoc/3bkVJImvndKsDCh/1xgig8vnt40JZAep5lua3UY/TRClRJaqa7IHbQsRAFBZkX+rYi3AffTWDRRV6Rh7z/47QKDFLtgVFT9534DU9+8fStmxklbpptSqki/rzrOSuXAMgZ/SaVsYOvoIa0e8YSuSvopnylqQTLiXeT4Af1SaiHf7TK6jSvg91pUYJirpA+mjtD3WiBTCUJp3tgGn7O9OQphY6trrx/s5T5H1pG8wMc2pZ5nYzGqqglN93rNjY9LJ5lL9NMD/+oStNguenuNHYo7MD+b5nGctL3n0LDTWQu2WsWQF8R2/cgbz2UuJbQfQxMZO9C+FnFEgA4iPQsy9kJzylTFR57nQY+QoNicoz9/sL/xMxjENiEllH4GyTR8IULXRZLBAeM7nZ8WaAHppp1h7YgDiOFmHPGfVTmXtWL1lr1HYAOBVC6PgbinCSbqnnN6JAW0dKOjRBBPhzgIGZStFoTmzvwv4HvoAvysh/Pj28uHNL5ef/vrvl4/v30Zh9BYJIU6FHsLU+O9cPt2CMnrncpuAimRu3GBGUqQUvSpgVEbvMDtq0qxUomZETdTCD94cLGl2VOfabItDbAmfQ5VDdMznAz0ksC6lrRTSj8nw4d/Sa9IydZMONg/0olYwmGX0LgFem/PXKH3qP+DzMn8nNIZWiZqElcebKliuHdpBEQeWJxWeBPtVKTz6M6y00Tz/oGgIX6rc1XGXdmbfkpSgg8J16n9rFFJKq4evQdvmD05SupLV6zWZjDLGJChIgsPOYkyQt5EIOjpRBhMtHRnfL+LdfkbWhoSQQx6nswSW55mDuaGeR9J3NPc3WEtT/OSOAz5syCuvlY7ZYKrDujHCVJhfvKiU/dOn3229i/bXSG125BqbOSTHzMvT6I1WiNfzsAoT720F1kHsVssMnFvmLyfeKq70zBhdqFMbJH+uYHBtV+rBeuHGoWfdIgww58AetSqpo47a3eggUahbD44iE9IzDge1aqHBKddKwMo54HlYTTqEF6Zs5h5ohbsUXQysIx34fpCy9UpY3Q/4MOp3g4x++VxAWDt0nbEJFVnBEHef9P55X55fZ5W+TUKVsRskbJ8/ZW0VAgh18BFVm28rzEFQvmT4DG4ksFNlbAGx7AApgwRXjh0Q6T8SogsqqlQv16M1tTOuK43zNoa/fZPk1Z7hc/WJa9AgZ/3Tn/y2VXsFI7ZeJmcJIBydcQIb7LPN2aSyvL4d54R+QVGWKrz+uvS4oQC8XrSANaP8xs6dVE1FbXOmBh7FzvGM9h5eu3uGe84et89hSZ97MjnS1NHyPh9vwibA2eKQYRJEDpyZt2/eXP76l780cBrCLH3UgC5J00SVTEhSpWbkxEYYECDF15zG3GgvOTvaICv9bJbOZqvoSPZwVF3bqpCUeGp87rPaDEbvUAkrhdBqIE6ebZkAc1RnA/kz6GACR+L4d9X7gCMEHQgMfMjaqOwnqMDfJjtWfEIFxedMBEwwUcCMhArfTlAkMq5Nc+i1ip74jA61bv8W+5nrOARhhqqzbtCdMpJi1Hf2hPeaPbeREmcbYRLsvk7yPppvFEbXr8f3eL4BHx4/OaipjukJaDlaXJ7f8SFXCjjPM9TZz5djvA/Xyl5pL33pmn3efd2RUE+gJBXCsYxOH3EoXCZw3pxZfXY1C0oPva5Dk/pjbML8YXzWlHRJqO1D4nlwjrFZUhqrqlsA5gAoI5RXCnjoa5tLbGuJyoZS2/TRSU6p2gDCrA+R94yNHZPqALGnfCrV72zreQ+plbGt65PimhWT4TO55pcvYZvUD/BMed78jGcKuGw1lddJqz78Dr2u94hrHnUNNl/PkSNlKD1JwJx7PCm8pwKsLsR6wEwIeSbcD/u499L3b7JbUIB/B/Sj54/e34mApEI9Ve32Vpdhwp9WDq86GKE8j9FhrBlgd/NOSx/uPG6LJGGsTUgMX8k61R6UsdOK+kRFEC3acHp6MVVvJxbg+RCvRqxxbVCeQz6X37Fimcr5BtUHPJ1IjD2j2knbNbhGiweOLtLHcHZYO0XDWgzptXP+Eh/flEUCyKHYmvRKnz3+l58J0j5/8SL7iO9hi1Px3HgRwNjjdevF5PMyduLlyyu4c8wN3FiUVTmTo7xvf281AToflO/pn26RFK3KKfMmPe1UEFcdlaXCPVI57B9i27dRNa6dATShEt05xqmOvnlTEc2NezJOSbFmFXJtN2162CT2IT4hifXa0X5fhfDTu8vNmxeXZ3/598vNuzdJCO+iIwMVanz6C8kgm+f2vcstgqJMvb/k53zwBaOT4LEDVxk78ZHqXWh97y8Mrk/VJ9FijdRRIRxVJ5sfOfvPVZPDEDQ7L7roAPFWblrZCcr04SalZKhwoZUYUI/q+Q3lYDJtDMabBpWt+lGWZmxBURclwI8A5oth8UXtM7h6lK1W7Uq/kbersT9m0o1eCeojWi0abBAdZzt55M5UbP1VhOQc4Hp4rFaJrrKsed9thNJsGwiZQHbpQVqnsLqm/RjabPBunN9KCMM/VqFzHtDr97l44KQ/Wnn5Wm75mrz1OoI+rdqUQHQO4Sy+0n1TznoUyO5VIcsKl7QA6Xf2clnxspk/fTczaEFDkyS3mqeQBO+fCtOcVwJfekWSqLQXlKDCJK0HtdXYQ3ThfqXCY9yOBJkz0R431+ocsKTKuL5QG5YdnuuejOFdJU+6RRzNqJw6F9aVfQ5SX8n6e0EveYZSRUxQWzWELtHXJMBfJUV1P74n553gDDqUSTKJmvMIPZsq8Ynscy7T5P6karEJbJnDCRqbmXkNK1KV3vgUK504Lqs5UpyDDAaZe3yo0gUokn68UTIGdFy//ZqOU+E54BCpapH0AW70HBWEMHG0ty1nACVh0NBRcmt/qiCXYHQV9LPxtieE98PJgtJWDKH7vhVB9mIbyLnOIspF+7wOKJgZlWD12grvaSRG6HmrVojCpiqguM1ofqVY9zMDRE3gRFsrYNCEumIF9hWb3LYCu+q5aoITjMhsrQXkvLc27EB1p14MFZT3Y115lqGPohZ68zGOWsAgqO+SCcEPUWr8D/f94x9+DGBEgnP+vCYIBD4CYLX1OOHsC4LK9WbwLAN8BfQq06DKkhUOyL52HuWULxPAjXUifSeD5h89SlWYteaZ2bOljT8nhFGAxL8wV2t0QX/eyhpV1NJ2peMFtV5FP68Ze0E/w30bZA5vWO/OZs4STAHOvF8rAGDF7LGskYPhsj1ghTpiJKNb83lHgD7A0h5HP9drk4bofbBHY9qn0C3tMxTYVb0DIkwBVipbBHYOmmDFnrhmz4oVviT/JzEagR4rHdj8JlGlcFcQ5argzWtNXPhvA272Qehmz19cGMb9/dOnl//6X//rYTcKVLyPOIW+OCBB1NdhT1UhVDCM586ez5DsJaOKXBHXCJpbQYh9wA4ERC3bhnOU2HBCGTIPPCcmcqGorTfroKeZOB57vmvqbFhikghxza52Wem7v/az8kwyBzQjTR4kuYv/u+l84PQvDhS3Op1Ky+ZJmxRw7ngvRx7EDz9g/uWjqspn1iIzD1GQd9B8hX+iAgxTaAAONgVV39DBEcSxHzKsIBgDBUc9M1Id6xsbK2We5ENoogibvG8bUW8/hQiSmIDmmy9nfPXgUZkznBXiTq4vNj1z/ohzCzp8nk05kvmoUncdtX9WVXl9+2lJMpeov323da0CszFpAfyCrXwOQiXSiTO7dKwj7amAbiie0LkfPoqfYp+f2xqkrhILCzBXnMgqOPMkO7JLv92YorR1Ppd9nKRwveSOHJImCqiWvsxbFZvMuV7rSO3wedZ2bR9MLPZnqJtftXPlbJztzPyW58pWi8Tt66c/K1VrR43DjLs90600t73k6IfM96qZIdOBa+hokfZaRiyIHCEqtIstUz2uWjN7Pn2NiIaFwlwa9GHPeb/5q1sbTdZcqXlZZesAjxtX/e6E8MPr55e//PufLjfvXqd/8EEqPrezyWtl7sIJpSHwcrl9d2MnSpfK4hDQpdwOalsjxd8JcEkK03xeyo5I/sEZX8N8nQVOrEgzTdKF+Jp4dcMhy1wBBB48n8P328SPAlMVdhIQrKxKwE9AkSGT9hZMHCDUuSWY7TXcEq7plYfpHxbWPq5QRlaaPpLVKfvwWVZ4pIJ01kmD3iB3X4w/uCqFduNXUEXkvT62lcHQt04JtY7zKgLT35N6lQDM8RNDux3wzfUUnXy8wKEJ2tcJYUUN1ggcR11qoRSkc9Dd4KWoJ07O3sMehArt6PCOKszsqyihTt1ENoERwccEY6y+8CwyA26zw/h3VJ9SLbxJLw+vTUVrc3WUwI5IwGgboDDKJPNezqUJWroZOCY2FRrqPCWuU6SG53VQYleJMvi1MmAiiuOXEsgeEjGzIsH7d7ZSkeEDSDnMQE+F8wm5hiQl9hVuJhUOXfoJa6eDJiEUSffvNsOXYiB1MYHYpKg1iCYvlWhucioammR0ezu/l0p/+007AqLVBd+LPcU+wdkfe/00vysG1jlbSfRuHTL3R5/mw4c57zj3VPaR6Z+zVryBz7NinyrW/VZj3av8m2oHDiVBE9T3VWR5xly7ipM5V6PdBWsZFVOKW+45+7QsAlFRAzj2Id9j/6maqIM7BwQGxgazvF4hKCtjfHYCGCopq9ryHDPn9dTfxfubeCteFEc1WmEoYhsiLfKdADAKeaUWH0HQrVJzsOeADLGBU2xlPdNPNzqdVMZDTbgGNrYMW2AVgGtpYNYEGNsv9TLMgdH7a6c7QzCVt9ihVu9Y1++//75VgvetooRuaXV04g72ghDYAZZ0lEb7OHgB1yJzxEQkQE16istCOJKwJe3lpzUQN7iSEpgAbBXZBL9z7O3B6kY9Jy15DqtilMXRzy0ITGJUVssZVPP1+gArZPoerulapV0bwfyXAVts5AJHr5Pnnj7cUTYP2pFz0k7vYYLY/t2BGOv17ZpVtItzFxn/qfcqIqNN1xcXTKhR1U/Ez26mo+yYM2CVhO1B5xjLDDlmpO1ZaWcqntG9Exs0UCq2eOqy9nTz/NpOgP9vdY9nQbAMoPGXv/wlvbD/7b/9t6P61YSLKurrg4JZem8pbwGZQiGvAicBtH3/zlXEf3E/JIS2fugTOQMhbs3XWsVzrc4AYu1t1UzDRkEZPOvfntnEKmMKNfYo4isFn88OCBZ2kS00S7QzAsZ92s/prGjYEtd5owF9lsCn2egEKqsEyWcazBZg6Pmon+0M0Qa3U+1dG04prmhJwP4C0Cmd+1xh5rnzoVabOnYG5WJ6A1upIXag5zhVwY2b4o2k7qUK/baj0+Lb7yBSU1ZbYqqNUIgoyUd6kani3o+NwdbQs45dkA3B76AvIOMo40+mxsteKPjZ1hvZPawD/rvrWSCA34VdgQ2rUM7o2WOJ6V8R5pLZZN9sKmincSes79necs/sVZ49z4nP5jW5h/V+C1yloLKEmX7jVskbUzhrNnTc7T+uJQKEq4TLypLimAHsYxBR0DGWMLY2hqqIUKvNPBzWS9C9dNmC+VZ/A2KajC9BS7WUkWzvGElXOmsRxFY6D2D0aLVqXBmmQWZKryrMPpOl8OB+7g9fcwV4y4Sq3e1c5oz+yblpccQiWM8cMWA1N6KEPGVxe1cDCkVQCaHDgjPGBOzdJotlJabw8rsoo5/eXd69/Onyv//0r5f3b3693Lv9+fL44f3LAx7o+iqoECYZ/B0JYVCYBMwtyZMs3sBzZcOIUDsrBmOUk1/HT0MvRgpjIlp6Rm8qMV5j+MMPP+6AV4koAdOa56lEdFZNVVBF+VhQDHAdapt/j6GbaV7W6J2M3AyQfX8YSDaIKHDUlqacJsWO322g0QA4pWCTy0NYpiIXR5AsLXaG8DxGQolo+zlKzWqgohHNuoxDPZt+9NPVERFMVPChVdKKmZyd6G8lhBqYOAORh3NglErGdbh9AtBVXlLVO+TPRz9eYloUv/0sRzLeM1iBlfRnMXelSBKGF6PNgTd5QmiEqgn/jjFdkzaBRmhLCwh5VgjfJDl4X/5/nWQpMlZiUlnbUOs4o6CwdUYirU3+WjURdQoXPjS4VYtHI5YaRMDL9RzDjyON33EfHGBHGcQpnhJC+5hOueDxn1yPiH3na7YKbSJq4n0kdmtI9xp4I/smMWz2eoo9YGQPEGKJEPfD8031BpryElf7HAy4UmGlggeog/jRO3jsVTA08clw3FHQTOyLpjVAwhnxutzTQJIERlIYIwpRAMAKTRVtC7hYoeJnkdleLxZGltcZ3GB+0nC+4fKpCIu83VlP7M1NnD/3y/vU0LeSbCXPBDnJsMGPTIhV/lTDDHK7pJOg0YBCqk57ABBFqThHAICtaQUZ2E/cU53IbyWEOvo+q1thSdjbqoJrkuKvqMGsu/cQKvMQ9CR/9+9lTlf6pBZIO0Mt+/hVR0AY+GJf+Ln7xsb+Uqd6fqyK2suaJvz1910BsNqJMzAjnSq2daIWATCm7sx7VwCon5UK8npLuP9WLQrGdexEqVb2Hza4bgBcgLG94A1WJ5M/wEKkWGZCA8aKHRlARjQk1Ob6jyNx25xZPq99sgXlKrpVwJI9B2CRQNvhyaf+zyZLvS73SZLcOIIm4Abh517VgFQDzXieMhgEkr5ICAfQXJO5zmM8qveb02o/tOeo69XybCimAxJkyqTiscqyvX6CbfiFKiRPhZt4JArSFbeyAmLFMKIPS0jbUnINKvkZSZjKh022S1dmBl2C8Iks8XxaDSwebkWAPSW9n4QJ8BBRCs7V0++eXoHbJVTSl03QvF7jlcQSozdbYZGOjxAW/rqjA0o55NmScAEohXoIxXnD0QVmXW8r4q1+1qax5vx+QY4CJsQN6VEWqFm8U38PPZDK63WEVoDUAddldBDEqiTR9TqD6Dyv6+iK62gExWawqapWspYRfIlI0aPFgD1HfD8JwoAjXg89WX8pMGKiQlwZgGiiTPiaf/6nf85e/JXesV9eZC8kuQk971HoeSRvxpyeUdZP8apUkudnv/mmqtS8j4F4Aa6PFxS2pTSSfGKHQ2dMMvUka8/3fishTEIbNhTJBLHmk6Mn3oSwwFAVpSOGdu/+5eUvL8fyaTWUJCh9rPOBAX6gw49G7D5IsrDe4sbLY+pMEZTzwTN4/vx5roPY3F7bJiy1P9w7F0VCyF6zt1f/bOXeMSlJ/ijSbB4o9iH+kIR3/eq8Bwlb9UVaWLAtQbDLvS/TBn/PGVMxXKAqSWqAh1ZgA5Q+eJAqMj/L+Kl3ZRGydjmvGwPD+Wull33IGWAkxVV/oMFSgbuACA8f5n3SqhYWxvqeN4ewlNPrjMI8T0SM6LPcjFzzEd4Tu8DetW2GPaYtChtkzCAKXzkTUdTudXDt8em/KyG8eXN5/cuzy7/96/99eff61eXO5ePl28cNVu8ssKJ38HL7mhASdgUd30a4RRM/1JxcdBPAVgk3cmLVAxYTND69Y2t8LVLenj5RIm4m/SQbrmpGTUAl6krDbZA9BGxWDSmiQOZeidbQU4e4thm54wlKp2gg2MDaZtRm0wcifDaOm+9lcFYD3etuctPBtTxYS8WhKp2SRQ5JKFijmqkyqgE9nOcqaiYIIoQ5uKG6VsBFZDCoLjLqzCuJAmkNr0b+qGbduR3Hp9x8m783YDcNq39fIbRCmd5Dk1qT5NF0OKwZLfL5cw5Mmr2HUJ0DA5uquZ/2hlTtVeRTlKTfdz8UyXRems4lifYk5c/Uy57KPcWTxDlrdpV3f5214nvOFsvBB8QIzaPc/yta1ooP62kyeqa05sCZYK3kbzIYJ06/RJSgKiCR5Hx9BQZlIs8GMTxfaWFWarirXNv6W0TJvk4IG8Cu8XhBbKjd7PMp2PL5odickH7HKHDNolU27rsW/D6BdgKMvRfBevbw0OIkfQs++H6c+SrcPVvXQNQ19+zfvtPkvhXCT5N+7x5lb4kqmmw41iQVDGb3TBTBRIbPiuMl8F2CcjTAA2wEGOqZyPDyVTG9HxyLgaPBL5+VatIqaSQxUZcbA4HN0l6ZVkRq/KvKWBtVquzR23yikOFMuscb+FpFMfmMk5iYiRUBro9rOc9D5FmSDBEkBAgj+d5oirOAxzmB5RE5dqBr2VmAWctVdujTxulESIrK+4P29hiAh1q8QIJ9QOWO343Noyd8c5nizE89NCLNVuakK8aGzyrzV/flp9BE+Z1QubLuHzqDcAGvDfjHvkybQMFHk4EG6u3pLqjEvfaZlU2y/nFH6EzV0r6bslNaKY3iG2DBofz8ZQIU9gE2YElinuf6ybSdBaM2b3A/t5pYwK9VexUWrxXQfnb7BxuAJ9Be4FqP1grtkWRHzp4qxTXQPleIrOaW19KvIN33OgqDQMc5a0Gn91wimrFZuQlKqJLwf7ND2o2AoffvH32cgrNcafziSYDL6njmZK66ShCZgF3RoVE6fZ2gDZ/H3ncIN9etIAPPFwAKe0DQViC3ixVbvzu3wpl4xgghLKJWq3yOOQOo+a0nnv1UX1/Qjz3y3dPvDrGrxB4wSqYeiG8m+Ob97MPkd46KDgwqB71v5pwVUf1SzsgJdMY3k5xkzNfn0tcUt1KjwVmZitdw9gO+DuTs7zUpJ1aj+sU6n9lCAd/HztEueWzP12bbBXsp1MT1DbPe9oKypthhg3GeR+i3E1hLTEEP6KtXjVmsuFw+B/hlX9oCER83Ftl/+S//XD8yhcwIm312fzza6I8OkNcO9drXU3qrPW0BJTYugA1hNYv9XuHEVvaOalBiR+iEpQxG/TpKr0PAjwO6uGWCp9o+k92wZFbtDGAxsML+an7OZ6cH96R10ApXZ6CSIBx+ajRKgRh+j9eF0Zd4stdKLsAZYN5oEqH1+iUGSzIHK2wMvTFStNWyalKNBOQk2dns3mMfzmec/YaqnxF/G1hh/6kxNme5dqkxg0xBzhrPuHFZ4w3nI7bw1Fg3r10ciE9Mr2Fo+AXmed3hczaSSLAucaujK45RIQVuYEcWNGgOkpFfEe4iv9jYiVFfMcn4HBO+c4EgbJmBh2opOIIn97Q5l6yx7AnPXHzc8Wdjsv5hQvj5w+Vy8+by8sVfL//2L//X5e2vLzN1kITw8aOHl/tTh0NZ1ArhLRLD0ZJUvztGS1Ci/cQBwfiUtBWnvzkxNqmyYfvwP1WxdDPhXHw2nSpcVc3sAQ0VJJsHZVHQ6/b6iL7yoNPD9mADyg/FNpTr2hTMAwht5fZV9QlhnLJUGkTnoRm4noevTkK5jfqU9EHDOyLiKirDsM72p/CzGsmOAlBViiAv1JTNK/nagLoO/f6VauW8vCNAy5yc9nexmXk/0CJeZ28LL5cqKsflSwAAIABJREFUJVJZY0dC2RjhSk8qwtxEu8HX15RTnWUMxwZuynHHMEitCBXgPtQR5/bctKl5sxypAgdtsw+J5G00Fp+1So5WPPXWopdn6kkQ1nfvW7LP8HRkqm+HupP9c0j5F13mENKc/+KXXyoRjKw0lcTH7Utj/QQk6nRbpTicxXo9fb78vomSlRWCJ76yVqB9p16MJiLt37FaFmrg282s3L7hAVkN4X5LI6U6dZ1zxJmIAV+SeQRvMcIkX6WUBlGezDrnJjNB1zdlIORAXel49kXmOU1JTmOaXtdR/uxHs18q52zVDYwYn6vR4/qvPWL3Lt88eXKMeygoUsSZvQgaqaQzyQ3N8RlSfOd2B3iv7xZ1QwJqxV0UBOL55DWphNB7+iiBRlDNqKYuIby56fy3jEcoBcRk0KTJNVJ5TGOd3ofRdoOSTk1PlTETyLOsdhLCBw+OsRJWyHhGZ5VMnW4Cx0nlB7RY72ACEpLWz3V6Bl/OBwRR5j0MTkxGW4WcauySEF9r4uY+smIvbYj7cQgwQa+Vv4AfN6WOxr5fPl/+8OMfRh9vddfKZZ6HSrKjTvu53B/Aln1Q5SePXjmQkjPBOlE5a+94JfuZQ9jAtfQh922C9dHf07ux/kxsKuqQfEZHhXSAOraqCfyoNwP7jv73CXvd3axVPoffdwwF9841hiY2QYwoesaGFEA8kq0The4cRBdorAiXKDDrKzDK5wU8fYzgTKXe03s3eqDJkUlxkPol+BHD+IQy5i9fiMqEqjSmjCII3IvnF3sOIMDPUjU+9WCxBqGZDXzF32VcRwCj9ShvHpvVEnsrQ+ue+FyBprI32Nfnc9iAqzGBYMVBO55gDT4844RQ/N254Fnw/qlgjwWg/WVNiA84e6GZjZpVY9+nZCU9PWyx5WVBsF9a0fkYUbvMJUxV53FYBfybqtOf//znPMs//vEPqXakV3bqhXwe18bzIWEMUMQa//q6Spv0pG52aPbfhppfpeoLdmS/ZDZeqWe8Jz7uxz/8IUyac+uFwX9oo9vLZ7Vm+uN45twXTBzOSAHju5cff/gh4EvBjWsbC9dPkK4A1RFMR5SkgEJjv/o93p/rk3WTpHP9yiZk9nf53HiOiVnSN1kFaH7XuIKEmn2RMRcZNfDu6Hf94x/+X8reszmuNEvSfCECASCgSVBnUqQo0cK6zWY+zHyY/c87Zjt/YHu7Z6tqq6pLpyKZ1BIaCAQQgbXH/fiNyOqxrVxWszOTIuLeVxzhx4+fa/rezKCVImRRhFWZVRuARVOUDFS106CpKe18P+vF39Pn1xgt1gP/EeArRQFVjMRC6nWVRM6kY1yLFPJMqoRrFqUBSBYREEMVzbKn7nemD7HGOOSc1hgHhBmlvFwMFvZTeyEFVwuxYY/Ul1Zq2Cps6Blsl0hcOePERKmQzt6XAJNSitaZHcsXoOORvsCAO8RLAn5K3Io1YTRLqsyDErrjO3km3pN9YF1SlcR/ZfwTv+b+zqmSdQC0VBHZH2ILMbJKaE6+s5gwic2kG1Lr7XPq86KRVYNVtSVYPwCGGgynoWyZRlTATEJVvlhoSc6cbJb654ReylXrMxT1X0C4WHapyNuuu8XAoDL7gp4Bu0F8kF7pAMF8p8+m38nJvhmP/HryJkBSbCBMorAq/3aFkIRwfNZOj/baq+dP2mR03laW6BG8UnVwQUE04jBXbb7XbwtLy22h14fn0y7o51PjYgUwUOvEmbZUNviayrMZPKms2wsiA65B2abf6YAsTBFNIUf0w8xQxGzwSv48DeULRhJ1ca/cmwP6kf4YKpdq/K2hwlG1CrVTzjnKU6gtlRHgkkTcgEAjl1uqQMv+yWEJtcZOyomI0QvPmdLcGE5bSYsnAOJZuTxy1KVkqkQMulQlGulXC/1KaEf1sWCEFBzmz5cSmFD2Cpbdj+KkzqV105BSchdyW7SKoH98ZoxeAlHWVhWfqkjy76lYzgrKKHHMcOvqSUjyKEMj0RJU9xzoJznl19nDKR8bp+KEWuhdDZOW0dS8OQdq4VVn/zHSCuBcBHC1r9YyAXyQIS45f0/UjS5IRHXRqlCpVKqXoFRlI8Ec6oqTB/eFEOjN0pESPPF5JHhZ3zTIaw0r0Jmt0PDrORdCrEgOLy5UZWF9dPmj6FkIdZD3BMFJWpSgiNZoAYI4WNbegabRRv7JXUsQNCvQo2pm9a/NCjeYxmQBhg8f3it4lnNfXxN1ylSQOt9lqEKx5jpwn5Ko6Pur2mNVtml11hUA97IR3NtpMGzcny3Kc80WnJX5dj+pEVTWOZTrvK+pwv5cjCpUPZJGhHdmwRCdWTkDBxWqwtX972ZIVbXfieyUwo2R5tkkjlWgklD1AmuizJv9t1CWZ14FsY2SIHsgJ35xYeGKonzF7kQwR46taI6qsDVmlUIhqWG11SPJGdcZrGCKv6fKXj1nnL7OWtlr/gzPbLGJ6mEqKlt6TUN362gtmp/omV5ZA71/zXpNj2CYAgpSaz6fRSwMVgk4mnPCJdAvPUVzzLAsVV5snWy41YadQE+pl6HkiSpagYrtQ3oNsX32Qe5Nd/+fVKBL9AvH2o22qX4+9a1jX4t1YjDDP5KI4/ANvjmx4jsIWAky8FkB7JTAVYKp/ehsuROvtEC4D9wz6DiP2CISO6hSUa0OuqwzWXMDCRKSDHM2WQedj0LLXX3waADWEspyKOY59/yTP8ed0DOBTldVQIyLol0qmSxBHe0vAMTMyKOcsb9mSwgwkECD/UKC0tgtKGXYvASOvAffxXqwdvncUHyxzV3loXr4O1pyVfW7gfI1Oxh/zXukMiMknjOwWPMyz85+UDWPL5OdoIeuAAdATwXXCHyV6EWGnkd4KX3X7r9jdIAr31pjKbVbwdj9s05m/7rv3yIkTrSkeFmiZgpw+31V9MKgCFMg5zBnIIrfYhBdui+N70r1P6N7Uv10YuLKhpRZM0T8+EhVSIJ3zj/fCxVUIE8JkbBHAi+qOuogCZA6yMiUdqr9lNCJWQYSm0FNVK1FBhk5k9hvEvKAzMSAqfhHHIffSxIYQIi9tuiGQTMLArm9SQIeBTBzx8SEKkaBkh+BMO6R4/MktlbgR9g3fCbACL/PXkoRupI096u755a10piAorjyZ3a2d7RuJFG2JZlf61YjMxK8FtxDYl18Pb+eua6yZQVWyx9V75+SwCQv1Ueovv6iXCuOpehBPF2MLpI+x2FWgeV7tAeI+/SXxYJSG0pi/hLgCmuH59Q85KL+plVFCeTMQPUOrIhGSQcGFmW0/JhoqRk3hThjKZXmvrPfivlqHAZ2EHBOLUSoqJ6caG0F4k3G0lmABsw+Qo/lTIVFyPMB8GjWZPnEsJXwUxvEgwXk4AHSs6iWI93nseiwAqqiasxMTilaT3uaI/Do3uJVr2lNM1Cb22jk4oVAxhJmLJ/D3mhNBXBZ1Eqif2GU/c0KYbtobTJqo+P99uLZ4za5GLVBv2eVUXZNCPJlO78Ytx6o1vJAYyf4dTWQlkiMjFqJypAISjWt5s8h+ctLGq1wAsYFlaPphociDOBZdsmYWYxQGnxgil5RRl/jD4r+KSGb1nTYcLKZHchLcEk0n0XIEGICVrwK0ihHXX2AGccQ0RqjBq7IyNAWekr1SX0A1SytnK/K2kHv+TX1ptSsMh94EJMaPVGJSA4rBt80WQ+xTEIYw8Wvp6dM1R7mcoGIV29MAm2qKFHhTIDFIbQUO5Rel4+F8CkhNIc7vQIdClaHPs+dcRMRT0hAHrqiRA1ES+jrs/mcadVuqhAaZFDBWxkiqz2aruemeyMy7LufB+fkigaXNwYktDuX4VOB8DzCrrpRg8dZO3HPoTAi8gNCWZcxyVISpQT3cpolVCJlrOo94rNAixScQxNR/4x7hHgOqZeKMmj1MxtVn584Yp5PCFv16gXpwRnx7/y5JFYY4iCyQvSq8hZEPZVHI5wE3K4Ys1ZJQjMvsKvuKSm1olXUL0GfFLirT8SUtqDnXULY67V1Zq5VQsnoADWeV2DKgG4+h/dOMOmZaaZ0JFDLHrqHd4psSyxBVOzMv/uP8xYV/IiFYAqUUP0S6AhiiB0JPUnghxTqCPKmtGvuA3tCIIFioAIW2AVdokOy6AqUK8ZuJDfy13d1kd5oKcIZoU/fjSrkBXQoyUHUgOZ8eipVrS26UDlNVSZFqyS58DunwsP3Rm1MAEgp7oYyzBmM+Isqm1SOCnnmu4XkK+bKIOwpETDJWD6f/U9/oJDHy7H7egRqeXZf7kfumCrcCpqt1JhKYJTlDMRMh1gr0J6h5aX3QxSiYpaUqoQeO4lxKl2pTPBnUuURgAcohIJoKU1bqMp9a0bh3cubeZZTWpfZErM/LF6WuWwGHh0AuLqhYHhpyb2uSP53gmH8nim2BNGuBphex3pQhSRRYA2UKBz/sGcpCWnowq76WKlVrA5EXWaAS/aKs0iFnHcLqMU5DtiotoWaKSZwb0ZdNkkPC8BMM4IM+mrUUlGzWWWPalZqZ9cvRkK2OROqChWFXAExghkIfmkYeym3luIha5ygkc9V0lfJVs6bErwaIm3qoMfVEDgRIPFevJ9YNxIDcUIo8LRYErGz6SeSra2gU3a7xGGU8AhgKuGbCiJ/0BIg1W6f8VQIUzUJEBfwMfa5CsHlW6fK0jpXxXbyn3WPH/dMozpmab4zojpJrtSLRHW8KgOz9j7UaapufA7vnphDvYLYSyVR1RJUIK9ple6fDaic9Ul7iUK3Yk5he937yGeZ6ePqoBNf4iPiLu48AC4+gndlTBABN2eJPyvQQ0qbtoXsp+mUpq6z1mJ8oFo6GOg+7R/sCyhl3QmKSTz5roOjQ7F93JlgNhnvyd9V9bxAD60zInUa9VUtKwKeDCBh+1UprYq7K9VQ4wFyFuV3JMgjMR6U+C1owj3gvaNxIAFEKnpVSdZ+MFpAI5icQMdH2AY7hgkQz+eThGIb6ZVUkUKMqojZWdfAo9cMnuMHeW/9erXTBMRDAIkf3F8VSWqOZ5Ibzg73Fj/Eu+KrAEoF3EqMbUnAdOIW7rzG7RCbFchsURaLmPG8/HA84ZhIf7fYG2mZ4c7zrI77reERIJZ3ig/k75JQ6ezVrGcSOCXSjN9QG4vp5vFLiadja/lz8t+DVVWmyQX2Pn7U5/Jd9D6KQdRfUkKoftKZNi/OLoCN1x2/P205Y005U34OC2jZ51oAkD9/pPzEoBE6J6srAz2PGQIGww1COo5mj5TYy75N++5hVPGcZiKOSy/Bvj12cjr/1D32TIX42xXCBiI4aZPTvfbNV39SD2F/Yb5trg/aKrQq9Xyct7Pzi7a8utb6g/U2ubLB5/fUQ9hVAKFVGAkkQVteXnWwrEGNQy2USaSWQRXddOJZL1AjKHdHgABHk4TQQW8FXjULx7RGZ8KmDxjlcUOlxVrSq+dBlREOMQJsBGg6n4OEcFZdjtMRZS4ZgcwdKYqfSv1/NTRejbgZ8I1s/+KiKg5CzopeYOoByL2RcAU4daB5h9kqnARkUAItwZJcdB+aqTqdG/VL1ETzW0DoLMojrjuCBCcnOjRc9vT6xHGmn0KVCqk01RiC4ocbXfBFCxIqI14JL8/TUcTK4XDISWI4xAQZ2vP6vCRLccQKNitZg/8PZTMV1CS3QT34nAji8O9KiJnfV+JBcY58tqoJ6rd0FY99F40OLnwNi+fv4dRcCSwVsxpIzfPO9k6l0pQ+Eb4rAXloLZplKNrWVVHqlqaD7zX/0usboRoZzepR0FkolDhGWwn1BcCLkzyj8gRCpihqjuBkLKNCZc5Vu0v1jSXAT3CfuVAkwwp0awadkpxSuZP4SqFOsyifzor62tLUbQBGVUWeT5UPgjbL9f/1GQsirEqK+g2MfqVxPDQz7AoGd3Nrs3O6cRBynlXVCxLO72lWYQ0SD0UkhhhkmvOSAb8Zam0k2Im1Ro7MKLKm4Z4glLNI5QUblV8PdTgJsYz/jJJXaFwsUFB09ZhcXZk+B9VEqK6DCuwATicUSCUWjr66visJkRhGdyIBDe3oSHcQZ4wSocZzzLmSiK0VCyJz32rWlaThSx6cz9IMr9o3y6o70NJzV2IcJ+7q5YwARa1fp8Kmyp97JE3xnVKsc/9l/2ecvBLoqkJ6z/yOUa9WwFxBqxQSq+eXXpawSzgX/Bk5f/6s6IIkFAYRNV5jEXEbJ2L8wB7u7+3pzE5BJVeuk+zyd9Lb4eCG/mgYKK5sYHcJSGdFuuQDJoBFOOzVLujVGA0EK46PZBdFTUW1scbo1NaWnfRnOMF2oiD6D71+ZT84R1QreF9RSEWNsz+bTZ5yxnRvi65um5J5aA4Qk+yp96bEqdIv57tvQTL1GJLQFRWPc4f9lHhCMWYk2iSgzL2GBJQEgfiZ3eu7+r5QUd2v474bJexVze8qbVUxDViW5CZ3T/tDH2JVJUL35ByyPkHKAxLxftiaWaqyq5fzXVWIRAC7kPMv0LQGlDspsO0QtbAqpRFVYW/dYzZVRdfaix7ps6eEK3Mti+rH2cWee+apqyWcP1HnVgemCFfyZLDF4lt6xgI6PG7LyRX7wjt9/PCxm80XKjrnMr15fA62VHZ5fkH2LhXaPIefnarKlKGS5FIvVHoSBqJ8DrEp0TLgv7GhATlJIAAHUwFPewbPTUAelgExIQG5znoxSEgISfoEv1dVDz9y7fo1ncnTqgbrnsyICgrIKbvmWdFuzUiRQnd51QJoYT2Fgqf70TfgQoKUGcDYfNFql5ZUAdUYI9kMV/EMqLo1SXO7J2MlGfiH7e0tAQUHB/umpBd9ljXGNnRV2WKRZeyOVPiLcUO05mp4r0uinKTQ6gCln7Yvz+NjT/nuxAQ7OzsVH7p6xh451vFcwthajZ04PrKgX81JVlyA/aMyXImfbEr651vrVFE5G0pozs66Sj+fY+YaQkEWVOO5OeuAySoExMb2oZyve+TC1ZVGvFDV49+p8HHO1d84mbT3798XG8b3A09iyr5BI9E/z4eyy6kc4vfJGTo/qTmjjrnU7301aVtb2zq7UC+l1AtAUCyd2UpmYgC17pSyvc4ojJWxQScBh2Xr8IW9Rcfp6jXU+Km0CDj553uSe6iXsvyOAMeFBYH+/Ijdi5hikvKuna2A2h+ZEF620dHH9s1f/thODw/a/NW4XdvaUF+PZqRA4+LF5hbblX7S02B6JMPrldxZGabGTlD+NJpJhU50FS0KAgnerMi6sqBnJ6eigdH4zGb9dYVQyqEz6lqpxKXcHJonvx6knmTRgYznn9go+6Kq1F5zlBJQ8/yiIc0gGwkeTR21Ee/km7teHWf2GVyfqpeCqoVFGQzNNipRCRmlmjeW6hffGURUSQhIZA2wZn3UF1T87tCY+GypIxbtIk7HaHJReCMMUoPp+RyMJ2iIkqpaVw5dqpDQHzCKCTQyXFg9TULvTcsKjSCVmQ4pgdZQ/Zkd/WMmYA6Szj5EoQxHxqUEURZVmKGipQKJ89Z5YF5k0bmSRM9WulJVTZP/FGmx1HYq01FbI7gSUtupck4DntlqYZywUBtVrJwIcaY0DL0odzqLvWnfkRFsr6vAk6JCVjwchoxHM9S8Qy6x6AJlnEliFBwXD140kEKycCC8YxICgksChxiPJGT8mSDWoZA5KcOROJjkM2Ski+6Y9c27c2YxuuGwd8JCEpFx93uQ/vS3RPY5ya+SxOq9CaVLlLXq67QwiHs9CboIJkBYndQTRNGDed4FcixgAkkJiSz1PdamRJFUAVlYUN8LlAkb8qI4lWqY7ty5VYZTDQgaqd5nBJdKKARDzBpLrr2zBV5bJVXLK12iFVGlVIOFUFOFB32tc4/Dy50jUeDeRYQngSzvPdsrJnpyOX/2F8cosGZurm0WLZ7nUe8RDfW6s+5tDpU7gWjAqFDveJZpVc8VRf7H3QkrIqhter34fKOYK11iH5qUkOyMehDoURSwCmaU+2V0UCrlBY51l6MTYDKzQ3sw09/lSpqZFAqo2NeyEbMBtIAujdhxVQgjxt/B56jHsOi3ScR/CJRFJdlQZs6J7bLPU5gMCVCxmby/qiYzNCj2RUOkFewvCgCNL5BtBSggcFUlx/0nrK0SsOFIQafnFc6Lmm36WlUDahA2tkmslKJ1iQJcNoCgUjSj6idWrzIAZSnp4XuxL+qPKwAhAb/+OTOaQP1DFxcK4CMmkf4h3s02jeHvpl7GP0idsJSK9ZFdv81En5f1ctXQsyc5d9wpAXD0VQ1Wu1EnQelVraInfI2ZcyShJx0Vz8nOvJIn1p+fSo6q4hI7nYoUQZYAZykv174gFFTzQbO38ZEkLbF3Gvit/ntXf0RjrZnApvyaQdCJ40lx1oCFxgQNDdblpyiwM60a3b6Kouv1Sd+9bH0l/WH/WJXdAKVo3cVYUBVlzuBqNyuz5qTmTIWJo8qokqKqeKQCV/2KapeoCnnsYVQqs8dRRI9vURtK2WTFAgWkxH8oySztBAO1tDf4fKjqRusLPWCi0vnuC0wNvbxmGSbZ5PzxXutK4JzUk3ByZvnB+4kl0ylYT+c3R0OBhJD7KdBcTB+DmqwPyUIU7m13S1ykmEuJmwBHuNskhNzL45Ojam8y8E//FwmzE0JiIvpabfdcOfZIBanqprpcAnyu6LuqGsVsCWxJZ8JCcIkZBNjU3QrDRcyFpSUndhI74k66sk2ixlnTXRYwAQPFSUnAFpJJ7jDv1wH41d/O30vFWQBv9a6HvSJfU8rbAeRScU8C6iradHZ1mA3YSCVHrFX5rLyDx2O5gJXPzUgifVaxZyJExrp31V8l6gZJiCttuwEYnWh21OSuJcugYYAB4i3PZwTMIZYxzV+FpALNOReiXNMSI70JV4lDBXU84x7y9AvKT5ycej/LtqkyXLbUYzOcEGvtqu1BcdqPooyOR+304H377us/t6ODPfUR7mxttI21NSV+PQ53b6kdn5634yHZL4NCl7RQ9Bkq3crMMvWl4aSgD3iw6RW/V8gJYjMq31ezvtB5HOXpmZJBXuyvE8IcMDZU1aTMjgKtm4eK4wZc/qfeFpwi80HSyF60FQyGVBQLzU+ZNlTHBMke9+AKnqRn4f/WxeAwua/K/Veik8qoeF6NEU4a1+2EoNYpCKmSsPpP6IW5BA08UwURygMVHVB9gl4CzwjDhK8fFE4JoKSyPW/MTa+W7lXA1Pc8LtYofU82Ar6kJBkEklHm4yJh1MSPX1nR76l3QgMw3c8EymSes9eEX8+8llDVchgjThPREIwv70J5nLXs0OJC8JTowys/Pm4fPn6QceZMUCFin0QbUkO0qZaqlpLIlEiL5POh8oZGVwEYz2Mk0OciAEBH/5TipJvEL6pUr6Smej9C9wRVi/KZDFb1K/BnM8qAxeoQzOonmiaEptIoKC1UOU4nxo31Z88S3KQvVZLvpVQGEs5nOolxMzs/VN3DOGnG1ZRWKGCglMUyYDV9eLO0qvRizCLmoXRKLrmk29lDDU8uh9klFplhVVWt9MOEAmRJcd+Z3HtVGkuEIZXH2fvl8QJWlWNN4rjUu1mBRKhKMqagsQuLCvC5/xr8q33q605Z8hta3ryqqOn9ZH7Y/j4VxPMOEc0+BiUnWArSCrhjQz7s0OVQa/h7OGHOBNVnniO9CgSwGSuRHj0FBVtbuvvv3r2zCioKg4OBUM8k71SksI/c5dBZQxvHFngY7ribQ4UNI0iykqJnJrq6lWquqfoJykkAuj6gEnhSBZJAUcJLBpFAlPl19sBN/kPZMVB1ktHYBhD0UDiDhKpvuaoYOTepxPHZATfye7677g1NVZo1FYotlVQDdwmSUK1On6GUiKvSLxsRFojGJ7kfEXsxTUb837N3LmdKlSEa/CWmUWyNohiLakqwrv45S65ja/SdM7NuVeXpLyuB407we9g51og776q6peBxXPSzpA2BahN/zzPWEGPY73qkc071ToUyBcTgM7k/si81liTryX5lZEOSP1X3Rclbc9W6fBSf1w2qr8DJSTyJrntLA4RlDSzI4dnFEk4pYECib9X3FbsVlelUKDwX0v3l3AFJ6S/1VDX78P69/Dl7b+GfZQVQ+3v7oiPyHPx5/h7rBz0u4E6YHpw11tEDoAlcLbYmW1FKufw+d45fJ6Hl7Iqmqnm3DoQ1+gOGgwDziSpWnSJyKVXzjuqHlvy7ew9T9ZcQV6mlW7jOc3OVUA/PVflQlazYF/yaeoaq2iPWz9iKs/x9UaCLwik6HAkFVb/y3+nTdfXKQib84AxyX7FZASmg0bmy5jmLPJPYMzVTetb+hg0ChRP7xTM7lthwb9b+nmwE8cy1a9e0t+wxd5nP5Tm0Z1ub3VxSifIUMMh7xHbK7px4Bl63/wv059s2JrHj9ze3tnSn8Af4kLAeeI8bN27UzNFW/W4kik4Il5mbXMwiKpipQgdkNTOJc+2KkytdZjQYmDMjJLY29ox1Vr2kVJ8F6BRTZHThuYYWLbK95vwzTzEtGjyHvquSZOyVf81q1LKXvSUOM+IdVpEnDq6ZwPlvxyQknQYvA1jwPZx7wB3uAWudn9rTwcBUUUaWHR1r3bhDHdAt/zNoOzvbXbUvyV/srJL/BSeUjPvIu0V0hXvN86lIUu1G3BnWHHsp6v2Eah02sy97S2wG3TMxmarpg4FsZgSl+H7uR8ZlCPisGDYgAYmsKbz+s0oq1bNqKjT2kefCBqRNxYKW7p/u2CydMNhUMIizPBpRnaZ6b7sjUOjqyoCu2ujQAqm2l/oufCw/uQ+5Vwg5qX3n/Ly9ef2mvXv39gfAVmj3fBZnjD9H4UPtLuWTfnRCODrZb29ePmvHh/ttdHrSVvq9tiznSz8EYjHL7QKxGHKveUvwq9eDDLjokThrEjFoo5Szh0MrMClZxIEWmqVeK+Rda94aGy3aj3oD4+ynlFEuYQQiIhxhpJTA0aIXCnZr3EPmOMkAV5Oyh4YjNmDlrQSiqRxV2TCyAAAgAElEQVTJgBuS6srHQeP5TiVcXf+He8NAhTKI2T1wlH7dP6nDo55Di7go2SixAK4/pXKcP4eYSxH0gwvAxQkVxDRWN5yyTg6kSPw8bkNIUtFJ4mg53KGXdRey1Fa5EHY8pvAmeU6zdwalzho2PsNr7MDOhtKUTEruQrsBD4RkeuYcRsP9LB4fIvAAVE5zwab9FKkspddAhrU1ORUupNAkJSEOMjLv0eiQZ8Go6lv9igT/7DM/cETuEaMC60A2z+/vDYo/FQIJghkaGWuVRCaIVJLFVAfj6HGWAjpqmGkCy4g2+Mx5P917hmgAvZ0OSmIohHrS/6Bh2UbREzjbwHjtvVaeq5mzwZpxZtzLCEgRJTsPNrWhznly8MoPjWlRxcXfp96IjBiZ+WfohKIjlyNUgqD5anaWXWUTUKLuDZ+pxK2oCzy7KRlOlCPdrzUocSD1AjPTqPoV06PJMyvpK0qnP3NeNEDReUSNthqc7i59w9ArC2lFxY/1hDJIJYHESqBDz70VrBHvlKG8qnhIYc5BQMSmWIsk3jI1dVeNMlr+3wGYe1icKBRTgh4WJS9QAj3eRCBWUYuSTBEg6EC5M6aUGg1A8by5E6yZEVAj7x6vYcqcqMUz8191nti/SvCsvsa5qN6b6g1VZWGm+qvEsn7Pd8x7FyGtnC0/k6nwCkKKzh7KqQKlQjGNetummAamY2V7U6JYuXdGO0vVcH5O1MvMALOkuymrCsKrUpgzqu+bqdSHEpXKXCiH3mvbBZ6BZ02VhXdJUM762m9dtAUYM6Kju8qu/Z8RC+O7CGzT4xkhAvkXofAEQYCb813fbdY6FHPm82IzLLzB/Q3rxd/Nc2t8TlUfQ8X2+bRv037MyKMLaJmM1SMban2Ui+Uva1ZXzkCX2M/MlU1fv8+674irsxHfYX6daY0dMFf0Ms6FqN5FYzYV3xUAARl1NriH0MG2NjfbzrUdJdFKxEsox8GaqVMbG5u6LlL6FGJOsO6KLTYr4z1i0wWW1hmPPU/lmc9LYCs2SM3fC5CXvnYD0j636ecKM8O042klxeJmNQy+7C5rk4QGOyY/Wz4/fn96N80M8fNbldXP6+pEmBGpqvBOCXjzrlE3lcBb9RbLdvgVOjAoIHGYGKnChq3Fu/IMuZ8B0n/w3WEpFH0YECLJj5larlxh63k+AHLACX6w79hh3p01JIlybGVmDvcGu86vccYyfkOzWbWv7j3mewIM8ezv371r3z99Ip+HbkEoqfhgKceXYJltkYXB+D1XqM0IsbyGASPeaf/gQGu/vbOjZJS/yyB6np/3435z/gzkWPmbd4biihgJ9pjYkX3FJ2nW4PBccRDr8u79O1NWT09l93Z3d9ujR5/pO/0dABau7MseLCwWU4T2gZNqYVnuZi4jmpJ+Q+7KtOWnVEyrImxAx73QakWAbl09kQZU97UGUMEfPnoocBOQRvySaqHa3t5u/OTOkuA8e/ZMYAPPe/v2bf2e7Bd9gCfH8vewBd0zOmxv3r7tWsFgLWq2IGJYFWNGPVSqrcWU8kxyJhG4D/LVq1c/ECub7ffl3z1/sEBQxAZrdBt7wt6nGCWfVzEKZxfbMxXKclsIf549JXkVE7IBIkm6TOdLLXISenFyqL7Z8oHZP/7JeqsntlhoAiHo/0W8CNBoqa+kEECMfeD7bt++027euKEiDufl44cPOu/yYWhT/M0K4dVla+Nhuzg7avsf3rYzBgsPGU5PRu8eEJJCEIi5xX6bW+i1qznETUxtG2OUoCrAl66+oEXUSEFvSqlJCCZ0OxqWaxE9cLmaT0uNVEIwV+bohrMeY2OxgZpBpTJsNV9q3k8Fa72ekAsHMhUYSaHKBpmkQwihGoCdoCYgERoqJz5VNuPvSZFKcuXuLcml9kFzBq8geWFRhiUOJFztBPTq3yvxFzYb9Ap1xijYueRrGVwOiVF9yznr8HZDmZ1MzQb2ooyI/lmVF+aHVZJs4R3TXvzDQSVIhwZsSonLqDt/LgmCDGxVSnkmBb9FE051gQCExB6ji/qSUMTmBusMvlZDdhlU3kXIUgUUOj/0gJWMMHudWUl2tkaNgnRGbl2CMJxLKUqZIx/6SBJ0J0PuseDigPqCMGptK4DLnBgHnhjjkpEewWf35RPyHWW8aiRnHxU0KtB1BSZnhO8NNSsIUqg3MaT8vYiHsE6i8+h+uKE9lGjeX5RtJVrplzWanLVgffTuhWDBtyfxo4+U33M/hl09+zw7wzEIpgffTis1Pn95HisFq6pcCRxnNQaetdmjilr3gM/h9zoUrMRYOGedyiiiUiXPH2OXKidmcxa55LlB/ZPYkPQBWgTpNghD7xGIm/vGgqhiQ2aBlvSprq2ZiYDzUTW8VHS5fxsbWzrHvJNp3JZQT8LCegbdzdByj31BZW6KvvM8GefBs85Sjw2kWIlNwARoJMI4K8uuvkO/mqmSKZGuxI7nVT9TzSKNnZiO1PFnctZ4Vv6ZBDWy2prtWIPY2T8luYhl0INU1SEzLlxVVLU0tMxyxqGABjRIUiIwikSqEjAnUVAYF7qgT2FWJSi8b3po8p6Jrp2UuMUggg78txNfg4RWIvX55r1DX5sVJSr0Uj7Ltse0Swd2Edkxk4DvdlXc6nl8ZtDpgFBOykwfx84mmVPlqZIy9pN7HlEZ98D4vQ2sWRiG3ydg8/w//z7vBDgAaMidc3LsPngSQ7MwsMdF9S6hBieaBEErao8QVXShlMJFYbwQYpyZXaoUEbgeHWlNHPhEuM2JB2BKZhpqvEKHopudIFEDgWDzbYmZlIzsqTmpvEvOoX0P8/bmBBJBf428exg3OROmt1l8gfPFPwl6qe4QCIftwV2gqilBkQOo4ZFjd+EmfiG9N+m5w36nXYG7KzGHEvfiXaHeS7hnRuFcfYXVh8oaQuVzH2e/LS7RRkDsAOWXapUFrwDG+0ueRco+uCppEElnqURM/P4AMgbkXN2jP9y0PPWaVmzC53LXOWusEf/kfplpY/o450UVr2VXdwJKv//wXgE9wbbaBQpg8D0vNXJUlYt1RJDPWaLv1eJQsFGoaPcqGHfVjgSF5DHiIOyV7GSqjVWNJAFlL7gXmV/JO5Dsy7dMJu3u3XttfZ0eukvFRwS8fCdrTQWK9yUAZi0lECjmx4KYH+5xW9BnqX94fCUGA/288qXNSdjTp4/bH//4h7a+BhtjQ58roZt+v9SmqYI56TSQsNb1oPNducemj1vZ/uWrl/JbVHepbGKbOLfcSZ1LemXnF1QpZU84d/w6KpY6R0W7J3ElNqbCzbvt3vDcxHfv3+vXOOc857VrO+3LL3+q83F85D680YikmjNmGnK0NS4vNQfAYM0IGvO5Rp/w3usbMBdgSFBF+6jnZS1Q0iTBiMDOqxcvxVDgnUhS8clvXr/WXrDfMEgePnzY3rx5o+fkDqf9hXdm7Ins8+mpkkaSNPzYrVu39D3Y0dGFRySsrlLpW2tbW5t1Dj5Yr+QKe0csb/AygH58lAfN2++lgMD55cwrIazRJ/Z305FnEaMMUKeZpdgx9aBPqlXEMUvaoPizYadFGT1CcdgjqtRU9BS3z+NvEBSzUFFGYkhLYwUAfUP3nRgVcFUJ5caG1g/mYNofEtMS89y6ybpttidPnrRXL19pH4i77t65227e2BXwwPk5PDhoB6ilHh46t/gxCeHVxWk7Pz1sex/etvFo2BidvtxbaIty7CgPoeY31xYJSvurHqYpkQOrkMLblrAEVRnU99TvRSMr4yqsnCWqVMmhCx0BhcFhUT2rkNVCKS6fJ7hyNYYKyLT30CXwoGxFL6rqgxpUS0pfQVxl+HyGgtQSp7EinFFLU9Xd0IkxlfOuPhNzhj0iwEacwNp0JZ6BDQYhwvgoAVEgYIqPpYBTq/OwYAwTDsl9Dsddk28ED1RFKrRAc7CkaEdzuekYXnInTg4mXdLW2hMAawj3sQVk5BTsLJRUVZUgCoZCJWpIswKt9JqUqEwrGmbD+Kr/5Vjf44qbg29JJlcDtatp0xlEDvDcyxWxANG+Cq2dJs0loiFBm+kwV56ZxJm/L1QIx3J5KWNCMo/jFpI6uVJCIgMu4RvvqejFlRiGtpheKn4/Mt/w47lAOAEhr6iA9ZkR51lQBCCz68R6s0da2+pvwLBbjMHjM3CQvDNrzj7HubP//Ey/W3ozhdYXLQ2DoKAxwV8h+6okllQ8FyVBQlRKORt2fM3UXFXdTZFWFa3oszjGBGhJzl0RtpASP9RzV1Q/3jdBAkkrdxOnF6BB1FKpflohT71xpXoZERNRQUp622tvlFuDb2tWZxBq2RUS9JrHJLGUouYJbDj3GXKFYdljbIr2YqPpoMXy26bzaVyNcV2LaF1Rda7RLTU0fTRiSDVJ5JxQWta1h7Kt7BbPy6gSU6ydINYqluBPkhJ+y8EtPYauECSJwQY4GT7VOnqotsexkMTPBnO8Q86aFXZdFZewQISoBGP7rudscTdT4eQM8Hs8M4EHzhpmAjaLs4Hzx5kDJHzco2HffSairQ8s5sAPHIrGaBSoYJTUNEneL6BNEkQnlt5bvpfV5/N5P75TYAlVAAKDUl1LYKm9HjvQUoA9tEACZ597rx6s0ahDpwkoCFC4c8h5826859kZCotXkhDf2mIYuJMjzjV7KUqOZlqO243dGwp+We/H3z1uz589tzq1BAgs4sQ/Qbel1jfXhIp/+umn1e86ar/+9a+Lqthr9+7eldOGjpygMNWCWzdvimbLzrHv04qAxQ14n1u3b0tNke9ycMNaQp88bydnR219A2n0QVvbWNPevHjxQuAkgPTNm3faMn5awSFn8KoN1GdjGhHBVfxnQAkJOW1sdO/HWspvVMuAGCSlsPnh/YfaeyeN2Xsoa4vY6aLzXr9+XeeHs0JwT2BCoMn5f/XqpdFxaIMo5q1a/IGf3GmqD3t7H00h6xlspXqETX758mU7ODjUGXn08GH76U9/qmf48OGjAn0CLj773r272kPoVawRtkPJxWCgWX+iHhZoxJqIVdGudO55V4uyfFAQnmoDAhPHx6j+nStBXVtbaXPzk3Z6dtSOj6ieUCVm5jGJNeAjFWf8BDoCtIP0FLjhv7EBT58+bZPxXHtw/2G7uBir0nR4sC9aHd/L2b1z945iCuyXksAKRiWQc0qPvVsoOGf4ZpKL7Z3tdufOHa0NPm9/72P71a9+1Z4/f94+++KLrjJDrEAlIQIlUWzG/xEPIErzhz/8UUG1Yhe1Jph1gK1gXanyENiL9XF6pntJkLu7e12MEdYx/bNKLguYUVxQs98MhCxqTXkfxFak3nt+1ra3Ns2yuPDsWqioijsWbHdUPRysKxkjkej3V1SMePf2PdPR2lK/1x599lBJ0OUlIzD22of3b9vZ2XEbTy6VFG3wc32jvXz5uj1/9qId7MMomeg9AKclqqIY0tUk1mF9bUPvzhl//MQ2g8SQBOj2rdvaN84tMfB3jx+3r7/+pt2+favduHlTlW7sHslwNzNvMjE9/9pOe/3qtSpj21vbEszh77DHrN/jx98pAUCQhHu+0h+0G7u32vLyYnv27HF7+/alqnQPHnzWvvj8J+3mzdttcbHf9vYO2+PH37fHj79tm1vr7cbN6+3howc6w/NzV+39h7ft+OiwrawAepIUbiopIin59tvv2of3HxVfXru2227futUx8t69e699VPtNJ3Q3ETinVogZdV9iNvaYPTObwkwCfDJ2iprC6NzMIbN1sEHssUEEKy+b5cczfPrpff07d4lkVHT70tuwJoIBJc4StgU/4tjZoIniafraC5wVyw14p5gefnYrrmueYLGXAKY5H+wXvx+WAnYHG8EdVLyD77+ayP6dnLp4lJYF7Pz29o78L77/bVFAqZCzRmJ6aWKCGZSzjB0JjZ0P9c4ACKI4E8tX5VxjQhbpfxy0rc0NJYMq6vzYhPDseL+9f/OqXTLYeb61tRX6tdgAetYu2a7W6Neb77UxBT/R9RbUX0hiJYWrq0lbgtu/0GtzuuwldS0lUlMSIroiegsPWFyLoLMJslJNEXWvFH1YSAyLDlEN2BWlaoZuZFEZ93QRKxGIh36VZMsUTlfgusOqCp5nl6lKAYLDvKMri6QIlS1lT7J4oatFq/Nwb8v+uupopSYOh6gGRb+R8y0VT54r6ktcOkrUHCChqkUt1Qw6nr/k6jEuGVQrVaua/eTAydU+URoWFmSscOpRlpIyUgU2fI+cS3GYWS8NTp3prQwSj8FUIAbCWfQOgqhUVllL9wv610KR4+KQJPFMBGCbm1s1psFGgwts+pL7kPg1ZP+lfldIZ9B7CblUAMo7J0Dc2tyScqCkfosumF4MVzrnhFqrx6lEWBIY6PlLETcVSlCy0IK2tre1fgripFhYw2Jbc5BYeyXlzwy/LYpwkCsli/QalviHEv1O7bGoSvPz6iW7eeuWgrXsKWt9XnuqJuNzz03knflhpMmojway0m+xSlXBdN0ENza8JYJTxoWzADKKQSIwxnBLWlqAgFXSuAfQDqxYysB3Vz+cBDshCVVCSXev11gz7o6TNgtWxOgK8a7RJqJFhNpSo2MiqyxGAtUyhl/PJJm+u65gc8cF3EgZbrlTv7WiKDLlVIaX23Ifo1zVqeF5gRl8Bj0Q7KkrzZwh1uH09Lz1l1jHdTli1NVevnyudaViLrr6xNLtripaiCpqw642+PdTlcVhZAwH9x3KDzQY3sPBrxMu7i/BgZJ+2dBSpyPhomep72Z/7gsBAr/Gf1vh0mcDMIrP4xwT5LF3ogIqQTcDgGRQSRA9jqsr7dqOKXgkSx/39nT3lMBBS9TfNlyHPUh1NPRX07Cwe5ZWF/VNQiXumQlQwXdwlqy0anEmVUmgXM2MJnAPDXCk/lgbX0osu6vchU0R2rjnkTrh5UyzIbJt8/PtzZvX7fSMIJYEdFUBH//e65nCqGHhx1bU5LuuXbuu88KXv3j+Qo6Wu+ZZX2OdR5LC77//XvsEMCWKzp07Cr6xQU+ffq9+F2y0Kldr7svmea1ueayAmYSAQFmjfirACcAQUIu9STuARdgIXK7Ua398eqjEYn0ddcVtDTH+/tkzgbLzc0ttd/d2W11BkAq6PZXoy7axbsrqENn2kqNXgEFlcGlJ9uD6zrX2/TPe710ndMCZIYmykqd7ZyV8UkIoQtGx4ySP9NVzlkV5n293bt/2WVqYbydH0NpOlIxx1169flV3jzO4beGGUtYk+QHZFgAJQs8cPYnX2DdTLQFI4MfOzvVGgq07fD4SYs7f47NIPjmXIOjYJGwUFEH6dvk+9obPjm9xb5RHZRiY6bWxKtjNPboSdVpqJ8fY10t978oqYyhO2vEJ9wqfBs34qo3OAZNQeYTyB3jCbORRG6wttxu7uwJLeKa//OWrdnhw0tbXSBIZx8E4KXpNz9v+/p7urYCJAawGg6L2cUMlY0cnBpFc8Ry3tXX3IPP3WDOSYtaC5PqPf/qjEu2Hjx61Bw8etE/v31cSu7d/oH2V4uL5SHaE+8rtPzo4bF999VXHODGo4sSQcQvEPtjKsEKIgwA41DdbEv32r+57xAZgfwBwVbEowH6gHknEgjxXjmoV9xtQ4/rutdbv97Qe3FmSYAbMb23t6H7CKsMniAK6RmVrp52PLtvTJ8/aySlU38t275M77dr1nbbUh17tdrvTU0ACxGCocFMBXWwH+yTIiARZ1VlgXqnYYx+UDI88c5Tfu3P7juIE7AWVLwCcAMJUiQAeqMg+f/lCSSHBP34SSiF2Dj8JHZQEjvUh8eHOcAeJ3bAvVE0/+fQTV9jOTtuTp4/b69ev2tnpsLXJQluY67f79x60nWtr7fjoY3v//pUSyrXBZtvZ3m27N+60leW1dnFx1V6/ft9evHouEIOzeOfuzbazs9k2NlbbwcGHdnxEXAmwC5URsZMlYaiv37xtB3v0/l0ocSbpxa7jh9L3TOzqYfUGnCyo4kooCRQVK+wIQAW2E1uQROfighYX2D3M6jsUSMrasc7cS+4AgKEHyQOyDXWXiStZM76bmDItRwGqxKip8XD4YfZKsREzC6ESV/sad4WkX4WEGgUE6yEgPDGOYsDy/RfycfY3GnWkyqsBcfZdtqr8Efb71evXYh3x3NwHx2sAYfTJDuTDAfT4wbnSuJGM55sZPYNtigBf+g85S6wpLTAvnj/XOnCWuMO716+3u3fulFDO5Y9NCM/ayeHH9vLZU9FFccmbMpqeoQcTESGZ0/PLdooqH0kNTdei7BF89dXHBhJPZYALZC691UUzuF7iLKJXeU6WKmilNM6cJQ1qVX+EQxEZH0mNu7eHQ8Yl4bPZORSj0iPFJqsiNJ4ooASd5FAcHh91Tf428q60iWp11eRg08PjzSE5GZUwgxFDi5gUUlAqXqFjsWmqFFY/3RTFd+mXZ2RBIpCRUnZQC6s8mk6nw4+zpcqi5Mw8bA6cBr0OBu35i+ft+bNn7dkzNv5Yjvfd27cySKITLC21+5/eb59+8mm7efNm+8UvfiFElfI1qNXdu3eFGuA8vv3mG6E/vN/NGzdlZM1hPzZlAR77+Vm7efOGglD24O2bN+3Pf/5zu3X7lhwPgc7r16/liEEE79y5LUfMs/zud/+uywvi8Q9//w/tyy8+F/IN1eDf//3fvT7rGzqwOBE+F5SExBBHAVJ74wbImBGgjp7U5mRQCeLCQWcPCSJYB5we3w+9iETrzt27crAEvF9/9XWDOkNSt1bUh2MJj5wokOM8YbBB/m/euqlLjMEDkVNvy8JC++STT2S0+Q7OI0i+leqi3IURPNPe0+BsEMNUjkhZcxd4RwzYo0eP2n/+T/9Zjo6AEYfIZ7OvSvKlHjaUwbp953YbXzjZ/v7pUwVZrClBBmf+9WsoG35WO5eB1o7PI1jFiHCOPv/8s/blT75UsgctB4STZyH54d1AptlfHDAodnpc+DV+8M6sF+eaIJ7v/qd/+if9HnsgFP/wQJ+RChlos9FdK1OqX6RojZw3qD4EcATTGHoMufvuTC23WAJUdfdokQTwrNBntrd22pOnTxvVC8zH6ipVoe1248YtGUYMMndtbX21DYfH7fjkoB0eGflXEoXTOjpTMnjv3v32X/7LfxWS+t//+//ePvnkbrtxc1f3kaqTKDGl4pWGdkAN0T6Y51V9SQRlVJHufXKvvXv7TrSVJ0+e1tw5Zo7a3hCc8o5IaltUgwqDqawk+9gG/kwqH1988UXb2t7SuXj79p32zwqmDuxN5T7T2vP52BXOFkEH4AbPx5/Doe/e2FVg6ft+Iif7+eef6z6wj5JJv7xUIEMQwJ3yPn7senxEGaJPZGtLPT2AJKqCV08GQRP2hT8D4glaKsCgFGRFn7640PPFvmvW2jLJ9JbsDmc4CbHHf8ypIoDP4O+QpL1+86Zd393VsxJk8Zmmi1kETHMwRet1Twifp0R6can1oRCR3CepvbzwHLXLS9k3+btlUHbTtqRUKZR5WQEbFRL+PHv03XfftTev38o+P3r4mWxAaOMSeQHgEaBjoSPODoEfPXLsBfbm7bt3Cogkea5eRmiUBELQBU/a6PJMwe2du7cEnPDnDRwM2vralgJAD0UnaR629TUk9a9kIyfVe2xxCqv6smbYeSpi6guqtaFXRcrMVwSTr3QnsQ1iAamPnvldVwqCSJ2Ozs7ai9evZTfwP1J1lGiLxz7hLz2X7r0+Fxt/69ZNPQNBsJMAP5fouFTRqfaXHL5ZRAFk5rSG+DDOGGvlOZmmVWJrOKtv37xVAn7/wX09e/ZfTAjFNz4fnFf29/HjxwJ4AWxIau/evdM+/fQT2f79fZIZ7Pmk7e5SzZq0vYN37fTsoJ2dAmoimkJSSUK6027f+qTt75PE0GNGb/yKKlXYWWKc77573J4+ed5evHijZJ6zIh89GEjMiISPsxMKH3aWdeNZsa+AVg48TXPDB1/fve6es8NDAVhuk4GBcKi7yT2+/+BB++lPf6Zzxb2nuso5f/b9M8VXJD7u7erpXuJvNKqpehZ5d+xxR39tc3pm9kqjLErQRsnR2kC9dbwzZ4Dvefv2jdaafb1+7br8F/cH8SD27fgYQRtmrI10LpeXe3U+HOw+evRQPhqbg6/luTOfcffGzTY6v2xfff1t+/hxT7RWgKDVwUq7fm2n3by12+7euWmq5PC0vXr9or1/R0X6QBU3wPStzW3tN2uP8BgAmyvKJOUkZlS/Dm1jV1dlzwyeAMgZYOUecfahUuIv8NWmD1uICqCFKpwTwj2tO/uErZOi5dWk/fxnP1Pizr5LRVTMhiOtz8HBUTvcP2kHe8ftzp1P2927u+3Gre02Gh23589ftG+/fdqeP38tm8BZ3L1xuy0soiZ9IfsNKEqiff061eRbAkhJ1PEnZyU0BMth9/oNxdUkoIrNJIKyrLiNPdOot2IWsdadOu0S84rXFSNgM599/73sBXeeuI0kRlTZOe4xYO5xOx/RT+qxEsQAnF2eBwaH6OI1mgU7S0yG3yIO3Nm5JtrwtJLuURdUiqVgfzbUueccEmM5llsU04B3+vT+pwIAiUF0F968EW2fOPPGzRs6Y1RmNU6C2ZYa8eSeT7HKUIauthyNuKoxGcQA3DFi0nfvP7SPH4ZtZ2dZz+uWnbEo9mKhLAOcAGyWIFi1KikbquISgPLbN+9USSWh5Gz95Msv29///d+3x999137xi18K7OQHvpx+wk/u3es0P35UhbBdDhsVwrevXrThyVG7uhxpMP0StLwVaBz91usvt5OzUTsZjjR2gqosP1fo0VpZsXwrqoeiGdLTIzZpoy6oBK/mSVFNErXwf5UQqtevBGuK186LRfGLgMzqRnYIGmIeeeGqHJgi2FfwwfxDmjIj2RpFJqluiZJXJdlu/IJnGgXZ0AgGDZU0aqVA9NJDe0E4summftZAzqKyBc0m6OPvSEylqBJ8Pw7XDdh9jjAAACAASURBVLo1b6T6GkDMU/1QX1+hf06c59offv/79vs//KF9/dVX+kwCPoJZLrLK5XMkUgNdDg4zB5Hnk4gCFNL+ctvZ2pazgxMeVVElw9AmK4gzl3xNQQq/BmJE0JCeJBITJajPnytQAB27e+e2kiWCWAK0X/7yFwqQeIef//xn7YsvPpdzffnyVft/fvUr97gtLckBsiZR3+OihMNvzrgV/TIDSj1mNT+GoEm0ip0d/T4BwzfffiPaF/vGO3ChLfjgfhkCrjdv34jSTDVGwEKvp4SRQI1k7dr166JuRNAjZXv1CUg6vaczocHjqyQZQ61Tkhh+D6dJspKqZKSiceh37tzVM5HcE/AhQ50f7CHJFgZP6na1JySE9+7dK4d0qmoFKls8L4b52s41UzFKtAijJ5nqUr11szzI2KKCNZJ3Jf97H/wcc01BKIEkPxM4aVaQRkBYjCn9YlF75L25jxigVN2N0F0oEVHwX8OHMajqo4iYRIkGuVJzpWRQPYGhj5cYTeaScubZQ1Eij93XmHfn33GmBIg8D2g+a8LZJqBxfy4Va6qQVN4WZLdcZaOhnN6dq7axvtV+/nd/p4oS9CL2cGlpsT39nurDkd4fR873EuDwbgRN7ilwn1oqfhh6bIXUGKuql/5nVVbm5xXE4STZd6o9ODkCBNYBg08FijP3lH6BV6+K0myQrKtESrSEfkE35oPIqrKJOrD6oUyzYY001mSpp/fiPKmXheDyyD22BIIRTuKu4MxZb84WNoV7he0j2AEYePL4iQKzne0dBT0ESdx3zgJ2CbSa9YgCJGdWvYESF7FKKj+CFqe6D30XpydlzEqyOc8Zm8D94XkjDMRncG/XNzaVKPN5JM58Bu9jmrLFjDxuyH1RtEYsXM21BbUrOCGnQn5jl74XKlJvJBnemmfpcYbEPrmYtNH5uO3uQgHdlE9j39gjU7bHojUtYFs+mi6LbeQ88DwKJqpXLH2sBBBC2ukVK7EwDzUet6OjEyWgq4O+EkJan7d3tuRL+HyJHvWoYiBQU3MgAXMl7+9WCLVD1J0L8JlqNUwKfk2gqnqkLcjB+WGvAAh4B86Mgv+elX35sbm91UbjcTvg/O6jOkkyUurKqsKvCNAStQoxDYGZZtAQWOJneC5oVZy39Fl6fq8p6aGcq5cHZgmz+8oXcM88ismCbpy79Etjf0hebtzYFfK+vOJB9ufVImDarC29K3NWc7VwCABzT1Q/7NtcI0lAfZlZcjttZZV456L1l/FPg7a/d6SfBwfcv41288Yd7cd4gvLp23Y6pLd7LFAWG4gPItH/8OGg9ZehLgKgWb0yFYlUCvinhl8vmaHBOvK8rKFmsRbllrMrmvKZRe9ILLBZSt5KeMlVYcAWJzQBDd+/pz/PMwl5P/af/aB6wWdFD4C7iS0XRb/mpbG//Dg5QQne9Hbf6VQeLexjVVW322Cr8I8aWD9Yk6+YTEhIYXK4L46eMiJJbPHFCF8zbg8e3m93bt8yWFHfQyzD38eH4EtImKQM+wPRIeZEen6e+waZiYmqppkWo6GFv5aX3A6idR6eKcYCTFC/5vy81hbbx5lgTTQya7mvOER0Ws3WPlGCjK/lrAHGJGl2a43ZH1oL/g5+tjQwog2A/zLbrc6oBKKw5VCcAZVI0k7axuZO27621m7evtb6K6jYj9vzF6/by1fv2vw8d3m5La+gIGu7QEKIfeHO814b656Py37xnAKApYS9I+CWNaKKLFstSZA5C+QgjCUBNauo4keIhaVmipgg/ZLQgs9RSd6zmjNgHgyKTe+FmCUjqJEwFkiO7F/MPHQSiu/gJ2vlnGBRMSLrTIwdIT33LNvW+2z6LhnIIJ4mHoK55BiehJBYFTEW7iRxAu/K91Jt1iiOfl93AGAcwIbnwCaH8ouvZW24mxQZJF5V3ynmR4kNkrvw/vhJqpUC3oZQXIuxWL3F7L1mqddszOQNvBvxAWA768vdffDgfrt3957OGDE4MYLsQSknc16xM2ZPnf24CmEbn7fzk4P2/s1LicpcwuGlbDzfhO6sotbYX2lno3EbXowpF3r+4Bg6YTU9G26z4RHFzxQe0USr7V8l8v+vhLDmmmjexoyggfjlpfoml13N+RkCLGnsrqzqsQXpJ4Gbi8GTiAI01hJICLUTJCt9FBYioHLoAfOga2wohkE0uMi/U4rd3dWh5eB5WKYb2ldWBjI0Wo6qSDpIs7Qzz+4GWpd+Y2BxcOInl1KUaHuawxS6pI3Ab3/zG/Wq/Pa3v1XQwYVO8K0KVBngjE+QYAoUQ6ot0EKG50rsQG7Uu6TmdKuNcnYlLFGXDtSE6tXTp09kJEgWCAg5+FTecPL01ID28iwgeaC9vBOX7De/+bUuHAb+s88etQf3PxUqROXrd7/7nRJsghXR1mruYhqyFexXv0SkwaE0ZWgrnwHi5CB1TVzyO7duqULw3bfftr989ZXQbkABnA0INkkXFUn28vd/+L1oMOzHg4cPFZBAuxIVl3L7KvvoZm8qEby3jbZphuGnE3CCItP7gYMATdQcuvFYSR9rgsODhhDDybn58ssvZVD//Je/KGmPbDdJbXjuoL84IpwVDpnzcOsW/QDm0u993DONphrroR7QVAxSLnramcV9RAfW2BALUmAcfe5Mg2Q96NlYWJwvh21ev8CKJQf+5tVP5OQ4KNyv9G0lSSOBFQVzBenxNRk6zgfPxwHDMHF27t67p/vIWgvFk/MBeHHAQE9XOP95bvXBMei7mAAEglQDv/nmG60XKDN7y537+NHVSxy8lUE9ioB3OgcVXSYYWG67NxzwkzwoEJ7MiS7U2oIqPiTMd+/eVo8JvSe/+OX/LWSWhAlUkn+ytiS9VOzZX84jdu7k+FRgiYUurgR63Lx5q4QW3BtIAgaaR68JToJkgaD7+6ffy/BzFn72s5+JMoUNo/L03Xfftm+/+1b7xr1Bsp3m8mvXtnXPAVW4qxZ2sKiSmugBl2LHqjoHTQaAxn0WQ/e61pgPEEwSVfYO+/bixXPZDmwkjgjADaAFp/b73/1Oa8E7kBBRdfxv/+1/U/AEGvvLX/xSdEqBbSSl9CNVDyH75L5PAz8R1ur6InHiStzdB6qZjgw7PzG9RqqDSOMLpNtWkLu8strevnvfLscT/bf7gNbU+8Wd/4gKnnqLLOKDVPs8fSIKungW+oD7bXd3R0kXVCrQ8/EEejZ9q7BMBm00nLTDg9O2sb6tc8Z5JuiJqAI2XfPGWhMrgQCJdWJ9RCvqW332iGrs2zeyAYBbBB3st9gJ0AYFJFyqgrG5ybpfU0I4NzdpqwMnlgCfaq9YhKKKIin+BFEpq+JyNll/vp9+TgXqGpTsyhH3VoCbetx9D0m4Cd7UT1NIPb9GBRn/gR3D1vH70OLEbDg8bKc1b3H/YM92D9onz8YAewl+mGrs3iF6Hm+KrorN4POw25rJNbmSfSO5w04IHKACU6wEBWYlNsddB4yTrz12Urmz7eqygkT1KsIKgRrWV+BnH1NCNNUCw/umT0m+/cMHVUuw8/iAtTX8B4ImY/mVwdqSksLtnXXR846Pz1S1IcGjd3B763rb3rrWFnrN/V3vXumdMork2s71ttRfbcNzKkZ8HtVwbKJbXzgjgL6cA54VG2GxMo84wZ6TlATAkcAG61ojK0jMMXJhGnB/qcxxL2EViBl0fVc2mHtEkC1Rs3lAL3q4ejqXrD+/H0VOElnN1iV5YtQF2hFLzF2b2K+q59VjprARMCR4DpI+9o3zRRzEXXn8+EmJaZgqz7twFqQQPcQ+AC4yKByQBebEZbtzB6rjloRIuK/szd7eh7b/cU8xE2fTCYCV0fdFdxy1weqaAA/ek2QnPiOiOvhUV8HCUJuKOJGYUummHxRq8dHxYVsZ+M5QteOM4e+lUwHYQ5vH/HzbWNtop5zJvX095/JSX7GPlNprPJHuEkCV4lGPLdAdYPTNkNE3FDYAqqzLgEgRPaqnZ5ft6JjxQMtteW2xbe9utvWtlbYyGLSP+4DfR23SFtw5D+hVRZfMNAWcJfllv6U03UjODAqpVal6J1MdhkXBD/eqWRGYZwxQzP2X8Aw0Z84ECV8J5XXVtGr5WCTxUyvDPF398sW8lxgIpcyN/WBd0l8c5pMplVZeNuvgXH48LSA8D2vIZ8knX1kcDBuBb8GW0KeHDyZWDfjBWVfbUCVjAXxZL7UR4OcoFMy5//0l4N/Rke4GMQh2HWBEgmGdcNy8bA5rzLpZvXe1vf/AOI2hknT1xdOSIiVs6zjAChLzokaEcC+JC3gOVS83N8T648+IrXFyot8nljXwUKM8RiO9I+v4/7tCeH563Nr4ovW5VPQHcrWhaNAz0F9ti/0VK47CWYfKhYqZZHQFryqoY2d5JymDYmAlOuNeq4iz/K8qhGxw+tDUbzWHKumlFjEXXMhByUlrg2umIc5O1biSG+a7VWkCMRKXvRD0krv/gahMKelpM1A+5ZCmMkeSu+hxCWwel5UND2eeAApagpAPBBMG6+LuC+GpAIbLT4CrjhiNO6hhu/SIFTVWCIuvmhFremLqYLAPEqRZWFD5HNrZv/3rvyqRwDioF7FK/FSTME5IoUutaH1dDp4gioRQqqCaiWRamkr9ESgpBTS+hwsBNY2m9K+++nN7RnBblQeMPIELtDMQHg4wSYsTSYaoIt/sdZGc9OVl29yE278pygZOBAqG5MjTY0c1tjWtq6uvnqdGooIYARcVWgllfUAIaKf0Nmi9oBmurbX79++3f/iHf9D6sia/+c1v2pOnT1RBIAjj9ymt4+hwQuJ0D4ft4cNHSm6h19Igndl/mjGDw10dKEFQ8HZ0ZG47SpQfP+oiEizEAHDJVbEoBS0SZ4n+1IBQzc7Z21fiTHBDAglV6s0b7yXoFuuEc3GfgoeVstc8q/rBGBTcWxLtgiAu1D4c8f37D/TZFoIZykCkcZn1xUjxDFQxoO4QsAIQEPxztkkkX7955QoVlZJKCElu+TMYFs+nQuEPDr+fFefA57EfmRPFmpAU8YOgwxLsS1pL/l3BlpygRXy4k2rWFm1yUQprBBnffvut7o+rbZuiEf/jP/6j+vH+x//xP/SuUGo+++wLUSTU+3J01EC7oc7wTp99/khADQHEwf6HdnZ+3B49uq9nxdjb7iwrITw7pYeIMRA0168qIYMN8dvf/lpBAOdHvZr0JWk0iOXHObc8m8WUTH9n36hWk0QRfODYTInd0D6wZ1TqsAtQVeh9w7ERJPPrArPE0nAfF0HE4yff6ZmB2pyYE0gCQrlXTUDKkACa+Zab+iwcm5DHAsSgm3EvJfC0NpBNAxUlm8UZa1Zl9QRzDvle9p1n9B1fEY0O+woAQ2ABOPXHP/xBQc1PfvKlnOdKf1ln7e3rt66SLTCbdV1OdX2wpnvCs3GvVfmvMSjcYd45yLmUBcdjJaGa91pVAX4NG8YZRCEWu0WH+5HuIIAetoygbam9ffNe9D3Qc3rP7n3yqSjWRx8/ttXeUhtUCwSBJz9Rh7u6QmTqTL1i9Nzs7yOocqHqf5v02tkJwk1GufnJeSYpjEAXSDABI0kMQdL2tWtaZxz6w88eyW7hI7FT9MYpCNjcEkWfc+2ZfvQ7IUDxoa0sD9rm9pqS0zZHX2fPM21Pz/SZy0uwFxjSjX13ry0/RbtG4Gew5sS7RoMEQJz2ZxZoqfE4/sl+s6fYGX5ESIO9VM8QPrqqmvHx2E0HeBZSwwfye9gNiy25PYIgBluGLeSsZv6bqkoEwiXoImVnQIP5BZ1xfGko55kTzGdjJ7jvJIUGANd1pqNdgM1SZbFGNgT8TG8e/p94A/vD92FDqV44SAccW6FhRj/dhz5pcwvQS6E4E3xCgWM+HskSLR/0sK633tJ8OzpCzIngETVY996SYA7WmEcKFd90y7MhbKSxAgJRLmnBOERF1aIxKLpzJ5VUS9jClZpI/auHuYStNOaiRqBYbd0JTkT6uHumzh1YwIf+7WWDkiQHtPyIvVGKqMQUTkgN0nAubDsRz6GXi7FT+HLGhnicBmeTPTMVeF52ENvEeUxspERI4yP8/fg1qTePoOcCUlOxBcwk5mNmNQrKMCoO1P+3trraTk+PBQRyJ7A7EUJCjIngfXw5aasrVLY9v5r/Zm2UWKB3cUF1bF9tFOp5LCExD6BHUOSSRt52NTexeu/ivMSdWFfZxTkoweuuLJMUUmWG9s+wd3pvT06VDPLfEWCxEJDH3LAejp191mJPognge+JZ1/gjWqMmVzAmEEjstbnFcVtA2mLRbVptjjiv1+YXUdWdaxechSqmnJ5ayXp7+5qrZhe2o/RjaqxLMeg8r9DCipJlK6GwUOulFI/oXvVUEncpyZUarWMX/5+VdS225iRObIsFj8VB6M5FmIl0ATJaQloKKFzXKCzOS4CSVPz4bs4WcRc/RMstJpNp6k4cLSLo0WVqQRHV16qumc2cZHCWwSFV/hpXBzjD3xN9F5DidDoXXWwT0fb7WoPExLy7GEKl9u91CO3degqcfynOz4x4k5BO36OMVFUvgU7sqEX1PAYrisgptsEQZA9Zd9ndoSupEtv8caIyZ+3saL+9e/OynZ+eKCFcX11ufeTSNc/jQuhCb3nQllYHcq4S8kHBjM2mF4pETPNioCjhRDik5sNSpeElhBbWYlhUxip1WgUpJE77BTiQVgnMmAVXyny0PCdNlbFS31GQLNUgH7zQEnguAhwWj0MVRULNgyNjF6LmmTZ8nsZOSF3Rn68kl+SSNSg0wpLKHtLNYaV6gzFJfyIHJs2t/FlX4tzIyuelp8r0iKiXVrJYDpQkUJSRsWl6oF4kdlSMCLz/z3/5FwXnOAMSEwJ4EiWe31QFB1QcfIITHCQNwTxLkHi9T4lz4AS5lHrXSzeG02f285//XNxpNTHDmz+GDmPuPEGtEUPQ36Wi8h1V8u5RF6aGeW2leKeeDYtHWFzByPpJCTzQx5hgiHdnDV6TvLx62e7d+6TdunlDSS5JFNUhQAmMH6DE9RuehQPfnAtIwvj8xQtV7gjGEAH4/IsvrDyHPLLocIeq3LBPVBVxXJ4B6bMrZbrVFZXlWRcCDgJ//p1EhfPDe0SVT72cJExDc9ZJVAjUoqqIGiBUT/UcbW5qv0h4SQjlCKopmaSTXgYSCfoaeFbLV6Mwa2SYRJZ9IGiiQgmySf8I9D0FYVJpPa55S4OiN14oCeU5Xr58oWCFhJBKkQRwjo+rB3NfCUHEQag8gqiBrIOq8efUcA1N5tp1JSskOK72QNNwHzFoNEkdPaeaAzoe6/n4c/Q9CeyRStxA30/SwDrg/Fg7zuOf/vSnrmLGmlJl/ud//mfd2//rX/5FZ4v9BS3jXTj3nj14okZ+QIXPHn2mtSLIF0p/8EG9gVQto6DX76+2szMMKGM9wmtAuKJEQ75/oiCWs8WdV09fDYfmjtEbRD+nqFsaEL0iUOTp90+7+U84MQnNbGyY9np6IsABW8C9NrVjqHfkDJjqYkU0AmYCJaoFIP84nFB7QVtTFYioT/pAeS4L8jhB4OxE0Co9Ydxjq9x6PI4AvOG5Gt5jR6QgeGA6HXeYajzBAHOOIhLw9ddf68xxJ/hMEhyCaoIsA1j0Jm2plwMhCWwKdo1Kp5MGU5X4c6wze4vtfCMK6IXWV+NgajyC7gNzapeW2mCAUAN2GwCSQAY/4Lm5vP/Hj8zxAoRbaFvb9Hfdbm/fvm8nULlQcRalvtdOTjjjB200AuQ6b20emjjgwHJ79/61AtKdrZ02P9dvYpJOHLyxTthUz/2aiop5Lu+VRUwGq+prn+8ttvsPHwgcwH+iKEjQr+qIGA0etUKrBVEc9DAocNCgl1eXJFBCQih0vZTvlDQtoio9TQjVriH/arGyTo2uRkAkUNN8voCQ0LULjLTPtR0HXOIHez2nSoFZQuqfF9hr/8Y95nxgGzKbFt9D8u8KiEE8Ei3OlJKtBav3qqK5iFALtExXWTTcXGNSEILz8GjPnuvLV5sq6iCcIE09PaORhVhqhpiopQU+WHdgOl7DiW8AUrOCMmrGCTFJjpOixQUSKOIfgAfEuqBtnrSFHuI8CKNAqV5pTPM6H9JTzFgIZqeRlA9FHeV9tRaodPdX2srqeusNtlqjslsgLfceMJWgcLA+sBAQsUDNNOa7SVBmkwcnClZKV0JOcFmVVscj3h8H6qZzKlmeTAqI85xNrTXjiuhvqvhKQLaUo0mCF/gQvT/CMlp8JSCuWnmes2O1gFAG20noEGiyYq/+RM1MNbXzUlVpsaKgp0lZnl8HRKCP3KM7AL0FlM551h/f5wDe48FCmcOuKGkX+GAWiubn4p84v7ChqkgR+rpbNGDVLGoNOZ8AA8Q4sKywd+5HXtL5lsja/GI7PKR66URO61KJT8aNmRbq6hSxGWede4MPYS3E5qjkxYmzlzT6A9bGsLiYhLxofUC8kXN4xT+hWBILIe7o1hAoovN9qKCspdljEXfkO1Q5XwMwuWoXVO4Ba1RxXmvzrBH3rVq71ApGrF5zYOvwK/7inAq8XupVvG7FWPbHs1Njg8ya050qIUjpZFROYI9ryr7OmP6cJxmkXBIGm0aHlWK7mE+qyHlGt5LWEmakLSyLCU5iRVDfcc6hGIwSyAMcsFo/e8g5zAg7H+2aQFAK6skVwi6srNZzeTNvXWOcDIyxt4opq3LPOY4Suiiz58xm56wxDsNFL4FS1UIQGinPormgNYou9ytVRAF/GafXzZs2EKxn+TEJ4fj8tJ0dH7T9928bFUJGT2xtrLVVLpkSmUvNHhTvgZ+avzQnhVHnc1cqd2r0AcGvxDVArEBZXAoVOpieCYnKjEqdzj0NbAZoaQauZ8jtbEJolVEMMxuEk0BK25LLkrsthEtDg7uqlzNxMdp18PxPU1g8J0pqeYWCpM+QgIOASyqjojF4Ll2k1AnwrXZktC+D6VFlYrOUzNUcm6lhtDOMCmlkZF098iw6LhLGiE1FEQ4jZ2fuCiHPRNLxr//6b/rue3fvtFcvXyqY3L1+zep1pTAEakbSSMCWnhr2hQsvhE5JNHzj9JvYEVIlg1JJEvR3f/dz0dC49El62C8COoJ4HDf9MzR4Q+MyFcFrhhHl3UkIETrhOUgsMSp8PzQ6KoZ8HskECQoJIUE930mQjWQuvw43mubZB/fvq3JCmR4aG2s/nrsSFWI8bw48FRGSFy6VBj9Xc66FSFydVbXj457Wx8M+PbNNfTOaX2iBGCiiGA5EH9TLcYGaGZW9/fY//+3fdM5I7uidJFEl0aKfjCAWNJ6gHsTf673Qvvv2u/aXv/ylffb5Z66UaU/PlMzpLI3H+rP0jSGIcm37RtvY2Da6JfBgouSQigmBmUUfTCGymqgpHN2YFdReoXGdnZriWGdefRGlTss7kJQY/UUFFhVfZpiZp08Cwn2BZuGhu1DIqudhOKU8OtkwkuWKupubJYO+jVy7+/5IuHE+CAjhoEn8eA+cAD0I7GGMKHvFmuIESY45U6w/n8d7a2Zfzce0mqurjdgGfn78sKdKIu+nyuVgpR0dfmxHR/R/rMhZgCor4Envlf5pSXMCCSf07hngB4EGNo9n00wyzYs7bYO1VVXOoxiswEBVOSsV5kecSxBT/luV24ODblyM94+eJivxse6cR4LZee4VSQBV+VI+TXWeMyz615D76rER7At7auqN53bOYZ81EoXKq+2AAu7qefDoCkt15yzx/QKYOIc1jNvoKYjwSmsoLyMwoADOATc/8BXYV/YfGydbumTaLEAWZ40qqGhIFYDy5+gdzKgJQBa+l3vBPVBPY42hoOLHe0MBVWIg/+DWBea70UODKNrVBHtA0Jq5rp7FNo+Np7IodJOGj/PWqEyQEE7o8eDzqQqgZMdAZRBlB2JtDJvEwJtnMLqiVlGh7gnviV3nXgxR4OP3F5nbtyz7hF8M7Yr9cSXMisQKsoUOO7lVcDeHHbhoV3PcE4tOJfG7mkCNJimmb9TKkwFYDAS2GkFEddi0OgVpM4PgVS2b2YtyuEq8NGKIZKF+332O/LywGJrAIGaYOmjmHHRzNfHLvEQSxy7MK8GA8tkZ3o7v0P6XynTHockMyxo9FX/DOebuKyjXTF7P+kuFzGfSACzPyw8F2ewbSLySpomSncshKp6mX80jAHNxruSHOgmAQmsO/EkGj47p4yamWJMNaVRtLkjiqY4hBsZcOpRAWSOLYRko9fziuTkqa9DJfHboobq4HElgJbRfwCXuqIDbApEdyFrNMYGphZOs5O1KfiXSV7YlSmgAEQCza56pkv6q2FgtmNKu59g5jnI/oMF4ZXGemVt9iTyHq/vMbUOED2Da1W35VGYpLvtuOubh+NAeY1VG/Ir8hrQhqsmokgSKDhkVRFXbNFX38dNPSzWSJBQbpVgAtoCUY2lPQujQSXOANSjDBvs9rxaJ4Quqjur/H2r0AQkplWTNTi3BFI/6wreSSBjgZe+USIy5owjFsMYWPOOciYZZLVWq/FUywI0FyCcJwDeL/VHiajqbmkPJuxQ4UVX+ABeqpsnuIsXMOe+1pUXotiTQUMkvrBmxvN7a0mprEqJynOuExVRNzWHFl0GzRtBuaJVO/LUq0bIJ1Ualparez9LT4LkNIjNHlcoiQEnZ1pmk2P7C95DzJZ9UsZkqd6piE28w73zR6stVjAlLhVhVVcliBHqmsBkMivNoe1APv8enya4J0CaRs99ibTOpgOcMLZ614hnk7yuJ8zH3u3N++aFRSlHTZsxexbkShrn03FppOFSNCxpsXZgOJLCwIMmZ4zRVVosuTCGH6jn3l7jfI8zMknGfPXNciz3Ytc2VPeiKL1Y7Zb3Vx7lsOjdnke/8UQlhuxxpDuGHN6/a2clRGxP8D2gCxwDxIeTu823MQPo5NEhJTkCS2RAbE0mKMwy2xBPYBPjkEmhRqdrZN9QZCxtMMLsXvgAAIABJREFUHaWCJvXfMevIDsWKaQyY9J/j3/kMcdzV1OoGfQ4Kv0DQx8HEYalnSuMeLINrmfOaQ1bQS0rEBElW9DPKzKHWwaGqyeD2QtQsgG6Ew4GZja6qfNApqmQOWhT1SAeP/jyJGIBKyuBTySyErqJE9ZeJluE+TCqEGCONnVC53rEa/87z0ljK92NYqNb4MHl+EoYEWgIXlt8jeOIn5XIuHessil5RdCPZLooPF/z0VJRMqCr0SuLQubAZTMwFUFl6mf0p2tlgrUOqQzHRTMai30p5S4IuH/WeorNKlh1qCmjqUHQ8Lim/RtWM97C64qECRw1ShV9esxdV1eUiQyCDOntxLvSdRIl+JqEymhPo8r7kxIWo46yHoo7pkijIsnJhJPENbLg/DENEf1L2jEvGvmuGFLOKGMyLLHpvSdW69IHmrKSRHINIckWfAoEtFRT2enLpmXxGnSzLD/oF2g/ivNzHiflcsUep0nbNwzTJs84lGCEAQb28nvFJVYe1F7Woetx8Dcy9V9BBE72CEwfJEmVZKApT0aFlZEt9Ic6Bexs6o95Fjt2iP9whVSUks7zSVZA5F5wbKnckapLtLzqTAgV6Ky5GFRRXpb6GiaeiHkpKxsIosWYMAXeZcE3oGoIBFvrBkcPVX17mPnIPHRA7qDNdWfSaZvQfxFUCJKf0zdCDRqN6ZjSWk1S1AiEDkH+QOVdgHGg7cTYqb9sR+owB0xqoUHc685J0/0XXca809980e1ecpEqJIM+VmQDQlvg1nkGJR808dJJm+8iaScwjPZU1lJeAwpQlxLT6ugOueJLXFb0csY6iL2EvMlDdQfY0wA6lnTXgiEQ51PuYOaMJLC10wvNiY1kbj9UgcHHPWQa+S7gAQbNjq5fy3/gVAA0NhKcSfmnxJFN1XIVQMrhAEEFgwN0BCCIQdRWjcgWNnPBMXaj6Fl+BmtYmVBiHbUwlrl22hUUQeYoKyNSPpgkh1cHmZFrBtAKiaYWAIENV10qizieX7Xg0bCNmXOJrcOTY0BqdoYRJZ7GStEoMSWIdl8+1qzmfX56LhFB2K5QsAlMlgwSpfg7WF38akZXQn5yvG/meTQh1x2vYfe4T79DRlOh9LKEOzbeqWb0WG6oqwRU2xcERdjrfEbBJQIFsnAM6aRKIyugkR0lI9dtnyHYAFf6pCozoX6aaYWe6dhPZvqpUGT2uv2qfmzl4Sq8BYUPhq7vGece+03ohERrNHPY9ZMagEsKrYsBMqHq6QoigD2I+c6J+ApoRYI50t0gYL8cIiXCWrHDuyhp7RTKB//F4J/JZzhgiKiShAmIUE6CI68CYv6sZryXOlOqg+rIWe5V4eaSIwIW5ebG9sMkGdWoObCo2Dlk7MMOQRjWxdOvnZdTZLDrgNNmuZA6KtiokUDCddKdqolFfdeZ4XlV/SQi507m3DifJOSveycxrV5osIsT4I3wZ55CgGltP/yIJEbHFsv6+WGiyneM2ovdQCTLxJT6K5Jzv4AyRgCAmQzUadsK8KKJKCM8dXHP/LkfECgttdXmguzUaQgldaPONPVluc1fYWicO2hvOJgJUrDEJVm+hDVHNFivGvicVXoEYtadKACoWSIVTyY1sge2VZglfzbU57M9k0c9xxeDxUestjKWcPHfFQWKWuG21whwlOaZyA9rw85KB6cRHlx4ZpPgBEaolq/tq7Joo5hRepvOsXb1yG4qqnswm1udXRlRgAjmEK3AGgzxObHq+fKqqD5HvApTrzp6PJHvhynfd+ap4sTeZlzyt9DmOws4rkdRoKAOZ2FqSSvUaKldx4hsALPG8bE5VBqXDgU8TCGoKrEFrQC8rVgtwqCTaCeGVGJP81H+HLqvnd+9lQJxesfLIiQDGeSbAbZ6LAg/nIdV8FYZom9MxMJMjrMtoqvCOPDvvnOKGilDCOwPTzlrTH/w7ichlm5wetTcvn7XT48M2Hp231X5PDbQ4STl4Kj1X8+iseexEyXj34ABXLwFfyEU1RcazYaDuqEmZ/qGlnqgJ0K3+Q0I4nnSy/f8xIURiFYljDh/BnQ92ZP5ZJD6TvjQWkV+HQiaeL5l20U9NA3QgElQVJFzJLNVNVUHcECr+uuaKWAU0Soum3TjZSpnWDsoHRolniXeIUicu/FjVEtM4CA6sjpdDxb+rnF/on2kfDLIFcRu7n7EGXTthMuqP4ySY9WwgIz92MP47MtozvG0dSnGs+6Z8dCpwwbRdbu8caB1+W/WiA4GGSIlz0bQh3lvCJO4FIiGnAVnS80KpXFkt/oCrRqqS0iNpioCREiejrlIg788IESOMGECjTK5GULXWbKrNDSPAGKu51o4ZSL23J6CARIM/o+dExAfpbZq8i67A56iKtLHpvoAaHaKAgeRXgWhfFF2+W3Sw4pKzp+pRDU2qEM8YPQwlwMhVqXvynRFm4EXl0MvYKNnPe4tmMSfETgn0Md/N/eNiW/VMwX/N4nFAM2/xoZLUF6pXAYCqhvPz7eTwUMFN6BripouaQ/8R6LIpDUpAROlSmGjhj3Licm4J1CqQygw+8dN1V2q4fSGCPF/6cXlPKk5U0qKaBliB86a3z1QRV+IJviR0VFSLNSXjc20yQo4bsRgUFt3nq0Cc/pWiaUAvkhKxomcH/iRbnE/3JjKuAKVGgAifvxjnhgOlP+gKR2eKJQi/K7yo48XRGDziDPAOpn/EaTp5i43RvcleV+DtZ3JfhpO8CoqtVdQFr7EpAtVqbImUGUsJGach9caVFSWmPJ/R8enn8mGmauH03e+DHeQciVo5Q7FK/srfSdJgar1nQBrF99gEszqsLJ3+K34NoIikmB8kd9wf/r4GZq9wh9xsj+EoX9kBbLyD9z2gmBV8l+j1OLHSrZB2ElwQWar67DsJoZRBTRVm35wQui1AImeqkroXZMoYSWLh9eE55fOEimMWCCg93F3KtD16bTzXTwFXo+pIkGtqteontX86K9W3Ejokz355NWn7x4eqFPaYKyd/hH1xcKKxIB1bJX18ADUAWTwv9hm0GNoYZ8hgZIIwCcpcskamUUlhVPMdq+JYQaj6v6hmFE04VMCp/eAz8C9m/nQJoRTslgWowQhJNT8VDs6nVVytChrGzYIiwLlu1irnw9U5WDcVEtac3wRPqiqkajRlnfk+1f/XelRv/qzvUtgT+mqh+mZ40BOKSmkJ3tEiQnxAe8ylWT2Sik9FvURcAn4oqiYZVEKIfSXZHbeFRVgxVnc1jc99TRrhQNC5wF2D8o+/NqAtv484yyX+nzOPSiz+ylRcM5TMDlJyBeVxdbXaD+znkzgEMMr+sS/8XQX03F8SQsUTBnA12/bCY1eSIKZyMdvfZFuCT54GjZ5BmfFipulpP5U8OADnXCWQtX11xczigE6mVaEsOX0zA6hemn3mypTjIFcIHSPIJjOeSD3a1q6AAUDMR2tSKoQkOoBmuZCaowtAWT2xmmNdwEH8gAAWKQlzH6OzUID8HP2OUGzpB0NQ6rwd7B9qTl9vkR5OKnSAqgbg0vuGr4YhJxbS8nIbQmtVJdo+l1ilMga3QJU6d8J2V8GKQmn+ZAcyAtgCYOKv6DmdjIdtcX7ceotuuRieXbbzM96JWNCCNHUNY6b0HM7RAWRs38O6wbcYjHCbgatoFsPJ+DQlIWrLguq+NqU0O8DuxqYlNuLvh2kTEMqARYGGmkNs4Rz5IanRuthk0M2JtPs7TQ3nuyNKFkYAZ4u2j44xUFVErbGKLI7Ndbbr89TSkhnYVNQqKXc8ZXvhVM8MCrPgrKxrhk5+l2PiP6dKTv26e3crIcR3cnZV/HKczl+gOqsxUcdW/Na5zmxuADKAoUoIFXtXf3AUnZVrBZSsnk+BAAEU/nZCyOEcKyF8+exJGyIHPblsy70FjZ2w8VL+3iZzi64QauwEv8IDOoinCsgXE0gnIQRdwfiqxwv0cMlzi0gKf5AQslDjMl614UEjbdgsgy36oegRCXiMnHW00ZK25zlwNFfVZ2hFUVMgTG0Ymce+RAXBUr/qrZPoBU7eKK1Qb9Q+l0wPnaICP0wIE7iZDuEEOlQJCW5UgKvKZkltc+GVzNXwS3PsLWrjCqEDzDg/JSMXpmaRUKafUYejjHXoQfydlOK7knoZbf6wHRS0FKq3oWlUcFwHfUo1wVCYdtHRRkp5lQBIRp9+nVJYJNkIyh3U3ImC+dtOcmfoJ51pcmKYhMzIDSh3iRNUkMh/Y7BwGu438bsQF5xpWC+JjyvMcXbsP2utob91BqiCEkDSVyZctCgNCnaLR65zBbJWl9aBdYJqL7oMjBrip9Uj75+rROyNFd1cLZNxSHnCtqJjFYCw8U6ikUkciDl/UD2cvC4u8a5lYUoiutuXmcRS9LkKxvh8endJovgmAxqutgstkwAAvRVrrticjwS+IDKC4w76hSM2DamawMsY8f6W2EeZlec3bcIKgjhPU4VURVPP8LwoomwE1Gfz+S2e4CQLJJt+Y/eWASiIvlMBDQEzLAGMpUV4SPpd/Yg8PTZHugrqE1jRHaZiKSrOJXMY+21l4HlM3Gur7DogW1xcbr1y7CQQwzNk3a1QTHLjz2ZGEnLtA6lHwv2XnajEvKv01r1UoFrJu5q9tc5mFtjoWzJfIA/3vNDDaVLpcyLAqQbXcnfp1QvdiOTQ80qhf9fZLGeRzxEFsQAi7IxpyO7pUV8eLIZ6ptglV0Vsiboq59TFdQmQqg8MtS+ZbvdFQF11gmcEmcpmqa8VWhzwIjOdAixw9rJ/BE1CpsWycFVEveFVIVRCWOCbxcumYirqtQDUVPuCE3r9M+0DdR8zi9aJDf7NvobAnCBavkFCVySEngs7P4cjnxerzYBV+sFNjZM/KAEDAnkh0bBFqCBAcxeIYeqehYic+P1VQaaqf9hCSbzJXzfRRd1rFADRAYITwvGYhBB5dXyaQbVgDcbo65lVQMOHF/2qWAVBzLn3hcBWhRBxlyUBLCTwolEVW8eVUQuMwchQdap6XfyNFu7o/AP+VX01ZQirYpbkAywlIMUUKCmbWVVRrZeqzRaOSYCkM68k2ODCNFFy9UWU5bKNoWQb0AXEmlbVk5hMcXXuUGijJOcEl5fqM5XQzDwVOeyYlaCxp6LfLVy10QUAH9WJBHIEhQb85udte9zSQA+z4xQFjNWeYhEoV/ySNHfoRs1UTBU/71xXtfOt7A8+hgSA+xowubsXEqpJ3OE4y2dyJiMsP2IKnpObiIrYjuE3iinSzWmjIue4TLT3EpwxEGj2iwC86ilL1UMJcQnqYe+531JLVKHCPWbEmxoyXsm+7xJsH+ItVQ/UFgCTQH13xLJy6wbvdfYVNFtEip+IAPFE3GH2hM9ndIQSzqW+fCptHvgXes97iwhxcd6TENrOJTG3WM6yqlP6NanapicwsZ9BNle3nEaYxVUBfa2PyjPYD/UQIjrihJB+1l6PX+dO0oqCf/M7sx7E6igTB4pzBF/rXqUs9g37yfnBZhnImbSr0tdIci96v+yjq2ZRhnUfnpMS4WMlhjKNb510mcoZu1PCVwirANqXLeT9DaoYcBXLAUbBXyWE5Byc6cTMAR1ZSxdPpsldwF/eD18ckDPzoflvfD17M9tDaPaYQTUBOdX3zHf7OatoUQbLVc6AUtMKYSij+JSAPZwnMWpGF8WUcq+hzqbiHtgqrNmUoRh72q1rVQo5Nap8ZuZ7AS2h4P6ICiGox2W7PDloL75/rL4Uqn/9RbJxOxVRaKCsgYou8NPVJSSAoZNyIFggFgtEl8Z3UFnNUiolLP4Mv6++u3P6M2Yoo6J/WGrXCI6NsmWMfehcOfIByyHOJrkaxqW2kIbn7hRnmESl6Dj8XYwGAaUCKcqxoAzF2U4CFvTeSZENoQNcN5wSPBFEcVA9K8jPz3cncgqtNJVEKhtKFEHJqqmdQDRofRCUIJSifqbEXsaYN+fXlYCXIRYCWE7XHH4jcSS4QtFp7K/kL+M53HM2r71RcFRBkasl7nFQ87WSDlcpw8V3xdTqoDyPue4OhNQkW3xrBxlJXoqiJSdhZ6MxG11i5IvDSrPfNrrT+VfQYEQlVqLLTJvzCowxEpUQkmyq4dwor+6iUCUud1EZi4fNGUTpk3OBEqIrSdXcnCS8Ag3R94SwWpBo6gBd6TN1KRQnByFyskUh5u/ijEytdbMwPzSgugv8XVVyQ7/pZ0HAjk6O3ccI/a8a6VURk3Kse3cMkvh9uyQ4SFqBDOHcGxEDkTaCqx41jZHYqGBuqCHIJHdB/6DoWTLalXQFACEYTdzTyO9DnQVVxEg6eXE1nPfkHUID1JDdqyupT0qaeXIlZEz9Rxn5ImBkqjpsMGjaK6zz1lu006rEm2fweTUSx/0h0eUspc8J2tbKCshsTzQhqMoktAJKFkhmg/by3G5AB+SBSmPatYc2QyGm5xmJfFTK+MHe8R7pY5DNy2IVhUP9MsxbO5lV5XWfHjaM+4SNSmVEKo3VXK5AQXRYbKuVi0OHscS1g704OYFxEo7y4Oopq8GzuaIE6X5qnyftW1Wd08vA2fWvs0amz8yGh7wi64hNT2LPnnCXsa+iZCKmVbbBAY8RUYUbZTvTE4Id936X2qP6KR24GNDxOQhDBDuXsyXgR/MmTYdyEGQEnETOtgybFwkDbxBuxbbZfTC2ffY9Ah8KpFMiL/tkOqqQ45Lgh/rtxND9RrrjBbCZ4WI/iU2ZI7Ap5gIgR6r3Fu6Y2s1cNPU/ikaZhJBkEBC2KoTKxlhqU0b5ie/uLwEAodbte0EwGJ9jXzpNCNMfI/tUVeVUCAWKSbSmwMSaJ2iQ03MbPR4Am0KrAz013jf5TsVHRsST8Watpn1HpuwLJCh023+vK/R09qeLAQr9dlXGfWz8ED22qg5Kaio5jB8XE0ijX1AsNYVOsLfEU4qpUaqHSRS9Fz+kjJIQkkBQ+WOP5ucJTH2fuX8eLYVfZLoJIx08aolzxFm1kB4B7UB/F/sc8E09hvSmSsXZtLHcGyW8aXOovbeAR2bErSrOEA2RykfREHlHlCo9tiKfJ0Jg+cAAxIL+CjqY3vbu35KsV5Dq87sov6d1Fy3bfgPAA0DS7C0LtIiWSxWnAFclsLRzdIqKRYUrcSYF8CiaS2TK9tYO3mr2+HipLI6GqobR0kQSpISwzYvpAY21v7QqeiXzZt2zyZ9lf2DNcHcYL3PWFhhKKlXTS1XWoO5JmG/kVgbPkT6VvUf0ze0UPjf4jQjoYFhkm4qWTOzCO6giX3TdVNwCoqbAoTi07sMPWSRVMRXATJwLsMTOjtqiyFjuY7y84B773pIIQoEHTPJYOGyX1XI5NqxHV/Wm7ri0LNGviQB/+mf5ghQFpuB9/AU+BLVqTQ/g/apQEXXM0JsD2MTupDIoO6FxHQXmBYAokMcxT1ElRa11ksR3cZ7Tcx8F3STd+CNXlt2SowJDVaojAqa+z2qTMeOoJ3uGf1W7VNktAf3Y/dKhCAgZYKQDaWKwwqrjZYs1ZNDKhR8lhHNmeKkXGIBGfssFBZJ6F11qvIf68d3/6QJGUZMLIBV4i2bDyqqeM/ESFWrlRZoYMYW2ZozpzL8ihzU+b2dHe6oQTi6giy4pISQXGqKYJie21BaXV1uPw09f3ORSs1U4zEJsSUQW5tvq2poyb2iJ+BsFtmSpBOsVhISuwqNpUG4lVHHwPF3kW1MxioPoAoNUWio8dTN1X4gcSJoofUJfRwpSQqUikEBMw/0GVcVRQOCEQsiuaDJWhcsMQdEAmQlUMw0JHAiCQKtcEUjVyw5PiRPN1AqOqTQgfmHqDoEfDiFy96JscCALWcHw8V0EmhhyDgBiOxifIC6iWJSUN39WPY1YAJWVze3mP2ii5oBrjlANT2eddKiL8sVG66KWk1HlRckyVNDTjj9uB8YAXosh8B1C92r9gg5aPdWNvfrcUnBKbzrvQ7JP5QtRjDhw00nsUFzBcAAnY7OKAqTfQWtS9ELfNc/EUfWkeqZC+VXi0HGpLZ4DbRVVP76PeWsdL32mSuiA0hUozkoufYSA4nhVyVbfpmnGqlYUqjuTCxTl15Vu9mrIoFcGxXd/zwmQkDANhDYNlJ7I49Njz/MhURzjoEw1MWXCgQLPy57iuNhvOWL6wM6ppvqsYyjYM6qoqhZqf+ycNEC2EjcQJr7bqmOmcppO4f4+zhhnNveKflboY9B09WvLCCvYxsyum++cq358HvL8qZDFQfBPAknNsGNGYfX3+hyZQpxkg30VcDHnSq3k1hUMWs6ce64RClJcJXAjuGdEAcgsFXg7fM4UzysBEvoHESGhT0hOyedFEvmnp9of6OhUULWPqoLRb3em/+aOJhH4a4Mr4SnUPBm7cojMu51CkiieU9TmoYWq2CsFhIUuWwnY78efc4I6DeCMetKLZ8qxaSxmXrBOKJtSqaWSmp4jbFESQtYhtjOVR4+wcA9x9q9LdGdeEFso+4DwSKmcuTKH9LWBC/UTcm+puFZFgLVgfaETo7qLQBVnAhl0QAT3bUKTtU3Et0iqvma4sqaudJgCxHkP5ckJIYiugzslhDhk9ZDW/xThukoQRyxKL2Jo5yPZNvmzAoaw43xfEkQrXNrGOYE0VTRVB99NPxv7d0F1Sj2/FrHBVhJ4yK+lnaHANM5aRF/gxIvuquXg/5EQEtxUhbB6Tp0QigWvPSPI7fVIMlzdEKBQNktnTJS7qpJkhrAoQUbnZxNCQDlVsYv6pPs203etZFC9rKWsBxhUjA7WhaVWT6jYPu49Yj3ZW9n+EithbVOZckU7QPD0wClm0LMveE4lz0qSqmo9wmkFaKXdoHBkg2YLbbC+obuBDXKV0wmMkn+eRVViAn8ofg5SZQ6UENZPFDUbgSaVIM4FvYz03HpMDHfCyrGwkfAhxCXcxwULbJ2cqo98dZU+RRgargZIkbWEJACfqbrz/ayD7miJjbhv0s/J2cgsZP4sffQCIbTOyOO79YF3IBkGKHHAWIJARc8M8N7Rn0u84gdhZLUWcK6d7DqOUnWoABGCWfWn1Vxk7JFsM7Nuob2WcIYA/5yjgD7CNlKZdD8zv5KB3/JBoeRVDzbfJaG0c4BHfDfAGUAA9x7WiamTg8GmQBMUYGmXAzsmGUQhFpDw4oL2BwAa+xMSDw33Xl2VPgB924qbipKsOX0145d7r5iGe0YNBWpt2DpVZSUh5M7hvwWAd8JIjiHlp6HIE1sOEbmZ9vc6ifQ5xYZphAIMBUSy8Fn0OS81qYyibssYJeaH834XF4zD+SCqOf/NaBr+CStmdA7bBNtvAH19HfbLWlshBj0+aqdHxx4/V4zAkCcD6IsBIp+9IruMH5Biqhgv1UvZ3cOoijo+TYKody/dEPtP7MX/S9mbbtlxbce5Gz3Anjyyhobv+z/S/WH72taVZFnSIQ9BkOib8vgi4stMUJJNl4RDoKr23pkr15pNzJgxC3bVDvbeAUvNORLzRIG7cSP7oqyOMkawCwKknhvXGJsOOOssbvUB9LfEv4BFYd6svQO7wNnhZ9EdWbzpHje5XeRzagcEjDzVVI1rQ83uHJAkhtic9AUOZHlwry0PMo6MbSr8V39aX9XiT35vOiQK4giG2df6f04I6UX4+Pb26sVfbv//f/3PR//gl09bgmUwKKfmPpxt+pjSy1TJ4LtRajLKASrVvc3bwHGkQtFEK2jFqFCRMSbxskJ4ZLufSu+aip2CJ1IfgsReZ5hko5RqYEVAZJzfTeDAEORQAzd2In13nYkYpSUC4j0U6SZ+RpNSkPjOKVG9y4A+ao0b5hpnt+upzK2c4iLzXF+TqQ1LhRaXHoVS1eJshgQFoZhCEpsxAiWTnSeQklJRUY+iohrkzqwqPUtkJuqWJAg0/y94DBoRlKI031QMh8iIQlaJrElOmopDcwNhWhIop3vz1loZnVDEeri4Lqtv6XdYUE+y3568UXwWyCehG13An7GRSxmpOuhJ5y2t1t4oghH2SjjdUywjOEhABoX0mPXT90GYBeNHkhR6itLGOhh78aSyNBLL/Vum5554X3viYvwuzcLSeTrGAuGAjjEpPY7qTfvIbNYmQeETkjADyizADeo5CeZWkDvPz+Zzq7HSoqymNblAraqJWJTePjHc9LdRR1tNsrHfhLDKdzjYN7ne9Beu4tZz24A386qePM1aRkI9IlRU1SbSMoUuK8Wlw1T4JHhmqCntR8GZp4ckKpTM6vsyn9/k5Wwkl0VgYt5KPMlzq4ul2dzL2ScQ0ony3ErHpLJElR8nYspe1UFoN1GnhFI0JeNW29cEfgjBjOaZBE7kfuIPC3bby9C+F85Y6JijD54CMq2A+txKay/bwGo0z4R7jLz5Kqbt0WmvRz+/1MQkdwxbT6WEimGvob2FHfbsnmlC1r6RgA/0TS1ox15UHbXVtOyR0fKsTMRerEqbnrLXqK2+Hrvw7AHkmluJrvKpQIJVIICc+oMPJ3U1NOz2iKSCsv3HPgXwKCWo8vKpNIwVUOpgga04VxSGPygY1KHHFe2iYkYCUcCjlWyAn9Ld9E+hOKen5XHFPPisN2/yx95LREekmzcYEbgAXCgjhutKxX1jEZpwVFEyPVFvOouMNUnwuzPHc+H+ayPuxn5octsgqXQukeACcgB02GvWwh4q7GyFBuJf5ociPrA+s6xz+uiKvBvARKpc4ZlJ6gtANUkqzS8VujzH+ivFD1rReRNbx1cAq1WK2RM8O/uZr3ZM6ixrK/gp/TMU7rFkeuRh/hSYLsJfMYWOuRkNGuu9pI7fqTDTXXt1lIqHKTQgUrseZkQq9q3WRF12NoJ1JMljDAlKlbAuWH/og5xXXott7JgFWCq1b4BtfC6CZdwL1ZgA6FSBRz3reKzGKUf7xnqqUmmdfzp7EbEHAIzt6+0oqIGIsYVvj2fi/F8r+LEJmw1pL1ZAGfbBR1gvZ4WwrSgFQKx82YJiMpi9cwFXw9iZXVZ8i3AsAAAgAElEQVTEB99NtVxqi1T5+s/uU312W4zOfkdFRDgnXjtnnXuM8NQXrCexR89/QI07wOLHUeymgvfqJSAXl2XFnP2PXaCgQG/jGAQRwKvAYQaQZxZ1mUDqS0DdNC7AjjV5LuAa4Ajw3fEdA/SSRC6W0L+1Xeicv3oVdFIToirfjZvCREH/ioHzCGhRoHxwd/t414oQCZ9j4ACEmKGKz3O/pQ/zHmApewd2SKvCTxF3BKR5QKvFm9v7AKaXMv3o521LedCzvZaesFKmrl8bV6YF/Z3Xoo4xlHE9z5HnTduMvafucxVP+16nv7XC2jizbRh9NmWF1NaVkt5kab39G+kQwcfYrlZxW92teil7rP61oGByC8T3Nh6k4yQaBzTO6r4oiEabyeOM9EphYz60lM/lMYANY96kiHOM4+gzSMz0u7mNsXthqhXETrV6AGz6ni9zfOMlJoKjUmx83f+xQkhCePfu9vr5T7f/8p/+39u71y9vzx49vH2TGT4YVZSUPmVuy939jp1IyXXVCLR4qA5i9FmkCIjQZxgE5X6SxNKU+19Q+1dRA2xvQgaqDkVgM0Qha1Qd3sOKXKWCmfs3GfbN87K83oG0VeZhMyP3z6FgdlJpVRVTqIpeg1IcqAtrw/GVgnkYqSlpslFEH6JoN8pdSr87yNKIcPKpWi1hxTk5Y6QPu5m9iED6iNY3J/+e3rOM57jMHokjGO9dPnOC3cn9Z5MuWaC6Yp+N94xz+fXFkI8h3TjHCohUEKANuRVq4DlbXU117pgL2UpAr7lc/KAQU8y0uqHwSJKeUDqboHRkiIewFLBcb5ReG/zGyE6emp9Xrv7JMeMmSSoBGoqWPCP6lNZvprPn0CTsH5KdCtP6k9p3MuGClOMbLLE3moBNBGHBjGCAzz189/VGqeipUYhYy4wGKDC/54FNLx5Ob4l+g55KLUPzyrovqNH4VzqnqJpsiqgpLpg16QptMvtO8GN9qiCV6Y1BsIfAnASxSrxN7lDRbJIhz53fY90iL92460DnCph0rboPumaI1zBAW/oqVFQpQlZ4S5OqelmD8HuZjcjPee6KO4meFknsMFd7y9ov2Io+QTmI+NG0vYqNCWirZFXfBSB69LgjAtojXNn5ztj8LTQN1rkyz6e6mVU2Pu9a2Y89Wg+koEqAqgVUBuDOBmxw0oCutm2shoED7jGuNbMUobMqQDB58jrAJrgEgfaqGOgmTVi1n2dqBarn+BQIsXpTWuqp0sjvMWvy+caNpIL45HH2VWjuq0pwHyDdDJXvmIpSasMcGPUmiaZsBqrVOftVODZYSFXmOB/t66ywyu321dfM4vzmEKqyutjKKv6iQiz2iIaa9bSBCs8KhWKef0CRSfLzvEkgCMi5Nh44ld0KVZCU1aZUiKVU1ShXz/kD5DF2hufHzFNBxFIgz2HXvDFniPfkHlgbKsruk9K6uoeZ98i9gEoncaLSPpGu2BQqqaGbSS9v0MtnsnfpJ8VuVtGytFeFQ3j/JsINTkMNNeCfoFRYJtDifv0167kCyMFqUZQgVc6IE22e2AIPVbSx1/Wt5xxaq/MNys8+aOeSSkMVnjmqg3tv+3ylBdO/q48LkBNRM8DKe1nntAgMmEobxyihTeAmYja6f6mtqCAjlENl5VWeAXuUdoKzwsWsNYJlKGj1wRWUuLu9ev0yIFgozhtOnZ7ciMm9qUjGZhnzHNhHPDOrZtJf7e3MyK67CqsZW0i5EPyVQhi7TPK14PFoa9j5D3VvTA3O8JOoBo/xMnl/7lGwN7HAfLr06CRgO6+l5XceYvZTVMQLahFjlBNQJfQTQO6Zr09vcpn2GWzOxun09zseIckmduIZSvdPc/axL/hI1g5/GlDxXmdSav9ylm93eW4RJ8PevyYuRNiq1wDVn8Qd+2bccoDWobKPGqna6ar1XLvsgMSSG8dwVPZNgOfzLWg0XiOugk3G3NiyuRS3s8XIdibWL5Rle2IH4qcKN+Cutr8JYZLziKVNJ6MSe1njSpK2noe/xDfz7MtIKQDW2XybwXeOLO3LfZqXxOTscbzryKup7du6Utr/qe1RNlxH03TdGn9F1TQD1jteKYDFJRmuiFoT7ypXd9+0leJztW/WOL3pGUFVem5EoDaTML2Kl6HwFicEUbkG9hmvZT+p0in4yfuxt6I1YE8yBaAx3YiX26PKZIK2oKA6///8x/+YvCjVxPl8iy/8mzVj7RUVPIDhgT1Ra3c838OHmU0bQH9jxApKAp53rjHvxzUmsZ14W1kBtTmlcheu+N98UTd/f3v328+3f/i7/357/euL293Hd6GNPnuKAaGnAWoE6qKojDJ6ApXRcl9pOs2GO+YQdubFVKMP+n8xIownYyde/euEMIM3K64QgxuU8eRZR+J2gVoNT4O1OqaHaXDXmfKAWSAS12MG3fj1bSKuMWPD88B8MCY4B98t8rsVixDRqNEZLW2opAlEk6Airf4efz8qhKn8nckgn6uTjhHeIMmoCq7x1kSmCWQrSKVsqf41hPaocp0VCVCZJFdQaiLF3qCA986mz1DZVqwUA9Hgu5EMaINSr5p6rVLijKWBifZg1KGBKVDyzbdf59BjBNjM/F3DaEJPQMe+KLLW6lPR8VOgAYPOetapdz9ZSUzpfaiQmz33gIEd55trzbpFXn7Vy0+ijJ8SrIhKxtE6LsT+0aExotPuN8VQTNY7sqTjHPgsAphU9OxXNdlYIBw0ZwlB2qQ2ZqAVxzq53vuJhLHGdcpnUs41hzqQ968BFemPcQwVrMaCRKizm5qccvZ8fm3ORgynvY98OQBaRDbfS2/bSa/is6QrWpW0imPF0Zlk/C7rRABLUhHwY8m7tNLDKV16gTiHXJMzG0MdZjbh0w4xb8WnSY/UxgAH691oItHhy+lfGRrt+7IufGHYpVhLZSEQ4fUmRdinGuwmx4qXNKAtysfeiLocAeCb1xPxKRAW+hxCWziTje3prLdSyLnPBroV5Wo14RSVSCC3Ad7cC+cFepnPkf/yfYIRPj9iTKNBZ7j4/c5gjK2Nmm/tmlRYbGr6xjIXtcBdgsH1uGm/SIxSpVrPYhKjDULnvQ9q4mxff16EoQEvo0macHI/HVbePU+yzx8qLVEoPsbDoAha6rtMgPSOAzIsgCjA0bm1VwGDJqMFGUzUW/Xq/cc2jSrONeHgWRMcLz/n/az8xcHHFg90Gu0t4M/UgNtz+t38QIUmWn0FJe5+dnZl+qOnLteAtWf62GMDVk+2RIHSzBibUEMC7dmFUosuIjuHCjFBe+d2JUmhHeLZs4IsQ/lL12rPqCh7zv1YPN5HbPBGP9Q+t0rr+e1+KfUzz34/43NV5DZK6bnZXLydI2doNkC8d6kyrgJOJfh91SChgSVAnCK1VLAmxKXI53sXwQvYCOwxAn72PJR6zqX0ZdYXv8V9AWQ2PihQFvZMkk9FtyoGISjUdpu2VVjB6PrtOn4fmVEdXs8sv89nVRSjfbzK7xsgx77veoiFAjKsUp199ARwpKBbwIRV4NZT0upsqiEFlprE1Qfz2gMcnZJ25rQxXD4BdOeL9nlu1NGokSbS3F6qffiX9aY2hGml3gQhCU7UlM9+KQPk9K8t5vK+q36NAEpnw7YK1ypQ+sbWn+s+NE4s8ERVHgGWFgX4ssrec3wKUXHR2vOCPbVZPr8TIC/YIsWb97nSEAWK/f3EYqNqlx1QRk6Tu45NUSOD+2zyV4ZUk7kKvnkdAj6C97Z3WPEXxOY5NCEsgFum2YReZluS1Of/T9nrpfFbi55sK7+CtEMeykQYgGAiFMDAOaMXddzSPTeXM8rMHSHks/d5e0ySVF5F09YjHxA0/dplBxQkaNWxny2zq7F1q6tta+Ia8GG8d6mlrVKXEdDiRQCaNyjfb3zG9mNbNApICUjzep4DPZXYFGwzsWViaMUdVy3sfV7EBmcnSepboKAwUdaTcazX2PUvq45iWplB7wa43jtmrPPss4f5vz+WEL67fXj14vbnf/4ft5cvnt/eQWV4WAnuoAAPURG93T4grnBHkMFmnczwSq1cTERlwncvQse9pwIDwjknwUHsvLDfVQgnHMMDKkrenpHrHMLrpjIREDkJT37IJg+2wzVLXW0Jug3+MVAqIE1xUidVpakiq/m9DFXtBku/1qWxm88tKlIlo/ayFB2NatCSgfydA53BvUUW+VmqZaNERShmFbE01q6X0eQkyOaoMxFEWANsgiMlezfrK0qeqeI1OA6iHgVG5kVN/GU0tdDaJh5QdBmFy/UBLGDTeNv/qHGswWc4eZvFFffgmiIc9IqxCb+lZ+r7778rTevDh9uvL0Dsb79zVKsQOpqDBDVId9UjpZ+wH6JCOWTlamxq1BsYiFRW+ZGZlKVX1uD22UrFwrBVfr09Uh1h0MHjRV6bNF/XIZTcu7sgblyDz8ce0DzfXSPrRbAhSNDgyWCpyXu+FhjHcWfeTxHTVsXu37748lmACS6G+1B6Oz2cUwbkbXx+NkknKYgBHm0n/VKlaXLd7IskiFZ6I71fh+M59ef8jvcVBz3lryPpPHjypewJ6Kz5pmq0o6MlqXvDoHQQrq+OymMT1ymrpX+iaKzvlXt/8zqGFgdE36LUlQNx2zn2NVz/i19fJGDgOWCoqS4ZEIcuvEAgQhi3zuKE1kXVkPdnTY4elg3hjhz8xsXw/Dwb2ywdMr9A24DR9eZ3VUjFbqUiP+GsgB1by26NBn1Xal0lwC+JBdTSDHn+Ih9f57gZnO8KxPzlL3/JM8Ne/fVf/3WeOee0CUSpkjmbUwo2+TtsjIn56Cw8B6s+0vFyvUPLdeICMaHpjU3S++u+5zpYiyY2jPoAGEL59ssq1z59khmzBtQB9EYVxteQvLfX1f629tbl7UcF9xzk/E/gBrvAOSIp5ixjv1mHb7/9Jn2i7B8+k2pg9s1mrx6U/IwmaoJckHG9iCqsgg6HRfAoNrAKfm8nEFJ/pB31Pg8kebR/7Di+LTZ2VUTiNqq+fl+AM/4JAGmJPUmNz6J5qkBiAz77j7kO9laFpM6xKaGBXQI5x3u0t55+vYKpPDdRaH92BU4JuJL4IakyWxsbPFsb33QZw2IC2aShVVB/x34/VVEbIEL1KyUtvUsE4+tlM/k00A9oNHqkgB9gEgl5e/Lru7QTraR+TC9gxIQyD7l+tFRQRi11TEXo7VOI9Lq0Xakkvnrdz5YmvqDZc+J/rSKEeh9Bo4dt+ZiN+CwZPGjy7ZkyuOf+WZdU9/GjACehO1NlHqgdlsKXB70VoAv2A18kidnvYeucI2cSjH76mAC0MRDzZhXr+J0aqaWIMU6jpLjRN9qcK3hVu1Vf1efUintjqiq7830ALpkz/Jvz1b3b18YOxM4wcqyq2rGF7IsAME3er5oVYWREAMtk9awCKuOvkqRr7Nnlc7mGgH8b+8O9tHUC4KDjDdgznFueZWaWriew1dM+nyb9fZYBZgeiGHsm2aAnVYGusGFOmm1VNbtnM3t5MWv8zzvGXywhRMRsIj65D6iR0pCNKed7XJOrjeO5cS+8ttdTFp5xNtdgLBrWxqpsSUwHoprkJAFePM0axM+RKG7NahuaqKdauJipLU21PfrJzgKuCjLPFD/ve6f/cHFZE7MCO1yrMbzVPIGp6jKQEMLEwM+07y89jumhRa28Ylb6f3vnuSbjbmxF/928p3lLWYGeL5699ikxV7RDeF39/1mUahsVz0OV9tiltZB1P5Uhk7wFmzvw+w8nhB9fv7j95cd/ur369ZfbW5DhIFUPb19/9WXktpsQNin8CO96vWpyb68JIQtFgzUzYkgEg/yQWTP75tJDyI0m+F7PV5zhGvA54CDyJJBUs3iwXThnedRgnFSyOuNujvXvLPCVWukGvSYUPpBm7xXOKCqHclrlYHVGOhcRU6tprd7QJ1a52vYejks9Kp2OQQpp0fDSzZR4532vCWGC7oNiVURGOpPBGsGbIjRRL/3QMQBNSOsQuBcCH5Paiki0IqS8dZLw9bYYAEp/antgUUMdnddJkzU/Z+OGVjQqUkQ91jMkPa+l7KIyBN7ey9GfscPRJvly8SvsUkPL+vL8OextLD6H9rKuHI5UBFYtJBnGAMYYTdI41KY0LJ9S6/Zbqih4OPNDZng526g5dlRYBQnV67fSWhqIb+zJDGrWbr0t0lVjwI6A9eKEfpcQcu/p/csg2iWSl+CuDKiilnyJhqWfAmWpIVptNi4gYZDx+4QwwM2HDwkE+Mz0pI62kc9Yohvjsgqh74GxqijHRF/Wi6TylcBNHFmGVY++SW/j+j69Dx3uGWifiCF7O9REBDMePU711Spk5p9ZDbkkkf/bhPCCSJukcW88S8AOqk8BZpyZFmGf0eIizFQQIhWjy0xBro9EA8dO8CQl3ISIBCeDuVNh6pBuzpD0ONfrq6+/yn62/85+3lSg6KOjj/NxxVR41knaBzYR7JUmDEXq1ySErDH38qcf/jRnhvBIFU5VwzXRtxIk+FYgAapv5yaVxsU8vM3SHC25FZoiqaxVKx2dJZsgfHNf+XsrcwbyZTtkLVeB8XcqVNWWBCmGio9g1/hM1qLPrVVP1rZMg7JOWAOC9ooDfBFVXIEiRH7OESxfLLFuHxVVE2xPKgqpPhY0tD/zZJ2cCWGdcfsmm2R+W5GzURtN2tt/AjBS4bNTQOEM7n0PWC88G9aee5EmSTCTChdAyfpKY//Ti1iZ/8/txEkaKnJOv1F7jG1j4DoU1jFJDEDKmjqY/v8iIdQ3S62M/cj+fxg/wTrb79vkXeXqtiTwVWS/QU6BuF4zf2QutDJRe9jncgaLfV4FBKXBA8ao4mclnOsKCDQ6d+dptmqtQjhnTSE7g93fJ4QNEAssY+wzW3cJYXzpKgO/TwitQLUPrBXrKiG2n9gkqjZ/2uhjzBgEGmzr61mrCEohupeer1OxMFoKs+0FGulja/+hQkvcR/pYRxk1bjq1BhonEetFNAXF5WcFp3huoXYODKl/AUTvHs/5mu/wGR0JIcrJsEgiKEWbDu9VoY/uS3r8nmT/a2/8zH8vIYz4mwJlJheXMRl8RnrFpiZvlRRQrTRen9iaOOaDbUEQ0Ou5epg4luvtqJbGCAJ3PC+ZT7WLiz3T0sCA8t+OHumzjcQexcZD15EHV/DO6qaJCTYjzJQVS+xZl66rInvjn9LKTYDCvnIExuLsfy8hTFV8Ylvck+CzoGhs/qpvTcia6Bmf83d9CM8iY3kuzDvPcAD8qZmyBjwbKdmNnR8e+wLAL4KTHzu6JWeXc5WxUwVFzQG09UMH4m+4Du5XZlsEXRDAy/zm6nlop0x6SbJ7je1B5f3+WEJor2PjuRaBNnN0Zz5CXKPrJm4JTbb5lRv0uhcKPn78gxXCu3e3j69+uf35n/7H7e3rl0Rrtwf3UGe8l1mEUkYzlP7eg1BHoYzCR3f8wEkZ5aAT9ElfqMpok8IN3lx16fOEsApqGjIaMqHZ4OAcoNqDXoqChhbDzO9EBZTEbM4/2fSqMWeiaM/YmUxK9TH4zAMYReHclGf27+9xLaGURQnqFO2wlypCB5Hf7UY7e+rWGzcJfY1aqLKj1pDURTEpIiRFmNywpXbUsPMz5eRNftiYHPyIk2DYN/gUw9JgoX2FpZ45jmGCA85EW19ANtFEUoJqcHgn8XxUH+jfC51FxMWk5DrwuwzGoC6MYyC4Zuj7aGxJxCZJHeM7ZD4gw3oirQ5yCkuDOGW4/R32BSiQyVEDuAYUDYhAmit8kCB16Gt6h6DbTPErqNcckD0SZ0DinCYakfvcWUuSlPTeTDiEvSgl7nD4KNzB9V8PmBQ8K4tjakw4qEYhginM0ZuzzZlZ5TPB3BRWvefer+hQExWrDqC9rBV7x0p8hYgQFqlBkXLAfWX46miPJmlWBAzorjP+Ui2aIu4V0XSPG7zhZOw1LRLXBIIdxOfVsJXey5cIIM+LZwfqieFPZSmV5FJ1HOMh3cXX8XkBdWY7VEJVDbSVgs7TTP9GKKMnFSmGdb3AWef1XaVXgddGgvzlKV40pdtQiu8BljytMMn2Iw7uxS8vsucU8LE6LXDBv0MF+fLLrAeJhEBFVJqpIL95m+Sd+wkldoqxcfDv3gbZPKsN75M0Zg5c6JhFmXlPE+pUnaBg0VP37FneO7O9rkq2+33WhIRZxLU2+ax6+hzZXwRwri3PzBmdSbxfvzrGCmXvhgo1wGaiUUkAVjkmMIyddM7cAk6eG0EW70dvYBIGvveMFoai1bmOD6XzZIYpz29VC2k4J/DVvugE9ZtjKBAocBEfFJv9+T61Gsc1p6dj1U7p1NLzeW+eG7a5tupUbOS5NMBt3yF+tkFkFZh5XZKEzJGsYBD31qSJynHVDjlzfN7nQGr7ccssqBCPPiwzBDMPq0l01WiLRl8r9QbfJ6I96m+Sz1V/c3jbkpC9O4raUpiDxkQiy7UW9GtC18SjVXNtbIMaxq10ZEvOxxdN3hUU8Xxqn/RTVtRNlAtCFfjpZ71vD+YUffUdOWdTbOYFPCPX2N+xJcOAnnVj/binVoNKJ4/CJPTyyef/PhHk34KEVsmqDk1FtkDmv6KXXXKTiihNvn5tMfUHU7AdgN6XNKkwea6NLrW6IEKr56xzwaxVYucjW+XonjgToHOWMkF3g+BS9ThfMpdKQy/7R+qh1ZVjtt2osgEYV0nzvaRdHgnh49LzuifZy7BsZvOXNDYwhwHUqvn1jPC+JiWAE+ylAO2LAUwIf/nleZKHK/28seW1D+9UlIyAzkTn2BtUmKxkp6Kza3R9pW8bQ/K+9DoW8KKKxV5/FnuA7zIZUnOildrSqtvLuh59GGIbtcVrMuLpUiEkHigQ0AQrn58xbsTCp1BenfGopFYPR32UfRA/gDDcYo2uc/fFQZfdHOuOT+qccRlbR9El73+Cbiappy5An5mVX2LIAnfVEAnLL3OIq39g/NRYs8KLBytlcxcD1iae7xkw9mgffP1YKdYtZjQ+cyTS4t7NWu0+bvxuv232yeKHs8WgZ6h9vj2XPZmOQjsLINJf9xDymtqatp/EVzC3OoCZ4GlBzNrOD38wIby9v3347efMIfz4/u3t2eOHqRByccwgQX6I2YOnqEz76p7x0CP88SmzBfnvoxwienSepSpIH1tK13NUyZ5Xsue1h6jMevx0rohRMK8sSmQRyigyeCDxiHmAOH+6C51D5KMUCRooK7f8csheA88ZhTSXa6hQoixViB4R6Gs2vHKtJqhB9JIcdxPyx2pFVEvvP8iIh8wTQ53VeTOhkpauyHX5UC0Bh/YVeXBFZQiIm0xlLMHoPIeDenciz0VJOzRVFVS+h5PjGopy9kAQgELx4vD30LdXKcEu/Q1B7z6kWpMhn5c+kfDMF5zooDuEnPcuok/w6+E+K6ZU+jarcYhvDuyqXlYszwScaz6pjK1wlRIg4h/DQAUxdK0OqeX1PLdQKkN7FyGeOhT9qRNpsVcRERNeh+Fkr5E4xyC8fpN7AdVDmCgJxxK47OMhrBo+jApBp+tnQMlrcrShb3Egh2Al0KfB15mKQ7vtx+gMzQYUokpcF4Fa+v1GtyXYP/bJqif9mXSSNvYrKML+ocLAAnHv3LcO2yp0Eo+oIjYoY/0xnI6kEPmyN4KfZQDqVIMLzEDJpKo1lco5Al5r794xH2/VZK5T1J9EuhLwRfOlSOe/nIVQgJ/kWfM79tixP3gOfD6/5x/3Ft+PyMDLV0eAeaKeD5JEILZU8KDnj+rcf/ir/9Cq1gcESn47epW4TlA5nQ3ocZKrpygMPotdTKV+o3X4vdqYL3OWom64ZFi0m2vWybUS172epB+QbshsqoNTNiNhJEjg7HKdfAaACXYztLqh/Bnl8fTZIWaBTU2Q8bT9lKwPa4BDIcFlryDOYO9hKnSbx8TZj2x8qtBNSvLf9RYZVBvAYZ9Zd+6TYAQRGqlVUNRS3Rw1jOeb80YVef2wVkakGDbYaxUxXmqOmefFGY2dg/61ZDy9FW/rJFkTqaut6BTIuq47foPXB3AIVbiVzVCrVJwV+Emy9fle5V6q8vg4/WgCTIq/MF6DXk/ODol+xsAcA+bPvuDYiCX/9hZVmKvIM59bMYaOtZCCZP8Svxu61sAeGTDut+6/c/A4r/vpp79UfCKVwKdZKxUrrUakmjd03mvs/M9WTCqi8nlvlgDHGdS0MtkKbcEXgnr2uD6MfcET5t4AiHtf9PPha9ofxLOhEq5v63nvUFYp1ry3ZyZiE3d9T+xzqnaj0wcoJX4ZxXBMtAIy2T8FGQBIWvk4Vc4FE10X3osA9ZdfXhwJlQmuFUVptbn542tjNtanxu9GCXt9mhGhO/oGP39lD0PPg9UBk2iS/IAgi0+0cYl1RivEnscXBoB+ePvzn/8cgAW7Kogs+8rgvjZnAjOjMaYKPMquQbUJH2tqsp8Y5cnjvL8BK2sm7ZP7phWFtQb8IiCXTeC98jqBb/d1QbDGCNg0RtpUrOzZ7fvvvy8oGt/4W5I0vnLO1/NlRV57I6hMXMB5a+JUoNaewfiI2J4yNQ4gcD1sxq4ml4mtR19N28daO+KLF4tg060qd69/dfvqqy+XJJbpoMpsx4c0+WrMWkDxGo/+5S8/5Xodc1RqbWnsVMC9r8ZgBQtPWuzZr2gijnAKtoVnpqgU9pU9C0DFe/C7CHvhO/m7z8F1iJI+oEk+bwPqY2PrC1utrxheX38RmJmfF6hzL3j2WHPtJnsam8D54Xr7u9J863NYv7JomkyZyKmeDnCl+nHp36XaC9QWgJ5qadTTq4DtXOECBKdWw/X7Z0HqwsJbzE1swfmlQNYxGm0ZYJ/ii9m3tPbxO3w/wjifPubs6BdMyv8YZfTD69ubl89v//I//yEqo/fvPt6+WGXi0waTh4X38EmG0yPVgSTtF5T9MeCoh4IAfSr15OGjqkFSU5ImShKI4eGP1QP7oxgTVaX0OuMAACAASURBVOSsG7woLk38X22OlIpppe9knuGnT5lblUW/qF8ajLBQLBAS+9nADnUcTcvAj8XWuZAEWN4nWFC1tLzsz1Xx2NAGst0IdaxJFlmT8YRNDqGIHSgrznKiGlbNUq4eT9ikgoeIodGJekBb6ShymyGVS4BY+zq/KTStETUVmFEHDaakbUmPSQB6be5NdagCDUVZi0xrDHJY6fccHekY/O1MvA3TTl/fEpkkMCibbthu6TylrVqhyVpuDiEBX9+/vY4cfD4zM/k22D4z2953Nl8N69kEbuWp1dQhSqmKlg9ur40GOYhdnM+bVGbSM3Z11cc6l2KDs+E6FBewPzQvmRADf81e49kO8Ra1bqJRNdIEz5HzrlFnXlOpUAVBmIdUgZyinM7v7Pr2uSQYC/JqMNZexlBoR0u0WtoZVtunExEwuIt8/2iKOssYYmi5oy4dAfyGT3NvGiIryUlso+5J34dz8UrXCkoeKm2RZ3r8HGyee3jIrL1Wc6UPcy2K23wWQu25+L5Wg6vgO3pN+PadX2e/n0EqewcggAROh4NB5dwjLGGV7Jq4NXAs8MS9Y/9C/bw6LPvjRu3Ic11fn+tXp4Fc+sCPAU72cUoBw9a0h43RIZ8SAJvA5uyuooiDMtgLMwEHlbNT2rIV3uNsZIh7xwRUWKh0Xm2KQatIaAELE9WK8iSYWW8z95WAZApsrG3s5JKsPHNs8Cr3WdPNNI1C6adSwFQ9dmCv13N97jpiPzPIeHpMzqHbsasO8V2QUTSVPfmqvmR9SIJqR6UNGfjQ7iskUpS7PWi8p/f4uVoySU5ZGDh/zgTPwGScoLLDrDuc2zPnvjltdwMKntOhWD2ghPdj7/HcDKAFAwokPR21fhL5G52RJG37NUF2AqOK9xjwh+kQSl57t5L8r1oobVeBDq45gfwSbu2zFQ/eu59jEN0z3z/SOStuw+8aJPL+VY4GkF2V9tS3qD9IL08rQsq6s1ZpXRgjxMqugSgxCUkmyYX7yeoEz14w2oRSihyfAXDB79q6YgBXJdcmtibKSs4nIfnt5WcAVUCj0ceOfn/npx5VnQkXAeqsAuCeS3yRPxvifvjXJsCefSsyAZKm3niqA3fduF4Tx+67sor806p5RyGc91tfYtUhwEuYQ6z9KbJjAmRbRXqzp59gcJqgfFV8E8JSihv3mFynl2yU1vjT9aNG+CNCUKXeC3jEHoxBkjaIVKg6DzSzGQM2te2BvYPt53ei+r0kyspn1wiWwP2onfJvK2ysQavFtWHaQitbVlFLzfx9on7O9cWu4ydJnCxO9DwyjukE3WwPOsfFVDCl1edqXFSQrp9lTFBmATTzMhEAeK40U37P52xS2D0ApVfV5Go0nIyjMhZMegQGpCzak1dWlqM/Pm9tkW6c2GQAF9dyxMnTD+B5A0xwbkmWeUY8y/rGMr3ivwA7Utms/kEr8mWuxDYAfD5+fICTh72ZFkKT14JNAQmjIVIbyJ6ponhp4KFfDnRSCZ/EWrq0VXDZB7YVFHhs2w77zjjAvsOrbUwf6OYNc02AtJzxFrsAbguKGVNEu4OkNfFc18PYoFjRHxk7cff+dvvwKgkhPYRvaK5/++bGHELmr8DjRAqfHsJ7Dx4nIfyAMwRpZSgnKBmSvFxgAp5S4hBzSc/XkI93U8ABmbZB2kDY0mcpIz1kRRpKLeQhVsChfHOoSjjyZswtvSvjjIHhuirz/SnoUJMYS8znbBgeCoaeRWehOZj8wbD0QTCyoqi+jrsGsIH3FZHiKUnjjCHLOpSLzTWHPjaWBq9VmcxKXRHoVgXZiN30NUQa7QQlo70F/Znxrvx+UWMV9HqQlc5vYK5UMmsSIYsIUZRqC9LKWhLASC2NuiKjHiLOUyqtiJGVlwQ2k6V2fleCyAk3hB6Y3qb2UQT13UFK4Dd1MPYPYhI696CxqQKXCqKxYy2Uxo58sYp4o26cBqD9bKELzljioGMUQK4yhLho/CGu4Ly7JQPc27FXh7paNeCa7MniPTEa7CEDbkEIFS8NhD6jXEiLuChXZZTA1ghRp9CS31a4h2fOZ7gfDGpKQ7C/cOqzy0oxDqypNGT2I2tq/wrXeczncd7YjHOGsm4geRxUVElPCkiq03DxN8+HKlD7QjuOg2QA0RcRfxJongX9VFGp2z7gnjyHqfDTv/FoicTEnHgPk2teF/rDRmLY+6jxK0BTEQ2qjTm7o3bauJ/32x7FybAHrHCyvjkb0F8ZMB3FslLUWGcBpBjnVaiuyWKqnQnaO4+M/ZpANO+DoIPqZTgonH7nCUbsYepmcbYPHh4qoryWddMWYe9Ys5zD9RBEVn6zx3r77TtOJX4UdKsHMAFgXVC9y2zJ293th+9/CEOABInEALAstu7x49t3336bfXetDOhojySX/t4NbudnBE5fffnVZ7bTwNkggH1lMJCRN2/fduTCaO05+xM9yGs/1jeQpEh5bUBTmn1oXoxTyYzFUpNLi6uaMNshA4kHUigsVAYBzwuq0Pq1Nz8v/TCKTB2iKw1iisLXKWun3P/YvM7arA/B5lpJVgXUM10bitJg+6NJFpJYoQBJr95FIVkat0GRoIHBd8WPOtCbn3Fd2veCivVvHbr8IevRSiAqo6UbE3xpa7OP8mzbP8X6Rjvg5uDxBmZNdproRvEShtCCtiYxnZ/ZimwrCQVWL+di1ZeCjx3izmu4l+7dzhi+VnnwZ7aMfPP11+tfIhFosF466JPbt99+lzjht5e/bQ5yFUCJF7j3Bved4WbVOP7p46fbTz/9lGAbkLoJdJH6xgoFubO/uL7HT27fff9dACLVO/HPET5aXCMAIO0352xsn9gZRWii3trYh8830EwMsWRHmneqnqONHmN5mMv39Ontm2++na06aaXxh6HJPp46ddfLajnP8ARUzpnBGb+B0MYEzvJcAowCgmx0C/58c0m5V9aXL+02rykVsq8rNbEjazzP0u5CuR9jyUqRic9nCfJoce1Zvnd7mnmEVbG8JrcBykab5/NJlKS0tijwZfayfWmlhj/oefn0MTbNM1/qdoXZuv/bRsCexdcl6d2evgJAVqx57Q9/+iF7kHgiQl2f7lL1ocIDDTRiR1OcjbBKVJ9LvbfCL9vKOJXPj7/5+CGxMOtHQsN1s0+khl/jEkHinN+J2lSjo+eOe7HPmnVTLMqWLvYEYJKf0zglnugAgqQ1agMsOKgbwTW3Ut/RHO6HjFp49XJCR80TtHsWUBob9dlqR9Wd4ExjA+OLp+aaMzS77plLYWusvVLdy0TkM/g891t838Y1KWip2FF698f4swpo3FYbXdvZZ2o/c/sQzzhn6tHv3scXCwj7Psf4j01eMO7iWfAcjE1cfxkof6xCePfu9unNr7fnP/3L7c1LEsLXt/upQN1ujyLOkM7o27uPt9u7j2RWD5MQkrSkxzADbd+XHpUMtrL1SU44fFP9wrFHIVBp11Uu1oFxlKntZ/Cm5GKzITPSYBsdaloSs/XcXWlTJDkJesfhLZewVRiReq4PFAFnl+B2PT7tT7sMuh2S2yjzHO7rIQx1JOjXiUaojshGLy3mTdbEsjEPNE2wJCVTRspGXsIZiuSQf42yDguDkaBpCmciMPL8dwRz70HYl8gVNThHaKRqONUkA3ETvji3IX8ihCmHT8ko9KDLnJhzyGcDUBUQrZRCC8H54qi68dssbs9WBjQvSVUUJslXKs2iXSvJSydYwJ4geD2AotisddXVWs3gUP3y4kURQKrfjLSQLkvCuIAryfxUzfg7SUyV2crZj4PZZyGFj1FOH9eQdH73WvXLs0BCeoqZ6WXZKIdUeDcSI30LM2il0FUOvmhp0Xqu65xfVBqvvaJWsJuQtlrITEwryDoI5KCCGC5ZkOpklaWGvklnRENATlPxKQBhAqSynNUPQAzOEvchrZt7Y22qftc+OK7PJCBKeEPv7GgpaFGqYytcVODaF9WRGk1I2bc8Q5U/k/hkgHQdsyh3khUQtQTarXyp0vbz8+e5nvSlLXGMCNPuRYSV13OeSRytnPoZ+Z39XOpN7FvoJJWD5hoNGLUZ7Lf0VD6pcp4U6CixfvyQoCN0b65rFZFjBucGVLPelW0vrfRa+fT6eF4JWkYpYr/wGoIN9mIqQht78Vf/4a/yuTz7nJcpDrIfOqbifiq2VzTcvd0gq+M6sgfXf3ok6VPC7dzP8wywNlxPaPWvmzTjQ3gmoXZmpEApslnDD++PqkkqaBkfVEQ8YkdjCLR3e8HlxjtAEWMffvPN11PC3jCkBaG8n/RZXm8/J3aptr0+rUBd/Yn7sD7grMjqsFl/qslUmjO/kCR+oF5tTdsvZCkovc/zKrDYoMieWc/f2XsDW6HJj8GM+1tKWPZ8Kpat9Bh8X2l9JrcGSEnIMsLl5EjwM66HhMw5mUXAy1AoqwcAr8m4M8MSUK6qfAbPRez5Q09gkP6NkmItBTNbTbsFAHZ/kxSFUhwRsfbxc/2lV1ashC/YIwRp2lb2sIqAsQUKeEyJ+jpWIHZ71cwqDL4+RCQCeo9u530GWBvlnmdF8mmrgBWxgkZV/7Z9RCCpAIntKGX9uO94ZqXZTwl7dEX9VytjrVLqWw3kuQf91kzJgOxqLGAHQkmdWmVtZO89leGBY45HUcWWKhN2WgpuzsYxI7m2IL5/Y54M+HnOnIcop64y3D1ZAMCZtawltDxAYgRjsAdn1bM+ID3rE7kq+Fv1x+yxAcrpz7p3L+/F+gimCkYGtAlLoMG41ywjgvXo+j3MHlDox3EZ+g2up0IpZQ/xuiYeVSANUHXpqaRIAJBBVfBv/uZvsl/OftaKrgQ8eNKZoq3CO8qrcwRlWEk/zZnRX2y2MddCgmI107apUjUr+GISaWVOBdQqw3dvped41eraoLO/j3vnM6Dj0mfJfZmkufcacz1MPMFn40etOjep7dgNxPnaxtBKf+OWDn4P6DR2iRRT1e/ZO/yOgGMBdOKPCvp0Hm17mWsLz9YkcpIANNMokRmB/Ug7WBhXbRngPkksu/dbMb1+Zm1GBZgECFkvFaLLKOjUg4ySevwkLR8KItaWntVxruXHH388ZqMKlgu8+Pn2jAfoePY016wvEQzOtf2hsRNJCF/cfv7xn6Mw+omg/f3b2x2KPOEiE1g+TkL4nhn1j57cHmwOzNFHBLpDAvmY4KoJ4d1dk8EkhVS3OOSvq94XpPAyk6OGozRE6Vhy7VtWPelZ9CUWwYdiWuTCw5yDjaHP5lWdso6wD6jBxUGBmCJlnUgTjiK0VWm7VmPc5KIEokOin2mM3eD7k5JySimX3lAZZK5ftSxeA5rOZm91rQnENQE1KYooRGa1NGFkjQzqTaBTZQRFz3iEJsCVxS0lRAUpe39EtEXTdBwRRRnXPcpRVOF2eA0AqTKEKqSaKpLHUGjWJ6qhTcVj4ig15m3Qd+go931QeYbaZL0vjc6iVPDdW+G7lwNf51RRGJIp5xH5/uwpqIK//fpr+0A3yyaJBwfnojRpYNFG33vtr5i0ukGCjofPwbjgsKSY8PkYuwSkawy2mqo6o4mGFZZUN0hMnhXRTNKMYdg8Qj63/QqlV8YgrwfRio+OqYGJ1TTObmmAXFPlnjsKIcHspc/vek2pANAHu0RYCqlV2zrZ0ngM/LkmjL1qWCYKCoikgrJKZhr70/+0mT/Q1pjJNxQ4Fc2IGdRwFxA51TxTgRv4BHc+Z/uuw4Yr8+/omlIm4mwyb7RnBxSYQPQvP/8lSKLKqEGyj3lEDSAM3u1RDFK4fr6iyM6HsseswYXfZ/2Z78b1OhKE6ye4sJpVsKpnjTXHsdnn4QgOxWcGuR6CRTo2HQPrxHq0elvRryCpkR0vuyFVDJLgVXiiQPz+XVQ3C6R1TA1r1kCVKkqrMk0ihmSOFp3EYYlYk6QmfTIGAoYAeq1/ifdRjTAA4qquTfRRnj73+lEFn0CYn+2+NyHWLoW66jzCjUTKPv/wIQkueyBjYCZrHjoXycN6idJztx4abF760F/SdnCKNdjrYg9v7X8VGSvAUsVj+3p4v2+/++5Q1mVtuc48p1XOpPN1jVsV8FmVCdIAxqqQM7HKqmnfKwmEtCapo1airKgUvFANtXTaKOYt6Sz41+9rl6RQRukvarudveW+4Yzw/B2SfNDoRmM3eTaQNDATtGmgPerhKNMmGhWMqt1TeKG2qnzBJCoZObF5d7MXVoQ9a6wvbAUTan0A19KzWXCqrJEC2fvlg4LXhJWfLVKYeM7p6+96Zu4MAJvMCwbF762VxITQ6nV9S/73CNC59iRmUw/Xb5osuO9avagKYhPpAZAXFUausewhBVA2OgOV4glvZB0uFfAtwOiHiqU4tqkg+OdfzuiryiTXbTVEwA47hT3ELhYcbmJ3ggr27OMfoJq3YoT96zpP9j+Mkc97f7FnYYKsr7lFifbJ/uuEsHatVdAmjfxeKy3vjqCaz1RNNgnCqoHuk/SQzW+1NUO9Bc5wz5WgWEV0TvvI88Im/fDDD7FJVfXuNcvEKch/qrfzfe2TAFRtYp+EsdsJ2m3GMLGM9v/evWoSfKwgVWjkiyntOddGtF0CGm+BVpIXvlL9H+uEPUccxn1QyeO+PCu/B2dbGW6134Mk6JTCyduCOzKYDqBvQY9n4PRxYyjdfUpvsew2wSFYNSRLP//888HOCcAw9X2eKYBU7ORaZfC96EdAEWadEuus8k71mHsNSPO+1TsT8bSsRDNkasiJHctk4jOTlBP3w6R6+ybJIJ9F77v9ot1fgAv3kxjzebAT6EXmOfEa4pey69AxaWIvLZllEnCv3+/zC5WXFf9DCeF6CH/6l3+8vWcB7j7e3r95lUCY6uCTx9AKv7zd3UdYBuVKeqsYfPi6akYTbOARJwh5sGGTCxhNCtmtVYErXfGaEKasnOADzu5JGZJmVSqqfU+nYmTeZwg9Rt+5SzwUjA6BJpWS3yeEBuNJDDeI1AC5RrUOp06iTuN/lxASvIIe8HsOWBY5yOvGhw4KDcI6WXr7Q6h2EogH0Zu8ORu1KE6dYoLqiQywWbnEHtBeJ0klyMPPP/8lRiSS65eG5SQLNMyuETYqaJHdrRKeQa+CGSYdHPJI/45ugANpoF7hDK6Rrzi59GIMsR+6gwFgI4frPqNUh3wOGRVV83vQLYJGDl2B9sDPONw2d7POUstMCmystuJVxKbjLgIibKYjoARrw/7oKIb2gvmMndloLxeOhuoHz8vfwwA41DiU5c3XTGXsqy8PQRAERA6kcdVJHbOULj4/M/UY0J3qdFH3/rfBo0lf7il9oScybELXBKEy8zZF+1p7tQparPIkmHJJWIrglrpt4I2RTxKDnPgoVgainGf5+p0PV1U69icVVr5KTSpKio0gQM++SrX/YwwmgabVdPakCoJNUBnufI6D4AbZayQxnu2f/vJT9nITwlPVk58HcGCvv36dBuxjaOxmoCVp+XcSQp/50YwfOo3Vlirovfj119xz0M0kgJ/ihLLnNiTc88P3ODfSBdvvUjn/UNrWy1hHTSW0QgAmY3X8Vfxlzbjf0C2jpFpAyZ5ApcUD0jiDadFDFGERJ9o+MkmLDVpSfd2nft/E1jMboGE92jir9DLdUMj79fbL8+dHPxDP034131dQrYEOI3TaI8K10COZ992eUqU1dEdt1q41AhD0EWXebcGisixKv2Mdnz//OfanlJ5W5VqNao+YQGETlfVNU3GgB3mJdGlVpfHbq2NVIRWeINgVWoLN8stz5rrdpcLK+6a1YDPlDELtp5NGaVLIc2mPH86/w6tN1OzJVQCE61H0SkEhgDIpnPToYr84zyrIltXSuW74I85XqXBFxHsWzz6csEh2tv2ZgXwR+Y75+LcSwoJqVCta3WCtKn5UNW7ZNU12TnVDro/fZ1/1nIP2d+wMIMUx6mgqnNJ9OWMm/azVwcoYWHLs07tPCWCpTCht36pMkwvbWgTWBC2sVhrgZ8MLnk61mQVlb9FH2HEFBbbbe1V/bpVPn2lVwbOIvYx43tg559iO0m5b2a0KIi0urONVKZSf+Z6O3zqEaaYIqTCJ9MMwgQLeV0W4Qb0iKm1LsaKXg3H5khJoQC4g1wpmFVv/7YSQ6n/HJF0TPRXHsWu/Ty5yTvDZqEKurQXfpgo5/7XlBvDR/rxUcPJsC2Q1uK6oSXtoX69PsH2lAncV2GpFKHZpVNjShwsINqBfr9xFYRcARYogr+Oc8LvsZYER9jdnjCQgQMbaL5KURjiwYJXsAKtU7JX4oym+xgZSRFlLEffANRcw6Po2DmsfoKqs8YETITMhlPHDvm9C2FEiATw3OYDzix+BeWH7g4npCZY4SqGVO8+Ne1EKqRR5PrcAdCt6FTF8Ersv20ebE5YJOgQvXhxTCYgx8MVNCD/efn7+c+JyvhJrAIpDq3/dmc4C7hzjJmJfxX/9PiHEpvKMCmjTVvZb3pPrRiissU0B/szoXItIigbMp333Nn4N2jrPTJG1ACYT15OdwX19/933h3glsQ174E9/9ae1htxLEoxNVDU5ApUZgdcz2nNX4crs9z+UEH56e3v728+3f/off3f7+O717TGJFU3GafInGMUpP749ePz0dv/R09v9h49vCMF8zHiKCo+8nbIUDpFq4sOH5diDiSURGeDmYPp/s0I4Cp1BfnuyGhjXmVaEI8nRVBzrlFchvMxaK3rSykhRN//UepmQZPGtKi4obMm3gR6/Z6lfdNakzcpRDvR6J68c+KAZVkEn15tNDOK3HpYc0AnqRAzhU3uVcILSKw80cxTQUALHWefhR5CFgGpVVDajCEwS2smmF0XfAOWoF5789PChZ0BEZK9U3KDuh8hM1Val7WCQYjDmoPKs1ngbmgM0kSMJLQqWJH49jyZr3IOV4goZ1OA7psJnXcS/VNgGE0Ut7b1coXc0m1L6lE7H2fNFsu24C4P7VtcmUjD676nI1WpQ5xi2SsJ/uS+MVYKgze3z8/ST1+qbyVx+NmS6NNyPE9powMgXa1BQYQHpktsrOGDQMoDwQLm7V1uparLT2Y8sRvsAGnhJ0UywOaEBqwrSaNmPjgjh7/7xjMW4b15ngnHee4q8ou9cS2YqrscoSGFojKVPkNhwLVZrrXR5rzaLYzRxFlcHFVrpJJcJxAPyXGin0mNVQ40SaIQ3zib3BrEFGET/TID8vFTV1hPtGAn7F61aFtFnne+i3MZnZxbghCOcu8qZsM+YahBnM0lf+qRb5eT6YoMeEkBUufRg8O2BWyE79u6qbCpqhnq7MQ0CXqxdztqSqTTqI7gxBFxJ8/ZVNKjN/UXQYX3N+2/2sPMpD4n6Us2iDD2qX88nAcep1iwSzh5I78jABp45ey+g15xtpPBDm36YBC20I/tAxwRJL9Loc6GPjoYnIEKgh60KDf2YgVhzVKGGs++y69lqS8cEXFSi8s5NmmWxCF45ikaAioSQ9yEgKIW/zJPzQX5eGUpgNDGDYxTKqNr8O8DkPr/2pZUfk1G+w77r+bifijdAQwPZE+m/ijMp+pVKxHyFe6XBb8FR+9D3z4NRY3XiuKztTdH90Lzn55pUDjD+TIq+ib89vzIzrsqcArOCiq1AtXqYRG3BrsF+fQ5BGMwIaFgTR5mvC1AIKMq8SFpHRrW3KtOKzjknjftpf+FJqeTntpfw+ZzhABM7MyTb0j2T8E/t12Ctif45iopz6ecqeIPdsWIkuFkff16HCRzPxiTxbPXoGS476BToi1LvWhlMxPXJ3KN9dfEfA8GsqCXZHbPlvI6O5LgqLpcOXQpv95TXgbL5u+xlR3lYSTXW4L4Dkr0qMG58UW2GjrsArOPrUIZdICzYUDCp18VXRxK0Kl673tEs0qkLUFUR29l4AapIRqbsyF4TOOZ5CjoJOroegieHAMoFOGts2ySt8ULpjCpfNpDfaK1QtXsfAApWQPMsV8mXQpifrU+3Z429g33tvNP4/TBbFNmpWvm5F8p0OCqES1KMZWotT/uHLWO9EoOvTccxXmUhVTyn57MaI6xt93FtbP/r2JrqJhj7Nulrfzf3eKVIHsDnoZzrTEZtwb34lCq8V108TMMVLFoRLxjludWO2KrA7xj/s7YF3B8ckw/YP42vzpax9FaO0dDn0ZYf1sqYTIqn4I02R/+Fj+vImS+amL7pPGTiJEC+9kp2til/x79gm6pKu3jYUUF7nqmE/6GE8O7d7f3L5xk78endm9vTxw9vD5PAIGLynpMfZdGHT764PXzyrAIzaZC+X+rolNCgcgZ1DZrxNIvCJuH7oYuFutU5evYgxbnUwva1Q22rVtqgKAd5ghZUHJIwMXR8C9+MvPLJJ5LCENP3VT6MaEc3XGkv51wdEIIgtgtmWvaltNtKFA8aRFnUTJRHo8/19WGXkhqObDx+sx6bXHNIlwhFOCcBLKMoukk/o2+uEvf5ezTxjbrRqmYZJL+h890Yo4rxfpP0vlY2TfhaIRqVdf2XVvfKfeYA11FiSDJYfgk5LwSt9Ktqn72uBCcGUA6opydqTf3SPqQEGmCYeCboHLeckn2CLRQP+6E1dEP0Ehx8uqtU/hBufp+KEdcaUYWLwIXUUwLrUEhell6FMWsCsVlzE0Lg/vieg79T+XYe2ZrjpUYkMMne3VB2RBDWc6K0f41w6YU12HXmRcPb92BFtrSJ9vrFSeZnHPLuJyvG3U418FYPNWilKnWPJUmZpDiOPxx/FFzTT3lW0ngtiYpUVz5bkQSddVHmbm8D8qgB378f56bBzl6Ew4+Ax8Ys2Jv52XovSLAPLIDP+hjtG2slpUHJ0cuy4bYYawy+r9MQuz+TvKtKOIoXz+moui/QAaiCwh3HGgS8o2BA8KSNcj9RFH39umhtaJfnPCTuPSpfGN5dQKsmFabBziSx2PolULp3SwXByo1BL6/je+xv3s9KoMFVwYnRCgHSRqszOU4AtIBRgKeVp9In0/u1bxeUGAAAIABJREFUIJrqFWIcirpIVcsQ9M2pCw17IIjBYatJnS/neAr3tb0d3qNgWtBzwKypwSX5pt9ma1rktsrD2buZGVW6pAEt983Z7v6rQA/nNMAMdi909SY/Jr320OgHUmUcYs7vxO7vfkVqy854kJEHDYALsEjHAuDANyjgIYhh5Zd7Jzjm+x3dwpDld4cYjgld07q+P+eP10VuP2I6fcbcEzaLL9YOFDvJzsYhYBdgmWDHYeE4Hoc1Idhpz89UOTcXrM+vlc4GNWWg+EffG+BkbRh8PvdhX5T0SnvVq6Rc4DFJ9zHyowybIPFTtF5kdrBvonIrALH5l61ELMAbY0f7YaJ/AFMXgKcJbHtMU13amnm+CqIWUNS/2IPEs8AGZc+tb1sgSJsoUNyRTQW2eC9oc+wl3otqBnTjgJETimuVp+qz2ByvkbVwtu51fI5BrzRjEh/2X6okU+UVPCL+aaIySvBA8fRpr1reWZDVYuDaZAIIxBaAm/z/Ia5RCm0g9fW2sXcEtY0xIszzEen+n7OjjbXa51c6tc4jVOVDVOZpxVPm66LpMPYOVWATwjz3sbn6PDq+JwJeo5UKxCQhXD+yM4FbmWvPdgoTr0k0CwLaumLFSmAwAP2o0lR2FHyzOtvE6UzoBSv4nknGYTsAmLTJ61GOtsRiXN/nrKrJA62fF1BLoWH6DfFtYz6xJoKX7KcTDOr8adYEW0m8oq3KeLipb39eHSyQ2D0J2N8CgnaXfVThswr2KOpI3EYfuna/vrnUyYylG3sq9F5bVvQrO3PX3+/atAXsADbtTzYOHQjC/UZjYUyiaBmMBsqaMRYOhgLxT7VDmsNwBqgIsi7YW+wnYKRnFruaNoDFimE6RpCLYkVBJ+6HamE+Z2y/JO/aBunzl1m9h71J//WTVflaaY469XqvX8Beef/u9qcf/pRrTNvY1q5MyLYk4EPL5iOO7ugMABWZHYmL/1BC+Ont7cPrFzcoo/QQ3j6+T0L4kPlG4fBzkO/fPtzx597t9VvQmvu3b776KgnhxzvoBR26iQGF9onKaJKI9Ny0v5AFzpBX51etOmfA1x6TccWXJIrEgP5iRNh4/V7ltQlOeU9VdtqQ2tlaonRF18qBVrrXRvz8DAQDysxQmqIt5XHjSEUUfAhWAdLntXkmBuXy0YsclG6Q/q1376Y6WgGI0NdevcrmiejE5kthqLIRCPw3pF0DIaLCZxAwcLja51aHZFKggZYKgkHqezQEsUdHh618bYe22o/Zpnype5llNWnlKCXt4FmN1EBy3dd+JpyfQg01WDz/CgFw36nUEPCMBlb0rWV9ed657yEx/LANzp0rmUHlU8bje1YiRY1ZK4CDDKMdspegY6Ms+B6Hn2tWaS8BVKrLZ7Uwydcqjdw7ayeCKjKscib7xkTMQKRVp1MYo0h/kzn3V/sOGdZdlKeo0TknLKn4BdU69msEcpqCaHgb3PFvEcP2tXBu4rSmnCathD3vdZtAmEx1P26A6pIl6GdWA9nDoXq8QZ2wIg41ZvcPkRJpNtmLUmqWTBmMGvgqtd7eooqvcK8N9FvJI8gx2eIZOpfOxn77HANujMJhUCttNT11AxhUCssg8yU4XJd9ufk71KDMMXp7gCLtF2UAetXLAJHisBcQmThmtMpmqTYwPisDQfWCRBIQ9zmGtrZevqwlSeHGMbAvtR+uXe1X0VTf4woSGHTETq1K4Lok0KB6kkbAZiepIqLouaHkBp1Wwc9Eq1RN0WybWAIuvG3lBSfd5Lp0owyzny1p0tlk6FoF8b6CyAIMbph0EqbN0CwQRz9Mz0v27cPuU5U6fR9+1vYDEqz2MJ4AVO20FKwKbbUvhzOIP0kCjmiRI1xybk9lOPvDTSJ6P53BymeTVHJ/XqtnqgE4SXXRfiufrJcJtwIu2OJ+TvuznPWXJPjd+6PVQpaKVSErAvYzVXW4FeI+L0UimgzyewJoBMP4F+yKfjG+LQp7p8iUSeIBfkxsxr1e6hk9qWfF7YrYY6yabNfGZU1ksezcJNEeHeroGSVhBIxUTOhSjeKz2c4VeAIs/GoKq51tHHr1aLIEdmEJTC3U8VihOUfQpPR9rhH7UFZQ927iBKuGYS61upb7GCjeZKrJQwVWToqkFL+GPKXxKaaWcxh7V8AySfAqHF6jQmNJbrd+B2PkMqA+NmAgCueVvSgtP5UMxxcNgBM0i+3dOKboPBDUo7w4FoDtFaxxKpWvEGGaj15PbZP3sooUDEsMtoq+180aCGy7Vuwd3g9QTE2D+MLFVe2JbizIF/sys7HftC1EVpAwfc8yYiGrLtsXLRV/a1Z7WNCWe/11wbZnk9dnVNTE3bLfZGPsOaTyZ8tPet0LiKVifvk8/i59WqDLdRCMkL4pg86ihH6F5x+Q8qLCLfU5iehEbzjbFQdrMUO/34pmR6Lt4j6/xgA83Y9hpE1lm+fN56T/XGAyoz+qc5FEf+I87qnGdAXGWwwqcJP5uFtHv3ed7ch+5fuNzWsrrNgmAd9aSx+FSun+jd+H7cT+XOWP6wgz6CJMaMHD2Babhs+pgFhBJt4jgnue6Z2FJJmz6Qq7eBb0x+6fgLK25eyeA4BNQC8+lnnnCAC9e1d9g2mhuO+4f9aUezcmUNelrMrG/sdZ/r9JCCMqg8rouze3R+FlP0ig8xinzfiED3e3N+9BVyrK8s0qAx/h06IYFQU/mlQJRpnT1NLpW+gNof40ISRIyGJQ/VEEIU4OqdkmhAnYRwkyAOBBRSJ9KEs3ZI3V2cAPAnc2Sl+D2lBrFti2jD2nOE60yaE0gNDoIsrSA+DGkyp0FWroLJxzuLzS1SaEKTen0tbNnIrEy5fHvDuVwqhY+VlpqJ9ggP0qUoSejoLJpvEeWYtQ516XZlbk6+yftLpijyKb5TCOoGAToeH7rDlODbTEJOtINHPQF4y96WDfIJCrGERsYM3XlLyTMDwEmbw7hkbzHDPSYs8wPTdR5aqhzDDcyVj30FdFEQcC+m3fQPdKKaQRlLg4Ig5mVPxWaWy/2lSc5qDYE/QPYdSuPYHsb977nJs5JTL6Q7b2VqY4rKIwXFe+P0WzgBCbHfNhnHIrM8fYlTl6x2l0/RA2OiXADcZUqWJ/Ndid8uka/NPoDfiRWZifJ1+ink2Mz7mMcdZRNPW66UmdeM0ogaGCLwCyoumzcj1CHZ4qWUUaipKanF97cnjtVdmVa2vgOuGF2732a9JfuD5B+yoUjnGocfaE9iTDo8+RLJ6PI2mYkiTVdQMXPjsBz7u3SWA5M3VCBYkCPqxfL+j85KKTwEasqQlFgqw3iEqs3/gQRMLJnjOvEoRmjlz7OCv204He9kBnrubmgho4FGzrTFFeU4bBRhOs16vUW4Lp9T6vomMSbmKfyv5VVMgB06Pg+bNr0GIPkgFp7OEqeCaEV8ot6+ssV+7nm6+/+SxYsepQkaYmULznSQ3rvELOcH7+vn2gAj9QXdn/UcNdtdTk6qBwHoqzyMajZlmhjjA+nFG1+bERPlui1L6+Jpd9Dk3oDVix9QZSUirxXRmHkSDrZK1wTexhrjHS5EO2TbYbVLQ/MBS4BGqtJLWy2WpwBLwWRLovey+NhA1EDDxaaWnQi72wX4pzLoWuINMAgImp8X6q2XEWHJlipZZ7PFojLvMnuV4U+Mq8KOuG/UqwzjPClxQEO5ksnMMELZO016YAjjimomvfSo79Wq6DCdMZw1qbb2Bmv1upalP0XYWc1+YsjqVjFbXUv1LsAAMySuAi3KEqIq/1nKjeaIDquBGA7CNJ29w8rsnxFq322F9V8I/rlCFghdTAUx/Mc5FB0cDPOcETXrlUnUzGFMursmQrEdjnVInWdmL1iXszQRCYSuA/n6MaqGvgdUVNOmd0AjyHnkATRJ99gdDSbR0Oz7oeAMl6dE8QvCAaZ6EDwjfKIO0JZX7ZusLvNcGq2MZVSdOKV3tTO1RcyuMBcm1ep4wcUTLAPtac9XIofSmBjSN5rz43x5FM/GyKljyn3s85A9KYietlHa56AV5PE7yOXMPm1zZIf+xzLDiN2mc1Ja7gVavAFabS9vH7qXCt0sszu6794fdU+z7m+Z220L0OEEz889137dfjerSzggTcM39vLFCV+e6Z2j5tFNflXi8NE6ZaYyHW1ZEgjS9bPazN6IxmXsvfG0u2Wse9tE2mia6xGQB5YorXqIxWTMvkCVtTALFsCH7GV+Np9kzbVrS12t++f2dX8rva58aTZdL1WVR8xjXoutX/GcMmfn1Y/8b1y2A5W+R6PYoecU3sIXvOjX0CYu36/y8qhL/cfvynf7y9fd0KIX2EjzPT7/HtERWRew+iMMrYiXcfPt3uSAKGnuA0kxmDlH/1VR7cmzdUxFohZJRCqkoPHyQZJGiKwxj9UTpQ6aKV13ehoZv+XrWxB/ScbfJZlh7qYh9GDSFVoyeHgiGBVBvym3jEsIkoEcC8elmhkgVaxwGC5joOsVUv3keaHBubYJKEmENmOTgfsi8NbARKUhHrYPMaEiqx3UBV5yvlyWpYDg5UjqCeC1I3UqN9YL1XNvHz5887UPPLijhgQFLyRiTg9ZtjHmGNeSmiUh4TyE8gwADsKoJgguXhDuV2dAQcZwzAhgVrcFSyYqOzsbmWo6pA+XtVWMVdrobZXjQeOaV+aH3pq6JKMJoX7wXCg0No2b59OlI2RIikgoXeuqCL98j1LxG3ogfSlsBnlQnWAJoOv1sn2iGnDswNeJEZMzVKPg8+OwFBAq+OieDLMQMxnHNqNECL9ERtEoM0IRCeZR2YAAjUytL13De8rwFE905JpSDc8uClJlcMqokK65+AcUGl78H7iVKaeLcHqs/PRNzh3vndoPjO0KyhbwLDGJOi5AmwPm4ILH1Rn+6OijC/5L7DYPJZmaM0CiVOWdEV5xx633yf/W/yxjNShh7EkPeL2iXjTh48qNrxepKDuIVWUlGUjDrYDLUY7dkUqzwBAJjbSV9JbEN7m2MbhlTayJ11vKjWRkVsasRSbz1zSUxxzuunSuUr41dWwZg9bJJ6v8DJkycdqPthAlTpBaPHpg5QlUfu4wC2JiDQ8QytEoX2tqHOivLEuZN8viYQ6ZiPJK53d7eff34eO8V912m9vf3wpz9F7KNnvYqpST6SNDfJ5avv8zgVZX4nye3YBAHR7u7yfLg0+7OtLOA/kBFXqEg6WqoHETr4HLwTUa+I0ZuJdrU9wUptq3kFFhv09lwZOCsUUSfdwM9gpfavyVooWRuQzH6vCl0HmvPcWeMOe2+bgKq8bWuo4AM+0OHRlfmvgEjPQIPJXGtU/piv9WWoisdIpsvoGYID1vXfSgiPxHG9PAYjsRnIvhO0x5d3VBS7iWf7/Q8/5HPpySz1+KwkXyueMlT4HOnIrc6f1U33KHY0AZIV2Pjv2jrtjf5TWtzVxkYefyqFrZSzV7+IH8+M5DElTNi1cR29VNttFYVnE7t+JMhtWXH+W0HUtkIIIqfvMwDu1ApX1Wc9avtb0eLM8l74fgWwIphn9Wj+N8EctjZJ0sPuk7Vy1H9iQ/s91oX35xl5D42P6msKALRaze9hMzLnbYmk1W19ldVQ7X/m9m6sT3zbwKTcS5SMCx7GR1IJfsNoifbWx9d9qAJqYzGBDnuqPlfUbRDd4Dkg1s6D4ljcI4yejmtBhKrCeYkzt0+PntqLiqhsH59XbLNzh8cei6BVKvMqmtZ+FoxnpnUF9NKvOApsAVhGM81mTF28PrW+7bCxS45tuzmvszY4sVEqbbV/sQeWelVxTuJYkSRj3CQbFyGb7M/0pZMMdwZkhQArPpTEgT7jzVvmeR/xKqJTEX76fN4xSV9jqorQcG1Rbh3LhmfNaJ2T6XYWCozvA1JPBdZrO/dcnwf3K7DcqmKvP2d9I0wKOpzFg/RwpopdIKpJe2dDE5Ozh67ztXlWzhgOtfvly0NxNuykxwi8Pa19TdJXXyqL0Gvu6Wp7Q8CVL7jOVg+53rQbYe8Q+UPIh973VVPzzC7zWFnHKEdnFJdsoPqo9K6+fZPvB7RcDJYe8WfPcp6pHgKUm1P095qwJr9Zi8kfSwjTQ/jz7X/+w99lBuEjaFSPHqQymGZ14gXoG7cHt483LmrBBr0He0gflErNUFzmppBYdKAvDhxaaedNfYgATYYtkrWvdAvVk9cl4121AGOo8pTN7j6Ez/9bdLSoWYf6HiMHjll+VShzppWBUlDE8Zmj0kaAs6A+hjIZOHS4Jj550KgeQfMcVTUUvDjRp7cnj6/DpjuYtIH5qeAGfbYo5NtR93ASVYfkekSQihiUelpK5mgXo11ZibiW4bkWHY1UzTilGZjQa7qPz69QhKpkWpXCOkCvw4PhZo3TP9CYIiIEdhpp0SUpLlJ/uOdQNRbwJEh40zmQztzxos4k/6RNYgQSZL5ebxGJ7gJjg8j0zszYS184P79BQ5xCxHtQoppqFn0VBD1rvrd3MMpdo7SFmsF8MJKpCUqIwtiH6piFIlVSdZt0R/Bk6HgSsQUdoqs+r3DEJ84SKjQCJOuhkkaa949877isLtx6+xoEFK2jkpLq42Ykse46+2vymrBoyaF0KlFPkb/sgamkSS0MtfPoT+gMuYOyOXqOvYm81hEGJlJULGs4VR8rRThUc+bqXIeX4/Q3IoCgL0Njh75FmXavybld/54Ji1WRoLLQZpYA2TMYACOCF1UlbUDS6gVfHQvzPs6UIFwxoSt9k9fTNxk0exXTVkpKCzQYMBG0f+l4fKt4hzoP7YlnxTifzYs6fn8iVVamg5hyjmL8ob41KeLrQPp3vlMld5bngWI2oLNCoOKiKLCBeYIQbNTHj8ecQtYhokNv36S3zc/La9c3c1ZJGuRRMcPOd1Yc88aoxtSJS/cnyc26D3nXzqEI+dOPP3Zfp4LTAI2zyDq8ff92qpkFLioihIJr51SZSBz0tdHwzspZgRRHQVztZU9cqbUNAjuiw73EDwoMVDgFdU/WNDMVV5lj71ToQvrV+tnGluFnrdqcVUnpXocdX9JbUYwn6R9Mnyr2TwbAeuaxGf9WQlh/Yi/PKJu5BtUHO4dM6XKuh3viXvg6kqoJM6TCtvOagDIJZWlmKomq7srrk7wPiMqs08telMFjxVD/d00CufZcQyqo7Pe2cAhisTdS4RwoEcpX2AOrSh7RtvngGX2fdcaBKtsPBnfuZ65f4OL3+1TQJ4m2s2EH7nheTDQN6styscpXynIS+gEAVzaO1aYKpWArxk5YxUUfFNu9fkDWPRS4xBlLhC+Vjz7XkxGl/Wig3kpDmDMDMmUtCLoKKgTcV01y474STy1hNrg9E9cmsFeQoidtbRUbjcDnkpyoRB8AYdXI7P/Fb7YmXGOQ/P1KQ56/YJ3OBPYcAeTn68cJzDkL7AEV7wWx3aeqyQf4WquOVeRWaiZ4dokr6ivbosTreD4CxgoeKlbFmjqvUNt4ZYGpPtx4uMqwKpBaLQ+jbswWAFCuD/ub+ccoAQ9I4VodHWSs6t5JArs+1vR7Yru/rLheGXsDyFYJ497P6zjj2SPGXH+ePXJJLOm3flQlca/DlgZjaqnieUb0pa71KjZ/c35TgNk4GFmGiXEz/q3Xax6Q644tasxsyxH7MPZqTEHBeH4vAMrA61KaS6clUTNv8bWcw/ix6SHkMzZv+qwYNolTr6HJOqKRnYEd28ks208VRCIRVW8iYMFmGfMsTXyzztjaP0QZvXt3e/fbX25//7f/7fbx3ZvbF08e3Z5FHv/+7VMCo49JCO/uP7rdQ22UP3OirTC04oXOUGSuc+EgPeXdvtzMk6DWMeJtPKbaw0VnFgel3VtRllZ+1hB+NJQfIN5ip1bKDFhEdSPJO7pq5hAiA2tj+srUqSCul0ZpWNE43sff74Nt0FnhgAacBCD0uAVxvxj7ovyIdIBKkkBWfSmGO7TKBYX2sM35SjdRBt1NX3WyoYQzJKITJGDOf8oGo4w9OXOuSxqFRslqi9VQeyNTaQj63PcATVUeu712LcdbCbPqkcZ7EApk69c3YF9JK0X0eBbpYj0NmhJ0I7H/7FmQFOf28fugTypvHknlKqIGYFwPDiHVuAEMBQDWixMUquvNeojQGXCb2HCgWLcGDQ0Q7FnjmtPkyz6cqEAqXc5XWyJhgMrPDDo0zjqklv8LAHCv6acaOsu6N8CrcELogkNGk1h8+WUMNRxyEhHeBwNJ9SCKlDFE63Mc6FCHW8SQ/YfzCIChuAQKqxuDwf1gZAjMG7BWWZdrTa+Y4gpBFhu8ZW+RED5rX19oblOBK0peJaz2Q3aOI8hVQZNWykK5WfDn87gmDO4fq7a8Tlqh6q6pSmxWj9W30pAaaBrrsa8yrmQonshq0fGNb5jjC5g0W1Hgoo4uzmeVKl7PPmFsBY5K6oeVoFzTF9xfRRciDDIQwaG6RQcLPef/LjPfBBrc24yu4D0ImItet1/UZv3Q+NJrbFXrwTG6opW5ymgHrEKAZ32xpd6vF3jU1cPuTYEu7znxFwMW+3nYHzSx855UBa/gGL/rGhx26HK++JyM2XnCLLIGeKwp79Xqe4WCGOWRitmExmQLkGT9+c8/pp2h6PeT2BvWFeAh7QsqhO4Z5j3Xv3MEITnHpffar4ztcB1M7qTBmgQl6PlQATOqUCZ2JiRpnUg1/2F7Sj99zLVaqcHOKVCUc7UgQ6pQE8IKbeQZ2he2in9ZoidTJFspdNcq+cmQwYa0+lt1zN9TRrNmq/YoJCZljZ5H1rPDwytGw7rmTGY+MUrYjw/RhvrGJrYN1pt0SPHvPuhZdB2D5o8CzL5Gtt0z7KwuE1YBGvb+OTKiVbEIx62PUBpgWRcVF7OnWT8pWOX+NkjPs4eah7DWWBAmqb6HwLPBNuvKMO7z2RFztDKQ4HBzj5tMn/NBBSZTLQ0boOJsnmvfT/ZL1n5+J8nBlMr5vVYIW8ntft7suyVfJiT19W334BlGj8GZhRflTm1y/Gfm8NGXpmJ7gUz9tpRqQbkE0NAQ1xsYm7/7DvC+Crf+ztYW45oA6PGD1VEwcQx4uvvnmqhGEfTbs60dTnyx6n1UnudzWKP49I38ohpH/Mke1O7gb61wcsNXRWXeh+pLRehata0KZG19bA5J/3y0n9fnUtXMtA1NpVsmVei1ofM1xnI9OqaiNFBjnSQ4EywyFi0IQatV2y2Yrcv6nLPq6rvTUjNBrMYc0NIf3r779rsjfnOGc+Iezs79e4k/oHoLpp62uJ/Hl/ck/bTJcZMq7hNmBlVdGCFRGs8MwPnqgeysQ+KxZ18cgEQSwoeP4isYqcKztrqnTWZPqb4si8izZk4gy8vRFb+8YB5t7bfsusbFjLT59bM4xziMMxfxM5S4Q99sHzf3l/jkY2es89mN0Z6lOhmAMoChMymb8PM6GWfG5ukj19YvFuy+rw+wcsszD6BEEWbjqkjGeR6hum+uMNdl7Oc1/uGE8O2vP93+9r/+l9vdh3e3r794evuCoPUBG+LV7SOJxt29230G0j9+entMQIdwzIKaaw/h41AUcdAMab9/o3JImRTqZyGg0hSda9bhnRVNoOwZR+J4AwcUhyp5jkkYftvgaA3PdawqQpWWoNJZBAI2ENY+wvbnPUj1snzrDVMdzxtj6Kywb79d8vehlETuw2HTDaoajNT4VYTHbP+6SRPAG/yH21EkII7z6CVoonWlATaZURSmZfVUHOSErJfBPikR+jjX9S6JguCsrPj1epsMpmpy/0GMHhtQikaezeYFmgAUBWw5GhSEZ9qByAmxU4VLYKy88JrZ24+5kQ0GZxtq3cM740XAcZGrdtA939N5eiA9GEWG6Zu0N+useHBVIpY6niIsrQBF7XTNuqLWUltyQFdQTZIKmrN+xQAPIL4RHaggAs/EICg9SqvQ8BecQqq6Q3ClVyVQpHJpD14ULh/FqGN8YqgnJV3Qof2qPg/2mmIXNj2HtnvQ0Jr4ALRY/bIX1Z7a9EltDImCDTvep9DQxGUSZA6VVYgjSNcqoiYdLFzPYZF8k12T/TyXVT7t79TgqyqcmVKXQOA8t6WkaAN4L6vWVzqmVNCAEhNG0FlfhTMSwCx44/dIIKMylusvsh0nPoU+An7R0iDmAx8Ec9wrcb6jpQWE2dk1mObfgiVBiPeZ0sBCU1pS0J7bJ0dfcdkT6zmYYABgA0G7vXYi7kkgjiCnvUoKM1h19HdzzQMmIoShWMI2RKmKDQa4pkpe9zMNPs7KTmnEBeCwDWVGXPs8TRCsjlxFMhKAp4ew/X1SgngPknICPM6NtOsDAPvYZK/nBccN7W39xqNUKW3O55tYsu5N5E/aPuviPo1jpWd1Mvhn9bUgjL2opfXXLmJLOcs8L4C82rYmKz0LrRCwPwp2cW6a6HceaIM5Es7aorVLJGBuf5GVT9sKEmAeFPYOLv99QtgqZquACcRHKeZ1+An2Ryou81FXqqaBS6tUVaU2ULaX59qbeO3x078J4mUvTfjAPXhVAM3zyJmseAyquAnsD7XI11kH9klm9nEe05rQdcUG8JkN3rrOUkhDBZ//cx+mJWGKlAJHzj5LX+YqL6FS8swiqNdewPgl5h8PDA2rZJTi6bmc7QRLkFzLSOBcEq+rPbOqXwpp56Aq9mPw7v7LXpjoj9S/UPHxebvGPGuqFbv3jnEqq8DrCTUt/c6ljKZ6clHJLNjQ6CSA2dGm06Hd8Xer8EuzbMxVqjFfsjwEHa79lArp6LMFI7jGzq19knluVkKsKjfmqr+NHdpYr0j2KzY4RWheA6gTZsOTx1F8DoVwtHBjDta8MWvjRam57Df9Qs7o5iKm6hjV3KrQtgeuyqtpqxhDoP2QtcUB6QZ0Cw5rR0ODXj+1zyjA4pK7jE/I+Kr6kLCNfsc4O1k6LXo05i6gz/4WnOyZVvimgJn+SOqoiaFAgJRV/d4JliPmVWaX8Y5nqjHD2frl5/sePnfGLQUaAAAgAElEQVTWlByCtSqr62lsv3tSkLKjKRpP64v4u3atz/LRFEarZLvIuuwpxDE331baeOMm1MRLX/+sWDO9irrFrlPBpbII8Smp7uW5ln1lQYQ1SJvBBLx2IQe93GS7oFzzk4zsmo5A+/ObgEoztkBWX1/fkrOcKvq+90crhCSE//3/+0+3j2/f3L54+vj2JYIeD+/f3gR9e58K4b2HT5IUPmWwL30SfCo9VuGXdzOH7kkFMSVPKoR3t9cZM1FnFtRzUtRBOdbT9+b12/RBIGHP71XJCySsqLhDybNxo5h0PwuUhHCOFuebsRN7GLxRhCtsQL404LthuYYs/gK1lIrnCFGVAmX8+usvY+x4KM9/+SW/X8WrfokGp5KwDS4liySXjcC1RfhmSl72LeT+Hj4simAf2yotDRwqC351vBjpoOIbN2CFIUjp1Ljsd9ABiprwnocznFprAqapHmJgQwc55sSUzmkC5uHSUPXZ1DAZiFdhrddoA77OOZWr9Rq0N0g56q5lg+MPB02QQwpaViSvib5y1vwbHjuGQoqCRscET+MmWuQA2lBgFkgZkFmON9Hj2vjsqK+ltwNHPFVEUPf1T3GfR+AMbe19abu8D+vYxKGAxnXuTip+GSLf3qc8xyVlMSqpThU1jiHajus+azLvc3IzBpjYSA7+G7BhAaVV9yC2U8IyAHMcAeczwejopVI1roEIn93qUxXYrNwY8KdnZ0BPBYXOngw+J+eApGVDiqGtSPfkeoKKM3trFA3pTkGrN3MINM6EsEG6oE8dp1QNE0oDMxzFdd6d+zpMB4fDLiHkWqR6sh68zgQuCcJ6THOW90xCSbkg+UdQmn6f9imGBTE1OJ4ka5VE6iJLbiDX77eXmADICghr0SS3dEX7k7CJBV4KjsU+cj8LGH7vlA1kua+DIrmgNNfTjZf/le7Ms+P9r7Rc1zd7g/EK0Il2bjyvOPIG8atMrJ/KgDZ9cRu/oihFgm9oR1EFha5bG8f1pFL05HFQbNYjNm8BgfTXOukzAbZK2AS2QgOlBbWCYP9O1jYzVLtXi3ZX+EiAQ5CRNefMsErsbc5+hgFzpldhoT+Yz4xS6Iav2yJglaV9SpUz53OsllpFDPslo336RAxAGhSOlvw7MQ7PfNoz5jeyd44BxtBsTzEDgSeujd9p72h7+/l3+1uo7CIC1l58gyF7bxr4rCdwlR6rqCapqRRQ4X36rP3yl/5BwaYjEaA3cIyYJITfftf5YutTTbC5HksCXNaLdc5eXyUivcNRyubcFJS4Mn4EL7n/Iu9NLtuf1iqjCYm+xN4l1TmrQlhVXOMFrkWfJnjD70kVlQqacR1rJ1BsqEyPBvn6WxMr1qbiPSRdZzWGz7IlwD0U0OJBhbLCVhgYwXuaCF3Xw14t/xu2AjPOMsLIgeyoPZ4CIVxDZvkFuG/P4pFAOjom1bGHx1pq6/GPrLtCUNndA7sxq8r6p7qY3u728bPGOfvZ1x0IbkLEnjQmMLGM3YUmuBnTXh/JhfY2CeGrl4sjaxPicx5WlIpRFUlAMrsa+m1tsjHQMZ5nvaDGS1ZJ82yXrAc4XhsSb2aFrr1lE7WKj9+IpyHTR6U5Mwlnb8b4YF2uDCQpvmEoDehgj8ZHbbwHnycVmbVPMjXaYSuQZcnxlYLIYmVp+i0QTG31UoUW0CiY1b75Ga/66zD5WoxgDWXfHFTXhx3zlDE6i9P5XfZLx/hUydoxDPbxnjN1qcjSf6vQUdsArolb2B4D94z7WR/syPUzzSUKADKXmWuq2I37NTE5bDMZeo8eHe+hPRCodb9UC6O2jPsQ0IwPGBNA1hZJaquxD3PGYVHYd3gALpf2ijK0ag+0WX+sQnh7f3v/619uf/vf/vPtJfSHD+9uX6U/g6Tj/u0RFStU1e7oI7x/e/z0i9uToJcPIy4Tg2XFC3QmfFvQ+ye3B/LIo+r26fbrby+P5lwcBxdK4vXL8xe3v/mbv7l9++13TQij8LZ5YaMDioBdK4Qu7BnwtZ+vEvtFB1IBsn9xJVWD5UOi9SL/3zy3w0sbMFQQgf9KDQsK9e8khAmKQGTv36/UdcROXh5KSRyCUK7eVBGIBDaOIYlSK23p01ojMPdTBK3jM46eJnpYPuvlqxGORPjjBtVW/gwCRAml1DhzSHTPzddAsnQ3/n4NiIPIB32ohHxknxHqGG1LxykyIXKs0pFOUtRdB8U1xvGucZv1O+55zjYCRg4xjbDJqarGaxUc0ci4ByrS8mZKdU+TcJa+XITX3kDWjL3jvlIxtc6qwSXPReSmA5dPZUueB2uMwRDJO1DGJGtFbDjIovpWxJU+DsUEAOFDKSZWK5vksm8q1tHErolKEsEZ81R4NwDcfhkFYET72B8RGxqKVBpcq3E6W8U+CAS4Bnv5pH1buTVR0ahnD422GSnqVV/Z03w+Qf3zX57f/uWf/+X29Tff3P76r/86v2OiSaLBubAPLvc9OpfodSoXD6veyB7g38zVYu15LdeUAfFLnKpEWVCK+8BpioBfQQQTrQZhTfRiTBk/kBEprT5YGfr1t1+rejtHyFkIujtqppXFBDjr+ytaWPlxvhSQ4Xsx9IAJEyihV1lQKIqRY0ssSjhoZqx5ZcQ3fHsiBwIG+bzNCRWBNQlOQjGqiolf7G9obCel2aA7zn8VxAIT9wMIsr6qnBL8pt+XIGRKaKGEj0YX+zFUnPdo4tIeaWm7V5qdyUGqIgM4gs5vWDHvkT3NTFDEy6ail/O4IPKgx029jv1u325nTTbI0y7Fob57FxqR1yjdJ0DLwBvBAc5iqHjQrIJodwYo5wmwE1uWHo81+5Mgh1ER21JAAjvVRHJVywULqTKvv8xqXtZ+wkIIL2FPrMzwO4qr8DsED3zvoFptJqA2Q5tiRTaV1w/vQ/dqAl5gi0AJKhRB8y/PfznYLKxBk+oK2HAd3D/269tvvxk1GKZD97zMigA/q/5Jd1V0LPHFrbRQZsB5vznb6QMGpC2ttnahA77ZiySrCY5X1TdoM3Atpf5dKkzsS65R2iY+mHME+yUsG6qwY3BgE9Lb/wGJ/yYCV/EXnmn7k7EfDZQbdF5EaNYznXufGq2UORhSrKH+xYq4gA9KvaruSm9krVkPKqf4DPYfe5u9J32X94S2F5roFAdZM/qdScxJLAXeBMJk6cQvv3mbwPz3PsdENQ/nYCO1ahEK3OjwPBNea1XahKeJHxT4rpX0f6s/CdYX5NpbZw+5CSLrwZ6U3ZM131gZEl4SvgCOU73lPVmjAjNt4bgmsgHTpuR5ZVspIJhbLee/e3LVQP1845v3YQNEcG29XjyLIzaa4iyvDah+r20noT8CJE+l0jEL3QfY2PeLYUp/Zf/++V/+fMzh/eFPnYPpuq5p/ZhzLdVVERnuI2AXA9vzLNoDp41JDAO9dPRz9quaFpyxsFqWuMT/L5GMPX5I//ZA7fm60DdXieYzAvCPRutzkT0SXzqF+bAKKDAdomcF0qW+JqHG5k+wTQCbM8ba/fIL82ALaEGv5DP5akvOb4vky76QZpnY733podpnzid7uMWsATVjSwkMFBBuf258DkrLzg99W3VSrt1KP9dC9dbELb4ua04f4rNcX/zokseMqUsrDnTUAkK0EQVkipBn70P/6viVnK0/VCG8fbh9ev3L7R///m9vv/3y8+3tq9+OhPARVTqCkIePozLKHMIHjyoA8RD0jcO3hxRp+igvUpmDctU+wHubY8iFcnM4WKoIKfU/fBClvt9+fXn7q7/6q9vXX3+TjVn1xNKMVLE6jmDO4VlqNuipWlJpAqnKrLFXhOw9/QEYtpWFPcgmVaEU0ZsU1c7isO0B7OwhviOiQxIHMuiwTWk1QiBSIhSe8DOTXEVwogOuK8RyShWnIhDj2PEGpcg5GHaJYQYWl7ZQ2hul8LM0LsIpbaDcZMRfqgImSpX1HW3FiulR3VgCLY2B12SezyTKRYdE2TU0deIrj0NFWt+mKN2e3IEUHf9eH0yqX6tWWE2MeMOkpfl99o68euXhceDcNz1XGnlVRnlPKokkDFcD1HV7VBWnDbrm2XAIle4Xnfe/QVXpGzDZWKKehGCiSNJ+jlkxUw9kL/OsMa7tK5gAxPo4DDDsn+HnfBYGIMIZo3XyWvYO95VKoqpnE0OhrzA9nqvsGkxr6HVCVptS8aA6Bo3mdcU92A/O6mpweVH13ZDjVllQ9WxfCtcaZJZgZCbW1xkEsucwUASaP/74Y5DHH77/4aiYaRSTsCVIh3Uwh+3w4s01wgZReeH6SPYJeDDgUZ87ekCrpJrAdv0lJgE24KdCtfvTM5h42jfaSk/7BVhHgiiSHxJC9g737JDbY72nvmhSb0UxaLgzvy6iKewLron74OcN6L5okkOl4jp4uwfnVPhbRVYk0irTkdxQJVu/RT77IipjcsnaNbgtLflaUemol/YHHWtzEcyyksnPraIVZDhHJbRRXupqk3z7v3hvzp3VApFNbtNENMH5bDBnQMAriLoJMHb73vbghAOq7ln1UfeyAi8OEZadwc9TNR7zgT1O/0oTdOjhF8ZKaMbvBw60Gmv16Tp6gfdiYHP60zgv+LQNKq+cfHvW1u53BCcNMCvEJv31Wn3zXqC8cQ7Sr5I5rxXqYk0ARwhuryNW6tsUTmhFoJL20Lra58ZzYM3SUzNwp33I7WPiNbxnFHt3fhrkn0FcKncPHyRYF+y8cgwLotzjcfWrpj+240pbZy+nSjuBDBNonxHvI9JfQLNMDGiF7bUunc52Df6eqtfHql8S5AHcyipo3/x5tvKPnTVsnRRvQdT49O0Z96jnV/qa1UgTqDAPADwv45LYXwmOF3xbWcxIlflEhSoMvBWXYJ35GdduMpqq+ebw8cxUAjbx5bPpBW9SPobC7JH3ZoVLOmbENIxHDspzrb0MC3xttBfWTsJaAIhzE0kSpjQr6FqQupvgqAaOohpq9kZasf/CMHgFqPK5aNYXX3yZsyi9rv2373MNMFB4DT+TwcHeFNzRXh80vShNduSLwBjPX39xrQhaoSJuCCWVuHBqwo4L4H0BChILXq7bqo1V6IB6E0USYHTuZhLkqdo2gSpbipgGP+oeZM/z81Tjtm8F/gKw7Xwrvuc+FNiImN2YMewBqqL0WiYph62RanPjcn7GuRaUrkI6jAqE/WpHVUvOaI5pfhyA4kGhbUXd/t3EigMMcy1RUy9YmF68tQJoKEPpRGV2fjjCgKPlskY8IxSxGy/dmyhQx2g5vqkJdHsB7eNMLLy2FJaT67OnXnDZUW0meYKOUktNUFUgTc4wdeDYmAECPA/iojyP9ROzP/FP2OAwSwbKff3N12dv8rQUSvHfGVwLHO99jdvC5PijCeHt/W+3X37859vLF7/c3rz89fbl0wqykGdG7JSH8eleEsJ79Mmtt+T26ZbqYEq/42iTF5N8ffzYquANB7hZKHCwQRc7bLED7g22oYuCemRR1j9ocK2BbWbPVbUKZ6btzbf3oEGNM06aECqdDHJTbruvcSFb2q4KEDMT+W9RiDX+H5SZ8oPrgOvM09wZZKYDi5OYoqyUBudTBtgmVgwWr82ZTaIAzdYqT9/37LVw1kjlpbnvCoNQViZR63wmroHPwnCxhteAP+jzAn5VspJIR83x/UF1aZ8GnPGulwkq1xn0YSig731NmDQamaE2tVSesc3pudeNAQEtC00lyJ3zWIrOBNW9zloDKSEwXs9GghTnhW1kgzNlECtqv8iTDM9tJbeVl8xE23Bc3h9xEwzoy1eoHI4KMnAj1GNFPEa7o1Im8qy6YYPAChFwTTpgfs4XP4tjmNAFgQfB4WcBzILVOMhPdwFN4tg+fsr1YQBcbwJD0Fw58gaFBiSdmdOghaNXhHvo7WVGkPsj77sRB1wnMxlFOlNdX4M0xqqO+GOSAgJQ6VUYTvYwaLPBoYIVXCfrb7ATpc4lktd9KmUrFfg4ikolR0SC2YAbkWHVks/ks6iMYHSzt+f0NbKcR/YNwTdAAWeD55IK6KNHt1+ePz8SSPe6dsH74N+qupnoYNO4Jt47yN6r1zeULzmLh8NcL2mJExXCaJC9niJonguCFCExqK+aXQVukvCPAp8q3OTzPUsCOSZF/DtJ5cvfthefJNiN0Nc9nHgpUTbGs78yHghpbub0pU+ookqqSbJXpaHlPK3a2AC+gZw9JNozwQjWzHtOVXeiYVaNuU6CCBwlFY4k+FDs37y9/fJiqC7tAQjjjPHAHiDBv1YOwgSgertZn/cfVJofO2M/NsET/qcJeatp7B/usxTPVgnTM71KrPfuXCmDYe+Xz7SPyIp52SHtr+qg+doaz3zGIUwZEj+hKrR0KKu8AdYyYLvqkSQusf+rftT/gbIjGtV7SJVwYmQ8C+Z2UQGjWiG1rv6OKsRmrUbwohWssHPWM9Tg+6ToKl2/ZvGYlVQwMui6n8vnVw1vw6NHm5dWZsUtFeSJyhBn2O9khT5Ml9l4bBTPSNVQnr0MgbAT1jdLBYuRS6k8PHp8++7773P/pav23Jn4GEBV6KvDywVKeQ5lHCDmVd8UoZgoF3ZmH9cnIBfABzrX40ezy1Qi2ndFwkXgjNADz00Q2qq195j2lwn1WcEzyGxc3yHpxK18n+tr0lBF21Sa0x7TdoAIT81XqOptomwimntfD7fJkGeKs6OMv32wMmOs2uofrj4VOwH7g33BeVbABvsrSKW4h0lIhpGvWue9G2fYkydIkT2JqvVF2E0AMIwE1CQvvexccwTsXrdibzzD+3TM0xe1qau+kwS22t12lybsLQq45thMq9dUyYll0/4ROiNq+U0s+LzEOICU6zkXGLdCGnuymMqRXEc7wYX2KhgpoGDSxmfgMwuOEa8XvDhovwM69W8C11ZjeRbsEwChAtSwCHre+NmPP/50++knEs7Ox+SZZp5hgPmOWwpDDOE67Exo9m+zbqmMbT4v9uEAVQIoNJ2TnSOQ4nXa1xx/8YQi0+yeKsqzr7xHWA/T7WgMvwrvNCe4zuewGTZXljXji3ts202fXQsHbUVR5+H3rSImc1xngL5vYD+8T1ErzJ67u8R3JvL4WvacPa/Z82vpSPyPzsKT0mVZ/8YdZcmQRLJHX/zyon7khuL608SDbbl5u+dctWv3wjEeZWw3WAWxGbD9/lBC+Ont7d3L57d//se/v316/yYzCBlMTyJIj18jy4cRlHn4+NntHmg1DwjeMoclQ+fPhNDB9KGgZdA0s+rba8ThJ7jkBlPlmrGzulL+cBtvo6Q1hU77F36fEPJg3ExWDd1tB197KpxcB9UTHeZndIfPeOv0bDnY1jJ6HZSVgquQQhvqCVo6KJm/4+iDyCThbRKagffyzZfNR5ltkrwHarjAXUpDm+/bbxc6WhDTJgw2IWvYQ+9IktoZNCa7igqISpnIWK2wbP9vJYQGn5bsWT8TN66Z1/BMr03rXk8TTiXBi9DU4OJwSr0pRXjy0steQg9mWP3rOq1Kx5cKwSEL+ulwz4m7pMp1jGjozC6e8RWFFd1LMr2eghxAehVBaZY4kmB+9fXXG6FQmX2TkczQWR+YASLVtaNnYapq10Ss1FdoRiCkT/N+ghn2HDp/SYPFM0lfU7jpFUFKkjmaVJzbqrAm46zTo4cVxlDIoaa3X+nvuAy4DigyZN8erX6vAS17FsVBAkMNDefyu+++z+0JCPDeQSbXeyp6n3uBcu1coylkHtWjGIeq/nJtAB3sc5JLK6h5ZqkOtddB9cU0U0/Nr5S6Df2d+hk/N0FLQLp5Y+0JaS+LSZc9lCY02b8T02hCDxK6ns279t5Ah4mC43qY3ddW2uwNyx6ZYm8T9QbjJDiREX9ZR5IRGqPwpioyCW2TPRkDOPv8fHQq7Z+JMGseRHE0Vu0Kn9nzUOfDAzwk1NPvfamMLLJwwD3XH9sxCiaffyDc66Ws02k/WvooRvnXxpgQnoqezBp8FefGnk7QPyedOXdUwVed1j6xBqwvvT6HcMaC+VRHhqLfe7AG/w2YZy1UAiyNsIps14DEIC1rdIhrtB/Oe+0eU0TFahq9hYw8oi+tfqJgUhF2fp8AU0CuVbZnSRac5+fn9XraLhHF4HtNKnnP63M8BDf0oBOl6bWfZyEDrFGVNLlaBSPXOLuS1+y+TmrqWSmoWBS+86ywWmkom+L+lO127wvESi1vIF1Rr4rkHN9fD1xYEwhgTHXZ3qrusZ45/hj0KgLnucJOmYzmfFFNu38/wRqJshTjJqGqPXY2rxUBlSI5m9jQgHwbiaRtKyX2SalaUL8irHaKfPG8A2IN9OTsRENhyYixSmectR3j6P2NLal9tlRqtUZFRqurOfuZM9fqCTaOPYYdMeG8grKev4BTC965xvSkjsHzrxLCKWdKS2PvKaLFa2M/UrWsXRbcKoDSXsP4bYJ16JBvqytQtlNBMis/gscBWexaXlJjT5UVMAGDAEAL4PVTiY0yeqdieuwJz23vb/Nztw9SMVk7TIH6njd+Lyr6Y1WkKDDxoCYbZUHYvuKMQ5MRVeMDoI/RYG9hwIMpbSZp3DiEVnYpkFTBuyqjnUPMGjuqRjEhRZzcCz3LBWZkB8T/xGdRicaevjqSMP7C9dmL177nzVRcuwBrpz1V7+FqL/u8CggSt5O4JQHe0Hiu50gILwDKNbk1TjkUrR9A9+c9zsHvVlBNnNlPGU+R0W0wgtq3G0B949Xcj+4DfGJ6vek5fz1BujBvGltTwWW9ChiejAzu4WgV2XghwQjiiCRn798fIpl8XhLC9Jvfz/dZD5LlMn2IJVtoaZtHE0up1R17VTCN72NfEz+PjSiHouBmafHOWxS8BNQnHpceS1LJs07x4A8lhO9f3V6++On2D3/3327grN9/89XtAXW/oDFkzBifh7dnX31ze/rlN7d7Dx7lZ29esbANtOgVfIgMa/qrMBKtEr5XXTBcWpxyN7qBgHPf7HUK4rUqEYbOEnsRjwbiJnxSDQxCOSSttJW2aJLRSmAHWyrQcmT6l6b40lSbwAVBwSgtWHY2j5Q0EkKDMg4vXw0CyuO1ByzrwGDnzc7h3urD6+Ts+yji0wNsSedU9+T6zwGpMawZ3trk8BiKDiVrVSmptlInWHOuj0oFX7zWhEyBATYgmyoHPMp+3bgagSa3DSZNVPgvG5znyWcUCTqb3PNZQ3e6pjO0KiDZozXltBigNNeWfsWhCVjwqDQmDGaQuvUjRLp3kr4KUWiwna1jIMreKKJN8NaEmq+nHFbEdtZT8vzn5+k7IKBwRALr5QiFAAPr8dIxhMITAOQcruzeaSLnoNA6ZZu4k/i8b59SaAtzZDHWX3x5ImnOxtRJhevfinYCp9FVQ4cMnXWjGgYalMu+uWDSFpY4lW/f4ccmtTaaZ898/XUCvijQRmDj4e0bjIxjHiIeosJqEw4TbwKwUtda3WAPtP2ifWsJsCe4wjnhmfFa1j602jjJUh96bKZUvKb+/rNnKQ74HiItVWzN851CaD5/PZaOaNBpHPbj0iBuDyYOIeDOKpK8X6juAGCrxpposx5cQ2aspq+HgfIdX4LxxkiHYj0wI9WpL57dXrz4NeseGv7+pD+G4Cr9QJ1H+vXXrUrmHG7+WXt1+lylIeJAAChcb+c5slaK8hi8ZO9M5MDK8LWqx2cZ2CkAZf8Jv2f1xmSQSpQOMz3gOED7EIMa06+yeUp3t6LJE/VKq8BEhXgmUhWPZHSKo6wF93dNuHm2TWxKfbN/KdXrJcYmsQRBCfCoGCxQ4Zwn4V7/F3vRfrf6j1ZnCoAUhRao0icpLZ8+Vqh4j58c8vy8N0EXFGOeAY6cvrXsydmwVn87pobz2Or9gyS/AS8udNYozgaAqU0uFdVzgmjMZmPtbFjNSoAG0Pb2XeeNpf+4QFOD7VYZ372lZ4WqwBdTtW2/zfsPa1UI9azBK35WxbuoWG4GndUhfmalJkH3AYa2Kplgc0rWp39uUNa5msQhbzoiJ+M8WgGTAq0tFxyt7fuUs8IzcB/xGgBGWg7snU8leyIwAl4GrCYRVezr/fLs2LP4d0WFuH5jB+0QzzesnPWuH2NeFiQLpFnp4ewJXqYCvyp8ExqYSqd4T59T94kJTeivA0mkywvQsT7QOHEKrL9Vc94ze1m/tURaNcuIPG02s2BT77UA13KBil6t/8+gnc/kT/o4HyHAdypKpvo7NUwrZ1bPBeltE+HzWr2rr3ZtChzdD/OD1/Kcc0YDOFMxbY+oNt7rL+2Us98+3wjYHT3njAqqVsOVeeO5ClPkbRUfBcfaluL4nL5nqeVPQlXFRnC/7Dvsf89BmStcH9XuvP96idsn9jQALP5WOwMjJUrIT5/sui/zVKOi2raHK+1UX8Iz5zkaY7SockkIJ9wSIGl0xrAd0HLYPD/ey5jRWEMhPYWi+B0S3MQQu6b0fU64xfiPpCc+c/GGsVApqY+yVoJ37ht9Q4Dvx48CyBJz/so4i7U3EFsHUI3IZcUJU7BKYQDAtS0J6TVEDXb7hfckYUvcvraJ675pzN54+RCBWrsbvkQQJHoatHl8yRziJqjpGX/fUXWp/q3qnD3B3MfZ9HEAjmqnfksGkEm9vYY8S96bPISE7/vvv0+czc+TEDK/+I7Y9ml+x77SP5YQfnh9e/nLj7e//9v/ert39/H23ddfRmUUQZnfmNmB077du32xhDAkUhwONBvoGBlKfy9VwAhVTGH0f5H2Zk+aXdeV38l5qhkEiIkkKIEiwQFWNCXbIanVYTv6yWH/pR3Rb91+aMuy1B0hty2qo0VLECcAJAigUENWZVblPDh+a7j3VjUdUQ4nWVGFzPy+795zz9nD2muvPVE70+RbIRWVmhfBLL2IprqlXF8xlGS1bB5lzpl7ZvlmDr8DIRbV1ZvTyIdvvzDYMRnYlBTy30Vbixg2qBaHXT0Wbq7lbwej/pz2OFXeukmT+g9BF9W7ZFpJA0IF+EEAACAASURBVFJXNbwpWplotbEVmiLEfDYHo2hkURqSlalfb9WIkXrKqtja0RkZbOrKFX2DpsoUIbl9546TiChstiqgZBZJXvG/jf7rIJ9hFAhuHJywudWjGCda9JY1rXNpsl30k009Bys2BFOimVlJTRxr/NXkXHStg+YXSZGQNnHoHSzpeYZ7PiWEDDEPbYPf5ZmxblJc0yBtHLurnTWSDa4wQKLjKki0lHGfdQNtKesmEXKp38jp5NRSUWnvlJFUGycNqV9d1fV0X1nt1IEtn9u5SNxDg9rlgOY6R3+e+3G8r6uEaOWqGlUQes5LewMlx74I+GukFVynIsq/tTY5Z1OlYdOU2hrRjiGokW9/Bv8tkZhQR/hsywRbJVU9RGNlmqvT+W6iY6bqWvSvjdJGpkO1SSWnDk7Icah22mcR7FA/S2guZQ5I9CjjKlSNSSWv99qKY5Fk9glfTXiKHLdxvCifeqRDS8FYf/3Nr9s+HZ8EOLEy6ESRjKBC0W9TqI0FtPrHz9q32D4YiSskIe5zUfUNGxZODu9lWXwDFQVyXCWz3VQlYqxYnU4KhAaqRDHJ8PUm+CwugQqBLp/D5yHsI7pWmvpnMSmEAGxHZhseReJpGLx9B7aHYIpzqWpgRY+U5ERFNs/Ltj9qsgmCZD+x1erPcxLb+1OQmMSC16pnKkqUOjuZ1Wg7NQ9qb1DIM2D9hL6nb7LoO+/rMRx+ZrUN6u3OWrJ/CWBIOPaf7Cfp3ZSjdqXDAjBWoybxM5OCZIz1LUXcku8zw6J2jtd0RJICw4iQiQIaYaTpdVtUKs/G0cnx2EKIYKGS6L3tvYmyuBFln1OBWlEnZe0aNG9C5U5/FfYMP+E1RYQG9TzT9RXsofKZwN6JEACIWS8aDRVKQ5MkB7T01Z6M/cf73ieMdFCPM+uGz8mQ7TzjqsTyrNQHnqHPrQIQlLdvletuQsJ7qpe8wWKYLAowry1sw94vtYy1qvhWxU2WrRdF/QXGLO8tI4eqQsvnO6k3W8bKvlPEMv2bNXc1Abtr39cEsmMNmhyy91pqs9+wHoMpkxagceXIQFptWmOQqmnbHjoOautHWRASXlNPl6v7BRxateWzeG5Qdqvs6bjN/r+/3740JZ5pH+HaG/hzn7LjGQmkOaOMnKGvftOCIap6JvEvw6lsEu6hfYnqdU/i3WpY2RoC7+KjmsyyLt4fno1q+8QYAYMB3Cu9i7y2/ZllbZjd4158x0amGXt0gMfocK4bl/E97rPn1MCFheP0nLDP8bnLeXf1oU3mZGujBCs7mtETfF9tBIvZurynEr3EttoTGpPhNeYaWGfA8SVFXnFHq4Nh+LSY0b5Jzp1iLuYKitFkOn6HuC+VuUstFfMlStuNDxp383oOPNdisagtzf989PCRktZSx9mTbhGqom56XqkOayC8e/ENYEaoB5p72py4L54Fz05CS4yyqzDmpPaOnfS5LpNKe6XvMc2NNfDN7zQhK1V82n8RwhI7Jf4UW2uxmLa1ZSxJWm0qgsg9sJ9UIbx5Q/age5dnVPC3vf/aR69UIbw6HScHj8anH/9iXJwej52N9XH7BjMBN8ephi1Shh5jc+fG2NzZGxeXVt/TNmVxU1JXZUgJIbQQbmJFdFIFOtl0bBgG1XMzqm5Bx4lzMA3RMwy1QDkMbNRSw3Bmdhw+3EX3hcAfU10wl3oKYCYqqKsvRSAVcER+1w4u8rEy2DaSrhQanSr9UipdUY7jdyxjHlVBKpRtLI46UxOz0jW4dqhQ6me4uNDDbLN0eewyhpFPF50xMs6VucUI3CKYYBBzgmY5DNYym6qok1Ad0TiOtF5UCCvP3OCG5+gBuVQInchWoYhDo+cS6WVeU6PHZxQtc3+fK5aVwlcykAGufZZT0KvKo2c21omU8sHvlPbR/kI9u3i5Gh8CrvLYi5C14ZhD2EOnwfVVKhOibUqvnHICuRqgVnmKKs0CByQgbXw3XUUONv2PRYDap1HQQhWc0k/CveI+mkAp2UrAqzEBGQbdAF2Je+bQKUldUnTi0E1v6Swzn0sh6xKKOZsCfie9UIotZtN+qUqyK/gJAKLepRhVfldnioHDTcCgRSUp11lO5a8D4FVtSt9fK0lT9bcBT9eGoD70GH7UQEXvG+XMCkSVetNKgdSAg0a3km0kjqTIFR2epWgnQSUV+K8RzHjgK68rmip7kupcq76tROFMhKpHHlp9O5Hvnuhu6XERpSzzsr72+temoeRLWrLoHlRpwipgnxQBVB9DR5aILlwZ8tqDyGVncHxFhgpuNOjjGlr5KBrJzxiHw/q0x7PN8D2LAnVCC21QXIGoBq6yG6E1t2rSinmFwGoTmojxoRULKqBhe2dBHc6Urj33pWeaAHcJyPB+pt+76iM71MrF6tw7y360DYptCwWVc1rJ/gkpVvBoQKXrIBsfR8s9ljpFcDH/zFSrpT+qbe3eB51Wj+7BgfwF35/VjNv2YECp9s/+EIn4Dq+30rET5AwgF1hDkO2f8VWqPCyeIs8CPliHKFofnzF+ZXusQ7eV6Jte6baIKPWRFLK2rIUUblcK4Liya9DDYzAUbGcGXymdXQ+CwL7egKMrLAZPLWiic5pn4z3kJJT3OD05U19aE0WzcJzQNAFX8BSWRO3r1It34WqupORRGW8VOyrnBGsk7AIPQyktK2WZEOq55XO5/iV7pBW/Ct/w2WXTSLwsFMdS7ETNLV0s6sJKTpLwq5LQik2ALQV5iwHr7iV1FQ9/I5sbsZq2xfBcWsWvWFkpkRakAwSBdTOrjC7Bxc7IayCrvSC9BCtb1x84Jpvnn6kKeH4xVUu6r5u0qoKfBNEAlKvFjhM8+1SExM55Tk+2quwHhwq+6wM697HjrAxIheIecUK3Vlxb8TqK1RUTdNwxK0rz2ladFevtQsvbi2qoab4WKHJcyO9YpMVV22XsWl/W7/l8zqOJWsURQylJhmxkfKqEvWilOHo+JXOtNrfS1pis9lr+bDFjT4WZiNKIsQJVvfNrw0pqn7/uJVXhVnjxUy1gFGgrqO8qfma9bpiOOVe+GFdhobmCXLxOlM3YryatTYjxR4011CKVtXIsd6WZkRLRW1sbB4dMJ3iq5+PkG9DeLAfOBXaw2gSiOMdGuJLoZ0yMQ7XYdh3Wz7rWB3YWfrNCLwZOnFSKIk/8SAyvvmAEd9bly1VsoH0qPelK4rfQY9maxtn1td1/3SP8rd5VxUMuAnDWVHxbxNXcW5VeS82exNhynwLAdmBlOY+ZwPdXSgjHxbh4vj9+/fHPx+GT/XF5ejxu7ZGo7Gg4vfLTzCEcaxvj7MJzoBg9sQGFAJoNBl1ZMkMcPYvm/MJGT/2DCR5Bz3mQnn20oNeNFY2caKDSTcSmrxEUyqHxDSCQNnQ8RB9IFBIdGGBQKuHv4Njov4VK3M+nsQwo87QLN8bHn2s0whU29wtoNptKyqaw8QAaEDh4cMJZR9bKhKtLTnyMoht98Z+T8dprr+mP+hs7gDeS9Z65eB3ja1pP+w4IJhj5QUNzG7JfLq9P/QJjRZWJVuwmlDsVET6jaKzoPGl6rbMp179Gjb+LMPJM+O/SbNpMXaSqr+lnVo63zkPVmqAj/F0HP6meRUm1gjKu2nTUhIOY9nFMhjbOVghYeNiq/J15XlWDUs+t2dSewijwMw41c67qsJS4R+CgiA17FMfbwIL3VoV1MZOxBrf37UDAxtNVgYoD+JowGh2VAmUVo8J7EKiIdhGlP4wICR3XqwRxfU2/UyVKDGcrQayTqzYejdEqqH4nMu0BiKckzM/WlZJSjejrU09lZv90nh57xkCC508piRblZlaNq0iFejRSwWVftpq23ItNDFrxmBI1Ke2694gzg0MUHUz9khtCPnEMfFbPpgIGqEpBA5v4VICAa+4oilaUlJAnEFGAl0DVQaD7MJykWsXYlEDTSdW7EiRen5lezVayFKwlieCZQBXqcwD1hBIEWMPPsJG9XoJOqi7srybUnkvoQLzS+ryG95vmOlFJ2XFf0tODpxPVqcAXr7OYjNeM597Kp5xf6JsNAHj/SqizFwgIJ3An68R/93p4vwbEk92oDH1EtiYbkdlcppMb0a8dkeJbQEKBGeovMR2tSoDsIfdSbUxglKljHYXgxEoKnKL7ocJpirPpZe7T4/1Ltyu6z3ot0X8h1NuegYajVXCj94Je6X66paCEEleJTWwp4DNQgILsqp4P54AAzGfDAGMToSYjqoJMIKSp4gcHT3U/vC89vlSiXcHwzC6CCIkcJUkwAIU95LmhFn41Nne25ZslxANr5Apb7mR6e5NRSGfj4OlTA0wBnNiH2AEo5AephPMzFMI98ysCW5pLXGXWjMW5HupzKy2dvd15X6405ZqpCiVBNF3SwE4rJa2kuIrscyU6V9gwut4kO62+sb7YhFbV5GsjNFNQw8Cwe/hKQw92ZTAyDW6qvoeu2X6x7vHaKYsBHYvGqWoWiW/UYu1HXqzO8ewKfHfchQa402ep8VcGypyQuXKK3eEeqvzZs8PvNKGpYiL2sjN75bMTP7WvqcDyBO4tqrUe22UbUf9cTQK1+ixEywwMziAb54nrluAGle+1Vdk5zpeTRj+3Vkb5Wat4ihUPDsatW7c9c3R7axw/fz4ePHgwAdFSvlU/t3t0ia84XwUcHKfMPa4TA+DCoh2qQIYyCdXu9q3bVgRO7yvnG/tThdCewzIMliOruo96bis0x33zWewDkgxsPN/T3E6uPWNGpJKZtSh9suKFjJbAtpOYToB4Chqc+TKB2DuOi9em8TeaxZ1xCvJb2KK0VYhenXizD1L+e8meQY2TntUVC7jwGosiOt4WwJheNvadWsLSw04Fq2dFRZ2rayW3jdPJMfS8mRWY0Qvcg8ZVac6lBeO0VzLiQqG27Kb3j/fTlsXIIi5XIIRYDtv2+PHjiSaKrZQtuPQZFesvfYkIWyJGuLW7M57u70vx2wIzbn/o2pZN0OJIq6H8Ls/Y/Z8XurYKbzU5qz/hWfLsxfQTwGBdixYbOOesRf3dRGdFXIbnmJEa9X+1ZxLwg1YLbb19qq02vlpCeD7On+2LMsrICfoHtzec9QIezgnh5rheTUIYyVh62UwXNZJL4kdCyH6Suhd0AvXi+edVGHVFyxtPyF+ojpub2+bfCpF0Mtc/6h2Bkid+vUzk1DTcBFIJgxICv28NgzNtV0d4IA0CxYlPYiTUQ/zxCn44iTs6YlbRPNOoZfc2hnO/NvBGlo14OTAviu3Ay8lIaZeshQJtJK8rJqExHvD63YxfFTkllqHXqKqRAI6N2YSZg9XN1ORFymCRyp6Sk5T7e62iwijodHA0JWXql8mMp8wTKvJWuuDkQDM7pUNpOWDTwM2+T+SC5dCYxShFWIvKuKnYiQhflhB2b2YV3uSwM3y2FddWdkyftfEohYWfcWiE/p6eyDmnazzlfic/lZwXmr9lmoNod6CSUqhz32QryROFNvRE7qE/az+WqBihWGm2mIIt96FIoWxBW6gxIlnhLIkGq74iZLMdNDkYcfWatWHvKABIT0qR3gYdTj5Mf/NJMVhhfr3XVclf5n1WAMHGJc5fIkyuROksRZW2Iifto9MeQVKcKnIkyVspVGKj/javtc5y1Q3TxK6xLvpM/0zI90LwQ/t06hlyUtb5oVQpcbCsxwQuBLBwtcfPcUlR8SiXtamhX0HLQrWsAY4dpeWzWT/1A4T+CChAI3rn77EH1IuZpJD1ddDp2Y49R6WdVomt1UudYSh2iDAlsC0IwNm0cZ8HALe6JmouTI6AR63K8PkFAHB6DcZa3WuPzgsB3dTPaepSExPeq9U7nmf74xoglo7KHpiqnVPy5/3XPdjgQLTGa1ehRW3U3D1Xarg3Ccc8J0i2YrCQ2TASdJafH1lMINVgkmbAHH5mGqwFSTQAPc5TAfGp+0dqC7tGHS3B59tvmLLJvxVkTAwUJ+em+rlCNd3fJMOfHqvsASXvOremKzpwZLhyFf44IyT5Nk+dvzvRfpUMWbihvsrqrFaZ43kAKGCjaO/gPJkO5vPEvx3QkRRxf2vyyWsoSa+McXSCuiwVDve92u8bAEEnQGcTWqP6aNeUgPJvegotrMJsVj8jB3Gx04t5ZuwzlL4r2hFHYyA0/XHykSTxmS1J0uHPNhjkhNCiWl13va+YC571R7LfJLxUc7GKKucfyia2gT0wVStS5XRFzM+h6z894MVG7s/cf+1q5rK3zgBv+rBoFVlb0xktUOyKQ3riIobSPakqP/GKWFWm05qx4thGFLvMNWMBNQ6q1f5F3NP9qeQ21Nmlv16CfwWnODO97ibhnIOOW8GONBnCpnquoMVYBCiJVte4bAaKW8XnmhDiIBFqf6KKA4kzNCNOaulX8oPs84I0GmuA+vDTp0kyDB7xcwL5ajW0Qi2gFaC2c+MyQ8+tBwY+CPLxodgMQEXTBaN0fuWxOEoI93an3jjPsJ1Fh7oXC2h23eeZg1YIxl9UpGWiYGaGseI5qcQaQOr+4HMKIIqef5N5mabMV5VeFcIIc/W1Za1pzyzOl/246YmtGvHc2nvIPhKQFpZdq4Wu1JqpV99WFoyVOKEuzkrKrciJUp8xUY5JYPRA5/aoKvv2VoR1Il6wqT1ybslyvjCdhQCjHbXBWTaAn1hrYxbNoapc0JbZx1IuDcsLO9Y+SNoyys5T7/aZtTcqvtZ7l9L9eQoBaW8oi7DxJM9OcbKep++keYrbBHJOqNBTeGLsTyrOem00LwRiJv5cgl2sbVu+iK1I0NtyUVaC9mnUvUWdfqWE8Op0nD7bH7/99cfj+uJ07IJYoDiXPx47sTZW6eta21SFkPmDJIN4MQ7XNpk+ilIKwEwZlaAJ1COMWbydMvLMW1HilqzYQVdU25J8VWjGmySUwQB1JJw1YqpUKDhwU7ASrqg3sYmVzAXZYHEIJhSkhnbE7/BltMo9dOrfUTUGxP5AWX7Lz0WCqA7g5Ply2djGkRerMpMN0U2ksRqIW2RuGptKRkQom402fysQXdBElPFneKcdpKlqDVQ4pCQxJA4cHNDj0pKqsiijEGqrgslQA+VkpQI5D/Luz+uAxAHPmpbWowZnEJ8kNk7UmuCZ2oLcrQblRiaa3+U+CPAIIHhG7bkrRadGQgImSVxE6QltoVQU1lgN2On/4364Rg5P0a1lddmjATzcuLThoAqRmXfw1ATCld4khSnXq7obShsGEDl/0xqGkT+QplRLeRbt5cGpEfS64mWAo4ataHcph63OmoJ06eqQAgpTaez4ffABYezUQ+WahHocfndGY5M+JbhJmvm3zo2Sc/eU9GdOzoyKFfnmvvlTKqOfo+dkYjh5LeCGKoZSXDxT9cwyzka+ln9UzW3fTHon4g7mmXIRkJHDXcwoa48g98A1yM6kOqaKgCp2rqAVfFCAlQH2TTA19mZtTb1cop6KelXK7azQ276D5wy3T3WVe52o3qFX1nmJ8lik7/REVRFV/c7Opp6aBvZ8npL4RYVRozmiMMpzLt3Ne9M2l3NIcNnkxOwEB4rtd2uSq6Q26KbtimX4lTClF8msC9se1qG0sVYH+L6AiOeeSVWb2yC4Ac7k5F5Ixl3V5z0K8imwWFnR6A8l2pcXQud5FqxHk76KzBRQwFnjOFnPCQzKDDYCTb1OtoM+H0R0jMK3R0xJVO5TgiaqCnN+kY73EHkj0mcKvlhfrpt9zBmX3whDpP2Ysu9Xl1ofNmpZCfxc8wipwGWmH76EhErjZG7eVCLYqoZHQThgM6vFIEx7E/ld991ZIdeqpkj2u3ffgen1WFvMEQOZNfpuaX/skvZmev6ZIUwLRxXBS8dU31tUe9Vfu+I+X2waFUIlBucWHGOhuRb52swE61nDZrAuBDc8A6klRtTCQI7BWdmZBImcHz6Le3QfoMGkBlWst4AT9nBm1M6VK9MOlSiGPSQQIC0hTgIcwHLhGlWDz8+g+VbxnRSa9bP8Ci430XOVwE9Cae4D1Vmc2gQc9HF9S0BJlZkkeZxDKr2trNguW2G61GnOR/voeD/PXrOdZn/zudhh1qQVKVexIxKUfdL7ZzFl6xZiSdrXWxYBcX+9+5jMCDDwVHul8UCpDs2MErfY1Lbx2gJOy956wItWqZoglTFW6p/A+4mWHF8fwKzjMrh/rpH9gkBXWUCtznB9+E7NwpOauZlQ7hc3aM9zINkjbgQUapJTOje2hmttPz/7iOfF2RAzKOO+TNnO7MpUTBtztWI6tcikz63PuxVeAWrRDuiZVT967CPrRvVyYtVIbM/qnhIxVFXe7Sicd5J19hDPo4mlKNsXl7pnjXhTjOseZMUiGnJuEJqYku93hBG+XkywjMloS07bWwDTeI8JsInPZo6hKoYBJhojtQdU+2jBBOR3Gz+zZpyNqWASQa9Wojl72H329XIcWf0476tqYlgW3K/GBEWjgnVSXJNe8gL5EtVJQaJjhfgM00yPJ4EedABUNUxBQmyRFDUcbDpvmeK8+GE+p/aA9Wgs79jBts7MklTSwy4oPbeAsNoAkv/wfu0TLXgqxpZUrmmv+P+ZEF4zf4+FpIF2fXNsbO9q9MTl9YroiqrukASwkVHRAS1SxY0D50CZBSIhVOUoNI02WusAn9CXAZID8mC0DWNthAKkaBbiqNoXyWYVA1XRCHqM82T2oZB5BW6eqWRFNm8qguxynHmTKufVqfvA2xFjNLwBjrQpS4vsgyr108PpN4RSqfozrqey8Rx8XExVRn1WKoDtTxKtT+hwFFGjRFlKpHvtGvg7KbQq5Cx808Pawe1N9qSQFplk1neuzM1VVBtJ+pOMvvqPd3Q3Vxvuub+KhvT+StnhILU3QvNP0n+DAVUSFwevhvQoik5VLJzbFiqZ9I14bAdfrYCKapg5jHMje4dVe6aLAqlEDqWhGA32vqjIAEE6+5GLKv1P96kAfZarbl8fi1Hn2qC3gT/PrNXLooWtaGl9hNAZ4XWqZiPBz3q9rLWbmEPBDeWv1aI+E17vJMfoGtdbMQ9+psRefUXzaAIFVGomt8gDhrPvs0wIuT4he3n+qsSnt0IBVyr0oqNFjtlBrxUQObcWfkJ1lllRZ6ZuJyBq0NZARCI3rESShaKZOBZQvFYnNcog1QZXyj3LUAHHpoMU9m3nZCmgj/BFg2v1/6U66p7LlQy73hh3bt/We0icYTEORMlRklYlM1Q/sB8nbrZHTUzJWamymWVVFdNSn1hTaPK8Ts3v6QNS4ASbQPOffO7sGA20cI9SwhN67tmHOGteQyAEXZznJ4eUPrwKI6gHIT1ltpGmXmqNQ+tq32Cr2+3DbbCtGVPqC7f8NdcoQY4E102I+FuiOQvxo55z2aBQhBV4hxXSfV+7wd84dtgS+h7zSxdBrII3xF92dvUcNYMpvUbsA5BdVDuhUj87MgXclFSDXV0X1pV/N0ByZd0Dj9VqsLUl2y32xq4FDBS8RimwgJMrj5b8VmXi9FQBeYNk9kfpXu7nopfzuUApnqNpwnvaw+p3CTJu5ePa5RlEmcEMAzUG4izw5b2DXUjFQ6qdTrIUEERJcn0Dut7OGKvugdInmTowrmQv6A10X7UZL06F7F/XFMDg9xVMCRO23+NauHd+X33F6QGVzYwYiCqcaygnm9LGF9cuqmQGgJtS75m7PcP63UVPVf1BqaBKuFEyTm+bKFjxAQpOw97gmhFeqNpjbZKCeoRDmPFY1KkZYJS9i0a98PMXEH9TuGvX8KWcJf7blDIzX/C7rgBhvy6mmZnsQQkznTUwdy9aK4VlBnXcUG13hflKm+V9RNmjJSbV87JCSCgbkJdN0mRQFMD42oJfAqVDY+v+KkjetRNoFNCuwa9iGBUDzC7iOvT7i74+RRWhSpcZRqGAZ1MgxHHFXB0tgKnE4Ip4k5l7K6LD8z1pI7TlJtoUrZ6oh44+8nXm596aGFyi2Z+dj9t3bussc36gCDJTVrFCAEfYINi/KuPXpxcE9XxQMztEBxUgYPGqKcFIYm7wxnQ+Yjfm14kCmfiCvUKlrUwR2dsr9ydzj/zRQHhsY/pDlTRkDqiAQgHjr54QkgxbVdnMicY3tosWkOpe5Fq1N+IDZIfSo1tBp54DPedrx8Kex+qE1xU9s4lULND8ZlP++Zz/t4SwyZV7OD3+hz2CcJGA4VSZ2X96j/hAaSRkDETj1dK/C1IXxFAMpCHx7eFzAqkYEoqp1MI7F3ZLwnDsdZgupdDyWRr3A0iXc1SWVVtWuCaqllMuEgCqQlX1yazzEkhXdTuj5YiLxIBDtXbHFWzirjKSLA5pPZIyWl6tQnh9Ns6e7Y/PPv3VOD85GptrK2NTSZFpD6RfqyBuW7tjlYQQT0JwuwjkPHzePVmrqxF10N8WluHiHKR50Ccbi4V/liqZGkUz+6vIrw+Tk5KJmZP+FiVVEV5YImEkhHwtH7CCSIxyhW5aLcvfUxAfqpADNQuk1AhjLIq08H4EIOW/K+BSEyfoq8v9HPQqBckppbzsoMtI4vSwmTtCPyWbIhWfqqgt74V10EG8trMQPY++whgDO0IrEhmBtENS/5jUsiyBb05yRmtUTU1pf6oVE+XWKKkGnq5YgEKHLkpMDaaEFmdYsmhLzM5BgWtBvRQ6kc9o+b+9GHKmadTmszrPqZW+Js1z4GBRhQr+CNHkAMOT32ZdXKUtgqUkbNF/wWvpi/Pwb+TJjYD2+U6BaNRFm0D0Or0lHQAo2UqS295EVcXT86JAfdODXB0QWzzBAQxJmtHdUh0qUoNRYcwA91DUsnRZGwH3gPGM3QvH83Sw6+flAMS0MtPQ1PcaUSMFei9X7QLaBOB0QpZeOtQEW5mQ4lfQTJxhD2erjBIxSuIAolkKkKtT8ziIqWcvPXdKVK6upj7OZbJgKrfFYZSACwhZJIQZA8B917EtHVMTIb1HGsMJJkmo7ty9o/dqz2CTswIAZSKAmvKeVBWEqIPAAAAAIABJREFUokb6XNSuzBYSqpgKQZXF+Myq4bayJgMdmmqH0E9JuuiIi+HGOq+nqlgRULN32C+ggQo+k9Twt4bcpldN1Zvsu9KSRbXuiI4FrZV9OanhJkBsMsz7dFxNqSsT+k71nv6kDLxvc35tk6jEYUAQxPSZLkflVKin/S3uH3bfa88WQQV7QFXoBXWyCo+sJwE/14zdJXiT0EP2RZNzgLU9CWuhuvfcIxLSI9qzTKDInCfWk/3dUR88e9BugiT/DJrvtkcZMCIlKLTmzapCZVpiKfFUAgEXO7NLyX1mStZfCcFXsOXkyJV4ki4zA/B5Dm5NCXel0FVIsQk0dslqgbJRIvoYVN3YXBl7N+i1OR1nAB1q50CchzO8MS4uV8fzI56RqyJr6wZeFbwp2TgfV+f2P1cXAdg0RJnxCojPWGhK/juqzwZ85r480bEy5sJJg6v08mP0UiZg1rqtjIBYDsQM4F0rUccXNADnZx3TAQ23CUjFzTQGZHt73L17Z6r0Oqh1UMneboWpoF1zwsYG89+OR/plXQIrS/M7ZfN42DRVY1f43ZPuChXX0r3APfAaADD5sVSD+l6l9pXCWkVgiY9lCDhBH3vEQ8bxJRbUqI2flShndc9WCh3rzDEE1yw70plpqY733LciQQGg/XjTvXdWbgQ7NCOuPebT6BYDcaUiikl065YDbah70W7oWaxPmRMVgyQwjLCf0Ef5GWvaREVsm8RKZS659WZz3Lt7T+tCAkp/IueHBEXgD8JPsDnUA+aEoMBOExWd8dDd54TQQJtYMcckhK70t9eYa8FmTFTWCEo5sHflvoAw76352wJybAf5eVlp3EPHZZje7T5a9QAHVJQvUp+yq9OtRlfps4lZ2R+Nw7R+UZ/3XE+D0xVMYV3bt9fqKH5FlXyYUaEuN97q+7Km0rBQQrhlQcTMyK5WhK41lXazo9yqtGQAcB/szSZ1JL34RekJqFd1Zs+oxy8qrWInREyQ9+hIC/X3L8dHKd/xc8Se1Ve39Uk2iIJHKppV+GQvkdw1diubz+yS6l3Yl0k0M/aOfabxUFN86j3D2jSO5vOqC2A6sHOHjuZQcSo+CnvOfmKfTSBv2qa6Zq+WEE6iMr8Yz57uj8uzk3Fzd3vsqlIXKW5BP+vjamV9nJyRJHLx25KlPr80IoHrI1FaW6VKxsa2YiiN6xiyJoT8mwAVJOvxo0cKWElY9nZvTBQdG9yZi95ZPBKvEbuJ4N+NlSw8yM6TJ08cNK5vyMDyO+ZWO7igelkqBu/OdbSRl/82V91qQCwozluoZwa/lkpBsIMzZ8PWUHmUwIXu3f1x3tA2aB4GLvpHHGWVDJcJkILWqh6qF9MJIgdS6xdEiffGibH+vF60HCiy6RtpfwHOxvOhzoWSM0/u5p3b4zTy7kpIQ7ssSuXk0n2UPYwtNxdxVR/C76Cd1iCasgWdaFWGlmtt9UGDm9MMX9ppE7EmPnWcDZKK8nYWlBNvBz3cd4OiGlMHkQRjVrEtOsr7KfFTT6UTLY0qYQZZEmwZ9vMMUqYSpYpGBnan304oZdUmAz6oOZ95P+kZw3BatMLqduwjoWFRphIqTSXsxg19Hs5J9LVh+in7QAFnFF5ZAyPIFhFSoIhTVs+OZyfVIbjSTkXMCrOify2S4iLo1lNKHWnxdyuf6iFSk/aR5ad3dyfEv0lzJZoxckt6kvoUr69V9VFCqOA0fTBRo+0ZabDVIEtrs2MH3x7j/kyVjQAWDkA9q9QDlN0r1B5POwmkrK8EPLE+XTfOVHuJaTxnTYroyyGkkb00HJ7tNAMQRBNHgtphh9VXiTLqolyvZKhDt2ug38ouXroCPEXn5eyijtoKc4McrqNCObrW9Cgt+8yaUGoG3SXztbzvmNUkxDvgBU4QsIb3aIWp/YmtXPO7nH8p6ep+2d+zkm1pUDyrzoTClr4sKsP+48yx3g2McILsK66R1+r8R25ciHOopaIkJwB49Pix7BzJJ4gwFRWh6qjWHR0pqOVzlFysOnlq9ah+REkvAMCdu0omfOYMYhYQwmaA9uLkNVNVfsEja6hOkiiKgdHRR6JSWihFIikRV2BvtV8QnyIRsMwYVb9O2gnq4N1nsuJZfwBVoeNpfREHopdRCaWVWPker1G1VNTs4/R5bZpmmr4i+aOJgkS/IWqrrL+fqyhO6kXBT7FuAJNX487d22Njw/aMpFjAD8nrxdU4O0GYzWOQ1B994QSVhNR9sFYwFvCQyrUp795vBXM0oLszvi7OZfdY2PpEgZg7pkxRCcIe8ZzlT5KgCmADGE4vn6qXqWIUfMA2cF55nSoo6Qnn5/ybvUSVSOsRWz9lfC//4yUKaVsipKJIRSmKgq0qUzltQthnKoGX56Ygs5ewY1SNNeYh/dYVoKitU/V3ojuaKuqqfEeRuF/OKusbOhOlyvJ9PlOghdQwXXXQuVQFz60x+Bak/Pld5poV0BV9l3aJaBrw+0q8oWymssR50PmLMmQZA43POhvQVTwnR9hEPp+ErMDnFDdFaK2V/TJwRCuOsjH30N432xDHJVw/a4m9cNJv8J01JC7kbHBeNDdUAjtpn9BIigLNpv6xdq221hY2tmAfl9arODOjb1p9ElMpwHx7FUlUVBxQJduxdRkenCcJGgac5DlxLx2ZMyVKAXOJ/1o9VxKqWcPoArh4QSULgKGiMtofUWddjjgpiNH3Ym0AvrhW7FkZDXxYB6ITP5HIAwB14L32EklZzl/jxwojzeJHoWLHZjs+wI6ZjYetaczJerTgQSzQGX8CWcO4mPeY+xU1XD62gvUTYypV4gJB7smeZ223f7sMP86dzltVvE+ONfOSPV7KaRl1XS9+puJUR33l+fNMJCylijFqsradbs1wfiGbFN0E1k82Mm1RBbYrosX9lEGjKqAEcUg+rWWhXnPN8bXPx9/3DL9yQnh59ESiMk8ePRhHh0/HbTndvbGtnqBVqYySDF6trI3zS/oHg9KAJodapZ4N+spQGYVawgLwMIJC4XzkqCONKpS79LW1damMljM7yWqradyIIw9TkvmZu2ZkwA+BjfrkydOp6oaSEM5WaljtDUsz8RJ9Ww6xFiIgZMyGWfQgSVO76tDKQ1HMqi2S3PIAMahGAWxEjO5SNnalTlWy8It5Lw4VB0rodSqGSkAWQgUEYQS4fK/8ZQWHnUcUWeJuDDff24vxNlWdY+3YlBh6BbsaIG+hgiXNxkigkVhVxIJ6LlXGlgkIn9ODX4RJsrupkHHYRZEDcQ4H24giFCInyK2UNBlTYh1l1vbhTfTPSJGLWpthrn02upbK88cwTYlExGim9xXSQlBuNdmJ375QwuR7pSsKraowChQYVWZnZJgD2cZwOYb0A1WYg2diFG9O3OyULRaC8SZw5PehlbE3HBx5/TzD63LqE2Hv6fsx8l2nOi2h+hFM0vqEElTUEMTfNAjLcZv6aIADJ8Dn8hrunwBe9MBNqHbuZRGynfPC8/fZBO2ySqKecf7dvig9m4hF4aRKsRN1lgo8Sp6hSNiIG/jpHpn2QlgG7gHmOi3A1ODAQJGlngXIXF2NfVTGQiuVTHWGhgsF3t2bGAXtly3IsKwyyzlHmbOCOqpGKDHxrK6ec58/q4QoWAlAJHCJszyJH/kcqKpSKlmoktNeTn+V+wEc9EzPMdXp0l2xdXpGGY4u+szxkenUVMIyr1IJSOY+CZkl4WDeLLS2Re+lelOoJhFQZeCyDMxEh3OPdhFJEjYPTI98+enZpAYrUOvMA3llW8IsaDCjJLhONJUi0RVXVsbj/ccC73i2BKNKCDMv03balMk25Tvh4QzFGFahOcN6bZOpYJjeY2EM03GEjoeyWmqUhknv7IRZYSqOg1tXO3i/9lqxdwHFlBCqakuPt/u7naRYGM19LFYNdZWMCiSS7B5D0epgGRoErxp0rmqcRSUc1ASMTLtBBZ34WyrFKDrGVoniF7vu5GHJWIlC8LgcW1uMrclA82v2sKul62tcMz1UtCwg/uMB8q4qOcHDfuF3nDvZvgImsYbYuYnuDahCW0hAu35flafQZrGJsI88qsQ2pUwTgxzuy+5HqeqZMQK6VZSWs9/wdRWM0JkVg+JE+1oUxBdYJKYALivqbVlYCoLIh2g93SerylsqbDxHU0Zj2yL2wx59kX1Ar52Dz1YleF/A3PbkNUnmrJZebMVy+p+imCuQyhXasnkaLJpWmH7W+IJWwEvRVZ/s4TPtV9PwXAWU2nheW5tcATQlPKmOWvF9HpnAPQhcTMXOALqVttkUvCd7Q6BeqkIGzBb9janGiXUR1cn6Hp0ZgQ5+fva7Vr1sS9FcJYsM4UL9uMBogQDuo2OimnyrDpIEq3M9uU+PNjibGAyNdwpgeX9FtVbCMWbYWA3aIFlHVggwUMXXPezcp4oDYvy492tZuWtMYH9MC5Tj1ALirZArIVR/nJMG1qiKrBLzSkzKOrD3ynLpcHneW7FbRI7KviEmMMV+FkZSpSqxjNt5TJutgJ4BRI9tYt1aSCmA2J5RKX4GjCwo2r5IzpmAMK0/SX2S1lTVPKLLttv0Uw9lFxCVWbzcY++Xa1Yfc8TLVCzSOBX8pAtGTcb4PaqA9F4CLKlnMOAhvpw14cwsz17ZKTNN1vT6VsgbIyqJnIQLocFGFCwCR5MQ3EJhuK02ik9C8y2TsiyMxu+sXwV3XjkhvDp+IlGZR/e/HE8ePxx3b90ct27eGFsqqa6NFVBEKn8r/FmToAwjJxRUQE9Ir8gacshQSDTwe3uswaU3h0obHVQMh9GqTwNVNsG9u69NfRdOCDuMk97EiF5IVtgJhWSDRVEFDbHEMwtEIgh9yFx26CLI8rt8i0OFKqSG201XEEo7aiK2vRPud2iuLvUbuTGiFqpmpXAjywt9wQ3ibp6vEE0Rn2UyWETMKmnzTKsJ1Qylk81LAIQ5UxmZCluHBmd+o5PPBvgeNt0GfdFqgv5hXOA8NyFTMhrp7s4Z7GHlHr1JjZJb7c9Os45uKutnozYB0fdDCy6yx7PiXiUEkKb/Jlt+/8jGR1J+2YBsw9PArn1tjgGKiOnHadT3TyLRjYNGiCICJ+w7Sb5T/Q7FCseq3jkCYfj9ScDV8xp1pxqwWQEQCqgRZlce7MiMDlk1dTJoRcsTuLDfTPtIsBA6bfnjko8/QVQh17S2JjROUtJRKpTYCEZ4x8pjTaCoenA/qnaD7DOyYqEU6iT4UueB35koaplXiXGDUsf6yFGmP6mtIgVF2sfBZ7jS6n4g9hPBuqjiDKVGVAa6GsBAkjSeB/v48f6+g9/MJJNTnObozII2CqginKPcNYFWg4mOeOjebVDUoJp7fvTokWyOzmaG206zINnXcQBNOisEQhBOPxq/C/tB/VEL0McVLaOY2guiLzFLyH0MdvBOvPkQib5ofI5FGdi/iIwQSPPvBmWmz3sNJKok2fjnps5NvX1WxGNtFQBmFl3pWEKv0zPsHkIHTf3DuRLangoeyUjH2qhRPT3cUpTMfqPvjWvi2qG8sG6tnPZa3RtKS4DH6xQsMQhGv92J9iafjxw454jgCBvEZzZBrWor64Iz1nulOsCz0JGf+p0D7IBOD/pqoZ9ZudRVOPfado+0Ob/gR2nB7s+bqwpSriTwy/UpEctaioFBdTLUcSqIpfq3QjlXZUGGTWdtXyv2GF/GfalijHDPiStG9lkWaHLcZfsnsaGwG7inXr8oiemTdsWSGZtXEva6sbs7Dg+ejZOjs3FxBu3aPXN379wZ27u7cJPH9RVUVehr+FbGY6Dw+GRoBM4RAOLluLF3a+zt3Ro3btwem5sg7/TvAhbbPqsiv7szDh88GPtPn6jSyH46Pj0Zd+/dE2VTLCH50pTaYnf4b/anxE7Ug2zl01YJS5XGliD+UXquWT0GTDlXL/e4sv/NzDCoocQ+fYysN5U6wBTWVcEv/aayffTvIhhXESFYKd73soGpPLEXpAAcm9ReuVLbC+q4umoqHOe08yz7fg0e25fL92E8sYfZJ03eZW8KRMRXyufEzrSnj+tgTzjxMMjdzyp4Y/BvV/ZKtOPMNHRld33qbTNwY1CxQKz7kxwTGE/0mbGvcV+mz57jBeIu0V3p99u7IV+gCi0jayJyxZYAyGff66wAfpy6r5Bzz3PjWT5+vK8zQbxBAE/VCKaNmBHZX02gKrpS9dTlTFaAQJJfD4jnz7HiWvVMk2SsuULeJFhrDDtHMe7cplJ2lRPsCKAIiABgmys9jX95fgIhQyMWbNLxMxH2CeM7QEfmXIcdwx4ue4LnJuG2JAV8vooHEZlZUke5PsUE9Ek/d6wsMCwgg/cAffSzRoCuI8+fPVRmHM+Z/YntahVRY5MYC7VUMY+Ik/xZgBABwdkL7bO0bTPQjJ0uO4NYoedbAINmNc/ieHy+KsIrK0q2Hd+tRLTrlv4mPkNBtmMbluvHfiBurwoscWoTdCu9myJM3Mp1dW5415h11BihAR3fCWH9DPei90UFWpMEHN+0bYjrbFJdUEwMEfXe+r7Vo56WsGUfrmKciPcVsJ1A4igezzF8nit75JVURq/PxvnzJ+Pz33w8Dh4/GkfPDsZrtzH8iCZQDRz/RUIIVZTmQKNxV2M98r4YcPr4Ts9MoUFopgpmjFM4On4uY6+kJDLKPXAOjEyPWcrhSzxAVTujUTONwoZOM8JSuXBlwpUiXSIoS2Z5uRHdohBFtZaIjoPdSsWGKpsyrJIwbcgZhfPcJ/cIYD3N93WiqY1JH92uKVGmtZg2Y4NOoEEg4Htt0OTSOWqWnpUlw5eRHap2LCqVSog0NNjJYA0MB8uqp6WansvxcZAwJP1aOq3SBEvn4SDWwLec3kRYiXNVH19KxBpQ81lCrxd89gn9D7Jdx9r7KK+81SYF7GmuV/9b+kbLxVeCLmeHKMLM1S5lo/SFOlEnOEZ9WNhWL1XxTMI/c9adePDVyll7SlVlTCVSxnxR0X3533LCmWvJmnDQcdCapwd4ITVQC2+IOqJxCKbT+X6NeOP02OvllvN97ZmonM59LUZXnci7p0d0UQlvODiuNDuJSgNkfo/AHJqIJOSpEKbXkZ8JqIhCGfugSYQrcK6UCIgQEsmsIifuNdDsTVXBQnvi+yCYBgeoRlikypQHO9ZlsN/z2gCriKyU7+Kw9P45BxhRoY0ZVs56NEGpgpoAp6Dh/f0CC6UtipYUep3Ap9ih3osBJRrrG+xBS3W/culIrYzrmaV6Vjul/s6Ovcmw46qyKolJY3xf5/1oG0ggVXtU1BPHy7pqHI3EPQw2tXrDaxREPMcpz6p2rfKdnVgZtjapSRdOx0j8/GwJNlTllqiCKyWi0IYFUUosv8PPp1moC+o2iR7Xo1617o/sKal2xv7JzqUKNQXfixmkDbABUvicXhuBlxz82upUwcWWtxfPVQIHy/2MUgktJmB6efdf6V2udjgITtHNPXkZuCzOQcQiCk4JYCPJSd8PwSx7Ampb93qrTP4c+7Yl8NYAAt/RCpm/l5kVqtxmyLtEphB5WRvnUEEvYFVsjM213bEF4wChm8Nn47e/+WQcHDwap6eHY2ebKtUYR8cH4/Dg8djffzIePdwf+4+fjrOzi7G7c2u8++57Y3sHZT9UhjkT+JmV8e433h0ffP/7XqsV/O7mODk9Hg8fP3LQTj+xqrHugxE1O6rQ7FOAT/vjMYtCULVTQmAf12BQVfLFLL/uNbc7uIou2lmGSMueLmbaut+J6pcFsTDhmu+WYKq+r+BSe/P93Ct2Ev8c9pKfk4XsOvLCFflZZZR9Xsn7fob8WAI8V71s930OnXAWiFYVPywiuZ20bhRg972brm6bYU2B7lf+Ls18Ai5prXkJZG4LgKsPUVwtIA6VPCruuq6MaCpgzXu1z72JjkWHbG8JkEV7y9ghrsniJZfTz8RYwBYdM3rGo0jwX8RGgJ7J0jJ2yYGzE1785qzUzvsoNuqoI62fK81dc+6PMw542d+n2NEkpUwYM6c4U7A8Uv0Ns0DsH8SbQn2X3VqMI5mTZQPsbXvh3630KoHY3BJ9WX6FGXJU1NMPWJC3CegEsIld5HEJyyTb8wodr7JPSiHWHpEC8+Y0c1FU1pydVgWpJgrsrWI/QnK0iYVJ0Xm58gEpgmgNMqu39rRsm4LmTWyWCVGBet4L4JNnX79FVa52r+yAak7wuoIS6EJ0j1kl3fTiMmFqY/u5qniGObZMTLWPIgBlijI5DS1kVlmuSJrjyBmUnNlnqZyGJdbPX1J6RQ8XEOBWOo+W0YF23MTnp8LaUTWNgZeV6SbfrIHYKtCOo3Rcdrtbz0zTfbWEMGMnSAifw9U/Oxn3SAh3PStmRcPlX6wQOhm8GlcXDngZOWF+8tageO1G7h3NJcSInYYzrp6vUDFlpBqgh4NORm16RKiUUb3k4WLcjDhF0Utcv1AkX5ClJxA1veoyQhtSGZKaWscTWODAs5PsaOxUHOToMKmi40SjxqubjAdQNSQFuUJyPeiY/66ML4IlpZxOhilUKYJQ9+xY3W45x8SCNA7uFUgSJCeAaKm5ht3gsdehjbx8lhNVOxcMSx2iE1/L8rf3wvdgKksTLamMMbsngYlnZc1qakuqaJEl9XhlULSlsX04GjwtA6++l64+aInWKDQ3JyumTajHJ0iWK5CtCHhPyBMvHFcTtX5uP8NOwyI/SppVHZppZfY07q0TfUS9ir5+HTipe5nq2tloE5qXxFAJZBS7miCK5hO1MPaOqLkx9P3IghM95E2oOeA1xE3gRJGjspw5aa1gs4+4L9BtzoACDAVPHgjc5KR9harIpdLA54J44fBEY4jSmpx3aEPcD8EbVdTui9JNO7hdBizWqEJAPLtWc+tQmvyxHiQxpbWp8inU3z2Es6IYlB7PLWJ9lZiKos7zYURHFFbTr0my0efehADH18SC+8Ixg0pj7J8eHMxnaDETraIv2itpPC+1qPt7CTq0MsxnF91uT1orTO0X5XWlSynJjRMQI+LiQuqk2KWi/QV02L+8pxUNTStWBVbjXJLUpb9RyGoq31bRvVDCKOGjVfc3qMonij00/mfT3DYl4B0LMNlf2wE5fCmYIargqsnv+mKNWhXl/jQGItVLoakKDD0suxU19pCV6Vxtt9onPe0GLkhoFdxGmdj06Q2NCIKBwp4QIp6+DiWl6ds0C2MW1tL7tFq6teV+i7NT98gQ/MkvONApxdIUfffqGhRwtalAhQED949zGFhnU63PQgv0bEn2uJkAGa2kFgWLhLSftEp/MyC56QA+M1wLklYFcwLuVMUB0CVRXx2r12vj+nJlXJ5dKnA4ePJ0fPnFF+OfPvqH8eCrL8azwyfjjdfvjpu3dsfxCUqrB+P5s6Px6NH+ePTw8Tg4gAGwO959+72xsrIpuijq4xoxdXE1/uC73x1/+qd/Nu69dm/cuXN73Ly1N87OT8fDRw/H1s7O2Lt5U0G9qlUZbH3Cvbcqs7uXxA+hCu+LAg2lTkrBN7347H1Rtad5pq5ANflpNUGAg2b34v8TDJMsRg2ze27pM2o3WoFvkGsgdJ6VVppd/d4SuOjZ7jURGLMvpKSbKq/B21WxnfzcrB7e++IeNCoktEvPtDXLpQnsVDHJnEMDiO6d0r5N0Gsfm5EmCWTbM+cKuRNTKyRuaI9wHVPFPhR9rlPtAaHItg1AIj6hzbeSX+0Dki3sSFkwXMvSz0kxtdU0AQAEuO7l7pq6n9BVYFUkA8rw+cQIjQsFBIQ63x5Cx48LP5/Kl2Id9Q5mrmD61js6gPUD8OIZ1PfyDFkrbJYqdVRqMkdOSrwVlUkir8Qjz6HFjgJ8/K4UVlMVI2airUdx28WlGAgVXtLMauYtSvDFsUj/wATgtdhMxZVRrJaqtdaGyrrVl3kN161e0Tt3de2qRieBqbYDe0/xevpUBepi7wL4KYYJ+NRKngs9jsUcI2GTD8UmkYBLKM2NhZe+j59ZcMm9rn02YoNU6S5aB8ZCDMi1B1EAypp7/UmyPUbKLRmdB94ksOe1AIDjJvpOeZ3ZPj4Lbnfi+bXFpX6kPrnxbcHvJpfag7SzRC0cy8Fe0hzkjB5rjC3bnSSdtWtvf9+b848eA78mv+gQ1QqvGy+qFLfqzs03/ugsxFdLCC9PxvHh4/HZp78cp8+faQbhnVs3xi4N3UIH/suEkNK6DOz5pRTLoI2wQOKdi27gSgGH9VgcWyvf8LvnF+YQy9FGeZR/K6hhRl3EYlhYjUigAhkk94WEkABFlruVSpf0mziqR+CMhnLPKDQ3OH0ieei8XAhkxAv8sJlZU/nd9ACl94uHrtfEwNRYqUKoZMpGRwnhxaXKyNwrD3jqA4jyE+/l5DODdxNNdXNopmEGeWrjroMA2blVCrfIYGkgCpIl5pNN15ll2eC8jo0tFF1yv1ZH7bDuIpA12BgX7oFnU/RnOkyhCbWSsTRQvL4lb2gplt2+mEYeWI12LpkrOQzNpQepfPCWxEt3cJ+ne35anlev3qYVlxqg1Xm2wqpBnkFkTNNyD+Wyz6gBbY2XFUsBIdLcnCHty8C3z6ZOqEiNAQIUaVEw9QiTqr81SOF6NZrjlKGkrkqXplvaXg0T116FMRkfza2syOeMB9XxF1BowFQRAf08pK1lQlhachuxWVuhe2p29myv9oc18FUQkz4Lfoaxgp5Z56FKR/oDlwkh98JnF32lGqQAMJWaNnM7IQl9NEi2gpcEI+xd24SMU0hwz/VJYTVAg5N4I6YSEwAM2qCnwnQOHC+CCm18b9lnCrITzKh3oLTLcP11/+1JVS+w2Q9NMliDzvVyRcn7op/Rs6skK053mRAK8ZcIkalCfE0V2dxXk385z/TgqM8v9FQ+szMtNQduOboijliUcPX2mKGgYAybvrEZURT3MbdCIfSUatemKaIFAV5OCi3SZfEXO1FXPLDpUyIdhL2AUZP8vqfsbWb06TWpxinpzjCyVp1PAAAgAElEQVRzAh8FV1EIdIDvXhz+5yS0NsC9Jj0bPacEXC/M3kpiVwpv96gTPtP920MLsi0fEDCplQrvA6P3BCoCzKLc6uqp2SPsafXehSaoPt/047LuXJepRKiTdmxNWCBSqPQICmhSrNvJMYj5xdhYvx43GTdxeT2ePH48Pv3VJ+NXv/iFqFKPHj4cn3/22Xj44P7Yf/Rw/OD73xvfeu8b4/IKsMB9P4CqJHxn5/hrrnN9fHV/f3z2+ZcWgjg5G0fHp+O99749fvxHfzy++73vjW+/981x+/aNsbG+OmAGUR3cYwwR5wOfLzVe5huvjlXOAork6eHDBnrMkv+Yts29mRpZsBh7LlXZDJ4X6yPjHngO9RFiYmT8iMCAC4Bg97myj9SPr1EkrvIUmGkllz3bKm0TxSYXPBcC3u7bUlixoVwXM4F75vszbFZVNSXwgrAblZcAj06CHR8p0JaPMOBSJsvLCWGrClWbLDBopWhTMzV+K4lwWR09t5wbbAggRhWUq7qs6lbGSPSZKGaJUIdAz9BQVPEmmJ/6px0/NU7i3Jht4t5b1l6BboHrY7O3WkmubedvgTNRUa2AhnpStS9sTnn/u3fvTWNmKm7TftuuC7/rvir8AEwK5g6vyUZB25sq0mNFyXXnEHLtBZXZK7QmuT/TrTlNCLEJUhFOcN/+tCokv1wxbH+14jcUUwMKTLY2IBFr0CSKnzUxrGiJ2QxWApZifYTEVHUOMFBfwT06yTaDrOCfgOj0WDd24v3UX595eKJ4J4niM9m7ApujuGuhPqstLxNCF0ycKLLmpWVKc2TTAO0LiXv8ip6x2H4UjGwrBKqcWV2ZC6AvkufM8yAO6bPguto+wT127ZV0JnbRrMOxYsp5lF2xfRVzEoB2eKCYQeDDAqRV0taRXFkX9jXrqGJYlKCb4Pb+WnyZ+nH/PySESlpTUMAf3Lt7V+fcRapT92l3luGWwXudkVeijF6ejKOnD8enH/98nB49HxsrY9y6sTN2YiQhX1IhvI7KqHsInUQxl0glT2JTUR9doaD+ZLrSyjihTB/OsBJCksNJnIK+Bm7OSMwmf7LoVjaLsATVulBGTfdJw7LGSVj8Q4NUQxFgA/BvIbQVCnFNTO+pQ92g4qXyvuZ4SOYeJM7NsXpNqGEKQiId26CvCaGRLje3YhRQ9qxMbI2OJZHh21scRmMJFshmDX+TxVIfuf9SO9T/qD6tGb0WQp95T21Qb4WlaJYUzkJ1raMsMsNmF4WGzS5HbMPdgz1TdJwglXrQALD0UCViocwShJEQqdx9PawWF8dTSkWfR0vjDgxc2eJ7otCenkZIx5UQ011dRZHRpNcj6OdE+wt1oZQtjGOdm8vuFkow1SMy3R37ISEjz5JyAGpKoxCw7KIe7FYYeh9NThrgqPIH43mhYFf6Boax+wHDxsHVDMZF8MOz7qB7EnkbGB94UxpKDXKi4IAzA3hJmmOQWjW2pLgBgyVltCIdJBUE6zhbCxBZDp71UK9b1lFrE0VejKkUAc9MO/VeMWDTXjA31lutsiBJq0xCqhf9bbqHhciC6aCmQ6Kc1vNvRTnPpiqy1+DMjm2e/1gqKkZagUDo303YCAZKMyvy3zPSqijPFFtjIMp9Qcu913PDnlJgk563JpG9Hu9ZW6MyFEQtyeD4VnZZfzm0OCwBVgXTriwRb5rxid5PFbEogqrif3lpaXbAp1AuG1C3UthqdwNor+WZgICXEdSeh9pCJXhb2xmybcpoK1S9Zydmvu4mz03umhiXOoPtdX+JKaJlcBCwWk6fSo9/1uutHeI9a7dNeXffYH9ee2omxgwMqvpEX6j8judqSrI8fkOfGcaFAR1TAh3AF4iJuIY8X8biTEqbFlwhWFI/mxSIW7G3OmIBhQoATUCKEsV5xhlriW1sFb6/h+91cns11pVE8gwRteHezsfh00dj/+FX4/7nvx37Dx+M/cf77mvNejJv+OToeLz3zW+O17/+uiifjJ2gFcRzhQEwoJ6O8ezwbDx6eDgePNrXvGGSxYNDqg8IEF2OO3fujTu3b4ydLQC69bG5vTm+8a1vjXe+8Q29H/Znm7+xi+ubAwkFunC8ll6/l6tfqkYgLJOxMfWlVdSt7a9IDb/fSgZn0b1+u/Jv7Gv2aMUqKrYxVSuoitEfF8G2UrDMQLHCZwFhsSroB47vneh2CBAliOR3Vclf2JtWeZRMJcbp2TJTxFXUtl5MdjrPY8nWkf/JDOf6PiWUkbyvH1JVJiyb2pAyOACJTd12oK+ROgtGjoNvg6jWSehc5/jfK8djfDkpsFBZz/lU1c08NylDBxC0Aq+ZULKbGjdgal59zRxntafNFH2xC+JXq2zrnnqPSTEbyvGM/zgGnIRK1CpiAAL/4urU6dS+wToWMFhqNygZOzM1FltQuugyJuq1sw+0x3agtfp6Xrbh/G6F5Jpsi3kTcTbFnKEzl5qs8VxpgRLwGaXdZUJVimNjkwKky2pW40r2nc5F+hmxVdrP0drAl5TervYXiizpXXZLCCIt7nGXNkXYcioUhBnhONnaCapCR6OB5y//nLh2GVu50m5RKc2pDk1Z5zWfxf0RN8kXo5pLxRU7G/FBga1hu5g55wIF18LfAkPDturZb2GGdef6q7paenKBkIrPdI/JZ9LmxSSF9Cf7fuY2ghZAsNtt61meaZ5PQRQJaulcOh9Sy1R6mEt91jXRj57PE/MyWhbLVqxXTgifPXkwfvXzj8bZ0bOxsbYy9phZJ9n0MdZBZ5UQbigpREV0lYSQSmBkdRktoQBOjeYkLj5ol/QzQTuFZ7zDDLxTJYhSrcq8j5aeoVeCAKh/JYGUqEARcjD1sRx6ixm0GsbDglvujbUhug/vxb/VEN0FjP92imeEUIc4rzOS6w1sI+yKYOcQ1rhMnN2gXJIizgNhY/JzgniuQ2qV6ZNR78SpBxlzeCQYoQC8suzuxSragcHBwGEghfSJo51euCiuNSHDGUhxLgehpfQiIlIJ3LaoBX8aQLOuVEkwzKVx8NqiiFUk9bw+o4y8Z50hm305H0yJREdhRB0MMRueI3S0zmqTaEJprSqtz9WHlta1dqGO1HH2oBR14746k0ZUlvRxVDmuSRLftzH2fmDtWVvPdJkpCvQ4KAnHyPSAJWirAZSDSrUGx13DNl0bVZOgaubDg25ZrIj9TUWKa+V6CKK9X9xD04SdfcA+JcBHAILP4zVCl+GzZ/yEq8WmB/Na02yqdrfp/QTCnt5SziGVMfaWnaaRdyPT7pOdZbvdpO0EB74+aqMEdZuTmAqKihJd4T1lNzwygj3WvjFVOSMqIyrT1ZXQ2Bqtzo9kHb3/3ZtbSmLVeDnn/OGL/cO+K52qypBtdGfPtWqtxE7Vc+/dnmMh0It5pO3tcFLgMyo0PnOWOONcW1kMVXXlWSwHoPdzFYgyWiH9SXU6oKZ1UlR0CmBBheRnSl7SE6m+m6CeHlTvigcAjhKCtTWpWnKONeco1ByhrWMoIey5bvVKlUaonLIVTuKwybKf2UtN4go6gYyy3g10Dg4OBZjJbqTxnXvFhursRGyIX2KPg2Tahp9MvTa8pxNYBByq7unKLtcv5c6dnfHw4UPZd/ZZ6U6lg6oKkPEzBRhYTwmQQH+NMIiq4RHB4ecEepP9XwjUKIDmmYvyeSn0vM8K2+DgwbRGaFh9f4RPPNjb4i+8Vs9I4xW2PR9R82ktVMC98csGGDzKpv+2uI69VJWnCWZ5bc8/55n7sPKdZ3uh/An9S4HS2tXY26E0cDT+5j/85fjpT/9e1UDmm7759TfH7dt3x1tvvT2++70Pxr0796YZWStrBMxULSMGJ5XFtbG6sTWuzsc4eEIlVN2v47WvvT5WNrfH4f7T8Vd/9e/Hv/pX/3r89rdfjP1HX45xeTK2N1fHzZt744/++Mfjn/3Rj8fXvva18cbX3xxvvvn22N7eHSvrW+OI6soFIG/OYsZWNFmSy45tYvZx20T6nAqKlYGD3VGLxAKI4JlR/S1i3wSkQX17aA0oIHTlgJVz1bEVFU17uddQ1MoAk0r+IkDE3uIM1Jc5njCgoVhJTCoHyFSl2K/sO0vrb+hsNiEgHiAZhk4oUa5oEFCNq7+f4qG0rHCv6kHc3ZF/L9vDVewXKdWcZfVuhdaqfYVIUirbGjEStVaNnUCMCHDszLOJuU7OoyvwjpmchMy9/ZNvjDCf2SlmaBnMuNBZry3SvbfSKFpxe/dtKxo0S+gtQmVKAqYeVRI2J2Kl+kuUq9dLL+O6kxL7AwOL7DVrWWDDHAN6L8LscAW1dqzPXf4oTAtXNS1sNVWB8Jtbm+PgKaJv7p3vH8UFiWHELMk4JalOq5q+AN9RK0/1m1YHrhv7RPWK+/DQ95mxYT2NAKYRK+HnFaJhXyjBitAfn127zZ6r+GJVSBt38Jx9b+7VbRzLtbja7LjBLQ1hU2S+HkJVjp+sullAvee5CVbjPYmCJTEuMMz1NGmc6NRRz2dv1F5XHA/QpsCe/S0x3orOt/ytQC/32yoWi6K0YyaPReKcw5YTgIFApcaAmQnIXuF5VL287ROdndrKZ9lN+IxqUah6G/0Ez5TGx1m1lXPWeao86/YhFhDVHMcUPnpelsCuBZssfKg2sVeqEI7zcfL04fj5Rz/VYPpdDpGa0dclKLMG2p+EcKwxRmJdgjKXqN2RHCoZXFe/IA8fw+6+n2uNpBDNIdLyCu7TTH4eJaQqGbrs7QHhpne54b/UJDeizw/bzdamHjpQdnO+NjfDudPwK8pojK8WPkOtJ6pXektMDzP/2c7EQW0RDaGCKcOrHJzKVYNvV3tmxSg2LNxu98McReQh885CMSAx4eNK5xA/PT2GNSblJLcq2SCl9CQJlYg+g/R9VPygwu3dmIRmlki5+7B8k2zQBt/ltbuSsq2NhpEpImEUyMIgQpoEmbqC66qAiYjd3DW8PJNSVTisLuGTNMyjPKb3iFLolPjG0ZCMeuBmqnTpZyz66s+PVHBQe/XYXVudtdfO7/DfjCjhM01f88gIOSjK7BGqwdEYyfEeLiojQ0eDdcQ0SiMrH7wUBfY8r7UsvWdvdhAqyQb7akLzoIkpYfS4BwcCHm3BoUaciJ/xPkrmQwFW/0gMUullywSnar0GCwx8GBGdB5oXOeN9pIIYSjNBNoE8qqMEHZy9qqypx49nTZ8DQW4ouNzD3h6yzC8qO3LNVWilysge8Rw4KLVRjAy10L1ZroJwFkp/LjWvVJmiiiRMJHpiCXSoLLP2CFoCAjQhqiFlP7R/uWvI55VaIlROFVBmAnmId88mn0HQxiiB0kF4/wbnbSJvn43tmRM8ElvsH/RU2bKrKwVrvJa90DNcZL3BQXsDReMNUj/RkCKfzbq42ujKrCvTS2VEV8KtANwZr5mNqh63GXBqNaOIcZ9vq7ZcqwCLUMMBgAgO1XOVeVTL/i5VkLdNfaviYAN+BYoZkVK71GS0dGkcpUC1gD3t/62qp86F7BWzxSyA0/cqyi1xoKhQezbgbB8JyAvq6GxsmEpfkEUBK446c7xE3aKfKdR7ATupWjq4MB1+cs4ZG8RnlGYrYIR5twJ+ZnGpnk1Vs6q6q3mJzPT1EOunT54IyOJ7JIQMe3aF31Rs/M3zpw/H8dOvxuHjz8dnn/x8fHH//th/8lTVuu998MOxvcNA9rvjjTffHnt7N8f6xpb6Ai+uAE+gL6dPVGwCV60oKp6fASCZAbC5aaGq4+Ozcf/Lh+M3v/7tuP/lg/HVl5+MLz//eDz48tPx4P7n49133hzf+tY3xmuv3Ruvv/HOePOdb4633v7WeP2td8cRPY1XK+pHNFV0RSyA9o91PTrzk2dVqmdVslsJqugEi1F/xjNij2EP7M+sKFqwsRW2+jIFmKEl8/tK7FMNad9hRR/Yh6q8pYWEpKn0t36/ATfPS+0voeT1HGqvJ6ibfGX6jxzLWJ2bPaZ7KpAdnQS3uDTuyaByqXfajwB8kBS2vYJ92YTYMyY33S/YuZTLylwGpQvcjFIyZ0JxS9hIU09l+ytJesPu0O9SxUoyyWfXRswxhAFzUXkjujXFELHJbffg/brWOpyyY7ZlBuEcX7iqZLVGQDKPezIYbBt7LgEb9T8LEDRF14Ff2fyOZSzMQsWRveDEsftM/hsAKGvNe3TsUX9/2brYJEdJRuKr3o8BpA0pkLZPzcUMA/i2hVs6G9hx/I/AWpKVheBb++tarW6vLTa0vh8j0p5OJ9CulNTuLv+7wpH63uIZl8XUPVp2RX3tC3a9av4afD8zjmRXO/M6PrKVURUO8GMplhQ8qIJ7r6Xnay50OEli3QE1eL7YQ4+Qsx1oRbCq7d13AADYmc4RLW1bsSVFhB3PZHUM4jmsXQdifewR51x5SMakcJ0qTqQqaZDD/rn+odRfs9nsN1qp789qP1pd5e8ZzCBXcnjXESQFFMiLyvx7xYTwYpwePBw/+8efTkPptzVuwvP4SApX6bVa2xTFY3WN2UHX4/j5MemgkWyqPVDRQndQIAVnmUAag+fhE672VC45Uu065KkyNSHsIXIJHv64UQ8ZpSh3NXjr91tK96nmoNgoUHnRCIwML62TrXSxHnaSExuAmV7Q4LMJy5KXrYSQZCPiAkLnU3YHdeCzCfYIHBA6KCrdKhMbHudGckAFQOqHGUSqgCtKlG72Nt+bTcCaEEyXu91kko1TZS7eh+pkB8Iq4AkKp3lMSewwjkaLPDvGyaAREhmszCFbImENcBWM7Bgp5HDYKbuP05Ss0FnTB9pmYxIpkJZWUYz0WRbfz+JKKJM/+0ICBa+99jULDaTRvbPwlgpMriSTBAZ1yugDrq0VZ66d53b//ld6Lvz+rdu3VMVptUdGKPSeJmwabZDKqubrRMKZa23gwusI1jn4MjhxHKpIpQEa46aDKlCCRHlrkrAu+lWUmSCkIyiqGNlEy4Prt7ReHWHA3nDFCPRulqf3gPv0VsYJFZWbgQiEY86EmDVgwDh6VMndKdHi8yy7b+oo71NxJfYf66wRI5qDaFVfgTUdwRCBEJ45lSsMJcBFR5AIad7ZURWDPcv5mgaiRxmO+3TPoee/sVfZ7z2rSphU3PA5rghNnXEZB0XKWWedHdBxodCea2aKJUOenSwUdOBzKsSiimZ6R7SvpQbr1/N+2jOdrRiRE849gjcFBdTbqR5nCx9UgcxVkQ799j6hMsDntcKp4CMKY6JaLRJAI7RWMLZDczBk1Dm0OGxK1ohn2XVQRTSVYAJ+0G73LVjgqqM0uFeSK9aI/jfPU3Pvhe6HloFUBAlM8QEWjwhYUsEP9i6JfRJK7q+V4AZ4pddi17mW9rc4WIcOt6KzoNdlxirX1vE/7BnWjmfG51BVazUTe9qeY4J+9kGfpfuQoBpaFES9yunjYy2bZFSUgd8ps0WBdwJiobn006GmHRaCqoZVN5zQdINuVGz0s1XvRc7qFkHsxsZ4sr8v4SiNqGDfRXpd7Jzz8/Hg4aPx24//aTz+/Ffj6f1Px8nh4/H85HycXV2PH3z4h+OP/9s/GytrVJN3x/berbFOYre+NZ4f49P4TAAsU4DlK9J76UDRQmhlxahF4pzEY2fs7dweh08Px8OvPhk/+4e/Hf/40/84/uHvfzI211bGrRtb4zZjMO68MW7c+fr4ve/8YLz/vR+NsbE9Vrf2xtbOLCoDYKIxNhV2iGAUz1jy8hfMStzS3lawHj/V6p6r5BaBOjz0wPui/oAC7cEvddNVF6sUe86cwYXSWOvXC4RIaCMMjfZms0bPnj9TsmFmQ2ahZv4nPo0vJXiZc6nYRxVDgGD36hWQ49+ypxIfqiLhTIOUrQgwi3/Cfrc62WpHK2ackeoDCIhA5RlKYCrYCmBVFXcLDtEaNFL2K/ZZatYSHbFCrPZeqvjEM3xp6H0qQ1r/AORVaDRAbJG4ifmlHn2DtPgA3Xtsg5MhlEc9AkKgVMZrlJouZcb0cOPnZRcWCqGNVVSZCTDduKvXYLtugcMmRRU4U4V1Z0c+DbuieXYZv8E6WpvCYBp2gj1LbEPcx7XXzwrEPScJJRa1oJEo5Eduf+gf9hLxSO2wWn5S5cFmkCxqZESedWmk9tkZTZZ14He5FoGry1FHGmTe+cau0unZkDCnSl1QrNfd2dTqoV8A+QbMZ/ESJcbpr2siPRcIPG6m54x905hLn6eevajbRywK/6EedSU688xoPSd5E49yUgWz7VPpleT3FSNdOy5Toi+Fa8fRosYmF8G2spEYaaP4jZFAE1VzbpNp72Pburi3glHEkFxHYwWdc4nuBKjtTE3yl85eVtHKNpvX1ZaoGh1gkrXX+B6AgIxNa49r2XsFlLln9VRHiJDfr0iPXvtKFcLLE6GJH//io3F1fjpu0vMFB5iATnM4rscayc7m9ljbRDl0a1wnISQx5LGQDLIAGOiKuJy1oTmDpEkKTdlguDwVl3DGo0yE7LRvzOMZejhtNFMiloCMFaZK+3SfXyW6PdSR4IKFPDo+DvXKg1+L2vnN503VcrUVu1xilZFMv0qREx6ayt1SpjKlQfQrqI1qUjVySnDEz00Lsqzxsuzt5tQtBVoqw0doQsN/0+BchL0oQH+Hv5sYCQGM4ykiIbqpAkGjiZVI5rrYSC09t3ex9L4aczZ90fzSLXuo2xvQwKgoeoMpIbOT6Iv7IBwUzwZHiYsquEba5sG+4daH89/ksEiX+wtMq3GDs6W5OSysJWtH9amVgR5a/pajjHqmk5EDHUKMAn2eHGbWYU4MPNtx4mpHrKTJEru+SK3oWQtac41okW0PO7UwQYV5uDeuB4lpniU0L4Md/n4dsxQPGQy/7cqLDbLVcLWG4b2rH/b6WpQRAkSSjc5CI4BUMLnpUQ5UJDonUk4xFVE+B6fXxGS5/xv0vpAwpcroeYxGsH3vF0pSBIBkTEFnAHF/3TOtTHMNbvD32SJYg35Bciq0LYa/zqG9HnXyfI5UWBcJOPciNbqATapQT0PkbXu0D7e2FExjNEkmJvQ5lWLWjeBHozoWfZEORufAjs/j+fTcTOclVPUGJgYKOnh4HrWhMxmqkO2JgRHet98n6ZEtEaXdgijLSl73W5OUBrG8pkmKn6OR7tqvgl0E/nyRNEpc4fhYZ4MzVcEh1lSJdgw0yfvtW7c8JPjZoWckhj4rGvqNPYFXvJf29obpRe7BM2Xnheeo2ZlbOnedV+vA17bL1D5onH4/9ViB4CvAQWXvmQLZ5fdVBZGS7bFFDBZVN7kBEkyCvAhXAEKwRpwjBQ4R9ur+7L6xSI8pyE6KfAZaNTUl20qJVY3jTLEuohClqsFat5rrgJYg1IPElcDSMwIYskk/ninZHnNyLpaOzvL1tZIt7MYXKIf+08/GT3/yN2Pj4vnYujoeh/sPxunVGNs3bo0f/zd/Mv70z//7cX61Nq5WNuXTAXuv1zbGCSJx51DdYAqQ5KWPUy0RAH72jZ3jqF54jXg5Gxur2xpLsb25M67On46Pf/6fxie//M/jk19+NC5Pno2VS2YwroynR5fjt/f3xxtvf3u8/8GH4zsffDjeee/9cePWnYC2F+PR48c6vxpFFUpdAz71l7mcNwnByDYuxatgzCwGsROEwrJgH2JTeG4GTwxgqoIfJc/ux1Z/lHAsKH7Y69Ix8blVx2XPGcB+sYrVc8i+Zd3YjySb9Zn8vD1A3Zut+uhnUB4lFGXGiFtHMuJCqr0e+6Le7VDJPfTcyVuD1las2ZdNECrGwjW3KlFfpiHq9Mlt22/w71a++e/Saic1XBgvCaY5v11H+coobfK99rWpxyx0QvnziMPoXAtkt6AYcR77rFTLjhqSv4kKqloYEpyzZkR2qj5Fb8Jx2sa4g/jG+bnm0jlBda8W8Rh2Tv6Lfkkox1SYdnflU9mHCARVxVOAE+Mw4qt5n/oQ0yc9KsF/UhzJrEspTIexo/7WCOTNrQAZ86QE2QkD91rgE3uiuZoRNZN2R/rGm2Tiy0RVj8qy7DrPL6wFVacC2rEeAF4TKy89lnNiZzFG9RCqJcc2zoJ7LtJoL2waaFCCuOj/l0jXs2cTgFfdDINeFjdsPMhzqigK71FAqP50SZ8144iYviPiFqPH4j8dO/uMqxACwETsfk3LykzTJtnmC5Ca61fFML6FghL7qRW6nu/69Clpz6gw7aVt9+Fy39icArg9W7U1vFagYVrX2DfqDc1a12/2uSl5nxiOBnx5zrBdOg1hHgfiyraA2PSjvlpCeH40nh08Gr/55Bfj8ux07NIMjiMQrQpHOcYa1EyQvA2ycWfd56c4JKqAEYBg2LuG0TtwdULoZABRGYyPEsI4ZF1kBp5iLG/fvqUN3EClRkr9CzGIL9MMXcGxyIklvjmo0Gj2lGgwD7EzpyRUoKzbQ8T50mvS/GxVIVMPaixaWbLxuVS5vkG7/iEhB8uHg0SK0hQ6AH97IKVnFLbiZ6oNsr87kwCNkoH023WmVrnTrFl7dIoIFTUvdaVc7RreSjBXmpfDzcaBetkZeEuqi1Eyi2S0nO2Ky4WT81A5Ve2KSl4RIH9m6YgWOmmi1+ZwP2sb8DqhJiM1Kk06eC+CrapuGpRO830OqQLmSL07aHbAKHqtBGdMyfBeUtin51CqgCkyptDV2feQcp1G/9ybaCod6zDT7PRMS+2swFFQ1CaVFqowwss9kqhLyCEBA+AJA3W5fhJCOY9QzRrwqMoEsri7M1XlFPCnSbvcd1V/zpn96abrFyiuodTI8US4pE53GejYMZyY/p1q1YS6hdKEE3fS4ApNabkNzgF76JNSApKeMyWxUU3j/arwZ1TeiDznClvREQMAKZNSWJLvGkXWSBToJPpVA1QwFkdt2pxHE3CPrIuqWlF0JaFij0kJd8/DX0kY3MvlYKKN86309bywnXgt62yqU4Lk0McKcEyoZg1FkqhJFCVofIclc38EX4ATfHFW5BA0P408zqYAACAASURBVM2Ve9ZVs1QXlSUHNK76C5VM1Up7WAmNGRjuiTOI1f1b1N3IKWCUAaNnh4fj4PBwqq7xM5JivldBHd4TO4vCGcAWc6BIDLFJksK+eVMsBRI01laOf9N9iHK4qLoBBEiF2iI/6keJc1ZCn56xUq5J3tV/yoxCUbvmeVOcfamMHs89Ot1fBDtW2bO8fRkPRfHFjIBGuut9VwlzVe0zJ5METNeTvt6yLARApTInXxf7pf2h4duu6vTMTdWRIPfs5dqlghIk0k4CLEvP2KaLqwsBrwSu9PWLnk9wAJINy+L6WtWzn/7934+f/eyfxq9/+bNxd29jvHZrZ6yvXI2923fG19/5xvju93843v/Bh+Ps7HqcXa6Mq0FiuDauVtfHBeJOV9g7KuIERrSNyBql99Z0rKo2cq+yG8fnY311a+xs3Rg7m7tjXByOzz79aDx9/Nk4PzkYh08ejSeP748vPv/t+PKr/fHwyfPxxtvfGr/3nQ/GW+/+3njz3ffGm29/Q7MI2aeP9/f1jG/dvq1EXyBo/DJBk9gH5wiOWfhK/XOqdjtI5UsgUwRkeLb4YnqcACGmL8ZdZVi9WlwygFrgk9R47fsElqYi6HYGjyBR9UFidp0X7Op4KylccwfDN1BWP2lBAlGN15T0OQlEcMg0wAK77a9mDfB5TVrcc381bux5r/D76uxMu418Q+mh6ZFTEkP1I3MOZRwS1HPPDcKXFcVWmEhgXc00uCoKf8Z4lPLs11ucbgqEpTjvsRAGTQxeivomlWL38nI2nVBbGEQ2jV5KCRF6ZItGsqR6swRe8bGNTQT8qZ3BsYZiBao06+tzC8+z5xndYv9fhXIS7vb82994PiY2y/1xs9qtku/FHGSuE//XfveujWM1FzI8izqbyjIj0wzqCs0tK3az33LiKFvEOqWa133cuJB74foB4aYWn7RLaQ2iLVDwRGBXqlONmwrsci8kNu4NRcDPALz6/gOEeG2thmugwWArX3q+m5uqurF2jU1Yg9J825rReI1rKZAgQC69gorjMvNclcKABo1f+O/a8n42f7dVqhXIJsH8rs5LqJsvsq3QIXHFUiAve4uZrc+fTYDP8v2sTWHarpJJMUisDSIASnuGMUXeZ2XOlGY80Y8jzMd7Nxbj9a3cwyLkeRUQWDIIACwct3hsFJ9ZwRmupfH7KyeEzw8fjy8++2ScnxyPjdUxtjj0WhSSqFX1DUpQJmpjiMpAF728sEMga9T8sFBX3MxoyijCMiotq0nXIyiKfLRsi9N8/fU3FJyJI51NxcOwsiFl73MFED7olqC1AIIdIVUfnAV/FHSEPseD72GTMw8FpnLSRfWaEJYayENeJoQtv7KLKk7BohPAYZgtajPTDS1aYglwkroGuKIchJLloM3y2f7c2dlO/UxBC5abG76ym7EtfsNrS0csJWSaXxXUspUX6Gpciw5ZEqWi1u7VsSS4DIWqEK6sTgnTQi2zySHX6qQy9I+U4ksPLQ98qmwuuPY1Ngp8lABduFcn8yirSFaK2JK+05K/y+SmOCngSsNyHZ6Rehu4Bl9sSJ7Xk6dPVRGp2lzHLnA/FXipI+D9eKa8h4ENO7bJ+VZBNkh/K6nc05OnT+RApIw5oYcOdFqNYV8RFCoBRTUxc37aZ8aetSgRQa8TToJynI36yyJUU9ETrrMJqhLn0Hwm1Dq9DzZKdlpNhj2zzsNOS5UuVbDIlaklczLCvXhOlDn00I2mgDqJtQx3k5SMXZFS8bWTxaLGJCWdtVfDX2dFBbQJCc+cr0ncZgcJdyt28tWz1spcE5BWeDqqxF7G9A1EFjhbMqTZ71X6xLbNojwzTUo2LmppQmAXvUVy8iR4R6GNAQjt7Ggfobwr2nHmkcqAx8Et0UX1TCew4vl31qkFsey8sHkNlAy4uI+Q77WKyZ4xgyLzCEPzam8F68V5gJrEGmNnEbPg2QJc9Kvrf/vePRZtHJ8cabZdr1lOUQOjzRJof4arue5z7HVh1x0IIte+q3Ns+pzHhZQuY7EHz4zteKEpuCR4zOiAZaW3z4VAtXsFu4af4fO5EPYpSdju3o1xFES7gYWex0KwS2hvRhH0ntxvfKXz2iqPA795/xWV53e4prJMmihzX1BB+SxsDGtHRZDn9uzo2Xhy+ER+dkvnDZvDbMExNtk3a2vj45//XMngX/3l/zbuf/nF2N5YHW+8dne889br4/3f//b4zvc+GB/88Edj5eatMda3xuXxufr3Ti+umUghtU/URD1JhmfhwI/5qQDDSxW8jncqU+P87FIVwu2NvXHK+x5+Nb76/FdjZ+tqfPubb42HX30+Pv7lP42//Mu/GF9+9Wh8/a13xjff+/3xzjd/f9x/8HSsrO+M7//ww/H2O++Me6+9Jn9+cnbu2akSOPO8RtYKITBiElN5rQopwCwtFZx7fBhJCf8mobxxY0+sA2yTAib6STNoHCCa/U0gzfdbiSpbif1LQMtzAfwtyInfZ7+h2MoXPkdMFeitm4BFyMA/f8F3qrq8yTP155TaXiCG65UOw9W17FntSX0fZ5rvsSdYI1EUmd9YWl1mJAooiTDSssqifRdla8UMGQOguCz9lQX6el70eVSrxbby9bOefF8y/dFBkN/MdbCOFS7xmaZPvCrK7m1shaUgFj7gdyWE7gtGr8IqrwIDogXhhJvZjlUqnWcl+4zZLrJ3VIGbsOWoTsa+1JZInVLiLLdCN7bAV0d/FEyzervZaPy/wGOp//g3A1pX3pfyB7bDLzMzmnCZDcQen5kGt27dnhRT2ecSpAr4oEpoPlsx+LCwCdfCHm98x/XLn0Rtt1WqVv18rqcpSPJ7EnY7Op7or92fgG3EJQUJZIexSTBt9uY2oLIpGn9w1m7duqn9VpYKa6EWqYwi0WdGTK5MklbyBDQkNuj9NE4XABCRl/pq9ii+TyDBYn72VCiJLsQMKJpeLnAnOUITcO3P8wvTSRdFgUn9nxeE0spn6QwLwHVLT/v66gtaGJGfSK+z/FUAp4JfupcUmKpy3oSwo+OqI9DCkyuLzAPNfq8eQ/bdqyWEV6fj7PmTcf+3vx7Hzw9FG91QJQZVvg0lhu0hRFSGHkISQgLqyzNL/6IyCnrpAMAJkASbMpRXqMDaqoIM/nA4isYrQDs7T4WQapv7FBSf5QG0F25J51C5vjSqcPJF30hmj+JpA3fTB+b5LObgVpbe1NWWbZ0AObn5XV9GydxkzMKbohAlxiBSbmZmztmO3rfJ3FxxcYNzN7k3juV1Zfg4dJEZrpiGDkAqbK6guU+nxryIVvstWyYucobh0cy1xYyWoi4cTIyeVQxNCVq+XlUKAtwgQ2p6ziw5VTbgcUvQInK+IHoSTUGIZtF4n4Z4V9xMPZuEJDIvrKMySq9Rs2yGpk7oWQ5LEaRSMVlrJWgSQrBYBc8HdIeEnWdiCqpRL/YgwT+Jh2dgUup3QMp1KSmWwloc5sW5yvME1UrsUwV0ZSAS1kFRFRAGXVbgC0c8hrMVCu2HcPJv37otI8KAdByTaKDcN+JEt25lnqElleVsIxmvYc+iOw0F8nKSix4W/luACHsrVaiKePQzuv+4ntIry++3aIAtW6uYFSZqIul+XMuaL6unMtYdOZDzzGdx/7w/11lFN+5Bn51+MJwD67+ke2rsRBRTWat79+7p/VsR5PeLLPPcmwz07xiVAv+mcKUC0QSANRBdNX1jFYORSE1Qx+4jUVICRLiinnEgSdZ7ZkqhYh9aGOtKQQdOVImJEESP6rE9Sc9Qel9YU1Px/ZwtoGKKrSoKEnwAsUat2K+tam1BE9NeLQxVRN0BnRPnVuWxP61g6D7T24ets+12v577WN0DykYnaWi/Qu20nOBysH0r4KH9tacQf9GxAhUKqSoyz3mm3rRfxf1Z3Av35/tPlSZ2qsyR9hv3+ZZeJvAE+lOqQSTT2E4lE6JGAWrMvc3q00rfqsXT3B+4rLLXPnH/BnVmVkpR9SVFVoFaZuHxLLHN7TlVv+DW5jjh/J6d6M/VCpR5/O6ZKne3EWIjqL26Gv/HX//78Xd/+3+NB19+PvYfPZDwzJtvfX28//7vjz//F3+uhHD39m0y1HF5xaiHtXF+tTKOUYhFoESVaFPlsW8UPvFR6t0+Oxl4RPYgzJbO+C1VfX11Uwkhf85PLsf56dNxdrw/Ntcvxp2bO+P+l78Zn3z88/H3//nvxmeffyHxmrv3Xhuvvf72+OTTz8fF1fr48A//2fjRh//V+NGHH44jQFxGw6AKfG2FbdkgUYdhKTgpUrCRgstELZ9EzuxTZQ+p9DATmPtMtc9UYdsL9kT30fQ8Jb5m2mUr9fxeRbsELAa0UzVGA8p9tsukqD9Sm0PEXzqOp1RUrgmAS2c8qsS8L0loZ6I1mKwAGv+Nn6AqL/AvQGeT4WoC2Ifi13bSauOESSyTCKvw8/o3zkrjG4OGpsGW+iyVaebLbbj3zJQ8JxRmIxhIVuKUZGkJfpaJZJaBo6vaq3mg0xx1yfckeRR7TNRVqwULsASw3tiQDbL9he5t8KJMLJ0hlMTT0912D8cJjml0jfHVsp07u2Z9HRzq59ia6hV0NIL2TwXHiDdCk5Rd0IgG25D26zkZsp0z480x1OxvT6cxRnyf9VOv67p7AB0Xu6rYtWts19hWQLiSI4ouFftz9QwWTJkmin0Wo87K8KpAkD4r1WM+T2dCdrwCSvTmHur5m+22q95oMTSYDSkFUhdHtHdXVsP8gN2DXzdd18KQppp2tEkBadnGfN8+4aXZ1aFb8vzZgFXg5jVuIfIf91ayto7xFVfnfrxnrOegtU07WOn+ZeAJiO44DdSpO7N0wXiz/gmVesBNz0StLWksaPaQxSuXrTBNWlkvfpdr4uwWANJzTpuHWAKIRmXkFevVPl+eVdX6WfPOabXY1av2EI7zcXV8MB58+dl4/vSJZhGujks5HEZPbG6iILo1Vte3RBlFjWwVmon6BzyYXnzeTVc/LiLNrvl/VSAlKVhfFxpOYF6aDYvTERRzsO7kgsUUnzhUo27ibvTKQDdpZLPWEYMEcAAJZiroUQlk/8xNz0KbUZ4KXY6No+QojackRwTgRbOUhIbqVflvSUlHVv2FICGqnBKCODmeBBPaC1D1s/bA8Bk94JrLlhk5TnxttOb783BjNq5L/iBE8yw+9UuGPlMqjAJBxFMiViMKSvq+XE1gjoyV0Jpss8H8+ziK9OuESsNrxSnXQPnyuaPMKWOXeWYKXJ0YepaKE1+jGD6M5aCDDHFfTnjMm28V1dUbqhoOqlkfqDaq3GQ0gq4n6zAlRVtbknt+9PiR+8ZAOPf2tD943XEGebbComCo1A6CotKiIm9fWqpGNCShaXUOoyIDSe9oHIOCvDSis7dAdBU4Q/kJSs3n0UyOs+GMgM7JsaYCSbIoSe6oO/Kenb8kembGtLTnkH3oe3WgU/GjZfDaZK1JkmjXF66Kcy6o0PGMMcaq9mtGnO+5lT/Wz+qNptSSnPIzBxxGGqWQBw03ATfnlICbahOfBSuAvdfzX6pc+25B/23cLnRNFg1Btn93vPH6G/o+gZESSFXfjVhKYSxUbwyieiIYPRExisqoK7BL38SyL7MKZO7F2NGe4XkQqIllEEl2fElRTgFhmklmenLBkDq20hE5+zxTEv34Xfc4KgCqq7BTbkClpLZJddR91bO96MWo3axIF+dSlNQkTSQbvJ+q1BmrYpVnI+a/S9BBtK1QeQh4axtMg/F9qlqlZM/9MqwtzAxsZwOiUmGF9i9mutVmzkmU+z2wwewl9gd0fM4974m9JNnlZ9x/FUgVCKR3tWwFzoiQ9aLrjJ2AYhdQolU8qa9Cfwug15CU9ymw0IS/lOF+hpQO0wPeZ1gBGwOUnkOnACyqtVyAxpFg8xejXrhW0aYA5QD8UJK7OFPLxer66rjif+z3w8Oxen013gAQQf58f3/89V/8xfjoH346Xr97dxw8eTz+8aOPxrvvvTc+/MM/HP/j//Q/j9d///1x9eyZEq2zy+uxSdC7ujGOpPaNuijUL/fY0MMosQNR/xh2bBERgnJVi6lQPX82UaF2d2+M9ZWtsXLNbGK0x8/HlvK2s3F5fjTuf/nZ+PLzX48HX30xfv3rT8bPfvYRqMXY3Nobn/76i3F5uTo++P6Pxp/82T8f/8O//JeKIUhSL66G/iaBBODlj880M8hI5gy8VpW0dOUOxuY5InPP7/s8umLE/ufZlLGkwD7Jvc6GtARM8+KrCSlJT2Xga181NkoxwerYfwLVNSNzklz3Z93fVTNuRRM7Se8S79dRK+zxDosXXTd7c6J0bmwIyKRqgc8Q9X13V3uHz1clKv32AkCpyidx5vO5b36v4liioU3gk6tw/WqMwB5hXxCYL1VRm9WZqu5+2SqblhnE95ygIfyW2CRgiCq1mWM9tZukn9+tCbxuS7aS+1I/WvpF+W/2AK0wBl09Z7LMJSf7G6J6Vkm1Vb4pWF+2aZTlkXmJPIP2CpYa3OCb+9YYtManAehFTaeNIOM3tE/Cdiowi+8Q3TriMI3t6rcLYEq0JhTiAtlOJJ3I8HeFj7jnFj6IMdXWsIkApMfZcIYFsqWS7nFDLmR0oHyTOH+WxcLwVQXNsLstFjx+/FjPmrNWIR0JzEVl03mrachlzHCN/LxAUs/kMhZtUsR6T2AlegRhv1ScUDE5YoTqcW2C6oTbYxu2RRHmOtqraNVQg16i9Ied1QqrwBO0KHa2lfBK9CcsOj5P8aZaEwAYAMoch/JFQsy1T5X9tC41dyhQMBe50rM/qXtTWbSfUM6z4URbOUg0EbqvC8rye/ybc9z5wwapHcObSQCF1DbhlSuElyeHY//h/XHy/HBcnByNKyRfRZkkcSKZ21AP4RpqZGsbY+V6VcIyslOgQaAHKZOy0UVPwwmSyIBIktVGOaioipAlJSRuKGbjiwZHpTEzqCpp79ERyeyLUkREoguMwRG/P72LQvYj514kXYIJiLiAemQ4ZrnwpZl0s3AdRceKHixpYA16OZhsBM0LTFJXtFGJSioHU8IbtInAspK1bF42gOTwI1LQQ+oSv/u6RC2dZo9YWGea84IRuza1pk3/Cu6v3U/BL7v8bUpC+zXZ9N20WqcMOxdxSKM+zKsXFSzSvaUksh5S0VPvmcv6VRms+EdnpPF+oItO7KE+uurGGvA8WEOCP96ba+L7dbqm7/igUC6vg9aeCZLSnxuAMd2R++L91NsmBU0npuZVW+a/VUQnQk4AJ5BB15pRIhGIqL5vkyWMxDxDzSMuqr6KsahKJdekhBAFssytciBqxKi9VaxXaWXlmavZGApE0KGpcpbeqAauBSvqkNq7UD55e17qFNUPkCRJPSxRimPPVuGSZIjgq0bJlLZbEmMh0Dg8OBCVm7NcWnL3PRUlXsuaseYSKAmyTLVMiFyavYsM6tllCC5rfOPmDdkFnCefo9mA2ksOEtiXzGHqvEAna6axFoU1iu2ECqomr60SMJ/b3s1WC5cVYfcFr8jx8Xr2bauQWqdQSvl3A8/2TfJcRA3MrEN+F+dEAMg1YOewUe07KTClagJJfZJ9bIedkGdXYld5X/WTMS8N5TmNVLD2tES3ggA76HAgoApyRmS4Cp4h7wicpKpFsKdAKjTwBmENVtoLwnNlPUzD9DDp2kwNutaYmPSJNgiMNDZ7jn2kfZqerIp+WQzKDAqtUah5coaphEsCfNuB+BI4EeMhz1q2Y2vTojHnc7tBg5CixNh2Pe9Ti/XwOvaOqFxUZKENR7CiiXPpnqrSTj26QYQDtHGe9LzodU3/Ks9Vicbq6jTTsevKGSHIEMCwQRB7rGduQZmNcePWDZ9/qgyq+J+Nteur8dOf/GT8u3/7b8Yms7Bu7I3vvv9749nTJ+M//u1Pxg/+8Mfjj//0z8Z3f/Cjcfu11yQAc44/0jiXLbWCqDoooSqLtZm6S5IL+mAfgx+Q0EZEoZzEWyOABdL4iWtEuKC04stYQ1TKeb4n4+T4cJydPBtXFyfj/he/Gf/p7/7P8enHvxiff34fLH2srZHU7I0ffPjh+Of/4r8bd+7eG5s7e+PZ0YmorBvSJsA/cqabt2emH0naRHmcRd/UE7sW4Qp8TCi82AkHxaWaZcaegM3abgMbZesIqIxQC/ZHKqOpJgiwikANgBVB/5L9gi8QqBZUv0IoTTpLfeP9BCxLWG59mtXZalArLf1vxK54Jq0OYkc5c/hixQwV/YjgUSsmvRbsr4DgjK1h3xEIq/8/45IMns8tI+oZDx1SIGcqtqyNgIyA0+3n9zm5VuKqCkX68qzmakYJG00xDxTMPCOduYyD6Jnj+g3wEN+EjSSqpGOHReFsounJJgd0NWi/FaGaGVyfAOT1dfkywGM+s3ECz4N1wi9zLyhg9zyXKdMEbqriFSBKn+VcjHBs4QorFbD2OdpeixqMPY2dLN2etXbSDy3Tybts60LMpawbtZkonth1HBLg71A+0p/deEEFhbNz99unV78KsfxNTMxnOQn09eq1a+xPg2i8Z4EWF3Ay1iV2UIkr1O3Efl4rM446WqJVUvZgz0OBwzJaACLab98e5n4u71m1da5tGceKqpy+1SnuyXgGF2Bs8xobNnFrDK/4IPfSwskcX1lsCSCCe1IshYBfWTXE2tE6aMWzKqtK4JPslWHF+7MGzKnG9nDPAmuIZQUuLsaF5ax0HnMp2cRCznHM2qqAm87Hq6qMnh8fKCFkMP0VyqLXNvTMIFzPHEJkqRk7gRNpQri2YglyDjV/Sz5ZGyeDPllIkMbcuEujboz2sMQ4olTDpPgFJ3wPzv8docJsMidFRjREuUgjv1GsmV5Zfi4JgIIxUdC8kDh5NrdnkkRkRCI5TjS5Js3ck1Jc5nhV7jSUzh74osP8twMxq4dpM2YuYg8sm9HlejdKc7B5nalvDrzVdxClNK+JX8Ohq4Q7n1lhBCN0hrMJwoza45BRVj2aKmEYZjazULM0gBd5sZy1r8M9CqZZahNRuk5fWRvtFUBDxxhOXtRztLGpIJjktvdXKgbXI8QQqeaotvYAS+o/oxHa68G18L4kP0I4J4TNNDqurQNf6yTaY9dZdWpuj+BCexhKSZwOvn6HPqSMJQnqw2pamj9KaHHQrZy0StLKGs9d88oQAYkSWGkidVA6CxGxaKW7z18OPkGJfoZoSAa+tnGb92vvF78v2kpKShh71lzqV1Gp5HuqCqb62OCz1DfWreui9CjVLdad9zAl09VJCxA4aVHD/MnpOGTAaxI/VdJ3doykARaEqiG0KlSR9n75LJr2IdU0QKNKQS/W2VUUV5dLpcQW8Pqin93HXB9riTOjqlrHXYRxqralWtpgQ4qt63MSNTMPLH6A4XWl3DaCYJMElaTNjALUF+l1NGAklHZB5+AZcL0SqSFJ2mAIvO0UxhF6GM5Lkv4RTmgSy17psyvC70r3VsRXPJdSe0fOx8HK1LgeQSvRSTJDk7+xg/Q9klCrXzGzEbGJvAd/8+wrt869gTCbJkkvFDOsmNFpZBVb0WvgPmTLLy+jSOo9Njtf77PeT20xy6EKctQASW4teGFqJvutYgXqpVhbTS+PQa8G6d3j/Ler4WYtqOKy694lIdPpG5tFfVyp4GcdQK5G/VSrO5rA1RaDNjzP9tMW6NP3XvrTPVVkWv5FVS33LPIZnJMCJ7JZ6tVyoiHFVJRbs47rG2tjZ499BbXtapBrPT98On7x0T+Ov/nr/338r//Lvx0//IPvjA/+4P3xzXffHmdHz8c//uJX48P/+k/Gj//kz8eNe6/rrJLe6bqpYithoCodSljbD+idZTC95Py5Fo9iwRc3wVcyrfEAVvYbAMT0ZF8B/DBPmIQrgMwFku/nY+X6fGysXo0vPvvV+A9/9e/GR//3T8bHv/x0vP61r4+93Zvj5OR8vP7mW+M73/1gvPd774833vp/SHvTX83O67pz33muureqKFIjRYmSTIuUZNGmZFm2bFmOLEtWPCedTjpAOugpyIcGGuj+PwL0h8BJB2nY3Z3EDtJx4nm2ZM2WKIoU57EGVrHGO8+N31p7nfdQ7QZo9CWIqrr3vu97znOeZw9rr732W61ZMLtQM1Ivn9esQvv/idKtQJ9WBo8/5XtJrASAduCqvvqm+sfXxd9yb9rjHTAnttA56wSS70ngLdW0HkEU26JKq/QASEQctFNRwk6Fno9dCo07So4GmzL3bjLX0OM9vL/4ipgI2zFiRbq2Bi4yeoH3G/r5WkGZZE9A+zKCe57NlpgKGy7FbfVsupUiQlD25xMfzGfH3o+FSzRerPuFE7wSm/AspFnQzAn3Ak4qR6y3AYmek9pxSip4np06Kd3LnvGMJCw0URI1bZfYxQCfKmPEH/v72r/YyclYIKttExex7qmc0cPL/1wLn6FWjRZqC4CY0WCKvTrJGZIYlEG7d5O1jt/Kz213zehR7NhqwY45O7Fq4bbsB8WlqL22Lw67SIB0x5P8XQWK7pXk+jUuo2cV8npUmyNskt401sRFkh23ewgIMlgnj5Ve1O7pVg98t4cEdAjt3qrJruqlL5J7DGsJ+6zihURuDNoT22dEQuIqvpdZhbKrPcYLn8N1shc8s9l2STa027JUAFhYHFTtdQ/d8xgWUEBcz2huBg6f0jZcoGzPzRxTXfGNAf/i+wLCcI9iLp1WrW+s64ypsMH4NKjvTQUNw4o1yMQF/HHoodEPUHJ7bObd0CLTRSPu26AnOdZkX7OerD9aFT5vxwJ4onnB2ryxhPBot/a2b9XVyy/Xwe52TUHFU5KBitYJb1KnIB1Ts1IjO52aUUI4dQq634a6K4EOcm08lGmD9lN5ODaFzCMdbCzzYPJn+r648MzRgyLE73IYuPlxY3taDb3IDjadbLpipaShkaTQK71oB1pso9uTcRRBPUmosrH53IyO4CGIktj0qlQ0UCkC5gAAIABJREFU5CQ60eQeSO4yE0xSxq0W6MZdc4uDOCR58vHz1+vQpvDJXvczI7ZBE8fomiuaptJozIACR1dhUgGKDHwqI3wehkMIXM9eSVKYzZcG+QTl+X1VEZvCkwb1AfXvhG7MeU8CIiSkk6g0ExM8uY/PMvFCypquw+eqYZvvpXJC4jOqMsZxZ3SHZLO7p2zCJ3ffj6udpqpSaeCzPMLCNE0ZkjYS5to4WWR9qWLynKU428FdkrkEiUGMFFAxlBS6L/SCpv6w5qxtEjFTahyYDQgd9IPt7UFOfAAWmgpq6Xr3HSnoOW6KLYF8eg5adVOJeI8hCfKVSkocnxq4d92fyLqq8tpjAnJfOFfWQY4t41E64XVyNBnFEhsQx5JK2qTyMulTSGVHKDLJoxIUJ6ZOInHwNnBKqLunlOdAoMqexgiz1nxlDMCYchKWQc5YrjfXpeb47icUSNIDagE7ImKj85oG9zbMqmZF0bboqwNlr2GOXsawsK2SuHENAblCI3IF331s/C7XrvVWP8lkHElYADhHkrkADKlGGqVnALpnAo6TlSDL2h9JKnv2n6r1vW8chDAeaCKjrzPQgQd/p9Ia0S9VTfahc7aSbQS5SGS7ryfzmDxyx7L/7N30IbH2eX5Bu8MQ8BpYkY8LJ4hJQMLvBvnWjNuRjZadEf7bPU1jQ9t/5/XsHz5DdPCRSBLvq0pI+oI7UoqghCoFXf114OozoCrk3GwPLvaQ5NCuQ8dSHycMjBbEwiaIlt1rTgwsn3OwZyrcwYEoe2fXVmrj7FpdfOXF+le/+s/r2SefqP3tzXr4gw/Vu++7tw52t2rq9LimF1fqfR/8obr/wQ/XyYyrThYdsugKFFHH2VCIlxT8UiHZJgaQyfP9GBUHePJ5jG/TAOdeX5ILGBezs4AtBGsLYhKdkiieHNbp8b7+P9rfqmee/Fb9zm/9u7r44pO1eetOveNt99a5s+fr6Oik9qEbH57U+z/4oXrgoQ/Wffd/X80vr9bmzq7GXs0vAoJR4TBzw77GYiGuerjfKiBn6OeupDDeZqeFUHgm9IaZTslzh0GSCjz3rIC+e6KVdDJLttH+qIiyHlLfTMV+kWHhPvuR23cLCv1FrqywbwnaYAnwdwK2u+++WzZtoNjTNycBFQO1UkXHfvQM0lRBsJWcJb7Go6jwadES4D0FQLWKb+iynEven3u7evWqgnNAI4krMYpnNLdTe1I9plZfTEKeYJz3cF++eyWTAIn11GCIzjIVD1W4TBuPKIZ7NQHLaDFwYh76N4E7caN7ppsZETXt/qywIxLnsQ8UO7Q6KX+3fWStnHg78TCLyC0GnkVsyqPZCE48rEqvWaVRER3N8eP3JHy3fyCfxRfXgdYA68H+kF/MDL4uDLBGSZbkk6EsA3qNlPYH7Ywe+cH75ndj87h2FjO1C59vi5QFzMY/se7sa97fBRmzUAIwZ6aiQAVo5YcH2gfZL1LZb+qhKsfRlGjqJtc+rhAqPiZO6r5/VWKbMRMfHNvNPTi+RiTR6zUBLrZbbdr7BZAP8ZwkkGO/xWdybtUzqqpdWmdgmE16ivl+gFqd7VHskrl/EVfKcHsq8mqv6DYe/BVrIxt+cFA3rt8Qw2RjY93Mn9E4rVBmswcllNYzyLH5YqU0M5LPTXyKnQstWcAE895FJ3c7Bu8XoEO5zSHq6qaIChRYXKq1M2tDXPOGE8LdzRt16ZUXa39nq6ZPj+vMylItwc3FEWMIi4Sw5alpLz8xOjg/61ljOD8oo/4yysAGgp5yXE1JafTIxmKcENqJsikwYjLUPVDYDtLiBbyvKk0ddFqpzkqRCt8b1XDhw2G9KF7d+CwKiQIkl7/5zATSOA4nh65ESL2TfplWcRQa2mhHqA9B93kobOSbN2/pPUS7aLSHjcHv84B9nc7wUjAwZcOc/IwKCPfaYiv+XI+PGCEaen9TxoI0DPNhWs4ZR5KKZ5Ip0HGoIpFmT0XGNCropKmQGq0yJcv9GlTOlLz3WAacw+TLiS4BesZapFdTPXnqSXC/poxQG00HXD28nMpmy02zhqkyuRfNVQ3/774lnqeb3S3uE1oAzpD9kmqmhHt67k5mxlitqxPlFhrgufOV6p72UZqAc6OtMMtmkxpuK42J8tvBEe/j5x3VxCUlsqoUphm5ewqjQst95P6E2nYDt/p3mCvJ66Gg9Tqo2tZDcQdghQS8AYQ4sWGvjWWaW9CJW0qwC42VvRHQI2cmBlwIdSdlcfjj5xj6XxRQHdxb6Wssyy/0EGPZNIwkK3KoncjwM5xpnKXQxO6pHQaxdxIgGiTo3NaWKst5BsP8y1bXSjAUZ6jEp3sDREPsJm/OL2vAewptXGSmI5Uz+qQnM8dsqyYCE2OH4iDUCH6S6qxZqs+D7UBoa3PrdYFJUMLYjYAwPKMkf7v7e6rMitpJD2RXWVk71pHAVsnNmDY7jGGxpBzvH1GAULLzPHDig0oge75nEbKHrbjLwOoVMwVWlj23kCpin+3Q0wPSaX1UIehB3E1ni/1NH538SKvGKVhrxoJ+T2wJ+wfRYbpvCyfIF+dB4FgHOvrMTtYUsHZleAwEqKrR68AZw8EnQBCNuBNAnc1mKLiK6xmQBNB5v/GolwQA3mem1arHir4Yje2xAq+AIgKCDohZQyflKFpiU6xIKdDj9m0p9V04v163br5Wzz71ZP3B7/12zc2c1vve8646u7okiibiLcuLc/Wu73uo3n7/g3XX299Te8euOmneaqtw0qdnai7B17ICGVX793Z8r6fuG0bVdL7ZNWkZmFB66R9FKRllas4HMQC2fg6iq/5nsMXs9GnNTCE2c6euvPJUPfqNv6jNG6/Uwe5+rS6u1OLcAjyfeu3m7Xr50uVaObNe97z9nfWJn/xbdffb7pX4Df2ExwXTACZOKyfKnlqAQQrTGrviinb2Saq+BJLunTPIzJd73Qh6lyQgAhhMYJ6ROfKPTWOzj/ZIJInddDzDGUrCMVZNjKJpRJKIiZRoLi8pudDMMyqZi0t14QIJsVWIBcJkFJaE5cyMUoouVcemoQ8joCZ0vgT4Aev0HKm4D7MLJ4Ewftc2YqboB8O3SM2QMRxNNRRFuXvipH7ZqpJmgVjcZwCJG1jl/KlnF2p9B7Dxq/xbFa5es4ExpX5C2908G67N9i7iRq7mYa95XpyNjKRwddcV/GgDkEQqMmygNf5VszM7IWLvm35oRoRi09ZLEAjU7UmYAZJqsSvSFxxF81ZtVWWp++ewHVFWJUlULNCvyxg12V8peDvGU+LYQD//xvZw/xK3E5gcauOkYjwB2wGTDWimAi1mQ2j2zWRTlXF5aaCcOpZt4KHjAsW/vV+yBulP472T7KeVIjRKbDdJE7FY2G6KW5q26zjF8V9iB/llAEJmz3bBJXP22GO8BgpklGxz/VSy47/GY+XEYKFntOcaK87s8VipEEYPY8wccy+mK9GxbQFvsAXcM714PueTUUecXT9H2FPQohGLWx367CVkJIEYU5wTc/Jv/Kj2Ou5Y7+lWJoEIMPoYEdVnns8NqMQeieDd9yaEYtaojxZF2v32UcSf7gl+wwnhzp3r9cpLz9Xe9lZNnxwLhVxZXlIfodOrSUJ4iqAMM3sOj2t+1g9TVRklc55Jp/L1wVEdksAR0PViJNkaH8gMSUY6eEDSmpqUA53Axk2cRq2t4uMeD6Pi7qHhdxVUdSkZ44sR4nscUh4ih4BNwKgKD5zEMJseZ760s/4seKpVadiOk8eAsgl5gCAEJEQEvBoMD1qx7Pk4qQAZ3W4Vru6rEo97RDURbbYVRl0ZMb8+ohhJFjQrZXZOSEHoHdw7hyVl+RwMDgP3BlqQBnKlpxlY2aX5KBSFoqVkt4V9nBQ45nPy7SQ8UtBB7KP2JAeoHiD34vD7ocSxtgmaeH0QwBzgUAL4t5O+Rtka8Ql9Qvup0SyeI8gsSQMOI0G3ZLYz/DPze3q2G8YItTauOc3jMsKNLsSoxhEJUZX6lRt9+Wx+JxVTfh6EOgnhUBET0mlKqqilakRedY9tUxJZJxmCNprcO4EkCa4AiRFlQ+hXGxGeE/ss1ULtAdFSemi2HJ3FnwjkVbUS+mS6KQm4krge8JtZdpwR1oJ1SuIB0CMqaAsXhLrKtXJ9XIOEWHrIeBIu3wvz/0yPlrPp5FdJfwsdsJYIV/AZUizrvqsMk+fMEySzbtwnDojPlfpdCwVlb6uPTT0VpmWTgGuwe4QHWtUv+4NzwvNTf2NTVfj8jONQUNZDgjUvbwQaJLnQnoHW19UA1o1eSs5p7BPfS98E9ul1lexFz3k1im2kk31GBYfki1CBJJXXYWdC3xTK2D3C7E3bshbaoudEKsunWjfbHMZr3FEQjc0SqtnPhbXnmrlXJRLM0hyYENt6LQ6b9T+ztqrzswOlsEcqDMqiw9BkV9JC6U/SJspPB7tDhbwTPVWiWoU4Qbz3jAXBYKLIPnRFMNXb0EC5RlE2BSKeav3ShxSVuATfnDvOqQSfGAkwomFnkHQqkx4Yv68Akv7WobrdQUWqmU4mjFBrvZlxt7unWY7sZVBukhh8qejIdaqB2a6ETNX62XWJIvAstzbv1PXrr9XG+tm66/xGfeELf1rfeezRunXjan3gwQfqs5/9dL384rP19NNP1De/+dXaOHemfuwnP1Mb97yr5tfuqa19PPhUrS4zosb91dx70HCSgPWzZ2tvb0cCVFBUxexBIARaMbak94JGYfQczJkZ+t7c+0YyiJzM0SFUOAAsEkKYPVO1vDRXS/PTdXSwWfvbV2rr5it1svdanRwc1tbNO3W0iz+Yr4tXrtYTTz9TL126XFNzy/ULf+fv1QMfeLjWNs6rn3BzhySD3lE+z2eR6zJVkP0/qz0INbrbaVVxUCVudW3QMUglnOsOtY6zENVdzqbBAScj6YNyJcyV7NhoraeAUlPlxBZpcDXjKpJYAuBig0g8pZzb9jyS/fw7LSxhqMTv4k9FH496OrMMu2KYhNTjE2w7xMZp8QzuH+BJWgItUsPacX65z1TquadxJVE2vwxaeJSEh2yfP3/OINGJqxIZFZXKqUZ97e46IdSsvm5FoWLUonaO4ebkr+0XAZt2h8Hb2HOJ4bSWgWKkBlSpYmLPTa934pORAqnGp5cylM9UQ8V+CNjUM64FhDW1XD2x0XNoEItr5dmk6hQQSMwjFNbbb3N20urCvQVctGZFZhBmpqcrU8QAEsfCR4hyabq2E99lvU7tQ93Xr/sZklDHIalosi4a0dbPi5jYrQ4AlG5LUQtIr6Xse1Ncs58Tf3DPVtu2cIzZOSRAoaa6ygsQG7o/veM8X/YQtpr7lm3I6COJVBFzOK7w/iPu773UrBS/r+d0k2jJpraAWXxnQMvEykm01fLRe0zX0FRQbfyOeZ0juJo/AQib/t6/54KItUt4P3IFnw3Hk9E7UeyCUE6rFyeH4W2S56SaybNN4USK1aMxMPxdMUGrg1oPhRFHbuGS/gJ0c/W6d0X5eyqEBk4tEsR+EsDQbRECGd5QD+HRbu1u3axLLz9fu5t36uTooFYYSKl+mqoZ8TFm1T+YHkIol6pWTJmKYUNoRFqS6FEuO/VAUJJFD6ncGsQchspGI7rr6+vdVxHefAeMjaC4FG5nGUPO37mOwwgTtEiC1UXdtKqgsilGCfQ1p4T+t+ZnqyJihRwdGg2djextizUEYRoSqe4r4fsW0rG8tZSdegPLaPY4iSiXTvpm4Kn7sxQg9diFVOb0OS2NnZ+xCbH0E+qZpeaNrE8EUMJ19mebQpMDlc/UIW3n6eQy3GQjOFyTDLX6JWoYjB3Dakc4masTCpzRjQmtUMaheelZlyBH2QMxRhgeoUWjwatZ9wh9cD9KvHtt5QzbaBLIixqlwDY9p51Ud4UkPWjQnQEyokzmBmcqxRajMD8c9Tn3Y+m5tMTxOGGT4xnNfLM4khUbJfDRAEb2rdChpl/FWPKz9CtwD97TVr4jcTyzZgUr9mmqWRkjAegQClE461J97Cpj1ENzdjDsmdMTuiLXEaqqrr2pupHsV7DdsuLeM/SUea3cX9OiAp14DqhsV9VklBsUkoJuC7CoX6v7xmTERpU5JQPdsxXgIhUg8+5nFFQLkdageqOdEVrh5wJLdq2UhpNf39hQAMmeFs8eoZ9OnHheqVzGZiQhCnLOPQ+iMi3xrWtTBb8psy2HneSPvUFwlGcn6eke5stz4/tc66pmlvq85lzgyKNaJ/EZ6KQNZhEg8W/2ZCpPskWqRDP36Yz2DFUf3o89keHPOetDhVAS+o0UayyBQT0F3JGQ7xlnORMZZi9Qo4c/4+QyPiIz3UQBR5ihezC59wBPZmykCmOwj+DYw8hd346y61DVV39jWghMM0svluYWpponOX+EUADYnDiH6aFnNaoest+TBEjMZXdv6PsY26gEF+M/B0ZHA2YBFZKIco9K5Amee3QHe5XEIGqnEgDBrhNYaOYaCt8WGpO6oUYUQZdHpW+r/u2/+XUJs6ytLdX997+zPvihB+vSxZfq+s2rtbAwU+++/5318A//eM0u31UHtVLXb+/RxFnrZ85KPZwzGIVBDWrXqASPW5rGF6Cge3xYu9s7taCEcFZ1P10wqn27O7W5ebtee+1abW7dkX2/++431333vbsO9o9r7wABNBJCkrfpWpyHXkqbyV4d7rxat197vm68+nRdv/xqTR0e1+n+Ye3u7NUWCTPA3t5B7Z/O1OLaRr3zvd9fDz/ysVpaPVvoGOztOzhOVdCD4F01HkQ4dDasH5CeWfdCW67dgSJ31H2hGd3StMhJNaHHh4yqTFqGFgDR3u0WA/5Ir6KZCmbEpJ8wICiVYYFSxDLdz56AGdvKXhH7oPUVJvuv+8w6xkgVTlWHpsop2UPlfc+JG+dOQPjiomiqW1umA8s+T01LcRcwQMlOi1c46J0AuQb3m4nTs1nTNhG2FjZN+7ZbJLgPURRbjCf2O0BQEoUkrLI3ijewOWEQ2R7Zlzg+gTGDOrWSkFaXZO1kzxr8HPz54YFiUgGWPUbL+gnuv+I9DLQadCaAjs2mYs57uoJmP6QYsQWi8FNU7FXFXDKQJMEdgDyNkXIbgWxn+zDHiW6X4r2yFtgB7JlEa5qSrDXoWJTXkxCG0eJWJSfZStRH7SYqXPQ1kAyynhmXBNjBz9lbabkQOy1ics0wCuigeH1zU+BolDdZS8/A3RYQi08HaAkgTvIm9tnACDvxzN7Fhdf1hkdwjHXjZ1wX+zUVWtZQcUjfi5O+GflN9TAKFDYgwv2FZWcGitlYqo42s0oV6W7ZMiuPPnjvrZznVFvH37PJMwCLH1WcRG/0iP5qBptZXPp5+7SAx4r/2GOHBq6jtWGAx5oijrNdgFKBq8dZ8dnE0/w8wEbWNjT5MWVU1foTn1co8CkaJOZ9Ywnh8V7tbTGY/sXaISE82KtFONI4AS0+6MasFEZRGqWxmw2/t9POFvUmDYZFktgzRSzxe1xHZKgE6JJuX9RhvnnrVh8IV/pSPoaygoEyb9+PwjKsriApeZOykg0An8dr6V+Qg0ujsqifVulSENYZfw6kB5Qb7UhlZVAVlAKfk7RUe1KdSsAY9CP9OH57JwHug0QR0f1iHm1hFAJHEF6xefQWozEdxCX/bKgYo6BZfEI2HO8F3SQN0QRQDqJ80OXg9ftOjDRPZyQII0SUHgMF4sdS7XRDdit1jaqFEaOxaI5lu3MghgPcTjY/i4BMjFNUvBz4NQKp2Udu6sYZaHPPWHkvHPDMdOI5UfGjTE6Ar4Zf9ZC5kosBICjlSxz+PvgD4tWU23FSgeGV02O23KgaE+SYiolQ/VZBFdraiab2axslJdutDBjDYtRzwSpvXBPVNBJkJU+enyY6ZDdgq8Jwelrnzm3IeQGajEED3gOwJIlyUFLNqOoqs/tMQBKRkMcoRHjERnSS2E/GUbBflHy0I+B5Jal31dLN7DKm2hMTBTAn5ea96z671yrKVhF0iQoh1xYBFBB7GfMWi3I136i2aRSmhecZAHiE4uiKsIMpjCnrIrWypummj5JgwXS7/Vb1vKV9wu9jU7AXt2/f0meJSt4S0VFzleBRz5/E6XGO5Vg1vNYqvtx36FLjCrIcQQ+oNfo6O6jK8jM+cyzswvfYa4wdIZAKC4HvB4AQ4h+eeXM2+LmTLfaTx3sMIM3xse4Vpy7BiO6zzqgXI+KKbAcKXMaKBNCIY8TWO5l1QJpzjH33CBKLCDnBwE5bbZXP5X8FTS3lHdvJ+7EOg8BAVxp4flBu1IeJ3RSl0wGuUH3Zfo9GQMXaIj22BwEyuC32cZLpnNt8ZvwNH6AEERoUtJ6uFivQPqCfCgSZuVmT0SlOygGL2r/s+2xkzWSjoVe2uA3XzuenD31sL/ge10IyrwS1A1VVE5o2q6QAMJNq+NJiXbl0sZ5+6rH6g9//T/X880/WW996d12460KdO3+url27qr7Ahz70wfrABz9Q7//AD9ZRLdbm3mnduOUh2VQdee6cbVFsERfZYowPgfKR9wIAD6NGSNz3dqUnsMRw7x3Gl+zUyfF+HR8iPrVfzzz7bF2+/KqStPc+8ED9yCd+vPYP6VeaqoMjgnRAZYAjzhBgzVSdHNysW9dfqpeef6xeeurJmuO+d3br1o0bNU3VdX2jpucXanPvuB594qlaO3d3fewTn6z3PfBQveXt99XN25t6JlG1BQDSXLemnCWB4vmpjxNa3hQ9ae7n5+dhKMiHaWauxxeo+tZ+UdX5nl2nmZfEBN0vxplwItoCMO3D0/9ktW0HiOxbrgE6MHZVfUfN+FEFrkdcmCKGiuWazkyS1zAcQv1MLBCBnPibUOxSseDeEqhzT8QMEZJxNXVOn0MwTc9RzkdAugC/AXgjciLBpm4XCRDDOVH18bTEikowzGcooel2gCTFnOHEWEnM1e3QNO3BVzeFMr3sgHjXrl0z+6dHWEh3YGlxoEJ7DI3FTcwkstJmGBcBpVHhTAzJs6ZCzJ7ibIthQ3EjcxlF+TbNGFuGuBrnTRTgpeVmH7i6E9AyTDDeR8BvV37Mkpu0TEmFlvPVglJ+9lbLVwzV154YLcBqAH3sH9fB7yoJDJDXYAcVOB4McUUS3uwhPptnAmuB8y8m2bLZIvgW7DeV5fEIL8BqkkT2J8+OtSKB5nXeY9uDLWYtUtGW8FGDYqGkhlUWgTuMU+Jqv7/BDrc0GTwVUNk+id/dOLdhARd0IboQw/2xPuxt1iMKsTxfiSECFmXMU7f2qPDQfZfKFXo+NO/J5/L+Fldy8jo+hyRzAT+cD0zymvzdonxOKsNeY/8BSNsvIL5lQMFUYms4mMZv5WBsnWjp3Z+Z9SE+5ppSITQbxXFnACvlVW+oQqiE8KYSwr0tVwiXF9w3gHoXtm4KA9djJ0gI3QBtqVUWT31BrbgERzSGFtoJwjIqezI7Z3NTmyYPzw/GyKQRG8tBJ/nxYlpEJe0prhhlYCq0IM/9GZQ6m9YnZdOD/e7FaGEPBY4uactYgXt2s6kTiAhjGBlPggY6jZNXYIVaVc/8cbm++2I6GQyljYfB56TaxsFxkmHUUSIhPf+ItRuQix7LIK69UDs7Kw5pkH1mK/HQ+beTW/ew8ZmgN+ysJM0cAhDdKFY60Jw1ZQmj1xSKDOHMhg3Kp3mPra4YZN3PYDLHBqM0VJGEilkYxIMxoex4luK4QgiSpMb2po1ZNML9frrWTm5I9ghuE2TncGbmDc/vnnvu8dw5BeL8b1qIAulGfdNjFOoWwd0ZEPNRQhMl0RzYAdHsqnScZAxOEiWuJcNgFbD2HB/uBeSRa0kCJVqfaK423ryWQ8/+CDVPVQfJ0JuDTv8Ye4d1z1y1VDETuMfwRLhGZzCoa9NQBdZIoAcFUVdBo3SavZQKVgKroEuceRwB6+m5N65KD0loS0trTpPENk6FMAr4aHonxsy9gp5XFcRS4ieqSno9cF44bCVoTb2JM4hqK98/083l3CsBV5IG1orPcjKzr/7ejDGIOq6cWvj9XY2Ks+DMOpCzSh2fSUIuirp62VzZktAAFT7NkTxbG71PldhJRXhUXe6eXK51oHpJPdMKyGI1CCV1RT59cvyZSr8CqxZp4dyC1LPvJaYlqj7ULguQEFiCzko8pvcv32f9U/mUymgLqaSKGXEDMQ/EGrBKoM5SJ6/+PlUa25/0YKS3S7TinZ2hCqtAq5VO01ed98t+UyVA4hxOIlQ16OCJ+2fvq/LS6papwvM7cYxS7evEUUAk4lotGw+i72b9CU0qgYF6f9RTZnYHTpR1VaDbDfysHVVXnVEAEPZHI/2ya52Ish6hXEvRssEQ+wGrBHN2OCfat61QRxAAYCTbMY/IiQVQ5kCkjw7F3vnCn/xJ/f7v/8c6d455gNivlTo8JtjbrdubOxrV8PFPfLIe+tCH613v/r46OMb2A0Ag1uRgCL8NvVf+utV7o04pcSQSOHr6CGSr6vyZ1Vqem61nvvudun71lZo62a311flaW1uvJ598tp5/7qV65cqr9eCHP1x/+5d/uQ7RDziBKUQQjfIgQAUV6qnaOEs7A9WY1+r5Zx+r5x9/rA5uXq+9G6/V7es3auNNd9W73vveWlhZqZtb+/W7f/Sn9dqt7Tp391vq8z//K/WpT3+ubt3e6rliPYewRaeociaYZA+nh1aS7TyDeY8tYM0FNA/jFRjldKjzl9ltkuJve8IDS2+gEpVWFE7biObg8l7dbyfKYKvixl9zVqPUS0LhAdVtR1obwfiM+8YCRsvfdqUj9jeVKvYgPhVb7Ht1+8gACCOK0jQzCakhNHFk9UmNqmj1Y8VyPbiaz424kxLi9sPsS+yJ1rcp+K52OWmRX+r4SMBw/x/bnSHmvEYz+drPJ9lJPEaMKJB+1IcY0R/OBfaYXs8x6MzP8Z3Eepxj9rID4YkqsmNIq6A6zjPAnh5lJdudbPCdOWdmAAAgAElEQVRDnf1pg0FSBZ33zDqCamjifA5zjRWkQzVvARmxI0YaCWwE1itKl0kkEotgixPYCuxqMcBUkMPOiEo4Z9YJpVX6DWa4nYBnnfYovm9VWZTgbdMy9zrVNPYar+Eeb92+PdA4uRcAVe5NcwiZCS1GhXsYDWDbhkZllj1IPEmyTnw/6bOkr5B2iX2xcyKy6Lh6rmf5+XlldqWBD8/uznkIIMN1sAcGIb2T03rzm9+sggExsSrA8ksT9U37L89MxatSERftWzOaad9xRdOAolvOeN5J3FnL6FPodahZN006YDrGX+0q02458bm15ocLRQBD9Ai7SqtREIMOCArE3n/y890qohaXM2sag0L7RuZdcg4FliNe2TR+aWZ0viMtiFYcZZ/y3AMA/Y0SwisXX6zdrc06VUI4rwoh8wjBUJMQMpheCaE+0BQ73XAbACcFriKpKgHdoPsV2E4REHGV8LArKZaRVs9RqlDN302QOxGT6f410fGM+oiq2YFNxFMU0PWgVIlbtKFJYIVEdt5bD4akBxrJ9ASh4MDJQHa/TZwNnzUWH8jDNy7g91VVJTObGhUBQQHNGmgRrQrEhkvj+ViSl3sL9cDzwqzSxaZz83nTMrtULa5wlOpG0s1B9NO/E8PtuXeTMQD6vH5P7tnBqak5fAWx5PfCiTc1xmuWKosPhGdEBWXhvq1AZrqGnkM7FqGknXAGXQkayrXyWlCUIGM8d4w/gVTEWy5cuDBILNtRRfbbjcyhwKj/D+csARvzyE3BcOKuWZndixq08nsTLj1iITnuXSHQdeXFTfeRqBf6Oj/nOWsRCmjqkWkkpu2Q/NDUH258DAbPOkZJI13asKTymQTR4ILXldfy3oMRaxoyz0tV55PjFlyYzP9L1SbgR4JqVxlNtwuoofVuhcmgkqEuKdFEhAkKZid4quxofIrFZMzb93zLBBMEAaJ7NV1SSdguPYEtWDX0bbqXL3tcvXAgo10dFQ0HcYGuYqVipCo48xAbcRSFpWdaSTSre1RwdFxj5hdmndOHqySw1f5C37Dy3L4+kwQW+kzEd9z/6P617LHs80mybWaDAZbJMOicA7ELuic7ny+a0O6eknPNteyxHO5tdQJMoiKQqEdE6Nl2g38+O4mixblgMZjKmiBUfZPqaZiajDHhe23rXa0zsDbs0+7ZiG2NMm6o5VJmW1mRLUhvkvavKIBWcI2wj+ldDrDyOcOg5e7v1np2vybPVKMaWv47fYGhodOfJ5pwj2iRInSDIkoCW1goDt29sU581XPT1WTeV1Tu0azHoLP8TAk6o1N6tEoqKurXa5oVZ5sgVoqxPeOVNeT+0ssb1srszHQdbG3XtUsX66tf/Mv60pf+oO6//+56y1tIThfq9uZeXbl6s7Z3j2tp7Xx94ic/U+9670O1sWHlzsN9AwwakUNCqIDKY09EEe015J6k0sq9Tc2IEUQcsL68WDPHh/XlP//junbp2dpYnam71udrbeVcPf740/X885fqxuZ2PfTID9XnfuWX6wA7f4Ly4kwdHEGx7uHNUrMm6QIEOapXX325rj73VF197um6/sKzde3KxVo5c6be9s57a/ns2To4mVaF8IWLr9a1m1v1sz/3K/W5v/1Ltbh8RgbYA7PdR60YpPeeAM4WgcJ+AZKwRwl0E0SH5ismQ/drC/gcibdkH3CeNb+u+7Qn5wOWiisYYx+hvuIRFTX+V3aiqcn27RayEBDS8+dCbczoFSldAgS2oBGz5Exn9xDr0JyT3BG8q4++A17OjQLRXYsVsR6A2ZzrzGF0nGZxi6HnkLE8UV0Vm8Y9lVxvKJFmbWVW9dyQpI1bNXSWe8TFWOQlTIMwpGIfuT49D32O+0NTaeW9uE4Afa+wvzSrtZNF4oJUeVJd43dE5RULyUCA40ADYwKreyYifof/5Ud7RIvOpFRoPUqH5At7EPZDNDTwaS6SmI5NPCvWTvud7B/9rHvxEsep+NDiJ7kXnnOABa4xfXpmybTwy6EFriJkorndrZ5KQpj+foGQPV4sMQkL4s86EHCbPStwQWwxn50A6y4cUEXs6lsn9aIeLy+L4XL9tesaAZVKJPsSqjJrBaifvvbEOtFhkA3vGD5xJwmhz4uFjxLfRm8iccWb7nqT8gjYh2Hzcf1JrrkvUW4bZU3FkecjGmeedzPY4tdi8wMQjgsWHv/mGboDANAU1PiSADxJCOMPMt7DQIHzHvvu46HCzH1w/awrBa+0GGGzseEZsaU4e8aaAFBFZfeUENqvSKFaQkjdw/o3qRB+b0JI3wDOkElF9BCSDKqPsIfDksnykDiQmY8mTuzCkoJCLjaNwjghBSmqcs3VxUuXBsOV4Ce9Jk4KHaSLL4uYRs+rsry74fMcOJX1mx6Z4fX8XL2MjR5ngwq5gg7DQVJ53cipaUDQPEYqo3LelG3dRBqnHzTadIs5GVrey/KwrRaqwGmuzq6fVUCoHqYuew+WrA+cEHklo04m5SxAOHvWCr+fSlsMvcrdo4HJ6Q2KAmccCtckxIu+BObAULGiWrjPvCsrs6ls39RcaJzca5DzJpY1+unALdfHGpu/TUAPqmxeuxrUI9rR709Szs8GGkwPtVVVimSvk+gYnyRoBPnppVMlpRH/NM7HAGD4xOFv0Y847Ui9G8VbGaphouV132YqCF7T0WygVlOdfN+GeHzg+Ex48AkKkqTyp5EmU6WjFJYgA8MYSefQYNL3OVaj49lztjTLsasNg6Fv3n0a8blnV9g9QkMGpqtPqs4seVwDCajQMs0Zc1AfIZ04DhxrRIyC8iqo74SX9U8lI1L/oesmeVWS0yI7rIeUfFGxa8rGZB6cqSB61q30OiRH6tVxspRkV7SSngUm2mHPzIsdSWVVSoOt66tAphHtJBduzqfvw6NIMmuQz+J3vTcXLU8u2qzfjD0CSkfVVsli08riAFI9xPap56GDFl6ecSSppMmuRHUt1JUGYJyEeyA41Yrz589LZZJniIMFjWUfISRgW2l6vebdtXT72O5ljyZ4lcBTC6Sw7urn6KqRxIF2to3mZ+Ziq3EmiFXyrAHY7tNKL5/sY0tok4wFuWff8Qx5HcmzZkF20DmmZnEvPAuClOG9muKeinT2U4I/U7eWBKyA3KfKqXNGvxHzMkeiITyTVBxNK2MOnAVqVO3f37eIgoSRFnWPAr56dirPRMPiqQz0HuL+2CO8l4LM6WmPcFEPtoNFjappKrB6L5tqHXulnzUVWz6h+5C3blyvl559pi69+EK9euW5uusuhJfov2WEwV5dvHyj9g6mavnshfrRn/h0XXjzvXV4YKETBdWS0F9UnypCb1yHRWK6ItX3t0tyun9Ye4ecq8VaX1uuhemT2rtzo373t36zrl9+rt5z3911bhX65HJ961tP1sWLN2p+5Uw99JFH6ic/9zO1NwWwxhmarsNjq0gLaBBYsVcLC1N1/sLZOjzcqb0br9Z3v/qleu7Rb9SLzz1dB/TKrC7X2XPnavnsuZpZWKnnX75cf/Glr9fHPv7J+tRP/2w9+IEPqxJ/89bNpkgZpMge4OymBzj+hrN+7tw57/cWDMoeCP1Qo2qkOcDcuslM0gB3SvJfB5h0Mtn9RI6FTBNN8B87kn8HfBb7oEFNvqd2klZlBujRHmQMxPKSrpvf4fpQXOT7JGUZ3xKbryqQ1H539Zyx99gDAmvsRe43QbnupXv1lcS0aI323TCH0IlneipzbwOgdXwyDOJO9SvVTWIiUXl7oHlA5LEoRoZqx2Ym8JXKbvfnOSawHQ3zR2wpeqfV0uGYJEIbVIuiRq2qidpSHGxH8INnSasMryfOAiTEVlHdun3rlvxLkncJri044SAhUu/vlEH/8UgRrlMD3pu+DvCV0R/pT5NPbpEu1oHnma8khVHJjBJ8EpvEfqE9656hpu/tt5CRizDp+09yTywd+xPbwl7S/XVlKX2I8Q1OymAH2ve6p9z9ivJnJCYabeICReKrgG7YQSm3Lsxr3QBOibPYk/YzBssHbQzNQ/V5kq9uvZCoGvOZAW64Jl4bKjY+kf2TynEo9wJmWwU+Qk2JKxLzeH9Yj0AAABXkBtEDRg6xiNRAJ3NBx9fKMwmoa3DK1ecAH4khsYUEEdwj+88aBlSj3S85BmDFPOze5oCm8g9dLAPA4ouY2H2i1v1I0Ys4P+I9ptke/80oo/+vhFBzCFEnE/+hamauamZe6KFL7S0IQPWoB+46c/XgZ/WzNP9WQQHD4nsI/DYzOMJb78A8/WPfSzngYY0THPey0BC9rIVPpdJIW0YTOEuW4imBrBCY9B7C0W7RhObtu2m5hTNEG+3Epxc4zjkH2uVmq1/6oZtCGbTSG9kKZryXD9xELEebohuUhWS14w+NlPVUQtgy+ATdrBdrG1oLmyGoTcZ4OKBwD2Vm4IgyI8XPVphqaWUMqIwQM3PU3Luo8n4qN6HqDuhnILmuWuSwZm1S1s+6gORl4GYcSdCUGEFei0NWT2o3wqdfLwcqFT87NMtKB8lNZSLyzaEJJagfi9PIkPVBVR9kV5gRJJIITsuW8x5CdfsZjas5vCjN4zKOLUSS6kIEJSyA4Wcx7NNWhsIYCIDo0RHcQ1AqrlHV5Z5JB5VJwX2PXohhYD+vr58V0qhnH1GlIGlNJeBaE8SMZxopeRG9AUdpKpmooyTEQh9tQERL6kqve1zslN0LYuQ0Qizccyh+oog3GMA+UfVODeH+rCQnmZUXNTPWGschNVAliHb4QSWz14xUu3E/vbLu6zPtg8CeJOp1BhlahgQ7bNiFyPZMwQjv8EzSlC57ooTWld8AAarkqAfGQJGnyUyCRSXbGGrR4Q3yhCYeZxpHGhQ6KKSrC/7yK119x85gH9NvyX6XmmsDDsMLtG/tPFN5F2jS1xS2RGyHAuTu28wwXZghUexlPTJQWNXHprBzvxESwyFp3leEEoIgD2NrTI9WUt3BhKi5sBBGc8SCrE6c55FBlaFH7HRQSBYjoSvD2HcnPAumADXFV0FuMzwILlNNdH+7wS2hwTjUpiazL0iWosYYhohsUastYjcl0d8KlWGfhBXCdSWAcTJ4qoQl7IP8nhQB1R9v8MFJg2l4/A7Bk873wX5dfunF+tqXvqBBDutn5+rK5Wfr9u1LCgL2D6ZrZ79qc/uols9cqJ/5/C/WO979fTU1ZbXBk64mJSHk/TVPrBVhPRd3lPBSVTw6VYvImZWFunX15br80jP15GNfq+3bV+qujcVaWUAoYbmee+7Veu3abtXcYj38oz9Sn/87v1Tbsg/4T+5H0cNQgUaIZmbmtC5cWC/a62cPduqlJ75dz3/7m/XYt75et7c2a2puujbuulBr6xdqdnGlLl+9UY9+56l669vfXQ88+HB98ic/XW97+9sVTJt23wIzUuKDjml7MwYf/7qEkOuSGjh2uKvc7B/2ePpJ7YMsPpMAcFwhVLWsAd2IRfAs2RsGdCbPNkG46GMBY5oWFw0AiUz1/uJ8c11QFMeAVkC5tNZMAlD3NpmB1HM720bpmTctlDWagMCStRmYPAG0uXbHEU5usV+ciVAEAyBy7m3D2WtmZ5AEyGb1fMa8f+KzJC2qgnS/nsD2QQCQczmlhMMjErgf29SAekkIzcJwEBzmVZgrqdSpH36g7qPmO1KObfq/q0amSAos6QSZ73MN3C9tB1wzCWd6BTnDQywI4NPzr5MkJX4L2Cu6b/t/3fPBoVsvpqYFECh+6zaeUE0V0/bQ+BQjVLzovsZxDGq6INRpWhWixm8/ZZ9t4CSAoSpLPZNRAmUz3UJEZfDg0IyNbo/gPT3OxQlhCiK5JvZVig2yq524UNUGLBPwMhqTNI4FEzex9wP+hnGWteH6XUV13CG1Z6YHLC1qffD3aZWS/W1BxswbVdLX/bp8Rijk+HfF4C38Ej+k/drrniQr1zz0CIuV5wQ2z8/Mu1Zxz8gqiQzaLycWVnW4e8ytDmwKL9eW1g7Ffx3/4DN5rUT5VEW3YFESwowECfWZ56r4m57oHnn2/4syukBwRBUBY8hA+unJYHoSDtEK1bsSo0iwt1KzM7yOgbQtrtCHXQFjq7txIxjzcMstJuD+DFWueiNKiKJ7BDAyKdtLynoZ6hHBiBGkKBBFyEG9Jsi0hhseeoEG2HtBEzxFlMYH1/8nGKO6aXqNG3z5k0MFmsT1G2mmZ8nGQXRZUUEsbsAGsyEwB9sP1f0OrOGQgHRFVaIZ9DQ0rSMBgnrxCER7KGrQ5ZS2bRjtCKQstuR5M3IwMr4IYzASw84qM5eiFKXyNNSSbqQO3VMuo2evpN9zQEdSsS0HoOP7lQNpEYg0RQlFbWpYmuid8DPKgEGbrdDZojgkv0Fmk5jxDOIEpSR7eKBnwfqC9Enxc84UUAXW6sUjiGNUgSk+ILIEi7xGTbs7vlbWIL2V/G4oDUnKgk7xZ6i3vL+QzaPDoWqdyg+7KAd5oCD19SvpTGOsEghXWjGemq3WlWHWSbMtQW1RN7sDp3xLfZPQMPI801fB72HI08xt1UTz8YP4KWjRsGmPncg1yln+NYO2B2EmBAKY87WNQILHURCwRLCBICBqZnE+Sj468Odc4GCzT4LOI+nM3mM9oNKdP3dePS/pMw3qqmtryWdRxHq/pIrI/SXZCUWL+7bBNz8/AId6zXrmKQqM7C/3VXnmI+uuPdfPiMCHtUpVOn0DA2reAiD8nPWCmhWb4UqRG8/jGNW30AlB9oHWaVQlFVjS/QX6HFUB3XZCMhV120Htt5Nd9nKCtomN7RmQwww1Jx/YCN5LQ+5bRl2jPACgmlUQgCWOSv2YgFOyM4vD6JcwCrz/XYFI/4UTPQdjAg6bCRLV14A7ObNy2m0fub805XPNfE4qIwQFPKMk9wpOW5TB/SSIhUAZdCVVvdmjanT2sSsFXdFsRkrAqSx6gvxUemX7O9AxHc0CYgpcexRBqqISZZKIlyv0nDlVfgYFOYvRQO/DBpw9c1Zna/P2rXryO4/W7//n36p3veNt9UM/+P762lf+tJ555tsKQk5OF2tqZqX2D2fq7IV7lBDee//3iTVzArCTPsaFBa1B1pLPzbORPxQCyHz5marpOQO/J/v11He+Vk8//vU63LledbxdC3NHNT8NmLhcly5u1e1bJ3U6s1gf+Ykfq1/6B/9FbR4gOAOQJW9pe98+5+bNG3RV1frGmVpZWajVmdO6+OTj9dxjf1Xf+OqX6sbtG3UyXbW2fqZWzmzU3OJqbe0e1OVXb1bNLNXG+TfXZz/38/We977XIIOAsMm8ubHgmXvJ3TrAWcBWBqwc+4YkcOmPY314H/cMG2DO+nxvhVBJfsSOWv3T7CbHCviXzGKdCLRZ9VqzV1s13X2DBgWi/ooABVEkCRYBZ6jR8RuuqFhfwRL4MICcwKXHKgAp7w1NGNskrQXG3jQzCBtEgupxKmaixCckNuHMMIeNa8MmEasRbHL9oYiqqoZ4T4/RSmKdOEV+exhxUAKfBewvL7ly28AUe5AznLOvqodE5Axgcp0KnGetNCmwv2MqV0SsVcBzUUVqZUVAkXuzAe5smwzeu4IpH9HMEGxhWojERJNdXNR4Kuj4AJassXtLCf7RCTCrQCJqGgwEY4q+eJ9vro99ljghflh2egkGwszQp6176R5TAaDdn6rzyrDxFgWUkA7tSDBUujcZmzoG+wReaqSNizYRhxkSQvXVem6kxw650OE+dSdKPh9UHyd9sB79Y+AjvaxKZLvfTq9pbQhVrcWYMoOMtVZcKnXtCU2ba6BqxvVy9qB4m31mVWP2R1hJorp2kST3l3gzoFDajtifZr64nSbiQAF02SsCcE7MRDQDxol5/DfrLvZS75X0wPI78WmqDp+WxvcIWJ6alohM+lDttyftI1EP9bxUx71JCFkLsW7QIRDDY3qISzPWLxRwrkGiMqcejyPF8d5zc/PWVtGYpb9JhXAfUZnv6SFEaVQKo9wIgQvzB6dmCrw+lR0/FCvgsBnFWZ6e9eD65tJrdTGO4v3vFkOVY1i10KC1RzhIl5LV8KuA1g27UCOMDtmA+gC7JB1BENM9aNi3+mQUwfg7PYyptHDQrIToTS6utBy1aVZG9EyjTGPpEEyrV9I9LiTEg2hC89AxkjJG2TzQh+iZQgCnAyMbOx+uVIVSbTB6gSFDwMboDBsoA0uDsA2VxpZk1w0IEnFfG4YvNCg2C2uN0IwdJ8jbotYnMx3d+BrjOJmblQPFQUkSliZsISf9XDUuYGdnaCT2gaLyN6FwxhkOio48l8NGy7ovMsjZUP4/8tyczIIh+OEQYZTz/ulNFLLb6pXqe5txQCz0vufSqP8NOgcCRhpebyrInTubpnr0jCmqUxnEGkRSwUIfqhjJ9HOyH6HvQUnLuuOEEhiGcqR92QbWFS4H5DEymR14585tGUbOCmvBezJ2gvfh+3wW/5+/cF50IgJHGyYMGmpxprXm/NAwjqBGziwJGcEoa0Dgyb2lYsV7SC2rk3SeEUkZ16DqVFelB8otfUEtaCSQR3LHNDFPqtSmG/mM4cDSj+P5iiQV0HFu69p5rrwfyKuC+hHIwf0rGdYQ+qVaXV2TkWQBHUgzQN5VqPR2pnKHnXIi6Zl67AvWhLVShaRtVeh+SlJaaVSGlD6iTsqD8hKQJXBI9VDoYs5LV5WSZLtHx/1GBq+s2OkxCXa82FJEiHQPjZ7z9yRL7JfcR/aGXtdzlwxEubIZmuMYiHCVzJU2UQn7c1UFgF7fAWjOd0CKCORkT/MnX6zX2fV1JTmcIc4Oe4lrpBFegFlL0TNTL8FAKs9U/yQm1FVQibQ03ZX7UjBGwil5debxber84meCxIIMQ3UnGNG+Zn5VU56GqqX61yzKJbvTIktx+FKtjAJkJ7JSMe7AMglkKjncf8SggpZzFln3qLsFwHIvCNVAC+VAScOWWQzIgKUSgmkCCCiBFiPi/fi8p596sr7yxT+r//QffqN+5CMP19/55c/X0089WhdfeVaqkTt7U7W7P133vvOBuu+9D9T7HvyQ6JY8s9nurTtGC0BK0a4I4GOwf3wJgEL1GntLr9LSSm2cv6tu3tqsp574Zn3jy39cTz/+1XrHWzZq48x8TddeLcxBqTtbL76IbSlVJh/5xMfrZ3/p5+v2HgEgiQV7EV9qVVaevdSujw5qbp5eGBLCqm/95V/UE1//cj393e/U/tFeLa0u1u7BXh2fTtfq2Y1aXluvldVztbVzXCc1Xz/8sU8oIVxDUEo9ahaAUpDZg74jlpVkhHOK3YvgmICjDtASaA9VoQbm1HeWM9pg8PcmhI5fLGo0CZ6bNtrVBQe1UwLxXL2GjWJVbycWk1EF7Deohtgv21if9/hfgju1wzSQE/9hMaa5bnuxsmkCXdYCu5MzYhaEKWrpk5d/a6G7AQAeqlKTyrXtleOjVCT4u6ta7tdXKNLXHL80EaWaKtTkOYuoVwb4VKUXlVv1PtKKg6Chk+YheZKKpgVFhsSuPF9W82ib/idV4L7/C+fP15vuvruptDvyqbGtBNHEFlTLVVELqwZaO2JcgMVKyl0E4HqwCWq9oJWje1NVqWsmQOyJYzH3iCquafVanqn2QAfsXHuAKnrvAi5kNrdnbY80HLjOclKB33eS3KDeCTMyrcfA9yK6Z59j/Y4Mbv/rKKPYTtmH1jyYCCz681JBm4DYPYea3R316e6dDTslxQz+FAupq834K7MgLI7C/sUOXb9+Y2gL8tgkV57lw3pUiPeUiyycd/kbcgsEW5qVNyhrdn+xE//JODVV6loFXgrhDSgI6O55h2GoJXZ3Mk7chAjM6xmE2o+aH2nxNCV/J/az/C6xFp8TGjDroLnAEj4iYXeOpHVGyZzZ3x0vhSmU88z94n6zt7g3npsAJliYPa0g64LtF2DAp7yxHsL92t+6UZdeeaEOUaSZrlqYna45BRU8bBAV6sTzoo0ea96OF3evaZNIj1uhb6GmGWKvOSwubcro9Ey0rZ1tO6CWSFezdC9mkr/MnFEJu1EFDx3tmVidjPCAogoUjruRNJdSha40DW4cyHjwpxu5NbtPBnlCEzUVwwaWe0xAJYfRVDgFFn3vvB8bSvLG3fMlFFtCEyuuflGBaifgmSwW9+A9cy2pihoBME2N9wnHOYilErEk2z0nJfwyG0qjXyrZ92ycIFP8LI6D1wTRt/FywJzKjoaat0pnaD/5nPEweg6sDP6g4IUBQTTB9871K5DtZEyOM5VdzddCnclGz898VnuE15h24MQ9SbsoV63smkpXAs0ouamCqKTfvWdxLt4zBgRS4RBNpGeZJQgd3reV6FK5GdDgTtRiNGim1pwaRCWoMp7xfLwIzUjAQ/RYRDgcMAc4CEVBAe78nNDGVDFSjeZn3CNJE1x5Piu9hFHAU6DQxnOcNPBsCJqTjEb4gtfp2bRzUi9di4YkIXTPlCtbNjBNj8ycyt7nUVtNVYj1i3op95fPmJnz80ySk0RTozZofu5xDhYysin03Cwj9ThN7t29c6t19gwCE04oDrqZXlz5Uc+h595ZzY3zG8dHb4NQ7A72+DSpmnZvwxgM4D2Clutsi8ajC2s6GQ6glYl73p0MdldbnaShvOuEcLBHLYjCmnAuWesAUDqHOPhGmV8XBDbbIZTdPMeBZxqRmLaZptWa2imFV4QZGs0X9ZPByPSdZpxIMxFSLVW/AwFTKHTda0sFn6Rcipi7uwIuuKYkGhIYaEGjYZ/qoU5mubFXxfLoAErMjabiJoBJz6jGDkkJkcTFAkDsG1EjR/QvPsJ+ZRKUqdIT1b9+HulDB2jg9z3CwJXnBAlRZ+YapfCGqurpic4pzASd0YV5B2iR39cKeF8GhBAQMGJmqH+nx4wYuIIBwFgHU+YInHnvP/6jP6g//+Pfqy/+2R/Wx3/44frFX/hcXbvySt2+dVXUzFevbdfLr9yoRz76E/UDP/TRuhU4UO4AACAASURBVO99D9Tc8oqALtYJps+RwDcLEDjYNADL5/B7Y5ADH37PPW+uK1eu1pe+8Ef1nW/9ZV166bv10APvrPWzC7W9ea2WFqmc3F0vvHirbt2qWlq7UI98/GP16V/4OSU+Fu9RDWsIdNiDPCfEDwymTNf8yWF94wt/Vk996xt17fIrdTJ1XIsr87W5s6lexpnZhVo9u17nL7ylbtzarp29k/rwhz9SD7z/wbrvXffXTM8S5nyrwtA0cY/AMsKP7ecrzz9VX55x9p6ExPqZa/8q4HelLFWiVDklmd90W9nxFvOKXQtH1kEywCR05ekC6MPXkASFOqfgtlU+h8pc98MbEDNYbn9mdUJfs1UmEyRqzw4tM5m/6/FdDoRdmRew1eO6onScAH/8es8snYBPAX8969i9WRkEH2XccYWV3+NsYi+4D86XY6JSLzQJnMdDUIkyEE+84b7uVmtswZSIWLFWACkRhnJAfCpAERsk0Gh/f1Cb5r4YSXDh/IWhApmYi/cy7XS2R6RN1jLKywbSt7x/eswUv6/zj09p8EEVvLaNg3Jr27Q804ioOCH0CJ/EKAa2qOBayZnvR7Qkom4a86FnePI6aqL2ZPcZKEbrZzMGEG3HKCygpulCS9p98HeAQ4onWmwtcVOSt6j05j7D0tG+6cDQlW3H/UpsJDbofarK7Mmp2A5cS1hX2HKPh3L1jvu/cfPGAFyzRxKHWLzSQnhsIvW/t9InQA+fjfhKwEfFsV3lj7BUmIJa92aqBZTP2eZMaG8sUnFzMj8WQgzgaJV4792BmttxLOdy3Ifo0RwuEGg/ZbavxCwppC3o9wUSqAjEaCsLCqUC6+ol9+dCh/xbv4b7YR2VfB+aFpyeaosweeSQbMQbTQiZQ3jxpedr6uSoziwv1pSQHs85g/t5dHJa84vLNbuwXEcniCOY2qJeo5MTo5k8QJXrT+v4sCXDaaKkAkVy2ZueGS4ED0pOQOPamJkO6ZlVPkDuLUs/H5vdSY6FDEBHXdGjkmieN5veM/7sdEQ/7SDUKL4FJLxRbYjiLNJfpgc64l/jIDJ2YpylB1lM/0UoqEpOQSBmZ2T4OGxXLl9RLxn/JqjgC+OUAyMu/tys50Q1z9mJykTyntemepPNmgQwvXLcI78TKktQEQN2PsBBC9xcbrRFrx9VLRzsOmGUsM/A3zcFRwlZS15z/wSZQdFD5wLhiQFXT2mjOEaqPXiX/5PMOzk2ZcYIrhGoOCzxsjN4tSvLGDPWfag0aBSHqQlGo0kq3dxsdNxJbqo+6SXMemovQGtpWit/iv7c6qQcsPSJKrHsarJHhLgKxd7lWZEEKdAdZIitmBb+fxI43lNVulFlTs+xqUJJjPUMhDa6Go9hVYN+V7/St8D7u+ruAeWqmqtKY+VYqjlSHGRO1yDc1P0ZbcxkCLshe6h+dVWF8yeBHlU8DHYEldVIFnp76S+WiIqpupx3JJSpoqv5eUSZ1rntxJT3NNLrkRQEFsP5bIRYYx563puCju6x4HupNnE9oZDod0PnS+/b3JzPX8817fhdNoQ1kWNuwR2YAKJ2tRonv6sxMX3OeD6iyoheeqLKD+8xoO4R8Amtq5Vg9fx67EqAjwSYRg1bhKZ7BZK42m4QWJ+Y4tlVH86jpKi7h0S/I1tm2lOCsKDUERQJMyNqqqKidq+Hn5MH6gY5HVM1k+xEcS3VAva5Zq81BT3JLK/FT+S5yan2rEvWFNvPa7FHHq7tAc2qwkCFJxOBSq1RJkamFYBwxhcXh/6/rGdsBtfJ/YkSJxEyJ5VrZ87ovFLdH2bc4i+6P55zYHaAqx/eH3Oeeda9XvqMvubcp+l7SK7bR6lKlGuNiBcDj/cY8rzlPa6A3nPQ8H2csf293frf/uWv1p/98e/U5Veerfe/7531kUc+XPt7W1IDn5tbqqeevlRf/NKj9ZOf+nx94lM/VT/wyEdreX1DQfjSIgrNntHmimWLsnV11+uyI/vG9cImoKp695vuqsuXLtUX//wP6tqV5+tw93p9//vurfm543r+uSfqzJn5unDh3fXiy5t1/QaRy3L90Md+uD71879Qe1u3a4tewGmr00INjDAG66LErCujh5u36/FvfK0uPfdMHe1t18nUYU3PnNbh8Z4Swhu3bhceYmn5bL12fVMjNH7g4Y/Wwz/4SD38Q4/U9My8kkD26X6LemSfai/2bF0FSz0zctzXrr7QHlViEMm2PxUeDwQvAU8BZyQc1gqIoUCK6cDcU2IP6Imd4PBiniOsIOaeAiJgS7CTruZ43usYHB58UCcBUrNuKui4WhHQl33PvlFVrEVi0hMr+8xYk61+BguuprEXADNSiQgNMZQ1DOm4yhgGEXskrQuJhaKezj5Kfy5x3ZA4Mefu9h1X+xjPc+aMbGRsRuIRHYKurKXixr/T48nz5Dmagme/MPQhrq1ZiKSpjlJ/pI2l+800LkgJikdRRfk3/j22JIrPURBL/BQfFLBcQPcedFUzQnR+Wgwq8V+Gr2dmJTbKPse+Xu1Wh0dmrCjWNd1VVbGhx9SzvkXn7B4/2W+B4mY7xfbx+fhZ1gf/mSSU84At5nmrjalBSX6OMii/D6BtOqn3B1VQrhF7Kdpi92nGTwZkED2243LeDxbH0JPXqtdJCPH/ik26mhpQ0P1z1k7IiAs+J3TnJHfcq32qwYP4V4C4xENp/YovIeZOIsYZyCD7gKBm5OwMAjCJ3zyex1XM7Ev5mW5HymdLJKYpi7SIcK0S7dOYHYMnGjHUZ46YNCwB2wDPyeR9AKcVa3VbiqmuBlejscE+w85kX+YMDnMIO56RejSUboFkzIU0wPmGE8Ldzev18gvP1OnhQa0sLdSsFAjJCVl8eg0oEC5JipoKIQZPPYEd7ILWoiwqyij9hpQ0RZM8qWMSjpb0JsHRnCyyeyVkJ/ogFk89eI3OhZqoSk0vklECV+64YRABHgyncYEG5KXF5or3HBAqXJ0ZRwTHvUY+cBJC6M2pTadKFP1sDqT5M0iSgr4OsHkPUQoaxebaeTDQZESpaF4018k9QQG72sNUMVATOquNeIyURGhk3J2AxdiEuiLUjQpTK7BihlSFarQiQSyImQR9muIoClv3M4KckryNkwz+nqBZSZqoGgkeXG3EYMped++lD7NnDQ6y9aMB8F5PjJyDZTX+dlCWSqGqk10PN1XW8uR8BgdhmJGXcnxv6iCxXKeqAz2nUdVcxHhawUpV0YND9xc1NU6f10ibAwAjtKlshcqm4K2pOWneDRih/pDTaqEgK9TmSwluG4FU61KlTb+InNBojISRbSs68hncj/a5lLTYozZKvF/o2XIQ9AuchvLlWT66dw3ttjpvxJRSaeQ+JUYyNxEY0jUPvz9Rngt1SPu7pcCFhHayqj16zHwjDzWWg+pzlMSKZ8r9EUCRCGAYpf6VeYjtsJNQDuIx4vRPRiBkfpjEkkDRvBmHP/mL+3dzFgmCtganmOpmKjasR4AG7ZsGh4TWgkS3RDzvl/EoAjV6VExozBZmcjCdvS6b1aMyco0ZlyEQrNHpOH05W1WtWzygh/GqmhS12J5lx/WIHopCshBFD8pVgNMKnqE5jgEvAxf0h3iupff3ZKC60MMhwTKl1aCAe7N5/sPA+gGwmSRimQ05DhgC+IRew+eyNwVEtXJhAK9hn3bva4K9PCP3fZjuruBfIl3ubea/qOgKWU8FdzSKYKjKdp8n50AIrAJt77UEV+lZlm9o1kSSudyf3q+BNK1d9wImSQySnH5Tno2q2N3/pKHazPDUAGEHuDwSzZqix3l1RZWOixdfqX/9r/5FfftbX6qVxap77lqrN99zlwBbKmxLS2fqueeu1pe/8nj9zOd+pT756Z+uBz7wgVo8s6bh2TOqbHhmIu+PfQiyrOC+R4pwX1wDduiQYHJupp5/9pn6iz/9vVqYPayNtblaP4M936lXX32xlpdnavXM2+vli9t1+86sKoQkaJ/6zGdqWwnTdtXUSe0doHA5odIL8FMAiI+brpmjg3rlmafr0vPP1quXXq7dvTt1OkUSdigQWtRTgKgplMmv1s1b20oIP/LRH6mP/9iP1/TMgu6TWcfHXVkOmJWqxZgCmb0YsYj8Dn8OFUE95HBnTKvMWhmA7fEsA2Op6aKdfMaeCGAFjOkeMSqnoQqmP3lwHF3RDgsq1ZewilRdprrddio+lIQ3FFBVraS+7B47bHyCaNFP26+QkPF6DyPPbNGeg6wKjKsPGctgYM57PAmURxK56qqz0T415yptEoljsrbYysRvqYaZAmegNlUc/q3ki8Hi/VkBr3mvAAskINgl1jgxHRcTIEfX2PPyuPYAbXo2XVEL62sM6kggBJ+yYADD1V4D1fq9XutUQcUmEfviYBjfYNqkE/7sGamddttCgnyBsoohW9maOaZtKyaMJicHSrp2XfRIrJEiAGuePkzW2ZVbkgfPOr1586bWXgAFsWSDt9go2DIB5zWfOKO4KO50P73sedvNIRbsNZT6+/zC0LowAGokbg2QABRzPY2LTeLJLlYkttQe6Nat1+07qVnDdPAa5isApfZYAyLZq8QhrCHJYPaRksE+G9gX4vMwvXjPFBCcENJH2c+/mS7ZJ6mUZm+o2g9rsn3TJC50C1NEbmIXAmpLc6Tj34zrslCmW7niR3lv7jv9nIn38xy9J4kVHc9CFVVRTONWvF5/g4TwtXpRKN1OLczN1OLcjPoPGEzPUFlNnmvK6IllZlw1EZfWVCkc2fr6Ri0wq5CB76c2YodNnXMTeFMdJPbSIjFweGdna2P9nBItNXaK1lni03tORw/EFOXR/X8YPhlAKTWlAmREXAHaicdOZC5caFlG1KkUeoaLD1aEbCxwgjEMVVOS5E3FTPLE9/IlKswRc2m2dNAkTKHS/Lz6FtggyPHmEGWgPMhAVOVSwZPzUqCDUI3pk0IxRYdw4MBhjWAERii9dVwzrxXK1zK+otCOaC/0XYEeacNl7tvB/kAXUILZxkgJzbGDx2xEBa3DrDF6Hs3xp2o0oJg9vzCJDL+v5uvu30mDfBzNkOwk0BWdCT67aT+s/biqF2fA62Q8OsDV825eegxBkGHWIFxx014IlNznFoVOJ0ZWMZUDpsTPUPlu/AdtYs5c9hZUK9ZQ1RQNBo6ipwVJUsUJcjQokLVFjJId+8yyzH4PBaKtgOe9aICD12O4cWAExsxe5DUSxdlzb4JQ4x7NodEGPbxYc3naYElYAGRqeVk9WXpdz2FK4BzEMwH30AccpLDXJ06ctcfZ+hl4LhIVyCgrsncBjSQa1QAP95kzGal/njW/A/VQjdWtXBl6NvYgqF/6gYz4otwKiABybDEg3tOCABZR4HfUS9iVcKmjtpCA+hEODlQJ4HmGKqSAkTVUPxuqmO4dixPgc3gejBAQahxHTZLSFW2McSTtqbSp/+PsWQctoz5F0Yq7/0+jbsQi2G7K0pQAN/Z+5NXj4LjfzOsCkON9tWc6YFWw1vSXgBtBHrF/aUKnb1MVuk46PSPLLBH9flNdeW/2vfo/oBkxh3MEbInanWHMjZIqMEyPTld1JfhFVb17MbPPc75TxecZpArOz/i+ev46UOVasD+cidgUC270/50oJAmLSI/sJhL+LdSg/bnowDL7h/cIuJHrSCIuFkWPNZHTaXvE/iDoSh9x6Gaq1LRyZEQ9eP9UDMDcSALNFKE/74V69Fvfqt/8jf+rXr30bL3vPW+txTn743ko6wJT1urlV27Vtx97oX7hF/8rJWRve9d9Nbu01KJh2EdExUyF2ljfsBAFNq0vXr3lPUAZm031cfPOjXrmme/WN776xXrrPefqHW+5UJu3r9X21o3a2bmlWYJzC+frlSs7tbu/UG968331gQ99uH744z9W+7JZzOY8rr39HamBevzHkvz/6QkAML3Ry7U6N1O3rl6pSy88W9/+5tfr1u2rdXLKa61YyWBgEj0ELF966VJde+1WPfD9H6hHPvrx+qlPf7amZxfrjkR6AJYR6FjynFnaMQwXdWwyL7sREIY/WfvQyhR3NLCVwJhzGzqb2C+yw5PB6vFJ4+pJ9srAGOgWjQTrfB7UuYx1CcJvNXJXjBLrjMVtJvGHgdroKCTZcWI7o7OML4jyMjZL/W5UT1EQ77EJPO9oGBh076QPvQMA0u6RCiAStk4+b+jRpMq971lnAzsAUL1HeCQwV29URmqpnchz3LArZ86cdbyFSidKqIwCw+a0YJWA3aZeh00ULQJ+X0kmfhMqbzOCsIesQ+h+DvRnh2RoSGxaMRO7wc95ztgWEgieA/FSEljFEGpVacq/dC9Icub12ZxtKqGyczMzdfas2Qfxkbx3klz3s5pdM4DiqAEzxmplZbCnBoosTMN1DFXoBqsmvXLuCRVzosf+5HmwJqwhffqcQUah5X517eyNre0u8DgRSbIcgaTsv1Rec67ye7q2HnIftlsE3rCzKgp0a4IA/YHKPBGzioKtwGFRuC3ck1YmsYcoADHyqhM69n1i5+EaOznX2WqgliSauHyoOnZ8HCaREtimkIchxnVzvwFceP8UTvi7gabJGIqAGpnNSfyjglgLT2UPpsDSLkPxSgCiKJMfHaZH0ZRV1kG2qCvjqVDyb7FuVlYG1oU/z1MJ8IurKy1eBuPrb0oZPdjZogOwFtTv5lIu6d8Jhvl0qo5Op3vshKtV46HQ3LBmss3SeN7qSE0Py0xAUS87ccHACgFXxj9Td999dy2vrHqIdHNzXb6GIwzCeiBxlIi+ZA6HB1T2/JLuh9KsmObBE/RgEPUQG+UyT7olXNsAJsjDOPF/KjoxZkGrUzVU8tSiIAoGpeTJ3LmFoYePRIHrpiytgES0N4upRLGS9w86ouSnEZk4aV6jXpOmqRg5iKhLJq35EOdQYLDTVJoAkQ3syoUdpd73yMGVe9tstM0sjYKZVTx5D36u/zX2waCAK3CuiiUYS9XSxtqoRihUg7WxyRlanryWprzw5Sqf1UKDzidBlVHq0+Rqm41CGs55rQfO+7UxyOPqkKvBTrglSNNCEwr8W0CFn0GzYI9iVF3e92B1/k2yyJeqvk29DPoz9POhINiJnp5xAxusOb8bWg1rhQFhfSOsIQPUFFP2Dq+5+urVoTLELC71Frb4hc4YqmsoebaAxgCkdDUjewdEVXOX7jDo2AqroUyPFdBMsXYFOc/cYkNuws9zCAWPvc35hYpCciJwQcDNgYxTgv30jKaaRhWBij+fRaK6sbGh4FjiJxrbcKDKA6/nOShR7WQt5zZKoTm3PJcgiRGcEgLXgXzQdlF6ez+d29iQTXvt2jVXnlthjb0kEKgrw6lQirM/MyvqYXoVRWMGocWAjxgOCUY9jNa0Dz436qUKSJtinAqwHZ4b1uNE4yylPhj11u4zCnNBAcRohEbQ3diA9CGwvqnOam5W2wD24/9XQhjRF9OY7KSEzjeVfEhIe38MVevuoXNgZWWwjB2BdcF18D/fB8yI8+ZZp9rfHHKdI4IjPlvV3A4SEgQFVR2j28M+aWGkJH38yc8I7tY31gdJec1xQhZcLQfQDyfiEa4IG4DK9WpwN2g8QV6PdVGlvwE8VfjFaHC1U5TB7g8ViDg1VTvbW0rAV5aX6qtf/Up98QtfqCce/3adHN6u99z/5pqd2lV1dA5mg2h/+3X12m5dvrJdf/8f/Hf1tz732VrZOFun6rciuIaJ44RwbsaALSA/50mBGf0qEnPyPKv9/d26fftqPfPM47V/uFXnzqzU0tx0nR7u13cff7SuXb3IUJdamJ+qmfmNunrjoE6n1+qd97+/Hnj/B+uhDz6slpKTU/r/qo5PEX4gGAOsma0tKJN7gLBTtTi/XKsLc7W/fbsuv/hc/eUX/qRu3LhSU1OAn5t1ILVrxokwt/JM7exCKUP8Zqruf+/76+d+8e/W4tKZ2trZqb0D7MSUWAjciwLHTkBEd55mTa0CHnXlUBhFl1yCImamw1+bEGZk0Kl7iVPVSiDHXuB1sHPwj+yD7C8zWtwfys+wjQEqQ4Xm+YtNscdAanys++/Ut9Ujs8JyiuaBB8O7x5BzoIRXewzf4n5Rx072j+yBsb9WpQpxNYCugY2RAN1VBiVAXZ0c4qcR6M25EYWxZ+EFBPP4l73JnLkWreMz1Qb0PQkha2OdBej9GWnmaAHQiHMc+i97VqMaVNUleexRDbBpumVEACoDx5txQOykZKlZSVy3AK3uGXZ1xdXVjAjitRaR8mD0ITGlLar1FfBx6gHr0QNhjPD+APpco2KCjnYm62wbaFqrK7liE0i4xkBTgHSpue47bnaVNz2ikRsxa5HDnGQm46YC8MfX8bwFqA7j1nx9UQeNbZY9p9DSve1KRFQ5HrUX+aYcxzYo7jPkqpqSztaK4KylYmb2jW28/P8w7s3Av+aDd4XQLDDTZjMiJjFARj2kIEWiLhvfPZ3smbA8UigR66rfP3HwpBJs++6zrBKYwXcVhFxlVe9hiz0Oz3RgxnXw3OAD/snPrMdmjXRJuC8LKpndkh7CcULowoyVXrW+LdZGlTSBeqqRGuVFXD4z1VTsnIUGsrs//w0mhHt1sHNbjep72+5NmKkTOSga0kkMmUO4f3Ra+1j7affxKfERZXBKBiHoviijah2cKh0FNlIHP6BUUqSUtK4Re6PZp/WmN90tqVmy+TRMRwrdSMaRVJ883yzJgnsWNYC8aZ0cJBJClXa7CjZ50DZySWySVIZe6R6LiVy1Eic1frdgROZa0a8yNDBPmq8X5hlk7GDPVUdTyUIV8r8p506MlwLCTqo8ssL0gzR128E4MJfyUPf7pQneKmJOcJWoaOYLiq9LLhXjDJomOihN9Qbj/aLO5OTeYjvjSiCGWskUIIESTc9qk7GWA309fWRYP92DZ/wluU1SiRHksBhxmnw5Vm8qW4xKU/Bi3AZOO5LePUMqiXbGgCQIszNu0ZH02jWtV4dsbl4VafUDdNKrYbOSYHalKMgxRkVVNs24cXUnimtCi3vv8AwJuBMkB0nK6BLeJ6MANGOtKy861PNzupY0LIuKEbn4wyOpi8qxaezK8jB0W06f/sAdhu0is+4ZlkmIFYD0KIvw6/mT5E0GuhuYWRNXXkwDkoGmktc9lRmToERtNEhd1CUlsyhBbqlfUBXwodfT12yH7xmFTubp0ZxS5RPqF/fGfZGYhYrKc2AfSTCoFXGl9htn1UkXojJJcLAXgEmpeJJc8tz4vu6RJnTunf2beYszMxp4zTWREKqC2QNruVZV5env7aG+omyPgrGsl5yQknnT3UPXmNCq3Bc3Tv54f/ZPUHKr4Jr+m0Tcvc8eaC01teVlPfNU5JQUjZwL1+s+gsn8v1T7cy7c52obbJTUCWjmSSZAiJiMe3otXiDZ+kYshxELTQVVgNVAnM5T92byOTm/XG9moqX6FjSZn1ke3wCUAroR+BR6PfvA85wcFCshhFUwAggThHFeQ60N8CbBmO77ijBMktyIFvDeXF+Q7fw9s9lU4ZydU1WPdRGgOQiSeJ1YA76G+++xHUlalPzqWe2pVWNxYb5++7d/u37vd36ndnc3a2XxuN7+1vWand6t48Ojmp+dr4P9w7p08Xpde22/btw6qn/83/yP9ZnP/2wd0U9WJ3V4TLUAD0xbAdS62VpdXlVCyHVIUKdclcRTz85O1ysvv1jPv/BEPf7kN2t9Y7E+/rGP1ObNW3X5pVfqmSe/W7duXq3FBXpVp2tqdq2u3dyrmjtT737fB+rBhz5cH/rwR+rgiMCOxIZ4B0aQ53ZyrgB093fxYTzf5VqZn63tOzfqhWe/W3/wu/+p7ty5Vqsrc3V8RO/lSU1LvGuxlpdXa3FxRWMsnnvu5brnrffV3/sH/6hWz94lP7wJk6OVDCXA0dQvNivCRpy9qCvzfC1oQtJoYIE4wzO/rPqc/qawSVJR5H3jbxX+dQtFWkxSQVC17mBfQLBaBgqF6C2dL+jAYqB0i0OYK5nlmUHoAm8V2yBi5baa+OjspTCE+F3YK+mTc+8jIklWFLd/fL0SN348SZGEXb5HZXTklZ3wkKw00JHED9+W9p/MjRPI0fMZB7E+aUmYOicwuwhcTZEkTlGVcc/MFWlEhFXRDC5V2Zvmr9m5o/5hPjcCTRJAmbIgDnEka0lMacDRvddJtqj+aaZg04WxI1Z2tEig/u8EQOtHYtp2ht9RZb8VURW1ZLxR96UEJOAZZlQYwTxgjMDvjilT7RyzS/SzHmth5pHBJ6lItvBaQOj4OPYtP0v8xu/6Pe1vtHe7d5V14DMSI2g/ZTRBa2DkGnhW+Sx+L32s3h+O1ZwQTuisqr63SnRonMSkxMLEPnpP9Szij61CLNvYIAJLaC2EQ9mMiPCwXyN+w/0B2rmA0VfTYmVj0FcxvNqeJr2KrIlaLZr5F6A6djsVQIMCq/p8xck9biPtAk46DcxkjIuS146VpezbFGdrW5gaHBbKVBm0sWqtW9S4dlUAFTuzF31+1dpA32n/Hv+G4cXvEe+xjh53owg13BWL+4gRcfJGK4R7dbS3WZu3rtf+zlYdMbT2YE9OAuoWzmlqZlZN3jv7RzXVQ5lFy2veKhfFwUJtlGTwYM9KkBInbSEYNuP1G9elJKReAjb2oNZ5IJRdYxpCxemH5Vk1NGyyUBZfYeHU0JnN2qgJnHI2nfr4wv3talqQaxZU/Qsd5PkheZ6LVYa6n6PVCoMM83o2jmhoi4sKYJGuJwDgGs+eXR9GHZg3bbqlEyRz4lOJC+1JwhKNSuKYKOfb2FNxdDMv1ydUZH5hSBQybyfcbfG+kVDe36trV695tEJL+iph73ENfBZOAkOZpMXS8ObGxwDauDsxkHxxzwhKUsQ1cc+Z7ZOKpRE4HwiMhEUTtoVqCzBYhna5qoSBdcNoO6By4qOKDlUYHSSjf6r4tUS6KIlBy5oqGiqI++Nw9O4rDFc8zL6kWQAAIABJREFUiE4ql6luue9oeVD1VEI4nxmF7nNxdcbVyygdZg1I/BW0zs0p6IgSI5UW6JyuGpt+omqThtxatpjfFxrcyS73nSG3rpRAZ2Nt3KwOxZA1F5WxwYMkcQr8WzBJVTXQ/zi0BjNSzYihHldSMiMwVZmhqtZS5FYZcxJn52T6agLjVF7YZwmSY7hT4YqEMvcTyrecV88NxC5Am+UM8tr1jQ0jpifMJ13TORKnX8nLsQSqUgWXPZixMi2ocAxwxhLktayBKkErlteG3qOKVHpJ9DNmm1rx7IgEpPcba5RK8JheO7x2qNjbMTnhMNVD+6Upu7JbjJzZ2R32DM+C5PXCXReUYIbK5WdKz6Ep4nE+Sm4zz4hgT+wJJ6GpXIWGyPc4v/qMtdWh10e2qRkDPss+5wENVEHvKliSGInWpLc3M7tGMytFI9WMSSpfpSSOe6Eyk2oie1MKwi2Kw57iPoe9pEqhKw4C0SSKstyobUZ1GGxkTbh2AB3Z9L5/gTajaryCGNaBpKFHrChA07ibBlJaJdmJNtRRjwvC1njGqXtn2VM5b6yVgkhQ+wYT2N8I1OQr1WoAJsmcI57QfTDYHwWWmk/J9cyqTWOOlo35+fr1X/u1+s3f+Hd1ZhUK9VStrVQtL3qG4/LiSh0dHNcrF6/X5StbdfnVnfon//R/qc/+3Ofr9s5W7RwfaC7V0tJ8LSwignMkv3x6Oo1WnP6Hyj7H3hFNj2T5sH7vd3+7/vyLf1gvX3qu3nHfPfW5z3ymnnr8iXrsm4/W9OlJzc9WrS7P1cLcVJ3MLNWlq3eoF9Y77vu++ugPf6I++VM/U1vbVJ1JfhgTAeJuoS+etUYdHSkcrPm55VqYrbr40rP1rW98pf7jf/i3dXSwVfe+4+5aWzWlfYp+f1GED+rC+btqdXmtvv3YE3Xh7nvrH/7X/32du+ttYgdhP7ZQSM85m5stxpzgN7G1BOWhrLFnNEAbVeJOIBxweR+GcWLhCre4BPyK/Usw7QC8hfSGsVjugU/SxvPifAF68XmyW92nlYRSfwppsQhNqIb5fuip2Yec51QP2T+OkRCJ81lOz2B6DLmexBqhuCYoD5ga5k1YKYrDmoCU3suwh5wKuIc3axdAXjS7niWXNZAPbOn7nKEhYRq4c048ANHECulq3VBFUpI9SQJSmee5ZkwRr4m4DLadJJmYCt9Ccp5eZFffPHrKyruOK4hF8En4AcA2RJakWt1JTxI7+XaKILb2A5Mg42Ww21FR1d5DFZs5z21jsQVi0+zsdFJkEItkmASZflPsZKpvabXgs9R60vs58/BC802SybPJaAdV5rooEEBQtNye5e14d9qMnAPHJHwefhfWjgo4GavSLTz5HIMnHo7O5xDPhXFiMZW1QSQwInnEmwFBFId0wpPxZQFc+JProTUnCrl8L0UAgaM9VzO2OmJOKVzAFGMbA5xkliH7NSA792axnckQelfjPPie88feEmgAENd9mWEQ6n57hAa9uVEnTaIsmvbRkfahmICt+5Fed/IU3l89hGpNss9nL/o66YH01AH1y7Z+iYSI5uaUXKf1piMPFWwCjLI+JI3y62+8h9AVwhvXLtcxG2LqtI4P2HQ4n3n1KkxT0TmuOlSB0CVuHfbmyKoa1okLjofFYxah8gMp3tDbNKdkkOZWi0N4LIJQas3dcxMxD9Gb1InMWN0tSBmJCs7FzdUEqk3/6yGdNmamVQYhS+bNJk8Fzw2priJ5jp1nrnF/BC1BnWOQc6BiRAlGQP6waSAJDDwn4AzHd1Jt7Hk6QrHdF6jAsFWhOPgEP5q90teTag/3yiFNg7VoYoeuqvpn3gCZm3jr5i0d9gygVSLdZXI2mxCkDmC5BgxTyvDtk/zcQq/oEnwQLFdYJz1poREEnQpSxu84IWTOlTek6TkOuDwzj0MwOYyZD5UxEdnsmTfI7+ZZeF5OB/mM/BCyYhSN6oTozu3kCVJZn1AheG6uIq0N1eVUAoL0pK9CSK7QKydpfMlo0j/QioEkFyQRusflJVEeB2eII1KzOcj/gpLxBJJy7I0WB3UdjG2rTEaUh+sJ8GLxo0lldkylk9NuMCX3lL69qOcmcNKza8GQ0IQ1v66FX1L5DL13SPwz1qVFKUJ1EfUB6lSrLOYaE1xMkDxTO4w8zqjyj0MKaqxerr4//i76d4s6BclML6WrVATvEzAIm8HewaDy3JUUdNUoaJoqVS2Fnp+lD009a1L3dAAvRLXFiUR/btSds5DxIdrHXfFk/Qc0uoO0yGazJuw/lBgJUsKsICGMQFUqhlFAE52474OxI6xFqqRBeWUjoJ4dHFqhs2efck4ImrAtsh3dIxcVWQV0jcjzvajmJZlNlSIzXHkv9qrOGGcBGfMe26PzNhoLFCAkyOd4X47ZA+m95n1FBcKRwXSYJ0CyeluAQvdloAI7mX8VuzzuF3egbqotXxoe3TNMM/uRag12VYO8W8lUjrMpZVwvwF/GWogu2JVb7THRzfFDpn/zxWdIIIqKOdTwVh5m7+t6GsmXPZcsOHLiFn+BkTOvWbcz9av//J/X//nrv17vftc76sI5mAQ7tbpyWqsra7W0sFzHR6f16tU7dfHyZr1y8U79k3/6P9fP/NzP1s3tO7V1sFeHx/u1vLxYS8vzLf0OHj1bx4endUIv2fJKLZIUn57U5p1bdf3alfqd3/6t+srXv1xzSzP1wEPvq0//1E/VE489Vn/11a/V7RsMpt+t9bXFmp8h1Zuvi1dv19HUQr3rvQ/Wxz7+E/W3fvrztb3DgPPtmppGlAgl5Al4ND/PvMX5Yvr81CklxIN65YWn6xtf+8v6jX/za3Wwd7vuffub6sL51TpzlsH0i6KO3rm9KQXu5YWleuK7T9f5N72j/u7f/8d1z9vur/nFRcUVjLQKsMDaSpV7wdVAvjJiRHT+psSFjpa+MJ478QcPKb8j+loDUO45N7snlSTA6viIcXuBzhVzVVWFmpHKqNlPfj/8ds5Y0P+AzolV+B31XjYzwFWKmQEki50RIyGsi9DMsXecE1UrTHHm/eNvYpvjp+zXXJ2TDP+obSTnywmsWQnsY+IMt4NAxfNAc/xVbBGHz+C3VeWzHrxmmFvY4k72b2ZA8dnRU8jZV89xz5slPlTy273aHtIO84qYwAwsrsUAPjoOr6eMcq/DenU/WUab8TNf35ESyQDAWuPMuWtxsc4HvRdmnWhkfdV3OhqHI3XijlfwS9EOECjWTAt8E4kY9kgq6Q16OxHpdSbp7dFpqkQBgnR7DPtrqGZ3DBdfQsyh3snO8kVfPnNmmGUoxdme/QxQjm0EYN+GNcgzavq7BUus4ppqup73/MLALAF05xlxNhJHEoOxH0l2k2AHTODffLbnVbu6pT1I7NXqtEnKHMPatvM/MTefb/VfElL36Wc+pfIITR4w5XaI36hM71HFx1Y11RQAtin+ZrK4KKZRVM2IytlUNRHqZ+sPuM3JVUDejfVJVTrMJMUqHZ/5vmasuNvxpXUfXBDyaDTU5N1yE72CtBYlB+G6iHEEQnevqcd2OadhXfhSgeyN9RDu1e7mjbr0MmMnjuvsynKdgjAKVbSa2ez8Ip5fwjLM/uGhsfhOrGwUMJbsnCkSQUqDvShSKGwqoOaItfqfgirRJY2w4FgxGFRDJNLRw1mdFBgZEKrbAbSpTqZyOuA3D18UsOZh6+F37xubhoU14tDU0aaypPpIAz7Ghc0cUZn05fAavhckLGgcKA8HlwfIta+vrw/BGA82SUqDKUOvFr8fNFwJ2aKHf7ORWRuod+nDCxqXCpqptuY7ZyagOcb0hOwNymi5xswy4n3NTXbzNOuuyu7aqoRf3D/Z849aLAiBENZdCGMb/CCcUTziYKW3MwEVB5qDyIYc5IC754gDGPlg3gNDaW55c9J1L0bZHEA1Hazlt7nP0DbT5xPH4TW3WMYYlcT4+ZBYBps9o8obewCDFDpuCySZPumKZaokWjPmTk3PCPUTpRCa2A5V0H0lLhxiDKEOfycUEf5hjYz+mn6DEWFfcU0SCen+CIIXEmf6FEkccs6C+Fq2elK9lJKsklGa3Jk7ZmpeqkMGPmxgWRv+zrkg0OVCMDJ8n89L1cZh9CS5jAF2o7JpTzhfri9UliSaTtIsXCAHS49UC4xYWMp9oKxF+mdU8R81mxugdq/ggFY3nYXgj80O2uyAZtJLgoElwaTfUrRaUYCN0ufeY7T5npxRi6KELogN4Xc0WqKrw+Hrh7LC/kjfZoRmMgRYimJN7cXxpkIq9FtOzv2eEs5pYRqxMTILqgfyXr9+XfsNm0DvEdd388ZN2UoHnBZ8GoCW5SXtQ5IpENEEZ6wBZ5x/c10GY9wrnV4JU5cm1FWBJumPbWEXqcUur2jfpi+UvWBqvhUzBVoMvdrec0lEpYjWAXRYEkMwNe9kizPCNXJGubcI12T/Sslz3/L+vHcoqWIkNFqb0R+yj62KGuGlcS/yXXfd1Ui4wQj2nCvNe7INXG9sCTaXM0vgp+qkgmYAA9vF9Hny/VRBuE4J86j/cNI6oEBVa7hf2z2sfUoCNvOqEpKk/a//7J/Vr/3r/70e+cEfqLe8+UwdHt6s5aWTWltF+GixTo+n6tbtvbp4ZateevlG/bf/w/9Un/n85+rO3nZt7m/Xzv5OLS7N1+Iy8y33a+p0thbnlutw76j2d3aVEK4sLNX87HRdeuXFevyxR+uLX/izev6lF+r7P/hgffiRh+tHPvaxeuqJJ+rrX/lKPfpXX687N67UhfXlmp85rv2T6bp07XadzC7X+97/A/XxH/1kferTn6vdPWjm9G+xJ7BBUL68buc2ztfSwmqRTxwenNbh/lZdufhC/dXXv1T/x6/9y9rZfK3ees9G3X3hTK2fv1BLq2t1cHRUgJxL+MXpmXr+uZfq3N331ud/4b+st7/7/bVx7pwqOUqsO/kJXc1MoiM9K/fKWTCFfaX91/M4+TdAMRcKeyVUyKhUq5oq3+W+NekCdHKGv49tYe/wmvGoBM4L10GAj5/gOuPPxfLo/TRmcaQ/in10XnP0mK+3Wzdv3dR7McuPz0wSJNp4i7GMeweVgLZfGaiGqvJYaCbjicLS4dxEXCOtKWIptGhIAJ2sC3FTgl334I1sSitBpirCGgdg5++htU6UUmHAIHJmpUTOmNgBLXCjBL3tdBgHfC/Aoq4t4GYnEgFXk4xqdMhIHCtJscTYwoho2iifRVzDOSWp1ziBo2NXjCR21KMFWowkcU8SoLHvTMwYfQMUN8U+gM7c1VbWCT9MRVPCNjCown4QI8IaBnzFdiZJ0R6b8x4Ls0ZD1DtRVmWVMW1Dew82bMGx6onjrLTv8P30ybJXMwrCifFEOT5Fg+ydVCKjSC5GyfzCoImRvkbeL4wwrZUn+Q5q72rR6TYHsaokXub4hfuL/oIKD9NmT/FcOR/4fZJ40YjxNaur8kWqfKYSCSOv5/+6F9RjXRQbipLrteE6+Bnvz7+TkGa0CWdXLI8eQaS9CJDY7BJsjVhN0HahfsZvjNh1zp1cjaTg4KTfvd2KTWDM7MKWAeyGPooeR8ZOuOBBvBcGUYpY7Av7nkmcpeLDG0oITxhMf7Muv/yC+geXF+c1j5CAmzx3doYq22KdUrmanhNlFIMiqkIfcgVY6juaqhkkZXCWKHmCJnGgW8KcTb5DBh8FzcwG7AHovC5NvHoA4rWb0x1VNyParnIBuIqy05S2oCPq+2tEVmhTq1bx0BNIOKlwa6l75zyHaHAWLbYxiBs0FQNDkUycRdZ79oBhegipECqJ0egAAgofxiDVoYEkiA8/PkiPExtmrpizHprGGKEYjJoqhW5aDgqv3oumcvCafHlezYKcIMFRDhbGDSNHYKWAsQV1FLSfnIo+gQACX6l4vq562A3WUaQKEmMU3xQcBfQtTZ3nMU5keV8Zv74fUD0539xf93Wk3J/kIglqkrRxWV5BY1PpeD+cup7V0dFQzUMAKU3NUWZVgjnqW4z0ftZRSCu0zabcKTHo/lU5nqbL5hoTLOPoUkVP9chJPP1krkjxlWSNxFKJu+7DP1eArCqj10cHv5USxw3qCT4JVl09tqHhunFyMixz/uxU2gh46bUYKsit8mW5ZPeYCNljRhpDrTtZxlFicHV+euArf+d6JNhRE8AoCZH6ZLvZOpRmBR7MKZOkv8+scaRJJSi7OY5N6GdXvXKPfDZO4erVq6oAC+yggtx0mwQm+XO+ZyMJAOrqKPcqZ9SJssEnKrJGLvNZocfkbMpmNbDApbu3wsipznI34cfGTKp19HM4KJGzXOzh7puWqmctQI753AxmZq3G4x5C9cnsQAFyPUcvAXICJNnGXrcInUCxi0Q+ySQ0r6hhch/sAaq4eh6OYuTwsR2q6FN5lCqsgzRe49d5kHeqhamsc0/YIZ3xkQJpgh6ANp6HAo0OGgYRj65kpmqpQLP7b3mOQsxhYYBUQ2eC4dI0VfaXAqSdHVXyRdlpoSqeC0EF9jo9vUJ7O9iUTxzRx3R/BKkHVoGOgnJm6apHVVRWgwf8nvZQtyscyzcw/PpIPftraytKBne3t+tf/eq/qP/73//7+vEf/Vi9691318w0ao7Xa3uLQAVbTEIwX9eu79fLF2/VP/xH/6Q+/bM/U9OLs7V7fFC3t2/XyemR+vhYh4XZpdo4c672dg5r585mnV1eLbDs29ev1ze+9qX6w9//narTo1o7d04zBb//Ax+s9773PfXd7zxWX/7iF+v3f/c/12uXX6x733qhNlbna3phpZ6/eLWOpufrwQ89Uh/7+I/Xj//Ep2t7l8R3p2ZmAYwsaPP/kPYmzr7dV3XnvvPw7pufngZb8oglDwKB4wFP8oSFY4OBQGjSIUmHQCWVdNLVlb+mqzudTtIJhKkAM9hgPMgGY2xjy7Zs2ZqepDfPd55v12etvc49EqkuVXGrnp7evff3+53zPd9h77XWXlvMqPa26ZqZmq/ZaepmJqv2cPJbrx888e36z//x/6it9Rv12vvurBPH5mpmfqFWsYUHId/aqnmAu4ODevqpc3X8jnvr4z/7j+q+1z1Yp8+cGVooAJpEHpeAXKwHgMqxo1pLPAM5CKrMxUAjapaYhhyyFoclEeNG9wY4LPU1U9N1hdPToz6XLT/t+cu8GmpnPZkH9iMy5bCMeX/mKIoFEoQwBC5Pcf14lDmqme2+jmGz0s9TNYbtPJq2VS6/OUxsU5vLfbPfsa4DmI9VAkMy0b2dx+dlWBud810rOzgNt0QviUz265iWyBite9pSXsK4cn18H/ZnAKJxTO9afQEuyOl6Hwjry/MYzFzaa4F7iZHh0HuXfnFrBn74koRw6YgSAkvQbXDHGca+S6+7q9eual9Q3X/X2JMojkFd2hioVktM82F7A95XbLRYVQfxGb/ERepJ2yYmSX71HF4So2aME59J5trJd8xhBrC1+x0KBNwwcxbJu5MyJIko1ahdtqIvBjVDwNo0INeSEiHGTIy7DA/tDzBI9RVYOx6VVJke1eoBeggusx+r5hBHUcVoNhVmTDSvO6blXmUs1aocYijOPM4vkxe77vuL0rBjRbPYNkXiS3F4n0Wstcg4XVfouJ/r4fqYD4lxEqNxLgpYQk3XdZkiWKYO28+lvl9mZw2+pz+38hPFwZzvTjyHFhRtoigDp/0DgZ/EZq7p7d6xPZ5KgNs/Jec4+ylziXjBSSXPMaAz8ZqVmyGGXl5CeLBdO2s36+ILz0kqOjc9KaZQySAPGgnBzFztYxYzOQ2kpZtSoNIGEUHadQEkZ5OW/ugQBNlRbz+cMumhQkNdF5kLnW8EyH3Y6IPjQlV+lnyGQSLjDsLPBm59sGWlkS+YErZNOg+b12wJvbVsysyF2Uu+VL/Xzk4uLrdUQM2YQfJSMNsNdYPYEHRRCJtgm41IxbITPbnETE5LOyy0mzo9sZbuwaYxaUmDe7O4Cftwz10DI46kF9LfZgPt8pkEJaxHNmf+nY1dTlzds4iEgANWJgtC1LreUD1bjMKJsYpzmmR3Lvx10u9nHxOVJJ2RPDJGNmugHxLmNj6ACIwk62vUwgmwzYlYDEL3t+hB4/o/IRojx6gE3QrGu0Y0CGnkXi7g94E7tDjRs3JSpHkrNrLvby+9XRwYOJGxPCJmSXGoFJvVUhLNka4H4VrD1gWQ4H3yJ3VKjGnqMzTvqMlhIwpwkTqSDrazOTp5ci+jBB9BZflGalC56dTkKSlvpFO6+/QVok8O7Us6EErNBO8nDT9NWlVH066iCn56cwKYaXONMeMXtjryET8APwMFgmGLekwOf2xlgGqECKZbdpdkPAHd+G+hj23ikYQ0fUPT7JzPZC3euHFDkhgOdD0j9Qq1o6pQuHY6E2MrSZYDEQVkkmyY7WVzZs3GrITxzngSoAkc6h6ITm5tV230zv0e1fy6TZSypzAuciZV3yUAOKe7QhkXaW7vmiu5oLZzrKSaMFXNRDsJM8vIeKtJdQdlme9co2o3BZI50U6dH9ce1BW0WHWXs6Ct60qMdHD3vI9CQtfbzrNC8WEIu11NwCCxfjIislRNe0mbSBjQQIUxPRgoKZBpiTAJPD9zGYHXpep3JdEZGVg1Mu/93/WTaTKeNZVayjz/BMyMF/fN3IjkTwDBtOtHYYvsMNu1ZV3vmmDF9VdxfjPKrD21E//MYQE9AkRodeRWNJHPwxJQloGkkiQQyejS4oLaRCzfulm//l/+3/rUH/1Rve89P16vf93dNTe7W+trV+rmzeXa3mafJnCarRu3d+vi5dX65X/2r+ojH/9ozR6Zr52JvVrdWK3N7fXa2qF9yF4tzh6pM6fO1tb6Tq3dXq4TnE3rm0r4PvuZT9cf/N7v1I88+OZ66O1vr3c9/HC99v431JFTp+uJr3+tvvC5z9Ynf+936tql5+pNr7+v7j5zrOaPnqzvnztfWwcz9cM/+vZ657sfrvc9/BN1e2W91jdWa3qas8vBXVz0eFaY2ywuHK0p1EZFC439eu7ZJ+u//7f/WDsbt+q1991R8zMHtXNQdeXGzVrjNQSg7M/7+3Xu2Rdq8fhd9Z4Pfqxe+8CP1r333qfgnr1BLqqtLAkIwZyAKTl16tSg9EhbmbAP4xq7zO3s9ey7rnu2BDRBc5pjs6fweuaRFUp2ioyxUdxCI/eXhL0bsHPeab3D/HQilj1IDDylCfMLQ8P1nLVchySJuzv6OdcWzwIBiuqF3KDcJn1uLZtlTyHJyu9H9aGasgb7cqamR6fLc1wvyzVyTXqP7seX2sSYYBGkKgnF8ENlAZYO8hXAOSAKazu1zTG4cyLpGj/2owC7w7XuIRM8Mpj3JWnK70np0GZyPoYMTDJ2iSu4f6ko2hE4Uk0SI/Y+m3AA/k0qIWdvxJuB13Df7qNZAhl4dmHsXCvpPcqGPY5VBESIkSVec225WEnV0DlJiBos6hq+J3JATrOWaTJGNhkxyB7GNolgTJCiKMrvmHHeFigOA+4QgxIHt0Rin1JSiVv7qEc4z46xHIx6RiUz6jku1Z1BXzGs7ZA/9oUg3kQJl/iAa5Iibm5uqLMc/8x7bhInxwcGSq02SWLkOeYkN/JSQEF5Y6DGUOsFA9WuufOaiKw2yaCUQPSMxAm4nfzDFnPfzE/lGTL7MwP+txJCzrg2mwvZxfvmPEjyqXOpSzkc0x060BIPxHkaQNZxB/FTWl+5jybXKp+gjgdz/WmVF/lr4uWsBZWIvCyG8GC79jZuqzHs9sZ6TR7sqYAcAoBCd1uDz6jlxB5bM0mh84IhgHEmT6PymZqmv9uk+7u9NCFU2wmkoaNFpWRRhZfHhjqMJEJKlAjgtKicUHryTalGYHLSm4+sjBsN5zUJbBgM5GXIKDWxhyajLGhvdEm0CP4IdJngYgS6vxk3mQw7gf+YNTKr4YQ118218HkgS2wCyFQPm5gSBG5pYkbqleLkF7GHjZhk4w0lHZaM64olszevdm5FgtZjdngYeYwHViZtIuJY1QdeDgNN1jTe7Y3DtYo287BExYlCkJiXmxAOgV2bz8gwpq3C9Z4t1wtj6k3P9ZJ8OXC0DTHPS+hNM3RCdZpuj64+gWaQNR0S1Lp1MqJNplmsMCJB3Ag0omuXdGRhYfgsJa5z8woqheCqJ2In2S9JCLkoOVs1WpOG3GGEJKdgo2gr++jSwygNyWr3LQu6Og5Y+f8EXhqHtuIfM+o5ICQfmpq2rLYPv8g2XB9HwuTEiGsJm5YxHDaylgyp/kNJsoGObI5KSkB/m+mXI62kFjbv4TPZ+DTOnQAQPDCmYaPt/mcAwvMDe/d5bZ5m6DkYLeeOYVAOC+QesqJvWSnrLsmcDuaWGCXYGCSj7CVydYvcY7pOnzql53Pt2rUhSVIgurevBCd1Y0I9uyBd0kBcxLo3IOikncMMhgkZbwYwKCTjoZ6D3ZYg45BnPa5lVBC5R79My5nSaoK1AsDFl4LfZq6TdHJdCRjjpAsSalZsVvslDFqYUAeHrg9M4KWDXYEwvd8O+5eGzQgoofHuPk+aR2FYZw4dl3mubruxLRBNphw9f8OKJqhjnPhcB04HQ11WAqiAOqoj6qA6tT1StET+urExGAzFuVBJQMtqh/nXvVYDsHGtAXTEhHZ7nARU2g+bATIzgex1wbLaHdQJPI8D9SlT30yYce3DEwVjuLmxVmvLy/Wbv/7r9ak/+uN64/2vr7vvPFazMzu1MLdX1OHt7GGgtVmXrtyuG7d26vbqfv3Kr/07MYSbu1u1O3VQUzOTSgZpDs/ZOTezUCeOnqy97f3a2dhSQnj72o3600/9SX3uM39aX/jcZ+onH/mJ+uAjH6m3vetdded997FQ6y///E/rjz75yfrS5z9b26s368cevL/uvfNkzR87VU8880Kt703WG9/yo/Xj73643vPBR+rq5Wt14+b1mpnhvl0Dl33b9fuTtbhAGcJ8zUyCzX5aAAAgAElEQVQd1PrKzXru2R/Uo5/7dO1u3KyzpxZrb3tFieBtHK6VDM7WIuM8OaH33506Wnfde389+Nb31Fv/3t9TGYqMGNp7gPEfzoSXmRDqnFFLHbtHy7myzyMnAG5tlS+etxKBjU0lJ8QcYW3YX1nHKd/QvksriFGdmQAq9frkmVrKmESCuTYoP1r+xfXBgPIz5h9sGkkXZ5AMzjCvacBT53fXmbHHuvek97LIJrlWgnr20hjY8fmqi4WdXHRbGb5Ye6qRb+aH62Bdj0GiyAwF9NAHtk1c4ujo2Au2xglGjC44a9LDOCU52SMD8Ca+jKsqSTD3EfUUf5P0pn4sLvTek83+JtEf9t32IMi+wR4VCX/q4/hbTOXSku4nLJ4Ce+rXlpY0/kmi4n0QdicJDElKeg+KrVvfGPr+AVqqjiwxleIfGxDyN9OCZ5Vr0ziLPGliRqVMrk2V/wXqvO65q2febqaOi5fUI1jARccjupdWeTk5tJma4qQGqQXod2uOeFokJnG8BhtoRVNAzDChlvm6dZViCgzaAEp7TzQ9WENiOsgmmcsdfwTITPLDeMZlNCCNYrg5A7BJwAOWJ1EOIHiYTNvMibFWPtAtiJgzimEweVo8ojiFda45LLlzy06R0Ha9amIknk3Oy5QnBAByjSu1vK6TZAwNSHKvdhNmvPAJ4HuMheNl91QU8NQECz+3rNUqmJBoicPH0m+rY15uQlg7dbCxXFdoO7G6UvtQ1xMEr/TLmlVSODlFQjghU5mDLvZUUtRcm+lQmuV2rRD9CttgYpCMdtBmNCJ9TQ5quyVFyLvUN6eRuCQAmlhQ3/s48DUlD4IEQtG1GbJ+bZSfh+2CctejxL4eNMboeeuWI2EUDWk61jJFBg8ZKps6OvLDWskgv3xGDhwhcmTuqm887M+XycT9Ug+ooLEdn+KoxAOOI9lw0mglepFmAltGcijBzKIPy8f1p30F1ysGqC3beQ81oCYJ3SQgNrOZfoL+uHY5y0UMvQgdsBNwc592gPJBwKajBLktpl0o7xrFTPxs5MPbshAEHtgUCMQ/jT8jp5CRhwJqFoRNV7JpWxpD0uWD2bbPMHuuSZQ8qaUeXGvQvDTa5TUaUwEMrlvVId8HnWyZuzUBv5e2DGKBmhHQ9TRryzNnzhI8A1b4GRkB8+Zhllq1R6Oi//EBld/T+zaz6aDaIAafIba0ax9yMHjeeczF3DZAkE2Q16jGbtSqMgFxkkTr9X1oDPU37TDL97SmkFL2Z7E202+Py01wz88lBepDTchWF+dHzhQTEa6VZzP0yKoDHeYk1HzJNY7rHsn0xAyK3XSbADHxGI60/Im5YvmJ38OJNS0sbFPtQ881l0kIXUPrOhA+S6Y/rSLQgcIzaDkuz5Tkku/jFhgXVdUMSTIDCumaF8ZAEkI1T7fEV58B6NHuw0lGtT667kktULp5eYKrPPesf627RpdTwM4bY2zF57IP+XEbDWefiBESB0qS9cGca9TjSrXL3f8sCV7msepluqZyzIbzPdtmO1hmz4pMTUqBrouwGYsDOAE0rQIJYMXY44ZGwqwgtXt3xg15ZWW1g2vL+uOCrIQ6YJBkvl4vCta7jUcQZR+QLnVIYqwEeIa2Fsi5fEDnmjSHhDIbhFQSLxTdzeTjOsw5IzAxSXZqJptZn5zCgGpBTCHXqlqkfZsVoMCBJSRJ5cylbyCtn1aXl+t3f/u3688+9am69xV31ZlTC7Uwu1+nTs7ViZOnVTt/a3mlnnz6fN1a3q3Nndn6F//yf6uf+Ps/WTdWbtbu5EEtLM0TftXuvpmJib0JKXemJ/gzWRO7+/Xsk0/Xb/3Gr9d3v/1YXbtyqX7uZz9RH3zkkbrvda+to6dPs8HWFz79qfrDT/5+fe3Lf1n7m8v1Y2+5v+4+fbRmFk/UD85dqJXtg3r16x+oH3/P++uRn/x4Xbl2q5aXb9b0DMj7ofw55kQH9N6aZrzma2ay6sknvlOPf/tv6m/++ks1O7ldr3nlmdrZvFUr1MIiFwVAmpqqE0tLdWxhvpZvr9XWwXzNHLmj3vquD9fDH/iA3b4lN7R8zUBRyzLb9v3oUZsqqaa/gWCCSRnG4ADYDH3cteOizbzWz1uWqdo6mbikRYvl5Ukgte+NpHraa7sVQhizJJhpdSAwr9dQZI2KL5pZjysw7E7q9klQYJVYt1GMJLC32zp7nc8HJTvtvh11RMz63Ozc5n1cp0tGunVRM/xqidElLEosumYtcYrYipbf2Z3b/epSbxVQUaaBzdaEPUnSJDOqPsfG+90AmnZsERfmAMY6V1sKqF6GHbQTE7AH8ic1xwG5BwYtsWDin2Y5xJztOdGysorYzoxdzGG4pyQvzBExbl3mNDgQD8Yh7v+X+2JP4VqJL5aOEvdawRJ5KIwl152xlBJE9ebbivMSa2UeKUZrl/SAjYkTxjWNYeYUX+27hj/gd4xXQi4wp/MeGdOYEZrNTomLzzjmre5L5i42btQ67CQh7RVi4pKkMGwcn5/41MkjZ4Vlqjonm51XntGuuQBMJKKsicj5E08laY9ZUFRWjHWAX0uEMfWyMkzJVbcxicQ7xjgCF0cxrmJGgZoGQxPrevxhdg+VdHnuISzCtAMmkKtwbTa4MpDFfflsXWx1jIkOGW92xwHuWY7d6r1p+auvweV0g4JqJPV9eQxh7VZtrdTVS+drfeV27Wyua6Nm4i3Og0ZMq26QZBCn0f1qm16kmKJwHZhbWjSnlvTUD1JPiJmMcuF2erML0KakphkkbxqWCSIDBekSSwHj1TUbg4Ob2EC7ZSk568J+13AcukCyyGzwMOEMG+fDbmvA5wZBU5IoeroDmnbL43VMNCa37KKb+UEeZZfMeW2iBNN8gUgRxIpZOajB0IGEhEnHwmczx7gltXHQwofMCxJDbyhx6UvfrLFRRerxXpp0BTnhWhhfFqLkEQSI7QTJ4jaaaXaFiU/gGHrdKI7ldLxOSc/+ge6F8fWG76Q5KBvvYVvwjRe9LkyAGlxjKhNZbjeNJ1CXM6cK8/szu4CYQwMnWsaXoD+JVKQTPkjMCMu8YtpBKV9hL8KmsnmzAZAs5llF+723u29jJGn0zRIqAWuDH/U/o+luH6RxYFVBu4J8y0IZJxAdksLU8cVUhnGSnI9kA5lc9wYc20+rncA2PY2MZnIdDkaRA7lFyKEu3ImKTEVa+qgEvZlFZHDcEz/jGkhixJy3K14CoEhu7bx4KLk71L+361e7tiaBkNOlmhw7SUyglIQ/Cbf+3T0D2WTlFtxGMk5gHTQc1hK0MQfrXex21wm/pGch8yWGKSkot028gYsYRiiZVW2x65mNQJvlCrJJvSRzn2A+oAMscOoiBCxgAd0SSakAuh9opIYwc4wh84SNnZo0OxTvygAi9ajpp5q6v0hNGaYYJPDsqX3ENIaNPy1lIivSXBz1f8z4c09GCvcs0ewEaUD4B7BjRgcNrTkEysFc9Z6oxKqlnWEsuY9ImmU93pbXes3UpAJwJZ6ybu/+kqO+nwoMWtIDgwHzx3sLoOt93CCZm5azz2IBHuBFdT1HjujP8gotSXwgi/1p1i7Pk2cdC3eCqQBvqlHs2qMAfHwGewYAJLJN5iN7keYL7XrUrJsAzVb0zDcFSV0LlSSd84bgRvtl9/cSop++pyOHwcUjlh2xb2Gywt/sgSSDNIaHJSQkmZ6kZdN6Ld+8VX/4+79fn/2zP6uzZ07WqRNztbQ4WXeePVp3nL2ztnf26vqNm/X4956p5bWD2p9Yql/5tX9bH3zkw3Xx6qXarr1aOoasDhO4qdrc2qjNtc1aW1mrpcUjdWLpWF0+f7G+9pW/rv/n//4Ptbm2Vq999avqF37+5+vd739f7ZOgLszX3JHF+tKff6Y+9cd/XN/46ldqb2O5HnzDa+v00bk6mF6op89frtube3XmrlfWu9/7wfrEz/58ra4DZiHlIkgxYDj0rhTjhJpgr+Zm2A8P6jOf+qP64hf+vL79za/U2ZML9baHHjBDCAu2uV0bnN+7e3XXmTN15+lTtbO9V5v787UzeaR+/OGP1rve/9HaWbteN2/dGhwDVcOpQNHKBZ4982ks42QuRgapubFNe51JsXAC11AzdT8/1jtfYomyH4x66qWuNnJg9l6h9i0bZ69iX7ak1PVH/GxsGgL4xr6eNjrj5EhturTfs85I8CxHYx2Q0NmkzXGO7quN3ASIaSzmBhO6BNuJrdioVffbQGZUQtlXY/DBv5NIj8HNtF6KhBUwSe1i2pOANYgpEGPEWcx6TgutqJZUs9eMm/aXiUkFyNxH4krV1O84luJ1fMW8id/JfpO9n/Fhb4UVU71ZywgDVieRTOLAWEaxJWB7e6du3b41ANC8j1tVzGnsZcTS8lAB7F2Wwc8AEuUS2g3ZBeo2uB12ivu4dev24FTOdXNNxG2cJakTjaRTz7vd5QXGjgDmsaIusaBMw5hPfG4RB5sV9Flp4HQwv2sDOD4jsSNjyz0Q28S1Hvmke+Zx/3aORYZKsju/uFib6649Z4/lGQVsYcyQ3bL+rl2/NiRQmCPJcX7kEOrY0pJcg8Ju90Y8Fq8FzmhiTtbviZNu95Y6bt4r5mw8x8T7Vu7sqMSBfZ97h6jBoXhgUZtl5GecxbyGOSHARm1B7A7sOANXWfswSCnXTGzmU0qjwmILMO+9iPiLs49755yWidCq3U4DmnIucq1xsibukwJBZnpLTUSYIdRa7bWvdlddQpE4XQCIzMr4v//fr52q/a3a3Viua5cv1ObaiuoIp1VzNlGzrd0F5dyf4M9UHUzYic5MhBNCGQWwkGVkUEoIk3VLejnp7DYPXoMGmtxBiHTXB3YxgtJWMiMHHyPi01Ou7zJL4poUFgc3pwCzJ1AkHpHo7ckq1gFhAkHLD514hb5NIXDe38PmJDEIgNifTgKCwvSc7QTJiQ0/SwIZnTT1TEGrhH53YiAL/bbwdcDhGqCYf/Cw03tF2uG2krYW3dRzDGQcnBOsu7BUrT1I3tpcQfUrO9T1OWCKLDDJsZvIHhbixn46tWiH08gcRAJEfyYyVSe0odq5HtP6dm8LMxT5BJbGZl/NhKbonXEIOpPxzs/0/g0IjKUQh3Jg/zx9Yrh3DqegYHmt0Vj/EevZcmI/TxcGM0aSsKh/kms/mS8xMFJg2MYrLGYxQm2yFDlHEqO4mAktJoBXoGp77iCpMaGR22HP6wEAUE881+MpYG6WNhb8SQKcoA6V4X5kXZvqe8RGInutayuEgHcNHK/X2HTdT5DUsOF6Hs3Q5F6S3EZ2q/HuwmbLOH3tTv6cSAPSEGizLl3Y7rFN4K253luXa1ctWdHmGwOibhmR9x0XkavmRTXADqLSj4ikUcGYHEcJFCdqcd4yYK5VY9SmNjMtg1HSjJRE9Rxm30DuSB5T95pAkIPKjP+BDhvmvBzA2rTEqG8fzgE1el/j3jJ/su8oyesaBzMGriUVQ672Lw5EhgRcCL/RfOZT5kOADvWaIqnUnmqkNcxXTGaE5o/a4yiJa2c4BRCSOdZgzMR7hB10A/LDPSeBW5JLfo+gt7Vegysgn6c50EFtjq0w9kJWCWCaOVbQ1ckxgUuSvbwu6308ppI0t32/GGr6tnWtikxGugYkz0CB3+6OglnGy/swQJrRa+ZbnBhTixuUOGeVzoF2krPZj2tCWYfUH5EQbgpw267a360jC/N168a1eur7T9Sjn/tcffPrX69X3XtPnTw+Vwd7azU7vVPTsE/0GdverZu3N+rWyl7dXtmvf/6r/7Y+8vcfqZXNtdrY2aqdfRKciZqcNtjIOsKp89rVa/X8uXP1lb/8cj3+rW/X1ctX6g2v/6H60Ac+UG9581vqFa+6tzbpz0fj8iOL9d3HHqtvfP1r9dzTT9bO2q06c3ShJnY26vbGTn3/2fN1Y22rTp99Rb3vAx+uf/AL/1Nt7QDGkLyTjNm8J8+BdQh4SqkHtYQT+9v1rW9+rf76y1+sz3z6k7U4vVdveeDVNT+9VweAGxNTtbK5Wbdu3qyTR4/W6RMnaunIsTqYOVbruzP1Y+/8YL33Qx+q1Rs3m3l1LRxzOnt6pJMCZ7tkhYREQV7X1CrZU4C7J/bL5+9hL1zmmPZqScnNuAoImHEtVJwGXb6yZyC2rexZM2EPc77ye4qf2uU7P89+HCYx7F6ksF4jLsVJTHN47lv+n755ZgwsdWX88wyQ6sfIS+ulHTnZD7hPr1HL/geH0q6vPXT3xjjKDqlZ85yBvI7x17jAPnWPP35mZYANeAKa6Xdnca50TPfi8/NQ2nK4Bxp8zjku4L6NrSLllrqhGXwCeJ6PPruBscSuUdLI/CW+BIOqxzV7Kb0YxyE6v9qpOUlgAMWMs/92QqP/7wKrzEs+j9gIqbP3CjNDSQhDdkTqx/xMfz7GMiZuBs/woDBjx5yNFDF7YZxjpXbpM1aKB4D0eZQL3VZLjphOFBkzktIwaJLUiySZc9ze+3SUOnxfTKy8I3oe9nmd+Btggtdy7vOlpAgVy9Ske4KmLcSLPDMOQfok6XJt7lp97pfrFNjTRE/IC4+1VYFhzkUiDPmA4zsn9u18rob1bt8UFde45nYgRHr8/LmMvefvmKziZ5IGQwh0DKa4XLX1hwC1YxF7GBDXhZ22zwOO9H7fIdGMZwEmVu2SLPCgmUq1h2tjRO9Rzp00z15WQri7UVvrt+v6lQu1hUU0m/kECR0SE2q1JmpiaqYqfybtVhh3qhzUTHJJoQhY9vzAZXqhQ7FqetaMCwlCAghJItoVyMHalKQ0BFwJNLyRHSLQTHyxDptbto9VoSWBkbN1Jqscw7reyDUeHfSj5W/3Px6MGSUzC3JInG5TiZaWBBUO6hSEjM8xcuUkLZsRiSufxyzhoQuFWF2rq1evdBGxzXBk7UujedWe9QOcmdZhJCR530EY7yvEppvJJzBX0N7FqToAVaBsTfnwXKLn7Zo5BTBhVilM7qLzIIViEmVSg0TUDdHD1Fr6yOvdh0jGNWrgasOYBGxcl5I8OSbNDbpwNiChFdSccVjgitQW0mk/MeiPW9Y5tiTmZ6kX1ObbktrhYAi7126oDmJbX92sn1oIdN9FpAlKPmgf0fUIYaR5JuOEUHMMiSk1bCPzixirMOZxy0o/ISUvnVwr+e5EQ0lUb4AKHDqx4zMFRoyakgYhjLsjv88Cxw1NMoO2sc/GJbROxfbz2hzU8qOL5vlcnpXQrREII4ewdq3jOSoRkcY9wIB7olnC6ka8XANIr9n5g6HBu1B4IcNHPLcODlrSYIQe0Ih6oiDjgCS2eJ4fJJs6+LqpsQ/DQ7lW0EsdDG3OMRg64OzbNXl6f2peVt2XDMQdlE+tctolU65fPRdBOJFV0nIjBzvXQcLHerT9N1IkpCDOZbhPnmvmA+/NezAPxocc98IziRMr69gM6aHpBHug1vXOjp4rrC4BDayq5DV9ECchzeHGunFQiKzfTDpf2osaAdY6aeSZfSn9uGI0xPUlIVRg2Ilx2MckMbCKuZccTIx9gocEuGN5l8ayaxwzn7IHRaqUvmx+TsjRqQduuS7OtX2App4QlYUMqLrGkTXB98JkGvRyX0A+P4kwn6c1Ksc3B0OMwfiwDRiUYIf1wn4H2s1r0nZA67QDedhb1ZtTstBATtYB18Q8VBAyZcMbrfOuV6aGkISQfZ6kkITw1PFjdeH5c/WlR79Q3/jq1+rc00/VW950f50+tVgba9drffVqrVDLNTmtM3lyelE1hOcv3q5/9iv/pj6Ky+jsdK1vu0UB5RoCbBcW6vixpTp95lR957Fv1uc++9n69B9/ql54/vl68wNvqg9/6CfqZz7xs5LrTlBmsblekzNTdeToUl04d66eeepJmc5t3LpWs7VbG7ev1+Uby/Xdp5+r6yubdfquV9YHP/xI/eIv/fKQEOIyCji5snJ7UPosLBzxfjuDjHui9ne26url8/Wtb3y1fuvX/5NqCF9z7x11/Mh0zS8drdnFI7W6uVVXLl+u2ampWlpcrLN33FVTi6drbXuqfuRt76v3Pfyw2GXmkhiBbhQeCZVLEUgSp8XOikFI3V0nhgySGji3YVSSBgFizRokhhiCvgZU1Hd4e8fN7jueYJvIXIcZl2S4DTGYHzIuaudx3jd7PWve9WDse1arhB3hGtOmCiCKZ8Vns1aZj57fBooHl9Gec7LTb7aS/cWgpEthhoSwzWKUEHZcEkBKlv3d+4/xPDRAAWS0uQlxjuVrAPQ68Yd2AWG54jYZlj97SmIogzw2gVMbrq7PS7ylhLx9AtibGCveAwZXYOGwl9r0zcC4wSauibgyqg8xjTu7Mg0RwDePG7TXqPbPlgQmFggzzOdon9miztJxKu8Z4iCABN/n/wNEab+WGzJtqVznFndP1dK3Citxb9qbKBZrFRTr+Pat25prmZeZO6pPTo06z6BNaThTEutq7oo98rnhz7ISIvfNvfEMU+PPa2zCZ1bWcaDP5Zw5STziKZH9WGZpI7O8xNGS4TaQGQBCZ8SoVClsmted+2OGPGH+Eqvy/C3bddIj8EP5gb0tBIq2IVgAmrEzreLoVhMltvbzs2cJe9RReZW45lWzuomPtLawfNbPP+9BDEBNPm1F0p/aUlSXsSnWkodFe3E082fAzCSBy2RMUOTMiOeCHoRqizGempKqgWvQ/gGQJfMht82KrPnvmBC6Ua56EEJjEvxNztT+JBvuYZNgJpPQqjg0onOV06iTmKmZaR3QojEnXPirhLCTkyEhVNNn07FuO2GmzbptbGfnJOqT5KKRB09GS8UywUPHG5m2IU0GNj279LpGISK91GTUZzkNUWAely+5RXlxpzcMDz/yAgdRh4yEJjCHBY3mjx7TRk3wa2rGiZFRO56pdeNJ1NjgJRnsvnz8LD3UkpBxH3yPiZKkmHdW4tGItyYayUsXBw8b+mQj8aOgPyhPAu2Mia4WcwoFsZbvGp20sYeC5mbfIrtkXCS/aqfQ1DYMwWqzunHx5F61kYfubmdMu0KZ+ZDUtdm3yBnM5NjgIg2y2fjHSN9gd6/aKpp8Mocc9Lonj9EisSyN6KrOBRkOTUanZ5QkqLdLJ3RcT5BFySFUU2kZ24sOpJa0uJ7FrEIOioEB3TeSHNZELQ/6/R1UWrYWsEGBvWQKRuMCfnA4hN3Qdcsxy4lBagB4LrjsJVnUIdXOlzz/tOTg+6yZFChno8uaszOwpcShGmVs1MmqZU7dcL6Rr0MWX7Nfz4IxFkPYQRWvF/DTbBgbp1Bq1fjB5Hs9JqgKAzskOyTWrell7NTuJr36uoZn3Dss7AF/zwPMgBS2q3AOCZkWtcNl0FsHipHyLgyNhplDsrNvebD2a1lQWyJFYmdDLCslhJ738w4wkoM4rB2fJVnmSK7I/LaKwYHReC/M+/E6Ge+0Kc3A0LTRBXuOaiU7oXdy7MApcuUg2gad3OhZY5V6zO7JmmQ1ci1uMGy49nD2jT7cIv/hmgENZPUv0MYSOrFrLWPlM6mLTFKnMQAMaSdHpExJMpWE9locz1eeAe8bg4nUa/FMUgcoMKpBMgXf3c9K7HKvAwXSczAeyO5ItpGEWQ0g9nesWOmgX+uwHWEVgAmMsjQ8NW44JTJH3Xtts6Zqv+48c7q+/73H67f/+2/U49/6Vt24ekVtJ15939na3VmpyxefqedeOF81MaUyjpnZpbpyfaOeevZq/fI//Zf1sU98vO64+87aPdiVTb4CuQPLU48uOSn86698uT79qU/V33z963Wwt18/9fGfrne+4931Iz/8kOWYO1uSmM7Mz9SJE8fr8vnz9dQPvl9f+Ysv1o1LL9SZY0eqttfr5uqmXEZvb+7WPfe9tn7ikY/VL/zjf1pry6vunUr9ourRbNLmOQmQQimDpaNTtVvTkwd17unv13/9T/9nXbv0bB2dn6gTR2dr6fjxOnbyNNGwxptWHNubW3X06ImaXjhVe9NL9dZ3fqDe8/4P1PrysgAw9w3FfM7zin0qbXUIjEmSSR4TzFHPBrjFddlcidYh3gOZn44n3LNPNf2dHMqwSbXoPnNUa7qxOexZvI71ybn1YidbzhuboEUCyJrh81UjFekexjbtFvqiRKxZHAHFLVO2lL3Z577nyFWtPvEzMJvkeSzQWRJzA+1RMASosoGX14bYBUlcCWQTv3SftFHCk8SbGI7ElTOW8WXukbTwGSmT0efj5NyJjoJyzMUwB2qWUQYomLnIEKYTzXbclF/DJAnyYduIBNhKQLrtgNiYNk/LPpNatADRVks5SOeaiVF9nrmfKM/Pe7jlwpHncu4FGEyAHzUMcyYtzKJEi3KKceRcCeiQz5eaoNVril26zZP2Z5nA+RqH+KxLtRhf9U7FOLGVZykF4j4481V60yVYSY69N7oExCoo9/N1I/qDwbiG31OMQunT+rrOf50FmBhNTnSvYeIcS6QNGC+4np1WDgClGwYrGBebVLrucwDhxOAmpvAcG2p0R26cSXIkERVo6n60Um6NxskAq0EB3ismPFYFdAKnNTQzSMkFvG+sN3jl9e+k2cZKIVoGYKfBBsWwes9WLnbNssDkBqASH8UR2O7wh2SUgRkUMPSRntU8gDFkP4ofCLkE9xKZeZJPdTNA0t7PMeVUnPM5281CT/xdGEJLRvXw5EY7JbkoLqNUO2gydZNKIbLdfH5qgsk+V/OzbrA+ge5cmykb86TQTYJsISqdBCiQO6DGakGvycVbl2/5B5kzg+SaL9s6S36FdAZUaUjouhday8wm2v0wlKvpYhegJnDiQbpeyNS+J6JdCxWQgPKr4XdLCNt5TBtlSxjlKKbfj+GBgwV00wSQt2/fcm1ga4QVHAiJ8YYlHbDc6A6pb21gtIRodDHBZn4vUtBDxMOLSM+FurRQ8M3qBGlJDVoQH41v11xkkmnT6cPFDBc1n3Gd6rEK4tkLMTVWy8u3h8gP45wAACAASURBVGSa58aGpWAVaWkXr0e+kUTRB1Db8IoNNJKShSgWdUD9bdVs3bSb0fLmCihbssnfYVHTkiJzlmfs4NAyEts4j5CksAH0s1tZkZzLB4vr2iJrGxu0RDoaOY/qRF7kNOpg93/EEHLfIK4x+ZFsox0WNQBDP83DXj3ZeJMwJ6FSEt/MSMAR1hsBFQnhuLFtEk1Gj6AozEfuNejmWAqredAMjTaxlthmnThRsV16NvxcK5+XjZFXMq6S9GBq0NJcxmhmblZrR0DSSxJCGz7ti70zY+NEmy8xmy27TDP7JNmqIaWhedfXMqc1Vu1Wm/odvV/3qiRYjjTTxlZO3nlWQd7UI3VIDOxMmhYSSSQ4BMaJuQ416pta0jmsOYLErk8Sg9aIaJK+SJt0qDWbFyQ0DHyeB3+DXjM2MB+puYs5BXsKY23gzHNG0pLuLRmzqIBQ46RJ87FRchkozeFKatAmc0KHTztEB4hT0NSJrAAfKUqMIGsvCxjUjX15z9STcp2pz+We2fMDssRuXyZS46CJ/asNeFT/tGVAgQCJz3XTblvAS7XQQAsJNIGr9wYz2EHDw0w7MPScyJiP16BqTQhEJXW1G2vu3aBL95JLvRfOe1MTdfrk8fr+975Tv/tbv1mPff3rden8C/W+d7+zXveau2tmeq9Wlq/Utes3am2D9k27NG2oy1fX6+lzV9WH8Kd+5qfq1B2na/eAGsPrgwU+tYSLC7O1dGShvvSlL9QfffIP6/Lly3Xq5Kn6h7/wi3X/G95UJ46fUm/D3b2d2trZVO3hsaUjdenChXryie/Vp//4k3XlhXN139131OzEXq1t78lUZm3noF71ugfqwx/5aP3ML/6jWr65XMvL1IzB0npfzlnk52O5qJwUMb+Zm64Xzj1V//U//1916fkfyFjmxBIJ4Yk6euJkTc8Bfu3XDi2JpKSYqf3pparZY0oI3/f+D9TKMjWmW4P8MLXkkU4R0B8/caJuXL9e169f73PdgSvgBGcUIICMkOjT2olKzhGAYM54JgW/Tzwg0KQLciJRTNIYeSpzid9nv/I85XxuFlNttCi7ceBmAIVk0a0rIjPTOlLQ2cxHS80D2jhAPXxfMzJ9Vjd4zvc0h/tMDXCSWqvIYNNrVWAK+5MUVYeS0yR9A6DURl9qodXOl6w1kifkkATTADACTnrN2cXaSWj2yJQYUJMdKTgMKGoYu3s6VooyKGsy+xdziWtgnuU84B5s9keC6mQ9CZfLaVpSL0DawTx7wrj9Q2oQqTlTGYtUGTYSISYZlGdpVyQTIMeWAjgFLHDWuDxFBECfmyn/4V4YE5nsvcTdM+ebwOYG45UsdcuK+Dmof2M7w/Ias0VOltifY0wnoLT3fLuFsn8dGhbyujhnc01xzuaIZWxJPBNfiCSpicE7YQBZ20RLTLFaOZAQbgzy26hDDhVgI2ntCNTlsxnHJEBcW5hjSyQPTYsUO7ZPRTxBDOwelleE2eOZhXSJgkTxA+8nw7oGtBO/tVGky9e02w+lAjYp8vfGpIfdhKlr9Jxk3FP3mfWs86JLr3TOyj3dZJjZZuKBNqzqNh2KhzufknO5TIsw/zRBoGS/jc+GeLpjyL8zQwg7OAeygCUsBzaHxcGEEsJx7Y/6YCnQ31dwt7jghqITBzBd+7WlNhOTSvgIsG8vLw8MYShsRloWvmqMmp4W3tjElqA/JmsGEWrWMC6FHM4gUrGFZcJhKqNEaxQ4ZZNjwFUv0w2UzVAdaoBtQWtZkmQCsmcGSTRTGEkERadset6ufTbEuEKTd2ZGJhMsZEwRhEBTP9G6etBbAnEFv5huEFxO0+izpUXtlhYXvzAk2eyV/LX7GZ+RHioK+rvP0cC8NJohFrBrINKCguvxweBJ5T6JWAX7TwLGMWKZRReELsgj1x8WlQnJeEWnHvZNAW5rtV+aECYZye/os7Uw3SLEbGHknpashi0TQpgapF5oSYqMFu3q4A8TurvTzdEli7Y8Vr0oB0v7UmGxrKYlJ3byniRDh2qbEAWVDHrE5hMnRDVSHfXPEUPYNtEqlN52oXw2gwSuQfBkYyyHQ7Op6a8lFE7ueN4YjMDS6HtH96A/8/NqNi9To3bxDaPJ9UeWnHs+RIJTZ+fi+aDLrEXGGKRQJjFdixZGXwdlG87oWcrhzol0NsccHKzzSKIiy3Rj4VkXU3ftoQAc3feODhfGK8ZO7ClCl+PIJ/dZo5VK+lreZ6mkAYeYjgxsdyPhbDZuDNsS2UY2CSg0j9UrbGJoKcHcZG9IQhh5pGTlqjW1I13QYMaGz9SBroTZFtZxU2U8YS9QE3DtzGsCWe49aoWMcxQORrtd35pAI6AISR+fBZumz6Wtgay0cQl0shh5pVjckUnB/yghlMNZEqAEEe0AbdmrEe5Iq9WzaQe3QmzxzcLwb+ZopFPsf+wlDsY2BsleEqoEbXLDhSHu+Zb5yD2J7e+DkH2az+K9rB44dBTV/tyJL3uBemPhDJhG811WYOmU6+/CJEmm28YBMlLrQzZBXwAIPcsGLJ3keh7QdoJ9mzktM6PdHcmRAyiC4C/MTtfC3Gw99+xT9aXPf76++PnP1uPf+ma95YE31KvuPVsnTy7U8aO4NC7W8+cv1uWrV+v2ynZdurpW5y8u16/9q/9dCSH1+rB8BHZSP0jaBUpOCcNcff7zf16///u/r73uta95bX3sYz9VJ0+cqdWVzTp29GTNL8LOb9bBhNthXDz/fH3/u9+tT/7e79aV8+fq9a96RS3NTtV2TdUPnn2h1ncn6g1vfFA1hB/7qZ+pm7dXamV1WZ85TyK6mDWatjEwOARdszWPe93eVj371BP1m7/+n+rqxWdrfnq3jh+ZqQXajzBPBeAeiC06srBQK6ubtb4zVbuTR+rH3kHvQ0tGZWDUfYzDAP+thPDGDSWFBn6ttojSJ7VnYlqa5QiIIeZq27Wv44Qw6iDWn8tXvO8QoHF2whCEAeJ9lfxFep4G7gT6YsDYZyx/Y28wGBMJv+dcgmnmHee9SmN2bEh26tRpAcKKk7bawEZOkofNyJm23AeBL+sDZkEtFbq2WAlVt5lS666ZmUPTuY4b2HMAujl7ONtSJ07slr06juZp4B63UccEACyx9XcLMcYLtia93uSdoLmbWi4YU2o4DXTb+OlQScZzSkKfRJZ7BYgZar1H5mB6votWIQms29wa4icllEOu70Qa1RpzivNRMkscSJG0v6S3bhKNYa9vhdXg5SCJIKUnh4zz/yghzLmY+ceeRAkMDFaSIp4dsQD7O/sKXzE2ZJws4ycWsCGL9v/23khcxXMIuMi1p3ZWY9elVlG88TMl660OikonMWISUb22GVxLgc12HgL6/sy4+jqet4RyAO9JpGcbgN2gltdqN+ae44PFIcYNQCpjta7Vl6Jjbt6Ggju7ir/FwMqQxaZGKYMKWZQm7ip7WTAAEKCae0r8y7Wm9y/zJvcGeCGlEH002/THkLMBV+4tewDvl1iTz/M+4vkkwJ0YqtVg8hWZmpLKiHjTZ6dltAbITWwEWI6KKHXxTjx9vv8dagixembyzyoh3AXN6oSQ+oVINPkwJWRbm/pQDjm5TtF0VlbrE2oMXyQ3s7PqCYiZSCSj44TQVu70vqHg2xSnWQWya/ewyQJUUC45B8FgN/3s5MWojPuT2VTm8HXKktvwglEUczWyt2XSmPr24olcUQlPN5/NQmAh2oGuKXQFk6bNo5W3peyeHmbcPZnUTA5Zy7Ycg3tUYNlSUCY2STb3lyRUUjsKvbsAVmxKO1cx0UNpy5ykpR2RpQ6yrUCaHdA04KHNXX1v0g6kF+e4HlHj2P3rPI6ehEl2lLhMuy4zKNTwMV3POH4WOfDyt2yQ1VuOZuCWCxrlM3XPQDPXABTU768O1Hg8aJHtss0CCJUX42GWERkE1vWuT6W1CRsQ9vGHxcRhSYakHzlEM4ksJiOlblrv1iiW7mWejOuTYn0/IDqD9MaWwIyR2DIOVdbQ1paNmZCZgRq3JDfB/VhGmOa5bFDMczYUM1tmy9N7KEXbkich+WujhTBB/D4Bi5ojd6NzsdEtYWYUxSKCvHdgmft9UeKttel6sWyARhEsHxwQ29HPXZu2rUBANTjIm5sFsmDAMmJeombrHSBJfiJpDCwbG3f3d0tC2PWtzJnUYhht82HA2ichZD4RNKkIno245xmJKK9lTIQ44zzYJhVcRxwkI3nxGsVwxIecZMjdMFhj1AmqGvx2Lz4lsJJOt7Nt1l3XokbiyXVwyEja2YxcDI6iBDBQ4FY5vG8OLrMBrikeGgeDQre8VxK1MOwdeIaJHDPtCiC0x+Mqi0yIg7QttYVmux9o1lGksLxOTNv6+mCmZZkPffjW9KwZTIBDAXSDQ1qrNdibe3+TJK+DuUGavb8vB94YUoRlDJMnY4Ou9839JMnV2DdKH3AiDKrkOh0NJtBQgthNwAeDL7VBIiikriR29N77+Qb7uffpOAcaTGBc5Ji6vTXIb/kez+PI/GwdP3qknj/3TH3xc5+tv/jC5+vxb32jXv3Ke+qus8fr2LHZesXdp+uuu++plbX1unFruS5culHPPHe9nnz2cv2rf/3v66d+5qdrm9YV214nObeojd/d3aqV5Zv1F3/xaD366KP14IM/XA8++GC96U0P1uz0Qq0skwjNFbV/NXlQM7NTMrnher7zrcfqD373t+vaxefrTT/02jq2OFO7NVPffepcre/s1/1v/pF6+AMfro9+7BNKCFdXl51Qz8TVt9viqEZdqblbT0xP1MHupiSjv/tb/61Wbl6q08doWL9dB0ghGTMpJA7q7OkzYjRX1zZqc3+2JudO1ENve2+98z3vqZtXr9XK6orBlgbvBvdogkjtk/OSsnJmD3FEs0TZZ3WutQSsof/BRINpYcDMKiT97qD4cS1QkimxEL0PKDim3IR+yF2LpTOtzVXY6w3mWoJqoM9nPcF0JILaZ2Yt+5RaqVl5AkJJ8dsSn4RIjoT71KxZnsffWd9cN2clATTxGjEHdbJcW9oKqNa/FRhZm5GP81xj5BRWK8BI5Jg59xkn5rdbrRwqnnhvne+q72yH9W4rYGan/Qq6pCasDes0CXvAsSThaYCuce86MjN8R4b2FzyjxIdOru1W+dIa6HG9eFwZ1XprcsqKLUn6tgbGUs++gaWuR3KSplYBVqUlYRqUOR2bhmBIYpV/a99qdipnGL9joNHyfeYISaISrGYRY3AVllKOt3Kf9l4eh0yROt1yhOeTMh7Ns3Z8DyMr0oPauW6fkvs18eAkRc90RKwkcQzIP44FZSY5KqtJTJ0WXQPD0nFEkvQoBMeOrZwhrEvA+ygDAG1IBgP+uz2DvTHsFEvf4BnLTttsh4/S+dFr+8VtWtxCIkyrY6pemw3GkkRq3coJ1mdxnnvOb7HMI1l3cgrH+3ZuFwBMexGIrSXXzAeEZ0LFhyDzScqoZqUDgAnsbVfS7A+KFV6eqcxmba/fqmttKlN7O0X4mz6EL00IJ6ddE+Wgmqze2S0HHqhFmtIjHSVwVoDb9RwbWAmDlGXR92DK6AXEUKj40uCCycGp4EwBLagOk9t9PghU01JCefjIgVQITQe2evjdwDwoSCZ4Amlr8NnULXdLwmP2cbM1zTaJyYMIIuUFNKt7t24aO2m3Woh7GL+bZqp+WCSEa97su+CZxek+Q54UmeAEYkxiksuwdjl8xqYvY3R+cAnsQ0kBTUtIIx0lqAyTmKApC4LhzIGUCTwE/c3a5nAUCqQ6O8sqkwxy4KmOgrnR6Jrbkxi11iaMDGgkG7Mm32Y7GhfmRR+CvB+/C4PCazk0GHM2/WyYkluKCeim9TI2qmZebqomhkXGQgyqYibDCBb3lEUftlaHXd9X3BvDlghd23NNYhCeNEflOnjPHJoJOthwsjGkzQS/x8HFpqrn1P2nImlT36eWEhBQ64BtB8qMgV5LUiytP7JsUCi3shBb3htwDDV4VkGG+RwCbBLszJUhYVd97yHLl8bo3N/h4e3EOIkY7xdTnfxOAhnVTnQrFtY78zqHDXOMIBvJHnsC15gDjc+TcYuaxdt9k/1Apggt0YkkhjHm8wwo2Y1YB2n3GOI6SfbHygLmJNcilK8VD0qO0y5jaHmwN5hC2bzKskAlALv8zAls2rUo4FfjaDcU5t+qcWo0M/VmTibsECskFtlnHPCmp5VICQVVzZsd4oaE5iV1FkmyBqdWsZyzYuck1e0ifRl7NAuhWox2MRXQ0GYJzEfmSZJpfyZ7VKTjTjq5H+Yi487nAoKhoODgFWuyYLdVxkVAy+6u5ryutZNqxiDKDMaJsSQAi6SfeZK5IwBxwa11pDRQIGjWPgh8nrnAtO4tydpg/+ceJX2bmhLjLYa4FSBCg9u8iGA5DCVzkTmnvmFt5BHgIn1feW32aUuKp5SMpNUKQCJnIvugGoY3w7O0OF9nTp2s8+eeqc//+Z+pZu+Jbz9Wd589VSePL9aRhcl65SvuqHtf9aqakmHNTj1/4Vp97wfn67HvPFv/8l//+/rpn/1puYtuUQeohNDPcXp6sm7dulE/+P5365uP/U098b0n6uMf/+l629veXkeXjtfePuAXwdGu+hbSP/DIkYU6cfxonXv6yXrsG1+v3/ud36zrl87Xg298Q504Mld7kzP17SeertXN3Xrjgw8pIfzIx3+mVqkhXCM5k72L5hdjGUBTqjDJ52dqdhIDuq167pkn6/d+5zdqa/V63XP2eO1sLtc6ahCScdU679ddd95VZ++4ozY2d2t/arHmls4oIfyRt/14rdy4IrMN9hbGX+2vGhRNE2ieefY21dg1MJzAjrmg+Ybr8B71RARvBg9yZgL8hO1yfzqPr0FBnDkdDDLvmPOppeKwwXU4xjNZX6rJTZuqBlfNzFlOrbpkwJBmApII8DsKSmEtOat3dvXeufeYKlkl4XNI5/KBDYaiDolrLtb7xD/EGUmoFFL5Py9iwpycuS8j52GS65jz8fO0E0oiAoOrmurZOa1n/laC2gB1GngnCeXbjDPPK3X6Yith9nFW7C/JyGGMFhYHBVHKT9xiYFFnWhi7yMsVqHcN9VDf1m0FVPPfCg6DOwYU+Zt7TaPyeAmwp0kpNXHYxzZy/NyjAIBWc+VZWP3mGlW+p9iCM21+YUg2cp+SGfYfgVltlJT34nWAT7cwksJTY1TPp5i8ndsje1QS3WAyxMTNmzcGBizuo0cUb1qVJRMtWvIsHDpyOwn1kWWjQBJUg/KcF1n3kSXH8TaA6ADStrmb6sgbjHGvY88tlUo04yjzqI7HE0+hwmM+3kYlgBKon3tcTbke1rIIIIGMrguMYVHOIpnQ9Diy3jJXYq7DPYnVo6yrW5UNPiBdcxn1nwmYJnNkKOa+tVKsjEx24nbNs0sJTfIDru/osWM6K3X+tFKNZxCQPaBTysYCzIiIaMVOCJuXnxAebNfu+u26fOE59SBU2SVySvUJQ/I1OZjK4DQqx1HYg2bklMSDHiDBmLW0Uz2j+D0OcH6vGUI2rRTtDoh09wpjkAlcSQjRbOP8FHQ2yI5QnS6+doJD4meTBNgCWa5rE8WB1IyA+nhJO9/BTwfGCtj/Vv2Z67wIdmICkY0ojFWuOyizUWnQeNs8Hz4sB7QsUBjUoAVhJXmf0NKa+HPzcgsyWjKhukNb57tekmB1QNIl/fL7O3l1A3TLPQ/7CWZzT+LMNbtu0ba31rY7mOf1SfR9DxbChgXkNWwOHGw6CHtx5D6CnAqR6ENhYGd64xc61/btkhCq0NgYnDa8Nt3JIRP0MMhvJA1+Fn6eSTaVoHSz1NRfJBmJHfKJ492zhsM3jYibxcpC5T0ll+j+PZknABCpK1XA2D0DeV0YiXEgkABVMgGc01r6CYMUqY/sh3vO8Jk6QLugX8k0jlG4Tx4FJHF9qVxe+4DXc+uNh41L4w1A005TDHuelYKDNq0RANBN5sdsCb+TgJzvO8AgwGeO2FwkmzR/8+T4rByOSgjnfdjn930oltYnEk9mFb8v+2m1twkA4+Js1xe79YUYwu6VlwQ1zpc6cMb9Ctu9kwNaAUD3cuT91MC+WzKMWXnNHbVKMYtKAi1mre9dIIQkL0gyu3Fwy07YmDmAIs3RIdIy6TEwwhxO3Snfj9xRAd1Ikh2X1DDvSYI81+Ki5trLMIHaU9qkRklReuBpbdk9WeYXbaqkhFDJiJvEjyWVTsy8JyWxt9ICht3W3HypEbaY/L6mbkGBTDMJ2hgocC2417cUBpOH9v/etxysOtla0NmRmkslkm2gFGSfuSO79r6vBBwCmWhuTH1den+OEuoAYgrekZ9jWQ6ghGS/xzQJdvZoAz62uud9A3rJiKuTZsmYuwXG8CzahMpglwPqJPucgYwzbDRrJADp3PRknT19qs4//1x98XOfqa99+S/qqe99p15z7z115vTRmp89qP3d9drEmAaHUc61uaP19LNX66+//r36X/7F/1qf+LmfqVNnThXVhQ7yXN6xvbVZFy48X3/zN1+r69ev6kz60Id+QkYyi0cIGGmVAujAWqb9ylTNL8zWwuJ8XTz3jJjK3/2t36hL58/VA697TR1dwGt0qr79xFO1srFTb3jTg/XBDz1SH//Zn6+NDUxpbD6xvbMlICPPTi0YkGupl/F+Hext19x01XPPPFX/7b/8h7p9/UKdOb5Q07UjZpByk02ZoiATdO+wqen5mp4/UQvHztRb3/H+evt731eby7cHJ9/swWFqhmCpGfmwTfzNzwJMSl4439LwoUG0nb4NItoIKvEF84m5DIufeZxyDLEJcpM0gMwcCAA8lE7gJKr+at7/onBJqYG9DLwfDu7WfeaHgXSSwFjuDj0VA3qJnRuxB0pKkLDPuZ2X5l0zOgSd7FPHSZ4asMvZbInifPfNbEl4M2JaL81i5YxlDFRDpX3CLXgAQZRYA960oUhUTNw7yTTzzjGUZdxh1qJSGrOuYYxY70O7jDbW0dlKPd7B/tCHMOCVzqVuS2FA0+Mb1i2yu/R6lNFWS0gN0rnlkNRK1MqrlzP9Kd1WQ3GVpPeOybwP2pci84D/T1lPzGPSIzGgJP+OOi11Yqp3pVE5pTzNToWFCwhJX8MoQphbzGeVbzVDrZr5VjtlnXC2sXdHBx9gN0B7zAl5D0uyDQQHeNcc6H0dEgPALXGHzIR0FhvEzNkXYiaM+YtVba6FS6w1KLZqQjJ4npFiZDnNHzQAO6H9WUonTGC6ZCp1lJyFzilIaNlZbGKZ+ljlM822igDR+e9ewBkHt8nqHt3N/knR1wxeYjGDXQYUAeT4Yv5zr8w19ZhcWHTy2ud/3IUPWfmOvSSZtjs255RzA8dPjIOko93NIWCo5527QLiWkTVooPnlMYS1U7trt+riC8/WzuZGzYAIqdMRGfVBTbFAYb6mZ2tiek6W17y53LjaOCAHJQXjLs7c8eSRXWu3nZielqGMilZHWbIdDX1ATExYMhF3J7N2bkSuCdgSzxTpOui046flmZZuqPehTGL8mkg7tEDb4VQBZheKEiRKFjdLkGOpKgkZD5b35XVC9rsBdBzGEuAx4H64LzYPcbBpQwtvdofuXGI5YUC3dwbKXbr2ttDlIM0mFJveFLUmgUpyPBSct3Uvm5Jkji1jYwyz6Y3RpiCACaJf9LPYxrcUjckIE0bT+EiRFKyVpZyMxTgQHiNiY+mqLcAdvI6fqYKvlnCOWZMkApGj8G8dGm3fLfAhzlWDyYj7VQ5Uet8DaCHX5b5I3devDyklfiA13cxVi7NRRD3DrmHMGDnI8z0IhY4EpGsRs3GmJlAHWkuMMo9UmN0HR5LgJKAk92LwtrdU/8frde9d88g8DjIs9pwat2btJN2Q5Mibp4KTI0d0ueO+YAEUWtHrNjGNSCvp6GQjEgl9r51ZhTjhetX1KpH/6NlGwtLrMBKkSGlZS7wuSJpVekYcdb1zdmU0gGG3vzx37oGAPrWZJEthH7XeaEmzZWY/Gy7PnfcIwJL5k7FhnfEzzWHtMUim7JQcoxfxHZIC7ikIZFNP4pJaA37uoMDS9Mh0k2TzzAT8HDtmOW4z9wI2mhEVStktTnIo8uw5XNmfDln1bg3T8qHxYcHYiuHvNeAAbdbj1hJFPl+SdzkxThaul4wfSWOQRg4hrsdOhUhotxXkxYAligKMa3AFDeiV8eX9wkBKzsIBO981ZS2VVuKKa/Oi67QVsDUYwv3m9xkfs0yWjal2outVtB/RymbbIIrmuOq96BfpPmPj9j7IyzAige2TDHYwwen6odQCtgyMz8zrAzaw9xnBXR8AHq5Hcivel7Y7IMXdN9XWV+yVmOVMqL0IwMcaCDAGOgf7dfbMqTp/7tn6/Gc+XY997St1/tkn60fefH/deceJ2t1Zq1vXL9WVa9frgMBn4UidufPeevb56/WXX/lO/dI//lXVEL76da9mkda1a1dk7EKgcPXKpXqWxO4736611WVJNh966Mfq/jc8UHfccVctHjlWM7M8FwcTAiVwU91YrRfOPV1Pfv/x+ssvfq42Vm7Xm+9/fR2Zm67N3apvfueJunJzuc7efW89/IEP1c/9/C/W7n7V3gFsShvUdHJOQEhi5b5pMOr7anE1Nz2hz/it3/jPdf3S83VkbqLmp5VFKyHcEusAGIFUn71hsRaOnqnjp+6ph9727nrHO9+plgepzxmfLzrvG60fzsyu7U27hCD3OctTX8ReBBDAs5cJkgAQmBiAHM9Bxol9IIlD4g8li23WJqOmdssOyJYkVInyrNd2guDIyRMcJoaw3M8gmcDX7mfGPsMc85rwzwlUs1ZytscRU8BP18ARe1iSuqt7IHngM8KCCqSXe7eTZZ0vHQALzGvwOsAx78V7KuluWT9jlPZHBp28EhQ04yw/M61rD0iaMUptJ2t5kEpGAiszFCdiMWgyQOwYTfu+jApJZGk1EWMcMXInuwAAIABJREFU92kmjlFS0/eQeEYlCRuUPxkoTHLNz3lNHMh5LfMm5RpxMA6gnWQ3ZkA525VsTdkVkvfIM/OcIg6cFquZejr2qbHhIHsZe3hKagLko1hgfr6Y7bQqhP2T6yFhTww4OH6Oawg7DgmYlrrDxBR++B2/dgyXeDxjdev2LXsOjECEKOnGNXOJeZLY6FmMWk5E8qv4sGXa/L9KsVQbasl+iKI8e9SAS0tHhlgtrUWYcbT5cb2s17STdJe/xdgRNQjrT5/RrtOR5nK+uWTqsEm95hbldKM6yaHPYceV/NxlAmYHISUA+CFWIjs2G+56T9XKdt0f84fnzdgQM8gcTWCm+zYqWZbMNees44g0qddZ1GU1zJWXlxDub9f22o06/9wztU3R6mTVEaR7M1O1oyLSPSeBoz6EXEBc3rSqDAE3q8QFQZ8vqO0Eso+0l7ARy4pt/If6PYJXF1ur3yC94TrBS2CZxCYsnezbG3lTQgVaS/2HGqBbrhEr5rSd4Jr53EPb59S/+b2S1XMbLIrr169ZInAEFzLrsDVh2lY2izxsiJp39iYSmUVQCKEOzXo4wfEGxZNmcYQSDzqTZEr3g9Rlx20tGGjZ4bcLJz8bG8DwXkFUGEsOdW3SzQqwILSJtKuqjUs8boMErK8z1+v7NOrFBsYzzFgFUdfn0i5EUlDrpIegcKSDzwZAMIA8RbK33pS4TmvAOYC9waXeUrVcjULpejrhZS6llw8Ha/ovKYFoy/w0vueaxRRNTqqe0HbFBPAvMYpp6eMg52xDiRi3ZDMLkjQO5MX4dZ1qNxd5EZrGa8IM8XvHjh9X8pR+ZWGm4vCVxudxhYx5E/MmLI9qsnq8x88lCXauL1IDnqHmVdfG8bccHtu9LoGT939v1Pl5ko5sxEEbVTtDLRt9HrvnVa5F9ZYEh+rVZoZROv04WnYAIuTu4EDBNEx5WG2PpzPv/H/mEWsJhJ31wN9JaGVT33p9XhNQR9JHHTJe77lGGB5+X+/fUl9tpm34lCSKJITAILJB9e0cyTUlMeoG55KZqaWJ3SZJpuRMNz0jZsrSGc957WstveG5ht0k4EmSQRDB4cR7iO3acRAndUIjtvrlrtWM3Cn35fni/ZE9gnmA/DpM60naktDuo8eCn0vm2sw1n0ny4z3UZjns0xjUkFhywOkEGJ0N4yQ6NU0yg5CiwuAE92rQzkZGSSJ5xlJ+LFopEoYv8yCJJuNAwDME8vvufxmWJs+KQ5SvAIf8TkAGGTs0+jrIPSNLXljogH9S958aafYb5GMOgg8BCD6Xw5vnpX2oDZGCIO/tI+maqVOnTwuwXFtnT12p3Z3tuuPUSfX8+9M/+v363re/UbeuXKgPP/yeuvvOk3Xl4vO1unxN9YP7gA1z83Xi9N1KCP/qq4/XJ37uf65H/v5P1g898EM1PTdTN25er/191ALr9Z1vP1bnzp2TpOzC+RfqwoVLderk6XrlK++rBx98qE6fuVOJ1ukzZ+v4Mcwqdur8+Rfq8W9/s5596vt14flnamdzre6641T9+NvfWgszU7WyvlVf+fpj9f2nn6v17d16+zvfrcb0s/M0YjcTJHdTJL+tbHBtlhMkBdvT7kV48fy5+vxn/qSuX36+Jvc2a2ZiV2UmJIQ7SLHV3phkdaIOJqbryPGz9Yr7fqje8MaH6v4HHlDAxf5BoJUESntGN+zWOdtOtpoXyALb7TJJjti0BhuF8rf3AHM4QXLOae2tXSuUfSQAGUsx0tHsvZxjYZBkIoFxXPevjG28kmQZ0K0o4DcoagYxc91njqWGcS3PWTesEQxZaIfUMZbVHfS8hdVvcK2Bz6GFVCdHeU/FZh2gJ/DmvFR7l64nTx1dzhLFHc1WGDRpJmfUSiky/kgQnYjNN4iDvwT1xe7PS2LE+iLukUGGDLzcxy99cBkrro/YL7XNcStWQjiSnCvuQvm1vqH5omejPsQuKeJaso69J7sB+tGjx8SciuXpOi/ei3UPGJCyoLB1Kd3Rmdy1nTm3whLZJNEsmHvoNaHQNYeKcdq9XfFGJx3Z9yOV5XoBt1VWQ885Wg0BEHQJRc6O1K8HAJYZSveqS5zA/OA6xn2NI6O2g3wz1f3e/EzM49qa5hpxckDYnBl8blovUNdnhZ/NtkJSpHTHcSzxgeuAuZdBxTIk9Gb2UkbAeEhJ1L0DJQWVdNWgMDXD6dcL2MF5hZ8E31Pc0EkfY8f7yESw6+zDZvJ+PG9Jsjtuidw1IH3WdnKarB3tLU10BCxK6Rjjxs843yKnzRnm9jdW7QWcjcFczsyA5dp3Yk7X6jGFAX0Os2bDir/MhHCrtlZvKiHcWF0Wand0ES39vHoQwhTuHdhhlD/8P8mg5BCd1A2Ft6Kk3U+Qv0WnE5hBy09Rx3BLSVWyWi7ck8ObNHUFDE6KLSNSdvJnBinfGw7wbaRR4hf0Mx4SFtN8SX/frJOTNBoSW5Y3TlpMWbu4+dBil15K6KPNQPCwg0IK6erBt1zOFLOkhq3/Z+Q0qZt5iiNlAm9plrsAXtIstWUwihPk3e51IJU02rbEzn0Z+0CjgLz1ySQP/ELMFrhGWde2DpzxRRcu5kx21DZIGaSPjOA4aX0Rsmrpkez720VSrpftOOU6GffeiuZcbRka3UkipHq6bo7K4o0RjQ7vduGLE2PYtyyqFAw7CbCZypDEvIh5tfQ0aA5zJ8/KB7pNOFznNnBjek75SvIZNmAAIjqJ4qHI2GZkThHWM2th/H6RzCUZ5JmxseHWxvNOEBrn26DV+b5qTbpHVdoakOARdAnhbuOLuJuOZZZBQuNwa5TZReJa3S2LA1UabzKatxx8XRyvTbdbtrhmwm1OUoTNNYfZYfxSYxNJaK7RwX+kQU72mPeuFQb1mlfClKJ4AwMOrPUFOjtKwrJxJ2EII2PJuBNJyZ5busp6dkNxPz/WSZ5z1nnqBlN3xGdyTVyHD3GbNcQdOOBHGGCDRF5nqY/LPNRm3delOxo1rNaYt9Ov9otOlqJeYKxTXzjYsI96EirIkYmBW0j4ILPsnHsLE5Y5x+GfgE4MZJthkPgg7c/YBqBizrvFiucGeykH/RaSyu6D5bFxzepYEhumN0nzmOnnejQ/VDdiwya+JJNaRF6DAZClyWn3wGeI8eYeUqfWaKkAA+SazX4ybrkWHfAq3LfFOM8sqgyBI60y8R7pOZc+hAriuxYraLsUJx1gJ/HPdecaMx+4JgVi05OaT6QpSEAhiBFgL87P1dXLF+vxx/6mvvqXj9aTjz9W97/uvjp1fLF2NlbqYHejdvb2aw2EeL9qduF4nb+8XI8/8Xz9w1/65/WTH/to3XPvK9RDcGNzvW7fvlEXL75QX3z0C/X0U08pESEpvHHjltpMnDhxqk6ePF0HE9Q179ax4yfsQFsHStZv37xa1y5fqOWbV+vE0kK9+t5X1I899Bb1TLy5vKZk8Mlnnq9nn79Qd9x1T/3wQ2+tqRmMaWxAdtfdd9b9D9xfr7rvVXXXXXcKBTfwYyn44vyMEsLrVy7UN7765bp68VxtrNyojdWbtbaxrnV+oNZP1MJNKSnc2jmo+SMn6+5Xvq7e8tDb66GHflRBrGS4i3blHRwgBUbaXZbnRVAXSXQMgjRfkTF324IE8iqBaZkoY8EXAZsDMBsE5U/WtOWeXh9pLJ7vBexlbgzgZwOdBHsO5N1/k59Llt0sQ/aSFx1So38IMB81xpZSKfM6RjhdXhIAm4QtLZfCUIlF6tZVYb+4D0BeubgKCDIbz/uITRPIRNN3q5t0NqoPnCVrfKnWsdmeMLY649R3mj6ObjLuVjCWXkaafrivO4bMnsTz1HNvR/ewceOxOgSUmHc23pKCYA1gyxLGgNJZ+7b7P9w/8HWA1SEhlPtjO7myv8FABsDT3qtYg2dhYFSJW5vt5XoF5LVsk7FAjpvaVK5PE5Y4Tz4INljMWA/tcOiRuGgmjOQ2MSPzPw3cc35mfue85n3ZT8OSRV4p47r2N0j92fjcMcAYsywznexl9J1mrlLLZzO2w2eteLDZLMaRf3PNAjb2XbPNHpnkmOeZfTX1tYNbZpcHRQapcaaEZVQqkdg29xwgKmU16iUr8BwlByyjAXqXfFnppiS+VUnxlGAsXZPtUoncZ84Y1cc2IJLzIADT4bxwL8eQBlH/5JklX+Bv9WrvdjRRSgnQVame+6Qm9xoAYE2cZnHbIdvhhfMmxZYvy1Rm3wkhKODKrRu1tbZaSzSyVUHukmoIt3f2a3OHprV7tb3rQADURAxYy+ZyYTMzbjWwiyxBNuMgmj4AkBveVGPY7gEjh082VrTAyDIctPA3iY3riCa0ARnhSwNLP7RsvNLgNvPBRDp79qwmymZLMgd71mYZUhQarXg2cSebHkQbLDgoSEIxZisiIVRwXPSVsoyMBc7mxluZlXFAmvfIhmg5BppkB1DqfQiKrTqB/r7MEsxYsollo4i+nsnJIo2du1xJu3VCNioF6TQ+bgezJn0azefgcLNx3jx1UmNZreW6Dpxjc8/zy3Vp4jbrwPUMgXYfjjzPIeEZeuC4fjGJSaQj0ZYHaWKM4oB68+YtWbYzRiBiIP1CW7JQ1M8PsxkHHGzWMQngWbHIFBj0gefA1kyiNuKuhU2Cw7+D4jLvYvfrpMHs6zghTJA9tqXv9dkEeiNjzdryPAAu0peKzSKbpQ7P7nFJYiCDD4KFtbVhLoGgkjyxMTBeqdPgdWE8wmYGZYqhjGQYjVoHfXZQQ6sZb3peW5bKMSZBnFmv6N+dSFgpkLoQyfm2YNosWVb9bq/1BFxBn7URcyhPG0Tg2ZGIsG55dukpKFfYRhUTgOV5MYYyKaKofHlZAULaCEROwWuuXr2q5IrAC1CEny3f7n6ZXQsXBpnnEeBD87DryzjwbLTSjm5d58C1jFmCJJigjZHL8JyxzddhsrNtNk31tHaLkzwMh97NraEgX0lcgyaxeFcg2f2vaFSbtR3EV8mLkGLYesuzIpPludqZ+cV1wT5E7JDKfXA93HeQ38hAc4/8OmOqGtCu4YgsjTrRSN2G59kAl2qgCdaZq6uwIDt1/NhxjSn3Sl2gmtH3Ycb3YxxjAyB6723ZGIDesG2LHwc55o2Tfe9Tqv0Tu2CJ1diYRomgZMGu2x3W/9B3zWMiBH5tTeOZVh25vgThYaJ0PvUeFKDNTpJOcBkzSYv2jGpPz84gTNPZt3T0mJLB/b2d2ibxXV+uz/zJH9Tn/+xPan9rteanqk4fP1JH5qdkKHP1xs26TW+8/em6enOrzl9arn/2K/+mPv6Jn6ql40eVECIXfe65Z+t73/12/fEf/2H94AdP1rTMgLi3iTpz5qxaP1y5cq0uXrpaly5frYkJwFzX4Zw8eaJececdtbW+XNsbq3XXHSfrvlfeXW943WucxN1eqZvL6/X8hSv1zW9/t1bWN2t6dkGS0f0DM95vuP+H6oMf/GB9+MMfrre//e3dQNttg0j0jx1ZqIPdrbp981r94Lvfqkvnn6kbV16oKxfO1bVr12una/GWJJeaVcur1fWtmpxZqtNnX1nveNcHirYTCZoEkLXcOPM1TAtnjBRKKyueY+1EzB7K/aYGTvWk7ShqU5jpVueUHf6aWTyU9VkRQ4DK/JMyoA2JiH3iJsoa4fuwG4eSdgegim/aB4DYIUlOzubEDwFsAtxmL0pumBhDPRMHV1LLPQP+MQcTkHOGcI/sv9QJ00OY8WLtwXJLhk09G0nUxvog8XSLqm5DEPdmBffuFegSAxhCJ4SHQHCfs+0Gm3q7cZLqteg6QgFsfYhGxjkoejqu4seMq+K0dkfnb+Yfc0yAUreh0RqUWqNbM7XZV9hZ1mXivYC3MEsoVtx6xKUxWftRY0Uxw36Sn8VYJUkE1ziUATXLG9dSfodrCmObfoQ6x5EQNrMJ28b9M18pI3EbmxWNuc6vI1ZAZb44fjpkhU16OF6QTLiTqcEAZXp6APQzp4ZEsllL72N2Bed9bi/f1hy648wdljNSxy15qkECMV0HB9pP+LwoM5jb1PVl/+e9hj6H3CMSZercm9RJ8uW1i6mRfQo4c9jSIJuID3kP1BlqqXJkSbdBvKKkuWtoxQzOzOocunWTnqkGaR0jL9bRo0u6bp+JHk/2h3GdO3OK8jfHVrzOKhPmnoC/7o3Ie6dmVN0Yunc2zzhESsqhBNrSu1EgrpWOnKPMjYDO9mpxjDbOKwxuOlHU3ieg28BEFF4vLyHc26yd9dt14+qlWlu5XVvrq5KMLswzaN2HEPYGhnCfPoQ+TBPoid4eNe6mDtC1bZOqYVkF6VNTVtPLoUrDpOhGZQdPMMGgWv6ZxMrSqFHfrp6pQfwpUNc1aCE4++e1PCixG402J1vW93vxOSBoDW5LKyzjPKxX1AbRkhfeY0jsRvSsgWSbv5CkKAneP1BdTowassCC0jOG+RIo1Db9KXQd1z5wbwMD1fbCvM/gltb28paUpHeOWU2+RK130qMDsltI5H5ysOTaVO/YFzcg5e06NtRjxmWyAx25cxLkNOPB4otJiFhaLTDLw5zIutjYv+8FKWa0+8DFtSz3HpkNG0cCV8uMU7ztxC7JPveAREb1GW3rO04kcMOVe2jb0ysJE2rp76tWTRJWj11YryQ5McvIvGKOSO/fvdmSjEk7Xi6o16Gv2gG70Ep2oaa2aa1ihGc4lNr1EXDEG5s3ctVHLbgHY5JwyW1isjO0ZaEO2BtFkuFIDDOPdd9h+ttMJf9Ospgkeaj9TS1uPz+xd40UD3WtDaQEoVeg1ME678vBoU140gwuKDEJodQELRNlg6X2UcmxklMnzZF/h+1jPlATxvMaJI3NiPH8aEbNZ6Q2mXHj4OBn2cciNRdjCbgEuzQ5IUkO18peQUA4JNuNUMdcK/M0yTQBgUxnNrfq1KlTrhvp/qYry8jmSWAsVdK87yBSAWHXTHP//AlDF8OHHP6SK2bDb5Ok1EZwPYB1kbMo6Ggwgu9pnvYYMd8cCFuKrKCmE0T+3/VSbuVCcqQEjvYvkt/NDMkWSVPMmNSriZ6hcpCmhYbrk9IjUPU4yMwbjc216Txo5lnOnSOUOXsZzxnEmWehtinNgCqgk1oDNsmIbNp7oEzJ3iGpms64Bf0uz0pu2K0+yDPh33bstUOdZHxdyM8YJkAUQNcy2DA1A1PR9VSOa91XrqjNx7BIDaR33ZJIPX+tUJk62Km/evTP64uf/XR971tfr43lm/WKs6fqjpNHa+nY8bp8/XrdXF6pjZ2JunZjq85fWalf+bV/J1OZk2dO1sQ0LMBa3bxxta5edf3g9avXFajNys2bROCImMlr127U1Ws369r1m1Lo2Ehhvl75invqzW/8oXr2ySfq+49/q25eu1xTE/v1irvOFnH+9l7V8tqmTGU2d/br5Ok76pX3vaZuLeOmiZHMRM3Oz2rNvfe97613vOMdAovc9gMHXeTGc7WzsVqXLjxfX/3yo3XxhWdq7fY1/QEg4PwGaD1zx1nVTOJjQB/C7b2pmpo9Wu9674fqI488MuwL6e+a2reAGVlHqfnluaqZ+wytVOiT6V5gTgJaTcBe2I7mkbcJ7GgTskFmP/IkiOKHde3WUuuDTbzYhwZ5IuHSmuu6UydFSNla7tltYfgcqW56/0o/vtTHR6WT/UcsT4/zkPi2IRnvoYRQQbpNVyQf74bsqseX+24zoYrjGrhtE54xA8dnGUAnLorEjdY7Zoizv6RmnnUUGXqcisfJi85MFGlt/KLynI4ruO+EcnlNlDR8Dt/j+gnydbYuzKtOl/WyAdi0vjYwkAGDlGCP4gezc8RxMKBIz1f0+U7i/Qz4t2NLpLl2Mec5M/5px8HP414pOXvXXcetOIZ2vDZJJUmznLl7z04rMqvEPMhJWAXA80wFzrnmTdfUbulDjWbLIp2U27UzYAX3l/KpsL+MZ86LSC+liOgYYWinhWoN8y6p49w2J/V5tMGIiia9EpnDMJqMRepJTcJYKSQDpW4VMsS/iVdHvR6txjNwqfhlb1/nAGuGe+AZEweNy7w8Lof9tBWHtJEdCR1ncdRkjA2J9omTJwwiqCWFG9bzb+6Re+KLewRgigpFSibFcocEUmLh+Dvo+jtmUo/mbkmS+Z79RSqFLj8TE9peAInFOYM5d4f2St3uinHJnsdYk+eEdZWy4WUxhLsbtb2xLFnI1vpa7W5t1DyNnYXu7PMmkpQcTE77DzKMpmttmoDz6GFSSILGFqL2EzhMra2qjpCbMjpjaVBqhnQTYgTNeCR7d3aMTMjZcTJfJTFtaiPZIxnzPD0M3QxWdu64Y3bxdxC7LPwkB0k046x5mDCaEUuSmWA6yZOCsLQ3UOG4XXwoVuWaefiRlqqgU4e+UVGljalP0KS27CQMjhZ5S/gIgLX5dsNb0ett5KEkI3KoZmAGCUvXMkYSwX2kQegQwAi15jml2LprGkcKynGNgu5dBjy+ByVWGIC0PpnAN4fhwA418s5z4HfNOsa50g08s5kF2dOzp/6zF3tkD4xJAkc2qKA5Y8aI6w1rzGcNlDyuYG29HWTVCLDnboxC0kNOjo598mg+dT/EJMsJVvUsWvo4yJK7BkBa8FGRNtfjZBf24lCnP0YbkwyLBe/5lw2AoEWM7KYPJaFOACi0U0G60Widsth234IR0+beG0/cTGNAlLYHSQx4rnlWh0DFYe9F7keHA3KL6ZnB+MRSaBJ7XD+xYnetmjbS7knJ/wOOsKFmM5fEuYvUeX3YldQExLiJGjCBPWLHbMFu1tjgQRq8cxClNmA4RDkwMU9pvb4lRO51SvIpl7JuQSIJd6O/bKLpCYYkhkOG3wWo4h5yiCuR6L2A6yUI5tkzR4JE83NekwM2yoLUiQ6sv5IYOwU7eYgDHvM0IJvBHYEnBEHtOBcQRFDdgKx3cNVyStYVny0GX+ZEBpl6ygyfG0bLiZkDhEjmGPPsQxqTrrfNIcdYCq3vxvWug2jL8jaTSQ1rkHTdP0F2nEhHNaNZc5Yw+fmwrkHF5RDK/tq1fqp/7LNFwWOXIxC0cU3Xb1wXC6LzAvaRJKz7MfJ9H9buDcpzDlgjhLptyNVjV8ZjNhZQTewIYJPLdK8jAVgJYEgsBEMz4Q90Xootpg3HOiYzJJQEedNKDBdnp+p7j32tvvGVv6iv/dWjdf3SC3XiyHydWJqvhSNLSgZXCVYmZuvi5dX6wTOX65d++VfFEL7qNa9SDeHyCi7Vq7W1hfRyq3a2MNzp3p+L1NoBhu3X7dsrtbxCixBkdAaB5+dm65577q433f/6+ubXv1J/+ejn6htf+6u6feN6nb3jVM3PTNXexHSt0aaipmpx6Xi98c0P1jve9Z5aWdtQQsh9EqDR0uAtb35zvelNbxpqYtjCZDoyPaHaxPPPP1uPfvZP6+LzT9fm6s3a32Et46bo1iR3nL2r5nFDnZmrqzeWa3d/upaO31Fv//GH6+H3v19AWQJCsSUjAFn1dl0DP4B3rfwxCGkb+oCimpdKSLo8pZUjOdcSf3B9fOXMcSDYngCz6S/rOlh+R+xAA26HjuCoTJCvWbbO/kUynkQqjJbih/0DmVmZ0XbQKcfpkReB5JQzSDCZs27mHWYhzISZFZqj41LousK4PUa2xjznPXR+dD2XwJc2VnNNJYmOFV3cV2prc49cC69hfQCQJ4kT64+ypUGbISFsIDn1cpYX7wymUFFxJcAXeNPlPFxvmGEklE6el2QkcuTosVpfXZXLqwGqg6FH9qHJn5kVxWgTqL0W9P8oOZLYRvk0ZgHjuoknAeuexNF7qs1AAt4akGBOWCkmZVK7iaNwkaR9d2eQKzL3ompLzWhAjcRhmdMGb932iARFNXPdvDzxFGvCyh1iJGIezwuAECc2K0PNLDfiOHZR15BWCZoHrWThfcZ1iJFfo2JTS6Uw+0tH2zjRxn8B9AJe2MehvTca+AygpnrLVqaJmGr2MmBmAByUN+zjSaokt45je0tTE7c6AU10Y5Oal3YAYL+BHQ9IwnjzO9xbFEZiDXfalK1jtSE+HM4vP5OAIIqvXtp/WPFLl30R16QdSs9Dl08cOtYK9BgZOAacSeIZAEjqLznqumwjXgMvLyHcWa/N9dt1/crF2tverOmJAzmNMnBIWEgICyRoalbGMsg2gBZ5ADo4u92DAjk5EJqOxRGMxvDLqyuqI0zPGt7Y1LkLJ43ygCSC+C44sWjKsyubOzhy0pLg086OZpZICE1P94JrmSJ0qxDdLrAWkqUehXZhlANq1/LZdjruRc6seZ1Yv3YZ42GIKkba1IwWKBQTDcpazZubnXT+5wOCP0MwNmpIqgfaPV6SgOUehwSoC9BZPKAhLFRbzPoeFGd0/5Y00Q6zo6SWCSXnVBJyWyXHCl/1M6rd7FquZsScdLkGMHUTqbsMs8f8SMHt4L46asYZtIn3imxGwWEjH6oP6YCcSctmlnqesXZeQR7uhs2miKEg0G9HMckftAHNCb0hAODfBI18thBJFdQ7ieCLeRGtuBt4Y1vsHm+Rd8kEg4280aQguIfbyaHbWxYm9xx2S6hem4ywNvhH5JWpPQtTyqZM8M3cxKmLz4RVyvtFZ28HNNd+pk5QqHgH3mIMSahb1uFxcxDPMxcTR5LWfQ65FzYLksvxQas15ujJfbV6DsUwhXERQ9IMW4CKcdIsVHKr18vaaiFxRDopA4BenwnC5FQKQtp9J9kHLBHBmdKs84BUdjLkDRb53WFtoWSYYpSQJa4KwXXbmW5tkRq9rrtjbE6eOKn3lkyj0WLel3lPIsc8IrCVxLV7yrk9xZRRYMwTkM73WDGWPAM1qO+63DATQZVhPbk2Pk/OcI1gpr9l5riVBh5/3UOayXfdWuqSgzgn+ON9ZWbCfTW7J8moESk3k9/Zcf+9rn1JD0bmjuu620V61APrEDQ7NCXifTnodA8jc4oEMAG8dE0t6SIg5FqR+bKoIU5xAAAgAElEQVRnhwUNi8za1IGm5u5u+cH3GHOeDfckqW1L5t0EPb1NYZ7NUNiEwuue9a0WSA16Za4O8UErVfSZnUQn4GQexuVRYJWCUZc12DK/W+h0TXWk7DFoUM2ZGkPbmAPTlbmFhdre2atVuRcaeJ2bm6lF+oEuzNS1i8/V5ReeqRuXzyshvHrhuVq7db2WeWYktQtH6sSZe+r7T12szz76tXrX+x6phz/wcL3n/e9V64mV1du1s0OtEGAk56wd52gHZbYFeR9yfsaZdc74AjC5bp2xXVyYqce/8bX6q794tD73Z5+u61cv16vve6VcyNe2dmpjO6Uk+/Wu97yvfukf/5OaX1yqmVn36+N+swfDurBH+1zYlxnY1vqKTOyIPb70hc/UheeeEjs4O+lzgucO6LW4dKxmYTQnpuupZ56vI8fO1MMffKQeeNND9erXvMbsTzM4doZ0b8DUxkWdkjOEeeS9cNtlGG10FRDV+4HbMjBPlNiwf47kYJEJqpa7gdoEyTkzfL6aOYCdzfsFhIzJliWYrgOMJ5QC/QCpDcYO50vXgGdfFvPX9YhiGLsWmPM+SZzr6i0JZ40Tg0Uqlz0gbBzXH9ac/ydxQGkTFp9kjbXOGjus3XOCGiMyJpFcilvG6+DbzbcBuPJZOpO7TUBipBi6KA5sWWOMfcZnDdfNGPC9GJWkN6POwq7BPExeDBRxpnH/fF7qDGGw3PJpDGDbr4BrVFLbRl5m7ErqFRI6zgEpibohuQmM7o2KUoEYZstGQXZptlojhjAC0drRld9RaQB9mlNv134PLzpnU4c/Sgg5q5gLAe3SOiEJO9c1fFb7gLBO87rMg4x7ymmkAOzafwELgHMNcqk2TeeTwTqenRjRbt3FHmgjFBMtiZsZV0tkTYhw3iJ5VelM9+tT71i5vjt+M4NqaaecadctY/a6sDkjzHASpziqe665f/q43QPJsYHlrvttgzLF3gN76fpi5otyFRLqkSpgSG4BalU65lp81gafL/lsxwKMZ/KREFcxqtF8UVzrnoRpm6ezXyUSi4rhKXXROO/vDS7ajg+dAIr8aBdhrlXtjSThVi43tp8bh7L5/50qGEISwquX1IeQxvQzHLDSb7v9xAFl5BR1wxSyAMVyHdZscNBKYqQAmgDM5h3Iv1ZB0bvfXBDw9G4SCqcAF4ONk10UbhetoW5pxKS5Hxj8Y7uMdt1GipPNrliixDWxiI2kpPeek6MkXVrEQ/sBWyAzadXXR66eRgBBBpjkOkQ6KQxi5MaYtGSgl4sXnJMCH6z6rHa8TDKrx9LSwHyGDsBY2zcNH3kIE4ADCvQwunIF8F0PEBaL98iEDZKSBMUHjg9aFdC2ha8QcTma2f45m3I2NbkCtjbaG6aZJ94jmznXETYraL9t4Zs16V5yYlO6L1fGTzbLKqa3NIt5Q/BgxzJLHQi6HDTauEcHSLcuCArP9yXZaEcsFqOCeCV0NhVIzZ3ZQ6Nl0dj70PCBHDmQgYmWg4VK6RoqNhYlldSUSLraSE4zO9lQeL5hwBL4cl12CiNwsT5dbnabW3Xx4kXN17vvvltgi1C5KbdlUdIykrYGcTPq6J6DSU6SoCg47uRUrEb6cHZtajap1IfKiU6Mt+2+eR8dYmFu260tdWNC47pWME5kQejZE2LznZowfl89EHsdc905nP3s54WEhw2UpLYD8iQ8ORhzQGgj7SQ3fQqZF1xzrk9F2F3LFeR9Zmq6jh07qvUZ5C1jGq0+Yy6ULcm+UFY/b5kgNEOV5DbopHMvz7skhDFNgUnLPWQuMIfyHkn2wz7mdwcddzsAhg1WYtwOiQHTxKruO/DjfV2r6msKW5lAgPkB4xZ2PuirAq6WGYUJOFznTlIZYxsb2cUzX5l3OYIEIrSzagJWmUIgX+3kTWPcLTsiVcsesA8bN5LRhXkx42lkP3NAAVsHfoxl7lf71mjsNN6tehgf7KgX0jdrYPvL0qPsR2bWO/FQsgcbarMEghI+N4gwe1CaNlNfNz1D/7qlYrfZxNUOwQXJB21JZmfr5NJ8rS9fr5Xrl+rmlQt1+YVn69yTT9Ty9Ut1e3Wtpubma/Ho0Tp99t564qkL9ZnP/XXd/+a31tve8fb6xM9+ou65955aW1+p7SSEhdQtgBnzDFMsAnjc6AAmqCP399UNVEzWZNEb8atf/qL6Iv7Vlx6tWzev132vfEXNTE3U1u5B3V7dUGK4V1P1wQ9/pP75r/5aTersN2CHRNbotZUxBjkNTLHXbW+u1+zUQV144Vz9we/+Zl279HzNTe3X4pxjC5k/MMeQi87M6zO/9fgTdfLMPfWL/+if1Ktf+4DMLLZgs1rumzrZqG84r2I2kWesM6RlX16jdtGO3D2JQRg/zqMkhAFGU6eWexKAPhgRdYupkctkHCaZ4zECS2CN/D8qFoOLlqtHpZR4YVj/vcgCaoz3Lwecdq4UaEdf5jac0zNFbTJyTo1sTzFX9yfm/1X318BIzOHGUs0BpGuZJeuF60mTbfY6g2NOiIk3AKDi+h0GUT4L3VM4LYw0Lt2WwhJKnyM5b6MOUTLRIIwAgFaH6axvpQb3F+fzcSuF+BQI9J+bV+zA/Wk/6RKeAWBrVU8cUB247w0lGwPL+ZI+yFYFWNXBvpGYijFR/LK5qaBeDFfvTdq3SZTarVpxWyvJ+B0n/C4jSO1ZDFaIdwkt0/8uxoHcj5QUbaTjFm+Wq3JtnPU6N1oCHCYtQHdi2pyzqoft8g9iP8Wdo5q2rKeBFGhSw4CHY2Q9w5ZkEwNpbOIt0ns5AILaWOh+bQLj2jrXzyWGjW9A5i9n0cA+dkLFnB7ipa4xDeCX+ZfzVuVBJIttHsfaVX1tkxlR1uWM5/XkG4wphI3Br1mRHDCLWqdd3yd10QyAy0ab4jhm95k4kv7K1LFbcU1NiQxiYgJ+qUwEU6NRn13PExvRGQyzW29MrATwvqyEcG+z9rZW6vaN/4+0N3G2LK2uO/ebh8yXU2XWPFJVQAFVFGIQCAMCS5bAICHLlowGW+0hbLfb/4s7OsKOjm7LdkhqhawOzUJGSMUgMSMJqKKAmsec58w3Tx2/tfY691SB2hXdj0gq87377j3nO9+3h7XXXvtcrV29Uuur12oByWiCbz105gq5ZwBlM+ijOK2VHnip4IpSuBIEkHE7FjYhPRIIu/Am9EmQ0QstaIqYKZ47xTm68cRNmlOUPsA0XPJggkxZ5c5KpiwGH+K5WQ50osoHzczIh2ce2rEwZ9D0EL6Cqic51CLuUQWwMlkcOJuELJvm1ZS9U4EioKG8zCYwJ97JX3rRRGNCROL69R7L4IGaoTeIJ9xo2RDsdC9DeMJsQg7dGGHM+IQMMIVLbMfbCkmdxo9Vz2LcgsYlmMVgSaAFxFqzxjz4FKOAI3BC0vfW6HgQ13xmKpF2xpZkJoHl4GaeEIcGfn8qD2MaTGavRJlJiVonYqb+mian59aV1zw3VYoFEHQVhWikURJXupz8skZRFDM/3ypjVLIl/NMy4k7gJjzwrGkEA1LtpS+N65V6K4BB96HEiKZ6zdqJwrphdcoY/wTmvIcoO6I2Xq9nn3lW93rrrbeqB4LA8fsTQiNacTBZGwVhTVtyoj8/DPpO0sj1JEm6eAEanUcbhO6M8inrcur0KVHsWHDJ6DPLr4VmcOwyzurTnMwBjHORw5LSsPcN3+e5szb8TKgexraDMO47vWAaObNy0MqSUJO6h3cSbDka4r0NjlghGLuCKAlS5PyMZ5LkjGvIIHMnCt4T7FUrTLqPWVQtgqFWS8s1s79ZF95XTqPLSpGoHidCQbR5nRxIU5C5hlS7VU3rnmElLEvuPWZdQQBTXcuzwhaA9nuorul2rLvArb39Rj1bSKL7/HhfeggzlkR2pOmtGXfCz1Spb1Q5iVrOVvaYwI5JptfnEOoVc9TYYzjgraFPNnThsWoyQa8Sga3NoY9C99B9tRN12K6I9tgPzhVrAiXYFG2rQYe1gR2L+qeBP/ebc1+M7WCPsJ+yfxykTahDrJ/nxE7mHIrVMOo1CSjE6yJ+YKEMEF+PPBmAC5TvOokWotyAGwnj5hbCCdckunLoyBG1SlCZIyEjIYTaNjc7XTccOqC+/tXL5+qFp79bLz7zZL307FO1uXpFQiswdeaXlurQ0Zvq6RfO1Ze+9ljdcvv99dDDD9Uv/pNfqnvufZ1om9BF+UwqhFwHNDr7yarr102xpm+f+cEI3GxumqbHWQG0OHxwqT776T+pT//JH9ZT3/12ra+t1i03nqgDy0s1PbdQJ8+er9WN7Tp4+Fj9vZ/8cP3KP/uXdfHK1bq+es395GJIeI4f59rJGRXWtl1TezW9v13fe/zR+o//27+v1asX6nV33lKHll19daVythaWSZ5n6uraRn3tr79VN9x4W/3zf/k/12133Ku4IuqT9BtyxjxWwM943PpgGqKHPPM7qfgkuMY+uWreYGfb2CRY43Pu4BhfZ2ol90UcQPCqSmKj8lZPd5Uhol0E7gSEUUWXymhTFqOG6cqAA+eAGAGMwlbJns6/tdfmFwYaqUDmpjYn3hnUt6WsbvZSYgKBUw1WZ89bkXlL9tWjtTxDk9+RqEa3rnAP2PXEO8RerHNmARJXREwqiabAvwZxZR9bxTfglpLw7q1MRRZ7nTmL8SsGXB0E5+yJxdGVW1WFqGpKsK9VmDtBcKJmxo1srKi09l1OcE2vjY0IKyotKUlknOTAfumgHsbL0IfqNeb+04+dZB6/ktE6GVAu0Hxm2kr+DSbJv8memQ1Hv7YUNrVujGxoBeT2jVkbx2gWf8OW6j5bQ0N7uOdkpxWCn0XMMfP1Xp0QZh9k3+SZBPg20OdWgTC0VPHsa8wzOnTosOyM4sWNdd2fC0NLYhUSN3OWXaWdHdrH9Pzbzpv+6iICzzLaAFwbwHKeSSquSkS7ehvQxdU1zwsX0Nd9q44NTHm+cOGiY3WAhpHmQpKvFGUSR7GvL12+pEJH9AK4RlVvp2ckxiNmWPsK+ZsRk9GgNdRhF83C4JnEvQbb0iMvocBW647AVeJCsa1e82D63c3a3bz6gxPC+VkIorW9u++RE0WFzQqYC8rYbfiQhqYvwmgZpU91hIgyKkM46+ANY0vQloRQvRmieZY2guiQvYHtTKnuzMiphB7lhmUHtXxtbQbR8eHl5xwkLiEl5/RGCSFsdF9Ug1bB4j4yoNaDKpuG0L1ZOfRRHePfZP8+oKDBRoRNSX1VQtib1HS+OW08Nn/46ULKUC/r3pugVNxfghIHsU4qgsh4ZuMr+wBT+cj1jqmaA8rYXi2UQFeqTPONATCC5OpeGpU1lykD78F+m3IjSmGoqd1PEDqrBEWmCS5wwCjAOfBK1US0464Ghl7DOggoCP+7N32S8TR3JylwsDqh5xmNSbOym2xFW1hdG6S8+bnXz5+VymACuBw6DK2HhHr+TcalcG1RywoKxr2GSjhI8jQ9j99P1YF1TlUI5817xTDwdwyFqgxNVSaQ+r6EsIMH7mNo9O7GcaFwLTikXpDu+0hCyHopQFtc1GdljmPWLUIbct4tF251reVW+3T1fEg8u0dLtAXRSBF9cQUtjePqW2mHHWeTtVZ1HTpfJyvsRQw+CaEqc6MxBzwP1k7ODdl6ybX73ItCsr6uPwpme/QMr4fOze9k1h6fLUoUNDPOa6OTBJd8XhI3Uwyt1KYRIeqHsSS0qpad5LJ/BgVb0ZJNQebaYuiTKBosQSbfSWoAE+5ZSn9XrgxVadbGSY7VE2XH2uEHJeczLH7kAe/pDcTW8KV+5gaLQmFUf1yvm85jjxTRWWrgZdRqMVQWA47wetaIPW/2QFfG1JNn6rPk3QUcGO0H4eRcBNxL/6aCvtGoDfU3DopvJBKLUo+zIExT4Fucg98FKHMQTZ+xq/kCgVohlCSBXiKqoXxPfa7Qx7uVgLOOLec6BTIOVdQlPWN+T1WEpUVdvyXITefa3pqgtAI/GolPD1f6cQA6eS+SMyjhUClXDh8uFLlh3MzOLdT01H6tr67W3Mx0HV1ZqmsXz9TLzz1Zj/z3P6pnnni8Zva26+hBksCjtYOfoaoyvVAvnrpcjz/5Yt15zwP10Nserp/+mY/XLbfdph7CqSlofRae4PpIyn2NIM/0MQX88pw/DX8XqGi14eWFufrOt/5KIzD+/FOf1AzDm07cUEcPHVJP34unztT61m7desddqhD+w5//RJ05d0FB3IGVg6106z3C52/SMzQwcuZrYW6qttav1fe+81j9xn/9T7W9frXuveu2WpjhbPR1Q7tcWKq96Tkln3/z6ON14y131r/4l/+2br3jdWIvKOBpcRbTPa0qKH+fmaP0TDbYGuCSYEvB9cEDDvqb/SO7qj5wJ5SuWo9PhJ2oKnMkhINIi+lipuy7KjROCAU6MVQ7CWNTxdmLoaMqTmiafKrr8oX07LcA01gNfCKiZr8aBezYigGQaGG3tJjw3wCvTrpM0XbSyc/sO4khuMcwblgH6JWsyUADFHjsHmh8vEFlzoZnKQ5MqT7bRpQc06S6L9p3318qnrBEMjjc4nEeus21R8iGz5Ufbbpn4oMwu7hWKo9SKSYAR0yoaeQkEgBZ6VVLwp2A3xVWGEr2E8SLmWkbXYgh1ur+TV/bRLhQYGRTksU2afXVrG1mSofppGvqxClARej/2LlU/fR7GYGys6t7ZK4s10PCnthP+6OJghqf8+qEsGmZgyAScWcLG+HrEMD7/5wQUqnVTPP5QQBFegpdnNGRkiCRafjRWsCH8bzC+EtRgj5Qs76crPM/tw4gDukxUBbXcwyEvZM/6pmPUpft68Gnh5qb2GgMxAZs4XskwKwD74c/6e070LvjZ0noRc1s/wWVmDOFSq0YMurJtS1RD758jlXUQ7UOY0Vj7ObmFZ9xnXkG/K4ZfW6R0AiuBkIC9shPdZUwCsxar9daIdxZv1qXL57THMKt9VVRRUj6cE5cKlLS+6CY0wjItOgGVRQM7N6uUOIZob0Jzo24M25ii1JlIwVBOYyeufLjmV9IBNMcSrOxKwfJ4s35dhUoUsQTOpLn/aQc6xkjE/SYAwwqmGBKFJChSdxl7qBQCQJtCJ1wKlgfCTHgPFJ10DBm9RK6ssBG0YDJ5tanLE4Sh4OUolcbLgwDgQafrbJuUyu4dq1NBrE3bSIVl8xRCkKTaxlXJaSapOH16eX0UNwcugQ8qoZ0gBPnmcqfqltNWQl1MPcTVB8jM6ZZjvsRnEy6T2lwik0pESICktizfuJw+b6Hhy4299qzcsJPD1U0/Vzch5JmzT7qmXmNpiTAjzMUqr96fYL6Ny2N+3figZqZ+eRyxk3dHSOQCS6EunYFOVVAAkoOZ6jFcWxZBxmQFhTgZ2OnJWMPT75FUsaIaKpvdr67TRl1L0gCZ/VbdtIU1an0icmYIYEsZb8JmpQkJH0iFslwgiNBlq4EjpMP3VNXpAZqRRu3oJ1JKpuF1036povJ9rf4QJDcNL1DDdEYj55VpTVqkQ9si3pGRRF2JSo0ZwE//bNx9Y2EkIom98TvnDlzRgYVGq4qh3NzEprZWCMRpQrpYIrkGycbUGbc6B+VUIAF9Yq0I2N9cUQZZ6J92spzvCbnhmvmcxOwBlGUQ9MAePrcJuMeBFyp2m14Yag8y34Z8VWgPQtg5t4XyYE3dVGVya6U5czzvNl7CdAtqBVgyUHuEMB07w7/DsigNep+qgzI1d5rhoZm17YEfEQ+uCcFKV1hxUGmGp/ZmGYpTgKXOMfQPakO8iys6udoMCITAxWvhwazZqwFZ4Fr4LmRzF84f0FIb2wCIBXPis+6eOGiezIUQDiJSM/U2bNndU/8O+BLgEZ8i+alpRrRQStggJJv0XagJVNRARzdVEK4vbNVjFLIfD2qdDPTqNvSEzNTRw4s1JXzp+q5Jx+v3/gv/0d977Fv1rGV5br7tpvrtjvvrM3tnVrf2q61zd06fWG1Xjh5qe543RvrLQ+9tT7y0Y/WiZtuqkuXL6oncXFxTp+nZ0diJdGUvU546PuhskAyQD+xkfh51AkRrJqfqVNPPl7f/Ksv1+/81m/Ws08/WTeeOF7Hjx2tlcPH6oWTp2t7b6ruf8MD9b4PfLB+/O9/rM6eOVdXrl2tFYIgra9Fg0Td65m9VETx9YvzM3X+zMv1+KPfqD/8vd+u2dquB+6/p2oHNVL6rhCe2jMNdW6hNneqvvPkM3XLbffU//TP/3Xdcvs9ij0CHple2LPFBi0CgwQ6Jx0kBcjG7lONQFnQAnYWXXLvqQd1pyLts+H/C2Us4jAOZi06lf7E+PGBMhmV0VHlKv3vOqfQrre3FMxzxpKghY4ofydtBrNDXlk1NAQvIFMMHY8F4Lo4Q9i8xEBKdtSzhwiYwaaoVwY01jMbjWgKaJlKQ0AuCQp2AqRkm17iFttRotbVkNAlB6ojytKKrRg1RKuNK3cCI/s5BcR1353nO+d3BMSJHmraI8Iivm+PYTA7Y0ZAED3irGtG+kzAXbf2xA4nCfTiTto85FdE6/bsPQFbAsRMEbSP95il9NXxGblG99g5Hk5hIglpQO6waLQGS0sDsKniSPpFG3QPAKH3lK2yWAu02FMnT8k+njhx3CPQJHjoZ00ymXhirODupBegZkefBTji8SpzisOwva9OCFn77EN+P32mATWkmEq803OuBQZtWrQrwD97WS1KUnc2RZ3v8Rx1TWJaGJiJfc3ojzwf/Dv2nX3j2Nmq225XcnzIV3rc+b77Gy0O5vFKpjFz5i0KZMZY1LvV4tLCjInh3fLWyV8/H48xM8hBfJ5iF/dw9NhRA2Ldz89ZVaW4ew6zd9Wz2UAx9hGfQ1JutdNJC1aebWjPiacSa3AdFJ3UYjcS0HptCWGLylw8e0oKozSM0+gNQrcvzq9FZabnFmsGesnsfO1R5YJqxsXPzoqSM9c9dtvbLnUKGZqZdi+QZPWd7HDA1GzZCoTOpsmG3eth2sVk/AA3lWqCkwJzZZUdayM7IWUBo+qkZtruHwrXKbQCqZd1BSrJJ9eQqpANnHuKEhw5mDY6pYRmkIgHKXZ/0crKoSFZ5N9KHPb3ZaAIODLzJ+gfa5HEy+qqvueUijngGkIJfWcJasVBK6/1HJ2oZYWCx32CXDN4mPui3zDNxaaCuFpn2pmrgny+qSyuqNn5uHIhykg3qxph6rpXeunaiNtZWH44SY/L5ss6ACRioe2wUa1EaaEQ3WtTVLmugwcPDPQJPyMriYl33cNchRxRSm8xj4yIiJN+pZLoyMiwj7oR2oGBUVG+MG4xKuqH7XEPUaBNb0mqqtqzqiRDf5wRNcBz2VCMs7pagu4khVTQFGCU0SE5yaFSaXoQn5NkUfuMBLVR0yEhTGN4C3hEBt2G3yJFWdvMT9Rna86Vkz5x5BF96oZuVTfGw425/26ATrP9WJU098Y1BnXneeBIMNDew9Cc3WPH3vSMzgVRKHK2UqlRgtDKl5w9RDZ4nqKuIdLU1U/RCjtxcPAyGbGSKpMV2pCQ96wprvH69VWBPARb2kv0GHfwJyfWlcf8bJwUZaSGgs0eX5JEVs6mBShYQwMUrlCB7EXNk+t01cGCOpOeYvcLKaBsMIvrZZ3YCzge2dgogjbNKY39Xj+joywHyTKACfZVA4810NsU0zh4zlsEPtQv2rYvqn4ZNzEEK5KqJ1hw0CZq2OysBGF4xgL+VCF0hc09uewLO2dQa87UEVXEPLh6rOLLGvK+QmebTsx6EKBzVnRmur8JCnSYCemXUKI457mkCW5IyILUQnfmuaMWy34cKHMNPPKsQ40mMVf1peXxed5U0VmjCFMlUWe9M+bFAbRFuDxT1rYNyirPV5XHTlbW11Gs3RMVHL/KXicxZOQE4ATq3ocOLNTUzkZdPn+6fue3fqO++fWvaFj7zTccUfVPgizYqZqti1c26+TZq3X4hlvqvje8sX7uE5+o2+64q65cvVxz8yQ2E2YGwZWubYeqrdVSxeSBAbTrHnP6GOfnZjSLeHZlub712T+rP/vUH9WX/vJzdfH8ubr15pvrOGNUDh+t0+fOS2wOhdF3vee99d4PfKguMCPx6tWa6WRwG1pqs2jU6qy9bHrdzNRufeOvvlpf+dJf1Oce+VQdP3ygfuSHf6h21q8X6yQlYKoi07O1IJXRxXr5zIW6/c576+f+8S+rUsgzw54STyhoatGggCABOxXUKeByksTrMhdMbKLurRabpYO7gKLx5U42LVYTkCS9auwRA9yI65khxYfkHMketBJzZhna1ruyPWYGKUkb+hHd7sK++0EJgvx2ax4keRyP0oqAjeIFxSkrg5+RDdxx/JJgkntVwjNKggKUyrYySxNf2qCz7Mfe/kgCfxKvEddwfsWI6Oqg7yV2x8G/v0zxTRxmESZXgxJPhdaXWCQVJQJnCVZ1P5z6uQrRl2XZhaxlGAo8d10PLQ/NFAjd1clMxwXNIsPHEsekomxwlJjBiZPXhD3Rwikt4OO+NdaS2XwbwxrjB1z1c+KUyid7+dDKioAr0fkltObh9vItxE171o6QYErTdd2yNF2XLhrYiqBO2kb4DBLv2NGI9khJdGdbnzXWGsizGFfJciYCqqSYknYe9lzozqrY9bzOVFhNRYVpNaEqj2NdFTE0hqifN7Fwx/nZf45jvY/9vhueu92qovIhM1b0TcVVcV5XFWO72bOq5PZMwMRoXFtipIjpwYxSfLSHn1ity5ev1AsvvFAvvfRSnT592mypqnrorQ/VA296U91zz+vkBwCcDcqYxpw+3EWSUfQ61qmAuuARNVCuSesgmrn3mOxNA72OiQxiJK5K65PbgGb1nJ1oG0BND6HOxP+wQriPqMxarV2/WGdPvVT7zP2Zn61ZgGn1vICe76oqiDFWQjgD7XFHlEecGAHJ0oFlDdq1sfQGX5hf9DwkuMOIn6T/rOlE6jtpaWcrWtJf5R18JK0AACAASURBVMRHNyeKieeOCCUSUmBqhfpDWvSCpxEkOfQ/zAvXJWrUiFIYg+7Kjw+jgo4OkN3k6iQJ6laqjTHqw2c2PUUbs0UNdP09FF5GtWmLVOzOnT/na+ysP8bdB45GVNNEEpyxiSlRDwahx1ngPByweO7PGLlnY7DBpIbUEsGhunCf3APrqspcH5D0FyQhlENrQ+l5bpZLlgoTAaeql6ZYsDEJXHkeBKE5VEKMJMRzsBUB3ePJGxg1Ijg1hcjIlo0lB8RKrx7ZoN/oJFYIXFdMEghmPIPRTleGeQYysK3CmobzODwjRlNeW6GoXKvpYzwbfjfVKu4jpXkZBNFku8LcFdC8L85ClJptki2PIpFx6qpaqqChyaT3bNgnTbnhnscyz0FiU5HE+Ay9jz9gxuQ4qUx1k3vLvDcMsprzu6cg/bWSom7BjwQVUXxlDVx9skJjnnMCrSGxb7lnz5tzg3+Al9Dxsv8mgIwDkey7CPy4jcWsAIESLf3sRBRFLb83e0fUUYx2N8TzWlGy6dtthdkY2gQWWvcgRezBppsGiNLnSg3S+1t0JI148KwyU0eWDaKMRIECFun7XZVlKwPUKPBq1UsJlQhx43l4cLpGZog+bjoIzwZ6fZzoMP+yq4WiHnWPWhJNrk0sjLXVodeBz2XdADwkliShCPfoZs0GMKB7ZUKrHFRXu9rA67h3N8XTX2oUNjTQgWI3SmAvXbqsPaf+3Q4E00DvvmjQWdO4VKVv8SKSKdnnpq7LfnXCpt6KnqemPl562lfoP/fMNqu/crZN8aIClGr4IJzQdgNby37SGvWQbhBZ9eeA9Et5zhVZ9WtEhKQp9GZVUDG2INbQyzxt1T1VvjtBFGCj8SbTFpXZ26+1DZQX6XsUpUfXvMT4iR7J8OUvfK6+9Tdfq6ef/HbNTG3XwaXl2trY0muXDxyua6s7debslarppbrlrrvql//ZP697Xv/G2qB3sAi2SYI8PgAb5743qMdd2Zi1TeQWBBbubtZc7dTS3HTNLc3Xp37vd+oPfu936vzZ0+pzPH7DsToMKn9gRfRQNAXuff0b6x3vek+9/0c/WKvrW7UusGtGKD/3R582Sa/+zJpNhPLM/u5mPf7YN+rrX/1iPfKnn6yVpdl6+0Nvqt0thBMAfIk/9mpqZl6A9LQA6cW657431o/9+N+vQ0dPCGDAZnqMkcGncfI3AHINtjpBd+UkFGoBY63yyH5J0DX0rHafK6+LSjn7Fr9kf2VFVKssOiGSfew+QD7LFDHPfkuyaOCJShptBFRqrAWgpKh7sEic+R3ec7ApLbqXviHOH6BXxKUEbDXYEzvJ9WBXAEhYk1AoVRHtpCs9U6whcYJ67XtEihlTppX6TJgOn5glNn3MLgogl3XJ/br9ZDI/Ov4+oJTik44TIpxiIMN2P20mArM7qdPPoI4PAn4WYDFjo/UQeiQHoCTvw3uq5ad7u7ARUaaMrXZL0ILaDkjqxZzDVqGKubykz5BqfjNaxpS/JAHEcayB/HmL0EWArXED2WauFXo5/iDtQU76HP/I/1FdZVA9quidTBv4n3Vs1uyJ+HHstdSsVZ2yHUvV0pXoXX3WuJLt2MEzZtVPOcybdOuLVLh7ZE+Uerm2XE8AcbECNk3VHWihLejCM5dvJ1mVDogrimbLWBWU39FQ+R7tkySNa9IYqs2tmkvfeLesCeyNUmnP8FPRqNlfTtwNnAeQHzMF86zSjgO7hLNw9szZ+s53vqM/J0+erNOnzxTsEUBbnvmb3/KWeue73lV/7yf+nphI+FiufWMdpdGNbg9ZVO8na7e+SlHMLLgw8xxvWqFcQkHdAqKCSpRKAUu7QmmfOG+f3P2HYj61EB7rBKAvUTvmPv8PE8Lartpeq9VrF+vki8/W1N5uHTqwVPOiinqI8D59Kxk7AXVjylWszTXP6qIyKEEUeg01YoAeoGUnhDPTtcqibNHngXiMg3XRVtSs69liqrJ1EsPAXAwkN+iAwAM/tVBdkUj1QcGNZKZNj5wgA64cIO2dxCLQYagVUUDkOnhfggEHeS7nnjt3VoYSqpMb3Kfq4qVLdf2aG4PZKPwRmra1XVcuIwbhhmcWg99V3+Tqap0/f95ara1qyL2oEtKBFskThkYHtUvQ2rTDjDcHx0HT4R3z89VGrTgooY+yecxssYPiPfgZ9wYlU8kXMv9tEI1sG7WJehHPx1XZWW22lN4TaKeCws+4DvrNeH8CDihRbHDQORmSpvwmSXMgYioARg4Dwz5TT16POIC24CAXdbJNXW8AgTgh3jeBKIZBvYr9nFK50eHWUPEFHcQ07zNUO4m8RCHUaOx+TKGQnTTLMHW1WhVIobmtftqS5Znrk75JVw8tbBFKRyiYQXZcDfG8M50lzXXyV+hybESrXCFJ7YHCGoXS+109q3v7xcBtNbzvl5w9Z4FqiGkzfrYZNuwgaMMzwKRs5v3G7+DkcYaTaoyDJg1qNldqQLPYQ9kD4yp0ZLeTAKtC1U3vpoa3WEOL+KRahFHl5wF2qG6pn1XN8mYVsEbsMf7wPukRw1ZEQCZ0Dwt/AFK4TwYlUX6H79lpEQhA/7ZSG/ctCnf3Cuk583w0oLgpIHIkdiaaR9T9i7xvqNHsQ94zxjlAC8GEBK6E3i7VsWNHh0ol4hIS8lBgM28116YRZyi6+le7D4tnEgpQgq8EclxLKMIKlLe2mjFAYrQyYgyYWTHpFfaQbpxQevU8jsZy3nyf9wrK7cSOsTNLomVx31RzLFJj1TlsDUmanFfLp3PtCQRY6zA8nCQh6W1bzn2QEOa1AQ7Hir6qTEuZzwPEcx6UoHdgznWkF3dC0252AskKVNQeMYLN4fxA/8aWK1HFhmvkkHvZRV1tefGASKJ4pwem/ytaUoNCXCd7y+uwOVwPqq74vstXGLfDvUOZW6xZCYHsqFIIZnD50rl64nuP1l98/tN16uSzdf3S5Zre3auDC4t160231cbGfp05c6kuX1mvleMn6p/9m39bb3z4bTU9NyNhmY1Nq/RJwGP5oAUc1qiQAG45AJNoCmAawefOWu1tXK2prdXa392u3/zN/6t+//d/r2695ZY6euSIZhRKAXRmtk6dOVebWzt10y231bve/d768Z/8SM1CfyXJFO17W3MOSQq3d/Y0Ew6fDDVVtNuttVq9eqm+991H63d/+zdr7erFuvmGwzVbzHe0UNgCVOulA3V9HabRVL3hTQ/WA29+uN7y0A9VTS8oIMtsyAmtqvuwSHybyYItD5tB7Aj1gmYdbHsNZHqAtlQeh5FOBrn1f00TnFQVZhX3uCLhCuWY7p1Zffg39jX7IgIX/N1xhxUunaR1daPl+9mXQ9LVc9u4CCcbPp88U/VOtQq7Ku3d/yebEFZIj9Hie+qBA2BuoHZg1gyeqOtwafQaKq+vEuvpkVeOr/w7PFtsZah+qczyGZyVBP+6xlBoC4FAKIpeA2IL7IeBswkVmLWGbYBtHgRE8FMtlOLRZRbiy+cmuQSIE2imnnXHRgIUl5YF0NCrzFllvSOUEmbLpUuXXinAtrjkSjNn9PJli6K1gr395feDp9E6CJCfRJzXhlofSv7AbOt+0yifD8l+K7O6yuZKYoS2uH7iAu6FvcX5t09z/7TjGyuqKymacvxLrIEdVyKzsTH4OcVwLe5D8kg8lkp65hsmRgzwYL9owbKw2XgmFEgCJrDm7IGBri32ihPwULY9Q9uMMFFVe+SW43rH/xkVNiSdDdx7aoD3TpJpYijNiFQ/vkcwUSlN1ZH7FvBOm8DSct18081qOfnSF79Yv//7v19//md/Zt8p5XPfm/qXF+brLQ8+WP/Lv/t39d73vrduv+O+Wlu7qKotxSWucWXloOYxA/qSR5gpaRvEzxk1xr4mJnBS65aE+DA+iX1izQADOcRKvOeYppx4RGO4woZ6zWMndjc0DPbMyRdqhxLszLS4/SzUjhThEI2ZlsqXRk/QeN6z0MLNV6N6D1Rn7ASVPgJtqf9h4HosQaoWoWBMjKCVPC1o0eqDbexQQAuPNwZFlbXMvOnqCkGu+chGwHFwSiA7sWJjJEB2+ZuejY2B885n6ICL/+3gm+uPdD2/Yz6vec+ZbcL32ag8RIwIDyjUUpJDHh4BenqMRIFTJQrUwFTBVBuMWHruVhK8JDfhNHPdzCThcxNojdEO1iEN1km+hJQtuGJqxU0MguXaMR7i6M/ODd+XwVLiZuQ+qJS40f0s4/jkcLYn4goIB4Fw6X2hOvTwWjZ9RGXUwNxJ6FCdaDoAnxt6pekRrgaojN4iQCOfNTgLPd/0V/QLCHiD0Iu2yIyYVq31LD6ozI1UjhDL0FhDo9Cw7pYN5n5YV1UwesRJ+ppEaWjF06gZRlDFCWiPh2i0imecJPQV99T/SJVRxpWAAbGEVn7lPnjOGNgk90mMgh7yDHRWmiKcPgaMDA4ggESMZubkpXqbfeQmcKPBSRwF1rRgUGjQEyqDKchqlh5VR4TCj2Y16u+aKbRuNa2ebUkyEcPNe+gMXb2q/auzIvqXE3fTk5fcW9a07gF46uDDYy4sbKMqT8aFtFIZDjDS25LFZ2+0oR8LzqQnMQH/OMGRI5FENran6V2goMw+oqdMTtaqYhH1wbaEoqVg4VWJhQKLFrawA2xgqPsKhayPxqEMe6i/x54D/LBNtMKtaZvuq5CNa+EbAk/OZWi+qoC0iBS/EzqWAmxVNSaOintTVS5zYMc00EYuE1AE6FJQ2CwB9lkqa5qX2D0cWt+mnPH5SfCo4gQMMtUPtNlCAwlKec/0L0cBOJ+ZPekK3o5ssBKmAwcV9AG0JRkdKIRdNQH8I5hMRfH7z61rz9r/PadNNFfNhOMejIyLUs/81WvX9HclDj2KRarYrXK6vnG9nn768frs5z5Vp04/W2sXL9Xmlas1v1d164mba3p/vtZXt2ttdbsOnLixfvaX/0m97s0PFjSfjU2Cn42am3PPHgEOtm1tzX2dU+XzJ9+3uFRrq9dr88qZunb2xVo9/1JdvnSpvvSVr9Y3H32sbr31NgGgqH5iU9fWN+rUmbO1vr5Zh48dr7tfd7+oozUNEHugbrvjjjp2/MY6uHK4NrcRm9qteVWXmWdMwL5bu9vrNT9b9cLzT9Vv/fp/rYvnTqp/cnqPyg9tDa6Yzy8eqDPnLiopfN+P/t166OF31J1331c7e/bJ+Fz1PDaIHD+VigWJk4e/m6Lo4ez2DUrKlq2wnb60jGCQj5KkvCsvCuBbMGsc8OvZUq1o+jY/Y50VOKsyPjPIz4fCJWChq2xcA9cVmlsStYDD2dPq920/lcqCYqkGMpOkpi9LDJ/unwz9T/FKg5CxY6GVhkFg4M7jjlypwAd7fAfXJBCw2y9GRAufmVYaBSTKfDfu1eCVFYLHugGTdgxXRkkiiLEEELUwVoA12ZAGm4kHPGaBkToI35j1NYBjnaD6fPpMmuXjPTCuCqeSGLp9qkluAfBMOYFdLe5h9XY/C9YOEJwvKaZ2q5DsqPQtOO9mPySxspolYjimgfI7AVnzebFlink1G9ZgZGJY2fFO1DTLlhipqZPsUVXNu50pdHWeqWYgdqsV1xaKZADH6Eqwv9Qf3SJILs5YcwFgTDE5LS5bZjhkNEsETcIqGifjAvqY59itSZw7ACm3MgHkdRtNYrLu4c1aABTgArmmVM2oEPLlXugWWGnGH+cxhZG0LRkEAuyzGBpxoCvZHgcT9purhjO1s7Vdj37r0frjP/7j+sqXv1zf/vZ3GQNb07O0BzT9mbaUtdW68eab6uMf/xlVCT/4oQ9ZeJJWImijHQuoNWya/XRdz9OVd/c9h37OGchZci4z6fvVrEEbn4Fdk0p81LMVN4vRtD20ZAkAfE0Vwr3N2lm7UufOvFwbq9drb3uzloUCzqo6CE1klwG2ex47gRoZm5aslGBHF8agRvX2mUqYHgEM/waGVkPrpxWACGVOINBCERhTsmPQjBgu7tl0RSd2SQ5UqeiAjoOOETDnGVTP9B4OJtdlGob53XxF/lXUup4P9kr6mquf6ruhEgR1owOj9L1kKGUy+Bg0S706AQoCFEPPgTXq4aCaQAT0RugUCo5LS/qciJPE6Kn0LgNLgro2NJdSBo4h4ZCZ+unKR1TGMAgSrOigUxSWUc9XDCIHIKhMevOCNCZ4TuVBCSKJSGadtINQstuyuUGsROcj8RCdDyXBySBg3sON7C0/3gfYZXGP/BgEbtqcKxnsnkdRQTN3L/0ILa/tMRSuxorDv+8GW/VVda+mZ/VZNjyjGlJJ06DtFjxSE/0wxsGqTwQfOJcgvgoa+roxMAmYY6xdAcc49xyioV/KAg4xbN8fWLY6n4akplfN6nmpkoJSkUxF5U79GRED6TcM4hyDL+rYUgeHqsD5TxI8nhnvEeos+zIJjBLCrqxoXRowyXmKel6SFwxS1k/7NOJQUvtlPT1/J+vDdbBfSU7cZ7ndw7836/yF8wPgYrTPTdxDH6KAA/PtVRFNkLVN9cqUlMiJx57EsGaAs4KgngOlqldXHzgf2Ce+pDrZz5AEmrXC3qg3enV1GAqdCm2S5dA5s9YKRDUSYUWKzZy1zfWJMqfWdoHrwcY6gRtURjMypWcrDiCNEjH3taYygAOWaECPUuB6QvO8dv36UK2n+sNzVJViY1M2KsEMz5/fl2roUMU3tZ+1xDbxe+y/BBka2L65KXEf7pMvjZAhUO7eUo3PacGkBOGq2rbcvPcMdLvrQxWdZPDo0WMCl1K1ZI86GLa4A2vL9zijqR46EXBQ4/ZTbLtZGPI1allYUIDD+8aesf4JJHUPOzvqg+U+44iVJLQQmoC6Dsb4PXwY1DI+B0fvocMWdYFSCYAGC4WxRhtrqwIFEpByL9s7m/XCi0/Vl770uTp3/uXavHKlzjz3fG1dvVonjhyv5cWDNTezWFtb+7V8/ET9+E99vO54wxtrFjXBna3aQlCmk35EZUiCSOIUaGhmq+eh8izOnD5V519+rs6++FSdfemZOn3y5Tp/4UJdu75aN9xww8CgAd2+eOlKXbx0WXMUF5cOanj8gZXDtbs3VcsHV+qhh99Wb3rLg/XGB96isVVUEgFp6SFElVw0273tOrA8Vy+/+Fz95q//l7p45qVaWZqTqEz8koDAuYV6/uVTdfX6Rv3Uz/zD+qG3/3AdueHGAkMiplCrAaNbNNoklb9WsBwl537uE3Vgngl0YlQAAXS1j9fpM3W11r1urt6wX9LqEBsbm81+4Q8VrVShSC6wFaraNH2MvWGl1w7yu7efhDGCHKFzR22S+8OHsb/E1iHxZXA8sVQDhPJd3ZvP3lEcARW5K+dKQltcT/twxxRGrhfmQCj+STpk8yXwMjsMtY5yaBIfU19f+cX9JSHkjIuKjBia6IqO5zjfTnpMyR6Ss66exl+PGVLs0wE87SA6SQ/3rl44BOxGKuavSNq6dz7KoC4IfP8Xa01cZ6EvAwyDL2vF7agNW2DH9oDzwN5gJib3xvPl2cuG9tljH/NloGp7NAbCo5PEYGjF9iRAuULbqkkiK7Bd4w8MuIZCmN9X5bUBJcVjimcMnmKzkpBJmbM1PXgf1oXYkueuWLKpivY7UITtH/DNiUHYF9y7Koztd6jyahYgYn20rCxwNq2WHgqzKLR9PSSGfH76+nN9BuU86oF74nP5mZM1Cz4p0aYfuGmSrO84oef+xXzqecxKxhlTsbTYOgcG99RfqqSM+OOgYj2u56knn6rPPvLZ+u3f/m918uWXBcADsFHwwu6okjk7W2fPnavpudl6y4NvqY9+9GP1S7/8i2aq7Ox4RIjAdAsRsXEAj1kvBGe4J+09jTIyiACQ5DFBBqjHKr9hrgVAst6H9Sa0tzsX0rNaM3OAr/9fCSFzCNVc2wkhUtcoimHc52acENJDCJLecktDEySjILRhQeUkPGP6JA6ag5IkLHLoHG7PQVnshNBHIRUSbjYBTpIIo4EexSA2w6sSQlFYFUS5EsSX0JXmYo/lmRVQdFNz+NVU4dRzFdn2vp5UOMI3N3plap75/iQUPdBbCIUliNmAbFQh893jhNGFWskD5hqMQhnliNiLD6iTDvUiNW8+qHaSAPWnSJzCgjivTgiNQFpGPwFOSuyufjmoCZISVC5UEpInUQ1BNFoEIzRg9Q5l9MSooT5r46SVErvFhgh+gugJeVW/gBXLnPS5mkZQjEFJABsltnFCmPuPUlMcCc83cxB5VlRp09fJHtJn9rDsVK5C4xRq1vMPI9LihNEy3LyPAntRbkqJAGs+VH7U62SqAwcy4xuCyAa5HtNff5CDigAGzo1rcgOzDbUOePPw+Xv2KtcdZ85ySilsY9J7GGCC91QVrsWdvH8t4KOEEPGervgEeeb7Sez5XhxAzpaqXS2cM1xv968Ow+obDUvTc2hFCbYToCfI53zwDGQ3RjPzHAAi2WywwSIE7vEh8QvIwnOi35kvbFDObxJhGVUAq1ZYsxLwpA+R68ZJELSzJzPnkHuFKhQKqasJ7l3mjBGwyXFrXmCrrErxjMrBZP6Q7J4o5LY1GdWQhCP7WxWB7hkJ2yD38urKXEaACHUVXd/rkufEPjcTont1unooBLeTvvRYhiqdM897KAjrZnsFmE0J1diORs2lEri2ZqEY9dMaDGNtkhSHGcG/6XMz/dNOjbUMCq9n1LLvcfYBnjRPtXuIXVGx2APXjSIsn8+ettq0e82E1jYzg/eL6IWTP7uzgFZjQQzTuQjeLJaUIOrVCWHQ8awvAQ/3zlpFMQ7/yH4eEkIqdGsWpjLabpBzb2+nrl69UC+ffK6uXDlfaxcv1Jce+Uy9+OSTdeTASh1aOVKHV47U1atrNXXgYL37Qz9Wb3zb2+vue+81LXJzw+JEe/T192gkJZ1OLNL/RhXo2489Vs8/9d3avH6pNq8xQwv6nG07z5C1OHv2TPfv79axG44LxIUOCmjMKZqdW6wDBw/VrbffUW9445vqrW/7IUG4G5vbqoiqJxZlbWb7Ls7Vc888Ud/8m6/Vpz75h+odvPPWG2uKCiHjDXpY+JVra3VldaNmF5br5z/xS/XQw29XJXJ7hyCSvncq/w5YZQsbxBsmRTQAIB/VtHD3JXMObceiyKcAnsoktPVBfM4Jm/pwulddIIfAXYJfAy6AO/icULqE+lN9mELYyv3ArtKbgsx+FODc4hHEDaEock2u5q4NvavjthCunaA7GghhcbCfASz4Ofcvwb55V/ijDsnexb6ryr+AzoKrdqngZa8GbA6YJ0CvwfIflFSlyjlcU4/PIK6Jj8U+qieygZZUR1gHMbQawJUfp4orsa1WjCQBG6iojAPo/uhXJYTp/0tFN1WwzEAdVzXHfhdaP4G6BQCXDQo04Bv2T/o9PY7BMYuSdimeWpAI22Wb5qqyK9IdlLffTNIX/zcULVrlmn8nBhvHVvEDA9ulq7LYO/yc1FC7H5o9HMol4JwKIsRvTYdO0qN5kqOEULF1ayaMBXY4O2rf6J5DtfSoQmgQzvdusMftYFbwli9roNkRUzdw9cD2tOG4smWl34ycEIDdo1g4Q35PfJdpybCJQovM2qT4EfBPrRoUA9Sr28I0PYYmVV+uivia9QEoYW2o7n3hC1+sP/v0p+uP/+iPFLtTKAv7yxU57F7VKj2diIWtrNSHP/Lh+lf/6l/VwqJb2aQ+rKIWdteALesmqu7ysu751QlhGB1KCPf2XpEQZl/wrKXl0WqyvG5IqqX+OpmWwDN5bQnh7kZtrV6uM6dequ2NNYihamqXxLc48Xsy9MwghDaK4ScR5EahuEgmFYGCnsOCw4WSoqwb+iIo6fycKKEEdXCbE4SyMdQ30tKyPmCmFTjJcrWR77vx3ap8QXp10EW96OpXS9ezQDxg98hMZgglEQrtQ1Wq0ZwWfs7D4fOjTsWD8uFGfc09ZfwJ13iiMNeoDCIZPdxT1YFWhUqjrfsEjEJz357V44TXCJaPC4cb48d1pNIXJHJMnwqVMsmdkWj6r3aGeWYYAg6C+oN6IK14+S1Mk+HuQu8aWQoVTQe4RT5CV8i/jVr1/KLuR0iiEHSN16aqioFPgBZpbFMsZ4z0ZIaP+tbcwyNUa37hFcpRk0qTaRuZPSbnIsEJ+lWNtLN+OGwMvQ6veivdX8f7dqOI1kVJX9OOkmQk0XYV2pWEDBE2Qa00VgQjiSNRn1vP+xJ6eB11MvO9h3EPGI8d91ikR+IHJYRZS6Gj3XwdAYsE9+5jMN1Qokc7oO70DZhSgjMmOUlVy5/p8Sja2zjVUGCUgLt3TH0gmbPXiaGq0tDH2+kI+e7zkeq7egk04873zv7newlmZLQ014qEyeupRK1RckmEb27qXnBc0NS4l9CcOAOhqtLzFfEE00UM/ORa2E8SmWmHHXoKrxG40H1xXAjrw14R+NBnhWA9FF2xDjrRY6+SrJw/d06BVxL9UDKTWPE57rdzeuWZSDbaeX5mAXRFjwpSB4mqCqQH9BVqv5PeFFVKWbeRDfNoHj/f2IJ8VgLcVwQaXdlS35QCxU2LvLSwDXsAQMEVYVPCJLjTCqZJxNl/2Tv4BAUOnThxL0OFeiTOwv7RsxCA1nTqHi3BtfA7rHVYG9pbHRS6fWBXiL4Dr4mKpIAWIb5NCUTKfVBfM0JMUoKqMYkRjp/9MwYMsQc6v6sGE0y5RT14Us0RJcza8x6JlD+jodc8g/gbfp4qhuj7DOteXW0wdKG2CdpQPBZjpGlt+/g86FAb9fzzT9dTjz1WX/7MI/Xy00/ViSNH6/ChI7Vy8FCdP3+xNqZn603veFc9+MPvqXe864eFXMfus17cq56XkHCzR6wOSH/oej3+2GP14nNP1dTeTk2LHbFTKweXNYiefUkvzKnTp7taO1V33HlXHT58tNY3Nmt9g4o6rR8rqhAeOLhSN99yW9173/0SntGZ0sxg9xEzp3BxYbb+7E8/KXa+4wAAIABJREFUWX/5+c/Ut7/113Vwaa5ef+9dErbB3mJLqWI//+LJWj50tG6/69766X/wj+r+1z9Qa+ubbl+BbkdFoqtDoVmmZ4hnl7nHoSXbnmAvDdYpGG9wjWpu1oWqAz44KpbsBQNVnnWsavCWhWRY38yMDS0t/dk8d2If2cKuPGFjE9SbrkYrh3tMFTzrXHs+cr4U4PZIpLH6cXyTgQlYTgaPxlW2BOZOEvZ0HiaKu62YLZVGA8ND358VvkZhvO3PD/rKXhNQ2Xad90r/rttB/FlKHvptxoF8ktUklRlRY1aPe6Qzpksibq12GoBvqJb22J20c8ifNxipeA4mUbc9xO9T/eEZe/i7AUcBJ9I6sOAer9W8u7XV7l2nJ7TVtDtGyPNIxZT7G2y+Wj4CGLfvbVYK+4qEIUyXwa70CDDeL+I5er+uHGuW3fSUFDDFRJpm9BpxiMd4RGjNwA573xU/J7eOC1MUcN+dY+3sn9BDEy9ydmDgRKzGcbzjtzw3FUIaUGHdOI/Wt7AOA3+2u51rshcyPy/jkwxAeM6gew0trGRhFXwVAlfcP4sxjke5L41n6wotsRl7n98bGFE9DiTUUgAB9mbGhyH88pWvfFV9g3/4B38gH7686Pm0sSnKQfDp3Vq3uLxYH/7IR+pf/5t/rX5A6UD0zHDOlhS+mSEIS0atEt5bYhRpzJRjFguUmfLNecKXiQnWbTA6/9hSMVAoXjnuFxjUDByeWwD1154Q7qzX2rULdfLF59BVr5XlRYnKoHq2t+uKEopgNTOnOYRFHyHVJpIXNVVWzaPS1KIsMEEIjjlvzCgEFSRhjHHHMEqOtfslQIQVhO85YAKVMV3HKLb7Q9hMpk6ND4RoHKEhKElzs6W+WglS4hGdQfOzKBolSAr6kvIUjo/3jcR5StwJGKRe2hWgbEB/HEbQ8tATAQMrL6W/gEOL84qIQpAMlcClVGaBBO43JeKU+UM/jXHBuQTt5PNdWZlUbTjQbLI4IRlTxoG06MXAFUedrUdGSI2y0buIpAxOY9q9iaxHjC6vTU9ZNqyDN1dGJgNgLU2t17TzlPFotIxN7aqFqVwZ+xCDnd43P28bFr7kSDhU3deRyl0CfbZuEu4gqDgCAhvLfVv+XO85zJGxkmieqa/HtAsSu7yWnSk6A0NXSfAVkNjIklhkff0c3SMFSoWRgNKTIakR3vmBHrYH21N54SyoN7BVDYfgc9TwbQQXOklLynfFR3S+RqlS/YzT4VmSdPHFfTgodiAuGgfGqquIaVrnNaEZX7h4Uck2+1TNz8wG7Oookv0YN1clJ8gw6+nZYe7bIZDS5/VAcc7I008/XRcuXKibbr6pjhw+oveVuA59V1evyjIgLnDo8GE1aweEmQQOqMxZnS96CGr670Qi9x8kNoEFz02KlN0ra4W3SR8z646j5X4RmVLi2n0IdsCmmisobNTV6Lz7S7PnjV6b3qEqPEl2V62DaPs99kzDR2SkRZrkkDphwnYIxc7+bSc7UHqahquZRporBTXFCan2MgFgB5oBxzQzsRWd2dc4GdmmBjXCaOB7ahVogRedmwzzbpBucMDpO2+VPvZ9hB90rucMClnIxwqrScaTjMoGakjwxtA7KWS7KetSU2shLdYM+wOCDAUZvzO2/ePzPe7fUUWzg0/30HqWYO6Z35N40WjuW8C4sCkIKKRYSqKEYJZ6Eh3sud3BySjAFKIyUnRuuXVEW6x26mHa+/vsY9ogFuu/f+qP6//+9V+rCy+9WNNbG3XfXXcL/GFPnTp1pi5vbtdt97+hHnzXu+v9H/yQZh3OzVmBMMJE165erytXLhfibWI0yJdZ4fL82bN19cql4sTMzUxpHuGhQwc1gmJzw/smdpAAY2UFcQ8Ezqi2bSsxXDl0RDOFm5MjwRwDtryrR4ikUreztV7/+T/97/XZz3y6tjau1y0njtbr77u7djbXalsjh+br7Lnz9dh3nqgH3/bO+pH3f7De9Z6/UzfeeIvWbXER4ZFDgxBGGDBSCMyM2qYqa1ZoM4T0LHf39Fwk0kBPKAnM0qJsIedCwI3ABs86Y59pZA42S6qFThQSSKd/PcBVGA7YfM4N4BIJEMmMQMZWEU1wLHrX9VUH1R2oCnjpUTUaK9NgGdeMzcTecK/YsPgGziPsJs6/AsRVU1ctTLGssQbYWc1fa7p0nonBYmI/zzGO+M6QXPbYjr8tIZQ9CCC9s+PZy62AmYBdcUrArgA+6g10YqI/6r1clB8VuN2ApK5jZ1cUX9ZRFb+Oe6LUrPixR3h5pI/77kSpJUbc3DDbpAV6iAu4Tj6LtfJZdcwp1XgCeGZdNg2SM857wD644fgNotxyVp389NgJ+W0DzEr824445mx1TZhcrbWQ2EwgdSdaqW6p8zHKs30/sjetkpnqHK9PZVjtAaJqLjgWmULzYM3tLF2B5D2zt7iuVxcsMjeQ38moEqnJd7uWAJEp91Ym5pNwXI/JCKvNvm3PiU5TdxV3zXsOIcBzeuRI9CyU5Fg4CXzyAAOkTpQAcyiacG2yty0oyO8ARLMWYkYxO/LgQetHzM0ppohYG88dyrgAuP09zarFrrEunBVs/NkzZ+rzn/tc/cav/bo+j1F8jN0TC6T35jbMj51tsR7uff399dGPfbR+5Vd+RftT/qh9NdfImcUPEMNE6yF7GNtD/AhYw34jRsrkAmmTKBH2nufvAZxYA7XPqSf9qn4/An+8JrnWa6sQ7m/V1rWL9eLzz3T/4Fwtihpn7ipziUD4SAj1B9lb5nFB1ey5YAyglWiJ5qF4ZgfGn8yZh8KAepIy0Swlv+x5QBor0JRLobzqb/IA92xWB76TqiEHHCdtJN1BShQoWazwap1he8BsUPpsSDvu3qg9OJeHxB8f7Ak9ywfTr4+sc4I6bVwJWXgkQQyAgszy/MAY5bxPnIwojZ008XeMsHt2nCAn8HdfoCk7McTaEE1XzLUmucxh4jWiU/WcxsjMj0dRCEXpUQl2bh67ocPYc4Ay8kEVp64qOu6zcw9NJNSKNF/HuHnIqZM4Dpt6f3qQN79jdMhoYe5rgA570G4CLl7HgTFgYApT3iv3n2fsg7inQFrJYNMhWUOpWjbSm+rYK+b0dTA7SVBNRxwaejsYVGKsakQSWSM+OBHWR+tIsj2uQregkBHlpqRoFpgl6eU02O8tSBHnpN7KRik5XVq7pkvG6OqsNP0nFc4gmxh8zgQIYnqc+CzOLQkXr09yw3PWPYiGPZHzVpDVCUj+zu+IStUiRCQYYhdQnVxb9TPQ0F4nZ+p76Kbn2AHTtV3ZSqXliSefqNOnTsvgHz12rG48caIpvruSe+a5Sxly5ZD61JyMuFKTPZDzqGTfbEWPeGhkmV8JFZLfydnRiI1QYl+VxDlQQELfLIFQNAIwhTrD/lPSpT4wOw+esemKbizX+iqB677X7oFTda57ilXp7v2b6rVAKqg6nUBqXSNgouBhTzZ0jOCyz6NUF1uUylt6dLj/nLXsW+3J1rJxMmRF4gR1Cp4lk9+UXQVotuW8VvS57iW1rWa4tinwGZ4tNgDntOmdqbDGzoYRQDDgkTt+Vvw8gVH6tNy75OuUQhtJTysSBowL+BJElnXwOXNvCl+ssR2uEV2uD/+imVaZQcpsuAYYUnHmuUQNd2yLfA+unPMsCGqxKSjfOiH0H+/ZnFNEaLgXEPjp+tznHqk/+d3fqatnT9fe2modacU6fo8+v6sEzgtL9cDb31k/9TP/oA4fPqZeF3r7Uf8mOCQwhKUjWp16bU3zFfUNhgEiNFyDC5+1JEn++UHwyOJMtGJ4X0qdtGcZIhRDgqgh4hLDaBEXGVKFtk52RJHcrutXL9Z//A//a33xLz9bx48dqptOHK1bbjxeuzvMFCTRn6u1ja06f/lavetH3l/vef+H6sZbbld1k+DMY6osqx5gJ89WyU2fL53N7lX1GTTNPPSxoAtc10TUw/EPX9hCrt/0azMRkjgFjEiFRIlkC9RwhrAH6atLfCMb3JWcnImwIhL8B4DxTDKfOT6Xs8TvKrZpPzi2a+wpMYp6JAS2PmeC+4O9gi1URWKkK5DKQ84cAbF7zAwIkgTJ33V/WtY21yuf1ZRczgn9mGmhID5j36eHT+cT+9CjrWJ3U8WXMvicAcb4RT4vYLhYUwuLFvthn1A565aZxDCxEQFcI+DD/ZBMpDoblhafFUApe9Sgndd+DKTxHlTUYahwHWFQDPR4emWHofUWMOQrvd4T+8sZclxnkMuAsmPeCbgfuu9Aje8zlOenWCN9qbBMUJTscWqpZEswpXv4eR/2c/wG/5V4lgTQrFUx7sfkOeYaza5wcs1nqOjQMaqEXbogEyaYbrxpozy/9PNp7xIXtuYB9yjguvc0PwOwsH91PO69ZxBfuhCrawI46NHjOTm+tOiXqoC9N6xx4J7VtKx5/zk2VF/o1JRssapu8s8tVrO+Xl/4yy/Uf/7VX63zZ86qzz8CQQHK6QXfYNbuDcfqh9/z7vqJD/9k/fTHf1pxpiqBg39xBV7Je08IUJ9yxz+wKAFi2Zv8LvcnMG9uzuBPK4dPAIIoYaNrYfZb2IEBceLztR9fk6gMXYAbl+uFZ56szfXrNTtVdVBOYE4JH80HSginqRDSFA6VdE/qO5rJ0yg4MtccLhyPZg2JLlpS36FSyOblwEGxMsLRPW+NfohO0LMIxW1fdC9TjIXL8A6yFcj17/PPBEwYEvXgRWRAojdOX+Jog7LjrNTP0QgFiNPScs9lEWXNsueq0NE7wobpGR9sUqHobXTN07aj4XOMeINMrGhDX75ypZW6ms7YaoI4Mw5sDkwMUAwvVx7ee6g26WHTOeuBsGyCKBSl543NoQCGAKR7hDjYDmDs1KVCtO2+BQlHZH5cD58dRFKaI57qWJLFiUNFYQsjvVAXLl7oPihXWanQDn0TcM5FF1xz4ovh7EbriGZoVpMqF64COiGZDPgU0qlntTSg/kkqJfzTjYi8nwxfRAUafRsqfAosBy7MUKpPBVT7t9VspVrZ9OKguzLOnQTJ6ffYEFUzWv1RVYreI7yvZLVFlXRSwCFXcKz5g64iJZjN7ylVGAflnfTkPuTIO2LXOrQcdZKGVJd4xjqDjVqRUKXylaHekkHu3sEE7j5vFnLCMSYJGZxRN7ZnxAfvK/WwOaiXlv5O5TKVV/WlySG5dzW0U65H41FWDtZzzz5Xp06dkpE7euRo3XHnnYM4Cd8HeBCSt7ykKsmErshcOf7wHNgORrz54vup5qanQUaUoAeAqa9VSS3nG0rNiNaiIKyHErPXoiYa2g3vrRE5SD23KiY2gvcIosgapBqeSqqqXKp6ez9Gbv3ypcsW15AYEiq7qVy48qRANzO9OiBLMJO+AtDSJK65J6pmrEVGvfAM+Ex+znVSzaBCF3oPr08AqH26Sx+eqwhCUtsuG6WfUHcTxIkV0NV9Cb70WRoCo8wRRXWxlQXF9OjSLvs/iaoDYav/sR9VFYKG1D2xONIEDqHTc3+cPTX5p5eyA5sAbfYPnnGZ58l7Hjl6ZKBDqYelq+ipiFucCoDU/Z9UGCw+ZVAzjAaxDHpwNs8NMQE2KDZarx3mT7WMvM61WQjMAt7e3qjHH3+sHvv61+rSqZfr6plTde3iRSWw0BxZ1/Wp6Xr65Km69y0P1S/88j+tG47fWHPzi7W6ZsGf48dPyD/ybLO+gBt8vqiEUpem1xCRI/eGiurcvdxS920lP/kQKiIK9giaCXTwfQbH3G5mmj1K5QYfJ5Xp9bXVOn/uZP3H//Dv66+//qV64PX31tEjKwKjp6f2BkXzpYOH6ujxm+udP/KBeus73l3rm15rkvuhR6bVHBP8poKSESTce0agROWQZ5BgMMqfScrYl6rUmAPn/7ZK5SRh60gXUK3FMZS4aezCZFRO9gB+QX5YiYcrYaoSdjVOyc4mwfVE+Ca+y0IzDiZjx7BXpv7a9wScDU2OYDc90w52bQfc8uD7CcU9veTsiVTT1J89g2AU+3pVwSm2NmCHkoGmt8t+dTKNTcDHMYrKLBIosBboiIhVxJ+kWdC9/qyd7BRzWUUhb1feAKlmz3UlVD1lqIUz4qaZALEl6RXm87g/q2kDynruXJJq207PgMyasJ95ndkYkyqVkhUpeRJLWXhQYio9gkrxDJWoQ6428czHTKiA/KkyqrWhE0bWk9+NLVa7U58f91RamTPaEknGwirjPgL68j1sduiS3EsYX2LXNUAzEH7VH+wZh4k3NP8QG9/MqySN2nfD7D6LPAbgSbzKc5ed3dgc4t9oCrAG7BeN9FE70Gwdu+GYWsn4LI1+kmCL/S4xHu+v5LQTvKgFq/+6q+WHDx1W3DkGLlxAmXO8EHXonk2oeB+GUwMK6aXVs9TIGMdsYfXwvS9/8Yv1q//nf6qXX3ixrl+9VkcPH9b+C/sFNhFJ4Y233lw/8ZM/We//4I/W33nf+2qz+yF5hqkSCzjtebnyu4cODf20AgEaqGOvsV+8V6Z0LwE+gm4r6Y1ad7elSIEVwK3HdXEORIl/zaIytVt765frxeeerq311ZoDFVwg2ZlR4qceQhC10dgJeggVzDeXll7BGZR35tyTJQEScYqnao0h4B2YBymPvHoCbg6/FSBTgXCVrO2x3tN0BBR4HOB55pg/y3x3D7aUgIN6NSz7nIAptELeKwlEDm2EOmxUnXwkAOG/SUwTbAlJb6GU9hS61/QrCl3W/ERUz5o+NuJk+5p3hdjC8R2GkPbD5d6DUFjNqpVVm+LlcrqrDqkmKSHpnjU7cM/5i+HmACvZ6Eqg1NZ602Bg+eNKqIPpBGERbUhvQ8ZI8No0z3MdTvzmnQyK7jPpCQziFUQ+1bMkMna8LQzdldsk/qkeQnHBCPAsSAAwvqEVWM1poiLoapCdFHsqrxvWSj0MpsfowPSsPV6fkRdckw1j96V1xXk8sDqBbpw+e0XOooeQJxFn5TWupA+nnCcJ4QHP1ANZS7VEB7eFDrRuvTZDMjXQRzpIdgQ2JAdx9hlsOq6uhDajysUAqJgi62dv8R/ejaSG77GndC7n3Q+bc5HASBX4VhvmHgFNfI7TO2fl2Jz5JDEOYtyAL8OqqrpHgxw+fFggiuT/JRZhFE9gRgsi8PlKWruynirWZN/4nLOvuOZEGKnE51mlmp/XKszr/gfsh4PyWZ1V1mQ8c84BYI/cafqI+4jcf6b91wlh9oqAhVHFzaCCexjZB6yhggR6LNhHXekSPXr8zAbmgs9xHEOoZPwe+40ZqKpGNA2K8yuKyb4Fh7Q2jPtoalvAojHYw++mCqhApMG98T5RgN0/S5VkoG/igMfV8Ka8pIqT8wr4mPOe++E+bI/NDDFyPhF3GieEQvgB61SRtvKaeqKQBV+9rnVIcJZEkHXAVyipVGW7K/vtRKMsKdVHKj/d9yFbkREEqMB2n1B6xHlWgDDct3qVmwFBQMR7oFqrddy2ki6fTdCNX0hFKPaShBBxGURe1i5dqOvnztSZ556pb3/zG3XuHCIvq3X//ffV/JEj9YW//puqpeV669vfWe95z/vqwYfepoSQ66eazvqsaUZn25aupua8WkLeviB0p5wBV98t/vOKPSxGA9XNlv9H/jODpknwBMagxnhVfz9y5LCoWE8+8Vj99m/9Wn338W/U6+6+vQ4yu3YKte45aRZcuHKt7rrnvvrQT/z9uuu+N9XxW+6o6+vbtU3PFu0PPSvXiZRni+JG8AWiuqtHGPEPn9+cLzEsCLwAlNr3BbCJcIz2R1dedEYCLEp8pVXN2xZp/jAgunr/TCeWkmcrfSoeafqp4pHuFVJ1RYC2RTxYc58hg8oZAh9g06JGHhuBb5JoXidFJCIJ/tNfpD3aVT3R4BsE5F54z9D+w3JQJaPjo9zHmJY5+PFBhCYxT7esdE+bMcQIqphiGdtFoC8WRVdsU6nkOp3s2udIXKQVLJUk0NvdgErASF4vn9bq7ayZBH7UI2caJLZUcYrmFHpsVtQveca2y6ZyCtzoMVyKb0fnWja0hcdsM9zukH3D/SRRtc0KENqAwTwzMy3i5tm+VkaWX5mbU/8fF5KYIPGLxY88JkZxYVTNOyGTP9V+cvyUfRo/mGp4ksa877CGrfGQ1yf2VHuFmB9WYlfsSLGjGRF6vXsgBmaH+sY3NqVZANirvvv2p97TE9ET2UcqYgAvbVf8XAyihV3BPgBA9fgm992FgcTne5SYh9FTbAJsybVGIE/XIFagY6ZUTwFCAJYNjHjMilVR3ReqmG1js774hS/Uf/3P/6XOnjpdm6vrdbgZSbQeaRzc/m4dO3Gi7r3/vnrfB95fD73t4Xrjm97k/KVj0AAWGtuxhi6JNURQb+aFAaWVvGETejQYNstxvivk3CNrpD7EVgInHhbjgfVrZfLEoaku675fW4Vwp3bXLtfLLzxb2xurqhAuypnOFIRIwjmLylDxIzGcqtnpWWXlznyZV+VAGgO7u8MG3lKl0GMnNlUh5EuHp5UCFZAN8wRTYbKKW1CFBE/hGCshjNiMDK8pTp4NtSXjLqppByzXVq8PAcDY4KT5WpWcpiD52ixukDlQ4+CT18YwcfATANiYmKNuvqWrenwf5DYiHAmgQ3nCaMU4hoqSXpkcnhy6oe+iZzMG5WJDiPLQCk9slkuXLupaJGDC52vmSTfPt0KXAx8j26xdlDz1zf6KM5TUb2+08Jkjxy0H22gnB4pNqgRa6KSl6geaTVM0QwtTgNtyuDzfzFtJtSx0nQRwV69eE/rE+3NvHEqjWh5nIgpxI2+uJlvmOrQTyb138GuJXtNIETeJCAD/Hs8SSgKX4DQVNfUq9iwf1jCAgZKPVohN8iXUrnvK9DwbcdZnHTwoikVGWCRBDiYtB9xVuSHRa+W1MX15TLGVQ4iqZZ/PDIX3sFUjvwJumsoY2kdofukrC8VXvY89xoH7HScn6blin0WMhaTLz3TS75lEcggq+hpUJQOE6eoc1QoqUjjvIJxS+FOfpmdNpUqpSlsDCMN7vKqaGaeecxqBJhn8JBDdL6K5WU0zA4C4evXKYNAx3NyPwQeqz/T2BchIVWRfaDjrx/PRjLdOCEVh6uRUg9abSBRnpypWV+bcc4kTNDUHm5bqbQCqIMmqTmlerKsNnA2cZBLCc+fPDX2cCQYGGlEjjKxRmBORveZ6ImARGj7/dgV0bqDepHLIe0eUh9epWnYdyrCpPtCrFARKHW5SMTR9NICB/UTQczm+niWF7XcgReXX1L5XVwix30nEJ3vZACHJFnskVRGuKYAHNkB7rQE3USilluc+7ATJxD+uDE8qzg7S3DeayhDnGZsEawJQUJLrvZ4MuOYaNcakRxApcJmeVgWF6wjbQ2uLjVRvDVLkC7VMW8Ol83XqmafqK1/4i3ryqSfq5MmX6qGHHqwDJ07UI1/6Yp28fLmWDh6un/3Zf1wf/djP1Dbzoqh6zRPoWNEule4xkEbQxX7jevFjBC+q+Dai77miSY68Ri7Du9KDXcUHYWu5Zo0AQaiM9drbrauXL9X01H4dP35Dfeexx+oLf/lIffXLf1FnTz9ft916Uy0tLUiojvXf2XdC+ODDb69f+Kf/og4du7lqbrmurW3WLsAggXvbmImIgmOSzNOL/07Fz0mUhTyiGG36byqbDhiHIDtVwQZTQ8c3oOxKIGs5af8wEDZO2tSPKrVnj9FhH4tJRRWiFY5ToVIy0qB4qutJ1riu0MAj+ML9SYV036OjQtFUIN/9Wrm2CHKYikdvuMcQBDAdA2kKXkOFzgBsxhU0HTFVlrAyiHFcsTRwk4op68h6I9YRKl76CnV/2wS4DuDHSV7iEnx6ev/FOOmEcMKIMWPj1QmhPouZ0NC9qVh2a4mr2m6TSRVQgGAnW0niRFuMeFyDp66eOoELyJ6E3HvGLLS0PHRRWXEgPoA1CYBugRtfS+xp+oxdREj13ePEqJCJDQNtsKmB7KVhrnGP6nlFb3jvUcV59F1rhp/ZS45/HbOqB7zHAXFd+IY811xjwEGxprqP0/GI7UGA7wAxJFK8f8bAmJVh4FPJMtRnFV4MPnu2ps+hgalpJc8BOu2z52QfNTe2GWTYTBS62Ts5J6GKit2Sc94gS/xvABPYGQhHaQ53i+nAjCR2lXqwKtab9Vdf+3r99m/9tzp3+kxtrK7VouzopkAtgWZTVXffc3e9+aEH6wMf/GDd9/r766ZbbnH7joRk3K7DOrAXSWzZGLAFjhw5KlsrMb2m6rLey0sH6sjRo8Mgeq4Ze8HvJybmntn7x44eM1C+SS+0KalpiRMTs4s8ry0h3N/SHMLTLz9f26BpU/s1J8SaDTOtXgIG0+9NzYoyul+u0M2NGu+hi1jSFq64VRwZ2lhQenAoA8fYCO5QfeseRBaE4JjAM3xrNrLkpMmWEToZ0UeTBCrAAbml0qUq1WTuXugi6gHpSoIDAAcjfCECY3QCSWl4/a4okgwnkUh/woAEddCVwFi9RirzmvstlKoRywRmodupwthKS0Je+mGpOtp9KjHkQkNEUbCSYBBLo+nmo7POVOXSt0SSQlOp7q2FMFjbNNGOg6QxahL+vxLkLkUlcI+RzLVHZGZAnnqumPofewhu6FSiLfYmj9QxxpbrDa3BaE7PMez+tFANcx8JxHH8JIXsBZLpIGZO6q0w6t7UieGzwqp7TmPYeMb0oWBgqWgJsdnZUWINRSxU1kh7x8hwPWpYh68+qtbk7zJUTU8M1UIAQCdR/Jz7V3IgBA0F1M0eieH+OT2XUX9rgoQAGglqvG7epwlQQ/fQaxVkG7BJQhjHJ4fXvY+DUmMny+lZkRHpPZoquxmNA4/Pe7178lgDj3tgTMREkl97avSl6hmGsatTuqZGAEdohHvUZhCjAljYHYJl5QvdYyF0stc0zyD7NVX/oULY8vmxEVEpUwUBaXaQtfF8VM3wsTIt68XdJyBrAAAgAElEQVSMqdCaYj9UTW1bEqXjBNqvTghFRdLYDquv+T5MWwsbAOcUOnUSQf5r4MJ03nFC6EzKlQUDbBar4O+yPfS9Qa3rEQv0XeFQsg+GgK6dVUAujV/pXpYBoW5xr1QvpRatwH9fCSnPiMoj68t10YsyyN9XdULYAUXP8MpIDmbdun/WVX3b/r0B4Xdfn4dW6/mKfvf9CeGAALedTQAvUEC2gQpMxlpMqH1qwm8gy0EyPsPqpjT/q3LS+yCVRa03gjMS6bL8vGw3Y4VauEfy9VRE1I8LBa1punt7Wg/WO2NMQmt2VccjlRQYb3qNuSaCRWYE17VLdfnkS/W9bz9a3/ved+qJJ75TN91yU00tLdU3n/xePX3qZJ29cKV+8Rd/pT7xiX9aS8uMQ8A/tWx8A4kKUhqYC7AV1Tp8lujjejaTnmWrAzgR5P0MRvUf1PC22YPQfZ3EkrQhUAO8sHb9miDlQysH65N/9If1G7/2q7W3Q4BVddONN3QV2aJOGzv7tbRyuB76oXfWRz72szW9sFLrO9O1ur5dU3u7tbQ4Xwtznr+H3WMt1WPa82gBlVj3gHppc+CsYKMUADK/rAHNCTvJyaEqoaP+4SRJYwaNkoCesRu7E0TDar9O8FgnEsJUh7ARqoIIfHZVInY/iVFsgoDkVlBUct79xtgE9knmcWp+HiIZKwf13qyDR9/YxljQzT1rA9DdPZ1JDMf9igLg1L/VLIX/l4SQteG1XAO2IFRNn2NiLoN42NhUD31fvXO64qpqS8/+TZyRBD3qmKqKDIwi92i/OiE0jXpZa5ogHDs2mSG461FRtMssL+tckZgBGpGYRRwm7AwKHVISRRxupIatOdmtECrW1wAmmPoe3YRU7gRWoVB7gLmJVjBOFTd2PpVQJXet2YDdIzaJYJuBqlcmhDwDC7zYz6gfuecJpqKcYsp4j6XanTMUn+DzPfG12TOmiE9msA698mKoBexLkoiGhvtl0wrEvUuteW5W7BWp7yZexbZ1gcaVPvdUTooo0D35nufaCqhv8NsTBQwsOFb3zFfFisvEin5WaT8KJVmxIJ/biuzE/ozS0eg4xOLm5+u5p5+pz3/2s3XypZfrwrkLtbm2XgCtzz37rOIf1vmmW26uhx5+uP7Rz/1cve6+e6VvwAx2zSoGSIYyfe3aABxwDz7DTuB8EiZKqU6yFwfxI/mE7pGMOBy/QnXwpptuGsaOxRePe5wl1MPzfE0Vwr3N2l67UmdPvVg7mxtKCDHeqQ7ii6dm5mqahGd2oaag20GbIDjsIEQfLqRmwfN6JBoyqwG08Gv3UTfSOIbeHB3AOHt16TkL5ICgew/6gLmc24IU+l1TxzJvKH0LE3SmnX0niaFaOJH05uQzxgF8Ej71S/UsolDp8rOo1CUR4ZocRJq6mp6DoNQYmSDoQz/C6OG7t2dbEsehmySxwVEJFexh6q40ub8gyaipqabGuernqo8HzPqAxKmF4sTP4lhygOQMe6BqgkvHuUba0p8Q3rjuu2ktomEkwI0ojuhDnlnHfjA9MYl4C3+MqI627+5JEjWx+1DGwb8TZc9l4j7taE2X0DWKI99SyT1+IDQcARCtkKZKkYI7Emmk3+3EeBa8J/1qSaayFum1xIinwjAEri2BHMfJtfjaDA6kehOUWj0kqAfWvpwRv0egnuqEnaircDG+VgBz0EACiREW+hUKSfeERJY4IIeqbFHzbVpnKGkR+kmVZABJmsqZZ6o+ue55HZ5Hzxrk3xl6q2r13LxpIp2MqhLWwWSEOGyUfc+pFIlq02MOTO00qskaRZUvfRokK65UOLES8NF9IKkGCsnuETTsC9HLW1gmYxkGUKr7jZVkdkbK1ld/dP/h2zw3XsP7xnnzd4EMPTOTe/M8TSt+jSuEvCYN9FnrrKeYFt17pyCx+6WTuPGeEY9SJXWgBhlEGCeyCeREIevgT9cx76SSoIvXZ++o2tFjKozM28GlPzrrzLXyWlflmSvnXnDuWYHjzrYAPTfwg4Z6JFCU1NJnG1vCLag6QaLXqqcONHom6/XVYZ4k106w7+fhs/yDEsLhAbb/GIMRtnkTMZr8LAJHk15Rr+e4sp8qGgmG6UwTSr3AlRHjQhQd9daZ0qwEssW3AoLx/ocOrWgvkXDGj6QqkeTSe5QISTtFFNSDi3NVq9dq7eypeubJ79aLLz5XJ0+9pDmOV7Y26unTJ+uZUyfrxZNn6u/+3Y/UT374p+u++x4QNUkiDRrgzbnp4eDtT1EMN4JvdcVQaeWfYVs0G0NBb1PFpD7ei46AnIIfCaSJSF37BPe7W04KsRl7O7W+eq0uXThXj3z6T+tPPvl7dfzYSh06iPCK5xPOL7jVZOHAobrr3jfUfQ+8ud745rfVztRCrW9P187edM1OVy1B7VJCaOEizs9QmdvaVh8ydiVjJeQzVZWYVPFDYRPS3lWcVN5VnehYQEFb00cjEJZquyp9Pej9lX3rFsLDHrIPOHfj2bsJSNkf6u1vev64N2sspse1AlyQDMTfqzItoAS/uK6kQVV6wBzUktddPbTgRguJKHDv+YY9SkaVtN6rCbSVjIR90MCX4r4WosmczHEgG7BGfrMrT5wzKzy6tWBc8RSI3FoC/F1jk0h0ur+Rinj6fhVPdEAc4Z8kWN9fIew+2Faq1Oy6goXW8djOrpIx4lQ+g++j9wA4fP06KvgopRtUTzvNuLVEwNm25w5n7nSAWvtbJ4SJL13xs23lS2MCEP2jktYK0vGBBh03VZlyQmfw3/GKbeOwzu2vhkJEq65Gy4KkWol3Uz/TihK6d0AL9tMrAQ2zT1OJSl9iAEnbovSYupdd8WODF/zbNnResQ7VPieqZrAkEaItBNDCX12k6URWLKOm5Cfe1V7Gl7XIlX2v84f4eYAevb6rz7yeMxEgL2wCJ8UW8HJCuD8wtcx03BELgX7Bi+fP17cffaxefvGlOvniy/XM008rmc0cTMWsVXX3va+rT/zCL9Tdr7tH5+ny1avSUGG98ZcIf9EOQ9+jYvUemxd/E2E4xUUCo/xc2E/4Hj0n1JFRUV1dddvR8rIqicSMaT1Tr+erxiDp368pIWQO4drlOn/mVO1uOSEEgcOYa3ii5ggu1NzigZpbXK7ZOQatutyvoCnBEBVCyYKbMsqYiL0pAuKt2kcsgKCmD8arewglz960kwyw5uZtNM1RDsKaBMjGkMCRxlkLvCjB6kbnLfXHMRvugOcDDSVbUxSMljixGStvppKknhKpsFH1NGc/TaT8GyMSihTICI6dzJf3jBgDiDkPh0pDREniZLg/yctKWcnBve95wtvm3zzwDNV0UrQrtMrOB2lsq/hFIpkDlzk5Cu6mZ1TdUIDTKksgYWrI7ll8OE/uRxSBps4mgFJgCQobhbWmVvG+YyOSuUgxQkacXRELPx+nhBFWc3tTdfQMm97C/mG9pcLYtCzu1+iv15VNzxeBp6T8ocsQiDbSYll0B38E0STcEUZw8Ov+Dyu7duK658HnCtRQ/+tZhgmqJdAjGeB1C9pAx23VJ+5TFLGN9eHgUvmz89oybU5qc/QzoHhoMRz2ExRn7t3JqGkqcgDab+4vYe1AtKNshWGhqiVVsKZGB5lM0J39GgEM9hb7iPsOxSiKnqky8d9QIDmfUbEElSSwTx+aDEsnhPydNePzMFD8O3Qh/k71Q/PpEBfqHmElVTRM4/xbeZPzyTUGSVZFbL2TF4lqeCDxeLYSTjufyetl9OfmdB7M04ciaMfO3tZ1stZQQTa3hmsCNRbVpYerC63shID3TU9YejDYSwygZj1TCRLtqBOmvy0hlGEfgTdx4gKbuvcCNFIS2H0ePFy6ezRaPIKf8Wx4jlJ8G43E0M+0PyysYkc/6ofuvlqqJ+wrAtQkp0r0mtYv+9iVOqciVjCLkihO2LMeGRNh+nwozKZOMfLBFHIcPs+Ea+MzxLzopIK9gk3IjFDONM+R9zp9+rSeXaoNqaKkMveDEkLbcVcYJ18OiCxW4d6doPLpHeHfnDclzN3nG//gAMN2MX2QoM+pZnJmtc4K6GFtbA7JxZh2yl4J6MQ+ZmQKexpgJGp3Q2LZwbvP04KCntXra7Lxhxbna39zta5dOFvPPvm9unb9svrzXnzp+Xr+9Kk6fflivXzhXJ06fa7uvOPeevObHq4f+/EP1+vuvbd29nbE2LHKrmfWKbieoj2EBoxXUqDj21lX9/rQR+mB2wrhwmioKfcmrq27L76pn1ubG7V67WrNz0zV4txcrSwv1JlTL9dffPYz9d1vP1rPP/e9uv2247W0OFVnzrwse4d0+4033Vx33HN/vePd76sTt9xRe9MLtbkzU1t7szW/eKAWmZPMWAyxmCYJoWYqAkK0fWQ/8TykNggNtSnyE6ZDUxW7LzABloA8zQTunizz/EdBllVZBZA0TVZqy+2XJ3TBffle1sTgotV4Y1PkfxcXVFlX8oVaKr5nELJygq4qJCJQzEEUGGI/wecAwvE88Amh+0ZMJslUx9qmC0o5FL90fUhGJGiEv23qGrYOH4aPlqhMj2OgGpFZu7zXUH3dRarfQCh7FEGZixcvDuyE22+7vcfJoGRNH517Crl/PjtVqfT5Kolkjt4Bj8qx73GFnd/LCAEJa6nfyiCVzjmtHA3+xFfps7oyx7Jxf+PElM8nIZRypQDnJDRmM6ldolXXo7rN5xw8cED3pfdTD5tBfK7JjDnb8yT7xAKqWhH7tIbBMPu5dSPwrVJbRaCsWR6htab6pQQscxZ7pi62RPFNqgDN5hn28Ig1EaAzP2NtBHbNzPqZtm6FBIEWEARyq0ZAPmJHtx3AQFkfKoYq2rSCbxJdTRbQ6K1Jn3sSZFUhux+VtYNRwlmAPXH4yJEhvnHxx88+IGn8ZpJCCePQBtQFhYxdY500NkOD4fddAW5mh4s0AETu8Y64XRJQepRvvflmPbOTL71UL7/4cj379NP12Uc+Iybem9/85jqK6NjCQj33/HMaQfKPfv7n6s677lQscubs2WIsFzbXPc3bdffdd9dtt90uVhgUWNZPfnHJfeTsc4G/Oy6kcI3kROw17XMBPetKtNMDnKpyYrYUBMaMIQEVrz0hvFLnTr9Um2urVbvbtaQEhcGp2xo7QVVwSj2B864WdpPmTOTxMSbDZrRhgUaKoVrHSLYTZgPYOZuOwCLlAAmh6kpgONcJotws7qbKbGKXWp1AJRuOmlT6gJT0DKMNIkxjdBlDq6SnEXeh5j0zxhswAgYp6fbcu1cJO1iBlIAiylgOkjF0GDQFrhqybUOfZuLMsiLQyoEzgt3Szk0riRIXAVya0VUJ6l6OVASs0GoDJDSqVZVYHw32FPWMKq3FduD14zxZO1ALDmGkmzk4odIYvbYkehLnHFAbIDtHV3DtdCVWsw36Zlnw9ETGEY7pvUqAWnUpFBoSp1BwoyalsDSDsXttlKCPZqpFWdGOwQPOhbS1MMeguNVJqAxD77mImjgxsYCHHGvPlZM6J4qA9Pu00lh6iwYDS2U91YWmLqX/KpSZ9BKw70iUOCuT4fATulwqZIOxbhUs9Ul1lYrfTQWGdYzCWQKf8TgIU/k8IzTrGCQ3ChFyqvyvK/CpCCW4DmCh6uVo3tyrq0jpUQSQIabiXA3VzO7RS4IZ5I7PwF5gdzDQqb5NqK8TFd8Mz50kIR6fwfVNegn6GltdVtUDVTEmfWZSIiMhbPTWdHLTuCxc5aGxCV7Sryja6cKCjLmM9mgwuVFS01kw9OyXIQBB6j2zVlENTT+F+geQdWfuWNPHWlwh9i3nK8GFElTzr/rzLfuefmM7hd1Wx/M9GKBxRYJ9JXva1FUjpt0bpSSV9/cMxDhZbJgCji6lqpdTwIyFlIRstthBAj31gnTliGdtYDCUYgsNjGc0khTzuQRFAc+8BrYxUVzUfmF8ScvnY4fVH9T9mVEvVGWHanKuL0F+QKHuQ+PbmoXWvaUJPNT/0X4raLv2dM8gDZ0v+wQbHnubZJzfw1ap/6NFMFQlaMGI0BV747xCIddJfel5SPBldqpm9ndqe321Ll44o6HyFP+/8Y2/rq9/8xv1N49+s65vbtSxYydqZnq+Dq8crY997OP18Dt+SMIHm7v0LEOTJ3jdr5UDB2tpYbmW5haVELKnUMcLy0QxU7dRSHCrASD5zmZyCOhNnwrryfnBN1NZYj4Xvn266tRLL9Rj3/pGff4zf14bq6hQ7tddd56oAwem6/y5M3X56rW6dm2t3vPe99Xb3vkjdcc9r6+FA4drdYPBzzO1sz9XSwdW1JO4t22wmn2hFo092AQeum5hGKv2hkUACBKF5bB1hjOKGEx6b7oCk0oMe5W1D00uQkjWG4DiTEvCBDDzvpzQ7XnOUdblZ4OP7FiG/ZC9i+2SPUSpNLEO+x4JfGw3Crdi0iwoAWRPGTAy0JIB3lIL7zjF1DNTZ7NH4x8C3qlajF0WYIvP3FKFVYAYCSH079XVwT6R4HJNAl/7XKXKge3WqAvm9vWcvVRJudf4ytiAGCCBUT3uS+vaqsmTyqYFTVj3DKbH7giskKqnAVglHz1WSMlc04aTFOa8xu+wJkrMhzaW7lFrplpsSq7JttD7KjaZ9w6bJ+wmEn/10WlovAeyZ6xGnnNG4ogdoyqsK115dmG2hdVmUME6GthJCb90ksNrzCQyWOBRDTvDGBVV/DROzrMY7Q8Acz2qwBRTC/ukwmhhGfad6bL82+fCfb5aB+xSt1i9OiHNGASuZZC86R5fPj92D5vCvgOkSEWWQg7v7x5d+yaNg9Ks7tlJG04DJjnTAqoGG+/YNMBclMcDCMYvR3xmTBP387a6J37h2pWrtctcz2vX62tf/apA/TvvvFOtbuwJCkKcywfe9IAAIKYvQCslzgbk0hzobnXidSlssD9DUQ8rjysW04zYYWtb5ywMCL7n6mnHij0+x+fIbKihANOtSgJ+X7OozO5Gba5eVkK4fv2aDO3BpcViQC7qZjR578H8n5qpXWSljSPq/8mghYi3GIMqfZqlBc3QCeHaJv1Zpn854HQQa4lhBti7xA5qyoPRZu/EhgfoZno75VAdbYizKKZr6lA25x9nbcpCz48Lda4ReitwTmRjhV4LXbC6kf9Meg3ZsJkblg2Xnh6X+glGrQym/pYeKIsxSDUkxm68KV3Rgcq16nKvaGYWWMlAdX+e/n8I2MYbnqBYc2e6WsDv8fOgHDIumsfnhFEJ2PZOMTQ8iMihQySEVu2MApP69ZTI2rCpGtrJ07hBPT2RGdSrRLRn3XH/ch5NH1VFBZrdLj0gBNVcD8+V6qupkDxjHIgPqftD9f2Wuk/TM4ZPwVvLEuuwaXaSDwSVSPYXgXacYqgK/kxXD9P3GGPG/St43LEYRg5eHBkHm3W6Lj640UnTaj0LKc/Gj2zU3zUKyFW5Qq4cURSNiaCSNaEsDkatE42ggXmuXIvECpquKjGdVlVTwD0ac+CA30GDnA19EJ2gDZRHnnur9yqdGatg9pkxMOCqsPo4RlRF787J/ebvAS3cQ9s9kh1cc404Nc7PMHIDmo4CZmxPr10rn+o8S8xld9iHARM4Y3pO6ml0IsMXe96Kk1b+I2iVrejZkKEsRUAhtOK+GT/LphiLMtoUWdEEUT2TdPzuQBNVMBgafKO4SghFS3ZlnHVj74empcSNIcUt8R9BoCThoYeKptjUrewxoaY9KmagOC0sCm1kLdjHKLVGeU/jGpoapwZ7rVPvO/VCu+Loa6Wvzk4xToszo17nnq1oO8xZIgAFrHMw7P1pEEDBjECp7pcQfbLV3oaqi9H/JL8Dyt0by7LrpgezX7ABOQueQ+pe0yjNcSHqm2QkRqvlRfDCSd1kr2rdcKISNpiWPRlX1g00WPhGSXhLryfZNyXeYwbSexTwQ6qozWbg5zz/JAW8Jsk9dhIgQEmAAEozWGIRtA3JvpRoQb0C2KaqvV4z0/s1vzBbn3nkz+uRz32mvvyVr9T07HQ99OBb6/TLZ+ra5Wv10Y/9VP2dD36g3vzwW2u79qRoCELN9R0+eKRWlg7WgYUDRZ1Qs4O3NtTqYXXBiTFgTQlisV/sEfmWponpfGtfbNfeDhEDNNFZDbdnlATtKF/6wl/U1778xfqbr3+tDq8s1d1331h33XW8Vg5O17nzp+vs+ct17vzl+qmf/tl67wd+vJZWjtX23mxdWaW6O127NVdLywela7C1sWawGgVnZn7SG7i4ZFVhMZecFPHMOGuAnhKR2ticjDTqAfP4TNH8ixm10Ntsx2NHxbTRHrNYE1/qr+x5w+lbD5UxZ0A+pNkuGgcBUyqtGS3a4gqA+9zx5QTCgDZhLCRwDxhnFdgFVZapxAm4XFiUhL/bCgiiGZQOPdFCRFT73DNtIS1V0FpAROOIdE8TBWdeY/VLqkM+D6k2KlZTT5b371iFMhXTMEjGSbUTRis5plrDucmZki0ZiTmFghlfRewRkackEhaXcstAGFyIzxFP8Bp6wegPJDkVw2lEA3aSSqJs9kL8/MRXekYsMYtm52kg+5wqNWy6UMMTJ7oPnfjVCUkqzMPom6bLEudQcRUbglFdDTrnOkQTbp+b5BO7ltgiwoO8rwssexrXQCwUOua4eksxJYUOx7imccqPzs9rDyvp6uIOr8loi8RInvntUREpQCaulOrnHIWI9PXZaAdUjq9KBXoSB7tHPIA8z4x9O7QxaTyRCxMBOrQH9+xb4g8FgivmmbDb5LO7+s51O841OyQ0X85iYty0AenZtzim7qKZOipybG3XoYMHa2Furp584gklr+hNEBdYJbgZA/SetyYJffbEIzccP14HDrqPO8Bg4jWG0fP+r6yiGrSl4ihAhpEcHW9y9gL+JKGVv2oBu2GWc49Y4b1VucZv/Q8rhPvbVTtrtb56uS6eO1Vb62uqEM63qAy9ALQD/G0JIcminBfVoVkQdas+6oF0D2FURlns3MCAVjWNikOP0dKh75EFUmYbCclEoSgVqUmf2eR97Ww9W4bUhsMamuok0UtF0QiHk0iuvVGIYfNPyu9sfgVyGoBp+oYaO1uQAkOMcQnVS+hyC1XkwCWgFne4VZ1EkWxucILbGG7RwUDzOdDdlyMj2YhB1N5YM4KTQDDpm3Pgkz8tBjdCurlWngOolUQkWnjHwiCeV4hzj0BO6JOqwtD8TRAOUqsEAWTTAaCDao8yMNOmk4FO4CWP2+sZ42nky0YUVFGVBKmA9ngIiVS40hD1xahk8TGhQYp22T09qgyM510Oc+lCw3FFEyOEs+DvrDX0AjmXTaqPrnrwFWpeekw47Fw3Bpb9hrGUFHUHSQEs+D2+J4qfKEYMCJ8khOzAcfKegNEV2QkQoRi2e4BEO2l+/dA3qwqb6SqZbZj97T3evVHd7M77kSwQIIXOpzPXdBYlN20QfU8GTXimUmkb9VmNk0jtuVc5BFN3JkPnU9GPmEHWWmyBvtZQtNS30lUpKVT+oISwqY+63qaJqkJET6rG19hxZnZaKuEJIvRsNUDae0I9ykL9jZyyrzj77Kn0G/E7VuA1CyE0+MwYBIzgc3Um0oPZqq86O5182bibLqx90KyJBEjpHYHmnQSUz8t5dXDS/XGDErKrjKLNdIXT40QMI2Y8T4awZ83zXHK9E/vo4Ij1Ck1e/T6iTk4GLhN8pNdPTnTUB5tggvfUuRKFFCaKk+sxzS4BdSoYOEPOv6pv8/NqpFcvKcDPxmZT9BnoaxXrISEUrcl2PlQy28dOCPvvrBOvE/2OZ7Xvz4nPMnrvsRR5vwRQAdE4D3Ls9G2NJOGxzVxvkr9BMEvz+ZxMZtD2oIQst2Rqu/7o7xFw4fp43vwhSQZAna0/+P3frc9//vOiMjG+4a7b76y/+urX6zuPfrve/cPvrg/82I/VR37m4zUnGp4DJI7b3MxczU/PFv+Trvh0FfDtHv8b5j+6/042svufNHur9zgUas4bgIv229aOxkLMz87XoQPLtb56vc6ePll/+iefrKeeeLym93dFHz1ydLHuuONELSzu10svvaD+wMWlQ/X+H/2xevNb36FkcHNnujZ38EVT+jmANDHJLIIts1ZKdO8ZbSqTMQuuZphKyVqq/6qBCAmDdKAYgBbKoAbQq0/ban4RIpJwG0JDDWCyX5J0GRRx7BDBF1UguhUlCSTvyWtDq1PiOpLzz3mhvwhb5NlrrvKIgdD2IlRDJ2oeBM79kFyk14v7zVgpgaEjkHgcg4mWifhK7GOrjjuJ7v7XCHg11VKtKl39kjhIz+yL4mYS8LQo8FqSoAxljyYC98TP0tLB8wrwGVVp/EJYDRIsJHnZcMUoiWJYBwaONwYRKD5fQEuPwtLMaa237V96TK163KrR/b6JRxQ/as+Eukds6RYiYpXBricZaP+Ifcl4izwfU/LNVshZGgO97I+wgSYxLn7IKtKJPyYzFbv61YWSKMA6oQW0dsURoIzvhQob4FuxCJVJwEgquc3ASszNOfDIA/prncinCjUuzkg4SiMSEJCxim/6QLM3zLAwWKrKas89FDuvGX74NFOUXTSQLoCYfL5O7AtJWCq6AaqwrRo70aJGAla7F5p7xxbHd+BjAE/0fjMtsLWxad8/64IOdh/QC/vFZ1lfYrM219clhnVw+UBdu3qldVJ8bcSA6fu2EKGr8XyTn1FwEZ1dqsTohlhvIcUEfBbfU6zZvZtquWhVaM1dbTA5lexU+4mriAUSt4VZELujKm3Hsa8pIdzfXh0Swl0OICaXyqBkWzFsU39rQgiaubtPBckovJB9ErFd03v2EB/gRhv9gWIlKetXzXdTr97i0tCYGu51qDoyGhoWG7TWpesg+ArgxrOCWtI+vXxs/gQ0bow1/u6m7UkyyEP1grovMaqPLD6fFTXPIECT4NBKgCm/D0F9zwqhnBy+r6V+/ZDS5Btkh80AP1iBZvf4Cclqjn8QvrGoQTYHb5QAACAASURBVN5X69GzVnx3r/waksOW0GYzCgFjUHqvQRIfyY53Qq3qE70KmfnWib16GUB+1Q+27tEjPadGNI4eTI5RCd1Lld5Rv41R+5b57uQyFRwsiJ2gESvtmU4kMyst66YZT6MerRg9rmd+1oGi1W0zT8eBHQbYPU7/D2lv9qNXdmX5nZiDDAanzGSm5ilLKld3tQf4yW0YbqCM9r9rPxgu1FM/GI2Gu6yqllpSaR5SyokzGfNk/NZw7iWlgtPqECgmI774vnvvOWcPa6+99rn+TWWl/RyaCxMUXM9FlRVXA3mWNbCmApg6a4djpKjzMKUMBUojSqDVv9YJoXuPHNDPZ9EAAGMzExr3n8jwdZ5aOPszmE4gWoW6It1NBtdqtZwNOPuzGhJQYCozrtROVUlkZEmUdIVah/6n2WysS2dTJYDQGYEyKnqJ7YOqdZJ4N+Wm1Sr1LQi1dhWsIx20RgFqpNiWxLSVap51Z5sKXBCIsYhBsDaujJoK60Tj2sqJUol0lZj1s9IpPaWuzBQMUaWrUvwEi2emDXMe6qBU5UtlrCMdpKK6msWlfSFaloEY9neNuSrX0MKSMArsSf90A57l7HvAstRJobmpN2ItNONeUCfRCyjE5xfVncm2FNqqGGnwJt1hszDU5L5ovtQbQ0ErnYuzhb0SPUo0pA4iN223+8+Blu+fazHSv0j1twVAgYOEFDJy4+h4yqaXptp+WQcflhi3YJbn5GEzCBZaIXQS5HmMCrDTN2ZbTjBm5bwmx00OpL636qlxgp/xGDkjTpwD9KV1oHRFrpeqT/dV55fxXAq4OCE0Pag2oFQ6r6UFELyP2bck1PgkquX0B++Nv/u7vx3f//7/M6sEu5tb4z/+X/9+/OA/fn+8/+6j8b2//lfjf/5f/u346re/M9559GjsMneyQmXYeOkGMHOYFpHNMVwIcxXoxiINXLMpv1HIjlASvU43N4ziIXlhT91ogD2OduPmcvz8pz8eP/rhP44f/uD74/j18/HVLz8aW5sOxL/+ta+pXQEa6+G9B+ODL399fOfD7413P/iKZg6eX21I3fz6ZnNc3fCMDTbu7GwJrVefKv17ArbMfmhPGsuC2m0FLQpw8HMFiqEz8/2ObOD+uFcSe9k1CTpY9l5Vsc5CDe2ujBrWWQp/2EZRqb13ST7a+87ats+1AWR97htjCDIYuz7d53wV86RlR5XJ+HzuoeebvVuAovt5ghmhosuHRLvAC921dlwlH6YYwPZG11ChtDBEegY5S+rNzgxABdWAQ7l3+Y+MrOA6FuZNJNNX/Zm1Ee3Zk0hRQDlVOxIY9xw3MexZal+h+n0z6sUq4rYnSsgyRqv7xAI5Brd5htNvpnprULfPJewiQHCBz+5xL3jSqEsAAZRwBORk622zW30TRT12pTZRVejJavDPpZZ5gZr8nkXoNE/RgnO1rfU/BcbVE+eFl/iLfP0RI4A8fqbgfau83efVV+gaGDS6cotBqNEFwNo+xLXPZDVrbFvh3ne1Oa3owKxrNQXq9/m5htHfAqw68viEAOL1HZwXMdY0xsg+nT8GUw3waM9EVJFzId+f+ZJ9VqX2ak3T6uAxP7TIeRwJoEWp0C5U0N/4WsnkLant2udU9KdJreKa1bzgzsKdDMeI3ZTttn7eU0yKXm4AUinM+p7WtGn2LGvJHz239L/yWQWsVUWN0CLvUybY/3dCOC7GuDgeJ6+fjc8/+b3ooswghPcPXVTCH39mQsgGQlTmhDIvc4y2tz2DI2IPVeZzwGXDaTTINDI2YSVrRQmJsmSD75kQZnA1D8ZBDwEHVFQLcty9d0+oJp/Hhnr+/Lmcis/L2wmhkTWjLAtdsA+0hqIJJhtAwzWFyDiZ1GFYCUy8evVyfPrpZ5YMRyBm8rwpWZ8oOFJAkO9X4IK+QwIjrl0D5plZBa300gpx7Bg+TwYW+en0NNRwv5kO5l+RMS6VhO+aNmmBAVN4Lf7QBGVdTneAYKRHaAs9G4jmsDnTZF8DQSJLoMXPeKal3CjRlpKWh7S2cXZWaXaM+JaSU4NfnnfL6yTZBCI2Vq4CzEpbDiXr8uD+fY9CAYjI7Buh2eqztKJZBUH6WQ6mFypdIiNXWMKgKtpL0sF+IxBVAMussFDaMBxUNwiYvaec4K0TwiYIC501SFoGwuu+5Vg7N9KosL/veXelSCpJiIMi8FQfVpwRjsZUP0R2jDhXNawGi7Vz8tfE2aIJNbJNCPl5KYHQljrwuM6uc9k07iSGucAF98meR3SAa12PqVgnVkXd13/rzA/3xBYBs4jQhVG60Mf0vQSHSqgEZjgZeyOYTe9IkcuK+Hj/Ezj42ToAdW+b+msODjyyJIhlrxvnCc2DNQZo0B7J2tmRvkmtVQIs2tVVRsy4Uq97C4Je+lsrpdrnUaF1lcriLm8+D2iUtm3qPU4Fg3VsxbvBfn/WSlQTwAbPiRWdPBOYpFICemlbY0cN8tkAsCp9aztZIGCdEDbZLSWoPSzah+lhVADXfqtUW1uFaIDOvbJmDp7cZ7JOCFlLKvoVs9I5XD0zzglfbyeEXL8obembgc3Rim8BNgGN51Bzj7Q3hUBnv/GZvVYlv8j/Z0/1fbg3056sbLd+7vJRYVh4LIXVO818IXBl1NLuODi8M37ywx+M3330O4kcEFT94Ve/Gb/44Y/Gr/7zT8bnH38+rjZ3xqOvfmP863/zN+Nv/u3/qn7CW4eHOidXV9gUKk7H4/zqYmzvmPGjgEUCUg5OWjFx4uFAcQKhZ5fj7OR8HN65Ow5u72vA/MsXz8fHf/jN+D//j/9t/Lt/93fjzu2d8f6jB+PDD78+Xr18Mj795On41jf/cnztq98Zj97/yvjq174xvvGtbwuAPr+6GS+PT8blzcbY3qWXG79BYqj6l4OhJF0AzaoAqYpphVj3OL2ZECrZvhkC/rq2DcR4Lb+DnVSljb6nVmgjRKaEKFTPJsiyiQk6K4DixNlxTMXRoH5hP5ykOPny9bp/Tf9Wn5YrP03K1GMIULExFLusAdaeH2wS9hS7zHkH1DR91sGget/3LY7C7yjRWw0J12dF7dI9uqbkAfZh33lunF+qqNxTAXIlPbFfJNe8TmwlPjhFgAI4rBexQisbqlBJdMVUQ37GexQUaRVpidG4JleYmmRgj/hqVas2UiA/4jln51OAgzVCQZzfUQwYJVGLA1ogEF8N5VSJe3qnVWm8dXvGK03I+H0ogxUMIpYBYHXb1KZ8BNfVvlV8XgsdVIGJRTRyYQWSNSH04/N+qH+jasV18jmlPzqGtUAer+fc87fi0UQ22CwVGjKvsj3mAmmjkF+hrbfjqCZj2Hz1QDIKLcno4d1DrbXjO4O+tolmo9WvdCKAgOPocrAPsZPrhFAJ78FtVyXJPwL2NqHueeFzWA/5nuhPcJ23ALjiN3mu0HJ5H5753cO7cwQHP1Prg9pSnMi3VY3Er+euf2PjOOsdP8SIJIPZu7K1Ug99+cq6DFEMrm9pLNXztSS5Xg9iRlVAI4Zjf+pYlvsGJBOlPHR1zjBrS7sXn6n4CVbb3cOp+u9+UyfpBXBauf1iCeH12Th7/Wz8/je/VEJ4sLczNlVtcX/ImjJKHyHGuj2EyLLKgHEjW6G16Od8n9cOicooIUzjqIRAJObSoNMIEAqd3tw2kFXbczXM4gkNTqxpYCqNEQ/TC2VYMGSRg8fZceDbnGuEyfRAIx4VlbEz8Kb2PKy3v1TJiZS9kP5cv9W4MoMl2Tzv08GoGLnnz55PlK0/kxhDhnyuEftSTWbyKdUmNxPXWKqxNCV8HUJRn2yIbJCXxnYFMxksDMrZQ1tKASeY9+P5EeCqepHE2gGuKwJNEItIGjm1I3PC7q9WnAiMLetd1DvXJ4rlXuY+urSuZx6FShJGjOika7ZalqSVe8Tw8UxJxjEEcgoKfO00us4kLRqIrQqOqxOl9olicm7krdVP7g2nWkGRIjjad0Jil6DeTeMOxltBkyhKqknsZdbQ1DornUrY5+2EMP04Dj78DEuHboIqQ5L+W61DeghlNGMA+G8cbKkPGJtZicqz5TN0LekX7Frj9KTAmSSmQWkDoibNRRRxqlW4bGWvzdtOphfEWWdaZ8uKrprbFM68mQEeeNzzJDSaatk/9xVlvbcTQp3dEWog1Y7QfLlm2ZdUZJwUmkqOpeo9dXaiTUvoxumX5NrWaDjVHM6ZBH2mAm7mIq1mGbJX52D6KSW9UAF7TsW0gLaYRL1gBPcjEajT0zf3afoDW0Hoes39AvLvRrOVEqCrHawFCGj7T5WopjrGs+DLolA4ZQeKHWbdXmUHrA7I6WngzBe5t+O2AJCUHTNMvmNO9P5JTN1XboZG0XOfYasnF/RzlWLTe+USup6VAE2l3FCAzzm3AAbKg29VCFHpPDqK2MhCw3zD7mqMCwCLq5t13qoe6IVLL7f7vkwl5gxx/04G6DG80vXIxiF2IhqSAbbSvVgn5lS5Ek1SkIrln9rzibAqKBa+a8SEDHrio1+/fqnghGf0/Nmz8buf/XycPH46jj97Mn7545+NX3306fj06evxpa9/OL77L//l+OZffDi+8s1vjoeP3hkPGP1w/2BcXJ6M86tzapCqROa2dR48b8++tRUfvidK9fbe2N7cHdsbO+Pmkmt5Nn720x+NX//q5+MPv//l+PjjX4/nTz8Z7713OO7dRz2SfXY+xvXB+MbX/np89St/NT54/+vj/jvvjDv37nn98+ciFf2OO5iCUjl3fL7oe+oHtH+rIBfvw89Iqgg2e+31kaKvxVdnQ819NSsKMWbdA9137N0ygtr/WtvdZEgJW8Y2cY75EhAQtcz2YruPL5WUVYVhHZDb71mt0YmeYyj1C0eXwX7Qgb6SpLznG+FMq3GhCPI7k6EhzQbPYSbQxBYfoUieVoiqTs4ETLYcf7uI6hBrFSThvWUDQ79eC+jpWiOiNUVzAngrIZO4nm2BX1tRmctJkRMwkbmMXZ8Gwd0DtTd8BjRR+eTQ70luoBXCPDNQ6WrcNQUDJTUe1+NWJvsMi2A5KZBgUGIg1qVsBVeuDBQ0qZMoSIbBm3psO9j94dYcz9xWjCYl52WsiFsH3I+uxH8OH/e1rEGzMjgq+MKzKUWftSijymfJRZS2Eaj/L0mqk3HTXPunJqrJo9pHEJXZ2zfDJ/37jTP7fvV1suUFuVbsn8awinvTd83amk1iSi9rqJamfQsnlp0ke5/KM/vEbVUVUjPNl+vlywn1wsTgWtr72V5R2REqgIAgaSF6+vSZrqNgJWvIKB+eJUmmY2z3GfOMuR6vC+1my0xoVTTVp79Qwvk8nh/PUUwoWj3OUEtmgL3PEHmM/PPGsGDTKnatRsJ6jdZq/1bYRiC0kcKfcjT6Hkbqcly+fjp+88ufaezEAYdDh6F9ZwTCGxKVuYZQuuHMXLPcktkqgEoyRuO754e8mRBi0HlA4tdmU2s2V5rRzXt3FYQHxKLLsEXevIlHgwSr6UQVKf1U3nwOzNQHQENqaGO8p2gQqtQYKasSVhGwGRwKNS2Nb+kdmVQCKUHZULXR3HQJN6PzWaAqGOtSKq1uaBVD7subxn0wRRYxAuYwWzEMgyLq4gXPLO8v8ZA9U8ZWAYzFaAhSQIQclFUcpQ3E4vUHHSyvmmdodUorJVW1sjOVCLRwBOvnwXNuxasH3e9rsRUOBxtYTfYRWzEX/lwHWoNZU95vMiUqQA5Lk8/KmwsXj+pTFdYQRpAwjeg/1wqAFejiqBU0GvWnighttAmDq2CuJPA3FLhWGUtJaWCt5CZfPWwyhBmS3YC/YzM4wPwKFCMh+pHm1r7Q4GsH6pJzT5JWZcMOdbVT91xPvvqcmxTaujhrbGVLTjNVbc6Fz4jR8EIbnd2nYD2Oifvl/dkXJAAAAlKwCtjA+4gCFYEQ9YxqzqgBAAVTzIhLxVWvz7gPPrhV3TppgxeLoEfHxcgmIEYRSXWtaRyTUbwIqmQothLf0Khm8hIntvQQGoHmOU5no+ACe2Y7U5GWzibUPhMlLGcflbMk9KWUKTHULNaNKYrVAesKrmBEiEJrcKaN+7UNXVPZvdX+EkVEctOhUafnk+ozAUzV1xTMxv5IUCoy+0bnd4VMazj1jqmNqJy1Gt++ZpB+zig/07VmNIcCN40QsPhGQSYPVg8tFqAhan68/sGDh7JxVftdwCnPeBLgE7u2OLyMsIi4Bc+kczUbMFeUIdtF7wUNjfNC0jcDo83NcXjnznj33XdlR0FV2ypQ+m59RysbHZ/he9+YfZGsSXu4u7/dn2Hqk8YKBDAqaMmzsE/zbDd6+DSaJv3mrXRUwMAJ4u5ATIDz0+CStdIcwvR/lY3gpDkjYbyTVz1lpjlxXWKZqPf7ajx58mR8/KtfjAOq6ZcX4yf/6T+Nv//HH47/8Pf/MF4x2H13f/zFv/hrzfj7zve+N77znQ81Q0u0o80xLq8vxtWNq5UKrIOit+LbJFiCY9gPxMP2bo+dvYNx9Pnj8Ytf/Hj87d/+7+PHP/6H8fTpJ+PR+w/GV77yaHzwwTtjb4+qwqtx7/7hePTet8eXv/Td8cGjD8fDd740NjWL1KI6jKoaW/QPXmRsk2l3ZTMomQp4JJBrg5l/d/Q8YCYogI+4FsHWvfv3ZvLevczvqWojqrN7ADsQ25U0f8VqzfNgYGtLNvPlyxczGG/F1FVHx0+tFnBGVHUK5VYiGqlM4w8bRAJYe2+bacS1yvarCpQZkGNIPp/f1++Gyu9Zr66M4fOlbB0A1r1NS58Sz66V6eohTLvOqKqHD/SsKyhTwMfJNYIspu3JjyY2kYJyYp727LGfsUX1pQWD2ooiELuxjPqOl9hrgs+rvjg+j+t2VRU3aNps+8J5ZvLjJ6ehId6aQbXm14VxYKERV+0WthXBekDzUHELOrXHjbVQLJP9V9/W13XTzOA84x8aJ/We5DsDHvP3WrRHiS7ss9uOgdftRUr8MvansQzVMGy2lJ0Z8bS/bzt24nnHBRZ4bvyhkondmhTanOPZ9qE5ot79AvWTrC5sJbfMqFpLXzHVy4zaqpiTWQSOSwQcoZ6NYmnAfu6jCbX0F87PBD4IhEQHpHP30JzIKBaPNtkTIABFGb84z2hGy1QgzL22zikK2DQdal+mhbqYWWmKLXaD++H58XsAEsS/3OeTx0+mRoMqhLs7GikjejlUVgDdDdqOzJogPlFMo9jU7Qzsua5RbZPbfzzerrRPnREB/47j+fI0AysBi/YqsTeYDpxBz0KW34tAmloYMmZn7q0vlBBmMP3jT38/LhFJ4U0ln48witXfLi7BDDeVEELdUBUrwimb277xzizaYKaR6Ace1ngEDSBBhwKHDMa10pURKTb9rX2rXUHtU3ArSfgo6iBFrkbuUuA2lVHzUEBhixJZAc4LyucwaLS9bRo/kX4MPzTTBrspWg1ZZQBTbU8z69L0WgNQRUInpkYfjKy4suoDb/UrKlpSVNremcIjvN4zm25H6pzAAqTTiSbIBIdb3Hs9M99nERhfj5Uj++WDbyUoo0ILgtbnLMOcUQdG2Lxh18ll+4XYaOsZibx3G4XbM8Nn9xDx88ePP5dogefn3ZLSV9UtOXAK/hA2SXLeAFxDjVMFjCecyYnRKLtmUCsCYQyC+1VcjfKA7qxDKnoYIg5ak+CKCjQxYfKWrqNz9VI54zq0tzJ7sX1wLcN3rfVMw93mWTNXRkhc+O/8vACGUT8L7rSSS7JKgFmKrEQaok6JYVFAEH69gsVUHV1pyNrOCsLSJ1flRRJmBXWpjOr9VqM7GnBwPVJKlDiQz0YVtoSwp19QTk3z6DL4NFQq9e4lKFuQMQeUdXreqF6/DsSdPa8dgpyqkChYaf5XdT8S16KTqPfF1EopHmY+qI2oz7OcNxLbQaaxA5wfthBABfuSwK/vp+RNCpao53nUBD/zvCzuFRDGgikCjzTD0pVOVahE6TKSuoBGy5ibBnsCaTSzCiGUKKFJ8dj7DSWzUj6mY4p0fvfRWjjDAcGF6amd90gysnKmlQxX1SXy09PZrvqurZRsSlyTulnJYx23mTnoERrsVxwkm5PERkrDuXfWztXUOMVQJCcgh8JvEu7uP917KiPd560KivqX6jz3qOppK/7pqXXj/uFMrozubmtdKrDkfrGrKMI50elnsv6sEQFYkX7Tpj3Uuzaigb5lvc0YwD7ayVO9NKiyrmq0SsS9Sn1OPezXBo1irxpQKxnuPLoEE4ANfIbptGXLOEkpoGoBLttUzivUrsuj52OcvBhXtIP8/jfjd3/4ZPz29x+PX//2o/Gr338ybrb3x+bewbh1+GB8+SvfHN/6zvfGd7/3L8Y3vvW1cXCITLqrEy9fvJDUuql1nhFW4IxnwOe9fPpsXEBPPzsfv/qnfxo//sk/jO//478fJ6fPxrvv3Rvvf/DO+OCDd8f7Hzwa9+8/HLt7t8a7774/3n/0rXH79qOxv/dwbGx6LA5hzebOFjLmHvhOwi1qoBPCouRKsFIJq4gFMYGVdR3Y1V7Klui1bRFZKJECnEPT7uvXOLqS8bYkQDP0pp3KjW1tYG8A5LIWopnn9xQbKBB237B8SwJVgBrMN0lUZw0rkVVSZCEfB8O2pe51so8jGKbPUUAKti5gKu/Ps2lixVkEAKrYhUE+/7zqqth9fB1/t8esw+TX/cBcg6omoQuWAlpQV74rIHDPtK4lCsQqIoTFokrnSuys98F9c4agwD57+kzqqVA9+Ux+B3VVjY8KKEdg7sTVKr6qZkbVXj1f8aMSs5sqo0vM5CryqfYMsQqJjUDEzC6tumfjuY4p6roLwMt4nnV8UF/USiN7T2yaqBQLEEwyxdqRvIlSOeO2UBkD0FlF3lVSvgRwTyV97xOPW/Es4HX7SFWQXTCwcFbBPvXUp5omOjVxavpluy9aMHGiZAp/Rf54T2LYVl+JGdnXpuQayCpQwDn0uBQLr1Rp3vdiEbSK+LRAQA+k2BWhqffsSTvg/Nxx8g4JotVzBYSUoZeRDnyWaOUrMRd+h39jK71uZsa0/aDPWOypK88ZbxLfHKC+nmuXjU7c2PjQ+9DnW61VJJzpXZf4TcD4VshbmXXF1naJQlNFatgvZbRxza3s6/dSnZ1Kx1EuL5Cja/tCCSE0kZOX48WTz8YFUs5XlzMhdPkaRPhqXN1QGaG3wOi8SszqaBhWFot0fjqyxv7eLRl2RGVICFtVYRHXJW7NONra9jyPbSMl5fMrIQQN0iY2r7ZBZfs92FyVMWdjc3BwXhwCKTtGObCLVDpCm/QV1GfOjwLeiKi4J8UoXg88CRqvdVAcCoHUK5em6/K/S89i0bgOZK/hPmsUQlASjFxL0ji1iZ5cefSChhJPpTcnilw/98xzaKDO80vjwTwQGkugoMFUyTY9L47K4g9qxs+cLwVjU6b9TQpEP0uKU0mAl1lMmy6V7+yOx08em1ceB8l98Cya+OhZZk2WRDpCIhFjqUOtk2jiWzqwDn4G2zrBTaBUSXkZTK+rULCKIEgB1c6aofS8b5Nini3XpcAqWTZGhj3FqRYlITPXlNRmbo/3g42kkOm3EkIFF0nailq3QoxB7HPpoe97tydWSFAoinWyCoCEFkcxN9S5mSDQLzASQOSZrtVIKy4zZ9YQrIYGU2BkGqcgXwrCQwcpuNDKoARYIs2OE27iw3nFwEoJbDV2wCpqRrB4bjwP3hunWHRMwcem95Uq96I2mUpcp6cme9HATzxPNM/jJvS+Jj6sS2eeYmdUEQ1ToYaZIMAoHcIRTrQI4tTrHCfL2ggdTLKj31XC7graTHBCOude6vgIhPi3AnZkzGX3LD5Re1rwZ1bmRA23AmeVfeWoMquRvUNC3Hto8mxwxP19DmhsHkSbzOB0Vx0srFTRCCUta7pnaFBCMTW/8LbuDCf15PFjvRbKaO+dRXJT/orBEMEkBejBc1UFisKzaGOhibdC0X4mAUQBVUyBhu6Po9zzAOT0hWuvp6e29qs9QLXtCrgQstlzFdRBhvcfe4r9SY9OxxUV4bbtbx+mr0eoLMkKw4EJ5jNGxJVIC+ywH1uJdwDr360669s96qKg5540pgSV40t6BPfHntSTl4SwZ7N9y5aWx1ezxhZR2d+6GOPkybh8/dl48fj34yXtABcX46c/+9n4/n/+6fjD5y/GJ09fj6cvzsb+7XfGu4++Pv6rv/rvxod/8Z3x8J0H4+AOY6B2xfhAUIH3x1e9/+iR9nnPBoHh088+H8dPn4zT58/Hp7/77fjks1+OV0efjt1bV+Pd9+6Pu/fujPsP743vfPjh+PKXvzUePPhg3Lv3aBwevj9uBgHf/ri6BnA2yk3/InTnswuegSljVC7bD+vk2sJW/BFVN71TPDOuqfZGCVDEI+rD3DNkxWCdtYxsEniQ/q0CIw0MezZm60D7vGR3okIbcFiARGZ0ak0zV5P9NhXNNza1HgabzHSxFgHBnQXGDEyZjl0xDp3rjE1qFbH07NLmmihwfzwH7F0TS/sQnyUxGHZ2l3MAhTbX7VjABYGOlmjsBPjCZznxXJLWKrZWGVlnDJtXhU9ULw9ue86s7ELnkbooIGrmNQnh0Xjy5LEq3e+///54+PChZ7sx0/noyABuwFGem2ZMYlcBfZL0NfmpHxWzRXNx0wol0NHVxFa8sSui7kX4T2JTAVCbiOBTpEmQUSdKKNVmszDJ2uNoh+BqDv8TKBlxwiZWrSqXESFfGDVc7Ic/63Sq1kvcpiJiqT4qodI8wiM9UyVp0Vfg+9wfPyOhVCEl9642mgAPBrEs0lLFSu6LBLv7StXRVN2dVC6AtVq86BHVCDGDXk1aeQylIHc+Nnu7hYj59+r923pUBh6f1Qq3igKXZnjRx8d5ljopgjsSY7R4n+i8EY/i5/V9nDfiUsXmR8dTuV7LlZ77xhLSyZAi8WmYf1b01F48do+f9pqU5k1xnuclmLblLwAAIABJREFUucR8jzACsA9cD2cNjRPpG7DmGZfDe+zu0DZHT6XPv3MfMw4aD4pCTr5G/J8vA2aOrZQIU8mu0OEXSgivTsf50fPx5LOPx+Xp8dhCYVMDDin12wldXGGkMNgED9saOiv6iIQGLmj/s+S0qAMudd67/2DcvnOgAPkyRk70A6E4C+e5CaGQiYiz2PC3KueFbd/eUnFxRc7IgtFS9RKE3sL3L1BG7ADo/FziBxm23opXy6xWnTzW+9KI2soJ74vhaNDBgtYYtqRbyhObxddlJMeNzcfj/r37oUpaKYuNSDDFoq+TPm2oiBjgLNwfaYVLB9FXaiptud7BiKXrGyCxKaySZ2nr8qY5QKrsZgaOqlqvLArCfxO483t8ZnvxZCg0AqtqrK5mOP6tuqKfDdfJfWEU1r0MpRFyzUYgLaxSJH1WL6XWSWUuc29A7pH8TsMwz5rrNQ3tWtQVgngZ0FCE+vyU+CaQU21qtSazB0gy8+ktXPEr+9oahaJ5vCcOiWe1nssosaSI1gjFQSAoCpCmeLhyra9E507MXe5nfbQnO2w0iJgO8tZW5vWY9lqDrPB69hw68de+TAO0lPfOzkRdg0YIgseacK0eNG21N//xHCzOZuc1cR9tgldVa6qJWuZY652ZRnIcJIQ0VavyYcNI8z7rzN6FzkUFphRQzesLUqmkJ85Z1Or0cfH81d8ZCmsrNRV8AMnkuv3ZzD91JUWN3gyEpT9EtAoPpVdyL6PvwfNF+rre2p8RF1GwmbEkdYqqAl4xy8iUboJlApsmV7xec8dW/VZNlJdk3jMJ2bcaUAsABiKYJvkmg0rA1wpuRUgrWJXeqY5pEdWcuacSkTjJnomjSFBSSjgBWQVcfJahsqV/MNS20oOV+KwowkJkd/fEeuCzuMaqC3o0jQWvCrS1orymzBZJbdM/7ymEG+dH5V9zaZeBzg3o+Rz3NFrtly/OY6mgSs4AJKZMfKlqN7ZxUqgLo2MltU/AKgodQhz9ylgIUcNIsLO/BARBB0K06fQkCsNOLvjSz1dVxT6HqktWuMuAZmbm1XalN4j3ODm1sBYUy1YIxQGY8zkzIFrAlm0kz0aiGDc342DvZtzaOhubV6/GJx/9QkH5/fv3xke/++34wU9+MX7+mz+Mn/zit+MHP/rFePz0eJyeb46Dw3fH4d074969w/Hw4T31yBBYbdyM8eL5c9kiAnQBNKkOSlYf3//y2Th68tm4f2t3PHz3zvjwu98YW7tX47PHn43zi8uxd2t//A//4/80/vIv/+vx8J0vc8rG+Tm2HhCCc7unqiAf5h5fkgX/rbEgW4B47oElwrkMvRy2SfvUsUcO/KECLqqgDfqbQAHOCvBdgbCtiiigSsNogYu1/ef9xaCJ6NEaWOlsRlHk8NnpTcPmQSXuCCclcGkp4Pc1eooqux1E/ITBp2XWLvM8o8idypIAIILjq6pYb89xNBIhCwurJCJVwkPLZb/W784KfATlmpgVLF1iErf4EEwTOxngNM3dVEFXH9su0zFFpVSL7nmb9hSDY22H6fPAfymBD5MC247PWERSIqKSPisqiU028DN8NmfTPs0V84K7ZT04LjM1eLJamK+5B83SwbfUzwMeY5tgQfBaxXpRf8R/EQMQSzHTs6MbrL5tIaAG6gYXDWZyTXfvmYaI6JTbddBoQBDIPYsFfOp3ObvYNhJf9kMVpwvAtf9saQMyS45r4Jr5fSjGFSCZQi8ZsTb9LEq56bGTeEwqkbrPLc+nrTKqvhehSIG3TWSzR1t4aAI4AeE2Jkf9kj1dGqWom+n1FwiSFqxShAWK5rqaKNnnuF/P+7HVeYN4rmYiFmPQhtdwrR0FxL8BiYlbykQqkMHreY6t8LOuLhgYjNSaq7jgXKWJdplP2muKnTtiJSrXw21i3HvFn+bvRDPFgku3M2fb7CbiHCWSYUYIvM0MXuUwK6Zi2S+cy/a3f7EKYQbTf/LRbwZjJ/ZIBNND6LtRVDo2NpFw3fF/Z8abaDfXl1IJ5aZ9KE2bpPxOwHOBQQ+PuYvYQdRryqiCufnHfYiuBjqBcIBkcZWWlR1bZxYIg+YzO069ZxK8QXDAFUYWRwZW6EVmUUnEofROJ17eiJTrPVsO466NlkG3ShIM+7QoN6k8643hXpBlll9njqjHLVSnBuRLFGJ/wGtwciQSdiyeV9hqFMGYneDS36XeoghCFPFfrsGjNIpS8ToSXl6nZDcc7faPOWBb1M6a3Pa+uy6qECnhNJLG74DiNKh2X2gSXI0oiUQxg2Sp8oWCU9l/BeipwoiCnACrfVOtEDaRbINu++MWSqiDpfBMpwx/qyF2+Ha9Dd6K2DlphYLqhGEmwpoDZqoOh01zciKUUrl7BaJJpGZ1YzWo/I11zj9qfJxfv92z6GTcoj92cHPeXajBpaE0eeA9SOw6UBeDVrSQjyjffSJbGQ7PniSplcEP7dIz+Ex7NlpooRGuRT1tUQrjzIjOrfXyTCz2NglIBWgQ0cAIK6mqmmnoRFyXq0Lu22EtOtOxTrVjL3jfIvu8Xgin1gMFLqObKPQ+e/ZMZ7+DXLm2cunZGw7wlzEYun9EYq6vlayVmuHE2nM2e+1QZLApuj+qZ1PEwbR02YYltHOYF/tTIKlOjuoLoAD0/PaheL97HXkj2YnsNd6re6ZOsH1CBA0FoEha2YNNQHhv7CNnbk0ZLZOhVZOpYBc71M9S8n7tSpwccFSNlehGFEhoLuhp5PpLxRZdK70vTZr4mZLlza3Za+3PNoJfm/+2bfTMJnq/PDeyyaACEFXhIpWftoM6yYJ67TtrUsrnTfRV4i8GF/vz2hpdR6j4jWlkRlJpVD9Y51yRjKTKsAb4poI17RBSIvYMVzMcXMniPgg8SDgFRIhGjx1KsvCG3hk21/36/N19JorkAJQ7G+PqeLx4+il0ofHugwfj8Wefj1/+5nfj48dPx0effD5+87s/jCfPX49XJ+fj08+fjpcvn4/tLSoFBLUGfrY3t8bzF8+1zq1mte+Jffzdb399vHd3fxzu3IydmzMFMt/81rc15P63H308dvZuj/sPH41/9d/89+OrX/vW2Lp1V/IFJ6fQQaHcmUqoitQUHVpG8ah6mmRQ5zCKwR19YwCRmbAGRX2eLKpi1T4nGe2L5/rYFxXkWvo03QIg4Cm/N31fxI/UrxYhMOsBeFQNvzOVsTUD1bPZCgQBjnFtPC/FTSuFURIsbrxJje2vadhtqeB31DaSqgOBJOddwDc9vUfHrrKlUsFe6OeYhbEkKk3mmxA25uD7Bp+dsM2EMBUrrp/7qUrrOlHkmlUNpPIYernAvAi9NVhvwjtB19wr9r/U034O12f2k5Nj/rsiOtwbSQ7vwx7ttazpv+2DW2yIzxlxk+mlzJB18kSCQ+JEu4vn7znBIE5CTbQzHwsS8LmA/PwurSJt99EzDQ251dj2ORY0koI+1ObXRwYt6YeEaVZKtIocBjY0b1IqsVS1LIzE+4jeq9Dc8W+rhO139fcibEKf56VnyEp8C+A38/Ka9DWxwo7p56GfKnk6ONA6quCSkTvQkLHRLaC0GjhB9DBP9F6nZx5xEsC2SrZtj5ggXZhOKkLlPgVqZ693P/JcO7C9FT1V3qNH4ljUfgBfAYNIQEF6+bhnMceiO2B6tG2HwzAncE2UFY9k1JfGjtnS5rVmjEwQcCWqV7bgZJtIR8IFFcAMzkv3t95u1f6l87rt2KuJI2uIuqhG7IUNpQo5mgFpKcJGVMhNyerWVkarnX1Byigqo6+ejt/++ufj+uxsHOxuKyEUp/YKRULUEfci/byvhFCHP7P5eCr7t2+pL4xZRDIuUsbZHtcbQz0AJISgugQnoPd/UlRGmfQioV5Uv5QtVQJLX0iCxmexUQlAeShtpAW55QZwMhr1wMDtUI90mFAhUm+eEyU+i4PNxrP4y0Jlaz8Mm+LVy5dGlRT023CWmqnDHjSgPN5uuCaAIE9vDOts43KHD1feOrzxItpcg2lBRiGKoBkxWYRquumrYqZOwlTy1Ouyu+uKYLnXUK/SN+SEoJSLSHpHDav3sTbiDVT5vaJqFePgOkQvyxDWVoLYoKpkQGEpb10VD/d8KYEkYQZEyID7xGHuUc3claIxFjxAZtmoTZVTjQSZr89nl0LXSjCf40qKVUZrHErvVaAREKIBZBFdIYtRTu2BU1WIHoE0ALe3xYFFessiKT/P/VtjLVo1r4GWOqUSJossvREghx7FazF2VS8s+MFnduwEv1eHwVpVwIjA2rQKkEdT5UhAGiT02vmM9rIooWrzdEbDlAaJPHmfy8N33pHzEj0uz6oN7a0eiqaTvhXeQ8gzirYR8cBW9PsKwDL/j6DPfcMWEqrgTHsf2EtUjZ4+e5qg7Jbel80z+z6yJ1RJj+Q7n0UvnpLL0DJ4NtA76wyWhNAoN8a5PysA0NEBpR+3Z6MN3nIOEgxIUqkK/Vko+FHNZF7nxoZ7UqUquKE1ajDEuZ+9alFdVQC6bylvVDj9Wo9b4J4M5rj3hLXg/Z3gu/fWAiyufLVCO+lOYSY0SW/A5sAPSo2rvVPNefbqGKXVHlqNVFg7Lzthz/BTwBwxsfbwGRBcWBIEbM+ePff4i7A/2kPVik97fkvxVwBxemrKVsAAz3Y16FgBHc59758zM0G82DEFyamGsE8BOTwgHBqwfY6qxx0xISo1FVbbDH6fAJBnrXmnoR3prEUEQOdflK4KyAgCML1uLAp9Bqz4wz1sypZh9wj48E+np8yyPR4XV/TznI1b29vjnbv3xtGLl+Ozx4/HCfsEypT+PhvHZ2fj//7+349/+vGPxsnJ0Tg9fm06Vfq1OAecD0ATEkXRtS8ux6P33ht/82/+9fhv/+pb43vffDRefP7ReP36cty//8E4Od0Yv//Ds/HeB18fX/naX4wPvvTNsX14FzqRZhaeXWBPGP1zrWfN/bAX+pxFvUo/nW2thaK4v1JGFVdI0j7jkgI+yBdXkCXME/t1iyjVJ1cNXPNLw+ToSJ1WlQRwJLhagzv2LZmVmll8Etohydjbf4MRRD8c9gbxI54hdLOCIVQsF8Dawi/Y5u5rAYH0Iaqq5euUT0A4KlRIbK0SQs0+NM1cVbjMsSuNU31godEVkJ5+/Y2E0H2MTrT6twPmP+43doCMPeHeuN4O3pbfSqCPL8U2cxa51va+NkhuksZn9ufy5aguRlXx8PDu7G9fgJz2xV1PxfD2b02MNQBXeyJLPxSNkurbnbIUXDRQwnR2LhYSFNlWztYAFZVDa0CgGJlAfCXiwn2QuLBOAFj6zIy7EEBRYRUUOie1v2CikxD5ydMznQ9iQCe0FRtxwaRxJzaRZ2z77JYuJ3FORLAN/AHIFLMiFUve2y1Ku6qmEVNYr8M07bfBQjE4ELzZhI1jRkcVSx2vLUraxJRKCLuft1055z0LEkqNOhMAzFgxgKrK5uvXsyCi9w17UGdINHgnxhVd4+/u/ybOXGMB3upwCNiJDgO2XPHBiQFYx4POgbhuJedRK+6/uQ6el55/KqlKCgNCNSkV1TXMRVWANXYNJsdL3Z+zylS+01fqHVChTp8FwAfiBnq6BW5CFRUj65Z8ieKqG6tp83lcn+il0LMjPvfFKoQ35+P05ZPxq5/9ZNxcnI27NEZzgUElhX5to/rHB26Oi1R12keDqIyrcZ6J5SrOlS5kA/oWillBFZT1S5UqicxKZbTKpMryVYJ1IFFD/HZ1qNQOFmtK8q6Gl/uZOkNucMtrqf4VAWw/B2tKkNQyssvMHrbecryC7xP3dag/JGqMC7qxUFenkE3n3YWLzee3LF7H1AMto5yyVVGe2duQxGIao5WVa9JjWW7LlyuBq/xvNr6UjGi+1tgPo23dvE1SOUAa7BzJXSchNiydQ1UqxVrgpoeiSGOrbz7clXl3iKO17Z7JffTe/bcPZFEa08gWVcty7lsdUNKcAe1Nfuu0qyKZ7q43rgXKkebMlTK6opQWBS9NspUv9RwGLHAl0UEKdC0hTAQjMfRGN1HLsiw4Tc0dWipnJ6lh5vvQzGzUj30n40JlDjU6UXAcYLTy5GoCzfvQtq4VtDVgwahT/Wmzf50B76leTgWKJ9rHpalKTAMEMKiY1nLVl1nnLEQ9VO82bpceWAfQCnypUqpQhwbUAG06l/T78r5WfINOY7lunr+CwmsCI/d5WkTIe4lnJaQ6w4/5b/f/BBW8sMCAe4xMIZKCoHpqTJPl5+w3Pqu/14p2kxcPK7aQRHtRSJacoFvNj8VQX1rOnSoK8SatsLJ/uxatOHAN2LpJxU1CIApLZlh5vicO2cCTE5g036dhnc/S6AI9D/pDPBic+2btXr9+NRv8FcBuMqyYXkAHC3VmJM0V1GkgMoNqesk1ksUCVzxL1hE6F1RgElANPp70cjs0tpFpWwZGioA2AG0Vv6wJHht9fA00JNiQYd7sNRw354v9a0qvR42YdrcvAELS4QGe1LuKCu7WloCwqu7xeq1nFKmVMGdOqNoazjyayEi/VZtbgbBAE/1rbfo3w6KqkraFtjit5jfwKHgFcHPv3l3Tu1+9TAWYtUVVmp7zIyWWqjBtUulBgpxWBsvxmzIU5clrAn8qsE4WSVJ5LhdX5+Pk4mScXQLybIxbW9vjDveC6AO0s/PTcX55rkH0N1s3+vP7Tz4aTx8/hsg6To+PRBMV4h8EHPvGs2kPDqCeRFF2bsbBzvk42DkbOzeg8Q/GgwffGLduQS+9N7b37o+tnXvj8npHI6oEIqgnmdiANg/+QMfrvtkcWxtb+lNFR4G/ATMkgKZ9YSDRQJWTJCcPVHcAGBBDQlzK6oTrfinWXEnGrkdcsbfXw8cb3Bk8NADVWKTP34HiqfuX49s6Hkg2KYJ52BBADEDkR4/e1/qa7uizTUBnUMS9fewLs6cqhlM5elcG+CpFU141CYJAqKgqayRGaMy1G9gbnj37kkCdMyxaYSqWFtXAN3lvCcyMcrSTQtMtFautzvPqYL8hqOND4OC+rBspBEvh0j1XjR0crnW8S+4pTBKpiIfWqX7IiO2QDPAe2DOp/QIUVok1gT3+xM/L86ln5T2tEgasTMW+hN1GbMe+k/Q/81z9PAyetRfOTJ0JBNdvv6GNYGADf8u9cpbr4wWQpxjAtXNvii1DwW9fMp9HQq8xOxk/0IrYesSWdSCuM2/PokIVaXFvnYV2KJowA5F+QimsZrYur19Gilid2mwaA+pac1XInXTwPSU2EaNrnKrqlMBd+1ydx7CAWkFUYhUgtq0Li29xXylfvKbFBp095o1nBEhbVagQN2YiTlcsrr7LCDNFQKmtUlyDW6LSShG2Be/HPbb9QGBzRsYAtGI3rEfiZ8Cz1L47sB9VnBbF7OYu035EWVUxREaHYL9ePH/hsRKZ2KDqcFhALYYZmPXMbxiXivfwbxkfVeEZsQ4ylm490q9+tpodXywhHBfj7NWT8euf/3TcnJ+OO4w0wJGnh1CD4Cm1XrPBaSZ38KEyKwnDlpuj2TZynkKDmdt1a5AsMvqBXj4O5ByhAMUoYgNEDRIASInbiZbpXDWo7mlbxFRa0SMI06DWPKAqOHEdRUqqvuM4zeiK6XdbnuvDAFpQEORsCagirMBiKUCl30Z8/wyeT0LQwK7OQZsspf4aQG2e0EOrkNdApHSFlvpb/Swlwe9reWveuGIHPRxsKiVOa2pa1IbkjNSTYAOnfoEt94RVDGfdy8Y6mn63iD3I8KTsL7u+Cor036HN8LPyqgNWzYSk19gqgQyhdkgHl1oWeFY040R1X6HqksAKCUxy3xlwpQv6efDlJ7EkoEsyWpqxgpv05fE3e6EUCX4m4Yx9I/gYiaItHDb2IEawz2EOeOe57uzOCmcVvbonNeoD9PjUhtmJD/udQOCOrtwVaxvT0oWqVtdAxKhR6gYRMpLhjjNgrdSPQFUX+lECniYcIIM8V9N6cJ5psJfCr+mFM2jPPi6KWRoRa8e6t9Jiyq3ProOq0C7Va+H+v55DBTmhTDW5VLX41i0NkZ10qwaM6QOTVLiSOSqG7hMR1TAiFwZk2ssK6hqxJwk70PPsakLHnGgu6a199VoR0LKmpepKkXaulSs6FQaBst3G9iqlmsrmIEvBU4K1JhBOKpx8dt17lnIMvHPT7ypVNygy6ovYmvcpatgELpbAVH2pGTrMXhC1GMEbArrOwTw5ngPPWU9VsaIWRxAiJHF7Z9JOlAyKrph+y86gS0IoalOST57l7cPDcfz6lfpoSDSwIRJR6Sgg0a89t6/B30z0Ylcd+LgfkeAY2y9Bpygs1l5U9Ip/W03ZzfOsEQFNE0LWXUBHZkKxt0FkeU/1eaZ3ttVlJ8ruTRQiz9nI9xwsODD2+Uv4G9yktCf3czkIFCKbszxpYKtf5tokZ35+oX5wiafRU3jjKvarVy8VbNy5czuUVAAjC4l1ULf3oAFYjUDKHF/2ALbgCjG4yzPNFdzZ2Rq7CC1sbI7doNBU566vL+WjN3c3x9bu1jg6pWrA3L7NcXkOOu8h3VrvzPLi3qrsyL2CWP/m1z8fp6+ejI2rk/HgEMT60bh7+P64f/9L4+Dhl8a42h5npzfjybPXshG379zR544NRL4QpPOeEx1SweCuRgWJdov/EsLuoFQVgPSgC+yJIBHPQHPrIvBVeqiqZgRiEgNxVWb2AWbshKpmK/+m5CTJXNssSiFz9dDsIH6HxMpMFT7fTBGlTXm/it+hmtkKIXumg+rxvVXinqCDlB8BGSJYt+pJXYNiAsZsQBQDNWZQFSwUWd2/bGhHExlgI1EgiJZysMb+RKgt4Nqa5dTAclJLV0J69UkObF0tned89sZ6piVnrL28E2BbjZ5hHVpRdJuCq3TEFe7XSxKSaxWbY3dXY2eI1zoKoQwB7k2ga3rHPPvNok+dPciZWnyiR4M1Fq1N54zxO9g0hACJHb0fktgFtHKSu7CC1qADfs4JaZMetyuVESHhs/Q5c/YLCmqtEDac9idtVKGkt3jB62Q7Mxaj1e32RRJ/aDxEqLH8nP/mOWMby0IjcVVCEhVm2TOBt9gAZg16b8rvRjBJtjN+TrGm/o34SUC3iCyxx6jqqbq2s+uqZPz7WtmeNVlYLPb3PP9Z5aZVhR5ujRZznIddr4iiZxAa/JT9oFCU80RCjD+d/hpwnZEYaadp0s5nSeFZOgUIVJ7M1hDen3vEv/DFZ+D7sDllzs3qYRT9sdfVXmhCWOCxQbyA/wB+jrF77U5A+WKdsfGqaiaOZr8WjK994Gfdf2KsEFN/IVGZcTEuT16Mz/7wu3F5cjx2MGyCIzbG1o4V6IApr29cIQQkwlAjB4uROQcFOWPeCQpSVsa0MUkJk0A4CIooJ8fu06lxFi1BQg1wqa3wNGWUNebAf4TwB9HGKNODwdN3hcQIXRE8cdejzrdumLaRXqG9ooJ0mLsXoKp8DiYXylORriqA1XgXuVTVIBm+KQTuAVRVkspgepwaF9jxeS5dURcJbWQ8QTcJ/7ZYhdXUqtKKUyztrGXsbgDJ8ku0wI3lEjwJJUYV06rEqvLoDe2EyIqHM4FrtSNBq6oPU/bdaAXVrX6Z3lFRHN9zg08ltGly13WFhsL6OCpeeuWKcjThWCNTDVBES8k8Ou6tf9ZVDaHDCfJ4Bkq2MuCaA8/P6TVDypr9A1rH/CXtn41NVRU6l1EgRUZM9H5dmVpGS+Aw2lhctFliBTrMDhaNZBLcbcwgXE5JqBbG10nhPNgJqCcKGzRz9pCGHtTf4Vk1gRBNLmIw2itRrXQVabwhHd09sa6mdz/V8HC+NVtOszERf8lg5+y3Vtp41uzT7iMNgU+yL4qmqK6n6ouliuMkxAphFsfx3QqFg8oY1E/O7cz3xLrev//AAVg4/q5gGlHr/uA92j/GdeAEobuoN/DUtFSPctnQzErWS1WJcwQGLPYzFctCY3Hi5z7fGSzPsTaexzmrqaGbLTZrofHwXFtFxG5ynVyXUXg71Vbv2fcS0FEju+WnQa75bxBkrnk978uILCAaz8vPtkEFn8nrNRdJvU6wI24rCIYa2NcVSe0+Yo2w+02ARZs8OHAwFgVTDxD29fE6V+FdzWmLhIAh7FoEWnh9qWQSa4rtqjpwz0YDEQK99jK28tpkzEObHZiuKxCqCKu33fupdoTNhi1qQFv7Xjo6162AOLZD+4H2iIzxUBVmY2Pcv3fPPZuhzZURwLrfOTx0BUKKjGYWSOmWkQ0vX45333t3HN65O4UuLI5hW3uK8vfGhsGjUB0vL+hBw28CSDAY3hVq+ZbO47w20MkfVa84T1RBtZ9RMnRAq2exwVipKyuCK1Fkhh1A1yI6JQCt6toVE7m6Um/hL37+s7G7tTm+9Oi98fDB/XHnzsOxuQmQikrunmKHq6uNcXRswY4t2gNUPsbO8b7e140FCoSKLRSU0X7RAg0FEbHTEmbKeKCKRbUaIc+SXhslI7EzfU5tR5kANHa6oM6i2DV9mtUdp7sykBPQiedTJePSbJ2MUrW8Hp98/LHWv/tbPjvzSqtxwP3XRiu+eEMIrYmf/1YVJLNUGzPouWU2Mb9fXz97nNOjKVr58fGc+2tdBVdYXdFfwC37OAuetdLImeP76t2TSqVbNybYmhhhnt/Q3g1+Z9B8hEBIEPhdiWMI0PQQcSXNXFfmEz9A2AUA4uXLqSrONZNEAq4QWx4dMVc1oEJYOAVBpRYcKjb7zS0ljrcKjgNqvXjxUu9BywsCStyn1J+TFMGIkK3JKDWBrwidpF2otsLgt/24bOHu3gQGeVCyI/GbshtJBs1G8rnjc3gfCYclLq5YHGuv/ZUxErXZjhssElb7jb/ujD1V7TRL1cktdvezTz9TLIIvtk02q8NAqgEuAAc+S5XpS4TiLPbmiqBj6A6EV2GmStcpLNTmUsBpL7XOr5IVeuXOpZDM33yR3PKeBbc7089+3epORMFlAAAgAElEQVT73AfrxN5UK0xAdZ5LWSCsHZXEtjWhSkqc12sXwCUhOCf5rWQvcdzyDNqmgL1p8UnnRf3Iy7xw7olzbuFE080FDld5eJPYkr16qSS7RYQyDbj+vd19geXEKPW/BWIby3UUXZlG6t9Ne5Gqt/QdR7BQQM0XTQivTl+OJ5/+QQnhJtxULC8yz9skRQpPRBn1n1DhdqEakAyeSSwEKkhV5mSIeMDjZhyDoIWbT5YtUY6VMVMusFKOmwlhgqEKzXDQQFeKkqpao8DSYyoWaXAbrmbbXVgFVBcOyKcxjTpS1eXWNIwlmFg4zUK2S8WMghDX0OBN902AxuxFSUo74Sp6p+uK2A2vE3fY/zcl2ZsIFtVQ4hjVKiHPmUvSqmY3QBNUrq/iNrrnzJdTonttepXoam2eD1VlOgRRda1+x+82yWmFqtdqpVXL3nNd7TeYFbpUXTHwosEEFNBBzQwYzd9KJUh0IBTF9lAwxDA40SRpgBrogBh+vznx/pmpmjMhJAm3v0ww7XsVAhguPZulxpg9pCbylO5bVZDjEqXOAUz1lSvSU3526bkeT+HeM/UdIeWdRm4DBq4itsJWYZc2cmsvJOCqQMdMfDNEfkmubJBbpZNh7pwsjXcZrjao8rhQs5U8Z91VRQLRC3DB/akShnJjVQwD2gi8Sf8XCaGSiQQASuzTN2lU1WBCk8XuP+7JCKQR4Cpf4eTmyIb1TCXNWbQyK4lKR0FoJlnuCSMIKMSasOeF+IViJCefyjXXZApJ+jGDlglFTA+qAoOMUFBlNiqv3bOqgsbxslcKjPDf2CV+1kS6vadF3BW0dwgxVLkbD/Vlf5gOHPrwvsd1qOKUddR6rSjvfJaqV4A3Qv7d/9oKioATFPpCgdSeSkLK51ThWbX00MzUexEBGhxSKZc6pxnRUCoN64YzZS/hfNhs6h1Jf46TeYtulWHQBnhTeh1M1/GpzyhnBoEFgpYmelN1MQmOAcQL7QWxBHatquagkb2ydOR7+a0a1aRAoOUqIeQHFeAwPSoz5hrw2/G5Lzj9aHLq8S1KSmIj+TlJKvddRL02id/BvzQh5HO4VqsankqJlwHHktVPQGKUn0DM/aC8nqB3qYQ7GELN21Quo/V8qS0jvUe7sp2wZTL7U0CJ0fRNVdxcCRM97upCCaGesdgkGZYcunqBE0ukO0DmwQAqfPrJZ2Nn59Z45533x96uBRpMoXaC6rYD96w6FnBCY2GVzuVbRgfJBoXuJdsU+uKk4spWOBnAZ6i/S4CHz/2SqIXlkgRlrfQoexG6JdfYfZfln3+1faMV+tnfnvsgSDRLAb9PlcAgkShnEd/i/T/99FNdp1kRjBLZc1IROrqA44xFKdtofS3aPxH8agWuLSYK3GE6JbbQ/a+qderxii3pPlRSl/m7OsvovsKsSjK4BoV6L/UzAlcGvfuuUvDa9Rnq6+vT6uf7nmWEufJiwEPJ7Fu2rswhsV9uo7jo8zJjHqmien5o4yKtf+bKWsgEkMaUX4AQCTQhDndylHEYJM5OMugJhzkCgMbeevTokeT/WaTaGTFwIthTJoTmqs5igo1O7USplvhX976bbeTk1AJSvEa9cPk9VXwlWBXV1Wu3YGFjJkgdALA9oY3/moQ6QbdaM9/TuA6qyBX9Ur/zLZ1f+ltJDjU6YkWN1n6KknyZawXzOg6qY6BY8zJLfOa95xprt/JbO9s1t96CE8v2afL7FV1jrVXRb+EpDL+ii9YAGNL3kL5BbbRGUzjeVyEplHNaEuaoD0SEmOVZ5ekwT7B963mIXVuST+xpq4iy5Z1TSqucWs2OXbU+vDv7QiWEFcX/xgmdqc61lDGgc53+SfYjzAGptK7aibjW9kM2Rm6Sr3il/YizTcNq+zoX/38TwquT47EFOigobowNyY3yVm8mhIyd4MJUpkTsAZopfS4KppwoyKhtbozTDITGkdOwWgnUSbcSj93z2FhYJTMrBcD2FtbwzI2fYcU4RVM4jG4VPSvloz0kLq0zgJTBwUb4K/JSCd2WwFUBWHGDpiGUCqE3Xf+UwiNV1FDtSp2Sk4m6UqsUdTwsfqlFbWJvUM3PEOmQuiFoQYLpojOlV+ngrYaDC1mI4pYPp6m5PaA1UlYwWsmvZ06h78HVqlYiy7meCedq3ltn8lj11Dz1blZVeVUp3pziGxwUelwo2xP8dbgp98trbzGjaG/Pql2pBuMIqEKYquih2Fxbq64yGJr9Yqpg0T73ono/KDzkvkLlUjN1DJYdZRKyUnWSUNRJrSuwDuKhCzBf0WV5+kGgYUK3IGCeh7xqXcP9XXUgqGByLTJEQV/rDHn/Dl2VccvMuaJ97ZVo8IhT7u+qKkWQFQnz0oTW/Rk8i3LZHZQ5qTelmAZkN8f3/TmPpbrOoCmzswh0WStRHxoEqbpqhLn0OwIlGvPv3r2n5eD5g9q18R9k2FUXV1F0j1EO5Gfcuyof+SOjOXtbXG3iDLMX6lR4nzod/T6U89JOc4bZcxh4AUVI1avh2713/d1WtTmH6l87PQ2qufNGhVVBrIbQ+nrXiZjAqqCWXFerYQ2iWGc3w7sqNBkDpS2qOdysh/X9iWoYupsqqhlFYflxEhw3llddjmAKx9keaO4XFFIJHtRsessyqFc2B/rQhqt3qugleeU+eZ8GwAQH6l/VIHhX33ifSmS3AtNAtoBC7dq6/8+pnCtyC23dFW2+X7YE/+rn8H0NYl6JbhWgalCtJDwUM4FiW9tKskiqGR/SGWVG+jnfjKAwA8UBpvua+eoZ677kswoKTcEP9kAoZd27FTDjs7l3rolZa+3lWj8PKF6ikWXGmStHFpLxTFHbNkaWiB6lhBDFVIYtn6hPjb7Qw7t3tY69VlXD6ZEBrU4FkR7/c/UpGrylGukh6AZZ1B4ge0zPrcdlWGEz80TlT0n4d8bJ8ZkrGhETYY36vF2JN4DK3pGwSiof7MECquqpPrNUvijBpfm2bzLVVvWw3jk0tTBBU22OkgbN2UN52L6uPq2VMDFaAk43SHw7IZwBX8RNmuhLPEZ0cdSNmU0GLXZRb1QlY8+VAtabdeZ8KRmS6JCBStljwKZUPFyhM9V9qiamUtS5Y0r2SmlNtbC2REytlT313jNI3F6iUtrF5sn9c5/zOgKUFXRWFQf6/5yD7Ipi14XffQElW3bnWswArqHAKs8du0nwXYAUkJf3W+sZmFpv0RzbHxI9t1LojLFnjo7M8iDRaW9iKLWNyRQ0BwB1IuYRBtvbBnT4++XLFx4hhYDPrm0kwkzEiKb3w045kF3DvqkH+ZTe4rQnXHoGayt0oriG3spnVLmyFXsDWvZJxAiyXdkP2K85XxcKJeFnZjiasWb2ElRSJ4Qeo9DkgPcV3TrJBO8NwMae0OiYnZ05FJ0YRPFjQLSCy9x/q5haW1WpXMFztcl+SzZ4a0tztXn9MtuR55w5wVFL5Xexn6y72VyeJ6yKdfr4uA+BTWEG6V7in8kLEKeTzVWchVCW9S8c99rmceZJ5nke3AefwfeYZck1tRpaSi3XQuzCeaKHexZlOANoGKz6PZsUi0F2m73g0U7sU1+rY04D3e7Z53nzWbUdgBZVtq190XoDDKLrEWYQ18Rzx/Z13q561lnrjHnRnonGSrUk2BdLcSLUVQCeCAayLxTT/JcmhJtJCN+uEKonhAogwRsNqTRqZuNUAUnVhj9KCKkQunomlDsqhzyUq0tTJP54CLCNHwqmb87r69D1dUJoda0Z6KLqlr4qFofAr72B/FscfPXU2HgVZWZzGgF19bL8ZPVrBRlcFIVMYZFITPjMEt2QQfFmJpGRGmQEKTBSXKgd+9IbVj5KjUidp+hPCAWEUlfkvoayCpxsRPVyqZl5EcBpw2qD7imdnJknvJ/6LrVxIvkbWWI5SuS8V9LTMsRUYOBeZ55Mr6WCKApUUQyNSlwrlL2WGeyt7r8Oq8qpvv9lNADPXiizBEcqDpTB9G978iSBGNbKk7eKtHbqosC1ogYiv+Lra5RBGpk7e0r0K3px1G9mFE/vl6pZe5SahBZR0710HUOjU5AWkZDKlxeR0xBjVVoMvqiPVcGoq12luvAcRUWIgX1zsPYKMdNsPFfJ7UiN4Nk4Z8yI9uofJ4Tz0eZ+SVjpD+DczD24QstUIeDskxRkJAV9HhjJ7m3z/C1U0MohwUkpGwVQXG1wFbAUQ4FDciROZnkmno9Htcz0UwfSoZ0KJTXKq+qlBkR7CC9GXlW10F/5PtflxCMKhqHnmKWAMq2VJFXpzc+63gtyaiqh6UBUMFjP9M52niT0whVdq8i36Xk+h020lRB09iBnM/1PXIfR4DcTQjmynC1+l8CGhBCqmJLLzFIqbWcCPhl/wH0VAFgLNbgia0XaVrtUEVDPCEkLggwkhCeicakiL3o7NtbN/FyDKp0Khr0GClJj/7u+Dda7vwV20RungeIGApxw8B5BWmWjXe0rpUoBEQGSek9d+ZOUN7Yt/RcCpUJdmnthOLl1QutrV/V4RZPS3iQAOyJY8b6qKFWDwDV9WKrXAocMKCDcItBQPXMZV7C/L1uvsQi5T9mPUNS3NhcgyZU0iy5wY55rSrJ17AHNCXbx0VobzX9zFXoz/TPqRd0cs7WDIExBoBQql/5m7k19QRmdVGaIbNSWqV8Ic6h/OJUUCZUkeTHt1urfSggTkDspMqDbKqvtigFNgXAVqkibwLrCUPYHe7lVp1apqhQrkaUAfrMlITFIbcyfcCH6VttIJrCWKqQSygSEYgqtRNT6XlJPHRsK5FuJLH26+4XPbwWw7RsWiUtSGNut9oUkouuEUHYpYnfslwpstCInmxaG0ASyU1FvUlz/7uqU+9tK12sc0vPd+G0my+NGbRcWefG4Eq5BgGxYJN5HtvlisXSMVqiq7E0SB/Yvz5lglnYTbKzofhEJ4nrvHh7qDAk0fCNmXBRfm1DLDyn2AvR0RY7rc0L4WuvXObnEoA32cZHsodu3DpSIVVDQ590q5mJL7FnhVJV56JAdlZakhevtnzUAYIDavXhcIwmC6aJmmfHf+BqSTK6/SUzZLzpHqC/v7oRqyVgJWjq8zykosF8AvUjc1oUM7qUVyfYaMkaCmIbPMlDrOKegNOvW0Tp+Lrd17fKzMLK2XCH0PRJbWJCLVoJ1Qli7/HZC2H1fto8G2VM0SZzA5zteRyuBOc9+bqJFopJ87KSTMSGsB9cCBZj7ViHiwJXBaaOZVxs9hPp8nov3Wcaj0YeuOeHuFRaYMJNRV3j95XhYtieD7nnuvE9nc/IeAokEHm0t9OGwOvjdrpUA+Cgit3jDfuer7A+dwQCh64QQn8vzwNZyXvE3jdf/7IRwm6wUAHLLFcIbZeILZRSz3aoZB0rNviqLlgJJILQ9bjiMUPWkerctel5VEbWJEkS4WTVDHKPS1oDGBszVt2bLvkHQS1ez1hWvIuw4fw5E55AVIeUQsiBWsoN+ZaniBnQsOp9FwKVASyVYIxFFtmUIg+J1M0mRCgcc487nsQnZYKqKMiIigYQrHDdGF6t+lv6xiu3Ukek5RxymJWJ6UjAI7SmcAYqQD4KJSwVsQjAyK6m9Sk2GGsizadk0s0FWalwus4P+SJgBumOQRiE5qz6LOsnZ+xgOPCiLql3nF9offClJDeI3A6MkRRpDkd4i08t82JaKcGbEdPjmRNCCOldpMsdTyUaqhqqERIygYhu6x9MzURLXhw1Uuhz4VjvVVxZV0tJsphlIUCHjleSEa7ZsuKkhSrJjOLWe6RFUqT+qeEWD1W+Y/VFK0LQ7i+2Z+9XBUod1GwkvZVP7IgJNM1CPwAkOzRUmz+mcjlvS+qkQJvBpotLKMetYOlQT0ensIybD56kPL5UiPouzWNBDyXmcpZxijD/vixFuJUxVkNCpGG1D0FknJsMfepx6cwgIo2QsR5XeFNZYCaEowFbuslDQ9riTZMR2JI3brUpkLqmquRFwYp834G9C2Ovn8zriBtviJGNHFWRey37U/aH4ukb983lcP2uheWxJCNuXowoKFMmM7eGMK6EPLYf1q4NuFbOglxyR0NojBVyHd6huexSDAmeC8ajI8QyE5qfHSMN4AfdW6HMD6zUjgedS1kEDpFYteB3MgCZVJAKlhRdNb2IqBeIorpZBIUqXlPpw6O6HcUXWtKhWYnhfnrXOhEAbC8tA9SH4a+8Te4D9YQaARYlKF8dnNPBBtMXVJVP9K/w1K4QayWB/wTXxXJqE8lzt1E1NbvWeEUkSoNnc1PnAHwrwEaADFXgZheIgwgl4ew/ZA7zWvd5mdFSMxT6ss7cc9Lnid+hqBgnv5cU4IyCk4pceLM7VVpgW+Lr2IPMseGZOwF0ZKAOF+zGV2P28gCQEaooAsu85c63wcb+tKhHs8/lmC3GNBlBlE1T5dVIpetsllSGLR/Ae+DcC1+nPQzXjdzXK4+pKa6Geq9A21xTDBm3YSJ3XzGkt7e/tpLDnUDXQ1bOXPY04i6mwV0qC5rXFPwlk1sgI9yMrQIs/XycIDh5Noy1DYVaD8x5tE1jHRvKTcpWp5naGZgQ1WsWrPVXskr5oVWRD1yM+4dzzep5XgSaNE5IegvtvuT/1gGWd66PFSuB5CrhyfLVcWxjcAEmMXgBsQqxPvs4UZl67ZkzI9+65wlRwu1TTjkioUnR90NtJuan9BqDOL9r3yAzQfbECSFRM4bQeg2ngBlVMa3f/H3tEVSzpOaD54LWawI9UWt3TWbtUsFM9rOmj6z5RohxQqmCoabXpr0wPH3sB/8kaSFFyLxT7CIeJbr+9o9FCPFfGYFQ5lH48ng9Amap8Se64lsajTV559n2mBWK1H1d+sgmsAOjM3lQxQBRz9zI2pqyt4Pq4BvkjjfmxX2tLk9lbocX2+QXIUw/e5ZUSd43sWdGr+VlBFQFnAYCJpQGepbgJ2Hp8YoAOinZsRqmaYrOsNDG4dvpT+TnXq776gwONe2BdeMZrxXExUjJT0K0FHvGCXeO9oeB2DFLHWWAfysiBWtr+/vZUwpzjdznnpydJcvmd9PlzLy32iMKcyqFEckLtdTJp+nz9ppJs/vdnVQgprYNK0vBNA7eKWWSHOCwqGi7VVnyEQ6csPipWHHRuWj2EN9fjiNleGditPpGjYxmBzoZrwucFi+JfpPVl5nDsHSx/nqHhm3ZMLITpUc7Q9V6hZonPe4oy0KpfTkGoURg2cZEuBdExiDirWZWIkS7SZtrW0huxRn9UvkXNjEHeqeSZPmUxFRmB0OWEfF8jL08jLzP5jMRWWKOythKH4d6ht0alkfuclbkEG1yfgxvTQuxcXIbvc2mJXRSglViMfp7KVR2yaAQJtHnOfR51RE66r63yRC/Oip7R62zlSqgKsvWgLMee88Z/z4Q3iH2Twdm2v0o6eb0pS0MHXsH5BnSuIwXIDZp1nUkIm6A0KWiVrYG4Ek3RSBLUFclkjyUR0v2u1FYxqqYGXBkRTTBDAqODnn5GgtI6VQe4jJZYBi3XYOKETB2B4+61spx+quIxlgUTuvZrKXz2TO+/Cqx1WH7WjheEHCIbf2qHzB6Qs9jZnaitwwp/zQAlNDupgaWPV31NUJ8CejQRKQpcQY9Jc4hKbBH0otRyaFIJtNAOa8wzefDw4ZSrttNxf4FJgwaGeA8Zz9CRuPcCDzpfETIweGMRACUBGPGImDRBE7iT5n+evSoIcc5uRncPJPfZgIn/VpUr/Ue6p4zf4XuloHI/0KkQT1DA0FE4FWdaiRo0wdM5bsLcvZg1aUWxFUwl3lTrOpcxVFrmFnJNL1+98szYlYANz4r74zzOmZurigT37LE7HvTO/7pm3lse2eJeiUOvQZLtgh0NxgVKrav53VtRfu355JoUYEUVkCDO58GIuZMdqogWIVOlb4MZT2Z5sD/bIw5Qxl7BaYOesgalp7e/V8FgxMiqiMfnz4BgH2aEAylJ+IuWZfrW+qv2owgw/25VnD2oZPgAyXAzCWR3VuqE7AnRtcSS8c95bVsNlvvuDMI3++La8ztppKvnq4TunDERZkHwbFshvJC4w40Dc/qYoERTWaUfUnPRsO+mz3W2nqoUSJyHvtfhylR7eMZUKEgQBbZFAVO+QaINHlvDF9dSxF+2JsyFVrHsM9zD2ECN3+WaCH6Ksrenu9VmB/WoklpVm/dp4FbqO3u7QS/3LxBGKsGrPv4scPtPrRtgO+IYI6Ibmt17Otsy8AHtsW51W0BORsDIdmzvTJp+WQPss4Je3e/LZxuAxS6XedHWlFbu2XPcg0GLmzASSHj9O1wX9qcCaZyXJkGA0qwXtoCAGHtA0g3ozJqJoogwIO0rATmt0EmLkEccqOqSWXQEvaxVkzV9VsTquDcSPJ5/QTTus1RbAyN/XIWpgFMFaWblMeMPRPdkFugps/N87vmeAb6bUK8dP+zvQ+M9GKdnrqQYUDU7gGRQtk2UWceTRsK8R/l3wWPFaGHWtOWCnymGur5RstlqVMEujXvKZzp2HBo/w5nimVENpLo/26YyA491a8yt2DJziK1XAOAIPdQgrX3HMrJNVN/EndYJ2PZsYPVfuk2D9+S/uT8ntRZi4D0LommPKYmyOBigy/R/9LsduBJVBoVsdwW5Aibxvfbtt6roPeVeQ83lk4ieRRRZC65BdoiWDirP+/sSvyEBc6tKVF1Xo9LUH5/RGROEWY1NErCEsEyq5B42735o2ZnQafk+iR3riPigbHyAxrZDNXGeQE5mNFLtI0YUEKzcyLmM+9/NPKoSckGbAhuOvT3Dti1BPevsL61xhJcUSwY449oB/gSap0q6sBr/DFEZ9RA2IdygoW8kIQTtQRmMIaNGfoqWcXEaLYFRiJw+DkU3t7kxzhj0nqGbKOvgRNwraNpdNxElYm7EIakPC38zeLeS7woKc1B1MKXC5mGfCjpSDeEAEiDhlLwQq3l4swLpBXIFcMN9F0fHuiYd4FQiHFxaTKbOvwZJVUtRINz43kGrShSiIOZeJ8rWe2lwNhWIQF5N8boPCy00ialSJxu21Auh01TnEqg2YM/ZdY+Lqk9WNRUPe3VYpK6aahLXr8Ma0YlJJ1n1s3XWj1CU8LVLWeJ7SvDSMyDHG5XV2TcTqWEnIv5sBQRS2HJg3WZXrkMUMGdiM/jjIKq/UuIvls+vkAaOt9USfkH3NHnpTsJNwUj/WdQPncyamqyRHu1Ly98+9N4va4qLgwsLBXCPGGH1MqYHAWOJYS8aXOcmY+CC9pQ7dwK/rWHjSnZB4FsdbWAeY1oDyzU78fPa+SElRYp4Q5HwdWVRyl+iy1jhrZURB2qAPBtTVGeCCllfVVJQ4cp9VwyiiJeqGfQP0zscOqUciMbAcG49xmW9r9f9jEJfGRdwcuxA/MTIHEinzm0p2BlxokBT8vQoatrpy5FoaKwTvfaQGjRPz1dHAVwgN+7EEWn/XmuTRoKgIp3tN20y1d7A0j55b1FYoLsVbUyy6sr4uRIK1pigseh3z237CltV8xlwslE700RfKmJBQd0T4REjVf0j+GqluO8PrarnppRVAItJEU11gzVshbCV6dKSe1aqbKokjzMWNJ+AkDXQ8PVZeV7omrx+DT7pOQe0KyVtKiQyRidiRz0TolBGzEfVE9GRXDXz7McNUUErTpID4Upe1I5bASqtsHMtqxSn855AScFS+mdJ4vpaVfoq2hHb0OtR8hJQqdUg+RJsY2wDyG/R3SK4Vr+2TadnD//nCpHBjJ5FJQMKqpexRk1Im6S3wqIqUe59vlf8QG30HGqdKlzMyLS93AvBEv6IeWVKYqMayH5SQogK7xk9YSeulGD7brvfhyCbn7XfSucmCWH3aatrvLeC6gibuari8QjaWwd3LMKEgm2YJezhAjNNzJos1i7i/6r0ic3jddhGjXVZ2dp1kFV7LX8XWKx2q5/Ht1018Rw2+Yig8eoPzainys/jX9h/fPaakSNaZgDIVh7rNws8VS+glUuJuKiPz5T2UiLlT8NMUjKSKpyuIeAxgEBH+xToUuUEAIb+YWb9BgTiWlkzbCHnjypwQRIlRaogm1VScLQ9yfyb91N1Jnuj4KcAUhRhVyN4ZPMEPJzIl0tlNK1Hvf8mOfXHFrTxru210J9OXEkfGc+G/cb3VJUiBhXFHr9xObZ3HE9SuXcQjzAIz5A4gcRPjsOmJOJF2pf06W5tep6vQCLTw1Udyj52D5gLBgBaZW5xT52d1ypvgSESB2sOeLQMSeFCDbfCccccCPxDACtz8PxMqcy5dULCWRIcsyCYPjeqoiT27G2z4Zb5ydxHk3e7TIMFvI4YB2YFrxf4d+fOjDGtHeA5eu31Kz2yAIErwHlP9Q+msCE/t0wFWCemzQfWxRqBZNemoRdIMIvtXPGzfn9FzfXuMJCis7FrBdS2iPFvwCMBfe13TvWt4GfXqQAYVVozeCzSVYE0ic+kwKPcZMu+mX3CnmwffVuxzARz/NzkrnmIwDEJNHkEj22DnyHXryQbKq7AGFN0eV/Wtcwo9Q9H2bjzreeZ/3MqhNvQN1iAjRsngwJJCLagdYFAQC+C2uGL5eYk1hDFPB0qUVFujT1ECQgKIqsPpxcVJ4wyxubuvXsWCzlntpGbThMJxiQ7gOC9+JJT74gEca8d0F8p2TFq7B62VNXSk1QH2r8rmuFseqEzQmmd6JmkaX0g5VwTkLEZTItwUqOAUQhIRVo8TBQH4WZSbzo2Uj+LjUmPR9HxzoEj8Gj2QA+OqBVBFKb6YYL0otUKZkIzsoOytDmHsoGey+pWrePZaGOD0qpKYEVPGdKgQIgRqJ9wlaSaXrD0NPACjGlR+fb56NBmRpiC0+srBW18hpFMRlFYzarBYP+76CvPlqCIZ8Sz4Xq4Tv6NgypSV6RkyoFH2KPGQTOeDkCt7aB4fRG80kjXKqkzsczr+KwGkg385LBS+XXQSaK7NMKD1OJw2qOF4WStcMwgMUwAACAASURBVL6ifqXSYJTKPHn1HyYhTO44KYU2uBmmSkWE4Hsl4gJirioayNZKxKJqjNyDFMZCUeTzqeqQdBmVtAgFP9cZrMhOzrH35DJLjj3L/nUC7n6FqiaqcoCTKGiDsIBUDBfxgoIDvFaI356bqitowrNVj94qeekzwsBC6eUZtTpVcGK9Fu3FqoFVEJ4z0QCN9xLtIokDF/3wwUPtF4loaFaYq2ScW40ryPlq0kXS12upI+vokKLgGOj2xrZK1Go3e2qK0Kyo2hXCUOUrVRkcetFG9gOBhGxT5koqSEySyvuLJhjQrOq8FphChdZ2iQScNSe4U5COMwqNdLIyLi4M4mUAfGktGkQP3T4V5gJjpZOWYdBKl2aS0vOSgF7IcACcJldr2p6Sz1CETXezk3QPslUHsff0RRapLtCls3Z1naHvBLiMv3DfscFBgw3stZ6LBh1lNFh52kBhR8gUTGgViv1Tpy5E+/Jq9k2W6txKjJNr9/DyWU0Q2Wce5WHGiwWFnBi1r4tnRuLN98pK4No0DiXDxbvXBTauAMf2WqnPsGpzJAO7gDU3FvAKJUtiILcPxq179ynDj6MXLzyfTpRXB8CmjIYCm/2kOYe7O2Nvn2RgGeXCs3SFzBL6AD8EO64qufLYfSDgTm0ZrgoQACJcUQBO51dzvtLjliRZSXvomZqtGmonvp33lChQxnwI3EWwpDYcVV1RhAGCHey5KuzEymJhZwruRJtGTCmjiDhfsyIUJof8hVTP3b+jviWuY2tbyTVJWdtY1Dcbeux6HFNFtNqz3mqmWBFlOoRJoVl12wB9N25x6aiDRE8WYbL9UkUCH5+YRuyRgFCceYOUpiWK/pvZtCRqFpxCMMT0Xs/dzYiqOaIgdMe0dBQgtPiGK1AwadZA3xoo5v4Az6RzoConyfvZFEDjXjlvVGp65mbyeueOKH3Pnj9T4IwdaEuK5/JaoZV9JdrfBmesLJBl1qOTbJIhq3SfnmYUSmZo87mMZ5iVtKAp7XtbdCWohlvZtAIg+p305ok5kzPkQsjOVL9vIsp7tlpV2zuBhRWVs1Rt7Nlnn3+mde5zqVIn33v8+WM9e+6NfUuM0uTdQn2mPft3b8t/vHjxfDx//kL7TrT8g46+wQ45MfV72o+r+j7p5QZhZFdT0VTPX2b1EUtq1Ezeo/EV+5I9/+zZcyXz+DnR/pNs80xI/KscSxxTplDZDAIeM3ebz7Ggi32IijC3bouZRzwJJdXCkMs8dN6P88q+b/LGfTDmioquAIZU+MxZWsBcsQDEbtifswmdtF/OPlvFPojXENseHEy2BM9HfhnxoohPrQWG+Lkqkz1jc4SL6euNQ1tE4JlyL2WmfDHK6NXpODt5MZ59/sm4OTsd4AcqoG7eaLitmNQbZKkkYCSDMdxpoFewA61HYwygEJiapSGtUFEwWEHunz1/IQfOJuChYfAx8EU81BMxv4zu6wHrIfhnTjLM4VZZf3Kjm6xEHKYpfDlwq3fuYjap40eleLS60YobP+OtuEYoFW3abmDTZKYViSZSDfj5LJxIEb0GWgoKg+6xYXg9AYACISoYctRnEzVvpUtB4FvqYC05K8CRm6/gTpDytymi2bTefO4jmqjrGwqq5iwL3cx4iDUVVM3QUf4s1aCceAdefvg4QTUxC2na0eF+a5l9qPKwVb3MnK9S47zhTUVR8hKEtoexTqIV0qJBGMUeEPfn0cBt+ktnJFbeuWtZymYPkoJ9zeBKQJlmf5wXQUR79oxObovS0ECzQXyRTzkaoXzuAVOVNoiz5sgFAS5CxR7B6AspDaVDFOOIlBDEEaC2Kb30UFd2N6d6ZGkv3IMQLOhdmSfYioRo2H/iq2djViQ6q5IEJJL9NeitCjXB1VkFnIjqn4SoQjEUkpkklI9V0JcZZwp0V5LurAFnYiaE6cWb1fpUu6v2yDMlYG4wyvty5gi4NN9Hg89NdbcjuVSSUbCnwXfRtfZ98W8lzcw+gg6fak6pe6boOJFgLQicWvmbgETO47oqqP2SClH3it47TIpWGFRhTYW/e39WkUJj5YwIwc+eqdCQkglsr6hIUUwNQORKvinFBYaETich5D14DfPA2D8E97xXq2JVnytirooDZzU06KL/pQJ5rIjpqI5fa6hDO7rw0Gn3VHh9bP9Nt28S6/V2j1MV+fgdJ8cEot5jUOJsg8xQKCDU/mAN8yY4iYO3vS0yu1Bme6483sPDquXIK1iCOJFaErbnjFbuuT/3OWD/WL1XQFV7AlcMjdp59R4HFJKfSoDV5yp/sWJBePaVle9Ky5cdC92pz3kH0C6CZ+6pdfDKnlHgnh5TVx3d/80zFqiZ3p/JUHBXHKuTP6XVmq/efvsO8saeFDDg55prrATfaDhrxb7jnHqG64L4qw1CtCkLrWlsRoZnV+WxwANrVZpq/UWDRT5IfiFiJ94XBmhayWhFc85CvbyS/eGM3Lt/3/TBgJD8TUJYvyMg5/atZfB4xDUI9sq40I29RVWtjXWFw8wZMZFUObCCIM+PQJI/osnf3Mzg04wVV8Z8Pk3t9x4wgMNXR1jIzmXkgStZ7kvreI115aXfE/gfmmWr0658GxgV+CO759EsPSe1az5DCxUzR27p4eaMSz3X1XJizPaGQR+s0FsrxGKKpferLKkKn2F3dL+XFxo1wTn3bmoC61EMGgVB4UN0S1nZ1R+vrcYnMcYl4GpjJgE3qXq9zbJxnOq1lPI047j2zJxhDVzxcnLEl5X6zYYo8617s9RjPq8iMUo+EKna2pZN7nxixcXpveZzSKKIFWAj1KfJ5tf/TVE82wBowaoOHzOrNsWaGUtbkI2bEAASuqbBHifkrTIaTLNOhwoWGcvCa5r0N4mV+mr6M0sfreonNr2ga+fxiiIpVW/PhVVVOdVctUiEAaWZkxP49TOmXYb15IyX+stzb686CWF7l70eV0oG2yIhQCXVOZ7z22uFjW+bQuMq9aZGNVbgZQpqXc/F7+c+xOIIC4yqbrQiFqEtP+dWQBVXRjuDZ9W90TjjCyWE1+cs+vPx4slnY4MMmgBEA4puxsX1hfoA20O4MaALNRtNrxWzwg7viNuvfsJzK3kqMdH7yCPob9CdZ89eTAdH9l+ax8YwWvvHX5UKxlCZgqRKROZPSVBGvUig3JHBTq+OKFX/TELYg7PusyuSz7U0iGvFkH8/ffbUSqFRnizC3Y2qJCiGjg2BchObAslp0Z02kIS2ghv3UDS6ZWE2RtW16P0pQiGUKaiAHFoa9FtWV0AopbcgslFMrWNtFXGNRGFAagyoiogKkcS4zeUK7tvsLkQx9CU1FZsqhbFXX0BmDbacrQStvZqhLXK9Qi2ooEUqWg4llFR9Vrj6DXabjJQqUGPWALqUNIIqgkTdUySS+W/x3s0LnhUJ9UeBdqcq3SpTk05XGjJzLM/dFIWzqSrH9fDM2MMCQRis+vr1RKO5PiGd6X0RZSsJigKHoNlNRoVoUk1KFYo+PQc/7k2VSE0UyTASNTal1PH5EgbJmIp1gtW5djWaGtMSdUUCDdaAvVEkS8l9GACiJqTqIIe1szOHmPN+FYbgXjHOUtdK5Up9BqdWxMShU+VQtRaFwdevdW9cCz9jT7D/MWpC7EN3mTPUlICZWto+vHWSXRBBdL1Uk42EGu3mPvm+RiTQu5l+B6PR7l/sWXcPtM9oewiVkGe4ukYs7O8L6JE4h6hDDoKR+ee1pVPXCQos0FBzV+RULby6UtVAyH2EdSbYAZCSOYel+xUU6PgLPq9VMX7GXieB4PcUa66qKTxHrrVJpsU6qBBCIzWdnWsSJTU07VY0uRdR7zY3BeKxzkqo6VNOj2rVcGtDSkPrLFN6MSokUSS5ozlaPZxzvS4vJaQwhWRSQTfCbGrUkhAsFHPtNcCeqnau6DXIi+s+6HlOEAUoAvtEEu8SBTC9us6+OJoSNoLqsEHWYFR9gEY2KKF03xbf9zPyrDnel2ujwqAgBlU+mCJUWtNjQiAutH3VRqC+lgzFbhBRHyDqUhymQSuLsTQgqy8tYFBQVb4t66bvaTi8qW9QkMzwsNJhe2VQByewEhgSQZuO67EiKs/+NM/evVu1p7yP7G0ER3hjznlZMLyfRoCkUi1lybAgerb0mevB5qtEUZS5sGCqyqtYIv3DpWjWHzV4s990ZaBVZvV1pw+xdrB9YxZ7cE+xqpehotXvu33FdN8GalQK+Lf6OXP+CjyaIWTBpPqLJu8dJq+kI6NcCOrxbaWMS0E9gmCciQLdXC+f2eRUPUaMJUjlks+aiUrGb4n6nn5H9gR2SaqhVXdNAsC1V3RJo0kiesf3XMl3b7FGnYQp1OdY0FZJb8Dr2rAm7wWga7sq3EWPmuIkxmrc9ngq+9dFGZzfkQDM1eV4/szzCiVkpntE3M/DwDViVEIbmfHcPlLFfTDRDF5LfT7jU168fBHRHe/tVoFlFyLCpgQh9HPWXQlT1nwNqqqyu2l7y5eqgVQ2t9yjqIq8qMgkUz7F7k9fhNi0d6VCbhaJbA4g1BXj1U4ixOK9qOd0fqGE5uHDh6p8Y4PlIyYg98eRt8VcLvW8BXIeI+5k2iJz9nhvib5kPngBdAk6BYhbJ4R8GomvfEaKLFQUsYHY5I5qaNFBjIopnuZEmX0i1sPZueKBstaq1WAQ0wrFAovT/1kwlv3Ea4jD/TytcMz9mdXjZLH7mfvlGXCWqhUhfY6VnVUczLPqiDcJ72xNELLrY7tZVsrC7qmojESbOM/swfT1epXTRpL+2lYoeW3/cH2m8DtRxTfwTN33mZ7SL0IZ/WcTws0xrm4uFaB77ASHhb6zuqBsTmYTQYuIEmXRECV6JIhwlM+hpZ0OegihZYoWtmtKhQxeq3xphl1vTYyTDxebyRm2eLNR+XQDqgNcKw9ZYrl9eH8iw9QCq8qSMrkCXVXmLCLAJmkC14Crcth1ru1TaRDQZuiiLvwND58ATcIO6TVYUzYasHbjF50nMHdfhAdQ11nIgJAgpAnWalhGhJuAqdk7G6+VqKJWchKU6RWcLglhK13rKkE3/EThUhbn+zpc6VeskS/9o0ahSGc3Y1HhJq9vNOjrkFiFrvQL7OCkkl0i8WyRh1YAffiMnpbWR3Wnv9eew1aBuc6iVEJ+0xtjQ+pnzL5Rr1CHN8fZ1Zjz93TcVDAyZ2omf0HzZ3AfY2skGqTTiA6Hl+cgul2G+lZ5q8+2Ce/amTbQ4zVKVK4w+J5550DY58DorJ2lAj9QSdRs048jo46IRPp+RWvsWIqVwmiDgX82IbxxhVmVpyjHkfR1b5Ryi3Mj4AMgESUEe3DsmZ6cqwYwAjji/PrMu18cEFZsp/0di8iHKkaplIgGi+x+AjMFCSQZr15ZNY7EKQyH0mYITkU3S++jHEHGt/B3E0K+j93iPTsTs/RpnJ/oZekZ4pny36XxYeT5nioOMdLdi+p/TBKnhCMJYc+2REEyv0yAR8AHgVgRbmi/Q6siPLv20lZwgpt0pRkl4jMDAQkEW91TUJZhy9MOlDmQz2uVoArEpe0Vje18VuHsUTYsLUcJSNgJOK8ZQCfp1lplnlN76xq8W3xjGcIt2xaklT0lefBUukC564zFUqA3I31QrWI0oZPtkXiMqYm2L7YtEiZLgC112vy7Dr6JNH+76m+lzLWYT21Z57OqMpmk3IFfZMlDES5Ixf6wLzClz4mGbXwrFUKF8x56HqHn8rtCwKOm6qrnMnuvSYBVnTedUOS+FSoKNDNdXdRZSfQvitwFcN23yDXAkOB5Ra031SHRZBnzsU+c4F7IdUKo3qzbPjdcaxOLAhLYi6mCC8041Pv6w/oa1r1+pnoCBotdlW0VWaIaqyScn1W4a82AaaDfBIb3VwU2asGcw5cvXsx4RlXYtJSoynh5KcDB9sAiL018SuFscsfZ7x7RmU+P/RJA2tbyNSt5AIV5nvLrGfEkdetV0sd5K8jRimJtWkHfVlDWgHMTlgksyEJ6X/B7BWDXdtJrYgEex1SMRlhELhrrdc1s95xgkdgbvFxGHtQPaH/n88s2kC9J/6P8RlRolbwITCtN2kAJVUHfE8Aj7I5QWW/fGncP7+m8m7LshJC165iBJlkC/BMLFZBsv6SeXWLZ0tHneaPv9tzCNo1726v6RwlhZxauk7X0NHZNeH9XO5wxet95NAGfU2BLrwn4effe3XH3/oNxNMEx/27P8duxsuzglX2f3jfz8aQ8rUrzjXyglJ5XdmGOdULLY1Uh5D04ZwDF/J5mGaqv9EwxSoE27qXCU1OUZXWPgIsItlCg0V5My5RozDASc7+tRhag4/MpSnFfABbyG/hoxqeFycbf7R3nfZZYitYw9zLWdmCrWoxS9V4xhRMx9cuirRIBH49jwZb6MwuWsdf+VEIIiK5ewmhQ9ExXH0L3GF/GNdj/mimjNS1YGIaGQLEvkhDeXJ6M0+Pn4/njT1mtsQcdj7SPobSbOkIDLOX6moCZPogohAo5MUlEVDchEXH+QZU2tqzYx+F8fXysRUR1VEh5sleoKw7coMStKaPenjxI+PY8ABRKVfJHCU0omB1cZ9XJQae/URL5UTV7e6O34VRUsVRDmhC62d89iQ5kPCZAPG5dqzP8zmha0y08J83lYwV+4gdfKvhVAJgZiW1EbXbPEhI8tJdLqE56IZTEgGRo9o0D4DrVtfKdHEeG1Lei2GpaUbz2pPA8RGNKMtJKVNFMle3jXOpYm+SsDQgHYC0eIvQwSHmRqQZJ/F4DG1UaZexWsxjNIJlfpfhpNt0YSq7Vv9L+rkhky7EkIJ4Vo1Tm1gkc7yGEmkQoaD0Vk0oor5UMCWqaMBWxdDJmWjTvC8rGWsNHV8+XerAMVqhhWugdCYEDkfbWVZiF9yl/HPS9Dq9UC41iSeWiARXv2QCnAYUS2fSRkegUZed33UhvagyJGl+AExxUXW8oLJ35IzpakvKuM89F4AlrHYWrdWWujkeUwiRAQutuhquHUu26EkWVoK8VXJ69kv8EGA3+2E8EGiRP6tFLkFVaj2joSt5RE3TPkNYmFQTZpAS9pf6qOhYk0lRUCynI4EcEQYFzZeUbOOe+Z6U5IIj7ej3iokGgKkBITlelONVUnlWry6puxsl0tIopJL6HKgCzxtxj+4IM9rhKxZ9WLo0a27kUOa39a0LRZF3PMeyCqr/CQHBleKkQ6j4ye657B4dZ59nkQzYkPWyl+TSoriPVPomKcCsfrI/uT8PJXVVrEGobBnV+qV5yDhSYl7Ie0ol7yVyY5TrY+7yfbair++1Drapb7UFpI3XwiYrm0GntUY0lAA33SA4F1Sul5yZn3GudcwUM6hv6eTyHdSLGe1UevmI1XENtZe2UbGZk1dsbVb+pRLZ93qHqFdBo9VR9a5k72cRYNiVtALWJAmXV7nExLhSUV5THQiawE6oa6gqMAaj6Fz7PiUuUvhM0twovv5V5cwWeKvIwWSfpyRcwWPoaKpYXHttUoJBqtlgUSZKX/iroxbsKwAg4HQT6HLH+XHc/s9RGB4MIyKXHrqMFNEMN1cml5UKvTRW/Tgqb8fTp0zdAJO3FW/uy+diY0u26FwQQpXebZ+g4wSI+b/hHCc+k7SIbXRTDLb9//Wfnaq6BQ/uSMgRcBWqyr2rjlXtRNQooqrHsiQKVpjXiK7E1pi72/bneWZFKdax7tDFTqXsWrPIorMYarfw1IWyCbHBySahmINDZt+mR58Y8zgk2moHIJgDsN/u/VIZCI5Q/lu+y6NLVtfsJsd/4FfaG/OMNfgUQzdXD5ey7otqKbqtOiukEbljMpYmTCgqJPTuHsrER+4KqpQomESHROWdQeUDrUnMNDjsB5fd7r03IC0R33xRQ8fdtT+RT8sdKwHdmL29nufb58XcBfs4Oz7eD55WIxtY2dnRSc6nz40psRVGc+LIW64SQ9+DMIFZzfHw03n33XcUEjdPrK5ocAhAAKnf9BFAx0uHOoajbVIFZgzW451YvP7O+r2JXzc+99tg7Wg7EHLNdF+VUKvjHs1e+4jL4Rh5mGXBr/9eEEFte9VidD6YNoN6bPlgXGUhyTb0txdTxoteHfaF57rDyZHfsV5QrJLZy7OQKvEYIhbEyE8yATt0fjalaEPpCCeG4OR+Xpy/H008/Hlenx4MZhIydGFsbY3sXpVD1l+vP5RWJ4aJEJAoGRoGgJgGCONg6fPQceobeZTbzk6fP1ENIMOQAI0O1lT27T+rtL6kx3jmMSAAqUu4loXzLz1w1XB5aZdT5TAzcn/pqz0ZRVQW/MUamkhrpbXWsM7NKryKgnE3fUS1rkKNkMfRKJzAgTmdCQ1RVSO9NnTnX4MZn92m0D4YNKSVF6AVBXIsCNthrFbOSxDK6CaK5Ds1sCnLDNXC4SmXptYleF/EUqjgYDA63kJwIRzTYtNQ0CY4reXJyUqwigXUSzedwHSqj4/iQPY/qrFTdmgCs5NcdUFk+11VKD75Grp8gnecGFY974f17zR010BldVSSVcmMkpyuRTxBgVTUHeLq29MWw/q3ekcBp4OzuzoAmIuoffXe3UY6iodzO9enTZ3oOrB0J1TroK8WLeyl/3Ki3Kw8kARgu+lBI5uiNk9Q1PToJXqA1VpiitJMGjEKEEqzwPe6NflOuo1SaIlBa2/Nz9X5xPRhSzTSSsa6q30I9dNUjfTsdu5L+iM6RawLSpL8UTiWmJNkBi7yfLYbQZKaUat6jQbWezRzVYmptjeVEXQMuEYy60mvxJu3n0lrTa0YQIgouRn9rU0CS1O2oNGfuJHuoz7UVUM1iSsDmnpAkmxrEe0v2rLQQJUShVvL5HbRdNHLScHd3VQ1pAE3QXeSvAUADLAdlVO0s8tLP578LXjWQMtXaSSSBP0H0VOBN1Y/3V2+PRgE44GDtRVkVeMN8qNVA+SiPyvln7mBRmiZtrKcDI9PY133LVWOWTUiVSglAgCcFNMOCGzjh9kKoMpJ+oQaz6p1MTxPPS85PVTJLkvNz3gsKnyhMqT6r97aKc+l5431E3VQ/rnuAFACExld7VTslh60A0Im4ri9OXecto160LmEqdJ7nBAAy/F1rrJEtnslXCrKCvbRIFMSpqJgceNBrXsPnVRiqVZcCdLXDPqKmQCpgjXoje9zzRj2LS2IWMGOyFj2XPdsNJNkvFeICCKtP5PxwD6JLy78yy+/W2N0zO6EVtLl358xEn53+mVT/+jaJnmQodHqLJZyExH3EXfjdirN1jcy8sM1Q0qfh0EcBjKFtwRRwBbJ9rVxzK47cf8G/Bl5NWpwoey80WO7r+T73j49q0mnhnmElwvSZ1VerB1M+DhDbgKsAolAgS6UvVVTX0JFH7ccPkECv87r3sWAC+4g1Vr8bzwrhEAnAbOucFAQr9RX6cmn8UrmM7+b9KtahahMtH28BgrX91TNYx1Kt6jW5aJVFlaP4/z5jHhjXC0MD0LAiK40deg4MJCxq5a3k4y85+1rbPE/53Qi76QGjmK8vqpDQwj3CyAU49zAXwLUIj5U4xShIMaDBP2vbHtMyKZoMugfO9oHKMWeTa5O4HwBYhAIbk7EHSqNuJam2iatVghdfXEq7bicjn2o/SEhLI+R3oHM29uM8cs+mDxs49TNxHO8qq4WoRAnf2lasA32TQoZm6Oq5mmbJXiI+oL9OBYHEZ8RGVroEyLWa/NsJIXuEhMytBjdvsmkyakKxvJIgAyQFLiqOxbJ1fA6f1Qpuzyi31gSoZ7fPhuftmYQWrauwT32UWomiDFylV8daV4o5+74GuBb155nEKb51T7TO3EpdvPawSahsAeAOFOFQUnumWA/ek+et+DWshM51pjiintrEb+w5iS4qeTalF1+mQtPlheyRYqYvUiEc42Jcn7wcn3/y0bjgpglWN1whFNIvvvXGuNZgeuiUdsSl+oDY67ih/jYVcFJWhwYhRIbesBspQb189XqW1VspXGiOHkosapEqMabtqAk3yGEdiRvbcXwgF6GxpoLuel4Cuszn6+HRQkQIoEHaogTVwMuVC6Gx+y5pFz2reqP8b7P7BI81cmtkWJUu9ep4bo8cS+Z61XDGWvln6aezgqEH57p66r7GogQu5zNawlVM08wsg91RA6WD8dlC3WXwncSVW9zNzs8IoFVByZyyJpwysHFyDRZLd1DwtRq0W1RmHtr29AggiIhERXxEc/KzZj1JxlClLYKKkxDCiApfBE/UXwJN8czqb+qbWs0IsyM1NdPBk3t5fKCpHJjqor2TKrKVrqAeWKLYvRnuA8MpcD2S+w1Xn3vGsNnBZ+RGR15E3MJOOuM0gq6VbV0lOhy7gmUoE28FAHoemcs0jeRKRa5Jw7qKWJXQNfJXLrx6RCMy43sx8lXqs/xjxwKoedmVzbV6XY1vk4TSF/R7QZ55VkJOlbB5pk9R/CXoNPrVNVKyE3l8B7hOOop0KaiCbkIvY/qpSlwXWkZ1KDOEhOSXOptG9oo9sNebEK77OEsNIwkHhPF1e1Zjg5oqwk4UP1VWPqvOSj156vNsQuHfbxLFe/NZBKxF8CfKmEoi78F1dCRPKZdNCEUFaWU9NFP2N19Ndnh2mtUZ0ZA6jqLcnGVew/MsS6EBrJKdUDyNSru3rg5QyZzYBQ7OcO4FeZSsrpQstX4RSmqlmPcU8JMBzzwIIaERkmi/K/autojE1aMzEHExxYdzzfvTt9VET/sutCTdq0bcmKJTu+Rk1G0Kroa6N5jXuGdooaBaZMKtCqUtKmDLwHXZhVA0FQS017Cz2Sxn6tgzPW1V52vgx/PobL32DWVzzHUu0lvhig4s7zlLWKvn2H0iO50vrYv8YGboRp0Oe8x113472HSPOmdQ/jFVhlIMATb5DOxpA1zOAMH8vbt33wiC1tUk/lsCQKGFtzmq+2P2Wq16mqmcFSg1kObZabYHoUbFl2qdYT2k0iVBmm338fDagonYc/67CbXYooEf3AAAIABJREFUD7omM42w+3xx/2tGBN/rNTQBwFZ1lic+RX4pNH0xPaiyxW9jb4roN6kUABA7Ut/OvU266KqPfSYKWVbPLCZBNng0fdG2q516VgE/tX+UbLsFhf8mQTTg4thgisiE3dJROqpiRsTNPi0XECpaKetrJkKZPwVmOtbKQbBBX58Hn41ShD343vejod7q2V/iFa1BeqT+X9bedVmOLEvOS+DgXqhCVXX3jJlo1D8+APXq5EOI7yCZTByb5nR1XVGF++XIPnf/IgNgS4YxE4ZgNU7myYzYsfe6+PLli/tjDQjsAQ6kjvJzfYAVtgBP0HDpa/3Y/rIk20u4a3/aS99r6zlpb9zAUnQc1pPMNRXUW/vShrWnaj9bJhXQql0BBFgHrQQJnnP2eY8+iGtp0lAV97PGRTU6+mzLGKl4VSjUH6ik0yPdMyIIFAB/tt6k3Ti1M1arf2DfHa+ld/vJ49hWYrCAAaeqcdkrrc5yX509XrVw7pGfs8+MndObF4GX+nC1DlI0WpxgjKkvOEArtAmeEP+hYlomFfdUtfXX8edXML4CdsQi1RZpf2fiuCS8HzODMr2AgEfRM9hrE0gjkeIz3ZMRDBtjRFDNGCDrOEBB35PYZW0vAlyem/b2teovIB4Rq9GlWTO+C4ZDB8tX2CwAVnwYbMOX1UWYinJb3ApuWsDBt9pzKxsv1/rlCeFvl3/71/9+effyxeUu5VQoIPcIPFQMuLncuaEUS/Nl0XuDWFREo2YHarvqQmk/Hy/v7CEgcBhiSS9h6ZBFqpuEQClokNgMtypwVlWwHDx0G0F5b+e8fJijq2pbe8CmRLnqDAbGQ9kEslUqkfU2yjfASD9WKDVFUQkeIpKxDYETNPASqdehtSooGWnqqA/uB1nmYYHiJCB9/GSIEUa8aIiDyQ/p68xJ+/0q8KAEO9LXdy6teKxZOU5rQiJWZqhCUpZPYIj4ydOnnR8G2pqK0Zusp8iBSEyrk9cKcLniVR2z4se9xKEtcDJYOcZdpJn3JhUVHVEPSEv7lu4/p6Gksouzv3dzGKGs9Rq+E8CieJh+zBpqkBIOh88HY1l6WZ0CKBm8ea6Z5mcTdQ5hBhbfVGijVeH+Thz55O57cNtrRbDG7+d3QRDtlRg9wWBKY9trep85Pvxee9dasUXgAmPbKkeTxlbIO4yVwILnxO8c8++mQlk637vLN19/ExS8ClWlHYRCuOqHIkOpEL1/dwR+7EfPlwFlPmNVGudp8b0acBEqq6gif6VMto/T+z6AlyXcGEWetdUeaVgYqvRNjl6axCvN2W/bl7AkU+GCqIFOOMIqUGT3V/lAhKeV3DbA66yaIPD8qs4XcOFBFdS4L1kJCcwDvrQihGMxAMRrCUicK4R8Nu/XqMcRzgErtsP7sYul1RQAICEs5bHOxsCZ6yT5+RY2wdRxG6yVymsSWRGUD6vQFfHle8+JqZUJEzxeT3UK9caAKxVoMSH8JIFYINpxA6jzVVGUZ/bdt9/FYaY/LfPmOmbkTInRzrI3IiQzcSoDz1DwT+dHUS0rWwaS6bF+/CjBa4VoCpxwTqTfJIka6MD7Odeg2jzvJI2jCiW4/EAPXHvK0i8+Z89YHNYWKfYmt/xvRDFonmjfizY6zzL9IW8uvz9/HpEYKmRNdBrMuZZWRpJwAtplXmfpQYfd3DBh1kmA0AQ+AOFo2iLVx/1KpT4F2NlbSMiPOqRqrnRBz4SVeZNZfB3PON8HELpZcDzH0Ma4/9CL712+//5PTZIRE4MSTg/M5TZ79p/++Z+zt5FzZy8nuByIxv2nb9gzsuQiIOBo6bn/gxrcxNR1MlH9ZJ7qQLoAvDvzAc/Wr8iaNakoBdBkmeTVMU4wJhBr0SZ6lqXbc93fPvv2oDhHrfZt5et5DXvKfsDXYNfZS/ibxA7PnlWNkXEVf/yefezv8j3n+wt4yciF7Q2T9fhExfLWc8r6JjG4vU0SnspvKr6NP5JQDlhmX573X6h9spEGepWSdx0pxVo2SWjSSczy7NtnR6XcXsbMpRxFXtAtQN8AuSNumm1Oopb90GfOH563F16fXHtmos6+5HNU7g5DZKCAbBQANO4/gXpR2MaROxvYqVSS46vbSwh2pLAdq6ZgieBRA/v1QS7ucg/yPaxB/92+3uzT0UQVetF/xh6sas+zzAy8jKhhrBbaCO0nlhUj8MpekuWGP0DshJ85ti3aDwPwIwT08jozknPHHoNdh5/Ms8QXr9pt4UUgQtujLWUdoj78iZDUVfjRewrlcsKOrLPz8srSeZyzRZtKc4P6PGwvdjgxRwAZYvBSd43NsbfZS8S2A/HCOEKJ/4Z7fRm2E5VsqpP129dh9RZJ+A6FoPg8/Emos18xP/dt2DVUc7FnVEWpmAOew2QkBm8LUEV9UsF+3FmrsaXYrcUKTgr4pEVjSqLEOHx3AMQxP1S8tjDTdemYDqYZkNxnJuVi0oxqS+LXns3E9TCamMfLLOmND7Nqy32EeXLv5ihofVlC+PHN5e0fv1z+7a///fL2lBDSR/XgQas69A1SHbxWCdvPliAwJ6v/5d84Ry4myouUozEsNOpjzODULjiL7PjohkEYnzzNpmnS1fEEHtjGDueB3FXo04ExFqN9dg1sWXiMEofIXpMmcEVJVU6zlJwgeX2NfA+fjeFPkGM1CeUx0I8hlTw4vhNKgJRPK0By6bkvNggG3BlBirmo4JWDd0j+1lg41PJApR1Wvv8WuS/NSuNXYRV6aR7lO23GjVNebxmG9EhON/rjkPvO3J0plS3YtPpRil57mmoIrwnAuGWtXhLsnCqgoiE5UasEiDibQPSlBkjZQ6uuNHGvAIbzII95g3mlf2LiRzlNMr+EKWpsGST75KBJMY+sss6di8dzEmVrItX+GoNk5YA1ojVQrUwcey9I40khdzLB5+DOHs0khY8ezahXzTH3v6GrBik8PxNvjL7UJRMIjKKjWA6HOgdoD5ZBqcgwTrMofeXjrwFW5Y8jbPSufSRce+m1BVMUp7AiEuGYifDE2I5qYlCTPc6YiOckvm22dl9LlwlAQr9SBkcDFFyDA+8zz2nnLKAEvWxTb7SK1+BnwcxENzjXBCjKNNfRFInOes95BzQg8VrPodW9VDlHc3UgdtDfVbZJqHB4dVDXJJBrtZIofSPo5WnmZgz8AtX2URY1932cadbXYDYzRVfZtAIYm/LiReXrM6x64idL+njNYJPvYH1Dm1yvmXRx1VzTQ7hmd+7RfX9Gp7HhgBgkTTyLVgYbdCWB2546Hc38zzql0uRsyDcI4Xp0hFbXsBlBdV++CqqMPUuClASoI2MIpPAPDQJ6hgUweC9gGMFBK8WlzJX2tqb7VTekqNfhdx+VfoW6IpXmKn4SFCR4YB4jQfi3z44KYwN2hFDY5+2VOydcoe1QdT1GhTQ4tCeRPRmq7xS0HT3i2BaBkc+r6/bOqj6YNRo6XVCzz4fvUYDtmBaxoD3CNBsJxe9IoeV3eMYBQdbDxXW2MtEKj0mYQT/PuGq+HRlwBjKsiLFnuBYqB+wFwRWT3gJUHb8SP55gsRS02pb2o5mwaIOtDirYxu/Gtm4sjolp2BCu0eiHBuEHTVvl0ZMKJHvB++yatved7+f3ne1r1RS7EKAolY32rbOnuK4ZoKxrxIky8qBCO/mOzWcUKLqOJFFBHUXK9nZhPxWx8twd/fm7TtfSPcl55Ds4IwV7GVfAmI8KkNly4+dxHQVJq+DNX+7bKpx+ToDn6Nse2GU8pq2IL9tg7tDhNrqFz/Oc572z6+kzRn1dZeYJfPEZ9tVKha4/XyVqTAc+h7iFOCnBc2YQEju2T6uJUWOn3l8TlMYfbX1S4fs4sxkgzwgjlMErToLPILkQUE2FJkJUrWRhO9Mqcv9+kpiMmtjMwFYPW/krMFqAg+KJSaaxg6BJ/XvBK+OPnIv5hj6jm1TE3IPZY7nv2mLjVRPiPo+2tNTXlcEldZW9xX0mvh6dms/SVgjGeJ55D76I5CYA3nr51AOozbqCQNkDY43J4jPW6mD3Vhex9XwuLT0ABXkGnKXpaAhklAZ8BZbUd9Dfeo9R1F0/b1p2NkMw90kFdj28itqpqirAx75LMWYFBO4TgJ/rrc+d0NIUYXldRhOvqcjqTNXff3/eIkVmq5d5knEngLincX/YQvVEsAcZ1XESxjO+jALxm7dfWCF8/+ry6o9fLn/71yWEtx8uD26KwmbANvNsaJJNHyE87pb6nT9zOwqNrE1QSYYXl7tMUvguSqNsLjaGQhNRv9scDxbi+z/9KYaVgZQOdVdWuepgPcg60/Y51SiXPbL5e+sfSTLz+PGhlndQAievzyKzCTDe0P9SZYtEdKlyKTPzQIMsNVjQaKXqsuqIiLnUCa5EsYQa31YIVf7kEBiwXlVGr82/CNHAD+a6QnM6dMWXhE3SVgdyNtJsAD6Tg2sFTgN+NupsKjaJh0sKjcGQdFVel8bB94notIo9taVT/6VJXr6fzTx0I0Hmkq0gUEus2udX6maoIHNinweVPbilxxaZ7e+5RmeDaLUz/YHpV2oyyzqC9PLvBD5U/Yb0ajDTbP+ug13Z/zHSG4YtmMB2M/G0IiAd2GdxIPw77NyYzcB8F9/P2agTamDE3rdaxr9joKZK6ncbhNVAdTZVhpGOdisilCrphAAMuujBZA+qPEsgY4VO+ijX3X2PIYTy8Sj0xSCiC5TZjjwD5/vFsM2pG0yYJJxRcdA1qpo4SgybFKoYuAWlnJUghfDfHSY8I8cah1oHRXhOSScawQppYFPn/OMPUMkqeylnLQ0kM+2GyDmSwmSXfaVzSD/hKouhcyyRxMbxudiyIHKjhfL8BVhaUWkPsMOde3/0RPd8pz91QYCgC9/P+jYgaJ8GzyW9vaeqbRJCewVXFeC82cuY4FhluFVqrDglgHrX3lV7CD0DvIf7Z624hlQeH5deAzrtWUq/KzPrVvXsAPOqSV6V9qo4mUB/wE+AobUcSNVTzZbPI1nmc0i+rJwWLKriJbQhAoGyPqzQPNj4l/dHI782puBOh6nHfh09563MSlWqal8ZFAElby/ZUx3G3JluILf4NaoyqSzPNodafbATHLZeQRNbCwQmz0GJ4h65lw0YF+w7j5Dwe7KuUxe0EpRLgHYVxexr4Bx69fry7LvjXv38Ivaldhv0subnPqzQ907Vtwajrba12tN+7CNIjez+dURS7NiCOMXZmig9Kfh2qLl2Lx3JQvz9Eh9UJN90dl8qcQn+qpCsjTPZYQ/HbqyH3/XldZkD6Z2djcPvmGjKFIAiF6G0JXLxM6eZpSQmVmsLyrbvqnRwguXabkw04GP63NFZiDJuhWn0UREdy/nq6JPYNef+LqF3j3qPAj0Oig8D6jSsWiCwdQ3F20YF3v4hOORZk0xiU9jX0n+NEwz4D18/6rABZ3zkgwdHVQr/Vb/Ziqi+0P+e70MwMQBkqiaNrWT38Pv2UkrP6zzXsreMPaV5CnaF8XFSmhbkd/RLBV6cV9qEsOBfK5dtodgMwAEHBxV8FPXO7n0bO6PeAr+fsVOOkLlcsq5VpW3f8LV3+F76+VW27PMklqkvOMCWAWNNTAu8FVihh68ig1anAnRNtTzAzvr7FLAJcyJVVZWJJxw1FVZ+LnBwqEvXUMc+8LtNdqoRQYLb9rAycfQDif/GyGgoR+WqswmzHhEparKpwJmAk8r/9YdldynAd4DrPPt7N0kCsdHsWxmAAhTshfTLvl2FkRhAAGoVxCSxszexJe8QzevZzXzNFQ24Nv2ydjPXMiE0C0GJsVfU4H9H8+Lrb8JixB+zttg/Pstnkb7ZgeWeuQDze37siT7rAvZcp/3hiQtXleV1wSp7KrNPxrziei30fFmF8P8jIWyVjj5AEsI7+RuVUealPHxUFHrqkCaEzWi7gSKKIVf8cufy9x9/zEw+e4TSwDtD/6c//TlBMaVaDirfnUb90Zu4MQytlEYWV2eUNsLRa9xoQdbGzbaJNeh8mtybzYM0s7FICHm4bLRce8Qa2vP4w99/KALy6GESigQsKUM3YSTIDZ83aF8VEP/2ww+hzhjY8cAScFHdIAGl3P3HHxEVgWrjZsM4sVF1bEcXiCIJTZlOxNQi80FlN1wYxxI0aU6m8/FeHP0LGDFelw4XJGn9JTwPHSoHCqMnR1vkymfL95AkxIhtwxoMWB53vf//SAgNvEmYRT6k5TlyoEarFWLK+kU3mzzy2rffPktw2N7A9oWGyroqZCgNQQWr2KqTTND4kIb9DoEHveH5VeDoThIOnrU0lwS624+OGGiQULSqKE97YxNoA0icqF8+0xotHOyoY6NYxlCsko1yr4F1eiofMMi7qHr6o1539hwJGZ+V5z5UzkA8Z2nBIe9PVSxVjQbhJIZWsJz7xF5Osj1Qhs89/q5yze8ZgLE+PDsMvcm8ayTabQLQhLP0Yl+LowABHH3qCDpWTUiVfb0VSdjpr6EyPmeWZG5BlolOjOwa6z9PCL0XKTmeGcU9DMx0RAZ5git8Lvch/QRhjASfS+JMFJxTqWKo6Cprg61IZWy2NPe8GasNHK7V81TaMhe0ASlngp+FeuPaRVRmkt7vmnRpb1J9ZG+OYlaa2VWsAxvqeZD2y71yf5HIFsCaGELW/iRcJFhkQqm4RMCpCW7wmtcRNBg61gR1WIf7ETcZaLPxDtB6eAbY4TIFhmhvBJHm8qwQ7fmyGm4Fi8+RNVLbhS2uomOqoCqKnnp5BX88P4vDj6TXCl2IaqgNDwQIZXBqiAI5VvmkYRsI8m9sjj1tgo+eHysDqVZtjlX240SWWNMm0LRVtM+maH6HSCVQIelf/w/v5fXY9xOAZ0BDRSnrfgIMuNbS0a+COAWs6rNNAFkn55rpa1zD2MdUs9umwHvZz6yZtlPwj+9T0EQ6bvpuJyZnXyTP2IQwlb7bj2VorOIZoGlzcVkXgsyc3cePA4axFoJX8eOPUClmhE9nxyWBPtHmDNDChGEv7j4yIog2mfQuNaGQDmivYaohayH4dFZifVQBEypW9xP0E/imX2q0RYGDc3+/wWb29bu3R5WBM0c7RRQbAQJed3ZdqLOONYEdZjvB9gzrHhv2kHafR6HCsp76CFtT/j0JoaqyaT0aeJQEgR6+FB+u4mwmB3x+QQlaieh3K8B2+Ivb24BxjCgwiG+y04pU2G+Xu6nqcd8Fj3m26+dbImYV1xiCSjLP1eqRdF7XXIVVE9mO36GSh6gMKvlrH3mEwuu0MT5WTbOVpvok/hIPC1Tpj4hfwo5YexNnHN/C/bMe/rVS3J5MqqZVyWc/aIvqSxyFUkDPSm8EH88xyZT3D0XZsdQijPOoyp9cM88F+8BnK4rE53Dm+Wz2i+1OFI4iqvKxQLT+iHuUbUCMp0gLa5d1Sb99K6/nSmXyiQf3jxYfY3JiwLKuiL0791UhQBPDxAEbZ5Q1OmZAV5vD5yqNttdBi0HFFEOXnfIx90SrmcJ1ATh2rs4JYYXepga79bXIgN8p2Hqa57qYkmdq/hOWwtgUPL+0GAGeDGAilsM3J+b8oh5CKKMvfl2F8I/L3VQIO5i7qqxhXIcu+hFhl9tucB8EGWOpfqONlsWeA5CB9A6nv9xJMsjfjx8IcEuZKEJNRv11HDCbiQfQZFSa5yopa0g3+LmzjDoCB0dTcLn4cRgrj2ucdOiio6009CDojNxEMbqvXiUpxPhzqOTr8/tm3QY+KYdzICaeo6S7Qir2J4VWMmNOMMXfI9g4ISdBHbYBivUNrtkGMFiwnG0PX4LBRw8Pzn0O24bGYjygUHIY+FMaWGcbsdbOnPJwODvPvpgEjwT0qw6mQmMvy8kY1VkXCdJQ5h5OEu0GhN4bQUOcPciY6penPgCTrCJdRfMjOz1KS34WgRu/Z2NDElR0hAH7LIdd+tooEVnnE71ArjvOJYZtRkjKnpU0/svvesit5mi42DM1+ieZ9JNYCtfDGjKf82zMOTuej6jpQa1cFVC6hX2M6ddJdaLoaIK+Q32K0QylLVhZlYKio81ZmNgE93rQDGZEuD8Mk4ktnxU65ILBPLM1+8dpZShs+83Oc5H430EJ13if6vf2nVXMoGFzQgZ+BvlV2+pnKzve723fsHvR5JY1L6WilFfngEoHzl6MLHmTx1AMBwZVlQ1xJs5S1Rn5yzUTCBscqLZp4sPrR0K4Xmj2q4OArcKdg9sgpgNlPk86eE16C/bEimirdiDQpdgFKBu6rNQ/QRK/G4RywU2S6onPxIkh2qTK6JRhDzSWXq6T9H2qIeuH5EPSOza6q8FKVYRLUQzwNrQ+9MaTYJH37+tJXDb30GDoCDwntmPVx4qYYNvPP/+U+zPJMKmMaMwUQAPynCixJoQFR0r9LwLfKk/22EkgLbb4Y885n+McO6upvD9J3WmeqUGo9EsZEthiPi8AzehIhxDRgu4kzTWePY/OxbU/bCBrGDZhEQBSloVz7OsJPnhNTcQ7p0O/Ik3cqpLIc2my7Uds1aaqyOxf1jk92b8/n/BBFTz5fNF/rtskuqBckW7OAec1lOslqBFHmajUmmSrJJs5d1XrrC+pJ9G2aCNtO9FucL3pLduzcFyGSH+AlreI2zQp1uYcNjMU9tKFFWyx+pv3D52PsBKsJ/trj5EH1TLwDJiYWnEX8Ijt2vNuEN5z4z4SMLL6wH0KsAosA/acz9UM085tCzyydFotLssGv88zhPKYsROIoyzxy1kYwGvl2fNrH31ovw8fZg8TZPNZUfZW8OoYvt3WllA2T9fCs0kgu9lptuIArLPP+KNITCor96saHZ+/vkb27hFkR3CkQLsgD+9FO4G4suqXBYk93znLqG4H2CVxr726e9ORYsYvxoMOOmcEWvf6KNnD6CsuV4EeEu/sdeit95o8F4im97MD6D1LJhuAwrAYYodGJW7L1HXsRCix0+qo8E0p0Od+T+77oCKfEsCC0LVzPif9Av8O24oEZbE9a25F6lq5LVU4QE2q+7WVmSn+tHEs782aRt9j1a0NVOcsyK7j9wGU9blnpU3vW1q5IMzn4jeCsdyXSaZxc4VVKB6UwfBplbZVxtpkbDdgWQVuuqcebq+U4m7seh1nwbPfzNklbFJxue/YrkeNF1JNPLUVFWxBlbx+IHN8w6jrNfL+0O/X/8nzDSiWXv0yKc6MknMyWL91pWQr/OZz/rKEcCqjn1NGK69P2fXD5XKXOYP3LxdEZe62PygVG250lbiKymw2oTNQWDYriEmUnqfJtIFJVR1ZIKmaFRcg2USEAbl2sm42HJuzIix6ygQVqjHNmKn4yOdxfUkuT6o+PKD0h8zhiNizwFRGCK67yYo6WRY36BYhJaFSBjj3suCYhyndrMnhxiwcNLubVCM1Wk2AmsikCrVkiwfbuSc14Gf5aR1aAp8INjB7sVWnUGDfoHRY5cMkTwkocIJvEwBKPYia4tu3QUS9BymsZ0qg/OMYt6lXGTTqyI7k7pBvrvNiMx9VmVVnMW/unyBUJ2n/9IgRxE7ZitdS7UTEYVWrcszXNO76neb0+GwNzPk3Buq3336NEePQ0xjMnuJgRjxkcufm3J2rVbRLJD0KZHMaopgG36qYEZQnjhsViDUWMT1XzyKUswoKzpCE0IS0FfaTEhsqbBs0a4LAvuQe2L/uuVA6J35zpuApCMOzc+8ESVtAZiAXBO31q8t3330fZJxnkOr5SdWKM8kfx59oaHYoG4xaxT56Rq/BdALN02wkUUyvhadq4uHeCHo+Ol/7X98E8EnFZxUEnUzorFFta78CZ5j9D6jjzEICBO6PQE4KaSpeS+z5PRyzz+vcdxxRo8yfbC9yVOMmfJSN5TnfdaX/74SsZ6bRAkH3k0FeaWic4QbI9hayZjgHEtFSGTs7kQCJa+UP18T9GRBiM7hPPlPKCq+VLtyA3IDUBFmKYoKGjfKIs5mojIkTyCd2JwIaL17GpiTB2J5nHRLgn2am+qwKPjQgSaIrbWeCAFZcdGzQi3HcshVS4Uh/271UN5gT9vcf/ha7dyhVr6opEBb7sv2TIHTgCv/7HBiVBQC1tJWdMFNuLwl4Vc6j96cBtD1yBdsIlGNvx4ypk67aMxfMekuBtBqKIFYC41Vvea4Rg1lAFztiALf5usfZEdAKTay23nOM0EIrK3cu37DXv/rq2OeOgNHXsAciqvL77/HLApTOFAvda88SHxS/8vhRPt+zk/0PjX9+LOdGe7okhuvgGv/2t79lD7Nvo4JIZWdMG6lmCYAG/HJOA8is2m1AmfEOVKoijLYRLes9VJo9yYWiMnu/fsOEG/vVPsV3RxXy+z993yBtoKdJI/8WdM04gT0/bC7PlPXIeRx9l4CQqnX87utXmcGc5BgaOTNZCVYz+/F9VAXjJ28rlCaYw9ryO9rws7/V5gUwoLKYeWBNm6vnUHNg364gDGebuI5nLlDSMUtUo1qBFxjk+9LugsbDV08q7hQxO4SpHoXhlHaP2Thtt4la1neKtO49vkdQF3vPe5qMlIKZCveGhLMu2A7OYkaQMMeOyu4AR/uD2ZcG/Lnn0R3LlHoUv9j9ehXKUaUxvcr37seepKq+Ss+REM7nh1p69+7x3Bsb1FbYBxbbsJYgBqBHmPBRQRRiRqtIXB6JXcCBCNoUWEhRY20/3FuVPBtTpF/8RMdVlCRAPuOV7t5NbKkN4fk4eoP9IyU1n4XdTdXw2oYkaJlRCAA/aC+ElQd4UGCIa8Mek/w5isS+SGJuk7omwyS3qE6Xlp4etrt3AkLwbz6byjK2QhV5WTg5j9GqoF+wlTJe4/6wV8Ss3B/VX9eQn3PG2NfcN1T/P/35z4mfaY3o3EkEoCpOiRgYcdcvzBFNH+/9ilyOGVD/Ri9629S4dmwY+7MCZYrKFKQOu3C96oJLZ5BftoTJrvsJO5BY+ePH2GBisILZzIz8+mi14hzawnXQbDMnuX4m9OEXwWU0AAAgAElEQVSB4+6j5Debsxra75dWCN+/en758W//evlAM/Sd28uDVPXI5jlEKPR9vNx/9NXlwSPmrDTR4TDEsZOQLCutFerfID1371xerwEXw1jUvapXCJiyiR5DwUBlNEpxrTzaaJ0MG/nnICXXXhQNZQ1QJW6PADeBfA1HgtnTyIKqqZEUTU0yakcdIlmnUIqWTjnB0sNugEM9Kb2JU3dc9YgHkHtbQ3i+c44qKNgohOcKQNCUoeIqnCUImZHsvRel19Br+EN3oWq5wF7KU5JQBw+DYE398cwndn0xRDiViG9sZti1SjrhgCF5fKbXwjNXCe5zJJl70uDzPSof5WAMWU1jbirNrdAca5JB3qXdXitt7a07qLfrb7LHKUndhnhn3UavK+J/pU9wyKDwlr7RYfGgQI/WKJ+kan1p7+khnKx96FWn+WgaU2l/PisR5AhHLNi1iimifUaajoA4Qh/QJVqljTNLINJ+Wc6QM4xSq5/oQCu3azYOfakN11K+EgQfEtqtDChpTIIgEBO6yxyS/QjsQZ5d1ji9ZLy/3yW6eL7WKPtGlbezcwQieA+9XqHKjlZ7FaNpf1ADnNIY2Xv2lqma2vEJIHfXkSvZ91bjF0zgPLi29j1X3ZYESYXWA2CYhDXXWLS4VQIrK9JHSi0randSWe9A7iSkDWp0DFy7eyLUWsaSMEw7tJmOYlB0K7MasyYVgjmfF66nrIXO3OtZ7bobAAreiI76Wh1XUXfeY3BlQMtnRUJ8oxICzEDNX1LmXC9sktUgnkf3Z4MV9nCUzVa1095dqyZF99mLBmH82ypnA4GNFMHBoqwbcZj2DfJ5BA5WWHh+BG6l3nSOm4Et6DL270xb770XZFKuuwkvwUTVlU2yVJZmHblHpb09Nzb40/duNUmQKUDGAEnP/qHwmFEb7W8UoFE5UvsUsGK9lwqQ2GOnYImIM37RoE/wMOyUd52RFpBufdU804q2FZlWer7VGHujKuTE2nMP0oDPVWv/t0rF/Luqf1WNbSLV72Atjh62FiA/GYYdxU8AOHqn7bkdw0N7ZxXVAEqFbUGPa8W0tkK7677zc85VPmmyB6g3v8i/Dxr/qM72VbNPOTdN7JhD17EHAUjXTnH07p3GPejDBJFYG9ZJe8fPf/7ll9gDg0ppuQnK797JXknVbknwWZylvu3acyk1TRZGKzYFExIrnCr7XAufHeCJGXWbXwZIJj2tyWCHrPsZAUs/tG82icBXXx2tLfyc3+H+6iM7X7BUxIL9xiKCSrFXD0pFDhgzFgHrkGRufiZ7fNR4Yw7iE/aryW8izDEO7OtWfTeB76iuJobajQJo2nUHf3Mv9Jnb1121XdtwQtG9z8zeVZQnbqi4EtdxBf1aOYwtXk07VTLVTtNPVrApIogrBPAZPD/9iElUA/2OXktP5dSaVThv0s//13sJQLvkRTXL+LepVKtJ0BnGE3QbUM/z4XsciyOwG3s50TmupywxElCorRUgO2jxuwZHEXHNVrDw97wvTKV9l4nm1e+ux3ktUCm0TFiMvQvdsz6XtoAyCPjMxt/XZF8b3phlM2t3bYLqGS3xtjmC1VCegeeWmJFzo1BiYtvpPNjb7/My9+BpWBHkmXdfYKMrGqWo2SGsiMjMuRK7kSo5v2GJXePkJKCKw6XXuII3aW+bbTBnyBmjj/XRowBMsZ/4zi9KCD+8vrx79dvl57//2+Ujwc6d28u9nMkFme/eXF6DdDx+enn46OnlvbLI4/uH8zyl0QofNSGMw7m5e/n9BYMtmVn05lCafMPoCRB55949oKetsslVAJXGxkYf6sUCpXy+A0BD8EqpGCebeNnIIJsEviR/ZNkReghqX6lsKyjnRAwDcCzoBmM6j8XEE2TMwZU6Gh48mwAuemhNH2+DrjgknJ9ljtZUwaTPcBs21VsGTtOzgiEn2qQBuI5BAYEzL/w4VCiarRooSq9BOpKyJXUm56CwPItzNcNKYqg3S7KjzOmIg6Fl/M6vv/16BHLhZo8KEBrH6CRSeI5EZVTDGN815yfpH4dedDHl91GMNJwcSBJZqxvHmh4e7ei+POiaBKlnJbkkL6cEPNXV9SFAIeDv4eCXnCeQAiU69abp8EgWNNppbA86u1leNouvOmJQ36rQbZKjUKzZE5H6b0CdPo1QFqG6lmbTwKED39nHIkwmnnxxDUJpsD777FMGrAKIzDlbuTknYm2sLxUlyfAhU93A5egXXRIXVHWqqDwPkPOIn9y5c/n7Dz8c8twgvAjb8N185rlvzJ6pGMIlUNlno8lKu8IpJEGcHD3fzV7g77m6zfUERVyV/BoobvxFxnt0LycRnbMwID36ZI/kfKq02/ucFwMZqcyhAI2mybMBJeXPJ1TCJD3vmwwvqDkoIEPn3XPsHcWTDGi8ziZPgCUVdrDy0SpTezmzT0evjgy8c9KQsq4Jze+xnuyDAnbtq03D+mmGWSip9i8EhGmPhcmVPcjSvfJcXr/qmAHocxtDgyNMkL2AKYOzk1w/ONSB3Yu8t+yRB0nmosp8qvQdFY8TBcq+2dCjHFUEOv/48eWXX3+JqJl7/5O+ulOAdFC29jxQB5SV4Ggklq8ARIcbW6XnfTyDzLpkXAaVo1UnEgQPze+ZhpZUapmJ5gH8nRgPAVTWj6oNtVcqlYn1pgjWlH3RxJrXcmbSR40wTit7/PX5Zh89QOW7vaAq4+Va6eXJmJ37829VFwzl9mQbPDfaB643CShiDafRJiYrEeEYmyXrKK0OYZIHD4La46cdzRC/uv3H2eMZpqI2mqVJxnEOjhmu7ek3gbTiQvAfMGGJCPECb7MHyX7T2Nn15VjVUlzLfnM+W5DVvsCAKmMZYcO5rh///uMB1GhzFOPChvNMSYSzFzaW4fDbztdc0JuxOzt/ilhphxYeHSBylMEzcLsJWSptH29bIVwFWqC5rK8mMNwTPu23X3/N+klRTzC/ihV72N4qxU5CgZw/z3M59WIRE6Z/P8nBRokhWjYRKxWxCyJVOCNJzklU5cxs4TrYrwD52R8DmQJaqyUwAAxbGNrpqlOOImINjPP4GcBTkozN4TQB6ufB4CC5VlOgCrI+d0eVcL1WqOOP51/y2YzLevo09peERGaDIm88f5Psgx67pMsqeu0Ivc2ttIVxtv7hxELRF7iOTQrdGJrqBpTHflDpzYiw9qY6dB6bTbyaHvKB57yGXU7/fOj3G/uzlgBbtlSfV/zKogA2MEWE7LerGqjxZvbUbMq5yl2As6I1rLMJmvRv1vDas1nGovaJe7P/kGqgbBqF3MoGaYyTgsOFSmL70VPpPRTQB0antaDtMeQznhXV0/XbTVZhcD2K/2NPHK1GjhbxeS7xE4kJ1XfKz62SwvqpkqwJPq+f29Vil0KLrWJvwKnpihCLMzdWavaXJYQf31zev/zt8uMPf728f/UycwjpGATvKd0yONLl9s69y+2dm8u79+3/w3BHRAUnvYTwgJfCF793ISwlAFVhK4sGnUXFysgB2zRcCdUkgFaUzPBvqBq17F3HUBUi/pxV0drg22oDhxc0zx4gHrRJhs7TBK5GrihLaKvrr+PnQc9mkJOl52fM/eHAVfEqFQnUHjezRAPGRuNhVF6+yL2oahA77o/5iY7QOAXcoo7nZFD0TgSJ93ANjlowAE1ymLUsRSrI+KqvSfU3piFy+GmULy3nHyWEufcFzZXPv46W4PoN7q3qHbzxBWquIc+UPqhQMW4bKFvds4r6PnLQyEOX0mbvAZ+h8+L3TAQSFFwuJ/qcieA1IUzT7/pmgsas5yqUxHGy8ww+1rCynxpDACw0QJbuwv2CuJDwWR06qpKf8fOPIGlrJwIYlHO0Uq6H9cPQ3X9Q6XnuX8pEnPMowQEKcmEFSVq1qCCQPZ0RlSGxH3Xg/J0awA4vrYS/ynBxQiRpGwVxIJzs0SFdiiKI1nt/JoTp25n0fCgsNzeZwehwX8GfIKq5Z+c4tX8hyfZjGAM02z/Os3fkgj0gAC30cHyOCnK9UnAJbgnwCHjSFzLOPXs3Y1wS8NQW8McqKUuLUS3401marfat4nGqaBvAqxIWpHDUjKLLpUqzX7BTVhuDki6A9Ey5h3nvUQmRKnZSGrRCy3VH+GUV2ThL+7hjtxqE+1mi0FY02TcVZykQkaTBOYGjpzmDsfuvIhNVzGwDvT1Hub8ndZ7uj9BZAkq0LymJECqPilztPCnPbkKj6AWJCd+b8SgtIJdWObU7vofzEhYJtOEh8KlonJKzVK5GpyQQJTi4CuxUaj4tDwuIYkvXO5RgO6/1O1KhXs+yNtKE0L48gzdelw6p6uRRDVeQY5TxJIQvUHqtwvDZNxwiFQMu4g9GhfskKJ5ts7JY9L0KhOmbpSLxqFV/PhN/zLmM7di+ZY/aG8hzOCorl9tDWt9nybqUWleZfJMx2RFhGGyeauZqrk81QRwBG7oBAye491Y06BNrjyI+EzCHswrti33cXu7uJf3xYaPsTd0w6tC91x+YyMUEZ8mFypT6LX21vf7soVwjCXuEWAiyxsaxwhXRuyqIU2njj5Q+vs9EL2AHswVvby+//PxLruXb76BZlkrpd2G3tfkmtQXH2hbjtXmWWV/OAPvH9baCaZBrVcjKdf14+xZVZyVQDiUbJdcpYSrqw7XzbKQgH989gFYQ1v61VNxP9Equ7fNkjt/B/wAWCWaY9HNtGc0xmyfj4pOkocHLsR7X0WNlxBh78Db3R2y8+gbxZa2YnunXtooUYLt/0GCxsaFPPnlyKM47bif0va+eDBgsHVWmwQFWRQSug+Njt6OofScgbmLMiQiqRhq10wk6XROdnrUAOUsgSTZI7HmOmf844SaAjvTd3r0TOqTChtxTWBoBXNrTHtYMLTT6wJ2jCNksHk6csriG9eR3BLYU/Ap4ceod5Xdyn2mjuh9WAHtLES0FfPgdAVvey3vw2QJEKltzvrwGbS573vNCLM755HcTn5FsX7BRb6tXMrbMsV+3L7WT+Bgo3LyeRHnnyt5Vzkjmkx8AQyuR7BnWkniF+wj4t9Yerg9gXAoo/875nD1SkyOA1sCLxBxjsHWMEbRuwMIK48laUGlXYbCsTfqty3YUEBLslnmShPyLKoSXd5fb17+HMspg+juU/wna7zRovLm5c7kTZwtV8M7lHYIw9BOMMpGAakmhpc4udgUfQBvoI2SjgrgRCGYWHNWKFww8bmDLAmY4b7jwqo31JnkgVXbsoEgCIB4UmxL0S4XBBgflWofqhPQ7gfaCpjZvwtO+yhzraIJ4Bo3g+wgYm/j2nho4iNjhMCI9TIPwFKQyBmOoexxYJMArg52Dz31MxS7VidvSdtgs5yZ3HjzXe6Cdn2eEJ4qdRsXqFt+pLO9hdJg59HvnZ4lyeuBtOpW29o8SQpPQa2uYYz56YQmAhxZ/jtQ6ODXiIneQdKd/slQ9pdDPAQzrz+cFsRkNxtmDOiT6SvieVF2nFIekuL16jTCa0F3/TLUrYkMYnyqqsfc0ZvmNISscOhJ+R6SYOPKslC9nxp4AgfvCoEwD5rPketP/Neqmr/N5tJmyP+yt+uQ6oI7mWrouBi/l/1fAKMH4qkJW56RQpAq3YdkgvAmuTiIjOt0AFzY1nwJQn30ob1Mp4ypSKYc6s2qusvtW9DS+x37YNVjh7wDZKmHy3amur5KQobFPOzTWsS+sD84ZtF20zaA3azNQw2pcZ9W1GnQE7hO+aXBAE3qH3J7PdZ97g7UmCqVwb6MfO6pAzjWRzf2eFEu5bx0eVUPpyPYXS4HmHrBfCVJPYJYVZlVGk3COPspexN5JEXMvmQCa0BYpRkBC58wsvgZp3XdVMbWK1H3XZM/KjqCVvSgGNe630Ma+fhonqsrdpxTZUmg4j7GFoaC2F4XkJP0uiEltfASfn4p30GDmW/JsC8Kx1/g+/EboZQyxnjNN8DFZ+IBzzHCasEcqsAnyem/pqRqoFSGrzWnlv13Xjhpq4INq3UYvzB7ZU5cAa2Ah3+/aOF5GsMdKdClYpX3zuwQ8rA37NOJHA5m0c1LrC/p1fEP3eiuQ0s5SucjIib5WULRMmthzwJIkhKjlMRKJMUvMS2u2zb5KIsY+TX9YgQz2JM/gOHMnURP7jUO1PgErfMcxXmlUctYrFPx79w+ggv3P93CmPb8m5rwWBP7d+wTcFQfq/Ej+z8DKFg57GwU2+Nxz3yw/N9FUuVJgmMSkyV8Vy8/7k/3KGRPwYl+rqhzq2wTBfvj737MGqbLQ13v/3rF/Un0auElPGc/9u+++614JBbHaATz/xiZ9hmfffwZ28mzSz/dV7Eaun+rqlFIV4Yjt3BiU7FOqlKvAnMU3SCqwtQbXVEhYKxJx55tZjcCOnFVlpQk3UYFV0KoizzrjxpbEx2dNMdpk4XMAXH9hEnskcavSY/PYH6HsA+otcM771jNs9cbz5muZtenMyGMQeu07P5dK3Up211L9gLAlBogFGF5BoEIf7zpUHi2GtQTlMycCEwXJ9NdWGKn33iqZszQDCKyiF3s+URNtFL9Tf1T2En/t40XxnmdCHKI6pnRn9g+gCskiz9gKmHoazKDkMzNibfGFs/VUoRck/Dy2Syw8wS6Md2JHzj2AUwonFY4RcDJJUvTLpBKQjQQ2AodJCKsyasLJHme9nj8v4CKAZ8KID6AyTO8nZ1hgpnTWgmJt22hMHGBluh71p1d2h2JGEVl89To9vXwGNjyfv3m39qCabLWl50EStvS5Q/GFLs4Zevo0z4DPC0vjVCDhOdQvAsp3pq+JMptANhefl8rgesiNty1oRYRmbWVhSC3GS9FgQpuetShKf1lCSLnuj8tvf/trBtPf+fAuVUK0RSPiArB0FwrcTdRG1+Maal94xCRh/O+VOtub0WoTgdCrN6+zUXjwZPEkJ84Zi8DKnNA3SNDSmPrvSAjZ0FZxHHCagfT0CEUA4sXR78MiBrneTJArXa5odumCr2sU1ltYB1GklU1EwK0qkHQgHhLfmWbZ0SUi8jC5a15nA3kw7X/DaWEYuFbvgQOeMRxrrD5lNNe4dCi9gaAJQxDHjZ7gMNHIzx/W4TlKqetJskchweIod2dn+jmqp9gEm7fGYN3q54vb8OIz1bDOa874lBDiyFpNGsI/5DKbfWjeP0oINcYcNA77IQiy2VvS684Job0MJvU8208SwvWEiWhZUXBAfStcffYGFXFMJ2S4gVmpBBozKTd1kA+SeD5PE38bug2005uyEShv3tSYZD8tSDnoo5mDxYw3KGIgfUXSGzg3GMfQ2jPE9XLdMYgTG+BsWZFNQEwwEvChz4h/e68GoekBff2q5+EYnv0xVAgDOAcjh5qU62gPRoKhBdMGAqmGTfyB93/zzdcJkGgu5zyQKBqQnHvaTFCYaco+SF/d4dBbpeAsZUj7KThvi8W1V8Nh5uwRAjSckEYZJO6cyCrOUMrG6e+CED6a9cGoZLxGkvMGuY5+CZ3k6dMhj6/jwJMMTATEhDBzslZZ43M7s+nmUHmUPvopeFE6Mut4Dhp1AAiggG5HhGEJatF3EOon6eHmNfaTVE+TGpOXs6AV12qC7/tYb2wivR3Ycqmj2lauC8ctk8Kb5AyHhphm/1KXQkWemBjvq/Ik+/TThDB9K9gygpnL7aFopzBAnOmETdg3sVkbZSAVuKJBUIbLVhBB573XYLrBeezsRhWl+nKq/ra3bCrbE/YIDWtiZ2WgFBxoheZOkjFRa541Zy79nuux007H6a/6z+ccs/A+fAgopdBK/Owod4IE2pdWTTo6JD1LgADsGSijG8cSkAJBHarhS7gajK36FRS7LAR+J2NG6D1fP2BHvbT6QOKRSumUhkXZg5Df3KSPLrNfmSc64afjnA+cM8BmHSqZX0bFNaBrKws2yMRBQDO0MvqCXgC+dY6X1c8nT7+6vF2f3j9KCK3IYhsDdp0o3On5jQ/omJ0vSQhNJq2AMU6LzyAOyD3NDiY4HSWuz6ssJ9abM+dfnkdGfdzcXJ49+yaAGgk7v2MASoKRdplXiD1N6IZnRr9URFVqK7qfXscOhSq42YhcI0Idf/nzX7K2aaNBG2HiWNr10K2X5Cv41HN2qnCNcmdya9ArnVpmFGtrwpd9MqEs9okJWQC4PdtoHoxmLCskVTUSmxUB8CNpC9o8YRlpqX6vb8/PDHi6hEvlUOwj32ESyOeasLFejS1bkRLciljJkydHMkJ1iPXjZ/p8fTg+V5aX+5vnxjpwlrJmMOei3FpVRufkaR/wnTzHtiZQsNj8vOkJqLiKf21c7Tiujl/g/d9//30SN+KcsHQ+VP24Ii8dj2L1uBVR+scB4m4i1BKGSfQYCtSaiLlnBPwE7Pj8UDY5YxR1mK376HFsk0CmwjgBBjPf0aLLnUPAi/UQMP7nf/7nrHFEcTZ/MDRfqnRPv05MmV7FsD+qJhvRmYHOaSE7JWsBqpaTcN0wkqJUSkvbVOwbD7SVzTN7AI2bPc33UwABeNaedG/Xjx4iO6idbjyPvjvJKBoXjx5fWWr7/qzb109zbo9ZhlEXrQ02FuAz/asN+bKE8Pbt5ePr3y8/QxkFMUbON1WWocVQIz98vDyYqMzt7d2MczC4IzFMgLakUAEYbi4zUl6+zPsJOujhICG4dzOaEzStDdBmAeKkJh6jYWwQNBoMWfWQzZRQV54WFZJ3TqDS726TNpuuPNsOhbcq0AfbioFO9eA/Q1MdPUnngqHge3n4loi5L4N6udRWiqQL2FvSqsYoG+F8d6ZMH1w3igGaD/HzpNDKiMPIz8GqyWd6hkY9OBKD0GHrPES2bVS3wvV5hTDB1dEE7uYv4sbGlmd9JI0LwG36ziGnAX1JUAKkVbpCXTmrjK43rNWA0ixqDEqtVXWS17K3UBZcZcZAtWu1ymAq3B382wC28sLsz3x36MvtfwuN2b6g9HHy9Q24vUarfVZHWNc44q+/bkPz3mvAH0dxootyeE2irFpV9KTDndvD1QpOk/05A2bxvenIgVQuImhRnjsoNvcjwhunPAocz1aRGRNV0U5RTIMg+w29XgNfA2tFZaSWOvuNf0ufbO8uTdqMjWm/4aH8eLc9Q+kDG3UiohdPnkTkwMSmjeetWpiUOFqB/QC4hONsMFLBFVXuDsBiNCsrdvzeIT1Pb+s49yCrSehGmbFvTrST/dLXC4IU/a1AjIkNQTprhvOyP0saU87aFEKzPxR9yBb17pawLtHwfQGesGGhmnc/d+j79vTON98vSnhUovaef/qnf8oeIQHJHl4AymfFzq4BXjCIZNV5YK7lGfrRHtl7Js23yH3HN7gX+Fn6YNbryJkUBCRICK1/c+TsxxOJzrkZyq58eiubRdNFuVW8RQ0OFF0gr9Wt9fVtnEUrwe0vqe2jQtmAN+dtI2dsF9BOl47PmavzN3DonumMxJo8Ry4pClXfea5Uqjhs7yx+iXsGcFHlUfuoTc8zW+XvqBotEJE+rr9q/2Rp1udESRqRSVAS4fXNlJrUgCXV14lyETDZF+/eD23eGZan6h7P9uj7n5hH/NkSK9ec+CDzcFeBzH6a6qbgpAmkNpbP4ffsoVaVs+NnqjQqVTUJ9+KBJrnX+Xwm1+yj2O1HVZAN5dtefanNA3es+jhyQZDP5Cg+6bYKmQqk6H/1bbyO0ijn7aeff8peUpDqmK9pj9yAGRKLgB0KRI0dwvc6I5HA3LN53pMGgNoCqwcG6uwr21ig8gmWJClZJTpJ4mbG6WcT0CM0ZvV86t8K1OTn8+2taHRcWGzzqh8CzVRjHEfkjMlUL6Yaa5/wWV9BP8NzTSvAklH9naJ5Apkmfb2OtgcoHKdCqf1a52fW0UQVY+J3Pb+qibIGDBynSvnbrx1H1rOG6M3D+AGuibOPv1dPwipg91sr8Im5FuvGd0Jj3ViT4/xrWwZC8F0ZeXNbW8sePuKrJS08h44HKc1etemyBWqXSLr4PainPbvMnyXOr7hWk+nG19w79+vesY+xeyxKCce8WNkJZzsmMHK2sfGjo+ufq73cV6isiNeM5pp4MNMHLteEcDNP2T9/+v77nGcSO6qctkHxHVBBpeMqpMPe4DySELLmJJIKNNony/NIgWX9gNwjnx1GVcCHiv55ztzbOScbJdT4tfFcgf8yCJNnbMY39wZgnLazJYrHCL30qFNM6Pfkuwbk25Lg2CxHNkVULUzH/tcCh7/3ZQnhu5eXVy9/vfz0t/9xuX375vLw7iUqozje9x873PrV67eXp19/e3n6zbepFHIBrwymPksIGfbZQbS3l3cf3gdJCA+fatWbBs483QeRnoYSsqG/MEXXs6cBlwbTylEpCQla94B6uOusNQ5m7OkhfP0mQhZFG+7kXgzM+TwD5fK213tgTwbXS08ZssRTmgIhrIFp8IvzxcDx/a840Etw+D42V6ifH9vk//w5svEvFkC0jylGwWrHgs2i0ddZcnX81yCylYgGMl6/DcNFHq9KlfYWng+oyZ/VhiYfVXDNIZhKXxzg+i5EBkWcu4E7B9BA0sBIx4njI/kX0RMl56AfPT2jL+r0z7PCQoUax16e+DWoaZ9UFA8f8j01tNl4JoWjZ/I6zxFj7AD7oDlLVj+u0ffo/xyvG4N1RWgxrjViEZnYfDiMLQgcaCFoEOtcY4NjKIhREYcmMqxN1BE38wxD0T1dg1wUcJL9H6k8NXlPsDdD0mQWGlj77QgO/B7nMjZR7BDmjFRY8/SRrI5CYaUnAdTO3iFxPlGaBBP73yTA3HsECdb3ozhKeg0HoJyTp+7xm+P+ajALBIkusge5lp6pNsOrfOsasccjIPPmTcWEMhy5jeHs8ygFjtKTfp45FNbGSinXyJryjNr/RwCw3iwEYJg9FiGfx1nv57/9ftBEz+fGIKLB4J2AAkHdN9PT16N+PCVbrqNrdBXUYZ2sFobmypiPV6/KJuDeTqqafDZ7w2eYcQITbeoXpZ4AACAASURBVDJI7aDhnuczcprAcH01cV6yqhOEVYLcYOXoYzj6qkslNSER8c48VcaAqPDKud7oBe5fgM3gDAfMd1vNDkVraw2tNs8Wye3D1reSWkrxGBenQII9wL7Bv/AdrFfVPet4rW6U2t+ANSj3kycVvZptFjkvIt9qaVB6Rctese6bU7l910r7Ve0y9tF+rwSEBUzdY/F3E8iJCh3VJpStaYN48cdBnxfddf+0j2gjFtIXXoEYx0HwvXwuwErAt5yDzrLij+I1sZsTmjF4wW4kyE+w18qOCDVrGBR7LBd8lT4kgf7sCQttsmDfqD38hTzqmwveAMSV3s3vSIFTDdczn5FRClW9hvZd5c8COdiRCiekerLKPf8+EPGD/VCfdtAoVe2+XHK+uHdpZ53VWVVnRBj4LGhjinHEBo3J4XifI96Y+AlrpmCKICLvoWcQe/zjTz9W/GS9rWk72b5M4otPuE9Fs3GD9En9POclwSuV0wFxAjB8H9ebeAD1zlHUsNHEauwzE3N8Vqomq/CGnaAS8KizZVVshmBGulR0KGd3rRrs3++/+/5IwrvXC6w6DkR/rc6DLQoB1ScIQ7XqGNe059lwp9VR7FMoscfM3t83fPve0cd6paknEixIMNXUxEtrB3IM1lHMsE9zFfz2rJellT60tEaUYcCzDIXwm6+zDj///HPZbNuLOYehP5bBgC9jXTmbJuTO9bQizN62cn9VS25Vn+/1PKr2W0bcBqCv0mnvbfbffERZcI2XD2EmqsO7T0dMsB72IzaR/Zh4LcyKALr1DQUUK54kI8GKoGCgdj6+fL6O93DPFIWkVUtrVVMi537ry77Dp6WSfeo39vXoNmyun6A+fjBn+fWb/A7PISqgzDmcrzehPJ4LIO6TJ/kdYjfOAN9h21rGR6wqLsjEd+OnYmvXpmO8Jtgb38zEhBUTVIiOqM20GHhG2okkhF99tXWuOKfXWDGm9RCfhO9cL5M97GDiv32uTAB+xmcTn5pQfllCePv28vaPXy7/8n//n5ePr19dHt27uTzGgN9vQPnhFpSHytWjy819+kBKfWklB8poHQR9gsyFKoJQtdBbKDLM+1r1JAHEDIANtFFmPGaiXAcaR1p+9Z4EI6vmmTRw4wRzrdy0WTYHaA7n3XjsSl67aPQrGdxpuI8NOdxNYxSkcrQjD6XotQIEGEqM2wtK90PSYnzvV/k0NI4FboeDXdWzwE8TPteTBy1tJgHuaTCmfQf2b6Uv430pOiL90hM4mNl4aYCt446DcBhuvrOIhs6VgEwuc4PjVW1HQRSlqCErrUU0Pmu2ptlUW5yZA4o25UupYUGjz4IEM8xWLwkc3MRWc4OgfKgwSGlJRZEyToGAYEZ/CMG13/NeqXccfMv/UIlZd78v1eYNf1Z4pIjzdQSEMvYGVLzu8FAreAZo9m+m6TvIVfsJSGAegb4PXZMOIlXWvqo43pevYtBITtpf1n1SlE/p/p6XI4AcUGBQ9nmA6fPJXsjm6+67Agul252RZc6GRiZI1ygtopgHvWKiRdKdWSf2U6ozINOPCe7pY2zTeQZ0oyK6eZoJ9mj4f9PknXtmf7PGvEfKDMJDXNM5uOBZtEmewAcwpX0XDZj67yCn795NuAbp6zquJOC551ZAWM8mvk1eALFwGDrxACgDRAzQQt/d84kK4oy//a/2MrZ61c8VZMnv7lzqLLRPB7iS4PVK+eJaWJeo802oxsDcxMC+WnsI8xw33L4BWG24Q8LPvUVSbtxX2C2v13U4V8rTK3yaiaoUfGZl0ae3ypKJP0kv1U+euTOvpBuLJGvjEjxObbaVgNocA2WDaUCjjl6pLWRjc40COc4L9PlWPbNJJUBdQJ4FaFxv7Vfpdalgv0EZdgnQhFF41p3H1R43vtOAnGfO2Zcif1A35yNShcOesdcHAp5BunNV2eAolYVVxfOcF0wlOT6oZWU+JAE+qKoDCe33WKUoSbFCB6PCxzalutBAmPOT/bn+tvZ2d8QN959K18RrgrRPYt9+7Cbiq7CP+UAQG7AVwZkBN1J3Cao5kwHxEBZan11o+cqnr9qb+0OafQmqVT2TNfdbniEzLKO2OArtQKiKvTVpYG9Jq885H1g7lPFYY1kaGQOUmaH1cYIm+vUkEXs20UsYZU2faeDrCBB/3yRGyX3WlO9MZefU9571GADs89EHybI5xzLcR+bvrQKpD/b+4vPKs/+EsqpdzJ5zVNbAtSRvazeQTZT1H5PCSqYiTdjaJHrbe7Jz+NmZkWMc1HtsJMh78c9QAbHR+Jdrv2+rgWURLDZZTGDBIOs48EClTa6fZ9SKfducMp4nSsVVBIVG22vr/v7j99+T4D979m0YLq0W15fI8JJBwH2kqIJi7ejk9MaGvk1RZck3oBM2o60gxB4VRnH/ByA/Maz0KQFv0hPdeE5Azyq1cTT/ltpZ8K3K94oN6i+kmsYebh6t9qnsLPxo24FaHNG3dli7fqh2oIBTAefaEmxuE/6ytvj9xhLdhTJeDqCUNV1xwnjFloKc935Y1v/JE1Q1vw3YgV+82tPr9AJe4954ZkdLjDojS8Sve65gKOtFj2J7rR/lmu31swqeGH7AGvfOdyfvGSPCtiLBBX0qttDvS/J+586EgloYUAhI9sohFkabzFhi5gvcDzFJwNbt6VRCx2D7soTw8u7y9sUvl3/5v/6PiMo8RAXpIf0AzBFMe+JmD5Ig8ndzpVbd4Abp7YkzGP0NAkAoPTrFCYm8hjJKMBSaDmehc9ui6LeeggyCzqDIqt81GGw5mwfhrLouaOlPSQjX3Ktjt1mYh5gDO9QGJ20D9IHArEm5iWHpTCndWmE5HbgG2w02irC0KZZNEx7vFEh5H5sa5LHJ69Q5j2D8ioLpwCLJO7qFzkF0iY2HseI7i8A9TIJBQFHD0t6zCAgMzQTtwYByakQIDTQw3jm8qWJcqwStEtKj06DbXrXINAdBa0/P5+ish49nFcc6ehYbk3uxemSfiocmQefEPFRKuiqkrf47GWjX8MPHVpE6G6iN+fYWnZ2bhgb0FLrSt98+i8OHLsiCgUab9F6RIGiN7eXQqJoEJkiI0egsxqzPKjk+rwScmQ14rRJ0T5ZCmP7WIcNSB4OqrrqBg4sEOQ3+Dx4eCoHuDe+vQUOrY1JXQj/dXDX7n6ROce0GGibvBwd+zfABc5aoN1+sg0mPayiyVOaqiGgVxv6+wwitGh+UHQW0gUFxrF9/vetr70OqDojVTCDExD5nK8liz1Aa1QnIFXlaoGvCxJonMBvlmv9Nf6BBBWcKJ3YoHo6W1aS/IjlhMUxIqgBV1wIAq9L8rewa5PG7SLJzf0FSB+RYQTNgtzonICP6fT3zpR2aYCU53TMIcj+RqXPwJmrt75jAYIv4WdDpE6rIdXO26hi4z6tIUc7AFIY7soKgpqh8FT4bqBWUu/ZyXYPHOluBieyx0WmOIPUQFaq953sEpri/Rw8fjEpPZVil3TJJGuRd56K2/29nf6rQJrC2JGCDbdwvu+N+9mJ7iDhrfGcHN7M2BiEmPqx1/QaVwCLnDl1mH/E6+/Kbr58dzy3PZ4mB/bZWVFo5LrWK+zcpldZ9TtwMXq1qNAlq1SGKrwYQq/gKljq3jr3k3pO9YW+nQUXR/lZCD3rwKMVnIM6qHPvwWiGsmBIBLv1GPPvK7ZdCxtqeWyVinwZgZbzEhj+XfdN+41QTUZ5+WBBVlkCCYJLDAQusRSiXUze3r9Agv+dmCS0sJ0R8TvPHjgQqrIAKCiXJTmtEq7HaagEn6XSCZvUprZ7w3gyV354wZuHzPOf6N84dz4GKTO7pTSn0/M6zb57lOqX85tyMiiuFlO+s/+/ZdX8IuLTqVjEJz2auebGNgI9VxXNFO2ukivKehf1rZXu15/wMhmYtT38MzI/9t9mEgnfGBzId0h86RXftcPziWFZZ/yWNggsd+/A2lRruQ/8sWCV92DVXoCffPdVgAaWAfQPTItRiHzhih6uecj5IPtMn/QpBvIIKVPV//unny1/+6S+X7779ruyqjTQ7gEoVkANWvu7Ihu0bzo0KofEp66GzwmQ/+VGwuNd+xsyTTEW6/ZFl1436PB+V+BiQZr282uUjIXz08AA6wxoY2MU1Ecu4x0rjLVPQec88r4AvEZ3sOWhFtIB8/hwMq9q6gnedd1udh6syvtsnwI3jx2gp2NxiXk91ecmu9FZe1zbIiGBdAOK/ffbsE/DUc+jvpgI6IM2WhvjsexV3kVHVcUy1j8QA9Ne6l7HbZRupHbDxXBPeI07iNVVLBb6Jy0ko8S0KgeVe1hbAM+BzKVoJwjfOB9iuSvTR17uxU7lOBHLGBLBHM1ohS3Qjasfe/SJRGSqEL3+9/PDXf7m8+eN3eICXbx4/vjx6ggjFzeX2Lg4eJwNfuf9FSMYG4CaEleaPk0nvU2lw9A4+/+P3lGZFWnEQ6QtS1XEViW+//W7cdcZQ4DShhDEwtRUe0KCKIFRK3i4cKKoa6QQuUGUQ+hgCmGDtMzl/Dfc56cpeXjN5mugdz3AMtC3lywohlYxUIRYg24eBocJ4cCBN5jBMmV22gd/tMyqqyB+u58y/Zq3a2Fvqn5s/JfMPBCN9je/mYSvME8R/Cp3cG/1DUjn4PBSTjibxDcHk+6G3Nnkt9ziB5gashn54JEd9XWdQemkrJkHcHzzIwXGkAGjkV189PYKqa3NvkQ+NFfcXY3se7P6ZspL9XpEBnqH57bdfU2mypyCOeOIcDohtINf995e//CUUy65X+4zqyGaaho426Wt1O3tqjcIJZiYIkh6BUCOucxKv3PL2T1lpkx8ehG7qdcqfB0kbAOKzbi/eywMUaUC1OYBUXwkMH6K4+PHy8y8/H47tu+++r3z8y0pKC6Cw1t0XDFtuX+Q58atqaQEKz1INfwPhz/cpi+xoggjSTNWM3w3NddLVBKStjr8stW0jJXi/68c14egEGpT5FqlMpWa9VCZdQVU9l41YWg1cUn0Lq+E0soH+Mu65M4igIvXe+GycfWdOFcls4LuK/U0rGfyuwhisk+M9fvzxxwS1FS1pP6Vz2xLobg1BnB1+zRmRJsezj0OeKEjBhM6h4meskfaBQJJEhz/YFu7F52gFDrSa7zXh4r/sddZF9DGJoqjuBg1Lv/QcahfTr5cBRNdh41ZHCPzT+L7nb5UmAcBGBHitshgOGhDJFve+6ixBvDM3uU+eAZQsrkPgqEyJgXSbadVAr9W8COi8nmDK6KRBsnO2oAh3/pmJTZDxzWA0sOG/2Ev2YwSxuL85cL6DNYddgPLdo4ePL3/605/S894AbvNU370/+tcMng5BghMFmM9LQrjKQIDPA9wpe4G9wB8SB8TY2B+cY4N61zdjhY7+4euIECpK3I+VgYIr0Gk7p/QAiDR/n4knGahFcn3VCda8jIs/sqfcOyZe+lsTgOzHgIkoS9cOqWgqYCTQSNCYMSYEHKsicW/2axGQQuk0eK/p/jTRTjXm5auD5s51WLWUJaBtiFw7qP9pJpkxBD5GECjiGOyXVf7Z4yhxavfsFVKMLrNBQ9NtT1PA6fUPoqzIvmhLS1VCv//+u5yZJCmrCmV/rAJ5gI302Q+oct6ovXcRQkl/9iUVLpPoALO0VUDpZK+NeaVN048IBAi6SmVzzQ4Qc6JXBeqrEhxgeYm1lZED+FdcbLGTs9miBj/Q/6C4npLMI8EciyVn883rALt55lRjxgA5QPO0DxRQ46O4pkMwK2NlWs0Po2r067R2zB4KzPjf2B5jgVWWBHRpm/jm2bNQD88V6v7O3aN/v4k84ixtGeGe+QziKxINBaKSFGzMTp7BRN862/gmn8dZcN3aLvEh/jwU0DdVID2LEmFvYcgFhIuKacVnGkeWaUOrC3M/KxRUJXz+y5lwrQSrTdzDACF+pNAwwM1nmQRqDJiKWbVyi7gT/8XmB2AeQ8TzqU/jfrk3zjmvBUCApbNB7HkeY0PwnIlxuc4ofg6YlYLsPE8rqNixjN0aoKeNcrapYIXJswrLiuEcLWwreGCrZJad6cDYRXoDYZ44y1T2IPsFn9KezSagtX/v00suQJm4ABbczkirxgVoBX6M088zoyvs9CCgCXtPUCGx3ZcmhAym/wmVUfox3r6+PH3UygS0UVB5qoLvP/LhOJMpGh1zCHHsb5P8HQkhFaookn68vCCoTtZ/6SyoV68PhUBne7x/9yG8fiVoRf6PqgliMG8RUJg65YLEK01jfYVv21Bv0J6AfYYqjnDJTpO/6xDsK5rehtpuuqIZbB6DwiZ/VTiszGxFMgzqExTefxAEKTzmSb7zOtRSDlrk1Odc2391VZ7kfux58bM+mSeoLPgqogor6Dj4sNz7qm7tX2uQlCrBmul1pI0DrqIZSUxHhzPgP4JD5z0NbWMtn//2PPfC7/H8SLbOYh1cy1l5C6NVil5L9iKpOsxzgq5RLlUIJ/c6KBIHKipdNzUWkbe22mmP6RrkI8iQQK0V5u9QXgwCTa8eCWEHfB9I3JqpXQdVEPl8Dllm6bGGl0v66JJwbYg3e9V9FHnpCatEfn5N5lZy7PGxMttxKa1Oc80OwG0wXBGcKCIuKLH3DuOAqIa0G6gtVHxwukmwQIcnrqBjs2dBqtTRH7bqD87nLPwSWtNp7Ar3bmUDQ8y+5nWAAP5Iw02yE+NfeWjvvXN9qo7qGSSp4nuCkD56lMoDgbdjERqYNoErGNSKyTmIKfVcQYOpOi6TjWGMYl7VAqXj8L8BV7yn0I6XzGQv3s6gIhWO8ufEUqwqp8rJdY+2m+RtQQTfYpUcimSDtN6jgXSAqgUjByACBWgBeCtaFYNq8NPEXYAoVZlVQHhNqrLnIUkw4hEnymaAq/VMc36qCn0NNIO6L6mbeehzKg/uoA76PKUIt8pgv2rHEeTsrVroHhW0Old1eSTa0KvkO/uuiXkpfaX8Uu0FgQ1iuiQq676ewLAh8A+zpfw+Z7R0+wIrZY8MlFt1PlXO+/eyV6FTdeRS95TJfoUpSnVkMbAJAbbWs+WzMVHv/v60UsVzrj252gvBhjNtl2Ck1PrOi+Q7vZbaiiuyHPDhNJZG2xn7/7YgqgGTgFlZGWOdrIIn4CIFOr2Qo59WCbeVMa6FwIrrSxX+6O2fRzkF9kcdaQlznv/DIuu1aw2IQMVDLR8tXbtKwAtdKxXSKGw+y3da3TGg1M6l8sgs2fWb6s+tTDs2BBviuQIwyv6FceFM4FXn2Qfa83Owlj7E++1j8z7KZylwd04u2HMGycY2Vh4DotkLvfVoVabzZB0TxGent22AjrTpJGOjMB+xyeKE7JOxeQK+oL4JbZKq/ztm7LVaITjofwk4o7q8diCrpwba7j8ru0fry6ii/9PnbW/qH12n2pcm2oL0Br7ONlVYKn3Ob14HGJEaTECemGy0SWy34y74rpzbjdxIAraqILYo4jZRCa5eA59df9mkTdpm5033L/6ZQFtwkc8IGyjsgAKAro3xX65twGBsyuJFE6CMigoIYptMwRD+GB8JHB0jXIj/VuRwlAqfJ0vGuDcA5SjCrTqXXilYwP1jIxArMiaWvZCkdbFR45AWXqwmBwRZfG01l7VLIcKewQFzbRlBa6PK1tgzAeDYNNh9tJG8qno51+Cc8VZlG69bpRa0qODatVe51qd/BEl9Hq2Glg7MZynmwnu5/gNIUd12FWqSt7TyDKxLYhXbX5BVEDWAywQU+R3iImxkxG5O6vGKKkX4B8qsQMX0MrjuI29YL7tgm+IwJMwZdZH4vn+NYaMS++jxMf6G6yrgeefLE8IPb36//PL3f7u8e0FC+Pby5P7N5d6De3AqLrcZTE9AVsooKqMYrCqLdv7W5wnhzU37L0gSMwx4SQ/jD5DjtULYJt8uDIGsCddhHJTNXpM1wWX4zHuAXajrXDwNhQkhG0eH0UCwSK4bvZW5awNvB4tWwCYOOyVakLsmd6KzBALKIucgzQHoIEGxoJK4wfl5BFCSEFZmPTswz4mMvjLEXJtoUqSYb+o8m6TBOa9KWmghGzQqPUkHiYFPgHvqqzgjH6mmrTrHcwjyNkNpVZJ14fcjgJE5aR8Oiioob5Cet28vf/3rX0eVvZfmVZx1Ziqe+gSsMIqkiGpI9/GZXPsAN9vKfpztM57BWYjkITTXKWERmHMgGjCv3yAVogICVguPvqopSEVBizX1wJ5oruwB+kJDSVgPWRMBKLAdhCr9zMSLoIu9YMBX6eDKN//49x8TMCvUw7N1vECNcRNfDz/f6ewdZdz5/TPinR6nE2W03w/Fs71bnBM/E4SRawOFssfCCoEUQxOunIuhSx1rUKqgCCH7F+PKGaDaxR46zwGyQphqS9RRKwTB77NHOAdWT/mZzpP/zX7GGUjxM/Bvf1LFKeJ897dJXJW17JWF7p5qyCiP2BhnlSbQWeDPz61CSbe1KpLh72+aDJtsaax1Ot4T98N5kHoYpxHJ6ic9E1MDlXoZBsQcTp9Re9Wq6loVSNVFz991iCYtQXevAPjwh/2pnQP15A97WMcdsYG7d0OD4pSYZNgXKsXqk2rBQCuR6UNpcPd4BAvrXzEJbAW+fWz8SUAyddVUuCZCxB4nweO9lX/HYd+9PJ1YAPejLDx7gh5cRmoQxPMa5zDo94RbqmxbBcjs6/SN1c6pnifIZ9XE3hDOYxzs6w5njw2cwEKSKkVrMsv0dUCLVphKBU8AB3i13lP9WBL/JURQwTk7DhsOWDjf0J5v+k6K3vNXX5UkfwGltt35b3y3Sbzvcw3y7zaG5Y9JKu5HgSPtNffini3o2eq1fjWgIrQyE9QpQltJc+6lI0M8j1wftonA03mjB50boYp37y4//fxzQC9778tAKvUtVaHZD5UcMyvs1LNzZg1wfVl76HNj+9j+0UrMYoaN1EhPsIJks8FS7vWl9fN3D9YNbBvtt8kkvsIE8fD5E2oh4QWc4Rnze5nLBtgx5fNzHNFkuDM38aeeywTFB5Njz9LKOXTdE72cRx5fZZ/jABqeYRIgZ0xuVrL3b5LXs3qlnCYhWGUmPmGCVNJyA/SONhjA8n51AvCtAJS+liQu9r+xX6i0q+Ji+1XulSocytyAB57rGaSNQNTiEe3OQcVbb3r7wUs9Jjh35jN+K3Mjp1qehF0acWaa7tnI3lhrDRU31pRrObPPerg66oTnxCgHznFp1xslMjpubVMp09gygHQBeJXVjZGjxJr403m7D3OWco5PquJ8/a+//Zbnyr5xj0VY5R7x+DW2SMKBCqeCdG9r8/h5zuVGr+ljY8NXqTW5ZR3Dcjol8+yJVO1GBQ/ldzbfuLQsHfsGC7oV+Oqamux57rimr8Jg65zUIwHayCDZNhZtON+2wpzZFApIaRvwy/H1s6tWAa3MYcsEqLl/W6zartEqHHFKRutBMV5Mz/rFJ0wMTfXTczxfocPSv/ns7vXGGi3m3Ob5ATp5v02iYRx0ZjuJH88M5iRMkMRHd28ySoR9zX3xGrbzoId/UYXw8u7y4fXzVAhv37y+QFJh9MSHy8fLuw/vLh8vOCISJ+ibNK8XdYqD/QcJ4b2gFz3wb951QDQ3yCbLMNXJ0pdqsEATlcUFwHGOSVhoVt/skFQEu9mkhdUAVfY3A3HXR2QpXOTRQ3OuONm/4oE2ICstYkIX0k4/dIPzYNgI0sISNC2BdKAlhw9koIhREXIpFwelgsA/w+zL/24jrnL2Q0KQ2GfdoIdCWYILHNpb0dRsgNAY72feYGTvD4TpSge0opDAfANkSegMbFJpmbGscAa86WvlLgGRymGj3uZwpILRIZ46QemUGqAksateXKORPW847vbRzYjaL8BnZz7l+kYarFHFKYLbxJfkoqgTTlBarMZHROnujUM+W13oHDIod46/aAVIZ2U1IZW70XtTzk+DedF+107Emvd92p8Bbbp9secBtxlMP9RPBA86rf1xR+C/lNae0Abr7eMwEDTIsy9CQD77LqqiRRuy51chFMW1Kp1zcRIsOiceVzp2g6D2B13Rz/RHoop6okXrIHFu3DdnA9pf++8KrnA9BFIYLmikUgvPiHPERNbTwzUpUZ5AmR6fCIwowtS9yuceymkZ5wIAU3U33pyAN2tyUtU8jfKQ/tjPwkkUfMlQ2VCuOrdIIOQIkjfbE6AhznAVFxyXc0Zx+EXna/xFWe0DTOA/h1ubcuohXDOJFVGDNm2aybKN5ElIlihzzTmrUWztuIUkpB8/BhQ4S/2nTxQHv6qyTr7nHJXCyvhjh4o28v9atZWuwrVZ3dG5sucrsz+bQi/cKvb2OvE7VI1xqjAr+K5WKKiQPUyyqC3n8/h+foaAAPdPktEqdpHlgAag/pstyzPn/hS0wpGmShJK/cvYL6sJOFIDp/TLoBY3wIj9bKWQeyLwLO35WuVwL9o3Y9U6IFGqT1Cou84Eza4hzwObw3dxr1KkD3GXCbjFpgyo4Z6xOyYe8TUANaeKldV67fVVGIeZYk1IAAwC2rwvpZO9TLDEnjzPPpT6ZRBl4BbAZJUo/vc5MWD/maSwnnyXTAD9cfqKBoQqcCF6bpJ09D5uVIgqfzJQuPdWGf/o/njwMEG2dGbFFpLUD4wQpODeAZoP8Su0EZZI5h6jPjza+lobuD72JnbefcyzT2A3YIjPCCtogI8xhDbTveI6+O8zNdOeUc4e38N+E/jMXt94JqsU2eujUCsUh18HkBQQkc7avlbB7Nog2SG8V592AJAK7GBPNxP33EV4xBLvy4I4KuBR6632QQJdwIEIrVz7IfU98QMDkCrrT3xX1pYgYkb9DNgQbIpdPM1JFnyJbY2oWCm7rm2URE/aEwHGN3osPdZTDY4dnOieIi48izAFBjr4bwGvgqpXBVRt/nGmN2KMZ8J5xPZR0Tn3rwnMHiBZhpu37/kAg9SNYBTG069j+2gfOTOpOONh+ywONYnEPmETWAR5jwAAIABJREFUSTp4LUnQWiMOYGutCWGALS7krJa9UlVvXlPNNInvYj78X2zqw4dVDCZOWJXK2Ae7IO1ZkIg4ls9NxWszi7EtnCOAQOcMBgBcWwfJEc8JQNrYPxX724+l/Dvre0lvQPl79+IDTUK5Vtak8xkrtJa4L/6wSWNnCJdtkjMx8IVrpRWK70q8PbYLSbiFmHN8I62Xe+GP44dcf5Nl8wxjDX8uUCg4LYCc873k2tag9C6umplr+NKE8OOb35MQXt6+vTwmmIWe8+Hd5eXb11EZvXvDJgdpQAGJm26gZZUwDoVNttkZDx9QFXl/ef32TQZyk8hxg6HqRdRgidwOOq8hCMBmISuusb1psjGaVahuU2qUtlIlqNJMcGTnMQgqCx4I9qk/ohWFUx/bHBkbufNb7uTw6cjZpO1DaxWKPpejWW3DjKl84tSDWk31lOtkw/CaaJvIp4GH1QTFBGrob4p8gyTToDoEOhv3/fsgQemPuSlVk0MRB8fGnXPP/W3mluMnNGKsiYbFZKip6Sgvp7U61m+Djc89QpHnffsu12qy0+bkouUGIjGWBuQgKI8Qw/lUNZGfqRgHip7AaZVJqSGsIZSR9x9KDYa+kUBqM/qO3szRABSjECE0GBfxzgDgf/BH9PpYI8d8zDkpT29DL8EsCUvpYxVDkpqW+1y1MlXRSKE3ucJgs98wKH2tdMb+qRKbVUd+YsUiqoZDzHnGggudR9N0TnqFlQ3BAX/X/aYR4bcMtNwTcewEv6gKpvf3Sh2R5ns4skn/4+CkWPzwww/5PUAN9mqCpK94/XKoYWG0EhBPpMEEPcl5hsg+SsBo0IqdOSeEQY/v3cseJAkjcW5AUsN9OOStaWbQrZcy7IQo/ymiskb5iWik0jr1VPZaFB53xnjenEHW3r7BBIVUT6geZV7Wg8uzb745ZnlGEGTPv9FY6fdVwqxim6N0nKckJbRvX61n59PKDIFik6IrwHEOOB3RIV29FdwmKRWPgH5dhWGeK+gnSZeBFYFLAs0hx0fV9kR3xQkHcb/PGrV/uRW90tKSrJ5EapKg3eCYH8d+gahz7pto1D9wf/6ugUue2YcPq6ohFoNqHJVIgZNWoqXFmTyXsncJKp51i1ADNKv2iHJ92FmV+sI+GO00tPv07zTQTZWAQCo/L2BkUGrgmCr7AIms46TKTeoF1hRrYg8aqPHd2A3ttfbIvSzl1cHQETab8IwVeRktqZBsJmLYHhMsefbtt9mf7p2swZIJxqgIfpxBCPdDk4tWDVT4UyDrnCgWYGtQnd6lJcMmlWc032oq9wrA4aiY2KeNe5J62YrwJecOf6PwEeAA78/A6/U3phrz+k3uU/TeZJw1Yl8ATqkm7n5NvDIKpzbWnurIyS+RxZ628twqDHsxFPmxe9z3rdw0tvi0/+9+e4fW20clUVYOcRAtEn4/No7nFGXW08iC3MdYAul9PM8yHOCZ6nLEpdrzLc0sol4DgU3+uDeD8k/6+k+AVtZi4FXVWUtnx4bw57C9/M7aDNgbCYgnwlLbWoGyVp6ucYJVjVL1KlYUn3pSfMbfl/1TJWs+17WSMZW9NlEcq4hW27QxibEePAwIL1ApbTe9vItN4oMpluwse8YFjbmeCOOtv9+zE7t+KhJ4H57R+L6Tcrg+jXuwQhTw46uvYq+wO1wrfp71y1iWVeAFHMoE61p3luDbQ4zGSpwCVZ5rhYzOhYzzNQp6ROl9c3HP8bXMIsc4sHY5X/RfpioJjbdJWtlypeenav7o0eW777+fEEuF3PI81w+HP7KKKVDDMxeMJSbmD98ZMCOtHB0DgV+yMOPe5Fr5GfaSM8Me43rS489IpylzuhZ536qhgrnYtswCfvXqYHmYuJ0V/bnXAAJjsfE5Fgic+Zn1nO8TPE/St8kJhz9fUm4Ow/5OBbjEuEP1vwWQ9quq5PzFCeHt2z8uv/74NwYFXh6C+K1C+PLNq8v7W3oHCATZXJS/F9Ssb4MFZGB0EPzQFqBrPS7K/vbt5UcGsn4o3fLDuw363QDcNNgu2SEh7FBQgoqW2XmwacyWvvPhQ439kycVbqHsuhLqs2+fHeIMGOQgl3PeGJNDTGV8cMvdysXLE69jIkAs7dXKCKtN8ME1EshY8TO54jt7qOuoFGohkMBRuVGks1q1UGXRapKO0ebrYwMnoK7TIcE0GDVoOiqQGzKqQTSwFk2zukPw1c/oISIIVEm09LxKBFOBxLC48dnIGZ8wehEbk89yExu4XlGRzivUuAWd2eBb3puNDggxhF9n4UBOAzrHD4Qe+rFS5hmSTTDrHMIF8jiIKGKu78rETgQrvVlD4ltR2Eyx9dUkibpX0YdUHVsGyFqJWrqurJG9ikk2ls9lPw2V5LCKvHGfQYM2aDtVz3dvjyowaxJD5by9CUuYt3o9qSTMoWrQmyCguFk0FANaCkgpevYPxjhuBh9nEFCBdT6jVN5fDPcGqXoWYuDsZRvl2+Rd5UHW7pdffm1wc6KwtL9rczxnBM/KnEXc6NFSRIch4nXqVimSGDunctUvE+Q4hLedL8TPQPVa3Zvymuc/SQQiTIz1aE9W+1EnUBPa7E3m3En95rOl9/G7nGuR9oBSQ1xZX84Jn5teiBNd/RxMx4ZvALVJeAz8qDZ8ryDXkVjNeQW5XcO59x7kfeqN9kIddmoN/aFxAoSsep9+hNHT+D56QbNuGQheuyC1vNW5jqJRXIbX+L30I56o7zgk/oZWN1EEz/sBzDDna5RRBR8IcJr8EViWept2ggXBJK6AjAYVGUkR28EcuNe5jtoMZc4rdEaCDoWGz+b6rS61V+vaXxilx1W1eX45b/QwUnFMH/PHINYBLUG5MxD+irDzfsbbkOieK6ixBx/eHz1PrAX+saJErYrbN8c12X/Cehd5bq8391bMaMnYWgOuAfh1dpU+rT2ule0XgadSD9gSlH+BtIj2kcwewFppnQqYWbmSouz8M/aWfdFcr0DcPZ7FAAHtPN+VilcEgio6Ic2NnyeBEnBAjXM+91DD3HM8KINTL4xfmOK4CL+JoElHV+9a6Q6LYHNgpflhk6SPkXRYvVQBm/vkZ4rA8Bnp3RkF8ZxIa9MDJjP/jMQjvUXsh/uhDXoNJH3ee0RvBop4n4IM2PbQSVVRXQWbfZ2fqYy+ysG5gpXK9xQzkwSul9mzw140APU+pJKm8jPlcJMVwaDahao2J7YgMUzVYuPI9jxj60ZpBVxX2EVVdL7TuDAx4FoOjAXCEhtT6Zxo8TxI3vg8kx7sXEXbNlQctXmquNN44P0qtnP//Lx+o/Yvtmp9aoKsbaJq/MH7VMXlOk0uc073h8+tCn2rupyFxLQABGOL8RUmHPojR0OEQj6F4ePZRhzt2jtsjJxRTU8e52wRQ0prDgNgVEZsfMRVbm8TJ50r2fYdnxN7fHp9/p3YK+ja2L/0Oa8KiHq/iWwT1SYjfE/29PoDAf+apHReoJVogekkRYvNZuUOYJw4y3N4TvBckySPT55UtGYzsllr1kM2FL/H/jsXRLgHZ63y+bH7o/fyHLEjjuiwJ7y00bI6pF8Lusv4KyepsaNijVwfuQFFgOYvG/GzPn/OS7Qtpq4c3zZtBWwq8YB73n0BaCR1NSygiewFzBhTKGv5pRVCEkJ6CD+SId9+uNzDoBD8XkodzfyJ/CU4u8k4CZRG06/x4H6GRVdpq71tbMrMLPn48fLLr7922Cd9dxE4aX9T0EgEDUY7LS3vUpn9UUZDEZvEbWR9l4k7iBeDyKYv7ah9MTzsiAIgnjDakY5dB5VNQX/haRCqjy5DdG3aX9B5zFtasMDnBK1ff5FDyDGC6dUKnbYGpcFNKRvS4aRXcMEG3kHXQsFrIBN08pgbVctiRctmVPn7GjA2pOiU1B1fszcrPYqv3ySJk35C1QaHzPpmVtlpZtOzZ63YEogpUJNrvt/EjmsInXboYZSpNtctaphTTeR6InAxhx2ng6Ee5971733Okm62kxs8iEnQeGhV3UPprVw1kfWVbuTwadYkh399ObwfcSKpKKWa9Pvao1wHwvV1nVutqDhB6bKhOjpzcZUAJeWTcIMgTtGM7+a6czDpE70gEtEKXxreM//w3dGPkEQr4hX87CoprGPWafjspUfwemfBXRPCnDWR08k+s3bdp636cW2opaVicZpz1MCza3PQAk/D6nV2Gkj7G1sJLDU3Ixt2ZpK80DdnIDXDZeW8jne7YIixRruB3ERl5oS5VvZrzuCEXFJRfEhFEzpfhzhzHQVhShsUaGC9soen7MXn2CvcER8FBeJYoVeF9l6HY1KUnq8ZaKtHouEkNDo5ewNz3mbcnUfUYcilipZ9WJlvLjzKZRsDc660pYdlQVJ7EyrKkOQdhdqpk9pvdEQm65HhXLIOXH8ApfWZcHZ+++15nc7txyMoS6K7hMIEU7vCmkShFbrjlJNNTrRtPAeAHO6Je0vVJAIDpc0kwBw6muT09uPRd8T3Sn0MMPX6dcSsEnyk4lqElHugXwLaoLO7Euwt4eX7AfR4xny/CaEz4CzMJyiMqExp387DxCa0H4S5WN3LtEakYjAqv8rCrBd/z0FHEV36PCpcwX85u+wfQbH2htcvShXiHptctRqtnQmIFsGpUkcT2CtwNhq1zBZnRGIzAuy95rnXVshEwMfZS64t18eZwB/A2tpFWEN8aAPX2pOyGlotCmgjsj7qmvZfyuvBRkgA+TDn8Uy1itjEFJdNwk4kimNrmyzUUV7HQuVcPkCFFmXH2uUzA6IxQs9NAskxPWBvJOmi2rD5cdyb1R5BMUE0zhrJTZKiAAhT5B7rg+fHc8V+cO9NzBunwKqIIMrGU3mOzjTIVDsy97Frq1CVLQACK/Z4srcwKIIf595U7iH7jrlwUaYsFVBwS1uWn09gykTY88p68zmKhOTaUpFqP/Q5oeiZrsqnz+e8V01qpZHyHq67YGQVJg/NhQCzV1BEoRYrJsYTiRv3Xs6w38c1C1b5XF0HAYPEJgF3SyVUJbixycQI0/fYFoAqRtaGh+652Ne+Mdcje3SiNcaAsTN8TlpSOpbnDPoe1cUJ18iO0fbJYsg4sn031x979/JlqfWIak25HrtEKwdgJnubcw+LJc9v7TdSa+2p5Hd4rToWFXc84qv79wtgb55qYmcF1RxMn2H3jYud0ys4fwAO67EWjDhidoUZo7HQNjXnmGa/Hmy27plUJV9Vu4A/US0di4p/SwWVgcP3kzD2bG+cy0mhnM+zenju79ePB9Bda4XKyPpIdTE8e5whgELWWlsUhegloSbv2Z+H6Mx1VjPPQ3tqFZ/74NpNkN2ftitkbvvW7osTQnoIf/7hf1ze06hNqZXS/c2dywOokfdacv74AQNAab8bN8pqk3qHGhpa3BFZYxyfXG7u34vKaFS6CHBevLy8evGSQRGtQGV+Ro10qjIzAkGtQWdAT8ZtZxP++tuvFZ2I4a0R//uPfz8MH0aczyE4saeEa89GXKYs6nhG5JucFLmJutRtN47VCoOx9PEtkNIRXK+7aCubFESE170fewAxMg4x5t6i8LeEAsODA+KPzj6GLCg16w5KUUGZUrOqpGcAE+GIBTo6cNE17pnKBsIvQatI7viu9eNQIXr05KvLm5cvE/SojMTvwU8n6FMYpIFzS/pUCVMVWDDCa6lQQBN48SJB2lP47UPaU/FIgLt+nCmEmQxYoZSzrlEQRUmA/bDz0Vohq6gQAakBKsmOzjeHIUhixycYiCaAimx1D9IRICQZ3wgQEt3w6hGnuc67jIGeWq3JjPSMJJETCTAhL9LqTJ5eRxODexl4a5J7DtrNixTDIBH3OtjHnC2SRa7l+XNodv28CiQ1aS29qaprcQZDr3WIEep41QHpOTdLzK3W5n0oc72ZQMM/2KfcW0YwTHk1g4OnaHtULGYTbOa3r+EsVuO+4Pqha0BnC0KGsvCrBptcb+SwR51hjUKhWiLl9xXMaWJZZ6qiZNNN+994P2toBYZnRIDGWieYGlWUNQxqeR4ZsORWikyCnaF65+doYBV15QkD8H2lxXc8gGfJoCiJ/ZBpK9kFYK62gvfgUERYP6nmUmF9+TLrlOr5VI3ZD0GIHz7KGnPWfvrpp4OWy8gKrjfn96j43Q9QRDWJgEOai9cqCqxT5HoJZiMMQuIMlXHXSX8LNhk00zmWVoK7f/p80jP44eMBWMWprxLq9ZGk+zP2e3q3v3qaHjX2RMBFJNc35gTKMvuI65feLg3RezDBPOxfhDPogykIUOS5/WZ5Lulh6fDlBDer1PHdUjytZrl/WCfpjv3+JsYKdTkj63zPJlb25Rwzelcx0+eYECWZm7Kk9FGR4lTO6P8ZXT8U1dFgM4tyyHk+Y+IGou2CIK1udAyJVSvHm0irOhgXq+QnONk8U/eHYm7ngErJeX0Ne4jvIfmxF9EklWtkrwIqCJyWQdP5rBk3MirkJwntlFPLzCkgRCDWMzoBMXqQGd+zCkZ9cmnoAQkJwmAQzf/WF1WC39EPHVhdGm6ShlVijUP4firavM99zVrjEzoi5vNxUxUKsQp/9eHVULA3j88SqEqSCli+4dQJytffHQaKFYTNgUviNdXx0Gq5hlW2O86hlM6AkhOOCXV+gmXGAQIHJlCscwDhV69yjmKbloQao8gwCc3xNEBekPJIEAbS2/Jj1av+osIbKTjEZnQPxBsoJrh7kPKbauwEOYzXZCOdK9/8vpV04wrn77XAcF2bxLoRTyHOodXqOhuQtUlytfFAxFACHZ4FP0+fzc953tHfGPMNGy4l1Fl8GXjPe5n3PdqkfoDPxA6y/r/+8uvlt+e/BUDjDKsQjw0odfFD1tDrSGwwQSHptzhZxCL1i0ciOwcocB0hmIFCPgNjroxgGJDA8+MMHuDfgPwDcJlokmJsUlFTrEFobuJZxC/cF/sSpoa0WPekFORU2ocyJIYBlNy8Y9Y67RQ3N6ne53nOPjg+imeIUmlmNNK/+XPHf3HWUgE1UWZYfGYf0kfZqqJ/WY+0MoRi3TY1roszgQFWWTfA/UQnuY/0Rz96mPapcwzAPorIDmy/nQXeLxjyZQnh7ZvLu1fPLz//jYTwj8tdLpwNcXPn8pDGc5pyM5SUsueqKJQxKdsPXarKaKk4rXh82IO+d3m7ahw3/8fz33MTtx9K5UozrfS4Ixlkge9f7q4ZmMViI5ea+MeM0XW2oCqQrGr69wimyKQzg+takj0nhAk9VBXLtrgqlYqU8H2htbx8cfQYKeuuEUvgkSohaFZFHPgoGlzZVEFD15+UQazh5lfYoXzqotz8XuYQDTEvetL8+poQbvxFHEsDEV47I0gxwFOiayLUeWxsKPnU3ru9SZkruN+RisGzKg2qMu+KGfA6B0AENw5gKOPZ6OY7V/WKxHiqXk2W+d4zSn5GexNobqA7959+iCG4Z6pQFnlBv9+bR7jhviRP9pB0zVtJ1pDns2kQHo/chNDA+nwvOvsYuBnGGjYCg6vYSmnElfR2PpMV4BqfVtrsueNaMMQJtF+9NB7+JC8M5XUN6sqGByULFbGoXfpot0+C0r8t/S1KuSS8oJcRFmmyyF7XQODwRO404E2oiv7mbCJbv+Az+zSqu63sWM0w0S5y23JrWW1XfcMjITwpu9knck0Iyzpgj52D6VDvpMhw/aeZV45oqNpqQRHWrEa3AXfFGBokmjSnsjpQIdXABEAVetJhpTdlVRerkEngV9XjO7x3ga1zX1WUyu7d+0Qx1aAjQMGGnqvG2HNTag+vn/sAUqkYwq5IjICVSUbQzAEWBNPufa8X59hRCeyLd7GnVvHZS/ZMn+2h+y37d4Ev/+W7STxwTPYA5fVU7gvEZN+vd0JwhfNhz2XoLethojcGp8k+df8lydmelbJ9TkYFoAhcSSS1mwAJVvcD2N3bWIETBdHKHM9DdWUcKWcidLIputl7lfXZ3o6C6pgCHfBe2nkT9VJyBRYDng5o5DoFC00C+UwDZEC0ivs0ec85OFUGtN3n52PFIQHPRnxUWKoJWxkaHQ5dv8NzaTU+PecqAK9CL7qfgG/PuX2Orba6x2SX8P4GjgVNZASwXwLgCWTcuZtzEFt0krHPs3Ye42h6Ocu7fr7n84RQvxM7vYHpAcEOJVtAlfYpKfzi87Si1iyhPWHnwdrxZ4tF8BkGZ+kTnL3Fl1kF+CTZ3DUkCLvHvW88SgRLSoF2jMIh5IQwXYTOSrEG2HCOsn3axAXYcfZUaMWc3/XPJVaavfZ1aazGFtxq1mZiTVjlM8vpcDonqkz290QptOPeq2eHc3MGws5nM5Xt2YzS9zr/7x8lhFaJArDNVxpDaAPOCaGVRM5dWle+ouraecPx5aNfCvJ/4s93T7EVYxfVX06AbRUlk33XgYdkPGLftWJrvsdkuQlhRdNSSYuN6CzBL0kI83nTGagNvcYOXFfBzPoefbKJWkCS+Wdeh54Y4BGF/qnnS9MU0Ba4lAHF+zjnCoqdFby16T5T1pakLLFx4rdWgp0Pm3ahFXx4zgGYUomvTcnA+rVBsJ5WOWsXRqtdvK6fAxi25SH6BGO8SOWNjWWe+jcdUSNYZ6wcnzb1eeeDqpBcmnNVYQOKqdZ/sltcf5gr0zrh86JfQLK2PnoTu6pUN/lULfgMLlt5de84W5G1QdwrCd/bFjBmsspQunevvdavXqa4E0YiPcdPvzoYJrZC/PsSwg+vL29e/ZYK4YeXLy43VFI+vr/coqjJ4EUqhLc4h/0FFtiCVnG0TdKpNqW5HaeAwWxSB7kuEuofb0NHev7r88v7IQZUnzCubJLSyTrYuUHB3SRVHA4OPEI2cV5JBhZ0rlHafI7gJEbwDsg4fUR/HLSBGKgFJ3Eop3lhPHQd2TmptM8hzg1EYEGWm8SDG1TtbikdPKz0FqEitOCoAVwbwXm4QTPg4kd8pk7rCLJG8YsBp7rpZspBk5rQvgvuwfs4kNaIfzTZSYCX0Qr9Tt6TA0fAvOqsCAPfB+0WRDFiMav2OIg+TjICN8iOY9xL/9CYHLS303Bzg0IT02xsjM16EJqUXmXANXJSs7h+ngdOsnPISk0I3TO02vaQKiDC9fgcSZic1xL53RcvlkT3sJsQWgFKgrPE+BDOOaVntu00MOy8wFBDl5AZOEvl9N5FtA18Eri8B5lH9vlpHCUgie/roa/xcBaZTewHlWA9ealupTLY4LuDqKnSNPCwn0QDlCAv1NI+R9H/Q8xig2Tj+E8DlY97mbCQhpngiqG20I9ZB9B2qnvp39xw+sMZL8A+9zSEzoqi3QJ4nXSo55N3tseTcxAUmMRhzdmgYUqAB7kb2s5+4K/flXmBM+jSfCooUnpzZ851vUgaSwEs7akDjK8jB6TIXWl6pQDWWtc2nStB3JPCHThNPuvzPzp4WQkmhHwONpEzQA9cUedSRLBFVmYy2meVRddbmo/3aIUiYMwk1WUxcN51Vvy+91sqTIXACnx10HCqNkqLU7EfqsN9FBQo7fkc/KcKsqHhKkCaYIZeTCIGhW42vQE3fwuWNeG4jl1xHSNYsOdusElVO9SmNxWSOc8UjKPGN7wouMhaAlrlrME6Gf3VnhwTDa61852aXLY/uDMoU4lAwdikeSqssSmjgJpAABY6RFrUPf3F925ydoPsEiyttwmn3n6ljruR8iywhI1DUdf1lu7F69gX1kQlaPYC9xuRjIGJ0MpaEe+fgmL27Ta4qwJ1wUACTJF+g3c+N6BU1INfxd/wJxRrxF1mCzwHnCFtXBYtYggIjlREyjll0mrtv7KS4nOT2h+K5pgZ7qkzxVr/7iiXzvMrcB3lc/qb9pw8N/w7CeFEJ/S1UmPPVTITH/xMgv4pHNobbXCYZEWK+wBb93X8EKIkR89ok92cwdkpAS9n62kfrDQkedrn8r+lLbdyX2XuaDSsAqfPDt1/1QvvRapsgM5R0k3KsKfsXexZR4d1/3itZbF0viuvObQ7NuoRPcsPrwDKQHVt/+cJvtXuq2/oGSj4VAo612FianLp2QvAOfvk3mj8WB+rLxPAia88+Tlpk36f1b6CT9c+vsRfMnXGzDDe0i5yjez76hMgNIUCd0HfxA2rvMvw0Z8omKPt1Z8nZjjNOcWGKobCZ0Zlc3P0olq/ZLggV/tT+S72tBV7E1aTfSvAJs3GmyQiATnuXOKLaDuxvSRKsGPlCXRk76x/83yGYkNWfTXRtrdeOmiq7AK765XV7tZXUrlHWbQsE2Zh8x1U9wT9BdaM8fi5c5KtvmmXObfsB+IQ/K6K9/qX5iWtIEb9fbOLA5CeevYS638oO4/75Pl75iqqdhP7HPu3vlr8CueL9f/zn/+cRFOV7/jWgR1JQu3BnB4CMV/mx5/bnQYgpEXlS3oIb9+/vLx++VtEZT6+eXV5gCwr2/bmzuUjhptScTio7R/kv+yCLv3d/D9ukp5CSrShGaQyVdoavYiplFzupvfjt19/C22Ui/7+u+9WHWvwwENCaagO8l6GbnPTQe3S61LZXQIhG9JxNlRaoDV5wNuUXucKUogTV2lTp8h38KD4XC4xakfrcZNGFGM2YQerBr4WVbA1eTb5fJGHy7XwUFkfAuOgcSvB25wcRHKiIgZfMZ7vuklU7wyquUGYJhxFUzougjXWUfFfrpGKpo230jk12ik9r4k8tAiEDdYjEeU0VcRmLDUO0rNKjSttVWQ7h4K+PHjbJPaR9iZ4aLXCylaou6PV4BDssSPwjrIiQ+e/+ip8bhxxSvtDiUWl+ayXgBYZ7v3o8tNPP4Ye0KTxq5Tw4xgm2sL9EMQZ3HFg+B4ONK9ZNTaw0RmFv61zHuVEwxgDvoAiwIDVgolbSPO1mtAq0yjLU+clYLUnzsqp8vw6UfZunjlKvKsui7BFYSyV1ps10beiFwcVWndFV9hPOuc87yn91ZG00sWfrC8o/Xob+RyTQAyJZ8efG4zjgP7Lf/0Q7rzPAAAgAElEQVQvl//2v/+3y48//nj5X/7Df7j8b//5P1/+03/6T5f/+L/+x848jKreu+yHBAP364Sk9h1Ocw5Dx56+uAXsrQiCkLWaYAJkH0/6zxbQ5vs2PJxA+UyZYd2sDH6ORvNzqej9qFanisR3BlR+uqCL/43NsFLiHuT1nMNJxPO+VMJub0vn2NysSopD33ud/QwayJ4nQM08rtkXVSujTLh+Qq8lvWgL1hydwe9DUTlXL+2X4PNzvaMHp/8ANToClBPl0c80wEs1cL2/nhkCggAbB7g2RVd8wydCOVfZeOwHZ9M1PACtzLwrNTj7btWqA4gQJJmARu1CZ5bxOw3WoF5uPM/7jctIXzvngqewDlWHZG8+oWff+wjItwodv5VkKn1MCJpVXIHXi55/mkhZQUnyN2AhczInhqBNCKAaBbmOifif6MCjF56De/e6KLfn3evuHX6KQptsHTSvUR+T8I1Kj7gB1yOS7ufbz2plnHXhueQ6FpiEqhWK2sussdStI9FfT1Sey3xw7JasjbUQ8F2CwVI1Y//oR3vXhEKqWEDWCZ6pAVBhjoIRiT2oSAz0TCB0ogxK4xQcFmSSIgbCHj+x6hFn2Vm/JnYmiSZPPgPOScAJetDHLMh5vyl1++zrZGrE52aO8dob1sLQxKQ9ZYIJB8C8fR/mT8R6KlphgmLlHd8XcGZ7Wp+dGMJeuvg6gluGrj/JfafFYtL9qXavembgHKr3KtuxLZuvy3MUIL1WNErd10Dbi2gC7r7m59gufEWp2hWuO9pe1svfOIjYq4qmrBE2KYngAG9tLnuTZy/N2vl9PtuwmBhZtpmwXLsVNpM7WVzOxT37AJ/LeT0POuBumOsVoNKnSW1WdVYwuGDMvaMf91zBOwMSGb82Jg/3La3ynCAm5l6Sz3NJpfsYp1FGA2sHeMP5Cm0SgZgT/XUutfuK/wve2R5OBfd4T5ljD6tztf5U7oPPLK2758JE1nuJL97M3fj6tCa15Ydrtv+vSSOgYQFRAaYziH4oFtM/uZYtE7ECVlOhTSyFYm3BgFS7p3Rbamtnf+sP+RnXyB/HkUWldiCKtHWVwu3dO/sV4jeuX8YP959YZKOoXGfAhsSnaCMQMy6GbmsXGhRXFXGrtqw9oBvXEeBllGn3LftRv/P/nhAaPV3eXS4faKL/7fLrTz9cPr59dblBVOYOAdadjJK4jfPiQnnaVFY4jCQBNcIMr7dCmPL05L8TlFJF2QNPhk/TP2pvL15lQ3777bMDWRWloM+tZeD7qTyYELZ38MnlXYZis4lnPO502DXJZVBChpdmQzT4oYfNjR7UeM2vlKqlFab6gCojicSENWJoTwOV2bxQrLgPkQIWO4NDX9E3+MeB5kdJbRUKe9zk4CfQW2CrcTnPNNIJnMVZknpvBl6NWgdlmjQofsCaO1T5aCQ9DYxOEDE6nwFnkJ//h7J3WdI0za4y/zhn5DmzqgQGhTRAPWgkTIwRzLiRhiH30pgxgAvgIjDaMKO5AA3oCVjLSmp0qipVZeUpMk4eHtH2rLWe7/8ilJIKtyrzDHf/v8N72O/ea6+99lQ+pWkE+dmBlNYOK6aPwVx/QBaZwRGLn2fh/zEQU5iKY3g6qJIR2iGXDZcs21XoA5pbmn0uoDsrwXGtBjq02yBIenT5i7/486gigoQDCHz26WcVv0CIYDRMAkwlupOeXz8nN7j0thzuUxk18xs0bNQ3AxUPAdEaDWOe7aAQt5bkTMGLoNBqGqw3MFhiXerMSufxUGeuk13eAaARwyhhZaRpY0RLkZpgCHRnGmenvuqD1ILqiCmUo8pZVIFHkc6zLSA86Emqkg40IMjiORj7f/fv/t3lP/7H/3j58ssvg2gRDP6Tf/JPLr/3e793+d3f/d0IJpyDdvYi40sNQ/pBjl7Fe+eAyMFfTLd1ts1mp2aHfbP57bopM8GDtPNVkSMOcAAZaW6MF0IzHp4U29veBnuiEJWAiTTZtK/ZwREH46S0iW2qnHZ7OrFX4sQvg8aaaIBaEaHWixRQ4L2xHaCZfIGw8jdxQJnHSU6XwnJt93F2WpK1meonn+H6vAfv3vGrkyzQEyXk1ZIg8MWcMa7W2nGfADGjLOkInPeheyI2f+vkjFKfPyPSLv03jvwUTQ3iRO9LKb6pItzqKPh+iHwNSQ7QMTp6QbDugyj8LihizipSU7TfwMoAN9SpMTMKwLTG3bpcni2MkrWdMMsoZbxZ/opHcdMIQhxiE2+rfCYzY6CyoKoOdtXkkqWF2jkKmGtApymObvGJPI8BFdcwAKgtXQZ1Dry2xXYK7pEjOzLhptjTiDF1TycjuExGne+uvYCJd+4247AseMcOW3sF2M5OpMGlzcUPlUDaaozG7zqIMNAySzg2irsUlH3a1g6nWlKzq9JoOcMSXIzy7XMYzISdM+GY42zfGmEdm4m1ZUOYTwEly6gI84hAbMIz2Fmd3zjf9L489eyN77DWVoxXHcAp/PbgX2+2zmsCidXq50wedZI5FmCwJpJ/W+tqkGhNY9Rw1+Ki58HmL71Yt643b45R7NT2Ws/B5KoOO+zZ6xnEnDDezKt+ik669dRnzQGfQeZA74cYWIWwGoTeBgjm2vx96IRrNaBgodR650+gijVpwGlwaH1yaLTRh1gv1IAZVcDnnuw7z/QqV1d0j3c+6J5rE9DaYW1K1yP2ie9ci8DHWtcANGvKzvnCZxN87u/1LZ1n9m+CV2zaO600fF9mhOfjXXlPgQDrxD0LuKYJjAQ7JCWOnoFvZ0ytxVP9Ux+P53XPKXpz2KLZo2Q5x9bxXAckNOnC2Z/m6ctO8jHBHHwawVkDTfsXW9NZG1hGFy8dkbwJT7Ivsw49F06+l5TYgldlq1gWFaB0DAjBIOtMI/BCEL35FNhyLpdoPph76aU4rZH4uQSNJy0Ux0tWCX+Lf8tzwVBJX9iTUiw/x1awNg046/tX7yJxw9HCpOeKDCLmkcxi/cbWDhsUHmfyG3Oo7vy/8p0Mwc3l1YtvL1/96i8vL198d3lz+/Jy90JmqgclmT1UP1+9BKHGoODQYGgwkKUQISpD8Fck//4lMtMcqEiSP392NGZOb6UpD3K4vL/+ZDGmU1GDTlSnqT0+0ttFKuiQMRX2WiD/PJsD6VwPyRbZFhkmYydSwGBFbteDYIh/DNaU34LSp3aQQ2iOHmqad+5EhEGaFde0fYIUMwOJyhjXGeV3CBGcN62OhRTQg+o65M76F3spti8X9YhTt4uz0kBchC6O33rZxYDnvqWK2j8s6PYCF5UTmacU9z5uIMbmTZ3n6h0wFAS3abmxtHYcoqGOKWSlt9zqGA7uPIfo+pY5L2xgDVUPuSI1OmrHIWn9ySOKY5s1CdUmIgC0CWiN5Z/9+Z+FsshcMM+ffvbpoXDHhmP8yProEHNo8WXKHyOjs5tfpJS0P0smatLn11oMvbIVU8/ZFFFOS4wZyNCBQ1MuMlTK6g66HdSie4y53HnRsNA7gsaVnmofRwNUUX+DWMaVDBSOHYaGjDX0tNwTYRDah8QItxD4cOpGYYq08g48kTxRXB1+A17WNWDNT//ip5f/89/8m8v/9Z/+U4Yve+fFm8vv/s7/dvln/+yfXf7lv/pXl9/6zd+8/PKLXwZ1Y554Ru5tBi0gBmBCKH5ttI3AiVlaUc7UEU8oB9uADeD9EtiPzmawxTrl9w0UWpfIGHYPNvNsQ+A2BH+R/U7gyju2KLyBWwGuZkFsVUPwx980+3MVnWFcA7ScaFtxpieBzbPye4EUVhMqzGUyNIsSavYo1QaLBcMKzMRB/q5zG9ZEHKpeN2qgQ/6t6WKsc88HD446h08/+eTyy1/88vLf/p//FieFlj2/+Q9+M/0As1af0kOw9o/nYm8xBoxf6sWpjTk9K/dS7TKH7w4q7DbrFntM0T2B52/8xm8c+91aZN6p4iC3lx/9xm9kD3/11dc5A/LeD+tIpV4t1PEyHbhPWBLrvRbBLILeCEHVXrJuouoG3Tz2rT0/m7lpEMk74fxwL0GqNN9e5jHr9oMPc4jbXihsgs13HIrto4CEqwfjvfg34yqCK9h1BQbfxKblrJjgCX8TpdKBWdiU2NUJJ1jWwPrWAbMOtw5P+/7V3hbdzvpYS4ICfw3oY6PXG4yx0ebVmek1FMJiTwC+NhCsOE0UZl+2Hog91dqeqfWN5o/zlz04de6Is43BEMn39aWL2l6UDivqEEr4mzcHPZk5L52rrAXPcWl/0j2xV8nq3jSDm/X/iJ6LCKZVkCgAVMDF0sHNCJwdXK9vBpfPJWhe+xDmP0I0q0fOGby6SdYRdtjsQ2iWd+6kxoezAbssHZtrBtDZWRVAlQAdZfX02ewc8jcGSux//p/SAvqdfvpJhWhe31YU7uXN8Sx8hvFI9i29jAuc2+oDexXRujncAcVObYr0ibiPQaYlJDwfazONudd2hr1McMdzxxaQlZlqp+UNYZkNyGDNMM8BznjPU/2hc2D223IOrh2hsfvdX/F5VkPOZ5gX5g3finuHIuyenpN9BrLOPmGccNVA55/YD04/sZnZAgFSLxl3AQgTAPoUqUGc2iljwLy5jviM9fwqEb8FfkysL21GXveMwSbV/lWbgfGQoszPQ8Ef+0RbyToQzLWmU2o92WHmKeOKz/UcIaeWCb0lziR7bFoPURyNmMlHbyn1dl4+TOKGcSljpSyfjMPqrptZ63vIELF8Q58i62Mq14x7FICjpv306BGZusmddfb2bbhz1QcRvFNICxuWDCFnfBRUG6Adtf3ol4wCGh91/muA+LT3eH9/ext/C5vE+AYchqof8cUKZiZDmLKax3lmfGzmU7oo60/2kFm+lIsNVFgMftgzxsGAU9BZ4KTn72pMx9gMmP03BoSx9zeXNzfPLt89/eryxRc/vbx8SVsARCoaCN4lI3inYhr0ECTIIhh88JBDFtECgj4KKp9FPOaKaiH1/jgqo6EMJutwuTxFCvfbJ9n4HMQYvVBShobVeVuRfqR7a1AezVBK3wqCwDPd3sZ50ekLmhCKZikKfJbnkJbAfdl40rDOqfagPUuvMjnWpjBMZsmknGVylnmr09gAJXS9KVax6U1NJ3hac9TE6NKWDCjmeNbhUYJ+C7nlksfatlaRxd/0+jWjY0buiiJcWyawsePwKDRDDdWyLAZuxzNKPxxKFrny9fcSxeAeIsMsftFDKaiMv3Wh9sAzGOWwutIArwXTZgswDiyQsxiEmU0PK8a9zcjJNjfQIuvT56DHV2kKHpLpL7W+hdbwlcZ0VRktmqjhavP0ZGzODedPhfIJ0tJPqYXRpQy11UGc+4guodRWh07nXMSS79LGzliN1GKzjFL9dG6aFazjBVhQY3qT9w8ddyhdWgEsK9za0NY5Jbu57LdrxUzSTOhbWaIgTcvsML4YvV9+8cXlj37yk8u//bf/9vKf//N/PsRvnry4XP733/4HCQj/9b/+15ff/u3fTtCjeFFVa6/S7Dib7am12inAnQ8/iENjxrAZ9zqRofJEAts2LRXtOChup+xbQIcJm3jgVICnypR8rkhj+2a1nrWIXByW7NXNzKmvlMiwtcznudOAN/NZm5JAiuz5agxj01RoHujANVWvxUkW5TV4T7Zv6H0zVAgF1faEsrdG3ck0bQwUDWHOmMME9Jc7l48+/CBKc//vH/5hgiYc+b/zG38nDmlUVkcttX4m97FuW5nv1duadVY++zBVs3F8lnHlwOReqTsKtblUM1uaJKB59erywx/8IGMW54qszxDd0EgzflfaLv8s6NX+VEXWr4q7dUD6FWrp+n5ljY9xYMYNh5YATMS36DXACY44YiptZxLnPGuie6hMmQafnmNnRz/iUR81oObzlEGwtlv70rNP2XORbZ0D7I7Zv4JxZDsL/MXJ25rg5xHl0Zatnq9O2LVunfNI9UuC7TjKq49nnBUvcX+V1lwVSd6J54HB47u4Z3VGP/3ss7YtCsOjdtCMAPtQsDD920aRtM69teFV6kzJxakm1oCv1NYGc6wV6ZTW6gSA29xmhrZmFeHBnrPODhGhZRDSMxnbPR8m+/ukrF0lRPZAM6VHQLgzMIH6yT4caxTgYVQvexEL/CQolV6ODzN6n79PhjKOeVugCOBppxPgAYwYZEgtvd9MqJnhrtECB4ypJTLJxK32NVS1tUPyfOVzEXjbXHge83veN4Iu7z0qIJHM6GEo17MS8bz+TN8g+2QZOc+fOLETQcq9T20FONsDzI0W63rkvIgPGY2BDy6fTZU6GUPVMC03iYJxqXYAy86VtN6854ndY+YzNWSrj6z67hXosm7f53Z9He+KT5xa2ipWq4zNWXe0EpsJMQhIi6YB/Edm6ZQR128LKyX1zO8d4+paTy14aPllpLy1XyIs2Np61wLzIhgvvVZA0yBdm5sz+CTmxnNY38YaD4g7Jg3ALvY6oOlEsTjvmP9ksGbHM9+jVsc3BxgPeFQdkJT6nEqZkrFf0C9TBKCO57KmXfVYxqTiMGcHumdBynAGugZgVE8gFM4KQYYlcbJBZiNDYwf0HEDj2jGbiE0mGCO2cW0nrljtvdnWwxZOIKp1gveO7HV8lLUq42YFLHrqCCgDUCpS6RrgM7Xfpfg6j7FJf2tAeLm53Lz49vLtt19cfv7zP7u8esUGxCF6c7lPIHj3weX+3RrC17etTyIgefgQtB8KWoVani4gDPoUqXvUsj6IMQxSvX5733z19eWbr786ehE+Oh0MCayG2AaFWZ0Dizg0gPVASaHp1CdxDkH1LYrWOBb5UTxk/WQWCLEgLTgXoY6BWy3OuRcIC9RG7CJjZrQSBL94eaRl7zJOE2yQvjMv9VhkjE8Kz0PLet3nmGR/dHemEseG7aHS9HWM3Gge/B1IO78rpaU98TBSCdIoeNX4zyHQwUihcDJ7TW+HWvfkyVvcbt7TYnQPYsaZTcPCBp0xUINCq/y4xkKktRTgBliH87F+Wjjf5x6Qon859Kjb2TsIEBgAlZZBzVXRbjeXaHcAgcx9Hb4891L6adK+TAODi4Nnz6vQYJPufxCnWIoGh3hVqJq1aTBcNBVkLH3HJoYgYmNQHbrDBCc4GK8U0BUGL/sht9weec5nnKMENK2TEiWugub6tq1xd4KdF21zkmCAoGaiQ6FJ2QtsNXkio2YyuL4ZphTXp99N0TPGJtmKiEn0mQBI/uKnP738j//+3y///t//+8t/+b//y7H+mIvf+Uf/6PL7v//7l//jX/7Lyz/8h/8wawzghmc8MnND5RVGsR2LSLnqqAIeQXiTma6CnwCOgIz1OzGGo2OqGJyMSKhwReIx2Kwtrk323tY0qV0ebVJRmYz7nYobxRna3tEx04FyPZ9rDkWoQUltG2CQBvJI5jYH1xB52yK41o5D63j+ZjwS4J3k2b/5+uuMTZHJx6ubvdL5zNjxXaU8gshf/OUvDnq3LArV6FhnqZWzznHznkCaAzOHcx3hFLc/b08rBStEqJUFP3p5Lcmuc1gw7U2CBdYHGSje2/XOAc3cN4BrzWIBmB6eFTeo45X3m23g+fnimvbJwzcw68TP62DUDoc2+/7j9dlqU/RQbQL6NBBLEKMC3RgZURteq43WULXGWlvFPlRMCDtHIM5aNeMrwMJ3nYRmUcxelr4fW7AgTtBNWnPs45z+s8hOJNAfPw6wVbrbap5f37Z+nn6HA2exGwSVPDufMXOqs4STxzMg1FCns+JO1gAhg//5558n83+IHy1Da+0WGS3G3Mw2323CrBPp3DP+BkJ1465fsiIUzWirmNZDm3lMlj/NtMkMjfWDtsCL56HP096BQN0+h9bEKhnPHHBdnoN3i12ZinXsCDZ4GcI6nxXNOGeuWE8wl5jbUOTJ2m2vq0LK9auH0L7IKZe510ykgK37irPdLJf+Suq/dw3WPAC45xJzWNZGxZXY+1FBnMMoEylByTIJDeALvuXsnMq0tdi+s0CG9cgHmDHg26DG7/ozoWgucJcyje2PIufOWL6zjhXXODInEyCEzcGex44zl6w7bJD6CSr7hor98MFhx5plL2vEWi/mTqde24qPw9+EUTKQRaDfM4X1we9szcS4sad16gUfOD8/+fiT4xkNiFwHR0C4LF+CplG34z8tgx2w6c4lGhyWPUlPFETgGbFrrCf7Tmd9vOkaa/ar9jaZNgRNkjFunS7zbRsp1oC1jwbRDdYaoAPGa2u4F3vEoDUsg9istpY7s16YI8/0nKHzUwwIWf/cQ9Vw1vAV2KrNDpswNeD30kOR9QRrRnE8qag5J06goBZEtdX6mwjHPGn7h9WgmkVlT5qtZh7jrz9sXav07/hIY3QE4B+oFAA2GiAN4AKKzId3T6YN0wSRBMRybtAPPr429cyn0qOBrK6ZL371q7z3ITb18GHOt/QGXt2mdjS29G8NCO/cXC6vnl2+ffKry5/92R9fXr9+cfngfVBFuk6gSsNF6sASYEVBJqA53zl8q5BEXV9oSysK5YXSK42+JqAio6i9AFVAuWsSrUFVVwwu3cuaGQPCvMgogskOjKpkgJRU8eploqBnzVea4oKgFd1mYEQwmFj+L3qgQWAyRQ+ZwIiYjGIaVH+0Ln5nsMgiSs9DNu5qDcy6hDIx8QIPxXNAeFDPVk8XxOng71+b1lugHQrQEGoleTUsdS7b2yiUKQLHNRRtZqV1NRmrIXUuvjSXvXmZdwj99oMPeugPsRJFOQeEXCNOeBrANgDxWfjdkaU8ZRvNOGg0zylv6RfM/zlQD7qG4drhhiEioAGBwXFhw/puqT8bvcBehRx6HIg8a6g6k7XX0B7ZmxVHE2gaSJLVSE9D6J+h67Ze4Nx+wnWVuQ4aVY/Xdchzm42Q0ht0c0EGv6uzxt8tY7J2FjGk9mocKGDAreHBAMTxRd3O/oNRMa0MsWve7KTGJLTGUSAUSQgiNYdX2mXGbdREgRPm5Gc/+9nlD//wDy//4T/8h8t//a//NQcO2YPf+q3fuvyLf/EvLv/09/9p/hsET6owaxbqKmMohSnGeypdDN0hkXxkogB2smrnJJUKdQ4ISzkromftXR2GHl5mWZgjFUh9piOQWONnPl8qXNU1/1cDwtiSOVM8I2NqsBpa4KtXEX2J46VwzP7urwsIDY54P4Nb5pXr8X/XQhwS2wesbi0F6qNw8j1DqToePcUWZBzjMToch3xaepzozqmdHlsD5569FQd+lOasrfUXC4K8xvf2Z3PtKpago4CjUYXc59nrWYcLFFuje93XAjwCAUFyl6nP+51qJvOqa0tQ0OdOwIxmpVC1bMG9Y9T2RnXqrSeso3BVID4CQgtKVtchaMMcsT8YC8G50suWlV+dWWqA5iAkU7iAQpp2HNUFcLHXq3nkrIn4xgRFtDOOFw5XRc0qi84YWzrAfZKVJejbXk8D8fW8MgN6BmfNZIWCv/kWbDsj0Pwd79yMAGdNaYBSaXk+AcYwBFbW0PPzTvvajRKJM03G5MiAvhMQBvi2r6ZZ7QWEzre9umIbcZKffpdrYiewmZRJsF+wWwB/fAXsGttFilrWyXqGpm4fZ5DWMAScJ7C2dpz6M2jLLQFA5MxgUhGtAzhc8Hjemwb1rnHP6UjJP3gYX4TfcS/7ALLWWK/S5836MN6hSq/GM8HAhP94TxY160I7yZ5Ia54FhPpE3xcQYqdyfp3613ItA7s5GVnysn4MYHlWsyn6C9oeHXopvK6XAj0F9rNnYAKgYoxS49TdBT7LvCg4b+uAlhqUVSGgdBZa0mbY21H7o90NIDUhPZ1795vZLush9ZVkkxkoRiyPDOUSAQEXT/XzvivPzrtFAfMUpERf4fF7sZPuZ305M0YGhMxPQC5s6ZghZqgTBHFO3r9XcCyU/q5p/JYABiQXCC6nJi+Tgc+mtc1q8qxpc+/r50Rkchk6/aGzNoLnYuzIQH4BCwPusz0t0N22HbaPce2oCEpcYdCuajmxQgDFd7+uyez8Jn0LJ3bGvXKmLpizBUyYYvPv/1cCQlkpocaOEcBZBIDqHgp9mPICgGqE7MaQO1gU5zNtmgRp5wHr6E6Zlg1uC26UBVLwWObBrx8Qvnl5+e7bX13+5//3h5jOy8cfv39Bv+HenfvpF0hm8PYViELrA1tMj2GEctBC6NBD6KvHIUftIcW69OW71zrAm9siQHFYb9aPbgqZTpeDXSnpoqHNeK5tRcROr5TSoBG3rUlLz7VRdhwYBovgyF5AOlNG36JRGmgj/bOjeQ4UGdxsPBanEvhDps0wpNH8aKeRET7UmRo0Mjhyy/ld6gG2YRsMrh/O0OEGSaXBXh2E1lxJaQr9dfUhQZeWklelSPrYlTI3YZcVGzMnHgwa7WbCRtEa6poi49Sj4ay10XroYBHyKbfdMTqKdidZH4n0Q2W02TbV91y0yagFDUGg5sVBGcRJs0aRd0jdxJCcqL8p2byMYJH90rqkmYbCRZ0G8udzvDSmaWOwWpOgtstOcK8Gagi3MB5lxUTxdute+fTUxp5q1gwYG6gVZfYgYo1Qq8PPKu1MMT0qei16d53moKZnHLWoyHRnvor44uDw3FyTXjtkRhXSSAYKysioEVmDNlUf4ijyfhjwOan+3IPXPlgemCKLrFuobz//2c9DF/2DP/iDBIh/9+/+3QjK/PN//s8v/+h3fqf93CZQISpXVJLegMjd1y4c0uIDfqLAa+9DEL7J0ucQX4YsIM+QzlCKVACd2i6Om472EVyMxpZ9uACyzsba0KxeULQbO5exm7PonrCOJAHI6FyNWbtTmQOuwX1ZTxhvnjVgw+1tAsKg1GtBYXCo6qgH/HGO5QAvsBURq+fP4xzqQKduaZl9161r6fwcqo2mDmWfCfI8EEaKizZQBzVUrAWVZg9++rOfxSlHDEcnLOOzw0176lh5nzimJ7ojzw0AZUYxrWLeUj5tcMMXNgen6utvvjlYB7WZvH9FYBgmiXMAACAASURBVBpA1g1RUIb7GZTbEyx1KvSsvXMnNoW1brZF+8K7pMRgTIfSXEsjbd/R3pMxF2HnswQjBJ7NSq9H34CxAEpr6n3OIhr8ZC2MUn2gu6tvd/2lDGOCSp6fRz2kPd+SMa0Twn2yFmHazDnWyTtqlpIRqGOYtbOMY4TXECua0Esm4i2HqiId0uZqx96uDT8Dhb6fdEiBNAXFcAjJppFVJ8PATDYr39ruc2AgoODcuuZ5JwI+2TesRRzpaA+Q8UutdcEvnEGcZWX6o8a8MfP8cNzDKNjZa92nQfYBPEJ/XzbVWiKek8Az5yP93RCw21izHgT1LB/AZ2Kds0fTTJxWEdRWjs1g6xycvXOG0L3lfDOmvK91odyfQNYaKanhtj2IL7W1LkU7gcrqYz3Xo9J9p1RnbbN0yO6/Hr4K5IUps/NdqivPcoAI1qM9a2bezE6owaNpu4as52RuntDuiD5vJzq5/Xm5vuDZATqMgsn74hse7VEQGHz/cUUPv6NVWR1p92oYETur8rslHWx7Yn0kv0tgurYr2nj3mkGHdfQCw7yLoi8N8EtjTNY6mgQVQOT/PLOBt75xnyfSVgeYHd9hmSnGAUDC8zsCSswfYjwT1bK1hZnwsCdsVTZARHCB9QSTgzHT7zNoFizSvgpIt+F9hXOss+PfjAkAUACMZQcFeAUKDqXjBUpp8bOzVrDGsWV9ZG+tzvzA7TxMJ8yVd9vPqt79NqBv66sARGl8Xz9AH6xBddtdCM7pNxnwxv4vOeMZljNqTD7+m7Fw7EpNv/ZNbGBY8akD5LjcyVlzBnplvXj2y5jz/Gt28s7fkiHsUrhcCAi/+eLyR3/0P1I/+PlnH14ePbwbqijJn9sbHEyiV7Ik1FGAGlOzBDrz4HJftaDVTVFbWHoVDe1vL19/+00oJDGSLFzq0eIolq+7qO8wDmR9RAQw4C7MFIKO858NlCCjkxrqyOhecuFB+Rk0il15HiaLazGY8qXls58NvouQv2ViD4qAiPX45qHwrHYpiM6ajrJQSkkFJX4QNMU+UCwO098W02q4arTKP2Yj66wflLk5wrwwxqz1G83M6qzZHFlDFr766lu4j7WcCXS3YSKJ26TBWwIv7Z1YYRSexUypGQA2CVQNHuCbb789Wj2kzccOcrKOqWObKI7oo/UZRaWuvQwtNE7twmiQrQ1sjSIHPfRDP5egGMnrZZrDtV6dWYGCZhIFCZL+X2Yzn50CrjWd0lpCcV2QobOZNP8QOzaXhxaGrFmFGgYCmSglrsAfQ8zPk119v3vD5tSML9fEIYH6Ii0RxxwH4ijqPtUnSYkKDYgm3+8/PjKW0IUARkCqs/6fP8scMga+T9bTomUPqqyNFembrWsw1Z51KskFyZ/ggTU1CPv8yf/8k8tPfvKTyw9+8IPLP/7H//jyox/9KIcXYjKllbQXD2h5jOvt69gElbSyXvf/qvZeRXYOIOfF8zgzyXpPXCXZ4mV2s1YnVJTeplO85ZlTvzBEFooo/xd9lyLOGIT6OKpFsO1lvT3oddClnBtsmw1PILGWJIy/QYyZ9vaSK324gBRiFlXPbY1lA1OFYtpHtYCEtspDlDFSOMbAMA4DQBiCWAsgw9zYXvagjEjAqS5Jh8ls9xnB1xEzuxea/nffXf74j/846PyP/8GPL59/9nnqPnHiU0O2DDj3CDq/Q5PnSICR+UBYCLGB+5dPPvm02V9YCsdaYGzs88m6a9DLHKGOmsN3DZsZx2uv0srWxxlb6wHWHNl+ZcsZSxzHiDtM5pv3497Sns42MS1FPvwg1+D9sDnvP/4gwXBoVQRhc/IZYwIR95yBlfRK67W9l0Ab75Js3erodLSkDUVkaS1uzntZp+1wvlcXpKCBrUGiJjsASvEox6g1ko8CVFkaQCCMEBCBT/oAnxypAiF1QPWSQpN9fZv3VhHvACFP9aYGw7x3xIsm5MT9dXr5Oc9RmnqFW1yjdRqrtD3iQNX6LgAuj5vZeHEVafJ8TVZlUvE4UIw/e4VrOwfnACXjMJuik5sAY6wBG0C7Xgz+4/QuUy16z3W5B+MCgIfaMe9tvRzvLo3M52VvHO2K7O+JGun6kgqglFJWsLmA9LUGM62xBqpLq+55VRC4AXXp1zx364BLf42+Q+p/r8wqgSo+Hzv16FGCFvyRQw14bYaqEwC1vSUo1lAFIJlIjgqgvDNngkJj2jru4bgGqFjzbURkeDdaHbFmW0bTsyEshb0jZw/X5N88K0FMEg2v31x+9eWvcg7zBa0XX4YzFeCAc5M5BIjmfGUsdMIJ1rkhz6a4E+eY/oE0U0R+Eqxbh6gK5toEYJcFCmNbJ0DF2sy+QbxrpT/X9VTxldSnyzpYbbKBtDbv8B93beY/YDa9ViN20owg89PekIwb9aetAU4P3pNiJtdnX0KvZCz+/o9/nNpN17/AtxlSzsjPPv8s48k4J0hGVGkMkCSS0jGgPjkgR9qk7Et/XbXY+nBlPSBy5jkoIMvH8O+4r6BDstFrV3Jc+JQoEDxs3V3XBe9Iezz9A+7F7/l31vrTtvzyLOPnHRvaMNGi5mHeQ1GZZvEmoHR7O8G6BwEeiIFMaPB8lhHoIxzsxzH6BLaz9wM4V2WU9Zt9unIFmVYjq02I7dWvExDeXN68en759psvLn/6p390efP6xeXDD1DXe5P6wTtv7l1oJIjTQsTPAxEI0oKC+sH79x6m+XyMzdLfPVxqtBmIJ0+/S7sGHPlEuul/NjGUOUJMXJy9pLkRBmnjWB350rZqqLJ5puyng8rPRThiXNZw9MVqGeW/awg1Ms0O1NEQwXaBm0mE9nEIUwzxZVO6WZr6r5OXFPsrDsXWB/E+QY+D9JT6xD11slykZwdMhyiO+xrTNznV9DoZ27xj0u11JF300jYZ+yD5J5pokFmbKo9GohNk4OcmkxLidXjmZAHf4aDj5B/Ocmhd16wcn8Go1flVwKOU1foRmeArkj/qsHPSebzWdkpLi6M2by2F2yvGTap/RsaebQkG2MzpU3Unxi8BIXWcO5gwRGbGcllqDA65Y5VboTsV1eVLkZMKupQe4XPZ8D4G+Xbo7JuinmaEyShKd2FcOfxxvAQ1olC3nmxVSOP5d49TM9wGEq0h5X84j6UllnJiXSFGyiJtVUbzHqf+UqytAxXMO9YAH3ROM3Cio0N8zY588asvYqw5WEPHvnvn8u0337YOg/2dPqJVfKvzQT86eg2VViky6f5WIEqEmLUcxciozLbnpge6mW2uwTzriAaVPolFMV9mw9/ah2MhqKYYe/Om2T/tggACa4/9nfroULgBAq7iTor32I4i0tRba81atbdYKGcof24N60jyLslcIcIBeMUeWJuCI9MZdkQDMw73UOCHIAfsmXNxVkszo8qOUzlNRVL/njEJMDA6SkVdHoZ6xM951kjt37xMsMBcMt9Zd9QtENQtQ1UKfQGx1ImuwXdsTRgIl8wfTgj1XDowWZOzBaU3zgasP6sBr2PKcwm2NANaZ1W0NvN8p21x2FcqDkoz9b46uPxd1wgIeUWpcP5x1NinOExVWa2jG9x4KUkzUWeWiXMWqpU2fcBKJPoHFvF3EZ6ivhkWxhSjXdOK74RWt6yuZ0qyMadzxesahDbLUEGfI0BdI+cyPSYct3OWjBROMTWmsiasnwwIOhDjnOk9HLkEL283VZfl4DPyLKLZbTdyBQbzu1HOGHPeFzuSTOLdOunMt6wT24vwXMwHdgKwRLDLQDJBgutjTIA412NP5Fgy0F1mNUDjggvF3lIi8eYSOigOGTRUHVBbKcQGv74NLUwnD2dNJdvsrynbhpo6wAQ7Il3xYPoo5oTzBzAU5W7sRlUkq5tQO4Wzz+8M/jLeY4UE6F62Qlsv+BywFSXbgeUGogCSfCVzmfrH9ksUDGeNGijpKxyBNqDbMroH6DYAR/H71F3bXmMBqfvd9WYGErsSqvnde23vQ13mFJr1A/MMo93Fj4NBNmVRxsF6Tq7DmuLZ+cJ+pn90yoxWjzzKreJfV7EkKK8VxbJO1fYj1gBzzZxpEyLqmVZbYgZW29vNUsGpBBnvv3+Ii53ZJ4f9GMMiff8G5EahlF6/jwiK38t7GgwbsHB9zhxqzKXnm6HkOflM2CzzcfVJHVvPBs4A1t3nP/jBwYKwzMngV3GYTz/5dM3f1wNxdk9boZ1uJuwq5taMGLWfPXME/qPxQP/wDz/I3irTprXdudbooS21a71kXcWBriuZyr0mWmOWjs+HoUMt6mp68UF4B+xXgMOnLYNg/fAsqTVdTSaf8Rw1AyqNOr7NYoT4gGMJ8GxhCC4j7Li4P85kV/Uy9PW0W/rCrHfPQgEVfWgBy7+5hjB3v7m8ev7k8uTbLy9/+Zd/fnl1893l3l2Km1m89y8P7z+83L9b5CDN0IMWQSl5ePnoo0+SMWTRRm2IHjtT9GNCUH9ic764uYlEfVBdkJUhe0VFpL/dlNdPY3IpG69vszlcpI32K9UrwhSlq9TQlLbo4R8UCJrZbfn/qb84DtEWbUrZEOnR+HsAWAdgOlYjKsJlUJfAd9SGly9uYuhFGt+iBK7eID3+JgJjYHQ9iNbPatfj9xGQSXaS7Nh3WbRRVlqfLI1eDpChJK11g87UINKMhLWBvEOEBl6i0PcmqA2IRhz1Fy/yOx1UxyUH5pxZESsXpWgKY2lzTMYnqP/Lm/QI5DCL8zuKJhsjSO9dqKnN7Il2l5rbWj03czbimnvzTHylcBv10/WmIcvWYADqU/uTHfSCZLDriMoB534WudfJagAkGKExsVFvColzIDa41gFMj5shpjGcq2+I4ui49FKJ3fR+z7qaRHgDmGvPuUrbn9oaWKu5nluMB9lFs1qp8XrU9eKzS++NcVhN0tn5OTvfb9UGTDjCfYBRlAatMy79yiy6a+ds6I/9On7GObuhtLcOg0FwgIsBIDhc/LeBRIOJqcYdGdsdJkPrcLIxgtaj5X370jk4leJ3b6T32tA75jb9EQdwdG+WemePrSObuQDI/qX8PkIeq09mbXEIdx/U0cBm8VzJdN67l16OaQEzAIQxxe4RSB6qyrN95xpgnonP0pqi9SUFFHTWuHfo16EYlVrfbHEzMdhhg7xktRaU8xwVaFiGAkT2k09a+zhqTylKV6VLaxJTwD8KpTbQep8DvVzGspSvJ5kYBW3OdqVK0V00ZuNd06Fyks3FfqFCNzXS2OShpjxH2g/FrrS2lPOIcwn7wL6J/bqUjhNHA+rqM1oOfVdHBDoaSoaP38/hb02NZ1GdicqI95x6lR64glrWZyYonG2RWtpzo2eqQBDnpAFomCQTlOJvDCy1h36XUpSLWSM60MzsEOcdz5SWTqdzyNYNqr5yT57FNhm/+OUv25dXIaP1rHTfyCIgWydokdqWUVptEcCe4N7WtieoHAgTivWEFOL4LVPLeuQ5+NmvvvwygTNrBSEYxpV3iigKf79WLQcAO0ffMcJmfPjhB209Mjome7LsoodXNcTV/9qj2PlpMFUBHb6YC4NrAosEYKs1Z3/xO9Y72RSzSDZ65/PWBrEmcGyhLOsUf/jRR6WRTXG8WeOClG25dAXUokzoXoRdNCCYda/SJPsQGyRd3DO2zJprL70AbO+c+yrAu3bzjJc7ldtPDfptbBcgCecs92cfBLSBwXBql5H1vIzl+QzUoWWu/srXlMYDLq91T9SVx8zCeU+2BvD7JPAWkN6ykodVeWbuz3bLoDnzsaSAwHFKliwFsPZ3WgkEAsf6X/21rLTQfKczYAsP26oIUJWI1ZpGEwvseXvghR0y0Fc2WdbCQAPeoYFjs+dm2ACsWTf4hh99/HHacdlnls/zvmnP9dHHmWcYX4IxPAt7TZGZAjd3VpoCkFGVb9Z23n3Bq3WoATHX0sZ1zz1lPPHM2EjsRMCQ1a5iU8OkWOkRvzuDKowVf2tghR1uC7qHsbNffd3WRArXsKex3WFWrY2LALSBrsGgSYD4rhOfglkjSMQ9GV9EtBhvPh+gcH0gmWeep7752yrFAf+XqcRmANay/w5fagkokwTxm777Lswe74v9I/CVmXHeJ4y19H/+3vpkxpw5DstyPrK2NWP7t/chfBVRmedPCdh+frl9hYQ/i5WI/s7l0YP3Lg/vVVXulqxbMkvQN6BhQe18lNYSoUThfEedqpSNNH1GBhcqTOh/L+qc4KwTvCTr2Owi6AuIW3n/7RuXKDyiEJNQHSVFmlRqJibHqpGrsa6zjkFgs3xfQOhmlIqiM1SUoc50DuEhGmYpdFj47gQlSxNVuWaBWKwafw8+DGeQ3vVH4vqhbc35T3Bsb79lPw8FudXG8HucNAxbirlXv5KAYUII/PdxOOuE2MDz4CFfx62Gu4pGoIUhAY2KlaDmVP9Vp+dREcipYJ2zdgZw1isEdVwGWMqnqlTe46Ac7SzoWF6Fb86S2h4YZ6GBs3y9NWpsEGkdyRzQr0dK5JTxtstWl1JHqg5NKXu2ezgUxqQB7ZDgoCwKDAe+7S34ChVuKqTWhJZ6WAP7fV9Srcr9vSpOHk5TsrwTaDi1OxFM4GNQ4XCuFcpB0ClZWfbmJJXPDqMZgWaZb9tmYA64zXg9RJgznXud0sNBSr1HG8ebtQtqvXFK/ckO3KyZVzdHPQzzrEF0naQWeQ6XDr8S0dqFJGSG5htcpjXDZJ2TGV2WB4pqhBV05FZrwufNnnlAYaNAiXVozAjKx8fIOiZmOvj3Qc05OYyuJz4TCtAUA8/o67l+mHdOnVZ6gH6b/9YZ0JE4DrQTxVqb0VhgYNK+y4oQ+DpANA5n6rs3XjgFRxuYE4303B5He8g1AuTsQFO10vqurv8G60dGZW1xuue7ByKeNCVYroUzog1M8Gf/pTlGtfVF0lkjzI3jkjFYwIsMfjK0968ZZA941xoOE/bhq6++PIJnUXBAK1kNbEZbuoSqCR0yLYwGAK4lAHuNtYn9kGFhUJ6s5MSm/BlZBMY7Z8iQawM1UOYGbhV20BHWtjgPZ6Age/MRNdk9QwrWVKjJNcZ9zMil3nSOO9djzXm+RdAm1HYoSFXw1m7g0MSxS+1dGTnnL8FCAaAzs6CZFBxzAvhmcHXOPYsdq2SI5uQBXPBvswS8hzROs1q8rzYj534y2DfVFLhHD9COdejaWzutA2zTecG9kiwGEKztROomp9Ds80rlSx0YWV1qA1dT6pjEoR8IxXjxrNzzHFAeoNktNcHLoFDisJpNs8DxbVa76h4WtBbQZB4CKo7x1GC3dMDM/TKuByNnjJO+bynl+A7a7rb0qlhT3nvn4pUBVP/nEBVavam+WYH5UulqCypyx88FrgxsG0zDhiowItirDbdVAtmvqGEiknWiwQroX9Wqux4EN/BbKKGI/7kaUmn0tqUxs3UA+e+3jjT+4bQRzKYZiDHeZxvpXtZ2R+Vxe+agTm3D1H+sgrGgOEBUfM4pDNtS5fBHF0DqBzlO+r5npoNnGMFZzoEp0ru+0/9uVFnmJy0btl6TaX///cvHH3+UjFj6dq8Ugp/zLmF95EwrjT1A24Ij1g1KqMx5GVlVyxfMcL/z+yYFmqxxrXiWMS7Y3ADCAwsKzjYjKGgpBZX7EHck67t94D0d6/NeCOi886W+alsj4dvhrwpOySzAzzszMZqNLNsvAMTOuaytsfECWq0/ZPy0MRey9ldGJfuQqx1iSWP4WKOrPRF4NQNocoqxE7DK+lswKOhmsuXXCwjfvLzcPv/urYDw9S0b4U6DQWih1BPOeYSGeQtt8Q2HR52DBCKgtKFRaVju5Wdx1HJ2vLk8f/o0BhRDy8uBDkQS+sWLLBiMRWhlaXjfAyfGZfVcDO7hDEYG+nU+W2pCa7lCQ8vBQBp+tY/vZAjdPAaEhxNyKhhWCdNDnns7ERqzqo61b9erNEF/fKDMbJYzCiH1B0OXgHBUttJnCL5aL+kkSw9pQNyWFMkEZQOu2eqopI1O12rBflVzwDSebjg55owRCCNoUUQS1pOK54GaF8n5bXjeg4MK9IoxEIFUsY4Fx/XYCCKvLMrcc1k4Dazvfs709gC5ZrXcjEHaGafVa+bgm8paroOAwWpVFZKQ0qCoDs4mX1wz6Hz6CuLUVcY+KPYOPoIbC7Gj9jTHqlSVBouMdTISc37j2K7wvWIyU8W05mYiF1clhrf8qMMpNDg+HHsc0vSSGfXhHcooV4nxfu9x6F1ffvlV3om9g9PbWs7258EJTfuPOWJV6uXQby2phgujqjIh/60TaW1KaRbXOk3GrXu0gaxy++cghusQMDpGghmsmQARQx2t/WxW9E0o5uwVaziiejnqDWuKd2G/yc/nu3tVZ4K5B9UsXbDBZvtfXlvRHIjlzU3QQP6+iCRKdq1F5NkCLKwOOetSGufAIRHcM6jB8/EMZ7AH8As0MAHKVDn5b/6Ww5dsgRlIKa8CZwbYQf3PAlenthQ6CGadYm8WMNtAO3VH7LfZdB3NzGWoZ21twv7AhiqCxPwnCz3Qjs+JaDImOr9xLp89z7rzEK3j0z1uRjZqwY8fl661evEg6hN+EvCJc7wA6oysqyir4tpjAkLoZPRwg5nyzbdrjdE9ybjhuGDXCHbSdPl+i/g9V7DD2Ngi2u31qkpx0NdHBSwZF/aN5RHOO99LB74fkMZMAWPDuGVtzWHXEWVPYO+TyWNMqG9MRrrjGJoyWeeVCnjA83v2VsAp+8tOyIB3wI6nVnJsDWq9eSczYPw8jI4BfwonpAZwwFZ7rqHwV3EssylF1UtVj3NzOoPcp/ZJZcysl+Y5BUexeTpB/NyaHgMb3ouJS/ZHBslYHwkWx37RL7CGnvsnA58m93XKDMB1Avnez117jWZfT8GYzyJehBNnzTDjEpX0Fy8C9DAu7GfBBs8CzqDYZjJ6y4qdn0NANGfegI46u8u6C0yOlu/5ZY1dArgFioxrA0L2ef0l3ou51bFlH1pOYoDXoLJ19AJrzEX9kofJ+gm8JFBCkG39WQmsuL+19Hw+rKsF2q1Ley/2hWsEdFjtG3soSpZzyEsxbw9Y1qqZ8wC7Axf5mbV17Kk877KGPBvAnxkcbSRrp+BVew0TyLOXVKkUpKg96l52bSvyozJnzsKwBe6m3x5fApycoZYrCZjwvJ53Z8BQf9bzh3+fA8Jmie8cAjxHne4hrljw3xIhxQYteSJbG7Gp+Qb6cvydbX3avLwtPqj553r4gAUOS2vm/T//wedHQJgs7LKSKotiN5J1mtjYudzl66+/ydqyj2rA39XjRtRvfWj1dXhe16UBOKBQ1g7iUgOdzwBbzviXLzMfqdU81boG3E7tfVkWjgf3OGfgtAGx8ytBYVxgxOg3p60ILbio2YvgUvUO2GsK+wne6YOzTjhjAS8Cgr+P79CANWAYLUviX5TmmWxmymzwoSq003O4faMF/8+AjjYBs6uvnf268ijXxjkY/vUCwjuvLrdPv7387Gd/erl5+d3l/l0U/nBCURm9c0GwMYEWxiry6O8lQ/jsKX2JWhfE8KcQOYo5lS/O/+Nwv75w3PJiL188L0d3/es4nEXtFEYoXbAys6FizXHUoLe+a705Mng3+TcHcNHOKmVNZ+57M4SZjGUA+9lu4BiFKWJ9X0B4ziQa7DDJfK6HQAMKFx3oMQhkAta1OyhltJOIQ8KmkR9uMBgHLSpda+SaQ5nUdGszVGzyAOjfPYwBljqqMhEOg5kiNnGymA9xRh/lOqFtDYFxg7u5c7ic6hAPmtICdTYGP5P/7kHFxpMnjTN1ZB5PhkqDms1qXcIypjGmFFQT4MAP3xi66Q+U7G8JCOs4LxuSYLLS820tUfGS7wsIVecz4GywsRqgjNW1L1kyY1O7JbDn33WYm8oCsOgB/f0Zwmbo2ryWtcPVOSTjTK8GI4fXUB/2RCh+q8njcOXf0AcTWN9tu4nQmKEtTUwDqogOlqqaBnAeXnHIRlNt/SqHk+1UyoM/f4lA2WRcZTbXSQCOob/2csyaWSPoBPVT2WNd6ixLcWQAsRFF1EoXd4+UhoItqmMXJ+uUQeLv0gt1+zHXhkY6WnoQzgEwfk9vtlGBFRxybGKcdw/WdmzBqEs6PdiBoJITrGDOUhOyYDR7gkBlYjgqQ4Y6O6Ec9xJjwzNXafDxEVR6eCbjNLXOtIdYnV6oVdTtjgKaAIU+UWscHOpd6Q3dlxMHyXvOJhq8MK5cjwBW6mDorusByh41A8n8kD1LADE10AgjjcYWCfBllQI0jeoZmhNB82h5IrdF50+qsqdaowRfqdHte7MGMhaLSthrODrsFZsEEwzhvPNscTAi1DNAyYwmtVJrJs17sma7B9sXMMHiWgmpMsqa4HkEm1iDsF0Yo9R4ImaS+ld60r1/oNJx4nfmtD9qD39p1NYzYZ9dEwEYR9tXvfWtDbnabNkrB7i0cT+yCQHDxjw4iTEETJtYVZzjCSSwh6x1TdCw3mjWSJ2DUZ0i1g22jzFHzIOgn3mKs3SiYOnwNDhqbXn2y6knn5RFgRUdb9dn6wnLjskXc7C9H8cVgY7Vb2LLDRZD43reVlgB3uaEBah6+DDgDO8A3VS6WkVHaKtVyrf+SUUyul8AvQM+TMyOaws+591Z6wovRSwJgLfvH+d8VNDQu1mHC56w8Taw1n5VvZPyimvtLWuHPZBML3VYUwU1m9EslG2HSsU1Q1qgqnbKcc2eiSNcWfy/LiAUrNV+GJxGVG9CJawrfS6da/2fU2x+OMI5hxaoM4+MPyAb92BNlhpacJP5jP84Ya8GHm19knNilOQAvKtTdr22HKCq1wEb3lBn2HYkzSABhhAQFmA+s6SkAMevC2jegEHwQbBQ263oEvcoOFdKrOv+YFJM5dNA0qyx525yVGsAzzPKPjDIkCHAevrlL35RWvK+mGeopdxTwE+WAc+X8puw1l5lPVTlclTvAYHMW1WbqyLLpEU3AQrxvdYs1w5MuOnuvdiBLFGhfQAAIABJREFUBoWUJ/Ws4rk4ywnu9O3OAWETRe8dquUG6P1c9QcEKJKtW2Y6CZSphwI2sDYsh1KwSt/BgBD7hO02DhHU4Fr1r6quH197Su+qysd2TbhKMJ6/OXxQzsj5/NyvDL1nWcvRKpnIGTRy/Q73i3sl/iYA8ADrBOTUOK73rf4/7yDwEKrrr00Zvby6vHr2zeUvf/5nl5uXTxMQ3rt7G0EZAsLXr9got5c7qW+icTdNa0GEkHV/eHlIQLgeNw/hA4eqOLoAUTs1fzl8bssHJnj6rmIJOLU6NabI7eXHosyB+rINt49BN0UbHnbpQzQZB1Xl70ntNqPYlO73UUZ1AN9V+WLgNBCibM3gXWsb3JRuLFDQ8ngrV8xzcms+R6Eu/+2BngyDSnITwEjUPwGdM2KCYxIRBBDLE72UC6YZcsRE9pYzmG5IEVqzWuG9Z/xfHrV5GmsWSh2NouF81q9k2dYTLIHv5o/P5v0+hI5ZakUW7OpikjFajRLOn+hxEdBmA4P+T8Kdf4vMqkKpAMChfkqvszXXNQPVYK6OTQ4ZalbzjC/ekik/DsLRXxjPm1cghs+OekFr7TgsRbbjdC+rJhJeevBVapjxCVjBOhgVg89xPVH+Hgx1wt/94vlZX0FH15+LvQVooiKf1GI+G6R89GSRdhHO0D1BctPLZrWyo7Ri4Ln+QS9Oq5j1jpwR9eCKqmiAlQqcxGHNmLXpdg7oKbGeka7WYpXmxeEbVByDvH3IfsfQMrdQI7Nf5jjx3UxeA7urqFLFDAqIRIF29MwoWCZzMDrfhKwOcCdzJ0DVgP5wQhZEJhs16t78ooMCnPdcdioG1V6VsBkGfnEv5op6BhDlH//9vx+EUVCI5zaIPe9va1fPqGcs1lpV8LJQxPmMmTdtjweeDn4QYlDOFeFbqxAqDm0Q3n8/2c/QcKlXrI80caQGRQZ2zkmcqq23M9qdthBp+NtD3TqiIKg6juulpd0rGDZVyBPazfxh2wnStbtKjnNw66SnflSBD7KW6UfV+dROP4QebUNne3ZCmwyN9HH70KEQeltKYq4J8Dj2yeFEpIVMSx54zygbAgA8fBRluNrL2mSzHMmUng5x7snfe27wbgE8oa9Bm1yQLpimeISBrXuEoCFn2k2R+IpS1KEOqJPa/s6BNq5g6Xpepd5+okTLaKdH1TLK7s1ksj/+KKI50M/Dgljg3FY9bc/A+BoAc19AJtZDnZva3axFnBabwT/9LkrfZlZ6XQDYay8u143lAGYssSVdw+eyCAK3CqwkAFvGw2f2bCi1tW1KFNLS2XyLmhjxrYJ2PY96tiUIXiN4A5xkeF9S+lKfRNtx9QWupR8B0ybKIupvICutnT1+BI7TCQC4IOBMVmbK6kcGyJq5qZbaNuEIZAccJzCDjjgF0Qbdyxkcgm7t5dgztOdoyl5GlxW8OYMInpENvNdWa+f4efzOpR5her2pDxQHfeMsdVmQUpGVZnfGoDJ4nvNbR/gmjd5hjsRHWpaXOeYa0q3Pios65FlXoxKlDGPnsYB12CI4+VMI53mtR7OtFCB/VEVDGS1wwfX1p/A3W7/d945tOLWiEDBmXENHBgSfkrf1zAUey9DRH8ueNzO8dVqb0LPx8A0Col0DXvZUAGM0PLZvDDDPLcnwHULFfA440oSFY0VgVz+4Y+w+ct2dgXrfy4Cz9fy1DTxvamrXDgN77PnH3ze2aJDLvyMQ9Zz2M2U3JWh+gz0zKGorMX3XJEZgI63dmX/P+AIiYOcAVZgTgBbFrwI445NYQ5s6dGx4/ZUEi6ufl2XlWa7dDUh5XrsIP6Gtcqrz5eXSBi+gc0s1ctY8eBg2B/PPswkeGdDxXrnPIbZWQM9EjjbP84T51cbxOcGLXy9D+Prl5eb5k8uXX1hDiMP5IplBGtOjMkr94CWqZxhznA+QMYxZVa9eUXAbnn7pPlIhku3AeY5c83jcFDxvI7OYNbYsNBcCm4rD86uvvg7qEfokQSHIy2gzTFIzBrdB8D766OPIObMIQgOKM1PEKDxlou9zLdmalPJ7Fml+t6idCTGbxkIS6RGZ4VA9gq0HXTDpZRX6wN04ODa+ZcKt72Jiz9LiituISJolYvNVQbABqguiwcnG950+h+nnljmACgoNt0X3cTKWplaNiWuKBKskKE2Ig5pieAw4m+9HP/xRFhcbgr4//I4vnhmFQQx7+ugtICxCgxHEsJaCc4RCOzykOjVwutJmrG2L87/5yEGyrAc/J5tgtoxMCwc+a4/6IUUIqvZaOoxZRu5liwauyYZkrfDevEueYxmmoJmrf/MdDCRwRDGwBDS8O/Mszc06BT6rk9NsSg2YhvStoHD1JtJic4CsdYD1FoqWOO7cr5zzKk2mvufevSDxINnci89AkfE5PHh5bxDxrO+JRLjGdXaC6i2bomFhDbIeRdTOFDhFJNizIovs9zzbpKJzeN27d/noozbDRaUyB1RqeyaeQ2PkNWl33llbUYjboWQ7G+Yd+8D7MK7QX0AfWW88O7QVDhPG4shS3W//qYogQI1+fPn4o4+OupWg8xPgqNN9P7UUGHCK9CPA9EEFmFKb+Irxf3L5xS9+efnZz356+eKLLy6/93u/d/nxj3+81jzQnvg/6mQVKyHA/uEPf9g+To8fx27otPbdC27h9JYiRu1W0X7WOF/MD7+ztuqzzz/POmSuyeaBbEu7l+76+Wef5V58LnTXtdRoHceVBn4GWVQoFOjhEFIZ8AyycD8cWX6PnbXlTgWdipTXuSkgIoLPmISmvGfgsCWA7fx93Vqg9VdMlnzZW6lzOqv2VGScmT9BRu7VTHpFOnRWCiLtbFhGoU4VYjXPGzSfxCZEqBVwavuaigkIWPH3nHM2k+asDMV+YIqHO1L5nAm06jho58t2Yld4jtJe1xIjghhtRh4nZMFezgRBtzWpP0C1U8+3nIcT6MIBJAuCfZSGyRkKcPnZZ58dWcADDNg4seelz7H2cXTIgtF3FNvRvVqnL6JKj8ncN8MNWOL5JlovK0Z1Ud41SshzbOPIJZgvTVanMetv1H3OCtkV1hUFIDvVNkbpcyUlybINjBAM8VpxmhYMpBZvAkQeXAnO1oIqmaaBXLkX2Z3RGz1rWauuNYGOgFE0q//g/YrbjIpeYPXD7BPsOTYb4NWs5hnEchyx/6VU1r7xYtkD85NkQ3DOYkuwYTqsfheMtTTAFlECAaqjHsHc7Oy9u838xCkHgAqF9nlLRpYpkq3gvmTN1Lnv3mpw1aAj9Or5AdcG6QNQ0pap1FFsZ4Pk+4cAimBIz/Nmmng21gP7GDvAHmNNauMCHCwAOIt0YevYF7yL9N6owkZwj2TD07XFqfol82crHPYPa4Fxj6LuaOVcP2f52hVo+xgPaesCzs5z9n76xjWI5udHgCx7JRTMtgvh7/Dlkhh5eK09D5Mo7SXKhIE5hy9yFhZUqI/7ffrJJ4efx+f0V1gPnqtpFbWe44BsMuYIIjlvAzAsS54WKx+VFXBecwYrjOtZ/O+sXKwPwN+2vVr9uTNAaEzB3/Jz5izj9OB+9lBUzEdFZYwBRFkHnNGMh7oWybCNds37JVC7gQVRhgRtYvBlaKHFeaboT/byzlx8nNCRTzEFNjD9opf5rSNfOjBjapsKM4DSSLE/jCc2BIVTgcpzbbZlVAFlJwRp9jJ1omk1V8DKtZTk0Zvv80DfSlIgKvPicvOCfkBfXl6+eHJ5dQPf/PZy93Lvcpcs4eumYN/E+BXdo/8gKBE1hPQhjAM9Wej27ppS4hBqAsbU42AMdsC1wLobPA75BkqEjrR7HM015rSmUAT0SLkGQYB++WhNSqv8xmvisJk2P2fEGkyux9UOblPE3C8ZhtUBhD65OoAzUu7hnAwCCNiCLw9ukSA8nqir7TDyGuk/troJ0cbru1fJqnzxHGM5YD3IGuC2ztJUcXn6ILjlL+fAnApbF2PpONIgrfsQ6TgQLXp/jVOPgZOe4bgYLPFUbAj7+rDIuYaSzB6OSa+bFTih+gnEQFBD5ygC7NcZgco8DZn24M+hvJoSNwzrJ6jwDuk4rkc/qKKjSvcmYzNU1DF1Y/K8MaA7YHyPGvpRMV++jMPKRamPcY2onsU82FRepdTOTSmd50BVx9osEvMtSib9RWXWsyMiqnUY9TmSqek9UQhZNwIv3CtO1GpyzIDmWqPUHCj9RAUOhc8g8gVgWgNW4YrUYU0N9pjAyc5Ll+O+xz0H6nhAEaT/6otfNVC5fy/1jxhvHSqU0pgP1guZBg40AYfUaI1WzqFFxpo5Yv1GKfKpbUkqpMK9nFszcamzWZ1YGwwXSIqNeFUBp9RowZKg1vbUn9NnxOmlhpOG2n/v7/29y2efftZMw2pSAS6oZ1Olk6CYg8aG7Djp1rApTW4mRiqXQFtrAnrw4iyxNliDyUrt3XHOQ+GZWnGD3/fisPNOBKXWp7HY4gTCQpgNFs3XHonc8tnavRb26xATFBOI6rCzbnVOQ/c71dkmaOSzZG6HchrkcH9bXLC/dMTPSsAHTVTa6FBZKdpRsl7Wl/cIc2DMhQSFBy2648iXtgvbqVohY8RnD5YGzaltYJzat54TpY62v1dEL6jJ296RHmQ2kvukd9rzZwnCtPt53okOJIhddgurlfMiCofNBsTGbn0mY5dMVLO8/k7wZWb/eP/Y7mVbrqyDiV6N+hpHfRlnHblzYIXDGlrks2cJbmwEHpCCjPYATFsWmMHlugAujDn7NG2sTvbZM46zIGfoZWBRzvEryyRB+CK1tiaoU1R/q7R8MxtpBzXWD2N9RvFdx9ba8G+dV50rA1TXtdRN7p/637SyKPNGW8fvrGVkHbhvj0y29K5kWhrgCrgE4T/16WsGlHYE11YPb2fmmmVK1hsm0eT3u55aPuIednwIvjqfgIXNNHuG6qckIH4ne166dOsGS5dvFix2Mv2Qm5WKg749b1280vyOo/vtTKu0Tt85vDJZmsnjWjkrp2Rs7aeAp8JkziH707507v+z8mkSDBP6ax/ptrXg85nLlUkVCCbj3YDENaD/wfPK4Oi+o14ZMaNrbWT34bVkpKBCWTRSMdOHdtlpz2XLLWKjxghwnWHv+bLtlbZYpp0tgKyx53lDB+aMmA+Q8oHZv9qce/F7C+zdO2zFAZjvgM8a118/aVc4NrBleFt8x+yrrIdSdnmuqm8Daq/12Dr3eK6lLu4BPTSbMXNNmPXtGLdPcHoMTwBIQJt3FgwIsDYQsiBrWTeAJPhGAdtOQmdqGFSUCs2IlkQlSKMW+p2WETmnob+O+WF9/QGCLtPf+KbvE788Kr8NKptkaALHuIbr2G9RtWa/Z31MQ4UAElusAGbLD7Ct9cdl5sSmfm9AGIup6/bq8ubm+eXVS6gi316eP/3m8uzp1xd8tgf3Hl7u3bl/ubyuWEsofsn4kKnDmZ9CEKg7HPGbl2YwV3dxP6IyF4KWWuksthfPWsSeDbef5xBEYWrIjZv8oMfQzHoT40Y2k9LeOW3AHkRZClIQSqR4yx3mSypZjMd6ksVIjRqXws4dDEeGaCgTzyTl4er4LtBYDVyNNfctNSlGddS6Gqpuihaqvjzq4zg8E8CSWVrhaozmOMl+1qiQdLYIQBbe7atQeswK8h5xnOf8xHjtvw/nxMydtJH0SSy6wDNEFGI1h6J/9qZjXFOAnNqFNXG3hmuUkAP5OLVAOBa2SnOp9Wxd5BnBDOo5ARAdBcaSW6iaycEZyjGot0XuM6hmhGx0n/Fb0Hk4BXOENew5BJErflQqEgfAYYBWoxmqw5BpHHyuay8nDlcRL+6hEEGutX5I9ii0rYFCPHw22Y0JgPDc8vZxekKFWxBroMKzMlfZd8u8KHMviq06Ir8PJURRHJXjVnBtTddbNRjLpmNkK3BUwxt0dNLtHLBQzTCUdWa6rg30k8lJoXPbH/h+ReAfNtv2+P3LT3/609TVcShhBMk8cy/em0yi/H3alzSbSdDWeq+MzS1BDr34CM5LWQ1qv9oV/j5I8fqwJVO1eibWCuucYO2TTz7OdXgPgi2yk9glMnOh4g7wsO9XDpIFZ6lFQoBiAhrMIe/H+3zzzbd5v6dPCZqabSAobHBbwEcRjx4WOFelzRyUqzny+d3anBQZb/Yo1LOI7HQ/lU3R7EWdrWZUGNcg9q9eJeujAmBadPCe96sifM6StTYcBkV7wfWwUQTqdQ4kEPmKC9V5xYkyMOMd0+5jiqBxj/YOCqVoez75+ONc2x6TQVSnaplgYO0KBH5ywO66pXeNykdGYnUfUisNNGRcZO3QQ3IZH1kkrE8ojryLgItBcJyw9Y1irSf4JQs51eFmbSu6oRiTNCHWDQAHaPYBAkLLX53zuyJnzFVtd0EiwSMzMJynYT4sq8A6imMyWpU2mOfjeQBJUhaQzFHrZNLa4uZlwBMzjMlcLvDMjdlv64fJ5zxHeb60UVmNq4JeyVYs62tQxdyTZed9sBmMSYPSZjlCA19G0vd8NyBzPJxzWQqCTQIMOrlx7slsraTAcyBO0vwF65ILvvWMKQhTIK2O9sTtIrRTSp61zdpjgd4828obeI7Sju+/JfZhjZh+xBWjr1o5dw89MMBnW9VknCb0VRYUAA40+xeX12mx1OdNn771cmY91bbTRqw0/yq3VlnSwHcFb1cK5WKXBs31QwRhUzIAsDyhGevzElDNl8q6WzIgwj/LcPMMEadbGUqzSc3IeGbK/mHvRpcBe5KWB62JYi7s/RhW2jK3Z8dc4Mp9ydgEQDuxpqKanjZUPWe4l0HXISZ36vnLfRlvnz3+LEIsgEIZi9ad1j6g0FuWFdcniABgOp5jlGDZWQ2+Cnro/wWknU/meuZanKGe0wHa6D84Zp7XKLW0JRcyE7IG1pOyZ2bpn2e7JsAZYO7x44wXYx1QjGzplLbPvhrXDa3+YUWz2LO0iQl9F1VSlb2nKp067ikdO95Z3wPyjz6QJ0Bfn/9ar15QkTMuolmhk8JG+C5nWhiGMEuyD9o39V0FT85lnp1z+wyqaDNlSaSGm8zfzk38Ac5x7KhAOmMdtsOdttpQI0GQRGA//trYZ4wT44U/EyZF1FxL2yZbz3iS0VRY7Xr2lQmYYDlA65V638QY5RUkWgpCNHDu/v21AkIzhPQifP7sm8vL508u1NIT8D28/97lzmuczsmIs4CCuFKXAUXpXhREI5zxGkpEpZ1fosgU6Lk0MZrXc7DTEDxSzqB2k9yVngZ1i80m3U5VojjN1KSMcsBLN4CqGmENcAO8ImXQyz5sT6gnT05S4QSE1DU9q5F7p+GsA65sq9mUPM8M3NUJKrrsZxiHHnBFal1kQSpPnGgVQ+PMvnxZuuzoBbwDgaRGuhSrTf4527X+irnnGo4XKSr6wjWU6pcX7qGV7MAcgaKbcOFBsiriEofgQYWDpM/G0CfwabG2NX48W+P58Zl3uiWQ3eaO2Mi5jcSpf1looBG4qNHSaWEdgXopMmGfKJ1LDrkDgZ8AkWqJ7wbxh6E5Pae1i9JZLPBnHemUehCm4Ht9EqUtiJYF/aXFydF8uz0XeU4CE52t1h3dxOnR4eI548QPBfOwPZyJtZlwropeFuzAoHKYnw805lW6mWiaIEyM9wqdFaSIExuKVum8ASlGuzGo5Od8VmfL5zUzFFR5TbJx+FN7NEchPS1vby8/+clP4vymwbR9l9biRCdYJy/Ok/S9Y781G5IDEcr3xsUi9qJkVYs91z3lABiowO8ZvzgPrG3AlNVSHntmfUk//eyzIHbMOXMG1afO/NDKqW4qhHHc85wFX+bK+U5mYqpq2CyVXZlbRbgKepDNaKaBPeSeEC2WXm6mAbsY33VOL88SEZSJGbAGuYYql1yz2SZEZpCjb48n92dQRZDXBWtn1d+zHevfNStTsKOOljQcaZCup1BW5nxb8+lea+DY/5uZs38ic1PhrWbqtHHJ8K6Ze0Q9FvwTkIbCdb8UcKlwClaxZxQZ6EH88VqPtPF5+siNsUDALQ2MkoUKLLUujzkMoLPAwDV7CC5ZE76MgPvQs0LqU9559CqDpyjhUn8+ZemepQhd1OHXfiioc7VBrSFlLjl7DNx1KFPnvBrxBitvSusd4BBxoACUrVFkHHkf9k2ArfcetX3DXQS5Hh8NnBOoTrXUsyG1lK/aZJvAy1KQKAeP3s41tXmudYNAnRezyoz3kb1mvgeoKsRFeUbonqNt8vkIWK328VzbKdAcRsepbgjwIbY2qrMVBLFOOQDKBwhbIYbVPr2svzOArQ6AQOKRmVtGJr7PwD6uf85UVoH9itHnfJN6hn/wuE42X0d/x6PFVa9lf0Xmj7UfddPVcYZat0w58wq4lSDoFaBPGQZXlUxl9Pl9M2L1t1Qd7nnw/Gn9lFIGoS7eGU2vYxPl291HuyblTUCafVl7eO0/fM5Kcp8IBJ4YZwJwdao2aNZEzv8wc6gjfCTm1lZEBkbuS6Lj1KyceedzVal/HV9VINaMNfXh2Td37hTkm4Irz35e11ICsan2yfNM9fxnXl1HBuiyMQR1tSvuDwWWEvytL7EADqBOzr3tyYOSvsDRMgHfic+zt/i7Zg3bF5x34cxOG6Sj4fr91G5qhzs/BYCt3eNdGBue3cy3fQTz7vPR9UMEwCzBSM/e+YXMD3PH88U+Ti2We577J0ptru17nkA8nz3V0SWbOWEw/c2WfKAgXV0TQQTuJWUfWynwz89hNuCv0y+2GgH1nfisgeS5LtOMdtb6EjfWAUol1YfBtsi2w4bzGRNUxgSuacW/PNtSdmMLsbFTLL/Sf8iW+XUyhJfbl5eXz55cvvryLy8vnn17uX319PLwPsjLo2QJyRCGxkAWZ33+2DCPHpJNq2hB+PCbgAQ21L5Z74BDEGSCWrPvLk+fUBtXg4LzFbQRZJ3+O6P2EAxmc+3QZQEZ/OlAZFNZjzIRgaDhHHaoSL4CBYOLe80Q4tSzaIJMrN7AgdTRsCm0zrDGmck9BzeHwZl14jpkEZicIBlDYqu42qbQBhNZHNAFIkxQqpaiJBqsqN2lEfqVglulyopkxBhM6r/3rpE6P7cc7wZBDWAPRaxl9OLYzyjrcEivEYk+Z448SM1iiFKN83bUA7gBmIcsxlHoSvNptjXNc6ck2mxIhSfkvbNpcECKlAw9WWEx42CtUAU1mjESJT47m9cgqdBvxmHy4keGYcDCGTWTusU7gpRFrGM1QXmftQ5RcttWCmnIOrpBsmSvoa/U2ThnmnV0z4G/gRPr0TUDss9zszYb/FXFy/vrPKn6p4x3DrhTzZFIryqz58BdTn5/dpyuB4WG51H+mc/HyCbz13pDDjR+xrszX8zrH/3kj5I9ArH2sFXJ0/fkfWw3w8Gp2lscxVGgrpmRZnRCCRnKqGNgEK+4SoCcUey4t4eRoigBSSK6UboQaxGDX8SxwWf26CFm0vYi2JgEpHHorxLfaWYM/Wrqyjr+0rRjmFcMr+iL1DwdndigV3WoBED4zt6wXtp+R4dIxNDv1GOunhnHMSqZoz97sFpnI9J+Vo11j7hXdUITcCOeMLTReTfIDag0Otnjx+9d5eQnInHN9ozefrI3/K70oR7ObT5+pf3x3gFWvicgPDMTFEpp9qKBsfV12gHWp842+/rDjz6sANjlcogJZE5HJT/ECjjstw5r0xC1GRUvTJnuaRyLZkhwyiuCc7ADThLjOajXxJv5xqFUCVrbrwPh2nQt2Z8vczP7LSDnGClmFDBgtLW0KNl557ypNKlNUCDDPrbcm2ulTcAH72efs6ePxtxr0KwdPEvDG6jybOnjuZTbkbmBsjzKrSi6wYDnbN597IfvyxiGibC2NTqR6be3Op3Q+O4XEJFyr3NuQMjzsS6w0WU9TVJ+WXaz58k0rL2R2Smvj1PIWkygN4Ef65eC2I9ayliyOAt8tlwkgeA5IFzWyYCBADVKoYDfmw/PCkGx+GCMFXZptiJlLKtpFcxp4A2lc+U80uz2XFdhu2YWArItA5f1PMGz25tmF5nSA8CDPbXgsv6SFNeCw2fA86CynXoeFzAq9e543rEQpPDxPul/NxHBJAVO1EuDRFWOBRoNDo51ujO7TvW1LyYBbHwBBJp2dgvKu47NEunHFdQuYF4A71FV828pjyozo4rfBVfPtlW/K2fpWECsFwCOXqNz6vNrC/Udw1xYHWZADOYz7ATou5ecqRE+Y9wmxJXAIi0Plh2cIE1sQVpKFQTivxkPAUoDvABtZ0o2PcdHteUzsiXcS4wJvgs0TdltUlp5ZgJq1nqYPaNjCrwf63xJCuZVewpQYA20JVCOi5n6w6eaKvNR929mdCJslgEwaO6fssRK6TXLK92W5+ad6l9cBa/OSYSM0WjTXLe24U3ODX1yklVpE0JJ3PZtS5Iuod7zFfE2hf9OvVv5LM/AHggbEH9rIkVH/WvWedvFZH38egHh7eXy+uXlxdNvLr/4+Z8nO3jnDao3dy73qRN8c6+iMgQgo+7cSw1h6UiXS3sMxuhTTxU6AtmCF61pSB9CUNXWiSHE8eSbb9J+gglGWIFN5sHHoOJMKsrCggnNJSqnrQNqMe3dpIZxRjiwIj374EHQgYiZHA2WW094pPIXECZNPmPtQWlAqFQ0NSwsKiNsFhwTkQncZzWILFBoYfw72ZHRwDCMthDQMUntxALYqOWBhO+dujhaU2mh8LsBoQp3Geel9Hl2a6hwaHlO1JREXxkbFlcyTJOgPYzY6u7OAS6L2Vox0ZyMk4ph6ymUXlSjCl7RtTpITdM305fFuFoXHZDy9UsljrP+GtS6tUdFNeukS3+VLqDhT33NmjA3fd6aHmmSOuJBS8mETZGrm7XNsVXMNDDKs5xUtL4vIHQ98BmpIqHmjB6SIM0M1FT+cDRY19ZTIsig0yCiKS2CsRDxzTi+qQALawN6gYeRmds6Jm1BYKE0CBbGnHfh91IBA96cRFMbrnxRAAAgAElEQVR872Q+9u7nNiN5x4m0sNZEpHLNUcJYa6CIoKnKVcfZvv9g9DgK0aFAlVZCfyOMRWqpoI/ftCE8wa4BFQ6cVRdXpLf0bMZLcRuDFv6mbQLKUJDS6kGWAPUNgiFTlV1tFp/jMGoNIZk56ZBXSlSd79ZqmIXgetgdmQB1Ilo/Y+2UmRrum8B+QQrrBIOvE8nvzSL1ULmTw5H1qhKrjq/9hgKiDdVkvaTAn4zjo0cJMBB+aq8vMm8VwGJsEhCe6NXMbRUuSzN1n+p48W/GRAqKynznLGJZEwUL8y7v/H/QwoEx1EEpMs9clTr8QZ7LxtFmEs3oCPycHUsdrNLCHmbMoqL67PlfDQgJqJdZ5B5m4Qxu+57NynKNytmXliQtke+MX8RTUGseVdI9yh6wV59iUEHRp3hXAOL2ELmBZsnPcviHvjwhAKi2Q5QPsGK19G9ljROIVsgiPRUX9J2fW6BKx0B58jyLvf3WsoP30RnXmX43IOT5eVb/Lqj4AtysgdRFNeMjkwS7IUU7Ae3aGiQ7xJ5as/B3A8Ksj4EdWbMDJYKak8GffdMRzF6eA5wM3gJC/ruq3A0WPc/Oc6/tMyjmjGavSR0UdOLvPD9bNw7yvxZSo9QLhB7vPDAjmX8As8ePr6yaikkeXykb2dyYeakiIVnxiqZgjNLWQJDVns2jB/Jeecad83ye9ajt5NzT8S0oB715PXmjCN/5S9nFAmT1HRLXp79z6Y2xHypiKn6SNky9bvcv929z9Jxtez/ukZrDtICpT2dNOO+GTeNMSHnKahQjljfGSXolLztquVJo9uyDPZc+nfvbgIXvMHfIqDEG/Bubzphjt/FfuVbAyynhf/Mt5VRtU2WtpEmMzkttiECnfiLX5WzBN+XL7Bu/T8Z82TSASgK4+o8FH/F/AyRcSkW0FyPP6WdVKWWCzXi+GxB6vQSEe0bthMEi1zYIPLc0yNmBKvCrmwjH5B1SDvFB25nN53LNCKBm/TDO1M/Hb262l31pcIYPz3gLNmKY0xrEurtTuZElT657M3JRRN/+Zp3WjlTX49wK6LPPP0vdPnRPQR1tTP0ZaKb0Pe04tocggltteyXFls/IAMAGGD8Q3GFj/Bn+AHPEmgVQYuz576isPnoYn45zmrXRuOFxfscYSR8V3PBsSlxz905ar3BGcW/ul4RJ2CSlj55bA+lX/q8FhN99c/npX/zPBIT37766PLx/9/LwPjSU1hDSdD34BgtqvWhaC9N6wgxWGsKXQ12xiTqqt+s3wkQQCHJgkylkI7DpcWIYkNQCvn6dl8PxRU2SoCZSsGtrEcdoVBA2CxOWjTQlqKLAFU4IpXKZRgNCKaMxwqMG5GBYZs1NzK9FWmPURs86B4RZ8Fl85Ws/fVqHORTCHT7SIFlAzcKt19GChhxWKBrt+kEd0pSWw7nNfs/1BX3sZk7sucTiwUi2Bqgpe1PhyWBguKFSnbKXpqt1QrJo6DOzGgl/z7gnkzYENMHUAkDm2M1/PtSuySV/ei2m9oXiUIxGlsBwPVRErY/2F+HtV+Jdh4B34Z0YT3tjZQ5HM9RpzKGFkzDKmcGNWUg+z99Y4xkkc1zzt0vAh32cysIxohgVPpO1tXfJeM2AhsY0ui3PF2Qo7VOgD4H8tbm6SKAiOwY5Bmb8/puvUdNELZCi8Dq/Cc6npCv9NdLFd+5GYloFSn4G/Q0UiXXOHuHdLdR3XM50RlFJEfXzIWc9WgAGGjUjZrRWKpmrGSm+h5YElevZ8+7T996Lc8L1EGBxP5jJE8jhgDCL5T48I789BNrY1fdgfA287I8ni4BaPq4Zqsnqlz3opI5YH+wBrZKXjqOAA44oey01FpPNNiNS5gS9JEuPO9BBQQbtzJRPYztPAVocU3qoTb0MG2ftlhRhA5CzU+/+JXADQKMFDgcMPxfxZr486A/HXzlrMmCnw/cQJJiTwwEWGt3qWM0OJBh7j7YDIPetVZKSHSArBfer+zsh5GYNWNOMb3pChYLcFgl85mozJ7yxOh1FEjygS3GsA5/7zy7hqZ/7RNXm1GlTyc1smLac+UhAOKoY+wv7oGiPdF9rWq9nQGXLw6g4UX752VsiNrOnocKuro9xO+TEV9NzrmWT0h5xkVHrBaV4HxxmACYDQsYgtUm0d5lIwTkzJpPCDHnGi3Yxj+pgZ/2/kyHnfmYp3aPfV6NS8Zu2M/H90upjNOqDmjhqcnwFSy/yyYESExBJVmrtfJgz1gf23OCVZzLrjV2X7i1lNmyaCSHlMztrzqCfNktREtdggpQ5ltae+bysQeqRE3zRamhUw6z5rUcCIuyeDnt8knt3M87a07zxO5TR1FINNElgdbTtKmiQYC6Zf4L6UnMVtqtNbs/I2DP8I5xNapVH2Y8DPmVfqeoHiNOIL7OQgHp1xxETo1ZMthI0zju1GeoCWNvM2m1JzFWwhLpea574nc3c45csg1r7jJ909Vm4lqwf7L+BUKh7KLmGfVUhjnyNYij1nWc7GErrqauPIXBh5pDnEAw6grSxE5jX/C4qxm2fwPogoUFQeM3MrYRJUGQiWWbDDRqPvT+gJzRu6vwBx9b43s94FsfG2Qv3HXaAWbH6QVcFad/VIF4gIOt4InKCVvgI3N/9FMAttbNl9/F36Vk9Vp6A8BkAPPtWVxCyAFrYEwMmVVSvqmzrLANCDvjhOQGJ+Xn8mNWYXtWS29v77IvKkPE8L/uCYLNrWTVb+5LKGuIaTTS1f6Q+YNhra9nEOArOFVQtRbSAQTO8Z6p3kwIPWx63el/PvCSv7t0PWI6PwLhqf6V6N/tb39uvvG8d8ONn/sfZnxb0iq2dENEBnP+1lNHD9oL43VxePPn68md/8seXmxdPLg/vv0mG8OG9UUbfQBm9vbziwAalWzDCc1GH8AikE8XBoJylI4T/SuNWnJDbLiQGIHSn/Tv9Oe7cjWElANRRFQnhZ5FJHxWt0TF87Na6QAeVR52M4ofWErRfHoPe+gfkyh9mARkoSU0InW40TIOdOkuT9Jwzo9HycGvWrv9POnY1ByvjnNpnG+AyQW3WCb+ezAcICz1XegDbF4v/DhpkYfEaPKvQFCXOoOpdBpHAJSPw9GkW/rk/yoGeTKGOcZZudDSEP62rKGhO2IB7yO1uFszGt0UDkz0kZb+gNwfgau1ykJ2UTX2OswFincx2H9TEBIQzihzIMRLpXVeHwED9nH1LpsU+lSumBWAQ4QnKP2l5nZgju7d6Gsb7QFBAhib6Y1bKmqNkCt5r0bTzFBXEiXdwyBdFa/ExG5yDQ5pQkLmo8jaI4j7YdIJ0nFYoFQbdARl2yIvs2eBaNDN0kAUNOIOsY2pDuB7rl71GpghHXanpTz79JAYGdIl9Y22ec6whdG5zeK0IvVmyCpScDx8zUKLzrg2dLN6F9QZKmJo55OhHxWRsGlC0gXf6h26MrONlpXz77TcFmNLf7Ept0UAfNRY4wQ+aoT9nOJKVeYR4wKhVU4+1ZgjbkF5JOZwquBHAZQGNazj7eOigtNPz4aktkFrlnDJPHAzs/2SCVg9sXQQAFnZRp5vxTc3S3XuHTbT+0VqUI0idM2Sw42ewt1JzWZOCFKL/okw6/wGy5mxIieTd3nVgzvVsvCfCGkHWF/hbd8W8cc+KG9RumdHLepvyG3uUA5uzwiCVgJr3ZT7MdAhcRe5+ipwF2K513LGJoarVXtmQGzviuglY8biZRPZIbC11PIAJYyccQgq7PmNWsak2D0+WCCEPWDPbw3xWB1XhFusBrdvRBtX+VeRHqCxjH9rd86LjyxK65hSx0dEwA3IGKc7UM51c1xpjU6GqtkiSKqczzf21bSnDWIZFmn7VsAtmSmPy2d4NejPvAGBk61ZOklryd0S9zpk6nu+gell/pEjS2k5YuycdjWfmXczYcQ3Wh3Q/11y0DSa8ozqr2dHjXMERTOuPUvUUYAlD5E4zVwEYB5Bwb2rJeNfUWHnOTpgsSqxr3xRVdsXyFkgE0ErWq4yHc2Y2Ga5TaUGUWwPcsEdLaWUuWSvNVK8NVepCe0YJVHFd7CZnQFqivHieNjnMhe9Wqii+1YRzBhJJX5Nqje1PScyA5QB06XfbbHOBwvpDydwtAx0bs+xggMij1yOA+ii6A5qTbZxvKkugZSVleuEzApJhU1nL5/0/nsVb2abjYvN1dKh5/9C0zYCOUcaZSRAvm4O/01a61/g9G5fP06qFZ+n5BSOngR3PpX9kxtJ1aTa6z1tqblSxv/sudoq2TVGHHCgqK8t3VbkaX4drsc7iC0/gSnAwTKmJ93Gv6BvMBgTwCVuo5zlrXqBFEJu5PNtt3ym+22iYAvGCGPHz9B9HLz9qPZfRzl5Ym51ca4GLapn8jLn90Y9+lDX11ZdfHSyCa51vW3+kNMbM9MBY/kZxK0H0ZNCWABBgZpxMHki/dlysvRbwjz+RUjj23DUDF1VzBH0AaNa2JsHi2kel/VmC3Pp7CYgnBggg3tK6Ami1ma2XV6BGmuwBuuy8sw1SOjdMkCaxEYKajwsEH8GiG4qQ5m8MCLPxoIzeXF6SIfzzP7m8evnd5cG915cH995c7t15cKiMEgw2IHwDgzSSw6ViNusRUQFSwsnStCauVKS7l8u9OzmAcApfQXvA+XoGxa7qiCxENpVqciqFYpBEJTlwmZRSVmZER0kMCjzH1eg491/z1DjXx7+vktTMhLRF6YN8r4hI64fM0lgzZL0Is4uTp1PbgvMe8jzLUQMgCvyysvk4XukvtKDJVgaRO799FUpCDObaScQRGp0i7x/jW9GVOEDUwAwtUsmyWcY6eG7yMxoUQ3W31FwWov2QuK/BiBLuzVjUKJpRSXGvlKO12tAxYi0U6R8yN5qmKFKcoRPlSAPtPKg4iEAJ46mjpMLekRWbTHQOyinGGaBbj8UziuKoxsRmDOrLAy8w9dk0TqHAjT6ZTB5jbS3FSY6dudfJNWDinkUPCxI4fqXYCSJceUJ8TpRbsYfQMie8El7/aEqioB60zF8Al2UhY1hPDmuAh9UyBbSYsTYLLbWxmY0GiK6B0oPvZq/iEJSW9+igsoR6uYBRVc1kXoaKm+VmHJR+d67MTp5rDqDvcCBwX50aaxpF4DkIpcQYxOd9R/81W8ict+VH65TcFxrlODKr9dMRg+4BfZWmwymKn9jBQUWh/yX7hb095NCDvahnxVxc92azeRcOjfRF2nrxYPUdpJ/gQJ9RYWt0DUiPTMicSg4+59u+fEpiM2YIAHAPKYlSW64HRekHcT5CGa4paa1U6yeOII5MwLIxPCf2AboPz/bJJ59WoAilvNEydfyOAz9tLUYvO6HT0nRZQ613uwlrxECygUQBIb7yzss6sia5/3HPCXEECNxaFdE221xgrMGiDn5s/e32LdmNOXXJWk4Ixftfg+w2/pbihDmJoh7MkvXqZOwCjk6FOVmLO1Xb1YEOBZeM8AdXdD7MgohO1e7qMFlKoI01sItIwujY3E/6OuMmDcpeVG+pcMYprLBQ92S/CHLOogoGXLVLzWxah24Qp+1JfdLAQp1FWyBhA5kPxVVUN4z40d1m2gSpDsD2TDTeOdesP6B1xZ64D8IP1hTW97A1QltXpb3DejYyL4fDP4DHjG8C3ilFNqAvTd1g1iwi43T0ZptaZ4AKafdHprx07gJjZQktDjj4JrTkCviymnQzL9pTbFP3Ln4FjbnLQjnGfKwezgHuk8yeAf0CsFBRbZky0SPewbVe36T9gzPHawPGGgP4zPO9edMek49KdW7AoqhXdRIM/mTdZE+nXUMDROYOG1ta3bLqp0A7wnwDfPjbULQDpN1J5ox9y3lkUKwKrNkXazgFugKgDYBVP0JREUGi7FOccTLqUyw+n5WxL8vEWuvbBMDqyxcUX+stCwAA0re+sHYLR73Xuta/cT+CAPxGgN0E8Pi6q68EKIP++G5DeIEeWVFntohr+AwGBTw9qZHLqknwsaBCEEK6ITZAxgNjzr0IgC3xkvlggG+yRjq3NjOsnVPwdQA/a20he+3sc0vXxd9vT92yQFivKQUavf1ISpiYOTEOnA+TGAZnYWKN3VdFzwZtrhntbM7pJGwaWCfDPx9O6rzPJfsAHyTJlGT31lZnmekG72V58Dl7cTI+iYlevrjW6Z9Ua9NKg8x52FAt4Qj1eWxMgfHGK7dtZ7TSGf1Pz5lfMyB8dbn57pvLz376p5fbBIQYnNftQ3ihhvBu6KL8n2OZ7wR9NVw1yk8nbxzkIGIXzexAPkj0fPsqCz4BIXz4oPSt92IwRbGycHYoJcpdQHF2aA9KElH7m/XhOVCnSjHzTJWmRxIXmp6yzQ0Cp8k6Z/KsklmUCwN2Rv+deFV/uK5Zm9ZtlcLB32E0lP/lHfhbJpUAmoAy6F0C41dH1ukICHW0h6j1gO4B15RxUcxIzS8grCT1+t7MITN4C6ISxJ0Doc1ww+2/c7f1m4i7jGJ7ODBRhG2D3y6oBnFcw3HowVdJbJ10UXYzegbzhwNqANaIvrjFO+lvEUILYw30LRzmMwrO4JgrseuzGtz5PYjJBwgXtQemGcLWipDJnoz4SQ32jIyJkGlAS6G4zoVBn44AmxxjprNaJdtSYHTKDuhm/8H6CFXiVLtYRLi94XyejP+oCSCZZGes4TwC680XjnSCKw6bBZWVIOdZihqLAHP/sxw3zqlqaXxGBb6o3e3w44DgnVkPUfmKyhWtHmjCW257RJtWA8ReSoZkwbaomJSGoKtvXq+9xbXW1eBL57FoZtUgm23FOa1z5H7NnqFWCcVIKc6j5uTAXT1fKWitB+E9eW6YBlI+Q4NcNpHrw1jgnbKud1hYH+thyt85l2ZduGabMeNUlXaJkyMqyfgzNoxvjXsdIYWczBa3HqwMgrPcNvPJHLF+IkgwYQso9xw+qUfYenDtHUDGibpXVUGCmLI8qqjZtho6czwXdoMxpAaU52V/BRykEH/IuI4Vh2mCoh1wzD/3KN2t6C6/O6O61mDwjOdg2HfQcVBdznlvrWSzj2cBkNLS6CPZ7O/xfgOTuJ7F/dofroHzyzqlzsM5NXCLs7NMp9L+IMWCdjpjx/fZ7wSMU+Q2gMApwVkMxXOqz2bDen4V4Mi4LABi/AjkkmFdH91kfEZt0+kKqwF6+Wx5RFLWz1CAQIfXPmtcw0xsMuI7q7hGwBYpfkdLjAZO3Ww9c8/U0cxv6PL3U2fPc3ueBYFfOxwzrgaH2Z8DLwPknVgKrg0cZpgR33z9Tfbw+brU7TAnceagKU6QhPVso3LGmyAVp1Mp/MjGc87YUHr23LKS1PbftAG6AXjO/SlTNlBfOcGD1qYxN2YtUku4PdF5AZCroqJjrD0pWPcqtoF7NBuJY9paOdUuWdt5/zjLXe/s/QSCC8TqPFdshCAjfskYH4yhtLiHBISPKo7C3optmdpoleDfC8vkAGxPbbpaAjCHNU3lny9zpiDXy9RTCWZlfU2gqUI0tT0JVuOEt8ejQZVZGjN70nHP57/naMZy/RvNDGeMBqgl6Istwkm/vxYJrZHMmK2hO+PNvwUqmXeeA5qodu4cgFpXGNruSkOsDeTf2pIEcTftcxuqJjWxs0/1iyZIk9qzJT0UquL5Xra8iLlWbTr10RPVMqg0Y6smRUUOmwUPvXKJiCQD1neV/daevc0qM9/s3x/98EfLSrYO27FKdhh2z0kgJ4HiGH2CcAZWzhHfw246gRiWAuRZ4pu8eKusLEA/ZUOzNz43Ly7ttKUBlOm01MEkDM9kacmRyWYfzDdy7GRLtB/xdCno4zhaqb22BX671kgCoJ9Sinxjofpw3gv/W4BM2jRzn+y9n9v61EdLhn7sIs/vnCvR5EA87UqdTUxxotTHDx4DIS78r5chPAeET5MhvHcHRK2N6e9e7jO6/T9GZv2JcFyYjIeoEQ35SDCHjO2iV/oW8uC8cJx8Bnfc90S8i/g1kNZWtMizGYmiG6VrNFtWRDuF0Ms2NSMxSuOUp6r292YKhkUh+XedzyKzouPJMsUJN8tSuW+VjIJ2ig6s+bDUGpBCrDmIeRdhn5uAg4XO4eghwOK0yN7CV3nvyQTFcV6j4dURnjnULZRf8DlZWsdIpCaO92hpBnmVgK4EeKiENxwyiK30YPD94nDb7uK0oM1EVHX0xUG38OdsYptHaySLhi7ymzT0QvGriuU7DVt9dg9xnpONkTYOW1Pw+NOLENQOZceJK1wzcgtgJ9POmuG9mINznSTryZqMiM4MXeLejmXW2+pIMCqtZ2i2wmyjARdjkB47Q9iblagx53oBNXScTlFh0SGEnEphYc44ONIXbCIMolaMBe+hoqc1a679az3HAt5RlaQWFA0tbeGtrOEUHpn79BV8r03Mi/CS3a5wR+Twl7FMwLrM4xlR5flU6mXtgpTyvDi9OfwePMz+40CN4/oaoY3W/x3o/BRfWT/OgZRvM/cY74BJoztnvybTc7fiACfkvs520eWAGqn7bdAcQZM5R1I6r856axRZsKnTmdS5DhvOZGoSXr7MdaCReZh7QOKQSzMJzY12ON99dxwWcSZWW8Faia0IitjARhDo7Oj0QFgmG6dm7U4IWl2vzk2CSBzFocFm1IIk044gyfJSinT+g2hDz1yNEGvRTNEPf/TDy4cffNhsz7JdyX4nCG9LCp5POe7YzdHKGUmdQPaZCqPcj3FUfZX1ZMYHG6otjqM+QZ0cfKvB7X4ciPX6Teaev+M5mBeCY3+mM2k9imAC724tbMdmrJSoRdemaJ+4n0Cmjn7mZw20U6qA7T8FI2b2cSL47McftUZG4Iz/1kZgpwUAcp8FhNZG2YBZSrrS8UGeQZM5f0YTZQ5Vy+T30rVcQwKgBRr7Wfaq68ezQapV0fACBe7NlkSgDfCsgMsoSwE/Xr4IeEUgkiz5GjLbtkRQJjWyQ74RxZItE2CLAMX2RtuDZlP43dGXboGEvdl8ltjUiazw35zZzC/PzbmNVoHZNWyX9adl/VSsS6aOAlpmco4Ab/U+BtEKEgGghBb/5MkFYRKCVwO/1ClHKbVU3gRoO38Pf+bOJVl4gjbEOTgvGtS05ql7bU7tzu/4U8tECKBk/d67d/nwww8mSvMm12PfpfXVve7ZKlA/zJkUQAxHeKBN7Pq9+5cnT747+iwbjJlxN/vCvElJDGVxZ7DCVKFSr8VJ9hU9U3O/1gP2OmRPWr+YXqbLGkaUZJllzx6eQyDczH3qb18tmx9GS20U52bbWjWw4l4IoR3lDNSaL9Nd35SAf73tkjm7SZCUoA5QPKU8db5VyzwzLBTOgeIbEGyBFz4082ofQdle+lDaar5jj2mmXvv34vLkSfsgm7XMmZVSlAI3gkJSm1Ovtmd1rshe+y4RZ5y/muzvmBTx4zZ2qUNfNos9nTkei0qAmLMgJRAP6E/aput5jwX+3EMGHHsP207AzFkkpZ171odu2zqZbl9HkLKAikFRxNNWX1qWVc+O1ib2jMw4mRXUNp7qLfVz9Cm1Nzn5R+k8+9VnGq813mbmHa8zSKHfoB94JGIAaeaHsh/UojAm4JnZo/iV2MfUU6+UgrUX6ui0KcKbHOMkE5b9UKq5lN5fLyB88yqU0Z//xZ+mQf1DA8JkB7M0UhtIMHghMp+CJJPMBD5iUa3o+Mi8JICqKmVQz/Xdu116NpuFGow13LUYlYUsEnOmqEF7YrMdvcsWlLb8uRkBJcQ58HrIZlSmaNS+PETlcWKmpHWl8V1rAhOoIb/7PQEhV+TzoGZugDhha2AMlTboWpCeFpAHhXpZlbSklF88zzMHveQ5VtTP80Ix0NHOQb2CepUzK21fFboYqEP5rhkFC2uzGMcb515mCtnABIQENiLELlIluu1J+K4aW5zGGXUP2mtA2KwN18xmniJcF+ZfkWg5hUNXwZb9aTZ6nI4JS2Q8omw7sYkTVVMKlIFeQKOpNnajrSB6qmc51MlyrbBdw+XaeQvBGuolECD6rGNnjZBCQvzduXhaSorB+Zn9dB6AjOnzF0f2kt+ljnIHv8aTeTdzdzY6Pl+U4JbVUbrZTHUc2IkGsS08DGPoKRpf5otMiYFIDKCZogX2Zt5jlBdYHtkBe2HSu4ys4f2KAOAwcxglsF+vL57f/j4JnOe8cjAkwCfjN+fGGpcqyDXbf6Zf9bDFeV/2NnLqHJhPSoG8R+PuChBATZWv7/4VJU2wP+pcnmnA0tuLtf/KAQYCPpVf3hEH5cMPPzqy6SLR7PM4o8se12G8OQAAazYEA3iGqg6355pZatkSpR6Wdiz6lzrkrY/U0FLbunFlrHrAo3h8zbrw+XNW2mCBg9usmkIzBeUKiFg3kUyXlDTH/iSRnXV/ajjuPqhdm7z80FDG08AK55m/jRruQAezNWZoAROShV//Qv6ugFEZFAk8Jq5StUKEH9qk2/0i7bG2sgGOinvscTNhAYDkU54WQ52VtRk56g1LMRLccO4sPQh4By3vXlWH2duh3ym7L93+tgGdyLNZcPejIKDgXdbyad/wwLGh1jOtsTROhfMu7emwnQlOSx1PMLIWQCLwIt9Zp2kB1FY6oYmOThwwaNlihkrxntQPP2pDe50z3iHPP3ZPe931DBFkSdZzVEz75Sqjrt0x4DlfVzDA0onY1ENVFWGaZtx4h9DFR4vP/UdNZ1+23KTBipla16n6ADnPR+11jZ9tIv4BPgH3UMFSoDT1ylCcqa0+sSmSwVmfYECu90PVbAmN56M0QeeZMgtp/1I8q9x8BTvPGULooZxXAfxgVOHzpHVFa5HO4GUFKup3MBYZ36idttWVvoHshYAIMC+WTW2ZRs9mz8/Y/DGqBDqYC9ag/lH8m7Ce6i96th8ZdXtQT8+A65URRXBJG5gGae7fzMtsVYDctVlQr+DYG7O7/N4Mz1nQxHo37eMhVhbRoysYJLDckiPUXxsQBhhcJrkBZJuJM+cCNkdQuBy56LwAACAASURBVN6ArLcqljbregBJExtROZn1wP0iuPfiRT6jGqisqPiAiP4sKcJYqNLNuGWsx9Q7ki1rhJ7gCQAUYOF+VesNNLWpzB9nGPRg7Lh7hvFPADfwjoAQmwzNUZBVxkXsTvRKmlTKusvaoL1S+0RiV4lBGLfjnAsdsww8gTGzkFwzoNfWS816W7FxPeyONrX6I49a8zd1/QITtd/nn7Fmk1QYE481GBXyiTsJFPKcUsIBXBLcwVybqJdjIPjFMyUhdPsqtaV8RcRv/YSxCRmn9Y01kA61dACJgF78618rQ/g3BIRpRfMGx7AB4Rs29tAclaqgC0UNi7qxHPQ9NeOkbaJerj0AdNFw2Ue7ilFYvxlloZMdnIR6a79upjQKItnJZ5EwMUFuieBJyyYjo9GpxDTGFpSCoDUOD86CjdhDR1kgmOanIFYNRni3olWVqz6CAmoHnz+P6qMbsnUl7S2UNO/DR0v9d/L50ngH3UGdkga/U1tMQDgFNKl1qow221BaiRRNNga9iaBusBha/4REbqmgdaiazudd+SzPxP3YjOeCczdEMm1Dlc4ZmPNmzHsMUeM9VUbVOYnBjIN2rbk7H4xnx7rv9Ve//Lk1LNIrcpCEy13qTw6Shw/q5KVJcJWb/sr93qlhbDN2ajGqTofBjAE9HZrW0xmUdS0/yNiR4bIlhNLAGAIOfQwIzxLHGTrHkLr0sFp25vveWyltaZQiu5U0rzQ7c8zGYlxyeLDeTtx26aRxYlG+W1/AFKqv2PjTTz/N+uQZ+bn1Vbwbz8+8J+P1rCqkNO7m4A0CP1QKp+2tDOFUU31mBUl07Bg7xjl9q1SsnLDFV19/FYdS0RXWUdQ736d/0uMjY6QTyT1A2zngQr3BlgxNdt0HMUetbllUnQ7WB/sMYCmI7w5ea1MFOniGPGec0Pa91KDpTHBSsud5TpYx9ow95ZpU5EZwJnSxqdMxxl6f9cI4kTlgzQXsmT0iI8uzKYwUY/4Ojfjs6OT3J0lx7hNnDXl+GooPNGs9z5sokLKuomK6BsBkrFQ9jTOSGjgyi3XU+VkyUnPs4rSu9galRO2TtVAGRXFMYGUMGS/tps6PQd8hhEHfO9qzrNWJAdWBaKetUbNnsUHLEBp8XxYAnecsGUHk0dfix3Hzexzs0zo263tGfM9/K9qbgGb0ZTN7oe4BlmzvC4Z17SxA3ho4lx/wLvwN6zP0pdRa1V6fwbEGiHXMc9ad6G2WFPCe/B3PX3vU+Q9iT4CwlhYG9AZ8yTAYGC/Qtw6nYFdrprMWFszh5Oqo2WbhKFM4ZXMFEA/wI7XFBUi5tu9iZktqNPudL+yVQCb2QgEtzjcCrezz+7R0eL9OGYIap0ybPoMnThyuZBzXnBwq+ShzzDU2nmflXXCuuT9jGLGY+Q/sF67L+hYYEcw1O8xaAIxizAIKT7kx979tI+1QA0MH7p7ImTffJLbzeSn4ySSO6s/fQ3NFTZixYOJ4DuwHf5uWXLe3sZdSyGzdgeKn7+iZE7oozKdnTxNe8M45a7YuuRbPdag9xt+6ql4aEB5ZopW3cD4nw7iaePwQAec4ybFZZUMEBBrjgHlSvObZM+j2Y4hNSE+wxnrZ1JatBITfeUYZIAZUxYcY/fMsonKmZxvQn4PGnG1nkacB/AE/lkm3Bp75LegJO4DSgvqnUPs4O7PnJlLFeDJnzKV9QgXYtXsJEGfvnH/Xm+AO41n7untPlAhbQl08AWdAn1DLm4XH7qcPHvd/9Ojy8ScfL0tMr/Cnh4gL7xE65wKOApsNRvFB2f/2y2b/n8Fk7sn9WFO0xVF3QJYQ45rOAm9eH8GOvj7fU6N7vzWOBQQQh6toEnasmdKChmwA/ULZQFLEMb0Ede6DMMzS6qa14/wd5znXQcCOZ4UF8Nmnnx7lEazH2NIF4jlTVqpl8JY9suCdbDP0WrskeH6zZ0KZBhx79Spjwj42gJQBaOssA1Se7dNPPske4TMBGtamqEI49UM8J7t+6+cYu+QZ/taAkKrA168uL59+e/nZn//J5faGDOGby/07cIzvXx7eey/CMqkfhKML5Se1TEVkRRIjHwtda0IyPIzo3jMEZ9brJhlCD+aptKEMl+t4aO4wTWBWT2dCIHU6DkcoTsjrKNxVEKGpcv7fQ7S/T2uMoS8cXskgLqOpc3N21KtIWPpCauTeEQfQ+DFZHEhIXeOg8+W96vg1Ta2SVJ5niGQM3rId9vjhXlX3bOHoWT1RQ3WkhFO/gqHqIcI4GTz1gK3zIfKmQpwHeGhoUzjV+IhmHfdSLv4kbmDW0APVQnWeCwNlMPzXxHt1hoc2fl9AqDQ2RgcDJxrKnGKMrPUiKMJgnIVQDOrO101ANeoBa1Ynr7WUNTJBHQ9qa+nIcQ5AqqceFipICsPrcGBEsllXH+jh2fu1CFlKTBAsRUy+56WZ9xi8gClrAL7MXOby1AJFo3YcHD77UZ9ZWeI8x1S4WIfJAo5urRN5DqbM7L7FVT9JWwekWY0S1z3XEFaEoO0HGrw+awH0CuQN1D14S1/u/lK9kYNLR7YUYQKW1m4EDVuAEkbCnuOoqz2t0/Oe+f85e7MtObIsudLggGOKjIwhs0g2q///e5qPzReyWcUcYwICMxxAry0iW02BSpJBei4kAu5uZqpX7z2DHDlyroyBVuhF/gQzpPIa7GJo2w85gZg1kpswQZNMYj+aB8/lCAQ38oRrAgXm2nnmgDYk1QEfRr8tzah0yQSKVA6jEvv4mKUZ0ajRjAUsZCyYUDqT0IqTSL1ODuov9ijzqk49hK2mVf0VZ2S1WcqQQalBOf+WytuAtgAVgQDrQYCuM7SKeWZe5LpG2TPhJtAgmVOVl/cngKHyR4CU5GRiD5zbqJuSjGzAr3SZBFmi5SgKRwGxNpFkHnsRyuH6mVzrXl8FqXT2SSpG5SLAjqgM40NevDxsq9RBmR2i+NgEky2/51odKo51ZseYEc5NfF7Uutv/Z0JoJSgJ9wCgs4q0oj/4VXytIzcUdeKTtBWxizvLJiQqn/J77hf3gXvRYFQwUxqTdCoBgqLVrRayZvEns0ei1F5L5qNOXfycWGt/eVbpRdV+IMqWsVUV9/IapaPJnrDSLSDI+9mz7fVnNMzo4rGfoS9X4TFKvFMpVkzI5FVBNp8FPaXYCgQ2ADfSH7wkMZ87peSC1u1XZL+zt6V7SXMXwA7TZaCOlRmqhlwXasWOdDkD07ULnUWJfXNmqWrVUrdlyqSXfUktr0nVf2en+w/RPpg+fQbnNbUHLyqajLFi5MTiLO2OVUNH1LAnrCqnmk+MB3V9fbCJ3d69y+/I2mgs1H5UPpP7/+tf/xb6MPaMJJzkpdWf+tgzCKwvPwOTnq2c8/l81rtsoQbYMmmMgazipIgw8IPr5KuMsLbauP9UZeeZ2N4SIGzJPbYdO6lKt9dZcK5z6eyX1+fHzi8hdGZxbPPiXexcziAzv6Xp28MdhlwT7vS+D2AzRsZHOzpBsMRnxHnJqJ3Hm12ZMWNXNU+v/Xjup/jbnlafu9Upfje+cqIoWcgp8/MzQY3EsBOAUrPANiViJAe4Gx+kJ2+K7DnPo+ifK/buUyuKxnznCrj2x3ORqvkECC0AAN6QHNv/Kt25kfYlcQ/XqIYE10iMwX2HWUW7Gv2qqxYfsUOo02sPWbz62agcben8IDGpANE5KQ1gM2aL/Yze1wFo/qaE8NOHUEb/8qf/dvnw7tXl0YPL5fbm4+XBDU3LjyMscwfyioG7ueS/E1wHxSbB+nh5A+d6Ai7dBGs+BwV404MRSg4KmeMTpz/oQRtZzWQTZGVg6Zo0J2RC6TlVu1FOVvefUaMvoZU0M/ci2jU4NaI1YFUBhSrSoCz7csEzv4/BK3rdDWyQriE+qjdr8AZNqQhCqRP0XUoD4pKSgG2+nU4oVIZDwrtoua9J38SQs5btJ+U8oRwpDe9A+ulv2FwjnahJgHSjVsRAWYqI8LluovRRTg784MuvF9Meq8+DmyvSwvfPwTrvxWEJzznve509dhWlYX2atIt6u2FNQjW+UTZ7TwNu+0dSpVolFGQLBwv6qcR5g54i5vYpnp2+Qgoii1Z3ef7SC3wmXFtmOj56lGDa4eM8J6lG/K7UA/ar13F22Icg0hxP1FrXM3k0+qYPtv0H/h1nOMPequvmWq5S6c9DtVovk9/TwRd5LTpUw3d9Ju4phTciCnSShI+8/n2EVjrcWMVKHDHBJ+fX6qh006zNGtRBhUks2SP2BuC8MoZj4kr2NaWq9qD0Gbn4XLtUJB2J+1AqBD+3CmmPnfQk1oJ7AKiJPfnwobLxUca70qdVXcP5ca+c5ajoPR59CxpcUMEKuVBhTQVtiarN5lZjdJDsU34niCwOJEyAIpHYHN6PNdKoc40NJGjiL8XWAAMqjRUXJdGz35Jsdv5f+n5WXTAx47O+/8MfYqMVnPHcq0wXhHIzKV0zq0V5HlM+VC77rObL/o+gCc4cMZyBS9Kk7RV08DxrwXql8hKKGiBdqWzS+uwh1MbyGtdIUOB8Ng5RmYCR9KNXSh87pM0jmQt16fGTJFsRZziPDFpFOaj7aJWlSD3I3uW+SJoF2xLcr8Id25WqRkUEAAwKACqsUtqnAZSfewbupF4GxZ/gWMR9JibCvjkqQ5E3rw9jn6Tnc/RegjfBNMGaJMIZp9FxGeyN7KtRwaxQnilIzgqjSnuwAVaN127nHpfkK6zGPfJZvO4sxGSF5kgIGbSdhLDJUoO0UnJZn9wr1RX72EdHVIFZMIv3pafKnlXZEgVv2jujvDuBHM8obRIDr7Qv9vcfs+UeAjR+HbA1Z3WiKwKTXBvsICoIf/j++9HGO0uNM2ecYwsLf0MjZ88QyLnHHa3VynITlcYbBbwDtJyq4VFcntql7SME+l9vIDWJZvv6KhbyNT2SUX8frTv9rV1jZrI2obnL9VwrXe1X9gzltbNjnueCjVQa+l4VvCsgrWhWhM4GOOtneRbsEdaUiinr0cpXe+Ey625S/QK7pRu/ufzpv/8pYxW+//772GCAYH2v9srESaCGz+V6qmdRSl3igcUmieuWQKQ3diMSbCURrEu1aYmz4jo+d2PVALoTeHH8FGsSFfqoQyIeSFXryVGhNJlUzIZ7lw2SPbGvgAqbF6hPN1GvTW3faSvZnYXHXubZcTaIx4iTiNN/yZistjLJGlBACZ+exHDUSOJG7Bnrwbmx97dJdJPwJCBrvVGdWuCQXj/9UmzQqrYFy690eAHCoyC0Np/srWk3CAbnvgfuC2Bz/zJtBJlN3Cu60ko27++oF2n37luW2v5o5wDqZzh37M8wFF4BAn0bICgE1giYXXVLBMK1LSbkxuisFf7o8AMbBwUQy1fYd9NXISbjfbgewTzulc+ITxtbIDnNquu81tEjKaadhMwK0n38jRVCEsJXv17+/K//3+Xj+1eXR7eXy5Pb+5fb+w87leLucnlPEEJygTOcLHckf7dxCXWhDXmwG3yUgkKy+Hac3o+MW4BW87riG9/8vrSL9JToPEGzp3RlFq0TIgDSKSYYGqe32XqTMpEHDAIPuknidYh8FLbmjEStglaF6scsmW5YkSycy5E8sQ7OGHnb3y/CUuNY2tRVMSxVirMQxea/RBBngjqqEdkw6kbLBh7Sc2yOVT1JCF0bVKYI/IJub1h77mHJVw/XVRL7bGwMvkxAfB1rZnJ2IMijOgQhtndz3GvWwWTcxIf1cHSAhyO/M2rp5/Pu2uyd67x8Sn+Zh7RB9eNDQcoDb8DjATTYNriQpmQVhvdL4nn0OVUBKknfeNpJRpgROdqHSmuhDB2iD9e5MRqOM/3KUSLVobj2crm2ccaT9deJKrphAgfqjAPi3kUQc8gjUvP+UAWNg//dVxV7WTUj8zzHc8cR6RBzPSaaoyAl2V3vXOhDGe5cCXz579wbwRfzQhtIfAgNxHVelltwaDS6jFWZCmnP5OhB928SnBtoJxm6LT2Je0jQsz/noOoscx+6x3o7eE4G4PYyOFrAETEm74qGCDAkMR6aL2XU58A1JRB4WwSbM+A1nmmAZ0Aje2GJ9dkZEJSsOJTPSxP/q9eHuEGSotMsJhPKJmkPU5XGaUBL4nU2y/NcQ+/eDMM080/Cnvv54x/+mH3M63hWJiv5vNHutU1876gqr3e11Zoq2CVY2XxGA5YkWJFVL1VeujK/f8h5W8HiGVNJpIL8ugq12MzM/iNguL1N8JQzysVMFEvbVeR3tLXJtqu+yj7j3jgnaZ53ntwhc9/em+e//nqhzyrUyo3TAWiEZmzvbyuETVQSmK7nyWDMgMk159rTr3tS7zRxKuW7VB7Wj2u0ii74xLOmakYlmTUwQU4Fd+txpvBrWw7qGyDHlPwKLFYxVwDQ6/bZ8576Ba6dLxIV9j0JsFXoI/kLZTAP5BjFcwbTDtBU+t+CRT/XM0H1kGsIi2hVIuwUlMck/vR+TbSKf4dx9B4adQOeJGgDYrTDnOOAMN28nwGB8etj2SRIHrCl+M65JYHrwL7zxZ4K4yf+tArc2hsroMyZhMZI4sj7hS4+JVjn0XEPB73T6u/Ll4fCOGca6lyZGyTuj4+eMt7bXtfYTvuu7t/PCAirL9yDrIIEzRlHVVZFhTYY5dEKRftpq4SaIPNSNUTOA3uCKrS23WDTPa3YWaplgJcf2gcIPTu0tVFtpW9anUmCT7V+PfupxEagDPokoEKBE5OpJoIDL2V9fKiCMsGu7A2pqlGaXHtgbU61C2Br4ef06cRV52ehz+ZZJZZAefXxkwiCkcQpaMT3ZYWwuxCR4TN4bvpiadrYO9abPRlfMpXoz9lCGxWyFqkUQU7j0uyBYz3rR/s82dvca3uhYWN09FiqT4vFBVxkoRB3AbjB2FIV9eeffsoZ4do5W+yrFDNWXbTCxGe7f6O0ur5zvpczNzEzk8GwmkZPFOi/jiQqzZH3DENoYJeACMAKsU6BiMe5VkAYgW0TRtac+7fdSVYCdpSqcXpwo+Dd65UNdMR6hwjNmCEKRI4aXoVtClSlgvp8HXthjIig2h//+MdDrEZdkMMmLgcK8+CugjFlFrT/l+RSrQ2BOxkJrKcFDQtkrnVs085zFZEBUG7z/qnmMrZpYDJnRXq7ybjA22+jjH76cHn76nkSQiqET27vXZ4+QqTl4eXuLYbm0+UD1S76tKCFzeFGkCPqcg+OwfQZ8bAETHSDZDB9e8zhIQN+p4jG/ct33353TVaO2T118ASzQd5SgSETb2/wg1FV4zRY9AlHNFAp1bJlZj6X4dcdOnxIV0uTWSBF4so7x5iOipBgN0hxN5Dofw7oHo5ITdCZCda8e1vUlmvhQcWgr+LDA2wC2vk/cTSp8pRGwWeG0pSHzaFtU6zKpza+ViG1JfdD9nYStHxW3/dKQanDLYc8lcipdmUzpRev/UoJkk6Dnk2C2ZT8TJUogwvuTeTHxLgBVSuvTQjfV055CnwVw2lybjDbIOiqfMn7xlCAvG8geYYcO3LjNE/HpM9kOOMT1veVgHYUQwP+c6Bg0GLCe9z7AnTR7YAa6dEsrTNJdN67zo6fZ7YYc4nWV8GaBrXe8zMIbR9Y6XBxhg4t3bMwEOP7GCGTXkV1WKvQnUcx9RkkkVy/XpvwKySStc7cnY5nyOtHZyRR8b5EWEM5oFFZQMCe0Sl5HjSv7K8CQjolQQKddKscFangq7MVH055t+p+Fb9oMM9nmgxmtugQ6ASFM+CtRHV/Zd/snqwSmqBJmW5AVTp5lPgimtDnZ3M4ny0KfCCWp7mNilFYnRREKXe/lVerHe6PgFxbiOs1OeOvQZDn4BxURxnZBC9zVxkqX7aFVVLXO2G6leDZFT7fNSSJN2lMcHY6cwVGRpkcYKUEe3qcB37wHgQMAAc+RxF80Hv7vnWiqW+chEzaV1KwJyyGUZyk61TOvkPMvb+quTZp8x4N+FNlWPWy7QllcnBvBPKxYdlvGzKe/VwxIwI61ibo8tapwSz9U+1LNqAzCWCHZxxBesMfXmm/eUZ1xHW2ndvoHjHJ5ftUhEnkTXqy9hORYT96znlGCZi5l999VSrjqLKHKvaeuawLkx7W4AgKR1OzMpmzt34XE4wDyN06kKgSWKVHSJXSzBu+zhTOHj/NafOMCZAohuFZzRnY83L2V6oD6+lJ/8yqQzxzJeuzDrMbJrnxa6Nlci9JWgj8TzMqA6RO+IS/j0q+vVzlSXwmhuK5lx5q0Ot68fNUmwb82ifO9wAZ+BzORobG2yO2USqqWfJcuD97aUN13GgXbKTBPnuH91VmPtWuUUm/ocfr8ZNpBTRJcP8HXFgbRs7G9nirdpuvdlIeV3GQ816fxvmpcmwr6PjoxlKptK59Ij4WoG/V+AJvTcoS8K/FJnZ5mgxW5oyBkmxM0b2xUY2PcZLVTwGTxhCt/sdvjlKXFo3ZM/22LIFQ+namperHBsFieUIC1AociebBcnj8ONRK5f9Rg+V9AUelj3p/R/9uWF6NS93XAQjWby9d2thR35D9u5jL58vaYz9ig07zaC1Q8H2uHSCBfZFxHIi/bH+kDeJ+4/D2LY6iCWsC23p3l342fg9/d02YWuUyATK+EFwwyT4EuFZBNAbm3lz3gN/TwqCKhb+nD0+fZA+yvb48Q9ZZf8O/eQapok8zIQn1XW0b1+6sUs6615ixLgOGAwauotrKYmnFghbGOb6vVc6c9wAX+IG2w/ncUliCQfTmdXoducZzgSPPY7Y6azDWSfdqKdYWWIgTY6dvH6TogZ0zL4kvH/gVDYPFiPpAY4D0XS5Ox7/gV2AXZdZnxoSUMUkl3p5R7fBvTgjfvHx++dO//pcjIXzy6MHl9obZKO8vnwCDSCq4ESiBOOsgO5XKJ7N/8QpJ2w9VFwx9qYPhw/8/EsL3l3fQ0Jh7N8fH8OTwjjf42A2e4JGsOiXpCsS0f+3+5UF6RKpExsZu0ub8mg5YziZMs+37Y+5Nqk9DETKkcsNGkywFnWowE+M1FTWNlYNbz31A/B73+k//9E+XG5QEX746KCEpYz+4bcXAqswGYuvE4oRGEeFhG7RW4ng0QVAc0ENmxdCgPb52ZYpr2HTiJhMi+OcZKfYN4fhT+XlTY6IohE7cg2bjKt8HnYnjo0qwvr70JA5hCuUFIYP15djXV2NROoXiPB4Y7slA2MDeQJvXSdPE0DqKpEplU8LjOa0Cxf2G5rd5YtJ8YrRWzbWBGKeKk2MtO5fsU5Bx0WYpGFb8Ik9OVTx0q9cxXlZDMOr29ZgQGBxhkEORG2CRwz5kMD0SS+bdG+mZGT0YJIx1j3Ff8q8BqLO90kH5uU6Dn7VKU7VTjX4S41UnYvQSuBZaFZXESeDwnj9/djxjUXSekxWl0Oqga9FLecyKaqJsspvzuCHQON2e0QXVo/9y3SDtgiExwNzz+pGkHF/R/16ve1zaNxRrnVOc2noumowTSBTFtpIoOMH1CtxAQwrgMQ5+KvwLojmHgjWAFErtHwHjEgHBDd43qKsqaEHuC+zw2iannfFn4i2ynvM4miT7jv/GifNzrkmJ6azTXRvqgxqfaCW8h4FwbGnERQqGcR/s31KkrKpcIXaehQFpnue9e5Fix74fIwJONPug0Cdqm8Go6pWi39icBHanXlDAFL5+/uWXnEH6LEVz4z8IaFapO9YlVaSOcrDajw3IoPOIUHT2LY7RETUVo2g1MpXVy1XMq5XfqsbxfXwXjBV7lbPvR8nHBrLnDzbBqHTpyx3o53ulIkHlE8n8JROKhyS5z5yoSsQn4dh4HvwVFSD21vfffb8qJsraqKk28MYGc24E1thr7GMo0Qau2b+bWdrHfBW2IEjgXlPl32gOPg+qJ6IFraSV+aLiqL5BG3T0X54E2XLuljwdCa+zD5eU81zPldjPwMIlOM7t4j0OQG42zgoD66ENFlTTh2j/sD/SIU30tXFUJHidQZ33d6zT/KpJCfetSIuBPPsCKiiJnhX9+tOCr/ye88EyquGkbsie5TlK1dVuR9joAQkmlTsS8z4L7ptnk7miY9FwT6UHvjnmJ5aa3r7A+JVR3vWPnk8+l3suPc7+JVgrHwIQak9VNO/6AGJUWCg0ZkQ6phpNj6OzTqN0ueCaPchn8iyxUzKuklTOFpqo9Xo7r9lqS5P+qszGNgVArdIxa2ofdPzc9h7vEzs5oRauNyJp8cMVWvJsYs+5X5kP7qmICDHe48NdzjBVK/7oq/UT+rXEOQfltwrSqW6f/G76IVfxTpX2KRTv9jgfLSPraxSgFMTO/a16JQCvnRc0y5qP0eC5UTgG28H9YyNIZv7whz/ULi3RCfiHsNzaJRxDwZ7n/ePvv3qaZ6CgDX6FmZRcz7lqVx98ry0Rt7epoivQ1D7d+6Esy5zjGnmevA/PjXUGJCI+5VmxJxP3hoVRYIDnBw2W9+V6LAoEQD61I3EWKBBgKxPLLMbnvbENrEfjFmZy/z5nlEQ2cf1Dqm9N0KKLsYpzfsjzBnS5vR0dt/sc280zw5YqEpTYnPnDeVlbeJobVPgpoOqUUjm/+mo/I/21uy/HILU3nraSUtUrqAfLpiwMbAbvCagToHajwkIT/k09hB/fX16+eHb507/+18vHd68uj1MhJIh83LETnxhMfy+iMpVKaVB6i4NOwHR7gTPMYb7NLBF6viodzkY+J4RUCDFU799WNSoKRkOvrAQkGPsiIUwlYI73XCFkcXjdmELOMEjiZ8VLiqKVwA6bJNGkAbTS+gaxRd2aUKrK1SpGkdIz2sHD55fhtmPw+ExpPgkkRxfVkJRvf2/N0q2ctWqiCAIGueVznRTvk1kuNJe/ejk1KYdrN+iolHU3vuipyKYobXpNlKU/VQNFUSKt7GiHqVoZVJQmgAz82ypmbYP1ObWyyftEiQtkdkqGVm9MrhUFCOI+uepsgn2J3lqFEg00uM9h35BPK0ImbgZDVn64BpEUznK/uQAAIABJREFUfpbA6ILww5M8cxMVvp+ZRkeVt06pSGV7tRSeOBL7UTd1dmdU2SQsidyCbpEmgxArVgZOoqSq0Cn/nD7WEw3IyqtroPLXYaQnGGDwYWJgkpEB0IwyWLJU+h6Sxh9yDkWRTAaOhHAoXV/XNTkSwgTtRcHOMsdS66yAnpPYVn8aAAQEGLWuNAucRkVAqgLYqkT+Dh2olYHsM+jRKgzOEXCvVhGPSloq2U1A2BfuS+Yjgk9L3bLCYXJv9c0+XAcRu56xB19cY4LMBU9X6mPcQfvChth7FoN6ripjwsR9VvET0KvS4fzsmL11Gp9jr4vX3HVqb/Bxjk6VSunoVgulrSRAjER9FXiTmLMv1psici8gJN2LwFDFt4BlEQ+rMFIov6tMFXyYyiL9ZgzCRtUNp7z+s0OAxLET63/6MiF0HevgL0fCnCrTWgNCu/rwITZTClECpUcEeMwbu875456wEex31oDn7JlivTJaQXGnDJq+yo63l6QJvl/nkTsRC1m/uL2bApn2B0tt5j4FHQxOta9W+zy70vLCJNmM3wTcmbVbACdJ8fqqpdm3371sEQM5zpF0t9qtqwy74l4J4AeAEszGpi2hFdgLywPa63zvwRzY88W/FNzgDKL43ZaPcyXznEyyXopNOIImrKRRurD1n6HoqxB6XaGQW3Xh+VIZmVKgzyixw3ptcq8ToeNzBIwCzinSEcGTAnJQ6O0V0+6bEPL8EitA3xxIbt+bIJ7/Zl3zvEh0EXNRWGI9nyRbKs7aL3UkhGM8sO5p5VjFVODa6jnXQOXKPnzW8OuvW+HEz/A3vxslyIEJBJQF9qsTYVITXz8NCa4LX/r8OX2A1RhQDCT3GUr5xvRMHIlCgmODDLqt5B22YxW99iMOQF1bD4Gwgnz6KtbPez63ilgtMvkPYCCbxjYmR+AMBHQtAoBsrmD640fHrUhdB587+1Sqdf1BlWsVs0v1dawJE5bsD4S5pgAtIMnPm7wU/LYfN0WRMTqaTFf47nwvfS7dz5xBEg7sCcwJ3g87CBgFKNSWjjLvBHsFuBMHDMgvNfNjQHN+zzYe9qxxYYGNJuUB8xhD877JH/fiulnR1lLmnk8gXRh1UwjnHqn8xb7jH+cDkzM8fpxeUq6ReHnZ1meKmsb+Of+j29r3nB79twCjsKgKYCgURFLHZ2dMCDHFlFL5nq0jrJ1MDvoJE3NMp4BrgmZs37/q4oLqiff33NQ1UCinhbSyuExmAbx97lYPTfArNHX1L9oP2SeCBS1xtV3oNyWEH+9o7H12+fO//tdUCB8/bEL46PZJ+ghRG4Vo8RqOKgd8Q4Cf0vdAcHz/5vKcrH5ze0gGSZA+SwjXBA//PIaFLPaontShgupwwPj6LCGcQl430F0lwiNEca2qNHAsjS1N5apPjQ4VoZFQdRacnYQ84lxnFFtda8Aq6vPpUw9jVD1nOEWRuR6QlfR5BUkYv35G3t6uIFRzPGnUHfKXgb1P4fS3yka/TxBeqiH0JQw5UaI61MT0UVYwIGMkEPGY7H2SsvVb8BkxqFRj1iMRY4m66WZUsbFBKVQm4/6kL4jSGlSwHryO51QxmoqaSBMLbYHZc1MIZbEVWznQtQl7JBFYfwj3fkjW90FNjOfaE0XynB6I3XeC+41JwGBwyHBEUDxMutt7UAqWlBSDGZTiPKSqo6rMxPvmnj9RfS1tNepno3oJDLBuNmlDrQulDFr0EFB74Bo8lzqmgEsM8e5Hg1y1swYQ0r/SR7BRFgf18jSvK1XRyZ6zJgptHM5r1QLFX0L/XeWF9wYJVbxH0CPnh0B4olFSVPmb55SfGWyO8pxTderPLFPzi5lP69sKYDDhBBGsImkdR6M4xeFYl8DaaB30HWCFAOFt0TcBFG2O92glNMDIaITSR1SJrVov+7G2xyBTcSLWofPvSn+1On5u2jYZ8OwYqBz7fGMugkivEhj5aUb27PlWdKfUevaxSVuQfZrnV109n9HsnVVW+3xUqW0vLF/2T2EPElhuSDhng6DBwOA8rNt+S8/OuQrdIHrDh5Gnf/qkvZZvOQ9XmqdrGkGdBf9SYrum7TFmvyWR2B7iGu1bTGV1/adK6itw4bUF1FiiDfPApIfnBS0nic9m5mIjoP2wFwgIPN9KgRMwUXWxTyt7K0lyATy+uH9BpgRq2/fpxVkwpkDSuaLuWIEff/ghNpfALDPLmHUVG1UhCvtj0iP26PFnKqo5LxuhoZiVwFmS0ikge42CUekrPiVTvE+qa3dt3zBx5bmm6hufdK/9PKt4WGFBXEr7y5ooysUzheqaYGygq4mXgF3UDRk1sb4iBWUM6mxX9EwDLqfSNJuRBPxQI5e07unr31ZlE9DLIkGTIDT+UrJ5T23iIUq1ymEUH9938HjXu9UwzppJAq9N7896MPOe++L3AkiMpUQsxL8VaRF4Ujwv/i99uGVbeb64xvSY/vprroPrt7rAc7JSVQG+aiikKnmaVYYTy+uePOkcxClfcj0khPU93dMGvfr9jCqgJSKxEGBdAR3ZG6wJFR1sSHrGSJBCSVzsR+tOkmxagHr9/Aml3T6vtR4o+iNAqC+SJpoknP7rxCuvP1MX5TpzTqRqnipF2sek8WNfKNh00NDX984eO+7dOchRm+y1C9jZvy7Fmdec7aOxxtm/6J8seriXMpJjADPXzzN33AbPVNGwM3AS/0Gl7TRj0rmd8Q1L6DLq4c2bo5LXRPLaPsE18Py8Fmno/Fu/lSo0hZ7M4mvs0LPa90lcavyxa+faMkN5cYLAkOqz+ImzH03RY3R/1zGAC3NaT6NI0tP6qX31v//9N7mWMBlWOTx88ElxPRVrhIUQtWE0BdW1k6qs4K4x7c8//7zqWttb9FNJ0LAP0y3B5rEm33yLsGHPTvvsP+W5GFOqw6CtNulL3PaG8RFNcC2K8T7GfKy7dFruTV0I2U4WHHhv2Y7YS3wcsYwUe6vj8VO/pUJIQvjrr79c/vu//JeMnbBC+Oj28eXBDcMhyfofXF4x8weOeXiuN5f7BO58CMak9ZAOL7WHkKoiKAilaY3Au/U/DfVHrUqaiAlFEs5ThVAEmQV58fJV3r9BXZFOUTFQCh1JjWPnG+HwLNtmc1ApOck1G+gWvSmVx2pVKZ+lKvA5EZYYTQikCkOmkE6rTBX+4EHyWma1JHgd1ZL3NbjgYASVflIxhIpNlB+cDbCEN30cGPz7lViPYbpj+PGjIBsJ3t6/T3DJ+7CRpMR++823h+S1jltqSo39dVDsEcSuGVm0ApQpFUboo0+fhrqiamIM1cQ5Dp73DLMIayosfhZB64JqG3hzr+un0xGYjAdl0wBtACuGQEWm9KUOGTNYijFbv4GBhmh0nO0oHlYqS/Wqsq0V1gRom0vTpvf2fvLlz0TGTQpjIE8VGpxwDu8MdOf1tAcje22Bhq+7Ousi/TqWBAyrkLm/z8ieSU+W6dSzmqBniJNV3LzPABYcaQQMoibZ/jZRPe7RhvKqta3aAw18la5zUOU5FO230hAl3Dlig9NW1i9hEuQcZ87Xi5wZEW0brX0/aTUmzyZlJhLphzn1VYqq+ZkHgjtKEUaT38fI28N1rp6ckeeDEbEqI2dPoQoHDquWzPUZqPE8jr7KVeWzr6c2iuMASIgCZJLbVgJTeR545NlKlWJnJw57IhZNBip+Y79Z1vv2QRIf9jNVMtBIQBA+j88NMDI01qqmwXdEhlb1VehECjmfm/mn9HtutE77fMr8yPmdDLj3r2iRVY1nz59Vup5KMyqqUx303rEjvd825fsMz3MOBRBrE0czSzWuv09So5PuvUxh+X7pkbzvuZrPN5xVJbqc61/FxSpuVGhHuzTxCBI72xEKOYORAfwmZsL1RORjfgMxHuyn1HBej63gtYqS2FvJOoASszbsCXwFgBEBuAm+FREFDvg+tgsAIaj8F/L1Knhmdivqj6eAmLXyeg10rLwkuUKBOf0qG2uz/cpaJCH8qgnhl3+uwkFlX7Be2J3Sm9rnk2Rno5i0UyZLUrUDkoyGncrmzkEDpgLNBs+pwEZsa3L0A/r4rAR6C54FZw3IOTfYvOfP6HGuvc+IicxfbPXHRDOg5MsXpbfC1lmwyb9TrSbJewjt8SYJplVBbWJpm+21LzBVETqTyioBt0qgwJH3ZxVDRgB/x06nr7FKxwXcatf5XkDiVSnSL5sqQ5VsTbxz7VM+5zOJJQR0BNNSDXrQvt1UHRFrCiWuwLkgsYEsn8sHZE7dqSc8Z2zVM15zPJfMUCa+ai88+5QKL/tA8TCDc17DuZSCbMLv2IAkY4odTT0en26lvAlUW6AEnwKGLtHzWR2J0IoO2hATkvYaTzDncrn8EODn9aFYHNGr0TrdB1bCZIoILASAHrgUe7QChslo1Jw3D9z4IImBLIzFKgFxNpeatZRtk5jp/v0otvI76Z18y55plQ/bwd7kOolTrWSmH/YkQqPdj81dXM5/Q/sUwNV/5v6/mNt5BgCq/VEKpH6ePczzDs33YdWHa4c2sH493t2n9YGJLwbc6dN5ZFZtk6ymZWNxaZhDBRoAELkPWiVCc0b5OfGsKsXoMTz4bCTa2U+Yu3jmyoqhB3JAz2kmuewFYx3nc17BuTIRZDxwfvk39tczJLBHjF5w8hJbxXPCblhddT1/c0JIhRDK6N3bl5eH9z9enj6+vZAQ3r93mzmEJH1v4R3TQ4TR4hBBV0jwUVnfGCjn7m0eD4kiiwJtlEMYZOhdRyAkuF1zvQ/oGEMxJFSnncZYsvAdMGij4St/FoSXYsZXfrYEwgSq1J4Kq7hAZVN93keTgaKjier42rtXsRv/6EgaPNbJmNCkR+9T+ey8fQx+DlLlnnPQMly5MukHjW79WlwfQVxpmvQRPgq1rZW2j/k+6FnVlXr9BBU8F9EiAkicW7jYo8BEVGPVEFEJk0J7WUSXsxkvlygjxZGMDkL1wvJ7DNt6cHT6HkwV5ZSil1olzc7+Ow0az5q1ZQ3lXtepFa3p71WQIxXa8cOT9FwZW0dio/PS4CXxsT+UhBr62NOvjgRakZEg9pvvGJGa9R9IB2l1r3vJfSR6aJLUhK8BiUGEiLUGvo6uoEYSiUmXs+ZWuPKzfVYQnlUBdKTsZQRjQpk+jfoQ0IjoRGgsDG7tqBXloFnTaxW8iRvXzT56eEull/PafqKCMJ175SzNKlwVnLFnMHtR2f2JRCkB71rF4I2WJo3EYdwx5LznEFoTYKvU0kH5HPu7/Jkzn87PxoAyFdPItt8liDkG207UQ1GL7D9AndFztC/SuO1b0M6YKMcmbOD6eZ0NbE3Uue5UZeiDyWyqqqseDmtzlNRv9nOs/BQdLjXScx2nOUGHsxw2To3fI0hVSZEzyusymmEDbUumLntC4R2TSq6Nz+yYkSrmqvZ3TsAFVVQkrKhBFQ9VW2O/4dSe/fLLEpybyHinuk5lbtTZOLuINZW6GIGIf0AvFG2VhpskcoOnDaZSoRvQEXp5RlOUOh0/IbgHOj/7fiSPC84JJKySRajnIXTUMkiSqJ3ooj6boNGbVcq6QX00gBMQIRk2wG1y9mAtAU049D1Qm1nLBMVUFR8/yegDkhaCFoE4f196qEHtERSOXmuQUCVl+k5mWwfKZY2WMBnsiFwrAmUVXSCI4P2wZ0dP/9oj3r//rOcvZ5okaD7QNZRlgd208njtJWZwPOyWKkiyHwyoWLdzr34Ax40gsYqs/xNIInFN1X8KsEH3B5QRJHNGCQ5lkUBRK83vakfT57o+JZI+zoWqiVwP31MhGr8PG8N+Q/vLzgmhQHRZGFXgjXIzc9kWGMa3DwTlubEX0xM6kE5BOvvjA6ZM9CjMl8yG7V5zfuHdB57P5hDelZJ77PGsM0Ft7TpnJ+sdun9jnoMSOPXeowI7zQf2ZUYCpdev9kvQtvT60/zo2V6TAxKRgrWNdex/7X4kjuq4BGxp9mo3bGMiAbmBRMZ9/JJ29fp7zaBYK74Xplh6IKcUuRhDNU1Bo/S1bmRDEqL4gFZWAb7Yxzl/m1+HXSTOyKzaCcA46kgbV5C992HMIGAr7Vx/IQsrZ5/3JV4ciBEwYH/SusUziKBgnwPPwIHsjs4QjLQifQhbbTag5yk+3r54xc0y/qDxLWAK983sSM8we4VndVTTtzfZ3/H7A1GMBxNfAwq8QeX8aWI1E9CcS8XKFhsG8JgPcU/ZmpDnPSp7dBOif9ECSqi7G62RmJwK5NftKeT38H0BWynwPGl7keDlmRZvLMf18zpjOj7XZNg4sYJRV38aUDcjStbbvLgurTPOwXz7JvfgdfEZAak+fPisBYqEkGu0R9ncI/7nt1QIP314d3n58vnlr3/+l8u7179e7n16d/nq8e3l8cMnSQjpIYyyaLgFTQDpBUT+9BalNSg++z4G7joQuFWW9BCOr50qyXrM7k/9J83P76hwNVgJQryKTJB9JPRXsjZgDL1ryaCJBAaSilGGOu+rKnc9GEEX56QTRHz8eAQjCdxDoWni+ulSYYKWmYua5hBIcVrvRlHyboAjUUhVpgEWD4EHzcO5Om4RiTcHYpbgBHGUUYj47L/97W9BgrkG1lWBEw4d1ZTwtumrGhLJa9g8igVcDXOpllZ2jiRjCbKG84rUtV2Tz+GuVXyrIS/iGKEIGttfF3XEyCinG6MyBVLW2QAFJ4jhlituIh40cYc1jbCrhGYG3tAhDmKooAz3pFF8UuEZpv24VF0by03KEtwPDQ0osQbeoK6vXwdp+e7779uoPgqvxtRKg4hYFRg758XqkRSeKBhCxdlYC76PAfA9RayshgUly4yiUkhF1o89f0K6pHBZBVDZMs8y+/SS+0gAvnVPQrmejziZkzKnldgkf8xmShW9e/voAVwvaJOh8uXzgIYC4nwU9fCZh142Q8v3uLdU7KX7rcJY1bn2Dxkceb4EIq4VoToKK0bcs0mDBlcVu3NCeq7mshd18HwOzx2kmX2owTwScHoqNr4mM1ZnX/wbx8B5RAjl22+/iUKy6KfXzl7w951BJRrrdYWOxhiCUZG8F4fXcp8afX5XKtS5eq3zMTCOPXNO5QKJwwGvBzRI9pyv6pEJfBZIpbd7PVah7TIfaXQ9wCmp1NLjBcmy9hPwET32WXHtXncrEp192IrB5fLNt9/mcwg0S+FkRutVIVlhC6lnvAfvXYW9BkwEIJkbGES7AUQAg1VKY1MfPaqq4JvXcapcU6nJzLJrD7zzJnXaR1+yvaLrdzMYbTAJNXeskA2uZt25Fv5OMOEsN+e+rkeFVgPWlN+RAeJzxdZpP2CicI4+6//bjDhbBAwUE3xPqCI+coIyot2pmr55HfQ4PmeV5CQJgL6jiHpuk5gM6HA/W1HhDAM6sJfYH+mXYSba1jssg/fv0ydaOmTFhVx7fEZnppVqLN2dPeSzSuI++n5YSat4nYEuJd55sPjABMb4jVG+cpZMmqagyvkVLInAy5vXeS2+hB5TQa9Q2D7AxrmCvVYhROnZBSTqnIug8qMckxzQZ5jE/OZeKvQmRgXfJm+v6vjmSrZXvH3Pab958vgA/SqU0ypo9vdsSJhQE4vymWFX8HkEymfxDa6b58vnEKvxPB07YVWRa1bsKhUZnttEKkgkP+11S8GOv7gubL80vQDz89skJNILm+hA54Nm2vm+/N3qJ2FmabfpO12sEx818DRKjojP0WM9VV2eXQCSsXKwsaHNzTZG9+IE6EfN9XRmASSS6B3zp69JpaCqyuwmRKxv1mz6C209aoxUoLoJeUHg63tzn4KFxrxnpXntuiAW60Gcja8/23z9jgKKXA9nhH0nU8OzklEVo39zPSYUArX6rQPQjxhaBbcEF02EuHbPhKBQ7XILHVQISeD++Z//uT3OS0YLTlUA5WAGRa36Y2zxt9//4XI3doVqo9wTZ4s/KuOSR6RtCvXn+dz4lbWdBDyXZTN/6F50fIiAmfF7c/BWqRX98dpZg/aff5W96jzRc2sBP2MfBOA6gV68J7aN58/IJQsJtmro05p0JhopIBR79Hhq9WUmCL5cWY1VyEY4yXMDAyYKvKPYpmjghIPfkhBePsKXf375y5//JeMnrgkhakC3l/uX9hDeURVEDCL0rAbYT6xc4eyG9DTxqCoeDw0FUhOnZuIoRRVRDAVTit/kh6V1JhPnQKtymGrJmmDD5y/9MkEekrUge6tolDJJ78rHPEDQgDQG2/yZTLwoXg7zjCTORfEOjIe9hDncGS9QdIHNERR3KoZW2ewRCw98Uv0YSPsARKbL+yVxuvZBFN1jBl6FeWx+PfdPdHwGYgGlJ4Z+s68c7FOfYgObUi51SpUkzhFosLBDYGBh83jeewiQ5fkDvUB9kE336GENchTpRk/ZCJL2QBaB5ZBq4DnU56qLqI2ImMI0CbpG6QuaOiS0/aHQYt9lfpZIXw/7zeZRtWKaROAWitPTgzbE90hcmH8F3chh0kncg7y2SVfk8Eo56CDWBrJ97uwTZxY2MC1qzVpHwnrJcFDE0/wdDEcrnASvk/hHeSyUqSLgVn3OYiwinHGKm2cXKnJo0+2hBUlj752VvzR4rBHrHGriqpFSD9MztLEnddZFct0fBN1ndNdKeJO73fuou9K6nAlktT2I9irAfIYBh4bLAEenr4S2tNAmJOsD7tYdUb1S8u7h7K+T8+X3+FnAhHewGmpDTEoIRNLXPKoJP7O6rLMUaIF+SQBPMojSmXs/wcoUBpMUjap3HM6h1dIe2dtWw70vx5hwNFXJbA8HgEVV12KvFmTF5gzxtR+Ke8FGYTusyAfMWs+HlUe+J8Uoac0ok1wv1+Oz4N/nBMjXZ0+d+qoFzGJzz8jxetJ4PwOgo9pHsr9kg3vS2clAYW29DgPgOGqAgakkJwB9C1uilEMFrESEfZayDmITTZDp//7660P4wIpkaPn77FQy1uvcM7dK86oCUtxYD65D2p4qcw4q5zq4v9D2qa6sR4brJ7iQTXDsm9m5+JzRjqTdH5XTibFZrTCZdF/zb9kJqaaC4G9WqMAQz55qsfv9+mzGmjlvYIFPKLFTe8xYkgdNJB3ZZLLDWRcY6Pd67jiL2E32NvcuUCY9OIH++vkIbPlKv/ZJ2Zr3OqPzoRdHzbLoPTTOABFR121vnQwP3F5EptIjvsHt8xWNA043fShg1J/UfzS2yLo9pKWmFEs+z7muArUCiryj7SD5jC/o5PXI9P8BeF4TPhkI+jerSp/blVGbx95q3FKwpMJ4pxs69Ved38PXeJYCIJ/8YAJsR8Ewdy4VnSa1Mi8ERppoNuGx6gPgYMKALWt7TymuTSw6/iVVxLG8evYA6hvnCEixh0iUDwAjIjXt9WO9w8qi/zKJJKyQMtI4W8dMxQyCJ7luRS0zJtf7aHuFSZNxVQDztBBVtCt+cjKGXGuqdBN/URiNM2fF2hghAO3WiPvC57MGVuV5T8WPKsLU5J8KqbP4BN1zlm4fJo7IuZ/vyBostjOWkYVm7OJ1GR+4l8N8CDgIGNK+Q+cxGssEDFoMeFRzaVvYHEASQOwxs3B5TYCAsTUc/RHAIuO6ag+zBo8ftf0hPmijot4BiF2rbtqSJn2wZVocEqz3mdgbLChOMk3MCnhlP7iAirbR6mWEcZY/mNy1HaA21PhJxoF+gmuK/9zoCquxxrxfFk58/RGHm99sjAxnItX5AZw847RwrTLt5zaH6RQGffEBiq5KnH38mxLCT3eX1y+fX/78p/92efv6+eXex1UIHz2NqMyDGxAuKKPvL2/GtaVCiPmCfgV68G6bqFL5NW7IMjMiArSApI5D8vZ1ncDLF69iVNhUoXA9eZJEMYcXGfKnT6MkFLTiDk5wH36D2hpOK5E8YN4HtU+D9qjzxbEzdgJ04av8YfMS0HlINHT+PXr4ApGrqqgKpRzQoBwbihuU5QG9BTSVFvlmQ6gK1uCffoRnn/UTfWbQR/mUd+/BENkkoSTxYiPwvRq9DrXN/a76yj3xc5ICNrYHi9OUMRWjJyoIc1ZvTD/XQxxJ+y3O75tBrJmvU/ok15lhoI8fX5XqvkgI3cQmllT+pNVwCILGb46da5Fqy4JMNi/3QNKUYHtDhg38+rM3QV2DSi+Z4tBa8eEeODDOUitiV/Ee1aTYT1ReVcM6O5A4ihMy3ICuyS2fT9BR5KiDtQmQ2R/sB4QX8vsnKgI/g0KBpHzoLm/fpVIk75+9glNSKZB9o5BNHGwGwHa/EUBKA7WnAuONpDRnhzOnQzSoTvUKtdglDDRXpyr9+HGSm1QPqHROcr6Vq85h6wiNVsNNeBvYVH1WwIcz3gSu5zNDyKFGjE5TVeIq03pWznL9PB+Cg7NAD5+TYII+2TEIzslFE9hWUAxskpxvCLYVuDjs05iIBCwP7scuhMa9QCwJpCp3663hHkwU2CMkEqxzaN1JBK5iC+eKmIlzxucsqIntmUocZ1KhGZMLnQn72GpalGAzHqX9z/YTWb1vj0VVh7GvZRYU+9FpnBMbKwqcnyQxS1BCQTmtURO/Ol3BJiurVo4a0NcRhZ1A5XpKoumTW1CUPkSo+GN3WKXQ2VdAprQcXg+IxntaxeRvgYtUbkbfi1Lqkssm46UqZo8keP0cLSYwQSofm4zv4tyVjlgFW2lKBgcirGWYECw5a7ZDvo+xEwazA/l0zDl/0CDfvc+zll6plH2qN5v9KQjifg4teM/jSlNiPtrTgpITMeNn7h+DUsdepEru4PjNpOV5cW4901/6QcVxTOh8f6tuBnlWFvm9qnUjcV+ZfNX0TKQUIROcyLiCFy8u34bi1EBQMJazwrrh0/nCXuc+FhsEQDidb+85VWL8LSInS+Y5YxE/W1DFvYUKh01DdXhn3b5TQJ/4GUTzRp2VMmzAy/1m/tn6XfsBTVztycs4qwHJWceBUcQjYbPMJrB3pV9WNbx93dq1UEbXnnAAcdC9p/IaVexRMXm/1cqvAAAgAElEQVQe2MjQgtcTx3PgM/l3aGlLntMyMoXcjvH5QrU59PkJSI1lkp7PsIGc8Yu9YRzT61Z+tl7saeKsgOcPS8ErKFcwJ5oOGyOkxL9sLO6lytUF+tp350zFJgalrlJRrCaFyRC+EzvJulvpb9WxNjd7YlXGM5hnYipoUdtR0by8ZmNf7Nf2PRMfOCZn4JT0zmpK9J4/A8OWEEaoZ6J3xnX20IYZkmrb67as3Nybev+j9IRzz1SPTFLsM5aFxnUJUFvlEzASnBKwTgI+MIXX8cVrVA6NLYIFmASutFNeQyzD53EfAbix7wIRiwcjergKtXFIxGWmuu2Z5H34b+NOnjfvz/PkOVEBY98Yr1S8qoy9cwJ09vVcY874hGAYk5GxFmOKZA0nzKiPOVdHE9MsrhDEkaFkUqrP4PWHfZ7aagDKFQqMEQJmLNZufF49kOv7sa+rtioNvsAEr6tvevbLs46OGxCKzSNXklVkkh1NDMScUMke4/L/OCF8+uT28uQhw6IfXR7cu031D2GY1/TcIE2M4378OKVpAm4ooRU34QG10hV07LZDgOXM/vzTz5mt9eGu8+VQugrqHSTo2uOEAeMmm923CT0UxiF9DR4aVEqH4DpMcvg9rqVoKSIDDxL44Rx4SFwfh+mMFotqRdI4/VItx/IQTAgTiGy4qnPiQE84sBhGUS+pCW4UDuxZYMIkqAaqxpjPQRmKzeEwZdbweA/nAN7cpDeQNUkFgYB8c1FaQqf5tu/nZjpXPP5RQqhcO5/twXTAKsk6Rk9UjPs3UTqvH9epozYgs5fNjcn94Fyp7tlLIH1N59kE8IuEkAbv0QFcO6scKl/x2Vmv0U7DTV+PqEEJ98n3bfAnyLBKoLPUQM7Hjw7cahnGnrUkGXvx6695piZoueYdbtanCFObt1knEjQNkFUUESUOsShzHCd9og5Rn+hAxAxO6pxNHD9WPW4CFiR2BIt+dvaqIiQq5UUSe3QhxWoYG7HfkxLVQdtNFkorbV9UnBMGnGB0QM+XfZUm3wniVpX2/H4mEjSZe/cL1xW09smTw6EnoRhF1oBUoKEjSTrj74zy6dBt7g66vcru4aDXK4IqHvfl8ydA83Wpkp6rkaP+2MdkMzfnrghs+wJ08J8lhBEUGqo8JJe9EeVF7OZp6G/mnY0GZtXafe05aS9me034bylRVv4MAK4BeZNWPicDjuk9ePFrvsd7Sv87EnXp8EsIgzCS9EVmvMm5s8XqwD5VwW2Kn6loZj7oZoxtPxsocelxlEsmMvD6wkxCKvqfjplQrJHJgMFZ1xW6K5/ZWU7cV2fKYsOuarH1PW0BiNO8QeDj5TGoOdWzgY2htTqa4OjdIBC5f1Rn+V2DRdfE3q38e2I9SQA2QsXKJsmyNCPsNPeFbyDAMZlXrEe1wcMmq3K7/jjtSnxkRMYqlHJOCN332dvrT0nVaZS7gDZTNuVarN4ZVP+PEsL43YgcJN3ONmQdQf8VzyIROSjdINerkpkMaGdIrPAvoN4BY2b/eE7YMr7CJjiPijpGULUK6P4IoLHAXHvK6xscwmJpxbfXWNVC/VB9Dr5hCSE9lqeEUDEe9xq2lvfClyR5W2WHNQ8TZhUOvk+CE5pbFFyv4y+SWKxXNraNsRNTTD8nEvU9Vd8+9vg5IbQat2rToW44ICnic/87CeF86ZmdIR3w08cPeS4k8ay98+7YUwBAiM4BBJrEk8wKKttD10Sgyt1n9oI2+lpFqz4D73FuNVHJ+xj5omjIqb0nYNICYnvuDMzTC7he15jQBe76F6t9JpVWcnzGZ1DPffb5z0pLL+W5qvUm8Me9QeEco+ioXK5CZCLh58cnrbceu8JmCxi1eC1JwEmDIXHuGEvuMdZbvybI5Ov4d0YYTRRHX5QkZ+PZ6mpaBRVUSPI4hV3WO4DcKn+xCRQZJtIIwJIzNpo/vjAx4y0g8sMkxyR+USG+uclQ+7KNGCEGFfv1QUUOffQ0xsmYUXtsXCpgKpCEfSrNuICEFeXzOprYNXauKE/n4n7IWW+fYYGXsxAWiXoUm/83EsIyatrnnv2yNp7E4ICPCIRtXU2aTUq5TtagoHbnRCZ2HXuno+RqH31u/0cJ4YUK4RN43U8vD+8/utxcCDw/pTr4BinUVC4uMQpfoaRIdW9KlzzsIoWtCCWR4LAuaPnh73+//PjDT7n4Rw9vj1K0D5QLZ5E4mGl4neEPHXAsxyaYfVipFG3kgtWBZOEbfB4UdGMcqKqRCKYKcQocrIh1I9DLSLN9gwSuhfc4UzFFrlS342FwEKxIVeSj1DbvB3S4iFydZ5AU+sdCA6sTIDD85edfjoD7UCk7zYhrQtqgiRuxDysBz1Azm92lFXAfZ2ES6ZlHwrSNz+81YGqpXvWw9NJs3RJcLoB0TfhsPuvfJIQHOl8pc/tk2Ogc7iQgE3zIQc6/K7DCF+9JUmqw1l7Td6lCiDwazGXo5tDIVkqgSLVXIs8wA5fpK+ncS1XFQOFC1dzg4CZcGPJVE9Of0MpcAqmpKLIOQcSWPBh0i1AZmLHGGEK+HwrcGqE1qEHY/sE8HfdNnt2S4y+buB1+HHnioHCVsq9aZKm1rmvO0amfT+p1Kh4DVbjmK6rVtf7wsVXBABwEXhttIK2GdeSsBSDYfMokwRt/4rq0T3RU3CVYrlWMsdTEu/c1+o9wEEUiwwrYc8we2r/di76vjioOSln5zdLKcPhVWVXtTX9xwBdEl1iHVrZYO8ffJPg7jRvRHjnUl4SKi1ci2+s1EbwKKRXA8jnwewYSJmA6gaDGBKKjWeZZRhyoyd9Rzdl54fk44NaqDGfT+XnKWNuQz+9nxtMUmGPPbhCu6j49gKQF+torz6e0LoN9qW4GPAmOTzalyXkDIkEbHbBVjFQoVmELSn2vYF8Cwal2GvRbbc4oAPreNmBeWo1BicGKlSCDQ/Y4z+/Fi5cbn1PgiPcVWWevaP+pAje4bOXapNIgUt+lUij3bvDN68ra+CqrGX9FEkzQ8PD2GK4MSwFbAMDA8/fLoNZWA79/3vP5b4Cp9DHVDx2vm5BZxxW159zg46x46Bo1UHdo+ZUGF2BpFTeSkgNAOc0JJXD63e+++rcJ4bQCeF+Sh7A+VknApvF+PGfPTqqiq+qI3FvtEOhyz/K77FsD5wT+a6Vor2vnvZmIF1Ao+MyXokkm0ZwxVQitMF5bEbr6PDvPEH6VANM9z3VwDfjnAAezH1xDekHDsGiQHMrr+lDPM1ztXEtgtzEbfs9/N9Fvr3j7AKnyLMlZL2gCx/TgP8p5P8Cz0UZjR0YDZp251jCgTr2JUV1fK4Hvx71EWn90WYJ4lVBZbz6L5NdKlqBpYpDTSAPXRzDM6lzuLbONFaTC/pVamvX/1Coja21skHM7+X0+m3XFPnUmdkeXtALaZxV/HlCpsYb9WVZ8+LkJB3susdSpJ80kVvuUOEQq8CqC+njeMzbUuZ2rEKp6qTLpOTY8DMBaX7SnXJdxXap2i5P0bVnDFU66P659i0lqx8DSjxm7Zd9uLxysKMYCra/VNZNBkkHx86nGQAFPVo1nTyhcIwDFOeXr0A74SGxUUJGdeNZ5YK8o7OI1HmyG+b22BxQIzb4aS6V2v73lbbdqT6o+2aLOmflhdZq9470aN58ZOQItrD1xo+Bm2WFU5auizD1rxyw0aSPi90l0VYTdeLbun8bXBxi0GNp9737LvwdiuDfybwD1MYUC1irKBuD92wfTg1JeKaMkhKkQjjL66QPB7PuqjCr7OtQYo5C+ldFEEqztgYSKMyEB8DMu7scff7r89CMJYR1w5hVu41ZwpL0kOlmDJhaLh3Z3NDOXSlDFJpMG+gIqjR06DujnMnYuimSA4CoHfMFmqpgRVih3nweq+lqQ6VFkG4RdZ/aQWNo8nkBkyn8Z6bCh2T0wV5n5JFabt2WS8hXqSV/9LhuW5AQFPt6DqkWax9c3xbUQpPI7NaBFwdlsCZASsDdw5rrqaFr1qfNYX91oZAbjMXLhX1daOj2deYafYnRJUlXctBfhOmNugepoS+eEMJWIBdIa0nOQozM4o6D8N04cND0ofWabVRygVUr6Fe4i58zvBt15+jSqXplFtn5KnBjXfDZQz399vopAE/CDGrHAw6oK65wEH3rtelmk7yhQk3U4rS+vIWjkWqXSJBBZYGxwfzbqBOfse/Yanw0VI0HQZ+t2nRmoAed3RLCcdRORpyW9hyNRpGjqayRyVJ+5JoxZqSXX3rlXr670ntAjQq1tbwa9BGnqBoSI8hqIHaj4GtOpttMDomrf5lq69+Zpjo4/kSyuKUH4afD3ubKpuEIEDyZccgREUwE9Ax2fiSBsD4Sy8+lj7r39D+9DEQYxP6tkJuDcwGzOb5LEiQ9ZlVLgIvc9gwwKzhdsBr7SI8D9hKEwuXZQvAliZM1Hm/LcCtDweqpvVChynofWivLZn8Tvp18GYaeNV4GeJTKp49M5izSWfk/F9iQIMCqJ/RZJHtcfZR9KENqXr3J/RxV+FBkDEWmfJAVZc4JLaGOAN6v6nMcs6LwCLuE8meG5MQRJeo+gFFXn9chM3KgJUIddcz1Sps+VaCmuSbInBpUA8v79y7fffBNbwhHOuT0N4zYB4bw5G0tBHYPMIK/rz8sznt3BbgW8yZzYMj+gtdf3TKRo1dI8w51b9i17EvRahJm1dqhxEtFHrZpj17Cn0C0VyWowVCGLBFwTaTkH2LFF6xVNZWagH+eHAJ6gh/uLEmaEgCr+5MxR1isK4dLvGuLOZ5aKyH78+utS5Xmv0uhrw0KJxU47QmOIO2cQn9bfwc53FItiIP2UUp8FfAQk2AXsKQW8ZJA42idsiQmFKCnP+8WXrmcLO6hYVJKL9XKzXj0vgEQVjdEPCi6KwAeAmz04z4Nz5ATvyfU7UgR7b3VBW3tWrc36TSDHKnvmCyqtH7XO62zkxBTQYNe/m2c9ij0slgCliz04FwVjSguUXeP+DNPoEKopiKjegQFs+ss3YiJqvgOOQvN0ZNd+nrBj75F4BHXHqFjD1Clwkh7asSpKweQaW+l2REkSuM170wem+sOMQ0ahTJuAa2UPtxo8Be8TOyRVYWio2/9Wt0ws9Z957UY/2COv/871IcZ2Gl3jnuK5mkhiN3jNGSzMPS0h1GbKsuDfAtWqh55jB22m9sbed87P0d/GdSmiEhGgjZWZEnWe99oVWOsK8lVlkySO54Et4PlgyyPSlSSpcSZCMdyDQJ4xpsrgPCd+zr0HVNsojjM4ib1NrLP4B98oSHbEiLA9ovReBoJUWGmuaRNY3I1ddLQLb2rc1Upk+xPPzI8jNj50Q6ofcACH5CWLkbDjYRMs+dX2YKvt57dFSYBNQC5Fou1R7DdnA+D2PJu7xatHZT6u4pn8BKB9RTH+zet++unHrAV2LblEWrx6huL/54ccjZTWjBM7gt/7xxXCIfRdfIagv7+8fvnr5c9//m9VGb28v/zu6cMkhDcIyny4XN5tdhDUUdE7bAGHkc3wbkNL+W8TFagDJGEvKQOvlP/s2fOokyqCkN62JS0tsddYScFRlv4Aq1MxbJXNB46hEr0tWtbAxd/BuASluH/bpBKxEoLDzOQpqmFfGAaDg2JAUePTWThSwngvfiebyKoCHzZV0QTCQ/aSbE1cpBLfRYs8VIrPBCFF/pbDHYNcGfYMXLa6MmPbUmmRMlUqY9DnfEUpg3CIFp1K/SKfVuJEm7kuHEcqEwRSp2btHPQ5mjP6b/CnURJpDEK9BDXVgfVJHgZkFdXOQaqQC+tL4keSVCGNijuEipT+qUe5ZyjHooqtQrcnDQd3yERT7cqhoXLVhA0ZaIO5OGl1dVa5SnK6SoZ9gZb0Sy3qPjJBVGI6KoXPntWxrScviOwqp/x9NpxSla20Zo/RJ3uqnEnRtCp0GMrRMdgbUTLc88p+2qzMoIKhijIba+jkDAc/M3E3GInDXj9OAloRzEg196LS27Bh1lmnNZsDkhhpXhM9aJ8VscgMq4FFX/b/XYPL9pWxf6sYOGRvVSZpW/z8ELc59eaIOuvc3YOsqe8bESz6HBDCetrZnwmqtk87CqLCGLyfA3vPSbzUn957Nw+v4XdsyOee2aecOwJzkhHu36CdNWBFQ487hBra58bz8BrPQcKX1SDeizNRwKOIcCqEgEMGK2MnfFlVtBqpeq17oc+qjo99mWBhlRps5a+/Pj8SGxU0k1ymr/UmZ4LXEkTUdt7kPBiQcr3QIrlPEffu0YoJ8J65d+a6znZy3jgrXKOzvoKQb2ZYKmKjSMb8nvaHfT05CzsP9rhEMW+jUgRXPKMGNLwGW8S6VM23/UzcM3u0NLaNgRmyHqe+hE+wJv1do2oqttFEgn7Fzvqksn/ML1vVhvvByROkYeOksrUPvGyDAKeYzaH+cf77fCuT7p1zMEsQzWvbTnFpD2V6pe9vbMLb0q+XhMQfcq0DFFirAm63Od/2sNv7Gipenl2TTJkzfF9RtoB+7yoIF4rx5dOhTnpG1o01uE6flWCdyH/OzRSbOQ+xZ3cwF9puETXT9E2/6nWvX9O9nx59RJgmTEWSyXsXlCylWeDxoANvfJPKpPGln1r9sAKhL4g9WHU01/mRnv72rOa5pE+uvtrnnjXbjEX2UgDBVepkaRzsmglPHH4/LTsVFGJ0hroMSS4nSmUl1UCX78sMClA1sNAeXD7TQDfxyyqhRyxxUhruWWzVprHaqh4DUq8gf8+WvYbGVWeqr8nkNTnsvFyD8Ky1zJcTm4ZryF5YVc7zm9hsfZMq4/K7rA2aFybeYUmM0RDGgWyNfZb+2OTDatMBNGdUz4uq54b23J76xjkA9WUvBWQaTTQjoTanOLHb4uKs58H2KXjviDB9vUm2yXJojQO+pdCnqkeBYm0sxlU5o4yEcwbuPovP11aHVj1aI+/R3tuyN+yVrf3tWCt9MT+vDb7OCU48MS2M2KyAF7VFXzIh+B6vb5Hm0eb/diZg+6I7cqSzxfdZrPNe555lLc6V3kPp05nW3v+Hu5wR4rcCJy2waG9TQaYHMNXlAnAFk2GUwMoq2yl2d5Vinp394ux1nyf3zXtwb65Dex4r4Mf3A1yHUfcmcS97h3axzO69HYi6uEbmY5PFgtLX89Nndu/TZxJTbuPz3x8uqIy+fvXr5S8khG9eXO7ffLj87qtHSQhJBqkQspkfgsim6Z7KVcc2PMCQWbn62P7BHtZP4ZJzYUh6E1Sk3wkO7mvGLXTWmNxpgziuzKyZTS7fuLxiZ661X+VocGXDQB1ZQ7kqYPfudfh3NtMSzwa/Fc8giEqgP2RQB4/jCk1klIwa7ca9PBwOsz1UbfhuspRy8yTTpSrAsyfQock9AcwS1aPcK6I2mVqDnHOFgc/lPQiwHOZd5186QKoJUHNXBXQN00i6ACOJcOiBpaOZ8KqueBgP6ZoOkB9lz0DJRnjpY5WKbjXASgrPPsadBC7JTqsSQXRUQr13U2UskphRUKV4sBeSDEYRsEEjwYoc9M8UNDeEGoSQr9Ica3j73BvMuH5WLXUQbTSfOhNl/9c9eIoC5fc1zjs20iFEkfgMnm+qIasswH836c8g6khTb6zIkgLWJobGuUBKqu8gd681MOO9TF4i6PDmdVDRVBmGpPL70ptEsqRONpm9qgy2ylkaWIY7h9bSMROg+Jxxzxt7OPsVGvECds6a70fSk8btDZg2EDIIkiJCFS0zvlY5Yz/wOZzjgkE1sFIcvXb7mqT1hko4B817myC1qvbwGCnBc8zzX6UNY0ulMM51vYGh801wAZEgggTutb2YX1Uu+qS4K0pr8p4Eej1LJjYY61SHsr+bEHsmHUuhE8nMwtOYFkEEQY70hk7G3jN6JIKqG4aR0OSgFdEm+AmWPpSaSqJGgpMhw6NUBXWfQ1KdVKEOAwDPDfubLxyviGwR2jIXkrwMEJGayf3HAU7B1ITwnIRlrzx5EgesRD7fS3I1ah6vT/C7/ilsRiqW0qKn7uo5D6iWHrlS9hq0dOg7ax0QZQlP5c9hgpSeHL+yAEDbkdevL5k9Ys+iAVWSS1Bu+ty2t1mjVv8rziDdjmtnXxnA8fusm2Iqqiey1lwv59yREQkkrIxrk6zQjFJtkm3AleBtST7PFBsaheaNvWEfBoAc9ZKzmOrKgisrRkmsFuhhX7k/ghypY/ozzq52ER/Gv1nPAoIFY/GdiMUEaNhYpQADPIuJApkAWVEBeHDEEUESzyb+eCrWBVguqVDmc3euuBfpsqwx15w5uvs6+0yT5oicZFxA0Xded/S9TpmUdTnbllSTZqdNtrHFxDe2lHCGDFBlzSQpv1emCCAVz+HZLz8fFXnPlwyRM7hqIhFbspExjXegSTbITNLzuqMwrLII1vHB+llF0bDj6VM89WUKBApWk5vyLFrFZO83zmAP6KMwRgejaGCNPoSf5XmHhfEh1FKr+9gSwZLeXxVtqZzjd4kbsWPsbz7LESrcowmlgBWfwXqz3/myUtS46BKmmnaNfYEgW5gDHz9dfvzpx3ymZzxneQkb79l7+3TMtQ5AtCQ4So+It2UWddcodn3VqoxLWMWorIX6ZZNbK0hcP3YjlbZVkniGEb1SqX+UdAWO+Bn9dsyOdlat/kJAode/2dmnAoWx2VmoyjNhFcs2KfyK+0kmCvfoPFzbxbAj+DBYL7BfsAGcB0T3oIQqYpc4Oglnk7ovaZPYBvYhdgubJjMm4NSE6o5eufXTm8wJgnvmW/2dHskU0gW1WGsTsQBCG6ORFoD37xK/cN0Bh1eBTGHotKZpARtN3fNggYARPImFOR9hDhEnO2P7RO+FATcKPmeE92cdyUPKGqjuCi0rKqYKEmsrBEOvY08+/i8SwnAx6Lf5eLl7/SIVQlRGP318d3nyiOrC48vNp/uXj3dILdNw/uByf4PnKxTQJm0OcOYM4ng2v45MGSrk7aOHMfyhQk2BLsldnPl6xnaYktUOlchsmgSdrfQ1EKVSUfoYB7rOt0Oui/ZtZs04vOlLWuNoVTY3soKm/zX3M36ABct8kSUQdUKOcyiKc6hPJ4Ecaj2n8yVSQCCTUjn0k82NMVgygDw7jTO/+UCGQIHHZxYFxzgYxImIYEg0VCIPqarKH1ce2blco1GI/oooxYmHIsBzbN+czjIB2lQ+/SwVL0P5XX+cG5HnLS3NvgGFB86INe/Ps0zf2nrycv9DS/P85uxYLzn/RR4LOhQtrZBHkp5UNycNvefmtbeS096sUkegsFQB0IREJIb1UNhER5fAUIragvzsU5zFlKyyb8Zxyr0EOa1qmsG59Jwgc1Ms5NlG1W4qkqxfB4q2em1gkjEPE4SRStlGedbyXgedI6k9lV2dic7S5DLy+Xf0YLSSSxDB9RCwhScfIaUNQI/4xXWGEe+BQSp4sUDx7to3xmfFYS9Ijl2wMrlA89ir6xGWJlFxmL1+IEyqN6tUun9MfAhgg1wuYG91nZl2bzP/zAqTQQ33xn2JJvJ3FGajylvQJUnDKmQOQ87a7D44XDook/6OeZgC7IYakwi0R/HhQTsxwc9eXCJh31gc1QJ9HXCa7KkyMgsNJVH6k5cMEwyL0LOevF4KkMp7ARKmUKfgh3tpYPWRWJmIie5iZDObcH2mouGKAKT/Y9dsZTNUosi4tzKtgqnVs/OzYh0JmrjnqEOOoodIlwmWlUGTMtbFPZoPWK+oiZLO2f2Hn5KFYT+5yU6Q8iWZBtdcJ3vgoCQpNvO4vWoG0II4rEl8T8YOtN8qidP6IQ0+Qgdb0H7YExgUYxHELoU10R5xjkVs8AIoros1js0aiCMyz/uGdrl+k9C3JqaheMQZMLDaw9nFVgYY3f4xcI5A2+h3BVAaqAWcWx8efwfwSI9+BaZY/wQmG8MQP9ONkHtNAHxTkRHuz3EBqS5szUziUyHLGJ4ONqeSCoXNBLlgXau0+sr2axVM0FackyiCUey1c2NNiLnm+JQxadxXArRWYgRs+LutBQUTWq1oTKN9iUjcy5dB+UnQoricc087QemQqfRk7UsxThIzZcT4jLByRqHezL4kHDCPZsNlL52DRYP6a79W/RLP4t+MMiKeGoXSeWYBA5lvvOcYOwcT61TNkgoetcQlyLbMSDOtj23/bUd44Qd7z3m2AQUr2ld22CporOOAWn5XMM/XYS9Y+7Of0+9IpT8nyrmOL8YJZQ6hYyeg5z2tujHnCeBH9hX7hT8yE85znk1eUyC4tNLWOOXKJOJzsxf3nNWG0I4lntm81/R+D8TmOSdh2pzFVG4H/BdfKbPE/WZsGWBr4FZaqFbh5L9NGkzEPNOC+XmPCazxOwJLsrMAVHPeATE2O1LwxPXhWXFdrBnAqm0QARtDVy37hPsUGHVPGEOGPTP77nkuxbm9oXy2Z1WGgSJc+n/FV/RnSaToJz3138kI63r1rAnsun8El/i3caFxMH8LEgu0lrlVX92iRkE39hN2TJaaVW5jUVknxgjtkSRXavLKdfA+vH/b8hC5WRtQVPZpV3vwb8QXyzarcNL/vEJ4JISfLh/fvrz85S//cnnz6vnlwwf6xi6X25uHl/v3oIzS8NkZYHlQztjKEMdSl94gKiMSvvkxPLT0N4HubXSCxoPM0SSrJNAFs4w3YLDpBt6HbrEB6En8JvFbx1t+f5153wWnEfQCdbsYkmsFzeBF5Pj9u7vLzz//nIWt0W6QG4d+JIRZSmOPNG7nAE4OV2pHKqMneeEkkTncqDHWEUp947/j4F71wKlYFDXFlbtZHAJKDr2CLiJsmBYcDE4fp04ga9XkiiTWAXuILCdLaVDNS2RXTjKNsVQXWvouUuPhjLHel4Y7VJOhg9LoROKlELFRgyLaB7KExtlnzI/kWunzCwVqlQsPbpCaUApq/I4qKk4sqB0Uxmsjb+kwHW0hXUv6mT2SB9VkjsKEicPJc9EoEyyFtnsyps4i4z0w/tuSgJ0AACAASURBVOl9HbIdxwkfn/laDBaesBIbtWjwVfpalEkE9KCFjYpgYCRSmIRkNIlW7zpLi88yoAOJIrjEUKggpsMwyZCWoGTzzf2+V4IdlHk3xkRqC/us+6QgENcQ57QZX5MmmNMrBcpA8Fwds7pswu+z5HrjoEbP4lp4ToIWJotxGksAdIystSh6wYRWg4KoLfnz87gH7k1VW84Gn5HzJdfeAHeV535OxVz826CExCjI4UaL2PchncDKArZFdTL2hz1Ril4w6D4DhQc4RK1vCnLcg6JG7vvQud93ALBN5u7fUFOGTp7XLZWDKWia2NaRbVbZZPSblAwBn1hJA8nPUVvWjaBepF6mAUk4zzzV2v3BDvJzQTFeFyDp5t7l+bPnsVGcE+mY337z7WfBXvptV8k3QcicKn3R6LvSJUWN/Vz2F/ducsnzKRDWPl72jeedtef8E8Rkr0+cokklwUSj6qLhpRoaiNL/JjjWYPNN7tP3tkqgEmuAxNHWUetmvRBd4XxKH0zyNMVKB9RrH93XR9/RqGXxhwPHtMmCnAfyzrBkZo/eu5cqSdgIzvW6vU1PLOeNKnv26+ix7V29UpywjTIybOHQ3thOkpYQZObH6lFd0IRNBcqMW2AW7FQGWQ+HUctaKAhdhJ/FI/FMAPjuOkLD6n184arI/W/mXhYYJrC1ouvz433Z5wZ23EdUBDdsOj59vY98RubWEXO86RkV9DKIZg8QX7Q/9Mkxc9ZxIQG6RvP19amGj9mTM7W5bnnmD+43GR4tPL2MJyVqXmfQe9Dcwizpe4YW6Ey++SH3pvfN/rPPLlXugT6pdJPsrG3CBIs1sgoJiJCxODdlLHTW4M7XZiNaZS44W/9lRTrrPxplEvCphPN9vmILV0kCwMwoLKjyYwGY1EhVro+vYNTxdWIVsL4+A2nXTVA6v7rJSxXneU+fhUPWE+jDdHuIv2oy6Sgnrlm2gMFjqcFNfLWzCiLy+fhevs+eO4A2ZjZupnbyo7U4+ByM93q+2zsq00pw7IjfoIejBcDohefPY+NU59YnGsulsp72peuMzQAzrPfAZxOQPisqXqW8kvRnbu7DR7EjZQGR9Dd+M+E5igRLVniPJKgnyqpAX8aobK/ba8yza2xIuw0xcZNM4x/3hkCm8ZXMOkGy0+444ih+90isT3G9e0GQP/HxgKQA8+uFZj+w1mkbeVeRL8EkhYtM+Ph5nu1JVJE14r7YT1e/X/CRmeoRWFyMw2vRHDm3xzRpv4pGxc8ALP1PKaMmhJePlw9vX17+/rc/XV6/fn75+OH15ebexySD/dOAngvwT6oRoTk8joPggUWUYWX+OrtTAjmJ32c//5J+q/+dhFB0vweCikspEkc/wpOq45Gv4DT5mxETQb02uDtZ9qpcONCiq5V8x2BwCJOoMUductnXjXJNCEsNKJKHEzpoFPTGZD5PaWtJ0k7zAXmHNHtGZKfUNQJBHJ4zzVguHB/v40az10cDcJSnT/03okGKyrRidO1L8rVBv1YZ+0fIEmsaehf9Pk+/Kt3nbcdaNBmZtPgSZ/troiwL+jVVI53RGX01+OF5ZGD5hB5YYxJCk57KUIP4drYdRqY9oJ27ZAJrUIQR4L1Fz0268x7nhHDCC9BNvmwU9iCfq8QmlUiyd/bSxHsUYlnPGc7PHhGNHXsCJ0kAGUSJ+X+rouoQDdrOcxOlebJPU+1Zsh3kEX7/hpDL5RfVjsDL0HuH27L3jmR4DkiHK3ggPQMl0YgKrbopheVwMquyRFhi9IgEkKmedK+w5yOMsP6CXO8AIpMVv3dulC8ggmhIVeOOKsT60OLwFhykP3jUY9ZWapiJ1NnxJuAHqVzPcdH2giRBvXMv10rOEcSuL00jHye/oAMKPPu8TrFo4meUZ4Ol8cvZq/SPfPP7UmNwwCR+npdzQsh+N9BLIIqI0tQ1BV90oKk0rWrnvSepefTo8vXvfpc1tCeVdQgCf69JTxLSAHlF59kLzjFjTpNn4/yZBtOpvt4+bJ/Z29rJgAJSPD99zFxQK6wkodikJl+lRvK7R0J4715HEEWpdgnhhw+Xb779Ju+d/rQFvVJv2eelOFccKgDh7Dzn3V7MJPLr8fQ8SeVKX9EqNEF4J5IRuvGTx8c+dr1NNPldk1zWj3uC7qYtNYjIuJ6MSXjf/r+hxakELLDl+Um55jqh0/LerJ8JoXRyEk3em9cbpJwDEgNAe1eiJrm+lghoPXqYawxYlQruem8mguMQeK7N3tbvv/suNiUJoYqxU2ZMNWSVtCNoGivG4D3w7EDaMHsQnbq5ScXMambs2d1d6KNWiM8JQ8Ca03Ms4FO0HGfE/aSS7zBrWwxO8vcmsp8HzmVruC/9zIj2DBgTLJGZYJXdXqAkEgMepc2e6daOwsBWZID3w4fZK0mGN5PXZIzreP7rr8fYGJMBnodVZW3zuaLtDLP6krJRUq1mtun6l7l+Kx7S3mRVaRPY9+mHfgeF99ej/ysD060QfpEQ6uuI9xBxobJYPzBw7ZxsHRXmrrmxTaomA6/qS65CWdx3bCZtMmOjBKQ+VXCzB6ZSW4CpzCi+l1iOYHotBKxlKipTvzR+6B6dAmgS9LKWpOTxs4M6+Jbks4mHFd3EaiQjExayisMz4dnzmYdKrcq6O5+2rSSGmXgJ19VqY0FIbUaSn83NLCOhTBh/jq0MmIKNelBV40Nlc0B+EtzMq32U3m72QwoESVZqM9K+g0BiqngFaqGg2gcfoNaK5ynZ1n9y36wH4P6hHjtGHWerQE4Bez7TJNd2Ee7z2FtrL+J5OAOY3xf44LkQu7FeoVxvfBQtOtgx/cqXAMqRkJ5G5pyTwvi5/0FCeO5FPVewjReMT7uGty3qTMSN9ZfuajyY4g5Fo7HhtDvSSvmB8VIroR2JlTWc2m722NqM0ov9uHasIDZJdvcS7/2/TggRlfn47vLm9YvLzz/97fLuHcpI7y43lw/gGZd7n0A06vgz128XVcon6Pr90EiDPEEDeEwDdQeJphIH4pYG5Bp3EGEQyZt7rerdX8XNaoFqglH7SlN/+dhVw2q/l5spzi0BQuk6fK6oFBU0FiJIMrS7ORIrOM3GS9EKQviwdFM2UytvXfR+nStjpRlygA3Sua/QDF68yMaM7LICDUvCOBzpG1nPHQEDxs7y9zfffpt74PAdvTM2p45ux8YvAnMVBIianQN4p+5HcK0T//JnB9VpSEwCykngWt7GGBAc4oR4r/NA7iAU6/nBYHAg87r0HhS5VbHUWV06ZQ+NXADFWVK5WlDn7KqoQqYBv5QvKRmOw0jicJ85VRVEyCy3iSxoUKzEGEjFcK/ifCimrVeHayF4N4Fr8tyE2Pvh+nVc/J2euSVF9rMaEBk8GrCImlpRsnfRJn/2uSCCPZUxoOshDDKd4B6Bo9LG0jSc3tBStkyIFHUKVWf0FQWHgsBuODh7RxGXqJxC55mYBo4jARPCD2/ehFJKxT/IL3Trt+3ds3LCGbyKynR/Wjnj2tM7t/4n++ikQOeM1zMc6pwip9JkpHtnv6UP9vYzqXoDx97fmrrXz5tq8RyEDrcJR1kNV8dENaaKZQn2Al60oRvjS+WKe4CFIC2Q98h7glivD7IAzVXwSUqq/YJBckHIR7ckwUryCC1pZzsDvzcM2Qqow7GD/g1RtO9ZtBqnKJWaZ8MXNo394SxR7oEkI3RBAaj0YfOMSk/mfY8K1qjZ6XcgEdow3V5DJeE3pvJAa004RUWtInl+EjhkLl17OkFUSeiwk+mNPQWW2iESrYyrIWDbQGF9hIqwsXsZKl7mgs/HQMXAKki7Y1JOwa4N/gmepgxq4JHgg/6sCXPUPjBrsCAhe9hq3VHpWPIldTkCbOundxB6ZpFNtt65U3w21Rp8RCpMqrduX1nFYO/yXBQRMPA1iJWlELG3qBl3hFKCnomdHGwJerKowqyHNntnw8UTeE74y//m+YXmt0TStU/AOppaAvi0cDRhAWATKORc8XnfffddR0xttEoVMgluN3Jmip85XxmPMDXLVZl4HlHfnjCXIMm52nSuYtjj3krx1ERRSY0E/lVs7MywMSFMoB1ABg2F6yidvr9zbw8plYQOTfYfJnFKQDj9hCREowy3gnJmv4xmOIVO6aOyBewJlz6qv9KOCpwJ8HK2AyKM4mbVpP3xpbo2YWqflz7UtTxXCKOmONV47kEatWwBA9T+3nX0gSBGZgBOt4HrObfCSAV1PiZJdFopJqDV+cr1gX6pDGs1XOCRZ6TaeM5FdB4cv3JtM0lwPYBIAP589g3SSbgsHgQES4+i+7SUX0EM1s+ZeknYV6E2fsOHVQwHteS2eRjPOkOwVZ4JyixOblIh5bYtGwXEGHJfXxV/Sx/7RlB47yZ1+axTVY37K/hU1VkBXN7DmJh14544p8bGAdNGTdVfmGCGdTBVZ33UeU8lAcps4QJUPGP9jQyj0yOOv/SsuMYCOm13asU4QMKb1wETuRf3E++VeIQZjhOvEVDXV58ribZ6FXzdcHtHq238kOtQUPXdITSj3bGCyf1lDM0YgOqTYAu5l68YAbU4jv1U4L/qqAXMubcKZxXMqd0NA+bj2ELO4r1XFdK0Yc22GPPnXP4vK4SXD5e7ty8jKvP8+U+hi97cwFslUbxJ/yBVQgwas/8O1SQkql/+WkUcAhxoCbcPqtQ0HjICNCz2Tz//nKH2oiZv31RJM4d10rg6xwTdoz5EVGaqSJk3wgJl9s2VU1tBC+iYj0ovOQY/w8WvupiKkTwIfvfNa4xCqVs0iCoCoVjHeSOeE8IY3fQ/FkHRSPPfbMK//PnPuQYQTxZfpJ/DJAIoUin1Lejs3d3l3//7f38o7YleueEJvoP6hDpUR6Fh47/luHtoQt1VDWvzEK8E3Qqv6NCCZGxwJc+SAITrJgjh/Uof6xwn6GAYMBwwDdhRQELBjYZvgs7R+URPSRLiPMejZsH5PF7vgdOopCIxxTsON0ils9UI7kjWKlLQ8QlRrV3VFUducOF1YJxVpiLw5p55RpbVNXw4ExQUMXwHIrp+h6DI9nqsX5TrtaJrUsJ1//DjD7lmDjCf6wxNjZfGA8MR2eUJsGjMWJMYFhPs0YmU4zZQrQBFe+qsqCmgoeqllD9lizOfJ9QmRJS6X0zCqA4WhaYPpGcJmkfm1K2aQUUfg805yRlYn2GQbpLEUJvbEyJiqXrijz/+mCAkYyuYW/rVV0HysCOgiBjpiD1EaKNUGdbxr3/964GkowqpEAfPir5flSzPfRE6J/c+12LCTJO94wBwwDxr59cZyLNX+Sz7YnP+Vs3md3juvGdFq1qxtdrKfVkpK1Wz42ZEFFOV3OBZzkHFPgruKDjE+zNOgKqMCYQIN/uExJE+JF7PWhOcNuAums79s5/tV+X9CC6gB7HGorDsRSsd9MqwRxvkj0q5QMpKkNU90dtQw06JoY6Ue7XvKCDNa8QNKj/OZzr7UEW7INJUMFbZzBneGZV257opbpNh13OWCBNkqPkET6DlamtwwIIEIrmZl/a6Ij1cn68lMAMxF8QxKMzzZs7c6zc5szjkoK9n9eSjYvD5+IvOhH0QqrCKhYJDtgXwrAiIKpTAWrQ9gGfNPvzh7z+EcvjHP/4xVdVQVU/qda67VToBuQYiFVNJ8sdM4PXOlObexF6BszJDCgCkqnF3V3uLv5yCt2ucvc08qwGpgjskjjJDcsY3QirBJiJGo12R9HM9BC28hr1O5Z35hZxxr0nKOzaG9eL5C24ZOOu7Au7Qe/lhAkLr6XSO3bWC1yArlahVZbBxzlrzHLAOKlG63gUgqwsQBeypC7u+Aq9WsNL/PQCFhBDQ/BXV85yFsl3w08+fPYuNMSAOAHhWUFYAa7PyOFPYf+6DdT56MTdLNgAXFfep/TZJL2hTwKoJfBOItmJgpyqk0z7OxGZjwrA+/PuzhHA9+AEETyrx0s95VlYleX3iioyFarVEkE+Am59J3ZbxI4XV9yoTALDqbc7UAXQ6H3ijPY6YZYnN0fZyoj2nKJDxCmV6NSGsr5c6Gb8xPxdKKMqzA0RcQ/t/I3y3ggexS0Ys3L9ZtR/W2DQKpnpqv7qVaeLcVJMmYFQabYVK0mYye4894g8ijdiw9HKvzzMxN5VmhIvGPqAXmz2S9qN37+M/QhFdomG8YzX2AAlGT+a9ZUdwtmura9dYu1bDyvhKAWi96ry/s1vZn3x24ppR4Qvi1d+kknj3IcwWW7a+tHF8TtTiqXwvdsr4nfUn44uSnJ/YDwG5xjzh/rnH9toiRFV2E7aL55yeySMRu8v3yQuOyjDCbovLSN4olhDDpG3sPaPinsWOZWTaxMR4BiR8Jt74TP2GcQlxLHYXBlHs0ASwLCa1+PI4e4/9YQsQ69FCThk72KMff/yhqri3t4nNAbZd93Mv5W9KCD+9Z/bVr5cff/rr5e49Sk4oCN2EKvr+7V2URiMtHopVlbq4uSJin44qINXABJtDSh4+fHy5eVBJ9NBoEvB2nEBoNh7mVPB6ODN35CSrXr5vqWhpYl61L4u6GTcphQ5BaWJR58Zr2Qg2+ZqMkVUXw/PPZvQpA7zhmjbHZnjpSrLlA5d+JfrFZ4JcQwE1CBfdwWASoOEUzwfJBvw0ek6WVsSCe/PAGVBaZevBqpiPFRmrSCZVPShN3pMczAhnVtXB05/wyqoZofTcp0LZ4ESRljyT8wykzGvh0LRMb3Ov3HJO+YHwgMAu6LWkzXs7Q83fExlq72cNqgqNX/aNJUg5UWo1LKyLAWa40zn75ezjxOMEMmOp65aE8l4HE8cwL2Dm90TZdPJ10uWA2/8irVLwQHn5oOOnqtxZHII10PFcg8IOZU0gsUQvCR4Ur5ODktbRCvh6WTaQ+EsJ/AOVHa2xAQFiEK2I5zoivNOBxgkagqCWNtJB86X+dERLhVsIJI/3nkIWe4ozXWCiwTK/p9OVgmRFoj0uD7MvCO6lQBz9eRMaARlO5eP2NoF7EudHj0pZH0J8duy8f8Ck9YNxL+kvVLp7juBceRTJFtnm9VJRQ0F2f4icrmLH/uP8s544NHtrKk7UmWNnMMVeJz5HYEChCwPD0OrGNODMShMRWAojYdLYQQjHaqgwxSjmU+NMsPfhrqq8m6WaitixL9vTZ+UrKOScqqita6kdDdV1/Y+R+Z6Md/aOkuiOJBqCaW+sP9cRWuWITdvzgsod9TyGd59GL7h3D/rm6GA8n1D8Qu25DvhW8vx8Dv1vnr1O1fWzYT9nYR7B4cPxcxNxUDQqAeQqSxVkolK9Sj3+cdUr6YD5vI104XuyGfi89B2tamdSx7oLCNqrBMDI67x2aXIG8L5We8Xf2rG832kYNc/LYCJ97xvkniAxVEP6ru+yrrIS3DdWXvy8nPkxLgIyThnaOaf6sGPQe0YrMY+4lLxUH16+TCBlf6Y+QbodP+N+o/57GlZfX1ZbLhAa8A3AeEJcXq979EgAphCov4yP45xMTO1sP3vv2ONWmASCEqSe+ssau1SmP8CJrIedVfY0Z0i2RMHqtwka8dXshTAG7k+tdhWkVtIa+PMFqMFeNPg2DmllpMJ7AiChlyaWqd9R8CVBMDHVWmQEtbSV7tPznlT5uclLZ1Jiw6yK6dvY69hdQQdpnjwL97aVKHsIpVkKOmSPJk6xx28cfOO9UDQLPgIgOX9NOq3AnIAePkyladZGBgUHXu6XFUdbIoy3+FtKYhOgK0MrVd31fduqEZbLYqbay1JQw1vZ9Z99qHFHKn9r2TnPDjzPlwVE4Q9Jn35MAEI2URKQiddo2zzHPGdtvWJD2Sun0RGsh8wtbQfx/NGOtJmhYQPOn0l35H7ZY+xZ1hHbjq83MYkOxEbCETsK/Av2sO+sbJ3jpPjAsTDseUzcmX18bQXxTAqekjwmlp4Yj4WktlS1QqztMH7IdU8EKSC5Y3UmhkSCFgr/xn2xlznDV4XttkmQOHONAHo8w8QLWxvZHj/99FMSShK+MP0SY9XWJIGdzzbWjD3bWJIKu23sUpR6ywLid43zDpZTAJBWxn9TQni5wzA9v/ztb3+6vH37guLq5auvHl0e3T6+vH/74fKxrWWXt29BxYtmccNtIL7JUNRXb14XmQhdpEY0aE8GkFZUJsN0SQinmieS/2DoVRZsdAQlaJtIgGi1CiHtLIlj1Hcmy48KIkjFSU0qQfRQnfZ59DUNjlFBRMUJSmCrFAkShrjwuUFnNOgL8jr+Yupn47PjJFrdqXw+9x3HcDKYCTaHcrCJg3ir4jTnq+M+gthTgCtihWMkcGJT6nB7eNpf5SbSUDQgKSqp2l5pBiTUVf3i/kEUMWpNxIoa2utgQsQ9KJgSx37/JkgK12HimeQ8qFsTUtY1B3UOLckWhiIB6NBr5ixtPplBDWtk9ZB9pVCFwUmjbistbWBXpMbPjxOCg70+FBNjXnsWDigi3L4Urg+q1rlUL6LpZ3ptOv8Y4DWeG0BzvQYg7A2dg8lbA1CCo64dn2sCAqLMGaohLN1E1MiAKkj6AIyIo3whuMPzj7z85t5YoZHqHHroweFvEMFXgpkFN/7b+UkY/p6hus/25db4c/GtvJVersqcQ2jP6DvXwtpRccapqPonbdUAzrNHtQJbQyVeLnz7KovCeebd+wTyrF2VP6uKiL0iMODZSk0V9c9MsI2EcUYkiazBgE4jAVLWvKrEnKc///nPCVa5J6ugZyEPAR2TkjMi/Y/2R2CMKbjxuyQFggefJQ0L8g167d9NsjJbqGqhCYaKeOx1gnETJM4+SV6TnwYE2eMfmSdZ9DXiIaMIda3uH4FYziTBOZRDBo8PCdYuJXBf9cEg/KC6L+nnGtJbvLmuBl7nCiufy/7K7LJXL49kLMn77OuxRhlkXcqNfyI8wniJL6h97P3c5wCbjJB5+fJQnS5gVYPD9ceunWZ5xcatZyp75dOURwGbNg5EoIJrQSpcYDWB4NgOZzEgwQrW1sq0M/sC2oxCyprluVAdW5IUZH+JZqPw/t+RmC8R5/tSt7hH/JO2ygApwfpEakTdWYuyCt7Xxy8Bde3Pez3rweiTKZ/uSg46L8/uGNPy9s0xgsjgEaYK78u5FfQr86MVA8BdRdDO4lJ8TqjNY+oQZANymUCWItdRLamUPLw9+phj96bwJ12Re+Z+qdCn0kXf59oV9B+8t20O7Qtq9UGqpokP9j3xQgTcNlKAPrkM4m51hXMfRk0C2sYlnMMEs+tL007jHwLknGYXxieQzJz60LUHgo/4KN7PCvZBJV5/bkHDSuH7vJ1Zmb0QX9/xHPp9BfTOINHhLxasCvamF2rUfAGU9Pil56o94nzpb62MOnOa94V5ZbW2PpuxQ0/G5GjbAuuignzjyZ7jAqLTh1gidx6fI91an8Z6sA7oVByjgBIH134KVrddqufNezeZNClmz7A/tO1cB+9ddhx+rvfNXuhzfZDKFKwI+oxDVYcZcdK9MOFPArRRcPYEp5oJU+fJk1SVqWqx1uxZ6ff4kAgzMg3g3M+PpsQYCqx3Y70Bx4vZvb9qiHRPuAdMsmOnNn5GtlCYBVOlDyuEqt3YBNrVAOUWGjbKpUqbm6e6wfGcUZ4DALJ0e55ZWBcoAm+8h6CXiTk7IGKD0jI3QutQjj+osX0v/YkAJz4ljDuLUTc3sdnfff/95e9//1vW+gzWqR3wt7///ZiNaoJHVTdg60BobVFs6/qejWO10T3PVxXhszifca1xwm9LCD+8u7x9/evlh7//5fLs+Q+XFy9+SkL41ZPfXW7vNzF89LCiKzlg7ypXX4S2yR8J390hAEJfW2dJMcg+B2lVPsY9NLhtopDeFjj1m5/DwpUSMmNof4bNv3PIrWysny/y1zVuBpFUsEj41syY718DOxCmziaEa6yB1/ga6GY8wSS92cyW7nkdD43NzJ8GsEXtOwOoPQ05OCojpq8F1dUHm+dWdJDNy59j859kbEXSFS3hHjSm8rI1MA1Yrs2j5+DRSkpQ4AXsbCb+LSXAngT7IgyyRdSOfy9ZMHAITdBegdEummxsbMUQ76Agir+s8hLhG/vLmMMz2k8NwFXZ8Uv1VhNmjW1/+Yqs+3MrJ+ffS4X08imBa5yYdDmCHGfJXKqgyDUHSVs1UWNgsJoAZdeahIXZTRHQKPWTBMYgJGcg1MoayiZXnVPFWmL4s3cfPIg6lT1B/V3UyzrTThQsghq7FwML3jtUsNE5eN9QPVaxUbmSdW71dIn7FMJcQ0cq8O+jJ2oG2T40wAznFMaZP+j1uPaisyojSmU0eNURK+OsI866QedjxtkqX0dly/liE5PgPUw4DXIw6tA6QLE5x2dU9/y8WVeCrqDt6xcLajnBDGeGJWncnhfF899c6//zn/5TaF//7t/9u8s//9//fPmP//E/HsIgUj14pr3v9n64ptKFs8emyKfzlPJ1XPN6cwW9sJkJ4Ef1LVpY5UWrGFYpqtLZangq8BvdQ4IBghkQ6/GjBLih6KW3o5QlUUiDqPy9Bnju30pF7+vuuPcwDs4jHRYonCt9Bpx8Bk7SioAKm4rvKMrgfEVFKURTPaMBGIfOS1+PzVNEKAOdW001yEzQNtBAO+E9ElTxlfU7qRH7/KXReW6O4G/zYWsDJ7s/lJr1DeX97i5rruJ158DdBMAxSTgnWOfAm+vLWVtPirR2aaANdNvPdggfHAlt+6WOAH7U8/oGhKGqTkfgyHqDfGsj468nasD1Y4+SDA3RVsnWOcCenQAysRGlxaUHap+r8I6gYsCLB4iElWaaAdGrctu72mdWcDczZNdHxbWdhaeu4PGEaBYDHD5TkHf0SYNg+50jQb8h9j4LgSZsK7TeqIhvplsBkQbTX/qosJW2XtDNBBAUvNAexu2dSlfxNVPsjLCZwOPoh2eb1j1RAPFcAYK5QUCviI9noKlQRSdU1DUprLL5tdGEtcfPaIuzB5mr+/hJ7pnPuNDfGAAAIABJREFUUx1TW1CKaD/lCIhD7+5YKyuqAncpLkzdWQZCQHlDm1OSYb+pMV+CdBlQxgOn553eUAXBBnrmvFoaXPXOkUsKOQl2+Exzb5n3W8aFFe0jObe3f2JknmVFf3y+PaP9V1gGA90CCq+31DgjY2hG3eVnAQUmVCKI5Flr/3ULNYpb1YYBZrzJuYaibbuEY0TcrwGSvwDYwkhYz7e03ySws6WJY6iILRHnns6D7hXeSR+dPerrIU1st6RcdVHPwmdVVQsAW/syEate3KJD55zyPdfPGDT265iP3iqvsacsw7SgZJRL9TAC+K1qV7tSYbSwSDZXV0DXvEL7oRqw842t9gkoxKfe3L88e/7s8LEtnnxM7Oe9cf2pGp++9E2DJ6uZMiVsNQ/49azDYoIkrvN5vy0h/Pj+8v71i8tPP/3t8ssvf7s8e/bD5evfP7n87unXl0e3TzKP8OGDOou7961ucWFF7dvoHQ5uqBI10JlxtMoVYydC/Rw3+t27ZtQfEcOIAlmDGwLoPBSGlR8JYRUmP0s6gsZ2E8SBIA6wBdXYl+ZZeo+b3QUmCXx4S2BUh3x15KUoVDQGfi5COqDRzALriAvQIOVtCeJfvHiZNYjqFEjzaEEZAB2kvQqcbB6b1kMhRZjj9esErwS/54TQ/1YpUBSWtRX9F0mPoV0TP2vEMwp9c85b1J/PsrpkUnhGqURvbDBPJeMURFiNOvrGFJZQxtn5f5kt1QqDHCzW17I4z5Z/c2ilnbCmfE8HUnS2Fc+zM+FZGCR6Rs7BelC1M5p0DJVf0zW9EqcZcVao+WzWS+qMPZmsHWuZxH7VXsUZTDQaHndwNg/6bAhTRVdBKsq47PfuWX7ZWU+8f+aerWIImuWg4Bqb9okdz2hJrDQRexFEhYOCnxrlRUINlht0gSKqVlVjF0OS/tgG81dD2IDYyi7XAQLXqgdDUltdkhJzDp4OCgaBwAIvXi9VVDpOkOqIhtAbcduE8DTLTePLWcSZwcl3vIQORGBHVUeuyWeboCPiL48PCrQVF14fdsCqlQnsECkakyF7bOMszk6AM/6f/9//HFDoj//0T5f/6z/8h/QCQ4VlLxH4sT4Z27EKkvuM1x7UrDWK8zncP8m2IiMx9rs2excblNdm6sBM3AxYTOa4l4NOvR4/e9nYq1yr1aGj2mPFa0OVCX6UxjbJDOsjfSW136HUf/x4qPiVuned+xoqCwErNnlBlc+X30UV+kgI1ydtr0fs1BD9nsUCcKyB1X6DDufAJWnYH4PYs/CICa4y8P4u73eurCY59mxsHxBscT+RV99sWBNL6cK+v/7IpIq/7SuxhyX3uZ6a0NA2lzGtFptvee4DPJJzxwLNGNorbMUnAOcEx2rPK5QUhdrQ57t+EV4bOBW7vYSQMxqa45LsUtpquxOsTjQiyd16z7gnfu/MnmBNHGGgYrXBV8Hlqw9OlQBAdUGv/c5fVg1iYybMFLrzbHjpYNeh22cb4DVhZx0/EVbIRkA10G9vHu93sDw2KsA4AdtHhTqqmmOfJH5h3M+rlwPv3h09hI7K8p6SzI7RYfCXituS+HMia8wiXdiAN5ReEx/YArMRnq8oLU51l7WnYqGNlb1E7HPMFZyt1d92b1zbenjenJ8KKLX/S7vB+3L9MqD4ea57INhZXC7B6UBR9xF2+LD164tKe8D6IvVzSZ8cS3EA/O2NLjDdfdQKVveAcYsAq/2nnssvg22ZONjuxKOcgVHZ/Yz2oqMCXuE1k3aeKffkLGHAnVb9SuOzomNiEJ+QVotWh5twlDXUMQ6l9Vr9KWjfgomq5+5JAbBjrWBBAYCl/YCWmY8RNeLn7AeBhAxFD9OqsQlxdJ7zbFCKQBn59cUXsfxYI/Grjx4d/Yq8t4DEEZdvniprkSR/8X3O/sH227iqtbrEH4yRU//2oL3yU3sWsJDxZpyTZ6sY32nPGJckxr/fHkJnLia2WrzpGfssL0hBq0y7gGAwDU8V4CTI0sVHU43Q5fILrseKvO9LjMGeMXGkYpv8IvTSq69M+xf57iraUZRfAcjYL2DpYkSebwXDvqhSk4v8FlGZy8f3l7u3ry7Pfvnh8uuLny4vXvx8+e5bEpXfX+7fu3/59IH5eFMdjePfvJCbzQCk8kMSMO58KCOhy3xM1TACC7xG7no4raVzcOAijT2kzQMfY7VB8kdysmGcmTsnKpBseDLka5znfdvTVmXS0Kk+q5ow4L20UURwOBQ8uARjURnt6IgvE0IC89JS6rTOTfRca1GkBtv0FCYY5n/r4Urlhf6wOJs2NofmsH7EMyLHptZJKO2uw2djcrjZwNIabMhlg1DdSALD0G1QmylYZvOMBnZQzIZ+SB8zgEj1aUZJIx6aAontlGSDDJ8oUUH8TQgn2lOk+vOB8DqSzONSYW89oR58noO0IShFON8Y39P4AI1a3g8F1ru7BOciV7xOyo8CF9mb68lIwLok2ioq3yMg8N55DlZRNf4Gjar05VnNKepwYnA2uNUgSHACg28SYyCjk2YfyjEvCldqJ3uHa+NLB8W9SF8weUsCO5qXgXDQ/IlXcA1ff/37w+jUCTToTSC1/RpnqjE9gJ463i8TwlYJOii5PW3r6ZrjN9iWOnWuNvFaK4t8X6qU55XXSvfhuf3808/Z3yovFqmtYAv3mArEiX8fKgjiHq8rlsQ+0njr/Pm3aGxQ7qHJWYCNveh/XwWHQ8VIwFy0Vno15zGDizezy2fkPSooYC8Q72GlkGdMMojACfctCsv5Zy9r93iN8wftRTzvD+dk2vju2T4HpF9l+HsTvfY+Nmlt5Yd+584tZH9xfxkVhKAUEt9ThMuooQUFUr5i01dxdU2bZBT5PieEfp9rrxIrgiXtneA6InC1HuA64essp9CoJv7hrEsTxyT48x3dz5WjFwAwUbIp30DNfqLQkkcZtMKRsyDCdaKO5hyvknJGb5sg3B50OpMk+7P5OSyEqCluHIlVCMCO7779NkIFVnBZH/a8wTbP0jMrOOC+JlnhfZO47o8BBs9SmiDBR6i/KgtGnKV+WaYB993ndq+zGfczAbFWSS5VHx9CLzhxgB+vXychgQ4VOtNoXFy/yQTfUxgOgRmVnVW0TLC2Kk7WMoF4xzxxrd67wE/6kZ6UBcTzLNOnlGF+Fxsv8ya+YYPItf9WAuNjbu4dyR/P+pefa4NSeV6llvv7/e+/SUIIUIyaet5rgG/swstXAZdJFPSBViNtYYjgy6oCCe5XcbJCIc1PNkMSnVNV3JreOSHMWjx+/EVCWFDF2OKstkyAfSgcr3LM4mPb3RdVuS1VWVDlSFxOQMSR0E4hseBbhewywmAJHGcdAATwLNf76HHseSqPTwAcq9kgfdX0JEDLihC2EziT0v7stDltpqIJvP7W8y1gY2JwHo3EdbC/qd4oBGXinD08oThBY8ZoUZHNTOeBLfo54wk+P6O33tOehUhXx5GpMC7Vj3jGmIJnyJrFnlNsGAiTdp/NfzwA7NEuuS9E4tgjABnGTFaQEB/hM7Hl/yghDLV5ypxf5oTutWgdIIDy6KpsybPEZtgTyLoeoNQqntqmA9RfLFC/UYZKEx7E3r5O4sQ9hAY7pg2/W+p2FfjjD1eVPsfTxnM+X/bUH//wx8QbnNW87/t3ibM4y6wZdoGkLYk613xzc4hfCcSek9DzZ5/to5XGIy+REostffTw8v1338e2Pvvll1LEtw6sXXqoT5RtE8Bz3IcNRctAthMiZNDSrXTmGnd2fltCeO/D5eObV5cff/zL5fUrVK+gMj6+PPn/SXuzHbvSJDl3B2dmVU7daulS51o3R+//LBLQklBzJZmZHCPIIA8+M/vWXmSXuhM4ARAkI2Kv4R/8dzc3N3/yzeXjHUggDak/ZdFGkv3UiDKIET1UOEionYC+sV6ECSSmDMnP089tRp3NkEh9jaHjtO0gU6kH5KToS+lWOtHm+fXVKk/dGoEaDZoGF3FjIHQos4iiyFdkm7YaT3DaR3XjYGTxWZR5RhSc7LQfCjLQRvQ4CUwa4wAiJ8oXFGT39r6cnAqdcIjmkNv3sngnMZyNNoTSQ9ZNo3N9ZH2kip7oHQp0uAmuQfbERSYukSDi1Jg6yF2QlT6nY29gvmRYfeNJVeu4nsfqcAzgQmfe25RUgx40M3281jcHVa6pfZVqBje+KDbzpbOtQfLdHev67RNKmTJoDN+lrU5wjHHcMa4JCPf+bippejnQBjDo/58dKX8vQfOCMZGaPOvqXCNXPhRLMRAdZTe7B6X0TQMg7hsq2WoqHevWkBSMMSD0Wme1U5+jM3gNaLIWTpmVolS6wHV1A2ZQ0zgj7KFXJLcgTKT6IzZD0XiDMUUXBHmyr4fQKbLRtVXqBj9TAjwCUutNx7Xj6Kb2ZzWxIJWrGWIMMHxk5QlWVCRk32OXDDiDZi/byN63z5bOQ4WtbvOuCdimqMdaE2FV4Mf1fQQEs18GQEd2djVlBqYBSha4xchnzVV6X2Xe7JmvqWS0ePiAanJrbOMYT6jEGpHs2x0Sqj02o3jKvk1JTbsh3dJMQ9V2W0Qm48GAzOyR78g+o6aS55U5EaR6IgEi4NYmWo8tTaXI/doWHJ5cl5/7JCDMEGqunYBwiqoitgFwlmE42wCzTKlDjOiVQFzl7c3IyDAww5d9PAE03j2ZBvohTkzANZtMpOCIaO2EmFzL6f23Og7nxPkWcNB+sKZYJ+xzDm2cp2S3J1SiIIFruDapFCDr+Vr3XiqXKLty5VJn+ZnrU6CDa+FQ4QDGkZ49FJhM/dp68cZGTAWW9ZUMv0yFOTXSBNM+YBkdzkPWlIEilEL2J3vWs4G1hR2z5tRyDJ3eAoLdB3zGrEidm2bN/1GdGfNoPz4Dtp5zleU3e5Ryl9F04/SijLl6U8YZZ5sxCjNiFFXRfgNqWSE8O9fjvRm7UPVuKyBj4MM5QtAnWOk49tpdp85jMmZrUu68CFoE1EgN47We6awWe256HqBqvk3OXmugT4223Y6u3ZzNG4dD6OtEmQvAljIHsoLU/DYzaG1v5ndBrPvOfR0nWbpyggWUGlu2kiB/85OM04nJUbbKMn8nYaGzcI9gjfPlnsOhp9ziAIe3LnkWAX3GQHZIPjeqnjX2ljRdAVlaA9Q3kQrqGmXdErygmmlCwpYTjnX/bq9l5lPm2FkB1Gx+wMUJnWAjoVBjL9KnORn6snTaIqUZxay7AXk8V+qNV/5kwOGc6JcY1DPnJDNU7DXrlVKKla7wmVwXwHDqtIeI37LDiqwQXPGc1u2Z3cLOYg8EZeNrjJVXX7KJpEPJf35hBG/G1ooSK2w/lG4PzYWCDfh6ZuAEXzzLAyZSmw0dfb4ICZajBOJpAzFLLwwieedDRfScuR1zROV/wYWex/Xrjz6LC1i7FwraYfNYizxzbNYAWjU/rOO9JkRa6uSZKljUeOIm76VmgsFg1i5n1r+bIczCBL2FN/Hm8pe//CF9CG9uUJF8eHl08/jy9jWiK+37QySehu/LmrBYkkLF2HFAMVFRXetAVNr5UbKEiM78+ur1jF6pjwRl+fzoiRRfEpChpMTC514YHhw4DukrRbR9n9qTsKlr7pfr7OCOczgFRRBXqRl1FkvlHLuwtNPRLuO4zUhhSPiS8tH6nMrFc51zJM+klyJ6RS8xJCmKp9/XjHyc5bxzD3KdWNPIBjdZvKdaAh3SOAYT7BFJ19FI8EQN2u9/l/FIxuztm2YrkBpPTZvUiga0Zo8MlJhcHTnFXBSjsMbkyIKtJpGNEvrnDmvmHycd6iObDES0BqgHQg8dDvpmcFPvtbmrQlypTOkRNTQoc3T0pGy2mfUT47H2AL1vkcSgMTg9U3ANQrwMp6pNBz3pDuNaWqQZnEOMZP2PkgFbU3bHysyDh23XSmtEme+zM76CgYPCdSC+a/MR5xDq4HprMfWMv3URoeStNinPMVlzqYzey/UfBHfF0apXpa4WytqKsBkTKawVLmjGsXUUpfYyN+ydoKS3rec4aHmjelhvgoOQQxQlsVEeNPhxTqKMNTEIstzrccY9v/v++2QtRSS5l+g8WW7pSB7wBjNmLEq/K1TEz6jTQsUrDtUK/xlbM6WsBUVgWr/WLGEyEvzeaEdFjsbYP/Uda1YPykmdTIIjA0wPkBjobuhcgjliD2a/ILyyrDgZB+aCfWv9ZkGmtgGQRgqaCwobp34ZX/e19QICCefgI3Ulk20nyDpqTlffhrOErW6blYIZhwL0KHFpd7LMxTlbx/1x7Nw7ZDdTg7IxU7QgFMuBgDpgSoWnbjb9rSb4tWxlJPYnRFC7V3EgD1edfH6PZ0r/1w9dpyLhPuuR3T2pAEpz5XcZL8YIB4bxDsK9e56pXj1gnNYCbMnIji7EOPA9A9Zz9vsKPFUkoSyaqjKekWH2XVD3qW9bQ4YzxPUYA+vLD8rXWADcN5mx7TPGBjtI7ZDKeKkHW7uXMBI2/6wBspICZ9rRKgPTJwxpexxpUPM6axVIeJoBQXDll19+3dldYQ9+L7TXrP+eeVGZnjMIMl7wrk65fwB+WKdprTIqMmeMGVYyPmmNZM/C+BPXGlKdspyrjWtbwrKA9tgvAImjc7P/BJbc18mApt5YMRdVJKc8vjNUJkB9gGujaIMys9cCAckWvnlz1BuWotjaIgV0DM4ilLI2Kg1eoRLXNxFQY0na0sMgmrHOvj73cZxAUhzutBlqixzWtGds57tz6t6IQjxU/cx3pe45mwnqo6mwWnjmIOIkaZECMFg/LXtoAFBAqfuPRz9PgULOdNvUpBThKWU9ZShkHRGozOlNEBoWE3NbuyVrgmxZVfFbioHNw256vYD5tE0b+MF7sjcoU2Ch4k/Eb1pwRWY7gc3aM7FftRHsq/aXfpJ1/ve//z1Bg22IBLGy9uwfO3+T8WMNHMHYmFRpn7bgjvvE13wEc6l6E8yDGcL4KY+oS0aICJCzCr787rHeQ59tNtgyBf0h1hrPCFtBhWxsRs6/U60dY0AwR7182ACfPh3ttyyj0V/JPL56neci0yb1N0maqbkzPvwRgGIOpeEmgTHfNz0MpGOu7jQ2cOUSqlJnf9/DMniS6/7t73+7/PzzL7Gz7OlzWyhLqpos+Ca2UXDgzHgz+aJPHNuzvt/nki2BJ0TymFNtdPs2N5l12PfT3viijASf7u7uCyEzQXXPrtJnWyspIHxNvrRkR3vDsx8im/jFY0HefL6m1XqK+XXwY+g3+PHy8d3ry9//9qe0naAPYZ77083l159fXS6fH1x+9xyKRQ+aFoGujoNollorauaUFsYIrFkukwym9+rNm8tPL34qUohCUDJ0MWlHYXNrSErXCU3qGYjiQqHTIBz1V8ssVWns6w338JAXJpA56B1zwqKu+aHS9Cy+1vpwIFXiOQX1ox8y0OmDQl3kVNPOm1uHAUQhB18C1Y5PxmuHVpyEUWez6D9BpaQX45P4GEElV7NRBa5x+OMglWLqwgq6aZBg8Ju0dtHnLqbylkV0DHKWOlqmtzRPUVC5yke2JQqh3YAYGn7XDWUdWKjAqK/OoYsi7IqmI3gw7jUzGVRrdWqpZRztpmj0nOcUCnfh65REuj1Z0NbHNevZ8dTYchBRuMwXBi9S5ci7f4OC1JRVVT+dUlsaKC/LGkf9UPzs2PNu1nscGa6pVZlFqs/fgFVDhUHkenyP9c7fOhk5aOR3532uLUJK37rWHEgFjsFaE9zI3a8mgeucxWqka5ndjRO/IM46Cp1+5on5bGBeahifz2EDHStBRAPRZq1VfFMOnDU+hcYhkKFr7PBhDZqRklYiRck5yrV3QDINBYo672ZcMwbL6h5Z4wnqsCfy+QcIUUAFv7l8+923WXM4Xc3mlsvPeycrjejR50+l9I6WVUd/9Z2rh0tfoCDgddS8N2tKJA9HJYfZqOTNpl7rEQSNDIwFehgn1VNZK3mPOcui1TwSazhO5icYGrVjjp21YqnrGs2EOQ7VyrqcOWV8NrUjJ0qNh0ozmGRLrxkoqVlmCXIYnVT5uKcqntaNefCHYmM7itRqVMFNmlbXWteWYjrS+g2qeU4DV51SrtnMabONPDPrF1ol40qAoAPWcZ6dODVPNguj3UjWcA4868zG40H/V3cX6tnAIA5W1SAN5nQizDrxuQZiVZ3mXe2bmZqk1ctKEWM8rBvme3H6398GIACE9f2xASlZGNgSECgKn6xTxrysiI5lgc0AORFpqyR5GD4bl7IJ2v+Qsz3Zh3fNzLFeylJpVhBHrmUUXYOweaBNnuuSPdEzRqFdl2USmx+GCI3v38Zmc5YoPNTgueI7AlyqKwIOM484vNlDJ5qoAlA5G1aTZzBygDIDHRWsOL97lbIrwmJWijGTWs19Fe9K/e7GS+DMjFHq2ndWp3ZqbZviyIYp4DleUJb9wvogGGbszWjqAHJ/sxHZB7SsWv2Y90xAk76kBUOsn4t9XfuaZHeXYU0mfuft0QpiPSUFkt1zBEfQI30e7hVg923tqQwbAZUClLWD/IwzWCfe8/MAZk7UbUG+7rOdL+vdKsAZcGTslDPQVse47mOAmwD5YxBMvdPatwKbp5Y/A5HPjCdd0dxj/Sxl5BhE2ZO266BnZ35G4IreRHyOV8MQT23VVo95ZeSUv5MSmwWyvA8BHWfND9//kD2TdSDIKZC1PW2GTtYAvjXnXRMpFSZxDgzAD79rfTsPgC7Xrv8V0HlAZhIOA5aTvEC5+/27g9YKNTY+enz2ng8Cf3/961/z+wSaR8nTfC3PBqa8Af5Kz0J9brAeHyJn3foEbu+boWPcreFOP18YGh/vc8ZhMwC2sCEBKNLPj9KRlra0tdr6bWa/1OfnfTlTzXyzJo5geb4/QVuYG2vFBVCgOuuLn36Kb5x+hN88zz6Q2u+18k5jXhwZv/hg9XmksZ/FbaKovAyoY4ctDNsBqv1oroyla6bxRZlaeX9FeP6vAeERGILof7zcv31z+envf7p8uHuTDCFB4eePl2QIHz18cvn+u+8P5VCDnTgRHE5Dsu/S9mEIWpChh5cbBAFuLg0If/oph4r9sZppbDEkkwrvms+8fYtcPJLJRXoMghRjMathtqGBz0kYY5mr0NKm+BXH8Ciwp6kmdQWfDrVJZaylBzA8FsYadasGFVWuU1uEBhSd0ASUMQ5V0krqfw08PXiC/iyz4MJJRP+hzUOxKBpjxjio5WhwV2ppC6g9iPw3C8HspUGjzrUooFN/LIEtRg/LBltDI1TXS1BYFOJMG4oxX32NPeh0eEAsXcDJTN48yIaLgaYOc4qHHnLMSe/b8XUT2RpD1N0A7vz8DTgeB+0pwv5pAT31d6314I8G7xzQHwffqT+T45l5pHb01Kz1yE6NyudmDvq9ucc4cw3RLBFiHTQl0ll3OpzZ5ARwc1QYsxQIr8l3DXubK4umcc/QqWbEU+MxR5nv+X3Gqs5wi6FbtF4j2izMghqoJqOEcB0OebMnvJt97wxCa8TW747DXCXCOa1mMwsYPBzlrepgZxWxo3B6BdM8awOIz0d2K4dD5JgXGGzPeJhj6FmfHAgRYIJKvkOo89g6pOyZcfXdnwVqKpDiXDHeOFxnpUEFn3xea0SYp2aw16JhrUCkpILocz1Fj9gLHtyqnfIemZ8HdWB4JhBcDzWDmey3ExCi0FKyD6E81pnw3Vgf7LegwKH0FyzCseH9skcjIlDAzyCDYLdtDZq5dk9k/FYHZEYnWdLVbzpGeR/qCZ8+zWGsEpxr0cCWsTTrbEDH97LGZlcZvyK0rWfjSzYAhz/vwHjqrFpvrZ1237jXrXfuoXytc+Ya1hCm1nfPgd0CFbYuLb22PtIupnVCjLWtSMxQS5tKltrWJuv12tqUAmd8Eczam897mcEW8GI/CDydnXUDe8sPpOrVmV4NP4JWE+I5At2cFQVJsJ2p41wwH5n29XzlPTgLE8w8J3D8NgHai5cvvwAJUvtF02lr2g7hjwYK3P/nlz8XZHn6JA6TAhexVQuOmDuopDhttDXiPc7CI60PrbqpX6pkV2DuWhP9dY2YrA72HD/zucJqWDYw9N1lz2UMmak26AlVfmef+y8O5frhci3eJ+wls29rB5AzYgDD8QK+zFB+xtD6Id7dveTz8POI2r15fQSU2n7WrTbl/Ptn8PVM02Tsk3X+hPBIaWvWXhvIGRD6HJ6nBCS2YGCv1M7AUKoj75l9DmwEYSx1MKAOdTbgXQdD4FJfJF7WMoKtIS14GIeXM8i6buyQ/Ze39/IeU6FN39LQrW2/tfYFihkiqkRAPHVbz3eDnrzTwUaxTrflHIIs8S9Oqpf6nrxX6fvVz5Bezu+mDRntJb77rqBQlMrPpQAVcuKzzL91sPjgP/39pwAECdLWCiaAGHuBc/SUnWSdChIdoMrAT4Gw+Omj4GuPsi+OPqatMRcATeA/3Q/s9h/+8IfSsAHZnj8v+DnxJ9uaJVsYgKFAusqxPmuy1GsqH9/nw8cEWvZJrq8Li6z9zVtv+jz11wZMCTZXGiKQaO9Kz3muo25DfTDowF0j/A5Btr6jDCVBFMBnNSE4h/i8CvWx56H3tnzs6nO0nEdfNDR3+0RPXOw4S+/vW0P7qGr0ljXl3FKUcyrd6W269mUC+L672iX/9wzhYYmqLnS5fXt58dc/Xt6/f3X5/On2cvmMIaM5/aPLsyffpCCcrE3RdQKWIpGZRLjFhxQu6jaljCZzl/zg5fL29v3lF8RO1hRemdegDnGW3l/+5V/+ZTz8Kq2R+u9mvOmCyQFXY80Li1a1kWc3WZ2qKo+mVmc0Nw1Z/55U9c3Dy9t3pOSLFsTRmmoe96/Td1X4iXMzZdJk/SLNXooI41FVyfLpCQiCNK49BheWK57PztlkgYMCJ4NEViPqYBXG0OlikZeSNRrgajl43usY1JHlGhSU4wjnfraXGLpf9KULssIY5dNo9HQqdD4TbK8nyjlWlArRAAAgAElEQVTASVB46n/XYKjOZhyI0A5vW+B70xoLns++OMmonLKDpUg0AGjqu7SBoMwLXKTj6DS6wRJMJzt7RQKt1UoGbIgh9zjXPna+F2SYqdpzeRCmNlY62LKA57GxXjAqu5GnX/N5NvIaeEM/SUZowWodcHswPutBFXSnxuNcXC4idq7vEj1qsf3j0Qi6oQ2WDcQTbA+vMBNyzi5/HdzbPDWGOEhoDyBpRIcRU5Xu86Xo20OUhguCMM6Kejiv1krm+fY8X6jPrb6uP+/69MDPXlz21owGNFKNtO0NIiiESNGcb4MVxoWfcd06Os0Yli5VcQoVRUH85N9j/JNlXA81BZo4yNLHj6BrASuHBs8oFccsmZTOUKxCTa6D6L6VTcB+jerZiQlQ2/guc2zmygA/az9BFjS4Ov2MmkESY8tBzBeCMGFBjDKu48v+xAEMSv3wQWw8PyuVuF9pLs9hu0yEa9oxFhAy8KrdLAhmnc0ZjHN9+vvabGtxFOsRrXYOg7QCOKpON7GZCGZFsKJUZdez1NKsmwkUpF7wlPHWXvCeOtatZexBoLhQywRKrRPtNnsguCdoaLBVoZiKcMV5jq0rcyZCEVH5bC9H3i0iSc+fhzakk9sMZ5kvzm2v30Cvf67ZMR1ng6vY9DGBuD/vpDPOt1kfnOFpATVQKMDNgwcBVVwLBoQ9/55EKAXHI61yRLvJYD+FrtV94HkSxswoS7w7lDqcJFFr13wD156jh/MT0YWnCbyu1ysIypkg1VYQgO8fwTM1odMyyHSeKHul3zczl1r2iZfUb/iyNtHxwiBF/AjAYIyOnB07m5znw2kOU8Am7c3WYuNtB+IZJmh3/C0gtvX99RltDWIYRRN2MZg96u4u0CHfHNTtZL6/eX4oHmaMRhnVnjAPfNkCIlnQJzAG6uPh65Ddzf6dwmSygdAbB+pbu5vAdOUd2qdkM+aDOFYHm+Y1IjvUyJJtu4qnnWnvAdNXl17mztXGYJ+x66xvBff423ILfn4A1xM0UXohNnu1i9yPscqZ+/xZ3pO1z/4MqLaWXe7B3A9gf7Vs+mOMUZ5vjenDljuJB7p2HXvmDVuAneXcY1ziT3xoaxp9U4NE7sO8WBfJMwMcBrRZyQz2hWsx1rn+lJr5fgTwlrUn0cMYcJaR3eQa+M7QZ3/88cdqblDfNraVYkbOnYwezyPGDrPzxz/84ahF5h1k47DPsbUVz6ngokCm/QvTfmxtNQS1DiA99bZqOJR9wfzQ45zSC8b5++9/CLhJ4Cjgo1+i3dQHk/4riKYdZ0ytq/W89LMVwLoyRc5+JP82G82YAMxY466vGR97wXP20npWs1717fTlWPNNphQU0wcWkDl8I9bhsoZJtEyE8Hzext/6DzOE1BDm5H97efkXAsJfL5/uyezcXW4+P7g8evAkrSfgsBcFLt0tKGBaO8Q8lrJyIdKuo0YPwKjWERDdXC7vbtvwm36BpuTla3eyP1z+5V/+U1CPUkzaoNPaDCfl8FTq/paaunYVO/uKHC5LpLhDa1r2FYcMI8EzNmBR0MLDygE/BAnmAJcuVJVIkdmiKq2ZTBuOhz30pbDFiYaiRoBgDdGoiUEGpnxpulznHycy6MWKd6WychBE3TA9HK+BVfqdjSqZ2p70PSySqbMaQ7Ai+TpIVeAT1Td7kvldRilOli0A1i+yB1hpnaJlffcHMSCt+VzPF2ibFDZHiXV0UjNWyPJa9J8ayGbzKpDQtaKKmAIbZhP8Ps8ssu3zK47j7+L84sQrRGO2KvSaFYgnU6HQyDJFHp49zK60wjgPyyBEWfWkbmlAY70FyBH3TwA80aWKQzRTE2M6SsbhfC5YYe4j0GDzYZC81G7cHSqQX+6J/s93sZcaj062h8UuFcMsU0GCa23gNQu9K629yxFsDihxTIrWNytrDZVOgTRLkcc4QuuflizWiW5roG3W4ujDOYEBAyTGOmIxq4uz/ldj6dxU3Kr73kDMeo3cyx6pH6qsyZoDYQXUCXUE5BGFtQVwZqAYr9isrXHmlIMwlFSbui8zI3U+1G36tJ7UW3UCEwCcWm0c2T0UKN/TguJJhApEh3kfwaI6pa2NMsAxqOZQ5N8GfQbQM51tQXCid4pGsxxCQX38KPs1zj8BNc7Kmgfbd/MIjOx7Z3uDZWlsVxEw6SSl7Trn+bWBBheCTWaCOeAiWJTMzbKJq0vCjvMlxVWKcsG30siswevGKL2piGxBM56Ns4kvADr3hY6YTv6xzxQHW6Y+2aPRhN1LyThLQd555AlkwM0axgFgfip+VHn41AGtxs66G9eY423gW8em/fhK3WoJgEFhQbNK5DN2UTwewOf4HGDgXpB7yOjgerIIvBd2PirZZBY3/tbQ6pB+YZOmTqvYA8/OnhUld3wZbx1ngs1kGI7g4iy80lKIKgdDw6wap8Cac2GgyLNUKGTNo+coqGAbqvOocNingJejl0n5YhzD2ED1b+weAxyur7+gv6KjxtoQlBXhr/LttTdauXon92SMna/FZgzEDCTOY3w+t/m37Caf20zQ1wGo9je2ATs56roUdANXsw9cz3Ia/p1a59NYsUbODnEAk4BcBYf1pwogP868lPaKFkWp1VWWbcALWJF3O7WRSaZnX1lL28c2Xw8lcHoKfFZ/0P0fMJqyoFOPx+6njwkioEFiN3h2xvEM4KoYGZuz2kwzXo614NZZUE1KfkzQbKMBhmdZft9yifg/ffdr8rjrJOspAV5Lqwj4KmpVpoM1wrG51Acm2/kg55nPFLt/+RwVeoOu81rnmgSFsk3C7LrcJAg1s3ptK9IWH9ot3hEKK/erNkFLg8zIsQ8MINtirgwC11o1Dqp7UbZYadddEwr/rcXb/Gl8TrKkjJ89dcPAYS9vLtOzdyJt3D9smgAdFWpKJ4WBxvQYlS5/+DATnAwTAp9kvYGdMxMczbG0XZh+qftPNhc/930tv2Bdpz/kyhW0KfXXWj4iMMoztJSme0jxId5BUa/EZ2McHL7RfxgQfi6VhAzhSzKE78jimSFEh/PR5clDxEieTT3rriIra2rdVFOj3CDwCkCEevY5QjOfFhD+SkCY3ig4L1cBGA3rDz98n8CzUXrTyBWU+XA4rM3cmNkpdz/U0TnabvqgceVqFNVSzVNvqFUHl8fUDo5OSFEo0q9mBJRXV/wgxmk85z7/esStvu3xkyKB3IvMAhsz4imjiLao2UxnD1QFPph00Sk+z8KHXqPiG5PcJr09+Mk6GVif2yjg/OBg8A6m9P2MFLgG8xUROQz+KCznQNCehDpvvM9Z0KYoXTn3GBopo23w3mCVz/KekUVe649wvkc/qI+2OsCPcM5/lwNZ2ikHFMYJelEcr0kKf30AJns6/v/5kHNc2fQBJOawMyZsarKzde5bRK1Dl8zEGsb6jGd0ybotf3Z2BBzT9KF7/CTUKmpunC+dHsY6mQId02VsrRd17lkzycavJkcOe1CgFOufvImtc8dHp5bnzJgPNcwBkjpK6ZNXB439x5aJ8fewX0uHBP+rHzMYaXatClcKRtSpepTMUupLVFDEwZtD+WrtUY4Af4qQ7AkMnDRWsiets6WoHZXR16UbDwUzA3XOTBjIm6FmHFL/uqweY88z8nfqtmZnqNti3qVcCaQwfiK5HtHnnzGnCTzWbiIg2cRCzOLqQHEtnqO0FnpKtSbRQ0haNd9PhvAJfRl/f2S/+Lz713dOlm9OlvYOqjn/JqiQvmQtqjVXX2eQubZ7RhVMPo9YTAKZ9Jxqf81zplkHTSSe55EubJY+2QbpYFt/OtOscVF1pdNxOAhkDJyOWufZdOedvSFdy8/G1j5dO6PZXwEm1pWlAdZsWG8SmlToONfegGcw45phK205iHjKDypaFYeFMVo/2tLeFCK7gqHJtM3hQkAlQcLGxuwZAQ/lE2ah+X2dIu3n1V6XstYa96v8+jnISkCI4M6cxzQI/0TfM7Iz9N2t4BgHmJnKBvKtLTWLp7iQDjC/ExpW+mm2j9p5HVj/mmBxtgNnT2U99gzXIDsfsaanT+NQMicwcqpyXbq5c84cUeOfutuBnoJmZZlQY7rz2GzSAEZ/zrvyzsxp9nvElB4EFND226pCQIN1r6CKAX/AhWWAbZcRR37Aq6JbqK2yL+LojvItsJ4xWw2+1/ji+gHZS/M+gIaTMjnzyHtUwKUqqWY1zdYV2L3WN3tGnLPdrWGvb+DP+T9jw/rWqW9rKwKKirWwztQWODv3DQhrFwO8239450GCEYCyvf9ZqK34q317r+wXz3c+y7misIogvfuQIFKwrLoXrVNtHWeDgbONii3aPB7BwMcP8Wnde+o6CHZ/sT4m+KQvGr9mme+4yaekRMZF3whbuiyQ3zeQbgP5MjZ4bs4gxpznYH/wPmHvLAsYv2lslLDoHgFwtKaTDCDPFiXl1OSVHWjGLeM6Q+7cWzubM3/ChAGJBlxpj0wK8Dt8QfmWkSTQG5Xegd/Ntj66vHqNCNn7o/aZ/cXZyLloiQjjlPZhC+BkpsVmaWc/3l/+/tNPraFDWItx+uaby7e///ZoWRKBNmz0lOuho3Ot0KHftHYaW4ifbXaU+UVhW4AFOihnsTWaJH7qL93kczyPiSKDbsYXVgVja6smGT3Jjk5VnutIjXespYGnfIQM7rtqteRcJAv6pKJRrAWBxkPleYC3Le54nv84Q0hA+Pnj5TM1hH/70+Xu7s3lwQ0B230yhPcfPl8eXCo4ID/6KagCkugo62VSKkndGhwbEtd4X8gGEN1y/RcvllXCOd1iJPVNSvlZ0WyWZLnoXBcObtOkpRnYWqJCF6UhNNK2cJ/FWO5+21oEUZ40d7MTpYtFlSglfi1kZ4AjIjE53y+QLtCY1QGKqJtJ0uEmMCqKUvQ+PUEe3GQhJ7Px/t0hBGIBeJi6ExjgWTnYorY39DTCBFGUuj1qgGw/EMGFte04CvvXliAHwyR8g1ROsCb0hjUT/iKzOAl5D2a559Z4yb0+UuZ7VgMb5p7DjoM7WYBTXySuyfMnsFigu2TCUScZFGMF1krtxoEHoUNNLUXH62G2PpiHyMWgVTM+qU0bZcmMDJtKpLstDUovy7oZlSrr5iTHLZImssVcRrjo1CBe5bxcZ5mvgr0ViRFNPAtFYEBw9H784ceIRugI6EQdaF1oTO+yB2yxEAl9aVGj6173QWuRglKdVFutofEgM4BNUBl6SMcglKGpa/Z3iqhzP/a3DkxoByoGjt5p9oZY3XWlHL0HrqJD1rAx1s1yX/uLSdXTmbKmKJm59QYECOGwMZsluB5q3ehuGG3sAoepSBzGmjlFwEUBhIBXEwmRQhUnI+NQmwNizOFpTUID6gcBKBRTUV7cdgWCPpG9juhOC9bruDRLbi+yiG5tLoO0p5Ft7SjXjTjR5vXrRrgCKbFVIIZDDYPq3t1O+v8m4BEXYcwUlTmyG/bQ66T3OVP3BwJZmxzbRsBsFnzZcdcaz+qzHKjxiaLebFVFoMyEOB5pOzQwLAH2PWNTqXWDxTAGpMRSVzKq1lnQBJvK2tJm6ig4F5nTCROcg+HMt8H7Q1qcPI99kLZtEKSQSAPqquxxbdZmxihK0u8PlNm1nJc4gZE8h+0MyEZL5ToyficRCfdOHLYFQ+7fZv5qbw1Ij/scWZEq72nL4hCfmsDjOBpgsJYJyI55TP3utXWPDr9MiLQCWk9K3l/FTO6FAwpowBf2H3un05lSE1UCQec537ZPOfukyENz5nOcB7yXmaJzFsI6qJwPG6Pj/QYai96fA26+F8dx9WcCW/U/Ck6eRWrYkzit0uPqbzSbybrm+S1TiSy+wc6EOuIkf76klIPnT4+w9fxs9qpeuECT2d0E5h84B26PwEthONtYsBajtjnl4djftdHhmXAYpZd2jdV5lQGQYHFCG+45gw7WPnsD3ypK3vEr9i6j5/PcCp8xH/7/XKahrTFAVpFcQAk/JvTU9ZI1C6S6edakugazJWb9Vn3QwHE1edownoX1fYC9A0OfPYEWil1v6wgdet4tPs5qs5JVPtFI+xxftsgwW2vfwjPTxgDf8gTHN8BdAocyvTybZTwd4Mv8tdadE0w32xZgHTsS9d7Vm+8gzHof20dbUSC9rIEESs+f9zxb30P1CPSdZQQECEtrniZvvEbW/oTWMsYbQ9ZZxBAnnOU85jm+Ol8IZghsAcMilrVac2jsyeTF/tfHZ+9hU2AfmpzouFcMh6SLAmUmBrKfkrWsz8/f50CNcQsdd5ToUKzXb7EU69bbM5bJEs+fMwsoAHnU4I9OL5NRwOAozzpnuE8ihvExACcApVK+dgVswmJb3THvI+uQMdAOWPuYvbpyMFX7zyqmvEcA1d+UIfz08fLp7evLy5/+koDwckFCnQ9T4wDvtA9WkYH79ohBRvyeep2KgyTleoihVDQiE/X44eX+Myqjry8//fRiCAFFz43kuW4laEHA66ynjm8HDsaQ7zd9WhXQLs6ist3MPRwTgE5wIY4JQYbI0HGANvMDj5Wffbgr+nLd0O0PowNy1Jwl2CLC59Av5Yh3L20NWtKHyuiPPtINXJ43hidozjJz1pKwKM1OcEDx80jPT9HUfnOhnkLjOfGCNURndK/HSr+sqzqLJ7ApD+rFKFMJWpLJa9aO53cx5wD5RP1YOehcS861aXMlkt+8eX04vFJk3NAeFNbDZCMPee6ctabDuUzG7FnV8II6ToUptQA3petqnOR5J3CzZcioqgoHNHgYffCkpCWqVcNdypHjFWRs685gzZ+dnaY02Y1QEhS1IrM6kdInpcYQBACKvHzx4kLz0O/JiD8jS1XxCh0CgxOMxDmbqBOoIxwHOn013x0KjgYqB7VsjnQQvu2PfOb9u1J1ogaMGA+1IJ1fa9OguuIImI1LzZNKk7aMifrVqb/UMh06CSK0Rcvq+xz0rtE/mOezs27mxWDR9ZT9Ym/KiVSkBYyy/wRGjx6l/ok5IMtoQGj7FxU9+fl5DSewxv5MZIefM/ap65pTxhrH7mCDENZABEuQJEGESpQTwyo1xvrnK0W1PTFf55Dr/rke2BaBF8T4HCXHQ7b632Q8WkPG4WSNJ/aGOWRurQviGg0aR1k+9fJzH2mvBBxC9QnzopkLzGh6ik7YKDQf0OZl8Pi8WQSzVwZ9MimC+p4ENtg7rPmgpOtRF/Bs6/kcvAT8mvAN1xDN5R7SxkCQlcJXhdcDmuczUx1Abl64NaSMIfMNqhwnckwCHRCpTwVFe+5wHingwHOkZnxosch6qVFk3zgnugYIdriOohBSguJsnqjydWo6PlK+penzrtarH+15Rq2TKoQdafPr0m2xG3ymLJs+rzXSnOkEhArq1InvfrUeOD0DRzULDewJ71/QIJSlCTdpg3CGuAfZ5bP94XrMt5RlA7usJST7v/nmcH4CDE5pM4BFSjPaV+0MUOb83zhbh3oVzGqw4Fxw9nCumMHwjA8NT6W+3Qv7zHVT28/ap0b5aYXx2Gusm9REpfavrQ5Sr7uG8cwh92Xe2PPY+mvgXRBdsE20JGUEE75CaASpfwWGUrsU0I/2QNTqvz/YI8r+My8Cgb6TznCzce3V5rWYG1tdMNa8s4I2BoSKk6i8Xb+sIiMyrJJhnaqw9ZNlpVT4JXT5lXdk/1jXCpNq75UM/2qYZUzpJHvesV4M+sxYJniZSm39p6q0W3cnSMzn2LMwg3Ld0QST5X3UPrjxxdZ+6HwGF7BqRklflQnkszINDILctwIHYRDQp3q1c0kULDvlwVifuf50yq1OCvEFxeurBeQ5MSy4v1T5MJtQrodxgY98//HI1jHeBGEGhPGfN39mvGIz7mr/+BNgbb0bte85F8lIwlpKLf60A3Ym8O4pp5jfFn9yyq76rawvfF18otu7ArfncyD7KbWrd6kPJIAnILSVlvPZ3zPwG5V4ooTMVdpDDAjQ/sry0FcPEBGxni97B6v54T26hlsf2jrMUlAT0HOmnhTWCy7Vfse3GMvRGnTWV9be/PrUab6hlnaJk4ESWUfnFl6j+7snsNucLUl2fZEwaPJCv5I1kbP3NwWE9CG8fXd5/fJvl7dvoCm+ujx4QC3Do8vDm8eXp4+fXZ49fb6eLvRXqxNZUYsKiYAgVy1HGf/29ruBZ4vQybu3FyijHZDHQb2S4QsPuv3JIu8OPWEKUEyIRvJKQWkhNwurzVxLJxFxqwFuw+wUj4cm03uJprCwiiqgZka9W9HoON/r13FFlK9qQzzDEYkPgXDim4Eqn50JPOqfnj6N802PxQS1mzwDL9+LxcA9RXB4d8YLJ0qed7IqE1BI75+1rOD5w00eolukqahIHbg2620/I5TkKpIgeppnOHHtLcCPw3B3lwNMYRs2AUi4kvPQa4qAdS5zzXkS2QyI/az1RBdxA36+pND2wGxWN60kTgHfdeO3xu1K2a34yFnV0uyTirPKCyspjFHN3C/7+DVyeabteEifefL2OSq9rW1JCibUAGe8JxzCuxat7ZjzxfNASaZXF1msACEICk3QSGdQpzkAgg3ehwAxpoda59YjSDr7CSNF4JO+eqnz+zLrwzNknFcEXyO19gEzGDx3C8M/X/74xz9m7RpksQ4MfDBgQbe2DmvgqmiWZsWRnn9yAAx+PyDSgA2DEPYFglMggcwV94/a4573SsVjj9ZOpPfZ589HoTXr2eJ1+wMyLlH63VpLUDCVthxMy8RlT1DnMkpUhUf47Yaw0v4CzIyiIy0qbXImLHFGJ0ODHSWNsWigxcFQ9Tj+kLXkTw5mpae3Obg+98WZ5jltFzC85/gr9cYBxkr9w36U0kMtQXvG0pZBKXzp5axL3i+0JWzH/ac8C3NqYJP5wSZOEMGAJVmyOWUG72UiMB9kUhp8SJPSaTMzVhCtNofxYGxYE9pSnSp+h+c+aHLp43httxMn7OGDOMV1PMkUdc9k7YzalH0eqh7y4g1ide7igO5dGDvGgO+J/Fr/VNrrJQ6VmSGuWRXcKhjn+VezYXYvzuL6YLnPET/AFpSu3T5tSM1zf4J3s1fSXnEUuZ51Itmj1MeMqlfb2TMsTghU9NvbUIy0JVmvA/9SOz5wRYAl5+aUY88AjMiyAUXUaEertS9igvI51l+0S3r4MLamaqulnUpfNnPb87rzFWrY82exYWZvUm+8WhwBIoEtwYw4bGNp8OyeCzrNBvU8YxQPab+y2jbWVoKBoz9YaX5mWspMKeiQdbRMDHPnuRxH/1S3ybscmYmJevEsgFGH3P16Luowcv2MxU3F9NJHMu093l5evnyRNWRtVIKCo36tYi0J3NUTmP9xqA4OnDbA8AyR3m8g5LrXMT/WzDQTshdRYBzIwP0MJEwGsBcYFxxsMljsI54vrZ/So7rCP52zBwXLcYTX9sbzX1YE6yRB9gIXAmSASrO0KlfGZpyo5E0gtD+2YHscc0pQnj4NlTCMm68UcQUFBWnwd3Lur/UX91EgTeCUJWFwZAsnM9I+Z+0dgUT95GSsloFU0fVsU+MDrQ3bGcyIfR6NNImNnZG2acGvYK3k2RZUas9dH7ybtWz1V+u/WIctsMl6MaAN3ZvMH7oWA73wCVlDCfbik7dMKGyqtXbKvqZGX5bNWtgAGkWI7VK/ub0PK9DIeKiuzrO8evVrGGJt+1ZgMLXfa91xVj5nHlLftwCtQFUTHfgFAaIi6ngX5kyFDD8FhEq2bfoVYfSNBRCK7t5dICLnzbKUSfDQC/JNa1ctp6gtqhtxBMVr45YkzII7rp299/596jaT/Q97o8kF17KAAH+n5AR/hX3D2IzWjx1MkL2WJWUCNICPiM9vCgihjd69u7z5+afL27e/XN7fInX+IVTRxw+fRGUU54KDN45gVH4a+AQ9pGB1xZqtaWpT8fybKJ8Jv60q2cOHpQYkgJykOQ/KS+IgJ5W+wKqHRmXYRWx6MDUgbG1BKYp1VGdUV1cgNZNnNktVdAPFSxyLIiuhl37RPPIqxOJE2oOrjk8Lgw1c+PuMCPEuDXaLnnEPDmcXSjZJ0IsaJ/5orK29Y4x0SuKore4A2kmaX5JBhU6IMMEyEz6HgioqXh4owahZGcOTEALveAQfOZybgQtSRP0fdRyrYWuMMUrNHN6iE+urs0xJglPrN5c9KCLXmoIgrRxyp8bvouvcA6Mn4izaX1+5aEyzDzG7h2OVvTeRDSkuojtxfD9QD/DsQG9zGIQK2ufqQVnqmYXrUW5a5vqcvQmV4N370vuesJaK9JKVzEZeY2l+1oCwPbiy3ibMVANNgNNap9Q0jMYhon4EhCc6qxG1KDTjaeZWFTCzcMeaOPWsFAwQEPiCanaD+mBpcCgCKnluI1kdt6jRLXsh3YeDk/XCuJypJtIbjmzL0CypXsxjDPfq77geWYCAAau10InQSEsxj+jGiS5hPVSEflJTUxnzY3+tRsY9yt5IwLKaHvujJSuB2MS7HgwiehGi8PBU+nzNkqUx1bFb4P4P2p2UBnPbOrNQIAdipVdl6Yo5TD73oGDvFx3tAaHznszR1JWxcdIYDQxUtYWWI53WPaZwRp2kMjP8/VBkDvGWUoYM6gQUpFXpZJiVqQ2u/Lz20eepk73aqlMvJoG6s9Kb6zY1cZ9K8W60cwWGzM6pzHw+PL13ALxl3z1QOQMaEHbfHIp+T58mu6zzkuzUhCWybz9+CIAjTSfiDScl0YNGtUC3QVpRf/u6cV+yMdp29yANnBMQvnrVHqAT1ypAOkXRsTiSDZHxMgVF7YRAJmNCTTwOuk25PScdwwNsWzsXVQ1Tt8eemFiP9DJpx9TDJGsOMLi9rJ1lrQpw6ESHvpwz5HGCBOZE6iFTav1U9gTO+rffHiJdCf5mW31ePiMF7WsqmsGg65z/6+jyHgI5CtL88P33mWNFM1iDBi7auvoaq7ePr1NKm/Q9g7r4CqvPzBm5OWKPYw8IfHquIV7Scz/gJPS/0eYqqsSE1CoAACAASURBVFZqIHaG32dNCMqEOj/619XJrBjGtVynmUreyV6s2kv2gr0/GVuBO2xLaqneItTTukwzkRGlm16AdXfcm5/LELI8ozS3aQcs+GHezBDmjB1oo2P766+/HHWAZ0VQ6aDNpBTsYpwICD0fGUNtk3Ym95j9tVb+AKXYrwsozKwYVBmUK6oU+7usf8XzKuqSey8bfVaR1BZmvY5RkfV9ajtjjbP2CT/s29WeYRNYP4Jr3usLXwB/mjrg9Z+Lv6M6/QeE5hrUFJzqM19B9dYLGigf65ozaj5rfK4psyuAdmTAVoqlmiXAjWeGY19BIOis77OvzFAHgBmTh/VfcbLWB/P72lzWoNn3ANufaMfRQCsg7saz7YGqvN/ERYERwBRq/PSxSbRgT7Om13MwmXxEqQgIlxghvgnNfddk/yTxNQVbBblMevRZiFtah8wcNyCsInsy3mN2OP7aIXxpfMxzBpi55491iILLxFHZi7M/2kKZKgEiL+0XmTPh3C95wbO6HzkjflNA+PHu8un928vrVy8vt7eIB7y7fPzw7sI5TA/C5wsIG4lDpSJDgkADjl+NR/p2IM0cZ6nNVKMA97AB4dso1b1ugLdWBrxsDGeMxMP2YkofraoQVT20CKKITRvQd3E0O1ilxiL1XTBuoDgAyPmu9oWf8T2czTazb61XKHpp0tpAJQ5peOYVnWAR6LCKbB7o4wIrJoaD0mLsFI8S2K6fWhZ6lOSqnEo2BAoOC4ADkPfmmr/8+ksctLzLMhiqVXIPAkuEBmKQlX2ejPShYGibhSmbph5paLbiEh6UZhdjpMcXNxhK5mMy+DqANq09O3k8F3WgNaz32cBmZHXCzKTk3d/ftqbypCpndk90CzS1vbquRd0fWS+H813Hss561ZQ6rlWudM3EuK6JL46Y4gnMRYInesWshYBKjSIyjEdbBVRlNRtu0vFSMh8+Wu9BkMi726r4rf5GdDDo2ufLsm0VD2LvWI/z/Nk3kUrGSKkk2bq0qt+mtmztLFQQ47NQFqEdcv1DeVb0biiZ60g0reu9/fkSdCyTEqGnSb5boK6RDnK5Vi79DJmuqrKx14OwL/PCu3uwZc3FSD/N3vbgNcvO/OnsWvt57umlatqx50Y7wTgTtOrYi5KZXTkUDC+fczjwezgR0sTYc+xt681i/GfYrwb5Po77i5cvsq89+HLoA9aA6AHOLDPToL4HA79TJ3HKtLbQWJYqiOgoayLfqVtAyXlBaGnOpWpyeLJWpfjlUFwxOutDsR0dXgP8oKhHo+0GktRKfE1X7Bw0y8DcYC/NbruncUISpM2Zs1fYAYpJB56tVpxFiXOubdY3FME8TWl2R1A5mk0OygWBBj7ndcqDng857E0onut1qQMbh2jOaGnb7WFpTbTPzniwdvidf/qnfzpqgEHbWZeAcDgPZD8JQs91OFEnDR0bh/X5aJxtZZBnmrJsKLFTTsRGmNGTHt46WUSY2pIhNa/LRlSE7ebIxjA+h5IiGZnQLH+Xz3G9ly/blJngy/PlEEFYCxyzYgae2bf08XrWQCXCJPf3qWPmeV1b/Ixr8vzYsARKD1qqIUiX9yO7kKCyraq4P/sDm+775My9r2AEz8M9EmT87pucjf4/Nv7U79ZsutTfZt8bjOlk8W8ZKK3/bpuKgDxv317+/Oc/5z7//f/977EDf/nLXw4tAfuO8U5mXvie74Afwz6q1kEBP59PVk2yWsnW3ly+/wEZ/OeZDxxUAnWp1gCU2DkEtnqOPqv+wFgBmYOBR9i11CgOkD2Dop7f2VWAWe9bI27bmtiwlPo0g8A4SVfTjjJnBfq6v86ZibMjajYOG5R19RVAHoB1ts+MfvbCgDvFngAreM6XP7+szzY7x/Pwfz7DOwgYAUry3Ap58K6hh57Wh2eMAGLW+bQj2O+qOLKGAORkc+kHWf6RTBJ+H2IjAwCaTeOd3eePw/yS3eXewL7gB+HD8M6yKBTLk6YtePDd/D+yn4eGxUCs7K8kPhRhbDKCSTrqjwdsGdAagFiD1nrelkIJzp4VshM8TvAkZyHgQphNz77K7jVY5DlZy//8z/+ccz1A2Ho6tnfp/eXnn19mHWd+FgDFlz5TslP/yDprUklfUz89WdzVdTLGVaMtK4mMM9dibmROMFaMsfZJgIPxqI/UTKb+hBnZ+KjLgmPTBFfCtFvLkAApq+k0iNT/rJ15mpjH8g33jj6QNbVn0PKcBMIm8Y5mRgVHs8ancyBwhW30zGEsuM7PtJZaL2m+l5K+6ajEjxzt9LcFhB9uL3dvX19+efHXy4eP9JrB2YP6E72Zy6OH1ArQ5yVW/ziYgrKlfwxF/03Z21aBADEBIYgGQgELCFsDkeMjhqeplf5lQJjWFlOkat1baRQEftahFQFsMNgFvcrsORprX1jOehyMOthFu2lr0EwjQacOnJkzUaykv6dQGmO2wlKd1wZZBCnlMYtW8ZlzQFjXp4dHUsVbWBVbKV2W52pN413HVDUuZHRPfdUOJ3YH7tcInfcKheWrgND7ulhDBwpy0wPoGlBmqJrtXm2VqC+fNe1eB7FzHon79fgiE5YMaURvbF/R+WnmpjSOMfIO+gdOCGgZVIQcnm/f5OBlQ+DwNKi81g8eFNmNPc9jbWqcZpz01Vuw2UAiY9QfVhBAvn0O8alMngNxZdk9DENVXhuM0FfD767sOY6O1GTWAgYiNVJbf25+DlDmLIpXcbRAxZ+lAXOFjiYZLx1tGSadniMgnCS7h2sceeotFxAmgCFzfuopdwYFpM+dHW1R/h5UzcoIrnRddf+ca3RcU/weCrHJFC9I5HrYCFYSjrQ1hNJPoty1GjieN1S8Q33tSoWSAqJBZG0VOKjCqoIqKbpG2ClZgSKSUOsievWR3oHv4uCZ7YyR3v2sa/VeDb7uAmb5bGm9chJeYUyk3kTtbSBDM+w4wrU7cZA2L+lzN6prqJcTt2C9/PD9d3lO5lFHp/aniHdRwQZ2qV0NLb5rhmAF26hzbdBk0F2H/cFqhd5/oQYtmix9kOvpsPI5nj/Ur/Vu00lxP0uzKkhXgETars6U6wMrkAN1ISH7KPZookGxNzAeRk1LFuNUj8WzuCab5SNoeZ8xYR8GEbflw3p9xiF51PYyZk6ytk89nqzfAJzr/T8mOGJPqhBspjGO+Gpym8HrnhVs8zzhmaxFP9b2wExrJ3Vq/ExEQh4/vnw72XPZH5wJ2MBcE6d4dKcDgJhYCz836A8YkwDv2VH7ouR9FLCXhTQTaj8shUnKeIAOWQql78w9zXKz91Qiduz5mY4PY4ONUywm0vebQ1W2dei5B7+HH0AQXjGHnttdv1fFcOtXswa/splmhbTxyTJuHSdz+urV5a9/+2v2wH/7b/8ta4g6PSm1ZzXc7Dd7CC/w4BoJnAaSnWt4wn4ZRS5OG9n9qDWvsfSu16CpdauhUU6Vu793e/m8zICU3fwe4E7q0HaupqbsCrBX36C01mMPnNZpHGF6o1GjO2X0ZKhhKISGiu05AarTSDgypmsSrn0X8KwPtxrs+UmZr1G8+bcqjQGylzEDXIYlhk2O+jyZ8dX/8Ty29zD4wabwJZhioCjoe14nrYVt7ag+YEH/si9Su6/isUrpqxvnuaRCEjzbkiCBVg7CskqSwVWEcKwQwVszd4L6ORuocV49L9/PHnrfrHgBq7VtWlums2igVHiZAO6FnF+coVE0vTah5zkD0i7IzlkMTX3ZTcWPkmE61cUxRvqyACYJlLdn9fcE9M02XuezvfkYd2jxBsPYdutMGUGvx3qzvAkbUl2QUpJjC75p72oG3TPmLNRznCEpT2itngkqWSNnwKDA//t/w64wWOZnnKP42zScN1C2xEmgJFTn2Tj3DjazYmP1R2zNIQhihvrrgDB+6uPHAarYl84vYxi2k2VmUaQvYynqy1HKRUn1eeYdwFu7ijZFBDlHwwW8t3zjNweE71//cvnbX/5wuf/4/oKw1+Xy8QKT9MNt1Ubt29covM1ZUQ4txaIqcPK+G1g0rf41ZbSZhRYUB7lJZF76ZZpCjzPOExRRqKphaToKyjTYyaEeOLw9fURRGMxmEZsyV6Fqp0p+t+0v7i/PUEQbyuQmFrk5VPcmlSuy7OHU6+2wmpiG4iVnrvhBn5sBqux3UfkgWSu6lSvezNWzIJksvDo0cuI/HA0oGV9qIvK8Ccg3Hsn6lG4XZ2o9a5RSjkMXrjeZtXLVFU7ReXXzX7O5a1OwA8aFLoXu+bOiEnwlqzYFrzhRp4buovJ83t/JXC/TTKPU53DL5/S8ePEizxqab5Do1qukKe8EQLg+qBBr0WuaBROdcyMpPJOgf3UnOShWS+W/zSSW1lCaToR3lhEqaNC1D0ImHbQGoVQaD6qg3em3Y40ohrYZBFAl99QXcu3rJ1aDUFqAwcvhJI6SJMgQdCs0hvbSylykEXrzMaK2HmjXDGGDFw881h2ORw6GJ1Xcct7clzqRIrasZ4RWdI6sm0OyOQf4VP9YTxGvuLlEzrlIOnv/uzrgn0ofOdMWj+bUUS8jiKrwjWNi8FJaX42f85ms3RoKc03q6dhbUPj42WGol33kvRKwiUynFrJOmyCP88hBbpbXIAoUvvSq1nW5ntiLrDecXdYOQR/Xi4rw+6rwUkemwx42wfoPmfmI83b6SuA7QIrfOeZdRbGwJ2oTpEJH5vv9emIuux6H/OZBniXzcaplTkC5gJA5VvjAtRNUd+9pUX6lzcsUycE5NeSjtuOr9/iCajX5fNeAjleecUIPBshnmhH7mox5KekLmhfwae8Yb8ZdGjRriKwsZxGBOdfHnjL3jAXrg7MJJ4GzindKgBvn9T4OnnW1rrdjjKKa2CDUQ99sIP/n3qnVRQ03ypRXOj1OlcBB7OSYJjhoZyaEzjXXPfYE9dzbU8mujkWTjNAUCc3ucZ6m/1v60ZZ+r103a6SDeD77WIVmQHVm+bwgjEJuoaGNmsU428NP4In9mrlYo2aehYw+GTUaYZOJ+MLOT92W+bIdScZna9ZxrZgGLSRO9dajjgNQkbn56aefsr/+6//zX+ODRDGd8wU7P4eU67l2EgeMfpeM6QeymQVy64hWaVrKKs8U34g9PPVSzivW6ZmdEIB6lD3WOnNmTWz9o/WpHTgdp3PAjMwI5ob5INA1e8HPCtT2HHAeeT9bTzCPnNW8ryCdNZ4FO+vIn0EHgXEd19IJC8izt+KUbp7M7quI6bPJKMEe8MVZwx4zOxN/aUE8P3dNOh5Scfk/YyeIpDuWtmjzbRQzaW/kNmvnPMPPsP9wwJx9WWMtkMsatEQmNv1j1SAFwnl/UxH9OVmUawmRDCnP8ajrDwhgrFnnxxxvrFnb2nxZMvWPCnAngLPGcAIz+r6CAp2/tpIRwCeQECgMkJn+fz3b+Kqtvs8+4DOsHfUGpJmzrrB/AbTXwoH5whYSnCgyRYDCfFtOEqbT1rD+NX4wuyrJiAl98V6MC/veTF7212ryBcZ5fsFE7CLja59F3sU2DKi5Y7elnoaqv8ROYooJ+vH7BpGsDz5nVi/lZrD1IspTZXJtgMmUiusURBe8yRoa4O15GdCDxBAxU2xy9QH07fhbIb5kQ6Gbrz6fe/KMabs1JdS0Q7m5HOrprC1YLvit+J1hopG5nB/+2wLC+w+X97/+fPk///o/Lh/v312eP4e/fnN59ODx5dPHz5dPH6vqWUSoFAmMCchpjPnoHh+3mHDg5DITEOZQSA1hix17mOLw0Eetxa8ciEdR5xSjOLBE4L+hN1CyeaVR6aAmoIrcfQ1XHN/UBHQQslG24N30+XxQ5NYLlAaotO5EaGjiPQWpGrAGIxb8dywwXF3oQatX+9jC1Dq69iE8UPRQZKsiprPF56Q6hpYyxMh6C/n/WSzK0o5OinOb4GKUrqCSK5auUbtm6s6b/FCzW3P59P+TljaKbWkopWMaCKQQevPTTFHv14PT3++BjJN1pmnVQWnPJja7SGubk5bOm0bsoRdVeOivf/1L6Im8y3fffb/s9FDh0dtYO8niELhFmQpUqzQnPkfGkRswdqmdGl8+DsSokzxb+OhsuneIIDRzq9qbjkHqZckmrsmxaHoO1sz/xsHmudTTjnqbLGv6KK6mYoXPPbRA89tX5hrs1IHgGW22/HWGKhmG27sjuMBA4NQGcVz25DhQJ7gQYZ9lUTKx1nUsG2WNgAgfamA9YFtUzqwfWTuUMH/5JWNthpzf5TmYYwVIzJDy9gZFFItb1H2V0y44xB9pKBaxF8So42rA1Rq7Nd7eQQxCx3hFBGYNoPksThzZE16g6qqleablDBQ46nikH2O4cagm0HNkyVZPJB3NbFadjVIHZR0I1ByAzcRtBAp0tBg/Pt/DvkFcAhVYAoo4pBdTaxPi4IWyR9BeAICxEqlNJvTNmxX4tyaYZyLgbsauTktFC0DsS7uqQufU5aKw2ibEB8sivT4V87oKt1h/y7iWNtOaqzotXevSOKWi6rBZu5U6sgWwHKyswSgMr81JWg6dxG2iHrd6YfZeAtXUnF8DYGvdgx5fUHmE/kUGWSf7yjDBTrAWOGfIFvK72CAdQx0rMnNpl7J+chHD2V6P2u1KCOLcH+2HynDpGdEMMGOFPUvmF5GnZC9Lw45douH6mCGlj9fOtryhCrj8Sb3Wh6oGBzxNsFngVEq3dS8F5joXfeZmkrIGePfnz5N5xOE1aGvWrJRN+xsGsY+cfwXPzDzx/tI8s7bXa5B+utjdUIa397LeoHtRH7QAjDFLv91vv40SKyBbyjuokRrTgPUD+KejFFT/7eT3n8Aw+TZ7PgF6dApWP7SstWARFGH2pboFlnrEd7BubHStiM/RT3W0x7AnLpxH32VccOoLoFZ53D1T0SAcxeu64Gy3RpL7xLbvngKntxFJav1p9BMiAtQMacpk5jucs0X1ea7lDYJkjFUZBIKSl6OeNaIz+GMfPuSM5Hr2n7RmMPti9qEA/bLhq+vMPphdhl7JOKRZvQHs6JYyThJwJ2iiz21FSUqxrFJ1mEXLjqiky1xJkRaATtPxOPTt5cscKGyDMIfKmGklluxLGRRpbfLseWwhzxvg0cxSgN/aCm0Q9pDzoT5v6y+xD2XDlfHVvd4zumIeBDlXRV+DN+u9+X3XAOs8R7BB9PQYzHgdistobKDM+bvfZSzqR1/FyNzPtg6TppnAesqufE6fJ+NsbewAiQA5JyYAnzWTzRhU4KlKyH7eOZM6Hbr140eXXwf2ulZZT6yz+GMDO00k3WP/PrZmj/3TrzIIcy6/KzgnyMz3OMdT5hGFd/oylhkhI6NlCZ8PoTSzZ623U9yw8QF/uucB7NsrnD8GaR03RKQo+eqcCwRzHgo8BXiNL9x1lNKa9f6UyZMgOTTgBoSOpayaJNsBxQdQ+Rw8v3T0tMdYVj/1p9Y+wjz8WPbU15TRI0j9TTWEnz5e7l79fPnf//o/Qxl99pSBfhBBmc/3wM1z/Bf8eNhHbSmCL6DLLbrPRoHjS0qexThH+/0HjD91AZV2F51PxicH4sfL79dyIZHzikDTuDl1SGuSfQru6jgarDaDFuU3e9VMJMSgUSTL4IMWBmbSjiziAoegRkNi6py2f6EUEhZvs5RXielkpYbyiFoWwWqPNMVJYtjnlGgszj2ONPRxMm9ujvolEWY3cpzZp22UG3Rujn6CwimNqlTEdQg4MJah6kxauCjNpYbS/jRD/PlM0LiT2qWbxAzvAa1N3TXPvn6IqkYVgSthkM0TuuKUrqwtMPg28MTgsw5AcrkOX7//HWqnV1QHRzQiLilSVpxl/STvbo/CZu6VDXpytDUYOo38bZDBxmswXBoNX3Fk54QpKd/6oL6Pwheq1VkULKeccWSdW9dxPO/4/byLxjcKrhNWqWoXFIU6N/wOa6z9uarmhbNknzgOGoJ75p+552fJHn+uqmue48joVPY8aOLqbbm2/RZZf4xDG7JXbU9ARBofRheHjH3BASkgI6iB5UjgAVV4QANrLUj4iY7Wd2/WX3Rb6tOZxuL6MlOiuE3ECA4hlymeLjPZNH5rmTSmXdsFhDig2lpCMZz1fYvy3aPsL/dinbICH8meT10tznVi/atwyuGwSWtbXU0Q0QftZYgx5/C8u32fVjgcjrwvPepaT136HWvzy4Dw4+prCsgVEKuCphLW0lYKTFVy3DVUu9trZF1Pqr7gFLSarvdmLYpIS3+tpP36u45uxCHHZ+q4UZNZe5kseuiglSLne8nYbk8SvFZ8q1n4OAKr+UpAGCpmEWTBm1KjrqIeSsAnWD2Auu4bwYMjy5nasqvqa7KuQ3/dkwGq3r8rwBE1wDYs75qtimqzlQWm6hSut+0UXsctW2BVpFdnM+1QPn2+/P7b3x/19Nc9UsBUu8F8xq4vq9oWKyjIfnP00cL2dJ0UWM0eHIWsAUWf7ey8Cd6YESsa/SSBcOb/VNu57dO5WE9YW3MYxETWfCUBR8aL+v33twnuQKzxCQw0+15kkK8ZVwbU+iCyeOzVlgp8ihMeOwYwuJqr0M9y9t3mZ9gNqPcRYEu9WNtq8PLs47zzmAW2yQhIuTICfyZFsH5HEXruLzidwOPmJgJErDEyc76XQFFVJ5t54Rli+yZyRSCUcz9tGqrqSysis4eeyaFAR6CvgGidzbGFaPdjTfUpW1Q/pqAa+x9by/eYU0EU7S97XRGR1EEOKFUwL0HugBLtekHN6j5IFeVn/K5ObK5/sIVqv2Iz9xmB4tSqIuA2u83aOgKgqaKzTnD0Uyd8W38T22FAyDrFPtN03WCHLDPrjb3LuEeLIGVIN2l1oLgfdFD2M4taYDd7GvGUU+sFAUezPOe6xmOMloXyfMyZqr7B9oWZMe6FfWcvk+1xb38d4BsEaGOYI/7Yj07fq7a5NsMxSM3Y1ISxCfgCKVGaIiW1wZyHR/ZXFlf6Uq6UiGzvqL8ESthSWSTJdA3AVKWZ/xdgqTpue3E3g86ati8vPqi1cjyTdZMVT7MfeZ+hTJH18F7LOcelZ9TAqol/Me48RyjKH6qS2mAMoAIgoG2Zet+rNoJ+HO8pU0CfXX8QllpiiPUPz7lw7Mm1FRp1NT4aZ/G7lhKlXdfikrSrW1/31DnSIurps6xNldnTMg1faFTRM2tBwKItwaqcalY5PvdEN12DAsURGvx3A8Ksn/sLKcCPb15d/vyn/3O5uyOFjWT+p8uDCwHWzeXxA1B01IvaOFkaEMzQoJRMAKlJ68amZMSEkSGkD+GHe4wPNL8hTEH57xOYmNb8z//5X9KP8Cwq080yJcBl4RpasOFwOqqGZuK+FLQ6v9mQO8QTmePgrAD+yZNSskJVgLYVhKAtEUqDKU0vFIH3t4fjL3URowHlDUSVQysGaIuA67LgVPPKoTNEoHVIo7tuExpEHkhelC1FNqGFFnHjvXCgeMdDYj8BYalnZ8SB38+GlTqxwyd9HOMckFnqQcqX1DozR2ZpdCbb2mMGYtL70kxikFR6BB1bNql0ttJ7zZJUqKYBch2HHnB1sG8O5xvDgjEi09HanKKkoNXMT1buqFI669JDPbwMQAwsOBjZ8JEvVoBoVKfj/wMRzEAfB6C9HU8KXlJgpGGYFTALUENwnxQ+64aDGrSTQnQ+w8H0w48/Bpnn2f/05z9fXvz0IusQlPy//Of/UjW+NXqVu59MxvNvFrAW/VX0B0PbwI+aM3oQvT0O8DTRBg0bfSbPfwrU05ZkTluM8WSgGYtmI9ZncfVSrhGNIvflmh7qBuDuxbTHeNcApIFGaywNKrEf1uIx/6z1CMF8aq0vB0kP1TIMuL6KawIJfPPIpq6mjZ+dVXXN9kpXDbVvkuoidaCx7BGpxrwX88jPk32Y+qxKwmQSRdBDV/nQ2sPUeEaEq3vEIIffVaTCw4t1ztqgIJ8+ldhCZcxFMnUyz+vTvZcMe9pOlALsGAtosW50ag02WY/8XlHRBi0Fs9ZCZkjt+b4FcWhyXDq1vRa5jg3KPaxD3zpopwR4rQHkOZmH83j4Hgr4YHcTeJpBSF1oM4MYA9aDtDN+F6fQg5jPxEasltSgseOOIAF1kVUJDughNYceh6MslU1QsIe9HBZHwJNHcS5YBzg+Bqr8btZzzikCexyGZuUKJjXbz7NyzTJamu3O/R+SbSLwWAZy2QfnjOeMjU9dKxmSKixGkj01ODhQ1GSVOsjPQOylnyJG9uLFT/l++oAti5/AYPWV/I1J4OfHGbiaTunCjItggoGacveqhPMs1oEBUNgiSSbM+XxOS5oETQXiWIsKq7meQ/WNk/chz+bZk2AkTZu75wAMzWgFlKOswHroZWGYI/ukOabYntDIAQuWRVAFnPFSBIrPWlN52FOo+idhLTO7+d3VxEqPNbMiuJgz7vXryx/++MfYi3+ejeHfKM9iw9mjzK8AT845FDehnNuD1ublo3nyGVkbBQRaPhPIJTTHrlOpgDI+WgfVFivMf/pNDrzlLGZMIiw4UDe+TpgFpaFjQwCuuC6Xl8Eg2yY2ewJQ7NWeM62bZZxbT3jtM1gQ3+CgdomLd4zJhF+BLd5TUMz2ROw1M2MGC+7FZkevTb4bPGz/Log3K8O8IcwT38Ped49oW9YewPwMOxeg2RKNU0217yBwoN0yy6f/UV+xwBrXNgNpqQs/9x5Xls6nnKv4qpyL9aca2NUGFlDk3gQQrB1ADBXkzXx6Hgm0qFBrjT7P+usvbYvDNfFRog2wNmF8z30dO7K2RSqFlx5+c7R4KEusrEHP0dBbpywt4yK0ccuixtpr+7b6DxHym8om+waWACAU6rwJ0GOLHlx+/PHHAEZhgEQkbMyCR4+r7rmgXuaM4GkB81MZxFrp8N4CE10X9TM403iOf/rxx4i9SOWWveE44393D2Mfn8Yem12XvopttOYX3+xgJq291wEWfFONF8a9c8taeJosfBhjYbv8eyqjRznKXf7kIwAAIABJREFU/eXy8e5y9/bV5ae///ny4cPby4MbemzcpSE9PQihjuZiod5Mpp+NGVXRqibecQAuE1E+PZv98wUaKaIy/N1UbSkq1rM121LU6T/9p3/OYd0aD1C9osZ1OMcLj0VTd1qMpIcuRpMDUcqSlMYiWpdDcKHFu0W4rDmRQtmgZ9SvNPfsIWvghKHpn1Je+FmMKkEwrSBQHHr6JJOcoBCU5ERNlCISef731KZQg0amr1SwOAunPkh597RB6PZ23ETdypevgWdTsCDYBBbdl85Ruk+d3tLFRJJ0yHOFIXg5MI6+hDXGZvDk2KvkqHEyc+NBY7DQE6iZEzcaz079prWV4Y9nfZVOwv2kF2EUdQBtwi1tMAfu0ErrxKQg5x4LYD3QGJcGNqVU6chp9DP3yUz359cvN0v/9l2/+qX891yAbDsTkemgqKsb7P2vQQHG8eWLl+0dtjoHAhADnGt/w67l0ivaS/Prmhee75xZ8jkNwL5+M2tYrYlMDbAqmaOWFvh5dKy/Ixi24fNqrBRvsUC+4IqtZorY26T7CyfF48tTbP2LOidF/TjsIqp0S+aglErn/6hh2h5gvYpuBxRatslaVYChZLM4SMgE71DjeVWSZP1AW+Ng5LDFIFufkmz9DlpreV2PmXcCH+t/Thn2Bgvt54VNw45I4QQ5jgrhq1eH0ytluYq3zRLnoF2Pyzh7n6r8xljJvDiCnNU++pmCAHX4+Tf3OgLC1TvptB6CHrMHsgPMxBqkhhak+ugAKOv43P6Mb+59clx1xkUys2YJZLb/+H+z4a3DEjEudbH1uCCjUqLSeuPkMIYuNaoS607aWSiOu57O+4HOr5YmZQ1T6tUmpfZ2GZoGLfSyIts3wbLRu0F1E2Ctbq82vPVO/G3tTerL5uyy5qIACbI+FoBAW+oQh3znOc8beKAi+yOBN70rcaqHSoeq+bzrlmeiD6qCEwZW2uo4jbOnBFURO5loBYG1jnBoTAMdQqVMv7LVHSXYLugbVHyAbnqPhkJaB00HReaIdDvBNZkj2mqpYHX6r1ReFcEJgMhA8HKCAhmTCXQw/wSVglfOI7Y+dYWv3+S6qU1cw3meoTa9azfZ0JWDJOCOrHxFkKJOKRVuFEIBGQPugz6PDVzbCa6f2uYXL1pLProldgi2B58N0GFpCr3eUPcECB5IoQ0MsDy5e84RgmrmSgBMG3cGzDwD2/6m7S8MIPwZYxxaMjZma13dBcbTgDBZ5tWccw3HjzmwTkqKOGvdrIaBAuuNeebMi6jLqT5U4NK1n//vWG6G8VQvGzXEnu+xS8uu8nsHcH2q/WvgXtC667XZvfgja+yOfQ0AFZComhrsZYIOQFdtoba0+639XfUZ4vut5juZRbUp1JbYfglgMVuvwiTvpyJ+wN8BygJf+f3Vp+V785FTB7eSFNZSzrdnzw5RKv7v+j4AxICXUEPn244twPVhEMRGPKDel1YN1/o39oHMobNfmD20awaQO9XFyWBL2cqpJVFc0fi19R8LGK1+1rZyA/3qn6MdsLrJif3ENz+13jAznDZDY1tpD7JHVk+YoBy/aoFofImVjRn85tqXsgMLAu4tlxwJaP/N73Kek+HkJVg3MhUAWmxRFqL/1nJAwmkM+JxHM/uToJ+14edgPPP8uSVEfD+9aidmFP+Iefu/ZggPH/f+8vnu3eX921eXX37+++X+I0o3IGvUZTy8/P75t5eHN3VaVHl0gjl8n0AFQZ72UCJb+wLUND/cX27p1RS1vlKhqNvTMdZpDZXwYcUmYqA5ZGPYq/Kp86tjGZ7t2gwUWSlNtag3k92sVw46GxKvF1TpdwizFME1i8jv2jzbLGMazyaD1ExmD4UqSHLIhjYUuV6MKNQhmr/3OUwVc81s/tEyQWiCTr99l2bcOnZsktQ+DLFKRvCknia6VweQephJR49SysSXEkTtRGsTPAxcDBalBqV6+CBOYQ7c0FKKpEqN0sAFgVlNRbIIT8kWL0O3/jdcT0dUo6vhq6PYWojOW40NmeKzUU98PleHa5gFbB1RA1LrqY7DeTRH1gWIOePPemD+DJIwzAQPzEecX+s+T72WrsqtRcfN9KmiVfpLhYq4t82kS6O8NlXWgHB4x6nYux4Hw8ANjXg2s20bABisedkBqoKUhd0pAkchN0FP5drrVH7hIpaekWL4Og8eDlyHMT6chGUfWU/N+lfY4kAlbZ+wNgdKQEdFDxpvDOXNIeWP427WNoDC6vdcSzoaZLc99Ny/irywJlynHqRnpwbHD3QPWpBofkUI2uSY51JVKw7K+lTh9PGeOk047XGa0nKi+1hmgfeTmmLrBB310Fpsph06F7TaIaVry8N6F0nFbgZtDzWzfVbZv3yuVMMqirGveB7WvNTT9lpt3RDBR+rPUttUsR/fjyJ+a5KC1Ee+v9RcAoQASKcG4tgvHERsrXToik99Gbgdsccyh9wj96V9zhQTGQudKWw4Y5wM6qjJBoXnOOZ83TqSTwIWaGsMUpgLa4X4jNkkgrHjPFgGxPnS8THrEMfy7i5ordLlWQeIcs2piajSQCLPJQPRIzA9txUZFdDasoiYDEzKHA980/afA2bfsRlCQL6qK+pcM084ngWPbg+KagLgU325PTiZt6j4LVDSnqW+dmMbxsXNTYADA3Np3XGA1nLoAI3m2ITlMttslqFYah1tezhKIQv18Kg3JsPbWivVIwVmBEbdU4zD4UQKfqxkor5WFUjP9eD8Pt/j3cgIsM7dA4wT30+GMYDJ22Q3MkdPyjYwm8i5gNgUX8xJqKBzynXMA1qEkk2/2M5Lg94CQzwX10xmZlmmOH+jxroGWeN8Xj8hZwQ07QgLncRNbEExW16HtRnih/FBmu2XVXEOgvm3LI1m7Xpu28Ab+xiH+NRiy/YLSvgHiBNsePJ4rcSubQuOjHpou32njN+TZlta14rq6ZWBxPNiw9QJYO6kTQZ0CROlYxxq31qECIJxbc9bARdLdqTBMp7Se3kezlDOCsaEn2W/joZvsKU/elZStraUUwFfjTOntYc9c7kedvPnX34OU4xnNfN+tDWainQBE95r/U+neC1opw9qFqwU8TJyAzKsJo1xsF2EQavlPNe9uf6Dp76J2nSesecfIloVlTkyWwPiW69cxXme78jM2ZKIZMOYcC0lKTPhXAvH57L+Vg+tIEzLc2p38y5pZ3UN2LOfJo6Gr2FLCsa1yZcG2O7FJDBG8W1ip8mEthZqbX3YUqmhHEPRZ1qipfoh7RteCmjrGPGtTCocmgtjq8QHPwmjVcOh53Ko9msTolgV/m59it7LOsTUtUaP4XnmI3HPWsYdgP7nTxGb48xtUNxxCH34G5RymzGOymjYNy3xCoAe5lmZXfbl/k0B4afbt5e3r3+5/P1vf7p8uid9iRG/uTx5BL3uyeVyX/rZOSBMzJ8F27RknL0JplTlE1rBk/QhfI8hwCC/ehWKZ6gkOhPUlKCiCaIyo+hERuVoUuvWNAS5+a0BoQts9AacTgPC1lyVqmB6/XyIixS1NqjRc2VxayhF3UKLtZfbjGiL2tvKASOSQ3+o7xcZwqlVuUhU9FRFzYxeRFfGDxf1NFNok0++X4RgFFucSFGl9bOK0zZxoMORn9F3Y+qI+beHJJvAayebuGL3KKtJSzgVJUuRS7C/gngL41ss1AarB7UAIzPkqAnFBuiq/8V5WhbnQIuhmQ7NKbJyUnecUMG/FxDq/PiuBl7JJK4XZekXvzEgXF8t0ENAEhGnZJiGtsUgnzIDAR8CGCxQC62ZRsANnINwrUaA9RFawwJJXngkoC997VMdbAzkehoZiB6Ox2oHc7iRqbr7EMfJbLHvzn1zzz0Le6KU7VLgpAmeMy9SAs89l2IwJzjD+uGgVaDhHBDyHNLzEiidmg/bj0jH0/FjTSVzqtrwwIc6PkV+8w6TPfeQ4UM4hud6YQczgeyyLtyHmhP2Seu3cAweHSJZdY7rGCEWUiUylO0qFCLajq3EOH8dEMY5eILKakWbbHEhMKTDpC0yi29doQ4q+9Fav9L+mhnKGrthzNtXy5rLUMNW5G4AaxZGWl6yN0OseY5/FBAWCX0foKziSBXq4Zo6yV8HhL6DjvM5IORn58a+qjHyvdYMtZdbss2zQWYwHTvup4gV4xImwMoazuJWvG+C8I0F72gGCFvEeBpkx26u6bT1t1zXMRYBtvb3cPLm8LoOdR55Zsc9AM4pk0jw1lqc0toYUylDZBlzz9H7eHaDBssB+CzX5/1Q7gyQsfcRnPFzBg5mRqKMvHtwz2QSRnu2LVTtW2vcStvifPl0iL4ICHCvUNmpYd1a5P3r4H6Y+FHZOo5fM5NVdZb6aTZX8IH38nv25+WsJBuJQ5+2QRH7KEhIgJJaoWTX69TzDoBMBIQBUdNnse09qibbjHyC0acNyNNvduJJ98ksNeNZULdOtMG4dirjPtZKwJnR5c2m1r+g1rrZ76zd+UkCEjlrp7jIs7cEp2qMOqmxWRMzCtC00hGeW/+mPlVpeNicBjmP2mNuyubx39YCgr2Y8VsfOK/peZs1PeaX67TZOTJygL+dZ98NNhRjiUOLbSYg176kvypg11oeFHCp/fo6ICw42zWgEjbvlXZO6wOtonTs+2rSrMn9N23AANIJRNaOxYwZc9FMW0VXBFCYA549TC+V4AMGt0/hkRFOkNPs0FkQjWva507g1rXqGlBZNXsvOhQfK25kL+EAjbWDrpfMxxkmHs05duaoZSu4TPBqQOy4yC5j7CI0Fkpn17ltOxjzBmCtpxV0dr2T7IACfgSXy+AKNp/3/jHOOvYKKAVU5gp1+PMMnOUrIWuS+HP0RTzb7O9sthDhJ67POZxk0QQK1SnIOg1QVh+NucVnx34E7EngisZJfdVQqCcsk3G7bY1q9nsCXgJZs4YNcLkm9G/uxVh67nEOc70ffvgxaxY7dIzzxGeS4Vt5BXuT92M/KNLFuuGaaG0o4IYvxdxZ+++a4vl/U0BIhvDt618vf//rHy4faTvxmOLuBwkIH1weXi6fVPYscJ1DKPVcRcZxqOL44cBOnp+HZmM8Ao2AmvTmdRDaBnZS8pRDb5AYhCY85PZqY1I8bK8qW2vQySadwmjRknLdmTiV8KS1ZFFOip9BYlHdDSVrP7kq++nwNshp/eC1D9KEFUYBYHL7VUeeCyQTdOKPM1mR2I+08njxR8FuFYaaAS1Cyybm/XEmQQ0U2/k6IKzxWOYSYZ8FaLnWHGIPnCCTc8yk4+TZT/LaEYCY86vT3ACgmTkOScZE4YMGGXW2ku3ZWBWlqtPPPxL0bz8f85eaMXn6PZSkaSagmPqdAW8csx1qMcxz6nWMdXQNToIGke1cc2sC9lCaKd4lG7J2J6HgThTijNBFAvvtu2x6kMpmNsu/ICNeB6tCGxnjZefOdFgBAzY7v6OAwXmufZeOUa9V56aHRtVcqamrSM9hCJWIx1JObZf1bga5EvLX8Q/qPtWzZjzq6IgoxkAvSOVZGKdDbcwM3zKvob/YbgMK05Rl07z3A83MrcH4lLpa3sf9W3ZAD1P2hE64wanzd8zxqDVx0lcL64GukhbvBcpWMAphkmsWTlAhh/JqEw2slX1mXzFW1qwJZLmmDOJ4BpzeKJRSn/y8jiE2591ERswo4Ch+9923Yys0GIwDe+qnGpGHtZrAFpbuUqXkr9e4GXfmpXUTA6DWjsBARRvHGDDnBAweJKL9rkWuVVCmtFoDQrM3Zpu+Bi4MbtLbM3Q5lQ8fJFgmgDk7oAZo5/3lvtUJOLIQC1xzaE0pmfWlM+nvhSqHxP6vvx6UmNjD9SSUVdHzqOBd1EnnEOcdJgpzBLwnlUeuj9MlC4Hn5d9mUc81RioeJhsqmLnMjgJmWZurf8n5MlqY55Frmp8xI6rI8jmp7GceuoCSazRZ32WYdLb4Hd6R+Wgj88+X77/7rnWBqudxJuyZDQbNPvIcAV6QLX//LvXKOtyeJ1k7B42qte1SB6nTwdm3poV1ZZZK9P4QVbi7bduLZdXMCGvnQ7dc/7g4Uiud0JGOr/ipbWJUyDR7Hkd1563PLWvhkPNfNiNnw4Axni1sm7sPR4DAOcd5wFoKC+GuzmMC4vRTa9sJz5+WvdR2ub/c29Jy+X8YRBOwk3ptsO7fodhu78eG7rwwAG95xU3mQBur08kzumbMwLiP+X/eeRkfPmtmMcDZyfG11YBZeUsKOBP8Xq47lknW1GqymEPWgAFq7CoN3peFCdtpyo+hiz6ubgLPkL01pXTFPjKnnHkLeNN+49Hjo31XbUFVZr3XoY0w+X3Pbve356Hn0LXutEBMzrKwHq5ZKinQ7G9qCBOQLevKGmo7nooosk57lhdkNOst6yf2cKwwmTza/gqX1RfjSzo1/3bu8MEZc8uv3Cv6DxGYi+DXzuH5VAB4fEmh/BpEMCOV4H/12A16HhcEOtWqc08YF+wDMvbNALacyf2tD2QAqRJvArP5Ug1om9jIebF+1/qZ2pCAEJ9REv1dbAigkBn9BKoP2o6s89JA0j1oJq++3SXvElFMeiYjvvj7ilmp4My+4E8YCfg2A+YV4WKt2dpJpobrkHt99/0CU8SN4lOWas38kQHEb0i50HzSJJAet19m/J8x9fhMz/a2BSH45MwkQ8ibsE6T3Z7WgeCme/8/DggnKnP/7nUyhLe3ry+XT9AhqCF8cHn04EkCw0qpk50r5fJy87n0QRyjoeFBgUaB+HBHgXcDQuoH393ert6iuXBT/3UaGonbxqH1CASFzRAyOAmYRm207uCK4HTRJSiLA1xhGB05Btu+JsnobWNJO9WhLHrYPkHtt1IkhhtXeQw6XZ1Orl8E6EPQLIx+HOnV4XE/3jG0CBWQup9LNRmlqMbsSttkHDjQUrg/ypVZnjh9oWC2TcY5vWxfrCisZTM0yNQpk9LQ+o8aU+v98jwzOh3H0jfdLPycRZyAbcFcesUMoYtxPfU8EwXPZj6uVaBHtPH9u9s2TX7y9NpnbwFXNvxJWvvr2ofOa9EyEecguEdj8BWhD5X094OITmxIh4N305EyYChtt2u0a6OBrWNqi5I4+ifRo/TUjGR16RAg1am/SIaqzYSt8/R6riWePcHTgrUc5BOi4N8YLNabLTEYtydpON3shrUdyRgtW4yBu/agacDJGi/Q0U2gcxADNGfW9Vm6c+ttu+5axO3YbDkf68TDFTuQjED6uK1meHRmrg21imdsoNTniEFe7660SBgSrzDTYci3rhlXjL6qlvw76l1IpJ8Ea473m/piVC7nXCX7grjHWjmwzlQbk2qStb9DIxmZobqxc+tLpSPfA+TDsZ4OKioOio1sj9oVDp7O1dHGZE5OgsM94zEXCEmB2J9ohoJMOn04q2lDE2W99s7DHrEW+R2bLRuEJ5Dg90Y3zJpc/7HYJ3tujoJi0MX3eX/3Etc+7MyycLXnVVrLgbZaqWOdrt7qcIaTWSniHIrosiMJCJYJy/ONPsTcQe1DdluKpup/2piCQs2QhW63wIw1aeBxzu7xnAqmmPFLZngNnY82Q2tlpKNtRtfaPEsGyMae60hrI69U4tiRoeIKVvDMvAcCHgISsdkTODLIBVSpCMrTzCHoMtfiM3Hydh8dJDOL7jvey3HNe6z9iiJAYQvQxP3XX4+6I53knCux1Z+PeiDblVzpkC0tOD+3ttZa+ygfrjWM1C9AkWSzlslg7gKOpc1Fs0wEm2nPM8RdqtVVwbYZE0GP7CGzvgvaXkX4iYDv2ouxPkbr6ErHvEu/OuttDbYM1HDCWY8pUVmShDnWDoZamnOglFlbLOjIc7/Mz2wD6x6H2r1k1j97d8yRZstqk+sXXAo60wz8559bJ7S93sz8iTUxQFVbyt/6V8kez1bo8+jMH+ctdp01N/DGgFQxDMeOtegzBxzeOeOZZ4AnlY33DKUOxgUaCtiW1Wb5rGZrPLcMZI8a0VFW+T8Oe7NCgB5Vk9S2uw+4n9mklBJMhVlQHuc/vYM/laocyt7OU3sTygBizZKJYg3UVtTeMJ6Zy5O4kUDGISozG8X8JYO4esbO98PL6zevj+w7gXL21FQ7DRyjTrss0pV2PRq4vS3f30ZQij3iGLiPc34EmGyvaf0agzjei3OVZwzjYyKJCiQ2qdLAir1JMCw7IcDhwLoq4bdtkfTviIStL2BKlw7BOttPXRlOXF8xKLPTjC9zE7DzDfa25Uayz/JcYwuppJ8MOQmhQ2ynvpkMiJwDq4VmjLku8wArhXmmR2F6wk4QKqqeS54k8D/1hyb24B3NWMq2YFwAmKWTYkOk9BZUAihqQCxQxRzxPASh2JKAbPNdQpUfRb3tQaA6tx6dayRjiO/xH9YQEhB+vr/cv311+etf/nC5ff+KfM/l/v42jekJBp88AhFvY3heNoYAx2hIARvZps0iqGk+D+LN7yMsQy1hGiQ2y1j6KWhtF2Andj2NVjfIAZysY4o3ywWOsMiycM3sNdqu47mUPpnLpZFViCNlbBash3Rl0UWDrSEJyvG8VKuihDXqDTxKHQmSCoc/ve6q+Bk1Opx+grUdmNZYia4FfaJuaygACzMB4dTplDsWsQ1NbFLfFhSnmHRNdjuWrf/yoEyN2UnMQCRGBJr5Ybx5mRT2T4xGUZ0ER8tCmYEqclJVzBittUEIHW4iFzqlfF60SQegGZ6htctYVgWJfoPtb8P7VYiigWpRlAb6Gqk42JO3ZsOfjV+UXhfs5RBZMbWb6koD6/vloDoKr7sorWkUfT8Cpkg679A/iTtcA8Jmy6UPJ7AMZfraiysSzDsgMv5B2NfYXiW31b8leJwToLLcUR+aPmr0JGuGLtdcIJFrzjA32KqDn3U/yoaoq5kcEcDQFybn7SFuwB3nfopz57pPA/8zIJDsO07QxAzar7Fqc8MHSreUajwbECEMsoyMha1bAsIUDFKASPDGwnTXugGEQEsD6lLCPEik4LqH4/gNfS66TWZzdFCyLFFBLuOghnl9R+n9tsyFe8MDXIdfVL909LbW4R4GT+xZDwcDNGqDuF8oy6NxngvtvwBGllEycAxIB0KIVP1Apzi4A6PiEJ2aXIfyM9lz6ZMGTuxvAzGBGYP/rO2hzFLK3Jfcw0DjTFNlvLEbBpI6xKLxPpe1b6EIL/vi4dpDvJntzPH9fQ5na+Osw/JsCPV2tkZUmjXIGZFMyih5pTuVscB4MX4Gjsxpxm/1YpiL2JgT5du9rLNrEAyVjGAqzvkCzTMQEfR89E3GGkpRnM6dN1kDa3NjpsDgTvBGqpw1w/YsjQ0mkF29oPV3PEvue8rAGpSmFulUR8j/Oa9fU+axLJMBUQCnUcjMimkL+L5nVCm/q0kN0l9QMAq0ozqxB61HY5wDhkxQJHNi9neUWx1nbdR5ndZR7XmajMMyMWZoVcfkZ4rhMP+et9rnZtjfh31AaxCcQ+1Mnm0S/62Fpg9e/RrX2Xle3efpMXr0pu178bzuF2sfQ/3bz8Ky2XpPkcXOQ236Ecytzy71edExSEuiFkXHL1pmuudA2S0Cu9JHZbMc+2c995xPzzTP2COjFL+gNYrcz8ycz2Yg7HyxHvCHXMP8zbtfqdDUHX5Zxy6oGH9ovl/s4+bYANp5kfapGM5B01ugbJBwnJvSiDO3BQ+0MzwfwRs2LO26qBdbbS7fN+PGz/kMc8CesO2DyQR7gubMR7FSNtR8BZ89e3NZW8ZM2raZOAH/89numR8PZsmAJBnsybp9r2ZFa+CvDCnr7Wx95bNo87k+yR2WFPRIg3KFYHL+L/CKGBW2Y/btDECZJWZe8LEZs6uwSu2DALG+jMyyK8viKtLjurCkJZTOJ219AbAAGJA5pvaP5AxtJ54+a9/XlaW0ZKW+bQQJx3ILY3BiPPzNtQgMAUTIHgYwpuxpqrLMRxWwq87bYA3hJ7oYECcQSD9s7d8o2ghZlabamECgMvM+gTXunQw87TWWoMh7TRjTDKh2nc8mWWK5xphn2tjfFhB++nj58ObXyx//8L8ud3dvLo8eEKA1Q0gvQgJCXi4B4RT5amg+XR4+KhKRF4CCkP47oEIVmyAYTMsJZWNX92QEz0JnMDBSIF0s1gaMIhV1tpO1W8aLQ136Xul2ncjUICyrEpnjOaE22m6N49WZTo+pZerk4/MOTJg0UJyHV68QZah4hM8YB+eEOrI5Pq4G4kxFwoiY3Ync7JwdnjfNOEfxjJMxh0onyAyKz8m15LdruFnMNZSl6QU1DVrWTaDgRqlpDXAz5kNzXGQ5GNaaw6BP9ck6d5+a8Rramd42aTFQyh6HVFG+x1+gnnxPXjkbM6jnNqkOIc9y0BHWKF5k8GyYpfYRPES0B6lrGlYjEiA1YIEQxuuaQYaye3s0lOZgtoGwh7KHDZ+r6mkPzaNlRlR0e1BUzKVZXakNV8eZ9VUueYzy5RL0/sodr8jO1cHu2S2K5bx27trrzsDRQ7Vrtoq91vJ5KOBUYXxS1zLVOp0M5pO5JHtEQAXKhZGO8Rx9AaPJXg8Ys+COsdZpyj5bdkD6m3QY3jcB59YpewKUSkOXvbmDvEFka1O4vwIvAZ6USV/dW5wF/jwu8phatUnPM0bMx+Nnzy5vX78KigfyxngQePKerANRf/YcstQcGsmQrU+VFEOUXclg4nhgZHGqNcC2l8G2xPH5IoBvHzfWIuIVfBZHKY3AqekZUpeM4N2HvG8yejz7kF/sDs8P0m92KBnkOFxPS+MbDZB9raw0n//551++FJXJvWsXrQviUFUNkf3CM0HticM/6nCUJXVSxgAIxRWaacSo6mhfg6xmjg0I4oSPZpm2Ibe32Zvu3XNgGUdjmUKelWfhj8EJ12We+HMIP62vHM/BdcmyBsyaLRZctE49zz1bkLPl06fLi5cvj7o9n+2MikflOX1Pf3dqIFwnNhmSZb6TyXv9+sgI5+AemBHZ819/LTr79GnIss6eAAAgAElEQVSC19h/+qq9QWq9faaksv/Iuvs9LZca9B5B8+w592a8+DlrK+1kQpeqYEacmlH7WdOq1XqdNCi/v7/89OJF9jL/t8H7oTpp7drqaJLdWxa9Z3TbJ7Fuz3b5HOCbETjOp2WozOiIfPMZ5pS1ydjwc/aEjZ4L/GDDpjA7BgO/p/qeAhNne/2PHGUBxYB0y1hzfsWW4XCtLkinzEwXWdqDxh9qdZlB0iJTd7eMIrYuzIRTTb1rPQ2tBzRYR6cTzTNlPk9iJ2R4WWfpGzrhtgQeZKtYQ2MPxNZPQC5nKGfT82fxA6Ra6t+wRwQYVAj3/V1vBv6eJbBROGcSzA7M9EyN4yzV6jjNKCMpnZB5RTOizB1sd1XULYWI0NYC/7QlWS9UlbnPa6rAd/0776nQ1jU5sLNkLbgIumgzEAA8FPG1OJqAmllJQRrZVgl0P5VJFEaPwjtPnyUTH1Dm/mNAAtatdV3+bujRU6oO+LcWNAGmN16ysNo7tnuJ+8hwwE64Pg57ajZrAAE/t0UBYyBl2n3mdRUK5G8CE2s0DdjH0jySFEem6+ST8AwEcPxNQKgyqMyqiKgcyZn6NgFQBoal9Gl9HRtcci7jC69P3+qPz9RQfeDcg+4Bt6j2U5bypW/FuDJubdPW88RSswJoJ5X/1RRjY6D+pkRtDKDWxbddSlrhRZW8waLZ3IOCnKTIEhY7C/k91hTPk/d7Rs9I1sxtxoysXq9FPTZCQY8qfgQrKqKaBbIOcOyk9mvJljWbjBPPxxizxi3NyRm4sh+BHq6HnWc9ZI7+wwwhacAP7y+vfnl5+d//639cPn54e3n+HA7347ScuP/wOSqjKZS00eWJ4/sgqHkDwvChczg1GxCK6YOb1BCmNus9fZ9Kk0nWbcqdyaQdaplw9SnKVMijGcK8kE0ubV2xQ7ItKa59zfj9OMurd2JR9EDtM3GteuDWpDW4ddNKN7EwORL6k8W1vcWXAWHraRgDfs7zB70aIk0QFlTp1EsoBvxz6bKpG1xhOBuX9/HQLWJRlJVJ1oGKAxbU8HJs0CxcaB+pESoSm1q3KWGe0XXVV6WBubljYOeIn6mBQQg3DskoLDsVuuIyXkcws5S5Ac113mr48ns3E0E4aqL6MxW8pNF4WGX8MerLGHovn/tMHWnNXAPUzMOaYqeo2qLk9cpMFuDUR4dNFzTOoC5ruPWqyd4M6YlhfdYawxqD0oebaahSGo48z0W2gLmrsW6rAQ/wIq3Msa1QTqfr/tl3aZDGV5zC0WBuLs1A9LC9bz+i3cvMWmrChjozV4oDMD46oBpgncuMYcCboo7nzCBrTMQ6xn+HlXV7PAc99FjDIKbJrtNGJk1x1yB6II4IOePGezL/abRtnePqcCJEQND3tlz+jO2oilH/e1yVSmksAkRnB6aZpVK5+WyAEWzCeumlJmo0Sw+07PNTH6Q8o9k7lE2XxUwWFOEAFMtWN2LAfLzbI4r4v82Yv3z54sgCB01cK5vQU6KGuwbUCzD4nbPaqQ6T68h2BXFg/exspmg+Y5Iswf5UPbmZYRzl1N9tL7gKk2WcGqn3lJbM93kXHFOpnwEOVrNHsERgdLZZXreASw0Yn+F3mLsAc1KXZg/iTK/WSkoe76Lz45oNyDZgy++FhbFARjt6FluBcgpwcKbnJTiMcy0q3j61XEsKrBlpA06DZP9Omx+cvPXs4ve513fff39QNZlj7KdjxBgkOzqb6N6wFQcHe/Y5KrUTB4ptWAlD2RYVLuC67BOpsdKFmRM+I9CQ1glrEWHwcPO5jgsHDOsj07TMRkCptaThjE2NbMQuat9w9K7g2JS+13A+NG9p0Qj5LCDUTjNeXL+gCZn50tiTZVyT6XP20GcK8DHBCWxAgIudUUHMRzkN3W2AI+NxzWyvNlxwFsGWUYW7RLvnM5YoqkegorY+176vnD9BXM6J9QLjswEr6fcIje2kvBvAZ+C6Z7tr1/KHBJ8nxehLaP5msp9UdXsBm2ese5lAPk4jDAvZJmNMuE/4+bnMwuBUeyXNkncQ6IvtGL3u355UtgiDDdCyicMPOrVfcN4MrqlVPc75lZ5w7WvdX5kuZgSzB4663GYTA8KHcnh/AL/Mmf2akxXauSktMUyvnf/aMQFhQewIKK1cxHYxPD8BEs3lqZ0+6KVRi65mAWv90EGI8nTpnp7TBAo8t3Xe+m2MuWCgZ1H2Z4QBr2quSWxE5fxa2iMoZ0mQYmrcg+sSgKQkYJlQ/m1pxDGeKw/Kegf4PNlkfRT9CnyeQweDs2+9+hiD+FonJpQAt1RnbYTncaj6rPVTC49z5rF7ZyI1YxiUddaAn3cPGBfthyfxufRzCvhQ7lSfO/sC9eTZNYF2rlUwsmdkbBCdCExyWcs40DPjvTpGxz6JmFNPUgNv/ZAmr8aKRDE1yYmyH1m/+nKCA+ekib72AcYODBco5OfWa5c2urY/6IDgC9O14bcEhKiM/vrzT5f//a//83J//+7yu29AEJ9dnj/95vLxDke1yks5CA7u+qRd/0FAaIYwWUWiezJJ799dXtPDZFbkHwWEOn20EDBFmqh4LR0yaKu5sJ8hl4M+p3NQdLsFxaJ2psAzUZNhLgWzLSvOX80stRmxTdFx4iv/jhPZwPLrgLAZhUrYm6WU7sdG5vDzcOmhWkqHh4COgNmUiCDMORJBYoFKd/NajIniAzpBydiNPlOnvmI1OvkHMriaPcbX60pLCnIy6V6byvIzF9nX1BG+b688g6HQSGbYGeuk/ZHGXZuR82I3Q+j33EgJQidgYDH+uYdUrj8VTh2TAgydo7MDqeOTd7C2aM2fRUCjbMpBtt6XKayf0A1rtsh+jTZobRFhEBtEFTo+bSfQwIeDAOMfpC7oacGVOvINfFT3+jeO1EGNLjpdtVPQtzqbpW70oDSotT7QLLXImTQV0W+uU2eprUaOLO4yYzpnMbLWjJyoyAYVAXxCqR6dZ2qe3//wfVBUUGbZABpKs/09bMrnD1KLwVrAb6Bq4C/NRIqr73xQ4PbZCn30MJaiksPzJNrknsO2sLep34qCXWo1RYERd6p0PQJahzz69lb2y7M6bFHSO9eThgLSrJrBmPx+UGV+l4xeeiKegnXWOWOVur5lAcx08/8eQA3aHJcEDRFeqEBVQYrWDmUvTQkylGgFrwCipsIbGuSyDhVBKE1XOpDMBTKlfCWQmCPFe/CODbAqla6TA5MiWYJffslhzB66jlF/LzXfAy+sK7VGUOf5yACsfrCO32q62cOjM8UhHr0zLSlWL4uTUQpX1Vade518e/RlraxFkXOmIxw2wgLCrOEJMgS9t73RSewqmZqVFTAGfp61hLiLwAPjzs9+fvmyzBXaYKSJcIEsgzquR9CHA2qwGJu/es0EYqsh4vnyjqu5M8iUfphAZrVnipgcgN2oRmbNSn28SpnXnl4p6gUlC1bi1Gf9LaDVyTJQS704SqWrXfb9zqrGBoOqG0auP6q5iF1VMj8B4skuKijiGZkAnbWfvsRTGR1roS1b6vQJUuhMSdk08DNjY6ASIAuQbzW6Orypdby055esgwT5P/+c9R2BigWEshQCfO5dej62Z6PrTlDF2ljrtrQPOvJmw8++g2AdbRIYswT/BLJH77dmb2ydQWaEusXuKTMjFTDRbnKOcz6zJ7X7k+f4BzHhwMJDjM22Xe2NJtuFYCM0y89kodcK4hPZyK59vmwxE4qsoj3nfszzDRV3sm5P4A8bl0D9+fOjlpD1r19oQNVgt4rIpc9X1Ab7LDApHb62sdl4fifgy5QfC27RjqJgg8J2rPkIBT591oCQwOf9u6OeL8kOah6nfyFbI+NwAqvPZ5/+ij6DDn+yRAMstLecb0wo7TGsgTeAAmTKHlhbOLPu2nnGi3eUKtpgty0UYOIkK3ZSsz3XEHqG60NwxrKu8KNqgxpQMd4IUfHs9sXt+VBQgP3fsZzPk8TO2jGNht01MrDz5sHl11e/Njh6XJ0T7E/W8IeyJxibMNoGlNvcPuDCPiMTIYoaZ12N1STqCwtcWLMblkPKgdBJaODJ3OuzxHZPDTm+cpgrFULqnDfbyL/PAXv0EgR4CHy3V9hDgoD4oGEx0h9yvlxo+avR/U0BISqjb179fPnzn/5P2k48fUom5mMURiMo85DAzkxKAylrCNvX7csMYbMgpU/djFqZtCmo5ug9/zhDuFTrClOLwpamd0TFQZCsHWwtYusDV7sXNOX/X0DIIuGecHybnSxVUtSA730dEGIgMWClsBbltO6KjQwy65doQjbExF3+TUD45ElpAFNIjBgJjWZZ3CsmNWNGwSuLPJt5jT97/9JQ47hNzc1AIeh+6qeKOkIzwXDGgSG4obh71KUIHpx6a8WRXraHRWldAO/I55m3GJQ4p83qufnZ3OnvN5lmjb8B4cpMWuM3GkzRvSoxigaeA8c4sQvwgrA0VTUHsLWGESn63TcHHVHZdoxnUP8EflNw3Ht3zdW5Bh1r9rCAQLPgzV43OO8ByrcKALxv6woMKHsnmb0e0L6b1GgVrw5Ex3qU0Uab4WSuSmGoM7H9eL8andUL6ujwe7w3e+5Ki4B2Xapznn0iTaHf4RTYW41+dyseN3tzVvo7Z5n+vYAwB+ZdhXLSt3BBKIEia9feQDiv1jQkM3dCg3l2nOa0exht3BraOKJT1uPzIoEE6qz59AddT9LWTTw4xCUCOCQb/ygBIffErnEgMW5xDNfENzWunz9fEKLw0CZ7JJVE9V3FAxREOBgGq4NM5j+Zzd4Loy3wk2AFEGtjVJbEzdEO4ewk6AyYWeiYNdPJNRW7ieM8BO4MNoQVwGfYT2tyzTyHPjxKuUFD3sXas/1+gZ1mVfy9Blt3WffMD4GvtVR557XlSCZxapq+H3uaQywU22VndGYM4nQqIlRkm5tTk2zl/qUUe08DwlCoFhSfg0zrulx3BOi557JVZhXrfDf4dw+aCTUzHod+48L7807SAUMfnY2KaBjUpt//PvsMinACg80Lz0otqzWQZ7tQ5P7aakOQrjboKv4UkMw2SFOkznuf6pj5P3vZYFLhnU+nNi09nwoe8Vzss/+PsTdtlutMjjQTO0CQBMkqM01bf+r53v//j4zZtMZUXWpVy1q1cAFAbBfAxdjj7s/JA2jjlVAAb2aePOdd4o3w8PCoiEKZJPYCjWz7asN0tHR+ucdz/1ozRI6NdWG2mOF+zoG72bqqIa+WZmyIAp+tx8u+GEtJ6hV2mvFL9vnUfkWlXNZexEJQFE3D8VK3zJYdwNcyK4yBQiXj6DTA2HlmlvVMVU4N7b17rekMW6LnWALsfyvDMxDUTM6Vfn4v+ysgzrKHPFucxtk2ATbsbdQNByLkvB/gc3bgBdiz38biMIgvbe627Uq2bpzbnLnrWXeOClkbEdJZqcixNzg7F6jwnSkDos+zQjb7/i8DQsZLsE4Qy/0XQHOZwjjTo6uSxeXMbIa0CQX2EveS+99c4eO4fwRkZL7wzMxR9t7SBrE7qPeezlTLJcKwYIyXBea+4oOdA/8BGantG2tL7YIEBCvZSQB3CgTd/9Y2yzwKw+VQr56YnKKOq1nn5gNqGhCuBzW/79n3tCrxWxsKBXkO6fNg+xhfbJeZNqmj2hGFeYgJErwsC8c46ucJXPs792Ts8wLzQ5V39rC+a3v2NvsZa9mkR67dVnRtjVcqeILR1aIyN9hb9gYBE8kZrmPdIHMvZTv7fWqwfJ+AUX2VCsZF82Mq85b0HBnQaXQIfgsYH35iFOTrx8Giqp0CDGgpgECpCvPaCJ6pInhosxRMDRg6XyctKzhf6Of+dUvvMp5jJ7pv//OAEFGZD+8u7169/KwP4fub1xGVefzwq7afSNZsvUiGkkRkYbzcM2WU/oNFPRCVAX0oZbROeGlBXwaE1hCCtIXOsT56Zns66a1P8Y+HaA/pc3uA8uk9IEXeShkl29k2Ea0BG0L3sbVROeTmBFVKvPTGA30aKv1lQIhBLt1qtZWjJErLYzLLY797yJDnwF4WzmJcnVScWwIzno3MKQZDI891rOfjebi2ksLcK68Z5KR34kkpr1LS20A3FaJIkJXApc6QSFQdnPWQIq09FF5kks+yoPlOFeOk+gSBH5WvTvAXamPry/OvAsIT+hte/1RoFa8x2AyyM8DAhrtsSrJDUprsHZOg7xFGoXWo3q/FxYIaZ9RphLaMf9dFg23r20rhYH3YeLcNQEOXiCw+tL9SWdK+Yihc73WqpckKNHhmzro/GhQE9R+iaPZVCobvr3PXIn0LpxMQQvEZHdDDi/dazFxh1O4jlcpwWvhhzpOdSW3vlf5QE2x+/0r343DQOWhAXEQPgEGjZM2NjnhkmUc1NTA9DqQJ2DRoLL3i+S/Ps7e4fzMeoppRGBw93MM3jqu1cAMLzCxwr53nkziWjelXiyGCb7BQgQCcj4JNQelWy1CUuQpl2S+jG7fQfZSNeuvXco0JPUQp9mEzV8mwTlSJBRqHZMXlAWagxMzB0BEyWIrwzqnlRgrgB8zoyDWTXKq3NcmZ39EHpS+q2isAAHopjUXHTxaBtoPXWZvYS4Jm7vcQ3zrJ5etgajcYQ1H5ZClOKojSSWOL0he06rHKtqve6ZmQ7w8lDPnwZmD4CaA2Co/zrpBKgibBpDV3j1jYmv96zvA8dQS6t3XqzSYdwciCwfPze19mGOPEpQF3M368zlx58JPFOgSAoujbOYsNoORigZmZTe4lzz1RIVVilbZnTmy7cozZJtLPpB538yQzI/aaWv7V8kln0mHJdcdY4TySqq7a9ZWh0KxTwJqBdTruycqQtbOtD3Vl0odPNbfYqF9ftlaz2YnSXKVQRTBtDpqZeNZtlEXX9uMQfcmztyedGStLR87Ol+ufdcyzCFAcDmLUwAuWFGATGLyKFOn8un8AbfneZP+nzG3AqX+BkchYWr87uqs101nPac3w4MjqqAB5ZvBwvwIt6UuY/VkGgGdzg8qJqKxkwTHwPvhcA87a9gMYX/uFDedW1DUb6HkbhzjAzcTixmjiPuIMw3pZc/HMx2r3tQVmtALYHSyM+iz+TmDszEAJeD97cLBI4udgR2rPm6nBB2o5A/dzztLK/jHb7PlYQaJrwNEyiNYnn2udCcR8xmZl62/x3aypnr+UMJSlxjmZHppfPy0Ne+qzrq2ewe0by7Nn3Q0IDsNmPWjNvlmKYmY+vW8HnAoW8VqznwUQzvb0GG/LjxTgmp07fILVF1evApbPJb6MAXh+N8BCuq7CPzlLVsZhHafBiwFNlNV33nahGQMU+2dOc56PNeV1Yhf0+XNG9fxuLWp1S1xnilsWNLtmx/lPAsgCyGVqRIxxnRIOQGdZw8zvnTIRCdzDulnfz8P/WTIFJmSSBbCJYJ9R47lzLrZjdbMCXawf/s3zGozX/74TO2qyhPfwUzDj2uM69/rvUkZdXVMZ/fTm1eWnH/98ub0lzUrK8tfLhxvkfx9HWIaG8qU1lK7GoKW5K87SFxnCe/eKjMSZj3gKhrnoKcIrzVh9XkPIhP7ud787GkIOBigveOILLAQPa+u1LMiUAurBHfnsTbj0owSJFnDivKdp7bVNQDNNH9tYdAX6/I5i3ET1c8qkefFaHcz1ZFuz2M82/olukbT+5NQjNgMNZtm0HHJT4EqQeLeS1Ewifc1Cr9rhXuVFMhitqyr9gxYZrUfkOSsj3gJ4qCO/pmC/9B8CTJF4xj0GYwGCvX7SzHKZOWsGo6a6LBpODHOocTobbtEWlhhZORAL0eU6zT0kqtpoX7VSZlzMGmazlFJsD7pHjM8ELSzoDYd/dFyCyZP6ppuc52dd8L2i6EcN34ECX2kriOYkg3WnxcU4CEWUmw2BxsCPtRjMMWsTYZEG+2TzWnTND04MBo4f5vyrBU7MASgP4+r1QHcN0HRcY3CGUnXsejCI1ha9KuhgE9uzUZAi4TjrVFkYLvKkapZzhXGzh5konFSJuFg7aET5DM6OFhAReFo94gn9dH+TXbYWDWdOCiHX++vf/hoDaJNhaCkW8ScgjEPY/k4a+LNjmcN4LUow7GRuoMpkb6cdTkVoVI+cd1NlsfWkZH5UtGSvvXvfetTQLbOvVfdqYMf1qsrbNe5hJBKYQCg1xVUsZR6jcElATp+hsw0aNdOsuAEh95dDG0ctjbZLbX/566vLixfPS4WNmiP0eWh099pUftQ969wMaFjTjKXZQsbWdZ1s6BwYA0Kei3UBiJds4Mdrk2men/FSvIZxVwab8Q3wl75ZDdgApHgdVoTtNeLUqbq6/pwcsDwH4y71WLEd1nLW4lQ0sTGlCXbPFJwZc2XgolLojItgg6hqz4MGDvbFPVNAuW6zSqUmXjP/V3DA4C7PChD67l2y0FyXthnOZZzH9e0kq48tCC0NVbsFywbbfAbboLJhKF1myk99JXmfrA0p/gIArHXqn6KsS++w1SNpDxSR+DLjYX9WPss9OgfWYDL257IG5su6IME46evK+AsQ8d06y9mPZDBoEI340YvnPfPW3w47jnOHfcaeHtnOZe55XtYFzpyoejKh2Mf1WTz6MNoeZZQ2zzZQekSmuAdsvRQyWQfQ4llXUOf6WmlobX9TkCR7aqAZc8HzPY1kfW2VWQ73Nr9lXO1jKAiPD8Cc9DP1Dxhz6yJVmi2zoQAyNlG2gq0K4gPZuif10a1nig0YIBPAkX6cJ3vA97bsoQFc2BcwkrLhajGFvBQD4joRpnlfEI61jO39+eefK8a0JvBSCXt2VNWZn/ZDpadmpfMFI3jN8hPH5zO18wXcZkWxPWbrzkqv7u34jKMEp8k4LIdTiyXASda02UizwAbdnmH8tzRv1jb95UJVTJ/TlgLUZrR2UKpfhcWqaNz569hj36VYx6bNxhxJjND0C0SocM7neK/1umdRGdZKhJEec/2CA/zkzHl/k/VlNpjfHTV4UzvmuxRice1mnE69Bs1QV5jncSjyloJYQpEs/ijdnwWE80Fjq9g/Rwue1j3r72Wd7r65z4g2rUZQ0Isx94+aGMnmZk8oHtNSF2ITQWTWiiVNPC+vs1ZlxR3U91NiSr8m/gvA9ZREo6IK62alI+ezpK0ympwgBonoYfoLtl0Xc82coClw/sG+KLKm2B/P3pZTbeMG4yTMsIE5KCWHyYef9B8GhPGePl4utx8uNy+fX/75T3+83H56d/n6KXSlj1EZvf2AE0f4exUjiErVOOKJxoeOkw3EwS3K1Ii9gjJFKa1zIWYN7zo9OlQZ5ZBrQ2d+h3OTPj+j7UWIY9SXZBnX9BPwSZRNVU03cwcSFHhFnKM4cG/NsK1P2hzUStuinFpHLRmKFfMaXCjfXyevAWECrWzyJ6v9IdPWBqZX562qg9n4S4WzGTwQLO6/olmlqbm5S31psBcjMfW2GDNrJT7dZqNjhItS1FHh/aJadR4rPGGgIA0ozz7j2AOt/Z+s+ytPHY58wYEGHdeeds4D7zeQIcvFArbdRqmPzXhkI52QQz4vAomTLiJyzO8EDZKV0xBOaKZoWTNaUjqlFeRZUMxEHtwxneqSB51ZTw1vFHVpHhrp4h2EO/jc2Bp314KU3aA7zP1aPRjMJmA/9aCM8z0aYQ6BtfGQjiVVxWCWPRHlue0p1rCIrpkIjYdIl5RXi7m999TSjiZo6wTVz0LbQYJ5nPty0FsDlB31hQiPlFfeE3oXiF4Al7YTcUwVptEBNAuZA16a7hwTnpnrMZ+sXanGHoBmnfm9VNHUTU2xj2smy0pN1pq1xw69e1eDTePs0TcMhFoDUvQ+6oGnYDH1XRjxZHqv+16aFQepFG6lwpmTzBl2bA5GajLevo3qmPLkjDvfy30d978g98vsuvNXmh1je+13JfJvHSxZJOaf+lafLeIMsBcCiECtqf2KAzaUmfdEBOxNexSq1ixVNHOgIiXCDad1wbNzj4p3mJk9C9Yk47YMCf82wMMR5vCtI1inmr3lfLjGo56L4z8qHvMkMu9aC8V9FGBrIqHTRnl2aqM5k0aV4vn5TBTqgtYigLb665OYlq1eeH4zXAZ9R1bUlgoTVqgTUtvJNXlOs2vJcpAtOfURY78RzIR2h9DMekhZU1f2RynFjHfR7ooIxL5sfXreGrhznwnOFhyf1Vy1S2XFVEk5435yrLTPjB/jrUCNvkCc2QcVIFHIpWBM+5KmfcOoezp8jL91MoI7noU8X6negF5Xqr6iGUHOpS6PDut5KqjB8+T82DoKSl6CRP6O0jES9FMwNKjn/IGZQOaafeQ+LJr/Lo4ijhZjiyNnJldAVb+AMzR+zN27cdT4fRkeLeng93U8i/7z36G7ZY/cq5rxzc0BVsSR3pnPGgkDxLNw2QMccWX6+T7nrcyZ0hpZM4BHadFh7TYB2UoFmMuKyJVxxJgLdMdeH4rtVWo3OPKs9pzIuTyQKXs5FN0CLbYVc69lL4yBJUsrtdhrH1BQeXX0y7qY1WIyBSjVjDCINGCzP5tjkwBrrC39kWTyWa82BF97hoDHpwbxAujaY8t/6puVzmcW03PvM8/+JGjiuRtfD7/38eNDQMb1GG2M+ZquZdeOr2XNUQZxj3OPNXCtbWcNsV74PQC92WTXG/sZ2xe6bZIP7UNqpgv/hDEK8LSspIGgflwZd/W3+SyvwxTSD03p0Kjs2afrme3nTepkXZIISg1eRfASLySwby2vYJiibvHFBr5237AmLSXauX5qU2JQb0CI2JtsnQAtZuvWYsrkT9Z3hDELPFpfyLMnWP70KVRQQDwyvTAbABmytydaxfwmcbCkEACEgBZBXdiC6aOJmnTLZc5gjWeUe9UYwDXKZ7h2FOinmUIJQsRxflNA+PH95c3zny7/8x/+x+XTp5vLs2cgBfcu9+48uLx9fXP5+L68XWtg6vwQFNSZoLVEDP29u1HRK6WDIsnbtJxI9Lv+SiiVsmFSSDwESnQJZbMKuoJXyjsAACAASURBVJRy9OxZKTUxjp81m242ycJuJkVlzhZ2XnvXBa0/Zw/m0LZpOAIFKxgd7SuOi0X3o0iqoujm72anuH3qT1ABJnNPGphNlUbba0hp/R+oTcR55gBrLEVDg3qcKE4NbKaAOrZes56lZuQw/HRbZOfJk9wP2SnQ2zjYJwc38zQev2jZcRiFVlOxijiLc/LcvM1AQavoa+f+bipvJdCaomkyr9AnQhWq4EGcqxW5GkgdNQ1r9s3ixWnj+mykLOo1eVWhlZ2hMRvhd5ST0gPOYADfZxaOVgxHNikS4c1sJ2hZgHPNCBSdxDFpf8qik2Yrjs1rPeejR3GORM/igCmuAJI9Vakgy1O+lQ5ylhxObdwQWA340etzWREyLqx7HcbM5eoCI4zRk/hAVFt/URqHtVGsMQwSxifo1QRGsg/vVtGU5w+VZG0ZpHx5IGftD2iJuuYy1gkICXYGGrEPpLnk+khYE1itYD9rYAhd1yWZFGsw18x5mT8+b40Y9sGsM84rayy09Dc09f41gQ57+dtn3+b7BASSlV8dVhwhqaXLBBmE1PGbNPWcnzgpUL6nSFwn6Sb2pa1qJiKU7HEl9V1/yeBNWRUHyHYFAiAifxh5FSSZx1I2K1RQYK0I+gFcTOzK4n6pety/9R4qlpW+3nGJE741oR1inM6AVdDSOd3JtKwdgwqN596tcbS3x3NvB4W+aH+dnaoxG7TE+SM7yL5/8uSzthNSYCN68dVXBzNEtN+MWpHUCh/EMZ8jxnzwPUjf+3wRF1gLj7BUhuiK7DNXKIHaZD1BwBcAAAe99aiMK9k+A2obH8ehW2aTvZZgm/3G989W8Lq0Me5P51HHg+c0y66TndqxZUbNyIriM36yAlSb42+CmWSKJ6rz808/xQbx3cnCrx9lWDSrH4WG/nCKlHFGNrd8J3uG/RbA4PWbI8vQrBLPiGIrqHivJ+2MzBAOUtSRI95TwEmFTuxgMn3ro6YttlWNDJpkfQlad65njChNWd8wPucaMLDKvl3LgwiTpZasbWy4b+zF8+cv6sSvppbf/fUvfz3Owm8CVjdIViSIuehZV1rllXZfh7j75VMywdwDLT9co2aj+U7uOcyQ7Zs4yzuHeY151Em2dh97TNCqdkD20YRLrC/0DOE1fJKM09p9mKXhM/Yt5ByQocK8M49sWILiqJkPvOcaDbJ7n9ZOG/B5/rsvrv5NgVJ9CO6HZyNjaF0pkxPaJHVvYyQEEBxF1wCJZ8OmV5ir81jV9goc6XuF1fMVfVCR3e9YC1IEWJk/Zv/EXPf2Y/xYfJGALqvDOvzCCZjEJqfNUxMbsmRStjGwNWM225dWVeoiRP24rAX3iM+C3eYMVFmXMWltZm2cz8t3eL3Uta5nroBZA4QqmHMOR834yeOwC8xyaxeYd8ap50JBz1K9q65rz2q+o34CmeL6GdJA9esYP8AUnitn+vYZzDSDTYGbczsQrnMuDWI/5f1T7eUeWa8EN99++yz3wTxrh1IbukTOIciYmuJmZJNh3vrXh4yd+Vg/oT0K2QOwH14mk1+xvSZ/GI/6bQU09XsEFbgPGRe2S6J0CECW5FMTN6WTMveWemH3Wp/Z9VgQtowjznteYxw8JxRj4r6PnzuwOlcfqcbLFPZ5D+BVFKB/U0B4++Hy9vnPlz/+4e8vnz69u3z7Lc7WnbSbSDD4kSWCsezN1jG6c/lwO4rf3bWRmEiDKqNxdqBEcfiS/hw3nkEFIcc4Z9JPGQIGH0cVx5d0Mz0AGdC2i0BWtvLCbE4M1vubUlEZ8ASUU9ULRekN/T9+DSKCUQMBILA1LdzDrhF/F+hVbpZ7TsC0Bsc6MRr0HAZr6xDa3miwuc/JazMRPchKpxJVv85i1YS4Hw506zhC03ryeCpyfV3qgA1PQQ9K56swRgrhp+DJoWaGLtmte9BUEM7os8uhb91Tuep1Vq5qR+fsXJCQc6uB07+PLCqH9LIWLOrUHEztk/E90OtldHSaznRexkXjoxhAHKohp25onp0N2T42FUCpE7CWIkOhWDfcHwey6yFrcgIXcVJXl1UqbAvv0xdpDlwCtqFZoWYNfWFSz/1mpK01CG0m78gYhU5U8MRx+Ew19H0lpe1LlCw5tUWvXh1OYQ7hHX45BKY46eEsQGJA4/cZvDbzO766NLpT/YvOZ7KdoR5fHXmVBUVedfAPhHX1u9kvq8kV5Q8qTsA3ijb3gHOI4WbunX+/32bCoGreg1k+7oNgM1QJVSRXL5ZAaFwSnjmqxi9/zbqW9tiaxGvjYcUopDyxzqTmZv2aSRj1PMFU6iq7JmyNI6BQp/jRkUF/NSEp6SipnRqVnsPFDE0YBnMaIkgEdW6BTYKS1WWwJo5eRAM/Fv/HgTDwsI6z9a4VM4rDmAxumQsGO9LFdLTMwKrsZ4BoLSrvi0jGWiYYfNjaQUDmrOjLmDM1qo0yzhF8WB0RQcvX33yTIDl0ytStNbPMwao4C/tPxTTeL6AlsOT+EggSGDQ7mcBG8RbG8v37nAvMiaJfrDUDI76DNR6gZfcTlsTqTwOwLNsSoZ6dGXGipsSqfW8vtPUmXcN1At2eY6X+CjgGkFuGMw5sQJO2wuDcsX4wZ/DJPprls46SaxoAJzNzc3P55fnzrBO+ozXFpWZJqbbmjsXP+OJMtda19XI5qwOgDUQ8ZegMHAW2Vhp4ALzcOzZZsQcBR4EEKYnYCjM1YR/YI3PlADqOjE0yGMtQG+RzPYPtUGRtm2AP3OgEtG6b92Hv8RNkOiTgHbVX+yqrJus+AS+Npq++gwAb7y/AsDn99OlCMMnrL5cZzj5dqxeukSAG4az1Msx33qkCMfsdZ14nkTXHZ2RSHWDCKPmxQXneZh15ts53leKTJRugxNgJLGevrGWD5/0//vGPcVr/63/9rwdFWd/F+v4yYZrFb1nNtf5KVezDHk3B0XXCvGKnOSOkuOIDYV/Y8+4N94dsGO7BIJT3BNz45psGkO9vEoxYzqKYkfbNfWYmTZ+C6yT4nmJogLiplMs8ORILq8fHRwU4sG1GWB5rfs51CcA4345AeW2jMh6rrYyy8erjyuZZ2cMAymuGsMrQ3KOBiMB8GF6rETVjnN6RaS/U0gXWzY8//pjrx8daLRyvJUO9esSj1nNnHPdKoB3RxrUrMjsqqK1+Ac+R8wIBm5cvs26lWmZs0Cm4A6iLP9/zqGNTv9ugF5/UvtcCZaHqE6CubZWU9qyRgANrI3ECJvMsUfskZqnCKeOUPrBr7v6ZLzPgXOYHcxndCTKZE2USkHafsQ8FFt7wvNMQMCsdwP3jx8QmtpxQUAg7fTCfci41GZU9tDY/+kXcJ4GjtlNxSQPHsxI29+NeMahknuOH/NaA8ObFL5d//OP/d7m9fXf55hsoDrdRGYU2evdSCmgCICgGOBpB5BAzuHe5/xABFDj29CKsUgvOVFD8qcIZEHLjr9cMm6VvDYLoDc4CyAybDRSAhcUh0uiarI7p0yHNOdinMhrBBDjNzfqUmvUqh77F4ey31Iyltxrrsxxos34szvKa/+2AMHUqqQ8qzzeIYtDoT0Gj+dtNnEN3KIcZun73nO27qBv1cCkPutmcr756suayFD3/64AwTrtZPeV7R1PEyDN2PIM9clhMqVdB2XELNk5+CtZL6W1d1TfdlJOSD+K1DJTO15miwzhbWxSjPTQqNJTRQzQeRzA0/rjIWFL7p2AJg8V92s/qTOdLfeDUOh3bly9flCI7umnpR210j6ob/z6akL97dzRz1ckTfTftjjEiyGzrjCKEMXQP2xurGw/ku2AIz4HRsPecPPUYskUaVR6sA9Us3bWfJAe/qqTZY/fvZe5FJqXoHupfk1Rv4DaVR9W4wkHvOrIGFES+Ae0oj4A3qYntZ0UwW1/T3plpE3FSoWStB1UdfZiNo/E3YKiTuMzV5oKD5Kcff/rsUMQekPknaGZ/xrl62/5CjrWH4kGdOlGbksneIarDcP6cCH/k/H/55RDhUMXS5/OgDtIJ3jEWARnvHLrSzEZDwawZpOYAixNUBz8I7GSia4xBbts81oA844yy2Fco3Xb/JqCmHxu9PBcw8MzcG+v4nK3MgX2iWadUHFt2bqEysC7AxRxM6XEciKl/HUXyJHHTYP3+vR7gp55OPEv292qu+H7uORL2OHNv3gyVbkBbB7mB9DnAOZwcRYpstj6H3oCQLGT6Vs4esD4J0Lp/23NNBzDOxdZczp1lL/PZNUV2b6e2dEizWU2DJ4UfrD8Mss9zrdY0dONlSuM8DhEPUj5ar9mnM0OAZ0qLAkVfRNY3TnyPAaFiO5nfiY6cs4yVXO+6NxNlTaD3EwdzQeU5c6sDb9bGbLECPZ2bL/ppBTQpgGnwkQBrdDCevcFiS0d0tLQRcZImUsb1nTMc2GuG8H7m7FjX5TYUFHv4sGj86qG6F3Ea74WFZFCa4GgtCQTJWl9fxzTO1YKv1L9O4ZM+i9imgIoPAd/ahsGSk/RsXAa5hulaHxe7/J6eaKhatidjtAWmdZCAMCqHzY5iFwW07EmZwG/qk609rkBOBIEm7MY1rfvhvODfjDXBB/Ngo3e+z4BYm5ZM1EBzMyHnui0DEMY6oNx7tAzazoMxEuj7xz/+Y1pv/Zf/8n+lLUCyJacSDdd2bN6D9h4UlDYrlHlhPLb+BbcEY5l/voOgi/cxb4wXmXr+2+yb9FXt1mELN/aMgUGd4JXgXPwxwUJuaHa0ge92yHpSm2mTipr1O0aIbSrMfDEe0of1BQm8VUrF98waxc6f1WTn/CscY4Cmj2Vm1bWXv3d/h9dqTeGJCs3nwlgY6H4+99kXP//yc/Z1xn51Zw3gWpNpgJfzdEFUAsKwzVqnGJbHyd/gM8lsR7CsVGjOUmyo2VPvI+uUnrYrKbE1gjV+UbedPx+QdLWyrC3P/WSlp6Eg+HgkGw7WXMXS4tcnsGoz+6zDJKNerSztqk7s2af/afY2tO6tAXtr2nPVoFAfGZuQM+pUX6ieAFoarCnLZNxrfN8BaKH3gVLzKavcBEkTcPjzsWHWKaK6DmhEBvXXl7Gt7KcIUCG0w/etT3BVWv+jPoQH1IPh/3B5/+L55Z/+8R9SQ/j0KQjTzeVyC83n0eXBXVBRnMVRrBJMVcEmkSqCAO/eXt7CrQ+NrM4mwgHhHk9plKCRjB+HfoOxSacOxc9hPuEXHgrHUee7lIBPrZkYClXnv0FOJkO6ZdCIx3lfDM1qXirGoRPXhJ38++RAFxhqyLNBTxnCbprVqqV2p47x9z/8kM1CQJgJXTDJZJKeFwX8DMlOPWPVgUIDOEl64wyQri4vnVq9jjU/2VxTYBVZ1TDzFsbku++/Oxoek/rGmfr66ddFYeJMT+00AUGbnD/77rsE4KI0ZGISZA1JLf++jkLS7CtOb3EsSHXnLpQcKRUo/c2QnQNCjYxBo05Fgvg55Kk7nOCGyHnmY8I79x/cywGVgBC++oIz7gejbEBFIMbcBGn/gKDIt+Vvj+ZBYGfm50xRsOiZUec+ItCzFH422Vtom79mDYd2s+biBusEOjokzahXBAHDw2vyyMuTL8pVtdBLDkMzYGx4NrOIefr2zPlw/iNPP4pa6phCj2hbB8eG6wAUREl2jdP9HNdh3MyQ2eA9DloQ+NUFEYypkHqi6ojY53BwvEITvlx+/unn3Ls1r9w7a437sFZKxE6Zau6FBt4FLFrLEAokSPDXX0eoiHFnTg8V1TkePOe337T5OwhtD5a7R28evt/M5KLQfzcgTDBuHe4XAaEBEFl1njPPuP6a1lIcaN+d1hdwL8++fXb0BDNbjVhInOzRE7l3npO97J5o7RfgVdd2s5cN6AGhvv66oBfr5vmLFxeogTnYE5xDwULQ4dvD+U3wEjtVsEMKS1BLqD6jjeOcse+O+q5R8rkvDn3XldkeAy0PtQQUZCxo2/HiRYbcehRBBMaB/e4aznpagGMPQYx1QA2yk1OR/TcDQmsCreM5HO97dQSgS58ySjIEzMAwZjhVARI5v3YYG7xLTWW+BKXy7KxFx3QByb9FkTVbybhgA/hcGAmyaRaQ87oOld+dsVtPudgPstELIKTV1XEeiHX/fq7NPgv7ZLZEtVrOnkMx91SLLpX44+pLDRCwk6wPvov7qONRlB87634GzDvElgbOHlmk9biUIYAtbB1sHZLPAsITXSq15slQcH5XtZBxDzX3Zg2rB1ZIu1LcLFndrdsEwnfupKUUe6egy7V/WfbWQFaBL36XoBHtgtFgI1u/dSSg9WVGLI7qSfAqPs+ygFJhZS0IKPH8MAtYp6WrFQSV8pY1vBYLgo8AkvwoRJNnHauhbbkQnWtGs5nhaR2wxtYWyNYOpQtXSRH7yZnEPHNNA1GuAzhmf9nfGhCegSruo22gejY360rdU8UKAUUFIGRg6AfED1pgwFwLDAqaymJLrfDE5TyLXQcN3AGY5lfNZ7E1Rny1sbpKX29NW8ZZ6iA01jGJeBa1GszgHS72AbgsETDWUbJ6H97Ht5BFoviPn63C+RUsbWBTv9Asvn4tn4lvfVKy5f0RI+IMOvo9rrfzwKn6NQBupUOyF7sPreFuhky7YmAlIOjv45dQGrGyL0uUrLeTKcZ3pUzg8eMEh80k0taiGhLnEpuUsIT9h00hoBxD4Wjl1OQDP2dFT9l73FsDS1TFC2qzh7iXiEKtTho/JSrAtGB7+vTy/ffft11amB9tmQJwksxqqLrXUjM1KxJmrBODwK7AR9gmUb4FSKwOA+8xIBS0SKnZqT1OfM/HsI7u53zR/vC7gvhlA9ouy4BQwLB7q4qvGYvflCH89PHy4eXzy5/+6X9GZfSrr5BCfxNBGfsQEv1ngNYYmwXJwg/v9dHkVdeOojTEqm/eJd26zUcPQjY+znQQ80+jToyKWroSi/2SLBkBilmCOkfSa8qLblq0whVRLz3Rcni/iIvIh80ii1S0h6HoghS8LPylxv9VQLiAJ03HHz9qUPH+Q2gCHFQ49XEKx/9lMllc/ER8ZSqL0nNE5uKMLOBKA97U0pVbzo2mGHQqlWxakTQdBWl3GnyMVBZCFleRyoiKLLjUyeW+iqq1EBnDd8VCr8hoqXWVnb6O1/pxTS2KZxCFa2Bf+ohKYlIJ22y2wY/IWDb0DmLWB0H1tcGrNX7LvFqHeKfZCqmzHhJ17OpdEIAxJop1tBajqJC0Mhzon378MZuNQAwQIypU+TxF9lVo9EC278w14CjlQyEMMjGMEWOfrMUQTFHC1COcm9uHfleHnGwx181mTmb22hcRw0kw3oxUufvsPT5nHy0FU+rwlg7M76RNcDAYZMc4TAJcxNM6nNKobeNS43UUxmdoR70bFUAH/ZDAv7lJQMP9EUikRnEoJNcKZRREGXBhGRQdE+6F5+fzpSWV+sTv+Sz7CQclTpoB4cSibMTM9d2DZzDBgzPI8FTK4hSsGD5Ptufj3wVkrip6h9e6flTNfLRusE5xqXTarAAqaXL7MIcN9xfHYntNRxVjzrMwt2ZZeAYOzXN9XIKXtMCoc3bIaOPEUZ88NJEMdwQ/Brhxb2b72vanUtjWtuRZR7M+AJ3R6JmLABITG+nwXOuBWffUqInOf5kZzIG2wBYHk3XFfpQZwOfSKuBR61kNtM4HZvd57acOGIwKRVoCiK3/l+hsUd1SoZJVo8Z0LAbG1fpY6Y3uYa7P2OFY8T6mX3rvoXh4FuCxEfwywEGvJyrDs+gsMT85D+/e3Vp4l8yBGT5ADBvVC7h1pzV7LSqf+xxNUmESnp0sy3mtS+Gldhp7amBtAOyY9mw4Fv41YUL2deUE2ptk8ybRL+UxwdRKAkJppm7+JKAgih+GDvWTL19es1C2XhgCn/FKe5T1NV5tXsAfBCJWg3AO3gVDI3QRGlqRcYNaz0ruKSDmFAoNoBnbOP9khL9unc0GJDYioOWUFLG/UgoZN2wUa/DQQjhqnWs3BHEVUYk9WBY/JRhzyA1osk+ToX6bs8MsZx3RUpW5ltL5Ae4+NiMQJ3WBg5kVx17GD/PI7wqa9hwRGD0yzss44t+k/und26MvI+NUNeMBvROEO58N1vwb0Jz/Lh3+TeaBOWoteYX7tEHn7J4Z2CszCHBfBdLaO8Am7ksbyjoANCpggh/UMzDCTysRsf6tQV+ZG93/DfiYW3vYMpbWqLP+ZQllLFdDKVDJ69i47PlRdBucV/VblkjP49J1BVEtyWF+GBPpg9b68fuAzqGSw6r6XNBPiqA1oNgSk5+53rKtyfytntgabvZsaMnzOdwrnsWsBUXpVLaWdhwfci1L9D8DjBT9OMquknFf7S/3wxwx/yqrW1ZyrvUTVC949qTN1pflOxg5A6RS7jPlVIPLsgquzBXHLe3btg94Lu4tKudp+VOgJzWs83cFJ/m8c5BYxT1+tPttgitlcjDvJjZloGvQZ01g6KdJgLzPGrNuNs+49kRMIj6GauSxYQOEuYHD9k5ThTHm+5hLxpj3mqDKGvttAeGHU0AIrY6AEAf00+X+3QfJEJYGVXpIkBg2xP1G9ClMRwJ3jYulHUb9aP00+LuBW+Xw4RHzEyW89OxqbU6dtTsJsqAp1BFoc9SgADn4r8p4dWz7eeaoB2HVs3rYUxTcNGwdNORZmz3Egctkr64o6eqhPh46It4etkb0HAY4eentctTY3U1wTEDBYuAzcYZwzie9rCPK4mNB4PjxJ7+ncHWSx6CgoSXdqYytKEgLW0E2aWfQPz0U+7ts5vXOMxgpml/ZbJ3/1BPY/D302joOGh42qwidB4uG3wAhyN3H0jyCIk6tjHv0oAmlkoUZp6YBlii7/Os6dlUJK+J7EwOmM5llNypuDrHUTzbojAFV8XYUMvu/kcVmLkCCeD4ODZ11xo0NSCbqf//pT5effvopmavvnj27PHv2XSlDZAHXhBZU1XqE0FM+3aZW4WrQm72V6pqM5CgMrGjWYtCvSZHbb6yiGU9DJeS7QEl1QgxqLJxmPUklY4yT8ZPOuXGrKE+/x/oQruMBZSClyIXULMVoWIehK6bXTrPvqsBp8D00s+4+vA+aK02VNc04M66AOtiCHuLswwrYWIPWOrHWyzSDWwTPfarDhGF3Pri3HFBkXJNdedPAZ1ksxgi0lsyddQP87kr3bIE561Llso+rk3B8QxmLUW7D6irq3c33qrxo8BKKUzL6T0eNag3gccA96WugszhDyYKeqHjYVcQh8t0ozc7pYG5Zo9dC9jqIorZf0jKtueM9ilgZ9EvJYYwExw5Udwq8jK+28+FQd21F1uFam1jr4xpgrSbTdaIcsf/CuFgfPZ6LiVZIhzWvjeA6rqvQjG5ulpGAun/t22W2h/1f9sizIqTL+HI9abJZ72MX8J3WJAVgW6ZR9WiDIWsceS/3QRaA62CPoB5rF3kmmR/8Ow7i69eZt9BEs3ce5jM4h4xpHAzApqlVYmsIjJwzrm3LpWTLl6UVMPPMsGffGYBivrkHskrTHVtA1h6G2oHagNYmGgQb6MVZHXW/GZOyEHQirV3KehjrxUzbGUhtjWSbLB/rbLUw33333eXRV19dfvzLX7LeOZ8ZD8EdnbIEqOvZygMhhhBaPeDrVB6t/Y1jxNk9+2Ig1HPpKsmfwN7gZ3bRbBJPy9ixTn7/u9+HXSA1sHFyA1QpidbMYhvI9vv7AhHN2iSb2bRIKeFz+hrMV+tAYLVAEv3r6CNW/yQlJdRwUr5Cy6j4GLWTvh9bmbYaCAfRMuXJ49i8nIVrrWXNlwFhAWbAdlg97cMagBklVPuNou4c8aUKpUmlzjpHHGMCLp4R/Hd8sg/vK4gxASxtufvb4NbMCTY1vWaXueHcZM2xb45s6Rgaigaxrsz0tf1JRYwAhWnzZMBFiRA2hzOP70vbndlcM/5cx6yYmWCZEtxzaPzTX/B8jgoy+3PAsjafNYK95rsikHMqM1Ftu77mh6OlgWq8slVy7xPUYV/oiwqEMU7JCj16HL+HPWnQGsG/k+9lsCNI59nKNa3Jxr5F2ZbxnygXok9mm2NTXr2KH875HpDm5iYBXIGhlj8YoCZrucboVeEs/Zl1wtnBnLKecs5N6RSb+JwWCbS/GQCi2BLfx3pT8E4gq6q7BRZYF2EJTuAmiYj1TZXxl5Zfq/VVnThJn7F5BEJjr8bOMCGk7Tzziq0lFnh0PWp8sYHx+ZOZLzjGvErVdUz4m1Y6gC74S4z999//cLRxY6wDgl+qRN+kCfFNy9TqQ1f0KZTdnVXMaxNjFfgM82TnYUzSbwoIb99f3j3/+fKHqIy+u3z7jF4YUBMfXD7cfKQrBX25R9c4icosIwglNANUiEpcsypi6UVYpzBo/yJ8qIxE0z98/0Mzf9ZkrB8YiG4dh2YTWSgYuzQKj2rjSWEnxtNeUKrdFZsS8Mehq1JXU77N0pVOdhYaYDDTk83GvKMvmboPircm53FCgng1GG2Pv1Jo22T8/WGIglZMrjYZ1ClXiXhzXQ8tHXgcaJ41dIJl+HhfArRka08NOoMklBojmmxwa81SVBjn6DSQUkHubg5xNhqfYVErlc8I5juDSgwVmcy1QQRjGFRi2TeNqYYxAd8pCyG19EBJrT8aYm7QZ9sOUXcD2AZbRUqTqb5zN4aLMWnQe5UbNttEoIKggpue78ag4Vj+y7/8SwwdgXkolzbsDUWSvk2tpQw4sN5zjIdZO4EKnisCJlCmco2CH9b0hGe/dZoDc0piGBmMrugPBlP6iUIuCY4WVMIlx7hyv6HFjH4gNdNUbURMVCKbYqgHEIdm1cYaiFmkHxTsi3YWrBvr5VK7tZoyMxnWLeq4MdY6GBrF7jmMbjOA7CfRzGTcI8vfFinMIQCG2ZACCpXC1kmL07e9yevpFTZp6qCWUTDkWWoQCRa4Xw9vMsFpOJvMfcSG85oIpY5LELepgzk/VxDmmmVThIDvCu0jIkvttxQhLH5WI8ZzRnzLwAAAIABJREFUYDeyrqf8F/XGiG6gktqWA0F9+8D5eA4IAppkCSsYU/p3A5NQnGb0sBBBp5cZKYjTWhGBIkVxIhgwtV3mkDFjXeRQ+qLtgJkm/vZQTMCytkJnIKLS353v2rAyQvhvaLLaIn7H8yrM5B5035uhZH3zGT7PvjVLaACX+rhlirDzBnNcj7VukML9ejB3wNbEV7u2vwVwIg50EqAKCLDgXel/rh2l2T0rnwHgiSMz5Tvugz/s3aDHmxvGyL3MPcdhGbXwLIQUsGQZSO131sWAlKyXOQbWHV7PwJ6LyXYtO5UzdWIztuDg/bwHNoGlADJadJAjtLC11SzV+m6mb+KT0uIXoOucMv4PHj9uQAhla3Xi1qVhF168fHE4TtTE8DsC5djStLJQWbttT6Tzm4Wx9CDg7doi8TzRMZiNLKtn+3ZAJvPxy88/R3WV5+b7pH+Gxj8Qwn2G3SdQMwuV+ruJaX0GbC0zz32lzjT787ovI/aGAvJtwcXWNTZLKNBOdgvhEh3jgAQRBZnCJQAidc4p6WlLGYVjzGi53pPVGABThsHHI8jkmfkRjHVPsO7DeqGsIbT49XIb8KgjyjoASJNSx1pNMHlqwRBKIaquo8hzzuHHUXoRP2hlGVmDeyZBmdzr1u5xb6OXRhDOFiQ7c/GbzDbzvfpNYcGsx7I+VIJzGGYAzGNGnIEOs0I//fxTek7y/tiUZ98edVsJ5KOKWnE4ASmDFJ41gdXadnFPZruk3/KdgEr0vjyAY1gTo3Paoqq1di2nyBkZoUXhoNm20dHNaNpyi9IhRI4EeTwz8Gfwa6Ug8p18VvCJ19iPBDEBSWezun+rwsnvpSbGPs3fCStqvjK3yb7Bt+ezAdMWmDJn8VlP/kdBxeoe9HwnqC5oIetKP8TAJwyNgc/p2ZkWFm1b59rJ+TaBtZzr+rD0vQS0R7FzSZ0A78nA1y4HiFItewrpDx88ypkui4tzILX2Y3cI7DLHgE74KwIuAWOXUe6127pDwC5rd/GDz5g65tkmz/yzvkK+NxT8+oCyUX5jQHhzqIxCGX36NYb9weXh/ccJCN+/o3YA5L4XR7GSB7CnHM5UccX+MYpNRpA6l2Th+NMaMaLYNmm9d/nh++/b8Hj1R/wOA8SE6yDxWqggU4I0G7jwuDRNNvLU+Op7XTeI9Qt17BpQha62+qJE8THoKir10FQdy4xb4l1Vix5AR2hmTgoVk8jmJCCwUW3RiOuPTpl1Mkkxjw7AdVjcBlcIylQgAbpLUc9IA6/hPAuprQzqzCYgHJ0sXPgPGIw2Rue5pbxc+c9D8aeS2vrPHlo2U+e6zHmQyUNuvwdynJYVsGdRb2xT0/GpAarZPRFUpsW0us6jc9XAC6N0bwF1FRENDNwUCXjDBydbXE42Dgfz+5GgY20erPHkPj7rmzXKG2sMwxRFrHfUzraHZlGjAhgiU4wjiIz1M8yZYx80C/VR6sDoAUT6/+uny6ZXrthghDVdQYzKeMc5Gq2Vv/n+HJQfSmOQeutBm4bSr6EEvkxdqHSOZPKmWqVgEuOYOZjxCl37TZ/B7GgpVAUWypMvqpU/vnZbem6c6PH4zy08sr9m/D3kul8rmBIEc/RXLsr6lV7D+7l2eiBNGhrDCuKLkS4lcfOCPZki4lXF8mPGgfn3NdYEQBLUyTT9nUhEAkgO89UjYPRTc7Xa1Ag5zIgbEFIXbSbKekzq6hib1nu04F5aCIcZh2NrbRtsZp/sUGrQXLS0xn0CTBwI0MWiZNt2FWZCinDSu7XgWArdF8B1b3oAsvbbyoEx1fmX3WBQyMziUKbGGmR/DqgZBCitgkpnOmbBsAJeBRq6T8wGiNCLujL3oOmMF4djHdkKD7DnOAfSgxBKJxnyMS6iiBiqbdufdF93bbJ2+Qz7Vtl/a1lwkLT6Bu0vIrV+DQhV7LTnYECm2d3Y0zmeedYFEkdt1rJsBniMDa952HOtOMVTtazDXbCU98berNdkxEYePcozETwaSB5zt8yRmSRrD3WqXX/N3Hb/Jvs38MNA7Rw4no6hA/zgenFax2gI4JA2Ks3e2LPNsUmAiZ1S3h3wbUJPjBfz0sz6emgBsqAii8r3o0eh55vJ1aZY05kantkDM0XU8lhLl7NzdbO5nylMMq4BHVMP1DOxwF+ZCZnHqRHKXOEZsy5Qt331KgFh5vzBw8xREPnV5TE+2CAccsbHOdc+5ftHDUyN5RSO+R1shdT2TjlVdpWOWgSTPn7MuHhGCBJzXWXwj4BwDCRes2YqtcU706x99zzg2fguvsdshWAZeyH7cfuZuQbEsE7Jc9daPGu8sXe1Sd07BuBnEZBkuCL2t3uztRR1rQPn2PPcQzLpE2OxNVcc2AXZZsxT57jSmdI9u794BsZYmyUTiGumf+5q6qUHGrQzhqx/7tUsakCT3UvO+GQJa0tZk5wBghyAUjr10kcdM/4mE277Mc4o3q94maJ+8cmwk+u1CFD7+9//7mDEAIzg+Mc3wE7PP7HWkDEBxDgDx+4rs4xhYywDZjAmKM91zmA+vkCEn0axNdiI/xjl89fxvfAx1E4IWJ6exbTKKTjhmcPnz4BSgv3ZVta52cbQWNdCIjZwc2Awj21grJl3Ph+69upaFTOKMu8Yi+xD9vq5vYqgSbLD724OQFqhpJ5vvSfrLRmPai907wtKyWoU8AzQ9+rXXJc1xH/DbjCOkFHEtbleWEMqLoeCfSrHGgib/TTg7WDcnFRUHWP9cv3oJs/Kqkj8sWA3Pt1/niH8cLl8vLm8//XF5V/+z58uNze/Xu7cgX6IoMzDy/27Dy8fbkBxXq2Ilcn4JtSlINbeYKGBOkeR/58jOmTMXoU///LL5ReodlO7fPqkIiA5TNMsvg6SDkFoZqN7nmV/zwN0904VF0XQXXQ6UvKzm5HKkcaplrUex3+8dA/jw4iR5h/S2Azn1NcmJmO6lgNElVHuPUITQ9JYoASHIEsupqJsNoeuCxPEY6IvRdoU/2i2K4WtH6hbgA7R5uTXrE5rKs1AJnuyDIkBZURa2KjrqeYBUodjGc4g5+XRi55wrfQwGuddx0ApYuouuFbQ+aE5HgQchgYIUgeD2s35PdeQmS3LAfr4SZzfyqeTZb061aUDr2Gv6OmHDxXryH1W9RHHwMPfe+ZvnfvQtSzyH3LZg+/Sdh+hp4DYVTiBNcozShEugo+8fAEANje0HwIu6YVpvzGRCtHV0KSQuh/iFGfzDn0Pm8nyD+uO+4izhpov37XsSmkw77JmeF5+zmiwDrmZhushRCb4Jkg83xcq8moKpP0pXxznfsXlZp4ThERQqpSLoJ2hLDdw91AM+k8W4e7dOv5k4iLm0bHyuzhg5coHMZzMM4cjVAoV62zWCvjQJtIVPjGAxbGWBiU9m+9krvgMToFCNK2FQ8K/GYbYHRRkN6ZmuaUUYX++egpCeP+oDwEQI4PeA62BX4Ohqq1FZW7OhI62SGtkvtej0yCxzm0Bsxr3Us09hA1ymHOcoARzm3NphSLRPRS0c9cQ4AjyZ697bQ7xKgyyvnM4Q82ek1UBoivdxwwqgcdVfa2ZhrRqWDYw4NHt7UHFi5LnmqurPpggDqGLsBHoOftsQAeHamt+GB//CPJlnFdLFuRz2dE4NnNazFjF9tzc5PrQkwxcsQsJREcd5nNxHlZjlhMiiPlEfQA1plipgzSyxLH3zIjwOeYuPQmX8SXw5Xl1hLgW8wYYSu3yX/7yl2Z+57hLa+MzCZ4WhAkcGqiytrCTfNbXBGGurISCgf/Wj2tCxdEARwfNfTDmMnFm5JxrnSfVLrnP3MfqqXFm2J9m1QURcJIrnkWQXCG4b779NnW29l3DPuh8JzuT/oaVbWcwzi0yWIsEFhHhOtXhkzX2PE/GG2d2gUiCztHZ4pi9oUVNHW/8AyiCAlgEAHwfmbxkrlOLWjsv+8HML/cdMOvFi8uf//znnLdQZQGrOJsAqaTNmxXXP4BGbMDVoKRtQbAHKeU4sWis727pxM60AbNe1756oWlPuVrn0td4boF3xg5bFiXD6RQYXGIfuzZaHiLooO3mGrGFYeb0XDXj4fnkmQUoGebKw4ep2WReCAhdwzJL+I4CfNfz376x8dsC6JfFkMD7yVetGX7/PucbJoKsO7YyNdfTT0g2aSKDMoKwvZwVoXummTfCZBWfkxmGVQVgZM2SdeJ8A+QwaxhbHhpr+1ty/4gMAojFhxoQbGCmnoO0Tn0U3keJC8/H/MQ2XD5d/u7v/i7nWACsAbXYb9t0yJbRb0vQHrGmUpfP4mwFTgocco41w2oJVceU5yGI5fO8l7PnoK+udlKguxoXzQod2gGv2g4sSYmpcbsWOL8t8xAsjU8Q7YXWz/IjOKB99h48h3JWj1WW83o9gZlz7uX8u5TSLCHEfPBe9kb7Gj49KMKZ89CJey4yRvF4EgvU50grjfW15L3n5JVJsoAU64WrH1Y/Hl+uwpCWPNn6wwBef0C/Jb7KUQ7VfydRMfXVwydfq5L6da1jlKlhMuw3BoTvLx9ev7j87S//5/L2Ha0ToLN8uNy7IIDw8HK5pfakxbesHIK1UCoOade7kYO+HDREe3Q1h0f9YLM2t5cff/45Gy/tGQ7HA4oENV1V1uMn8r1Rg2zhdAvyR0c9qQXX+SmSU2ehCKbNk91AXx6IoYpOBtbDXmTl84DQpu0NCKtI2cJOA9DUQVzu5sBhE5pliqECBZsC3VX4QHn+8ZuXIbTmI+ghPRMn98tYMHY43udFrdpU6Q4NCvmRNsK9YICTdUz2rkhXN1INSxZp5tZMZcdf2ieLLwHBGgmLWCcgvLO2E6OatPi+QQc/ZokMdE3Tpz5iz8xCxQBgJKgrNehxIx6tGkKX6r2zRkLBue0BxmdDpwiVF1EARC+KvGHEzmgVwRhOhEETryvBLI2DmoMcHLefFnSV7maGrXVcrXvEMHC9onzUPhZEYL4iNLMaT1HJBFPpY1RFSINSfleK3Q7V8cV1hKUTidbyTB7wDf6rhCXVxnlKxuhU0xAq6ts3R1/L7rXWU8bZwoisnQBjZFbQQmjHswBOqU2Os4aP13IwQAN8/aqtVVA6JCC0OBz56ckoR/l22ZfIVu8QqoBCRS+yN9fYV2MfJ3yiBwrsuIdTA0FtHoHq3bupacR+iNg2u9tMGZmC1sg0Y6WIx0jwRzADkEUw6eEe6uuAKOmVKNTg3AoGeOA3o17FTdYNc2UwFxovFJ1Q2ZptlM4XUODUo07qIvONw6AD6Dq5rpdm8WsfK799AGpftIUwCGaeAiCtrQ73UOer32XQEluytjJxBPaeg7Jqr7/Rka1b0w4xxwW0WtNnAXwEp9bXL4Ft6s+LnAYhHz3KTID3zfjFgVjtp5lO93gCQijCQ419Rp5BsCPOxCit2TuR/X+QNdJ+UbX//tGBjZOzHoTJcM1eRvBltLAzWHkO3qhX5sz461//eoi++Ey8L1mQw3aP6pkj+PNgzTUoPTXMlzFGGAsdrPMZmHN5QjjYIb/X90fZ+gt2S+Z5taIBWkKLqghLJPY5q7c/wkxYz1/26NE8fGcaaygU4DdvG9AtU8PnyMahAoodOoNScf5gy5xqHo+M8DID7D2zLoKyCQjnbNau9/yNku7jx9n7fFdB5uyYo2wo2MNsZGwr4MG79k89MmI27149J3uFoFDHVSdZaXttt1R07lf6fAKh1Zph0xhDxpxx0a+wdMM6IxuvRxBq2QDtToXuFE25KjJmHhP4dZ957eO5IvYy4biBjp3bJ1mrBsoJdtZmJNTl7WHWoowP7jfO/GpLtVkALgEoX7wY9ZHzpGAag65o1hXManmPP9oBz/cA7vhC9nVdr9rj/UNxvixxSb34aI0Jxk9UX+y092vJA2vONj5Rp6SpOzWciH+MAcE8mtHi+wIEU588VXnnLrZtGV59BtvRMJYAFVzrO1QvV4sm+MdnzY422Cht07KYa5BKhvzT5qxKoimNuncvQXPAm/X+S6aPgPBBA0LXkWPs2cwY8yzMQQKQZbL4N9/L2Su1VKDYIBj7dKhHTxgldnRaEQEWwry5KnmaeRTk1zfh+SOgQ39Depsr4rfA2aw7108SZHbvHIBzz4AI7M/6yQXmo6B8qgF2r+gzca20q5lPnYylbMeB6SlTQBwLIHh9rk1w5Fxeuw7ZWAfFZWcRe+h87jgPnsF9reue73Y+eF6eEZ8m/axzHv3WthMfby4f37y8/PjXf1lASEHtuzSkR1QmwjLJHDWIyOJhIuW22jh2BrMFtNzg6GijzTAwP//8S2q5itJwRRtHPrx8//13lyekv23wGzWkIrcGF42Ui6QHtRxP9UrBLF3Knn7pQZVD9Pif/meMTlGofy8gVDXQwO/LzdF6hA9ZkJHaXbFqnPtlNTkM+O8g7aMGiJyaGRIJ6dgqflN0IhLMkzQWcXF8KtdN8FMOvFmdM+WE1DcBAAdvDgZoFEP0COiYk9RmxWnEQWqvmIN+GEqBTvK1aP6KkNvDCtXXSnif+5mFovD0q8M5SL+UcdChA6kIyffBT8dwMX89RBv4ZVG/fpX7Z5yjkvagGxe01pqVIOxfUwBdkSEQPRWnPBTMVnBdue0aAR0eg8HcyxcZODZ47u3Bw6KXO2wjIvTxU5wbPp9DbpL+ZIz5Yf45JKDxgC5yL/zhOVhb1KYo/oOh+4ZM/NqRKG1uVvCsUBi56CGmOGhnmqgoNs/oAc13Sd2215ciJqwnDy0dl+y99Z/KmkeZTYVgguH1HCqyVacZZ5d5AmkLH59g60Hrj9NTa3tEMQsN/TnDoiItnzcYSaZhgbQUE9ZuEP0V5dvUGMfMVgDUe0QJ+B1Bz6jRZGZpyfD10/aCVIV29ir3a+b+421anKSO66T41v3XbIfqnYiySI0Mpcq6lrRzAD2uTYrwTWiibT2D8xY63nqbYrvS33V1T1Iu+Ztxpb2ETdAVkJCSrk07nCmzzwm26ZHYAM8MHO8L1Wr0JII4BYq4j3MriAJV66U222/wxeEj7Vg75L4y25VszunAVtlUR601o+uhNEqmGR0ofgnShmJzHQNCD+QEk6eg1BpTnKvU7q2ug3mJo7DvkoqaDNRaEsR2r07uzDTg36FkL5PLd0L9ZJyYe5vbm4VkLMyS5HyaChxrjmwYdoBr8Sx+n46GZx/fGfDg5ISwp0txep19kedZaw/2dLKMr1+f3Oj+M0yIUYoCTIyaGwcjTjXZ4tr7q0PdOlgd0WN+54xJfUu2H8opQR/PN3GdQwgkNL5Hh2iX2Tiem+ehxsmgy+At9meA40GXJev3+nWC0Zxrjx8nI5f+W8v4GqCfA+xkwk89MbVB0mRZw4IKba3RIPOcYeZ15ox5dL3l/D4JiWVPzBlMic3G+8jYjvni+OrAp0/sRDZaq/SxFGkajBvEqapIGckccutG6zRe2xV437n+gAoF935NG7BXscmlaZLNotb18UGbM1jknlQ0DVth49hsRQHsAnGvs57IiqqC2Ex2QWRbE+SMphXZixe5LmDtNu6RmTsv3PM41yEubZV7UeyE99sm46gR2/dafxul5wcP2lMYNfABTgcldYCd/kHKK779NrfCe1mnAqXUfvJs2CV7v3Ft7i/U2NmJ7G/owTuTODP1PQEkC1oUyMHHMbNnZpjvC2g5e5hnwy9+UNE+bZO2Q5+Z/RS68Mo3wn469dGEmcG4pv3LdCk4A7h/rqs9OmjZo1ELtnJfqQ+eVkECuyUU3LsGevb/k0HEGstZPMaOgbjJnfoasHlu8x2wPAoica6/DijPGcUz8L3pwXii/J+TQQLuCuhwT22P0/IH4hL2PXFNMnPst539Bva8lj2Uvr0NuPBLVYKltQRrCx9O+2EWlevFB2QfjGHl2aPgkWA2vz8HprITFe4x8PtMyOpUIicLzvOCezDG+A0Zwo+Xy+37y4dXzy//55//V9pNAO4RENI54B7/dxdZ/DaGFwkIpW0OTJAuqJ6hey4SX8q2YjOXdS28XBCTef6CoMB2CN3yLPzf//73oWsQBAbBC+LWom6oknx3HxI0vUqTpWyhkEcGoeIEDqhOQakjrddJ9L96OmsIz3Agd5vJQEo7h1+dRyfBgyTqWtlYTYm3V821XotsF/cnVSbOynqHmdFLH7D101H4xXoVnEYPUFTJgsiw0E5oAJ9NwBD6awtRj+A2AjrXFgtscjYR1FUcYJUhdWZjbKe8mvmwgHt0A7M4MapDURLEzNlgEaYB74MHcYzaq+cmm04FUq7ftiOl3EQdLfLxlew3s9gsyVouUDMyZ1uaQTdS102NRymUfCYUiPUhTH3h6LihBE6QQtqL6+OKfrUf1pITXZcL1gyaayhBpKqa6GFiZprnZd1EOnxoeMY6Uve3Fw5gDi+CDd5rIMb4V+6+SDuG6vvvvp+y5b1DIdWsXBCgFWEHmZ8joiHTQXft5lkW1Ims4lxwn6JKIIVRkTTrI7VyFAUVLpmPUMgXDF8dxlIxMrdPO7c94FvTWyGg7lUPdANEQAsOZ+aRMXffRPRidaIaSbn1rJkqL5YeQ6aY+08W9dTnpxmyggRx0BY0V/il+51Onx6iBFehQwEcDVw4C7jwvh7AZK4ma30EGQ2IRd0TqEllFHxa1iEte+4/yF4pmKNwU7NmzUrXYZGRwC8DMOC0YPe0H7YoWU+8UEuz/+vk5VkWvLo2zo6itpW5AclOz0zU+RSROAVxBaYKXCWjv9pProtzR2CLPcfBU0qbsUZIRgc9TtMCMQOwZLIXDHOvOp3ZY0eWu1l15k1arZTkqqvV7vE82GaCwDS6/uab2CrmzXojHXTnk+vheOA08Qy1rYgZ1fkKGPkFdYfxMTNn5o7P1Nl8m9dSQ/f1162VX7ZVhz82DIVSHMYxDbhPnBN+B3Dk3ByUxy/ab2Db2makM20wa6bBTOCxT/ccnmmuDWu7s2ZnYD3/tC+1c2RR7uccyNidBFxwPNMCJfN7L4AMdMiMw2hbZlw4CzgnAR/44RlY91HdXmoufeZC8SqNOAwlasm23zhroObxCjbVdi2Zg/Vdswfj2UHMfKbfYG0TY4c9/lIsLAEhwTx6AdDVR53j84BMzZDeOYR9dASl9VpvZSDB77lH3pf63Kl88vwGbP7OPc/7ChiUMYV5LsBQyi3rQ3uKDT1qXmF+TC08/tYUnxUbw06y1kJnpmwHtfYpv/PcaRkEMDLRkignk8GL/wT1shlE10b1C7r+rhTjZXsUlJpCNCu17ckKcAB+WlfleRawaoEmayw12esb6DnYuWkfNjNj6izwee7FdgdZI6tZ5tlZNwb/XC8smQV9rNuIVb15k7OMFmgpAwgriWCkARP2uTaFMqGCR4JsJhAEcPjMEURb20/7EsTsQplcKcO5sbktHfZZbZH7LpTRr56sRAiGRX0B7ZKU69qxsqXMiPIePmuGun5VwTb9APc6/jfrIyAr9olxoTZ8pRP6b/E5d94x1gar+Mr4/swRwJeAuAGuLC9sXgHU+ibuN1k5nuFhdq0/oSrC0VxYdjh7ej0M9RsqxlNQjfu1xj51k2mJQbYWsG7CmetDGL9iiREFarK/L/XzSkOuIJT74RzctryKeuzGTPHrT7GC85Xs9HrF6oPJBtgBfjDKDNQFUQ8bYKnKylDc6yro/saA8Oby7uUvlz/9rz+ELvr119S5sCgulzu30atL0EEGyD88ZOufWhMWAYRkCBd0kX2bchNmgwfDoL963doe1UND/RsK8Lvf/T7ZsKLwFZcxIOT3XJsFXZS0dV41qk3JsrilAB1IZ7KLnQAVnpj0XqOiK0fKfr1dRHikphmEpdB2ojK8R4eKxQKqA7LGOOn4x7ldbyGbSx6O6akHjQ4r44BjLKXS1hLcHxspGYQT8n0seFUQT9RBqQ9BC+Aa394mEPnxx58yxgnG0lS72cwe6u1/wqHYrGezcHW46gAe/XVWq0etF3MLumowQgaMDEQ2LZTKOQIppN6mKFJfMaCzo38EI0Nk2yeo/V2uDs3S40FaKjRgJqwIaO8bZ8ZajAgZjX7hZm3AXMdRZKngwWpuPpVupwENsr/eRwZw0nsi/nJpz6LWsrRZtcFW6hBHteHw8nDCAOb72BuvXh11LowZWTazehxe7Sk4wZD1FjqCkzllETCABx/55anx6QDOqU2MNsfW/nJQrbgp1oKgik4Mc8XvDPoJFqBPxtE8qS/yHGZBk4Ue5ULkyx6kkVBfXYFUGu5D9C8BUJQO27tMhy2O1wLfMBaG5KpmZlG34lKMcemKRZHTdPdSKXuCdLNvMcgLKtNaYsFExbBWn3sXYQaUF61fLRhUI15lwGQwRpPTCRdACTCmYvHoHRnnB/eTDWEPxaasHs8MMPsxqDHKaYAsc9DqVOMYTxF5++AarNYmVrn1c6e9tY4NtBWdaHa/NjeOzpu3cbK4XlQn17ssGeTQv2iJc5UWJ/jk+YOmrq6HQCjI6AIhgxb3EN+nmp1ZPoNM5i42wuyvomULjnkf12dcrLXDUTFrlSzd+/cJRghEki0bxQmH3DpOkXXWvXuumemKwJghFM3PwTsFN4VuFJJhf+jE86yKAxkQBhRcJjFB82kvp3Yq6ngVO4jq8ddfJ3jgMwrqxDHZmRKq+4QZpPQyX9ZzR7lXeu/Ec3Iuzg6EmreslmdwVbibQalwQsskShUvzToB966X5vYDJnDQmiVZaUfYHRWIClPkK4Q/CkwAZHBN5r00+Evex+/LmmgLC/Y/tiwAKw4zYmVRQ2zwwRizhs2uAJZgy5g7HPc4YMvYxH6Pxm8WIsGLNaNkyU69WbUf7CGc5tzvel4yhmQjFbyJkA4iVSfF1TM9TV+BZ4UZk0BlwaWgnXZSG+fZnDFaFom1ybhQMyf7gu8Jm2jqigTC2C3GiPpMnonv04nk3hkTgwFZSRHsgfG0muyUQKT+rTaY55eCzr15fpsZVmgobYTWBJyAlbNQ1kMVAXCxAAAgAElEQVS+82iJdBXSIEDgGRFLM2sXhkbE+5qxd5y0hzi5Fdhjzb85KK6xAbZoWAAgdY+gzeczIIz/tpqvqq/eJhiUKeP7BWbMSAdwmS1P8PmRdmoVBEvGdc65gbVAHK+TBcdZx95HUG3nXGrI16LN81dAUAAngVtKTD609cIURR0nxycZVEV9oB6vHQHfa0KGa4Vp84Zynd4z8247EtYJzy/TDYZXWEw3NwHPXP8qgyswx/5tfe+To0UG+7GA7KOcv4yfytJcz9KBcyDN7wnIFI1kjTEPloUJtLNuz2UN7BNsvMCB4F5taZl9CusYPNaulr2kfxRwd/vr8AsnjOf+HB8l+9+SGsesIGLZkvaiZMywAykJmABd7PLiC8WaLJmIPV2iQt9J0ZzYjNhrE2F3Yytbh3/tqcjr2bP/oahMnuTD5fL+3eXV858u//S//gFW7OXZM4Kv28vdT/cunyjzuMWRL0XUTBjGIK0fWgR1/N3g5lQ7FeGZUil6+NeohlqRPzugbqvm03YHV6VRD2ydRGXaU2xNrVcMcEUs2nqg39WG2HX0QWAwoBmQ3W/uI2hbqZIRcdkBhZExi5RAdgpKrWW8t9R6qRwaKemWRYvv5/uTHpaaovy4TYYjinHN7Ph9IscYtcjwzkFUBCUL+25pfelrMxEDaYIcztDibLNxZChpfP72zbVxKhTC9C0qXVGDq6Ous8qzWB9nalwHvFSryt/GgXqMAuHjQ9o+GadRfHPo2tdJRcUhQEFX4ow2aMraWkDIWsHZbtFxFeRirI56SahEn/deNGti8M6zRDhgKlU8czNzywCkr+W1jjJO1PpbctNxsoOulp9sIMmGNUuH44nBI9hgLZoBSY/MZZ0jBrRCeFGhBoPXoNYg0uBTZ0Zjn3kazSJ1OUPjPbBzALCLkWcOQrZAZWpfybbMEXQ+MucDDZjLfOf93hfACxQgjSX7k00U9P0kPhBUbZQ3xvlMXe2ztA1AWAXL8PAsddKK+Ec2Pi0MAD+oC62ha9/BOjVkrbhHs99BOSfnz33a68/vdHyVhObLIy2/2iGBJQ2/dIsAT+97GNmqhgOryHbXivYk1L4BYWZZkwFY2wZtgPW7OZTiqOLQQzlr+4hkiN69C2odYGQgiI5i6NEowI1Cz1oL2MIeRZJ7zq2OQ0AwwImJx+BoFQFt01rWIkFfQJll1YKQn6iJqX20xnl937yvA3RYplgHSHT67AAVIa0S8VGzhvMd56PASShCC7IViGBNMb/dgw1MDEoSRC3ww7FAnEKREcaSOSh1u/Ug2mNRa2yCAJ09Eu1Dx/qSisc9Jeh8+zZOkA1/DdIS4KzuUyom42qAKrCmoE7rHPpjhir2ZrRexkPHUqoYYxc68c7glksUZPX7eS/XI2uWetTVcQfImaiPAJBz5Jw1s//myLAaODG+BV5PtWhxHLtXg5BPZKGZwarsphaZPmJbkwS2OIDUqbLnGjiVucNc4ainBj/j2P3unzjGR3a9fkjW6ammUz9Bimad9dpsxiV16u/epSQFGxbWSfr3Nohjj1xReXyeOmhXAaqj+/ShGk2GEFuS608wIu+3QfyAcOuJOUe59/SvU9F2Ql3YUoXmMndkwAnEYEEs4y67iTXesWwG6/jZOuR8Dj1vdcp1oMv+YD50nKuIDnBHIFyGBRTIM9DM3CgOVxC/jC39CtZHlKttOB9b0dpq33sEcKk5fxj/hPsARFZ8qCDuvaxByzwU87B85VBknv6Bz22riPOaiV838CaAekpqGrS7twWCy1CijrDPljz0qEJnUNUggfWScaE8ZH5s9v07zspXsUmpJ5wiqMFXgOWx36jP0/dq3nsK9hFknIhP+lP2nOUnLYwWyPPvs38ZO7pyhtCuyUJTDoRPu0CF+yajx5o9Z7oDjpD9nT+kfsQxhhNKw+5yPbUt0ndyYjrMZ1hRUyc1ocB9J/BRGHJnWoKYsGOwEVD3m6EWUGNMbBWBPYlSKnM3poHZ3Jyz2cf9w5p2b5yTEraOYMwNMq0ZNIkUFsP8As6DlMWtt7TnRDKaJHpOarTxex8+ylmaZNe7t/EBv/vu2QJPyguaKOPHvRNK8VgtWZvJ4LZdyuHfbE8nGxl6c9uvKDQTgHJnevzW9WM2Ky2owvVYZP9+QHicSR8ulw/vLm9+LWX00y2N6bn528vdCwEhHjHh6RyUOcqhOp56e+RwWxInQhtTwnw/lD1IYTi+NbTHmTiqopzeZida7M/A2cetKAkUSdCRUiSj6JOgtJK8BkU6Fznk1sBbAQhe2463sPCo9WJBsVHMaBnMpGgzFJMeRtIKzwUW0gxLF2gNSdD1SeN+ViTbgsbSKxQOGM2R70ixPgjCaCo4pvyo1pT+UEEWqkDJTwPbqUrNeHhQpVZxSmulgXXyVSX18x6IK6vvAqJudIhJUPIhYkWeSy1ijmwUmoU3eiLGX842xpBJTzZlDWXLZ98mGHfewMAMG3No38eDwrsC6JruKl723x0HfekjGJ+wi+InvK/IVhF71+JZTCDXmiJqD4fRUye5zEGGEUgt6uVThCEwIs2Stil6DuLUqaISV6EQnsF5CzJly5O0urhSfs2c6qiD1Nt7KLVqy2gwlkHJ5vT3O0v7iNMXvnsNRePZSqUoSFS6c4MED0UPVj4figWH2CE6VKTJYNA9wpo8aFLc27JTaS6+eRd04Lv4HHsta2XZgBq00pGCCkYgocEqv8/3sl/eVwo87II1dNeQG1xk7XLAbLWrnsh+sdGrmXHuoX303ieQzYFsAJqAsK0P+P44OtCClACfVyLdkWcwS6cjYJaN67C3c0gG6S+10awCwTufIfBof8HSXLO3V4d8ZBNSX9wMEddorfWnsDQEMDqeXbtmCERMeU3n0AL/4/kWoJ0DF7OzWXdTGb3SvupI1alpBttnYc9F1n7jJ6Wzw1aae1gmewYZITr7ikydRV1iw6H4LSDU2QcQOIKjUc0IMpqdKhodJPrUA8ygj8CR6wSYG+20KoWdk9CkXr8+UHHXTFgbs72x9asxYv0SFHkmcQ3H5RC1WL9HHIzct02NFxwb2EcUZpn4BAXn+ttlpAx6eY1xSCCWfVcnsirTdYa0xcloD5xJQKUCoyIkcWxRj7y24yha3YbwORNPSs2ePyrripbzJrLrZIAEav3unhXd2+3h1VpA59/97Pee97O0ZfeQa5z78Ax3vXMvMESyB0d75OEVa2tJwJq/DwzjHuxnljMUv+ZxG7azlqwB7pnfP2YEbBPBOUHgw2vshdhkVDunr6Cc/eHALWPD67wPux5Qag6lPkUBjjnJy85LU+e7rElOkDCH3rM5/XNp57R65YDYU3CmnpWfiFAM5BOQ4R7rP9VRlv0Qp3xgDa8HtD68jO50bZjsLH4XQRNAobe0qepZzhrgd9g2QTW/1znVdp0zq6lLtp572SGuU8pkA1R8MgI2zlbbNbnvWB+8JjtLu6qt1p/Ls+zsZ1zY/9heVSi5f89k6cICnTwiPo/+hwyXcw2dDnzO3tuCGN3LLfkwI+he5n2MR8A0EhZk5sjwPqWlR7PCnrsJZCPshpASPsSVgqtTmzU/e8QYKdKTYGaOL/PLM3LtrEfW/ZIK8R3Sd7Ptdg6mzPakvknW0ewYv4s/dhJqrF9wbadiVk9wlHHKmJ/KuQpMtRSHZzZI1B4YMBlEapMPn3VCeXwX4H7WzkrQ9IW6r0j0dNwBVMz4UdMPmMt3S4vVfhmQsT5sbt/ekA18C3Z3rt3jBnsBtS+XlHwxH/n99Frmfnic7lS9glfH64vNfkNA2BrC27e/Xn768c+X9+/ZFDSYxJGDAkUVYXnBaSy/TB8OWopVh9YYDHIDGEpqAUXN3r2/ufz8y/PLn//y56Jnozkpv1pBhGbpQj3d4cfCLpJR9cQirdeATOXSCNjsyXXeGGQMMFG7m1sueTckSGELPRX/MCDk/UXMrk3OVe50UWlIekBXnAY6rM1Qa1Sr1MRr9pRjI4j0ZFNJQbHH32RsWWSlw7JAihq4QdhwHJyh89zUkIE2ZDOsiFjjiaNTyl9bJ3j/OuRmjEA0oNqIKIFy1JjQ6uKbGBkRRu7Zmh770sU4rJA9Y5qN2fk7UyZ6+JSWdLTJQCRodDoXsEhRqQR1pI9Uek7TpuIjqBJ0tzUYZla76a9BOdcV4TscrXwvaoKl7tUhLoqaBt4psCdAaKaFzSw1gtfaBxB1sYeXn3/5OU6CAVjGOX2aipBx7WMMY8SuVIQY0fWCDC3rRFE4spGrcePe2i/yQwyffSDjDFGzCdV3DoFZSBX+gsQvmDOrm7UU2klpQR4Uyf6vSTXXC236yC5WyMiArShfjXGC/WXY2ZM4YQIaAXUud1LDymdFqkV4r2BAM7I5SBfMsJ5amL2mp2ECINTUwLHZuyp0Ms68VgnrIv/S0kKlmDMrrYrrsk6Zv+MQWM1nDuMF7WapEhRt3g1U4oxNYU4Qy4L4w2mesA+2NGDFrosDLzMg94YQwaTLBQ+kuyo6cz64tQs6cLFjOlnU465fWJD9UGiLxNurjvHi9/nuBVs6uNk3y9BI6aW4PxTSBZUEXfYuy+fmMDD+7H3G3rUn2KCTwr1bh1gbsL52czzNmp2FbBgrgbvUj2xv83xhM5CJOdE6Uej7/ocfLj//9NNR96uTKu2PdcpzRFF0QRafSdZ2bSP4W2rnOTvlXB2Mj5NgCY4BcwgYmjNhzhPrGUooZwxOePYOmduJTKnY6Lo4BxwBaZYRkIrM/YjKR1lywWDtGAEZffTaRiSB3IJOn9W9y3W1V2cA43zvrQ8vKGX/0HOm0YBdkEnKebJJzM2dO/lcsgqwaCZSpINF4ChbRyGiPNtq4nXouK7CPjqk3FvsXnQH2u9LNgC9Bs0CPZPuNpp76ugGBCSIHzMEJoQOMmue9QIb5Mcff6wzuv562DTq4DIO1Jm9fn3YS+hxKmoy9q692K1TFkk7ZlaS9+koHuqNczh5b86pT59SJyjI5n7hdcaQZ9bhhkHF+wCFM+9rL4WtRQwNm04JiPehvsG1hrDBDq8ni7TsL+ufsVNAQ99IRzt+4IK0s5+GGEgc3T0T/kXmc+UJ3D9+iEGiY2BQUQrr+to9mnI4iq1mXtJPs31/uQfWNv4Qc8aZL/uGa/CaLaXiR6V3ZMFtAgBF+Zwz77HlT29bAnK/rCvsKeMBY4FxPtPtrXMP6IEuxDtq+JshNMAWsKpAkS2SKt4nyM19cW17LQbQWducnMsrexB4tDQrgfl8mVIUyzo4QIS1iuAMZ36sGcyapXZ4fj/r/ReEWKYhEfrwKZtmf0aBa1k83D+lHdY6hn3y4EGYVaUakwHrGc/Y6HPoZ7vuExzNn9DnUewu4FlAXM7Znl8Gjtt8E6ScjvinlidY/tNaw9sLNoK5SwZ1tOUms6Z8PeAifY0fPYrIGyDN4QOuppaxtw0E4xWQ6iGgSUHAtPDDtxyDSvXtvDYRKJ4pQnDSr2mBs3IBbWUpqB9z3/GB1rv3OCtInvy7lNEjQ3gNCH/+6S/pQ2hAeOdy//LwHnx9pIDvt33ERF34eFQgRx05B4RkyAhAWHzh0d/eXl6++vXytx9/GpJh8+RmAAwIi5g3rcrnMWAqVp4zgwYNRZZLK0uguqyIi0xDFLQgWaweRjr59tz7LCB8++4IDs4Iv5us91hE04wG1ySQKJJVn1UjFif2i6Jz3lKZ/dLyipaoYAUvvIsk2bjJ8vLMyvbyodL6yhFXpMXi1RbbNo1NsEgAESru6hvjLGUTXDccQUGQ1gmV6LBBFS6iUaPPvdb4cOgWSTRTYJWfwaHqpKVfLit62lBBIacOaXsJD0wOKFEwHVU3eepHch9FgdzIrQN4dDQvTt8ga0R6Ch+HJyBDM3Iby7WRMDAVqXFD8iyqPQX5Hl2ag4VgqkEkaFnlujX8HhQZ3ynNiRTzO9Z45+NTaJhmzdJwdnVbvH5Gj2rEVSIrFHsOCHW+Ce7aQL5B0UGBm3FjXfBh1gXrWmQvZnJGz+DUliU5iEZFSR9GkNzQpJrJMlvifKelydB1M5sBV0YRFVmt0FKDzjqizRLEaaTlAYc4geZoKumLmX5+BWGimnfKsmAPrCtxTpkL+fjJBu9HcIQxxoFU7ChUd+trv2g54LpIjcyCO+wh4xGaz2rsHIfzd0nV7R5ubWCCU9sUmKmaHHjoZdbOrYYrol4IKa3hPWtbOmjqMaOYuvpC6xdG2RRsyT5e70AOl9ZL9mDgXnSIgq4LkoxCqiNhpofxFpXl8zqofNbrHAI5CrHY/iaU6WuGvOBPs8G2HgnNZpRIx0PnVFGZs/OQex7jA8fmd7/73dFE2rXNe9gTZ7SbezfYyX2M6pqzZggyI8R3ir5znqSVzdbXtUb95tpOhUzuUHacSMY9IMUCsyPrOuVFnMnQwx5XeIprp/Z4jaQPRdGJ3mBTci7tfq2xMcD3WQyWZH18Nt8JFtpvzPOt7INSL60T1bk+2DSzxzpL2gwcPd7LvBvQ/lsBoZnlgANjBp0DUwG8shtO4kgDMGJ7Zt+1pWZVAxBR27msvMqpZuBD+x8zI/Xaa/Eko6BgQx1EgWrXuYF15gSWxajvHdsyiniPWQYdPfcMY/xZQLi2SjjLAaK2FhmL1IYzP6HbVpVBto6UTz6j095gsQBcneBS1bCbR2ZoYCXXoawm2WXFwjYO2EBBFwJA1l0ydGvnFFvxnwSEAkquqVAdb2+rME7gssxjxmsqkczFORNdH+CqettMVM+tZBZTetTzPDR3GVPLqFtugj0xm65c/zlYEDDP3M5o51pjh5z3y2HrwxhB3bc17oq3AfRxbwDHrgF9yojlLINmEM+aDG0ylMDPW9wcIPZq0QWkQnN8soz6yq9UzRUQBsRgnLif7ouDA3acgYx1E4CI+73PPQDoR/Br9kDfT9ppaJybO89Yzs4APwBrgACjfrrOE+TPVl21Dq7t0soGuvuvAkJ8WRlIyeZOEZT5ggJ7ZElXa3pkU+0lm9ZBDa6d44gyzq+lFR5gku2Ccv7ZcxPAm56q6yeJrTYjy3F5Dqj7nvopEdcx40cW8H39MYHjxEdrWVTzdWp7c/x3xTXjA55aI+UM+2ItaI8EOs6gZfzq30YZJSC8uXx4/fLy49/+5fL+/evLvbuk7duH8NHDJ+lFSPN3pq3OQTMcZPq0N+eAMApk8JGh8pE+puboHfLTLyqbO3GM0OLuENS0l2CbiFaQg0HlIDw20BqmRw672eY264ZeGURxGYEhcA6iAZNqRiwGrlv1vRrLLwPCBGpD5zQ0GhizjTUSrXsKhXVOTakgpQYwaYqJ8P4DZfgCJRR1YmxjLE+Oq5nTGg97B7VgXDWkFnCTOaqKFD9soCKj0DFKkYzzMQ47v1PCmvE/Dt0T2q5F5Lgtkv/wyNroICp+oQopQ0qdiEaeQyh9khbAhFqSQuGbOFFKPevAifIoZZzCefsXHbLZp4BwLRd6MDVDytpkrJEEDud9Ti7PgHNoQa+tUSrMwRj08NfwBYEyyDnmept4nPlKKLftiNTMZm1L2+J6CWTIflMj8a5Nqlk7PHvXYrOPIGcGi8wfKFwaoK5mtL1AG8Cm2D49C6dAuexlDOejUh1Kk/r1oHfWKSxF0ef8zKlZPZ9IvPURFoInw5ngszVVQVIf1YkSZCiaVuRWI5cA7+Gj1uQtQ8f7pXHrYCVID93iYTPrC/gjkmAN1eoKSzFpoJzvGU1FI6/TmgPuQ8eBueTASjA6h4LvS2YoKnwfQglMLfNXT2IfciDS43E0yiC5q/U611Qkw7JMG4476zvg0aTyFXbJelxGxFoCr20vNlHdrIsTJUbD1wOzbA0pcTX4Balaq/2udSyjMeZ3owJJ68zYUKM7aow2gPurOEDtYA4t6z1HoeS/uQ++376e3I/BjsqOBkG8X1lwxl4RCR116dx8F5mzBMoLTpqJolfdg8yH+5nx41pkQZhD1TpT2zMAkOwDwho//PDDZxkMs0zScmI/1kZClVH3BveILSU4K1PmtrUiKInOWZe+ao0fr8e5nhNBtjGqnJ8+JXPA85pB4XlUs+SZeR0KOr/DXkUa/vb28rcffyxgsjo0zj0doQI/J/R6IiMJPoaYnyla54BeMCcA3OraD6dpmaYzTRqHhv0C6BDKfGqpBXkLlibY2ViV5bEsUsCdy1QVJ+G/2pcApUPF7b9Zm1Ow1b1gixW+m/sKY2XBAXNkUGzmWqCmqrulyZ7rqhKoTKiF77e2J2DG7lv0XVpxaJFz6ARWKmyzusgHzVhln0zdOQ76+pMZpAWUhj4PpXi9WCvUU32AAH2clSd6tOtfh4/3sa5gxAQgHzuK92EnBYBi15cdcs7Ncj579t0hepZAkrIDbNXqUGNvsAEbQ23RGQBMrd8COgF07UeyWaO5W+NKZlOnufVjgNTNbptlq39VjYBkf+dga7OYB8b9UPXe/Z6zyQX1GgyYLLDEwKyM57hKkWY7uf+AFASoR0LkpIIPC4kG8Y8QcqN11JuWrFxatsH9W7N+DSQ+lt469oVgyVkFPON2Uo53zq9+KSDNte1EymkGykX9fmqjzAPq/YwTWTv9qwDACgoKDE7YSiroFUso2JiM5uxWsujXQ/7o46iwoMFozpBRTQFv3XesS5gm3b9tTRVq89h5PHt6fk9gjrEL+4t1uMxxS3rw+erXZP2dGBA8e1qZjDkiSIKv5phzTcYG24pAlfWA5x6gAo7MAb4Bz2gw7D4NSPIRQcb2nIzNobXJxBX5Pnw81nD9twIC2JW20ECEp9olSbxsbTCOxhwB6qbibFueOVlfiC72HNDGtL9qdV5+Q4awojKvX/58+ef//cfLp083l6+f4kjAMX9wuXfnweXuJ5QzV5Mz7jhXzybbojgHhM1QXSmPNJON3DbUG1oOrK8YF20avEFMELrwod9HkQxko7VOID5Xvr9F2zYI771M7l3hkmXxNHz8TSCaDZ6sVnDJ/PeXAaG1cSJ9GF6dNlUkD+fJmkQGPYdwC21DNw1i1wOT9x+O5Jm+uOCPw527OR9GGlUWCT8NxoseVnykUX+MIzK2Q3hYeEFIrOc7RHOabRE5tC4qB9cybQd9b81SOeAaOHH/pe1GgORUS6g6mZssjtz46XGUT5L1Gcs1UY/DPBprwIMTWntkuU71axnznjCrGezayeIvdDyxg45376Ec94z9UD6RWRVxG0xfgyupQwngouzYoLIiLqVdAky8SiNUON3t/WUNynkeUgc6hI3A0AyVjiif5btxAlQYM5Aqolp59+uanJjCFGU9sNhHGNbzmkndyUQLzvUI7a9YRLvZvgoN8AzMLXRv0MEctG/f5SAhc4YxlDobZ3c03WvNZJ14DvxmK3qQMy9kqwqIEMRcgR/n77yfnE/rQpPZPmqzcAxv05IDw+uY89xnZDTjkLrcUqt+/vmn7Iff/+73oxM2M4AD0iCmiDy0rwSbyXqwVlsfo6PjejaITaA6irso8Ivnz0vTnrquWSYpOmVZNGAMcro1yvfiCEdcYwFr7NMoPdZE8HmcPrPovCetK+aMOW7JOt3r9bFH0uKob4XGxv1EMW+U2zi4G+cv7WkC+KjGfZV7bO1vVVuzludghAaMI31qCp0xHDLcNdbsN9djbA0uajc+HLRnrh9AaWCW1B1BLzIMjN/f/va3BJvsVQJ6/hhEROBoWbZQiKk5BTQa+HYcqMtOSdU3IPG7RIwNlBgrrpdWCdbp6eAyv2tdUbtxv1TQOe5mv7L+oNW+eXP5/rvv4iDlnNp1ExyNvnbOMERIZGqjnBs6iZVrr403QEs9+np35toqg6/+hXnL5yaolr26gDPOOgJtr15lfQXYmQLltVaygVqyZ6P6JVuweVX0xoDZOk7PQ9Ze1vEoh3zWelmDXx1KA83D5zidF+6RKKvO3hNY833u2YzDsnjJ8BrAnNRHGUvPbr7/s4zRmDwF/xp41eGlQXX1Bw62wM4JnrPZ74puJFM39lTOIc72BbzarNQfpg1Ga9/OojIGlPgErCPPJ858A0Dqx/p8nZuANo9bu4w9dh/IqmB88LV4lgQNyy4mQGftQrlU9GmAjLaLMVAp2KxmgoU9947FnkuzdzjefIa15PrCJwvTCzBxzKNDlXH0dDPyRwusiXSkR+oCaAM+A54vsySMkWvYGjfWdkAf6rvXHN0ehty/+zsZrduPl+fPX+TvgNwDGLIHV6ZyzmZ5puM3slcB6qwvjT372Hp7ExiMebKkY7wcQBlidgtkbPOS/bE9eYASazkRNtLEZFzDmYvU5SOy1YAOH6bA283l6dOvs+ZyTqdFVNsqpaRka/HoyTewIeyIk5hcvmuZTvek4FtKS8IYKksvVN7RrhMwxW6u9Gj6B4IuskUEmvQP9QntxR1m1URzFMoJS/GLQFFbcgYctEkLaQ4Wk6q5FWUrHTc+8bJu8fnJ3ofpQwD3KADm02++ubz45Xnsp+dhQKb1fQ2zbzER+yggyPrIBggaiGv5V0FZgPTHB421gd5VhV8hJgPC4zkHQPy2gPDjzeXV8x8vf/zD34OdXZ59y2ENLe3h5c4tTkIVRZNJAYE6apE6uXGQk2IncGsg0s09amH6er3PofJu2R4HtOhPqWLWQOCgEhAiz1xHsVMUOuOyJPKECVTTPiJqRw/bW2gfMHjwMDWrlQMr6fUFOZGNb8YlvVpGOShNtZmjK2IJ9Wf9RtbLqLTZ8p5VksPRLHpQSl8W21SvDO5EUcyW8HfoiKOb+BxBNZcBSdBEsfH6/HENshk4WEEWDnnoolQ4+FFm3aGlKhnXU7q/jlb56tnQq31r0MJGLf2Fn9DSFmg2ALs660oCc70Y4vVmqfR9g7gs4BXUx9laca4L180Y9GoOU6lwpWT0gK1ATamNBRMS/CL8EvpiWwWYPdPYcr8YZO5Fmd4om4X6sHqEBRJZM6jFQjsloJvykzV76YsUBHSsWzsAACAASURBVLXP5DMrBpOi5wnRvHrFIdtAiM1cGe9y280a83ca9q6mJEEilMBTXUtpCDRdbm2F9wWFIzWIqXfrCNZwsicUt6kD66FqHWvrMFUIK8pvXRDjCUUJpwphBOmtcVJwfkZpVkiHg4bfk+k0c8h6M2gSnFHCmqwGz6DTkpY2UIiWgcx6m6POvw1c+fvZt89ywEoTDUJ3KiQXEZYqxzwyfs++e1Zqz22DstRSrr6F7zBTwzi291UPbdeS83HODhi0NVuHwnBbrsQpmWiHNCbew33y7KEKLUjgvWa2whKwF9Wc0jSjXyDmeFWev4CTam0KdPC9rnsplgY3PIMqbdZHnbOOIv06HBExWRP3qFXO3nnQ86yinjrEOrq2bClKr5pw65BS17KayTicPN96Q2buoTnTsBrFyNl1QSMcx2++aUNkavASaLxDEK0Nrg1uvW/G18bIZ6qmiCzGg/WXoFw13FPtaEGKKlaG6j6hKpxbnd1kjfZM0hv93BXIWoZ5826LCeZDSncAOh2YMQAUKbD0IWcLQUPEsWqD/dzLly9yTrIWcOYZw1A/p1rotaXLdm8t6x/Ar1RVkWrOmtQlzs4yfq7/nIujNxoQ5qxW6XttjGJT0lbg189YAvYq4xkIjHkGvjd2YZQzQa6M/TIOsZ3Lnh+U05NSK58x6DMjHuAjpRFlZGizY8MDny98OfpNVtXawNAgMM73AoICmoB6VQm0PMLMmQEj13nx8kXOHh286iLcz3kG8BZbNpuRjIFiKLORjM05OGHsk3VZDzWek/lmrAOy8DpMjgf0I1TToXXXCbyXPea7rOHCTjaT1gwWa+hM1ZMqanAnpVjQx7HKOX1qEWOAlsBpNHuuy9oJgLg2RIyBTrdBto6ywYPUzGQ3128uvooteJaROkCHU6lLs9X3c56ZkVMgLf7DfJcCmi1fklrquq8C5ai0p96k2izuN9msgd+s5bRFw7akf3YzxfG70MeQjXEomxLotU9r1vBYJc69Z8Oxxu5Du60oWn2b9j4tE6vn9EEfTvyw9lhhBIyBtf54rMeMa/H1Um/vNHMnWMX38AwBrKbMqd8pY87Pmt01YK1fyDouIF0FVQLER/Hf4v8ulogfuuRJOhN8eH8ExfqUnmn1TlsbavaX7zwDA77nELxBpX/Zs8z3bLIBh8BQzvy1QGns8LmQI2Mga4LX1DFgvqlZxe9Klu+kj8I13aNnCm38hSic1/5xPub6A+fYH3kmWU6ncqzj3k6UYOshe5T9R20nhNloO3Hn4+Xm+U+Xv/8f/8/l48c3l2+/fXL56sn9y8P7j9N24vZDs3OpI7IB+1TvpBYFMf5UxKK0sk5GDBzo37u3KbpUZZTXucdsnKW6QytZI2UEX549+7aBRZplV4jKICmPR+bx/Yf0IQLdgFoj+mpGj0nmQAz6M8pka7Uonm/PHdPGBhS8RkDhAc3CFKkpGt4i3GbOWiPAYPO5ZNiY7KGPLrQcoOOTZuLWYP7sYEp7ybiNuqKD1NdqnFkUaWtx06DAgl0OJjaFNW6MFUgQ1+I7W1NDZqLGUzSKTZlsVAL+0l/td9QGmtIbumg0RB4oMXxzCkpbw9mrIqOHuXLnWdw72Dl8QhU4qaOmjQKZqwlHQL20diMB054xqGBQrFJrOPAM+Co0s/5SUqd07hSrmMQxzwZyGwd+6XrbVbDeE0BOOS3jsJ6HjANGvg54i9LjhCXb0qxoaUV3ZxTeZDygQpLBKHX07QrZOVweTgChqCmv0eQ7FMgEGv3DdTnQcW4x9qEDpw6xYED2yepZU+e5zLtOsEFVgpjUNDWAZI+pphvEcoGkzp30aIP47r1mPwnw7AfF2HM40WeJ+4Wbj7PDuAXNfPgo9Vx8L8IMUDlxasj26BTjyGBIeTYl0JPpxK6QzaXujbEfpdKDUkeNv7ku341NSLPq9C6rIdXeRAxglD4dGJ01a9qClJ7qOXJYMY/ffBPaY6hso2knEzGFUq/Hs5CVEShiTELlxalYnQp7h2dpsFWKn9meBGxD6pvFr2BGDmP7zE09Mvs9tJr2FE2QN2ef3xMsXSn4zU4q7W3GJ1mHU7ucCIfduZOxzGF3717GlGvxfdghXuP6sUMIyExUwYBRCpL9+hgDnEBry0LJmvgKdiIZ1qlyHpmIrf2MX9QCX5eak7qqgm86oIJLXDdNzjcGBI6hay+IZo55FoNA3sf1paoewjmzRawX7df5Ggb+jluc+dDhi8JzFlRhu2cemUCDMa7Jfencpnn7HACzp6GeDVU/HJejNAKbX1vLfubvXyZmkXY963mV4G7ZJumsrDcRfkGetv3pdfhM1uTQZcGb2I45sQbozInZGQFjWy/xOYQO2DN8t4yJmZ6qlY82yVgyNgGvljE2Ox2bOtU/vrfjUpVinaFzqxeB4NiwZSz5nu61ioZY3qEt8JmzB+nd+/JF7G1A1wjRPbm8/PXXiGUZcByqoWsVob+QdWB96adPsXehaEfp8UmyMdxLgqLXr6ZqDWjI2dGaU89WQZqUJ6z8IFndOY4J1kffls6X6756le8wuHScWu95bfklC0kKOSBjwDAV1nduHkDViYmlaBRjyH0yL/oJrhP+1h7o55gBDRU0Qc+o07TBwKa9awbUvcHvPAOV9z9UNQHEp9TOfOkHkhmNb5Aa0veXV7++yrzF9q0/teAO88rn2CeWlvA5bDUMBK4VVVgDjyePP6v718ZyPe7VsRDsBSSV8s7aC/1xwVUC0YDbzfYEqLpfGuSZ/qnuBOehmWbmVEEs55ozOcFA2mW1v+RBwScrGeZA93/oxgPBmpAoqyFCQ/NVbVSv/WFcyMBzTe6VfZGkRJ69isH6B/EtB3DwudSSL/Bm7vk395N7gpp7BpQWtAm6uWaw//Vz+9kj8NvZFzBjCr/6v/V0+hMQPG1gWFMNdn3WrLP7Dy5/+ctfIhbI+P7ww+8u//d/+29lc53KulSBV/uEbRIAdn8M0g8QaHbTLCrvs0woSZDoneBXVUvEsggBztTZLubI+T8ASeCVAF9whM+wnlXfjm/xn4vKEBDeXj6++uXyP//h/728ffvygiryV189vDx++CQqo7SfaFBQEx5+62rmSI8+TJPFKlIWWahqItnE1BcREN70UCRD2EwG0epmZzWBBkIJ4p48yWEeZHm0rHqvRySbe0oWKfzjIpup2dnAGjx63Sy00QsQSymaXWEWJyjZnjnSXWTltuuI8v0GRBoqDgp+SL9b6CwtwMP9bCDiuKzBvYXnXrOGCgpoFdmOw/PUl6nDkFnYfJzHpJnB/P+CoPNGEIHluZsBaXNgAw6d7NKSSjFoP7NKaot0W7yewDgZy9YP8LriL60LaCDs62k7gRDLo0dHxuqKzkxSd735eHaCRrOIZ+cwrRNQmVxPK3nWWZ876KLQNWKwgWnmWqpJehNdWz0wBgyrPbccN763NLMi91EGG9IbgxC64rVxrp8z++A8EnTZI7H3yfWKcvLTuqtln0M/oTdQQRXr8hi7oj5Xo1PEqnRZay8OYOT9h/YeOjUWr1rqtbcY41EEEOCnNVrW6RbguCLq53n3PvIst1J0K5DE3uVemgVs7WMD1jtHk1vl21lrZk5BbuOcLhDnYgAYzUhsyS/7mToDUPnRkZKFG8WF7/3l+S/tT+phtZ58XDvUlNTKlYJhfUgC4YElCeq476MnWYNB7AbXzOE0JFwRC9dWKFNrCC/qbCDXeh/QztbpBQGeo+qeLZgAyFSRDxxaM1MemMc1lrHnWqLu1la6zvg9NTsqRMYpW/a51PiTuq77fGACz9HAvjU8z777LvPL93EPoZ0OLWbOU6s1BzDAnOqlU75MEHeinUqLNLggo96eZwV74sCvVrz9E6viaH2iAVNETDbugjihOU9xFIAl9LBRY7F/1CvitEcEaBmwMFnWfsg9fDjSa58jO0J7wjNmfEZ5FMHVqc98TJjGjJVzVdGk/pzBNksNaqdLrXWcDXa01zrhAn98r85ebP5qWbl+Agl6202N0GDgrG7r+old9UydzQl1aXuu+7L1S46992aQyVxhf9gzZ2VKgx2eSSfNtWBw0bO/egGe49y3GQltZwHw+SfLrhu8H/tl6qvYFOsJfe2M+ns/2LcwhsJeGnB8v+eyfU1VGY3KIpmUUfGQrY9NZ989pRb8fgJ1g1jseMBdA8L1HuV9Pb6vZ7jnqEGqAZXActphLVjyTJcaq4/SxeXJdJXU8pwwiAlA9gQ6H7ZitdUn1hVjmmBtLQcMQA7q6GT523qsAS8/rDkZHILgofzz2pganD1n9c+e8e0Hy3P43O1fV52CI+DkjBhwrc0xEAngsJqssD1W7sLvHDfGknM9vxvLLfoIAxNSr73MDGvYz9mW5NiXj9pTk3FkD5mYUIhF5emUU9A2Yf7tl1mn+KNhUVybpAt4Hor3Oad6zgToo1To1A4kyRTmkzpc+tit73MYHQ/bK1FgL4Hw9s25DCPnUfzpBuwK4PBrFGnDYrp/LxlXqMpZRyvT4Nm14QKY8aUjZtflCBASW5S98+jo8ZogFx0Ge21HE6M9d6Pi+wraces33V/xBcdK7PlW9XT+nbFIiVqZFP7R77W+MXoJD6tf8oc//OHyz//8z1m7f/d3f3f57//9v+dzjpX2WgDS8hz9vdjJnfH8LUOw/+78EifAqHLNWQvKd2aNrQ1fEmUTIUrNtICc58Z1a3cN7A+sBVksyYj/1oDw05sXlz/90x8ur1+BVr69PHl8//Lk0VeXB/ceXe5TSxhqQ9Wc2o6hzteTr56WokDqebVYcTBT01aq493wzG8uv/766vJ6tLWjmJoFtRq3UMbWoJQNJAKPQ5nNcRg0n54Ar7VA1CVyXzQWlpvuYVH0ZZTHNaKvASzNLFmPU62OTpmO8XUBDVFbzVoDoKpIcXMRrtAwb9HncFzPMhxgnF++L0FGxHBKW/NASUYk0v1VMor64IpMc4DOeTwOqAf32xg2DV3rQHkQsvCKLPJ9pafkuaPk2jo4s4Yp2g2yX8SSuapITVsvRFBmfdEyXuvZxL1yj20oi/N3orVEEn5GfaIAub81xJU+wfgwtcl+7FxnTTRTVoVJM1RBkCMc0HonNnKzKKXH9hAqcCCYEMd/DszZEcAwhW5M5lv539TMYIhKPU3vqfX1YSyYLzZ8UL/1+DujZiJjoaaEXtamxa7FZIzevjtUYH3dzE0O99R/8r3NMrJOoYElQIQCnAxrVUExKGTTMGTsURxc5istGUYZAgkE4Y6zvhYaZCDhtsdZnKAC12PMdRI8hLkHhX2iwgVCvR6LjLOCTdxfnbcKNxGM2UajwU17NsXp2foDKOAgzuF9twFNQCTW2jLq17/bnLdCOwU0oLN5sOcQQFjo0eMEWWShdCJ4ftZI13uDLI0195NgZPvyyJwOhBEIOQ5M6d8Tw8BQp35xqOf5wNH5ySGxTI9UUQKRc4br7FgzfudefoyxmSWeN9TcUK3acsODjTnmNUVGHJtk8B4/PgR0zoGH9g6nXvuVZ5i4DE5LeizBSqCv67K52Wujk+qQexDlmtZOj7IVUZsVxUunZlx4L06LFC3nSFvp6yDWQb7Zo7OjyfwsuI5EuJSeBZ+1XVVzlVbKIo0zvXpFxk7QkffxvUe9JVmX1XbwbNn7yN0P9Xbt6JTZ5sFs2jmI8d/WiZtZDCI/Rzuo99GzdfZ62QbaHTDe3E/3VwVUMt9TLhWQiwjO+v7FIVjwj513nO07aGAdxs6yu479eT6zPncGZf2MZlUAuKwS7oW1JkOC58E+YXe5to40z5DAlCbP6ylaKlltuII915NeFb4FfZtn59t9JoPGet3PzvKVKLi2tcmfrdllJ7TZXvcImKZo2bYgVZt2L1mXzWdx8lQ0lKHA/knz6WXa4xgOTOTM0Val59qE+6T2M5fcA+uefaVsvU5pbd+DOH9S9s+BuQDA2Vnk3zk/31atOPfDXnxC5qg9IwHyHQvGi/tgrZ5LAXwO9lCAC8CU9f4MwH6iDyuoxWdSq71sUs7qscYCqm+98sxh34Tx0+xZbP9sLf8OOLD2XCltmXBPhF4WdGWcTiA8c+dcBHybsqe+E2eSrCeVxKM0Hp+DWuTWjqd2c4F/9tEofxkLexZPzIw9ew5IDejP5VPW+BkxFYwv+4dx0K/wuRvoXP1SARprANktsHVYR+eSEcXX2m6qNF4Bd8f38GFWJ1rdigWFCEWipr3ghLWGDdcXKqtmQj5fKL7mrJ92BBlbyx2w02E7zc8M6DJ13zAdJiLG2Bps8+z/P2vv1mvbml7ljXVea5/3ripcvsAmpoyxBCiJQQoXkFxiR3AXJURJ/hn5DeCIyDHESHGQbUQkG2NiG1zlKhcmtmvXPq/zIXpaa08ffW0bqMiZpV1rrTnHHKP3r3/fe2hve9urMB9VXPYB92zspbaG8xTdN7IZjM8DFq69xfEyv/lbv3n59u9+O+v29a9//fJX/spfeU2U6eznu78AzluVb6X1ZVgF3Yer/gaE65g91pk1Jrbj3wIoxDtpjVvPcliMimpuVE9YQOuhTgw3MFhgH/fLM7eiaWHuB0sIXzy5PHv02eV7f/T7l8ePPru8fPn4cuMVfPg7lzfuv3m5e5sH/YMnhDxwgrbOB+ywZAbUs+AJCjOzbOpaR0IIHY6EsEkhi1DqyDV4a6D/+heGk2SQsijv/7WvfS2qcr5SxFQERiSngXEXzJlrSZroDVkV0wNbSfzSQ1P7zMyVqi5ZLeDhKteL4bBy1WS3c0fclGcDG778hoN76LlPrvOcqCZgXbDOnyQGed+gZQ1gwk3fzBPXsT2RTUBruEl+iiCI0JqQxkjff5D7a4LSikg7LHpNLqyla8drGMRrEBOIrmeyyXxFd6Q0inZhTaW42MsVR73RHRx8jVeNUXsfq0xb5DGc9nC3b40i28/LTLOpVEkTdO2LHpba6VwmgzL7HUshbjIN7URKigh7kaKijIz1SHK8ZwQtOQHCKj0mtHwfVEy6FskL98p1KYKQhOrNty4ffOWDVWZfXj795NPR6NrU7D5mTQAiWmWqlLe9ZVIv09crVWHS9xhr0TTXhD3is1CkRjT1XBnk2V4H0/c8dj2LePG5GPaz+irXy73bwyqdxd8tmlnHxprld9cXGtEXenYyzobq+eiiX04IF9C4B3kvg6ImyAirQDV8I0hkk8D2cYikhxYU8OPUrzok6lyFyJotYTrvaXtpNNIZXPvGGwdCbrBPEGGQafBN0OzvZ24c/YajiVq9yRlUYGpiRQE7CKBUaNxwe9e29rj2wkTFQJnXHImuM73WL+K1WpHjtSpl5u97T/cMrz8SpgzgLrAldVLhoqPBnt7HBRVZL0GbiWhZhVB0x8/jM0gy8mytsK5fyZ52fIc0He9RRx0mwEZpGMyfWwdIeqV/6m0MpKUpWT3w51YjKhrVym7Ggoy5coid3LiR5Dp0pdlF/rR3VVQ9KP7YIj431FTtw3Q0CmtC8sR7xj5OUTTnZOCAaqDuk6h0jkIqY6b2+OUxciX7f316CaLG/uB+HLEhS+EISBeYCoDy+aEtAlxsr7gXFRQK/eoE1qY3DVsxdsxhk0+ovmvu58b2n3qtuU++Srdb5RebsoAyTI/15R37+G6BN2xoxFjSi45vakxysE7Wj3Xtia9ttXcqFWF6Ah+Vju6+4bw7iobA9/zsWSOpzNyvlO9UlwaGyoDBR1bApyrunnHFJNw/+vvYitHoWt1Za8gqxqnODRzjtVZ0rHAjCJhknx7Tx4+PFhv3ec9WNQaSVK2KIVPsCJpPAihN8NpSFDDtObS/CuPZk8qz9ZmaEEmb5T0jUrQ+vQBIq87zM/vTAvQM+Mk6LSF0HBbnptWy2hFjFK4JH01cxBef5TgF3v+qIN6+Z76H3+VPq1oyiMKuYcQMoCzshiVVJnSOw2h8yX5Zj9iercWMtA3Mh59BjnNC2Hi1okys7dmnBXhYv2KZUAN3TiyMFgtaicrzfvRosWu1OYwX80xHybTPz141kxgr1Me1Lsnh3wGLJqwS0IHxZxu47j5n3aVxs4bG4OkXPka+NY4tIFAl8cZiBS2kU+ZeHQMzEUJjcV7HZ1rBju4FydWdu3mW0t55DcJL9p16X/lz8UFYDWOXxA7fuZNchP7I7ovruL3MU58uCvbmnCR7T7wXPuse1OZpWvizjHlCnFERoSSEFWYCXHLPGcdYKf3BEsLnjy+Pv/gkCeHzp6CJOIAnlxuvbh5VwlaHLhk90Sy7rdgJbNcsW5SmRpBgOzLyL18kIQyan0bnp5eno5zYxJvFGK8fw9BgV1rhSaBh9E0dgpRRDBV0TRadhFDRCl9nEMS/a2TaxyYN8hrQXrN2Dy4bJ6jXqRlYFDPNujN0NYalG3D/Gi9Rv6M/beh0+kMWMGRTbrAqoxKkyFyDjfV4bRNch1QXLYt4j8pgOeilJrYS04QlaoOpZFBlasWXz4kRGd+bv2PYMihTYRiqYqPNZBOPGmOCSuLLPafXZL2DotxxhlFl6pB60XR+ntEjSRqhg92P4zMAPF8T6w6lD5Eh6bXX4e1XOV1nMzXAu87U8WBaNSlyM478/QpQYEjSH5QD1f8MInn2MTL3HxyqlZl7tAG46VV8hSx9KUX8nWv+YwnhUcJHrr00C41RHNSNG5fvf/TR5fPPP0sl9q233gxvnefIenDIMXoqbnKuek2iQI/zmVSRULhKv8LQ+fYmdA+5t/JslDXfOIhUX2dMi149a0IywRuTK+4dh6nDORKDCEk1uEl/xvooc9ZuVs4d8MKeJ95bkSIRzWPg/ZKbXAdS5MwyTG/V9eyyLtIFBVC4JoOmnFPEMW7ezPUGkHr8JIadHhHRM4dI8wwyyDoUm9q5Z6u6mzhU/RPApGujGlyqTjmf7Z1IYLI+P/uXTVa6v6tAzPvaQ8AZMrgRtS7QUeqIzv9sr7ZRC3ycZhRa8co+diTFwADvJfbgS+prJmUGDLnWIf9JBlCUO/V2BRle3wf3T7AkpYZ7sDeEz0xCOEepmI4JZBKdJYS8J6+zEudeldpKFYSEkEoldqX05z4PXsNzb18rLJUr5YrnzLqToLt3FC7xOhOQn1SlrUC65tpTX+d4HZ4l65CEXTR/g7PTC7L+0AA49CpZGVsw4b5zre3JMyhOsj31UJMYEf30iUxN0+DZoMmA3ADGJJ91sVrI72Mf+c85nDkDE49SZTfB3J07eQ3P68wkMBm1QuAec52rItkAPQj+xJVM2KyMeCasAFjxa1BXYR8DsHZOjIo++5pkd8mOfYisF5+Nbcs6hOlREPFYS5SPV5nQD3GhVmgOtol9WVELbE+7ffeCQLxnxDJyqe0L0p/yzNJ+UAdzVBWIYXLO14Mshd171u+e9995TTynAneKal1jpXL0BLST/JwSSu2nSpCKWYRauDPGvg1IkXiloFyC8SV4UsWTWI6WLDPLMwAQR5UzQK8jS14ARLT/mERatkzuJUBX45gkkqMh5rwwc/hFldfxEQILggjX+Ona6sS6ptfy3t1qBzx/djxj1sSz/1qFMNWvAr58nauj9jhyPfHT2JjtcTUopA7CXiEp43NiM+czUhE2Vs4euM4sZZauVFB+B9sV5tYq0+fETltev9e1SXx6p4wcfs455NkRQ8X/PZa1UW0KEwj88ZlWfhVSvAotHSr/8yPch+KDJq+xR/NBztFLrHTnbuy0bCtZM/FhEXPE7zfZ9nVWZjO/mTjlBAgmeXr4MEnRO2+/070V1llZa9pvEzjsuqCcVWEZV/rZ7KOIv1SI0LXxnAtexebdvJm+YtkfyWHuMj7rzfyZ78PiGhh3VJMdFzLQLUyOgVt8LmCaSfBRNd+oFRJMFcXNoSKS+Ghq2veqSRAABeFB8qd/L2U0BilLljmEjz/96PLt3/3Xl1cvn1zefIsN+fJy68bty80LKA4Z+tCuSYw3GRuKA6WMhCmoTulsPMQoir5gdk3nL3X0RClzBixp7B768NZbb/fCgz63YthekgVeC2IPI7eB8BHKmIQrJdrj4FFNmoM/NoUJTbfIKWilZ6cOJk5zCDh/x3l07lRlZeEYU4ZvQFV1zsXcl1urcDrI8ph9NGMftSCk/ofiW9WryteNBK4NvJpcxECt0pWNuNmPkRTOCAqup8kz68y/SSrtuyPhyZyWG9BDHqc8HeM2OqKbnHI7m5ZgmQTMBlv7zSpr3eTSKkWC5ilbRtBmzllks9dat2PFI9f8rFTVoudV/LLP0PWP0xhKnDli77+fZ8Lvca3PX1QIB0ei+hefGwM6umeQnolp8PyowPH7HF4qfvyHgeX7GPL0daTh//VBr9xzqn8zohWTKbU295IKZZVPs9fpeziNFch+gko50Z4mW+2LsPLKeSn9tYJGXnsDLA519ySvZ4+QxMLZdxwEypYffu97cQTl89NI3wpMYw/QzM1FiupggRconKWclbIUkYlUye7EETkixOQ1Z+v581QsS+O57olzpSgBh1SRBb2icKU1tK801OP10fAP9mpoFJ9+dswlQlGUa+J6Xzy3ithgn2txFEoEajC8m5dFsmBykSCciu7lVRwG65b7fvQohjzB7t27l3fefSfng8QugfLTOsyjurIqJM7NZDQ/S2WgVXyDVNbGAF9KTRr1VxlzjaxwKG5SahlBQsELgigSWM4v3+frCHDXF51AZJWSgBoTNshzH/U8joE1OYm+RPxq6LQAUivr1z4Lg/0GkR0iz/ekbx3VstFurSj5OuyTe76U0SW3S6BfU047rZnS9BErmGMzceG5vPNOxW2ca5q+twXZqi5zLT670GgnCGTPXxkGpULlOjYjij/dl9AxVbRUwMvkXQVhnokz8I49MLU41swhzMdnbYyH/aSCLa1EXdF794A2KAHNnqnv5TkLmHfnTuxjZtm9eFHV1c3e5LpIKgHjWLOvfPWrOQd8BsEUSfb5/npG2xd59MZb6gAAIABJREFUBji4z9BDR53HvnF9VoQza3ZjRvg9rsn5ZCoLs9bSyrBF9mdpq45K9jmjmR0JQLBYwOSPz8lZW9VcoZpzd32qWot7zmrkR8+e46BWaTW5jN/Bz63iZ48QPhuf4RlXcp4K1bUptFU3A3iBQFVOY9MmLNEK1p1j5EyFKlapHXBj5Y/f4331PQF9QvmlKn/v8tnnn8Xemxwl2TlXSXa+fd7s94xS+rxiZaX/34jdRe2dZ4wNda+hHZE+OJhfEwBSQIfPxOaYOGGn9R/Ygow6ePrkaHsIBTZgH7PaWkQIeLlnfwhpUVhIm0fvi7Uo/bnjy9wX+mBse/z/aTRLB4PfDgMnQoiwrSbUxz1i1/GJVVq3J5X93x7/2LHFLqHnR4G3CcORdMwfmJSkCgjLbPNsuU/WNM/wxfMAuQ5yJ64oC6b+GQ0Fx4ghnEiCIdPh7G9Za9bFuCEJoRX7xNgdZ6O/LphQsM9WjTOIoM3UZ4dtwf1PTNI1Emg6a0uwVrZy6FMaKzdeaEHiSpfmPYhZ+Ar4vJ9H2diEEBG+h71Hrg3Az4QwMfrzZ4nPuU7FJXkujacKzspc8MwRb2Us1uWS30niRlvEhJF8/yNXQQyNETxoHtyvKE+YJcTSt+9sjnQF9PrVgk3amyaQl0R5SWGStTFVWo38Ir/FmtHvn6o1fZZrNeM60hdJjrT31fcKZBCP1v8XgDMWjUr/f1BURkP7qgnhk88+unzn278TldE3HvDAmhAyh/DykoP/6nJj1Z4MnadxlM2U2TIovT3Jv4vq9HuWu1PFeFWp+iZu5aUr5a8AA78jqpxDsT66JIRB0+sI7KPCaPGfogzc0oF0neTuz71TLtytWy0px1AvcbwOKO9cO41ok6JSK1RPPVesyj9nDlz70bgHg+X23lWlMwlTKCCtMvB9+688BA1MSYbhdrd6F7R0SEcQ03D/4bi3xw+6oj0GrHkVDNdovqZU1o5kiWBBg3N85s2reAUJdUYbKP+7JPDGpZWqWb2D32x1y8AzDa9S1KDJpsdz/XbjwseprPLFwmTjQtXB0Kcvj3l2j3PAMercG72h3Lf9is+e01D84hjCnoQtvQr0PjbAYx0J3DAerLMJYRzn3Spakfxmfe1TzXOZk5HKtAore5xrijNKL18NJM8URwqqaG8fvxpa71TJ6iyqFMuBTyCa/VvnE4rHiZYsEJDZj+Pbi75jlHiOGCQCLZIYrut7H36v1fXbqAsWETJhZ53ZQzwv6JwifhlfwRDbCSmZpMSxbO+myi8tceq6Gi+u3TmNVgqDch+iOaXtsh/9DDn/GPig56f3bw8cvHqSNASKOiqCIIdvtBL0IsZdKpNVFJ2iAWqczoyqn8N1qIqXwEeRq/UAqPIYOkdGcnSmp45PJD6OdX1UgkZnsER6qcBPQB5UL6GzQylc7xx/F1G22itYoENnb+Mg+L6Dw3EWjhwwweTPs5CDiqei2AUspi66vjl7+Ax+rejYIydgZNWTf8fhLDhyPayA1E7XtnG9vH8CqVHgg2Tu76qx8V5Utvnie6qGiuYnqd9+SrVqFZdUAe/v/J4qnfoBr8W9mB4TVJlP6Ly0omNG7QS9QmkateroV8EhLxCNSuASvlQm1lfq9eu/lOlnPdt3RrtEqdnp9V0ydiQ5W78COJ336P3YC+n+qdjGkrGpAnJd2MwEX6uGGDznelfd5TrZP96HiqZWSs+Jimi/9p9rPSpSpyH0qZZvWHySYgXmBgxxHwIa9hDac6h4Vru/C/wJcKRatgryOQBKgLSKVRLC9dck6Bz9zcCz9z5VUuKIXVOud+OmzhVD75nvxS5nVihA7f2u4bNnhyrwAQDMJpjkn2l+WbOMSzLw6p/K5x/ncJRZ967gUsDHqdTGxg/olnIY0GaJCPuDRILYxqqo55Nr47pkR2QfMqrijTeOeCSv2dxnbF/EXzYSIL1fiplsFm7uf73vTdS3PzbGKjZu1dj4i8UWOdcRV1krzh7+2Ubwe1aeQj0/JRaujUlQKY+NxfBJAI6s01m5kiSAawhrY/sz4OeG2yd5R2H+fns2pf/iWwLarJLcdbsfv38G48ISWA+8zyy92cY8m8ubWbwbq2DSFVAK1cv1yPM7sbuXzkAWDDAhdI/yfRls+kIpo6xfVH8V9tl8wVSdpsDuubW33go+9xKb5YxqharSR1z1bUESPiAxFzEDvdazQbGN0jwn/KPegbYn9FNFExHG25xOVF/DwjkEsSZIs3U6xHXGdjO55Xka1xw+YLHEFfQssHDYtENdv+I56Qs99XUH1BgNN9c/3QmfgUBBk8deZxQ/x6ojDiaOy7xxbeZ8SGLdx48Sw7n3w6iYVkSq7dOuiG0jYUbHIRMcSqet/+oYvfRrb/xGGFsPLZK8+o9UCOMpmxA+/ezjy+//29+9PHtG2ZUHxE3fudy+eTcqo02c2ruUatCqc5nndvduHoCjJxrEViUvRurO7cuzUOweXh4+akKYykCahBWL6Yw4fgfk1x4Q1UtL1W1CSGWEwI2qSNXInmbT4+hZ+FQYGFS8YJeAkoHTSdQi8dw+IowCyqfJqse/5aAmMBmVMsHsNmBmvR1VkfYbsHO4VoxoOcw11mwaXh8UZ1QEHnozeCR9H0QABFnrTz7+JAaMzcpIAgL99Bzu4DkLj2eg0lLQjTjJ0pGorDho3IHpGmKpgqJ29izaZ3je1A7yBinJfWe93xqqXzW5InilqNF8LvWQ8R8YAtY19IZx5k1oWSspMyQyrXiwkTswl6AkiHbWs/1IVKIU2tFQZvRDVPeKxnCNVPs4xhpnyM2svWq10qoMNLBTdaylLhjkBGDINUk9tTp0M+9Nsl1Q4m5onT6rDz/8fqqvNch3Ykw6V3D9jlMLy1ozl3GOTfGPIkc9XzgdrjP76SQw43VGEOaoJFdggvtjH+nMDdg1xse8nfXn+vmiuAQ6TQZKHePnoGbZv1MU5i9cX2mxVcnkmlQK4/rTb5H5eHX0qQisj5Xf435AR3mW7Osonz19snXkWVC1bKW3+6+z1JTbLj2QqmAp0Kng3WijNvs8FaITTdD5S0lSY6ibFIf2CRV1A4ntJcy+nrCTjvJPEjtRudTkHrCBZ54ZeCe1yOy7VaZ4P9aU30kl40TbPQeeh8iIgdSCV6sgBtUmWpw/UesIF0zcI5SlzXfzvMYBRpSi435wJAHhqNpGiKky2CYtCYpevow9jb3ZDEOeCfcjRVg61xkUYG9F+ObUv/rlxJrfx26//8EHs3elk/NZGYlxqkgm6F08jcOWomllkGQtyPdYHalwjPrI+qCUqsCK14S95d65P9/TfR268ZLXPJ9RZ4/gdiCJlYDQfSfkRLUuAjijB0u7DIg1RgfBAcAAe8fk6XxuTQgTCI7um/UN+6YApc81dmMAiHY7+2zJsz1S9hglaDupWNt/6lgHrpM14zUFzu5NA6DKiew5+wLPCef5mrCPoX4BDKwy6XnL6J0wVj47kjrvXTCBe7MKwvtyPwa6qUBunIvBvZU2PsN1suLL+kdkar3jCbaWTHIdBtn8buY2zieEFrv7ZR1Clx0tXDtj4mpgnvf7nNaP7j/7Qw9qYAaPt40joAPtEqHFFywxWVCRUmE2PzdtFhkHcqLF4c/GtDgnB/a22afF3uAzuC/OplT89957P+eAdRWUt3pukGusgY1WDwJQ2opEGUulx9qfb0JKK8TBihkwWpXRJj0KkHCWWEfOHkByQLANK9f/84wKqLa6jx1MxeikgKrgT0C611RGSV7HADPovoNwDcyjzolkfWGRaCON0Y5zu3EtPAOUYx0hxM+pGjv3OQDl+lHtIeTaiSFh5KRyFSX76VKoeC/gshgyCe+9u4kdsY0ypzwfxMMH/Xc6DQqo8SzCHht1U//OuWSfETcJzocFRxVxug7OquWZMhoHX8q55b2TqG9mrHaa79lykupc2IBLchCuO4EOivUlDlmVVLVSWzZgPLGGvIZ1hUFospXvj5kgwMs9huq6cSX4UQoJ+f5YQ/175yha+eOZYINDIR2rjHg6z4axZPQ40oa1/sSwQ07ApICRgLA0U+LhjIa4WSYWf2f9BCirir0YaS1p55FtfN7djeoiJmGfRbGd5BZwgnEQ8/0IScmG45p5JlTBudcwp9LD+OJPlxDegC768kYqhTxAEsIawYSZTX7SvH738niGU3WvHgqyuJuXm7dvXp5s9tZnQ1QqbjIntsBINVHomJlndbdN6cdMuRwYkqxS2mKsV7XDOCZjHsqk+hgP/XX0NYMjcu188dCCogT5ncopCFcaa52nA6LUOWZKIKuSx2KAbvP5ILP8aeKZbH7N3zz4zsdpAlS08W6C5QRTL66zyOxLiKrVKqtyzEWJREelNxqkBIk6CceEQrchxaxdytSnBn3/nvI3w0GD4kKR/fygueAgEfJIsCXtZImyAR4/E+mSOsTBfm0Gzvoq4lhJYibLzHuE7unMtdPMmiQsBrFD5+2rK7Jb6uV5AHsEUxK81VlxCPM8RzVpRaXzjdjHrmn2NoIDo3ZI1QjKCI2QQHvjEHjtOfi1Qqjy6FHRXgUxznxqsiZ2rPWB3KYZvGIPVDZJkLn3JpDb11NZi6KlksaniiMASa+pFYhUGSYnbWXnfK98vskfZ4r9we8kUER99UuVSZPkBF6gWevxqIHb/61PRaSU9zKRUMQmQ+sJtCd20GSoAEr7HTrGQtTReZ+VYuf/m6QH1QVcCjJWiW4N+lnoRYSVNYh9GhVIhFCHeMh2j9IRJsJQaatBoZE+eXIkTKk2XS45+yLVQcwXeCm+kL0+O5Ok+hgzcu2jEJTgs6LYBiLpcO7toxajNtLipGoq7QonrtqjQ7x1fHGGVl5UVl2Ckv0yERHVQBM0rxIhcJGg/FR5lSZb+vSzY4C51TWDZT77NSGKSaLz86Mvbf2fJjmxVRNKEDn1fbE1vGeQ7/X5hoqq0uGotQSWQVRvodT7WZ3+GBuso2IRSQhPMyl9frnuU9Wz9L9Wv1R4TdK6JDT7g4R6YgWiwSLggoOp1k48JTPONocrdMMvzXDNWRk1j/VIoqHo0j5bpNtgw8pI0eVS42KzJqgTUYIF79yrKqDuTW25e0cb/VoQexqFdCRHC7w6PqIAbZOHVtWOhPDtt/PcSOoSTSwZij8ZgFrAsSNhQhU7VSBzv3ud917fd61QB0BY3yP7lOeSOAFRtfULOmRbFUsBBxM2Z/7FV4z27zVmH42qqs+rH2OG7GcBfLAPCSzXd8z7s09bdamYSqqUDPpeMnQAPxtIHqBiLSEKULBfXPPzs2o9ZhRKwBso6unP75ihiHeM0qriJe8DaI7vkuXC/vF9u9bXEQ1tP3l0zMezanj2Zfy+NGi+zx5PLBYQcQPNB0LyXgWpr20n2gDWLVoUX2IA+Jzdn/o1+zm7qeqXWM/98woWLh4gtggdcjY5A9CtStlTl5FJTUK1s1IGIzrytEr5iuh5BrOnBoI7ZkBf6bB77lM6Ju8d6uNjdBm6l32vs000hsOWcV5lhQgw6h889xk5dae0UYXbrFSzvvxd0SMB86zXSYDINYzNdZQYifqq9CleTLU5IOkpYTrWX2Xm07zMgtCApl8cWhQBeG5cAnA74ssCg4AQcXtbyzqmLUr8U/sm7jOxff+Dgs/E7VavWRfPofEpST8xDa8hn4EplyRaoaC1RgXoe/Ot7IWA0/a1MtuREXwTzMnIGnzUhtGzNlxre0A7jqPK2uzv0lrTjjEV5wAGnBf0JACoVnSLDgv34pg9igvE7CeBOau2ADxhGJKU87+M+vNpZGv9CV//gQrhDSqDzy8ZO5FKUJRxQAdoZuxsoFBr7t3NgofrnUNUJ5pkg43F+IOnTzLQlYocFaw2Tza4yGEaKhJFx/S9tYk3gikJFus02ClXlcwGRu25aF9LxFR2Xfa71Bk5Z6pN0hgCDI3y5crxm+UbrPNnK0KdT+agSasNGFiQ3iIP11Jy+zs6tiCHDiRs/HRpCUfVc/x+XqUwi2jhudfCQLN99Vf58VIr20PEpkuQM9pB1LISPJEkLLEJ2t3+tyY/IDsdUsr78vqr0Ib3vkBdhxNZ+vLCRaS1uvaQin6yRvKyI2pzuw3+rgOJOAYy/UGoyj5/nupp+hpGs8octo1xKHJTdTOrwA12Kl6TQ/78eapoPDtRGb7H3uJZRYIequT6YK0YZI9h/DMcVHGQVnR1wEdvJ4HoBpsq4R6hhlV2kjzPGfV6OpsqQMjoAKG4hO5UQRIOMwbJarTXlbUatcaeF1VPI3y0JFZeu2vXfVEhhziezLmqiFNoDukvY8aSNNjKfBN4cKbTi7qkU2fAvmFfWfGrQ62qGYYJ0AOjWTGCKmhJ/7a6VQCn554vm8utAoiypsrIGJDNLu2cqgZRfJ49kuHHb20VkvEMqxzGmhIYOldNIOYqVlSFU2dBBlhZ/3PsjFUi6U9Uppkxtnl8BqRxxKumkexwPRG4WHKuTSmVfRLuC6QVpuEsWp1rA8Kimz079kpFRtpvo/AMAWj6H0MhuX5ZzZH+mHWfAy2FvGijjj37dgi2VN2qG+Jkrqqs3nMSw4yr+fy1xNe9roiMVySQxOdpX0X9z0lYGQnX18R2r+fKBFPQL8yM9ZFJr+N6WUv+O1OtTOACzkzYR2EYk6hzECnV1pmK2rwkUBM8CbAxsMb+ybMQgJU+fI6Kk4ohYKPYS9qOUG3tDV+fGRUue9l4PcFF2Bmi9UrQj9rqjLEI46R/tskI/yaw8DwfQXVUpK8zKXP/E/fJ5y4Ai5+w326JvQFNgKcxI0TmBYUEHPg+1yYV1D0hOOneI0ZIVQHgKrPKyjgysdSm2Bt1plEf+zjiLxUDaVvAlZVUO0alpmBcKIxTiM3z3edj002eBZSsZAVkinBHWSGcR/wKfaf6aBM8A/iANqtwpTeaEUtTs25SVoVag3M+812eNxVlQNPZ0yPwP4Dx69xOz5VVGVkDqZScZqMlplhfNfeEj7KXMb3EE64oGFfRPL6c+eZ6ZB3O9MBVz3lvfNvxjFZ5xe8RQHOd7vUAOuup4lxw5g6gaqwH2w7Su8Vos6moJmFfXOT9qU4Z3zGKZMHYCurQM8tnh9FE2839B61mw3Y7zam1z5K4Fd8m6E8vtj3YAoPnZ9YqOgBvBZq+fB0G/1JRkxxFMf+L9lxuYLr9uqmcDjhivfOsFOlaT5mVQu7Xazl8yanvm8+Kvz7RJrXJSXZG90+1+D7zAd/I2eN+FTrSFkUQccw8we4zSJPPim5GQbxS/Zs8eQ3Y5mh6TIiMvXiMb5gvjS8BMIahdJqjmlxjehaRugwrgX7yS2bmRomakU9rB6rtBWS5f1zXmS1hhTw5CRU8BP1G3YW9SGzqGl2LUswJLlWzzJL2/9ZQBqIpYMwc6Y3kKBuHNq5PA5Kw/1I4gP3AqCAouumBfSM5lvFVKpaptZWlwbz3ACHa5M22TkFp/rAtZXf+dAnhzRu3M5j+zq2qLJFUZNxCnEDdZebXUHKPqAwKTlUIiugMCccEMp5SuvyilDscYuif8viHxLBgPAzpom6YoiO9YZZWJKoOreqeLO6hWrj38KFUOrYNtTyQBzHIdYpWSCo130/IxpswjganIi51KLyWBEqjHmXVVQazRmzA0Z4Mph2zQeJDcqoynqpdfaCd82hTqgkudD4DhZb16xQwDlBh2cxHQnjrdgeEbk6dRuHcv2aDM2tgBfZIUjLvpNW+Un9Lp0jQsA0epGEUyBjiU9LM6+PQebZ7rvyaMr9FRutoXGsCmyQql1dBVrlHRWgaWLWpO8HnMdOGvzdxq4BP6WyhG5wSQn4HVCeHjBlqzHcjqJwibpvBrwIoQflO8+VAjpTF5rlXhlwa3ee55nx/iKjqXmf5aVVbKd3r0EKz2e+IdnLvoKUmZ1Y2GpS1107U+whILjeyjzMSZc3ZSSjp1RjyZtKeRvXx+INYpqr9sAptl/L/cYz2gIDCZe7lpfOnpP8kuf3iYdaczzyEnKKcW4eqiERAEvrd7nc+nomfwaXIbg1yz1dmMIZqXcTsnBAmuL9XAIafGSCZIFrZMbFUuAKjnGQBitH6wzjP3F/OCD2Ury65boVztA/uZd8zvccLvq0AGAwlWMrsT4KzBpmKcIhyy15wJINOmXvS0fB7VmvsRzRw7qzQBlmsvwluFFvtLVoQdPzO6HEmhEFxAX6mThmmxz7ToJhk+0jQ05dQ1F9BnXPSm2tlFisJ4UkYQLvCAa5KXM89zxHbxzPgezy3o5k/4Fud/JEcnEZSsF6cLwEOhVcOIGaV2PSPLnjmurErOEjYCQaiB9V1SqA8f/epSaPrkMBtinLxCwuqtEmqzrFmoXSSdJ2oiams3rwZUDTVqogkdUzLB1/5SuwU78l1Qm/1jNjL4r4huISafNz/3sPrASgwuQ2wGtE3aFIF7/Q90JcD2nAudza1Lwm4tyegG6mCaeXT+z+qjEu8TECiUDr2Bs/eKghBuAqTZTO0x4vnHSBq59GEBnudn60i3GpaZ42xZ1lj+z/Za/aHeta5jh8oIbxJoAq403mVtQkvY4e4Z1H3nNGJiFF9E/S0+uKfVl1S9Unl/EneF5sQwYiNgbLSZwWB7wOcC/Zg94mtoNmXAnadNcz1UQ1hPfGnBsbccyoiVBfeZgbdbKViMYtx8EvjKsffcq2I0Qj02aNlkmECqu1zr+ijW32FNUZrTkGpyuLXtwhAcJ5Yk/TjBRAklqmQymsJ4aiSjv2oSnDjDfYZ/sgk0v5x1ueo7s5OfzkRwxfhsz788MODskxMQEwnyH0Vc2EE1JuXN996M6yi0DWn9t3YqL6Ts5TK6bQrQvvnGa/n0j2QmGcz59jEZc0UbNQOsq4R6AHcHsgqW6jja8owUSTOxFFAxRia+zaRsSKYZDnaGahxV4jFQoPUZn4H38+Ym1Ce33wzgAS2NIJV60M23oKWia2uFkPPTanZjR/LIqmqJy8UoDszyGSgWKHjHB7J9ZJp4xjuz0kC3LN+XN/OXnYtZP+0KNLiU2LQk/Ivry1DsGC5I2YsatmDRwIWIcIVM1xfGVuKC2W+8GIMElPWF/DDZJnzzzP41re+efnt3/7ty2/8xr+M7fnhr/9wAfjYsXuXr37lK5cf/vrXWwgbuJDEF9YgSftzYjMUm1cEQtzm1p0UVV6sYmjc/e7b71R34U9TISQhpH8QYZnSKSezPPXIKuegonPzuDgC4ohZRGnxWaVWMaLwhMcpxlEkgFpVz4OgAl5Lrw0+mvytd2mJhfSTgxudhLACM6wdiYxOlG+0utLya4LwoMztQzs4ufafTGSmyWmTxAYrSB63wbVB3oMYXQ4lCQ73zHVnnANjJ6byppS6s3ESzG1oOEa/PWLXgeqtSjVoEvnWaVgRUaU14xyQsI50bWkdIvaiElY2j2rV0Iqk1ifqqHLUJCO8z3GAbt2uulM2WCm7Ed9Z9pxDuqZgKx5SFaRVJcFa066IkNUS1jM9G2uyFnFR7CEGflSaa1WhqGYrwA0mC06WGhI6RoK1/m6CPFTPFkReA1+qJHD6+3qNtY3jvG8rHlflKwxKk9dLApECBBVRCaKzuYKsX2SfkzRVJfRs4LK/6DUcFZk9A1JUaf7RnlbVS6V8ssRWhLg2zgjvI71StDDVYeYfLWmQFhXp8lUGDfTtBcn5mHgOSSHva38f1w1DAIepUE1ECwKEFJjAScnLt+LorDMdR1W/2h9mv18dFAGL1f5eB2sa0OHS77fSauJ+PZtfnq0UhO05lJAKFxnMBH1FUfXxkwNl5Zmxvw61sRuXC4qmrDfOK0Hyk8fH/g4tbAjt4XBOc4hMvkwyDGrDgjgNfo7acpKtAk+i7Ly/yKzJg2cra3k6rwb/2DmrwaFW78ser4AJCyJNOPndVNPWT21grsMKRW/9cK1kV1bb18WhTgFV2mRAjaHSNuSbwJjYGnjknE1tLZc7oMckSuEQ5zz6+1aUXCOHs5/X23MoBYxzw/PETrLmBEI4bCv2JuMGUQQT0oJNPkiauUbeE98hUCPI5GcK8ODHktiPmhQAbeuj3eAZpNoJuPLoUXpdUjVbhcpqIGuWtVpwZVU073nqLTU5Z80C5Gy0E8Ec79sAsEGZdogkg2uw77G2pzZChg77y2Qx4ENQ7ms12QquQIxJM/8msSk48iIsDdY2CrqzAQIYyvMreHME8EvmU32aOEYAj83/PfuwY9+PaaTNEBAIeCRldDawPbMDRZ+/aGJq3+WpCi5VNAqht+80IQyrZsIjVmZPojFWF/QBfA5tBbJ4YBUF+F71MuDOqmpH7HCrI3dIJBGjUvjFmIGkKwkxQMurl68lXXyPzzIw5ewmSU4FYsyP7ans/e0ReqkM6JO0rn/VZNC9Iz2S/ZCRQQB/s2cBmzYKosDyNTHlfbgf9kWqG6vWxX5IX5ydsyJpVchB5TxrEv+ASgPA2KPpDRvNLn5uNNAFBzM1rWDjpwEnOHtS44lBjKUECdOPNSAMu5YEjWrTKnOus7N/j9ELEyEpKNXqNO952Iol43kea7eSRm6FKjZ6Sb/Cb6qZyhJqBe/+QV00uaEokJj4aVlOVvW0JXyvFaeneXacD+Mivo+v7uisMssEg/GfJlONkfuznK+prcZPrY0j8eT6wNPes5EcXDN96DnbA3b1D1ZMj6IDVeNVwT0/2H5j5LQOZRblkwDa7737XunCETSsUrpnQVVg9h+xnT6ahN+KtaCs/jDPbc/TGPTwxUN++Hf2wkvO3L2ca3xF2hQQJFrlk7yBNeO1v/BPfuHyy7/8S5df//Vfj1o+yd9XPvjg8v77H1zee/fdy5/70R+9/MWf+AvrvLuZ5/wKiilFEOJbCh+ZhXxzAnNlt718XhG/0OKnQ8J6cT9/6oSQWYSXlwTO65mKc235sXMJx69+8YyIeEhTRQ5MCBOcTpGtQULV+0Tn5eEiq0vQWbXH5PLTAAAgAElEQVTRoofdJFXW6QZ4HsopgVqRNpUsQf87QLdJwhEbNblEPCS9JCBSDbiTbS8BdKM0IWvvgZQ2FvZQgLTxe8qqqTBuKKtUtjSizvFa/RFdAJ1Kgvn08Wsbsg+szacNfotA83eRCpNj1uDhwxp8krOojPJM7rRyoWw9P//g/Q9yYJO8Tirf4MJ+tyQVoYhN9Ww9Gw0ObqVCE4rRePIGq1zjlUJ7I3RNntMxi2yBp0izvQs5vOsfDBq2pmfeL4EIqHWqt1UaTQI+YZEcvKBarQraF2mwW1EZKCIkTK16cE0GkRqAytK3mt3ezipOOby26qjtQ+TLvRgHZ6/fhGPYOyCr3FPADNDOOXqNnffGv3EOpQQDLgAitFrHnsGo+jvcC1UDGtwVFlBMB0MP+GKC4h4JbWaiKFhF1oJrVk2z1IVSaxMMbryBoio8z9DRHjSI5HroTeyQ7MpuC0yIJIvyklQ2YCyQY0XT5Fcaru9RGlED7Ygk3GINKmjTCtFEjawgv7pcvpiQlCpwTYwb8It8EtQIOOjkcGLYDPayrxddxjEYBH3wlQ8SLBBUhwa/ChbPD/vBukkRl8omcmmQnn1jj8GSJwK6VKfXPxQhkZ1zDDXfx0FiN6UCJeCNwS8IoRM/08ZEyfkdHA/3LdWKn7HWACE64gAfiq3snAsO+P7eT/b9UFOpvqk2GLCdVCR1kOdh6lwTDjHDsJHL3uwy3rdVDVSCuw95fgfiuj49gxQcYRL6zdvTdnzwwQcdHwIdd5Wlnvn6hCRskQivGIjIMGua2bUR1WhixR7lGqADJUlAhXPUyCo6M8+q7QHpb18i9dmnn7bHeTaCe2HdoxC9GbbuhyDJo/Wzj6jecE+ffvLJUUl0v5L4VYq8z66ocT83NpYqUnwPPWHdP4oIUYG0CoOdw0+yh7j/BPxjdTimwspsqjYn8MIqltW2zM4cbfgcGJmY+Tqv46OPP85IF/zBV77ylQvPK353varuf9Yi1ydQPMCA1wZYW8UB2j6xB185z8yO/bKK5EndUPZNKonTMGBd01Ky/lgCtWMvDNRjvzijVzBUxehWPBpfZGTWZu5xTZ5/I4/K+hNoo0ZdOqbUcWwB64+vYK/yPON/pkaZQPv+g1zbRx99PzaJ/WhVWH+XwJ0+zFVerE7QLtE5ezAiOjsy6qCAnF8wB7P+LvuDFp0HnL8X+az4J0GbAUKxDUuq7X0sfb/9WfxOK36jUC9JFlhmnFWBv5fX8QGjW0snNHn0mQoeJ7EbSKUgzLWisz7B9TnaK+WeNNZpUlLapgx8igG8n3YJu5aYaxR1E45UoJ4/30y59lY6qiHP9Am9Z/ZIO14KEKd+3VhO0Nl9klhgdG6B7/iB+bv4yV0P70Hyyj4R4OM89Hx3FAV7KxWjMaUEO65AOvFNRyQJUB19/KN0CsbEZ68n20RNOynAHzXOJZvESYlJ1pai/xVQMNkXiFNHgvNnnyjvUYHHMq7U30hscgJu6os7ISDFmIk9sgacGexMkvclko1DLvGvFTK65Cx+73vfy54gDibm4SxyDwHIHj86xrMJCth2wPk5CzMKbuo3488HIvAZCCNyAZyzr371qzmv3/3udy//89/7e5d//I//0eV3fue7F9zs+++/ffnLf+kvXX7sx34scftP/uRfvPy1v/ZXmwuhNP7WW0kCP3/4RbQNEJVJaxpxEgD+447myPi0Fe8CkD97tmLVrR8wIbw8v7z4/JPLd37331yePfvicu8+Iiq3LndvUbK+XF69KOWP3kA3SvioQeNepQoYBALJWBpCXxWVZk4hNxADTo/YBtNXIW0zSYZAsdkOStbUt1oh7EysJHL2N4w+d1WdTO3g4AibNAZxybDt+1kQDxiJag+JqqHlLrt4qWBsHlQufg3Vh8zteoukh5BUZPNBeUuyAF3v2kcUJ7h+HJK+iHek8iEdshXQvu7lMWbAwEdnY6WMC5JiF0SIBHoVVZEKKYbyx0sNqdNqokn+fi3r55BHaGfIURKkJok67tznnFypNOVzW/FsBaeFOo2HyKJDfOVUp+l2VNSjyf358yY499snFMVPVBBBqNLDWhoZZfgKO3S+jL10bPz26SHBXSode8oqqgFnaGr0DlLt23MXJWvXa9GlvL+DeKnePHkaiuWBlG9eENcn3bOBb0ET1/LoXVp10Qrk4ShW5bSX1v7UVLOYdxNK1bm/pzRHk1uRahMtbuFcVc59T5xJsIOzxZnw2mw657URUnA0wGhx7gElx3ld3gOxnVEwMtZiKl3upYi+bO9bzSW44f2iQJrRKa1YHRWqVa/PQYuzfng/zsXt9I8gFNSzXLvUwEsnm9eNsteZWddB9iLSHRdTxJz3UcVXQ5vkZUAKATGGGQpRAq8oBDZps8+NPZdkeGi8QXIdHGteyiV0nAxIXt8Sdop949xPKZP2mn25SqZNsJJTyhTo7ardE7sKrWn9hHyGiVuT+H659lbnFbLJejDmZslEAKn1p3k9Vp6UMddGWVmyb9aqr59rpcGKE/ehQI3gzAGmncRDuLYKojy7vPFGaZNnEK9nt+yPBDIvX6b6gTNW3ESEm32neI9COlxHZ6G9zLlTrKBskmeHUEYqQAvovoxycw0G7ybZJqPuoYASXPt6i9M/7qzazGSDmiiYs/6/0cx5piapxxoNsODfQbg3aD7V17FauK7zwPuCgK0e8BrPLn9a+fBsxfZun7OuR8Vy+4jvUUkl4Uw1axREnj/0VyqVJEAmmfbGF9RskNqKUcHanKHdf/bdgENBnPjoVQ3Zo/awSlMNqDQgJT8fCHBjfs85XdgMEicAoCQbE6E579OM19qzSVV3VQep9Umkl5RnL8y3ZX0H/PF9q0S8/qxSzOty9ibEcWYNRefgiy9avZnIlJQ57ZzPqroM9YdhNK0ihT2PP1ibx2tVIXzVhq5jvwleXTvBaD6bvwcci3ZA7V37llsYSMvCl9pI8GMmjVYora65J3kuYWME1Hm6WcD4vILCBLhXUP3aZuRst+zncx/demq1VTJrbAVQ2My5kIJth6DHxiDh1zz7UshTuRo7qGB5Qdz2p6Fd0YqZfozvcx1cK74W39LE5rq3eY2D2t339vf6+QGpb0FDJ/kHRIUdpc+rHZE151qlQjbA0V5L7eqXK94+27MegwDTMZJlSbLgffquqf6v9z3sjbAvqidwZiIkYaKXEqA4LSBfZC9nxNNpXm58UzP5xF729gtgWaRJoj6qbUG6xkeClnxW7O3yBCm6Vh4j5MgYufU0Wom11zqsrsuNq2Lq+nYblzIKrtR7K9jaToErixAZAUTxikR984Tffu/9y7/81V+9/OIv/h+Xf/D3//7lN37jN6qMDtPs9u3Ln/nan7m89967icF+6qd+6vLTP/23Lj/09R9KL2QKWPQoEyc/uH+5y35af2amK+yeiJXvRWehLQkB2mCrATj9RymjDKa/vLi8/Pzjy+9+619n7MT9+9Ds7l7u3bl/efHs1eXlcyiJE4iZkh+Bb+V8byTpC0o6Keo6yFYOqSC2Ovg0lFEy70ePmK/09HI7vP23clharm/SUvSl4i913q0EiaxIXWwC1SqfIhUdvfAyjimOOQmGwVvVtnAADfubuPKlo5EDfSSHS2g7f6oVRmXrzwkihxynwnVo/FQ3NPCX5liDX/qJpe3MFIxjhqLQ6miNZJWtjqreFPNSfY107rVK5vvx/YofSKds+TjJDajCVLsqDMT3G5iyCQ1gDWDYSJUivwbbqYRRnaK6tTEBHHKDPJtrlUrmoEqzYi1qIBqo8jtxluuDyWDdOa9UBdgnuz6RrsxkzGbpurTqW1oGRi3PaHMOMfgZGL2k3OokVeYGvChale6mAlecCVXfG1BTOvie+8UYW1VI8LZkkTWlysTz0tEp6MB9ybvnmq0gJMAyEFhCRZCAc36d9140uwl7aTWsCwaRoNCqRemj7Q2wf6EVcO6lc6Jqa6s0ZqILbYb9AGXhCMROEvtxPOnFaKIRYak5G4MaKwxnVVbOE+9HwtmqSHtT+V7oJ5fOypLu131xuzSSY2QFvSZPjwoSz0Kad4UYXiRgOGZ0pu+pQ1kFB1RK83quiGiRYIM21QWl1nA9NyOm0xmr6dNdozcVF5IM++B4bWeQNqhNsDpl3AN1PikeJiH8+OMGhRtZcwZQuC77lpSLb2DZPaBKphU2ztZRcR8TAyegfH4C2iXqXluqPdvDVJ2SZKzC6LXzmSZFpZpVVS3UcIU6VMVTRGLVXX7umT7AhIFecegnmjafLYBh71lAgs3mFHmVBmu1UJuSBGVJT873EviCZfRUv5kEhWpVBF1mc/jcsEw2cNjqnQkh12QQmGAh9LcCiVZzfCb8GxvgGgIanPtc7DOpeEhHHvC7RxXEEU2nwcXD1o6+HINQf09bmsR0Y0x8je/r+WrvUSXuWTfWJVXwictol3wO2izeW6YFfoj7EGg5Mzt4RlQ6/+h730tAA/U6StJPn6ZXK8EybI2pAkqXTZC6hFTwkud8HqsRn7SkK5TOI9Fp4ux6CMQkjJi9j5rgFDl5hvX6HSlU8bnrEHUrHtc4Y/ODy2qOXUlQL/0vcU7FMmQddCZx54KZUB125iTEI7Mj1ymIMVaB/YqJSdZqwDPjuqm2sobvvPvu0QdmgmG1hItNED0grhWdVuessBlwG8xmzNUL6MatfoTJsFmWsrP4fYGgQ3V4/b76M6t9Bu/RApjKIwAfeycUzIzjeJDPrMCbauEFzYgDSGplS5SaDn295+ZcsYwfj2Jj/fhRTQKkYNzJo0fp8YtPBohf5V5KrGqxKk4GKBodNYDgWgcEbDOGaNVEVecbn5XZFv2GCVWxhlwT64A9OKrx6/0kFqV6KgWS6wUsvCY/ZdCoTWDFNeDO6LhW8txv3odJKvfCl/2NJvxSUw/hn41pMx7GP2lPVfTsOk+NfP2H+lbel+fKsyLOz70+QRGzQo9RsX9VATm+58zCxHUb7cbrfH7nOcHGrgGTaddZrybXjo4G7535k+vXFRDhvQ/2xCjEtq0IyLIO5AuI+YT6vAqriaYKudqv5D17/m0Xo/hAhfgKChxKxgGurvEAr/3ffu7nLv/Lz/7s5Vd+5VcujNb46le/coDb2Ufs8Tu3Ln/jb/7Ny9/97//u5c/+yJ+9wFzKxAAqdDdLH21COBo41VUA0BdVzs4sx+kmBCAM1ff/69iJ737r8vw5FBuobDfTO/j8KXMKSYI2RmIJWHoqwovthRGc0ifYofTMTaLv5BbFwlQBMGSf0FAe+ePSSTEiOM4M3N0hamDUPr3MollCmP6nSUb3M1rRYvMQ3B/l/6G6HMRzdahBdNHlo5F39FU2cKpI44gngZtqXgJEKoSroMl5Fx3wukKneFJaJZ+r5HAMuZLxk/1tYFynFdrm5qS8eKliZ3tORCJSPVwg2IDVXsHrkFiHsbJGKpdxjaWJkjy2ryrO8zRH0MHnCfLS1P36vC0SzgYwpd0exuZLwzXzTIdQFBVjTYtKcs2HMMKCUz4Pp0mAiSHh96UAGYCwPkF9gsZ1JER6qtJ3UPDARKVVz1IYkhRENrvvHZrP0HzRzs5qhJpIoFJAokBGaRytLiCSRC8rCTP0ytJzTExNgKQBcvCTDK/XLE7r+YsYGgffYwiPwH5oeJDQDb7lupVEZw8ZPJ4D6AR96dMtPfosGKTDLnLZ5+6wUg1cKiqDREzY7IHw/jGaQYsnKBPUa7NF3QMiz6PRx+lUCbBBZ5xiEE2CstJIM+g9QXUpHamoZ1ZeBQPYu/ZAEmg5T4rPgsbK65PITICg9Oj2NUTha5TO9GzO1iSonaNKQnxSRrQH1CDhAERWKYUiaD8aNszKrJQQ0cUKRvS+TYASWEolUw5/YxJ43vZMO7zcfSWlk3WxamdF1kpjkqr115ap0f2PLdOJZw8vEdX5WyVP1dA5aYgzcB5HjbRqxHsmkUifUAGBggJ9ZgEYrBYs2ct5HsCm0zxXFfJLq4Z5v4fE+ml+ZBWXh3AS+Kzag53m/gBm0gKQweIKF90v1Xz927xvKFhvVgjgk48/zj5rSrD+99kxkuuYFNZv1ZozO8DevWOw+2iih+DPKm36GStzUfNV1XHrVqGjq71SJIb9EPB0fWGptiqUNSVen2fPY21WwNaHjySBrDWijBMrbQmW1/dtFcPZW1a3rFaHBjnBpdDT7Lk79WGY2B22cIq/nANAjsyTPfVEqkzL/WVGFkp966U9V5d9PxPuMo4qOJTEaX9nTyrCo3iJga72V1ptxT1afbwTYbzapYAOm11nH+trA8qXDGvL3PcBS6eWzZ6Rwldw8jqmJHsB0Grz6Nh0gpv1t52L7DM1SUvgt/lxrA3PUPsV9e+IYNSnsSilKL865p26hjzXUOQmXnJmlVhJCmDwglmgBQT5bK6NZ2cLQ2MABNvo2WsRID2u8yOOuVI4j/fM3h1gyn0pzGGCxfUy6iKf+fDRITRiNcgYKknPeupdJxMdqaQHeM+ZCmuoYz54PT4M8A16NuCPPpDnrZBL1vGkoBo7oMLgoUxQJpbnLYKJ0vUyn66Kv2Uf1e6SQNhXbUKDTxbsYk+TbKQXelTG9rZ9dgC4vBbfh6BQqmlLrrhnBYCSqKwdSj/Wczsq/JIoWgdie097VP5sbUV7QY01PGu8V+a1ItjnDMhVRdnvKeZMcV72k74kccbatwRfm+DS5tRWACvdiddZB+nJTxDxKSOI/Z9Z2/OvRwWS3t/14ibOozg1loxAAXvxsLezktEamaYI1/zxRx+/Fn9KI2YtPv7k48QSvE/jC/of38h7Aqhzxnmv9Aeuih913qkXy2T67u/93uVf/Itfu/zyL/3y5f/65/88+/L5KsSh0a/vljP7Y9/485ef+ZmfufwP/9P/eLl9t9T0tNgQY6DqSuybmZbtkcy+O+aid8rAy6mNFmCqENF/vELI2Ilnjy6PPvv48v/8/rcvL148TkJIEnzzcjsNivwZgZVQAkAmSh0gMXvw5htxuO256eyyIiWlGSRRetbhzPQ2pOT6sgaeB4bz6BDYca4zgqKzBqF6WiHsgW2Z/poQVm2PHqf0gY2KgUNopaYJa5MiqlFX6f6iSXWYbhyulwWuYEppnQbO5UK+/qXqZl67njMT4gRjKFBu/EOTFwOBbpb2RjaBjhpQEjWMyXVcAdfGz4NKzfmE7hhRkiJpuW4qRgh9pGdhvXNT++p8sDb3x6iWO7q1bHBnmTv3ocT+EMXMbeTwbKZi12lU3tPcpwTTGwyaRCzJTSu7OrRDoSvDYOnR6nqLaHOP3Fv6dxacJdEbssfPux59FjaSa8S5Fw0HPYgJLGjEXXLAXsUgOYeQZ8BeS5/HqnYaRIOSGr06b2kG7H/eP/fGXofHvTU66J0LCI4KR5DFViIb7JUbzs+RH9ZoJZGQ6kXv69TMStnp75r4mUxHSGm04SRY6Vfp3MskhAyh5d434qOBIslqey7L/S/izmeA7H3/+9/PXgDJLQXufs4mZ7j33oDVgJegIWd+fVJcB9csZUMRJivXJlB8Lr1Y/NyqswEL7ycVBJtSwSkqVEW0pbwKwLAu9s7xuzoO+x8P57S/HLTh0dMEBbiWVNXWt8Pf7cuKs13ykD0ziqLfMyE8VJSXFCTImE3kPazUSG9MgrV5REpXhzadMSB1ip5Tr9O9QuDk2TDpTdUwQVv7nVKVGQVYW8T1HIp2h3hPg1D+S9IxGqwB2R8zhJvJFwBgfW0JhmYzcz0TNXFtrJD9Se91fO+UZB1reVLm5DOsDonqnufuBbTcfZNIR90TMYs/oVJZhP869D17bsm0ySiv4fdZF64HG5Az6WzAE+jgPDPFeNJfncCNSmxpZtpj1oSAiyDcqir2wPPF8+FaqB4YMBPcsh/4ElBKYHsaa9PBx1dRJkeaGKgbtGlrtCmCGLyfKrC5xwWTZ1qc+0SRofPnm2yZ1Dj7EBsCpd5A3ueRBGpUUSnYqpYKYPBeqWpSJXvnnSQlR4/s6J6sF/YqoiEPHx7sGil9t27cTDBNUO95Yk3iT6gqRc2yvTmKQPisOO/6h/Q9z8YVZFobwhIh3o/vI65jMB6Agme3iq1zdBOor7fLPrFUNo+EsAOuATQKVDYhZO/IuMA+2XeNX+N+m5QrulcxnNiMCYyFVreB4rwuCeHdJoRWs7RVJpd8fnrPp7ZqtZV74j0UMtGeZR+tmkVMQCWZZ4ioEc+efZj5bm+9lcqSVRorpwrS6UcV+Ahra9TqDt5ucl3GWccHUbUnKayKckFtfAG+ROBHMMiEnjMrUyw2dTPfrCR6dsO0WXuTVGL8KevCGmUsTOZPPj1amlhv9SS6174oy2kBexIkY1AA/ScFxDMoPWBGE+0AABO7akGlAJBJf+KhzRFMq8CouRmTtZi0ceMSic04FkQKE0eV4Bs3InrF57IniCW5J85wmGUD3MPmWjIe5fIx2w5/BFi4BJeEKvYus6RbDOB9BJF4nfECPqXPYPPQT8B94skjliqYnvA2LWRUIcvCy5mdyF/bnKqCK/ihovphDywQEGOscnhU0yfCRNz00fc/yvtD0YzaOj5iwGrioJN42m/+5v99+cc//48u/+yf/crlX/3GvxqgV2A3NNnMx354QUvlL/3lv3z56Z/56ct/89/9t/UzKdQ8v9xiZNubD6IyGno835+NT7HhZscocY+e9cTEtMyxR/6jlNFXzy+vnjy8fPHp9y9/8O++81pCyPxBxk7cvtUmRaLwBqClcXJg2fT/voSQJO0RyoKgttCunpTvze+FC71BwJbicZZWw9hoyru2EiLJs9UilRhDS91m5z1DuwuSMANw916McSqYC5r4DB4eG1rKilU6ESkHiXq99hRGAfSEeJisFAgpDYWN/VpCuKHMDcKa8ElP/HJw3wpdjbSO+o8nhB2onvEX9x/ECXCwpSzZo0ApPWNANpqA5ID7terUMSJNPhqgnQbDntQ7g2pN1lp1sTPVL5WibLgm2Qfd1EbvG63Acjisvh0B6ZQ0NUQa23NCaBO/QcmXE8IibjWK3E9n3FxpdBhUe2pwOpUrr/Qwe9ng9AgUVWJdyZ31tXeO520CGDoLzyHJZPs3TFR0bKmOTg3U5mc+N2j17TtBm/jiOkAG49STpN45RjfwuoM+sX3RykORL34n6NX6FIKujoIbJHzzh/isUOCgZUxtroJB0Jva9xSZd0SgQMY+/rjo9CpvgA+sEXvhUOY8gsQlHJkRRxK6AdBLRrk26I/2u5hcNLh8PSHUgGf+zihdnZn54mii53dwJozyMBDGQXLfou+sg2M1GmzFTRwBkaNv2HvO4wSg4veKfrdixDVw3+xNrjtB4OhdSXiZrYTU9QCbjJdYtc6qwpdRWd9HiplCLQfld06ee2PvYr+kL5osH2AR1NzT/D/HWUjxxP4GuAAoG62fBIWkheCMa7Oqkr6VCWUQFJgkmAQfyn1fyuQcffH/V0KYwGiDfaWOhkWAgMYU3zJ0fsFIztPQ43PS6z4jsObaQrMdYJhkCpU9aPFTy+M5si6pjozS7jM+Pms0dPv/tNURCVkinN+P+mMZCo5h4XMAP0zuTKj4Xfae1UP3tBXICjxVCISvc0Jo1fec5OeZrkrP6608JkHKnp4IDTZ5Q9L5/STGo/QLQMaer0rL9ScRWjWXfWlvJveOKE+BwQpB8LokhqtKHKDoIaDSvcfzS3WXvb45jaydSVftUPtw+bugIdfFcz37Sl+n0IYiaAGgEgzfiN3g+nKmRqF1hJGUYj+DP6FSBojdDFyD+qqSVlAjvzcqasR/UtG5FfXojOlZRZJ4KbEOfU9bW/cYSYyjANKfBw3u+bPR61rB4/cA9wRgG3s0oAzdDPu1Sj1VmHNCxefwnwnoQedjxMFGnoTOR9/g+ugj/DW1SWIs3jv6AbB/1iMXmunGHVnpOOb5JUkbe+P+/cuH3/8wVcEIzWxGNbEKyphR9X5Wu6OdsxLI+kYgBE2JgTcBaqlOfykhZN8oVMV1CIC6lnxWGSit6B1Axp7LwZYY2wGfonjOOfG3HQmfxXOj6u4ZtbIsWNlz2PYJxjgIZuFLk/itn7sxbOfQKlYXoHWziuvDSwEOaDl1ahla+BSZHYmriClRpH1Or2vbgwS/X2OgbPRH/SFqqqP3BnhrTIGf4XM4CxUjWlVsLQWNzdovW6bQZkWOQWB8xz26h8NoiepsZ/Gd+wdNTAXeQjeegmfFqTrqirXwLIc9uIoB94ENNSlmHxDvcP7Zh2+99XbGOwRcOdhnLf44MiTFqDH/YJ0RqxEjERfDOiGuYqxDGBbE2qFndsY1z+nu3YLxv/1bv3n5X//hP7z8n7/4i5d/8au/liSbk4s/0E5iT7Htf/Enf/LyN/6r//Lyt376py93AOuJQVbxf/OdtwLk8x9XrTpxqqj37l2++PxhriH7Q+X4+MofdOzEs0eXLz758PJ73/nm5flzeghvXe4jKnPnfsZOkBQmDT7+wydTWWovGL02mXM0xbMe5JvlasOxZ8wCtLg4SBI4MuFHQQuClK3KZMCTEQ73rgkhhyEVyglDNGlqlY3X8jMeDg7Y94jBCz2P4K4Pkd/jHtpv0qRR4xjq11DsUDIzD62bu46xqoluNFGPIoM1xvwe65GEkHJtDvga5ddw3RJ6xWSqTtfsMnSArIPqlkWeg/Qc1bwaSdePe0niNOec5uxHddAG96GPLhFzRpxKmH6mXKMRMXdF9pwVadDBh2IZI3ydJShqZcB9/pnIKQfd67BKwHuyFscg9lB6J/gynrbzlERwgzqWPNS1GRLGZjcxjpx/kvIrep9g4ylN6w3uK4BTFVVRUg9+FOhGzwhgMJqcFY8+A2TMG4hkntOekwH0ucrofuJn7hvXLI53FV6qbhEj2ny/8O5TWeje1KjbGB+xmajztQ/THguvTzlmx1LUyTZpTqKCAMsEOoJiHg9bbJEAACAASURBVBUVnFEToPSjDhxoUkFV4lVn3WwuImeM+3gTJ8uw5y8+b9K1ClGSw5u3DmTR3lu+n+c5yjB/j7gIDdJzELnmoH7dneldHlLKmpzno5EsGJRxPbwXex7bZO+MZ8lETfRaRVEUXeNgQ2svmBVKCnSZKX6Wjtx+OhxWELgT/cX9/aWc6Vr5Xs/sOSk+O+hUQAYiZZev2T69SPs3PzfQZl1AOElEDW4zc2h2QVGZUDDHEuAeuX5o/KkeQuGBOrqRAia8PqOAaWl+b+9s+8c323HofxLlARa8fypSS47bIP76l99JErJA22TU82PgJ53fpDzo73yHfTpBqoeWumbH2lFpprp3klfHD2i7TZRlArSy3X137JE9l+z1oNsvgtJbubDCeAhVSUM99X/yrNizVl/LDuhMwgbdVdjjPfhcE0bX48v716A522L03YAZJlyrTtcnPc8+0Z4JnPCeScCXLAT02tpy/yaE+rbDV43+zDNhHbhuqHlWwRWw8XO4Vs5oKiAnUaNWSLrWVg0TkD97VtrdlEnPlewzoJjq8SokCezmj10r7oX3zTrP7l8VU6tIe1R6F5S7ria3BleZsTe64DGIekIzVmcEe4rY146WZlqQF9tqdcVnbByi3Yx9mjidM+hcM64BsMzeZq5H0FLl6SiMrldWsRntQWzXrie9o1Ov5bxCYWxlvddNnBXwcdXLUgwX/zlHej/3+gRknLHJPSp+xbOIFP+TgvdYdWxtKzMVI8FfBVhxJMWA5iRFzuwbMJ/XbC6y1iWB/XyZVcZjnTcijEBd/9SYol8+9z9WIRzIKtCXPTtBROmnJHYkGgrocZ9WVwWdk7Tfvp2KqNVUAfQkIbPr0W0YCMke5Lp4nXRcW4i0GYIyJlPuwdjWFQXOQMDZP2ePr8UqdnjCSGmJsT3gPMZhdiKFhQ1j1xeERYai7uyMtP7ca8SuCvoQ8wGSSQc2fjKBDeXy5PscO5H1YWzIffpPOwLE+wrLaUUlz6jiRwJ1rEsYFY9RbP0iPpTrkM1wjQequJyqJFXl3SvnKtXM9PRWUJH3fnCvoz+gaRqXNjpte9id27cu3/72715++Zd+6fLzP/dzl3/6T//p5a03ylZrRbmxPoD81/7M1y7f+MaPX378J/7C5cd/4icuP/Ln/pPLD/3w1zv1YLMtMxYKdV/nVw6Y5/1KmX11gQmhbbXV5geqEF5ePLk8/OTDy7d+57cuT59+cbl37+blrbfuXR7ce+PC2ImXL25cXjxrglODVocV+hlVFALDPtEjUKgy6O3LjY2cwAB8xhyeJXMRxBgyW9S+yog+mFJGHxwPm8GNGLYEKkHjGqxywxjHIhoNpLjGBjC9psNBnPp53IhSU/i80hJLleIrlMc5LqkzIuivB/wIdVSZ8ui3OCmWtQm5SlwRlhl1rAlMBWAyjy59kVf1ulYKmzSKULD52GggE+kzmHqqVZUqYUL7oHfmjUMG2I3OYYyqWD6vhz/rMwnh7OHzVx9sroODYOKhBdVo16g2KTaR5V5MsknwIwRihWviALxWtVIruDtHB400ClWrbIX+cgxpb29DA7EmqamWJUDofZnkiEKdg/BSRakgP8q9xenTK0GlbcalFLEiPXx2FdWgYVUFVbTdfoQmlT2IeR3rxiy7lx1+Wsdabr+JkUmiqrXXIIFqRhEx9wV7n8CWBIa+glCG2XynHgjR4r7fkucTimyVU7CAzwvyC6hDP8kSoATYuX6aw58EYWx14OahDsp7KULALB+eDahmKvgzmAZpff/O73ItmljRI9YKDz9LonfQ465Di5vkN0iuEy4VKf1x6y1rYNeqppSUBLoETavu6eSSwKyPieCKvyOGUTS4irXcCxQOaLMm8fw8Y3No5I4DaNXQ59ZAQ7tz7Rfjmb/99jurhhTB46sqsRXd4TlAG9Hh814GCQaWoYOlp6fKydxX+o42C8wArk6QM3jtU/I5d8TNswTyODyeK/foXmMtDD64xgIj3UsGd3yfMwC9sWtawSEpylapmyA3yHRtZEHEztrrNIqdAjnX51QQo/EBgFlnjLbvHNEH0PVrr/BRFTyBElwCgAt75xB/OKlaVgSt92dyAKrrenz++Rep9GSv3WOMxRuv7dNW6QAHCprkfEfsqsrRFQBrS4ABHvsqqPsXndfH54NY87mZHRgb02qlvbcJwgxOVyGwhcKgrDTpzd4Nsl0aNbcHRc2fmYinT2+gJ3uPZ90AvYqJXGMS2Nmvc7DJ84yg2ueMFxkTZH7luh59L1772WefHxT1snvam9qe81IweX/nFZro4SNNCAWQeA3XJzCWXsMlX6xbZOYRWJgSLdXwzOtd0qcoGLEIAWzAvTt3MoQcMI7PMXnhmSt2Iuiq8un7772X9zTRsu/5SDA2X895aFyDPZYG39gn7YGCJnw+z5KqmT6F55I+pvv34+cVczPR6HzD+61wb5wSvxt6+p6fvhC7TjIYgawltdBs+WJvKPYiyMn1WemW1hhqpqI1pz5jtRUEcNxLvDZB/Oh0vKcqz92DV4AtYHxUYZeQDrhgLx7Vuok0dYxU7Yu2nP0Voa+wHipyGHbWfEiuafOPDx9cK3MVYZugULQQBrKYrNnjbIWe+2LdYzfu3c1oAfYKQX7AtvXDcj1UleJbM3rp2rPodWrDE1OPpRJq5WKJ7K1V87mHnPmpZpa58EVZSHdatec1EUPaaAf9yvXsVxwl9rl5TL6uBY/2+7NmxpICccQRPbeXztW8cbl88vEn+azYpvXWJt59xtzfx0cLgzaI9eIz46v/hGLDUf0c8E0M6z72XgJibQ9gG2xLS9JMPHfKDbRpgrcHuL5qJdcoVfhQQ711s2yIzTKOjRx7iGgnbS9P2vYi2zGfk2rh08sf/dEfXL71zW9efvYf/OzlH/38z3c6QEZUILAIaPT08uN/4Scu3/jGNy4/8qM/ennnvfdi8/7T//w/u/z5b3yjgBnaCFT4x7QkKRRQyIgSnkHGwTSJTbw5VVbs1Q+WEF6eX5599vHlW9/8rcvDhx9D+ru89db9JIT0DzJ2ooFPKwuIcJQ61PlSVAjtKTMhIhDJvMI7yOU+vXzy2aeXP/reh0uIOrg+jtsqzyhNUj0boMBjJxAhiOTAN8FQGEYDavDdZKMLkCSndaDu7FNfVqThh756T6lA7aV13M3sbTaX8hKjNZpKDuX644J0UaWcwp1JxXFYNnzTYcUZcpt5baVwHEZ3wW5luZuYashD0bAPUVXXVf94D3nTbmQ2pRUB0bAMrNyw1CCaQWJKg8xh12DOUTeRKWWAtaAKi6MQqRHlEXE80y8aODew7PNo/2IDeIYyL0hajxGvDUKugiGV5QjPlN7pHLeU/Z80cD4bzFTtMmqgQVCDvwkY0GsSOmaTxBqP9q66po4BYeME0dt7SAs9guTx1PO6SXprbK1cGwwYhEXZ6kVnHiUhOg2Vt5/DnlSdk8AEZ65qqFU885k6RzK9vTqxKYCK7nodOhh7MXs2/D9719pbwj7GcUaqG+XSDZ21ipjgZKNX2AdFxhuQY9V5vUAFlE0RPB0qvT+8VlqOAXL7+fp5JokNOLu3q5LYymaS1VHFvccrkDM1uqPKSZDRkSrnZ+yZOOjgo3RxT7x3HD10rbtFHnOdc4oLGyqalF4rAahW1GUvHAj2lMhMMGqUGgjUiZXWJ/Us+8O9CZB0JCxVBlYkRGlurvVIeJl/RYK6nomAIul1ufavaTOx2xXr2vDzIL5Vao6kOOc+wW4r5SajUkeTBI+CZvITq5tgrut9vtdrwNGfeUZJRp3bl7X80uxP1jkJOc/heZUuVbvtvmzDvzY8omabgVObgkowyQ7VdBkurFN7TRQ34jPsk7EnmHOQz6QPe436Mhbig4aeJ1hbBSBVvrUOOEtMdWyugd8ByGSf4ONkIjTY5z8YFa1g0gMFop2k6F4ruQJ5KksGuMx19P0C1KwijB+RKnkt1DpIeYqKozdGxCFjfUpHU72P9+Pv9XP0NVUNHFvO3xVO4WdS3gzyHNYdoaf1FJNQsx4BM9brbYU6qq+bs2gV10RBkR6TB01Y91UdOH8XjAwDJUFqaWyXqIYXnMiaBSioirA9aSZf2Bv7gc4JzbE/bgIedj4Yn5Ngdv+dQdEkTKtGO0ojYmWh0tqGs/E527dJlFb94IyE7k/f2yrXJrnYXhOeVAQ9J0dSXt9pjHHMhRsQnFjn1cuDqodvx1awZvy9w+BL02QvfvD++7nfgHsbz0JS6fUkKYrSd9+DoDRVZuf8nuZ+lv77vIJIi9eIHzJoG5GbJSSJjQYEG8A7okP6plTC+JVRwwvED+gZYBpGm73N2S1NFI/XvZacXb8fn6yy+eiDfCb3Kw0yscXomjxvZtDlPLzxILMCU+A4JTsBe5aU56xkLMyzrHn8wuY+8zlS/NmP2bejn5rcCuAkRnhcsZrSwpmt2v4/rgUQAXot78FnUql0VFOTsRYoPEdW6Y5zZbX28io0aAFe93fE+aIgzr5pcm/xRTXh6jVU5OTTTz9JMnRO2JLEJP5d3/KJTXBUHAdSYqtY2zBSFhsX4AYgVRuhiZHP/ip4s/7QE+h1jrkEO7hu9m8YBoolqTmReLp6EM/TWlUWQBM9mIuA9wB0aJiUbv0L//svXP7JL/yTFHUADG7dbMsHrTZ/++/8nct/8df/+uWrX/va5Q3mFt+7l7mK/N2eQQ4DwjK3SCRX7Y+A4J7de++8F8BIQU7yJ4HY/3BCmKdNtvni8vwzxk6QEH5yuXHjeSijjJ24deN2ksIgzVnw8rd5oPw6jpYsNlz4INFWSDAI7Ssji6Wx+vsffdQULYNG67xiOOelRJ5BcDGA0HKqykSlBBRikvsTO0lwlySjNNRSQq8KnN1YpViaCFQanmRhlYajanh1KDFO+a8+RgcjAt6E5Ek+KwcrNLoi1UrtdoguqlxVmjqGr66B1F4DqzlBCucERE34d1DXSSpzTTqJ9CquybZJaBFmvh+kdeh0ZvadaFL2XrJWlMyD8qxpGaOugWkpuolxlGSZa8Lg8EeP06xv1SIJIXSGocjOB7RqZGBtaZu1qDptKXjy21lT9ldQ2KFMXAvBBJ/JukJHKkW287SoTLDvrAiJtorOVJjhRhxYhD8mzX6ghusRvH2rjjkI1XrrDJC5Bp5VnXEpG8pKs98TNN2tWIfjHdqPVmPIekOTsh/JZJj3c35iglEM7dRDj0qkhvk0aJ7nqbM4xFlWjVJwhvvAKUv3bIDDeSydQyqfgXeNXJFegtAKtZCAFynP7Jsh7xpr0XTu51zRSaI4iXkcbxqy1/NjkCSIgOPjyxEStR2trCUIAlC6XTGXJpWtvoRJsPEyIOQmyNfz2IoqX56XIJhLCA0qk+BMmc6E61wFkZ6UhG2VC+lpOp9Q3Xa+rwF/BUNCqR/1q5SN9SZs/uUhTb375XkIlBE88LkKw0TVML1OfU5F1ps4JawZVS57aAnhgYIuWTdoOyh7oWBB2y4wYELOGuPMG2xeE8I8nznqI+AdXc9xDK2urSdnLQUH8HBmja7a7t7ITL5Roo7A4aDxA1D0IqOiuv7YUBejssk6jJGSM1T6tDbVqgqBUu3dFSgUpDr3JOH42Zv2MsG08L0yO/VLrQPntoIk5ceaFMBsot5+Gp6hkunOcGOtjyviOXBWI4rRtaeXN0InORMIfjQA6j6ocm9UpDeGiXUUqMROWum1hcIWDd6T56VKIetZGvQAHvpfVjmy95LPYA3db14HZwV7i+1ohZMZkQT8DCLv54SNMxYRP0tQOMGT9FrObvCe9hGm92cBWc7rqlfaIZMdz750ZtZGQSnpr6mAjI1kBV9GEM80Uu1Tttbmn4HM/H7uv+IsJiEJRqduGD+3StkB9kzzoABJ4472/TSQTCKAOMaAGYHHsFbWiyytzYoSn2kyF7Bwtk57ZwLp9x2ZY2xhkmqlzdYT/o2NIVmgKs4zPQvNMe4i1WvVDZ8RdBdwASi3WhEQapUZzr/qqPpeqY6sR4Ry1nLDv62gyTZK0jwhQqmxsb8rKAighkVEOwuU6QEz7Ln6DkXfSsXkM45q1NRaz6yMgl81WLWnBZiNVxVnCRACS+XENjD2IshnX1HNwp7zn+td8K9tLFGbHgjOPjDxCCA4oaIKgjF+BWERki72DNUnzhV2oTFawMlVubr+1ZlwXysUZPwW4ZsVH1rN6j1671Z6D0djvDxFWl5LrFt9hI7/8YyYC+QM7TlIl1X/4I/+8I+SG+DnWQPWKsy1ifHIusu+HZ3W1jH9W8TyKDw9eZr1MIFj7QS1Bci4tsw/xmcwJ5N44u7divABTKVPuDGdoGwopo8eJZbJs4RiOrsUMNI2igFM6X2nCjyf9vz548uz54iZMcbs/uXXf/1fXn7tV3/t8u9+//cvX3z2edb/UbQcnl7+67/9ty8/9Vf/atpUFJHLyBhFxVbQCTWWqu+U27sWzaXeexeWUymseZ4bMxab+e8VlTmcM2Mlnl4ef/bR5dvf+tfpIXxwH7rbs4ybuHMLfuwbobKg5plGRgePh+rTmVzJVEehCko1dLKDExf4r6rFk3CAcpLC0DRfdiZhZpUU1esstyZlBngxqKeEsI6g7yflsEkawVMNhH1EJljSV0RZY8xPvQdBNU7S6iY1/MnBFF03cUwyk4GVUGcbkBwCHBttgdNPADNqmT2PDpQ3KA5SOXTNAD+z6RaQRlxkdFjWCoQHIxGUc0hrJGetui1piZjKZJOdSQSFpmX960BVjauVlAqctJpWJdQ+L41GHNv6VKRaaDiviXSDZp2hHH8ppq/9qST8ULzD0a566HDvW7f7jECYQBillZZ23GDwo4++f9Bc/T0DGO6zc47ab1l63Y2jEiAiXLQdamrHCUjvxVCRGHNP0rhM0DmcGA+rDgoIOdQ0ieSSAhA8zotVslbY7b8jASrVx+fCe4ciG3SyYg82rSdJG3IlrZoAtjRWFOcqmFJgoT1yOu6DrrUBp9xfZh+9fJUAtlXADvnGGeX+RkUqqmbV9UrvkxKDAXemEWcxScP6JHFWOJSOj2gfYxOcV5d33n0nz6YI/pOg9YAC0C7j0EdPtWpjACYVmvdplW/DWac4S4USum1FblodSAXsxcvKa2/WmCpnSVqnfMs+44t94wgSgnfuIcHdquipaqrmZzI4SkwDHmizm0X3vAk37+dncZ/Z3yjyMT7lJXTCUo94AKwjdNYEpWEa7EwOpLIiHCW7qNFB5+m8QSsKmdu5obml7HW2qEm+M8DYLwIcnCPeT0Asdhpq+miSJlLcR6XCK0ByJK4i7ZaqBNwATp487tyqk/1N39p8CXuw4mB1dDwrAt8MGp4giYmBdFp+Z50DpfR7Rg6BtO5r1kUqnhUjq3aKZbGG5wqMIF+Cp60v194gtEmDz9PAjPWI+NdmiAosvPV25/HKAJCZwjnJTMCJBBRQuh8RI+l7vBdJY9Z58vFR9oVGvYTQwO4AdBzjczyHcmms5kvrZl9w/vmMJnOdn2vQiS85FGwHlEK5PFewkkSvEhUqpjPU9n6IrLAn+Qy+YqNOLRe+Pu8hg2ZUwIAIgrMb0ZF7BKB1tt2J6qrqXyhaU4OUrUNgyLPErvOnbBV+nr0wuqngcoZwL2mPXsKqP01cC1BwxhXEar/7/OV8ZlV8S3/3KxXI/ed66LeMcZx3qmqjKpUkV6WBd1QSe0RqeGzrgOeck82+DCDoyIz0sradAfvCs7M/2srwoTi+97q2UbTfUDGXVPG3z3gWfEaokgM6TWS9Jx5aEsKbfR0bRRCBZ2/Lyjl+C4gx6nurQLfKJpkyqPNDZS7Fd6YNg7NWtV8F8/TjrJPiZ7wna0jSISgqG4Pr5SxzzpkTx7pgM/O1c8j3qgPQaqmCLLETEzgJk+MAf7s/wiSZIBH3pwK4ibx9i1asGoO2FzAg9USCBKT4k+sXkHa/xD7OfkVf4FQ5rghN23Haa73+3BVYXG+eYwDKCRnl9vVDZ9vNyK6bN+J7E6fcuHn58Pvfz3xYK41vv/N2zg3XBJVexVn9gOCs76+v4PMFS4zPE3fcf5B1tKeac0khpNfaudDE16mGp7+5bCL7uANADujgT/a29FL2JjGJZzSFG6qjVGCXbHZsLevGcynbjz0DpfYP/+APY1ujfzH2zY/8uR+9vP/BB5trfKuVwIFGqXyTEGasXRX9GT9Rr7TJARdma1/VtwGp3Q9hFv1ACeHzx1EZ/c63/83l5Ysnl7feQhDgyeXy8kYSwnt3QDfeuDxcQ+Xde/er2nMSUYla29CdVtKqwhOjyyXTYJ0DMRn1NL53blapg88v777bUifOlEUAeepmpULTHoRzQniu4vUw1AFHBjmjLwiWmB9Xni2/26DRWXAkvktYR6+KsT8Zbd4vhyn0ylIQTRYSuB5VO5DgOjOQYA9WUf8Ga6Gebcg3xpKSew0UfQHtDSRIF6mXumd1jjV1zAKfy3Ww4RP0biaQyI59Nnw2TpjgyUAyp/WkpGlFShQthwxUbDPfErS8WFC4Xq8KzVQAJmpSUaFtsfc8V01E0oQwAcd48YcHPP0lhmc0rCuOf+1P7L4f+ggF7vGj0QubiByo7I0mLVHHW/DgtWj42//EgfZAXdeFZ4hjjOIbymAL9lvhbHL8yadVFCt6VYppaLfrG/TzWMdWp2o0RezT5/ZmK6xB9py7N7oyvy/9qpWXKtx2tEt55+HWnwZtW+lr31KBgqJE9H4VzDicT4CbJtYHxW70txi5VGhK6UnSebkEgGC10icYGufm24zGyQXqmAJUxAndDm0limCbjehZxCDzX0QQUuWwF+95Pisy1K9a6cPQYnvY8zhM9rpJlCiy4I3nwICNvaDzf/e996LypkKZySjX/d777wfFS8C7mXYG9UEblfxGuRiV2dGPSeDaZ1p6lIH1sbUnihP7NOlvk9+j52h0X+7X3g4cVdBNEpYh4Fa7ebYGG36mwEKrtHeydhkivflcZ9o2r5VGzR5QMe4AhUCncc6j4PgeItOui0I2ou5S3VVcjhOf7TYBMmiW/kvCpOCA1CwDz1RgwhZoX6f2BZVCAzXWgnsJ0IDY1oP1us7uc0+tuLwsCj01QfdJ6EETiVBWPSDcVB5TuYVSjK3e4GyecT4TG3ijoEcTwlYFs44L9FkD7pF7SaVy16WoE2JGAT+C6u6snyqZ+iAMLJ/Bcyfh5lrYP5zRc1VcP3alhY9OuQ2pnTTZFaxzGHn6WqV/PXyYKg7ryvUDTGjLjqTKWYvr6eMsaJvbp3+lwOFHD/CD/kb6v0Zp4yqjkjl/azXkvG+yP0SK64SPINw9yXpbLVAoKUIyVgjXC27wboDJ50jZy+Ds0+iUjBBZb3iCyflzXqOtMFkM8IKdvlWqnv5ZLYAkY4fwCZS0VvvxpYq4hYq9yv1ZPEW/cga6vG/2idWPg9LrzNexYNK+EIGsJh7c5/nLexb04YwZcAuSCLgIPOf5EJNMUTfgDYqoYVd0LJftFQIEKj+aEGojCOA5C6H4r7XI5Al7RODdnOs6V7k+tdRc7ANfnNWwkFal1/YdgOp8Z3zRihi2Gx3qo5kd2aTI88UzNqaI73j2LOcxVbskbxXd8vnxu34vVRsAqO2jCr+10uczNL7kMxLDjLq/sK3vNWaKCa7z+qz40zfoSAcr2gJfJpthroWZ1ZEM7lk2XcYEne5FNl9YSUsIE0eNpaY9CBiTa2t7EM9IcTuF6Cx48HxIiNxT+ri2I1S4rs+xfsyKsEnweZ3PAFWAnelZnP1v2AOzS/bYshap3Dpioxsrz9LkW1vOn+4lCwgC9KnwOqx+mgj3EKBKjIziKmBke9Txa6zjJ5l9+OQYE8Hnvv3OO8m1ZJ2YUxAXYWOyRygGAIRt5EZH9nXv894Fziq62dFmVYYOs+0HSQhfPX14+eyTDy/f/c7vXF69enp5+617qRAiKHPn1r0L4yf4UKolODAy2CAs6+2KoMtKsDiLCiQg9f80F/1qFB4cGMIyQTwZQTFVwagnPnt2+eCD949RENhhHrhJHtWNGPlTD93hdLdB2zW48H7iN6LnZwQ9we4cWAwaSeEpITwbm2yCSaCbzLCxrKjw2qK67U0QZbanLKqRQwxDaXBmy5cqAvCgNSImZG3qrtqRziX37GZfL4w0LfssWUsRoyhF3bp1eeedt7PGGaQ51SoCKoxPgo0hpml03SB2OdQMcY8y3vNKtuMgpOrofHjmV2Na1Mk+s6LCbdROpWGS6Gcn1CfX1xxGZyhmNruCQlN/LIpGElpBojgCBx3n36Ue8n355QbpPAPugeeFMT4UuiKEdA3cYjzgwk+so8hz+6NYM4N1Ue86+CZIoRQdgjD9XlSxgjZtxh1jQ47K0iXn4opedXYc54lEJMhiqH9XOe6g4ySROMOgghXuCad9gjAEt9JVpSdhpNrLSILTa0tSuQQvla0NjCchVHCH7xO46qh8xudgBeejmIHJKuv/zjvvTn3wGiwbPImWpr/1RAnkzHONRaiRFn+UGaZcZ4LIKXSJhnMPEWEYssh98Zz5ubPA+DngyLvvvvvanvHMMCw5oFSSWaqSDHAvnZLPzHq9as9UEOuJiFCx4Xp4rb2xh31aAGvyKADgGRLVVZRHyhC/H4cT4Of+a1Xio0oxIS6ra+wvFfZkMwQNXe9sFS6fd/9zH6sQ8jskhBFpeVy58dBW1puBnHppiVMZjdMuFV6J8UMxzorgkiLnkR4o9qmSwpqQvLGvBDB0zq3mNQFzLSIhP1oT9ssKiFW9OOwJ30T8iMRiIBNVNJ4pgELUGBfQGyAqemBSxvNQMc8zxOeF/oXK6LNnQXsPcGOiKJxzE0wAPgVDDCJNQrk/9yzP4+irXoBmgJg+HwQNHkJPe1qBpFNAbHJh5ZfXRVjj2fPs5dDzT/MI/fyyKRromkhYwdD2c43sdavhvB/z4/wd7t9q77qUBgAAIABJREFUCj/jbAkScR1JGANwdIYo5yV2+iHJ+7ViKz22LR23N0f1KrhxDsbtXWPdc/aXICRpyJxJEuael+yhMSyiMrv+XujogswFf67PKfHBgF/p8NKO05uzIPoI9OcnWAufWYWiylQxIcw+ETyd84sNG+hmgqg9NZbJOdu+7hzWAguhNiMsMzpxKOVTqL2OEmEvQhssFY81idIs9L6JDQGQHCCerR+r0ALmUdEhBgIAs/8qCVCAzGt/YaqVE4jK6JYNue9ZaHLMzz1LSRamsiub4ty7Wp/ZhC62EkXHiYUlphooINhgdVB1TwCY12zSAvpzIml1jphDURPjI/vt68ewmYjvlK2V/RAV6zKzArol6UUYDQGie00yoJev70xwwIQwCXDGSVS0iS9fm/0eOnWV2NknbVlhBEmfs8AAf+fzte18NjYjIPP2tlXQRllXsZ20Tz1/kV7GzsTu7Givy1j0NSCvjYUFwY2jRwlVcOf8+rTQRNCG5PdpwI/0N6616egx3NzT0E63t7KfGA/3jFm8Tw8KLeuvjaVKl7mYJLCohj540HtnbwHYDbRXLI81AeCiNzvvD+U1lTTmFpb+zWtkeEXdc+0/CMdwzrH/sR+bqcq9UOBJLJb2gLboIO5DJboih93HvQ6YNhW+URU0Wh6bvw6AnjP3xaOslXGRPpE5hJ37XvDBZ8FnP/z8yuAp/RumQPOnHzgh/JyxE7/3zcvzp6DwDIy/E6oo1UFEZUjg0jvw6pIs9jY9VROTYPPYz0IQUUM4SXkONZt+lbhPPvk0UudJdG7fDlIfFDZqgd2QNegNWAlCCISpbrR60GpHUYoaC2fJJUHYzKXM4XnV5vImYlQYMazrJbN5OCXda/+gwbEH1KRFh3SWOG/gLB2qQXSM8u07MRKiwCaYGjF+x76xcP7nuEVkMz7g9u1w+I+esVBz2usWQ3JKYBWG6Qw5eifaT1jazJOsFeupCmcC+cxOq/qUSLb0DI0A18gXwTTvaUArJ921aUJdVMI5QVx/qjtK04/ugy2pzH1pBl+moQb1mfHzvlIxnbpeHGxmh7XHkYOlQmMV2VC4bGKW5G7jB3Q8JoXuCX5XKeGMJxiVMbLg9+5WiECBiwW/7ZXtGnZYejnoXFccxpBYq29cVytjpXt2TlxRw56TVhMSaAwcYZ/x+tD41ttpX0uoaqN6JOlIX2/v1V5ag9QkKUPDMTiqQvLZ6XHdnlKplLUzkene7v5W8bYJKbScBk3sH65FGo1Bf/bOpKb5izPcuIb0xzHuA9GgiVhUUKLiDziNVF6SoN+Mc+vsx856whYJyAQR3WwiE/sAJBGPmDjQBLBEi3u+StNQREkQQmrWlXLdvgjPf87G+iRyjvf3oM8RvLnSI1N1GcX6nMDxd4Po8PsXKHEff/iHf3j5t7//by9f++rXQpm9ztfsuRdFt6Ij3TkJ4WyJ51exoQAJOwtJfF9yT1XBNdCUZsWa2QtyILAvnsd58vqs9T3oT7W1rHWpZKMcbtSLgTHvEYbDSXE4weop8MThZY7jkhbvMcjxnqNVeBy+1e8yJxi7cpoPOTtzTnTcH4BhR98qyClnYGIdBjBcg+CAYI33mCqEFMmBFA6ObvCqEje9Ih1VEj+ws9+gFxGR0uJU0bZalgV19Msqf9gfA+oACVATJ3YkVVr/QoDayhxJ8+xWWieqDNj9KHpcESgTqlRxRiVPtXliQ5wHn5XBXsVb2mMfsGizHa2wCr5mTfa5+jT9lv1haYs40RUJsghgTEKz5hNu43q7BosBtMHSNvfsjvEs9vhPJAnb8XzAGv3RJI2cbYJJeuUEGqzgY6ObhD+LzVbojsDcgNF9731O6aggwWYSGoTbapEAdQmSoIBKolVvv1aAtE/aZN6LfYWvj/T8aNb2tR6MiwXJ7AOTjCRxKL1+/lm1AcI4aKyhAngoj+tjTdV0bAZtdXxC1ZwOMMjgvMB0q+VZI5KX+eczxY91icZA/NqLCJC04nuljKZ1aAmhTCTWIP4cmniAVXxkGUCpmGdUyq3Lpyk4FExIQDwKnfbK/ex+NXGSkmrcUIClglrdh2PTjJJpZYmfSb0//Cq9wgOvAnpBNXzQMUj6ygK6V0Vfr4+YLeDRRMWMYev3qXK3kqwNfq16frDgEGi7c1QiBcXcu7LQVPXmbMSOOMx+FSf3XWzzqoP6IatlJrY8S+jf7KtQ+Aeocn364vi+J49Xka0KamPmjgyy/85KuSBJz9C1Ynz4YNWnKTash5H3c76nttE9krnGTxA+elJxne3v9K2P7cP1cu2yvtSM4Nqp2PKsiQ/TRzimgP2C8R2p6CLaA7We590CTb5Hte4B2iJ3Qoml9aTMmFLY33v3vcQ73VvPQqeF5ZjiWCqNvG9Zj9wDs+ELNFavQtp/fMNYAAF3GVFG3PaDVAgvzx6tQvjNy9Onn1/u3KZf5f7lrTfevty/++Dy8nl7Zghu0iuUoLfUsxsr04dS+WpzBafeGJ7yVLQQlsFRffrpZ5dPP/u86n0M6HyXygGBRecYcui4eNCYGL1TH4Abr4XAaxAdWlp6QDrkW6SQ5K/0oTpnm2eDmEeQpl/prxinX0QvcxVPA1zlDSfoOin6iZAo1lIeNk6mmb8Nxlxvf7cBJhuToAGkgg3G9cXhgVSMEhg0joRkFYoMyvxjA35rmNmspSyh+tgKFO+X5vxVf6Qt9kBTRbpWm87JrYFZVjnVkF6Ha2QzfIK9ofcZTbD+RnnzoMU+C4Msk5pUYZIAXZXZeK2G3de3j7INxVY8KtrSoLK9op1BSNJa+fNSSrnO0GofPDiQ+LPTIilIM/yuwcSG65CqGc72hBD4zIp8tD+MhDcI/P17GUiLURUZ1hDViDAotABB9vZbbx4iPQf6+YxK0Jd6TJ+0n5R7Ke2q8zkToD7ZiJWTUEkqzIwqGZ23TrfBuDQFrkG0Pwj3+thM/llHk3vuwXEQCUKnShsVuI0u4T0yWHcqcj1XHU3A2hsM88x0IBg8fmalgOuhd4DzwBfvFbrZemXtSeJ+sEPsNVXo0nO7/q/0Ak40xCT4Wr1BdrqIvYFqE47SnAxyzg7QhI9rZd8GaNmsVRxAxnbMaQu85HcEbSZ0de4R4bywDkfgNbAjKOSNm5fv/N7vXX73W9+6/MiP/Mjla1/72mvVD0ERq5BcfwVBSh/mfb0/kz1BKO2N/azSfs6B5sxh/vD7Nv+z7vYHnZNiK0t+rmJGvAfBfUcFNFAzkXHup0kt78ca26NnRQvb6P5hH+fsvNHE0R6QzJAbZZq1cIxBKuVL3g2S07u3OXgGqPbKCQYlcV0FMj1iU9k9xK8mwmO1xeTHREtbXSrv+nw3/No+PhNy/Bu/rzBFRmnQPxX/9+ahfslaGqS6d5WP9/PxZSDjBkOpKqyfSnaGzBJtTt73dsc2CVCF0j5xNPsi3Rc8S943SfXE40rzvtHnAuC0Ae2cq0jQT/yi/WqlQ6rEmL0TRdlIQB7gLWeLM47NNAlvQCMd7Sr0lr26IPhIVJwnPNCXNeGzMgNx42cQrEuf//alcYbV0/jP9GnXj+vruI6skf3OA9AUS0nCugHvh1DOkjzPZBgB641NFegZYwKm/LhqgMCc+y7oPtRUVLSp2r31dml9E0yRUhfwY8mI9jMJw2Izrg9/fqiv7uESZLKOVwXxiuH5xedwz9nXU2VMQvMMVdk3Uu05BFMmEBeKdZRU16Ywaq/V1o5CeZWEUDuVIHYg/nWvX4fH+xz0Rz4H6dOs07kFQAE7Rw5or5KIkawimrb+usy0HXvpGMsVvYuqTasgjp22QngW0uFeQsONYBy9o41RuDdiBePZVIyp9i0xYS+WIlumjn2IoQ1yziiQTPDI2Izzfu6tToK03lkZbwr0NW6uxkWf2ZVFQmzMPjp6yQdIJUm72/aXzIseK03abZP+PRdbkF696siNVa9lbQiGSrO0eKT41llcyWqewHDU/kf/xc9F4Gj9kiaaAh3eg+rwXLLCMKytgJIV+4A66zvVLoRNQAy0My+4LzBjXIot5MwT14SWubmEXC/xd0EVWoXaasA1Z/4o1ePE+rcSF6ayC5NifdbkQ8Q79mnjd2Wy2IqR2dkbX8QHxa5spjn5znmvH/5/oOwPlhA+f3x5+OlH6SF88eLR5Y0HBKYvQxV9cO/Ny62boOl8aD+49EgSqTaux0gOeW4Q1SB2wlHZ0FBHWYBHVARGsTQjD9o0rjivzWycB29s7AT9FhUakMZm8hJZbkQworB5qE6fzFgrHO1pLIIdB3J6hckdDknElEXk+1xnDvkai1Nlm2E0EM1GWCWlSI3zrMpvp8LD93U49pvU4VR6n89RVbDX07pMqZIN5r34q8Oqwl5oTpuB1YCQjc+wzdLtpHmohMWGjIF4UXUvg8iMnYgKZfs07R9oj08pwxyKzjl8GKPHeoTOdPNmnAElcIKbJC4I3qxvLMjs1LB4ClYZ7JXIz06UEAfVn4PVA5kcrTQ0kVs9kDEiu770DK4vTuVVPk8UUMeqyiwJepKb06w/jHWoswtSY4QnGuB6pTo4ei2/S7CZGTRLEnxOcWqroLYqXgWrjDGZoWYPZLDz+jkSVNADODAgjoJREKEUdF4PP0+CDACQKvpECaYYqSLuwS6OgVov15rYFXYpwiSttSMUrJB7n/YBCHJE9W7VxVBEp/SY+37VAausRSX1AQvaR8Pvp5IxqmoMFoOINxeT3zfhFb3m/URHm+DdzN7iGmlKT6LyYAhYkt8N2iZgWqKainBoNldlP0WBQp8ce8C9qFS/TeSs0aeffbp+zZudcQYAs2rwkdiPEh17tcTq6LMZCmkAwjU7T8nE9aOPP7p8/8PvX37o618Pe0LFNM6jAATvzXW2J27A2KrPrHt+BkK+maCsPQEKdrWGu8JXXpdVfX5kBcyqic84dPj1W7BXCditnIrW8vtfFpWpLS9dRTDNnrL21kKxLT1X0RfWnGAo1LLJabPeARnuNrhnz5nomBSxn6VMxzGuAmg1lDNaSqEzRVvlt+/CxNQAWtGLBOEDHQzmTPK5F4R/eA220CqdIJOggsl8euXmV6TjstY5v6t4nVkNCerns+qLWl3xy4om9rdq0BWgEshppQ1Evj3BPA/3TpJqEjfYOAhnRNW7weqVVVDXw31oR0NpnhBZkrFJ7UdkYeNA6vse5J4Cjq6PPv7kTmlg8bFQNRXEmBox96BqtcAm61cF1LEsJlhE0ggFMr57FU/HDTg7mPdIIkAle4J4CUZn9wQOTNjSYzemiMF9qJGzbfzcqiGf6xdr5JgO6MmuL0F3Zplhf5TUX9JkLxhrwbrw7O0Nly7J3ogo3J07AR6jODyRMz7b3uYvC77xjOyHDqVxFFrVrVkLEx3OtnalLQf0bRU0T0Ue7Ydnz/J+5968APur8tTHdx/nPVIYaOwiSJnAeAG0SdBhF0abbGx5tZ+pBuLjjrizDKtUFOfL3PO1u430ytroa88KorEbU0zm/gpmvrgKcxyjgMaWyZv1vfRPVq7OcU3XairDA/2JB4nBsIHYh1AfJ4AVgHTzic/jMIw/rWT6WQJbuY5U38soiq9e+9AxL3njfkwgBd8LWJbhY8VN36WNKnuqVMQAbOuRPgfQic3WJ+j5OYoqW1NjCO20dsUqKmclM6DHouCcmtzx/gK82BjnduYs2z6y/UL/Ps/nD/7gD7JP2F++XiZRgJUxsEzSeawmvrZMJYncWLSA6C9fJrZzFM/Bqoj4ZVsuFCySgs8ap3iAaF8qvfVFxOZhBAUgutUq3yNmoD48WHNz0PlDWx/Bto0w4j1ZM9sW7FvFBrJm2BPm23KesRO8N1oXXFPivx+oQvjiyeXRZx9dvvudb15evUJUhlJ+RWXu3r4fYZkMoU9ZlnIqCj1Vn7w3akw4vCQzU9cqF7cD26PS9fzZ5fNxZp+uuTt3vaHaPcSdkccCcMOdQzhVTSt5KZG2wtXBv1WiUpim8U57qKStvlbxWI+ClbYYI6oXp1K7B19aHu/pITFh4mceoDo7Z5zVFBkI8Dk54FSVlJ9edbNzuEo/dHxDkP45H+mnNtkelEw27aiVGF7RMjaXiUJ7Xd5YwlmkFScSlcgFv/Cb+d1SXYtyhDrysgGXaDf0YJFPro8gI5U8+0KiqHUdTSDKIwJ4BGzrpUwVNFK6pYymUuCA4j1fEX7WMQZrFFENbg7m3Uq4+yyaPFdynr2hvLDPjN9Nc+36OJ88ac8ZgQuJe0QENtok5fXx2LO+9IKOvha11vXCRJGK5uFIsb9qUh0J5lK2WESNtElbq8n96YEa01iurPWSt1S0VgEshfLlQb+TjpTKKMI36zFxzwSQGUXUMQCZJ7l5WA1uFGNowCfd9MuJeM7DejsDsJxGG/Asz8ppOfPMDYVSMYQxVBMCw9BDqWw2WEhv2e7PqNcqNvdzHjtBMs332IfYoiMh/PDDfC/9bkOjXxtnstEptQu1DQlq7tyJMiN7x4oU72/S3HNxTSpYzzTFzwmFGRAa83Wemb0SFUVpn4aUsjjmUSINLoIU3rkzYZL2ndkXRMUUO2hiwZ/8XFq5SLcVP/Yn12jvSJPAKu4FCY1drUhGg4LOgk1f1UkBUpEA+2LsTXAtsIMZ+jtKTcGw2viwE9Y3w/dSgR8FMGj2MSeqgZB9cNjA9IesLyhMiPXCFtAoKGeviX2LJqK1/w1YO4O1IhAGNQUcXyRxYB15/j3bbby3Wsrnpp9qNF/tRqoQ2Xcn+vUoc/gdEmSe/Qfvf3Ag/QQRfN8kswPDmxhAO3KItMFf/dVmbkpdWu8je4QvwC5txLkni+vL/LgJmbDXEnTdazWLM9fnV98alsDjqxhOKMAJUpps8/utmjeQN0FOcD8an4GU/ZGl101E56TGWhdfpo6gnuqWEWFg/Uct5fkFCF11JVVPeoWn3Frq/VWmn3XB/vNcpS32PgpIx7dv1FBBhzKJ+A/qnfO5KkB3rT6ECXGy9fpwQT5jBvsQ+bk+2ICWZ1zBtcYrslyS9KEKvGDeWIN1Fyg9eotOQSxsG+zpxx99nGeUvsmTPWtVpOq2jkshcQNI4Xrtb0wx1qRp1cna2vuH4NhRyd5eaBDeMQnZY0uwDz+x5616eCoxhyhdBdvOyUdYP6hvMtA848zWbjI/H1G5sVNkYBDo6+f42UH1dtzHYk/FYVpN3tzmJTT1Hb1+k9+AjxQcVvUzgTLpUu3W4gXft6c+safnxTPqdcB0G0VXQInndxaUMvE+9xAGgB2AbRJXIGhVyfVuYhU9m6yf58t7K6jMeWxVUGGZJDunnluAPe8xMeBJPOcAmbXvayH6f0l71y45zuRIM3G/EmSLUn+e/f8/Zy8z0ozUo9F11E2CIEGiAFQBex4zeyIDVGsOd6d4eABUZkZGvBd/3c3NzbWP54SF4IrjFtBrsUBaTpiFXNbYWmzskGUjzHWYfCrqn3ouCwzJSCtoUz9biuo//8s/x5ZD9cc/EChhzR+ZRVtNLaBlL5JdhjKuj8eZd74P9g7jxxphTzUWeLCkSunOZ3CJM1+xyoCvoY5XwDIB6xRnWxb08XL7of232YOtWZ7gJmVAR3syzmuSVASRVcYPu4X+h3e3KS9L/BR/tAE9thS/ESD7mJ/fFBDe3lzevf3h8q///D8u9+59jKgMvTM+3dLZ/kGVRlOk3eAr8tD3KsfLAKH8xO8ij74Im8PozwWEMeqpF6xQAAuHzWuNHw/EwuQABbGUK25eT4dGp7oPivgMdL6p8KwG8XLpoX9E/0mzd7JZBBwMFd34kF6JIgcajRxm1l5s43vw+B4NBJmmCo6U08s4RERkdTC8jzFp76lSnnCsuA7XJEvB51S1TLQ/2mec+xQfT2r2qF9rFsvs17m4nGc0+3DwxofAJBBZewEzE6I8oUilWfL63aGuudhBY8kaCOIZ1diqr9YBbACj4W4WtPxw6Q/2I9ToL2o6/tB4SZVs25AqCGp84/CtgTbOAK8r4FI6Sml0ZjLONUYgrclAxLBP6TVF2n7OZroN1hiHUh/aCJtnilGi7cRP1FUBFrROIc7I0cgdNBrF2irz5ZBMHVWdV8awiG3BBu7p+++/r+gP4j1PniRDxPPzHsRmLKpvwFt6qM4gY8P6Q7VU2qqZ3hwcyyhi1LhOBX+KbluTpbOZujXFcXAylnV1rXLfqlO6R5KRyVrsAXReT6pcJVsR6nlR4qx5le8m6rAYesIxVW0UbVehj7kCBWMN8VqzEShHNsOdoGTBtZnPUKeXScW5guIG2h7H+ACU7i4IlXCt2p1Sos70WLMPaf9CjYxzO2lrvtfaESneBRdK/+EeuCfmqIH2pzAnAgo9e37U0egoYpPiHB1qzFWFk0Xg+6xDs69UnKYFvjyfmb8GxkULeb6zAI/1iNw3h7TZ/jg+Q/4FaDjsK0feRujugV/vZx7o6D02Wg3XCvqbQGsKv0etcVX3sBlpAUIWfCIjaRIeO1yH0bG3Bt2sJWcSJQeMu8wMvhMAjHH++tXXh/Mbmjjgzc4txq/BZcUPPBNcDwoTiFSrDsmeRGxFqg97+fXr182srUYSOhBodtbdFGoFUBL4PHiYbKMot6Bi98mD2DlsGnZex47XeG6aHBucJwvz6NExBp6ZUnKt7UkAEntJfTm0Mfq2VkmT+wnolcxQx8IsTIRNVkdK4OO522AcmlmpjDgufCf7x7XlWcXawp4QFLCfYejI9GGtM2/8sB/54bkVeDHjzDyFWqra7vY/z8P9G0DyeeaPfyfT/OTp5d27trnhfmSDONcCDcf5v3p85kCanuAi988YYtfSDHxiHzw31+VerG0ObXOiKIfTuDPdWlGulTGlzcgER7h3aWSsHWwQZ4NZNAP1ZED2fxzX1fsydwIGrAXHlvH3TNV5FpThu9lvsUsvpvS8nr/RYdj8cA3py5nPZJvJDDdYuoLKnDUEaBWw47WjGfkayPPdita4v5PhAfT+eHt5HQBv6+LrbzImnqdS+WLrVv4TSt+AIhlXZnG4V4XBWPv4C+ylgM8Dd627cx+q0dA+vWXl5NxVkGutTqQwC04I9Miiiqjbkh6s5YjJ0c5toIDnosBy2QM9Aw7G2Mk3DVBxat9znNMDaNgjqpu2j2m1HXhOnkX14JasEOhc2yDFv57ugWepttAyJwNW9wfXDrtuZ0R6O5+yop7XqV8c+Jb6uLULsXyimiXNuLqHEqit/6p9fgU8yBAy5mnkHkp4AVXn4xo7XHsdK1oW2v5aURSp7P7l+ZPpG0inj8d9aVOaUazAkOswojnPeb71rlSAjTKnqU0zLmFuLGOObSnYWuaG4GYpp11r/p/1fP/+4Ufon2o7TR4k/llv0QDEvzUgfPvDd5c//OGvL58/fbh8/QoK3f1QRgkKqSEsW2K9LsjiBIUDsa7aUWswqrJUlKKZsX+XIVSCecmJiDCsJrBOZNEbF64BWQ+7kZXndWze8i83ss5TaY4gms0wSXNNdiLOedsUNFEy9J6MldS7U2uEDOoyoCI19mPTiPVgKXc8FKVROcMPHrKLASNzUppCD3cdefpQxbjaF2YF0clYnLIo3p8CHEeh+lSyQjVMIXn7CZVj3N/pCOq0OaaMqgdBM0stpC6iRvarC1HqQFRCAwTUUBtU5jCkVcOQ3HPtReqqciB0jEVbf+1ASh/QYdawZDPzeRWgpjKqwED42ssEVBb+2rvPTcT3asTOlNEY/PWKMwtRiqEoc5u/6kxbj2fQLGpVFL5BVhz5LdAg1mtLId3zrG5WA/4kDmtqnEYV5fdtf1HqRozSes5lTZ0V3paFc/0fjonkkGWnHPuCDc08BLlaGxiN+K8DwtwLge/QbSlIUndYKwEn0h5Ainfnm/2QbG7o0R/WdLv7vPuva6JBZQEIgYPQYkYzwsCyzCs2U1TeZrEvXr6MQ6uTp2iT/fGudMW7iCmxvmJ8g8hda0Ro6gr6zBwAcjEngGEBGWZTAhQsILS/lL2OXCfajB7mFWMxqxK7tOAQZ401z/pA4TQB5buCa/y941qnXdrtl7Tz0mDPfeo8+LLuEI2QunXabKFqInmeRuutczgc4ST9rtLbPAPjzA/PUAdpIkan/mCtl/4zP6mDaaNePpvrRUF5GYcJbMgYYGwZn4AsE18iaxJn8eQ4HMDdqGPMI/bX2kXOFml7Oil8ty0psjZHlZYiX/tX2rNIdSiW728yxtYWc298BvQ4+/cJwjgvj4bKof0dYGCVWQNEEjykNrygSWmTHw4VSEE9+/iy1ghusQ8KBkgjzdqAQntbdU3HP3+faE3O1PX761nYOecaBwAwOi/ffUbiIzQzZWiFPXg9Qdz2gnSqoOfLPiToMyAcMCGIldemsN2A8OnqnEt95wdHqIF6bZ41OEXbG7BGyG7Aj8GZAY5ZltZ7f0zglMAgtce0rWmPO7PrURgfhTP1SqkZ7lo2K9uzsOCtZ1jAcOn9oP1hAVU0KEqKKB4CMCxwsF1K5vTliwBAZmt/+vGnsAmsZ94WPEpUCGIFahjLlGNs7SQ4sw/myiX+3J6XYpmAJiytq4jIwVBaP1aDHcYS1gH3Zsa1jILSlzlDMldReEQwrewu7V8CTjJFk8ZnDA36zsGzQmW/DgitW+U6KTXaOSy4LoMg58h8i/MZmHlfq4cGLmRryobSLygwW5BM8OMAUcbi4ZpnHYnUCj5u3aVnqn5kmSjza1MeW0EwBhw7ZkB+poZLD/XeBVRzPveQPtbd8XzrOcyFrVdUQTR+yMR/cpYerc96lugzH9nOqfoDSukPJqAfgCig7ec8m2QR5EzYmGBvABrTymLnudlk/6xvU38xZ4JlLBNcCnC9gNCAmu+Mvc77ry3gBLhkrgEkmrw4X4PPxp9euQQ+btZCWgG1rCl7HlBgzCHXScRc7Ac9X5v7YS4zj8+e5TNS3QFIAy5u71s2xGeeUCqiWvH0K2rX6m8WOJos0jA9AAAgAElEQVRA5oJGA37p0IBhrL2cC8v0RxAoopJljHHvjAP+ewSkSMz8poDw483lzet/u/zXv/6/L58+vb988zV852cRlPn4/u7y8T2HVmXpc7BHSXSS/wvgkrYmTZ4atWXI2CyrhZMyqoRvM2oID1TmtcFDA0kMCIaFg7A/TbtaQFkHsrUzOpOLKbeA/cyUd9yQZ19lqEqC2lEcuFcGWfSHAe1ebKbIYI0NBdKbVHhqeVpr2GCjATGXJ2uZAucpCLWxNH3nSuOyuTULs80628tEkRspgwZcIoEGpQajMWgR+2nmKnSVBbbpiZjMVNEWnycUCdD3OXH2wNPhi3O1oCFqXlvspvU1ECk4XgEnh1lU/8KTb8NgAwWpDDpbNXR1vDQSOm04BmRweAYQUe6JYMBaHw60y73PR2CRa4+6mF51KiGCeK1WT0qPDmB7PLYnTA3nlw4CToMy8BnfqfCVOnldd3U+UNytA6/B+bVbHJrsRIF4jwcu68BA8vy7oHCRZ26DYYWG2C+h8/1cNTgpq8ner0VEM4ylNjB2CsYo+BFBjfXidD1ElWpUZw4F14X3ZECTzMiClqC/aZraA7WBa+nRGnoPHNaBwAgOBmvb2qLUjs2YGVzzXoM1rtsajFcZk6hrJWjsYc+eQqUywj60gjgVxlubeD5wMjbM2UnQSMePPcrr2dfw+3/55XDkj7qWgD09ZD3UrDdI9nP1N2QhWsfU92EfQH+5v9bHlc7H39k7ZJhY+7R5CSVmFOE0eEdZDDuyNgplVTQQMStVRP5aKx1a8WS7+U4P+AAno2np3OrUiNjq/MpAAMXmp0BQBat4Hj5nlvUsVKMjIW2L8fFsYDzIeOe5DZQXaHJvCYZHVfQQt26LMc/hSY8826NMsERgJ2ubOrtR463FqGPY+dHp0ckL7XMOQa67ujj+zhziMLC2pMmLCKNo2OwolPM2cA5dN/urPRwd29Ajd265RmWKZFwnCmUw6pmTepHVUMYhi5NRinoCptVVC0aZLbYWm/foBJbuWNSabBnjyN6wZrTAVZ1CnWKvrxJfbEocq2bupL9K1XV98V3WjHstz/qOUTOKEb5a30BrE6UAx7lZ79pkMzkjodZOfCPjuMCLQFEq2dneaG+T0c8+7P4PiLMMN/PrOcv3eNZKD41A15gc0j0FgfKcCyjMHJDxScuGl+1P6p7neRBR+Yvf/S773SwNGeU42av747vM0Eo59OxivJ4/f5EMbHQZ1gw9rUvWSiTrYvXY2OLs1SmsJ9v64f3Re47vYn3xo0Jt/AfYK49oGUQP42ZwFb8wW5USk2UuZCGoHppAcWwYA+0oJE78C39PkFc1ZcX4uBcz2Oca50MIcOvTwKk+11VoMGq9+53JgiO7MlChJTwCzaVXamcKNl37uvEcrnv8HXwD23GwFs+CJmGErKXMeU2pWmvQK6Cjnyf4wrhp9wTpXFf6oNXaOLU2GaNFtpZ14meQTzVyvo+fqHpOnC/aAGO3Hd89jY7/iM0lJbWZtWvGinXw009lOjWhUVDKPaVvql3Sb7iuoyYPjuTIat7PNgQfwzPKzD6vh430pNRLASMD6Ppf1d5IvfNEhJhX97nfy+cJ6LA3Ut55FnvwMv7x8T+WJXQEeCu/CDCZz/aszbPtLOC6xFDYHr73Hb7cxk8QrP2XW9LBuOk/L8avovXakAkumwRKULm+kiZQjp6p/2FAWI+cePhy+Xhz+emHP17+9m//y+Xy+ePld988v7x48eTy5NHTBIR3HzmAVsfxoE5IDrupUIY2tMaqPGid4gq+pP6DGsLQk5oOLcK5bN8EVETHGrxUrZSAsAu6NVfnbIKodgPDFmqqapbamBSy13yA8BvcKWBgcBsDOhQ6k7f+ctyjQU8QhTVe1QnEcTw3huU+Qo8aCpENt4DRDGUUMeEsT6yEDYMEtE6niBnPjoMRnviMlMGL9xr0ek2Tdb6CZuSabxOgsCgIpDC2Z54+z4mxg3bHocVEhsv9/n3FVdbcUrQ9KX/6stFEc4IxRyDViKLKTMsiGgwkeJrCmXWDjk8LlovMqkCZovHVRbBpmQMOLwuyHe+qZFZBynqUKJ/RzynNcFvvw4xwKLhZ2Sii/hFyWO9IA6fshil4GjA1OMKQVH0wXHJraZZhMCD0AGRj4nTkUP50FVXg36DC6W+2OsM02h4SJl88ARdCM29/PqiwXVutI+BQPmhSrF3oo1BxVqTMOHhYHMjSagSPVgsnNPXsSPNsBgldV63VzTikR2DbwDDuoU88KvWGALt7tIdy+2o+SM2Lyo7tz/Po8u1ffJvPwXu3rYyAj9TwGMhktqirgmLaeUQgA6elqoOtbUkGZP28sBFxwGwHcZK89nB0vckSMJhLQHCqN8jzQ8tYfQ3OV5oeJ1M7OfOpg+bATv0O4j/Nr1VttNCAdZxx2gMW9UDDKSHYitgOTtsEiFSAbXuMCu1oT+N8Tp20xInV6cx+FW3mWZpRxlbxkwN2+9W13n3QurE4zjzHqY2DKpyhasqeGKAQ6vVU+HS67OF3OHQDqXJYz+4FyEr7kIl2rW6mmfT1N8TuTeGRMWmmvMCPNkSAwfrISnU3wD6yjAumQ8Ub1QunlGFj7YSSer/1xqLeOiZFo1c2cKLsMK5+rmtkTuXQYNHZsgwafLI2YIsgyIXDgkMZajLS4m/fZl5Yx2dKG/cU9ck5f1BOEzBP+CUO3sAlxsJgXRBG8MaMFP9Om4xRkD0TrU8uEEmdZL+DedLJb72vJRiKJZTaKRWy4OjNlS7OfON0CkZO0KUgWksdWFexp7MdCU6ePz8Qfp4rc5pgvGNmsMe+ESwiGMo8rrQggfMyHNb1pY3R0H32r06Wa9dMUiTcM2tdI2bPuWdbHjCOZiH4vP6HmTHOde6NoEGam6UPrEP2JMAYY87Z+rP9LAfiWLsrLc2Ak2tl7UB7vSkFP4JMqfu8li4c4OLOK16L3UsfxmvLiJZaNHPNc2YfjNWQ8/Phg6NnqawF1t2hvihF05q1nek6se4Ns3D8XltSm41ewU2+3+yrwDXPLLWWDXKmlxtUxBasLtT3pufd6uYyZ09aIhJgf0wvA6ecfTvPDbqYTwWseO2gzw9o4juTaQ4t+d3Rtoox4XzveqYPdzOarCXFF2mHYVCdOUrrrJN+wYJ2RXmsAzcbJfjQU+Wa4TWp8YWS6Oqe4wvMz+t3ThRyLDj+rVoqf0+LImjXZL0Cura9iT3BC6o8OdqOHMEwVHNURumLmP7N6igU/BcMy9mztajAXGzvof1RJhiJlmTCpv1gXV9B059Lx5/4X2319CYmxJU9szPDeXZN4Xewdwwq06ZiWTfnBR/mzMzx/MROpyfxWErOVYC/tZ+qCF7B/tyX7fI+X0LBJuCTRfgBevjayMlUCYV7oNuj+TNhBIS1VJGirLW1eCFBwP6ITzafVWE2lYMTl/0vA8I4B7eXC6IyP35/+fv//t8unz7dXF68eHx59gQVxSfpQXj51KCsjg7orFm19g5RXYxeg+ntM4pSAgLGg/qANIOsE1BFwlJBGIgguOMpR1L19vZQqXThayR02Oq0wvcu5zvc9TVWZnHhONr7LeprS5n2NZQwcSLpxdYaBhaO6dUg+6c6qKKhPSD4LjN0V/GBFdsPsY3juQMlDvJEZFpjeA0amSDFB3RyskCj+EmNZbnD9jFhrMxIaCANBnJ4r7dYe59UpCRZy9UFKkoTKV8W9Rxd7i9Oxoc2uowaEvMy8Q/yjx50UoMMQq9OU2sOuA6HjIhf1Snbl4XxZpHnIA761Pn3XhnPoHIcGukx1H5yKpraCoTPPXxU1NN6PBU762g3gMuGhH7M+5bejxOeYNN2F1MZnQS5gZWqtZmXZcHjAKxvHNOb6w8EEAWyJQVj0ECg9ZgavB4krY3LATXKIvedNbMAwvuNAzAhCPZfaQAdt4NyM376ucaU9e56NbALIjtwIwfmDGeQyjlIvG5gH+OW7HwL9K0ByTOvNQpjY4sI0V7ujaCXsSZr13qYUhJZF2TXo7IVIZFx7FUSnZoq6wzDydzHYd24t2b10+WrV1/3GlxbEYIhaaG7TmHzcBx2MDC+rq3WP0+Y6lSf68GlM2zWXBpMMxvXnqkGmtZONbt3dzjoXc+tVdOOeMhx7RStE1BvjNl/0gtTB2erkAlz6GwZDHRsqxxnQFdp8c5rspKpQezhqi3NGlt7HcbJA9dsOn9ai5GjYg6Mzp1ZFtUIeX6DLm4GRyyZB/lvh4hRxVMUUzAYyrgqjBIghRYInBcfsgfM7BpAKNDAuGHjARAJNLmHo6aSWvQXL/IcBBCK4Uitj+MH7W2F/CL77o2g0ssoWMd3rcHt/bqeGM88S5TlGrjiIOk4cJCrJux55XnknGg7uW5qbgmwhnyHfsicrUEz91YKd5Fks4w6uwVXu79w8LiO935Qs2kSH4BtQe6yKrBMzBrorAu6wGyJeNdq27Ov04T5l8vr719/kQ1X9CpBYRDtIuesC+mSEX8bsCHaPjN4ZFyls2qntKvaLtdushWjAGY+Rtd234ms95xp2YgsFWuM2TcGe1zf/a1zF7XT1VXnd4BQE7LR2fV+wwhaFlcaMfeoKARjGvGvMVbMgijCIlPCmsA4fGPiZG8M5MxZMxurqq6+k7VwcVjXjoR7NmDm+bIeRj20FId1lcweZ9ns8xEojzbKC6xB7ol7iR8xMP2wYWOVCLQ4P3wna8x60rMKqwGcTnZMh/bDYOg/cPjjcww0xZ/h/I8KNRlkFLG5z/hIZXlUCbL7VfsouMJXBWh9f3O0k+CZ8al4DxoGqZWd8IrKxPpLzKMqrMlEnbQqRpAKO0S/5MqWK6XSwFuVVc8z/uR3ns8HcDd1fOu/U0tMcAETYLVoRzB8ol9bN33s+Sfdo+3bXTVMGRRpAYT41uotW9ZzzRCaccv6Mu8zsNL5XDjb8/eore9cxTeaWJ6MmGejWUb7YvobAbaiF9L+q64vffRmxvvar3+4bvbo4g7OQfd1r0uf7i9baKREaIBN+k2P9STApQ3PmRBAE/Ct7Q/idw0cI0BnPZrlyrykbKXiavUN2poitn8+q2UL+NkEpATs7mPrHI+Ey4STCNbf/vS2IOr/sobwiLSI4m8vd2/fXP75H/9wuXnPh0n1fq666P3H/fNBlRTT/PHBitETgFUiHxoXrxVJtD6ILhxFB0K7ycZqE8bWBjVD1M3VfnE1LB/TNiEUKgODX6mActVkc1KPUISJzzQzWSecTdH+Wa1hIuJnElpj0YCw2aEV087hiWLpUTO2DMlqw0Sl+Q4NSTbupMALQJaKeCBaU+GKOt4CWCabA76y4DUoR6bmcMAnALHWAmzKHkoNNDC40Dn6rLzWg6lyzq0dzCKdUp9/Npgefak5g9P7rjVde6ltJ9bgfDeaPxhD++PwbGk7cUOGrupIUi4NEq1raGBVpRpFFc5UKq6tI2ShtxQ6MzYYCAIrgvfUXFnkTh3DWhjwms1KDYBUo2wwVsVUGn/qbCYgmsqrqptFQkBfaqTte5jM1wrQU+y9IK+fK2CRNT6UUJpbx660tgARywAhD8w1pcpgdHAoMZIqXel4SNWJ8z6Z+DpmPZyZ9O6Nd6XGrgC5TtwlDiTGQqMaFHW0WNeDAftRGE1d18bW91QtsmuIe5LGGUOcoO99Xjuo4XPSAqqkEX3X3nUvV+SFeSAjwhpPS484el3fXPsv/uLbrHeoVgWVrpmjZEaG0ImWWS+kdLmgDvdWkApFwtuxBa7y8GcAKvYtlPlmdkLtedhsRyheyy7+8OaHjG2UgJf10nZat4O9UNlWuorrrLapQEQyCB/aO9K919f6vEr2d/xLI23DatorVDUu2azVIp9rV93fUjQJwNMSZZkWGuemR92yOYdzNklzwS0FoJgz1jCHWvbps/YNLNh2OURGYi9H1VaBzsyqmeeogC5Tnmc/tdMJrWeqg9w7L3JNAK5Q8lYbyphoI7GT6UO4BuRmniLCNOoV74+jNbQ42as0RUet8XkOYZ1w6Uw8M0CBtjn3sWAHB0WRolB3cFJH1TMAsx5GYC2BKMrcoSe1TYuAhHskDvfqtbD13DPnryIE0oOu9qjOY53JZre5ZjKpK4Uw09Ys7r30c5XJo92TOWIWMLYwrJfaRNb9v/7Lv2accKZSe3ahh3HrpgQouWf2UJyVtz8fCrVdTwUOexbWkUo94upiEtAMOOB7ueZ5LnzNOkRbT8TO7XoJagRGVu+VQGzgVxR4qcv80JpDzzjGisxfepZdyoIwEDWQcK6sowZsJmBQFCM12ukV2PpY68s817kHrsXnceTMWr569VXWoE6vzjjXUyRJJgZ7ij3HdyiQxRr1zDkA7kn7BySZ0mpBnitlTzqeFESBRvaSPkgFvR6G0XKuX5Iiz/Oa6TRQYZ54PXoKYwrknLDlgWUVUwJuYIL6YrNbCYxXH81Y1N6Vgpzsv2DXSloQGmFfBmSiDRLts375JYGeoAHjm/YPYV81e6cgGzdq/1wz6twHIBNzRMY31Me16NDf4HfJBAeMad9lQRrmP3N6ou8bVASEGYhjcMm1ON/t3XwGdBUQM0sfZsHOA3ye1FNPkEfbeyhyLNA2G374JxOW0z/RJ9beJ5DZGMV/na4D55Y+iXYtrJhlBZOB3dkgm4NAPWviaQFw7j3CYxPvkTmBX0jgFr9rPMOqMFfFPCBZaOX1RxRL+nV5UsAoEkNrTM/98nmVobk/svtcy73L2omNPelEcI9kOQm6BTravq1BrdoqYf+QgX+HkGT9BX0W7KvMNEHF0qkBYelbTkDbNhx8RwCh6aPg4599mZ5fAL9NGCR4/vmXo7Tkt2UIL7eXTz8TEP795eb9T1EaffgAFKTB4KMHrY0rEnrXFP2EDlAbJVEaqlCQSB50YiY4umwQ5FLTbJoUeoORoDNDoCzyJaAzIMSph39vtsuUr/3VqnhK8WeDQgZQVKdZkPY2NNPC34M+zNAcyJ/MWb2jAVEihDq7UtB0ykQw6xir3Fc6WGpFRnaXRmdKOM55WiugGEUtmYI3DSI0QJ14ZdvbzDoLIr0gewhiBAia2VR17hu0BNnZgRaUZs1Nc6+2+ZDLdgBv18zBESD2YeeYXrOe9UyvaoV5/4kS0KxofzCsZkM4pJKlXM2B13GzXv/d3mQafml0WgDmF2ebtZa6hhNFoIjxte1E0HF6sgw80HA2E7Z1uHS9a0KJ8CBA68l3dkSsEWNzxzANhW49auW/zRK5gXXu8+zw9SduZCDGff745seqPqLAhjLhak4BS9jU0lW7NgOZdoztrbWaiP6y++PXtYEYCfZW6kkWSGJ5goqjShYa2monTvsr+w/jOeoY92BG8jBsoyXx7CL5zg3GPg2vP5R23M80cD1Q/EuFC1pn/DGHJXMs0n8cZJH0RsX4U8alQWIL5f3JfLNHFgxh1JOlXe1kstRk1BcA6BhzgIRipqCG7UOGqLdwvr3CuMfSAsl8L8tB4AO95mOZBNapiM4fyDe0+NV5ivoa5Iv8hgKSdj+dKzPpPbArGnWM89qihDEw5DZBeWh7XwxNHP6IeS2rYKYta2MqdIezPkGONz9WuhpUsmPX9VLWQ0VTeLbvvvsuc1in/9khlhLEF8r5sl1mGs7CJccBv8zTudG19sbDmDExu5J2O6OuaYcEvVgjOGSACwrZFNltkGHvujpbPagJ3My8HIjrWmGI1CfTDIV8LR9YCwBUQX+fPq2zeXPTfpwT0xEghHqME5xnWkN2REIYfxxMVWoFGkT3FSjj2QDKqsAIo6bOzLEPJ4teSnVtQNYOIOeCTccxjIih0p6x5yy2a3MmZY4yAmoFU7UhUqvImFC6UYpcmRkECmZgIyITMQnOyjIuYgdsEXC0JikopLhY7ALB68TRCgA/ryLiRNsOh2yUNve0AFPWqMydlTKUNVMqqeBHqFk7U60ZzZ7/+OHy448/lUL64MGFII09pjOa9WQGb854KPW/NCA0q8gakcp2DvC+CGjW+snm3wEyaeMzxUnmQ3D6aJJ9qoHV9mjXc+7vnL5WGV+vYSBmJsMed+f514qofsr9hjY+1slBVZ5IVECoZdiTJV0QHvVIRPjCormXs15w/fC3pMrMz9D/8X7OgQNnCqI8ydTYFmDfLYW8rVVIbOye7t1LaQ31l9yX560gSkCh9TiWpm6/WsogkoWiv/aAylcR3gH0ahAjEK3CdtgzU1HVJ2lQ+2j9NddncTTO7JPHvHbtCRwbNRBEf8bx0PcNg2bJDP0AbSdzYaao/kHZZ9k3jvfJsY1tH4hymo45dqcz5ewMD2zRHhcoHcixPqLsWX7PM6oIfr7HZEsHhJa23FpsbRXvNaCqH9dSHsae58NmZL/d3sYGybIK+2T+P/HIL6OdSssta6SlEfFJ1h5CUPjQy9g+Um3XukWDOexbxKVgka1mm3UlcMH9SH3PPl27IctR9GFj28L8KL1dX4o1EICZeGziOi9fvsiEYOu/oPGjK/HuZq3Yfitl9P9HQBhEKbS0e0dAyORFwW0BYRxubijBIMXUoBat7+FAjvreJO5xZECUORxKOaixaf8xKIcr8j2UCetIJoiaGlkRkVESV2PDff7009vREpCNLmqfiQCdChrMd4y6uvuLszS+dWhto6Fo8F1YvEfZ7aJn3fiiQNLsmm4vAhpawSiHZgIYu8por4n7AlgphjjqrYvs4W6939dffxM6WhyYNZTlPuB8px7gtml7fmcmJlkmaL1DAuPc71A0S1lHtsXASzJ+QWn8ghK76BdEi80g5Uy+ezYpwX6ERNobKoHqSbjg7LJKIcv9hmZXSocHT7JO94qUSH/A4HdD1FCTZTEDhuOgAfXga1DSWtc0R52CYcQDRolgo0s7rpGtuFEc0dE9rXvUWHN9fqfQRusHmqE5K/alBoz2KqPt8mw4rJGV/7lqf2l0vfYeoZaOchjBng9F1JoFujYArpFYqwLmL5TIYoEWGkPn9OA79tCp35h0X+mzQe8IPtaIXgPfeS4dOFSwKaAePeruc9i35QU/OsmZA2uQZ3xR2U3fPcAj2oGEztHvPIKuKNpNGdPelHd3cQz5fPbcHDxrIiJR//BBHDnm8MieDIxJ4JCa49KdIswwJyd7TWrY0VuyezjO2G1rTVKvmn5qdbp0qOOArZectJEeYN2/yazQ+3I94vg7BwB2sk4sdJiipayjZDInjGLvUJvVpxaVIHRqu2xJhCdYG1nDODd3DaLqOF2dMda+9Xys/W++/ibPxzW5D9bkv/zrv2TOvvnd746WMwa52EZ7bX73p++y11i72oMq1rYdSA+7tqsoUCXVtf8WnPDwTPA7yk/W6lQLGQ/mnGu9+aGZdRwA+x7GPq88gCw7Mv3WCTJn3KPZ89CdVv/z6utXbQz+gUbvbXmROris9WbZzO7x79BTJ0iCQi3ZMe4BZ5PXgmxvfyZIevIkrVLIsHDNzP2jh5dvv/3LODJkvN8SFC6YpB+lbZX8DONEgBs1RzOPaxNkUOg8yyA4iyo1EG0GFztkpjBy5wusUe096qYVrJjQiMJi7MtkhD+0YbnIdQCDZbEZx2ST0ui99H1eZ34j+T77lvMwoF3bQHl2/O6bb+I0R7hjGU2zAOzVnBE7T6yNEiCSvhgwb+yJexMxY051JCuodnth/rgf1gXjz//a9dLn7iLYVkDy0eWrV68apN21eTVzbm2xvR15X/YXbXUm1EZAqCPIGjL4zHmQkpsrtf8QsNn5p1Ofsylsq/YLFphJScaJMh+wHNEd6sGWnbJGsAXOBahZm4rdKSJXY9ZMC3skLSOW6TUhwLxLqRTotI4Ou0B2lD0Tp3y9i2Ftpd3YxIuugOpUvSdEY224wDmfS200/SmfDbi7dy/2kiCNcWNN2homQTyOP7Zhwj8K7/Aac8ZnOZdVCY4PsYxjfbYGJAVS28bg3/74b0fmPsyFtVDiOY8M8ureLEtoYE77qAK+EVZbNvNs162jYz4Atnnm6FYQFOibbu0eNdYnteSwVib8qOihlE6AGjP6AroJHrKvrxl5gYPUii5xcfgYU+FMEL/6y/M8ymromVbQSH8he2Cq9Nqpiqig4Ar9sRk1wcq0A5mgXMWYAOD7OxgfKqHHftHjGJYE7UOev7i8/uF1xNnYj2b7sPvxz8YgtHY75+FKQGQW4L9xhrInAuDM51OxNfHBSndYn36ONW9AyHsEt1XqZ+45s0l+6YP1tWaOAwoN4CYZxnph7yapcVLY5rrYSeZB1WG+ryVaDfKpDe6ebS1jGBK/qYbwfzMgxMDcQIWhhnD0G5zt/zAgXLaAm4zS2cQj2iqimZumcot2EwypQMrror9daKU4ij7ltThhRX3g8EOnjMTsFEVzcA0hz6ERwYZrQNgsQo1ADMSnu0qF43D8itJgQFij1sVfTvS1RqYHcOWOpfpEiEeUeG0PFGYRNUxPqAXGXJ+JdnPFOYkoyhr/3rtXIzMuv4d8DExU2JDFvU0GCqc4dJXVHOqgcs0U6a7Q3OC3KFW/6/gRFVqLAAzu4YSMpmEmgfGUcy31U2fZ6zl/IlLcs0FXqHArimZsUvMSumqFDpwv5hJ1K4O2ymI3k2hNgZTKql41oPLwP2ino92a5j8c36DXOBI9KKTXcA8qyXLPBSaaMfGAiSO52juzbJlL604XuLGBFZppQFClUNEhrmtdaZzlOdhnpCkgwBzpUpgamGgopDeL0Cv+E8fiKLJvz6hQnFOL2Uyx463zJ7qlUqhgiMqooUMm2Cythz0UJc/1csxaP9Xb8fk4GCiAKVU+ahDriSxTaUnXTDMGVnpa9toQN55Xh1MAwqxSgsDQ8wos5IBMtgGnuLYjLWTiZJTahWMRJ/6UHW8Lg3vN6kw8w6xd9uaowwfSujrko25m9BOdGRziOAGnwMMalATDUy117nUeATWKFlov0bo69k5BtTIyXC/2PWWMDNZaNBQAACAASURBVIa1R8nKrLYqtO+7T5fv/vSnfHecjbVP4FpmC9wjXXelA/vMWedrpGwwat3dkWU8MRakk+tUaIf5DrMi/F0KFwGW9G2+n+9gjXF/jjM2DachVD8CCWoUtx6liHPwv/qa1h8V32Ackk1EgGA9NB0/e60lAzHxG1F67jvjetjr1klzfSiqZvuxtdqH9PR99GjiXs0+p/ZpIio6MawzbI2Nnc2MMzfSUs7jbv1YQb9mC10LX9Nzc+1MuO6R4blP9oseqK3xSu0KdbGjZvOcBjw44rxmP8G0TdhP7PfqfQgcBAXjL6xuMTU8Ye4wzl8GhFyG+4h9neOqfeV3WWuzVzJ4FAsy+GL9V2ykYEICqqgetk7wCMjW+uUsQqEdYdwsdzAgK6C4VkdjUvCdtqLQuTszKjyTeZYoxzLn1Bvd9lzmfGDMpTCnHjiOH+IaBXbt6Wh2Ja8Jrq4WLvX5q81n/HFQWfO2ytG2HIH7QGq+j4yZAWMyKmmjNfbIWgqpHllAq7Q0ASU+o2Ip9oiyDWnPgtv/XwNCxtz1L22RceC77IHIGAboPvVWzFwtW6mtr7J6a7MSiM3ea39NApxVfHXSWW+M5w+vX2fuU86y1k/JuE97IQyxlFIUaLL1UQTEfiwVm72Quuhl2Q2U9BWPRAH+xOxpa8zKBIhvoQDaeV8P/Cgz5JowOd/nAYqvfs8kgz6YZ6jgnAwQ95zU12QWxw45v1bKctk/+iIBFqa67FrR9jmWUWgesJXXpghNjMBnooB7d5u9mwTAdAL8buaO+YWuHqYFPsSYHfpk+i08A34W9qIB4ZWCnHMmGbgCgDxLWrcFcG3wlx+ZVRvnsCAoqzm1rWH/HrT1AZ7QS4lLuLbJHRkcuZf4rE8uHz+0rRHAHfcXJs+SV8mwRomYErkCNfoEKtqnLUpailVkLvv+fysgvA+SP9roo8dXymgCm2YIS938dHn3/ibOQZGNohk4z7fcLOncTWhq2y6XqZE9aPPtEwLsYSKCII3ITaBxaMFzHe6DoDjp/WaDSucCJU8qdxRMC7zzuSyoBpxZ3FO4tI4hjsic6VBiF8F7L26ga49D+/4VUY7aFYW/QxSV5Q51krEZ8ir9wJqy1BGsT1jrphS8aUNTDISoCIe1TgqoMQs+tIVRHVsnSX1N+fMETCIlHnga9Bxoy8hc0X0ytkUvfv1jzUWyCdSqncQ9GLvWMtYpbmBSSmDGY8iq/PkGBlW4OuTLV1/gZjbDWRGEL1VGmTMcJZrFm7Eq6tO1SsB6pvTU6FUsqQaxgU9R5gYEbKhkJqciWES5Tgs/BjbMG8ixtUtFj0H2azikqvF3rquTV+Cgvbeugd2D3CsHFWNlUF4hidafJNuXQPJK261RbN0o1/UwjNM5hV6FTayNdF9kHg8qZRve6zQy5sdP6NDX/lMYvoztqVBesAaUjmdNX8kh+DwDCBYHaZHDOlQVT2qz9WR2rP9bT08ddh7koEkglDQKThTRnle8QeNu8KAdMXAyMLHXEOMkislnrNW0GX0Nb/vntedaEVXWKXMReej0l3p71B3rPJY63v+TbZ+KYwGYtibg/rq3uA/ETXroi05WXbNCEtoF59/+bFUBbi1dn0Ua8cSuoq6ojStIYsAkosv3gkYyP1E4nXNFFoSxo2E6NrwZ+B6KZydIYC0UHQCnZQGxjcZ6scED2qI2vbE08Kstb5Y/VKGTLdCOmKUrAto6DIVsnFteS00PtRnJYDcrmoDn86c6rOy9IamCGHFm11Sba52FA9jfIs7uYc+iOpEtX9DZNmAQ4Eg7nLQLgK3Q2kSCQxx3a/KwM2UcNGg5nL7twdZOkiGvzDuOQzN5VQbtemOee7hda9nLhlFN0MCAbCjPmGuu+TzjzPWi2jkVvZw16w0Zx3mtTvg7WbHaqdna0LuuNeIGXFHFY4+y3oPQl1bN3xMonqhwcY4iKFa0nWfCoU/d7LI1B1h4Uqjt2T4REGp7xljxO0PZHEvH8ygB783NASi0xq/OFkGuIiTMSctSzNiXXaRQk0E4a4MfhXqSWRpDxBol7IggljWgnFtxdNfWxWBTwOZ8LhkUHirn2JfVP5r1szQjgTHiGo+f5DlLcZy4T9TiW6vMuCYwffvT0WOU/Wfbpi8A95NKpfYrNmzZRJ45Z/XaAnHdOMrTifAc8GzCRig2l3NnJTeebwKWnleuUZ41NLtTFo/niZ1e2x7Gl32mumrGdeenAMoZNBHYynm4Gm79zEPl/OZdxhPwCGDDDJw13AZqAfDJMFGHPZaAgQrrhfVpk/gAFqeaPAHY+NILavTTDGpG/FkChERI2S6ewVmTC9ii8/HuqhlQZdnWsupXKXjT8W0/1/rJBbkFuFuPT7DXcpkAB1N7rX5Ys1ERVkmLqIoYtmaUrHEp/gFkBrAyR/pDGfeBurb/MWiNzU25ytVHUVBHn4dnEuyr4j3CNddsJ/eGvU7N4ViF51I0AV/HUaCYMxuAnv0Xn231hwZ1vJ9nZ9wMUh3Ta1lPm8kHiFv/zsQK0WcZG24AAJ+ljt8+tCja8lwBFGZPGXvsKPbDfVDftf6rPaZJiOT6/zsB4YP7jw5RGYQ3GjWDxNQR/HVAqMpoaaAVr8ghTT8NqBFRoLq9vIf+Aa/1wYPUwIU+NgpeUYGqUVonw+Bea6bq9GaylglM24kEMqu3ScFoA6Unj1tHo8CDNJ9M3g5VF42bMs7jUuOhL45u4gFpk083bTfoaBWjyQahG+VMOdgiU3MAZzyhGFBYX8f0UQpZyTowoTmM1t9OAR4OcYwRC0DJaekMpa8Voe3mLcVRp5hFQeCmmIWoGzUtcVpPRfXeqw16Szv88scDDKeSAvjQLqGLvXp1gdOMsUvxNsW7yxLwOvefth0LiEXqstCftudWDXcDdrnsR0BIOj+iPqgVFsVplqe9+Nreo2qcdTaLYhoQGqg109b7wXnM5yN+VBSOdVnkuxzu8LMXqHFPUC+lIEJnAPnnMCLYpYjdzAZKm2YwDFg0ejUia157zFUz4/bJ4TmhPIZyt/o+1a6ue6OiVTryMdLL6BkQnltOJCuEBP0+I82Ge5baGXRsxf9XNKvACN91Njoxmgv4GFeoXhX9ga7TQFuDFpGnOUrSUH/88cfYFqlqzHXong8eXH4IJfCXXAcjxwELdZEV+fr166J4E0052iyEvw8VrOsjc7EgQEN/DhaTQdkBVqSx/f0cT+k+Z0Se71Q6nmDK8de418asx+KpsXUUPwGXlr1IfePUi91hCSis1burc/X06fNDhY3PE6ABTkgVLQDWg7WHFHPVvZH9vLYBDBzZwxyMA3q4V+aA9e17+fN33/wuYyEl1YM0iHwkrqsYLO0664UeXS/bpzVO+EmpkXvh3GAtHC0QdgA2IKziYpy/UwZIxyQB17LVUgIz/zApFtzYjDxBOyyR9RSto/ihGY85YDrgIq+xK6mXLVIb+0fmZMIgqUFexjhBKqyYlQCwFiNM9OhR63+fP4uDJqVN8MGsGO/hXnESGU+eg7Fi3SsWJt2N3xOkaYt+ePMm9kCZ91KFJwh2cgqTxdn9Gpz6LGavtEGhIQ8IyFpJTU3PfMFQJf51Ds08HGfOBM+sVdRmC3q1F1jP9l9++TlnX8SMqAFevZLOFPfFuhMESCCetgtPM3/KqQsMhNo7kZmwXTz3j2bWA2cuVdg2iwJolfWbjHHVeZlnxrsMh1HwVaIc/d6sZezIMlH2EqaWktWMDanoyhWUtM2UNpexZQ3wPtYE61QBCQE5GScRqxmVXJXzY3+PJm2bD4G+6A5Mg4B75n4B0dLWS4XXzxXXoq8mbCKEarST+koCs6y1s7KumcLgECuXSQCpBD9gU8ajYjDZX/hmq/s2SBUYMuCJTV72wzM+zv1AI2u6eP8Bct+/f3nzww9dN7dk2RsQZr2uDlzA03rWiKx9QFCk9YTuNen6TTCUCXCUXbx4kT36/evvk/Xz/lp/XpvBeOZaL6HuN0jgvphfbC1joT9nGy5LBjwjXdvWXfLsApiuEa4b8RQYBggp/vxzMs7xX548yVmJrY/ityJSacfxJOet9d8R3Zp4GZ+Dkq/WQOzx6lC159bKC/ALVPAsttcIGKD4y5g4Ud9MhHSJj8u1Y4vSpqmgJs9fJpDJnJ4b3DPrG1YIa5AfzmB73JZafnO0faoNmDKv9Xoru8oZNmAzdmNshqpWl+IcO0UZz8QLDcT0m+x5CGAYbZAIKv4qIIwI1ZV9ZZN4S0N43qP2b3EJNvLjbUUBv/nm6/rSqvh+qKgYz8W9csZbHmVrMu8/Nn8UfPbSbw4IURn9x//xt5f3qIw+/HR5cJ//GxA+vE/Gb7K1a29gdgXDwkT99PPby8c4LeW74oRLGSUYJEsYbvpEVPg7izTKoutb6OS3X1kRujhNKaDugXnEJSeqqIhGDWNpTBbZl0dbAQ5eJ3OI8WXAj8BztXQK3jSogvZDNqDoRrng0GCLiogO83eponEoN2kaY/uJ8accah09np+Nm4NtSqhxOFZXKdUuBnC9AJM+flhqEb87O7Vs3tzrSf1N5ypFrsvEhEZHPd9qklRE47lVfpSi2MxGM2ka1IOOs8BdRyMIJGIgiCugykfR8NSczofLOXsYlOhUA6J6ohRbxj0GefRaHXfsexzRd1Ww8zAJnW11OwbTXT9VhWzQXBqlohDNhl4bATO21/57XSfMcWgDKdp9H+NosMjrjiXjXUXS0p/jNCqUECEX0KBTj8sF4Vlbo58kYF1m2mw7AEDbgqwofgXfXr9rl5q2Z0GxRPQEBlT+N+DASGA401Nw9USMSzKtkw6XpnQOKM5BVhC5oaiuUQNv1BUxYkFP17fK2keuwdzZowvjRh0Y+yP1NauDwyHjuzk8k329eX95uib0L796lT2NEI9BTQPVe1/Q7FxbRUmWglrNjSgwf0rDzR66f6/ZoQFDRSWhsjYjILrJ75tJYczeH0JBOpFFT1vXwtz8Gml1XAULdLJ1nFgHnJvdQ+292J6qbSbOOtVZx/liDV97XN7FyY2dJUjjMKUZ7ll6nrUp7VznO4yG2gr2e2oGnz7JoWIWP+Iep+bJPMeZehoHZYhvAokAZnXIdCrPGWizK2bizUZcs7nQIc16t142CPTq+nT+AaK0Fcn+TR5ecRtRYwOOzEeCk2vrgdS6tSjrGBsDaWX4DU7PCDy/Y52yhwkQCQYNUFPPbZ+o7LGqITKu7AXsv053nNtnzy5fvXyZQx5HQ9EXHW/eI+vgsJNzQiJSM6c5jJ2hxcmKTKnRTEPW8YSBGqi3h5UtSlzn3Ttt9B365SlD1CCuNWyi+D2Pq/DHNbhXBW0y/2OPRM7+prW09CpOJkH13M1tGsaflEVzRq0uySCaeQwgNGrhsX5OWXGd2AT8q0EzkwUVLeIiE0aTIpps356NP5Xgz5kr2DZQQGe5KuutnTaY0xaHCr3xlneBMy4YznjhoL9580PWi2uC8WQ/ce4zlgqWNOi6hFLW1lLXzIlBF8/IOAnWCjoIIicbO2EKA/BkL199VXGlCHyt1nUtHBhr9xL3kPPzcXsguyfz7AOesCUEIwXBVsM8NV7e4/fw+WR1V5bjmg3LBNGsrdcux/olZt5CcZ9oXs61AWHalBoQay0bkOZ6+HdxqldrNbaMdrZMt2t5gnPCPeK7GrybnRIE5rrJEJ56iyZ7iU7A27dH6Q60bX1c90+YWqPjuqbZsyrHsge4D77bM0+2EgBS+5f+3GCYmmYCjru7vJ+ffB4xpyhdPz0EjgBEwtrYa65/bW/aJsyunsHVw5ceXZh7z7mbM08F+5NoYeijXQecUWdAQHpsxLKm9iwYxX2nljcCfG+y1lgjlkDVP0fN+dp6xsAo5T9mULdPuEftSUCy9ZTku/EjGTuuWaGvsmNa/0cPwdLVE7itDrhAYhMJobDP9+s5c2XraKus0Xe9syYPIbUwTgpoA9zIJMj++tBSmJRBBMQiadJae3v1HvZuoErdn99cQ3h3uf3p9eXv//A3lw8fKIQnACBgexiF0fv3MNa5XGlpCVCaAfvqq1eXr7/5+vIa9OFjaxu6mUjb1ulkkfJaaA85QDo4oWyu7YSUEzcA17ChMotftOBwHlYQzXV6wPdgiuJWFlOpQgSEoJAMHJOPM45RxXGW6x5ceugRhoQgpDK9rdNjIR1B0aWHTwQgkC9e7RyfT1sNi9EnGPLq1deHCAOFriwC6Tg8l5K2RX7rOIleG+zxWlRDV0CuQ4IDKPrlhueaoUk8ex7UBEEdHJLUy63ezgOVQyfo5yTd+T2LjwlmE/S5J38/el+KWW/a86q9i7rQuFccepzmFPAjrT2FSCX6i/pfVVYPw7/Dg3Vx9IKJIX18efXVq4wp9+MhZ30pa4YMq4XXPC+BiKg/Y4vzmkNvDYZx1FgTXMuMX4GBiuzwOwyDG4rPtui+n2FumHMNcXoroiw68RSNYYz16j5AW/l8UO23PweFdb1LExYwSEA5o20D4msTdw6KjrmBsU4b653xN8NcltlETk796zBUEQ9Yn6by3ktFNSApNZED7co9h3pto1qNkg3ej/GjZuvmXRBTHArWYMYvvYIqu2wdK6sGZbai5w36WN8xlvv+1lVVtr01Tg0YK9xRqgvOnEHOoeR3qJheVRYFDbI2TnUF2hMdGWkgQRzn5BqoHwEbjuf6cKWP6epHFHQwIKwz0D0lXSuH2FBo7oVxdz05rzryHvw8N+i1dEv2FQ6HkumuScYuVNC13sHufnjfwIi5ANE+kHvEr5YlS+Z4dROKNFmbg8MCsJNgcHWIZtOwtxFHWr0s10BkhANSgCV1UVONS+C+wI45j1iFtW1rTKxzwf7jvm0KrdNf0TJk4Qtk6BgxjrBN6thVUl5Hg7WHrRfIC+A3cOCMQCdzBRgxJWeC8DjLE+GJQIhO07J554bPrF8dQH7P/YWqM8dFuXbvQ6eHdauDFAdltKTUzTCHo3OabXVdxNHfd5oNUymVsY1DPvpu6gencBwHd5Qp9nDaPvGdgDE28IZyN8cw97ZaMj6bc2jCNDlT9n/7ZVYQK5kJBM9ub6M86zgLXEhZzhoc3fVqU8ke/nLUpbG/zAoWZCk9lWfmXnhvwJVl3HM+UzoRMZdSvHmNwCVBZ4Ko57HbAVaW/ZWRIN0Q6xkhjtQE3ctaxE4lU7n+lq3RbQ0df+beYD9MvEIgMuAttfRPn15QlJWmarDIdwGkPnn+4vL2zZtkJQIkjgZs+xIAsNzf6tS4r2gHPJggS2qFqhRtr7xSz8pCahajNZR81swojB6vIZUxvszqR2UDGUDA8GINRYRtvkCAxLEyssbHouF7qTUFDD1o/fgaoxCnRveXd5krAd3QFQeK5j7oL7remKw97IBsIr4rbIkBVXHonz6J78A9QbvL2lrmh2fgfzKJsKNkOVS8rjRZWUmubceMZ+ZepLR7/pq5FzBxvwUEmzp3BA4HbrIvWG/4zlkjEzZibUZngt7ZOxvMDOEPUIrBd/MZxKekvVuGkTW/Xt/MKe8/iyQpsJVAYm114hOMbh3fc7ZeFgjBPnaE18zYn8+xZEUHmqbUYrRp/bXs72XuBWwT0Dx6lDk9gsK1MutebrlNfIadmc47f/IZbUoTRT1n8G34jrS2u7s7+vWxX6XFe26wtm3LhH8ZYBYByyVn8HmwEfjQYQ7cf5A1K7Bqht596popUKhCawURw6bEdo56n7FcfS33jT0kI8va6nz1Xuqb1d7lXB9rIy1vnj65vGZfLdFRf6J133xWZkNEwPCzfnNj+k8fLh9++uHyT//wd5ePt+8uT56AmLy/0FX+yaOnlwf3qkh3pOc+NyhsTdPjy0MiVQzvpTSvNHpfQ2V+D0U0gUQyORiiKR/OIbEeRwqLCIkD30VRxM06vzpnzdQl3b46sDR0jHpTFwj38ubNjwdloQIlbQ9QBL4CNKGfjrveGqA5KxOvcHJCWdn/aaXx7t2BEqUG7hEIJot9Ds9oEyxUnoF7jnzx5/baa61EVbjqWN0fTafZIB2kZAl+aT8uPhv0G8QEdaah2SpmZfLXiDu0ir2Xa0TBctfNGA7BEdGzvs0AR+5z5k1K6ehE9qArtZcDqf19uJ9uqse9Xetbjv58dUBD/Ur2ou1AsmGmJCeSmb53UZitMp2p/VLEHh+oblXsej0Pu9aG9rs07PYFPJyP9MxBgbEHho5Ggz9qXVH5Wg3kUEhRwKjLzrm3gFxUXPoFY/7NN78Liss1mUOMYMV7SoGQYsLhRPDOj/Q/KSMEWaw3hXLi1G4x1Emjeey7o59iLnKqrzXrYU1pM851Vh0fgyPHUESNte+aP6OYBgg6aPyJ04RxzXrGOI2SaFaGe9KQH/f4+fPhMOD4sHcOYRcEqIZapsdoAJrWd3Gf3CNjxBoSXDmrrGY9g8wCcIw6yv7AYeOeuBeCWA9u11rW2xS6DJJyUG3vhIYBvTIZ0j6JByf3ZGCSoAnWwoKuABELWnK9rWvuxbn2PbV3E644iehk76TpfOsKI1AVwRTU2rrOWkPWP2U56Nhbr+OB25qQ1p/kPp6Urs54qnRrwKjIBe9N1kIhrdHFpBElYBg1LPslhzT2ruI2FXcCaNwqkDY92iBjL9U4Gam9rgPNvwNsXUqFMljCUWQtpO8tAVVq94r2SgfVwZdaq0pqnflmX82qJLifulvHpkrKBRf7HUe9ylQOWfthxay/WvpzLSvGIV4BoNZqZlzXVzDrOYJqFTJqZoIsRoMWaFK8p5ninXPLsCSohLa4VkU6qCLVgoxHkAGgMEpWbN6cPgs+Sy/nbGxbhqi7CmTMAbRO0ZpFbUPOrDm1vCeAxwA5HS4DdH6fNUtwMrVW1o10zDBm0rcSNcnW0MQWrU8b72OOzebnDF4my4BQRkuc0Jzt6zM3x1d7xHqODYP6vjMhgQBBwmnfCkKHwrum7fFzRlULEJ0xWl/L1e8cVPnQ3tqTTpAxPs/mQKc762EOsQ50QdVmJwxCu56b1Td7GRueAJl7KGXUmjlBIbM87DWAa+wU4GptFo7llQ0hABA/AVD3aHtTR1fBIp6HuQ+otwwma0f6JHtWB19KpvW32u1fB2P26g3gRwkALXuOOqkCg1L5zUTzOraLAP6Pf/rjFKYfX7799tvYLV7Hbtivrz6DdYM9Z1zvR7aO8yJ1lm/zmpmeAJ7Qxqdan/q2lboIy1pwI/MqoMICU1hisQkrGxDA4j0wg1L7vIyngYVAgT6Z93L0ZR1gYgYrQO1Pb+NvEHzoczgXmbfVObrm2Fuuydi7O+rMfz4YXYIfXJNVkQBymT/3o+CXQVISSrP/PB+ZzGSv0ztvAPbEkc5+hUFx7P+on/Hp2AfzO3l2y5Gg1GMXYisQtIJmvsSP5w7vd605Du7nADj7Hn1F7kc7mjPWjLNF8pvkZEUFc6ZPEuBzVFXPfYFjxhtbwnqVnUUA2tim5Wv6ygKH/MlPlKdXphCGR5TY16cx9lqRmrHGflMN4d2Hy4e3ry//9A9/+HcB4eOHT0MZTVON4oL9fwWryaxBL+Lwp3j5kE2uNHvUNlUbW4PhZgh1VigoJnCb2hgO+ho+M7mKvtRZrZNRuqrCCc0Q2vA9iP2clAYBD4KuY0zSrPHho6AG2agLAGO4RpE6nm1oUQuQq3zIJJsBjQDE6JDfv27mj8MIYwMCaPYsaNJSxlENTY1NmwmDpuZwwblbr5HUGA7N9VnN6HBgGui1HxPCAtfMjgb1WLhTaw3q/OhxHF+cClWI2gOvKkUt8G9/mKq9SjEtrYJx0VkESW5PKOVsixKfN22dzwVn2zDVOrg6nwYLOKBmhipw8PGQEmfs0lbg5cvDeQLxK62vafMGR1dKjxRhD8UGitfehOGtr1YVg2EgwXex5qDdFSygVcLPMXQaXMYhtRcTs2gwBV2p8tOhyk00CVQWY5cGp2sym7rSUUYj4LN2GV0PpU/wwyFUOnWfDfEGHA7ukbnkvkPFm6OSTPzPOEZXByZbdZlzC+MTSK8Gp06PKLThWcU8pNKlVcbavoiouz7P6GhpEnXk2G9SeZqdrTN5ZEPX6NyMHu/hoOF+//Lbv8y6McOv0EacvPUXYk9FvGprP2jxs2dB1ypi0wCf71Q4g/GzPii0pLVz4PBWAMLMoZnASDinv1+zCsyJh5RrHefIjAvZQAAa9xRzj3Hu4XIVvOF5rasVlIqjP/o8a0uKVw+AIoQ8l5Rc3qNIR4AL6hCpfTTTK235XoEU7/cIJszqDZQLpTVqzozz04wl9KYWtLeVSr6b/myTkk82flkXHR/HPQfgGi67P6XvJvPEfjSjM5pgnOMFlryX72J9J9u2RvZBg+cQc5+sKZwmKcXYCRVnUxO1jE7EXFAH/jwxKvbswIkG2FeZ9Ab0PG+DPQMnPkuWNWg8PVDft6VC5go0etlu7EGc9WXSeH6zLow/98tnRdK5r2SuAVEnGNMa+jo/UbG9ubl89/13+R12O8IEC5YYJzIPOe+WHXOdmgX+MhgoPcegCzuiI6dTljNk43OmbvH70JKXhU42IcJsnhPNiEglN0CJk7maeoylvVD5XSXkH4ZGx95wXnifWTs+X6ZAmT62F+H9snSs+zcbCN30LAaX2p2Vp/hMzj33SbCOHauNLrVfACNnyZxdBS1kuAjqXHvAtU+u548tXzqfzdLpIKspkLp1fI7ZvlDhwqroPKVEInXI1UPAFrHmS8ctDVa6XYCl0d0NkJrBWYC/TP/ZuUWQjuunntWymNEn3b/YAAOv9AEcMG77C/YNNvlql2BwtIacH+6L+dTuc10DYsFIhXoEKXkPrB7sBfMpeKt/Ears/DMddM9rPoe/88d/+yNWOvvl97///UTN2vOTQKwBRplOoHu5p/RrrriToLxAHeMuHb1AeoVE+Dt2S/CvPlQDgfqYpacWsJj44sOHyQZbAmQio7XKtMZAO6B+Vn3Wq1jUlL229AAAIABJREFUv/MZR9nl+lL2sy9pkH4I7rXWOsE4yr4nKi5+hS1LAnYREA4sStcAzulffj6o9Nax8X0CeIKmASPs3bsxNEFguUF6dCKAOIpnz5AmaFp28zD+GGvNzNkBSo02niB8GXpsJGuPoD+tfVKKVd/apIPzmbmKvkAyIhlb7gcmjSrIzpusIe4/NmW1obUH87fW/SBJEs/UZfFz/uIHhEXWfc1eYDwttWBfpKZ8FO6ccQ/qM1hukjjpMbWfTytixhzdXDO9zse5V27s7+xWvMHfFBDeu7vc/fT68nd/+9eXD+/fXh4/wfB8Tmbw4f2Hl/sXejF9GRAGTVECH244ac2pDppdicQ1qNXDB1lcb1Z8KyhsJN3CThzgax9ClbE6GEXfdcobnTe7dZZcTW+lyHT3YK3KZ0VwmvWYw7FN2sNAQ9AUbxbY+zqBFn+2Dw41NZ8P6kzVKZuWDRo8ZymH/w4W7AtOHM8XGdnUyl1RQcbH1HLV5YrMtV9MlZJCCRCB4/D86lWcEURGcDiKiFakI9kQaJdTGC3afO0Rx++DAI5my3V45h5+bcgp/YOFJEJd9bxStKQW5btXDJz6KjJUcYA/Vn1zssAaQrEEC28Zk2xknC6aKq8PmMh2RIjoPTOURwEX5gXn59Pnig9dFUWLqCtscj5QQneYBDIGjTmJeAKFuY8eLZCooADjgWFUPOKgxiybzHWhG+HgR7Y4AgRPjsxVQYhRaGmRkHYEQ9cnVhCq8ugwpvWPzMc1Lsu6tw5RNDiiTgNPVJxVKS8Z4hk3HbGr0WoaKxSfzY3KdfH8qJGJaE77AOXzq1eMoU4W/apWqeELrWo1iw06qNWsrDoGrK0a1hdndcHQHbgWzjpzAUjAmHNfBFQYT9BMVTiZk7QEoJdc5P9vFtCV9qvqZfYL30UQO0eR4CBZW3vJxeEunelsLOuwLkBe0GGQk/49szn+/Uqzad0OmWTsH/YnQV7EUba+48ReVUmZowOZntNQZJ1a7QYBrH0RY3t+yVoIYhyl02Ys+WyDltoCaU9BET8XQcXxka6euRmNU9q+wX2yetQITXlRIZM0/k2tVZts837opNgqD2kzEnF4nj5LVhahlR5uk18fta9AwacGfCpHnkQpnD/tWp5la9Q1nud49PDoxxYKUOh6lZbnGlDKA66gsjyalHQ6gx7snmIdBafW13MqeCDNBrM2hGfcGzSWJeD88T5qhMwqGMCm/gdlv/UoZG38uYDQ2hvWp0IlggYGHNY9JYDY2cTndKrNCp4dSBkCZ1pTa9qwCVfH1fYVoQaq/l1KSk34WBhxeqSXGRCOpn4Vs2rPToKEMBIm5f5nA8JHrYsUmY9TPeXpo1H0Gtqz1xRL8p5CPWfOI36BE8w53kb2eUbFIwI2tl+lSL0gRABKe/ZSA6ZY2vubrCnpdnWWe25xnzpcETlDJ0H1xdWJGgCGVbVgsw3U65dYD1xHuP5IAiFozhNZch2x3kPLAwBDPGSKmswH9kPlSH0lnklg5s8FhNmb9+/HtjK3ZtsN7sxkNQNUMUBrr3S0dchjkx49DACaIJLeuru/BNyjbge8mXBbfDiUf1P7/uSaIZmf1POqWhIBMMe0OJ+Xsl0UuQI0YJwDrE0wKOA5PepevAjgVSC4wUjqu6aWb+0n4FzaSu17j/54y0R45ijAZsbQfoEGg6xHxifMngF78THZr6zLE9U5dmhlR/ptZmJVzuT8O9buqd+kgQXXZR8QDNtixgSBojisKQNSg5fQfwfSGaTbfkTGlwEv96wCqXWFAo6ct6xbAxuuq52ylMdzFbtpvWcA7tUBy1zyexWpSUmJyq878ziPzkAuvieCfln3Y0Fl/4/ZY5kCZ73Ud2uu+X7uQ8C2ZSEF/NMKIi1C2o5C8O0ICJexl4arb+FYliXRkgnWX4K6rQ0SPXYC0HY0K47mhCyurmeTCG27dd0P2BA+o9BM/JWtaW1Okki/KSC83F5uf/rh8t//7m8uHz7Spw6n9i4BIcIyD+79+YAw1MwhtwR99xYtJy2coKvoxOOnT2MAyKS1SXJl1hMsnCTc66i0CLoZkqqJ1eFo8b+HngFhaJBroMxrOOc2t+c6KYgO0rUC2kl0K+5xpQosFX1Z7aAOlynwE1p7oFkT36jaKpzgd4ey1vlemxkB4b+mcnMwDy1iIRrIBKmYgxQn77bNKhPQQNN6/myiMjiMRTgMQPicPOMGJkV1elhca888oMpHbvFqg9GOkUawQXCpwQ0ahm5S5zgUB8MQ9Ha1k4z5y9WGKVBCDdRB1yLYPVHlRKISbJ8kxBkH5ogs6oGaBTDoWCUjF0ri7VFPdATXKwI32GItHaiNKk5Rha3QgjLKR/Yy1MLHMXrWj3INnVSRTQ9Gxsz0v+0FskZG5yMId4w5kKouWHSoNOplere+D0duFC0dMwxIpJJHJdDAGgiDMn7h2K/wvlnDIp+O8RkdThAwAMCaBJ2orqPWVpphOQz6IknmOfM1GX+e21qTq8ro6WA4ARFmFsJ/X7bXzLsATezBkOcYQjLxz6ocp+CA8tWu4dTNvP35qOmxP1rBjwopRHJ6ND8RdNF/gzHp5ewlDWsQaPaoFEP6lAIOIIZlxn6MhgpntCa1gVIpna6dgGqT2FdwgrHsnmuk7pw1E929d329qHGU2yYs08OvtoDxitNy6l9XYaUrOt8MZwGvLyjBn9pAOSJWq2WzlpnDjTmIiMYC5twbNdZz4vhewBsDxiOrvRpWvkun3CxEY4oi7diUAmxkgxuknZ/bID0skilrGiBI6746r48rQJX2LRVUSMZ3929m3vs5iwAce2LCKmZ62MPco5nj1PasjEBKm9mWHOZTvDPLIj0VJ+6wicums7WcR6FYns31G1uca5biakCbDNQojsf717vLvez9F2wE5FzdrjWls8UG+NqysIKkoS9AjKzJShiqrN0aHNZsKL2TeD+rUvKawQ7rs9n6tSQavdYsXRypgQf2v6wa6JQ/B2CYSdSZ1CFMVmZAbzKPAz7ZA2f76fsZM9dO6OTQFKdYyjrk/I1gyLQIztkvgGDHgHUWAHU1iAn8jv1VBVTrOxlKABi+r+9p3TpMJrOesqP4fTKkA4ybnb7WJRcMOonepFYe0BrgYnH9gIBS6K61frwOSGfWtOdMAeqAMaFSX7Om1sbZFkJqdW15z3lrpxUGsi7OLF58kI+3dZKfosrbbPMXWTUBuQESh3BSwOw6zPxPUMl3K7g0nHMlLAVqY6MTOLdpvYCi/doaeLdVhBR+zu5maa/+p/acLJSMiaNWUEBpGXZsr/WcgrEE8gETBhQxVvz7OPvMJD7F36vvxlgC+qZcwnNj1G6FsbRVrDfHUNV21qylDsm8TRCSMQ9bYCw5gxkBMxVBbZXGuLDWQ28MAHydAzLNismd/YXDby+udJyfmYPU19a/N2OevaAY38qBzgCYCRhYHDxfbM3aLhEM817W95mKqo/Bc+R8sRfqkhOcgQr8CJRw36ytAH47g7SDX1BGI1JYQNn1eQYtrPllv8nSaXzy8dBOSE00Srb4n7YLgy04wUBLtLw358lA3YBRnQi1BAx+s4Z/U0C4GsJ//Ie/u9zewrvFkWgN4UEZTUojx23w9WyISMc/LQWSw2Qw4udlE4u43bs8f/kiVI8/ffddinhTe/XvKKNtns6gMCAVlXmRxXNNxde4XxcX3HGyCT91c1PrNCrZ/Ip8Vp4togOgfHxHEI2kfmtAFRVpQNW6G2uHrAGJOuUWLc8vJRDqFBlSjV8kgnHmyTZRS7AeUC5wgiPlaQ/aTwq4S1HyfZFPR8kQzvcWpui4NZBx1oc6inhEVCbNL59F4MNehaJ9cb4QjnnbQlqMRNC758/atPnz52QgW5NQ1KE1fqWv8Jwqix2UjSzscsG5TkVtngUhjBw7myrS6c8PGuS5ljFqe7+UQqtTT6BBwMp1CSrLuW8xcozSkycpGG9tQVHf8ONHo+y6mABC0PTS7Aj2mFsCKIIG6S+MS9Ch3QfPnr5qaxDNPUDvOCiQR83Q01BLWYuKvjAO0DYw3twHc4OBYk4YY2X6VXhVxdT57RqvwyfVhrGx/oj1aTZIZPq8dor+Xwu0Usy/QCF9LSeccTb+BWk+FVlc9lxkHcNlFuKgoc7RErnl91K/W/eD0FD7zVWtrtcws5yWDSdlQOdeeqsF1MxR18+9tJHBeSBTznpifeHEMMZVx3sVygjr9PX33x/tPtxnARRyPyC0qoLVeQ01MofybdaGjmsyTg8LRGTNQEWJvHQFY1L/lKxZM8EeClFEi9x7a38VVBDcsi4oB2vGxpqd2j/WYwP8naKjlxtUBqDI56SltmWBWXa+lH2FiFHrlUDp66wFjZ14T/tStlaNe0mT7GXKsW3cB2PMs+HQGFAnWF2ge9jpofj59w50g7QEGAsogoR+qpiRyHDW/OpHeB2aL7/LHqBWfXXZOvgKj0RQYP3xcm+3d201hJ3Y9bXX0sN73dLbmHeRWQ95/lSBNY79k9apZq6WhWYt0G4nYw56POqTARfjm70xYIfnKDjVwgueWwfw7MR7vulQuL9U/9SZTvYUNJ6s5M8/f9Ef0uyigilmsc6CSoxvMpWsiUcVJFDMwWxCQcAre8Z57lxVZVjV7ATDgB/rp4dziK2khj89XseUYKxQUeX5crbbNBkqKe0ezhLr6+XL51mHaRWxTFvA3nMd+uoQY2PWL7MOXvuOcX/RK3jY3oCHbPuodo63NjhfpCLxqVUJc8XcwjZJs+j1BePsiSP+6S60+YBOE/bhvs9tfyLGNNCb8dIx5jOKpwjOBlQP3bV1XCqaCv6F5sczjp6fbMGEgFj/rBdp8QEFBhDyvWFFUMf5pGUsrAlBsmY12iPQPcdcJ7MzlgLX+7Ud4zPS5xPgRvyoDAaNmfuv9pEMCQwRKLvUZLd+/0ypa/ax+/lq36rDwPhznsMiIij88cc3bdtBTXX8GnyOAsChcU9Ez/EyS6vGRcGMioXFv1qAyj7g5wwm6vPVrhXMEmDNdQeWC2whzMbPD29+iH0RODGLZy2mNEXsE9dL/exU3KNHcGlf3N4LwkKvwk4RtNbfYJ0F1JvyJwElPkQyzbBuvvoq98ias38164y1x3hqs6NQvIBS0St7KiZpM7SBEg3mwCTNIdK1oNO+t1ybrDR7OEya+UdnMKs9nxExvMkz6C/wO4EL7o8zH9Ai5WmePzL/Bq7yjMQX+KX4FW3B9stB00asKa2V7u6yZmQWMS+2BeK7sLe8Loh6lEikrnZq/FsHBtihvw6AZb4ETKStB9wa2CajKplA+kQOjAnor2jlu3ftQ0i2e72+E9zuLDb2qJZK+8+m1v3m5jcGhHfvLzc/vb780z/+4XL78ZfL48dkBOj1hqgMqXM2B85Ss1Sxk8t6SRPNN8+JbfaB3k03bUURqVgMHUh1nR8QbB7yPf0IU3vY/mIsXB1GM4Q6FD1GLwe1iwHju45ADKQpyB81cG1IySSlR977KmMaSBzp6Q+tcZIOGidswhUVRGndmwg6953s0ZAoFhUUuGSrRDSURx4iZ2F+eyG2Nq0oWDOhMfYTCSni1YJzEYuI0Ixm0KAL2X4Q7tamSPs6VJJm0BgHNnkzGhV+0THI9dYig8WSrGT6S3ZemDsPhgYKRUDMqmiUy2VuljEH1Hovedi7iHUg+H2c7kn4mq3IoTWxBeaUjRuEDp77EDruOQeQBeWIXyyIrlIfak3UtzSwcV3EGZ7zH+cNChMqe1Pxi6NBbcZEUFT902HQaHPfyRyJPq0IXGObwu8owjaorOJfxQXOGWHVCs0qGqzx+YgvjJrJpzhYRdrPwUbpg63bURSE1zO/yyRxLbPIHFdZu8s+H/Vxm7Nz9qBo+bUuhQOidYP9naIpaSNzW7RbQEWHsf/uPfpDQK2wiIp7HEoY2PYoFbGdSu2a15N9s4VI99+j7DkOQtZ3VdWK4Oa1Fy8SFBjYCyjVEeghbxYjgizvK32frOYyx3Ey1q7GwCn9/ob6i/jpYHFd9jMHjfUgOkrsI+usWENB8k6qrj10y5go+IGDVGGq82vSyqWGe80CQnU+GwQRPLXGWTpXDvlnT2Pbastmg1Z/1GxAHZhQ4QCD7hVAYU1xT/yJw858MGZxfNakvnuOBuLXxtdmlvIMo3tGmfYQCPuyRYh2XpEw9iE/AkRH1m+OiWs2wdsaJcdG0PJggfGZGSAF/zhPdgib2eV7YrdWx6Lz0qxB6ZK2ZuA7WXtRDI5db02kNR5tZP9zxpm1YeDJ3wUADJC4VimPD7N2tAsqRYdaRD/XMWHqmFxVFpkbamaS7blPHy9ArDZQdv4TlI6WXKGhZhVrs1ajuewY42dwm7mfgmaC69UtN+ht2QRnQ9f4BHIUlXncnmEERwaEjKOZ8uzFSaUnoDlUqLuWnMsKlLSXMXvwS1C41iX16tKvx745shcnKri1lwYDzI+gWM4mAtQpk3LdZLpG5Q5DI45rK1YUTpFN4BoweNLuZc2T8TgEg9rCiAsd2RvPT0oikLnHeZNO/bj2jvs4q+eeM0Bms6x5DZC3AOoKqFcoyJIR5xk7ghI2zxXhogV5AeuSre864Tqe+3F2B1DFl1rW3z0j+Mxncrand/Bq6KBOrj6M7z7KWFb/2ush7FJWitRHM2oCdIIXYYmhbhuftPX8UqNjGyMKpTAHAGvP5TSV/wIwno8EG6SCB33GU42zWeNkPEcn5RlT77nm73n/6Hv6WQUES/GunX/f/TpA1H1hABZbNMXjJAjSa7s+mj5w2goFWPt0sCgEXLUFnJcRfYki95fiaQIs7E0B0FIy20dR2nBArPV+1O7nOVZ6IQjCd6eMZWrj1qRzv7U3LZni9wTpnNPxqcYG4e/XZE93T+z3as4N6sW59edTJ7wsXnyTqbtbFnJO+OgbGWA5twSYKSf68DE2nP0WBsEU5D2HPCNMwvDMXCO+9TQzvOczk6dnYOOX2tG1bhkILPAeQPPUoiqtfgY29CwrFTb04xOAZ3aefej5yjX5zuzblYj8rzOEWe+3l8vd+8u7n16nD+HHj79cnjyuyui9z/ejMvrkMU7bsxVbw2XtoiEojPET2Z2QCBlCFilo07sFYiQNIxhCsLPeVHcfq9hUWVQkdZu9YdFcnfAqi7KBs0HWYxDDAxIRyf/0V2qgqRPWYLAbHINTRKv3zkRz2MojF50LDYwM5ZQR+beiGlJHWPC2rKCdBZmhGMk1Me6cr4/VDshmXEqx4jtjJD5WHS1CM+O2Bw0g8KI2cU03dYZ0tg6Em8DrcWtj3MAV1Ghg5kKPIc8h3ABZx0ZRnsgB37bou2Z0ymi33dxBoBPwNb3NPdofTqcoDswabaeYfbL8bFR7ViVjhAw7m/9DhRpAtQjgAgIMSeMwZn2IxIAa1mgULWIOI4Kw/7k+341x5/o9YG2b0DpSjIXPfRxocyDbdqHZG+bBLKiFv7ZlkGKXzMmoUF1TU75d1pw5wahwqDPuyUoS3K7Orkau6GcpQmuErbrsnJc4ROnj1B6JUgmq3lqUlHXF/fF9GOcEyytY5n0GvXEcIkVe9T8+K5J4PkA0bEH8VPwyI7/WFWZODPQ5IOy5pvHkXg1MS0XuIZwaNMRPDsVC2iS8qAz75M25rnWOZnNtchsRo0PcqFLXyQCvlUFrrHpwcv+MMQEM6wEEkH1F4F8xBHulYoOglpYuraCSB1Wc0MxVHRPW1+/+4i82fmuz8oDMN6JHdRhLWSoNELvGZwoAFeipiuQybWS21zeT32MTUgy/miczraG/LKvmWsqhL0h2ZKLWhzSS/Auy72ie3h6FBOWMcTLEU9NMMLgm7ooUqQpp4MpnGFeeJcyI9zcH8KDTxHXMIreHbG1BDqYTABVa0xyt1nxXSEtPu6qsQ/MXEKYue2Cda491F3ualj9k79t+gN+ltc8EOgpwXGlROlU4dfYUbSsT1RpbymC9SALr9WMjs9XaxUdBXNnnPr81UqxbWBER8FrLlZcvv2rDYuZ4aL/OhJlK7hdGh2cNGSedJhw21jDTnXZDY4CwdrB96fOWwPUqOsV61nExqGUuFHcxoDaTEWpk6tqq2m1JA/dE1lhKnsBiABkEulKn35oxjJuOSoKBgSTXrPK1FyXPnQD6KaIh97NeS0P7MLT7uieTJfmF85Yzc+v1qE2k1dFV9EXBGd6v02wAyDzgZ4DEG/QGRIHGDsXfFlcDAaSpZtwMbBJc19Y6dq6xAiulWerce2Zzbb6LdRvQ9640R8/F2N1LA0Jl9Q2eWQt8lnkO9StU3GbcInS3jCf2J8FRgJo287aVyOFsrrdygjhquD99ik3j7KdFiOcIc8OYCDRLL7YWzufTcXeOE7ysXk4HPe1RFrhHYRt22ZMnWZ8Cd46drUx0rFMLtUyi9yYQZWaeccH+sgSlEDIGzDMsEimrbRvQGkKVwAVFSEgkyBwb6xwEe+aHuQDjYjWKUuSZA37HNRV2ik94Eq6yhrPzXJ8D3w0qO35KKZzrU4pIW9Z8W4PxLJabBASfsqZ0zQA0p+AygjhjvgWsBOSnxcZqUH2/YAG+GuPGuchPM2itVxRsCFg4Bluyr7Cn1tbGvRFgc+8ToM4gxK+FQVOFbPYHa5Yf57a+6jKsC54NjPU/vSZzSFsIzo/vv/8+91p2VvfwvPC2/IiiOxn6AmGCl4xdg+LWL59rSlM/Oup1g70Kbwkw8rz8j08iHVggw5rnzPfxf6nIzHnO9AcTjkvTethezX5rQw3065dP4Chg/7o0fHHtts2TAt6MeWOA7k1UTF9mvv7jgPCgIaG89vFy8+P3l7/7b/85fQifPgHBvnd59ICm9I/7JxLZ+wzNoVn0aey9hvPZoEtD1+neIN/ccAJUwj3NKlGZ7ANwGL/9kWaZVbcjhQxVSsRN6W0WEOneiLuskD+TiZDNWhIYOYvAcFAVYSsFtf9fHV02fws7K5ncwKU0GKldBKFFuHDwUXmEr9zGlPwP8slC0nkXNVUWN5+VX313l2fgO3WOIi+dOkCc2C6IZPymXHgU0G6RN4AYSpA08+dDWKI1Q6XG4Ixm40HhW7PhRXzHH51K5aNLleTQLKrQoLDZ1KfJGEQsJOqYFc6I071mzDjseYYdAi5E6QxBqVLbCfJcQwMak6Bv9UExTKeUvw6xNT7W50Tee/UW/K51XDWi7bNYhJBnC4U26AioWo1BBXJK1ZA6U0S+SpBxklhvL2pslACf350xVW4/GaFlYTQ6mb/1iCODoBSyKHwCgwATV/UnMykY+XNAb8Y2iFvEWajDm8M/ufMKBfXQYAzPjelFZ5O5HW1NJ9BD/AgqT/V/Hky8h+uylzgodIAyV/QxXB9O6Xwq9LGvGwRU7ISDicPMIJR1wXMyP9JhDW4Efbhnvo91htOSDOeydzrgrQX40IATGniokxjCay9PHCnWLI1sGSt7fZ4DFcWXYtCHqGXMsBep3W1Awf1zAEKL4XXuCzoo71OgyQNWlDJ2J71Nr1SnooylC7a/UdUDGyR2XBI0DXnOoUWfsVFDeYb43lMFTeBzUoyNcNNJcp4xypgts1214+5fg0zHVBEiKf0J8rB/PzbwYb+KDHNf0tFY3+k9uPV51Iglc3lVyDuQ1SHbCkGcncuMbcYBCjaqarXDBtWyIzJfo2WmvoYWE3E0TjWHs2P8nqCGTNtZLEk0lfnJ+Ew10DMgDksogAh4cDaWWg+IgYOTfnGn2htRd6hpqvR1TauQjfBIz8EMy9r+aLdcN8mwbw61WdxbsgRz1Lk3nZ/rxXq/Zr4Edgx4ZIWwvqj1NpNqlkWabGhNQ7JBz2HZ9LsR3LoKQCgywpmn8IJz6Ro+aGPYvtmpI/u1M4/PJNM/1koct/sVk4pjfQ+RmAaMcfZGLeYc4d5CN5zIBmsUypciZ3wX1EJsQKlW0PCm9Kl6+c7Yw4HbSXnOBOplHj19V1/NzVlf7Hi7j7BZ+h8FQSoukv1qy41J5yvUZXsFa/1DiQ6DqH1sWffQ5GLDJ6BjgaBObOypdU9QXNM2qk5j6hzn0DLuYVWg4n13l4CQnwTrm3/thvZW38AaJc8SgWiFOWLH1iYi4MKyGgZaAXgWPLSGsP6Yisc5F0dL5nmYT36k3xYErQAWAeGDh2NejCWA/+iZ41hwPvL7Jgp+OVo6YBO474AS7/EtYb0062zwlPv9/CnAk0woM1oJ0HeuCZicA/DzdXLGjAbM+rYHnnvOACStVsKO+Rg/JuAiomsrMcgcDqjk7/xIMQ1osDFPfe1as3mWBYiOcBXgabNq5+ycLAnXs+wM/QzWpEwt1iPfp/pqwdjVvi25wr2ZXdP3MsOb95/6pJ7VS/0Mc29JVPItAebbfsam8fEBpwZ81F0fRrYZYv7T98APZc0BSl9F8nrv57KvsgSahLBGmHE8swv4XoFus8GOZ7Kro2bHVxgj0L1hravrPSI3q/3VH3Tdn9WgD5DZTDp7Z75K9j/ZQtbk0cj+8W8MCC+3l5sfvrv8zV//X5cPH0ACUWN6fHn6+Nnl3ucHEZVh4zVguh/jcX+NUKGAMlE5pB9Tk9FU632a+JKZI1hAKWsytkHGFpxlsyZwaxahtJpHzTYNRU89Tig1RdLOg1AnRmPZ9DLXYYGnWfn6dR2qcap83d1VznbBmdzvGrYeqGzGZvMYVGgv1og1SGKT9fCCXjUkYLSis9PdYLOvu1g15GzmFvlWSZTX03h5mbwDjZhcOtc9qCEf4OTXCOSgXpE6i1HRggYIC97Wi4ixnX92ZFMIcnFSWKBmBBqklh5rQNgAD+e19VMsYAu4eU6zNxrEjMMJZSnyVkcvGYZl+XQgVAbLPEvXGC2NYK/0ldbLmNlKfd/kr1OcTy+oCC50M7CBcHoMjjDmec61fGiWGH5+VVMtOg+H/Nnz1FlKoRMBBbiIw/sJMY9rY+Q6r9eMB9clmCIgks7SOW3jYIPmK4AOAAAgAElEQVRPx+ncxDoZG+urQGnXszIO97jlBh8AExoOW3HohJfafy1CS0ZpEuYZ5zkHZwWyIoXLZEOBfDdHO2pvAwwmICFVUcfCcSbA4QfZbL4+h/3EPwxgQFOtk4xYwqP21Szn/SZrLFnHNS3nuXVk4qjvAC7aDB2yGVdf473MIZ9Ln76oBPd6EWs6KY8xJu43abgGjf7eLJmy6jxXs+PWDHe9X2vzqnpLdidS36e6pTIPmiXIfU39NfbnrmIlzM25vivCU8kwFvlLxgGa9xwrab3SdHuIN4saMClF8xW4CuMiojPX4n0DPe2Xf/KdReBrE1Kft8CENcs8GoiZaS+wh1KwNbwFW3L4b96yP4fQJgM/2myQ1wEtUs8Ihu1Fy+HMeGZe5sy4Lrr3C7YY3CcIeP48dTsEMIJNIrotDTgFnAOWzPJgd8jCqQybjB6tZ87jN4E0HagELWMT8PfY5J0FotQ8WwC8Cd2wnrLvJy3eGhoycHXW4kjMUQ2LJIp3raNzHfDsjJ3jlzNygAz3y1os4HCb+iEpi+x/7IhA4lGvtbID1mOBi9Y0O75mM3W4BWk5JywjWGzVNbtWT7kvhXFS4lHhqgAGc54cj9iyASCOr8CaqrfMr4qzZlxtx4At4/5p2xEV76kZp5Z2tL/D8Vr7IO0nezSMofXWPei1CwAUSzPoM7Puea8Nd7xKtx8df4wOxiICcmNOfLE+oKlOybYg1McEv1+/KijlXinTpDXC7I2cj1N4/DX4mDKPj20r4FnOnHIuVhW4NU9nwD0Myn2fdiDnD+yiU41zM6DPU6uXVlwLCNJPGFtF8LDSAMbEei4AQz5H1tZz1nPRwLP0ztYLh5q6c6Gg5c3qox+1zn8K6Np4g7rDPtwnU949VMC0+5XzmnvgXkpNLdsk4oerA8Pm57xb1kk/LuDM2GyM37kMQh/N8yFjOLBL4CL2Olm+UgIDkmz/H2DQSqqy3nZflnAErKbf6lSsw1CiPdELaP8Psx+ZE/Ys77Ou3gQA9lV2nHu9ZxT+eJVYPX/SDkvK/Zgh1oLKFGoLsYoZCRT27JLXcrYMPc+5fsDTibMZLBY8rT+n36OPZKB37LmUktWZz9ztf4WOwjCZ+ixJCVgfsSuj9SbLPiaCQNfho27MG3v0nHFt/XrPJeFgGxPPl7V2w7fx7PVMNOvsddVQsDXGuc4897OgURtwzNVAjJwFO4MNwn9zhvDdD3+6/Jf//H8mIHzx/NHl1avnl+dPX14+3X6+3L8U0f6tAWE3TgulaUqfDZO+UpVhJ9uU9OlU/qxr0ggzAHGu069vPcyOA16ktRRUDXIoog/o0QSVrOlYDj0GufU47dcXRaWkirvouqiLRHWZVoSGyeUgiRMzCWvuuxkI0CQCIlsMbJFCP5wjIJ9YZITvT31IBHWufebSXmEKgHxWKeoc3gko6L3TtDTI91dfvQwqUtW/Onr2J0m9Dy03lkkQyYvhXQ8h6+N41NDakIl++fJQkcQISiVpxoxMhsW61x4rOrc6ZJHHdbwXoHUumq3Jho7z2ca6mQuN2omiSPDGvFcFtt/bOpM6IsyQheRSAqVJMlbf59AvUhi6zRqxfub5yUi/fZt1yWsEHxhLNj+BYuocllH86lXbFZAZlm7Me6DjIGus+A4OLyh1EBmU4dYbLNnQUc26Zro2jwNh/Rh5xgP8WCaP69gvR6Nyzn6ZucXhjnGjVncHW5CsgCJFiHREnAeNozV0ZsBsAo4RTRByqlUggC+9peISyUAtKGltaSnHBsNcM3vn3v32XBuqbzYDQRgmkrENzWdBKs9FIK4yZpDcCSkEDHn0OOMP2NOAqDTA9GV8yl41CFggdjTr7trhfRw2oo2hikVMo5TlKOgtQIozulYRFZoqXYafjn+pvPyYpRWcicMch6OCMjjaqQUdDSVqbQdN+1J6+Or/tIEJEkYxi2OWhtl15K0rwLETFQ3INGXnPsPd7Bfo7Z8PCM2w1blu9sbAyjUpMAAIIwqdcZsIBL+DkhVghhpF6Gg7LNlP7BlsbOtkS6HSkdQ+uVfPAWEOuTU65nUBIJ3E1LVurgxGamNvkjHIGbRamIpRPY2zi/3jNe+3dMUHcSJLSe9eZX1zbugIGXza4zLrcTL6USeO6EIlyaUiNUgupdV+bI4h36k8OxThZM5o4bKG1TikADGpG5ykeJR190w6T9Kw+HB75FY2nedk72VNprb6ZetWYHsQXNN6Yf3q+G7rqUWvuUZsZCj4dT7OarK1BZyzKCi3ttagQUeTMWNMI2iys14HKqDNsgLYmrPYzfGMBEArITAj00xZSy6SkVhdGiAdzwmAZwDd9jwIUJHNvb28fv1D1Z4vl2T5pWuaXdaBDs3yfnMMAekILgRCVlbA9cyOHlnagTR5rqmDZ51N0dQgmfGQXsx4x4Ffex72T+l0Feu7/VDRPINFz8EEudQbz/YrYMf5w+esj4uKZgQAey78GpQJIwoaWtTV2+5H1WuD37PjKthruwGyM9baRTGTlk3PCEjpkVZwln1vOx4MQM6alA1dhepSdvD02b8PCAnYT1kwr8d6ZS4VTyqYiAr5/cv//Lf/WZGl+/ez7lkbARxC6fw5PmP3d1vMqLIZ0BVQ+HLvArU4NeXL/MiO4vq8bqae8Wcdsoe5bpMiZZ9Zv8v6MvjjemE7UWs9yp36Dowdn3nz45sDtMp7FqgUGOk+zJytR6n2r9duz0GevwFqe3lyb29+/PHyhv58b99e/tP/8Z8uv/+r3x/q88nUTiDJc0zV3ACoA2qYV22UVOgzqIhwI77Rke3/VUDo/J+BM8NCQRXGlucz0E9wpkr32CKhGU8TICyCZSljlycO1xr7lvTwujXZnr/2gmWeBXYLmt2kZZK2kPsz6BdQ0HYqIsTvPaN8T84RezCuDpNnalu5MRfHUGRPSAU3GJfBZkIpwEUL0o7SoKNnqqUtUWAvoM+6Cotp3Q9iK/9DldEzZfT2/eWnH/54+W9/8/9EZZTs4KuX9Mp4frn98CkBIYfj3TJdD9OfpTLKOhOhSExCV0eDesGg5xjwWwpXaXZchy5tA5CSP1L4RPUrVB5ylmbCax1hL7NOeAM8i+IxallM1MqkB2DprK01eX+IpSSoTXq66fKkcm9bdxE1zciQt1EowZIbNSj2KHA6ZToOIo5cK/1vbGuw9LVoNNfGmRUxZ0H5fKEAxKGvMQpd4/Gj0EPk73t/LKZOdFVVr/fB/bfxrpxt0ZWK5FzFPTgkMWwRPRgN7LzQv0AsaWuxZr4iRBjHc3NTDELqlYbu2Q/JAIHrGcQdztsywTo2jpuSvNIi2GRmalQMzGGUYKjqYiwmPscBgcjDs2c9hJMRwfFCiWm96Ww3EiTqISp9Tw/FzdTiJZAq/YnnrqPWDA7zx5glg7biaTNLPD/3pIPempYahOyRZUWS8SC7MRoBB4qGO/2FVihsoBZKdCiBzSblwNqBcAQvB9AmpFHagyhmg0Luo+DKlT50RuiuCr6RiLeOdhx8UUgR3xyIEyGSRmKmijmLMu39+92j2xPN8JTPjsMFZz/Bgw1yCUZHh8OY4yAQ4LIW/F6fuRnIUlfNWp+R9TrFrRsWgNE544BWtZbrMx61M9d7zb49FW4zH71e19S5jyX7Kw1701evzpfzrl2qMW+dJ4bZbPw52Ok47cA/6gUih5BnzThDE8Up/VynQuEbD9E42jvAC4KRebFukQxrM4IBHQa0nOsQ01N1gS+vg6DaM7TiGKWl8IPjCXCBPbVtQue7GfDU/ULpXe+ocyZB2o9r84s0g2q3JwqM96oDzVj0EC9qzNwqd27WKsHt3V2cQjIqZXk0qM8cLhOHw9oMTcWn/EltRzJKV4okNgBHgv2bwHL1xOwr7+kQXqAudQ2oC8BBd+8ZwTrgfhlvnA+dB1HgODgEl6sXS8C/ehC+S9oi964oA89p9jrg109vj6blOjdVi649SnZkNFQWlAp7fDdjGHBs1EHWnGMTJB6RstGYpS5zvdQYrS46NWK3ratqP8DPcc4TiJ16XaYn3wA80Xbr6GW7cJ+IzEVVb5mKzOUydwELoYauTUSB4AI3ngVS6xlLxqrlGSg3164fwcUyQXEEB7RJAU1mZJnOAKDL+sbur32HyP7Yx4dj6b5nDXBP1q2yHhDcU3hHwIWziff+8OZNVmVosmNOcaYpIGPLHefYwIDrKsKTfXb0yL1SISsecq2ZTfCy79COJHu6NjhV1EVnAYC1Ogit+6oi9kF1HvAjABn7p1zyGCpx3O8q/ibAdN193YWhtS/b2UCl6osFNtozt7ahdEHKaKyzxO4ovtQabNqItAa1dqT1VT2f+2fOxwu9hZ8eYkvJvNDWAuqleyMibQXate3ajZRQDMBLmdTaqKkIybi6vwRto3w7MIf9wo97oQAV9PiqGWlzzkwwQVzB9witrCdn7nO1sZ7Vv//97wO+BnRfH1EB/Xz3zjiDtF8LfSlewnszlmPfddwqrHeobDowU25O6cb87eylZb7ro94LcM74ZZym5Jx1/wTA+FXmvArUbdfl3hfQi++0c6506wIVgk7Mf33W94e4kVnarLklKEgW4OfxXuw+ZRMChYoX4qPnOzbGfy7QZd8xZ6lZn4Cdrer0f+xqcDAM5nMKbPI+wVr2u73KVfL2c44h5zLjleecSFzO/d8SEH7+8Mvlxzd/uvz9H/7r5e7u5vLyxePLs2cPL48fPLncfvyUfoQ4ZxEXyUQ3w/PAhu+HsVkvv6mNZjGxwZbix+jhsIPSMIhM0stQTCvKcvSqW3aQw40IF4RbCiiTa7q7jmJrhs4UIzOUOOkcAlfnvBmEZEsmqpCieJD2+yC2UEGfJ2PXhtk9EHU2CLi4D6W8G8m3XQY/v6Rhbp2lMzIgqsaiM1tica+OdhVcSwESWWaxNTs14ZFRrlY+ehiI/HsCEzo6UvsOafZlJdmwqqKywFtX1WA4Rjl1k+1dJkWtjnnpZ4wz9yTqnuzKCr5Fng2oRCk4LBJkp96r4AKGuqhT5cCrrnniV9uiwB5ta7zb+6ygCgG4lFUzGdwfWdS0dnhXdN0+PjlQsnE/x4FXACE1c2t3Yt1Yg6KrCqy0oxiAKZZlbURk6Okh26yKW+pfIlFMS5Zml6jF4TrUH8nvDv11KLQKeNwva7L1d1UGNYAMMjppfQMMkU6ccPsFMg6sQRXZAuAsOEqwMspnaL7LqDI3vA+apwqPud9k7cpFj9GdaACvBUVcwKd8OsbzyCSKZNK0eUI6QdcWhFXIqfXGOusiZFHWW0aPtWjmhd8BamTfT1An9M3VyvG5IKWrR7I+VBAmoM6Hj4ccudSWUIGW/WyrlfXzGs0lCqmje0m79ZA3+GzAfXVrGjQ8KRi0xroJHlBfBs2fsAL3I9rO2mD9inRKCdGuGBSJwjLn1jmIeEd1LHSVHnDWVWG/ekAU5JDSluzFgmLG2sDblgoCaRz07B3GqnTtPkMzRJ+TERT9j60dms54pRZuwFSzQs0YyjKQsno41qsvIhMCunsoRO6AbpagGfbWgrzMd3NvnDPYHN5D64xv//Lbo2l4nKKxFAKwTTAkiPPUr70Or1Frp0qbNtmD32xiAJcJdAlgYEsMSHqWQb+uiijfld9NgCpZtTnaOqCiwek5NvENHS2CqggrPHuedYMT/PLFi6wbvpM9eQ6OuBb7jJIOG9FjjxiLiDdxBq9/JPuK5+R+dfjSP20eeq41xobnXQBaWpYgJJcWLJ+ShWMMyHAZjP3VX/1VgkLWMHuee+i500x9spETIFI4w+9g/skkmUkukFYCWsHPZrllq0g9O2fF3J+AGSqjhg78DjG9J82YdHEMhrF5Xx/fLI1+hBlva2hlgBhwa4d5v/Oavb+yE9kJrNWAwqf+qOxpBYMS7AUIqk+S7PKE1rheg6WKojEux/NNubWg0sTTmLtRSw36zqClz8LeaR1ggedDwGZZGuabcUvmQbG1lGq0VYW+QbK5KM2ufpTnMsvEnPHs+iBlQ5RaWsZD680DoiDQtPO2wHzXZwHSOvmlgfb3rqdQu1VDjw5C2yrEfmLrVtPPGF8QRIz/Ni2CqTFzL2YaETHxrLH2G7Ea7sMsD9/vWc3v47c8qVK/1M1jzgYUsqfzufSiax/agsqjJe5ZmXuuScaPAMP1VB+tPWw7n1eFVv2r0KWjg9FefTI/PMO7yq8/2jmCI/6Oz8j9sfZkWlDPyjmDLTOojjLozhfPw+zL0cKdf+cYX6dAVxWUiQ24FmPIPbq+vvndN7HRnEGeLdoMGVnOqerHqXtesG223wBZKm+ynRNB1E/A72EfMcbYKSjnnFuM/9fffB07kZrbsHtKP+fvtnGyFpbf4fPy75QszOdJDefAF4N/bZdr2/fKOEqLjg/vpx2CrWpmTxvH3Mf+Rpix4BnXYmx/c0B4ub25vPv5zeVPf/zntJtgXX3+/OFy+XT/8vAeDinFm6UBVHWvWZn2LlpzX9UlD87uFtXoCnzuJ1Q5GXgco6koxSmf8eiDETBQ0NxCTh2TwwAHEWr7hDQkHnJlBsVWE0GLgj5UTc9+Idx3oufQgdpjJI3TP386esRxjSJTDQrd0Py+m3w01iE3KWaPRPN43RMZyPOMe53aibUIOApYp8iGUbGwt/3RauSkxB7o/6TbuRYGkHHCiETJbQFU0NspUbKpbNzt4WlKnWvqoItYS6PEIY1Ts3rPon7NPMZxFdFbW4jUQ50OYowPc3o0CB11yAMvVJ6IU/RHVSadtAYTlbRnHqUzuXkwvmZgKhdM7ctUNB+29QRB7NGIerVKdTqq3uV4scHYODo0Gkazqiqi4VxIf8r6H0ouUm/dC2uq6+7u6J1mAFcnfcI1azVQZbT284rjs3pZrqECIr8rlbfZHg9qFck03+4R/p21y0FDUDBaUAO+cvjJLjUAK7oVyuWokariamisF+hzdS8lgzgIHJGJotMorH5oH61DSfRaP5mWB6CtQyRZAHxvAuoFxslEDLBh/bRFx6g8E0nI/l8AUmexIM8hJW8GKEJYLZiP5HbaeJQGyHjHcf78Kc6vjk8o2Srbjp2AVWXvJ5ANG6HgDd+dgGBF4M3y3DscAX6PE8ABIjCT8V+dcrIKEcq51juIqopQRwkUWjmHwLKyERVZxtegN84F4jpDBT0E+D0Hj6AWY8n6xb7ye55B+l8cqbVJSDbrw/uu4dH0gsQ/ehi1Syk72NGqQ5eSD2WPA5lr4vRaE63KXbJ6oyMe9WYRWcggzCA0y8n3c03FqiLrPyn2ZJx21hgw8N4oDD55nDnFNhAo4bD85bffXjMAo6tzH7ExA9pC93rWwA3noKyUKgXb1kIhAMYiNGPs9YQvkumas3so6i572p5ezc5B5cSOhtUwhWScTcYK1gNUO+t8bPvB9yZIWw/El4Bez9uHirVrFolgOgDeaFfJIo3WF3XbBV3YS4LmA7E+9XfTsY1NS6uE7hftQWpQw2KpCFKEaCb6orAE+5ZAHBuEExkQ4f2HBO0IdkFrOjt72vbQRQ9F2paXWM+vL8BaboBUKjFATVD91ckLKGkXD2d3SL7ghUGQoBg2lufAact+2hienbUro6M2mfFm2cbhmhNsRseaOx3hc/9hWUDsnzzvsp18NmDkstv8nrVET0fWR4DxaSzorDeL0NZQqq27NrJOB5LEFnj+bN3rl5yzSF43teeLh3Ne3KAVUUGqMwhkfZdr7lgnv1JlrO2vb6AAoe2hAh0NSGN9sa5VPGf9xp6Nksn6jn7C52an+AnYclPQDb8oYOWCgGbSygRr26JqLpQpUpCe69B6g/0YAb0FN2dgnwCBf7/+4XXGIiwjEwYIFSGi9v5mY1bqJmusmUt99ypDZx7Wssd2B5bh5DvXxqYZvPaIzfm+MpA8c4DksjaaQW6SxUxYMsRqd6wPqJlpM1qcu54BYTNsPMM6QOdh/XZVyobOqjItzx4g7quXWbPJbObsbtY3zK1QF3teHzXU8/n1Qc8Jjz4jNqBZvvjfiOrR6ujDh4Berj0TCpZQSNnkeu1DWxZTztz5rpwbZNe1cT3TWndqHS/nR9pOTBkeW4zt5Wwzk8t48APzjfOh5SC1kSk9OZg419661ovH31uf0PZJbXmKWVGBHnsMc23KEwiizRgqHpMzbOr6PTObtbcvN/ekPQzl/7dkCC93N5f3v/x0+f67fw1l9P59UuQ3l893VRp9/JAMCulHFtj6kUWmvzeY3kRwq/dwUfMMUvWZ3vZ5D5RReNahFs5BD6of1HxN7g+UkIdYJm8UN5CNRsFL85/qznjQRuVS4ho0sgqMjFW2ilEMJRUlukdZxFEpitBM0ROl5y2yjWqbKGREbsohl3oXozq5XDalm8LvFoXLAbPGrqEXffxwSOJiJEI1WR3eWSmOhemB3CCuiB2GL7VsUw5LsLqgw0Dmipqtfm/tByy2znOtz40ZOoPpps572IGc+Vw6wlFTPVGZdPg5AHGGY9RPqo3hYXPAT4pdNVYRHuYmgUTQwGvdYALCcMZb7I5DUWrsvQT0UXpd0TcUt8pOP2rWaYb78SgZ1nayVgxidZIMPK73U+QxG+rBwykflvIVNGvAQUGD9UicGAvGyQCMAyfI7vof8r2s/bPyWuqfRndi3I4+g0OA7IkYld1TixW+4+z8Zz+ufk1UV0dAh/r/pexNlOVKjyPNxL7VXiQ1Znr/hxqbaaklUqJI1gKgsFzsY5+7fycP0Brr6qSBKNybefKcf4k/wsPDw4DYbHUyAzsIXOsmufr1VzqpQWOdgAZFXz35KsF/6I9v38X5C5PAnqUnI6/T5hiamcb5Z4wMxqKMtVYDoYVOTKdU76JdjGEPzwZWUuxE0DKOCyBQmOR+omCWPqKtMeX+r6I8pRfi6CmXL1rLOkgrg2SQilpX/fSqHGiNpVQerm/2Q7SY502G8BAzUOm3DbMFdzrfpfk2CP94UNqY8+6dayG+iCL3LuvAGCsZ3dXNCXKRKWLvc6BJRZJaejjrr6jDKVWJa4RiPeXdHJ5jVpwPq9TKRRXvWmvJ3In2unYzbqGZNVMYOe0FhlXvRXBrKrSnrJBBQewfQhWjLUao6uZ1UHwct6zDly9TN8g983MdDzOvilSULvm+jJVlGasyV2VqbYX7NvbgHlTNilkIMsbZmoAN8w34SYaH1yGFf/fO5ddffo3jys94Hs6fgFiIgQBCrFEz94yz5Z4nGIl9RE0Q9gEUSmqVENoKLbO9M+sQ06fwYdu5INwW9eypzw7YcU2a7S6rpJmxs90WxHG+pIXhCB11RHOAYhfnIDGWoVqTlZ5Tb+DHNVI/f3MTJzTnqWfJVME9N61Bs6a+ipTUnD3Is7G3j7WedVGQQtCvQNtVhp/5O0SKVNNOqclVRTKo/mqEDaJSK/zy1UGJBYw1K2MWX2cvPx9FrtkH2i4UmKkdaUmBYEsyLgtUFMopKFEb+8MP3weswF/RJjlPZ8A4ANGbthAQVFKZ3QD5mv28ZtfMyBzK5wIBUQ6nDplnf5ngBH+LjFGYKdjdqV72zG7pisFwfAiByZM4EOMkq0cQPM40LcfC1mo7La6TZxr1Mi09Ano1CApDIwAvWUic+tcBm1kbAVzYo1NB5/rWq2YNbKwYZ57lu2+/TVs02ShnoTzOGAJG/n7669MjO6ktYD0a2AvMBlQP4NsA5ziv5tvoZ+AXx9atdt9sqeIsBn0BwHYd12RO59N5IhvtmjEqIGrwlFYUA/hCYTbLehKm0g87GDljj3EG2A6lgVrBOsYZu2Wml4mJiNt6Up+Bvy/XoL5RfZ4GRxGdHKU9SQoU/V+8aIu6UEcfxP6dgY5QVseASuZwwmdhmzD+y5CZYed7kpiaTkAA29H5c1aOQaCvxJ6LrZ/PUf+/8UUZfWTjrsJknlN5oGWwpYwHEJi6r22eBB70bTxbsB3JqO+ZXSPam88CwnUYaNYY1mN9IwHVrMvfGxC+evH08tf//PfL2zcvLrdvI1zwKeqiURm9XQGW27fkobcHYVClBQzht29wk2GjkH6y+/zu7Xr4sOGKmjTdmQdagAWiWGpqxVs4kDtQNQKi4nJpG5iAiILsdXKabSqqW1n4a3q16HwD1aB+UWSrwQ0CozrdZQW7Q/O5D2tvuJc2Ma9jlzTwaHyhHEV+/XoY2DSTRZ6C7wmtuJhF4xJU7xncvIozpK3CClTzuXdQc5CBLxXMIuYoUi0zI7KnFLe/0yli7oK0pol1BSv4E8dzggdx5DQ2H9oLhWfTAIS+dGraXIcOI9PMKkHbOWvFexOERBm2lDw3gsZAUQYV4lT5ilO8JtppRTHjIQWrqoeloth7SQQ8G2PrVeEDDLV94qR6hbZw6tenQI8ZVGuipBOeaxBSOzYRhhibZDfqtCdjQvYi/aeqLBt1tohIlKbEZ+M4vX1zOMoERKWD0hgclLQNgnXgkuWZqqzz4PU+y0aL9GrEPRCs6fjCARQImC1r9m2NlV2LOYSWJcPBifOxFhGh6m6+zI4GhQwq2kxbRAym0Ml7r5nYZh1iCKeymqzVFEj5TPtt4ji0DivIaujc7VMWwz3KkE5L63tRD566a/Z/aVQW93+J4hpYNeCvgp8Hrc/lNbjHBnMgdgWMcsgt68p3qPbI9dpguo16DdZaA1fHpnNwbQ7MMzqnroE4Dgkcq/YrfdJaIWneOEm8dHjv3L6boCkB4WrFehBXoIr7YIwVYAjKjJL06hJaE1hnjXnFcRCRLxrbRuKx01PB5DM6IgmCIvrV1kERBcIubk9bi8z4x749elw7tAbUtmFoVg3qHGDjizhqBCFkBLFTHIrW40RNMqqEVeLjFUQ59SsV7mB9Ut+qU3UW73GNaK9EtwmozZQHbU4Wt84C949IR55z1CCykPQn5GdQxwtIvDyycAYUXCc1LPRLo+XRAJNm/DlfK26WlhyrszJ40OnBkWIvWYbA/blvea+2RS99tikAACAASURBVKXhAEtz3qX7833uqWQEHj0MAMQ4sF5++eXXy29Q195RV/4ggffhBC3AVz2aZxMIYa+ZCfvDH//QLPpL9kRtY5hHQffrdPLvKCTe1C4oJBVRr1HK3L/Q4XDeYY4QkIfGv1pD/QTrjcoWAoEniBlFkX6nsed3jrIJ7J7+ihlhxkjHUAetNrMUwdiGT5eDDu/5YKbp7PyyDpL1ZL6fk4FHaOjKgDJDmFZGag6c2uEwH+wFzmR+nwzE6fzVeU1IMaCX5/HM5PmYJ9ssGZgphsLzCVjyeUBZ17nrziAPEIP7ZE/p8PNs7GXuERDAYCPMqviDZVoIUlYkrGwWGSkBrCYuovqmazjnYHrzEYi0NKQ2pXNwZmhtgR6AD/ffmqu2t4mtHnMjjBzOqXfvLj/8+GPsCpRR7gO1/YLzbVLPK2fZ6mFDYRzTotm0a+ae74ntHI0yYOhq8bBH6aE90OCcLBD85SxpH+7Wqx+Mpwlb8UzndZr9uro5z0f9PM80aZM8B88pNdWg0yDURIcgz1EruPrG2PmTP36tfS0t3ZpVM2a898kyrNx3z731EZ5NkZ2FvcWGQ+PP/pnCLM+mAnNA8mXpHAPPY9YLY4U/YF9GwDPWjbW4Bt1HFl/xuFH+GT/HAhAE8AkfiJ933KumXeC4NHBrsOPDrmWOtkN18LPKvhlMRdBcU0dbNRM1Rtijzgv2SKX314IGvzsgfPn818uf//wvlzc3z5MhfHD/9uXeHZyQW5fbn2zy3uJvNg5tJ/AnQ7vYQ+YwXENWfpeG8LQBICCclLoBoZz2qPTEiN6+fP/D90eflVKyaijS+25qZ6mzG5XLBvb9XTnfDSSb0cDhwjAdtQRJ6ZZCauar334o7JRDHkf5mgVkUF2oEW5J7WTFIQzQis5WRr3Usi6KBBmT/5WepHIkNwwtsMIYVfQ8q9oZLHIt/+RePtAc9Xm+m/nACSLYsH7MYnfmJo46inwszvWOU3nJ7Az3m0AlNWKlaV0Rm9ZpVWTkSlM1Pe+zGKBZ0FsECSN/pYJIsQrNlwV8UmFKgG4/JwUPFgAeTUG3uo8ZOyFjBo4iJiKAt5apsG+bgQpGjAPjqyePP2vyqiBCNuCdSkfbEoRAvJSUK42uEcWOGFugTPTAQM+1Y8aQ56zxqJyzCI5S2lwtDvQoD3zuGjxxoHeNK9ZhFk9npAjU6tiOEpiu1YgWhXL4efn+cY0FNkHVx01voFfHsq1CVsC/Z3d/aYh5ttIo2TcYRcatSqVxdFdvgXMnZad9QavCGvrPAkKpiNlXo0CH0rVFwHxKOz3XlXjoV5htqmxfPPPVlqradqV7BkDIc7aNzbFu1p+wlA8pnwQrOA7to0ZQnqxZqKcWdVdohb3KeqH2RspPHCmol199lexQlCUVOwi9s/YvP5sqmXPDPmU9AiboBLgOBJ/4XehsCQiaVa3yHKAdAl9FLLlXnhfgyiAwexIKECj7wAi/06CK+Ugd6jKIqcMKDY6s3bU2RFGGCHAtayIAw3jpFJqRsjZJ2xJAaQqZ3F/EnebEpf3LGtNbxsDDpqZnB7DBrxka9lBpPqV3ueZ7jjXLxjJjXWmLXTO1w61/PijZ1vpEEbeAF/ekDbGVg71rcfJ5DoArhXry3aOh8TfPDvWVe1Pgh+dJPeuULPkMf2SKGOwEOJp4kPY8ztB6ellvyLPpvJ5bNQjIKFXPWDPmfM5ziCDc5+E7CHYO59v+v8lQty4sYOdJzZb3/vhjA8KABAt2VFJMAB461b2jp2+cYJzl9e8jKDT4iWNoNvxQXi5AK40rezkMj9ojmROCXi3JqF0WcDxnsY9z3CBgtHSzAj37ylJK+4EBxm330tZEzm32GdmH0VRrQ1dLKLuGchaCCc5p+8VKew7FsUJJR7146OQFa9gvZnH63LUhzlHWDiUc67ksbU7HFVuvsIZ6BmZ+tA0JovjfwNToA0zULwD1KPxZPw8fXsf01BqG/c+eCfAxlXkB6ZYClDbpesCmcV5yTQHaPvNVHIzPV5StPRwtbWEtyLjy+JYlYbAsQ0PQi2tLE4SGjn347tvvWocoULvzMve0mlop/dal6ReaPcxameI+78FP49lib6Y8fWaH5RzOOV6lSUXomkQoABfQdEELvwfAMThmr9pTlvWE2Jb6HTwXIAov5gn7ZMCuOm/A3AE9BPa2EBHsTaP6aARchVsO4aWdlwUNm9lUdR//lR8qzCdgzN6Hvsn4M9/JUK4cx2SD/rVtZOJfARrTzWD+p0BgssYLIgELA3g8fFDg5wtRMfyK7KnVmFsHbdDPcwTMIBG2fufsA8tAmgBpkiUxwcrHzr5+yjZW38o6PzM5bA+jbbP8hTUgiFWwo8GzrLoKIvbe6i9MQZzn+70ZwhfPf7n82//8fy43rxsQPnp07/LgLr29PoU6WgoQaXh6Oj2JIW3fi35h6gwwgBOMYJIiYICxWj+MKE1GeZR+J035h544NPxbMoT20Jl0OoPO5op6WlQfe6A0MKxDzUZNtB2xjGYgy6cvst0gzrqjBrG99/UGXDAiEpIasSlahco0dIWfpfZw6NFZ4YeFXJrgteUB72+9ZEUPdOql6HHAt+UBzY2btWzbCVAfkLGObYJm+2th3D59TIZQFA8kOcZqgUjrhKpImH46c7ZCY1ofPjOFUWki+zrKqkZfI5u2EwSE43Mb8JqJTGo9afkK9ZjZWF1+nc01/S140PkXSTmQFhvAqixm24khpxgoOdqfHbzb8FyHwxv0XWc5GcCl2qVHnFP5GAJqe3Loz+mrI07hvs3AyeS1kL/U1derXyk102yMDXW79joO0poONBAUfRldDLOIkhnw1sK15ssDVgMR1GovnbfQF9JqpdRI1xtjK3KY4OBQ1G17A3tIXq95/d7QPSbg0j3QMcSwsX5FaHU+un/zJZlrA4kj+4BRJOs1oRmuR1AUoSEzeq9vQo3TuddptVboXAeZAPLN20qyv3+XDAWOBHtAdUsySglWUKJdjzec2CCXQ9Z0YhxWs9WKFKVO5mGVK3MYpf8lQVxpQBxS7e9UBbdk2G9oRv4mGa1mLa8UWvebqKuIrhkT9htrUbEkbrQHSh26ZAhPPZW877ADIvPegn7mIAHVhw+HrL6BUALCDEDrV4IYw6CYUyxCeRz6E7AQuGIseU4zwqx9BRL8bp6htVgNrgn8BGkiXrIgB0ciAePq2wxqPPwElqyBkyHB+it41UDMzL8ZkIwrGZ5TTVIAi3v3UvvI7wm8o1h8FwViag6x6c1OkNWQ1mgm8ZBwt1VCQI5mF6WqS8FX4CRtA+5XRp6AMKURq53qOXHn8v133+c6UUXc/GH/pRkzVcwR98RzI+kuQAIt296pAbZoK7H5tT0OtipO+ONHeU7GiPEkm8p7rFu0lrTOZs8NQR7mhXOb+0+GJ1keekAWJD238Ql1ChDEOuEIV1WhUQqXgZm0avYpQSTXNYgx28aznzOyOoANflsvZ5bRNXsAZ9DDZ7ukrubsm2Jl0P/QyhosxkYvI6dfwuet/WWtqWgoSq8vYq2/KLz7z4yqYJt2jPFmDNkn3A/fQY/MimFcmUSykM4gp4I+tjPh/cwN38n8s2YPtd2bm1DtGBvmupmItsQ4n4MCRGaaBD88m7kPs0sHcBsfqgGIYLW2LIHYgA2d/9D1B5bnvN0eUJSHjCNn/JG5XY/CZNGWZeG6BeLu5rl4b0Svtpcr6lFRjYCDb8tAEBgT+KhPSe1h/aozWw0l/ehaDBA202qGLTbixW85c2G0sTewccls7mwVMBPsZFzchyxc6ZUG1jILBOahkMoGKp0a8KMZ+TRNn60QkBTUSnAQ8A4/r8KN+EAEdqwJrs9+Za0JIGBTmBc+h+/Es/HiDON3rHuVYBm/nOvzpQXnBJHqv1ZXJAkZgF2y9ATN66WZsV87Kf77LOTC9zLf0jUjjjIwKesuSv4N9M5KpTmPpgPBNbjf2KwlNxyXQ3F2QCF2NTZiwjHMk76j2dMIAU1FHPCrmV4UgivKU/X86m0kUTA2n1lUVbePtiuqxy5ZkvvdXkrN5Jypz1r8DBiyDIHziFY62E19S4EfbbBBrLb0yOL/3oDw5W+/Xv7y53+9vLnh8CFDeOty9/b9C0WAUHOj1kiPmQcPKxtPXeBqe26zYIeOSttQzCUR86mGEOob/QgTECzF3Ej2QyRlm+1bVqkSefE26yiseDuBRx33ZgBK78jCtllnpVBL2ToFKnGQV3P4QYWeKQs2g4OjVAGYfr40twpZKN+Po9ZAwU0QlPlE2TQbZBF2EKMdYFl0Q9R17qMUZmPiUQ48TMtDnyJRWn7cqnDH0tOmqGqsu3FEjI7A76SChBFXzchsqk6TqB/31cO4Aj6lvlmzdP1dJJCn8KUEc96/YlaLXw0gU2e14O8Q02gkfg15FmDEEcchjppn+zV9FnAOUBB1w4CgvCXy6+fYjNbhSP3Keso6K+3AOqs44W/eHtxr0SeulZ5yL0rvSnHxatxi2HYAScnhOg1oqvhnLVic7zt3L//4xz8uz589y6EKvemf/q9/Wk+ptvSw9i0WakGiBeVxnAas8GuCV7MoR+Z26LUgh9l8Dk3uS/S4BrBCTs5z+mWud2CyU2kWLxDTLKNUP5vFc0+8dNYxmgZE8u+7p4psWufYQ7ltPloL0kw796sCZH4Gaj/6JReh5oq18PTpsynzVeSqPbz6fKLd2VexUQ2aBSnOQbbOZhwSwKpTxl4AKPSziQRkr9nuZvOReV72lt+bnXd/mIFinFk/MeZRk20vL4GZOH3JspFJRrlYQYRmLMMi2EGik1kbWTCK9cscHsji6g9Ziy1471wxxny/qG7XzoS0Tqj1GXFlfq1L0DmMKt+AGdHK2LXUurZvYvcbWZeqDxoYSh1l7MzMNWjunkrd2OuCMIxP6jtHX9N2eQiHiTLnw0yCVOQENnFEqyQr4GL7AWmRMgD4PtZqDus5vQqIMMc8V1onAd6N7pb3LliVfZHgBabIxCYMyvgbJ70ZwudHxh/H2Gbp1ltmPaZmHxpla0J0AuMsDzSUuRDkff3/zhTQgqYDDABT59iZSYwOwOptDmrawFIFK5qdu7JjzjSp7que0fw3Y2DQWCXMW6FXBUw+lRtYX5k1uUzOAfplpY5PJC1qPwvTBPuxVk38OCj+BK/MAOM88VLJmN+nXywO3ACdOLWSKpbpEgQ0A8R9t2ZtTudrshVVsRbQkDbOOnQMjizORIiYG9ZdgLGIUL1NfzgzidaGGiDgdJ4V2KVf6gzye/Y132evVXvK6cQDPluXVZpiFSgzRuvXlzU/38QgKY7t6NrcdwKLOcn6Lj3T2v84zjpth+Y4a4Ocbx1lvkflWhUruU5EkyYQZzAYR33gVO3AgwSEBfubRecz2Ez2aPo6T2G6AGYZXYLWtQ1lvUT8bVkv2WU9LzqnipLw2QCVqF6ulo11KzWR52kGuKAI+1TQNxmd9GdsT88Epja3T386VVph5FWQ5cx2ScA9HzQ00l0joMr2vmvZva/6K4vatY5d4V74XO43YnJtQcYe4pzm97wYszB2tv8FOfjbszGKuKsF1SbXPizJE3ryVYgu1xgoEZVd2u5MsVT/gesR4PE8AMbN3JUlY2saAmpa9VhbHFDgPpTuq/9xJF8AU6Erc6bMNjlnLRvqWRTgZ9lp1hBnJePG8zDnfB9iQu1r+W2V3z99OsbSesoAB9T9y+SZVsTh09UFyv81nljLPHsBrwwn/vLiFmvluW6CwlevDsE2g11BI+2QAEbigAlUETP9vgzhxzeX1y+eXv7zP/5nagjv3EEyFgfsbpRGb32sgtWdO50UMoQEhKmXGeqpCmWd3y6EHA9Q4hYM0TskhfYR+uhi4noaqqLd9HgrLVPkovQGC/xtwRCi6RybUjR0+PLd63MYMRxQlWScihxH7jxRN2hNe6OlBmwUvYBEmaBr7UEnBaSs2QImRiSsSnAgzFV0y2EwRPGcvUyKXYrR1B+vdQs92LnvqApBHzjRa7KGjgwitQ2tiSoSU0N8OEEUdUNjSU0ADmURqlLZKucr4hdU+H1lsCP3u8ALdJnhbXZitNP1HsJgpXh8PWBE3oIsTlwllMEFCAaXcRimklWK51yAU6BX56YOvMatPdNqSHOALYB3vq0RMLMkOhmjN8GUyJEvyDVIL412dLBIA0/qGDU160l3v1xTB7V0whoa6Uap7dDZnKPvgRKOfRzsZtr53r///e+hgrFXEAz453/+5yne3rQ2IAdd3x+n7gva8IFoT3rd7OJ8pXHYO88alhitI+PXhtEeDOfgRWTT9Q11rgd5keXYglPBslTXGCGoQu/epegbI20mzEDVWjrnDsNLbV7qmEYH93uT0UPJC8crysYN5jjIlACnzq09ORvYpOgaR/Td+wRFBn9KszN3Ur4SVG2fHNnZeYVZa5Nwxy5wv1XPJNCjHU9FoczEs3FlE7DPQ2tBpCqMivVTTe/MBiTsxzjgE3Ypwl9qPn/b59IaFL5b0EbHLfZhNdDSVnh+HEzqOI/Xp0qwEyibUdFGhzrNuJ3sjcFA7LPNy0/NoT28i9Y3QNExY64U/zBbztrivVxXJ5ksHfOe54uSIv1iq5JqjRrrEMeGvWWNIn8zl6HBrlGvASfrxSDKe/IwzfxN/CKO5sRbuA++F5VO1lHsxcQd4lSsRYWBrOv2fADzTLF1q6cMMr2A2l6NAqCsHxxK7gHHh79TFzdbajPoL+lJcT5GDeQeI4l+ai8B2m1mMZTwKchq3+sY12EtYNe96hzld8uU8l2pSf1AfT+IfktFtEE9O2uLk9mcY2hArE1h3fN8UGLZE4wBTAD70xocJKBYDb3ATJ2YZisFbhr/lSmhHSio1+wda5ksYAIK1sL6AhNk8wJcsSm69X88kyByAua0h2jLFttSyEbivfYT42esSwMu1kz2UHyN+Qc2MF8tdBgL60VJJh3nEj+Hs8l6u9ixqagmaElrh9fxdAzK2WsBGqbQrW0V/OXN9tQtO+jqeB6O/fonZn3TUuHbb0KRNvAyK3h2KLlP2QHOtftAoMNseJg5UwPv3mg2MftgdaGlCZZa7noKHXI+EO9NYLSAMIAQfsqDB0epQRgaE+MLWHKv2S7vOz6JgNVUoFOica+9RxOsbU+UyTR5/ukOxPZHC6BtQ1hTUqSbgGhPazNjZvt4RjUBWmrRXniCLvhnzD02UEVTxlyfKes/woNruTFRNWx1ssMXWsM0S8qzBoCd76Yol8r6B3B3Yppps/TZLDPx5zJpjnq3+ek+e943Siu10NwHTAf37wGkD4SSJYZ95nzgXMSGsV5CEycQnb8pkyTnyMSocn5NvAU/hLpqxv/wrxdYCVKYRWVM8EXYb4d6J6BvytyunRLaZq2CgTJE3DtRGX35MswKmEGcGaqcByxcgkCWVrNxTXKZYTZrqr3VRgoueVaz1kORPvn+R4lG2D8TZhw7xnrHrPH5rDWTo4uOMWly6/cFhJf3l7cvn13+8uf/cXn39tWlQNH7ZAcvUxp9+KAcX16hTQbRv/YdTGbw8ECWmVvWJ9lECvfpq7cJrvJSDXwNBf1hSpdhAOTv7k2jbZVv38O+TlpbE0BfrcPvwERcJIIpRQ5AUjiUeIYeBlXxS1+pydo3kChHunSdIul8T/nJ5ffnfrcQbJRaafI2qGaj8uJgJutpTx02DEaIBR9nd3VQCahWN9DPNdMh3z+LRAnwoUVRv9ymPIw8QXbaUewZTs601AOeIRSLyKa3ZxcLvtK2DcR5+Cootri6tJpbR51NHMLVp4TWkve/OxzL8OqPHnDNvpEF476u3PlrbdfhaIBep9VF60AYHntfevBYU8rYcs9F4V5n7VnDVPnmu6Mz4YS2fiSB7wwnY8eaq2LbVZ02taWn/lb2Fexmb0bRAyTI5dQSdV6SRViGVscl62dF5T3gK4/N+sLRirP78MGeBaCh31ElyDpeyShNPCLXXY0g12BdFw2/HaoHn5Uu6doO5XsZFtYCn0kvxq1v1wzXCZprlmzARYEeJMOXjcTpSBPzHuZxllbPlbWQ2rZmwQxqNYbnYKsKWvePbF6yZ8sgya+3hxXPbACW3nAoPa4FyExTqYLL3PHeGuLSU3lZ38FzuG7TQiHOWymEot1mKQwC2u/vXgIW9owS+5lfACwQ6jUuzvy+h/7SPo7ci8FxD4wGjAIwrpXWNld0K4HOFP4I8BybUKDWE1SH34OnDlKdGkEUVSYNJLvGu8c5kM2oW2dmlou9aqYLmyVAYxCgs8Q44qixlslWNFv+ts2NWfcT0iLwqdOKGFB7dPLi/YCF9rZjTbD3sXug/akRO9WfNHNw7a3Ev5mDZBx2CCVbNtp3jxkCKrK/PaTTG+3V66oVL3vEZ3748YeVMZSepCqrNkrmh8FMsr5fFPRzfmQcJm5kZknAE3YAlC57//H9oUzfr6OboBq1xNRcoZh8P84ojII4se/fXX744cfU/zBnZBj/9l9/u9K554y77kq7bQ2ogBDX1hkrGHGnDuWynMlKTZ32jGS7z3m/Gf3UWN8ts4Z558Xvk+1c4BlK9TITzNM3X1f1NUHuqYRfpyY2cg2VPbMUseqaHJC0+03Wd3PMOsQB5Gw/g0JmYmpXKloXgHg0xIrBta6/dXYVCzEANtA4gozVBKm8mczpASY3+1DnvfstZ8SpX7BrmvPRWioDXW29+5vgyTo/17/vZQ1g81THzLmkIvfAKM5J16ngAOMovRKALbZrjelZm9ow/KQCa82C8XkzlgFhBuqcacAA+2SDmxVq2Uv2DGO+2j4zpG3z0KDArI0OvOuA9W+7CkseDEo4AzwDGQfszUFbjAgZ83nt1ZhSgEePdw5TBtFsNiUe1VkgYCh1lO9Idk4RxY+U67w41Fatj6QdAuOnIqjgvrZHcNGAKdk5+rhOtZmxE5AQZODfUebfnncfMLasS0V+GGOztDnPDyXRKsg3GdJAw5IVs/wRRFxSwLORaxiMN3C6ffn+u+8yFhHEWusb7DufCdPh3bvYIfaNvkjA1yO72Xp7rstazHjTZmdswYLeCulU2Zp1FXBnNjobaeuwwWiBqnQJmOCQdlnqsVRSv1t6t3soc0DJxaGTYZRTH4xxsn1Iky9NoIRRtdKxrMvti3OgrV8U0GplU/Gteshfs8X0Ap/oWs4TMrT3uq8oUwkDYVRUAQfmQHArZUNRPK7/kZIfFYqnUo7PEh/vd1FGL+8SEJIhpN3Ew4egh28unz5Ax7iTBvWV1W1WLkjGGksvJVSa5yiLRSRW1LjC/TcoYyKvG/5vDyBeyQ5Owh2jl2DwyBC2PidGdDRPEaa0qjhaXtz5vDAbx+7R46X7r4XsCij0Ox5m0KOEGhWp1lcVoYciuf5gPnVQYBzSoqrnjIwU16JkPdBzKCKgMZoAi4C0M9+lqAGG0p5oratUgbW9UfKVCvfoBCUAabBpI8xugvZGcxEqOGKTThFUnEAMZhZ7lPeGdB60hdZbKgrCc8ZQ57lXLL9U92HsZuztAQYypjOVw+ByiUFh80lvYQxVzLM+yJok5tgNZi1RN1KdyfTA2h8bIWcTjQ9OBofA9uXLFwvcu450HEOtW8q/WalrjaRqdDr3Pnuoz9v47AXmHIfSQneDtDjdyTxDv2t2jnVg76OzoTUIqTOPyih8+ypkcuhRo2amtZksKGl1hHnl0BvVQ3Q4YMdaZHi45WDjoCRIgzpsb8cbHOLSyHSAWi/Zfo02s2fPKuncQ6sCJNbNxcEIc6CIr5Sh9hpVcftK9xWgaSE02d8eFHluMxirFQv4Mjo136Pim3RdhsK+U4dDdPRIrNAC32EdHc+WzOspe52s/ZwUDodks2h4f8p49/1QV+6GMk82KcHwvNkjg5taj/anwxnl56GZHbWcFZoiO2z9ruhyxZ8qjJCDfYEm/x0pbrj7ZPtOAZMCQyL9eY7V7yTYpDH4i9+uwbzUo2QmPjT7OrluArSM/zIThxrdAmWL4tOYmD26npvYLoL6o+9pskZFWgM+UWM8O2J20SwHNpf7YC05hhWwas+wZKV3XvQMKDCRIGZZJVFyfl4xn9kwez4ObRUwjET4FOoSpE+Jk58jPR+bY/Y19qvZYp0Tg2++z8CUHaljwBgGGEwt0FUN9+tvvo7t//vf/p4AWBVmPotDyecUMQl4RQudZVfjSL16mawD8wIggkON081nUD7sem2mmu/5/ocfqvZKtpyWNqc+k2YjdKDM0JwR7Div632q3WKOpNnKmsiZfGovFCd657N0WsEQvkcnkp/lTF7mJsDLanylT56pcgEZJ5ISwOzJ4+xTgJkGBy0xwTbgAEkDPkoT5lzm3JtQSc6N2fVk7aX/z/HTgU8QNGVIsybZhye1VG1YqNFTm5U2m4zPMq4CM/ER7F2mTPwAHWtzzf59Qx3Yo0f1VU7XMrDgWoyZ+8sghvtw7iqwcRUaSh/HZZgidnXrkkylYk46p9IRGQNr7M/1xgEGVw7DGLUHHPWZTQQILhpUOU4pD+J5l7E3MBF0cH8JzFk28KVdOQAi6cOnGjXGK6BoMv2fAvqZZTPYdh6wX9E3eFc/rDb3quEAxdFALGU8c/JZI6xF/tZJDyC3MgXeZ4ZUu37uk2dNpUGG5yBzx56v2FLZFedMo1mo+BmrPdMvliWQZMN6VLP/VeeNUM0Xaxfbec5SlraKqB4Z5G8DHGZ9bB95P5xv2Dn8LUWsBIwyDstcse6TxX/1Oj/ju6p+396U2n/LbvLznT0BKQMCXgGF2AsEZKhT//D+Su+dlohiNgInMfpjBaUDweuCbgBXGcMxBQtcAMIX/JCZwXktnVc/JSTI9JPsew3++B7tcUq4TvWf9RXrxwbEWn25WXnnn2dmbWQdEW8tWCzQOxbjKYDsnitNX/DJmtMjk/q7AsIPby43r55d/v63v1w+faRQF3rP68vHd7QOuHe5sNT4uQAAIABJREFUd7sOdiesfWaCWD7/LctQhzdc7fX9wGnMgmUCibIjDd4D8v2cBQYqmz6iJe+Dzn79VSWt5R6bUYrTlAkqCoMRaQTfTJv0ohp4e9VJObs5EFsWR4vjUahrc/Rs/kPEpKl8s2hcnIWS+z5x7h34GJU5MM0EzoiM1tJFW6ZLUQsEexpcg0RyD6HMxcnpfayE7kB9WvdRJ7POceuN7MXXZV6HxVRz0Ja7ONpd6CxaxogNLe2CzaADb91Y+mih+PiofWFgO+JsEDgrlKDTyHdK3bLRbLIEq9WZP53FD1pdNKfqmqG7TvhB2g//ltYluq+QDIGXCKRz4zOJJJk+b3agqnTOt84kTgJjRPBSh5JMQDMaKjFyfRyKNAJ+2aJo1a/4XVQyL7cORMygxkwAE3gNiJftnDN7DgxCF46yY/sAVtxmwi3I8aPYNcqFjdsTmEw0JA3BQxP5XAWTtZR5D6WuSJTCJKEaLSvPAaFymkqGvJdicjLbF7LIb98cToLGj/s+6kWQiB8Srvqg1ECxNu9PirBgkVTPOBGj8ZgxC5UOJTkoPaOBEiCAlka5uHB35pe1ReE84ADjJCATmskC5Cug0EPbusbzYVQKSe2c4IHIawKaIXnuDW6gkuhFYONMf/zUeoU5VwYMBFu2EeE+//rXvx6Kr1BucCgirLE+k0Fap1jG5wC42py3gZNAUe73zp2ATR5cKkGyj7kG+zdzMgobY0JrBsRlFM0AOY1A18NHFaBYDeZZRS4ZK9QgV9gfB3Hqb8mQLlvAmpZmxZhat+sBHmt1KFBW7ZE9kHVJTd3z57lvxuWMjMbhGpOC72W94cRA9eFsef78WTJPX6rjSWMzEwblh0Ar2bXnz7NeuHf/GCT6DDpOjIUofbLhY1LEZq/GSaoc1+SecDr4HWuGdQqY8PNPP+V3rjNsT2zW9qZZCcXQbO/DM/ecuzpUrBuur0pqnOP3rUP+7vvvFnCw5t8erI04uWu/kVYq1GtOpZWfc64oUsN8kKUh28a61T5IHTwyOFIB1weVMcMuh/6/Or0GC3dzb2ltckNrkxcHGyg2OwqAr/M51vUjABqk6vfsh+hZ2Ddfx7mEeeMayp5H9EERt2UOXKe2nfks8J0KbUs/QNgrDuWYOrf8LoDL+gUmU7WzGQYCY8Qr54ciP6sf9VoKGfXEbjBqMH2g/wOTQiNdDdUP33+fMUuWXf9JrYUoQ1dtNLVqyxjyjGRZQ8U7CWqZoTAQYtw5S3g/GaCUDNAqZaqoLWGY73UCUCyLyf2fVEYPpkhaLF0Fb8yIoWTJzz3HYxfmhxnwNjNV0agmIJa5HRivP2hGJoHWankTQC7720CstMuCuqPlK2Jn6yGCgLBi2v4C8Nt6UM5+fvftd98efT/NLjerCe2+GgfYmtbFFxSxxlu17QaE0EcrvMJcsDf5LAmRzNNYR00wVMX0SFhMvVvAJUEpGeYE9mUcnbOFPLNtZfSTco5PRVubQ+Bw/pwKl/pG8RXX4io27tHj1srtzEvgfXOTukBBrKy/lVaxtrGBPhMXi0rwxPwEY1Jec2qpwFrmPMLmyfIpC6gCkmXsFbw1SXA+w1nPYeMMKOScytm2WtCAR/RLJSM8gCZjttZ4FbJpjT/j07MB5lE1RQzwk0Q6BYTuB/8u0FDgJNnAe6itP0mKjbMi8zmfNc9yqolseVVbGKUcZbRy91mC5WlthI0ze4atMfAN4EfU8bsCwk9vL29fPr/89a//frl8ent58vje5ePHt8kQojCaP/QCG6USR5WbAuVMDnH9B1tPZXZpaC7ZCSg679somOxg20ms4fEpIPzxxx8yOV8GhEwODnwnutnA1vMU6W9B+FVq3+g5WTMzUaf2B+U3tw6sWYxKv1oQTZ+uBLnr8aUzGAppxqGOJveRBpxDLVqc27S2LwtZDdZcuLnvUZ2kuLkodXRFTKTDKDubTMEAUQ846+J4T6k5FZmQUscc9bC9OTaOxkckjt/HAN+/lw0vrcoG3BwMDUhwHqvaKsIfY7NsahVTW+Aulc+aKDYUzxXHv1zC48V/VmL61C+O7NkoK+GFD7nxIDiQ3lMwrGPH7w60cYXxHqgt3G/NWWhpozLnIJoKnBLFZ0oM96AqnkiZyBHzmaBovQc1blnPF5zd1okdynbQ9pbxyxoc2mNQxPeaRQ2yO5Ef7hdHnvd5yOZwQQ0Lign0k9EHaqg2hquz5ZrWswgKQE1gMrK2pxTm3JmRzJqNmE0p01KwRIBDOZzwi5lHM3yMq4Gp4in2klI0yUMuTm1aoJTrH9rHKN5QJ6k3U8yoc1zwQxEZM5xxOJbxF2XjnqtueVN578slzhDPaiBt7UWR/kres56lvNVRKt3TAzmA0QAba+bChiCTeKJeRohgypJBUyfsoaOsHQq6OSRWOrciBXHA5rBgL1UVNEOqM0RdEPP/7Omzq/JmapvvJyAM+pn+ls1mnzM7ZlsYE//EYU2dS4U8YlNAhl+9PGrmrA9iXUlHT535soXa7PZ/bWYpJQD3GwzwDKlTuXw6agl1snnvue2EFKcEkmsBoVPg92hTeY+tPnhugnaycqG02bt1lkiHEhvIe7tXSmvTac/cb88GkT0r1K3+mX2hw4jzo0rnmeLEtdO249SCpw72hLZOWT+eTVvNOPBsqTVe6UAoTGt1xPOnLQeg0pxP2SBm2e3hKRB3zCM1rA+oG6/DoyKsjgtrhz1D4BUBj6kS8wzMo4CFwZv2Pgj4Mq6s/cOJXPuQjPXaYpiFVaBCoNOx7hxe2xvIKImdmbiSma6MG+ciwdHQ+esJfT1/uF7ZFThYUFyhMdYGNQCps61iKvcY4Irs6/ZQr1/lSoWWdCJlRMR2hIXRmrGUboRtUHEmfQNsFGPI+sApJpMRmzDn8UuRDH6XM2E1ZuwvgFzuEyc9mY8pfatgHhoovdRWZ0kQavmDmZUjQ7hsnhk57UzbK7VPY9bAAvtSL8tqyNm1lkVpxQIjYGJTZ8qdAaE03GQDWVPJkLSmlFfm+6AS9mdhvygetVYfBQXLikk2N2yBCt9Up+Ja4qGfAzssrdUmJIM9IoglKLe3p+Ca7ARZLtFXmAAK91QgguxVFfjzswTv9V+5ZwWNAP3sl6pyZRg5C36kXXcsW5MYVt5YOXyXwdDhW43OHrGv1YHH74ywWdWrC5ZXiMr2EmokCPzWHDXhwD6hlq5CcwUicl6/exvfCD9RHyGA6FzilGnN77WVjIABY1Z6a+mTAf8GSkTpezVx+n3XVgokhtoi7Et/kmcmgOIznBXWhvMMrE3AOgGk9CFcYJnz3XpqAjbaQMWuVCzH9SeQY31ehRRLD3Wvhfl32gMG3VmPE/hKScdAUX2eo28hvXgflLV00IfRaCDwfoxQVMes/dabWDj27VqfnOvRf19AeOv95d3LZ5f/+Mu/Xj59env5+gmFyCjS3L68vXl/efemhYzQLFsbVOXEF3Eii+TVAa0CWRtyjzK633PTbKrWw5V+93mG8F1kfEunLNWsoi/vslBULcT5C3VkqWbR+ftB0RewvF+D1TR+hs7UhvBcoynaGt/w7EOhq2paqA9RD8Wot3auPP8iRjpGUWB6+CgLCgpkUacpkp4CTzdRU+BFxfn+BK+juJwluh1LaaS9kZBT9/6qm6XIXXroOO5sCGtoQvUa/TXoFo7DDJ/oojVx3FhFT/o9oWUknY3K06vV9rRmg/Fl0yPkUQNXCV6CBGhp8sHZZNyLAWQQ6ZOCHJuNeQ7dbVQsC/s9nv3McZDs8C3tg1R7lTYdx9SiromsFAWpTMy9CKpUwNz7+OMeEGYno3o2oy6dksMZBBiniexhMzrtg8aBAxLF4YuTqWMjSFGDuxYCEaO5Nsw9Owtm84K+BXBBAvpa26ZARuYlKls1AEGjh6LD4+fgCC16FBDpvxFy2mHKPPI+QQ8DdWkLOsmpy3wExa71CGaHWudJJr1iO7w/imxTc+O7g7bfXBFOqT6KDXiYhmJ51CWA/LXfXPbDBFiSQbp8inPE72Inbt85srvSfxgT7IhOcIzj7dY6SHmURhS6WhRLv2rALrWObNpoLuybZMRvU1+DQFM5/p33NaaegIeCJny3Dmoc3Nf0Ym3gE5Q0NN+3Rz9HFYtDqZmBd/3XMa6yaLJ5Q/x1ylA8++abyk9z/wl0kV2/eZNMGeucdSvIUuT9dg50rpvg52SXmAucEe2Jh1voOtvHKvCl+ftqQrJeoBsf2eKvcpCGGpuarwbQZgN0/HRusMMFXq79o6B+G/h6KPJ9UqAKkKx+45QdMLgt2t+sL3+4F/Yvjh+AAnVKUqhLsylt3znGCWceFZ/QWRF8O5yTZYmV8+fzglJFm+tISedK8LcgmWdO38nVLQucJeu3uiodx7ZeanY4wA9O5Rx6QQqemXG3HCH0uPQrq83EcVD0Bwqi9EUDsR4EpZ1m7S1rmSbLo61xDhjcHnQ0gD4cEjMfqQ9szSY3mc+spZSUpuzZdxUqydqf85zAe0CJAfsxp2ttw/ik/cOYODwj85EgdGeYAFQy758+DgAamLHMnE57gr6wbipKYg22oFUcygFlcepW484ckeVMZnVnbNbsCSCIc7jzKjaNPqDLpPBzaa+uuwQB9v+k1vvlyzqAa7Hgejb7I1X0nOXWebc2jc+e6Z6Oq+sOe8B3Sr/Fjn5eR1exK8Fp553nTB/Ysa2cD2uczJx4rh82PDXGrc3jb/ZhGAZSTBcY69wqwCXttRWNDVI6vp+mpnkvgiNklPARCbK+/rptZkiuCUIUGC/rjBf+FHY46+pWA2TuJ4yF356HDUfZiyBx7nlNzhU8cx4Z64z31lF0Ix49TlDPi3tQDV2fNQAH/mlEdlpvyz0xL8y3gJYq5/a4bGBRX9sslsC6/uOZ2p/yrAVdXLeq/s3QCjjy3zxb2iCNmXbWuAhj5SHrqf3vrGtmHHhGYgTbDbHmrJ9slqoBVUUMH60h/LtpdrQ23HMiZR5r+aUv7vpLImBnF+c3nznAwpVc6Dd7RnTf3jn6UeYMHuAQJtiEr7j/MBWjC/Ip9d4mFxRR45q83LOxmYkDKhQn8JIkxhJgMmwMBk1AyagKQHvKqAsMlgl2ryJFyRi/CyBn73E+b8lFAsn5PBmT1CFy5g30/d9mCG+1XuXTzbPLv/zL/335+PHm8vVXDy5PHt+/3L/74HLz+t3l5hV9TV5n8ZDmJDjoAsX4NsDJRk3GzibQU4XEAJK6TA3E/39AyA3jWOtoaXyNtEVvbC+RwHDoOwME+mKtjshYZZWv6jvcPwuMgJCAtRF9o/rQv0bbjDT7hyvalfoYnPhLOdQsEu7T/kxxLNKY0hT6AqyNSQID6JBnnv2pea5BAXdRxKIGVvnac8BWI1jUPgHVNljQ/dEJjro1nZn376qiuiBOR0ajzqJJf8n1c+R7WXzSxaoyV8eCTYMxC+Uq9NIG4Vmoc2BUa2UORe4xQmwMDR8GtwfUGuUOuRSFjbMwRLCOCbUGHVeeg41o5iXBwmd02RbBS0fofdTgqwRZykfR3NSs3iuVsr0rK8CgMZJvr1ptVPVu31q/uWYa6e3DYdoaNQzsVRk0Bc3QFFIvs2bIa+XR7yyFsT0i3y9LXvqsnH8Nt46bB32Ble2/1YfEEQpqu4bVQ4aT4aKdw8MHCRhy+AfRpRk5FNoicwoNtF6tFFmDNI0m7wsajRDG+l5at8rvUmd0/0GVWW8qwJL5u3XJPhVRzT68fSs94rh2UeM6o8lgzNaYITCbmGDn7r0GEWMMdL7upw6M9cYhbj2Z353Aec5ZAtIp9eaw+tj2AKF9AnzFCSzowf0ceyJtabo+pPox1rUfrXljDHTCpItZAxMnFHXPUwPjIJChaJdGnP08ahHfo3ph0N0U51N/Rb13gZpm+6tChtMPMhohrIldNfuKUATKeu+b0VvtgxkP91VEplBIhfq6+lKzIOdsmA6qtb+1Y6UQk53knsmGhcY0is0V4a00t8FogbqitIx3qExDZwnipNWyH9wz7Cn2sYI+OD5hbQD4jTXCdQRHrCmzlo77TlD0oOqQOsk6pYdTaAZxZ12C75PDL/UtPeEm0tXxvoIJPKdU7wTIC5J5XmnsXNfAg/FXuIj3mMWRIix9mEESYFSkRtEHEexz8JRAM+cmrQHK5olTM9txrGGFelRgPNVv6jAWaKuiXsZ7bUWO2p3Rhc/XV4hIEIhxj9rm2vpo47MXtiYEP3GqPcOjZjyqHb4H5xHf33oi2yk0UxdgYdeq44xow2rwR8FnP6leLbhWgLHiUIIaZmAMItwPCuJlby8D0eCidjKiOxM2c40LUHMNfImANaoFrgaxv2utN2tZoM2AMcDQHHxVXWvXGiDkLFodd2P9z3Oj1rrHdwJoePUyNtdrySThs4wLZz7rBmdW+rL069a5V/lY4Bun9ahrAswZ8Md9nNVwva+wlJaxTCZnNoFnYP4F2xx3qY08c0SbHj6MA+zaEDS6ahguQNnYWE8ewD9gX8H3u6s1vyYKSusWdMB2cu4bkMYHivP9IoAxa9pa8gC0jx4lyODF/KfVTID6BqTSbwOwvXp5iPwFPEqChWxjgaX4TKFWog3Qs7J+U4WeqvQNXXvtX1ZL3lZlV+aJAK3B9nHdAbEGitrb1Jqf7E39/iZuWjrRdi48E/uGM+YM9GCzUppw+3bOB4BbbHXKQALklFmm6CKJB84rgGztZfzf0ZPr9tCHubW/+iHn+nVjAsFnxi0MrWkIuK9TMkUf0NEx2yu54lMEhNw3/8ZXzDpI2UbPAcZHv1S7pR1NQDiWU0APArZlEP1d7MRYcJYanfdtzkOA93RnaGlK+2SW3h6wbOAn68g6zgIs7QXpOv2dGcKPlw+vn13+/G//4/Lu3avLgwf0CyIIeHj58PZjMoRMHFSjOkBVPIwc8AKr62JaQbkCCXvYt6tF6NA1Re2C1VAa7PEdQSBBL0LLgQpXqW4P+NJWW2iajNjaA2TBbOOUgtFaRgbEDR0OfbJ0ZjNPSNMoCWYERRfSGP32nTiZ6Yty916MG4uPgPBuMpdMTmkNdei6WT2YU6S8DZ0ofmjF2SnKYRt1uQofHKjKqJUGgs0A9juOoGqZPsY3Qhtz1l14oshMngqjNvlkvKNQuXrGqJKN716D1IOlDk+VUkWYpeP4HBo4nr0ZzSp86vQ6v6kFTdHxtX7IlPr5cMlYLoubTWkfvWRZWszrxvS9bDophAYfzFcaqk9htXLi7zPWPHfGctkpM2SZfzI0UzmMmtsK8eWCsx/SM2fUQFFRDYWCPlKoGmhNuGUNZ5mjZBnXTNpWBwRqOsiMlbWevJ/fMS6q8TFPUaOjj+EO/jNCF4rPMiYJ1CZ+xBiatWPtSilrzUXpkbacsM1B6y2hVSOEclVp1RDiTDNPUklaC3NdA917V6Uw6oBUBOyeu5fMF89uNinO3BwTRDWwF9K6CHLYf4wtzxJV499+C9Kb+4hqbmt2ROikdEp/9ZBgjABkrJvRCeT6jA9jTtCVmp0cEM0S66SVRt6aEPen1NkCXHU+GnRCWS7lxixbvn8CQPw36zbgxqmPI4ckB5WKcnE6T3V4yfiuPUv3FA5lD5C3b1qz3XqxSrCn/ntOuOvYupFzXSO2kwMm+2ZUP747VNccPm314YHq4RWWxepDtA8GsHwutMPJy58zc4CIrNPU3625Mvcd9H37UIoea1GQy4yS1CrRfO2ENR0G5TrLzNcBbM221A5ObXLBuWBT6tzCmqlgQtbh0H3myybMWRujPVnDI6PD7KSqnlKEQ21eqyLWTZzhOQI6DnXKxk6xv+scxTgMk3U368fns0cn0nUWy+EZAqylN2brdM9tO45sHeyA0XzPlH/PK2nwMkQcT84/Sj/YL5xdPh81naxN69HjBC9rERCVmvPtl9DSTwIvcZBx8qIOfklglbrFna1hlGRfgObbRL30wd5vwRnHIbWIsmlgDY22fs5u95N+vsyhnPVz7qPUCh1aBdNlcTp+7f+XmqatGeb/qB0fsMQaSb3T1nmvP5rg1r9BEXPGHsfehHL96mXFzAaqcafsiy9phNoW7sfglHM/2aHRqQOknpSkPYsEgJkf7tOap1ITy0SJ+iF2lExbgLJm4eP7nFSpK6TWnB9rh/dTw64wV5g+qMNHPXwK6Sc5fd4XqubovGbLcJJrW65lPdmP65t4jN/saoOvUvmsdTF8zj2vFlZqtZm7nEkL+LFVyYZDZw7jAHGa7Zdl+gSzPYvdy65Za/s9+2zrImvJFmqpK9w4c+bnLD4JaEnVZG+wRup/1JGUzhy7tiAivtRokTIxylC5Au5nxXtpn1ETn66AGTz2PJ9ra5HW2qeVTfrY3k1wnLYTy4bGh984ygY5dBhCcW022b2m35c9vFKj+A/rkWzJlHoPybiuHCmsqAV7Unk90/SRpQwbEGYNTrAtYOWy/lKYBcPOmheZ5zFr3Dd+r8yJgvkFWxrUfq6YyjUEnXtmVyNFO50APzauwIKBX5MC1dFIjfy6Mvy+gPDDzeXm1fPLLz/91+X1zfPLh/f0ReKL71/u3rp3uXOLNGT58m3FUBQl2YVRUiLHGhpjMzgY/ThcpG/n1GCs2/7gXlL6nyiCnSrjIXGdAKq9vjBKFaf5cPntt+c5GKISFT6wza1b9J6D79R2woJ8HCFrHOIQDmVjX6iaWcS37Q74bwKjoBxZREWheyDUAU3N1NGwvkbaBV+UqQZCVM/UukgyixpDCpWMiTr3HUzhPnK+BAz3qxrk4ZjPxQmqCmdomY8eHv1VKrbTzEXS0+FylzOvrHUM14zGWT2yGx8EsvQ4xqKG/n6uz3NHZn91TaFMjiYCwkM9adATHFyQjPUTssZRNMl6gkPO99OnZsRSNF5hF14Ebrzys/UbY3GJHnrI8XcCpWXfmLuk81cAnQBG0aAP7bcoKgc1DgTK2gYzXGcHMKjtDIGOf1BDMjSvikarQhhHnnq3tfWok9uMB3PY1H7pzkEzdy9V571cfvn5l8uz588yP6w3xkXZeZHaBiJvc7iSJWP9pO5jGYtw+MmEn5tTTx22maTWerBfDaCkFzdYqYT/ec05BjEyo1RJn0xW436pk7xABhkX25z4WYNing3jX4AGJLr0GtUVDfrY9xwarCf2iQFo/d+CAtiaNIufQ/fTzz8fSmccEuxbKJVPIrzR0l7WI3PUbHepOQn01t8yh+Oe/0C7a2pz6OGUELCAXgJS6byTYbc3EffLXpTlkJqaqaVaj8zzBvR68DD2izHj76jo3r93+fGHH3OfqSHaH/cec8x/lwrarEKyQ6Pae8jUiWmG5ExxqfJY94UF/AeCOMfHAMggzgOGZ/oNIZabm8/UfgW9IsmeIv4GqIoX8D3uZUbTQ871wOfcZyDH/DcggWAWFDvGhVds71SuFRUo/X/oa2zCtXZJ591i+zioUJ1OzeI5PAnsCE5iF1gbZKDWl8relc3IlCYVVbpkGdvq5bp2S70jmI0KsfZ8iqsIofD9ot62e/hyDvx3vjP7tWq4fKeA1bkO6wxiCbqZZWQMQhGDdrrgFGAv7Z4W3GVO5mwwHzzPORAKYyTnf3vBytzQmUlGzYzO5RL7FCdnrTR4BtprwDIC1cdBZI7Z/1zrvD7OLUM6VwAiY4gsw8pePDKFq8Xj+7Er0AQVEwoYuWydWSRpwAEk18Yq57rKn5NHZkx5hXa6Gm0RfUVoBAiTQdn6FCzEPqThd5Sae5YY2JmRNzDhO5gfbBrX9GzjHgIg2vIhQXvbDfGMkaXfH56LgEWqPXvJsycOsYFUbrSUN+wajjvPBd2SuYhftsyi56/Zy4BCr1nbBSlcpwFN1y4n5/2c9Y7JMtmjepaZUy0K7lfqKD4J6zO9Wz90PaUefWtWoQJbFEDvY69Lp2MOVMFlDPBLnj17Wtre3TuXb3Y+skYoyUiQMroza7JN7Ku3cK2RbEYfG8szszcM+F0fMnjy84GdMkUYI0E9M+D8LCD848eXf/z0j9DZ45veb2mTdY/4A2H2UOv+5EmCKG2BVOGsT/zhMcLOWasG5vWpOyP9f8F722phG/El48sGeEbw6bfjfiwlkX6Y8+0e9aqlV/qZ0F3H2OF5UtoxNWhBtPhHA9gFiwTPXTeNL2BTUW7Q81PaI7aa7zS44hyGXeWZypo3sIpq+BIO/51mheVZ1OdhX1BTVYE+YC5MyBNl1LELiwTQZYrCggyeEwnYZrf5m9/7bD5HlNJT+3hVOpZmr21Imz2yv6Oocq5CI2YsBUEEuE2+FPzpmgjD4PXrzEPKaP63lFH6DX56d3n/+rfL3//+H5e3b18gkoum3uX25c7l3p0HqSX88L6Ul9AlcQDDyVaYpfRNjFQNEyjMvaji4OSQvYua55BLFmUoEh9I33agMAK96fZQYzNzwB+HuapNQw5DTV2zcg+qZP5mfEqfDDGqhun4XdGfyMAmZY8BaI85G9BG2YzehpNvlSOezNoCYrNAOkIf42TVmHWC6uSbjZN2YspYlCjCHFP/4z5x1ON8TWrWRXQ82EERLcoTYw/FNT3S2r9Lx6EGuhnKM3IUqtayRUEeR6PTUTNTVjW1Nk4tMjQ1Vhrdr5n1kToHxRlanULhg/bW61v83IxnodkckIgfrPeb9RRKCPM21Q8bUIwCwbrIXBQ5YvximIeeOCcaRjYpARRjG0n/Kd8V4Wpm9+g3NkGCGK30neQzV/qNhcPsg6iDjRpap4AC4AdHIC+F7izAYwat4Eozp7aYqBN6rcezDUsOFAzi6JHtmfP+qqA56hzjpfyxCFICxUGFPGvpr6wbM+TrkWXGgEBt1Aaud9BPliVJ8+LV8jk2qWkZuogzjTPsfaR2LbRUe2Mybq3VwFYUsUXOuU6yBhLjrDBODtZRbUMlpgYsalptA9M+PXcvP/30U4Ik6xhZEBwcpW4S0JWiGAr0/atAB44xL6mqOifcJ4GvnlEKONxfAAAgAElEQVRU3O7fj7MZoYH1U5LWe+6tai9ABVhKb7lm9KUBsj8PZ3F9OLMm1johdmvsgDYphj4zQRNAm2SMmhlzP/kZs1PzAWoHgxCbBZnw17L4BpeH/Tqsb//D+7dmRLAqczlKKIdPAokBSwWC1g8rolB16v2sgiXarGY6EHOB8l0wiAHgmc22GjhaaJ4DdoGxjvHh8Izam8B3zn6d+9JZZWxwTzo3IrtxoNeeQDBBRB2bcwjZJJACRGsbIWxjGhmnXxm1g3fq/D1Bge9RABz2eerXT+CLVKgCMxNK23nCvXBNaceRiJ8CseI1ZgpltQTUxDmjXmvCUr3/1laKmKegQcqRqbPzek27myrZlSbdDJ81OnHedj2pYmm5NJl+xSdUS409SBN3bPLbtoZZZjZlEnO0fA7mra2pmkU3YEnQMFqnmT4VAAFotLF+jr2Tfpmr/SpKvzYtAK9fBECsiWoDlB2TGjECoYFHrNNkC9Z+5DNAen1y+S6zaQe4KH16/fwMpFMuMvaLQWcy4YhrTCSsLn3tiL0uC/y0ltbzxZ8d/YcJcjhDpsooeFA/4Pbl228rMkVAyHdjW31OriG1UsZH6uyZ4yePD2e9foviKdNc+KIvHWduwKgBmK55ndqyXa6S/2UxrOflwOHYjzFs2FusS5qGxwf41OBdIRz2OOwdQXzp49gng4j6rezRR4epdE1rv0L9pc/pau3iE452yN+27cj9n2yOa1UGhYC4NGLG7Lfnv8W5T4lC6p0rkMJ1WPcVYiKZ0SRDmGnLSusfOu85SwZUab5rTwhQqmQfEGRzFWB19fNnEEZKt0kNzlTGl7NS0KQg7Z0AYnyHCqvJFg7cFzjSbjJfrPM820kkKNnXCd80i1nf3HZdjKsMq5wRUfLu+ZWm8qOPsx6/++77BHE5uwGCp1br2eA50vutH829cK/pnTrWHe/juaT0y1LjOwX/6ts0cRJbvkym/pe+MzYi9mj+kCCclH2ztAL7YWtsXgTnk11d78cz2+RshxNDbCy4Bj4DfdEZrzAkf1dAeOvD5ePNb5f/+s9/v3z4QG+O9SH8eLncu43hRsyhC51JAHVvy4YrChQ09ULtTTnjOM6//vo0KMwns2lJaVd1qdmp9SjZ4gRR5KZZdCIvtkwAGZEWIqKGaUx9TQa5BpEXgxWEB5XU9ClrwXIc3NWehcLwsYcbzmFaaezQsxbjS+e9TkZlg1OMvN5LdRwq85/M3QrrRQmsBTT9fjisQ817YDcrc/7jAjpnJCuCQK+zUjAwDgl8Pn660OeKDRdVoYnOHMIiO3Cv9SoIY1TpjI1XcRuoNw3Q0z8rDU6LzvDcvJcDHMckCOip35ko2EF9O/GiWewiVDpqHnhFmSuaoVPA2jiC6XG6LdI+03uyfmYkzQpal+T7+DmHAGPJwRwpb1DV1MY9iiEHCXNcfL9rRgrame9tkG1gybOnx+aktLl21cNaT+ahy9iG6nDrdjKBHAQ4jdwfPcPsxZOxmRqpLReY4yKDzHf7JhrE6FDx76DRZMpPhrA8/x4wOZCWsQgtYk3cz5TEPvsU8FJ7qWNecQjmSe76uTaP5zbjkzFa/6UzdSpGdiFWqDmnvmOtq2vAaWuSOCdkI0a/hllAVjcGbiq20mp//uXnBqNTBeV7Capb89xWHASsossVTmh2WYrJsUfdLy9fHaBDanUihd+Mpu0KWhN2UtRV4GICOMxdsu1BRiuY5aHi3/ye7AnjSlAr7Q67ZOZdmqrOgAgse5y1FGd8CqSMZbLl0ETnpIj4V84fRbtrf06d5zrBa0Q9ux3HJ6qgtRFmamx5QiZcNgNrj3uQbqqgQA6wlQn4HcytSK4/06n0HgxEXSuMpe+xHu0A7rAVA6oOyrk1Huvnyr5iXPi9PVoVTmB+sAfa/Tz37Eae+VaVDKX0R2BrGRXuifeyh10fZAhtmMweD+31668vL54/j/PEOZGziprOUyDGnopjsIx2KbmtZVGRMG1xVlYQwSuofgNy4kCkLOBaoynqHdBy9EbpcF+uRe7F7JcBCTaA563T1P6oOq3SprRR2CxFQmwFoFNDRpDrhIavyuRA4c8A2NRVEVzTWqrtnASDuL9mOx+1hyWOXU1JzjEzwfnO1FQ1EJLGxvc22GkdbYKplQZIW/SZXGMHRXLOFvfgGZG5H+AYmzwVbX4fp2zspdjf0cMMOPg384/dMvgxuGNPsRbaaoZeZHWADTKSeaUNBTT2jUkyFSfqqgqXlN8E8A61vvRs1ZS5Hi2/+GxAjNWZBeAgA47AyjIUR2/H1buypmWbaOfNpAXwnB/SMe75x3q1Hsq5xE6xpuxTHIAG9hnshmV4zhkx9iABEuPTbBY98BoYZ4wjcDQK9BdKwrKrDpr6MjSpiR0AZO15wPTVfrLf+Dd2X/9UECDCZAYPZ2XVCS4qgpO9d9JE0L/gs9aCN7hqD8D0JrRXJXOXLH1pt+5Rxsrez/HRBxho71vL2GxrmHwDVPk+avlyBqK4vaTJASilz/HwyCk5WybBmWuAdg4qU+NK0D/V0TDTJrgCG0aQMmypt28OP5J9ltKEgxFWgbL6hiiIvw5TSLDiTJGM/7t6frJn+MHxrV6+ODLtETsbs9DsWwC2tT8zWMSu8NIHw6go+qXIjKyR+LXry56So+ghdH7PGcLYztkAnjv9ZWFrTSgvAPm8Iu1X2kdsvwecQd9gLScMQsN0GSuwgEHHymBcDQeyz2Er/e6AkD6EL59d/va3vyQz+OQJtLJ3l08fLpd3bz5EaRRnBKPEoP7hD3/MF6AyGgdhheqsJ1K0DbJGyaK4NXK/0CRbC/NmA0BuR+MW5cUVzoqeRz55WaE4dfR9ekufxNZV8eAYAw5e7ocNwgtjx+HJF5e+d5UoDr8/9NA2Hg3aTG+5R48moVtaDgcQ92vhbnnNd0fZHGKzYKaUsHeXZ0+frsaolE/uKY7RFz12fGaeg3tPLdD/QUDIwmzfPAwDVMTWWWA8+Pe5QF5ng0NcJz0UW/rDLFPgwaXiJAYwSOhqIZuNpVamkvmpL9zBdhWWaM3e4RyuSabOVQztUe9RldYqnDZzc6Di662kUhtzHCrFCriLXFWy3owlC4f5C8p0ksk3C5VeXVORfQ46H2XY1pF0I6r8ug09+XSLj4NiLqDSUWiWrVnsKLJuTM0uSaOSusrnpXGxdjnAcCYpLuc6XdPU/zX7k+en2erkya09aaa2UsahZ4+n76FxCMKQdZ6ClkXMStWbWf8sKA8HvSii4ECd9O5R5jUO1Q5uHNkqhbWIn3VhFofPiZhx+OezcyYx8GTgGVvGNcZyh4YZ7ziaQzITVO9APxzly+Xyw48/rl1Emy3zwvBFDXmBbmu4Vqs5wRbrGHOPU0VlHPKH2j5V0dKXqg6NVDoPf8ajQEwDgGaay+vnGtJUDM61Z21XU5RZ2o8HBdes/Wq9Ra41ap4Hj7Ut2VMDg0pLBcxqBiX7fdlUg/c4mycxJoCy1lD3T2xPaE5X5b4EYqN18d+sb1WEmUOCGa4vCGHAyHjzjNiK2OfVqfJ8nZcyNs7Uwnz/+oOdZbvj+Kynkof0GZntPpDtMEdrdjRjsXYQXl9AJE7e6jukWmET3IfakLABBvqZzY8Qz8RiGA8oaaltTJuNlhjYtNusmSCY+9+AXge0TnD7y0qfTDC6+0+QPRvRYK9CVKxNzxb2RuqHJ8KUPlsvof/B8mgGnzV1DQiRUD/IAxVZ23owsMpeyN5YsZ2iVWHU1FPs+NeGu0/PpRGOZWpi798/nEhtdeqr1rvQfXjO5mujAqSdsqmuh+6TUqZ56aznZ1M+rz3teS+9s4BSgWsD2TAN1k7JvWC5gc5vA44qaSTLpgjMMgPel5lMWTvO08EKQUBvZRGeqSk/GHMCB1Mxr9RXzTNnzqWB25pHJ9kgPA7pguMDyFydkfvPzJwCPKhj88zY8pxro0fGDizLn2fb+VonvIGXbYrOZzxBqsJb8R9OtkU/IKDpB3yN10df0P8lIFyQxjMeY79nOwPmjncCttG5FWhKRmrqzSktIZhPi4oxZuafWVfMmrX2XJAa0MGemFljowdr986UQKmzCQpGo2YdRIdiKsGsQ4NPBbBkRiSZsfKlLwNCz6DY7Sl6Z22N9VXBsfbyLOjREomw8l63vZaCUoJUfBb7XhC2IIC2Kn5PWCpt7fN7AkIDruyr9wWnecV3mArnmc2gnSz428y0oHE/eRVDcv+4jw2kK7yytjC0WqKsYXFBgaGr+Bb+UJNGZbWdfe+eewWgnatzQOiznNuSsC4NJK3V1l90nvm366vUcALCu22Hg8jl7MgBBA+QZz6sPwwYvppy1ifrxXYZ5xItQVMCY9YLuicKTP2+DOH715dXL59dfvrHXy+fPt4kQ3jr1ofL5eOtiMq8RVTmpkWiGLE//PFPGXwVNxnAcGrn9BoQHocFio9v2zw4NVRBkT1UoKBWROaaFagSIkbKA4UZ7UK/Cb0BZIoglUEKBx1EaM4WTm2451AaHkEr6ULnJTqaIvM0uyXQLV01NMBRr1h4BFpF7aC/oK5FfRziGFelpmQHoKC8fXv55eefD4nZTHqKi1dbBO/+Bkn1a/8ZJpRFy4JrgFIqa+g9MxzZ7GyUOWj8roFzC7eDnqwwt3Ybx6i97nh+DDzPYs+pZGBfvZ5UMMj0aksmXlIaHvQkqDFFm3rode4ZxzTATgaqCk8GIzr/Z6U83m9rkBygycrez4bQmMb52XhnfkJrLF2ReUxGYDTRIzCbEx/l2ncFCc4UNhEa7i3iHuuPZxuE9AJaHR01VmZSNUhnQY7rmFcRNUjaUEhpDTb4PrLUUxBjLqTRBdXeOBfMeH20BOB7S2ehBrHOWzKZzCPo2eFwDfW30e65pcLJ0eZ6NVQVW9AZVGyAa6fB+5Bl6nqkTsSIrWA99S6pB269nUgnJps1lQwrDVNB+wBe1huU8WQsFHthn1nP0LmqMYzT+671GhlXC6PTY63ZaoGG0ArXPP6Pf/zjkenRodNpk06CHajwUvdTnTyy3z2MKxakEutVIVRHowcRzdorMHMWxumtUkNQ2XTWaGwVNPhD4OXaw8+MbaggCPeMVs09RvRgVLyq4A7IWi2vCqMN/tqLNTSpF78toJtS8sSi7MuYOqCIK70+Mps6BO1PupZBy7LrLB6OLuqNj6FR3UqwbX1DerTSYHygjsgze0pJcuYAWxrp8GW8FQtg5KzhOkvPnwPT2pkdlLOFdYKaLQrTZE5VAuCJH+nIsx67rqhzKmhTgZKyKXQsEATDrhm4MmY6tqLGZypevZOKAPAMMGC+/ebbtuQZEsx32+5BMQ3LILTzzKN0O220qH/AhYCfrRtkn/I5vieB1FooaIfj7CC6MdXa7PUJEZktOAe3OjxStkS1Dbr4PM8WxzT0s2XQTqqk5zZBBcwq2sKY1/Frzy6uwX0y980k9Axm/wcgXp+w2Pj1XAsyPhBIB1g2ysH0GTBo5ha6L9fgjDV7o6PnmmDqpI8eQObKNAJkTtnz7Nyfg3I+n+83OJtQGuOlH8B7Enju3Mp+tzXCqQdgbH2UPetzHPtkgEnPLYDMa3PvOJWIW9C/7n6zWYK/GR8A4bGmuiL6qvAeuhA9SxTVCCCH2NcEovi3dP9Q8uecxyc6U73XAiqg1qnFUQOcnvE68Trj8QPCcinziHvQB8C2MBb4EmchuC8zHlKV80ynM6oBazcmtsGaO4XBrHuP//jmJr5AKJtrJl5nnZKM9tLDtuB7Jtu1jAvfF6BvrZRavnJdTwLABtMCns6tZ79ZH88qVZy5+2T8kzFuFj8BiRGIkVHpPgWoT2dmAq0F3Tx/a4Bb4wbzBD+g2WYB2NowSy8EzM0+4t/jl/eUazDF/sZ/CnspLYdISFzi08RfQQ35M2Gr+iCxt/TajHBaS1iicTHaJ/OSNloDRX22KD8HgGiZhHuJMT236nkytkT80AH3UZpde4YwgU5lETJc6leWudMewmX58f6wrnbunANC7algqAJDseuH/sD1PgxcMw4DkZKhPpTtAUcBIws0RrdkvpdTbh9mW35FlwLqO/TyJQh6ZnfftV4WYaavcq1kzzcvvy8g/Pj28u7mt8vPP/318voVhfyvLrdvUftw7/Lw3qMEhpHyHl2yKnD3srjupOhzh21S2faGArGbLC1O3Zu2K2hGsUFOFHBeVVLZVHMM291K3bOQzUxo/FhUX331JIXp0iUNUnA6eTH4rdl4cvnqydcpXE+voEsVCL+l0DqNTj9cfv7llxiqCtgsMzPDJhVDp6X9XmbsUncxlJ2D5m0zZwx8MoM0BE7DTOsJd8iFclX0P4HQqBs4kRat48Q2s3HtZ1ZqXVXsSq1r3QpDTPAGT55FkSD4MU5OETDqOFlwdfwJvFvInYN6krXch/QMMx2hsa5xdjbypPRrqNqDZb5RMw2hzTRDUQcQY9M0+vnN8p25jk5HanqmoBkn7mMl+XnPgYitlUM46Mv6sE6gCUIPCOoHsDCjzfeci5iV1lcNrQ3c7WmHYiq9XrjfSg2f50UHwXGzLsxAgPtMULTDkbnlv+0fZy1UKKGjKIn0l4rVptcRaRo/3v5fqfuj8PiExB/O2Hi1ZyqetUAicKnxnFlPxneF2ogCcM9ci+djT9d4WytcSqpr4ArMlJbFvKTmJevp2gYlcuRv3mTuOcB5j4egz3A90NZI+f79y1NURl+/njBLMw/ff/99Mr/s3WQ+odmlHcLDyzdffxOjl0zTxpD5YVwRkZGuWoXhz4WBlLnWOSVTEEM6FUiBLPYhtglQh3lADMTvyzifpJ5Tx7pGvaJxKRo/RAquzd85SLmHAkYVjlHptLahghw4SKooM1+hjz54kCCc8f/1l1/q4K4hscCaNXul9DX4Iaj96ptvWlvxqpSnPP+USAU9zMxnb9+mBvPrgGKAXbEv9+4eNOiIT6UW72Zqpcx1lWPJmllfrBN+eKh6GRvzAAEDmKxtiT1YPWLsy5gcXJdxThuMKbPGTp7qWPENDV6ZI4E5xHBYm9aICJTxeZ6hmTuy4aVWtTa1ogY6fK0Nbdaa9YAjgxpueodS/7a9EAptKGu19+dsZoImArxvv83PQ8FfUM69GNBFiGiU14AEJ9S4Q9iMtACVtpM5wknjTLPWlbFnLVYtu7Ux2l/uxT86QVEanoo2v+OaOCHaZLMbOoABEumDmWxWe3Ix7pwbZFFZFwna17eVdYxzKbtAh1jb3ix47Yxy9zo11QpoDgEfgrmKAuVsjWeUWeIEiKuLs/dcbKisj/137DNU2DjatZrWEMZxP/oLXuv+ZTnwuQMMHNAVkPo+/XwBYF9f+5E9pFas53OZILRqeJfxYs5SE5VWI1J/q1LJc7WOuOI3toxgrnn+gB4ACATZa3qurYCJoj3nnrIG7Ou6lg1MEvZBkLDAxCW2yoxYHdGKD/E9KGMHbB8YzRgGmEirqtIdBTd5PwA+wZaidNnLr6Ds95V7HxBlbaytKgRTeJ8OcILEUetUxw5LYewsxfsyZgM/VXg9qHy0wlg2TWpwmG6rWzbzbYCoT8JZDrgYVsjanuCgq77J3mBcZAgc621neZhPy5pzzXOZRsGdu0d/Z56ZAJr1IatEbYPM69YKIHPKGV4htrY2Do8e1xf+6uu2REkCoaydrjt84tqilLgMbE7wsxZQVbydUuh8UP12/HTO9rRhi+Dd2nI9fpLejc7/P/7xj6PVFTbzu2+/a/Lh1csLv2Md/+lPfzr801Kb63syHmYB20+1QVR1RgZ+MNaj2zvfsmSSlJg9TdJloID9QH99+muTIPM9U0v43wSECSJJED1pK65ffv01QRn7LXsjFPfuW+7BgLAq9gPJprbO+1mTCkPVVrQf4sFGmiBPEiQfPsbnZ22WdVUfTG2I83nA2cv+S/D8+lX8pQT/v6uG8P3N5eb188svP//X5ebmt8vHDwi+vLncvtxNQIWwDDSjGtiJGqB0FvGAZsJyGK7ep8hqmxYn6majL0PI56GPinbhzPEGBt+C3ziaWwAa9VAQZritN0uAaoNQFc44yFZcDOoEepAMQxqhtnfMoV768WPVS+MwtZFo0siH4MaVQqVD3MCDPo0NSGNApkbKxgzykQajPawrrtIgOZSc8Y7Ndh7ZpjlXyRaOInnQ0aDzjcZq0bB9l9pzsY2okz1YewZT5A1mCGRHQ/OkmwH24OX9QbdyqDbbIeUVh5zMKM+UrNNke+Pon6Tk46QMBTEje0Z2zUDoeIvmqhiVTOeQafn0h0LoeOLN1rY9BvdK/7pywVtb4WH0v/RoGQ2AZ+omBImpk15+9ZWrnyzg+FQH8naq+/JADXK6tSyyiUohRgX+ugb1XC8D5TONvxcoJHu3dZIAPZLkVzAggjwTbFBQQjBBFFJ0ucFyQQRpEQZEHnisDw9zxo1r5aBcjZtZuXMm0MydFGOGxpYr3pNUOgALghedt2ShJpnu+jgr7jn2yUDdEESvT+CHDwkI2ZfNTjUrHWXOqYRyvYMiBtI+sRoVLnVeGdM892peW1zfDLt04E63faHqaIoCB01e31Pex3VSBzMWwlVN+PM+XMkarLcqayVgzkEH5VmQnn+wtVh03fXkGuf7zk6eYJfgkXPDw/B92CX2gqh+2+e0tg67lyx+1DPrUIvgH3UnglTLCBDo8B4yYbxH2l8OLIVHcIbX1y1KqZdbbcWzetk4cB/riGB+pOM0az9q7g7V0OFGsxdFj6laRv6gWVrzMtEJ96nBowETY+H8yP5gDJn/KLjN0c7+GBMh4k7L8ODcybbALiuMkizd65vLi99+i7NVe9yaknOmOxS/260rNKiAFcJ9sZbNBHYfrD6c/o3LdCX7tMyP2SruPTTQKR+yRhKYc84tu8DaIpiP2ulaCCUrGcGeBoQJqlfzaUYi9Vprjs0Y2oA9AfkCBOyXdb3a/zjHbyso5fkd5cqP/R7PA5+TYJv7hTXUrETPTmXrzfqcqczt41h13JzD1LSHafHmCr5Sv5pz/0m+17M/IM2oXTyHgB/jcFafZf5CrT/VwDMm7VUJ2v7y+B1rPHYhbUauLCSepSqjzbIASHtGcW8oXQaAWsYwYEiCoMcBUnCQj5rundM6mlXwlipcKp+/k0XSuu6q7lJrWsZPyzyYt+7L+jY2I//xxx9zDyg1Y6PYIwSTrD1p/WGsbN0129sMI2Mc9sgYQ9SlXZUdSzM1qNKv4LqsOYO+1hiT9ceu4Fw3Q+ne531HVs2WXgjBoGVhv8qjR9vdCtlNuVymQfwDAucEq/czzuzhPO+upeiOIj6KfnBv1lJKrzxsBiDu6nljW1cjf83aVRVWwLIBLeUgpd2XPo+QY19ct20CqlYMIM8rSQ6YCCsR8v21daV1KwZz+Cbz2aLo/ehxA1TYFVMtDoj96GGCM4Ovw49DEGstoNJa4lPBAZlggg5QExnrCN+9Q+2/QJbJiegUfPgY8MCAX9pk/cUGTuwVgksVRTuWbamgP9EMPeBMxbq4v8YZVdjPUSHFeZlffRDPhgLBJ5/nbpXaA+Knby3q50/GRPHc6n1In037noCCE5k61Q0f/TVhIGJj31/LaQr21Q9g3OOLpldvFVs5GyyvsQ6+zKTOBfsOG+48RJwmwDzXqi/J3ObcmHgP6799oX+nqMyHNy8vr14+vfzy898iKnP3DpQHZFhvXb796rvLowc93Nk8Cr4kQItow+Mc/p2JqmPevdvDzULXD6vHi8MfGkxRrhjjoT1MJpm/yLcfiGUdBhH3Ls4eJMfkPXiYRZTgZGgrAQy1YkTkocLtc1IQ7LXSLGWNK4On4l1oe3MCS09ag1QEDW41Bf/HP/wxiwFntdTZ8s75w4Rxj/7hGeU3KxHNJD1//qy1G6qNjTbJ4iArYf1i1eSa6cFRZdxYADWEdfD4fihFLPanT3/N+DCmf/qnf0rqOA7D66skdQzgjFiNQ2tuWndRpJS55VkQB2odUvsHOT9mADyIpGAEGYGmQoPr1EKYsWymS0RUAw86pVKi7Qek9PDMPAvIF4udOYQubMpdZc4egqW2VumzNN4rMt+aBqlTs72j/6xOZsaYjRhQY46jdbKu1/TAu3MnmSuQNilmBB3MAcYKJ4DPMbfffvNNqcN37uQAJqOpMye1EuOGPPa1hqONwSsR/ykGIM7tgnGelcOBB+C70qCbDOmePYdOmjfXWQlVdKqzzG2k9SdjHyrJm5tmdr6qPLEiAhWBele654meGmP4Gqr5yzk+D4KaMd5xAIfUtWajh5mAgBLycUwGlCgukoAQx+D9+yiEck88X2gjA4l0FgBvCD7tAVRKdgOVZBJTx9b+Q2ZrG5y2VijKaVwja6tOJmuVcQpKN4pLBB2muod9Yr2SnQMdlBqIo8EYYRdD+6B2Yj1F2UMNCLvHuAep1gn2h8yeM0yt3YRaUnXdUFqC3hZg6qFtg1rod1fBj2Rq0tvrCjac1d2yjq2dSK/QOrPnbG4c3IEl3G/HsAcSNO1kgsIsaM8ysx0ovWbu2KPLEFiPhJ2ss9P15Xrg2gHsRhsU1Y1d+wLA4jttC6EqnkX3yRrs2XLYQpddX6fDEZ1Dy7Xti8VnDNxxMJk/Pmdtsagw6yYZu9iR23GGCWjiYC4jkrqesRMUz2DM/vinPx1tM1QV1HlhLqyxMwvEvipdk4z3V1lbZTVUNAr7z7oCaefFvVg/HNXEIcmsYR1iHVDHy2tZkmD9S6632u2jH90ylYINUr5kmeS+GdNXLwNKpERhTr2ZcwMNMz3sO5QeDxXA0NA4N0qR9X4NHtjf/I5WVpxD0nR5bu0Iz0IGihpjxpC1iu103emkJyC0r2lAzmaDOXPtZYgvo9NvZubXX389wEcAK9a/zbWlKgrauC74DIAKL+zLD99/PypwVW65p4Cv0EjJGK3uui2N6rwqHIbNTUZi+1c1c/b8UTqzOlJ7/UVAyZYl1uQ6Uq8AACAASURBVApHgf0SP4nx+ed//udc8y9/+cuxFwkSM//L4rF/pUur48Ac82ywTVLL//hRfKOcAyhHr72Nojc8Z2iAU1wMlU+w+tQ/mvXbPdmsC8/8088/HTWwZ7uLDZcBpk3h+5OdGYXVrB02SbvBfds3VeaFAJXBA38nmP348fLdt9/m7EArIufD+3cJsqIG/uDhcU6bCCmTqK+q516ZT4x5tCtgPAh0TM2c75Tdob3hGtaq87MkUe426M31Z/uO7O+A+ehlrN5TthHrQqA9Qf5seM8tSikKCnHN+twtPWlJSYEn+/bxewJCs5vaB/Y1gaHBLeftmZFmAJss6QPaxHwdm2qtpz4p/ijAVs4IwKtlQ7lea+rLzjNrGrrnMm985ikZvIBvDw7aemyAfWXHCjIj57rGHhs01/8pIFbacxMJ2g+zqIfNQq12WWttduYqtYsEwC1bCO30Fq2zbg52myq77CP39Jl9VkD8UVlRAx8CBD95csQRCiSWgty4KCJMsBV/b4aQgPBv//WXqozeBzn+mB6ED+49TPuJZhpqRFjmDAzIXA4GuO7DRUTh2ji+PZte3ZTulQWymjhoFNkgk+yWQyt6qWpo2i9MZSoOf+inzcrVKFbUoXK9KoXCoQYRo65iEsRTMss9zTHj+3VCGNQokaWWoMqbXJeXi1yOuchHRTja04v7wqDjwPH7gwt8TmOPuhYudBqA9xk80EWDWSipfYxwSp15s0IW/zdjWPS/h1v7+XE9FyGHK9dq0FFEo9/ZlhiZzbX8qNEr6sJ3NTgsRa20pVKOMC5N1xdpjLEeUmJ6HCPH72JQlpXJJlytYC62FDjjFslmsj0J9OuInwumI/Zh8985Cgal1sHokEpl9PvNnNg+4VoDWBRSJDkB9L5DFJR7xtng+RnXGMKb10ffMQ2xyD3flZ6KUF2H6iV1H+pwUa7QZih2Ngu4OrYg5qM/NvADqWrPROfUQ925ksJlLaBKl7w/COkyFiLR0kF0JkoFo7cSmXIAlGbpDewbdCieUA6VFGCuaX1UnZZKyUtJkfJ7XYvQKlqsLb2POYvyZ7L3zVyKvGEvDEr57+6vZhDyWg+tIou1QaWOtv7R8fNwVSY8z57+eK3VS73xKRsTIGLtW7RfoumsrcjpP6rCGmuhLXaqoOd4yWTwUND5ZIy4T777jGoeAFhUTytEwCEmEFbGRYGwrIFJ4aeWY4rOgC9xFI59rWhOA75kGaFFrodqaudySAD0vc7v7KnIz0P93T6PPdiYMj4BQCaqEJR2jjNjDEDGoXeANrOhX1JR49iP8nJQ46nFnHplxv5t5fa5H/caB6bOD58rtbqItywJs85mp3J4A5isgTb7hmeQmtcDs0rU0mCl4cZmTaWSeZEKFxtuTZcCPZsX5j2iUS9fHCAWNlFbzPdmLZ3qSmwjEQR54mvnrFqdv9sTR5mq9iiJnpm9z9L2BVzdK2lVMqQ+Gcw1Ps8eCGunjuPxCmvgbvacGaKs6zEnRPgD4K09iPZEgMwad+vWRPO5t9jT9dIiK1ZAhSwDlPOpCbLn1+M0QWyc1ApgtBdv6bUN9stsyZoa7T4gzAK/2ERFx9ZuwrPX/boNvPYhpXuaVU5GbHMj6BBRGpzrkziFNiDjv7KQtAna2NZXqaS82fLaqJXB2SJrAj653kS2VK1OaYEKkAoMjY2FbeJMcw4y1qO++5wZs1GZc7ZfPiVDxH38GmG8KZmiyrheyIyDTJSIyeweWLc6p2YxWOtRdY6/V3qta5T7SWultcniu1hfBjtmeeJfrAVDmTDNTrl2Uuv3vgGLIj8BGHfGJhs3oR+zSw0g6iC7V7ARsS+rB5SGHtGhU09m7itaBLdvN9uKP7S+p+fxZZxMPAjWp9fnWG8EOKxh6OuMjSrSaeO2wNH1EpBu/mSeM6VWUyCeer4BsPRKa0ilkrsGDVZKUf7cPjC+zCNsOWy+zDDXvPV31iwaLLPvuT5jlfubH5BMIj2Yt+49v9wDyfKZIR/owXqWteGZxtoQFDrWvqIzJ+GZI7l0FohZPaH1fz7/8d0T/NHe9ewsMGfw6H7nTAsr44hVCn6ZqQ8TaP0bI/6FD7UAMPTcrXdBVnuPC5RK8bbWlXviPVLweT59OANT1VcTj02wRp67+5QyoNinKanGbv2ugPDT28vNi6eX//jLv14+vL+5PHpI9uhugkH6+H14R4ai9Tst7IXLTiHoi0zYw8elW+ac0VCAKKw30/MXv9XZHVLPwFNPSO8+FhMDSOCGkXdyRcelIgUdHz2xxu6qsMa/WdBmTPhdAs7RRNIKY7UZoZjMeTqjxgYQdf7J2q2H3zCeopylZ7JB4gAPbea/49TFIF0DvNb6VYiFzdMecw2Cq/RY9I9XU88giA0GQbjTw2SZhaOoe6ISQRlGaxGxCMd9PQVj8Navjg3cbFORoXwnVDRoX+tvE2rOaiIZa2oeUhcx0Zz790q1wAl+9ux5D4T7V4qaDhDPSW1MKVI2Q23NaGpvQsmtSIw1bZ/RPpaZ0Inj/qQGiCzrKOVAT/BThJU5CuV2c5dM32rAVPsyaOVzOCLQW8LbXqsTviPBGpm4UDZab4WTwUFAtornbs3lw9UcfjiconL/Sz8tEkXgPpW+iRqwD9IEd4i066cHdYPxoLtrXMoYJLAabZL7UeI+B8LqczBYUm5ZzzFUOq6jFqs6azAfqsHlEgeW2zRL9N/RURIcrk+YwQrfbzG2aCrrkYCAsWBs/VOBptLnSnNqJg60kfUuB9+MvGtAIyg44cHi4ch+IcDJXpkwAPv3yNrQJuNtM+ZdMwVDDNgEiOx/2eztxHiQdD/VXJ2pGEE/54TkgJvaogGezomZMa6LvDu2jf0lVShiFqe5OkCr1T7xHDhZZ7TRNX6mahIQHX07YRlkjREwIUteNgN7h/vjsEgGBweKmpMo77KPoKRMzj80sNZOhZHBmpxYkA6AFCWdBoUFAEYcG+4pWTUL22P/nwWd59ms987+HiMg8uij2lQlrxnvs/jGwUjYnsExdV0LELG+zhlRs5ysoTMtUyqSIiXYPoMU65AIVMh+GdjFkV9AkkP7RJ8naMGmxAYM9AvQB91n4FMAlIgt9L5ru6fYOVtZ4IDa8Duh/5kVOGoHD5XL1pPHiVlWEIe01EWC6gqYRIFxQQL7RgCGQDIo+VE71zONdWldlfact+A0kYE3K8lnmcvUwE0NL2ttGQBBsTz77HIQ+HdvkwHwnDwQeDM7q8HXSeIe6KsVauxq12sra4vDPpgipb5E7Otq393r9k3lugJ6OVfixFTUiecxi6qT7xo1g5L1gkjG1rHAxZEdW5alAiFlEHB2N/NyFe6IgzmBiAbWFUKSHmfgbSCvAIlUSj7Lcyr0FQB+19RX+Swg3Hrt2dNaNl6lfrZ2WkfSuTHTbNDbevSWJwiOGLDpaLvnc06srIexwcaxl3jxbGZTD+B7QeT58wlEYkNuhWXDOpOxdIBj1POTXZ/AlWCTezUlS7I1aCI/ejvjyBkoKwFar+CoYIlUwJQKhJ7/+MhMhYq5ulftA4AQtpU1jm8Ks6zsnHeXp8+eHmyRKEY+fBSfULukT+eZaMAYGiFtQVbeIFska2frR2p1gJ9pasRPX9YLu5S1vjY6yZjevRtKJ/4O/jhsH2y4ZxG2mnview0YLdHIuCQjVgGvO7fbDuH9uwr3yYrjWryPzzsfCqXEp1kWkLEqJbnAg0GcAWfVgidsODCu+6lifAED5nsNvzq6FRzZ17W/Kzh+q72AP30cdbOCN9hO7gnWC88BACTluJnvZvDPJQn8O+tmfsG15U3FYrheYp4BwwFIZhNN0FQfab3DZ1d5nlD8p9rKfaQGcfdeEaH6N57B36GVsn0XKjSZzt8VEF7eX968+PXy7//2/17ev2dBwD2/f3lw71FaT7x/R0BTOfdkJcLb/ZC2E+GvPiriKrf/zp3VNxCEXS4pKidLePOmSqUJCJ89L/UF3nAKXr9aPVAFU/guEYqqdq0XWpDNLmAevrSx180SnpB9BGY6CHB1u8AcnHNtCp8x0KgR68LWeFZUY6l5kI+oW1XyW+dDw2EkHx4vg5+go3Qqgz6eQ346m7nS10Wd0mTbIlHpiius/+8CQmu6UkRsQ+h79xPk8KwYORwvjJw9ybgnx06HKAHj1C9Fykj5J+BMLcHXh8HCuX/669OjTsSeVMyl9QhHVnI8a8V/LILm+5kPD8GDxhnhgzpGGsQGrHWYE3BQi0QdxShMBuUiKlIu8/xzPLgfDywP+Dj299f+YlZD1DRCK6MtHzVAjx/FWELzDbKbhqyPjobcCSqh6dGvEQc+QiSl+pbu12xvVtjoTjh5MRILgl2HfidrkzXFOj4oo0MlRa+4nuPN90KRYAzi0Ez+32fnoIyC2cRjuHYzYmQJ13pj9GWpejpddWyh61USm7Xn2B8Z9x1WPGtAgRyYiL7U2TwfUCKbOKhfBoQBUEb3EYm1/xtOboKTtclg/GKXqMVYMbZ1kXGElkFTIOPLmsFM/Xj9OFDJCCybFMXMzGPRWyhZAYzmrBhcBIUb88B6ASnNHL4I5hjkQ8OKOtiK3K0nyGE3umERv/Y2ZSwU9NDJTG+uIcYGXa5rs/zuGQNGDonUdo6insNzmT8DFqnnAjZnZTfoVUX8L6mBYm7jQN7cJNDUidRZYD5wluP0j9KeTNFANGgw2ix+1iL+a0Do/pZapIOpI+HBz/j0fiv+IiBgnXPAnKHz7jPmN0FTxI8K4JTKU6ckPelCIawt4sUzpN4GFsgAI94f2s5q25O59xonZoQ2y/tI4IU6H0I0ofJXCl+Hl/PNYIS9jHAWNufHH37ofgVNl3Y3J8vME2OYAPbmTfaVdOozICrtz4A6GzuvquYaGNTpLHLPOEvVxs7FwXzQ1k/WNGUNnwCXXH/tRBJ0TRCFuaI8hMXEnJiBNwARgLGurLTCsia43lkwSOpXzndbDiTg7Z4UtInDmHYxdcoC2lmGMVEX1xhrri176In8uhms0UplD3Bd9tSngUz/XUBoP78I5Swrwr4OALDaH1tlETxkzUPtXyDOHoqj/QFf62XWiYyXBBACVcv8F5RuKwX3nKAD691g6gr+ttWIoMUBRo6t4fksk4L5Y/0rzJYAaEJT7Df+zXzyufQEXF+06zi3/zQ2nPeG0RQV5JsyiebTZSWespgBdCaSo/1AJIfPhXZH3WcosS2mM8N8gFdb0zlLt/cYf/xSzqdQ3udvWW/Gz5zrKnNWtZ75SBYa8AOVeFhNY5gUqH1fBtGDB1GBDo2YdjLpeXyt7w6tb4Gd2hkBhFJuM3Bg9p9n13bYp7fPQlKgdXPnrBqfN+mBzwXQx+cowQAYtZ6VeSdZIqstdXSw/gb2pAZ4YBu9cRnX2scq2sY33lpl74Z+mnKAZe5TH25ZQ326ZkXLmOKzZxEcg0VtXLNwLZOoQm7Zd9bu6csKwPI7z7mAv7dv56zi556nClSFbXhqtyTYyv0xJi1X6ZomIGQeeb/AhaA/Yy+Idc4Yaltb8TYBq50N6UO4cq3smag5tzQu7+0GOGoh9SXPrZ8OteAvAkKTC9Jwub4ldoz//0FA+DQB4bu3Ly8PHhAg3L3cv/sgdYS3PoJuWTvWtDyaBE2jNnALopusXakZOGx1Om5dXtM499XLGDVUSfk9zjWbjGuAfIJY47Ak27eGpCnUDwrbuhENPN9nX8KmVZE2vzZUDlIaoY4aKAU8nDwXLpOr8clC30FcFKnNbA26DBxFEw8H/1PVn87pXr5fcRrpkzxHA6a2uTD9r2qX1wuqOYpoHIShbwNu5zis8Bha4YOH2fwWonMfqcnLAQR16bfSYAmolo20/9pRvPvubTaBfXYYZxZf6RttyYGB475YXDyHCIWHw7Epdti6YIP6WMs31atSFCbvvia4UkusL8omscYjdal1yo9g4XTYN/Bq4fJBP7lTIxAjM6S1TmSLjw3eedZQzDY+Z2qbGa1kBB9UDRJ0OkHdDlIp08+fPesBs4MjB8qC/RRZh7707lDay7pYhqxqce3/o4OTGrIhVKGQIb400aK8b8XI3L/CFzzHkUWaoRZUYTylTzCXUedDSnv9waQ4uEcMXqVyJpCyxmNtBBSisRi9wWuvC+pvIH6M9SSk5UcF0Mk+A+2fOjFjdvQiqvqkmfBQTNcgXVW3IIWjsoqeua8NrA/J/T1DHJlTg/UEp3MmFNpIMGkmeGCSvzPjhB0je+XeDz1EoZkFBNwD9JnYqI+fLqB2Bvp1eiqqojORHW9mfXbMQEFWBM5gkUBAsmsPOJ0mxuNaFzaa755PhFSEM3W5qxtOo+aT0FLpM7XBQc/5PhgOpzpV1hFZmTgsUTbG7jegcu4MlM7Bqs7mMbdn9d0Tnai0vzIZzHR8diacGAdk7WVUGFzz3WSPsG0BJpatdE9x2GKLUvNKkI79WsseEW3ti3SsK4iA7H5taxzKARk47sfYaZdCJStdkDMpdbXUHZ3aChiY5xx6UMVIzknVZM2sJ8hfqxMz3WfnKOfeaKcGcwaccRjmqKe2aCwTMzHegwE5a8raVRxdfk9mJnRS6IInoMt1nGB6fww2DuER7PGD+wEZBQxkjxQ0aVbS/VkQsI682SOVmnXYDPCSXV6rkggAnet8Zq8Z+BAHT+wVnTBBR8bd9RaQKWvi2st4W0klj4NtcPTaO6m/aiscV53DnB9hSzyMXWB/8TPuGwc4NfywesIk+pRsc+rWBuiZ/TeIiN9wop1yz9xP6KOc56iHnijNBwBx6kXqWpR1k2tOdKeAFywx1EwLYqf2/O2bQ5As5+vWnoHCEWzO8cVPPNsxQfqsv1H5Y7+ONhUFUxUX6XnbFi+yrXR6faYEfWO7XIPLq510f/36S8FTkw846q7hA8yAVTX7fE4quN/6PGUQCdIalLdmrjT+AnSlASo06DqyD/MRpAyoyLxDk4WRlpYMMAwaVHJdg36eMT7MWE2C8/pQgqn408yXfgDP0GRGmW1n2y/YYNDkGZ8SnQUuUvDDzlotfktVoLZXrEngg/tnDSYomSJn1DIpZUCc62VbI3C2qcgZQRZVdUf5Trb608fUHgvI9nwEUGNNXkvC+DnA9NlOxP6vNrtKv4B+zSpzRkfUb0wHPsdLwZlk4JJRt21Jqa8qHZ/BFfe7vqJZzpwpy3LXEvXlM3Ce+B7poFJVC7hULfXY6+1Ckuf2FRXV23eits4bBeOzl39fhvDd5c2Lp5c///u/XN68+S2iMnfvfLrcuYVzdvfy4O6URCMU0S8OpZPeQiBG4ZFXKanofCmXdT4ulw+fPmXCafHQYA96aBV4oOCRRfvuu28jWFODd7t1QcnstbYjxbEMBuo8BISrbatjuwzMauDMQCUTsroDkVsDLyhtIFRZkGQpdohzUMVZQMjkdelGLIAWyfcAZ0GxSSnIZpFjSDxMPAjrTIDAlMbJq6pWrZ3Md9y8yXXthZWFTn3JqJ7t50hT4Wswp0EpFfJhngGHEzSYAnrutwhLEZhmoBpcadjsR6TEOmibTbN1pmPMhlCVJlzkOeP3/sMhG60RTB+61BNVwUykIqqaQ9FDJ17x/hkNNMOUGoTRb8/0qxxkNjRdTYXUJuvkkn0a6pOWH1Og06nT4UkWIjS4j+kBiNxwhIBoOzEDkJ5EUxAlcxF1pttFIZkzsyusD4zsNz98f3n688+XX375db3hEIJ4UlGN9cBJoPTmbQ4fxYe4l7OwRdSvVot6bn8hxUUDblYofbxYp2QCRnPKONnLanQL516Ui/XGnrFxa7NZp4B783zs841lUdjr3NaxrGOg88B73EuhMCsekmx+65tKtSh9tPNBbWVr4KLoBzV9Ms0cltkTo0qUpnQvyF8QxtAdqybIfmOuAJe4n9ALRztR1Oa8Dwx6eY7Q1h8+TPuW1EYYrKEuh6rtWhNYn8X6xKCTKeN3PkPFl9auI1mGUs/IiDE2Ud+EjpUal2YtGFPWG4dS6q7WB0mb8llWYVltBbTsf5nD9NGjKLNy7VD51ouvNJ9S6kV8QzEZRcaARrEnMyLS8BlnnVHmTvvU9dEgxyy1TgXfkyz1gkSCjwgtjc5TB7AZXO4DG8aaZ23LOhB9P4t1JDu6syV2w5YCp0xHnMDVXbGmUu9GBnm1HAkylskQEEk2agIXAmbYB56XwC024gm03VfZN9Zzcn1Ephxb1iLKx8laDwX2oJYG6LqLHVlm8mAHrA5Uyh7rTQZI13OzeNwLNkvKt/SlAJir5+HaBG8BWlcDKpWbNc9aZwzPKn6xo6d+e/bJ5H3sA8aOZ88Zyzm+2jipp4KtrikDAucyFNK0B6owAuOVAGDKh1lP+BMDOzjruSfmDuDB8Q7NbgqNDXaQem8LB+6Nz2U9TwRChynCLfMdDsBx2T/mkeu8eP78aO8QZypq6rsPKcgnYSju7+3Nm0NoiWdIMDeWSqjcR3lGx62iKlDUmoVgH3NfzKttYXhfWxW1TpGxlRomSBkRsTGxACM9N7kn5gQhFMYgJQFmIE5/64jq1OMLSK23dUrq3miVg/7A2BHYZwFiMzTWlxqMHX0RV+couBPfYGUdng8Gc+4D9gj73n0mkMO4Yt+TZTLrul6XZp3MAnEtz12TCQX6YKDdv/z0088XgFxeqIP/8Q9/yPfhq0bcY1lp2RYBcRfU2Soqe+XevdhdzkLnmjFvkNLdb4Zc3QgCFet6bYvG9zEPgKktqbi9LGMBiviKT0ZTjY/YDLh2OMyCAO1tD6Hvg22qb1MQ0WczUOXnESgbiMO4MfbcF/dxML5of0Wrkqz114d95/cKvJnNNzOIby9FFBE29mr28FdfJVjL3tm61r8xGGVP8F5eqpono37rkoCQ6/JvAWf+5t4zR/sc33+co2MH8L5mRytYxO+luccHWW12AP1RLuP77fwAwLLdDvcmeKXmg0CUPpFnM9dltnI2rz5f4MT1zP4LyIiY3FR3BZVShjXF+QMohZEG4wI68triISrJNUxUsQjxbzIPvysg/Pj28ubVs8t//fXPl5ub55fLJ4RVbl3u3UFu/V4yhRyKXTjtbYWiaAe/Axpj/QEee4OfZvW6aG8FPaVf1ZvQRStqUipd6G1BG3vDbCqdBhw/e94kGNS4rxdgHNnRMfs7Fk9TrckoJZNy+/L+RK9x8hhcOdUGJAyoh3RLCbqbs+kmS88k8bx8HiNbMY6qEPI/Mm0EalnM70pNMQNxIOUJrJtJsa7ETM7n9Y0NCCNYsWyBxdRmMM7PwD0WeVSFsPRaxiHoQjJNbyo5j8z3/RZTF/2rFC73GyeWItk1gO6Xdxwwcglw07NRp7vF0RwcOruqajXbyaK1RqYceDOybgSdWDeRlK0g6uGWtz2J9Ikr5eAmWTkPwhgV5hZaHoHH6J06ZSKPoQKB7s0A5FAb3cbg0fXANc0qxWjvEFd1jb0ROsX6ixmk5juz3pexnjNsJprvDOo0tJjDiHWhkILGiDlDJClSxScjpnOv4mOMy6nthGv3cATmTLLWQNIBZLgXHUjR89I0ajQjZe3BE/VOBIqqQivIYu1pjGPoVzWqsQ+j2ej4ugf4jMp5PL8KZO4X9x7vN1styCDgw3tE83VUNegHBenUCuBwWA5grnSsZpWp2SnVJQHdiQZ6pnyl/vAWReVvSlOa+lgzlu1jqhJg9tIcl9jHCYlEaOvVqxhpjLaOwVHfMnRfga46ustcbR/xnFda0Kil6UGKoEPrUJ13EX/GLftygY+905qhaW+zLtmBH1Aq199MkSeeV2r4YQsfQ4GpGE+DjGYndKQcy7OTUmeTTFcpQIylaDDOgsCUYgIesgXomkVyn7mnk2mesylVm+/8/zh7EyY7riw582FNgABBsrpKav3/fzQ2S6tbUnXP9KJRcQHIwpLYcuxz9y9eEC2ZwSZpNACZ+d6LuHHvWfz48fO7wGGJfHvCO3rEcy4QYXKSXqfN1OIZcX/nuYKeoTONKMHLUO3QqG4LoqRvZD6HQMth7Ql+UvnvbDdR/9+JjKRi0nPFe7LHDju9+bUHC2P2ROAm523KtKnIwcCZTLkDmlnPJMiMk9h8XftiCHYJXkLTxteu9zx9Rt98Uz83VkiBqPrKbqSelYJb7FHpYk1yMrLg9t2GQHMNbfGQ3s3rsa2xT6uIJ7FaHxLJLZ8tYKCCdfbewL1j5MFigNrj62iQXWbAGQJU9iwU6AT08/+CbYKfHTP18fAz7A3ZI+7PjPcYNT907rEgqrrdoJ7/z+wCq18dLVFwNNdgm0eE16a2HXGSnmX9Pcl71YmJwe4dtM3Q/k/3nT22c6CoXKmlVF46wing6mI89rc2JXMQx6rRd1iVT9xFbLQB6xl5M19iUJvK4vooef58aSPt+62vLWtCRgLXCRDDeQkVdH1vsmgCLCz+SZK5aqOgaX16Y8+AzqiFMvsWgTeSHiidz6BUAmi+qW0lnpz4klUj7plnrYKwlcskeFsnfVySQHtzF5cKbleMrGyK0DE3f9HxSE2UG3eY8GlnbA+In1pLk9VAQW1BJymw7XFs7K5KMq83bgaAcZ4l74Hdw49lhMpAvyYcfTY8lwgBRQiulU+ewervix/WxrXzr1omnwvA0n3SZDTXP2C5IGL792ToJemb38p5jOhjq3uCkOxpe6Zlc/g64ywTqqzpwCkHvHt2+ZlgaZLjAavGps2BNmJqzELBb22LgLJCL8ZiPs/ElJl9WT8ZFtPYGIo6cf8RDBzIR4zBfjuDDryH42Vamf18gAHnEUNHXPV1CeHt5fbNb5cf//KvmUeI0ijzHkkIHz64uTx+QLBPcrjkggczlOn+qKEOTFXEAONUlPr95SFNp6Fl3Tv6+lQO/cjssAsLcz90KigU3dz1Kla64vQXbIJOsAlACUkkW4VZUnPMQ+zhL0TTUOeMJByVvBN1rA/5qsrFtfDaPJh37SXgQePYv//+h9Jgf/stL6lnAgAAIABJREFUr8kG25gLUD56JHmNaHb6NlYtyeesN7BI302HDodqeqVK1uBehWqkM8pVPiewHPzzvKoY0zurG03urIYW9byLQ8vQ5ZTz3yTw5jNF4WowWhGos1mvDvLgoyyQqEhNERXWQYQesASV4J/PiQMH7X3bPhSNMc871ZkNNnWEAteYqhPVz1V7pKwR2OC8eQ6l4Fa4xn5IgyLFW1h3K1gkcyJSBpsFEuDHd7BtkNfRYA4FvjViAyzQhE2Qb5LM74M0JqAeHTqo1RKo8x6UipnAeIq2iDQRfLku/GnAw30qRiOqFTrR1GpZv8zyojp6EkS5cuY3MmRGPEhhevEqh3xUWkZnLnpYVVnOsWtzrYbTV0XV8/ZK9UnmKw/+ilzybAxkayhruDHE0qzSj8M4ldG4nSvUs9cRByKNPlcdmlLMKLeRAPCMw6GPHHZFD0w4fa30KQI19n6cq/LzQ0rTD7P7S0/RkjvWjDWxctlzX5l91p7rcNisZ14nyn7AceIcUxHYaJdUAx4+iLGPiuKYGNKUjuve7M+cyw/vDzVZG/xN7lMhOCf79uWcAgyBj3NAZ7LFvXFGoqo5RD3vd79V7TAd1mtJlVShLCpo7Bmr2A1oC4g0EO2+qPz7tY9LQEiQLIrNq7weSp+jp3KNAUZWgU8yA0ti9ra01YfxEVQAUjE6Vet02kFgl7wlUH9aIQXtk0DhOUBWHZh1YE+xFrwfZ1yEGF9mdcO5jCQv7hEHNGeu2frTo4Y9WXNt97nf06RISts5wLZ6VDEJqgatXhsU8yfPB/sB/fRYvwCqG3iekRH0mF4ZADz32N9VagyUwhBJteJZZ4RKk16Qzs8PECn0zIKIKklybakABVTBj3/TFhD6XW7f5TwGmInKaPcf+zDV6ZPKterUJm9F1OujS8vq/9ika/xQkDo/W8IXIZ+70rk5446R8uwqSCMwWBGyt7kmglo0ENh/55lkovkmBwHYElhX3CP3TlV8CRIAE58dcb2TyrD2ksTYyocglGJdZyEWfYd7HDuPfzkHh9EOwC8t4TwnvOorpMKOoBbBN9Wq2Z2oA39EKKRxC2c/CdSb+ogkTszinfJvWEbrh7KCxbk6r5fXzF7k/BsDGTt8++2LVErPolih7k3Yj+eZ+GCAdfxpQATofB1XEDX79U0LbheA/XiAcrymfrE9g9xnejozdqHS/omV1u50pjOGRTLBLfcbz5h+yfRITrBLO8nnGr9xfgTIOWNN5ixslGqq7+E1VOgiEHKAbhX7y34apZG4UUDDuDc+ZefbxFFRqFSUAKyePjkqasap9vbaf1/BxYIV/p/WrfUWB+Rb/H4Ax7CuEkdulEoG3vcaVbw3AZI2eu7VPwoQJJ1RpmfcDsBn1ZGP9z2NRUs1jrEzh6ptY63jTDJuaOCYSTeMPn1VqrQnpfkAXMslWkRZ283TzjtPP6dgWCGxI+8IwyaxfUF92wUEoAWqHMfE/jbuFVgmVoyfnNChmheCJE0yr7M8sUueAS4rYmJflRDevb98ePvb5cf/8a8dTP+ZRtj3l3t3GLCbDKYnGRT1x1YzXB5jngB6dIpWb6YgFKT8XWkGIAs8PBro02dTgRgNWw7++L4cLD4nvNhx2FnVo9KQYah1JNcNOQ7uKjka/xX20ryvCpnI+rnULtLsRvHzgrYP8c3GWmMpThLKGg8ZFKUZPUFHq45sJJyKNDZnGaoYxcPPhpp0rc4zjnqGn783ILk6+DjW0YGClK5vMhWMIKJVmCNBEu1I38lkrjXEGs4EMKs+YuSkAZBUtKG9Mt8EeRkNcBpl4FyTDPGdEmPPSpMCEZR8Z4gs+4ADeCRGm0N5RrUMThug8/tFJ+NQpUMu2OV1omX2lxHURLVxEsFWKfxMjBZUT5BQHBrInlLtfE4M6np9HMngXlG9yxEeCPYErR8tMKDJUGGd2vGeq5bluU9FlOvHABMsYWxZZ/a2FalI6q+XImqJNDynUn/tq8PZEkzU8ZYyIQhxBEQnw2SfmWdEsYNzhcHqGuuDM4jS6hqfFdwoCrsK/ECMCkrUZKqWGGR5/Seis9wfztyg1io1r1TZ8YyyOkAch5xA2xl7sxEYPgJuqXVWM6LWu9EdUk7shTxQvqkHnynIDsP2d46Adsgz65qK1nqN6iib5FQwZgO0R7k+aPRzoFa0SBY4r+xBE4bYp4yXqCJx5nElIbvZWBaedSWyz4qtngPPHdfAerGHI+YxZ2WQ63kw6LH6od0wEE31cpRWgTv3VXuSe97PoIrIayr7E5Thes808TOincASCmFYE9CKe708B4NFVR3zbE8KvKLWRbqvvYZBU9eqIMIaIGxiUrFlE4vJtUxIyj2vIIhnnz9TyduzsAdasCTJW5gZZU4IJJG0szdyzpYY4xtYr8zeUvxkoKjouAPa8z5LYGKTd7akkau2qQT+mSqbavlsGXuBNX31sgJHfAkI8lkCT0cCj6z+hFXYbyqdBoT5UFVvgqdff62fSyK5mWXn0TTuO841foV78Vnxp/s0wc4SyfQMLjHQZ+C/DfIjKmNCs8Su1VtsaClp7uPQ0gMK1Wbm3K5KevjSUcnS973xP1FRXuU0vmf9fexHwSBsNe+BAIV+VNvhmYkQ0VPmC1bULuDF7IZAApWPQ/3VsTgTdrEnT0BIwIZ9YquLFT+uIf1wU1zluvNsdl4c6WJlTjBA5kWo26NKRmTptI71vWVAnGMn3iPPcyqXoTSHCl9Q5uyzvQcTIPvWpUHz/knSYCvFx3f+XXwFcd+JkXHYj1HrKoZCoH3aY2sz4BoqDtaqKmcmrJAxwiKqlr1RgBM7wfdMWKT3kvxzxjMn8+GDAM+ZGcmIqfXVExvIFgsLIZ9VVVLOiwDlYXeTeFerAZZAwVnn3A242HWqrxAabeK/rjV7gTV1b/t9AcGw9iKcdqWYhmExZo5VK58rr+ug9I4cy7zVv/61LJWNWAilkYreRG1S4GAu41qruJ/0ZW8GIqEBz5Lr4FpN9lWnrg2ufoaAt3uL82ZcZkLW/dDnlYqxgkSjuWiDzuriEe/ZeBs+D//r+kmT5r1MyrGpGH0oxBG1HNAmgMKf7KeoOGPb7LldPmN+wu/IOuA+MoLom6uKacaYzJ97Frkf1gkxtxffvsjvRyMDUHSU/UOoKkUW4vD2EWcm9cNHiSu4puhKbM98dUJ4+/rV5d/+9Z8iKvOA/sH7NDY/vNy/w3FCESv9y0NCQtgLe3R5zHywIYAN7tcIvYu4y0BLLro3w/xC6SmZ2THKJegYh8byq0GLgjGgEk0WcZJtrOXBFm3pAE0TyTibjcI4q4yeUWGdxoGkbEPGUBvAq3g45yUKxkNNgrWDqcy9VABQHOWlRRNcv6huTSI89AMQu4/tfYAL7AYHCUhlY6qOSZCGWhhocUBCnX308EDJSSzOiFSoGFN8itDGjHUR+NISRMMV4CldocFIewmL2DrDR2WsBGSbORQkatUfkxYVkwzWUmFa5aLPqIqVBpkmKiYgccSjH+pAeC9+P6jxeoj4O0HEWfGwA8jLKc8zznycGU5QQ/r51k93oH3ri3J4rUaA4ID3l9phtTGVgQ1CNeAzmJY9xUer7GbioYGLA1mioKxwmp3XW2aA5lzD3Gd6B9szJ8LWLLHoYhHZVqwPIGU0Qn6NM2rioFqYtAudAtfncG+T9Bp3kmYcdY0g19OqbhudvRfXoI6iojrec873/dLUetmAPA3yckZGBRGRlxLGPve8xw6soTtqsSDrG/6rUp8sANfyEMaRNrkqumNBvgT37GdNMrCEwL8rDc3vhA6foLjjVFS4NPBJ8DpK8jEPbj2svA5GQdTeVLtcgm1wVfvYqlP26XoYpA1mluDoxpwl1Rmt6Jl4a9fiyAY0SGONcrQDd9c3rWhQEisCgj1jmBOqTXe2KXTPNsOnR/yGkRcVDJBSyGdWwKAtBfYkmvAdjniS4lZItcPnXuEjgN18przh5MMbpNylp+8IeKbglmtZD7qIu5TUM7B1Rr79LMGB7uHSi0Vj3a+eqSpMtwJ1po+LKBsQkRCGNbPkh/0XkRvHEs3+JoEYfZLnlOe3INx5vLIzDFIUd1KkxZYEhxZLdTvYCwukCt5VxI17UIGYIIPrYm1LNadCRGWCAL73a2+9a3tOTvM9AqwlzPpErjPskfVa53k/engoEysMlRE8oxhHMXBURAVirABHQXHCDYKReZ41j6UwrjLAWibBXQzh/jRhu4KypUD32sra4Hdil3gvQIK1zpi0SjuWrSAFWtaB/aT8flD/jcLi71a4sbEVbmmwl0B0QldWGUmE/LkJgH38+iOrDybFMndkFPX8tI9TyfpUyyYGJyAWxdiwrlrxN8HLvj/1FhvUhzGxlpkAgwNtAsxMrZhrpdrFa2xRkcqcKu+C7hQHkmz27Fndk8XDtdpXm2eT6tztASq1/6/gGN/n//STbgRCKs8w2sbsseInJZH3FLjms7k31NxZ/1Q1NwZNW62oVcbKfGCsTHuty1i7Ami5r61lEvnMxp1exgRQeDwCAVxDYrXNDTWhMX7zz6jyLlmkICKIGYGoT51vyPeg9/Mcub5WZ5ntWFou/Xcyy6DXEoNI9ec6egYba1hN5BncPEYjhHuotoCVNQFumUkm6J4ntUOkMcvyoLf+zNDh3jrOo4kzgDDXa7ygbagfRNZybQFhMJSVwu8Ilvg57FHjPmNOvqeojMCcYADrF3Bt2hVnf9t4ofT5VLDfvjmqzdi7trsVoMAmFxyiV7dxFDGy4BFMJ847OYX0fQBJ51AnuV2FPADM9CQAuNjXCkvye1+XEH5+f3n960+XP//X/3z59Pnd5dtnN5fnz59kDuHbN+8yh/Byp8x8y6gmhKiGJsCbTDcLXopYk4wPGQJ7ubwf9azDaCvYwi8+vVEApRQfbgYKSXsK2wgb9Prjh2MOFkEHxjL8cChW4Za3b5A/Y3y2WcOZXsBggHegCaucnFFYNwI/4oBo+COeEwWw6wxCg0OvMcqiQ4pFpXFkPNgEc2sEdoYfqBXVF6iS/7OEsJl9E8JUzCa4EflsDsN65ILU3zHe47dDJjt0NFThpiwqCmRgVvpdnXg2+q6b+2fN7JHCYHROVA8594HzyqDVNfWyvg7GPoL6BS4mBiIsbGKu7awyyn18SSE8khCCzMnGs8fOCBPJCDfemWGoCL5PX0DWanLnSTTnzPle5s1Myl8UKcha1hOne517yGu5fpNP7lF0n8+IeuEEK9iDBEeKF1xHaZQjj3HEGXXUBYZ/qF0op62EWOmTGsl1Wi1sItCqCcgWlEO+MGAdAs6Q8Qf5GRX4c29Ug7w65FTmw1WvWpVnV5oZv9vE9OPRiByDSS+ElI/1VSiffHVC1+RewMPX5HNHH07wmqpoaQw8f+ZKKZrBHoEOphAMVd+gou9vD7Epxx5Q6U2SjwIes/eeVADE/h0TKJBjKbZn+mYpjP8TnkdojX0/Axk/h/cEHeb8Jmj8+DHqsyZM2C+SqS8TQmlHccQf6cVp8pIeQfsFghRWHCB9axP0wRbYs2ECUodetFtabSrOUHE2u5L3DSA2FoHiKWcAQGTdPdIKa8U/lK2HAg8IgY3DAbdHij7wUopN7q1m8p4kK5wL+39dL/atiq3SuOw7/R3SizNdsG6l62isZ9bs6456iXjXDT7reXwCyUxaCQZWqTj96uXLBYLtibd6zKF3Xhh22B7qBkqlm54DWu5Vu8rWwcbzvH+X8G2Wm5UJnnNppJ1jy77hennfc3U3VbupOKrqa2Ce834awSOSnaBy1QIBOlsSDpT6C7AkAX+S+Pozkjv8ha8nCPPexvLN7/A8Xr58dQSNJgW8H76K4MNepCQ7zLRdfzXXWMXqVp0DDr9BIbznL74JobRnzzsGxLm/EbxYz+lofyboDTxLw8o1KA9P4LwEJHZviWBAlPXsHEDw2kZSNVn13yA85wTAeSNRAsYMoOR30qoCU2qU8nNCaHU010jvZxgxVRHGbySJTcLDWKGCPQ0wC5B+mRCmyr6ZkqrmZm9sfmLtSkXcrKwCMCv+Yrxy7me0n9915M/MMvz2eZ5NYrJRfr8qIRzISzVIwRv9qDT0+t9Hl//wpz9lLzgCJrZqjA57gP+dDV1CrAYA6yHF72sTQuM6VXtNSJyJx/V9mRCqXmsi0ZaEF4cq6TkBENzmrIa1hf7B9rf7YEjoMfqH12cPRxPDETgd19SkCuC/84+znmODWaDQBvA+nCviFPYi15lRR48eh7GnknQroNUwSFJJH+z63MMimphMn92lsz+zr67gvVoUAWc38D73cL+02gIvjw+Br6xv7qetIRlNtHOeSvqTJ1HI5xpb5OncbD63dg/BQmagf0hbBk4OuwuoL3Pq+izXs7/Z4AXRaiu+BPxamS4Nl2vHnqPmypn+MiEUyNEPCUywjlw7wO6VvcGIusZcR1Fj76m9NjbLnomIUKuRAgCh7Sde7M+k+IahkRaV5luskSJt/Fm1185XTNuC2i1fSxl9/erny3/7r393uft8e3nxgmDn4eXxg5vLx/efMovw7q6BipLVQRHpFXlURcCwaxfw4WQ6r+yOPLJzC3HgQcGoGDQ7Z+ESWO+mizZ046fStpJtm07LqyaQVuiAgxZJ/1FgSAY9jG1wBy2fuM1+R0TFqoGGMIH/aBoGkw1CuzkP47GKlJ/jn6HRShFbEsEm5gDn8CKvf0KCS8dpEJGK1wbDHwI1UxMy0FrueojbdEN1XlUEB4YSmFRXrObZ0dTMxuRaHTQv+plE4OCCU4EspfNqiDm8TfhTAUxltgppBJ0is+cA0w2ZYG89YzYzmzAmKFg1QxEKq59BKyOCAy/9dtSlzr3h/UQxg1LNGfLaoC3MWpuwRBCf9USKHmGUuAf3bBx6xj4smWEPrGonEioiRFBO36DBQug5UxOEVoARDLLOjD4M7io75wSEa7YvTHRaZ2HCdkaTY0iGRGn8WevMWtp5kYLJz30OUjd577NARc8oqpFv4/BNBo61v1yyhhiS0NfW93oOGApONIkNQjvKpA3U+Tz7c5yTlopeR1dYaUwFj+Tl/v3MdyTA52c8Gzj5GDw+P/0RJKOIV6znNvvujmt9e6WXTdSA+VBSjARCBIvsJ1ZAJag0wiGn3ikbvL9sTD+vQavh7UHgPtoL1MT/d70E6zsIbVQFyCHsQfPWCI6dCXVkaHCU3aaIiN3AGRwVAJVbqW6MjmvfVRWGq24btHtjGTzjBoUJTk+BXvbqxKi4z4n2Hv0k6S0aZcaE1KpCxMRWrWb/8f1DlCqI8+a4nlJv2eXp70Q06be/5rPOtB4TJXu+Yk9D6WnviOIj7kV+ZpXOHtGrP7iX5FRKnM5TNoY9HlWUbDKe87jG/z6r0qAMvri+iANtzq1si8qCF6g6U9W0hV6DiWbWbGfGs3zY+1W3RIs9ewYYglzSqr68b0GXnLklM6LgzrUK8BT6emdH8jwBt7iWH77/Ppdi7yc+u2ITpSz3rLRPjzVEIIPzx3tRdeA8ZIZqqGWMAOrIgvQ+r1Jz3MuCIu2mfUOpMFiZmhaAvW2sHe+TMzgAz2Cqo35KJe6evisYCdNgAGCS7FX+UgFCmfXNm4NCXApWE9b6ivbHxu5ZtUMpd34kYi60zqyPLYGcPbesMwDD1sb7ZP3PCp5Ww9g/2idtTM7zVNgFqw+g7eGqlwdrCaD0JnbHpNR+U9bIGYiOqBHw5bP0p/GhC8T1V1ZKUt3PPOFW3JogdF8cJdljI1eog/MjyGqFnOpJAEP2x2Z8sq9cU0FF/R/nRpAkVZVPVPeuswyD6q73n/fIcz8B+tpA9wvXbtDOvdlPf7r04754LWfNZEQWkmC154yfuydLqZ/a+/QmKh6D/3wY28416E/5Xvz2XVl47Dnew1gjCdjOm9Ug/S2vS3wwkRquAV9qFez2XSvbEZ9bu9C5iGE1r3HD6MET5uPfBUdRmm9l0d7pJOUT/ksF711V50nSI0I4EFCxJO+F98tsRLQoHmzUynxJYsABgo57aMFp9GHZY9No8Jxmn0ZZ/6oGGqAHe/O+VeP4ktMEgACXYWLURgFMWdF1XIb7hvdnD3L/vCa+NH2Nz8taO1XC9SHGCaxXgJ+pPsd2DtjnmgDGfT5N6mpbrTae967sk/yZNYsXST6QdrIIdJZ+L9D6dRXCu/eXt7/+cvnzn/9zEsJvv6W3jMV8dHlweXi5f7FBlV6/NoNehhxEdGDIYRK6laGleaX6cUND+OcgFDWwTTjy/7t3k/X+ZgeI4GHqZKMtdhEabHGwSkWAOtc5XD0gddRJemLQqAhUbSuS1zv0/FyOclDSJWk6WhvxeS9pTRiJc0IoVzcjFEZ/PKiqH5pgKKssXZF76OZuT2AfXZWGjsTqXqlUJpZNbIocOGukqG6DLKshHFAHdqeX6XGbyPkf48V7Wqa/0nHvZe3ZaFIIuUblsqXNsNH4vJbem3Bzz2fKV5zlqd8zhmKIqUmAaJSy/NKKTGIMIjXCQYdW1vfZeBhwLKmiwJ1HAWrDUqUo+UyCLE16W0SNBJMDQ5LLNR8I3KqKzs2pQS6/n/eL5HzGVLysmuoENqS8ESRJOeGekvSNYmPSaiO8SZZGPChZhIYatBVZLP0zv7O5luyFw4lP5SoB8BBuDWKC/4MKXGeSAO5UxcfIgSKyh1S6DRCyPpLs4VGq4sS7INcBqmt6PyrLzh+a008AvcqkgTx7nWclrctqkj23VAJ5HkniceDHHMdSiqQFpppMzxCKWzvXqhpjCUMfTb/yuyMpNyFzb5oosH5BPk+qmO7NDLlljMSSujOySDWeJCyV+GfPIu+uM8bBcx+l/tWeCaTYJ2GgFTEp2AgE2q/b+6uN8tlwL/aq+Wy9FtkYiFsdI3lS2aMvxiC2DkjgzCDioE2ughEayxr9rXZJRUwyMapkem6xYxOoaYW7ATkOjXuxOd7AM4n9qZLIvaXvaz0Ov/zyS543vRIwErhG1vj4nPVlGMTFBqIKDEh5qDGOmj2aWYKyDQDHDhsMhza50SfsMymKVrGl80RJEIGJDCYvAKLIF/aQ8/Pzzz/vDMF8oEpV0Co2E9R/3+PfDfjoL1eIZQOcP3dWbipXQ/+rHtk2iCTXrNMb+uO67j3LZWlwBl79+uvvWAEG6/ZznxN1AYP2jYPajx4aufb6LyoiVPP+9m//Nu+bhHQVrIAsE30pI6eVXMVnoJpZDa6Nbf95KrYndT4rYlL32CMJEJfgaVvZCwfFOXRR7p85W89yzhqgF5CWBZT3Wr9i/VcTEWmMVZEcIL0eVvcjfZG1+51/q/K5lXgDd58piQ33HiXoxSDGC/wuIKLMEs4lFVB9WSpcA61rJzefd4mT/jAzgh88rAroeoRUutTXnivZ3X+NMxJHTM3XZIHXUAUs4FiaLntOJeADPFhyKKCaytzok9wjz4B9iS2MDX3U2cjdL2eBmMZdnLcmvE3EuR7BLu1R/ONpdArPyURL0Eigj3tTGEzA6qxAWpXRd4dwm6qc2F0TasEUKk0CljIYBEv0VaxnANNUjluZDjD85KYtKfZyHfM9iYVg1FVURWCk8VtFxZiHyBrYElSQqn7D63Dvppd258jrri9sDm4CEQBk32syUHVX7Bnr0Rl8V6CO+5KVx2e5T2I37i6HAq+D5LEbVhbtT248Xwoza0MMztmIH48YTse4ea4TvwGqwbz6FTHL9kwKagrkFHwtYCCAJ0DH97RLqnOGCn0kSPUJ7CfiXc4M/+azwyQaiBSwkIRQ0GzgI/cYYDVKzRWnA5xOu9X8jH7R+9TemNDGlkyB35zDOMeEMHkUglaJHTofOnZ14D82z3YCY+msy+yNLQFlGt0GTDn3lRfsunw9ZfRdegj/8fL+9vXl4UMM/gdG0V9uHn9zefKIeYA0mE6qe8qdpAg5DE+fVCjmjqHFHQDcG2u/yzcctCAESwiHYpTPzFDP9iPAdSaZKSBXqmcCwTUqF8Gqc44hGMWUjRfHMy66yEXm+CHGQKl8mTyHQ3qJycjxAEk8V97Ng5paJJslVAb6Rtb3JFoVpDAJqyqmG+A92eQG9SRRleqvMEz5wRxMH+gPP/whQVWRihrAJl8NfjMPauIhTeKqhEkynkDnQ2lj2XynIMjh82muPSkMKhdscnJUQp88zUYyMeH3CDZAlmKwT6MlRNWS7K5yilXSybjZfS/RNVGTYw7dqWeTn+loU1mgOjZaHD8z2cIA43hwtGf+dK+xfXmqxZHMmZw0ye5IBAwADvaMUB9I25pORI10ZBj2IEdDvAyuddznpCz3QrBH0DokXXVPBZUcbB5jE4pyqUPskQRVQ5AEWER8k6wOBFFQhgOjM7WqqBE+9msG2EIBbcXa6/odIqh49FSrrKDZ0xEAwLltAyeyhhPB4RwGHc14hiZbJhahq45GkeRn1F6l3A9gZlVRHbJBmIjhQcndwkf8ab0cpWVV2dAqJ9dhwG8VpYHmpzixoHwRxWrQjnHmeUCVMbDyXHHmCmiVmhvn8vxZk3gG9K4fiDXhWao0yZq00ftTVIhLHe85FvU10YuKJ9SlzbNMVdcel8+1mQQTKgC+fPUqQWmfQ0UdpJInwIeuCIq+agi01s66a8Aeh/MN/b0KLBRJTjCRAKS0btbHM2ry2vckmek1mqwpQKFQmP2EvM6ky/7jPJ+wFe6nwiSNJ9W/MQ3Sh55e0yKghxLpHDPPq8I+EzZbr7niETrQBhi19WfUt4Fzg1FcHH4MMPE1ogKbS0rfUOnMT3OvzNZquwLn9ZvYcP3KlblSEM3gMQOx36DO3H4sGQX8TisoJ3GFMQ14TvgLril+b/vb58F1JklcNdZgRGXPtLMM4EpwG4S7lT/OY3uu2uvEWYrPu7m5/PGPfxytsXQrvmKXV+0N3V7mSxz3vYMqKGWyNpuemUext44+CjPj46eoAQeInL0I+JGh1j2/3Av31yoIYfHsAAAgAElEQVRf6XMKqOAL2bsm4t1HBcByvRER6n7w/H8JYAq8spY8C+nXPMtWeOlZY55j5xXHRkyIJPvTERdbX/dZ5nN+w7xFtAYKLPyOSXPvfu69z7AMKPs3jQv0TaqQs+cEfbFbGeW1Kl5mrk0MxQHdVooUWeN9o9YJ+DswJEnWTWnR2i59e0CJ9WtnbMmqrdw3vihCX2kBeru5eG1rEHA7mCoDZ3ieBwgPC2oV545lQWH1mrznPUZ/K2gG9bIJlhVYnqvAnfGJojmNWQswpP/QlpsBL+o3ROSN6hR0v4EIB2jveLUBM6wRwGX6HsMe6L06xxfbrgYAZ7zAOvauCrIpbGymI9fLM7PNQ+VO7jU6C/TVjmpc/7S+5O1lrpXfY+2sMl4B/7J0tGndV9feW3vZeZ7eh1VDTjGFl7Q4TezFipggjrYg+2DMDPd3ehTT7lCF4CM2GguiGhptY8GmhcZ6zBm297oD4FONp/2CuOj9h0O08Zzs4NcqNNWE0oJAzvLGNngdAtvaT4F/VdCPOAhxm1Wrs/ZjP8Kqsg/bWCWKy8+f1TavFYS1hIJ/7LFTy48+3j3DGqtkiy3m57wnayyLI0WP+UGeQeKGXV/s/noOBch4rWwIgWnW5+sqhJ8ZO/Hr5S//418ut7d/vdy7g+d7G5XRJ4+fXm4etdG9FbqiTvVkzbRDG5iaWnq5gna3p4oewgyPvFR1tC/t+Im7vZf8e6Rk3Vxn543jymDYVe1cUBtimx1fqYxNIhnDgOPr2AJpOakeRtSiB9nqig70moi1AiWVK0HPlIw8ZHGMKRtLSSlNIA9nSRobyOqXwVroSJ+olIA0teT8x7/5Yzb70VskKpJkiQSttNluzgqDyBOOmtMakXV6BjomKG1uLX1G9A9jJC3XA9eespb44/gePrr88vJVjH7QmSWEJpfnTVrk7+5QGPNnJni8Jwc3RmZokA7PQCwJ0dRrFejgfUPlsOF2yDjXAx0HJ3k40BiQIu0KYcTRj8KosWARbTDX8RwKVktUeE0SqimJmtCXF89w1NetsKZ3tcn++T2cvRUAYzSIBF7vbo/AKpWSUfwc+IqB4zrpUeiea+XYZv0ktxu8fQS0VlCWYCUg0hmO8iQCaxXCc8J7NNhaL89Jkt0gMmdOasKpeuqzMVHnxnRUrl/7burEU/0cZTIyzIpD2F8I/Wrz0kD0WEPVQnne2BSCMxP7JJ5zMFHSmhBC0MtR0fk76xcndlIAKzWZgLiGXHqlFU3R6yNpXg8PyQDGNcpkSyLSBD6KS/uVimimnwP0d1XjP/3pTwnGfv7ppwNRZz9VMGPzQz9XxIVrUoJbNBXnyX0kAdkMw/YevO6cQ4Enxz2cqoScq4Blo4v9DhAbmJfEdOfNc1sbVzoNtjrn/NT39btAZX2uqboh+T4VOAE8nasZxUFD3RDp9PANUTYoDRC3OaqCXrw+8zpHr0qQdXtb9ctRjXmNgEQoXfnqHm9fYQWzBKyOHqn9Jq+//VAqr5WR777//vLdixcZRs+9kYh7Tya5JvcG0FZDdNBUjEDF3VeONYi0f5KuMTHOvWo+k6HCCnGksrNAPSJPo3CHbv/u3bEeSeqn8m0POwHb/cwWZPB7BYCuQE4pbOmT2r4ORXIJUFh5nxscyxbJmUuyRKW5+6T/k3zctI9pwj6pum0eLZUqE5JUGgFvV984gK1V+/kMq4HZy9iqVfLYS1a4spbrvZL1oq3KvlKx2nFUO1OhV65nsBXzfh6Ba/bK2lacrWigXqG2itpVYIXh0o8DbvD8s5cCyjSg5NrZ1+wlBdECdk19HBuhvf5dQva+WgqJFTJX+H2eK+ti1b3AwkZ0rHqqT8RGUaG2j0vfV72B0upKt1vP9xIeg/rz2Y+64s2TQ2guyQKvTULw+9aIo2KZVqP2xcmOwA8Q3LI/TBatFmHP2NfaIOMOWV6yZ3g+7CHWsqPAPgX0qG/7uMJCZ88Z+3G9B0NowiAZY7BE6/AtsxoqpCfBXJLQZwazZxW6aGA8S7IMW6JzWd8nYfjuxXf5Jf2K4MkBOK4th/e/tj/VFhjznsEm1iIMlW++uaB4TtwgRZ1nmdccKu9rw1lRhwQ18W9GUVSfYv1IR3jPDwL+TTjFWMBkv2qw7Y8zhsiokjGZErdm9mH9hSqp3sMBkOw85j3G3HA+n/F0ntVpRrPXzDrZf2sMmNdMdZ9WBL7vfhG8qYBRfXj2+trNuJeKK3V0FXvUs8BeZI2dT8tC8Vk8b54vOY+MJZ7DixcvctajL7EYNQruAZ0r0EkcwXs24awt5j0BHTmrMJQiorV9mTN/exugmF7+Q7F9AnusqcUv1Y3PNNavSwg/3V7evfn18tOP/3b5+PFNFEbvXVCkeZAq4eUzaFsDXwe+piSbqkebFwd15t82w6eJlVlZVCRIgGIIQQeuogq8Msj740cTL0GEpYax80VqmEKVu1eqaQ906SUmN0FXjkHaHcAbh5Gs+toH4MGy4pCDswDX6oPIt1l6HuZ6SQzgeWg6LygmBh7Pn30b1C+b/v2HHFQ21MHXzuiFzlSy5wIUgw3AxsIwB6kZLZP7NUkV1cnaz8nEGB0JcPvsiqRPZWsUWZJtrgOHZB9d+N1z3KL+XGd7HksZ5JlXMbWHysQtgQvKd+vlsiFZQ85h4p54jgTqGlcDwCRoznU5/dkNXUllwzdK5dISHIDqYfTe0+M4xUNHI5ydl8GJCVSeyWgBJgOHE9ya+QxS8WCdotQKFQIqYI2pCLHO0OuxqV86WpXxKlqjmI2BQioYpwHQpai1x8M1t2eQf5sQEnCzTglcJpbg/ZmMptogT3uwvutyJJOi/ktorZgHu1lFO797UnVMQDMUU0llqFAidwncEBsikOK+9xkCAOlHCNW5+5S9aC8W54aeTO6P61ekgj0FbTeBK5XgVXNEUwFfbPLmuvN8N/9SQ/0l/dN/k2iS4Keif59B4t80gH73LrSXJKMEVxuq67w2Z1PlPjasXjqOzd7XisOjyx/+8Ifs+4gCLTnljHCf7AvsVgz6qvlWq/K5Sxx7MKZ8evozSeLTp3l/VQ7LULhSuBNwoTR8vwE7+1YUPmekmyXn3oSaj+N5nJU/rf4bZAfk+fw59sBKGOtFYtsgunZPaow0dpNb9nrnzK6fdyNqAnycEovS9U/Dz41U96fAnUEKzyXVptGj2MfnAe9WQFTAtKp0OOj1o3RcUkExKdasJVQn/U58TvpBWr3ldwUpuLe8J6JNY3IooGHS4zlJn9lJzOignA9U4H1VvgubQ0GHCLFVydBB9j6PAGDM3GSGWlgIRZyZEcz78aWys2AgP8dPSk3k+4Kh/J3nYrJcChQiFlVulKXBmmWeZUC8zh3l75x396iqmGGATIynlZoKWenj9JE8Iz6P9c8ZR9RnYyfCCllQZdAuIOjgegNEbVSCzY00MChO1ewpDJS/HrRxAFTOr5Vqq2k5P0sIz+IzeY8jKem4iVDO1i+WPirO68BFqW9WltN2sMDeKmwE1PCtGyNSJcdrz2+C9lWYY7NPZ0UblTNPUnnTeYjsBRJXYxrBHkXr9PmyVWp+ruMnYovnfwWdSw99mufJNZIYJTiOAjozaB9fvv/u+0NIRXDA8RVN5usr8/ySvDQBie+fngUJAbd4fqb4I9YyLT0LvtOes4KCAA1nRztYOX/GKxUgsofsSF4QLRulXmCM68o9vaV63PFjrAPiItDeWW/6I7GdMDJ++P6HrnHGELw64pyMZJnCPrbp199+XaJ6nVWYwsuUKX/97bfsSatA+CD9nuPAEiM4fzNxCtocT3KdnBFscYs5VbvkmdhjnfM/MCPsklSiC6hGw2PaCdxbgEKS4SVUvBfv/c2z5+3HXSIUuuf6OLk2bGBnS7dyy3uyL8kRoiGSZGmFgPmrFlQa51E5i+gbs8IX35sLKArGfbx89TI2JPt99N7Gcp+PymTFIBcvQGme30e4jhhDphnPG1vMeTuzvmQMkNiZjFk9JyYRTORzz1Ryro/8iFgggPxmf7JvSSbde1w7a3Eef8H+iigZDIkUnzqCo2BC1c4D8gwYY88Q33xlQvju8u7Nb5efkxAiKU0AR0JIQ+P9qIxCGYwBe/I0myK9duvRQzhGsQYOWxEEekbeXd5BVYwQyPtUCO37iOjMKChxPGuwbZZsKvCFt59wTZFWVPxAyztTyUAgjmpOvz1HDy6MvfjyS5TofHBShTrJWVtmLgWqdBxRXR9WOcUVt0lAdIOYSxX4ou4VFbw2mUdtLTOQmlCUc97XH2uwZFCkIgPgocnG2VauP/S49RL20BSBgZOu89NhqgRlQubmOpKl5l070L0/NjxGQOecBHRUSwMBx22A7kYYIkqPFf7gfqMYxYy/HXIOXBIgjMrmC/67h+I2Wk+KCB6HiM2fNf/4sXxzKGx7HqW/IoOM4uG7igSsEiXNLaX0CRkZMLBWoH4H1eGkhBkjOdDBCi9rprM2OMJwUpE4KEHvR8EYlcLKjkiklIZjnyJRDw0m6GARq6MncNXWjA0Z8pZK/aolZ+OjImVRNq6z3P8GtqPwTKQgNOI1ayuMYOLJ7wsOeI8GnRponmOqDBOVOffMCbBIsZYKqiO3D5X3Fk024HffaMTs+zMo4jVFCpmH1BlBrIG9VqJ93dBFR4uAl/aU9x3V1c9k3aFOcQ4VtfE68nkfUdkl0X10eYVzASgZ5Zg9QrLIPjx6dd/D/6cHpKIT2A7RcYKbACgR/ykFW3XKJIVUtBDKet+RKEqDH9WezcDjZ+x/HHgpXJMYR4xnUuGKWPF7ScYe3/Q+p8h6FYdqP61qoqpTxrFv1hwraf+aCKbBNO/f/QLN8Tp8G+dvhbrOrnsmdMU5f/eZPYj2OWrLj76/KNOtUf40eLiU7AaI9o5p17SDUm1CyxvImLNo1XyMDvdcWQjtl9aGhF6tuMF8DQ6/aswNFPl8QbHQ8aDAsQar1KRyvevlGgP4QEccvf1Q+AvqDIUPsY4r2ut+JQDC0ePgSRL4bNF5AzvZCoon8Fnen/Th9sW0557Ax6rs2RYSLAbUo69w/fr1tfYHl7mQ9/o0+frR4wlqUqGR1bOqp3uA9XEEg0lUgM9VGQO2rj9Qn6LQUsC39ZVJtcr+ZTzKb79lr52pao6Ise+x/hghqIJWjvAIY2mVH66dIJ65jdg3Qenvf/ghSX7mDwu2RfOg6qHGBwEKd4ZiA057SICX3zUZD9i0vkxZPJnbuZaB3m8psMQ+nHMrKgcrZcGhPqqgWEU4EkcABgEiAixMIVy7JdAoQGNPoWcmSeJon8Y27kmTlStw0wphhNvmywn081nMlNuQdvqubd8RjPc9zn3xTTauNjzPbHEae94YruDZvQS+ZawV2DKB4WfpXz/1XSWRXfU2rSezJRmPBf17sU2q7UvIYq8y6xgKdBPCzE5db2T0G57CIqlY0JvXf81rAUFSobrbudm4HmMCYmt+KDNGXQzj2yYeFUQ6t7ucixSp+g0wkfWj/UdkkOulSGEFV0o0Z5rEhHvhK6rN336bcy9oGxD91I6kfYpg4Uai6UuwPSqEJo5Ypdk2Bp+zcVDPBxXbghPcpyMW+Bz76WWaCDLZjqB9C8A7SjnvbZuCAH0qatPkEHxknfgMReJCZ/38uTT2B/fTA8z+1Ea2Gl/RLOMy7qu+uOKEUSN9fHOoV2cMkSJuo0KneIOmAlMSxhhwxnDGoWzuZ/wQoOyUzANYP2kb3wGO0a87SnAUudlvTyuuRzwBSEJl8/9XQvjggRXC+5fL5/tRGn37trKw7ZMoqnA/KkVDIjbzI+jLRF1CgYMjDPryvnz30EmgTJ4Tws3Fq6NucNPqQ5MwDjaLwRef/xyZWXo4pj6Y/paD0gntqn0FSQg35P6cfBwB51AuF9Vg4kiWnF+CqMg26TGry9l9UE0muxtp4nHOTVbqGHqQCSjZoDWgHeyLlS0dtPzuUnIbkMRITzo2ymJDDAlEMqpivRNxkJNsFgUJdWVOoEjV27wfyIPOkkPVuTNX1KfKcO2D4j2Cajx5muvXuHN42FxcB0bdht3jQNynj6QJIb8LsnGWUOew8J6J2A+SZZ+QCrKh14AibcRF+h2Crn2Mk7ZqF1rNZr/xPZudPURcNwE91wuFI0PN7y55nv6OdASeexKW9chYPSJo4/PZh5bsMXYkk6kWIG4w9FfhDJ57gvr1oikYUzS5gYhrks6bQ7WvwRbrRjXMhM6KDc8u54l+svdVdvNzQhcbKsh1xhBH3KeAy5keHNRvlYpcK+ubns2rPHNfTy/P1GI3IoL1szJqBfRLqjP0GPtnpNVI0UiZdEi2SeWPP/4UxDA25punCXjSl0bVbA4QB+H1lJL4IXuBL6sZPO/SQqjmNiHjnl68+C4GPMHtKOQx8o8Z4Pp9lepGK72evVI40z9xuVx++umnnYsKWfE5BMz8Pb0CGVL8fkIi1zmL/PycGJqopypK38qSDZNB/k2vWpwdwNq7t5df6Tkcss6gWs7By19eHpL+OnhZDTILTD6sRkSZmZ6mUWvZL+xhE1WAhNDcCYyoVDHfiRmIoe82YK7t79oUJMFftGoQxHhrZiIiNbNVJFQWnxwU6gMFVg3y8+fY99DE7vccqMrJ+ybQXJtCnuPUo+03E6A7qO8MhY+9fRRqDmcmVcAFKbwf1ykt5wB8FvxmXMT6G3lNgvVVAlTYzEDzzUbjXEah01E5819VuGuCVxQdAZ0i0KxvUGT6wdjLEfl4dOxTbADXfFQov+m4Ir6HXeJLtgwPwl4pbKmUrSQs6ymyjzkib3ftU9Vv4J8ImrHZ2IT/+B/+44QXyrpR2bhVo55NbVtaSlYlZe8cvgZfNCGiDni/VgR4tsc+WRtBkvckhPR4VwDoUB7dM4itTvWstlMV7LKQqm3An1mbtUlIdxUs8OeyHxJAA7xl/AXiRs8TSKk6yjPjfLE+fM/ZdvZyhxq/OZWpvq7CqtopNsa5aDI4QkNc+4L9xJ5daX/xFWOncHYFE7QpqbCO6eS6VTyl55e1SsCrmMtDwAhGS3xbCiuy9BvvZdUJm8B98XkV+4KaWgVefMnRasN8yo3H4f31OQHPpa5OGKN7pZUQ7gFGibMQrWqa3GkzBA35fdkYfAbXxHkxkfWz9dEBxGGn0ff8+HGouZypgwWSmY5XajPrwzrIVmP/6PcSP5EQprWjLRz+njRBAV3Ae31UwfeKm+GPmviV2VJQkOpbbRJrWxC1CW5Bl+u81iRjE/ix6ow/4jmwn//www8HIws/eh6PlR63Z2WgYTfY06kQMstucRX7hTMvC+ZgeG0w/blanAtTMXwjU1QbbYL/MLZWdh/rQVx8jp2do8ezZH3pxQ71mQrrixc5v8cYtdv3uTeLAjxXYjnB3DC2lggLYHi2TYpb0Dj1tk4HwX2fhGm9ywVyOucPH4Sf1Xc5BxSKaOLR0WatUmb/j46OHbGymnh3o+wcPeL+MuElHnBqwqFVMvCB+0m8NkFF15RzGSCVwtgKAMYmnGHOg1oIYWB81diJo4fwXy/vb0m8cHrvLxdyqrsHlwf3HEjfBX30qIhynWmRtigvpTm3ylz8L8r3DkdIIBLnfS8VO4Ul7pF0PISa2IPQTLoNpa00djMV2S/afkakpDdkte0pAME/htR3TIGOPkHVSU5fRNRqi0gCnytVhc8QfXWj8aeJWAPQ/htGgxSpGICp9nF5/65CuHRIhJzP4SDFqeNwj1EUVa4zUS0FtgaCxBjRAxyUwXWQjAkWtL+wVUYdAsERz43gL8OHJwhRg9U+CGhFDSBasW1i0r9HiGIOhioCL4ixX8Bocs46W1XjWkl8Ioyj4131JsnzUJM8xzHCSkvp+AmVWz1UPsdDHGKqlyqmcS9K8WMI4yhCx6vxlWMeNb9DpXCcyiU8SdyWqKXPY/zt8L+p1E6Rqklfex97+b0Bn1dpl6Xfsg+jZjUk8qBrDaXiWYUusTVtL8HmBVFhuanxw5BJ0+vW/3LkSpFvK7ncRxzaUFReawLPfSjuwuflHDZbzzPraJI2e/sVMtIAlQP9ikrgAtcpXWYNtxZRp1wlPfcPEAFd5vFN1BoFfUI3Gk3YCquVLRFK1o17AL0LAnqDYmWdrkpsOU+bfXScw1UOtRe9nwpBYWNUQ3SdtC+iyD5zv38AP4dMemm87nv36bnq6s+k8zWgLB3ZNap9ve4zzoz7VFtg1dX1DaiwRLnU+o4EiM3afafHMLT+JstWrnnPBEEnwYWAMQtsywipIFOee2kcnau26gj3TaBG4BsWxOy3QIVCKtKaBEZSKdr5YW1IJLgW18le0+zTQ0W6Y2asEAZ9Tc/KZvKlN64V5FZu6I9iZtuYBee1USU5NmQtBNv3PDeAzAIrTdJkGMRGLxA5B6QG4Jy/zBWcv8mZm7gZz0PEuf1o9W8FMapG7fxUfo/3JBERiOG8Yk/YQ2HgpDe7sy3tuwJYSYC9Smb82MYlHOMYolhpNfhJ/IgJIXvwhz/8Yb6ovtlWh4q6lJ6a60RQ6N27VOis1qb66XDx9QtyjaE9DmRpYld7Y6XTCpn2pX7uyUFdNeCx0gxgcvTprWoaoCaKrQ2qBUZCL88MxqL5fKXa8wgq/oazr0esAX33U89QDWK0Ed6/v7z47rsKfwVoWn/+CUQu6+fh7xgoiVHsr5wSrdUSqcicu1ZdC7RkJmgSlM565Hv829iF64wVU9RmiakJqbL+VtP4N2fF/kZeC7BQAKbVeO9ZP3DY/QF5Eb8IDRH9hqvtYp2qrLuzIevlJMZnXCUw7SgCQQYW+hg5MeHAsDLWH821CIAE9Ngsz3M/sJ+fuddv3yYZ4hyxZo6REqjM2a0e0vbr2o9GV5e5oGImz0ZbZDKn+rfPDftYG1hWCoF7bJGUaVhk2V8F9/lZhHJin68Ud34mQKCqcMC7yyVJn8Av+509cQbS+R3eq60nZa2EAfLxQ/Y7NtG955/Xlhfjidn9gOSl3V4FqNo361rzWRFEpFIVwByxteedDZ5+487VtnjBMxGAxvfz3rxHgKTQ4n8trTYAwpWhF+BRkGdx/9ErOV9+9pVzVNd4RZ8FcESLw81N1ONJpLWvRzV4iRh71vvn/Xrt9w/9Cqvn5gmxZZ8/HT6H9Y89OrVCKcyVqv8S0NrxDqdXTPFQz53t6jq3cpvxbxlxUlYJ7wN4LHiobThYUl+VEN59uHx4++vl//23/+fy7va3Q1SG+YP3LswjhObTEjgbOOqdCfhaAcFghd8Kb5vq4ZJE6TI05jN7MIpyJCg42fSltboWyt/QD+XLz7KxRUyqzHkISiSwrZCHdEQWtskkzrvCH+lhQ8VoFRM/xweuUT0Q1hlbfk8ETnqCQaxBksh+A5ty5ZsLjId5jJZo46qBe5KjzG2BXtgeSQ55VNbSu1elpDjLcZvPPUEJSoeygvRxmFh/A4wkcM5kdH7TjKYVSozPwftOAnIdbsx1miixkeokOhw4ScEcZ1UBW1Gy5M4mdwaf98vnOFCVQKRG6+1VfCYNtjWEoh1njnZ6kV7/9XcBrgi8z4hnkcQgVVXoulNTS8WhVRy+qhbYoDDJjqqyUxY0C/IZ57kNddfYZt4MSWDUy0qhIpHH0JKgc/ANCtl3oTiHd191SoJmXsgzxCknQE8VnArm7RFMG6wQ/PH+vKf8eAeSHsn5REw0SAIaMcATCUiyPKqLlemcaWbVRDUt8d3O8OhUkw83EXMdK5xQFLZ07yrvsRcIwOxLc50Fc4IszygGiV/PGc5NBExaqcPpNZKeB+6N1ymQwFmHopMKXxrt1+u6njwHxfZZli5m4sPvV7lvKqMTvknQNkW4Jh4E6LMt0HaW3JogJoFZpf9I7taHy540edeucK2umVUD+1LZMyZTR6I/gAy7ce5llArr+3M92iUFoKwwhd7IXtw4Dz6XQAVbHPqhczVvbpIYSMvxOg1YtIcKJUVUZr08UnTsJT2qNQz/naiYlV/vLYkfSVDQ1rujn+kAwOYcj8reiZpntVkHfB6DkkBxAFABoQI2BKyeE+2HAZ7JlyguP8dmlJbc/hXBFdkxoahNRESxABIjzjmBgxVYn01Fh5ZkLNKOQBjjZTavFjuhjZN6iZ0PzdNewvTEPK4IgmJdC6p8rYER72ciy0HPORyokyrDKJ5ULN7ewsxoe4eofP1QE1N6h3j/VM5zJlr54Bz9+qp0NIMWPkubkRaKnbWwXQJ6XoEsFoCqj6Ir9fuARk+yJ9qr9ebob2VdFcPx+Uu3pvrVz+18xCRX86VcW/v/2luVqnNYT6WAJSFT7Xn0cKm5afGYsBOfEWEnzvehTtkxUod4yZSGk6wzl3nPXWitPUmtrAYEg83C52f81FUHIVL8DwtItE/14VHpL0DTvmJ9rvaDP6XDB0y8dz/nmtco78/1J8Bdb5dUPRPKzGtbvAVwk5iJSuUqjWVwNNA30YwPtpdx2ZZAAffHawqkl/4ZfxuV135lTabULgBqDOWZJ65QjIj9rcq8Y0wANAA3aDEJY2CJuPRN7B77LWd/VGWT/iNBGt2WM2bFO31xS3DTG3wp44gve/15Eo9I7hZXsG7nXnJjCM49omMZjbEkLToDS/KJCVjbxAsrZiSRRuiIPbJWA6nnZztgQtjzWKBfm2sFHTZIRpkh5rV2JZ+JVTEBWq6J7yGGSBGCtWdvqBCM/+vwdCqi9OE/TZ+owAo/U4CK94z9mO6HBQXiMc4VlMnSsjvrt8k7TIEVik4AbOi6E66zEOKeMdZQVMsYwoqhIMyrV68atwxw1EdlLU7tCme1U36Wudeba5gzd1LFjc85qfKm4n/QRgsCmoBTpJH9VcHFjsQjSQ39+fPdAWrwHvYmatM8w9zPf//v/z1V4LPOAj3HAeG+KiG8d3e5u/318q///I+X9+9fXx4+IGijQkhV4MHl3ufOweuGur+ek/a4WCHM7BHk0IcME9SRBHjlJnAAACAASURBVHJI39sMnB6wJmhUBHjIGHqHNhJM23+jJLYyxGWZgbybbJ2M6yHHu+GMqzQGHY1xKWJ/ru4Z8DcQrMS1FSAdkcNGeW2qex9aAZV+5QDKIpm9vg4bnVLieiCCfAQVnQrcgjYeOJuQP9usW8OsKIXBegUJahDkCUs9ZP3tJ6QsjWvonLcmMlZTs9ky4Pp113vUhARjE4T4HVLGJs+8PVC1Is868PM6SutKsBLp7FLskvSeE/Q1CtdBdaNb0Sz9rLxtKymh9QxZkjrainQTFf48At6h9BE9SZV1jbzMgnv06PLDH37I+ie4G0LPNQYUYPbWSu6qRtofwGeoYMW6ZsbO7W3mN5EgRTBjanCqQtI4bvCgMQjHf9x1kXmdG58hP55no2PIrENQePbMRn/gvKx25P4HLPC8TUxMrGMIE2wVnQtatXs/00+TONKX+VuFkfg9DL3obWhbb94GfTr3VURYYbRTQRiuJ858RpzPj8z8lOtMSDk/XJ8VqAaWBn+gnBXr4HmLardX6HGABD5X2ldoc6sm6nDax9z3o/maz+ucoVZx3XfuL0GCBMxbV36nANSUkUe/JWgMGJB5S70OB+8GtQtltMHH0SNZ2kCcBQAOz55nZtWBAJPnaiUbuxKHFGVIlRqp/JRFEaR5wItUlQZgNJgviBxV0aqhKpzuidrpCjKkP+5UMXF8CNcJjUVVZJkCBrWe8YBtE4YSSWX/FBBsRcjAPuDdhion8U3lvIrOBoKxR4daaefz2ZhfW9sAmKqGLAT2GKCR/bgZ5YGQzJgbouzcfwPhVl8zKy3iRWWBkBRHeGsKnQmmUlGqrbYfiT3LdbK/00M0yr4/5zwxsoQzE0BowhgG7It7jypthFgQX4tidZUaDchzj3cozr09VKg9cwUu+tw9+2fUX2S4AX2rFVGsw1cvsAxVakBJ/OWqQKLl6UfNbN0xdib4w3UZyEVVdBVnVSGp3nNdBn+PHz7KvmetYisGkdc+dnYYCY+D76Uhn1sMAmJox5Z4JsjdEGYC1cQoGzpdMKTDtLvfqvgsY0gQi38fQAkA2RQoBZLtFW6fU6sg/dyNXBmgmaBwFfPGKxttEtBjwjIDgwLAbIacrQ76aV6X5zmqr++TgNW5gdj1ozLZfrlztbVJVQW9ylJpBZ3+0yQx9LQJ5s3e8XwAJQNkbjwJ50y/m57RsHxazWHNZDXwb/Y6dkyKcwLzzKpsGwxrxsxRnvGLb789aJLuT2yhzyZ9WBHgm7iIbRDzWUkWVn03icm6TUnU6hPX52cnSVrbRoGtUoRri1sPVcG7v/ug7SDvbw8gKQwnVTMUxFvVEjvDmY99mOrqHRXXFQlkoFzjtwc5E+zPb5kLeZ84FOEverOrcMw92S5kQse1CmzLosGOK9qUHt1jQHr1LRKP3WulFZFB1pwqXOYjon/xFEGoUq2x4xZtWJokw6rj//V1Yh8ABopD7BNjQ6r10fb42Nmq9vhJkY0w0GngfICxtQKUjVGl1CSstE3dPM57JAZ8UzX5Aukb87T2Jv2MSRlnPIDgaPjGZNfKbX/uiCYFoqQEn2o6sZmpdiLec4vKeduO4m+ZovCMNrZv27s69he2lXMjUGQsiN2NP9A/jnXGWgXcW54Sm7+h8goGsa8aD3W8Fe913v88O9brL3/5Mb7nAOLu7gLsZRzT1yWEny4fXr+8/OOf/+Fyd3d7+fY55c3PHUh/R9UGFH3qNWvSpQ8w4jLjy2YO3aoLdex13HwfxDHIJr004bN/uPz00885ME2AWmUsxYJMuU44Dmx9QJ1Tch3aHPrOmihVKnJcQhBQAqkFDvd2napkJUGbcxNF0blJL+GzU20aTc5KIr8fhGlzQq5UyfUyrKneTZ8NOXQnxpqKXcuIdfJptC43mPetoiGjCCrbboIEChvjOCQSAxUnTiV0AWeqRuNkn4O2JL+rArKRNJhWNJqQ1tkbcB2O7G6KXqn6Vign1bghISZUClzwOqtQbNAcmgz1LIfbyqfo05FEzEhYbbD35YzUNYjouAgTKpNEr5f71xBi1NhPKjaxdvb4mSgb+ItAqe6YXgkM4JBdjBZ7A0fmUFKCfwKhSEyTUMF1//Z5nhPPJv/PEXM2glKf9l0c9qqVGNXcqwjyqFhcJwmhgVQM1qLJM7pm8GbFw4AiRkCFNSgGq6SaUHL/PKM6pasgjvveoMZE1BlLXAK/b5KZJMx5knPk/M6BCkJTmXIlqDrPlx6BqMgRDGa+1IM4UxJfEK5zlcyKBOtPwM668HPuNwj/DYBH+5lMSnmWKP6ShCWoWK+eqKoUpNzj0Gwd7hnUMdkJpWishMxOImjaoODYtZMSpYmslOYkAhvgzrPBLsR+OtokolClAhkApJo4ASH2WkACgr71YJ4RyKjFjZ6egH5qaKwrzingWKhL7eORlh6q3OhmCXTXy8y+5f2wz1yH8vaH7Ryi7pmS1pKGdmakTmgJtJjzyudHbIskFzCABD1Vq6uzPQed3Ld9SBVsKSBnEh9nuF529l7o0XPGilYotX+2xfzdtWrS3lm4IsZcf5Qz37ytUugEggh0qPjZa0fSH7R8wj5RnssQ8zEdJtce+zQaronCuXpTtkxVmEMpWh9z1mIJUwP7zmdLIni/M1S57sOebkQJn2dgxT3YQ5zAAer51IKzviiUzq6x76zYZH+NOs73SRBYW9VDtR08n1bf8F2IKDVZ02+m9y4iYhUEST9wRkrUh4a2PAAqn33a1/H9pzFTod4uAZSWZwB/XDs9V/Gl7eXT/uJ7pEhrl00MAniux/6cZHsOk/wwZHtzFGV/qDQaIIEe7Ql+JB7atWuL/V4AkvV/p18wok3tTRdczLiM+QBtiD4tdGCqsWN6pMKbKn/PF++nvai96RnWlh/3NCVCe4z0FZ7lc+zgfvY9TDIzymGMkquKdcfSkOjy3NmHCmM1gK3wFCqa2Gr0BypqstFBU110tFlVQmFqjU69YJlr4jwK7h3XGLbYNYYpcNRYqwBp7bcxjiCkZ0iGSfqk13fP9WPDCLADIA/IOFoqDoDqLv7f3tKooh9Vzqpl5xrWDtMqcttIogVwd3ehN7yAeUWaCmSU1aCf5hm5n/J+a+tgD+s3ZN1Y4CjgXzq81+C6OwKkQNXaC6Z2mbl1o4P3OVJlvIIlglr8WWE/BX468zAJ6OKdjki7quPLtjIBsgWE+CwgWoCSKpAm1k9y25FLfO/wlYt9vZbz+eZ3seV8tUe+LQ4C0PXBjUnD1lvsyjV5pnitiRdJVWZuvkMo0oSQ3s+bxBhX0NEe02v+EPG1iUupCJ8RM+sjxUdg32yBiL1OrlDfFvDipPSemGcFDfYU/sAKvCJHspGczxvQ5asSwk+3l99e/nj5+7//Py6PHt1d/tPf/s3l5jFVs8eXyyeoPu/DS80wdMrEoXu0ApQljpNvk3eoU5/ayJig6nKJAUi5NxUE0AcGM7+KwYhgybixoW1C2Uz/TIUAsiDIzOJc9sBQ+gJd4qBmsCViBQ9Amf39UmiCfG8mTnpyhrBfk50GTudg+uDwntAngxgRUBY6Mumic1sH565IN8ohi0hJewk7gLRN9KwNCROBzhE0ofg2dTrW0fJ6+MmT8+XvGMKffv45h1NKTwwDh34UGGcUmnhKCUCU51oZKNrJPfMcQIiSxBOkvH3X+Snv3kUuGSpLEHXETl6/rooS+wFhnAw97fuIhOAUaHTm36ojccClnanUyPWmz3EBHevKgeUzQkMFHYOWEAnrSk9TCbByl+R2iq0+R9aO9WVfYHgNUHivUBMxBEtejqSAMQihs75PwsF7aDStJnPQoIJxT+5FRWX4Pk7qqJZtsDwJAwExokoYO/5N+T57KvQrKBsNxBEx4OfHOtqTe7+iJLwmPUOnSirPnfuTlorjYp/ZJ8mwXytYofWsh89gJU3g9MCgPreeA1Fg9i7vi+gElTkQQ86myXSqCVNRFPnjnFU98arQlv4/kmfmVqF2uWZnEsKiluXEc19B7D+ZMNWBmBywP0P/pgqXQdZttLZ31cpfKi0bCE+1k3tURIjPI9k8EM7QdAo+Gcjlmk6zI+t0ryI1Ch5ETRKq90aQcA+CK+n7OSGnCcYm0hD7c9g5xrq8azKeD6qTT98HfZEY+1tGYrw5qlOZ6/oZKfcq91G9AjHl+6xternoydionNiaJ1WIJhHjdVYkQl069RQb1CSpYrA2PVJUyjf+xuoOTk0qT873mtozOodECjrfesrYj9DzDOhZ54xxiBAPVdaHCYaS5FONW6KIrRBQcn8mMHJEgqj3xrbknC8ySIK155qAkz73DUVX8c6fxz7PN7GfkxC+IyF8FtSW1woGxRGHYXGtIGfvbJ8e9jSDttvDZyDeoKvAR+z5KmyCVAr23MSuXlVaX6GqvAokgCHPjCoL18h5shrDz9jr2lx+R1+TAEPxkV2Ta5vKggPWCTpGWcs6i8B/+HCMX5F6puiFNF+u0bECB4Nh1cvs8QQtHTlgFSl2gUR6FDnVPRMnfPiQ+2Svp2qwWYYHcLEeHd5DVkqBkP5vEpD+qSXqBo4CiekDevf2dwrDiP3Yb+2Zxk/jw6GzOeMQqp9Jj5Vh2xVU3I7t2l40luH6jxhgSoFUU2MDrHDtes8USoN51QrPgEHANPosd/Zbkb8JZY/XZY9RqVqftSqIsSET4rHioe87YgFnuC6wLhhftefc/8YPJfEIEH8dTo/NDoAxFXIFdjgHiIcIWJ6Tiy//zrOMbxqwwL1F7CezPK8K2lZeUvXPgPvO9LS/TBufdocPrVxjo/Urv/z8c+JWngGiXuxR/Ad+CmGRgLNjDFhJ9J45P6w9ca3+plW9VttCtd0A9lZXS1UOaL7Ex3670Fjji8uEKpjXPmHW0QTa52rvPd93RBLXcy1ibK5pGAhoGFhMqChe3u/e/SPeIxE9GGuxgTdjQag50Tl6mSKQimBjWu47NujmyeV9ZtC2smoMTAx3Tr4jXIjYzkBhYtTY3Yxeq8qoDI72sLf3XTvahP+SfSSwcj7/7NHQoyNG2ZYs1iWCSauUB9CfancS2wnFcG38Ll/6PIBsYiCui70Qirv3p/o1PZXTfOB1sVmblxsAd6Jbed+BJlznkZhu/+kfAB4Vn1H4hjVBtA/RRr7K/OvoirACJ/LEGrKXVIEP0PNVCeHHd5eXv/zl8g9//79fUHP/T/+pCeGD+48uH28ZQYDy3Ls5MjLTig+0avAwg2EjibwZXTUkRe55GK9++7VCGo6BmBwsN/D4Yak9RS+r8shmU4WzQRoGDaWrog5sOiSh2ZCdqdQF5VoaU1X5LgjiRmCIqvinTtoHdEZg+h5NEAySEzinn26CIBmk3KGdMRIZ7MnmYZYW0s5XJUY/02qJhsXPtIeLPw1GPfRyootq1VSymQkSuR6UumpwSMh60EPBYVNMlTOJK7NYsvlBubjeiuDwfZ5NN2QDFd6D+2i/QPtCM3D4UalL3N85+JZaZzJYYAB1z87iOapPJITpMV0j8igxQU8wIEOXrdrpCLjPigRd54/x9wM5P4aLVg6aA88aS+NMcJK5RQSb18HeQYI+FkywOuG1HM9vCrHcf5xt6LjdW6HUQPt58iRONb0R6VOi36ZKbhiEDOhODwEquzXCUb+d+hvBA2t3TgiVVZe6wP2ybiZTos18X7SIe3Yu2BEQnQRnso4LNHQuXHvpbEVXCY6hiAY9G+pcdbKKTWQtBwZITwrVdD0VBoKhyK7nIIJSJ3EAwAIcalR5d33tASnlhT3IPdlTkuro+ges4MUBXKg0la4nyh0nS/VmaplHgr6gLE5lvVNFa0tlCpI5YMHzf1R5Rz13DmOQxzev8zyhvIfWi7z7kgJVF49KynpjdOper9Wm0NA4h0N5eR8TQq4RJynVu/vtJlULh3Ab+LJuOGP38Bmdz8+ciZYZqEWh2atHHxdqcKsmi6ZLSQlYNwcceulUdlkj+0ljLwdecR09X1c6qoi2WdthY9PzPCn30dnZiyQaqdxv7xyKt1GRbsWsKPSVdur3pSCGSjkkPlUFfMUhXLYZuhOfsdfW6m9V+FAR7ozEBGM7P9KS89kbHaGKaAG2JwEtZHRYSTdxPCo6oyUb6IQ+O6AtStEfGaXTnjaeOcEryT/rElv/tAAS8/IqjtIqpWtrQMXvGmQY1Ibqt94c98fBMFh1hddF1Idq+3qn8Q1WPJz3yzlg3ZivJqpvQhwa6Os3AdryOU+fhGLlmBVbOlLxfNQ9LOgVetY9QOKbJbQbOB8s+l4EObDzyt1HwXHgyzk5IRl2vqP2QZ+j4qeKrwoT9SOaUFjJiJ9Y5TZMg/Ue10eNMj/ALj+TKbIkXPvl3j0HyD6js+3+XXK085Aewsn/x04mFmvSoE+3J07qIPa7VYbPeT4KlNgT2dd3v7UvrHNYU9H8IiEM3Y3+PmKd0xB346EwYUanDWC2qpfiLCZ3AQ4jNve/nivKz2J7SGS/SAhtOXCvS/9rxjA2x0ldN+AMlZ20UEzNnWSE3mASrimbsybO6cNmcr5YA/6ODQo4NuEU9owgKGft5ctXrZJuzESfLwWN7lOTQWIDngH7hqSKdVYJvCNRWq2zKnbeSyYqfI9r4dkqjiK1NDEZPnUxlbofJISA/BVqqYK8oLwq2Xwu+ypgIHHt5n+3eEKM2HhKv+WID1/38EHj/jNNl3/rP7VdFbJru5CAMvcURf9HVGY7M1vl1qzPQK3Gww2IZXyUGXMdNh96/InaHNs2v8XrrJyx36UqJ67c+7CWimUZ4wTQe9h1S9J9jOOpKJsMqhRO3jDT/f7lAUC4EwImwKSWgvdhbHYWLbuwTz99LNiFcuuA4wLnjcl5XYS+HG4/OjX3h53NPpj+RI7F1yWEb5MQ/pd/+D8vDx58vvzHP/1wefSIQOHB5cO7j5lDKAWUh9fSObROZrEUNUkfDoplCX7qzDOL63J3+XViGfQPJiA9CZVkwZa01ViWlx/kJsbk2hhecRjQwHK0ixRWLcxk6WxAH6ysGjns0RVE5gzebCrOdQ+J0UizIa0ghtq6Pjy/d1TDNvw6AdBonpTfO6i3nGx+hkFIsBDUnTlq5TAfDvxDD2uCgw19r/rZ+iBQXIqBK0+AtccRY8CslmYjrLeGe4rDX/VNh2PQ4MwxG8IzwuA0y7BJV+eYsL7tgyvNraj7EJQP5X73ObQKmIQRBJx+QdBJFd1G++Emzg7YamtAgzmTBOmi2c4wXJWsjrkiBPaAmcQRMLHuNgofQiJUrOesMCIENgQpOpIDjTPg/KKPJ+v8pv02/K4UEvbreWYOe74qfFeueOgB9DKMonAEGqd+0ibyCLNcR5DUiNbI8TlRg9t+Uq1NdJ8gOD2pU5RtxXNqsUkm2yPAs7Pi4TU6l0upZIe58p6pLL0FSe69m2QJdKS6t7N/BBWr0hpgngN4A5j0pO0Z20vLObEqiQ3gmcJOSECd4eylSrC3WBsDnSZF60McP5/31HmakPJaexRiP9avJULn7xuUSYU9+kvmMBghw9wmUEOc+3keUpLb0W/b+yjNsxUXq0hW7TjO6dmIVHf7UwiWWHvOZJz+xDSsNvBs+Z6V9tDoRrP0+VDpAEHHNtinYYIXqgoBEGj07E16EGbPE5BDuV6PpD0zBA+RWl/QlOtZhTnqc+9Kf2pFqoqmBtR8VgJrnXhEWjp70fEDfB5VmCgqWlX4SC9w6Vra6DT6i/4ftKT2hoWGCEWIZHpIL6/t2ATOUWmXgkDcJ8/SPRJqzqocBFqoSRqYqlxplUdby5orlhGgc+uoXWP/tperv8fvhE0zxeaeg4FyA7ASwB4AYAe8ZwTOeiB5Xg6lfvnq1artBQTT3/MIYYaeW9YkVCttwAAue/8doWPV59MEwyrmVtXABvewFQqUxocu4PoG9Pzt28svP/9yJJ4At9xDhGKWELInSPj4WQHUKiHbw6ptlSIrlbyJw6h/JyVPfCp2vn3frfjkDNtncxKEsoLCWeUZ8D9VplZrCu7x+X2OE9rYrNWC2yRcpf8F9NvIkLAHfqcCDpWzzCM+09gjfggxntCpAYEKkqty3LmfxjX1AQY2aaEhiM35alIn5VQ6nCCPVUD7czlf3QOlbPLFdfF6gVWp2ElMBqoFzBjYLDgLCyu9iqfB54KMEchR+dd5jmGTVX2yYkqrHk4l1/cRhGMdz+I4/DwA2ul1+FbOAvbBM5T5eftMk+RUxNe2oQBWPqcfdtDjk6CuQp5etVVTo/vAGi2ZYd9wPVRqBDA5E3yf/cx6UellTVkTRhNwrrh22AnSgll7qoGxZ2ursFqG3SCmk34J8FgQ6wqUnpOrAAAfPuQaQoUc7dxE/vozY+ZS1AMErs8+bUBTNnaE23UPtNVCAUETRM8/8WFVkft/c/Eqo+dMjUEmy09gKz5+o79YL8A6W6usWqYfEeGfUxHGnwnQGAu5b87sgCZvV3XSVPsZRQKNelRQGI88w7CixoLhh9wnvp1nhO3KHM3pXqQC/IyRQWUiJVaYqmyLQ63O2v+Z4gE9zUexpYWkUGhn4wWPC35UBV8g7eiVP4nxGZ/weXz1vlrQYVwZ7yPjj1jOVqWvSwg/3V5e//bz5f/+p/9y+fTp3eWbpxykTx1M/xnqEDS35y2X3r7fYPUa6Cg6acROVYL2thWJIRB4Ay3jbQM0DNWRYI4y5s2E/uf8tJMaYAOYIjWqmlVNsE2W/pzXpt8ug51LHaTioRMWCeU6WFTn6Z3pTBrf36PQlbCu4MOj0P509g6GL1e9VQcHqcqB5+GKoLOWODyCEBF1khiMcqiQS3KtbPEeDRw6x4uHy3txn3Ug5Vf7ZVBrqV6jG6zz6IOqMmB6EKimTOq6gUzpuv6doPv9bfsU4tD2vDVGRelVfL1KYEtR0eD6jENxQpBjiI/Xh1HiHglKrCKKyKZysfEHCkLoLBpEXyl9UBw5RBjTyBavR0ylVjYMRjcU1PUQifQeTd8JKkjkr4NGrbSy3wlARCZdB54RgVgSy1xvN0TVuyrko6BO1mw0CytHGeKuktaqeQkXkGx+/degkg3Aa+RiDO5diqBl9EIDmuEF7UFIMt9kKUH69n2loyuKkj6TCYzEma1ib0/P2fgeSPLUzfhZlHHv3z/mTr589fLaGH4SeDJYMFgyOUkwPUqZAUrXslQvHY303vbiVt1W6qMBWxC3iUhhe2AScH9Qz1hbgSY+O/bpC+GTA+iI2EptTmeLtd/D4AcaUeZErk/HmVYRWQpVpvTRBEFLQkprf5yfvXr5MnaE4DD7KYlXbVIazwcyNfG5ot0RN4rwQoWepEfzLP0/CsSZc3qd3Qn4IZtBp1UAq0AetiuVWYC49ccB8piI8YxyxtbXxV4MxXNOLfRhkPDXpfY7r8yEmLVGnS7Pcihw1mIzvqI+OdsdW0j156Tmd/S8TPyGs5XEZz2wrDV2Ks4cat/z53m+rPPB9NhMzrPKaPxGZn7WFifZ2nNOgggA9ZTeztqfzJydKI4gV+wXPbWHrDz9wEWjOYsmBhGbuLm5/PjTTwkQrYCzXvbNEPhhz1mP+rIHCZz4HQLR2GAovqtMkhByfxGWWrWb52ifSvZTAnv20YRzoEk/bFBd/1cFafaSwXf286rqjqFwHfWhAEXsQ754liQdnDPuEfsLIMEXYJniSPw+156ZcowGiTp3K44R/lp1zWA1IwxOv6e6YwC5tFW0ep64YuBy6MwBhapcy/O1Kk/M4KiEJKOquR79u5WKjw+OCml7nKFoYQ8VnzhTO9kjBWW7lqngOS9ze/yo6NIy8Pz54pXraIkE4FGNXf8dz2zqiaxh2106D9Szn4rZEruoqU7p2vEL+vokq2O1sC8D7N2/N2pefROxBK+LSvBsu+DfWXFRUCXx1ao1BuECUQJEpQNPHGvjRbCBSfbH6kkCcaIw85rQz3PPfY4Cz1yfgIFqntLmSLbsLY0Q1vqmjXns+WtCWB/BF3vPSiNJnQwo+5ulrXPmVSs/q2U6lw67wXvhFyJSdbnL+lIUyPrcla4roG/1jPtppb5nIPtalgSjs94gKoMibIFgY44zgK5CMfdj4h4gZjNCS2dmvEJH1AhY8V5SDVssULSvsZTgGu/b0RUtTrSPDi2Fgn4YP5kQJjlcM2sXeuZYZayNyYnsKkG5AKgTg8u4joAInX3JZ1odw6a0FaMtDaw/fpjn1fD2qt1wxLurarZY00psYn/6FVEwfs4c6SbWGY23eFY/KdiaeHPsGJ6HuhxnUFalW8/mISx0zIRukYb1OpI5Z9NOPAw7GPu11i3jL3oVBWgFd6obUrZf84UHYbHBSOu4sgLQPH9i+q9LCD+/v7z768vLP//znzOH8OFDjDMy6w8vD+89ujy9eXb59tsXCzgqMx9xjwUkOLMmMZV1T2DxqApkbMoOpn+/AZ04zzoBvhL4z5gbaB8J1pypxr4BTOlpRaFFtJn1Q/BGs6foRJv5MyRzwZILa4XMhCKOF7rHUD6N1Lk0LwIi+i0iVCQG5JvqZz/PCqNZvNS0JB2jdPJ+JIQiLxxaNpibOln/Ki8Gr7zGkrTJZWbbrcqh8TQIYB0d45GkYMwMZ8ewgUTo5Zu71vxZBPJpA9AYuQqH8LM0yNJYPvEgueA6hSLqnaUVBSrREGe0MW9vYjeiPBoV/my/S1UQz8/fNZTiaBJcA1gkNJWXmyo8RaRhP3MEAwcY466j+11FJxSQVjhZn6r+da96zyT0rLWUCYNKPotkNGj2Sa46oyLWeyfFozLJpYDqmKKEOT5+z9CG2A5F5PpxpvY/EjhjkKkAnRHpVJyngiZiqKNwvUL5oS9xjctH0JwA6Pf9tgctKJWuOp0oky3hxbDy9d333yWooLcmic7UNs/PNwJD6aut4xPNl8rLc8eYkTywd9nfCagXYOE0G4AU4c1w4hsUva70PB0s+5NzypmxZ9kAJQnlqsUm2AWqSiViiUrzhQAAIABJREFUj/Bz9pR041bHi+q1elVUzmb9CtVN1XX9AVJzZSaAOuKYSFTyvSHuBFhUBU1SQxnarEmDPquLUkt5vRUqh41LHfE17kWrkrxGYKaJzHWepAgtz1+RltCa1iPuWdf+aufO4I6BFGsuMsHvJTHYbDXuMXvjYc9XmR5TbRxSz/6tPR/T4jH9OKVrCdRZ6U2Cdkvf5OtDZY8qI/acJAr7H8R0FRj7mnjd+Qwn+cMOT4FU9LfAUFkmCczpCwqVtcPT/eI4WGnzuUvR4znx7Pnzxx9/TAJnQMC6HjaHfTehmaDFWyttmEFyZ/oyQuOmtmnrF0BIQZUllKGnX2XCY1eTXEDHmsKgwX9EJpyL9aR9kJydX17+kkCQ19JbyfcJUKIomOpjRwYRuMmcSPA9e5/gDbT9bamLVnFyHkfhZc/Hnw44jqLvxHD6XlfRrdAeU/Vt77piLAmM6FOcKIUAUVRiQ51qBV7bgx0pEHIVa6r4Q+1jqXXtzTIwFUBpBbwz67CBzlJjLdKHODtKQhpwIcrAZSjo61LVWv8Rv6+4WAUniHVa1fMcJrHle+slKOW+QNJ58DfX6Pib+OTR/FgPzgR/WqEJgHSDfgCVrFb/2/bSET32EfMMrILLZjlUuqccK4gQ28xz2dgF9niEM8YaOs7WoYDaXjn891XIpzYxwMnok4nVIqpUsb7vvv/+qLLxnqxrQdNrm0gC9yRlrY4eMcPo8fFfmZ94rZjGNzBncSqn3A8gMrbT1pCK/NSe6uO4Br4EEni+nIkybZrUmYRaDYpfSYzU2CpJ7wD2MAumjBwgfSyL3I+CTbQGLcnIOd/n+73a+8Y0JkkFRT5nwHtsFGBlBLBGNx+QorAMZz72ajaT945vlqI9CnFj0LbmcCV8rnH1ubVEUCD7KMBiYz3u66g465+h1Y46WuZZq9RlCjUh5Ofn8U1V3G1SKRDWoKjzmFlL1HaJMaBHWzlPoWhKzLm39d/yfc50KolTCdauAjIRb9qbj03iOnlfYvMrIFeAr3sRH1iNgLLUOte1OUr9EGuMzVI08gDE1b9YKxVvUh2VPmerypxdfBZApaDP1yeEr19e/uWf//Fy++63y717Hy6PH9+/3DwkSbm53DyCalbBEbncLP4t/WXrowpyFKRwoyjulaqEwihzCD+u3wMDB3U0VJ5796IAaUN5pFE3s6tVly4mB8LyO4sFKthZJzXmGlicWw9ne/lyNOIgS3M08JYWcebhxuGuabeKph3+2gpVA8Bz6d5+HB5aBW94wE/mKLs5Mivk3dtsDpKIGukZ6gXkJppSpmhmjigDwzIRDnjb14sO6WybbMZNzkFcLs+f99CK/HO9pSU0WSpCBR2t75/qUpB1ZgK2Ty9B5/sPx3V3yCzJ2dYhfXT0q/RApiH3JPpzII8rZUvPshJjNeucLPAzHWSdVytgqZxtLmMS35NK5Bl5t2oayhKDylfJlLbFzznISv2nwvv8WemTqSC/Puh6BtlWXkIz2P9xOJ8/BS1Ob+CCKa5TZacn31SEo4E9z+iqaGvfoEpSReWKoJpkBCk7IVTyxEPvQ+X0UDX8HJU2rtPmbbn2SbIITm8ed9+tVxLggk3TYLx0GvcKRiQ0CYQwTv2EJkAaaXYcr6mzL/WOAIN/W5FqAtdkjvuTDim6HPBDgaeh1zxbXndQ4DZw3kqAwbz7KL26mwUYCgfU6YnXxJBGrElhkKLuOTOpsHUtHV/xxz/+8TjroQOl76JVmFQAowBZheTs1fTKlZ6KzWIdD+oq1JEEggUU+Cx7L62uN4Fpjyb3zNrxPKqGWxqecxvjeEcTZI/hjHi965KKR4KWBrH2hR3KiIh/hQJd6k9s+CpJTUg77uHaz9VKjRRZ92xs3BBse25ZG9YYwQXW36qc+zrVv82SkoaT6G1zTs/KpOktHn3eigN/ppd8SU/FIFq5ifIbr1l/ZoKl0TKxY8+e9bmkD2WjfZLETNK8exggLwSsQ40x66M64RJy7IpVJoGa2j36+6o4lwp92hyeXkKfBEXfZ/N+Tdx7Hn79tSNepOw1Ie65tyKGzS6l8U2Hkd+/H1YKa8xaIzTDdR3B/hS6CwYxjqDzE0XiPW/dw/hV1F0LtpzFDZS857mTBP3xT3+MH0IVnNdxjwiVcL75ImAJcEmyPPaICSpnie/z/KDdElCnKrk5dFxT16w977WBtdP9qn3K+gY4vg7J1g7VxfccES/Qwxiga3RNrgmQjmSJxNbPJ8D1mTTZpNWiCLzvXeBh+2OgBuvWfTrAcsqoUMoU94i/X79lYo71aaY38dSXmF77zc3lnGc9aPM4iU10v9MHe53Va6+o4FF6/GY/PbuhRG40UGKkb5DyJyG5XF69fJV1VbiIv3/74sVB0z4zf9hPocPv/jMXbYKBAXQd27TrNzGyLzDMk513mQsqhCZWWyJggkl1o6Nc3uQsOFC+CeE12eKeWScYIKGGI+g2sM7EPIJvE9pq5VG2RW23qo2JM9bakoT7jj3bWI7X+zMrRmfw1POWkQjr52efC/RynZwf7oPxVzwXQJRfXv7cUUi37/IZB+VzCWP3/+ZqD/zA/mecwPaCZ7rxboECq6mlclZY59ru1WTaJJZPKAuiPi5gEuO/VkHVDiceWVzNe1oocM7kWbkYG4VPAZyzqncdO1QGE3EKa8LoOdaEKi/gNp9ztLicGGeq2+vjODeJg0+KzgGSnCk54RjyCmwQ58CxDhXF7Fxgz0EFa1oAQdyMzwGQDq0UAcxf6Qt9ePn+++8PRovVFfYK1855J8bm3mA7scbEiNzv2Z44jcF74J7ZO/HnmWdaoI/YFJ/w9vWb+EASZuyitFZ6sIlhzWmsxoepMZ+LD+RZpq1KUOqregg/v7+8/vWny3/7r393+fjx7eX5MwRB4NY+ywzCC9RRpMeGRgVdiFz1bTYnWXrQjsjjdvgpfydocw5h5/e0FyGjKEAB792L02lg2kCVjH2inY0dtklj9KPWWbpphQzqiFpBKlrHgvAVpcUoaom+XPm6Vu54GCJvIjdWNXPAVCpbACbqJLIuDaHJWkdtKMxhlS7SyI87j0VDWydXo2QixIPm+tlYIAusBc7NPqjyvEt50xkbvPAZbCSMatbwIfK1lX3mPYOET12SCwUhd51EZEkekiQisPCh/OegXI+KfuiwMbw41Yr/PMrz4/3PAhccBPuRQheIGmvFIbgHAgTGM5RiW8elAMC5t0d0I3SaJZ59ryvNTcfPvRMAMRiZLysyvJZ75WcG06y96BJr5SgDHY5qmKFIoII6OXV/T+dVQ1rVwdKvKh//cBXBUDcdTqpS2mhNNfdNrs6onmhjaa6d0cMZqET7dU5j6YKVkr/uVShtigJ1Lpn03tBHPvV77EXHh9hPkbMwyuCX/Tysof0huZY0azcgZ42SpE6cJ05lYjRnSquzEjGEh5jASRgoiOKGJYugmoRqVFNtWKXjvH8NCI91zLzOiiG0x7kJnUis4gEGnuxhhYhwVCSTpft0LU3aPdPsYXs60r8zkSwR6jirU5XJMyxCnqBgMtEmhEGoQZAdyrzep6DQjHJAMAhqTBKJPvc66ioYf1n5TMXo1IObNTz1HxcB7xyxAAirMimNbaVfG2VVQSEEKcvYCpgOOWc3tb1WaEK53exO9pkIu+uVNThdv8/bHr5ULEfVbdDeZM1ApQ6pNCErnY63EY0XlTZh4b5Ep6008jbuJ+7/AJvwRQxTXzM/axq0PYkPIMPn7rEh62eKoWj3EVSt6sznY0N5XxIVznXGOqzyKWJO0M+1p93izZucOargoNTQMaFf6TNYb+2gleVUjOzpGUCmeEREnt4D+pYWGjs0UM4zxnqmf/LFiwShBNnqBVjdYy0IPlxjxViK+N/PPYnIC7Al+R0447ll/etr2uMdhfK1RlgR+V1fubT39UfHzo0uj432HOZZDTD2zMnCcIRG/KPV3zEyRP75vtcqaBd7sIpO+rvdk/bOLeGLHZ+Nd70E0lT1LDD5vMDRSS3Z0ULK0mPLstVXSawy5tMC2BN8iS0YjZ7nDuMgVdvTXNIAywGgbvN+jROgi3dIvXR3/Q6+W5uaF+yrVaYTCbNO6ujLk76HXWI/ywRIC0kAwMY//KznsVTsnI3tJ/2Re5Tft2eevYkt5P6PUTYDJHjegqZckirTtq/oS+pWFRN7kP4wEhRtKq/jvaVkN9kotT42biJFsZufPlUfYtU7YhsE9fgyliIekvrN/ixVE1ZExT8ESY0XEtOu8pu2oom4UPToz0pTvz6TUYLGvjsz6TwH+OuACHkObV+Nz49wXmfrCu5E5GtK4fZPF5D/FGCKwgXgCEmLSQr7+7vvvs9eqqZF5/7ymay1VHfej4QRZXbWiniX559YdOI9+M+whhY3pYWJ6x/NTV+QfTwQh/iLZxCWgJXbA9yuLQDMSYEkQly/HYxGGVY+oySmU8CnkshZYoSVMXwqoZttrciesRxrt8CtgMcSS9che3BtL6HwTluFa9PeWVkF6Dl6Kqf6zxoh8IXt4PWumwCb/Ym5F3KtAaJJ/r82Ifzt5V8uf/d//W+wUS9//ON3l++/f3559vT55dN7So4kXypuUkVo/1UdUtW1gv4vwYrzzgiEJoYf1jOWnpAkc1ckgOCQr5S/lW6NWE03QKtjl1SxWHAWTSNh31slhFuSN0BDdS2y60Hymgw2ceyQZPtt/N45k+de0gifQLdNniKzLDrXYZDHv9tsXHXGIFEoda0KwsHzmm1c1dhxrQkylzizUcv3LhU2zi1iGtLjOuNJ9cAs3NAx7sc+EAKvbMIZ4KhqraGbvxuw5nc+tp8vlCbUL0f9oQrIdYKEEhwDArBGGMb0s0UR8v7lhx9+KGVma1WluPZGweXHIKQHcU36fCbrBSokbfHa87BnpGhKBAeYf3UdVcB9+F6hro12DEUsiSm9QHOeBu3pyzgnU1/IWMexTlGV6+d9DHDj0JZ0kUAQiCl0wDqKIjJaBVSJZxWxH3pktv8PB5X+vKrdZc+bLC5AkgIX9HJVuDy3zSosSl7BpgRfVptHHQmdgoHmqaJDoSj9Inv9/aShQV1Bs7a/dTYZOr9qpefKfZoqJOgXzclDxAkW0qcG/WngSe5pVTQQadYnfX6g/uvzwXhKVcrzGyjA/glKvkRKwCSBQCp+CPq8ybpx5nBIneHUMRRWwxXBCbVFdcpVC7iexyh0Qoe5rUiHbAGcMs/6l19eZm2k/nK7BtwGy6Cuop48zwT1J6MrZalULoCZqe6t35A18np5PgE4BhKdE3SdnraLM8nvgmLmLPKMJ/7RvdP5pZ53Ex6T2iQuo/gAEMSZThzK+VxZa8R4JvrA/fF8I5ZAkjA7kP7XUaxYy1xr7FGBhdi29Y40obnLmcc28AVwg30zENQOm5zWtF2HWVu1Dh1SoGUqz/yulTJ7SApGsHcm6b0xSVdGR4FE1t2gIsEYvx+aakU3gmivTaEAYwd8RywCtecFpdh49hNUO4HJBA1LQKmkeZ3uS2wW7+F543mRaAqmBSyLeNDbY/C8fpGkks/K81zm8eUa2m+q0mCQ9qgp1t6VCt35h76HwgdRD4Uyd+qBAzhhXQ40GmGaKRlik6RNpiqTROBa1TJYMlBLQLvknoCFn+t/+HvYBg8eRMwhSY2VtVFipdW276hAKteKrQz4p5jW1GsduWGFP0HbACZtrMILXY8mOFHOPFHXArwMXDmDxg02p3I+dd3at7v4An0Qa8TeF4yhcsp9sgYJrDfb1DhDwNj1M+hLj/zr11kf7TYHMKNc3r3LeiQWguJP4J74CioiAPl1VIPUUwNQgaoABTsPEaRZdS3A2fypswY50+z/9GuOESHdkiCaOI5rwg+QdHi2WBeuJe0oexZNVomDNsPNGc6rnAVgGdWRz8o+mcpvQIfHj6a4TrWmnxWA4qQ26r7LXly1l6rkX/7ylwIrGy3DvTpPUBGgxKDOKBxQyjPDxqnEDZuNCo57PCDT4k/XrH6nlVtAsQB8Y3LY58a1JUEYNfVIMhY7yCrQJ6ZayTOD4bV+1iTFi4sBlATp0noScLbjjXhGxDZQhltRe1glzQEbUja5bpI4qmVqMnQWa+Ne4kEqU8cM7c2fVIshfiXCefa23VQ747bPC7sUBhYFEaYT7P7Zz6wr62T8fT5fXG9YQW/eHmIufJbvZeLsnubziCcE/3P2uO9NKkjstP7I8yxDP1NbqO822TMfYI9iGwugF8gU9MqZnG3BxtQGlzIs00w2BPkV8TxrFoHGMd34HjGK9o57SRvO+jwtBvBMjM1jx74qIbz7cHn728+XP/+3v09C+P33zy70KtJDSEKIrkGbcCtN31ET1345xk4EJUwA6iDUBvcMU8niTHWHZLDB+cZUjM+rc0vfQKo69K9RMaxhMAkRWUrVh8rYBFikdiSAjzJaRwNkmOZJncyD2STg/VXFa8lirnnSxCKNLKoVBIO5LxNCPqeU01IMU62LVPZksI+gkaC6qAYHLupOVO9OaFyM2NbFjYYTh9an3LRVPu4V2kEcIMO9lzC3atk+vvRNbENeKyWtChjA8z7OE/LA9bMbHKE4W6Nd1FAly8xBZIQFvXbOOdqhhz7VCuR1NECCU5v+5b2fpP/PQXCrwB96aG8aIEhzzX2dFOS8Dq7L4NE9kATsVNk6D7pN5UCkfAGsQiVHH4KzgNbHYl9HAkmAiJsqw6WPVlrQLJBVwCSnE8BQGCF7caqt/F3Z7iC0qyAnubXxXvqBQiUbNIuhOM+N43lFpGU9KKlwbE/i4DBm/Pw35pupurqqVl47dE81O2nIJpgJYqPgSY9JaXD+zzrgjDrIuSqSqeqeAnPWu4kelLaKnwQsYYQMlYtRXU0OrO5GNCSCDQ8zG5PrCqKMM8rQ8ioWm1Qm4J+ENPuF/ROq9wAoxxAEvFqgKQocEGm9VgLgoSTxPRvXF2Q0D9qIhDAl7Nft+9qnaYJjpbejXE5U6FX1guhOxj7ggPLvUwTNLLSJ11id0akXQGvFzFmd58TeKtyBEmeDFe3nddo37STOis8PSvrgfugxfqZJl9fn91k7K3RWdL+sRvrM7Mdy/fP8Vh26yv+X0lkp9j3jzZp0/qEVMvtHWVsTQiuoVlwIPExofZ4G3keQv4oee4XkQ2qjvkFQivUS4AjAQBVx/dehAA3UIiGMAAVzzZjL++FjXsdeKMWnVF0qgKGm7fxzz5whru8McISRs+SbNSQAK/Bc0bYEmak8tdfVsQwR4VmbQWh3q3q2z7kiTpCBMhs3syVL2+c+CQK5J9UxY7MGLPC8uQ+qLHwuAR3BoQlkZ4ohblBaZpg+JrwbiWDFiOcO0MRr7RnlXrkWqyIJrmbnCOYVZCHIxj6zF/Ul52CsfVKND0wOrfKZ6MXI7LMECM/JrQmFII4gneBCbLdJ5UR1iDX4udfdan1ZNpy9AKyrahh3pFK977WnrEms90WvNr71xYvvklyQmBxzWqM02+eZMx220L9PCPlc1iEJYOhlG0E1ppbJjglh2lme3BwD3gviXRNC15WbYi9qI0j0Mqph+gDptf3maWype4hlN1E5jx4RHAolcvYhPm0zEPn5uRrePdJ4Vf95ZptYMcvnpYLS+OTYXANY3Mf87GB0jNFgoG+iw77m90iq7GWzFz82fH1pV8XZUpTxxyqUc97CrkhRoOJ0sC/YywFiR7dv8sg9TzBuIKk2UlDPfW8PaAWWOg9Rf31oNYzWq7rvdfmq+p7ewrSJXYe5x2YfdO2yQTorlHYkKumlhHvv2AfWm2do4YM9jT35+Zef8/6s2XffvcjP6W+0YubvHwDbWiciwHLa58azxs0HyyutahWVUdCI3yGOpsBFISHU61HU1Zngvc+US88wegns7eprtAe+7JECidg6WXOyf8J6QLzpBFqxB4mTE2N/kRAmjs1Uhwr/8cxDXwYEmiaFcQfXLljE3/m+tOUWb9af+rUJ4e3rl5d//Zd/ulzu3l+ePQPF/Zih9J8/3l3uDvXjNqM3qN/Q4ok+pHF/Ay17+Cq2EAeKUfzwvtnv1KWSwC3wzbDSDwSCnePRGyvVD+QqCEIC3Eo+V0Gts/RMaqLqh8BElEWrxJnqZVStmsRcKXhFzc7omwF40P0lANLkFNUImj/1MakYGqhWA+5i9GKohjLhaNlESV7X9Gw5XtTQoDyGOxKxpZMWzevcF5E3UWbWplzuJSM45tAASq21lyCGeNW8wxCOZqWhzevW0Ow4DMUScl9Zqwb2onsGRGeEWvrWGalu8r/epT1vHdpRwbCsn36W0kcP9aQZQ40zf+rE8t7jXAddXglfFNoAVcNl4G5iK0qVXpJUAy6HMILvUY/Sw2TvRlDKQw2viGL7Q0pR/vi5zd+Vay4y5GyiUgQmz7zv16E+DI1EZC/N/JO5NrnPuo3elDUaghWKzkmRsIaq1An2IoAB+5I1wgkDRLA2Vh6OwGZJyLnvwETBZMa+p/bNlvrTymQpg5zRoFWqT67JXfRdpNbEg7VPn8YqkFYzcJRjIbUHZ/8bmKTatN5Q95HP16QxNOMhkRhJrpXv2ZydIHuiFBFMmdiESKsVL1HB9LauwqvjyXlcNc2gvY3k3SM9LzSLX2ckGTTJBIgdmqqgla6o0g69FgWUVugwZ6mPCZZPFCiDH89JnHDQw1YII3x1mlXnfvaZBcGMaEFRUt6fhCaoI3SgL/qIPJPsqQTi9EAw0H32v+ID7Ws9f8l8SCA92xXbuEHyqRFOtCo2efY+oNaYGp67Sp2XtYIzpnoZtsMqXVb58yzXM5gK3q4rY3MGUroeZTC095J96p6UKpr1ZcRF+qxro03SrMbau8HvarNJmkKNevok92dPVoHQgiXuHQUUAqpuLIl+LDZpSWdVWltRbVWkCZ6ou/Ruq5Y8Y4JN/DbJhsJMed4n8RBZDFyPqHgojLOJBnicYe7p5UsGybdKbELImU4l8X+REEqX5NoMcMKEGYCm3ctzmQ1MBWPjI6Az+/t835ige7gVw5x9+xU3Pkp/7L3Ely1J6IiEgte8lveX8eH+KNhTUI974zlqh2Ux8Rpo6AAqvI4zzyBt7uk8i6yBYVk60lr5Ha4pwNF6ps79hZxD4h6eS2YOZ7C96VDbVwKunPYT58vRS4lnFpNYDdeXsLdMfFVOjF1d32DO45S04+/3GYkNv5jHqJCYwFPFXRro8hmOOBI8r69t3GSA7jlhrXmOvCcbVUDt3FvvbF1+lzWxop17guVwcxNgK2B1mCK/5l5yvk+zZPUjRzUrva7dX36Pa2QtMprm8+eDdcK5kCosAJHnM64m9jdiJE+fpGeSpNT+1Cgdo+D54H6YNYKpPg+B0vqsPm9blayg4U+NaSMYxNiz11VixRbZ49p5iu2v93pZi4KWBYJ4VvRqxr4OYEoBh+LD8gDeI7og2Qs9R2WKtaWC91GMh2vV73PGuKaXv/yS38uz2Yg3fz/nwDFBK9ac4++KaBUDiP+cr5DULCASJtH0QRKTbeYpn2ns5fum0vcMRdNqZEQcc/Y9z5ue28UfgoiNcVqESv8u478mZJS4w/7uVOyvYzqO5DwzKQvStQhD0abgsucqucQqjwJYzRvKHkxlFU0HfOBpRNnxbL8qIfz8/vL+za+XH3/8t8unjwyP5QF8vty/PLhcPiPvTqLTil4Q2s0fLPLQ5KtoOygXRmhDzAmCpgz2gXk29JEtWGKTJbhlsUP7+hBkoFltZ6TwWec/5SxbXZQmwnUxJ42M3IROKivXIgJoIqKz1YljGERTmqm3eiaaI9qgszAIPiOtLet3Lfh5krzNbCyCW6fkIT1X6tzEvEZ6Fd8Lxe0xFKIqWgZhsS9zykFwiW0CbsDUHi+TMl4jeuH3XIc8T/47JWTSikJ9CspcTv67t+WXs+GcIeX1akwMXlhXDERU6VST3KBVDXvK6cPwvC7WxiQuKqCjJ5mEV7kN1apWZPjyMJ6dUDb/OOhSeP19Ez2pfqFG5Z0arxp8GGAcQfVnKkwNtAJSMOrkxI/vgOZL1Hh53pGmVohoRsq9pcCR1UOulwAWxJfnxTpwmDE6GlOTngP1ngG/B00oQ92r8sv7xEmexmmcnX4qDqmI1YkkMHE49hTv6BGQeu35NNmlkZl18Dl5XaJ+BT+qPGjVHufeBusi3PLwVfDUqbMe9i3EbkSU50q14Jo446xRZuyBLk7GnrW1bxbwhSBKQYDzfDwT1wZ47eElMY7BHRp/peYWzDgUUFf5SPB7+y4BOl+8Z+jRq46qUGjPLw5O8MlngW3J8PInDJIv/ddgwf3oxmxlEkr6m1ZET83zClBB27GfSKSwbIkGfT6/VlA7Nqd281ph1YlD4w8SuRmd6WWxf2ZsDfZ+0dUqUUq1qWx9HZq9RvYpmljzOYJuB7hz6s85g3M5l/ZpSZVOUNW+mkNEYbQ4ADDWX/tRyt+1Rxm/ADKfYHbBPn92ZMW9zdrruZDif1Akz2M2JkTBPrAqR1AekO7pk9H0yv7gWpVSx8j89PNPoTbZ58U9Qv/h7CYQG+VR2xlqHc//7ZvYHPZVkj56q9MfzdgM5Omv9NcOF3+avcv1u6fP6sxHvxY09/RpQ49vm0dEyCYmwf4xSOFapVkH0BwTxzMclH1USYEwBUny3MfESTvJqdoVz7W+Q/aydP/O0myVSyAlVSaqDJydzTFMVTXCMvWzhz9YD02CzTFB2kdXilsUPEcrZJ/yWlVBz3GBdNYIM81flLHSfdTEewnhro3Pw84gdEb12IQQu26iYnLPNUU06Ntvj3YWkX5tK/tL+xFgcVVO/ShrSLUBSXxmt+IXWLsAdlSnoXvfv1dlySWnJlb49FIUW/GIXU8gzjp3QDdf7HeuoWB744OKFHXOJfebHvXRTbkO1hnqqIwp9qpz5wTCMoMRUHZV0LDN5je5duIG1jAtGRuVFLs70RcqTA7gRqgEKiRlZB56AAAgAElEQVTPkjODL/b6uU5sww9/8zeXN6//mnPD2efe0/cnxXagraBExEOmIG5ftAAQz0dqKdco8N6EtqBSWFqhnDdhSS/bmBw5LxvLcVTdxkYJ4MI8xCetQOYzJw6oDTUu9fw3Tr/OC9YH8NyTEF0uF4TUiC0BcP4/yt5ES47zSNJNrIWFpEiqu/X+b3XPnZlutZaWRhIXkMRaAOqez8y+yABa9wyndCAQlZmREf/iv7u5ubl+TOqTaaeAMqhlSstsR/wxzdFf7xyiJVHPdcaTTRFAZMw01pHPm2ca1d/MsT6foKb7W9qm4IzjYTAcm32ufR/TKOfIavFaVlUAJ1nB2a/sl5V75IwEtFyf3LMtLNAzQOTU+8/x5t6x8Qp/xc6NdcB9xCehDzWZdEs0bH0T37xU5WRPP95F1LD7FEAdu1tANSyDqZDyHC1fWhnexKYq9lM2oK1+vqOtEXTY0b557vg7vPfXB4Q/X/7+9z9fbt8h3c2Bc3d5cO9RgsK7D/TfIKvRiW1EO9RqaK4Nbu1lkigZJcDIPJeLX6U20PDywO+iprfNsj4vGDQRetHH1OBRr7LaQ5GLUnW6eO0xYgaTRZ/sWlDGWnAmTgfXwOAcHJ0dD4yrSDuLPM3CV4BtlsyNCL3Gw0N5X7nFMUQpRyhqeqiTrc7SDZJD7+7jQZFh4dd4NFvKM0RVcQItOD44RDgSGOag+xNXMBhloeQAGV9cyltHow3uDxrcmf62msNk/O4hDkBDz6r7sbAstNaxjyESLfXAX9GzRj33N6Pg5t+5WsdAZas5hiIqZmkN4hOsTxzjKiYxis8QXefNA5PPfhIEz1jqVKnMqJx3DPDqOANWLCtch70KUHEcThL4dbovqZOCQu3Y2LfG9ZdWCqNBB9kZGOH1kkmwh9XUFc8O9OEYHS1I2j/KwEwDeozR6tha03vNqDfLcu0hxN5UetlajIzvyWmLY7sMBvvNDL+UHxy0qNtFhbNrDHAi2Rvql5btiSjSDpBzoMv9eJAnECOwDMWoVE8UU0E5rUdshulDDCG2wD6WotxhEsAWoN7ukz1aZzoKm0MoBX2y50ZbT0uW3UOQ6jRUv4njhrPWmmjazTwo/XsHtgfHJ9ecaEICw9HE7RWX/Zqi+96Ptb+fZO4PSnprm1W0I3hjvpS8NttkoBZBh5MyZ4I++vQh6mRASN+1OHkFoRTAUjDlnC0Q0cUeNtt6bf7MfDd71D0SgGU1N7WDa4a8mlyDQdalQlhm6dwvAmytl70GBZ8g2tjnBVKpKVtG57B/KsyeWr3EYd29ClIJ9PF3Ap/VKJ4D2VKhS/M76nEWAGFPkuWJgFgV56zdsvchz4q6HWu0Ijz3mrGR7hx6+1VpljXOutfhEM032AYwFbQ4HMHRRTk7rkIvDXas177SmlsupxOb4H9KvEHmJ2kv8Oa8yE4xc2+AxbOEBrm68oMutfrVZJDTl7MiIjkXpCwvw4sDLyigvYkdGGBzDjg9Q3g/96LSJ8GYTqEBsWrk3nP2wjJo7DvrpRSS4fmz/2H8LJj0/bxmQJkg5p/86PyfQTxBx8+BTBB+7GcFv1rzxxnPkSN9ONm9ZaQY46Mebb3T2Nc49MkyvnxVCtzAA9alwQ0ZhPyeevOwVNpWAxvdcgHEOdY2YK2RzG7UzhCUNKOUMZ3CsYF4zoHRkgNiD/wyG39ta9GKHa5V8Luy+9jH2LEAiZTeNHN8buyunQ5VM+qyVbTlHpL9WhDJ9/Mn/14vVALPr7/5ZlndtwGutcGyq2S7pRZ2a5XvYm9aZ9cgpUw31ZixKannHoU6AJVU1znvMjBs6H4tk+pzWo4jiIf/l/o/AEfprauzNHmhj5aSB2uqT2wQ5igtDKZcyjnLs8r00cZHLHBMEvcUY5M9rf0YJKKvkYBkPmP6MN8vYByfHOGclVhEVG1BJGsImqY+vntTJo9nUQJDQJeBH9oF7yeA9tZfEh9poVJKMz+JS+a7Vw26TBledw8abPI9V30HY5OeOdxH2FFcdBoTfC4tlyK8WJqofQf5nrSyGfAV2qnU0qkrUxPJ9Sjd6d5pC7kAO1MEPtNbtZNNhy4pcvLPsodCtb1mCCPSNbGj+DC/KiC8e3959/LF5S9/+cPaTuCU3rs8enBzeXj/UbOE9BhcDaFKcxnAZGOakeDnOORQZtyCoCbh7QpvpYxG9dKDdFQ1BlXaqJkGES6kvPlpSrUp7qIsRa8beKyoO8qWPWQTMIqWjFaBgbg66KXrsQAbbF2pHxhnkUcpeLwvaOoUAbMo0ueQ+sG34U+DHpClKGWQe6vCkYqHOgGgsGd1TQ2F/a1y4LD4RrnKIgaNS1B9VZEUMeOZwtfeuCaAOf0c6NOpXrIBdDOFfp6xdSEWdTJnYY9JlDmRn6bJ58N8Z5yfiYuI4FRspwhqnJUJMjBvzEsOylEvTaEnoM41pUIUhMDxUW5eA+OBG8NlFsDgr0zPg0qBwfKw8dlw3KDvdP5KaXJd5AANtYjfN8sg2i69xvS+IAOOFCjjzdM2rg/liOzbaBpcm8+W3lonNiIAa4PA66x3nHyeWbUof8c+E43G4AYJY22cgvlrEFVaYJDy0SkyP1MuzSEHhWE0LPdi1sApW3Wlun5qIKMqGgPPGEGNaF8d17YUJ8amCsMYy1JlrUVKM2das4xqwmfIeFs31TVWx4Ax46Ane8BB0noA9kLpL/ZAtN7QrAa0NdYh3xFRg9XaWoDNurLO0cOpPYGa/cj7V7/B+sOJAhDhvlKjNwoKe9CDie/TkeV++G6KwKVwcN+sHSlUPAvjHJR5bIIrCtzagtzDGgCHRTBlzDQxXiY99/T2be7de4hdGwsDR09hlNKjSsVvhpm+UqCmrM8nsfcENaDIaVq9VhixDdvPaVOzFkIG9qwrzgAcDp1mmQYE58mU0erll1/KhkgT+5vMe+i70Gz2HWYo6ozWcXReud82cO76l4ptZt/gMXS3mUGV5CJ4s0y2pk1xI21m8YxSAg0s+e6M6+iw2fejEmk7DKidC4G9gizrxTehlFCasQFv39TJXCZFCqpiMzat9yzint1PAkrajqtEe6mu0rpEtLVZ3Feo8iDH9NNbKYgZLxvWs08SeGwNMRZK5Dc72fWN6BCAJecJ2QTm5rvvv884R2RmNYE4K9xzwZr+6VBfW7BEhfNEOc9cvn8f8DOO49o4pNXCbBxzAW0WOi5rAacPcQvnmu9hzSdA2P5Jhik9lLsfz+elAXKpZK+y96K6Sj/CBWYJrKboqXAHz+K9cF3uHRuULMrUiKGQui5s1cK1GAOppuxbwKYCtz1DDaQDjn3xxYCAZSZ55jmmWVerOVUt3PpMrsMzsdZ0uslkQKFk7kNfpM0Kmaj0YCzYZcCATU6rEUp8Hj+KaIdMKYFha/0/cT5g89C3kxKQE/hhsKUPln0z9dT0ZmW/qSI5v816ttzfWB7xvRZUeq8HKPuBcokG2v/47ruMJxRIe9URjKPPQAZNBglnArYecRgVaRsQvT/aVyUYTYsQfEZ8h9Y608KDdUWbE9cV93Zm3bC/2gcUpdSnGf/WFH+4IIiI7WU8q6UBUABrg72GgEv9lCZPGvgwJ+nfOKG2M8jDuqhaen3RiEBOKEtxNMaf9goJnh9BPeRPe1NyTYMKfGzOMvZSy1EqMhgg7x6tz9hz7NGqBef5R2MmQGL/IorGHvjLX/9yUFXZI7yPeWCvZd3NZuQcsZRo5512ThDA8gOz1AFek4SqKA8/Zskpm+F39iaOjz0QHjvJ98sca5LmXeIL7sdzhfFUqZ39w3knHTdnFf87MVtkMjDf8S+e3KzN1P1QlvU7BSYAVJOlvW1m8ExP1Y/kngWsLE0KS2J7jDOV9RnxKewYZTP/54CQifxwef/qp8sf//N/XV6/hk99e3n+jKj3GTIlqSXEISi9cCIjS10a6EQSeE5KetaNkhPkNvzllykcvawJbdQ7Jz9coZQqnlUAYBLxqUOsN8vkctgwCGyCs4IfGzLy/9AJ59AyiRi4FoOv9gelHiR/X76MHyBC6d98NggNRfQqO+5gsnZBpzEHWYXIggqUhrdiWWo30vemzZalvrZx/ZWbL1KZjMqclrx/dNlDvXF9rvw895ksCAqm9gH6UMRe5ITXpN0dCN5qEw0gzbDU6W5PoTpG9ktsr8MIh6xuM0HVsjdcH0PLm+TABz1Zg92qkX1oXeWECULLevokgZPy580+9vBUadPxC+1gIhtBoobsG7Q0W917Zw6KyJWe4aEeNHVF3RnzoE3Uea5J8Kk+zaxOglALuUdRba8pJIhdn1dFsjho1DMOJCHYVGWMjZj1u8bEQbBGjYlRffPm6F3Ds4BKch98TkPRuoI2eVXxrBm9Chic0fM41NafJKNXUagEbss8m5GtN9bA2cyYvcXMCHJQEfwkiDmM3SVzxeEQGtEa1Vvvl4bwN48T8Als6DB89RU1LyiEck3+VH3YzE4ybAgVEYhPNp0Dle+LWl0Ebdo+gH1u0CpamqDqXZUGowiXet5SJkLTVVDiJKiT7CmKvVNngwKKvePezTTwnK4rwZ20m1nQ68FnDUTqCOhH9+b10aIjazGtBlrTyP90Gip4U1l2s4RmaT34BMiYhzMI4rwadLCOEjB/LHVd+xVbdxZGOGXdrgg/DmWpi1JNdDCjVjunIoh+KLftlccecJ6u6nwV/GE9G6zxt/3gIoYUFWHofz3EPXSzZ6bMquPo/i89yUBCEZ6eO0eWdY6Iz2x2jGsJ4vQ8oeaj/SXT8H21zmV0NJMlWBiHPfREWw2xB0vfI6hLjVLq2BvsxLEHMEtmbDU/ZH2m0urraSkypxb7kKzv6yoXBoh4iHNK5qP9t0KDDgj55mhUTgCUIG1nj2CiQUacm81T1s5sAQ6/gWFZFxX34JlkaFjvloDf3pWjLTo2sa23t3GIuX+DT89V55X7L7Ol/YGlt+e8XoB3tvUBG6A9jbXhGcR32cqF8THYid7A6vgNNOKnTA09Aen+zbMw7mT7Q2cdxSug783NAZiYJeG+mxH5eCigpracYGSBC2OlrWUOZJtkz9ovbdQ39gnXQ4I/Th1BYVpHFaQWdIjtnIp7zrs0665NTiAboK9Nt60xbv1n9x/zXdpy6+oMPjO267vH76RBcq/WDrpHtLnW1UrbVqn2bLMODPkUFapCmnX3AGXY1j5WqK6Aj2dFQKQpovoanwsImRKaq0CIe1fg4fArZiMUCOH+05dufWQVLQxoS3/lX345qNisRcsOEgiOgZAgU0rgzeNPesbqO8gQkXWjHUm2az5mAObbAXjL7KQZ+Ydmuc2E8beZ2Kz72VLuh2sIYtROUe/dtXcuPcJuJMA4Af8EXoyDzAXGm0A0TddV+CeTNv9XoJn7v+5RfNkGTIpimUmvD7Zcwme+LfPBOmvw2e9Ipm9B3Hm/CKrHRxmDRVEdAh/G0GdgfEzo6B9yXRMHBcEbO1j722Rb93P8pqNXaNlQ3ivXkYKp1oDJoIBZXHeMqoCTJ/vJ+SBDpj5QmXdV3MYvwx6V2p26SfYnfh000rXNYb+n7Vn6J79JQI6PaZuNQ8l24oR8Nkqwqd18ld63fO5XBoR3l4+vf7r8x3/8v5dXL3+83Lv3/vLVl08uz558cbl3B9ULFH0S4EF3SoPkwT8NCFsoHFpkehHeC/2EzQv68L//9vfWpdH/hsbxOK0L8pJetZ5tDVtVBOS9LHCcAyLxBI+pjalRKNpVhZ9suCyMqQ6SNdxBwwSz6JIhHE2FgQx/+ySOIQqtE6ajxN/njXG1dUwegTKF8O17lgNhcsFmGKQ4uvA8IM18pSh24g/JOByOK/TRLhA2NmMYJH21giAAOPGkoI/GxofK6LKeU98U/bFoOwjPK5pf9gA0ExEjPYpfngmECzVNahlx8tevyyzgtfF90+7S4aLst8yFBwyfoQhbByIGfBkkHHEc/6AtM34aoDj0a+ptAGkQg1PT1yoOwf2rLih9JAZnjp8IaTJo+xHRkUKQmraTU4gTCxLO2klROHU6qdkonSPCRrdFgKAV5gBYe4Ag+ZEyrmNycL+nABfkaGCLCC/zYkCoU5fDKQIkzVoCquQ9Mx4FUIpSn9et2ZrsuVP/y8+DQZwGHXyfn+c0k3dWJQPVtIWFlDH2OvNtQIiTLOVCh4ExY94OBVJrVkY9NsDVKRSEYQwS5Mw5DBAx5bLUlkzxlGszPhjPOOJ3d7kfg+oih1Xr4ie1Ics0Mb/Mlf3B2KPW4tkGht9FBnu1XRzitJyJhPQyfUH0knmu1HqoWcs8pkZr9T2h1r2u0+/he/Kh6pyPuZD5fAQq37YTZ5oo64xgoLVArGl6g1JzVgVa6xCxTdb7mZU57EwCBK6zDMP7BYSg8CdgR7qWggHWaGYNW2f5vL0uRenPtRvYErI5vKazKeKqU8UYHzZl1D5Vf8/gTmz0KKdSzsxWsrYFbxL0nWj/AbVwJmACPHx0ZLFTTzN2gSCCe0rnQvDAedJRAPXmugF1jqzYZNLXwD12ZyJE7HOdxWRlmKuBmDwLY6TACPdgc3FstTbgyAp87BrnmgE1wixpUBGgRDGGgWHcB+uD8QNJThZywloBc5cZMMulIyjoYhB4dkizr96+PUA97VBs46k/mBmuw5apNr1m6ewrbbDnrWMvkGYNXRxn5POts1ydLXvfYD7B0okVcwaAuUcZIs6H4AX2QtBWWm8A11PbE8YvAcB503qe7G8D2rieA+90WDkLuR/mLADfAhFZWIwdgJmZwnPdopm8qBfib7F/T7VjBlWMBeqX7FfWVZzbqJxP3XlABPeX8ytnyaMDGD9rDBTgvpYeRHAvYHGVWxXR+CfDcbSl8Oz9+puv8z3adO0Q980ZkfUTX66+lAFBGFirjT2DFuwP1havMW6egTyPbYTqV/Q1bQ9rybpdbYxnZ4PPKmj6XV1PVWw9i9s0cCyopX/LPR8g/WeDYlAok0kBQhWJ9Ve5BnPHGafwDH+T9UlwyxmG7/ekGSzWC4JRCu4ReBP8unfjJ9Hq5QPsjLbG4QdwFn/aeucIVHFeDGyRJSJLLa/Fv74yseLbfigbqwJArVvVFmg3LCPxDMG3cr4SwD65CairL372AaWQerbIdGD8E9gv4aNQon4g92DQyDMpkhW/fkwP2YOx4QPhoxC8FmeChZbHJBEyxqLgaQL3lYakzGyJMvuXZo2sRlcwJ2Bpeg03k4dfx1nNnN7gm6xXaUCgaSiwf0PNHYgauzZQh2eK0NHmmhghQNCvyxD+84CQPoT3Lw9DGWWSG0R18QTJtq/a6FJmCB88qKz0PwsIS99svVwW3ERH0ux+NVo8mIpgUoVEjjSMNUqjFR4Irr0SuwljVB9eo27lac+1bOe0PgdRCr4NGtaAmsVo2haDkvqh9dbiXpvaLgWy2UCK1qEqlWcvYiTVEzqr6nhSdTQsnweEvBfDEaffDGkOgNI8gy5Cv3r9ajSxqhlZV0hgTNZMWl5Eam5KNWThGhAW5ay8bZyz0Dk7x83eVBmKTRtjslq/OLpQwRRcoOnn6uJAPcw0KAfPxgrKtyJyMxmMJ+hdqDdPnx71bGYz4nSx5qLk2vYOSj4HtaZv0TI6oZsOGfIw+yTYm7NjVvacCfA7MpcTDMmB9/hRjOwPP/5wSN9LM2AjS/1knabmLYJLzXCLWh0iAVOmyzyttlKVNjOMjBOGoXPZQDhOmTU3k3Xm9wQ2AWfmjKcWzZ5GpxrF7IkFuGZ8dMANjHXEDhR+RdJpjTI5+FAIV0/qmtDJCKI9WX9VWwVbpNEZlEZaPtnAOjMa0sPoTpkrtTArBjfwZc9xXRE1lYAPyk+EHt5lb4RGeQredVw5OPiu1CL/XwaEUsQMbEPHWKPf8P+RkCYgM3McJd8yCHgf42eWUeeG93Y/VSzE7EadwrYBYB+C/PEDyksgytpjsXL4Kg7B2s6zD2hwHwjUWPvHXJSmVQBGh9T1YXaU8ccBYnwZT163LumgKQ5sY29GoGMHlAET93uuUTnaQZxoWAkoVzzP8yYj/Bp7U4EL1kxKC3DUpk4d1HWMj7PDasDr7w6ho9V/nQPCOP4Kni1DWNCm2XXXj8BKApVlbZK5v1xKQQKsWL2N3x9nZkwOAyOuc8jSp/h/Ta+XfRK0SBZsoiqMhcp4pbSPETPVOoA77AhrkXugnjlIfGhba3mw+hmsyQ/ff1+VyoEbOJVmk7MebG+zICa9FwfC6MQbwApgWgOUoGLof53NgjNmeLj/BOVpAF2fAmc0YgyT8D8C+82H2cqM667PdbEB7AmuTVDuPpKJAU2VNcK/Aww9e3b0jYMiKd2K85975r44D1lr/iSTK834aLR93aP6BLyf+7APLddmXdgyh+dmXly7ZydSW18Hqyqkn2SmI9ZW5dQCJg1ssIUBL9aKJgyKqXHyvKwBhG3cN1l7CJk9efJJGwIzyAmyl83qrdTB94+2hr+rNlmAXhVNAYjP4p9DEM8MCONQYL9qlnxPwL9PAkLOk9aSHwHhHGHBlwRKUwjOvZ/UoAUjHNvz3+39WADZANBsp2ufeUim/qX+1er8FqhzX9gxRFqi+DublGBsyJIicp+PR7zoO1o4tafouXZPtfzU6o+KalmNwTJJFssw8FsjIrU6Nvwtx7SgSf0Iz4EKQpZpkODZXrkwNh5VxZV9pZCedXlcNxTEly9b4zlV0Oz1B/fjIwGchlkWSnZFoRp0ta6aoEZwFB+RwFTRJcYfe8R1w4Ta83DOJlsH+2Hrxcyftj8lNaO2x+9ey7dELYsRuIeARfcftC/uEgL6aAFmNt4ADNhU1b0NKPlbNg/vT2zy8S52ReXc9Fs/tZITEI59GaOoMQ2ZzwK99l3FTkZUa8zGuwWPnmP4pfXLawviF05kjOehzynjJKDA/Xt+/sqA8DPK6L3by/Onjy9Pnzy/PHrwOEFhi2e7xq3h47+lZAX9n6pmKQ2o/nVQeO2XV69qrBdNV3232SQcmRZsXmWzD6GUBH6KW7T9QTeSdKEarwQ+t1eVr2yoSFc/znczKGeH2EXKQpQmUa52a19EEnQ2dKR7cE3taUEH954C/lPJXihNqxkzKOR3Qa9O/WMaFLQpKT/HpEfNtQX32dirgcsY0XtlC56FFtWricyItCdIY2OvkTsHUnu2VM67fU1qgNPqwj4lq9dLwB3aaWskmf+ohJ2KfGugrv3dNDhRwjuh8dawmRE90NHnz4p8LbOHMdGRiDO8zIbz4T2aSUn2ZNzyBDZsrKHiIqZ5vqFoRy+W0QP5/bEutiGt4zxTeDVeRZ+qWCZK6uEZ5BHUcQXZUo88UDMPU5pK0LiMnhQ0viNy/qMz8blkwia/Hid8VJdk5Ve/F2cr7VxqlESgU8834RaDvnN9ynHIL3iOsZuy55UCVDljHUrGt45OD5KInoxWy/rH4ShCWTGDZG9OlBfBlNSRoKT6tIh1BEW2TslEGjAifMLrBDbNiF9beCQznYa21xqBMAFOiCzX4XBqgNqDzjoABWjMJHM/7IcU3i9IdK/r2GonDiGVc4uXEwVdRJVDM0jpWVExDladKw721CouG8azO15Vs61Sp46SgTGZWdZ+qLYR6GpLi8jMr2lyM5QVuzrTx0WszYBGwGGIOt8jwKOsukAPjqiAg2qXx3oaDSfj/fJl5rKCFaVbKgoB4MN7+JzrmjHGbuNwufe1zQZf7BdrXwWfWuN5EppZjZUB7+eOrMGb+9X9qG2WWntQf6TuTpkubRtumqFWfMpWPCLs7JWAh1H3bF2yAb5tMLgvbEj6vU38JQc/rJfIlV/7qx6OxmpXFM7gmjIpzOamL+iyNzwb44OTaKCCXeH11C/H2b+7/Pjji9wnjk+y/dAXBwZyPa6TcZwnWyEdsuFtK3M+TzOPUC/T7Llr130jKIYjdwY8DHqFdgN6TZbfbJmoOvs6DAycpVHHwsyYfWJ82f82kfbeuKa1QtwT6z7U82VfUXb2eqpI8toVvLkqg3NvaiUconOjFHNfUuoFkK1tLYOnugWKUpnh1Jl17ZvlZt/KfmD8GvRBs69IBp/3PMFvuRkl3kyXgWnA1dEIs9YRpwplFIe9QCb/puYtQDY+1AIZmVMGhwGPlq07A92WH+jz8Axmhc5B0FHHP22EKE8PxD2CSnyjqXGa4TQjxR61t11KjlJ//Djvd+wNEuKD4nyrCTG2gDaLYIEMOfPCGcAZxHmUcqeJhUTNfv/NXo4+wBNqu1qzdxa5SV+6iIJgh7tmbM1lraMBSmrPcl63VZX1gudey+dNF8DbnqaU96wdC+eFe5Q97Hs877N3YWnM3zyA5btL/NyoypIVHH3cz3l9a+fCwpoWB2svIMybKXObSZvORQGvClA6V3wv8xJWw8pzzLCW3t5x1vdtvXUZgzkDwnaqIZIOb7nUkcmeuFtoxgOw8OWsSddPOQza0Su0103i6cSKS7lMKNZl48UnmQaJ9Gt+x/N6pgiAJuG0Nm5FFFvmww9jazCHtgqvleVSFo8qo9EbWA0h4yaIEz/lJCRzjk9c27TwCCg4kSb7xuZc/VUZwrvby7uXP13++pc/XN68gb9M2vje5eYRtNHnl4f3K48KiMnBeqDVOxSCjCSLVaW8GotKJBMAklRMo8ZXrw8ebCPjBjYEBSnmXAakkS1c6Momt6dhkarSEq49DK3PC699B5h1J+H1h0JzRScNJipec6Ur1AZeRQQO5HwHu+lsUUQDgjoe9j8hKOwEkyFkvqX54BSlIDv9FNvmoi085Mr3GROIkip/fxt1ucNofoCKd80U5IBYFuG88XswvY0Txnfr1IZyu6L1pJY/+2NfxmRuyUROjIR5p76F+Qvi84zG5l806/WWXnYtuL86hzWo3EfknpO9KzWq9SKtq+JzOCHJpIm+rnaTez4XFHMw8v7PESmuLUJMtoexpGA5SoBrjYDh4kCW/pA+lwv+uC7OQjKA+3ME4LDu8l8AACAASURBVAMdkma/TxuI0jFar1qVTDMlOq4Yj2+//W0NbQ5uNnLrHlSbkjuPo8P69KDnnhBEOMtWR0zl2dPMJc/H4Y1xPPpprRdn1DCpR2Bc1+T5N19DxymNR0OveMTZCUmQ/rGggO9VxIJ75nnTXmEy/zhUrB3piqnTW10HnzOzqfw/r3H4UFcUtHY1gHyX9T+gahw+yC+jwGgd1jfffhta048vfoxzZJaS+49IwoP7B0KdPlwnUaMEzKOIG5zq+Gm4bT1idswsmAAAn9PgZx+tDucQlVnrlLMYzrEX15iW77RQnc+HxpkgrZnJUMaGrutgeIAapDq+v/zyMkFgDnacivfvS00cYi71LaIuz6jtnT0Z8FFgp2IJv/u33+XQNRjk9wZpQftHUzWDIUKfQHPZHh1Fg17uN0HzhaAPpbdShXIIrkeX//5cFpwx8fulCSY4Tm+lZv9Zxxk7qaBr5ms2mzXMfkrbh9Xb2Ig5AdF6HEZoJDaqrW/8CWBAs+yp5rHGdbo9hP1+bFfOwlGWuUbEOWCZfPlV7Ap/DIwYa+z5k2fPLj/+8H3bRKxmrEFkhQM4q6LMOsnwCjV8Ga8F0QuyrIw/YALflX317l3YFUedDcHrelKZXZbRIkUxwfurrkWzRedgERQ/Z95aORDshQI9ESwo8RGHIuONWu2bN6E70W8PG2Epgeek52Icq/Q9LBBSVb7aKGwi684MAs+gOJLoebIWU3Ple7TX1g2eM5at7a0ICGMUUGOBKvPFswNg5HpPn1bM6969ZitG/9ZJFeFPneBntey+59PgZz0T57wdaPGChQLM9M0kAGudIZlxqH34MswxADrjwno992azj20zXKiNT7Ru2Q7rmpk/nplrM1/cJ7/LeKyOUIYFrRpYU4dWwsdm5njWCLAs20sQcuzxR52f+BwR7GpmI1T6iZ2cx6T+VTOtubeBLfyb/ZRSkZWXYOcAO1xHrJGKAVW4JQDRWBGsGeYsczt10XzvnHHBdgVHBH1ix2YXsDEB2uZjss9sY1Afr/aaNWkZCHWfZz9KZ53nZ87Yk2VTAaZ/JioDZf59qYi2IMjeRNUdgCxthN52XQLYPH/evTGqZ7JD51Y9Ex7L/lpD+NY5F+Rk/GzTxNyrdo/v0OAFX6o0/oMqP6on50jYFQPgVCgu6N/sqkGYAG97kDepkDFSVXgtKFjD2OYfvidJdHv59ptvM3/xQVZzF+bO7KCsPYFB9yNnuH1xGQ/WjJRznoU5cK1jY7kmdpjxszwk59UAP7OvsfPqkaxunrMWex/w7aQBkUTS06cFrm8rgtfYowyC83e15KbjwVgJQku1tob46998Hd+Lti0CM9gH/pvv11/VZzsAugcPwgYo0Pcsz3CNN+79+oDw7S8/Xf7rz7+/vHnzc0Rlntw8uDx+iLEnqqw8/f01NFbZM1+UF7qglHwFeYJCmaBhVBxURkP/QUQCCkAQbQp328C4UTao4+MLvc54wGbpoKopOV3BmWxaD5M5gemNGGGRfiZp4Rn6BI0TJjFACoLkoRvjMaRgB0EdQGq1mu3S+Vf0BCPLDxPSDAo0jApXcO9BOyfxXp2DT2kXnwtHFJ1qHyWjfoOs0nhQWqtiYwKN1be1v1sRKQ0+Y3xkSrapRZtF89x0ImmMsY7zkflZsJt7yoFdJNuMTmlWRW9spB3KaQpbb+P0nIMPx8ai5yCbNuxULGZGTgoC9yIiZQo9DvIop8m6rjVE6Ggnim6ydhMl8WBSve7Avc1ybS51Nh37UC/WDy/0BZzwoOz3U1dnFoz5ZY0RLLPedL5bMF/0K4p9o94k730SaGIvHAfUDKzCE4x3DRuUK5zr9jaKEtjj0uciEHTbg5HxSI/OqSF6yHHv0n0ERgwIDbbimJ3qJqXQxkmfoievH45m6CFVL2NcWAwKwYigGRTFOVyQ4jiwJnIQrEZNyhm/k9ZikBsAYJLoARgmbBXH+Isvjnorrq26YoPxts0pmNRDQwEm7AgHSmgzR5BamW9BIbM2CabmjMa2LbDjuQISxFFsYbuiNswNVDz3u8ALc8H8YP+4Lvu5TW2LFCZIndgUa7oUmrbtsRCewQRVJqBWuCmHX9YVQiut7zgH++n/eXcXuoyBmtn81G6u2bD7xcD7yPrPeed15oMxE50/nOfVyB306yHhFspn/VD7nRrw0eGXLePZM8ehBrWZu/Rg56PA1LPDqez4XdklWRv02/xQSrw2UyTWbJ1UMx1TKfnnvaEdN9jOXNB76/kXWR9SMm1ez72qapv+ZqPeYT/tE0WgGOd2e+3co1NHOWfAanMEBRPcAhauFQrjHQrynBNtluOhwI77P+t0tenSrmK3lnE7U4AjrDYqLufbUau7rD97jp55ZlqP4HlKrKHRb62FAj2hFNZf9uept2D26NpGaBfOjnbAM+97oK8OoWsuPbt2Zuf5R6kMG2MOWNbrmCvpebeeg6xf7lWHnzExSBb8UPGZ3x81hCtdyLiuxZWvJ6BeJq9snoLFgmKcXwQJsYmnIDEO5AJZqV462zlXF8hlPCaCZIDIOXEI7i0bw/sTEH75RYOxCQvxvEevyfv3k/3KOSKFfDWf/FtQKHZ09XFS0HpOVxxIsD57ZuU/gP28R+fa99gyQwdf5lLXf6lwfM5sI3sZcNeWUFKv9bW067xfWiF227WTeTlpQNQWNECdQW2Wav5SzqFLFXVd4zKWCrxUyCp+3VTtLVNptu4mQkHZA8s2eU7jv8ne+EDNXhQ9qyZqwJ6yop1Vvn4Fk8vuOmekLfUxQPg8EG9QC4hdH1wdjgo1lk2WfYAqZ1qKPA6IkMAeH+ytwniIHlWBNPXxAYnKwPFc5dlL36z9tTwsweIEa9gfqZcbRRO12szPbRkAPI+U74BXU7fVPwsDYDWMsICk1utPtN3cxwScqYu937YR/uGe8E/TimGlHoonRl18QaABlS2xYHfg97VNS4Poo+3EGGBcUHvgnBOkNRAvu4zxKjhXgR17eQYgutwdqri8JtU7vtWYZgE+nzxZOVIFxvQTpKdzxmMbYEEkiferawg/vr+8+eXF5U9//PdDZfTZ00cJCG/ffYjKaGiKcT5BslrvF+7zlI5C1XncTAviKkbGbMrIz1LHFmS5jlQcmxVbximNklrrR5LlmcIRi5eB7KEF7/1pqY6RO3/VTAz1LJPz57os1BcvQExXc/JZ4CHtxMn5HMX0gOIZExROCTJO3JAeJsOAENSfe+izl45ZNaMq0RHpM7Gms+M4rt/OmX9cZL70zTS5P6IY09qVsmW8Sjl6EPRIB8YAN1mN8aZFypKFW+1cnOP1JjzUWVUlPastJaitEmIPpQqwiPA1CFq2cbWTGs0orZ369BkY4iiw+DEiZgSsQfKw85A3eI2DPWl+DDaGhrG26F+UKr1wpqqosxaa4yh2HtBxOkbvhOMexa4pp4YGjeRx2gSUlqYcvg2LQ69ZdpI5cr2I0pQGAsLUGVTuvzWtrRs8sYs/oQCcpzz1XMkC3o+0M9la5hsjiiJY1vyzp3FOpYOISmL4DDh0CKNaCuIcetA1OPP5DyGh3bn1m0HhEL0gM7FCaw9XHWVRUIO0BBKour14kbkToKghv6prZV0oVCAok0Fo3apOFOONQ526uZcVmLKHJocJlB0yKDquHhw5nB+V6uefjg3Nlgs6CfboqAZwCBKMgmjnX6U+nWfpT1UT6/o5FBmHzCfTs1qdSMgvkx7VSaSsT3QzrmszdcbW2seASrufcybiGnwNgDpaNVzFoEpRam9Ag1YzAgFi1m5Apybo8ppLc2/8wR6nLi2iJwQkPVyluIVC+PLlAXocNYonh999LeKb9Uw/sym6Zt/gHK823WBaUC/3uj3DOOeM+OrLgyqv8quHL+N8pT3VIZFu5DoV9DATanbZdZO1H1ve8eX5yawk+/UcifixL27fHw3j4+xEYbly9KV4t6cgttCzg+swlq2npDSj4gACNlLKrBHXvjM/BtlcI/V3Y30EpX7+PGdkSwjeJXC0dOBMhbV0IfO/huM4haqjstd03Ll/HIyILRyU4gbk2AJ+HwbHqaZeR876vIAiz54dgjeh1W3vsedCj5pIEuu97JSekS0DuQJ958/FqZ+gVhglqYmqcqPqe4xZbXnp6Xnt3bujyThjToBOtsC6YP42sOc19qIZA30Gbapgn85Y7MaF7OuVzmegHVsz0QvGSJbPOdDz+byu533mY3aF9ySYHPAcYH6Ubn0Mz2iejz1p9jM+y2ohcWYbWONX3RxiUwU5rowMM0jWr2sXBUsct9hqROfY11OQJxAt/a3BrICUz8X9nAHtaEycANFr2Qz9+coYY+zCUEmT9oILjHsC14cP2hYjffBob9LAQlEWylJ4jfGRmhgg4bagv3Yvn6We7asvcx3pmQEbWFNPnyYo4N8K55nxlxEF6MP4m4zgHI3q+vvW2adZfcTQBrRPBZ+zPckRAvwDnC37gmcr8HpJvZ4lD/jk3G+eOz52aY7RfojGRfUcuCfOUH2vnC3Ljhnc8TdjQ69GPsePWWXWCywxAKHYhVdVQmbcTZbQei103dHLFdg5B2TYdq4ZFsIo0Z7FOZ/RpABMW8b2GhC2RMySKda76yA++erzA5Tdu5csuwHhtX6+gbylUtnTq3cXWGccZZpxxrEm2eOMHcHXv/z2t/l3+p6OPaU2yTlrSrDI6wD1ASiWMWRMpe1GVHJxRrKMq7XWF2SdpeZ6NZXcD+Of7PxqxAmuZZxJ6aeulevy3dRRM06/jjL68f3l9c8/Xv7wn//z8urVi2QIv/jiyeXJIzj6H9KcngcL3Y6mvOn7VGMd9csJfqwKbhu8TY6Z1Hfv2+qBIK2FlqWQYiRi2NZQ3YnWePe7CECKxPJdBIQVzGhmzrS+KdRs0GX0gj4tkHGjG/ydnauzcdIByzPOcGLgdN5EwwxwvE7ETk6FzcmYLlgym2LmLUHBSc4cYyTnWEcrm/tUbxhUYc/C4kwfuDSmv9Y8GqyRIS1C8TAHE0FmxiftIyZHf6ISxskNlZJGxqsrJBOZOjAyRn62qAvPaQF5smXyw+cEMW5x4J9WOAAHRRoYv1dFUqeMeeJ9ULhinEb16wHyplz0oDtFVD1wzMiUDtqC4iz67SSDdDaUwfu5KF9qsQcb15Y+6SEnws/vdaTMGHFNDA9KmxUBKPVS1F2nm1qdrF+czFFTg1pPIMaArDz2Bv2Niabsu4bepbQ9C/KIoctaeVwar0EpBpoxy7zt8PxEFvwkfR/n8lyHJYVnGdEjE/vkpsHUbRUSD/XW1QphcEJlOfWPA53CyQjNkTq+qF3WkCfwmchGhT5Qx2vrDMYHR9aGue7N0MeePxvL4M21puFEoTXYMSuGUxMHfoXtQZxvHh/U6zi592qYQ5NZXz3uVREmAyLmiH5BTA0OfBBtlPhCl2rrDHtxqmjK+DHvUqcx2DjGBQmu/Q3ZH6Fmre8p42DGhTVa+4hozJyeIdPdMw0kzoGYjAScmNT1DKFmPRbgagaT74yY1ObRrFTR5vYnbS34xxwoBZHal861z33VWb6u1UPIaXUZ0oZ4fluxmJG15vnzdg/cS2jCqxGOU7XAOONwQ/1TwUKuYX1oHHUcrfQAbbaWz/GMnyPJyVLZYmclBzIKchaN8gMYai1SUe62ftDedrwL/JVJ07Uc536CL4y39xEBsbFHfB/OUYSJ1pqGNWbW/KAFzUnkOtbGHiDGqWfaEaRFaOx5kH4dkSDFUqtPVC9e1/4HOJziJc8ZBb7V/XomGtAYYMFesC3UYddOZ0wc/9UjmmUvEFyHmWdU9l/KF/epaEOAt7FTBA/MbHOdTwLCtfFJkLAMFs+BHTyAlAVTfoclFd6bAcZ3332X+zJIzR5ZnWMzGbVZB8BwosB6lutzGKSxJgMcrJSCoCZO7ZgkBkmfA9bnnra81/1gxlvlbQOB+AthVJXJlD2aPV8fjvfxvTiV3n+AxdSe1b9TbMRn0UkOkDJFaZvHd500Y8TZgk0/B72sFda5WZw68A0UsfmyJmKPjp7SPQsNwPMPssknFdFjX02sQ5VxmVX1Yaq8zD0wHlH0PikuMz74VKH7LaMZJsLzZ7GVYakI/tGyKkF09Q8MCAxotH+KgMkm4/U86/4wljCKcnawvy7LAN2+y7iVGdHWDgUkK0YI4yRg608/HWDmt99+myCB8eVeAU1zXxFpafYXPwtgmfPa7CuZPrPrx73NX4xeQOwc7KXSSXlefe2CUtUD4Flk9HDPDXLWPinihNUTEMTNPlxruvO+AND57W9/G8aP7C/WIeuBezlYbPpKO2OYD1Q1mVxsnPoYUPBlLB0g8mcU145N4wYCbu1tfJinT46WW16Xe4Euzxn54sWPrcOkhyyBW4SomrBiPYU6O30GhbCk3Z9ZYtZKBywc0NFMYvtSM+bsVfYJ+47zgX3X1hsA1rf5N7//05//nDH43e9+1zm5fz9Zwl/fduLj+8vbl6OMvv45NYQ3o4ySHXxwn4Cg8rSZ7DmOPPgjaE/2hUm20P5+LUS99+D+5fbD+xx2P5OiHcrFxAcxT6Fzs2k6Ju1HSNBUWieOSZw3AshQNSu/i/Fhs/O5HqwVoOF1ft/iTRnk176DOs8e6OeMV5ykKQ66QUI7AanZIeL7pXIUFSydIhk1F9wKXBMozIA1WGiwyPNJ1TQQ4NoiNnwmcsvLNmrE7WfF+zBYMWaj1uqUd9M+jiMXtIMD6ElT5s2QTTVslMYenlAPW1yrumlaZ4SeV9qwwiMa/MNhXk2AhzRjxXeZ4vb3qfHI4VxKG5sqFJlJk4eOMNn7iNYQLO8z1hU6lm7c0O3WK0hhB40Hc5SmzKsLCsY+BdUa+PZp4z4Ys9bAtU6lAEizvTy7h2AcqnHdQR7tueazxtnbYWMAm56Uq4VljWUMFhRy/0EeT03ireUI8GBPmtHVLGjPmldRdrRrDWaut93gAey6L6rZsRXxPAMk57nC2UnmJWM2oz5HwwwKe5txP6PZkY6eBH6VzIqycQ8eHC1mr9KahwXzFUR2zer5vYX6mZ8FnR7aDTQbpBqUAh7g5HDwMffSllirGNdQ4KjRWFBmfQ73ZpAlyiZaiVn58Ycf8/1SnZlj0VhQwzg1Hz6E8g7llOsRnEcsaYX5UYYcIFYbh8NdW1ip+VFGT/V+ZpjM+gZ1HEVYJDzzp4M6VFnxl+yfCRE5R3xOp9IDPns6+6D9BRtsdX8yH7HR9Llb5p+9GkGsUa0UcspaWYAYxN+gVto87XJkFEz9LYftHOLQ51NgX2ZFspIDP8j2m0XpOr2qn1bwobRdexrynrbMaV+8z1kIOpuCIxWgqjPruVIAtOv0aOC+4Ib3JjNx/0GzKhPM+G8ODCIeczbdawlIl2FgfFXcBJXH9pzvTZvlPKbdBCyb1QlhpwE2uGfpdAJiocvZ62v3x7VdA0ffsaiFt74rZ1kC7Qpl8Dvvl3vlmuwDAYk4xgOymB//iJqbseT+WccRb1vLHbMApdfVRthegfkKGDWU3tqbMBHWLoA54164v9jolRHYz49niu1JP9JmXWCpBNhcrWzO+AXxV/D1QbKH3NfRYiZlMldBvCrRjuq9THLEcwbGpS5uNbe5j5UJuM8Zn5wbZKcGXGiT6yu0HCfn0JpOG6AXyH1UoS/syOrWU2KzNlw5S+nXStuEZVTtmRhgwexvShjOFEpYLhU+0S9rUNWArOfpdBumeH5W5vwkqMW/myCRuhAKjgi8H36DytsR+Soomrk+CWwwPo551vaCW9Zl6k8HhvPs2F8FqwQq9NtylqRZXvvCxfZhOwcMau+k8Po90hPTJmJtn0L3/NhepD67bCMDx5wtc94T/D5+lOCudqlUyQaN78NAYO0IbCn8wrWtz7Z8gnmHIZOMfXQ6mrXr8/Q7+Ay2Ss0F26OldcZYfGc7rdesHdNv0vetz1kAzEzrcT5/aFIBWyygbkBvLaKACM+TQGy2mTVKQNjg9pf1N26ZB+NtmcG5pjH+FloFz59lPrjW56BUF+7pZ5los5bNmkNjrRAce5H2Tswd4BtsRMY2QCHtnb76MmcBFFL8sag1p7VVzy6uV/+9micCbuy9ZmmbPWZN5R4GNIaJs/PVu+Ue+LxlO15Poa1zlpVr/f4//iMg1r/97neXr6aqLPX9V2cI3799efnh+79d3r97mT6EHz++Sw9ChGUe3YeeUHlYFmsiWIJBDoVnFYQJtXMRcekTzQ5hrKs0Wkf8dRpSlnuM4cqCywHSjJJUnxoDJlrpfgavtWoN+Hov/LeZRD4SR9smnZNnbXAzedZNKAuGHw8/UVPu8UxhMVDVkfJw8pBxgbReZ1mOQ+myuSqNl4dbUcZ664riWDeEqAaOppk3xgPnUqqk2Zj0EXr6JHRIG5wezn2oSP//AWEQyxQKr7h7vbEybgssQgvJ620PgrFP1mZUkCpEVlCgDzly6Qx55H+hLSwjpWHRMeHathw4B4Q6PI4ZG0G6VpT1pszoQVJkr2qhXDMBYDI4DQp0Gs1AnTO8cvJFYtiUUVW12e/qWqOWqLrT+t3xvCoFBmFagH2+b2sCmSfGSrGZONerIXS96my5HqUgZm8sQ8EaLMrdseZ7j4BT5bZRRRPc3FZQwXFJ4DP6XSgbzOecpaC8y8IWCGlT+Ag4LbDku46gcqglB5z0llLJ23w5+yvob4OdoN0LDAzqgqAu6x0nPiBPRRak+rL+NZI4wQeyHjCldE/nL9z51ccx7+wVfnTCpPRJ0TDYZyyPn/UnNZ3B85O5Y+4o8OYgSm+lqauem43XwahjLMBzDrR5vVLxbSjMWlYF0NrCZLCXNbUuk330SVB5kvPnvoP8jmrCfXPdONyxob2Xw8m3OfHpOQ3OtGVxLN5AS6ae/ApwBYlHHOtVkeEETAPKSm1aRuysJDcVZZ49vZCypsjoPMshyI8MinNAaBYjUuWjqSZL/OxZrpEWFjYYTo1Y94mOs9k11kcCQhy2ZcYEW86iDB2qItmd09Z0Zp7z3wVwBFwSAO1HoIoxs9bS1+JcTDSmB//Wzs4e1nTbavRMSLZsmTEBDD7Ht7W9zNUec3+MB3u12bUqVse2jibIPk9mdLTt0JSWYUasCSAjtY0T48m5kGbTFdwxs8A6ajub1nSbnYrTM7tbal1VRo/M8xgRyVyQHfonAaHBJGeDGXWymga47AlFYxh/QcWwCZa9bFap4IRMi+yN2QjmrrLwBfkEGgzgmefWTD3IWKrobO2gbS3qBLcFl76KtVzYGTOa+b6nT8NQoH7oaH0RuvNXx34MQD46aGqhaROxgLbZrAZECpXw39wz45wsLgJbN+0xd9RJfxYQxu6szj4A73ygsxpuzvqVUrjGBQGgfSYYvCv1jfsKq2IZdIIgnjtrIpmiZ0fAePZ52KPua+47DLN7BY4DwkP5XRYk2gSz3UkC3JO2uPZHEeEpFZT7ZH0pvMZYwdphLBl3srwVMCvVWZ2DqL9SRhH1V2rmKpjGmGNfVKgMoBrxw6qs80wFzsoQYU9iXxhb67c8/zLW1LON1eYclcVQ+qm12wXr63+YoVZwib2e82WMg4J51ROwsXkBg9JFuccCwb3v9ugeKZ+60Ef1HbA/3DNMHsSDBGsBELAPZkIJKg342B+UZzBmjD/7yvuzxIsxDqtwOgbOd+8PjZKKv3APzJ+Uc+45AAfnLarUH+uPF3hp8Oj5fQ4K9X3PfZDxF3O2z4ZfD/n29s3ZsPrmMMBoU7UehrHVTyhVeHC0tgoQgZL9mHms95yrt8Q5Zewl8BsTgTkKYDbV7QCv/yQgtJSA70xgnDVV1pyZP4E5QXUDToFUrlHm0s3lj3/8Y/YDWWP2ADbIQP7XB4RvXl6+++6vl1sCwgtG732oovCBH9wD1e7BGH9nWSQ2QhbFkydxIFjM1OxweLaA9V3oojnslv5EdZQFLL2rOb0evDa1b501QeIVect36+DsH3Usy8muU1gKR53P/k0WTuRK4yrSdc5oHIZ5iJiHpg6+C87DL9eYilUzVj3Qc4iv2SyLmQ3n9/JMyudG9n61PQYFGjaRFYtdm/ZtawrVp7hmgsVnTw80PA730DufvZLGGI9SmCLssAxC6LipkSqqyqL2c9SUFGWpkUlgv2yanHiNJ9Ph9+r082yiVPLV3fwG1SKPfF7EyWxDWlzAX7+7BPFigetQmbHK/a4Ghs1tUC+/WsRNqWznW6EXpfXznGu3cc5ccL+KynCPyVLMgPDvOA47fF1/onc8D3sCI9OGuU9jYHDOEqgsuNOZ5B5EraUFYLSgO0K9tC4i6+/UsiL3OAqKz8nvqCfi72QBRv/SSdOROQzqnFGdvB5mWxtkadYXp7Q9mjDXiNt4nUNDZ50x1kk0m5zD8yQjbeYnhfsHKtuAIijsaMsiY9lDSJETcKT9SsGdIutw/W9iDM2anIPr0HZHwdQ5T21lHMMKRJydfFFynjWS9q9fZz+HbknQvUCh99EaJutetFEKUZ3tTYKyHTrSIFNzQZ3q6lKs97MRLvMBbSXgw7uijblm6tsm6w+lCLvwsoqY/HCvZtkMaLhmsq6zwwnG1kcsoivJAFW0i/lkP7FWU98iwLU6C2mHceIW+Iust463NbrWHtk3NKqj4w3aJqW2uhkEf8xsa3v5Dv9E+XYCZanNWpDC79hvKhEniEqde1U7udaRAVodsnL2mceNC+eH69bDvHu145LM2fo+mdmyR9YBoq21EtdNZgsnh+xd1lyBVe1J7OTrAm0BCpe5w97pdOo4RVQjvSDb4ghHUmEB3m/riswlvVBvnsR+GaQKbmp3Q0vGcdz+tK0Q48898ffBDpgSZssVWhPMOWIpwJFdX61ks3DX3nGfgBJTnk2GiYx76lkrpgJIhRPfEoEGCgf4tzPITJv3xrgZ6Blccu850yd8draB3ts5GMMBI1BjHXMPAshmUXmtTKBPf6qW2OxOB7MpwQAAIABJREFU7nUAjQ45z2DwKfh2UFdP68gaea5x+CtjeXi+Glwka39S6sx6UrZ/9igHp5jFOaPn3hy4Z39gnjvneerf9Qc6z2n/QwBBb9W08KI2tUG/rQt4xoMFMQptApQxo7SREW0JZlaQSnaPqu9xsBckZ86W/eF96be6f9cW3+V8zD6Pamd9FL4XBxr7Ktjk+uD7U2c5+37s553tXJ/9n/vePtYORQkY9fK1cDFrY6bH/c4culZq9wtUx6ecqndFwKD72ZtzQmbL4rXNW88Yzs4vv0Slu6UU9lw085/s6zLpsSGoMKvqubXCc+kP5ZqIOd7Hd2jQwefPTAHuq4AqIHDrA/k+/l1hGpQuy7ywbCmgAy3HAtqUAZfgaHNuXfV5rZ99Df2aJA3WzYDPAnAKaGZ/r2WEZ1vYFWeG0sePye5xz7KGUjq2OaivVdZLwGL37RgL9vk8/I9TssEYxJrDZMuz52pvjjM/AXF7kyf7CDC+Pad/wPfqQxsDBGBIALnPrhzEvaQNd/8I+Ed4ZvYSVkNURqd1wXuP9f/r2k58uNy++vnyt//958u7t79c7t+DPnF3eXj/UVpO0IyexvQiDnJuU1sHveXmcWu37t+LA8Oa7CS1fUJQc4K79bDjBn/BgbGH2OoKr9mVcvLriFxr51jIrVUoPYoNw4JO4JE+Y1JHMWxF8MhUlu5T5DAB6LI9HsCfGNcTrcMMjIGEn+f3oQmOsgKSQdaTTRzZ8a++ykQnwBtN1jqXbuLSS6VhqViVRUU2c1z1Uunu78BsQIchscUA15GOYIBoHx1rEs/OFNfms9JD62A300p6nnHU0RShwgni2dJv8KQ+qVOrQc/G3o9BAddr0Fr54Dg7Uy8rZaKqU9LOPAz4PNQ+0TicOurQpBI7thixbNpHdUz65zbOF4cYhwXvze9Bzd6VgpaAReXP0WR4jtRaPiyKmHqn++1rlT40OEcLBiPpf7lEiECEUNEUnTd+3zR9DW2ECiYI89NPP4+L/zCGvuBCUavQStg3MfC3l9/85uvUADA/kfxev0nrmOJQLyhUuYvPxoGZXD/36hrOYTnFv9T+nmpuuYcEd6uPE+E61ulqo7jZCAOtJUvRwB7A/BwB4TJmcZb2jO2LBFf/dfs4ITEdwZhmyxTyMQuRNb9m3ylkBxyIOhjOXmkr2XO/+Sr/ZtxFabknqB3c39///veKBjx8EMTsLMSTPk0cwP5ERa5oP1lBAYY4cnMYRCkLmtQeGdQc/aeG7scR4H/rCSWiqCqbaLj1k0EJhzjSeqNS981I68CwZkQwuW2DNP47SOQOGzOZIL4JMobSp05rfRcj9rWeeR6yAW1oek3QpUrg+h3GGRtVn+/jwIvdWC05m6Xf2xEhe4mdicM9B5+9w1w6BrIyVEFUvTgI9NoBsGetNeIezJpwbebcFjLsM74Lu2ItJutEkSXu9ciarOZL0QADSa5vv8Ci8T2PBAS5p2Sfjoy2Qh8VvTLYSG1QMnnPMz6Mf+qM11qHPW9to0EynzHTxHfbM1Lqf757NGscdfeTNWnWY7o2r9nuZhjayuPm6pxOuVaEm/dzT/xgK6SyU8OdDOTWNde3FU6yc+wN9uoyVqw3nZFmKR4drS7OzulvfkOw1cApmZ71BtSJ1lnSjrFWDVZ1fL2+AaFnczPSKDBP2G21hJ5XPf9ag0MLD86k2PSBBKwfXuMMA0SJ8zggWAYUf2c/piyj5Qk6aooSHf7KMhOCbzKBAmhaVnJiNSRAWZaT75HCzn0KoiZzvFITvy8Z8tUYq7BoYG0QrzgfnzXjF8dz56QAk+qrCaRnF1JHPDspmOF6iy8SgSVKRmorBNjP4FvO8YFkAbEmROYzZw8F/Lv2Yu05Q0uHnw+RM8+/gkvrTRsGUgNW/vbaZgQF9PUH9QFleCjCZI0xzyC4KBPOgDAA7jLlrEt8l+Ms3FnHfadmMvayWgMJrNBIAGyacjILO+cqZRaAgHcf48f867/9a0DhH1+8OGpBtUn8bVBUVl01F2w7UQpiM8OpH7e1xOpLFfExmFT5OloE6AmMhSejS9ZJM6cdW64vs8qk0RWQaNLHM5DzIj0Yp8zeFlzTqRjIlDU6FhnX19ewLCLt7eaPvvjpxcBOz+J7yYwRsL748ceyIxbwC4bxrABsuYdT+UL8xTEdDAixp6lh3vnGmPAenkEgiNeixBrW4mU+n0E0vVB/qjDiRHpYs1EqTbsPyiU6HiaJTCoF4Ji4TliVqsAPiE1SYjoK1jLLesizoGHw8mX2d87Y/3NACKJwd3n/8qfL7//jf1zevfvlcvP43uXZ08eXJ4+fXu4+YORxVifXjoNAqvquGZC7e6U05JB4UMSS4AExk6gE3l82gdT069eLYh8nJX8bidUrrSl0jHv315OGnjxtFNoArnVtvKcboU18a+jfHU53MwxQXojIm5loz5UVdw5Z85DRUFXkpq0AFE1I7dzQtSuK31ofDiDRpyoDlUZAAOpCYmMUoajC4PkQx1AdgekWWA7gNTbnNbNeHoyKwnAtnBUzkiIUByo+EZzUBK7omTHQia96VUURWMAsZNGN0DMuZJZaaM7z1MErwsU8x4lZj65SgB7HaEVN9s3ro7m3Beh8Lj+iKXO8jwzhDthkcFY/Ykbl4Iwv48C9SDvjMnxvAIod7IyZm7Tc9gpAtI4TatXPh8KjmSU/yzwy/xQ0F9mqw4NhUpGSOcRBC13kbR23V69fHgiVzWsjxhG0s/0j+RzPplMjWnVkSLZuj4NptXLlpT9rT6OADs1mhEKc+0JpdjSwy12CRoypCG4ahE9au3WPpcKlxuoDCHAzNOf6QA9FARoDc43VUZw9CmiQ2RM6y/vdA8wVc8Ias+2AAXWUNNNe4UMCQVsoMPdX+lMNpSBMxhtq6JD4ZFGfP4syMQe1TmVqb5dB4X5+/uXnPCvjaQbLjAoHlYGJ/bSsQ0qR+wr2E3TRb/Wok+6eOB/yjJE1FWk0vn5LKnOK9Am+5JCZ7SyqPDGr1RH4erLzq1USeWSeA/gQZHAQ7bDQrhiU5ABeFtgaXa/bg/faY0rwjGwtGVQCQp7RgJP3nunfoYYn6CkCy3fr7J73Ff+dvnURGkN9FhCtNLPPEXVtrddq1qSOpYhqAJ2T2ITOecQirMWawADz4+cM/OKITsjB+kGeU3oa4B7PnGzbKSNjzQngRYO59kflszqvccSmeGxTY6nOZoy4J5xGPmMNCtcL6DYnViaFgEPaNE1YKPYAyhNB6mwydqnnb3t8cV1tIcFzAr2XpZ1GfXAOuGCZgUJqzagfpKfXF88PdF6wQPVcG6VHYGx13KHk76y1PYaOX+ZgDAfOT9UZeSaz+mYRsoZXX8RYaVP+u4rqoyMQC3CxDIJ2VuBVEbSAJYoCnYTjzsIqfHfOoYcPE5yaSeD+C1I3Y+13CCzLFoj9onb1lKXid6EVLvMhgMg64vuyv04BYY/LaxPqI5s58CX0wmXTdExLwV5tn3t6cy3bJve885f7FSAVRMJfSmAXIZFTze32t4wWQasEolPWTYB36t169p9YF2b2rVUGBMRm4yxLeSs9sNcJdXsZFgOIBFZPnxZYRsQpAjjNNsoYiIhZmFEFqvCDrC8GnBJUc4wZG84b/FN8hQLVgB+ljx5jbwupiNhVlbdgcwEFbL+gDfMjCMDns2/xGScK8hF7lrRFBRaxzwJfZpfr0FcUjOsJMnu28nz6C4xl7KR7f9lUrpF69oF6+DOsZ67BmKRFxNhjlmaoqXBl27Ufsb6H9jVn8FEr13pMvqtgRcEy/BEZLVHfP5dqnWjB7ivW/FFHt4CwVNqyCQ6bT5ZTsbC1jTpEp6bmHnbZqNXSctsBAJbTSqKWMbfm3fM5ya6d7VK3bckUUSsS3esF3ERZWyklW58MbQHSgPLpbVpQVF819p+et1FwLaDDP5h7bDMJDX4YQxkU1gFWJLL93gX6Pae4j6zve9dkEXulpSoffm1AeLl8ePXT5X/9j//n8ubNT5eHD+8uX335LE3pE8u8r4iLSqOh6dy7u7y7naR3pJ/X6w9azW1FZIJSk5ofFYRIPrVKUOeCvLWo8l5qN6QE3IvDnZqGIyBsT0BReSmIOtxsxjoh7Q1IANaAEMNeA3cEhFGfa4G8C9tMiIFXArEtVgPH3OcMtI6ZBqAHaRGY1ppASahz5A+bTEpbN2JrGa4o3+sc7K0362tJwQd5anF5UcibXJuDnUWcZ56IA/+NYdHRYiOJXLUH0Z59cuOME8FK56pS+3yGe1L6GCc9Tsr99YqiZo8sDBSNZRsNglMsG0l1aBAPki1u/SEiLKV/sCbOmb4oha64W7449xGazaEkRoLZPlNkVq80sEiKD5HmvnVu+G/umzVkAMKGjez0modq+CNS9L51CKwFxkC0U+eJ+3a+rzUPoKmMRZ+b8Yg6WLJdldrGiFGQ7Bpp1rpG2ExbfRjrTY8lk9cZWz6DYTWAEwiRHmOtzRG4zTDJdz+vf+kWqZ98U6GQ0NBO2V8dAd6Lk4Hh4mAKQnWi34XmM5ERPnOgr1M8PIMmjBF7BKeWAvhknqNc1mDyqrxbY23AF0o4gjTrlSY1JuIsZCPJwEZsB2er7w19fbWutlYQXf/N11+nBo79E+GfPPfDQ7WLOifp7BppmsSyZ6nvlS5kPaKUZa5vMEmG+oou3sYx97sYa9ZMKH5RduxzZH+vh2fobhNM8Rl5pvScXA8o+wuJcBNYWI8j8n9GLEWNceIPpHPtflxxPEPrktpzVFSbsS8lq4eK7QlYH4BMySScEqw6wnEOF5iwryJuAFXpwYOK+rx7+wk6WxZHW1/EXq90QEqUe5M1aw1FDr+pSUvHTGA2ZcXs9VGbPLC5ttkTs2rSvpgna0oBOvjOBISokX7ogW57pfQTe/Mmay9qnKfMklk52Qhcw95zPDf3F6rVFLTTPmniZXwHe0dnGLtiMNyA8WEUb6nXCQ13gTFZUdZdHMc1kU+t28OHzZhCnX7dc1cntVmDli/Y55LXdELpNWjgkQzTBCjSaPvp09b0rD7fczHzOAaG9eFmBVrL1VrQ1pnXqY9zXg/9+HcyY2vszX2Kcgdgmr1JEL8gWQrW2d4l07sg4JiDqXuaMTuyDydxmDibq5dlnA9A+JTViAjUkHqDd4FVrs1cKM+PjxL2yIRhwjaCkTHxIJ3OrO1Ti4kAuguI+dusnUAAaz9rcqBE5krhoPVDM6jp/irVOKDDqOFhB6gePTE0xlAhIPcNY4CSIyAR4y8VFtvImWf7KH5fm1afUPE0fk+2QoEfFDbZQ7AFGMsIa0wASYGigzW1HrLWtBkIyQzi2qkdfI6mQgM0xsEgvkB3qdCKqcXWre80Y65YUvyz2Sk+I3PnDJTqFxqUmd05ainnwxkU6vMcNjkKzs2MpSYb4b/Rcrmmax0/OUDsdBywtzwjdqDjTyD6LmBb9CQ4W169TI1fs0kP8hp+BJ+N6MyrV62/nG4A6wAAMLWgOzulnBcYb5CWhM1KEhS8YYz5HDaXe8TGRz8kiYa3FfRZBlT/+LBZY81kDMeGY60oeHcNxFabtwwwdljg30AsWemp0wou6Vtbd/1JSdWEmj4P+GvjSvUXwMcn8Nnj3z1t0CuN2ev3+caUW62+jBj8Za4d5f313+Xe+WkAVx+wAAAx0PP4/a/fvpkK+qMKAs3u5YxIco6elAV2XOvne9WeAITwnv+LDOHPlz/8/n9efv75+8vt7cvLb756dnn+9MsIy7Q5PY590Xppevfu3SVDmM1/CgiLGjRNe9kEp3aKwvc4YX04Fmgc7wmUEcT10G+zZalKHngeG2SkImgy4RMP3cOIZHQbpRMQaqw1rEbW3rdZJw80EQocbw8cg4AGoesxtaMrWZ4ELDXm/sGxqcJTEVCzav47vXneF1UKkrFehqLQPjeOdBD+GPPSIswYiAiYFjfwI8DjsCFjV8rAAiRkhkczNHuFg4Ix4V69HoGThfNBb+5VjeqcdeDoNniKwlZ6i7UgGoNGQBiD8RqjVsctdKUd4Ab0aZydIusWyPN5MxKln/QzcQLnTDPnrsVsjBMfG+47GVRRcOuw0mtoHO0oia0GDYcuhd/rO2lRL88nIo8zV+e3hw0/BEqKHqXJKgHW0MOAGanv4hCncWjluHmW9IRaFqEtIk4qm6NlXjN3PcR10Lkf1ifPaNAqWKEjJMBhJjWUCOsfR2vinpwv3o9zqqPPPlXAIkq2OG9m6Of08l3KHB+gxsQrcqA9f5657D0UCc33vX0b8Qbmi2taf8ge0Lnk2gYjye7R1mI1oiK4gEa8zz0VhGzrWgPN6/63WX2MOcFY6ZNrZTCqOYc3wTvr5FwPI2KNymjQ29VncagKVJiB/qRBLoX8MANWlyz6GJXA9Xoqcj208VTzxHoU+OIQgPoC+MHaKQLb/da6mSstSyCC71TEhT2agwyq8+pSeA6dV+2MjqTjxsEYmtTqu9yvzewDtLXPavqj+Wc1tVIqpS/W12+dd2mHFW+Jw7VA3kAuAdbqh496vjE4BHcSvEwl17llzdlnywwdz8C9YNtat1N7W2T/3YUellnfozAZzGRMOjAHXZy9i/OlrH3fW5sVx+QkKe9z6tDXGWkNeVt+XEJb5m/vKwGoDeltBXQSQAlVbT1hPxdo4v7DXHj86FDKY54SXEwZt9mfZmocA/dNAwSAv7JAyKgzX4ypP9hg7pG1iD1MgLM+gH6X4l4JiLBzC2JEt1UtNhuiQxbw5STGZA2goglmnTvOnQPek/FdPfb5PaL7BoQBgQcQYptjK5YlYCw4FzxDzqCXwRnPU9CnIlZ8V/biwMME4euraRAeGuTTp0cPsKNePGIeXYMGpQJWZ3pcHLsFoNZwSW/N+T9V4S++gB7XzMD71fvHhvK8T2le3ZKQUDuXMeTeWC+uWSmSzPU5yNG221oHBkwz2+2tSb2lYJbK2p+cS6s75l4ZH2x5gO2J69jjVFEozkP2rsF2ymsm2lG7XJVaFU45V8mWf/f9d9nL33zzzQRIpja8Jvf6XNo8nXlZL67xgHSn9iSZ99ll/d74t1A+35Ghr58KUBdWgeI6pxZBilhJj03mMv4ZqrdtIdNexRWMYizwWbAP7MP0y4uCfn+g0bN4ySxxjjMulEykZvJdW3UR+AXMevAgAKwBJL5D6/8KDCYbvtrxTxMQbVjv+jQw9fuT3VqGPYDJVNc7zhW0K3OIejhUg7s+68usSfyTm7zOXqCVFusmgTBKnbR0+LFUUD6Hf8J41G/oODuXBuec5wcANbunPZf6Gzu/NiQpZTqV3NjWw7IKvpP7Zn3Vd3kTH4lxrkYDPk37M7OObFMRm5a2E1VW54fXUwv6xZfxE02Ice/YUUuneN6ArozNqOLZ+0uSBAh7/bq+18qqcoaOyaIwk3WI9S0qKhXQ89dRRi+XuzcvL3/+0+8vP//03eXt258vX36BRPsXEZRBXCbBy22bo6bR5SNqBsovNrCqg7ViyKlTfpwyEJEuxiMLcdmWT2S8oVfG6atkspN87IJJovN7HRKchvZ/ovaqiFDuZc1WI56y4PNA1mwUvWzZ9fqnbxrlIxmPIawaFDMUoQDuPsPdTaB2RVtz6C9oIDDjXhto0ti53HmjejaWmTw+Y+ZS9PqaFm5gyPvd0BzwGAUClSBx6X1Y4QGMVRp6rveUGbNkNZaetr2ElBHGjsXFZ2qcOsZR8Bv9UAnoZDRXwycXGsOGQcB5SOPMZROtOWj2s4pwR8Pvqf/x7M672YI4khMdMosmfUCRja6/KoEyX1kPpz5FRXPal8zrRxBhPeJE445ntyfUMpoecO3hRtaglKtuYgRp7lVa3GawC2gyyFtLPM+5fYirTSS9yJIFyv37SLrclSIaqe6pp2JUgmKCOJ9q4HRqks2Zum7ofNTYkmGitoO6o4lwiO6FekswPuU0gpYIgyTL3qx3xQzqYFpbwE36nQmwb98l8G0gUSoOY80Yg7SBXh77ZtkCPo+xDbXWGt4o7VJ7+qDI5STFWdcciFyPe3Ntx6HcTw+52pAcAGsj4L5ShU3FO9FNnT7+thY0Ae3qLENVxdEd2pw5HfsgDuYotFLvipA3ABI5jAO2tiWHSt7ozN1zBdeyH9eY2DqAc1F8ahZXyK74QSj7OAsLsgK6rfY3zkfqYifck0OkAVJbfzRoP6OM2CfWuD3BztQYgzH3XjIlq2U0ABYx5ZrMATYqDu4yFI5L1s0OLO4jB92C0Ni+1Q7Gnlq7p7rseYzJ0tmmIqqIrcnwgD/vuWQIyeirWrxa4ti70ZMOyiNMDGhnEwgpADnFP2uhT4DU+XmyDldf6Xi8+Omn2Ceyb/YzVHgh58syRGkTZAueKHZbW9zaTudTQFHQknuzbkrGhICQVM0wBCZ9XocWxcaqETLm3//wY5B6viOBPGyB1Ap9SK0mv3ePMJ9hCgDWURe8jK1BH2Nt6wWpmHzn+Yz3jDPzE4rg6Tzgvc6LGSgpmOn/uEDZ66oKzViG+RFxjqLqPGcAjFHu/K7UrRNwRhkQoGVtFXDCoyI5NcTtE2vrBHpkUBigmuklQ4lvg23V/zErewZZuR6UdkGLlJss+4rPxWfNyjHW+kJRZVzmMfZqraoUWIpKMeUQ415Ykx31wQFEBsi14e0nKGDDaz3HXwWs52xPXdOpj60ATwD0E1CWPbdsSSmE6D2UkSJ4xfep/0DAyPPHp1p7qoLcbScAqNKa6jK2ONcAob//4Ycygiaoxb6RZZU2UqMreg7zWtXuq/2gsFKyZRPDMaAyoWB7ogIDb+LUN6irbWAsWefd8/WZ5wIcNXOeU/XhWgde2m4prvqvZqESOKwGLi9y3q51Ec/FfPE7xpJ7wcaqpmxml9e4J9eaABFjIEhwnJ/TIrIM6QwOfFITuGCQ31n+JOOpPZDXqkxW2KnsIPXTY25xfZ4f9qBZ9dT3P3xw+eH7H6rhQA3v3h8wYOeMAWH69D1+dFA4kyywL+4Ebc4+YwLy+STOUxkS7YcpgK0OAwqsMocCVD99ksCOfV+/BK2Igouppzyp9aotwL1yDqUVSjJ9TR6cz3rXK99vAuRt2GyluQaQXV1wxN525uiDeLa7ZprIWUBq79lfFxASHby+/O0vf7z88vP3CQifP3t8eXrzPMIy9+9xuLbuiMkuzxvk5Pby8bJFfMoQsm670KqwgwPEg6XmgcxfZPrXBmLOEoPTZrvNEpqtG5EkO4FAA4fWAVApiaAm8uSrSYzzG9S29ESQFA+RZK8QhFlTXDdCNseMI4uP78eI6qDq0PEM3LuOkwdQgpxQQFuknqzc+xaE4tSmT9qcXp6PBUEdDYsLwQH56nHuV+hKkTsp5tYVFYU3HZxmo+MnnykvOm0GjCyO6720x1j7NV7FP7KRUyxO8ewKuKfkiAEmiGU8qNMyME7Prdv2fwItavuLZj5ipIKi4qBVXMXsgHLHKnkd9JaFQyL1ZiaY96DZqxMVoRGdgoJyILOpAcVhr7PkuJgVxEgE4XxWwRoOEgxRlDwxmstcSNFwMzMu6eO0njIRF0jtVxHXg/JqNfXS/xyovM7nuB8EYnBeQO+C1K7GzTWkguZhuNcDErqugAbXkfoLwsW6OYKiu9b59t6qUHZuj6JzX9SztY2hcr7v/dmqpIale9jDUJEApd0ZWwAe1lf67j19FsNVWtAvDSAna81cfvvNt0f7kKzhe0U6Y7R4Bgqyg6hdRVqk1oJws67IlIVms+BGIKWBV6mYMbxTQOR9OUMX0NVRDbyQ96jwmWz4nDxpst98+02QdYvSs6aXMSbbJPVGOxBHcw3rrY/j4Eodwfo4Glhqc/L+ZJ1uM4ccfuxp1qNZX8bJeYgziOMw6iLOYxyO1TLwmTom68M3qjb/zim6BvXXjPuHUpHXCkLnxgy9dY4GMsm0ffnl5acXyOhXfj7jNZVXPv/Tzz+1Hcv6kJqN4Zlbz1Fqq5l3m6GnlhQq40eCHehnzWTFn5RmN7GKc19GvpN5dQydY8fQzFQQ2q2bOPcGmQhjrF0F92S9Cu/HOTWLk8zB+k4mOzMQ77wmpW7zGpLtCF9UaKSUOgG+v/71r5lrAkJe54wqsDaHf/Oculakz9Oku6gzY4gTQo0JNpdrci2k9Rv0kbmqPUPZmH2TwEInaH1rmSP3Pns72azR0xmbH3744fLmXbNhnsU427yWdToRjNYkt7aO7wFND7AX5dICEFn3o/AVyGho4jq0pgdbpb1xH6MWSCDK9XhubI5ON/Rvri0AI0Dj9Y96dwVyFhDKsojzt7Yg3As9u0Ti+S4DZu655Q+XturZ+SZlq9Tpa5ZcdUzFexT8YCxcg7FLW7eCl7RKCJtlNLKWIRQkY7wZp4OquWbyfkcysfhOBhVjmiSjusbqCqWx5yN0NNE1xkulRca/dfGoxld5GEYH+5LPCQAl8Fr5T5g3qRPveqF9QdkxFdIySxP/ZX0+E8Cnv2dtFWcy8/Ljjy8yv607a99IgQXOFa7VM6PtHGxGzmsRvwNo+eKLZJR4vrBpku2u6FfKbKCQo0C5bFlZHw8jRhcne6JAjAXzVUX499EW+MReA24uuxYhlruuxZ6fFfQg+D4UYO9D365AWILeZKypjyvIKiAsEIx/wfV8Zs/0CAeuLyPzKCDL3FhzGBv++hp4qK5qZjJZqYeP4rOpGpq+ywP9659V5I77CPgxejNrUGaOQpIBp+7RAB2beRs/C/Aga37CgTKE2kqhvUg5l2Jrf0For+clc4f/8MOPPxwiVDKJsFPxKwTtJ84iICXQc9ZocK/VH2oMgx+RdbU+rgZaSdq8KaOLvch7pKenrvAhFPWbQ6xOgIZn4L6zXmCuDGDVv7GPJPshmdg1l/dZ4rdzlqV+u0KSXCPn/VgQ0o/9d2nnJAqacY0WBIKdnFuALGMm8p74rlz7VwWEH99f3r38+fJf//WHqIw+uI+DyOILGIvZAAAgAElEQVRty4l7H7ng3dLjdRzjqL//5zWE3FSbvk5UA6rdIvDQUnAcOWxoTD9FQwKmNHdetuOM8iv0UoMKdbCZyqCXEYG5qrrFgVhReCmj155DvMaEuahEIzmeuA8jcCPtM5rje03fnweb5+wh2BrCM52H5zyukwbozfSwKAg4g6iNvoERjMFnQb6rbOxVCrzG1WJp0WC+U/pTUNQdMmSDcDKCEmlsVpMTszjRA9HdGHRqUibLnNqrGTbqCVnkyu83bW9Bcw+r0E/WvuKMKrkQj0D18eNSb3ZIGyhad3moN9IMfsDCQek51Z+I7HhA6qQdctjLDukomtkV5avzUcQ9tVtIME8YKNSeR6VP8d0EvyhbOlYoV2IcG8S0r5wZVudABJjr80yqW3KfbRJcZK/7odks/m3GXTSuiqCPcw+lBQwp+tCWFKJKfF+c7fUt1DnSmTe4NVPaDGwhx3NAkfuIE7jjaUwV3n+ggauNVF3tXOSOk4kjTd0dh26CgNVyuBZ0igw8VL8MPRX1S4QXAE/W+NaaCe5WOrfOdQzibEqLp0snSwH4xA4S/IPizb7EqVnjcR1WRVFCq4Aqd+p3J1J+ztxb5yANJvVJowkdtTc2qCZ7soyrB4S2iD2PoxUQAtEQagQf3ySwYj0aNJod4DkiFvLgQRw1x8HsBM/q2sshPRqNjraUMcY5LRYC2I1dsWwvQEMEIMj2L7A3oDgobargzQHlPvi+OECrQdQhtE7YZ2SP4gSldcIoO+dsQw6wib7UeXtytL6xfYD9mNxvZuWCGg+BZm7Zv4JMrhWps9pS7L8Z7fT8XE1dWym1MXcogfQH435WG8ZrBpz8N+vU+iMcHIEGKcYyEf7297/FnqQ32GodCXoI5lRszOE9W2wLEZ1DkXQBD77r++9/qALlAmTGxfORLSygkaz5QCrtu2Q0rtuMRpWA+XeefRRTz0UmTjpk9vTk1o/zdArgqQ/EgR89TTCJNcKzeBYnm7daLZH6ZroKLOIkMj4JblfHzLN9TZA2ETjR/bbRqPJ5nps5ouY8gUDBg2aJKgaV9T8HLQJeA4MDYk9QjOeO6h81PmOeZH5UGz1pEoSytkbbjHXolTpjAzfM7JUlUzYL42HfSe7ZADN2V7BqtUIJEJjfqUV7tkVBdkIbUm6jyLqsPCACjjWOdkDeZWAP5tDsgcJdyYY8eZKsJfaOTAnnNnOjxgP3nPYJb6/BNZ9hbPjec1bK9Xxkg+3ZemlPVuY09MlR8MxqM2+MN2ADdiEMk7WByXfBarIlyepfs/4f1ddgbOOvjYauHXefs4eZY2m53Kf14gA2tghrkAOVryJcAvQ5l8dIUXiEv2G2sF6tkc/5kMDxLjTiZAVTNlEaLAARSyoaCSsRCri5REh8kTUuz1wvWAagLIUVds6bgBpff/2bBDW8X2CaQEil9GRnF/iyP7jPZ2mPVSHH+CkTG2T9BfBNL8PWqyleJ/Udu4dvHj9k7ckwJuw7RQzxe2SCCCLpn+i3y0Iqq+DaWzpfPP/dACdA1uObQ2FVkN3yGoHE+L8DoWrjCkbE19nP9Rwq6AMLQhaG/jvvYYzx+QDjsN/RRZidTllNxIleBXRmfhJ4P3oUX59zNkDJ9rTtOqz3lOHXgPOrvA/A0ewxAJ8lStaIB3Tme2BMTbQLBgo2QfHDAO5jCf6KgPDD5fL+3eXlTy8uf/rT7y8fP1DEiDP88fLgHinHa0CoeEgP4Y+Xt7drqLuMSKiKQ8OjYgiPFnQlGUJSssi+F92pUmD7yPQgq9MkFSkLBqGTFPe2n42DXHroh3Gci0AeiLq9Eu3Lk0a9HAKr01ovkrrCLRgODSGZF9CqUsRYzOmLNjl5g8VkMVBRHFLBpBWhbIuIBj7WP1b1UTGGtJeQAw+9YHz5KFvS/HWBYvu7NTjrZ6xRnNjEKIvJPuIAht7yIWOFscJwh1r35MkhunY0nB+dTKoA94MxxvmRW25w0wOvPGnGW9XQGqluplCylm2J03lbIYZzjRDvC8K+P3wGw8/4Jmhf4Tnf10CzdSGq0ClK4yFgMM73So00q6zRjzgFyHqcGzKXrRlKg/iJSqTOdP0dFZXh86T+GQPmhYLvokZtxswBCFIoktz1cs6wIU3PmmhfRCm5xxobCu74e9hrkIpuTyhiNZoNPnuw8HoOsiFMrLXjgDrqoMqTF83SkdNYayCt/WDsUqszQQ8RKOc5KHOojgQtV4TfPRd7sJYirCPG61/+5V9aA/Hzz8chbwYj7QKoZV2zd7IRzCkHMs5HagTg2b98lTXwzTdfN/h99DCZKdBgM6HaCQ4dqVbMcxRNQws5Ua1YA8si8syicrAOpBRpOI/Anqz5SXjHWhfH1AOONXocRKPTSF0xyOjB2uy0Notxk2an9Duvf/eP77InOXjifD19kgOSdYADm+BxGS0ORvsUHuuDlixQaWyeuyDHe9IB47u0bWZlpGWGqjTxo7T72ZiaETeYYbyjqpbepavLTL3Z7XGod382AKyYBQddZbhbf339MUgt9biNrq8ZGGrTS0kPpLGeZgk+T+q0rFm+UAExA2q+5SwyxefNZjJ2cdAXICuCFHGRly+zlrGpBNNkrvjOOFNTn00WcEINOM7pL/hxVNzUijzLfNKoPNS5k7hNgJxltmMX12CeZ5KCZ5azTlvHjN+xH3BgA3aNUm5AyT4z63nUMi2bVSeOjAh2tFkeBrRgLKIqBU8NEATdGsiRgRz1MsyVSrO3ZGFI9eijiiGxXvlR+MmgNWfxGA114AExS4/CT2hAhtpp7Slrhmspzc7n45yP8eB8njNTnuc4WDynlDzuAUCKubW9TGhptjhZsMvvMuanxvfaG84G5j2tqJax5JqMY4CGiU0cgdDUBh0P7LosmrQCWnYhZ8JJHV1xHwPNAD6cUcskBtgwy70MD+cX+4vfA2RiJ8kmq1lQG9isMnsmYO2EKxjf/Hn+PHsCEMOsJaCKNE/35rGGT/T5Iysz9cUA5kc5RGtwsSc8C8BBfYgGyJ8ECdB1E9yUWSOQzPP4bwEN2Tz18RpQs+8KWJUF5WfwN1jf/KSGPpmue2EOsU7zmQWVrpkEFFNdFRDSx4kve4OyObWBZLPb5krwgz2Fr8GZR706rwkwwUrhdgl822t3qsIREivVkMCCeeA5mDOcfnxHAX3Fx8pwKVNNX8PaOQXRjmzSzsQyXLrOY4On01C7T0lOqbv17TtHjG4yxQMEWUO83wb13GfU8VlbsTulNGeek9RpUCeIEJBtZ5zADe+JHzXqrPR6v/cf//jHoRmhcnzs/3QLBHmvQXvbRwkeVtyp1N+AEq9eXb7//vujX7ciSPj81mAeIHhEnfoMfI45x1/Gxzz7igUACvrq8zF3PCOiSjy3/hbrh3Zk/K5ibpTC3WUv5rlOrUm4FrY6Z8L856yfDx8vMCi4twb+rTf9FQHhxwaEP/94+cN//vvlcvc29YOXC43p76cPYRrTI5axjFsWzB0oH/2AGn3bfBMnpM4U6FubMb+J6tmbDFZUPx/cP5pz4zTCAWbwgiCMEqUzq0HNwh4yJic9B0+COoLDHl4eDizIInN3rY2KjHD7gSm5L2pa0Y05JZ9naZYp0fkQLfBANuPSrFgNnNlN+4eYTRDh/e+qkEVDg2APTcUp0Ji4gFwwyWat30md8R7i6S12R8+TF1eJ9jlNucZ6kJkROJTroEItk5UmtGvj0GDmQ8YV9CcZs/VoqfNSFM6sZIOGFtKaoeHrj4B9AW4OhKGWiqvolBo0htLFd7FmoiRXKmSdtsr7uom4F+7Z+ygnv4ZWaWWMSYKBUQYUuAEFSnaBIPWkMup9lTbcutkCwnOYhlJKB85au2uGrsa06oZsyOyDGcEGF3WYlMtO1tjm32s7IE2FgD8UUGsp18MydJZRom0rEZGEoP815hilM1prFslx1BGTqtVxbi0Q12efJQh+XHGY1t5V+IL3hi486Xx+n4N1lB6RsZ8QhJlCGXPkZ/JMo5+1AW4dc/ax8tGhOq/AWpTRJtvJrqC8NkDCA+uTtWgLiGUGYjdWd8jeYkKlvklrSb2P7QYG3sjhVzyFsTAbGGrNu9vURpqBCvXGvpurodVRY7wMwLPmV5fEPH/77beba2gftLIZsj2HEmeWz5AZDBhi76shjp+sra1T5/gInk7O9znLFqGqNWK2/kI6KN+lWIjZPn6HU6iqsc20nUMzI+5FnvkcyBh4h745OmmC+1O/vzpqBeY8zANWpSZv9MrQSksjw04p9kAGJNT+ZVJZjxzyOEwESQGfJraSLGtEOaDFAUJUpOcMPCVDCGKenn1jlExlVLvs3zj1R/PhlSIAcBAwch/290qgFjv3LuAHthOkN45ngpLWKcZxmb1UHTDZ7tEwWRc46mnGTN32MuWMRQQQ6Ku6/nkyJhj/7PeIe3wZwIxANYJtUMO04dBYl3lwPybAGA2WuWH55fxY3Z1gYUCm2QP7bPFcOIyCNoBSpdWtz9eySs2e7ixDkZUM3YJmyihCycP/2DqXnta9CyjZe+L1MwhD5p2xYpxwyKgTApAJKHVD65tS2cxCRDVbeuZqAKX5Ytd4HRvHvCJokqBvSqxmppvl7zmQWrxXr5p9DT0OcYo2fOd7QqfbfcSf2TpV5ZF1LhDE3uY7Qp+bRL91ufonrh1tE3sbUM1shfXljBFzQAlG7MqHDwcjiPlM2USygKx/WoNViElaOetLEE2QOMwNhb7m6LO/DmGhULdxettwPr7yABqz8odi9H2C3QXXD5j73uOha6DK5KjLMof0qb75+utrpmZ2U6eeAMQzLefwEhBZuwdI37Us3V2hFIPh2IysxbbfqY/MGd+yDUsdOIMINFW+5d/2r4zNfP9+mdApoGa+ydQ+zdqwJ3MSAOd14lpYuwkTM1mDCzZ4f86DtfdikyQ7OpZala3b2kGwVBXdqELPr4qvTWZ47AvrPbmOtuZgulEmllYvBCb328bt/r3YO4Fd13vAlLEKelZfm8kLSNsz0Gwz6xfFZc5zfRIDLeYEwE7WYTLDA0x4Ru4x6y4lVKVeQl2OCNPALJMGsT307Z6w5hmksywse3hxR8SPTn22DYAZ4+yvu48pweK6YUjN9zn268SUUnu863D/fD/nR+tWAYRkBUItzuMETGfs8CeydwesMX+/LiD8+P7y5pcXlz/94T8u79+/vtzcMHHvEwjSi5A6wstF0YvSSnB+Y1Qe1JmNUV+/lPtrUWDARv3gyzWiDj0ugh48QIvfsyBWS1PqW6NlU/uR/R41KRmKCADYBoJIHwe1CLVGMnL2CxpSU3YavCBQO0ybpi09sn/WWDgBXlGayjRj3LogpBDY8gjEW1ngBIXrl3WgpQuM2VQshtKDWjSdOofQCGtwWLAEKbyHAydy5Kd+LWxqJjkUtNWhZWx2aDI2bIKodq6GzQypQXOcjFOfoiKplb5HsSy1f2t5wThijA4BkwRp9JZp5pKxTTH1KH46TDpomQ8VBVevc4w1aPI9BHZG34SyuaxnlR2h+1Sul2fWqTHLY39AKS8pPMcATJghRfxTKGWviDpXEKV8ddFz70F6IGOikhr3AgoXtaYcJqJ3zQTzR+csTtzWTuZ4qGv4+BNYOZBh+k9GHKBiIDncIupTGhPGv/3gGghbY2AWtfSDiiqVT97G8magDLJyCOwgsOYgKlg4caOuHrLja3eSgHAHg8G2qGE+c1I+TWZmGQae+Yzcx8lZ1l1n3yxbslnrJXodv8pHJ3ggQ39S7uX7z1livheQKU7E1pJry/upo9FDyDoEDgLWsIBC0OkVbhu8an8yV6vTUwymNJ/OezJs6yWneI3BS+1iMy9+t4izjavZOwa1ItAcsKnFnSPRg7K0LOYR54bvsEY2DtgoS20eXEVLHCad0p58/T/W8blWOY7bAvQiWtaAg9w3oy66yXsF0pJJSZaq98UP8xkBkgU7n1D/FpRkvcwpMysQxshJUdGDrFn2Zp/MKBkU2rLEdeo+LFq+HoKrDcJhhyoX2iete0ZTLC1/mav18PLQzzyu/lv7ENtDicCcV57F7FFq9XamJSs0MIcABYQWxw5UP+N3Eifi+dKTk8N/AZkiCYcy4dacqLiZCYE05hNwFUfFthLZL3uG1I6rCjjacUCjhw+TgeeZoZ4qLmX9ZpwQ7PPWUkCRjx+yngsUwqQomKC6ocJmsds7X62TM3sSYGG2UlZJ2lntPEyvr8sljbhZr8yTAbc1ZbImuL+g56nfaRmAGU9stcg6S1uRtYjoDNBi3NmPCjUoWsLYnjNA2pJk7EMdnNLmy5c5r3FEC0JXjZ0/WZsRHrv2QY69Ho2Ns54fsl/ayU/aL2xfVcXxKrpWYToAg9pinWfGjzWYeU/7qwcJMvAjFH7iv1PDeVKhjY2/IIrSOkDLGM61gFzX7BrrgnGOsEqc7GYrrZFqBq8tJ7QLqQNffzfWtyq7UgMzXmnH0KBXiqQZHoMNvsdzRcEzfmf2hTlLj0KN0r1LnG/OV/bhuSdlwK7bts1JELQg1kCB35FcINMa5tJUMrXxfq/+Qs5NAbqpwKaVzdhWyWQDrgIyLDMroM9zM6apeZyQXrP2lFYBpExV99S3OYHRGBOMRfy2tKKYsMpo3/hvZiez72V4vW/JDHtZ5eas2dXK8d/cs5nhZL0HBmW9bk1oI2DkCCCXydTrY2ewgzwXzy3t1Ib0+iy8PwBdugPQ/L1jnjN8YLogbOeIs0kfuX6i5T4KDLonrStk3fNzzkIzf3yWgJB5Tp2yWdGdl6mNX1JFGv+5ljF+bpfwQUuVntpYqMKG2hRtmsAv9ihg/Hodq/Ng2UjA7lHZ+X4ARuYf+wnNNXXb80W5T9Y835+eyol3bn9lQHj5cHn/6pfLX/78h8vr16SrEW+4XB4/url88fTLZAmDfBFg5E+DJYLCx09aoHuObIsEUExapcF30A3g5f704nJ//a08aHDAEh2fmnbn+kNXXAQ5dFNnlRTcSHUhuExKvfe2uUjkzE8KVQ+J3WujUesGqmTVJpIJ+mIgVHNrtosFlsafyL1TdJ3U/c+HOhUHQR2ba4NnF3ENRoNYsw+2juA9V351HZgg70N12bggYdQTsjG4RpqMPn5UAY1tRoPbUN8O6fBrHYIbAiMLdaKISAOJiL68rQwxY8z1GVIX7e2799l0OYyTYW1g1U2OWtij/E5EvM5OqZhBhQ6RmiJeDb4J6Iv6Z6OMHqqTyL2Z2YojvF47BqVm+SzAZQ6PTMP422b4NBoqlh2Z3BPN2PoxA58g4QuouQ6/RzgFg8bh5YbVkSYwLlJY9Ef+f9ffXda+qrPSrmNoyUi8eT2uOU2lqRcsBZRDqL3qekhJjbMGrFz7u8wfCLUOHIXQiBMUTeL6IpvtixWHDIW1V5UAT1AEnW0IfOfi2jcy8z6nOKjn6lu6NpulsJ4TpxEHB2pS0e5SDhOkEaDMsWTt9pBrvRxrjwwbSDGvJXNxcxP0nrGHAgFyDaBCnUUyIVOb9BnMXPFs7EcNvrWIQXYnla/QRrMazb4ch03GAwT8+VFzctQfjvLR7GQPqaDMDx4eioURf1rAkKa/W+N+D/fH2DBn1jGoqClFlOc2S8fccDjxnOxXxpI5NjBjjURFjwB19UM6SQedOuuwNGLr+gxug3ofIMy1DYe1s9bXJmN2U/thn68AUYA8o8cQdDCPtt4o5H+tEzw7ySoCJ6CB2nT0XP2YeU8db2o/uw90ohsMaueuTmDPpwqYGRQImIWyaCubUZh05GSgmG1NMMwZN0U31kJtYumnVfrsdwT8eE4f1CexgX//+9+zfvk9e5A9ZUbg3PQ6wEFYDXXykmkZLT3rZOCODAKZJenVtj0jWi/7QsAsa2mBIO8tzZgaqSvo2QDhbRqC89/0KevnyD5X2h30PrW4W78JxlOXV0EHM04BRVabxflGpq1ZmYcTligFTVZK6vtGD8fOYRejzvyxQFDqcMZ+YBygWvE7pfb5fvZcHEjKNVZeYf2XZ5E1n3xvxTK6ZgKmmT3fueNezrMuaLaOLwHWgECBBr4LgEGHjrVgAGQWVfCLvz1LBTS4/wPomOCDGVtpmKXN13bzudDsl003K6VNiSDRVHVt0cC+ZQ5Y+9obfR2eMaDb0yc5BwLw7oznOXgu/nRPVsSK8yag2WoDtf2Zq4GijKOUwjOdWwaOQW3YUPfvZX0IqDWTVW86YBxtCiZ8ZsDG/eYeoFqzBweU+5wRSBndlfdQh5W1/vbtsWbMGlt7KqCSrP+AQcHBBBdrF0YrpnOtq7RRmSLMG9eybYBgYzLwKYMAPKC9Sc9FfrBzv/nXf7m8f1WlylABaQcV8KityrApXDMA+wKxtFyCZZdM76715ZdHixGYTqWdFhiwPynP7NmX0q2tdQH3JGMGMGQOJqKVdR8bcj8Jg4jqnVoqMQ+sVYJmba12o+PU0iPsA9dnTA6WWDLIVwASfz1CUjc3OfNkNWVNrk0E6xI7Ixsp/sf6B8rkiLDWiVpfv6+K4/FJCc7W5oPPysBIpny+sXoT0UX46edQO1nr7v+CBQUfAPFh7ui3snatq+Vh9QX4LvxBfJmABAvuATv4PoGO+FpjG7gWBM2Z82YfaXVSUMpsK/WkjRVKE9d2qTb66zKEBoT/9YfL61engPDhTZrTHwHhh2ZNKtMMLI/j/vjy5JmF0w1apMglc/agRfq2nRDl4iBlYl6/Il3aQ8JD2mJwUcUECCCEM56ZMdGS8MHrkEujTIC5XlmJmOkdd+qBIhJ5VuuxNsDDIUilTbinlJSm0qFWduN4cKeNwxqHpoZGoYShQqW4EmSVEuvzca3ylqeGuO/kOXOd9G/pYj8/c4LlpbqDcE2FM0b9qOGoE3iIFKyGRzGNYxOdFRjn4OYAJ7CJA9ngECNmjSQbwZS9nHsdMjdes1hTN5zzHCOzwJ/XGlB17MzeqTRI4JSMbHjU9NV5ddR9dDw/HRNbB8TRWrG9qq5sTuboyLRhAGYgKsTSOWMzG0gcqNIQJ5wrm3AHyRz6aO2Sh1mz1EVy4pgqjhDqG4BG6yRdZwkqaKMw9b987/pF6UxzfwFgpI+NQMra5nupGZUWQQ2eGbrsuzftR2RPRsbA2lkFh9pWpEaS954pjznMUU5b42LXTQWOKtNsFkIVsjp15fyHdhMjWmqgIISZFJt8S4/2IFWanPGRXshrUj5ieBGZidNU5Po4zFajByJms3cMbRwrePtrhGudVtTxRlktuv4w9V6qOmJssSERVSJ7PzYDe+RcoO4hqBLxuebW9aQTS+Ck8JPUMChwWafQF+c04AQoJlUqV+ttdHz9/rMDFts4GqWBuIG8h6KtJHQqBU5U9WNuAevc6yrABcVc4+dzQJi+YTScT/F66711XOOsL/tzgHmz5TgJXXOPVr/XoJdnDHVP4Y9RbRIUh243Cf8h3QkuVscW53XiSKHvLWgwAyDaHoEK5NE9V1bj+EkgdkECfPVj63trDYwsC7PI1PHF4Rl4WXrUteZWACQCAyc6s+i4zqlr5WhZspYLyfKsJQn7i7EpDaxlEM26NfuaoHQOhoEF10umYHP1/Q/fx/lMu5LRWYOe393FoRSAcO+HnTJHhSMpdenJRrfumWeyj1yAzfRpLZhl9oHxqEiMPcimSj3KqEGi687MdOrjl33TcZeay7iYGffMYX+0pqZoP/djOUsymhOTiUrsmCLOA3SxMkE+FkSbqEnaJryGcnwT51TKIfOQ/bJghL0UQYc09W6NHzaB+xGUSvC0TGJsbLLDpavGRk7E6BwQYndSX6WwzZx3BaICEq/Mw0yJQEhFMqp069md/WpfugQg1EiuofwpCydgZJbHM6pBcFkcsijcu2eQ1/ZSvmZQZjsERc1kpeRoPQH/2nVsSAC2MbV4m9l57LaiJQIS2B3stgGvKo1HAHkCoQxcVNqtGGDFe1iTKnFzbZ32APhj8JQp1XvwbD/YN6dm5foNBqBmhbiWKpPMfQCxR48uf//73xK0u0b1UY7A2yz0xkWxQO7X4Mcg+uw3HWv95cvMnRnE87kg6Mu9udYFxvid+5Dntb6xPmjrRFkv9tPl+8h8lt7c8gHWuuyiMH2WIEE5lj2GDTIgDMCyVmrcFyrOaoqY8DFrzXyXFSRFtX9ffdPOq8FbgMTRy/NMiR2aYcdOvHjxY/shTlVfcUXGNyrdpz7A8YVOPrtJJueC+0qt4QLCJlvKqGENmXHEPhJQpm/nwKzEBbaxGiOqrdAKUtqaI+uT9bS1yx4oyEHPd3kLR0hhNOUvcNo/XG6jMvqflzevkejFkbpLIAhlFOqoNYH27EkW6GHTx6GpDGkP4vO+VLgLlDZ6ZXFYpwapPZZiML/8IgcKxlKFPjMuoUPYD2eqYqGJTE1KpLnoKEhGC3XT5yqItD3XWhOQPmZzHAlSqVl0k+QQXuPRZp5Qb6rhOX4We5zVGJVpZqJLXWq9Ynodjfvf95O6bzbhoHBNDIBFlswc8uJrIXHOvHCotHibXlCgbz3coqQ26i3Po/ralapwFiaRN7GM4OqSsommrslzHnSVFRXH2E3hCvl0qJj8iFLzUKLEcYR3mGio4hyMo22aXdQ0AQOCEqsHEqHhO0XQrlldEJWXQZcis56MzBXtNusUaikZVOg8UHLXg5G6h4ixjFpRxwFqS6m/3IeBqm08cqhuLZSzXsphHNz3CGGUAuLnpaew7kBoeL8HeoOpth3hmd69A7HsWDJu3GtpYKC17Rmpkhr3E4f1+O6q9kppi4OzlhTH/M2B4f66h0qH4d98P8/K7z3MEyhk71Qljt9r8AyOY7zmZCejksJx6IGV4z7XDaYmjlrMZaU6z0h6Pz8VpE+WWadyNchcJ0HzkGapb6J3DWYbjGO4MwcT2vG5pKBmrj5+iEgN7wXh47OhWYxCCorID+sr80Ef0VEeg5DTH+nFi2SouB41Qt2TSJZXevYSe/IAACAASURBVLtBIY4Ja641MwaEaQQ++XUzvDq82CMMONeyNkYHkb89GKx/4v6kwtlGg2eXQlg71vVcet+HjLm0sNJ32sSeG+a7jzEbLfNcUynCeabN8GwB2NJwuGI78d0STF97gMYpnxodY5Exmxpg1t3mGweWQ7+iWl8WMEhQUeeZzwnuRGAq9csAHO0Ba/uX2K8BFwmYHhbFFdjiO1Besz5Pmrh1bNKptQOtw60aMDY3VMJTPZQsCdYAdknaZFSa168vIN3aNnA/7nOe5/vvvouDoRCDCLB2OPM8OqcBOnuA7+JH5VjmhiyL+9Q1gCPB/UYdctlAA8bQVhEKefosThVgEvdJQHhW7Twy0nM8pFxrwwVvXbNdB92b0sgyLgOasi5jh1cXtB6lUuJSR73m1fzuADfHJLE/IOPCPchoKRBQeqDnivNohiA19RHnuTIkDODY28xDevlNYIn3aw/NzGlrSjmuyIcAQ7L+1HGuJQi7Aqc29moCWdK9k5mbAISshgSn9Fp7+jRZhgAYC1a0ffgUzHsbWtenkNnQFiuXlp0sy2YtYe0RDINfmsFIrWCBPymvzEspt61Riq3YGuR7UjO5M57z1Iwo48CzBIwf8Mnz4dslMzGgWoVlfCN8L2lxCgbyMLVtsGvIFlVQiPHjOwSxoi46h7v74H7WMeuOvWgpSWqu5kTjT/CaIGzsRgJ62glUoKvnTVkByfg/eZLxIjuq2BhrKsF0WilBy6xAmWUCAfVGQ/T7+e5k6NdGw7YOCRimFRAm0sp1zhTA+DCPHqW/IuvB9kX8LsEJmdnoYhRwSsZ5LS600yXP1T+9alRUqJH38Jlk2sbI+mfnvoESLAK+r+2fECB829Km0Duv7aYMeAV8tXu8B/vFZwlQ2FcwXaTPGiBxPdYPZ2J6EK7thoytZsWgsFZsCvuoPZDBl37msn9G2U6wPcFCPo9N5nw5/KT5P9oVs/jM3T+++64gWxh2rfH2bEmP07Wzkvqe+4mibFl32Olz316CX5IcydjPl9Wusle4J/YqrBHOijO4k4z0Wpy09KsJuszhaKSMc/zOI46qnkV8318VEH64vbz+5cXlj//575cPURmF6kdX+8jKtDF9+ri0NiU1fNQOPmqNRRYXjkYyTBVNYBHqwHwYsbbFunVManxwHpFobUG54i8sfhGmQ3xgC4/v0DFvrWEFRxqwnvj0ygDfn7rRahNFniyeP1CDZQ2krhisnHsZtd7r0z5o6RWDkURFi0lBfe1pC4DZNGQX2CRnFAP0gTGIEtmQFOsceDZUpPgcqfNme1o4yvOFqjHqGNRRvs8g0lo97vnow7L54b75bGt1Wk/UgG+8eY3tw36XC4qAJJSXt6XXpVj25nHrE0cfDOrL4Z8RuByqnvZtyZis59r/R9mbLtl1Jsm1B0jMnKtYfc2k+0+voPd/EbW1elJ33a4qkgAJIBPIBGTL3dc+m7wyawplMLAyz9nDN8QX4eHhEc7zqKoaTp7DDCNGNPTK1Z9wP4RlGJODnjEVL5FCMxE5JLYJkvkY318kqFz99iPKIeDz69hOuCHUpf1OHnz57A2YEmQ8b/+4On6lPPFuZJYaCDSzxd+r+myFK8z+JJO9oIGHCg2MxrIU7k/ZS0rxeZ32fSs7Da37LD6AwWZ9dF6r6Cg94+D8r1UDe65O+FXl7pypj5M3ylQc+a0XnUF/FzXFh9b5lMqKEmAb/DqOzkdQ8pMEOOsROqiiK9KiGAsDrjjOtKd5+uzgw+vUcP2ga4i1bM50DPgdQRyHPyItQX0nuMMeQUxDQMV3K723QbxCRNkr61XHfuQg43OhwGwv8txxsk7BNnMgQl0BgKqYJeBLi5dSsfOdiSaYvbE+6shqL0g2gM96WF2Z83iM9Q6Joy/S6kWlyWOzkvUaBT/reO06pEibgTcrlINqtirCEgSVrypEEZrcst6lJDdbyPjYxLwI6O4Jorz66IAAayjNv/whQ8MaDgV2B+vRJiAO6zLTo0Eee/l0OBpkMSc4cOwLDkwpygkuUS2ccyxuGuDutPe59tXhwPnouuYPexvU+0zXjY2iN+Avv8SGcy1saJsnMzbtf2p22QCZdcCfgmK0uKhcPL+XKpU9tOct4FrHIWh/xr+gI2ADc6WzxpyagRfZP2hbqy0WGDXITrZmwidn4It7QSvVdud3sWmtaU+GaWUBPr+IOe/Cf2dOlunKPIcJUzBFING9ocPE/zfTm4CPwGo1rDq7vEOEiJbxONOBSyVDtbZKkhHI2lmK42b2kGv/yic4NQsXuBRMxj5x7+zZURntPRdga0FX3mHZyp59BRrCntia59kZ+wRsp96O2mDPGc9laaLuYUG9BA6j9oamGIGwtgaJivGztjDybFIkBQEKxqZZ0Pa6VHXR62Vt5nwp8wKbBwBqr2H8Me7Pz1JTit9w6g1rANkMBgEfgEH7qDoejFlAjM0VZ4rX0CeQBWWAqHiIQIDzpD4Dz12QCqo2ZS7XGkW+G5Xd1UNCr+R8/21DeM+6Ov9Tm529D5Cafnb1QVEpJ9jIWL5rGyb85GoxFJSNAjNUzPdXgAF7zf6xvt3zJMFozpeCt4KFZIazD6nnjE3sNfv5Bq+MrWJYyS7FLy7zjADyzdEQvkGO1ELfNzRSztiBAvhQLTMqqyaZyz2bZTGWJbjfBaJbTjAAfns+c7sATb/CMzC2bhRPzlvODP1okwy/8tXW8qi6FM3qOh6p+VsLpUBXU7fVr2GfMTb64QaKrOG//PWv8S0IVFPnj+o7FNn39QFYx1EgXWswmD9hEZwSTzlT9kwGrGmnReuKCZXFF5h+SoATFKQpLTkJOJp40U/WFuHrRjPj6dOjf66+hgyvxG+/KyC8/3D55c2PUxn9cKiMIiD66Z5V3jq48NKh6qS/VXuVfX5UgQ5eWOqJhcVkzFh0d/c9vEIbOihAXcCgk25Si/DjlI5fi9GWSiCN7LpYJ25hTUkOlavqWZEXxXBamGGfIAOhLojWtOVQXDZJ+XTReKL1BoRtlVDlwY5LjU2RbxvUY2BYjEUQunHSrySGtGIMNhFNhjR0nLbzsMdIiqinnnk4LhOoSVB4U9TK4EykO0bOdhXpfQhVs7Ra7mn2S4RROmGbILdNR5GZFsma3YiE+lLxeZ5RALEMraOqKumZphqJ8NGUPLw8cHuQ3hy1TdzHbG3GdEEhhzcOjRlkM4QaftbUcQgsu5LGnKuTgPfuQRPq8FHLeKUSSNPRKBT17BptVg5nrDVTXyDe8LyOvcEZ6zj9COX6r65W5K7OUZ0+xrTqXdegVAGk1Fnud86PhlU1UQERwGDWjFkkPsdhwnhZ4ykFhGeNE7qG0DW+PYw1VLw7e89DwAMiAfvQ/8XSpSTGHjxpk9qpfTa2rvw581twCHU0FEi7H3OQ7XcY1NIiABpexMFlvG05wXgcFLGJKYnq5vkmXMBe6MHfBSu9lnpGkFf3ozRiPhsazNRKK0D0NPL9Uk7OgAljy57gfdmXZxqigjYNrD4emSvRZJwCrh1qMHVlp35iAb6WObHvEfdoj0t6bq3ueQ6NdobvBHlekB6nm0w2QcH2pgexlBbmTKRSJ72OWOndrPU4NyfAQPojY35kAjePqhpjG3l3HFCCFwMRDjMCQtevwWVqWWbXdQIMvOIsha4+efm1/amoV6ndghhhXBwKqw3aGyh3DwUImUNhUJ+fLwh3HaWe5CS0NbzsqCmPzdtfxjR/afVx9yFgBuPHdW3lwZpi/eIAJSB8XCaA9LqM1d5vD3moH7ecoFkv50r02Cwl92pfq9KEcrYs6GA9qWKaYHKMCcErKZ1sfmjcZqdZz1wzAdNEF7QHsb8ol9K7jjqi1c9xXrQGkGdtWYYBJ89k9l6RhwMAWd2LQaGZUu6XM4qawtHyO19XSqrXzLlt8/WwKOpMUccUgGW9JWUS8P5R8xtAyjOrtugadH0Z3LXM4zaOfVQ800i8fe+YP7IrXJefOc6x98uwWVpCkGd2iUCf5uu8H/dr+5TeJ6IQs5sGhwaoqRUGrJrCMYGLZ54+Ems42a+VPnCWEtxxA5+d8zZ1g+l33AbwjNEfvvvDIeTCfk4Ge31VQ4kei0hQQmCc+zGWnH/a97AI5v/oLyisw/kQNtVo4jre/VwDGM8jnXXvacAntfLcRgUbhyNuLV+BCtgrE/hYsOPevlLXe6Ix/jAJEOKwBp455owzMGPstUuH2NR8Ru6n7wNgSFDJOiYpkHqxNZBPL7mcYwTet2HTAKxZ88Y9BUILylRnwpr5QxxktbQGSLGJOxN43py9q5PLvl05kO8S8C224u6gT3rt+EeW90wlPmDyAl/Bwvq9+tgrU2AvjjKavbxMVcRf1i7pzNBIX28U8r/84mi1kxrfsNHaC5pniRjU+yojJ4v3gvr8+uBpKaaewZST3TdofbTc6WoLG5DjY7ytwuqC3dC5V/fN+sUnA7xBnZrvs+cONkh6N7ZnuEBHAkLa4oT19yzPeO7jK6PKUhoCTOKBCshVBJIx4/k4W/lv1kKD+KnNq/GwmlsDRINqns+WMgTqzHHfZbHNfx4QPlw+f7y7/Pz6p8u//PM/XD5/+nD58ksCsk8wSS/3H+4vn1K3ipPXTA89gQgI6UN4/9CbhYO9GgUWD4s98t43N5c3b3+OsY6C5sumwuUH57pDjzW8yRSeCpW5PgcvLxeFznHzD/QLlbH1ZMEogNLQqJfvPbmpCprF7DgtzToWNTLrFMO2GgEH0DYDh5DO6KXSZkE2yVqABkTFLQdaMy6poTt/fqgo97RflAdQF+9VlewQEknwXJGPGttmVxhrHC16POqU6yxExpyNt3cGSWAcznQL0QppIcxX+9m0yDvGn6zRmnlzoFVtsDQDrnnU8NXritG0HiEFrc+fR5nzLCZSg0n2qAhd0GKUzVBPHKBgv0RRPdGmHKAUD682yaDy2CyrfbHnoM4SDrjqb7yPKmNXlbn1d0N5knqSm5uMgwdaagxHt7TOMbSn1Q7orLU/HsIfdRDITFlfmT6GBOIPPWAqu91gie+JkmVcaM4+2fM6YqW8hlqY2khEZ2r85bUHUMk124cSw5IgbsHGFSFdE9MZG/YbeypZIWuLcBiSwbjSDOpsXYP9BsFFnBlbnc3Wj/XQLBLf2ljWUmoBVuunWhzrWAoK3+M+ZB/4b7Ir/HcoSXunvM/QXgJy7AsHJYaYcZR+Rp0g78U6tdZMtEzGQQL+BbGgh/b7o0cXjjzzxLVZC5xOGHqyQSkUP/UJ4/c5sE6y3AaaqaWeg+ghy95PcDlpdwMDBZoKerRYPaIeU/VMg+n1iUzrgtvby3/8x39kfFlPtu5JoE1NGQGOzZrpk/m0fR512mufCmgk4F7z9di+0JEawBpU6pQJvvDOaY0QOfk2Ns6ei62YcBGy/BMS4D2tHxfVZBwaiFZRV5SWaxhU8juubcCYoHmUJxDjZMrOqnjVGIudySG49yuCW9EiUf4zsOQaTq3pJMN1AMxY+DuuxbwnAMFRt61KKN61UVLgDlXG2SeeiXXJYLCntbfpVwuItbEzW2bgrKAYjhP7569/+WsCHB2kBD4TbzCjx3dxbnFyGWttBt9jvSLQhAPEd/ls0e4G3o43c2zjceaX6+Ds8AzMU84I6FY4TwsCmCPWTUQ/lmU8wIrVzbH3WcOpyQv1jExHKaZtxdF1eNTGrrWSoJpiIThdaRK92miCHK7J3wRpC3qrhN3MVOtuSkkMrXZy/mcAqOwLxK5a75PsxLNnses8I+uIzAHPSV9axsPsnuPsOwCAScfjudi3+DB8Pvbt/j7UQJ1BRV0OoC+09gpRMMaeL/FX+Nnobul9tlok5o/rYRsFJNzLrqkEEfMtUoeIrVn9ohlolQu5Hp/HLgB6X2mnPW8EWQFH3Esdm6/iGLPe9a8CEAGspZVT94rneIL5AVKMOzZXGy6dT5sfQY+widZHDoGy0RevPlyz0mZrDNYTyMdWVQwGAAcKdcQ9XtF3sRly60cNiA4w+9nTAEBHIDZfiXd0bxRYbUuVnJmINn1ZOiT/n+fnrOF+PEtqvszCKmwY340+nAhUVfvgAGfXmqG1ZesLPaDNM9qznzVDFth97ngLCGDr2f+AAfpo0laZD9R+2QP84VnYN6ljT0uDt4fPgU3L+TdmGeu6Pkap4gqT5cyOqF3r+VJChh/88CkADM/Qc7QZ1aoblx4ZIGX0XX5mSwyejZ+TaS399vHlxx9+yLziH3z3hz9c/kgrhimpv/7ppyq9pkdle6s+IUO/FmT6CPgi7KG0sziBzdKFBQnPIOcxvgP3I/Z06uWcGsaXaFago9I9HJ+TAPrRo7CQAg68f3eIqMmOxPbE3kyVlO/yvVBUJ1iFWy4zjutEtO/d+9+ZIXz4eHn75qfLP/3j318+foC+RTR6udw8urlcPj1KP0JaSRBcPXnSw/7zBSTv7nJ5XKQrtSaqRiI+E8XBV5dHTx6nfuP9AhMRSKlZTGJ4xhwut0jBU+dD355mGHR+08R9SNeh3Lf6J2ioRTTK2SWQC8d4yoIN/kpji1O5up9kPUf1qAFtLSCbhHsFqZ4Ty8FYalZRD9AKDVfViNoziHvxPWWDU1szkiILq9Slq9MUAyMVaJ/seJbPXzVXREGaXfTgZ/yaCbRdRv+NwusQVRasfZQaeNcptK7JrBgHZepKUFY8yUTHEfgwlbb1jzRQVFCggjrN7CnUomPHs4pSiZ5FSn+SxqIbGMYg6SfZZ7PAcSSV8FZuOejxlXLT7EiNRvpY5jsNoJWwVugkyPMEB0Ql2yqkaJciHSK9jCmBf0QQUI6aA9oP9yBSyY01irNHsCjNi890s7c3VgNIAqWpIqYn0c+Xn378KbL4OPL/7b/9t8u3336TuWyT7KJGrPvDmZ7xTP+/2/dHf6Ssh2XNOIDsxxb67Mad9cc6NIORDDGUChvPri8Y+zJB+29odUH+EjA2aDDzq0HMoT7nlL3QoKV9AxkEg6CCGwU9lI7mB0rV43gnODr1EhKlTZ/DBNWXHEjUQjGmBAtff/N17sU7mkmQ6memL5SL1R6dW71QQM79Oo6l2JhFMZhkPKQx4VQzJzx/nIaHT20IH8EfW5A0a5Xs78ZTlFAbIqJ5dko9VAA5HAPsCvfELlDnEjBudT5x1kS0YxsnfrXWCOxxHZg4x0N9Y2sZyzE6rJ0RtLnW3I4aaM2CdYhmyqGSKqJyKuI/MhlbC91Trf3I76YOauYstYOrEc1ht4CQ8Qj4Fkrq4zj90qeazaroiVmH2DeZAjs8raOUAsz3AngMIOB6dVhvjmbdARFB89+/yxjpYB6MB/uN2ZphNY4BZXCkV2PF/uO9yRqwFlK3FlGtnlcEM4yfzIaAgctsnQMYAlWcHJxY1hV2wfPS+sJkJ97f5jzMmbj96HvqhGe+TjVU0vEiDz/gznGsjW5vU/ZTgJD1rcv6HaUttn7npkBHQchPY9GsZ2SCj7vYEAPhIxuIch/CGKPl+f5cL32El4VTIMRgJzX9o84d9YoKD3FGrV7AWh3eJaqMP//cYGpiF9q9w9lckCKzodm3OsjMowqUngvHGjwJT6kK2Hr37oHQ7AmO14C6IDbCUg1IzVYeGd5lEgng/FkVu1s7ay+/83Mo8JYxniJyRLTSz69nU2yttt5a0J29x/4f4MN7JCMMc+as1Ohan1YE+xrnPH5AbHwV062nl+Zvr0EZMdIQW0987f2ZHpwrP0nwgg80kOLsx+EcX2vIqioZmzxwTWpzAp7ZPdU9A06giaFokz2Z12Pz0NCYH2HGkbHkO8yjIHHG5gCTC74dbRa2jrU3zhf/Gmjw39JH0zB+rDnWBXOCb8BU5R6z/QHYFtSXQVGGAr9nrdE0HeVefa2M9eiN2lN9Me0/zxHAEx+eDJhq1gH0LwfIhg2Qllzl0fc5l2WJHUyGUdgFK9wrZrEtfTKYTaZ294x4mayZsbiagLnWetsjkvVE31HspD4ue9XMGcFvgJmxN/QVA+hEjA8guKVdbCxaajQ5VJV9nkuQUCC2vuV8sNVf6x9XZPA6Z40nmhE2I5vyi1Gv+Rn3lcbv/fh8QKNXlMmUYYS9VzhRn0v/LeBbmGP/F20n7n5+ffnH//n3EZV5/Jiiy0eXpzdPL8+ePM+/BIKhrF3aJ+3+Ewbhw+XJs1Igc0AskOKI4WVevHgFpy085Tdvqam41oHx0KowYoykYTGxQRinKHVQCE99fQyCijA3I9bWBO1hkp5aayz86uUXQdfkEmfD2UeM+q31fYvQx+ofyGLyrtmMS59HGCH8fuSg74puzPGFQpgG7WslYI2f6G3T3o8uiLOkzcBaXHDvGOSl0nkfA5JSURsM1ng3bWx2tMb4KhijQUk9DojcMmk07UytzJSdQGKyMUeRtV4lwjYvMDrSGkvdaM++aw+Yc0CoUemCv59SVdU4i1ARmDU4O4K6OcU2+854UvS9gDCO4uoRLfQ+aiN3QCXwXdDbIHjqepOpvjrSUj2vXPSqd5W3rbNZpbDVpJwoV4xugsHUdhTJFd2v4a3AAchSnSpqNmiW3IPAd75mV66Nt5Mxy8Z/Gjnjf/v3f7v8/d//fYzPf//v//3yX//r/1vqz2idzSKWmhblrlO2kO+73j2MSqFUnKQqnGYR2SOsQ4x1egM9gu5WFdAauNJ8OcxZDxHfGNAQxVOMvcI4K9IPujxwQ+Eb9qOUB7PPjImF2MxFaMPUDt23HpO1wM/YbzooUmjyfDuUcIrZEzhsHmSgjzAFQNcM/I6DdmgvgbpZBEGMBPbPcMCeBSFthh1p8wojufe5f0GDS4IxHEmlqTPfc6RkMaiWZzCYNTP6hs5xA5lSspIJG5UsrReoHx5VlWDEfl1pczMJ/drRAkOxH9bGHhTTKvJyD8bbLKvZhlDhwnS4BpMBtAZAnPeXAgDJSHz+3Lo4ENzRVdnnUZM89Z20F6iKsEcAOxaIKmw8e+z07W3QZ53noKoDYWSgSMPhs1UDbC25kv0JxJYdZ/4S2CybaUDMOF1R8tV7LSgUhEqwuEOdfWEm8HCYANioC5pCdqjTq5kKyHnaUziwEQ356svDyTsLBmUNr6kxY4rDr/opZ43Ns22m7ppXBMngLUAEgEXWbmna/tHpKIDWusLWhME0uaoss75Tw8x5QwaFAOzUQ4w9ZhYPMIsArEFna6vsqSi1FvaM51xApPXs61pEQr1ga7QJYmekfxcMLCulABTnhsCTAURAlSkQJvgYk0CQJiDgqIPWuHLeK3DH+MK4gQrr+PLx0MIj8vVpVLLSxrXnnu+8D59Nff7qqrAL/GHtHuUmq31sgNSMuVkY5togtwF1WR72QK6vg+L2tX+q61RxD8YnGfUJwGHHWWPsodTgLwtrbX1qBqfAe87ae66bZXKeuA7ZLJ4/4NjBXJqwieJ89kacWrA074AC0SFouyruz/8HmFSspnu1YjUBrsc84nMRMIwAX1sSYC+SfbI/3TKeLfMoUBZg9+wXDkDJuTMlSW0mn7UPaDKE1GUtIGyGr+tRm2xpgZlm7H/qSvHLFjAacHGtCsig73BVuDSLG38g7T3WEiR9iVsPJkBXAJuWSK/y7J4H7Fdro1kzPLv2wncQvOLsZX+axAlzbjRj2SPuKxlZglpZnwGomzhxDPUZuVdag9w82Zy2xUbEThDAA6ycj+G9tJHQrxlrxGuScII99csvBUqWFU/SArtIr+3oWpQqGnBFOvc0RgSSwrTZWkiwlpKVV/H3zISmLGtnewAnBcrwdbBna8+lbeU6gqv4XimH8wxdgklGXuZsImqyhZIE2v2wvVHQf/UyTI7sx8UEaXd3YsswlvgBxBH4pGa9Xefey5KBAnerzV5Px99XQ/j5/nL//u3lr3/58+XuFhlwUrZ3EZP54tWXl+dPQV5B+FFnXJ3Xp/vLpwt82SJdhabYgFDsWm+YIOnRJZTR12/4+zqy73EOHzfg+o+//CUvB+p9OB+rH0tN3hq41+Gi5qmG1ILW9huslCsObnvxFX3msGYB8fMcjlaVrKdWGhRPBCOo7RZMDswZ4NzPOpUZOCVsS6NrGlu1U+6RzMBRA9GDtU7vVZ0PVI5nqjGrAIiIQLJfE0QRZS4toyhrDp2l0q/Hff/LrFfH8nHuwYby/6decs5jDDQZzfv+XrT8jB4x79YzxdiMSurBnTFboCriBuUwtRcRVFmz0FOfRw1waQ6/DgjZ3JFrPwm9uIGaeUJZbHLmQz6kPhqAifKFAz5ajQ5g6zJLE8GgxsmbuhkHq0GITlEzODdHhpCxTO/F9Rfk+fn/+fw+y888QMz+xsVaRpq1eQ4IuT/p/H/653+OY/Jf/st/SYawUvDtc0YAF1ntBGfNfJLRZR1wABpY8L44g1JBbbuQA2nU7uzXCB5c6T78PjWv794etBnGis/gTGRNPKVW59cBoZTg0vDq0Pmv6BdrWZSL6xwZhPUOyrzaWoUemKo3poalgZpOLAaYYAwb0j51CGhc9xiHipRbnl3ww4xIKFqjjB3O5lpSaMeiUvz0WYINqCYqDcYZSA3Dk8ub129yWKcNxoREkiU4jWs3ZJ1r/oTKOVn4oMejHtuPLtntiVOJtHI9qSRxTtfHiXFh3elksQeSoWaNzGk9WpCoyhvAqXWjcZRG4c5jPm77E8ZLW77H79xMHZT/Lor50M9nTVwbb+v8cvhFdnxUHL4nos8zSwllf6RWeCI0fMZ352e+n7btaMNDvfGyFHXSar90mnRCddKPWlMbhI8y6/wcZ8+yHFkjU+0LALnAkHsZVCbAevok48C9Q2FbfaClCCLoQXV36Ntz0FYxtecVVoltXKbtDHxqM11TFbECdK2gWoGGZqi1uVG3m+CLWfsCf22dkr64AyEM0tJ/b4hzQCQc4mU+eR6zWuem7KwlHTupT4xTFbIL+OjkxE4BAK+PqPuyNfUN7q2b0pkRSNHh0b4JQp1V0sDk1AAAIABJREFUpN0XmY8EO6UVMqY8P+qf7Gf2rrWvGbv7+/gmcbJ2Vocit8wgwSLvbC815iFMpmXW6n9UBZYxovdcszhQ6gp04BPE16GB/W/aPWVcUptK78jWLYr0+zt7TP52TwRYW3sP9mZ9ndb1HwFhetq2DQb7JvoDlNdsH+hfsU7a9mrtUg6/rkE54D1rNWqmR6ueCcytPt/1lwTBqRQmvk72SSX8U1Jhtmdshtqa+jKHU+2eXX1VAl/mbFR4a9asG7R/Jr4flHWYN83asH6118+qPv/+/UHVZc8SdGL7fxsQYgsEsXm8nJVkjrZ3v/76m66b1dKauay6OYBTQXGDE8+agDdH+4sGsTwrz8FnyOjVlo6pA4POfnwTZvJeAj5SOcNNW7BkfeYBdiVp0v6ngpDauIoLrIRpgmoF/jqfZ2pj7F9EZWqD7CdO8ocMJu9ifa0gOsG//rvdBqCkEhMcQPCFQOyXX/Xw5BmSjX+MX1uqOmcm8xWq6BgwLT9oZliwwO8wb+dyJUuuGMOe76Wt8i5cj7nD54hCKtnftdD605/+lP3F77T79qTVbutPJ3mRREvH1D63+iHSjImB0ld1GW4Dc9kPPFNoxisVcL1KtZd1YzneGfQ4Ypj/vIaQCO/D5ePdu8ub1z9cPty9vXx6wPG4i8poEKEbEGzQPxyeqil9fgT94vMFVmlog9vEKos9ftTDGcP39vb95c0vBIRv4silNmNiFH/+858z6Ey0PPYg0KEilBN89Lobf9eXa7BIBPwkg8RAREFpVBcyN+Gbv3t/cHNVDT1TMnSWs1kWcIaiOTqPIitxxqIUWMXAHlSN8B+WkWybgDVOncy7m/IoZMagfPjQxuPSfZYRZSAbAEEvmFTsgTCUqhfVp7UkOBy19YMq7at993h+D8OkuNfuwYxbw86rIItocjNmOHNr6BzKXoVqpHEYYMrpVg0wge/UN6/0q4rweMDLw/4/BYSOkYd/HaQeOKrJhfY6oROClRTkn3q/xBl73ox21Fw5qFfLYmN23tWMRwJe2iPsGUW2GTPehUA8h+DEN64BYSWH40SPhsrnUji/GiYNcDdI+6elTcooKKFQjnIGYMJabbsJlOkeZ69gJFOQDBVqSpncj4CRAy7PEFGW5/m+whFmi7s/W/cSdFvg45RV8mDiu6rLmVHCENYpbn8hnUERcumHOgj2H2IOReiK4hfhN+iWssx+z5ivDhJnjTobvhPnao3KmVeQRIzwYdQnOqNDmmeYwl9ETijif0rhdmvH4hQJOIDKk8WECjihn3MWFYcdp8EsZqS0BzTxjPzNMy4IBWxh/zke54yHjo6F4w3Oe/hr8JUgF2SQUh0HcFR1nZ1QaCY7zjsTyPOs52wqNRMesNwv6qkLbqSWJgM356p1TgSFC8RG2XNesz82llxPp0Y6Ps/LYazSrSAT65L/xtE9akCjNFvhEWtMoP7iAGUOlgWPoyogF1ulSjA07x6wCsecPystSIcvyPz2d4LFZZ5wWsz4ZUwXZEe5cAG4AFmBnzpLcSDmdJwDl7qy+zPBMqlHoSN+8Sp7lHnC/ut4BnRYr10z6zrWZhJZfzhTjKMAEPNr5uioYZlQCGtfFoQZvgAYnGFPn/1KjQ4nM0HPiTprcNP1R/3zBB3Itm4MHF/7CjpmyX7t7GY92ZTbWn7etRR/wKyWaBC8VXCkzAmD6oK2ddIMuHl/xtP2KAFKV2dOoENWoveswizfxy5EZOrVq5wJrtWcoaO7sfbcK3y3IN+T7COucQSEnz8f1HDGiXH4bYaQa+r0+ew6tQVjJ0QyOnnmgJrs1QQ5tjxDQM7to4zFMiPusdjl9X5N5m6BRYLm1a16Dkill5mAHRKM0DE+bPnKFJKllYIf1cMBQaq+n8CIcx+3sy00K4jdrHPds6Dqj/FEurdmq8wWxlbhM+HoBwwtqNgzsCULKkwfAdezskwIKhQFkWEgNRh/lHXAu/E+Btbx3yboEon/ZTYjZAIYvJYaZuGiLr4WP/V5myg4gqqTSTCpITsldslSqwGGhyjclEAZGtaN52WDsynPWysNK4PzaWq9ntf8yx97UmvLpF5DPW8Spy3kwnaYOFd9n2ZgzTbx/wM+TtAMXyX11A+tp877DdASTKnGRttl2FasYNrTqiRP6Ij7uCZ7n2YYZRzxM/dA9ijZyo9VVOf6nF88M8Fo/In5Gr5zlHUBfw9Bv9LtWWcKr0UHZJRbACKu0fY8v8RuBxB79eryp++/z7OmNm/sDsYo43f0CqSX4ZW5o66HPq1CXKyvaFpE5belHEdbkvkJDKy14SZ4fG/XTzLo9G98/Sa27Qzs6Of/5xnCzw+Xh7v3l9v3v1x+fvPjAkIUHS+XJ4+r8oPaKL0FH9F+IgIWzy+Pn4DkfLrwPxwYHqqO4LMW0Ybj3xqODzhWEfR4W+7rpJVZWEHVdlijdAWKqrqaSoaqs/0aGWvjSzJY/B5Hgs3P4aKRJDjjb2mP3VQsJItj+ZyHTqSoQ7d4X/GDSfcm0Li090z674DKokaEcMWyLk3rQx9sNoP7lIrZXmW8XzIVq+1KlmRGXVTHDcc1z0Xv6VWygKPpdtpO8BylDzTwuwZbOGc68FnoNCxOk+oastQj0X+HTNNohByePeCpf2wwzp++D1mIho7cy3qmZmxKEarBuWacQhsYYiljaXjBgeBbJ/bbDOEVpWpmJbUvuUGL2g0OE3DtkMIAQ2PquFZMIgj1S1p2UEtWR5hnOhBoRIBGO8UA6zzwXDgrtCR48fLV5c3rn45MZ8DL1YTqoFgoXensq7x1ndMZx6lf8kxPnzRYNftRehWB2v3oh4gblX5EJgwk3X6UacdiP7qo5BVtOuoynz/P3jHjFoNhM9+TUwUqKA25TvB1/TBO1p22tqyy1jo2ySAsw8az4cgGqTv6MrUhdKm59F2sKE6c7hNViCn1O+wdD2n2AfsGxBCqBsYxqm0JjL9I0GOfHcY4DaKhH65pMwdVEDsc/YdPdQAnpmJht3ve/evnFXFxPGJ3IkkOrbuUVp1DBTHYq+xRwKz0Cl0bjwBaywBqsM+CSYJeBxNgtkFQogFHbdZRFzdQ5Ajq1/OOjCXjUkXEMh3Yq6mXWH8sbEIymqPscYjzfOmfRuPs29tmSKa8WiYANKY6XrHvc1w8oBl/9g5rlQAsDnrqu9oot7U6s33JBHQj80/WVqhBc1bsW4adhVbGmIZmVGDRP6kNPilD+7sEhqMgsi9wDg4FOmiscxzqZD4vxXv1G8xFzoKgzC8P4SoDtuzV9CZsDZyZMsFFgzrWQDLhmw/GnPF2bQssJHh4/+6qpEsdGsH4qP6sN2n+Zm5VY3bdCQiwtnkPgqmec5zFawj9/Nloj9DYr6JlI8pk3nkvZPK5DnMikGXWoT1+a1OKOF/VXgM4Uhs9ur+BR6hccybjqEUfoKp8pag1ix8k/h7KKOBAsyjn7H2EdCZoxloJCEObj5uCXwTXuWeonWVPsIf5HWvZGt4z+t/Io067AHD3aanbWdOr44lTmkban3I9ftdMbL/Ld7QhjpuOV/2GnospY1nGMqDUaq/MklQdtXVBCNQw5lyf+WkA/JCz7LcBofsxWfkIs1UngTM7Tuf2FP+N78F9eagzOCaoodCXWSzP0NTS0kP209pI5KyCvgmls4B/1kdafjVYS63ispEEXAY42Af8u5wvt9TaX3vOhvI46l4YM1E5bb/AQ5Bj2g+soYAfURZ9lv16DmQFrghA49Pdtgwh/XNXOsDzM8+lvzd73KCrddKuf6nrnM8AsDzzIUy19ZDPTmsgbAHYXqn/X8C/WkLvwfgRZEgR/+P3f8wZlyzW+9tDvZa5CH12dZO8h+rCjL119IwH69Sew3wHQbawN2CJpZ1V5y2+Mee9bSdev27fY4RdEEfCZ6Lc5L6CRLxDApb0wm7vZXsrmpWD5sk4qrqLfed8sZTMmj8ytWpvWF5RewIrbKU/o1lzT5hc2n++lzKVlHWVwVPxtPWLJUliM/dffq5N29phbrAx53NEu2F5zLXmuZR0glv3mzTtM5gs1dt91iTOVXU1e3PnJQ+tD6otiN7ISW3afZd6+UeXzF/szUmx2AxmyvOWST96ZqNdkP31qvWCS6qZkPi/yBA+XC4f7y7v3v4cyuj9R7IBIHSPLk9BbqL6QFYA7nNrCUNxusEYfAxt1IyDTnec9/sOzv2nKoTeIuIwyWQ2noiZ0W4dlYkxTJUo1zsJhqRGaUilQZUocVT1kP1PM9xuxg5GRSviPE4yuga9EvU6xhw4OeAfOOBKfyP7komd4XNwpZQpjxz1p1ECTFPHMZwMsNmRGNnVgVkT6EGdOkOLUHuSGAf1GZehURAmfcp+1XcRhTGoS0UlPZiorRQF92cuXt8zCPeyvKLMHNZx4GcIyPjyfOmrhojJ+hZKEQgFbSiVTbp/5ayt94v0hKKDlT5mwx0UjdUWaeCPlP8a3/NuHIBVoCuFWASLOYva3Q6LIn6ldzp+Fpun2Do0nWbYdGaC2E1Riu9fswQTTZhia9b2Wn+kzmAqYqyrBofcs45snodAbaq2Df7bKDUGPobh81XxD4cQgOMtMvB1tNPq5OlEhZZFxukKRWWyymeDVQSxlGD3ZeqoPqPK9f5AxMymy0c3IOS9/R6G2YbFopRSL+J4nyjIrgMpgTpQGiQ+a8bDth7SxgxWONgAd85UXmuyQL5Su7EIIYfmKJsE0jaH1RHgYEpAeKpviTMdmntR9fRUSl/OHqzpLRh6UQWDVLoVNTbbrv1QvIJnSSbiNB7uOUGqgBKhCc2JXW9TxosD2WyhVGYBqTh1Z6r31huf55rZ53NWvacBiGvQIv446aqdRpWuwbOAFfsp4NucvABJa5hrYKgzxzinn+rokx542VMT/zjGYGBdMl+cLexXRaNmc/ls63B6wMW5S4ZAuk3VUdlnzFf29YleLg1a514UOXt1Tt8hoLT3klHh+CZsXQBlls71JNrMGAoKnbMVSqVHknwN4hVBSxAcUZn1Z9t5lvoVqcWj5nIf1oDsBwFXMyHaS8e7mWrAg5YmpBXGnCztsKg6QVzWyijVOE9HoNCXz+4KGv7yZful3YE4F1Tjnr6L8xd7OBYD12Uf8vw8d+rppv5qNtgsD+9x0Ic3H1dmydQhOSceNQuX9kND/0X2pdwpQhMgbOCv9oG5jQO5Mfc84BqMqYqozr10u7dvC9i5FsscanbsTA88fJ+Nn5lw7p/M+7NnmZfYxzWW5zv8js8Q7PL/HQvuk2bv81Pcd8d5eKqdzxnyAXpeheOwWYd/xbofO0N5/WTt5ucIkJrhMgiWZYIdJNMsW0E7nnFblrjGuP2hDXLNpBs8y4bgHQ0224u6bbbwI5gz9x3/+q7nDFH239MnAwBWGiFIMxq96y8Z3tnNZtV6b3wC5hPbwJrJs1G2s8zj+edmCA0QBb4ZY0ACg8pzPWXm+8WLqcKi5F1ATZ+Ha/2EgNwEDKMyulYhMsfqs1UoJQBHKMsFP9JW4P6h9XpZi2Vu6TMVCG5JQQPzq9aG83f2ebAZrju+a81gMoSriz/2+ZERbt9MvhcWHk3Uf/ih2bo1cBcwlNWRYAfWH8Dh6I/8f77D+3setBdzex/KPAsQdnt7rfU7CRCyd1QU971gFXFNWzCEIo3A1srEkklcLSU/vyZBWs7D7yxdSAJmIlue8VmfxAgrF8q+oQZ8gjD6JOnFPD8vOg8kA3ZuHXY5bYZIoLWfNc/aOu1rv2LGSSZPRJLGGEgyY+37AqDE1zGGacLGWCQskf+cMoos7sPl7pfXl3/9l3+8PNzTLoKsQeuUWA+Pcj7gIJH6RVIadcDPlw/38OKbIVS9K3mdrKim8/nPv/3wt8t7nK41WOTfFCXPMEa0g15hkaxvtjEp3zk7GJFkGibh6+ItIt4MRB3bqoQx0NCP7u6uBbAYqNBywoFvppBNR7ZMYQ2NUiiV67Vlj0KRCgZVsZRmdh4u337zTcYk2bsoCbUdBAuG3yvdnNqRNfQUxWQTpwg6RcxF01sD2YPdjR4p9BkGPgPdIcWjy9gwQ5Hpp60HwcbQExFllYwiJb+WD0Ww2lg4WZbnK/6fcanzU5SmDhyI8BRWl3FDgOeKnJZym8B2QjqzJ6Xijt4lgq1TSXF4EA1aGUwy2LpFfL30vhzaxeYkJS6FyX5AZ7QRNIZ302kRKavTgpgMRhU5bhXzNlerp8SZCT87jbSr3pZG9JPADy1gtBLWR5yPoYEJMkK7IutQMSHWmIG2qKdOLvOTIGJiCga1ts9ohu5pDs2ggpOtZg0oCNC90WyM78y48PPQGpcJTsH20yd9nqGjCYox4BMqSX3EB56XIOGaHdJRUr0QkCftOELNIehqMbkBQg+qNuBNQH4CaYJs4lCPwlzlxzoTjLk1lVIwzs6BzjTy+9gKkNYcKM9bG6iTxTu8fv3mqMHUCWGtnv/yc65p6wlsFTRk/ihSEwGfCR0ZEGujzMApdqMoFr/PvJyU3tzDzBO/49CBcqLT/P0fv49t4vcKc5xlrhWFEIzQ4Tln6s/BTKjIRy9Rc/WliOfgHxBiFtiGuWm1MgdJahH2Js71qDk2NsfelQpUZgGy/Gm4S/0a7UYyBleF3Tq2FYuIiuaCF84Ns1TU0bJHG7gTRF0ziWExTHnUQDyBnMrKo2CbnVHoKGtjexnkOAHCgEKD9fSmWu9AnJhmWNnrKN2+L8V/tX6yDVSNS0B30FkbUKoO7RoDwa54WtvsSI/i92ZpBUy++fab9Kv7yXYEc8zNvrCvzVgzbthNJP5ZpxGhWQuYlmK092UAyvcFVPi9zhyfwdn64Ye/HbVW57YrrFH2hM5ObBACJQELy97IecpZskwsawEKPH9weHWSwxw6nWvNNrWlUYVwbuNIS/vP/lrLgvoa7cuWbIUiF1Fwjtxis2+jHdqq5btvv8u8sXbMDJopTgPoCb/kDIbFcWr9QRkKZ2c+v2wvYArnZYDu1Y12LDkLG3Q4/j3Trg6/9rHn5E1ENLCjaSO1OiaDP8Fw507gwT0o7TkACu1VBmCFykYWzt6AlIBQT7iaTmm0AqeMb9oejCpeMJJWAteepMwRgSHvKRjSc+7jsScCpu3M0C8JYKGi5qiGfB9bxu9YLyi8mnnnXRlr1rS9+goi1B8t5RkxnNZLc0/2jDWw2HHYElyTvdOzrS01sDHYFXtBH/oPE+9JjdzsEuuUPR2wN3bq10rPKFn/6fs/ZYx9jmTpPny4fPPtt8mQvXn9+qDZKloWx562SgMAmJOIjQywTODF/0aHT6bs6dMwXeKPP3qU71o7nw2xPwZ7BsQBb160RQ7f5fkEMQwuEgzGLpXpY09Lz1zPcUE6QcYAIOsTyO1ZL4w3gVjUk1dTTdYwQR9CdZRWvHyVz9gqCpvCZ6GOck2Dl7N6MnMri8skgHaDNUkJCb41a0iBHOwNz55gceuS50q/w5zNHy+0neC58B0MpuNXBeT8JVlG9m7GYqVV50QPP2deFdUBwI+IzvqSpt4RdsnDw5E9FbTn5/YLbeueArr1//s37Ju37+KbpQXOWhyx5r799rvLN998ndjhzBphbygIxx7DHrGPo0FB7PG7AsKHD5f3v7y5/Pu//cvlw927y83jz5evvnzZPivw0VNATA0RCCT9jkDbQJBbrB0U4WD1LCD8fLl8+erLNIL98fVPUYRqer6UoRZvFvHACWJSAkyuGXkGJXSpZqak+DTzl2XRDBMy0wlgaux55qD/o00RTCR4ev++Tn5kpdt6gWcJEr/nigAC2c9RIRNpz49yIhl8a3zMtElFaKDYA7KIWNHEOGmTA87zT0SDRcFEp9Hq6gj21aP+MgZije/ryFWKNgHAo6IrbvIjAEow2sbj/E4EQbrOGTFmY/HcKcbfc5zT30H+0rZjiN0Ol1xjQipRoDzqsgowW293BIS+3ynzqeCAdSGBHdZGIw78pYGEtVi8a/pJnXqW5fkXDPH9M4JqlqPBRqleZqcM0KLSNzEUvl9qWIWRzBgkc4XK6IqNFbYIwh6RhCqrBt1Z01MaAneuS33Q2Fncniz6AiKMEusuh8KkvINY0asMqlCQrvYHcm1rMHnmGPKhnb6/Dr+ZEf6/AW6yfWuxckb+WAMAM6JKosyh/Mw5F0W1voU1wDNWYAE58ooolB1YGrEKkDwnf0VLFYsJtQ+V4LxHQQqeUQXP3zoavGOaol8+BxwQ3eNdGUuCEr5PUBVbs9qEBAHWo55aBfCeHCBk6HSmAzDM2w04NWCEe4uMs04YFz4rzcZMWoJOhRkkSk4i3APffXZGJ13rHrz8f9BD1rz3YmgrSlGEm//2wGoBe2lxCfrX79ADnLniOmlyPQRYJNlDMQHSqMS8G+uSdhzMI9TGg8mgoulU2bieNkinsX0Ae2iegQtl0g8AZcJIAjtF7ddoflTIZKjCAGnApYBOHY6qAefA3vo5gITRcRVxSZ0v4l+Xz0evxThqqye1ZMHgL/M74RyFbDL3oy4eWY1lMbEDHuru8apkFtTjuVmXGcu9Iw5sJOvDAmg9SWqpRP6XeTY7VmXG9jM0sy7FKWft2QlaNvi8blkzpR01dcd97IGlDdZxZzwENzLWA2wFxrSbUvtUjm32qW1ksnaTVfKMbMAcSvFESkLRTUCB+EpplrVtpzNzjijPmEB0StiKdwSsHtDhMyeIXr2aFKz0VBwAFfx6wc/i2wHMBQHtvyiQZFAkFb5uS/ddMri2YVl9l+tHP6BnW78Tx5U9FtrllXZ2gFYnZ98ykyiPK/I0umvUSPGVli3XZjYQ6vupqhkGAHZw1P+cj1sLlvLxgM1yFhRMS68pG7IuzkyR+mprk8X8hiHTf8PSWTYdp51gJgDG+lhyHYLh2B7aBkWkq8A+a7J0/jWEnxAOweu5/kqfSWDLshjoqoLoZ9+BfSDAn8x1SmJ6lazPBWO8VwTKVhueBMSomVw3tXMDkfPz1axGZGy2KD5JwKfOrfdNMDGAIS2QAGBPAbgZ2QRin9GMeHGUDjBXzBkgjqAt/olsJ55FwRvuR7kF9iRnSXQI2n+YPXScM6v357t5DgLwKa/zGSju+jJmuOo79q++17E3wuRCl+TNAUDq0zM+gpH6HwGNlzDS71L8TCG9Bq+ALlfas9fh3zNzIGc9VE36VJ50Hjz/z4A74NYPf/shtgaAhhv0v78JmCXLRJsR+zhKuDYs96JH8am3ucFidFRCnaYFV5kzfE4gzHWRtXFqD1TfFrp4mW7nBAAgH8/Gn9S7n9rg+XxSddnHAQPImP+ugPAeitqby1//v3+/vH//y+XTw4fL11+9urx6gUz5pyNDSC/CyyPqsBCVwdiziWrcrvjzfvzpclCgOOx+XtuJ1PZQkB1los9BFjCITHQXWg/fomRkGZS/rjRs6Cu3FF5+3PXrBFjUnbTw0EtFZWhSn/QwGwCjtrYW3MOAMCpS26By7Zu6vgZDcUKgzjwulSUiEqCX6elVqeg0UR2FUEcllJQ1Ou1hVaeFAxS0GpSyAivtWXUNyDhkenCkVmxNdYMaob64vkksXmk2BmcpbJ1Kn2gd18GJaZbzuokTaBp4c7CVv9TnSKPQ0hKTIZi0fxHwUhJZxIdzbyH93m8x/qH41AXcDFrkxs+KZeOu+2wt9t/zzOkrfbcBGwccG0EjphPZLCgbqIICqQOZwdE48m5xgtIwvY6JGzLO4t4vdI8hljoaBgtR/yLr8KwHJHvFg0AUnnuEjrMm7faxSVPw1bGInDUzN6XJBPs0763QB8aVwMAgn7UpcpSgf3VuFSYpWNL602Z3ayCH25wK+EV5ue8VTS1H3WxgVK0WtKYVxaiVQRkzBhObePG862VN6FWi87saNJ5Dmfs2Oi7lkb11CClcGvTxTKBb1m+JgoZqhZjKKLc6hlwLo46BZm0Y5Gh8nVd7T0pzA6mlfkeKMNdhbOIkY4NSO13QhL88U2m1/Tk2hXul1niZhggYTWRK4955L8iTgGP3Sb31r9Zpqa5pcp5a2VL2BHPO++/YL3Me/SdzSz3fh9Ycs0dxYniu1GHuANP51NkXZWSZMHc8M2sgSDWNvIdos95ZUdmTcy5ZEyLrou0GPth6wR8cFAMYrpeaue1Re4Yl8N07COi0/pbamEfZE8mwQ28f4JGs0erXfB8D6dDsKStIH9DaN7PQgkd5t/0NBXEBkLXvBG2KkSST8YpWROrIduRd3zyTDhPXT7D39NnaGX1qvc5EHwjwmA+prmYGBOk6Dm0PERR7fSQFPMyScvMEkQuKGeMKb7ROpw5qbapr32xDlKsDZFzrtgV2ztmH0BNPGYLUyoTiWHtqJiclGsvktZ5UFez2yj2vZ76Lom/OmPXFTP3TMp2Cg3V2Vjs/gJAzU58Be6L9PqikA25aK9/zh/Fmns2ANLtQQQ0cN64Xx3Wb6Zy9MBgzcI4QhRmenSUJAgy6dqZzKZ9TANg6owSNA5EOpzV14r9WFTcLxbtlDia3r8poShd00slwIYqSZvENgAV76nSj1Pvr/eI1rR096oWXoZOBJLjnc+jEd4EtyBpd1oCQfZMgjQzK+j2q3BrtggDTDaZkkBhwhdpp3196As/fMiMcu7M/gnbul4Co82dYu0fwsZpKgzG/L00yAeHaHJgFZ20ApnGP1DwKLB7+RO0Rf85sHTM58WuXbfYscU61G3xPYIzWCwS/fNYxlpUiHZJ7VRCs5Q3YkV+p4b5ss/hkZNc6qyBF15z+4W9BZd6/7a2mij6GiOObIIO+erQ1SlN0arNrO7wP2Wb3bPwB/BrP0pWipPXCexJRpY66JxPITIcjPsYz6pFfZezNzLuHFYlUb0TAO4HiMqWJHRBItHZvAAPjjYgddvDbb77N2HNvmH+2w4tvdtKisFQm/trYbwK75yyqYEJLQOojWmNt+7nolcxOG+AKZtXn7hz4O8Y8JUQRlqu94/OxSysKVAD8AAAgAElEQVStUj3YWEJ/4fcFhPQUvH13ef3jXy/v3v18ubt9S5VSAqiXeRgWDwW5oE1kaThULpebp48jPvqbcPDyGafnvkIfTMbb9xWCeA3NhckA8VhAiIGoGmIRDl702vOsDlAc43HtWTj2e0LqV0l4qD5kAiNWsvq20v5erE8ZjRvrFGMwoXfwu7MDoGOLkx+Z2FNTXNO60vJURGX5Qyuh1QKLiJ6EpMQPUR36pp3ofEHsVlCKgWRSmfAioo+PIm0CzNIh26TWDGOCzzU4xYmldwmOu0GRjlkcqFPNTp2rFoBzX97bRvVpL4BD97E0iY45yl2tuWgfKkRcWnycjNjqg1hwQZpWAMyBGsrCBGoMNlUek1bIHIrc2n8HRKo9JasImYBQit/42hpK0aRQrd7fVvFvtQS/CgiHvsUJZ93Z82qf5Xoathgq6MtT0UvQuBqMOMnLDrkJO+atQYiow6fPl6++Ir3fguciimTEmm00K526kFNAKMJfFKcgRFopRISle0LEl2coKHKbBuxkxKWIpKZw9NG0ygiNqWI7CSTHzS8Nt4qKWRcTOOJzHhyPqXWbo+6hxGcpfmfe4kzmfjQPrviI42KRvg5fD8Flstczr4DPlNJOBvUILO4RmoGeXiGgON8vaKzb/W+m9GyQbVETmkbWYKnbOnMCDDpyrTWukijvpKpqgJP1qrxSQat8yPhgcyJpvzpL5y8B5Bx1HYIcvJOy1lEz0G7Wtf2w2GsHxZSGztC7JvIRH8s2OCpuntYv7yMNz2wx6wuJfQ5q2z1wHd4xAYKZ7PVoZS7TvDitTr4IFYpx6fNX2IX1BLsiFKlRvFn7Sndz+GHnGfeo3y5bEnT60aO1eFGkAGZERQ94dgItKZbWs6qaJzvDALGU/imMxkZ1P7FORNvNQB40sAmYEIiQCW6g3SbBZgcYqwiejfYNuq3DG+AuPSwLMClgInU9Kr8IY6zMQfAjgg1DthFZ4DNQi7hOneerjdMZ57ucZYo26QACQmjXbbXCXDZb0Dps1hHP4HqJQzAhk6y3E8VJoRccFK6DPUlpwII45hhHRrDMRsicd2a5VB6toFADe96DtQt4YN15bNsCLfe++zDn1+1dwGHOU2shHVNtfpwcsk8LAH33OHjbF9haAbCyY1rjyjWQuOfc5tlad1QnymA3VOebm7CZgtovWE9wOH/FLFGokicVw2SmV6cqwO0cGJgy3XFOAYztk2nbA2otX72qGA6U8ru7CGsZ6GB3w4rIGq/ohWdkAOyAyWUNpC+pQXPE3Voj3yCgPpWBafqGpgVEFdsDHA4MbbBzbZWgX2DrCh3hZDfXPibrgWbvCYavdcACcwYL+GEEhdzPul++c6hvrlVRa8uaYSs7qxnqZhQv2SP8UfSP5whYPmopaxvgyKy/Pp7Zbd4BcCD1elIg55+xGAPIbAzwt1gTXM961QAVaYX1KmuGLCg+KnMO26alOM8zn1WzbjuEYy4CoNcmBuQe4JNSgZwJ1LeX2ZS5O8LengnnIFaf4axQ6dxYl9ZSoioGM1YKIvJc1ukf9mOARuY571lGWwBK6qApi3n0uC3jTgIo9vfz+ep/PMo+tDZQP4Nrc520tnrCHkCcbe+1dL1BTXQfaHvFWpjAjPRIGRkBIwTFBsz+nwLCzNkXDaJ53wSYy9IKKnJO8JyH2unEgyIiN3bH2f8wIAulfaCbGfoA3TsLPBv0nQUKBU58Xz7HemrgV79UddlQex/uj+yhtsVsLvEIc8S84T/avuz3BYQojd6+vfzwt/+I2uj9R4QVSCt/uryMRHV7+z16xItWtIVA8NFjagfPucGdceFgjOtPDVX6m72LQlhoEaCFUGXmQMWhogFjnPUeZkFdty5YUGYEGuFXia5FrYhutIhaIYyggGuTUHpDxVzaxwen7UOLr+P4l9rmxmbRl9bS92pG59OVorDDlU0eJOfx4zhBUPp4zxfPX4anrPPC8yr+EvRrSE82woEu9BBUJjfUhUvra7B6UK5KYyWou7/cDzVMZmm94vhsDrfV5RyZogXHQasjXU+z8DaCTTPPKZsFfQhlQfoLB0OV9Upv7OFQJ0aaRdVY2Vx8sSzSPrvBpFS2GLOhwgZaUi9DCTj1vMqGnNCFB0AobFNcPBC+JzcZd4xtnMYZTP4N8jW0lmv0kGstQMbU9iHPnrVP1CS1pZh4OOGoWjsjWt4MShs7P3xq3Yn1nNTxlLt9bTRsxiLGHuXb9RTqumoQnoPRVhU4t6NWxXl63JYhcbTW5Jm1jsFS7U1BJA5AETDGy146PE9osmsmLH1D+p00Bg+GZDRXu5MasSnvgZrx/lV7LRqNGqpzkLVwargs2q3DxNqo49WWAzmwlvHtOipqHRGLIZiMO3ud71nPdM44GFgdDtiU+Zh++x/+NiMunTNtJ1YjlHqXk5qm66a99ZCrvjl6ySUrP9VRVdLM4hwgxrmfZkYF0AIFN2vrZpdODdBjc0YJC01+h2Dt2DWzHxAmfctqm3kP6yySuX14CDCFjSjtqj8zeAuaS2bvviJN9AZTXABHnjlvG59mpMxEKDJyZKgmAJb+rzdPjiJ+7ssYKYpyzlDVrpr5KPIZB3uS6YdD+qkKjQawCfgWcLNmQuOdOqVS9TqXcUJ2KHvAMn78nHFhTUmrlHLb0oUr8GMLj6sNquNtRjAB09YO37WdA/+dTOLEsnhG6rvTW+zJ00qY49yuNopxl2bJ1Q1iCuiUcpe5OrE6dCZwanBkcOz4PZ+zhictGSZoZTaCeVQd9cigfeIsRSSj9TLnM0TgiucC7MRe4Nhpg7s2WuNtZqJZ1dZgntubGDA1Y3AVBPI5+P1BwTpni7X7O1dYyzii2D5sUJROV+cTkGntqbhe6tCWpQgLIKrDrxJAayejTHx311or6NQGwUPlGVO1CZL5mHZBSh5WK22WxaDpTKctzfhaj81cFIDtz3VABZs8O5hTPsOfiGNBX9w6OMCjQ8G657TUxICtmeuyfAKCv+pawicRbAmQSoZnn+degkvnoOUQp7B36YkKrOAHD8D5pMJr9vTo2TxvzqMvCqpwD9ZMqan3hzp7qHywRW5vD5CO50iwZaA+X4Z9mBrf1W0aFJYl1tYjPFuyZRGPoddqtRJY74wJz4Wdy/pemwHWp76ZbQiYI5VYD6GqZeFTNgGbbv0JFfe6glLnfqrX/VWwBrCzmhER9puv0ix/20Eo0hK/aQkV1gFj7XkrQCV4Fxt7aknBGLbMoj5kfF9q8H+i7URVUgnQ+TnrJp+bMGPOta3DMKAmvhjgYb0DsaEF9ShfqK6Ca9WA0IBem+a8Zk+tF7Dtgq7lQmUTpDRiQJC+c86mlIfVLz3zNM5Zdu23gSbfd596LgkMxWaMcZexSO1x20DI1tD2xd84lXql9Gw1n/oR+hQ5t0aHt9TBkgTncIfLAdYw5mHOLBgniZWAGD92LBDOEwFvQZDUGs6+8YzWg4d98rsoo48+XR7e/ZIawo8fbi9PUBC9B/W/vzxJY8u2mnjyBIeJQaLh/KfLBz5zqaHzT9R4yLTcNKuVTQcCHDrYbcVnQvcB0UTFqEISKViGypmsRaGBjPXqyNjc/BRj4SS6aR18NlUpWJ8ub35+MypROfQ4YkXmQJoqeRyETxleDPsi0Mj0jq4hmiZKHUM8Z4bnZpBZCLwbmZRQDJH9jqFqu4rQQEMnbV1kA6E6zgRnUU18BKpaB74L8WmKXnnWNOdW5GRZzgYgbZRdhcSismZduqillbSgN0EOBc0LYNPrcM0+g2wPIdRh05EiHRz0ek48iElVLyspLufaJuznJtAGmnFmZ2CC2Pyml1VT42tAfnnUmtPx2bmPSA7PYfAb4RSEfVY7qoERjc78JPt6pWD8+NNPma+0cli2xGJd3te+Ohmrj/dHUbKGmvUT1TUk+z9UkhzHU6nyZDeG2Ips5mDnAFwAH4ct6lPNIsYhggI0JM3+XFeKQmmKXDtNjddXyn6BZ+dDJ5zAKUIdUSitcxzxopOKbhHHoi7sQ57FugvGTTqO98Mo40ybsTDIf/3T60NR0KDf3oECNcdh/uTJ5f/5u7/LWOjwMNbSJ6OSOEOYGpaJslBXReE5c8t+kWKIXSAIN4jBrigMwvMlW7yaYoEKwQEMDPPS4POqKhpHKhS/UkFB6tPLElT71cvQSkLFpF3Gs+f5uVRTrn2uU2Xs4ryv9laaJHNPPY11jqxR3sGDlDVpdsr1r8OTAy57qI7N4WCOLmmQHYfBRrsKeQwQkLYFIBTWxdvWvPLuZFIaECLxP9rxTVkcZAhT7zl1s76fwRm2F2CqFJhffkHY4aesc5xnhFKsDbN1SJzUKbWBsrOWcVI8CM1YVqALhdzWPrrnPXADdgFyLUNn8GzgKdDAeLBegjKvz+DxmTljx1m2WvIEoqMMpfYp9U8vshbJIqoY7b3Tdy8U6GWRuefmFueVcwJ7kXNrZ1bVowFDWkuUoGpgm8FfgagyV5LFmggX701GkZ3MmiWbxLxZS8VcMXcyAmQYKNJyqN6tRU9aRqwWxrYyjHmER5ZZwNk9bHIc8vsEijxHFKBXI1XQogBZ/rfz//zf0gFzlg6gSXC4miuuIZ1Tdg1zxM/M3qSGcFQ05ioiOCeHOI4RZ92XX2T+zF5zH8Qwfvjxx1DGsXtt3E5d97PSu32XQ+yhAhCxkQH3Vl6xz/JsZj9/6+xlHGxfcV8BitTo/vRT5tYz3KDQtXnQy05ZPgNJ5pP3SeP0rRlEQpgr6YishT/+8Y85u/76179WjOWm9lGgQkEz1zo/9/cJ3OY78F3tB7bOnqysJz7/hz/8IWNvAMD7ESywlr77/vvLx9UzMZece5wNBOpffvU1A5nvUVfIGDD3gqUBIpZlvUpWtEaVvSQ7QL/MtkeAXfFLQ/Gu4ivXxcZwTdQx+R3j4/gfjJz0lK6tV7lToZADyHhoj2aDZsEX/agEw9TnRwV+mbm0m2r/Y2xDGGehKpJlvz1aB/C82FwyZwa32FMF8cyeJ3O92sBm0q+1ugkenz07emkSPCIExzWYu5y/y3ZrXwRwXb8EzRmD+WJn9grfdd8eY8/P7j9mfM18Mh4RofuiWfCA/nvOKxOsiQjp5Way9UWj1zFKamzQs+ctl0E5efRVfWGuGXE2WHr3D3l/zjb8WNYnNtR2HKxnziiBc7K5EQlblpJ9il2tvwD19P1RL8j98C1+/PGn/Nznwj6Q9XesyuRrD0fuT2kL4xWhwzWkl0EgU6UAVFWBY//XYqVVXdD+CyyxxrCH7G+DwasNurbA+X0B4cOHy7ufX1/+17/+UwLBly+eXZ6GckDGCdSRw4lADVTvWfqzPbr5fLn7yCJs6ri9u1oP9JRgAYpp6Gifq5ZDQfFSxixoqaMu1rZMsNdVlejqyNZpbb1KC3SV8S4C2MEwDY+T1EDrff5txnGUvTkV6cFnkHPqwbb6+jro54Bwh0MbKRdpT9o9lM5mpniW9+/IBlbtsf3fWgOZzTXnlo2gYAPPFnlyUrtHf5UGf2w8HIcY7jxrRSoim3tDbxlQvqaDQdqsDew7F3X3MGkg2DoLPpuear+qOYNKhrP3qvLHny+lWUwURQpuFRBLuT0Q/h1C51oTqV84O9ZzBFVLUNg+UWxODb20hWzktZ0IHXFZD+7J73AeWRMinIeTsXqPAy2Ddjo6g31mrItpVo9AuH3QeCcRX+aW61fgaMFC5qZ0CpEsBQpi4GYgi8QXzU3ggXIbGYGnKL61qSlzyXujQobx4brWsvB5AQrvnbU9xVSD19CklrEONeZpay6izBmBpK5PHY/zvwVG6pCIaJ/3lIcA78kfnW2d6dBxJhDAvaRZYiBVLQ1S/+jR0f8v9bILnkINflTKXg7wBfyunWYdm6XOmht9qf3SGlQkCN3ze0hUiKP9T5PwXwG/a7Trqmhq9sXq+M4qqhpPRTakWDEGrBfWLXPs/jILXUpiHfnQ6NKwuoqrqRNeFtTsupQ9Dm3ph8pXFxCrSI3ZpTNd0rk7qBOnHn/SdnUQDHgimf0IUK8ATtbpAj/tkKANjlMR36/ab+rurv0koSyf+htKz5YOk1YvsDYAPRCfWI841m5r4yp+QnbAWmOeQ8EbnvlYa9SFvoPixXPXidMJyHPO9iSTtYyr6+Ic8BvUxSk7CQgxXxbjmyHKmh0KzXvqwAganrOdyaSMWhbqHhnC1YImqNszKu6TTNACdYFPHXjBAZ5REMt3Dstg7WXSZPjx48vXy2DJThAYS+0e7RhOZ9nxHKkrwaaR1UfcoLQtxVPakqAOUmpbhnLznqxjAgvsI+uxzluFYiLANlAv+24OHtcIEn9qo8H/TX/etcWo0/s+68r3DOBIyQBg0OqGojRLLfTey/UfACyg2+ejP2gUYdcbj3eIsFXKDtZ0nRoyWquQidle8PwBgCAoYK0LHro3WKPaQ501bUUE4+bLsFZiG1friWPYthEVxwrlb7S6ow8ySoOjAp5rogL4jKaqzeIZDEx5jnPd7gGMExDvTLPmqMAg5xSMqAbm1GpqywW8OXe5pvbKbMz5/OBZBDDZaxFVQgFygGYBjtau5xw8WFZlQyXgHdOB37eP5KcAY6ErviTjW9aMGaOzzYrvNFVsx6tZotbmpn6Ms0GGzYTw4mNO7l+auMDymVlmfSTXNCMWLYJbGG5vB/aXrZbMcOrsC47xzPp4XAfH3HOKz6g0H3Dk0hYq2mL9vdjuCRMZyBusJUBYuZMsiGNuxojKHoQpd0dA2Sxw6KbrTyegmnZWlCgBfEb0q0yz9rOEolofIXsSWj802bfvsp7Td/mUnEhtZs74+uJdf21jxrMkIAQMXSZLirmiaAr6tJym5UnnfRswCLbJ/NWzXWEt8Tttp8CrqvBc03fi+VIHDtVz69yAkHmrjak/H1/+9n0V9kdp5poE7bXnZZkpmOUZg58HEBihwXROeHH0Y+Zs9bzPXr5cLt99923fDX/81BMzTKSjv2yBQ+bDs8R3YZ35XfZDzpdXL+Nr8tkDXIowXXsD/76A8OPd5ec3P1z++Z/+5+XTAyIYzy+vXj7P5n3g5eOkkfYmq8WGQD30kgzh+7sW9ktfeh5H+2kCwpuhnncsjPc02v65KoLJHBZ5i5rRhBq6CJu5I3DhmlESpUZrQVN/1gCPg54I/+3bKjEx0UyCG5pntqFmi4rrcMZhXnF9jNhEN3S0wsOPElBruRKIIRCx5u59/iqQVnihksZSMyKlm/dYH7+Iz1QVj4mJSMUKi5UbrvEsgtpmnWS/+HzbUdhnEboLRgpjQrZVNIpxAz1PlmsZsRx4odRUMpnrgjaJXBUp5u/7LEAoQaCkzINNmRvgNiBLu4rVmFiAzHP3MG/TV4OZ/PzUcNT3ZOxZuKBiyegtU2JwILfc66Q2hibXn2gy/nXWhQv+ahDLyS8d80nrN6dMl8P1UAksSq03ZPF41sQa7Po+rhOel/WJM6Yccet4mNvWtXHgG7xWYKhKuGmhsV6G1HyQceFnyKCXkvk5a5fnaCBQ41sDU+No+l+HSsl13j2H7/6yB39ebQ+/iyDJaKLuM64R5V6QyAEp/V2z0zq0BiMJBg7qR5U/uSbjgKS2qKMHVTIuU6VTolzHPCzyZcor2tSgVErxAQBAw1zmWUUxskxxoqcKaeDEGLEWDhR9dsRseBQF5+Bal3YcYKmBbI8uM3rnQPlQFBsYFCXU0XGZXx2f1i5VDTcBKsJC6196UGugu8w5POb3FLSKzoqGKtOuMyBl56yi1qxV+2zxOTOmcTBXWI6TC7CTwwwVVdbw0HmdNd45NvUJ9gN6Sh01A+sANzc3sd1m4+PIw2aYVHiVZSvBz4ELKmomO3Sy9Q3N+pttk7qEo8EZQHZQtPMcyCeAHyNDJ8V9n9Y01D+dxH7ch9avFghqYYnKmq6riD8kc1WgRKqmzr3OJ2MqiptgZ/szddL3Rc2joLmaY+x8WB1xsh8nE0AGKnaP7CQZhUftQedBf1a3jQz8y7aKEMnmzEAGXTbAUTO6ZuyMEd8TrY/qdmh5za7xPdYt2XwFhq5OH+dJs2oFZLonUtc/iX/WRgWf7uPwRUmR2ihFlE4ReDJVo/npxOhE8nw8B+9ryQJ2r2BwHVQcS5wr1s4hkjYwh2dv0+22+rEeR0YCk6mAR96PLFjq/5rFr5NcP0HgFOAVe5aeZ3N2PTNSKxWqfZ3GjMlKP3jlCmLQRP1Z1j7jx+exxWnjcn8fcYrUWcEqub1NS4SsrZXKJHgDFCAQXk0h9+KdDCKliErpi/8zGxIHczVome+09CmtDKeX63NGCfiZuWP+bJfEfzMuabo+GmnOoNEFA9o8a7+2qBqmJ1wzS0dQCSg3cCO2TEB4yopS8bRrZBL5k9ZIy/B675xvSxCQSEhGdnNT9sEvBysldO3VgPOZX9V5Pn0SgNfzUPC5/uL/X6TLko7Y+JUI4DvBOFOcK7Vla9/F+Nkew7OffW2pBu+nWn3rY1tmZPba0h59LEEobeHBhFFsJdoOPWfOdYyct8xF6s7eVbNDXwYqLDaZZyKwhdXgfdjL2BreiRYRfM9zyHHlM2mxNqBYEDy+Aay9KVlLQ1bYJYmgdwA/BUsM2EsTvp6JAowGlvFJ4t8AcJRh0AxawbrY/4ELgnWCNn4nVGUEok6tNo7M7foPW36gzZPFE0YU5V8b84ADnJNLtPC8AhBnRd3aiZZu8XvWqaCfdePNiuIvPMr+5plCDx5wzJnO/GLL0yP59vYQ10vbutVuoh3CnLmnEhCufQhxAOuKGlbroBVC+30B4ef7y+0vry///I//cLn/eHt5/uzJ5Vmi5Raxkim8uYHOgYGAqoGj+Ci00U+P2ohbBCuTf/P08oxsIVnCm6Y1eaBs7GXXWERBexM4NHjS4fFwONLYp2aYafxtAfkpfeyA2ty+SH5TynK+RUbPPOug+lJ0kpVcm4hliOyf1xq5Gqk4BUFEr3xjkXUauLMx2oi8dFo2K2IjURJcAX0yjeMbx9mHT5+antYJFaFrppTnta4qFLGgXY8vT5Yy1/Hl2leBlgYL4Suv4WUbza9GcxSQCFxM4IB7aeyKVrVAN03CY5AnmjBlUANjxiOZ2GXHVC6T8sZ9k9mZeuc5kJOy6MFjMXwO1vU81OkI5eXly0OcAEPx5s3ro6aFseH5g6DaODiBezdwaFMLiLLpP0A/pO9mN660NJwjexRxHQPYMxXJgNfDRtXYc3H7GdkOheYOOvaay49/zr102A0oWDPNCrf5McbJBvbMC/QanMPUGU4i+9cKf6WnsCcwRLbDSM3hDn6zFkH9x1HPHCyAYi1WZW9tXRaUEwQQAOE8euBohKWS5jrQwSnUX41bes+dBEAOo7/6ObPW0mRFLRlDe/I1ECvI4wHf+rjK0psNsN7HLBxjKLOA+Td7EtXJ1d7GeL94flB/zAYz9pnHOR0GjTHEo6Lw+whorAmtCniCTqo78jyhO0522oPXIC4Hz5QYpeOFVpU92kx15v+rr2KDUp88W2EdrmucfYSUNg6F6mzQ5aJWPLtlgGQtQzJmA3K6tyt5TTACcCFqrWMmas2zFQRBOfNlqIWg0gfFaXVOjMfV2XCPdn9yj9oqAMnSbOJMrZ7YPSEtk3Hg+s4hcyAwwx6MY7uzhf1thp9n5LuuAR1s7sO1AG5cz8Y4DSyasc45M5uSc2vKnHX8rvQdAb8EYhNvUE1O5/1Yp6uPchwP8G3Ap85i7nXut7iaIjMTyXBNadAsC8+r8E1s8BxvnTaded//6C94ainCWPG3WR6Cxdbt8244n2Y7DiGs0Xa5dhrU39Iyp3ZG+3uu9+nY9rxynJ0fBTxyra0x5yw/m5p1snbJRJTundrsMYoi1nZfHyR7OZnKax1jHezurQSCAJt7/8NZG400gPNq5rXNYUtALydztOxY9tIYAwK8BmQZx2VgDhBo13TNs1cI0lgT0PUShJ6A3szlBIkUJso7zWFOJu9jm6KzvzkPBDnZx3yXcZT6nkzkhK3sGRc20HQHGrxXiC9UvATsdwnUWHfNmlUcS/BOJfAz0Jiymq2D7777w0FrNcsjxZg9WxC/tYP2Bm4msTT39pAuuB+we+tf6ihr46xoyZrruJTya3CfwH6ZaTNcrBfWCmemdEhVig0ayw6rbgNrwEBUAZCDUn06x3kmxoNMTr4/kTh9NNZwbNyYZ9EwOLWbii8zBhlrLb7B27cVSSRgVwhR1VWSBmPuJbC7bcB49q0Fjcgc8zv9M8bFMdKOxK9euVXAzWUIs9fG6DARYbuanp8AZgXlzkq49vXGr3euuI77X79eIAd2R5IlqTmvgFEV8q+MIs/EMhomPrazBEDrnARyz+ee2fNlA3ENVc7dS/z8XPpxtkkmFQJenmvDk/QYM2Ogks/kHAhAMg9tz9f9KR2e8x4QM32wBxrZ2sRzmjO9SZ0vJt7WmnzrxRXG+X0B4aNPl/u3b5IhpA/h0yc4758vN6FbVOkStcO7D2SbaHnw/PL02c3lybMbulBkgbeR+P3l5hEBIQElAWEzAR8f7oN8xRis303qUBYUaRQbcMiDlz56pUsGPYwSUOXAz8qcVae8bvJecw0eocIoNXtatDpbIi3Wc1jf50EhSh0HY85BkM70bsJZRx0NmtzXbZpLUXLuWSoBhydoQJpEpoax6pPh/Y56Q0DF5joHhEeDyakN8j2zQuGzJ+NDo/HWZ4asOKc7758C1PGxQ12tM5iFCHq3LE3S/RMfwOhzeCjkwDjj/DN+DVxbz8Yfs3gaAjNvCZSp9QrCOxXC0VqDQo7iFOckdDFoqp9Xk3eVJo4TMgVVxlPVp2TnRvuh1sAeXhjKb7/79uhFedRPDF3MgRaqRIu8f2UcV9Rd4Zk5E6ut416m8OPQrz8MwXJQ3ogblBYcB+JEM8rYTBRBo2OtgQe0DrtZV8Y2CN72Ap/78YcfDxoUaDNNSdkEBhQ8CpUAACAASURBVM7JCIDeTz2UsTAgMkPIvKrseF7T+e+hwby74h6soTiKOPzUnkXc4OvjEM+72n/xpkprItc66jkUOcDsxzlai3SWOmZ12AxS4/yvZ6SUIR0zi9ZV+WL/nRUmS9VtPQBjcSCxK0jP2p0oUmiLo4czXoousG+sSYvAxBpet+F66djWMbLGuCZod4LN1QXr9PF5i//5XijCE8E4Oz+t4azjzPNFhGSUPK6l083YUHtgQNS1WPVgvhe6TGiNFS9Jrdp6CjIP1kmbXZhM1FH/ckn/qY5bhR+610VTe5/u27PQhg6ByDMHlqIrYRUs2yUQYGAngh5q9OobAR1Ul41DMOc+TIT0hCwTINmh9QbjvtgH3ktHnXfg5zqsybJMPVJl3gQXyza5/gSUzMrw8NgNPis4ZS0T2TcpqQU7+1dn3ZYE7KFkmMjKzIkNe2V9p1yL0v9EpKVMWQvavdoAWoCN7xwsnVHY3YcRDGINr34Hh8ostYqO1o4xbjadT7+yqRk7p9oRa/X5uYqKKXmIPW+pSLKQqa8toBTVuztUtZuxVJWxUuyth0mAbVC2JuGCHjxzxoieqJzrA2hkHsQOIELEGj8paepcFjCDfdDvJmO/TITAXbIYp+yNAWgcy2VOBZMr+NSzQnqhgHGuN3VexsgzwXpEA06d3tahN5jVvhyg1eizqTN7dc0al2nU75TWvczRBGTO4mEKaHnuCNQKkvj8rEt+p9qwa4ix5d1Km3uVf2GumLFIRox2RKNMC0wLYAVEX3YUm5Tz7clNFNKZiwR9EcK4jd1mfXBWcU/FSpi/UozRm2j97lnpF58w9Y7bX3HMD4G8tjjhT+rrNkYGVgbhec9+KSAc92Pcy8agTvPKMDvs3XQowsT6AN0ZVd4GR75HqX1tMp4WL48epQ7dbL8lFxX1w/42M8b4y5yKv7kskqI4/Mv+gPIMmIk9yTtO8dZsa/29ZuHLnhqrgXMOW7QyLJ6NtaDfiN2NP3Eq1XAMGQvLJhJAxt+89m5OsmdAiyVN+mOcC0loBJxtpjPAKzW+aycVv2b2J/TyqPFPuRgq6AJXn69nKZTtJRLGxst99g6xZ1Mn5fMAOPbCvgZOCMM8ZA4TiD1/frQ3wl80eEtpFcG8rINYvf4xYRVxq6n0u+fiR566F4ROn1Z4AKkvskZ4Tq/DtQQW+O+ILt21dKXj3nOA++C/YN/dGyZmzHAyFr8zIPx8eXj38+Vf/+UfL3e37y5PHkPvAq1uofKz1Eg8v9zdETgQED67PHuBMuiztJ7gILCVAUEgmUGCwseX8oLf392mD+Hr129aI5aD9f8QEKbFRRsP23pCnq6HiwEhA5KU6A1ZlAY0vLh1Wx56HBI1yFMiS6BYgZTQwAgw1yhWtCBqgJMGlnKUg3iZDw49JrYB0ccEhCxqAjTVR0VHUtC8ol4Lmtn4Oi0JMKMuVdes1ORmI3kn/oQ+FPXF9tCJg0p2NBncyrmz0BmjNO3E8Rk6GfGUiaCAPlC8Ho770LRcZxRRNpmHTIwVRnSc/DhAC7CvVJAGsNeAsClFA8wzUmggGSdi9MYg4Sv05z1EMdhIVeukiLZUnyDFOHiP6/hJCcBw42xAj2PB05Q8yA7GkgzC+9vcT+67CLXZ2BjqdzXUDD7Pd0bgpEHq2Ov0V92u/WCSGftNUCXNNYffaqQ4OHVYRcb4ngFu6NQLRjU8zBPPA0rMIcyYBkVcrRbXjxriMnLMU+qCrCWxCfcCMWWIu9aLKEfR9uR0hyqRuqIa5cplt66FsWUMDsf7A3Tznw+DXvStlBjWqvMuVSbreLWpZ3pQ137r+4q2PeSAk5YihbGCTx9aozGhHA0jVBjGh/HiOQmcrS9jniPUYb+vZGihd7XOIVLxU6DrAVgHy0OY5ztop5E5Jxgp2sph+8c//CHrlXX15vVPocqEIjTAQPTc4nwzz1k7GxOp0FyDeg+zPRwA7PEg5Q/3yQ4HJZ190HE6KwxWJv/aJLr9vNbHDqpzappo+dD6M/cqNoxxixrzrq/tS5Bj71YEdSbZfUabe0B23oOE0usP6iQ1JaMXMr+CgHzuTEFuP9rW4tkDTRGv1rIXKGQ8PfDYo+wJ6PScRUz0wZaY7U0wNwZFaOVzfg1AFHEJ4gxL5PPnCKRIVUtmYnXEfDdZmYEZV/Gj2nCDigCG6dW17Ol6XVbdtDXoDV4qq2+tammvAHDWY1aEyiwK9zd4MEuH/VN989vvvgv1H3uDAx7xJmpKJjiT9ULjaNDojzhn14wpogsEv2b+EmiOiVKUv5Lvkcpf7RBjLzPD84jrs46asX4S+8Vz8L6c2wBacbRDw5567tCJUPkndyV7gbFinR50R9tajDpJxor1cAihbG1yPxlCaSG0TBw2zXNSmx+7t+yDAJSOVwK1sFZa2xpAZGAC1wxND4GO7XlKDMhkMeZkcFKDyfk12inXZYygd7H+nVPtJWPDePEv9wYECu1zYhgEAfErnj69/PH77y+U6nAP6+GTqT/seOtDtbGME/vHlkWK+vw2IBQMCgtjICdOJ3ZZqm4AsdWy/0qQhF7H6x0okFNAv0qM2DwFvxjLBJjY0u1tAyLeUZE/NnZZXxUfEngxgyd4IlNEQI3PCfKe22tYi+ccY9vC/ABgP9XtJmAkY7QsaEQ+po4tAKc/yPcAYKQ34mtFjOTjfbI/+oMJCFPX3vINr2cwKbhuYB8BvamvFmTGhqPY2oBQv6YZ3Q9txbVyEAJo7nUeU0WaYvfHCrmWBgGY1D44xrBLZG1wbd7Fmjv9Zv5VP4Hzg/MlwdiyeNgi9gJ0cOyFGWKembXOZ6lfz7m7ZusE2JyLjCPrn4CH58WecH57HuAn4PvzDqwH7sW64RkZJxh6OUfXPxhfluSBQlvsa8aC/Vgf6SY+KGvI7C/Xw7diLgLOwJ5Lkqu+cXyLlfwIuAuk6gNK3XbNshciOLQWJZZBJGN/6vWtHRDscj/GT189Nddg3zNnPCtjxHprz+qO3e8LCD/fXz68fXP59//1L5ePH0HxUFaqctWzFM9yPsIvJ+WL0t6Xl5evnl2ev3x2efhc4QQGJQ4+hZgXItFLMoThxtNnhGDkzZvWpiR9W2Q7DnOU1ipd3eCoicTrH1tQ2Ki9QR2bwLStNYnyftOb6r5ZGwOsBjilQZr9a8sJ/1x7WwWhHQ+5xptDqzVPLFwOHq4To04B+Rq/mpXMJLE4DxGaHsjJ6iUIU3q9NW1FXCoRmz6IO2QY2wZnTaNH+QiaQgR7rr0De9AWVVPWOf1gcs+iPPycjcezn+kMvEeKWnEORplNw/H1wet8XOsEPczMMvCsyQAdVNrSBXNA8KSNcpddbRDOxotTuHpRnSLT/HG2DhpNryHq5Ib1wMJ4sTF5d/u3HcjsSTq5FN6uobQ02D1yKK9GjaAawy8VrKjZajSGNpVe2gL7NDQevc16JCXwU0MZZPtj1k1ql4YgSZ3o4ViltICTQ5qyJk/qX2YmzNSxlo96olEimQPFe2JoVjuWTPDq7a40oh6sjBN/jpq5k9KdiB73Nkugiqhjx7XThxNkNPTy1gArqmEN7pWiVSqEwEboI6e2E+mzI8I5BP8IKtdTT+DCDHWKt1+9OpTZGCMFDzgMeZ7DqUmmsPuMeWSc0jtvmU6pWeeibhG/Mw1Q5ymCN6cG5zxrKCajLAZIWIPr1JitdvPI6KymJOjfnE3H9vh360j08CyyYp1CMnqhPVWsw7YSrKjWthVZTI3uCU3Gvnjg5VlflHYthTCMhQO57ruwXxKwRDir+yh2fe/AOsg728cqrWuufUK7r69rXTumit8581wHcTT+rQuDLh1cUX0p6wI7/F7goihpxTW+/vqr2JOD6npyLHRuApJNyVMww4A4SKv04GVoQwNdrYx1LQZwcbhsPvz8eRkX1MOMxZEMyg68M5jm/aTPYb/NkNujD0eJ+wCG4IwCAuBsSklLpmkiVLx/GpVvHFMrvPZN7iVpiQn6EHg4UcRYNwzcIVixM4jnVygq+4k2NB8+xAlhTaWf2mqApDCmwfQRvDe4jEDTer6ZGbHPMOucwCnK02v9dAhtAF4wNlOJbj0/NTQAW23JEoBqHSf5Po60KoecBdjO1PSQ2R6t0P3I+2FHrPMLADDq8Tn7YL0X64NnE1xIdh/Uf/W6Zvpcm4JnsbFzqjlzyJqltOb+/vLdH/4QkCg9O6cG3UxxQToYWT2P25PTTDr2iOuHJpp6WkDcAgo23cZ5bB0jtGBaehRQjH8Fs+ihGTLm3YCKe+XcHxXwfG7rl7n/GnAU9GZ+u78VK2wZS4K21V+Z+RZwCWCxTLNAvUq4qbUiSD6pWQpQp0ZyrVdYH1wDpziNvieux3jyRyEQSwWswUsLsfkeYYiMdnkABvgSiHatFEXBJwOtBAL4ipRVjWWTQGlAbc7psVkyN/Pp9K3YswGdFwS3jrc+bbNNbXR+eLCruc58TK/fIOLMILF0RAGvA7xNneazBLA9F8mWXaneCY6XFbeO3qSCwGZbfJStElBk+gQErrbyYW/aHod7J3gDZHn5Yn2vywwJ4wL/AL9iFH1VRhWHcs37rAI2/Ms8da1OP2JZYoNVA++AlxMqS7Lm9i42NODHWEjxuXceRqRrvkOyjWsPpD+lwJk2RuAA+yqY4r73vOR3zm3+e/XIJgmYs/hHE6TDl1O12/kj0BfgNRjVP4lP8LvaTjx8vLz/5fXlz//+r+k/+OI5qeUPaTCf2h8yBR+YnLh8l685cL54Edro7Yf3ySA0XV8Z9EefH+U75xpC6AWh9oFGU9N2xAn0WbEAv+l6IzRVPxmAONU70FlgBgM58KTo5NBFVIaWANA1ywfOhsuma5Cmwy5ibuCRHn/USsV5aeDHorKvIc/h5u3EV/20MuwNjBWaSS0j/QNXdAtqpGFM1mcGpG1MmlrmQKyTXocaqXve4+wgRpBjVL4gQXe3ByUKxI8bNiDsIZjMD5Sn5zQw7mHSDFiDTKmCCUymRsYGI+vZ5uZtHpsajxl/EdcYcKg+KyBvDNMMoQXZ/F5KWzbmaCBkVq130MkRYWEztd9kM6IYD/tQkmWIJHVqWcbDf9z6EgMSxzOO44ADszmdoyJAbDCuHQRyxfT8DGToCJTs7/ahz8KYSR3EOPM+mWdq/pI1KPrOZlTKGCCEuTIb4bWlHCXQ39gzxgbcoqk+bwy7qolxiopK8Qw8N+ORrGgkqKvQx4GmgheOqE6wdQ4N3prRs8ZLURKDKIVSehjS7qQ9Pbkff3vdNsaW+pQDMte1p2KlsvO8o3QlEJ2SaoK0AC1TeF3Wn7UD8lfa3xdBF3E4U6+1JsxQO8iKGHClAW6oMKwRKE4NCP1rhh0Un+cJConU9ynAp04zB9X7KjzqGDHXqlRyUKWH5RDjjClGd0G96517uO6wQwQDsCU8uJopavuYZtue5DOMnRlGGsum12n6C1l318xMepFmb0NfJwvTLLegWvdkA0YVD92rPGMyC2RWR9XiUDYgFImvGmVBBDMaAlWu49/urWM+fnmb69nnKoH4qFv8nPFVBZBnjfrbVII5xNrjC7p768BaL1oQRXAOu25NJwc34lkZ94/3l9dvXkdMJWyEL764/Onv/u6oWZSKKwBkAMQeMGvOuq8T1DqN9D4j43nf3rc6X5mrKKx+EXCCM086oKAGNgD7xX2rZnqtWw84ucwoZ4pCREHeR5+3LkuGAM8T1c6JvvAsZ2l1AYCoIKb+8bpvWGMdqzIXEjQI2Np6gQz2HEtVPJP92H5NfTJ08dAZWwNPv2HWooi9lMMAU4ADA4F7lq5P8BSzFZVhHfPMULHJNIJ864gWGG2WjucOUHjqf8Z7AHzawqnBYJkTCY4jKDVH8UR3w4YwfxFgWDbb4AKQMBQxFZUXqPGzgB8rGdAx1wmPKMwC0gBKazBdMKPPJJCIs8f/5zzSmWOdYM+++/bbrKu0QLB/6wLT1NBFpKYAjeOScd4YsVbT526CGglyU4vX2rfUT8MYWEsXzxxZQREIefuua2EMJpz9b77+uhmpSenzjtgqs1FH5iuZ8z4b1GEp4jk/SSKMYmsQiW3Xt/C8jbL6xAjL+CiTiHEkePbZAhjPBvI+qm7yTslar12YjCSDF8aA6/Od9PWknRVMMBvTv3wZkNy1oYJ2GAP0chwNMaraU/suTbhqn9YQBySeaib34pmSfdw5oahbfUJseQOOBKvLkvO7syq1gZP7UfG5nLFZL61d9zwJ5fHSDJd2UxYEa5R7pX8j5Vmr/WONZ4xP9NBf+X7rKBBF++0LAXrm+ceffoxdyHcGfhzAoOyPMT/iS4yFwZrqum+NPd89v0da2r17nzkL6PXseTLqvA/iTm2z9u7w98Lk+fy5Ak6hjhc8lyrN+B9Z11F1mbv4iitR4P7MAXuTn3MOCwocBnNgrECc2cMw0sa8YI2XaVYg3Wwj883Y45dkHQAAoJA6X9d6+wSJ+FlL4LBf45MQN2yful9jZ/7zgJBJfrh8+Pn15X/+w/+4fPr08fL1V/SGKu/6gYMkfzGqZDyqLkf9ID0Ib+/qpPBQGPcg8o+hi7YfYdTGLp9TP/gff/nL0Obyh/kD0sPCxohckbJy6c0YspFRsWsU3OJqnCgcpAQWyUQ10xb0NrVxjTibaamZ1hEtGtvWADpt9lyzroDf93n63TQOxQGPcmeVxJp5swl5FYFENcwmpNHmUBVV+kI1WQH9VaVom83eJyuib+3CtY5Stbw4ZROtsb4lQfLoZ4wV752CfowHTbd3IJgdjBOApLJCCpPxzbykpqfGwMJi3l8Eu8pQy9JOSUu6X8br6FFIZu/TQRc7srXrjyZNylpH7xWa6NSyQG6///77HAA871//9rfMX1CZFUwfDarv2w+L76v2xedyMCh+MWQ1dYhB3pSNXoB7ohVmrQyZEEU6y9jba6YOdmlfjB0gCYcVtRVQiUo9HQV7rUMwBqHFTcm1daGofRLgVoTG+tZKYlO/1kypVJIcNKt/jGEYPaZo5JTatid0TELDYk1NhKH06VI9uYYcdN6pTusEhgge1vA0h+uXXwZVzwE5EaXWAi57tDYlgg6xERPVyVzGuWpdkMhvshDJrDdrYHYlPHsC3tWNBa2/u01mBCQPWo51iGYDuGbGc3s29RPL0PEZvgdwk/6ky96R7WTdK/HPGNiT0QBdlUaubdbgp9c/5d0iqMJcUc9x4vz7Hswj66kiUQUiWks7ZeU1W/deB/q64JkxKQAhY6CofxyvOYjSCZupbM2149ca5ysdvYd/608FnnIAb6xiUxak1fGpjc3+zgHVHnQcXDyz+5dniK24q31hbiJ/PulvghEDLim+pYY3myLId86AhvWxNWFQ0HNn4g4BB1vvJfWUZ+D+Uc+bsqMOZhwzSg3maLAG+HzVJksbDgU1Yl/dc2cHh++GCjiVYr7LswjM6Nj1/GhGhswYz4PNMZPCu/ztb3+LU8M6li4cwY8BUToZbWLfPrbt7lBQTwVg5pY55ppSSM16qsqd7EMCqLJzOI84T6B+m9lvlqnvYvmD+yrO3sADxR5Y76VUQn+8Zqqa4agDd4C4y5bEdq0nr5kj9qfKnewN0XdruVgDqUlddjGOMKIbofoW8E0G7d27MnLSwxenqcyECLCtDQ7zn2bvAzLZu/wstNRltXKOnqjmngVxBiMAUQpk64DKRtBR5Lv6OR0zWEUV53F98158xwwi91cJ09r0gImrLzz26CkYroASjvDTUEfNNJjtKgDWujTsRpS7Q+esSqhnqHbE7FeCtYEoBQ3vA5Cd2Q95xtWB6cTLmPHngs2KNenn6SBn/U4AJH7RqX0Ln03WegKCAgCOO+uT5+T/69dIdWTuQ5UfO8BWY/WhrqJ9isSwfqyd5b4Jml+9bEZ9JRX8N/c626zz+ZXzxlKM7UHGTP+TMzyg+OizBGOpH5t6rXX/2vKcwTe063gWOxTK9vyYozZ8mVwFfQSIPfsMYPWxEnSkZUpBNOt/s7ZWa2mipQBuBcwCoiQpQuKn2azakiZQzHxiN+1FaoCTYFe9gfXtsyaTtQXgcx4X95TnH+8gu4nn5N08G870dn7Hz83mYtP0B7UlqTX//Pny4w8/HIKLBpiKCFX5tgA8z80eAVxnfWBD2OuWrCSYwxcYOIX/wBmpffd5GS/njvHletgyQUXm2iTI1Q+6Cs0V5O3aybpYkMq7AJSfM8mWbejT4Z8A3P/OgPDT5e7n15d//If/cXl4uLt89SWiDE3R3pMZDMLQ1hOPH4Piv7w8usFp+3D5+Ak52mshffjKT+hj+KSBIY7/5XOyg//+5z8vg1ApWSYdByD84EmoxuFZoNXAr/RKULtfp65RjGr6XARVw1Nkoag7vwOVqBEj41mUzvqNGIvPlQPO4T9KYTd+s0It/KS+sYISBLFKTeN45BCgaTI0FJp/p+dfEfX2o2lW0sUg1SrB0Zz10uiuhtG+hMmime6OohOOSZ2TZCPPqnHWtczZZ8HgZKQPztokFMVejRg88bUDCdJu3UUaDbeGiMOmrS66GGOQ7yeasEXvQXKui1POmGcI3SPj0uDHe+XwnwMgGq6TbsNaHHSCKmhQqRuadDrzgFMCCJFam6F7zAvgA2sDPjrIW9CWqYo2q9t60KOG7VSYG9W6yHgXhW42tc7G+TBy0yd7SX+aORo4uqFH3d212e4XXxZxXi2RdEUNbYJMitU/fzraZghOqB7L87QJ8g6TIcSPA1CMsrcss+/EuOvgnpVbg6wjqrPCetePVCDbD6Tw27YhjM9AFDKEKYLfQVY5dX9PkPYhlML2ZmuLmENddsiiQgIIUrR+aEHxKKcBXlKsPzrrqSedQTnvxCFFk+U44Tm4k24/EGzBhz67mFGV5lL7Yo3Wq1eH8Y5jjk2CWjkkmf9OJpFgZQ6vPZCkpLFORZpZD0Hu1qKD8Qiqmmz1s9T+8pyHGuaMu6yB0kKaNVaUJA5Q2n5cEnQ6v9k/E0sx8EgA8Phx6jU8bDhwCTa0lenTNmqnqok53OeYZa+m8fkXGU+Q1hxWo1dhD6Tspe4Gif2PH/P5gk/UbhXRTlY5TnuVfnkWneJkNsiqvXwZ5UKyvz6Djjjzq2PuXMZhGXptUKgDGIbCHJkAKNsvOiRKlkubij0YrRY7dZY7Z86S+UJ9bvQuRW14BzITjAnvx1kWAIEge3bt/C4EhCqhRoH3EDj6dPm3f/u3UK+pgf72629iO2R4HI7cAss4cyc6rABPssuwYPI8pQlzH59JZ6LiN225IoOCubWGS2DJYIC9biaJ69kAOZnkk5p2agpxngbCSLlUjMznTpaOZ1urJZt6YzusG+250DPDYLpnYXvZ8S5+ljFureLTgrXUAsHe2NkoDbZg6UNE7lLPN4dfkM21pfAa6+NQRVx2ROeO9X04oqtbto8v70Ubi7BWlsmMSufEx2wtwf1oSRHWwKiwzBXMIO4b5eK851VZ3YzlEXQddNm2LjrEtFLjzv67Xf/int+sBmt5WV9mhbIHToGdjBvH3jmNzZpquRmcGteC665VbQk/tyRHhohgjjV+2NQGLQ8JNOxjJ/AZX2jBKddjL8rK0DawVmQ/4PPIPPDMjjNNduVjQUH+at/PwaYAkRlXzhWeC/DRmlm+C5BA1jbsirX/MdsllTJjcijOX4WJBJm7v5vQYN/GHpExGkBlTb11tAIX+lFNgNTHjc3F1x2IzL19vwPAnoKmY8M88Oyhaq6/sQqgXjsB+uPH7Sf7AV+5CQJBL8GBvMOyztjhQ0PjjrIa+4A3WaO9PYMt2BIC9gbfzd5XVK+CZAKe3Cd+KP7SwIzO2TRCFpia8badT4C+nfcEYtgxMpYyAtWYSP38ysAiILUgjXfLGC0IFlRsBrxzKzCYbF0UUOs7Mr76YunnO9Eh1hZj4xgyZ2baHXf3mO+sjSUJFBBhrWM4OxibM+2U+c+ZcHMTPwmmzO8LCO8/XN7/8uby5z//6+Xjh3eXm8dkED6lj2DQmk8cqtQ6MbHNqlwef758fPh4efK00q9RA0PpiQdFke1JG7NjwO8/PVze/PLz5a9//VsdIxQ1lx0keo/q2KtXdSqoe0v6tLVv9igqil6uv4I0daDqJItoGzmXVlpp7B9++DEODddmgpTfT6H6miY7eFKFIvCxSFwjjFFqI9L+5Vp5hmVuShMoReBXLSPiGLUWLfS71Q1109bxbDA4VaIh4el9uIxRHaCrwxaRitUDGMQoVEA/wRjWJ08OwRme1wXDYuJ3XI/3J/uaGsEVdIvQFUnlQG6WhU2k7L+OefzspaZFa1ngRV8riAK6ct0QHzKHzHfGcmJA0pmU0+X6IpwawKhAPumhz64qwty6VTYHn4tox/oyHfWTfGeqianH4dCds8z7Q7GCjsj7i+LoTIV2RIP53LcU3ASMk8623wyBNY5/BRfk+FeIgokSxRf1x9KYMfMwjYFc0+cYkswfCrLvGoSj3PcUbjkO3afL119/c7SXcP0rOBMaWNQw3x29NCtqcJMsRZzZXbdIdrPdNg4OHx9DPMoNQA9G2xYIh1octNQvXtUhe/I07x90bVTiZAaG0jfRyhpXeKgF7TjcNq/HKWQuaDESpTkCm19+rgPwcJ/9ovPHnvrLX/6SA5T76RCLdIpA65Cw7pjLoI13FZlJqPjoUhGaL79MxlHxFtuYmNlgzSgPHlR0AhLNcswGRcGtqqrJkqXBexF+Amf2Ew4pa0TUP3ZmWWvpYwR9QRhlFxAQLlthFllwKqDWgkpBA34nHZL/ltYixaRZqh7woTYviGFPGqwFxVwT5mRNpKCtXVBQ39U08VkRy2uWe9S8tZ3g+9bqZNgHKIV98fgm6xFnTtGqZpYrUx77fGq7wPfNJnpf9nF60J2cooJy1E2+yLqshD3n1tMEodgU5rlBSvtWmsGwzODRRL8Yf8aGuTaw45rJTM2mOBfWuySLDPUYly1c3QAAIABJREFUitAo0dbTymZhzjmwOaOSZX5BHXPVQAsaro5rIIZ0L2xq+latp5rZozqiA71WF3MIgs1pdBwqzDCWgf3CljllP+Mgued5h6r4lsbLnGTOkjXqXuZ5sS+tN7yeDWHrLGPiWjHgLbe5oM1RD7q+wcruMwYyYQyGdKTyu0OQrhSs1CBuDHSAU8vV0uyjJ5rgoArR/BInS6dXALYsiJZhEAywpmQKWUcsrYu5j0DFenC6FiKuNLAn+xWq/8AmzzupfcmanPpUtryj64g/BmiCtIf9OADGAsy8sM66ghVZ16v9jY1c78aWmchUym0OcR+zvNbfqWxo4GgmiPFhbaW+cYCq+8OgU32B1GXuncJmWE2Uwnzuj6zVaSlgG/BPBCgs/8k5/uWXR/sfKea1mW07xTq79gkua0rbrriWSYX4dgOwuDYBUQXYeibyXe53rhPWxzmDV1yDeYydXFDJc0QNd2Bp/V60IhrUFQis720gZGAZ5ecFaQZWjDlgH8A5fgLr8Ycff2iPZEoKBiDaboMxC316tZe8C9/Xr9V/4VkE9PHveUbsNKAf5wLUd+bN9ZTAdPXpOX9u3+c8dTycEzOq8RHX6zjnYcBBmAYF+5KQUd13AaegiqIypdAXCIkPOPp8M/OfAzCez1oDpMMWkYjZGcu4c+6ylxh3/B1835ZpID55ZSzBjLI/IzYKkJyYo+dvy4fYw9GjeFJRLbPdpSRME+M406tGnvUEIBB2E7WjjWECyv7yc890FPe/+iprPUm79XX1fDYjfog2PXkSkIn5+H0B4cOHy927t5e//eXPlw8fcCDvL5fPdLXHaHWBVvuiGcIo/91w6Dxcnj6vTDD88gwiqPqRIbxJ83QOLdDqn16/Xs9B0upIu7d+JbQTBWniXJ2MkWI1c5AZXKiiIDZkgAia4rielKQsGGUy+TyLIsWzqVepUy0NQQQ9Dls5OAdNtNG5KqBFwHBCY5CPnkC2cygip2N2bKZDddOahQaBHGJZIHmWNpItyoDD3P6MDdwa+FWFrjV4RZSKmieLBB99/c08OFMHtmxYalOGYtfw9P2z2Qk0Ix5Qt7nBXelIRSOoLWsdZVGb1slcAxxolqMgKCpjj0mpNGz68aOTZRhqzTUUGNE5V7TEFZBDcPU4ZmXYqOegVUEC5YuTwl/Ay86LYuTulU309EnWK4YTQ5/61wV9RWJ6iBzjkaxxF6VofJ7zkDRG/rlrMs7kZU1v+cwyvAoX2IfyoFoRbM/4W/dZ4KMHUpym9T6z2bSIMVlTKI+Z+6FUCTRH5Q395K4Szyrq8hbSEURxzWJIm/DgDv2Kw/CXn8u/f1knz2wC32NcpG7wL7+jZ509uMxANLgrOuhaZZxV/I3oSSh4t6MpVR2XdU6gnQB9QYeiKcw3qFcUhNmTQ8N+mxn0oDYYZjyln2ySDzrjccAHcOgcl2bZJrcJngGlQLXvShcTGc2Bt0OD7/I8ZtpDFZqqcTMbD3EGQ70xGLGuKc3hr6puIskGtg1iDyP5K8c74lOzF9nzo7H4LgJFRd+7thK0I75hJm1gWBRCt3d5Xte7jYjbvqVBknvFA5f/r8MfB2YOiM5B7O2o2fM7C7ZM5MQslfXKOm8HwqxI0sAnA17umYzlhACC7L4kK1kQxN6jOhqp515NSUAjFf+kx9L3EvR98vLppXtf6mgC8tHHeF4FE7h2gv2Nq5/rWiqAGVuy9cy1o4pHvWrsb82PYIqgUkRLZs+kAnEta7S1med/uYeOI3uRfVjHrD1KUzeY2nwoWCD/zYZjG/keNkg70TOyZ4bBZ+qMV7ZhTZXBp/0tw64IEFRpftH9gliltpduZo9cgMe2r0hz9+0LgaWzQ+zaaSA5Cu0UW808esYHzFwbnLSpGiDJABh8N2s6JduT2I9rg/k2WDRIO65F5mhCNqHPYs/Semln9q5bAZfT3lwfvfbAa6Nq95sS9S2PeFIWki205iSrpBzWx/Zw9mPqPFuCwDMIaNmeAb+Na2HHIn5hfefOT4NN1Yax1ewj1oQUvkO9fRk81kbXVJko2gPXTTPxzeZYYyoAxe8MXvWfmJu+76jCe5ecIQNeA25CEV4AZ0bYfcfvZcCc/YzsjYHw2knXLGuTd2C9VF2+gZiBTkTdpoLuGZLP2ZZq9oNnKUWRsplmvHOGnMAtyz8i+hFwtDoWAVhOoEr2S/QZLIuqT8jY0MIjgSct3t6+S7CGzRTQTn3o5tj9h+2OGA+B2UlB2THSP9Rmu9cC7qx8h99FwGq2QTaVYD6gXRM86w86kZ8jA0sA9qitzdh31H5LbU4t3JhV+MH4yq2Xf0h2z/kXlLfGFlsqMMre10dxTSXLNx+vbJrSNvl5ALzVqzNv6QV66jFpfeo3336TvUU8IChmbapZa9lwrGFFFHlGtTsKcldc6WhrBANp6ryxGwnKr8rZ7NWjHOqLV/+bsjddsiS7jnNPVWWNPaMBkNI1k+n+1vs/zB1IASQhiQB7qHnMrGufu39xolu6xlbRmlXIPEPEjr3X4MuXrwCIZ/+CjbdCLsNSX5r1+k09hHefLp/evb789MPfLp8+IpRBr0YpSiV8Be+/3AsFtEnW/RsiTxKjyspGkQhuLUProbHRv0QJmP6/d28vr9++SSIXtaBQ/KaImUpFG5u///53xwO3r6WIVR2TSASCJ2S73337XZy9zfihjC1WalLTg3ME0qeh7wYk0jjbcF4RmqOyNEVQkfAgpVHaepSm1cNgrheqh7X9Ejg0e8Ha+6IQAs3c9BXCe2+D7fngxUjNo+v42pNROkYoIXOcijnYE5GNfqJ85XmA5Ib+1jEMGgqD+Csdsg67h59qLLS2Is2hBK86ybodA1CpfG5miopqGCuuwe8K1/7LL9p7M4U7fkdgJYXkCJ5SUeEZjGozh0cgxP7ic1l7qBpN+G6T7NszYNVG6o6jUAygOVjZM5tjRDLI+2N4p6zG9Sb4nFSyox4CJox2m2rFgwb7IqedicRrmkwncdpoFf5tz0ErKvRITd1sam48hzYKd6C2nxtQYwFVJKaf/3z0M6RCGENeVS/2UfbJ6KDuB/cjRonvzzNkEPvUUpWSxxBj3EXpOVc8qxcvnrcyvCHzoTtOlTXBLY3ekXduv0VEjRZY515Gh7FiF/R+QXPAiYcM7241KWuzwe0RZlqiIh0zQ4ehJm7mIahrAIbNChTRPA5RKEZ3h0EG3Q/qf2paPwchUmX4XgJGnr9zlNx/oH7YLFA3kePOIG2wnwDnDsTzNN4gCVBplD3Ln4/KlQadXtNUC6cgl0rI5s4pTmJCblAuuHMkSicWAc+DfdR1pdLcAdrtkasKKMFsqpKjg+v8u48myOXA8Dn2oOz7XZzb7sdzJACV/Xd7d6CkRaALXvHM2RfaFhO0JnAdJ1QhnL4+whP0zo2+ye9E+3l+3A/PNv1Bv+rVUEAp93whCHpzOPlU4qEmja5k0GRiSRIfe7IxPdjPCPBwFtZ7yxnkjCZ5WcCXPWU7wJI/EwNBHu5LupdrlSry+w+xd87rA41m70RldpUqz3CDwI4vMHEzGXCcEecjlaWoMD+NT+D6qSKwh8N2QM5/CrOsSe6TsxjQp4BfZm3eMEbh1UH1lnmiMq2V5wb8Zb/YT8uZCCA4+8YzJNmrv9kop1VgDOq1I1L0U0FZYs1nB8DdMHSpdgdV9PGj+GMr5Zw91pJKCuA0915p+psCQkPzBUbSwzjaF8+Ta8WnSD1TV4Df5XyRlJzGXZwrRkfCsf2dBHNAOf8GqPn6m29SqQkN0QHqS/Acp1TQrCNo9FlWCpLYjXHj72QEEDsQdLN/rr28T3MWWAcrYwXwrj20GXMxkS72leq1VMbjX48B6AXAtPEBZaek6Zw7QZCjdebxo1Ek65NS7dg4k0RBC4Sc/ci1CCL7mdwfz+vFyxeHsvk5MOfaqc44OiXskvmxMHoyY7cVM1kD7D3HAx3Vr/i/Vq8yxmX+w4qYCrkygJrUFRhSUTdKoxtXEZB9wJ1qmcSFPAfVpGMnH9dWn9WBzwrltoioiJkZ0KHwd586A1eATuDO5LMjq6qiru33GZaB1gQ2ZyPPpyMiWB/2P+AC9PYA/qm808dbe+PnYqNs2ykI9HGjFkbz/nQbW4S9on+a1/N5Aez3n/auYit3GZ/G331ujUm5RvZjR2JU70PAlud+xB8DC89gtmAJ1+C5RTAJu09CyJk7VIQfPMg55TvCBOB3795mLcKIC3W94FeZhm1BsqpsnHbuMbcnO/tG8cWNuXOEGZ+b+GpMERM+q+aCL6ncvu/cW3tCwyggNv33E8JbItfLm1BG/3K5fIaL/fjy+Xa9gdAcb5sk3FD5ezjqDsPr7yNHU7Rb+V6czcOJymTAJfN0Xr/qENMIKBR9M6kJ7SIc8o9xVtJBFIkpb7pjHzRyUlQ6E60VQvsO+TffKWpd9b4OJY3ox6+CZVFvvjdUkzjO6wiNBFqpinReUtDf0Y2skjlionRX5ZrbJ3TlNrchmM9jc/KZPNhUlIKMIcDTIMIhojrD9A6lH6INs3yfojKV9b9WolKRWGDCOnC43Eid18gslfYlpv8s31nKU9ZoMxgNrK0Mwj5p9azJqd/L/Wps+O7QOUWlR52VJpYNevQWdXaYIgmiykEsxwlPIuVQVA73kB0bmPmsBt/QcBG/6Pwx78/qY65vSFoOEajKSVgls7A2JkDhCRNlK0Zn9JLn17ETb1sdQt31WL0GpNKLAgYM+SzNpxXwQ0woTq+eL9e7ypRCQlJU+R57MTnsnBfm0UGvPAvCpOqzHlcMeYKXJ01g6a0MXe6UhJpIxMEt0IpjWH8CP6+aqjSWAicEH0Wgi/xJ2Uy1K71mdegdPdKz53M5bbasn6I4EYqI6laBhhr19tNxHxXo6Vy1jCLY+bIvs0avDun8R4DCz7GamsrLaES83sTChCkBG+NMbC6f4Agz3hIAbpA8v2//R6s+Vircn+1nuqK6zPGRRsV78u8lVkHWN27FBELQSId2VDx4XnNA2rb2xvbPuZISavjbtw0S7M3euUgQad/D+iyC5I9SqnJsKeWt2JIs1+HUPvrHpES7xnoUQGnfaql0HY3huKHaD1gpRfNy/67lPjiOdUGWX5h9EwS1LBbPh0lK7dWVOom/SBIx5b1UfEdW7PnCd9BXVRXoqIFCk0Su/osvQtEx6Tton6dqCt9rkBFfwpqjfshcSVXoojBYGxe61fpukuhMbAgbTTJ2gDazuwkWotq7c01FJIqwTQjLJDgL/xBkr21D1gbvTSWqz7GiElXq5P0AnQSwAi+t2ha8IgjC36aHbDY+45buVak0iRnquGOcGITx2WfgswEX4GMpjXxARBu++DL2W3EblSIFbwlyHS8R4AC65UCCA9hdCwFBf21s+4qlH3PdARLXp5cWBVhNq+YK5KoTIFgU2tb2TZlErVypa1DglFFN1xYWY4va9lbG+BnfaXXe4NPKIwGxwXQC2jGMoP1xDb7vPJM4Z2DDqTtOq/EEe4vzro13hEX86qiMBWmapBvPCCR23dsqkuc3RVzWIbHLAvLj7M/Ga4etoIYCeRpanvsbGKKdSWK1ymNAlfXw8z71CwSA+P0xnD0MC/Z/+wYD2tmmsNmMPOvY9Nm+/r5VzqMfcqOIktjcu5c2hcxrnG1WgCdx0a9aewQ46r/m25dgacOT8I4lldnYo6afgVHHSCThD/jzPvoNBVYedei6LTarLJHwtZUD4cey0BShSTy2wfPYNXy2e5Lzyr1lrNYSFyt5xn55NlNLzesH4GWe4KtXh/p7BJ8+36VYknu8XA6xLVk53IN7zQo3n8/xZ59wbjgXSfCj49DCQF4zfx7fOHp+xKWItdNCdhVpGvN8Pqe/488xqmnVP6/FqrKxeCr0Hz4kEeW+WFtiLeO5ACebE8y9HhXhu9sxiWoXWt3t9QYk/sh1FDSRMtrST8exuT9U7m8bWdlUXNtZUMc2Mj63TLWrICA/c77sAZ5+LKMlMcpvSQg/Z7j0z5e//MufLg/u312+++6rIyH88O5j5vlxe+13Y0bbTaqDqIx++FjBliZrGOmnlxsSsLtLKoQYjZf0a7HxFnQmQRsqnUBoScbRd5dZZptnFopKqaUN6KDRdcNUzKIVtlDaggJAxRwVNQZrQYN86BlmewKSmadJtpSiIK3bgAnATs3WB2Vz/GCFSXCg9EXG8U05rYfqOkxeBJ4NwOH2dxppFaPaO9kRGRWpGR1rM6s6zLSCEalCrLG2VaD2wIXDP/pHmmuHYBYF3CzHIFTXuYtuyGt90qSlG7u0mg5RzYDO0VFwVE1u66y5H1GbyMUrdpIhqd34h8jIWRZ3SW2Q05O6Htdu47tN73w/z6VUpCYaVrY4OCq98l4PTRHaVj2O6spjlOE6qsGqjsGm63lWNdQwFZlGeettzgL9PkVp2HtVsdMQ8XlBBYduphn4RHnN9e73RUkbwKXScXcbI9uKRJvteQalKbxNANVAoc+YxxQqz3uocT2T9mRKA+M6EtysjJm/R1E7KhgT69C4twJk9XnBI72lDyvQpLIjn2MfbKnWVRWNCEAk7a8iFtJ4Y/DXmypNNgFu6HFXRQIrrKKTXr8O1ecVBcKTbeHWXEfRQtFwKwzs2ziNNIIXVU3w9elT1tlET+l2+xikrDTDb/8v/9nvZiVVql/OHusy6piAT753ircHaDKgo2vYRCw2ZdVZq+jHud3383P2jyhkEs4pfrLPpc2cAzSHWZ+rTnyP+9K18b0kOewv1shrMkFYJpe/TLwTVE/BTnpXnPuGY3utDUobWBsIeH9xilMEjaPde+PkRkflNVIYOZNRfpvvIGB0REeUn3d/eQZThTP413n++NNPCQzfpa/16YUq8IGin/cY/17fHtdLhQIbpUoyv6P6k6oXKr6bp2dSTcXGQCfUpY0VcZi08uhe3wGkHdT40mStrCcYOQmqsKc5TNwre5E/fEaQ69E/sd8EebRhcK/Bc+b7pBSmErqEx4Te4E5bYZVYFWMrrYJQBHHO0brS70uRV6gCyfezjQ6d6snj+JcMlN/cNVWZuRavQ0Ggc7DmWCD2VILtt60McS6S5G70jmAMyQJ7UIYJ65VxUCe6ryJCBNoZ4TTQCFvAtfM8jEsEeDraqMmR5yXVBKouiEJkxEAFiXid4LiAogIzeX77HunmAZU32sBzetjBE+2Qz5LSGWBTH3xSYQXohKnh/OLGIzJVrgyUMyWVa0owG5+zym3AmAb9Vsv5fVojJkyX/fFx81Eft0ddEDT7fVRBkwzplLGXY0v94iyPycPzD8i/0VwFwUiOO0S8VZyKgZwTDp/fWbCwAC92tRTcKEzO5iT4RoBtKq7nYD3gw4AWbSvfy89TSVfrYLb/6KlM1an7nFghlafH7EmE/lCmHl32/r38DgaWI6U4U/gvzhLPOc96z9aqZkDsjNDg3FzthsDsGdQ0AeW+fIbtjX0T4AiQFuE8zl+Gyy9GMW4937fJUwBabDVzUMdYckyEcYpUzzzHJcNR1Z8gi/aE68IfyRSKv1zfOJ91VOFKExO7OEBzBc24DoGSsqJe/GJsTd59ansou6rsQ2KdI1Fd7CIwyOuSeB8K9wXBmi9dh9nrjwMypZeRmdUVzkrCPsaVtP/Eeyt+aVPyfGCYnKjJiUWdP/xbE0IqhEkI//lPl5ubz5fvf/d1KKOR2v5we/l8C6WuzaTPnn0Zw4WgzOu3r6I0amk8aAXBMgjIuw8XGgjTx0QFEFR0zZI8mCC3ViJOHGNuMsqRG5CZ12beV6sUSTinpPaSeWTrgTFwMNi1SoYYjsiWWbeb3ODJYFNKyOK7Ocy260gPYjNL2+i1Pgh/+wbkdA8CQ2MDeYIqkduJhjgrKFLOSwaSDJMEbx4PD1wucdHOIoxRoISTvN7L3ncTSAOrBLhBU+p4MGYODq80fkvbBOIJ0N6+SVIDCi6CKjJcoZrRo87VPZWxZvwbbEy9cYpqBGBxjpthJCqII8KQSG2s6l1ptTkYQSJbXeZeRLWCBudQNrGzGnk+XLxP9Cc9aqcZZxwWHB3GSjW0oKerijrvJmp7c0QqnvGss4dJhtf7lOrHaFatsiopPrpIKGWtYpLYpV/xydMMxranjucYsSEqE6McaGgyr2nqa6HBPC4dgT3VoKiGCKCm6/xxw4yZJdogM4HHqnWsMfuF50xQWvXLK8Jk9UhaGutuhZE1y9ymKRdq8HiWjgNIX+SSHpNLriHz4+x/une/+w+1zfvdx0Hrg3hWfhoIgrP4YahnJMLpMRoiV8oJ8zrbJ2twYKJn5cjkkM9m7UlWCXJYDhMPrvMILKEhj79vMMZ7g/IBNEFhnNASz+Ncbcp5XHUGWlrW5QRuxJkBBtEnMiqLduiqeNgxDrgtq+QFmTZz7dQPxvo4a4jrOxgXhyhXBaVii050GfZvhjqvF9IAlJ+JwErX0+kcyd6AMhIU9iDnO+jnUGvWn3XJ6A0Q4amM3k70x0Q6dOMlLQSPVuMFj0z+FFowUGItDBSOSueeZ6jYzhP9/PmYQ8VnonANxag+pTMtYys3oJzrD9hIv89sIN8dMAbVYNZm/cJSgtIfGgS9lFvsjJUME1qBRaOQOn1m2X2IPef154Q3Cr6ZhdmeHqs79Mmy92I3Q199El+jSEST6wUXqzRLzXKOY87hwML0IN9VpIrv4J65T2Zjpmo3td+oiYYy1T4ZgxXOLkEogFSDztr9+sObBIhtI0GZsPeaNpGtv3smNjjMowabbC8rpwY7JlZS/TjT6bcM7bw9+Mc8to3jUP6d+00yN2q8vjv2bWqonNX6mY4F4hm5P7gggNcyJLpW+vX4g42cEHj0ORd8LPDYnu0m0tcKCcqOFecLSwGBpDcIhy1Bt9fwVN07VxIFSQWZY3sybP5Be5FIWAbI8GwKoLQCw16lBcAqumO8FDnBJ3O+uR4rRrEHo+AdrCX1DBhdhJ+bmrgVj/MaFIB40FmNSwCslrGvWcecq81O5Wc8X9kT8fkkEczuBPx/8rjADyyFfbdJdr53lcuIHzpSZHMWbVfQ1rmGBt6cE/2mcQXJBvGnvcGACIkzAeZHnZW9JSPL8yYAFl9KVTY9c/eiQqt4CO818RG4EUC2SCLokZme04aIb9ozN9lKPDNwUEDP++AcxCdNYDDFmMUEbT2ht77tBVzTMftw7BKeB3Gb1FcZDLyO+yQhZF38TzEsE27+brzyOGeqsx5RV38QKncKTRsbY5GJM2flVHA+DzU1irbnYE9tb9BumAek5UeK6ECyJOXrgeRaiIeyR/eM8JHYGNViZeAZXxtnpII6+isxWMVlKh7JecJGStk9KrsRJGxqeiSEaEjA1lt1zzhZ0Dsg3BRypVTb+853Bgyj33vsHv11Yv8llIfC9r9fIby7XD59uLx6/tPlz3/+h8v9e7eX77798nL/Pg2I0PQ+X+5/7gy+h3HeNNg/uNx+/nR58w7p8tIgPUg5TJ/uLp+Q76Yvg4Vfc3UaTDH+48L2KdTQBs1ZYOznFS2f9PyCitLuSlNS5CEzkLgSqIOgdRsqXMS+Qg9m//wdqd9VDFPJWZPvCiU1Ihtgq+Rxm4A7uNUm8l5+RxMUPYSz3OtQxcuEtk4YNKoJpgqZZ3qX5WVL/akcrNkf45HBsAM5ouK1pEwjEKqFP9/9GRgksWLw/SqpQcgy6LkBuZLobkKrHfZnFQNfVXG9mkdlaQfN6pzojRQX+xo0CPZoulYmdzh40RORf+fkeIBU5tLh2FMQFHXzelwPqS8JcIbgNeGt7HkkqDewF2NEEsVzsqfCIEB6SlD/DcCNTYL++/RJAqBSI6mqtAHevcjnsmfSN4mRYWBumr3pk2JgOnPM2sOoKEorbXWeov5JTPdMm5ggG19DYqU0Us8R7bnrSICpx50rNdwLBjAG+UUVEq1OixBGwe09Y14qNkH1NZXPUaqTpDyow1AJr0mWFLDUwo69WicEAtdq81HNmxqfCmbuD/qVe06uaLu/S6V6wRm/Z404y60819KGmmoF5xwYRQCnyTPBl6MX6Alsr1MFHfh9AJNRNkwII+U/Codn86DRvH614JaekadxbqWn9xnKLsjsofViNECs3LoJdlG+jn3JGRwFVKeaoFs1XCnnS+60wYJKSbQRQJlADffHPgw9Rorw5gyaIGevrP8rs6GsSq4nxOvC9kCp4bVBaPd73sP3kSzyHfm+VGCZW/nVaHedr5czMsor1yY6r704aKyjIZmAqU6qxH7OC3SqiU+wRhEkMgmif/01/V1VPE6iOztaRbs+JymK2l9fJ20vLQEB4ADu2u+MDzKxC4g3URv3h/2/SWQXGMdWTWEyAekStVQH0/g/qvUAgCNYOVHetH/a/AIbHafkqA18m/Y+/hGRMHtYV7XnogCoTNKuzxcRh876wkdYCVHAC5snVcxgkGvCphHc0Q91VHVPKrj46iZ/BCsFAkt5ugbiAlfsB0ArZ8ZxLVwT3+fIFqs2iiWZPCS5WuAVn7bnXXZSRehivzdaIud+dLBQrUf1avXhfdtcpmbYfdEWkDJer0G4SWGpmxWKk9IfICgVMYbETx1xSct57ERs1z43wcKSGp957N8orNKkYx/xLad5j0mAva8xBfisqFYPfM0MQt6ze44P22gGe5Ok9Z3vO+q287n9jNP8wPi/3jvPp/dzVX+Nrc2cz9Iv7eHz82VldS17PkIj/FhBPHyOKuH2Ep4FiXJ+o4fQZ5MEOq02nbFrTKOtja8djdvn3CS28/8ET73OzASewr0AW8e4tJdZYRpBxJzrxTaCc5wp9j3XZTIn4J0YaOtWXYzGeo3lKm7DH2IjBeQEtdmjvA4ANIDI5wIiJNHEN6Gxv7nGkfo6qn34fABzkgyuhTnKOU/rG2Sd8F8KBDmfl8+IWNebt8d32UbD2snKcm25xibZb/4nX238evj29YcX2G4LUe/9+rnDputaAAAgAElEQVTGBgEcP7dgk1j8dtTwgbomyFKa2SD4KlpAjBdYZz6bc5+EzfmXG8ki6O1YC8FEfdBxRgemK2Z0gObzr8ZKfF+r1wVVAP+IhwRg2AeAPDyP9M2vnSB9mZnM0Nnn+tKqqFeUivek5evURvYbKKPMlPhwefXzT5d/+If/63LHHMKvKFPfXB7dPL48uIfzg0ZF8+7d5VM42iRd9A8SGLb0mcycRSPwYxPfXS6PGC+ButXbNxk78fPPz3MT9D0tKxpNq6gCwVFGSnysel9QWyTcU4be8Hlm2q0fgg2Q+YBxEpTZ4TC3ZzDo3OibmcUHhWNGnt/hzFhU0DKCBX7P5xEsK+svEoBNTi/TpVLuva42eIpmcX0gphWWqKITO1ikQrrjYayWVCXAOJW4g+IOoesMvSLCGJU00io6gRrT+uGScATVeJmNnYZXevvu0RTc5IE1DbL7RemNBgChNb18VfQcpc1DzbWJN/eSHjuV3hAfmMpoKo+gdg/uNylaP1Eqk1SJ7QdEfS1qfu3fY22K9Feet7lDaamp7CIast5H0S6CNpX1zof0nPCyBzmAfFe46ASkbzsGgWeP8W3faYOKGMDx3q0S9xnzc1RD3+dgZobbt98GRaZ5PXtzzw80ls+c2869NJljODt9ERsS/eFjUHaFY0ppa7KoUTAYqyx3hRbSGTXuJL8/V25bLe8MTHtlMj4i8/+uIzREqwsutIJDoJXG8L2eZxN0EvVBJIrpSSJIRuxhtGOqBxWUaDWJe0DqvxWlUsE0iAYxJljn8+u5uiLrpVzicK008Hk4JK4L4YNWGSrNbEWJ+yIwSMI/8MTKcs/ZxrQctqTD1Ctp/SE9YqxdxtBM8VNaTRT4PnzsQHPFQU4UoOxTBpU/fZbvr/jMw5xVe5cKqoxqSx8OSOg3IKGlifFdCdCdMzZhnDiHJf86ZNecBCPS2JsnBn2ndNwqH+d8r89C8QMqQNhd7Bv3fa5MJsGcDL00HuwP9vF3332X/c+1slcizvH+fb6fdVRIBLvkkG6rWDhZ9mTmiQJkff58zEH0uYUKjWgC4l0nSlJR/gp8Hc/xJJgVcSdVPNfnFBl8KtQbYWBSCUhV2hojNLo2qZyuehT1xgEBSdADqpV+B0U0qptTdwwVf3spyd8Qde6Vc5Xkd7NbXaMk/ztTsU/rJeJ+HfGiSAjPhbOLrc78rI1y+g9//x/ml6oiybULYGQfDHD6daDN60y40wu5/qpWU+4uf/3bX7MWPGtGx+BrDlLVoWJbn2ffqlVybA/PH6VI1gSaJ+eFP9gEfGEAwU8fJ2ZSMSjBXtecABQbD1AM00ZgQPsPYJZZlh+uSRmvTRC6YMjWCUdQYcgIpHsOKnBRwBAVwy/yTK2uWk1y5tghpLFksiBDK98Bu5fxqUYa/zWV8yTzpzaI2MMAFcQznw+xjAPMXEUyANXAhvNeTLK/+YepVqwKnFhrvfpWp2OjDpRjVzlwLEIjs1e8zxFT0hsPYHdzKVnHQxlygI/+V8GPjncisS3NtbFIWziIF+wbtLrBOuBvicXckyaR3I8gDH+zzpzLPAtUKZlPuf7LtPfQZzlBmNBRQ7Vtf77igLwHm6RvCI1/83fb/lLQsHvl2gbBz612sg4BDAbypDqakUEWQVrZ40Izp29zNHm/TCzWx5YFzlGTjI7O4JwgFkRlPiD0VLedeW1hI2Cicx7H+OAH2FVBa5OtJATvP1x++umnXCvfAx1TUZiI7Lx8cSRi6d+dKEv74jtCJiNnvvyyYyFublrNmzK21FGr246f4BnJDuEZp7fzbWfQcr0kpNfEtoqriSXv7nK9nDX+IBoICN3ROKVy+hwBm6ywatsbuz6JeBnXGNbVqJL6b9aaODf/m/2yyiOxMv9ZVeP96XPfLOIUTjb3kvcm+by5ufzxD3/I2nDNVIn5HSM+AKYCxGw2r/7NfSVoyL2b0NuiwDozfiiKuYuVjQ35TtaRZ8ReSwHn2RdHK1J9S9vNnnM2Mz+8oCh7RMbkb0sI7z5d3rz4+fJf//H/zhzCJ08eXJ49gR7x9PLwAUPmcdit4H0MNQEJdQL4z1Eb/XVCiGm6uYfTZl5h50VB2/np55/z4HAmqdxhMOPEO0+OzcGhZjEdVt0EpcmJzU6/NSF0CL0iNKH1jQ+qahwLXNT8Xb7buYJFr0o/aKA+xD7qiFxrKw1k7apckrzibLg/+9g4CKLQMQaiyHPibGZebx/JkRCiwrmeAg6zDfuRkJ7RshepDfMNcjX4+vMavSJl/a90TNaT1yo0kwR6s9zOdKyotNEbuM9Wja6o2v+cEPJdXBe/Z01Do739lM1rDwpBEwYwMym9l/1tldHE1OqXPZFWiCzjGzimkrjm9wIFbcDHuBFY2ccQIYITrfRcVRW9c3Yc7+UPCA2GCMdKouiaiq71+TToZLUJgnB+OaCP2tTvWqc/4+27zj97DJWozsFq3nm8QhKM3UtGrazX0TUuLbSIoIGqxrNJaat6JoRxVOutCO4Y2hqy5K18m5DGWXreVqXIgPn0504Fa3MGdUQ4LwMVA/nsxTXrN9DbLLKJMzXpLfJuUECAGNST5Ga9mVV8qyBDqs/rH2GtcKbpJx3IkUrlEorsGSPcz6VosJ49t58qw56+HhQ/m+ToLEis+B126xCpGXLPtWo3DHB/ISP+q0q9aF8qsdkP0BW1K1MQlk51Hmi7dSGYC5q6/ohU7jYTVYRaloMVW+5RWpXO1D5F3pukaGq+JtjtpSVwLxKPTQrVaz1RSUZGFeO5HZTZAT/se20u15jK2sbMaEtdy9qwimEZEJ/73qTT2wfDc+yMPtH5B0cvEs8PO3UOMO3NZS8oXJU9Bh1tlTj+t+frAJ6UJJ/ycJD6VXOCbKusuKpQ997UZaFNjjGSAMAK99RqrW4cFNWh3Z7VINZPn+UsPn9OH12rwSSm+CVtfHquRi9vL2AV7bTzfLfV4pzJ7AUobwUyDXh/+vHH2GhoYCoBGkBoDwQuOEuyNrx+9hEBaO1pRS0i6rVRLakm0Hc+mjV/t4+4AXxmRmbPAYo9uHz73XcNGEfRjS2d8vXZ5nqfrdJu1mUSJEcttEcsCeEoaE0IG2NwVrkH7aaUbGIT/g0wos3kNdknE3M729kkhWlxqL87VyXPCabAT6ofo/eakHhfvN9qLmfTAE5mgMng1ZdU0Cb7bfcamihtPrtm7UXbTa5z1GJz7f/e63O/O0f6fwHl9ruRGCMQ1Sr7+bxYidU3n/efrzuL4RwUvEj+t0XEgdv8bUKoT1CZOcHxfKLPLziyPdMZk1WVzVD/gzHvGTkcfe0ozkZW9K0CdK1wB8RZcsKZzfkkuVpy51xE7i3Vt7Ac2nMeRdbZ/1S0t14mGYm9NmaKgD2zb1909q1n1t+nSkZf5lg1nkWuiXurryzj5nw+nKloZdeRWrxHfQGfoz47lEIZCfOh3Lc99TlzY4J5L/bH5UyM/WOlS9A31yUbY9UqbEtimPv3j7YDcgNZGsRafDbrEmr4GEnc5zfffJt7JkHtnux+SVw6QZoUbTbL0Koy60zS5tzY7PEVCADDzqA6++eXCWFV84lZtX0UCA62wvrbAdZMcI+EcAyYxN6xyy2WxJYPrMy+fvwocSa5EvdrK07bv1owCTi8avY5bjrHWPw8YOJUpR2bpw7Bb0sIP99e3r96fvmnP//j5f27lxlM//Tpw4yQePzwSRLC+wk8Kd2XZ0+ix3B6KoR1IhUM+5xRFfczeuIhVYN7UBTeRWmUzLV0wUcNFoaSpxfscrl8+21l9HEuoVrdUo3sAVU4UMScBK30nQbd6amZMiHX143SYdsgVvz+WllqL1Ecyma7pAI2pF6nkcOya8xYgRiFISqPy/2/vf0cfjmoLn+gAhLIsk4G2EG/PoHqFgkXQQgS8LBiOCQHbBaMbitXUAlPPQ1zbqWnEgy1T01qnglflPxQess8tGuyHSM+2pB0BK5XI2DlSWd+IPcJgtZ3NNSVw2QQF+T2/hC99YWmz3FBpGV6q3a8l+ckcmO/oIqn3HMPZ1F6BRGk35xL7SpKei2ud/dF57OckUeNh05VIxYKHTL6k5KX6uG1s948Uz8v+3+UIamm+e4Mea6iFI6h+4/9qxpjg3SMTQRURh0t+MBzJxhvP1PmFj5slezx06eX1wzVptGcSvf66R6RUD6oyqfU2czWykzKBu+hLp3+M4EJqnbqg0s1ac6HZMg+mlRZ3yNGQjJ2TV4FQ2LE40RbwRdtTbM653dJkIOBeV8U1tZTd1UHLrWb+5NWi4HkenEMDrMVRCij4GMqE0l4onbaMQfnoK3gR4Pm7O1TX04r6++CtHIGowT5iCT8aWgkOBxotV3f9qNKPeYZgkDzGdwjoiEYqaDIx6ypVjRLIyJAJRH0zJUBkf+GkMd+bThvwYKbPL/Mgnz9OmvB76G58G+/y+BVACnnenui/cOtkPAns5UePTpALIM3/vYcGFzkDac/0tx4fgfN69Rz4z4T1TRITuJ497nDeTdPTFQ0+2HPgf3jrLMKZLW3K3116e+g3+3LI6mR2sz3ZDZlAEXEvEp7857bm31TMZdV8Nq/BgXpStexUiKIJ9LM8wH0Sa/d5mLxrA2EjyrmgnoCA/aAQasVPM7V1199FZCBzzFpaeJSWhgoN+9loHP6mGEZLInjPJOwE9SpLls7V6aK+/4KUpQ9cAYL810DZqBFkaS1P69MHBPG+OBJ5AuscF+c9VSZ6R2kkjCKIvYsfZfr7cIvIUcvQyaJyioW2HyZIvhm2SKMBGI/tK+a2apTEnzUMVVcj3s+1b6NubHqbYUuYMb6RHnGGXAd5c1Wf7DdtUGtvJjIgPCzPs6T1JbxklRK5tcKOF2HVPN82Avu/zxLZ2yOcqcYG59ldVtqt36Y7wColoL9i+RTlc5VI7lnvodnXYZGW2v4HsEBz6F0tgalDSyJm0hkDhbPqpF+XgHV0jRzZqaFkL11w9o/O/qwzgkv/jDV3VGzsdt5ZqcZzfZBmRToq5M8xoci7kX/X+cEHonKwGbWLWt20GprpOzxZ//4zBRoM0nmvvzvYGic1C5LPX54qPaGgTPmS9sw7vX8biwIr2ctiF2J3egNzLm/pY+ssV1j2vXmzR9xfQE3Hz3qnN2MmHh8VDjT9j//IJApEywFGWjPpzFnJovXosAKB6fWifM6ZgzY5hxjFyOQZxWaftf1BCbZevQw9+havHjRnuyDcbQe2Z6tjYFJnFJFfdt8PKcHaPSwrAD2E9U74zPAcuzMy5cvOut3sSDfj01xlIw03B7h5iGyzxKTLA/gOrHfnGvWuoBIGRqtbqPL0Jau4zPevht4RFyBNkQpsdq3gMdTuTchJkbkswpuFJg5z/1V18PNe35mGZ3BrOZVvLF3qpwL5tjSk3gGBg251kmhVX8ShtdsaL+ztpJn8dsSQvRC37y6/Pf//s+Xd29fwva+PLwBeXqchBDa6N2djesckM+XT8wuvP14ubtXmoRjA5J4kP2++1ApZIQ2RmmMOqSDz6fCabDF8Y7M6xSckhMP4eGBgGTyg/Bpl4A6HyeIyWAIki4WLIhl6DX27VVxUXVPkRocEt+N49Vot9ej/HENe6VwR2f9XKEHZx1aubyiIkNo0xdR8QElgTtWoL/PAQvXviiznPZy6GsINfr9J/Lnz2JEOMQEFen1mgiA9CeWoo72bQOjIF+ldijsYKJ0DSKK2JdfD3rT62tQWtqiiZS0Ovn7BpD2jJyreyKEfI/OxoTYJDYI3wxXqR0d1Mz3GKAEOQ5I0MDHXkMTymPGIUIso5g0EG/iL4UgtIQhezoGKA8idBppe0AzTmVVAKuZR9V3yFXm6I1qBhrHsw4tY0md6G7uYYGiKBbofA7y/WvFQ+qbCTEOqgDJxHfWG5tqH0JOT9brdXdXuifjMPb8TN4xUKp6se7OZgvtY0OLCZqkunDO7E+h5yRBtUmXSbuzMR/1mYXWYkP76Heli2yuZSPRXyRsorsmMEGIU8V8fCBpxzMY/Y7zZMVEYKHUjibAVpOssB5BHn1zpyHQKrfx/ON0p+zFv9vI/nlUqzmLXBfMifZipFo0KpOvT2/e/0I91wAmiftp1qgFTPvjUmELjfJhEMUIIJ1mi/Jenxm/EwEXoMg+nIM0GKciXadSqiH3h3POeUTeeiwIRTVEOX8BLDCL6unTjl5YkmaQ5Xk/J5W1wQ0Ev/nm67QPSO8VeDGIFWgxYHHMR9fsOo/sWolY31bGCkzIaHQ3A8gEJwvSDXo5PwnIT4j6AfrMHuf8r+KSPqXI6ztDtn2z9m8FSSbZHlWQRD1B/ZNS/CP2cZoLSTIIcPDjDz9UtGNU3fiInW9uN/26G+BOYhUkfuMVzhUX/m1wzPfE3i2A5Z5Bl2vPygLgNY6FADzJ3sncuUqtc00Ofw94OcVjE1tZLO39q391D2gvMhM1PU+l6HPd/BHk5RoFaI75ugGZCypK+cKG8XsCwKwrs2Pn8/Q/5wHvJooGlSZpBt7cq+CD+9p2gDJJRrFCkXvCENLHsFk8tzBcoOLPnzuw3YSswN71fOdZrZ/NPvHzXueapGBy3VbmDOYS5wyQkf7uKAd7i+1LDTAc21ofcQTJU102QRKQ9RyYjBbUmBDOev4iwLJ5qQFfod++ZW7fp7VJjIp2mh0om8Z+SWnU+MRS2p/lM1jjI0ncHsxA8tGZ23O+UUDrLyYGrP9vj3fOMUyW2VsZMQUY7lUgKoydT2uB6LzH0BonhGIlXLANqjMtErQ3pcrCmIK1H1C5wi9xhvClVHOyv0JFhm7Nelzn4h59rRMkM0mUCmpiHJBx7DL2PJUoK3aJ2R4/+UWbhzY/ydpGbABqtldxScKAugM0nx1NzLBxNVwvNu5cUY49gLb+qe0SssaSpMHeG509+gNj3DCvj2uK4M0o++kvXX/cGZQ1/mFfpc1httZiheCm4ECAPhSGNxqstrCxhmrLiQvXXuAeKBj1OEmlVPWO9aKNq0Wp2I+puQdEuXc5aJicQSu22WOLv0sbZsRER5c5yiP9eo4jgf4tu2u+RqXoxOqLpbh34h2eQZLeKOp35JHCc/bh871cD/fPXjP+SPGAnw/o4PmGYbDxP9oBffRvTAhvL59ev7r8t7/80+Xt2xeY7/QQpjoI0nPhZuFqP7zcd87O3afL+49Q8XojIucpddIv9er15V5URj9fPt7yWlTxoOCVux2W+1QgXKCoWSaAb4N5ewKKvKWPKEpwRbbYFEU4OyvGIfTlkneocYfbq/bVwaMaVCmoUmlY6ARlEyaw8Tj86iDPrX68ffs6ozb4d9H1HjB7DNlYbN7OSKGnqBLe9vEpU8uGTEPxhvPyWaomrWUsn8vDLg2klR/7nVK5GWqh8ajheFLa0fr0gmiAkEZo4Ul46yw8wb+HpxSxoiUJPo95eKV0FkGF6sC1lPusCMC54sKmjxLYkmlRFA5Oh7GjCtem4HNP4BkJjdN9+DAy3PZ+mLwYDBU9vla/+D4qaVwnz9OEUOMn2pIeqCmMRt0Qw3DzMIEQB8xqiQhSeiJGh3CcyDmIbY/dpMJXFWIdG9SM4rc5jaWvtHenY1Ha2C9t1P2jE4yhOmgvo9cNJe5zK5UkfQ7O4wqV4lXWLc9z1Sn7V0W+pc/qUFJtGp3rfO/20+AEeh5L7QmytWqiMsickzNKniAcUOL9+ncGgnjWE6CustEZoychmFEzOSu8JsDEFFtL76aS1spo/j1BICs8rJ2Aiwilw359Zp7NqJQZOD98eMhU66hEPe3Pscp4XgMrDP1Zgw5tDT/LuJ0h2tF8DbrTZCf/PlXqTfIN0KxsSo9TKVVQJfe5fmF+dlAHJ0meJC3qsAUUnNnXkQcE4c/a+zlUEztXStICzCXwVkKxZ+cq6OLVVl9GYyUwDWiVpOhdqq2xr/n+zpzzzHP/orsGAecqr045yd3/ohJ2rnoY9LO2ntME9RvULKXcvhgcvbYiPmTCUFYNWw2ESj2Bp9vb9c0BolxauV1PCgGC9FMpiaL1PuP2fTy7/Pjjj6UkPR799aZtEgbIAqHKjVdBlPW9UkHPlEfZAVA0M+pngTuglFQqEn+ei3TZJJNhL1xHmVTkoTZFuht/i+w3QbQFoTQmWAuZ18ZMSHq4RmtuL/+pzcPex+2tiHscz75MnwBrqzJq+9unWJ9wTkAPYOl0dhR5kRVRilbtM9cVe7E+T/coSYOtAKxze9DmW6ZCy/+O310foZVDx0icbcW5ChMwYPHHWXxGFVrOmD2/JrmCKnxO4o7N0hQItaKpPRE8pgJv72tjiVL1zhU2wBzAJmwh14atsXpz6CbseqV78zmptq4qx74luXN0Uq7rJCaW8SFroTiqj+vDDEXvWcd7nfdvkrFUmisiyH2kqruZvFwnfzirUcFdAcI2hcZLVxA9leLz7LmInlSEJD3z+MXHBXE7D7PCLexnngdxGVUwE5zao9vcV4DHVX8KeDUWuYoIVm+ijBquu6I4AkO2pRy2ZerBgj4dufSm1OrtX0Eq1j7CdKf+cpMi54ZGgXQ9tBmHMGBYgCznE8XZjM5qHyJ3b/XbMxlgd2DuVeW6/iVzkMdSYK3Slz9hLFsBztfvflTngMfVAktjmDAGNs+YNY24ZERR2sPJ5wuwCWIZf7IW+jY/n/sP2+eGfrom9mU5sKb1PybSBeDaN8i9810C4QUaKlIX/5ZZutUmqH9py5ivyX4asIctsw+adaa62NyihZGI8m1+dWiiYysQkybvOdm1owiyqrKVXe+7SWbBar7Xs3W2RcYYvy0hvPt0efvy+eVP//X/ubx9Q8MpqO4Xly+ffRWlURJCArbbVYqgqn2+B5XpbXoITQpwCk+ZJfP+w+XVi1ehjkIZjZH/QB8M6kWl0NmsHepHVOkYyNqkwQMQQwvCSGPzyuqcXRrZU14d9UV6ZDbzAhN2ew7U/VKFSKhECy3N8hB4GDyoI4hMY3RpbRw+DAiGNOICD5j/B90HpGo9TQ+LhEZ99cFN7pGgnI2GkyvNBvqTdDK+i4CFQ1Djkpk8QyESQI529t13v5v0b9VAQRLSi8ccO5LeDRs9mv6H4v/h97/vnKn1NyYp/PQxRiAURAaVRwYbik8/N4qRo4Ho8Bq0jYePuNDp0NaZXKlOIhMECHwvzy6zt0RIeH6fKhPd4O5zE3uUJh1mvECeewtn+/XrCH9wbZkXRf/Vpf1PrpFV4u+///4Qi9EA2fRuPxgUPytR9prFMW7uY4zm+POicOck8VzRtMk7yQjqVnMaC/O3nyqGJM1AgQBh335e1UmL9rc6EaT8roIpUcidimTpjJOHTgN70dJz7yf7RN68Dt8kzr6UGOTRr4LLzEha6RVVugbbq+BSQR4N1wSBZBugITPfxtt3XpLPkACo6NeTUu9irEtBZ79wthOADi3kszmXOZP3Hxw0x8h8v3p1ef361dF7xn3wuTxjA79zIG5fmdXrcyBqH80RyD+4ufzrv/5rqI3cO+eE82YCESc+Klsca6p5HUjvgF+up/aiDd1cS+nD6x2ZvL5nrMa+dNaKELXK8/PPPyWZEtnLsxzdi3Xhe7geE6Ya/6ZnJhQJSAhw02PaPWYwgw3j9zwLgbfsj1UXfFZJDjc3iwTI7+S64jxH8dM5Zd0eP76AGnPenv/8/BiQnQrTRL/S+7g+rviN9UX23jqU+EiGp8BmFdR76M2eHXaTJvexAFJs7IIy9+FRTZP6lz44epv7rLzOtmBDz4WRgWpnnw8/w25xjwkidy6D2K46mZ6uVQj5/lBuHzyITWO9qBhaseVZ8zPWKGcBWu/ExQ715SnOBXRdVeva33V3+fabbwP48R1UYaBTJ9im4h0aVpXqAjqttyogZ5SOS9GX4peE5NHjfJ5UTb6T9W6S1eADkalWyrH5raw3EKpIXNd9MzrHVOG7Wn3hs/qeAmP2SRbAaLWvwlrn3lX8LVv9DUqKC+hrw8toSUvCy5dLah9vziCAbscCibbLIMhZ4h62988Vv9CoGZVwopoLgpzt5Plnrm/SjNN+MM5QiAZ7lsB8PcmsVfv9EAO5F5EKnl9+/ivF2QSkS4JISgKe0Xu0ADrJ0sZ4mEh/yX4bXfxICLdXBbNiK8ZisELs9yQY3rVozwQBEjBblf9cYF0l4T7njdWiwDBdg6MNZKwOK30C49rIJm1XpXj2v60RVSCtvVBtWmBbsMZEnuvLOu65BKRdbxZnLAqeS0zrJzp/UjBKoMo4ku8JQPmu45j4fPzhoX6cliPWYsJWqFcvyW/1tewGfpb5pBml0oQhlHqq4qNg8/MmHH3GxhWq17v39Tm0gEi/tbdNKj2fkz2+qpZJYhJ47BwA6dpVXDPBdN7r63POM75sPXZvZjvTG1q9Dvctz4/4wLnNHUn0LnFgxrqNieZe5eckqTw7q7m2NAgmGo8lob93FVW5Vh1rI9yH58ID3ydVnu8xvzCulW7Ke3KelxDKAFAEje9VaMsqosUi8xjea7yaCulmPxojBMBYT70zJnmO+usAYsRLyQ06Z7ptZo+Pz8I+ZqzPqPVegyCrs2R/W0LI2IkXP13+6U//kArhvcvt5ZuvQTO/vDy4d5P/TAhZHwIl+gdTKXp0P47Dngx6Bxlkz9gJegjvMQIC9OBdE6WqZZXelU3x4X2CRBIVnUACH8VGGt0cwg5HoD6UpMg06F8rggZDDeSpLDzcINrOLVIVy9JzBg+HBtEyMAclByc0g7cJlgkCStmhvwEZ7PYSPnhQxKEbk6SZZmToJ0UC2KXH0FoClZaJDhoIG639kyATXxyUPKqhOPpvvv7m8mw9MwT5JG8N4Ic+LUDnoBisYsQxAJkBk+bVBlYeRgOQNEgHGWnixSHKQNnRtEQWS5uDx11arbLWGqc4vGNO2lTVNoCXAMH3XIPpoqasT+WbO4g363UYkFJCM78wfZalebRvR/pqA0ESBJy81Cf12ugAACAASURBVBuehUACzzVBxXqxuF8pqAb2/F76iQmhgahVJo2iiGfWaJWTBBVPrwmhxslKCwcZoMP5fd0CTQSlySYgmYCNAauBgMii10RVgc9IkJVqXR2Fc6YStG32Fp/l+zWG/IzEkmcqpc0gvhWDmzyPBEci+KN9OX/I/r8o0U35s1X6ya9PTCRJwkncJoHkw4eRrg79ZM3bUV8bfS4iJnvPuY81Z2VIHu/j9VwfYE/mOG1GmIFb7MRsRxDn7WFea5XR556kayqXKC9Ch9EpA0TYmxbp/Tl3q1pVw+ugYXutEuCO2s6egVYoHfwsR39+Nu5bZ03SU0HQ43wwkV/2jUpmoV1tNAnXxZ9SiNu34hBv9qRAQ0coVPnRe7SaVuDsSjHPe6BCQSnmnE14yHsvTaoS4FH1XB8SQQL0KukurAuP4tyv5/nh+0SlDSqt1Lk+VvasXke6/zRL1ACF6/VsJgmcEJisU9XxDge/BC3ne2OMmDuX+1vweAT9U1xOzWvVF84eoBOAJs+Ea7If3mDFSpbJBu8PhYl+86fPDvqTAZd7kXMSu85et+/opEKbIHViF3wvQRw2UjVMfqdN0dYIHlhhCGtlNMzsvwFurB12lYvEL4lWH46LxG7iTlafk4gf/Wnt+w/6vrNcy70/40Gu1jgGQM+gQZBJg71r0pkLnDw6EqUmQ5+G/q/SsNEOgilHorLgziTZnwswuBcdwcDvTdJCZcx6X2mVCR7HdjpmDS/ZrsjUhIX2rKRpS3U9EJxTNskaCVplpvMEyfRbxkjuw2OfjTKqT2kA2yStwO+7A3AzAJV276D4AuoFEErfbAzRZLkJ+nnEBOcrVe2BMhYGAlSeAJhjv62Pzj1uVUo9BCt9reSQ0LbqJ8CXytaCXs8LSyc4pl1i3ZJg1BiUQr815t+pqtmuMyE4x+6Err5RMEnYo5TbcxLQYiwpq/JHcmmS+StkIPNJN982IKr9wEkCWo1375x74A34rehbgS94VrureAh2OTRIntlGMfE+n+cBeJJUrCe0No8iRam5sXdTXMVXOu7ACvK5uqXQjD5fcIrv9LqNPWReycbgwp2RnNeMnZJztiptnn1iiekfTLfkfI4F+QK0ObtbldwxFbiv0ro/Z21SbCGuh72FivRa1LgfJxEYwwQQ2yiq8x7TV8kus2qYkUT28Y5CbewZlt2SSgEr1sWfZaby9p3FA33SoQx9El4S8DdXWY9IY3P80JgtiRlOs4tzDv79OYS3l7sP75MQ/uVf/twewnufLl8+e3x5+uSLy8MHDy8396uMR4XQhJDCxofbD5ebRx2GmsSDX1Kx+Nyk53FmFlYJjNETiMpAO5WSxKL8/Px5EswkMRs02X65zhAswtbmVBYzh3Woq/LjllDbPF7EIcngSsMEa1Tuin7VLdHXAl8camIDPShULaXbC1VkvZSIUv06vgEhHaqUfc4OIyexwwDTC/hgqFWDdSkOjsiQLncY93v3LjTUR7KeQcovXoTDjjPmP2gtfIZJIdeapEdhnDV/izC1MlDL1MpCRX90HgrR8F0gEhjXKH9tU4qaJeigOvDq9ZqeqcQ8u3z11dfh5KcUP+TumMEzhFZZb9Cv9oY4xw6BmgaeVF9K1e3Qbr4/FIwJvLAfeJ3BvffHfuF9GGgCVZvIuVf7JElUSKwzcHg9PuxFKtGsnVSxXyeECUgGHIjwmJyxTxL4T1QgDhJU/El7X9gr7r8q2qF2SmCH6tkC362zwS/rRlAFdcNgvChlDXwSobsq2RJYq1rGveR3Ed4o3bU0kPbrpRf3gsDN5mtJN2DY9JOnB93NtdFpYOiUebdqEOe6BJhqwlmtMM9GtTj3z1Btro/74L6oJDQxKAWJv63ayfHXlxbMeVCD7RDuBa4m3EmMM1OrQ9I14NkXq4Ar+Z2K5appVHM4XzhTPhsAhfeKeP/008/Z25wH9idjInwOVINUn9N5sW68HyloK7Wsl0GQQVOTnIo+JDk/U902oJtgzr5W53zxvPncIvil2NRWooZYSmYG4hIARPziSc4n+/zHH348+va4b5TRUrU6zZUy2eW9zkSMk56dVJyjPa+V7g+VaAqd3JeobtBPEvQHD0qFWzWUwfRFvquyZiVc5DQJzZ4P+4V7DoV6waBJvwkq13GgxUOSA2gxAmFKg+eRFdLBkkic+jKzPyeX77Xbf8T6muBypggyrQK2UlaBjpy7+aYkhANSBP4MMBQhCcgSqnf7Pvx9+z4qFOL+1z+kQj0ApB6nPXrS0vjejPY4iSsEeF2AwtqbjFjt5jkqXnIASo/br8Qf5M/DKhmwkaT7YalM2YfpMy/gJKDk9wTcY4bpRu7gl3PV893SzONf1g+dZ7ExVZ5lPh9Qg6C1AmkD0lKdb/9UFBVTxavtPWzRRF2SvO+scRYPkafZNAPn2tJ9xhQBpWe6rga+BoVnKuovZhMvabVSYRWLZ3DY6c3D5Wc5S/ZGpe2hQE+D9ArbOUv0AFYnktVqbfs9I2iWlpWOdCIR4XnzWY5M4bt4T84Lo1IAHU4+kn1GldrxOdjmVqH7DAAx4lugh8N+ePP6AHQcwh0bvT+uAa/nGqhae8bbd1q7o70RUDlikX1P6Z6NHTk32GLWgj3p/TmuCf9mpdpkseAkVNJW5KiYa7e0x0cycBIMij+kX/ztu8RorA33LYWRzzoLh2CLjX1MKC12sM76hiTRYbA9OEZWsC6OOBDM4LsF7pJsbZ4gaxztA0ZZMb5n4lgHyHiiwQqAcK2sI880vmj7whgggPAKBQLIR8w40P+ITUad9XURUfn4MXZf8R3OBM/JIgJ7haINZ9fnkxj008ckZMYLJkhcJ+sMOBXGyoSiBI2s9re1qu0s7j0TWe4xDImwrqC8dtwUrwPs5edWeq3g6wv4PeeOPzzXvG8zITP+akl47NhaW9hfVlqJra2ME+fZ/xcgnHE67yu8A7Bqci37zT76NZRUQekUM+gj+vllRiiUmRaoqe6bEPr635wQvn398vLTj3/N2Il7Fypgd6kM/v8mhA/g2n+83L8pKieCxDB6ZhDe5cHfsOvzu7fvebCtREE55UbYyMjNRrWK/orRvlLZ2hyqM1XgEJdZ8kCw3YU8Iw0OZ1dE5ekhxcxBRQXqb3/72+UPf/zj5Y9//OOhsmXGrpJgE8o2+0fZLfQXaAEEbdClSlnNrBU2+i0l7ioU8l/m8G0OXugckWyGClRRnDpDAtUOprZyx2dmvAcJatQbm9BZNT0oEkr6L/hMADPp71BiolBXwZEgVKugJqAdVeJAXIIiXFUPRdpqlBG22HyuNXPbI4Ahsdfj2kv28KAdcV/KRAdtzVwaglcqmu9+lRDWQGZcx+Y+mdgmyAPZmYCDs24wEjgrPtMKGsEkQQ3GjSDpoNMOHRYVwpCxTjx3Ffbs41PllMPd/pVSxBwKKjrVhLA0zlDDAopc6S1SbqjsKhJh1dHqlMmWjqtIHHO5oDQU6cQY0A8kwpgzpJjMvfullkI7DGizYD2U6g5uT0AzWmj2XkSH6uSS9C2AKRp9VerUiBRUKHL6v5MQSonh7GDwTdw04BgrQRsHA7OfuEaeMb1nvDbBMhRDkNAlDDxjbGSe/YCeImQdU2NVw36VBGNLlAE4oOMBtGiHvFedpT0W7IWgupMiN9FPTy8jVQL4tPqVKgiAmFLbp8HI9gvGaQ0JNVg1MD5T2RQW4rt5j86PNYPm6fUUiLgOHC/41B5skXq+Lz2TS14FNNJns9lqcbIRpGlQLX1LJyk4YuUK25a9uUCa78SJdX7lUNsh/SYVJkvcd6oJ9+9lD/IMwwSY8q2VPgKFUG1OI0dyD1MRDdqf/qP1BVFVW3+SypzcqwOX4zC1l0PM9DMG5gbKvO4Yxg47YgE0+zD7GIl+KN74oAGVoUGmNw8AtaSWa2We5LFz0jJfcNQv7YCBf6uMDVwTHK+vJb7I2YwnwIp9yl6x31DEPODYwASuQRvpM+N5i0YX1CmjxgojgWYFngAA6hv4vCSBSNSv6lIxBCm/TaqsJsD+iI8c1ZAZxkHNdw67d9i7tVmCM7w+STbBfkTRSgk7991mHmfGV5WRU/9csbdUL3duUiWe4nZbNei5LZshc70WcMteSJ/8qeeryW3tMfd8TvgTeww0PVcIE4AbqOnr14bCgjhY3OrXOSHUzmbfrl+aPefcZM9bxKYmOmfyz3eG+QGTaPeKHRUEim+afcp5JmGfBH79Vs+TQWbVhBFVW3a3SqDjgtij9pr5jPlc7JPX2USsa1gAhWvcGKtRJiNkMpGYBLALfLMvB6SZBASYmChWzhDsHBS6T6NkSJpsP8BnlNJZcJ/1J84kucMHkKQQE/K5jHfRP8ZfzY7VJ94mXklVZmJjvJ/zcrZvv04InXeXGEYgP21QqN82sQwgefMgipvc088ZOVPgSBAjLTOrLko5PPfkJZml4hcxqhZFmkEUQJItpnZFkk++i/mh6AckYenoA20Ez965yYkjAYQA6Uct7Zmpoq+gedevKr4CfQjnhfaJMMzGnwjcpy/8NDbnDAQIzvdcT3tko1aOfbrzahKX8xrhmNoqiwgCtLZmmVyd58E2HinAgM9oG0spw47yEDTyjJiE+V22QSTmAkhEhGxFEoEzbZJCYVwz3+t3mxjHRk2FOy1q5x5y1HunDVJb2FFr3I990qH6M4/xpLL8mxLCy0dkZ19dfv7xb5ePH98mIaRKSO8g1cH/FWWU3sEYkfvlQceJgf4TqMHVR70zid3d5eNmbiQjjppbEzkOK0g9G4ibQbqXjfPrhNCeO6p8NOTzWl5XtLMGvH8W0E60geSrqMLobHd3lx9++OHypz//+fL777+//PHv/m7UlqIUHb1QpxKk7Gl7NaLWGZSbQAfKShUJEdQB/cao3H7C0fGeZx1WHYdDfwaiLm2gjbKRzdNBMDv0PWu1htcj+btX6hxVWR6sjf72U4S6tspGqgoLSNkkoDKhKmxIO9/JZucauomuCF4QoA11jkrSkNgkoxMK4Blyf6wRaxyK3qqQVChIJm3UTSC6/p86f2ceMUKgs3MqWf4hUrhp7g4CXIcRZH9y46EkbjC2yRvP44wwYpQ5AKK2IqY4yQyXH2ovpY2m9jR25zrrLES9GhxLxSxanAGhoQZdKyGiLueEsEG5gUmd6Bn16RyjqcuuVzACSku2NCg4iFQpUBdcJZTPQYY+1ZcoVFUymZ6QUKLfVKCGP1ZOVBY0aLb5nNecn49O1+cWigfB4WgXdTRUmtsXIH3H15jgtudqXujz9Tt05FY7+KwKFdVZmQQQsJr48TwcS8Dn1sjWKedZrX8p9Kr1Ih1KtUlcK6aQZzLkUhoW152g+9NtaI3sA5IYr6uVkKLk7HdABZ2J1WQCChP4VKfv3UvyGgOuYueCSp5vgvZjpmn3Bt/jfzrTJCWwG7b27pfQmUbvJoAGKOA1QSWdmzWWQOZYThSKM3kFn+p4dVQ6TJ6PvTzS8tjzCejosd4wdvvk0oO0BN1gmLWQXiPCaeWIZw1iHzutgMP6PawaBLR5/y6vM2nlvOjw7HdLsACNLVTNT8c8ylT5tj8zumWKkaw918E9UKFOBRdZ/Emo81mphm+UBNdqz4o0ooPCs8qmAWtZKEVnTRTCtDhVwK1wRs587IWs3+vKzJu4c52eHUETK69nZVj2WRIPWBNWyagynpIS0f4qF0KrblJ6DiIFfdwPYeysWncETksSM65jAXxtVQ+u9NACTmXMtG+IKniBsfMeT5/Xkg4rFnxOSEVrr2D9U4ULBW69mqdKbHsRK+fOZ9vDmkrPvjPV1wkspI8t40egvxcU6/+16ha/tt5OKefYA/t9DP5Ym/NZnek6kv012h/PUP8QYHX2hPc76sIzaFJaVkftZ2KP9f6WCsyw8LdJfu2FM9kK2KBIxYQvZOJEFE965ACiBMF3jQP4o7J5ki5NNwmZcdto2cRRAj6OIum91bcL2IbKf3OTyos6DAIofF/O1rOnh8oor08ylFE7zOzrmCH3YllN9ZkFvEu15hlZjQc4SNyg+viYMK7RGby1cMloMK4RIJXqE4UK4jr8wcOAHg/ycyqXVUvtjMn4hlVXtfWeF2Jd25ZCl52KZquAHSfG85LOmqRjOgnxEU8epwcYu8eQ9rQfLKlg3bi2VNNWsU08uQrVAUCtRzb9touI88wzn7LsjVSpviAGaguO/cy8QeYGr+E9BVNbfQ/rBjbNBcV/FLY7IonXAlYE8FeQaAyOtOXc3h6xep7FoQRewRaxnsQZv1IgT0y8an0rnzvHA33Sq/kQxWwE7Kr6bRxoCxHPmGpZwK09O3wMf7DXeT4B3bsPieuxJbxPtoH70T2mD/CsCuq9XPuZfpmfp/p3cxMmm/GiIkx8FwePODXXFlHHJr9hKi6e8AyFzr3Y0falsjVKbbb3XH/m/NEk4gra/PuUUSzyx8v71y8v/+O///Pl/TscJ83tBJ2PkxQiDkN/XBvk6SF8EjEZeuk+3jHzrM3mLADIC4fj7evSmHDQQaqpQCUYbWNyqnoOTF2vUkq0Ub0rVTSBysGBvU0y9+c//zmH+fvvfx9J6mbfpWLEsZ7EWTJrJzxgZs/039DF/vmf/jnGhwoB/UwYPBa/Aiujha2Uy3FSkOZyj0Pdhu+bhyhQdhRFKkCf1jN40+Ss14KwS4PSrNFR2ezDKwVJRLWVBZF4grmg3SSMqYw8Cg2sqMnkw3PwoUD080R9qICoPJrPy8y7Us9sGI/jnbJdkuCTYEUdIIlHFQxLFW5/IJsNByWSRGBWxPdpneyRnBdCthcxB/SM+E4+n8PCYbZnzYA64zRo6sY4LSCuUbgGthzY9DfQJD2qL//WSEvRIZgN9eD166yvaL+VBhMMG/E1bHyvf4JajkpyUIEiSAOqDkrZhBnBkwxgzsDg9p5iPDF+h+pq5wnnD99hVSL03XdvQxfGGeFwoSwQbMVBMcCZAfEBDx6k75b7joNfNUrF1DjsGUAd/zk5w4l0oC7Vrzbbs9dEPVkTUUwMpz1Drn8Bjp4p6dwadPdWqm1Dyw3wUmFYRcuAgHV4+epVqsZnaoXPwdEhOp0ghuvxyrOflHhmcG1e1rxp0fipfAVxX88h74FCmYbyCSFxNtoj04Sb6+d3QVkzN/XTzuGXSwLq1DlXBDp53iSYS5i4Tr6H/RcUNE6ZXmacz1UxMgHZ1M4Ea3j20kztbZZWmP6hKciF8vIYWe6qr1aJ7zqw2rVjX/z0808VwnmELan4iAh+ZexbsSVg6L0XbOEP9PqgkI87N6vMgAJpnN+AUqMkGYTFjsAYUbzhFFiLQqeZH6DpM99RcZYKlVTMg//NGbDJ37XFyYPYZ54Wtm005eyZMRnca9K7Qpu8f+/y9dffHIEZv3PGpT7Hc+E+PgMurJs0oyDym2Mb2uaAuMyz2/4MzZhqami0X16+QqQFO7leHp7ZWVSra1xRGanA8QsTr8oZjvrudSSR9FTPeW18Q0GFMM49typfZvbVo8dZd/Z2KqLbPxlWP3pgBjq/enn4efyCQdBBcVrVNxWUgR/YwQRZBJ+bU+wzsSJb6qvzTUtDNFBTJCTApMPfA9C2/wbAlg8uu6X+xqq3VaTSTXveqm7bhNL71C6ZnAdkylxalA6vSpxRUh1zwQRcaqfIf1gFqyKeK1asL79Lv6b06CWKJuOcIYPlAHDQ6qbW2fm0Da6PyuP6FwMSTIzGoLY+uxWp2G4C94hQNAY4z3UNuLpgUpGR+njOd1WJ2e/YID4nSfbYEfFxq5hp07FZ+CsBM8HeVPHXwmPVL60jsKEiCNP4zTFfZ0q9oGnjkiZY+HLW+P5Jwt/EMbb2NPdP+qU+I0nmDUBgxenKNGvsaJWlz6/tKvwbEIfzwRpDyf/666+SpOV5EueO8njsJ0caZA7s28zn5rPYC9xP7A7x3Ud6hFutxZ5x7e3fnf9etZvfR7DwxYsD9LV/39gvoEP6/7t3j568VbL1m3w//orvlZFgsikjhtdy3dkbo/YeGg4pHAAcXOdk82z09ylaHOqtA87GTMKvqUCd9Rw4iM1UnOYMqEQpOL2GZbEFLJ3isuBBfevHAA38jOedESGPH6UCSkzP+TK+Tu87bCfaIGDEDEzhXnkfawJzMUPdI/pX/6+6KNcTgNt2tscVeOG5cVZt/ahYVgWAbJlh3+mjjG2j7rwZyYI1GW20+FmAimsQsG6f8/1Wv9dKknaZqUJzrY7GAESmPSD0438/Iby9XG4/Xt69enH5b3/58+Xde9RBby9ffPE4g+kZN3DvrgjHJY3jDVTuPvMQPlxuL83aTQhBOdj8JITd8B0we3vIl5cO6UMPnSlGqdW8lk2RnL3KRWPsOUAvXjy//NsPP2Q4cWZbTbHJJOAYK5GeifKkOzS7lSYSQzaGHGKMT4wdkvkgqevTsWfhKrPdQAkRGWYvVqiFz9+hC2SIYQbJ70HJ6+PISvmzHzJGbaV2Hh6bAyGaUrRYRgeKQv+raAiHCyfs5mItUVHLQ4/wA2IC7WXSEBeNXZK52WYazAM1nkGqUezAVpEaFSPrFGsw2YA8B8SBoqw6EYKiLAjqFL0+b9zMReJ52nA7dDsDy0eB0IhxrzbXKuCRGY1LbAwiM8ogBq9N44djwig5fPpT+ywJanLICXDTh9dKtkkM1271KgZmyrVxIkPHdcZJsm5anrdyyfNKkJPmaNDtSmNrZPg8AhiMixLjZ8TpOrerdNmW+FXnoxpUY+M18rkK61S2nr6oorWsU4Lpt8zsLOKXfqzQjiu8lP22gbaCD0FfJ68viqmjZ90yh9DxBqsckbCahOYMKUiRPduAC0PluIgmsVTFKk3Pc7NSqRNknb1fR4Xwu3PfAsEzAFBoUAt6or66pNxgwL3vniaAULHNQFiVrxhhZ29OwONIbu8Qm3qY32Pwo3K8gD0AzGhYCTpH+3D2WEWuumfsaRNg4Of9LzjwVab8RDPU6VpllELWhK+UlCaOraynUjKBodIuN94C8Z3375PctvdhM5iGHOe50IMRqnLp+1T+M4dqPamHiuOCCG1u6IoT9pD6wnckAF5/V2j425/uudq2VnZ0yvaOAA4AsnFPUG7oW05FNIqY7w5qq/dy9MpN/l7Hz99B4tcnZUDJHjNIDMg0BbzYzg/tx7GCeqZjCoKYZHPdztLr9xQc8L2HLZ2KsOuSys4vvrNBZdD0Z08TGGIrSCYBmKwo53PXG6cYQyh9C5RL62rPrglNQL/bT1O9VcCic7vSg79qOJ/HmbV31eQ8ielmKgbACf34OpYC8DGJ0UTZqCRIvbe32yBboZWOFWC+ZgG3VKAcLbDEunuywV8Bvsq8B7iKfaxQkefoXI00gJO+JZhVGmmFUAyO7YdLlXIgtKCmCQT+HDvI/w67ZKwJRw5whNm73OcvGAIDSO1TVWAnTA/nXm6uodUNQS/+hkGDDZDdIKCXxHTBH2taWnX/U1TKqhA+L0CP44nmI85iIqnQTfG7vqBaCTMfh/hZKJ8ZndRrcp20z0fgvPtO4Cute5V0KyBJUsecyJle0cCKjc8qyeKSAgEC9p8JYXzfBryXLeH1oRL/8gi08ZOOQmmMdGVjUDHkT9gx23e8xriCn6c1ZUwcQSoKCsSZYR+tPzSxwUROYlsG+KuabAzWqvhVoCp0wInf2TpgzCS4S4JGYqqdzPqvCp2kcD444NSATGJ1k/nEOhn30NFIrLFJ1VHZX3wkGIaP5J6MgfSrORuLv85AsL7lTCWuvdt8690ne/UQhBt7QlBdZottaIknVyn2mjlLyS9Qg11Sl5m6E00jR2A9UiF8V0BF8JNzlfht1HxtSIETgJvOYDx8xETy3B8WHKzqSUGXTVKbViFEgcwwVAAEnn1xzGp2xA33YEHL+FnWyJEnnVSG3Zc5IyfhHZlz3m/ua4Ue7DT757clhJ8+XN68eh5RmffvOES3ly+/eHJ59gRH/PBCzvfx420b8CMnzVzB95d3HypGwkFLJeDmJjdMQkhQyt+pKoKkTjLVgfHeOBuWSgdVv1I++6ArNPN1Hio/Z8Bk+cCoXVZ0o0lWxWe4hgZB5flXxrv9NVmYJVr9dxUsuZYsvH0wUcV81CRsgbNzSyJAQdIDEvGenpdXEZV5+Ih7pikUtIXh3xV6qLOlDwy5b77jOt+oCVOv14qpfU/2+jUJbP+gCHCotdkEn1Mtvf18F9QZw0QATeBust3UsvzxoA9HgnpVg+QZpPT8/kOqAjy7qDzOYYNIgVIjbAMVFqPDMwBhTFUys/xKWZKaZ5DPYSGwZMPigKUdZfQEs4pwrCp6ORPxw8fKNtM3NgEXDhLBPsh8KmwP2jOX3hKkdhecn40pqBAH+tvvvrt8+803SQh5LQaI+0mPIs3ZUWN8GqDhLMrADWW8x6oVQcE/XEWHDuDiNJy5FJ32ApjU2vNjoMgai3YWCGgAWmrGghyoNaj4TmX1XDG2Ubr9ijiDBtpWOPkbdcqKBBVxTS9VqopVycv3iiCOMx9n+AGj9MsBp56lVlauMymDBq//kt9ZpRLJUwXSXtAENSc6h32ZiqWEBvOmKp2i6ZyNI6A7iSAQPPAME4wjFrOKn1XbsBBUrZ2oDfdBAGGQw7pocA0kRclVEwyaNuXFCqQ8uPzt3/52CPiwHyvx3yDboesFsiojzjoTSHofXEcCylWPEjyOQsP148REVyNMsCQ9NPWHDcz5uf2R3dNQJBus6txtwLf6ZDWE14R2Bg13NBL2qFRNg2TOIHLdzOJKX/eSDBFnbWocXhLJu8vz5y9y5jijnDfGwCgiEbBpQkmuM86JYOoI9qwcU6lCDGoD4Q1wrd47Sgb7E/u/OaGx7wMdsle1YzAsNmqAeyeZM8AoMFdarZR0k2ZRd/sDCfgyf2v0ZVHQfOfK/VFLjLKpbI9WBfv5Pd8Nnn5JC+IZBMX+8CGBPnvr22+/PShtUowMVAJI9AAAIABJREFUBErp6v4/JxJHJWrBD7bYqnJ8xNBq6UYJStfTFpBmdHKu0aT5rK5JdVuArmj0o9DtqmYL1bxBPn4Bv8mZ4xoI5vCfjzMuqYldqqRjC7GPjkrZKoQJugjuFzSfVcej7koFKAn4+gI3zor96O9DdxtNLxXNKQ0qipRkGLGJjXDpGJ/GC1blrei1977VB23GEUxPzEZwMYBw4pPNNZZCOI6c1Gztpc/JxCwA1XpRWSfOQke2IJR2VQfWJ0qXwy6y9lbUeY4OgD/35UsfCzA5YCLncGsecb8hV7k2wJkxf0L/Xp8SQAvfjV9LAI6duP2UNiCVgbGz2Bs+XwE7gaM//OEP8+dlHDj3j5gCO5LEbQyFxDBLYniWMmEuUeos8E68xRrxWq4LwULWQJqnAX6LCy9GZXyWvckeAIgSGGDf8XpaAWRLpKdSuu1anyIkd1el9QB3guqnflMrcW1h6WgJwSHsWM5ClFkLchtzSo0NiD3BPb7/d7/7Xc6ZI2f4fqtDrA37hQrXcTamBM5rsAdlSj04ZpQmSZ2i7EEnn0IzzzuD4ZdUce2KOQpeKBbDnj1EZVYxTOw01k6Sm6EMJmFJ8MKkq7o1cau2Cl8fxUx6LzN/vMwJ/mAreV4URvjDOf67v/u7rCM9mLHfNwPH5mMB2HgGVu4KUDU3sP//YC99/NiWJvIB+nnfvs33JcZb1VxhHOy3AJfrJ4grQB0l/0ePLt//7ne53ia/AHOl1wcwjQpsBdiO/sK1haSvf+/jPU3+2iubZD4slBZZZPbE9i4O5BmFzfSbKoR3VAifX/7ln/90ef3qp8unT0gU349KKLRR+ghRzwySR0K4AYxUCR88bGJjwy4b/R4o96ca1nDJEZXZgoqMnB0QHGQcYBOxBq185hNohkMOCVBEbYK8zHAfzUgLCOqog73U+d6uIX2/NyEUab1KqTtQdAs/mqLoTIKJG/qPoFOA3L68PHlCLyOGmopHHdHtp5aW7SsQ2eiMpd5bHfzKqnF495P0tK/tUzYfSSWOMg3LExaJ8TkS3tL4CEoTYNJYHXUxVBxZtxphE7RsMvnvWxurURiQBmqdtSgtiaQ5QVtK6q1AHaXzca9zoJVAd1/cFUXGOCTIOPU3kQC38b89aaHFneajxXFPOjcqim86kgCHKO2VDa9qZ19fFdwVWzI2gOA0RvIJarlTmEIh9hiQfh3+KYJVJ16hH4e6Zp+O636mjJ6DelFhXvcEWs56Gkz+CJo46GmenyCMnyvwgNHLOo86w88BF9ILBOV31QH2dwO60uxS2c58ryZ/UkAa/LUPNejcEVi1UufQ+CihLihOgLOqigGA/aImt66Vn8nnKmqQ/bEGdmcv8Wwyb/D11Oju3w+AEoGK3S9/Vy2NqkGpDlx/r+faGG9lm++UniU1y+o471G1i9clWF1vi5Ql0csocUHZZTbWEqozc8Ekw32XQOfyOftJlJD3cc2hOK9ScziYVRykvksl4RqtFtQh3GVED+elIhkfKv4wISATcwM514ZnRGDEGhjscD1JwELtLEsj9zgVTvYJe0LJcmwAYgb0o17Hv3R+FvdVEKaKlLG56alpi0Bs1npHEhx+oK+kim4AfFyvlDXtQHqh59Rb5Zy8/IDAnANno43lcO651IaxBtKuBMoa2LVSajWFf2fPXho0YXPwXxyeJCrOeEp1sJW62MJVunxWnqNUYYeyG3CJ+ndOFGfz/XFm0+O06oNnh/dzHfi99P9cLgnuOqC4FemAaSexoHO12PdwjwlW37y5vHj5Mr4I25/kYbaan/PsqDwmuButMXt2M870cQ2s6zekpKYisPEJPnvOjeIU0v70x0ks5nvip6P62ko5I6gCxqyCwp7IeXPW10ELbcCjwEsAsI03cm9cqxLGAvX50kYDgK2iaJ9dGD9J3j8ffetcj59lrFFb3OTPPsPYw62F1b2jWnFSljVhKFX93ubetrJpEJw9dRpurkIp54YkL/5EsHbAW2bJTV3ThNPgO8ElifSbt0diEns235r7W48Ud19qHwlPwVx+34C2wf5ZUTfVplOPehlVDTp7r+055I+MLc7XmdbutQhIxmbf3aYQ0J7ujwFqpPm2Z/36XAKwnqT7+TwA4w+brWywrO2ufkPP4rHu7uEwHpo8pqVp1E1e16pl2T8UIFik77779jhj/C7Xu5EBVvC4ngjZnVhQ2uokD5lT3N7YUoNhTEGhvalg3SH80ll9SWJHCUwf9a7NPeO+I25LtXiidr4uSfxJpOtM1+V+SQ7CLprCsnbGfZLRSIsbChLAzihYosBUixrtg2c/t+rK6Jsnx/gy7Cm2xyp/5kkubhcYNMGzVx2fl7WEVjvqtu0UfH9s+OyE1GbWmniXRJnX4nMUCowd2GiL9NYxyuk0K9LY7So+dZ3VC2W7o1/aF+1e4TlI629Rp2NJBNH0PXwXa8P/Zi249u++/fZgXJyrxdGG2Hx2z3dyAWi7VLctdq0XVACH9TJeZ+0p3phEn22MGiW/LSH8/Ony/tWLy1/+5U+XVy9/unz8QJPt5ySCjx89uTx++OTy8KYXRWKIWhiCKvceqPDWRbGZkoSQBxPqCIqGZPOvX12QdA/SM7pgFur9u9wEAUTbIjpnro6lcww1YhV+qDppaRdXClqTxCvCRwJ2iMmUkH6gE/xPVXlSbVofXJ1FkWadVQ1bA3lsUukzOO/XURr94osOCocq2t6g0rFyyGaUUsWJ4loFOjpnjcCl6k4YB4y7VU/HGzx5XAfOvYgONBip+A2HCe51y+9V0uIg4TxEMqtY2qHKUUgdxbBBZoVQzlXFrmlnJtZRfi7tN0FWg38cUxKCIalu+iBdo0MlMHyGwtmvlMiG1tRBtcLlWluhOMACjOiJElBeddU+CyzgtEsJFpHkvlUtPBzEIAL+Ss+RSmGIKWU+UwNoDFFGpKQHk57PzofMLLjx80PfmUqkyJqVrojrjKrHs+D+cSJQV0DYMDpJCKmsrse040waxEqv5L7am9pAXxWzBBih6LWy2/mbJCOVL2Z9lK1X+Uv6qc4iVcMpd7L3mzSXlioNk6CYZ84frpOzwudIEzoofmvqVrku53VN7CYXCepWqWhweS+BqbS6UK02c43nhrOKg52qmVRB1ofgk3vGwYFI81npAxnSZlVPRTauH3o46whqHiGqDfVOhWFUJR2MyQPv01E3SGr1hCSa9euw7j4zO+NNoH9BvZkIigGRDtSzHHBI5cUEFY+Panrs5MR12DcqU/JebAXXxPmFUsjv4owe1eZFYOXBg1SdcFSilW1ir3MDISeoYx2sol9pNa1gGWzwnoxbGVppv+/RuzeVSFFW3sfer9Lyx0MAJ71h95qwVghmYwzm5EpvpGLZhEZhilSo11NTBcHSndgrnKsEEU+eJMBMkDDV4UPAYD2XyuKrnMhnHlLrU6NkrYNEh87WKlZpaw0kYxMX3LHXFR6wkqYanSi6DAp8YO4BMGb/Jvgv0AMVv/L/JvDZKydxp6rNXWna52AM8OuHH3/IOnOOqdCyHqwhv+PZpXKdea4dtcKaWYnluSXRpud+lLcki5srmSQu/cKPEhCSZJowxRauOhLBklNyFPQ6Cn2lwrPf+ZzawPbb8t6cw1Gd9SX5fRg59XUmWqnIbuQG749d+NC2lM6+W7/gBtX7+TnHnKm1Pjh2yIShQf3jKuXCQFhlSXhZmqifI/siSfLEckwsY4N3b9rDxB9T0Dyff6vX3D/74etvvqkAyMAUf69EPmCxMy3xZZH4H/0+qtGOzjgBtvm+Vfg8U2mXmbgGa8c50tY5tsE4y2QxSd9Gt4TxkbmnPYfYYQNiwXYBvaN6P4XX0PgGQrdocFf7/OxZwPDEI6OaShM16SgjoHEY+ymAOLNzI0JV8Ywk3ktWjnVfLJPRGc+eJd6EScR/sBs4D1QDv/zyq+zzMLBuby/fIPQSVtj7AGfEG1Sa7J9jTTh3jtmRacC12Asa33rM5Px4JFW2eqQnbn3kjRsbC7C/Ta6tOOc8SH9EZfXJk5z3MgGaIJogcJZ5xjkzAWOqQAlIiv8UHPKard4ltpsftwIqo4brMxYQfGTfGjelInxKjFm3toHQE129B/7w3fgI4mKeUajNOzdJhjdupL74YQUCt2f8DkFVmHHYHmJh7DR+UcGZjnirDkjV4z8nnksleYmsDB4FFQvIdG0DrJ9mI5tU9plVNVofLkOD+0jiPc2K+OpPjf2OsVevXua8RwxyCf8BiGTmdwtvEZw5rWko7wM8jZuP78d+fP3V1FwLipJQUpBgH+A7f1tCePvx8v7Ny8tf//Uvl3fvXl4+30If6xgFqoQPH1R5KT1yQ4NIBmnoZSYfG8NehtxgKB2lipAQRk301auIGmB0VXljsxG0QAF9+rQBWzaIfUpR9qyELgvkRtBQSbvkRg/aRxDhohc8zIqdTNp2vRVsmFacijLHUS0AaaJhf85oWIfyVRvvoYySlDx9SlUNg/jq8uF9E6Yvnn0V+WJpc9xfER9Q3wqEcEM4JIK5z59LNcAQHVTEoIJF7Jocd+ZU6GkYPumsk+8ul7qCCXVUTWA0tqI3OXALqF1LK2uIBriBw39WxvYGHnarEI6RwKC20tlKoEI+JmBXY77E8tTLpJALz9Br4FoNJqm0YKCgbPL7jCyZND3PjEN1duImj0mQ5uQ0qlnjyEq/yP4hUcbhYpwqoPImyZ90C2fV2GtIcM9eNXlhH4sq4hCkSobGO5XRUt1q9DDUHHquP/SlyVjbk8Z9WMG1f5LvTGAexdtPCXIjinMSFjA4LbrWpIj3+dztcwztdMOybcgu1aDG2edtVeAMhChuojMv/ZA9WXEk3pMREDFcRTHPlbbcl5VyeyWWmDcxrGJbgs0BKKGBRHW4fUVJ9jcXqX0t6wtGuXJgA89DRbegsu7JnVmvI85rVbJfN4o78uJAyXnt4xrqDF6uQYjj4n5DZ7L/bci/ThCnoiBKkoX1EZfu22cruir66uDa0EtCH64CJdeQnoNVc5J03oMeA0V9rIAl71RdPRvyvRTIkiaays9GuFgdYn3YX95TK5OlF/O9h3OnqrXqnomzwkM8G/sqBSBUA+Uz7NMiAcWBSse0CiCSfA1cSvty/7L3DbIFZ7hH1pn1ZP34Du4jYBr0Y+5jFdsi3xUksLqjzRLsMqlxzlfmmK7vIvOk0pKAXa06ivavTJAS9LVjzr0MGj1EG5uI/cJmNBEvuCHSewSFm2PV5LkJayopzOTb7DUDvwjCKMZAIjwBGwLrzJKjMjHaYvu0Wpm0YmAgdAQksHIWAIHse94EkZT4p3rCmmjPuMdzUKidKL2wCs3vRo23taRAZ4PH+paNMZl4Q/w9CpYbQaWdrJBDz3IqIxnJ0r7i0HLZs/ehbVfw6vz5PDcHeCewXnDN5znjjn2Qavgqkv7NmvI7Kz/uxyTmv0pAsubOnR2gjAkJLXL9rEnm8KOzkzwDnln7d1HdraiS7IJvvv46e0fVbF7flgdU3Qcq6jcm0tIEv7M5+d4khht/oa8M22vslQh2rBrH2TE26riRArdWH7hH7A338Pz5z/Wx62tsYt1zco0JWqHHnoUNEqG1AuSsZWjDTx4f9O6C9IAUpcElZoo6dP2Kid83332b1/E7BafsGRX4PapAA+AAaRF3qq140yoWzBXsINTqR4+ik8A11Ma1whrF+nulQkc5eFRz7hH7WyZAaaV8Z/zpACRjSls3uH51HtJ6Myqy5zVnA784ATXWju/JYHWqo5tfyTURZ9BawzOWBRF/PFAkIPaqjvyb5/rtd98GmE11K2Mk2oqgLbOaHUAiM6PL1uP6iBuIF7F52IQ//uGP+fy0ZUz/wIIOz881hcKrXUn8MKBdEMhzKIjCvQeUZN9HoPJdKZCjRsY30dv/8lXWI+CBeiEBnKbLsDEZtbWtzCY2XnLLWQtLwZas9QwTf/xCqXviVS3ojHmydS6AdW0/k90WO/eQtpKCv6wTIAR77+///u8jahk7Ot+kzTURlc1gftXiUqnZSa6HWPG5xLdffvPN5d3r1wUdV0mHQmsL1G9LCO8+Xj68eXX54d/+x+X9e5rYqT6AEt9cbu7fRGkUluOHVcKCPtKLca8N+clQhx7jGEJfRNhCA0RQvwGT0n8ej+bHTeUhhybWcjOoqk2jDUxbCTqSnPUOFjXmfe37C01ti94h9x1k23EKpaYc9C0582m6bLAm4tDDXA55E45SEBCUacDTIa33H6STIz1o7962Sf6br7+7/O7774s+3JLwtjeKhwP91s8UTbSxXn40996go4O7K5s9BDcVgFI62XDpRZgKEjcg8nv97KqQBjFaAhcO9KhBJgJ8ZpwQKk1LKouSg8Q3edDQeZD9vH5G19A/CmVcabMT0FiDK8FEgkObxU90PXuiepAeJtjDgPH6oD5TjTSY0qkYYJUq2WvhcNH/AIU0gTwqhuuh4vod4nvsySePj/ESrpEoZ4LAibJkTAjVxi+aLJLs8/3sjXcoVm7WVhqyHz85ZI9rJBUa2kgWpK23jysTTAL8JvuY50nAB5ddBJAEJchi9n0FDjhbfEaqvxMrqbFsRXH5+Gg8ymD33HY9ASisurYibnJYZ1jErNSvKkcmENqzV0mOve2eSrV4UvN8fz5zPa2hGE2spHu1FBl+H1Ge/d7z7j2w5u3zmdDLnnECVgSaFuQdQdv6QELF/lUi1qpH6TqhvW2sBd/B97Zafx3onfudzUhlYgmhFQNsYoGsou3aNYUxsiedC3lCQt1nefbrUdFBKH4jcCBYZSVYdU4+2wb2zJQay8F1SCI45Fn1t+v+oCeiz9LqcqhyU27LOR99lL1OAJjPBUQjQFjlKuqsCxgSBI5KlmSDkST0UM/BH7TF9Re3ClQA0aQKe3KAdKpUW67ZnmxfeKW4BRYiIJPAoXaJz1Qk4xj7szYE7ai0LJ+7CasB5tlHnUEsnnUS/IGkQbZ3JpyBqg3TXoDMnwcHF2y4jhrhFkWBHSGCDaDq69xL1koauYp5gn4Gyo5ekCYpAJBxEFvna5DaZPbYi58/HzNfTaANLtPv+KrJIs9TWjMADXuLNXOfZmTPBK3iW/ccrayqmJmzuWqTfr/2pSg868M+U5iD62atAUYSMI2uZnLvGfY55r1TdtV+2b8XINF+6zFQqlXQgL707Vaw3I/6V/52DU2aWS+DZq6XM5+KBIrYS1rstSXI7n5vD5AJUPz+RE1arfjUeWYTxRFwtd/eILzJx0ZpbCQK3829Ey9EywDAkXaDxTeCj67V2Vakarhh9Jxh/gA+mlzKUKKPiwTBtoXYwikkhu576pNuEr+eucWNVnXvr/+PdQ0DbIl6fNT6xrq3KubE3qNHt+BQ6Z+CMPqicyxkJSXrTK/dKvIRMXzQAkIr16WT8gcfLo2/uWv3G9ckcyb/m7WNEnXp0ce4hLCcyuDhe0Pxu6soj4yM9LStMn/2OYJqSYrmX/j8qLKv0hYG0ZMnrax+Qhyw7CNtGX6XkQeZG7vEme/+/R9+H7DbvujajYIbggLn6pf6BSasMhlazKjqds7NafyHtsPigorEjcGbHPEc+R5761VIluaZc/7s6VGVbCxxtfk5V1uPw4aRTNsTnTninTcdkGhzwJNcj44dZhHtGVTwpvQaQaxfCL+ty2tn/qDUwzac0vqZolmm3OdDzToMvolZRVn748fMQgcESjK7in6UbSdMZkGnc8ALhqsSrvbEIdp3qWghvoJCU0DlKdyjTHswMn5bD+Gny6d3ry8//vCvlw/v6fVBxe/T5XLXxOTuE4uH80MR7l64uhj7Csu0+sHisbGLFlziNI5ZPzj+0SehKvE7EUyDg6qG9aFQLeMBsekNJJ1jxIZk0/NwY7Q3d6hoVGkhJic8VIQR3Chx5kPBpFhCCeAaDCZDQaESQWl5tJuUr+MAN78nvWAY+NJHf/rpx8vr129jjL/77nd50NngkbZtBZI10YkWnSuy06pAaTG9/wrR8H6M71vm9p2k8lMduHmQSkpmHNL8+uzZ0TfFGmTWXxDZiTasuqhBU6b7qtJ24oKT7K7C6oE+eh9XcscgyyWP8tiCiSQjIOXpQ6RxdiqLa/q2d4RrkyLQahOGqAGzRlv6qFU76VIGUGcRCRxCx3o0mDc4DCAxNKdUo9K1RDcbpKMeCYWF3qHuKxIr5+Cp2hnq23owPZiKavAh9LhKd0lyfgo6DTqibhX10msvJvfF99JIbeLLs2XvcLgzt2iUylSCF6DwnUXYio5yL/xv0VCD2FLSSm3QEfO7oLUIhkSc4+7y048/JTGKwZ0hvO6X0sKytkn6WvnVAGZ/L6BrUNwEJJTkBY5NEtoS6GcFiEA57c3bKElyJjKLZ0IKgjs6t45XKLXOqk+pIl8cQ3051wAAGlCEqbjXPJ+dpVTfNss0yZ1Kdqceqtifif6YcEgdsbLSRKaJEXSjJqyd91SF0VUWJ2QllcmAwSTTilxQ32MkyVWB1Hlcpb13/dg3rBvng7Uj2UmC865ACyBFxL4SSLWyDdDQc/UgM18D7N1vhYZ1VWSlZ66BTAVDemYi9PXlV7u/BrAJYKjMDAE1CYi62Zr1TbisTuOUez1v8/ncD8/e8xq0Oj9z2G5nnQXgWe9SUPlVNhWKsWrF79IDuH5J9hjvw9mHvjWaWkDE0cx8pqxPKh3sQ0HEk3AN+yZ0p6dF16kwOB/rqKRFjOp1Z1md5qoBILF+rmn7bduXcwAoouJPniTIxleGYjuwRdvmDLI8gwE2CeZJ5lYpZD2lPUmb6nBoZOlvjwBYdW5eb8VI31t6Vfu9DQZbld/84VEUDXS5j3NyIfofuyEF1FmKoSUXjEjf8NQMSZhSDV9fWmi9oZ5PSXczXe1hvbIqOnew1cTO/WU/8qxyNgJsvsu5jvy/lLwF6wmawnaqQjd/CKZJ5AxqASXtzctarVLAPeMzrNgxS07afUaVUK3l2SQmeVGGxWwQZuJQ2hTQHlUO+wkY6p/235f2b5WVa0w1a/NyWY+wio4gE/DzfXuzUCWdD/R5sxfCdlnFxhgocd3nJkX26SmMwns5x9xblJ+XPLY6W1tk33lApRPz6qq6eqVkd87z587WvbnpDMBQHa+q1CbJMgukOhdEfVuhuQjtfXEICB3g1GZTc90V7mvPW877ib5s0zr7iEID4liATAyvt70oIndfoXT/TWxh6Mdjr3AGo+DpbM/5svbiX0UPWdvQxN+/OwTzBNRyXZnH3DYo7FiowYtn3Au5txVkFKxSQKdgflVEGWPFZ3LWsJFcM9UpQA4qdmFlLVY0ltM3GT/Y9pL4e+01+n9BXGMAAVNjRHUQtI/sW64BOxgBxnv3Lr/7/neJO1nj3lfHPNmTHlBv+9bfawvP8X0q0wHVrn2Q+A1sliIwrAnXbrWUaxHspH2CvfHi5YtD9Co2emN+VBWXsWjPI/eEn4mNWY81fjkFinv3w1qRbVRq6v1jfiOxSWKcjMVpHpQRbRENq9o233vEtw9uxiJ4l6TemdMyBiI2NCEevlOQLjnGb0oIP3+6fHzDHMJ/uXz8+Oby8Aa66L3Lg3ugkp8utx9auWAWIXztGFMumDl8t539VdSlg9nTFwZaxTDzWxRJP1zAddisQZNevtwGRADii6N8e5afLkLY8iiLLgrAg4mTG2KSwBCUYeXioxIxBwBVNTTJjW3oZmjJl79rVLneVV8TVHUunrOJ2kPkTMRm/vh5Rw0QfHJff/3rXw+O8n/6T/8pQjlVQWyzsgFp6HuTgWafBVkNWgXyw8iPBrhFkErNbKn4JkghB4GHjMNhA8Xwr2fBauA5wEgCQ9P2eOlHL9oHKHatMqYZOInxFb07AvjQYpo0itTapMomFm059+yYmFkxKkWi13ruuwrKLBKzQ8EzJBFz7l6R64oRJOg+aA5t1MVAF8m7y7pk3Qh819si+sR7RRH5Dgw3vyMAsW/E6yZ447MJyHQccbT37h/O00C+1cbKu3cW3bXROsZoYj8JSOmBelQAwmdkH46VJRvseV4mZa4TZ4zXpXF6zcYHTYLEcVLM0kTs1yEQiFDBp9JRDcIUqMheGoIvkqVxSj/MEhF7rtgbztUqFRO6E06LRKrrH+n7U8BrIohDcVYnQS8OK6p+BG9LDHi/KF+SlVTBNndsirEEvrw/o0W++ToH2ARFoAF7pNhOz3yDvVSuTpVyZ52Z2JypM/aJKRLRgKlJUILf9e4ZAFXVFXCjTi20xlFZTNoTVJ8a91Wm5XlHH3iS+j5/50rxv+NwP36KQ2X/hmr+oHQeFW15jaIaZ5Cg1XAQ2c4WY12lnwSUm0hQaDHrBzsnHNxraOyjfpYi24CC+w+YNepYzgUo7BJ4BSm4NhIpf271PjaVkUVTplOER7oU6+451a6UWdIk7wxQhKo42qmOPz1Om6/p85XhYoAACHcOtgWNMhImTraBVqpFqyCbPNRnlZaUmZijMEeMZCg454T+JJLzMGKm1iwzgnOFnWet8BesbW1mZ7p6banwnlRB+fwzRRLADbuW4C3Vh+2Pk8R/ABgo+LUy+f/2fEdGn5YExhkNADxoUo6KevgofiuAAjPhQrVuMs1z8fWssYlpgFHGkbybXPzeY4DFmmU+2f6wtul/Wt+j13euztV/XMWncj6HkDcI7XxAkg7VEqu+3DXULtWvF5R2fyVgXrWofZQnBsrodKpAmuRZWTzs54ldwM+0Z1xb6JCrrngtrGUBmPaBsq5Hf+lYD0rnc+M8Z/abMQI+WcqmwKrBMz8/4or5LV6TPfKwVLr2zbYCLDjMz/0TcMEZs6v+h/Gx+4xNWV/wuSqmfew5RFSs/YN8X5QRj36zqxqwyaTPhn1CDMQ9yIAg/gxFbok9bTkE3AF/x4wKUDkqvO0H3JL6DV6zdF1iQr4Hqi6fE9B4Yjj4LgSc8DusxbmvK9cg4+I4Vhv/M9aECamsroafAAAgAElEQVR72Gtrj1uFZVIdh2rNiK3Rc/UF5x587AZsBGOGg9lCVXLn5vBlE1nj9QGDByDLOLI3MWu9KhznGVtHu5c99OzLiK04c/P9u4qgrSgUkHk0Zey81P3424lK5blvfyUBOrWNxOaebNuoRaV0brSGTIhzASD7d4w4q+zEYmH4rX1F/QcrxyaTVjyvBarOOv5FvLl+fNbNdVHt2b1oXKGd5jN43oDU1ZAo4M39x86Mim2MwbkJoJmxTfV3YSSOJVgwc2qCswVcA8+GSmr66EfbdeRFY+/Nf/+tCeGH1y+iMnr76d3lyWPK5yBMN5cP7z5ePn2ANgT1h4bwR5cHMaY1wgyVSH/G6DIsIMb78U1lwQk2gnCt8R+HC9rw/OfnMRrcRNQmpw7IxsAAa5jj5Ch9ys3+DELRAYwJekIv6EgAUXIfutL4Vj0MLORfs1EGBLZUzoZN1aLlfIOnKABNOa0zCLu4RVFwOA8vL14+v/zjP/y/kbzFmf6X//JfLv/hP/7HIlAxIM9a3RhVoM5izcSXe+nTI7On3Esy+P3vf18fvVlj/a7NC9rMv6K07WdRMpv1j+Fb0GvgaWKQHpytm3N1+N9B26kMpD+xDsEK74FKp3+PBLZz2xQxSFD4ttXKoM93JNMNakIXoy+DMvlQqEgII+ByzIYRkYWTTsL78PI8NNzSYk3cOGR81jEMFtEVQIgnVTXkoIDk1bl0yDnvAXXkubImAgusk1UyqWFxPqNYpkKYKu11lIfPPYpvmw2Yn4E40mu2cRU6edajqrTv8iwddcG9q2rF90ldiJG7MDj76/LON5oiaP2GAINMsk+e//xzhR6QGYffv8pdBugCFkwi3kBR1NaKaakZG8o6MEXDy/VK/0iQB+Jbb3RN3tdPQ2KEY1R6PElJ5pJ1OG6cxqq00mYiYjN1WPj/cOoLerQXLMHuqFZcP4h6AqRRetiPXB/A0r/927/94hlzvQYG2beniqyBr0JLncV2P/tHp5zkZuudYFLa+NTC7K1LQnh7l8pgku1RLDmHCXgClHTUCXso9mkABK8liAtFdBXG9sp0f+/gr5+jSW4R4PY54KDZE5wpPlMUMqgq1JJRljp2R8AFpb6NZljQclXmnRLaermOyG8VmgihAOptbELUchkds8pLRkjMPgegWS9UErj9jrWnCm4iA2LKexrgVR1NipK9ciLEvKb7qDTv7kkUdQHEOjbD/g1tUChb+6+V3PbPxTZO2v3aM1UxMaof2J3O7yx9rLPL6EUpsh7K/yrgCeiksZ4X7dQzq4MPAjzK+7/+9a9JCLEjUN6gDhYQvIpDsYYmlQUXOguPz1D5jucRdVvEvmbDCcawswAlP/7w48RgSiPjzxXN/9ye44k+6TNtaZB1oJ1rq0RRamyTo0oA7vBdoNyhuG/wtolH9u2Sm+5TFHaLzmf9YtcKqlitTzVjwGFetzl6rh/XYLXSREFwR5od/gv7r3AHayhwqT096HFTV47PX69n7emq57MJASiWEPJ5Mn4ET1ifXsdVlTstD+sHzPy4AbduF58tz1ofjV1L1WKVaOw7e1PbVBbVlweQXgrvgOco5JadlOTzpPyrfRcYEwThPhLgLrkTQHLNklhh+1dxTjw2f8+zdG6nat8VxWE2X+fKWtGLn1ul0uqm5/qgWA/goXpVoPV99j3PjvtmLbj3UsMbpzXBLY3Tynnjwms/n/GioFEqqutDdS3DLnn5qvNaMxe7PZ34Cys1fO4ZgNXGCDTK4qhtqLjQVWOgjJLEGbP7fI/CftxHhGigo44ZFLrnaM3GdJ0R2v5cklRYcABLZRIwFo45evTil1oJUMsz4k+AIhhIi3WxZRmBkbFlb495qO31nerqgwfxwTKLYhexg+6x9adi42RWRfgn9vTFL+IG9/25qsfGUnSPBeD+yxAkrqrdTeL3sGPt+PfR97ekKGJVayci7+C72Tfcgwyf0IrXjy4IFKG5p08jPhea6NZf8Cc024/tTw2zMYycMk3CWrhDQb3gW1Xk6ftvv2WVcatDwPrFtizGNoG0l1fgp2eNmLezpwVAE9PcNN/h8xw1JvjE93Nd33zbCqexV4tWm25AzvG/kxD+t7/80+X209skgw9vWiGELgptlMQnAQTKoSIIDzsrCIGZmIuBSPc+dwbevcv9zCDkoDl7JxUsSrLPX8TAiX5gOFTajAPff0XgS1tJtr4AnA3Xyk+DI76LjYJj5bBZbUj/VaTZaaomYGo1J3L7jDcA2V7ztj0N5zmETbBKz4t66GelxetwSJIjFPD61eVPf/7Hy48/gf6+vfyf//k/X/74xz+eRkY0chBVxphltMToodwDgf4PP/x4+d13313+w3/8P6aU1AHp6S0JF59/dY5hk0R6ZDYcdbxyDBCvwvCQgGNwREpJSjzMWatV7VptahNzqAqHAmK/rxuy1B2VXvl8Kl5WGuTxWwnM81l16Uqjw6mWxiOyZqLMYX2YBusaNWkmTciLplo1E20kICGwTJWAWTqjClh98UCIxsURDUnSmBvgcr18L0Ehhg3jo9Ier02jcHoZO1qCe+J6eF9QmTklr1VU9Vy5UExFhCmJxIwev3PMw1HpWsDJGpj8JSF8/jz34c+8d6gO7KvuAaje63cdRcF1wqgEFduzTQ9YRmIgKV4RIdaS5817EoB9+pj9FASLfbT+IMEBE0cRcxyGSBwB+Rl8OVTghppWTKhy5dmrqxZyX4BHBpAR/UjSeJOECgAm6NloVNmLQ1cT0IymmoRvam7euwEgz6JV3fsBEngmUi579lpR1Mg6N8kAMHs8qHib84MgLlHjGqEPihqfK/msv0gnvw+QcFozA4BWFx9cE7IkaB+P2YcmwVbL/A4DVp2vTifJUsCwOgud11lIROS1dDEqFARmUKPWw3qihjm+Rsqm1XfBB51sAKJVZVoF/Fj58yPpbi58SP2f/ACfYb+aoihJKrHljwoQsuYGiCYb5xlk7OuDGrWg3XlcvJc9FnDiPDR6dtdgXRBSqquB1q/ywUMwReZAFJrH5OC62bMkhH6e1bRroAY7pwGtqPWZqmklQTvH9wPKpNdoYlIEf54zQTyBD57/AU5OqIW1EoBNX/Bmbrmm+hvtpeAt1+jvPBsJnHfmOFf1XQWIuGfpbEG37SE08d/YKStjqmrqn4Pcr5dLTYCjYjjlV2n5/j77x/6onbFz8K6dKkjW8Tv88efndc7n7DUm+jxngtAAvRO0Yy35j2CQGIR7doC9FTSTGd739VdfXb759tvsQRIBzgH7smN6WgXn57bnxL6NFUNcc7Pg/kyBLGDZtY89mUK257tB8ruDPaSNEEjkPajKBmgCrBwYqlIo96GCrX6C11spgSp7HeeE8NH/x9h7aNmRJUe2F1qWasU1HP7/b81bHOruUigACZEJvLXNbMcNgD2LBU4NGplXRJw4x4W5uTnMlvoaGSBW2bp2VNjq75MQLtkLKDCVRs5N1m1MFBlDKsJb2UmsuQRMYM+9dCQkY24YL2W/bE4m+zbKugM0AyC5d7af3HexoQM/0360+ImfE0sUrLv9YiRA7HVmvtbfxk7uDNKrzXO034znkXuhgiRbZyCPCaZnLsyl8yDzy5I7mElRY208yD4y9sVoxB8FZAN4LODfPbuK+XQ5BAzsca5/6rzJrNFsK2Cd38Xvjel5dvXxZROw3mkxO82MDFC1Pn0LOHwP9i1J0Fq4SP4yvmP/eWZbJGliRGxAgp0zOpqw4E7E0J48vvzyc4Ve+GyBBUBK2UUkXIjikE9YXWUPcU+JX1F43UzosxCcIInjN+ghD0MirS8VVoryfeYmMsscYawWVPhszib+rQUCWwtuG2M8an+womz4V85GnuOo7O4ZCxe/LyH89PHy/s2rUEY/3b27PHlCYPo5YjIkWg/ukQi0OsQDiOA/fVJJCGs8kzaEu151uM8okhLs7sHYCJ3gZRLu9pEYdFp5MWni9/adOHIA48ZiMoOm6FNn0IUu9hm6URNCqz/0Yd0clMD2tUUtc4kHCFSFW9p/GIOY2SVXRUA0g8+CJh6IEGxW5Xv37u3lx5/+duFvDtmf/vznzhTKA/s4aXh4+h0sD7IDDYHr4IFzX6A6//mf/3n5ww9/uPzvf/qny7On3SgJoqa+lkSJ6uSB8FTW/0qD6BwXFpnXZV7Qx9vKq+894YWv9ywiM5lzWOGd9ubxSBXlqUoszzJV21UyQMw82EVnOsPP5KegwRTY5jxLO5RWVRriFwlyelPquKUPB0HdMGcdhQ6P5/XTTz+1guQcodGV0seI7P2EZaS+cPg4pOfEUapPlPJuby/0fyjZrIPXMGi4i142EfUQcjDjIAkIkijTN9O15ToEQFjgOPn0KU2wZVWpnKOpxl0R54Iw3G+oBENaQ6NdFUuHw3fwPhwKn6OiG0bmh+9/OCryJqFH0r2eliS3G+vC5xg4ZD8NecPopgo22tV1T5bmYmJbx1QQ45qgTwJ6KpAYY/b/UWXadzrugn0eTvz6B9jHDvXFkdBH50zKOKWvEHgdds5L6Hyl+ll9zbquJ5L7kjqSpHPN6bze63c9dG6xGwRiU4GrI2r/IKCTFYA46A2iD8g0ZcI4tyjTtrk+IMKpumWQI7igwxI9NKjvmXmciqXD1K3qGKyfE8IEw3su/hx6D0FWwJ/RaaneCQBZWej1zUY4Sy5ntHTPJtRLpBEMSmVsc0cXaKcn4vMlZ5HrOIMTsU9U5bCdoySaSHxJO22VMVXSJeEJ3mBxrKeRANMKRivXbQWIH5oSogks10TAmuc9sRz7N9ijfPchCvHhfa5RNsDXCWHHaiB40P4i7YhJDq+3MhFgQjGok6CTFQ4VdQlYTBxNblTi5DtKR6/CdIHXVvT43+wTvqP00bI2CHJYE4N37sXKTWZ0rpfcYEIV49zL9m9GJ6E2iNqlQg2j6pWGWCE09riBnZUefh5fOMA4lZQFzpz/IvATrYvCbvuYj+RzFQoDcPenlR8BWKs38V+r0p4TPc92guRR1c7nXTAnoNiqVe5Hwb/4GefjbjyDdG5ZK6ks7fvPQKBVZFpM0GegQkjiR/Cac01F8Jtv8myxhfELq6B6HwHSNmdR0Z4E6s42jhpxae4JkJ/SQ/6yM4+h+3rmd05N2vl8QFcBAoJdziwVQj/PJK7+rNUZE2UB4ezbE9XNfen1H5W9kxhV7PSSxCQvi+uc0ZkYYz+P/dhIiuNsOJbkVGFjH/IM+Az/HGBCRjeVSlw7Bli2sVija7PuJmDuTb7PRMXn6l4M62X9f8YMggDnpJzzm6RglemyE8qEMTbNZ1v1HKNGEPfsB8ocWh/n4pRc40To7PXj/k1mKIxI+dXX5HkNFMJWSUcVwPe6zqNsUmBZ759AZYo6a2cBcCURsnLqmYsdWkJcIGkx71djFtqOcZ1dmyR44IKxk/aJ2KrfdT8sJmPTFnlacUyLz8OHl19+/jkxiG1V7H8TNewL5w6gBhvLZwWMWZ9jZkdunUyOSfo4Ixmt8bCj0PgdyWQA1Pcd48VnnFto9NmsgbFxBKXSVzsa9+45oMnagEi8Uz0nIZytFSixuJJ1+V0VwtsPl3dvX13++l//dvl0h3QtC35HzS0jJ6I0yvzBPJwiYHGm9xsE3KVJsoNng/yBPn/6HDnYt++q1oOCVBqySTFn5HhASFgrKAPtTzQl2Tz9ExuMmaRoDaNp3tzYgpb2mXlVQYcgHPBzGea9IeDtKxvdJ84yeGECkgQPqSo1QOFay8EHkS/lqsnNRDWUyp8KIclk6F8f6XMiUK4SX9Gyu8tPP/6ckRuUlTH23GN6yJh3l2HPnbvI5+A4/u3f/i29h//4j/97pWmSuyL6/D9FEDSGZzQsvZxI8j9Dvaw9TOGgB3EFTSia0YSqCByvq+JWhWgOamkOcYMartMSfRwFSHyqG60+2T8QtawnT+MoioD0kHtNoG1cb5M0UEkCM5Kd61gQkmS+649//FP2AvtK4IC9xiFIk36+68nlp59/SgWJxId7IiBOg/w47m3Kh8e+kRyjnbKH7MuKAMgCNNYVBL/OtIeS7+QgpwoXNUgqQVdKjEO4WWv2vAlTKRztETGA1zGK+io6IQ/8TM0yAcRwsX+c6Wb1SYdWFT3kw0cl4ExAOVtztP0PJK5Bmg+a8aSTk4V3bIXS8pnpeWrMdl7gGeHXqduXyWcoCX1G10XnDdAUBuH1zryy+iSii61R0OLobVsyFyO6wFfqrUGfQYTlSJ2SgIYoZoEGzj027DoPMP2VkyAP6ruAw8RPdUeeU4WpCLAeZE8a/P78009BG6Vi06ieXrrRnErpuMsIFPYV1d4E+xudEtBle4f9E6RwthCbFoGBKSAChhBA/j8Twikdxj6rfpfKwir/UyRlTWVXFD1uP5nrfFQyRzcXyPCZCxCE7rZRENmfUn/pg4otapWozI/6A/YDa8Aac+5iIyf0xZlSsRrHDY0rAQP9NaO4GkQlUVjAEKeY6kITlqMiMKaByWB6sdcbYmJsFZPKruq7Bv5W1A2+v04E/ff/MyGkyrOgnoqeYi25B/ux9iHnhBBDGmGCzAbs/g8190UDHe7jUP81aTqJe/FZrEMrgFWbBJU3IWy/Pkh6h29jb2L74rML0mEb+Iyj/3X1d+y4Ijvs46Lcnw7aW2iTo6Fza+eEMNWYBfL4IgLKnJ0xUpwNKJDL346bkmVyPVv0M9aHqeD5RYK3RI3f/72EUKEZ/I+Jt8/93KN+VHMHIB+B2SpWsRWjl5Y91D50fbXgAGvqZ3E9tArg+419rA7xfEsTrE1P7/aCyaMaeZ7n+vYmvgp7zvt4P59F5c5B1998+83lj39AMKWsl/MZMeGu6NHUXU8zniMotopjgOQBKDw/VRCtROe5A7p/+Jg94v35M++fVggSVFlDggfsS/Y4a0WFJrZ/TApbDEJPPPVk88z5ftaLz0lrzPp9WQeqPCjBH75mFe74VcSoMpiemK5UxcZfFdFpgl1thzM4Q6zCa79OCAVy7cB0pqaA4gG0P3qUfkW+O6DD1legMMr7S+5UyzfO4BnrW3hN9v+LF0dVMtXmFEFQ/e0oJO6FNY2wy1uE3d5m/yVGWDLJZ2pjqVw7h7RiYDeHumaAsqjql/nHZ+bcpMXsUewGezFxHAJfsIxguaXwst7lc9Hg1HObBoqTQBHrpq8T1AtLY7TTM32Y9SE25/XsIe1jfNpo/7YN4H+4XxN79jT/OyNX5mugv7L3uKejCrf1DvPKIfSzHzwLEjR+xx7kTIYyutm2VxZeK+N8j0CcrBA+o9dbxoi5iG12is0Y+/L8okC6hJPrFOROwed3JYQfKeX/dvnxb/9++fTpQ3oIP3/6SE6Y6uD9eyCKICVECW2aJxlMP92n2ySEQdM3l4waIIbEREJKVQJCGklBXhbcadgOoYMY687fO0nuFSlan58NqVWjaw9Qett4OBvNoBQ+UsCZSbWHoQPG8bC5OsAe1KHiLkWQQSc38DxGsdWgIN/OORknm89OgHvXwe+PHq/Pb+gU1aagaR8+JtBBQfV84CJWECPfJInDi+LS//pf/5jqrIG1qFcPR6ukXzimIctHJWHVOQ1O6JDrOxIh53OkKGhQWnnc/LQdzKOiEoEbxhiUz9/+k+t8lWOW1pxEkDTld4dyxME4Q2WGVoPL3rKXBudgMmWF5riXUM+qdJlq1lRhE/Qt2An1bFVNDpeUW9Vkg7IqP81ajsaQ1+0QEgxxkPl+K36pfIyOYbLI2tpHiMHjyzQ6HHKTlWAQq8oYoCY4ISi6pZLcZypNkf8dSt1jrqMVWYNpk4Ik0xgYufZrJDfocd9Gbj7Vear59EG0upgziQrwkuJUS9dPYmN4aLIRp6AXAVrjVbo89wdoslERAAga/zO6eVDE6O1YP5pqfSaZomvSMFhf/nDdBsC5TxV/N85CI93fNVhK/y/IIBXhIXTsf37hYHOrWEHeJqZk3xrO0STJ3kmDwyj1bcyI6H4Qz6nLJclY1Y9ry9zO0Y4M8rm32oONIdg8QVHjUHU2i4r7wbG5PiT77FM/y31+rp4YUMdJrcpyDuLs1SDpbnLbGZP2BbOO2K1UXFfpDcXpcenDfGerTguUhtISKGgng5uemuE9Nz5Tk1SuK3v7JOphgPH3evT4XH+eSkQCmE8VPdjsKK9RumPGWoyWmzm4m4/nCAiTTM9GKnkbMdRwsH+y1uuHV2n37yWFVqpFZw1SpU75zGRR+BlWrHn+pcW1N8o+7ZyJgTcGsAZWAalgu6zXjz15rjrPmRyXe2Yj6F8EAKwowmhJ4BzV3AJi9Zvt17pWYjd26DSX0WBPHyaIWc9u82WBugi3DfwjbtAmWBE2sfO8lYXRUS8dCTV2imqPoybz+zy9k69xAfy5/w6lOcBFxz44NiJUNQDGJXC5j1CYe89WSkJT3b/P7z2AGBLjm5skNmF2rKot6GQFMX5zys3qIJThUOq4whnS4Xk/cQzX6Dxmbaf+yvPKnpIRYxKvGJqVGb7bOYqeSdeogFv3Q5gRSx4y33SVIVhZ2SsB/KuGzvnEl5GoJJheteOw7xMaiy9C3TmqmJ3FSixG61ES17GUVHAlAOZZ2P5i357rGzYNldbROUlKuGbsrqwo1oz1TY8ricLUYEPDpW+rTrI6EtCfbasZFZd9EEbJKt5HoH8adXbQWZf4WLWXpoif+P6HH46+1cx7HMCPP06hZGOpTCb5GzuRWGAML36WNVivdAHsqkSnAjgGDxXiMD9OInTS7ln3QywFcaGM5Zja62im2gCejxUzxVNYY3tH47tXIXRchrbZPclaUEnLNW/uKGbEWDuAy1pr8iwZNwKdc6BpfWsFo6rguWrogwfpbc5e3egl7iuaC1AyV2nn3gD/eG4ZoZGxbgBLTWrZE3wG96VNFfgSnG77WosdtLFwDe03fBk/HtXSuwrJJFlJVbkCVQqWmbzxXmKDfN7mhHL/OStTZNaG1m8WZMvYCSqQiwUBe4zrI+JHq9TvSwjfXd6+fXX58a//kRmEz55RimSmyOfLvYyeaCBJv1yEZcb1Z+xCEHpmEC4YInCOEhgqQ+k7+ZgB9hzoO5IfSt6b3SQKYqBjMmOgbZUnCRASyJNiDrJ8/36MjfTPxAgMZ/z2mzxEnEoCJpq1pzT28uWLLKhSrNB5qKaBfKQniYWMOlOrQ6WplsIHOsvrr8qjo0DdryoXvYX37nGXnfuGBeK7owBGVTUboBU0NlqdQAOhboTSiirB+8eM7yh1r+qc2QyhvPSa2MBU4AgAKus7UR16NodG6gy45g6ehhL19nCOR0I4AQMTKwM3Hfq5SsBrWCMGu9ogW7SsgbqGwnViI/Oz82dEpZB1O/WVFKF+dLlbwtSFr7M1+LCiFwcxtMy9w77jD4m1NAj+N9+LQE9oyuvnwjCJrIIWil7HmK7HJVXGx49DEzic0/rCWmHtfKxWbhsylkLAwa0qrCh00PkZiNCrZ9j5Lpw45ydOctXtqpd9Ch1SKtyRSCCqRHUgtOB+ltQAXmMC3mpJaZIOV8VACJRIfYgRlrY1eWN47ia5JKJUofhO1sSfZ5zLaIpW4bjH9PI9elTaUyrg1z7EswIwCybyhqN3dApBHnupwiLty4zTe45k/8usE0kHqDtrzb7HiEdoYPRCVQrZNyDSfCb3EJW4jRXAGBfVQ4q7VN/8N9AHg5wK66tXR3XJKg7P9kB4l8zoQCLocBIwMghWDrvBXmlwGO8Mp15vCJ+puJX9UopSWAU0qeFzWQurxRXr2ADqiRmE8jJkOYnRSWQh6PoCNGwbFSGTWs4EPwM1Pc/7lFJ4JLejtAm4uBeTsGR8yJViJ6prEH0eYCwrQYT1nOjmOznbsDlWKbUflbMhHYnfYWsNBKUcGRCqvopTZH8LerC/rRASLAjINChqawQVqaNygRz+BcT5Rc58BIiWdTiP0PedE0afm4gzz9+kSzqQyY4VNM/1kdzuuwSTQuvdeWMdoPw6tFpKrtQ//XJps60ycp4Vr6qtr2CRCYpAjGsYEJKEGHGE588SlBlwmGjYNxfhkfmnMlTai8SacF+HWEIYLc8uD6Ne26Cf52hgHzuc6ulEthYgseQBmdaCkr+lcU110qQo7x+wIUAgeOL9JqmaTP854BbUDAA6kFXWkhUhWTecmwSeJ/EyriHjKJJsPMiZ+td//df2BkZN/Jt8r8FgKmNrf4Aqhv2rSFirAzJjeP/5vOSZHAny1SfwrBO7bT/bN5m/1y93KGdvAD3+keegkIzVPkEa/T0/L4uHQL4CR9w/Soe8l8/hftkHvJb/Mnpk89jcx5kHG7S0IIGAYAEPgOyqVif+W4U/9v/2NiwLbN/XIiMROVzFLgDVevzCdNhoKv2WVbywMRKvNJbhjzTmgCxiGDbDz/+GVbb9cUBHp3Ez7fvr+eJ1WYcJFmHX+X5swJEQrgLH+iksFIbS2CracpI5e+4zx/CrxMme3eM+YaMJ0O/17XUsoNtKb31T480KcPHvoxXgNJqJ6w5YMp/H66S1c738zrXn2pK8zDeY9CdG+Pzp8t233x3tHILYAheeg4C99t29eJ5E1BmMAXFGDTZJZl911Ezp6oJzTkkw0WWvwF5hH8Pm4ZqJrxWd0pe4B80HnOdZUZ4md8TGf/uxQndU4BV4AgTC50XYbeeRqqutSIlpJrTGWv35z3/OenDP7BHuWyGZgDBTfo5dQPUZQAj111Nxwv5g3ss5TSX3dyWEdx8uN69/vfzrv/yfDKT/7rvnl8vnziGkIMTfVHagjcYBEYxemkWnOsAFUY5mhhuGatKvVr9uQZTsBZhBh66S4OyU2fL6NIISRA5BK9JRJVE2ThraKd0/fHB5O6WrJlJ1jlHRXKaepmMSplFZLW0TaDqvKI5gqnKttpQSy5kvhQsVJhKVNmXzkPi+BBFUWXQUATipflT9qrQCG3j7sJjlyHtNCK75VZ0AACAASURBVLumdWRcExutyU9FKUbhTlTCZkrgjMLRUH1Rg6LMlSYPckCjLWMmUuG6yTPCWcRIKlqxKt41Ka+xjpMYd19qgihzEp5Jeh+850cP8/quaVUTuSfRzibqzoec/O+oa63G8d6K23AfSdCherAXpiCWz0v1uTK9BkjdJ03euTfWPJW0oVoG986HYk0rXoJq2VVkoPdZgY0YxSlaYlic6ZKYb6IvotYazvxu/S32DJpcsmYcdoMin/cRkJyMeJK50Zp0sFJXfZ+IdPejlfSrYIWUie6zVqfiDIe+e11SoIMYnpyXA8INNlwXr9c9wB7HQAFyJBle9YS9koqGVanTmAfXT+dppRGjlxlZJ958ejWPSLujZhgtgcEtBbx8er6H5wElxOD+/Fz4OQYbGsuR8J8EmVKl2rDgqB+CMq4iXKn79SylT3p9d1v30IhmgEmQeT+f16rkwyQLrFPo0UMbrXqnuX/2rr2xgDpVbus1TS3VMS0kHzsPqThvr2TEw/q3zsg+z8nAwyBLKloGXWdUy9OwK0w8ikBWKc05WaFoPrDZfcOEJ2xQm9KRPTpdG/iZDYkzLmhXIRoSCOmYIqyhFOHIVp3hGtJTdjuq/kkptPLy7d0TlBG55plZQS+gf2KZFLaprR0bJCwI+0kHTEXMZrNvIwAzifQENgNeoNzxXdn3q4LkfDEa6V3nmiXAm4BIZc9bWZROHQBgVZiICY2Cz89Yf0BDKI+i9NK2pOd+XWU0CT4LzXBGMu9uSoFUUthjnB+DI4PTrkv33bnfV7vWJL5z/AJanERTzolMwI8pDeIzZW/wXKzi8/7c/yoW2PX02VARXaIYxb7TuctzmA3LWm7/uZf4mb2PAiUReFmlRN/H6wq8XQdBO29S25AzcOpTDMvp9FkmJLFhA2EI3NM28dXMPBMNQUYCUT6PthCu6Ztvv43yLgHn14m1cxm5V1WfWTfuM+flmKdZPYLsHdhbu/bEARNVEeD1ObeVT4G69eyninOd96itqV9uYBHQIP+vdtC1Cr199s7qtFVE/C1vQ+ny3CsMyMIamLQJZJ7B1QIeHVGTe2fEzsbsELBLo4+9lBJ/uv/ER2MdCNQdjJmxgJJ0Pn6cuAWbdL2OJp/YR5XAOTtd54IHAbBPAjKux3EtR790EyoBUt7vSJEA1etL7fzEir1YZTz30qVQsURXQIl9y2sD1tJGYx/nKNr8Xn/EWnAPBS8LcAi4JpGYUjbnXBvm95noCaSz/wSIZPvFzh+jPzquBpvoHxM2viv2OuIqZaa0l69VSGcwJu7DL649S5XrAAYfaG1rPx/PDn/YRL+vlzXBvdpTp68/xzzGj4klHzzImWQdAByyz9nv0o1vuj/CPjpo+dXCMD5UJLxV3foI1lKwX1oo/w5IByD9kdi/58niww9/+EPOMvvVeMcKrjFE31HdD66n/yr7q36UGZnNR9RD+H0J4acPl3evf738+7/9c4bSv3jx+PLgHiMN7l8un/gPlEBBECtn9w4lG8LYUkavhtselVb3PmQeYYwFSAQZeDjaHy+PHjwId7l9WB0oW4pnH26cEdU26Yer4NCvWMdaylyDTV5/Ml4s8hH4t3ohlTCL96kOQodiVYqHlE1BI6gI5uTrecCpUrylZ40D2kHdiOtQ9aKXECNYp+ussqeXly+/PRqxU7mb4Eke8lQcDfJqdWvkqIbRc4hMOfRTStBwsjv3ZSI+C8iDCO1AWln6mQrXu/fHnEGbjVX2kq5acY/reIGzettZFKGVMJHzDoFnYxb1q7M3kBCVTbJ0Mtp1VCANpfNqpPk5Ce+z5y8apEY9tZLT7IGMB5gRFt0MtXeHIQH4RpbwnWdaSlRDX76owd/h6xDxShOnordgI/tySF57MJvQ6lgr0NMkSxRJ5EfkJjSccPYftsc0g+17rUFGVeQalcHqAM8vCqGrAB1Odyh3wAHoiu+7b49rmlx3EsKhwgbbBnQZ3Dv0z6A097DqLJ/XpKI0EQOZjlVoj2Ke1ejbjgM5Vyq9XucVSqU1WE/A+/g6MsakTjAicuabgZXXPYQ7X2CGJEYwIGhp5OuRW+8+TKJ/6QyfVJRCCy5Y4r48B5H8jM+x0sDGLoWwyGsS3qlgmhTYxK1TSP/yBeGFN0Ugh+LzmTwb9g+y/EH3UtEqzY1nSEDjbKdWfTfjbAPoPUcqZbbyXaTTCkqCptM8Nd8T538SoHLd+AzuIQF6htcXSdeh+PzOyTafH8Ekx8SMNkmljd+xzhlYvUADh5++lg/vO8w5I1k6aD7UwPX8pOd1bQap1k7kpYBNE1o+277pc7KloqH72UCEfwflPwm5pJf8JLYCAJG9HWp8QTKBlACcqwAkwF5QGsCN655KHYFbnP3lc/YI+/QMSGCjHWfCNfGsBY1EqlkLqdsJ7CZslgQve7jCbNDQI3AxWhv3Hnp5BnF3XIvnzedIhZexE/xhjRVs4954TlZMG3RNcGwU8tjn05xUf3+mFbtnDuBno3e4N6tYfLfnX4qoPaQyO5LshTFTlV5HCjmiQbvoPpeWlxs7lLc/HfN58/w3p/Y4P9vj59ebLLKWrLHr77kqq+hxq64DoFxLfYNA2sHS2Dxmn4HCUZ5XqJT8b3qMub/zOqVX9TSqQECCayvA3P0RW3CimsZPbJB5gsP4pAm3RfGx1e1UxhSt6sJUKfVE3+37pl6+OOcMbJrgBggR4M+g8qpFBjSJ4FmrnJxn9i33Utp8e12xnTxP++6q41DmRNb0pOLKi0NDF/jbmAB8Kj8PCHFKxs/gZpK37W/Wrb6zTCwTHmxDWCkfGdXyusD0InxiOzUtOA/2lvp9Akpnn+TP2BMCSvhPrtdqKb+L4NDz5/l8AZ/GC31mZ6DLpCDVuMWLXAOxjv6A6jSfp7hTgMjt24xJGLOsegzvknjGh656Gu2AMTpSvU/P5JI0ZzrSGsZM7VWiAMeIn8J4GjX3ACymIo/9d9858iHJ8GI2/Yy9koknT2q4gsKJdSfiRXwA2KXCe7ZzZlhXjMZE98ywyEYfct3q75etI36/iXHooQNjA8rc3ATc9Aw4pzr+j7goI8Mu8QONU6/gStp1Tr6EYpjroh07iwPxM2JVvt+2ndCxBxgbl7lHjj2/qn+0WtaPje9sa9068P7nCuHt5fIR5Z83l99e/XR5/x5FqbcXgF/mEKo02n62IqxUCtO8H3oEDvhTBGXiJHD469sL2gFyqsgImSpGZzQt0TpQMkrGXwTVNiuvTt+qXfvnQk28azDRhIxetjqC9Lit3G0gUMfaqh4LAwJehORBGutDE5pTSkF3D8KEkExezrLKdw7cVGiEz610fdE3Aj6cNsnY48dPL9988+0XyAdIN0lxqDcvXiaIbSl60reIvqRi+CjJMoEqg+9N9EguKq9fFU4rfTyDJAJBi57kPZSiW3mr4eZkSI9qFY4q6voTTuioVUfm1iTwZlgrs5G+oLmZOKyfYup2Peg1yDp/AwsT6lBhh6bzzNhHTZZa3WxiPllfRktMecsDYPDKSUyCOefgLByMMIE6fZmhPG4ezzXZe3/57dWrNg+PgpMkcbRhjJaOlNckwJmAQ6oEEbZpNZdtiqFCvpj3cM+gPFCCMF6didPg00DFZCz7c7QNfuZ3ZWbYlF+PoP0kP30kUZtzmH+v6hxnO+67DrAzIav8GWrtzoOG9agkQr8YUMK5IOAV4eQ93IOVNxOKPL+TJLYqgVENRGE1amml3ZxnGLkWXGNGKUAXWxALDZRgo2NjSv1wHEXOCwJAQ4o5a5xrHCM0UfZEAt937Q+VbiFtLYHUEoP0IqRXAHvQOVQmsDjACDqsT4Pnn0RriQM2hEdaRbYFqacgJbPzsh8Ay65y6umFSFUZB1ap9SSmidBq53xuPvsAHBOJaRJQ9TL7YkKhZC+PYocCL3bDcxdQYzMNj+SOWbBUWCeKEObWABMTmASAJ4VA79S9bBBu8P5FkrEqnAHk8d6JdJlo2c+mojB2L0ll1Jih3TeprHhNAZkk75Nr5xkCJpnMhB69vljVHus/2g8e2vpo3Ky7s+LOCYWJaQKxBUHnQFjEmcQ4wgGj9nGtDfaexdYSsBNMCEpIIbe9wX3D9VlBUylV6XSDUM4dvkhAR1BD33sg45lP9uoAcEjG2cP8zX2dq+wq/lmBMbkNYBGaUytPZcc34bCCJFMka/iuFWFtRqqSYZAUMLnO4+wcWj6T555K4u2Av7EtHEGlsApJjZVCEy6rwgJ4Vpv0gSYuCo7wb+4/NmUjIgxABRZ6Pu5ytnhtBbu2Z5awW71nE6lYCSBCQiHAERrdMQvwSn1PxWd+xGA4CQXjRTa/s8lRq6jsB/5jrYyB0o+2xEnqp76Qthznr7EnoW8G3D4p1B4xwpgFmRUdUatW8mMPUnmZWu96Jjl/TazampHrpF0olfQG8klgobKv8t8Eq+qd3d8dncD70td0pnbOpka18RCr2QzWzb9M5X0JllRU1kMAW9tp4J6RBCdKLtcnXVcwNcDOBsxLkYzfd7TZiUbtMzMB8vMFJfkufVUYOgy3RygIG0A88vr1QVFnj0NRxPakaq1glzN3V2Xn995rq2KMAkIJFQGnMtEEF0zyuD77EOvfeEYPem7XSpP2qfXKapt8htkjjxE06/M6KuOPO4vcirBzAhWLMdGlvYPPxAYpzlLxRdRMSSoRvmsF7YiplnA6Nkp7iA1iLX0Pe90+Y66zbKcm0QFnpk6tD2fN7K3DL9CKw/HhbHDm8CelnLb/UoAo8eJaLpIQvvrt6GtlVnjO+AMEs9BgafUwYk5jScbXUFWewBY/x/YgpJlB9dOx0LdwnVL6cz+LnfPMVgnmOjmrJt4Hi2oxU+eMd+rCufVC0ZrfUSG8vVxu318+vGPY9V8vHz68vVw+4zBvL8wTfHj/UZLCqGE6ZmHzx2KgqPKAUp4qhDGgVDAWKGWxgziWz97/64BFHLq9LKE5hqbVfhhnaXBI87CnSFZ5f0quBPJPYliKJA/9WQ9X0J/HBI418lAvQvPKDMJWKZStl/pUyl77IFXdiyN5hrjHtS8mgfGUgUjuNIyPHjXoKw8dzjN0yFZXLe1GQS8qo6hfFlWAgsSGYqPwPQRobAScL0pFbFR7TlrlbL9bm1yvVac4wcklcx1sVu6dtdUR5RAlMbHYfR0L0ODzOlyXZ9FeEJtXi16z1tyjhlc1ulBtqeyNGtyEkP7G65BwPis0Sg7QjK5JeKiQqOFtzl2qLEG1brLRk1yaDG/ESUVR2heToKX/34JDAnKSmCLhQVdCo2pC4UD5s3CECQnfZa9Lqk4ZvdCKtPctcp2zcOLQ8xlUvklqIjo0qtVBO3TW2fYQ6yRVju/6oupzopCkZzeV78oVc90YCK4nZ0Sa1Ga+HY5133ckYBvlYcU0FZnNNTyLdvh6KU0isib6rQL3RCeXKafooEKHjrkZfkdSsAqYND5RbNbIXhkDk8ykXFVMlVVV0vi+c0+UyLlVcAOaUDnH23cGpc7GQLCOBePeMS1B5xYkSNUwYU4yeZohCBiWdZDeONpgKLCTprYSJWoJwAKYgC2KtPnOzZmKZULWHLGOij3W4L8OUDVNQRfBDv59nNtlHAIpadyfPbb6Le1QZJNAAFAre01Jbara0FEiYKBCaxNX2b1HpWX9aCajYXmsopXzNTQ3dO2v/9s8KlBrg/EyCnp2K4xwrerl5xsAfb5HKZRHwrU+nmtlpFRrr83PT+/yRGrst4uoEgqcCok450uBrYnQJEkY7Su2fRXU9rVWWS92/HJJ1a4Mi55dfnfdH7XbrM0ZCS4VtUIvXKeV6DPl8ZxgOsC7Nq2DnU2UTAoTsG/kRIRVHjxIYkfwxLpHoGiiSUm61v8Y3/306RczIO3fxVaHIjwaeKvhpar5X4GGT/Gz8S+ySKb43EroKK4AVPv9GeCI4uZUYllv+4pJfr1P+435t/18GccUAa8yQ7Sb7MeMYZiQVXzseqN5jdU+mThcS/o337yJSvihDmy14hibNIBnipzu0yT2q8YCaOAvrgq5DVCxSwVCHsUWqingc44dXQWC31v95ay0H71VxLbjdLB6RcLKNOLnsRXqGFC5RiviVFkteLm4YSO5tJ1HFWcV2/i6Vb/LmmjS6LxQwQSTRX0o7wll+dy+kdjyWt0TGMH+RvxNNfElNjLJ3NPaw/akt9L64sXzyw8//CFreWZRyCIIU2QjRCJSNwZWqmqbPcd68ZkRHqGHbMPauRfp8+yhL5IRwLv1uvHs7MuPXT8D4+ubZ80EfrSrVheJtwQM+SxtqL7i/HdBxhYq9Pfp2x2rRtr3AQDKYuJeN8svvdqPyyiRVu518/HELvShl9mHnXme7+JcEAdR8VLVmPepYSCILV0Xu67mQYsW5BK1l6wnPoG9HprteczIbFQFJztH27VTMEh1Xn4u40j7FaE6Ysj5WfaoA+hNMBm/QhzB/RWsngLpqrHa93OcoP9Iy0hs3+PQUc/6ChYqeE3HdlT9XxD5UEJPe1UTQkctte2qDAAZYcbA2hjWLsAS+df/XCGExvnh8uHtb5e//fXfojLK2ImPH24un24/XR4/fJIewo4YqMqofXMHJs5D3IDHJgsfjt6rqNXBE072T8UHyh5iEFXb+fDufQ1UuNwdQm+ju0g8MUmMwnpD6C9zUxFQhT50V2NdFczNGRkVTvSH5Ig8yCSyzaQV4kjwljl6n+LIMIilaJWDa7Ja51FecYOn+3lAQVEIqDOMtsNMrW6R+CH9X/pnFa5wMhkoOZQ7tNG7T5GGDnL0/Q+TPG/gnxkjzMkbJcMezDrqUqKkC+R6hszhEPg91x0U87f2Z0SIRue8gZhsRqsRodotSG4AWPTapCvUwdxzHUeTrc1mISFcvxOJsKI3qeY+bKNxAv9Us4r6h2qRKpvPtrNXmpAWgTlQvw225fceelXhklQzw+nmJgGXM3IO9HJy3QQMCItY/eIZc4/SsnTABEbci4mEhjwl+fUUuH++oHmsL479oFFIQrnhojZzNzju83MumEGfM3KyV8YFT1Vr6pqAFDyjJq0NPvM/RFMn+3xGbkNlcXTKHEJoja/f1JBP3jxVz/Wt4fzO1VyT9CSHE1owQdQR6awSvIWSpoLYVfWsPRFN8KXqSe8MkiiVd0ku1+2+0uiGKfCw89MEdVIR2IBpX5cAgl7WUf+0Jezp9O+OWSD9PD1cgjA6o1WSuR/2I6ioirz3D5CiNCmeQ4JhE8IFnkrQcx9UkfgeaWtUqz9B1Z1YT5DdUU+tviVpOXrhBugcAhFXPjfOgM/luTjAmbOSpHUB8L3R6U1uCRIUDkq1J3LlFUTAkcXOPJptI7A9OV3OR3oN51gTLI765fk+34PPReQzNvroX14Cbw/fVDZTEYoNWj/35kQaEFUkoMGsveTOFhRR5nsdZ6MdSiVwSSr2gjU/9tpEqqyq+LuyEqCm1l4lkQOkfPwkARDfB20zz2AVNVF2q1MmX6xv565C7yv96lzVitLiSaTKKibXiI3j39r89NKkR6nVoQQQN1TYq7RI8FHl4gYmh1hbQLueI94PvS2A5PYa64ovIZAicbAKcgZLeA6sRfzwKHMYqwBogx9TEQp40iTsaBmATWKFhDELLytslXsdHS3VDHqjR+esAFWHfR/CDwTTG+aeXiwFMU4VZs7VIZJxUo3m/nk9jBgT8VTFHj4M04N7MHDVDwjcYbuphrg/pAyGBjh6XmZqrtoTps9aRUwKsQcCiFK77ck92BJT8TUZ9O/01S6gDKg1X50kbowg6boHW2K2xdE9tYVXAQ5GQVjFMWkz8WhSWoDDqrYBaF4zwNGefmwD54LRWypBR99gtM7sy6jFX+fWxodAyc4cv3tTarzOYLRyzxqY1ERR8yR2IvDEcyMmYG/SJ/aXv/yl7Ap+tgTMWXv4W2wf+8reeK7TqjX7UcYMz4fv4BoFnI1JZCxZidP+FVTeXMaBRnwGz581THXSuaSbHY2f9TtThea/qIE39mLvnYFhRxcl6Zto4ccP2ICCO95rRQJbgcwzRiX8MTarYI0AJWcx+xjgi2R4dF1bqrg32y2ORH3+E6YUlVB+nzV//y5+RFErFjljwKwmj/knoKOCKM+4qrMFUAW7cwZGKfU8hA2Vok4B3oA551aU2RrZI4pwxV/uHIQW+vjJdDPa4mEclMrixjNlDFkqvCumfDUrVUTBGOkA1wMEdiYo9t3ETZGYxD8CzTnD1TXh/RW+7Ht4hthybUVzrbJaoqbN3nl7U5Xe/zkhvL1c7j5c3r15dfn3f//nJIfPn5P54pQfZBbh7QeqWVS6bBp/WaXRCkEW4dzYCRInDoQ88qOH8JaB6p9KyXr7ttLvbGYczlTEK0TSpEljHuoUG3NPnUC8QSbI3pVqZaXsQIiX6UckwIHoJ5noHrg+QNHxomvvL48ekpQ+aomdAZPvmNPT9s2iYm3iLCpElfFKMevnSh9tHyDOWEoG9xGVo9H7eJgYAJymUu/ffvvd5Y9//GMN7dD3BBNwutk49y7tG5g0dTbakBm+PP1fOSCVoy6qXkMD+hmayWgnh+E5N6M3ql9u0WeL4W8g0s0fxIb5U0+rrKYRNLAXRSqzpeuVKulm+Sn13AB9icUORZ7rKk+tnCDAUdUve0sdIHpGyQykQvn78DHBUmZCjg5qcMDnGchgXNO0v8G96c2ENsOIBYKmNbQnkNka9Tmc7nnUGXsjalgrrKKz53mw51mL7GWrLNCtU0Wt/LDJpWh0Au0k7EWwTFpbWbiifs5/amDafl2uQ5UrXhvRH4RM1uvCvR+JEXQJndP6J78O8DRUrIMVtjiviQhFaWsJV/b0gJ8DWc/z63wsgySFPFSJS3/smrBFIIP2PobC9SxGjf8cG8B68Tyi1rpeBn6fYGGCKBr5DIT9cB1vYNIrLU5KTT7TIdlLTM9jOqSCkNRDd+dZ89lWTx0+neeW4OHtYb+ydlEIAxVuL26oopxbHJczvdbb6b7zWZyRYN5DYNAez1YaBFS4ljjcIdb+POeQOWJT1I3K4pJ6bcH5PGcu1/0m4uxhHBiMCOdaWX3wWSnsRdLFvRNwnfuarbAdAdxtWRCh2Zx6CCMUwDzZ9f8lMFtzf9Y5PZ5fzvlMMLhk3ECc70uf9NSmFS5IFfBEy62oylXIR9oSr0mLwvonCVztbQUQIumzOq58P8FWE8K32ZfsxbI0Cvwc4E6qXp3diT0SsZc+LnDTtSl9XrtqJT2S8wNuDNhin1dZYa0CFikcE5bPRAiOUQxXkNM14W8Fhrz3JoejvI+FESGuUKQLSMU3z45LWeKzpEuF3rdz6gzgDCUfzdlgWwENz0ZUpecrZUPwmQaFnhNsW6pIo6NaUToqcicRkKgkB4jduKklh/ahJ8ZxTtrBqrn2bZ/XKhWcib6wTnkGSyYFCmvXqpLsNUbJfAIQVgP1M9rjPNdVqUzSXRc/M8+LHqslCOyh+MObCbatCsz7rqqJY2ylGjGWwlomItoxgD575ySQwrl0fht7RKGiI/lclVzf6tgDAfOIXqwHzv4q95bsngJX9ZWpHC4Y1td09FBVphNID4g4wIjNxjx61RSFYn7es2eXH77//qDkVv3xKlSVWOlkHytmVUVnrlO/HtswZe8wiHaN7Clem3acAdyeucPvDUTCDiepnAAcz1lQ7dxXl0ILycBmOyemPbXjJOFdZdt4MJoZl0sq11xne9FbzSQ5J7ni57FHAEb68bGnnInH5ssMxn2e72HPWJXiWURAaGql6jEQ0woysk+Mae2LTzw00NSxb1Ilz2wXbWZjwO7X7MG1xcimMDFM9W5JdBiKHwowc//YZHxwWGe0aixW43Or3l5gy5ap7qn6nOQjiffK0vJ6ZKDFj6fHvmfRFo6ILEXvpHuJfSGVV39rnMt1UJRyr7lm8Z2LG2Ubpgh0aesM6yHFNQDnRkFxTQdo83sTwqiM/uv/l7ETL188ucAwZAYhwPnH9zRVkh1j+O9H9EPKJUXDrMuD9t4dAhNDfprBtjTPwiYh3MU/Ao14+GibqCpsqkkWRbyXcRWZXXcMiG+DMgvNhg0FIijN4wSNOqMgldvsNllTScCYtSrYh1knTaXoSa6T+2ySWLSUh9+DMdSLgGNqXimjI22LcuWoHN2Yk9leMJ/DQpUrvUm3x4wWDwO/53tbdWMWyjeX77//7kSl2saLA6tQiT1MSQqGmOtIRHWlRiUgU7xkqP4xKydB0ef2F25ouVQ5N5HCOQk8tqE90BHVGK2zr6/yp4lek58GAW16b58lp649l/eOOYIRXRmCbJ/jWRHNgFUnn6riaAPc34FShaL8MQmEfTMG1BVGIEDpXuHwYQxtzlbZVCPWqnMrh+dqmGtszwKJMs9RGhfrmdlMJxpkg56iPhGlORTGoNw10OJz40xuAWHeHD2YJsQGTt5vULW8pwIoBtr2KRkAuBfskTR5OdN1RN0SROZqFPrcLLtV3USnrIycr7sJTynN9jN2/7+L4eL3rVo3ObaiQGDN3jepDD3cEQ0kBg87eiKVOeYi7v08ZysbrrfiJqkEjc5qYB8K93lWUShwButPjr4LjX2oPEH525/pPedZ37tc6CVgPQAhrMrbkxr6EGyJtx2/wf0e1fCIKRWN50z0PLEnrrPeUqVYT22q4QMYRJq/SAhP6o2CMwFCNlct3z/Zdi78/bsKMlhdZQ3ZY2e0n/tiVA+vKTra/S1SCvWKz4B2n3Oy/hySJnrCSfJTbRGx3CxS9oABTPqkB1wY3If2A0D24UMrflPEE60XBLKCGie5tRFcS7ByGkIfZHyocYL3OfRj/28fBOAY4HcO3qyIWWGLMuR65kw+BVrsBWEfWqU1IeTfUdd7V8Gd2Jb0ltLTXjAvz3WjbUwmtF+xgUs4WG8TbO4/aoLrK02lZ4O1eX7QEVP1pN1iSt72AiVhTZJGcFjmRxg7Y/1wCt/ENwAAIABJREFUrXnmEwzj9a597M2C87PoDecO1oEBs3bYM1/2TQWS4s8ZXj21VRJpz4v0eYMa7LOUyYCGMVLX9SpoWQDAxJEqPHuIfwsosW4CwQZpB617Qhvx/6vmFBApAJMYZ7RxvusA2AbaYmsd4WRQx2UK3ITRsQo6fobXnCtz9IiRAMRmL2l3zqKAYRTTj5EA9Mu25y1MoSdPs4fiQ7CrE2tR6fVsd+0PPfvW2Djmdg7APdoBJu52Dn5Vwk0QPJEl7DBrxzXKPjAgZs9qH7VjSaS2jibB2vfjzIe23mfGHiepTqVEbYkTW4FrYW+oKs+zCoA6OrC/K0jddeI1InRJ3pbM97y2cppQZmwMk6ECyV17vpf/rcS/bBYrjfp23qut4z2NXwv4m1QGbDh9F/FpqIvrPReQNRbyXBxAweIiPp9h8cSLmb+6OCYiU5y3rHvtvklPWCkDmY6k5yRIZOXQOMDKOvcbQGg0+SP+XpXTAoaVrTWhHW0+xkomz7ExY6UI6hVIrZCQ1VEr3Pon1lBWxRl8y3l/8nhzy5tEud/4bp7PebwH35NnugJIW8Z6NkpZbhtDwa6OrmMfBLTJdIIy+/i96vYmvexFGSIq8mq3uA5ARe6Rz0pesD0dfzChKK7P3n8+Xx0C7H7O42LKhXJV2P7dCeGbXy//EZXRj5cXz0Gt4JuCJvMhVASKoPL07kLh6gDrGOUN87w9IX91VmtA3mHPTe0QEgzdghikT64Zf+eK9DNT8bNKNASoRhEZXUQenk7ZD0GUDpC0aqDzNFGq4Szl0Rkz9EdaheQ6KduWT09iWhStCNXK5qeZcyiAJpgK5ZJ+QSp5NoK376PIfQ9Hvj8CGK8TCARpmVMJ8pYG0CYUR4Psqpnnvork3TtcPIcMAX9c5IggwwPibCVe7+w+DT5rnXVkduDUvUT7oboe1Yq7zhUS4Q9etz4CnmF6mFb1y9w4ewLXuB8DfBrgfiRiQ8m57vYKFMlM8L+B7owVMRspYritXZ5R1rfo9XUwcpLDCZiYFCWgXrBZqm3XXpSI34eas14dkV244uzFGIeT+EWCjSGo3JsleeciJiGlGgRI8ehhKFscegxPBCdWpWjjNUOQW11OsjwxjxiDbxiaezmEHzQUXDujFyLfvXlo2T8b1puA6tSAbPKSqvqDhzVAoGETxuFaVe4iYNRQE0QQAPIHZJB1OAKtVcJEo0xeu6euKqbpN4AK6sDokw0Igmk1YbTQBGrrM8IJswbO3KQ3QdSNvcaexhCyf+i5NVBLYL6B4wFHhh5K2ZWS6N+JJRdkKGeewH8Kjjpw7oV1koqqDWPtOxT9c/uNl2jmOnD6EztqAlLncVQ8lhA6roX1QJwkZ3dN86mazs6wZ/Ksz/0iis/YawYdkorRqHIGJHw/10RgbNWDdePn2BCVVI+gdFW7BD0TJBDF9DPjjNgXmdnU3ooEmlNUw44XlCsyK8OAPRyK7ESUyuzoeyM88u5mzpCksYJfHei7How1+ROIJYBfQMi68gyz5zfv1kp/gbsmvKLbCSoCTiAM1X7iAIJvb2p6jvEfFVHJGRz44Ogb1ovrJfnlbGXfQI88eltKB+ez+V1aBlYNNri0X4rPtp+TZ03AZjCig8cmHAI5o2KexXBA/bmOSOi/eZMZqmwm7h1hMv6ObdzoiTB7kP/fnomE/vZqgqfQhAkaO3vWioFsFWe0RYFx9iLJ4ubZpUdxsy8NoJMgRwSu4xQASfl3Kg0TbnIGnIF5gLjTGArPANfqGdYX48sVtzHYk+rH56nMiB9JUrg1EUSKv16CyVqb0AjI+XtecwYhcv2ZKful6iV7mzYQrulczTXodcxAz0orB1yvdtUqpDTxc0JowIqPZi2s/GPv2vLQ6qPJh/1grIs9fkniPn9OuwKffe4J1X+kGh2wcsyZVcNa7XzbPfn02aEoe6YESrGzkqgghoCC68heCOgw+ib7NQExgGp6mcsWkBVgq01tTmnWnln/dwU2+jwDjE4krkBjR3h01nSBSQPvAAkDZtmTfLe9qu4DnjXPKQkcNnCCKbxX/6ZtaqW2zBZ7vz0P3be7ttFduZ6AMRvF4kgF9ihrJCtF2nP6lkf3Tu8e/mhq2a4F1wvtGZDm519+Pmx+zshmmQakYx7f+uSsiGZ/oKK9xIjYm/jINh33IWuI3YJqmaH3E9PqGe3oOvybQAExI0C2PYOCw3mOJ9aK+9ViD/fEvXu+ZfPpo7BTJvv2pMa+MxrtlvwGVg82aMn440eppPManin7SZYR56dgdu2obRIBEWY/iQ+qVXIt3AhcYAt5MwJv3F+EaJYDHYn36KasQz+3Cq/mMY2NoZd2pnQTTKq6V+VqPtO9xLWnKjqWFn5F4PP3JYS3NIT+evmv//zXy+dPHy7PnoIkMjvt8+XJo6fpIwTBvHevNM3OTSmNK8hm6JstpzpENCjjEsZQIcc7piqIEeRmbtfE/JQy7viuNbgN5hIsrOJg0lN10QZ+9BImOaB0LJo1qgGLmeDDYaPpy9gibSYUDtpgUdoeyqppJEbhUuRohyYVpShfFk01AWvi86lzyBZMcB81Fr1GEJqiClW54oUED5VAaaBXkKqfxf+2ideqgSM5cm9Qa8cjT9A06gEHLt99JE+RMTlJTLcJNeVrE8KpfXIQMYB8bnjvGTNQQSB7z+TM66hMBIoQtl+Qw1F0o3z+3NuCJJE31iAO1V6kVSrzWmCIIfw6RlEajX6qQk8rbsOeyyouebNPT5SY5yTqidqqgYwUYVY/B+oxBx5RgZsEQ6mYngyThi/9hlEZLarNfuSB8RwIjiNUM1EZmqkJMiOqsCROhJK/RR6Dqi3AMfjPuq/BHmPNvSMwJBppcCI6q5EzaODnRy/SfQQVXhThnnw+TkoHpoiPSbHXYk+BgcXX9DmSGB2q6pzsLdHoc3BtYpvnsp4tqxDpS0IB7E3HuYiy8uxIUA/BqAVcIGj8oXci1YQEjNeZokVCmd9Z9FOxG2m2UlvibJyrRgCoxPuqWjXaUDw7OsBrS2VmPK6yGK6Irnu0e7llVqtauej98QzBGoCJF7uwarogSfamybP28CRociRoc1gihkGQrfhNiCZsiAUf7Mn0QSscMTQyojVH30JRb65fKk163Ja8iAyfg2mFuDripwIRODHWhP0feuSoxQJMfCa/ywBuenwQWzmJM3CPARCiXEjVpqI+tZpdY9aOQInXJuhnniTCS+sH5P0BJ0LdKXrqc1cJ08RHkEX7r3x8QcK2SByA2u1d6Fec2XOVJ75h/dU8Z2wKf0Rxs+6q4k3S3mpa7oUROWMYnKv1Mmi4ae6jlbZWmrkOzjjrznOAKsa1suaOneAaeK3KhgewNWTf5CE2dTLv8Uknem2Sg9FOPQcBjEjEh44fI6C+2s+xmcwcQxBp19HzW/qmtiRMiD0zgcUzqFmw8zQiZGcjzImpDKaHdTS4I0BcgpSxJOs18wwBKFjFU9dAyh/rJihmonpWS65duYrO4EcN0H75+efs7Ss7YMJQJypmWzTKzOB9/FGMjO8liI7fct7aANCOCWpbTIZcM6f13U3EqhQ66bV35IPjigKgTHiHM/HrL+0Z5RoJignqmxB2hEuC3bU9cB7OowZUSZTWTHAtYJtREvfvJSbAftKbmnPwcADY6HpWcmQMmDyr0ixLhz3SRL2qkNL4krSuyieAEJB4+9YeOAFK1s341dcVfGqyWNB5hQL28Kp/qjwnIZwP0s+yfn4f15JYbOcK/03SOHfQdptnz5KkSXcVHObZpJcf1cn5o8ZTpa4HvI3+RUcIsWaqTvOZXA8g9FGd35qxvwECSU6M81jAJKcPrwwR9qD7P/Ri6JWb78z1s7d8BrYnJZa7bZ/lWbDGezY51t8aj2X+MErE0+Xw+fd7u2/bg1x2GUULWSqtag4oSCz8OK/t7Mv1oZ3aYLgWYgmuL8Asie9sdLQiotZ6bVmRneDoMfYV15MzmHaztqyZbAWUWf/2keRC3f7wMSJdVv4E/7k/gYjohKDsO0Du3DN+jhlMlrVZ6eMd7RXWJOvD+RPcsNgRP0ns9HsqhJ8+3Fxu3ry6/Pi3/7h8+vT+8vjR5fL69S+Xj+/vLt++/Pby4hmI1bPJHjchTHk5CcASKKRORxkQWeLAYAhu3t9cfv311eXHH/827vy9KvnNiHEocFjSVY6qGHQvkIUNPk5T6Li4BGHt5aiYiQnOFXl7FEScwLGUlwblFcehulNkWFSC78YRt++mGzRVrZWFWz0rmkQ1T85ux1V0jANGo0qNj+NsSDii1sa8lo/QnyoAA0LBPWKcUx26QCWrKpr01AT/rB/jDjZTLIFOZGw7aF70vg7TYZkbah3EfnTezStsNW5JxrjeLf9/OigYBPhQwQgsHKoMhYfnFZrlHG/RKgR3Wkmi4mcvCBuf15McFW1rgyufx/u8VgPq84YHiSpyxHiLZ6myYShBu1MhJXh/2oGkBL8d2ttZgewFB2kXXWxvZg7CqtDsSQ4yNAqTtAyM3pD1JNMmsQsCSiWpkhtGgefKZ4YqMFqDFRD2BffIwZZ2qqMJShVVPEaRtBLe5K1JNHvE55PrnTwz18cMSt57FgRIFXYIFs9WA6Ph4ftYuyCso/GYAByB36qzeU5LPKTAnQ2WAS4VOgeOs/6MeNB5d69Pqj7KfFXP5TxIt8CQZTbdpKyPiscS6gwhHhBT+9GeqyNB2nMk+OU+05u7Cj20a/ayNA3OYhLCqRt7zyYRkZhfX6xDw02EuV72CX+439qOjwEB/vDDH9rXkgAQJwBFpdWBcxLWhKd90QYiou3sY5ySfRkJsCZgwmtcsySkE1ORjiNNLnvcuYQnilOcxhLdPMNVwqXaNkG7XB5u1EUSis215Nlji/nDWugoS2PreA6rJqwrGzBA0lQQeT2/t5+Iz5F6eabSeC+sYZDk11BLi66fBRqs6iWQWv9pErbTaI7an1ZADbwq+FQalIBZ7NNmL2rH3AvnhF3lUUUvuFb2IlLq13EQBf8Ed1pp6jpy/1IuAzJhX9+8PcDHBPcBSyu0xGfio7BlGYj8ubM00yvD2JOXADnMiC0wkeBryS3/m/1JsIO/gFYd+5uq3QCfBFKl8BHoY5vZz5w19o/3kNlXVEPvbo8EwecUcJUqdcCkKlJaeQ5N8enTfCbVBxFp5PYdoP7rq1ehDysdj20/7MtooPZ7sQ9U+PPs810GgFYLuW7PMOuhnZeCl4R77Qz8PmNGIiVfVdDsx5MKKPsesPoQzNj7rTDx/bS8WBnQP2uHYv8yw+1zfDzPgjUnCeLs2Sd6rnYeFTQR/tFmk9C/etVk7HK5fEeyv4q88ZWUwgShAURetkdxM5Kt/PB7/Dx7BBvZoB7RoZfHrMBfmVeMf8lefxG/m9hgPR9nZUmDTNfbipgJpgG0wAm/53kCGP74448VQfv0+fKHP/5h47au41aiSr0zW3JQKf0my+wz1j0B/1oa7C3m3PGMrAhLEU1Vbb6E5Ku+dWNUQiW/joNiTbk/tQNSvRsL5/jOVZBTjV9SEk2B9RQeVXHEZlbtZx+zd4552p8/B8D545/+FOCGPWLyZFLO3/rKXm/90dl2uhfSsrTRLFwT12/yhe0OyPD5cihcwsAJM8IRH4lnah9ts8j7xwTr+rvmVXF3RrQMC77X5CjsLfwOVazZMT6PZ8R94hMB5529K/uA+Cq+b6AIn8nveIaAE4jT2I5TBlsVgXm9MyMTfy2xz9lY8s4exw4JlFg84TXEV5w5Rzax3lbqz/FH4vX1VApatbDRxI9r4bl6/Zxh7CyLT/KLjeGeZLEZ8/GMAPub4MMyuQJExCGp/o9N55xk6d7EWTLAsDltX1s7AcChFW7oxv9zQjiV0ZvfLj/97T8ud3ckhPeWEN5evnnxzeXZE6SoQa1IfKAYtNmX/0IjpTJjjxX00fXaqAwqNSSGagIaQeInpvLty2/S5FsDtIqS6Pr+vgrLtCeRzdE5cG12jTztDsU5CXn5/MUCmAbbzfDhlLe6KcJENStVpydPh/6CjFXY4HoIoSjVyfB9mbX2sEhnqUiV4cag2rPHZnj9+rfMHoH2FDrcy2/y+8yQiZQ8PXydWxS0z6b/rwZUJ/FcMCAiJt1GcYlymBukOiMtDujoeXn9xfiGBEZpDKfn5OOR5EhtSsAWRVD67orgsibtedwstY2CYEewtiJlVuy4VxIDE0LWLjPpvvrD3ipyVNSTTY7h4qBJEShqB2Whs9Ps7Ul1NnOS2khtcF40p6p70FqC8i4AOwerX/cH5rA/pE/omozo+FKZm+MSvfZWzg5Nwy1yREDNs8HASOsV3TvoXMwezPiMOi2CLb4vc/zWb9AKBo6hSr2hNExEwgRYuodBl8bE10XUycb3KVcZ+HSG5VVl9Mu1b28kwU/WO5VqBtiuIrT9aVJcms/UKeNsG/y6JlbZ098V6s6CXSrpqxL4DEM1m6FPMDhE3kRWGf1W1Ip6Ssc5GvUjOV3xC4Eb6DVBSccmYB9HTZNxJqmSX+XJ2UeIPvHdFXFB7Ki9vfnZ7t9gKbz9gFoFjEz4eS5WEKz0ft6sVNYOO6HjkpLXs9r7rp3seeN/H0GmFe1RYVnTJAc3N51JeAykb1M+e8zKlmvA+aqN23wy51DZzzGKetD/0cit+hhIBVg50dUisOHQ61NlJEHcnunDyZrbfyWdy2uxR+Tc95Sg8FQJwqZeezM7Uy3slDdQ2+iTXuUkFboO/s0ge6rzW0cdffYTz/dzA+hzAGhwY6CfczrxD6sL9vlyj7zuXJVRsEX6sYmvaqH8PHuIAOObbw6xAO4l53HnnyQ4iQoMgtNaJDAbLcqglT2PzfTZkIRHdOTzpwBSUr34XulosTX73KDq9v3Sd7TxLN7XGezhPQnCxxIiGcBnHFSqCXNFBA2fvD2tijaBoj1V9u9n3zu2YcFqbP36/OwtTPVyZ5xzEdqcwMRaMbSZqtGmDzv9gSiJNpHOM9i9Z5TN+oMUlbB6b3/vUUlT8GP9vx350D5lk95UOMeOsRUk9oDKz7QPrBhxD87WDailDsBphEX6+k5D5bUR56StIMLmNI9NcT6jAUUGujrLrIJQnWvG742xSv3t7GFn4QUUmvBIKrIohN+8O2KaAlmXw6ce7ARbYRwq7gD7VfEF37BT7N2A5LtOq8qpwp/6CllLroefCyYWfK/djbDIKb7St9ve4+xTwSx+HjG5E0gQIABg4fa2yvEDYtwfqU6vP5BnetAQRzcWxNK/KBrnvuL9fJaCN+d78T6sfAuYnOMRz0ueeQo4BQr5mxmoxEreJ8leAGzmgx5jkNZbOUbaWQlT4boCePUXCraFpv6wQBj3JsOCM14aKUkZcfDLo30qucBALgUDPdvxXwOhFNkrcD/mzfYCcUtjgooeyqLgfoj9YoPeVnDOmIFrJzYlWTSJzu82Q5Jnnj2/RM3kMIJLp/gkcQktI18BDGcQK4kps3VJcNFkOalTs+6c8fPrz7bXWCe24d27TTMogw2bGHBu/ZEy2DxffI5gye9LCD9/vNy+e3358a9WCO9dbt6+utx+uLu8fA5qtmHm67t7EIQZh9XA+46FIBDZ4OUkjhlYP6WrVUww/MnKEfKgwvTmbVATqD7MhfmiegFV7kSjSB/Kkbx8yCDb8N2nhMVg+gYXqH19efAJkiPCEupiaUzNwBtUk4Hz7wp+dHZfueKSkrq/KtnbvpUGzzUQ9EG0B+rm8uxpEz7HFJC8cgCgjZROWQSeQ8J1lYddZ9Gyevn9OA77zmKMlBlOVelzECUCH/5wEESBcujGLU71dv1a/G82PEgI6yzd1CpF+0c6/8Tk6Oi5WlJFQsgpK/oMYtNehVJsW62ggpmDdW9qqlmv9lpFfn0NzK0C9dTWiBVgSNBx/8Exp8W+kiJ7ReR55qksPX9eddAIc7QX4kDOSSzmAFgDkGGqilbw+GaR7e6LHqpzUsQaOfjcGXhBtlBWDaWt3y1SxvOzUdiKg0Zcp56E9DST0DmIKjl6DUFHR53NCJBVJ0UiQxHebE7WnM9nb6Ua4sDgqReaFCKljeFlH6bC+uJ5zkroem9QwqzIyH9LCN/dVLkWpPr77/O9OEKNjI5Pfjyvc53PSbS0qkPQaPRoHrzVZR2JgXgCsjhjhvw+r93Y3uM++YOhtUKBwUw1YCpfQYsjM/+2PQRrfI8zfvkiawyNpNV7lOHqBA2mpd0keJvqZWZ7jR6vpH6ZCkvUTg34Tdu8i+3PBXTSrwtONUFT1CiJ8ihH0kpEqk2KAyacnJvP2TVPT+hxLictviHSkWNf5cDRCQEw1u/X5LZ0HZv2k8Ssz8FewS96PUKDby8T5zi+Yc48CcKLl0dApTPE0ecs0jbwvEg2KK62RacbeXTEyag+hurTMRfev0mjQXYApYelSnbczm+1GyTazDidGib+Ikn/gJico6edbZuzbW9fZk2WKpdgFHv6pv04ZRiUshpkeFRi1sjqMvsWcItxQjIMIla0ILhJaYdGWxFRdTiVq1UaCWiwr7nOJ0/SG1i2SccjJfmZLcgs241lUPgitKIh8OkVvqkdz/4HXB1dmJ+ZTEiDS0C5aknEFfYariXz4AYiJKhJ72t7++Pr1p4QgTdHWazPN2J0A/GUtHf/n+nLZ4EVQZAt9THI/QiI11cVMaixZ1K1mBKvNhi/ea4Qhf43ARHWwpYH9yHX7t418HIPWqlgicLkWdXy7IM9o66pScrZTp7nEKaaNYl51yJe08HtJHHO8bz7lP2N/U6CMODGPvEASieldexHn3Ep4WeKfQCSsQxMipzNyTWzt/g560OvL/so9P/N4wtY/uBBgIra649HhaQsmdpikydnsvIenhF7M+dso7pUUpTO6LpwrwHfl2yERpmWICrrtTf84fxbrcIOEDsc63YCgrCJrEmYJxPycL1NeAPubd1/IQ57//7y/Q8/lPJ/6j/2fVaEOPd8rwDCARqeAC0+t3O2q1rLMycOCRV0CRYAJv9bVgbPQQZK93WVvLW/smjCrlrsRBWL5/3Tjz/FzrGunAWptSYgnnG/i3vSBwcQDiur10Y85Mil7o2yXqRl6scyZQD/ux5MKfERd0rc7U+ynPkjHd2eyBSC5gOMAzij+oHGkS108LMUjbBBi2N8TsQAxOuwF9orWEZb2E2ZEfzwWuC4d+/QgzBuFiBI7/DG4iWGqNbVoajONRjD8D3puV4rCa9PTL74jfc6YD46JqfZiJnL+v591pyYtjH1bXxRgI5nZWqYUwgiJ97mmv7nCmEH06eH8D/+JXMInz1FeOL9BVWE509fZDB9+t1izKlylWufYONjxyUEW1rFID1990GmSXgqvVs60LrloiLXm2BD0ucHRYEAVWSejXU7vm4Mwwabi+JnEwy95Kvznc7OQ6mPpG/0Gnm+NYYEZdAnasSkdbDA5cW3ghPlTQYRDwVLxeNjBWzivJTS3kPk4IBMKOBRimEPDAcOo9lqQpHTopGl9hiQ1ZGXKsQ9NRhp0FvE92ERnKkatnr1IYhZZfcxVO2RqVJqKyGislwHMxEdBZHqxVCjJn9FkVp5kJY0pUNnOq53Iw4DWuvU60wS0xw+We2iZvSXdgB85KqXpPJzRWXYJyZyL15Ak60QS+mloylsb8mtLjW3gjpSdES2D0T8NCPRQ5XD8glEHES/Qbi/4/tM6qw849Ay4mNCQQpU8EykR2qkDAgaWD/czMiOHDk3MDtzjPW2ohK69Xq9VLoSxeaZtF+xAVsM6/o6dGqi9KkEjtbJyqVysSDAqh33azKsQXOtDRiuprj/qw3Kn9Lb5Cw6qxoJfEb/9v1JIg6p5tIprORYvdT5sb7tVawqF1YiwMFGZOCY2d/fff9dED72ht+p2m0qrOuZS4VmlFXOMAl1jPDNuy96uQxq+HwCEhJ9q2UGc9y7Y0YKEpWyc/xZUuXvrGCXtdDkPEDY0MQ4t6nWHQFjQI7S1THwPB8pqnEkQ7ulxxkw2vNjz0ZQWmghQ6YTNDoCaMEdzyciLrkOWBVF3Ru4V0mVNdDmlO3wIPTvI1kBPNssKz6vc8UqEBbq9ZOnRzUtfUOvXiVZ+Ms//EOCIRwzVZj0t47mFAr8lNrsRU2iMUp20ObMW2IeaWXvA5JNjITf40+scnD99rkl2UrweVVaNThupabsEvdbkPKpOAp2uNeliWMHAOygskvPSeKWoAQ6VQPeJO+zpaDy33/3/UEptyclFE6CKVgvEx3gPezzVHWnQMgaiRqfz2fk1B9u9MiJOpkKw4L+BkgVQrHfOqp4CB/N/vJcCpDil67jQLx+7aqJodVnqxNc53H9qTLW7vElScRXLTRos2JVcY+OT8nZmIhDXjfKZPbt/NWR9O0Z2zN2gIJHYNkWg9ibJboGzjnHGU0z1ohA2tYrDIJJ/cfHLKjMPcyeRjl97IGyUx7kPdwvz83n397OK5W3cvcV1tJeelYLopclot0R4efaFVWJVL6Ay+KAsniqMio43vtsS8R/i7M3C5L9kOu2b3F7NtWk9WAeIPFJC8DnKGMrQfLWWf0Hx2OpLZDes80qDYjMmc6A94plWPFw7APrk2HkAORjwpx9lD2j9neroun5MPZRsEcgIOf0rOS5ai7vO6rQE2urT52A0SrT7kWAeb7b9hDtQxKi9fhK+2S9oAWyBvrUVD1nr4njeA+U5fQLDnDhWokJrFhLd06c8VVfeQArGWa7l/P+BUzj99988zI2FEqjMZRgTdZ3IneKobVyWL9XgR3Gs5WBk5gckagJvcgGiX+fb3fWcGP16xgT/SbnwzWxvzl799Fi3jGI2CucDRNX4vMwzrZnA7hH3KbtarQgYU8E9GWF8L1cm76V/83eg5qdfRmG2nQIEve359Oh8vY0du5twclzxU8l3jAyHnadef4RX9q1pro9Gm3AmRUL+C6APj7XxNz2J/1bWRBXgBb/TKxj24R5YjbXAAAgAElEQVQMQum6Hbnx6PclhJ8/vru8ff3r5T9JCO9AeqBv3V0e3Htwefr4Wf6+uyvKfW8JIYOYOw6i/Nngpql1V5XNQDPIwTEUGod0l+HLIIYMpX/75nV7pZ48uTyH32+vhAgYO4ivdvbIWQRhCnQskj1AVuZyoHaorn0jrcDxQNi8795dez1sJmVzZVA1m27DRrmfKL1NEtwqD84zlb0Mf4WrO6XRJaJtpm7VhuqhAVC4ycew4dEbd/ilEOVQD5FtUlR0FtQ1KNqoEFUtbeIXNHP9cgbfJF6Wx1n7HECTwCOBbB9bNuCMyEHdG7Wz1dHrQU5gcQ8qy3UOodTZUFY3cD6COJ8/rV/y7lC04jDEOS8YkcpLnwQJYRWvSiv2Xs6y8SJnqRwycHnzuFJxWF+TwZMBRFjwGKQl6mxZEVr/d5DHJYo6Yt7vgaIqnABpQYdiOaEWDxYySUl/2hSxNMpx2BNW0AHXobZiyntREo2q5QlxwwAWfSXR/FIGO4jogrEjud1IFhV8D2R4SYJreq7K2ydp5c+kgGDCYNn+Qt6fs3/mvJ96DK4Bd8GAoO7bm4ol8Zqgxe+agFidiTrxzn8CxPW2ADCUmj2q8ioMMREHjbK9Zl84tzVvF7Rp47+JXRG0+wmiEuS/u8n18D1xbFRTI+dPs3bV/CJGsYCO78Jm4MTZAHweyDTrpFMXafb88O/OZCJhaBCHnTj3GLXfp98n1cQ14XOV4ZYG6V6PLRwIJJ2aPUiwnYQzcwiLuJIMwoYg0bASb4Dm+hDM8nlB2EedSQL56FEqXnweiaLKtKFWPi2dGyfGPbz+rb3EDKVu5bCBAhQjzv1RBXEg/Kny1IpUn2/FvNr3pbMMWLI+a1VZj/O+PZHge3sq4l9DiU2cW/W57cD1BQmh6w7Y4UxK1WQPJulh7zJWgyR0fUmAi1GXHZVZoMgzyfqTYKcqhzgatKolPQZ52Wvr1ebZsOc43wYknj8r1AmE16MdgG8odYKTia7xLKWKmhAF0DxGGFUoKIqwp8TpjP6zh6QLGvDx2uxD6HDv3lVBkCrvRIRKuS0VN6DlKrP4BCuzUfWegiw+wSSwyXKFnKxWicqb+PFz9472xiSjAG6FY0Jv3Oedk1krbwkOqTxH3TBp0KEnkH2aMUZNCEjErIIdCdFGGXGf0lytVHEP7hkDXunDSYAGamePbEai96sAVCrAYz54tq2KZR+s0mZPK7GQQnACGpx/g+aEamvd6ay19uRmvMLYRSYbXJ9UOCtCsXkTELKfSZn99JZtnmrDtgWusKmWCGRc2JSiiZmwD72mMrVyzRH9aGyU+Gq9nqlkKxS4vlIVQNMja+VyFFLv30qh4G5bgRpTuXfcI1ac9KllOdQnCGCZ+MFw43cHMDldAQsBiYlGGeYZnwFl/VHtU6vsAfX2rKWQevbP+17xL/vLTcZ5ll8DOKk+DTyzTz1MJtqdiHVXIVU1VF9sDB8wZL2UfLYgk/ajz7yjdPLeB7AXmtyy1401ZHk5j1mdDT4/bQpjnzmaIXZPtdfFPwLXibu/qHYPeFsRqmM12isc5gTqtfOL2k7u/bi2qdsy/5t9SxWWdeP3xGGcE3wkz/IQmZkfik9dHHAu4ET5dWc84nefqeAP1HP+MLZwPYX6V3xL/W4B2gpblXlj7C6YzD5k/bC/gG6O5kpP5mJd936u8/dWCG/e/Hr563/9++XjR/r8QGBJsh5FZfTRAwxXqRcURjPT59PlcvOehvSiT4yegFH6JdWgVUSc5ofbJll3Qf5xPjQ4QlXovB05/nFIDgk+icqoWJlEIDLij4/SegL2DZivYlFnjGTQc2ZtbfyDDeTpfdkMGpzmifvLJmBjV+q8za2RnZ+zTeVyhsjNJFqRBAK0nPcvkeK7W5mrlD8P8pwQOsS6vX8V3IjhjYw6FKom3qn8DWnmQRzGA2GaJCMNRg8V0AX+ktUMFhrkl8YZ5GuBIUEs12XFie/K4R+FhmeGASWozeiCKJO2WiKiJCpXCfpy1YN8ruQtPQSDQOCQZGLVpXLbUfpsL86hCJt1VId1Q41Brxl7ksblqT6N3st3pqqweVxU+Bj3kfEJL1+EdiiiJepv8z1GkrWk18XxBvm89H2CqLV6c6adVowGdcrS2RQwObju0AB1XLluEKUaiiT2UwLt2I5SHTN+YGucZ+Dg51VF+B6MUuhpG09RsKA9Pu5LgwVR3tB7F7CavNsj4uBZzlckq1clkoZwKB7+ncSLz+QaEbGIM6Xn6mk59gGNdv9WzFSeZM+pVmfyxOeocMYa8uzTSxP6jIPDJ1I0g2lVOgqMO69VBC4CnSQpM0FLzYwdWqM1e9b9wpoXKKqAjH1FJD68BsnuVIXpN86Ym/Zwgnhn1uAcaxgAG48gatjn2CAkid0CQP4O1fBx57Fy71wH+4FkID0Y65uxSnIkPFPC4+ehUt67F+EJE8uffvwxtpc/JH2g03EOq0BWpOp99jYiGDiko0dt96IiqJV1zmmoYU8eB7wLov/5U9YmVMbNX2KvNfEtjfGcqJ6DTYNx9k56TbaHz8ht5vWtep42gVSbHieQTEIk6+DUt6itNWGEDoU95frpnSOJF0giWeFscy2HlPvo6waJJtdQw/BZDTIqWuVzOSPfPu+MpDnEFdrnFVGNy+ewYgThaCtIj9HGQLDn7NnJNaGml0phhR8yyzBCFX2+rJfBZoLKjdAogPGpdi+0/VbfFUCQjXLsz/j4skXYw+wN525VqKeMFRMTbYxsBsECxdZCeRp9KtTFjaNxXVO9RZxolXiDPJM4A26eTQJ+QI20TXS2r8Hr+Rlgb9KzBbtj58dAOYHxBoxzXXntZiJGyGaCcDIuDOitWlSJ8NmhVJjrXZ99bGYEyNpq0gRzIOqpv5hnYkJxBrL0nwbdfpaVuvx+n2P1KLHCbEbF8MoKSIK1ZCdxAcn7APLGAIyUaW839/DLr7+EfcHzYI0JqKVAApJllmHaU+gT7FxSbUXbN0o3tL9cNgo+l3PH96n+6mimP/35z4knqPr7DIgz+F7EykwuM0sRmmpEkV4kTvG7U30bc+Obb7/NdevfCcJVBWUf25/pe539d/hFZ1jOX/E5BOb6aJU7TdCoQgFqCfa2ZWAVsCl5JwmcL3AW95HorSrpHjAxjI8eLZjf6dvPia/VdnwEY00QCEoVes8ZWxxBuQ8fos/BupCMcA/0y9nXZwWVGCcg/DumCxRUtAezrTcVtOJeUz2HVm8b0Oj8VvvYh6wb+5g2lYDmA8lUPdYHCFAl3lwrhfE0+y7MRCproUgyzqLJ11V5vyrYqkY749XPkNYd+3CMbOtJ43OM53km2Kwfvv8hzxsANADqgwf53xmPN7agAHRykYHlghx8j99tfGf810R5Y/VOYklcO9eZWcYDKzO6Z2wh9wDvDRA/uj5/+3nYeJXxBdHSRz3bYP7xuxPCdze/XX79+W+X29uby/17CJ18yPzBx4+gSDBwsZv0cmlAWxXO2wuVwkePJ6F9fzLl9D7dK1XjwoEnuKEpFKrAKncfkIYdAqAaqMM1+/CaeDTZKKIon79s3TzSoUkr11LapSE2Ze2PVaSE9nEShShqVQSD67Mhus27fF5HS5iC6GiKnF4pOGf+ReczNsjL4aY/MU61fWxJPKgIzPHVQFaVqqhFUfMgzq/hApeXnYcdief2PZqgsfa8pmgSdJYGmvws1JgTj71Fw9I/RcR1PF3B/mmlZIN+601yi9zHVYq/K39GWXU8Cj10vUYTlWbhTK8lilbOuH7+GFx0eLDjS2oI+F0pGzW8lbGuAADr4yzFzlvs/Whs4rTeV4K+CXaDSasLHtQgxaOgck0GkyJhOIZQGjZXLujvqe+GzzW51ACJpta4d08YTPk7DYzJlrQxAtRUgpfUcF/2HZ2FIjA87NlQNT73GR5rmrUsh/9wKpun1wS9fPrc++hRCdJWQeEZpeAPJQLEeRUCq9A+9zixk8hO+yuuKlkJSkZX4BoTHK/CZz8FnxHJfxKSzQOSYtRezaH9nJfN/DGos9qvgiY/t5Isgi8CyfccDugkWe8anIOmAB5Tuct+isBEn2Or41elNW1TEnHn6g29PJ8V3mdycyD9q8iELjIlxDiuU6VGxPf8Hta/yXftDmc0yTQ9Hezzp09DU2FdrIhy/0WSO0BXu2AvXqgsA8fynVaAR3ExSP6iAhuaPpXeKmyWSt7eCa9bxdHrniqYIwJL8I7wluCic6VYA8UYXPOjmvr0afqhSRhIdDgL+JE4zK2ztBl+l0QCQHDjQ7hPrpu1CsoaCm3ttOgr14cdbABXAMyA85w4mpBmv63SyDXZB8I5U7AgiPMokZ0nVn8VkGkzakOfs59vwhImCV//7dmuLZloRADVKdNt5FEq5qdeNADBSMlvpIdJA6/hRlXAlo7Z/tW298gicV8JQBVgBEhp1YU9oC22b+ywKRN0y7rPLwZg2b7GL/LdVr9S6TupFetr9WHnriPPc6qao3XaTx5AgQB94GpAqkn3s0e4XquaQeNtSxnVm/twD5pw8bxIGKGT+Z5U6zZEPeDBqojcU3z+quHScOODlyCcKzwyUM4gCuscBsPBuED9d7S1sSASqa260qrnlRrs786fSTDaClhl/GNHTzZIv6JtlUXiufS7zv7Tihjv8Z6im7AEjqRBm9vnea3et+hQAbiITglQhWHzLJ+ReHI20/XMNa+y+HXgnPO853hOjrEBCpbJKis7pCJMJuFJWBbPmTD5fAKKjp5//mxBFfaYwCX7KyAfbQrPnrdXebRkZ83pR4x5eb2JrCwB7iVCZWOR8HnYNHw7oLZJeWYDojQ6wBNbk2LHesbtU/O6M6ZsowzU2zBmCvA4imt88O7bhC57C5bMC3o0Pwco7YiGCuSkGraRbbTARMkbiv1JVEZwOpXS00i0+K+xJ/IcV6U+ktol3iSSqXzPlrTAgs9rgaLCjZ2xLMhsnMQ9cY2stX2TtpEoIMc1B5R8XGAUUI62iIAsi6VSKCHGhy24RJdzKHvCBFmg86j8bYpCgAx7eMcKZJ0SOzMLOsKD9bMmiRaDwiy6u83vLGglFnh78/srhB/evbm8ef3L5e6O8ig9P2Srny+PHjy6PLhH8lEqBX1vUTdM/9tmAD4q7Qpapw6KTRAVT5SmVtEAkY7xDc2kRpK///jDD5c///kv6TlgYxzZ/DGgvmpfVptABqOIyTyUNFE/jTOFR3uef8RB5zAwYsDBoaVxdmwBQRMVMo2LDu7pkzoGeb3e04H8qeA3w2O/CBvpqJgm+CiKqfx5lT9JlKUGtH8n6BlU1Q84lQ56BSFWcCDOziHvo4XyLAi8pc1wCC1Pdw2b5MQ4zojlIFNVi7Jp5+yILMco7bCXZtpDnGQ8yGKDxRxqehlOc7TkrB9zd9bk3ZL85qjtPq1A/fLLrweC2YZyDteTy/tI75fG0J7JjmNgM0sX4LWsUaoQo9kYtB3PagbDOZDSmI/A5xTgJ3iaNPJZ2l0nlt7OJwS4FdThWZyNYozIxClI6oLejvqSRHvJwZFQrOJ30BqzNvezRzFE0p8PilTGK4CEAsCMTslgcGgfUyD1mgwwotA453cgzgvomuwAftRAaTTcJ+zhgx48OmYQ3FUNz4BCHUB59BnOGiNMf/Dbo88AB07wy7XzfEDu+a7MlIrIBwPFQeo/pLn7oJmtcTwUklF0Q62k+hgb1CDHIa2OYTGI47tMQqJARp9ZxAL6fGK0t1dFZxP4bMSIibNCM5GsB1FfZVc6cILVpwVvCOoOauWpf1e08K9//WvsH9eTWVNPnx7qeAYFXD89BJFxH9KMEzchjALskEITXIMK/p3k6MXUlTfs2mCC94IUF+nvvFXYF52FWGYC+yrzv3ger1/nObIn+Uyu60wtihM8CcgA/gUsmeos+6MUSxr8HbPTqqxVRmw5DiufRdVCit+CHSuMPBuTWu7jx59+SkLI/qECkP6PJf1W8VkPwBWem3YstkUFwFGPVDqNzV/yJ8Mh1KVjePr6mTbiRCfv8+U54JAJJOmJDwixhFDbdLZj2oYEb6ORRmTlNOCa9eW9vMYKdhII1PNmA0SZTfDaglEQi72eYH8iROxjQEnWj7NoAmCFkftm/UKffv/+6AmVNmZCYnDI+9kbBEwER0m2oVgt2eaZcu7oXyeY4Y9zulrt+xR2kWIbfm4SzYEs2lF+plDEWYXUgFSKKNfDe/m5Sop8hteUJG1B6Dl54nlIS+c18UujAWI/ONv6ECltAFucr46i6mginpdMhwirbOYr1yx9N/cyemDWZP1YsVvrP9NXR4DoEIK6+iETl4r1VZClwhxNMPUDrQA36UoSnbXdLNUFyofIyomVot/Uph6JndoGY0BhQ/KMVtWoT22/siCg59fvP9P+rHzrgwxqeY9qw6w9f1gHYzWfDc+pdL7OCE4xIH7lmoDGdgxo4PrYF7wnlZcTWGiQ7nPmsxJfrUKTXmWVnVeFtQWm+7w0Re1wbOZ6JTlv2BquOxRy9s5oyexV44rEfjsbBVGaEAosJRZee4DUY4sXxGhlK5U9hY8N+BZ6Iol0xQClJCe+YnzD4qAWRPonZxNKJ32ctE6t/UvhMH2o+0PgxUo76xtRmSX4+BJsRBLiXYPnQNEXk3v2atlmjGNrfCpQcU7sjWG5RgE/RzdwI03UWnRJvDBaNOc25zuATkfpCIISbyQhzGzgK+Mie/jB/bA7OsLmcQQef/zbj1dRpTES+d4ziJxr+UqzIoDGqoqhza6SmlEVa1XCVrPOZScRi49p9qD6IHxHNBpW0GJ/ptVkBRCeP1XO0Hd/L2X07yeEny4P79OISGWsVSOoo3EM95ckTnXs3oNyxVNlCqpGGbTNp2xMlEgTbC3jR2mUB/z61avL0yePs8BBRYMmXStiSYagw422WWraNSGMQcgMqNLoajRbyUuQSu/PlCiBIloNgTrXCgwbJ+I3DnGmahKpYKiiVY1Ko+/bzhI8c8VF0CLyEJTn9hgtwUPmfkWppWy2YtLqXmWqW4UTPZEag/LROZEUQZD6EoR6KAIJJv0ZzA7ks3j4oY0M5ZIagcHXARkcnBNCHXFL601kVB5LhfFe58ioEmWDe3sDOqjzjCgbUGm8+Ns14Zlcq69NQIJuBRW8jh/h+zOj6+Ymz07kXUfQymnXz8SnSWJnpF0DVpAVh4q2tzMI6Xj0zuo7kL8lE3l+SZ4b2MVQPKu6rfLM2UPr15G2qQMWxdW4turUSoVOzcbpoLShYfcM8R+fx7+tSIhyxlEazNpLkxEo0NhQGms1iPUSacXoB6kOZ78BI/u8Fbr2AhkEBYmj72ooW84HFIWtGz+P8iPU70gt4zA7OoX7ijDIh49HlXttKqugt8JWddpWHXx2RcCqkCfFI0mbPz9VqxQQOGjOq/pZtVSF7HwWCXK5XtFfrvtIxNIjTcWzzdoGvukZoBfoxcuJ+zAbsfLP7Bv2ftTujtEZ131mUCuwQhDOnuL7SWKcnRRUctRA1jYz5RbsY19wEGc0+lx5DN18z4/ggrNBoNFZiq2KJpggYD2N3FBIhvPFczcha2Lf4euhi6GCnESyyXsSq0PsqmsVe0bPyAKeKJwOxDvWZTNBE6zuOhRfgtpqJVnVYs+HvZM661IQS7MxAc452ZgAA3zeF5raAi6DGNDrzE3Fye53BfOaMMRuXVBrbnBpJdPPLcpclFZlXl8jCKGMusEarz/PupSdEJ+4alIBtVKa+X32cahbtFU0GJOq5xpGUGj3rux+kpHNDUww+OhhADWTQp4lVCcCM/yzqnpcnwlq0fnSvwXfWAsTXgO/BssFhNgnh78bM+AsIa+4WCvRo0dDC1/Sx1qZPORz9zx5Lvh4K5M8U8UzFAA57P9JkY+1sd9M5ojB5lHhWv+nAf/fTQiVl1+wFr+4/Wd/ZKpRAalL67JvzID6CpQ3yU3yvYqG+9wKYfzDQNwAfGP36ENYawWGEg/ZZwoIPODVs2ePvdd8gGVjO5xtZRhQSyY4M/4usdcqLvUDVFiug7k9Q92vrQzbh+8+Z73zHBksnour5oL7P3vsSfvI+O7SPRvDfP/D9/FlUCO11bJtFNSKP9roLGMahUpMrgOeR6ikFVCZYwKd6Q9dZT5naWqfAY/omd6YhDPrwn0oaFM2WHvW7M3mOoybpPMesWX0L9rqY7zks7c4YtVJW5be3CX93L9zGd1rJsGejVL7yu4ywXfOJ/FT5pi+eXOoD1sNZL1UWf46IUz70CrQaadZ9RWAjkpo6c7lLAg0sU+k8B6bwELPHWBLxzHUnnQ0CM8pFOAB7rI3tMXSx1Mxm44H+4Z1MfbxtQEzpqPBdUnL5PeywtKm8hnWwmKd9U4aCxjXmbgTD5XuyTiLq/BV4ucoU68gwHJYdPgK8DEOPjP0jIf4u368cbBUcauify8hhG2j8nxaRV6+PHzx704I39+8vrx69ePl7rYVQv7GHzy8//CCYgzVQOiiKSUncaNUCcVsTccPGhQ2Wax4y2+/ve6Q13vR5GnwFyraeNUfby+vfv2lA+qfPM58LwyDqHcQg6latTzdSmESzLv2zMV4HkqULQNrrFnMHoIFekfla0nnqF9xwEOSrK4R5AShF2WcLG3L9e1FOqupim7oHDMmILKyVVclAS1qUan4Hv72XDZ5KfWLRAHkgQObHoiIKHSjJeFesks11L6+CDk8Y47Jixx8aKfdOHwX9JTOXDMwzOwyaAGpErU6ZRVSyouCNrl/+0ZAUhiY++urBBQkAIjKdFN+KewR428yciTcqu5tdlrup1iU956EMsFk51M5ANnA7+Bgqzq33k6TTvsUrGqwrzDIrSS9S+LGnzrkIlckYdICuG7nccVQrOIX5cvRVPg8eeJ+X2lP99bU3hk5oSNt7bw+A2GR1gSiq4Tm9XMQOgWT1lCxJnbApravVEPI60qBnrphRry0D8CkTkfCtRDY59nRdxKlq1L+WDccc8GZJmxpbF4g4Lw5PlMar+q0Z7QwQd8QT+9lVuBIctlbcTpTik0PqWDJKalXbY/34zCSvKT61oGs5wCtlEUqn12P0q5BV98ngUugswCzsuSdwxfK8dGH28/VAav6dyjJPXmSICyI2852VPzWM2vQVad3PReVU3/bc7tk/4x4Hs5uTfyl9BQNN7CyAsx3iCKb9LmWVga+FjAoJaxBWPYhdP8h/ElSNybgKuhQEEU2gWMvzhU0UfRWcBFQaHXfAOm/OfCTwpxJDXs+SrPp81wf1HqhzueFIAv7w58knFPT4z6toHGt2BD7gvh+KgFUnnsenly+/ebb9r8giz/xHmxNbP5zZOybzEr/Pt+LgE4qIZsD2WCr7Quuhz2g2ivuUZo7a30kJKfZaIc/20gTlepSYR19kjU4z7sT8OIaHelTv1fapq0HnGsAS0FEz15eu3Vsv1uDdZknBh4m7ialPruWEtoXy//ZZmCfjWfgXAFKwHqLWFjXy35rvov7ay/laGbbq6xd6eitovB9Cqd87XsyZuT169jiBIajJx/B2UAugy579c40VWmk5/fEhg/RZ6FMDMKW2fViV1lP+81YxwBzJzZCq9b1PQI7Zzuh+Ip9xsYmYcGgkP30aXq0ApTd3YWuRnKTiuQjkv0B2aPn+6xM0uJvR8cMMDdRPxUYpTb6bKAX6qet1nvtUiipWqjmLojJ9UlbtDoYQHObrKO/2nMZllDGWhV0ps+37SH3Lt9OcZGEMPZduvz8eGKU+REFvFgDKX9cR/rCAXdT4WmbRD7n9jbJkDbL/SJbp2yfVlXpUeQ8BxyfME+qzIA3RyGk9t7qjsKDVm5VPub1nGOuy1EwCimdk0rjKAL72MkPH5Is48uw07I2kgyumtfz1b0iiJO4MxXSamLAkOOzBZi8DquJVqpk08S/XVrRTkw91pPAJp9Fcvnbq1ai9MmJNaL58SgJNu+1N1EQ3mcScSpaHKYiLYMmDJTt13Mfs2co/d0UntZvyH5gPBag6NnOpiCxtiLPXVlvTUb5ZaYNhF2GEBuFis5X1kYG+JGWzb5Nz3ErjwUSq1KbczXGiwqk8dnbd3kuTGdgRN5sLnvs7EOMfy2kGEvyubG6J92I0JAHILbvurOpWWuKbYKyvyshRGWUuYM//e0/JyrDhue/+6kQfr7rXB1ooizQ02cvJihQWmV6Xx4WzUzWvYQwox3ev4uDxrgV7bpNUogB4G+SHv7mgKTxdcNEm81XiMGEL8nKaBAcNA6OVA3Kv5TmoTvxUJj7l+bKj7cZ7MvmCoo5fnV7B6/z/3QwfKaH2IoHCxuDsmZwVdKC+g1xsgrhhgnlZ0lRgnoOHyIRSLPPGSQZmQpVk6BSQ4OWPeuwzByuU3NoFBgJjJGa3liKA604yXrXJp1midGDaSKofPeeHUlXKE7PEVXZ8N/RRkpdKpUr9IZ37y4///JLudLbbF3XzdFaEsTmLE2P514VNw58kO8F5NnYMeYdXdLqVO+dfcZrQTtYJ5HAc/DL79OnMvERA+c20N6kCmCiXEpiKwpR81xCnyBswz0VdknguOHsee5D4zAafAb7I8Hd0yetoowOFGXVJ/T/Kd3ObMcm/EGBN+A6SdooxdLH7NVz0Dvv4z7ORiI0k/U08OwR1VDghM9kjbjWiIOsdyyGWZGmY8JPA9hr1XmI7UCRVhYrOGBA1GHJrEUR6wTlo0Sa+MYZB019GIfD7/Ms9j6R1oIIGPlWFDDyUjuc/cN1J6j6+DFnWuqWDiwGfYibzueo8juHcOMauA6q2kn6PyK+UiSb7+J7rQTVMRV04Y9JzlEtdyYYFZcNQY4AkKp36ctsAJiZdY2KDydhxT4gFtU0E1T6rZ9UwMNER0XT0pWhuD9rRXbUXWzcQX8a5cs5nXWeX1bDExQ/epQqYZKqObmcwTVgmczocLL3FCGK8EZBg6C2GSLfGa78gSKcXlYGpg+ICDI/+xL70JwAACAASURBVMbPM1JmFWYBhvQzrj/N6k0rDlVhJRjlnAVUgFHy5k2+H1vfpLbBXYJImBEmhLOF/FsalwlwksFVnyJJngS96LkOueem1KnY0RNVnuspJfF+1jl7a5L42irBIyuEjnTg94hcdT5X2Sz8SaK3dgr7FY/qzaoHR9UwLQaoxG7Y9eaKsofsURHR5vsCYqoSGIXXnmX3aUk+A+cOxcm2HZBAK7wQG+b4kjGDGnR2bJAz4xSg4KxhL2qnr31pVgprFysYwVrg79lDJO8G2CasBoU8D4RF2DOhYZ5HTyw+4JwT0Ift8eRJA/nRrK2aYIsC4OysmGQXmKxqM6BYZ/nVflvlE/hKNXyV3NDfR9HibCV5GfDjz9mvYelMZMmAjXPMHwfSa1f5W5+WBGWBNr6JWMmEkH3PflNN3eq8garXnee9nlWrSO29/3yIy/B92Gvii5xV9ii97I1Oer7u3evsubu7iuAJip16bgUHBFWwYbyXfxssC6oeSfExAgt1buamLXwfACot1ZmX9o0eFbEBBvp51oeYBeDvSP5PvaCOyHB2LfcXGzjav0ki98ieTC8eCvEDGvmbPaC6Md93nLeIE1ZEsGB+K0XZOytixFcnniigIODQHrcCTH5mEtGpndI7zfu8N64rr1+l3SRQMTfjkyRmjqqIcv7Hy88//9R2AWYX0hOXHr0ly1aCZ5+dWawoXuL59GKPwTM1cQDD7777/ihOHKASgmOhTL84+vQEWADiMMImyYobyVRKPrBkTDuU2OTBg7Xa0Ct/bQVALRRBI3IQWtHw8SZkFnrcmwIv2S8vXyRJgxmjhgN+j1gIYMIKevrAJ+6oj7A4dSjjwziZH8q4jJPi8deqpDteR0xlTM010oeJv2ibBb2LZT3y33VaQUHY7MmJ0bl/M87EOdu/hzJKQkj/4H/8+/+93H68uTx6yMLy38MojF4+gQwgSY1BIQjgQdA0Wdrop0vnywVhmuIn/47yIqqim8VFMkjPIAuWYAaUL1QCDlKb8Pn8RCgeiCEv78mmqbZN0paqQXoqxqsmuOPgty+m1RwOpMptVdWsMYty513RRgxknP/GI7Sit1EN23A6jyJTFYk5G7ZzpTLI0ZACH3JnlVCJasm3xoGKKQep89qulbJWEAleNGxJKFeCFn1K7niqPhxo274/cvRPnwYBTzlcZ577p8pZeibXlJ4X1LugnI7aa/KokSI4SsLx4WN6NVuB6agQG5mDbB0zhjrguZXQBlTSegIcKLmdMSBQE1oparLcgI19Eye4BFJU3yqJjs41TxA0EYEGeRMdGo3G59TehhrgIPejiZhQlOO/+TpRoaWi0pmRoVJNCUrVPpMHEB0rBenPXJ+l6GUMS/pXW1V1n7YyuD4lqBJDA52r1mSpVV4H6pocBME8zcgyED1X2eOIeH9k3yvnnWdFz+gcoEmAiBkvMtnuDKGO0LCnjP2WyjSGfBUFzqLUrKKpbbgu/ayzATm/PGPek4rV+gR0ihp797e9szpGK/EJrkbJ5r1WiUTerFoa/EeGefbDRm+TXRMSgR7nJ8r/F1nP2dv5yhga5h0NfQsSKZ2VmX4BO1TFvTaId/5oK6MadT6He8DB0y+AkW9/Sxv4VbLNM12vMdfB8xFddFC8yH3FoCpkxWdEgWyJldQ+1tYKNOchaPeSfe9T2qoorOqUCbafPc1+t8dXOi7PgoSN74amjI3hOqHBmxBi29KkfxoRE2ra6NEZ/RGKfpU1Pds4VsCGP/3pjwfIkmQitqLVw+z3iQhcRaeqVpx9NcGgsDjW51TbXmDK6trRq7qqhbTayIlvhpTB6FE5m1jBoeJ3XEcFgNhDVpYikb+AmwRNUR7WlnOeZGRjd/QlBWseV0xifUns3wRa9KRunlwCifWdGkioMBq//BE6dxWd61PaupD1iV9uwkriq+hVVXKbOLtvmsS2v7y/K/OlQWmFjpoI9d6tauNTBX2LXiOyBiOE1o8Gb7zeipCgKu93RIp9NlZ8DoCKddnIFq4pA7cHKmkX7fVLkjOxENUf+RnrzF7lO850fft6ua/ON2uyaEWKa+Ca6SvKuYZxAqNk9O+sy+baslAZVbLEz4DXBCk/16etpYUdbFVYRkIYFrGvpXEKbBxVkFWKXEPPdvvm+vysQuR3OxPaP5Oa2O1T73lAyddv2kYTEZoyw44K9oCv2CoomoyhedvqUUDD552tdyRNUr6X2OXZzMYzk5r3pS8vI20KNJiom8xxz+fqnq+3DzF936PP22PF9RsLtYf4qhHAPUu3d58FmI2y6vODYZC9L9C9BE/asGeXa0u1n+rygKjzvWctBnxZNIg9XiXIvWC70LkH/wwecY/pWx3gaO8dY39M3uwrphLLftHOBxBNBf46a5tn5Sgm7Gn8/tNnp1nBBU2MRdif3337XewJ8echKhOw7l5Hy018LqTS+62cxQ+Hls1zxSdutATTC2A3MCd19G1sNPYitmcKpTkHYyrANuTcNyYt6JzYAzB/sWdZCo0RZVpx7YJp2X/OUtzc3VzjQIWw7FKlL4PH81WwsQJ0+uOApatoux8ETa7n0b7eioOFGbAiii0a0oe1Y1k35sveUWQrKCUT7LwnZHP97grhb69+uvzLP/+fqIw+fUIACdLbsRP0EFJNy2BsevLeIyNOMIFoTCssD5FNv3y+vL15V6rK01bquHAChfRcgE6+u7l8oH9skBPD452f0Z6M8o6hD8XIrjcnc5qSTFWUhSCh6PMC24moBHHg4b14GcMEevbbq1f5m8/guv7yl780gbX/cX1djqKIIQ2xtQFTDcCzy/2HUIzeXN68LV3MQ+vGYVOUvgnaMXGNtwyCr8MuSpU0bg+7Er78pyPug2bzl2KUrD9DhYckD10MHWKGx42TjTCePLLNP/zww+VvP/7YQ+lAahK7qFhyPRW9AYGIOM/TZ+N9u2WbdEaOmspHpPFJiCvRm97EBaWqh4n8x6kGjWqfXimobWI3yGuQAPJTIQcT3DGPjt+ZNHPdBn+pWj5qZYDrcb1DaTh6WO3tbAX022+/WX9DqZC8j+ADx5TkdbTQUAE1FAtoTDhSuRtiIziB4SEA4z+McEGR+0EUqfokWIVq+9tvWROphwYCAgzcP+9LXxmIMZ91RqanlCqVwKQoCOBm4IXSM6U4v1cHrPR0lEk34N2Gb/ZYq6WMebhpAzcVhxPdCmdP5V1hFhTSrGo5T4rr5fwh8MEelZuvITUJ5/PpM5Sazfryh3OaBDLDZSt9/uurXw9BHZNK6EU4J8SJCGxNzFg4aUpNhkYrhxIIxeb5JMuztiZiZQ+4Luchtu01Xj/TApWAG6uw0Y/Gd6TSa6Kx/tuAGiR+H9qP4385Q6P+dXzABlE/fJiButx3Eu/0k+59SV6uzoizFEr2aV5jA686PO6VZ6y6cwEBKd6IfHSUgw6SZ68qqUE4NuO776iuIPYEkFcKtEHKy5cASJ8PAaHMFby7S6D0D3/5S+7dAd0cuPQ1Zm5rZ/j5nB3HkT34sP2yTQhx2A1QTbxYZ/bcn//8543lADm9tim4xrXJHasTUZnHT44k6ugjzX6osIA9g6ky7vwi7KVkPteUir2lkiSW7XVPNfjTpyQBnD/sAv4HtJl1DzAQWtKq7B8qCgDtz6TTijN7Fnv0xz/96fLmt9/yTARNVN71rOR8Qw2agJUUq1RFb24uv/76S3sJ8ZcnYRrel97HCCRdlXcFYxKEZx4jqPi3bWc4DfHm3wFwnzBrs2BWgqSNMEpC+LkAUoCOtD/gM98e4AQ2TkQ94zumLWDVh/U0SGePsT/PAXwqs1D9ZjODnA89t0JCNVkBCb4PkOLrpKuM11OQt5aOUtIf5plSHeJ9xCIE1QKD/C2IKLWPj2Nfs/b4+lZESl0NrW4BpmDmmdpshcdEh/XJd/EspvqZJDq9XQUCA3BPHKrUxrI/AipP5ZT3ZF+u6s1ruC5s4bnSLMMDYJ2zDcCS+ck31WZQDMeAlyCb822MdFRIIhzUilWrOLVhvj4JbRhHtLi0LSOsrMxS3jxfK/Of7pLcuP7Z4y++udy9x7a1J00mVqiyCLAR6y2RP/rcvumIl5zj169DKeazsCXYW9aOn5nkc6/sJ5NFE0nWK/HtevcU65Cux3ckKZHhNv/N+/iP72NdONf8u2Dk+vGwQxMuUvxIMCIAys7hUVG1Wj/f4jPv/uu+jQjNvXthyf3TP/1T1ztChx33AvATGv2332XvNKG6ihiyDpytV7/+egBZxIn8PKrM62sOMHKqrGNXBb/io9brmvjEWblRvC5L7FxVa/w9EcmNXKtQ211iOPu8ARuxKewj1j0tIaPjA+boBxsbFnAXfGrRs+qjJqi85soiK7uuc8k729p9zucK+PoefHVj6DK12MdpTxkDJHHpBC0PUOokOBhgnoKalVCYFSuiCMSETemYrI0fsrKMDaUoxncr7CYYrk1KAvx7KoQXKoRvHExPDxGGi7ET9y6PHz6psAxiMmTs4R1/uHxMlYS+QZx4h6IjHMPNov6JQ2SRPnxsg+3HW5I3VEbHue4Tz4HGYWFsHfcQB4BBTp8aSSj0UILE0hvuppbVBK7/uek0EGzIHKK7T5f/n7E3bZLjTJI0A0ggcfGsYvVI7///Pzuf9svsyO50V9fJm8SVSAArj6o+Hk7siBRThASQEeHh/h72mqmpqf31r3+9/OMf/4izyYT9t//237KgVUIqjWRCJkx8nGBrBEVMPlJKmXuIuMHqAJL5Gx2Sxa6hYBL4tw6GSncsJJWCuEai+lDXqhqK0QyVDG75en2FVnVIRxcVa2ani8iAtMgKWdDWyOmQs7BYzEE+JlpSKfjW/tYI9yi2prDZk2Yy2yC+xotxcYEe2dC1tmhdW4M75lw6BBslSMkcu4ODvsC7NrEiKqn1usMZaSG7GZ/UOGXT9KAmO1GOeIVNGLPw5Nc/h80gvY77yFpd4+T2L2Qem7lM0JCA+9oe4kyd5XOsz6Lfow8Pua/k/ZPWF0YhtcaWwSWTUSpE1TB5ruOwnjE8Z6dCPVsTdufU+gJpq1KnQsMiiFpfRLOErQ1tsIBB4zCvA0hGqVL/PE97zr2OM8m/ORzTlycGcGIdE2Uwi8i96riaufC1lBFZEyKeMMMuom1QaCaKe7Ihu5QGgwQuYe2UlCgR4lCwRtfl4DtQx3zvsh3L/iYrHae99ktFMcfFz1Yg6dHRpiO9VUMp00XtARWggD28AEkqc5z2KfeFCjdbVZGlqo3l8JhSWOzkSb0wzmVU1Epz9nsPOs6k+Z1bAS3r0RQAEXwimD+aRxOsDvWmPhZ7qwqbthZbGbu0LKE2iICA92MDGNsgqMsIKUgkA0BklTEN22DCNIIrZtTN7GpDGTueQ8VbhTACmOxMaflA54I1w97/4fsfEqTF1lFD/ez5QY1xDRd9rrNpMKAj5rpUFp/9GzvCWA3Nr92qNLqOtUi4zxVxJgLwUMTaQFiwkGfIHCZAqkgD38OP2SG+qwpyd7HpzB2BKOseYKBOdals1nlebX5Rbp1/g47QSakzWp1txmN1RHGUVEb+NLhY6weFyawd4jvOze2zF1Yu4TOyr6Ujm9VIEIIAC883gCOOFUBiMkBXCqWy6TmrRnEq4Nd12XO5GTj3YsAZgA3o4VCrXzTIMGsWlgm9KgMSv5gjt15eY7Qkyznl7JS3nFo02cuNOYqgGdTH0YcNeA6bPHqg69sg0XuUMs/4J0BYBtg9qD1wT/vcPAMAW5zwUw2T6689basoLk3QNZGyjVP7oYLSzWgCWPRcuktwbdCYQOnzz47zLK0DIsJRVWjWIPaJcWV9njMv3ITr2wxFHPG1D4oSa3yIZtlkAqlZYJaH7yhFkT3Z/oic/5yH2FzPIde7QTRzH99hvoZtJAKgTzHSzLSCMDrO2jFtca41IN81x+/if5yagMd2Qa/dPhVAEZzXFkehVmD/JPwmKKHdOZcaqZCbPWaP4bU2aoH/ShIs9ZnwEeMTW77WZuwLkgRnVgHfK7CpIBf3cL6m68U1LEDt/vOoP2zp6tgEK/HBpMvKXkpyYSyLJEPWxzPZ77RPqT92gICUOJzqxQ9gJW3F3rbN0gFutbTgXPuYutpRbp1HGUcFwU8tMY4604dtSwHAQKJlILXnfJIIKz2QbWUQz36ILXx9BfS5f4BLziiDcUs14ndPVDHJD2KMMXUC5i97mvPlxAiLzae28yOgCqyKqpgK7Aly639yzd8XEN6/vbx59cvl22//mv6DBITv3r2+fHjX5vTQRtnAaU6fwlJooDj+TODjyw21cARsK/gmc/D5519MVOZVRGXa4wkUvTWE5N/iBKLM9biZwNQ/LIgjhRja3Q4BXAEREhB3AsRkCtfrKA2wT8h9smuR1H90+fvf/n759p//DGrE9dgYQYaRebVOcdkqnimGOWi1mTtoHneXd6uTaPH9lXpJRkXFQZ4dNCZR+bsWAIuINKvX4n8McQ6hIfp1/EiXVwKYTKp9nHKobuepwKoxO6uBusCaIOsnGoBUfjrG4CVc5mbjckANRcwhxKF7QhYro08Ae5d56kHCoVvHq0IcvdanPzggiM/gkDC34VJPiS7N5N+Xex4lptFh+Xfkzl+/ziYv2kbGB6SyKA3vwcC2d+Xno+++aQNU6i+XocUA2GeLDzaQRzlqfQhZycm6tB6na6diDKIuLZifiuS44Dyn7xe5TvC1zMnZcGbtTgHQYEgDGwOnut643z/+9FPQy01c7gX0koObjAn3b4Gy2ejSMtaceo2nNc46JtLmLMmQLttgG7GaOqela3SeuV8O3tDAx82/BielMmjgRd6OnjirBWLszEDhSOkc5tAn+w4dcPv7XKvpWpL2l9rOIXypr83hXhohB6YZEjMVn/b60ZkICJJ2OTiYK7pn/Q7Jt85FURLGI/U+E2LRyWK+g5y/obagWXydHp4xdEgP49SawuEvnRm2QpDt9++DFkehLUHW/eg1DSY+7eFmDQLXV9WtaDKZNqiX13ph6Ws5COYQ6zAROAFARc0ySscFelQH1knAQQyj4ujNVpVMxt6sSOq3YkMKTgkYBLyw3pKA5KT8nMDutNfcO8xxGQcNxPlM6pRSZ9r1EtGhUTBZo9S/2KYHZ7lN1AG9rpn6sCtmC0sHY23Xfh9I9Jou6+y4/nyPzoP0seyRk63gexlX6UsGa4yvzqnBT/bc2m8oOMP3CIQYXPG7NopuP6zYwlPfWO/xsONTx2Oc4lAMtFSgJKqNyd7SAuaz2HBpZdKRWIehwj54kAyD7R34Ll7j3OQcMUjjeqFDzrYzLtJhE0AC8pIlT0BXypfnFdcUxI0DQ9uJZbYLXpJRKS2W7wvavkyI5RrWsfEebZ71QayxAJeXS5gZ7JUjw4h4jdc9pNzJzD7P+Rfxi63f0NoH3ij6EYBN8HFBaALwV6+uapFkQeb0JtjfNcM2IoMwgRDsF9fn3qw1DNsEWuPUJNm71ERxFpzPHtdAAlMYUpSBTAn7CAhTr1474Gs8O7aVdSDbxEy+dl+WCrYytmdZaO49SqGj/GMjsgZvYB61kfeVMjqgd60DCJAMEEozvSpZM7fnem4Df2xl/KUTdTJA99hQzDGvGSDyd4LngC3Qz1dSFD9n/R/NHGVeBpaF5WZAd2Kq5L66WI/kRMY2YkgtA+I7pQRrcw1mBFut/8tzTF/CoMgAknUX0HNJEO1p/K7RdRM8KKg3gFo/2n0cOvmpB7SZc8usmE/P3QYL11Yl8RkH5CqcxHosC6O9FpkTxo51xxjkTF6G3kx/GAnzlRz3I8Bb3WTtRmvY9UPMzAcoONdJrwRHppyZcq5pbbj7nd9ZkoCvA3jMWmfdh8mz8ef7A/quf6z7wzEGGOGaNnUXqOG7P/v888NH9T7D9uC8SXuP+yurJhnR2lYCQt9v4NbkS8+kZGj3n2sydnJZfv3U7veyflg/qoHzPttfHWvX0jLO0N+VIfzw7nL3vwkI39+xeB8kQ1gRCKSCuWFoPM3WUEdImj6KOTsACYqgHYDg/vzrL41N4gBzWF2FZXi4UlNA96qsmU2WgLOKixmoBQ5ZvCl6vgaEDdpqEEVSU7jN5gqdojTHICEnCf0GI3ViRLJUI2Wgz31gusAQHygd9dOAUIoTC47NIUqJMcXg8xPe8vjSpe+AYlZkxUWtw5og61RX2GzBtX6Jv4mAenDVKS+9LU5vZHqvAjl1vEqRFDlSjZCNofiDG7IF6h3TOv4VR2FzQxkw8KmvdeJR7ZRKQPjzTwf/PWp3tGoAPZnEvobtmo3Eme7hqdqXzlIKtzcO/M6DlftKhjDNON8f1FQcNkR5mKs/ffOnCs+c2oAAJNw+BfF81j52O/gPSutQxlCV53AYZFu0b9bOjWe2ifuLkV7KP+tp1ARr8SIIlPXdwmMOYJw20NhQ0ebQQSvD+OSQXRCF8WScErh++HhIx0sly4ysJ40Z5KCfOAuTR8d4YZxS+zZ1U2s8S7+q6huvUTMaYAFkF9BmVCbGnP+YCzPSPrtGtJm5NmLOnjrViRxObQxaM5kcPKnnHXUrQehoeSp6JWClhmAS6YoaEHSpxNoMeA3zEfCPvmP2hmszh2RDDECK1kMJAvQgo2dw9751eGbedygW1ayxx0ayp3QAue8U4CuKwneNlsQ9nXsRsjYJbuIsnMQJGFvWxPfff3+o7oV+tpY52pTQnaPQ+OqgqdnzSAc+VNj1ZDpTpD2YeAa+T2csQJA9NW9wVKibKT3aejcz0jhgrGMBHcbVPSraHzrwlNUIoBjP2Fb27yvbynT+I18PzXO9VnN+TKSLMwM1u7ZQ+ZB1LMov2KRdDBA2WlMO+j1H1ilZu6yP1jezLgBfrkrOL2MzW39Zp8f9UieirQbMPgQ4GGXPNZAAb+eMdWsEDl3rJ1rT0P7WoRJw1DHgPq2Nr8pqKXwJ0iYmw5xKS43jf+qlaB0rAlTMs9kfBH7Y14ojCAiIRgvQeHZyNqLcp5OdAPb+/qhb5NwwIAyaTv+z1UsBxl2pjLVZCbTWD5W1+JsszbKDcZ5Xx8PfPZ/5exzt9FmsQFOAhiktRizrwSXrlb1EQMhnArQQdC4DqY0tQPEx1+P5VUOMDsLuE/vM+znPVftkzLimJQM42vFHlvHgHi0fMQCOszfKHOtCoKfZhfpZ9tOzxpg/DXJYrwka1oO35+zPpWoD3oziHpAqpRr1c0J9XD0i68/Az/Xhfu66KjATwGJ9GXtGvM+YRpwkqq/4WQPMABUHHtlgPo4vwkIR8Fst8xRQHQ99r9rP6iYIwgUIWCBNn0rGjvkrXbGAHmNsZi9rNqUOLdsBqOEa9u7zu1JXSN/MXd+aK/cHYDTBOL/PnA4oISjntdT/rWac++AnDJsBO7a/YJ1w7hHICwAI5AvEC4iZucszjk1lkBDHf4B+BWymIqxS6vxo1nDAwrWRMrhTfMx70L/iuwU91Wro+VB1a9ZMBL7u7g7VZq7B+pHGyzr4w9dfH/0uqUmEGdgzqlm+tLmZ8BpAB1RuAYtzLe8ZgNOPiL7ESoL8nQyzlLvQHio+dGthBa8MrtKknjKcZ+3JavbCM5t/68ueWQc5n5/Snu4mdlI7YNmEIB2GBj+efRBw+FMxvgEa8YPGblPF19Y7fg/3zD22tr0lVvyKbg2hi6ZX61iTa5nWVi2X1jlH5KcgpDXa+ljYqoz1vw4ICfoICH++/P1vf758eF/KKJlCmIQPLzf5Lw2Mk9UiSwRCXwcIH/1+WTbuvm0naogUIgiymabsLeAmKPyY3m1TWcqGa9sEFn/Qdfq0jaIkKrCS999QRtu6oQXH2TjLROSgC0WmClm8DrLFggbZl/KSRRjneagx7/4Nh7mZpdxPahkagBIcKbohYs61z3SYotsThgDJWvH24RzfPMzhHpqNDTR3aGUDrWDfNPF5sec7bTA/uXPFYky38/lkvFZMW5ThGoSK4qdpZ8RtzNqtD6EFxkPILLgW0Uqgu/GO4zDevM5M0epmQg28efbWITaLIO3U4kVeC73RRrxL5weVjQBA5XrZYAooMC/OQceqm/znX36OUaPeiLXKnPP8yXhtreCUH/0yUTabQ57D8NGjZHScw4ITSGQ/rdG1d2XqViscBN0vrRwmHhEkbY5DMkUTrrBfYAxj2oKUdpo5I+BCFRWltwUgMSirJ8WgkEl0zQo4YITP6H2UNOOUtci5YhKdf517s0TWVbXf5+hp24s4QRrwCNOsVQVBKXsptLRl4w/O/L7nnD4+B8ZcjwAl9zSnK8762mQoIS1ap4MSlG/KlYr4MIdR4RytQ8TtjLrpmHi4aYTTFP2nnw7VUdFDDv7YijWsxfkJtX2UJeY1al6jDueAWA2mh0bIPMu+Zc9snZpZZS3wOuhlha4a0Hrw8Rw4PwQCzHecyQ2ooIGBCuuSNcV6DR0s4FqbEUsFPURcsh7Xr3VURp41zzA1SlFK+1DFPg2VVFAnAedooWkyfPs49szvce2KDFsPw5y6jpKpmdPYA77tPvhhXaXuWErNaPKsu2TSw1BpvXhonyvu1/m3XqTZoKuoUAKFqDpXwCAZrDWFL3W6VHUb/B4CMaPueGZIMVU8Km1+oHyeVOD63mYfpCUT+LMOD4rkDnCes2ff1RaHnnZqCq3Sa8fkqmLHOjrYLutxqmKm4gvcC/ubTA7jz97lubmPOCMLvgyQpCBFFG4BbIVp6gSHMjrHBJuRAIAWLkO4XfPJgN22xo9xKMj0smrFC3gLUNgOoc8vfU26mMCOjn1rzlbfONG0gL4LKHWEowBrTftAU7OTBmihr5+UaeNPLGBjTpqtrmJtvv/U89JxY/xD479cul9H07fsJQ45PcsWOJ6ZBaHOTfAowmw7M6O6uN6i2APGgOcCdObv2KEf1tuUdU35gkrNAnf6RVyf69rTNCD1nNDM5mxU+h+j7RCtgQKA2uqeQ6X8Srdz2YOVDQAAIABJREFUXsw6GQhEOXwlINimKL4uOOJ6BSOqNWBphFml1M9PqChre21Gsh/WmiyB9aGeWx/A/cM1AVIFDQVt46MNWEqZ07KL+j5maQ0W45stQ06wxXUFL7knAlg+a02sZ5DXM5NoTaGBr/bVOReckAUg64oxFnDl2QSa+LyAC++1Vt9aVYMbdTL8HoGTZHrXziEA85q1n7UmGDNtUYCi7U8F7bKnCHjXhzDBIv2H390HXOFayUavTOWgfy8JEpBnvqsZULNh+mEGqK6BUN/xkQaKcE6n3nyBV/yU6FYUmGGvBTgAtEVFdTbIgNFxP+5jgTd7RHpvWA8EWu7RsFXiuV7rq22Hs9IZ16l2JiDfxLschyh1pxzsygAUQG/SqKJa1vafSyMC/A3kYh5ar9iyqMRLdnVYmYXqsr8vILzcX969/Onyn//5/0RllIDw0Q2UrtvLk8dPojJKdqzyvB8vX3z5VRB06KJs9NQqkP6PMAOB4Nug7hw8oXYRUGVAPoQuSjAYxdHxbB+tlQRGxubkQXjJSER5lCzV6gYQlRlCVSpJVcmkE7Jp2UBc24yHFB0pIdcC9mY7uzmbldNImEb3YIozS9ZMisIbRWVqVP0vtSanvogi1QSSBmNsTsaG+pxIov+KYE5rQQg2EJZ4Dh0y4grUllRFjB+CPhUvVebM0lyTUIVmklNcRkyhnSxOqY0HolonMxnBtG/ozzXnhzJW6zhxLkGomVuuz5iAXDLvLFwcpNZ6Uhv59PKHb/54ucdJ/fWXtkhYQ+5mHiup/el/yd6EStLaq0NUw8zn/X2+3zrJrIUo0wIM9PAMB35UU8YFg8XYMu+ZpzkNqSl78uRQOA2SuRYROVQfP65QxHHfzfSlpcLjR6FBETCQ3Qj6vPYAOUQfPmgN0C915FPbCI99vRUbmK3B8sYcwEIBCDNXQSBXFE72AkPONZGe5poYUn5HhgYjbN1RCvVvHiW7kKzcRxxc+lreHY50exK1cT2fY98gvOChE6rRagpTi3VTGh/3KXU1mepD7XZKdwMgcFhVWHXuMWookDK/GFrvN7QTnoP6ObLn9mpb7YjovociwT73xue+/sPXly+//sPltYq6p4PGwCOUrgmDGNSZIUxTdAGj9AVqX6w6cF3PzGHVPp9lnLkWyOHLlxw4Rc51OooptcdnRGOQvPbgmxAM90PW75dffo64SMQSWHND9W2hIE3P+hHuiSxjempdPsbBiqDOanS4JvPI712HruuAWsuiRC58apEeUNIFBWukGxZIKnUvwfsCH+wXuwlxIDOVzAnzToCedRJQ5ZfskyuLYyq/BGRkGJYpOkRlEDUio3DUbVUNk/tNoX/upfR2n1VnWbquz4LtzII6lOFOtbSPcLB7vdjf1f7pLOhcGvTy3e1BSm+7qmibPddgMoeMfdbp2Bi8ltrQ0QJZbw1SKgAieus9Wt+Zvr6rHw8QtvoWg7c81QAss0EGJ2Yvzcjm7FsdpQCoCqD2zuNswBFiDMPaiQjR8ypRT7GQfWCAwRgfIJaZvNWnsRcIimReoDqIQBHPw3P8+OOPBw2QejXOi5xEy6DJwlETgHsBmOK8FPTNd68txJkyyvVzRg1cNLiTUna1V/0+z3idwp71rbXmPvOdaVtR4RyCMdZ3lEaXoWMd4nvEEX7w4AL9n/vgh/UgvZUMOnuUMwjb+80332RdMF+KkvFMEeb68svsAc/5AsTNOpmxZG74LtYT+6ulFDvvRhdX0VO6dUTB5lTrRAI6aNNhJOCTnJkfvJ+1ga2LwMZjzrOujwSLo62bTWu5xdrkUOJz9y42jiwbe5KMFGMrEBNa4+ryWNPsK0uJYn9QKE1bm1Lqc+6g0jqxHsEDvhdQDJsd+vAon8692UCzzI5vguxlnLutWkvHjwGTwEjKFyY2WPGvt4fQyfk15pX7NTnBvfD8rGXZNfwpYMzvE3xbr7YWOmFljWZs6x3uPwHqmEzSX1mT53VstjDn1/xzvsMMV/y2BdL6YmdGjXvhDFQxJt5zGBADFTZceY2x5zsNqPmMbATGBdsI4MYP65n6XgGMCsjcr871s1DVuSb3R3DkeOrztO1PRd30twGXU1s3ujbP9PkXn1fIK8yTZvsjdrmSETPHzGfW5uqrW79cijV7AltL3GGiRmAvbJfZA/YB82PWPODxahvtr/nVV1/nDEud6KjEYY2sVpfvJ1PNOHFt7h2qP/tOv6m+XQNH7XXvu2B7ztYlWBKf/esM4f3l8v7u8vrXHy9//ct/pg8hbSeg9lI7SA3hzYPWcpENpM0EojE40/QlJNtChjCRaWSH2zCWh29N4CR2IzHOYdJ+R29WH4FBQ4CAZsERdqEWMMgP2b7WumQxqKZHMJmV9zH3kSLKEx3OSJjPpN/YwwepZeNASyuG9Fq5be+5LdjQFO7uDoVQBr8BDtSXOoM9IB5dHox6YR1DqJqhBG1iEA4YoiitwuyYmYseelWoazDKBqtwgXVuGEdUonKt1ZDEwQx6SBZpTYQtLD4pUIloh5KC83GISoy+55jOaOsAMC65nzkaolVFVVgDpYiwySyubeEt9KsFm3E4Ga/SZZRRdpM7ForicDK2YWzrEMwSNDPQAL0tLtaKYoiJRi1VknPApXRexU2WoVn9aTLG6/cYGkIQFRvl1onHgSJwyvpZqwnWUST2uSet3qGC1QLgzO1q1CrWw3c30rPpuZmfIGOsGRsk7/AxgxbHjf6GFNMnq4wS77XGpM4mBcbXtWktqjx4DtqoaJ0UbM3csC6l84j0YjiShXs62t+UZSM9n3YkdZwEPrpOKuDiumkdZ7PkaW4/42mvRoNK78nDiAP3XM/KtQ3CAk4McPHvvC4yKwWQ+w69cw2vSy+Lu30EYzHYBxLa/db91/3NfwQ3dbyLXLevKnUO/U6NqzYiW+W0X3if1Fqen3VPL02z8R7EUZpTNGRgTgrVF2xz8DHP1jGEGrX6MFHoA8ixX9kojAUnSlE3QDiPoweIezhvWlZd5LH12xP/WM83e4kG4NBhnWLokdEZmp6AbP09cYI9sOJAnLLrXivZBRoBT7FVh8/+nHHs1sbjwVpVcK+Mq/Qk0V7V8xQWiKP57NlB4c46XpbnU0T1CLrWl4t54t5T13X3tgrBW9u8V8ENwbfSTj9bTee1XpLX3cNcSwrdEcBNLCCUxtWlxgEdNS7rTfoq/fFOjlwyf6d+g6xBgZOMEa0Xgtgj7tKMhhmxx+ldWHDOlkEp1VgwbiAjoJJM4e4v4Gj6rO4+t5d0gjh7cGjYc/wOO9I+wa17TkCX+qvSELmeWTT3lBkL1kzF2O4PMRIzadqu1KCuHZWACuOe8VlfQUEO2S46kKxLs5sHtfTx4ziG0LUImuOHKCY3YJi5xKHjM5Y5MN7W5BmYSLNMS4Cj7q5npIJO7j3e47pWhTFb1J7Psxc8d5zG7a+IrpCJffqk/tpqyVoaUtDUQ0lGT2zrWlU0C9PzLGfUACPune85q29LSY3GQKiXy8CPDfMbUCXnrj362k+PuY869mig2g/WKeOcujXElZ49C+hGAEEwii8S1do52PWpmq2pH9baW67P39lP2ly+i8+FufbmzVGzyudlP6hS6Zqxtp51SgkKr2tPuDcA4yNrPF/Q/ct88FzcO88k3VXwToDtACDWdsJzxnOv5ylgcgVTuAeZRKlLG4WW353p04LftnHhfmMjJ0jHfRyZzNGjY+fmLx77YDTq3wRAoxQ7V/FL2ZtpnVQwXWAmixFAfllvwJXUeq+si/dKreYZ2LvOD9divvkscYUZS4PS2IXZNEVeeC3BTxRsWyLV8o2qTaPxgV/5/XffZUcELBgDhjVXP6EgLtfg2RIAw56aUr4F3TJ6lizMe1smViVmaeiAgIxPz/G25wkbamerz6M9Yl6ZG/aVfp42hOfgOxRUM1h2rWcdjGFRkK0HfO719wSE9CF89fKnyz//8ZfLuzucYQo1L5dHDx8lGOS/hw+thVjwk2bISU0VhWFTrnYqCHnqgAgO6VtX4x/HNoWXjy6vfoUXW/UeMjhff/V1DVECsEm8xqm4OnQZoHeoI7b/Dwgamcpzk3prBUM5HG/3xx9/iJOfDAyOtc7KpHArEPGmrQk+/yL3oZqXKGMzVZ3MFuyXmlgqbJvK8zkCJp71qy+/imE+o7r2GEvdFwfJyzbPDRJ3ixGnbUfRdr4PZJ0NznOWzvIoDoh1l9YMNlgvIqdqJGOchTM0mrE7I7ulUBZ1xkiaqt6p8Rs6Z2pFUaBcXVvFE9o/8VzbGOR6YimsgARFo7hJIyry1nEr6t+ekbxf6iF/9vMceGsSTECIwMnRDPdaR3E+vKCtBekaF79BfwVZ4viH8kvdXamjbJNzmp6AMOM+pcEgz1MS5Z5C+Vz9wKH6ZUHwspSKS8R5XANfOe5xRBA4WM1EYwnBgW7c1DBxMC/g05mXPqLqodkQnZ4g4esHaqb6OCCW5WLMccpE6Dy8pIoyh6C3OTSHfCK1XpT2ytU3YOP99iJMndsCyzw7NMJJaZu51QF2jhzDI6g6ARIG2TxLWqtMpKbZ6v5kXS3TfAS8BKKbE4wj49MApSqq/E4nVqeh43YTEEZqI5/BuS+d5dK6NerwJqCS8R4tMzLwM8JmK5h77BuBsgY/h+yc9zIcWjPD/mLMsE+8rrKq2dgc3gPMXC/N9hU0OdeYBsxYLyQpu6LGQU7XAFj0sEAG81672rrI1RGt5ic1uqfghOtByaose0WiBAykqBs0Jyu9GqMAMkNuPWhDQVt9cVDitbeo/bgKZKkgm/pC2h/lHKBWsbXJUnj43vbLpKdg63tAa+NAL2jm2qLcouzcD4esKDstRbAXAjDMlYAiNvvsJJ9tdwQmTsIP7Hkoq9Z/tAVTM5X8cE9pcp6+lp8dbQpCS35DbUjPIxyKqCvTUmlqpbzHgLB1aFXvDCXv1JdRIZAASbMFBDm2njB4YEwEqtgP7AHPNveFQT179wBqT06IgRHrG1tiawIcNtgVrIEj4zz0PWDUnN5kFXa4Jus+xeA4eqOKhY6WbPVV7VRwVlqmNsaaPSnRZpOTUZijzrhFaTOq52u38/jx2r+Uut+1ewVMc96v7EXbayB0zrL4GuMiGKJNZ6yTHWQewyJAhGdK4lNsZLylJccpH0gmDbEiLgBYzSgzb9rEYw/NP+Gz+GANbm311MCSf9eZ7nX6PRUUChuGIGpCadxPQBDo3kePxNZA2XcuYMpqP5N9U/tg1NRjD1o7uGBL8Iu1yffRdojzwyxe2vJMfC7juPHQHzLjxZ/WaTOG9QVaouOznEtTuBZr1cAXP5Fm5LmfDx8u//z223wuQm/0bX7xIgFh2tFMqES/U8c/NgfAc2yerOcTEMx1rTFmDxaoLfuBz5zt1FFPt/3AvbBWYdz4k3N61FLBTgMvacbYMfcw9y2zSbEYQdMEICvdUTyHBZHAY6/F7tHeJXXlbzNeCqVxf7SpMgDSNyxdv35PfK+JR8a3fv8+Z5+Z06z9AdiMTYCIgIMF6sIwCSAPE+zzrGsBer5DhoTZfb7zy6++zFHy3fffHW2vsl/RIFiJAuMikGCv0YgTRmG74oXtIXvtQ5jvBgCgnm8lTryP85BYh3sgBvDZsRUG+Z6B7G9+9CsUL9O3dq1HcAyF1WX29bs8lwS5LSUww/u7AsLLh3eXd29+vfz4wz9DGX34oHWFCMrQg5AaQqoJK89fuh+BoAFhAkEi0SH5HHQMJpsFURnSq4poPEflbuqe4cfDyY96XFGCZO80klF4tF1AC8iz2KMy2mJ+6Dv8l5qrUxo3DtF6mKRWgQMY5zQ0ShDaBggGhxwucZpWN9VMB+qBCwRV/5EONtEKrhH04l2/v07Gbfql4ADYP5HrscGixIhjSoN7KUBzBlkI4SvbXmM02SPVP9oTk2+mSxpkDh0ymFMUqzHgsOkCU0I3AceEekSQ2IhRUaU2L4cPxfe2KBjVdSltDU+c0qOnUhfwGTnG0FUIphS8c5anPQtZE3WicYLNFNoXr4Fj0V1T90c2dlmIItQNTs3AsH6sgeF+8myjYGhcezCpLFqHOtm0KfUFyRpq6OZ1zDFQOsYZi0UmfN4MjpkKnLBkzyYQwfcnGFmdIOvxqx04/C6oD4ITo4liKAm2yCwkK7tg68hqLGN0RpFyYK8mqJnzql0pBMJhD+iRe6FuKga2WfZDVCaZPSixpfMxhh37a8Na62MxyHEaH1wCujBu3C8BpgI0ZswM3mL4bUsSW4HaVw05jnFQy9FO+d4CLcjov869cs+hwKXBfVFfgBL2De/noPagNwth36FzlpbXREjdEwFwFrD73o53Ec4IGw1N5HUpJx70qdUcfSo1HnMAtBPOYxDjtZXJpt0hz2EncqtzZvauaHgdimStoKQtE61yrPdTx6+9Ss8tJnREdVKlX1ln2NqMOozZJwBcAwKYT64Ziun9uzIwpiKaA2vtVQwMsw8+lLrVOuU6nhzSAkPZX2v3cgT3cRQqYuOeOu57ogfMb4r936I2fZu9G8rbEPDUOa5p8ZmS6dxl30rvX/BRPGvteOKwVElbO2TrH87B2JbtZzPezG1swxqwl+XS/qbSBxkn5w0HrecUNOBf8iyqwPK57tvOcYLVVy+bfY/ATesgPbeYR52GeRyHM8l9e6YoWMAiNqBWHEXKGvcDo8a9oe2Wap99o/KuPdBQBZy4heeotF2dnN5X0fGo3IYNVADYelvPFwOw1AaNFpoaGoQexu4JHfgTVUQDstTjbmwTYIYGXlpi6lQPZemehzqSzfDXEW+tUsUd3HsFLLon+HEfmUUWZPGsUpjDrIwUO4OA7IeJHjGHPJ9BxCEg8uDhoYrO/UkvLSBUm6djfbAC1s8v9bDxT1oOwfin5daEfCLKNlE150mGgRL2gAipBcQBnXgU1+VzaTsRYIza1J7jOL+Og0A0QYtgrkCMdE/PS7NAZk/4vW0nmA/2S32o+lXcT0BlQYOJCxn88cwC7rYyiF80wNjxS6AyxgDf57nAZwFPzW4RKEWx+tR2Invo3bucSbEHpxpgPicIf14fsf0rMcF2Cb7qFzCXZoPsi3j2HRw3XvM7BHbDSnn7NtnMBGJb2wZWgjRSaZ0f6zLj5yzg+nSsEqgsgZHAYxn+6iKUHpw9Sk3/spYwXdgz50CY8RKEz9m6GtFjLy+x5NiyLg4GxOZb/zJU6dVS09kAG5WeuQIc55ZmqPcTDM9WJnsfEcjnAc8C9Fsf/fBBejPyuplc/+SMwW+Ths8+xW8RWCzwSG16M+FJWAzIspxAVqI1+qxtMpcR01wHAmnZBvYBXgcCKxyWsycClaW1El+YhGIucr4MCOH3vyMgbPB3/+bXy/ff/f1yvwzhwwcoGaFKgxIM2b5mwlAVTQsKsmUx5DjCywNNnAVnkACECPynn34ugry2DqUh1Wn9mOayry7vk9L9mAHR0Qul4M3romZR8Xt6OGW0fwgVZg09Cdy4H6l6QQatlbt/f8iZM0ARkZhQCAMFPxmaVlBpxWOmVmgz2AYlFboJvWKIhgu5zlQdfYJlFy/X57v4Mz275lS7CerYtY5Mp7pNqqvKJqUtDlYOvkq8JyOZ+q4eJv6ebClOjX1TuHbV+m7D0eaH95vZOzuFQc2GHLW2rAIPPE83SueowU0zcDgZze4N6TnVXmhE4/gtY6zT6CGYxT26XpzJg3pZJNaDwwNTcMBi3GYMK7Huwciz+u84SUGMuskw5rkHe9Qls0SQ1o0WwzXEivWp05KeihieqX1p3DzIrDtkvs61PBrjI501BzTKie+quoaB0KGEQkjdjZmTZqheBFUy4HGTO6Y8KyIbrl+VrFTZdM7PY6gh08kJSJLWIs2ckaUgEFXBFHqXh35oGVDDP1wDsTTvTp1vs2dSSJsVbvPzUva6R/jpuHcMDoRwReC8Lo0jwdCpGbPrIkHGGpKn/+P6AvJZkU1bDtgk1oyrDq5ZNz4v6p6apYcPE1QyLjjv1u/W0b2i59gY6TVHBuHBJTWejEWEVkav80DHkXGdtx5tDuBoVHEyj1YsFfcxkPrtfFUIQKeU7+cZDnQS1cTJZp8PGfejLT8SeIwmJOhxDmQ9lPkeayxwEFNbeeprdw5UBREKzFTZkjWQA3UCModNkNY7SlHAH+hegGSsq1MQLAjF73R8GMujBGAMBgOZI9Ae3TK/H/3bAPpYN6FdluqsXTfAiyP0uEBZALjUfxkQtj8az59ar1G6YrtonfG8WSHrOQh8EuRdULV8cYgfsC4YnzNl1EyHgjmpoZpTllYXAKsnCrtUv3OgouOnvH6EbVZLROaFsyJZ/mfPYosUjrDlgWOZMR/AJuXV9aJgTqlWzUAy9jjT2Ewdb2y1+yVzNhAhdKtlDHhm3kO9DPekQ3UOfDKv0vL7l4NKZjbCml3GR2oi94mzKh3L8dLhir0ey0UH/gCpp2aaen7LV0btzN4bODB+VpXRJygkIKnDyLPYtw77wvMm2zP6n3s+apZzKEOHTX19lSHNWgi4poURiqIn+qf1gYJ/2j/GPqykqeayByxriFN+olOzf2HYVP+gKtDYDsEbz1rtbkCy0TUZz9j7Kb4mU776VJUnkyUZAEswG+ppyhAoaygQqE089jl2ecFZMzDN4Mm2CPsmjIoCygYkrjeFXtI6aZltfQvfE78G38TsFPZ832WNJ/shiqgTlXGteV1p1+yDKkBfA2V9RM7TUPEVuzu1WmMdsA8NFPVpAZJzdi0Ldex39ujqesmyZU18oqQfui51qGNnRZhwNsQxkBUQez1ARqDeNRxgay037OvMe3ON1WMaiLgPjsztNBl8Dn0//kzpyJgTqXWdRoG0WjPlh1/ztv2pk1DiLMWX2X2w7gTCWIS2ysqa2BpvxvtRQAzXWgCWKTjzOvsQ/xefx2QA9ldfLEyOqa0LRmhbbJnC2saWYNcUW5ICzzyGUo9Q1JTpVZSPH3RoNFxbUsiocuy49zDZntAzuOVEB5NjSu3xcf81ZXQqoy9/Sg3h27e/Xm4eIpLw6PLkMQqFN5eP70EoQdxwhqgzwtBzOJIlaqP4NFZcHZXUHYqdU3Q/lIKFEaolAdDELIis41zc34eexaA8xxldFkcKHE3v82M90QOUdcqnxqFr78OKK+gYZcN8aBYwyBIG8O3byw8//pDv5H1//OMf4gSYqi96UUQw19phE3oeAd+CHhFZXuczrYGrKAsDn4D21etkSTFkBJ7SFsNXXzTPgklwcGown00V1Gt1AHKYV5/S++3ByWK1VgwxGu7nxx9/Ojj2jCVjCnpCIBJ+/bjmQapCh3xWClKEHHaoTMTlWh9Y1CObekhKHQKyxa1vOAJG2iPMGbIWsIfotYife0mN6M1NKRdzOBskth2DWWPWDHOdTbmatTiKBoQJ/nHk6ygGEMih21YHHlJFTrK9AmRIpwMlDYI6jrfUq9S0mJ2i+Ds1Grdx8iKOMBU1gIsEFZN9TmZmNSaiQ2YkXFcEeK2Dg8baZtQiUNxPqFHLpnOt0L/W7F4jUGpzkSgNkIdfDOjoiXk/LRQikFIV0wqrPD/QY7MFGFBEHqhn414t/vc5oFuk39TDh0GHATzYdyDOoQIvs9oeZz0AWSNK9otexWG2JcDbN7lmsq/v7zO21gT6fu4lzbS3Xzx4mA8zbSkuX31W3s9+QW3z0aMILwRVHu0JA4wYDesdgR4z7eeAkHGLgzpGQepiEZV58SK/C8VyezNBz/pqcT3GM+tgmVKWnQEk9262gnsLrZu1oBrvJwFh9s6ocTqeUtW4FusnQhIPHxRgW/uD1nLhWHVtxzlb3WQO3yntKuBjC4mAIevJZZbYIIxr6nixhwVttPkGgwYW3IsZa7MyAoTcQxQGhyrXbpayzd5iHdhf0LkI/XZ1R+daTeYhLQESjCwLEipplRlFZBkvxsqDO+1RUuPTOSFIS0YtKqOvMs/Zo2u5cg4IFVwS+OGc47tY98mEIa5AQPigNVEGHjkvLh8b8E5JlXNJgQ1tRGlM1A9X8TgUwSmQsudSF4jDcHo+ARfnK+dRnHpUtyvbz398L3tCoY4jIBw6X0aBdOZS0Zs5PvVtXXbKgNCzMI4i9K7RV6WomiHiHo81NkZNFGUfPkzN3t/++tfLn/7t3y5ff/31kUng/QEtFxRHpGsBsWeSzr1ApyDFOaiMIMzoi57trksc2whhLaMWfYMJQzCO2BfuzywVZ3uajcPkwJ5OuOdwVifCZPau9qs1f/YdlDZuQBhxqWkGdC0hWvbqULZk3j1fvP/05Is0f1sW2GtX8Oo4K9c7WPVOe7LyvG0JVSof4xWa4VEK0cCKdaxTz73xvH/65ptkt9FpCND1iJrz56O/Pzlq9hJgPbgcvUy5N54tQWruu/RQQdaDgn9pZpCzzD1srWeAu+elIEvVYz5c4/oC7gkD+VCXX7w41rc03J65ZakpPmNQw3f/27/9W0XdEAEZsOm+xr9jjPK5BZrNhLckKF7HSYldMFz7fdZ94LkEAc0CnjOVBeFbu68SpnWFqt8qbsPYBKQ5tXHiPTy/PkoE0n5t+RJjwxhgY7GLANT8iXjgOVlj5pJ7zdkz8R0DpggYTVfDjCPlGI5Xs9DXNRdQYMrJ+tDMs8FlWCmbW9ZC1qqCUPMrpXRyDwie4SfzXE2ClHUU2xqmY/UFFEQKaERg/+L5weTTDuDLcD6wN1VRdy35ntR3Zz5qHxOqUIc+RiCxAN99LV2or819pWQkwfvD7AcBugD1MhcXjwgWe56bVYf1GJGnFy9iI/WD2qoJ0Z4CiL8jILy/XO5Jef58+eff/3K5uyMb8P5y++jBISpz+UBmqUImBILPntNMGdrFOOhMJJmrOd+tK3g/rnZ7vLVpNPVRpI8fXG4YDFSwXq/BpbSHIWGZ9CCZPZzTmHzKXFEOfPx4jXsbqFmfoVGLY3A4UaWpsAC5Lxq/m3WUPOZ+AAAgAElEQVRj8fOaRdE9QKc6ehKdsPANBytpWKOJTn0dozSdr/PRg7vP+ymyzsqXfoVxbgDTMROFSxEx2S8oHVBnR9tjU7Lw/B4PesY0RapIXkd1iRT4uyqfvag6JcGAtUB1Gm1O3xop+ckHurl+KLVm1954RTGaxUy2eDTV1rmUwhnlKALUZUFDESVwGWLIeLXNyE2C5lBZXjw/0NdQX07pfv59BEAEbgSMQRFbbyElgg2Y8fxIM9dSyXQKY1Sg4Y63n6Dp5nHr01ZLae+4IvU4Ya3vS43UKGRRXc36r5qTfZZUX8Rh4LBMkDY1t4DaAQ0KNPBa6DCrGTUDwbgY3Jn98GDjc8x/PrugPNnnqZpaG6aDk6AcpbVRMgJqDNEMQjwhllzrE0ow+465FXmtgSvV5XAcFpwxbxg3Apuiqh1zvtcMuEht0bkV8VNL/Op1Dh1pnh6UcUzISr9vjQXPSCY/IMn6jOYQWU1D9sToPipG2saCuTpU3ehLBEX99nGos4wRez/tWaZ8apDnPR+gFBn30Xm6b3GUWi9txiu1DbaiQDF1PddWDZetFGc92ZbuqRxYUzdtHS39uNoQWwowv4ujthYKggCuezONBOjeY+ZpDr71jdo377EsiPUuHQp6zpK7dgp61TGM7SSoTauAZgQMVOLgpK8s9qvrNPS6UxBngFS71vfjiOTaHz/8pvcjz6UDzzMDpDDYcd5VbkUI4P596fljm+CgC9oFuIni2vvYDTPkceDWU0yHLNl6ewLOtuigxOFdX80yEZohjmocdv5ZRc5wvqRTWWvFGlO4wjWeQHLBv3RUnpFx1g5wFuH06rx1/u/iCPI77UGk8EeD5H4NihIMjDZUYOEqDBUncjVevZfuWec49nZzJzVN5y4L+X/zc97nfp45YT1w/hpoNijufbL3pZdCdfvb3/52+errr8MY8r604QJ3Od9PglN+b4+q0gK1WQYa0ssULrOW6ciabL9UhOK3tYnuU4JCzlQYN2RvOH+ZD8946+YI+sweSXXlPYynIjSR/R+gLAPFDLGskQBStBmaUIpnec760Uexn8luTLiINSEAlbXCORBwCoGsCgs5jo5hwKwFhFLdeObYq0n2n8+LnE1PbmNDeR4yUvwIBCu8BFiaHofsnQHQOtOxG1Mt1c6Z1WGcymbAb0PhtRmpMERS03hVGT3UrE89Z5PFn40QPMy6XvbaPSF47J50v1i2kbN3+4Dx4xrnTJKOd4KBjZ/bwjp3kxgCFGd7EnDEHtLuvzHuWMMZtwEOqRUfSBDwOmUHVS+2X6DzmezkAI4I8OCTrjVCrreekTIaeI5koKVk2gJmtl1l/3Owymd5NvZDzuuB6swRgAdrRMEd7Vl8chNEs98CavpG7ikZCNzXAdqsvjdZdIXuPFwVtHz7NvfEnBw1o2+pt2xiqOdiFdSdf+dUVo3BGWcHwRz3THIlZXMr2YifZs9Y1v7sR3y+lboxDvxedofsBOyw6vg5Q1YiFeCdwPHFi9wb2b7/ny9MYu3QQrhSTHnmZiCbtIlfkTMb1lTLR35XQIioDAHh99/+PSqjDx/wQB8ujx6AGDwNZfQaEOJkvgh19O5dg8SHQ5RRGXWSFB0JcksD3CD373LwR/iDYIcNTN0ESkLrtyWaiPGheN7mwTibOFAMMKgdn8FISoG0L9d5cSXbNZEMnMQU0K82JlnA1U5xjRS+/yZTU0lrqWQ4o+m9SJBwanDOxNeY9T8m10aoBCQIwuAo8N2oDUobwElNxB6FrNYEJcCYQikLIoZ5TrfOmAs6Gc1N+iFTPoMkasG1PEAw1Py+i68Bjk4c368x+I3jfmRjrUxYUm31iXXGr8IIB2rxAUe20vel67X+y43OhsRBIGhiDhD9YT9Aj+Sadfqty2whe9HgFgkjK826Y1zNeiAAETVUKEoL3qTZHJm+Ha48d51Q61mb5VXII07tMsE6V9yDPPkiVK2hFfU76vVmWNmYop1xquupHE5s7nPtHmIEhrRFCWyUmDRMn+CGEvuhXu5Q4J65tiDBg0c3UdwiyITmyWv2o9MJ13nXsWWtso4M0jj8oTyyTtrSo+JEYQA8QOnvWptloTxrknui6D5BzO3jCzLzUr4ICNhLZsVErJl7nHgQZiWddbz4fu4/Tv9EREIFWn0kgUH6qFmPsPrPT8V4POBjRwBXBKdSU0zD3AlIzIYRUEUEC2Tu5mEOkUhVT301bRVGa2kj2gbNiEEd9O+1F7BhdQAPpbpHueIa7l8dV+0P95Tsw2oyym64PXqWSkE79u0aWjMWtOMg4596hBXKYxs50HJg7aC3llGQIQJYa7GRe0XxdzaKf+P0uX+DJCO48MUXscm/ohg5gILn8jUPtKgqfviY99uQ3hYCoXEPGdYxag15gTXuQYSd6/G7gG8bd8dAm6xTkoL/iTPJAMAZzvWm5Moz8hq25tq6Zu2Nhu5bQ07WD8fAvo98fzKaKix+bAuQtKSYSAaHebI4tG4Zuh01vdWjG9RkzNIEueIDEUeaOjGD0/5njw/7zVkqXfigNk8B14DIP6UZhpFzqahGhRHKwhA1r01pptRgEq9JYa/eK85FyxZ03o5MxhqIM1es+wC2rysHj80gcIhNBARe7RkAJd8hPZT9js377rvv2oZldOrYgRP9TXCHZxH8kNVREKprJ1mBhw+7TmllsKby/L19M+vEe16ewY+ANgT9Kz3RIeWa1A8hnqEd5rp5bgKx+QY8h4AVv+e/grLvI1ylw3jQHUeN1F6dgUPWNFlC/uS+uQ5iEhwq7B8zLwFVpZ7tjBAgUlgJ20zmO3VrUPcGcMQvGmqp0vuhKpla9razKKjaNli1zdDtKsSi/L7MFOyEwKXPm0zfguisUc/FZG4qbqWNyl8GEmWOJviD/5es6FoT8BnHmvtStyF2YiwZHXNFpaJsPXBW/+to9zBBOc6/sM4GqMQGHkrTgF5Pj564YY9tHyeoXx1qxdCmop0AtTWpBlCsU+dcurK+nmOhvRVg49kPqio0xC+/PLKdfpZrSq9kfrhvM4vaaK5v9lCfh9fa0mg9RgcoJWA+gSy8L8kIajujHFy1eAW50q6G1kooeY7FknFxbFaj3dZiBXwL0N9EhE1RGccg4MAn/akLuBdoqNJsa96xuwiNYafwBbnPKHKyd1bXL9MmtmU2gPFX+EnQQlvidyvo12Dww1X8ar5y7P3R/qJ18Kx5KcEsb+nZJnCSQBozTh0EMn2pk9wYez9Hnf16fqv7wOvYOVgV9p1177VUqsD17wgI318uH+4ud69/ufzz7/91efMGSg6b5cPl0cPby9Pbp5dHDylYx2CwkMmOVUEUB+gxTjWS/DjIq1GrQ3GilozH/+NPPwbZfRpJ9DnT9yvs3ALyIVKk/Lx9ZFQfYtASWQ8laA1hEXUOszMaEeQccZQphbGJzggoi9jeLjjQ33//QzIQOKa2zdBpYtGomhgngp48qwXiWT2MUGI1UOP3CXym5Ea2icO+BmX0yaic9QA2uMARsmm4WbjSOKvm6gYxcE78lOxi0SQO8L5nhnULlwUTwYo5+LylMv11gKTVFl291gnmxtK7r8hx6JYH7YwAB1ptFSjPiCIbkiCtCnsEhC3o5e86jB7EzJuZrhS8w4M+qYExT/apwahZl2kdCnMtXfhMackzh2r4+OB/GwTzDKF/PuMQbwAqOh/0aFlQg5KgyQfCXqDB1hH2KcNIg9Zi3FDmFHyoYm0zibZeSDsDAix700BxDajQAIznYI0djsPQQMaU+bHPTMe9tDy5/8zrf/3lLzFCUOAo6Gf8NKoKDfSQLdLKdxN4MV4/0zfu9bW3YkEIxDYmRDGghPEjkFB8wP5WXI/9i3HPeoqprjPJuElNZJysHSrVBf5/JcxZK+ljOqpQRCEiHtLreoif6zLM0p2R2GZFrmg/2d1QzVfrxBzajoYxZG0RbLIWpCyzJtk3NLBP8Dy2gS0igoS+fjXBmVI4IyiyfkfnXnhBqUcpFzluQFSGgVQ6g1IzVnHMpz7YcStarMhNa5Q7R9YH5TC7g/3xOjYTSnko/lIMUxdUe6OgSAUrri1N0s8wQgXQ9VorgUNmfdghNLLASCACyk4VfYscSwsTFGC8uC9tQu7jWWnMyex9gsIqhqIAGc5aHaO7yuNPuTVUVdSTI5LV+h7BD2lCAflyZxNdWIsNM5Bm/KwfUyWOdREA4ezw4XiPIln6fUUKRHCda50UHHmzikG+CXwjcd6zjHvVnsSegu7GuWnzeB1oHXPBpDi+UwTkd3yfc8Fns4ZpEXLqhRVWwuPu4QAxB1Lds6u0rgIRnJHWi8V2Pm0rj4CMtFYhyFn/sdiLUQJhqfCeUCoJYsb08Jx3fuLUTQb/LItvY2mfgWurBMmfBmLSOLkG17bVieczfwqk1N61RQWfsxb/YDidFLmTlR9gzBoVZOPZpdQmyzMVSX0VMzI6ktYSYwsANK1vy1hNndBsP+PeTGz7HiaTe2J26P+YkUqGMHWpZAKoI3oap5D7BqzBaWQNa0/dFwb+PHdppz0LvA/WpHXknPOx9+sBXX/jWmrBnskanYDRISQ2Hye2MNnQ1qrzd9aEzxDfbvVs3JcgEL9n33Fvtiew7YT0w8aNA+Z5FoKfAH/LEpO9H+3ajJC+gSBUzttRzpOtiRDfbZSUsyc/fkxpAfbPtYhtFMS3dhubbjZccDOCI7MNGfsJHvVYXHprgXAA+QXCZoBbs3zNVJpNMtBiXM4Bk6BEfMTpNAQQTDurzpnCKglWB9AnSELYbe1A9ClYu7YN49Zcf+5hfsd3MRahLFMLS0Lj/j7iNmZ7sdk5m2anDvGmBc0GpYJ6jsVh904BoeeKgHDABNSzx/Y62GWz9PFDEqyVlRifdywS6fgtJJomCqKSUddv71u1KtQSybr5hH2R+x0DKvoaKJKv00FKAxI31R9mTGRFcIYZx+xYuiZtVqcv6KE9CosHEPvUh5CAN+V2Uf/v2XZcb+UGvy8gvNxf7l/9fPnb3/58efP6l8vlI8hR+xCSRbl91JYHKotST0j9IMN3+/jJ5TH1Q0NyeFiMDwFBClLft/cGAQGy9AzkkwmW5PCGehBVyyKudWLKX5cqICIfh/HI2oFgPM6Bxn+iAE5SDMT425HFfQMSU2oUPwwcRp3B4/BE/CZ0BxBc6wBtEEoj5ps66o9ui9RCFxFBUx6ZSQ1V42SIEsyNuyzKGNW59bvroSwnGprcDpdk3lpLaG2S6GfRsBV/p6C6RfUWh5fux9i09kwVSu4f55e5AVGBOpsM24nDL3rdDdRquy6w0sX8cYM1OGz9oMGtSqWh6uDIbsNno48Gh4OCk9nawN4Dh07ljB83GzF1WsY3Qfcc4UjDr/aOgWCeQ0/9SJ1HXzPoti1I+yutX2YCPgCPZh+akt+zLYC51s/UUUt97IQCTMPHCR+yqlMBusWccViIQJvCD+VFyqCF77byWO1TqItxjKCxXlX0Qp0ZRUyHUeMQNG2qjEH43r27/OOf/8jnDb5Bd4Mebm1U6VUV0Y59AANqOmltcghcFO1ULCcHw5Rrq0Z7pcoYjOe6o0CIwrL2RLmkEBqssx6ZvDiyzPsaThN4sIZA2w+KjIII6bWF5HWR8+wJnGoyQKMKxQlcRjNB3O1tMg8WgXfdLTu+Pah6nY4cYARgDnvx5cvWjtif63wgeC2dqKzLk0R2Duwd/mYWRNTP+8rxiqDJ6u9UcTPDnNqxNawWbdeJM6vLfAWcensXW5U9who42TbXZb5z0vY8d9QiV7PBd7EfDSQZ69TZUCO7LEH+PvYB2R2+1/VvIBObOpoMwQRrU4GZAABvqmCYTP+YHEe2GErvKDgNyGr32et8zrmSusxYt0Z3tFtEzlDlHHX6Cgo1Yx9nPjR8WAK/lta+Nhmh2a0/Kd+lLU9G8UQtlXKtE2XgFpud0ojWkMS2UbIAsv78WZxj61z4DJld7iUWbDVHB9C2IK3ZyQJYOm/YDIL0nKNRlXudfZMs2YPWMnLPcYrWVokzIL2yXtASoMJphyLyMgQFUBA9KV0vdNixbbAtXK+CGa8yHsdZtqyNVLxkkwZo6jjFHow6f6aHhQkwLYBk2la7L9uFc4OzC0fbIMFgWEdRwMfAS9tjWQS/1xHG4WM9Zj+PtieIoKMrNZDr2JbCLE0B3Tqc9eXrGB7fecpwGniELjtQ0WBYaqm0XPaRiqYCk9yX9sKey5aoNFNSJofslN+o7Z76uSqQVsAJBgD7pXWmtlmKzZ54GNfjewVso7pM5nuZWO0oz4ztyn7FiVwLsTBfluG37QrrNeDP9kgoz+tZqDw/cyNdlvfG6V3bpLLDmrliPAMKrE7TQK3AbvsXJvBeqYxBl+dC2AxT1nXeeH7WnCAeYGGoletpaYaH77cnZgJqW0YsixPAYHvX2kQdep4pP58EhjrzPqMiOZa7nNfcOYgX4DBLynMxJhFyXG9AnlO77N7iWcyG+508twAAz3C2Q6xDafHaFD4vMJVsOcyZk2aFtX/JUAZMriiWGfDsyQFD1kaGeaWi8XyggmZj1U1v4fDNFkNkPyYoWluxlfhw1uAz8BPmxer+LXMzEcA6BLAQmMg90hd6oCyxSUB0QaxlCz2nFCIU6OM6tndK14XVHjvPaoq41po1bHcEfS/tlC1YMq+oWKeXd+1XfO4BiZ6j2sSA2b9LVIYM4atfLn//+58vb8kQXt5d8IFub5D4fZLAsL32zNaNOhJH7sEFwZdMHDVWqysDDbRXBncclC0ZjzYgpx/RI3sJ0WaBCaCejyLYFeDH6MwQ4RwyMDjyTCobsNF4qZ/8PsHGkNQEpklVk7XD8W1BvQPupj0HODHAFEujRJYJvJlsP0jbr3FgMBAiGxrdGkscCxYI9VMNOt0oHhRmfzDYGIbvf/ihFI/wnZHQRyjHxsHtmVfKYO87xnmLkgXJc9eB630Hjd3GBW1nUyYIi3rkte4udZDj5DNvZnLicI6mx7PnAN8csVHOh10dvClFztm+gaY1NM2xOT4jJWXcbfvDuHjjmN1QO9XskLUuFTGoKEbot0+eHrL1BsiiPRxQ0JOTYUXhbmg7m0Un8FyrFmppgsTrnBWUaE0hY3fUUy1gCGI0mpvOD99jttMazSCFT58E3U+dYXjdRWAN7hyrBOFR+7jWxwXQOGoD+/ugtE9ACqfuOpGms/qgvaVYa9IoDFxThztkzH1gllCEufc0NUYozVONs8bxN6DANo+9duLkL1N0FgtI/09sxYIRRXgwcPzevm0imx48OLHMDZm5HKT31CJ1bnNQQ1uhgHpzJa2Ww03kmWeOIexCPPpeJrBbG41DwGDr2YMwFJcFOzq2cRTJ7KxekcsGaFmPMcY3tLxRZ836+UxBaRc8nYOwONWvXh1G/Vx3F2R9IFm/q7VqjNdPUFxRlFswb4axyCZ1jhXW0mHleQI4TJwk2bTV1kbg5emTUcPeFVxJbWPBN2xU1vOenTHketgZvg/7++23/0yQFln7ZdPstwfwxn2H/j001r3Dnuf3/Bc2xLJh1rik9uRUF5MgbfPuHCSQ+kQEzLrBsyOtw6ezn+BvyGqov1GcJuNxE+ea98fh2N7X+Y09N2P9oK17lK235tsa3gb47fWWTNPD1t6k9vHVq1CEyZ786U9/Ct2a4Jb3cj1eA6Di+7lPWCxH/8uJ6fCenFujVetoBYTcszAf1rAopsA4qnTsc/J8OoX8/by2eI8BiIBAa3zb8sO1wd8DFkUVuy0Kug9r16xhYk5VWOW8Sd+4rSfWfaiS9hIdGGTdXeze5iZn5GhsXDMO73oGlyZbtcvU0qAcSHufZQJdDzJokoFf2wkdd+mj+DRF/dvUO3XVt7d5PoAX16KgjT5Fs3T9jPVaXAefiOexVhZ/IOOIv5QWVFVsNdjRueOZdL6zLyII8iR2ycBGsNTgNL05CWimRogdcX1bS4tNFuhLsHgqZzFDyn2H4jzxk5yty7ryfFHEhqY+EIg9f1DxoC0j8T/RKIVv9JdCZV4bsvyuRTvtszzRt7NNNrsa9dKtD691Dqiz/8dWECSokNP7KkHvs46VAN85USFYrj12LLmfs93tWX9NjEjrNnPNn9JLtZ2eq7HTrMv5G9lr0yHIERbF4waR7kPG/GCwrRQhNP2BHgqrJdky/yrngAHyGDS5/tSReUbuM/tf/27rQSBakEBGR87v0Yljx7fez0AJ6zOZfQS81nbHYNxMImymCNvsGdvo3XY1V30Cx8pxyZuWxDiKnOgTPoadZ0PEE6kJ3Jl9DmhNSnEvoa3vPmyxUlZiQcSsKbLoKx0yaOZ3yexPtV9fhLWE/c74rTwjmfu1ZTLQLUhWXQGD5Phr601d36WU4JZdwVpsPBRbG2X09l7mJwks+2v+64Dw/nJ5f3d5TWN6RWUecNA/SGYw2cEHGIY2/u02J4tBLQaowtARnA+yPItScRJTNxaBFd5TCds2Wvx4eQIKvCLfR1OUdODiDI12GtnWGe4Ug6/xeJDKKJYGB8j7RXv4e8VWMC6tSavARAU2LEi2PpCDn8FLrRsiHwR3M3o9VNbomJ5Xa0h5IANx7rpxilLWOGRthtpXEZPSEJqSVqIfpIKNw6QqmGFmAKecAzyLZFRFFqsyunH4l+2UksdzMvkaW8YKhyOHFEIfa6gtD1rHhO8BUQ2ffRRcDngcVv6t5DT35DiLjpeyVJXM9gRa2p6DaRmxZA6TYeM/lJ3axkEn68i+PawaH+skG2/iG9buUVOagOhUi4dTgAOqOI/AQpWyirKfZff5PPcRNafUFDW7ocOu8xPjv9T78cz9yxE0u15zWN01aA0dcgZDo+TvpdApPtPsYoGDIp3XLBnr9Ow0sZdUCZT6ViNRmeU47WsRwrUSNGztBDhAQCPNr8lAl3YpjcHMXBxC5smCaESYUCh8TdPkIW2AHvbCm2iOmTLbUYhkeaja+sT1qmPc4FhEXZn2Ah8JgBewGWCJpkkfTRCS7AHGcfMY+zKFpAGvoWTOebF5vdkM5lkKB/ft+pfOIR9fZ1knrIHvVaiE9RZbccrUB9FG4RhKno3bd8+KSGDULXDP/lu9ZPuHliZ7Xl8BZtYHkeub5ZMumw26dWp9UNDcURNjo+YMtGaF3qc0an6dcWPdfPXV13FoFGnh2f0cdiG9CSMI0axBax+b1bGlT7OObdERJP3BJRTG2CLqZwc+GRw2+7b2DZN8x57Ujl5by+TQC+OC/kujW52e+ZxVi71U/XhU+qgXj9rGTZEVoY7QNe+eDvVvIi1nBF5gzMwh72utThuKm302U4hT4bPj4DPvoZamwfyL2CjWEuwZDu3Uen3+WYK0BHV376KKzXXTMmM1ZKwp6x6xgWTSDLJdowZ/glXcB4CKwTG1u9zzYWfW6oO9wmtmWN1fpY4jmtMMctlAU4N+/rwiCANo+M4nqZ2v4wk9GBsWxHulFLYwUB3YtZGsxFpjWCum81nKeQEyvqP07Ks0u79TAIT3EXTFFp0yXFJKc1Yvm3AE0wRtExkza6d4D86pgeP5zHDefQYpuvw7e2VOHJ/h3wYRskaY14J4BRx13vk8ADOZ3Pgco/kzN6HfLfPlWUoNOaCGtGfpu7yuKnKFpNb/7dgjPX9YcwHaT/Q3gWf3k76OgGjWwgI8941bUtZS7UfLeARynNPYilN7masNa93T44nKcH5xfc81qZSeX7IkPK89H6RFCpIErJlqrUEPQaEJCV4PIDKwXIZTKK7rYZnety9fZh7Ndjke8aXuAHBah6qYkAFo7Mmy0QEXRv3jvpuBX1uI+UMGiNYYGjy6/rpGajvdF/XLyvhJlmtATsb+/v5gE2ATWEtJ1uz9PCfjfM6KayP4Lp7DFmWu2YB4+N0nle/c7yc/B/C5EhftbUD2ATnahYzHGAQmOmwXYcIiczyxQtduntv2bPYPX6lTS6B6dAQsLQ3uCKaadKp9I2llUBVG36tXh/hcz9jjf0aiB0sgCZqJaQXAQJF7QEc0FQZuNOmy/bayLPde/KioB19LHHIe7mxiruNzj40gUM5ZwDycR19A+HdkCO8viMq8IiD8x1/SmP7mIejew8uTRxjm2zSmb8uAUuuolUNtlICQG07QR7AQhTmolVB6WlCMYSVzFXpQ+NMNkBIcNUa6fDF1nDNXPgfNbR2e9Oq5qwoS9VDNnDzs4ksKt20vIlefFOqc3zSfhxrYa6FqyU8X+mhm0F6f3F4+/+zz/N7m4Ax21N1mPEtla/2Qh6DIAgd92lvEqF8DQmlWZhfSz2SHQZGFKkQSkIUeu0DWFHme5fJgvWjMcrbh93mVmHmMwiYZCuisywzwJ6/TZDPB2voeVjGztBm+59eff6n6me0KViejAVQ9NAtraI1BYQKgzQn3VUEI6gZfXXsBTcCgmakudJ7dg5F7Y29KW+B93pv0D5/TTAGGjsXPf9bbSWnhutZd8P5rTU97WPL9zBftOF5SZD90l7Eg8ExAnMzzehjayBjke3SBPOsoznyevysgwJ9kRMwYMmfUVamW6vwpfKHiFdcI5YZswNOn7XVz8zCy3uwfkeI6PN0/MaYTzHCNlaLQukcPf/tT6uCD8iYg2Z7QSfcgEVDAEFYluPVMoQIpT35CukIvHI02whfJCkA124G1Ppzh5i/wtH0DqwonPwXqC9KkguZ+n9ymHpLxjGhTHJYacjIqX339VeYxrATW/zLaBGqAU6yd1EdAMzs1182z37XgnjnA0U7N1grBU986YIBxbN1R+5b2cIXW2x52Zn8MhM3mcd+uawEbnDMzTJvGOHvWdUlblALIWmaNR0wHZeaonvXAkkIYVeKTkEyELJ7z/GTVr/WtBqoFcHDWX5UC//4+z47CIyAQgFXBjCn27YDPs2Q9sK86Dn6X2Xj9AIEN/gz1d6qWjlGEpNZ/LCyP+3cRNeL6KhVmL48F0RY9ldJWRTiOw3qWiUa75kW/p4kAACAASURBVLG9OqytNUQWvy1CWIc8NyAge46x/vqrr/Mn4xL6MH3R0nai1P44HRHOaaZexygiU1OUjYDBRLOaHfiQ/Zv61Jcvs1YrpEJdX8HM7777Pplw7DJzkJ6Ao9Lxe/aSDlPm7+mTjg+gzTLOttBgT8M6SduG1cDEfozqqV0hCE1NFGd29uTDiL9wfXoIE8TpqDGeqamcIA9jiq1pechtvk+knz3PXKa+ePaAMa60ex2yYw/SSHnZw6y10J3oQVkxBrMgOvNZN5sD70mVxWTll60p0FJVScs7+LdiNWoAHODtRIH4N84xNbzUlMWer1VFsl8v15N1fe6syTJAZi67Pq80PZuVmzHhvZ6znnNSHc3M6jPkbFUMagwGAUwz6qltj7JtgVYBtDBRdh9Zu59k5XmfNtbAMXVYqzMrKHcTPygZ1/gPpQ6Gmn9bYZXsIZzl0UQNjNhvARaokd29KJrmms13TPwlft2cW+1qs+LP890HBXqAJK8JegQw2VgddODRIK0zw44lOFw9fsZqYiv5nq05/u664+9mxBAT4syU4hhwYGdJsjwrEajP27IngzjHNHRjxYxWfywTRX8imfQF5PbUYwwERI/spZnJiffkPIpA3NTAF2jK5NJH4d/YH0ELnuPbb789egBaNuVzs8bj2w544Z54Rv3jw0Ywbqt31U9swHWtkyygMeGu7RVpop+KSzIeBsx+Z/bXiebPmL+mPdDq3nNGW089lXgBljNgxj1gVwsUNZnTtg3VaGBdsL4PsbH3Lb/wR1C7Ca6rEFcAnfVNNsvIGk22+uRLMi4Af4AGYSusZ2/U8wdO8DtANEVo9Mtio7bnrkmIm8s3f/zj5Zs/fXP5nrMEejO+V9RPH8WGwVj7XQHhh7vXl1e//nT59p8NCB89giePNDr1g7dRGU0gkYCw1EgyhPydWsI4X0S5Ey0RwQhi/vHDgUDnAFnbCZrRJ+qnEfaLz0IHZBOyCOMATmW0UfK7OEJcv/2+6uxG0jg0yavEtIXKMazL/BT9rfRyEMPRRUQU4riNz5yU9uv2RtS46wzgCDer8Vtpbu7hcHyg1R4b4LfZj1z37t3R3FVOcVH2RzHY4QKT8bCPHfTFCX8YCPle0aAawqrnsbqr9tQxSXr5AX1nRHDfHHWBTTNzoD8uRZLvToZwqNWyeqUzroegUr+qJs5IBPWYIlsCi6CaldU+nLnVriiigeMjghzK8ZzPBNqsjaD6KDU9OeanXO8WsLPRqOtSmY91ST2MxjdtUrLempnke6kRUsoXgIBgIrTCZTNZW9QvxPddpsqC92YbPtTpuKnIg+g71+R1gAXuzSyZBy7GFCcvWfGh22bIFMw46A6jqYUutB++l+uCWsUB/qTZtk6+Mt/uwRgEHf9Tk1uNJq/rbOlo1OltDx3u9eyUnZFcA4MehA0Sz4GABizCQqOBh7Y1kQyDyjYjHiVwYMfRoHUBbdBwBWHe0oKGTGLRVEWHsjaG7omeMp/Su5iLMzWxDvd9AixBGDI3zK3tRLg3aGaMYQ5b6Fm3zXp82pOo5KbuuQNsWc3LWdkXYOnTgNDMgWPmmEtNUfCHNYIdUe1UqlDW/ISLXHPYNAPcZHXSeqG0/tTFzrGKM3kCIhCfCavjrsI+Kiu7PqtS2SDpcOxGO6pjWbqePTLttdfeWNSQl3YaFHvAgMg/n4P2nT6xJyqdaz50uNHKCHaZm6yjCX9os6UxN2v1pujuKKeHtPhAxYMdsbYuuX8oqenDVyCT8y+1SMvKWD/kXJcZ0Ow6n9XZlhblvmxQViBMah7XwnE20Bf4yr4d1S3Y6cRyWJO1908unxOITZVYVU8zms5FWiHMyedZlH0vXfFDQDFLLWQNOM5HyxYUPQP8TfUVIArQcRv+3Ig962p27mDGnLJOBf4K5IIWPUvWEie8Yx0HdPWQZm6xn2bh8gxjUBj4KyJiQHHOKnfs6qfokJtBaUAxJF4BrJM0vsqKzBfPxOd04LUnONpRrT5RtALqzfbGX5DxhH9BZmm0zQJ+pZLGaZztsG0An+XeuZ4ZG9YFznjUpQFzf/21tikZhmbVPGPMNqnuG7bAJwrlvN+AhukUpNPR/zR7Gdu6AI86WEHZtpDBzyp1mTGrSNero2YqGde1PMCJt32O+0qH2vELZTc13Jej9Zh2x9IL68kMwAhKBD35s8rXU5SNX1F/xt8ZhGt7+TO0u9FgranO2TdWDvfj+Z8A+VBpnVDVudXLhF34TOYsAFezwPibjAfrkh+AO7PigpqMoxoAvN/sJZ8R1Cv42n7erZ2TcTP2XG/4qElVmVwfsXTuvidJj2ULBTJzbpxURhtUo7D9MaqgPAufD2AtAMuZMp9Dll8B9xcBLtKmantEm8x121u8/nf8vAXhpUJeadoBRJ48SW/Ql79Q0tUe4pwvtrJxXyUTPPpo6N8f3mfdWmal/6TSvcCHYLBjol91ZRWVhWggmozlAj/GrgrlTxP04SMKPPNs9K5MQCswc6JEG4+o/xFWWYLdsgJYBwbfdiJAAAnQAuBNYaXQo+1ZibDN76GMGhB+993fLu/uaDuB4WRgn6Z+kIAQIZnKVEM/u6qNRqRlac8sphOnNugblKQ3HMik2H/NhOGgpeUE/929u7x49izOcqPoqRWleejzoyYtWTgW3HoQiuKksPv9KHcofp4WY6gBq0EL3U5Ul1qqLfo4EBOj0EEKz3roUTnbVbFMA/eh4xoVeb2MTVXXikgnGOFZ54zz7zbzpD6zPRZFlUUZPPSlqUSye6pwIonZ6IcjxyFX5TOc00PJaKhFnJp3bcaerEaK/yvVHZXROemhks7AWZheVdme9jq/kcxdQHbU9Ez+XaQt4gr0WYxCV1HjZHhz2FdARhpDAolRdhJY7TXWWMZqoidcB8DAVhmMYVHFignJ16/4zJNkNnAA63Q1Y30zWWJqbViPODog9CDifK8BQepOV+cVNbAprDIOPLv1dTEM5uQ/tmceBwiHIfOp2IN1gdKk4rCgMrvWGDnEpzDoWIt6ml1sMNjebkp/q4QZ52993zAiB6iymkQprGlCPLAl87ka0ay5k4SxAS7zRuBjRjOIn9TWM61oyCrX/E3R9ZBQwAb2xBmddI+WuqGqbfewgRwOpvQO5kpakYEw652/py5tiLyqYEUn66qeaapSAOPQjUYTis7ojwlAcOrGMGjQ8qE1vo8fJzsgGJGakzn2cdjWI+sQlTkhmXEm93Mo0o5uJ/3WcZcSYza363zU06k3HnYhzaGfZc3FLi0oJHjBLqR+cTQtHXT2n2BLxnvqgKyHBAijG0tf9kAze+Ma4HGwxfybNUd2lj9rJ58k6Dicl9UhWsOGnfTQ5/u0bWYW2NMeaAVorjWhFTWqep41czpS9vSUWRCK3Zzpo6F5SgFKfeR7zeoKRAp4qOjMd5l14Z7OTbfz+TnyzZpcKWLYGRwOaWiMhU5kVuZAQ9ZiJNoRP0rPsSsFSKfsoDJeqKlrE2mD24hpTRhNKm/Upue8CWamr1Yy5M36CUBgf7/++quslTzLPhuQcUq5PAuOfQQ/lpWRkhXRsLEkzLykfvvRTc58nwvhqJzdp+bnOrE4Mew7WBuWDISFMZqkWQLrnxLMLSBJwGRJxsaUuWSuBJmkzKk74BnKemPsBZHs5Rh7ulZYKUkYEPTpfACYILbD2uKZYS+lTu3+PkqiyYavHjb7GFDJPoQnYRJey/qbOIp1g2bMWCvNZCNqUZYIzqQ0vh9/JINcSjE2iec1AA4NfRTdAAQT+GuvxWY3rBs711RXJh9ZfdkdV7+j+PCVXcRZa80a6y2Z5NVfA1IAdGgf+X6ZDWZueHbZErzOOCQjvjIFkg6WhOh414Zd2S+WBbAeVLt27NkrPrvfyZrlPtIvdQqnqpIKSJcJUAVeAbME2GNV8ZwyYdxTzJXnS343lfcEDRsbPt9yg1HurUdbwNZ6+fok7ikpywWnCjhefcsmAaw710dLQmQsNEGoAEMIxkn/PlE14+OcWvtEeXq/y3k0GxaAfv272VM//vDDEUBzXhCYSJNt0FW/j+fmOWCgYONjU9Zn0TrmABKnfslmy3KWbI8wx2d2wI8//JhsfpIfs1uwQLA3nW8EuK41dtaFRvBmPqbnrACe51r25XoMxh9K7NNWQsecx7C3t3i6IsyOcj8RCXty2/Nx/r90bsaK801gIEG1wnjzTxJcorFCQLjsIXMXIce1jkvG+g19FnuWGMRry3kWQbrfHRC+efXL5acfv728fv3z5d0d3OhSRhGVeXihVudDeyzd0v8PSiLUOWoEnlwQE/EwEdVokFKKKe/FWcRIVk2yxjHoRHrhFHVMr6SPH9sPbqnc1NdFaKDZyUT5C0DfJWtZZNaDPUYUZ2TNYr/84osoiOLsxAmIgR6S8fg2Rjsbc5PaTfExC0innsMNFJVFngagC2xEcFP0u/qO8rFRPytfvmn2q1KSToEOYuVseQ6LZougR4mPPoRpqnxVp6xj1ubfNslssEIgSlBSudxkFh5VoIcN0b55XchRnJviVCm3p0LyOUpngYCqmZVSFHrb0GGN3bVGcn2FIhzUuiLRtSAu631lBlI0N07qDGecvKdP4riIhFlwf9SujbbiocfzKyTC71hrOM3JggVRadNyDqYiPwR6DSj7uWYEQmdYFinjAqJMlmX1D/HjoIUd0tkVTiBrp3ModYg/FVNJIHkOdgacJDN4ciqPgHDZagyIQRLjE2T4xYscvqBioWjvcAo1aPtHZC3XntR36JCpfy0tJ3O3awaV3cHA38nQOH6uI6mgQaNHe/Y7RQox8GZG3Btnnr7G7VAtRUQivYFGE50ku3TZBt3thZb9/b7Zbh1vxiZBmvVhp9cETYKapm7yGlR2/sjEo0jaeq4EZAvSROTb9qXoOe/NobND2gyr9JqqqQFOKaaBfet+C00pWfdmhlRbNGt41FQiyLX3pK5qiGgOudWuaF9F+TMHUxo72tN80ssr2cVlBN1zZhywD6GVgmImU1rAJnWcNkVf3ba/M4AjO8D88HysR9aGQRrPWXQe9b5SBUWleRaDAd7TSAm73kx+aNBHc/fahnNLlq7ra4P1fJ6akFP96CEqsOxQGBMTbdKhsqaOPXHe+zoHBFsKXTlePl/GaBS+oOcq+D5q8G6vPK6V92WvwbqhznztONZv0HYTee+AHB7J70wgsrYGAge2buHe+Z2iM36fTkECwtFrGTcdyrNTKT1VdV++W/EtgAKAXGi8fIaf0Kaz7kDaWxNHFiiv0QJoZR20mYojOTn61pFVmQ/fwIwf+z9tAW6oV++5ewZn+Z3OKO8BFONZbDOl75Da2F2XrEVpYJylVTNMff7AH+6V19POaLVXBlwKxeS8JyBcOw7uiYBLP+IYy3ewfnqWVJSryok5a04UObPKgg+u/YCOy16zb45s4AIl22M59wZVuQ8yZ7Rf4ew/1UC3/r/nSwFAALaraBm/M/PHWMTmE0QPOA9LZs6t53AyDavvLDBXECoaAQPoPMOy98dqyZpET2FZjQoLVlyqZ09Buda319dInebq7AJ+vn9/tPcyw6ZDHgBookI4J+cWVzKJwkQKQN55OYKH+Snch8FQx6HCLqw1Psc6p4VCGCbPnsWWsUcU68j6tAZ/425AlvN4tYICc7w/quEvXhw9XlUSzXkx4aL4q3UaC54uwAvYZebx1FopdneMCTJwrCXAdMVrzBzHT042+K7B1eoGGRfsOO8zyxufAFHFZe2sVTNLpfATn2FM/I8xLO2+GT9eZ38EdLVecorkzJP+RO5xWWzWMSBckwoV1uK68UG2v/FVPLd6dlBbDMWZtTUmwkl3okAh5xJMi6syp8BBg6e1ZRuI7pnnnhVgYKwBhqT0q0Fwrtnn+866CQol2Z6KM0Ff1lKutr+o0v/RQ3BJCDUSKmSJEnAVcvUT3BcmLTwLc0b9ngzh5R6U65fLj9//83J3RxNh6n5wvm4uTx4/PQJCMioEgb/8ijgFaXgczKat0w8tiE3pixzgoFYak9YcvB4qcslmCJr2topLLFAVPFlgEUsgm7aDJ9SgUF8asUsDcVDup7zI4CsUASf4yy+/yGGGU6K4RqLtZR2CNk/gQFS4QSGFpQ2wIu4w0ZQM9mljMiGqej161IkVAVD8I5O9Wr6qtfb6CpvEmK5GK87upNWLMJWmqGFvAf4ayi7o5LM6iLyvvbzqAKeQHGroFlgyAATyaygfw46aJk7nw6qaZkOk6W0Np7Fy+silb2J7Zbkxk5YeapODR0ceCmyC2vYha/at2RJrHOPsr0Yr16AYGMdggVvqs1a/U6peWzJwiDQgbTDNs6qKygatwV3x/AqI+UxbCOBsEWT3fkTadKyixolK2tFTqBLDBm9N8Zeig2GIxPKyZ1f56dYChZ4wIYAoS622s4job3vVtXdVa6es/5MydhhpaJNv3sYBUxZZgCTo1QwfTj7rynXBnzp5PH+QwqF2/Jvx4rs4WG1Wb8Eyr+sE4SAle2gj2dHrODAbDLZx/eHkz2ilRmZrLXZi6nweAqGV3lHD296L7Rt1LZRXtSv3gtP52Wf5CrIXjJliTVHDPKmzBgFcbV4L+dtQl/+CuN0iJgANd6hf1lb3prEKNo/7teeh2ZHYrbVksHG0Y2O2K9mTKOCVIoiN8RAyOysgoohBAqZR3mPPpPWuLUAyHptDjGjBt2t7m6wHekZCyQpqem0pkszrqOlSTQ5EW7ra6s6kpTYgaVCp8xxQDQQZR4rm2C9fhhaTzPNJJCIIc1R5W89kr8SCas30HMDOygk6TvZAqxhZkd9mybMWR4M0QE4N+UnM64zeej+hpa8WxEw0TilzZcZMp0OaFtc1I8taOpykNLUvyKR4jo53lK1HG+I+uRfmQuCzm6NZluNnVD/+bU9KgqmUN0wRNw78zi0/XwS8dGGceNdGUePXB3ME8CuO7cmRdx/i4HEvZZNU+EwHjee1LUhE3AAuB+iGSjzHTjoXtj90XRqWUyJhS5gFJs36NUgWPMu4bG57Hz2PmJMGO6XCScukzph7B4BifA3G+JO5bsb6ZQWO3r6NQwywzJy61zyvOA8EVs3K5LwboO1Zn3mZqnn211qOaPfDONq5d55fXjcT0Uwv+7lBGtewXyH/PphBb9/muVOjtqyKQNJRfzUaqjYkdjFiaV0LtW2Alc+OsTQQYnxtQ6MQGGOlfQsA++JF7tW2E+4zs39S0FljqqF3TK70XAHH0oxLc/M7EpBGCfwaLJb5c7VVdcwfHH5jmssP2DsEn/Lc2OEqsccurr2VttgMMWeMjdiPeRuIEcHC6Q5EtwKbMxEiKeQVZVtgujYOR+C/jDzfb9ClX2mS4gzIcP88D+cY8xyfo5u6wdj0A9zfB8OAcRstv6BPNQ70wZgfRuFMPSWoNZtsps1zhfvnvhzXAOprqXY+9wus9ly3h6frKcyjkxrxkXm35nZCYPHZRj1tLX4ZJgegNf/D8Q4gPl9Bv1tadhgfU/yseOTDQ7zN2jmDQ/aCARxrSj+EZ9J/a6KgLA/XRsD4E5hvrMB4ARaqnE4WHME0AzL2D58NI2HGIEmn6Tw0q1IfTCDI0gnXjqqhZ70FM9Wxj2ZJ5+cFxFiNsPPUUo3uycPu/euA8NqY/rt//u3y8ePd5dnTm8ubNy8v7++gjj69PPhYFKcZwdvL6zQ05wFxECq9qhE/ilWfPLn8/N13F+gMiY5Xu1JUo5LeON0YRERfmJjSjRb4cXCnXUDVwTDoLLoUTKd2oRU76Q+YjVxxAwaACWWAUky55rlBfEYFjOM66pSUuiuNswFlrm4dxFGv1cycjTnr4NykOJUgzWAMx1v6jlRCg0rpYzqKqfNZ0WkzEu07wr27iMx+8ZpIfPsFlfLCc0v/5J6Sil4myExbDFWCrxZxMxZFLEs3sJ6zjn6DpIxlmoVfazvZMNZl5UAbghJEa4I0oSctQGgNTrMOqtW1B+PL0TQRrCitM8H10JZmpkqrLSLSoNyAMpv15Ay1iFvabtPsMTgYpYjldKwwjlzuu2+/q7pgDuby7EVzed4I/RzCOnOGt7bMBhm482cOhmWPbCdgoOn8SHkyw8b4HzSjZVm4dgQjJsGvUMvf//H3ZJ415Ow5RCNwAo+s5CgVvIfrErynz+PmSJ4+c3qmUWBA+F7ul+8TzYrxXG2ZaKTBwdHTbD28NKYeyqLgIqlw8xX+4MDhfVFZXD2kWQBpL0HjJ95jbW0Q/NHFvvnmm1wDYQzuPyjx6la8h5yvUkej5FVnxXlgDzGOBm98Z7IIC6K6Jir8xGvaF/bd+dBgr+voNFPU/RXUddkCD6SuU5yhto5IwDBwKCjzgqK0Q1nga42YtuGzzz6PA81PGAujV5lx9vmjNjbkkN+d1Wmtp4jjjcDUh9Kv3KcG4Hmujx8iyGUbldZC4KAXhTXoEVxi7/PcynMn6BolURAnAdl6lInMx+le5sIxN2OfGoq1rHC+kmUcjcmWGecsSOjrEcRpJtjDtmyFBmNS5H0tanCryTbL6ZrQwRQQYGyw/ZQ21OEqyOleSIZjdEDmwsO/9calJwdAA6nPmVpHPnTFzz6L8xqRpDmLIvP2W2S8AYYUz/Lszbp48+by088/tW3IAB1urnaz50AcnGWlGQ+uo92P2EzEyL6obdyc5vOjNma+bkolZK2awdJxikMyp54zBpsTNW1FrOZEf1x/WGxFbOaE23hf1t9qTXNWAoas5Qh2nfvOmlkPOu+DPfF//vf/fvnP//zPy7//+79f/o9///f86bPwPdlXE+txrnLmzZlj/CNKNdCAz+pAJyhetjB7XNXh9bk7q0iyRtILdEEHz5CavVuoZPT/a4/HsCVG+cLhpS1Vfr82O9Lw+K5QYq3lk+IKe+SXX6NKyw82549/+GPmoCBpwVk+jw2rkm2dRc5jQSju07YxrA/OHZ1M6Z7aJMXczPhhY/ge292YrUFQzeAyNvLcVmmZS33EZMJslTO/pWutpS7cc4C+OfAG17Fx+8/MoGewtG8CL67P/Kh5gO9D5hN6XzIu87M8p503fRz+nSAGdltKUgq+c10BWGsQsdPsZc+B9I0dSJISkM8/75zsP2vkFD9iHZjxFMQI8BG7vazrlD0TqJDRXKuwgBrzy0IlfvIkdiHCSIL2KxdxDLR5rJFQqJcwcRw9r5MoOPnJ2FgCJJ9Nn5aWSPgi2hGek+/HLweoYQ/w3ax1AQTrLFnjMi2SKLm9vcD4i37IgCLOqSOhtL2DzWww1zMmytlffnV5uH7Cr379pT24371rG5/PPi+IsKAwLXneNlg0ZkhCK2VrbQfHvRO084Md+vmXn3PG8RnB+ARw1hMu/qAdX21MA++MY0CttnRyDfFaMrej3/MZ+86SzVexlHHlHD63VkvcMKDMGIaglff8jgxhA8LXv/x4+Y//9T8TEH7xOZL9RLcP03ZCURkUw24i0//h8gA58WfPIyqTtgBT4GRBVjTi5vLDDz+k4FQD0MNPRawWz0IjjbQwKoxffN5i0CDPrc+IkqhUgtXEWEirE956lx5w5wakQU5G1SGQDcVph1HqGyYYUb47B1q54jng5tSl5ofeh6pRBYlu+4tzQEjGieck20CfKMUI4hirrDbapYeSB2SyJ6GXXANCFgMTGKO3Q9LPxeEibc7CtVdM6Cyl5ChlH2MfJ/MSWmMc6xkjNkpaRSwDgVw119LohRozQ5dnTy3jMpZTic1gWoQ84xOjvSxE1JbmSBxZrEm9p6A4aDOBXvuPcfDZs09pfIyOSBRz27mqg66Ah06jMvi+ZuNrxoDPVVSoiFQP9jruHGCiNUHGJxoThPIkNCCv+Ez/zOG1A046BJ/L70f/klLD5sQgR7nypKrJPDB3KY6G2kw2JhnP1juxNzACaVRPH8dlRznQY3iXeZOrz3dzzSqY1jG3nUHmm0N1gjkxNKOJxAA9f37UNzEWcRa4Xw9xJcvNMg7Nd920LrDBdbMR3U9pPr96RQOr1ty+P5Qc42StEXjpEpWE7jJrrUsP1LtkUdkbiHF0bzcrji1JpmNZ5zhtSEkn+9WeeofjABhy375IHjixbas5Kd2x2SkNawK9Z8+ONfnbeS4dvW1QcPCeHH2+WH9cw0wv6zvrbHXW2ALsoYc+1+XemWMdf/5kzR9Uq1OPwY6Sw9Vxc22eaYiOpRlens0AOYqRj+usEpjDqtAZ5JBjDrEtreNrxsZaTwPDrMHR8kQxc7AO4Po0IMTGRJgGZUrs9QAr7iv/0WJibVOwFQ0YOh9pSbRstOvP4NrDnedtkFsa2qd7U/Eia8rTjmVUNbPGBmQJftbTSqQZu6jzbMDwm8bBYwikwfoCoJYYPEggybjEqYAVg5L2o8rfM++MCY4L86NYBGsKWy4F0HFjbQRlXq10zsQ1r9fmm22KU/ehtpwFFcrSpMyzTqc8y/oRked9Fdt6cMxVg+eblIzwuc5jwUkzKaWINpua/l9DttM2JCwTgrI2RE9QHfvUGiF+Uns8OruARbIoEwvp/rsKeWTudib9+c9/DmCEbcAppe5Ox5b3MWY4XlL9zDAGoMBOv359UE7NZrQE45pNcN0lEAjD4xqAJ7B68iT2xVo+s4xHoLK+wzp/2sQE9D/9dFAEBbuSUZmkvVlwHWJsYgOVlZikHVRr4PhdWELLzAq8GGSlbdL6ZCaQmM07A0nxP6ZOHuGaZXekUvhMDUS6b+O4j02TTO6zp8fZ497j/ni+rCFro1ifCwpTdjPNg/PYJxhbk3LHJGudAO/2NrVqUkUV2jCIw4byd9kiPC++J/sOP+GH0UPtV/1pmwjXunaU+eM5zBhqq61H5ezRz8i8WaKxQLJnnfDlpX0FWTsLfM5A/lncxe+MjXj/vvXWA/MFtBM8jwVnfaFBZVqA0UPzVVug+fvYgwHuyc5P4Cq2Y1ofBc6WIJivGKXj9TuW9v/Fl1/GtLRSQQAAIABJREFUtyfBw37G1jFuBQobgBsc5RnWT5Xv4iwJIDdwz1pDn5exsCwIP5L3R4CSM+IEzp1B345B/ZP0QUZ74a4dC7rG+3oYZo/aYQFmIvcfhuKHKoR+miFkbQZgS1lAz5ECaBMx4pnJ4A50Ovf+9D4MuM28Y7vy/jEnsJWwUvg3eyw9aaOgftUSwbe21tj1KdjyuwPClz99f/kf/+P/SiD49Vcv0ocQQZlHDx9fPr4HkeELzQhiaJ5ePvv8i8vbu05AnHF56eG24/wQiTe1q2ExIOT3iax//PGgEyWbwH+fIftvawl6ujRdjZNLNF8560dTh2wGKohvArLSZpIJwKi/fBVUEUPEZzkwif410lGqm+qh/e5EPInaVewKEh+lohq7BA5zjovE01AeddYusNItm9LnJw1g9W7nvEnNwSiX63wtMk7tCos0jmyFP3g9m4gMxYeP2VgE3c32PcniSJuIUTQNIA+kl8b3y8BFvv3UzJpnq1JZHSjrRFjc0ABjzJK1LYUrGzSBx5M4WpKfEKKVEpP2BJv7OKvSA2aIz3RcAmkMcjbjag+SeVA2npq8oShRKRttrI2gW7TMM2HgbBlhQfPN+r+wpiw4NwgjuMfpMnPDwURdSQwgAYM1B8wjfO6pb4afnoOZ8ShSeFB0yJCudizrdvV9oV/R2mQbtsaj0t2sW+Yz/RlHo+GZRCDN4sRITjHwHBwrbqSSlVLICXQ4bNMLp+1eSv2bmthopdKvLBZ3DcRpOgWEPAPPLtLMeIN6BRzZGmdtsrb4rHPAfXM4BoFVapy2Mm97KDuuQThvoCFWnCmB+mp32MPYjSCAqylkXYI2clBogAm6PECYS9ZND5UpoU2djMXO79lDEWRYj8pmm57mu8mwN4psIBkFs89eJPPKXPF7FR/NZltnmTFZPQKHC59PffRAGrPQyWogRPHrr7FPddBbT5jm5cvgiooHxd1h+en6MJMTAa5R1Az+D2cO9HC1bIzZud6Nz7AP8+xvaJtSRVNtXQCEUQcZLymkOkxnh+gQnrJ5u/V8pyyV1FCdD6ktAhDJmnCIDgDyYPvElBoPH9SYExnzoO2c0XxTDbYcUSGROvnYlmQ6yKYUdDvo3cksrkh/QbdBTwTF0qC82facBemH+vHY83EGV+dtw+gEhMsURaWR9fzZ57EtgAvud+5H4OIIjkbZZP00Y6o6X+m1AcvuyCIX7IvScZzQtilgcLA/1osJtumg6YzwJ1keVUcN8JoNPwceRdJZIwFpdkZab5bMcbLnVXJmHze7jjNbZ0nnV4EW/u35oQBWEPBlyQ1MzK5Yf3ac2ftO1nZURlUMney/5660OpVzccZjByfUwjxG2W81aIIN2tac1SclxgRAY/8kQLAXqgJDcz4DhE01m3s08yMQZykEz3yMwwJDmU4B1VdCIjvIbIPZJzMe1iZrcxNwnUTDuFeDTe7N9gR8twrsBnxRSF3pRmph1xNWII4SANY2z4Kd/uMf/5hnYD1gW1Kr/5EWXy8q8BMQuZR9wWT8PRaLdWzcm8yqZrSqn+DZQNDBuoNFYm1hWGGrY8s5TVuo2LeK9fCTIPKrr0LjJBhPfV30KkYRPiurz5cRuHL/nNkHAfdGdWcuGCcFpZKR3zke/3AlFPF55jNgQ8KImziRATDrumUQYySM5mmwK6UzWejHjzNu1kUmY7jME9fDf4ovTqucia2d71t7Loh6Xn/uC9aV6qv49OwbA3f2A1lQbN2ZKZUA+MTQYPz4TMorViKE38JPbNhEBtOIfUq5gqf0NE/vwkdVy1dQMH61+hT2Zdw+C5CwoCrAxZhB+pWxU6femJm/MQeigpw2HAXzsK0EcGc2ngFvXYcy7bCd8Z9OLMb43fctb+Kax2uCg88rVFkqeAXhzDoGSJngGuOc8rrb28sPayeU+UEAaMyp2IV/TRltY/qXP/9w+Y//9X9fPn58lwwhfQgf33CBh0dAGNA9zjW9r/ofA4mDy8EXHvdJ8pbNHtRp1AyyHDY3D/eZ19+hMloET9TETFBUQSlGft8sRQ6vfA+oY4UJguivaFlEk4Ue5GRoZTNR5ehnApNV64LswoXCgM25ZgLiwK7hcDItFvCelDYZfN5T1LBCJaGuvuvhGyGHNZWFKsPCiTO4a/OcjIObh8VgnUmC2mVT+Uyk018XxQky8aDPkWbPUzj6Ehnb9SjhcOC9rYXq4k7QENU81NF6Pf6tehGfbf3j+kTlAGXMOlZn1Kic9gdxjt2gMXBRRapaXlLno3nU+FUkRwe/B0XVqxjHHDxDVop2j8q5YDi1CKNylvZ4n+dnHMyasN6sdTLA5TWcYg0w18XRbnBSVTiL2q1nBJhgI6mQxn3HcD+gL1JBh6Dlbxrgue6jpDe0DJAg9U9rpM2GxPGJ1PayO1xTJD8Oy/qLca8GaTp//KlTwJ5SOTH0hdVWMaapAUjGoJk5M2dQiRjr1JCeagBZ23wXf3Lv1rkFnTLwxXBtnjioXwECsbYuHyO4hFPk4ZVMOfSvm5vWR0QG+U0OfZA1HL82gCXz3nq+7Ako3mQoVwNhUb4IOGPOPUiR5X0i54o4MW6IWSSbGmnnL2MzuN/2R6szkb0h5XhZc7Ny0nFYC7UNrQ8K4AUQlroP+l8SwLWOUGGcZAoG5LA/3HN8jnuUlsxz2A6HZ+BemAPmhYM8TjD7OoFkM7pBv1O/STPtHpTnZzm3RznbwjhYyyoXsawdUJQoh91JjIp76HO0pqxOWoUfIu2Nk3P7OPP5gIbsow8x3jnQTuCPNj2qvkOvK+6w/rSKGqyeiIcu4FQgjfXLPkwAnACd3qbQ3qFWAnSUgsih2rpgapUJ7q3XoiVFJbq5l1DPI9eOfUGCH0Cpc5Y+mOv3xXMrQsL1GefQqRXHerAawgE4ZRMMXT4JNOkAiGgfNc+cR4zHbFxVmu9y7wk+Iy1eit9532vDeA9rigDPM621SHVusduhxy+rYx/WA2R6/Gj9Hj8EvU8rownjZG0hkJTgpoHxNfvQfdtzy9IN3IKyKXR0Y0uoz9NmLdmvwyU4IWhQ1ecyBrRf7m/ZKq5JG5SbUWy2uDY859sAx6hITrhEu6ktLWOg9O7sidkFKacGRawBGQ3JiIytk8B1e+OavcE+lyVwrosXiNBXgEIqrTxnhZnrHLJVjc66OMn/KzTDfbI/qfHrWf6m2ay19AJI4DzgORT1KKj88fLlVxUXqWNeQEvg1zXWbGL76Okwk5E2YytVz2yga4/9msxOdCW6lvAl4rukpvPX9UNbVjxnZzMdZ9ErWQ0CoKmL2h4xSDXbxT1lfqcbIfvm559/iZ8Zdei1HTpAPf1TggrrWwc2CVawB20jFao7ftMpeIsPtjNE9lTA1rBoVm+9DLd7IjToBczOd1V1KYFqGQ+U1bJgKpIiEyxnzGoW2T+c8az32LH5SfE1ON/YdymfoEdpqaXpSTdqdM60j0sszE/2TGCMsE+pBSdjinjTACdVwg+b/KxAXXzGUaaPZuhbt/hfgNze/5GBHAiJtgf3wjXIIgZspC1LBNruD40E1hr/LmNuQMGHD9kDBO/1cTuG/J39z9kQHRPAsLVUSw3fWncZqxw2ZdoI6Ru7GnvWm76zvqfr8tMAOayC9V5m7TBfYTvSt/nm5tBSSeZ9vrRZSpMz53hDX4RzwL3vvfi7+E2nWmbOAiik2AP8k/bsLeuHsyD+3L8OCEsZffPrT5f/+vP/e7m/f52WE8+e4nw/vVxY57wlFJQGBWlMH9TsaSYqE0DW5nGbP/PICUBS7NqAjUn+7rtv10ekujcxGvfvwwumHiqZwPVRYSNLHWWRItvKwgsqPf5zkb1ultA9QU2k+6z/RhyMOWgatSpplf6U/k/bgMn6DZ3X+Zful0xXBFWa+TCj5L8jfvL4NpuZQAvnIrUr9q2igeuoIwmIaOq6NgE2blVMIAIUop/p4XZ3ZPZiVEAtJ6DAvahuGGcGes5dxQ8IXJpl6YaJY+v9v727Nq/8eMmCIZvSOsOiWW6CGJ3QfYveWrvHGJnSbqZuPOxtTqWNrfnI6+/vM8bQpUBUQAkJClkQCYhmyHI2Tr7Xlhqt87wKSshz5+BRERBDWge31FAMovTCUidai2Tg0QD9Kmwh+hsVvQUgv8laMM9Bo9q4nvGwl51AQDPSdeo1KsnYrVax9akrLH5PM+FSNkTSoop69y4opYXTrAeDOGnMOkYcJDaZZz0zrh7mUa2cXPL33313DZ5HrQq6l35spW3FKM+BkLrBOGDsDPh0SoPQkZ0e0MJ3pxbt0c3lxQsO48cJqEVuCXZxLrpOeyAfY8vBjzM8B/JTmuNBvx1KzrwlY7f7d21zPYVmkhGBwv7kdqhlW4PUKayKXQLy1FRNbXjXL3W074m9Se+0qzPG2PNcBqSCIq2lvhZyx/min9+zOqdpubO+jBECWM0w1+fesSHYONkF1vYZpCWQm7Q9DpU1mkGWP7xfPdKa905Zz8+YffEQ5Dp5PrPFocqXXilQxdyzBgMija5SejcOAXSWChgIap0pl1zD2gau+9ln7SHL371Wsmk3KFN+PtGdB4cacNUIK74UdsHqWbu2Ed8qKuyzH/T5nAnW9oCCN9PGGmZPiiabUY4NHVAXVsMUSxPoRkSBs459BOB5rVMigGMN+LuD5nqqy9RZFeUvfblrLT8DG0TM+8ueje4NmQB8lrNKdU3WNX1Upa/aTzF279HqTw5gkhKEu9QVMv7u6Wb+vgw4cbAhjh6wdWITIBCs2u82NbQDsibAxNoze6lTX2AAG0jZQ88s+0ZagsEaObcj4R48J2XEuMcEeXGIOevNWruPe2Y/iBMK/Z4z7VBLnTqhZ0OCOLKMA2MEu1SUtI4xNZzWLs8xF3GPeuLOPZ5Nn4I5tS8i33em4uE0HwFheuxNddXANKDcb1WBuZ6BaR3yisUY/KJ+GZbF5RKWEE5hqG7vP2QsBGXszZYSg/t3cRgZu4CAUzDM3K2cIPtszyyF1H3u9a1h5l4i3jMRG8tZ2Bt8H2NowFXVcuxgxabCiEm2fQ7mgracrfMvsf/WcrJ+9XkUmhM04yxOQLHyCp8vZ+fo2YJ0AQQQQVpmJqye0dDDAsOHux049vZugVhBOOmlANLYMPezAibSX7Ut7h2BKO7XjBh/Mg6A63xngMoB6/hibVnRTDVzJWAS1sko4lWrrz7H2Xfl+di/AWjorzvGQIGN1o+bzTLTBbCEzfvq668y/1z76A27ebCWNPN43wbqqQ0cCMN38b3U1sVPnwBfbNktgpO1Y1d/4cXhmyqECMgaX2tj4ppifHiuAMxj62BHItgYAcfuoXYfqBpux/jK8MpzhcZbgJn1wpxTa8j9ps2d6tET3Yma98k+y/jT/jNn0RNAzAvA77aCg4wv++QAoQR61te8CsFTqt53scY8m5PhRRF1dZqcvfpV2a+j3rPv2YPMFfFSz6a2zbM36O8LCB+8v9y/+vny17/8x+XVSwrR31w+/4z+Vs8TDJIlRDyGMyzOTNoYPLo8h7+Ketl4/8naEJVSMJxGzkUZeTgM09//jmhNI3nVpUCDcWj/8Ic/FJWewhMbAPpO+xq2zxcHDAe9TdBbhzPHPRz+a28XBhPjxISYNYlQQ9CT2x4UT56ELkbhazj+SyfjaEiF6IBfFcbYSDHEqynMQpt6Jg4Sz4+zU2erWTq+j/tkojjQ7V/GYm8GqohChVWuh0GDvWXVCLLjELxp64gVu3NY8nxcO/U0B4Wt4xKqxERF+Pf/R9mbLtmVbdd5B31b7W0o84cYCjtCfgSF9QLWk+jZ9Cr6pQiHLZsSxUa8lHmb6oACkMgE4PjGGN8+uyroUClJXBQy85yz99przWbMMcc8D5o+jwn46suvQpfg2fD7bEIDRoKhqnu2upA/M94NqorKpKKDAZtQQpAve7+W7FNR4KCUBtYG/hq4PpsYlGfQ9Vjjd6kA8pzp/7QqxxqWxnpVyMIR8rkmK+V7E9B1Xk8QnUZgqwa3+Z316TiAqqsm8ExP3uTuZ4RjQJbgnasEpSK/vPzxj3+8fP/d90cFKpWpqf6JNkdVdgpzTdJKX7aPIYHDjA7GDyqrPTcBKyZtLuoaA6es+FBmnlt6mLifDbgvzfhx9rkJucYrhj3zwa4iQq9+KNXb+ZvQfDCa0K95f+6HfSdS2sQcgY0f8gzTEA+NNGNdei7P1UOfB/vjADcmeBH67Z63VZcopq33MjOQJtZSWakF0FPuZW1IiNkLVKQifEJCM4QU5LAo902qh5y7iDrsubSSU+fSJJwKVGk83LsBXiIYgmmCr83NdFCslHedHudTKe4zS8E+y6q9Vq7foEV6TfdnK1dWNHlf3hP6KUEEszRZE/Yn3zNJL8OgiZSVR9/DpF/VT9UKpS4V6PhQoGX0fII6rqdoI20FD+MPQlXc+c54hO1TgbNUAi6XJOel0ZamSkBA5cCKfQN7gt9WuPm3FCsTpeZQTcoanHK+r8qmXjdnDR/TdWl1FfApAlezsfx8WVmTqvWTCuJkCPDTJ+093sge7FCqftkTDQBM5qwEFaCc+mequkWaCWAUi5GmJUAh+GIAl6RniZmsEP0FjASDfM5ZRsI4V3SqlgEB5ocBGPhsziJiWnwm18r78rnPEL0YZRlxEVg/ScYnktCgiWd8m2eeCtRmPNpCgM3h/fAhqRKfBDbYHwKUAEX8nGdP1R4bFwBt18JeDY3Pytyo5vyOIx1yfte2UOXqslEAm1hf7uEPf/zjkcwAdKpCafUrr1sfk/5cRgJnW0n7AJ0TjJGSyv7nejlrBuc88wKaDRqPRGzMpFIbuw+PntTTWAgrbiakh8840TfZqzJBrNyYcITZc1KAtH8qoktL7OzZa7zSc8qXiZdJTfd8lWf9Ez8zIDqg7KXPENYJNpsvKJqhfdLvtGpJGSc9q70nbP6SLUcgqea4mAKbpEAJ60tyz7X99re/vXz2GWv/LPaPdSSeVKyX1gV9AxVQqiSc/dqBFixsRWhPZ/UgXjDvOmyB7j3sQAWaXhBw0siWhPZPf/omNqTVnyber179EEDbhJp1b1IEIAzQ1Cogdu0AF6dLYaxygGlJ+qq+2d9lJp/qnpzZximsYVo/lihxL7alFDiscEsLAYz7wWa1rYM142fuLz6b/fzrX//qQmUVUBd7ze8r3MbvVnm8gJp7vQyunnXWjfX+6quvsy6NI9+HPWW7U3zEevQLyhaY5Utb3pjTMTtlx3Af59jLe6+SPknuNeFN8WIxLNd9bnU4v4etPtpuXsPeIQ/hdT+8epUcxvcyFrYYdYgbHI6p8aVnybOGf85eHjVUsThyAGxv2lboE0f0iXzpU3siuQ7jltCXN+M3e2Pj5GxV4j14X/Ydz5J4Iq0L06pg34Su/IvHTnx4f7l5++qCyuiHD+8ujx7SZwR6ff/y8e5TxhEwfxC6KIePvsFPyLzSe3BvIwgCijc8AyUOhSyDVO+ywVmQ70ZZS8Nm+vw+pjyN8bEHiNcn0B/32ogvpdoF9BELmWyv0v5smlSApoBmH0EQjM0a9KEeiNg+y5+n4rGeAStp558FeTnRF6wmVfmwRqcl4XH9c72V8WZnW7260pzaN8jv2IiaDbeisps1gdJQ61T86OcMclfakI38VR3rPK/OX2pDe6hPStzi5BG7iHAAQ3fbo2KAr+MKTWbo3U/D7gZkubPTHK4ypa9fqZpN2h96WSlgra6prli0tqp3jp+Qbnk9vCByzxL4ckBDy12Db5TTNpeRpDvjMECk16MkWua4jFZ8VBWt7DkBSYKxJUWCGqLlVHuKMork3mvP4YRLOIQEQVY6uWeNi5Tic5J5+dR10rAcAcCqcmfUKck9nzuFS37m3uE97d9UiMfEn09IpYOK7gJr+/I8Awas4ZUPRSQIgipbiiciSaWQssdMIJM8IYgRit+Ge5+QXM6+NC2uHyNnQsNecxaklFmVE91LJm6HIU8i3gSd1zun7yfgxAldS7JAxWsKo52RueHn90HkHy6YeBuqnJU3k4ygyxPKSbUulNv2EuPcmixOWGoU5jjE9Hp0Rih7IvQwB1e/Y3A1QQL9A6WUmdCUat4qFL+j6p8z4WQ9sB5SiHxeKsPaI2rvaRKTUHg7nyxOPH2RqO4WQQ198mTPDAw9dzW196qGOhAs9m7zn/iMnN89+1YWKtMtGBcHeQoqz0ldkVwCjauKpGh+nPqopwVnNtTdasUYImU/+DwqBiVlkT1s8p7K3YAT6U3pOQ/AOHGfR+0/oY9TRL0AWiX4DaRITLSVpfFeBYwaNLeqXKGzD8fMUq4zFKfPXibIw2EfFc31D2VNN/4kwdNo5SLF9qJYwYkwTIbFF7xIBZq+I8aN3JYpgb3VRwYwADBaP5VjPM59qvEVA3xIspy1liByAJ8q2+ypUImp3IJGr9dXQbD0NWJjN46EtQvoQe/SaImugTYi1d7562uys726IFJ7mqruqjycgSSdE3yyinp+9gH8Tn4rCRRxyO7B2EEfr487n4mA3QOMQ1/OPOYKt3C9+dn6oYwnvAbXShowz1WbzX/LJtIWhhqoIuXUyFN5glYbYLjtOAGuNo6kvvmnHbQK5OnTeP+A8hsrwbUrFMUeA0CIDV+rTIeooxnQ6mTsIT7p5iYJRFham5HLczziovXA55muL9DEEBsNiJt4IwpYkRhaUFwhNAElgGv8PIAS+xH7yveo4giuO+/Z1hBBnZ/YlNFw4/dR1R6DCyCBL85N1H43Xkbqrr6yiuowDNqGwb3+vGWFtezaMnqts5v1w66LiXf2xUDsADgbHcL7WhVvItF5lqx52hnGLshawzC6ed89sMorr4mY464l4nPobgyIK42zcWYq9PH7L5IEsS6x+0+fplCTIs2pdeDsd1XDr6+rcjw2jtiAtYuQDsqW+6yMk9t7xe+/fJG90/2MH2h1E5+DzdJHYpNSgNgIMkc06H+ynwci8BrOhJ+VQst6a4+WKVq3JpKYyj5namMhUnQYE66U2xZhSqEvuMrnha6+HsJQRZl7nVa22n6VStmrYSHsdfpcK9B8bqmfzS1YA34WAI+WKMC/aYsYV7lXuNeeH/oYb6pjMa2I7JFR4jMyi1iASQj/fcro3eXj+7cXB9M/fPDx8vLl08vt+zeX9zd3l493HyMs84S+H0ruUEjSCNwK2IcP7fFre2GRp1Bs6GX7sepaXGRu/KYiBQTy3Bxv0vL00ErKq3MyJjZBgDZ7jMX8kAbiKl5W3a09W1yPWXBjmaJS/G6R/uu8uRz+d83KdZYGOCK22Vgz8jooEzQP5mEossnb7xM6FTMTp9LEg9CoG8yycazC2TNoomT510NvcBU6WNQL63gI9BJIjlragkWrXyyY/Wg4RiV2Hf+RUjyD6SfGUrpB5651tEOrKjFYJ7TlmHU2UZJI565n5YzE5PpA6H78Meh9BgMH0WqywME6J3MGQtfeuh5+Zx6CcIHWXZO50S1Q4VtSW2U5KtmbyTYa3LUi2BmK7FkrgaK1Dua2j0an5bzD9lQWAeY+k2Qn6LqNYSgqXkOdvsxUJnv99qXqqELBHlLMvk5f1ZQ/RYoMVJ0rxvVC9WIvO4cMY4TRsHqDMcZ4tCJdOXv7zoIMzXi0CnP9SnJxC1jzfUCEr3/1dQVbVq1PEDGgpUZ5yQtIcALeUiRVXwzqN5GU0FNubopA/vmfX+7evrmk+sjZm/w2lI9IQs/RKcmfNV+QY4CWxG6wQxKRDUb2fAb1zlxI6FRFexOwTy2RZ0+HGyJYJEuHiMQMLmthEHZN+pqoJdDOYOs6hIgSOWPyGHmzGW1LshU5ysypIXtWtbEVEZJiNuYa4kOF2ntxb2FTTNXSQJm/RRZlRNhTo6hR99O9VITDVsBWj3JkrKgt+8lmGECmyELs3Kmn16TZoECRhtCah8y22tqeO+n7gkwIDhyS65Pyt/pSxL6JDQGMQh0mDjrSc4VEyl4CqQXUqZwgZoSw0NQGEzQS9LwoLUnRH+4j9nrqeuzz0HOWaBqYJSn68cdQkXm9EvXsxSY0HSCsoEiNcPvBpBRyf2ETvHh59IJegaErnHZ+LtdezM4aS3UfdsVpnEkU9RLE0zN4RaO1YVYOuBz9GWwSziHvzz1SQeNL8TaOWES+XlZ1kTXhz9lumoD6vXOCl6RhgIHVfYMaqgeeG0GErOFmvul7/Ju9KBunaskNenIeqDqNsZLzKpg7oCrB2XpBkzhvj/C3M+XOft/9zeekFSb9oa045GcNLMqQGRWN13NPUUxfdd7qh8PIs+6nWMLKBT8/xHvu3z8YTSaKiEMEnPj06RA74Wc8JxKiMmBakcpM2oxWKXjmeVF1nOtMvDKbIyASkZ6Tyi/3GTu6/jSrP4lhBiyx/gHap9NgIstrD5B4In85BgM57BvFbvF7le5vopKk4ROiNW8P8RcDfoVs2K/4KM7jd99/H3tMkpixL0+ftUoFC+stFe6ONdJnVwirwh5RUN5YFXtx0zs3MZQI2gyU0HeyB6wAm0DwbBz/YUHDqp9COVb+w7BhLw+cz14EwLCXfc/F89+Y5Fl87zEiTeGftRok7p2yqbEaay2bJ0UDRhdhTye0GGYGWhT0tNtDuCqrs3TLVCqrzf61xhRliWUUxsaonNkgAcNXRQ4TZLGGlTZpp7wHMYGjSEITn7AU/s7nxjNgfbG9yQGmBIstx7Zqc0yEuMbEVus1x26YnOMDeA8+O+yCKQVn7ARTAU70b94vSWnaUR6EyeAsWnvBv/r6q/rhyyW2FN8gjdaYmdg4ldmxAxpTVIhGDQz7xA8wa6Ay54F9DOACYOGYqq7Ju4Nmf36uBbTau2tRwhYr+jWJW39RQnj5eHu5efPD5Q//+LvLvXsfLp+9REjkQ///7mOqhJmcEJEU0Gea8ivsYkIYa2nT9cK2dxnt0N6DoHogwpT6b97+kwlhh8W3mZqF47AaQEQdafMCWTsPAAAgAElEQVTqLqORJliN2mVn1JhwGZywABhOnb7IFkbQypnBgPQJF9SgvH69AgNnZE9nc6CYUVbsLLT/kYRQJ8X9FhnvWnnQw7NffweJXeh/qz7w2VHH21phWHsgSqU8kMoLcxyfHUmo1UiRhvaJFBkLYj4UvKqRiNf0AFlhOwz4gq/ct+MI7oM6wc1+nw3dIL3VDQwUDgBnCu0ztDWqXkNl0kg9Q8x7qmTW9ahojzQPnY/UUSotOsEmJXXkbeC+DvdepHao0nJ/kdyegWAf8xoNeWmAHVlg/6bBeTjam/fSIKB798Boy3dLsJi+HfpTRz3DWBzqjQu6WS8R8wRcz4rS8jYdqFsaXQMSkMom77yn9ETvPbMRoY68/vFwZHE2ES66KucFUfrwIbQc/j7vR34/FO45sQRVKArCjWc0gfSnrFn3fugLq5xkFieKXE+erIpamiDvgRH967/5m1RuoCX++f/055Xap88rFb1WdRS4MchKNXQ0vTNaybUqNoVSUCT737wpleZJqzp9bu3ZJAkG/PBs25OWqsP6dDrvqggqgEACiin6Jshbz4kgUlHaR0XjhoSa5KgymrlxO59SgI4KfPqy+myzd/ecsHEZ0rvE1aSovaRV5Mv5vM9Q8FJHj/18kuQ3aCiKWpVJrzP7OGNoppwW4YnOy8PeShMKoDM6pD15Bkv8Tih0Cxw9CwEEUdp8zegUKl9LxFbV4f6kMbH2pfp2vZU4byzeVgSSgp/PEZPWr6plruOuPVLsIW1BAvqoIpb6LvW39rfsDq4nNMlUyUsfNKFSNTCUd4cL16g04do4B22XwCTX49mK3aVneuJg0tj4vkFDfVWDZJPK7Nn1pfB6njuBVEf3FKzCXrDHXGerBnw+1ydl2T3F/SVRRtk3SVPHQVC5BXxlXdyLPHvux6CItcuzWAIREYkFb1Iy40seM7u44zNaeer82qNytcTmqPACMq1KrFqwMYRJ7bn/L35koBdr7KgAgaRUGFYt0WYeCaG0ZEGMqXSHdbM5hJ63CF5MsCsK26uWsQbYNQAYRzUdSaFB96ifVvn9vSRa003IGcPWDEA36WPNnTGZ8376o3KlbTpJ+n6WEHZvVjzuSG4HWjiayfMlmJTe5ukxsL8cY2JPcJLCnRltUEDf9afyftwrIFDE45aESCkWuE0Vfn2H+rEDBKJqQt994p/3aUlgLdhD2i2SCgNxChD20HOfJJwmJvowWTe0wagKmSoeZxlhoSkyUi0j8WHfBGSEWn1SsGfdIv+/RIXKWOOt9mbyOtuS2Ofs/fqFCqMIdiaOXA+YtkPAIMH+fna2LfYdc90ChnkGG0d2PMvZyT7H/i77lxgcvQL2Gmcn17YKvwwfq05qGDQ5cr40CSGxXWOaFHcGJiYpGUtEMSBtEGeE69SmCMCGjYaPSa92hXKkGaeXfrP6WEeuw5jHiqt72oQI48rzZS9ee5UbHwp4cB3cM3sH1oK01raxVJeE6+GrI4HaEmVFPzOglxDSJ0m7kEWYjH9ZK4WsOZ4t7xkhtoFKiudwX41TnnTm90ZbYLdIov+phBA7jb00RoxNHqNE0NkkMiDBBC1/QUJIQnV7uX3z6vL//rf/evn48eby9AkB4yWVwfsXxGEIsAjeCdCo+FAuxfmgXLnZNPiuJSF8M3PyhrSGDrCgHsNAoJFsnsSMsRCgPlMX3FNLcMdGCwo8h+GQzQR+U9NkITiABFeiofwMg82Ck7n/JCFcMOTg+ARJDlUfJUVjIzUkTl1FqtOMHpPFBqalaZA0/Lx52UOSn0OveNyKacRkqFptQLV0Iz6PLx9ixSLow3qboBnkyEQo9IbHpYeGMrmNaDWHz+EAYRxZJ0UFTGqqRFkRkzjp/buiK6ChFdCxP7EoqrS3Bq0KdGi8U9UdNS0O+iFV5SKMreZWsfBIUNbgbFCl0+ffIptucoOTBrdcn8lzkdQzVfiMDjl/MEYkaFz7YNl77WWpVHINBipuRV0d5tugo9VqDjyfncrrghGfXQz9epTcHwn0oBSvchz1NSgIUci9Vtd09N1HRZNybiZZ7XpI3zTA52+TABFGroHnzRmw31RKdZKfQ+yoCo4IHWhU0gMROniFJtKzs8ClCWGdePplR5EN0ppkoT1lbYpvwN09UHEP1gtEjuv6L3/91616Pnx4+Yt//s8jLJVrXCXw6FOdlLnV2SBdow1WC6GUbNU3y0Lgs25T5aDa0b3SJnLWmWfJ7/O9zH7cYPskXRt0zfWH9nyqVCYgf/G8ypWT+W+Q8iwGmvUhCbcyFwVSAp418HPtARhG/+2Q+80MxG4uuYi4y+wRgQqgTCce9HeSXJg0TeQqjnjPneelfLfVliiJJsCvHLdoNu/IGsYJRkyp40DSWO8VDfjgXpKo7TNNUqUsxXaOimmDv3/HqS4Jy55YH4WB4Fn1TzDAqs2WJfYtvd4TuzmqcJPkTpC+yi3vKyimI/cMZf8M8GAtKvR1DW64v1SLV70SKPNssvbYQfuz7B8JQHiatxf7tT5p6Y2CHAZSvMYqiOvSnrklqFM45JkeVTBbFxboN3jsjLCMgZp6tM/e+ZcAg+k5hPJn9ZyByOv/5xxzvfREs2bKlquqGPGZKP7VL5vk2uOaoO9EZZQSHlrVqsA8Q5B/AQ+TOe4t6P6ANkFN7gE7LeOH4J41zJiinWn3VVRNE/ldk4m2UlQpWNXTw8dPJZHXq4Kb6upmrTmmIuv1vqwXkyX7EqXGhg21eW25p9lxA+OCSJWPl8LszyIqsU3uM7MCKOCSvbTgmLWKzZ9qeOxZ4p4CE8ZRoV6uahixuj37VkvKOuK+AIMAiqMaOaG0KN5u7Q8th7cFxvVPiR2mPixF0QSaNUfwhsSWs4Ty9K9/9avOmt3wdCsZpfm3wohv5LpkHvAMuKYDtDyNLsrc6/XcmdhEYIcKYZTEq/yqbeG+sW9UFO0BNaFgzUz6CMSr9tn2JunYR3Fj57zKxY5uKRjuObeq1oT5CnYrJtbn3SQ6Pnx+nvtv8tKRLvy8len2YCpAEju758NrTER9NkmsVrXN9x6VtYctQHG27UYViyO5PeJnBN9o+eF7A1MVxAvgMN9hLBZAf1RNfK59crYFmPzKBLAqyvPimfL96g509qLUZgEyx6wdiaa+f+ecpDEK2LHVZRaR5CW2W6+pszBZE54lZwKAgWvns/NWq6gGSBqwz74TTOO1Aq3sO8diAC6xv8+VygjWSJf91IkA7nWBqsTVEdxpQcvWIGN2K6cCZ9r4MLYWI3EvCpXpI/WzViMD9G0f/Q8lhH/4/e8u797BPWbwM31ozy8vnr24PLhHMAc9o5VCqoShyB1Vwzb/Y9KCfnooGr8cwWoMR6pN9BV14OMNSc7LzzJEVOTWQwjq0nl+BPFVgMIpJsBdr0ArGCRWVTG7Vo6u8vSpoO0PDz29A6M9ZP4TG2lqYPYg2MgqWlBkgmrKtTn6iji0X6uVsQ6w5CuZP4YWsRgOY5AGhqRXOUlU1iojr5HeymtyyGNIriM0qKY4ZJ6gLfNj0i/YAJ415JDzQIKypN+w9Ak2RhuxN1Mlm7TiO01CW24m4KLR2kpPE94mvSZ7cXiZUdTXelAMwqwoNBBmDhdiJ/1sHb2qoWn8Xn+QMuD0m7JWIkIadl5/Ts5aVeXz1zTrzMv9TdDP/WVG2OTIixpRIXq6gamVwNeRttF5c/oSeLGvr0NnWZvMZ4xkfStW/WoTPvdOEmLDdFRs75oUxoiummawWnSvg1ClABv8OF9Tyi3rEYed81jnoHhEgib2p5SXE7WEdXL4qr1ArXZ135yFKs4CF1yHvRXuK17H75iExmk8boXiCJpWNeR7peNUBS/gBGIuDzumAvQNgwpynOe0e2pgwN5vZVoVPxJXEDnOTwzwghz2bNbzduqsl08BSXhWXAOfFaEh1BIjJtAqKZ+TquWSZIOwGN+MJKHa3v3QikgT4qgar1rJ+UofSpxvKVhK82f20NM6uTo6kMrTHLv8d/dw9lz63a4CRrISFBvivQmw+CxAtFTCNwJB8RIrhjr4w5Fs3hH3rxBE9tuSo4AuVMcVURktn53tYHWT1KDFp14v9ymOjQCOBMHgDroKzyVK1JPZt0cydNf1np37/3hvWwkyy2/JDklqUGzQ+vVyBeXeIHH2ssmyCo4EBSD+7Fedsii1z4WfsRbp/xzlNgn/qEQCKEksDzGktiJwzmV2GDBlbagi2eOBJPxUt0Pr3uxb7ktQQhDhHNBZvfCseb3Zh48eJ8jW75XC1jEu3B9+VQEQq7mxlwNBZXXYc5N9lZEv7y+//8Mf8h6/+e1vi9gvYJIeLgVS0SuVjLXPB6p/6sk3ued5pVdpwIbzSfkc7uHom1ml3mRU1gl7gOshKNNOXG1338OkknuguiM7qPa6FFXtH9ca8ZV174dttGpdnv9AP6spUjSdW1wRnmsVnf9OBXKJsSwkrpUKQARnthcTWJ7pfD/+eCjoEv84cqMAV6mgVmTtfawi4qec21bQx4hh1NKGoGd/bwQDsVr68Cf2hY1jr7CX+DxFKawOWbXJmTepHaDbvdS+fCnw7Cf6pUm6SD4EO/Qbqdqtapb45iOV8QLHYXJcWoU2lsAvZG8MlDQeMV6KbUiPXX125lJPVAnTVhD+cc/16Uvlx1YRK26iYqRBe8Cv3XNA4/SJdsYo18qZ4fvpmx2Q7+goQZawA+wLHMhrry4+5ajun+ZUyjJJrLsxUV5L1ITH6OLaAViNkQMYnsahCLprS3keFEkAXwuGt2qXs5j4uYUIgT5jgfhPEpEpGOO/ee+AibJ51iualqW0BtXvh6W12aecK66Xz+Q9EXXk2r/+1a+OMRZWeeNXnz+/IHho7BYwd7E160wMR0zgKA6rbQIFaRtZktoCQe0m3/vu27KimgBe8n0qzvGn65e3F5D43XUWEDkUXleUOGtoBPz5UPFH9v21zaggWqqFS0TPvcKsJ3uL55Mz8v6mfaq3t6H2d1ZypzaQsBsfN+FvH2nAtzDbmj/w56uvvw69+hcnhHdvX19+/49/f7m5eX25fILmhWN/enn88EkSwogdpOrTpLDzTDBOjzOTKsHQZsNBpQnCuyBKhJRALlSSDXbHgLBBCaaiTLR5MkVIiubxIJKZLyHkRnE+HAREbtgdBF+iFR4GqV86VwyFdDyb6XkoUkfZnCJBkdSekqiGvpW5UhWa9JUHz89FSCJss0HGHLBW39i0paypjCXyZrAcY7Y5NUlcV+K33C1dg/usZHppXf28VlhSTVpCx/o59oL7+nmZvsFcZ8+xgJSxub5WLjuTUWnnVHCWvBq8uNn5d5JJemkmS16KY4O8o8KlEuF60QwMROOKeBQvsyqbgebMc9yICAyDm9tKV9eg9Iw4po0FcQ+wPgRrjsYIAOGsGGYw5VA2kG+Vqc+9lMQmWu237P4HzAiynZ6S9pVYAQ1KtQQG52aShJNLnyNqYVxPHF8Rb675qJrMcR2I8cZ/WAGL04yQUwcXW+HRQErfSFo6hyBKbhB4TexL64gDPAkEaaiszLnP+N0IzWwvZaDxxgdwD3lmZxlnm9wVrIFqdWqOVgq+qGLBBoyg69FguhLkBwCw4DFiHLfXXsrDcU+BOH0oCAY8RLGWOZi1ESKodx8a+LFXjsrZkgGChiRtSd6sFnO2KiqDk+YsZr7aqEwNWvpeJgNRbA11uuf6LJMe6k4Q4Q0+H9re710VhruXKhrCdYmqcn1pQl+wbBVJe+ew4gQPUxY7U4xwenU0iKHQwF6KHderylkQ6W6OJLOdjUVjfSsn7rmOAKroT8GiJXdhd1QWn+clZU/niA/g889Brokm65U+xFHykkBO0TKUnYnIpBI4UM89kvdbG4FBSICQXcORDB3nFpu56uwJqIot+dk8RSs6QXQ3FJ3fm+VYxdo+7io1Z3bpAFGDLl6TAPchYyCuIJSoeADNAUupTC9INAiSMv3zXh37EZN0pK+xgil5NvOPAUPHdgmVmx78UbQILr5nFunWmL1O0v2bX/8695L9cgo2fV6xI4oXjAnwcx8cG7neYv7bAN7Xhu47OhjrJCKf/WRlOi0PpTgfSfn8oHbMnnOe988Re97/nKymSjMKsnvg+j4yXyr6cgSNO1Opoo9qL6XeBFN7dGWb9BkKdOo7U0UdHVE7a7J6pjincrBqINfvupcy3dm+qQBM5r57crIyY5corJWF3zzIPEuqqxuzwD4w1pJx0d8veJy1Ga2P6zuPDDqYW2Nc8PyMcWpIrvM5Q52LmnrZLwE+N5NVsP4cy/E72oCzb1NoJcnvMbKnwHuH2heUKyX8Ks5mzMA+0n8fYh2j3HG/gmOACfyb3yex7XiCKtVzjgPy33TudNZ+o0xkb1x7Uesn09Yz8ZyrvezaH0JUu7bEj7Rn7flXcb7aEVyT48oECOKDVg3GR0asbwPRw+p5/iytGiRhJv/X0R9Vi48Pm++zakwMxT1qw2RLsCZh/TBZYAyL7hPilMd5Duk9nqqs663COs/Ns56Z1YoCrl86ccGTJ1HRls2iSNlBV59977q0wuzrWA8ZXMfzGf2Z389nxw50jwrUa0O1VdnPKX48P3QLCkD3hc747flBp+A6WzoVPGZHTqU1MeD6oNlbfIU1NHsQm/T4UcCutC8cyrd300zpfrC381zsEhw3xo1PWYEgfZmA//99URnQgbvL3dtSRu9u314Qz2EWIZTRjx8+hTb64MEj9DAud1RaMnB+qj8MqScwWJbNpnkAIkMvAlnyyuDfv/rh8vt//McL0sCRgQaJuiVL/zYH3vklLFYcEE785l24zkGb89nj8GZYKbLRDQqqxLiy+2k0AIdAxT82CciImyUJ0AYw88BBkHU+PNSitm/aN/TgQWY1EWBSZTDACIpCYLbg3iDu2s9WERMOBxuDxMCgOoF06GINpKJGtB6QGlD6HCuPfxVYqQqRlQArbarPJeBnptqnHqTKM1dVjo2oiqTKar///e+zYRwYjnALh8NkmCSGhFPVpwiVnPob49DSX9MG/wRpm9ujCILX0z6pHlbvWRSHNeU+CTrkYePobIDPwM0vvri8e4ti6oZWT0SHxJH7S2/lhIMMzAlq+FSqdf6shqUIMtfkbBeMX2fn3CQwKtWxggHlaROo9nXpT/pwl/XkHpgFVlSmfZiRJ59IAocwCSG0jHc3dZSZUQmIUjSO3yWQPyjWJ5GMJC33ATOqqJeqlrLVp4HqSbKXhDvLz8RbFFdqcvv8JiaAUBE9XcyVe/rs8uTZs8vrVz9kTUnSAr48enzcd+7vpOoVqnLQ4Z8OlMZZRjzpdF5ErQ4j9gj0vnMJ+cLhkTia8B9o2I9V/szMpFTbHdxcuWUcE+8dhHz9N5HaZ9blRkxcnUV77opKN5ETobXCKdWc5y9Fm9fjSLmfJM4Dpa5JZQNxz0sHGreibiLOewTRwzYiN72+qp5vglDAoKvUtTOiCio9SU8LnxFHtaqewRafy/czjHkJOmejrISCRj+hC67ikIRzoluemwZDtV0JxqhCThGRa6CazDniTLJmqrgasAkSmLxG9fYEHORZr2IqsKGyZfo6M7pm1J7Z/HNCZeBl4JgK1hgB3K+otwGX4Af7g/flrJoMKOiTRGmVRnyNzyo0vP1MZDgMgAm7RCBjNs375llZrSNoi8JyRMc2mmBqr1LgpDFabUsAOvp+QJLZiDNd1zWwNYA1rqJdAzGTuCbytzlnCcQuFU4Chc/8v1TRp2j3+jrqIgJFLxhpUlEZ9hLraIBb8abnh7ALP5O+luRrwm1JVsbiaCB9TUIVNAFkw7bxedjrBPtjpWCr2YdlJAC6FWTJTMqBc9r2Mx2Uc59+sFP/Z/bQKNehaw0w0R4ZNJoEha2wxDG0xJNKKXvYJFN7dQClGy6PT2KNzns9I2GePi3FTVX0gXOCGN4fQaQ0TKncxDp+bttlbhPoPXnUpIK5ztroxAcD2U1qrDLKdCiDq2CmKo+NHa7CeKEgr0fffj3fz2CZ62Ov/KT94MOH2M8CIBXlevXDDwe1TttRAKhCGwATxBn43ey3+NMmddhU+2qrjt6507GBAc5asTcO8vkm3lgvP8+Wz0srxUaV5F6niG2S+t333wXsguLKOobGulFjrJNiNMYzByXv0C24xkomJdpHr6UAbG2sLI8kWe/fh/KICjYX5rD2gLKItL2omNyZwUBFiXNs1VomGJ8pu4H7ZbQE84hjO6nIMjh9M/tiK1jvtTPI8jj7L30fzyK9oZvHy3tgY/q+7W/jvbAzqiDXLnQ0HXaKeENAOrH9RHqs6GdfrNfa3yPGwacm1t44ioLyFZTDXhC36w9kJaXyvIQx1dlTX6LnSSDA6iBsPGyk7JgUBtLW8ekQ5WF9fWY5GxNTS5tHRtk5Sok5zyrQrh1EzY+tObY5dn2ApAKSBc7qk/R5Cur5b20gay8DLrH37GhaP3iPX5QQfrq9vP/xh8s//O5vL58+vb+8fPEkfYXMIASop0JI8gUtk6ocyWDOaARQ7oUqGhR6lb+nj59c+PN2G+Zmw2arVFbeMw6VL5E8+/wUE0gwoZQqnG+CxikiNvMd+k5zZVDOBlLnoIaNwvuKljeoLOpo8mZ1T4S9wiWlnorQuwmCfgzxV7SEfx8I2miGbl6RXg471yL1oMkuPRVTC9rAbumCbYJgBk057NwXG55DWCdVxM7BqW70OrnNI0o/0KNDQOO4xowMgM74IEpdoe+O1kbgWfW0HTarNKv4pYqz+TjHwOkNimeNQ1FD6QxRDySpoYrRIDuZ3hrra5B8PbTr7+J3e+sJ2LEGnTWzIaOrRATNWdkdg8RnuUaZmThxHg9DmriDyrBPJgM9J0jiWQrfNQAlifb9rVjGmIcaQG9RExT3V5x+kFb6DHvtTZCbUKVnjMorPRKprEPNvc4J05kkQRDdX9ApFcW5ZAZbSQ43HzK8/QUv8vWziD8RuLkivaKqUX2DVjQ1XlE+k68EkZMYN3jz3CggwBoERR9K7d7v86szkjb880H0jkcx+HCAscE/68rn24zPZ2sn7NmS0oEjjCDDKuXptWLO5xr50+c6oaKe6wadScaH2PG3AS9OgP3y+edfHBLYOLcAXiL2mYFX6jfP9iwo0grilYIkbF+lveym43r4F8ENgEES1MdPisauL5J14jqjAnd3VxrKqmYGr9J5S38qBVVbyN/5MzEDk5/YsmMmX4WYBHcaTJbqkz/aVpQ4f4TC8r606FRpen4I1qKEHPGjotWcg1TZVxHY8T4cdpJD0PeIDVWq/dw7lCRtiDn3LDU+1ccltYoNsF+aiBWY0eYleB9yr4Kk1XyVfM8jAVpVKAXQJMA11M4QYHy4pd/tzfEcr9RfbUAr3XH0pyqZoBtAET9nXxo02g+lbeScQRnibBBk2dOnirAAo8mvYjYB9aCpkvQswa7AFv67lTaovHz95je/OUSX9K38Xgg+C3j4PnsTu1VFwJ4dwQTOREZyjEXDWbdyFKAllX3aJQri8v4meDx/Pod7j+2f8ATvn36w/YxrMInid/h3Kh8kHOup7GiA9u8lONuIC/dCq+Gt4KpSaqCVUTpHQNWfh4Y1+ih7IuuzSnn80qn3B+qo6yLVLkDOgB9tR/rRdh1W3rGv2qGcz81+4/3Yu8Q/JLhc31FZW1KbBG5MJHt/lbk3pjiqo46bWRAdmuPmmB2iJqPtZy+mp7DCfTlH668KzXYtGFaMfJ8wvNayAiidvsRUV6GvYXsrhmf7A2ff906lcjYVW0JVLq0WCH1s9BN2xuTV0Uuhm0eRswlkeoKnwG4ckPsLEMqfzpoNE2AgwSGkg0z/+qfTf77fCQvOPvStURP1Cifpm22rqSBSlU0DpG/Elm0RAkgBtEx01pcfWvKzZ7Gz2XObi2w8eMSYKyiw11nnM9ARL7Of69uxpfjEADMRh2xfqhXTI8HYuJoA6Hf0jLbHTbtgdU+GkwmZ4Bv+VrA2ceH6uq3e828S2PTXjwJplSxFHMZDDaA6A4Cppmc2Yavj9oYGDD23RWXDtm84eiRPnh50evvlZayEHbMiFD2WPGf2TuYJP3yYhLAMiev4Kj6L9+ULEMN9ynUTN7HPSrMtMyzPekyfn4Ma7JGAcyf7RzFMwUip0AdTcOBMYpexlYwpY++nCWAc4D6IbfpFCeHl7nLz+rvL3/7NfwaPuHz5xYv0EVIdvHxkGiEZ+OPL/QkSKC5DLyHVQofGE1CwyM+QWn369PLm+x/auHtT5KEBSisoJITcUCmJVS4EHTYA5/CeEz8Qk6DU9m2Nn4+xSEKY3pTOHPTh6rDcpGeaAugbxliJWxPAK/10NMypQibxyAgLKgogf+W1Z0MsCDoqH1Pqi3jKkLcKOpRnHvrBmypisVERqbC0zOapkEObiOvo2x+Jc5JqEgM5RVATQipYDiwu0jCJ7CULXf/ymrmPgwI4yqSU3xrUiqvwe62Itbn63PtoEhLalL+/A4tjotLG8+br5Usot5UF1iBrvBLESqWY00/AHESZIfVVwtJxx7gFYXq68SGdBaaB7dyZK0CQ/rXRXRxmGsreBnj6/FgXvvis9K1EsbFOpII1FdDB8UurKDrVftgYfypDEQFCNKHJbMcHtPcMgSarB8Sd6Ucc8ukIjSRS9AdN1YxnTfCWwFgjf7mkh8wqtwFrAsmNuwhte7RM+1ATYCyIMbjltVTPE7BMkMlqUwL59QmECnFKLnQ27DuCaBBIVSrtoeF7Z9qL51OqyhFMTJVO8RSuTbVJZaL5vPQNLGFKgLgRNGcVvSarRUA7b6j0T5FEK9XOBTUpDGizRIM9j01CjCmzVoMst1eI7/PffcZF+3RaTe46MF0KsxUs3kN0UpAkA6AvvPf7ACgkoQSmVqmyt9a/SoDPfyegXFAtPYx1E8XnWvwT5sYJFde58AEixCZpVRktBUtgJs5kAJX0ZRICHB3Xau+N9x3OKaAAACAASURBVC9w0X1fOmGcJ2yM0dt4zwPRXN8YfsIKmRTXBqOtZPvscJpWDljLADNRL36aaj2/L2ghoOf9JdAcrUsfIVPEaoK/69/p05LS7yieJdx5j7QaEFw1yYnfsqd4QibZIxO3OIvP9H0LbqWSeHfXBGsBpskRfqIA1HUAexMqgLdSeav8Wt8RwZ3RjbyPJEQTXEhQd7lc/vCHP+R9GfgNGq6IVtYPUYQFSSY52C/WnrNhdQIblH7OVGcqSuLojvQ/bayH1YQ891W4449UCl/SV7pVq9acH2xzz9zESyZMlAB7DJVzIBXBmQSBpXVyr44GUBHVc64tsw9bNlHO6K7LkSUqoMoCyOzhKQGbdJ773hpw91lmxM7GR6hS674rg6E9W4KQnIMElCguj67JszHB5d4FQ0ye+Sze83YslgaG7TfkK7HEaN38W8ChSW2pjvHNAabah2rAbp+yto39cf5j3FMAoglszuvAXKtcSfqwsasA876KkJXW2b5X15MgG58YlsLP7ezaWnxmAU4oQPz4prMZxzoTsBcQSyK59gwBM6tp2NTGoI87akm16wn/nVk9MthgV4V+SfV99PmyowqGuXejsTFQTpaX/vfQFnjI2pRpo32MGjkVyVXxsBeK3Rzxps+YkWwwFpaEHoWCzUq1WsxzttKb+BWK9evXB8NL4FSginVqXH4FPpOQTe1bunFGeii+OBtD7BOm0aNHsRk8I1rHWGNsBzabZ6vKNNdszyi6E87cFqQ729moZK8nmNfZk9cEtn3dAg18BixAGEgIzdEPSMJnss8asA86nxLKZkf48L61Z/W9nlEYVaqQyhhkTaLX8fxFbBhsmlTx1w9P7JIEeG1V1xac+/ksi1fSRLN39PNHHDdF8fiWxjhpiRnjJkJfs0sRLDwl8okpflFCeO/T5fbHby//93/8Py4fP9xcvvzi+eXJk4eXxw8ep0qYiCA9U/cv99JPRrLUoc1v391cXv34upW3ZOltTH7IQMe3NSxZzFDw7ledDDGTGT0rLXnNmiJThdowy8x7WzISpzqEyqy3gV65uxr6osp9gHxJgWDz8SWtiIclVZPDxbVC02yA+KiVtDVonytRUm3CXQ+SV1U3xWPOKqNFMioooXpjxGRQY3x/VVoLFXBz/SqQItWmZXaToTQ23zZwyBiO0c96LQ66lxL4U0OSfpahHEGYIhDUxJL75h5xQDjsDCWOsYNm8ENlyFNmbwDTamHllEWg42hOw64PtAIVRubeZMB3KUGhiM7hxTghsrAxI862ax/koyA7mUVT4P5IFK0IdNYcsWeFb6rP0fJ6VVc7WLfqXlexGIPmV69oDK8QQwPGy+Wzzz6PUWj5vX1TCpFUZKToG0kFP28yCrWp9EcTWB1S+v8eVymPICd75u7DIbRB8KOqLK9PpQjk91nnS+EcIyc+Sq8jK/i9Jn2tXhp0H85iA2LjaDYOgXvhWqTM8PoM/52wQhKqBw9irNM8voDCpNdeBx2qVQ4coxQeARSb+k2KRDazSKm2t3p+Xc9W/q30RdholEcMvtV+exqlQwaBXN9I6LybJRQiEr2jUem0t7U9fCYBBU/aN2YCwh5ljQhQMkh8iowY7cwdw3lAO5bKkYHk7ReKiEJsXJFtx7Tw3qCerDNrbMDc8Ra3OWO8P86qkFADNx2pgTx7iPWxF5NAt32P/aOKpYEUr3NwcBPN0q8c2CsjwD0TO7rEKgDcKiKqgur0I0KwPorukY9xqAQwUXzNQ7VKXOrTuVfY6+P9eB3XXVXEUl0EoaTrnamb+g1pdnmGjtg4DTBvRac9oTx/9ifrxrpiu0WleT2JFHs4gVRmir6NUydY4BqwN+npI8FePy33RwLPz3kPnnsHP3cu3oHSrgqTRGJAjQEhSDP2B+ReSrL00NgLxLg+dvxF+wBrewQ5WKs8e3oS1y6Q6mbOVSGDUKSWiFuF4cxzvVRxaOWI+t7W5KiELSFJ7/+qt/xOKPIbIxEa9KlylQDq5ubY32mXWA+y4mAYbHuiTPihF+a5jHFgMsS9sPaKzukLBR1y/xF/uT5nEx4TzCSJC65aFVtlSAGOVSWzZqe+aq/Bzzr28KpKASBO1VCTXfdnAIwpiBZsaW9vE7GyK1IdnjjYcd27BgEO9wpVwvPeFfwINW79SyZenolWhG83xqfoTsC8VI6vSqIB85bw87wcAl/qfm10Kr2rzLumntUAMKuIEzexJ2wdEUCNv1o1LGMbQq/daJMJ3BmjaZ+PKshprIs+AiAjidqnS4TrYO9wD3yO2gFW50yIk8irxkylnCHuGTvSoDy+ZMJsnNcm8dAgq6aJLyEpwwcI5gdE27MVaBBIyd5xfMTaCDy/senEYQCgtEZN9TrtButd5F6++PLLViEf3L98++13sUtcJ9eLrTDOTDwWYHp97qvwc03H3opYy4vE6TyvxCOoZK7adJz9nQnjTMFFKZU8J64B0NRkGTsW3zf1dJMSdp1xd0R2JuJWRsv9g/7Z/VBmRn3ZvSNu4nwfs4k3Z/kagxQEVq2W58J7R52fURuMoEOX4ubm8ud//ucRscN/8W8ZSIlv2QfPnkWARcA51eK167gWrSpPh2Expb6EewvT6KYK5dibVK73nONnRxVuLHmFX+3fbXy+FqsVJLTB0fpIlbvFL/dbQ6oVAU4CklyPszp/YUL48fL+1beXv/x//s/L7e2by4vnKBehEvU81UGaB+8+VESGxJAZhO3fY8E3VJKk5QHS+u2RebCqUwRlNpw93F/V9iilruk3XHtRcSX3Q495fIydsLLRWWNFtSpsw8FpkmDCoYPUWGpMLU/Ls2YxLWdL7YhBsefFmShxUlXDiqLS1Kw0qge6vMHwR9A7XvwZ5Q7SNQpY46U69jjUj58OufpW3GooDcT5fa45SVuELlqxsURcZ9bvldd824G1p0CC9+DQpjcDmiQ9nS9fVo74xx9LZVuvB0kcz6DOvI6gdFXoHqV2HEaPWYYT5LCJuDPBFDK4ir9wvTo6kdEGo+2P4/+kyYmGir5y/RmNkaGuz6ac2SBY5+wIkNLhShEtorlRF5vdWG7948piE5CeKL8EJ+HkR8SgSnNSf6V1kXjgFNgzrXSBMEJRrpE14Qw9lM+Mw72KvqSCshKP1Tar2VZJpFiJ+HI/1wpjnxXG3UTsEC5ak3eqnga4ztNJzyADWVu5ST/b24oPxekHzf549B1x3yLCdegFE/zeuSJ1BFNy16HyrBIQdC0UrzZaW9Fq5nD98rzUkZcKxDrwTBKMvr9Jc3yH2H/sLKGXnx0OuUBLBXga/LQqa5N96KOAS0dSXzTdfxswSR/PnMoPVQdjPWlyzxyq9ea2j6vzHXnfoIJzLu4p35O1kPLNuh5KZR8aIANC0Td9nZXXnsegnptRyn1HbInnd9iIa0VHFPNIGoYiuq61pVdxmxJb16OwBJbXBuWWQp7EYIpyUxZMALl+1Ioq1Tlhz6hm5J6hsK/C+JOy4z7PdeGarB5J+eQatM8CK6kW77oM3gzWk2gvsJZWy/VQ0W/y3vMSZc4lB45P4LO0e0kIl/QpfsPvy+LgfUJNzAiNzk0MfehTh7uHco54lP1BCaZbfXFfFLACAS5VqPLvnZ3JeRLtPmyE/jS0s4FbQ5C9XgM5lVvTYgBN75jtunlXo20SKFU1sdUlEzeugTVjP7MXDXR5Rod92tmJL17VNbTy0+Bne5qtLLrGJmkGXO7X9gm23eBM5yRw5Zkl8FnvjyI/9aFXW3ROJkObHCBsEpykhUB3CbOVVn14aIOnSrLjJ7zvJOEDkHiW2JWyCVrZl6LJ+glAuYcFrBVZcj1MUM+BXXpuV5FVBZW1OdNGuXdeQ7Ab2u3HKlbq80k4KxJUsEAAJq9by0TYQLSRIDqx8QGsPzEb8V2qnGsbMP7gs7jv+OK1jGBBTJ4LsFVuiXWQEpzESnsVtkTFZ2TmJMFAjwKV0Sm/J5Zy4P1in3PMYGzT2LKVyzNY4t5MoLwkxT0jAJiEcGqfAikG96my/lwsaRV57H5Euk5Vz8OLncYhiWQLWMnSwB5YHeY66cnmdzOv9VClrjbDr371q4PuHbbQ2Cn4PgDKc0IYP752EeMLruu81wNgLREzkQiAvs+3oHKAlia0gnXzB8Q0ERYcmGpCIrByjCCbxkCSvNPoNkEtbUTs4649cTF2dz3Z7InOo+7MQm2PAMU5IUpCOCCd2Ja4yD37Z//sn6U6KUOsce3icOK4Me9kQaTyN+qprWlW3F1XhZYcI2GierS9OLpLtgtMw9NMVhWo2+ryOPfc6nnBwANAWOvBMaLkJNSY3IL4bHYhVdfRs//HRGU+vr+8efXt5e/+5q+iMvro4afLZ589v7x8/jIqo9BGybTpHYRFGurjgw6m53vJfnfgclGToQXpxin+8Pp1NjmOMlkvRoyLXV/El198EQSkQxmXpYOUfwYFqHNpQGvZKCQwMWyU1/PZd5f3N7dtZJ20MA8v2fPmJUktyubbTDPn1+GUMQJUdoJUBw04KTUucKkxlYbYKk8O+IJEDtMh84qIwPG6btxQDSkhT8QjCAl9KBtjYaWH686AztG3dPYmDJbz+TyMPKiYdElK4bxvDPqbtzHqUDUNwD2sf/rTn0JBZC0IbukhcR6Nv9No7pqwNtmq0Iu02vSCMtdqapIcPKojCQifPEkAH1Tt/r3MtaI6wn0qyBEj8gEkfjLcokYbkJ1gLj9r4pTm8q2rQUxQdWaurXeRPXRFlhtsqVDapLJDz9krrAvPnTW0smHQI4c/Y09uK0QTAAOqZhIp+Pq3l9evX12+21DSOKf1p7Lncq9To0sygsOmMvfsWWgL7CcqhVYGK3DRyorCEKG3ZKh9e0I1ciREPF/2A8+PBA+H+82332S+DoaJZJfnK7JvDxqOkPtTTOIIhqbSSuO5CGQS0s2ly8iXCbcY3Ehz45qPoc2Xa9WEJ8a+Zx5VkP4XL9KofwGFhQ6zxvCzU4r4AEOexxSIINJkmq1OIMjB8+TeQPu+/vrrDTPvXEFR4pyvUa8dFSGVk/dMVWuU6AZwnbPp+arEfQV7TPjZN4JOVpBxEEqne3ZUUOV3k4Tdq1JZgKt7XZf2SG3cxP0Hh8BT54K+z97gHq3eWF1PH4SiVG3ortDG1HPZ9wRj9kHx3FJRB9x4P1RxNLKMQYh6bROcBmF5Isd/RyTk7ds8l/QzTU5bmnn6JVbJBRRJNZckaH0eSe5+HlgO3eQ5CwriDJERz8y9U2BuMpvg8hh5c6Lar2rFmmIPvmTO1kQLIoryww8FaJbA4HAjijKUNYGrs1EX1UnHTTIweoIVySShkaPv3rSyif1xjAnXr1gVz6f92U1qtDO1Q1NkvX0fYM6EUIVJWDdRep1/zOsNYGZjtDMETT/88H1sFtfoHiuD4VEo1wZTBi9JWEgInzy5fPPNNxFP4jkTaP6Lf/EvDr+oGh7vxdopmHJUqUYVNEF3sDf3QbIUG6XK6HpD2TPS11JhHa3MCgl/Z/9vPpnUyyhnDkRwHljYIJmZ25E8XC/PDqVU9myr96VxScE0geu4pit10+TJ/cH+zn2Pxs99AFxgUwFSOT9hVMwXeh5gwtCHDPiW+6MH97VCb3dJuAUaAvRF7KxJqRUu7hPQkvcUIDwnd99+803eE1uBsMtXX3/VWblhZE16/sNE3zZs22RW8CriWcRWo/1FAEwF78Me1Afb6y04HfsBAJRzWXaVIzHsv7Llpf2E9YU+P/1zfEkA/wa1fiU52py9nv2pXFOJCVjXto7MjNyM5yRbKJ+PVudIJ9ZNwQ+DdcecHHuB6vUSXoEEnresF2w9Z4j1wq+nAhuqZpNH3ic2Yf3V3Jeqq8fP9n74MX7O++PDsBNZs9lT3puYgZ/xrF69fn0oB3PP7Dmed0EbKKMF7s9JTujLK27wHvFpYxlgJ7DVvAc+hbX+0zd/qi7DvfuJwWGK1fbgN9pHd+5RFxjmtYjbYDcsFhRQL3PFJJb2L56vtlAfzvN2P57BQGwosZaUTpVqTVYVTnO/mNxz3pwikHYvWFdh+JSJELGYk+ZGCwTXPmarbyawFlwEUA+kc32a+f0JTTZ8/pTq6eOnz6KnQqya9prFdNk/Hz/m7MoS4PqwMZxHvkecfjAaZvPSAjPfnILM2C0BVMcYO4Ai1Ywtbv33KaN3l8vdzeXN6++nMkq1g0HLDy5PHj6lLfPy8Q5EtPPALvdKJ4I2+vTp8ySCCcDtW4GCGLW80iHyZzNHSAjboFwHm7InqHgQ/tI5+Sq9tAhrq4AfI1zTUn97+w4HOSpQKypFoPyTcjwPfoNRW1krolGBkQ53NfsW5U5vTGaRdKYgxiFN4mT0UJpCv3uXe0ipf8ER13mgZydqYx/Ugzxckh9RBYxvqDfvbxLos1EwcKAbUBbbhF0UUnonhzNKcqdeJ68/qPcGYJ956tISWr6/32ZXZIQ/fowx+M1vfn0gPAZUec9tuoqXtAJXldX2aVgxMYlJ4jQ0xfmNQehQtnvDgbiOwKiRKs0Kp6rBwXGTZFawCKpTS+2sTftvcEjlSRNYOzOHoIlfsxfHAN2eT9Yyz3LUv/T9rNm5QX0TPveDe6goFBUDG7QrCqJ6ZBP10uXOoxLcazx3rpzfo38wQeIQ+iChE8DgnIReGDp292WMB/seuqmJ2J4f65nBp/fuNfHegY/q1xIt1tZelTrCUYqPe+lcvVRjF4QQtJ/p0Tz79HGqCjkKmVRPqUE4+Kg7DpGS6sp9B2h5V3qlwSTrWmpJz6yVKMe28DOpaPw396lz5r8Drkw0g+DHgC/J9GZStQrZWYZW4h0BkfV2GDJN3XMGaVR3MPWGSLu20sDK9d8zN8iPSEEVZM8IeaXhHTRsstm/rai14lyGwKEoOiEKzlPEVDaYW/Eekd8zgi4aewAHO1fspSQeCHPNeYlgcq8mBLHJEz6wMlWbR/W/FdED6BigEmQ09JhW0rMGE0RKAi6COSGon1ezkqhMIS52HaExZLhHfU0Sd/SjFEyUYNOZa6XkOMPQ6lIEAZbwGyBZ2WngWqryeY/5e0Gm9zN9RIIRKGIkBKDr6xcKXXAU8ti+0b1bgS0dzORax16/2ECJ4Nl+eu4he/1+Kfa1eRUO4HnY65Tk8qSmHXAxgi7dR6yBz8qgpva2itz6FZgFBkAGPQB3JOTaFcAm7pHkx2cZ0YWdl/N1BFjCxzpuJiqBBVx/UjlYPxX3aqCmOAd7yYobz0ARmZypBaK8v1VafWlB1zJCKmDSXjj+luqb743qyusKaG5e5sa/JP445kzWLikC4p7xXg6Q4jSoPYHgiYbq5wug5P5gaowqGj8z+mhk/9MH2i9tMtdp1fzsl2QH+KxZtwjERVOh80mvokb1p+c3D3A+xeWwuk6+wPvIvQwoyjXNZrImZ1VI1tgKkwCBvkCwz3Wz2iqwz2e3teh95y6elENT0Z1IkL6C/XROQox/ZAykWraqqPvDn3ENMCwIwjN7EWaaKqQZq9ZnkCRuwEfiniiTFzSqUEk1DKq8XrCs1S0U+qsKLYht1dLzbAUsILvjhdCYyDNo/JozetvWJ2wA189nCwoYc3WEQemhMnf8vfjHu+5/leKNJ7N3p9oLcExiie/LM111u7MTO0fbogp7k88L+J3Z24jstfrGf5MM8l76dHtkZbjIHjuuY8rhVEcjlPZPsBCSX8wW2ndqnyXrHCAaPzYlYGOA+qVrD7JzLIl5ebZJelW/Xn+kcRy+WJtygHlhHGzU3PIHPsvqrIwA9kZixhML5pxnaFP0LWGvOJN1AB/ri72lsOOZkIF39Ak+LJAa0aK1gjgTsrHzquW0x2xP/wLK6N3l0y09Wt9f/viH/xYxGUZOPLgPWkwy+DEJIYE4NFHGT7y7YbgzEuefRXk0B3Y0omNg9MOHF9AP0LP7D2vYaVz9lICRQ4O8eNF8kqH08m3QsEaofxf9tsR9LHJk29fEnFJ3DblVGVERjAfXARpQB1zkjcoQv2MAKBrGg4GKyMYrYkdfYSWKQZwJjqKetMTiHKg+iFBJhS5iiFaJqhzy4yGDnWkSxUloSRtVIKLCBqB6RNVDSg3BFogOawtio3GQIqRqIdcV9GybVfWk9sBd56pp7DE4BBskmUHm6PucMlKQhymqSqPgMBCwx2Bslltki0dVjcFf5lbE6trInmpBUPzdS5Rmn+Xz7UfhfXHQQUYXAPRa7Q3s3LrrqIb2TvH14sXL9fBUYbDzmUrVFLGOyI+9RDaqPwTpV/m0f+vQWVebzDXArIuIVAO3VhpKqaU6ee33PIKUCXVEbWp9ZbmvOCAHmU9AaMEW1xCUT4VE1ddGGQ0l6aSSmQB0A81j1MY7534iDjTlNtaDdWFfY4gUrmG9G5gjgtA15Iv7dsgsa6pYjLOGNEiui0YooMvOuA73AAwW8IRyQzP1kh32QURJVmHvvuxQ+SR5MAQmKuOzlEpsz7EJhtVFq/YR/HnUSpv9fw38SJpbPeOPMtqpNK8KYy8xQQTPV2pVtjrAxTG36jrbsA5aJcUGFznvG7hcoKFJCe/P77Kv0wROADixCZ0Mz8EKFmck4lRJwKYAOuOvUAwOhbUsXf+aVEboAVXL0Xit6qUat5mN2kLuH3Aq1ZDTHMKe/fa8lLrfwCaqekdv24KaNblnPUZd5n1zL5szJX3Pc3dGZkNlXUJoxS49eOsPtifRYDOvXXBgtd6A9KhOSYW9uztk8a0ucSZ4XUQpJu8uisvzJ9hR1TLVo1H1pPCw7thoKXQ471BLOUvrkbfyyxmuIA4jDdo3ry8tBbwzCbO+Cw65B64tgODUu/veD0M5s8+WfUylT3Ej9r00We0twRs2GBtkpkCFECZHWAwnFoE+bUf32Lv6kgAMA426lxrcSX0MUDr/e4AC+16AVRXBN3KjQ5ifxEbxWq5RMA2/zXskCD0ESiok1kC81fL0vo4Gb3B4JHEDo3jGfI99o1JkbJ89k4s/pORrr00aBSzOiTH7OK0K40of1TEAiiWlCRAnWOQZ9730nVZUeHYBQrZOshjOwDf3q21WOyEJ9EYb4KdDgWM2Zux6qXg+PwP67P2160hRV7nTfSboxWs4EyQbsdXpV//Ufvfs+/ZJp3q9+z0HxgGaTwIb2L9SQMscMunTTpZZhKhYe+pDvR1rh9+R6eDrjoDYcT8TSMP3EQ8ePZIbTeJMRnuLeYZWL5PYBDS+zhIukPY4Z7dCc21JEfDFTh5jhzIurOqmzq1jXbjmJEe37+N3eS2xH6+V8aGAkaNKWlFv0SJ7JeyU9qqrGsr14EPYyy1mFICPjd2ZSNKwHkmuRXBasP8c8xziNoJPATEpDn249sVPTV5bw30J7glKsoesPicmXfuORRV8qvuLOMBRX63utQqPTfv222+O+FqfWgZC9R3UL6n+yKMUWDgf7BtsnnRZmWZ8bgCjtc6wNomNdkYyquxNEzdZgemTp01gAJzJZcCRQ3uk+ya2ayrR2DPZCLJGzFsC8O4Ldg0xZfQ3piAraOlnYcO5B2MDfZ1ghOq8PL/MrfwlFcKP799efnz13eX3//i7y/37Hy6ff/b0cvv+7eX9zd3l7v1d+ggfPepcOwK09+/vUhF8QoWQ/qxwltvHFzR9fVskgG9WTboJHebHol5RfGzDMZQ5NgDG6WhOP5QUmxDyvlEEggKxIblBzkfjbHBQx6kwwTkY1wFmWGdKugSWCAG0ZCtipVqmFYGIUazEnoXO/zSIi8JQ+z6LZoMMRVigpaygLUPVRaJ9WLyWNcPIOLTeEi8O+Zxk9h4rO3/+kgpRVctWWjGQBIQpU08BMPdOb8qCDzZ4afmtFuL8f/+H32djY3ChJnBgisqUMmbD/jlJPI+/SDVXdGvJYWX0q6CGYdAxmOiEKreqbuZjrU9AhCxB0uiTzrLTeXWMRCkb7Aecgr2luV7UJ29Qcv0xqB7PPYIRmXlXJUyrTlfEtaJJLIQD7K0IxUGODkqARsUZQ2X1kXtrcl5KRYxGKhujAvK+gLMkntun+aX1o7Qy+CDX3J6eCcVsbo09fAnC91k81yDvGygu7TP3M5n0Q7p8wUSQKxXsVoGKc5lkdfdzg/VDsZIzneZzE/oqrAZ8gQe/SiuvRRQFii/7GqpyBq9OPe6sDBqKJlWrBR6OO+GZSN/B6MIaYL82Aa+EfujUc8St4t+FXiMSyP0nSR11otStoYRPKk5hcG0yBK02aN0nZpUioPTjVVFslTD2N9dG0NDkg2dW6jFrxj2JYLvnQ00eTY+fsaZRc/34IbaCgIRAqtXS24yBYZ/wb2khKo/F7kUw4HKBYs/6lNZTu6DokIkawfyB6i6o5TdxmuwvJbt/AoQtic9YhA0HnrEYHWzCOw68hn69pLYVnCbAXmtsCGDNxpecAzV+xmuC1m5QvbY4Nm99WiYaSVoGPAaEefHioAPxGTwH3uufcrb8jHW0kqhTZf0EDoNorzrldfM6+7CiZkcv65x65hB+BLSp6BTX5ixPzij7oeMZ2pdLsEbwqLBUwEbQ6wm9iIKnN3xBTUGc0j5T+UQMih6x07DsUAU3doZAEmAMGwX1lISwwV3nAtrDlEB1QBRbI6DPZuVm7+LPFqilMr0xRCbdATfWL6hP43kliDVxSXtHRw6wR9ou8S7xQxLG01iUQ1JBYHmBOPaN1ynkop/2PUXB3cNWirw2E+BUnwiQb2565kgCT+MXQj+dMiXXGgR/f479MaGlJFXzadL/8C0m6PYtCqKyVl6fFQHAJtYhla7RzEwk+Dzv67CFA0DOlUne0yCyAAVsiCujqYHrtWeUfVeA6F32I9cM8Ixd496ZB62oHDYSKit2AN8atdOtVyjHjwrms65QGLt/nsTes34F8JoQHrHUKhacoXMlK8/0NJ4n1PWPH6PAHoD7LGa0ql2C4/j9jpNyvTxfDdPo9bwKBIUBhFy/Yh1rD7Cy1i5qsIQ/XgAAIABJREFUx2p0PrCJVkDcMRW4ngNUuFuy9biJdZ7Pktm+tgrkxGJeoyB+YqLnz2PLCdZJRNhXxDH4o4BNa3lSJCZg/E2pyxYU7LHL+y65E+CI6AljsEap9dyHyvg5lPqn8XlWj2J/VznPZ/AsJ8giZVrhJ21kQYeC0YnhZDTtOcooScEDlgPtI99/H9vwxeefH6rm2jfWSQo51835jyrpw/Y5s2fZMK9RpV51T7vAM5Bqrq/hOWh7rY6zJ/livYmXOyqNHu8KeOW8fugsb+eYck4FaKTeKx7J9zlXXI/9zopRdiA9CWEnKbDmJpAmcdqRACcT9eo1lHEhFZRr5jWsiXkMtsxqrPFH9mgKCje5d1kgec0vTQhf//Bt5hDeu3d3+fyzZ5d3715fbt/hGKgcUB5nsC39B48vd5FUf5DREvx3gvLRJ0un6aFx9lCofMmwmSmDc1xgsaZJFEm56aAEQ5mO/pujQohzrohBeMnhm3cMQg95g9kjQx7myYKyUGlMPtFsEtAFUakMdkv/PUDKJXPoLG1nEGpm1oGgte/DhWdgehCQJyivlj8eB3HzPv1pfOWhb6g2v8OaQSHFKBC8cZBIXnDiCickSZ7ylRWGcrKp9hVJ4TMjS48zSOX2flQKVe6ynF0jXSRYpJXN9Lvf/e7y7//9v08fHAnMv/pX/+ryF3/xF0dwixPjOjFaSQLSz/H0pOiIYtpPqYlJKt7fhibK5uca+Kxzr0QqQVTrLp8SFCf4GlUy6MyEH1g7KKoJrmLY2kOAgyO5K1WtQXoS9dGrShlqczxGyKS8B6hoWOiYE3xoJXGUzUcPi07meeMk2hehQA4iMiR/oR1vjlv59UXqGqSTNGQ39j223zJyQ8GR06gOnpf0iuueLhjCe5pAYxBJtpMQLumRdmIVjWekmEwC5AUxJvQxIFPkpB8uirGjBLOWGniuWwQyieyJChXJ/JMAFPd8BPxRMZ3o0HqAHORNcBlpcAQSVrWwOs6ZTmVsVR56DXidAZj3d3bOXGOMqLx61nS0TS7wikhXjOjnM6FYXwJ59yzOh/W6qplVLc+KXM9/wazM9cug6No7A7ZrTwMS2og2fXaomtILxB4oTQfhos4sevvm3eXb7747EsKMqXnwMEBYHEFQxQ5w/vyLz2O7pLzwc3t1eCZU9bABUlNsMmePZiYgszGhpu2aa1NuK9UfFF5KOj0RpbCdAbajgpEK9qg1G/vDnmcfpBc7idD9DM02GDb4NvhiD+ic3T+emsrhXyXxWSdsQAODl+2zOVWy2Suqo7pnuFZ+38Sa97CS5WvZTwHzSFKG4rs+CTBW8SkTonYmDJfZuYzWYYTMy5el601GHRtnlcbA0CpK/ANMktnx+lCArY1QUqxlFNoCG+8DkGD3+DzOixV11rrgTumstX+o3JVKyWtNwgsy3s85jKLzqkImP6FVZ115tp1Dl9cODDUA4XnVtrWqxDXwfDqP70P2d0Be1uPNm/YlE2SNFiiQGVXZUTNNAEqj3nWPHXAVLeuZ1G78BGgYxZD3zkifR4qidf1IWkKd9us0gy7nfL2hrdpMlE1lz1HQtLdeA0FgKJSnGYgBNifyoA/0egXzsmaLSapqXFr3AfCmH57KYOmtrEeT7vasJQCcAmvUoE972/MlzZ7PbtsGfm8J4QuC655X7EeZP62M4JNVxjTJ53cDTs/eFfhZWwMVOvoWl1BzNkwOzr1WxmfcIyAWdtRnLvDK+8Lq4vXcF9/ny7YDbQnXAbtCQC57fZWZFBnW4sNrufeAwKFgP8paF+RpoigTxySgY0cUwgPw7p7jWk3+CbgpKjguLb76XsdSYZuSsDyuWv2REK4XMpXG6UjER9mKMVGRc+uRICfxiGwZASQKG6ihpyJ2UyaNWnU5ezCw3lUR2KSL50FfLUwGix5hRiyJtgCRmDQgLwAuc1Afx/cAXlLcyX7YQHrBFyvN7DtsJ+sA4Fw23m370F+/TsxL4cJnyV6wt/1M722VsH5POx3Qf8yTo61siVT23XKRPKvEOaUBC2Abu5+pmib5JmTxh+vJM8ZgvxjzWLwS8DFuak5xBSLsb+U9FIxJweK2e9HCjLFD+6PqAZPQj8ZswSZ2f+O2iCO1kzkrKVwAKJVRQhxi5Tx+hST/lySEUEZ/+P5Pl7/96/98+fDhXVRGb969vny4+3h5+fyzy/On9Bo8DT2UmVxVD3ucZslbgtPNn4lz22gBAzHmGfHfGYi5ZtYGzL1ZDkLVp4re17h2plIFTD6kBzFGdKVfpmCIULQ/61rxMog9V6IoMyvmwC+H+hZK1m0Cp8736XBgDG2C/DnkvN/HT3FoqUL8/ySEvJbAkM3cHrjNEgqtFQS5SKzyxQRnJFqiDQRqfHEwMM6vX/84EQuQt9K2klhv/lnohKmeXh12D0OuuFsqVcDKRXMNBA+gM+nZ/OyziJH8x//rP17+3b/7d5e//E9/mfv7t//2317+9f/2r4PgEHhg5DHOGNRKnzdxL92xYw5Yr5TXlyDxzFJZRf1sPUTSOZosFyyIgfoIx51ksT19oJEcvDR8O/hz82EcH5Hq4Ga6VDSh6HkQGpLyKODSy1VKQytIbbSO0x99T+PBurCuFT/AULUp+trnNcoX+2LDmeOkkzj2XhNwocyJaEhm+ZUuwmeEbp0qeKsKUiLteTWp5Nm36lO0vQl4VWmPhPAFCWGNJPfG/j8P4FVIxIZrAkScBcDEd99+l+uBZhDkNkPQG8AaVPG82BvsYb5wJsg1ixCnKqlo06omnHuFbxTM4RzFCa0Hon2o7VWMgb93yXrofA7UdaIL7FOuI5TF0emun0tSWWppgCRk8593T2KAed4maMqCY3JC+xg4wB7CkfOeqtPxfg2YClLwheG2IhrnN0cWoZJXUEhb6YxzjbFulbMUu58mhKx9qnxjPej4WCueG2ce+2K10oSwfahlHQRBHRhlBZt7SCKLYNXUYQEOXG9p1nyGiTrvE2R/+8MkVkApgB7B0kkyX6pmHW0rBKxZq09lHITKtKqIbA2CG0Arg1MrPNyTdpzXBGkFEWYcwvo7sN3sV9ZEoRA+330bsG/IMDbAfqwETpkLde0rFylPH2UdRewN3wd8w+axfwUBU31b/ypAEtdyVFQn258kdUICPE8ZCqHohEXQWa4EtqLuGUo+ACUiHOv7S5Dz8EH8USvZt/GbsaUT9OHnBrqp0uCTpih89Lekv69y9CT47AMq9/VRZfHE1k7USPEXAsWvv/oqn50gMBWVK9DKOZSWGb+8ZFxkPFTg9+8DbPB63seKHOeVe0jAbUK4/lurJlfwpntJYLm0R6qFsA+cBdqKcKoSx4iU9uuyt/k+z4vPE/AQdQ94fa66nYXjBv5gR1IRHrB1JJ2jk9oPuugt1yCbyUp0An763Ed5tfql2I2JUAAhkmUohBMYClhzapvIuk3Vu8JSnUnL2vQsdGTETyu3rUznF0dt85kdZz/UwlYNWfP0hJ9GeOWsPX061ldn1inslN8fmwE/+HOA0EBaW2x12++HcbE9ZN8z78eep2IZewIgTj/t5RJ6Ku9l3zCxFJUunjcxk/vH6ilVTs4aZ13xNu6H88PeqNDhj02kttfpK3Q8mdWzY19uputRQT5i1yafidFQ6fzxdcAWbSw+yHt2nAXvSUyFABy+IzEqI6uYM4g/WLzJ+7LPzwrbxK28vrT256kosqec9clnsW7pkXz+rGyp2Q/B6F//5tf5OffI3iMWPcZLbOadtN0I1Dni4vmzKHwjPGNLVMSUlnA42or9mDgwCWHZfyZ8rovVXUHnivd1JJPvzf0fbR4RYOs+tarGe8ig4LlbGFDDgGtgbYhhZeUgYMmzMoaQtRVwc+0U+p+rfwG06qg4/DDrcWYqseYmt2E1jBlSRs6jg/ZeX1X2ncwk7Bq+mzPtGZE5w/Uj8kd8mvwoMx0fZn80limbxmSZtWadE0+8epX1yPzDp/iCx78sIbwkIfwmg+nv7t5enj/DiV0uTx49vbx49vLy8D4Pt9xfFiOVwseMJIBOQuCw+VJDTxMEb8g1Di9Bc2S1W+WJwWbx71F9bH9TAvBZ15be1yS74IPDS7ACCpvf3dBa3ptTJH3CADMBy9u3OSRyxUWaeE0R5JaTlWCXlZnAYdS/qJIe/GrETHDmnQ0oDycIfBDC9sdpKE0qpSPkMydfz4FuQNem4A4np0q5mVLnJvf1BqY/M3RCgicanNsnx+fwM+eTYJB4bxKv9FxNwAVDzs+ShEYF9PPL73//j5f/8B/+w+Wv/uqvQpf7N//mf7/8y3/5v15nukzAIwjI+qJUaTTp5f3SuE+gE8loNncplK5FjMESnARGCYgqAe6YidIKRt9J0NBgr1XOq5x0kZCiIcwQrGobipPMzgOVbnUq6AzqnqOrxKmHytKqMUkBCSS0WQLIGNInBBoYuFaOq4R1lYvnunv4oeN0rmAMwCpUWYf0JbZngM8XXQ+NdwIUBhI6Yq433PoFHBhuK0CtTNTggHizzzAgJhYY/VYVL0H0eB/WAkeKw0gC+e4mRpFgguCXs4tRk06ggmASnNGZXHsDGu7cKr6JnUOfWZcYaURoHlexsr22t6VF/WyQs4b2kAJXphv+f5Kj1+17GN1GQ++5UZqbdTPoTDV4gklWp5IQQsOi/3UJYZr+n252Wka9gECWutREDpXUOmeTA84Sew7DSrLF7/F8GtA0QYmADEI/5xlM6xk9U2qkpl9H2KyiQ7A7YRrXnOeoSEHBhfWHTsQoAWvUaktNSaAwivN5LuNBh98srVTwNltJJyXIhC2SIqyg1OFsZ6tTUb60z7WfTZBScKfo6RVgw+7w/EIBHhBxrN2uAcdpLyYJoUBCGBQL/DkTAHNHMrsgOft0IJTVYwPqc0WOe8hrVQKkzxLbMQl3aW/eu4kKr+G6RbmxWbF963OKuuHGWLD+VpBS5T0qp60sWOXWjsRvZV5W7blz4VKlNdEZ8AI1lL2G/T18y2kESK731CsuXY9nH8r1YfdavcJW+MzTc3d714HM6+mtX91YibVl4PTWKd4z49dprt9ZLdzqhlWQCi6c7fpQ9z0T7kEFct7d19vfK+qdRNDK7So3P7HzJHOzcYDUJGmpJK23KtS4+S0BQp4NX2fAQoZNqxSdkdYKawWrrCzZ6mASy+coMGTPrf1iAg2sCWAH90LwZt+itpJ75sukqaJPrH/7agNozs/cWwWFazfO0VZijxyiffY7SVKo/jJMXtrfRgplH2c9uvd9ZvXrqGZu+Pypt8lq97Hv7t+ryNsEtzJ8+1lnXepTPSs+K8+P1W3pfal4A9oSM9JiEmXm3pfgv1UW7aCxYO75xNbx/AsUnEGp2FOA3sUbx96gqDElYp4TPuUYS7WRQNmTfNYJcDpi2cH058YfYlN8coAThqW/BFQs3dtKmwkRdpBzVUX02u70M0fbojTEVAJnaxMDjSkjjfLsP+L/UkyouEwqlgNeZQMlTjqLY23z2IMv+H5e58TOE4rhudt3F42Rg8VVUaBU3DYT1zE73Hf71W87Fm3Ju+JsR0V5MTOfnYRwc8eNE/QzUQ8e0Ah4AujS3nD8U/uez4mkdpe1vu6bq+K+CX2r0c1bTMiu1c63E7K7pOLP7zjip2BqK9I8vzB9xv7gnPO7+hqZPcaFXn9ArhUhElPOFlhsynkYsJ7z+6jxcPbiL6kQojL66vtvLn/3d391ubt9e3n29OHliy+eXz5/8cXl6ZNnGU7/5k0bcX988y69WI8zaPxxxlDEyaV3bjNjZqR8KAlI35e+R3DQHoWpfD152gAVBHCoriMkItkdKsqnZMlsNErkaeR9+GCDJqG4lQcc2o+JJMpPmRHXBvmUVjePyz6vzv0rQoyBkYMuusv3FbxRup5DxEbKGIw0ed9PkMjCly9camm4yZMUN1hADjyS+EEkm9WTWPhANXYidEHp37/PurOBCDwo2XM/6YtgU9CInf6PZ6HIsNaMlQBJJSFLP8CLl5fPPv/sQAnz+Rm38bgCI+/eXX73u3+4IF/9P/8v//MhaKP0vYhrq5GlXOUgLFhgjTD0CSyTiLdyABrd5ONxhql2+HQV6oKmo1L1kREkbxbI1Njz3u1RtL+gFl2KThLgOb7vv/8uFQUCBdb5yy+/OhzYlepAv2cDAj4rA05B16DGvHh59CIFfVyipyKfDsqKXEd8lEKKUcVAhGqznoQKDzWxd7RJAo2g0vZatkLAaxIErk8iwf6CLOXXm3y2Amv1PdX2zXDie9AvRLJVCOV12X9TluQacCYmPDkvAQsqF84aahh7HeuF3D7VaWbkwAZRt3LBIODZztNA5zMtjDNG4B1E/NHDIJP8zf5yL1Zsp9Qcg3srKaUyLVAbP56g0UApvVuMD3n16qC3sPesZgC42CNA1Usny30rQZ4qxMNHh1hUhGNmaEkki8heR3/YB6NaII4nIx1uodxXvU5RJxy1faIOqlVkiT2SYdMbI1OV2SZ4mbO4XgacR6la0Hh6XlgzKy5t1EeopZRqfmbl2koHQYcBFIEIe4G9mkolScBpyG2CTZzWZwXguB4VI0VnOas8W2ju9kqQ9OFwOVucP9Bk2Al8Lj1uHa78IEwFxzOwVqxZ6HqfPv1kZpTJrcF+9sISm1COpW7aY7ne5wgkTXmTZ5JqZtDnnYvtGfalM+PYb7Y8sFe5HveIMaXzB2OjgoDfJNFNoDsaseJeUiwTeE8ExupKfUBHh2Az4hdhkkwt0ISRz79Wae9nv6o8W3ZJaXoGxaFbA3qtSmZ5qFWOjRTZTLFUqyPsQ5BeYCuBztgxrv15UHSAxo20KBOi13euFsoisCetQFapfwfDYFUu9mDmbi3w4xroo+fauGYrJOwPkzn8Ds8Uv2jCGHsz2rvjICKU9ejR0YvMOpGMpdI06jEy+XyfeyAwS5X5dK1HFYkeYbQMELvZeKuyQgowcA55FrXpt0cvtL6qvcRVa4ZxEd/04UPmy3EPpZIXLBeoIVlMEgubaSNH/JkU6IAksCWiRlzBPOIAnjvfY39zDWHc/BMUONWik/CtGmxbg8F9QExt+6iNVv95HeugLTmA+TFbuHaDe/dTgXH6wRtP8O+AkI8f5xykohhgrHtR8IhnxGuOe6dfGSCKXubFb1HEDPsI2mb3UNpSYILNVujf1o3UdVlV1KrgQZ99WhVS1hKbhU3mHr/84svLb377m1TWrHRWhKxgorRE4htHUujnTaDwnbxnEuWMWSNGq/1r7FOtDc8N56kzkxtDfvXlV415N29SBoSsA/ahtiJU8836LvizcSTrRRUYNmk09uLaOA9hEyTeLAsF+8R9sha2eATwX2xm20HZV20byhnZOUlV8vWrrDtJ7a9//ZucX/YCZ64tB9AgAeinYDuhncZaa+/Z+JcC6WPFLWZRHdQzZXwV1tXmgbNmXJvn1Cq+cdIZQMma2Ct6nqU4f2uFODnFKoQqn+IfG19WH6DFGqcWlAmJLQ7bZtodPov8e+BNmViPp57+Ic8073m0IbVqz3sdlNhjlNndL08IEZX5+7//68uHu3dJCBk9wQzCZ0+eRVSmTrVKYY8fP73cp6IVQ9FKHslhAiAu7GgOvyaJ6SH8kTIn5dF3ZA5FGKGwvfxscwg7eLJSug2+FBaJ0x5PNoEalQSGNqIE+RihlDrFDGNEavrFi2wwDaiGK9WaNH+2RwHjTImeID/Us2fPco+lcXXOm5LRURpD3YzewBnawylHzKROPQnnNk/K25HuRxzjOnoh1yDyloHGNV4G/xw2FUt1rGwGg/8GnxU6sMoYQ/kRygKiGK28mUSlYrZKUQcmO/OuYiEiUqmOoWg4rjuvaWJPcHTt1/qJMZ24j31O3Afvn4M85UsTlSpLVlU2la9PV34/r8Mo8gzay9XKghVJB2HjBHgtKBjJuYYw1ZSIR6jo2ESth7JJGPuPvawBCHoz4ZE4oo0uaaWhdOTSo+qoDLTsbVI4pjMSS55Lr1oC0lahKozQz7x/6Xnpnq0Edj93w1alB1L2XxWnaqYE7ZWAFkU7GuRXFWKfBsWkv1Zq7IyolQkNnDPORMMr3NA5dEFOZ2ASJKdaUVQXy+QMppwRqGGjdeLg+F5FfEoBbqW2SKEBT6lsTQxC3do62LMZ1PLDh+wDnsMf/vjHXBPXSmKkkmKqCUucQK7PzqjKvkWPi3hek/0m4wSAoxqPdsUZxc5YNWkjOLTSPtqg6VOktR+Yz+Ra0wMxsR0ox4fwx9aoFefreI2wEyYmxDVmpmqoKEXRqVqHFjbHY+XLQKnAV8U9UglYHxvOm+AzjnqBGg45tG5UfSfCUIGcjkng89hfrrvOkPfPM3hYyrLghHsoVdexLQjAsJsZAZJk61k+n+duv3OAhFXSTAitUnNuBUkIOqxm5f6HvJ8dZOzqBEu4tlTtRlW10mPPhslV6Z6AM6XaJdgaZbrPoDTBsgfah4sPYZ2kDJYpca8zPG/v4gfs7zoHC/6+dlOHLTuCtebsABSQkEl15awbEGhvkqROzZX9CdiXyt3OT657gR3fxzZp00vnrq9JpXCzDgOUjprKmWL/4e8cLXEEbwNZubfScLtvE0AvkWJNkkxJnV2QkmRgLQPaTSXprbDzd3vlSw1jnQB7rGpIw7RXRrvN7xEcs27Sso6AbEDwUS3YTDjWIc9lwbBqgT5795/AWMZezBbyO7z/uVpWFs5Eg5a8+D1/P2DwwIXYiowTqt3hywTZdeJ78dnHKIom2/ZY8vPGL00w2Xvf//BD5+jefcgzTUWd5HiiHJlpOJq5ZyEdfj+jPQvOhYl06pfLc1+AS1zCNVtdM5j2ucQmbBxSAZ4Ciwq8YG+0r/h6/Kejo0wOuT/it7KlKhqW9oC0imye6mxbzn4SyCYosbvYdmb2vSoAyjoARrFPfP7GN5wPAEqrqo39yvzgewAGfa9XR4wUMBmq5uefx4dwDV2jtj8JOEaXAmFC9lD2UXu4jcV4jRVvPovEiHUyDmzyAEjQuKQqo1cF++hELFk/xkBN3dc9xjMW8GPPaENTUUQdc+J02TM1YIdSdJMu46ayCVJJHMDzc19CsFQF/1Yt2TPYf/ufHYXCHqni+G0TxI3p8PnzGfG1s8mxORuvYcU483kRtdsA91Tj02vacXa5z7TstHcvswzXxnKc21V6qyHQ/mfPO0mzgCPLkhEQjM5afMde0xbwfj4X/bU9gLmX9UfzjFlnYn1BYtmD3IfUWAGQw/6PgcJ6Z41C2y5tmD0o0BHfMOA2Nic9xmUfCkr+4gohCeHv/v5vLpdP7y8vP3t6+XDLnL17l2dPnl8e3mcjNYcj7kWIhRv+kCC4SV8C8Y2XsIKS5n3GTHDo07f35nIztIviOkgjhx205de//vXhjAxWs4GWhCWYnDGkh7APvOgc8xDdTKKLGbQK8q3D32Dlbmg2EjLcD2M0RCMbjIkIdTM3eC9HnwXO56Ae+raKaVZLUgoexaLIRINaUPuimFVrkyKhs9JA13DVsHHd6WXZTLTQHJdgit7iwNu3oJhFq40+eA8z/yaIZYP7+UkuUFpaL6YVhAa/9GQUETPpzGgJaJBDL/s371z6kFzfJmeVEj6aqXnOo1zaE6rkNffKe7G5IxEeIQL6CZ9dvv/h+ySENUjF573mBpn9t8FTGqKHTrU9teMpeH/Wv4EYFMAKJByOcUbH5v0EUOn/LD3PpJD/NuA7DvkkjalOGUwbTMTAL/FpPw5044cbZFt0NMi0Cr1SlzM7iuD0LGpTUAG0LAqRURtD+KQjXzhX4dxL9ZpkMtdbNLaKb/Y5GIwce5Dq/nplWa8rFVIFwslVnyoBrL1S2TSHs8Y6Tdbe6ojPyGDbylaAlDW94wSDCi6wN+jhDPO+f/jjH0qTuXwK757v4yCwLzSoQxuOVP7zZw0Knq+fdbNQpfNS9YXSGEe48SruDxw165M+TmhOnFvoJc/one766Eh41q0WVoSFvZI+rJ1FnX7Of858pa953lCbAxzdVXiH59ohyhVosHJrkMQ6ncelsMdVFsvz3aB5E45jn6zKzr5LgrfZevbfnBWXRaBbRa/dkjaEI+W6nS9qMBM7NuqLtq+gA8lUK20JYNZHZ7XXCpTDl9u/vfM5SMVZg6laTNjIJNTzXiXrUvVxglb+4hfWm4aRCtsk4GLZEGkXWMLJ6xlvgM33+abPfdUJ6T68p5Lvob/ev5+KJs+NfXvY5iWSBswKtvD8OLPcZ+m0deysAV/ZR0la2u8kSqy9TSUOiv0EFti/9uxcE1VUC+n5LtDJ9618JsBmlA+AGL1G9J+8eZOgW7q1/YjHGIcFfT9PgLLPTqN1jvUm2Z5/6L1sht8CIiXwv/yqDI7EBku0HcvgurDGvJ7rNbA1qbXCbEJtVdcEhvswqCd24D209+4996tJaioHq0bys0Pdc/4+z2hAhvsxr5mAzUERPCU7gh98pr9XALQV1VYoWvEVKDOYzO+d7I1gnntfcAj/wnWlZznV3sZDB0V2vte1M9COfd3AduMUR0sEmBzlvK0PV5A952XKzzzPMBBuZ7Nmy8O6GmPGHkhVzdUdkPYXytySHilwAvjsS6437Sc3Vyq8sVGSsJ/1M7Kv4m9oUwKsCYukcVWvm8pKQR+TG+7X61C7IrNr0zrxKMInxHqAD9Ieja3CXht4aZJrAaAV6z5H9kqqlu/eHfGo51Ywm7ij1biOBRJMTbVpvXGer56B+0dSUBuyoeShh7eP3Uph+kJDbyw4wT07p5H355oduXIAj/s9z0YSU/vJZ+eOezsBBsSWPKOjX3axTwC+xcjsG+m+ju1wPQQYkkzvPIVJMsZHxenaE5q4Gm2Tk9CXFVn9xRnISUwbdeerUnrpuoyyaLXZajuvUwjROCoj9MZygnWnYn/EC0/zxfHhAWQuP42lWBP2WoHajigzpqyQ0/MwD8Nm2cgc9kfO4wAg/h0mGyCvAAAgAElEQVRwPYD9p4AZ57Yf/NHZThgTx6YQqv8SyiiiMqiM/v1//evLw4efLr/+1ReXN29+uNze3EZQhkphJXSpFLUySDIY9Ob9bWSvg9JRkh/CVUP1+vJjAiWQ5B7CT6Fn1nDdvUdY5VUqhFAnVOQ5kIqQ5ZtwJjgggTlJU9dwNbPumIN3o0tWzUwE1OAfQ8CD7oEuulLEriMK+L3ObOs94rAs8x+I2A4GD1IkJAjjgo1QlZ4gy8w9VzXxcq8KQGzgGvuh0VLm1jPpYW2OVTqliY/BUQL8yS/nmaRpulWQVAnmvCKskmC1PS2Wj4NugfJF6bRJOoFJh3sjE17RkApsdFad1UAMVQzLjBb3nQHplOs/XQ7KbdHHiqpoYIpkNZE3mdQoK7hAot/KB9XWKqmSBDWxbn8Lz41r5j1Yy8OgjlqJES/S2wCewP4wZrvGgzs/Z5xnk3u6zrMsUnQ79L/PzecXtbZRctn3SEez/6zYmjz6zFuVqHiENObQJak0DFFjL0UgZ8YqRu7U4O+6JDifQyMRJWEtDbYyxaJCGArew8rOT4JCqj2jlHk2DlXfzTxr/0hVIk0YCLCy/9arxD3wXExQ+Kzsr+fPpzDbql6oe0+eHCJE0nFEUiOJvjXl/QugPL2gMgqQQoJGooax5mfsCft2MayhT79rkGzFifvFFlnxkHHAuaA6RQX6rK5q47VUbM5e6EnPqJytCm0v7/rCCjJcAZF8xhRsTbj4HgBHpP85L687uiJ9h1El7hgYKpyIypSSXGQvlF/mxE25MbSYyyUJMQ7zAIzm6I7Acf0aJlpWQAiUuyfb62tgYx9Rg4b+YY8FdFi/NntaiXMQ72MOaxSirwPiDeATdIzBwB7PqJ0Nm+ca8ntTijZoP5K+eskrYu0PFlwZAKjEx/VgOw8A0Kr8UQFFIOt59jznBKcp6NH+6vVIjUJsgmevEb4kaxhZ8vbuRnRo4Il98awVtt9nZtLMc2Jf53luJhh3p1BXwbYGjuwN+8QChqKuuB6Zgkd9bqGQ03c8eXyCNVsjWiEcTXZ0dZJbzgwBR4SLUHTe+7VPdxXqAABUhKsqbSVV2iiBO+JUCUhMHk5jeaJEvPf1GnleALWM6/mKsUZLwA1czjbcZN5kxyqjAkEHiDbVvtjkUaLi604zBK2+mbRrh84gFUF6EsMl+dKZpcCG6j/KZQLDUTetlJjYSZu1uoNNlKHEmofhsKSS+3avHvd3CvwKxpYhov2yd/EKbl670bj+x2HkULU+MUtGSZbZc/SoRx2yo0YET7UlJs8mkUnK37Pnq7YdgH0qtAat9lIJ+iSJOPob26N4KFRvHEMUD2U/PLh/zL4NiDplWveSzAwuIvZ/s2k5/+cERntjrKQfFuiyteEshhcNiQGzJrdWC7UzAT5vbkqR3CzJJBYZ81V72RExHQexKD//FZGoxxU2kiZsDNp7wRaW7t/RXW0rsRXAtoGAQvuSjkoLiKydJCH0otJjmBEvN03Mnj5JAsFaaOvOII+FFO5FP+9nscf5fPy8Ii2uFc9eQKU+wr7gti0E9JmiuDTR6A6kBeqHifd9kdfxOVWdb3xuZU7GYRJI+w8HdGaE3VgiMoNkT2U2ZtoJqvbfP6WzKgoYgHqsCiun3m8ZJG0FsyLJ3qJCqFaHgnhJ9hcnCzhV6bYqoYJevHfAgonyCaTZIuQesiLM55g/lIrcs2ePsv6beFcASVGeAGuyJcf0CtUdEb1fmhCiMvp3f/tXl8eP7l3+7LdfX969fZU5hI8egHSQPHWOBmIyGf9AwpIZNVXIC32BD9xD4mHQ9wcaidJoEIkkDh8hzV0er/8gCPKoGEFV5gRJDvgSLY28LDP/VLVb31X5/kvAxt233G9wY9Cro0+6tVliIiB1SqWwFkXvXDKVIGPUh6YEKYrMMusx+gTB8QfolU1Eue7MtYpjrQJX1UtBw4tacp3OMzsQpc0Ac4yBzsN1sfye5HVCMlmn9S5YAcuMPMYJROil4hjSh6wyZlMO4TonMUUykTXvM8v8vIxosO+xRpTXRIxk4yNMkHVAGNLQbDYTkWvOUNbJLNsI3NlGFdWR244Rl6LTShQGa9WK0GRLg+K+SB5JDAhkoKvxezx7gpxIJHONQbA/Vnb/NO8l1dEpk0o5ErFlEepcWsl0IHDeaxVDees6G5P588iJJOkPK0giCkXfFQe+s8Oe52eqhDnrjvuwB7OU1PLLfW65xyiBdtZiKJebbYgRxqBGbnkUbIEK1iP75yS2oHNnDyfIOqGbQe2CMrZPxwAeZxGnuN/FmGGIqZ5glKU68346MZH9GH6oJQvIG/SW3sPvS1kzOXG921w+ldUhpzpKUVWv74y8O4alQV3p1gAg9toZ+JrQCBCE3bCGdSm7oe+NAWBVUMEn/o7S2s9QbXtTAoptVMMVJGrFiNET7i0BCO4pFaoIWFz3wNCVBiGZFdrk/NiXG1YeGziqqoPBwyRYP1nWF9Dkrgmw1YEEMFDmH1TAK8qMoxAdtLgJHTWAqAOsfHpp0wQ6JBapWqHetl4Nz22c5AC/U87Xipvy4Vb9lwwmqQxYQjJUxcNQFU8oMfu6PXmb4zSgIIHhKkitgjbhiV07gtNStqwAeU6kToUaFmbAQAlYEQ5Az0il9stpKyMMQ3I9sMRAL1WMsAb6+0HI2dtz4AkuFgRSneCsZV0ncgaqzeu8T643+8nRBAOowuKYr0vf6qhQAW2mhpsepAFB7ZHr/L9zEKNNJXB99f0PBxU09LGBPiawpZbeVZ1yfaFRTXz/PhVZno8JZUCViaTw31mrifyo1mnicFQrBoiq6Kwvii9YXx/vWQT/Xqo7CYgHTCWwGph4pkKHIkxPkjTEBbDsR667yVEB2YBvjgY52eQGLdf+L66Be+fspd9rVZIk2Jk9e5NnzmcYFIZhNGqpnxV7sHEJBtGC1Ec/5Jdfxt/RN5jEbmyjxmoVvEocsFhEVXD2oKBQ4qCpY6tgePVpnvEC2iYEnl3jilRFj3Ea/cwk0Nvr2RPzW6EEn+IKEo+Anu+bHPCVQPZy7+hXD5hhrLYqMM8mgOrmG2dfbo35mUCrferuS31prpcq8fyRcYgJcmIRtCsiJtTiA/4tINB6YFPVPgn1HEnMKuJeg9Uybbx+Pes2NkIB4MZDxB0ko/FrmxsoSB7AMaBlWQwwZmRA4IehttLnKEuEs51B54L6qWJtJNxoz2mNmr2N0jRU5J9pGBBzxDYGNP3pQPhQQRHco5ViGh4KJHHdASbn490n1/i08ar/w0zWnz+rJHNTAM6oobC+uh8zY/jm5mBnsa8TH97cVGQKwGuFoK5TX6fYX2L+CbsJWBlfpwVrdOrsm4Ff2iXzDIE7rl1fYCsPv3sW1+GsW6jiPbMn5vOib7CYKCzMASX6fkFK9R468qLgBNcAlTzxRkbwlAnzixJCBtP/8N2fLn/zN/8pCeE/+7OvL3d3N5cP70F3gC5jspPs0D/4KLQUhDpKgSJZIhlMgHkS/KDylFkzSQhHXWLxOeRwW9OH8ODyfhxs+LBBD5X77HjBQzo8NECFDxzanYPT+S8+ODfqEUjNsATJmPFukN/+sIifTCCkykcdPJ0sfA8oc2xuKkghSqfByby99SOJAnt421Brr0GdswFU0MRJPdsjwXXxEFWdYwUy32d0UIUisnlGLTAo7AgE5GaryCovOYHyA5IHe5WuMvChYDxvMkL1QoSqdJtWKq342RdZM12udgxGUOjLgUjx3xxwDGAGijIba/P+VBvlBR6EoKUbWcFeAmA4B8TcE7P/PPStrnRAM58jxx8HmB4zhE9WlcGBf//d9+sBLPrE+hclbNVayhbX2KCpAZ90QD8jfRRRHGxVgedPtRLBHNE+DGGMwKmCk6T+ydNKZI9S8w//8A9xYPQoRE4YtVMGB795m3tyn3CQvU+RbJvtE0QSBJ36PTVOoVcvcE4l7smT0s7WdxdD/k8IUvBzhESisrm+IYYEZ37TeviknuIQcUA2jaehnrEMn3/R/YSkN9XIjZgwKeOs8CXqyPsq/W3S0YS+gAX7hOdN8gzARID3w/c80yoJZgTJxKYMJgyWktxO/Ein6TwirpXnHYrYVIUL0rRHjJ+lAjk6aERRWMetiz1V6atk/y5ZPkZV0LdIVZ1ZUEOBS9UiiGglO0j8I+jbVd21t8I+iNDnVzUvcl1FQs5cRsA8rWCWAYzILddYxcqO10hQSCB9BohWVQ+V+wQc8DmhxQ8BD/1lSZKBYO3ytcro5+fcTN0xwgGvXh+S9Un2Mybk6dR7S8262sQG01UHLrU7Vd+tOd+LIuxYKAdbYjY9azJBEK7Pa85ajAKV/TWmhoHrAYbtTKju2d6lVsqlo+nY836bNXqu1BpQ98xVaIu1wQ9amauAUvvwun+fHjN7DUhSiRlo+t3336dK02pEFZapEptYG3DXKrcXJgrHE+HgmTuKhXvGRvKHcyQDpAEmI2eoyqNa+K5jFE4MgQRmEV9pj9W5SiA6jm2qlP/NEciZWEpn5LoOWuECHe0pQRo2RXGR+LDTOBA/l8+TUp5EckIZOfepYHdkBM+J98N3dBwRbJAmY9gXft8A7ZzgZZ/cv3/YN9bLz5ECutbiVlLXJ8he5lqikvzkSSiHVsMzGudTK76h382+mfgo1GIiTRIXgZcTW8NKL/eH/bU3nyrHr77+uvPHmIu8oe7tqb+CiO51z27m6Nkqsr1jawmbiXVSuMiK+MG0SsBbUFZao2CeQIhCW/wOPijshlFlteFci+MeeD2fj91o3/eD+BP+psrM+1hpMQ5L8rB1BcRijTOSYUI6/L7KrrwPzwHKHz4nA+i3vvxewOmHpeGyR7lX/BS/r5AYv88zTdw7EK0JEwlh6ZjYU0Gh8/60YhVQfC03Aumcb/a/Am8tUnS+NW1VVuf+9M038UnsL2Lmr7/++hg7IZDDfeKv6NMEIMg+ec/s4vZhxr6cqMncD/vQJN/kxr0ZdeBjlNq7xWj1XSSdUTnPeA/AD/qC25NObEwshs3nOQkKJDHc/Fs+I+cf5XjnhnI9l0/Ze9yjSaCAHGsBSPP85cvL28VNh+DN4kPOuoUSXmc8zPexbRXK6UgyWDMFZErdP0YBnebcJkZPDnEJQyzJ2pSkU5Ri/h9gQViBBdy/+PKLrLcAuS0JXIPjlATLAlLDIFHQbiCFz+RgXEykzOIC9s54CuZKQAsTQvIPNFVmQ39RQpg5hN/96fLX/+UvL/fv3V2+/vqzy9MnLM7jKIx+vAOhLppKIphKDchxqCmfMnPjAYdhvSbl2bZyVuW0e6GVslk/Dl17QPN8m9gun9YEGvR09J2gTUHgShkNBaGw9tKR9okl18u3iySc/xyBvBQWVX1iAK4JYQ6nVMZ8zjLRBR5s1vPmFdER7ZVeKAJ+zJxaT04QhwkzFKlZb9bjJ0dJW8SmSoJW0doYm+Bw1QHei2sVxQxyNe68qqFsPqsFoldslDjiqW/ZpI0BtL8kP99GZxMpjvJz4yAddHl2nseBjFk5y3fbe2FFDuOLgeAesrmpli5ADQo5tJjqcANP1gnEtvPJpLvxaVYy0kuwmV9cb1Ro18NSh1uEyK8OWa4aWPdKqzM1fE11ef+jMXqCMvK6owqZmYnXwcnQjUkmW028ypm3V40Ej0pIKQj2Z0Y8YpVHDbE0OdHK9B1uTwc8SL8sFdAarfajUXW/9kqVMlJKKGcpIkQbw6FQEhRT9kVm3Zz2k5WfJFEnlDD9nesZiyoYqpAz0l3/VrbiqNdX23togpP9POfuM09l6DT4nmsLhXYCNaxJKkDIT0dA6GnuhX8TkKa6seGurInOn/eMKt+G24vQBSlblavOuMkr34PCQiJPT5U9VOx5kkESfpOc/L2AEucjnSYB4agvnKuAAgEM6iTP85zYz6qVNjhor8q9S4Na9hH36xgJey1S8Z1DppeB4B2bp4BMq3ynxC6jDKoimaRjCm9BmDcHVPT7zKTAzuR5jeaVSljADRrnAVA6jNm5kva7aj/bP17UnP2U5GHKgQEhAHKePz9U62RzuBf5bEeKFEgp8MNXEGea5nfGtMO8L88XADIJzBB7gjWes2JX3DfP6VxZknFRgK2vdV9e6dEFiEy8eW5hfEzGnD2dajzCQOlRIfDqGvCngRGDl1u1TE/j/hgIQReWCv8ww6y551YETHyz1rFVRXxNlE0sDDYbSNaeHYnWPpt7IxCHNv1nf/ZnSVj4HPYT+0Wfdq4Ocp9JdEZ9jST7aEznz2afKZ0fIGfV27Mf4Nz7HF1zh9WnArf5tVbZevbrowR4C9B8OvoxTezTL+uIDqjnGaK+Pu09L69XMEb7IAXds+weLvuiQkM/rxgIjuhb+DnrrQ3ivSPYs560JDtL5EoN6z2cA3PWzKQ1ANCeuTb2APEGpLAOUHE5+3l2U8sM8K3Axvxa5Oc35N3eYvtl9SlpVVkFRqaKQWaC6Kn16n8DHiCSsRnNORNQrFchtPJtgsTrBOVDRY0q8v3sd94Le1BAvHT1VEWwoybSicmazIfa5xzSU9xx9ecFrdL+M0GU9NUt8AcsLm19icP6fGWl6C/C7IImC517ibaq0WVPlU4rXVT/0pmsBOft4c852Gdx3r2miHoB7M1WSBG3Sor/Tp8+scqnj5dvv/m2PYKM8vms7VaZkx3w9SCtHoWLow+XBJ6WKJ/BWGwm2AWXW81VCOyoeo3VxT2Y6AoIeTbi67YvtQNJUE9VuDMgKFDCOuuDoj4u2LQzi022ImqCepzHzTX+OEDTCmS7zcoyszhTAO+qPWHCLQhXccb2hVpJP4pTPOUQV65Js5XzhYybH91WuqNqd+qF1g4KygRk+v8oe9Nmu7LjyPJinnMkSx9aqu/6//+k26pLVcZWiRIptshkJoAEEjPQttx9nXsAqU1Zj5YE8N67Z9hD7AgPDw9qlmWwreWX9kMGi3stgkmj1ypiaDurjP1o2p5f+CI9x6vCG1/711JGf37218s//a/fXT59fHN58gTa18PUD5IdpEE9VIR2wKG+BYTtqjKaukEGksg5CO61wWOEX5jk9y3Y/DDFrCBkE0ZR7S29o1a0GQENhBhGL0hx8Pj8WaSJJdv0OzxcgsIVx4ocFYUY7XHcZA+PLigOix5coGqhhw7lSfZwMrqhnmzAU/c2+iEG1gOAST6j8wdielJMJX1eCikHdXv3pbXDgsQcUgtsU1Q7wZPQz6bWZbbwqEUCDZsTDvLFNVoHBS1ulM27d9OfL8IB/GytMQxMdahxZKmtUio4BpkapynfueHjLEzat9SGbjQ2ePrjjWqZzGTUTOkVU4oFUsOiIxHfSPakBbYYVd5FBy8HropUIHXL7nloM8bnjKnZpasRazuRZmQLIKjOxGfdaCLsIjFBCnWgN6+ihTwTqFWawW8Nio7qsHBd6t/iHE61Mr2eoiBWWh3NURmf0ImGlMUx2rMa+IgiRjRjKlVmuhlPjKegAONDOwHmj3dIHR4CLAvuwnVfHy7uRYAVYZ/UA7fWsjU8NSRB9I52DA0GzJ6CPmYvTbwna38Ho1QjRQUYn3MdgI2OdTzixA3lSj1iem12HeOElhZ+VctynD3AAAKi+unYRbDiSoPkWvYF496qyDHHXItxpCUDLUuU5E5QiaDBu7cZQ4yxGTb2YGuGK9/dIJIAtkIH/D572+vb0yqZxNU8xTk8Dt/NAU7daqJlHYSmsn3YrFdlzJO5Su1THZEG3T2sWCdmnLk36zFF6wS8C9IztoB1nxoY8/PQ3D9Ar2nwHJrK/TqsqWdYrYRgSWh3679aGn4dAvePYlZRQByd2LrRNNYdkMA+SFuNBX04uNJbQ/MDXR4qKiUsgapKatBe376NYnSp+e1N2YxqKdUKFuWMODnhyW6vHYW163H8J1gjOGfGyJoPgsfSh0qJ5572kAWocU3ynIxlnLypFxqkJeM3aihnAwBDRHlSd3rvAAbr3Nu6onTnKJPeaRY9KyAB6VVx2bVQB5Dfa003v/Mv//Ivl9///veXv//7v7/87f/xtwGX2NfuUYOJZhMEImjR9Pry5lUBIJ1IQQqDSYAix12qvr/r91n3oa1vrhKMLGPHPDJXUdlcJomfH6rUy87rsLkGnLNkBGQjzSk0MGQtMHZmuJJFOoFiMh08G1h7XCu2cfWvrrsAFKNoxzfY/nNtCXToxBlccD3rBjkH2hOtFC/BNcGEULxGMZXeG4G7iTCZ5YEBQ5DM/GI/uGcYRShGv4My1mDkoCsvixmAfs5iwdaKO50BEZ6bPRtQflkdvqd94xls81Cns7ZYW3WAS6f+qecA2iDbNeAc8DnP5/O6Nkh0L3nWm0lLD9zV4qbtxIBegwGD0SQT1qKHYIx3A2iLh7uejIIC2p7UdA6kPRhKY1c4/6k5HbVeEA9/y+BV8D008CmCx16HWVEwgYBCJVyDJdc/5wG+lD0RU6KB2umUa+MzR5gOqnoZRNrkqBVPXE8gWLVOGEH6UgcoslYuOYtz/TKXkmm7d3/CbFB7J7i3unSBEAaTBMMxVwTjq49s4MY5k9W2GtUmToTl+xOqzK41qQpFZZ/Pb4gKKRnDJ4jDNPNn8J5Ac6Is+FncM4D3ylysATWALIBUenXqduc7+bxhuE0BPQyE2KgKABooqwh9VqeO37iMbr4PbXZnA+vUBAXjy3uxPnKWD9zs3i3I++zp0/wMO2VvX/7NHNUOXJmIFcQrMyzB+q8JCKGMvnj+4+Vf//j7y4cP8G9vXx49oH7pweXWjdvJEBJYISTz6RNRNxkEqFhs/GbvstjoD4RjuIyLB/49ejRRb0YPPhYPDujQoTQTf/Q46d9QRXLYgca2INYWE1fqwbtLl19r8tpuAhS4hr6Ia+lbfc5bXZSTcA9CL3Vkzbz5+V9//GsWSnosxtlvgMMXiwJU+8gUgmCdqCbtXXWlrZjViCOWvnQdowicbIMG+SRDOAct9VMRkcGR74Y7UP9lNBMwjZqGkRFJ4RmTLYiSYUVrRDLOWQCNoVmq0HnH7SeAQbTFoA5jpfE9qGHQe9fcO7K7E8+RCiDVhM2R+oU5LYwNtEMyUzgVOFBsXhY5m8i+O2TdNFislzjnyzx5WIWyNOPXAKTUHh2KIpJ1jMyckWVgs3D/BBYDGxJYrGekDkgL0CvSw/8SoHEoT15fg8J9CZrsN5mastFQuT7v5+HatVnkLajUh49ZTzxLaipHDUlGfHUCEalZ0Xyy5aNunRt4e0B5CPDcEcx4+7bS/2ujYuASdHwZ56CkUCfWt62oawOC0pDeHhLaBDj8njRCnt/D0kOP92I9KYoSo4RCb9DiZvtKuQU8qv3IvgCQScDY4vUEDg9Kr3W9umc0gsk0of55aW0I8wrKdjS5ffwo12V8HDvWBO/I/ibQ4/2kQHMfAgjeU3ofNZ5cn3FMjcTNmwk42reN3pqlBgdNnKOUIOfVq/w+NsTDS8e3B9HElQBAlPRO64xKSetoCL5YS5y1Zr3bqeZGG2BWoc5vDwERaB2U1qSVNp5ehqMm28pD5z69FQl0P3KINfAIavm6vWjNIMfpXLBSx68qnsyre5v5Dj3Qa51EawosEcy0ho9x5JmimHiS5NeBjJ0b+IhjbPlAgbQioNo9aXIKlelY5T3m2Hngxhm1F9363+V8GfuCd2H9to9q60I4r/h8nlVAcvWQout8Psj2nMYgygBpy47HRk1IS4DNDI6gDNdOFitnHUJjDeryd6iJUxM0c6Sjlwy9dnDqkIBznEHQ1f/4hz9e/u7v/vby29/+l9C5/NwhPDLBGNZ/BW9qu3BebLlksM5nDRJ5DtcRduQsBmPwxrMxnnxOEKeOeMdLARa+x/vxFdCSLNIpSDpAuokTuXe4vtQyPmsgapahgG6BFtsxRIQB/yOgzDXoKljX/qL6ATmLotTYWkI+a2bLwMZ340yOIjiB1fqNZhwHDpxBqe652heegbXwGRC97LKU15yVy5CUKrv6WuquxljRFjCJ+maOh2AHzyb4au/gSPGjTh7xDQC7+ldcj/P7q2SsaEdW7YRk30+92Qwq5+6fVNd7Pjun7Dufw0BEmrw20CBRoQ/sVcqRoi7cZABfnKms19I2OcdgUrRtg8rqjBnPDDBP5tO6URkGgvq18bA8CugkYB/zRIqxmcsELQdbrVnfnIs73xSGyRp4QF2tWbBSS881YN5LsCiMgNFL45OsIT1rMPtroHnme/V2HbfapgrjTdCQZuxp94AQXGmeYZpNKyM1jmkzVmC61+taTzYVAJHSsbWEq+gRZQin9WYtN+c+JRdJZvS5LTMSkEny5y5ZcMSuyvzQr8BWRRV+9qClVSr9A560t2HVNtuj+7tvv4tN4foH82M/Y81gSyIwdeqlqV3hGoyl4osBhdYqiicPg2ItRhjTlLelLOlWfJCqoBfwxY/gK+JrA/uxn/ge0Hv1oaEchwV2kz6hCJ+1JQXPXsCs2cwAP5u7/uxl5pf99/1vvj9EzASUzPqHGbbuCAf4/GsCQlVG//jHf7p8+vDm8vAhiMWty91bFPPevNz4xKYdlTIVgBy+OHVtR0GN4F0KyEEaV5TM78vDDnppQ3Nq8lY83kP61uVBpGrpW9X+PCpqBXXd/xjgLo46KslCpb7PnlulvGiQs0igmcEVB9V8UzEAHWujecUOzpKyEVIIMtcWCgnexi1vkWrl1I3Ei7y0diB0gclyG0h9ZhzHswwGvR578s5NJbfHGfSSoTtDrJqR6uFisHEc/GuKzHPLg+Z3Mh/SKWI7QRbKgxYRYtEq1x/KCFmIBdDJLk2AwvmNPP5kjlUf82A3yLJvkShfMy5rOpv3rjohz8iccrCFyjCJ/6Ntx6nlRtQlR+XLOyU7WmVHEVHua9AVIzSHqwc2WcZ7OdC4j4Yjxn/CNwmWc8BVer/By1WJ7Gg+HcSzzhqHkEgo1zx6i6V2bbLjy2Tn83acAaYAACAASURBVHPodNQzGTuwpSy6tlzPvFdaS4xWogPCfc8ZUA1w6hJTJ1BxDw6HoLFroioyq7N9/nd78b05DBIHbRxs21gIasxIM4+sm9Ay50inYHtZoTjqJ4RYVNpxFRXDgHLo8txmNv1ZnNv1wmLPAmAwNhG5+PnnIGpZD+Pm+zlVu9LwfdmYAg3LzKM8OxSOw0FnLfRD1AXT5LmHBYGnjkyCovXmFJHWacqasz/rVFGzX241K+h/mVta9dAfKQdBqYb2FwvosBpK9irPYyCfXqK31mtQ9dAFmIfjawC+eswIBoXeWAqVAfZx6OzzzGHbE7wc9bVtG3huaUkZiJPCqnRvnrN2naxPg5/6Alfct85B6/rCLFktl7bKfWHmRHVVg7GgviiJTqhEpz/o+5gcBsMHaDSkN9kpKLdzSjmIAeYCliy410H1umTSrdmKE7MMpPV0AqD8zDlSdQ+gQ9Et7JQy69zDwJT9YC+uBAjbZ7VBU2pOCUWVc3WczGrIwpGR0fXamv06jHWYPA+yX549P+qtQ8ubs3VkvSZOZc3MVB5KeXyF2l6pgT0fPmV8fP/zGs88rydegOOJh+WcnwBCsux7z5xn1JtN4OUcVOpouy6Yx5allIbLvkmmezL/Z8AnZ/CehecUDBEUS3CecpFlJE71O563ghcGtucz2Mwjz64NlB7ttQXPAliORhoBiIHlZzVB3jG0S0XfVvZi/XZBy4kfTYSpTIH2i/UZLUXhWaWh62CedResew4rSrrzxJHOQV/W/0oXHMervWuAqr+R7N2Jwhj7scCCZ40S6wRopEUH/FgZyWHHRq/lWvyccUzbi51R+lfpZTnWB/eqEFPr1lzfBVU6Rm3TUgCD8yAZ0wXvnrv1AwvqpMRjdZY1f/Vr+Yra47JOAlwZjNEMBWfMKmVffkG7PvxHqN6h97bFlCI07isFXuprrjfyibLqmV7mXLNF+hjxnT9+OupvzeKz8gE9uF76bq9Ngc+fdzl/TcWdz4UhMft0+KfrBW1GlZ9HSOvd+5wryZhSRz0WR4P7Jl8CqC57hh/hz1jDsR8DYzxDct4kqCqtXD8z+0na6Z07Rwb+8DHjv7VfNF/YUxV1I3TE+bX+1QT80cyYTSXAZB2aBeWdBBDtk5yzcD2QUxoCw+vxo6PFVOZiIovR8qB374AiEzn6AM4l6zDvN82DMDLuVpRMwMDM5uHTzb/Mevs1AeHlw9vLy+c/RWX006e3lyePQTEQf7mZGkJURmnkThDIAL1HaCaKZ2QYFhCiwJSC4C50/kP8gKwfg1VDQ/BX9OvGKTAyXZsDbQskBwPB1wxsaQtLp5OiHbrKcxH0pUfT66KOOnB8/9tvv2vgA4USDvhoqTofOhf8mUwKDR/XT0yjYFAkJS5ZjTXyts6Ne5be1toRHbks5qV3uY5ITjIukyIPmj5RnGRwDnS3ffDOCo3hnr97m8M8B/nQJjIM0DF5toh1RPhE2d2h9+uDqBAFhgsHj3oS6aMiZql7WmCE8ZS6BsLNbq6aaZuUeoDEKETBqUgyWUGekXmwJoQNz3tLawzF5NTjyUUcZG/GFkMNgkSQwPUyh9ITFpjWOLCJq1J1FtApek2t5Z0pr4IiSYH75eibkyxven0te7Rg0kxpjNr6VFnzVkektKpmDErvTSZgohs+V+oVlxGjtpANfFboSi++NXBnHZmFZY6j1ju1TyynfPHsxIn/xPDPAGbNRGyhyJZ0sIPSM9QzmVWUxrZ3WLvNsJY2egU9Ro+eEJMOUBD1Iamh0c1Zx+lk3Lmejpz7EnS2Da5bH8Te5j7Jzp1qxJotXv3wnB+NPTUVpUa13g5b00CkYgIRuEr2GYGKd0edLPdggbBvRdrsJapKYql1lanm+bl+xAoGEJQG1v1RgNoAp89rvQ/2kGtXNKgKg4wL1+KZWPf2j8IepS4EivPUBKVx4awRjGav7QBL7zZq56Szbf3xfsnyryifz7DfsW1cn7HWMT0Uyair/VCKlgAOQiY//PBDxpd9UypvD2MDpgiXTJFQoQJr5QIa0ht06Cd7QNobz2KZAM/Cv20NwJyRfZOmjwMpU4N3OddQZb9QwE/Ac/9+bKIZfeuo2+uxNPSKCHAWNAOZgH/qed4jWd/tDa7NjqrA0Oqad34cWRad1ZP94RlUA2yz96LYPHvlv2vDnj79qfTBybqDICdjtbY77HeDB8oxzhliqYY52ya0pt3nXpwRUMtKKW52N8wNrkMgFrp9VX2zrmyrs/rhMxjhns7ZOtEfgYmzSqb+4jnwCPPipKaZmub0wDXTcLc1v6OMu7bsI5yMMUj75swMMWNjzzCzfa5fz1apoqGjL5CX6mjWiWcWxUfgi2ejxlKKr6JGzBvXZf8K6IWWvJ6SntmwCDhTeWfW47fffNOgYbaJZw04N1aLQbr22fOU57I2Ppm50Wu5Jl9mGBkf7AqAAj+zgbZnpIJp2Jmfn19tsjXOBjGMgZmO+DZreq3vIYB+BLMGNHPSr1TFMqGy/08AJO8lAJtn2z5P4Du6G/N0CLOsjizK7VMXNxPZtiY97/P5+CNtXB8fdKIuzJPni0wK7q3jbhBjLb++Yc+cBgCuP/4kK4o9sTcgz63d4DzSrh5qpzC6JuKiP9iWBGW05TmiwFzgLyVVp9ZR+Cz2WMUulL3SvcI+pgyo/S4bOJqxji80ajzrWeA/zDWAeESpHreUBB9NwMogLUHyspspL3pfURJtXtgSY98w/oIUzGkz1QWizG46B/rYMm0CTq8kLO80lgBrDr+KtcZ9AHtlhR1+7wFaUF/Y2vkADmTrYOmMYcj4m/mLLxP9ioIAoRQf+hF1pCwVaIDVYN9zMhT9E/2a8fPa3DOCMPaBnR+ZTL9x0TK98Z0/fbo8+epJ9ggCSgItAY9u3KgIz86c9Ox927YnAVCmROtaSRImqs6UAbW2nLFNaYkKv9Oi+BUBIaoxby+vXzy9/PM//+Plw3sGk3qdBoJkB+/cInUOGlh0GSEZYm9QYGikoWMhjJABKpeWn+EYEQwyoen5kYNnFL+pvolA8FJmNRwIC1xD3VN5B2dtaO61nqO1WQyQvPoYShZ/UNm1NRjakwMm/dT6rHyGextUmkJngEW6RauCLMZpqxhJkKjIbDf7KBdcBU4dXFPgZnkImshc5mCdAEUCzxT6lqYhxz11C6sTIjCSKhPkcg1mk7FYJkuKj8bPgMbsXbKrN6qo1cOldFWdf9HFZjFbd8G1bGya4HcIZ4KABcHen7FSQIZnj0NKgGEhfMatojUJkm018lnje5CtGvwqPVatkjUYGfu8b2m6eU+QHLKLZwI6GdUFYA0YlyGLcMdqNLc5RYcLppXrnuavqXltPZ2OUbLl480LfnB9P2cmV1Sw701tRWsE+HfWDDS6qZIyhgSD/T6HVmud0iZjtYZB26Y8mLlf3yMPr4AcqwmRsqfBMwOiSInOmwitrSiCzKV9QAUsIsIDujUgJ47iepZhfFUMVVwk7TUmApIxN0A3Q7SDnJ+dgRL/fWRPb9086DSuK414FBcnsSxieKBhG99CVp0TgxiujU1R1ENQ6DyHjosOB/dOs/rQx0vhwFZYa9isZdssWDtpQJjgaoIurfe6JHDFocCpYS74jP3AEoCs/+RB85FGlx5NzYrneTtgpa+eVMkSEI4SWztcajrOHna4/UnvXmsZVx/I+9QWVZacd0CgqEyQSqDrrCZzYcuaiZy0/vXarkDhh6KWPVgtgBc8yX5Z3adZFA7Dww4uky7QwfuaRfmS/SCNy8ycWQoP7YB9s2OZq1CsCvCcrxvnzNrtBSmh/w6cOI990N+1MzjTEgnQzu/smnIvJqgNMFZnK30MtR/LmunoJjMdeu+H7v21vUQ9kLk32/Fu9tXsqzZcgFSVxQpmVYQpWfxlk4qIlwnheMdmnHofGmwfmYyBOOyzsAgQqFp2zhoZ75/PUHsDWLM1F5tJQGZ9y8AG3lnn6vAF1lNWaqKZGpU5k5UZIKXzzRgmm3BSCrwqAVeMS2eN56vQWctepIImW721357FdSLjKP5HbSd2hhn02AbkcPhm+/l+z/3WuVrjE1DLLMipdYpgEKwn1paCYgaEXIdz0dIGg9DzM2aPTTE3GaEFJZ4p+jOKuuSZB0wGVJEiujYZmb/RVrXf2edHf9arwInnHvcwuMzDzD6b6UrWZXWiZtFi38IMqkih9Pm8M2fNxG58Bmwd45hG76M+qh0QZkV6TTczG0Xesah4NlshmY1TMTT7HA2D1E1XLC3rNnb8Zmq5sJ288REQLqPJXvuPAsIvgxGFacxSx49aX14yQQagaef06eORFMDu2iLMevUEhGNDCRrxTvEFx4hh86Hebv+/z87M0fj1ARTOyjxO+VaK6vGzqcvzbKkjHevJ/VOBllJ8j5ZmW0NmBOu3dy97TuTc3l4QwOM5ogw62muCn9UHs99T9z/GSCjC1tYtIOTcTa/WVw0ge73bLeUZW+I498c8CgBtv8XpLSiYwzuVoVGAwlYXZKHTgmPgnuuK3wGAYn8SECb4XMs57kEmMRon79/n3MZnIEg00+2ajc0NSIeK7/0wmlJGd2pbw+/aNuzXBYSf3l3evnx++eMf/uny5s2Ly80bOKo305CeYDDCILeqmESriSiYRfyEgLA1QKiMMuGt1anTzt9xTp49QySgCAC1JNQQEhgelIVF6aJ3qdlao/cewBU4SAr31KewKH03Z0UN2vBVNCrFuSA7T77OAPMebGDQ0iBs6wnGRIK2HIINq60BcS0dkR5arQMDeU2/u9HL2LD0++gBWNncc7DIQo0Tvt53LLxkGEYZknLJZJYuUZpnEAqzqCoyjs7Is0P5yeH06VMOeNDKKFGBhEf8gXes1C73Q06cy9jDLZzmibqwqOowdbz4vXPvQLMyOm8xZKux06n7rNfg0BrmvBkHanCQcOadeiDoXNaJaG2b19SBEliwyFeKCOi4dNMW6DdLxZf89GzwBXUG064p3k+BGoOMvOOUMEuh4zCphDpBT4zpDl0PmdRpRZ7/KqSUGoH1dZLWGZXTKKY2wy5lLzTQ1SRhNCxCTiP7OdDJvFDDtN5YGpzQVeXUrzdRsnYDEg7qTZzuUlcryzxFr2UEVEdMfe+p3sbDVeRb9F1nPUBI+hC22JwDl7ng9+x5w8HjnLAmg9JP9luq9nmN64jWuRvC9eGK/PJZ1nzr7Sq1HKcAqtD2PXMYpdyJvWAgWZufiQIR3Ma4QmUtxaS1ZlW2ZbISSI4ilMNotQqsjYizTIlPJ0uAgvksy6Dzgy3AhgRxBQV+QV1Li/Ozj5DWpq3MHNeo4I333+CmxzS2M3t09Tw9YN4fcu0HZXrF+tCjW1dXkQfmKvV/66N0BpCscTNbr2R4QLzZ9WQpTgEc72d2sGBR1zZ7ni/mnrFp7V1l9kV3GZfS0Ept+xIUEs3n81LEuKbX8/A2+6SzeQ4qDQaYUNdMQJQh59YMx/lfe4YcyNb0qiY3h+VwYheUxlkdbT179ER9rbIeLIba+jj9UPRXgxLbM+VEzzfOsKLD7Vka1sEUH7FBBHw5vyYMw1iaLc1ccJ7Q//K8L3Bgts7MzjLenLNkYUN/GpApI0zmQcsZGgxZh3mATOslZr8z5k+Kt/ZCMNJsax0e+qlN+Gx7OPvqJA50doJdo9mR8zPchwYegnQGwAJch2M5n4Tf911EzRmbKGIOAAiAtLPJQCqLeT/nnayHEmA7g6jxP5YhUNiGMT6fdzh4ZHnMUjmHAhb8KahtQJRnH3BqBlublD00MCHO6urfj/P0BLJmrMYwwF9JLej6Wsapn59hDZN7/ti3y9oEJDiBbfFXZj9TYrN6V+2WAGM+MxDMGkz8AQVfeEcccr44jxjrqhZXbTX1bnOcVYSE8s0cxOEPiElWCarop6N3X+Y3vaBb28x9eFed84LbpVKmzdPDZuOOPbl3FTjM3I/JJWjP+e3ZGL2Lt2RJdz7ZJ5Dm8+lVWIoqNhpQKJk5ROAGSKQmdUmL2MC7qIziv1XLQO0HfUZBr8NvHPgtwySU7IHF3N+MK/eBNeEZ5nuVSXBV44x9tUbyBKwLwoeZetobZbUxj2UeOW4BA6YEr6pxas5vIQhT0cOIf50Al/iJEy9rkK+Qy2jRCMb9UsGuAvDNFqbG72H97OgxrD3aGSjgHRlL9oFzReb03HokNOKdbwXyykBU8C7+1Lnn5UT6osj95s2hBm1mPSJVMBU/fUorkQgu/gJVuQmZama0fZqMNXwGmDJVzy8LTzCBOc66OJ2VB0g4VVxBmOzL/5wy2gzhu1c/X/7y5z9dXvz84+XVq59DG3386Mnl0f3HyRS2ofjckxs4tRV0gT6KQ3Fr9V9KNHcxkvFC4a+95cqPfZvWE0EkV2AvXSWH7hZA0NtTShl6V2ohjJJpTppn6mFoQCjiZqDAQDWgXYuDnXwx7skeld5QQZaiEtCzUowb9bMi5BPd64ZOg+PWTbhx2TDKAh9ZjvUY0ymsvOy7KuoN8QKhgRoira4c85O4yDub21O0fXPiNneSgUumc0EXjgfKj7yD/aX4HRa3CoM65xo76wkJpqTA8V5swhSVLxVd3nQpvxgL5lOKWJDQOHUVrLDXG9+LGuconQrKdD4ADK5iFaF3zQgF1RrlVqc7GZghM0HIR1tVBIV/P3nyOJvCHj48OwFvJZ3XuPV9KYn8HvdvkXKRR7MHHr4eyqE+vqoiYxQg1zjXQz40mFdQhIpq8awKF8WRGH22zYcJCttHLMG1ghvjzrMGWHOMKQYutNr1KzOblqzACv1ZJ0WaizIzh1Uu68FjLaqH0I8//RgDLRIGfUsHLnM8atMRpC0wCxBk3ddJhS4G+CMNzfvMz54/Ow5dxjzPhdLdZyq+0FUe570YNwMCHazUIo2mIWWOg8Lfa7h2lYDOi+9L9EyDDV29PSnvf/YZnTjbD+gMJDNkb8dlLRKwIXY02htGtT2pWi9zHHajGCW4mGKfCGdEAyLMUXtjUJLawdDHKo3emrrOm6gfAbc1Ox74Bkxxeu1nN3QydWZzjLJup4pXv7ZZZezI+ZDW2YwDZtA3Wm17iN48sji5Bo7jOQtAjXjGTYCjNCLXsAhoaL5ZF9c2PtoP5q6Hd1UYOSClegpE6bgbDJyzWWb4zXRJbRTMYq6O/m4TFfFd3A/cG5VeHaRQULcfXYs5PuxpmDo7bOK1+Xa4M9j2qDzTwwwa0TJBo3o3a1R6uUhvgp+JDjUDPycO8SGzxqN/MT6WV5g5or46dWADLjiLUlsSEYlrk2/tG2OHVDtfAZkWcEn3JLCJ0NJXX2U++M9sdLJqJyXPZFgX8OlI8lyc96H8rq+sbXDYO1DhpO/aZzA1vAuYzAiY9dMRNANs4OhertBFxzn7bA3qeTZBZNeX2UquZWbCs4ZxqIZBWxIZJOmkntecomfMlcBFAskF4XH+QoOciuRAEs8gxr5Kz9jCskMYr89aiqyOMPNqqw2AY3sLLlh9/7ZU8TQeR8hutEfWvzS3MGzWu7iB06vPVM2xUTiuPAv+WhSRJ9QkgBu7vjEumFG7kv33RWY9oNpq1gP8LrAP2H0K2ATvGA/WG3vYkhLWmnZPoTszbpb2OK+H9sLa7ySgXgBj9oYxOATb7PF6aoGUZ16wGFr51gjvzDMRzDPOzNFvfvP9Uf+t3oP7KaVPcxpdDxEMWv8/15uAQdbVMmP83Tr3BpyAehX2EtQ66oxlap3OgXPWSOG7AIEJHooxCi5GVG+lET5T1sUX7XkMQGL+BhR97muXRSZwjO2JsBsB3oLRsBEIfA3Kb1ashncSmDkAn62t+OkLyLw2v9913Ux91tNEVtS/KJhE8H0Fjdl3ChF91lFg/oOgWAPjAroJ8sc0E0jiZzkzp7BvCU/Onn2PNYb9Uw9AQILPRWxGtdPZC+tYZA9JP3bcPa+doyQ+lmXElxUgPpdaKcKjLWA+fl1AuAzhn/70z5eXL55e3r19eXn86P7l8cMnaT1x8wb8b5BUC7Ohjk7hcyg6KmgsUtFvDzg2V7jpyVr9csFwEcXfssUCKdwVVMZQD8UNmrUgjcF4iYIhaVlqFddfqJu3TniyI+8qFcsAqOxVI9VFlUTj6lp0HqMANV65iGQOxakjWQcTJ2/y9wxsVT6L6lorxgIMvZEagtEdk2WcgwgSgPHjfTW0UGr5fpSBkDC/i0JV67WSdn67otqMC0hskWEDOFWeeHbpFuf6goxjFGGLinVhVTXOuoXUdNTTzvhoPFqPVPqF2QEcVGhvOEu2udBQhce9ukPeD85zaVmr/Ry3n2fhWc9qp1k30JmmFOZ8Zk7TwHnznp5ZRfQ8pDkI4GPzbwK4FmLbXL5OQoNHKBil/KSX5gRsdMq6lqQy4vC3XUF7vl37FylukmasJ6l97hEDH+R5zzuuOkYgSnVrIZBnQkL6l9IVSn9pRjpB5pSrNL5mEnGeOCzMBDhfPEeCiAkRxRjsoAv1+dbtyw9//SFBWJDYB6haPTwot+fASmeU4AE0kc9LE2kQ2F5oKiPqVBHYa7xzvdU28ldrqvizqHgd6SCWAwAMBqJOOsXZUJbJuM34u0f5neztqb/qlDW727oJnkcKUIP1BmXuDxkJBhw6FmZ2pVYbOIb+vezyuf+Pwew5QD6Pf7MKzYDXXrSY3gbaCXYj0LMehWsMH+qWATzzfhKIkqLrfAdMGBXU91Rx1ubJQRNHqy7IU1SS8WpherOkJWQ0u5gaVzN6y+rl4IvDXJufvoYLRgJszTFnnLWlbMBky3bI2uJE6qs1ejp/ZlsaGC9jPkpgD+IrXfws9lG7DsjT8yAB8cYbRwR7dNjH1JM2Q0nminXNmAno8T3e3XGv2t+o4WsZQXAnQh3QZuwYe7Nlrs3Kjq7G8/C7PIf1PaFko64NvSg00ZfHXuZnBoBpR6NA1PZ3wJ/R6hrAXFWmqxrarJMAbWXSCRJhUbQ/Ku+eEo8JtfDuoPYE8YzJuf60NZJby8vAodAp+yC17WsFYl9AHVn7TfrezE8y/FNmTECyLMHZGWy9/MoLTm0TXMNlonTv872M0Sl4166byTDol9J5BDUzhN7bQMjsT8CpgSHZ7xOICZC9tWJQkHvu912D3Id9bzlMzmxr6LZeOVt5j8MBnVPM9ZLhWnB1lDkMDKwNbKuo2lzOg2aqouA6/yrsEdkHo6BLkzWoYx4QYMPOMZZZ26uLVHyL5zvU1tfYG1ugboKqowmSE1giGES7gdJ1bVIfQDaAKSwCGtc366MNan1cFTllaPQ85d0KQgfknTo778vPWLPOBUwR3juO+vomtqSoitVn/QBr9FpvJ72eWnWC9tb8so5RjGyNcxlnrqnUr4366rrzDLBHteuLz3hWmC2PoMv8kAC2J/EY5uEciBlMxwZMcCdgz8C1+FXLsiq4c6zbievkDL5nrz8YdwUty2RoSxifV2pvyrhGd8ancP34HDnTsXEoTJ/AgiMJkTYb68O9rG9+D1/8UBMtMFagg64H7TrAswj0BYxab8i833or5nkHVACyApIE6FgPU/aQjD7eo+JNbR+hb8k+aoKmrD3PDf6eM3P7yEyzSQIBE54xiYWBnd4TH5o1k325M022ZIF52mh0DRx2a8kZ2TzqF2CfU5M+xlL8z6Mkoj4sX563vy4gvLy/vH7+0+V3v/vvl7dvXl7u37uV/xBsuXOzSqNnldEiGaUI3V6zU4rec0iEI96MUQ7zIX6hs4R/P+W0SYXfunEz6V1eLLK+y1R0kbZGQppGR7DpUb7XSemAUzCNVDzfK02yBoBn9OBt8Sz0izYn5vdC70l9RvnI0kNt4h1DeLMF4hiOLMY37VtooMSBavNv6AoIWUT0BNTGTI19x1RKTFPjbkIP+WTnIorxIM/fovLSFbt4mJcWEUfwY7WAOoBd7JVYNrVdKkoDSxafhyZ/tzZFBDpjPgVOnktkOJLNyV61zg0UnbYKiMVghBsIvTnqMuNkzcE1cDUjZ0E4RiYCG0Gj2iqDwwT6K/NiHVYyjet7E8f9RoOuyDWPgsA862gkkNwBEmM6SrFjlSazq/3QaJp9wgCGzjF0PrSvqLai/HgNYJVnTib1fvu7JSMRGfgXR31k5Jvv3B6KWOceIOUagMCNL9WYYmD2FQYxIkyjUuhMHgHh/ftV210ti/UMR8AEaHGS9udQ5ODlGZk3xs6MkGs9jsaMH+sDxd2CGjcSEHz1FXSOir7YH49xzQFEn7qbzXjYSJcxq3hK+4nZyB7Hku9n3rYWI3JCBm9qmjyv1KGIi1DEn+bQnXN7CnGPZAImRANyy1pkL57VxlShtUie3+c5WPs2yY1M9PpsaXBzUK/OJ4HEUOtk5VZHeSDvI3aaRS0CXuW5shMaOPGOInm8S75WZ9JAt8EDexfno0IadcRSHD/ak2I67CXltSuRXiZEnLqPH1KbwEENACUDQVvBeFnHaB0rY5xAigL/NXBOzRfBq/UZrJ/1doqD9eEq7sF9S5Gk5ufaTyuH4oI0g6vz4amtYT7d7x64zFMUZFf7xFlhW6C2R2nGW8TWmlXWMGNd2m7Fctx3jGt6p5FNn8JlgDMR4Tljh+OkiuXKILpfWi8SGvPrtgBK5hdxm0eP2gsPuqyiMqMTCvqYhWC9I7KQzE5UsdvOgvmxsbsZxrJmJrQ0mt4VGOJMq6gBi42AFPZJkOSPbWQv8MczMXYBru7ey9nLuxoMsi6i2DigNv1zyRAuO/RZveFqADl7zRA4twbu3Ad2DGs1cvcTeujyn8tyqiXDvqknIM1dm821ddB6dhdE1oYbSOFLJHi63T63BgaH7T+ArX6Wa0Y4CfXaV69iI1h3rGfBs8xL2tv0989AaTKmA0B4nq+o8RybKZR0e12ONn+oh57UlyOqsedgnmW7KKRjhiQ+FWJ1y8qyv20VcAR0E73T4eRcV7ynDKAHYWrE0X3bEpQvQTUZHkdG7mdmmQAAIABJREFU8wY9Sx8dSp5c7+mzpxVOWdkKs2kbKecqf966BinW5B+U59Wk8eyMGe+bWvpllmTvGKCx98xkM18Jst8DtHeukp2mlOfZs+3Jim3wu2VVFSxinbOnvvv22/zJmmEvst6TDQ8wj3/TQDagwUlBWkq3Z4brQVtzfn+DIv+MTsUJLOK6BFb83KDK59X2GpQF/KV8aHT3XqsZK/0+gySux37HJliqFLs4qqEJnIJ77WmqMq1gswEh8yErjmdqYqZsOZ9NG85eYp9oFzP/m2e+x9ynB+i0HJIp1P5LwV8PWfZiAbMFkKvHMzjlusQcYZ1ZMzrKr8mDliU1k12/HIHBxgoCyIKksUtTbTWB5LlZ8EL2IAKGfUfOzqzPqR3rD7oWBMQ4i8IEeD3Br4Ntcq2ZDMU6z1oXIfFLlEUrOCNgwM8yBwMGrwJvq4XeOo/vtLYwvyIgfH9BZfSXF08v//LP/3j5SNuJB6Ra4VzfvNy64MDeTXBI3WCdf4ww6jt1eG6CBo4Xe04ZEwmzGDmYqlZEXQtOD/+VWsFLR555dXUZCCNjawdxHhN4gKq+rVP6tg2jMVBM6s8vXqZho4pAnWjQagQVcHRaQJ/AisxHiqRvJxNjo/jWDHUiGNyg7xNEODITq+p3EozgVdVyMq+IShv6alSZwG+/+TZBwDkd3PL6vvtVqrY8aevdMCAagTZDXvPeCSaw0BgjnSnez00cVcvwnSmcbV2LYjg8c+i3awPS3o5VWqzRVIShSIlBjM6nfPo4AhH7aG1WJXxbt4NBTuPVOSscJnGc05+pfbCODI0tAabMdw3gulGK/B7L5OC7pz7vTClcI+8irc1qGZjqnJ97RqZ2KgX7pdqxLggyRIK4RpqsJyCl9sU+iFV/5B3qgPXguK7lOhClXq6JsQqNHztfZuu4duon5K1DORtazDWZdwPd3gMRomu96RnRxniTzdWpyWE0o49hsxUL10gQNhXEFFOP+897RSTmpC7qGvSgz5wPIZeSyGF8Du6++frr7FuDFPZ+1MTS8qNKYKppikYzJiC0qpaJlsq3t07mrGZGgKqUuOhrjOYcV6hqUoSlt0nhjpM2Va5zQBi62iiufN99mEySPQHXX5BVWfSyktYER4qS8F5xDneP7JcV+eeaK1TXLhQEWt/CZUN1uvlZGRXXNjfOhy0vcDD4/dah8hwIBlVeW1uhqrP7Qcc5QEpom80mmNHgegHTpoLG+8DekC5z2LRtT/KyZntF0fkd10tR+zq4OhPW3WXOsk7r0BeA6aHP3zOXyzJnnKYiZ7CV+R29rVnGsizMaAfAoW/nVCE5M2wczbNw/WYhYKZUDddecUf2Y7LkB92oB8LhIF2t1PVvCfJ5jlH1Wwu+YPhuFYsDhI7ZEmbH7ImZsNTZD7XOeorab52btooYYLL1FqT/JIgQAYYBjYy3a/Og3I4ux1gXxCjVX1GWIzCzX+yyrbHjA2zNip0dLv6e9+N6Uc3t/AsSeQaoNGgwoGy+whdZxwumvszcVmnzdeiYzJsAX5zBZZfPDrqBaYELVLJ7BjD/AlD2f5VO14zXtSa152LXKt/PHhloYABiBulw4NaKy3Uf32kZKcbkx59+6jhNydEaTn5mbRPPHnbAGCERpBvd3b2cTEiEyQow88X3YPCwFvkM48U4Zn7GIshYzdn8ch27x7Qj/K4BXoKAgVtmclQPPV+nhNN+aQ/MbtoIHTuqZxRfZCJ2tkhIZpyM4Ci1vrPZKW2owdphI6HBQ9melkICogWWAR6XpeJ7PXe493zWrT2Bev2AMqsKQHDtI2s9v8dzWzGb9DCegir3MQjmGfls2AlSwMfS4MzG/2o2sUIm7JUEz/Phyujn2s3upQZ5PSRTr0mNH7RizrSpD+f98M3v3I6vxudMvMgGEmywRlJgRHAkyZJlf9HsCJ1+tc8qLwM44t9wfUUbExR+tjCuVOQImNk2zZYm23fuZez3oaAMVX70+zIFux/il833SZ/y1QJqxwSzO+761RX88j2ZjwAKqdNu8Jz9cVJ5d7+oVwGjT5VvM4+WCqjczT2u1202H9uR9ThdCG3HuYUK9yUeco2cM8SJleanns/bXxUQ0ofwlxfPLn/+tz+ytS6PHt69vH8H+gbn9Obl3t37l0cPqXtDYenT5WWk8Ue7C7JQWig5KxDloP737uWwJWNCQOhCuXNnUTQbYc11U4i8wkwPe+X/bfzNAuOez1+05xgG7Jtvv7k8efxV0C4yczi/V1SmtEQMM4NWRKhKPvmd0QMzudDACAZW42PdYA7i1eP4eRZv+huG+99DV7SKVW3NnoWsGIenPz29/OWHvxxqjf/1v/5dnKT0Y5nTJ7IVpPbFy7Tr4HDieqgRtY7pZjIsvA9N5EV5zIDy2UOZFEd0Qit8n+C8anZXNVfT4zyD19BgSHkN9Qe6xuhlySKG4td6K4IHF1wCjwnVMF7Pnj5bT77OQ3nRrQ94+tNPR1N3KXk8B+8Xae8ZZeadL/4dx2mHlptWp0m+f9bP6Csaqji3qw2rklzfye+ZgdFBs2ib+2bT7vd1dq/G90ppMAPD/V03Md7v3q32sI1HDxW4k9N0VnZkXYNUihQ2M/3gaLJ7ppNEFfAQJ6lF1VFlrSR7tnYFGEEyCNaniYA3mK+aoJm8ozH5RC6SAVTgaMiZIEICpLQOuZs94UGK0BIOVSh0y5pErADaOPWiO5RigBFtiuGmD6FZm6sCaw+EKuOatVY8R1prMmSox82gS/+t8Ejr6qKcSQH5UN7zumXsIs6xusg4qKN9hzbCeL7tocJ6MKg025p5X11hDtk5vBrpOOnKxa/YWyQ49GlQ8dWncO0zBfQAStYEWuqpSG+c9omcSA/iUFRwQgqfQE2EwCZ2wc/c+wabAG0J9H55WcUyZN1PQhIp2Kdn0jv6J/Y/G2kT8Eco4eTk8SwJApbV15EW6Kl9KpgVx3LUTg/BL53ROIUczrAnlr3jd8zMJqtvC407d3JW2HScz0H1MltGZos1oUObYv4FNdjgI/M3ihPrI0Jmobi3xijiDmtAjnNytNAYFVVqVSi0NiO+dSvMGH7G3JutdD2J/DIm3CuCU0jwQ51aFoQAJ+IFa80RgGGtXLRHQa/X/5X59bzhd9PHbwG1TndAmDt3DgqczlAyeaeecq71KqpW7TZBuWt8fWzjsK4/mPe3XlEaGMChbWiyNrGZo53W1pYR1L15bYVjxlen3XcjICSgiLhVWEYyRRrcWwN6hWCvdXC2pwhAkh64zWIGWBig4xwZxGb/7vncJ9q12LYF7HmXUdlyRozSaU2S7KY4c69fJyB0bBMgU9oxCvW5RjK2ZwJEnmnJNs6n4tkTEM6+CGrFf0jQVxCa+TPD6lnL91gTvAdftj2wpUds2loNePZiN91/nOVS5/TtPJfP9wiQh984uqsBYWrDEGBa1jDg5QJV13qE0Sa2Eor9wI/An6OTBpBPc/D6KNwraqAriUlZygJ4bbWAi0mB+IzxCcf0WH22dlz2FWBoFJ3v3Q2DiHP3ELaTZjwGinYowdSpb2jW2MAJgEXETvi57JZqddzI90NdXRYJn8yAMsDa3TsBYQW5sybWR7Utmyqap3I3z4Nd4v7aDtZUAO/VnitsFntwqm/kHaR722OSMbT1SRM6by7Pf37e9Ta/IYBFfMOOrbW0niE8E75Ben/vXMlYj/WBbQfsSNA720/SI9nd1UbHzx+TwDHn/IqQofR3WqFA1x493TP+GizfOWo7w9A7lVIVWG1ipUFcQTrmhmtKkRcQ5t2++/67rHfPWvscs574TOp8V1LEYXMG3t2PtA1JC7QoPcNWa9af5BvXjWjlkkrZ7/+5qMz7y6e3UCSeXv7tT3+43Ljx/vL48b3L5SOZjkv6EBIUEgxmM3xqo+E4eiBMSMgi37rDmYUTil82XBvCKyudmq0mTyaqUT69QgbNbJWzXfXS1hgFvQkKhJLh68uNtSuoY9DFhJMpfUh0lGu14f1VNISfNWPQbCBIE/fHIIkmeLBKR4hYB++xAlgGViSZBRUnNwHMta8am8fC7SzwNank2kw29xYV53v2VcMBo9YytIsZ6SIpzUCd+/9Zy2hgh2PCPZ8/p6l2A1eoSI6pohnLQ2ZB8y4YDpzdBjDQU/t9aYQ8C04VC5yxzmJFWZKDF/VIG8Rvg2IYeF8+F3RzfW3idO9A7yZs1o45SQp/AawHPCiXSpUxNm+gkawwe9RP5qzz1ue2z6NBv0iyjsXB1z/aoxTRq3PdukICpGu9Sp+ZubeWsUh56Vtwwc91R4wNP3cMGKPSeZppaQ1DC6k1eBhmjL9GxIAl4ANqp3fu/LuAUKGS+jfXdKkZbr+XcV4NwhnRE12XSnlIL2c99GDm/Zhzs+jcS9RRhFjBirNhjSO1tfvoMaJUDU51SFTKOoKGHTauj2anVBftXq1jSR1As+0HjUgHeLRTD/GuqdaHMPap6Qpj4XWpIquPERW2bq6H3GqTl1EFIMq6gHYRdgFGvCjwFYBqXRszEWXa1XnpLASVtE/TavGkapuxqphKDxqz8u577iOwUdpKpfGpjQHpTxZEOvpoyUdwsd5XCmHFaZj6KLbaLFzAljt3wrzAyUtfRChBq8uw3i4Z81vtOaUzq4OriIB7oM4w6HN7K+UgW69GM4a82xG0ru2DWR/7Fbo23DtxKk8UI34e1csFD2cnTQogtoo5+P43v+mz3L4dWpk0wBPpIHvT+kaV5KSeeu/s4TEcfm1AyLOEtr7MosGu69mmwtqEBKeCNiq7hipf6nnmwh6oq0Fz7Z8DFZ1N7pf3uH27mQMyixO64HNkfrmnfRwt/zBAPdsVxr9oedtO5NydircOWJSZJ9dfelgZDfxcsMQMgOc+82gLDM8CMwWeHzp3ipowdyqEsgZ8rozFath0sA3kcs4nA9+Zz9qaMIYtSQoEt85LxzHBzlECcnUMBeOknxuIfmYjdi/PIynO1mTyfZ09AlsZBGeKqZlwawhjy1cakXGYOFW0A1Z3yZ9nqqTBs4G+IEuyuW+rDOw4fRkQ4px7LoUyPVsovS4A6zKdCQj3+657gQODhwQwU2iXRXTNEFaFFDsC7ZgvAqSqjLZXL+vq3wWEY4Vwbd5R6rYAIuscP4szwTG37Mf69mbGq+7LvWrXq5Z/ZDQHXJSt0WymrRpSNrSMpqwN/RLtpSDJ4ZcOcNXWp3TjZsuq+Ao4NJCHMQLwkPJ9AGjLWAlOk5Sx/tIspSCn501AvzHibDTvM7Lus/+nuSD1M4DeSaQsCZVlpxN0IeAz3YTzeeBZFT8rLJq2D9F+RGxqPhKfw46Z5dNnOJiIUMKh/k9nQL/GBMZ5/dem1+9kDTP3AeMjZlVKMPsxqvzx0WurmHdKEAg8eZZQyNeD9MjiDRhjjMLEGZAnowUfqv5Ty8R4zpQoTVxSoCj+3Cir6Qiw+fc9pLLGLq7m0kx7/Lt0f1isttIc/p35Zi/8moDw8u7N5efnP6Yx/eUCFfPB5f5dauruXD6+/3T58I4BpC4muFPqBhOhL6v2NnTRSzKEvJhZpAQN76tEqCHPxiGrsOwbE53C3igPUcfRg85aidASb9BEGtpp+9CYhVQyHGorA3RGKklNiyC9fVOOL8/gxsvggKpN+h8nL1H1UAgOwkTU9P/71IOPa7ZIvM6mQaXUASY76OOide4vDSCHSXrelS51BHOhBNyIrDAZJAzPuTWECzwCHuM+82xstIgAkGVMgH4rMrYsjh9//PHo1VOUqrUpbEACmAZRDcZ4b7KNZvww7pnD9EcrBQmDknoNakvu3ksLDw2WqEwW3LKuMVhDdLg/G0hDpoHgmY7fS11baydF6eSlOz+MWQweiMcUPaW2msU1yHItGCw51zUGpVZkcy7IKG0MZLFBdxBO6r9u3S76OcGMyMGvhlMHyaDYVgOtkbk6D8lCpcauxpEMu46sjsIRKE+hMOtoMvtmUeTYJ6MwROscVOqoZW4XAHoY5RAYlSjF4KF6t2aKxVrKUBto81mMIU4An8eJqAR4D2YzcecAxbUgSolDR/DGYZ2efdYnsQc/tNcT+9+gKcbO2s6hkB5uorzMFXWrrKM4tzPgn2XEpE6/eRNA5GjlsoDUQyWO9BwWrp99HWr4qZ5Jy5ws0FWQqQXq93MA6XRKGfHPgGNDK6VOsZ6yhjcPopNx0Kcgx/MpA6+jcgQ2E59gXKKgPIoU45v9tf5cWfs7VL48DJlbqfNS4VhPZiDNHBAsM844P7adMCN2KDYq1T9b+Jk9IKuwPY+Niprs5RLHxYNJoRL71QmksI4PNJtAMcH7tUmv9lRHNkE/P58whxkSHV4CXMaKg1UBjK+/+Saf4d0FKQQ4zM5HDW/0VG1wgr81Tbbet0yGBngCbnGKToIGOsD8LuPkfJsh4d6u9zpqVfV17UQQLDVrbTjPexj0Gdhyj2SYl2Xw52ZyzgEh780z4OCQ0RLNZ+20f2TPW947Aedo0aElHr1yl7U8tWNJoLwsgI5hnP2xSpIpPVFdDUKOuVIQhmzx6jjN4h02/dSD80wb1UHPek5dXBV8GVeza7yzirAJuKW5L2gI9YyAbFTuZEpXZyrYk3NjatA65oxt3nOZONdwHF+AxglQOBc6iyrpJuiPNkFrhQxgrR1kTQgqG7wEKBUImAMdRdOJliW4ifL39atOZwPYGonWHPC/MxuCZyBYqs9Rf0yBMum9+V5q8bt2+S/Wc9oQni/6DWbtck5tUuO0j3rnGYA/4l7Gf6wGwdgjcY4LuhvoH4Iwy6IzpoJoec9ltlMKsF7LOs0RCUEwLjTKggOeo8ydgRD2h/HGr2Jf6FeGij9Hm/nhM4xPExtXKnSOkpOYoYGUgUnAyNXAmfxgnZr555nUSHAfcB/uybtGdfVUH2d5RwK6Cdfxd2yswKygJ9MhDdF5zFwOVAjAPjDyS78qZ9pooTK19Ln0U3gHbbVCKDkH11Yu4zL7wLKIENJKKrxW/GV9muk/COZk74S9Vm0Qnp2z2Xpo9oGJDQPcqHzuv4hnPa5f4fxhL1Ds9zmpr2Xu//rXvwaA5RzD146441plxF6u31+EkaifBHjdHuXazBXzWFGv6oJ49gZEmUiPgbXjkATE6sfxUw5WHAmdE/1VRenPMomHWnJV6H9FQNi2Ez//9JfLf/+//8/L+/evL19/9eDy/Xdfh45JMPj+LYsPulQl/wkEKxozNOTTp8vjr540kxG6W4tccxDicC5jFGR/NQ3ZrHOOI2/95EkpP0slG8RwDQwC9AmcGQ/qOi0ggc1SWRsSSuBRSF7FTBeARktKYVUi21QaFChIObVtoYqAilTowYOu5YVdsMn4LWVsJo77Kpzx/fffH/3K3GgRH1hz0CyUZChLx1S4hYye/V1cGKkFWhFyUtp3GqRBLeVPDGRlkH+TRcUz8BlQiczXnTuHMw19V3XNI5hLs+o6CW6KUDXWtygHqw2MF7AHbVmWy4Nd9EnpW9YLNEICyBbSvjnkdgkWGGfGPOqNBNGjm6aP3xxfEHwMLNfg58ydGVGzUEUkG7wnYFgfIP6OU3VWkyR7yjpiDEMfefTw8praCpqdx9khQ0h9C6BEm8zmOqPOaRRT1B00t3TJnLDzxEVqQhsKkoxS1tugrqwpDwyNf7OtlX+O83QPyvb7UGdzrTWgFy1jbGzPoCPCvgiCeGrOymed19AtXzcDdaBrEwvxkG9vpLdHwKjjEgf0rK54yDGvqfcoNAct4t27FOqX9lB6Imsxqm6rUeBZQd0OkaHZCxFzhlLxD50TgkxR78PJloIT0KkZmxyuA0GkoOqEM3apZ0Z5cXV1576hESTawe54i44y50Uz7x+ASMS2TvWgjJmgRoCIya6fs0IeytJHdEa4D/uYtf7nP/85VB8DHkAw299A82nwdhUSCEV2YjI5GKwR2/OYlRWdPPeZ83mrSFl7FCd9KqOxC6c6VcG99J6dgpntOnSIOFDNkv/y4mVsBQdphD5W1xJ2wUkW3MMRAILr6CjIEvAcyZoZ1T4ZlFH2Mp4Bo9peRoc7zuYyQe4XgyLj/mb732TPMZ+sQ4CRiFwQpL6qEEvbSLRmq8IOFbHClnHtgEz3G6DzfdkHec+7ZV0EVX6P0/JL5kz0nN9J8DtqokEdayI15+tTlcysqruKCgxpVsEyP59IB88r7dJx41kpseCazAv3UsTGjFOYMACJy7oq9MI1dFZ1ao5AZcIP0jt15BSFiKM4J6oAX532ONnUSo8+XAe+AG7taZ32Q1H2pKLJ2mTcI1Qx5eSwWiachFoqPxeN59nPQZ8BRMbupKSLs0VAqK01A2kgwM9Sa/jqVQOx3Z/7pOxhjrX0tjiv9jRcS4Rz8GdtmcGwGTr9mQQpBOmrOU9GZSUrAQNevz6EidxnhyqhDb8PMLVZ0SiDb6zxC6py27VrGYuZvKxPFWR3zoROuEy1DjfzkdTBAqzM38CCw/4ksC6IbGYt2ZX/ICB0D+EveW7bFD40+KlrM85571N/Wf0rfmZgofPPfRVOYx16n6zL1ee1Lx3g0e3Ljz/+FDvgfbQ7zJt2hzWkUNqxng5RQFtLNJNz+Eurb05dX/zdah6YwAiTZDWO+lwNMhvE5r2WnTy/u8Gtc0SWkXeU0STLqABpRa24ZuxC1lmpxvhjnNUFTPBTEB8ss4w5izjhwGTZN7wLzxpAILW+COEVOMGmSH02SD8DFwZAfC9gHsJhyzobgOtTW1cKyA04FkDq7dvLz2vmTsAnuB+f9aRCyu8S4EnpDINoYlSMFecf48A5/NPTny4//vXHlr88fhwFZpJY2C7GRZCW+cCe8p45M+3PuFInPps44xA0a5LDNZU9iQ2cSrJsDsteWM+MB1/Me0DLncOMr+Uq7OUIKY1BIj36VwSEFZV5/tMPl3/4h//r8uH9q2QIv/36ceoGCQihjZIZLLqD47meMolwi0g/evI4Nzc12gxK609yQCMu8wJHZqiPNX0cSF99lYhcY1Gksgc9BzMLtz382jAzaN0Ql1BJEbnZAakgQQesqpkJCFdHmO/bjHW1LVkoa7Tu320ALJomSipVincpB7obw0M9QdqLF2mDwKY4ahZvjq8NHUYkav1g0iJhQZkbsPWJrdPDgXUBiCK0WWUDNRd1szoobDXlXscBFbW2NTBLGcSZus9tcK7dTMPDUk+GYGSMRWcS/HE4X/sA2nPPbFk26VpPVFgFxxz6MJTU1RstkK7zVPS5LT6aSWumCLChoj4EMVExixplkUGDNBHsOGETPgl9JTUNpdCZ7cvaDcIOet8MqAZPB7eH01VRjPGqgl1RNNdEA4ZK9CdYffho7Scq883nXBuuizRuf/2mzxPxAKheFQkyq6M6KGue8WId8dxn9Jv7GRCqMgeqn2x1aor27idFKrN6OpIHHW11hgYAIqUeZB6MkUAequv4Zf5oSTG0lt+VyskBIO1UhzEO/tBmnod7JUs2UKGquUX5lEr2s6wBVbLKTCCoaMaE8T7qXzdWFVFp+4Mghe/eJWPloervmy1l7V8zFwUu+B3myexJAp/ZH7MmjIl76gwQmX0S/daxV/odG0kwQDDBPhEgYEy5H8/zww8/5NnzvkOcDzBiQFSQ24mPHKj4DrwcHFMmE60//05qkGYzvb4Z+4MWdftWWQu0pDjVvsQZYax3EGU9Tr1PoZDWAjUj/2FUJJFonuPfOfwThdFhDpixXl6HyrSCYyeKH++gkyqSzXuk/cyU8ErzIbBbW5m1j8iptvNEynbUN1ejmMBvanwe4tfMxIPLDft5jbkSoZjZooiSkXk/CdOkvhxHSSGP1QprPznXbMLs/HA/s4ahjo4JY18yKLpshHPPKdYyz8u9VQsNgLKA0j3H+PB9Al8+o7MRoHCZsNTgL7tqIOSZUGGt1VStQbpUz0MIZPV7QfRPKHjYAXNqzSYmc7KatmurqNpgbG0ZRPULEsBGSZBgvIrH/hfABUBg6yU1rAtIdNAMNI+xN1umINAXwkDaDq5tz0NprIyDwSJjHCB39i7iEPN2U/+9jMGZ7pnzYuPD75gl4ZwrI6mZ18xz2BTrjzZQNuN3NKhv0CzjQvn67qv6XkcwMbE4JiJnQzQWCojyd8c5mewxROLrwGIacFZRtgp5yDaghEZdiMNWpO/uGDqzOwFMR+dVUE+hOgM+gxaz7wJAASmmsmq9p5mg2OTV+cb+fCyzKU76VIXLCKn4CoFEMz20gOrpo/S/QjkB70dL5GyPn5iAsn6xAa82lYtIx5RC3MD7qvPA+zPGsrXM6CZzehJXNPBL7fL2bM6eUC4J5EqpTM34qc5XtlrOrdVmuzbr57YW0mdO3+gJvNmGwaAyPtrEwAzecg6e+t7y3Efv41vXshkDvDadZ682OMfmFvyogKHvzPoSwFWtOaDR2gdFN2H7LOAd31+ZhMmaBGjrD2qwFaBLIaqNLwDfuR+znzmC1vcF5km8UOMHGMN46wMImquREhB1gX0SRhsstQeY7wASqzF07K/7oOOhSizj4BzEH5099XPuIf0TkzwCnwLnzvOvCwjfv7k8f/rD5Xe/+4eojNKU/sGD25e7t+8lIIQ6+vDBo2weXhHHlgks9741JqiA0ptKpJBJj1O/mgKU6FKTsgEKJYq06adPFxQIv//u+6Onmw9vASk1g4cztKJ1fqeIZWudrC1iA3twkbmL+MEbnKPW/JyddRYvg00ARHDEwgknfRQODEQMyKktBYsV48kiKSrZAmWGAsMptUMnLMjneMc4+CkSnSN5XpwJCJdRui6A9S4brZWfF5ktpYMvUB1QhyCjGPxTjZ6LNYZobQxST7gGpdY68Y5PnnyVLK1OXKmzk/NOQNCDPwSTnE2gt639iWJTmtrSnLq9Gc8LHUMX9P8D1C0k31tTCZKSlg3LyqVJ6tp/mBnLRtHojhJAMGztmvWqCQhXeF5HoSpcSUSPKscJJrhYAAAgAElEQVQ74ZQx7z0V+4cOcRBX+OXJlLVfZtYStYVDixjHo9YyFLL7KexWZEWj5wHf+rOKmijAwJGjOpo1ArZHyH1WmMzPBD5KO8JQluJnRkYUWWPRzFB7jKmExTtzILo2PEw8OHWckml++PDy9NmzoISRV759rZdlXpHlFqHid0HKRP3PtZQGuiKzdUIUphjqf2rEm/rQNTY3+CQrxgEl/diaiey31ZDF8V1/IdYKwSaN423CS/sGnqUiTFOkGx1HxUDRwKCLrE/Eb375JevCXlkKf3yG+sfZq6NQgajWK6UH5bLcdToKAvAnDAoyYGfhERxya2eYA/6j8J7rnh0SgRNslIFKsrIRLmobhGYhCmocargBweq0tdE8ynOIv9QJFIXEWUlQgADV9jdgU4rzx2ZIdmVOXDLXc3BZ9wQxB9V4tWVKcWM7oCgyjjru56xtsvCKoiTobz0573eutU5pwQR6YA/YDoH9b8sGAu2ff35xrFOeCRspwGAmUZVNg7w44jj8AxPcFzp/yS6Dzn76dKVw6VRBxzl6uHYeeNmj7cRJqdQxEzzi+pk7pdnpDzZwTVsaB41zYKAKbQ2wyX/94Yfsa55Z+jDrljUMzalzvr5oUzKMmu2cO/ZXKLfLNnkmuGb5Gd+zHpy5c0/rbJwdFebR7KsOn8459zzPea4Fo2VtbrgOaz819quP0YFNlmDBoPQ56YhmdKWcGdgKFJiJ9/6hxU5MQtqpmTcdMJkr/JtnZAy5LmIhjk0yK1M01Jayr/lsfYkHF2qo45zCvFiWSnCZBYImgkCTGc7YoTdvUt/KPV0fPgf/5h4GiQEN7lSpGlZF9AfSroYauyqKs2fZR45ZAdkCqa4XGR5xZG0DMlXiAtvN4nJGS38+wET6Sa8tFxQ7x0iaoAyeUlarxCtQxjz1tOr/HyUgmyPtPUE+X9o+Ka8BSj60fx2+SOjRlBSMslPqbRltZPgEWfRvsDPpy/y6/e4cD219hZverJVZldv5XWw5oDZnq/Ry9jA+nue6a9b1FBbGMqisc0RHVGm3TOYcDLJmM07xO8uG676qYjX3/fqrryuQg87DetgZzBsoaEfcv+7DUPrJcL1+dfQc5vzkvohqdSzHfggT7eGAekTACqxzRuAL4i/VVpLlqs/J/OMf8TvpNrB2Iq491hLnJlR4FWWP+uH1L06SYkrHrkuTKgH0Tm2CzJLpW+vfYTPOYjja9ASL91E6b5B67DX6Mk7IkLNYfxh/iN8zoJNNmM+tZVTKmtICpLR01Z0Fhg4q2QZL3/G6l8psjH2FYXkqc7KMIKKI83EPR3ZBrq3AEkcN+IjgHiyJ/7yGkJTlu8vrn3+6/OP/8z8jKvPtNyitfbzc+Eit2ofL7ZtkwZAobsP3ly/bYL0vGMm+GL7Qa9aDEOeVCWbAflnbBQxVAoUIy0gZ/RQnNDUkOs/UIo7+lMEgYxiHqgGogU9q3O609hBjhzGWvtBDq8XHB61rQUklaq8Fv2mRsMxVg4RGEun7FWSilMS0cVjhLLV4Bn2ql/pzNoPIo0IUZorY7DqLQUnnRJh+ZwPqRBbtaebHbB0Ors0+mfg4s+vjJ7WjjmH5/Q0eKul/NsBxTifBzxgTWMb5XANZjA+OVXs3XumQyfKMTunmxBhwL4N2UQyD6SJXNuGk3cWrHKz2x3Nz11GqRSk1oc3tRdRDZVlGyHT5f4SU6KBEPXNop8a/ASxrYopvZGioqUmh+hrCokiJiBDS0an9qqhIrpsm3A0WGZYWJROM9meh1y4z6cHvWrvJ+hlFp+ja6iJXw2GR8BnJ8u/SPhKgLAA/j/dxiNiTRrGd0KlwvGgUu703J/6cedGBSA3r0N82G5/Kn9QHD/Qju9I+kQFXEuB1XyUzRwC+OlT2I1+sNYIH1hZrO8pYD9u3rcDFtZ2Hktwcdjp1Cd5RdJxipci1IIqOiAh5lu6B+hch1BnkeQRsmDN78BVFrsS59Zaiy0fmaoeQAjp5uX3lWQZGhOqyfo0AG6Fzh4INnZn6nKv0uMgwzxvbMuc7MvpkCzbmVWTrWIb58J6sRQPCI3tDjQY0ntXpMLa8Hz3ydG7NTAw9OEQDGJ8E2TgJp6boZn1qIgsE6syEvjrknHtJB7UPJeMHaCfYxwEdylVscg/8M32QW5wBs7NoSG3QrbBGQnE207BMygF8nDKKBmEe+L6L9Yoq1gVUWHBtLWjrvuv895BtRif07jmTjHPAmNF1pXLlHDiLMaQ++9oLtaBq0Xoz//wcB8qSBs4aniU1QwvgCkK251tAoaHmyexNstxaQwHOrHfZKavlYw2kNnCU2tJDC/YFeV8ZgYEJn8exuAY13V8RmJltPs7WZbMqPNKaPoNInpl34NwDIPFZCTgOgRqyNqPsn/fWGZ33+2eKqkqwBjs6wwY6OW8WgGgbsucGdPCzZBoGfnjOx3YRUGz9G8i5XhSNYj1rh/gZ84cdzTodtb/16rcaLI5V0nKBe7k+15AhIqCc7M3WiVnBc714FKT385wHx5nb7F3U1scMYE2qOG3QkaP3nEWZvYldSc15wVmubTkKc5h1H7V2z8hrqypZKbJDHEvWiP6K68wgJf7DMmncy7MjNjDZ8Gow8A7xD9ZrLzWPY01EbX2MkZSZcO6O5spYEDynfnj1nyYqAHgZbwK+2KRRqUkoeB6p6Jy9E9+BcpsJRYXx1NIY2UCMUcpj3lxbDjE3ZSkVpPTMkB3D+8d205t6Nil2df1TTbzgN8Ouw1Zbd26wfwBPp5YoUj2t/+t53NZw2dsnVox2nHdJ4LTAF78RsEL/lYDUVkRhE/CM8YNql3jG7PP1jeXdIgY5hliD1tbuHtnn+QFhFUAlXymAe4XvVzH2ftZRWjmcqLkmV8xK857SNM+K/oetmqbCuQejwLyqqPFz0q6uQkoR4VG4hcA2IU1LyphTfQvWhwJcrmF8JQAUkyUy+uL7T/9AW8m9KppY4DDii2sDVqpqQaPMz4OW8/HeX1K9AxL8qoCQxvQEhL/7H5cbNz5cvv/uSfoQXj5Cyfp4uYmQzO31sIqzTKPDNkmM0325pEbt/mTnDcqC7rngXrHoXrRmaA4PZjnqR0P+yOjpKLPZ0oCbgadQeOlpHb+ius2YcD/aKljwawH4WBZXOsYa4hKQMMA9lFrTkgMdoYgTja2IddWsohJ562YWQRHWqoHxHGkSu6bMlSa+CkWYak/KeE3qQ8Fa761sXiT7yZTduISvzKJic4jAW3Qsl5vn5wtDQ0DowuXZ+RLtqKpb08zN2DSpyzizqG2wHkRjyq28r5QJEZ6gRDbqjpN6L59XoZIPOBb1bpot5N1D37QvETzvBw8SEP7009O8M5ui49ziddHkZiJupyl6M3zwo98cPemSmXvyVa4VbnrqQFuf5xz0WpXgjVHFaR6wEIRzh47BwxmVybPPqB/KTnm3AgUGoj57nboGsnE8GJTQawtiJHN0F2pHOfFnXruBtQjtgQpGbbeOJo4f96KHpRLQ/LuU6dI5PCyTyd+c46RJ5xGBOgLfOQ0+uw54UHJqGaYii+OdZ0qNE3Pf2jGRUw8KqdO8Dxn0OrDMCb0BWzvFM9h0m39bP5yMyP6LUdya4HeU6tcg8rMcOHO8dCzNThvotGXNveylBJUL5BVoCmi0lhpmIc9jlH0TOprAUmtLo8q7LGOAlkuDYoOYg54x2qNZP9Yo8yjIcgSboWUXdU7LD5rJP3hQakokt0uBc4/o4DcbXJGuOiZVv3Wc47jMljAXzEmk+HNolJqNI2NGPd+buA/0GBDiXNPDMrSw7dHVuDSLRr/ONsfGXusQGICwPqxtUSwBp//IDMyJ1blNnccCLGlC1gDmfRZkCxKcaXbuSzOJPIN0ddeFZQV8jncM6j4mx7kFTsSmpmzM+CaTNhq5Y04GJo5AVJDfHLWGcXJxrtbGgeew3kxQQ1XjPuNViIt7AfyoTMt4AqJAxWNvQnMykxWndY57srRRNS7arUPIs5nVd4/yfAYj7rWcOevTV1NXobYEFzs8dN79+TlQK+jQBsoZ69l0gjwVLmtruq/ct54vPdPbm5C/89w6ULzTl/YhvsKACc8Z7SD3Pyius5M2sRdwicOlSM1eJA6iYMfq/LRH7iuDSfYkzyRwY+DiGuFzXM/aTH6e95oUP3No3RrP7f7mczqw2G7oa1dthCqBN2tQm3nYmwlgtQ9lz2F+bmAksJv5nOJigN9lxQUGEnSeajhxQBMUjvUgdTE96x49KjMKsGe0VYGpBH1T8G7NJjXyzbYyzykxCJultYECGV8GhEc2C6XG+CroCNQJxu9MJn6ZvwSErr+TeilBj75YajAfPAgNMIJXq/PmeV0zWccrY8m6xrfaPo8vFEV57GhF6I4AfGUn6hsEOJHhdipLqqBhaw8FV/yT58Fvsb9wbBMq+MtY5QzZGUGwhQ+Y4PZUjuOYuWaxC8xF/RD8oAmVULayn2XPjqLepELPWcYivmtqCu/lLIIpRODLF2uA58BmmakUCMiYPujZoGiTwbf7Q59e/43zHrsb5uEAIta676Dqb/QpHj0K84R5jD+Q9yuLgevxTqp1uteo0Wcdum/Oew9Axm4I2jPeia+c4+lLfbctj/CpT369wKZr06QFdoqf8f7GCvhXtulKnEQt+oK+xgSzgWOtaOc9+6IZ8YkWgNVl4Sv2lPKXgalkXVO6tax6zoz/PCB8f7m8f3N5+uNfLv/zf/y3UEa//vrh5cH9NTJ+T8RLsCRPHgoKhZoMOBTGd5fXb990oKKQ1oUjRe3LgPBTOOxFJZnxZMRsXv6IJo6VA+9LnRozjnceZGsqaU1RrqYQdGiIEBststmhpGJAbofq8NXXZNO6yEPffPU69RNxEO7e6YJ7XUqQ6Fqc9WXprAmqr9/aLv4OPYmgo83iiyQ329bGnxpdNxUZJRzALI7J84fSBOL74sUhH29gUzSMgOdWnp3nTnA9FTgNvI6O6qce2h4IOlkGt8dhESpwqRoRr0G6dkgEGwsKCMGjbRfMCPF+5wPHjZ25Qx1szkoM7oke6PirAnlkY8ZfTwuRGKFbl6+efJXxwJjzOdEQ3hUDhHHEGBiENwPYWpQGku/ipMWAj/pmkMyHFPepU1XjnXldZql9r67S4q4H14Bce42bhtTPewiDuHNdnqcBYZEmM04ckj///Dw8decV5zQiRu/eB5FjblCw0jmu0hw0GBQUCZbbhyfz7R4yWAA0QWTo0kNPgyIKpQMC9RHUNc4vjuoEOrzmf+TgaqTMWnCtzNWQ78Pw7+A1wynIIBDAu6T2bHUsCqVgI7h/Mkpxlt6HluPBDMWFtZCDJPutBjIo3IquC+S0hkbHK9cj4Fx9MnN5ZPRox/DubeqedXDiuFAzqhN0Epw4B4RmnXSepUgGeDrRfQ8F0inSPX329KgpTUaGvqan9WwmLOjx6DgBixZ4fhkQ9oBsXSL7h96QoU/dBmj56hDawFnC7mk/WZvaCp0Z9iN2jQPnoCdNMVmaFdctdbSqrdol/s21U6s5utsRuNmK4pQR1PGXxscYuE6xKR6YHuisdZUlY49WE8178GUgloBjitbW1qWvFzbkzZucEd9+992ciHfZc6Ksrhmd5rBWIpJUCpGOfoArMmG7V/r63S1F/RwQWiJg9lAhIN/ps7Mm2byP2eM9B+qshSJ5oosa4H0ZEDKOPBNf54CwPW2btQsYcAoIA4bMUYxtnOpqzu3VKBpkxvEZlZf3Dtp9ao6eoH79YTlae85WTv+8NwICU1+zdiYGoaGyQ/kada+KghVUiDO1zKT2xiyXQbl04TMjhoAgtcijdukXuMelgspOOJ9fqq2er6cNxJHjd3UOzeTFuV3PSb5npsw6cG0F1zHjlj1niyvrBVfzdQ72rflmnzXDWppog6OKenGtALBK3b+rmFuBvrE8xoJKEAEQuZo5nsnAQiCOIDXvujp0nNlm8esXqU552MKVXLDOk7m9d/dwVllfObNXj/ZlQKiflb2/5uk29+7PWs4S4awxETxbIhwWcaD6DmYO+T1FPxgrleQV6lJnIMwt9h+U9wmrJJEwQLq+TrNPyRatVVSA6dUswobiGmc7WV/gbUAeGVaOWWzJsu7Ze7Q6unP3EDNUtEf2DfaF8xD7IKhtScWX16kvv/NxNso9yHUJIph3gwiDfxkCvpfzzNpxPSuIVV+htGLO5OP8t4fgPQKqq5ige/mzIJRgZi1y7Et7PjuwM1UKL+Ms7zSfzbUacGisCN7RL+/j7x2MrgkE6j/iY6dsZz10mS/OP2yHoIO+Ne9rBpjrHqU+7pHtJRkheRbBtlGaD3V5e1Jurx/xzoAiExU5ExeL6Oub5a9A01X5n89gC35VQEhj+mdPf7j8/n/97vLu3au0nEBY5uH9h8kOQhslCElhZzjDj6Y0CuXh9eXFLy8vtzEmORybpcHYsvkaEL6+tIbwRbnj6yUTlITiawpCySTcuRZrukl4UTYjC8sNR2E+mwEDUbGDcpmDvE5GnU3I4g/FdI2wvyG7snQvzx1FKNLOD6Cu0Mur9UgegDnoFwyKxHcSmtg/uPmvSl2SxsCzgEIwwUXxi/rXWalD/pljFGfpQcZBZCroXqR5q/gVQxM6SWWeQbdEPHhO3p3gKdnHd1elzTiLd++Ex831fL+txyD+oTTwmYkj1HhViIGfPX36NJ/r3F7RFw1ekXcOjdLx5C27serMFbI8NuEoNFX3qzE1oPR3GA8Mciijq6mJIzmRHMaDYMiAoYX9RbnjME1IRoVWxzeKgDtYbDcStOcLmkl+f7RJ240ofFOHrMIoCUjPqf5TZjZGacJLVUEtr176SRDmZTZLOXvX7OOEbBwTkfKsgVHQePbOQY24SHuc1ZOsutLEZJ+5nxkiKTZB0SbNz16NaMIQqjOKqdOTQ/jUE+nsFB+gwxzlA6FUeW59/DDoZ+qNB479PZOpG+2SuQEcIFDl+80WT/HsJsInRQqtE9ZpyaFOdmtU9DAHVpwep2UBmhRs973rJ/tv9PLaoYo/KVN9jPdqa6X7NBt/7d1UgKYCJjmYRvcsoFVniPdS0ITDJaJR62XIHuSejnvEYkZnPxDAqASXkmZNTagrN+n/1wMsmdYPOG6gtii2FghKXyl6GK72wfsEFJuoFEhk7MLQThtwH47BqI+l0aFE3SbaXLvA14cI1OhcSgXUZntPg4IcqnNYgmyeJMkrmjH65tTbuJdtiPjsmZ4XGzr1VOmerBlABGtogoJP5bXMlCqWVlSqTg//4VArQ884Mg8y6g1E/h1lfPvVGiEBBs+R4zBf5kZlvQYLnDN1LgMO7czr2dQsfQL1Bw+OZ2VMzQqWwl3Zdtd3Qa1+NuDTqc1TapPN1MexKbBmxq1BxhfZfIWvZjdqq2XS9LNm/nh3M3/JJC5ITXYtCoEwfUoNFLgjyGGuykhotuKcMTao0vGM0NRAJH4vYA32ZuuA+6Z9iL25lIbP+deMWjLCAYV6dh9fspvIsIb63kDI+iDrFpPBm1Q+P/OaBufaH5/5UE/dcwYYWPbR53ANG0gLCpgd5Qw4U9Bjs05zRaAICJs5XJsL59aArArnV7AhNX9r7p61t7EwUEqQpkCIDu4YQwl6FCOBejxFcYPfZrrrY+HfyGw5B4T5+0lAJnWU653qWZm1ggLpXUqICuzrrxWELy3T9SSgJjXaIDlMifUebECEYFz7HDIGNAHHJiseZQDEdRr4V2NBxXjWM3MD8IJNDwC+oJsHSuuwZT1jC07OvWPqnk02+W0zseosCESxvszMWyN+UH9XQ2YtN+sZgNyAhmvwmeNsXZspgZHYnU+fjr6k+ipJCizIwr6bGNA2cl38HIFbz8PMR3QBAIUQTap9FcDwnORcafWQwn4F7xtj9OyObwHT7uUv+fNcbx8gh56RA5KrVdHrHWDKmA8Cl/G15h8o7Kd/xvwCCIR1NKZZKOZjHwSYWlaZdaP/pUhasqkDBeKWoilxykKHkjuWUcB5aOZjMZrt1OdS9T3Z0I2HP5PhyHwHSF0Zh3TiXx0Q/vLy2eWHv/zp8uYVmae3l6+/enR58uhJgrSP7znUKx/LCYVDCYWUAaQg/NnPz1vQe9S9VBghhzuOyOguDCibpFzlpqxxSom4cRasVwoCuIFnsTKQCF3YqD4iKg8elqqQ2ooiI1KzeK7WVlQF6unTZxlgUHGNlHS+Gtdu/PTfmcqcSqQungRfCyzlCkM3VabZrJcbw0bzHmwsgNYPVbxG5UYXYxyj0VK9p4gyG46NVIolIg8Vl+H7tFEgcAt14MlXGTeMBgFjaioXwP/N3/xNxh6jVspJDzk20ZOvvr68eV1ZdRY+BjoLdMW2ZBbYvBpyAwDGoc3iKwOfHms7NOJcPa4DeFAtxouPEVrmI+MyJKYHGrVT9D26Ksme0VkDJFWmopw2uo3OpIesNK9HjyoogbF/8YJGuVWKwym8Tw+aFVY3s9H6oPaagorcgDO1oKO9NBPcrADAQttD1LGPdLQCNDuMeb6PH0rdTW55QTrjjFNhmxYOJp057sv8RXp/wZnjICp0pubEIC2oyxzO+FirxWf/+uNfj8J5UaegkUPZpUKXTlvZehEwabPSbD2oRPeSDSdTufoB2q4ccvbUPgzQ8bl0LIP6R8iEcfgUBC71UHNgDVhCT6LWcNmAM81MRoJBm1Tl8+9krtd7LgH1FCKtQczYrsGx92B8cXxY3zqTfM+Mg3vXXo0J7kaLilLaxJS8HmuWGr5zi5Q4flPws66Ae5KVL4vhVeqz/8tvf1t7Oqo59zpAscnui3xmb4xiExBtdUsG53H4hz7yPe2mh68iHQIAPB92XgdMZFoF6GZuSg1nXfH8zH3BOA7SFwEsRKIVEpHmxXMfmdA5xEGHp7CmI2edmJkjn0dBh6zl9eEswLMgaAc3mUAzPuwL1mgc5oFR2uqsm/fvM+6umefPnqX1EYySr77++vLt2mpE4GpCEQe7YtkO5giHSLBDlVEzAAk4T4qLqutxzhzZmzSL73mKY0tgjr3ReVCciLlSVIYACrtC3yxtoL+vqAj31Qkxs8/YMc+VkX+XwPfbb7896NFSc9njOoa84zX4rFCJjlLApAVhcQhv3owIFX+mFgoWwVB3s8DaPe1SnLBbt3J221KDufOMj62mR2mo0ICqDdSQnbeFTfqBradlg4crmOuecr3wu6yT0H0f9fwSvOJ3WBvpybcaOJ7DVhc8e9YLVLWITJT+qt1WwRFgxprYAwS1du+UNRAQYQ5hDvWsaM17BLc21qHCWy+862Tccxa/q2+0zGCd6tqmOO2n/msFIqktLMuLOeZFFKfynK2TWSos78KeiJz+VF/NzkmV4yKcmYxPfInVArL/BMcPdfE9v+cMf7LGtR9Hzbk1ZQOxSQrgR/JzfCt8RQDQjOHODkt1mEPqKbVzPD/zhF1h7dsGK9nZR5xHDYpgz3A25pmTNZrq/QARxodrS8lMO5olArh+BHlOYGozWPUL/E9AneAxqurzFzizsCU8W5INgD5jYRmkc+3sjZvMTW1L/BnKaSgPuEMfzgah0o5zjqyNSZg5q109nwt8/qeffjqy+vi8BoQZl4lCsZ8VCuTezZJXlPG8dkyyeE7lfD0BKOx1xp09xJppcqd7GBGetF7Dxr16FVsIkwPmoeuJfQ/bqm2+mlTgmp7j+hRe8wguY6/IjrYVXcHKUk9Z62FUIOZEr+Z1EcA/o0zC+nieEfBKlkZq8Sf4w88EUnh3fSJBpArsNFg8AMyd30cd+jRBeAfWZc6+c9uJqTfHV58fzTXbNupXZgihjP7y4tnl//3Tv1zev3t1uXPnxuXJYxpLP7rcvd2eaInCx0cN3eyQuScb9a40hVF7agBrbN5v0b/GeORAbjYtzi8B0Li0UOEq5V8VqqMmbBLT1HrE0IS7XVUgsxFs7tD/Rn0RGWuWsc3hUyRMfZdtMh61obPBTJQnB/W15cPHFummmSnOl+qcbajN4sihGLSg/Ho+H0W2Fy8vT1jUM07NdFS4Js7B+hlmxa/OTNRPx8jsUymiW9hpY0HhdhGpNqLEKLXFBhsFRJi5wiDacw7DQoYQh4V3qlLoil+Hwvdg93twt0un8Z2kBYTrv5oCFqStL86GTTSo79Kmti2MvTZu9VBnnFVm83ljnGcoWUM6pqp9nlHPGLxtDN4hzxPjcm39kCxjuOTvergMVSfoC/qq8tfq/bh3HAGoP2svwXNyuKh4mvGKtHybjFZRquvNZ1foIwXIZKtXiqOx5R46i4oL5WDkQAOpC8pVrnqc9inoYpCYXzN8MWij/DbLS7uNoq6pExuljX3gYS1lKYZYmeshlDr3OiQaf8ajbRxKz0imYRko/n60nfjQdhz+p0FSvESVSFFK0fcELGRcbGtgQ/hl15qtaqG9wULFYNpWRvQvP5t8PePI79ug9hxE5f7M9akHIoc8n7HegrUjSmp2nffKu2eMETgoZegcFNnaxeC9Y0WGsi1MPISaTS/6eQY+VO3UcQ99eOPDu3LdtNQ5qYyeg/yOed89WZmhqY61zgvviQIrwbbrQ1SR321Nxc3VX7Y2LDUgZuPXMLdCRFdpcmjxvGscA5zVE9VNZNt5bl2u+6vZP9cnY8q4u/8ce57DfZt2LctO6XAlg7w6I1VD2U9+X3EW174Oof0WDWCsgzMrLZqNPcXWht4+hVyd6C9rrQ7bofKc9Pm1TkkvrVPLhSgjb08eIJc92oIuV1WUP3GWAlh9/JhAVaVVx83AzfWmDbb+jDWJI23gkrNytUjWqAd4XRNs7sPfWWuCvgJKAZAGPii84p9mA50/ndhzEJ+zfzQv7s0zq1ycbMSuL4sgmY4joK6eAJ/hOkdLjNUtB6w5qKuj3J5EUBTA4LPsPYFds9E8D3NhZtssKONGQJH9tHownkH7pC/CZ/ken6sgHSJ1t0qxdp0uSyAg7PrWToT8kBQAACAASURBVCbbMduD3TZTEtAHxW+p3gAaK3WIjUq/urazcGwE5jw3BEOkKtsCxf1Un6FrT5tpJsNg49riojRUgyb+xN/jfACkEDjDXyHwSeC5L8GfnOHLThaoaqZSm6Hfht+J38C59BngMpBT3yGB9+pDG6zUzuMnALBHKG+slezHsUkEefhZsy8ou7fNwyFieBcVfvrEdu0lQzlfB1sa5foEgmNjDGCMz4dA2lhurv2wzzg/l4HT7hN0QO/PmN2BNVE/1V6TvB97OWDrev8pSsN0XHvmFpxhNK1hNICJdsDODbNlfO8AvU5tGxSmqbBYhaXM9Onr8m5lDNZ/Zt9HqRcWycoveN74ZbsvAS/vmGTSLy+T0NGnpOyLgLSMluuadD2b+RZQkLrJ3Og3+q6CNtbcpkQNv3nCl2Ut9rnbN7ZCeWYjZbcw1+lIsISC7Tv4nGs3gBNxjf1i1xJJP6ILmyW6XquKjY2SfN3PZcE1ciwDIGfyRM5kSPqu7mPPoF+RIWxj+lcvnl7+9Q+/v3z48Oby4P7ty/17dy73k4K/ZgjzDKS6D3R5qpA3LpeHoBY0wA3tpXV3kdhlQcAZfv8+KBeLIShH5JDhuNK8/FGQw6pCFi1pbWCpi9bixWivd47OU1V92jdHRCQGZ6IJocugDPmWGppnGUAGDWWkNKSMYEqzZXw/PN4brXMApbdmDYSB5+SZeH4kvXWYRVpxHgkUQVOirLR+JPWgynOXBtqg5RRkrDbSg5Br99BpMa21k+mRdqKMGVTwu/Y95NCSEinFkQOIFWRAwPNwMIlEHHTbtBMpOh9DlLF7M2pR6aJu7jiK9jNbkMtnDHSDUsy5w4mwN2CyCOvRmMB7AiHHvJ2EMTDCUopFkUvnak2Y72mAGad8qFxQlClF6hDnOUJTHrXUvlCpo2h/vGxeeWBnKseCd+u3Km3dTV4qA/SqKpsGsXwItbkqWLZU4PsJ8BBnQRUuin49tA2ydOAx1maJFGDgPdO+I3VKV3ps9qZ9nlYMn4B10sRHMLv+nR549nuy1xHriSAB556xiOM32XocmLSdWENx96prlmfq3r32e/TAP5DwPmgdkxNdNspxq9PgTykuOlb20WrQVyeWd/BgZt+FZovoy/oQht64tSDgEltEPSr1WENfE6DQEmN07GQCMNjLFPPefJm1acBZcKAU0GbCCDjCMFhWQVGCjmFrWznUWVu1fWu2vXvrPEql1b4UBOLwk35cEIT74BQzX7xr9vCyBtqFOKIoPs8GKs1e5L8S9WdZcGxhZNjJMJ7XaTSmW5eps0M7IAMDqcX2PhQY4T4JRhZIuD6s4WIMcqAS9C07rzokn+P7YXssaDrXmLMO+Szj0KxGD2+Bi/xslEFsh78fG7WAXuGGHN5jEehou54NYJkPg6WgugMsAG2Y6zQCnnObQH0Khp5V1hvHZq0dRILmUHZ37m0MvA57JJmJDwSBnd+cU1MSNSBkzdKKgiwZ9jptoRQTGDX6OFtHw2JceX8Ffrimff343WRIaGUwhVCdDeYkz79nONQpT/ua+a76YjNRUki1AwId3LN14G0PY585zk/ud4CFY4G43jx73N9mg62xzHxOGdn3Zt7PIJXO2BHcneojcYDTW2yZanols2bY36xx67CSnXzy5KCvZQ2vvsn9LFMhAcPoyG12fif+EOcDXwpsxaEfhdwAXR+D3+EaZaUUkFIIhFpqnPkCO2V4CGwaJKSv8QJ+GQVeRyGa2OapLKuEWYX3ih9pt/m3WSDWcDJjp56PnIOpR8M/fNDaY7Ls7ePYIMy1LBhv0Mo7xp+7wGC4X1B5e0pAks+SwWZeyRJV3KdOeGioJ/9DH+N455WqxLca0HsAcgNSeQZBwMzdzuq0w1m2M21d7lXtPfvjU9l0rBPWJnv222+/y+uds7Gc4fZXzvob9fwchDHmAQcG1FsScQYO8/NQRt/EjtjyKOfFfBh+Xz+rZ2Tpq/jSSRComry2Z1FUH004tnL+tJR1WUAVdWypVs6V3Ud77rpXdIbxITv5lz//JfdmTXzz7bdZD+kbu+zcuTaV8a/abjU0ZDOQBOK+OUdO9Zp2G5DFYnmG2droMDyizVPVfA/NiJ2x+mcKEdrnkXGoD1vldcYofulAHltanNXJtTXX3yF5ANhcOmiy2VGev7ZqM4DznRj7lC2tl69MSG0LjA6uyZwqMMR6wnYdbVpGx+ddf11A+Ond5d0vzy//+sd/vrx7i5odTtu7y83LrcujB6VNtF8VvZKaImWdEKy1tUTFCz4NYXGhQ6d7+/5dD6l3Fum/ysuxOIJSfPx0eUDDXvocTqEp8shTuTL4uPKJrwIf6ccVfngN6NmR6gIly9Nn53rSHglGpPwZ3F6DSLjJRWjZgDowBkytx2hWwsMt9ZVT2rOPHdROxi31cacgy1o7W0EENZh8cnrlrPdOAusVp3JvvrjOQTtdI/uoJa3ni9nGoNhTX6VomXu1fcJVxITfCeIxBdE0dSUgGl3vjOAe2ZAFUXGYlhENkoqK5p49COiaw+N4c03GW2PKBkitZvoxNjWPcUpj5ZMggRmuBE02Nx4VU/EENm+zA1WyTD3CVF6LqvVgy/hXKb89zFYkHBnqt22NkLYbD+7nIAWVEnnR6Enn4r09mAwc67hXerqIdzN4HbfSTRizKm1VDVfaTtBbei+OnmNQpyy44gSsR4zFUcNFVn5qgzro6fm07BrPHXqhzY2noIZB5b/WKb1uzeeoJTyvKOfZiWIt4vyJZsr7Zx54lyCzDx6GtqUzE1U39sjox9gAqaDOH2uCPYwhY7w9SNyTfKZZ5tqJM43CgFKHkGvZI4h90DYIHVfXlXvcz0gHPAIx+/Ys+5nB1OkZLZJrQmcR9ChaW0WwiDeMBeDaiKreegsypziAHtyhba3vJmsVpzhzSf9LKEP7XOaROo1kT1uDbO1NKE5Tn9S5cu+LdmJXDXIzjyt0t4WKcvuHk0vQnMxcVWKl3nGIKh/OoYaJ4ucCAjm8RpNKD9oddKnDuaHCauvyVFDtZ0rVP9f38UyqpJpBFERjXFhrHIaMN/8WQAuwMqoRn2MNuafM+nDvrIsJOxxo/hz5BHvLTpn1Ydxw4g8wdHsmdZeraYS6H8cBJH+tUqCdHsJGAA2TnucZGxSUvodDxDyybtN+QJs/GlrU7OJwFtRLpmjBOe/M7xvYZN+dRGD4u5ktnrV18w8CXPJ9PsuY8H3HkeeRnVGH+UacKMbUeuajJpcSgD1Pfr4MG3Ok5HqYFKs/0+nnM6wd24dEqn0A4jnT4JgLSLinrdsLCr/zP044mYeHD48WDfn8qMGxtwuiuAf3B1AJTdSG76cm9ckqTfzGOtVztjtgxHQLXF+xo6u9EiiJYJWqh5w5Kw9QmIb1wLMQgMeXOde9LjjPPK3NA5RYg9+cLXsXHF9YWOdSB9Yz61CGhnMcMHcZf22hQnG2rEnm5V5rWLNXt34PgG09Lw1qeUfO0Zx7035gvOKnncRfskdfVTtAcIT1oAiKisP8m/3D/a7nfuvu2/IJ5d/2gM5ntxYYEwFkM7u8L2uGtR6hrdHceRYzOdrOBBL0HEYsZpR+QVSukfW2WnG+j64G6zM+45ITglXpzapQzEm5NwFr2D0lp53F9wJ4Uzs/9plzhk3Ef+LZ+GJNsJe1N9Z/8j6sS8ZJYRieLWfgtBnys1PpgMkW2S3nDK2+o8B6GsZzvU+XBDaCAe7z+LcTM4rtnPYB38c30IfInhsryjllXShGlL0U/6jxgucj73f2OXjHiMCsbAXapj1xw7ZaORTvD4jA2OSsnl1qIquZtjCEJibDMwlOZZ2MxVD1+lKyPePjo2/9uT/io925HdZewJ0J/5gBVqk/11p9fwL2U69l/R4TNWZI2eswJ1kPzCmsRHq6Y7M4ywFJsCXu3f+9gPDVz5d/+9MfLu/eQk/EwL5N24mkTG+1x1jkhzeQLOE0LJ74yYeTA37ndhdpkLQIG0AtfHsUpoa7beHyh485TBiANJkPN7+KUMkuRiJ3VJApLhY5ujQTsH6DBqZMigpvCQ6W8dHBT3bqwYPPaht0/PrneKPpKdJAot8tQmZWz1qhOHnPnieK18Gr899eIQRwyRQExb6TxR0nc2pPBkqg9Cwcs2imrd0QCW5vtXdgskOnlhhSOWx5kKLnNXamZg6+eNprhM7YQ5eHO5RYpa1OaIXfYRHmme3xtUDrGIvBiWYcw42GwvCplCKCzZ+f/xwnAkqaaB3rCYeBxSo1kxo/HCO+ij69PQ5h5tgWFlybgI0sRqm/zZQkMD/6+rS/H997PzVG6SUE3lljN2+UDqyK03rihBZED7bXpagZyJkxEG3toQNFqLWFnd9K+Degolk5tJ3Jr8fJa6aNQDhF5qceXcx7ekIpF0xmIfWIVzVQa3+YO94fA9I1c6fKmgjLQF2VIjSHOsj7Wr3g8HEYJpN/oq3wPqLGFeYpXTaO+AK1osirRVgQfn4X1ltpdFXYk5LGc/IuZl+9VwMmnKAGGaEcznFz7M0uG5BEXGgZ89T0zoCyRutwjH8P0jiBFJyTKJENmDFgFSn0UJTmk/W9Hl018Kxn1mSzURhj6iQEGqyzDQo4RDyOC61O1r+UzyhMYM1XUdW1fjiJynhAi3DybnxPpFrnvwFNVYx5vqCdp7nzPaWWMqbJWI3W7CGRA05Hapll3ikqcFPnDQ2Q7Mqan7O32cPJ5E5+PT3Kdphes8QgogAulZnPnM92H87V1ph7lDE3I8s6EoE+AwZ8zybc3AtnjD8rXtOzIRmu1V3zrPZ0Yzw94Etlh27cWvTcewrR/N45iMpaXODvmZCs17v3R60Ye8vMjs4rjklVH1FVLFCkQmKchily8/us6QYgRZ/jgCybGXAjYgxvs9+ZCwMMs2aZl2Xa+Jl0Z64TZ3h1fNi5qBqTnUIkY3Y+tcpD+Vu3NaW/CUGIzhtAS3VkvqzfY+yTHfnwYb2FO+8H6LRAic8mIJtwS9bS7HayKWaIzm0vjsO4ASrParZEe2bvwLS5mQNnoNBzt8FhbRJn0+MAMTAfsn/WLqSgZwXkjnmQNrmsiXRYfi5FS4GeM6AW30NF8D2DKqaHs7e1x5gE+JDGH4M0evoCU9dYfYrS49PWgbYQa5FgHfURID9+nFcBcCCLpgIk9+HLMhDBUllJefdRNfsofZbzXsG2JnDKHJahwbNxQwLtqCIm+OkeqvDVp6wTAj/+zVplfRmEmDE38yuoo63KvI8t5vw0qLsC6YKsPJcOdxIby+rpE2oL49uN+eE1zdwdJTEL9vTxPAe4t3vb8oQEwCc6vK03PF9NVLju/H7AxQnjZJ1sXyiGcwRFH9tahXo2bB/nQBhHy46aPT6XhWRdpm68OhbaXQPJgqltpZFSpwHG+ljdDLVLPIdngGJEzlf8lAGZ+k+1ZQ1IBT2YF+6d/rjYtDu340+HvZD2LKvlnRK+tjMCLaOt87yx/5SjLZkUsZX1qzTgrq9980K2nzVgEB0mwPaGdaZpkbE+lD5bkhaKTA78Ze0zB2QdXTN5p4HrEfC7eetgAvAzzgOA8GtWvL3CDd5cW4zXuc+x5zs/F+Ctra0wJ1RbfDCpwBlDxOemBBvw5z9vO1HK6NtXP19++POfEgjeu4sQSJ1uHvTGp8p1x/kZegwzrAu1dKsIFRwNbelnVWEQnHKi2FdpztprJvNln6Mc3EV6CAwIGFKcPA65tJM4ONTOQVlYHRETYGBkTePVeT9RHuH9fvxwIO72RGEyj8U/J6K1LDV8ZsHiGI4bTqTPAn706GEoQjh2OPgEETG+d4okk9Vg7Hh3e//xvWwsg+j1wuP6cVJuVyErRmbqlEw2qAfX/Oabr4+eg+kNZx3ByRkLsrd3JTNncJO6CxbGmljmUHnZ/onMKc59+Okpii8NDqPBv+u8EVyvL9WCMakMqpja4w/ngzH5y1/+kjHHKTLTxu/yczc8z5TiabLDU1Ul6DsQlgWEZuWwKSDxBqoxnOvhFV565M8JnldvtmyPFIrUUqS/FY1YG3TFsI1uIdWtNRDrxTXlVOkTOpQ+00E7GVLP75l5rRNWhIu1Ap3kfycgZN+xZhADivNpr8YP//8BYZHGay9C2y0kiBjSqxPJMzEeOERkTKOShopvWshcr2HmyzoNDnDeMUZ4NKJQTdKr6cOxN47m3nPUpWmovBlkdJnh0IPWs44xCzV49ZA+b8CBtRJhbGM3VgPHs4gQinzzM67JHPH7Iq0KvCR7QoNz9t0OJ1tPMFY6uDk8pjJJ8TrPxn+sZ5x9AI2AY9lX7RMVJcM1Li4Frcguz2AGRIcWu0PQGdrw0Ti79GudJINI6cfsrTg7AAQTlSj9CPphwQjskeI+Uv9iA041oHVeoVeXWcCY8vwJFpb1tmYptJ/VmWGP3acGeB7wEdt63xYrFPxjl9OyZMIK7p0oKS54SXb9VKeF05/s/f37eSfGsLUmVXF1TUDX4r5kvETtCQhYo2QCECTDFjFHBKfp8Tdqpyh2sgWjCZqZ1QEOyLF2CNiXZtRqN5jrshmapWEszc7k8F97g4ioTcEx91l7igRTAzbtr2bA5f0VleHeAdvIyk/l73ASbt7MHuZ5sN0G0gYmyRas8frh7J7KFkLjPp3L54DMa53vmZ5ar6DFNaD4jzKEPXMajFqLmdYLyyK6dhLsDiDznLUlRgDh1amq5qmqaBxsFQftXTmbEUc17Is61Kr+hda9nnWMO3tD4QrB3moUVGlZZlKcw/kbisrkTJmDzc/Ze0c2CwGYlYRY58i7NODq+jXDaZz75Z/uqTAcZp+sdQ1YflZ1JVBZy5UEIguGz05mgrIFQ65TwfWo+I6JE8bRhw/xx7jWs6dPjzpHRUO4fzO6bS9gcCWAfWYoqTRasLF19lKldcRDrxvlMn6n4jIfPlyeP3+WM77MiJ5hDYoGuNqAfoyQgLIELPbnhTo9RgDrPHtvvUfPFORQIleKwvkUsGtK3vwMbQhsIvPK2qaejWfFliHY1lrnT8nSkIWCScLYpG5yIm9RKZ4NqcjOs2Y7x+gyiDSwzXk9WjnvbN9bfVLOGKjiBIT6egTl3KPtRgC62t8TOxJRmbV8MXAQBDM76z7g/Q0Izdhefe6yb87ZV9aAtgIfiZ9hr/3y5/xMgFKgk3XFXPBFI/i03/pEsqigTQDBCMu0tMNMHNdpUmhB5oRsmCt8TMaFoOy3v/3twSCSUSKoHKbZ1PNllBxZRUSCNl+2HGJzyQYihsDPJgMvkJMYYsAyfi/jADNIP7HikE1KCTgImJn84vNcj32vbZQVpI0U5Aj4PZYGz4of53UFcGhpRRLkVweEb14+u/zpX/+QGkICwju3b1xu37yNN3LwiVvD0EPvQjYpcu5Dqkc9rLhGC7yzwVQuS2NQNtM4yTo9o6PhhOZacyp1ahNYElwRJInMnSTOP7xv1khjJwJVx48C326AGOtR7NggOkylri5rN8cqNKmJg5yNdIqXpzTFM8VxXoDMwVi1yI5LNuxoU6WmPGh9hqqC9kxEqhi625xK0aDW+EBBK/0Ig4GB4ecssJcIx0SgBlpUaYB8xZFDmhj0cHMV2scoRVI7Inu7VHNpM800sOi4lwIJUUoc6pYbrB6y49IaQ95ZdJmpOTdQ5TqRRD/REg9oRFDgQIFPo10Q8qDm8VcPfwWAzDalB9JoTakFO/XTKg+/tE2Rwh5eNTYE9VBE2SwZ+9VKCBQElTurha4IneBTSh7XPqilUZirOM9B2ZhYEu9tP0V595/x2M8ewun9ub7zhlEPski2asHvl0ZbJI41zHx6wKpqyLvpaMe4vIdvPuGOFSe7DkVmg1IPubdm5UyP4H0JWlVjxcAnizNa7lmIhjWRYOtcMzxBGwMk7n8EDUFuS69pQ91mSaVbm5mvQb72v/OZXVXsWUEXMxQG7yKjZuKZX7NSoR4vQOJQIKDQqY59mi1znTj+sQPLpA8cPdawqKZqrg3sPixDUeq4znyzQwXY+GqB+VVgwfoU7y+FPIFn2tE8OWgkySSvRQnXT0ARml4zfKL/AiJSvZoRLGXVbXm2B6mb3UEYyt6jR0f9cRRkP37KehDgSIC9jBj7RKGQgjWVRW8tSWukHB9tnntcNNXPtf/haJyxgaW/8gwKz3C/OMCj90hV1QmIg3ZSh+QeycS+etU+VOtFhXNVkSpEXUqDbWakkvLnvmf/H21vomxXlhzZXcxTzlWk+P8f1eoWu1tNVrGpIrMSSMx4GJ5sufs69yRYpk7JTDDLQuG9e8+wh9gRHh4ecbpob/T4yRQ2J3S27FmCwqH2seGM2Wqg+U4CafrQzpkNmh6aeQM5bVtAgNFNjyBmdE/padiB1Mjae3CIs7VBjH2C4glD6ZzreHHPUtcQLdpatJ3LnEQRcp6L69bO0TrmSfZy3s/6pK/6H0rZsgYzTqZr4dQGg+9/nSlMsAAFeU7vOWA+U4RZuwEikpUiEOiY8O45S/ZMvp/rLWO+c0vwIUDGgBjWPd8NM2hBaf2lghvZ9wG7u3/PIF3279G7t/W5BLVH3e78h5QOjIaHPQrlFsYLmYLV5RV4btZKu+g7nf/2XQSrAmAuYxzGzO3t5fmL50dvuh9++CEZedY8fgZOd6ibj7p++QPDp9egvKj1T54jeZYFyq2hKkCbDPyc5wSmAcVLBY7qLTT6xwPYIpI1Zc6VZ3CueqYFwKH+b+0QuLfUvfo9ZOk/ZHz5z0Bdu2nCgWcL/XXiLQUom9SQbhzW0hrGN6t3pRBSW8r6ZH4URGrfy2bgPF9ajtK51r4fImMIiAxoDAgJEy3iSW17pa1KfdtqplNzPtXxgLwTNLKXZzQmkswpCBCQIOVfHdPzupZpVoXfAudtNUTQ2T530jt5H9cOfgrjks4C8xvdW4CUghYKfzF3BuQ7Yur7nVpFZD6mlus9ed7sk5zDDRb5AzhIYMm74OMREDIOguPJUGa/jI46dlftd6/hPbR7JrGIiY5nXAbdNR3/H1s11pr9ZbHboesvwcKrhfq7vuwFrQpepSZ0uhrn8gquzR43S5pM7+p2jQvMWAv0lPFwP/bo/0VA+PHy/vWLy5//9D9CGX30kGAHUZnHCQpZBNTflTZTQYWqF7bvIOIC6ckzKkYCChppJqqvYh/IHMFUuMNbyB70GOX2Aby2EMhCx3FMQWMVnmJAw4turVjpPq3bOfofrsC0C7s8Xye2i6lor0hGlSurAMX9I7ed/h2kZatCxe96EEBnbRPn0HbWb9Hi32Y9rlk0npfNz/WO2pul9Xle6HIsiNA2JuTC5zKmdy6Vq12fvaTa1weQzcTPzSbGQQF9v/8gThnZrxyWX1HIUl/wvn0W3WhHRiCqW6CgPRAyVjOEMeLL/po9DfKgc3gSEzBF7TgkMzaacSiWM0CpG5w6JuOJQ+lBZQDHPBEQ8zkMFgExY+7hwvu3WPxLxpJnijGLAWoWxqxsA8KieUWqWljNuEXSe6ix41LnuId3st9DTTNfy+DqULuWGMuzPDAGmEMMRzICS8niVECimdj25EowsqCVd7AeU3VSi46TZRk97tyc9BzItmXElDhHj47xnWAL46NwAwYdIxERGRq7JrPQ/bYVUiR71BTGE+ReerT0GuaFsf23f/tL9hyfC5L8lJ/3gEm9yhwje+fkUB/ltmNHz1PoG63BMXjpOq9Igms9e3a0FSk0tTutmzC4sUan9qS1UqwBKaQ6KBx8zJXrpWvlfQJlvsceT93r6jZynwQNzYqqTmr937mmVmRUx+nrZ68DVIVF7Z60nOwX6vQeUd9acMIsZ9DiqZJ5EJwPhGRgUMB7+uwYK50QDmpFmXDMCDqsZ4g9XSbBtj9VWIOm22AhrTPmnDPnFr4XbS6qyx/WfO41iiA2n/2pA2NAJ2oryMN3kxmcCIdUJDNNUusC7ph9PtHZzNCzkg/J99WTdj/XMeUPa817UZeo3TQwMCDERrD/DAhDu4tM/ZvYYsbQWnPBwLRrmlIyDiLBuRlWxow1xWGd9feIc7A1j2eK8AH8rNQAW9TgomdUHNE1O4f9AnuFd+O6qUlMjfW1Pjzr//2HCax0v5B15z0i4vLxY0QyAD5CqXxfUFIqL2NnbZ0ZjdiVo11Ps5HJ0sxG94y7c/TTjDiD1MjjRKqDanDlevc8MsuZOqYFT9LBWK866dwTm15HtBRH5zL2bAJN2Lmz8uiZ8eHa0NGzRqpAVver4AT2IXuYrBr1YnfvhhlkcGVG8wgIT+Co78RzJgutyMnooZ6JijzZqzQ0tmXM0id4dGnrmZJZGkAsMyBB4oKAtNp6VtZQ6pffs05rW6xlNOtiPSnXg57IOuU8oxXLzz//nD2BvU9W6EI25NWE1uo7xjklM7fecwlc7tw9arkMZDK2y2weivBTQ+f71l0F0DFTNACJZ+S52T8Zy9WNWS7Bz2MzTgCvCpJmwkIdXOaW72Pf8E0bSDA2LR0SyPBZBdzZ82HSjDFjewjGLcJR9oQ8SkmuJRgyMRRzsZY287j1HnD1482hbF/AsaB5sl2rn+U+qfPNIQL9Glp725YJtiiCd6aXHqKHy5KyHrAD2oAExKND1q9dKcBscBgGA+ZZO2T0WJfZfwQz0wXxnBO4yviM/cd7RH12gTj3pC2ZJTco+vJH9WF9bAWKuC9nxPPnvxxtRwAwyNi2Lp6a+7UCGtss5+PYYIlhlkkvo5HsYYGOlAjsZ1Hbn/+P3aQ8Kn7gI4Ru1rvytvR5SwFCUadfMp0DYBRGKIYxa2kevw+YGAFO2uaVWVOWSQUPmT/BWfYQNho7gB9CTIB9kGF0DtBtCfP7MoS3ny43iMr8WVEZqEZkfR5dHj94FMponQ8CnApPkM1rUXkR0TjK1NzdKZ8d8RkdOQNGDFcP4EbloLm8BKghbScGah0HtY4hUqRSkc40jm7MGvugSUMMvVAPwxWPztB69uD8iYA1sTRd1AAAIABJREFUwMA5WLAa+ld70iSjt7S0Sp040UoOB0FZIJDsxK4R6fbb0mVUCE1wuVRBnI615ggaHoremgDvXbhAlAynnJVnWRNpvmOmR2TXwCRGcVlQHW4PxWy+U98bF3/ntJm0BkUszGY0Re9CD5mDVpXDUlA6/pV+VqQgSMttlVvZUOlHY7/Cocui3HmX1S8mDT5lzNIPS+GNc7sazDOtwgC071zDaABLAM371FliLVz7AIluB7mT7/2oaDGBgO0mpDYWie/hJkXmcNaHWrm2MoYT3JBW0WHtOub9cLRTN7j78wwGNgbaRdEakGUdId/99MmhOmZtnc7L13Ns1stDzJrG0GFC0Wr20P6FOjBeJ6j40HLHXEEJ9o7OHgcNB0yoCqPx+EyqyXE/s4UeKnV0q07m2rPWKUyD0WWkQ25lZhxEGUOjGQXP2igDTj4n1dW2HlKW2cOKCsSRe/Ysh1/Xfp1GvmufLfanh1DG7mgT0OA56sETAlDp8xjHiY5gtB2XCGgp4T2q0lmsg/Uc2u4RdO0wEu1epgKQDXqNzx3EdIGvWdVQS9eqxvse73KfrM3T0FuT5RuIZi1pAEDWpkpoUY1udiqZFUCbiW8xPwnGZw98/4AqY2qwj0QzW5e+rMmyld3nVa9jbQCmEKTxhyCDw10aYQCz7Xe+J0vBgMp1dnZweRauZyZG9kPrqisaEDBhSo9moQIoDWkPAHPAYXUU+H1YGAPkZAyYJczzPXrYvrU7U7hfnJSp1zFHaV49xLtUyba2qE3r2CnkwzMw/zpq2Bx+HyZJ6nSKgIc+PybKjswJfNT2UVPWLFlrVTnrsZVQ86FCWWPJ2JgZTFYBYGDgS+z09rEBQNZI2ixUGZv3Jpjmmazj4//rzGZch85LWbe2Wcqn9eFR60zP3FKszYbGpmR+2nvLsdbGn220NYBmGeu4V0jkoHnu/BKAOGdDslbJbkP/2ntq/7QR1s4yvulPuMDI5zhAidEds+4XGLUOvUCRomtnsRXHy35mqSdMqUPtu9R37oGddF6utnCqsqvzNsPimXM+VwxMdZxzVi1wOMpBorhchlBOu9kBKe8BBwcC8Ln27G1pR/aTIiujdfY9CsxKaY1tViBuWgnxs6aKzX3NcMUH2R/XgboDB+gT31JQiTlq7VnEcxBpM0s14Eh/yXpx3g2bGiAH/2OKsdpjwYwkJg419d4n4LHUfZWkl1DQP2wQP5XpARGO17mVUtTI39Pfsj4G+8a6TDPfCXb3XwJk/Mr5FjISBEn4PjRHgrNQNhfE5nlWQ+gYnrPc3NtAxDHImmaf03oM0bHPFX4qK7ABr9lV1pQ+dc7ViBSi1VBF99bMdjyyxifGJ+AjAO3ZynOzPjnf4iusZZa+UXoqJjFTSmrotGPWXBMU69WcQL8Z4pSC7L0aaCKSWD+1nQoKwutPG8vwndb9N9ER/Qg+L8tjQJdtxRxb62UDhJBd3jh7fjKmBSffxY/h+axjZ05CU0bY53fVEF4+Xz6+eXn51//5p8vNzdsLSYL7924jJvPo4ePLvQtoH5u82bIYjvDACQaLRMl2oy1F5fCh2VQc5v7DB5d3Hz4kjcvkgGLGSaEQ9M3by2MoRpOZZkBdVPy+h3MDvjgpBCVD45I1u1tksGpe5fk7CR5accLXT84gsjzu0u/O/GgzdXwuWbgc3p9nKJp5YFHgUJoxrSPRHmq8O8/IogjvPA2dizQc1ICl+4M8zTnA0eEgiAO74EnHF2SZEY766pSxuBebiiJSNi5cdO4NsvLjDz82uJzwydVAMvY1AtYZtWap2TSzoCoEdtxMq2+cd/CdjUEO0s0lzk0EbCI1/nkKoCjgNcNjnQwbIuM3SrD/X5GM1hr0P+fUgPLIAM1Zlo6jg1U6cJ0jngtDaYuA9Iac/L8Bgap+9noDtbeOUwfFd8w6XAJN9ViVZ/kMmzu02Qi5NNkWavWUWVP/tjYBGe9lw5gvpZHjhA6l8tBofUL58j6LwXickO1Ag8nuyQaT/vFaHmI6FHzflgo6OecsW5zhHUZmOxgr5grnGscRw2rwK0LJOvbnWQ+rEU0fvWXaNKpnB+l84BuMdC88OA6VsAfI9p/q56zNkJLD2CpfftBHp8ClE20NGcijEuZmHVj7/N7aFefgGuTXof6N83MKbMKkmNqp61gH1wBYB4dgWqokP4sAEA3JCSBWR2ztH8FrRCDu3U+j5ygOnmhuPK8IKzbTTLSZXd6PDAo2QAl4HBTRdJ81wZIU8a35IPVTKfUQZU3Xb2mNUDIOHJCjeac26POXZJcDosRxLYWwTISKWMUhXD2htE72ynEtxGTiyADC3c/aYw2KSksvDeVmJQzdk6WFZd+Ano+uGBR7NDwzr0fgcaImmg1zXDy8uS+tJwR1AEVsYCylr4tjq9utuEyDGVZbAQgMNvtsb9sqxim4FLu72iaeS1qcjji3uJZGKBBBjX+BTeck707z6swnQf81oxSnZ8E9TkSd/7b34BpSOT0zzoGcAByfS9Z3gZmiOcy3dtl5ybofxZ4xSRlEGi63pv5rwMtAw2cK2DSnMbTgCQBp3xOsKp0/hzhgxSjSXwNpiunw88OmzC851xsTpEXd8wk1tw18U7c2Kpd0cs/4gNlzfs+ZKAN9KY95v61TfaEAq3svxoo17DW4J98BTCgVum17GJewGw5J/TJ9bFcUwGz9gQUi+Bn3DJg/NsIRZK/hecDUAZkJ+o9WYV1vrF0W0Bl4NhgVMO/4/7avr3s1QfNatnB93p0/YcwMHPF8jHDSfJ0jAzfg2XXJWm5dlbVdTVpou7V7YRUNiDr33Ysfgl3bmR5Aaz7PIaKyUh4z9dqWzMvjx1kb+ILZVzaQX2ux44De/xF83cFyZifmR2YyY2OmGs4ZEAbeFPKZQ9kM7H180Kzr+RZhlC1jqvJ55jQCP48TEFP7aMsI64sF85xPxqaMulJYs+cmqFbwgOxXfUttbUBLqboL7mqLap/MKsd07gzNOb+EiD6VGbow+aYknzP7Y89s7hFQcIzEAERkS9VS8MxcdwT93dj1k5iP/k8VRtv+SZthZwRLVbK+1yqE9/Q5HK+s4/n4MkpcK7JmkuRYpwBLvfh+93Pp2ecWJEc7kIHc+DHMCXaVOm/8WTO9vy8gvP10+fCathP/dPn86cPl8SOyRbeXe3faXgDaaDnL7POqPKaGMM7v1NBOZ14j99LL3rx9d7m9cxsn+PVrnMfKzFsz8uFdhV0IoFQEPKf1HfgcFHNOEKrRUHKQ9bC/ou9xhqfOds5waKBa79cszvVQaCAaGVmazRMVR9ChCyCNN1efwu9IlxNc8ewoZrKp4uSO+pOavjuXpK1xXJDEZQG0/1wNZgzY0DEKlHHKWMzZVGn03EOYImUNkhkRFhXP+f3338WZP1SZ7ldFr3WQ7RMojx9HIhxmD//V0hkURqp/4+z4sNg8AOKkDfUL8ryMIptBhVODWDY3wX6C41FqOlc17un3wmGfjEeLxfk9By4BXA7A/RcjMQoUc6SzwDOE97/GvDFAX4ocZfNM5EE1Kb6L4mnozATd0Cs1MmvCzb3MKLZ+crUKoyArmBKaEIHUu7ehCzCP3BPBEf6uk9MDuKhjayRAcEDzlFr2YMsYYRCnjpl3GDUaQ1QqF2ptRb+z1qbAa0amAVfRToNFnamgV2vrwqGqM6MDwF4165wemqc+f1FvHOIbWthqxNjTrGsL4pWrthZAtNzsWeh064kjkicY4ziwP3zOigVV7AXb8NOPP83IvTvWqVmRHP5bj9ZKMkYx7NvLIqdmYskg81neHUCG+pijdsO6plP/K/YE+4p9bN8h7sEeVQ0ugJFNoVV7m/OhoxMHdftIeq+HTgPv1s/oOOgE+F7WdfBukZjXhtKXKXXGpZwLBvA5lXp1Zpg3xo6Dg3nKYRsRmtoPnqMq0atBWU1d3tfM7UkJ8gzeiIZHVONyJ427uW/qqtY+xbWR5ssbC0EmHdAAghNs0aYrQkOgopQ4ZwmeR4LDk/JkqFYBCruOKppUARTXIsEmezUiXeybqXlqe7Ku/mM8158EKW8NO/e6Ur2hdTUI5fsCEx7iZ9tZZ1NRldaRYAca4EzpeNnL1LFO0EenRufKjL2gketLcEOK3TGOo3K7Fo/+vhM+S13iqZ0D7/f9Dz8cjBvr4bm+qt5mjA0WnEcGCrunOiqfV0FWp43nCmVqIOlRs7fxU7xF1N26yYzzVJMPp+tU7+w6c92e6ffS8iK2Y1sDGTGClae9mz1qCcHR6/YKPOq0MfbJ6I7m7hin9Y4g5nwUny9A3CngO9Oasw8ES1bzKICXAD0A27WG1fNdm+JZaHboyNgReJ2ohslMr4wjpT2j2mYNn4T1eOYrKItIzuzHMpmANipCX+vymulkvaQedAF2HN+dCfzOOrooSI9tlnVBH9h31U2IUmgyK+0bXR+FLH3tDc8WkBMQdcFhfYb/GKjm/nuerJ9l6FIrt5YHpYE/DEU2434LkPYwbJ34MhEPrJp7BATTwqtgSDCgaD68qZjcfYTsnlx++umnBDvMXRIdJ9VU9qK1ZzM9v/nLNWPQwlhyf88Bs0i1YTK4Widrpi97U4baWnPl/L937/LjDz9k/EjgYFvtfeya8GFSRjS2kcG1Z6utjgT+BSa08Q7OWVU2Ge2HDw6VUe7DnsH/1Z7JJoifuTratrjinGoJCs9e2umT47xJQBrGW5MU/GE8ZNfFjhncrqzhnJhiD0Q4axlSyyeSTdRP3Zl7/h5UanwpSlTMnOuTkQTjnUMDXQsvs9KWiQgmSKvmnZmT+Pxv3xxJB5kBPI/BPs/BdVkbP3z/Q8T3fl9AePly+fT2ZWoIURf95hm1dqiPFqmiH+GDBxyMEd9djzUcQ+pO/mNAyOahVucVSj/UV4Bww5tNXyuyjq2pi1FgE20y4GvXOPSgtfCayQuamgO+wVz42jQ9zUFcCV0mSxT3fBBIwZF20GzhGgFvQTPQocChxDM1LJ3qLB4OgDn4BrCKYxD0Ka2sIItoYOW7uxHPbSd0iA22mDCc4RjtqVryOx3/GB7UkLaYuSefNd3NRkivQVQ0g7RUmlsHQANbpbmphp5okBnjNWitoE+zc/ysqefKq1cqfwIU0BOO2joEMfr7vPsXQICi9yIgOLk8v3N05r0bBJjdjRFGeWv03Qj6kG399LGO1lAeM3lSh71f5fWlmoySEGRzY7MDOCIjKxYX7cQZA9CIcuTEPQ70cQquzXJQU1pJ+2Sr1xyUd2E9xDFKj8aKWNykRhWxCdRoqY+tEm1R/1LtRCNFcRMg2PMoAU7pX2Z9PdAO3vjqG4/AkqBydQ9VZStCXNCm9AueAZ4+88PBJM0za45WCqv5aKa+6DMBmqCGDkOcIMUStkbisCBA8P59DtXDqI4OIirHvRiDAClD0XVoRF05mA60zjY3n2m10czSQW88OQfuiQAtqzeOg7ben/x/smw8FwbTcTsXhkfKesGEjtlRT3CiHJvl1vHy4PSwXAyxSKLS+kddxRQeBTPMjJz7UJW2WcTTINT9LaXYDMzZ8dTBCB1me1/nFceAw429KK2NoFLxhQI9VRNUiEVHETaI/9/9cbzjIc2/Gq4NBmPE/jVjxI+xK1EHPq0ZnXvHNNedUELWiqDL58+HyE9oOwMCDeIOutXqcPiuDqB2/XyAW+/F+EXoZSqXBJSpBdm9s07TGxPArdkU6ZM6LzpMrgNtmxkPM8J8XnqX1EScWamo2HjeN62VVi/onjs7Cj0nS6dm/Ep9LFPhcIjXS65196denWux4HoMiLIaDkEZ6bo8r3RxqVxmfa98BPHb6xnk2DFWimRJF2e/WT8Z8bllK1Qv9bx2XTiWnlPH3wRjC3Z3+B0iEfy74OjH3/Q7NCBsfXTVLFUHPoKoZZfMkiY7fohCdIYPW6wgxejz56xMweDS9BNY2eJnYlHJQl0XjBfO3jNw4Icpj8n5TJ1Se74yF+oV2O84weIyX+5RfQ5+bkZcJzXCW3Fwm1FnPzj/BqaOdWmyUN8qStUKu47D13aAf7tmCnaWHcT3AoIMCPtb6fQrIFMQ/2xXc68j8tpvVoeFv6k+A3VirCXmIgkHhd6SWb3S1pNFWgY0QfpaG2AH8GWj6TBBJmrwcwZOAdl5jh2bGJbPxvwYHAVQxTlfNvZ4J5kDAxR+sxaur12be6LXcv+UuQToRYSrtZjnuVD3I/Rv6Ip+7qQ1wS0MipgP7FPYJlF5vtL+C/I3sVG/plTKAnj1LQAt8Xthr0lRFuSOeBCRROqFW2rGeeOZ5nrTXqRefbBc9uOJDeUYBqxN6yfo0TeHomh82vk6trLLHpxPr//h3Jn0cL0mw7iMIXFL6ixXM6m9PVhZAVAE3unQUIo890t2OP56s/j8OQDE1ebLZjrOvqhiA5Idcd9hZ1LvnDZYtOUrm0QA72DKqGR8Kkv6fQEhhcbvXl3+9M///XL3zpfLjz98l8Aw/P93bT4Zme47LLM6iASCjx8/vdxBifRMGU3jz8eXBxSwvm3K8v0ktkFIi6aWWhc06FCwbPsBUaos+vW1MzvBogw9aShmDrxJmhMUWnviZGrMi/BMoGb1gj1guiiZMJSIoraYPk6VVJaWxYKWM9+MUbOFPmuMMYj+6umseePZWAipfUFgY2iyi1BZdv5NQKjqVpucYySb8Qkau8ALxIGFST0m7881+Wz6o/1QJOXF8xdD9tvnTQckRpcA5ETHjIG059GsSGs8r3TOKBTNGWpbjQq46DSqmhZ0/eSYn68ruieVBaMSSvG4/zwbxhhKJ3MhHcn+bcx96gOZG7j3Qy+DOe6QMJjq2mlWkYORMbAm8vnzF2moSqaazAV0XBTaeI6um6IqrTl8sCzxNUt4oNBBIhucScXLs84RDhd/ffs4/DDWMY7LaAuIiDga1JzVspJRWoYs9IghYopRVH3tc3sLLlsoZQhHgOeJWMgoQxaaW7uh8WJsOeg0wDGcU4YzwG4GrgFwwIdlQEoXaU2QtVlMB+IKUUQdgs29RQd1/Pm3vP6gj3NmWesAM+4/MlU6x6mtm4JZHIzQYIrmUgunQy3Nz/YCZIBCyRgVifGCRsH3cAQD8qQGrPUsotJZw6PemtE/6CGj0mbORw0WtU1QsIPOzC8/O2rmrJsYtbEO8J3Mly09pLxxTWlpyXZFAAibXHVOQDSk2fl5sgGzHz08m8GxziHzOaZAkOyHDyuyMyVmfn/QK8eICA1m6ogekNjgqN1NnZT55b9eHxGcKW7eXjK+zB/7DVSUZ+Znr1+9yvxxqCX7NAp1lTuhoa7WdRkK3qe0oQJ69kJkHpk/MlAqYh4o+oJN5zNnlbWPRz/X9qTLfluzYq5vkMa7sH7aO7WZebLJyUrSRHkiBQa7tvGxBj2HfwQHHmVcLJcAgU9N2mdA2G+CxJvtMljkuyDdBQLrcDgugmRSjBTJENy0VQ3z9+2330UVkD8wNziXmAfOHAXEGDuoxJkTzo0Fw6HtjprL/mJvJxiYkFwdQeuSrzXlARkmJqNjyZhx/atQCT3RKgYSEaplegPa6KyPqmpQqI3l99mTAGyzgbx7BEUmgiNzwGwx86tDz5xIEWT90F6B35Hh4nr87pyp00ZIGbYu8ggEpjDIv517s2LJ9q8shjmQtcI7Ewz7HeYltjy+RGnYArMBREatZg3xX5zN14gBdT9hA1mbnvmMg3WxZ1DMeiz2DusuolHbc7y/4Bv3U0gMH4ffHeU+795lTyBOkx60Azg5680c6UcEwHn/Plk290NqnZZ10SdKYDpwNeAf52v6YXLv2nfPDUEz1aML/rQ1WQLuKbpzP79bqudVVEpbH3bJFHGtY08pDaJ4q/0NCEB93nouauO9Bu/Ks3lOCOom67qMuwBIQPEFsmXElXkX/+Krvo+nWPCw+22nUkDZ5824LUHTZ6hAU3zcB/djY1iXAKAFGErZteZc/5V1oKL00X5l+xK/057DsvwoV9I345xirAl48dV/+etff0MvbrBcfY1zban7PXt+JSj68Udt/c7PBHR3aP3Q8z8BKIDSUzKC17Y/ZrJzJrOXoUJLGV2LI4Nm1sXZriTQHM1Y8Jy1l8zgTYUnVf5ON4CpQhPsAqjqS2IXeQ5EprABtoDiXqxfQZL48Kn1byAZwGxn/EE7hTlCf+CxWZi/77797igRCPCeMrepwQ5opGE9+w5A4/cFhJ9uLq9fPr/88z/9t8v9e3cuf/d3P15uP39M/6gIoSwASqf6O0ul34MSQ+Ps3waEcSrD+y4ak4ODoss1L/306ao6FTTeg2TZpTYvLb3uoCqkvUE3YzJE68EUZVMc19AQqtJzZGNWxH44MCfnoi0lmnELUnr3XtSznKQGeFL9SpvN4l3GJw7rh9YQYjBEgpPxHNdZw8Vzl7KB4/X+qG3B0BNQKFBiJgPDh5FU8CYO9Wif/I3hBWUgqDFIDQJz9BeCnvA61+VaPYhxMtt0vUF5VSibLbgiuDFENiY9KZTm8FovR94Lp7XBbakiBhLWZQEISFn1+qF33Xw8HG/fz/qoqBSmbxeKqW1yX6ChWTZRJv4dx349XEQng+wEYCgSqQPMO9KIVIEZ6AU8N85wmqI/fnIU6DLWOEvIbNe5I5juOmy2sTlyi3WtS8RAxsCfRIS4fgKxC06mNUCVH5c6a4Yx4hpzAjSWRaCbIeaPmanI6Cfb3ppCHf5Qvk7SxTq+1wD16kgyNwANqT0xi2rLlBU9O98V+5n8+QKLBknN7PA71qtBx0Hlngqcn5XWquEPBWPIbF5wh7l0bmY/jrDPM8ntY58veEimbuptAkJSZqRNBmxYrZiZVY2t2WrGhGuLygaQoW0MmfE54zjLZ8RQKirXVxWPV2kj8tbNHYfy6DVHQLh9bV1MHLTJj2MXsDkFBHrgsadSCxI1yNIbuYdZrMNxHZ1LwQBrGphPghozDQrvZL2tBtqMvWhravVgHaxmJiI7b982gxCAonuOZ+dArKATtQ4VWeBPxp76kFM9kgEvn09WT/rzaL+uEe7jgamNSfAyETMDEuu8BAPc/8wl7+vzKuHPtbQPZsl02gwk+Z49oap4+/Ga1UL5zTY/q83BqfPgZu6kdp6dDB5GQKgtIOrwxlFZrVyAMOhwC7Z18LLG0iezCt9S75Mdwnam/2xrpNIkXid0DuEVyLo6gkXPK9YV2znqXUtCGtgbXPJ8pbW1DYiZV4M0UfOsnZUWCCLWUa7d47nOGUL3nxlZ5ob3FGzN+AmyDYGPcMZq2aUE4pziF/AnNKmXL1trOhpkAsIFpwEMT/VDffdLgzgEyPad2KyjJdJUu5cVCTSemrL+3HFRyObM4Ah1+u7dI1twngtVdzO/a0YeNddlYeNzjJamw67iqKBpVFmx5/QXta3XV9lfntGsfNrbxKa0rzS+lmd3x6hZjvhf9k1cbRQgkLbeZ+s5vfhm4yzLKG18xjYKlXzAgqCGwa5+gvcPFdRrba4igqbiJv4IYOhk/M2OnIMxaYr19Vq+IXPKdaeN0s9Q5Iz17ndSSgPYGz+4/1m77n5spqbqujr68YNXAylLJn4ZgihjBOnjnDOfPQ/Ntx4uwPF/zvZR/9DMFiAQYCrPhy+FnfI9MsbDz9PLear0VfWt/sWxLzZnLXF6ELDBXtv1Z8v0YxxVKY+/MiEgbDz3pUxMjYYId60+1GswfgHrUz5UCqoJHG1B6xIbLDPOZ9uQ+Z7Aoj6lAbJBOLaHvePebNKiSRfB8iRL5s+GsXhqycM7yk5JjfBa2Clsx5oGBFGl17NP8KbJk2vP3rQ9AeQY6BW/bTbf9Rj7MVFJ/U99Qsbb/cPZJzOlMdLEnoyVoiZMC6j6bL8rIPz84e3l1+c/X/7P//6P6T/493//h8vdSycnjnn6wVBjUp520vzIrj5oQHhk8VXbmDPPwYVCaA7TD0ii4oxPqXEFukHdJuEq3efaiHGKQunr1r4hNpFMwfk4wRyq99bewEl2oegMxjk4gsL29OK5y+GuHHYmPgu26prsHrMaPUTK9bZvGwYq91vAkoBwh3upRl1wDQJaTGqwGVRjQgelyI7KAPUIyi1ZuDXg7DVpr9Fi2aBqKx73vVI3MDET0X6uaXDJogjqkWuNenYcin3vGPgc3J335BdWHG5ALqXw3H4Bo4/jyIEDQuEzWifH9RJEfWpAGOrgem5hBKC/4hhz/yCfiP2o6DkKDd9ToQ7U0wNMuXFFRmogi2jTq5FxBx03QG/scVVhU0o9G/Hzl2S5nv/yy2ofu9mkyboxQVMrDtJsgTUTVeykv9f9o/ciWWDGpHRZkODSMANKaByXscFAu4Zcv6mlORWf8wzWr3ngxRFY0Gh2qBnmK7oamuGCfH7HOrA4PWNyUhRN7Vgor6q7dh0HEbVh8Opj+FkoC6z1k5CNa13nDsQw94RelwazDRpi/EcJOWcqVVLkWaV6JjO29xTBP++5GHEC49HH4wic6iOyxueE+/OsxzWlDdVudZw6QqxLgjE+l4xL5PW7d92/UqesJSMgBExgPDxkSqVtv0qdH7OjihPZv5TnDMVv8+R61QkpvbPU3QQ71v4s8+VhK72+FGbW4bXlTAPBqrUZSDtnR6aRHqI42g9xtAvEkL1rMLh5UwV1SqKsd67L71NfN0q0NGBbE7iWeCaz4CKxAdoWdMa5f/UqY8Y1QVjPc65aJY4CgRBrq/LsUzU+CeOYveX8UvXUGnKd27NDZDCXdbMG5PPVjrNCAQS+h/PFPQzkQ+GacqbgAk5JKLID/WKTcZxevTqU55j7BDijxjdQ6EGv/QoIs2yEZ07ZLTiCzaK3voo1SOuPBju8L9fnWc28Wz+ofcu5eGrzFIdyQAP7gnsI5MbAus7n6LgeK9VfZ8zxq1NaoNiMqsGwAXuC2o2lCoPaJ89Ts4DOm20FkjnemjmYQUr3HyJKpdQeweap5tAA0wBDpoF+RV721FSKb3JmAAAgAElEQVT+cGxnG3PODWjT3ibrNdBDHyNOaWrgm+GMsMnOJveGmSieQdBDm/B2AiUZ3wV/2APAQs5HnGDmn3M/Z9+9uwl4YeXw/AJy2iLtYkD3CdedWToGds2w9VzhWZDRV/jJYE72F+96Dn5zplP/t0yavpBrRBDDf3/9+cNHQsAHZePPbRD/9ZkpWGk9OuMasGuBw2+ydKOycu34ogvsFJU5A6rZB5tLA4izzXL/mJ10/HhfwTRVh01cnAGjgFMpySk7jPOkFPZm/hLEThRNQDDB6XQVGLdffvnlyE5jK2lLkITCQKMEcrRBS5uyBkn8nudLIDT7UCCwAS3Xhc3A53LmjXGUQN/9v169zS42cKsv3cbuMkYYQ9ZhEhgD9/SbEnCvxZuAqH6pbJmUJOHr4wNvX8d3/FLfMQEmyY6VOzWwaomB8ULO+50vMgdU2GY8Dh9jas/8O8Dk+ukyTtZH83yu/98E6pmXj2sRMlB1ALNqqzyjNjDnxMB5QYLGFW19Fj9idjh6FRONKuBb8Cb+11hLsh15ee4hQ+N3BYRfbt5dnv/13y//x3/5T6GM/t0ff7w8fVKJ7CBOt6SWQavpdfJhqCJOPZuxVBYCP4110KpkN/pzcjzvb9qqoSqNU9/LIi9Nio0tip9Nt0xVBukkKMPPQy8gcIrSYJXPCBjPQZ8Ln0UXdGPNjuugNehi0VqLxiTUuephgUOM45+6qhPF0kOYDSRyFIopvUR2SIcqMNUl+eopFh3lp75hA7AElRMSMAhYGUwDzalxmWJvjHZtlRCnAQeYWrBllUrVWRuQMfv5vX33ipx0zHiOztsCJQIVa0eWmSQFnlq7taE4siwLGHDe2SBmLGPwl32MIZuCZgRWJvRitrAZvwaDv22OXVRFJ1jEK81QyZ4sa1w3u1nE/D+FHoa4xkkfBQXjFgc3z1CBAAVYKsRRmkDojcu4laLWa5i97jyN4rE2IB0TDMX604yK15pUDu0aMdVwPVysBeFQt/4Lg8n92Bc6W/bTCxo2ERMOewzBQTtdFjP1BUPjzGgxRmQ/WdsG7GZgVDAUYdLYxAnSSJndmHNhJrZBTeXfQz979DhrIZTAN68TzOGs/fGPf8z6ZG2m5QEZlX02wcMCNetbdAqy3xbUsUZ411ATcXhOPdfSymM0xd8g8MuAsd7iKJzaC4RaMeETxaBCR07LlbIACIJ0EnQgeVbsRNQ7oX7clMYhxSjOxb27eT8+y71F/jjYeLcjg5f+Wq2R8NBmrUO7MZuIrQuVcbUtR/316gm1EWbVReQPR1tRiAlkecianTK4TfBwem+eB0p1e6PWeY2s+kCuqk2X0mbgY3DHPXSMvn32TfZ9QRRbHZQWx/5jPqExFXWu8JAOeNDXt28DxGHLcXL4k3pIBWROGSsz1DorPJ+iWx6+qetY9oNnUhmSn3GPOHZkw09tVHzHxgPNNoXKT3/F9b8UpQ97YjVK7uk4Duvndx4D5k4WQcCGnQfW+PB7e3DyDEGXhxBjd6mNEiFmv4VqPRSd5wme+6WiFtaYBVV+8CA/SxZv1CTrz7g3ASRnduyfAc0EgM57VKcXm8qzcc2e7xN7G5gloNQscgNFaaKsK4PaCNQs88185Nweuh6q5prI10docGndssAJ1xfUMADLopkjxzPz+1IK29y+KH1F09wDMJD4LOMJtZP7mUXn/srT67swv6XUtxdrFE9RcrTfokJ3Gxt/d9DGpgqqzU8tpeyQ1d3xHcYqFO31OGO/BBB59Dhrmd8JOAss8L2Ib3xABbW0RP6W1ij9LdoM9KZdnVnAmbVIwL7k7FtdasDQZ0+P/mfuSdhWBoVkTqQTNkN3SYsxnldNAK57gEDOgZntZY08H3Si42skiL4WFeovuUdlbRjsKaQW27Qm7gkcRp1MYDmGl+J02uAwg1YCRW0ibA4omAbUBeOb5fUZPT+l+poxCqi+dUFwwCsIeAkGYbPYz5wd1rvnHFpwGVBGldxRW7mGVGR+H3G4p08KuM/2yohI6EVNcsa5jDHP3PS2G3vHtRka8J276aPKiFvLzP9XVT5n2Jh5zS7/VuTP0pKe32XIdR/WHuSZsh+bqWStJZMdRlyDVuYH/4T3SoB827MAG2H2UEDqDEjwnFkzXz4HDGMtxA9eoOWZGHhrAJHgh2eKge6jxQj6CAEfue6TJ/ER9af4PLRos6XYE1hG2imBGpMu2ll+z1hhU5mHtJNYTbnrJOMboaXWzQuIOb88D/MOTZR1C408JTK/q+3E55vLy+c/X/7Lf/5Pl9svN5cfvqfO4/HlMQEhizULlski3Q2dJBVSl3t3yWiUbpJDlCAg9Iu2icgk8h/ZraAUbUgaVO0+CmxNw4MegO5a92V6OMaQYGwIWByW1ZLxGQ7vKla1x5mBEAOVIvXHj4OQFRkjS9MCaTI2Qcge0kD52zhkbGYcHJGJ0kKr3sUkm508N6FvZmSH1tCn1HFEXW4y3hERAbGGBtO6PA0+C0ln4poRKyp0UFRPKlgiFc1e1rnVCWZcFVg5hFCOJqxtps694qCsoPgalJQGfA5kuX9UHpXdn7hLHaGms4uktPExz+H1uli7oRVKkZJQGfMG281q8rlKAeMEmzWJA7EspRQMAzIFKPxu6I9zlg/RG8Yjm710rDzrHZzK9v/TaVHVrIfItb6A92KuY+DSQLQpfxHBBI/rKSjdlefFCBNcsI44gDlcS8sqDVh58qTwh9R6ILnJ66S1P5iZNza2B2scWwLPFf4ngNyar+PVc/Lr67589TJzqlJmOPe0IBlK+DWyKaghCqnR9TmdKw80DRzjHEebbBGCFk8eX77/7vtlCKt6m7WxwFXHVcOYlzn18cna3NjrVHsgSs/gGSO+cbf9jq6ofGvZ4vSPoqFzmPf6/ClOkqpeZpJ5vmaZ3xz1tEH1R+sUtTv2kO0mBn7wzNieZlRaD8e+dK6sWetzP44DHed7FDkdlThhpx6HPHtpk11/532oUl3WbnoHVkm341kKkk7E4XSesq4i9zwThxcKplFThlY2YSQPVtYK9zZDYvbtTD3L/qAumNqfKf+JiIumH7bwht53daLzXnP4S2ciG1rqsnaGuSnl7SoIkQP6fUUfpGBLvQsCfvQbbd0r/7Zm0KyBGUOdytqNUgeTATkxDLJvVnLg+dfxvfaJyvk19kacDvabNdtzPLyXh70Ol4Hj2cGRnsRe4Z62KxJ4YK1IZUoWQ/E0xY9We8QzHXXdqzu1nQdjxn2wa+5THKgg8PZLPfUb4/nYh8nanRSJsyZOPUYr+HBtZxA63cGSkaFSgKH9xqqSjWHmWorF6NzGbpxQcf7/ATiuHq7nSB1uhThsfXQE2qt9j4OJ4ziKWgL0gW/NPvRMcU0aaDQbXjt6jPch0natd9fuhGY60EGqt2eBGWb3iY6qAEeefQFhz6YK5NyLE10H/Aw0GxgKuhkIHhTTBSMNXsoYOGqzFixlBAcYd8ALwtZ+Q41vOU/2wv17qWuSHniwaSz9oNb7GaDsw9bPrs4vpR/2oVyTcN+9Yn7XBt7Yv5w9CxKOsVtrjoJXNEVvWUXWRbJCZTVwBsNM0HnO/hpNHwebQNu1hA1XxwANgIgk3nwMsIwa55lq6POYjTEgMWA4FNAH+ghc+IwCVpxjnEntW3htmyBwZ7YodfX2zh6TyaDdDG61Gt5nXRx7Y8I5ZqWldHrOass9YwqcVvVa4SeBev2irpHWcGqbGlA12HSOPH8E1fTLzeYevsapLEUmDuOUAFoGAe28oKxuHTFP55Izx1/AyIBQ9kETDqeyp7GFwuI6Ze5Vw+ccCPvi4aOjREKAN0I7D8rakM3B/Vg/2I4AXmN5nP0e1mDVma8MkNi/gXnJnq7chfd2P+uDNWnVFj/6vtrFNKp/9zaJgKOzw+8KCO98uXx4+fzyj//H/365+fDu8vQJvS66ge5eGoXffqFwm5qCNhL99ImMIQ5/ubjh5M5ZSjr34cPL219fXp7/+uLy119+udysnUOQ9ckFZ/FqdNfgFUNS9KdZwMr137vce1ApYRwVi7ntwUKNnBSgcx0MgyR/1sOcCYTX3AV6P5kL+8+JUlpLl/faf0TbafwJfePhoxg1EDkmAUOB8cEo4qTgaGMoMdCln/YQDO1jTjyLI70MJ59cP9DWFuOpJ/Cjjw1OTxEB6xA9jM7OgptOZ9OAJY7hslrXDFEPU7IECZjidF9VWt2wZ2Nc1L6HprQZ3lFDpgH3UIshMgM5ERY2FHNU9ak6S0XAnlyefv/95f2r15VnPgVfKl0a2AXhHgqeIu+bD5dQaKamJ72mRqsHh30oMWxsuKwNJJVpvPy+KovMUw7iOY48G8GrFFsPabj5Ma4LOM9Zie+++771PSBXH1pXxfdYD6D5vEOKpBVRGQ9fR0TZYcc/tMpHjy7v30NFakbLwMSAnfcPTXXZjTi6K7ZOPdsCYDJzomkYRd6fA5JnxZHLHrFvoi1F5lCGDrzekdadWf+qkhb35HMRRlj7ldbTVUBKw6aB5/PWQFq7caaGNai8UuyYMwMI6uFKgbv2+ovU91T33O/SUt3bNqZljETbEUZwTaQObDWRvAtBtIEU9+ddMa7QR1/++jKGnvngZwUolkUDCf/2m9YfEyxGcIhx7jolYCnaXmTT+hMzLoJYZnhTP7ODVYQ/+221O9rJc/21inkESEqyS/Xk4DToFVWOiMqT1hunVpF1Gt5w+3NJFU2WllrcrcVmwVonpsNvcTz2XbDpcPhAmEeD8TADvRQsg/akQI1tBcz0BBwauGifLR2d2vbX+S72hDFlsM3yFA0vVTCg2wIm1hTvzr8PMZDRds22cc2oCS/oQCCH62DDGwi0BkdbqMOKUyfdUgn3MFpwotOzbg7rGCsJrD5VgCr96e7eTX172DqT3ueA166mHvhja7N8Tx0QM4bMswIeB+3oVKOcOqExJDK+ex/tYGj8nGvUay0gsV2Hn4loWgSkmtXSsWP8Qlubkq10M5F5xs46ZAPO7N2t7di71RsbdDCmXD+MnEnEOx7YXkE3xksgSQAi87/aayly7p06bQ1ssEOsPa6rQ6kzVnCntEnGk/+fLN1EXvhOsncL2LBLZr5DndYhH2CSGvJTPXXsBSUSW5PWDB33XT1rzshlOlhLiMsAziZTgc1frWxFpJ5ULGctoLSH2iBBxLyvIMLek/ewVrI05lKuvYbBlgJ3iMJhmZgHzmU+Zy1ynOH05a09THBzZLua7eGMTn1yAgzKegrwcW/eDd+LfWfGxd8lEHtCkoC2Up9iu9VKgE1i3TTzJm0xtePRCmifR/Yd3+NPKLe0zNlZGDrmu9IdCXp//Omn7GHOqZyPlAR9+HA0c+e59PP016Rna898/zPY5JkmmGQgxDmu4y+4qIAIz+/5lPUXKn7B7K6v9qxmfHm/ZIpnvzm7EPWyxIHz23PHIPFg3wywdL/hr2CPzjV+rpGIDi4plNrc9ZiF5cFz54x7VyV6fha/kd7dr99kLHNewNi5EIi11zHnjrRjA+SAV2dxttHUk/ENc6uMHfw4njcAp+U5Yzi15UVbOjAuCTJnCxXGYh3En3jwsBT/Dw20zerGD1z23DVmAJyxXoxjBlLfXZAtiQD789JH8P37y4vnzw9RIzPEAYcCnlwyfs4V39WvwVaFRbdkyZFN/l0B4akPIQEhdYSojCKj8fBB+4I1IKT2AZoUBytZQLIRqy8STUJFMUqUjxN44Tg9//XXOA86DkwwA+YhQRBlA0zR7xyaQfRLCjgOcik7NqeP0b8Gbh62B61mHGgGBMOskhQ0RQyWKV0WY5CxIcnJ6oxCinHS0dADw0lsYFLhg6K+LayW7lq6JIXQoxBNmMaJE7GOcIBFxC3JqDjKKJpxysaMEMWz74pZPQ88rtlHuKJ6ZttinMiGfKUGGoTquMWJgrFrNVgifX9FYPaUdXaD6FZcx4Oavy0g59A65MkJ7EHoVlzOdXSqRZ/SA2jjaGm1FFGzPKFNcmCf+iOl5jPI67XJsg4ccxBk8EMzxaXPVtFUg6LxYLxEyexB2UMSdBja6zW7XURYR3NI9NF4ejTqCRi1gTdjuNYdoxVz3yBNC27MgugU8zyiiCJRvHuy7qtLDUq/ugDGBNU51oC0UjbSseduqBeo2iS0Fw7F1jk2U6xTmOz4MgMalhhejF4y1OXi68izTvyP+/I8MUSj9ab9ygqy7QmVZxqNUufNQ1NkVVYBa/xc++dat9bVNXnm4ptxY2xVhO0ebqN7/kibk3rd2t0rreroB2cx/eNHOWjNhiWz8wh1Q9rrvM/YMh9H3e4y5ZnHtZcQ2QzNasIe2pP2qyyrgQOMgzC9oOZAGljzb5Uws2uV5N4WZrzqVLUfn1nNYy2tlk1AI5+f81PxmTpkn2O/KjSiI+PBJaDV2qMFnhMkybwnKwpd8UvewbWSzMFon9hl3sN1TrDBOOFE8+dMCVzyu4HqKVsXtB/hjNH2MhwLvOIona5f6lH3rE5+Anr6hQGMzIkIA2XA038ICL/9NvP8CcDoqDkvgsvcd64rUmWtboKq03Mwj86FrV4apFYk5Bzsu49ih24BEZoZPZQjb0oVrVgWMvHcu44V70Of21DWV1qhI8pzhoI85T97ep0ZP3FATo28dQbdfweVc/XzBkYBA0aPNKtWULHAiXvfmkbGm++kf9wC95wvo5Hm3ZeNikjD1rfP4VyynlMvG9bLaM3721rGw9b4bpPPr6J32QuMl3uDdzYT6jpVpIV59N4Zyzt3UovueSKocfTLHE1ZJzpspYFdPYtXErJaO9Z8gvRRJK0tMsA5xGKSGb+yrVgD1NPnXQD3N8f6OAHuTzWgBofuLdexDc0Dhi8TcYCRH6oGnZ8PtHZNswcFcQnUsl/QgVj7ru6VqpYnuz+KfrJZCwiz/2XTULv96GFKKbJ2BtY22KIso2qS2IEkD1YzHduwDGBKjj72Xv786KOb86W2zuc+Z9W0r2bbPKdlicwgHQwvKaxmcwy29RkqDtVa6zAHrHf/QjuS+rQCtjyvmSUDJ4I6gxDGPgHH0yex2dayGiwQ7AAACwJefdau61Ll6zcRbFujrl8ZgCd7FjuDHatIYQK7BITWDhY8Yp74PWdYz/ECO7FRUwlnDvUf+U4C3wVFigiGhk7d+gJez3ZBJ3sPZm0C5q5cyd6YvD92gDELgAHlVP/3tL96fK736gARW8+YKeW8ck4LKl3prX4mFNqx5QJuDHyUucE5454z8yyT6rCnO/OihfHu/cEG8+x1Ts0kak9JDODf24pCOnhb5dR3/X2U0S8fLzdvX19+/vf/63LzASU6Ni2oUFtI3L9DUENDR/j9c07vQKnDofrbKqMsmqA4H97HODJ8h/Iofc9evY7TE0Tl2TeXH378IdSiNKffgRpnf2qWKYYeOsvmtjYEJzsOPggYNVUrZOYgjGzsjDvXtAC5xoLszc0hYsKCZOHi0J0HkmAQ2hQZmtJXGqixcCOG8wijem0sCgrBRPI564gM4hgPi/WD9jwu6hvnapmy68HbejY+HyrsqA8YfBY0z5kDZ2qhOiLc9wgu5pwY3BzZqR04ObhBhkcV0Sj5PGYb4rwtVU8Q0N5Qq7VabaQtGOKs7HDjubk+Ru2Q6M7bttaPd61YRd+PuWO9aSTjHCEYFCQUEZauB8Y4QXdqO0dVHr20lCzQS+r82Pz3S92buIIZgArbVGk0yFGyqFOSTf1qHcwEmAtqmmUtDVb00lpQaxzqxLemlHWDceBZP7y/iUQ397VVQGiCoyziiGWstk55dxD+AA3LaloDcdQSnAPCh8jBPzuyItwLA0eGztoyKbasQw8EWpUwDhwuImkgdMlipubmYRBPqSjZs6PgRqX1SSWWObStH+OZQVbjmNLHbsXi3pMDPSjivXtFV9/Dg+8+kMZTKsVVglvDqhLZta6NGqdmfDSU2BCdk1LfoGa3ZqDAjQ4Xc7vG40MgeN4cJqtV4CDNgX9S3zs7yF6PZ2dPcj/2qGgtz609MOsQw76aTpU/E3h7oNFCARXh2bZks2njM3ERDztsA6gvY521udpqpcbPiGKAsjldKpsme/Pdt8cYmNXhPViLoWPeqzAETjrf52BJW5zUVl3rpEK1ojbkRGvp/r5cXi2T+rcCQtXeWPfn/SXlPwyA2b8E3iv0x7kQyOEe1p2xjxUuCh1oqpERNVhdbcRUFhCaVTN4914GAGZs+flBzU6boqex2YxHA/RmilKvvLY9rGHWtkCINjqBzIAwnW+ejZ/xeWxjGkpP9Ifrm2GQBs6e5HpS8viM2Ulp1FLYeFez+HV6uq84x7iHASG/s1Y5ZQ9TQqwd7v4WNDKIw6bwszOoZtsGruf7FS2tMBDrQueP81+mD8/BM8MQ0UFLT7jRdqXzFpy7Bk7nOlbmmXl3LZqRDHigGuYJ8NPJ4npnJzkBo6yG1TxW2v5pMykG3LMvOTPv3o2tZB5CnV3QWsD0/gX5d/6YkTdgdl24R8+gh5kLxoXnMwMQJsNotTjMCUoXxGJ/EvCnXKICQKHcLgjHH+OegOHpCxwmTIWLOAOl2Fr6IGuFX+Dz8F0zP8xf9lDYT4DCzY4Kdme9TCeCtRAAYwBK/KMnT/IcKmeXzVB64hHorwyJ50/gra1Yi6B5FOdywkMhWpA15/VAooIuBRqObNyAAW2mNESuLXChQE/soC155pcleMs4PGxbFyT+x0LhjDzKoSZ4xXh71jcL1gb3YRagLD0bYub4OgcDOc5tjQaecB0+z95OS55THSbXS7uw2ZSj1YWtOSY+4t40ILMNlnWl2CdsCXNmDXpKWXauGsTi+6Q+nIzeEg4HQLlaQSbk6KG3YDDsjqeNA3hmzhVE/lKf/6AZYvflsSemJ0B9I+uQtZPa1aitIsDSZFAZAN1DJhQE/Nz/3F9fW5pl1vtYbfrcDRbb/89MuX43jIgC6xVv7NncuuKcMyeQPGyG1OvSOq4AaMviVuO8zLisu56HzaKzfrlXBDbHzmK8u4arBmwAHuCAWs3flSGkMf27V5d//Zc/Xd6/f53s4OOH5cTeu3Ov/PS7pPc5SD9eYJESDN6/T/awXP/WD9Z5ruNVid9QB5jsNacmEDPNGXTgcicFjz/99NOxqJKZm4pdmvF+arF6nPHxmFncNKbPYRw1t2uW0KAqAd4QCu5l2puzKT20UlsEXbKqQS2y7QQma/PhJoFI+7ZRP1a5b36H0xzOclLPRacq518H5hysHZSlTUoOj2Ug26i8hciKeeT5l9E4FznX8SlvOptxgU+RI3tpceCUUiQKqkJVqZcNfkRm4oiOjqQYgrVB6VP2qFz/tk64qlk2q9n6qDryHDgdu/Ohr6Lo64mB8Hk+22CsAg5BOBEwuKEpMPSax0evIMbnnK2VlqaEcJuOLls4MRBR3W78ZuR6GNQZ0sFJlkyFNtCx1XnxDlBF2aw8I0ER81yEr42edTD6/6x5Gxd884xRa1DUcW9vwKpkedj1cKnjZKPjM1UiqpknJBzwoRpArSELYPCe2g2oQo8P6hcHQh2S9io6ZPHvIzTR2inWKUaP9Xl2NlKIvAAAZ0GKpwjnkZ1R1GMtJhQpiOO9oJ9Dyb50Zrg6XM025b/Rh3hepfP9Oe/JusOJiPO4dcPvpavohHu4B/neIWv2JkFgaMhrHzJVX65/poa7NkReIyq157RIPuDFsW5KCU3meYBCgqUhmsyPtitBxnoE6lRZ6yE9yDE2EOE9pR0F7aTH4+pa0hJjtSP2VOVZpEOeWQcH4LRa49Lmm2my75MOaTJXq9kBZOMe2AApUWbsQrfafEiRzP3nwPsuofWNPpSgKTU96w2rMMJJsAOHQFvN+JDtaXakNWJS8HwmMzHaff6Whsv/Zy2TLWP+dcLMVOV8GHW5CsoELKUpFYyZeMmx0a97v2hx/536450bPI+213ZCzIV1W7+x82eVvtE4I6Czej1FPhhL1rX0tAQe9sWa8IuBI5S6ZJthbVgnMxAnQifry8U5wTmtAiB7sjRIbO6aay/bkrMUmzCnnPElkGMcdSITVKQv6DX4MztiXZ7gpHWZjhlzg2Il+5/7YDd5BoJDbVP3aevTj+BpAjY2n+Z7ATYm9NAxX+/KE33Y567drR+RM3PZSOY+lPWTkFOcx6k3c80I3nDePXiQ/YHzCpXYzFHO5ZOYkn1Pj1KK7YMg/ANzXMtmMjOW1hwq4DSqqABK7UoVP2U3KGrUs7lq6AbhtFVikyIY1XVybTth1kMwx8COvz2zdJ51nLUH+EYAbFKksQ9msUKTs455LVFw2s2o5NoEUGsnJKOI9zG7D02Pd9ah5jthHKx2TQAitn5nu89tbafy/4zJ+fOCJGUFPGgwkezS+t0tE2qLlpRNoS0wEEilfMYzmZqB3IKAnEeZG9sbJICqLYwvOr9ZO5oa7QUDXNMMmoE71yKYjhAfNfsCiGNC4UtkbiMe9TZ+Wtbj/OQz2MM1Acmca3wwKeTqCKRUa23TQt19TCby2hLFbH2EmsY0UriQqS2TjeCJjF8BiZStfPMsz/Xq5av4MpwTgNQkiQKmfviQ4Lp7s3YxAj/v6EG+hMi0CNJuZ+OogJJnBr8zICxBqKUm6ZgQf6WMjvgoo5EqvpczmProN28yXzyHYEwp4Ni9lgLxJz1106qqflqBkI9tM7FYQep913nL1+yZXJvdd3P/XuOqqo0CMuOfhsa/58s72bJqtdC8G+9hSdjvDAg/Xz6++fXy5z/90+X9O9C5z5dvv3lyefr4aeVubwnsqryZ4CXS7pOav9sD4S4LM9mUNeGMMuOdZAbZjCw40HBq7cgIGaSkRuLbb4M4sOB4ySBqysJGJW2c3lF5wvlXAVHxkdXgHQfxUCSNfdHtUuLYgKA22bzUgEzGNZt2iCffYyOxaTNZq/XzwOF78hr5TJyQU1DpfTFgRdsb/WcxrW4rju561EWy3AnfomEAACAASURBVMzoaglrlFuvEOM1EpEUvDrW1Hh24eS6CRSK/Ob7K9AWVTVbczj1c8zl9XsgaWxVF42zaz/IodEK8EglY5Gmds1UvHLZKCW9eRPUiutLr5Frbh3jmZoSB3YZ4srq4uQ1Y5EWJGzCOcihCywrWUe+4xVnZOvHIETKWpRNR0k2S6HADM51UdwGIHVAS2mos1fj/h/+lLeXz3lYSjFoIFcKXh2mwtU94Aoo4Cgooez4NyB9dNBJ4nAvgAwdeSqNzHX6Ie4+1gql0XMC7ps4DNbUxdFGmGO9/syk62RinL0Xb2WmMrx3MvRxYgqcnJ0F5pRrghJzff7wXBj4AkXtlRMHn1q6SeBTu2F/vRw4T7E9Xb9F4CqHLkXy3GTZgPBcn9FsQsf47Dwe7IPJdTNlcZAVrjplUBQkigM/ueuIdyCqtMDHTI7rWiQv2ayHD3uQTGjDAMksmnvaFhVhIJxokEVb2780zd3HdkCgJxm1UQuzhlT+nGJwApo5mV3nU1IcZc8A1uc0Q2cwVyfhQ+wkdkVRFdFQVZOtwZHaf6XqVIiAd00ZwOXSurhRh3LYrm7qDI7wLmEunJo8a7t1QJI1GWVaVT8FS2pjqbumnqhN1xl/7p0MA7VZNIBfQIrTH3BkDlFEyszg2WfuK+fRbBdiayywrP/ZAwHBPEecnkdFbOn1FlC08u7aTGn40sUSjC3TU+e+ThH34F3YUwAMrRNr1sc1I8XYDLxBL+Nm7XAchAXx6Ss2wC32adTurNNT7Zx0T7MAiryooimtLGtjgixcg/ukp996lYVytdpw5i+jN2l6rpm2IcvuYasYN4EpnTizc76zoJJBUwLp2avQ/xbYqSgKaAabyIAntmEBYUGorq2e/wWhGXszf/w7Tn1q17tfmRfsHXs0IhJb79YVcvbhEEoX5tr6KQfyb9Z6Ajpc18wUa9RzIPbrlKHkTOV3jBd1bVybZzn2irYtNrsS9i+xJat9dh+4jg5647JpcUjtmTfRmo5r7T7+QeuBK35SkPzaR7rsopsD+DPzhR1lT6b9yBRU+Z6UW+mECRgHWJMJNbMniJeAJYa+giZlCHXOssZ85lPLCM8rg7Swe8ZGspzjyBaT0ODsOc2ZAC1jU0C3LYB8ptri6jPoCxS0r6+svTvqVWeb4z9SlzzqLPYiLchGNbcmTLCXM5Lf8T3GGf9aQIdxiADK40dJwOQ8RzhxZT8FuWHNdJ21hKdzLZPD87o08zJxeK/Dx1j7mShcxsYN3J9ycTf4FZBIAubjx5Rf6a/ACsQm2OOXd+T+MMXO4KziOaHwzqfJWTVfTB8qPtbmDJvKvy2rijI8vr6sr4Ec8WWW4Sy9snbj7NfEb7mhjUSVgwWdwm6arx02w1qnZa7ns8qEUuTtAMLHoPkNkGHWemdOE2vrxX3qx3mU2kR0rjaM50pm9R7zCrDW+kx+HnvD2f+7MoSfP1zevnpx+fOf/sflw/vXaT3x3XfPLsiFU0NIP3prh9qGoZRNAxIzhKIEPBD/RSL7pDCaOpOkUSs5nwVJAXGCvxrhbDBoC8vuhBM+iVWVP0E2yRhgpJ89+yYHPIuWZ/wNarGWFfZxk0aXlPTjJ0VdPpcbXbWuKQWNc8smO9OSCHbZSOkXB5VqWbpspiA2fSeePTz19cNrcFAHkQMJh47FQZFyREe+3F5++sNPbZK+A4yfRxEzQeL6BK5IuYu3whQgLKqCsXAYK4IXe8Oxkc2U2j6hyBEBahXFWNTcm+cv6tgNoYFlnmOsnz4dpacS8UHrrU243AmSU+e3vVGafazqqmp+GJ2D/jcqJLz3IItfvlxe/vprECR+pmNYR/ralkKHRTlnvqcQSDMbpQSIXDMPUZhbPRw/T53SHGWD57YX6fcSnFEPtvcotZSMM0EitJlSEM3GGGAfwcXde5cXv74INdp6Otb8DesCisAKppl7KUM8JwCB65jnAMVlvUY9cbQh17iGWypbG/c2XXEGNn592TEFeOmzVISJNWbt0tVBbc1r5/xBa24pDF8wz54rel8l0Si5DcXmsGAdcR/W9qvXr0sDxmH59psDdYwTPnlq9i7OzD/+4z9e/vKXv2Tsf/zxx8s//MM/HA6jh4GUJT6DM4FtwdE20NLJy/iM8qUxzJh+1Qew2awij17DA8+6V+u/mCP5/1zLGj9thmIszDH7gPEN9TniCigMt3coYyLw0YAPNeQnOah+/fVlbCHznexDJLKf/EYxj3mVusQA8bkz3TjzOfZDEN3VmUi1NVugQ26w5SHIM0FBjaDOy5dFL1EAXrsWfh9F59R+UmvSsY7i5+i1ZBJB8z2Mnq59SoSkVrN2DnyPbOu5z1YAnTIwfFZpyQIVghE/fP99oDIcctkZPCeZhe++/z62LNnEUzaQayaosv0Ev1sm6UCQFxzwbryTwkusMxvTh2Gy/q3pY7ls8ZkCnYMaZcSpoJop57ky/6k7Wx/ZqcJa7xXHI+0omgHSlrd5egXfXEdmNRyvOLGzaQZ1ZDa4H/Ryn0PwRwoX75c9P0q6wjFnutZR36gzP0cqjvSJRhfKEuNHlnY21+wAa8C5jM2e3WUeybSlBMQ+jhNxibM82Xo+43krnfUcMMU5DG2NbEIdPNZxatXXV/IKlLYm0TKB7HFKXQYssveZi/b/a8mD10zmdhlC1kqzzLV7UItx1M0KCibIADjmxcbRd+6Myvkg65n/OBPj68z2GuD/9a9/zR6FYfX9d9+lJQDnDba3tb1rrbWz0N6tlimkncuyh9qx1HHiM6xNT/ZpLPFv/2hLzVyxlhhnPpuWAASft7cpk2AsK7RXUTp8AMbOOksd5KhYru7cfRw/ROpjykraxNvsl2eh4LTZS54PP+0IakYx5l5h1twsg7bSBebl6Akpa+ckPGUdY4Cega8EM+nZexI04fesW+ZdsIP5l857DuyTJHn9OucY4/WHP/4xiQds9vV8uTa3NzBPfeBAedgAT7/7/vLmxYu07gmdcKAC89+sbSna8eEX+OD/1k7UviRoJ1mRVjbU/t9b/9I32bdpawJ4m0wb2fP3Ofvry69u8OHDCiyeFFyvyR2YCZ0P/BwB5iM4PyViDJC+Bn0EUVTAt/aec1LBNX0/Mn9qc3Qvv22LGQQMnwI2rSf0WB1pLD9q/VGSMz9Fe0YcIajOu/OuP//1rzkLyGpWR0MbUbvMvsQ38Ow5s6RK2aacqm1eoicwMJBSEObsAMTGEGH8sQXOZ2KU1Yl7zpQhVf/MjK227fcFhF9uLu9ev7j8y5/+x+XTJ+S8CSoIjh5FZTRKo+EfLWMlljhaUeoaMNxBa9p4HOPDAfX2/bv2I1sm4fPnUiBE6Xqg2rgVZHgZRuh9EyzBWAU9WUEwg8BAYbzYlBhKubhnpEskgEHWiBoEGLQeweayjyzCHirtOcRBo2y8izu0tfQYK00oBx1I19pQuAHTDmFKZK29KT0T55gAloAhyO3nL5c//OGnoy2BmbYEXTh3o+Dx7BpKFacI4kTt3UAprl4bELMjIm6+n8hkjWNrrHj+BjkrcJabHgTrWgAdR2M1j6IjzNGBWpzoD9yHDJHBaJzGibu0Nq7IdzPLRTUSDAfBp7VChWNCJzxQnKJsCbwntJGge60WAiIsY8374IgpOV5aaOtF+H6aAw+kiLGPwEcBDRwu+w2eVUp5XtapgXOpsq1JCFo2CgJiGgmQQcnWzDxtHpCGn9NwbjbtkasACO+UAwQa1ByYcwBqBpTxNOt6djbNCrVR902VIO3Ztrntu5ROlMzqgmQRTa7HOzBefIa5zJo8FeC7xljLCSiePSsFGIWzIVQ2yj6c+81BUNUHDy7/8uc/r8byQerafvzxp0O9sYdw6R3JqsKxX+9KWzZwHwPmzPeoUqm1GeJfYOaqPOgekBp2ZPlQ6jMQy94uQAX4orR0egMt89f+dc0imxVMJmwsBcAQHVezONb6cs9kQ8l8f/x0KJYpb67DxveT/T4hmbZyyM9WlyEgwLo/kMhdW2GCABDraSWqy3NFjfBRW/XgpKTeVvlv9vGce+6nExFqyyhtBlf8nnd2DaXOdvb8CI4Gbig2EIqoDasn+jJEwNhqAGTdU/63Qf4lDjH3zjpfhsqzAzvC2cQfhWycG9sdMbYqlyZLKxXq4bWnqJk57Wcz3u3ZxrvyzkXKyYgVCS+IWjEFnCxBGuugQ2OdIJF7ygCl6qPNO5Zmfm3tk/ZNq/vu83I0l0Vx7pWK03IApOnZC826GRmdHtaNtTaeUdw3QCi0+VFEzd7wXe3EWexH8ZYEYWMwfP3334grjh9J12WNEgTp8Ltf7fnJORsQdY3evZ9rneswPqzd42c2bQbkWgD79bOYVXQtCxB5boZ2tTXndTO/torZBaU6F9iuirC206wu1xYEScZR9dtdQ5vMuQIAybsUfK34hwB3KNy2a1kbi667nuf6NoLrycoLWrxH2wHwvyUJZetUKfjsXJttEfA0y6UTziOXubTVuugxVDmbvl/aWidn8UB/3jstqU7MDMcl4zsBrvhXCD3Rtgs9h4kmtQd1gduom64FgdmeI9CXTbPSBD6XQOzN66PWGzsdWvuy1YypWbzzOvFnvDtAFfbDMpsEOdQRJ9ONdkDXS2zhiY5pFjFZo5sPAWr1RSibii1aqRPPqX7C8X5Rcu7aYpziiz55nJoz/MaAWmOMHc9OgDig0WDYOlVBDW332eaaidaWxpcbMyNiJ8vyF+xosM71mfcw3pYc0Q4I+vDurF0pltpHfn5eIzyLYLmMKjOvrnvOXc5nbZLvfM7+Wpt52ML1UjabjI2LGvTttUezfVWljPvdBL8PqivAMyj8py+RcziZ1NZ6phZ7mgCC/wWiLwENcq4vIcW9Dnt3Ygt67uObsn8tQzI7bU/trPnRx+sb/pbHlnKc35UhvP14+fDm18uf/vm/Xy5fyLxhdHCw71xuPzHRlea9d4+egzjCpU0EdU6ceDfBYFDN1G88ujx4/OTyEaPz9m0CHwJCXp5rsjBiYJHmH9rBpKGEdj44jwG6dzdRfRzXSOpOrjZy6GTdqp50Lm5ls5zRB4140eKKmKRNwVpHWOPCJtWo29y9i6FF5snAPaZlAcWh5YTrMB8O2CkVHEd7IhU6afKvQfbhQhNwkhXhvgcdMnWR9r270kSSqcH5mDx+xFxOFMVuaPsu1ci1vqgqQ9nc640VQ360u5gAwHh258P8PI5BownSFtiwKYIsRVXqy8SDKhDx6tXrvEMzJW3sjvPLQZesVvdNe+21x/DRxyYHVWh6zbjyuwg+4NAsHR8DtMJ5RH+Og3Y1MkHQV0zeGtCKmOSA/tz2DTiMzQbWqTPoJ8vVNhHd9LxLnLc1KuZabb/S4n2eizXyTdaptAMoph+D2mLEE5CFbn1tQp/nWb84C/PZT8mGrHWEY27/yARgiNEgOnJSxGNP8R2uyWESQ/uMYKOCFWYg+X3qqciiPKNHHE2lq5bo4SX6xrNxaInkH4jslNuY09Q5ffhwefH8RZafwZ9G0sDUgEKnxmwC4/jriyLJofotCA6YMlqwCLagQw4LstYL+HAsQFtFT5PVUCb61OKBe+WQWU9ODvdkG5dJy6E3+WnuTWBmQBi66g571ozonUEC3zWjIZoZdBLEdPU/BqU834sXz1M7YRE9xl5KLPsj6/3Ll/wsUt3rtQrizIbQaeaeBiCCWDiqfI//kmG+ubm8fPnrIZilE8jvofBwPz/P/FV0pDLdsfc4XROU4n2xw6mdOAEyQaZPdJw4vQgDvH2bdWptIPYjmc3QsksnS5uIlQFkXcyxOdoVzDk4160VTPucjPRRt7xGwwJnCf5WYmAGMUDQaZ7NbNqixgyhQVPsxjJAsf8R4/ku9o7zi/3NezSLQ8b7m2RLCPi61+5M8KkiBLwv4/brry8OO2TbkYztSSCJdW1PxQCN1ECnHAO62uc4torWJPu/cTyAHPbP7W1A09/0giSbT80NTJ6TDco9IvTVZs/u3cMGbX4NmI4AdnY51P05167XgLcBUdv/MWfw6m2urKL2OGPPkznK+T3lT/dxHHdqGk/9/ppp+JJzxVpn1tuLFy+y51hrEeAZvdbnPZ/VBiBB8cnGrvYPW599ODvM57LXBzjiFAfZp75sLRHMUPIz7BH0zFBsHzy4/OGnnwKUC0ofAMHOb23sYS8HhuoQcp1r4LbezwTA2HsE/N69q5ZAGEInBeUFwlnPD6wlLOAjcNasQplNqcUmczj2hfuMd0+w+qCK7J41ed77gB7UMNIse2f7xj/ZSuryPjQjxnjyrgDjAeygnU7Z0+DDADx+xK8vY9+wHzCHklEfgMze4zMFFktVVduA+cl5tRYiyco+uJ+xwubzzv5n8iBn58Cs8xox85SasbTpqt/SQOoq/2/mNL7uRIzqZE164BSsJaBgn00JkwxvWnpA0Rz4d/a9/gOIMVXysgCajJH+mrY2o0IzttjX/+0f/qH6F28ahPpfWCkI7y1LaulGgc6K/B19fJd5Ygx/+vHH+Hc///vPA2lg+5UR0Bpn/P36bQc4lnXyNNnF7I2093iQ800RI9tleMYnmzdA0brElPOgdvr0SVVrV8vp587gqYGoTuZhs06lWAE+B2wGfFl7FoEQv3PvVHqRNbP6Tfx4xoi1QJIqdmolHT4Lnw87YSCFfmwrwRq8JV4Y4BqhmUcEn1VX1ndgPZv5O4NMiSfevjuAWBl2Ae8nCva7A8J3L3+5/Nd//M+Xz5/fp36QLCHB1u0nRBX+RkBoC4UEhHeaHRxFs45DaTYs+Nc085xjF0XA20uN96nHjMbuLDaQDbWo18g5ThfZH4VVjjqmq4EUNdRg6eQbbEagYr3pzCDwGZ28DmT7CBYVEk8pCiZqwQTZT4XnI0jkOiJm+fRq2DjEOehItddBgQrVYm6DYTJi9rTi2mYqrbnyIOkB1sPpfLjkB3nmqneutr8UyjT5rTCA//aQZyPG0f7Agl7x96kxfMeqmYDQ/yadyzvhMDOPkRne/cuFp6cQi7MUD1FSneagQeP7xwEcR70HURF930cRBjdgnJGvegDW4BapbP0Lwe9t+lem3x6c+Xv3Yww94HiWULlO2YrzOjOgSTYkqrKlfgWZiUrZRFEEH45au2v7Da5RFLC1QaqiRqhoyBHjnuuvrumMlFnT9fXv4lSNEsB1+L0BofMVFTeRyi+fj16ZIFdmngwIz8htDuyTONDhpFLfQ9ZoohlpFfMtmZL2inr+/HlrxBZonusArNN1zHWKU+c2ulHobI9xUluj2ED7lNUjCw0SOhU2hWNiSidK4nNbXF01uNJCrZ84C7gwhjjmXCP00onOeADgFOOQGxwcwNIM97nxbg5v5c+HfDOuBoTWIRa9uySAJkgxUOLaBi9mWHkOnU3mXJnvjPPRQ4u2Lj1I/I/fG/SpUMq9BMqSWRoVXJReRFeQQbqh9Zhm6mOXT+2AgjpH3KtZ94pGVY2wKH77bkYMh3oN7Ob2nBTvgoXbwXPioiT6tbrns2eZJ65tQBmhoNnDw7FbQMP74uC8evkygS/vgGOeFi0BtorWapd05A4K2cZU56m2H7vxpA5UaraqwKoqHfuQNafzxd9mxhNQDP3lTAyKTIA8NVLn33fMWjkk0a/tgRQgiJoedegLWtw7qpFqqxL8LSg6HKRT6w4DvOy5iB80mKqIA4I4gCNVzjy345DGy1ww1kfwOrTfjIR2/W8FhNrcAIcbU0tSzNBxAtuvsL5DlRRzLn0VEGKL2HNZi8uiHLWYhxDW1XYbEIb+N5TevRNgYW0lFDMpXfeqciuQ6P6xRlTHLmDhtBICaq99Bu+atTDhHsEPy2QqoT9buDPnoMROYI93ZF0HKP74KQBZlQwLVuO485mU5CDCt8xlApopdPu3oLj+Uuox794Ja8dWQwZw5xpuAZa01VgmPj8jQFtbIt6DZ4Qy3/VFXWZFbRjLsDsGDnk2cU4XTGriITZ4oKrgdm17/Rsbc0c1VSAzSYuxfmwIP2XgfOdU+8fcuM/P2Sy1JWzZ4p7ibFEkLEfQyLX6HlnXy4LKcDps9CisCeDGQAlQGnrn54Nt4hpK25HVhF9rkK89eGPX54ckaPoqIGTsCLp4dluyMHZcX+Akvuv2VdbmyoT4LgF0wK34eH1Te2ortmK9cM74JySV2v7DViPWf7KGc5adM2KUOizLe7QIERxDyX4cdYV5WC89/wros3bxZXLPL01G4KvwxwBVAIbMOHuh+6JnewI4GGroHiwwTA3mapK5n/YvNpuWW+u1jK3hbGWOeXeooDIvBL3DyuDz8TfbpeAMskvH5dnxcaK0jNjlhB2PvsEfABpbI8w+SSnH1Em5phnLAJerxf//FBC+/fWXy3/7r//58ulTG9M/e/bo8vjhk8ud2zuXuxcCsBbEXu4gB99sUmp7+BE/Jyjcgmwd1lDrFd3iMHC41/HswCUipo6CwR2Kzw9Ljyj/OeIIX1oDwqJgEQQJJQO5a3Ig8zkNiU5B0PktCn5mTzYibgPC8wEsotl+NvSKK4WCaydCRzxmtR48iwqgWZxbCCzAHlINTjpm5VG8evWyk3kpkiK6wftF7XFIWd0iUOxS5FL8fzoQPHjMivreV7b/hE2gMc5QEmyKvqZJdbJd7QlDhrXIWItQz8gYz8344qCygA0IYzzoMTZFUxEV3Ks2CL+ThZ+5nFKpcu9BpNKuoGq0ybSkKL2oW4PFpr/5O+9HMLZeR5WWX63dCp0PZ1ZVPTKHNg0/yRFzLwQ1mpko+n4USUyAxIxIqZ7XIvBQeFGUmwKnil11JttoFyOUGrEv0GSgENLSobVWgAAihaWy3T16mBlkZexXG9R9ViewQMgVkeRnZhbZi/weA2Bg59rjO2Y+uEeMYJyQCmEEYVpvyNDUbketG83RWsxAIjks3gXA4BnbaLv923gWlCsVGwAcYU1Yl6HTJC2R52jdD8hXG9gy1zrLXwMdomoFD0q5zTWGNks1EaEzuDN7Egc7e7p7Kp+fOlia4C5bbOF+7A22iEximtH2EDNDanY9+3tAwIEiLhjkmoIJXcPUgzTo5A+2gLXIXuCz0l5yUE/Ntvaj2IggUBBH6iZULR0S20/1j4c9Y8Se5dm4V1XyoAROCfn2S+4vcqmiaQOCOnQGJwZyCQwP21ZQ6gqy9aA1AEGhOnM/kZ0E/2tPYV1vntWWGdvvorRx7mfDCzQ0IKx9ARwolVl6noGd6wenhtoa6q2wcfz77/7+74OYszeSFVpbkmQLZrt4JpHtZKlHI/WMyxjvvjp0UWRNu5TuR2wH9rF7+17f8dOnI7OrI819qbUCrBJsNPsrKFVRnwIkAQvp07Z+vg3iaitCSf/8qWyMNTZ372VtI9ozZVlrDrUFBT/r8LFXmHvsVPvZ3aQuNMHtgKsE1Ju7CodUGp53iN2cg3mAugv0+XfGdI7luebQ7xZYLS3YjLGCL7wXz3pmBCX7M22DOKGrnxQocB9qww/H9iQs4TrK+T1xJ/e7ay7ZqCmwen+zONez/0vWVsswHhw2Ktm9U4DPmrLdiHuL9ayw0cFYGTMqmcZRzOLsjlYTgDNifN3r7GcDj1CEV3KDSJ6KvQJzSufXca9Ym8BUHOU7AMk38X34Y9sJsx58D/vE5yw5Sa9j9BgeViQltnL7lSDe87w08YJGznFszXwm6061P9q1ZFHsFQpzzd6pm8s496sbdv7OcxSfaDWvqSsTIEWwZHtaYLz+XgOg+gX167j/weDZPonYGqVG0wIwi8geEiAqowIGRNlIZtG45nltGIwwzgXc2mRewIYhTeA+Gm37qjIXTQYEFD9lnrm2LVm0d+xP9slZP4DnELzn/xtUAKixNgV26qPN5sC2CkjW3oS+i/bmHCj73Gc6Y76hfQ2FHo2LZljJloaSvwD6bPec07bquQ3AoO9I//MrSPXoCBYZk7TW+VhA1MAua/UOZ/L6h47SydnPOCeWoH7Y9xMwo9vB+yqhYmvYuzBWmLMAkKfyA4Fl/A1A0nNmE/A89nqAGGeBYkWZg/gfUMjfJ8HQtVXNE/ZygISxR9RcMA5KILz18DsyhJ8ul8+tIfzX//nPl5ubt5f7924vz54iLfv08uDew8vlC7zlboZknejdNSWloPQJBldjuBqtpDkZPIo4qSn6eJNi5zpBH47sCgfX999/d/nh+x9yIEpZQ3wFmktQiDuXUKtEFELne4bASeVeG8hRBF/1UgwIziqT0ealpQg6QEVhlp6lN8f6t+jcmZotWnzllrPhjszmVBhZ4JmYR/SXQ9ymzakjSTz1Ues6pCPUMe/isVYkfaIiy9uDUoVFxrB1iEVuq3i4VDL9HN+8KY2RfoiTzjUo4Fo6GNeaqFJUFWnROdDwGAyKxGEQcWpALbJAT42X2VBxvNbkvCJC9MPq+uAez561xhMUhY0Yp2dUPtsvtCakReAa/d8YvrWOSP3Wnda3FO1s760g2Q9BMwnKyicXmWL+UtezTWNNRBTk1vuQtQTiz3OZrUoLiE+lopihOYz6srpH4DwKLpsjtTcDPo7gOsqyDy9Pn1TIgfd1LbrpeQfnQGeWz3SfMZZV5WwGpopmMX67J+Mm+sx+YazOiBgob9S7RrEUuZeCFIO8OiTQqRRhz3HLATIahfc9Dq+DDuMB1CA+ATrUuDkTdRhaB8NY5LlXfJ4MyeiDR0ATehK9rarOy0FqpolxFw1U+t1Cc65rNk9kjPFgfjnUz1QZs2wEr74Pv8cGpR6SvkEU2BPsf7nN2vX6Zi+TaVKKfus/qsOb864ZnLzW6AQVHFWlYE3FT/jDPrOG9ti3683G4WK/NmtX+Gz999rf9M4cJZmf5eBb/YrAEAfPgdBO5VihA+XSg7hOGIq9EyeaObNXm8+/OmUpzoydCoYcsCozh8IGbWVZJtBmqazYPfYq7xfHE4DQ1hLrHcV+0ckIYst+OGVI3DfcPwdwjJhM5AAAIABJREFUhC3WemFrC6oaYy09SgBJ8QauryMsH0Snl2vaZoH5S9aXZsxT7uOswr4yPzwrfbNCkVwgzgOldmnqgdmDE3vA5vG+7DnWV+z/aplZM0GwR5U0qFd8QKCSaxkE8Gx1uu8GrAlD5XOdIBkFP/z44+WPf/hD7ue+S5+v+6VX8h5XqrAKjFPXPLXWEMQSTDFzVvB0vT5nq7LvTo2ocfo8P8KSOdVElcraXo2KdgQQnTNusF2nve5mgrhRM2MzAUsS0NzJeAgkMS8HHUzQcWtGMCA00Ig1vT9o1NiBCEaMZsk9PKtdk+wPlR55xmTrEGja2PN8rDEbXutoCvYGIJBWdoFB8Lw1QbObZmB4LtgYOPP+nj32dAqDXMfAj++afeDZ7U+XAGFnAf//XPaiDRYgOII6bc18Im1UASyykaUZ8w7S/uuY156EAXBLJudZ/JXU5Q+EdN+2x3EDOilOjJfgX0A8+hATQI1qLjCSIPikGG/wwTjzvbb4arYemxtQeXs45+qESNgLoR5OtVQwUjCB/ca1rCE/KM0rb2FfYct5LtaaPU7N9nVvtb+yyvLSBb2XAdNR1rNzNuUZA/MYf3sCYlNT3nCc41fVU8EZ91vs2eyodXzuN5MXJlP4rN/Dr0tPxe0vayadb/atpSdHULkym3PgyzvJ2Im/t/KjczDpeawPYqmPar8yUvRjGJeWtZU9Z227PmbW0/4EDAAQPin7kpzRB4uiOSykAfDnZ2kPavxE2kjgM61mOqKH7X4Qf+b9+zCPOG8Za0EIfm8yw4D2mgBYAmdZa545getXZV3GJ8yNZ57lMwSwAQY/X/uqJjO71nS/IyD8fLl8ubm8f/Pr5X/++Z8uHz6gDIj09/3L44ePmyW8gCRU2RIEInTKRaSxxmnX0CxhDqlDACSnbA4YNshf/u3f4mR3M69/3P1uThZTEBhbBkyBL4j6DITNNMkcpjh6iCgvT0DIgSeKlmzgspBnJag46att4Zmbum163A2f9PwCsKAgX8m+ppA4xeBVKTStm4xIHH448v29B102hNSfoAw9MN1w9jo8i4zwO7NkeQoVNOdscvCCjri5vN4ZGUrwiWEiYIwjVaSvnuS1ENzF2SCkSmC5/0GNa4Afw7ksloucv/mOKqNpDrp+UTj1OOOhCES9rPTT9o5sxsasGIalxdFFb1LHNoEf5vXqTO/xbSCvOugBUjSr13Q9ghsVZkiAMKXbZjz53Z0poZYGFOMX9dgW+yvoIJ2J94jDOLqrGa5jc59Eazzom4l9HMBAdU/Hnu8d2ZAo+7UehD8JdNdLKGIkJ+EjvsdhwDNL8Twb/EMqfE4VzkMyIBMTyXwEmFj7iy9kcYpYWk8ngsjeTeuU0VLTCzNGsVTBUCxGd+QZIoPMAcyBvzG0L5x0YKkRvqOZgMOpV2xj898MSZ2EBiu1MwADWUdk2I4sE3NUZ/EADJY9JVukcE4zQjjcLRLPIVZVlqMnKNc+B+oBf6ipiGNScSWzs17DrKVZSp5DMZrW+BXthVaDI8/neBdrOwwKmhF7mvtQK6N9ap1WnWBVcXmnbGnVme+WhuWaiV26gfbcIMNsSojWQXp/+19sCM7aqYmvgkT93VqnnHvxzTG3/iXA1npHRexjYjHa+GQNzciNupns0annoKCLtjPUqyHfyQpFOr1rQ7CFv3X8Uzc3G3YuDzCLVPGUZkWWH6vdm72JA4+YzvZOwZnWzIb2GqpmM/c57D+SSXt9AElmpTnv3NtQirjmOfNypsCZEch+w6FYv1b2EmBjGBUBHEsbUpZeWlmfvxL8yfCTTbMel3rCZ8+CYmfPrQWMSstds/cmTtE15bnTjBF9QQtqGZimFhlbtPYEzVZc1yPPKFAW+2Mt4ObM64t063AaaCQToviC2dr9TEql2bqCuH1ms00VhivlzgD7yKAseBXo4V6uIwI5+2wyZvyJiInqkzasX71R7P1EmAz8mDttG7/LubY1xXgRRFlOkzW0TGdrm1dj9RVlPU2y15+RZ7HnKX5U+jZPBdg+owWSmslgLOKlLRus+qCZMsbM9ih53jG2zr2MbS3De2iLWGsCN+493s+AkOuYfTvXe+rfaLvs73b4OmPosO9lA+jnlLbYLHVVURu8LL17CKglu2c2/8RAiF1fv7d9cz5Je9V6psskYe1+bXP0o6JouXUnRfIAAAaAyjAxyDuyZMuwxtdZttMsYuz5aM6ZM4A+W3lM6OyHH34MCPXyFa11vqQF3GH/qCVd7VAA0fXZwxZmn49hkXN7vk1V+z9ljeUsAmQdkJJ9uOxo1vpYVFG//PabrrFToMUaDNuPEoK1pOP7gtomLzwT3B+8q9lnwbQzkC6Nl3kSuDsyncu82ksxINm7ZhF5Z8Ad7h+GYWqAl7Vem6fan7ET1sJN8CPzv+8KLlsmEnuzmIMxsHYaAKFxRP8Y54QSbmst+lSP9cbP0rM0tqjZZAPa+N8LaMuKqa8TRsIYSNxHKn/naD3JSdT8LlGZy6fLzetfL//8T/81jenv3QXluU12kKzG/bukK80gcONyy3tw315uh1ATEOJgx7nYAEgvevn6VWTlFU5IpgB01NoRBF6eUGB8PcCrDlmnDmcaSoSKkFdlqUrte4hK3znEKSYZrmx/smxzbvkblJ0Nz6CGPgkV9VM5vsk+LIAFQeDZ+V0DozYaVpkoB+kC1zhq4zK7EHWobSyvE5Ms6qW1eVInrHtyDEU94gSPusG9uIabwUxdMwVXmqPIe9GLtYogY4YYCHzlLVyDkiJFpekW1f2YIMEibg13HO1RfaPiR03UixcxShyeoDXMV7MWpcuZXSLlDYVLQZl+vigg3G8Cy1BaHpHqf5a1xCEXtbFPn+IkaZwNlO3X4mGbg22Kg6nVmahMREd2eJw3KNfppq/z13Ol1N3Si/o/cWIXpMTJWe/FUHxHSw5t7DMUPSjSN1UzS7892gs0iBEZ1TDqIHJNsr7MJ++QbPiEPzBcEfuYg0NNQBSnIm7TIFuUNOjoZPujoHYy+GenycBGTn2csqNX0aMcmMyX+7AiTHW6cIbP2RueRUOuHDL/Zjyl03EdMvtBt/eOHDbJ7EbOutRkDV8BiqK3ylbnmSiMR6F4Qgc4pGZvWD/uW2XmMcpkdf7yb385RH1Qp7S2BkQvGcutu3MdgOIx9n1iXjxMCJY56JgL3o37kiVg3tnzXD9B2EQezEjxnqnBXD0u7xTq+0COFKhHwvxp11KU3K50HPbcWS3yfLAKsEQJeKATh/vPP/8cBJU1zppKn771sOK54kSk52bbJxx0zATIzXILjAjGxdGKwlwDY+vnsDsJ7tcuJgcs6sGPHkWQRYok75ifffvtwJ9LHJEIO0B3TYuE1iaxj3GG0rR5mWDpddrTZEHI4iyQPaO2YWGsTog5NSsSp3p7/mxPuSc/P9ob7B1F3Jkj1sy5+XaCsTjStRXse4WxpHijJoiDxBgkQ/ehsvwR7Fi/QjKG2FD75lXxuPUl1lbx72YbWV9QwzsuQepvbpJFkuFgTeHBatDJnDCF4F8ZNbUjnOc5nwcCMm+WdnCesmf4k6zW+obqjIT+PMo/f8MQYby651azvoDaNRcbODtfVk8BOeYt9U8LdPgd5lhgg3fC1upoagcq/lJbZaZBEFIA5AxCn8fGoFCgq0Imle93r+mkqXDLmPM519L12GjGUmCC7+X8IiCc86xgXQCoUTcBR/l3KGMDNM2epbZxwiM5t2a3WB+sKctbBAHNfmhzU4Yz0RXeq8JWT7Iu375+k7M8YPKAR4HEsLG27sPqgfkQenAZQdZsxj9ZW5xkOZZRtVY+IIvZ/q2VBAOnllEGZMx7x6TChHyvgHxZM9ETWOaP3wvEngHy8/p3rXu+q2iKbyHIrc/C+0VQ6u3bw385A43ew+AAO54xf9DkgGqslk4EAJ/tdi0V2LmbPpIBB0909WNdjILO82EbsAGZm2fPsjeeP/8lbYu4v4qi5znLPh0Awb6VCnpel9YI0v6CP+kTuTo/hbt4Zple58wV5wnPYSaPdwyj5NOnQ4jPs6MlGqU7clazzpttqp/FucUccS2euarX1b/Qn8bekIHPWhiFmDmQpsuZwe+YA2wPdHeuyfV4zvwuCrZvxk4B3L2Tswmby7PRrotzDN+SeSnDqi3baovadiuA1VgtZxVm7neAZAq02VZoYEpihtUNMqecCezdv/vj3x37Q3uT/REV/ALI7IFzFlMb55oMGGxWXzbF/zogLGX0/ZuXl3/913++fBxl9PbLDXFnsoQP75OKJSiABlYHzUCPCchUhjJajPUuiCn0KNKW1IxEXKYHcDICQVzXfDg9+4rgQXEhMOBAymBv0bsogqCcWg0UYel9dX4cKKkLHBoi1lfUsvVeDmCRVPoGkal8nIO1KFlbQtTpbE/AA00/UeUSwc+oFeWr0WJ14pwc1NFs6nu/afAuAvR1QBh6YDKvHdPrAUamzlomnLDRCufw81kbaROMUbdovxh53nH8QsUFhbmqVbaWoxuzxpjC+zW4J9Af6islsQIBzUCyMJljNjs00Rrma9PkBKlc6w79Ct9efn3xIgFqHTbpDdeF3uzHteF8srH2u1uYdgS/oETL6PL4GuEEgaN8xlE5ZWGCrI+WHLrF6IAWIEvPSSZhNSlmDa0rjLT26vwydqMNJJPCmJwOSsWImBMPuuydbKQrLcM1aqAbB2b1uB7yOZTnXMcZ1Om5/XI4pyJacU7WnDdZ0dWVWhtmPY9qZzoMCRqPSLiNUflzlhs38AjV9w4OfzNSBV2a+TVDLmAiqCE9RLTdzFbum/rcazawGfDWJWUvUAulspjZ3yH7ZwcvtujUCDuZNkQNMNRD4fh9Akj2+dG/qZnZfH4UZ2sp42BbO/UZlcc3+VzGe8GfEuTOs86I/xbNK+V9TZsPUYTWnuVgHVCljXCszowFM5zWD9gkmnlORjFZpkd573//+d97eMHKIDha7aHtGjyMretJbXjTCUcwKtpcs3u1+SK8Dd6r3psAJk5/nXv+4DCjpkfQZ583nTxrh0LlCRV9mf2TanNQ7AVmB6qselZdiiNjGFu4jG4k0vceAU9OqoY8M85FatZO9SoKYjCOAoRej35U3D9Nn5F7T6Z8IAxKhxG3miLo6TnM+PM7yiASEH78WIrdlB6l+wBQfi1fHxs4ZgfXSKbQoHw1JYAMjBPORbISG3eppyozF4wq0OLeBuFP7XX62FGKsLrk9OlV8fna0sTxPoM4x1nFGG+ctUcJ7jkDTj1+2xe4MvWMP+eDImOsV36HQ5p7nTLEcbikpIaa3qxgyzYqpnJ28I9s/+qmDju8dfOb4HDf1aHi2c4BxlHjvjOp++5z1RLXdzclFLaF2PePIMBejWM38Gxmuc/PIYPieG/7FfaQPtY7OS3eNSDdTRvZty9aSzq01Vm/MCJG8Uym3wzCxjJ1SmuJ4hlgYNIsVkE9QC9bC+U8nShK6sG3TpPB3f49X5frCGhy7QBy8/cEn6zVjEO8/pYRdltt7BcAxLR76B54RDYdMGvgojThJA8GYLOnIwQ1ZpXrp+dS1djjDw4AI9DRjnn+8+/MC5TwzTv+ohnAsjCauTwDD5xZUrN5B547IPdsI3vNliLSSvW/wgSZvY2w2+e2KBJsDP37Q/vYMd7JPJ2YDrxnShPGcDgL64XeDjBIiQFB2OrlnY8KorRWkzEyMGumjaRKBZzOGdQzu4hnt20Oz1EHs1C7mf0rXbdMEtktPBvrxDkI2DEAz7MviREA1XfvB8a1H3KAW9l+J2Zcs3LdO/Wv7uacZ70oipX9GCbAtcehZU2y/eaMHPs22fTR7vmdDDXZH9ojgadkg62nng2K4jk2I2ysJqgEMOqLcna1XhjwENtpXCRrI7Thc3utKQvzvd+RIVxA+Pbl5ed/+9eojD64T+bpw+X2822ygwSE5ec2ICRbCFkymYfR9CjITL3d6iX4PBsIo8hC5e8gMOl7U6dEx9pNBT+5CG6b4saoTwI5Exy6m4ZztJTVVbUJZ5Htc4pYhFCahJMSEYQPGK4GXqLbGJVmW6iHqzwyfyze1ICaUSJoog1GnGHQmcjZP6rDxWYJrx5niFRv+c15xgmjFIHsd84ZQmsTs4EnaHM40bfXPnoWeQe9nKKiNX0sahxBN1E2JspMFKKuZ2JrJJu10qgdjtRS/Tqiyp23Pqp9gDCs/HHzha61g0H639b68VezkoADLbJPUJnaimZS+Jm1YWaz+HKEWCYkggOf3jc2oF8vGjZwxSA+RukwGQboPgt+s/FH84LiQD3NL8+fp/lvEEhkypOxpOYLimnRR/tRhjc/hdF85gh8ulFZ427GGOyoYLVHEc+QrPh6lbEWDThTJD9ufYCHEz/cgRO1ZK7MGPGMKnPyuQgQrSm6Gdkr+k/Gpm1HSoNrHY99/VJnQd3ksnJxDE9SyTyr1NXsiVFIozB7exsHV6EYqJDJJpxqHz0EznTZOOYKGSxzn2daDy/pDnHePEiSsbg6GlWcrSBCM1LYqRp8+0e2SW0jcMED9nrqfiZzL6KaQ+sOctktJCeIsW7EvZFDZXRc1QH5TGoVxz3suI/qvLrCZIpHFSWbHlrYHFuDhYAp1JnQx5SxWf1llYOrSqfTGEdn7ASeR/uXWpn1AGV9sCc4bMz+Zo3RlHi9IjtWINrdV71uhY/O69SsgfWmFVlBFKJU7wIKKNp9V+YGdnTZDK7DO0Z2/Kua0VKBG3+6p3LfIaGZ+lGAfWfRaG20QYdZwCODszGyXYH36oFe5ouZzdQzD6Bxf/MZ7GjGb8huMsITymA/BghxHpdt5Lm8Hs9k3STPlQzzGATS560lMTDXfjCuHvYGpKwjxgrFPKmA6as4lUnujaIj48/7qEaXoGFnjzRArmmGVSeGs7ZrtWuHLMlZqIJ55HfZq0Ph+f8BghWzONpTIaLW4LL1rx1Ps1wFKGv3AyDPwXQ9s1ZtS5LMw5gxBxAzOqk2ibkwk8AcyX5hbPi5YhMJFk/qjAe1kzUMqLEaUO4nMPv1Wea4WTfJuuB+1KwqondQKOdQS7nj78zLqIICfcd6XlDC96WTuf9+e/b0TMq4TFMhGZ18r2dPa6yauWKOzueL45n5W6aZ+3G2sCnD2pj4iusoYMiHBY4RwLt/+e7773M+N6vS8w6Gg5khxh0gKK1/7t7L2ev1GC/O5gSn0ylIreWyqGUbIKbU1jwB/qOY2bYNvAM/B+Tlma05D2tm86kAC9ciENMWhs641ldR/L6pDeCspgbUOtyjPi6ZyvZsPcClU02ZYnOuGedTYJZ1rqCgAaGfsRypa/OqIVA3m0QMAmwV7oK5wDWjWplm71/6/kuySJXmXQ6mw5IqqoYm2fL06eWbb7/NmIRBNeG2MzicYHfqwwboP3z/fXxXsm/SnnkmsndMAmPJWijYWwE//bskY8zyTvMgwdl8PwNF5jvg24J8zsUCbw2QA0DOJgjEBpCeWBGfx+8NML7SAoNhYgPenSxr9uvo4Dlrppgss0dG0AEwDUjj+bCNgMqsNT7/hz/8Ic/EesGHMMva5ET71PZsq2+p+CL7PKrRqxFlvaa93d9o45M2XBmbbwo+fKl+RepaDyGbsjCZ4wTUAMz/6wwhwcqny5f3by5//ZmAkP4eBCGIany5fKHtxB3bTlwDwqDUQ5CT5DgFhMnbpS3EAkfUFBfBJxu4zR1jTYsKD4qhfz3IWUSlHBZhArUpTarOXrnDyVpFoGV0ph1Q0rwcHNP0IhGgCTjqTnCQ/zVDj2NkE+hlzJxEi1XjGKzfT2iDJ0OCg8RCS4A6lDiZkv+HgBCEmvcKVeZosl6RlASue3+cSZ7VjZvFH6GZIn8xEEvzs7D9LsF2giV7MI4i6Xub7ZIGbCP10nsaYBG4NYBd4/vJO7tB25cMLv+SS8sqfX2IXqmkU+Yc6tM2Cc3EsrCbJawDwGaOIiaUqjU9Z0MVbamYhg4E8ypV8yENw7nmaufSVypZgNKtMPgcbK1xITNRGooozpnn31Rb6at85urAt0k9z/v+LQhWn+s3AWHknUtJZV3Y3sC6WCkwZgENvnRmzpmXszPJO/+tgPDs4FrTU7ogaq2Vtz5FLtc52wGjE8rnQ5+cE/a3AsIY5B0Aiq1o3Btcddya9VxN0rI/WQunFipH/aitPE5o5xFczliLNjIeqVuATx+Kaou4DdhsVs6BhNPCOraPlvV8OAWMowCEjjGGtvN1r/RAUHGBrTkFEZuISFH5/NBO4vieegodwBLtTwaGeWCEzj60vUFlHXH2sw5nqEhz5hJoAKrM+DO+rdEcA8F629UHmhGNTPfEhgzIWGehjj5+FMcxz4RdHLX09waEHGSlalb+vc5cSwIAoaJIDFtiBe4q++G0sp8OOXrqYqDmrFG9CrnMpU6FGYe/FRAyf8x9UGaFTBbgnbPFYSYsK2PRvfWLOV1m55I5WDZFxorZkGQ0l+G3xrVZzQJ/rsEzMnwo+w1Q4TNcgjUQRzRCBa2Zw7ljvqKMvN8HuHzUXp18zl6HzJsCNQEUFqRl/KdIqk0zWySDp7WdVTA9WjpRV/+oghgCLrYMCe3vwYMjICz1qo4IYxoRl7XBYG1Zr8h9fG73OWOjg1akuzXc1k26ZgpuVBDGeUrQMrqkdacBoZYhPByjCWL9/xEQerZZv8yZwH1DURtQmrW2dcn6iKDFnG6eyeyg10iWZ85uzmeUrdcfL1nRowaxCp0V8IPhUGCXMxj6YTKVq0vibwGvI7hdiynBIK7F82ivBYLia8zX6lna8hjuBZhmZoRzgvVzbVPRgJCzF8NvOQRrkz+ej8xtlRdbn5m9bg/D0RyTUDj1ujSJkOzgtBywmWZU+Cw2sgyFsjB4NkFQW74EYHkEy6aABO8jWMH7SzM3mxOgcrWjx7wtixS6Yhhg/cM8MV9hAAwIs74uPuxYalfAdllGxPi+eZZgIJjVgMDz2cleIYjDzwFUbOnG7eX7H37Iu7peWGcqPOPrJHEw1eCswVFt2acmQthLfOfc1xH6uWtIvQ1AGsYICqvaF+x17FZ0PQb8y45yDzBOEfgZsyaKxmsngi937pnNPOHvxS5uPgTMEwC9oytC6fYFOQsmWyKWzCV27GkZHdZ459zbOcvfSV5NSZTP5V6jiBb4o32UwVbb68gIatuJl1n3jG9KAgYK8oyZg5TvFGTN/lPlfP0gAZJh1qlNcdZm+FsBoTT++CajnSqGE0bASX8j62t6AL8vILz9ePn47tXl3//yL5cvBISPONDoak8DxP5dyijBWKkTMRpZ06OPioqPA8xnreGiR2FqpxINl0KUrBBy+veoO2mNlSgXk+oGlhYqTcpNp7pP67pKT9OIBn0YjYDBEPFNIBNHoIpvBDk6Cee/jwL/0UKzKw14U8M3ZGKUwKCkoL6812iXyahiNCNUcW0dkHq7IRWKejBWfysgbPzRDEOMZJyttsJI0PpV8X6bsjZL8H9Xdia6llzZcb01V3FqkZJb+v+/MgzIliW5W1Cjm0ORNbLKWBGx8p6qbkP0AwiSb8ibmeecPcSOHVvnH8e7/kx+n0T4CsKPSgaHSeQwj3vIcSvd7yY0ATCLyO+OHliKEJWC0i6kiYbGMApqRWvudBfuN+MVsu5FT6w2nM7SHhsMRp1gm5rbi3inzirBXsrr5s+FztfhuHFIVLInC160aknCDqi03M5oKhBhoGf/W+cjls4YOsd6WaXWhsa83gppO1ZULsTv4M5bjbzW9uOHS6VKJ4RztWeiSFapAybDTYwYD0JC8jGVWHuC7DnDYNsEL5ofwGJBcKtzHQehY6jqWhVEPU9nX4ZG67rezkEc7fof/Jm9aemxomdtvSTdn68+cbhWizj//j3vOVWxgQBUAZ2BdyUy21+cP/9JNTUqaRUFkpbC+bz6YefEA6rMwWfNdsYvquGoWKChUb59U+l33g2VZ54p1cHrXVbkI+9piZpnrDOjmojlMx89CvIHZdB+Xp4xYk5LdLVxJpJJwHWss4Xah/T4UX3d6A0+JHPLVtWK/X3W0RTKqUuVE9MxyNEUpm98PoDvVawApL7iU1YZW5VgRELH1wRpXqCs2qIVJu2cQItn3wCS93w5/d27e9HA/LT3viP2BvdnBTEV31WkklRKUR3afKnySbk6Kl3axviSiW/VZjWRyTuMym5p8AJtRf75B/tYFgFBWGfNkcB2hIaCRyadYRi8qapybMCqWq2CjxZ2VFF9D6nmAUINdS+Q2SA1azJKr8i3/pIgELvJZ16V04kIqQAp4NiRTGW8F5jtngAYaIWplCaqZiR29qlmXcfG4PmpDPH7eaadWxJR1ojEKu9lSq9lHfQ9W2nicwRSuV7AqwXtF6I/api9aHeXLhl+wiOK4QwU8PdUg9Qf12f1PFsVzd7ee3e/1Q4sYVuSENbSKuLZr6uWCEQorFLgqde32iON8vLPaqjs2laLOM8BtxSGS5DbXy7Q+jCBckKcsSbwV8RhxieCBJe9H402McYA0FQsw+Jqz3/W9pqxV3CkNq8iHewBbbpxStZsG8l/h/a2z8v7W1Xd98375XtZvT1jKrHPYInVWvGMAkqyBfRFUY6eLpZ2wQTaSgufe/WpHiAP92C8YOxzxQdp72gfri0OfLbsAJNNFoO/kd2BT0hCvJYOQbr43WN8hCAj9/z1N1/Px79K0hRVd5K+R33uewWu7SufKJouBg29d5U/95TrI+DK/ZMQ8u+wpzbfDq/IGTQRCuAwwTkZgdyvvsm91nirPaD2Mpq0yPCx6EBSycgLVjQaDQy8f/wo9jCD2F+9vtgHFEsUriGO4G/Z8gFVcg6JE+7sASv30oiNE4zXpaQmiR4933FPAAtWJt0v7IlqkaAX8TxV4Cbd7YVuK9HR/jXhSfa6PZUF6nu+PHft1/90zrD7Qh/P7545jHa0Vcgl+ACD/3WF8P3t9v7N7ZdT1LDUAAAgAElEQVSX39/+/d//5fbh/evb8+ccbni/zzKH8OOvJDwME+08wgiGLMmzl7AVwlYKQYbZHKitvURgYVUjS5cXqrOg6pznxotROSwI1Qy0SYiBcaqFQ974+8wrUUGLzT8qH05NZcsmmRVDKdLTxOlMTs6AojNo9lyH5HUM3AJKni0Vl0dURKfMtx43fpYBkwSwJCQrmVv6d1HT4/FZhbBo0H1eYPtfSkHCCBvQGDBaocoBoIcR2fen7X3RAeQgvnsf1C6OCjnyV7+ECgVCUdXKKmyJpjhugvfkcyYATPL76+T0N2Zi89M4pDZoq+6ZmWapLK58PXoZ79KDzGeqCBuDPmqx/Zwpfyc5W3+bs/iWzJgER1p/zx56w6qzDvc00AlStcDhSupX5pc+xL4rstOEGYNTxNwAuAJDqfwNibYPoKIz7xLYd/4bhrpqUga/Xj+8/al32c8ogsVn/y0Kbfnj9Grde6KsrhPkq/xWYAYBls62tBLGZ4emtGoT7y8iGKsk2ZSdoaszOEnKp5ibqjjiH+vTs7pmfwrvVnVGq+U8f8bLrIpNJR1UkWSG+8XIc13u14pYeml3EKXomKSdBjY0qikdXud2DjWAzZJDDH3GlBzJmYG+5z/ByoaQ26d1Ja5rAuderPbaW8x1mqwW+Mn1BiwFuVzlirXWcYgmhprHP2/fBvX083xGqwpcG+pJKh6/tDfbYPRC1refUlFw5uuCzwIJd7vXpKEVVb9Caxsqj32yrycVkCUI98D8w4WyR0lzFMNU2TbLNZWRIPn9slpx0jf/Kti+Opr7NwYsBd/eXhWjONElAUFkeX/HvEL7/xIEj4KUvbrRHJkdOsEKEhGR7NjOMTba99leu+KhBQkMOAwO0v/OvMejhUGKYKjF6TdUFKciX1HtlmcsLfhDhcagvePbPH/uY+fFfT0hCv7c/R1J+9HCTULvdpxer1JLg0ZHWKwArQE6/w7ddIlDkp/bLRS17EkqEIjKvGq7AO8LW8T75T6jnBlUvDQx1uLzhNBgkPuICBPB29ErqogFAXTt6Nv2xK6/KTTri6nSKmPuV78/8CBA4VQmuaeIsyxpNMi6xsAsaUz1a0qqBcRaDeUMREF5AIM+juBdQCztGZ+I/Ty5xnvweanwrl+UezVBSPKxWbtR3mUMTfQH2ifJz/kM+8CsNOV8/w1RmfTgjjmQuOPpkwoSUYmbeBbvOInWwHOflYSGIJ/KB+8GgKvVPFgE6Du8DcUuNNS1fZQRVoaG4z7YG+lLy8y3sp84G11b+pqhj44GGiXUVkuJfdKfuPuyN7EjM5rYXnTjVGIKkGfu4+j2+Ns838SxGFmkmBz3nKrQwQLLvNn4NlphSns9q9ixq+sR5wyw3xDecTh5BRHbX4l4WcaTTH+BmMHkg/YUhEwST8FQ2rzeACm03wzsNIm2EmpyzvnPjLoPH27f/O6bS726cU5bbwK+H8qk7JHEFlNT1r7lrM5Wsy/YJ1L6s+fmM1lvE/nvvv22hQMUdycUxXV4jt/93e+yb9oP+mrq9oCNrcCGySNDcPFExOZWBdb/YUv4PnHqr+/e5z0ngYaR8xya+sf4PZ85oET6wAv0ca7UJTkTprRULR7IPrXV4gGzl8tIA9QwIauAYxN3Y0CVnNMmwyiq2S5inQpwwfaoYNw/TJxH38W9BIQe/dY14l0HaGaM2uZwx26NPSUYxHX4PnEma50B9i9/yr95HtWjr0SVVj1iqY0Ny/zW/zoh7NiJNz//cPvjH/7t9vHDm9vzF49vTx+DKjy+/fqOpmQcO8aYQaLMS+sIAR5i4c7tV5KXONyJxTx81Nlz+4ffY8MZ2IX/u+Cgm56mYBxV0WoemEOnB9ZhXqXPq2G8jvrtm0rLipJfFA2Syh38OK8Z3QzwTY9OKQetGLWKdK88rGH/oDFwjySjbMqLPjBud5JmA5fMJwGNa1+Tm0IKolUCKahUBMLft/L3a8vbqdys0sQ7aMBDg385xAaNdcTl+hMsEpAQ2HuPV7C1IaJFf5pk8jtyjdvMXFpEVU4b1DqSIAn0njeUh/VGce+pIA3ZM/hN1YlkcJQA/oYNTtAQ2tgRTITmNB67z4bRrHJaVb6C1sTZtRdVp5HniaAM++iOgF/o7AKuK3DeIWc/KCstHTDqdoqRZM822MphXIlepLUGZxTnIaVWcvjZxXnP9e6S6K7H5dA3ekCjUaGiqdFtRiGfqYx93usa9kWSEshMoInfzTtahZS9Iy+ftUyVYOg1zjeUL1Tirvdi8t5zeI2QmKOx8hDDJcc9DrxVWwGZC11ewKCB1sE2YVjlSwR7Ij4mfSY1GOt743QFO7heEcD2gUQxLgHsUOLRUUM9ibjV62toMsEVn826W8HlnPbeNnfvkNi+QIGN+mj1/Y5kW3kxgfNZRRytWJ1OineXQORQQzQwb7W/FDEBAyuUpVeP+qvQzhyOZ0Pqfs9GkeaqJDcwNXgW+DLxlWWQszMgrMlYrNiVNDbZzdMO9SeYs0I4xHJiP/yOrIn0865fMT1DA+p8bya+CTCPwOaThBABgFEIz3eXhDu9591T7EOrQuf8N0U64qCpQO2p3MtW8MLymAhN7OSSkoCRjrI5RhD5crRVUvhS5RyXPgHaGCWpeAwsOytknkWB0DNZThVhSsAmqdKVz6qKVTNWyWvHZ8+u5wyHAVGbGvScwBlgdckzQUQSTSoJBzBw9f9bgZqinUFLqihWuGLbyjgI5dPZqevf5Het0iSAX7VQe1Zf1Aokf5vkcQq0qW6Nzsh+tq/xoqOJzM/+x1/Mvp+giHtPexXbPdAqVdklmtfm7x/knVwg8mYfuvaptB2qpFdAt3dg5cv3ar/sFbCvcsN7CIi+5C+x0M7ltW/HlHEjG19oSxLED7C997M/7nw+qucA7BP84/2nwrJ+WhXWjU/slRd8kskkG+mipkJpjopkq1c951NNJQnYGBruq0F3tRSwW1XUHmvIHrHNr04/9+I2460L2F/LQ0CnJdah6E7NNedtNGpVuXM+oghdgTbW2oTb9db25HxRDKEAMcqyhQl+po03wfd7+XvEeGhLmR3RDgTQ2ppyLYBCE7hW/lplM2KuLgXsIWPtAjFRjs1M57GfpmgqiHXa7oCQm6upoI+tW6Frr98150BhqIcPW4GcGErsC/HkkTCF3j62jADcvZ+PuLIzGEOtZx715m87I7VJWNlw2qxQ+sc+6HN2rJXj1lqIqR+ui6p4oZVrznsKDVMuDvCw/tgkqZvzzfU6PqfvGvBOKqzihNq92G9apFA6H5MoIPD68gV+3JexW0wveL0e9YE1VmGNawqiVqBJFmTtdUFZ1dZNII3TtS3uRf4/4GMo5K1WBxj+TQnhx3e3t7/8ePsPEsKPb24vnlNFIw18lESLHkKStKdPeZEduli5ZALA9glGZCYGuTM+0hcxieyfXyOD3Fl/XbTKWVtSl0/cighIEU6I7JcRGMw3LPrEZ8QY7p9uKtDtGhc2Ywcig7oWGYyxXkImmimdC8OWIBn1ndHXQHqyEY8NYeJbVAcUYvNDdv0G4Tbd3ufGGOgm+ZxIRAVmCn3zjjok/sPt668qu26wyO/Z54Ptrxzzw8006vw4ft/+MfsPY1xn1M7ZOKUAtgztqAsNehL1OdtWxlSKbBJzDUVPkKVyG2tZpC7GN3MhWy/mHREYsn6ijjEiod2VmsnflaZXtS4DCEYcEJRQwcnA5wUkGEHXpYhj+foaEKV4OQSlcrZ3zUNkQKUaHPuJ/kKUbUs9qANUMt4+HZwP7y0I2ZqTq+zaIMrk2Xfbg7lZnTPyUsEMfHE+UiAJOiL285kqGQ6sA6ZHPftcMW+JsYYwSdEanNvIXCcfIz+KnP1G3LMJN/fL/9vHo2GJk5pISWgHG+obisnOMsaTXof2sfwa6heOjK+MEkGhcPPP0itpkhuxIhS0SlO8U9Da46jxFM2zIp5+T9bql84UMnlO/x/J3ZI/KUtxLKEs1X6wvkFuFxRYmUzP3AymQkWI4rBXUj1apSzU4TWT6yS99ziAFy+C4LcvdM87yuhZQRQUKm397ZXY5ByuP7p/3zlZpdVvvMgGImPc3KOsMV8KchhI2S+ds7c+goosLNFaQhMbC017bIIr6D0Gf/Nz93t97j0xPP/7RD2li4UKC4ocuk9BEcdvnMmA9toEzGA2wbh2/6BxOlOuNPpWCXXw+Cf+P/1LsbedpRU0dhUe11WbGRBr1S1sFeIAee/rx8NGEIRxHRPDUDpXwYpg086yQAnvVHpbqeel/PNZoNLYSxV/MzdrytLnO60PKxXVapYgAuf/AgkUbFsfHe84Z2BCOFyT/ZZ/Vi3Qh7CfeE5EP7hnzi/rBUUsit+vXl+2vsBtJd89v/Z8c38EeVzXhCJ7Ym0F+jiqHKm+TvBC6jj34DiLgBgGett/VrQSTK7Kw+cYSKNgy3uKaMhn4BX/z1rpS076ZWydQlbOGXR0xkALkwIBP9skzufk89MXOyApDIo9uyAan2t/W6pam23WnqsqNloJaKWgLCeFO2KrVgnSRqO4iW+V+p7zmrmVDUAvtcrZyMsfrgpnkoTfxb/KSMFpG08kMR3gF79qwiHYFGClYiwm0Hy+yZUKoQ2SAW+bxOgzQlld+0Ds6vpB0iIycbdWa/EbpUSnOhRBulbviQci8jTxERMxE+V74ngvFJg4WDGKWKIBmiyFPaN+XuAlH7o2KZPBs7+La1+j0pbgq9rJOQv7ZnGta4c/M3YOEDM71jXv9bSNqm8H1FmClwTyGFMhPVUAmPemXdQOs08FNMM+G4NEkD+FidmR7J2N/LhaSgDjJ+bEepv8287ifmsrQhM+103gJ+/NmaUbu0SsHaG2xSIKx/DauU8BJuMLq4BJjMaU431YfWS/oMJs0p9zyBldlV02Fz/XP6cAsdYcWUjadeydSZr2QZC0W6N0afdq9vVGS0Ukca1WnDnAAuOvzA1n/NsAb8dLuH+rC1GA0jifZwu4s/jUQlhyiulw/OaE8PVP39/+9V//+fbru1e358+hlSEI8PT27jXIJqgKDZsgdBN6GTc8hwDE+Wkpdc2Se5bjnIdsJaik6odM9xsanO9zCG1SPVE4N1CQrVEPImqSIIZewFJLS93c4Fmc0eYAsYEcAs5LVC3xWoCocbXUnM1rcCTlBNrk1Dx1ogbSCcTsw0Ju/xr6254ur3cZn0VY0hBroEunqiwuDa4VwvDgcT8EvlYvTCA0WmdAKrqXvgsVCqFnHWMiUtUciqTBVC30pA+lsrTZVA1UHl/3wU5uslMUjS/RP96vlZn0aS3oC3qyQZqipVXpbP8Yz2PPkWtedLZ9fg12i4i2v6XUEwO/GIUMfr9TYKFs4PTZIyQt3/7dt1UZXVmea7MXSURJCkTIuCb3oPiK9JEIRhwjNEgakqRfAUeNG1+iykW3Sstr0EQV7tUoQ60y81mubxHc+3XlrItIthevIgJ9T1Ag5xhCrW2lnCCTADzI/yjPoQ9vLuMnjlJO+6rA+awluiLlng+b6hnsTtDM9zGsCAlYTYNmk0rI7ZafSctpgF80LbSMqa9mX5wqkjO62IrQe5b0YbSzX5430GItnAsW+u1B7dCGGFBzfb74TP47YlOrOGSNlkgkwM/Im6KeKj7m71e5zL0u2VM0xOqfZ0YgwmKavTahzX8sNVzqOOyJCMMM/buqz3N+vhup0yqtsbd5PpFO7iXvZaMaBCm0P8pQ69T4vATwoxhVjOF5z9XsUcC29c6acH2epFx0z63TheR+VtWzkirwI8CSStBnVW6TTdkDl5NdtTLVnYEkJq5XoH0Mqb/ESNYr6HXim9bDUnvQ/ZrkgiRtVDHeGTPzSIjY39CjzhEkVrQCwozqG+BwCYyJ4xl4d+/isJvAmoiaWInG66tiOz7SB9zeS77fxP7jNZtOpBofmEo+9CCo00vyrTZJqbzO86EGyVlVlMg+eG2ziR3PWLZB+/XPJM99UbW9X9ZvXX8j3TK+b7TQBGgD+KqEWQq99oB9aG+RSTtrdFUiBmD6vninrEMEbL76quu4sQnea21bGTaOpMh9H1U+95NJVtD3raeUUZVWk6Rb6R0lCx8uMEqgnxEml2hTE+isB/TAVFIQ8Ktg1QUs2vt4slFGzyOJvw+zPir1SWDbt/sUkPXoDdSGKBTiWnn/nh0rzKx3VWhLr+UrPd/p/W0lzb+5wLzFUDBzwoJZT2IrxPdZqIJSVqhTyRkQ93gJCIJw/H1iEu3/ROD4XHzZ6Vcyr3Vy//b4S+t1bi92T9XrPM/AVvt1eeYAEs/LQFFUSxtvX6PCOqetF3y0ApvK5TQjFI67qrWrhPp53AeUPwFshWZ4bu5Dql90CBybcFSHs7elOdPjOMXnFGgOajPPGfX0r75qv+hGeFh8SLFltHATEitN9r3l2VdsMLlxdFySe9h2G/TOdakq5zyv15Tv5QyPMq39832lQrsxSVSVsw+mLB/q6FrCpPCf92mSnlazFWmMRQueFFQ3/k5SPTYacVXO9qGoK2BsLKGdEWTk72HgqcZuMpqY/ng+4+MqwJbpZ0yZWHEJnIJx7D++AtC/eh3/zFkhrs89jlrq1ABjAK6ZfQ0dHHbMochdgLm5UMCT31ohJCH8X//zf9zevv359uwpKpn02TxP/+DtQ2fSvXvXeXvPxtUNb5wg6eNUwaQNhqdbtPbd5IehmGbAJwHrm9cVy5jyI6g6SUSqWBsn0JfLQe28vO9/+L6NujTrg6hlbEIpkQTaPTB3mWOMSqiGGyjKZiM5uBYp4iKtlCTB2XzAqrzdq3ylltIXUiW2IGmjDYkC8w5SdTtmRMXwjmaVYOT24FIo5DPyfFA6VzVJokdgd3zG6cQ17KoPhnb55nWHWY9bTLWGjXohaqBk2RxNGAworRZeyfAlbzwxnwmpxPBD+0CYBKnjjQDhXnUsOdARywAAILnt4PjQKg7nJnomL5/nf0Hj+5PHVz9iHXKddKqA671sENcZUybNHDLeD0YpPWFWSd69u/34w48xtHxxmP7x9/+Yv0sj+CiVWftnT7Mn0vd0JPUxrONvdxm7/7umm1WWPp2O8SjCK/JvM/BdUfMKHEJzKKCiIIMKhyqtKUGv0zWQNbjn/+vMu+eupIG1CRe/FW/OFn5J+pWVN19xeosWDIemsGST6ydwnQG/1LEya/BB5kdqkKgEEIB5bRIc1p+vOGD7zZZIdWZb1e5axb9TaLdRm0Cvd0HKyFW9nBhMktGvW20q5e+OjF2S39fYiRrVBN2xCZzjOsCuRZ0qABXBXKTih8pewMgC+Kv6tFlNrP1ff42usupa9v2qffyugiZ8ZuY5MQ9rTitOaftfJxd14YkjBRSKelsTfuXXvX56Y6dyGCc26re9PenpAnl8wNyllzkLBDucAa51qjfyjk16Ehwc88RMcnKPS9SsYtXm3YNVnvly2J/NExQYs9Jr8F0Ft450yf52HMb6ojqjqQksP8vfzRkX3b91jw4J/xyYC614KLcCRwag2lyuedHWN8RYJNm/7zuqOIVnXCdvQp31ju3t/C4SJu2qPXZ5loOWmsB3lRLerxUogRdshuBB7W9tjv125/ny9+jD4awYjPJ9Ru1g96wMOP7Ad+jeFvC0Knmt/5Gccw1+j4S6VYCNcoIJsDEjUaGVbjZgyBEkoalahWYcw0b/qNJnwmjAxb1pF8614nrsJ/sb3YvXjtzetOIWO7ek76w0F/ypmAP7Bz/CuggiSD21gpm9MsEbrg144N9e7/eKNcr0sUprYuV5k/Z22XpF8rYn3RPqKyhOgv3CryTWcC7jQUVXKIx3J+NIyr4sFkctkRSq1qw/4D71R4K8EfMa4E5Ai11KX+r6ywHZTtGzAletWBjj4YdpRMGn2brAXgtFeGugrdBeX3ZniYyUQtc7NmWUX3520VgBlEfdMwkKu2ZJoRUjY7vzXJ9DwLM2U7R3/5m4NR68iw5l3wz4DNA1MRneRarVa6kxGRCYDgtk1bFzrzemu/su20JyXfz+WlzOCpeCLJ3ByHztJmipMA3k0ZawhxQhs8Aj/dwzwO/SN4hti19ESId5s2shSr/awPsLrFzi7sgcfreKtG3zSZvTxoycoxo4Vz0vrTxeoMbin+znUdwFeI3zFIyLiuroocaiAZ5giX3x5RVXpj9zRQHiWGI72UWdV9z2IKcI8LkBUN5M8ZgKdrQ4CqbQ6tRWLqi1pQO33exD2UdX/2NFaJK8vf91M3o7QUAA3dgMoKNn+FMqe8HqO722e3TA1eY2/7aE8Pb+9uan72//85//++3N65c3Ek4qhC+efZGkEOpo6JVB+D/cvvjiy2ziS0aeSg4Vs2wO++4+3nm7QZlKgXtD5vv+XQxsDM6kZPn/NKnGMZQ6xibBMfBy//znP+eAJyFEXATaZpA1jEidPwbEuTafJ4Q6dzZDxxJA1SRQpBm4lScTBqt3DUqKvNwPC8Mkywf2UEbKfWqSNVRVlKsRqyv6JIjSAc148rO/TgifVq0zYj6ja1EZ+eJFjJsVQoeBB+GLclWpgw1EP00IU3l5dxfrYP0igvD6dWdEwd+/uNoOAW61rkqFdyEf7lnDZNAn7VKDdyGiNuOvxyloI2Mk/kZCmL4wxjZMvh4jkSb31xVqIHHpoWlTrVVM743f+fnnl6FiJGF89uz2T//0T3Xmn9D4WgVK5WxJYhHhVuna81J1RkGAVkYfVhSFPs7PEsIqC0J5bB9Mh/dWHZDPAaGrEyBxanO8dDH20Pff/+X28uXPuS4VaGjEFfuog7e6x/disENnJRD8acl3jaUUQ9aN2YAFH1rtlV5gchPD8qgjVGym/n8lhFwHo+icHCkZGmErJFzzohkd84IIkqCtch3eR6rs6/vLGZn6pogc1UcMKO+rzep38CPvBnuz3oCg0Ye4zYWMraIoincNewflW9W140CwKU9ig0i4rBI6zoY1uQumvBmaWWTubyWFO/TXuZdWxHsxAJRKJZBj8KOqWKv1FS+5eo9Hi+Q62LqMTHnViiF7PTTYVZIygzRCDLUNJoSh2G8/cS8GrIItViCz70dp08EZ7BSIaD+I1SvFOqT6WYXgugV53uVZur9rx2KPI9v90xUk8gxJiAj6R/MtwjoFtwCILy76X4Lf2X+DG6nN50B6k7QkPksKA/QhNnL0VGqvDcJSmRoISHDCWpiocF8EBwqLJCn6+ecIdXHt3//+9zdohLwbFDO//+GHiwrnmlGdlA5qAMZ7kTJXf9R78GxUwAD6WAfG876cfWevZALdVdPiP6GFPYMm/+U1C7IjTxCcalBl0idVOnt1SWfAn9FRM9JjfdWcHcEJ+5S5HteyUsq57+y32m+eAyAYWmrWYIGRwVoo50+fJmhKYHtQCE2wnY2ovbkoZBMSuap/tkp8/BjFU+ww68M6hdK5MR/6K6uAZ4UwEvuLA6x2xuasb9Hz4TVzrjZE3epfbXOD9gRrUtlWPSXWYe/zM5PaMhYALztyg2dk77GeJg6sy++++V0q2qU3VyiO+8NOhua2cSDsAb5cs1SMJtJkIGy1xx5dflfKuDEaPiMslPWox68MrDSATluIwJ8g0VhKnyeEoccDKB8Ah3GEYjOh1YXiV0Xa2Kf1+Buf5dwsYVJPgusE6Bn9PlXug2kk6JYkMJTtUnK5loJr/P23330XAJTPZX2s4vH3AKACnLHfVMZgYGwMEvdnUaFFh9rEVN3+RkKYszM2CZ8FwC3DZq3IF5hpQhjaIwnMfIRMqtjO0T05h9DCuS/2RcZEbCyXfv8EAxu/Nv7gXvkse7Kxa+xnYgyfjRamJPgUWNYOcsaK6e12n3yWEKrNkRFvxs2hFTN6rdR7Z0SzxsSb2BTtnOJDfJ6sPp6JnxM325oWoGYxj20VPQfEZm0bYk3/vxLCsF1aLKrOiGOv2oeYd0q7CSKAEfjpjEb2gsPltSG5lwlHYle1H77HnLldH//P7/IVlkRa++qjtJ2Cbb+9h/D2/vb25x9u//ov/3x78+bl7fEjeOD0hT27ffniq4ydePu2lCTOW2gBCB6shPx4c9Vu6Y1oeZobq6DML7efR31sQF75a4ZaYtilDRX9bI8ggasVRjYXC+qcIat3Dy4xizqXBN/043CIhpQRUGUmnL1Fyoc7EmEZdhKaXyu4wMttH2LR/6IRbVZtULXB8sfwzsxZ2RzAMysvat6NxqKclUgdn44YgxJ0bghE0cGOq7h0HNJ3aBt5w1CTFwMFfpl7977vweq90lB1tqqiBi2LU2x/1ImMRc5/6pTZ0Br/UQHs3zMxtiQvTSkiKFQZ9y7b78IcylZ0nm0Qvc243A8bXINvJYC/SRKyBNfEUDQyz86hSym/wZ6UZdZN1bPP351KckH+zllRqI8GsW8ilyGrBD9LHEwauzhX3JZ3mErDrQI/yk+zfmcfmHRIjO09IXySnkscLl+csVai7+IuzptKz0ECrqJwUjX73PzswTVvLrPFdlZwaqGbXYBBUcL0AQwUub+js8qzhtdVRK5RCOkrbGKcytwU2rhmg8jK3kvphR2Q3qEF90Ft1z9jEK5j5/+tppk4xSBuQK/S7fysSHNFEzSa931fMKb7HPW8V1cTOEieyYFVYRxCaH2riPluWmFub6AJloHbKbbB9RwFEQXbKXpGrGqiP6VmVmyKPUswx/2Xft2ARtujenEG1McJNAkgiECI6hq0vQAtCdFArFO62mvarxKaiTP2VhU1cMxnz3HfhWfuiLS2xmqYgEcqxQe1M8mjY1UGil3PdYwJ+nzdAkodYh3Xmh6DiKWoi7znsw4Rmp6hBki8b3ud+R4JmIlJZqxtD3UPFKxIEDl6Md931A3Onp+dCZu9aHHkh2ovwWRmKk6kQRAmYhdLKpMcE0CMjRFq+4Az3xV7J4IXSQg7tsLggWv6rFZL7Q8yEODnJs08H89PAtuAtiOC7jatBi3+dlWcUOq9K8EAABorSURBVKzpAV1Lgn2LBiL2iecMr7LG8/ncZ0B3VTbnD00wOUPEAwm0JyojsKGRPQVcaudmga/RPa1OX6DmAc4KZMQf2d5wiKAl7lC07OgXS/AYJewXF7XzUhkVpIAKuvOdPu31P2X/rTps76cVdHtiP6HEjn3EfuP5TK4FjAW1ee9I8UvlTD/2s+dVet3+sSJsC01UnPsCZ1waz/S99F3GVlONmehbEtgnj5PslL3Q0THa3DMw5Wfarty/e+EY2RKl4tHbUKPvrRjgfMwYMgPdUyRJkCf7OLTEV5u9vBmniPetHzXPsfE7SdAWR5VN0JE36eEb1bvCfbW59obGnxGzrO0JEBTfZd+sTKVPQzOSpQLmQXoX1DeevatCSjGtTSl7RKaKtlvQ1g1+2sfsCyiIjBL4jDLac171d6v0xgRew8pZCjIHCyH3cfbc7r/TLiPDhSRyCSe2xspvbUhjVSrCPEcKIhN3uyixAeEqXnX6cneBCbLg5+Wzdg+Cl9runsPGZapA2/sYccSx7+zft5ebHCEslAn5qeB6b/+oVsY12mGCWGl1mp2WRlxH3QwhceboqOqWGAvfadd3MSpemDTSgKgHmCFozhoRt8UWzBZdZyh7gXnxTQgDiJEv0Yu+Snh6b1foCMvtN1FGb+9v73758faHf/+X29u3v9yePE4xPGIyX774MhXCN29auWMIfPtMWgmj5AqFNKjIDnfEJr7+5vbq519uP7786faX77+/vVm5lwdn0b77u8rXIiISmtlHVKFK/aNaAbINpSWUtdE9EwRuAUyLqqj3OJl9lCjTX0iAjzGuaqjJl3K9/H57JIpQs+FzUNJb9msGRHJvVhFV0dOZJMCM8lpL5RhofvbVV19XzGbzqfg9FiT0xlevUxGxEoNRVeCChfzmm9+NctK5IemXXA8Y1zHopbmfA3gF4emx7Gaq029FsZUtlUQraiPdpsliE2k3jLLjVLhyGGbQeCft2+wcQRNyUQvno3X+T6kS7aNov5bqpAbYVkeCHg7BBjwI2v3+XRwOSSH3yhrhjKSgWLLHMEeamArJ5M/tGeLvgoC/+KLD0hko+svPrdZCvVvgzGxM7g+0LD1UX7wIiGEwKFpGQsZa//DDDwMrKmASkCLnoIkj74PXqsqd8w4TUEyMR0eRvCZ9mt27ViBNqFthbpJr9cbWAQI3AkLeVfvoHl0UzhiBIcp8n70WZ76K0X/+6T+zZ3k/Ol73whmoXwn9OXsvQM6HDjyGnvvxY5I7kMskfAQlCZo6rDuCSO+KmknLYF0NKHwvOF7O6RlA8N9SmhSE4RmkBbdq0R5gnIL74UxU4gDX88K75nfbB/YyxptnpFJwF/NpMCtVOZQlKtHMcrsEHACsis6dTeKtnrPvvqhIEUq5kzlPQ/9GffAMzlxTNZHghKoFP3O4tyi1gULQ5dFEcT7sC94bVBfOUc5LxJ9KJ00gp43DQUd8adLj67mM3DfB2cePkfXmHIhKV3p7EdtB/wwSm+CmwN5FcwTNnEKfNDvev7a1IFcdlgGKNETeLfuJs2yAmjl2G/cQ1HMJFftCcIBrO0LAv1Mt1CCsgMqTMCCgagbh/qyiY6XP88C6BFQcTUlFSvYz1/A8pvJxzfibiNAFOHYOrgnTebbqJ6rUFzl1+mQ2izOgxlB1xUB4Fis1fLZ7PAnhAgJBFPuIWQu+B1BklUs6qNVc1t6/0z6UvdCRESYzqeJO1CYz2QSOTuGVBX6t0NdH2yPOXiFJcgwC1VT8SXzVZ7Q6nlNRGfeMVRIBH5NlPBjrZLXBqgXXNLHRRwkW8P+cMc4M+z/9vGs14He0hScNOt9ftbOaBfdZkwZwAg8X7X/VTq8TwHRgXQCMzMFt4lq/1GDyWtv1f+YdLIGLv58CZQP/xh2yMpIIxeY30MVfXeI5AzutMMaG0JO1IDMKwBH6aoUhbK7J+mOLHHLPf0v7D3gy26Dfrw/sfrXiLuOCOCP9pKyZz7d+7MYY1VQQOLN9KO8kQPCDKz5SfMPEP0nGZq259pcf33ioJB2L2/QlqjCapNkmYjBu0mYlyvPMWvGeM6JJkSyAxkO4KrTySyW17TNJhALmljZq1TDgxvYAtpc9z/p6FrkvWqoELDKqBIXTQ/1WgaMff/ox9lnbZ/IQoGXVcPYB1WTWKZX7Vdq0M1k7qdXXXOaeK4AknpP4XwbbmUif79nk+6oSj9nFc8VGZMxV9RS6F6dsfwC7FhtMEiMaE47+9DrWynNv8SlwqSgQv2uszb4mUYN5hL+xXQlf3UkD3WNWbPl+6J7alI2rIr9w1irXt0KprYzdnQ2Q6UDsKpvPWN57uHQG1sJRgK1xEddmfQBBwqJY7BLbAfUUKujG9wkQKNojaMi7Fnj6bQlhxk78ePvD//nf/Ontqy9RuMEYPbw9/AhlCWTaAaNwsIeUO9kT4zYaW8RlNsQ+iDxB4JvXtzfr9wiKewMV/6aVCsYrbPYW5WA2pY6fg8j13NwiTxeiMLUinZBVRSmHzlMzONGAhjb5tIlnhXIcdNvNZsmX+w9KuhldkaZ3Tl8ORVGIoLQTQHHcgyhfBG+GZLjA/AxjFJrUNtt33303RbvK2UrTNKhyTo5jIT4P5C/juN7NbAoQq/HDixi1nzA0AFC1JZ04Asc9mAw4lJyDVmStDeUmhyaUJPR8kex67Qp43KmMBoMxDAQiaz62AnQioREMWhWW95TZRxvcHYqMoxE4MFGkrIIT+8xkuPulaI2G0ODDpNYEtWIw7XnFcJwOzf4gejV/+OHHi8oapBzp61ABKr6R5HDzwnzProkjSthPGoPMe5xAjNVlkxjukXvBsGhsDAj4f6SoAQZEV/mcqLVSlSeYhhb08Ra6N712qrESJMQpXGMnmJ1YFUYVCXkuhQBUFz3RrThaBXQWkMSwZXhyAQn3tHQMA59U1zZvy6BGB5neg1RY78PYpchoqO0PEuXUgaSSLNp5CZxU5t7eEoGIMBImO16aU9kBJjIBf1CTzZzOqq9aPY6oT8R6uq+yLyeWw3Whv5HcJVlapSgUqA2+Z+1DM9tQaBNag5fK4BfzEt20wlsq0EZtbMyJUtIRG9ketkrENQJgUfV/2P2pHHhmaG5oOQ7e95lkJyhjz5x0RBOuJukdM2J1xmDbQCDDgEfdF1SyBy50xP39JQN+BPBcM3SnY1A8ttgENQnv6IWd0doeCpHe0JpEWRewGrie9vKkEibgX48Yz0zlxeQliOsC7PS/M9bomK0XwGA9VO7xAAWrDAsoKNrA4lpN491E+GoS4/Zo6rg9K1bCpIVaWZIKK+VTBgr3/ImA0nos7YHz/QXhx06uKiXNTNppko8l4wKqVrCvBGgKrp4tk3v7tXh+/gY/x9oqbMHfJ1EYFdTEjL9XEMSqZIJU6dyswTGzEBpnEtSpcPLOrHLw77zL2RurtwAfXIOknOTUfh/9dfztlCtb6ajN8qsB6nrKt1+TWE/JT58W3QGC+s38044nOHv79upZvz/fZimPmieIcP7bM2YfmkJmKjmnV3rjhM5Zidxzqk8HpV6/eFas9DF8Ds8M7RSb8/ff/f18balsJn4BvI8+4qxxktaqz0qVy7v/tarXqXIvqcbWOiJHUc+Tl2LsE+r2h18vOpy+VzpnlGpnt+4shwbLVn9UGJaS6rUDyGz+IXZBmmUAy1Xvy6SoVkVsIjYgoDQ9X+15T1/eKjUCvIIY9nNahY1dHigS8aOti0wA/g3YZvXf9daWwbrj3eo34lemuBobOAV6f//qwV5rEteXYZNxD9vjObfrd3TPyGqwSu3sSuLaSuVPxX+xuFU4nzFx1tFv6Wed1cjYyYMqHEB0Cpsm5yZAJlWq2cogZB8Zj19A3PQfHBHCe1MwCBsJM8c49rIbxyzS7NOphF9jMEZldQ63OUFiLMGiMFUKyuoX8L1hbqGJsi9nU9tCdfnwKfGfz861uQYxJPEfQL+aKP4ez50+y/lFfRf7BCAckOc3JITvb7cP75IQ/scf/w3sKYIyDx9+uD34+Oj28VdK+SQRqzaxUKGYlFyWwAFa5qiBBOK+5PcLtDhQVAhDp9jQcgKnL5532Gse5O3bazCpqFCFP+DOQ9ubqWguc/+aYAvjMEDinZdmgCllw8PItVO52riKHpoGYpbVi2Q3KE+f16gs15zBwyEEddocpKhdTfXSRKMZvNTC9qfF0UzKHJSFa1wJYQLqBpuV+m+vRqt7UAT76A4V1gkGXdtmCwIz+kUcwShkMeBzmnFMo0FyOEBDQP8qWXuXu+V5RHPPQ+4BsPeHQN4vUMZKIK8ydyFZFVNJgv7rhwwe5b4RDOIz+KLqQXLZ4I7hwxy0Jt+i+Dpo7lOpdhMyeyl1fgazJoShAaxPMJWrL7+86IT0HrI+UYsbbThI6uTAU0UN5VLaWGfgBdmemhbJI3u1pfs64Sa0pa0pfmFg7HwmriNlweqj0ulNXtvzpsLa1TCeZKP3wP5g7TGaMeAoaI1WagCavoZRnPm5VTdV+ezr0hhaHciarXIpHcLk1gZyrtGqepkDJJueqRjLIVlWg0JhXZWAd3RWT/j/PEtU5ErnKlhUB5Q1PJrKr6DnonR0j50UVNFGz0QDuQZ73uf5OyK4JoSCJe4pRR0iIvHyZdYGh2mVVGdaCllR4CYUraZG3ZbhzwGdiu7rQK6kd/1DBK82jZ+9hrzjAiOtiEoLO59HNNreQK4DPTmJ22iACmoYRBgwidgrxJN7PeiktUWlPmnH+TxQWK7B+plIhG656oDPJ6VWRNpKcZKnQ/3ZNWqCvXmno7aKhKai0l9skLPfC9VufRXek4GhfTe8X54BexbgaUqHZZLcaacnusvvRC1zFNPL740xkrOf0SGlGedLZd9RK03gTIbti4utm6JokOFjkLIVJS5nFUGWCnuUBIv3aI8T78I+LH7PoNdE7Ky+hUIrnTO+rD1J/B2oOM9ismh1zeRCdVQFgfg+4BSJtHvfs+9IJa6bKiA+V9GhsXbSZ7ZZtXym9Gie+/w+65+qweiA/JfCVCqy6u/SV/vq1dVHKdsjFZ2jqt2lklI5xW735KG2ajKsPbYicH7fZ+9oHLQKWq3hbJg8+wyeO8+ZQIa+m7XJXli1kP0T5eSBpUmMjkT9okrDaJltJqEy4NZnYxNSdTF5fPQwNEk+9+tvvr7EYpyF1ySvoJGgXhKUAVCe+7YFdIyXNil21/nF6wPMOdlc6xDwhjhdfsteMEb7fPnlBSqTtPI7JPahdM6GXuc8duBD/GBmJc8n6KfYcyR2ANHYMRIkfHgomY8eJvA+WS/co0CRFXv2eZPjMq4U34u2xFg77icTj/SjXjFB1b0bpzVmuLcoVTlT8PNMZLkPY6IUCsZG0sYI1iVBmv2Q2RA7sHf+SdI14TUp3KeqLmewY5VI9psYc2/O6hOY4XPtRTaW1O7o66rPd0//Pb95T4sRU5BhjMlE+3yX+nQF7/TLWYMVaIwRTUiTUG3kjGtIDhItkmPmocnktU6Lhb2/q/J4+HN9U0R1NuPXGINYLMyv99XuID5QHO6MjfJ5YyCwN6OXsFzBNgWSPWJ04izOAIwkY2B+p2NrOk8632fsRsZ7vcjfZKTNb6KMfnh7e/fq5e1P//mH27u3P98ePKDk/OD25NGT2+OH0IqoEmUKYCqFlxqXgzgp9XYHX3L65WW3t+7Fl4gfvLn96U9/un3/l7+ESvrf/uEf0iBqNktgb++NHGheEslBUKWgGEusDhiphvcemF8NyKOk6KS5lg3bFT/pvL1U7TIYuMNzqzzag6awBEkuRiKVLMYPjAbGRmThRVDDrY8YShUnrZhl4P3TjQTYzCTFaqSwREDjWaWWIxoCFRDu8PjDXeD2lGE0NKD2cPGO0kNA9THSs61mcr0GuR0azf3bD2CgVgNUVdRWxarQ2koKVBaV7Jyx59gJhp0zQLZUrKD+vIMJoZR+ddA+R5PluiZ+vK8//+UvKYmzvl99VbpnkSsCoSbrPAMJD/dnPyHvvSgZNKUGLXkm+Osaksd7Z1TjRiHNgPI3FZzB2dkrCe2YZ78qQht8X+e89xeqRHn6zk1yBAL3AzXA/r67IEyVLQuoNZi9EKlVhYhnMAKRjd8znaMPAA7ivEIBbcOy41acnScFkMOYQOLDHMl6NTR8PHfelQOgZ/SitjnRAirYfGHEOIMJAAAxfv7lSt75PgJTPAv3EIXTzfKKZDlA0OvX+TnvSHQ5zd8b7tsguU6Fe1ZeOQFchAYqyiOyKK3Rc2eyzplOsvXsWZIRf25fJp+HYfzq668TLErJ4blElXPmF6j7uYoppdH96E/S4ViNITBJQLo5WedczPapdeZaBEigGj15kkoFwTKBfwKx0I/Wd7ygif2fSg0qoFOXtSfCIIR7kcp6OjL7wxrwl1aVatvDB6GU8U6la16KpQtSTJSUxS9FvpUNnaNVB+7digQ/0xbFsaE86xD6z8S1XG9BE0VUPr/uKXqStVpSafKcZGjUU6vXUYs1AN7AbVWxE0APkQ6bYFWmvN8NQI+ncwTRkRicyYhBv0g9P0sisoQwIM8xO/BOe6of4zOwr4rK5H1tdmDokKty5jkmmmOQl+BhyqVZ/yVTPL8sG9crNNsllfYvxp6u982k4ErOD9ECk1LtlgmDa2QlGbtra8fVRzqwJwn6/jvncvPxvJY+ymtewN9+j+fzPPO7nCHeJeuoLQ27yHm2MFA2Uza0tdH6kqCOann2gwki2KNo8qhSqQGz63H+22DQ1gUDygSxU+eVAROK4YJ4Ywb3KNdsjyD+tiyL2PAB7yYC8T0DRRD1IAHFhvBO08e96hPvxf0ZEOPJ46hv87smjVI7CcAVCpP+bjuHiWrWeeM9+J5glxWJABHQCekzhGpHfAXIv5E2/Iy/iZDGYe+sUBus30fclAIrmBVWAz39x+dwT7leZh/fx/lUV6FgoL2xMlua4FSNkX833irN2bNrpS+AFLoOG3nAvub/6d1Oi8vUNfHrxJYBcifQgw0IcDPBJeNQGV7EOvZUurbcr+BRlJ8Xz3GfrI8UV5/VUQmCqvFxX3xxzSMUdNAmS1VnTymkx8+w8RUoq3K7KuJWtdmXnv/Y/oEvqXAl4a0ifOw44oao/U9pU7DIueXptTvauEwAuZZjQ9y3rK0AiLT6xBob/q6y6aXRsFFwAcMmIpSRW2tnqL9kTmWLD5k5GEAVtlnV+esX244QX7P1l/EjSyZ+Y3lDfWvna/MVgbEVy5KIJbYtKAFVN3tho3dM1hNra6d2jwU1+3cR6tkUApJCwVKuq0CO6rkC6fyMZ2AtYg8A5P/rhLAVwre//HT705/+cHv7+mVooySETx8/yz9UCEm66sU4JN0ICXIJ1tdjA200iABCKqFGVRmNbPaX169u//HHP95++qFzzL779ttQADIjJb0p3XSZrzbKBi+9RrTz+tqk2q/8O3SvVuhMLFUa0vDrLDl8dySh1bE258+Ipum6RtQAMRKuUyBLY2fmiVQdUqTYxlo9/CdIyJqo29f4KMaLgw1C10DkSRIIrp3B9BHW6QK3ith3Qb+YQdiZhPZwHsXTjUfovdWY6nBOFJj/Zp2ivJX3SiWuDdpWG6JcuLK3QM49uWyviCh2c8nNVtqMtC5PZ8eplCSXO5v4AcbrRT6Pz+qctio7peEbpcftDVFSDi3/bYCD8bFqmeBrkvwNwpqkntVRq6pSBEPVBFGUBry9x8GWR557fUjF71lRwA3I9futNBfVM5CIGNBodQ0Yul94vzi1UkFKl0mAkP7MB+nj4l00EX9StDOVglI6+fxSku4jV9rDuCbt8MuhCZe2zT2SNEpnynxFqoLI3K/qGQe8Xhaew0TF6l2SrNE4+Xz3E88V1azZgjjUUSZ0UHEGCD09fRoqZZy6ghgbL5EzvllkqfAwt3Lv1OrkGQw5CoJ1M4GLIyMoWn+yFFb2ilUS7t0elqKj3W+sQc7KRq1I+dNpRJnL6P2oupsQGgSxPr3/Nt630t5eQ6vDZxWH9U1Qsn6P7J33JL/3YLDy350nKY1m5u+qBpoo29t7JlPOMvJMZ37j0HCUaa328AypPE+Wm/dp5dsA1ip37OqoeAb0Xt914vupNI8+KUqrfQ2ivsRLOujZ/6ed5llZP/xF9xssief3Prb1RYYR4VzTqYWGdhq1uFaTSscdO+Hcp8fYDIPyE1XO0h9AgO/fRInP+FsJIb+nj9A2GFSfwZVKlHyPd+C4Aulb9gZ5hgVH+Mz44CXD9qBxHStEAWBWCYCdw/mwiqLSpYFqQcOCD7x/e90yp3EBPOeH3zNwTjBzjPzQNyVpWUWUdxnfoxT/AqVUx0ZvPYWB3FOxyw8edF7mgmuTygDJU460OiNV0z13VYuvBVvcYDAr9X3zaaVQm+yx76TRCzQ5l++i6UyIhPfCM2ODYgc2D1nwiqpz2l9C4d4cv4Ea+uAEqOsfI1b5vF/WPmZsEWvC3zUordJxqrNoOUxJvKBohVK4P94nYDwBqhR7e74dU6GarBRF4yDtuufJOO2KPy7xvTLGUpWcHU9inOS4QiPQ3QJeHZVI3rlCcybvvE/PT85tAN/2c1uZM7mKb52S6gXqDUQ0bjqrUfoQ1Zy7Nz8V9SjohE+700hNkvGH2FJ9JJ9JQui5y4zJxUGJfwHzNqLiZH6YLMqukPrLc7GWrk9U7WebfS9/5XvXvkUczRi4JkQqpdevsx8FGc5eb89cKlkD0azAx/aNGu0+yO+HJaJ6dFthEsNvL6iCLF3e2LHJEIn4IXDk/pFSH2GeW2YqO8uzYEnFm5JjZIzdmxRNSkev6rY0TRkIJosCNImr15eaOGw+Pck3VfHFWR3lUnVe1iMj7CZmlP6+9ZDXpxTov8SBwigs67HighP+imZG79+KeUAqwH4KOIshr/xmoX0E3jYGTS2AxpXNfdJPDUttlVtFLPlsgRp7dP8vMXi1MOFpGUo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Страницы жизни Н.А. Римского-Корсакова. Летопись жизни и творчества. Выпуск 3 (1894 -1904)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6" name="AutoShape 2" descr="Николай Андреевич Римский-Корсаков | Соловцов Анатолий Александрович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Николай Андреевич Римский-Корсаков | Соловцов Анатолий Александрович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Николай Андреевич Римский-Корсаков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Николай Андреевич Римский-Корсаков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0" name="Picture 16" descr="https://cdn1.ozone.ru/multimedia/c600/1000400607.jpg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714348" y="887638"/>
            <a:ext cx="1785950" cy="254610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32" name="Picture 8" descr="https://avatars.mds.yandex.net/get-goods_pic/11563015/hat04faa60a8154b664b567590b717f9dd7/ori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 l="4878" r="4878"/>
          <a:stretch>
            <a:fillRect/>
          </a:stretch>
        </p:blipFill>
        <p:spPr bwMode="auto">
          <a:xfrm>
            <a:off x="1000100" y="3143248"/>
            <a:ext cx="1957958" cy="278157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Фон для презентации по краеведению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32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Глюк Кристоф Виллибальд </a:t>
            </a:r>
            <a:endParaRPr lang="ru-RU" b="1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2643182"/>
            <a:ext cx="421484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    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«Прежде чем приступить к работе, я стараюсь забыть, что я музыкант».</a:t>
            </a:r>
          </a:p>
          <a:p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</a:t>
            </a:r>
          </a:p>
          <a:p>
            <a:pPr algn="r"/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К. Глюк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 descr="https://sun9-49.userapi.com/impf/c830608/v830608807/1b856f/gMC7XS4h2uY.jpg?size=320x569&amp;quality=96&amp;sign=c18e6ae366cb37f517e315ec76379e00&amp;c_uniq_tag=fCdf6wb9HJ1G6OqNm2KFZ-Um-fMMF0QmeiKX9C--6w8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1500174"/>
            <a:ext cx="2924725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 t="2083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715008" y="6429396"/>
            <a:ext cx="32861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Варган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4" name="AutoShape 4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2" name="Picture 2" descr="https://avatars.mds.yandex.net/i?id=62774c0b5ebfd95ec86df8a3d780852e2c0c9db4-11623870-images-thumbs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4214818"/>
            <a:ext cx="3286116" cy="21907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Picture 4" descr="https://cf.ppt-online.org/files/slide/s/sXhy5J2S1M3wW9bTCY7jmIZetdzxGnc8NBlRu0/slide-6.jpg"/>
          <p:cNvPicPr>
            <a:picLocks noChangeAspect="1" noChangeArrowheads="1"/>
          </p:cNvPicPr>
          <p:nvPr/>
        </p:nvPicPr>
        <p:blipFill>
          <a:blip r:embed="rId4"/>
          <a:srcRect l="54154" t="23729" r="10693" b="8475"/>
          <a:stretch>
            <a:fillRect/>
          </a:stretch>
        </p:blipFill>
        <p:spPr bwMode="auto">
          <a:xfrm>
            <a:off x="357158" y="500042"/>
            <a:ext cx="3083740" cy="3500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3714744" y="214290"/>
            <a:ext cx="5086328" cy="1000108"/>
          </a:xfrm>
        </p:spPr>
        <p:txBody>
          <a:bodyPr/>
          <a:lstStyle/>
          <a:p>
            <a:r>
              <a:rPr lang="ru-RU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Детство</a:t>
            </a:r>
            <a:endParaRPr lang="ru-RU" b="1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714744" y="1285860"/>
            <a:ext cx="5214974" cy="2554545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Кристоф Глюк родился в 1714 году в Баварии в семье лесника. С ранних лет увлекался музыкой.  Продолжать семейное дело не хотел, и в 14 лет, поссорившись с отцом, ушёл из своей деревни в Прагу с котомкой за плечами и варганом в кармане, странствовал, зарабатывая игрой на скрипке и пением.</a:t>
            </a:r>
            <a:endParaRPr lang="ru-RU" sz="1900" dirty="0" smtClean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42844" y="4429132"/>
            <a:ext cx="5429288" cy="1908215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Варган </a:t>
            </a:r>
            <a:r>
              <a:rPr lang="ru-RU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музыкальный инструмент. Относится к самозвучащим язычковым музыкальным инструментам. При игре варган прижимают к зубам или к губам, ротовая полость служит резонатором. Изменение артикуляции рта и дыхания даёт возможность менять тембр инструмента.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 t="2083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071802" y="6143644"/>
            <a:ext cx="32861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Пражский университет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4" name="AutoShape 4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2" name="AutoShape 2" descr="Костёл Святого Яку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Костёл Святого Яку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8" name="Picture 8" descr="https://chezgid.ru/wp-content/uploads/2019/01/Karlov-universite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70" y="2928934"/>
            <a:ext cx="4857784" cy="3234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357554" y="285728"/>
            <a:ext cx="2252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Юность</a:t>
            </a:r>
            <a:endParaRPr lang="ru-RU" sz="4400" dirty="0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85720" y="1142984"/>
            <a:ext cx="8643998" cy="1323439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В 1732 году Кристоф поступил в Пражский университет на факультет философии и  служил певчим в хоре костёла Святого Якуба, где познакомился с композитором Богуславом Черногорским, явившимся для Глюка учителем музыки, 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познакомившим юношу 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с основами композиции.</a:t>
            </a:r>
            <a:endParaRPr lang="ru-RU" sz="1900" dirty="0" smtClean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 t="2083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714876" y="6215082"/>
            <a:ext cx="32861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Опера «Артаксеркс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4" name="AutoShape 4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2" name="AutoShape 2" descr="Костёл Святого Яку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Костёл Святого Яку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986" name="Picture 2" descr="Кристоф Глю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42910" y="2786058"/>
            <a:ext cx="2513095" cy="3408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 descr="https://mmc.kdl.kcl.ac.uk/media/images/Gluck_opera.width-800.jpg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/>
          <a:stretch>
            <a:fillRect/>
          </a:stretch>
        </p:blipFill>
        <p:spPr bwMode="auto">
          <a:xfrm>
            <a:off x="3714744" y="2831778"/>
            <a:ext cx="5143536" cy="3240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57158" y="642918"/>
            <a:ext cx="8643998" cy="1938992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Сильная оперная школа Италии оказала свое влияние на дальнейшее становление Глюка именно как композитора. Он пишет свою первую итальянскую оперу – «Артаксеркс». Ее премьера прошла в рамках традиционного карнавала в декабре 1741 года. Первая работа стала неплохой рекламой. Глюка пригласили писать оперы для четырех последующих миланских карнавалов.</a:t>
            </a:r>
            <a:endParaRPr lang="ru-RU" sz="1900" dirty="0" smtClean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 t="2083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</p:spPr>
      </p:pic>
      <p:sp>
        <p:nvSpPr>
          <p:cNvPr id="30724" name="AutoShape 4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2" name="AutoShape 2" descr="Костёл Святого Яку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Костёл Святого Яку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mages.fineartamerica.com/images/artworkimages/mediumlarge/2/portrait-of-christoph-willibald-gluck-erasbach-1714-vienna-1787--german-composer-by-unknow-albu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https://images.fineartamerica.com/images/artworkimages/mediumlarge/2/portrait-of-christoph-willibald-gluck-erasbach-1714-vienna-1787--german-composer-by-unknow-albu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8" name="Picture 8" descr="https://upload.wikimedia.org/wikipedia/commons/thumb/4/43/Liebigbilder_1914-1917%2C_Serie_899._Christoph_Willibald_Gluck_-_4_Offiziere_ziehen_begeistert_den_Degen_bei_der_Auff%C3%BChrung_der_%C2%BBIphigenie_in_Aulis%C2%AB.jpg/1200px-Liebigbilder_1914-1917%2C_Serie_899._Christoph_Willibald_Gluck_-_4_Offiziere_ziehen_begeistert_den_Degen_bei_der_Auff%C3%BChrung_der_%C2%BBIphigenie_in_Aulis%C2%AB.jpg"/>
          <p:cNvPicPr>
            <a:picLocks noChangeAspect="1" noChangeArrowheads="1"/>
          </p:cNvPicPr>
          <p:nvPr/>
        </p:nvPicPr>
        <p:blipFill>
          <a:blip r:embed="rId3">
            <a:lum bright="10000" contrast="20000"/>
          </a:blip>
          <a:srcRect l="1163" t="1780" r="2326" b="3892"/>
          <a:stretch>
            <a:fillRect/>
          </a:stretch>
        </p:blipFill>
        <p:spPr bwMode="auto">
          <a:xfrm>
            <a:off x="2000232" y="2857496"/>
            <a:ext cx="5500726" cy="3512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285720" y="714356"/>
            <a:ext cx="8643998" cy="1631216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У Кристофа началась активная композиторская жизнь. За четыре года он написал десять опер, постановки которых имели успех и принесли ему признание искушённой итальянской публики. Известность Глюка росла с каждой новой 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премьерой, ему 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начали поступать творческие предложения из других стран.</a:t>
            </a:r>
            <a:endParaRPr lang="ru-RU" sz="1900" dirty="0" smtClean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 t="2083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4" name="AutoShape 4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2" name="AutoShape 2" descr="Костёл Святого Яку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Костёл Святого Яку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mages.fineartamerica.com/images/artworkimages/mediumlarge/2/portrait-of-christoph-willibald-gluck-erasbach-1714-vienna-1787--german-composer-by-unknow-albu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https://images.fineartamerica.com/images/artworkimages/mediumlarge/2/portrait-of-christoph-willibald-gluck-erasbach-1714-vienna-1787--german-composer-by-unknow-albu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4" name="Picture 2" descr="https://cdn.shopify.com/s/files/1/0191/5006/products/IMG_7776_large.JPG?v=1571438829"/>
          <p:cNvPicPr>
            <a:picLocks noChangeAspect="1" noChangeArrowheads="1"/>
          </p:cNvPicPr>
          <p:nvPr/>
        </p:nvPicPr>
        <p:blipFill>
          <a:blip r:embed="rId3"/>
          <a:srcRect t="12500" b="73438"/>
          <a:stretch>
            <a:fillRect/>
          </a:stretch>
        </p:blipFill>
        <p:spPr bwMode="auto">
          <a:xfrm>
            <a:off x="2928926" y="2500306"/>
            <a:ext cx="3071834" cy="552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4" descr="https://cdn.shopify.com/s/files/1/0191/5006/products/IMG_7776_large.JPG?v=1571438829"/>
          <p:cNvPicPr>
            <a:picLocks noChangeAspect="1" noChangeArrowheads="1"/>
          </p:cNvPicPr>
          <p:nvPr/>
        </p:nvPicPr>
        <p:blipFill>
          <a:blip r:embed="rId3"/>
          <a:srcRect t="37501"/>
          <a:stretch>
            <a:fillRect/>
          </a:stretch>
        </p:blipFill>
        <p:spPr bwMode="auto">
          <a:xfrm>
            <a:off x="2928926" y="3071810"/>
            <a:ext cx="3079706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8" name="Picture 6" descr="https://cdn.imslp.org/images/thumb/pdfs/22/fbc0bc63ef5d83d7d4a7fe31040337866181d6db.pn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l="2273" t="8741" r="4545" b="2098"/>
          <a:stretch>
            <a:fillRect/>
          </a:stretch>
        </p:blipFill>
        <p:spPr bwMode="auto">
          <a:xfrm>
            <a:off x="6215074" y="2928934"/>
            <a:ext cx="2643206" cy="3287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46" name="Picture 14" descr="https://papik.pro/izobr/uploads/posts/2023-02/1677200549_papik-pro-p-don-zhuan-illyustratsii-29.jpg"/>
          <p:cNvPicPr>
            <a:picLocks noChangeAspect="1" noChangeArrowheads="1"/>
          </p:cNvPicPr>
          <p:nvPr/>
        </p:nvPicPr>
        <p:blipFill>
          <a:blip r:embed="rId5" cstate="print">
            <a:lum bright="20000" contrast="20000"/>
          </a:blip>
          <a:srcRect l="12889" t="654" r="11619" b="10160"/>
          <a:stretch>
            <a:fillRect/>
          </a:stretch>
        </p:blipFill>
        <p:spPr bwMode="auto">
          <a:xfrm>
            <a:off x="428596" y="4143380"/>
            <a:ext cx="2928957" cy="2357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85720" y="511900"/>
            <a:ext cx="8643998" cy="1631216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Устав от итальянской оперы, композитор начал смело экспериментировать. Результатом его трудов стал ряд комических опер, не менее успешных, чем прежние.  В 1761 году Глюк идет 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дальше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. Он создает балетную постановку «Дон Жуан» в жанре пантомимы. Столь радикальный, новаторский подход привлек еще большее внимание публики.</a:t>
            </a:r>
            <a:endParaRPr lang="ru-RU" sz="1900" dirty="0" smtClean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3"/>
          <a:srcRect t="2083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4" name="AutoShape 4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2" name="AutoShape 2" descr="Костёл Святого Яку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Костёл Святого Яку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mages.fineartamerica.com/images/artworkimages/mediumlarge/2/portrait-of-christoph-willibald-gluck-erasbach-1714-vienna-1787--german-composer-by-unknow-albu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https://images.fineartamerica.com/images/artworkimages/mediumlarge/2/portrait-of-christoph-willibald-gluck-erasbach-1714-vienna-1787--german-composer-by-unknow-albu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https://showme0-9071.kxcdn.com/files/1000115547/pictures/thumbs/2047506/last_thumb1433349791.jpg"/>
          <p:cNvPicPr>
            <a:picLocks noChangeAspect="1" noChangeArrowheads="1"/>
          </p:cNvPicPr>
          <p:nvPr/>
        </p:nvPicPr>
        <p:blipFill>
          <a:blip r:embed="rId4"/>
          <a:srcRect t="7547" r="44811"/>
          <a:stretch>
            <a:fillRect/>
          </a:stretch>
        </p:blipFill>
        <p:spPr bwMode="auto">
          <a:xfrm>
            <a:off x="6215074" y="1555126"/>
            <a:ext cx="2571768" cy="3231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84" name="AutoShape 12" descr="https://museum-kam.ru/800/600/https/ds05.infourok.ru/uploads/ex/0077/0000621e-b3c6cb09/img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 descr="https://prezentacii.org/upload/cloud/19/01/116126/images/screen18.jpg"/>
          <p:cNvPicPr/>
          <p:nvPr/>
        </p:nvPicPr>
        <p:blipFill>
          <a:blip r:embed="rId5"/>
          <a:srcRect l="15125" t="9904" r="10315" b="8300"/>
          <a:stretch>
            <a:fillRect/>
          </a:stretch>
        </p:blipFill>
        <p:spPr bwMode="auto">
          <a:xfrm>
            <a:off x="214282" y="1571612"/>
            <a:ext cx="3357586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0" name="Picture 8" descr="https://diafilmy.su/uploads/posts/2017-02/1486118559_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50" y="3929066"/>
            <a:ext cx="3670287" cy="2752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14282" y="428604"/>
            <a:ext cx="8643998" cy="1015663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Спустя год в Вене успешно прошла премьера оперы «Орфей и Эвридика», которая до сих пор считается лучшим реформаторским музыкальным спектаклем композитора.</a:t>
            </a:r>
            <a:endParaRPr lang="ru-RU" sz="1900" dirty="0" smtClean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Кр.Глюк - _Мелодия_ из оперы _Орфей и Эвридика_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 t="2083"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4" name="AutoShape 4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2" name="AutoShape 2" descr="Костёл Святого Яку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Костёл Святого Якуб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images.fineartamerica.com/images/artworkimages/mediumlarge/2/portrait-of-christoph-willibald-gluck-erasbach-1714-vienna-1787--german-composer-by-unknow-albu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https://images.fineartamerica.com/images/artworkimages/mediumlarge/2/portrait-of-christoph-willibald-gluck-erasbach-1714-vienna-1787--german-composer-by-unknow-albu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84" name="AutoShape 12" descr="https://museum-kam.ru/800/600/https/ds05.infourok.ru/uploads/ex/0077/0000621e-b3c6cb09/img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6" name="AutoShape 4" descr="https://images.fineartamerica.com/images/artworkimages/mediumlarge/2/portrait-of-christoph-willibald-gluck-erasbach-1714-vienna-1787--german-composer-by-unknow-albu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4038" name="AutoShape 6" descr="https://images.fineartamerica.com/images/artworkimages/mediumlarge/2/portrait-of-christoph-willibald-gluck-erasbach-1714-vienna-1787--german-composer-by-unknow-album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40" name="Picture 8" descr="https://upload.wikimedia.org/wikipedia/commons/thumb/a/a8/Christoph_Willibald_Gluck.png/1280px-Christoph_Willibald_Gluck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928670"/>
            <a:ext cx="3714776" cy="5020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4214810" y="1857364"/>
            <a:ext cx="4786346" cy="2554545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Несмотря на то, что, помимо крупных форм, Глюк писал и менее масштабные произведения, его чаще всего упоминают именно как оперного композитора. Всего Глюк написал около 40 опер – итальянских и французских, комических и серьезных, традиционных и новаторских. </a:t>
            </a:r>
          </a:p>
        </p:txBody>
      </p:sp>
      <p:pic>
        <p:nvPicPr>
          <p:cNvPr id="44042" name="Picture 10" descr="https://polotnos.cdnbro.com/posts/53182740-klipart-muzyka-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643446"/>
            <a:ext cx="4000528" cy="19371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 t="2083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000108"/>
          </a:xfrm>
        </p:spPr>
        <p:txBody>
          <a:bodyPr/>
          <a:lstStyle/>
          <a:p>
            <a:r>
              <a:rPr lang="ru-RU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Детство</a:t>
            </a:r>
            <a:endParaRPr lang="ru-RU" b="1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https://cf2.ppt-online.org/files2/slide/o/OCZKjz8BrTwDf4Npa3hP5LFlnVUi2yt6bvIGusqAd/slide-2.jpg"/>
          <p:cNvPicPr/>
          <p:nvPr/>
        </p:nvPicPr>
        <p:blipFill>
          <a:blip r:embed="rId3">
            <a:lum bright="10000" contrast="10000"/>
          </a:blip>
          <a:srcRect l="53519" t="13562" r="14809" b="28856"/>
          <a:stretch>
            <a:fillRect/>
          </a:stretch>
        </p:blipFill>
        <p:spPr bwMode="auto">
          <a:xfrm>
            <a:off x="5500694" y="2857496"/>
            <a:ext cx="2357454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5000628" y="6072206"/>
            <a:ext cx="3286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Бабушка Фёкла       Александровна Глинка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s://cf2.ppt-online.org/files2/slide/o/OCZKjz8BrTwDf4Npa3hP5LFlnVUi2yt6bvIGusqAd/slide-4.jpg"/>
          <p:cNvPicPr/>
          <p:nvPr/>
        </p:nvPicPr>
        <p:blipFill>
          <a:blip r:embed="rId4"/>
          <a:srcRect l="59140" t="39519" r="16129" b="12729"/>
          <a:stretch>
            <a:fillRect/>
          </a:stretch>
        </p:blipFill>
        <p:spPr bwMode="auto">
          <a:xfrm>
            <a:off x="1000100" y="2857496"/>
            <a:ext cx="2428892" cy="3143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714348" y="6072206"/>
            <a:ext cx="32861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Мама Евгения Андреевна Глинка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428596" y="928670"/>
            <a:ext cx="8358246" cy="1754326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5A6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Вскоре после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215A6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215A6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его рождения мать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215A6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Евгения Андреевна, передала воспитание сына Фекле Александровне.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215A6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Бабушка держала его под своей опекой.</a:t>
            </a:r>
            <a:r>
              <a:rPr lang="ru-RU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Она оберегала ребенка от сквозняков, простуды. Его выносили во двор только в сухую и теплую погоду, а комнаты, где он находился, жарко топили от ранней осени, до поздней весны.</a:t>
            </a:r>
            <a:endParaRPr kumimoji="0" lang="ru-RU" b="0" i="0" u="none" strike="noStrike" cap="none" normalizeH="0" dirty="0" smtClean="0">
              <a:ln>
                <a:noFill/>
              </a:ln>
              <a:solidFill>
                <a:srgbClr val="215A69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215A6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Рамка для визит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00364" y="3214686"/>
            <a:ext cx="564360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Кириллина, Л. В.  Реформаторские оперы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Глюка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 Л. В. Кириллина.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Москва : Классика ХХI, 2006. – 384 с. : нот. – Текст (визуальный) : непосредственный.</a:t>
            </a:r>
          </a:p>
          <a:p>
            <a:endParaRPr lang="ru-RU" sz="800" dirty="0" smtClean="0"/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Впервые на русском языке подробно анализируются история создания, сюжеты, либретто и музыкальные особенности всех реформаторских опер, написанных Глюком в Вене («Орфей и Эвридика», «Альцеста», «Телемак», «Парис и Елена») и Париже («Ифигения в Авлиде», «Ифигения в Тавриде», «Армида», «Эхо и Нарцисс»).</a:t>
            </a:r>
          </a:p>
          <a:p>
            <a:pPr algn="just"/>
            <a:r>
              <a:rPr lang="ru-RU" sz="14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 Исследуются также проблемы, связанные с самой реформой Глюка, её эстетическими основами и восприятием глюковских принципов современниками и последователями композитора.</a:t>
            </a:r>
            <a:endParaRPr lang="ru-RU" dirty="0" smtClean="0">
              <a:solidFill>
                <a:srgbClr val="1B4955"/>
              </a:solidFill>
            </a:endParaRPr>
          </a:p>
        </p:txBody>
      </p:sp>
      <p:sp>
        <p:nvSpPr>
          <p:cNvPr id="2052" name="AutoShape 4" descr="Михаил Иванович Глинка (комплект из 2 книг) | Левашева Ольга Евгеньевна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Михаил Иванович Глинка (комплект из 2 книг) | Левашева Ольга Евгеньевна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Михаил Иванович Глинка (комплект из 2 книг) | Левашева Ольга Евгеньевна  #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Михаил Иванович Глинка. Монография. В 2 книгах. Книга 1 | Левашова О. Е.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000364" y="785794"/>
            <a:ext cx="571504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Рыцарев, С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А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 Кристоф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Виллибальд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Глюк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 С. А.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Рыцарев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Москва : Музыка, 1987.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183 с. : нот. – Текст (визуальный) : непосредственный.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4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Книга </a:t>
            </a:r>
            <a:r>
              <a:rPr lang="ru-RU" sz="14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яркой литературной форме рассказывает о творчестве выдающегося композитора XVIII века, реформатора музыкального театра К. В. Глюка.</a:t>
            </a:r>
          </a:p>
          <a:p>
            <a:pPr algn="just"/>
            <a:r>
              <a:rPr lang="ru-RU" sz="14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sz="14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ней </a:t>
            </a:r>
            <a:r>
              <a:rPr lang="ru-RU" sz="14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исследуется сущность эстетики и музыкального стиля композитора, а также проблема жизни его творческого наследия в последующие исторические эпохи.</a:t>
            </a:r>
            <a:endParaRPr lang="ru-RU" sz="1400" dirty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0" name="AutoShape 2" descr="data:image/png;base64,iVBORw0KGgoAAAANSUhEUgAAA4QAAASwCAYAAACjAoQOAAAAAXNSR0IArs4c6QAAIABJREFUeF7svXmTJUmS3Bd5V9bdPTOLAfgXRPD9vwmJaxdYLgmSEAE5R09fdR95UH6qphFR2dXd1Y3pmdl9Wiu11ZP5XoS7urm5mdrhR7e3t7dL/xSBIlAEikARKAJFoAgUgSJQBIrAwSFwVIfw4Na8Ey4CRaAIFIEiUASKQBEoAkWgCAiBOoQVhCJQBIpAESgCRaAIFIEiUASKwIEiUIfwQBe+0y4CRaAIFIEiUASKQBEoAkWgCNQhrAwUgSJQBIpAESgCRaAIFIEiUAQOFIE6hAe68J12ESgCRaAIFIEiUASKQBEoAkWgDmFloAgUgSJQBIpAESgCRaAIFIEicKAI1CE80IXvtItAESgCRaAIFIEiUASKQBEoAnUIKwNFoAgUgSJQBIpAESgCRaAIFIEDRaAO4YEufKddBIpAESgCRaAIFIEiUASKQBGoQ1gZKAJFoAgUgSJQBIpAESgCRaAIHCgCdQgPdOE77SJQBIpAESgCRaAIFIEiUASKQB3CykARKAJFoAgUgSJQBIpAESgCReBAEahDeKAL32kXgSJQBIpAESgCRaAIFIEiUATqEFYGikARKAJFoAgUgSJQBIpAESgCB4pAHcIDXfhOuwgUgSJQBIpAESgCRaAIFIEiUIewMlAEikARKAJFoAgUgSJQBIpAEThQBOoQHujCd9pFoAgUgSJQBIpAESgCRaAIFIE6hJWBIlAEikARKAJFoAgUgSJQBIrAgSJQh/BAF77TLgJFoAgUgSJQBIpAESgCRaAI1CGsDBSBIlAEikARKAJFoAgUgSJQBA4UgTqEB7rwnXYRKAJFoAgUgSJQBIpAESgCRaAOYWWgCBSBIlAEikARKAJFoAgUgSJwoAjUITzQhe+0i0ARKAJFoAgUgSJQBIpAESgCdQgrA0WgCBSBIlAEikARKAJFoAgUgQNFoA7hgS58p10EikARKAJFoAgUgSJQBIpAEahDWBkoAkWgCBSBIlAEikARKAJFoAgcKAJ1CA904TvtIlAEikARKAJFoAgUgSJQBIpAHcLKQBEoAkWgCBSBIlAEikARKAJF4EARqEN4oAvfaReBIlAEikARKAJFoAgUgSJQBOoQVgaKQBEoAkWgCBSBIlAEikARKAIHikAdwgNd+E67CBSBIlAEikARKAJFoAgUgSJQh7AyUASKQBEoAkWgCBSBIlAEikAROFAE6hAe6MJ32kWgCBSBIlAEikARKAJFoAgUgTqElYEiUASKQBEoAkWgCBSBIlAEisCBIlCH8EAXvtMuAkWgCBSBIlAEikARKAJFoAjUIawMFIEiUASKQBEoAkWgCBSBIlAEDhSBOoQHuvCddhEoAkWgCBSBIlAEikARKAJFoA5hZaAIFIEiUASKQBEoAkWgCBSBInCgCNQhPNCF77SLQBEoAkWgCBSBIlAEikARKAJ1CCsDRaAIFIEiUASKQBEoAkWgCBSBA0WgDuGBLnynXQSKQBEoAkWgCBSBIlAEikARqENYGSgCRaAIFIEiUASKQBEoAkWgCBwoAnUID3ThO+0iUASKQBEoAkWgCBSBIlAEikAdwspAESgCRaAIFIEiUASKQBEoAkXgQBGoQ3igC99pF4EiUASKQBEoAkWgCBSBIlAE6hBWBopAESgCRaAIFIEiUASKQBEoAgeKQB3CA134TrsIFIEiUASKQBEoAkWgCBSBIlCHsDJQBIpAESgCRaAIFIEiUASKQBE4UATqEB7ownfaRaAIFIEiUASKQBEoAkWgCBSBOoSVgSJQBIpAESgCRaAIFIEiUASKwIEiUIfwQBe+0y4CRaAIFIEiUASKQBEoAkWgCNQhrAwUgSJQBIpAESgCRaAIFIEiUAQOFIE6hAe68J12ESgCRaAIFIEiUASKQBEoAkWgDmFloAgUgSJQBIpAESgCRaAIFIEicKAI1CE80IXvtItAESgCRaAIFIEiUASKQBEoAnUIKwNFoAgUgSJQBIpAESgCRaAIFIEDRaAO4YEufKddBIpAESgCRaAIFIEiUASKQBGoQ1gZKAJFoAgUgSJQBIpAESgCRaAIHCgCdQgPdOE77SJQBIpAESgCRaAIFIEiUASKQB3CykARKAJFoAgUgSJQBIpAESgCReBAEahDeKAL32kXgSJQBIpAESgCRaAIFIEiUATqEFYGikARKAJFoAgUgSJQBIpAESgCB4pAHcIDXfhOuwgUgSJQBIpAESgCRaAIFIEiUIewMlAEikARKAJFoAgUgSJQBIpAEThQBOoQHujCd9pFoAgUgSJQBIpAESgCRaAIFIE6hJWBIlAEikARKAJFoAgUgSJQBIrAgSJQh/BAF77TLgJFoAgUgSJQBIpAESgCRaAI1CGsDBSBIlAEikARKAJFoAgUgSJQBA4UgTqEB7rwnXYRKAJFoAgUgSJQBIpAESgCRaAOYWWgCBSBIlAEikARKAJFoAgUgSJwoAjUITzQhe+0i0ARKAJFoAgUgSJQBIpAESgCdQgrA0WgCBSBIlAEikARKAJFoAgUgQNFoA7hgS58p10EikARKAJFoAgUgSJQBIpAEahDWBkoAkWgCBSBIlAEikARKAJFoAgcKAJ1CA904TvtIlAEikARKAJFoAgUgSJQBIpAHcLKQBEoAkWgCBSBIlAEikARKAJF4EARqEN4oAvfaReBIlAEikARKAJFoAgUgSJQBOoQVgaKQBEoAkWgCBSBIlAEikARKAIHikAdwgNd+E67CBSBIlAEikARKAJFoAgUgSJQh7AyUASKQBEoAkWgCBSBIlAEikAROFAE6hAe6MJ32kWgCBSBIlAEikARKAJFoAgUgTqElYEiUASKQBEoAkWgCBSBIlAEisCBIlCH8EAXvtMuAkWgCBSBIlAEikARKAJFoAjUIawMFIEiUASKQBEoAkWgCBSBIlAEDhSBOoQHuvCddhEoAkWgCBSBIlAEikARKAJFoA5hZaAIFIEiUASKQBEoAkWgCBSBInCgCNQhPNCF77SLQBEoAkWgCBSBIlAEikARKAJ1CCsDRaAIFIEiUASKQBEoAkWgCBSBA0WgDuGBLnynXQSKQBEoAkWgCBSBIlAEikARqENYGSgCRaAIFIEiUASKQBEoAkWgCBwoAnUID3ThO+0iUASKQBEoAkWgCBSBIlAEikAdwspAESgCRaAIFIEiUASKQBEoAkXgQBGoQ3igC99pF4EiUASKQBEoAkWgCBSBIlAE6hBWBopAESgCRaAIFIEiUASKQBEoAgeKQB3CA134TrsIFIEiUASKQBEoAkWgCBSBIlCHsDJQBIpAESgCRaAIFIEiUASKQBE4UATqEB7ownfaRaAIFIEiUASKQBEoAkWgCBSBOoSVgSJQBIpAESgCRaAIFIEiUASKwIEiUIfwQBe+0y4CRaAIFIEiUASKQBEoAkWgCNQhrAwUgSJQBIpAESgCRaAIFIEiUAQOFIE6hAe68J12ESgCRaAIFIEiUASKQBEoAkWgDmFloAgUgSJQBIpAESgCRaAIFIEicKAI1CE80IXvtItAESgCRaAIFIEiUASKQBEoAnUIKwNFoAgUgSJQBIpAESgCRaAIFIEDRaAO4YEufKddBIpAESgCRaAIFIEiUASKQBGoQ1gZKAJFoAgUgSJQBIpAESgCRaAIHCgCdQgPdOE77SJQBIpAESgCRaAIFIEiUASKQB3CykARKAJFoAgUgSJQBIpAESgCReBAEahDeKAL32kXgSJQBIpAESgCRaAIFIEiUATqEFYGikARKAJFoAgUgSJQBIpAESgCB4pAHcIDXfhOuwgUgSJQBIpAESgCRaAIFIEiUIewMlAEikARKAJFoAgUgSJQBIpAEThQBOoQHujCd9pFoAgUgSJQBIpAESgCRaAIFIE6hJWBIlAEikARKAJFoAgUgSJQBIrAgSJQh/BAF77TLgJFoAgUgSJQBIpAESgCRaAI1CGsDBSBIlAEikARKAJFoAgUgSJQBA4UgTqEB7rwnXYRKAJFoAgUgSJQBIpAESgCRaAOYWWgCBSBIlAEikARKAJFoAgUgSJwoAjUITzQhe+0i0ARKAJFoAgUgSJQBIpAESgCdQgrA0WgCBSBIlAEikARKAJFoAgUgQNFoA7hgS58p10EikARKAJFoAgUgSJQBIpAETgch/D2gBb76Bec6yHh+AvC2EcXgV8EgV9y7/8iA+5Di0ARKAJFoAgUgb82AofhEB6iE/NLGIaHiONfe4f2/UXgpyLwS+z9nzqGfr4IFIEiUASKQBH4Z4NAHcJ/Nkv1Ewf6SxiFdQh/4iL040Xgr4DAL7H3/wrT6CuLQBEoAkWgCBSBvwwC/7IdwkN2YH4Jo/CQ8fzL7Me+pQj8zyPwA3v/U7fwL6E+/ucn1icUgSJQBIpAESgCvwQC/7Icwk+1dn4JJP/WnvlLWHTF929tlTueIvBdBL5n7//U7ftLqJAuVxEoAkWgCBSBIvC3h8CfxyGMpfGjFsRPNUl+ImDf+/gfHdhPfNHf+Md/qen+wsv3N45qh1cE/nkg8CMO4Y9t43z9l1Ij/zxA7CiLQBEoAkWgCBwOAh86hD9mKfxsXObBR7/YC75/ZHrlD5k2fytmz58Rm19qSn/GIf5sUeoXi0AR+H4EPiFd9Me2cR3CClgRKAJFoAgUgcNCYHMIf8xKuIvLp3x+NU74cP7+CMC/iDNz5Nd/8OdvyezJ4D4F1L8Gfrt3/hmGeFhbrLMtAn9BBOoQ/gXB7quKQBEoAkWgCPzLQMAO4U8x8n/KZ8FIBsreIdw/4K71cvvDwbyfjPkdp++Dsf8tOYR7jH7yJD/u537KY37qWn7KM/uZIlAE/jYQ+Ihz+FO2/C/Czf1tINNRFIEiUASKQBEoAjsEPl5D+FOshk+Bc3UK4/isnuL3fPvPOIBbXv4zTZufM4yf+apPgfEnfeaHxvFz5vWTXt4PF4Ei8DeDwN+KTvqbAaQDKQJFoAgUgSJQBPYIfMch/FvxFe6O4/tsmo/+/KdO4qd+/s8tQ7+Uwfax5/615/rnxq7PKwJF4EMEfigJ41Ox+qV00qe+v58rAkWgCBSBIlAE/mIIrA7hT/UT9p//qd/9ubP7oSTPD8oVP/aCv9Qgf+7k/pzf+xRj7pDw+HNi22cVgX+uCHyKXvjnOreOuwgUgSJQBIpAEfjZCPxshzBv/Ev6FZ8UJfy+Af0lB/qzl+MnfPGvZdz9S8PxJ0DejxaBf/EI/LX0yr94YDvBIlAEikARKAJ/uwh8kDL6g7b+7bLQf+b4eLMYbm6W5fj445NTG5n0iDn6bhXf+q476U23tzcLf/Xn6Gg5Pjpa+L8Pn8Bn/MWjo5MPB8B3b+ahJ3d/d+cx6XUzr1sftDeK+Az/m3l+Xwom398PMXPKv3dDm3nvYHp0dLQsp7veOzfMT9M3wMGY72VuGew6pt3gdmO5en+1nJ6cbs/ge/OcYMiLNAb97nZZWOP9XK93P8vYBf78DX4ZJ58/yfPmfXfF5Ie8e5bw6kpjOjpi/kffHf8P7SkwCoB357L/HuP+UQd3t4j7dVzXcH6/2xcfDO2u6GYNGZ++OgLGOu/F9e7zZz9Y6D8y+bsy+3N1zs3tcnN9I9mTTKx/dw/8Ucx+YHya/80I907OZj//3GFve/cHPBrey5+T4w1DfoS87OXk7iN+znyztHf1Y/QJv5f83ZEvxsL7s3/4HPuJj2WMGd+qv/g9mDKv+WV0VubH8/bf03vmZ3d08Aef28voTpZvr2+W66vr5fQM3bLtdX52cnryaWXbo/8s0rs9Lh3nZ6Kjju7u4RvguN101mC9747Gtz302+WGvmnab/NcXnV8vBwLL7/DZ9tOLrJ+Gcoeuzt78Pb6u2O8vfEzfXZ998935pSPsF4/JDM/tkEkE9s8f6h8/ubqzj7Ps+8OWdtmhORjMnMXo4+NcS/3+9/fLtI3x/s9+WNzzHqDMXLA/+30L9gz7/3P1kfOnnEvve9+94PPzZytqvmsFz6yt56Zd8f7Ayro7kdvrq6XY/bLfv2/o8s/poDunNHZgjezL/bP2Nsnt4v2beZzfHLycZy+bw33P593aP10TltMwP+j2P/Iut7cWKcgC+zFT30G78/+zZp88LPRH4yLd5xgFzJ29MjIwSr62Bx3z/LvyMyyHCGvkt1r2Sjrd3a4313b6IS8C9tWj74Z3cMjx7770bl/z5m02sV7fco4b270l3WSXfVDdtE8W9jMHpPkj51ou+DOYgYjJGtsm3VP38GPb7K+fI4x6Vjh2WDKn9HvkqWdgZb3r1uFdZ/fnxyffGgn/4isZYwfiPNHzpnvuB6fopv+Zz5zV09qP90sR/uzab+Hj4583iJH2Al39N53frY/92ecnAPHp8b+0y6m3y3oB4L0scMrYOwP+w+M4p0BtBobG4I4gzfjECJ3OqRXb2yMhJv3q0N4fHL2oYV8c2XjiGefnn+4NHvjSwjO4TmHd4TeRtVO4mNcfUzRy8Cd1+y/FmMt74xTk+lfs9lmk54cL0dnJz7IcQblEPqDxzhz2Sj84Ppan9PvY6zbd97GLIXmwb57+2Y5Oz1bjvbOMU633u13+DEWCPDXO2NYLreLFJscUzRWDKtxVrWBB4BhB27fv1+OTs88hP3nsxrrszd/aFuoI83x6uq9lJfeKwPzE09ZpnR1Nfgsy9Hpfi53dmocxx/awFm/HdYeyxjpsx7CxgK7M/LHiL/7/Gs8Xp1GmzHKHBnrun8sC99xGPZO2veN+yP76pN1lA7lOOM7h3xPGGTvfOpDPzBwfMh4i93dMJ/6wB/53PfIyi1rxWvP0Bnzh73GoZ71W797xwP4GKZ39cRuC65rd5eU2g8dORABBh7jjKxExhgtoxM2gmPn9En3XNuh3euDyAh6ILKmfTAv57NXV8siouho9/3dnrYy2PY2/zsYIbdX18vV9dVyBpaZ4+3N8v79++Xs7PzD/bqyW7vJj17Qgb6SXxxstwvO5mrY3XhtjjjwM/zr682Bs9YaNRMjf1uIOHv5N0aFDE4ZOKOiltsF4/gDr3nvRK7M5+78ighdXY1Ds3lyN9fWQatDeEd92fn8LpsqWfxAZrK238O8frAVWK+cDSF09mzih57GNXp6SLf1/Mg5stP/OpPiD64yMGfsmGR26H9gjGKP75yrjP3mRnJ0Kvn8lDlu+/bmBsfG87SdYLWM/aA3fbCeq/RIvviuaAgNG2MyYxu8Z79n26/k6TxmJcw+OMLGUP7kedwuV+/eL6fnY6fMubySoMzi5lqEhiV6DPn9meRDdsVOOk5G4ewXGfWzn3Q23Szv32E/2UsE9+P9ubPtsg+V7EpgbjguesftIjmCYDk5XZB7nKSTk9PNSfoe5+WuU8H33r+/Wk5wCE9OvC6fcO7fXL23s4NzOw9lfcHtROPiOcfC8goSi/keH2121s4utGPy3SCD7KVgcITqPBXs79+/k+wxX796Ozfev323nLG2Yy9Y7sJCbzK7OqnHxyLCpWo/uib7JQmh/N2f6R3I9U7+ee41unRkyA7390Q55kyKAx2nS8GZ2GR39/rYrNaz1hc4KpLlnZ0TuZMTc3u7XGm+YHE0cz7Seez9Nm9edU8wM8bX6NghQExCfoRJW2VvZ7euPOzmbmr335W32SOfIoPWPUPK5uy8Iw8/zJLu9M6edMMfGtle53d7s7x7907yxzqentsHWoMoO/m9+zOdL7FTR3TYvydjE32CQ/ghkJ44I7kbzhhtHK2c/zkGl4RkvHk2ujbddw6IveZYvdAPozgDUBS02B4tpJWTDCTtKFYjB/xEDUc5ruzAehhOFCpz0zAmOpINPt/V5r1gk3/oUOqAgWVmcVbj+UbOzfX1tZmZKH4eL0POi631H2UtI4I5cVBezUGJcxWmZIw0fy9MjQ+2TXD1wDGurGAsBDkkbISi5PznjmG0ixiGxdH44xTuQwhxWiJkOBTv3w/DN2v8MaUeQ3wvnB+MKWMew2k1vuNp76MrmfvM7/rdquylFPeGwWrkDRXzfQdONvN6WIxAR0RDVEBAXPkQPCZacnoR6nGwveM4svFmbeTcX18NK3qyHF1cbt+BZYiz6QWcpdpF7VZ5jTKJ5pzPfJ/C358h3/nvO/s9eO3JlE/0zddHz4GwKiLGtZebHxzPz/jl963pSs5EL1hfREnujb7vGoC7KHqG9B2SYDfW2fdiLiF0tPf2BxZrbx0gSdw7pCGG5CiOoc2/d4iX1WHTvsRA2REIWbd8R0ZQGNjr5RanH70yeieB6g8Ov485hPnZ+k4O5RBYxshMb8IFsMAYIpZhGWwhirKnV3kK0bIZuJuBtDlr/AyjH2PPBvs4hHIutzNkZbTH+RtLecZ2JccAvWpDYM6PTWg30kfju2s8jR5C391cayzbmYhTO86KdOt3GXUiGMzBjlDmFlm8E+nl3VnbveOy3xqr5zJm1A6HYLRGMsYLXvX/fr9ELWad8o5V743jJPmadZ91lbGn6MPmnN2yvxJ9XcndiWiva5eo1vc5hNFr2xnvyM4WtfjAGBxjcjuHwzhYvpAfiAuMevanSW7ezfOxFa4/dBATJri9tgGq6JDPTxvA4bYml2mvF+bYmGN20+Ez9/UcH+MYWTnVGTH64uad7Af+yAk5whbA1hiH3MbD7qxhXJA1NvxixHtPQjhCgOFADXmiCAM/9+/8XNsleW9w1O4dWea/E9m8wjhdjuTIYajyPUgh/ndsi+9EU/cY5XwYHRHny0b62B1DYLNWcfrifETeOIMj9rwbeUcm7eAxP/bX1ebwJVPlI/K/C3eu5HnkG0zlsOEQvsMhHAxXG4VozdXy9t07yVfGItlLhhdqPXtl973rcW7J6rJcfuSwteDbRp31kgDM/rq5fq8xO/obuRZ7uFy/N1ElB0xESPTaZm9brrfMCZN23qNgqnXN95CV0XXrGTK6KBlGMZXze0coE9W6mh9HbzhDac2cWk3cyB5P25Nc62H8YRBHP/acY6xvjuaOBNqYrs3GXnV9lN7O5lxDhnO+4dXcXI2jz1FvbHS2aGvOnvuA3N8Ut1//4ZmVjJZ9RNbrOO+8uV7ec36z5+R0j5xsisgvGILJOnkbR85i65i8f9ZY9xD+4B+UEYbL+2V5/1bGvpQpwhbv/yPftyNxK2MXBSHldHK8nJ+dyzFEYSH0cuhEFFoBMUF+lnA1h+3G8n4InpWsWTOUKBPhuXyfvwmT53zg97yDv04r8aa4Ow49Qxt5WKr5Hg4afy8uLvQ7cGBsbBCYLQyfe/fuKY3q5PhouZ45wcjx51xskdMCmFeMAhklZI3C1h0f6x3C7eZ6OTs99QExh9/pyYmey7sn1m52DpZqx9pk7nJG5/d7HFeFMFFBYTKb3vP2pksah53oKAUrqb1Trs/fMq85SOaQJIIgxXPnD8YQ6azCYYzWML0+xDZl6LfNO3cpCXdTxMyI4Z8RJXbKEO9nLX1YOO3HCmmijxzEe8drN059RmkdjmoFUzbs2dnpcnp6JlniUHjz5o3W6d7FxTjDfr72wfX1elAiAxzAPJfnMVYOUd51/8F9jY3n81x+73QSHzjr+ikKYGMEmWG9mENwjPzLaPnhzf2Dvw0ZkHGEBxB+n/jc7DkdQkfHWo/zi3PJryKRHPif+KxP+Vgw+u5nzUI6JOQoQua3Gqz5OWu9Ru7MSt5NV4mBs/67M6BBh+9nfa0jTqQ3zi8uJA/I/rv379Y9J71xeipMUPbIRfajIvzHlpfIRfQBe55noxekg2a/5918Tizi6JZNB16tOm5NoZL+9DvMJodlNprWmzYWWEPmguwy3oT5kGs7fvHNLIHoBb4b2dz/ax/zenlHpEFRCx9yzB85YT/IUJYBf7y8fft2PVP2Tl/ebZ1FlHv0YlLQxphB5tCviiLsUvAl5/MuZGWLnm1kQIxQvqcIVRyTkG4jeJmTjeoh7HZCmUN/TeFK6qq4TOZuTLx26BkbHV5H9LONs/HtpA8YE3LCMyV/irj4jGIuRDFspPNsdIwjvDx/Py9HXL1u+V7knDFdS0ZMNEr2RrZevXqtn0e/MW/+N99FvrOmckbiTH7CpvZYvH897uvl4uL8g3EzpsigSJgF2TFm+n6Cd0ecr++XN2/eLmfnZ9o3YuCPj3U+xz6Qo74QAbqy/p3PMQeiPmCLwZ+UN74bfR8dpPWQ3I7xOzZR5h7jWrp7jXqf6GyJfSU9OSQ3Y5IuEDdEdAW7wmOLfOQsePvmzbo2kWPm8TFbinMTO0Pv2ukPy44XKPJmW8L7AblhLO/GvuHd6AN017p/JjU7OtROkfHebD/O4I1YQr7tRG12RvTe3jaxHNre87lvR5c/YMg7NJ+TE53LRAeF2WwajwP5HRt0zmrWhZ8FK96T/RW7yfJxq/lGv4ZwQYexHuAn/XVzK30Z/RUHRTJLtHHsLfY9Y+S7WQcw/tgBGad5w9WphbFRtDdHX4Jj9mzsvNiECs6skaxJr989Z3+exm5S1HX+ootZf69nzhnrJ/aH1mfWOjrfjrp1wD5LjYnyMzs7W+Tfetw6cfsOZ6rXYE9csPdT1sbPwTO6zFhZno2THb3oWOsKdOyZ/BD0KHsPeY6TGrwYi23kW+mSEJR7Wzv6U+Mepzpjidpb/dHxjxg/e0HlGKfWrbL/J+0X2YiMMH/0oLP7fFZG1/P87V3b+RObByAuzvHFiEnY1tA5++MOIewPUZCXy5uvv1hevXwp49fg2YlJuuFechFAHCEMDMDEGLq8vL88evRIgvLNN9/IoFB60RjxCBeDlNG0F0oZaKPUc6jPysqhgP+5OF9ujtlQ75fzc557JsMBw8uHyYkc0is26Rhc+jlG6vm5FKLHgfFO2tPZcnF+ocWQkX5zs7x7+1bPjHHO/0bZMDczY1fL5eU9HSz8RQiYuwwYDvcc9Dqs95vXDuGjx4/03q+++krfYWwyvMYh5L33Lu5JYHhfMJHQnJ5JCXqsCMc7fYbngPu9exe/nGL6AAAgAElEQVTLq1evdMD5gL7QIZ05v379WkIVw1WpYFmXN28lbGC3OgdzSPD5y8tLyUGcEoQrBi3jTY7z/uyPU/z61avl5atX+hXPePjggTCVczMbybn3SdmwkyNh/463kxQDHCU7Hpf37mlOL1+8EObMS0aQHFUMwyvhEmdqP0a+x2fj5PLZHN5ZY7AE5+fPn+t5yAK48m8wRDGxZxTmn3kqlWRy6F+/eaOff59DyLpe3LsnJQGu76/eD2lwtTx8+Gh58ODB8vbdW/3eh+HZcn5+th7w+zl96n8H441UGQPRWu57a6PuPp8V0aF4jTNwvNy7vFwePny4vH71WmO24fPncwlNpthY/eAPhhxrfnSk/Z+15DP8jPXQ3hnCyOtM7v6R9vLeAfz4aKN0/dvI/LNvv13evsXhP5Lue/L4yZAAbxcMaE4+xvXZ06fC5vmz55IV9JjNYMguGzf8AMzeaK/6wL+8d2ki6PbW+u7qSuNl3aSrxuCJI8H7cuBIFk9OpbNEwi3Lgiy+fvN6eff2nfbh5f3LIS9ul1evX+nwxYhGHpFzYTnpdznkY0TEIeNgk+P4Ht18PnvkUoeZ9pd05Jvl22+f6RBEPuL8aj1FdtzaoT4/Gz1mki0OiR0bG9K8B30WQyIGVwinNe1pjAnWh/fbWEIPed+LTNqRgjhDJgXHgB+inrWxg+iMC8SZ7/FcdMtHFJWNDoicKxvhfJ/9wSEvx+LmRmth/XpvxnYr/OLEMc44ISKm3uPgneozjJP3v3z5QqQSsmInysQSGGHIPHr0UHjHuPZYTJoyJp6Pfo/R/ebN6+X16zfCi5/dv39ff3nuF1/8aXn9+tXm9I9xw++ePnkqWde5tXcIJyL5/elUPkNTRiKcr6+Xzz7/TONmzsg5621i50jj5b9fPH9hsm91cE3ucDay98CD/cGe4v3IVz6LXcKZEzmKg8HP79+/1Hs5U3SuHx8vT548FfYhjfk9/w1GDx7cl1zFSYgM8fl793hWnCg7QjEq5VgM6SA9JdL3RPYRMoZsRV4ZJ89l7sghv8sZ5b1kJ96Gu4kBO+h29vg58sLagwP4gWsMZ8sm4zMpgy1l2+9INpZI+XEqkS2+6/UwWSUD+xgny+lufFYEuYgmfvZWeo95PH78WGuLnPN+5DTOqgjVnQOIrRaiwTaH92BICr7HfyOj7FsbzZvtJTthxsHcwYB1wWaKPlvJ2cxnDHWwS8po3mdn1vPkfd9++63mhV1zef++1sfjtWzZoT1dz2zGjuy8eGF7gs9/7A97EMwePHi4jp/nse6M3/rL+DIvPq9o5k6+VjlLKqjIaDvZ0burs5W0TjmC1jv8Rb+8fImsne30OrbP6fL1119rjtb596THGBPf4wwT6ZiaxiHEeB+yY11tZz36OySncLu6Xu4/eKA1QuckQo3tHwffcsjeQkaOl4cPH4wTuSwvx49hH4EV+zAEYWx41hRZzTplr5nwdVCAP8wffZ1zOueOsc+ZMGTMriZzW1eTRiJ8zs61rim9wE5HBoLL2zdvRSQjW+iv7BNwAG/WLXbn3mkVcTWBFjBhzz95gi1yvbx48WLW8+hTHEKMjzfL8urL5cv/979LuOX9C2he7gV26Cum0oSzF9g4H1QIxX0cwsdP5HCxUe5d3tek+AM7jJGIYYYjdsea82cSTsdAmjQJOXfLzXJ0drpcHy3Lezlll3IsX7x8KWVFbvvqpI1ylIMzhzvCGqUg9vC1BdIO2KUWmhnhyMK8Ab4W6N07bYLHjx5pTu+vzBgiKDoklbuOw4ChZmM9HvpqaE/KEcr6888/1/fYZHxeh72iU1ZgYI1RKQfj7ZvlDQYgjKwiBKcrI8Q7cd6kyG5vxkE+lWDzXBS6Ui92qSZhM2Xc7KJNsOkcBnLgrq6WN69trPKHgwmHCwzWA0X1G7BDb/UcsI0C368p79dhPIe5lTgG6H09y0XhZnFWckAh8Km7u+sNzoErNm+5FR4wwBitZyenltsjGwsxothc4Pd9fzgskE8xMkTy5uDOppNMz0Hz9ddf6XNRMMgwxnTmDvZgZyfIji/yhZyxlvzByHYEmTQ0kwYbuw+rJgn64F/mhzJG4e/XBUccx5E1+Cl/LNubYfv9htqnPZW1AGc5Eqeny4OHD5anT54sz1+8EB4+SH+uQ7j73kQAYmx+MO5pkAMmllMOU/a/jYkwhMwIeYhRpwYHx8eSoW2M2zsdhdl1pNplBqqG5uhIB48Nq2vpGMmjdOaRdF5qIPgd8m82+rtxXfZCjPS16dYc0oleo5vYK/fvP5AcIvMQXWRlCOeJDmEkox/Ens6hbMkykykDclJZPe9JtZtmHWF6pXfiiOnwfLu8fPFyIjI44OjdC7HzryT/ryXzjEnRmUnZC8FlYsZOiJzF07MxUBzxYz+ha168eClDbDMmJmI9NYF2o+OGrR6Hdda5DSX2mHC4gsVnzd9LZxgjO/cmAdBTJjLQ0RyeITiYA2NkTnEWeQdnE2cGssEaf+wPeoixfPPNt8urV8znSmcWc0xE8Juvv9F4IHz2zq1Y8DHodchPKh+6OueLiU+fccgWz9AZpYiuiT0WHBJKBseObHJ2CueGiVLhMGJvsu9aY2atMD6ePH6s5zx79lyk6T6yY4d4WZ5+9pnWe4swWqdKziZ1VtGQ7/yZhj9Hx8vFvQvhBInIeoCfI70f7pk1mjnnRxwAN8iYVDjOUxE9i8g8niEb4ex8lU3WGTvFZxPyCvl7T040hMk3336z6nz2XKJKPuiHtNzV56+6e6LKiZwkapNMIHDRnDjHJvrKIxW9vLrW+Pgj/Tm2BjoWW4g9F4IFI5f9gl6Is8DnIZH4ucnusUnklDljARuDPch5Z1J/szGU/TSkhXTIRK7ZB5xfikpfvV9evXwlg589ZcIa+8REr6KzcoZNSDMvOzjvpJc4I0xCsIds64hwv7pe7l2SSeH5I2vYQGtG0R3ZkaxeX2lNHz56OLao7Vbp0muvuc7dGQeEh0iy+zgIsT02GdN8lB3klNFECNGFItKmPtO2w4VknDkrWjdprBnmFiV3PSPniUnLY2G4RmE/siuwI7BtsT/iAMgmfP1GdhnjcdR4i4KFYIiOsnNIJMyOoCO9rmffZyAgT+rpsIsM6r+PjkVacZ4GF5FVo0ex55mHiHUCFueQYOB2q3PRNq2JeQQxOlQZU5PR4Aw5y5wz0JxdI1JTjc1MkDMW5AuZT3BH5CnRu4l6g1XsMchNZFt7nqDL+YX0CmvIf+MU4mwjY4yVd3AsZ7zsGxHFy9GmPyZaB55Ow77VO2Traj0mi+s7sQxnoMnfuHexEm7YKw5cmHRhP64R3l1DNMbEmiG7yHwyiiQ/J6fSI8l0YL1ZLxT648eP9PlgJKfxxyOEb5bl9vVy/ewPy//9f/6jN+z9y+Xt61caJC+3c0Zq3eT3sjjHNgbC4J2c2jh/8vSpNuaz58+Xe/cfCAC+y2TxtM34Wkj892QcmGNFkuxcOg1R0RkOPhjq02MyxKUUWXjelcM7mxNhSeiZzQIQKKI4kIyDhTcjMAfmfZzWC7HlYb4khLAP794t9y8vxVY6sgjrzxxgI8zciLFG0SktcZeqtkYInSrFd3/zm18vjyeCELbT7DUOpYX36dPPVsbn5auXGoNy2gcvG34WPm38+XkiWUrbIprHHDgA5jNEIZXqc3wsAWdz8DuMFOYSBfjs2bMRqEW4sWn4DBs6Asna8N9mrMOy7wxpseGOrJrZtiLi3Y7GTEpBHKNJlduYOueFx2hLKkEOL6WLSqGc6HlixefAV/RhorbfzoGOvIRlDIvCaMXYTBqR8JIRbUOaz3GoPX36VGP5+quv7KBPGg+/e/jALCeGGmuIQSw25uREm9FsllN1ZHScO3VrHx3n54mWbM7LHLC71F5kNikDyD5ro8M6uezfk5gZ5wOloVSzSWPdoilOyU5Hxhg6++8xxq02zKfX3qlxxMv1sBgbTz97KvbeabYmd/afjwHKMxNt2p+Jq8E5llcSWNdIo+zXD2v++F3IgERr0TlJ2TOra6Inaw2eyGQOkshIGqEk7Xs74LcmQWE1kzaEXopzDgZhinlfDC8O5dVYG0M80Zw8h0MPsiFpzIoukHqN4fTaDiEMuyNlMPFnyjCIYbk6fFdmYjEWk/rGPBTZZj+T8j5srXUEkVKzr+zPRJIePHwoEod9hu4ju0G6i5QU5PDePTG5ZJagv8HTTkwizcsasQ3JhizjZPBsnoPTgJGArsUpQD+ZQd32i3WsU1+YAw7QPjISp8Fnw6Wel79xsCEsOYCVsjVNcxzZPpHMIhdffvnVRLmu5XiHkJEewxhcMydCdDjVcZXNEZYH9x8I59///nfLs2+faew8K4w/7/riiy/0XbIAHBVM6uFW35OsDmW0TKYK0S/wADe+g7x99tlnysohChuDwMy9Uy9tJG/zZj58j884queMIHQ9+gzS0sbv7fLZZ091bvFcpeurfMWp+DhU/OzJk8d6Vsg+4SVClswTl2GwttHr1iGep0m2c+lMZPbrr7/ZpZx5fbInGKeNH0dXnF45adDjBIgAmkgq7+F5IfmI/iUiyru+/NOX45h5D7FGjAPbAUZeBv+aum/ZtvM42ToijodgnlKWfdRZKdjTMZf9lWhO0h8xTO0AOWKHvaLIxO2i8wb7CabfZ5MJyehwy+a5dC175tnzZ/rfnIHsDzDPXrZ+sSHOmYYhabvEkX3bZY6c2yE02QUO2567r7VnHDL41xIgzitHFz2/11pP9jMDtkPoaBl/EgVnnaQfZ6+CNTrFkRln5qC/Qm4nusocnFbnv9iLnMUqU1GAwk6hHMILk3TgGaIdwgVZTGremqmkdZ4Mo0kpzRmBzYPue/78mfQAjivrYgIwpSW2GaMfeTffs5PsyDvrLWddDoUjidvZuBFdcgxubjTOLep/Jfs8Di5RRj6X6BjyhZ3J+6yH7fg5UwGy66X+d7IjknXB71jnRIZXHS6crTNSXrM3M3x2W+HZnrAexLZGf/i8MUmL3PrsNVlpJ8py48wP9tP2LPkQz76VDoqthyMYPPiZbK7JvoptmeBVcCASnMwJyDkyerDP0AOfPf1Me4CxolNYi82e3WxVcDahdOHaYs2LQJeDQayxsgemROquf893lRE4OotznL2NLGCfMAYTuI7EO1XUa/n8+Ys1ihocontY35AF2sMEd05PJGfMhfMOUgBd7dKP95/iEL6VQ/jmm98v//Rf//Py/s3r5fLibLkgZQDFMG2Gr65ultsjilhZPNclcLgyCRYNpcni/+o3v9FB9e2z5+psw6HIBDg8YBuUjjNhVgBi8nZWzlYHD+ClNDisxFJdL0ew65N/vKZKYODN+wPWxlCfC2SYazHoY5gqZD5sKYIbhyIGYzYTwovSA1CATQG164J8SAkflBppH7sibsaiQ2qcSKVpvX69/PZf/avlydMnMuxkQA576kPOShnFxsLxGbcmNrsTpUVUMt22Ymwmqmam6kTjZUwoLjMfZhXkSNy/XL7+6msdHorqnPgQjBHrFIjXpt+H/STiw0aENUUxIPzKLX87OeRE/u5Z+aPEYLJQxmIOpxYvLG7eibLct2lWBJm0oMjG1K4gGxhT7pw2NRtTUyeHd1JimB8sNmPlOSi/pIqyefk+yiOHKFib7dya8uydpDgVHKzadJPSzD8xoDiImAPPYJysC4wT8s/KSRYnNY3fySGZdC0UEB8iuhKnYHsuaWP8dcpCHEgp02tHGpTON3WtcXKjyHPQfGAo3dzqO2Jxh1ELq8X7ZcRg0KjGdatzyGGlVCIOSTmU0yV29u96AN/eaj4Y+qmZUe3vGPze9zgeW1qv6jOJsI2xEMeGOSWNKKzfPhUt9VUxLBFYsXvBeRx817ZNkf06P9g49phTM2U8EQk/P7cRK+MJB9epk2YkjyRXGH/IElg4AuZUK7BHZpC5OEpK9X37VkY6zCSyr9QiHB8Za05NkdP21g4M2ODQJP7lA9akCtE5PsMehl1UClxqAyInNHyYtE1k0WnlEENbeiAMM3/E9L9+7QjqOBzSZzIQSC3FODXzy/6KAyljBbyHFUaHyjgA5xOTDolGxHlA1pOig15FRyUiyPtCpGBUcGijfjC4xJ5OxCoOMAY72RYm6Zy2GUeF9D3wDVEpXTbdFvkdYwAPnuX0ekeHnF5zJaMv+5DPsxboKsYoHGcPu27cKXMYF5xZ2StZM57z1VdfisXHYcvPkSswMrl4omiYm3rZItpqA52eGl1gcmlLocTBA/tHjx7r+WCYiDX6dtMHrru2QXJfjiFjSzTbxprrnZG/6IUY3DjZyBoOJ99jPHwO3JBr9rCNQpO8ODF8hucyXmRpNerW+jmTvZwhiczhyLBfvvnma0c7lQXDuCEXz2W08n7+m3VhfUIuZqz7fxk344wspnYt/zJfnfE608zCm2R0Oj4EtnWr1f/eEWMMinhNDVMcqtR/2vH139g7TpF0eUFS4JJpYMeIkpV3NhSPjyUfjMkpnkmVdERhjRRfXUkvKcI2Zy5jS2QpTiTPc8qlCRVkknEkVXRM8V292TZfr/mZnpkoaMgzn02x6TaSyWl6ODMebwibkLvM35jbUcgZF9LTToL1ajI6kAkTzSaoZWuQnTLlOtif/C5EEd9z3Ztx5w/fz1/0MvrB9d2u4976TWz1+Y6Cnija7yDEO9mtTvezw6G+D2NjmHwlRdnOInNgbTHUFU2jRGR0sO1nr51LglJ/Z08r2VnZv3Ggkq4qJ0KNitxASTbgieWZ/YXecgbCkeTJzotJsZz7JrOc1hh59Lnq6GPWiv/e63Wvmct98sdywb5nrZx9k/XwZ6Y0ZSKQth2mO/gEPnzekypqAjQkKfjIblLpU7I2nOUTeYxzGjmNQ4w8YRPi3FkunA7PdzXLmQvvcyBiGtuoOdBWmwiGyFwCQjkDMuaQXB6H/r+wTpZCzn3va5eqMKcQsK5vtWxFB2Udkq7MOiUDcn82MAa+TyCJs19riqzt6p8/IUJIe9M3y4tvfr/843/+98ubl8+WeyfHy6PLi+Xy/GKhJcSR2ECef7rcHhOhcmQsThQO27Vybs+Xz371q+Xq5mZ59uKF043Y9KoZu1VKqFjrGPJEeY6dYsSGxDD0PVeOPqquauoL6PqE8YQRY0djasSmfktKl8N98rU5ZFUYvuYrb7n7YabMWO3Sh0aBMx7GS9qM8oq12aaJyFigCtWvDfWmI9oasWO+jkQoR1kO4avl737zd2L3dWhPSkAUHwuMcCCkOJ0IHca16xknJ577gNJg5hTWZ2Pe4lzGMULKo0jj5GIokVrBwQ7zICNca3Ash5B3K9SOoaRcdzuU1EXBiIlNn1oVUljAVutx4hRa/uCwkE4SBzfGsYpbMUSU3+z0oGSFWmG+29K1hqnB6E1+tVOV3FjH0RE7kNl43uAPZNiBNYpbKRJyhp1SymZGQfFc/uUg4efy9cZgjZHLGpESoWLx6QgW5y4KHGWTcexZT6eSbcXoqsGcaIecWzGzZsnAXbVjb98Ke/BBAUJigPkWuXPdJnKBzOgQWhsFpbmGo+pSjlPfGkMDR4d554BK7r7InIk0ZE/b4XNEIQd50oLE+MoIIbXc5IBICzkBTpdFme2Vl1KclGJstlwYqw7y3POetLMoYhlXZ6fCIsobpai6Ox1SZj03A9pGyf6d+vw0BEp6duqvOLxh85IWx3hjTKieVMb/W63ZA1J2psaQKFjqq8IKukaFvxcyLpAbH6CnOohZa/Ya/4KR6+pcJ5a0QMkL6ZjUhwxxI5ZZEXVHyVx38kLjcmqqjRGl6A1bLn3z1gaz9uNkLERO2CuR4ZNJPUs6M0RPmEf2hVh7ao6GjFL60XQijlwojSdNR6hBoiZk6oLYmyEFkJnUJVp2Xmvu0lX3TV6pBljRc4g41zx89tnnej4/4yBnTI5CP1QmhRoUsI6vX8mplrN8eSkHSxEBpR9N05qFjAc7hMkCYC+KuBnjgDXC6JNRQMR0HB8ZULtGNuAZsonPUVJAFNVOsdNx0YHMw7VeF8u//te/1VnGWNfW+ei5WW81OZrW98iD12y7siSGpGrVRPY5KyWRWiKSinxPRE4GxpqCb8MNueH8sc56NTUt1GJfmNh6/86N2KbmCBCZi86hk9Plyy+/tBMh0pFI233rskk9dG3lqfQWET2fs1cr4eOMFFIZfZ46mmPHmu/hCImxf0FJheu5t+sAnPrE53NWIeeJ+m/OuGsIkTHWhLHrjJ8SBj+XhktO0c/5xRrHYUI2QwA4KmVdI4dwIteM12eHG4ok22Elefn52fk6J/c6sEGs70wfgjTRSYYAeD189Ej7RWf0NGqSYUtNMVHRXXmL+hfMNS4QN272ZKePca/nsJqupKmM0w3BU5HbOz0d9jqf8fI5zhR0EVjGgdZ5PzKnKNI4znHQIOfiYMnwnv2t548uktM3dWb8PlEvpaKrjvlijQThoKfsJCQdOlyZO+/fa73XbCA15THp6iYwnA+2r0IwfvnVV9qn6GnWMB1pk6IaR8Hn4umQLdQib3VjIrwnoppGTrYn3CHSpT6QsFujphj9IZe0hmt5lp1948w54kaFjgD5XEyjJM4LdRvVPnNKahq7YV9BePJsMjjclMydd5FL9D6YxRFUtHCyvdL7QPbxOGlyZEhjnvKQu7olWTUqQRgSE11LoEAyQiDFMYaJJrqe1mSGdcBUzDj1duRFOOLEToMoRawXE8/Z+4kKhnhJGYSaW65dV00s2PaCwDKBzJyTgureHNNHY2xu5kIWjCO913LsyNDgDMJmQOYt5/Zx4rzZDnOEFhwhH3h/giTxeaJX0tHYdZUmDNivvEv7VndMWgdk/VhbZY5MgEByjeP/8pWzOaZ5pgld22mf5hAub5cXX/9++Yf/9L8tr559vZwvN8v981M5hPcweJSmeL7cHp0tNwtdMF3BsTJu5LFmsEQuODDfvFkuia4oyje1BBPmxTgUcFOTqBbH8ozN0mG8psEKLV7DYGuBp1ZJLOYuVUQWwNRb6POT4xvGMLUrqXsxKwLjMWmCk/IZJlPNGUaJ87wIStJE4/y40cd0NB2GNFFDN7Cwc4BDgxGDQpcSGwMGptPRnklfe3Bf743ht2eNYiQ4yrI1lsgcOejAMSzESttMXRoKnferAHlqdBJ9cOF5inzNzrFxUBwIU+oKeC8HN4aOw+AmBta0CaKyw9ibzUOx2zhIdE2MkgyPrUsg64DBCzY8l+/h4NGIh5VKQ5U4kWwSscXnzqf3OM90mDI3Fb3TBW4MPtUjwMyq+9KF0mbUhGhSa8PAIa8oAEVW1Fbaa48iUKraw4crOaBU0Tdvxvl09CCHuVM5jKkiYmMAvJOzYeMVTBgH3yMijLGYYnLwhPlPAbSdwTerw5HolNixaRqwHq7zvxMpZD3clGHRWmKwJTXC0RA7zd4Tq9niQ2wimtqjw/j54H6xMoxh2uwM2enYNzaIcf7B85SSa5YdDDnAmAtEQ+pmFCGYdBXPf6JZ07DAXcjYpzZKte+HEIqzmAPHhfhOoTNrj6Hzet3jUuBT28Z/q1HMFKQranl0LKc2jlIw5/1JNVOk/x1pQ64pTjMHO3ZOp4uTKyd8avCIdCAvGNwrGztRWxmAY4wiI8xzH0UN6Qo+cq5fvnS6s+o5H5r93nUuFsO7LDKqeQ7rq9ppxozMjjOrd7CvJvpg0sBZBmKGp75S7LRkx6yqu026vtGkgg2WYKS5pBHX9bUNXNVQuNuiuqzprjKadVC3RXt2N9hw9N3d2bTvJwWe8bA/v/zyT9IBivaOocu/yACyGdLG+JkVDzPLf4MNTpzISKW7u0YnZ8IanZhosQ3sm9VBYS0SsRShNNFX5kjaJfNWNHyyIIKJSMBJ3bMe8t5wJM/6lD2XbIWQM44yvlwzBZQOrMjcFlUO2xUjg3exNuDFM9mrOIlmqh1NzhhCPqbWBSKRecXxpomDmWo7bmKjxwGT6zPpkuidrG8awjnS4TRZEx1EXZxFYVnb0hAZL+n/iWiQvhoHLmljfDfpktbXz9bIagxwvgOW/E3DnkSP2SP0JOC7Ocuko8eucWMdG30+exzBTFkB/xtsfC7aaQDX3/zmN/p5mlwwTjf6cVo5nxW5Omm74Ea0lzGAtzJqSOWUXF/oTGBcf/rTFzbOiepOo7PIkeRuLkVX1PfsTM6SCNzJRJJze/VeRi3nc1IwvWe9nq5VO17rDPm561vTKMz16CsZPbXMIV1ytkhHSgeloV9SBB0l5P1ee9d78h7OYGVC3LuneYIrcmK9QFSO3gWkNm+2lCPXDlawu9MJ2hEqdysFd77HuCmPQbbcDMVlSiHPiPozHt7Jf4gk2DWlshyY3OJfEVH3yGxzQyBsj6ypI3YeG38YD2sRGzp7Y4t0baVAuXpna07ltEY3rbLN7EZcNAqjISL7wDVy2BKMT3bBEOkhInSOTcfY2GlqrDT2t4MJ7qCKbnDU2qmnIS9WW2HyRm3vOFqXmm0HOFwyFdnimcgI80DnsBaMIWcYz+U5bobmM15k29x/yHeRAZPQdiZDEktnTRmCSA9l41lPpxmgA0GupbSz72igHEyyTma8Hgd1iybE+AORpmDNdA3HSXTqq7Pm0uAmRGl0GnIavWq3eLfGu3sF2SfoUeQFnN0o0j5KarrBVIE1SOtdFlrKPbLPeUfs+/g7n+4QfvOH5R/+4/+6vPr2q+X09toOIVEKvM8zBP1yuTk6lUP4/srRMYyO3IWSSx+JFBIh5O996uwuLpY3qnewYGF4sFESplYqpDzrxezNsZk3jDO+a3ZuwrpKj3KxeELiEuz376T0UBLZcGomMumESi8TQ7h1UErrX4XIMQ4mxzyh9ORGZyNhPCJ8XgAvmAyYaVyTzR0mPYolObw8V0zU+fkU6jrl0oy9a/7UjOThAxlm2txzbcdmqFsBI8JzzJ0AACAASURBVLj5WSIJMbRi4KzjH2Y/CRAYfGxOM79OTQkj6E1njPWzCaNbyZIay91gTnmwYfBeaZpulW0hT5cxRSUR9GklnHxxNWiYAnc+H4OS+fPMzem1Y4FTKOMtRfwzxiimdDlNim1Sovi9xjSbPIZzUhBI3eO/UZr7lt5iXKb20REdDssrHc5SnKMIwiY6ZRlG2gaw0uDUBZc7pfx+tVmGYcVYmiJ/s1SLGDTWLmkzcnxe47g6/97p1E4FQTHwOzngEzkSF3HHIeS7MToZJ85yHJyNZTRzuXcIWXcRE7NfrFy9d+zMWXHLQZ/mAqozJs1MHQd9jQqGSxqhJH12bZKhOt7N6FB04f3V1DPt0rvUPt730cGI8cc4Wknr8JrrTtyq+cqR3DGGFYEa1j9kQjrnmVF0O3Xvd3dqU7fkqdngv5X5MA0X0urfCtZGFrKsRi8T0c4eWEmo6WIqY3WMJde5zFUk40ypHu76RjVLch4n8sF/28FydAJn0w6RO0mqodZ0BGQ+jnq6oy5rxHOQxX16kg6Yq/faVxw8ZqltMJHBkbRPGFjkzx3Rkl5kxy5GoFtxmwxK2rAZeOuzsPMZU9LY5PhPx1S+6/nlmojc3TppUEnzVZMBGyk+/Kf+fDJVeB41J9sh73GBn/enDaMcoJvh4tpPzpiQLmqkde+e1tZNqWzo8H1dO3Pijo02LNwCHxxyXZCjNunk6T2DcZOzaZ8mGCczNSwx9JhHdFxSLjGCUluvztSq6za5lyh4xinjLFfq3Km5FtE3aZwYIERUkYMw50l72gxOkxkY63wvxjVYJoUshMdmvPksCVGQDn/JULCjY6OQsy736olswCGYNFWTM3Zgwc2ZBUTNTTrknE3GgclVsk2cCpqau7UuZ9Kok2GkvTJZFeg+Rdfo4qrsIqesgXm6/UkPieDF7rA9QFYK4xDxQNouTiGOxv37Tm0WYWUCU7XnDx+t6ZTZX3zfhJZrQjk7cVgSIbSh6LOJeZOKzB9FZKcuGFlyHaJlnXnFVuDZyFNIAOmL9fqI7d63rSbMz+bzyrLCqZu9mp8lsnu3mcrenvAZr/+/GqdOsYbwmHtCVQtlfe6oq0t5nLZnY98dQp0lxFrz8zjn7tS81Rvr3NiRLtZZjmCqDmw6c2rP7ZoPJf0XrNDJzJM1kI01TgaYpqeCCZlX0pG8I1HN4C7CcfoRmBhPcxtn2DitOymsJsz3Bjzj+PCcc+ZObD7ITRNfIejJ2rHecw3aEOPjSDFv1xX7d24aZFwyjujFRLLtGG4pnaGM77ZFizMY+yCd1R24cEfjrFuuMUk5gJoB3ifbgG7uIZqp7TchqLNumoNFflNDnkBN7Mg0h0tX5S1Tjx4dbjiWPc//XlNDJRXSXmv6/F52LcFzvdIQabE1sjfTVyPybkxMPGbdcgY4zXbrg+GGOm7AZZtuayCWFPHU8/K+XKsmkoGAgvwFk2J7EjAk59pr4sebymCYEiH8w/IP/8kOIXHA+2cnihBewAoTKbx8QE+s5VoOIUo0kShfDUmnT1J+XpIqxP+mFfD3OIQoxzWaIUXhtslubmK2gz+ndOsb73ll0Ki7ogMZ3bXewoC8Uc4sKTMoZitsF4oqIjKbI8yRhcuGE84p6ZBm/8hPtmFvIfP9Nklvc+6wU0QwgHlfFIu6+AxTYFbVyo+dFqeLVc4YMGwx7nKY2ijDmD5TROxDh8nrq4Ld6c65Ko1Ja1JdHHn1Ut5OvZRBpi5mrglxPYfr6PzeRcXzritzhyfVeb6i+NmRKhgHcGauOA9qJTzpEumU+vnnn0kR5uDicNB9J8OAZH1Sq0jzARcd2/mzknJretVfqfU89SI+jPcNhjRo/fVhhjPB58POOHJ6tka2eCfGRVojY+jlTkK+w8+/ocg4nSgnfSCHCz9XSueyKORv48Cb2IZZ6maO5OSrtkwG1r3l0cOH+h7j/PbZM9cZjjLWPX3T3U2Xj+5YIRvLdi7joPtAMq5mhIliwi6bdbvrEKoubTqbhu1WTedcW2Ljw9HgvUOo2tVdvU/Gy4GTqCsyhKIzc/tGdW1JVcGZwiHHcIX1xhHN58VMTi2vnA9a9is92SkasOKpfUWGkUHLsImiGJKppY0RJxU+JAGfSbQIY8YGtK9zQFb2TrKdcCtgkSSkR1PDN1clpF096RfBF3nijxhs6aBzNdWIoZJ6HEW1OATWlFuMK6dIIhs4XWqyMC3ncdo4DEiXUpoZ7HTuOBvjJ4QB78+aZo+aVLJBpM6643A7dWt/rQCRXVKs3P3VhsuydV1cr4AwmwruxswElO7WmxpStxR3JJL974jYq1krO/CJyP3xj3+QTke/O4plh9FG2tZpebvLyVfQbMbspAiTtTFpw2ly5Oirjbz8zjp+u6LFHVy3dPtENKVHJgqY1FyMlTDJyXRIozLewfjDZseQCmO+v2JCLL46E3ov7w0mjBnGjZ6OMxr9mYZBTmudKzCGiPH1FCYUTMZu12HESLeR7/oUt9bPlQROQQVvOV2TJi49luuH1rpCunvSvdv1WnyG54MHP1+blk1Ekbkxbp6fs9v5N0kPs8MheZk6OuTQ/3vLPuF/qwv4m7d6nuXPBAxOI2cRMgXecXwS+eTnWVfVcilDxBkOymQher22+Hc6Jwo8qbfGww5nzgk18pqIumuGSMlkX9swd4ZMusS62QoReiKNdmBdp+SItA08PX/GkchVDPw4tcnw2V8pMtaqs0nevFbHVzd9M8mMLCK7ijhO2ni6de4JqJAafCE/59+QJYrMphxouheytxkT9lWISdf53k4N3YXkUZkG45B6XSCSN5IuZDUOMc9L+p4c5SkD2gzl1GS/FobZn3FYkzGAXUKjJiLwuQaG6LDrDb02rJ16V0wadbqLpg42+5n1jk6D6E7E0uvjWmbkGh2eeTHfRNo2As/3SOZ8jo2T7vouVXGmAO9jjCphQaZE1ribZGzs6FE+jxPnLAOa6djJRA4csEj3Tkffk22xdVsmop3+A6nd2xwgxrJFCx29B1PsPmrNY4+lx4fOhqm3caTN912y7znLUqPtCP2JMuT4d02DnOgyskKmFI41DaASXFGpzWT6pfliiKS9QxjSwJ/dmkyB4T6TzlEFR45lH0yZE2dv9FOIlDj1zHFPPCXCmv2cvcPeNTnniGUc0jw3523shxBZ/By9znuQWTAIUe095HOYcakZpCLSJnSR6xCeNCjj894rjkanoyk12SEmPjlC+Pzr3y//+Pf/fnnznBrCZXl073y5pOaIsKqYxpNlOaY7HX+nG1ruEiS695D00AtFBkkZ5XqI07nnj7RPIoRSotPtZo1+yGh3owqUNE6PjUg3OhCwo9h1L99y5BqFieJg3MAqOB3SwIVRl8LFUUs3UxnyrrHiQALcNFOJU6LDnRDzpDtJgd+nbXcaUbhAXt3B5lL0KIQcuGEFUEjME8HkuSwYCkzCNoaVBSDXWbjGw593Kl8OjS0lFiPmWp3FxGYO88T4FdGYi6+dxboVtqPJcmcZHWARXhRU8vQtsC5IVcfAuXuGjccdTPwe49fOhJUjY1IeNcY1aUOz4bJB/Tnj5pRgt/V2kbnlIYYJz0VJhuFm46TOKIw20Wo1KZraCBoabC3ZMU5dl7a/hy0NGsTg0Y7eoUbJERGZ3/3u/1NqXZp9RKm4+ZHvbEKm+BODQYp56vlca3Qmhy+dTmMAZO2Spud7OR1Z0vqqJjN7Ke26zNYl5UWGM+mHuXB6olg6BIa8uOsQyjicbmPZC3GsWAdH4N3NynJ2s9ZJ8vmkWbJvcPKifLV/55LWsK5qvjKHgQzIyWdPeqUVnwkNHRoYl5P3yziTuuJDxi2tFUVLzdy7t3J+2fMiL2Z/870tQmOHiD+MB5YeOXj85LH3z5Vbm/PM1D44Cm7mV5HEqe20I+6oj40f0rBdD+LGSSZWGLtkdCJHyJ7vEHxjx3/uF+KdaWvN59E3GauiSNRRTW01Dh5ySOMpcx++9iJpu67BXCRvuf8xY2BsjEW6ZGrHZJDMxeGRXTlL76+W5y+eq9aAg54Om7k2wAdhDkiz8dJb09WUMe6Ne3DC+LBTZKLJcu+umujkpMsk3RSjNUZC9CNjVdTv5GgK4pe1cZIawyiy7gi2MwfcOVgH7NSbxVFXlGhSvlVcv+tIzDys2yeCR2ounWbVeIFaXqcKh9Vl7uhkM62JOk2x1O5zkUWRHap1tKxDRPAsNbuYqLNSP8eA5k3G1vXOSr/etTCXYTjOVPayCMHpaquz6L7v/8UIQ28ngpf9YpIyF9bbwUrqYJ6ZKFYayKRbdZp0qFZzSDxFded5iWyhj3RukWY/9ycyXzlvayc+ukE+kLPPWSJneDInkuLLHP74xz8ujx4+WmufWJCMR8b7PBPD0g6Wm4Lo4u9pUMLnxbLf3ChiF4fPxJTHzzopRZE9P5Eofvf4yRPJhGRkrrxQXdmQvekenVrHXCcR5zvZBpKiycAJOZs7+1L3y+8jb6y/OxjuSQfrzX16H/vhq6++FuEFTskW0ZVRQ3DEkTdJYv2rFN1pHkYEEzI0emHrMDnphdNoyg6oryKTQzMNiERoCTefi4parB2DiShSYjAlKMnymnRgEUwQoeMoWwY3XYhedo2pbQeRgbO2iZqlXoufI+ePHj9e+wQ4Mpf7mN1VVueQ+kzYJkpKrRTIODWsQ0gY7xcTS3GWU8+axndxoFhDZ5y5ln2YkDV9EgxzHcuHjodZk0SrlW44zXaUEpj7HAlqqJ+GdYtsgzQiHJsq84i8BmPZgCPL6N3NITQRa8LUdmb2DmuJTPkWAZMvasB25DrskFHJWIkuT4dW3k1kFZ2hO3TnnKSchvHsGzlFhkwSXiuyniw7ZZhM34hcFwTpaMeUSJ+7hivQgrzMpe4h06VbkkI8TepyRikzgvKHiT56XXzeIRu8WxlI3INIcGIi+MlOjOOZ84g966w5N3PJHx8R04HVKTNrraGCJtO8k32UNV2JxakLZY9jOyaIEudS84NgG5Ioty1sEWRnE0DesNe0Rz8pQnjzenn2zR+X/+O//uflnZrKHC1P7t9b7mO8Y5iodfrNcnJGc4x7y83izprrReZHy/L4yVPVDKquiggdTSfkALkBDKmk6qQ3F8ebDbtQ9DEXQbrmyXm8NKKRoTZ3JqnAdzrqKVebotK5FJuoFqDHMJWCmu6Ga3raNGmIAkxdVTr+6Y4h1T04V1n3IeleLXftNCPgKJbD304b5XnO8XVKUzZ8ikPdjMX38GhcU78SwymdxZgbv9Mlt7uaOTsfzoEOe4bB546c/g5jZEMkAsK7E6m00+UGFWH9Sa1K8wtFASetDLx5LnUpOMwY6GbfXNPAJrex4ZbGVjbT8UzGjp0XOwEOidtwdr2pnfGtAcreqE6Re6ICUkgT+cDIefH8ua8bwamaNup7Iz/OYIgCpQKOwtDhoM3nO3nSQpk00N/97neK5sG2YFjxnBj9qiEdR5r5s5aqL9wx1FLoE21JjR0yoFocXQvhdDSxPdN2HWzybNYERZwrBXifGd/pVDuGq4zfaSihZjtcDTOXsiZtFAM0hMNKUgwG7BVF4KfduKIb1MVNepuaBY0j41pOR+iYN9/j2fzhuXF+18jZrpaL54vFnwYGUZyJXMQhVHoDNYRqoGQnw5cyn/uaiuV2+ZY73F77AmYTF5eTQuNaQxmjkC44k5PaK/KAzsJitB+vaXdhayUT6fRK/YFSc6ODXNuRsapRhBpeWBehB7L37JDeyMCVXHINzssXMnTTECgNPLiMPl1GwwZbTs348jt0GHuSO7poh60GEWunVe/9HMAiFeYC6UQZJTNzvY8MnjF443AnkobxzO+pV+QevG+ffbv86le/Wn79m98ogiKGdwgsReCV/uwsA98l66sl0vgozmKuu9B9SpOSCCYhE2L4832IGJ7pmihqhImwu+5J9Ydcin7M1S028mD8fdhbzyIH7kDqqAtGQvYCz8tdrqwlBj9/wp4mrc7En/UCv0PGGeM+3dN1JxfLr3/9a/08dXfR8Ym0RY8lcqtMkjELEhXyPYFOXQWXRHRjbH6YQmtj1Dp26zKc92QfOoLOtRUP1i6jiuLtriTKeYd8gBe/s453h9M4iokWKdtk9I8Z6u3qoNSzWJa2mqiQIiHKQiIkapl0T5yU1CtylsRwWyNj9+4t33z99fI//sf/0Pry2Yw7EVTGbDbdmTCKeM2YGUdIRo6d1AYlZVmkYK4pGkeHSJvlw045zwhpk6YQrGXuJ07Uj3cyB8YRXKMvUxu5GY2cwddrloMdhC01Opkf6WcQ5j8RpOzlREeQFfQMxjlrz+9DXm3dSB2Z85wc6Y39wbjA7k9/+tMaQRPZvqsFS6ToQ0y3UhXmGmchjlHkRl0T1Xl9i7qGBHPExbqb81Sp91M/Fl0VkiGEj0ifIYxZU3R7yjLAUs12JmNFzawG2+z7RJUTMQpBEgLdmQomBhPt5xmsuwlD156LTJta/qxNZE8kzdqwZCMKs7/cUdfNeSSHOP3jLPHckKPRU3LCuLZpbMbsQ96PfLHOyC42Va44irxp7FNWxPtN3mIzOgOL8yqE9z5oYBsW2812pc9xX1+GbKYpj0nDjdCP7R1dwzhSC8oz8sykzLJGiZTLnlgbuRgHOWUTGNL6Ti8K/g25GD3AXEN8uXZuygrm6qOc3YpIj8xq7UbvR2flzAzhzBwyjmTy3Y0eylfRXdwOrLjDM7XQborj6/qmDGt3s0LOBvflsJ2XdYgvkTMYGUhmTTISXMa0dXq3A7o1qjIpbByROQJm7vx89mkO4e37l8uzb/+4/Pf/65+WN8+/XU5u3i9P7l8uD6hfIUql9t7Xy70Hj5fzew+WZ89dWO46jiM5b3j/9whtwpRT1P3y1eoQEiF0h1CnwNBkJpN7/PCxW3tPJ7ctFQPjkOiTHQ+ELvU36tJHauAsrBjVRMbu3LvH95W6puJTp0fBpmfj++6ndKHyJe1xRLmMnI2URjSquUl7WuX6Um/nND45bHPpsw6vyeVO2gssgxshmOFEkOyo2UnaDnuLi/Pdna6T6EUMQgQtBkyMr9RRquX8sCI8BEeKuYIxxiBGH+l6SXWIACZNindhbOMUMi7GwAEZhRS2xxvI+dGZQw6INJyRop3ubk5NHXZ+rgJI+3wfOnM/ZOqfZHC4/snNVF44fVdMh9MSdJ3B3NOmtZ0ubPvDljGkyJZ1ijImXcD3s7gBCArWTTOsMD0X59lbbl04jgPgC6GtONPQJM2BpHjmgutEpFSPNXe2ke6RhizIGUYPTCCXIIPDagROalgOBBnEc3kpa5JDwKy870fzBdtck0DL6bmLaQ5gmDErrku1yc8ltrnLUw4vrdynyy2YZZxReEllAht+5+84BVJyow6y7s7ou7fcJVPRvqyfoqk2vJQmM6xnnNpEV5Ev3sHab4br1I6Nw6gLhmnZjwIeZyjyHAdOjO+kbqYxjmpSrq+Feep4cU4Yj1juIXCQidxZlSYmsKxq9kCE/GhROjXRJQwzDjqcP7OLPohzcEYGc9DEuUznVaJ1f/zij/oev/v1b36tWiN0TFhe9gB7MySVIqBzOTqKX/XZ1CXnvqYT187I+J6GU0QCWX+iK0RjSIVGLzAH5DR1QjFI3BjE87mbBpgL1NMJ1+nPvleJd2YN0AGJ6mEo/P73vxc2GHGMR44UhpbS3ZyWb+fhyUTmXozTZ0OSNbdjYb2ZNDUOZOQfGeZfsHN01tF7zijOmThfSRVSJFz1524E4SQCp137TlE3XQlL7IjVrfYY68GZokvnJ0rmy5zd+ZA9Y8P9odK6OJwjHyKxuEKBxjfzHXCQ0Zjrao6OzbbTAETODJ3xfFUT42Ddvfed1gnWEEYQYpB6IlqmhlFG+ZGv9fgKp3zSfX1Jt1Ojkj2hSAxXoKiO3/VN/B4Zl2F5756uSBIBNXfTqXma0v98VQl7Br3+/MWL1RBmv8j5Wq9dsg7VeUjN1rfP1DDlt7/9rYiKXG3F/sidcjJ03r3T9Uk6a09d48e8WTwRdnTG5GxV52uXY5AGGKNdZ8R0fkTfkyWi5jbjzMvJpaHEXAHxfMjQrAsyk7b4burxSmvL3mLN7ST72iU1l5vayLTpV6SBsgUwnYYpysx4/375X/7Nv1GU0veP2rZw2qDr0p1R9d69FEbXK5URXTxG6kogTxQh/RVS5oBsU8rAfaA0qhGposvhnSrsUhkT+uxv3odMD+Ot+TE+pzdaPyiVEkN+nCbWwB2c3exIETfSbccBsAOJM+v6SebGO3w36Dh+nKe6zuG17raOw0CKoc7ptRmP+1OwvokYZX+zQdSYabldiSTmqa7Gc/6ko62vXjL5aWPed86JuJ1rxBRxnhR01ZyTaUPTj7kTWBG04xNlW3FOKII7ETjvYa+jS1VOZNfqHGTuylhwtDVnpK97MrHO92IrQwqwF1hDMj3SdyINm0zQmzRKx0r2Cdit9gQRx9HPclCJxGp93CfEBL8jwfzetrGbXZkodNq60+fTGHKRXDMPAhzYPKyrdBY9BMiWm3tC1QmVNdx1vEdWHWjxXavIdpoa6tq3CYQoKDXpzqnx3K4yc02eo9sum1CHYzV/oWxqGrUMCSLnT/fvulSHP0pRV9na+CA0laGkSplpDjDIsZ2ac5dU+don2Sy75l6qGR2nTTb03Cgg/4TgmRoEner5JpYcaLLzvF2b54iiGzD5Cj3Lca45SQqpa98X7Q+eoYxM9tsnRQivXy/Pv/1i+X/+2/++vH/1fDk/ul1ISjpFKDnk5aCcyhk8Ob9cXrx0Hqu62iBDHKhT10ct4Xu6qcGckcbB4BHI2RAyxnRQ0357WR4+cB2b2lTPHVaKfuleFEbh1EcWBwCslBySTXg2B7EjdGmLPNFJCt+VApp7aOaOFvJ16dgH40jq2lyHwEL4HjCzHI4EuP4rd36k2Nl3ltlZMJPh7lWJFKrA99whaN6BIwpm+zpFpcrNnXxOtfKdPFJ806zD7JPva9OlnkfHKlYPo+W6wLfCOs11wky56Nm55WHsUSwpyFYHL6Iw0wXL3QO90VIL6MiMC7mTw7+lhc51HruOnep4ReOadS6uV0QolYYzoX2iIUl1Y34oWhZc6YUTsWJtQxLcKkrqzYSs6N6dSasTLnP3X+6EVGrQXGKrFMYdQ8dzrfhdd5UUqmAUBlTfn25VMpLmEtqwjxmb5AMnVvcgUeT7xmm0cjSdVsd6ItvqXCYH1jWjPAOjSe3Y54LWMFesy6qEp3tqOs5ljfcRgdRUJq2R8ev+LupdOGR3hivvVSRwGsPYeHXqV5y4sNKMQcz/pHQqxW/aYPNZR+LtcPOcsJ5hmFF0Sfvku6yRsFSmgeuSnBZkgzhpdEkPSetwPq9I+FwHk6ZDUpDI7TSYUXfXSQUVQ8mhtdZ/+rLWr77+aq2ZVD0ODYxmD0OIxHlDRpOWFUfZSp0UR2PKOMzSu9ts9nJkMUYG35fRPpcl++A516Hwu9//ztfunJwsn//qc0dmpxGK7nxTJIx7YyG2znXYRk73jH3mHoeU/R3yCedG9adyHrm43nLhBj3OJGBdEnGIQepD2U1ZkhFjBt/kVSIz6Armj/MqZnf0uhzAy0vpfbqBhvnF6XU7e19LkyignBiRNkk7hNQzyYEe5ndmYLdUG6eiOr03dacoDPYieyDdBC2bNvhC2og9hRgUmWcDwLj5QuKQX0kFVRaBatUmRZjOfvd9brhrpEsBJOe67oHux846yZ1o2iu6Xunig5pb1oA9ZMP2RHfGKjVpd++jyQvuqnNzL2VB6NoHpzazD9JYxfVZ1kGMnzUg6rqPfMsBnjRzRddyufsYRJoXGT5j3KVpk1ruj8EkB2HtnmjCR87EODVy9MdY4r8VqYFAgKAcvNAT1OBxTcfnn32+XmMECYNDBzkZIikROtbI2SMmHZV6BrEgI9qGqhzUCzovuuOyyTfX0HrvO7VZ9UJjaDIf9SuYGvdEbU0KOyMm0WWRQc+fW0eOQ4D+Sb0468dzQ3zpCqBxJHVFCd1idZ/zzfLbf/VbEwjTtRCdkMima2vHPpj+AGDHH9ci+/5hkziObun8UUt67VbNG6OWDAyuoeJdqWkHj3Q6dNTCVz1JH6ixh513nb27tEU3oHG96lrnq2iY01RFqMxZbbLQxKGIiKlp9tlix0cO0VxzI6cN++Al14A5YpSrsOyUezyJNgn/kUmRVsfuRgo26a6cEH6InZDkrF+i0iHzFPnSfZZzgbiuq7ENkutGTHK6q7pTfo+VgaFzUinU7mapPTHdpnWOqTmj70AMSc97fB8tGUkmPJVSPuS7O166Q36INvaCeiWMzCFfqelEr6YOlz3EGeCusg7QpCTCJVtHzlaau7bBV929Saecsiw5hHSCH2dYcq2bAtwIzBkfOISk4rsjJvhy/kv2VHbg/b+/ixq5iMMv0n96a1i3zaX36jqeLvsOxsiZnys3olPk3E1dPs9Ze3lM5pWDBi5n0RmsNHI7q/xxAysHHyK77kA6V2GN7ZO+CMhkeoxAlPEdBxJSC+7abt1Xu7PvbZ/6dzwD/YcsIRNOI/Vd4erEPT0VYnc528X+ifbTBFCc5UK6roNJvuvV/tCnOYTLu+XVt18s/+2f/sty+/b18vjyQtdPvOEeNoovKWx8+Fj1gzSWuZpL2E9OXG8iViPOH0qWgxplL0Gf+kEU1Sg2PovTADD3LkhTshJVE4gTik5JV/NiwZgBDDni/MFpUGoBXeWeuwOUNzmdDn3AyDtf65rssKSbUIy1NIlh8/MzpyxZ6HX3mNp+T+cw3Ys1aWPqfuZi6aR7pvOdGppMfZkjEzZEbTASmXHXJJR/mj/4ImXfxQXDFKMyIXqnXbrg1AXjVv6kcXJYqbvdGMHeOL4YOOmaCFTSaxAYUnF8aPkSy6RCRSB9UPsgUWRSnVX92WyiFMxKOU+tjFlk1XvLfAAAIABJREFUHwhsGjaPHPhhvn/1q1+7QctcRKt7g3Spqy/o1j1sL19uRqdC9hi9vlRVB4dYMIwsO1lpAIIiUj3dGIxStLlwfIwE5AUWLeyX58S9LE6D3JooOEKY8e8vdeX9HNJxWBg7f2IMy4FIIf2k0oYZtBMz0YxJkUyHP0WlSCma7rnIbwxdbWRIi4kEIQOJPutDwySa0Z5aoWH2lE45HcV0p9y0geezyHYijmLclAJtpy8RgbRPV1rD5LPrcJwoRWQ96ZPJy+cQ8LPdOCnpu7o/7MF9KT3VVqmph1OM2XMovX07/KStpAmH0nU4oNR0x6nLihBOgx+P2xjHAdzX4MU4lNNNo6Bn37q5y9W1Ih4qMp96FhwIHeBcdjydR3VlhNKAHZXgfSKvZOg6bdX6ZO45fL2l78HKKq30xQvNNzVPrBFOEXL5+z/8QfsFWUjEnufl2dnnyhSY1J4cUIqOzHUPMoS3Moap17H+Yk8pijd3dIaEA1vqktmz6Ck3+yCiT3TDeiwtzZMGE2fXDqCvi8HYSAQnOiWOcwis6F6MlM1ZIUUpDsu06J77nZT6N6mTcqgVifRBbVbaY5XT8s56IOtJVBAngMgT8sXhmvXku76zyUabIjpTP8Mey5xUk6mUOmeYIP+5Wwz8YzyYSHRdbOrnIB3YJ2uK66QsZ43ARHsUZ0t3C7rbNKyz6qXnSh3dpzV3eKZ7LPMl8s6eUGRl9J4ces4MNRfJFRpOXcchy77dnKWkw7mGyRFp3//lCKBTxNKYSQbtNBCRkYOefvhAMqIoL42Nrq8cHSUzhfT2aTLlaLKFUynqSuXyBfVqmDCp/n/3d38nZ4V1++qrr5Yv/vSFMIQITQlHIsOc3dIVpPbN/bYiSKZrLj+zfHBHl3sHYJyG3BLRceKmKIqo6C6vl8vX33y9ptjREANZxWDE8FOG01yBQCSTfaImNLr30jXZdkIvJGPgsjUQc+QVnct3HE12czDmoZRVbCQaa1H3POu6z0DiZ9rP1O8q2jr2ktL7fFdpCD6dLxN1Szo+ZMGXf/rTuk90Z97odgxH9lzONTk/Y1uhI9R8ZXox8DvWF9uC5hWQDegynExqoUWMzX2TiQK73Ma6iM+KDNW+c2pmnM3c36xmXkM6xaFGrhgzTc34HTKhiP2UQNhAPtfPWWtlCkz0MCRMCKUQvozDhLojSbI5ppEgz9Mek3OxpdGDhchf0ssvLqT/RDafnixfffmVbD2eo1RNxkIUd1nUEVljvbpWrbuuIHljGwjnDkxxLJBdORdy8l17KYdlatpTIvJBecXc38zzEzlMBFNyce9i7fkQAjqRUDChvpx3YgcRhVf36xNnrkBUQi5GxpK6GYfQgQPs9JfSl7wrJMLTJ0/1XDJzcGRw9LEHHChxozHbV0PiiDBwOU2idjh5yEoaM3E26d7riaolsME4wAv9EeIGu4P1VJrvNI+TWp8rc8A295IK9ykZkTMNgUo2yDjcCgAMIeNI3bXvmD06Wn71+a90Zqq543TodsCAMqjztTbW90D6TBG5f0tk1TpEpOD0+JAs3t4oMylnJrgxjzSy2dtwacgY0jlOrszFH48QMqh3y+tnXyz/9F/+07JcvV0+f/Rgef7Vl8vrFy+XC+orLrkP7qk6jF7fHC9HuneDlE7nMl8RPtehfaxaQRxC7iVU8xmEeVq1q7uoDlOcKUd0zs8u5mJSF6zK65270RTdmJQADgcUcKJxHLgILv+msw4KNnVWAmHuEEonMwBRtG0u72XsNvjdaCOKNylqm6PihVYag7xwK9scrAg3f5wjna5NsGnOs8fQISVLDAyHje7ac1OMGE1hthECHTq7CJPSZkcRpDhZLN00rQl76GY424XGjMn34pgRlAM3F186auVUBw4/M/1mIVg6lLUdPOfX8zef0WR3Fzq77mcuHt85iWaDSDFyh8GwY1mDRL+k7Cc8nvbHea9z971u1LIm8pJDKlFUNY+YqBHKM5sqd2MlkqcDezcnde+c5+7zzWNwcziLuZmD22kZGEo+1BKlUwrypEElaiQgZUht79xHkFOMrQYNI6syfnP5NA1b5pqTODu6amCK9cMO6bDe/UVhYwTzM6JeMSSS2hfmM8ybGHQxUq7f5U8+43QSGmLYcWOs7KdEIRRlGpZKnWRJP6RGYdJb06GLOXHwccghi6tzNdE+CB+emzqlRLTAGmeHsfEdNQXggtzpopr6gTjJjFs1Q2rp/SEDGbYshJGIHCLOZDEM4x9DPe91vYU72iIDMmSnhoXDGAMpdyDur+uQY0rkeRhCDgl0jaJOc+8Sc+I7Mqa5g2tSOxNdjQG5klwT1UjaG89XjePxiYxlZB28Ge8+Fdf3ThIpoE7KaUR8D9laU3659uXVy9UwzTUxQntyRRNhzf5PdFAGwNzBlrR4cI1Rujke7oTKGJwO7K5+2XeO4J2umRnRw+6w7HVXGpgyp7brchK55LtOO7VRgX5J+ncaUKnOd67bAQPd7Uia6NQvpqlDGF/rWTv/YmnHcFc0OVf2zDqGIGLNFRE+wvB7Jjngv8FD7yYTZndJvbNIXHfi+mw7YHG4c+WJov7j7CeiaSPVF1Knc7ac3on2h8XP2jKXNP9i/XOlTCLrMc5EqkSXz/wTmVc0481cb3Dq/YnxL4dcXSbfOJWVWqTRFSnR4DOJLAkPddhzW3lklzkgS//23/5bGVY4gtS7YpSiOzC4Q5bwbKcTOh0r0VGtS2pu54zVHXgYodNVGIMKnNR1WiZ6rmE4VqMWxqv6U0W53EdAhvm06kcfKgXs7FxZHuh1OXa71EERFkd2npEj5htCVGfI3HsXoi7MvxoLTVSLoclemjsEU9em6Ps4JtLBiUhPinm6jyIvInIn4sOcWXfGJEJ95GnbQ84C4X+nDpw9EXIu77Kd4RRGNSI6P5fBqjTJ6+vl8aPHSgeXDUHEdjKGbLiaeHQztvfSoXv7R0SUnDHbDpLJM6e/y6mcdE07ute+t/byvs4V94awA4GDhm4FCzmE0wXctoz/yPBO9hm1jRPt0t3J3MmHcT6NPzIHkVCDY/aNdIjqVrd1Ub8MrlUaZ06dbqcxWsgVRajnKitF0uYKmUT6lOa3OB02+0+pmkNIpiY+Ol84DpGTn6mEI82Bptt1sor0/CGvffD77Of54EL3Sv7ycwIQv/7Vr9YaY9+362ip5IcSkiH4IVPiJCc6DinK56SnyFoSced0YnVyntKTEH2+IsIOYTLCFCUb3Z5IfuzT7LfoahPOjpTxHnSIrw9zZ09KEjh44wQm6yP2W/RwzluRxENA4lCKiNyl/Kop4tGR5J61wq5OAz3J3GCr3guj7103T5dzlx8k1TNp57I3xoYPWQ7ZqaZIQ9KBW8h/7H3IBsacnhGy1YfY+2SH8NWzL5Z//Pv/sBxdvVt+8/TR8uLrL5fX5O2TB3zvcnn4+LPl/fWiv6dnvmzcDVDcnYiIIPyF8rLxrNWZ9HihAkU1g2lRPRebsqqAKWGdVEmz11YGcpSoR5w7imDf2fhhhAFU9U/DDLDROJhYCMBdL86eXOW1BbOiXu6GB4goLhaW98RRTGqH0sfUXtoOXwTVaXe+qJMF111kEwmMsnGOtvPudVfQKAKeE6MtRneMDj5DapEvI7bTmOssFL5Ot62rawk2c+U7irxM7VcuYLdzS8MB2mWbldD9Sbr/zukOVhQ3csAloLumCnuneLteYe94OB2EdzMP6pHsrJsV8r1r271ITlfyYaQ1mg5aLvy3I2pDbnNMwSo1GOuda3MI6JDjKoU0NCF3mwYoDx7IORVbC+lA0bXS2NzJNncOMmax4XMwxDDNwahDei6D5mc51Pm5FM6MM58PYy6Ga1IClYY3qWWsY5rZREbSKEk291ySKgNN7aXthOTwURoKtQQYWRzYw446Xch1nCEXUBA2ZpaV8LCT7xTadLYE86SmiRyYew7dgdN/cRTVZXfSiPN+pfKqbtDptiE3UF7uyusi+43YuLVD+PChv4PTPrVdLIFYcaXluIDdF7FahtPxk++J3Ts/Xztuhc1l/Lyb/ah2/tOqPwe/jLm55DtsODKPfPFMpfI+fyFdluL56BRYVhMCWz0Cv1O0H3ZSrendkU61PalHmOg8BwURfV3kPcaBjMG5diL1oBis0jHIm/SRm55kPWQA0k58WunDjObw+uyzz0U8xdEOY4leQk/zPT6by+23FKBZ25E3GbyksCCP6+Xg251m2jcfRKXtLEHOwdZ7/DaYUpcZ5z5pjmqI8O0zGY8yPibVXVGbUxxCN+vgv01O0DEyNTdkgdiYdgMB10po/bnORXe+OSqdn/MO5GEzlpxy5VosO89xVPjfjhZS6+1UHOZhp8zXhaDkcExcb2lHwqmh2/6KwaBOrnMZOj/DkfT1B+m0uWu8MXV3jCXNHLJHwTg6kj2vVM1xSE163VOjEVJ12TOsOdG0OL+cF4lSpRlUUjol23PfJMQCZzsRJF0xsesgPIshLJNyzJl9//JSnWrlEGLozT19yWZxDZXXIJEe5FB7L875NDLCgf7yqy+Xf/fv/p0udccYJfqBQa+axikv4V/V54/jF0PRpLJTidPgzOP1VTZpegVBS6RBZN1EwLE7MMQ/+/wzs/W5GmaugJEjO1d+iLgeXa9xTGZM5pmMn6TEMx6cUJ7LOuT8cSbTXJA96Y1yHIdkSb1woupxYkRY0W09BDJ19qn7V6fUxzqDIaDSAdxnjB2gEFa5B1Z070TQI//OrvB9xK6XchqfuztO5BJHYXQyETZlOJDx8eDBWntrEsh33uFIr9HIiZa4wd2kq6Ondg4948v1Azq/p54/pIZq6iYDi/VCB6mxkq5lONd5A5HgDpDvVjIm5DnvCpnGfBNxyXUhzF89JM7O15TO2KeuFbSsxZlTAIDyG0UZXfsXJxrdjzHvq7R2NsTULO73ixoa0dCGdHrJDIS7SYiQSmupxvRGCG5Jh7ezf7Q8nu6eivyNc6/SDLofTwQy572yIMZh5900HvrTn750B/WLc2FlB/1M3bxjs4m4nv4cvPOrL7+UfYBsJKMF4kQR7ckccnYFtXa5B9OndaLR7NWcdUl3Fyk2NpB7a9DbwU26VJ+73nxg4jDnI+P48k9filziZ+hhRfY5S6cun3fvGwlqbSejTWMeQokfoif2mSnoIc55XgqhFALbnXRNJGkPcIfxRO/Xa8Amu4C9Gv9GvsxkeagBEWc39ZBcI3X/0hkac8VU0o45V9DdZFQwVt2dOrImBxMb/8cjhDAbb5fnX/9h+ce//4/LcvVm+dWjh8vt+7fLNTnt1PdIMC8Xmi6+u6YW53S5vH9Pd7/ozj0VdsM2nsgRvJEHgTPI727lDL7hPpO0AD/GWLAyY+KAlFB/2hir+YUaeGzdrBZaH09HHwRL6TJz9wcb2HfGuSgW9kvhZeWTb93ULPhThzQOk8LVc3lsrgNQEbju2nJKUox4FGG6dol1F5NmJ5P5KdoyedRqpCMDy9FCp0RhjDja6NQqs0h8zw7hEzFjNHtwyoYjdMlBxxBC2JJWC/50AkVpJoU1qX5iyUZZs/F8p5MZVZ6d+gJ+58tiMQScEsKzlOag9DF3AvOfrY5QDUSm/W/uTzGL7YjxdgmssfQcL6XYXDfgFDHGGScl9TBhJBFwnqlaJ3VushuXdFY7775v8eH9+8uTp0/NNJMK9i61apsMJK0STBX5oStUUo3nQA7zuDoV0yoYw4eDTg0g3pBb74Yn4IS8qDHOpIMGM92jOe3EY6Cqk+nKlL9Tjauub1DOulObEn0Ok5gIa3Dh+TESpMQUseWaCF/NwPwTRXZHMSv0sJ4x/FPHmUYPipTnqoMpiOdADXnhom4bCGK8hpmXEUsGgDqFkko73bXSev7tW1/v8fCBo73DTMuJov5TESB39Yxz7IY/pBW682sIEGSODmtxvnKAhQlFLyRanPBWDjw5uVMLKYdb95NxCflb6ZMtMu20GinhMdgURZ2IL1jnQAjREYMkHTg5bJEvnHORJFM/5ajvdLSbTqdgjry6cdE4zXPnXqIgvm6H9XV0zBf82kETYTBsZYz4fc1LHDkTKI6IJnKQiE4OjzhP1mWpicIhceMDpRfPFS/6/dmpImE01Nmw8p7LPmNMunB7ait0yXmK6ZVet90hpUYVi5lzZEqGueoknPHAHiSi7NozGHgc8jQ9GNLp1rVU7BEdssNe751t1jqRCtLVFBV69mw1SnTQKsp4qaiDSBY1bvHap6u1mXIal0y9ybRF552puUMvxPH8nHT/SffReTeZL9E3SUtKfXquc0mkg5SrZHogU+66eC7d7fsgXSOXKyQ4m9NcTOmA0ncnIs/4F8MO0gOdhpHEPs2l2tL4IyuJsikdbOpskNfoRXQgDVLSQTFnsxtluDOtCQ13606nP9Vez3U8kAFf/PELdXbVdR+TXREnOfcg5toAkWCksM79X0mdVkRuCGZ0iP7i+E/jHV+hQKkC9o/3UPaI0t6miVDOArDlHYyZSAf6GMOL9yDXJqLdRIgxOR3Qdfi5v1F3TKqpnGuuwRXjLs0uQrrJmcWJhQAjDfHJE8mRnVe6DdvWiFOsNOBb7vb1PZH84RxENtJ1lnHHxnJUyFdypNYuRJGufJj75JL+56Ygvt/QUW7XmgOGnKwhM+2Q2OaxwzuNOWZ9wV/k+fyOdVc5DP0bRPK4lCFNMhRJpEPmzJlyIY15utzyb5qGrJkcSrv2lVGKas09fdSl2lmbteU6krmvWeU3RF1kdDtyxfzScTnnC89QWjOZJZNGm/RRX1+QjDBnkLk/hefn1FKvmRrLDDmbIrY0QOEcpoQgV5egZxLdE27TDZXvsWez3uu1ArGRdGe1o7hgw7805QFj9qd00UTwFZkbcphxRQ+t5SZzbYzIyZwbc62LsjaGUGPP7O8h5BxHZ8lWouZwOquKVJ8z1YTc3Gc4FmYy3hQRnmZMa6AgV9VM6jufkUOoexfpIWDSIN/T2OYGAuQHeYEsY1w4hdgAlK+lbjxNImV3THmAbJ0hEJ2BYpsRzBXJnfXk7JBNOGeDMnB0l6KjoqoRZs/juK2ZETRx3PYE8uGUfzfbSmp69J32JrbDpOwrUDF7IrqYsxi85bfMmqmDOH7JjzuEpE29WZ599YflH//hPyw3b18vTx9cLheUAVJfhSGu+pGL5fr2eLm6saN379758uTp44U6Qnh8hX0pCmYAEx0kVVQLM5e5EinMNRK6M0Pt5Ol4uLUVBjCMHgxbwGGB48QgFDr8CDNPjj15wYAd9lUO1ygqdUpyftEu7dFGbOr1UErpBhTmO4o5jJLu2pv0vzDSCtFOS3YbZ45Kxohi4fiO2MmJWO2jbiwq8+P3MpCnsDURlDQemT2ybsQYezo0BhvlJ0+zEx98VzNtd2d1Fz0fVPxZ2ca5UiHGGooDo8dpF3Qmcj1dallkHAzbzr85QOMsg0HSfvhsLtTMocrPwk4yzmz8OBtZZ/6N488zwE9310yBu+p3pjZBaRwYY5M24iYtrpvkOSi91ZmdRgaO6k29ZxjiuQg2+KKQ00k0JAKKGoYsabBJTXPRrxk/d7R0DVdSN2Io5nLs5P0zthwEKKuwTokc+iBwpJN5YezgOAUbR9McUeOzOOhmD53iqq6I1IIkkjKpMnLAJ/0Go5t1QDbWfTHd1zC2TRbcNxUwDLkdholqzgHDfJNSKUMCCEg3VY3Le62frpmZ62LAKlFJXSGxawUd1tzRLhvaYeoiM57fjS9Vn4ipSI9r3zvmOxSzv+z4r2l7o3RTzycFjOM6d3ZFxsGez5COpI646oqK4UV9hBltdJH01cX5evArQjbpmBgYugdoV9OcaylyEW3qM0PgqJ4k14HMHXU4JIkAp77PESKzojJola5OiqML4rPv0JFJoRV+w7yKaNml/HJAKso1NWMcSnF6hK2i7HO1zmQZaC+p/iqpmtOIYiL/TqGnZvJU95myr+S0TPF8DkDmEnlWIf1cBRG9GiKC8eVS3tTpqWYvhuKFnYvVeZm7A/W9KUmIo5JoYFJL+d8QiaImpm6WcSD/GAKpcU4KZyKOzoxwCq6Ii0kJVpRx103TzW3eLNTSIE9J9eF7qUtLV0KuwlGq/NzPhtMN88wzdN2CmlS4aVlq8GGYIYKIBCS1lbGnqzZ72Ey6zxzdhzjEBN/luYwNkoj9q9rJXNOiRi1uhU9qHmcf33ezGqdOMVd+H/JKTUh02bIjM4lq5uzSGZJrXaZhDmcPqV0Zh96/uwheZ8OurkprMOlQJueo/XekJ3aC97X3a6KGfNZRfRNO7As59qr5cWddp8K5w2pq0MCO9FjWItcwhbHHqZIjMRgjC8hKolM5g1fCZaJ1it7nHrWJSjNndFwigarDJUqu7AGne2q+5z6jwXetQ726kpOKTbQ1yztT7Rb7Ts7KZFtxXjgqn0uvHRWOTcFagWVkl89D0jrKvUxqsLOneG7SquXYDTEiJ1K1c3YW1Vl5dy1V9m6aeuQOSUVS1KnWAQOykNROnz2J7Ino2O5jzpmmtZ375XBweE66N4KJ0rlnXuwvd77dOkKLeFTHVPozONLI3GQbpS58mpHsy5FybqjB0aXJrJy9sctEUkz/Ah+qPidFeOhqB9tqqhcfworfQhjz/PxhXNpX+rwb2e1JP8asmmQcvamrZW+JUL6gdtMR3tioqvmdLvhOrTV5vzZ6GTLU54X/qlxniOEECpLVIXvthPTrh75wXQ0ctwYt7mLrjqXJyEvToRCnyaBhzow190CyLpKnsWPWz48DnNKXBA30XeRh6pOlnyaqyFwT5UxphO4FnmZryihQXwjb83Ls5yxOJJNzhTUnQyO9SEQYTgYE380dgnu/IR3yfWaTcuurPtA7ieyDazqsav1Hp4h8mJIXlcK8e6fzjblBbCN78gmIPr55vda9f6JD+G558c0flv/69/9huXr9cnl0cbY8uDhbzkjLIZxKiPTicjk6uVhujzlsyUklFQ8nULkGuiKCewepJ5RTyKSooeGejsv7YkT4HKkobGJd+DztYHMXoDpG6eJtd2JC/PGS2RhOadjSmHSx7DAvpCrIQJv22ilkd/Gr0z0NZC6XdSpoWEMpL+4UoxB67i5DiFN3YsZQ3pBTYiddUYfxFNGywfg8f5JnnHtGxHLDEM+1G4qkTF0CCoVxp6W5lYEvD5axO16+nSI2tO8NpKaS8WD8qiZoHB9FQ4dFSmdCDkhdlI2TfXnp1rmvzZb4guMbHSAwJ3EWVeOZFJJJa1Gt21yYnfQPsIjxC9Z8n5bmbF7njE9Xwt0dR4p2UnuCM0Lx7y0K750wihKL0QyLDYNDXvRmEFsRcUgyB74Tg0ws1BjfMgKmRgmGVU7EMFvq8jaNM0gz8do5FQB5dH6671LKxeH8HJzWNLPJUWft5RjQ1nguNM8VDGCjjoiS13RetXEixvzsTM1yuCR4r9gkR+PYMb90nFTePbURDx74PNnfBzTf4ecq/J9DWqzye0dLckiHEY9jb2PRqWc5JPJ5R5XSnMmpqSFP0mgEJYx86qqGuSuMdSYFGvlj/XKgxZBOiihrmPkiE/yJIb0asRh5k7Ip3TD1sChrkzUmetLcASxxomPE5s4yUsSVRn1xLsMTnHiWojLjLKFgpdynbpTvYCTze8YV5Z4oZAwe4ZIkZDnMPkAwHN34xu2/Ic8YgzMH3OJbhp8MXTdnSn0g66z9MXtL6YKk8V7e0zNUkzo1gdJBU+eIHiBywwEUWYiuityEgEHu0StkGjCGODLZV1qv6TDKM3Iomp10uiXkHpjGEFSa59w5Cr5kR6AP2MtcK2D9fyQn0VkGRI3MwGvPXPquQaIi1GLkzlEnn7jDcDI3RPwMC5yIh86N0beML/d16U7cSe1d76yi2/XDh257PwwvOjzyjGGk546DoCyUSZmT3pnrBRz5z/1c7gbJ2qIToseIgDkixrU6dB72fX7MG2duldMnLmWQcTB1WdmHSf1LFCv3WkE+KPX5hY17dBCpg0+fPFlTw5E9XZHw4rnII9+tSgT0tfaDaw+559T1/KyLiCtq9p8/W6+WIULLc5Mdo87ZU8P+6NHDcVLclChXiURXsReIupoFT5duR35yZQGRyhiTjJUUNKdQU6PzVAYOz9X4RD4+cGv5iwvteRwmO6qObCdV0qn92ART3XPL2j+QXv9GqakvrHsmihW2Xw6bMgbcBt7ZFhvRjLPANQ6+y/XeNBBxQx8iOWqINrWE4AC5yHuRDzvebs4H1pzvzAsHTs3Srt7LAfUdm+gNX5mTKxdyP6sinmpO5EgU4+QMRw/QXOn3v/udSk0SOUaPsA58Tg22iGKMg8y4FRWZ+s4Y1ckwENGj0gY3/VMq4jiZakD1/5P2psuVbUeS3gaQGHNOTlVFqt//NdpkkklmMmNXs0lWV7f0QzSRvPOUI5AAZJ97fPusBC/FKynLWHkTOGcPa4gV7hHhMRGg7r1DpoHkbEF7Zfq15wVUBTb6az13ml6PHUi0mVYwT58FCDHu7H/2hGdG2irNedu63Kbg8w57S4CIIbWfq2Uz7Atr0RXmw+5AYrK+2FdJC+S4mXmL+BwZZ/E1WoLAvsBuf/X11xlTXqfni5FnAghTE4j6+9KWg/HXT+B7JUBR8289fGrqJsOLceFc4n4h8ScLAduCf6ifF5AR1c2SqzyLpR7Oa/2AAi+ejTGrynPtWNbSrrjeEgrPBdartc/ci3VItIxnZg8zYNa6sx6S7THz4h4KIJ6MLctfcp5OxLMplxVeShnLJYCwQREBNXuI+Uyrq/HvzYTi3/VZ6neqN9L3Puw9/u1zmJ2FfTS7r+m/U84w0XAyKmj9YRaBWiFRPh1fhXXD/V1XTTFtmx/3quVR/Pybb2hD1vpcfs97Ye9c4wYdAIGMJ9kKrNEXL1gL+DT16Xle9ryk5U8DhLfvt2+//msB4dvX29OPmn9aAAAgAElEQVSLswDCCw44aiPSPuFiOzo52+6PTqMyCja4uECI4jZCMjFK+cxJfk8vwncfrtOC4iSSru29Ulniyt0LCg3rhzmaAtUyg4f+J8rL5/Afh7Qh4ultODLqBRI4E1UlNS9bh1EWh43PQjKqxQJno8jwJa3KWqpRWMyEjsCF9X06k4m+zclsxKwee1nesNGTdhmlzBF1SF3QRPciaBCJ60ZFZV5l/rmGThoGkcNqrYkri9FmmP4B7MiAsLhwEAScLDCjXUaddPZ5FiWuKywxh9+A69WQhKkeVtS5tQi5tXuNKnDtHChRmmvdj06P0Qc3cD+L4lfZLKW13dQxGnMd5sBxkTlvmnDrVFMrMtFLVUZ1EKg5Md21efXT8yZtLapO6zs1qtUeMDGYMUqVf06qY2qZYHsPRevOhMD0k7UxMxW2Jyz6KCWaXjY9p7g2c8c8MF+RpIahHZCtQ5ipSaSo0TyMCEDVYm0Op9ZEEME7tEYwTaf965qyIJjJgT37NvWso+i4g5+pTTT9SsY/UZs09q76Zfb6rKE4dtMQnnW0r485UHmPnUVfeh8VoDbqz/05fDIuE4kXqDMnYc4fN+JdARPqrnqAGhFFFvzQWuCsioiXOBNHey0K4x2nefoYJVI5yptGqCQjov6Y+pwCddZ+o3CA+LKMAjaeQSIqzOA4mQowpI/a0VGiEUY2eFb2cskfah+rhNbUxkY5k0o+TCg/k41mXbJu9kjU3rx8apjGHrIf0zNsJL9l3Y3ycfgLZPfUsBHcqv05ZBGM+YvTyDtU7rwtVlrHfR+mP0779OHi9yGKEukrAOedV4LAPaTDkH06joN7wDWc1LtJ787Bm1YOJRTM7DAKYGShTuNxUmCTZjagLYTNEHTaYp6NOfd39jVrVkGZaX4Xaf9Jfw2ZNQRLxvuMtiNTp0pUftI9YxuPjxpNHUU6v2e0yZRKHZmUPuyZA9dxClLvOLaW5ydVDpIiEaaLizgzjD9ppQei55BaWptdBWCjEhGPumxfP3u45VwhIjHjlTNxyWTRKeG+675tGl7PRyMfpIwyZorMmDHDZyB6AOGuZb6LA17HqZFKieCst3kvQNFaMrBGGHifqBXOWuV7Sb2d9EnT7ngeFnlaSQ0Zyhpm/swQco4kmbRx2iejs6n7N8VxgBHfNfqBI8cz8Ez6SEltNLVyaW7vu0jIxOkNQU/qbP0aCTD7cUq2xS5N6Y0K3qwTSRUjeFkH9nzd+//trsYn/2GaJb5PatVGbGQnrucdcLoV6zAK4/5eyUr3q6SifkoAwWSbuO6N9jluZhmVfCuBwJ81CuqaEeQUENd/NDXXKKrzvkbh+J7/435kspEZYsqfQMyzjWdJZtiQkUbWXP++pxkxAgsjxwXBlAsBAiDa3oZ4wK4K5hQiMlOLd5RUdywk1XguyXX+OyQ/LaimXZzA/xDs6FmmXWK+Syah+n2cWj2e1Xv7THhGClwZGTNbjn9LDnt2DNNbV3qy0riWJGLGYXrkOv6eAfytbVr9Lq7jPCv8t/qz2sCAypS3NJLqHHHd+t4lKSxXM4WX93m4H71f0qQnQ0Nbo22pr1BNBtdnxnNE70z/jqjg3o6q6qytscaHqZI59ycVmmthR7hufKqfkjJ6d/N2++bLv2x//C+/3W4mQvjk/HS7JCWSwT+hTuQ8bSfujqiZw9lEdQin5ibg7+LianoRXgQEviVyg7CEEcOkoLQGxFA/Cyp597xIGMmCBR48YC+HRJ3aly9exBCnF83u+NYx5HocmjgaOOMsTNhlDBFGwsWAc9CeLE1JdENzEBChSZ3b5D1HSnkcEqJHZbJQ82uT4jVtEEfS1DHBQJjPpfCaCW76JU5Z1cjiuI4seGXFG6UpQKgTZe2UefqoN/Gu5iET0Wlj+IKQLsRGDaIgSt40qm8317k/i0TDm6jRm7dhNiM68ui0B+uoEqoQFucmKR5lAnOv3E4jeBDc4TkLjpp2JRDLJkoU5DL3iiEfoLmzRPNzfncA1xZfAxLqZPueBZ09+FahHg3DnlY1mxdjyXqLc0nk+vyikdYBIDmcUWGcgvSkBAPQP1ZCGOCIw5ND+5ym2i+mJq81AgBDa0OZV+sKAGI8E6zwISLctQjbZKF3x6VOfernSLUb+XI2OnPbtLUKaFRxkT2gg3mog1EFlTVcppfU5UZ07Cul4il/59AfBTKdifSSnAMUp5rxCUkxKWJJMZ3G0FF9HEYsDsbbClXwbjpVppgYlYt61gKeH7oWKs6mD9jIOnuQqhyGw8vYSqJExW4K3JkDmDYiG6bxJX1mnNTUsY2suAdaUq2SbkPtWhUPjY6xXhJVnjpenolrSDqxv3BiFYHxwM/eJ0tiWs7IVvp7wSbgzahdG2sfx+6ZIq3DY78yD3f2LeC30aTWzgrWeHZSomqfziPQQcSlhNNpohQ6BY6FkepGRWovo6BGzfBEHbiXzl5UM6cu23YuAiLe0fFhbLymPVU9ZHcG8+iosu0DDlZgtR70Oog60IlmTaoz6yEiRUNSAX6I+Gpr1/R5waYHPs+T35+cbN99+23WfO1WSQHHSsDAeHuW+G6Cdh0YvmNE34iIa9C1JbjRYQ6YnzSllc13DJKuOXbPdeRYac8ESo0yH3ryJUJIPeQ4xTiUOoSevT6n0W+ep3ZphI8G0ErmWP7g71MTPMIYjC0/14m1x6yAMeQwwhgCwpvr7ec/KyB0jwoYdR75rqUY/C2Rq7PH73kXxvWvf/1r3s9m5q6v2sRDG6GcSSNCxvpk/vnDOONP8IdnXckExudV2k40XTa9wyadz++GAEgaYxU3JT3sP6lzrp0EpGPX7bOYGqERm7I9A1Gl1OimH3PbLXB/HU8dc/defKTUh99WRGVExPQb9v03kRvOCFOrfQ+JNPbZbjd34Scj4wgHNdOGfeGc8zyOt0DMSJUN1r2+z6STHn9g5kFH2xYhvEfW6NSB81y7/0h955Mq0/J563lXYoK5cZ+5b/TL+Ddjy9pmD1lOY5ZOalwnLXMFdF7PZ+E9JQn0XR7us9V/870ZRxvZu54DmtLXr9lGZlJoP/b5DkHYcbP34prxIZAOYBuSy16GZi20NrW1bCmvSJu489RvI1RDVAqfm9+HnKVP6JOqsn/22WcZGwEtf1MLy3sClM2+CSmVaz6Nz+e6cnxMW4/fMWSPa0GMIBkoUbLeVzJjBWnxP+gKsJAUEikB6COO41prD8v2p5Uc5FlY24yZGVsK/3gvSQau3TTttsbj39ps3ssSEeu/eb+Ke9W31bfR9nje+DufXX9AwcmK5twlWrvP/f8fQHgBeKM3X1L8zra77dF2u1HATY3H8fbs+ePt5qa9TtKHcP6HuAy5pBGYSW+P20QNE1af1ClVBhm0OGNp/lul0qZAFmTYHy0O9u1tUiTDPiUs3No7a4yMAmYXTApZVC9T9Hko+F+ZEu7JxDIZstBV2OtCjdjDSHvzPAAajDLOcELy078QRoh0jhiDAaIpHB8AwyMlzeHiIqFfIibWymRxTVNaF73sQZjfSd/E8fv888+3L7/6MsaJzfzrX/86xsq0IyMzyt2WWargR6MqHWtrhXDqwvIChFKAW+BmxILr5vd7LUzddiN0fNZUvYgtTF0LY6gK5acpgWWQcqiuRcCzSdKrhbSDmf89HWBSGupkHQq1K7RRBaXW3jXi5P9w3iPrPM6VRl/HRUPD3B6IiDoGMVZjFFMHMsqPOoiA64q0HAChoKqRoirwArrrpD6pAuU09TX3O9d7cMCTgkWqmA6ZrDGF7bwL15dQ2Vn9qSuKhDMKW/MOOyEydR1xDofR3NOoI6lep6YGp1FCnRQb1Hbum7rt4RaDNGIN7mVVCFm7MeAjP58m7BMBVZq/K+rwJ47tXtN3/0nUPsXUU+sTMDCRUp7B+hCdVAmJOJMTAQuQUb58JOh5R5v0VlypKTaQNux9e1J6qPM7FeayLuipSN/Lq8chGJIGNs2U+W/7Kq0MJhuNdcO+U0JcZy42APtAP7OpbfEAd/3yN5/XAc6hb9Qk2RJNHeN9IxwUBbKLir8Q6aEwPnV6nwLCOKeo907UsjbZpvHdV23G24bTpmiGLLn5FCwIUGJ7kub1NGvHyJwgwQPea+oQGQUQOLhCkrkAuTd1p0YfvK5nig4CBzURHMZAB2V3hIcB3iNoE71jXBFhkHHne/t9xklaWeU4DyOAwM8jHnF+vp8rXl/AqZ03LV8Hyf21OoBGNQJ6JyokABK4PUwD89lMOWpGTqMKrv/1nZkL1vIeWZqsDq7rNYwIxAZPFoLkhim3RhL27IVPSgUaMdTOeh0FHfhdSiPevtlevniZ+fKeOyha+k6mvmnUS3XyGfOoZE5KMe+Kc8q7pw74/FAzze8iAjb1hYIL7ouNgiRWcGaN0HhmeKaSMta02ooUMcb8znPTcfbds4ewsYgOESmas3W34zlTUWxt3bDRkN3xG8VPiMGQewA0yg4AsAMiiAJyduGDeH1AEc8JMOa6AkieyxpJznDen56srrV1nfsMPqsECXNpBJTP66Tra7E++ExUuOcMMXrkGuaa9pjlmQSVrlfJwOyHaYWTMT9DvZfUuUaoE72NUJ1tm5oiye+1p2Yk8Hk1FvCjtEk69YyRRB//LZnCnEhG2t+T94v/NZkB3C+RMRS5l6g1Y28Eks+sUSHtg2P5YxFC74Mt5zkrpthgQEDoiDhpS+ylrCiPNoC/V0Bo31WjuzyLNtj34pr+XgDpe/Lz9KFF9O27tj7wXnyPewlidsCX3sidTsbKcX8ICAVUROScxzzbZIFxH8ZMkkjSQaJP/4l55z25H89qWVpahAy457ruWb5/yMop8e5z8n6QGdwr4jkThcPHz9k42KJ+dYtJPvUBDoEUriXhbmaBa0PbUxK35CLzjG0U8K4gkUwArhWxq7ENptP/pAjh9vHd9g0po7+jhvD1RnSQ/wkIAYXHJ6fb7T3poEfbh/RHO9qePSef/TrRwIDAOOVHAYanQcTnSSH9gIOe6I7pRGXRVPLsIJd5b12EbScmbWVJPUlEcQ5bBUWY1Iarm1cc9nbqpWT8cpiP8tKOlmEDSRHDEJEyEbn7aWg7IgGmTk5ALABAhaROYr/DAoAhAbTthdWjECrT8PQpPZRa40BUBkdxTV11cpXsD0hJU/qy1AA5JLmRAiYkz+H269/8JnVaLHjSQ621qVpjWy6wiOxvsi/2kS3Pu0yOfgFBG3XzczYw/1N1cgeFOLnT5oAoQwCa7SwmQrsfilNQXONEqL+iFZHlHsGAtMOIYuCHykQ/IeoztQcjSsL1dciZAzYDdQ9uBDZRDmrEDVJke5NDkrEHbMVAjIHToAY0TkqkGz3O54DDsEWE/2m4PFHi1nk0khsnSMd+lK1kHFu4XhJEgYcd9O19xogSstbbaJvoys4ufvgQZifgfFo5cF9AYkBX5rsquwEL0xuJPcCcaJzMxzetInUC6Vs2yrVzT+7DHHB9Fd80pomYRXZ5IobjQAWQTLQte3lvyNyGw/axErQQJeO5Ex1P2nmjiqwvAQ7rTseJyHbY9JFXT/1X2sa0nUVbvTQ9g/9uVIhmz3yvwCYGOGu1tbVYZaJvpiCzZtg7HtisJ5065dXTu29kunPwjrPCd+3FxDMI3gUwjfr3PVm/Cob0QIVoqSiQkW/+hrywbUdb1zRijW1IpCGpkT0IC3gaJQb0AQhtVM/3rC9u/XAbhAfYTzPlOF2jfCoAyThE9a+9KVfCJOld797vDXZtrdBDs6IyEmA8q06KB3iyNiZaJGEjoy3zythkTQ8juzL42lHXio5Xa5sbrY4TPnuaz+kk4hxinwGzKxvMZyR4Qm5NWhKfATgL7sLuTq23a4UxSxRyyK0V6HBoc7ZA4Ow9+SaaYaRRMMV113QtnQfHaCVmeDf2VoHPowBjo9uMpY4v7yGYYA6TSjzZDUa4FGRiDLg/UQD2EPvBpu5cI84ERObULjmvAvCQISiWDtjXieT3voNOjo5bnJmp01vfpTWQr3eGXEDo2chYuSZdB4wXa5rPkGkU8m9qxHhXHCTGDfubPTSqgewRQZERWa7NfwuQJV2M4rHvUn8O2Bp9goCMMtCfsPpG7jy3tB2mZer8Oh+uS0FWSC6cTVRfp545zuVEy7TTAdLX1zkvuBbvyNkUQntJXQaMcW8cYd7LMhnul36ZqMCj7otyLEJi48S2ZKX1goKyFajkS4sCpXso8w8ooh8uUeoRofEdPLsBx6ohKsCzPkf28LQwqiBNz2VJFffvSnTEdxpgxudjm0LaVSAtPuLUdfJZnoHfxf8bx5vv8xnGA4Bt6nlqDafGTnAbEjt1cO0Fjf1yngWEjq/P6zN+kqo5xGkymSbyJjDT/gVofPyYCLZz7TpVoEVALnjxXeqHNfPDM0tbvUeq1QsYgl9AsoI4ba370t9pP5KxNdofKkE7Z55jPKOZbBCY+GeMlfbFdRQbPfXAPxZ19fkSOR3Vac/xdBr4pJF9lZBZ261v7FqQwFnPhocEpWucsTYjwgih6d+Mg2BU8Ov1tcmeaZJq6z0DfJfWbLyv49Ya0BJ0RGZJ8eeafF7Cl89CZHHm8DlBJfMSrPNTIoTb/fXeduLm7QEQmjIKIDw6pnaQJvPb9v6atDmML1GQLn4URmlIT/SQGj9A4RV9MM4vkjpKnWEKW6eGsBGpbu6EhaMe1WaPyZHFMM/A8FJEA3t4NyrABjZtM5v26jK1EGH2b1s3YKRAZpjvs2AUy8Bpx0nhYIwa2jhoskQyfqaYxJmZXiQCK5m2gKgRCuHZs/GmJiry9R/exykLkwtzf1R1KPuDBaROg0k+HxntGRsPBurdmhpSZVWuwaQDAozksbGiTDn58slnp8HnRBtM41BlKpGbUUbjedtclpYF7VGHE58CeowQ4Pf20LergAHAVEC4s4cD4GuQO7c5vCfFVJGWzDURtlF14r4UxcIOYywYK96NQ4JUN57D1C02Cgc9c4jzynVwWtjkHNqsLTYMkQv+qGqlseFZw7Kk5qopqtyLehAEINzEGgHWX6MmdVh1rrgOc7WLREz+eCOQjTQHCI4RhwhRVrvRtxZAsz5S0H7WXoo6pDHc43AljWdqlhAKsG4gBd6Jwp0mxdBIUGXSG+ncHWtSNCf62obfHbtGFefg/8heQGmrYi8A0j0Vevq2ydjn++kd2kho0gjD1rXhszLwgCrWe6K5Nned6PMnByWqdyP244EdkDytOATsBbxNqW0ZHQTV9N4iTfpDU1y7v9pypS0xziJqhSG3709qrEYBTeIoRf8DVHX2cvCMQrGk0O7MjROQIvHZj4xDlWYfhTFV5Q1ggoqi0XnbQ3DIRwAigjP0oSwIt/H4QeiiKrn2BfNQKBtbgoH/bs0LwLkpK3sz9WGSK2Vf2XgPFd5rZeL3uSJ9fmTjjZ5HoTCRQux+I5J+V3VjnTb2MiksvBdjn8N+okw6lB6k7q/a+54FOkM7OXZe8aHu49agcb3IgU82gN+RbW+/sdPYhRCAU+/GftFJlmDhO4wfa+dnr141Ij4RAFnokHQjjKXNjz2YVKlEdgYs6gTrTOgsOE46gDp2K7jcibBhnPmsGQ+qLjK/Rhq4l2DV9cnY5GekCg6Tbj2QZwLrk7WnA5tzd1R+Q34MAy5gYfzZozknI8hUwkKA1x6+VYiWLPG9w9JPXY4KzYwvnwcQ2gogEuqTBijw5UzjPj6P6yAE6BC8iSLtrX2GWSdKtZSjME/8r2Ty5SeZMAIpnWVT2QIExv/guzjtKUUZu5jzNhkGh9ZBgmKJsfoJ9W8kZOKwU+v67l3OdH7OuPJszAnjYH9Vx03iybUl8cS4CNhy9i21RfzO9GXeiYwG7AJnb7Mhps5syAbuJXDVueRvfDBrf42iro7+Os6u+WhILNk7rq29nnSiGdgQ/vDu7M36f4e6UN4zdcZpW3HQS9BvM8rtujByxHMY1dM/WgGzDrs2j/uyTmM7aTc1NXMSHlyfMUtAYFIaS+JP9lOaqDftM37HGDojRdo9zxf/LZmu3ycg9FklXnge7Fl6LysoMz6lc7GOAdcz8uVza4eZQ8FI7OWUo8Rvm76zfJZxM/0Wnxv/0IjVN99+G/+L888ertxvjWbFL57zP2TakEap1x3bERJ36XXreCSaa8/aWRdmemWupjSn3QtaTwwh57s5b64vU2XrnDaCFyXcUR59+Jym6vLMpL9i78iOrOjQ1Qg0NhroOeT7Jd1zu4+fuAO8yVTiebQH2grXJ2OuPeD9eRfeK8EoMm9mnCQZ1qwUbVraXk1Q5CcDwtdff7794Xe/3W4/vN2eXZ5vL55cbVcoXl5/3I4CVHCszrftBHlmDl9SnWCp7wIESRklSkjfQaKB1A5eXD3ezug7125Z+V9e5EObUteQjUaV6U84sEt/Dx34OJgIkUTiv0x/GPxxnFh4OJw5UFEXjaFu0W6c4WkSrnFw82Ns+a7NM1XNsy8YzlLY6wFFMOQ8d4xyHFdq/kbRblSQlH1n8mHny9a3FollF5WiiShyHYbAehyu2TG63uuropI2vbSsB9ujD1F4ZZGd1dgOYFP4onWZPZx4FnqcKQeeQ26DbavSnf1SCu5IV2sIv4XspLWOqqCiGROF7BzVOQvjE+WxsngxQMjcJyLc+bDnIEBDpxYgq/EV4OJwYnSIfKKqppKZffFSh7QfMDhJKHoS8T0oNXJfSATr7Gp0R1FrNmTnlAanMKOPY+Da9JQoU8kIxiyGhvSPSaFljHCCqa/CCJomxtqh/iyphbTDuHo8m7h1NNYhtklyASGOextwF+Tzu8ii2yh8WiqoetZnrPNJGkVYzrOmLTOXaSxNz8xxjiuSWwW3HqIY3YMhjFDCqDcqgrQz4FMDUfnrQypUjPY0SOaKpE8Y9QgYmtor7sdak32XKGF+Gdc9pfgYB7sROr5rHWIZQPY79iKqJQFz/CwqeY8qngLhwt8rOaFj7aEdZ5fIwIf3B9n4USdUJZYV4gHLf3vY5zmwbdOeImkuj+oE59DiILnGGeu6tj2BjpQHEfMTx3XU1/icbRIEfdZJ2/ZhB2qJ3jdlOEqNOVCrdKdzFHt1ehabE/W5yGS3tjrS/whDANonQhLiZo8WLk2CSTWfd+V9bL4tucJ9KjIx6+IjaemNGrNvXAMy0VENvb4OkcOYhAQckRcdD/62X5zg37ZEBVt17lfHn7nifzg5Akj2FXPDw9ibSlsv4NRBYr2x5wSB7hFFQgAnAj4PeLNMeN6VnU0bmREjSWnBA6l47pFxm1qSgDSc/8VRFgirGG2ko4D/gUCZNY70oZ1edXEaKHlArXLSa7O3k85fARtsLe/kWmTs2L/UBxGl5jkFVQJsvpNzZKLo2aMjCOP1BaL8zigC19YRXR1wSSpJBL4rEQdAx57a7NyoDc8rIExkZVIu4yiOIyjZt46fc9yoVYXo7Oen6Eqiy5Mq63rM+Tw9CX02zzXnlvsYPVuBmGNi5Jbr6/RCaNuOaCUuuIeplHzP8TRy5u/8jmnKXjdtuqbOU3LBMWPfMWaMLX+wDZ5Z2kz9IqM3AZTY/6lXdK7cD9rVfGYR+zN6uc6tBJBgOUTg1BuuIEtg5N8SzQFUkwngOBuhig8387fuOdddfjZKxIKkzO2QSkbe930yYMVoYIj8EfRKuueAW9en4DWE4viyfn6NgHq/ZlSV8JJU4hnxDatM+mmEfwXT6zgzf9i1pHty9uBz4vyft12HwEL7kjM4bTio263P5D4NyJ5oraBMsiP7diL6+gCuTewfv+d9idCzn5KBM+qqElU8F3OI/VlJDefBe6pgr93JmTD2iHnnOpJYEjUScT6TpJXBH/dsfYlFVGZII0H3uhe1T9xfu28GXkjk6TMbuzrCkMEbQx5q65wH7i2J4Rrdwe/04WSsQjQNMaP/vdradbz2fbOAUMdEYq/Yo9mWPw0Q3l1vP3z92faH//zb7e763fbyydX2i5fPtquLy+31d99vd0QET063i8fPtvPLp0kZvb0lBA8TeZ92EzDW1Bny3++vb7YfXr/dTomIDYt8f9Sif9K1cOR3JjmNeRGqOMnvGIgAwmmAGtVGRAuGrcfhMDQMMk87Czf1AzXL/HwKuWXZZfgjazwTxOfsU5YNOpta9pPfyzodftYeRYI8DhnFMrguk2HqBe9KVMKeUsrWVna6Ajo4uh5qBRnvdwGHjlWjbXXoqubnIgXQRYxmUtRW50UjyT04TKgfSFrtFMS6ce0n9dAY47QKhncjNimm9k/rJkQ6vs2gbQxu7RLjWTa1dVGRMp7okXVfysuX6S8rQkQ09RxI9//wfdLVWEOAoURXkcCfPpSqRRoxkkjIfNKEeACR7xfmc9KDAFRhimnLEWND/7o6Xm7mRObS8+lQA8l3mHMPVsBijCOKfQsDnj5Hp1McnBo4ojIFU+mZFmAJWGyUNW0Frtrign/bhDSy8vQAgzVGnXFY3ESLR+im43mce+QwJ8o+9S04jBlfgeE62ZN6ILutVLTPmfGb5sut/22TZt6BdBpIGlQ72QfuKyM+CsIo8sMaqCjMpGqOsAP7nANNhdgCQtKlD2mkWfM3KFX+kPu8fPmqEfKRxbbrQ9i9k0cBRTK77AvmwsbZCDSZMuZe5Xvcg7EuAC1TbZQ0oIi5mpRUa15d44nWhuEEdE1NFApgA3IrUw4AmwbQA0b4Tpuft8aPZ8XmsF8TcRnnG+KEz/LOHEoehHne6TsJMGYtYkd4HtQyEzWaSDprEZKC54tM/U2JCvalst55XkRw3rzeySkPS+qoSX3PXpv6wjbNrtojz5q6yolEa9dk2WlLYxql9c+s34g+TWq4hyz31IE3ClP14aot8odnTxbBd98FYqfNA0z1ojrJuhfI/I2NG/KCsUrWwaQnqWwJSDLd3AOYOeRZsQtEdbFXvAs/jxLlMOsBVfbcHPGPRJ3GoXSe856obwMmSTROTiMAACAASURBVEmi5nOAl2y+jqb7J1Gl6VUXO8m5OuNXgrTOKX9WR5exkjVmDwIA+RllCKwpmeU4rDMWPB/iY54jpuEn0jq1Qo6NTk5sxtgNn90zkvFijTHvpL4b+XVO0xpm2nEIqHwHno//tjbUORCY83kiasy/0S3PdZ00bCLPHfBu6u9EFfdI10R7GMFm9lzvQjMCHmyJZEJalkyqNPcRiOWMmNYT/D7nYqTs226Ed+fzO8F2cREzxvqLQ5/I9IcQTL/85S/7LOM4+l3Jt32NjF/BdXUqmV+ikES8mc+2w6kP4/11jI3K8HOJPCM6jqFgQV8njvtkEZSwakZTIrFLs3qzRCRmBD/4cuwl7sMfvrs2X0/EHeAxSrwSJDwf93IPVQCOvrMIubUlgABB4Q8DBby/JEsF3rpXAl6syVtqArln0mnH7ijy11KXJ7v94/fcC2fL55ZsiD84SpC8K0QZtoPn4OeUBBnV9dzgWRIoWOwj88az4CfwvTXKxvXY04qi5UyDmBnixNZJzB335bshEqdtCn4J9+Z+ZkRI7En4MTe8U9TJJ5qbPX1EH713e8qsYI4MEX7H+xlUEdyZKsrPFa/SFvhZzxH9itjfiYxKXq3+XfdN62YFd4JMyTDnfo3Uay99FzMUYnPG3kkuZv9Nuxj3UMZ01K0TbZ2MDfeR9sxnwE6FJFki5JKl0b+YDJlVnZtnk4TJQT417AZkeAf3hBlYAcI/KWX09sP2/defb3/8HYDw/fbiyeX26unj7er8Ynv/9h27fDs6Od1OTulFSIQQI/Vxe3Qa7raN6c9gJYjoPN6uP95tb969Tw0hLScQmOEz6VEYwYWyCQUrI+AxGzPGYaSeG7lC4fS09T8T1G1O8k2AiqkzLtwcYsO6xLmzCfc4dy4YWX8mzIWFo9FUBO7X1CkjbjlYh20GlGq0jBgEsE7vMQ8YmXqcIyI2RNz4k2jQ1AQpr17HoTWFvB81OaZy7s15aTg/Bksjo0PLl7twJy1gIgExxlOfhwIUB0qaLt+1wTYOaiKuI8LzN85SepQ1LY85K5Bqa4w4JktdE+8JqA8gTG+vp1PgXQBgvSLf4/saO+7dSBHpnQdmDMcT4MM7cM1vvv4mxkJnce9BNwyO4746ba6HOCdTs5hopWlVo7CVCNk4hpnb2WQa4ggnDZuPsawUMClO7yt0JNue9hCt6WAseC+dp7akKFBY005rrBr5Zl1wLw+SrlMEkUyPe9/9kdpG++f0cZmbGjZYvwoutWXEIeUmBecTqTbVcnzGSXW5CzmjumkjvE1RMMLVgv2OISQH+5M5rSPMMxAZruhIA3qt7+p8P5o2H3X+u55PcqilxUhEENpORiMfQH9UllAwG+II52r69BENzfWxNemBV4LF6FHvxb59NDVA7adHxImxas+8Os+SNKxzIpbMWQ6npYWMKeauI51U74s9AIz2kGgNDYcf2QTZO2MvInqUqPZBuRjig7UAyCUNlvfgvXnWCNFMTyWjfTo1jlccy1F9jfNGLeUIDK0pTowX68X3Yr0yn8wHc8HvdOhyKE8z+s5B11bG5qQCPEbZeV4ZTh2xAHRqmSeN0Aih5JUpSoJOPu9B6frJ32GpWxO6piUzz4ht4TjzuZcvX+yCCRIqpt48tHHeU4eLuWSudMh1knWeXQ8+Vwm9Egc6qTotScObekjJpZVw5HurvSlZ0JNOYLWy12YYGF1aI99RmJ20Tp0nbWyeY0QuQnRBEI7IDu/BdwEIpoxiUEz7i704Pm4fuAE67pOsxek3tq5D16Jj5Z7K35NiqR3POw9rr1MvYNQBc++v9tzvybavwI735Rrdcwdbkv5nsxZLUJOZARHSOlSuISkmIOB5OYeYD89b/lsHn8/7Tka8171Ysq9pkLyzjiF/G2H1udb7WzbCz5w/gUr7BbZtkxGFOJHsaWvyxiHGDrOXICkhggEgrAWImRAHE7HWabauW0L0oUPbs+/QVkUnW5+Oz6+A0CjVCui5rwRG1jAO7pJ2udvh6XUoMOXanK3pITiRGB3rkDSQQwOkea60XSEzYWld43rx7z1KM7XeISfm2jy761RiMb5E/l+FhHgv7sPfAb5DLGhfWR+rf5rnnChuztdRn+Tn2kfXiEAlAH3aU+37ZVLA+Uz6SXPGDsnNOoxq5agg1+8s+WGUij1uWdYaTeTd8VmI9tnGxqiTQIQxUQWXn62AkOtSz5rnmVpb9kc6BWxbypIYP+c7WTYhUA9K+Y6RAQ2Bo3aC+7vneCdtuL5Ozpe5h2MZxX0CLZNlwD7gvVmHKt1LFPBO+r22/dGGCbZ4Bvc1z+6cmgKdaw+AdI1y79UnEdQHq0jiLKJAgszdB1milQ0eVH1V8MzzC/Yh6vX//P1PA4Qf32/ff/3Z9m+//9ft9sO77fnji+351eV2mZTRm+0Ypvf4dLvbTrbb++PUEB4d321XVxQtNwXuEeDt4nJ7/OTpdnt/lCghEcOjFFwfJY2UAzwPNg3FY0DGKUz/vHFqm39bkQ0PVhyA7kEahVc5i4UbB3spDBUwsRDzuxGuWJ0KUw8ZSDeqYgmKsLQOrY60ohJMjsaBBcq/+R2ggNUX5ivpWD10ev+myQICbfqsmhPjQSEzDmEUU0e2XxDXWqTWb33y/MnrP0tEoA3V+0cRjoA21DpPD2IgRNACCH/1q4NK6hTiZ3MNSHroLDEpAbIjCZxrE9UCYE/j1GzIrWwMTiX34g9OcN+9US3n8uD0Veij6ZntxVdVWeauKW5tBA+D9Xb7/LPPY4SYcJz1XG/AB1GkbLpEmNpEWpXXVc0y9xkRG1ttwMLknXYn3VYXBRU4T0njWJrsasw4AFrDR8SvxtZamqbr1Qhj9AMMkyp0OhHPSZ2Iym7z3lk7GExru6y7YywwtOlhOY177eWWvnFT+F+hiEbj87kBYxqb1FlhQH40T7/9HgOM51BobRB1AO9iOBspqWBO0pOGNGGsc7BPmxhBuexe0mMhcBC4eNN2DmubmFevfpb9QTNw9lNUMAf4CpjWSER6QQ6zD+jm80ayQzKNWq4RsN0pZJ9OC4akWo64VZ2f9qny0GE+iCgWiAyZFUeoUb5EdEa8ypqWzH8Ik4+JNrEu2MdrxMMxsTWLdZZx+uxxmGL4RxGUYKyjQhxnesZ8mEedjkYGmlarI6cttN6QdceYs5d4J6JspBgb6VuVKBv5xMaNDUQtdnqHFiSiIIcSYCXfmzZfsZPUbM5htUYVar9bSbP+rTPioec8N1V9SWEd4zTLusB4VFSJnH61AEKFtgSn2CYJth8DhDK5zI2AUGedz69Oo8+pg7se+nFkFyGrFaBpY013ZQ/ogHgPnrfnSsVxmNSdGFxqGLvOGqFdHVaJJp09o6J5xiEScFi5r9fVCYWIynk0bT94Dp5foCAbj23IWhxgib0hssh46CA9HGP3FeuB++19EJf0U57Jxtw+N/MWAmUAiH/n+pMC6DkuaOBXfEdhFcks/s6cTfQdO+f8rKBSQBjGfiIQjAvjrQ/AdfaxXtLxjUpqHySc+TfXjaDNAM8AiIkOOpdJoZw0agE8v1vfwf3C+Yrzabo07xKbNVF67snvuI8pdrwn48J9aRvAzyWz6puRSt7U2ZAbkwJtfa57YwXj+kkZjxESESSsEczsm1HulqzTLusbONeu66ypaRMlCAcQGj3XYdbO6ISvQI21mfYlrOV5R8HcCgAYC3UpjLQKbu1TaUSX7/FsahoYaWNdu2+T/ZA0/ZM9yiZB5hnDNbQLEhOq7sZvWBx+/SbTpFe7tPu9A2T4rm0MBChGC3nPXHfIcH2DpGAPUGU+fCdB2TpW6/wJ5gWvfI5sAsY4Yiujpm1k1VT87IdFMDJE5vhK+PQHP/ljzkH2oPvVFGbnwT3v3pCkcz9yXdaASsqAJQCq2SUrGLVkTaLDcXFs+LlnkzaF55FcMq2bZ5Kk479Zo+uYmi0R326AnvPI2PAu+czUxj/c14wF/pnEkGOJ/8hz2W5Eu5gz7CdFCG/ebd99/dn273/8XWoIn15OY/rTs42qt0dHbTtx/XHb3n+EhUH96mR7+ZKUtpvt3XvSRycF7vIqTehpN/H/FhC6ICIbPUIYlTavEU2x7kiNO4AsCJkABic/J61rJNAfBTBUfXIHeKl1aaqEDeh1Qla0bc+g1js2OqfIinVxqcdLcedxgB3fT7pdnpWaukPtnDVOpHABmspWFCiVbaxikI3YBcVR+0uIeJRYRxzHjYrz5kHLz1RswkE2+tb6vIsw5zwjThXpMulLN9Euew2uh7kpo7wTDDGjnbxzDCIF0+MANmTdejscQyNFZZ5JgTsIYexsxURd49BPakIOucurgETe6dmz5wHKvNMXX3wewBDnG8N3WrGJbCJAOGtmb4fQ1hT80ShH/XUiwu0NeBwgBvvL2DDHCf+7OXHsBqQ1NaCKjjVCjaLEaYogUKOe7at5HnEca/wiDGJEmA18ehqHiPSdRr77h3cFrDRy2/o/o5apQ3zUWhWdIo3jQ0DIgRJHavZK+/mVZMGp59oxDpNW2RrLHkzKL8cZifBB1xYggvW69ihipPhcBAlGvCcA4eIiY+VBp5hLUx8fba9f/9D+mKgTx07QkuBZ/t77jqFkjIjPSDo3InSz16Wyzmv0WwxudJ258VlUnHXsjeansBt1UhqjDnC0/o/P8kdygbUTYSSiy6OMy7/rTJ9t33//XdPdjIAvTXNJYeRPUxdJGf64ffXlV9lDCtlAIugkpFdiGN46gPyxDoDxEoi4PiE3JEKaKk3kv3Wl6TmJzZo6jmQrnJ+lHhfbA/nBHko/O+ods2Ya5fOQ1UYySEnX5P1v62SyZ1kXfL+1gYDED3s2h2InXTuHBsYCqzhcU2uos7sCQp4hKTsPAaGCSBHsaq0pW5Y9RhYBY1eHvntqdbwkKVb7lqWzNLaOkMycDTqVa0qPUXmumxY7U2uUyPsAItOG+2ytKbGPKOvLCGFY95RM9GziT5nv25B7PvsO/lKn2hSuCKtNelbOwBFkMRrldyXi9nEfIIP9Cws+Z4pn4x4hnL2NPZDcjFLpbUmfRDZGaAabWlKwhC22CoedPzyPa9f1wr1ClnB+XFS4LArCw9bvzzbqnXm/7D+i3a099f0YL6NkOj4Bljc3e9qwY2KkKmCY/mszX54hASMzj+tec78l+p92VBdxwnQUvW7KGSYqKSA06vwQELoGfQ9BH8+KsJniP7ZE8HrMvQBQQOg9/h4gNHMktm0UEllHOI5rqrNno2QE5yLPZe0o1zHqyvMzXvU3mu0VgbGJwLr3VmDG+rB/niRE1sDUhLEGIv0/vpZnj4BFooTz9vHj1tljY7mHYERf0TWC/bSHIGObjIgHrU9Wkt/zz6ypHRBeXOw+Cu8rOMp+mawg34nvxD6ML+I4MUYSh9kv488mwjtAOhFbAjFLrzrmLM840UTVfl23635YAeSPAUJBCX/zDI6p2TrOm9fU14gtnqi4hKOKon7Wv/m9QlKkiXLttHcZQTb+bcRsBYTuCQkZCCpbQXBeMtamb67AOmO14ALBHdfTr8mckX0WXYdG0bHJ2GoAqsGlHCZzbnAP15N2zGijWR0JYkxdZvzpyXyTqOX6+EcImfFcjNmaueDZJyEpYYVfKiCU9BAQMs5+fn0ex5KUXN73/xsgvL/Zto9vt2+//mz77//2X7aP799uTy5Ot4tHx9s5KVP8L33/Lrf3N3fb++v2FDw7PUnbie3+Y2oK41vhlBO52hBJuN9OzqpC15RRIkG2GsBZR+GuPXiaLtGow8r6RRBlFPOsRWDiAwZGLc26EhkpDVVyxWFCjw4gLgcFDacnqiZzZtsFD00On0Y/SM+qYEMOg3EADCdzPRwrIhpNvZzFhqDBiHnEgfrQ/jVJGzs7z789RJqqWcclCqrnF9M2ofc2/9m+YC52nTP+Tu1E6t6aimCEbn0G3pmNxqZKE/G7KmjJBGpIfsxZUlL8B+ogkyJRwMv4yS6a5hfGb1LUkipBK4OJGPI81g+0nceh31xS8GLoH0cenvFh/pUGxgH9+quvM3eyPvxemXsPcOeSsUvkllSuAd1JbZw6x6g+jVMXp0nnyib1k2ICMwWAiPGtDFVbUEyT1jof7Smp4Vf5SxYrTXTH4Dt/rM9EuW3GfH0TxTdIg3290ZR0FL8qNNNopTllGss+W9MEk+58TOSbesFDWm8FbHoYpj/drOekdg4BE0A4dZGtVQMYTYNhiA+A78x7IvDj1Detuumr7A3mx9RGnrWgh4hTDyFrPGw/0nYMvZ5AtjJU3XOsB+faNMmSIY0cKH4URnvqIbKfkj7aPoA8l46i4E3QlVYEE3nLITKqm6k3RkF5xBJyON4W6DIfsMZGEDx4WP/sReaeMdDh428AF6w840DqdhyTjNvU1U7Uhvftde+ml9jNJ3VpRmjzbNMGJ4eXqTMjghSAN2m2sY8IXCXV95B66/zUsWZ+Ksol0eVeY2ztDWnaKQ6bta4CwhJiTe/lkA1omCjLnu4G2D0gtl2VT4dCJzKH7thGHZPayWYRlGCYtOB372MbqMvGWZQpNkIROzDM+MoGZ75Rjpx6VtYm39VZ02YZMVidHwlMzw0+y5qyPoj58FyyLi+s7jhjOpX8O2UQKktP9FmbrIO5joUplToHIUhG6n59RgET74j9SIQeB+X168wBTqa1j6y51eFfHU3+2xRa7X7Y/xFAaBp5U1EBEqwb/vC+ayRUlUcIMYH4CtQFJSFcUJFUFXSipYLmnPPL+0oImZ6HE5Z3wbGaXpN8RyJJpzPrdAGVSe9dMigyBh34/Wh0/owMr+PNc3NtiSXeUcAk05/vzz30A1w7jCc1qwIx6xfX/c1948SOP7Kv50mR2yOc4w+4Dl3XXIs1paqstX4SzI6xUZDYolGdDPCac0lAIoCUsF7HQzLOPoTaDr5jqp6Raq5b1dZprTHEQ2zPRM0DQK+v09OUcTQa4l5Zx4n33SOVqWHEnrY2UNv/MD17BQP8rn5IwZikieAt/uP0nEsN9QhpuV5iQ+yZOuUV3J/rGWF1UWlLJKNM1dfh9734nPPk2aIN5H0lgJgn9h1zHLs7Yi6K0GhPV0DIWGm/9WWc95BiU+ctGAGkmSkngBW8lxg/C1lora/zuCpbG6m0Ybv+qKDd+jwjyJJPJZ1HVHL8K8cufm/U0+unMpbsF9fCCppZ29ZPCuCzNqceGF8uvaiXem2BYvFESQaeJwTRpAzzM/aV17JZPJ/DBmpz/b17yAAA39e2u1ayz5d+hhIFu/DckKeK+9XXr0+0B2H+YYTw/nq7v3m7fff1X7f//b/+Yfv44e32+OzRdnp0v52h2kgKwvnFdn75pIDwhtxcHDx6ceDE3acB/bY1FTStJ0jxSwrX5XbKhsGhjkJfa6eoFathrrhCFv2kWcXhzOFVZ0KRiCjyJepwlwO/ogmtQ0rfrOOpdZuUHdkamAnqcB4/fjIseBcHtYx8p+wkkuJ1XFlMqbn7UEEGUyOTvon0+rChTf9oXRHMtAW8TDjRjoC/i9aUILbx57/8OVEBUtAUbuD35hMn1W7kjVUcTLh5amJwAnF8jYqQXhcH8O4+DjNGteqqVeuMYz39BFv7WOOYz41BtPeQ1zCkv4JCwCPRLtMck7o2rSS4v734TPPj/swR4LapUVX8zLjRJuNxJcN9hrJNjSqyJiokQwpagefOzt/dhQ1k7XDwsDYUkEl0ULXHpIpOxBGhjftDUb2Fy0lBTV+uCmngdPCcPQBLXMDosHYwaDpfpoIir5zoLiADxwQQbB6b4sVpP9Bm4EYVAtinnlPjZXPipDLAlCJsQ59NUsImuoJDzc8Fu+sBxTwTNeV6tjtYa/5ME9Ox5YGZK9436bnTvoDxTLoNhfzUHqRdQRuUC/qZMyJMbUB+6MfJe8pwp83GGEcPU42RBIUOInuE8ZCYYCwBSzX+7fPFgWRKb9i6KMSWiGm6Z9lh6k0LRCow0hYuFV/i/gH1pF4m8lZbIvPNIR1GeCI0BYwAjQqymL4W1depgQP0Md6J4icyfTKO9ps8L7/DtvB8sSNpJdNoCbW1/+E//A+7s7w6lhwWz589z+d4VsafjAHAjj0Joxg2Ud0VjAh0BS9GE6y7rbNKRkKBOXP87bffxNdl/mxZwp7BRkIAAbACfhnfpPS192r6Mk76eNPRaot1drrGJuWali2P2uKH8Wt/vzrY6+FcUNnsDfY4kZjOdVPKm5ba+U4UaqL3RGmZS8YREZ4XL57tBzF1UzC3jCW/Y81lfKapeeb80YF4MvoS+zlROwGLfzvmRm3cy2ZpmEbM57hfCLsRbsGG8XneO/t8xBgY70TNR4hiZfIZL7MBZNZDEE0qIc+6OzBTQxTna+mPKCiAGWc8EGViPXEfyAnmhaida32taQv4ur0d+9t5jVjH8+fNVhj1QVl0oyABYNiU6aHHPajnSvRrIuB8RoLIKA9rKCqjnvHTX9Fxy7lCXd04cwLZrtMK5MCS511SI9u6af4df2Hk2rO2htjju0kRvv0YW6FD6jpYAa7jyvmAbfd3fGdNmzPtTlEZzhyeQ8Ej5s9UxgCRSeU1/RYRGMaMz/HORvNYC/zOlFV+lzUW5eKSy4l2Tpqtc6+dEUCyz1HsJsIVYZ8ZF/4NqNe5X519x8Wob2u4a5MlHHk+AQ6f5791cH0u/uZz65itpIvfc84lF5L9cH29vXj+vCq0P/ywr6WdFB7AxWd9DiM2/M29s1/S9qppsaxHghQCMNP4mOO2iipptyvdT8mFNkAhqWaDcO4UuIX0mXrE+LYTlUuLhEkjlITRdhphY3xYC9Y+7xHIJVIuAQvRyLoXbKyiMqbw40tSNsS+1V6uhJJkhuSmkUvT1nknx3Qnmpbat5Wgkexh3ln/jLf7hH9LtAqmBE/aAn6/EwWTcst4aDchz1XJZj1EUG1pKB9SZ/xM7gcg4/5cU+BXEphev/idBzEj5lI7zfMxXlzLKKrAjP3KHLNWJMdWgBk13xEPQxTRjDXmxn3jPjDq6rpfCQ7niLXO51eSwLOI73k+td1Ys4v4Ls+9k3s/BRBuN0QI/7r993/7fVNGiRCeniQ6eMYBQ6Tu0fn28Z4+hEcBfQDBkxMUI5pmQf0gwjK0n7i5vU/U8ChCGY+2JHYF0JxOikHVGXX6fak2zy6q3x2CiRTgULTp/M3u1KR30+SX94UZlBE6QMI66VN1qsJ8DMmX1AV6Zs3vlK03WoKziYODo81FmQDAGwCk6o39mYOcyMpEwnBkUaJMilb+d55m30S3uIaG0Z5zsO4KaCTCkzTEMh9xWsbY2ozbXoUsNq6Bk+nisU/grkowTL0MM04dtTUxfuNElDVsga+pY1lYE8Hj/kkrS3oQC6tRiTCb9xyGgD5US9u7ho2poc+YTQ68bJabUaVRGao+Yw9UQJJqlWxinGmMmS0/SPcTZMRIj/x/QOLMi9ddmVoZKua3jcYbDYp66d1tjKmHWh20d4naJS1sCuXrcLzN+EX9dlQvI9oxBinAZBjtOs1th5JNP21BTDdTHjpqgYlEtR5TNTANRb/fWkrWFMCaAYuq28iTCyIVVmFOWOc5hCcVqmnIFbDZk1WHdYpTMvnqzAUgpM11Sd3r560V5NqJ4g1L2nTWprmSSqsjZdSJC1s8Th0b4xmwPCqSPTy31oZMCnRIoyE1AnbsAzgRlE8BXOs+GyWvQeR+a8r2wbloaiXgNg5X6lZbc2uqUJUt+z8AI8/U9Gsat4/DM83b+S6/Zx01NXua24940+r88nz8nrXGc9onk2sr0sT8BETOmoMMYo/lsPzQvmmtnUVsqD2b6lB2PUgY8A6J+L59l/faa0fGYQkLPASP82Oauq1hlKtWHCgOzogc8b6MKVHCOo2NtjgPD6N6Ru4KmA6R234Hm1JQGSAckPa0Kc5Ty71na1ieEAElonKtC+Z/PSyHTBz7x/4wMidLrMNghGZ3Eobl16EzumQ0xOiQxCCkjSISyUCYum57rnpQmw6Hw+D6cD3qNAmodbpl7I2qZI4nUmV01LXFtfbUvQHqkmkCMzYY18TJBQDYvH2N3gjmdlZ6avRl2texzP4dexE7vdh+bUnOr6lF5P0ETPveHWcPoqH9UAuWU/9HpoGk7y5AdRB9yZpDPOuu57EOvlFJnbyk5i5Kg54dZtTkfB/xGeY97xLyrumZfC4gbdpLSOJyf9YRKZ4BM0s2gWQH7+t5q0Pp/ZgLfuf/PCNVMCxAbZaQ68joo5kJ/Nx1stoCozg6mNYGcg8j9TyPZ6ZpkFw/USY0EiZt0fcUXK9ZGCHGJ1VUILHXzS/2yf3EPRlfyQzXc3tR9gDiZ64/f68it2rkzq3PzfV0iFfQGds82SGOoSDO3pk63IypRIjnNbZK/y8q7viDs+eZtzUSFXs6AQPPd+2M4FqQwncF6s6bvp5OvOtuzazQt3KMWPOc+9aqGUlL+6UPtaUSKOwlgZz10QJkwZZrKf7yUk8q6eX78Mz4woCp+DhnaCSMWuZdCUUjU/qf9noFbEXfYc5CgZrrir/dh46XkVZ+7juYBaKP5/wzz94zvttE8txffG6N6qkm7Xy4HlaCwTM2G3FRkOY98FdLig4eWcqD9ojpgDLP7Jyn47tq1513o6Q+Y/zJqbvmvVZyQ7BvfSxj455IsGbmUJv3j2sI76+TMvrdV3/d/tsff5cI4dOLs+3q7NF2MYISJ2FUT7ZbWkdsbUB/RGIorQ9uyX++2y4fI/N9lZTR2zhOt9v9pIoGHDIJpDWmvg8lqDpjkc6fQ4MXbf8bUsiQIEZKmJqeLrhEusKYtcYwDZ1Nfxp2LdHFUXy0xskaQCYnzOtFm3qjAiiTYag9C2iQP86d7JYGh/trWDAQ1lRU4rYF+GEYp2diBGPoQ0jfp6nX4PDzGhU8gU0qiuc+OkBcJ6zRqKHBdjMeOGRlLQ6qZ1xv6xbUxwAAIABJREFUza8uEKO/YlUJuQYsBsya6l6mxOm4pd5oHE17o/EsHuJldaZmY1IqGa/WpbUhJ5OEsIzRpYLspv7qtFr0xTwyvnlu0kynt6Nj0NYEbbjMfMnY8zyyiRp/jYQOWyOTrePUcDQqPb0pp06IeyByAtHQFAgYvkNBdqOcR3GiWDdETPb0kFmrgPIIIcU4ExXuOk0KwXXrBjDQNqV3njUkjFWIhhEF4Xv88T01cPw8cuqXl5HS7rxBGjStkTHQYMeITMsKRZis6zJKsjPAC5PM2BPFxqk2cscEy5ACgpNSSDr1sNARcyH1lX6ZqbE5z3+r9mm/PYAsc847hIxJjv6hflEnShEU0yklclg3USmeOWWNJmVl6hU1tirn8m/2nn03kxp4OYfWqIACJmCJeQfmnlXa+Sh7HXB1ehDwaLSK9KAKc/D8GuiQNtNvMQ7QiNQUbFUkS2Cr2NS+v0YdVYLIiJBRJN4zdacj0CSJZXuLMM+Tns49sDUhlm7bHNzDrinqBwczBMrUR+qwBmwEhMKetw56fxdEXKi/SnTj+4q6EE2I6M6SbrfIuWec0hblvCIVKjuOKEjbjLSG1RQa/m16ocI/7p+Cz0OT5R52jfq2dUt7inqeWHfH8/FOYYknPSogisO6p3Lm1LNgT4dcBE0CHOeQ5b9V4svzjKP4Sd1dosMFyjp8jFfAQLIm6uCY2moWg3PGu3nmFPyWzFN52/XD9xRNiNOw10aXlBNAcL3UtUyzeJ6j71RnXDVcn2cFFGk7k4wEaskr6uSebaZIU+wEI6sDJtDne74z7xBbPwqJfp454jlY+36vAmFD/k0Kt/WXe934EEU+g+NsGnDIqyFqIzZHpGgUBiUSGWPrdhmn2uX7T+pxbCGhP8G5quOqc8c7aJNjZ4cs9awtcdGzU9V198maDuznje7p2Ok/CKAZC5xz/+yAfkgyz70QOBM5SF3XjKkAxQiK2U86x/pj7j3Xx+qgC6KIfjHHqmc6JmZdsa+5j9eqX3Eg9DzT3S+q9DKfRs96drSmnu82g+bQhqZEd/ey68ifOUacrxJBqfefiKVgK6mGb97Eb+K89Z3dh6wP55Fr+WzaWufRKJFjLLhw7hLYmJTvzOukOvLf7Cvvhw3O2Ta/j/88vUUtndoB1KRa8y74NWYvuDe1wcwD46/PEXA3NXbY60TUp8Yx7XAGzDP2KIkKopNJOHaN63319VfxAwW7PCcZGozFd4jmjZjSSkAYcWv5Cz7/2S4YmfY3i7qtoN5zYCV5EvH1+hGyQ328hFmI/NkDz1+8SKYY0UNB1IoDHGfPxe7XySRa6i9Nx3eP7aDvQUAm2GDWib6o+KPZTNXp2ImjAZo8O74bJB7z6brV12NOE1CY/u2CcdaOgFHi5qcBwtt32/df/XX7r7//T9v129fb1enJdnF6vF0QieBgRUSEurPtUUAhKaOn1LtdnG23N/Riut4ejdx9+g0yEHeAi4tECT+w2KNU2oM7kuxvcPABdxSrGpkoE+6BBiC04XIMxuQFawyYTFnR1jo1v12WOoZo6hhkUjFsAYTv3gYIVFSiTe3rfJEL3BA3C1pgFzByRBi2/ZMAOA2FE8Y+OOJxpALUPjSd5LK1FEwaaU442oAb2BuMUAzKMGkKTHBvxofrusE9XHZAM0IwaS46kbFEhMI4dtHLjnF/3gUDDUsfeXnqoB5fxRlkLHgefyb7rIPmePJvxorFFQGWUeUk4pbDiPQ8yIKpMVwNcEF/1RpNc2A8eEd6NDKPOJ/c2zYDRlF53oOEf+X4TRG1/cEqiLOCQ52UMNuTQirI51njBIZMaMi9rTE0HkSjm2qYPPPTKm+lh9wojDVq965N5SOS0IOJ9+UwYYNbq0M0tX0wa9TZrHFarSGdIvSmsxIhNmJaFVGcE1JZWaekHTImvH9BTutCe9g0bzwRvEXKWeZNQ5uDb95fMR2+rcHxQGYMo5g6abJ1IulRRF9E2mB0bxrhS/QyqbStU5EAIRWS35GalhrOScEJWJj0P6LpgAz7+3WuUVNsGlQONMimaU/CsySN6MOHiWTTo6tpbZIDiewRgUzvv4mqBTAfooA9uGY9zLjlwB4hHuOpAVNGO2edME6Zx6U1TVKgr7lnHWfWxZ4qN2QR48L6iXLrKOPmGkfzvHe9rmOho9vI5dQCpnfg8fb8eQ99D/BE8xfF1NgZopjTwB2wyH0hF3SkAMGqoq41vnFmF8GoEAZn7YXGXrMeIrZp9njAYcSMTrpO0+Zg+nelh+WIytDmIinfTd/KuslzV9wnf6bO2hQPiQxVWlNTOJHBZo3U/vm/dR3rqOuk6nwKCIxi6UC5Nvlcoq1LI3btq9FwnZKsh1EbTt3dtAjweSIOQBR4FGoFwxJFISQGxDO3cfzGiTH6he1Q7KX24MmukJjnGRXoFy9f7uRRHHDa2rx5E9tkLb5jwf0VilgB4WEiejbrPPF5bYpAVpCrM+Vc5Rrj6K1suyBPx4j7YhtM1Tc6Wnv26R+ubSaO60bBDT6f+u9pwp0spiF7uafrfo2w9oznfGlaYRyzpWZndeSjqs2ZOS1FSsD2vPbds+46uH/z7IKh1WHWvq3pa/6+5GL7FbpmPeeYf4kD/QOzASS33avWLu5zF6L2aFdIDAk5fhbPYaSJFzD6wHo0k0ayImcqQkJL777M99LmQzLBZ0v0U/sICRUF6il3GfLe+i33cIDApPVyT96Lv03VdC+ZyWGUZY2y68A7tvv63xubNRMtfsekYb569WonOlZb4DkOeOK/Q4SPP+b1eXajwJK269ikr/YiVJOI5hg9/T+zB9YoLT/Tl3Ef7XZMfY6jowAxCE+Vqvls1tKoIQsIVXPlGoynAFxSxsCCLSlMBZe0YJWrxtuyrI6Fz2bGgoEL93yikfOHn61AR2LDyKeAVt80fnWAaMnf/H7qXb2mvrPvwfU5j9GnYF5MnzXFl3sB5t1rK4h0TgMORzQr+3FKhgT52oqe1e1FqD6KwaWAwugA9J3X/cV1tIWSdNh0yGnVVj8hVifLgb1Fury1o46tWQf/GBBu19t2+3774au/bH/83X/aPrz5frsEDJ7Avp9tT5HOfXS63QXoESWkjQQ1OSfbY6Jfu1P4qOIx900p5X/nF1fbcQrmbyJEw4JpOuRteq0BKIpcp1hyer89BIRMTM+T9p+iBiYH6lKbEJCB4uWonTXlsiDUmre9HcRJHf4cuqNOiYMjGDk0s0Y9rY6lTd/XvGZSCpse0fpFmXUcuiiy3dRw9pmaesm1VjndbIDjk93pAwyRqkffwpK2h/x8gGyVDhud6IK9m3YGgLQK3BgCx5mN8unxSa5pxI0UMsaY2kr+JBI0KZ9xcuZwM6cwUco7QBHKnPa6K6Ohcyr4YwoZB965jk17KnYOK2KQPnc0kwVcLyk1zAeHcftLNgUIwMjCD3h3DUxUSWNp1CPjkUjloW5M59oDONdIH7NDioq9LHUOuG/TFSnSvsj1wh5mrmTFT9NgmDXM2Kp+F9Y7NV6tKbOeiHeGXLEQOs8x6VFN9WtBuBLVbUNCxLhjFTYU9a7Xr/NMrCWAPM+pTDXXDDs1xd8Zc3vF2dZlxnD87IOjMtGRsLU6m4u4AsAvbOAIvbAHOUDiaEwKKu/BemfNxeEALA8AATzSRB7gwvr0UOhhcZQ1zHpivCAUZCJ1tIwAefjoiDDWRgCjqnWKo/0ue96DwJ58+6HDW6hyOdHG7KmAGaNnFelpKnCL1Os41CFT3EY2rw5S08ZMCz7YrUZv2RtJhzx5FGDcyHUFiZJCHSDRGsr9EFnaCkh+YBN0SrRLL1++zJglwrgcQhmv+7aw4NoeipnnqSPtAVwl5xyWMMMQfe8QkyjJkIjWTevBrFXlGgrLmIa9C3JdX2dvU+tM5KqE2FWjjvY+HdKA92mkk3npDo3lmzHZiYtd4Ze0wvYhZOysIcZ2HFJbD33SdMp5ByN1q2PNfUv0VDDKnliCskTUU6/dXpuATuuJdxs0teum2ekUCp50IIxacD1TjxMlm2i7zin/Flxk343CI+OY1jCsySGSUsNC9GSih6sDhzNorZ9OtRFC94c1TtzT880z5iGSwYFZI1Gm1DKuqcmhP/AoKTtmOpLcf+9duajHupfXyNzDxvRJzxvHKWfqRAsE2eu4GUU1QqPqq9fnfjmjktXQKEts/jjJCohkr04qItd3zeiwCtCMMmUd839jMx6CQ8k3xkGHcU159Ez3uVe/R0Douco71B+aVkeLqJTgzbVpv7aDz9CzReeVv63r2omtqUHiXZ0f/ttIc+zd1Efp8AsSdXRNoV1tCue4ERTnVN/JSPY6ro6/aX+OicAVAoBxkMSOnR4VxvgTI/ixAkLX9A7OlrnV4edvwQLkASI2roE9aj3iWCk9GSKAzzSlv23B3Efa85CU05Yn96KsIP25Vx+3/mKIx6Ue0mik1+I7/L62uerjZkWsfSI5F/mcwIbrJJCStj1d1+xjI/Wm51rSoW3qedX9zV4S5PpzCGtAFu+/Zjl5ZodcH8LANbpnn+3EfNel82C9rnvO8ZTQ4NkkRBwDiTXWp1Ff3llC1XHMeWn96JQqhHybSJ7zzc/wKwhgZCymlINndK0KCAW5DwFhCf6q07csBsHFaqkInLFBKtIzBkaoqz1CtmTTlYnG8jt9KP1iaxMh3BMxnKwUro89zdr4hzWEfxcQTh84ACHpRwMG+Zto4XlSy34cEBIVPCZid0lq0dn2HtZ2AEEAwvtGFti4mcxxPNNHC4drSRk1FSkbxvqJEd1IKHsc58jq0yeI+j+anFMXlogAKRJXjdykgXJT+WTSVmYvkY+TpsqhBMq1AjQvEQZpdMsaPn5uLQETpdHDQWIy66w3vTWRqKOD/DxOR4wsculJY2yKU4rGr0hJbN3Pp6muE50aQZdEM8Zp4vncvBbQrswt75SC8QG3Ya2v26dkd0xGzdXoYZzyCGdU3pxn+fLLLxq9JdJ49TiGAXarYLCOaNjXC0QUGunjXt98+82+6FnczKXpFhgPol18v0C2bAlRL8aSjVWVVha4EeamI9aotF4IhqgAtM+j0inPw7955jgB07Cbz7GeknY4rCjOLn9WhxwxIoxBHPARhMHYVoiiNU4xCsO+p+Z0Nq01YiMCmvdKNHVktZNWM5E2CABAQlIgbReRlJiyS4Bk7ks6Ds8bBmsUtEjBwPhBGHCNrM1JdxIwyvrZvqEwrAdSHItPUots47C08pim7EQ1WNf795IK3v6bSYkZkBFDlzYKdSIwUhX8eFFHf5yndX/HUdpqd1JknghaG+7y3FGxA1htRxFysmaxQbWjAHTAG4ROoiRDDghoFDhKtG8HH1OzQl0pwGxqkfP39P2L/aCFy6TEVaG2BFUPj4o1GUGyJyXrlz9pIzAMP/9GyOFnP/9ZU8WuK3KFwAtjRgQ/vTcT7W/k00OmdYV36R3Iffm8qWRck/Rq7ZA1URHteftmbwPjweq+iJMwqqoAedl76jyoe+bZWTvMG3MBuCNqazoYeyMpwpPGybVY3zKUHKJEfROxQVBr+o6a6urB7p6VxLCGlvURgDvsL9fG1mFHTAE6RIwL7LA9qXVd6rO4vyBDB0VHh7VL9JpnMwLI2JKiK0hiPSp8oG3VwRZEMZYhr9LSZnpqTWogY2TKnIBAphqiSCfTa+dcov/rdrR9PzU3OBKeVym1GICKDed3Po8OI9dSaGXPkJkosjWqnFWq0bnXJJaMeK6gUGZepwlH0nHmHXhH5sdUZ0GJwhKuZSN72CpV8dKKZSIKAmj2hv/ThkF+mOrmPXUwM87X11mn2EmeU+eI9xTUrQBSe2PN3kNAKGBhfKIgO5RFiCHOgadPdyVDgTypxOk7OyqnXcO1Z/zP9h6IwwhYmVPuzfX0L4z0Ol+mp6rQnsgDdYSTImxWhKJUvD97lTNc1UmdddMp+c6PAcKdQFvFo6YHtCDQv/ms6yVjPAqwkg7aI+eCzzN3+k6uax3pgBRruCELV5JzzmiunXU9arkrOeD3fyxl1H3q3uBZWDNEJ12fONf8UQBN4K2N8LlDLN43g0j/pzaoYMP1toJ3r8H5ndZd00aLe3CNjMuAB5x/39PrCQRMb2SNsYd4Bv2c3H9EpQQG7k0FlAjKrFkKjp9zsEYx14iYc+q7PQSE3JvxVDRnBYSeIdxDYBlwP+DKdcg92Af8XT+/fpBnLmt6stwPta7jN2mb+OwaqfSMkhgUSDmHPqfrbv0c/824uYeMSGP/JLmcfwkPru+1/h4g5N0sMeB78VumNtnxVVjICCbvF/tVI5bvcFbxOdp8BPiOsrL20XP9HwNCaghNGf3Dv24f373eHp+fbpeIysCuJPWFdNHjRAdNGX1ESiJ1UbCSNx8rv0sTddJL+WzSqqouSspolUkLot6+O6RjJmd9Ui00JA9rCIu+J4w/B07SGabwNRM9ktdllUf5LGl5x03fGQZNQ2ENkD0PDwxPe27FGSMHGjGGRYUwQG6atTvZMspJPyVNatRAw1ydncdB4r35b8GFhtQ6RBexufWAifQ/m3c3UugidlHwPjUMLQJnMcRRSsuMgk7FA3AYWcgoJwaQjYPNu7v445hOypHsUxyG7ShOPU56NuVETWTHdPxxQHUSHzrJHHgI7vBcMIW5DpEzHMVJ7Y2zNBEio6sa8DKxsDJt4B2GbCJopva5idIeYFpB8NnIB1PrNsx0Nigpiwtbm2babPzLyv63HqyKk1kfARLb5KdX+AijiWPGGgubmrXeNEHm0PTdqHJGZKSRXQkM3pF1Rj1Wa9WqJBtxFiNFo7jFGGHEm7paJVaitl9//c3uuP/s1auMJ044908a6aTPOUYxrBOhbNoZ79dn08HAEWcd8N6merAUw/6mDrNkCWDQKLzRsogdTd9GxpI18/13rX1k/nUeVP7c9+Qo//LzOBAI8EwfTx0+nV6dCVlH5rus/zR7HgXjroOmICYSv0SR6gCXrVcpNHaGtLgRkwiYTMSjTcA9sG330BYIBUXsO9XmBMYSNzr8rDn2IYddnGuEZRBEyVppbz9+vzt6SUUt+UOtA0QXoJ85hjUkOs2erf2qC8fBBcnCNYjOs9+xH5kvBHKWdzFCYU/O1lK2QXPUQNNC5jjRbcZeyfA4DxOpV/2Wd0t0+O4+340jPTXAfDctVe5bh6Yd45n4Hc/hnjZyERJk6mo9zLt32BslTtb2OyUOIFkmqr7UFIWsmIh8WfSmyu21JrN/4wxNTTTKfYkywOiOaIkS36sTEcXP00eZG2xGs0bahDt23VYsRPdYV0M2MAaJYFBPNcQH13U/SJTyDH23Rqn5wxzpRLmfGKM4Z4vQmqnKtnnAYWC83cdck+fP3I6DLoHyY4BQAG8qpU6KQM6oz+pscb0827Kv+DxRTdYw4wyxyH/nbHj7dleE9d+sJ21AFEinlklndLcpKWdoWqtnpC0arHP0s76z55wOZ21PSRzT+xPdHlBiZERAqMJgSwdKDgMITcnN2p0aQkkIzkbmPtkS04LIaJZ169YCMX44otwXu+Hce9ZlP5k2OdEVHcKs03EcBfyZq1HHFgS4J42c4uTurZFGuMQIq5EW50OSyXfkPgIgr8/fsXcR6epZyfj6TAGuNktXHGxqvvwd+9a5XZ11AYp7Q1vB3ysg5N5GD3lfI9mrXTfiY/0VxKqEgJ/7VLW5RCFzJVgATJqix7zol/GurluJFdZpIopLK5r6mI0OrgSA2QfuuZVUsX+va1lRINYI15aEF4QJsLiPQCh/myEzZKdjupJYgvdkSyygPsGTAbBqPghGmSNLC/AjfUdBLdfkZ+yh2I6p93XMWU/+z5TfLutm1vDs+39bBjOkQvzbJWKbwM+DyP/6/Vwv51XFj1yj61jxXnxHO8PnPj2zexg7zhJFO5CdQAXXEOTynLy/NtS9o72T/OU7zoGRQvxCotiQZclOTFSzvV19xpDp/zBCGFGZ1hD++x//83aHqMzV+fbkvP03gn5ZNEcDCLeTisoEqNxt9wCxO9Ihn2wXqS25yL+pK+RzAENEZUgnZbG0J8n7pBIyEDiIrR+hd2HDsbDgTBpOb9dnw8h8B8e5jF77TaV3zUhbu5hcADnQJiy/L6hx6rMAIk1fh7iFmwdhBJwTpGKjYDby/DtLNelogrX0WqTGa9h8DVg238VlIlw4c1n8ozgpveE9eQdVRnWCVsbmYf9EGRu+x38TjVD4QcW+LBYaHG+tDcFIEUngvSoYQurbSRySGqWmEgDqbB/Be5FyxD1MLY0DN1ExvofTRxpjUyTfBIS2XUFTxHpINtqUFL+bm/YmnCiLDFENUiN/NdZnccQABjrLfMc+jipQeiAou6+BiJNNIfYtKXNlSnmOOH1xNKuKuh+UpNhetk8MNTaR+cU4T12JrHeiPdNvpusKY3cVZ7v9/8pmRfToY/sYHQiHmLs9qonhJk0A5c0+V501vsO8uMbqkBxlPgUgGGPGnLXF8/BdJOTpY5U6xGGvuoMqax5ndEBwHGSeLRH6tgeJURsHLkqER0QQHhf4jry812LOiU5HvIaai0Rd29eNcWB8ASb8UGYYUqgRVnq/XTbFb9Qx+TyflVRJ1kyk4Ru544/OmHV8zEnHugpqrreuifa1aqSN39f55btxLOYZS8awhisIxLoiAsk9w/aNzcgj5LCofUr9c/rYVRkxxMXst6TW7tkBnddEuya6ytomM8A1rIJy2jGk9qjpt0Tmour78Sa1AYA7gBJ78he/+EVqldlzcdJG5IpI3NNnTzP+PFOc6VHwjSOVyFPFLFQ4bj0nqaG0GqrQQEDDjP1KeukkCBgU+uGdn79opO3772nEi3px7RL3J2VVh86DMMJhClGFACuZwjMmwqry4KRQaS9lUXkGvqPYDwQM1yaKuoKGpEgNWQO4jUMwaVSCQiP7sef39xlv9rqOKPfEKdZpXkVojEQp2OUZEOGTpTG9qpHOjURgrMJEYrAfOJhxqid7RufH9b+mFcYRSp0452pTwfhZxJKmZOHzL77Iv3/zm99UyGXEtSQDfZ6dgZ/U87X+LfZp/uzgc1I5Fb8QZPmcplLpgPFesRNEyp8+SYsmU5wESF988cX261//OuvbfUWbjESCR1Qh7XmoWRuH1vHb2fNJiQSkUHfNn9Ruji0WwAq2M15DjDK2AtEQFRNpDel3fLyThQJIM0q02/YuY+5q7ftndV4FP2sUm+vYYoD5sOk6z6wcP+PMZ1ZQqPiX+9ExMq02mQRI9mPnzs/jOHL979P+pZlXnhW7aMhxhdX4roCI30mCZw7nXBSc+Tv2u0SZdmMFHd7DPSlZ457Rhq/RX56B+WPMI9A3kffVsffcz3NMah/vyzpZFTH9nD7hPjcTEQQEulZ4thJsbYpefYc32Vc46gYmmB/mi7UMGUDqZIiipecjZ7X2w6gsRI1rwZpg17JkDX8fiNiCH/6sBJc6EKqkClj0pfiOxAhrhz8hZSCDJlprCiO/i10i62BAlb6ta4/vqgWADw6ZE+X7SR3/7tvvCmyGoGDtJTvo/v6TlinxXVMn3xTbZKysfX/HZwGL8Nz6LqstKonXM1bCVvAk6BcU8/39ngOUXbeeSY6hNpZ543ohBxGlSrYW5Gj7AzNvEpvaENdwfMHZYyEyF6GekHxD/EdUZtviJz0E2VFcPj9PMIA50ufnXmv5ja2AaIvG5yT63F+5xz8GhG1MDyD8t9/9dvt4/XZ7fnWxvXza3nZ36dV2l5RR6giJEhIBBBAe4UBOhBAF0fOLy6iNAgjfvb8mRJjEMHoS0quwAjJ1LEXBsmEJbw9IC2MPyzth4US4iJbcfIyjxsDFYQ6Cr8ALk9P82zL+TFr6+Y0i28FwVI1uPdjcXFxT0MKgN9Wxxeg4voAZwAgAg3umj+JEh3imhLYnVMv9eWYPNIxIWEF6GU7rgaSkjqqngie8T5zHYcKNYPLvKCZOb5ukiE77jG4gIiNl2Xf1NVi4PC+pLYS8Ucl8kohUAN3iaGehjzqqNW1GL1IvNYC5RqjCHTwPwC8RnTS9brqDUQd+bj2a4QtBRxQpp39bI391UFsjGc/7E4MXIDERU1URuUZUZqd2jbGqoagX6e9zcC/pkRUIQdylAEjnKCTEFFOz0QGFCueEeUtrDliX1imaahrQshQOx5EzBXPSRmJkRwl0P7hzEh1qU3j01GpSkziiHInYTFTH36UImfTo1ExWSCgCIlvbNjCXud+o7aq0aZ1jvZSMSI1vWkq0FQMkQUFalU+Ze1IxrU9KmsuwdypjpXYo0Q+Ei3pwe9gfmGL2a5lQQAz3ck+G+IgoDvWYrNdGtrs3PgXxXLcKoI3qpVj+piyYoiNxrGmZQ55+2hE0fZX35J4y3O73Rri6Fkj/FATyecgiW9QULG8Zk6T5nJ3ubFzA6ADHOJ3zPgUw93sKNHObPTxps3yufRyHcUw6/bsBBzgdT/Pf7EWcYgAnz2erjJIa1IqO05koa6N3OqA6BdgMUpMFkDoEmYej1iyk3nBErrI8TZXfa5Y7b/ZCDHk1fbp4TtKo2Yc6/TyLKT8+j4SXhFzB58c4FUQYna+k5uWsbw0jf7eVSm1M2pNMir51lVFVvq3UOvMfB2VIHx0/baipZr6vTkZAJtH4qDozd81q0FnRcQ2Z6DwP+JZcYqy71tvyQBBpaxp+Zn2xxJ/gMCnG0wfUbAM/w7PzHDn75nzUMWzqcUsNuA8OXUjd4+OQRtwTIoE/ISCXensZ8pCWSa3vOS2TryCCEY8xXXtks/amIN59jV2CmNKBdz6yz8l0mFokozLcGyfz//zTn7bfDCDMucP6mKinwIKfez1tjPObs5JoDIJ4i8KqTrDPhy1b010df7N0nB+vF79klMK5lhEufRrGhv59zLs2ZiUR+A4/N0VUR18nVdY/0anj4+2777+PL8B7rjWEOsxZY7QcePNmJ2jseIPGAAAgAElEQVQlzoxQOoeuXb7LezI+Ahuunz03DqpRcNeEwInvVmCqfo/3MmIjIfdQ1EOSwXHcaykBJVOvlTN0MpxWwOO78jvHTZ9DpV3JDO3LCowZ02ThDLCXEMi7TI2fzyfpbepl9sfsf840wJt9TbWdAjyuwRjvPXUXZVpJMAEF65zvAdJJBzeypF3RH+KasRvzrEnhXPofamO1cSE1prZ2DxSkZvE45wfPL2Dhs3zPdHFttKDIcXPOvJfRTH6vOqdRWH157m0jdkEca18galpo3JARMBIEu5d5Pu6p/bG/onvOdw3RP+eVxHCCGiPAJFHlXKu0njN0/E6uJYD0/gJixlvNDyPORjX5967XManujK8ZHwaoJNC1WRIS67zXF6bk7VDfGyJnelAHcC7RRH4XX2jEiPg978o4ffbZZ3ku1w5ji8BW/NWfBAhv329vAIS//9f0IXz2+Hx79hgGDhVRHO7bvwGEHJlHMLPUaaR9BKDgYrt68ixRQQAhtYQAwbfvPwQkrspohlCjvDh1Ii6KbNoIWxwaS9eRqxFL0fbevL4gzsOguetNO8yBNCIIHZyTDGqZi0Z2opYZBN+olL3zWIiwHFyPQyWHz94YHielfbNs7huZ5g2RlaoLxpkcUYrUjX2kPoi6u6aWpZ4AIZHpcSZTyXvK3NsTzAUfIJ00wLs8J3+IfABOBYSKw0ScZdJnAnpQKKKu8wLWp9GKREpGVKPpZHWg2BTWN/W5gPWyRmepLcQpj2S/czGAjXvp8K/G93BYN0LVWrvpibc0r5cU4IY6OqZGxKgvghQCQy6nImvzY/rnk/rTw4/3/7ofQJj1QjRjkVsmDU/HXICXuidSzeZ+MYAj90+dFs8X5nKAow610TIPY9k7hTi4eYRhlkaq2R+j3MYaYX1lbN+930VzjFBg5AKDo9Z42DdN4aiDDTDKgTmtKrrXphh+0mGNsgiqq2pFvehV659I8RnWz9oGhttm5Rhh1hdMoSmS7vOC7TrpMb4hmhqBS7rM9HRc04g6lo1oxTEgXXhUdBk7np/PrM66zhmgTbAI+Gx7lwIcwSokD5E6Iod5v0nHrRx+Dxruz7skBRsBmCGTUld4dhaQZmQg8zttWWoP7KGnWMdB/l+RHD5jDZpORdSNx8EO8cMzT+Q5dZnDwvLM7hHtW6KOESlouwj+ML7MC/fhoCbKaP9SMgYUcSqhNdGleZesYciTSHn3EGpGwPRaXFIc+Yw9S/f6TRQMI13ewytk3Sm9Vg/1NU3tvktLHCKbWR/XjU7GWSOlecZzdbQF9DqNPCt29hNgb7riCIlwPdsQ8AzWu7EudUJ0LI06m94b+yPbO6qozhlr0LXH9yUD1wNbxzop2NSZQzgtkvslQg+pyY4R7+U8cx/GYAVXpmpxNlrLFNJmyCH+Oy2LJvWca5TsOQiD6fwbAdBp0TnPMyzOZp5nnBQdMR2elIEAilBFfvNm+/abb/YoE+uDz5leuSqHCwj/9Kc/bb/61a82lB0VppG0Cwk2c6A9FUjl3JrznTXU83YEmpaaNgFDzoghgoz2hfhbUhOdU2vJuJdAjEiSUWeVAl3/YfqnnYAtNLgfn09a+aiXrqmasbtHR4ng8Rzs1daGtx7NczznxqQfhvRaBDHWeeR3/lvwJkCUWHjy9Gnsu+l/jG3AwERucr49SHcVTLhGBFTMH8+9rh3+m2twJgrsjURJ9FgPqh13T+iT8Dn2EWQB/23t39oP0HH0moIobYQAAbLDEiVBwup3Gi3SD4LgNzoFoFprM5MdNXtMwoprGlEycuo6471cX65L0/s8Jz0PnS8j/AFqi2KrYCTrdoR0VvvB570WP2e+yRSR9HC8rJWUyHIsGD8BsXvOVhAGLNTiiK2L/kZJTc72H354nX9DQDmv7iXf1XvoG67/FuQLmlZAuJMXS6stri3xZ4QYn8gWW/rXzkEECxfcsJKW7k3XsumvPh8/tyWSrekYa5+VNcEzmBXFs0nAuSb8mfZVMmBdizwz1282Uq/P57i+0Wrfh59pZz7//POWbOBXDYHQlmrnPxEQ3n3YPnz75fZ//Lc/BBA+uTjdHh21zyDuAMAv6Z9L24kAhPaI2G7j3JM6iKjFk0QQEZJJU3r6Z1CXNn3mmmd+cOZwWG2gHNRuLzUB4TjgHPQ21DVd9JDvXEVUAGlV9vpZGBgiWaStwTwzobI4TUtrf7yCmOkz9xR2joXd1AQjC9l429FeG8C1CNNn0umXF3GUJ3FimMikxkwNoilwT59S+3Aepz4pmYvoRRgPBTnoZ/bhfUHvMBmCqxr4AiCNu+lrAaMjpGD0B9DFnzraVeXL50dOX+MdZve0kYK2RujG5nr9U9ASdmvqAD2kdaBMHdsX+fRWc6N4cGgYfKdEJKdus+0fyozpVPl5w+MVnmmaXj5DamBC840u7rWXPvlEw/bcnfm5gNDInY4Fc1uWCcfLBuBt61Ag0nRAew7yvojepA9lDtOmN6T9xrT1cBwLLqdHItGjSdG0d1zSA6eFB4foZEznfbmPTrXOGWPbaDsOWlNATEfhXjgTcSACig7X0Mm0TUvEQCbtMwz6OH8BcldXib6z1gHKriEPAoRusr6i+EV93LOmQxJJn0hDWoqcdU5NnQTkJEowtWVNW3RyWsvHvfZn1YDPmOqEq9JGJJNn5xmxWyFXpi4xqaJTpyrziGPXKPZx9mrEYkZJlGtD3pAuqwPJz0wZMn2Y9GqjanWcjEQ2Il+QARifGgei2ag3P3m62yfbM1gPK2HgPtr7G5K6PocD74CDItBGMZjv9fBqzaSsJ3OrirLp4KuCp9HGZCcgp7/U+OkY8fnY3zevc/DwvwOQJb2s0akfA4RhOj801Yrr6YTk0I90f1nRHPpXj4dsKrDTBjI/prEnrXWidrFBkxWS1h0TUbTHae4xjvmz5893cQ1FOQKW5zDls0kTn6wB00Vf/exVU4QWcYPVydPZwLlmraSvoT3zxoZzH0mHyKQPkcGcQ7CtDslDO2kKkWlJOgHcgzHn+VcShnWa82QcJkFrwMXlZVJLsaVcz/fnXObnzukOkMi6SI/Hg7JtIh2UbVz2TNUuGc0MMJj+gtai6qgL0vhOy0f6/CFjz8+zRr76+utZC1d7NEsRuji9k9KbVKjJ3Fidb+/pdQMwTogonu8RQcE5Nlp77bzrcApmANJGNViPiQpdXOyqpHvmx6Sjmrom4Ig93VWKD606ci6TwbP0lmMMiTLyh5RlntM9JfEtKeAaC5CclFTfQXBmpCj7ZQSAYv8ibHa0vXzxImMN+PR8dT8EjEBEkomzKheTdrekFOsor85ubOGinFlbXDI+ZDKEzwjiZGyW9h47cbo47XyPVDjmgucytVZbLkjVJ2A8VjvWM7LrX6AjkSShwX7Hrhv143klAgSlZhdwn5zx43Bz/9hiIn8jLJUa7Lu7/UxeiX3PrgM5XE0EQZ3jx3vyGesf+b1RN+x/ImhTp8g7+1yJcg+QL4HY/c13uSbR5+zjaZ8gYNHXcr65Jt/PWTnqwZwx1ogLuPUjJRq4Nv7wv/zLv+RMWkk47bpn2erbun4FtNodgwLjHeSvAMDJEMtenRR7Vdczv6MOHf9wiQi7ZgN2RxwqpTJTg90slWaPmXEhEON3kFX8O2TwECifgMp5UAE9a4LnWwkJ772uBfe0hAbXty6TlGR+jz+mZooRUglaiSTuJ6Dl+vtZ/ZMihHfXBYT//vs0pr86f7SdHo16Tmrs7x+IyiQXNbWF4cGP2nQ+ef1XT7abj3fbawrrUwNykhpCIoU8oEX3surUHuKsZNEuTcONEAIOOFuTtjWKi7DIGEk2Kw4FTkyAymUFKzB8yoNzTWoV7IGFAWYxW+Pjd/i8KSz8LsBu6VsXdngkbrM4T89G0OFdroVTtYtvTNofjhlAlUnk2TH0LIimNR0WaA6s5CHjHFOT1fSkjkcBkiy5gCL1Ccn9b2sLAF0OCpQZGe+Rcofdwsk2NzkHxERduol7QAVQL0p12TxEGhDjGCbZjWzaK88tM6YznL+nJ1/ntGxml8mBAee+reerQwEY0fHBgUU4w1qD/r6MS5i+pMgVoOJccx/Brql4e6RwHMQY7knp06ikPnbunwNlF53o3DY9b0D5MGBx+CJIU6XRyDYn9ajtA9LnLimYpmX298pA7zV8i2XL+5GumPouGjUjOV8xkxiyRODbz8fUH9k43lvhGhwlU5ZU15IlzlyxFqjpnfTKMo6NvuzAjXrLIUoAxLwI6yVR/EQoRyE3aqAlYWqYa5zDYOF4jcxyMgDGocr9prG9oLrODAxmhUZwjl1ve7rnRHCNvjG+b16/CUDg+z08acBbdb6qgLbn4N4f8hy1tn7Wg0EnwpQp9ruphxrUOAcjBhUn9j32g/quHpQlbHCsKypCpLgppecBfdyjNacj8oToy+XV9uLli91x8DDL94Z1TiRsUmcVuCpwIxW9KWk5lCcSynNiK6j7BGSYHVBgUHn99Bnce4O1TUAIBlKH01e2RfQheKblQ0FWgZaKpdxLB0Fyg/3C2vx7gHAnlyYPNL1bhzDS+aldqvw/z5CxJYsA5Wci8GSajMoopENJm6kNHIeAeeicNGvEJsU8G6CJcdGJXB0TDtmo+EIChqhpiwnGyxQ+nW63btOk21KHtcD1+WOqoc4d+469jf3i+o3mlpxMBH5SrPn3Pj/jDPNvo36pxxm7oiMnaOUZjZ7K9gvC4lAuDjHXs56I+6dmjpQ8FIwn8htAOJEdncQ1OitoNevHzwiUdeTcb77XCtwENn0lFI/bioPnQxxBVVBJGJ1TnXqdVsffSCnfBzxw9gmi4yijYZDewYowFUhxPUD6miarn2Lkg/lKZJUskAHSccDHWdYOxaGdVH7Biet7tTuMM7/fe6BNmm/Ww5MnWYsw/XEAR0BPAO85sPtLQ5TFDg9ww8/gPOPf3Cf2YVTJ9S14rrUuXrDDHrE2W1CnMI1rf3fAl36fgl7nQ4dUwtjnW4FYACKZDsn4qt1awTPXEmy4rteSmH3tLKIjrkHut9cQ7mrozVDif6Z1a9eTUjkiUJJWqe0foOX3PDdWgkailmsG+EY4703cECKwESabKI/v7Lw4Hvw8a2Syt/i5KY9rdoJAVCJKsOq8MoYSRNoY/A72Bf4lxJW9jkvQlpA3SymlI5OaL0g1WqvmAdcSVAl043tPar0lUv/8z/+8+/wZr6l1dl1lTbPeRqk60e7xr5K1wTUnKMH9BKWfEAwzt57HP0ZMxB4NQBZ0Ccb1vdzjq11a1z3jrAjUL3/xi7bemHHjeR6m3fq8rKmes81C1L/RLqyEznruYw/ZE9gtvosiMesDe60t+bF3NnLLOEh2qAr+01JG76639998sf37H3+33aAyevFou3hEHQ7sIOlo95/0IbSGcKMOiBSppCRdbmcXMGdXqRn85tvvt1OcO9KDAI7U9Jy3JxVIl2bkvCVy3wgRUFxOfSAHQhbaRAhrHOoIB2GfwYY+3c4vL7evvvyysrK0QsiiamuJtQ6LMCdpUdmow5qTMhUQhtz48+cxmBziAWX0XByHIAZyatkCRhDCgVGEobq8+qRergBMsZDKzeMoIm5AhOC77yoqwyTFyI3DFdGTqGA+yvNHCe2oG6sACLXRpjTyfGvEMIt8WnQo3tC6OVUky34WECJrX6c04ysQG8EWmPlE/kaYIpGwAXEaIFlSHEQAHH/4Hs9eB6CpajEiI6oRh2BS1wII46QXyFaptOqWAkINEM506jYHIBlRTTPxgC9q5ur0G/mKwY4JsZ9Zj68VDLr5+HlqQ88v6rBH5Kgblg1HqhPOdeexzgRzjujMmzeoa7WoPn8mLSbM5uT7p3Zo6gbTBHl6Xnlgr8qfvBuHh2qGNjtWpIY1oKIpxlFW/MBoN3WX9RaH/PTRLogjKGdNrxLWtsLIeAw7u9eCTNoaSrB1Eu72lBBSzXDYVYuLIFFausBitlZvF085Otp7oH33fWslPNwZZ9NJ2HtJkzzaYgcgiHSYeXeijbZ5AITqSCVCoBgVQiJPpg/hKJWx1uxBKuucw2LSR2V/mVfbGzAerFeBgT0DsR/8YS8TDbMpNX0V+T5jjpIqiolNz6TIvuIN7D0yFdqo/j7rC4YxEaO3I1dujyIY6ouLEBLuVR1R3yHEDcJdwzraAoTr5yC+uoxDEKA6oAq7+/nnXySCy5pPjfUQZ6kbnWbd7ZFU5c+AAvuqTd0R8ySzy3wlk2BkrrHTfw8QKsTDuGHnA3xTG9smzCX7Ksmfdj3Utzxt7yTemzWiPWQPIlCgqqcRD9ZpATXp/UPWTG0fz7hGv3TuBDbchz+eM/w+7XlG4EmHaHU2ktLz9u3uyBJpYb5xLAvE2wrJkgMjB2F/p0G8zpvRXFOZ2E/eyxoWbSPfZz0K9IwK8KyCNh12Je19LyMYitbolLoWzMrI+TjnjYINAgbGzEiADjSACmvI/CF+ENJpQL0OjY5Y7bR2udkrOrM6baSMMsemTVn/xPPaU4tnZF2YtsXcZ118eJ+WKQFdo2Ibx2oikHxHIlP2HCcZAMn1+YPgCv6FRDNzyzvjlDm3RoQErmvqJu/BPl4dc9+R63M9SAhaBj2MzAkI//LXv04v3EaieDZT4EKMLs2wGYs1gq3jmejDAHv3kgTrDkCWVMY10sCYBwAvAi6OD2dWSyca/dwJ6gEEjptkp2IYrDPezzRY9jT3YS0HvLGul/YLEvH8Po7wRLokHLG9gkjJBx1ixozxZ01IxrinmUNbf0i6WBPHdfge74UfwP7Vdhi50RZzHcbR2kHnKX7L9BKVaOMdmCMzBZiPqMZCxK2/m57R2ga+JynEszm3rkOehfv7P+7N2WpaoSCVd+e/uSd/BCzW0gpMBYie8+npPXuZNcs+lwRmj0tuCLB4R8aS53j1s5/FJuCjRyDt+DjzzRgwbnyGZ3IP+Z7eT5CZtYpIHZkp1JpTSjFAlrPNFHhJk4BU1tFobqyETaKq+HX44hMFdG9IOhQfVGzSYBXjybPz9z/90z/tbYj0MY1CaueCJ6b3rT0fmTvJs5yvI/zlu/D+EpZ81to/fo/t4R7OZ86D8TmNsnpt7s28pMPBu/cV98Hm/uMI4cdtu/uwvf7iL9tv/7f/Zbt++8P29Ops++WrF9uzp0+2u7DUrSGk5cTdiMrcw0Yh3ctGJjKYXn9XAYHvP9xs38Jen11UBTQ1fW2MzMRSY4ZaaCNul3H8E34dUZZEbqZGEEdXJkLnVSO0HiSCrNTT2SS0dOpe/4fzwmIl1VNW3NRJBnqPMo4KYVIOpk4JJ9EG2ABJFRK5Q0QpcK6mcbsGFDafQ4brRAxn1C1h5gWfqWsaYMdz47CZohOmC/n/Kfh2k7DIeFYMciJGw+JHVMa+ROk91PQ8axI1VqvjoKw/oBmD29rAKnMWZFR1EKezzHcjeyvLIkjVIMtcAdZa3yhw6rvKwNj2opvVnzcy2t5vZVHTRmSat6ZebsYsjsUA64fpoEVq/89/BITtD0VqYutcAdf0itwdblpGjMS+YHoR3BtMeHByVOZKTd9JN6ZOIPMV52xqcoxO6aQk2jlKlDxfAGTETqr4y3+nyfj0XUyaLhHZKdA2lSdrZlovZF99vG1D8R9pzq1QQJxj+wqipgeJEJDXdhxJYZ32L2HZh9FNGoQiN1EKnigxUcQL2gMAXg6Mos5m2MlJTW69bcfLfRLwOE4P78i6MLq9iycl9a51u6p6hqEmpXdSOgAYEhiMbwARkaJdhOnAGgsiSQFuOm+L4SVWfN44JJP+ye+4Hwcy0UMOrYDkRJNvAnaZf1ZIIjoQRXE4ui9kS3sgNxpHBJR3hjBjHAIm3r3N2kh0LsCY9dF3d+9xP0WeHKvUXo7di5DLMb1Zu6ezvoYE0knI4ZjUcZ+t6ey2vmGu13SUkilNo/4bQDj1yDn4zmsLeTfJNtL/dQBlPdlrptFqO2Q6iRTyM+awpIr2ZYSkpiVKQOFETiRhJCR05hTG8RDlbw9xHRfSGvnDvmEdrNkSMrxeV5AhGBNgsoSJ6pY7an0hz/TFF19mvQs2+F1TxGrzfD6JHx15vlsnuKUNjYxdRiwowHIUqxkDa2QhsbhmWO2IML0PuVoxI8B/wbiAwGfVzuv0uD65R87H2GOY+xKd+Vk/HJskw67zavsGInUheaYxt2PGGcY+oj1Gx6XPyvMblbdGsfXAVX7Mnh/QYLTTtEKF3mpKKiiX2tz7+6g7R917SgM8yyRk63ugU9BUfsCufccO0RPmsxku3jPjN6JM61mharqRDs7Z9h1+u7eHMiINuZS1jrjf3uScPVnSF9+C66xA1DW5qpV63hrVN6PGfsgr+O+ZWyGvZGCN6iPf0ek0tU5nNnsCkmOik2uk23Uk6OB3vnttYkWpVOTWgfa8NLuoxEPH2dos5koCg99HYI1ym2QrtOUSa8geqq5ZyFfAEWPUaPNkS4ySJGclpQKsD4IXfK5ghjKdZonwPmvLJuaxkb+qEhs9FHRp550r9jTjDLlVf7Z7WQKEvcnvWnNbYbOSWF3DzKmR7oKMBk5CkgYMXOwBAHwp9jep2Pgm3M86TOwD38t5Zn3KLl5ToUL9bJ6jZExJAObBKGza8gwBi78BcOKPKqbYgmZQHMX3d80JQkPaL2qh2ro1Cn7wq1vGwxwkxXMiq16jZ8YhKKAfljMytfCTjUTkbfc9bafVzBT3VUA9tZGjgCoRQ4RQgkkSrudH+xLzPXBOMmEmw85zx0i5tpK50hdYCT2fw7PWzBPPXwGvY2kmCvdlTlUZ9T6xsT8NEF5v33/2f23/6//0H7cPb7/fXjy53H7zz7/YXr18GUBYURlqCAGF7UkoIDxNmtNFooOkjQIOP9wg2/6ufQkfPcq/TRllwHhYGLjd2EzawX6ILPUPfJ5BDUM/zKQKV90gTXsk+sX1PHhwyDQ4WSiTStqDj9S+Fs021bCHRFJHUmvUaFeiQNNzUGW8Q5QQQFYQwMLgGoK+LNwY1RbtK9ySg32ApQg+KYYpmn4fBxPQXM+hrRt05kwlwGG1px7vigHRUMumxYGZmgydPT4bx+H8IhvZ2oUAaRyRSdHk/cKSTNon4w8bIyDk2rIpjE36NA1wDLC1f9Okk7rhfadD/dh1+zRNL8QYTBp1RzadvGnk3cvYdo4PNQlcswcNLQKmcXnGuqIhnRX/1DCs4FHHNiI7AdYHQOCa0olM5ICI7aQry9CtkQLuFHZoGqPqxCostDNvk67Y8a0QjEwia9dxdQPvKTe0IKBdyThPpglgqLlWngWDPKI0OleOm5LbrAn/5wGVBt6TlsrPXJcYQVhdWazsoUlhYAyadtrPN6J3skfjcv8lPdfnyL1HZTd7Lu1FO1ccgOxJ1ytrYQXhfN7Dzn0VVjkKeXUarZ3TUcFmSH5Ys8KzpB/neTMGCvCa7qvIDd/3ZyFAphahjt0cNPPsEjDpvTg2iHRG1m4O/+kzyP14H5wsHVIFpXS6k6o+LTwApBwSOMaMMeNNKwecHfcx9sqWGnuNYrtHNKIAIWPbgqT+H+2RR2x2D3bIrB6qEjnaL/am9tFreuiporuTZBEZaQQDR4dr2qvRSCPrREdbJhiyKfWqo8batUA7D+agWQiprYZxj3T6D7vzYjRwTcMBaAD0C2ywrRVjMsrK3zr9Rjp5J1lj1xRnDoqs617cD+JkcLS2lc/LdrvvWMcFYtR0tr0PDlNIzpxlVS3985//nDl+9qzCC/wRUPdaXW+7JYuSYcV5SrY13d6sBtaWIhXuY8aSOSaq3RKGpnMz39YneW5wLdbUGnGRjHSva8u6p6tKvEb++e8VVArkmV++y7vyt9H5OkItJ+G+PD9ACAfcNgMlkQdATg2VkarObQk9wXalDVq7pWPnZ3ofHPGrPP9339U5fcis18ZU9Tl7Mk5n+5a6DqK0PUQimQOslZ///OcBIZ7NvI+ObKIWmVSzWEpW88c54Hu2PAC0SN5o/+g7W7BDa5Wnecc1qlDA21o5r81z8RmfgxZJnJ069PoAB5+kABjHkrWyOtra3qbis845dwYQzjjp1DZCVie5IFQQUxE8flZy+yyAP2I7itdhA0KOHfrPxS6P8uL6fhI5rmv/5rOMJZkaBVI951l7CNTs52H6khZQ8c58r1GY29hcwOHLl6/ybFyb76/RHe0P32POWmbSzAbfke8ZweW69WtbE+7482z9XGvrsdGSyc5DFPUDelv6xL+xJ4pB6cuyzNwT7f18m32lj+zacR/pu7mXjdyxLk2f5ppkhLVMh1r9AYQTWW+EkL3S7DZ9Ts8328h1T0DYlpRxf+XMmj3C+iKzxvdmvlsWUX/BvSkRVGB3ECpzHPTT+I7nAH9LHiXaOZkGBzDdSLV2XduwE5bHx8nw4RoAX8a0a73nFEEdBTCLMw5kijbb9ZDsq8EK9oLu+x3EFPh+cMRSc6vPbzScf4e4RujuhwrdhXyb7zmuPw0Q3t9sPwAI/+f/cbt598P26vnj7Zevnm/PkTyP13Yf5dCP23H+d3d/tNcQkjKKM0qt4EnaMzze0IZ4f/NxOzu/jNLoO5z8CB3ct+fdWQ1A02Sa+sDry8B+4jBPpMuGxyw0nZO2mOihLKMAo4tjF+ZH6fXJnWeQGKCHjsC6eAQAXEPmQUPioahDQRocbDebi+/B2pkPHUd0HE1TS/KMN228qxAFThvGyBoqwaX9yRj+sDempMbJa4SOz+AQynTZ3BpHKovz/6bsTZcmS4/jzKx9r16wSmMaM/3Q/d+AxkYSKYnizC3ox5AEiV6Arga6a1/GHnd/Tp4qtITmBxa76svMk+e8S7wRHh4eo2fq+PI57sWFLmWT52JR2hS9C7L1BzyHjayljwSh3caNkSNYGlVU48ac4ATHIVh9mOiJSLJCNjVKbXtgZgtDflZ8ddMZSOgnKUQiIpe1syD3Wnd5M8hYDC498tAAACAASURBVMJqN4PQUX81ZLgIHfNTx9g6BTM5OIfn9cA9c9AEyWQeVhcqgFGBjqK5OAvtZ9hgGmfRsbX2wKxvHcwGN6639nC8qg/qlP3zP/8uawnjRC1uhAO25s6BuFng44Bd77winjp2FRkoIl56QfjxEVGAVltH9Gxguy9azxnRjTftIaRDyeup8R0V10M86++sInmqHWGMm0Wll9VVOEilTY2lxpf9wlwyxipMJrBL1qR9ixzH7L0XrS/0PgVkREIV97Ee2LXKZ3Md7gma8sQ2Qn95/epQFGa8pL0mYN/eCJ399q1kXa0NDFJOZmUZVa7v83PbBBHQJrOP1+c0a2mOaQS/VgdryxUdR8aXeRFMOx8W1lgyl9bKMIZm7uKEPqyTkUNwmWZFowzkbROjE9HaX2T3S5cKwnlnqrKj3/PZc5ZfGm2D16495oAxStb8NmfKg/T55HrSoGxxcna2GfvSv9v+pM5rlaTrWAxIWgCgPez5UXvP3jM7WZXTmzmv0lrlzcCXZB6L1vNfBW/MnrO+QdLZk6xJAw4dFrKi2IWvfv9VnunzL744akJSOxwnuT3fruh3a3nT8zNUq9ZIsr9Sr/rkyfZN26zUflAn1b6JQbaXRauD93xoP4BKQUDmrHakYGoYNWFPDDQadbvOR9vh8Dp1lM3cTnQMJsICHcaswVwzidyLjr2sBu6L52HfkLH7/b/8SyhviES5nlWuzr7I3PKnzhbgRM6NiZ0olFWA7UZsl7RzAxTmlD2FP+F5V0GmZuC7Xwr0FsSo3eC5rD2zdID3BGR9+fLyb//Nv81cALji0AJQhHWyvsqeF+d+uzl70yKq9ZPYLd7H5/FvdBixtaHHRfn7fcYI8ImMR7/vOs4yq7K2B3oBpjDHv/xlsxsV7GqAapbVjHJr+68aBip6m927OskN9JmLnndmyqoszDyFiUOt+eieR+uKDwUz0gprz5669QuiNZQh3c9YfByUF8AnyOE9ZGyZszq+FdNizfP82BbPgXGU26IM2n/YTt3f0kEbBLffXMDYnWncO/sigUuYFg2EGLmwbgJmEvCiIFv/lHXZeuZmCwXcBEbObAN9YVkBAan347g2iCkzqHuKgPBPB1sCyjP7tkHPtbcyl6mOxSVrUaD/aA+TzG8DV8aeOeMZ+DfzYpCKXcw+nb96ACj406mLK7ulZ3DZZQo3Yo85I5tUqR/GmHP2pA/00Qu6c2sWVOCDZ0B5F3vA7wRn1Ndgbsq66GsG3nwO5htAOudmM8evs/YVDypIUXGrMrEquBggNYydBpKWQOlfprTrwyXiPLXZ6DMIbzfI5b0Cd65RY4dzq6ueTVOJH/0ae8g6xO80s++6ahKhZ0P3S+dYEILAH8ZBRCLHlgSIi0/z8zKEb5Ih/Pv/9l8ub17+cPnFZ48uv/jiyeUp/XAGaDUgvJE/BIS4jLcJOiJKQXbgRrKBDzjsPtyMkIwZwrfvL5e36zUVY07WkI03ueTSTtZzZUhSHP1ko6CaXpUIrfVrI/lmIkJhDD2DdH57nLFJiyKUSoLhiwiFGa5NeBzGJZSaaW5bgRZgN8WsQ2QwaXQOykTdEAvVOir7D4rasTByGNx/0IbQHy5xSkWYvJbBqgFhaYNdkCLPZ3S2veVadxPn4+GjOFEpBk6LgWuJW9yWUByKSnF4XLOzRS9sV5DAbqqUCSRSmF3eMws0KGLGloxRkd04zXFUWxCdLOZql/gejBc/DS4e5LNuLMbjnAnSuWSTcxiwoXBYPARjMD7JAjovoiFcIw7RgoEjeNy/DfCtjxLx5V5i9NdI23pR7r0ZMQKmGx/Vu9kOIpkU6Gqpayza7bgzNkFN39WhZI5zwI6G8HGAUgEIA9KK0PTQnVRN/s7PP/zjP8RgkMlHaAnj57PlvyJpo9vWfS3N1mbq+d3ouoxfaq+WaeU+Etg/qAoif859Aa9Gr4Flueo3sj6a3ugzJsu+4mgMrmi46/lAgWNbKhDTWtQCRQn211Lg2soF0asGnzptUXU99TgV/eR7FEmQBsX6MzgPxWPgCl90nnfXozbC7LJ0O+shdKxyCKWR7P3jgAg9eJTRgA3rAcX984B8tw5i5m1qq9LaHZ/OO45P0WbWVZyxUFzKSOA+PRSZAx1DnpWxil3CQR5tvXSjjpsHKduEAMx2C4IwrF+uffycMrxmYGEaZL5Gp2Wtt4aSbEMb1Ge/krm6UQcsgdeEbVzn7SEL/bXOZCmyqz+e4EGS0GYQlpE2gC2N/roeRP25hoBRbVKVrZlz3kNNZ+zawBL+LorvmulhXtuY75sTI62QNaYSa5Heor3JUr0pLZP5pq0Rz2U9KWMU0OX2nQABAQMJjH/EeW2roVxvPTrN+Lq+GfNQq9ef1bMnSrrrN8qYs2ap8RF0y9oEGHr3vuUbs+8CiQJpccTMxN1rYCTISc1rzobRq3PWDZUX5Iud27yY1YnNnsomIEQyhH/4Y3QFACR0pNOXETu4oDLsmc2v5+PZ7npmu65jx06MAZ+ZOeX31KLZQgbwRkDBcotkVka3tk1LKNyryXc/ct+MwTnr2oCzYJtnQspCoOrRuinKuw/jyOOQe0YmA5Q+pQ2w+bt9THWqtWsqEQscXzdpbQ9/rJEjkLQGlf3AawmG0TLYv1XIVkMh+2yZXFvAmMXwzEmwG3CumUVBIZ1ggwvHgGdnnZTGXEf+AJcOgTf6Mq89FmJ58xVZK1w34DqteG43A+ma18cQMIoS8fQfBAYPQbWt/5xVTd4ethRfyiyfgM7Zfpx9so7DGBr4yraOmi+gjT/bc/0q7aprOOdcooRrnbZnNvMgYCaTTKA24NPqvlOXDSNiTDP8GgKXZrDWd3KJA96TfT7QlO92HcY/sD3bsqSMtWJr57Xm2PB5xl4wKvthdsnPRixpLaU8t107XCfJmX0fNiyB9c4QPqe9O9eG28orZxaB0t172WecldZphw0HQ+YoYWuv7sQbEcKsT+SY8uwqdWOHuEeuwThjA0z4yCLTR+CZTJycz/36He2rK4DiWcI96GMTRKO1wlpn/xfc7pleIL+toFgX2Eq/67s/ftcWWqeznRgl//65AeH3vy9llICQDOEvP3+cGsIVIjZDCAKA04ZhuNy83IEC8xMBIQEgwjLUDZI1vAc94wJSV4qF0W0P0zmn46hnkEwLT5gkKHGQoiJxil/UwZ2ox/jHZHhEKIIsvadOsTztoKSntKtp+6Nn2CfIiofaOSDEQalzd0lTURBNUcMYqb0O6hNUZW0K+AyLSKEQqVhSV38qILSWJgZ96LkIUIq0J7nLwc61WSQJaDYGBLT5UZAmdNMaUeZCx1TUryhXldRC3/jQZsNSWA5RmdG5uC8obXwu9IE5tiJmQR5ftPaJH+YgC3fZLii2BotSFDSooOjWATFvio5wHQ1zDocZv2zeiYVIy9W4GHCVbttg9YqcNpt6/Dl6R9Y4cgCbrW0m9mGQOcYYJ4J5MVMdo7bMTKlaE+9ZHWhogDOUojc8T5ye8M2v2V/+jqGTslHntYFmAY7L5V/++V9aC/HoYYJBnEidv9THrb2L9ZfdL6VYm33L78iOBM2qNDt7njEGOIjzuYCMfwiu1JA10GV/YTDJEjB/aYmyoKY1Cs1yBzElwN938Xy+5gEVY5kWKKgyQo/qgawDVSPNGv4x8yLIwnO5TnGg20+vT8y6iIMdG/QiDraZAVt1WO+awD0U2ms22XqLzNVr6oieB+DBQfeQ4busZ+L9CQgePqqCsnTS0cqYWww068t+nmk6O6SxQS5odL/LwwrRHGwMP6wLMno6Lwq0ZD3SeodDbFkes6JBvee0hPWxHqQiB2nVkL3dJvGADD10yxJJPaSiX5+oC2pTeHYPO1HYoO6gsEOZsfHaZMbbP9nLsf9r7SKwlP6vbWHCmOvMC0i0RrTgGM9YFLtZa++ZdUSAe878YoNbr17mBN/BHIJ0c+iacagJ7b2V0t91ZCZbhWaz1W3pUMfrvF9DH6Z++ARcqDjLXFJGwZmi2FloxjdvXr759ps4NMmwry7QLJ7CT8zlAWwlEKtyc2zfjZvtyTdg75tvvrn8/ve/P0okVDJkvOqgNQMa58Ta0Y2lAJ+ZdO2ugYhBTw+e649ZRsGoa4Zk/XxHvWQuCYqgjPK80mCr+FqKIvdrL0vWVBy02WbKG7hHgimVfbF3BFzQOSNq9+z7ApJbZ5xhv/rVryoi9PpNAbut97IruvYi0JB64K4F2R3MIc8vE0PQUqG4ZnVffxS86Hh++823uf6XX35xtIJin7Ovv/n6m5xXn3/+xUGB9vzLWTtF7/6udaB1GhuACvRhS1kvOJcG7swbe8FspwGhfobOqmdsQfkqoHvO1+FvrZp2mnE992bzTP7Yh7q2+uEZtFkJ+KHHhcZ3BVsEia5lLM3q8f3OAVlBfKLW0E6tM/Re+0q+D/WfsxK7y1kVQZd793Ie4ItYV9jerGTpmjk1SDVLZDDNOMtYwM9h79DiTGFDhAQ9H8068xmudwbJTQpk7yz4ldFhoOT7GZ/4RTcLHBtk5rmnCh5xwiePs974ExZMSqbepo7vi8+/SG2ka8Gg2b0rrbRUxSvo5trzumSn8XNSZrSAsayM1qxHVPHx4wYus8/aD8eSGnlbwpHFo74zfuaH95cvv/iyYMULfOmyivjhDPj8s8+3H18e7Bzttr4cm6jxQPdw2IhQyQda+jp2Qh0AkwqMLba72bjSQXkPrMCuk7a4Ip6I4ODDBxX+CcBTv49B19fNa2n1Uj/YYNN9xvmoUjfvKTun8Q57l/dHYG/t1fTZM863bl9oO1WbcuPypz99f1BGuVaTP/UZf15A+PbV5bt/+d3l7xYQ/uLzBoRMJhlCWkyA4fKHoDABIeg8B/ZfCQhRF73/0IAQfvayJaP2JXswaf9zw9lQQU4UoqD4k33PgN4mwu7mkuJnc1g/y2RxwMT5uHP76HnVA74pWp3wbNQFhBaeW0Bvra2BFe8z4vd3aVieZymdLFme1QQGGRsaZk1gaHSrC4ujOTrrkSEcchnJ/2VagqJl8zW1ncX0rkgKz9d0fHvb5YAeMt0j4kPQEjafnPBzMX5EZWYsoa6wMV3Qog84rwY/ydi9e5/rmYnJAbVm79LCRNB2CxNAaXbRwC53t1rQOCE323y2jmXrp3DAMrZTJhUhObK7q2+zGSfPbCalNOPWVJ0DQpEvUX7u1QyeaC2HWzJlK6iGmkEwwroCHHBudIw8yIIcr1G8DoZKZIxhJNFT00cD5zehsBQQLPqD4xmRH7IGtEOIkmkzsjp+GCYP4mSAJm4iUqtz8LMDwj2/AInrwzlkDA3ONLCs69Aah9aeA0LXIO/FObWtAH9PbeqD9g3FIIvoaXhzUP+VgJA5CnVumSqCdQ59KdkJiAaKSKfwYBRN1kCnnmQN0xWCse0FdAvrbggYcKxEa8+054jK/OnPa9xOP6vVMUPXeVn1MO6H70r2LS1DFoDmPlsryuuhKC4gDGWc2kf6OJ6EQqyzC+XkpAbqgSiCKEU0qOocxuxZsompXautyAGXuuSXCWY5ZBIQri0Kh6u04I9AlGQGyNyjRtvMTerm7pC5bM2aNunMPnCd52DeezJfE/KSXtj7xBm40d53UuZHy1E0iH38FwHh+p5hN7FvOLBpSDwU+KBQTVxBxBW7w1mVIGkZxASE2Owb0K/a5xYnlPusCvGDjFX28pBeqcVXSn17uGHDcRgNjl2P2iAAB7OoZHYYd4OoMC1gnIxmGDBhTph1l7YjuYZkrX3lfQRFZAlxDglm+J1r3gxhE66106UL9lwxS2zW+KjDGoLtevo0IGSOGE+zMMnWbK03QK69LlKOymOddfaUWW1VqlEZNBtbh/xVAAzOomQBX7+Jg88TcJYnCD/1b+PeBUewX+wpsyGMG2Ng0JCMywAM1ivz3gxAgwF8DsCdOnac8xOnSHai1xWkPddVCZpA77Ifq1l8AkLWja2DwuAJo4k/rSU6Z9MECI8ygwk4BbgIgH4zGZGxQ4/MdnrTjinFmDG+BFYKj9H7EYokNoEgpPoKBRA9M3vOXwU8vDfWsdn4nKUpwyg4EWD8ztq/LIjVLpkJLUPgykoJU+zwhXqeMDdmobg35iNgHxRlGArQex/cr5J4yjAKmsSevX17DQhRqv3hx2SIsQ/s45zZ54BwyQUztgl0FxAGeIa2ugSGAi9hFSEoRTY9bdlKBTUgPAD5OzR2b9kMeyAsgQkSMnecEYqMJbFAbeydnhHxl270zOMZuSa2gSww45AEytgOXId6SPZ9at9evT4ALn3e+sbNTCaYGLsJW2RZEYEJZ8SxFmCbxNdBKZ8epOgPvI5rpvgd8+GYmljg82b3zB4bjLKmODvMhlkOxZwwlrRtYl1xrgpQ/GVA2GBIH0AlawP6Yw2vxIjvNChOdm/6HrmnBXKA1ASuqIszB9hNA7y2RWq9eACZE4X0AGJ31spCiTAa741N+bB2Wi3TSob4QwWwGFPGzVKbiHHeb7mMWVn2Bzak9NyWzbHOrStPguBnZQhfv7x8+y//dPkff/ufL29e/ZBg8MvPCAhRgOvawF2hfhBRGToQJiCEFvgTASFsvRdJZd5Ju4k71Pms/9lZxEJjy4Cy2BJwvMNhqoqQgUbELBaNY/xZnBoODAMHsCg6KFZ68EwZqJH+FukWRyegmcUiGvLfiySE7HZSJMvEuElGrSLbw0aP07LCVOopdBSbhbkVxUE2bikv0HIaTLLw2o6g3/1TAaGbhWtZ48R1uEcOTI2bu7cBVpE1a9m4tugh9wq6ahYQ59X6PgwINRz2QExz79VapZaP5u+RyW1KW0RKw39I1b9995FkvlkCA+6zs55AdpvHWhOpYyKAMbrJMr44JPRb99WDybYC52znGSmPMaUf0CizUmMj1T/aTuqO5jRgbDjgE/SHT//8aBfA2CkjHudz1LHQwO5XQj9G9DVKaFWyNcPKOEkjzprEGZojkk2LCuCMAnuAAyIbOhTg1lVIpdRx0BCcaSq2IPCAzfx/Qhn9NEOowqv1uNYAhlq4jLr0PBFAkUvuPTVz67NmgNVMZA9ejVbn+87RV4jvwaByeGQdDCTgPRwsHHAFUjrfXA+jxx4zWOVzMbYDXxhzPqfzrpPZ9XE7TlrBm+65BiL0aCxiLsgStI6M3ptmlswCsHdx1Bhz9q7ZQxwJQBRqCmz1YKP3Zp4KhjHW2LfIx0uRHUW7Qjqo3M5psR/pMu/ujXMNRMCS0elCvw6FtA6kgjai6EE7T+IbCZinuhgqygSwmHf2ADYhINMC1/Q4HdDRdXZV+Yy9PgmdWFfJvRgEpD3N6MnS7czqntdK5640+9DqVsOmYy6qWgBM6mZtn2q1Rdv7We4ltSO0udjZIrB0UIUW6BlU8h1hUbiuzlTNZYciJLK62u7lCpLJvhCsakuT2c707L2bdf3V118VvVVgI/3Dnhx0cx0CHVxtLM9thlX0mvEi0DP451kBagwWys6p00qpBucJvf64DvcAVZasiVL850CyZ0rrs2JXVtdeClop8NabCr55pjIHKgRnriaqho3EoTlEKlY3WlvRjB5OMeBb64NbZxPA6KhPrO1osNx6M7O0rTEtaMyYSIfmfQA1PDfPYQZeR7q1s9QqvYrgDG+y9YxZQcFIRVB4hozz6N8BtgfuHAHh7Fzs0LJWzDtBiOCyTCPmIP7Q+pfGN5j/keAdavNqHwUQBIekdUap9NbNgFdxbnOewFAqAEmwx9hKkWR+zb6ydrhHFJMrHFJVWwOR2JaJn7RXbzMeeX6CVajsq/9m3qT9BtS8cTOJBs5LWwrpB0rLa39SaH5lFYQuGJGVu0ddn9T/tIIKI6PiOgEQUIhen0ECIGwM99lSmtX+Tkgvgenr1m7yOecma4ygf0EW+0FgrkC+fhv6AG0fYBArkFJRrdYSShOsP1aqn2CU1EsTB3yn9YJ8ju9lHptBvZmzCFvg3mf8peUDDjG2R7uTzQXfyZ7gNT7fetmy57jutb1TA2kD3mToX9Cju+18BLcNNPicNXRpaSQbb1nDA7hPq5WnFSuKD9v6VME5GXMBCSdUlCB7Z0FBqdoGAIsAqlNl9QwXxNJXsabbc1HGAGPK3BwU3oitARi0jET/kbXKeGoj+IznBbaTObhmbitQ6b43UZB7OwssnspiVCtmzRlsw17A3gv8a1/x55uIKOsj9m61pjwX8yQ4IkOS85P3p50fdGzW6c8NCL/53T9e/u5v//PlLQHhF08uX34GDY2AkHpB+hA2GPxfB4TUgt1pDeGlNYS0oCAgfI1RCIWlqVfrNeqcFK3jD06/KVhToqGeJTqvYwEqy2tBS5MBaO1L2gRAHXlAQ/NKJ7v54gBiYNK3rMpeXah1WnWez4XYfCvo2Dl7pBGok1RHtwu4TmYOgqGw0gwxRrxH6XkWoRF7HZyqaX4aEB6HgDS/0cBYYCzwZO3GDTcDKLc8vcJQUrs/St67qj4x9qoL8l4XCvdXSgOqTx0PERvuI6jRskMeWnVwcTBac2WT6aqz4vjWSOq8GhCGgplxo0F3aXc6qmxKgxJRHOY/hv75jwfSo4KrDu01MLoKiBioFvEpUtyAeXOebAZjdD9OfIPGqvAR4OjEeNAyZx6KRZJq6HkWxiKcdBTDTm0+dJ4Yn3PtG85gKVaVOw9NJPLGPWTOmdvsjWXLGVcMBt8TtPbUm7JZvNYC8RxHDeVqEETJ/oIyGpGPBm4ZRwSZxlnnPg907eiXWQEEgzfuW6469829BiRZcHcWMGE94gxLsxRNZo1BAWHNpv9fEHwyWM2Kcj3GyEb0om98F9fLAUtwNwEXBoZ7wvHrOp3I0kROrGMy+8qa7PquAEKyBwtEXP/BTTeWjFXsU1Qz6+hjA7QLzmMciFFnC27RZLziFPwbZzHI/VBjHBMDaIO/s/NhE/bYwzWxD92SVhNrQxA7N5GJ2IrVYHKgc4BI03btmRlhX6SwPn3LbuTAhc5jQ3ll3HkeMySuNe1H9yzPqYx5na/Syd8e/SXZC1KMojZoH7NizgfNMftp2cnKmo+ONCGT7Ku1Beh/cZZLHw3z40Qb1b42m1ERBYVZrsh+M1V+Dwcw35+MbWpMGedSgK3VS1uWZaENVPh+KV+i0tYw1QaTNX13+ZqAcKJLqWN7SO/Kp3l+QAfGjblkjZDpYP+wVnmNdSHt3M/iwFfVtD1eY3uhG93uvur+aXsAHHpoTp6FUjXT1217iv1piYdnHWOTc2I0MOYrz3T3XtaKdlJwrOBjWw0AxjBuON5kxlh7UEMF06RW4zBaMyrCb3BscC0VXGAvczDRLgVnBI1Z84JxPb+qWMg1AOJC217bGsYaqnRs7fffzze51pmmBjY1Z+03ybpi72d9opyYrEazOtyztVmhTH5Cu5ZOxpjmXseIijrg5cbl2ffPci5cQevubcBoeuSmVAD67F0yBW9zP82stC6V/wL6WjpRdkGZRfYD9SzD7+L++W7un3s1O1s9gzIIoPHxnawffK6cm6nPo4n6o6y9r7/+un4RLK6dfQHoV9+a3pj0Ol1NZtbxauZklfT8uNbP957aouKsCi3TinUe2h17RqDvPe0jHgfYmmk5zjrFrBhn+95qhx1zAzTuT6Ahe4Jz8cS0UDwGwA9QJgEIrckePDjGu3tpwmQw08boEmDjOXjeCpNcS2EEPFW3tyVN9tXLV0cN5pUNNqGxiYkEIKQlB6JhO1ulv1sukWB3NFrWbWqLaUlz53b2aksOaK+movj8lAiktf2JbCfPZjPYZj3Zn6pecv6r8J4E0Zgn3Ac2gPngOkdGPSVjraPNdZcZtSREhXLHmGc4fPNDwfNmgnvGzH1p8Mq/odHzfSn3eEgJ1qPYOGwmOiFndg9rzRYaUPzNDts+j2eLXzigITYiZTBNcsm6MfmU0rBl6sMGWfsaWWfahnMdYs+xZhCTxDlAGDQamikG2Ko4YP2f+PF/PSB8d7m8fnH55p//6fL3/3WiMp8/unz+5MHl8aMHqRNMPHUEhDhLCMpg/O4mU8i/Wcs3b92+PEDYgoAQp+negwSEL0k7H2nZKfcMeW5/sFJTQMRwZBvwNehbNBInNCjH5Plx3OI+WFw5xR0+G+frmvUumnNyKKMwtgxgxWgqYhF52NXR8AHRyjg+g3vjOE7IwdqYBJITZrkx1TOCU+6X5+BmMGQYZCN9edcGYoyDAZS1LzrpPmfueQdfHNItMrkgfC5Nzp+/yNxwYJjFgnLAM8QRvV+aZwrUX1fsxABcxJB74ftZnHGKP8Ddrvoaz5Ss2pyZIGHLNuic8/4U5o/ieRjkNZTXwDDeHMLcG47DXwSEo+kE0QqqdFVW1LE38Jcue6yZIbEJ2NPTsX1rIr4zpxHnBkUm65sYFxwG6VUYRp4Jp+JAY9dfkA3rXLmhBRc0jGYxinQJRFyVG0td6rxaH8Vc2fjXbHg55K/TnJRDgWCnju3NHbzdV1LydNw1Gtb4GOhvY80QrUh5oIOZlAIB/Y5S5KbAyLiOvqNCppkk7hPD2MO1HPigZqNPce3sm/W71HjjaHCopD/pENdQjCYI43p0fIO0JyBEoIcahdaiWbObjM391mDymk6+gRZrtm0i+FxrC1QpZN1KV2ZyvFfHlLVN0MyzAFQoxnDQxpctOKvvFsAq6GUvKOab3/OM2JpQQibcIT3ucBSn+qtKrvsAR57rpT/UUGOuI+jEPBA8MCccECgNHhTqFf2LBnPwn7Olbc1RVgNjlUP2CAgVDLpmbYK8DoAJDXWHVpzS11WoZQ+ce/KZvfRQVxU08zulP4MynUrsDuBR7O5qNXhNND0B0Q5Yba/1G1eK+ZUeFKGSCbY0E9UMspk+nUGzeRVMuop2qSLc+vFSLFnLBAlXu8J51Uw2a5P/Uo9S8KPBm39YA8jddz2UKhpVvoePcv5FQW4BiBkzzhGcHUEF10cAx7t3ZRc4DQAAIABJREFUD8oc32XWxj6VqRNcTSnfFTZIgsaCLMnQHvUvgFGoOE6IZk5sMlecF69eJWPDGeFZwDhy/4IPrE1q5xgHwDeMM/elQIr11FwzGZrpDAT0WmsW6YeZ5zi8a549hcD2U60QS2uQmmVM7TTAD+cyYMXLF0dAH1AOEZfVyjH+yZbMoXZM42Pcun3UYRn8cM1kC1EIRNxuGR2dU0Bqe82dQYQGy6Uosv9Yi3yGMeKZAWdaq07blR8OWiRjB63b+SIYyTlz907qDtlnBAGCt4DhBtA6kQJbrG3pjT1Pr70ppanxu1/84svcj1R/rh1BuffvUpvGPZL5FkhzTScTNabTwSSI5D40w/YU5Qb6XdceyAILVQHGBjVTLVOkGZOyNUIrnPOrPeX77eUXGxG6dlU6BRvSl5b9t33CM5lQ4Ds9uyrk13PmSFTEptXRBzzRtmZPs3bwJ8coCMV4bLf6tldldX09bUHB64ooNVjsWAU8XxY2Pslsl+JY2kj9G9VEuW8AA3UFBD/x6Y7Sq1AeC2apvq1yJ9+fQCrA5lXHIaUGp9Yjtg+qgm0DvNR0poSgWeSUcc2mKXCoKrJnBnN6BoPIACs+5H4yERCVUfyjnef53JhNAkucKwCqZspgHVk7zQJCIJJ7CUh7HxZB6Za8P2VDr5uZk0nEd/KsgEbnjFxacqwveVpCvXwVgMKYoWfklZ2WoHbU0oIwP2Su2WP67ud+uQEyb93Os+qXGwMJkJqB1beo797Ey88MCF9e/vj7f778P3/3t2k78fmT+5enj6BzPLjcJZ3JIZeAsH0I+Tsb6xEZqESoUC0Rh7lzefj4SWoMX73+OEPI70TOODgM8DjY03R1bRTa34YmxqS2oVQWGY5QRRQEa9QJrFhoOEMGcrnmnP60n1BenkmIrO6UwlA6W9ZL0QsVSG32mMlftoDfdSEh1MDBdS8IAgczBhoaK5NRJR/oFrfjeB3KaDMCFjGb3icDyXt5NpEiHDeddlWL6ryX3eH/N8CIUtNEbqSVgnqmBm3N3XlY0SEdbJ0nFpV0qjgqW6CqW8apf96sBvdvjRCHD8aPRZss1uZHJ4DfYYilgsY4JJAhGC1NlzHiu92YOmOpL1vdJw+Nk2Mxf4Le1DVUMEcAIAX9WYfjVKclSSmbcXKmniaKlOzNUD6za2YnVC1LJm41NnEOh9wpWNIm8HUO892TepeuKyXVrO6nGV2DMkWWGF+eR+VKxhKDblbWuiPGhHWjuIHoj2iRxtuspFmUFruXvmhtQAIb6qrWoLooZsdOR4V1wfohUFWdMvTKHGjvp3zXfZkajPQ9miN59GtrHQvrUgelSqLtR2h7hdAz9hnsRLNPawg+ii+fyV5ew++Mc3iz3R4ivNy/GRzWKfNmprxtRprF7mHeTIYUMdZpsjyAHwuGD5oPfb4ybveurRqS3W0WERuQGoCJL8XBmNBJDurVKbnXpFVGTXL2L/XLO3hr6GnM3Oylz1/Fwc4XGQFbFSTzmR5pnQPez3xB2SELiK2zlYXBrPfgvCtM08yjLWi4XoEr1xr3w1gFvV+dGTeuo8f4/XGqZ4yJ2S6fwwbGQdNHB7Y+WefVgEGaj7TDHIRjJPBea05EwK/UoQZiue8Fc3FcRtXlXshU8WOtjjaYZ+/zTbBrABrXUzTEWlfPiwb4rXNSeZe9zVwEHZ8AFnMtNbYslmbBWYeivIJ8tae0IKmDKcWatZ7gdKBqnLV8d9WmDcKTUVsmKhlkSgLGZql96JkqhevcxiVB4ehboXNPLOfqrJdyFicQhVpUtxEbgZo6xyXZyrVewfZ89+zZqGZ3Wiv37v1HLVYCML5vmwUz/ARNseWpt6rDyM9x/6HoFVxpy4H22bSlk4EdrwvYMU4AR4CnZhEdU4PDT+t37OEGjS9ZtNW3cx2enb0VttMozCm1WL2UYLWAqlm72KfMWeuHeLavvvoqa++3v/3tEZSiwBoK8YcPh7q4bBbPT64VvyA1pm0XwE/YBGNSZI/ealubiPcMhDzOktwvyoX1m/jDmiALeACmE1oCFGPPsof4bmiwFZl6FZ+Bz3COch9SMLVh3GPOWBklPz6vo3sDHYG2JnAv4jdFcds6xKgmV1QobK6pFTMH/LQGc8AUTIm7d44MfEDJqaE2COu5xX2bKcIGV7tgJQwTrBEwijemwMTUqRt00he48ymwxXcJMGRPnjJGpebWx2J9q+58Va0sYFLqKfYYsZS3YTbZzkC9AuaGTSioEluzOST7FObAahkFR2MIogBsjWoFWML4WQASNtIosPZCjSBRQI5rS6/YorHJ+O6cwevFqx/Lf7OXI8rWljAGP/qj7EHWJ2ubz8uQECTm2vwe3zB+06i/BQWu9HLbGVmewXV5LuYWBqRrK/7kSi6yWT8pKWE9Frxvn09iE+4F8chQZgeQn5+xZ+JJHGmZYcZEhgfvUVdFQDu2PmI8BRjqO9+6UFvMZ9krrG1F5ZIFXq9C7om9qi2Qat7Y42e1nXh3ubx5lYDw//27/3p58+JPCQifPLx7eYQENegHAQcc6QWE0EfJEN4fz5pgkCzhnbv3Lk8+++zy9t2Hy59TY/fgcovCywR8tCqkJ876jkxhj2DDzMu1cL3cZhAw6wakDxW9aXN2HSacoqpJ3T3QFFECApty30EQqtITZGGHaNHqa0sKnZ/DqU7AMzR02Ugmv2hFjWRW0hp3J7i4eSNZOhwCaSEsuGuj3Aay1hxIn+K5TKvH0R5l6LzI3HDynOMYzMnBCXEjV5m1cu1BWhN4t2ecyJVIMQsxghWj9HSDVyQif1/xeWsbehhLaTJTIzpucJTAE6cAZcKXbWIuCtxs4oeIKnBfZ2XCIkTUjKp2dxUb8BDH+VBBNSqOQ3DjHCRjjX2rkZK+EeMErW+0lbY8aQ9F6V2KVehECwrwvUG47t7JOPF6Dp+jaW6ddxFejcsxb6N2cp9SO85zyiGJYeHg5B5Vhcx8jMZpwM39pmYDda9tfIEPfs/nmWNVOD8SP0lz73etixytAjEhjG2M3dRGbdIuTchntoZMByNAQBrYF61KAJtaPBzoGtga0VIIpUx0fNtDVCTUsVEdk/WrxPrZ0dZhgcrCszRg6UHmawkIRz3JXE3pl72P/Shnv3V61tyEAyCdOMhmaRzWL7quPbBi1EfVKkpKP8GKxDBOrA3WtQbf+k/uBzv15ElreVVOi+InCmVjHxzF9MvOVwmzWSftRpzt9XO0obkZUubOej0psa6N4wAbjb6Zv6r96dAoHpK9gRMyBD4I+FQWW3dEPSTiRw1iGPcAd29Ra6xAAw6jYi0pfFcQC3An7VzqrMXBet+MrHtPKlnZAKXq+XNWE841lqGUsYAdYE5UomStpwZmcy14xFyVQoh6a1sT5WCNMEKz2wWNSinVtrh2OFfYMwZIZwSb9cBas6aHvSc4xTM2+0DLgQbbZ2l295eUPWtcOzZlPcSuD0TovZXtIvBl7Q+LBpsq7UpHg2cyoOL7qixY4ZJmxGTQVLlWCnQDzWtZhmg+n5Eqp004GCxThY5gUgKfOozU6vHs9vMt2HknYx01RNo7UIKyOl+zcAaqyaQMdI2I0ZtSV89nQ+rT1g/OADO08NV/E5Rob7hf7gdbwbNwzQIC9uW1t1znzGfxHGFffP/sWdaOYKRzbgZd+nfsXjQMCjjwJ/XKHz5c/vDHPxxrJ+f8ZO4PW7t6pzKZelbL6GCt8F2yeMwqnG0vr1sDLaPA/cv53DO4gfkhBjUAAhtvrRfBL8+Dw8r7BUhYy7bM4DkF3ficDI3UkS1g0UZwr1IQWef2ERXg4vmjGAy752Vp7mZJ2MOMH5tD8RLBHO7NvqvMex3/oYgxPq0TZD/h67AOdbqrjs0+37hMd0JfgI+bee6ctvcd9kdbLABkxjCBKAyknZXn0hLr/qURa9M8B9gcsatjxQiSM59mqGRUJWj7QEu2l0e203PjHNzK5uK7U9sfXYUyhOJzr/8uYBLf7dpmfPPn1A4s59gE8LI+U6dfm9XkyxJEYwiSMQQ4IQAn05oscHz8qvsWbG2LOc6j1OauNVH3VFV+ZQ4IsFUIsSAC389zKIjDHskZ+a4+Ve1fASUzifp5ZlRLR64SMT+ssbCiTmvRZ9euct+hjNtLfOIvLTmihKzzqN8ZEPL+g8xZBIbSI7ztYTyjwwZ5RSIKxsOtA/zCXss0qu/VoLR27Ge1nSAgfH3NEL780+XLpw8ujx/cuTxEljhS8YiwWEN46/KeicFpB/VOjTlUBJCHB5fPvvjy8vrN28t33//5chdqIrUF0LGGHOjU/0DGgYLVH388arOYOI0GCDwUBBtfs3GYKAbP5u86zFzHoJJB4BSLcR1Cnr5gUR+7KpyaHVL4ocWxFWQorbCfz4YIRW4N5FHjWvYkznrqzqrgFSWrUWOlYPAcfBeTZzaLZ7T+yea1LBYWVorBCcDfl8PPgv70h9eTDl6RazbjatKYfL47wQFBHptqPbbCUR9tlM/qvLIBCYwznieBiwi2TIqc1zyIuR+RtCIRrYW7bqhmebPgV3uTgHAcdJ3rHvYvljmivqHB7U8FTbPXh8Oz5F6uKbqYLEqct0I8otwJVOZ8SNNIX5pxyhH3Cdq17xdFyoY7cY9xKDmIDIykX+iMCCYUib2qNx6Z5sqI/sUPY0CmpPfQQC+SzU/asDcqo1Nos56B50x2egXaZmSSbb196/KHb/+QtZPAaM5b6hYwQOmf1QJoDsg4Dyuy5pkUYuEZGMurJHPrj6RCcF1QvmPfIslu64rRwGLYVpid/bX6K7McPXzqWFlTYkaU9U+mP46JMs6nvlnSG+M4L1OdYOnTgHCiLD5baFJpM3ClIHt4mRkrFanosvULpbG8yr606N/xZRxwMnBQqDnAfnzx+ecHnS10o9VKMJ5QvYq6v/pIHKlI8KiXU9fsfRQkCWOCA1AUczSp2L1lFDmclPJmnsnES8VSUIP1EgAA5xlK3ctXVTBdlk77GcpXxAIKgLHmEhxB3Ut93Z3YBYS9APdC+1tmp7R1BJoAUBrIFWWufXN8dYSu9YpVhUxN4gKUc0DofhN5bra4FGKvlecLytu6Hu6b9gI2FE6t72qUvI/YmENorDUs2Lce8GVyqAxdoKEiB6l1Xb0Ya906Fe6F9+DUIhaDPYISpHOPI8JrZCaStU/Gq2g991cxjSLw2tgj0IN+fmmtoTZap0IgjEtJ2fv5AeEk0z2vs2e73rxHpdXP9LE4M6Fdn+l8Rep5X+YqWZy2cEh2FaW8e/cS9DH3Ur+iijmBJ15j/gDMGH9+T01Y/AHOOoAI7dzWYup+UPtVNj603IrRmO3K+ljP0nMmI+O+fp1kVKS68jvBCu0G6y0O+3wEwVnm/9s/fJvfm4GLIuFAM8bSc7Z71r6rrTMEPOBaPHeFphrMfjreAbAGfAakM0u1LBD3B/AZG07j7tVYG5Tiu2gLZU9F+GnZcB3U4zlv3oqkPc9HnaU1WNZp6ySfhTYMjuoH1N4pJHSW0Y+tf/nqaECelk7r3Sp4ic3h2qx5v992VPqCinYxrtYJ8nfWiX6A/Z25X88B7gufhu/kWmn9QWsxShjWmFzgxdZOuS6g8qlWm2tay5/1TjAzYFRAlOuxrvnh/QnKyZ5PrAcAhOdom52yd7iGDKWWHlV9XYVl+hHj39pSoUkAbEoVSxUvlKFBwoL3lzUxhsH+bnAtPVewTT8iASE+92peAyqtbCilVdMlEGzSvjYYvxEbqD4BY5qM2Ppoc92E6QOFulZrewTXWHe51s5H1sChrjxQvLa3db4ARNwrn2E/e14UdAKIaWlX/LS187hqXbRsRRuhDfSznBGl9NOODMbbq2b/RunX92OvmvAq0NxMMmcAn3Nvyk4IeDvm2bnnJvdatmQ94pyFU8/XNwjgP10Bqd0G8z+PMvr29eUPUEb/+99e3r780+WLpw8uTxIQ3kuG8M4nlFEyhP+7gPDl6zeXP3z37HL/Ib2P7l/eMhg9Nw8aJoseI4+zwgCxCStPD2r+Ohvhs6dP60RMDOWnAkKuGVqEdL1lLUpJbWbCYIXo3mxK1u3QVJymc61GnHCyLxRTj3ZIYNWsQoMqfl/BgHdZTKGarjE71z0HhKJsyRZysKa+oEiTm4fr+JxRx0t261q7eI4isoG2ISINvUxXkN3J1cexnKKe3+/Gjc8RJB5j1rorjdV5c2ssEsxR44FI0IRPRCjciIpJyPXXofNwcZMr5cu/QZmiMDkOPhvkDNidn5mRCJVkRtS6JwKGtjEoipWDc2qH14D3qnR5Pdzar81rYkCavWj9KgcPfzz8ub4BYXnvrKUGvjEYK14+i01oCM9Il0DER8+2zLNOfWiNN27GqT8yaMmCLUsxBc/KHLde6vizXow9jK6NdqWHiAiKQMp5T+3F2rAo3MAe7XhXqj/rKNm+Zn0b/OHQIj518wLI01rcomx8V7Jk7z8k6ChiVtqFRrbBZINT97rUNRFO5pV9rGhNs6VXgCFUK2qLJ2LwaUDIHJvJD5q3wDtiJ9t3QUDnJFYYaVntBRkCWcmY0+6Cugm4/MtwETQ5f1DJbBPAM6UFwzJ7Kt4mu7ImyKEkvv8QqpVotyq0Rx3AHBznu5mlStoru+0Y8RyqLuKcMI86o3EAobcs6AgT4TmCXFULFGAJMHMSkoqzl8xfGRZ8r/V/vBbmxdgYvI+DmKwpY91ApcF3f1o7w48gmbUmOuzcN4HSTwWE7jmlyOMMLwtvRt2aidSJraZSsaSP9t76LGav6ogc9X+lopW63IBWNoN2IcfyMl/JEoeSfe2NZTbK+hf2TeqpPny4PPvuu+wh7IpZgqyLqVUGkFt9lKh4hAqihljxHvYE8wbw8uz77yM2YuY8FNNlef41AWGpzm0TIZCZ85kzdkJPZtM3nd3XEQAqQMh4qWQo+CNbxgAnAe+dOzkHWB8HNXwZW56LuSMAoA41zvq9u6Em8lmBqU8DQmwZ+0wHL6BlenxWsVG2B2PbvpNtScQZzj4lq4UzTZYv+2VCQlnz6e/atVxQtzVqUQ+Pg11AKirkd6uG6BkYhe01UY+DZvuTMShy3fcfEkSGIUEN6USLBKxkNrj3kn04qe1mz6aspWf1kSGcDeWZGWd+pMBnX67m3+wa94mjyjPxHAILivAAWFLWwbNz34KkglxmTeLQLwDGxvBM9gPtXm8Nt8FnvmdspYBAU2X0Hqmbo97LYK7+HYDL06yhnudXhWuuxVjg4BtUcG8GYTI7eI11WCC9iqrMBQGhLCMzUNokHfacU2t8LyhQBeapMK+0gnkyqE/yYEAl32UwXVCRlg5dX9GBWHZV34zvExjKvl77GYJPs3a8l/FNe6z1RGYMzYThe3OOB0C31+gyfdLPPcczvwOHpc9zn+4F16Y0WKm2ghn6QZYWYKNSX0tCY/6C9cOtswTgLdB/gMjruXk9k8oEiBL5SZyy5zjn22isyx4fJRfU9+7MVtDNQL/z1TUne8Dz2Jp+tUSilp66zNXtTmAwNPNDQ6G+kH4b48h+zHilJVODvvpqTS55TvvcvBdQlYAeIS7BFs73rpkxmzaeB0BleUDYEhNkBDD6WaIyb19fvg1llBrCc4bw3uX+nY9rCAkGpYzevd3C7CguJSV7//L08y8urwgIn31/efjoyeUuBdoEZouQgzKsMJaHoxlvBt0aj1EncMxVvGLBk8XhwMGgsImvaoBVSPqod2DEBtrgHkMt4h75/snPN74uSp0FH8N3N4FoC0HrUPewuPZ+YwNKOQr3NxSwZsdKG22GK8HEQWmrIy/1CITFNLgLv5m2KiqaxpYKd3ZgEpxRI7DMY+SU47RUnIdx4FqlXRTxMH3O/YEWmgUJhz6KWe+LMhxp6dZsZjHPWDTlXrneHCY2lF7NWdPTNcShGlzaRFpHWkewjmb/Jcru93if5YmTFeobRUFF/Fo32YyINJ9mJ0sd1OgVlSkVrwdW+9YZOEqpux66ONJ1tKUGarT5Ln5vvyNpXAY5rWtVaKEUm6uz1N9rXP5iPk/ri3tK7cPQWx3zOIr2a1vt3TF3BKOnYDHbMYkGFVULLBw1hckGVsEtQfioZwUk7tUhffcuUtd57qy1UuVywK9OL4f0jUvQ1CiSpW6mQbKGzYMuhnAZLgu++XeQcvZoMsyg00W6rRVQzZWxs+Fxg/rOI4fduT7DQ+xMGU1AuF6OrSmtyl3aaigmNcPd9VZ6mIePaL4BDWs7xeq3bsdhYB74N/vbWgaD3Bzcb962dnZjdKXSFezCmeG74oBtTwaRTO8vGuCy1qEgAf7AUGhGnmuaXchzv3130I15T9WWG0wLCEj/SuCUjF170MU5nOATUywi6nt0dKSgcB/Mt3WcHvpSrZpJvFIUI36zgLDZxYIV0nd1dKWB9v7JENZ2njOEdYBboxfENMIi3X/SqK1XPQLNrT8P5wIj9kK99nLidzi6CXLn6Ork8l/WeqhGW/sB4ebYFTXGrrXPJmMbEaGpF3vP2BCe4avffzVFV5RFS18OrWf1VH2WqvjZ/NgMibaGeUjd0eMnFzJagAqsV9ZOxEiWWf9fBoRQt+z3ewjxFJHnu5jj2L0HD699z2Z7B1MfGYZmXWkAXkVJ6HZHKyl6sQ2I8d4N7AuM9JzN/nvf/rZm9Aik6nhdYq/IDrFeGkyUwsV3NuuIeEmpVmfqXhxs7ctARebQNk58LwyR9uothRdHSsqyIBl+Qmz+6rENxtlDBueuidTxc620DmpwHfrawEuBS2xdgJ0FhAQBOJyATVc13mVh8r0VWDFjY3AgDTLg7Yky6l7Tn0mWHJZPMuDdQ2ZQS3MvlfbP6XNbylrEzdL7ro4rk44NSgC5RvIB0pfpTiA2PQTZAIwBY/RTAWFtA6Bs/ZDYm/VoO6idHz4EZECMSb+GeWKvf/b5Z63BXBmFFL2wJR5UnbcZswa4sp1ci+egJ4H+esFix7gXrpM5OtW989zNNtbvupYclNGRBvKs6aNNyzU5EdGeCTcJYhvYxzecmi39NbEHKZWaTydYzfNgH6XBx8dM+5za19C7R8fP76w3RsGT1hzbZ2EHrTRIlg6AU5rOj8WiymnUzads+VHwsvNY8DtlL6uz5nsTDGf/NRERMbwBNN17U5Rev+4zqFx/jj/1ozzLPPcbwJY6qf8tlVcwKrZZf3CsD9sa6YOYLNI/lB5amnzpqq7TBrBvL8+efV9206jPrBv2F8+b+vHFBKwDzonobmxsK6bUxJJ+TzLO88kNCrF37ME/InwzESy+X1unP5/3y5YasMG99ZweI+fnBYSvLt9+1Qzhm5d/vnz55JQhjKhMVv5HojIEg4n434Eav7u8C/pw9/L46dPL67fvL9//+YfLo8dPExC+hi5A0/cFWEWwoHy8D70KGgLGJz0EkW1eLUsDsVIZQYsZ3C6mIgiiSiz70Mw4xCdBD31JA4iBv9YQUs9oAWlpSSymM1pW+kuDwRp/ar/6k+B3yH4UOqdgGHEYgt27LRiuvDt0sGsrChw/vo+DzHoRaZlsYBaiktMxPKPgfBpASB8zqProfXOmE9yGvrCgalRWHRbuHcNSgZQiR1d0a8+NsIUozYqLE7QpojIhl9aaESz2NUVXpPp5DwbgGr4jcPuk+JZriHTx9yCJUD7WEuNMKRWxydyM+x4EZnx3qZAx3hNjSJ3M7tPsRQRG4hy1eNugRAdFmhRzGzrhaossWjb4iiDK6JIZjAVPWXP/i584M2R1FkArZ+76S7YXKeP3lY62VuFMAboiUT2gElKdED8zKBi3KJgu8966smZR+NxxOH34EMVP1hrUVSnCWVdrkK5BLiUFZ67CFdyraKwbJ2BHxFZ6yER5TCdoNCnmXPXdBNQbx2anpjrmOE7am/sxeD/LT58DQoEH13wApYEb7H1siair6KhiVhwCfF5KnIG1DquonSwHkWvGjT0eStuUF7FPQR4nGS4QUen4gmscQjhh7NNQ60Y90ck2A5a5nSohc2nPOR350BZpBzOkkFo+CtWfPfvuAr2IFYLNynynPumSDC+Opv0Vua/OFVmVSaavpoi5a3H+6GjLHEYdjTqNvcY4JshlX5wobYI8AY92jePQX6sO/h1lxE8CQp7NNjSs+2btShVXACj2LDagNc/N5hexb5CkHbvObRzrd7RjeBhHl2A1QSMUrz99H5pXmrmnMXrvLaUCLxqos66kV5qtJkiL07ogkvk7AsKvvsr80N4jjuwp258aq+0Tle9YWz772d7geEOjjDM+xcerrWug/FMBocCRrImCagV8VP9LEPzkSXu5cV6sZQ73wjPlLJijE4dqdE+uRZas4intu8taw7nhxx647HPu3cyDtUv2WmNcuUZ6/k30oX2G68Rq18+IuueNmanUx50Anjj4pz6EngH4G8lsraba+qUj0Ji4Dhld9j/ZMu7tDPBkLY7mK5VUOiffKzAo+OKYJxO2LAiOKuOo6vanYIngSylwDwfOTnWQ3rdrRG+GMDZh4jLMNcETY4nPJZDuvRqE2ze5qpHTEnj3PvXCBpvSeQQtzw53nOoozK//5epvXf/ph3iqmzJDIoNBtfcAUqtZDhi1Per6N/Bn3AXfIjY44D80+1Bnm9l1vFkvUlFdm6zpMNTIhk1lncCGTPvnGzOFyQR8bTXg9Tif206tasL83vPn+uynrFzq9ls/FnXtAdrS2RPsLRCuaNHj+ACAh9gWJtLsrdlVzjICvmgeDPwM+EG98YLElEMhhLh+uCqvB9BZv16eTTE59lkU4fFfX70OmCDgePhKo4rq3zHWfL9ih6XEN/gLFRsV8M1L1tCSLUcWdf11sePsN94vuMG5XcCq7cD8jGy/lEislVcppo8jqMZ9MyeCGTLqan/RHhg99F5bDV1rCOuj2c8SlgJ7Bl8tYlQDTniuz7/4vID6D5SyVRCuwOxqm4/erY9ytikoFF93fVVgRibSAAAgAElEQVTjc0zhmesxT56jsrB4DteJGf7suTHbrNXPWrQO/ucGhN98ZYbwHBDejcroHc6ItZ14f+MW/SUud251saEW8+YtwiM0XL1zeUxz8/eXy49INt9/GFGZZgibuVosVSGQ1FtU7YkJSYYqbS4q0sBDVNyhznIaJ2dTFy1IjdgCmgYBUxldxi9tCJZp0agWYWj2BKeAQDGKgwkSG164OVsP0R407T1U9aZmeirQEmeF/y5IvTkDJCUA1LJUrleXzz6rMyFicg52WIwEIiC9QVluwrWuGMNxaAw5rjFshucazFVkx6DLoKiOT9X4PHBEFDWIOcgT/LWA2CBIRF/UocFhRXaCtEMtWnCU9yxLx/eJgoqKt71F1dZEMo7xg5L8Sd2C9TOMhXWIHk4HEDCahoqMBh8NhCpFrcNioGcWVDoxtAOpiQZmZ4GLZBjXXJegF7Q+/HLqLskSrRi5Ms2rs1ldSw01iHURMgEKM0/OkSIdycZiuFNX1toRD+MEBFNpw8CZqayRKG3UMWumZNnwKbpuGaxGt0g144WhSQC34usGoQ3uzpTAor/s0QbbPLfOm8+e+xi6GodnDiJ/l//P50QqPSzNsMUmUDMz6pa017Nhc41xyKhGKqiSZ0E4Yg6BqKjIX/chFLtKhetQNpgd9W+ZI22EdJID1JjwjHOPQhzr0hoIxoiDMnt4dC7n5+PMyK2pGrbQ/2AZnDjT8v915l1rHc9K/JtNx1ELPfT5+qpNzOSoHbl/P8glBxiOep2sBkjuXdda0NwJkAgqZB9tDYuGd36rfhqRJqj+U/SNY7GgrAF7szl8Z5+1e/McwPQ+rkFg7UNRlNi8AT6yEwR9pPvxVlH8MAiG3MfVWFDZ4OiqxCmCm8N1FPIo2k1h0fczbjhgEaZJv8W1alh/sRy6A1eY79jHCUvwDFKiQm0eWk02L3S3J08T4KpKbUZCmyG9Kp/bWJSCjP0tQMq4Hw722Alney1Qw/dVxKr947AxODHSPLMGTmcFX3go6v74PGuOdcAab4Z6iqbpPdssZ+Y3qsXN5EakatnhZlFrW8zi6LQyZwAiOG6AuFIbWTtk6wyEBDrPjAsBTZ4vtbFTMme8Ql0F0FDcawwDbBzX8Ef7HFA6DKMCx2YHceh4P3udMZHyaB817BgBr4GFwWr+S6AWgKFrNONhXdhongWl3gcYTzC32ljXkp8VSGNNmcm2lCXDTDA0Feru6TJFDpr2eqaGnjfw3XFIXdPqxGvzWtMaCjE9MclMZH907qXdc2/8jjOM9cVPHdYG7ckATRGYcajKMyBN3xeQfLVetsmJvdv7FLnq9Zqd5HOC7qxvM9SOl6Aa+8CxlKbnXDMHlktUZX2ZlImZEFihWkqfXH0BruVzJRiJGuZVdCh2VR2LgZ5msOx5aGul+sFXCmiDlWswIlDIfmGuWXf8HTCCPpXchxlcM8barK7riknxXNiH2IGAshXCqp2sfdWvNOCIQNPWfM7MgZPsJzKnpbpS40g9eoVosjah7iKouARHGDpjHDAn+FCsIUUHz5nEiKx1yW2MGzG012HZTIIXbT9UURcBU/eyQbh+oOsvAeVAk2Ylba9SYbVz8oL3yThzbAEFeXbaZNmnUf9R1hh+iOvWJIaJGP2D9HtdmRw6KoLftoHjOfg7z8e57d4SwLbFRnVOyljSh2BtZK4jONm5JZjOv39WQPju1eWb3/8ubSfevvjz5cunDy9P7lNDePdyF4WhBIQ3LgSD/LkRYQMQ2NbBZFBD/7mTDCGN6V++epP3ETxGodRMyQqoo8y2FHaM+dLH/I4HYPGHvjAdqBi4oUxRtxryXHSuhrSTfZW9bf+sN0dtiNm+OIAqI402lT6CC+pwto6sw72mgNkM3BeOQZDSNB8mbQvq36Rhw7FOgFQmDgjeTyaBg5+Drg5q0X8MDoIMGEMWmGgpRhGVsfQUXOCBEVVxS4qXTr3cf7/bFLRBkkFoHPUVo/e/CyynEFX+dQ/sHlxN9beXIwdNA4/QuabYpHH1ULbINfQ5uPkgWj+UDsccWBTcgLTCFDrP9hJqZoP6jDbpNWOa7MqCgaI34+nH0WzwrgPKfKi8ymZJ9uZUZ6aiXw+mOjLKIWsoBCs4BNiUbPa2hXhd2nKc3lJ4VcbEaNAv8OnTz4oszgENQkbWa0ETm7goe4EOledi8MYzN8Pkukrw8ejR5fHjJ6m/jex5aoqQGqdXT4vTW6vWehFrHjzoOURTO/r+Q+px+EyzYOyj0gv7f1cRHAGIKxBRx4P/9UCo6pm0N3v5qfoHtTKB8ERCMO5RV4R6OKW4BBGwBx40eDm3NpHWxhwwR6ynysS/PkQqyN7w2pGBDJXv2kIjDiAqrbEftw5Bnoy1GfLVrFjbwrVYNwGnTi0fdDqk7P3yF7+MDPg333zd1gpznPgMY4IdslaG67HPCSbJwuo8mflNc2syk2/eHoc+17FpOPuTdcF4C7yoxgfNt/uiQQivq2zJujnW2Jw1HUGun+zerVupYWFeAHBY4yKwvFf6ifslByUgyeTatbHsiVBok8FtvSEHFc6ZiHZQ05PYjhnx2ps5o8t0KzGOCBevSA8MMDHFXBUAC/qsPccRNLfGWFS1aswIfW3PL3vL91REp2PnH+vYQnucY2LmyDnguXB67TXJjTI+Ya/cJ4CocMU5yOZ67GVYMqk9BRglk/bk8eHkVKyggZ8UOFVlAY8U7anzVsdGRTvX9kH7u3s398A1dcRYi6xR7KoZ+sOWL4vMeKaV0tDnMlDuZ50E4AnNnPpaQN81q59oB2d1zq03bwN2FXCoSI/ZG8aEMeIZqG/C7psl5JlwmrTTsZmrxZdSqX2XoqkKYtYztcJhbhRgwC7at1AmAWeVdiggZGpkC4BlD9uXF7uf7GjZNzqQ2FsyAowlTAADEClsnsM6rFlXE3ZTT0BnuvV/tHvoGcxzmzlTIE4BFMEsn8MAvX7Q+tRuDSZAf9s6SBkPCkml3c+k/gVgYv4nGMI45/xe6QjnBu8HJGnm6f3ll7/8ZcA29oqgn/aDPcXegjklEKBjj+2CDs91Aqwg6oKKaCjGCAG9iq0+swJkW5mxMSvH+MR5Rhxk5y3PoMibfYUZA+j4+HWcJdiQw5aehLU4WznbuZ+oaa9E5kAR5u+Z/cJ2tX75zuXP+IprEm5Gnedj7PHrSHZ0rgtS8XvtarJD6Q9Nn9rS0pN1Jfv8rv242Y85M0dLNajgmiQWsOOAK65RghPOXGwHWalk79e+iXuJ2NeHD0fph8Jp3VsTt5nCPPajtEXKaFoDH1sUJd63SfTgGz0ZfTLg8VhePMchmIUC+M0y9bgX105igLskYlToLKlDarjMIH3K+ohL4KSPJ8BWGR/1bd4ezKazWM6ZCWawwX2wrjzb8L8Fbb/99tvUsH7xBX0+8TXxA+/GJtQvfBk/UIp/wMu13TBIZfwBlZgvXodarx7DGZhJT3FayG3/plfm+rPX3vwQGwU4SWyh0r+JpCYUGvBiS9P27K8HhG8vlwSE7UP4aUB459aNy22kRHEgLrcu71PsiQM/Cf0P1NRVZZQbfvrZFwkIXyDfzcEObzic5gqlRFFwzoatAxKMLdgxs/BTAWGRvyIPyfgRsEy90lSxzhUTGAGM9bQp4i8SUvqQBeBew6bJZjTSYwQEdbUPTe8isdysUjbRxGSykUnLTnXsLD3PpB+ICg4rjbDtj7MInmtyvahELWhR5Q7jkk0dmfg20WaRxJAg1BPHy+C8iO1BrzxRRg9n/icCQsdUxIwNIT1OtFFE2cM3zthS882kdDzkh4t0YXi+/vrrFmhDb3v8OAqyUuYioW4LgmV1g5ShwPeoAbRZwqh2MZd7BumyQUlWd5qAXlGV9VuS6io1YeDZEYjy3Co/SfnhOjjshwLa06fp94aR5d519oPArC8dhxyHK0bjPE6hH63BsyI+qVcBaQW9OyvgTrSIPRFaYMSRRit59y7jB83sUxVaviO9t0Y3w+C0ZUBrK8M1N6CW1x8UiezIu0PNTiMp2szzXVFds51X5F8wAvn4AAjjr0dtaxnyOjDN4htEihBae6OzLmocx2Hfzd85XKNMiKKn7WNO2e2r3H6z7Rwyze5WxVT01eCO/Y1BN6uRTOTAB1HgjOmYC8m0L9tpQCizAQeJPcNB6Vpg/kMZjsz+7N7ab0Bh4VBOtg6gy56DQ8z9bGvQSsW1tcYRqCgGsNoIEcUIkASgALmGutI6mPQ2GuBWlLgHsNfnGXgf68oWA2YPo9oG9X/7ymwNY8kaDqUYNDNCJg3SalMqjoF90zHR6Qk6TinBammCum8fNoiiTqMCPwny1wOwYFEp8QkqVfw8SXvzfAaA1nAJFor8Sie/BmgNGFjPqX/auDbIY66eV+GSdjo56FG4rIpjsnrpAVYl2oBpA9nM4DWAZFyaKeLfPAcOQvvZtu/Xte6vSKP0WjNijJ/ZcFFpvh/nwJ57R3C9LG1r1utQRdzjObX4dcwSyMLWeV3AzlrjUrgox2ibheyJqV563kad+8aNUJaTMUo7GLI4dezPZypjEkbJsZ67ps+NlEtpfxNH0tplnik96MZqMCuDfeOepEdzbirEZUbl04DQ2njPLWyRCrKuDzNW7E+DFuaWsyd7Kap+pQfb7xf6JXRsxpIxVuVP0RVZOdLQpAFnja1WVd9HMMJA66itSx86MnhQAp8f9UlnxpGZWBzOvveaGWUvNoAcbR1xjflERzA2mmPZFW09lb0+dhAfyFmLairB+w/NbjAmnNX1kSqK4lr6lJ5tcFuhOALNBoKxCwvG3KMG4rERCLntuqnJjm0pwFJBuhWTWD+fWtqCOwJhBV5by8heDmNrQbI+D/OXrDlr8+Wr+H88G3aRz8b2L8I3K1kbUidTMb+AKzunVMbnLKjdRfTodns7KzY4EP4I5lcfyH1wHbP8yUzb3/Puvew9FcfNADLGBkNNErSWPSB0aJylSKa90VovJEOIvaVPLY3bHz0+gLnr2dPWcbKD+GzmczbC8zHgH+JQqTls9jFnmm0nBg6HzbNaQ/08QRRBrfjYo9S61ny+Yz4ONg7P+WZ9qqt0n0wzcchJmIbf4X8Rj7D+AmDs7OlZ2zZP7HHsYnyEu3cC2nEOpD775s2C4CvtELDCBsiyck+bFGhbrWp0HOPx6vXRUifzsjWjDTceYC3ykwTKei/z/oAg91tSx3qUwu7ZKJCTcf2rAeHl7eXy9tXlm69+1xrCFz+k7cTTB3cuD4iMFxBCGT1nCG9CHU1u9xoQ3rv34PIU5OjDjcuPRNh374cySsBIL0KVO4PqNTqrX55ajHLoNUAfBYQxFKV46TxikBP8TQkvdKbRP5KeXxq7qEuDP9EzU+c4ykE0bWA/J8NAEofx6lSfFK+mNKqMPde7BOWgN8+1EWg2CzSE1W3xOgsBg6nMvghderNEVIaMkRSP0i1SjLvCcwvTRYity2FxZkhH6wpFZCIgqU8YvTSG6ycCQowExpNDj0VmTZmbKShV6HxVZJMyJyVIGkxoGnOQODT4Pjb9N19/kzoc7ovDCl70QbuYhHrrOEvpTSYyAdP9w2DXSa86K3PKOFn/wWeadary4pH5SD865uAaKDtmoudmTQ9EdI2li97UAKQY/umTBIQ6rlI6eV/pO/eTUcHIIK3cYmRk16G3sL4rBhAa8AyCvHjls7m37I85tzq20uTOmUoRt9QZbI0daOCyns16V3SDnzgfExCJ6NKKzw28pNRkX54yhB7uQZlPzVZ5Jut7MZaHA7nmvAZYzEcChPVzyrqeM89BJRASxz+9/N5WYGBOEPdMsJVAYOh8wIeIJnV/61RzwOMYEuBIV8FRFT2O0wHdaEpvHjKxGctIcb+qrmZBLrDL80+EgbEO7QoF2sePj3VqJi8GmnU3tFdnMNeNg10pbYM/D/koLuJYpgVOMxupZZxsfA6zMSgS7CwwMQMJ8k2bA4JzrvnDn//c+q0pHjL2OvjJFM1BT8sSMqdTuXMt5aCebfaA05ZyuHEvPAv3bVB5ZDBu384hynja0Jo1WAGoKyVa4R6uy++5JvdjVjIg3CmoAaQqc6KKcto0x8hMf2pYpiDovQsMxDF606bbUpW4HkIOBITdc2WLJAP68kWoQqwt92Nr6kpPl3pZkYHa2QCDcyY6ZqhSF/Xnew1iKsDy+mh4fGRiJ2DULHODH97HPRb0LADDNXFobVN0rgmTucB3s0+yXkZBYx0c2S8ogak5uvbzZfyjHshejTPTrIYZ6mTob97IvGP7ET0wGJbloOOTANkWSSfbkizFzkptZMR7Zvuzh6mr1Z4irhHRpXtx5pJ1Hf3VukbmReXfc4YQZwobxPV0nApiFmTgOd3XqbVdHTNnFvMXYavRrPlO7oN1ytpgLxXEQ+iumeajyTjAR4DwKl7LIuC7safdcw3YY9/Wc5Dxsk6d16TiqvLM589nA1+OrWedVi21dZ98h5l52QQ47WmvFfXDVzmrGD8z9M2sAACiklzF4HMAxPdyfUEF1Z8DstnIewFve3UWKLDVEf8GEINRo6hNhDaiFdFMskFK/JmTmrD14pY1cG98jjk51NNXr5vsnoqmW/vYfrKMofclG/s6wW3YFQhLPbzSX8Noevgo2U2+b3SwzJc+A2OGjcQOCqL1Df3pGXwNphg31k78uPl39o9zLRdkKlMhPuvm38we48E+ITP73WrDr6yGZq+ty2Mu9Z0TTM1XTo/h9f+r31SWEN+btm8KHk0bwTOc72mGqrXq2D7uRX/Pdjj6lDwT88BZDf07vvtEwHKeTqsDwNj60diFMZAy/2MBChwIpMRHTdkXIlEvkvHVp8e/kuKMD6DaOc8HIJB5T+18bbZrudlpKPr0y/7+UCZuwPYuDAbWAUkObBb3L8BWkL/iivpRzD0GMiyA+VyWojnefE71fta/869/wH2EtbMWcZxVUuG57wTjSxzwvc4t2Vr30r8+IIyozMO2nbh3Jy0nbt9MV/moi5YyWuGUO3dAFiurbg0hQjLUFP7pxx8vj59+dnnw8HECwhevXiWl2iLhNhk+14dk4y9I5O/ngDBSrivKVx49NRQqAgY94ZDY73S8V5gZVHB0r1CPJrEeZyJ313vi32Y0QsNRkh7nbbUTLLC0sUDlLMXa0Gyo5bnkgMqhckchhSsaIJWA77EHTCgaU1216J2J5e8iH7mvTwNC+qZMQTBjwEF7Eq/RMLIIksUaCuRh/L8LCEuzLZ3KAttzMOFGTjp9jnWzWHV2pOL0QJDD3H5gps7rkEHf1OHHQJFF/fFw+kTpWQdVmevGi9LcOON8h7z1IIxTzBNtLNW3vV6kDUgX8MBKpnnGxvdYr4AzbkN47j2Zr8hiQxEojYA51NDGGTipD2rAItc+lU+vrRPS+yulDpqYjl1EHV69rsDFkFcOdmkzHjJSL7m+AXNrS3nHdUw8TLi/w1CdRDaCwo0WJOXXOWYMUkM4pc6DZjzk7wgeMUL37+XwPAMYvF76YFszSD0zA8hcIHSAo0IgnbpIGlFPpKlIXteHNW9HzetJ1pkx87BMcfdoTVwrFOgd9g366sRLxzBwMyvOvpQudl0761u4eiDuAUeQzW9GiTHku7nutT5hCpsTVRGlDtX6ciMOJePCIZBM2/MXa+hMtuHajDYCFqspZpxZG22pgGLctU6L33NgVQiIP+2VxAFoNsEDwr3CQS2Fv/SV1stW5KaBiIFzD7IbCfQyV4ih3KyMNt/ROf7hcAq7rzlEW0QvnUxnqdS27p2cA7NbZmVs8My6i5hY7CMgDBSaZglFdW2hwVojqObcyLj+WEqcIFkykKeAMA7SEGK+l2DTuia+D2efP9DAGdsEDsqTD1TUeYtdn5Oio9GACofrTRVnk0UtSEIGIj1ZX77MtQ08nBvXU4IE6nd+RIBtjYYJTuIo3s7aL9W/gRu2RUn7BAYTVmE8Q22aHTWDjTNrr64EKtil9UDlXhTwUBWX/VuaJU5Ke53l7BF0VPRloiBF3ddsemwJvsPMhwEegjPYPIL5yse3N6oZ12aYq0Le7CFBaG2s148PsVYwPzcg1AlknLElWcNhP9mWos8mhZTXBboS/K4fGO9pgNcMxaC1j2j4FaR7W+XujXVVJNv2iGu4h1jjZoqTPRhYWOn5Ovd837knJT03OUPxTyqmUeoZ12qbjPfH9Q3AeNb4FaNsm5VhPYaiTT08IjNzzG3z0Gw9TcerwM7ritGZmVI8JIAwvW9R7UwN4vMIC0ZlNmUPpXuyTwy8DoG9TwLClPHsXD1qVsmeRlGUswBa6IMEfjmXp2aLrczYp+1JaeTxo061s/EtkOz/8XnW2blvLPZWG4ZYV8oY1odWFpRaC6UPltHC/mENMzbMRTQDdkYrBNM9ClBWe97xaECoz+A+xy5DFfzNb38zoOgKmpi1Cpizlgjtn1vgI4q0E+/D3wsrZD5vW8Dcv3zxBSBPs8kf0T1XCiB4q54C5772naDMvV2GFQE4Z3x9YzOZZsO0DZz1JodYG9ZaEqCzZq4iRdin+nUAoJxVjCV7XZAzCZap3TKH3333LK1+WMOswd/+9re5PmJqgDU8q5lOgXjW67PvnsX/SBY6+pplaPD+xDRLKElnjXrp2HxZd6Nv5y8BV9u/VlVl5pzxZr9yBmCb46MN3Om5civJCZ4x/z7Uo41dWn7B2LL+uX51BXreqiT7rwgI/ymU0TfnGkIKFW9ePg4IQeRvgbKBppF5IaMBetNMCDWEEZV5/vJy78HDy53UZtxMs/ocHqPSlILGhphy1NDLjtk1IOxglg4o8pbALeIU1/5y/Btj2gCp0bn1aDgGbH4zStIjWHgtlG3/raP+bxsjxn9859attc8L/OA4GpPlBpFiotIIfkEhSKnIp9mgNB9NhpCmoKOdLoMjyiwv2YO4Igyl9eX+R5syO5IsZ8ah0tGi+jpbNXbXvl9HsHig6q0hNFsmas/35DuOwtRSnOJJT/7bXiqZx0lVR5GQDNfQvQIHVcgMOjInuHN/pZ+wSY9nHvXRuhfrj1SYaj1ZlWb9MbNzrg+BlseYZL5D31rd23qwuVFVMQulchx4Jb+biaWmBANaAaFzHSXPKUrmoVKjQUa5VaVmT2sQ+juv1UCsbU8oXgcQwOE7HKW0WGn9Wg6NtXaQ6pPgGnnr1eZ5eNboFFU9I+BSVxVM4LAKEjaHzwbQ50J1nh9UzxowqQxBICOc0ZoUgRueQypUayiaDWQf2nqhtUp1kHnWKm2S6WQOluEdVSkByGp4zHae68YSJK69Sg38D70X6imXHW22rnx6aRmqpXJ9g7RmjxsQ6fhpR3TQj72SHn9Q5Ki1a1alz9qaoyPrNZpd9mIywM0WWPMRVUHQ0vUMwumPIuvuQRGfZhAraOUcmCH3fgMUrB6aA5XDhTXAgXgoUZJpD9W2gjLaDOno3Cb2DWfE7AxzX7S2GTTmMzUTy9xUqGdCY2tjIugi9S2AAHb/6J1WZ19nwDlMJsDi8W3wc60wgYvODaBThMFi+xAaa4/Q1pn3jAndLII21nyVGqqIU0FKha1oCD9gEPnvOaE8A3MtgJB65NFSozKKw7Bgh/UQMGO1aM6JwgqMq5n4OIz37l2+/ubrODK2WgoVdCrX9mllzFm7ycqorDenIZTRZA+7F1lcrEPvk7WY+7jdDDBrTOol61oKGDVGOPe1hd2fzY6THaOVyM0ALdYUcR3rzVkD7SXYen+BFM4E11qUF1HgjZ2t0JBOKg4lZyn1lAEMaZJ+YrMcgOaCslJ0bdnQdggqpxrcSBltdrStLRRsMYg0kLsCC60/M5sQmxm9g2uTataqGSNsR6jTMIAWABKoCr4wZtpgWyMRlDebVIE8X3csWHcEStyrqrRxzCdowvvLSmltno6gzqk1dswdNtj9y/VlCrCHSuutMiGf5d86mz0/qpDQvVMf5Ay82upCNoWlGWdw5wqM9kxy37AemRfGwcD7aDcVManuU0VKzpTRo576tD6sey8VtcFcwK0wkGqXHcvI/59qQ6Xlet8CpKxvvgt2kPfazGoDKtZsKNf4L6hvPv/xEHnRbp/3rbYOwIOf2u/uBQJY7FBKHdIq621skWdf/TH8vdI/8acF+mRQ8F28T2YO+wHAKcI6n1AT44uxTxdI8OxSWrmO2VPuk3WnrTaLx3vyGrWBq1vOmKaPae0tc512OAHTnuZ+tYeMTwI8bN2y7l5Tur7zYRshwR9p9zwfPnxFH5uUkH13rmVWUI09xbhi42B7NaOsXgZsvGubNkuysAOlygNU9PxNvf1NlJRbF48dZwxSIz8NgPocH/dDbKBO/HTrYAvwHksk4pus7UTWxes3BxsvPtZ6sh9Ms2lNeNawDrDT7Bn9H8YhPhT/+1mU0Xe0nfjd5e//+980IPzfZAg/LEN44yYI6YKND1A+m/X57PMvLrzWNhOIzSwHt5Q5AipMahFF1Y/aBDftHZb2Z8LS82TUkjN9jcGX2lTHua0hmKD6/Nc+VQwQDqpIS9C0Fy/bv47XHnVDcw3eqzyzznSoEqOuNNX7Pu9nQYC+QSVKf8NkCKGztcZJSeoczqOdeGDkAF3vKg2hB0H57vQOqVKQwbGIc7NddShFmgy0pP+IJrm5VNTEuIYW9xOUUYOWqhHV6OiQiNpLscG6NgAvRVO03EzcVZADNPx+uOgKwVjPxgFiY3o590FYZtB0NE3bsyFNhyfIIaswJUTrB4q+QCtuE9qk0T9UCc3xbfBaSo9jSaBSieim9fk9tF7WJM6P2emOQxEzxpJn76HWDJDjpBEIvcJMNmPOWl0fRDN4fD4GfpRKxhbjyZiA8uYwjGJU+xn5d66LMQqHHGQXCuGyCwY3Bk065gEkzJSPWtCaqArxRODoxxY4N+hplgzDze8VJ5HGqQOl+MvhGD0AmWrwK0Bg4+nQW0/1FmY8cIzYN2aYuBavcV/WDZ4bFoQoFJEAACAASURBVPOdBK8E7kHwb98OWsrf//jH9uthTDmw2f/s8yCtMZhFLAmGdaydMx1K6zqk4h6S4OsFJQ2YMeMZzeTFkRhFVFCEOebemcM4NUMUdfRjs1avZuBRmti1r2YBLcCuZpNZ09d1fS/iRefA1rq79JocXfTzL74IfTSH2ILB6/psFkbnhLlI/e5quiJgsOAtmffVU8SJ3GGjgxd7FIGgriMpMkFg16zeoPjlC+oiqpIWQO1uwQkdnr6/AZROAPY7/WunEHzM1anvZrIuG6sz0urBTeDBGpFaitOHrcBuY6+tLwwldhRKQZPY5CHP2EsFjvwMz2/t3FGPd6Oq0YoxJLszpJ1n/8d/+MfLt3/49qO1HvEjsiVBeAuKurE+UvYd6p8s/iEGVsed9+NkGshyDTIczCfrJefwvoM1k4DgJmq1zYLEuZy69ffPvg8ogKACQjhkXyJLnz/P47xyLprRtDefY9qsQDOJOsM6k2TkyUiwxqRldr2XNtiDfYJty/R7BjGnAm8Hso7jtAxhVEZ3npnFigjJmn+XvUCPvYrS6Vwxlq3fr1Jp7P6lDjvvZw0BQAQomJCENYpmmKR2CiJJ/9TmF7AjcF9PZwKmuxW1wZFmnkM7XZ1tQOZkyqvZQNAsLbRD1LGq0MXqcM2aIeMPzfDpk+x/7tuMsM9XNpJtWqbOO5uGb5SAhsxz7GnFWuyPGqBjwJhBnFk5lS4TJEcngEzrlaFhWYtZtKPn8Y2er/yedSHASXAhYKXwGp/hjDt6odL6Cxo1QkaIFt27d/nVr34VP4Ia//ifp+bzZKH4cY4VLgpl9PGjNb4v3doMoRRXrtfMzPv4O2F9nGqFBRVZ/1yPGlnmqrb8ZZIL3BfXY38JxJ3PhvTkHauKcY0Q0Nax64K1kjmgtQtn5PMfrz7uGt2TUSNrnEyj6uJjV3ldAyD8N/0DfUT3JGc1Nhs72jYY32c9molWAAtxRLJzjx8/SnCdjgFTMudz3Ef8foUel0VlfuuvNGnB9/pegCt7kcsKChAntXmlLawd9irrRVVSxyp+qzTFWpjDn4tfNUGlaz/MG7Gb7BvmiHHx+mYvGaOA37QIgcEwMR3mIbHKzVttXfToYTL03BM/+lSuK+aQ/YYuQ+oN1wtUoJFx4/PHWE+cEB+T84j710fhObDXARd+VkD4/vXlDwsIX/752eXx/VuXzx8/uDx5eP9y79SH8EMUQysUw7Z59470N04LzgvqSg8uT55+lmzh85evQyPlD0qjKJDeRo2OhbiUcdKqqw0pLaH0CR6KAaUOxtYRQag2YekjF5GDOuJBB7IAumjyux0mDDCHbyhc62FWda+i7ZEvnux8jUHBaZwNB/wx3Od9/7n2MejOlPhuTNHnTJWQHqCzZ7ATJEF644KzM10Jp080jHvKoXwWhxm1wUCzr7U5qsEAnznQojONZ7WEZqoMTAxeuFavAXJb428/ripTfpx14nP87iwu0/u9UoI92Lk2xlBkLkHzq5fZJPbM0VlI49Q1dLbQ/IyAX+vz6jR5EPb+K3jSbGfr9pr5KcqpFG/GaM1SpZ74HtP23q+Fz6wjA62TDSn9KtnaoncxKEO9eI0f0V2R2Bb5lw7CsznOGFiuVVpC60JzSIcjDr2gYjQ4du1Z16L6ZAonSpE5AXU8FeyfA8I67UW22Q82kM611qOPA45/GzTEWUrxfg9pPtfMDKmxiqeo3Op64r/sM1QCDTRFY3mGyMyPdsZYWGTP87ZGoTUqoVanQLxiDhyGBJlm9rkB60ioBbFY3T2iE8dcMNa1Q63bOb/mc0iRKSjSTJPrxsyCe0hwQmQdpJi5YmyDEk40yBqsOLJDfmMDly1tKXVVc83qixobDKf/EsFgKFE4aEUncfKSYZ0NKP1n9W8vn+dA+PWvf53MRwGNK3qpw90DsnObVinUIK9nXzO3FejBeTWwYk6rBFgVOWUcEzQty5hMEdTTZOlaEy0wI/LMPBwZlRPYk+zK+qHWaSywIvhkkJr3ndq02AdSOi3XF5BrZULtGPfO86TuIzVNz4ukgpyPYmmQdKZyxZ6k6fDNnEOMFXuPZz1nEoPqr/YHm0ZWyQwJzyXFGhVqDvLa7fbJDK0MEZhloWuLq85pVj8Azq5j5lvQx3k2eEj9XICkBoTadueirW4AZbFViD20tZIZbx3y1pt3DVj3ytgFdIOGNxrkOYs/asQBhlS4q82508R6vUhZ92n+rhDWMlQ6xgFuCNyWGfVcZH+YnSsLoOI9zFmdu9LWuaeuuQZ/GZuVABysjbV8YL60b8lyZd01OO85cW0W3wBvbZVCuYbV0ID2mjVpVsksZfyQnanxPZYRzty+/1CmQzKBrM3SzMICmqBEnn0ZNLMhAlus63NwGrrxCwDEZs+5X+wH7RRwUAOQD4DWrhkAsGb0KxrUFwg2cxVAdDWg2ufYitWqy346B+NVQi4Vt6q99V8KOpcarrI0Y+O+SjCM4vJYCrKttK3X2uTSnbl35tdgjfs2K5QkwY2bqb8zU+39BJiEpreWAPVzqg5foLmChanBTJsOGFUFbQRKzaxrT/k3IisRKbzbXr2wLJhjfhyvMk0a2OO7up9bLtGG8YwdzxemR+qRy7QJgDsKPecn9szzzfrUBjLNpLkXrIf9CMBbaYUlVecyEGw9ZR4EZtgJ5oHvU5gvtagDtLBrybSmX+wo4wMfsz/Slxx6eAWlZLVQk8g1jBPMujv/Um4Zx9qaKtZry6Wam5V1b+h/629hTM4AW7OzV0bJAcDcvVvw7/mLZgjD2CiIFhXpKSjDVFTMhs8KbrN+0sYugFKz8pynzRBWjdp6X89n/p2ayjEuBJMT5yxwdk/G379xM/eI33DVTXl3+cUvvmzJxs8LCN9c/vj17y5//9/+5vLDs28vD25fLr/47PHl8yePLvfu0HMwHLgEg5ebt+EkXT58gBKC0307wjEEfHfvgaSQWn8fyii2HLpoevSFrz1ULXLApZSQYcsEDQFtqv5diusjCmEt34Rnzk64AVwMxhzxaw1b6Q06tBwM3fQcwlWQ0+FxoTNZUnlw6r777o/NPKwuJht3nOrS5IoyPgYti+NbKpY/FY/AmLbYOE7LHByd43NKOcafuonRYK4BZMU/VNS0/kkH6UyDkYZjQBjK3AJKjHBpn0MST/8FsWij0KKe1sWJZCe7Ar1vzTo1vByOoWcMrUrvxsx1Hfj0S4MSMiWma8PnNnROJnBpfxFdxg+nhbkDoQqtZQ03ARM0DB4OUpDMejjOPGcV+ipBbA1ZHbka72Zk6yTrIJjJSaY1UsyVKef9jMc1k8JnPpZYT3bj4Nxfax5j8DlAlj06nKopwRVJrjMWgYuJrjh3h9Lgm7fJWKdR6ctXh2iFQESpVhWxSZZlzmSC0CiOlt57bh/B2sLAx3CCsq5AH9QzjhWO3jI4oXEtiKmybAvKdVBZNwRk0ol5jfugJUPGKrSjZtMx+KpipW/ixZqJKuGVjobwxuo8psCpcWQNkqVo8Es9VrOoXVP9rsztO2u1aOwL0tuam+/++F3GLzV3Dx8FtXOeQOBUVJSuEjsT6fy2ndEJOuh7A6FSb3dqFs+9QFVBMTS1eatt476tC02GGFAtlPSqPkr/YJ8X7a8oVQ+S9Xxa7RTPkAD0YFR07RNs0wKF16mZkFaV57SNxGjFQWTDDmB8XmR/JrORdiytVWI9sYYOmt2av7de8eUp2ENs6GGQcp1wqaPu0wZYpfmUMtW62Sg7P3h41LDESZz6MPdtAF5Ha1TIUUetcTpoY8vsOFcG4gnURq3FtigEEPGh2QdBOQMna6uYT+1sDuwJIXBt7h/xrGQQJymfgHA1ooxfA+9SWQF3KhH/Yg7elUKb77vRusGs4dWoCf6wh6FXlh79oMH+3pd7nLJuAIiVWYQyOgn/M3AnqHjuZRvEfgqAfPdBV5y6dWj6U8tmjQQwST9iW62sETV0qglYNUhlfisCwvxRP8l4AlrYcF4QsHaqtMWD2TKGAfeqSAtrrTWAOFU9j/J8U3dmTWG7OdvqSHfdSHUMQq8K5w3EcV6lZifZ4okcSUd3zTnHOPlpKUKd6gKdOMT2qF1tOfsfW8tY2jesdVjNzEeYwgzQiXbN7wRAz/R550c7bOBm1oJ1x/1Y29TztsFxejv++GN8LBx7qYvWJzI2Bgv5/rQXa71ng6z1hV5wHuBt69ygos5u1Xazp+bDWVKS8d8+5O9+R551rxkU8hpjnDOaoHT1XEd5xaHI3SyS906wSzYnmahlSJs4B3x8nHOL9Zcs6wSUmLsvf/Fl5gnnWltf3+bO5fPPv8h6zFkXtgnU31J4sXf8EASobn34Frdu5XV9PAIoMmcRiLIW1L25fq2yMfSRGS9BXIUIGY/DHo1WmDYqywJGAHB1odJYmQv9zAB2qaksCCXTrudHKfiAZgXYCf7wD+mPBxug9Wyp66azwEBw22WwfxVP4/xSTCsN2F+/rg/24P5BY5bOzv0QdAmml2K9bBq1poAkoYiqD9FyJPwThfrO7SXyvMtAXm0/fkXXZbLFK5vxXGmgTpxSWjvzRqaP5w/jCNscdkBbjSgwlnra2TYBKzOO8cG47oBXM+atHb6XoFKQyIRF7u3yIX6VoI0aFrWNY4GsXjTq8zCn5ptj7xAeCjPg5waEf/jqny7/47/+l8uPBIR3blx+8+Vnl88/ezyV0QWEbDoCQhRGUxBb9ByKaJTwIvv86AL49vLl68ut23cvtzgoIqtL24o6xW8SSPXvHHZYgqTD58iykVQJzOSMunKo0JyjwtFIamuGekck5Cqy4GIItXM1Po3im9UB4Qg9ZH3omBAGkclnc8TpXFHylZ5aZ9NMWhBNkMH0CrmXzVhudDOe0gHitK1exSjfhR1HeUIlcoCvRt56K1D7G5EaTvE73P/RRLJYhhoYFLkgS924jlEyfSsO5+84JTjE0mmtU7EXFPeWZ5oTJs0mmdeNH2Noo2kDmnNwLIpvoHYEbJOez0GmWAtoa9DRcs7NTCazNXSXZ8uaoRkuSkpT3MPoiaqcM1fZfMuQ6ggQAGko+t9miX0fyBGHWmv3GuBJ+zmMzPo58m97Rhq06OgWBSqVowHZVU1RY12kvgeNFCedVq53BRbYK7cTnPOZBDIcmG/eFO3eug6KCQK9eeba58z0WWSFsRfAUByDICYU6kMk4CqXjMEHGY3s/pp+i2yz1s+Oe4ObSll3PZMhhzjQvcd96DxZf8ABUEN9M841zxJ56Kje0fS8qCLrlu9jfpwPaxJAq23Xwf2IbDNWHGCtJ3hzOO8ARQn60ieq9CSdD+k/ZoD5PHuNw8xAu05AM2Ws3c8/+ywBNveFQxI1RMAPDq0HBJ/Mz7tRoao86GFxBorMoOvg9uArbYu2KFFfXYsPKY7sIxwvxgVgi3WBY+SP6zMUrVFYPfR1siMys/VukMr7+TGLZoAZmvh6PQnqcVByn+5ZbYfrn7HgvvivCK/9U/k+nFXm0h5pfGfqKgdyKShVdkVVR0Vk2zOs9tBsogdsbMaRgSpbg4CKNck6bfnBNWteSjK1vNdWPzkjRvfSkTJYh+qHw8DadN1kPgemWUdDAMHrBDNXUKprHptwZMMO0bMGBipGWjPJ3iGgjQM4ilxqWRQ5W3ug1LlPtIzxbsbmmi3VxrpXmkkpIEPA1AxJ62sJlqUQ8v3sUVUWdSqlZlmLE/s6mmbGYBm0BoRvL0+R4J9QiHXTcfimFWB5hUE9r+l0a1sIFCqSU1vIWkkgu2y3arkqE7euuEqaEaeYM5cWMj/8OWud76PPKEE71F7Wh4JG7FnWKmOVllqridZ28Bzp4TvRL95nXVvYE3u/1MoqdJNFuVSEJNmLAl05509tbFLrurpSntnzg3H23A5AOcaKgkqsTYKYr7/+KmOUso+dmQkGlqEyg1HV72am3PsGatok7s1AWRBTf+yamamy/Dnzx/gz9tYLHv7KDFXOrKll1m+6rtfa6ecF7Z8+zSeY99A316+UwO7Xv/r1QbE3U8g9JjhDOXX+y1mt9smTp9mH7Cmdbpx17h31TcaI8bHdA/9mLFlDMi2sry0I0mwoZzXzy5qkLAjnHTsBqBAQd2Bl/eEGN3yn+zX17WOXJCCcwNkVdGtmKPtx1P3Y9QFQLeBqeyqZCAJ9ng0J+gc+Fehr7bTAWOZoYLsgjVkq/x0fLYrzDRYZY8a6fiTneH9XAbOWhzkPDeSaDe+6LHOlgTYgdEEBkw05MznTTy1WDOIDhgWELRjEuXDtkXwtU5B2fGZUAS5x7VCO2V9LKrHXUp6yc10/SqA0pRsn5WA+x/jJRDif7Z69skYY67AzpFQvyGPBAVBpU5MkCQPJvufXPZT1hlIuIOF8mYiQYdt+XkD4+vKH3//T5b/9zX+6/Pj9Hy6P7t68/Ntff3n5xeefXdJ98AbUkZvJDhIQojZK/SB0Uf8A1MZQPijN7dVrMioPetMcbivMJhjkhjHMHDYKVUTcJdTNFqSSIfwMh2CqWqFdhEr18U+ciwmq4LyzMpIxmABK0d4KfKiCSTYRxJuJIwgMMrAeUExMNtccu9Zf1Lninq3lYAG3DmU9TMyAQQlIbUXrmzz0uKegmMgqrybDAC4BIapPMyqtlwN5LvWyxfIipKUIWPMSR3gUJ+7PzaJRdrSkO7DBzgIvOimqenJPih+EArRx4noHvWA0Qg1KUZT2/sNInZH7q+PYAvEECsuU6hiKbvHfZE/SeqPriUOI64kO+RkDmxz6Q8iknDHnOn/n4Fvaj4IqBqh83vofA2XriAwYGwwDMthUefWBO6AdG52wOkilj4piiuwle5GeSi34zuY+OZugTrZQMSDE2PB8Zp9y+E+SudLm0N1+bG2nLR9Wj5usyYqbm12u/LU0Gw28iD9BDtexNiX7aa0gmEPmh6w592gzZ+br02JqUW3nTBChAUIpWKqpiagn6F2NnAa0inQ0p25NoQ4xRi7ONA1cUxdXxytU0okJ1KHkcCq1POrEOjz0NlsNXNbA7ItBhAF0wIGh1rUnk/TeOstilTK7Z0ugjqMVFbuKVHjv3EBtnca8WZM42qvJiQjIxJt6b62Jcx4ZrzS3/9OfQzs67OMHlF4RhLmfOSZbCj2QQxUkuqBIqSs6UDpddbRL/Q1p9UZbHWSMVlsWn3SiTEeWOU5dwRTBBJ2g896MM7lMQR3zUnX4CSAx9gTrkjUM6IV9sq6b98XxX32lbTYaELZNTej2ZHFXz8P7HWfX4+Gwrh2PNbg8PGtawbOCWxXrOoAZlRTXxqbtKorQxsFfo2HVgQX9sreGUAMGMM7MHWvJLHpAoPV7I7gMm2B9K10DAg6cqyquWueeGuDnP7bR8Rxea+R1hAUci2Y3wOi91dG2hjaB1TsUG19+1DPLM+EcEJo10k7kXF2gYpBg5to1IN2L1ytoQn/a1vmW+lZWgEGq1+neqQOY2tSpKR9g3vY2/9amJCCcMqffn/1ylEc0+3DUVEL9nWhHHd272TvPvn92+Z//838m2E/tNTTVCFr0vIldnZ0Nu2RN3C1ESWAh1Xh0T7NHzcLVd2kQ2bYkdfh57WrDE+C9eZ1ggWBUH0THmCEBxJa1EVG2KRGzd2j5hNNJQCioemasuF+avWyZCNcyeNJemHnU/uGzqHZuUGGgGJ9v9YPn2mlBtKto1Mc+XoOxAlCuB/0L7DrZJ+5NoRzuF4DMWsQnZAjDNKuAUVtbNTscJ321ljzjuR1Y6txG6bVvXHqpZmwbvGCXzKyewdY492uvJCPI52ecQ4NM5qz+Y2ikO3NZH4wjy+O6fgpUMUbSxWOb09uV87zsNP0ozxL9oIJuV6A59nzN1GN7FljLrgsAOUXaKnc3A2p20YDeTCx7K/04d75wvQoEUsvahAFjHkA8rWlaMxhAeCwjtQV4BvdmfeIq9UqBdu5ZD5xtzHMErhRpiXZJ1xrP6bplz+I/YB9LCwYIuX/0veS1Bn4VhhHk4lkPPyj2u6woAkKe7/vvnx1+cYM+mCHNFvJd/JSy33gj4PZRftG9ZekN61uBsoDhE8TLuTzKd8Zkaze/N7mkQu5K5rh/zk/Gyz7EOfd+VkD47vXl23/5x8vf/uf/6/L8T3+8PL53+/J//h+/vvzqyy8uH969udz40GxNsoM3b1/eISaTgx1HpUHhOSC8XEA03oVCegcufQJCDv33lzdwy9fgOCl3EJ5Q0lDBITNTyt0REI52YH3hx+Fg66riTIRGUCpOUuH2JJyjVccARUSQvx9WO1D6FoNPcJcgZDU/oRgmE9XDPo7lnEsMI0YmKM9oTnGibt5MMMjGYGLrTPWO2bg/FRDqHNs4Wy51NilB5TbImRvOAioK2iBMuovOqmp9Z7TtrwWEOjz81/oCN1VklZnHk3JmHJ1D4alG3KC1VASCiKlPHbSfKjhGAOXhg7YyGP/bQ6YZrh6IHjgYF7IEfkc27WowfT9jgDGJFPhUmo5Aaxx9viMB8OijZk2bKb59SAKfnVkd3HNNJ8/N5lJqm/shiFMtLajrw4eHeIJI61FHMxU0vj80p9T2lGLLnLF2VDEzePYw5FpZp6ND8dygkqzF1iMsGJZmeVJr7JwVca1TUTqoQjeMH4GvvchCax4NCLScg5bx47CEgsChxoFxVhmUC+84H47w+8rAR5HtpPbpGlO1kHvkWZjznwoIMy4EPQgqrCZK5/Q4SD4JCKVxSUk60PYZVpsTQ0euAS91lp/w/1fryr+5J/tosW5CGdpe1/jrJLaHYANwPif1q21drn3H0oORNU+QkOL8ZwW5brcA3T2pQ8P48N0Y/LAURvcVYS3qP+p5QIkqBvMZnUcV5M5rooGSdU+t4WFN4RCwTmx1IbBi5q9AGQ7xtW/WeQ+lzmeN6nU03MuvXpX66iHHNaSG1eac0OhRnbkXrtNecqVtG5QIaDXDXOEnxz7Z3Sm3NZi4fk5hmoKLBR8FoVRok8lxrt3gvYwP9ruZgVKTpDym7m5tgszukZlgrP81AWECKJw6HDSovFFrXfC0TAI2CFCIgBA7S4AFvQ1qnJlgAU/uOdnYU4+0ngHXmmDrewWZco7NWTLw8YxxHfGe0JepK0Vpc1lRHf7Y4DUHN0jL9Se2wblrbW8d2mZrBcTibM5xYwyxn9L+y9jpOc6zSGU/nMghkmZV+C/rIPZmQm98J4BYALeT7D/74Pe///3lH/6/f4jt+81vfpM1GFrdi6q+cvZXhKY0M4NXgYjz+rAFU1geqYlr/1wDU4EU/nsuU2DMClbTUqH9MkOBRYPBPqrY2vUx5f3sE+4x4/rhEjokz4ZIkDWifxkQtkzCPS6dnSCsTmxBrdZtXgXEZGb1TIG9U2piwPj5UD8VEOr8nteRtcNnEKqZsJb+OEc61LnX2VzPkQDD25exgRMgyuuoY374kH2S349mLTivr1mKfxVtkwHjs2vNddRTR2UU4RsylrX3oeBHsOlt9jpUcsakgokocTeoNLstCBKgYn6KddFh2IxqfAUMPg4IeX7HsUBGKaB8jnuwtUSZGZQBVIuA1yK8NKFDP9uzukyyurEfizvF90WU5icCQhk7gghcx4RNgP+IcrXujjWVFgyjnFfgr9nZfq5soFAq1weQewkj7fXrZHq9V4VjXEeMKXOHiA/A/LlXMp9zf6gcm3rLsW2yh6jhnuCP4AS/4+xlLZCNbglJ+wNmTNenFl/07L9J9b+efdfaR2MEfSlZEMyVNdwFM5oQcs2cEy6C/J4/nwaE8f3+akD44e3l8u7V5et//ofL3/yn/3h58ac/Xp48vHv59//u31x+88tfXN6+fnm5vC/1kYDwA44zgWFaGXBAVDAmKEqQtPYdJENIwBjRGfjL4TDTa+v15WWQkfbLgMdOsBde9anOgIWaDOGKjD8Vf3Gzho4JVXLocw6PKKMhRlAkH4eFN8TJS/2HCALIRutuMODHATQVtLTIGKoXhzwqdDSrvRFj3PttX5kaiTcxkKIdQQODeFbcwbRw6qgmq8yGsOaJQ7EoaZGTKBiuju0I2MaV18kSvccAiaZiGIJYniT3DyRYhVEV+XSyVozMwd0aolIF4wSnAXQNv0ivaL4IhUin6fFjTCI20R5w/JhVZOOk154y2qu3dIwS9O3QCZK2eiaukQN+zowbg/FhLA4k8hT8sBHN6mjgmim5BkgePkcN1gQDPPBErvg+n/XImpDVHkKHYbBWLtSzOVkGF2YxizpCtVovwx0MdSau9YxnFF80NajXvfulxA0F89kb3E7cZoXjfHcDAtY61FIbXFdFr0FcsysHJTAtWdr8mSwmATkGDhSVw/izzz6PEbdWq+NepwQ1t4OaG9GNZqpEY4NkK4I0RI/7l7JqnaHz7H0r8iHVTaqqqrvsO+k1OoXJykX4qXTdsxiJ9Q6MgcwC7cp1rRM8V5HWaxrUJCh5+Sr7Xlo7Y4+Tlabwa7idTJ/09AjMvIntC40IJO9RVTuDGtMoPZkp90szBznsl9Xg9TOVjO9jjvhdaakN+nmmfkfXGn9Upj3EkpYlCsA3+mACpdtFhAlQWWdkI3wGM6bam6POizrw0Wy4X2slcaalXp2D42RObe0w+80Yx+H8pJ7a+ThEjCbC4B4IcLesS9HwtgniobwPD2IzFTkXVtcqtTe9R0f/Z10xdgTPrMVrbdI5a3h7tXutX2nWqQ4z82HdJGuM/cVr1i5xjyDo1LXq3LhXPwoeNkZHu47RA5PBe/4iawfnJk4/TtqAOO6FBuWcowZ/jCvZIqTJGzAViDBzq/3L2bY2PKoNG1jpgFujZl2toCPrOc7bYRNLYTKTxnWlZp2p+639wbFuBiE2M07qROKWJTtAjPT5u5Pnd587x7xHoRmepXbpfgGBUdoFBPuZyyHXHrGR1VqrdAi9/Nn331++f/bs8sWXX2Rcz89nRqGlCs1sctFkyJbtlxLOa4BPUtHMcLEX7JLuDgAAIABJREFUoBH22bt/zXC0xg1aeVWasadm4Q4V2rUL4fkCcMzWZ01RT52SmTaGZw8TICRrsVYAZ9uXYHbaAzJM3O+8dqZPH5870ddcT4dDfIDY1/6C58+1bIJsTEtt9DsyZ/OfBEq5j1Ji27+4Z+q1PQZjxtxe2wl0/hOkZY1VUEeFTh3/a03dWhds3VhjroaCmclmp2xphl/SOmjPCfZB+lqHJYQS7w95f5gtj8rW4JniYw44PNM4LTmq8nnnvrXOFdb6lDIaP3gsBAMFxj+ZudSNLulx8g2t/wNAE0yO/RtbI6wUzvWVcyVoJhExumr92P0c8eJYeynrIANJdhYbUICVeaFmn5q2ZOaoDR3ILiuM769OR/tuKtRy9hfJpHIfZurzjLT+WPJAAAAgk3FLzPHi+ZHxpC9iWDTrMc79RQgnrWBUvF8mdq+51khYMTaAtyaOwh671XYd2eMoma/VVuzB9mHjk54TCvvIHAhrixprFG9TBsSctZ+VjC7jCwE1/WQFE/U7tIucvQDLEbr6eQHhy8tXv/uHy9/83//x8uOf/pCm9P/h3/+7y29//cvLm5fPkyVEKVTK6M04V5UcJtgjECzy8eDy+PHT0EOL/KoyirgKMsj3EwyCLDx//jITh6hMAkK43MvKMcAJCD/7bM5/JYMTKOnAzJpHEAOn7+Akr+hZeWvklSNf37pEHHCMgwZZlUK+EweXewlHO1LLGpvynxnwZyhSTQAiVKIgEA1mo5YGP3vImU4YExQp7fXysbk2r1ugy2tMNBNnAFP1wf+fsTfh1exMjvS+2neSVaRaLckDWAZswP7/gC15RhpJo9GMPX9iRupWt5p7kbUvxhMRz/kOKQHmRVdX8d77neVd8s2MjIwsnay+Tg9VFkJkbFdDFgQccZL1dWIRKbzAPQ56zMQb3MQajxjfZeaK5rXtgs4Sm6SOTnnhCrKItvEcWYTLrkRFaWMIFVdRBO5jNq41OtBLG4gHlRpfmn8nsFq9gfz4cLpHYxPN8sBRaCfy/OunowpXerQlk11KoXUL5wBaJEqD3KCjfPugyKcePlJ907x8zuMZ+Q7VBjrHFCDby7AoXRCuCMPQnqTS86wbisstcI5DPuVVkfgjG4Pg0sNHcQAxbmdEnLFVSRFj5J/Urdy8GcezDmHrAvi5qFVU40brxiFjDXC99GB68uRoml6lQQRDmjWuWmBFXSI4ktqlUX4JRrYuQedK1Wjdi38qKNKMGe8txe3IvoXKvd5K6xuKs3Y+GDy0FEXxYEyN1RpyK5RjUG0GK1Y6ioWtjyzQ1fVsJsHD8XA2Rxu2vvR6mBWMMhPFux2iClMOPat1Jlg7KeZZB8R121Op2RAdcQ5RwJlSg6rcGVW3AUlcj/npGitIho06Z8lwSpLxWx/Yg0XQYoSDmhaE/xZ9ll5mH2CXKiDVjNyYeoc9FhBIvceCOuaSdUqNGM3pS3sqBYjDSZCpdMUrmCOohL2WaWCg1J5i/V3/dB/32SNoRU8+GnJPQIQx07E3s16RkzU8XxsJHpxr6hAwHgZbOEyMnWrKoZTPscphv6Cf91ChVpsg2FEwgp6bNFIu+l5BhU9yRlkHzTkXRdCJyrB3FE067PmldF4cEt6ZetUElXEgWkvF9ThDqcXUyWP8nz//4fL8++/TbJtxOfy5E23UbID1RtijKlF2/lVnxZbh0J1bOyicwbmcM2nAlQCIzAKzNwJBKkCyTlJ3OHExRcT477PzI33Ls8kz1IBTG8P1Hee0iXjRfsg53waUsSYJ+rj3YSs+tEE3Y9faHs6r98k2sDYjG59+vVUbNeB1T/WcKTWeL0AbMz7XevsqDEJBC904mRoAz9ZQpWTj7r2e9+/fH3PJelScJXM0YYuCb82On8fBEhM2ro3KOR8fPX6cBtYFtq7qq7yDmXX+zf04b9yHjpHU49qy0b9XM8a9AogmA9yaWMewdYOl05kx5D0imR+14maasSFpB7bWBowB9/r0ExQuyzIKbXOOtLXl/E6ES1bCkgz0WjNZxnEGQc41kAm4VYwEsFnrIsE/1VC5vqq/BwV69fq8W879UUcFfHhm2ygF0Fk9nbZfACBq3VBHx8oiKGcOHyCKtkw47+3Zc4ATJDumSBsK6Jg51qXKJmMu0v94WXyun/OcYHqBfX5nZTLxK1BandAM+8FzxZKICjkVBE8P1LXmwQ7xno4bn6VuEupyBFAm8mRm0kxpM+ZVHdXP451ZJ/E71orMzB3zqd0TLOFaoXIKlkApXm0wfk19l2uypraw4Oixj3Pe41vdLyslIjstCQora8kMfZgwQAaAKPZmTXuD6/o/5+SLIG7OR3r9Pm5QGSD1ZEfwp9ivMmGSOLFvd8Qcbx9BduqaKQF78zp1tNEd+aUB4b/89h8v//B3//Hy7Zf/fLn58e3l//jf/pfLv/vTP7m8efXicvmAc4ugzB2KNQ6RmCCh2fBkCHH26F0FHYbNH3ObthOvJkd+5+79qot++HB5/kP7mlm7x4uaPiZYwOm17YTUn0z4RGY6gM20Fc0sFRBHpc3D22y+Mu2l4DGhImLdDD2wdCxY4BjIIrE1ClXcfJ1DHAMJ0sNAs8D4m0V+9E+cGEnFR4qwMfHWOOFoGEAcjtiQQB3QNJNcTdvW5k8OeA2yKWVRgm7eq+qeG+hAe0aB4fdDtUjKndqKGmbuy6Y/AsIXLzO2OWgidkFg3d5UfKWHW3oOlVKb4v0hwt2grRk8gs5TDym/x/Pyb50jHI5s3tUrmUkNqju5ewwOB2ZqkJTFX+ZHeo2OXjINUIYPsYlmBHQqWCxSfhJEr+knhrxBJXVORbPZ+KLMfF5hgGYs2vYkAeQoY6mR23zoVBT97priuQicnz17mo0PzUskNlnhIXs6lTHMczw5UECorhnWit0wNvDXec5rAPkhe4z3Cz11bSOkVnhoS3dSTMOgl3WBNHnoaASDG/ME9qeggvfVYeBnOsHp4fn+fZynjNso3aEgKRgUGlQd2aDzM6au7QIEzdBIg+kasudo9/55zXsQJDs1+fgWylewIQEIB+Zog3FcllGvQwDdrYdrHKP056qDx7NwUEV9bIG7AbXCGlzDnp5B50/1tV1nVzrOTMD1WW73WXino/fWpOwLtFwzCIIa2dP2yJzSmxkp1QEZuzpkrU9ml3aPXGnGzIGOpj9nbNoCpTaxsvtlYDRI9jPNaDjfASioK1n2OIfX7qVAScYt9TCl+xnMM+YEMxWcuVIPD8XCgTvujwgRTGzIQDMILE7TgjdR2K7bUhGlNAsABRiaU5PgcVlHM/vYKq5nAMT7WxsbmuSbqoxqY3KttYkI02FrOHYs7ZXuJWiGatbamvaQY98Ilgj6SIHXYap673c5Lx49elyK32hf2h+DIuuNU/s+ahvrgudURdf6cucpczsRFH7P7LJOqJnUBEMDDAn+rGE+HLUATX02aWGsQfvkSdFLQLj5Tjbt1s1QvDgXDBIYT9WoBREEd1hvjAP7EgBCWiHPy734GWsp594ow56nKivKGpA+7/i5rm2HxHqJAFoU1mGNtD7NDLZZwezL1f9fg9CqKAc8iIBE15y1nGFDAUhPjIRxlvKLMFRo1Qv+E6CnProtCfi34mq8N+B7zslT+xOCI879OPUPC0waAAkeJ1gbI4F/G9hK/eVnOtNmWlkHCfrevqldnOgN9+b7OKYRKDlaWakySk1dxcVUaoyy9GihAZzfEpA2e5gM4cP2s3NPJ6OLP4Zw0tr9uK7MgoUlhn1KEFCRMzNRyTCTgcVHvI8gy9o2BTStKqxZHj/HuKjoKNjZbGuzu46bfk7O2p2Z2k19GPaPrBrreAVQ+N1QiUdHzLwEEAIYrLAhzx8F2yUAjveizcha2MhsYXzsH2pP2gAPo0gCPvCuec8BHYojMU9hsbyhP/C9w59onWqVfaW2yswA7AYUlA31/fPvM0dmUFsuM5Viz+OdxU1OlDqaLPDq2cku6hMYbJ9BXPUM+GxtNNoUDXhzBq70hKkK+HGIshXQFXBONpyEwsY8tujN27A8GBvVjHkH6Po8k0B5fNn15YRp4zWpIaekI+tj66x1jx8q4LU5VLm1OgQTFkoJ3FVMJmtrgL/z3HZk9afMQAI4BcT5ZQHh68sf/vkfL//5b//68g0B4Yc3l//9f/3zy//0J7++vHvzcpRR2k3wp0FhkPSpg1YFqJTRhw8fJ2tIW4qbt3AMb1x+jPQ96lKljZJ3AQlrbdX6fYQu0DQ+L0YRN/3/NKw4Vxg9U8gKg+icx6Cs/5zBomIA0kmKSJYi16CoG60ZnTcJQlloBphG4TWclXUPKp96mvs5pJJNmTPKIR7xnXHRm3WCMrDarDX5LNWmRknjqCSyPZyM+nugVOGTRcV/cH+i/X8lEHPqraTT+BM60Ci0cZigyLz4sYg3zVQf00wVXnvRd9PoLCqyQdyTZ7QeSyQeD8Z+hWnCGeNUpDFBQSi81LtYS1AKQA6YOaMY96g+fv88AXMWNiCD1N3VH7DBgrCeBAK4fgzmVCmrrngNEBIYTHmO94oDkOLsiovwHKkBW99Auf86Q6wvAi9aFMRw0H9r3PwErmujEIcRisloojyndROOGWuB9ZIM3YuXQYr+7M/+LM8nbTg0Emgnozj7fm58nrm9vkqX8ftmzg3UpNDx+TSVf1k1No2Uxoa1yxrBeOtwmuFiTPgMaB4BIQGfiC6/G2d8arBSJINwLSjQEPOztNWwFojP8Hur08tBu75iQd4QEkHMYk1uA6qkRvK6Ps5rytosx0JFPJ6RcVb4hjUcoYlJcIfGMiEnr3Fk01cD6xgcNWZDTT2EFJ3CXmU9nYLb9F3aOjbYYWzzHD+jr13HsnVTUfSj+TAUUMSDRqlKs3cCxgWwcQrWVy2HJgDLGlLrsGE7+H0Q5tbdtfZkkXGdxVFkGhC2TsjAgJ9JSeezZ9bBOQvGZ5l75oHMVUGN1mjXsbjWpykUg1OArTqynuuBiH35FOVARG5WG6RYgCwFwS6V7ZxD/o4zY8+21f6oOqrC3llg6AymuQ+OA3sUQ95DwIKsnfTw1FjPmWJ8ycDJAhH1xkk4B4S8F2uI52SdSJ0qIFbnJcg6vUAXlIV+FEGdzpeBd+YWG5qsaedO4Kt1swWi+D0yvd2rbTsQB2a0QWzb+cug0iDH+paAOqfAgzUuYs4+T6ZsPUqz56fOZ7DP2c0eDx39wf05sxU6sqYPEIq9CpAU5/UkBpGxniBFzmBaOk3ARXpveqLNiTPTgkN6FqbLO9j4fkFj7GdKW9pGwkArLKDUipeVwdhzZtpou6rk1UOwjCIiIKuNyjkzFsQ5cylLBrvB/rBWV4feDIDnA/N3AH6rM3PfJzAc4GIdlr17eWbXVgSnyD6MblwnuYIpBEP4HtgRFX8DqJwyoPH9pmApSCmgYnmAma6jbixZvrLC8LMIJgQMDJwEEVVrDJvj1Ps4/03GKO/Ss4yx4DxMELfyA89M3tEyBdUbDZgJLrDZAISca2ZIscvWkLJuAGqtszQgzPm/IOb75zQq77nIM1gfzLvEv10vxtjX1VsGVJyIoOdpAICJBTXzeBV2UUAl4PzdtiWyLjBMiNWwS62M+uydsiS679u7NIB2WEn30gYKsTE+q66DJSD2Yk0Aceq3ec4cMn6yTLDHzpVZV88MxpMeqwgytc3Ux7DsHC9AGvxLfk/QIGdbaJsLzlZCYe02z884cx5Ik2d/sMYL0NKiCUbhzQBDrFXG00Ct661JpKNsZCq7zgPnk9lodSQY36yjt28CVjIH2OfGFbcnCNP2V67JAGXv3ge4C2vsxo1k/xTg0f5kD4daXjBB//kKLMMmrMp//aoG0VcxMFu74HdWrMb61VCb796r8v4vCgg/vLn84Tf//fI3f/WXURl9/ODO5X/+s19f/uiLp5eP795cbqCsg2G7RQuJnwWEm7xrQPgIbCnCMXfvEUjcvrxOo8f3l7fjer9L0FG6TjM9LdalQJX/5kXJgHTSmxmJoQ63uehanJ0piYoIs9jizOw+OYyRfZ9cLRv3PMlkvqpKR03PqwxaFaSqXnYsyAWtTHx6jlBk/ODB5Yfnzy/fpb9YkZFQcECu7t67YCjIzIR6OolyqDukqfldNj0BXpyrNbhkHEQULPwNEjeKKNkO3pvPc/AxJv26KnjKHRf51rEzExJDNoTBmjDGPQ1qUY5cIXkOjJek+l/k0NNZ0Hk0rX7UuC1QrRhDsydmE2MkpoRqZrRy56XFQMlIfSbOLyjQMpOd62Yf2vNyGYlTQ86m3ivEkrkdaFD0vWqZOeAWgGa0hgrpEHTNNMPnWEq5JRvH/XFwD8fs7r1DNSrI3mgHIoE4s22cS1uFj5cvv/oyG5nD3Hn/3e9/l8/9+Z//ecY3h+HqVnCAmvFqxg8H1SLzOAgTjhGZ9QAv4t/G5tIY+CzjCmp0pUh13WRMToF76KOoF4Y62V6Q1saZ4eJ9Wf/Q3ECpcYz9ksqBcU8ANKpYgvAJQLA3lFrnnZOlpx/bml0rKsIY4GhHSW/1SKz/IzuRQL9y+AblBK3SXXsgFRFkvjnYuV8O0yFwzI0UowIuOJE17gF/oF8BUklvGmKuk9Yse9s2ZNxCS772O9rOPA4dM04GLgJVrJVmYMzAXxUSrXNJ1nROWJTlknmqulyQR1XGPpbe7jX5PM50hLCePo2QBHNWdbpKm8dx5rnPSqoDj872I2yABPJkTK81u2k9MmdWZzXgVbIMqz0WhNm6w/Ywdhm3Ka5qG7RxqQkd4HO2ccro26LGIJ55QLyhzd9LEWs9mOv5x0PcJqj06qLjrJ/aq2CjsUlnMYGcUVOIlHaeoGuZIt6b51KspqQjlDCx16DMrdFNILEgmLngupxRZ7GfrNnLjTgbsFPODanDaphcO//GEWpm7FEcBjM9DcYrzsC8RqiI9kKftLUDY93fb7ZMB16bGZr+6zeH6EXOmmU4mJeChqDQbRmFnYpAwwLP1k8PALDd1ACYZF9w3ub06qA1e/c6Y/Gnf/pnl2dPn+ZcxnHlnA2D59HDY7/rQLoHw7oYlctgm3HkfC7wSRD3JJRPbZzsIP62tUjs7eqpf1JTOdBZNojv3T6SfU4B3vgqy5ymVGHZdWxGApkF9oru9Nwr28Y5Y18p0pJ3oOxlqtQBNbzGAJNzqUjPH+pb32Y/kKFhDRIMsr4z/2MB8e+wBm7eSsawmdfSCRlj7qPwmOcd520d0/a2NQtnUJMs99oMyJpgvWCfOQc585IRnIK4gZ2AeIA1xH4QLRktLoHrW6jb1EkDejR7w7pgT+EP4ssIDGLTpJ1ynkj7zZn34ePl2eefBwRvacXr2PokE7ZfQ5E/tCXK8mgmjkzOnQSOlp9wzWS9IhjV7Ck9Qu2rKvW3NuFaqx9wIG3Z8Ju69jmv3Y+Kf8ka8mw61Jmhho91FArplJjZBwXZyjbKfZdsCVBKYBNRnYKxqb8b0MG1ARWtt2Q89RMO5sPKevQ5mIcEdQN7AtIgsnj/QVsuvXyR8wf/BCEWgdhQaDn775ZdwVqVkROQzn6hpx7eAk4GoQcQHE2DCk2mPdGYRc73lT5cP+cQLTujYNOoKHhVtqFrkoubxEK9FvtmhtVzzySIQW3ii+3BMAvXYkN14Oyv9IgtKyjJAqj59H+OYCDZxCZk2MNSbKlBrZgOpWztK2qPVZ6X+1h/a/lX/JFfFBAiKvOb/375j//hLy6vfvj28uzTR5c/+aOnl2ef0sgQTVE2yS3I59cM4WiVNfzNENYRfnS5cYN6KaLd1eSkHqt/XiMyEun4BnX9U5pDBGRWyIvh41pBiKjvGxpUVLf1LhhIgwrT9Dr+cWRxCk9iDjhcRYkbYCbjlM1LRqIIqjVRO/1XGG7Y1fQyDhEBqzS6pGejTtZiYSaw6nzlPosI+TO+10xQe8ZokDVwogXWWwUhguYzGVtRmMP5Hx0kaM5q3xrsjEo7eqVIPY6UGb84pR9as4kBb1BTZaMg2jSbDiJWxzF/0ry6SLQHBJ/rYVjRlQTlk+v3bymVoS7crVPBz/ich/s1W8GGriGLQZoxY4wq1DCqK2IX1AzlICh4YF1BC75LbTzTOLhmWK2nvlg68tyngUwBgaPfzA/Pj4ynKGyyP2kyWlEiZeKPGsutL4ADDkWQMIwKyBabm/ciEHc86wCTiaXGpWqaoqCOd1DVOeaMWZ3ua+8oHVc+LCJYx47C7QbbcbxDlx2iPOdf1L9iE3eaJV7WmXczw8L6ASFjfaiiyNzqhBJEc7hZw2FgkLpDMmM7VHmOOJ6js9aBRWik9KAib9QXgyaTUYFS14DX5/JAZQx1LkJtHh1OMMPgV4SNex/o8r17eQ9QvK6/9tzidwpUNSPgwcA4xRmjHhM6S+zTtc5RWqwAgYe0h7h9SXVScSgjPrC6OJ2LoJUBvbp8dQCPYD4tGapwycERNsLUDRUgiYNDZuvhgzhiHMY4KqpiQpFPFmN9z7h3sms7gBOEnvZ65mS1s3EyVO48ydP73EXF27OutSil+YeuetTwNVvcoM4MYqlfHsiiuD5Tg5Fm15L1dh9C4Up9LLVOrc9Me4YFJq27aksSnVzHMmO/NY7DzGFrwK69SA3MZOt7dtQ+Zbwi2vEmc5WAa+qoVZruXnR+BQU5I8w69l6tJ0tAsEbchyO4vmABE3K29XcUVYAxwvlmuw3GM/ZvFHFoWwBbOM7aC99X8QrOSs4o9mHYMag7084le6JzZkYzWaKc3VdBD/6b55O6JA0yjtsoeUrNM39hMeza/LtiZhV++JNf/0kapmMHeAaCAIJBM6GMe7LRtBiBpaPwzokGTADEc+vEcR6qBCj7hMDDNc4ekwIelsJr65eL8uuceg5mHk5BKPMrMGQLBtbxEWQvKI1jZqP2nzmj/qz2WUl6ahhpY1XgxQyxGfJj7QJcT4EQ3wmwh3Fn/AC74rSveTp+gll696JrhvfS5gny1SbUV+rPK1AjW+EM1GtDZJFY62WAwtmBXS71sH+0u9j22FzbV02ht8BRGTaCTfozeSda1Oy5zJC4tyooghp2NQucb0RFOJMMeOKDUEtJw/T5SN3fVQAnYyzoyFhZChKl/WVRWz5UsLsUwWbSBLuO6R4jJsmMzTXPIStNFlMC+9VfFsBbYuRQ06+/0nGslgbrI8DIqc0Hz6PNJFiv31dxLP3TZKDevzuCEIXrBPjrb9SuMu/1DwhoOhasOc52nsUkSYAq7NLr1jPzDmdw2iRPz4y2PIs6LayRtOaqzYm+xGoYr3FD7Y1q6BWU42yo3+35LsuE+/Kz+J8T95HCnmtOtGps3wN499zxXGM9YycZU+qO+Zw6H9iPrHvq3CeOxO9lLiaOFYGcsZ4CEOE3B5StqJI2P/Py7l3APoP4ruOKGdnCJFnI2VjPJ67HGcb+xRbJ0PtlAeG7V5ff/xMZwr+4vHn5/PKrZ59cPv/s8eWTxw8vt298vNzCiTQg5IBZI/qDMvqzgFCqKM3p36aIEtGTCp+8fEkLAVD3UjytBVM56RAmGbp7OGNJgzcw0Qk38m8pS1RXxqFv2wmbe4qIhp7xExSX2oJSJLiPIiJHBhLRnDWK9QBJOh+hhtXGxGELHbL3Jii8Fpzzu9feiC4sMwlOpOhLHOo1DmYTmhYWfUhKfE1qbdZ8BGkL1nRwpFEdCH8aGvcAb/qYOrOqv8UojfYeOtnNGxXKWVPnM0XLQyjqgKO/SfORmpCgZYeeDqNGl+9zGJBN5fBPVvgkJiQl4l9RRmeoeF4cd4OVtACYElmu8+59jNG13gxufANgHbij/cDKhxXBYWNXARJRlaJtoFoYkFIr6rhybzOWrUtrzV4DEg6c1jkIOjgWDZim6jbhGylPzG3qIsigrUg+FIJ9VSl3tIDQODB+OpsNnq29cxww2kH51nOwS9RGzAVjwp2PA0vWuqADgQM894ob9Bl4FtXeMNiIWISykbFak9nx21OTsoCQgMUamQjpgFwuaDl6TL5+U1TwJF4kNYj1emR6F8TxnhFPSa+vih9II+NdcRh4LpwK1gd/eB/mNE2w59RL9WOecDhp8m6w714EyVPRVwcgWZ1Ry0DzEizO8S5CWBbDoaBpM+ZR7UTGj6zFozZIdk8y/6wzg4IcxOnT9rgiIKMbJsO/rOKv/+TXByVUJ1pHi2wu9CgQbQJCxgAHEycH1gLzz3OnZcuc2p8HhO7p8+HIv3V0GPOzaqFzwnoPOh+noKCbTilrL9nw7JVmrcwEMqbsM/Z7KGRH/8E6MEFwxyZwLs700gpkSJ0siOBXgtI51oyrzIA4Mi9+rIgENZP7gJ/kjOLnPBu/kzmaSim/G+W9rUdtTRRjJ4TB+cMeSxB++1benXFS3EA72LFugNQAVrXiig0lEFltmrU87NmM8TLaOvcGKASffM4MkMEMz3+g4cmo0JwdZ7K9xAL4FD1b7WnrSaXVKigWQbUFw9bqXyXzr4wRRYGSybQB9SjQvBPjhQ36/NnnuU/auizgE1BV0v6QjZ9St/spziAtUOgztr7C1p4alC+Bm301iaSBoe2NKShV8aMCoIIrrF++HzaCoPRaDYRmpzjKFLRrTxt46PQnoz9VQoKIBEJjSpkpVPCL+bBtRBzLE52bJSrLwnXBuxtINMBoZs5yGYWEDmbBKQvD75C9TT0rvs9qveN3pMSmc5mzZKB+A9TSEgXDGuCVRSDADduLdQUIyjpkvQbIXZuoZiavQVEy0rduXZ49e3Y44HyGGjQp9DxL9lDoiNNR2NgKGpCoMBBkbuI873Nm4wteoar8QxqANwHRZEfW8/37OR+kMJ9rSAVAeE9pwS35mYDareorFATpO1nPzxnd+avIkWuAs5Xr9exr+w4zPwc9d2uBebDPorW2rE/rGKtKSdmRJR9QDQvm8/6xtaE817Ylg7sSqQC29tC15cjAQtkIisco8sNaDX16bZOkLaeEYvoCrp2FcK+WAAAgAElEQVS2MemaFsxevmeBUc937Q17/MwwYixYS16Xe4e1NFuEnykYZ/mIgWJ83KkAW44QjY1bVWQvJfZWxQ0DhPac5J5mYKHDxn7S+mjB4EFbn5DeIeSz1iQCGQGt02e0NaFYWfYH92KssH1/+MMfsra12waJ+pQ+T2Oi+nesUd6Dd0/t59ZO0kW/JEP48c2Ly+9/898v//nv/vry+sfvL08/eXD54umTy6dPHl0DwlFGP54CwjwMKlE/CwiljEIL/RgJ1YepHyQrSObw3dv3lxeLdCOFzPEXakudz3CawwNusTMHe5pl5z7XxubNTJZCE877EAwDOo1LlaCKMsRpGFrNvaIsuAhbZaFmKd5evvnm60wSBoFDm0WHM4UDw/P5lcUIwj51NJ5TdA+kieeo7HrjrigaDmUJQrmFoeRunGEljU+pbxuEegh4QMVJG8dfh9+fSXm5UjyvQhy8o4cHY4TRabPVa0BDMJWAQWGAoU6dpxoU0TDbeZx7JtpzTjQag0MG6dNPP4ljHiW6UQsr6tGxMePCfQy2IiK0Q+OK1trAuD14MJoevB5iPSjLoW9QVA5/jNCK0KPsmhYlRUfl5eN0aFCk4qnkmM28ZxXxZSxE+cwQYSh1uq2tMShnrYLgQolKHV96W1VmnfEVwY7a7NSkEjyhUHtqS/LzjAfvoHMqnTAB15REcwitTYp1FhxKZCd1pEonK+Wt66oCNUG902O0B945GLamzia3WR8INE0mnfGKtD9y/qMK69BwrytiWEVL6WxZB2SJh5Bi9HP4sT8fQiWDqt7A1XoC1tdBK1zdrgBE36uBhmvYjDfvoyhF6+4IvKmzhW5XBVwPMdY3wbh0GYNj5yrPNEdB0QnuV0pqs1IJrM5KhTa0poYQJebUb77MeFV06nbAGAIsAhSu+6tf/eqQMhdkECFmTbO20px3tdutMWumQufNAC+Z0TlyPD/f55kTiC37z/cT9IEMPygtiD8GL4IhKbYfsu77h84yOrc1zKLqUoIraLM+sBNxOih4EbVpdrlA09rHLFvH2hLAyB4cFVbUv6Jffa9zoBsAbAi7oi+eEawT3o171mloJqAGZXjkvsH1FSs71lgoUaWExQkdTY9xIFPBz9hvOONxLlYjyJifKUVdK83YMb/YIr4nmu/a1GFwvzBGKs7yGZDtc41uaNcbEx2WzncpZ3yP54u0+kn4wMx7WDIBF1vPaN2Nzqa064huROyEepiWd4iIt77xY34mlTjZ4PWh5b5nJcRr9rxUZuuddKrt1Sjtzz2XjPVPVEZbE8Y+D0jKu76CDv9jgAp9hwbP70IzDHspzjJUw9cZO/YlewGH0vox7HbBTYLKgtScqWVP0I+tQBhnVzIUa1HhntMZxslLXXX8qIIlOtBH7eBEWFwPrJM67WXTCCyllg2myoR9uMcBSq/eU8qfAiGewwBnnNeci6yteaGH2rCUQcFTAaOsk7FvDJA7D9UUELRkHRkgxnEfDZMxxDcR7ErAe+t2gkO+sG2ewTnL1wosfsdYUOwpnGvGTwYKn7FdisAv4xx/aOde6wrbM8/giDGsIFYV4PW7eubXz0tWdewEfdGrPe0Zzn4JeLnz2j6F1v8VWGobI/ZUKPBjJhhICkA3E9skxjUgbN0zE67SPeOjb6KtzLivtRL+mUIqPwnoAbxHQwUsBizNM6HvMd8Jv8l6V35GVtCzwRpoAaaOkv/fWh5V5AXcD1GusUAMWrv2CkoQePNFdo11xJcCccm8jTWnrZY9ZHmWzAZFfRI4zbdlTxukBVwKIPIuZy3rBrZNaxsHWkad+yqIlHXxrustJW7zN1nXWXujRp/Zc1VVr0puyj3mawkUJnu6eTjT+POuN26Ench8xgYvk4wfE//vlwSEFwLC3/6PqIy++vG7y6eP713+KAHh48vtm/QHS6+B0kXZbOnbVee5cu2lerW5LHKp0LtwSKtAeu8Bggs3U0fI32wYsoRxdOJglqtbdLg8+rR/gLoyFa5wqUGyp+zJ5OKMBIVaJqt9p0qb5Bo4TNQO1bjevjzkGnFI33mG1ymII7nefaPAYuj/5V/+JZOOEwZKxQB/AyIwSX4XThCYS4VfnNgGIE0fS9u4BmeTz16NXIzEhAKkRbCxUo94rwvHIEMEvRup43UsZD2U1bp4QM5tOQRBQi9YMb51A25W+ejW94gUcS+5zWwIUY8EOms8CwrJtZM1W32XB1GDhvb3iZF/9PhI0WcTr52FDhqGMVSvBaKhY04Vsj9rjYqZUK4hmhlDMVSH74somynWeNs/zboNDxT+tuF4aJy7T2T0n6AIWAl9g3B+P88zRUHmSq43z9weMBy6zcph3DHYZoB5Pmp86nQ2o6wjmSz6FKj4ftDFe1VCOz9H7p/aoKuEf5zriNs0+DWLxnvXoEDVaR2Z9R6Rtx8FVXWva23cpW0cVticQIwGu1Oz4nkYW5Fh3qE//5g58Iu55CC6yjNXoVSAwnoV14LOMVx4a95aYF36H88u3bmOjeq2BH113Hlm0TiFNsywcv0Eaeuhx3MwH3yQw9R+doBCjMW5/5iZRMaCMQ6YsFoU9g4/Z7zPBfzW8XhYpI8htvQQbmCO25QdZxOZ7Ki0pUFylZJ73QpDcE9qw3S2FYRI0PH23YGoU8xeR6BrgXVl81zWXmTSQYxP1NUcrhMtyV6K8Neo3uk7+zCHPnOvkqxOYB0esq8/rnn7lbVhoBL7sOyz2Q/30hF0LeDyQE8AO0p7QaXWUPJF0KcSKNcrbas/k2JzPlhFpt37PUALGvnZZttwfKiRKQ1fylXQ49nuBs2lZoX6M0Ain33QulodUanjrBFYCHxfcSueVdYB73Cg1WQ2Jw7RPfEhdeyqSgou9u/amdaMl4bKdXgOahepa7bOhLXLe7dso7bCYOqgNGW8r+wHD9Czw9oglDYnrtFSDM9zoCOXwHo1zKwPvujt1xr0tnwR8WY/IShllgR7ynxRLxrg9VSfHBrpmAs9By5Hexb2sgh7mUJkSQZsrOm1Sqjck/VsUKICN99nzqSu2pPNNcb9eR4DLJ5BwIx35ucASwT+rFv3QQKLeccBePfHYDQAWJy8voN6CFLmqnJ5VR88mpfjh639UcsqCkDpM2GfGRdsEIA6v6uYEIOjUrrZN+aKa5Dli71R9AlRnFDsCyJ4ngvi+Ht8Nqye+/cPYF5wh/eT+SOYmbNufRIZA37O71HKwdh9/c3X2fv4aAIZKrUHwIxKfPUFGEuem/FrBqsgeAC/vbt+hiAh9+NZVa/VzvBM+JPVN3h3iMcIqljXngzU7M9xAGZh1q5W/KVU1ggjQWe8T/a54JEBWbL7D6gba+soQfgCYs1e+8fzzPOTZ8UuAR56XmkzO9+lAAuSHQIkozVrzzlvCYpjq16/SpKEANueitYlsv+aBUUH5FECFIJCa/bYB9oKs7DSanlm7GB8gdW3m/BgLLUV+A7sbVu0MH4Aj5wZ2J8mi1rKIwAoG6pJqLJ8HN+zb67/qA9qcCptk7mxDvwnvuUCXPYKv0sQxljw+9gq9oXMjfhiU5rGr3aNyOiIz7b6TsseGBOeM0mPCRDlrFiPVW126vPjhxdkSgBLyyrKYH5RQPjx7eWr3/yPy3/89/9XAsLPP310+ULK6O0bl5uXDxeEYKIuevvu5Xakt2u422MG1UOyG/dCDSUD+PLF68uDB48ud9Kk+sZl5J0Gljl0Kz7CBOdwDTXGOrWrQWwvrVuXxxNRibM+lLsF1qV0XAOm/j4DzvMlfbqm1ywUkV8DTyJ7HTkWCI4YVo7rsYiVbGfxc00bPzNxyUwGoWgqmWAq6WZoF+GqW2NXKmMyRXfaexBnNIHVxs/aEa6pCAgqezGcK742YxLHJ30WKwahkdSgcMBHRnvZ0BisUyAW6t+aY4ugty9eeec/R7Ns6i2qK1rFvNvw+MgqiHhQbzLBj3NgemRmRrUUbU4WdRmvs9Q/n9XgBoBYu4Ygp8um6XQYDEiVSCaF+lB64Izada6/iKFb80/XIHPMYcO7stkt+JZqy3ycG8KL8JRHXnqDyD1/s4FxxBnDoKejxxKQt76k6J0oOXOr+qVIp8YqCm4T4uDQk07tQXgIg0yUR2dbBDI0FQVBdlCdHRkDUnvgsQ6vGYqpfq2XpWIW0qf4TGhpUx1NJhwndLV4zjvP5EFnlihB1ur0EujM6ZYiw77k56m5CnrHgVhKLoZZxFwVLr6f5r/Quicaxbtg4MlMG0xhpKV86hwrNlFAq3V7ZvCVOZcqkwOX/nP0KEKMYdQdgkl+x8yw9N4AMdSn3L0bqqaZotbE1nmPHXtTJ8TDgWdvgNp6FtrxSF91r+pgS2dhP2NTWG8RRIr6aANJm61zny+//LLrNo5q68uCFp/obfxcZ/qamagDIoLv73MeEDB1vCvARVah2aWfCtnEIVqG2TqvngMN0EO/Wx2n9R0GcAnqI7JTRFjqX/tgla5m0HXeH2dVvwhh+J4TjzB7i+2gN2Dp4a2riRjH7BFrxzULSKSIR+wYaPCyl2agCQrtt2nWHAcX5/iPf/XHh5OFPQnAdFDJekZoz6+BAqBsnScziqLGcSYmkmVtOP8dJ+3B/dbLfvfdUUvDOHOOAYKaAfVsYdGdFR3P2W7OkQAUU7BLsDWwR5RcG2sGqPbhxlX17nIjgAX3lcrIv2OrRmdjLZHRjDN7r3uH5xO0Yx2zdg1u2NPZLwMGfSYc6tq4KlXbysBsHM9vZp95p+VFwKYH9w8GQAP6lh8Q1PF3hOgGILgmCrR2zeCIsweazb2R5zTYPTJLb1t/aPsns4wCbHGiPzYTxpdlDbWrBZ+xDQQoASImDpbPr9ef+zr2b+8fVgrZ651H/FsQrf6NVL7ud+2MtsvMHz8jMGDes/ZHBeRZFWjLeTRg0n2fOb179wiAZAy0VKesriQCPn4ovRx21wX6/NqA4d/Ndirdb99hz2Tu67xwTdcplDreP6In8SmhdF5FkrSdzBc989K+DPGdo2buYWsTEaR5U3q77IcIRS1bxjulZg0NgYCn2Ef6UgNm1iabaTyPp1RmQQxtUEAGsk6nliIGhYcKMWr+UwK2htOzh30Wfyd1scxpQcwEFzRWf3wVLNT3sB6Yz/FeZvEJ2Jl3/agzBbs+NudJbWjbynzMvjJLJ8h5PV9Kq5eZEPDv5q0EVg1+G2xRstI2XojwvAxQzWe4DvbBQO/cC9iekQVRmqmX8m7w2UC1iZYmn1o4kDPpLiVvFfoiltA30IdNG71k7qlv7tmn8u3BSlydspljzy6STIo4CWTqV7TDws3Ld99+m3GTRhzRwlFYU7O+ui99+tZUVt1XhssvCwgv7y7f/PZ/XP7qL//Pisp88vCgjN65A3JF/dCHy0ei7tt3L3dQtsEg5hBtc/aimAQpNIykOS9y1vcvtyhgJQOUTASZtAaHlwtF+G+zOAx0lJr9yaG+5s04ONQPMlFHALSMTCYGQzjkoY5oW0SoAsS1zYKk0H+0IYzo4ZCfinb5+TkFnQxamovXyW8QyiKlOfQat9MHBgnku3drKEZBkUKA48B1RINBWYIIpfgdumSpOSAdOAsGoTHMo5ZqoN0oOg5mV2JERzMVqWSBiU5iVLJZdiDEeJMVmoxzUKbUGzbTUgSi9QMeBvyb507GbRLVDRzKuZbGdmTcppwm0lRDcaXrNVtRmp5UQ/s7gVBau2bwYuBiI/GfUIRXiMw9pLT0uYuinZFtx/Bc3M5nqLkS+Utqf02g88zpR1fBGeaN5z4X55+RdrPFZ4eOD3NQJQig7wwFyOntgzFrvQAGseh13yEy0mtsL0Us9KfVXrSeokbMuqke7M1ONXP7NmAH11FYRqRRI6izKXrcQwK+fFtM9E+zJ/9KFW9F63lmRIJGf8qhvDowwRv2ZA5WlfhWq3JtM1JUjXdQKtqAsJo6VdVl3dCgOMpzP6zWaGp5OFY4T9KUsj+WBeM9mYdIyK/G66zwZwDBnuAZ7OvjPuCabV1QumznCQp50eAG4O0v5lqPA3W5caiy4pxKy4kjurnGNrAPShUrS4KfS6+O4xVxngqG4IjgkCj4g13GyeAQsXeWCpMW65tVbb+2H1obO7aCe1Zn2uxOngPnYdSmOCUT+4ImF0dmwjsRAEpPve7zFy/WXmj1EmbqzYhKK7eXYGzOKFnWY/o8dTyqqOa4GRxL+Qy9WipsMsTNNh3fW6mBNk36VAIxHAVAxjuVEbdNRx096FoVU4kC76j+Zm05B1gDXi9nyJ7zoDgtMOc9oANxXTKsBsSegcwHnyWQNsA18879E/Cu3U4d1AdpI8GarqR9bQdAKnsBsA17lGzQKPEVBGm/XtZPqHLr/xX0muxeMkxj2Czjzd404I0NTWDfOidFIAqkVd69lLaWdPC5/k7bP7EWWIN837WejPcTQI9m53E+w/SJcvCdCShN9GwOue2AuB5j1jqwAszSZfFHmpHomuCe3FuHjwdOC6UFohmPlDD0THVvayfZ46mToqn8u7aWOoAZ5OUfPipl7ofW14ZVsh6krjHWCs8LVZ/nbTaqWSADILNrPGcUB5dZiD1e71upm8wZ+9BsuGfmsX/m9JtFTQsjtB1evYxNtFwgwBAUZls12dv01HjdzH7GL20XCuBwfslaytlyyvbyzNgmxjPgAP5dxG/qEDt+BpE5rxZIHv7HSbiJOZAKfQif7azi3dPC5X6TAzJlBL2ZG+ywWURZLNgcBIz4PDXXoXU/+eToOZj1uzVxDrJjOzkv7987tAAYP9a/v++78Ll4wdMVYB2FuQOL4FWB6GSPD98L8OXeT9RZGY+MX8R2OAPejUFT0MNg46zmKiNIlg/nFgFbEieUP9y8GRZUaKPJtpPMIFtVmr2AIWdOMoGM1YTJBC+scRcEFpwiSxXg+Lvvy+Cav8t7nvvcnrOefYmCCrUnVb09aqHJWq7GkedJtmzZZ9agQBprO2D8hwKO6SiwBu8kaOq7NvOqTXPPJHGz+CGgLj0s5wfG/x+wmYTG/ls7Gn9s4kvxlQ8hzdYQZ/5Wwx9fUt+BtXuvavW23GMtsmdi6+zl+fNC94xWqbeZqwn0Hb7WL80QfvPbf7z8zX/4i8uL599cPn107/JHzz65PP30yeXuXTi4HyIOk6b0BIRwUy0YXgE8tYS3brIQcXxwuHDaKLrHoX9/uXX3XhYOdYRcq44qrRdACxYiHtKyDNKda6uDHW6HmtM41A24yBpdo2MXEIPSTFgReQ0Dv49DGuMS46SYQxUqGV8dDA89nT4dBgMbMy9x+FdjglFk4wZxmkMhdY9akTN1CIMvIm2GFGcvNR7fV2a7jmaW5vFqQXMpUMYpvkuQ3Z+dgxcXaZCO1X8lUJ4oTxGF9Y9ZrZYiDTHgIiVTLj2K8K8DHDAAJIQNjxGLSMfdIm72fhNhkV7rYSoqxkYsOlRaoZL6FnUb1Opk5RBaOp1rWztX57yIUVCToW9xTNa4XgT9EMQZpVcETZQsgcs2ubUJivjU6NVYH1Lrb1rPYf0a92PepG/GCVqLg2zMqUcy50wiz8ycfx4Z7McH4CFqbt8mrs/Yiq4xDqKSIvoeegnYw2Wn5q1F69a9pp5v9Zahg4527EEp5577py4GAYDVsYmmK5JgrUNQ2owJmbk6nRaqm50im8fewhG2HknjD6oXsGKUu6Nv4ihvHPaAJCJirf28l4xfeqqtIN53aHaqbWWyTlz3O7RDLb/qjBwItYdYHDPERR4/unz5hy+TUfEAl+7K87JmnIcGHdRzwYr4ePnuu2/7sxs3Lk+fPsveJzgDYbw2UUfxrA2ucYxwfG02Hur1AqPU/9G8HAW1KHU2u4azSQBZlLLOa/69YJb34dmTIYrTUcSf7W+2PLb8w4fL1xw4799Hll8ATIcna2SqZ9YbJyBcFtDMt0BR9txEljpGZ0p+VX+j2kkNpdLeO/T5HOssGdapuaokh91qzW1rN3iWZ8+erq0DWQREIRCq6bOZjfH9e+i3PtHsflDXgJyt6TDYlz5WhdTVt5/UIa33cUzNaGTs15D497//feaHQJI1pXAU78PY1lYV5ExvtEcVXggwuHYxyVSPFhRp/dl+3p8DH2oSGYyvv/r6UC/G4caWJLC6VzEhEfQ6pXV80iOUerYJs6S3XhRrUbZ8mc+1ZvLmQRNkrs3YepbKymlwTHZPe9w6V4PxrJPVkgXwWb9Fvs9+Zu4JjqDRsvcMFOzNJpggcGGG/CeZ8mVHS01sVqYAZINowZeCkD+sBmgg5Rz9nptklip6knPI3sFTKBfU4j6hmD4vxZTP8jMcN8YTHwdwOQ7++qvZw9BAsj2G27gcO8l4GyizRgT/GDMVF0X9pfrm/JrTnpohlAwXZDGOOPiyLng+9kkUD7E7o/urysxnyWrawN25aglDxWEc8/pXgIal50ZhkjYzp757nrnsFejtOLkVTqlgkZmlfxUQknEczR1bIMumfQNLc3T9m1nRL+P5mBsoxp4Leeb1Mkwt6GqrrHMPyHS5kWfkb2yxNk7hLO2ZwChzBhWVsZcZwXicgeAzxQ8/FmCDe5UGfP9glUWQ5ccfj4wiz5dMTwLfqTYjmLVMqW2SUmOawKa2n7V2LUFQ1b4iSM3eVsjr6WdPA3qxzw0SWX8EhdgO3jXnzhTz6Q0unV6hKkDZUCDnT7HHvv32u6wRQXlsvMqcjKNjwLWZU+6pWrugc1qyLIhr+4WHWV+1Pw1eVbllrlRbFbDiObhuKPM3buas5H4ISWJnAQQYV/wRfZ764e0jqOYCP8dPivjXmeWFCBm9SsfokP0g0yFZ27VIa73pVNXtfb42PIK7nMNtYN9WQu45fs5nHW8DyILjAuQVTjNG0T+oPe26iH/yiwLCD28u3/z2ny7/6W/+/eWHb7+8PLx3q20nnn12uU9AeIMg7v3lI8HeAkIpo80ktYj13j2cwUeXj+9BiFtDSEaQ7CI000ePn1w+Jovx8fLDixc5KDGWkZZfs1SzODjbbGbpYxnc1RpyD5wrXlajZOBxilcSIFizxiIIckBACE0V5CYIUh3nUke7AFuD0j5N0JIYSDYmCyuI+epVknb/8OEo9A1iMyQtQcAoVaUutd7J7ISojY5U0ay7MV68U4OjFiz//IvrspBzsM2wKKnN7x7iFSmu7jXMHPVadYYT2J76WrGIRDCU2Ta4+reew4AwzxPFx2Y4Izwx9Nxg1Xe4ovQTaPjQRtrXbFXRDQ+7ZLm2Cc1chlai4tXG1ECrwXolU6UN8C5RKvRAgXoJxSNUOSSCm/VqANQA1euzNm2s7tzyLhgI1qzvnvdb9s9s2r9651EfSgkdGr1ieSho6StzH6foKlqS8drhynUxzPaTssBfaqEI2lFXYj+91V9KWzVbYOPkUE1NB6eWs/UsGY81zoY+p5R0KJlTzVMtkPWcNUwdcYzfpLepj6D2E8n3ieYQ1DBWZrCa0Sj6yLtcgYrWGdW5JiBpUMGYZH9Ax330KNf3YOXnVzU3Gtq3j5VObtb3Kdt+dg7ds9YaEtQTRBOISs1jXTB/qSNiDJaNMiMbR3LiJGaHeFf7H9ZmVUzD9SRNKwqSa65sNijvslrQgCkETV3dmTPGAYeeZ+Eeqorx8wRzU1WWgll2RZV9RXx1XqQIF4hq9uYcEDbAa93TT7Kjd++UNjUVUX6Wa06JtS14Xhe8GRMiLXFmb4uSA6Bc28wEVd3vmsk/CzRwv9JFCbRKu3JulF4/C6WY6dHOeG7YKgIHUPTbYMN1ZG1mzropmzbAaI1knJSdJQoCJIP38XL55ttvkp3LuiOzDghpI3vVQ7ELR11mG6OzH/gce86M4FEDt/3COmaNJVP+6acHCIn97dwWzDHoYt2oBMhcO++8b6hTtH+JgAH2uM4L6ytn784ynVwBRa5zVTakRvGavZbKze9IW9SZERRRnRvHLq0IoIY//34N3xFFWI3T2ypsN+PXmvOzxL/A0hmB51nCpFDoYyBQ7P7sjCAga0XRhwRuA8rMuDWgaCAkzdJ9bHDM2kh2L9L6tD4pEGWGxHuqhso7HDTLtMMasDvdAO10nLmd00eGdYGr9GOeHWDR4Deg9s1bh8CHYmaOIWsbITMyyKqiNyi/sjJUNmVOZFhFZI72NgSEqWNqZrcBYe0X32ugovBHz1aVHHGsW5u91lQqkS6DHFDOetmUfbh3erKb7WdM4neQdeXcXNuYgFdhQFW0h3Pae0k/NEMne0UgzXsxrlyDYACAg3Fir0UZHRr5+mNj47gHYxiA4fkPzTCtT641v+yRZGGXoc1enuqkZ1r9lWbSk/mdiBzftwQhaqoAc1MBThnBLQL/q/rrNWs/cHAtbwJ+LANWoLKgW/bYSisC8k2hF38kAeGL9u8OwDbwA7/dcqroe0wUqYwONESg0F6aCT4C0K4H1j/fZx9F2fptBWpkVzkOBbJbI8l7ByA6qYwKjAZAm70KED0GgwFhztdbNxNQcT/B3vSFpnXWzwJCfv+o/3//4fId/Y8RLnqIFkr95qz3Dx9TvibV3rWoEKE+lX5oNSt6Bvjvgqzsu/ZxxC/lq21ZYDDQq7x6GiYjotS+dl1NsKhC3fhCP0amQ87sCS39soDw/ZvLN//8j1EZ/f6bP1zu3fp4+bNff3H5o8+fXu7fI7r+cHnLIqXdBBSDew8qFHFIzrcW6uHDx5dPP/ns8v4dxe5E1bSowNCCulJn8yiqpO8/Xi7ffvd9Juj78fRtQt+oug7cZ589LRV0SmM5CC4fEzRB64tYxCRze1ifUdwGeEn3TjDCoBPnNijJ0FmMZAKrZZ9SE8hkI7k9NUL45kxY6JDLLnow2VeKxRFFrwUGbCCeNRsEWtcch1Bfk+Wsg8/PWojajAeGQD68xqH++jjNE81gE4Szvx540gtUcQxKNJUqMyVHsBKhhuYC+SeG3gUU8Zcpc/n+pYauiekUMM0WxTCvv4+IiJlAA34VC2EAACAASURBVCUdWA8sKSlRYZtypMGctVvNehXFFoUX6YuRWWBukBlUJWhKg5E6vzWU/EykRTTwGhB2XLlmaVaPDyqessQRAFjWWkoWTjgDaIYoSpGnmlTGxaBd5Ji5Dv/+Tg9RnpcDBieoNNlrFifG81SL5DhjgFlzRZOaAU/2HOR/dM6IQawOyzGLc3KiQgcNPfUgvNZX9Vq8M3OAcWKd8twJIocEet0YcoQOQjnr4eycmsXAsawz0rpOniXCQtQBRGyjjm9rsdqHKEXqa7/yE0ebfnMg2h8+pk5HkY/WPrTBrVLRUujieI1+5HPrFJyDueyyrQWdhSCVAzh41iK4Vcq0XoBMVMSHWHejcAZ1PNVxKNDRALzOTdbuPicgYSYB20cmLLTWD211wNgyTgaOqY159z6HJQhq6b2Vr876eP3mJ1nG1kCU2sa+Yr3aDqSOc1XbooJsPSFg1g4a9lQQzdHqAo6sniuO/zKXHqo4HKDFOFK2kknwtjENTW/BlXVVOhDuH/fVFSAb4DPZ+4ARk5r/OYAiTa/BWwNSvtjDzCUZEL44a3hnvqedFZSjZjNB0+p/dapKCyqwVaGeNgkW4BDAMethlp2zknE5qL8Zy7YEqr9bpJe1CzU1ghM3Ue+sqiHP5/PIMoHSlnU9Rz3nx+hFddYbnHBfnNZvvv02oGqaQt+7m0MgGa81SM5crHTgeO+h3Y6jAUfauEyIBjDVQPOoT1rLntw/9TBV0DN7xTuznnD6mC+zMnzPOvW2e2pZBeNr3WRsCqrgEY8oldZMtrWNZ/q2TpoCF2ajGd+UiIwOLrATAIEa76kLWsPDHrB5uyqjvB92mb/bwoXykmb9XH88W7KJP0AhfZ32Gtg8136dvtYGsdeqSgrgUaBJuj2/n2xhhDGa8Q6oMB9IYEi10DKJZnMQ3EOo57vv458ki/nD86xjqY1pf0V2YX3/GI8ERo9pS1Lmhdk2s1JmWfQZ3GstQaigHJ/hfthO7c15b/1blNFkjMZOCHC4MeH6PB9zxldazbx7fwjMNJC9FbuTe+1M5PlS7mN7p7FbOOdi+1cuw2cIstkzzKv7wEQE89uWFKXvswbJuvKMBnnpaUsN/KlOT9DZDKETo8/E39IgOVsFVtgfZM4j4vf23ZHVZX0xxgXOyXAW1P1J27J37y/PfyBYbUlH2/JYr00T83ur0ysYzbqSAWPLLT7HWYEPjO8u8BfBpfVdLKTRgAd7qsp+A9BSanl+24uRYZOCqTNaIZ4qNce3fff+8smTa0AoeKZPrEK8Pqjnu+Cbvsi1NRJMDZTJH2ecFdvhyTlHeGZrdbkXn+NaPe8bqAdAvHkrPhE2On1CV07BWtGnYDEwngJrAjPONetdG25mMYH3w0cBohG2TPKArHJ6J1Zplv0rpZ35vzLCSjXnugat0Q+ZYN4vDAhfX77553+6/Jf/9DeX777+/eX25d3l3/3pry6/+tUXl/v3UGL6eASEKIzeWZFjajnoN4bTdocM3MPLJ08+PQLCB/cfXW4HoaP9BIXytGe4kYCwkukvs0ibaaIlxByo9+9jNL744otmAYMINgvF59hgUW57ODn/1WCFSrO2DlVWWs3CUBFFCrI4V4TJoEbc49795l/nqbGo2AiKFkiDUSkzEfqyhTkE1lg6B/oQV+5RbnR7VDWgrdpdEPw4etRj/ZRPnMNozeEZG5F0DRI/Tx+sGQIWAChHFus45crtZ5HPgeT3U/e2foQeIEF/V0tg+44axW5v60F43uPAGSroe1vbluLjOMGiIddA1g0sfVTnkbnnWVLvmXqzKl8GpU3NTmuzzrQtaybs18PvZmMc/eBwcJpJ9EBJALSgzYOPdSLtkXUM2gfazrrO2jg5nda95PsfiwaXqlCpZzMS3PNMB0sGb4c892AtWOPFfOXgeVVBohxsy6pl3kY7SJbiRovjuV4ydHOMstnHx7eug58xrgQKXkdnWWWxruEGzIwx784h4JjjIFkTIcplsCSNCuNFRoFDoLSj1pyKRHMg4viEJpJgsvU4KbJfPVO59zRgbxBr9iHqYEMZe+Bc+5lxLfZz54ogrTUQ0uvsjcQzKTbDuEUpdHOBU2YtGvspNKHROnCW2Cf21jIjlEN/Uv91eEAL7xwtNJxf5lG1S8bfgy9KzLAVpooXB/FleyaGrrjsGsafMbU3IPfBgWd84jRNnj6tCt6+ObIWXN+eewGbQLO3FqKEetQAFWRJVuAeNS+tVTTYcQ9jUz0MtadmgVi32jsP2yDOCx5ZF+kRisOWOor1kN3BmzG6XzpMkOBRhHLNMS0aoF/rVkMVWl9C9jrPRgDBPVSgbbaw6rxHFoe5hEpFg+OJgJnx5L0UONL+sI4EBNmrUXDbdQEglGhvNs92CyDYb6J8qJNaMBKqHnXlL4+1U8GAqlWCPCc4JbhfUMjaSoZw5Q1sBNWFfVbuQQaS3wVcUdGQ9eGf7LdRUM3s48zRP4s9GFGHnH2rCd0cxfYPNJQal/NnWd3a7r6b6LyBfAK3lX8IjhpQVW/gSqllnkKtfvsu+y/2D4W8PbdCKQJKBXWke5dNwvgb2JtF1Vkyc8wzMW7qDwiixfkdLV27i23h8wRJ1ru5V0K9h+Id9XAo+w1mdfh1BBNcj5bvGAgcngWDeCae8ehru36bzCXPIGiZzETzYz0v3hAsNjtwZPoBwxZ4CBwEEP9ZXZXZfUAaW4SwfxnDzCuZfMV3JnJnkAdozfwZqBjA8VxSvM8+zQFwZO+Urhk6+nr3RgjvblsTmaXKvU6KuoLRinlxTRUjm50t2yDg2HqESskOEJyekRNMGvVbPwxfQ8VWs1u2fOKZeL9cYxms1upXUAjARrZEa8ramknqXoOAniEGQpnA+YiuqWac0ZGo2E/qlteSI8BFWFdvD2Erz23O1fh7q5slgEot/FqwtF1NlVRVmzQgsS6eTX7NKBaIzdqFKXX/wZEV5R0K0JTqmgB77RYqRgj1vD2HUzc8Jfqw/DY/B3tmSYD46FNez1gM2KvNL0Af0GEiU8yB7CrOUOvj+Gz9nrZXArQwYaAKcbOorVENSDBKJuc1+yylVPO/MkYDggy0+Tz35zxm7Koc3+ynZ82RmZs9EYgzW60itWVO3felbl8BrmvphwwNGVb6BjxHahkByTYvUlx5N+w7fgF2ii+BwQTkv4gy+vbl5avf/tPl//mHv7388N1Xl/t3blx+/UdPL58//TQ1hLdvXi4fWFQ3b09YZpmnG1VEZFBtO/Hg/sNQQl+/fHN5/OiTy90gQR8iJEN2MH0IOawT4L07mtSL6BsMgein+fVQLw5UBp9DUgNIvZ6ZFxfOERSdipGD2IR2d6eBZTJGbTz5Alro6Join0dN2eRvuS+GQ8qnSAfoQBDziRBo3JicOHgrgHVxBylcXZALwQyBVCYDGB1hU/GHoz8nLBLxK0a14abNTT0ApD46NnFCFIAIRaDN5dk0GA8MvQbcTFeLcNvOQMeO8dSxYgGy4Gw6zRjVGWkxtUGlhlBjGMSRw2XCAnwGB719Gm8eKqo6KkfWYAXGIGDtE9SAs5nQBr9XZ+aqGMX1PVA0oowFgUCQ+2VNeK9mq0tHToA7oYg4i6B3a0B9bStQ51pn28A9xb1TS/P5NDDh3INmKxE/hJ1ny2bfH96v9UcVtJCWF2d4730EHif5/qpxtVjbmh0558m8ji4cyuFUwELdhnY4QRoClRRmL4ASydTAJbOzegXGXqRcURnvx+HG4ami2CGckQxUBUIOdHR9c+qAVD3PbFRr6FAsq1PBu1G/wPNjqAPQjGKKbSCAMgPPnCUbhnrn0DIQuCr+vk1NAUbe9Ywz6P4tTaSZ0RT+71qHsxn6MCqjlVxnjhUeMkvIM5qBPh+sHnpdt13LCZQmS102QutaDErOaxyEnIMh+2j1dmZStGMeHPZKrI1ckEUQnrqk0kPNUNQON0vB/QJIrOY4GcIFkCpPNZv7ptmOZXADwIReU8VUM7TNGLT+NS0PdjAq0tWgtCpw2dOu62UVZSZ0XRK4VRgkCO6uffTMi+BYG1HzVerblZ5kwBy2xVQNA+CscXwc6lNdJu+TIJ460GVYc1DfuRv6H2P95VdfBd3mPSIwsaCLuYLmndqXOSV8BrbL8++/LyC2QJhrnimjjkdYBWESVEiNmlTeibrPZAhG/WyNYO2VzrtBUTNUP7RNzjK6Gef1GPTMcW3mjBpVm+WJw4+TiZ3Ghgr6MCYVR+lZUlComVlEhqxxy/mE4Nza5KB0y2efPKnKbQDKrBdqKUs/Sx3manUiVofzfJLzP9fvsF6w5z5zaiCneKyjyPyyp9mz1tJaK8p8Y68YW+u3XfsyFniHCJrQWie1jqXXuvfbj3UZzlH8DPAEhAVfeA/3qI7dYU+XYTxA1JPYT8Z3oDDrBrtrKcpRo0tpyZ6ldWfLdKxm3xpC7GCBn+5zmT4yPJKlIOgZS+gK2skyoSSjAC7X6TnX+kB9AIO+1ie3vY3PfRYhy+cHSMRRHjB8DhIU1WAOBWN1+AVAdISlTAuQ6SNyfjDeqTkcYJ+frfE468IsmkE041CQC9/1xQHCc0/2mYIzrLeIDE29WID0XKsWP4GMJmfSvbtV05yIkrazyrilSQtyamv5He1IAjxomtsjeR5LDCbGwhp1L5uxaoKg6uXnDCXfB7BqJqp7KdoJ0cso4MPPAijiL6xdTzLH8eurMg0Am/rQqc6zBrI3Bw6f1Tb1U+ObLCg0mMz4jQlQtgTP9jJsB4Ewn8UzyPVmvWKSSwpuDSSJTf7hx9gi+2frG7luTVDwnjB2sJ34iPx3bVABKgVkzrFCgfQMQF3g+RICWSq6H2f61QVoRvW0n9SO0D4zrgpIOq+Ma5TTAUjvlqIrwBI/4pcEhB9f/XD5l9/+4+W//Ze/v7x7/cPl6ScPL588pI8GqXCydzcvt0AGbt6+vL9x8/J66lA4Xb2h6oN4Gf2DsAwB4b37D1p/GLn4W5fXCyBvTOyDQXyz5qEHUjEnM46gAdDjx+0Zs+a46R14oogqEmHRc5GA9l7SWWoxLIb7RWlStBCIAmVR59ZBlirRVHKLaYt81DEvFaqUPZTMvn/+fJSeOpt8nz5DOQBp8g6dZqgUKf/w2d+3tQTIKAu9dVcdy0gbJ6tVNSWdOzM0RcHq7IvEmsVKtmwBBilxFu05uBDl8FoJYvbnMFhBnBoYJCM7uk/ohKdGqzn4pnJm9kSD2L5jLWCWC19kbQ7KqcdSrjma5XWsqmypIEyCuTn7EYPAEA59vTYqvhHUjkypgavKc1KbWm9VpJD5JAhAzETZaAxKstWh9FalSVEZFeTqeFRMJ0j9+t2wCa250FCfDbJjFHpNFPjasyk1TKPdmYXW4UwmaipsHAwJRuGYj4oqqtQC/TaVNyCJkzpa41n4xcC1AdODfMYD0VoXgqxk79YaJQ71irkFTTLXywSf60tdy9yzhwmBENm/y+Wzp08nAlN0q4dwG9KIxIf+tAyMWQL2cBQxEWd4XRGXZhgfZg7rjPH90sYM+INmjkrI2KWAHCGnu3XU7JvJ9XAwRK45QK4KobcOapEUUh09HKCKDVHneM1sxmCnV9jLBtRbq9I6MOyMC/cv3RMRl9bQYZt4RulgOjeMNQETz9Wmw6UTxzmANUEdLvQiaEALopvBLEIYkGXKtO8/NLNnpk0AANry4aCMjgYNnuDmCObGtjgChB3cOetwltLCoOJHHJzMC4ILvKM1rGc1QNUQr0Hh29ZAI+ePnPmev85eQRpBo6iSBrBAQOhu1hD7v/ctRZkMMl/c09rV1JMOORfUExVnDdh7NXt+9juMghMlPfWW0LPmiB9Z+wiVlH4XIHGOFOsjrIOXr5KRZe2wZ9lnPOPvfve7OBusZxsRcw+CwgoEVS2Rsc0YjIWiUilgRjIHKFa+ps64TIfWr5d9YWAvIBQHaXVxOuDub8aMsaHODEcp+23KtQYGXq92qS2eyKxjM9P6iHlZDVep8ijDrnH0qHTcjywn53oEdVbrYhZUSlWEkWb3P/kUoLq9uHTaPFviuC9b5Bo9ZxoY7/YULCASqu4yn4IhsX2vqWV8fvRUNIuNTXOMkoVEbEJKcVoB1BljP57PNsZZxkWc/2VRuSfzYEazdOwKkgWgCethAfmE4JpxrCBeGC5rF8J1mPeAh6sLkx0hEMl9VdGmH6WAdBgitPT49LNDw4D7C9ywZvEp9IlSwzlRjwglUQ/2vKBcg8cGq67XM60W/4l76XvVmd65znm6LGjLFNp7VgCwdhX112t2VMXIgIvz11gDPJ9Z8NbCoVb7w5HdP4+19kHWA/upgTsU1ZvZ56xtxoN9JXDLOcezm+k1KGEOy+wqU8FyDIOdnKlkp14jIFLQJPRC2EWoWI4pgg8nICowBVh5AMPLdOlzFUwpWIqTY4asgPsUddNLl6TI7bDwmJs//OEPbWMx0R/enz+sH21dmRCdC/Yf6yf7gR7f9Eh88rh29tWr7GnelbEywG/vwI/HOCZIHBOAddvEwhUc9rwNcD61YoNa1jhnJbWM2Bj7LVuKoD8bqmX2ROvz6su3BRPPxpjAljgnCaopchXvOGerGWfGI0DYAnh9xbN/wPzaygVbmvmd0ql0foA1FXIFnHqev1kJWXsZ5mxHrXuicoxxfLv1o07csOBcG2YALRVdH/AXBYSXt68uX//uny7/7z/83eXtqx8uzz59FKXRBw/upQch4ly3iIYZgEsDQr6CGjNwH+EFV6CkASGiFCBGyObStxBEkz9QK1qIDG2UzV36YqPopoxrGHBYg3paaE20uzoONmgcvPTXq5Og8xu0jcBgaViCGwwZC4IvFQlFRjXupf4UyYgRmwMhTc1UO4uFBQbymzoeAtYhMD0IGLciSCwKftgA8/VxoFoLxkYkuPhJ5lHveoR/jWuea60iuB7PY5CVWpaJrxjMYkSkyF4R7SozlXkiAWXAxZFxK0KGMbcQOptlhcaO17muqldoZi+O3YQsdO4PZGNotEGRQiTJpA0NqcEs7/pAaIZOy6vHKFh7JMJptq2HY7OT/A6OlyIJXI9r5KB58TLv2IadVVrj9xv87CAe5ZfxTfZpKI9NbINyr4m7wIEGqzRO5uXaCoKxyZf1m6MBZb2tpxfPogOLgU6GLEi5jZqvbRekyMTx2HoQkSr9p6ISccAn984BFeW4UyNjEeo43W/eXlASYw0fdI4pEUopyt6JgmnnOw2rT6IYUfZbLUb2z2oBAEsiAqMY1ISRVJD0b+ktRcVbC1HUH9GEOkgNaJo9NPtr8MQ7pNYExDrXKHqOrbD/U2W5q3QZet/qPkSj005nQkQJjLemXXc6fGZROYSlaiaLBOizugKeT0eU7InAFAEh1yXwqXPiu0ALLuCT5TLEXMfQQDdrLtldAgsEOJq9FiiTVmX2i7VVUKTZgIJgAGYEkzcSkBz0nPUn0+EJWrlx19H1EKtjV4Vmno39Ya0T601KlLSq2P0JlZzpM62FGs1/mZtZJ03WESBKz+FMYKysSQl9fv3KeJYoDA4Br92YdP+AHMbC9eL4OhfaG7OEQd2TXb8yEVqv2fMQB11ad8YLBeGJGtWp6XtbR6ewC/V/0F5xdJtFB5i8n8CSd8HOABhiq9hLIuyxZ2/fHNnJgjAFGrif4gY8W3vqfgydynkTHLq26WhWlvk9B2I6gVUQbesasxvpNXuqmz4HTFyf3+V9VQD03qG+I9pEE+7V0DsuOooFCZq9sMaYNW5WucFHM/cJ/ibrbqAiUJr3XGZLBdlzNt6TkLmKs7h6O84QwZICiWXUtF73QcbU8oEDzA5Nb/TiSeJHXGnMGe7FMwjE5t4/E46TBsoYO/ZZixNTi7gevRwj0tWa6aPv8ejWOqxHsEh/yGklCBR/9eVXx/fM2AQ0mkiX+9rASkEiz52c+Qu62Bs6pfFHFrBlzY/iytjybhX7qa0z4FV8TpunH6cDfwZn4/8432OwYH8BhDOHY2h0PzeY5l5nsbYkAfB51rOU3+X50jP11asE+QnyyEDyLjduXr786svYNWmojL8ZLuu2U3YyIFZAova73PezlkKAioHm+lDaO577oBwP/KuGAX5n+0ofNabS/cmmLpOWIOWYhwI2BLQpG1qPbuYCFh42BNtvaxTWHGvk2bNn+ZxBSmjrEyviOfl91oriTZbr8F5hINxqS5aUlY3FIpBVwOB25kw7Ucpt17wALsOmZoFtljyvVSDGbvCZtFJBpfVFVbfjA4eJsLpxVa/pJXrrZvU9TvoXvFOYg4I1yW7XYdMXUeWUd2aMZdB4RmedPkQMs7XCnptdXz03TGrw7zIXq0zMNcJYsd5yZwj2zvYgloqYGR+h6LAh2sD4zrMr/Ds+CWD5L8kQXj6+uzz//W8u/+Xv/+by9uXzBIRPn1DfAMf3zeXWjY8NCG9cA8KkxnmRpKVLv8hDoixKgPgeVLa1g4+ffHK5H3lfehI2I5hamyl9okbKArCnFkgajiPohV9xxucYsSksjDUTcf9hC391+pW9zcH46HERy6ScUfCsahJzTf0G1+P3irD2UNBxDh9+SEaMVVZIU8SlxlQelk0Kd1dHNQ7XevPgSEN5qSN97TfoYVD0v6i4PPzWcVUkx7q8Ip+tozoONGq2VhvDAgjlYAqMlQGuyEooApFP/9g5S8PP/n2g/Wtk30CtwdOZp86zSdWQynt2BkSwNLIEJDzrGTU8Zz7inMYZACmqofJASMZnDlxQvvv3jgxcMiVT4kpwOapXFv3HBvMYOdXvMGIYDf4GjEBUCAQrxufW7Ui2Y7is7ajcd7MxmY81s/U+dfJac2eQp/OYTT5HWxRYmhLvyTvxDFJJcfw6Z6VUWtsSKgH9ISeEEfWpE0UAQxL1y9U5iqDisPIM33/fNgmpYR3YYqBy1GLcwDkGla8DCDpHoMxekdbENfictTc9ZEflXI0CKCeGPX2JphTKvtAJThCezEhl5mNiV5up4ILOwVmq3PUq9SGZwdGMySjgsPE87dH3JqIUfN5siOvagzW2Yeibxj995ZZFFHxiv4gKGqQpQqDSZChtd0qzZB8HcJpR59oYfdY2QSEHJ+tIh9o9Y/1fAKawE1onGpQ3WYIGFGZRdQAjQ74eq4wJv2/vsgIT1hVeqZq1U3fyLDrXR0A4elEEbI42PSoHXtV6XQvOLf/N/V0bybBTe7GgTpQ7NeRrBdOSr9HKFNZZ/W3mazUsFX251siE6XEon74O4Nd64Eq4m7W9UhMbKJK9MAMjjTL1OgNnDlBldHlFReJgDLjge7HdceSvdaqlT1YwwKy1c2vglKwJ4MwAx9BkJ0YVYYZbdb6OjOJsB2vFukz+zXtwjnEt1rdrW2eKNXQNCNtgu6AgzsTt42wiA6QNDKA4kQfBFW0w64i1gvpxM87ti+kcBMRdBvSMplsvF+bPKGzse/d7AKS3b3Jd9nXpXVVc5t5SsgUGWUsHDXLMCOeBuWYv+Ey8yzlAbhDQWifuq1icwluCRgKU6Blw3p2zFoxLshrff3+c0Qh74GuQWYBWSpaiz3//8tlnZVfw/taMsjf7btf2WgZ4PFfmKSAy53vtfL6wz/cfBKB7/rwKiWawnC/+voJVrT9n35D9YN3I7nBfm+nF1n/55VdhNsTJP/caPuzh/I9kx+tgn0GEvk9FoXiPOqGdSwER/KfU8qa1VdUzszcmhveTjIalDKsblikSVhjCL9LiCeK2nzynzdiF7QGleoCf7TEajJbFZRCQ51ndun4cWS+YEuy11A2u9zB27csv/1CRr1Hj0xpltNMwhE49MbmPjBA+y3PZeJxhyhht7zE2R03yRHCk0FquktKksRcYO34//ubUun1+aYz4TwHK1rIgAeH3zxOs8m4qYKeMIMJur5OBooRKjYNnn39+1GZWNbf+RPb2ykwYH3wngbAIh62vKckYAChsNVlN57p01GbqC4SVkuofQRieh/fMPSZ+dC4ByZxOKdWa1LRsg9WwrDIZNr7CDhmrkD3LfLR+u2wG7a9lQRV6+2nt+pD8ZfUeHn51MulLADE3Zy2Cs65EgQo3dxMDAgSCkZ7n7g/GpvYDQZtShAParH1K36tnSgPpG4cmQfys0beh/4bS/YsCwhvvLz/8/reXv//bv7q8efH90Zj+yaMHl3fvXidLaED4fhnCt6iYHfSkIpqhvN0GwcAYvrm8fQ1dEmnlJ6klJEMIQ+wdztKbZvbagBsUpvVUBBBkApioBIRzkK6HMxK19+NApc/g6ISiX0H9T2IyV6QEDnIdDr7MLOpwB/n9WTGrk2M62aC1SNMEICbBH4O06B4Hgp9jZHFSmRQmzgXh5J9RY5BdnKVObFX+6vC03qSZn2Y/uX8M3hwSsyBSNpO53PxElGa9F3nHZBLGLTfDIwomiiD6a9bEzEuCQCl464UmnaGKfK0rsU8S798DqU5rqF7KtdMM92UpuSIiUmV8rxww+wzPmPuvbqfgQ++n0Q53O43sq5IqYplaFwLCZW75vkbBIDw0rYkvZJznTFyFKhAlaOsS6YnJQC1rYtAXPvtqnnyuOERTn7Tmq+sV4/zocCpTx3kqbjaj4No/o6us2wOhDt2nNJEGhO9D9WK8z6IyGifGlHdg/A1UMDKADdRjpYYqtVcNuJLZGf1EIyPCzZoOgjWVtaydoXwGxAkaJppjPaoOTRzbSxUVz8BBshADMH5pQBjAYuqXDegqaMP9C8ZULMEkvDQlva8z9VVARzTfdaxSXhDO2SzWeZz81dg14r2yDbBxrdnoIWSwENqsDYpHb9dGpdVG5unlITQSMReyF6uDvtJESn9mfYQyNQqZ+0mk8thfPmCFhg/QAWdAEMbDmfcXkNLWRiRlf1z/PKf3yTjQjie05IdHawydMubWz2WPjw1xsB6msuz16qBfA0IclvR/skbuVN+WQ9Eef+v9KXqrra+da8N0FTIVt/l5uez1awAAIABJREFUQMjjKZLEmGgDuYaZFBFY9g22Dlqa4EdQ2TEu0v8Meq8UJ8R+VuersJA2xYzDtS68TJeusQpVxKYMwPSMsIaSdcXPBCH47yD2n1Cv+Dx1jkqdYyPOGWqDjoBEJ5Sbd2OymrVqv92Ap2vjw/w149y2DSpASm0/I//QMVlHEToaLVKRBm2F2QQzfNnDo9LxPcArzwT8hWR0Tpl/BYUM/KI2OZ/Bsz2UsojE3Lt89+23R1PwiAGtvh2fgn1Vp33iTrfvXL766quKuU1cgznBAY3dWa/IZJMCdNI8vP04FemxBlw2j/Wf7o3SOO/ljMChFugVcD0c1pOYXFUPX4QWmvkZw+oKVhWollYbMIqgYX3czgIXgq0FGwC1n1cZe3sxzKiJVPEsjFfmbCwvzy9rqK6CRHVcZdNUYGkg5LJodZZrSAWdzv088atYZ9aOsw4NjJmDw8au0TvPxbNXLRR7vF7Uoe1dA96UT0SQo8I3ZnQZi9JOXxytJXJ2TuhL30w6q3Ve9Xva1iGA2ei0Z4Dl3woIbXFRwLl7DKce1lyYcW+7v/l5wIb13hQgOPr4opuhXzsFVs4gfId8fgIqCYAU9qE2dmtZkD0tUFITXWEmQHXGhz0XQOvN27Rn8FxMedUYANgb7heQYCAeCu3MeZ5D32A1zVKqmYeAOu/bT5LnTv/JZMRbOqCWRIJr1sC0HwSOM/Z0Iki/x7JwzIbyzNg+OwHoYweLWW2qwNSit6Oe/8gQvqIFSWMhARID8dSazt6wdswIOkbWB7K+9cEFjZLwgoa/npT4oYIXjEPsOzXb/0ZAaKaX+wgIWfP4iwPC73/3T5e/++t/f3n943cJCP/4C7Imjy7v37Jo/o2AEDlYEEKyUFMYrVO9gPDl68v7dx8jJkNm8GZ4ubcuHI/YqNQujDLaLSNyXHXI1FZ89tlBl+rB09q+GKVQG7rJosIzEmRR5jVpXM7U/k/nQCyS0RE2qKKdgRdOlaqeHhocAkwIn2diRaXc7Dqi2Txruqtzy0QY+J0RAhE0F2HoGcuUZcGQhRm3PA7ZAg2Ln5NBWHbDBWnwdF4IERSZGqwGsZnJ0TRHRRRldQGx6dt4GVoKAiY4pzWijF3S+Kt95DNV5FvQNwGeODdDwc7IoigH18ofqDBxnFZ0O5rf2WkUzWPj4LwZbDSr0xWEUcNwH8GzPfBOXHXfD8Me5HhoZlP3dQIwJhaoZ55Ww8E8K8Wcw+xE99GxVRKa8ZOqJwqOEU02bTUCOewfP76KJS1Tkvee4K0BiCh6HPH0pakgkgInotpZg6MrsqZxlJSiz/oYom72Kg7WegcCHFgTgEFMtnwOoONgXWeymslGvUodppLdqtwZUBzZ7fXzdE6lQklxSL3thDgMFt1fqtAR6Lg3VGMMkrb1fXb4pYtQA2d/rtJkG8xwnRz+U6bT0Yw63wKuHt5VaZPO4pr12ZgnDncCMp2SFG/TI9TeP6Nj4ixEYfR+KYAGCBEewMbQQDf0b+zN3eyH1CRRqzawiGcPkDaBFTMg0ujMnPIZQCN+/u033+Yg45oAQvb9zEH5es2MlwX3QHK/4QAAUvBu0odiK8c+wDZgV6ytqAPTYBgHBgYGGRTevc/UjF7eMxn9a2+mA9ha83hp39K+pPPK3ggrJcFnQSey1Iwr55BtCAwyte/Mi/ZBZ9YactdmgppJs2sjpLb62YA063um48zfvOfXX391qrWpA42TY9Pp7I0BWUHLH1AP8/LIJOrYGLcHJcfuDe3n+2bS24+xtjOB72xhMsgBfGjoXBYC48c6IbNAMGMZAM2p0yfz1u2j52bOxNDQS53mC8cu2c6xblIzNBVA3o1Fyvr8V2q4o3c3C0XPQ2wHjdqp7aliHutNMIf/7h6lh99aaQjqTAwiYMmLa/0zTp29RrXxB6A42l+c5ZyHLRvQEWON8xwGF56t7kmBn7NICvdgHLmGKq0CAwFsoA7evz+hqmbPVIwNmBxwquej+6kO+VQpp3bc/YJKZv2O0lFrI+zJVkG/1nZx7nAfA6IAW7ZeWCuSahr0/E/vUthfU7dkDOwv7D7oWfMiNWP8/pnp0L2I6nHbPSQDjCOPwvf6DDJX9WHaPiJ7kFYe9hCc4jTPfJSbLKvbTE2Bj6+/aq0Xa/iTNEO/m2yQvdsEEKHgm6FzPHgu5pUAgN+Lv7KecO77nEWjFksHFfhXsCf76scXCUhaOlIxHcaFr/SHXtIhgF00B35aj2ZALzPEPpY5nxegVb2/tYQG2WEKPJgi8URwoguROtJmqQAUWUOq7upImIlK6cIDbDK9YV8dgUiBqILsBVAojVqpysfLQX1nHFlfAAeWR4W5sHYxzPPRBmH0aVgSDWxa527vyuhUrGVNzvjR7zlTpFGWCfPyquy738+Yrr2buhlpZ7WSLkE3z2vmwXVhfTvPldK0J61vj4jQlK5NdglCJa5I0qdrW+pszt9BF90HrStvoPzkCNzZV7nmxvXMtAgLb/6r528A8anVe6ZyL76PTxfWREqjWq6QdbKe42ZWWRfYDPxO3p0x+WUB4ce3l69/+4+Xv/kPf3F59cO3oYzSmP7pp08uH96jpHW53KJIFmQJtGwbPQ+Q9D3iJyDJID/08EPIAKGF+5cb6RXDIBIApus1XmkVvsb5P2fr4tTFScXRQM62wV7qM1AyXNHygR5yMylI41BL7Su6caWaHhLFMwQ5QEMPMyCs0lAFP6omWOGCUhojNxwaY7nwcYKg+nGoT6QjVIbLxyAfLPagj+s5lyBmfPTzZPt9FlOQhBlsewP+nDJ6UBkjTlIVtgSqiDHcupn+KvYtUj2TBYfRkt+sY5MxWLNkDrY4fZFHhyvfvlUsyDqECCWU+sH3WNTpJffxw3qf4KiS9S01NYjxaIJ+vtzymzFs3fSMadEu3qHoSTnk14BwfQiH+LflRovPNZw6zQ0US0FmHnhW0/keUB7corcN8tuDiUMN9NGaF3nfzBcGLHSgOeMduyzLUWSq1GdrEmmHOgw4b2bF2zrlXjYq91bi/si8mR1d9ryKi6Vu2n5DClyEPCb73DYcVRhMAHAqpnbeLIBnTah+mXFbY/AYjps3WiMw9OoQRlqPHe4HtQaniPWWnmrL2uPcyoxQbVPFQMYqWZNlHqXGmBlJi5nVyISCPKoSzyHyxVyIbDMfGL30EFuLDrO+OKxmrszaYw8ieoEC6eoNQJ5BLOk1KqBwBgykSQeUmpEOxWRUwmRn096jNkPkOy08FqAT8Bqs8ezSBFl7/OErqOOcEp3Scw81Dy3WAOPLs0qLc84yX8vCq+iGimPG7E7v28MBBPL1VCpbi6kTWce57IuAXWnC230UGvmpRQY/55rsa/spSRvtHN0fTbUBob2p0kx39cwi04IqeX4c3NRylb7fILgHYESdCFK3vwnCqA1lHt1XBv4HAwQxtGWLz8CZtrWKgbQKaUuXBHCbG/ataDh2i/u/oE5xiP8ZZGAMEGhoZpFGzm0tQf0f85b6xqgvAyTUmYvgwdqDBKDKGqiUvsI5sbcnFclm8dezdAJf2G0FB9jL7C1sGfN9sCUozUhNXksIrKVh/rEvrVt8EVCW5yJYRIANm817ha56o4I/7KOKQ7WGWIC251Zb0fA3tiHA7RTDxywsDfXOnWS/eKbUIE3tNNnw0cv5GetLu8aZw3PnzHhZ0bcnn3wSp1GAJwHmWoxYkycgy7OYIeGatoExeLLmEceKMVABUsc+dao/NKBg3M6lKgc6f/NWRDagFdZmlH3Bv83qlN7XTLWKpdmHa8USgbkTK0bGSf2dsg6acZ7/sbYygsZla2zPcS9aAkTkZDb21lSXqb+jxGLK1oLRYXOceuFaEnA9o0s5VnzMc8XMjlmcgpDN8DfTUUq9WWvVuvk+dtz2HwJ4AtwAErx7a2xL57Q8wP62zGHmbOUcFW6ZUMmAAcYURpb1sqHqbk+k3GOBI/c1C+czeIZWFPC7rD/sEGw29jj7RBZMAIOxAAQytVk8Q+tf63PWb+zZKE3S84/vsz5SyrCEhWBWAqDUBNa3EJxirKUP1362dCeU4bA2KoZmlv+grN+82TPiYYNq921Aqtn/1mljBwpicv6z1xkrAyjZAAFupkDNXsB2fPvdtz2/Zv/YbwLtaaMzETZsVwBNfn8+lsBRlOCZx7WGS4nB69cBC54+fRb/h98t8HOt8WYv8zz+MZjieowN72sm2DZjrifsCRTXCNmsllqGDfMAW8BEkOdpMsevW6PJvCrYKCMjZzTqxNNGOJgL00dQUI9rAG6zH81KhyZ85+6phV2zlAElUqr3OD4HzIcml+780oDw3eUbAsK/+svLm5fPL7969snli88eX548fgAnIDWEN6FiXW5e3rFpVwh7B2W8BDikJiubfvNGA0P+PHjw6HIHJ/Hdh8sbFtPb92k3kfqDKWXFIIbn2iBDpL7F+w3M+LsqfNB02iQ5SNQk2c0Kmsn5eWbJw1MRmCgxqu2R4tsqVpl1CrPXXnpHD7wh2evLx/NwSOGEhF9PwW9qgWr4+D6I9VXO9koHlF7AwtOxZWHqbCYlvn4pyaSgKjhZ2zrTbUqbQ3/02GzoISQipXym6phQ5m42cCWgwdGQVrrgpg2KmasVX8fxqlrYQX9bg/iKAPVgY9Na0xTUfMi5UvnMY4PpblDeTQ69KInGxqzbQfM9UXxDI13dZ7O1BIylrJRSpANVWoYBa9G1GkSNnsFqNhRqZ2s6nGxPmq/WEJaa1UbqjKObOcZpyO6V0lxBpGb3WmNqUbfrOIfAxrTodestbA9wBEWj5p755dQCXTNGrfGUvsV889+hNZ3EXcykp153QMqS5gd/3Sxnnns0RykbzdzWmAo4gMSzhnjW8PWff3+MtQ7BgdxtbQYhnhKk1BveObz/ZbA9QEA3s0C2xg2MohD64kXFa051mjjoxx5Y30nehWeJw7q9JDCAYU39Qup8avxBChkrnNys99XG8XMPoPMBx/f82VGXRn30+qTWKShFtdmeNvttRq7BnH2+AoxNiRS0kt8zE5BgJuDZZLixSwSdC/riAK9mSIcigd9EDXw/6qmDnk4hjv3TMbvSjvLeaYBb2p9f2k4BpOzBgUhKrPM7IrEJTNdX0H3IoRS57+0Z6UkegtzLIMF9lQwvvRoHGoYiM3GCgAnagNlNbLq1pKwt0WCfh2dui5E3RyG/hylrkGx7Ml9TfE1WJNnlqhKL4AJGMY5mJRJsjGXCZwR3/H1FA+JsTGTEwMIAhOcIy2X1TMf6m42WtooNUKAjtTorGzD7yV5sfSFCVM2GQx0kS4uzwjxgo7Qrvpf9fBnX1Oik32zXS9kvU7l78eOR1Un2cPMss8V9mHmf8y2lTIDBfcNasJ4eB4t5cd3xO8wDjiLnCHMfgOak9M07XzO8DczYVwTFjqvtoGrLCUjpOVjlbn4Pu8h7mtVIJm01daFrnVpzAAIwdtaPt99aM96h7K2RNsGR88haof6vYifUtFMvf60DYlyrdFoWT86l1bnxd1SKJzyRrNKAziqsvz+akTv/YU3NaZdVxJ4QAC3wXLBUufsEEKn1/9flGKU5VoVVkCbMgdVCub+1B9nHp3p1z14BzJy3P2snUrD92qbE5w9FcW2VzJLl/JwNMUNkfa7lIP7OT3yX8U/VF3ANsu6ZO57ZnnYNhu8EINR/Cu12pUvJNFJe8fpNgAypgChzJ2s0dVXenTUb0HD+j34Dz9HEQoXPtLH6T35GQJdx4KzVbzEjxT08Z0qjbCBg+UgohaN88zN80mo1wBjo7+I7MB4GbdwDwAVVaOr/nA8BJRMxsffrAGBgXaBAMD6chfwvNvTdu8unn3wSm3XOlDdjWbowe5JSnjMQnGzuixdTxC6zB7vBmGpTen4UOAzgOECb75/HOXZg5Vw5wyMe2feg8X1poE36AEy4N2R6sX4DME8PQRuUWuwxqrjmTzoArNQrQP4YaY7TmT3n2oBB1nYsFdML3Tzt+t5dvv76m9gDADbHTK0RbLZ+U9rskHSBWkpAiJ4EthOw8f+/hhCH793lu3/+zeVv//r/vnx48+Lyp3/87PL4wZ3LfVLGHxcQUmT/8cblLQcrRuYGTYVbjAwVtGgWKdE7l3t3qPG7f3n08Mnl/sOHoYuSHSRTmLYTUxoNxz8iJ0WLNYgKoehsMfBF+brIbI7KIIcuc9SljS6YoteKXHANUsJsVp2WUFRGr2lPNIOWKnBGyQdjtGDIQEYEJpmdhw+zsPlzKBZGRrxS+FJS4uSPNqlh4/5Rg3v1Ks4pTm1Vwup8YwxLaagS4NHvbhPtAaDqqAZadKZ9qprxsY5D5Cu0jBV5K+VuE9EGP71nsk5TWz0yfic6mIYQdFSFRR3lHC7jtBtY2b/GxV1KagVhHBcDiRzoC9DtecPcJxsy6XmpUdJq/Xkdh4IIqk9J9zNYjfO1bGNqtU51qmYPDNgYe8AKNpU1MlJTDVa4ljVwopo4I9JRr+pwVbCLQM7ksc8Gi3WAE3cOXM3KMh+8U9a8Rm19wzDgvEPUVXewp84DeiR1M0Hvq5jHHKkaxvdTP2QmJj3MqpKG8ZOqwFjIu4cGEWn8ZTVExEVm+T7GKg7SxHL4my/WCvuDdis8a6THaQPzqs64NbAWWweZu9P+o6zV0HBH4eWa/L4N3gUVDFjq2PEc12w170YmSQqftAzewcNVZ9b6Vwwta7fMheuB59iY2cm4viryaH1LbBBztVprxkDeP5+Lw0g7hjWGd+6rPtyaF4Jaxob3MzgR1eRg53tRDQ3I1gwANgXUNqjw66rEWcfF2LIWyAThqDnPpYTTR61N2gUT8p5rkeLe8DPnbIzjJ61R+xeHclRybG322gSrBEhkA4ii63we4i+T4Mdmgmx7TrTHXVV4nZ+KfDxvZiyCYa3fbVagtDvbB/GsZkWwK5xnT59+lnXPM7NWQmsbM4Q1mOzhAmYzNiq9NhtZcTWFNVLnNrGlwkhV6mN+M96zdTq/ijn9nHbHPdk/vofgkcEHtu7rb74OhQ4Hh6CftcVnsCvpufmiPUcFXVU49LxoFgSHH9ZN20lhTwzcQ3McyyUo+o+di6o1Pzzq0GL/V2PPHrRO2rYhZMTC6KgXlOuwbxlbrheBqCefxCm3JqhZd3vPFkwTQGYN8HP2KuvDDJwOuvbOjLeAX4DEgDtV/pNZFId/dapHOUayV68qOBJn+SoExGt4rVxjgQ/rC9uauvH1+DSI0tk0OK+9bP9eWB34NDilnIPSEZOPG92S+xXEbe03Nib2BWn9V6+rMHsHCnP7g/LuoarvD+NtGwKfvwyZB4eKbsSS3hbExNYALMgQOLKMYwrxnJyBscupaysNF/vkHsv319+O9YnPKJBtjT/XwU7Tl9NM5zGmy4YY4MfWf/iYMWC/t1wBRcv2Tk2Af7dZlIAV6FO45251zXJfzml9PIEc5pDvQVe0nVFAZspo1v5F+85+ydmwfomeZfU/y4Yx03YGHLP8F8AFpJg4VXyw+bScz56/Ah0/t8MGPtJtWXeICgkW8v68O2e4Z0f+vgWDoSUlERt7Qduqd1kj1CpyDT7HPJGl413wNVQWdv7yDqFIPhpTqokbe1aeM8jns4y1ce5FnSzY2kIx1jlbqbndmRTWQJiCpV9nDS7TqB8peHSA8avfZj55f7K2zVb3TGfMuacK6Npf1rG+e4K5KJA2vuA/sBHsXdtqxQefLWyrMlpADQRdb0h9Bv1kAbmcmaPAJstIcDcaKOuXvcxnaU0kWIbvwDrUJ+b755IpgQt+XopzAYhfEBC+u1zev7l8/c+/ufzX//x3lw9vX1x+/cVnlwd3b17u3r55ufnxfRrT3757L5RRlEZfrx7odlpB9ODAkDEIjx49Scbww7uPEZhBSAbaKPRQgsL8HU5yjR+DA400nPjxsgnEQv3BMLY6oih7mqh/DNLAgZFDgN5OK+A+au1Gb6pTXxTmGngUHQtNlQkTzTypHNnwnEVha4Q+R5EID6Kg/umN1FYLlQhvXdjh3EQFrEI59iq70hz6XAZJ3IPN1sOtvOKDHrWCWVFPERGMlYbFmiUXp06GjrbOtHS+vE/fajTHymqzsDDovPGZ344BMVsRehJKTRTRQ10aYhokYsF9UaQqvfFsLG4MMF8e9DrwB6J+Viw7idBwj8xH1kHVynRCdSjNAil847gcjsOt2zs0mhU6H3Q8m0GuRfeMcRDEyFFXJdZs7c/vfaB7yxIe2Z20nbgGJcmK3kFgoJkHD2MdIoM2s4cGwGZV7FHEeOYACQ2hTgh/W4ci8s1h6Xj47DoIdYJbaJ2AOsFZ+z6dgYw4aesb2NqegjM8vxSJOsGtZWlGoc5LjN/qag3wFGLAMWMvYKQP537P4uFXxLE0bN4jtSETE5Aa4doTmIgTP/VJ58m+UK1la1/EIIJkRSb20B5pzdoKFOjouaeypib5zljgMFiv4RrgcGEuqjDZLIQ93BznszR2gq/VmRWdrEpksgX32sogDo2Z7DWr5v6MU2yodKME2vcSKBsA1DlqTzie8fWbVwmamCMyvjmkQaF/GEUYdDLN1Furi42I2Mwpg8izGfQdGYJlZqESubZ5eB0n96N2yOwf72dG6QAGllkF8T0rz8aBXJ1HgMJlY0VdC/qpztvgzGzOOZPRtdo9z2dYOwQgHObSxd23cbimZBtZ8qm5JcALENO2Gw0Ir8AG3+P63LcUNutDm82KU/OhrIJkiBARmbKhWQyDlfNa4PcUvDDAE2gh21bgskJHrjv3/JGhS5Z6Ii0DEA0Iu556JkBFE2CTppe1mFY2ZBxri+PsrKbHPnMi1XGeljkKcGHbkTFxBHfI6lo2wdkPQn6oaU9MJzoCa62SvT1pfa/ZQKXtBtLjMsJSb44yhjrtddbM/OgfBGxbnY/2q8FMGRbJQr99F2eZZ73+foGi2qq2KIjTPoG1ZCNx8tYKx2ADv+kqWHSr7QSmJRDhmWWMeY86x++OpuC8e2r5Ul+IsAXrqL0LWavJ+iJks6w6309wNBEZ1hWAh2cnQST7nCCu65tMCYyfvrPlI4yz6yFzOn/BM9897n2u665rii8BJW0Ez5n5W9YzY7c2WgZ2OtP6YAxm/LjV7JmBl26ZwHm20aCsNqZnCT/TJzyv3dgqGFWnVgUBUBZUeh4Iqlfxvr0vtf+uJ4Eh/tuafW09NHzWoGUy2gD+toUG69xnc+6v52/tmiUrtjxiPrhGKeDXgJN/u16ZN56//jqqofVdU4O5hAtgrTWpBqrOnT5gpnON1kMwWgY/a+qk6QBQo1q9nzULeAVlmqmvrW+rNpTSmQvLoACiBXEJckz6oJzMeuf+gKNmUw229Y1a1vAi8xXGXbKPPyZgQhmUc5vzsHNRG8ovNlPfLLk1nmSRwxx70V7DvG8B44KUOeNWkhN2zNhnYROMFRDKPiDJmEGxMys5kb3AXIUievvOQX0OQysqu/iW9WWutOzbOcexVbG7E1uSGfbLAsJ3ry9f/e63l//2X//+8v71j5cvnj65PLp363L/7u0ojN69deNyB8cEjj8iDhj1ZNCgkJKGhfdMuvbO5elnz9KL8NVLqFE303YidYP70wDxdrKFzX6saf0O1iILbboK3SILKAgvG67BBRxhWgVgQAkGkYuOkZqMdkOcNU6fChrfS+3MikehcLTZOfer2l6NevsM8tWN0MO+jkCL0kWoGmhUkptnAYEgOGxdCDLzLdhm4bJIdWyjFkYGa8qEDWRYHE33u2F1LkoXLa1E9L4BYY1QA8erETgjV/y+SolSbMyCZOPOca9z35YW2Uhrfp0AeAIIEdxYAMkBhxE0yIhDM+tk5qzP3HlmXCIzToP1I+NR5LQZpFKIzAhaO6NDb/ZS+onOmBsvtmmbUEUvN5WGIdnR8c5BvJyDSEeP9sZcJCNwCmTjEG6Dyatv4/JmAgQiKsdM3ekCwFN7D1t9KHKRLPWEFDAYrIljblcLm+BwiqXSHSxoPgrDEXO4XOLAK2wSyXPq+MjiT+7cWhnGNwHe6kVsIeH7/1TSvvW3ZlCzx0bhOwLgD23Km/khs762Aq0XKRLHeyYjnN6F9HRspo/1j5H+5ptvt48qga5zkYP8EFtp1kaVTg6LONv2Lw2VogeGmUSoSPYSZHwyj1NOZF1Kra7TUucne2PorM5SgAjpe6NL2Tw8tVhTVd3mODL6McwLFiLGgOhWHAEoOm0UnnUfgZYewAnYhnBzva77K8XoAHNOvcs6Ru0leAAEt6+1WSLzHCzJKJLdefljaKuAawZ9rJlzcCOViTE5B0cJbibKE4dt6pv8jkGDCCvPT9Ac6fi1nsicbG7qhLSvms49e4RrEajzbA2mansMaAyCZ46OdadTfnYGWTdxAKfcLKjH7zYD8G4UxYINZu/jAOyPvTzNEueGqWEsVd2azqNGfA5iKMKpgX9w2LbQ31dD5bOU2v/2J6yJBFij2eNE6MBansB1cWjYw5w1iqzYlDuZvwUpimXw2Nn7U1K0xt33MgDN+TIgp45fhdXcQ545nkHaMz73xedfrH6lwaQAm4ILXKNzUvphbO6YMFzP/owBuMb2YB6YpyDiAwYN6HQyPdcsH+BsSqZ/fUbdSz7zNdBFiOhesqis09Zft4dZ1R5bpxjK183WT2KnrF8qINd6SOv7ci6vTvocEJqd1Z6wtq1RFtCUFaK4C+9B9o13PwcE8S/u3I0PhGPIvjFQyT5Me5raNR1rgSHbpShQxrtn/66tD99vPXzrtLiW4FSeC7u0/rQs/gYydzPX17UK26XnYQK8nWXOl2q5+Eq1SS96L0pRPqGeu46158E5yxoQc84679I11nID7FzAjanfWtvGWDF3XFO/yfMqwdOux3yHWrtsbGrcqPUfKCToxLjmPKIGcyUpPKOB55VZQibqRc661vAVeGJOGPfreEBppibvUfyB9HJNlqnlJwkm73WMI8rxUeSUAAAgAElEQVRDZjh6Ew2y3S8FRyjBqkK4n7GdGBm3nDEf2yOW3yWQ0p8JrXfN2aVInsdDUJ7rnttMRC10IJ1MKem1trmIj/ixdXAVyCkwznzwu4ynCRFAy5yt6af88Og/Gn8Cht0+i6idJSAKtVnqklq9ifApgucaTTbxxxexobb1QUeAPWKbE+bSzLfJjmTiosJOqUHbcSgS5Vrlb65zVdJ/H/tJZs86ccXAGNtzezbsjNoYvM8hLrnElrXknoU53+nysFZYlIiwhrlfz82r7f4FASGH2dvLt7/77eUf/v5vojL69PH9yxfPnlw+e/I42UEyhdQC3rh95/Lx1p3LW3sDYTA+4Cw1oLl9++5PAkL6EUK/zt/Tgrx7ryIFL9JAd81ehzSk59C4/jhQIHGt7asCZJyE9eUAhay6XLMaZ765xeQxCKMssPgtlA0yTBHxqzoqRRWhvhQJUsKdzSrdDxGKZm+gbr3K5o7Bv3PnAn8cZyNF3js8rEXgZ3zlORb992AsR1hUVcfBYFQqhHVIQa05xCmoHh0xBwhZ1hkFDUIyCaFTNKNyBITj/6uuJdoXxHnodtHXOk9m8UILvXN3G7C0xC74IjoGGAZxcVjuVUxAB7xBXw2XTkrQ/gksxCAPZRLJPyP6BoYN2ov8t0F0HYo4FamdadbEZtRmthLo58AeZW1Knxj7UmIJnlaXScH+FOxSA7n3ZM2xNghoPOQch45l6XHMpX17GFcyxs1QdX0b3PNZqH1cDwW39FmaE8Q4JZs6Oqv0D4wY34dKQpG9giTngJC9iPR9As67dw4RnAQdUlZfvkoNhMEM9BCeXUqezsnBPV8mXc76OeMQlcJ797KfVL6TAtQsHM7cVZU1CCyUnUcPg2ZRSJ4DZIIK/IyvBNfvKiCDk2ePMH43NQ04AkdLFrIwZDpvBs1nbLEzqhdnzU1R1mc/9ssJzBDdz3zO0ZEdEEdzqoc9xHEs3uYZpNL47AaHBiasfxF/Puv4FtFFdKENvK0v6XpqoCStNpSZATXWvNij69nnz3LYCIpxL8U6fh4QFplvPz3b7bi/DqBpjAyzHMwB72BjZpFa/lYlM3W2cdQauEmd+/HH0tbOzr30KkGk3N9GyhEcW6BgS6LVPSfTQY3P+guazTOTHhEr2CyzCfl72RYz26xpa4xKk6pjx7vws7acAcQq5Qwb6rgku7GA1WsHiOIsWGbFwNXg/hwQ8ntSs3AYFd2ivgc1OJgrHOxBqqciHYEyasrXqzWZIRgcNy45h6S/9zlqFw8nc0CGTiV7wv541m79nDLKGk9QmXU5m7leuTrDALYP6XG6Gr+qPRZg/bcCQh0cnTPOPxZ4g4o1hJ/KJE5WmAB3Sp9PFnLAFO9l9uOn4FszdAQRAiidj6qGY/8JoAwGzcia7Zc+7DllK4Ke6e2Vq4OtnY5THce7qrvaE1VwdeLjuM55t6ZUoME14xpy7VhbnX2xeine6yhTWO0dZ1OC8dUmClBw3QI51RxIQDYmgRlKnl+QCgq5mcC0vZpoGz6AAHZ8k+0dsw9H1mm1Z9gLzyTubxZQpo3+Svdne/lSr2ZmB/Vb5vrzzz+vvzaGBJ/DnvWcbxkNzyjoJmjOZ7XF/x9jb/qk2VmeeT65Z2XWXqVdYmvE4sCGwTZ0Qy/exhFt046ebuxe/HEmejr600T/TWa++MPQzQSDGdvsmB2zCCwwSCBKKkm1qPbcc+J3Lec9Vc2EKyMyVMrM933Pec7z3Mt1X/d1//8lhNNazObAtU2hlNNflhC2Sos/aDy2AMsXDDL7ePezFVRUO8Hde2ZeRJyucdMvSwht10wFrjCbEsIAigJHHkgI+3slFKoam4Fnn+SKaoFa4ugKys0BH95Dw9zDGiFBJ1au0rBsWmJ3nht2gHvkeu9LCDMehueuYkMAwVbHDKLkfEd1t76r4ixivGW2dOMsVeBSjVccpZnci+JPwVz/zHMEyxgoiD0/a6WM1j5qpF2EINljBQgdqzpOFHsHHwCot4tOiJN1g2kGJfSzxMw8C52hCDuKxo/uQ5R92cNNYNXmIB9fEZ9FoaVtCPVFbR3qiJCO+8FHEx/Up9Zv6Ow+VA/h0d649urL4xtf+aJURk+dWBuPnj8zzp0+OdZWl8fG6rJURo+lMro89lCqYvI8DgvHfWxKzRjI3EOXJMNeGitLlGaXJRqDyij9gxqUuwFV7N64R5KkQdGmEtSIiUIibrorDCwQqAmLxMJaqAQhF97ffOVSO6XsGO44C6YeulRsGnRKNS8LjpiAgxUQWJo4kcJGWROVxc6qAfnGQbnHbi5bzaWfOXNah0iql1HL5FDyOefPW/GIzxA6n/J5kyPTJ5DAd6WhxoqNBYJCwKADFxppqU6tLtZI9bXuV/SmrfG+D0GNY5gnJ0ocpqHPUJdsRESr3fesFn4/0WcizEACTaIsx5P+M/5eaLx6WBwwFAGSccJJzwa+9XA6cDbaXipNA2cCNPZXK66lnOjZR8SGz3eSjaiFg6I6VamMaS5d+lCD0HNgoRpA7ZNzTNLP+7PP2tQv9DPoohp1lRCalta1rcFo8mOn6OqPnZd7EjDyk4ra6qpV6A4O1ZvSgJW/a6BdpA5jC/BBwsa1tNpTcRZVD6DepI9MFCLRllyR49nx/h0Ky35hLwJgcBY4Xw4CFjOTWi2yAXJvkYQsVCV0Ysu1Qt9WP2CeE8aIryYinWWXooqMeJMoHCUBrxE20y1KcVaPk8YXWACGoFmVWcG6thfqdUX6PAF8qSA1gnLOEU7S/adS2D429TfsG51kTXljAA8q+h1dQKI2UfkCMs3pTRLvOHnKjlcVGCdc6g3IemKkTUl24gq4UEEJ1lCUkzjhoqhaxNBCeE+qGNNMxqiqqXKwty/GhKvvrlhzFiRVH2GgVto4L+2XMqCSYDvUevbzlBROdthJEc+XBv865NoNbJFtmyu/DciV4G/QL2sWQJPt2t4Gd/p5Blo3UWwgNVXoUh3iMwgUKoZQ0KrMjQq8uAJpiuY8OWwC2oBEfTBU/9NLzH6ZaIipePdc8DgquDSvUhmk8nf7lWWBmT8LFe8YoQHbcZ5ze6OwFZyb+frx9+0bb3LQPiYlaBEaYE8SQLGvap9AnDmjczq97j3Kku31w5YAdjbIejAhbNIkxooEzRxMlk7H3td5aTU/iHZ9W4ELtVNAv17fyFgSBNjc16wKz6xvpgrZqkjt7Kh/qRUE+1SqD04G21dbdolsf5XClRC6H8/ouMGJ2tOCcaoahnrNPfJcW5mfJ634M9PrFqJbYh9VPCVtHmJORNis+02g3omtidnUZFOxDftT4N9CpMUJrQFWrpP7qx1V8BfqMbZF6xWGzwS2wuAKgCi/Gu2CPuf2mLVSyvtrfmOo+x0nVQBMa8fM6Jxr7qcJnfxsqH1VHUbVkHtwAu3KFTaDv8OG8zXZgfhnfAPPWc99d2dcj3AGlRpVd2YADHu2lb15sN4KsH3wkceeBBgWGCRRGI/ZmBKLjO+ovdJM0tC2iZ9MF3Rfvllg9t9lrKgQcdczYqt1YXtnYbCySqq/0Mp7Y5cJHIvSKNfRIL5rKx9HLK0RHRYGxK6xtxvTljHCWeLeyurg2pu4CXwJwFYmitR5iWPiG+uXWPMypniWGhlx+7ZdkQTxPNuX9y4wUrsm6n/OnJ575pK2Z7gKs/MxC2UosS5mWDlWUXtIYsuJjXSIcrBBtI65ao9jY47qe3C9PC+L4RgUaZLouMhtIeo7jZpvE2jOB8+RuL4VywL5ApNz9mrr9dwzqozP4jmVCWZWA6yfMLliN7GJEpCjTQdKqlT5DSo2Dix7T6F8NE8aG0y9xwGk6pfEEiiDIiOIrMxrAPEhEsKDcby3M6689sr43re/rgrh1vryuHBme5w5uS3a6PrqkmieiMrsHSIqs2dRmRMbY3mNAI7qmBv2URfdWKd3YXtsbpwQYrzPINAdqJ3MLkHSe2PcuXtv3A36UOSqG9GZv+dK8WCoJBA446hZWCGRh4eiFdQpiQLawa/MThMv3Yp9DmJdcSjCSPM0DxK6qQI1EO2Zqo+ceXj7DdDZ7G4UdQlfjbj37kVWfEuVoCXNWPScJR7OhYsX9JlW2rMEMtRS7pFNITU1+n0iIV2HVRqTEQMoqYd6Tw4KG+bc+XM6fJS8RWmR8/DMISE8MniLPp+i3ROFcE5F7CYm8YwqGRuzA95rxBTopVKJs+f9cdytapLUgnJznaIFbBlpwu9jcOrcWh3hWmrArABmhdMmASrLH7naxXPCeVkoAuWlzIUJ9dGyzJ79xp5rJbLld6FEooB4FpLVoExRuHrlyuigZFCvszRk7yNQQALmgeJci2cwWaKba5xQz4inOOlyksjvG8wuBJEsClOaIUbk0UcfdfCe0QMYBtaBRI4EoD0KPF+CPw14nc2doerJueG+XFFzXywCAKwDX0jkzyuW7H1RlVDDzYBaroG1oDLhJMqKsSTjvG9nKDZoKUrfqpcTUtN2+Huuk9fwvqxTG6OLiiohrHT0zk7ofAzHdYIyB4l0TQcH49r16xIM4DO4Vu67g3pZ0/kX61LhGxJpiz+tRNiG/poVvZ97Jw503+fOQ3c/VuItif07d3T/F86f10zUorP8HPskuwClEScK4pcqSvvGdM8kdEdH6pPkm8+jV+2JJ56YqpsCPJRM02fkxFB7Z1KsnYdouUsFfEPznUQ31iBlV+dAOQsYyRZFaMkiWabWd8bUfZW0jgMBaGuFLtSXaWh4KHVKnNtvnKqlQSZL6Hu+oRNCnCRfDUSVWN5B9XLXVPxQOacKoWZ7eeSInWPpghaNYFm6/ybqeEAC2cPdnXEaUZJtD6iWvYGWTQU7s894liRVpR0pMAywUIGBvldtC9dJYIuN8fN3P/MUGIWyB+BTgK10o3nlWMGqlHutZFdhC2xVR0c02FDgF8Gg2pQmN7ynK6ZmtRC4dUYavwO9VzK7zGD13WnEBGsge9BqzwM9hA6OF0Po9fAiRtRAthWVJv3cAzaTaygIYcVmxpJsiwGhlorZ/NpWxzgX7auXzdnbH48//pjmm7JHeE9er972dQtmEADZV97fyzjXETDIaEBStLPtLe0DzhvnQEEhjIlUBDqbTuAO1PqoAhac8B6CQmoQWQF4QEX8Fnu+z4uzxjknSSr4ulBtNr2S+6dS055InmPV1Ln2iv4QR7gXGYqf77v2vBT+JgMKyMOCEWuqg8fxMYwmkKiSR5KwLux17FQpv9IzmPo0rf5esJnzWBGx+lf1SUlFcl/+mb8pG4J7cGKwpABewPGsxaAJr8CBtCJwXrjPViCxHaUqs4clvseA9fSSz2nDZYPJF6U6jN0ys8v3y7rxu8aa/NvgqEfCiNJJ0WK9ojIuCnAdVDOJAUjysdUaXaKWF4Pg+CQKAEqUDw80nuDB2LLgPmeBf3MdxLic1zllv0rR7EX8CkJsAtBiYziSrRY38S6YpdFZp06pesrZad8kz4X7ZT3m1U5RJ+8xZsw+kxmPCEGtnzgx3rh2dVy9clX2Dp96WkwiRik4cStYwusQnAO04XNI7KV3kISWe7U/XBZFs+0l2OmqHPuso9VguiXr3XiBwk19Cr6NZA0bxH6oL2EdHMOckR/0M7hlYCV9dlxHYxYJBk7jNKwsii3S2q6va5TIfGg9fwsrC2Ci+0uK/xHwc3HLYk9VRxbgGhZb1UpFF4/4n6uzC0ZHNQnYQ6wpxZgm2WXZcEYb31sfwmwfk56TlCcB7mcpT3poldH9nfF6egiXj/bGk4+eV5XwxMbaWF06Hmsr0BbWxs7BkWcQUoFZWRqr66vjaAkalXv8LI+9PpYH6AqccwJPEMZlJYUIyRyLDjSsONo+wtCjLHFtyp+58G6MxKnwYHDInVlYdLqLJaMrNNRViyl52dtTL6IobSSgUQLkZwSTRvXMlS/KaMTDCAPvOZ+x1ESAA4MxmAuRtBGXa+4mdLOre7YaFBTZ5GF2MKx/ZmUmVW52PZLC6K17N6r+xoaoJLuqdqWizuYDul/LlcUiBkUmHTstxiMUuXP1wHRRKbGFg2/hAKNVfE2DT49HDBqN6KiDeT1u3bqRfhgPenfS534cDkUPiBClyJOrmktigDGH+6yqQWSsKxmuANFV4VIBmwTMqaNG/40i8bdKwKLM2RlpOEfehb9t9Va86/V1JYQNyGq43Oe1cC7tOZV8N2iuKMGRDk+Vuslu+5QUrKQ6KWXLsTTOX7ggw8d1Fs1f0JYiOjTrfWrVTM8hFWVVSyY0zP2YogpHEKSNyqWGVGWxQEOrRNr/VDoSVJQCrMZqJfrmpRfFUiVBDdMWcZiSxdU1yfg7QLIMc50Fz74KYbxPqTHth2HPEhBKLRD0lEqz5hxZhKNnlGsW+CFFU1PHHQzCVihldG2isJba1UCda2YuGNffeUhSGJPK4b5ACPZAg5UGXJKfT+VDgVqokE1QFoPWVSKymnGV5o4cyBEoi6JLc3mQf1E4Z9XZSawjKKsqdAmGBEhVFCWVuT5rghPNJXug2sn1c6YbnJrCa2GRjjAwmuoKGX/ryhWUegeRrVx0ztYcfZ2qZOkhauI2gVL7pvey1kVmhchrVFGS4Oy90v+5Lns696GVNiw7FcVlobm0M4ReKTXNgHQVVWn1ocJA7CFdRwZ+8/vOzeOaCpY0aOK+bZN3ta68rv1NrTjqPTNmhOdEkMe+h2XC+hkB9z4tFUpqoK1yZ3ROK5qtQJDclgpmW+VkuwqTFetiDeiLFo18d0efgc8sw8TzD0O/TpA/gXGzKiJ+kj3htoOIvgVMaxCiABSmg8YquerO+Zbv2gGwcVWe+1MSfeKExRvumt1QBey+H0EY79WKOnsUkQftee6XisSu+5Pm1djuyfbcl1rapLPVHylPSyxjwR4RaJcqX+1WRaoIwhpky+/OYgSuowmH+v5hj8AEqLheeshbTVFCnmBt0f++UCUtGD7dW/rD5tUMDiqBfedhspdU0U6M0gpdwe7SkLmv+nD3FJlxpZ8nCZJ8/SatHQ6aNQoo+7TnrHaQ5yGhKqkuGuAt+KnrTX81P1clWKwi0x5L0TZQQaHAfrdVN8Vuil9SxVu2cix/w/q2haW+qqBZq5rcB/fI2ZdNjoo4MYCqPJnD14q97GHGRNTuNfHnv2WS9He6zpkAoc4noP9sXjL7S7T9gIDEmrZxZmvxHMUUiGpxq1TWFzDtvJVhxQDEV1HuZN15PXZQipHMMRWF1HtBSrbRdWDdS6nn+fN3fFUgSvFe1GPbr3jt6jWdW67v8ccfF6DG+5C4Yld4b/YylVsAbnxaldXd3mQNg9pAJWLZU1W/ZJ/xOn7XMTtNUEUt3dtXsiX7mx7WxkSNFbuP7G/dYyQwNQKGrGFBRJ3JsDxqNwSGwN6LCrOYQtMcbIP10gHZ3BgSqzlxIhU8wN+FSJOcp2Jy98+6lWYxFYDPJV6aV6Ubz7Jv7B/d2yeRmEw0EN0zwHDn1FZ7xAwGK9B6bJUFkrpnBNbNxG3wLewV7km2HubQQ1FGD3bH669cGl/50ufGxsoYz771mXFibWmsASgf7E8qo7v7h0oIV2hYBkFbPh77hzQsuw/GfVpQuHCg+xo/wWZcWV0nbVXI45ETB2OXwy50z06H8+IG0EXSoc2M486YB4yCA6w0pCfgamDMAhnROlo85N1dVRfZ+DgWNuP169eFVuAwK4LQkrDfy1QjBemi23ggcwMYgoIzZ85muCpGyz1lnHv65qzcZKEBnFMRajXhpmrDgecBe6NihBdqQVaksvAMGwqDoVmJnUWU5KroRq+99IFSDfrZdgquIC6qVp75KFSemUdKlHe0z2VQovgmBCzUPRkzqRstlPUarGCYPGzWw67b76UAXHMaF7L91cPoQGM2N0k3BwhUlSC/FEwOnXr4pt5AK9w1yC7Syj14TTtnzLQ8o+gZVxGaJ6+F+tb7Eg3veKiXjQMFuia+dtbdVA33oPFvGfhQ3NoHIxU6xj4ExWNt5XBWVzUYVMI6UqByoy+IN9dLYkBFRwZwAjUWPTNVPFI1FfqM9rh7JOv4hBpnAGoDjAZd3Fho75MIhoRH6NlbD61OPH0bVvae5uhEJEYgQoU2GNBdJUUhgebwzxNKKlWsu0AKiUY5GKbfCEfI3xZlFvUJG8AQbJqi0x/LOZUKbPpnRIXM57mR3Ug1iTjOsBQuro1/t1rIPfb65r03tuSANB72azqFn+sU/GVMB5U/UEsDNFThXAkl4Bdifvt23sc0VoMMFu6xoqmpadgFAjJTR1whaKIuqqwos1YarK0R1SVqiVK/DLgzJYTrGSmC+iB0fs1VdB9f+95cIbRDOH2asQU+ozjeNs5TSVJfNz1sQfQ7soCfYafmya16MzOzrudUCSrJWcajqNrpiHHqdeVecH6cr9LDeb3vpyMb7FgLuPhZEfy4d6/O270b7kMBTGCfsl4ACd7DFmBoD0urkZr7KSEcJ6ftgSoFszZB1Y30vfLZoO0kLn1PghvZCPqJMgPWCYeBnap7zhMxVdrpswxYV6Savd8qEc/Nwdue1g07xd4hwOObCuCNmzdn1QrvK/Yk9osArgEAfs9B7+q4dctJV4E2/oudbQ+aQLG9XQWCgAENxhX8R9iFtRQoCL0Nde/MOOPzqQK6X89Bfc85/xXbJOOClKCmyqFELAOdeXbu3ffzqZ2cqHFJPpqMNkmRr46YkpkNh3quFfHh2tWjI/XQAGxpHWhSpEppqlfsi1YO8H3qC1fl2IwJzifJKudxAlDiw3l/nwdT3RvM3ue3M7/R+gX2/9h+sU0U3C3msIp2lv5UgvIqXXN99G2beu3KZM9h2wk4Y0rIIuWvcRnbJ1WNcULoKo/secZ2tMdJiWZHd6X3WRX1LVPD2/LQALRjCCqMxOslnDLzA20TwG6W0ukKk0Fwg9HRPEgMaKB2L8qnaxMdmvc3GOAkh/UD4Od5iA3D+Isww5QQIggT24nvVL9bRh7wbCyktqL9VxEetQDRvx37VJaCiwPeC/yu57zXpGQkVF2DfWZH9F64d52jxAEeT2ANC9bG4BOMFhLb3TDgLDrSlifbG1MTVdE84TaWFhrkswMYcDZM1zWo25iLz+S5UdHk/l977bUJkH/zm96sxI+zABDReYvsRyreBjnMOliMBrEdtn1w61QLDAU7yjLBrrVnroUY9gt7mWvs4HXbZo+nUWwQxfcyJuReIqhY0E6+EyZgAOqCe7W5ts9NCA1iKe4JsErMwjMU9TRziYnVVPmLbb4vTphpeHTdiRnYIxXo6xnnRqruW6GmUnRbLJpXbnUP6avXHkoFUmAItmEGIjRZrN8UUJr+TXxGwbeHTghfe+XS+NqXvzDWlg7HW595QrTRteUx9nfvaTD9OmXQJZLA1bFGk/0S1NGdsX9EQOiB3mtrLrcjura3C4pBhLQyllX1Wdd3ewkJljSsVeMqZvxnNfa3IdSyzK4arblywQaIkazABRtAQZCQOsvx8t5Sarp3T0FK+284CPy8VIMeTt7T/V3QmNzfUCPFBugA4vK8VckUImapZoyZ6XyLoclOCmgQtTyskrEodVYqn8+tARYlZoOh6A4KuVYHR67AdBO0T5JNZ8TLDe89MEI5NLpj3RW5lMWbLHSe05QcLjUhtOIen1cJfyuKkThkBovDvCD3btpdzN1yD6Dnug0l3NwHRqWyvVZ6dcKB8eY5ddA8AWqFf0zvMj2X+8JA6+DiJOhRiEJjDSzX4IS0FVGLcigZ0WgMGzH+v8+q1GOuiXv0dZquUtTOhoQ9ZySGZyMRoyP67rZ87cuo6nrQsSqYQW6dPEGh4Yz4Obq3yYkEzw9jXucm4zbtbVMGS4Np4t0eMt5P3PzQD2yMFn05rBV7rBVYoUMJVnvf3jcRB0qlVHOAIvzDXih1tah/H3+TEvZZq06tgns2lgVhWhFqsCzDLQqHq28FRuzgTCNVgJcArBX5oq7aO/Q2sH6ZFVS0TmBFqvGtArVHGTbAQnEw87wissC5a59V97YMa2ZhNlEyT58+SyO9PN8mFK08V4xDCUXQ4e67rlXXsA58zoyos1FfdNagqGefC6+XzDkARBJO9VhT9WSYdpQ5FyDWsYQboL7yM9BkJbJCcOn3pa/Laqb61pm2TRbVO4Ie3CtrwRmlIlWn7mTMzIwqW2IZcaB8gz5L/ASatahFJ7WGFY6ZA1kVP2jlTftzNlpA6x1aeZ971StNxUw/egITJRQZLE0Vq/PP+DvR4wLEEXDIhmTmZe0v90NwhM0hMFqcF/sj1qlU1Fa/+JnEOjSWxPOyOhOulKhWFsSAQbFyBzqfVUYrfoQjJ7jleYrKxailzAVTL3ZsuwKOtTVTkm+b5kzwpbmfqsbQE811uAdHvXsE1end5PlqP6G2uu2ZvWKB4ENDj6xfqF/JA7xP0KHiCtg0/DbX0gCnVYJWfQUUIT4mdkQDO/e9YoOapEn9ND2xHR/Sc9UqkSoWihmcvFVESNXOJGncL7bX/UwGa8tsELAlNWxXyQigBV5FqAW7XJVEPosh1vgMEpDauYovGZRyotK5sA3sDCY5AbMEPoPCDRwW8CFQ7NmzVoLjH/52UvvcNKii5xZhDSerBp/YWwBw7HUxiCZF6cVZatwhlkf6NhXwn/TzL62wgbIZQlYQnVfFWRsAe/abbMsOz88gBv7fFF0ndlyX9nsSogqC1C+pFy80ee7DlTVXn/h59SD4XVuFOmKAeKVJkfs5Hej3vLb6yTXxXIjVOieP9+O6eKacV+InEqqCv4o/NqlAenxIZ1Ni7wA/HeNlNFCo1o0Du484C9iPUlKnPZY2HIMgiKhkjNts0LzsPXM6o3baipDaIKQwbOC5e8X3H2EZgc6mVwqoz6iYJujQK9n7AEn130899VRAcRSi74pJ4zYX03dbDe7nWvjGdncRHtp/8C1K8d6+wDROuoAIMTQMQrL/CuyKmrth39qeV6c8MasAACAASURBVLZBK6HtCVVMm7Os+c1hYBQwnINY9WMd5WJb4Moce8/xsacYyAbkDHWWYGmk6ltN5duaEGb8NPYqldOVcSuYLvaKmXc8f/0MdkFa2Qyoyww69qJ/NX2D3C8/U8EjuRIxYEUGGxs0Sed1LrA53mycWDGch08IL18a3/ibLw0oo089dmGc3Fwda4ih7NzR6AmEYNbWN8cqfYEkLeNw3L53RwkhKqI8UKE/m9AtlsbhPn0bqJB6ziCUU5RKmUEoJECyscz2yfDGDjiNauDUBBwaUTeXk5l8d6BojI0D8MXsKXoA6bFppQHESuiY+OQWOmgp2Y7DiRgUviLgDXomekEaUNvUybVQ5eEL+fwKbygIVA+FEd/SAO87NbOBtm5Gdd/BRFcM/9hBahnCbu7FYLGBi0ArCEFoYIneFJA/C4hU4rYler/VoprR9xXiFenk0iNYT6GXBBWi61q5dHFg3B9lB8G3A8pWB6Fe8gw4UPv7nnMkylXk0BUsHKKqRzBmuoQQnShjTtUuKUQyz9HOvD1JPQwNDLiOOriKTBDANyGUQ5KoiFFjSSrv7Ex9ZX1GrTT1UNIYakqk950roB5SXQpO5bWdOLuC2nXq9cnJHXm2Y50VQR5rSBXHFclUIlO5bUIodDt0uzaJW8jHTdEycFskvhGuyOwtI2jpR8tcyUro935LXSliPiGAkcwvzXJK/tRIbwqFktCg6xLSoSqeIIy/ESU6s9vC8JgEH6TwCnVJ1QbP3lPQHgSygAz7oQIGXUtLchv111eS2561nnkZ5YwVUIW7VfZl0z2bUE1VeDEZQMh9j91TvG8BF1ebXPnm9RIaeCC5ldJYqL5NNKYEPfbLNBfmBi7k2gv2VNF0QtFBz0GX068nylJGXnCvnScINc/VLycB2mdLy9rjKPdx7ZbSNwKtQD8oq8CP0IVbITKdFDBhaI9SnSK5JqCZJ6rdp0W+G1gTMN28cUOUQdZKVG5eGxtkN7iozLaqIpZDqfJycm0FyNBmAhPN0zp0/20HPIeW3uZ6EiqeIWtCYqck7c5dBUwNcLkP0RXDCOFMlerG3mtg275wBdMzunsHNLfi3nVhLRtguGXBAkoNVrgWbAiBBgApgVLpstx7QYqCDB1QXoSbPekKHmfO/eJ8XmlDRcd7blkT2dZQAvvc+3ue+f10LQN83QutHnPNZZfwvLDhBCjyS6trpntubFrFO/Lw9rP2z+yN2v0KR/Az2cF79EnfNo14NcFuYgKBX1HP1qiSuThZqIasPdfJM+mMVdEH1etLhd5CWqr+JnEvaKrk/cCjU3i+Bgfdr94eR+6bZAs/VsClyXL7zEkarWdgavMcpOBcEtyyD0gKFTeREG5Zgp8ztmBhmDLP3zgxB3BcVIXa31cb5X1rJpN8EwmwZqu6AopP5Hny3DnT2NnGGk2s2IuikQqY9rNnXyl+SE9lA98mQQ2Sm1hqvEKEAEU7TpLe6yhVWbYzQhrK/bKXBOBE+ENqrxHasc03SNzgnGsT+KmWJNPbATVKe1a8ENvBdVIR4/wwg7EVvLJlRImNmJz7/l0p5efYO3yU/boruXyWhP9QYE5yopgl9NBWr9lLet8wNdpz3KR8DrrVLjrOsZ6Cqs2I5WzRj3tyoggaeLfwE/fb+2gBgj3GOUBvgv0vqmYqvrVLABFcs56xqqor0jWg4s/+wb6YPRb6qyqsxGFmN+HDXaleFDG43toe3qN08YmNh3K4xBtNQW5y2v0kldvZbGv7DVNjW3GtbeX6Kr7I6ysk2LUTIy9nuaBl/UH1GZSApSpu5dXO2rQNsL8w2KlZnjqzFIGYT3170pdoTmxGlp9bR12w3pxrVOULhorVc8TkBCumc6HYAdZGZzoMLAPBZhEWVKm+BZtNRY8t9+gKiGaeYYSHdI7SwqSK4sNQRo+hjF5+eXzzq18ax3v3xqPnT6uHkHETe/fujCWG0+PIT54emydPjxWCn6PDcXvnlyeEzCNcGiADVHToRcjwedB1IbfuE6I6KGQrSBAbwdUSC5Y0MG0Fyqjq/QkhRkSBVYIriadQLQztRaMjwsdWdSrI/tzZsmgO5J3QVPa1GT6/d8O0Ed+JIhoDiZHhc4skmKq5qNrxnqJd/ZKvVkKKGAj5mg229UOuQpKNjWhkUv3z8M6iVja0roThdB5MCIs81sgs/mtVLSH9kSnXaIA0IJf3rsb29BOKyho0j2egwEEJpaXHeZYYL35nR5XgsxUw9av5GXMvBOB2ukY2PIzT1bZWBTkw3J8DEkspC32SxK7R+jqd/pu14z3rZJrYl5ZIcodh02iNiAso0BdqvC+EnntY33Df19aZM+Paq6+OWzdv6jk4wTCV1FxvJ7Yd/cHDI1FTRfnY/XM4TNNcTo7HH39Cf4uIyS9LCOUMopTWJKeBe4WUHkwI2T99nah5cS5N3lkmIbezUQBTEJL5S3ymBCpS5eJZlkZs8MCiE3xWq3+q3iTgkOOBBsNcqyjYzhNCHBRniuuUgE8U21rRYE1VqUqypb8Tt97YA6/hZxPVNslhe8m6D0A+YQl0BpD6qgL4iF4XASR6Ndyn7CQPNFc9GYcWMChqDsBx/dq1qTlfwE+EfXCqPFv+hsssbauVO35vFoBptRr6HBGnou4CYYII9p5r335ZQtgACfEBXssZ9X5c8ewyFE+XhoIkKIQWoEIuf3Fe9awyFF2V6PSk8Pw1IDxOlb3LmlV0xWNeTD3mfU0h9DiBecA/2WfU2YSSWr5eSVWqbEJp1ULg3jWeA3uOfUbyWuqi+gLzjV1tYsz7GYH2/mi/oWZZpXLCdTtRRgLc/VKTPZW8vRVmy95QhTwznlQFpycORkAq2O1xLbCg55bKkvxaqresJ/uLe1AvWHwBTrzDkAVOkRRGodcItkVxJKSWxIp1aTDFdbR63c/y9brayfVqNlsUbztjjtdA21L/aAKtsk0EgqRSLAXIra0pgVMyCzMiwaIq65mha/vuhIOqA0n/BM6JSm8BnlaFfa5or4DuZrq9GR5m9pgK5/aLVuhElZsNjldiGVvE+eZetF47u+PGzRvTTD22hCiP6jOjyn1HgCDXYmEqKn7botWWxmlwzKAfvgYKO2vk6rvp+1O1YlYdUe82vTtqs7D9anBWW8E1tkLIv/tc2h/q1hlXu2sPJsZF7MM8Can4GuvG+1KF5oy1N7hrWcCg/XV8LjaFz2iFqLa6YDDXbNErJ5rdL1JqJ5HQ/Dqzl1ifJpAKQomDooJIMuPEA4qnq+Cuitn/CxAIONi9rM+KreZnrbYrIeRsqKpv6qKSn12rOD/22KNp2zHwLxAsom0AsBIMmvU8TiwazYOL2miqRryWa1RbRga3K9HOtSo2ouXm7j3tgkkUKMq7k2J61N+VoAziAFqCLEhSym2TGCdGrniLfpoKPkm6FbedjNY+tSLls+Hkhtdcu3ZN6wIQyBpzPtPOOqlvzkWMeD02/dzZs57ZnREX+BDWlvMAa2A+/69z9URNvnvHyTnD1EPx5D3Yj5w5xafpMee+sWNSrY16eQHuFnyaMHEuqt9g8MuVtsX4HDOxOhqD+6+tmAOPVUYvgFMwxmfW6+Z40uKGqlSm7aRU4uYlpY9WEwA/qTOi4fIGZBDFIo7g/q2PAQPqVKrgEVk7dPsS/piHUxHJxjju/f0fE0LOEffPc1aimd5VbJJ8fPyFlF4Tn8gvPFRCiKjMq6+Mb33tb8bBzu1x/tSJcWYLmt7qOER84+gAndaxjSLQydP69+GSZxDuM4dQhz4Gef2EqKLuK0T+fPFNInggqpsTRBJBU8Y8JL6BEI6M4FiGA7Q7jetshEyosONvM5ocgx+EMuLMIBNiINTJjspzvdIPFpReb5KguxUB9yx5IKU3uGmEbNAFdcQ0KR6IKlCZFdSEVQ28HIwIORQh6IFlDeaz2RS0SD0PdMCJqQx6AuMKIgiBWvKgYxxGKTmqMDa4mjkSUbCi/Fj634Ia1hl+HojaOSZFLbSWqtBaxt7cbYtkFGkqLYdrAnlVc3MEW4z+WvLY/YsWcSnyyNqJ3hJ0o2stB55Gcv4t8ID11PNr5dMI3pzaxXpwcPm5AqN1+jIsv2ykZtd0N1S9pLpGWf+OgkQOzYRqhVbKPdoJORCkMkIA12SBZ+7EM/RNyRu7QldxE9NCT0x9AwQW9INwfRh4lC35+yL992EGEc/R6gU0mSvHyalVWjjnYT4nx7Gx6ddFrJwo+hkqyG2gFsOCYSuKXzrHXBBAzjMJRwEBfU6Cc1ev14wK5+xZpCj0jKCRXEfHPHQ/VmFU9NQMSfbcJgMGVgE0jYi/KV3GQanVA3kP9lipeDjEuTKehTaM+vMchVBiwLegYZ2+D41WYJJKUGmY/EyUtuwxIXYoDRJsolQXKitrMj8bclDQRMKE4PqaKKmSGDov/xUwUBGmil8kuXgQU6qglFF7o+mq0iEoFeGPOhWcfO2Fq7BGQOvglQyiusi1hT5jZxTwJQlvB3O30lWhg1J/WJuyLxwAufmes9AkqmhtE3dRYoIy4w8I8M+fv2DAgHUNoi916Nxfe0mm/ROaLutcSmWTBt5bAKNosEacva9KkW0P8o5sK8EmdqMqemILjOOwAhwQOnky16fVt4oJ2N8sBnZXvIF5far4LS+7OnjCA5ertKmkIT1lPZ+dp9VKVwNlrkdnQnbHlDoCGVgmHRrd5LaJL8/SPeqMD3FyKbrxsYE3aKtcn1ReI/AlmxFQsyBMKab1tx2rQ1Bkmr3ts4Jpife4Mi35/czyxBYTIEklMHNFG5ADBnBdoq9q5Iwp4nx+K5Rcc6sXDRIFIjDw+/atqU+rbAYJpcXvyt5KeIRgyn1mnQ+JL5AYQ4L8jjKRnUkbQxUDm7DxDArOdI+3ciYF8Yjt9Do9H9ejZJR0ZZYgvsCqix4vYBAUkR8rGFYBsywMA7cdkWDGUCuPZTH0XJvGalCXPct74IOqHsrvXC12ZbhJIb9XT2Fm92pfxI+3PUXV/AB1JNuOwQyCdq9zLgHnatskRqI5hGguOB4qK8T7yqNceOOCP1UrLzOne5P31jrvIfzkCqdsV8YYebYdFFLHIDr/UWPnOS+UXi2Gw2ez7xp0K/EMkCOgG0om7Tq6No85UfUYNdX00E7jYlLc0LrRQnJ4IA0B+YjNDQGR7HOuz9Rl+7ECGRwkzmWZBx00r8Qm99NKKetVYISEELtyVnOCnXyVJs1ade+0r7gV4Paasj6c2e7f9gsa+DlSFbEKya0Ot0KquFGaC1TLve9K0eT/9XdQf8U8dMLDGgKK1be2wt11LvCgGeXpGcW/O/SxsEuTSe2L9MFyDYox81wkPCTqL6CUwVkSzlYd1e8c8Gfee9hEk9+zxlyPkvDQuluYIQb0+9rfWjyTooUpofUdxA346cZsk28P+7YsRNaGAswcLJz6VJOD1D8JWE0/bhNq4oDagodKCI/2d8YVEsKvf2Xs37s1zm5tjNPb62NrY13J4BJBI3S/k6fHie1Ton0iKLO0ujQOjkvhAyViM24oGdy5R0Ps1jR3cFnys/RbQBXdF31UG50h2uIpG0HAYbN55GBRxNKweM/zaRbfgNaJZbjtHfodJ60eoAT5GmkA0pzSLIedDaBm/PQsTn1Vs5lsOmTpSVOlTiVpj7HAybW5uJU3BWJpchedC3EBKKBxplUUVRUpojJ1uqZB2njOS8VKCENdU7UrQWqDzW6mVvsaHBfJELoURbEaLAcaCzqckW8qiqb9kpDyTJrwTrTD9Gjxegw713nq1MnIJi+7Z/Ou0RAltOkVtEKnBXXUw7OzM27e9EEmWcDAakRCG/HTX2bpYPdSeZZMD7yDDT2PBMoYVNa5FR9VoECX6asSIu55OvwM9JrAckKYlfS7qllnx7Vh6CslTl4r6oian+1U1YuT4adGgd2z52ZfD0inwsHrhARvbKjqRlXXIArO3/1YkrkG+cs+7kDVFMQm0II1d9JgVcMafwI0BR0JVNmjkyjB1H/qsQ4FTtr3JspXKA2q0KUyy3NijQnAO1ja1HCj9+yxyUimIqJejIxgwIlp3tmS5bULblTkQVTQVHUbUKjSlIoIgQLOSYppSEjf9GDiJro4DH1WqtC8L+dcPTlU/E6d1p7EtiCqwM0YEHBTv1TpUPy6ZyXH9vIZFY84Ue7dam0ZlDvrU1Lwp9lIG0pcqoSqayx6FQGi9iG3p4jP0PVuWBLaz39Bx23gonVWQGJ7JEENUbmdtJTOw57nLM0rjDgkAAhV0CI3zmdwBiQepBmoXvMGgBVZYl3buG4atMc+aJwB8vJpqLdjtBiGglk5d1eI+XLC60SsYi5FUkuHbFXe416o6K6NRy4+Eoq/EwI5NoJMzYI1+Mf1lUqkRAcRnD3TiCTEEqEIAjt8jSg2ofKDqtaGN6Bhr4DswgaooA6/c2C+rGoS+8d7zj3nEs2Kr+G6QIRbPTfIZ/8F+ETlqrbZNtF2EaEzbGdFN9iLBHMEPKoYRSGyAQ/Pimtgz5suuz7euP6GrlmVtZPbAjia9BfcYb+2cuexC+v6O+6Nn4sqm9EAOq/TXnfbeANwzgzPSYDIBu9xSs+j/WplvBBsnT3LWnIOb08MFD7LCeFJ3SfvJb+UnjYU/ipgwXuq0ht6Nvfm+YhjSoDYg9wLz41rVDU+9onXi8kQanYDw35eK2U9W6w368D1st/5O+5PfhExqySmnNuq8XK/tVvse9mtbeiXiFIZlGJv6Doz87IVQ97vDcZqRAegg9XrR2tj+W/PNzffthep1ka9m0S/feDdk6xDz+iCeh3QOeyNCuQsgBkLbrHvuHeJekWZsnuwMdWilcGJLc+T/SnQWmNuPG+T13N9jZH4HWvN+2vMGKyPKJU24J1X8howGxw1QFO1YVGyGWWWodx8hveXR1WxJvyO+yyQ2JFZ165fS++t5zJ2f/H+mlEXOmj7oGFayEdQMYvys+xQVUZnokp65tGVaLWTfcZ5VwvN5ua4+MhFPVedqfgj4h6+qKBjP9mPrvgTc53S/uez63/a68vfVriLpBO/J2bEyqoAS6leSkiHhBDGxoJxJ3u/ZKAKSjT/5Z6J1QBsCui1zNhxLQumQOZ1phVqek4BxiTWNI5FCbcQkvsbNQOZSlwYWQWZ2Hvs11J1AeZ5dvgYWHmKI2/cnPpalTAHGGWPSjwQTYT1dfXPs0+5JvYn9yUKbwCxeb9xmQ69DgMqttP0x2KnRYFXocQxaQGDCbDq+DHuWEUwCwxJCEmK9Ht6T57jBMJrRJiHytdHNPEUAJFEuqAS69Pe5wJcqm9FYVdCmru748aNm2ZdEps+TIXwaH9XCeG3v/GVcbh7Z1w4vS2V0Q0CecZLMFyPwAdEZW1zHIPmHh+MnYNdjZ6QnKyAUhABHDaJEz1Ga2NZPSggs0jCg2JSDWQjrirJ9NBGZ9GS8o4TshM1jUcBsLjSBJsElqZROhAydczBU7i3GaZqlMoqhKYoeaA2G68IaKs8LcPz4CrG0rKz0L8cxsWDgvZk5KpoaRE2v55ZWisKYDCSBAlOQp10KBCeDZxs71gTQI2gaH/eNCZigYS4Wmo0QI3q0B3SyyH0NypD/FxBQGWTcZKzhtVW/apmKicaylcPdOmYWUInWREvwHmVG66BpbtVMwUcSIK8YsSELxz7q5dfHb/4xaXxxJNPjCcef0KHu0hSBRrYzDgQ1K+aXEJ9MNUOuoR50kI7w6NW0MpMIN3rUNIn4QgpsZm22qBflVMdVjvGovnda0Un6/w6VgHjh6G9evXqeOXyK6oeEhg88cTjqmgAVmCEQOeq+CbKXdQIqcCwFg6ATEc0kGCKpBTtEjg0SVSFO43bok+nut3nwT06gXXSzFfFMhbVPVMqhNKS7IdKJoSY4JIRCCQkmmPooq7OAk5OdKpb+p4bxwaH/Uw+n/sx1Y9gec89rqraWSmWa28w315RAuuOEVHg0jMqMMiJGl/YiT4PUVMTXKmRPIGbqkVUHzNgt0FDA572pkkNLUmb+PulMCahN8pvkIR70PPK8NiisNqzYQJUsIb7xg6peo0qWBJYORwJ93jcCXagz7UJahHHifqTHhYBIXl2/M5KtohXMVbDY2f4G/UwzRTs6kTo+2PdEZaxkJOVZNmHBjhKH3aq3TMgECz9e0UdeU/2QJO+9o1hc3g+qsDS35yRBQ26m+xWHEUAg6okvnaJCgS8IrBmE1Lpag9qgaEGjqIPZ7ZUGRp29re0vxVogPxm4HgpyapWpAJYYRxX+RxgF5gUJS+iPq12FjTgvME4sH9YiJRwrbW1pdS3h4szVkrgvALhOZbrFmBBVZBxFaIRriuY48wpsA/FqhSy0t7Yl6Lnb2+Pq9eu6v6lLKhZXSgY+5oIelmzgg99toms3VMGhTZf/r39SxmRqtakqtzqdgNSVftD4Sxzp8OuCQT57NJ+azfq87yO7qEncQf4IRkUmDrtPwt69T1bfZMgTAQ4+Hzt/9loHG5nAoIzxkZVsBn40vl/BRdLE6v4HHu858QVCYMDYg1kDqEAAtFdAUPdh8g+c++Z6dQGFjy+yX1kgIBOJCVIF/q5k7513df8HDXpbU8yexmbwvpyPRKyuEvA6vEe2Af1/ifQLuAjKuARFTXL4jex5hzIP3JtUX/lZ/SElhqJ/6jtla86cFWRa+FzCgiwz9piUJGqxlGt2rW60l7yyWdldEBnUbf3mmso+FewTQBTKn4dYTSBuJrH6wRPPc5K4KxQzuvZs7y+yXrpzJyx9ijyd7q/lWX5dJITrXf8NTak1HPFhqGUsxdLYW0PZNk4XIN0FlZWDSigWIwIU8AG3qdVNWLrVq/qmAt0qJdYys4GMFRRjrJ97RfnquqeHTDP/aj6fexnWwC4CQcJZJlUgNe01Yhmv4QCu8GjSaQklblFDJDZleldLcOvMS9nQOdKvtQxj84ThZD4fWIk7su+zsKKrSqzv7h+roPEDCBFqrXxuRVMrP0S2LuxrnaJ+tfS9ps42ZZYN0R93Klq6z1gf4W9xz0oD4C9JJaRewDL3hNrKbOO2ev4xMYVSiDFuggAGwqzWtwylo1r5554LWdHMUr7HxXD7k7tYuxR4gAYSXxuRZa4Zq6RPcLex6e4lc0266ESwuODvcwh/PI42r07Lp47qYRwc211bKwuj3UqHqC89AaurAH5jr3D/XFn587YPLk5zpw+ayqIerVIdKApUlnYUJWu1cGjYxLC3bEjlNsKOKZ6WdBEDiLJHugDwb9woCRebBQqUp5F54SwfT4dT6HAWEbWcz4winXKDTochJiW5WSnfSemAN2vzGm6oxqQE3C7RGxFKDlNktrIcMtJhF7apAwDoLlqEQ2Rclo4zxY/MZ3Jm8b0LD6zfRU9bELEUyXTGiRx8+/TuxbOfD9byUZ6ypROTsPZg1pEkUjvnSSpAcAiOvC/uvEVnENhYePSBKu5XD7ArFH76YTSRP2N9QIp/bu/e378/d///fjpT18Y73nPe8Y73vGOcf7ceT3/1197fVx/wyj3+fPndN1UNziwIPNPPf20DradgaXpF+vhSqr74jIIO3MLff9OmOq8FlXXroObenm/PgM7aKuN8Vk4bYxjR5e8+uqrMvqs15NPPqnEVtSfNAjzGs4F/Rl80VuDpPOb3/zmcfOWVb0wZnxOKWa9B9YOZ9G+ql4vSYn2+pqdeoPZ++bdBKmvM9MzaNLM8GvoIpFGV9CcAbCqlmTESAN5fkeAokAjNDOCRz6vlfoa+zZeN3giQFCjf6pFPt+uKhLIgI5i5CrYwDo0gLXYgatOGPQa86r0uZ/DFWadPYKbqHZ5tmAApSDJsiEBdnTWECpIslbn0eSNh42DUuUvVTWeVSsDejZR4gPAcDC7qPCpFzqGuU3wXiNXjRvYFV0mAAPld2JukKnS/YvRFQlMOh4jIFcTREAHnfVWhqOSjH1kfVkP0HIQSNbLNHwPZ2+gsqgGurJXp1OKX6tFE4ARFoCQ5Fu3RetsBaPsAta9VCieCwEykvkVsCo4UHtWwS+BfKE0tieOc93noMb/VDBFIcwA5Fb1uI4FUJWB9qlWasxLkgbbEo8KUQWDWZdBfet3uBddS0ZZsDYEFapYZaaY+4xNRVYAG9R4vmdKh9R1LXlQOLZGdLGoF3YfsD/xGaXkNZiwPXWVU8mOBI6cFEhlFAppngv+k6SaIJVgdk7bKtW1QJJAjrQomPLrNovpTFR5Lz7Cvt4MndrgAiwdg6GKQijS6k1PQlQae31DrwU7z/pT6WwlX3YvtPj27LX3fKFM6J5tnkeTpPYU8v+ttNX2OEZYKPFZIR2Axr20Bo7dp6V7iygDe1Y9Q1EabKDaQdQa6ZI+6gLUJPZzwREBj7Mgms/pKBiDzVZLF8AbENoUzyiNR/mX4L8sAXwjayLGQ0RRGlRz/VIVjqKpGBwntrRHuZfSBTsKwO0NnqEpEExiJvh425cGxIsEIIyN9gBHzKJVV9sBix4Z8LFtK72UexYwo55mi5X0ZwXz2i/OueH1JFMGBk1LbAzXs6EqcwUCpeC6NdHoeB32SON5AsxXYIX1dMvLntZIo27S2oEPos8fYF/Mp9hZEirWzIkyiaZH2lAQMOXXtOnGiPJbSTjKLFCchEDJXavrFsQqdb4Ji0Z3qVroymTPOZ9ff71gmoWyGZ/L2adFQjHx6prGO3B2iVnag1oBNiWE27D7Nj12ApAt8WurjTpD0TZowYX/FkTjerjvOeCtZyxWBVMBbE9LdeVi2uMnWvTamnvdE3ObJWGRG77EtoL5deu2ximJISbfabukfwvkNqjNGWlyV59dxiFrrqQ+cVPjPuUiei5oW5hC3bNbhpTjPX9eKbjEqDxn4sT6/wIXykfS/zn3DfUXopYiLsMYn/Tl9tn2/dmbgOgFz/BggH9W63dPLZ9bnRGYDqwXNuGhEsJxuD9efeXS+PIXPjsO7t0aj5w7Nc5sb4xtGj0kVAAAIABJREFUFAJXlqQ2qp6AJoRUXY4Pxt29e2Pr1JZm8u3tgXr4YR8eeFj9KVFMT4oe2hmEUEbvaYBmqmsccJDY8NedRLg5twlhEyEZWWXTrnrVYanacb/qrQOaXLf6ZjQPzQ3ARcEnx+Dy5pTBy3BFwbFIRo0Hm3SxgTIYM9ffUq+RTlBuj14wAuPRE0YhM8hbsudOCGsk2ss3cY2jeNTqkRxKRGWKIBAM6/NmyncKLFQit0KfNlMqCOLr53CajmlHOneYUzKog+9nxWcryNcMH5qCTYV0k73ptwQyTh5dVXX114IyL77w4vjvn/jE+N53vzd+9vOfjw9+4INKCmnov3LlyvjBc8+NSy9fUtJF5fCRRx5RAojRojr41NNPjUcfeUQVKxQDoSKZjumBw5qvdvu21yG0DVGFkrDaGVgoxEmfk0QBCxlm3pmXpm/sKsCzoTkcP/zhD8d3vvOdCAtYIRBE/pVXqBRaEAEj8MwzT48Pf/jDqm7++Ec/Hl/92tfkvP/n3//98c//2T8fv/mB3xxvvHE9PY0eFq4eydALuo86n4xgh/PHs8Kxc88YZlVtptESHijvpMhKexXOUIXr7r1JnnpeFSUBw1jp/kOFdjLmngz2uhxSAgLRHzJ4utTHBgd1yD2v+nkoDA58THkRMoqM/unTosgQyHbIM2taesakrJdnULERnp0r3h53w7WXItbkrslcHY6oFzHwraJRgdHaCmm3SlsdXYVIlKSm6sBasK4EDaIAr5s6KFpghAZU7VD10lXxVm91HUHTFdxjIzJMmPspyj2n+rJe7S3j9RL2UTXAoz5aneQa21c1Bzo0OHg3DIrM6zOAdpBgJyNvMvdPVCSp8Lo63IZ/2Rwczd6uKDOtUKuXOZUoiWQkWGpCgcOVUh1VTKnV7chu8DmiWwdkksMLXbDqrq7kmqJrIQTAmiim5X0bwGtmZs6QnmV6MgsCFGkWOyNz9FrBa/LX3p7SIGsf+h7zsQmcOQJDiUJI9bUjZRwwlzZsoMfCENjiuWgIwSwVSeymKillKkRhsaAke64UR/ZWn0WT3SbUE/imPu8oP+NHNx1IlZLJ2ar4iOlK7nXh9drLEuRhRp33TauCZQyohznjkwTSJHFyf5JHtZD0t6Wi1ysmSkaa1E5U8KF7lnNBdYcgT9Xhzh1LEqzPTWWu/qp2ZQIr07+qaqgSf/fscB8NIvt8Ct66VcC9lepDzrgJV6Rs+ycJ/OgC8F7YDtZq2iuxjdO6hYGwAHrdhsAeJziHttf7tICb+9hbhWtwz/YvkKmzmdjElUbPgKy+gcUkrJQ+n0Os3kHZKmyFQUh+ZoVKRGXemBgYOnMBQys253PoikkBlAaxvE+ZStw7n9+zyvpwnRqwHr+0EJ8hsatAnuOKDmDH1rWXDUAVfyy7R5B/cJhWCyfbrUwazEWMifaRY7UrFBjvM8FemUYHRXcxwxI7ReLb0RXTemcMCWcEf87ebLWK+yc+mVSC06NZwKD0VzGXUiF3i5Oreo11p17uFDG6B5r0NYmrUAtrhD9wT6fjkBY1OsqjyXJBWOlCSNjErBfOAGtCHNW90F77jrdg/RvvdeRHz52pmY6hBHTtAf7uTrMJ+TnrQuym/vHMbywwxNnE7nVMWGdRcs5IiFulL0AjeqrU6BOZagaltUcYA8Nrpgp1qLxOSt2mxDORbYufuc9nZ8bj3G+1Ash+K12dPaKzLDCVM+RrkHsaS449xxgXLl5MYmaabddH5ziv5az33FSsyOq/MAudLFvoiyq+25D4apJN8o4NqdLsmdNnppYWrrdJd+PSixcu2u/+g5TRcTjG0YEG03/p859RD+EjZ0+OsydPjJNbm2Nt6ViD6dX/MksIGTsBZXRz22IMFv7g+2AcS4uBmTanxwkonmqkpb9rd+yqGgifNs24ociZbtnZSg8mhJagbiCigyyExsPjJTKhRvXM4ZFktbNlzBeBCGhNmzgdNFpoQwhWnFw59+3VW0jQLmaBdAM0QSwyUOSs76HyP4IioB0JpmVAMyOnaHGdhSlZi4HMSiJn1M5u5DrYeb+T5lUF2S6qruQsJW1VYYXKMJOPBm6jtephyiiHyvHPE8H+G6ffZu4aCPXnbCG/TQDvoIONqAD2jvu2OCBU0S6TMB0djddefW189atfHb+4dGncvEHi9IwkjrlW/p6/pYqIwWbQLCIunYuEQeDfJBHIKD/55BPjTW9603ji8cfHI48+IoSkla5WlQl8+ZrTP6vKp70W/nwTwh42Do4opohbSCXr9vjZz14cn/vc58ZnPvMZOXHkgxmrwXrgXNQUfXgwrrz+ug7es+94Vq+7cuXqeP2110Rf/ZVf+ZXx7ne9e7zjHc/qes+eOzseeeSC9iloT/V3ioKZ2mMaKddGsILjJlEEmRTKPZslOPUDpIokdH59TTx7jIcawKH2iAZmEKQjP9Tsn8qXAQxXHwheGmQ32ZzkwTM7R3SiVMgU7GH42reigNgBTfewglg+m9mmmvtWMSgLasyBCQUm6a8s0t9qZ2l0OMjK+be6h0Gnwtogr5RUIb5SsF0bV65e1boXPGnVheucB99GzZ0oca0angsQEbGbGmpRx0OB5xqdvHkteU0rNBVvcu8eVSLP+lRvWgKeBuj8TemVGoquflOGe5vS5z7EQ1UVChq4arOsvg9RpWbJvmyQekoN9Bik8jMiOOC+rIzonp4pWBdN0nS+zrxSIspMtNOcl4WSX5FgbALPuJQ+PgfnrBaDJAfO9czWmPaHABD3nWJ3eh0NjEv3b/WIvQWbgjUu7a/DjQ2OuKlf9CWNb/EecwXfdGHtMYFDVoPTXggDpIAZ54Jv1l3CQsNtDLXh+CjWYep1Tf+gadYLVbwCkwA8qthsW8lTSa3W3AJcDb74r0QzdjJfVrPcHNS719u0TpJOJSca4WAb3z4XAjYDiSc0MxV7wPUTmGhkSWYylkopRUIJ3JiNIz83G6NQEEMASsRWeGb1f02wrQVgZL+CbKL6il7nYK1VBY99ctsBqD/nTrP8Qj8uaHKf79U+RayoqtcGbTj3YupE7I3rZa9y3kg6p95f6M9qbfBoCdHmsLfapwbr2h8osIezprO/MQkKCfRxGKJkkrVqIq+9kV6jJq+iVaYirEo2gW5GdgjEzfD0ity4+rwQfNI+jTpy6ayqKIZpVYVE7qmMDwe7Bp5ry/h/VQOZYSmFVbMXCrQ3oX4wJlDgOptfSxKihDB+o5/TvmMWp0lomQMGcPbczwcTJuCxqipHRxPVExugvkC1orglxMyarUmPwJX6xRBv1kK2cW9/EvcQw0sAh0FhAaSiGhpQrNCO7ZEp7Kyt2AEZvyXF+vQxKzFP9UkFAOlTmCkysUcQueE5p1LYgN/n2sloCxH8Ezqq2DRT77nPSde6lUfTjw1kipqcJNc+yyHxgwkhsQlxIveMkNNcUbdFCFgetTGsO73UqtyF1qwqfNoVCpDVTzWmLKOJc4RNJc7p76rkz3rbN5gpUdDYjCLT5muPeR9ASKnmR4ehz1exRoShVAAIDZzPqy/p3vD8Z/f6lR2gWCg052nuZPrvFoIvVobnc1oxlu0SQ8PK530+Ksoc0/fpmcDsaZ4x18D5stgZPZ5UXzemhNC21mCnY7go/s+0HbrOBbFkT5nlHhopsfgkBngvsx2jEsu+ooUC+/dwCeE4Glcvvzy+/PnPjIOdW+NiE8LN9cFULnoI6QFcTkLIv1EZ3T3cG+snrNJjWpApbKiLri6vaSYhFRfCDfoG70haHgRT5TsdUJJDHgrfpaL9DxXCKK+phDvN1TB/voEnTgHH7wTAzfISHWlTqpxvAgGVp+8fwlxeP68rsqvSvK4NY7cYyyDjnb4wTmCpX1IBi3IcxsPDWK1q1f4TBfmSUKYyciMiJ1vpp3HjcFG4Bi2uULnHq82hlYvmWtVMfe+uAqtyyrkfrrOJJw6SQJJEpr1iBLcYFgsAOOF+8Is1NLJrZNBy9QcWbEhCaLrXGC+88ML4yU9+KmoFFT8GUv/o+edVWWOTs0fovePzraJm9IT3V/IiI+Hm3XnzOxv63t7OIL0jvL547ux429veOt71rneNd77rnePZtz873vQmJ5ckWQS3VderE66hl6JdetHUI4ZMeSTT+VzENgA4VFU4YEjqxrj08svjc5/97PjEJz4xPvnJT41Tp7ZEQagz515QCyW4+cVLL0U0BhESC6w88cQTnh+U+TskjO9///vHr/3ar45nn337WF83PUwUBp5nBBaMUjqgaP/Z9WvXJ2W2VsXnCZv+HXU2V9SdEN68dUtJA88RnjrOqag5a1N0i8BDSb4all3talN0naMrA4vB6BjA9iy0SsB+4my0cieOO7Sho+OpJ8EIns8Gz6L7r6AD72sRIIvK1GHhdDoGAyNHEAElToFIREMqWNH9XyCnqoI8awAI1roVyQY0U9UhlTHOGn/TCiGvoQrCZ4vOlPEzrZ66Xw1FQBRbjaLiaHFE9EZJ5XaFhI0g2Qmh+01Br3fkuOcVgen8J7lWVT4jUtozZHvkYJjXtjLC+iNkwtnl+eteSlvJgNwi0QJfSDQmu8EMsQVgxn2zl0TficAOwWwrXKK/B2jijJEEEQi2ktJKDNcn6meqSu3DUnKR3gtsCrRxzaydqT3XrqleEUVWkjyegyT3ESzY2xW7oGM/SPKgzVSAQiIGAQzb22Xan0WkmtS0x0WOXQEwSLNtnYKEqDlXOp774plCc8dn8Ieu6ho449wBHvHZSvISULJXG2C23639dU027TPuau25/lbPOhO1PrOBbEGNqnryjPlcroe1J8hqYnTm7Jlp3IqDewcorQK0MlR7LUp2zi1nuv6y1ZhW6bF3nGsoe+pBvnlLoK3FSlzZUNInCt/OuCUlUVdBaSOQ8mfmn3Wtpp6tVibin514+VoEdpJsZDQR1ekCQT1LvTfT/yx6ZBGZnSkh1BpHHdeMEc/vdGC6KXBhYhakctGKshIkAbAnpoS6VZT5nGAqZ62GTIF/kjuER7AbpVpD7wd84VlzrW0pUeKbJKiVUuwD+7djIfibVgm5ZydMe2H4rHvEUJKM2kwzKdwa02qumeoNxF0pka+O6Bv72KBg5rBFxbl09Fa7KmJkH+T34HoQwGAP4C/6XRoge5r76TlgvTjzFS2rHsRc0bVjXapTwV5oXyYJj8/lXd0/MRv3LOVfqm5iFFmorbRmzTXOSJUCyapUyY4zZw4hNPcud+wDyaziv60TE0DYWJX7B6TB95fui//gXnhN2SylD07V0NAKsR34IWyO/EZmcT+YEGIfOzKIql1bX9jX3CuVTpIW9fwfHuk+sKHtK+aaXCDpXMuIPqaIkx3i83eISNIb2gduHzH9nIoj+4D1FiiUudtWo6XaZoG0xUiRZWtOvHp5qow15lrEGe63dPK1YBAoRiERu3lzsrPy88Sd0WRgP1Usr+BHk/baXwGKbfPIuCRR2MP+4Ez3WRUI0hlIS4dGIR2PceXqFV2niw4AzJxHg12qXs8qrmVQWN/D0wZYt7JBDEqahdd+Xv6mPbCshcDaE1Cl983ciYDcQyaEx+PG1cvj63/zpXG0d2c8evbU2NpYUf/goFGSlE50DSoB7iFEd5Q+wqU1Nsa6KKKmSW2NccQiQtHEoKyr/xDKKMkgieGe1N6WNHbCZVPQTDuKfom6d8KOUtlzDH4DJVURxO83WjWVgoPwaJBjZuOpchgU2KiVxQAakKrEL/EbozGlFdYRujo2acFO8/Pq+CpT68TGfYDTg54GZy/oOzxoNqKav6NgVHRRfU7ZsDaiVBUXlKkGQi3X94DWEWlT1pmnKjOpSK4wn9HKXxOFJ4mxDnSUO+f02xRS9Z4AAUVp2ZEc3hdf/Nl44YUXx4svvjheffU19QFevXpt3KZsjZiOxEigWYSjrQHGpnHOr6G0KwnvaLaP+duS1Q9n3shMZmeJXkMidm5cOH9hXLh4Qf1573jnO8bb3va28aZnnragkHolPIS7yT2HhGRYdDehYKZlVWUV40DAdP36G+Oll34+vv/958aXv/xl3SOJ7lNPPqng+vIrl+X0L1y4OC5evKgA4Uc/en5cvnxZhgwKCnQGrrFVEdEgd3fH2599+/jgBz8w/uRP/li/BxzY2LDctapJ6hFgng+UWAs2SAodZb+II/Q56Uxk4Dp70hsmiFNQsAIufDbOQ8gstI3QxagYYEh4Txld5N7T88O6Ewzx2slwRoZbCZUCB1cm5FCp7ISSTF+E1OmWlqZqL45SdNSAN1NCm+qVhKZ27Ki4PpwTe1bBYSnOqhw6eeWsCXGfiYAo4NyykuyD1XVex7OiKsp1NhGcI7OcO+81B1JQ2ot8s74AK+wBkq0CP/OKTsGTvmftFvtM4JOk7Q8y2w774+oTAal6/pI0qAKseZ1rk8oca1nnp76+9ELyfryW6+IZ8oUTAoTh2oRcKmDzqAUL00DTM9WnyTTrpr7bqPi1x1DiPbu7uvfSslyNNLigoDSDi3l+rRjZ3trmT1+hAboRHyfpvimLsrjPpglie8B1/leolDuhwakKIU8fJPcu23P71nj88ccHSpU4ZPeaeH9jP0ujZI1bAW0AYTq8FYGrwjupvqmnEVSbir4pwPMKguZqhdZdxkjFibReFQGriFR6mtkLDcJZK1UoImpTEKkJpIMFEqpU8StOUD8TgYZKoWNPeN4EaHxGfWoriKyHzrSk39OflNE92iuhsNZG9mcN+Os3pl58VImTZFVptMwN1soJnpNlCWyh6KnKm2cmVrxLrIMl7M49XUOrn6xD/Qb30HPAurgyzTMmXvBewamR+Bq0WdDquUbFEAU8w87x/qT6blZMY5Im2Ar8E7ypt1CB+8Zk79QvmH5J7sEjFTxGp4Au16oqd3rBWcuyQnhvgdKy27TfRERq2WeMPcv7kJi2Cinkf9mql7y39o9mcgIuGiju7E+d1VXGWLinbAIcMhKnvVjsFZIvBfXp6XK1tcPqXa2W+EoCVp6tqIy7e65EbZ+ckuhSsetzqpA4JVsJorv/df7CplLlKyMq+HsBuuljb+INbdZnGDq3WUZOSPAfix5Csx/c2gQjgt/j1yYWRpKwKmdyP7LBou3ZJ3Btrdh7XAatMf47BfwZ5VFl5HnlvGO4ZB8y89m0U4oqbq8xtZMRQmYpNBlvEuAeOM/xnNRAU91b+KD7ewg1P/f6NT1LGAFiSh0Qo7sSjl3Al4luuLcnX0HbDnuzrTBcs8+y25AMVjtmLvWe58rGJPksiNNYBDCDu6E62d47qTaLlYIuxf0xscbV7O3Kds0LKgVZ69cB/IjpupdbDeTZ0JrDc2EvSmU41VwBkqFz8hw8d9GU1GoN1C4KSAzbqsUr1oD7430AWMsYKF1/iiViQwVIp7Wk183ns2fFZlJVFF9FwcI6GNgoroFzTk4gwZmA6GIAJr5XZTTALWtdQJjXsp9Iirs2D5kQHo1bV18bf/vNr46j/XuijG6ujrEKr4ikD1op2ffqer7XxtGSg3Woo4jIaADi+sY4c/qcBGXu3WVgqWcQrlCujdooKqN8UzXUgmY4femeTX5wFASW7L6pDB6DWDqkkKkYQAdJFleR06LBNUFplRZtTM2lLqpQNEJGOJVDB55Rz2pJOzQQO8bMMtTvQrFouTrOQIFflD5LeyqfuxWW0nha0WlQX168YyIHRnP0cI5ca0NmmHSdvIdRO1FOBBhnGypUkmaeWR2pb49E0VQyGcEc9ibfVWLFMIDkvfLK5fHtb397PPfcc+NHz/94knW+/sYNBfRTn44amb2B26BPECiEPz1CrejZ6Vl0xwn3Yj5RFbxIEDGKUFNX6HFdN9r81FNPj3e/613jX/zWvxgf/tCHVC3EcTBE3px7D+0m8CjKyN+0id70MpKuu+Pll18ZP/vZzySC88Mf/GA894PntLfOnD493vrWt+qw/uAHP5DxIKmEGsH9vvjCC0q4FCiuWKzA3wQAa6JrgcKdPLU93v/+Xx//9b/+H+Mtb3nz2D9wPwVfrp4woNtGH2OhgCLJu4KgVBiELkXlrc+LZ1/1XTmyUKu5PvY9BpYv9o2Hda+aLqUemj0lEzgOna3sPX7PGrpatuEeOJKXe6lmZS+RBLNGDXD5PYg4Tvf0mTOiAWOgVMnKgOBSX4UeZ+aVK0zrchbMCWty04RCfSrMMUoVbgJnomIm4xtBINHdMWX03oQ+2dk+XTMHk7M5phkjgLHuLMPST7juquteu35dz3RKilaN+LLW3HsFIQAbOAOt4AHMmKXgnso+Q+3ru4xdsEIvKGCr5wZnTCGe6JKhl7APZPwBIk64P7N9alQa+Gx+JmVPVcQ9WxPH74qsBSnY4wRXdap1XgbuHMRQ5WTdLSRm9Lz0vyZW7I2uSV/bhNqBtM8318LX4pw4UHdiRZ+L7790TdaK63zjxo1JJdUVNr8XYAOBGD3HBBs6czse2N0Af3qv0OrbW8reBzHHnqjqEipg6WRcd3v3iiyznr0+z9XsbFSLkjjRtry8+0BCM83eb0IjaXUEsYbRYq5BlCCUkdV2wPUs63yKjkVCg6BN/BRnkp8L+ElC2V4+PhfWBs9EiVYqafJlYZXIPpMoMEoEmngo4JwziXSll1H2OQI+3r8V+Kqo2f4E/HSMQ8c88Tqp0cbOKHBBabMiYO3RiTgU605SonXnnAsEjn0Ms6RjcCpS5EpN5uuF7toqcIOl9ui0Et6ErdXHJg1cp1tVALQtSkUQbUqe7WqDL1UlQwNVRQT7H2GrUtjsU+9Xc60vVxU9AjplLFR4jtd0Rl/ppHwW11ZaNu9d5kcFO7hf9hDX2YTfMYFbFLDDjSsUaKr6teXE6siJFT+HMSN2lfr0vf+wU/w/e17CISurU08T1SQSYSpwi+qvBU3a7tDKcOeoKn4rPTItQRViqV3mNSokJJCuzZcQD4GzkvtDVco8kzOVbAoWoYtyliQOdOeukoD2uhoY8ogl9V5GQVVVnfR0mbnlyrlBdtM2ORzslaqeCxARfTw+6sTmtF+6b2SvdzxfFTAZ2zyvwBe86HzEvo577n5uexD3ZKDZlN9WY9urLsGhezvj9Suvi4nCs7GdQHl6Wz/jeucze/ELjz32mOOhu/eULLJGncHIsyk7oAmzwBGNVEGF/rbOdUesFJDk+qRQn4Rs3vokP5QzNxd6Kr23Qi4FRJvY91l3DxVs4XFR9eXnVNdFDYcJcPfONL6pZ7/X0ZmSXEuVVtkYTurX5SdF0wz4ILXYsCVaISxYJt8pqrKZUPZxCOnckw8zhRTWxvYEIvAMCpYLXGdURyjkFTLr56nSn/7MapvIF6VnUuy3JIQ658RBD9VDeLA7rl19bXz/O98cR3t3x/nTW2NbFUIOxp7mEB6z0RBlWd8c6yBScJ73WBy+LbVOcnXu3IWxdMwGdC8E/oIeQhJCxGVIANVHKL67FUarQjdHN1gI+giqwrngRi842n0d7+MsfTOKmuanK4COSiGLx0MU8nXPMs8cIvjUBJyih0RNlA1WZ9ZM31QlaD4u8cqRJtj3YTVVgsCZQIafgcqRKDSY5XPZxOUnC4mMWIuSx03oQCeVBHezl7a3QCONcoh+UqEGIeWmoRk93Jkhix5/IcpbEl5XVn39pmGApjkZMeIF9etQiAoIGvfB3xGE/fSnPx3Pff85UUNfePGFcekXl9J0i7yx1UYr68v77Qf1KsIr5UIJVlhVlp+7p8FIVBF7BU4bG+PM2dOqMJGkiQJMwA/9LupTBhCcN+P02IMf/eOPjj/+6EfHW9/2Nhl9xkQo0FLDufcu9KRSVXlGOBQSJWiv3/3ud8fXv/718Z3vfNdrfM8BJUgjdIunn37GVNJf/EIVQ9MjHBxxbwjfvPOd7xrQO6ElIvtPkEYVkz3NNSKeg8H9L//lP49f//X3jyefemLcvIm8890JcXUA6+fiGWqmKouytL4x0YmEmGUNKqU9NUJDJQw/nfPRym6b0mlGZt/1XLB/2zPHHm6fmYJN6BGpBPHfqpJWAEO9AZkNWAeGMWTfE3yUAqMKcShjTsDptUAZ61gUK3+uR2iwR9pb12Cdz+A6W53pEFwSMV7DaIUmH+2747PZ59euXZ3GPkxCLJlTKgpjAB8Cg1IHa6SLTKo3OMOPuXZVVtPLjA3wWRuqQFZ1TsFK+gO5H4IlrW0qngralLykQhgKbV/DOpUqOFUcEK9JPw/nCJt64403Jqoa68j18Fwk4nPmjJUI795R8AbwAjrdCmmHf88TpklUQ8JZFnBQspSgqfT5CdyJ2Ff7gzSvMMFyx+EIhFMFDrTYlbvFbFgnhNgf1o+Dzf83SObfUk4NEFFH2+TN1dwEKxLB4Oy4JUHU5I78CbLQe22gxT6dkvuMFeB8lEbc18u/RIK/4Bl7wn0yVBTc4wkNy0IJ7hkBGNGcs/SkNsGSAFAofFNSfc/CEQUtVVWOSl/pZ/hfnZHNDVEyVZFnZiYqvtCa1Wu1JgaCKiuRem+fXPtwRZ8qlV5AphkC2hMzajHX230o/xF0mr9pdYPqLIrKJCilBZcuzN+rEnDn7qTGyjW0z16VuNgZ+esE/zqLAnjcy9p5iRoZAR0yfWyiqcaXllpVe6AEIoyjAsAV4RCFPkPMDVS777RjedT/GFrkvPr6YHtCK7iNBwzYubWF864K0ib9pAAwCM95f2PTuJYGm62as6faR1f1QPYAAIIo4EmE+BnPnvdvcFtgha3egNAJNYG3ASD1uzHDD/BK6rTuT+bvOtbANFXP5AMg8Hk1nUiUtigcd2+qwhW//qBmAs8WAJUguJS4+Zo5JoEN4p5rgXBSZXUcU9Gt0kP7N2pVSt+tn3vVjd0WIyGzE5uyd1x/x7N0T3T8S1lhSlii68D6o24vUDRnsqyMnq9W93hGsikAm2IAWE27LK3OHOZ6SFZgbxB/kLCIihh77ladQ6sGMzoMkgwWAAAgAElEQVQCCrDiTCegijXoEaZiqZmEFgeccTCcGARkwb4Qi7C+7c3u3MuyQXzPVP7u7w13THtHa1qhR66pVE+eFXuh4zfqs/h/bFcT3Z4vxSPT7D6v85wd2FhdMUqeQ9lC7TcXqyLq/o67LGxjgUkrk5tKbXq+4yi3XjVxxj66umtKeZN0xffSU2D8hSmmnN8K11T4pnF9xYMKrqjwxJiIjKTis9XmkVmG2K9FQriiZ8+atOLIfxe5kHsK234jlfmAFmYiLvolPXJjoW47r2RPgMI/mBAeH4zjg91x9fVXxne+9bVxsHtnnDu1Nc6e2hxbm+vj6GBvLOEQSAjXN8YyypLQzDKzg4AfeqgVLDfH6VNnMK362TiGdhThF6Gty6KLKrilD5EyqBoj6dUz0qpFXV1VkgZqYlqV+1gcIBqlxXBZEcrOHkSdnzs4DlqphvN9z+OJIlIrAR1M6eGxllo22uMBzFXYawmYh8zvRXcJYmCescvmVWbs5pcxXVvVYee6G/gqUFL1azbqojSPoDfdnBNilEbjqtWJmqWStQ+BkBHRyixt75K3RQWKmrQhVgYQad4K1qhHwtUsknZVMzPzhMOsnpP9vXHlyuvj+9///vjbv/3O+NY3vyVlzdevXFF1RMkbtKMIgoDo8BoOIPeNYaOqRtLDsPAGGqIDihK4JZqY+n+EcrOfVpQ8PfXUU3ovaAZCG3dREjUlhGd0WwqaHuZJwMCe+chHPjL+4A//QL177AmqJqyPZwBajIHrLmrILBt46j/84d+NH//4x0p6+X755ZeF0MwrOxxqS/wypPT2NPB2aQlk38N4EY/53d/5XQnKvPTSS6LMYmTPnTureWAk0fyc6ty//ei/Gb/zO781PvzhfzKuXH09iZMlvl3RNh2gyaEUyjiDzB4SIm1jpUDqYF8GmLUTXeXAQ3GVXA1mCJ26r7cMw7QQDljSc/FZWszK9GwgUxubQGMs2b6lEvL3/IAghS857ogOmBppHvt9gbZ6KrYEDCjhZmj1ofsMyndX5SACFA14CNB4pvx/q6OuVBzJ4UvMYtaYr8obFYeokiHCIfAo8/pwvH2vCs+IHj+Nd3FvRxMKrpH/F80jUte9r85DLPVcwYXkr489UywUXKqDNHlbLRD7lT5EjHlGf7QSpSALEQrU1BQ4bE1N+r1PPh87xpmmGt4EZU5fYx+ThCo5CzUHG4RTbNBQCqQBrxnDQCfcVCtVbhOY13FRvWqQwkUoeTpEsMJ0TgVDzKS8a4VSB6EOcDp7q/M1WXu9F+rT2JBUpubJXFUWW13jmRcUcEBn29gEtgFIq55zJNcAh3sD8SXYGX1mgmL2L2vHOeQ5NXlu1aIUV1FRk+QW1BLYRoVQQbPnWfJ8WlVxkOCZgyDw7WetH+q+noOBrdhyTthnHkzvan8DqFayjSSbzk3Vmetg7VmX0gFZE6r2PFvsrxJszai0UmPBtzJrhLZvuydSfZexO0oGM1j7sUcfk63hnngPVfGTiHuUhunnZdH0Ggte6HxJPCnKgJGP52fc55wJU79X/3xfe0eS/nkiV+EVUwDNUOm/GxiX3YC/4Xzw3g3MXZVznzvr2vYPnZkHZ7KFTqiKkZSRTbPjeXeIvdo7Atg60YN6aHyplU72n/vcXfFqUNv+RY+1cLW+c9+0r8WMcDIlkC3q0K3K8Xlig5w4IYofcZjPg4NQgWIS89icZnRWpIY93ISz981rqIzSXlDarmK6sFSwdSSi7clu73UBtCaY2DoAg65NGR4GgS1A5Uo3FGfHCx1XITCAODXgeBM1rhGbgw1krfDd3GtjswJyvYYmq3ymZxmelG0gthFIEUXI2qUpMdVYKKsZ88x4385ZnKvQ8zfsc8BqA0QwLiqCx7NykiOhkjBhbOeiej6bAVl6Ofu8rURdK/thi6eQBAuITSLU9e/zWag2mwYN0wS7XYXRVthrg1gXPq/+saIunAUrqTLyY3sCH9rvtqiAW4xHY+BydgSOULwZ7jXU2KrDA8WNrJOKHZlZ2iSyIFcF5Dgn3HN1Qcq+cY+/mRv8TrOuQ43mOXH92DuzHV3NEwApFgtCQ+7T40t7llmTCPxkPmpV3hcV5J6n6kAsGBEFGHkvsSTiMwVIZ8wNxaIyQAoSdn0ECqf6KMC0ExSW6G8HpHbhiWchdfaOzHi4hHBnvH750vjaV7449nduj3OnT4xHz58ZZ05tjUOc8uH+lBCubJwY6xrMuTQOoJOof4XFNB1ic+OEEkJiudUV9w9SJVSSkf5BNvu25oKM8cYN1K0ot4f7HwUfjCDIlFAa+k+SDHoekw8GBruCLhVv4XdSwYPSpoHwloJ98Et8992daeCvBwJj6OmH7EDMzFYMbYn7LJpRw1ykiAek/pOoPlUVC0PSgL2qnn34HNJFBcjJWxU7TRnz4VePYmR7dSjT/9XD30DAalGuFraXRzLuof6xiRUQKEDbz8wqDJhHfGxCFxlOejmMVCt5Bq+8/PL4zve+O/7bx//b+NrXvja+/9xzenbLY1lGw1Qbo9c4FdbhEKAhxbuNtbXxrz7ykfFP/9k/HW99y1vkmK5euToeuXjR1K5TJ2U8oTUR4JD08Z40Nb/92X+kYFgN9nfv6nlSqbx+7dq4eu3auHTpkuSgWYOzZ8+pf/ADH/jN8b73vk/XRFKh/oU4XZw4B47nheHBGf71Z/56/OVf/uX49Kc/PV76+Ut6Di3Xcw38W6IHGc4uwxaFPpJZVf3S63Zq+9T44Ac/OP7kT/6dkrtXL7+WxMVO7JOf/OT42P/5sckRfPADHxh/9K//1fjTP/0P4+rV11RtZC/zt1Cm1WdAX0yoPjxXnpe5/DZPAipCo63YAc+giQT/5W8RviGhUIU5MwItGuIkrtWW7skarQa/DuAw1kazik5VpANj2uSxSQn7n/uxsIhQCEu1t/IXtTkCEs4yFXsQ1QZ+7cfhvQlY2b+uxCwEHQhAqEZULa0zuKbgaW9PoAC2ikQaKqGCrPRrtGejgJJk/kPLtBqyG+kxsKwlFV+COiU26Tnhfdm7baZnbyHWwToQAHN9JBw4FfVsbG8rKFYvWuiYTe6LrDZhMiq/r2CGte6a6HUKIgAbzimAq1Ii9ybQK32XPHeq2wqCW62UZLvRfgVSUX1TK0CEFEq353fYIFUV0iPDdbBXtM4J2guksV5SBZ4SX4Z2u7KvvroCbBEREXNAypgdQB61RtdslbC1QqskO30d7RVrEt5qTIc/K8mSYM9iThXPswFIqyfq8Y2tKCvElRAnsA9WCB10mHlRynOrpj177GcnDu4Rvf7Gddk4UyBdJXZAviXAzVL4FddyH2OTEZ5HQQLsV3ummNnnPkyf365R+2B42FV75FxcvHhBNtpq0E4mscE8N6jupltZ3Kv9h02UVCXI2AXWpPP37C/u6PnaDkPD3xB9l2tSfzV75PBoXH71svYl+2Zxlj1T13RpM2wsJuVz3h6m+laxecLGqZ1htiVnmn0oKl5YAu733VZQ7n5SPuOOqdvLKwJSnBgY5Oo+5p4Aq6QULDodokSmgfLMHTC6QgrQ0UrfIjE1kKdqbXz5BCanbUF08IzREOMCthTgUPY3576+oME49pFgdw4Wtxrf3m1e578PeJ4RVKX9F2BkzQE3WYMrr19ZKJWHHSFfAhMAzYOIXWmvLa/oXJdh1GSodFOLamX+YEaFcAYsHGP9hq4N+4xgv4kOPrY2jP1RIRKuQUPDU1EVTXXV/c+yVaHjWkXYMWLXVGNvkpzxft0jAJLcH88WsEdgeXqXVUEOo8w2flNgjiikij87U9d6DNyv2DHpRSPm4zzxnMxKspBhBW80RzgxowUCTW03E2gxI5rX8HlVq6/vrp2toInGCWVAea+7DIYJ8Ih2gwCJVN9UxQz1uP5cNmh1TefF+hjYHjPMeAZWtj6Qz7FojBVMYUMIfKHCSGWbRHp7W6A9ybSS2+MxAQKtivO5ToQMQrqwQXuLC0W8PzoRJ8+cHldee00jf3ij2gMB0tCjmWLA9UVkpnGaFIOJidNyIdA64zrMXnFPKva/lNW2oth/u2eTtS8rEDvJ+5epVBDVALxHy0xTBlCyjeClRIkoQElllLjerRgFEStQ1l55zpJAlYA0xA88F2INQHSBBRubao/iXHJNMEXIbQp4NJ6VjXvYhPC1y5fG15UQ3hrnTm+NR8+fHqdPbY+j/d1xfHQwlPatb6ZCiDLWyjiSCAUDgv0wOLQb6zSIMjMNVJSK3ZropgjKiB4qxaHjcfL0aW0wUAsSxYq89GHhDBg90Cy4Dk8y2FGysny+Z3OEsTWp++hQpdH8vjp6MsMKwcwRwv67IhmdGVREiJeWIiHkOxWVVgeFKCKEsb0tDrUGD0eIRZTJ9KQ4cXIwyPuo2hNF0wZZ3K/Q+8xRqopqjV/7HTS7aSZf7zkzUDBt3FrFARnBiamEDyVmd08HtQkGVYsN1K5UvfQsSALZN25cH//Ppz41vvTFL47nf/QjURzo3RNSrkrbzmQA3vLmt2gUBL+DSvnd735nPPnEE+O973vv+N3f/Z3xvve9V7MDj1ESvHtHwbGcqyo+BCmmj3XIM4mBECYQQxpqS0+KAIHFEtwIzZqy9o9cfEQiLVAhNXycQ66+MQdMfBMM0fdIj+DLr7w8nn/++fGTn/xEojjuyfR1kXgZmSEQNpVP1NXjY1U1n3n66fHe9753/ON//EEZOaHaq6uqTDJegnUiEeG9cIQksR//+MfHn33sz1xpWV8fTz/91PijP/rI+E//6X/V2Ak+C8PKAyBQZG3WdY6gIUDhuiPDVvEBBZyRzibAa8W6zo3nXgOJ8y9VTZQoORFTLIp84yxamdDegdIcpT3+bdTMCRNrzhlEVY11FUUyw8JNo/A8yFbKaqCkfDeWUnkBKDIKKMQyDAGj6uG9a7jyrpxKe4am/hnk/DN4ucEhBrKoIHudwK49bQ1CWXsqGFJ1RO1RQI5lyHGgquYFhNJ6ZN4j+4Ngk3XmWTeA531JTNs7wTki2Oe1osRK2vzQlRUJBZnfL6ps5/BhT6LyiNOw9Paij7PBZp1TgQrNRVRDvMdFuMTgnknum0SD+yKIW1CWTPlVv0IYD6our2K7I4KRRFgIZFQKCdaxze29aQVPjIRUMxuAKaA7eVIgFwHSIvF1MlVxHfVpzQJi1lgVt0j7u7/cgZeS5ow3sCNw73O/msib8uagvEOy27vGz9p/0wBQ9ixARysr7Dn1qUqIK0OO2f9UH0IXdTUuVQuCvMz7sh2zGEopkTxrbIhAxdwf+4FzTsWCZIWgmbUQLbwJIT03CVhV8SEhjLQ5ogk+l67qTwlhRkG0B449wj0TOBBktM+Zv6eax3+b9LImOgeAUBoqjhZAepf2reSrc9oey9BN2WuidaeHimdBkkDC2d4/Eg8BsesIH0HFMx1RFKv0prEnAW2wqbwHdgXKq4CUrS0FQALBOCsZm1SlY1XwAxAp2F1emSi6Yg90LljAWIFAuo+FkAzPoJX5MijEIggtcR4zNBaRlZtRLc0GiMBL+jabDLjebu5qk8XuPQOVVB88R69VnFJaSWg8d9PrJaZMKoespZhIdy3Yxd9VNAy7jC/Cf7la6AqU2FHrsGg8C1ZCTanO6n4QtJjskoFproU+4lb2WqErY4LP7x4p68sJkT9zXqHH5qhql/vRzEGUXmF8bJJUwHxwHNNnwOLNbaFBnYWIiqmj/v8+n1avei65voKnAjJFN0xiyfk6BZDpUSQ8D+iDYt3MqOf83omtGRCcNQluqSK+Ip0FV/gsoMTaqp8+ap0F09ruU2ZVW094Zu0Hm5/v9qqWMcYeVmKS/m7Z0sSmBrVIXk0mNZgBRdhCe004p15KgLawzfhb7L2pxR4R4V5dV2Q1f5qRajpXJPtmCPG8xMxbXdMZ73O3Paavzv3rKr5oZq/BoVa+3ZuIeJQFe7B9ZgWuKRHiDOs+QjX3Z2bkS5Q5q3fhqveymVOdFJAElD2kddqDRbgQPTSbbKHcW4BjnmBZ1XPI5zm2XFFcoPtOexn3ha8sqCd7JGXVLbfpZEzMBLhnjmZ7pbmujgFxHOrXQxWvfRKFFGruFutswAXwhs8qgCgmFTYOk/MPJoTjYBzv74zXX700vvm1L6VCuDUunjs1Tm2fEGX0mAohtSNRRk+Mja1tzydSsGh5foJ5Ngoqo8upEK6tro8VBZCrSgqPjpdUtePvtqSCZ8qQ5hJyMzK6RkQsG39qMiBUvppAdLOLsqT5QqYB2qE5M3clL/MIQw3pZm0QMN9IPdgYDhJRDoCqcwl0LHpisRV+J4EGKp67PgSt+pXzz3q0hwLDzIbHuEksgDEK9zw7kIAJZ1ZeP2hjg2oMvJCN9BRWtrrVraIV3hz7OhVWR7QghQx/0Iqi1WxGXq+5Xfe8cVR1VWJh1UYOMgcMVc3vfe97488+9rHxxS99Ua/BcHDNRvzcV0jwykxBKmOMU2BzXrr00vh/P/3p8ezb3z5+67d/S8ngm9/8pgQZCGNY4KNIe9EyUfWSvLGuDSJNp7BwEAe7VRZViaNUqyR60zLSGDEbAPfXKTEIzx665l98+i/GN77xzfHcc99XxYf34JlKxlmIHknxkYJp3k9iJKVBrq4oyPnV97xn/PZv/9b4wz/8g6n/xHQJ8/pLZ8bg8z5/98O/G//Xxz8+/vzP/9x9Aevr48LF8+MjH/mD8b//5/9tnD59UgeeagEJMq9jLfkGaGH9qYrWKcuZk1wo4STBv72g2IXWxzWLbsSZC/21a91+FTlQKZfSp5NxIKFBVFSmI0pkKKVc6N403rs01SrJYYh0XqD9pTqppCIDZ3GsvB40VVQ8eg8zW2/eHC1KXar2vE/VsjCAOMNWeBUEtZdvWOlUwWwHrFeZNNUX0Y1WlgfVlfYPkBBiaNt4rqQhVbPumzqACl2wblJSDI2dv+uaFunsWrcnspUKrh3H3iqAkMUjVxtIDgwUOUHtd5VOleRsbo5zZ8/qmat6EXGXiumwJ/rsqcZjCxU0K+BzhfnwyAlhRVM620u0qUhadzg2NsLrfFdBPOdPYF2SZVPUfRYJgrDrpQ0RFAiIiMLzvFet9FE55/SEVKgFihDv3woEn6fKTvqwVCF/4JvPNopvSp9bGRw8qGIahT6uB/9SNkgR3ib4nEMCAZ5bK1J1skWH2ZMdIVBEnWtUJS1gyHwwsio/SdQE7ClQtM0VuJJKsc+i+3+4HvW0x8ZJ4GW46oWNYi4pBg6fpDQjvez9LDNOXDnm96wpz1xnKT3comFvWunObB3EMlamipkoxRKc8TXOg+eyCbgf2YNUbBx8bmivUJn2LDMPBGefdP1hhxQpLxWY9+n8WSXRqT40IdQw9c6aS69fqwrsVwJT9kER/Qbc+LQOFVdVQvoGng08X7cGtJplmDFIvc+p7y2xAK8XVTgALIBMz0HFgUxvXJ7EQJwLuhriGYTWJnCVgIHeiKcMPSMnlg6yW9EUpU7jiTwGw7bKwTfPRs86QjJSGz5GwRH7aVpyA3GNopLfhy5t/4aPEA0yQX6reU663L9L4tQ+xVYlFIupDcg2xfduIaT2R3XteO+CDLwP/abEUfRACtxND6nB4vX7enULUHoMlmm6FTMpCOg2H63aBDxVBEYtLhl7IuAHcDPAUe0Ma0eSyv3yDOpnCuYIcOzomCReEtlZhjHlUSqyN3duy4awF60P4ThP+5N5pwrkA3CsLGufS0RGSvNOnPGtqoCl707PIFoLZSiw/7puMLoWCaETt4JE7CW3zZjxpAQ79E7i0gUF0cJHAk3fuDH1/8/BprI5iMdKq67SMJ9T4Tru+T4fdnCgay3IqM9fXRUAxNkBULUgogWbOM9NcJooY9dVuQeoCmsPWzrZfKjLx/gNhMlcRRO4nuTVCu5uozHYkZF0tLQJKDIIxj5l3c1s4f0tNiSRmIx1q0/ANl27dt3Ce6peO/asevaccl5G3bw6OGesVE224pId/dIKq85/+yLV7+i1aqFpDoQpkQy1VODywyaEV6+8Mr737a+Pw72749ypE+P0yY1xYoNNAmX0QAkhPYRQRkkI18VJHaKN4hSvXLmmjYrKKLRR9aQt40iQ6rYQDRUoFCiv30DdCuUui2UoaVHTsgUamhDiTPg9D5tgrT0XBI1UxfRQMxPQw6WhcDAnz03XQvWRcY5RZ2M4aGMgqiWja1znQTKHUOhXGj1N5cAR2uGBXF68cDG0OzektiIjegFNviRpKMJFzp3rOI+88PaWfgbqScLYyue8BN0AreVjI3qVN7aSXDesql5RJGxPJddLP6Ac0SRK4gSZvzeennEd6tUx1ZMN88ijj+q3ly+/Oj7/+c+PT33qL8ZzP/yBRimUIodDwRmxHlzHb/zGb4x/9+///Xj3u981nnn6GVNsbt4cL/z0JzKCjz32aNBu940CVlWlUg3fmXXUILzBJ9fB9cpBRZJfYg6Z37WQ0XejvBDcpSUFfhrpwcwu1M7OnRNVi4ogFFPUQf/qr/5q/OznPxs3blpcAyMOtakVDZ4NzgDaE2tDUIlIzbve+U5RXJ98/PHxnl99z3j72/+RVEKF7qUiDFiisRrp0+R6f/7zl8aXvvRlfe5nP/tZnRUCpQ996J+Mf/kvf3/86//lj1QhVOAk0RxXHtwTsywJfZ6ZKYk2WHy1mqBqj/qEpHE1iR5hkDqLbO4YmjSrf0HXaiqnKn+z0Q4SB8jsTA8W79wu98WqmsOIEPXJOdDj3LaxvBWwooC8ngb3Kmwl2nFQFRVUBb/0oEX+3xVWz1HCWuvv0luh5D3op5qqo/yn9w1Q02Z9AyGZdxqZdgeunlnKGWsDD/ZBtPVTp1RxYK93tqIAmTgXxImMCrofha/OlQMsYX+3v0y0uZlqaBPNzhTk97wfwjBGcv1dNbdSRZsQUvGFRo2zEdUsQ3VbXVKlk/mNzOoiWGFuYtTdTJ3OzLCZmrGCjFTGKzlean6BNKrv3KN7l9zLMPV4U8nOEGSPi/Dw8yYV2HMJoWS9jGC7B6L9Hbxfg7YmNl5bKzo7sPSQ6dpP/kuAB7hDj7HpRO6B5u94DVWQJnn8HFCnSQz7tPam9CwPBidAMDjEs+N3FYzg3tW3oz5VVyRckSWIDAU3VG8lzqm4l5pcO97qayu/BjKOhD4X/OP+GyCwZtg+7hcAgc+q8IiBkYAUUuk17ZRgU/Y1MygXvec874AOmS0pPxmfh01rQNcz1XPle4oCafZ+2TKtyOAz3LdVuqApwfZR9r8kGWXeiNnCOm+dmKrSqhzes0IqdriVq6out1rWvdRz2KRSzxgQlhmC2JQEbOwt3pu94YA7VSaBHx5e3j69Jo7zajTrwPUv0HnTou1LFy0JTQgrCtNAlz01jYwIcMa1yx6P4wXtVQmdqzkdai2bmPYMeYjYPQOfnjnJPqtYCc+7doJnwv9TJVb1HGGazoZEXTq9S3q2g5jBFWtsLRUj/FMrl+0/buBMoqOgWAPQaZdx5VmKyxGCY6+aou2xHvyNGFNSBvX4Ma7L12HqrsATjTRwu4JFmPA3Hj3Tal9BurJGxJjaWBezifUiYWocUyqgbYQpu6qcCRxmRMKQzyEB5G/cL2agsMACjkMsnM4rzOw91kpU7QC1+PFS813t8fuUsaL4RqKDJIIZI8C4hFybRoqkCafguIa1x0eqB/nuvanSpUpo+lol7LVv5hHrZKVQJ0RTz2ESne5p9hfXRquOaen4frNePELsWNU67KOLHfRZol5K36N7IxWnSQDPdggAjkVh37W6Oa+aYd/aO1qwhN9rFudMfI19IHp0ZldyvhdUVBhVa64oZ8+XVeLnZv+kGErUbbNhCnRXKZbPrTJvbSUARwGSxvv4Ku6N501Mhd3TuCsJKrJvdbSmpG2qSmrUjlvhWJ+KCBl0Wyg9ixFFdXbZMxnJa1rZXxRvLCTZZLUMD+ID/q22EbEwDx8uIRyHe+ONq5fH9/72G+P44N64cPak5hCur0KNIdCAMkqFcHOREBIYRuqbjXzjxi194OlTZweVQXrRlpdWx7L46OvqT9s4eWrcunFTSeHBAUMV/U0kzKLh3FgQAuoGY0oIj4+1KCoRg2YFFQwMFDTMKLDHFLAp3ZeoAdFQnBJw+nfmMk9Vi6A9/JzFa0IoqemgR0X/Ca5wAvCnSylVoB3KyUSlSYCJcXEf35H5+lFdarLooMlVDTYZ92+k0I25qnRUOiqOgb+ZN+FaFMe0090dEnRmgLn5fVIME7fbAZTRaRtdDgaGlQSVg/Poo4/JCHzxC18cf/2Zz4zPff5z2uisKwdaGywz6Xj/d7zj2fF7v/d74z/+xz/VIOkGO/z9npTZeH5WMnVw7IPIwdC8PYmYZO6gqIuWBpboAf1yCBxsQLOD5mDVqTmaX6NnIxWeflBuO0MriiKI881vfUuJLbMFn3/+R1Ja1DqkekuCpuQg98j1uZdye7z1bW8dv/7+94/f+I1fV0WaIOdNb3pG4iA4DNBAoY+ZWVT6liqUY2n8/Y9/PP77J/7v8YUvfHF88xtf134hkfzoR//t+PCHPzTe9z/92jg6coA9ltxrx9fdu0byzp+/oMTZIhJWXHOQAE274IWVOduDwP5p/4JAcAkOlZplYQfuA+et+VKq+KGeeBAUzD1SpW4pmYfLPht7wbloVV6JyrqR0BrM9ipg7CsI0xEzop3nfPH3+p7RURvss6dYAxyaUV1TedQTSDUw80MnsZOcqV7D5HyiwNvz5ftxtZm96eTVCpGagwpLYXvbUvmhnrQS4IB1QwGD7UlglsxbZL1BDEWPwZ6pt8RBnND+zPQqjdRg17pQctgFAnqSNDUpKq3RNCTbDCVkUSWryp7BIieoZRe4WgeSDGptwQYHJLY7nLUKjYgKFNofDrqUKoFvq1apk2JtaJx1qrwHn6HkZdb3HAbrlLjz/xX5khMN+mpDt2G6uMYAACAASURBVKj6NYhqpadVIdGIAkaVdtrzRrDB+rE2MBcIUrChFkixKjZ7iWdOYlvqtNByAVDeDx3jwPPxeAIH2qVxmhK9eOat+KhSf9sDrhVop9pasSD2PmNZsGv4Gu0FCSHZ7rfaVH9DgCLHn56VrmtFPVzx8TPh2XZWVVVbS3k0ncnJN/a49EdXsjMH84G2BvYqz94JoX2JhVgWCbIouwGTWAMl5gGrVOkJml9QSr3/+/tTbz+f3/0rWxUV6qpSO+B2L14p5KX2ia5cgCgBOe/X70rNSyU4g7UXYinEKB5hoTWAdTCNPvCYB85ZwUg974Btpe8pAc3ohfsA2z0DWj1zpZ+12icfHFr2xEgIXdH7wQwMYhiuibOoik56Uh0HoX7oHmALOlV8zAm6RirQA5j3Ur+Ths+b4s97EbRbNIYWE8dDrh5aeMOgsZ8pthubxzq6V9zVpYI5PGcozz1fPEvihc51qzBJQRXshPeJAQDiDwu9GWBpQuWzvmsmRimgkeHn8ytIpLgre49/d4/1mb586WX5S0TqSML5knLs0bGSP9ZTiWvsXf8G2+9Y9LTYEdOsx5miaT/PzDXEtJykGuQ6lM+uKFCFkWSvVt3GUtX5xjZNkE2VhP3mebJif+V5tmLYxE2VyFAFxWTLbFrOq9gcDGm/cXNiVznRt3hjEzG1GwzPncS+8F9iJF7HtXBdmlEcJg32RiB45lFKBFLCfzs630p6I4Qj8apTJyfAvsWJngkBAKnqeUqW4wGBAoyDUmuAPYSUVRUTOJYv7ZS1KPDYKmsp5S4OOXaR4nw0DGRnYSilz7fiTOpRlw+tjbBfiIdKK5FbMsoE0D0Rc23B+CC5vZOROqaG10e1SmwKqIFa3ph7bVtDz1YLIrw3YEzbf+QTaQGTnotjQQO2pqN3pJQYK5lfKD/8MBXCMQ7H7Wuvjm9/8ytj6XBvPP7I2bHJ/Hl6moQ8u0JIdXBtc2tsnNh2wIAqXmSw7bwtKnOwj/GBNrA2DaUngDjJoZLa3I5mEapvTmimBSJYQBKoVggZ6s0D0+iIzBTzE1k446mMnGbiopemLlGJ25FxxMBIBUtc9c7iIoB1Bs7vjUQyisKbvoGjFjp0J4QBitSJkpRrV+DVZE5DcL35WmXkd92wVT0sEvf/Ufbm33rd1ZnnV3eQdDVZkmebIcQDNsUQDCQ2YEMgYJopa0EqQyerQ3p1Eiqp+m8q6YRKMYT6qYqkA83kJCRAwBhsPGIb20wBG9uybMm2hivdK91en2c477FJL5zXS8vSve973nO+w/7u/exnP7uOtDN9FpJp/YmCxPS7YQEUrS8a0IyEDSgCNCzSLI5ZTwY7YaiGJbu3sRE1LmeaFLhiHM85R8HTn/3Zn0lR9OGHf+IC4d3OlpA1e+SRx8fq9qXxoktfND74wQ+OX33br443vP4NSs+DVOFkYmhQr+OAALEXOlFOdWo2RJE47Vq6SutyL8wuc1QERdLoatTs4JmNyVxRPGslryUVHWM8lTkINRBRj4cffmR8/gtfGF+86abxz//0zxMSjNFWlkJNVZ0txoFkvckhVyEylMUd48orrhg33vjO8SvXXjt+6TWvVuCk/nGpO1KQpaz1KWcgIpWOEeS+GTcC0E984q/H17729XHP3XePfefsVf3hH/7h/zWuvPLysba2Q4GgUETtLdQSt0lIhTV58MC5rrVEVTYNYTHWGBcOM2em7Siwhprx0JqLAAI/x0BOggtjTAIQpr8Z3ZW6p9BvK7ZxODg7FVnnOA+aK6Hspy0ao4y9Dy0HaqiInZRB4lDs4aV7RRxm584cHsenXn4EqMqkpUWDaXVu/Mzh3PoWoe2hlzvBtSXV0maeFfCkBQDrjjXMz7hPntW2x4IqypwlI8ClWnvj/eq+d0IhZy+Jgexam+ZHjksa2Ct7E3n80tTaGLeUq9oTAgQVmeeQ1TycdAZNGbrayY0NZbpZk+21x5rDUQMt3a/6UAsViLJWheFQsDX2O3aI4u1WDwQ3pp3yXYw39bjtq8RBwx/QYeav2Uf3dnTNxFRnJkU4REWgyyzktXuY6xkE4mEDHbywN9jpdlJ94OvATnDPc7TNiGsudurM0RzOakLrCDYIwCYAztRpV2CdPw0+2FNWfHQw0sO3mSVlZuPMCalOvSfB61yptE5Lr9GmzKwFOX5pVN+G5N4np8fBcw8u6rZw6PNMogtGMKnOEddm3rBPOhfyR0wPCatwzlr4poH73HFWbTgiBKlv6flSZL6gS/t+iW6XDCxZMuyBzg3NVzyy7HvtlYA6qlsTyGDqIutS52Hax3Tr1HmhJY9pXp4fxpw92nmfgNLQQ+swVSynwXvvzRQqf0vHSJmYzTPKSIgZoEyUVc0n6XaEZSII1ox3RUJUk0UN7I7tsut+ni05tnxGGTcYEjNFYvkf6Z/Y4K7nvpz4qJsq6Ep5Cy4c7wG8Zl9q/KM6yNrnHKtQUamQ03NG0AQHtM3RmWPATa2J0N2wcwUFcNwZK9Yz88H7yxzguhYW8rx0DC1e4lp/MTgEBBrA1PmT/eKxB6xyhklZ9IBs2EezX3xGM7aiQ0KPffaZSQsAgIQ15GDcYisVLGpmskq37dHYcgX2ICAt994x4/+IxXHfl112mfYSY2HfzQyYAhBlzjAmsgdbQ/WEjBm+D5+bEgq0YIFiq32ezHcYDwUDeLbeO/fBPsKW4dt270yJB/Wlc+CBjeb7prUYsLWMGAUPp9wUHf928nt7DqtEywBxa4RbVsFn+cP4AjSrf+uTT8nOsyapNe/4tiZtTlPt2VB6Pj4FfqXU4ltTOSsVaVCG/8I6NDvIwbAo5gn25wG9bNvxEwpWbYMB6VzO0kyz2R0eg4V9tC9QZXUpFQMyBeRmnLheAUEFr88emxSHm2AQqJn6RSVYwhiq/8Ha4UxrsMw9sUbakkdMkaMWCasgTJMzta/tscs1ywLCr+F7lemOsnX3uso3IkEMtRZ7zz7XeaqEiG2f/Nl8r9W9j9tvgmr6wgLCs+P4kcfH7bfdMk6dODr2rq2O/Xsp6N05lmVkz4wzW64hFGV0Z0RlQKfTU9ADjdACqms4Mhz+cK3dx4ObXN2OwuVZCcucOu3+gxiJHuoTr1mNfNeU3q8UvFo1hBpmrGAhJOCAbfFvH1wpYo5UcdHzOg51CplISUFDRUkdQGXvK2YwRyuKfEjUQ1QFO0iiMWQB+5pGrNh03KrVAPtKz4nQH7o52SB8TpnHUE6cNSzd08XCyiKlnq4OVJ/LinIp3J57sKTIo0LarI6QkmQStQHOnFGrhJtvvnn81V/9lVovYKgR2+A5jIBYxeuVr3zluOa114zrr79+vOSlL5UjaAOMk+oibNcZBeETAuoif2cwEMOxemIR0248IzMp0g8ypA4E4puvTk1cMZqqnRxDSmXQUNz/iH6U28bDjzwyvvmtb6lmj5YSNJuf14TI4Ks3lQ8x/g2N7Bd+4RdU73jJJZfIGURp9IorLx8vuvTSceEFF0xovoK2ZAC0nqiDwElIoT9ZZLLCGK3bbrtt/LeP/DcptD7+2GPjkksvGddee636ECIsw6FHQGjkzLLfzKkzbBt6Piu5usULa0Vqeam3kGOVuiPGw5kXo60VltBOTo8toetL28TdZ24rUKD6rlLxcM6jprbos2ixjFIEtWeC6iuIT+0Dc1+hE66p1h/JMFXKXP2ZUnfHc3LNGjfTyS0wxLNx31wH8Mb1me5Z2d/xXr6zGYjSYWpg2atyAuHaZ026WPysHAJ+rufO+iwNdhIpCerGfAOCOcimvqV9SRG+ocffySmr0ABDhnqWTWuvRhXoQysJ0l6AQet81Q5/a1AYH4LlStDz87IVcBKwlRyYcsCkkgzLwIG9HFayusuuAaqKqND9CL40KKl9kaOdJrpiJESWm7GTpHcoaXV2OXRKWVLAH2Ef9fyUciCNeDddjxP1yIJdU8Yn+GbbAUz3PQsU+VmdpB4Bs5NA+0VOQuiPHKIErxYgcHsM0ScJCEOpxZZSt8V15/0N3WvWtC72INeW2mlqVHTm5RoKmNNaQI5faJg9C1iz7EnGQmt8VrfFOKueBLGGiCxo36ZBt2p2B/Xsdo4aRLE+EJlyPzGcf2eysdHta1R6nPZLlFnV45YMa8BMI9feG+2LK9XHiEm1NmceBDSIY645rygRqPOGsIap6laabJaoY9GMhJkqnj2uJ1AT8bmCL8o4NuPnmkY5vlnXzqRZTGIe+MvGAfikvtzS7Vx/p+aA+W/A0++dmnsDuOU7TP+ihsugUAFfMo+AZK0tV5CiNVoatqn/crxpzl2gLsFg18wkbEe2Bkn7UAXNKqkwhxUmW+ddNc6JmZGaRQWfWZfcT5UruY/6IRXRMqVtm8ZIKuE7dujcEkMi/eXqgDdoqaAbz8SL9d01qZ/JvzC4bAq9wed59kaUzGQXeX9pwQ0MWhPJNVpb17NJbTrUL9n7jDngLJ9Tvpt1KiBX8ZNmSfgs5zHrg+ctK6M18azLBnyci6LqqQWBAWnuvQFM12DrIQW0pF1OaxhNyzdLQ/MVP44glHFvEkG1wssuC7JfaRVQALF5sMic8mw9gwC++N7Wc7YNR5kVDZ5a49+em4xvM51KhJxGsM0aIOzVUq2xmRaRMdjb7Fl9RrM8CJxMq+d8NQAA6y91eAR9qH+qgbuF4qxzYT+wtPw5MFXaORkxrs2LDC0B58Q4SukX/iaBmJIBoX+WNcNNMM7db6zhnq2lQLPmSFh0ngpwsOd6H+x97lnXCgOB9c+6Us/tZLDte5pZ1H1Q/6HB+RzAdDmQA9SOR8e6e8JdEpypb/aTNaKyqJMnpMKrvbJmqnfLDACuFHxLVG9zKh34dweETz/12Nh25tS4+IKD47xz94/tZK22bY1N7MBKG9MjHGMJWrIhBIB2PKI8toU62baxa42Db/s4hXQsHGU5j+5NSGbwtILC06LAsVCKsON0gIqCbEjspPU5bd6nb3suXccP7sWj4DPqi0aYLJXLpBeJLO2ofWWqOsfCKhWq6exm+4rYu+8IfH4XEDOhHD5C3qOWaAST2o5dExJtRDAbJjwqp3mNrMoplSJreM3pLdICYx2GWdSqv0jdZFE7IfbbTMNb8Ex9iPItGCKj2G46i3FTypo+Wxzqzx4b3/72t8c/f/nL4zOf+cx48vBh3UvrjXj/i170IgWDN95447j++jePl770pfq+n/70kYkKJ8RGz9LUvw9IUypwRBZ1aZIpjopkRUM0RwrujO6ovmDdTZVxcA4cOLjgRif4VW8+CYPsNKXw+PHxT//0z+MLN31xfOYz/68MCS0QTL8ixe4MkWmDrD/3IqOH4Dve8Y7x6le/elx++RUpDjb67IDBFJcWrE9iAlGOhY5HfRvr4cKLLpQTT2D9lS9/dXz8E58YUFeYT2oR3/qrbxkf/vAfj/PPP08N07e0Qzx1NrpQybxeduzIOgONS+aRcSma5ADa+4glRbYWQ1BUWpnq0K+7RxbqW0bq2n/TDoyVe5vFLrLdQ0EZ39ShUiPMy8Ew47oR2smas65nzkghtDWeUvGScptrV/QdakvRYm1TyPmcpNnD9cdWKNBMplTOAdRL6p1wcNNYeh5gkUXlYG2mR/36pHhskZpSDzGs7dPIWNbRmDIkCWREPQzVTw5IVCRxHvi50MbU6mKk1aIDsZhjx6I4Z0EQ6lVZB6onRnkSpH2WzTKyOXRgut4Y479b2UBlyzdsb/pdKuxPQNKahYW9cRaszlRpMxVpaVE61+U9jJccnih4ap7ZM7ReOfZs1uaq55j5yLNXIrsHI/OETYKCToa4AFQpUszJ9AqwMmWnkQWnjUBqQeRoBPHuodpMyr+lhttnYXzdcsbtPvis6rqjrNo90nr1irQ06HVmFSCT+lMCTbMZvP4NqigDGCeIdUPAYQScPnpukgw9FXCNWqYi4aItSUmZfpwWJGJOLWSz09lWKHzJlrNm54E4z9A1MNHWyei1GbMCRWds68gXZFJ2KBS7ApEK+uWkOHPH/fGQrRtuRgCnpY4PY4q9eebppy2IcZbm1c54F20vSNPzVAF9ZNnrsPA9pU5h88q+aR2q59z+hbI3EYrrPnWAapow9oc5wGHCrpRaBaiGEy3Bo+w1B0tWSyy1z4Em98g8GCyyfXQdTse0tq41iNNBGwEQX8MZtGbbChI1k7KoXwwziPKYtH8xHc7nI/tbwX3WQ5/bAI9BVSs6mmKnz6lGzLRwnMbuQ2WX06uTAIkAAFtYX6g+UunRXMc0QHrJOoPIZ9hXgDwVPSpFmnFvaxlsX1kYymqpb7UVPfFFSq9s0KTsvUSzDCjL1iUbKepgstL8jrUA0EhmdALJoynhtewxYL2oD3NUMssEq9qjAiQpmbsem+8BBNYzlrGVuewZ1np7gZads/QILK27oKnmPv1RBbikbMZCN6cV3PK805ma4LAAisZGgo0OCDuOMJmwQRIKiyJx6ZXzPWebZTZEAy+CrQbY2DUBwQGbRDOPoJWy5tR1inbv+TPQQ6bcooe1zQpUUwNZ1hLf3f6k8gmnOl0DXs1atle4kyst+6Km1GsZP4rva+uU0tm5b9hhnOuliTbzzrwaTFmINjH4rf/n5yoTQ4RJfp1BGMZSsYeU9Ifun/+rRCPq0o4T6K6waLXlGMMtgXr2iZEUdgx7p9l0Adnx8wtsM+ZlRrDPASDQjGiw3bITxqiZbK4nlpCovwvl4fblrGCWbArlNi8oQ7i1MZ558vFx1x3fGkcPPzbOnD4+XnTxeeO8cw+OFVKEW2fGxpmtcRYK6Mr2sQL6K1nYHIqjBzuDCmrKZNNv42cDQs6bs2dJZ4+xkfYHDV/aTF2FqpkUH0aemCKEi+ygMyqe8J8NCFWPtmx0rxQ6JoJMEoGXnJ/UlLAY2FgsoFJuirDIeQj3WAXwEbMp8teFWCRdAWLq/DDkzvpZ+ariBEZc2n/FCIGNj1sPsPAUvKwadWnqns3CwmoGxlkj0zhM4TJq87OvSDGX5vi8gPDuu+9RNu3mb9wy7r/PIjJeqKgXEbRb/extb3v7+P3f/z8UCF544YUWBTh9Sgpm7Xco1FcP6wwVYy6xH2h5qGtFDdQgAvxqG32p80UJDpRZ2dVhNTWJxEQFFUQIowogsbGRGtO02mAc7r7nnnHrt24dX/v618d9998vQRnWCGNmNNxjLbW9Z58dF19yybjiisvHm9705vGqV71yvOxlL7Mi43Z6r1UciIByt+p/NtUr6qyMppAl0FzQ6FAReT42KPeCA/iFL3xh3HzzN5SlZIPzrG+87rrx9l97+/iN3/jAOPfcg0rrq4XLMJ2jzXctn+yGvDVYVgpzdq0GZO6MCNlva44EVKVL1jHsvKhmSQH5+oSG2lHfmhqRY/Ta469O/IQEShUPiuTKpKKnrFuUHXsQuQbCGVmCGTk5FYRJikcOVDJbwknSIJ175WDCMPMZZWw0BzR1XXHGL+0bGgzKYd3tRrbQVsX1l9PkQ55xAGXj5zxLa5ZFq0hAqMMCxbz0HzI6u5W58tot+s59lXbag/zfExAq6N8JNdYOHeh6gTDuo8qseoa9e/XcRZgldKCskG1HFeIMpPAM9Ftd1fqtQy0btWmJeveXrES9+77ZcVkUbtQpZo8u+j22QbdVCjvHPYRKmeceWI8GiaDRG/GUoxabpaxMlU1DKcJRUtDcvlKxl5oPKSGndmrWHqXqg4usGpnAhRIhtl0gSiS+2bMSjkkfxNa9yRkIjbXZWu5PLQ8k6+41LFpywck4zgRp0z0ib799h2hY0FkPP3k4gRhZftdKVU27TinPpZY3oQA1g+rg30rAqvvaZhCGceS+yACJ1kq2LwEp+1BoNnSjtIuoynUDa635sGOc3ci5GpZGhUM6j3K2877aVANFDoxNv3NvwQYkBW1cS+U2Is4kG0hhD1oDwI2U5VCJXQSI6IxmHVaLKVigic+W+tjAj2up4XVAP+6XoIi9bybHaYtvqD+ygynV5KWlBmOPfed7eQ7bC9cxltFix9XlLjAdABhxLOdK6Xq+1uhGlbl0y7YhcMUPWU8LrPherZpeOnUzfu3/yRjNM2OsZ8aDrBb3pP2S2n3u02rVCMKE7ti9tnlGGTOcX86fsi7a2qc0yucHhLV7CsxnKobzgLDv6d7t3CmzGHCq+0cKl6HHERC2VvL5gIXAY2oapWBqO80zeR4WLSbqV9U2q+RA8+e11LMLm9/6ye49gRZbI4wLU/BbP2ogFZtvURUFZlHV5TpisaVNVb/LPqRbA2h988mI9tS+UKbDGmIdF3holg1flXUx1aolM1v/sTaU+y/1UiBW+qo2WOX9AB4qhaFU4+T6IrgL44dryT7nORd+qwEiP5sFdBTIUks+qz8V2IZPFtaLwCvaKyQ7iu3lHnWmUgeIzybw26AF46RzvDaoQTRZ9lVove5lybP0eQAoC5TMWYBVPLVNMoW02gfySdQeCLqqkzvOqNPaa9GDXMqksx6CpS/32WuvCk7Vlyg7pL6EWuegeZDeiaxL9pTAkYjLVGCra1fso/g8/Z3qZXPOF5zTuotwU8/rZoLrP4uZl7ruFxYQbq6Ppw4/Nu69+/bxzJFDEpa55MKD49yDB1RHSA3haURgti2PLZRDt+8cKxgDMltBFZhZ1fNt2nldWQKRpfHn6jgNakBqdIXg5Ywoo2MbTRQtS9/DxDxst6BgkjFUpayZf7ugWk4ZQkcVU6DlBIsRbS0K+PHhvEt2Nehdi121schWpmi2RdZC0YpkBgUS+iZJbhdfT/1CZGQcqJVewAJokCZHmBq+HpTQfyKxzu9YqJow0aH8HaXAtXaDxQPtqod6D8x5bUkPr6JRrsL1keO/ejwUZKhdyKLn1f/z6U+PT33qb9RmggAKh7R1FhyCe/fuHi9/+cvH+973vvGhD30oC4zAw5QC1fLle3CySh1cCb2MeVXtj/pUrSjVbcEZy5MrOIc2mOAb55X+e8qSJCBkgxmZtmhJAyUuQo9L7vtHP/rX8S9f/Zfxta99bXzve98fR54+mkbuq2ltEEVYqGMnT8qJol3GDTfcMN797nePK6644jn1pAoo1h1QUJugJs6qebKREo1Z32/KlxTyIljx3Qe+O2699bbxmc98etz7nXuVJW/dyfve997xrne9a7z1rTfouuunrCxawMCKZM6Qcn3Vl2x4DN0zD0QsmZ867jnoWwfkOMt0JlaB95pVfSsWUGewNDcOSaOfDuAr4FQHd17naiVB9yaUYpeczooTLGoZG7TyPKplOXZ8MsJ1RHvglLJYZFmHvwQUzsjhwi44IHSbFf0uheGsuwrWMAc4gAJTNlDYO6YxkAMr1oMPL8ZEDlXqJZstYa9LfTcoPWPI2HSdylmhrkv1wq77UCuVtM5hHIowNpCXc7DloEIF+KGuikqUWsYGf3xWaKKyoe59yNwzp9Sf4BQLfU3dp4OjNMOFWrRrtymscZhZq9TCTPZG9B6r6tUx41BU8K26bjtelUEv6OYsmTMqPdjEnEgfVY2f1HFtxyp6wfjxOdZjD722V+j6VCasSrChQjVzUCdurtbXDGYpzHI0c/jXjpjGZsukLHeAQAEiq86M14lpBrKtGqT2lib2zbR3jKY2PxmnUve5FkJDnb+iv6o5O3bcyo5B81kjrAUcqyqsFlRk7nXoIywSJ9TBs+TEnEVKSxmehetQ304WB6fBa8dUN+6lWSMBARJ+MDvE9HNT/Qxahj6fYFRZ+7TwKJWT/a5G5YB0odO1Z2vVC011I+hbla3nfLATujgb2J9F/RvwGfyEyuj13Uwa9yznMZS6OjhVD7XdcY+uUhkLGEy9yETlWogu8LxSNeSzqfmvYEWd/Yq38X1lFnDdgplVPMRJdtYF0SJT70Tl3rvPVNA4wuxJnq91i3qOZFaaqZ+rjFZxt/Pk/mcG/JhTzWt6xxUkJODtYSyGzzJK74v+sjybPn96QzaB+ZmDDv0uge1yyp05Kc2w2bGKTBV/7r6XSEfqQkWzlMAfYoGrcrwLAlm4xueFSy9o9I2ipH2sKtWWEinblf6XnX+uz6tjhu2COl3qK+vS9L4FeGoA3z6mVWsjtqazwBT+0k6xzQ1Qmh2UAFEAlNrHKlJaGdx+bLUqGDclG6JjIZE9fJ30taS0hGylaPcBL/u7Apii3Kcco4FyQV32N/uetefsLurKuyeGB+POunvi0BOTAFXBZJ6j8zkF+FkzWk9Rkq6/3ECmyuv1k8sKKeAiO7ZkRl7ttJMHG+PIkae0j5WJjJ1ibKRvQB1jgD8+20yvHdhFuxaeHfsDgCDbnHWhzL/87GhjzBI4HTedTenx13NaNf702sWXUB/TEwKUS313TOHWIKy56owU+BBgKgVQKzlXwVtZOdqe5YwXIBLAnky6wclFGQBgeXsL9lwsXXwqko5tNUvNwHB7QBaE9XnrPV+7LaDv52YItzbH5qlj48nDj40H77t7rJ84OnYsb43zDuwZ+/busaoRQiyoxo2lcXbbinoL8nOwBDY+D+mAkIEGYSHIITOEZDqCBahFgtiDRJ0cx06cHEs0rEeQIn0JmYgaNwYXRIvDooaqzuQi8xV3NyixEKgsAr6vji/3pc+CTuSwKYWMhVOaSmsEeA/UEtKzQgym/ko2FixMNnedzaKXdQyhdRHMIMYAPUWLO4uZ52mjWBYkvy+loVnJOkQWD3EGwgivkb/Sd5pBkVOxtlMOgd1/B59zFM4LCcPun0uBFZ5/Ng7O3kf+8iPjr/77R937iIa1kZ/GCO3cuX1cfsXl4zc++MFx3RuvG6961avlYJtO5wXvrJbrsKoeqjBECQEXEvcQU8B0zjmuW1h36wo7flaSs1Q0cummzTk7Cj3Z1AWpp4XSBA2UMfzJTx4et9xyy/jsZz877rv3/vHjn/zEdUz0juHepOblIIXnk4RvMg+//Tu/M3791399vPpVvVfv/AAAIABJREFUrxoHzz13UuJUdkXZDdeVUKfFfRMMSokSg5W61sr6VlAFY0cTeuoX77zjTvUPhDaG4T554vj4g//zD8b73/9+ZSQZXw6xzTPQIyy+Y4MyJmQMJ8NrzeJErbeRc5KgX3Wzqh+zHL4zCun5RNZLDsRpB64TVdm1uQqKoE9NtAgjpV6DdvDr3JZuZceiSNuib5/oPBGbICPK2i1nn8/iuDJe/KzOSTMN2ruxBT3wFGwlG6CsfCiTOCqiWbRmSMAESrvp8bRmurbXkKXtGRNTrR24CKxJ3UszXC7sN91TmWvQc7Uecc+wSRkU0QYaAoeKUyfMDo5BAqnOJrhRNn9WbN9sAdetyA7rEtGYZu26D4VEiz5mGkwDYw56MqDt5cbaxhlgnbaHaqlBXFPIs+y29xaOUbN1Ba64d6nMra0puME2tkYI++O2DM2iWMyi2SOyXThZLC9TsI5pDWv+d1HnAFUd4GdR/F+hjDrwztSYXlN1NjM0nAEtzc77xE5i57J1mYw9n/V+dV0TZwzPX7CFYKVBV7OEdWwUkAVF72GuLGoaHBfJF0AzBUU4PG6PIkcndLfebzO2tJBhnwE0qUZph2n82Gjbe4usQPFDtEA1PQqQXENcIS5nJ7ERCFVYbKjZyWYJ+Azj0x5qRf2xD6qja21+5PN9gtj56ZnT/c4dthaPjDWiCUWv3ZvNNVOlbDFuPBvgB+93+xNsvbNvnLMIJbX20fvYLSZa26bvnAm3NVAzkGgfgs8VMOi9NzvE5xlH9rHHxOqJmptQ2Zux9JyZfeH2P+uu6aTGNMIdpokaKGjQ30yH7m09WXn1I9sxzjln/1QbqPUEAEGd/U7T6eUgSkTtlJ5TZzKU5KiCsmdVM71hMK9+UAP3CuwJvAYQirovfga2SoJuaeMi9XTtTQM4BBnUT8t/CBVfrR3SjsZUTYultO6r9E3TCN0LVsDXIFuH6qRLcxzs75MtxoHGkZaIEHTTvRbtaz1z56bgnmwU9iOtuUTtjEhZW80U2OH77C9CL/e6ou2LxLGWESdzJk+MG9oVhLlDZknzl7OgAQ+gDffLvU812Tr77HTX1svmxM43KOg9ce8WhbLfgv1kvfHdBk6sGlowj4BQ/mT6rM7PKvaIfaoI65xasGScNauegHslc/2qKxtMMYsPIOpHP/yRM8kI2qSuGpvM59obsEEhARJlDZwvTUR0DfTMls+v/qLrWqNct3V38tei31H6PUE2Y3Lo0CGtF86JaQ9FMZsxKXil7CMq+GED2UY6W1kBqgK6BQobGLL2eW/BEcZfAGbYP8/J3EYZHbvb+WK9si+wB0oiRVkdn5X1wVyyZjhv1e4qtFT+TglAx9RxgQWUGuDyjDobUYwfrtkUSKK2RW4rIZBvZ6igagFkga8GywC+jAHnVrPYLp1wn/Q+L59RGULbA72QgPDsxonx1OHHx3fvvXOcPH5kbF86O84/uNdCFlAQ4dayKTDm1FqxOakDpKYhstUebNKJ8pdN/VuCsknma2msSg1vzzi5juoNGRdz38ma+Cykt5gHo83mCawmznXq654fENaBVC2PKIbu4WT6g51lapyYbCbHmbYTpgMtM3ko3lGrZWpS0ck5PYPfCQGPnDSTV/qYJiMUCL7bh+eq68gizSzJcdVF7pRBrrPc1Dqfq6BFKU3l2ct5C42tf7eylmmlpefNAyih8glCXfvlgncHm+7DyOJhsavw9OzZ8ed//ucSkukC56DQYts8M6655rWiOL7zne9Q+4X9+w/ooDGdDqfafcFqTEj782I+ABOa9TECbbor9BZR9qKoqHmrCEqoZbrvID8yitQ2pReTOe7L4/vf+/546KGH9Ofe++4bd91110DBTmqxUOuSXWpAUweC+VQvsvPOHb/zO//7eMc7fk3ImutC4cUbReUQcEBpRTGh+cp4uwF91e2aLWFPHH7isHoeEpzedNNNchAxTMrgUpy8a2385z/90/Ge975nXHjh+TJcx09QPGyqlsye1pSzb6wnBcySWT41GXPR40rv0lg58FdGMa1FPH6Lw6t1a0UIWZOr232gNzvJnCswTbGzD2o7Bq0NKfokRO2Us2zlumstRhQFp1HgQ4w4jjD1ndxfnTKCpDr2zqo5U96fcb2CR/wdB7hUofne0EEViqEOoykjGIQ4YisaE4CHCGko00ID7LQN4d45EF3oj7CLGwZXtZTnAYjg4J2rNypAIbMbxS8FYkHA6/wVYOh84jhIICFoaJ2nBm4K1sMmkPMi4Slsmh0MORGp29D+Sv8kxqn9jFq7Vzvnw7DZICs4M47zWjWcZpzg0mqbLeD/c2EmxgfAxLL+pyXhzmfZDzxLKY110Iv4tj6tlJk5oKT1F+GQ7n/Nc4rkHTiF2pQsRp3YAnTYCr5z//5zHPimwfdzAkh6USZDXCRXtrhUuNR729me0yENYHHP2ImCkYwL3w81tAF+2R611zzXgf0HtIcJ4HgV8DBI42djruR8nFzXmLZmqmyMuRCFgvS1NYNcaXjdIM6qsO5hJcc7bQUkchbAp1ndIvC1QTovTnvvsicmp2Ipdd0ZYzl1crjSkka0oqH5Zw6wswqUTrm+sRllq1fjCG9q33L9OksTaBNasW0AddCbE9AqcAjQABZSWEASUsrZx/dyb4BSc6VuZU0VLDiAW4jUVPHUrIMyVnquNxhVpmHJ4lSMFY5t14zXhAMz3qf7lj33edJ9Z5fH4JTA4NyzYQFnbXRmRICk9YoKQiL20+cv0FrKJ58XPTxZlAaEUwCUjHFFSfi5lLxTizYPspuh7bM0+Pa6N9he8RTAC/wr3uu+dHtccpH6vIKUzRJy313zWmMqDTBLhpeyTadRkbTPpAyHqOZWOXbQSEss048nQCnnV4Ggtm/ABhOMao8+e2yq+60WAz5ia7MKUDYbz9hwlvF9bf9QQIX5E+U8gm213c3wdH0pOVGRtkFQuK6goG3ROvf8v3TCgg3PX6dlpwF6twa5woWyR5mXnkUEwIjqtaaZdTkFHGoI7xpvXpq/3XvURkxAzrPHAvaz7he9+5SFSyu0ZqTmyYiyKtibjA33yauK427PkP54k9+zAP0qoMRnbZ+xO+v6f3tQ21exeBMv/T1gF/fHZysONrdrfk5Tf1k3UvpMGYXPUesTtDOB1mnEIbk+ABw/wz43c6sxCBMH4B6hrYqEyc+KtsZEg08mfy7A1sQU16pWhPutGvSSzY52QeMI/Rt7Fv9H+yTJAO7VAXVYDT83IBybY5w9PZ5+8vHxnbu+PY49c3isjM1x4Xn7x/59B4y8bi0NDTeoOija2k5GXkIJ5J0I/EQxxKiIf0+7CpzHZbWd2BbFKVpWIEBDMHjo8JM68NgkVut0LQELhFcR5fLqF5RR/Xp6Fa2Y6iqipEj2Rz0O5RQaEVQdVSTLJbARVUPTb5aF3nNoWRzHrQi8iJxBaQ1ca/iKErWxegNHjJg3pOk46vNHjdhEZ01x/POKh1sjxzO1EJWF0CyheeoOvLkm6WWp/sUAsMEwTCxSOTYJWJxpAV3eyAJO70NUQKHNnDg+PvKRj4y//uu/Ntqeg53n5fn/4EMfGu95z3vGVVddZVRCtYDuOaSeVqP1kd5crFoWv/od6TuhQ0bhSeqEIJJrLuLHSSBbQRyTtgVShRJ1wwE2BzuZhyphYQxYW9z7//jk/xif/vSnxwMPPjiOHjmi52aulXWh3oeM4KbVzUC6QLQKBKAm+opX/Ifx/ve/b7z2mmvGY48+qnVwwYUXODOuBs1QldwLSsEIymbKLDqz4poG6IQuXiYYRJjni1/4wvjGN74x7r3vXgErzBmO4nnnnT+uuOKy8V/+838Zv/aOX1MG9ZQc52NjZdX1lj3Y+L9VL53l4xDWgRQEXwJDCSIn9Va4/hjtUGQWNGk3oJYRaz82KEN7jDRV9ZD7qEy+DxYDLUUbRVMIbcuIrDM2lkw3Gsn4SmE0Uuc4Mxz0ZIY5hGSkZTxdI+QCcSg0Z4Oimo7Yg9UMBDv1pQ+B+nNoyuZst+x5s4Fy5kKXVHuInZaz5x6qCtqDrxlU9qzoR7M1hzPGImwmj73AfiMjx3UJyEoNF3iRjJUoRVEHbsDOumFd9/09vFhjWs8SOzHg0Wctwlw0WTSVnaaQKmglO57ssOqlkw2V0yYarcEM5gLbANUagENCNqGrsPEAOpy9M5CGXZYtAj0OeFQQinuR0rCCBDuDfC+Zb43LXgs3iX4TKfxSL3kuI8Len27kbjEjZZHTqqFOdZ3P1nfXiWc/GPyzvSnYU0dczyB7i4qux8hCLZHejuBEgzTXR0NDd1sSzXcaR/N83HOR4x62Pdy1L3OWOCOI2vRxrQ0V+ke63LQdN/lWDfTW1njkEYS4QIh3L6iRs/5uzSyqnrn1dZxDaTxepxnHoTWsEkIJc4FxsYDPsmq8GR+yLTgppbPJGUq9XkWZGI+O6TyT6GCUWtGcL8/r/VbhqaLn6vOKmiQtX2aiRgBZrGHshJDxqG/yPKVMz7O/ZUTUIVNwu2Gat6iXWteuBTWQZ6oyLVX4bgKfgrN1HEQcTal9QQfZ0oiQFCCW2ERsQAMU2ZS1XRrTAr06l2dqgc7EGpiTD5Pvqz0tNbBACeehKedubyNAMH14sV8FFnovjBP3wdpopskMB9tsZaMS+PWM6Biw1vkuz0+ZVosenPWpbKMM+EzB7YxSLHn7KFLzXp3PUb12cGnW0pRtnbd4CbPGbRigkhuQbNDc+e//ZZvSnH1Shd+2zbL/EiYMLXzJIL96e+LroU66fkrgFj9nzMT6kKqqe+4W8GAtlkKurJ8Cz5Wx/8D+seuc/eOpxx8TuFA7VmaAzuwmG6RgHCZH6t2bDV2c3Va1Zz7cV3iRgSpDoRn1KfMbFW3mTqUcSVAwzwcOHjQYnOAM35BrY/taJsCzLoSfzsoOEJgXbC3DhHEuC0RMt6P0dX1G/prq1kNXxs4BnGOTvTYNGJdWK9AlDDQAcYLKshzY76Iq08bs6NPT/uwa6/qvgCL/LuDEvSi4xF5HCGZ+7rW/t+oKRQdesEiaVS+QwRwICEZUJn4+gyjBO7VxM7gj0JDMuwSiDJ5UzI77aV10s+1iNqb/37y2un6RVN/DZjSmL16fxhZg1TbAdkeietljTg44SMUH5b4k0FfGWJIGFctTyYDUtV1vq/jjhQWEGxKTufPbt4wTzz41dqxsSWX0wDkHxzjL6QBVFImc5bHEJEPVgB5B/UlqlKCHSmwApFkZuo2olC1JQAZxlxWKImlLMbaNQ4cOqycW/QjZpJbnxzlwc0wewpKxFo35/wsIm0mpUe9isuLOaaH+0FVxGo2uG1kusuCU+wLl4noMdCkRCsYS3PE7lOJUe5faFBZX0VsJX4gycnJKhWPMMUDKSuYA8j1H9S+qae6LZZEBrrlA6SwfLwMVlaYiT8qEsngiftDAtv36NBZaBaEAbdrhU4Pi5SXRIx9++OHx5a98WZmsb9x8s5BF5haKAYHMi1/84vHhD394vP1tb9PmN9rnfpEozBLEOEsY6lYyVSxe8cKDtIqul2aoDZadBV20DuCQLDJcRL80Hw4X04KM1PzoRz8ad91197jppr8XVbTqgHWui5DwmSpTYSRRSb3qqpePN77xjePFL37JgK5x+eWXS1Xs8OHDoV20p4vdB9YNtSmuE3A2meuzPqVYtbIynjj0+PjBD384vvYvXxu33377uO/++4QQcVi7Uawd1zdd96bx7nf/b+Pa664bl19+mWkNp9fHiZPHtTxaNF9RCAcjFlzghUPGeJcqWaeZ3wmhCmjQJvM64EI1QKlLPZNCP8WQd1/wPG3O3ixO65cahPXgY61yX16TlloGFOph3mALR1S9Sp+HtrMWmFcotNw/wSBOtKjK6cPWfcyaUTYy+1I9+yjAn/VVUwYe9VX1IyILu3D2Ou66t2QPekh4Pzl7amrRAoHrvRs1TPsLsiTpMaY1vBwBltQy1pHqXqjRlwOcHoXcq8ESByrsTYy8DhCJKi0opvyewKZUMw5R1qF7b0b6PQ2zzTzwupXDQP8hxjSOhChc+yw6wb7DLtreotxKsEh23A6cgTnUo9MuKNT62rFml3oQsec4hLCNpZBV2IQxULNd1XfSNsGUyK4pswds4xqEFPBgjbNGTRe3oESDTZ0zQYMd7JuFUTGBUpZq8/l56ZNTFmcSl0EYxGJizb44K3tae5L17Rpe10qrriiZWAc7TsxXJa7ZydZgV5DM9Y0GywiqCAgJggGglPnJGm/9kMEKgxJFf5VBTH0I31lFWD5fOlFVXLsPjawD7hGcoWi6IfCjdUwE/lUVVD1RwDsdHcO0wGZ86zDbaTLgNt13G5VH1RDalezkLgMEokemqbjYJaFItk5PFKyAOcpsREyD+9FeTV9fSblHeKJ0486zzk1pApgy3D3Y72Ltt46RexMKT/AiWmazFVXHjq9wZlOZEu6N9UvNN/uXn82D8/m5PiHyccSaOZEDJ3ERzyn7lDHk3HXA6wyZ2TzVK3D/YZ6Z+VMj9ygjWjzJL76q54EZQw5UZI9S/8T9EgzwGc4FzYsAP59pzFGpiwWx8DG4lzI9ONsBkVQOlL3n/Umm06JAothNTq+fx0CVqaatTeT7lSWW4ibg8Ymp3krAbvQFdOZQRiOBKLdtYG7bmoCfVzhp3naiAigVwir9lkCsdb/1p5q5LtWZ8cNucOawhgk+Oaus5O0a2WYzJ1uf/n4NLu1vLYSLmrGf5qWJh9T4m83hYNa9oV3+wfNjawgIUewuyM6z4sOwNmtLpRq6fkp2q9lY1pp80PYODZhcloySHyrx8Rpoxhi2FQEdZw/jIQYGtGmxZHZr/0iYkSCU/ZG1Nh9vdBoACxh7ZXoHtEaDw2rdkkC/52bbU6jWM4CaKM3bffbVHuhhwjhjLlVWURX/ScsAoHihnly/wvXrtsOMZYFhJai2A/67j6oFG00R19lc8CrZQmyozzT31eX5JFqZ8owKUTEfbNCWzkDrrJ/Fuvd9O1FTkFNCXBvU4zquKggrhhTtc06g+mv/SDTgiMscOXo0z2ThHgnmyJ5ue6EB4elx5IlHx7e/dfNYP3507FlbGRedf2DsP+fg2CI+QxU0AeE2UHMoDuKrU1uFwbEoysqyb1oGGSUvZX5wqM6MLW1kUKO1sbSyXTzvp595djx77JiMHKipa5+cAlZT7J1GkU3HWDSejf2b/e/fUtWEsnJqHKMBaRDtubNSilFR2L5H/fGi/qO0cWr41JNmydQbZzFbj4PMtusNue8WuTflW+l0Fk6foYYR46ysE33gWDA4Hzxz0uP82/WQC6pJBWgIcnUQC8E3R9cHtyfePPag5zMU0M6Qa+pQCb37nrvHxz/+8fGtW781vve976nRJff3058+Nl7ykkvH61/3uvHhP/7jcd11143DTzwhqgVGWygYqkk7OXhwrBcBYVP0DuJMt+UW1EtFHPoqgi0CLjYeKJLREA4y17hg8HCs2HRk+JBaPnToiXHHHXeMr3z1q+O+e+8bP/7xjxOgrWkdtaC3vH8ObjdM3jOuueYaBYM0mj///Atk0JuyrwqbaaIO2HH6GSvmt3PVLIGzeYzn5rjjjtvHLd/85vjHf/zH8dCDD0msRkZP/cGo1dgxLr744vH+971//NZv/qaaDavOg4LjTTLTVtpjoIoiK2su0RAbd2dOjWhyWLcuU5SAHPwNDBwQIpjBuCLNfUqCOCCloiRpHbioHwOtTG/VuIJuc/Dw4hAyL91rriInRfQovnZPvoUCGA4HjisHKddtDZPpDwkI0xMKAEW94cgikmlNkX9BEDkpCexd70IB+qJ/H8GN1S9dz6wDLXVdpt2ddPPzGWWngWCDsmb3apCN7BuE4e88N8G295z3Kq+CA669zFqPgElpoHymSsc4S6wJgvNmZHCkeJ72OOV7+T1zDqrcWpsGUapDHHaSdZCEImOFYVNuhD4TNEP5Yx/t2q2AsIgz12R9uO7E2e/S5xWkn3TNSsdSWVYyS2nhIxstkQhUMhMQPkNdTtoC5PDzoX9SYzYJBUGlAxxE6TFBB8+sTIfkz+2UWCTDtdOskWbTSvlrrWyDQYECAmig/PmQbWlAD3wDHwlCQwVXyxkpUi9EZ3hP0egCfpwZDYjMAnFgWzCyKngLepfVLXW/UlpGaMeCIwRyjz/+uPYj/U677pg3xpb7bBkAz+4sO3t/VRlAQBGu04xzMzk8s7OwvM8qfs02CaGmdkuKmEWincGT8wsTJmeNAwy3svG5YlVmgQipY2Yv2hFPHbHEIHxm8uoYsfZ4Tr5b5yP79cTxzLGR+Do23Ctj7wzwNjm/VfaeI+WdRwl+RX3YGQFLzBfU5XoVimPfiZKKqmmaP2P7Xa+402UeM/XYioe05pz74tmqBTAHHQoylE3AmMgHqKpmavwahLbXMffiMyjnfjJnHtOIrC3R9mJda/nAwQMaKwWjCWBr80qdlbiIshhuHVRQ+2kBlCen+mjODfUx273LoAtn7rLl8Nl3rF0+awDJLRkM0K4pKMZPacaYsVEgpp+5rcvzX6a3b0z1vgUGm7Vrdpi54xkNVJm50PHl59yj/Q73uON3rI2W9BRU1GciVBh9Pc2JwDJEQ9IeRX5WhXbi/M+v0bOiGdYyZiqW00y8KYZkKA3cUStPEEmGmuvhm7gtFiwu06n5eed+IRy2EC2yr2Q/rgEyYD37l73N3uKsYOw6bi0LYUwEZktxdCvtVkxjZs90Lgw+28dhbFuXyN+htZO4IdvImlUmNEJc1dlo3V/3h2MBfBS3gSET3Z65ymLCMknPvp6tChTT6kXrWUwnU/rdM9L7VJn2+CwFrlqiwLrj1azlFDhKud9JnMV5TlbWSp/cf1kSBU9aH9iyLJXzyD46E2qAw0AH94WPxL7rPLEX2X8S56OkgnKUgIvNzopJGSCk55UYE2prlD7tp09NYFoZJu1piw2VfVulTjttMsYQtZnvq70nvmJu9QwvJEO4tbE+Dh96ZNxx2y1j49Sz48DetXH+wX1j7+59Y+vstrHt7NLYwkkk6gUd0YwQhDgoEI6YwkoZFDa+Do0dygyeQoZWPXFWpTS6vIyxAv3dHBgpIuQOpKhJHHwgaRSdSqjE/fkWKjvPNTUG4X42KKS3npyCpktztwyMNuL2HRO6gRFs8bqRIWokuS+nc03JcsF8+cqtP/GBalqbBDHijOhQx4lOmr0oJs9apTd41Xy+KlKSLs6C732oUX2QOBYli5oFyHPJUUhtAj83vZBAxYXNWrjiH9uBZPEI0SBDs/8cBVYEhDd/4+bxwHe/q0wZi+zRRx8fV7/iqvHWt7xl/N7v/u54zWterR56qhFQE1Y2lAV2mtEsktWNKGQ9/QfrXMtJHvDQTSHVBgZ5QmQnTT55HjYGRuj8C84PMrU5vvOde8cdt985br755vHAAw+Mf/3XH+vZuY7nwI2KJ0Q7il1s1Msuu3y89rWvVWBLj0EyhTpQ0uwWQ47jZ7TbASEvgAn+bjrcXgXMjCNzf/jwE2rP8eijPx3/8A//ML5xyzfG4489rjHiOXmPDo2NjXHZL1423vve9463v+3tCkg5mJnT7TsspXx6AxqqKU92JNxXy9QuC5r8TECIQZrV37hu105t1Tb5N6AIdXAEbtA2PWdWCcYp8PqxAyPHOUgTLTl4D4Z/jqLyfhkc8dzTA0mOj2m/Pbw9fogmmKqt9SlRHwe+fF4IILUioOGIEezdq98xLw3AO08chJLdl1AGmXsHxhh0KZdGWpq1zYGMwwpNtwetWo8kg1qntY64I5PWb7bVh+u5RAmMY8mBWEViORcKziJwEXvTdV1HojUmDTKwBxwKrRtm3fHdEjGiufj6qakJfe+PMfXfjRZLvEhS3VEMjHPY/dTsmsaWLESCgQZgNpcTZcF7kR5jK6tylHhmO3YL8RcFPpHM7qGszAeKvZFMh9oNgll1Qw7heX+zZnqw8YzlnKFR6tsCKV4IItmBMT2+4yokVRmthX0s+6AgmhzIODt1rubUZj0PQMsMYDD7Y8gZYuxwhHDkVDcSx14BRzKbXZNz8aNm60xd36FzoJn11ntwoOPMHDz3oGxfnYaOae3YXBCmvdv4Lp6ttbScC6JmHac2yiqJ551/XmiLBn40rpQbJIPQAEtqyWmfw2f5r/LzVbzjTMEuNnP8/Awd1y/Fuacz44q9AYgwhdE9KckkAwARCEDHa40bTp+zXIv+f1pXsaFzoSXXxJO5O656dlHExEByfb2z3wYFGpjxnu4HrfWob1acY1IJjDPaM6u+QGnDpRI224edEVCW9hj1C0rlFQgWx5CxKeVZFP74BlLf3r4qu4D94iXgNaAGa4P3IvTB8zwnIEw/Ys4MzcH6qYm5ogwvbKuda2L9tG2MZffXZWdgAgF0t8/lZLcC3KrWUtQ6Min0bUS4ZJfsxXTGKSD0HMvJn/KWC19NvkCovnV6C6o0I9qMUYNF2ca8BKiH9VRWkpkqzv6rATqAUih2FYoRAyRZts4T70M4BlvXjEx9FfaAa8QAbgycODvsAL+9ABuwd53wewbF7SwsCgXIXRESAkIlTKDrPuN+o/y7gWIFSxhT7BLrUlm4sO50f+ld2+AUAJXPw0oAKKzt0hxEQ4Nn5P2IubD2+m8nXhaibFPiRMGMg6dSRrlPnov1wrXa6oUJwZ62TdG8zyBzJ0rzSYuOsQ7xZ55M6522/RB4C6CMH0S2MD1iCWRIFDCOAuS3I77mdjStrWduyhywvwEzbefUOUCAWbLr3EvFh5oFVxaQUhQUT9P71wwDC/SUZVD/B5vNNRWMxkck6cPaJ1lhwS+XJvDZIHLR5gjbIgmfKtQqbnh+7/FZvTHX4nnVP1flWIDvjjMqxDiBerN2NQXFKxQlkPvnBoRbm2Pj1LFx+PFHxt133jbGmZPjgoN7x95dO8bajl1VilC/AAAgAElEQVRj2xbBmOsAzzD5GH4EJ9REmg1amWoHbLxXohabKAuiPEbgR1BGinaHahHPbjk4VE0U6kkVc5E6oTnJNADngZZX7ITMi/4XJsbiNXIuZ1x2035AK003tfCHKQWqLzjtdDeLY35w1BFpaltN5BNQmQ5in7GOc0VoenD3vox02IlsWph/Mx5WRnNtGoaiFMlKVfPMNVBy0mbF5v23qKW71vR8rfFpNtNGyRk4Oebp7YXThOPiGi6LpEA1+N73fzC+8IXPj89//vMKtOCj8z20cEBM5l033jg++IEPjFe84urx6E8f1SGMgzMdtkLVF2luGQYVf9t4NhNVB96HPjU97t3XhtxFRJU+PwtH3HVNOPBQqx588KFBr0T+3HvvfXLWGmT0kKqCoTOxpt1CRaZW8DWvec143eteJ5rmRRddPCG3c0S+aL8C9tA12NysP6GnoRwjGENW8ic/+bECwicOPzHuufvu8YMffD91q6Fvhtt94QUXjle/6tXjxnfeOF7+8qvGpZdeYuRbxsN0ZQUeZ50JlvM/AawLlJ45dUBuikKDhD6r7jtCQD2keJ8oPxWHSO0XzgjfW9pgi5+1z7RH7QSwnlqDp/42M1n/3mNBCAVZqeXAUIlyOBPJaYDHgdcsSCkhpQNVZvs5aGOoKhyYUjUM+OKG42TXrdpVeebJoUnA1jnm583W8Fk1E4+jbJXjRfG1wSFnjrrWtQ7k+DlAx9Dyvc3KyM4kq18xLNkL0adMR8SRK/ilsqJQksguYRisbHtSAYiaKYuGtVANdj1QUP8I9/D9zYgoIFSGlPXhQKkKmty/6x2cZW5moY6aQLH2CKVSQJR0hKWg26ZVSZUQI8OvGtD0IOS6CKaozla1RLbdZLgBHBj7rq+5k4XjJvQ5jIauMdms9jGNHSsAJHpT6kNc5+Vguf+ft/JgPJTpkGMXMCL31r2jYCCKkqVZ4QwJzW4LkNappsYO2yvKUGrhLHTgwN623/OkgHEm2tMaUzvHLo3AcazTpHua7bMGTKV1qv5WIkSm9zbTgE0EHYbCxdl20UUXyVZI+Q+V51CrW4820QqnOswyIiya4lpDP78Az2Z9UovffVwQQiBBAJNSA9VWA4W9CKMRDIqJcZK+rnsk+mPnFmquJeq5T53Bqr+37dJ7RAOjntuAFvuobXF61hboqeog98N4CNBJywY7jhajaRatmUlnptzjlb3tM9ugJ/dhWXwzcsrkKJDYveB6LM7J7VNLhwJfcnZzNoqxJKVC6OIosKYeKPRllxs4e8p4MR84/7zULiP2o4C4fQ1TMyWKR4YiPcj4LrU8ilqyVExPnJDDXj9IbUKwQznPNebyGwyQy6eIRsA0zmnhUHVsrYGp9j3tTMJyEjitzKNtW9kVzaI2aOv7VFuXlknNdrEInMF0lob7aoBqxWWPkwNvn5PMs87VlK1UWJBnF7AysyXMIdetH0ag1eyNgO74Xl0fmsP4BaWbTwCDqJWmV5a6V19CgS++zuamepSq3phSDokFWmSJcSQb7aCttHqzeRpAs4d5j4COnqupg+2ewNfF7sHwkhhe5hNbbOViB3iMbVuJAEqwfgEKqlLJWAGIGzTv93nNmEXl+dYrwHxVTHk/nycghBmBXWf8SyfnI7yHNW+fFzq3VTy5t8kGE2yFzYHNhIlVSqXmYtXnmoDSDWtHGLxz9wCor613LGjH+TxvJ+Rns6J//3SOOx5m4FnAhiAVgIQsujOG7T0OW8IAJpuqLLrGBzqjItKmmsH0/m2ZS2uaC+C3pKR1nwUwuJeybfpZJTjUW3E1ILzP6RcQEG6Mk8eeHk88/vB44L67x8q2zXHx+fvH9mXEI1bH8rbVsbq0XXWDGywEkCXERuAB51Aqqki7CR3S+U9GCWQUA7EMV3+n2lesr2+MU4rMTXfi/6ZSkVG0uItoQ+l15cyXaYnPf7lw2+pp0GgUbaeWj3XFgKggNcqcUr47dlyLkY3CoDbaL63AB4WR4zY05WAsSkSQAMoyL0CeDOHkwNgZq+ODIeT7uli41qJ5rpXc2DBQOFgIbFIOezkNZG1I60ehTYhYxHtKF5wOZTX+dn8/UQ2EohuvY+NCHwBV5ZkvvOii8cyxZ8d3779/fPwTnxh/86lPTegXNIFrr712vO+97x3ve+971IPw8BOHdC3QFKi+UouU8TVt2PWezRabQiqnNH1thLQT9C+ZKmYFQzscdszs0PE5kGNmGyfnppu+OP7mb/52fP/7PxyPP35I88D4I+nN3+skMh869NLpY8/OVWUFf/u3f1tUUWoFG6D3sK0yp8GAFJJLbcz0qPaL4iDGGDz66KPjb//2b8dXvvIVKYkS2OlwyiHEGsbhon7wJS95ybjqqqvHm9/85vG6a64ZV175chkzNmapXhgM0CUoOBLpjbAH1DnmH0NDZk8OGrTJk9QBuI5Ihx7NrdW81lQ47hGaKXNdY6ZDVep0C2XJctmhqtohm9V5BF0U8BH13lKhuwdYxw5EQt3cZiqKDCfNv3W4WaW2h7MQwZ2mjbGO5qIydaKVSUhT9hpynkP7+ixF3XaioCpJcEl0KtM+ipJpb/Ez1Q8zDu6TWDsiW5LMX/cN48oB04yCwAjaO6g9wLr2cam2jJeFJazsiINRwENOWICY0t97MPNdOH9lHLSPZOspKrgjJzjZYu3igAS+f2dx8c/qnNWJLkDQ5+SzVcTzvtym/YT9a32JasrSS7SIp1uNkJ1biOBU6dZtaOwk63lm6sx8/8GD58rJYMzqkFUxudnFSZgga4T7al0S1+bZKzRkAQBqeBdUq4q4TIg2DglAxhLBmOmlrAlsJCrCRUglABCVXn12osdFeVl0yS3Rb6BiQXUq6NSgvLbYga4lvQvG4djxc+avoETnhH8bVDQwV5XU/kyOrJT4rA7JWpdyK5ny0E6L5s/vqbS/feedO449dWQ8deQpUV1Vm3jBBQP0ms+RbcLmFMBg7thrzLPaloTVwnqAKtjSCTIZbi3hnobMLeejMkZxgKYslGqcdmkf8TvGEnunDFqy5zi8ro+yg8j768jWkVNrHTmZpZE5kChFeE4G0vm+uuJ9mJ6N9gWgQO/ROCP01Qybswz06cTO2K4os4fiXwJFMprsEcA+HMg24K4jXBDZGXMcUJ9n7m9XOhkiWmuu2007AdU/zZqrS/pfADBiOrbDOP6cbawzraNQdgl2sKnNjJYmy9hOQbPortgHq3xiu6eMbtRP2SPYLp6Fs7L2QW2ZkglnLXD99oSrGMuuvXvHhrJwvhfVu6UlCM+vOUDYRkKBbvEhu63WRARWnJNnx15qoSX0lRYyceraYsM9T53lZU41zhor2hCYUlw2UbNQnM+Mg2jN6/bVnE1x+QCvBuLsAcCeno/NxkFxxBYWqMGvUQYytXWtV+Rz3Bv7rKJlWkeM2wQGmXHE+tcrPfTMSKBdg2v6AEhQXFdpDOAwSuTLS7o25TkVbtHZl3rXltRAe1VP5/Tb5V65R+67om58H4EQ3y/7Fz+2zAXGlKDV/ZFds9jMNmsfGwTrQPOwvDQFqDwDZV/ME210YBH1/GLsnbl1sK51Hf9XmcrHD2l9z/1hvgeboSx0KOcdSwFS0fpQUBU24uOHHh8//elPdU8VeXPix8mY2uwK1+3dt09rTxR02ERLFvfROY+w0dbQfDBGBuHsw8rmxZ+ChYFN5OctoSj9tbZdojJnLFxUMI156hkgnzX9LRkf5qeZXQMFpkwXhJFfs7yi84i16GSQEz5zJXHO2dpVPlMKN35CayVfQEC4OTbXj40nn/jpuP87d47l4YBwZenMWBorajDPH6ieZ6BMgg4qiEKdNEW1CviMhJYPrRo70SvdkJ6aN/6cOr05TiL2csJNapVuVmbR2bw6GRg1nLGiRGogGmlfNi6TxGdVK6Umu6ZBch2pQ0ZgQFTPFqSXK54Cah3aKRLt4NdwTE5WqAZFxLqYKptuZwb01Nmb1lGJ7qrWCFbMdFFpMkfp9dNgtLQv3s+CbS1HHeJmGFpbaDUzI2xsJAUzoeMJaUg2s0kmk4CgyNg57kbbf/CA6gY/9/nPq/bttltvVdaQe8Z4vPs97xl/8KHfV3++CxBdefKwDnO+q7QYZzDSA0niG1va6JI3V0Ne9zKyHL/73LX9Ahx7kE4HEg7Am+bmPf/6rz8SFfPrX/+aGrxLFYx6qYnzbrpD0TIj5TslFvOyl71s/MIvvHRcccWV45WvfKWQ1V6b8aGurkW+RX+4Dg6E6JmTzDGG/2nRLR544MHxne98R6IxP/zhD4UiFfGtKAYGjw177sFzFQhef/3147LLLxsXnH+Ban8kMJFMEEbDKDNgiR0bxoCMl+pYT29oTXssnXVW3W4Kt71WqcdyA1K+mzXBe0UdTcaqzqkzXM78Sd2NnlS2mt53ovf6Gl2brO2q0s0l9DWnWs+mtliRcyGK06xaA3CuqcLw0IiFYAWJlyIojXdRGU1NBe+TEtzpU1MtVMWcJPkeNWLuj78rwJ8JFzXzM1EjwyJocCiqiwSsrEpbB7fZZT7fBt/N2rYtA99XBS+ei2spaxk+k2ikUW/kZxz+rb+aEG1aRih7t6mPFRAqetjP9QCXI6UgFHqaM8GlOzerwTXmB6F7l1Ue3j231Bi7an3UfodiJ6Qz7UJ02KWdhYNK2y3WI4Aaji5OtZydZMt4Pq479W9FCEm1bq5ZmyuNzg87OW6iNonPkUPYNdBWiTZFYkLhA1zIvkdtl3VUsKzZTgnv0OtqVsPXmp8psxhKnEivs352FVpQjY16SO5SQIUjoP2aJtN8psFBs76i/EOlj4iKAatF3UmZBjo/IiKFTVCvy1lDduYK9Bs7rF6FiG8gPJLAQ8ESLVGof0FUYN9eB3xpnMx9E2y13q10XNXTpn0Sv+e6VSvm2gqw0ruU58dBa4uWCl7IbqS5cm0C66XZTq7TbAl/b1akz16bMKenKgOUvl7cqwLvjFEDQLNNnB3qvYaQMPXpm5/nBV9x/kXDkwPoms5JUTRgs4VCvIW5F4F2s15kVcDk5wWMJ8cxwFxVcPXMCZSalVywlhxEleqsLHIYH+r5hhBP6vEZN2WWdu7U+iiYoQDr1LpAEtGU0/NO1OL0mAVQVa211p+DnGYUNbapl22mQ205ACd37Tb9NfaFzxuMtzJ6GRbKOocC2us2gOI+5EhDRY4SJL5ea4N1PdV6ut617Qc431svNzn1WT8Fubp3CxAIjBGYbjvDnwLMuka0AApO1R4BWvisXAQG7VFYWmvXaYNK9r8yWMnEGpj2HhKogEMeBgZrAEcfW9H6XuyA158DP+yz9hc+FFRp9lDGoyq0FaHherqPme9I0K4gmv64YUQ1wyZWRBTjXft/VmtrOiNTFyw/N8Iti/IAg7Uaj7QNqdjjArx3lpDPq1+fFDBdf1qfqMCMaJlRnxXQFUEpqV+mbrm0ePa4NR3cBJ5xUY/tbHRl9dIyDv+AoJlzsRm++oK1EdiA+ltaA9BNow0gBk6EqpylNk1bWXlijZmgD5/jbGsCQufhBu06jukMLUgqtqBa0tgnkY+2bUnnkNZ86nPbqoJ7cpIEdlXELlVTvUhGmaVmRW5lVvfs1thgEwqKyo6nfMRntmttFRekrY3m/oVQRsfm+jjy5OPjvntuH9vOnBrnH9wzVpe2FAiSJVzZtopVH1v6QwsKozSnVUTpCerhL2RKoiDUXa2P0zooto8VydCi5IUxc0DI/60854JWOfcRlsE5LjefIA/xAmVBcLijNCgDQCYgvUmEascR9mFrBC/+hgbHIiE4lDaURRvmilNyDiJmUNWvFhlPhb+ljAQ55TM4S3UQeH+RB56rRb9NMZfK43TyWBQJ70b+vJKzrpGZO0wVXbESlZtmyzEKLdZ1Mi28NTjV2ij377GSG4ufzNOtt906/vtHPzruuvNO0SDPv+ACvefpo0fHB3/jN8af/qf/NF7ykherhcSTTz1pJzQDWsRNwYQosCCHG6JpEvi57tES+J0PjX/qQp968ikpJXEfEplQcGTxnieeOCz10E9+8q/HffffPx4/9NTYs2ve3LX0GPdoYfzd0oFawWvGa1/7S+Pyyy4fF1x4oQ4LjBCZUdcMDCGEHFAEO3U2GRf+XpEg5g0VVnoc3nPP3eOOO+5Un0PotFyvyDFrtQEUQ//iF71ImUn6Nt5ww1vklLFJKDBnr7BBS8eBEm0wAtESZ7KMpjqzVqACA1MZ5hqByolXna/ASFFIxkRGILVD6g2YonDu0+1KnH3mnkqzqEiHnKhlhH12Tc6ZGqSeXBdCa0NoJEptTU67ZQzfr+A0anOMTQM7CbNENZD9Xeem4gC1I8pkB3FujZ2ZA6ZgNFOJoe1ebfajtQkE06J8x4mUkxLhCRZBaWg4wH2PwB3EQ+DrB+hqDXPf43HxXlIWNa05GpSTneQFuKPg6swZUfkkpEGLgNR9MMcOlhzkA4AR/nDPnSu1h4iqJfUbzIVqLdRPFSEiB0Zkp0olKW1EQVqCU56L8ZazHnnq2luBcqIn0TAa5Uj3mYMu1ebBfK4Z+HldXMeA+2xWsPaLecMOFrlsVkEKb8kkuzDfAIQFa9LoPfQfBQHdC7BGoH/FAa5QVUFIZWKjYKhgOH1aNT+ZVwVUaTSNk1RH1332XD8sRzGZHMZj3969Cs7INLHm+T5nn9JkXQp7Wfuqz3bNFmtN50F+3zNnHuw4+7aqjBTrhrUoCtKuXaoJVA+99PGEEVFaVrObfM5OoQW86qSrDnBpSU4pDoTmQEJTbhvB30uHFGU9atc2Og3i3HKgwGlrSlkTAvVCo1QN73GrNrJvJ/GjtBNxsG2apYL3ZNQkbEQmV+1AvJcK7sixau+5IPWyZ2IUOWuDrXC7GwtGlZ7d2nmuwftU86NedaH30f5FrZDMOGiLkO5v7qGZXdfcu36na4rMCZ+hZojMHp/jXnBcO+7NSpU62z1RZ9TBC5TMiqft0bVKz+N9ZXHwXV4fDpTlT5xcn9RRVU8FxfX4CWsibGyMgwcOKjtcCmkBvK7/PneBbwIkxki2PhmaOr/y9RLsAKyqv2OCd2Ve0VkQcOLWGdQqTiUs6hfqs7o1m5bwNyWS9YC/oIykslT2CQseVOIfm+GzDOBgWWuIMWrdJ2u2IDXnbR1k+4iureOZy2xhzXZOBdJFFb3lFVO/6FACywaZVH0jpGhJfxQunQHVGZCyl0VA6Dpvnpu9LQETMbz8Xn1mEw2F41prEtkJe8LBu/3aBsUFRgSKBlCoIJYpxs4S99WxK3OhQR32juygGHLxS+xjpzF6M/tqeL7QBiijrj7zlEwJjVJrN/V+LS8SeDJrO1LgxmvLmd36DvW1Wc+ske4lvld1dxJ79LnKH/lhqdGWMmcYNtwHawG7UlEurjGBA+zXtDrp/mypgWvwXUZigGpVzJH6Vtwr38N+ZV2L5SOKZuKYsB5rR9rgvgGtzuCI+pXd0jGpL2//gCDQAjuMFWuY9YH6KwkVzhn8Cc4jvEj7WrTJ8LpqOYOBnNUXEBBSFbi1OU4ceWLce/ft49Txo2Nt+7Zxzp6dY9fanrG8bUWZQrJ4DQglMKOU/qIpY5Es9XMifR7nkHNAzefZQBRDntkaG3ICyCqlb13So/MHYcPjyAttYIHttMS1F7y1hlTjF4XNBj5GRdrno9lCC8GoGFzqay6i52eiZU4NZo3GFdER9WAmflBHlM+WxqZDakbFW9R+2PGfR/9C79OLqoZDvbxoIJu+YFIRTQbMaBB1gqfMLY9kvTnTVmHj3icKS5C3ucDX1kw8wvQW1xYpq7G6Om779rfHX3/yk+POO+8QBZJ6N15QI+mT93u/+3vjmtf+kupRnkpAaDEUCyU0qyUECoRarUjSny8NfFmUdURZsAsKhmXx4aU3LQ5KSPuHz3/+C+OrX/3quP2O2yfUlEXd2hbPpVXGeF144QXj2muvGx/4wAfGpZdeqqaqleEvWlTUnHl48sknpyxO56/1ARx6BH1kAdVG4o7bFRRS3OyUvsU2qsLGYFqBbWW8+tWvGTfccP1417veNS590aXj4IEDUaMyVaoZ5IVRXlChGhwWrW1vKqOPVpNlfbfp9WRgQ7MuMiuDEmqFDB3/tSdWhFVkhNfJLnsd1BFwdtmAjwUrMKCIsbjuY1IJhA6BMyVJbstPN7BR1kmSyVCP7DA1i8Uc4rSUTlZUa25one13gMm9tIhffUtTkyfDvrIsSq0Oihhn7gEHStnI0EB84DoTp5qhnJQ6pFNXJXsTxJ1dSs8m7AvjXee039OsjNDfiADJOY0xJnDlhUNWyWtqhJqZFZ0j/bB4bwNn0SURhYB2leyubcaipsIUXktcc2AwvthNUYuUISRb6X2uHlxShCOrARKPs2ekv9niouql9Lg2DUEtH4bz4EW2Jq0YBDIoKHZgrMM5tD5nF1FQhhJogRrZ6VnbHSWm00OzDg7rV3V0EQYoFapNuRkLnuu54JfBu16rGaAGRqXp8d1cj+ers6W61VBSKzaAE1KavzI0O3boc5wTBAAGJKKoHOpSM8PONjjTVRVEt/5w4LFwLhbZrwrWVPG1wR9rXuO9bho8zw5C7cyjm8DzewJGxm+qL8y5VoS4mexmpLDTdZJbN6yAWgGeqXp1uAp6KECAThXKmRy+nTu0X6qgd/To07qn9ugjAHeGOiUZsSt2HmdiRtD6wqSRLYhCLjQ6vgNUXD1po6Jspolpdc0y9fxuZs1n8kKdWxm4lCuIihxVYp6/NViIIZlqzD23YboDY14uMbAjipM50cUBf1TD47rduS/hekqCV79aVsA4KwN0cj3Nr6tx4Oxn24bw+YILDTbY/wr+TpwwKNUykpy5Wtu03Ji12ZK/sH1VQZ2DXWeiCnwyJxWp4ZptOYAtmVM3sXuceaX68tytz2wWhOcESKpybAPgioa0zIZ1IZCqtOHU4wr4POt65TJ65Kul3Y/PPJ+9PAN2ivO4VHHGBuAESjBzUsVl+QCZJwfFi/p2r1GJUUxtEM7Zb/CFcZY9QpAojAsFZkk8qEYwgI8YSul521ZFfFeBSPwlBVbPA/lrl9lDXE86GgG01LQ+OgbKfmV8uNeCWSrRyPMB/ojpsbwin9L21OCK7iWMuGbt1LYsIG73lc6QnO3dj5qD9KTsdZg7vrv+Z1k7OhuUfHAQjg3zme+a/WbPe08TKyYAeH2BloJY7dp0dScz0ppjpgdi6vWiJ22IJRoH0T2hDYcFojVLvaz6tVoDoyCQ7GYA3jkgov1Cu5Zc47n22rTkto2oLkjB0jIbO/fYDvZDy00UzwS0nyemCn45e8iZbHYCc4wviu1nvbGPsbvKMKbdngJ9xV0Wxmsm++dnCCUTc2asHz087v/OHePY04fH0tbGOO/AnrFvD9TRFQnLkK84Sx0ENyeBBArOmWRnm4TsS2aWPjlQaU6n98XSc1RGz2yxsIYCTNEb7e04rSs01YgFg6mAUIpn1BM6e2KqglW7usDqAHshcmCb4iCDpkPG723KuLQHBkvqWkH0hWhH5piBdX+QtnxQSLMoYk4R8NSiIrUhBEjce6le8wBvoj0kHV1J+KIR/S77f6FJoYAH8hvEwYvHmU8bJks/q1l1mpKbJmEnci7+LAMSap9UB3fuHA8+9ND4+7//+/FPX/qSGqqjMspYPfzII8pyISrz3ve8Z1x99VVahJPTP42zN7/rxoJCI2GdDKq51+bws2FEJUwQX/oF7S94FlBQi8fcPb70pS9JVZTv5L6dqbAjjPGvQWTDUyf0pje9adxw/Q3jLW95S9o5WLJYhi+NPuvgcS+t/SnSWJVc8+lPjO9+97vj7rvvGrd+61aNEYqirNOKdZjK5jWhYvztq5KP//Vff/+44YYbNHZyrJPZ433LkUTH0JiWSksWF5a30T1zhgMkJGj3nlBRFq1FesAy1w2OWnc7Dwj7uzr+6lmpWjc37lXPJzXvxplBtdbIsLIsorWejTokKn0GQJqJ5J4ZV69tB1LKCk5KbFbBYvxxIllP7DkZJVFBj7mnVOhErBWyYw0sGqBrDVEDQSPvMUTPUMDKmEc1V/tVz2ZHryia7jeNdEUxmcSlbG9ME7QqsFRD0+ycAJf3TuqNyTh5/aaYP6pkCm5FVTXFppTSHloNrvisAnpRkk2b5nuEQCaDx71yUIiqdsLIqJDrBGiiwUtYA1S9FGsj5M0M81iMBdeX0looXRyA2kM4JMkYl2bkDK0VGbluqa8FBgy+lXEQamUCvyoeN+OTDZFWEetTnzkpNYdWOyGxqbttcMf3EYzhxMj279ip+i0H4d7DQjwjvCEaURBRsTaSoYPeydiythrAl76sgHDV9K7+aYDRdiyypaJeG4ywzVi0z1HWSXvU/eJ4lULolbWgvbK+1CtqbNOzNBve2hYpKaYJ8lyeXHsUYJV6mLPuT8mzCIWO2mmz8NSEMueulXW2gn1e4M3NpxmrRe/bZitUfy4Evq2DrNzZwKeZQewLK6C1RNhvqyDbCeN6ctpCq7KjZwdG9YVRne0ZNjmGAW67Jpqh431kw9nbao8x9bBMsC2tgWQIci42Q8j3yT6kxx9np+jxybrWTohNoH7CK2K/sDZcwrLh2qMsZgumOTBq0ICPU+qhwIisEwAq9qLtHW0kTAWchI7izPJDK7baztc+2Lbb72EeCVA5W1U6E3ox7y9Y51ISZ6kZc9ZGhW3mPoTO4JXVSWCD+63TK5B12UrAdeixH/K9QgsuzXzKMClLsXvK6IpqqyybVVNF/Qz/tntWgAvU+XXbaK271qXSG1d1lraRPYMqStVABFsrcCn7pmd3QcUyDNj/XfdqgyNK9olpbkrTFe1d7J5Fj9HW9tOiiXEBBKqic5lRoh1Gz8JUbPdzdWsrC0uxXnwtGHDbtJ9x5OWTQNlOqQHze4AWQzt3yNfpGMtmpe5OWXX5lJxxXre8XBb20BoAACAASURBVJZkP5D9x8+xM+x3nhs/hjVEkkbMowRCfHZRo27qL/dZ3QGtpbWdFqtJoD752unBOAfnGjh17gpiNvCrKFQTAzoHQ6nu/dtf974tjZN/sy7JODu+IFlDQshKvQYC3DJC/lDsr/ZRSpDYzz1bHdQ6cTGVn6RWnnFv3NG65IJZYnWljrqMxNqC+mMGecyYZB8yN2UoTPRqbNXmpuyNFNDDgLKpMcNhOm8XmJn2GRapmW72UuvBrTrd856yIbMuBBIGOGQ822v23xUQPnDfXePZI0+Mrc2T4/xzzxn79x1IQLg0yOvoj2djbG1Rz2T1ODmVkoMHSbGDJuljNo5UQ60ySoYQhVGLKKqDoV3qWF0cE01MKFM2hKYBqR4v2Y5/KyCUylG47lWdM50EA2Lz3oCMBVKkmSBEVJigcSw6i5vYYRTlIhLsRXpBnyT1i0ANdU4g+lEnq2oXmxFnoDxovq8LtwhmqXO6n/CZuWcCbRk/KaUOFwgH+eW7VPyLExCag/VjjJ67D1NaOjwvINTb0k8F9Iw6A1oLfP/73x8f+9jHxqc+9SnVEPK9jz76mNQwf+k1vzT+9E/+ZFx//ZtFI2VMeI6i+XZyqXExN54DSsYpzi/f0+J9IR5xxkwVoFB5eVx6yaVyBB968Hvj7/7u78bnPvf5SL6bTsSrQQV/57vlCJ/eHJdecpHUUP/kT/5kvPI/vNL0i9TSGRzwn2bZ5g6oD80lBV4YZO7pBz/4wfjmLd8c3/zWN8edd9wpI40hlWMYGoSvZeTeLRTGePnLL1dLiz/8wz+UAA9zyGECTVAHlDKqC543AS6HwSIgtKz1vxUQ1nFgXYsupENo3bVcMYYVAigqZcPpFiWmUDkgVF1V+umZsmDAZS7g4GtYvl1gTB26ZAsJDC1YQDarNRuuO2vQbUDFASHrHYPEOHO41RBqH6RZfJUdRTWHgoZqKLVYq9vd6mPFIh52Kk1DVqYCIQCULiNXLRGlAEAK4GinsW1J+1W0QFCzvOroas2kzga0lnlqzQJzCzLOQVDnRsj2Gs28V0Ql5DmV5ZhlLbgPQV5VwpS1d8BQZ6wCG6CUfCe2gzGtU8JnpVwZqnzrzFRzGoEPPWOokQ3C6/wKIML5DM2GW9C1T7vOtTbQrU1ch939UVspVDPIbtFWsh7Ours9gQ9fg3EVkmitmgI10ZFok+HakNZba30lo8bc+JBz1tqAoIO+6RlVUmDRjXP2naN1wD4DWSdTyjqoCBR7VcquoQYzrkWklW1Jc/Mpg4H9Ck21atTcy1RWEFXS9nTi4G121Q6Ag6pS8JoJ4T3MFWI7DiQt2MFZJ+AHCjF1LgE5nLW30qX7StoR0DmQ7EwzegAE0Ph5wSZgDXGdo0eOTjWJBFb8EUNAgBzOuClirBepDgZc9HgZLmnAxZ6rDS1FqxnfyuY34GpGpzLzEjjYsVO989RmKbXRdWiL3OM8MycNCPk790zg1abXLi1ZBISiCKbkpBmeqZdq9j3npAN7zlDXYNbxbCsLZQnVvNnNpPusU9lF174ycwj9nLDACcGM6OcGB7y9t2ncneW1eixULp/3AUNn7QAqmMT6dhbEom8Cl86eNWhJKUFqzw0mOcNNcC6ANyBeM36MnbOZtnMSn0u9Hz9vLVdB9NZ+mYHCc1hEg+8UEJN+tguVS1MSVSYQ8aM6tKXxlf7H2LAPeGH7WVMC8tLSQLYjJTzz7I5tjsfMwYoBHAWSaYvCaJeBJSB/55qysQJDNt1qhP1Ca4mde/eM40eP6iySkE5Eb5zpdS/gAnF1pjlzuIZLS6wrwMtj7p5uplz6O9WGCcVogNXQNfk+gkVl9zn/9ljQpAwEB9JD/YG5D7QKeF7Wo9Sdz7i3o8RppP1gQcQybPArZMOXl2aUYtcAsx4KQsqnO4tP9+hU91dmBNfGR4UxNbcvjA1j4FKbYwrM+B72ZQEgZ6CcDGpWT2dR2o5ov7auHcZM6vm4Hs9uTQkHNPwp+Nfm9l6DpzUHSuaEAm4NDfuZYg3NXk36CHCPKBrjb5GdRaut+tbyZcg0x060zUSZaAVP+nxaQ4hSRiDSyQ4H1TwXY9MAnvVQsa6C6fi5rFXeI82R+PgFYKf2KO2BLkqys7O2xds0jgbR3EuxgnEq84gQGWvwvHPPc31psu3yd19oDeEzR54Y33vgXjWmX922OQ7s2zX27N6ngHBpLI3NLQeDZ8geKIAj6waaUxlvCjatLMWNiu4laiJKhdvHqiadIlU4rlCP3P8D2qhq/eK0K4ATpcGLxVFzONFpMCmaJbVw6SHSjAubTgafDKV4xG5ATHaxDhuDwiTU8NfhEaqRFg9zymOdEcvX0g7D0fa+fefocBB6G/lZ9U9MulnOPeMg58O0QPcnMZLB+7oJ6ryXY4/RULofyWPRRN0PxUp/du4tUtPmxekdlxoLrhd26nMyhPFInaXQAblH34NS01/8338xPvnJT+pn3DgLH2N0ycWXjD/6oz8a73zHO6SGpQAjdRullZV/jjONA6DsKMFGnOAF3Pqcvat/MBdsMDJyX/2Xfxm3f/t21Qyq9iIZktZw1bljzKk7oJcgPf3eeN114/Wvf73uT4h5giGjT6bj+F4thW/xI6NoRtQ3ZBDJkN5z9z3j/u/er56LtJOQcQvFtk640TiaYK+IxoXxvOF6BGRuGNded62k91EfJaghkCiNbbvqHrQtnyPhrqWXnkCsmx6iNVTsCZyEOmwc0hhKOeEKVBeKjzLOqZFl3U2v0KxrePp/o7BWE60zUYSOZ5f64276ATmAL4IpargyUlGyVa+tZvaN5PFeAiaMGQFxqVZV0tLeSvAmI5912ayD6CxbQ/VxGOj2HFJPHpTCAjqUWiKFUqh5oVc3+GswIip7xGiYAvesc+9OAgruy8ie2QgN5gzCLFpl1PniuybAIMIQQvwDcLWNQbNazBUOqoLCKABiwwpQsU5E+UidF8/OM8npPOMsDIJDXLfiR6pVVgbLdZrKEkeZsA2GF4He0niaXmSpO8NWi5aZvkulHVX9kEO02TXLUtX1c3A7f5XS5iCOzKVtVw88OVVqJeA9yZpohs2H/fY4n88VlqjTy5hhZ5mHZhBb6zpXtG0NlyjDobVru53dkq1TZnuqx6Fu0HSxgiKtV6mtaaDSgFdNkLW/3OPODq6diioKKvCK4lud09bDFygT+g29HsGB7F/lvtuWYCXtYrI+CtI0a+IaLvqZPaM1D+DBuidApl4VR4RxxRYhODMPUOVMF5HP2dVapGYalYGkzQIOtFRnI4KTwJ/9h4NagKOOsGr21P/VmT3mAceSOZJSZuqsWDvsu6nWKcevBNhOnZoadv/siWGdoa5HzUtYNKVLNguuNUNG4KRFTggwJUg36//Xfa3gKUJABZ/5me5XAlGmh+MHNBNSAR72mYGUJfkEslPNZKsExcD0VJ8aW9/sYMGzUhOZa55Bzi6Oc/7de+T9gBXK0qasRArZoRoyfg3ymxVRXV4ceOakQFHHr/0mseumuZ9VzbvVYk1Jbt9T7mPKks0pSBHqkthFSjoIallHYmXREgDKmxQ1HeD0mTqnc8CWsde5Q/1Z6j17NilrHGEpbDbrr1T1+nKsW9VYra2Np44cETOl2Su+1+JY7hmnccKvSpa4wYtaHelcImBJ9lLZHDviBhgIKNP3Enp46LpV7VQgGaqmanXTikAAiOoKzbAhgcD71Lsv4l+uNzTls/TNChsWDOaa7DnOkoJuU5ZueXkK4hQQRlCsCYqCLkeOHHUgiZ+JbsCe3bIdVd82KL4iv4txKE3Uoj4uQWjQVFuNnelaYgxKy8c+8ewNVDi/VH+Kfc/9NVtOUCwRmtTst9yB7+SsQ+hHvkwSHVXLFRgaQIJ9qdKtyRe0yFIVv2XfMi8KtAKeyY+MMJmEoM56TwIQkwkWUD7zsViTCj5Th28b77K6BnH1n6QhIqE7dBgcDAtcSN9p/o6tQjBHfnLEeLg/Jd3Uf9f3h7/hZ7U4X0EkCUSm76yYRvz38wPCDamMPv3kofGj7z8wNk8dG7t2LI29CHjs3KUaQjUSJxjbtizaKH+HZjrUVdCcbhf7guquWaEHA3hqQ+/dvWfv2EUWZg2J6c1xYn19HEMNDdEZFbA6Q1ZkHxRYaXoCwsrMBl3C2DYL15oMsnEMOIeiAxZoNk7Xc60GKkU92+DRAYcVfOSETjLodpKrENaszGIjWmiAhVqKExOICIDQTxWz7tEBJKce1P8kXHQcUIwPiC4p+X1TipfPsRmpZVDbjAh3qO8cNSlJC/sQcc0azrgCUIzGyooQBHPXbaUXpEYLSTQIdisOZyxZ3ARD//W//tn42Mc+OmUZGyhz6PzWb/7WuPHGG6XWSbq7lI+id6Xkdl7q5PP9VqlyWwP1z0qmVJm/rSEH9dZbbx1f/spXxk1fvElokDIuUa0qgihqLM+XflRXX3XVePP114/3vPvd4w1veIPWDhm5Jw4dciGtMjamiyhwSabDB5sbprJOeZafPPzwuOeee8b//J//S6IxBJXNjHGfDigrJAIydUIo6kte+pJx6SWXqL7yHe/8tfHLb/hlBYgcLCC4bdi6cOIsamR6rRXOFvQTU27KyS8VSXQMgIag+EaGjEiVAsKhJmOMJDESxaEsF1WtQ4dDLkqP+sIZ3eshUDSuDd7txLiXFtkY1hXriybQ7HfWtw75MABaP9bxJcDl+5Fx5l5xXAAbQDV76JaSJApqKKQE9S7oX5mopQqKKKreIAj3HrLwjoU8sCPMyYEDB03FTEH1fM0zbnK8EmTyb9OZjYZzoCJiUwpLD3s1UE72olRnGWXQ2e3bx1EyyMmicG9yKqNkVvEL5kYHkvaoRRj4u/riTW1lLBygfSv6/PpE/2QtSkjl9MYU9LGfWC/0DQW1VUB46lRQStfhtD8na13iDMvLakuAnWJP1llnf/B57JmCesQXoCeqb5Trl/ue0tybie5aFF2LfavgJlmtqJO2/qsBKp9tgCNRHPWcMuW2mQ2uJeEilA0jOsLYKPsBAyLCZj6AreBW55/3yMlIVlrlBstL2tcVysHus7a1R3ROOJNc516OZ/pxOohxjVF74HVMmi1wwJgenq0TmtW0aD9FTIP9xLrDca74hksjltxqSb0DTZEmAOGcMFXdAmPK6gV5Z86YJ5w32B4CohB4IVuxe5d+zr5j34pZQW/RZHUn8FQUfzMKVH+LQxPhq4IHDQhbH2lbQJsWq9iyH3gZOHLGmf9jc87Zf86U6SkQNQcXWjNv5WzaLa3L/grsCvVKQZH6CAMmO+vSvcv/9Z0Eqaes7FfAlb8D2ijzkppWi964pkgKx2lVoLr4GSCEfZQtEQ3b7SGaGbaN4R4Q3cIWet6YL36HLdZ5G2qrGDHJaDKHVb+Vj5KaRZ3liNjEHxHzqOCRyleguNox5XeiENOzUH04I/QXsJDADvugoEMZ2IDsYSLwfjJDc1VI5n7fgYOgfALIqOVnjpv5Ug/EGQV2Di4yztyrlWnt67AvCTQIkgvucs9WQN2p34liN2s+L0AzzvIUALUmO2cb12LOqsTJOCuAS+/O1lUaALatER0zbaQIfls+wZojkVDQ1mvIJSnzQF3tpJSA8DzIVqilyprmnvOP58a2SqcCOmdrXdMPFxuJTXJrF/e6ZGyYg/pSBXfYA8wB860g2fQS01GrJB7WQlUtmQ+CBa1b+g6nLp55Yyzp/1dtD54XkAoflWdinzu2cHDBukJERVm4Y8eVscR3gZLKPnCrosXabfa+reJqpxZ067MO+s6eFWClYCxlBHPV5gI0PMs8OCsrqecz34edI3ExfzWTqIRMAB1+VqGaZu3mdp97chZ20b9Q90FNeHoUcj0lYgJqQQFmvMoA9JqzUF976rLnCPIZJ/ylXr++Uv0C7HuDbAK6ilMyl+yVnrEGEB0QKniEkt+SDrRGTrt8xEwDU35ZY+zhnpEvKCDcOn1yPHPk0PjBg/eNjfVjY2370ti/d23sWts9tjZV8De2FAzyZ4W8+Ti7RQqfLBWDZvRQioQSlYE+VromXGc3qN+mg46Acmscp+8ISqMo+OCUQf2K8ieLBWPG5qnjYTSFQdiQ08dhx6HB5mWzG7VnY1cOfZscTwIe+t5JhWlWX1BkTI50CksbME2o+BREmbpTJ7kUgiLEUktESfDpp6d+Ow7gTJPDkWRz8z3tpdi+ZcqSxCA0QLUBoGAb+kOoMmkoXsoVCq3iBs/oRnWEXQO2KLDl+0XvUeBtCeJmF1nkBKt/+Rd/OT72sY/7QN0ive8mohhRKJA0dX/nO985XvGKV4yXvvSlCiJB/xYZw82I4TjYbBFwA4nSWJhnkIvzz79Ajdxp4fCpT/2vceedd+kAshNvoQoMLQ4FzjpIOM933rnnjje+6U3jzfy5/nqJtsxVudpKAEMkBbTQBcqP573cG5uJhvcPPfjg+MYtt4zbbrttPPDdB2Rg5CxEvERoKqqTqrOyAAgZsyuvvGJ88IMfGC9/+ZV6HkRscLzcVNZccQkcRWVSSrk7UdV0prJodCk/rJ8G0kIkkbaHBkOzVhy2IFE1dHWOS7srgrZQ+KuqoAVwLMzkYvNmtIXS8ZySY3bGgaBbzvbG5nj6GavFic4ZSuRzM2WhLkqJz/RX1k6zKULIEgA1Cyaks7Lx1MNERIV9ShBZ5dYGqHbkTNcR1SZNn4UgSvHRfbjYX6bSuV9jjaIMf3r/Ndhqixa5+MmQFFGVk6zeWZZp70HXcW/2R/9OY3AVqEc9le92sAjAFZGR1DeIDr6OVDgiPdCC7MTyc9EkI0bSmi/RfFH1Tb+vfmdrdXluvst9iVIXia1ZX0+/SjvGVWHDQTBd0X3E5vWEHW/GoTQa0XTV6JkD0yhme71VNMDjYsDE2VeQdgfetYHKqJCFm4lLiVazvJK6JtOjGihKcjsZT+ZZzn0ooK014tnZk+3bVloVwEAPTmUCk7l1BnzR/qGovVysiTKdWrHQSXs/RYKlCBi6JZ/DPjWT0DqkOo2iBa09NzsEfYz5VFue1N/ZmXHNES+zRlDoPmmq7xkAzbVJytzIuenrgBbMdcGN0vhbs8n5cPDcg+oTJtpzshimy7rutTVodUjrEPJ/oxOmjxqEdIalQGfFLBqg8+ysj9K/5739Gjx0f3mNEIxbAAUHVPVXad9UulsDC4JUxqP0ZtaTbEqyeoxXFTY1Ps0Oj6EaJAl1pa9qbQOfF4snte9VvpxnkFs+0oBHiq4R+QBgwOYRSLEO+M6ewVyjIIDAyJShlJ2joYVyOKtVlY8T8KmsFNa1BIYk0mV7ofecPeP+a7v36OdzJVs1O99n1eEqJaq340Q1dysEnNvava4hnsOUwPWZgJqD72bd5dgqm2aqZLO+zVg1IK+wCWPijI3BWWUI1RuTbKuF0vgFZ5Tqkcm4AfyW9hpqbhVFsYcF69UKQuKGZqeQbeeMbz1nbQDAJPMAQMJ5APjHfAtElUrjbgX2OPAEQJ0HxpnfoRha5ob8CtkzevxZYKgA7dTagcx/avyapcFeKRCTMrdbGLQ+uOCla4oRF7MIXWvhJIiSNgiqXyQoy/1XSZJnZX/AIFIwnD6X9kHPyE9uxrk2T+ySZPzmTCjWOD5Is1b4IMxdex6XzaD6/QgV9eyYgtgEl816Kauf7L5aUoQRo/MtgLavG8OTSG8Cf9Teypk17ouxI/Gjvp2qKYzWQgR3DAK35nBRDrEIrt3moYC7EggCV1wq1trfCusBInqtn9Gel8+TOmmDPyQgDN4KAOoZFVExBaiqkVXN3DQ/VSeuDZ6rUYvyKcaRkyucZ6wPCfXIV3O5WEtvcAO0xgKIll5e3+gFBYTjzKlx7Mih8dD93xnrx54eq0tnx/kH9429e/aNLWgG3D/B4LZlZQn5+9YWh/jpsW3JfVw8aG6IurQNNI+Z3zZIaspJEOWHwwUJ1eWxLhEIN7flZyyQBQXIDrMoYOEn19EWVS9Ke/yOgQcV7QZlE5qTDAJDI2/3N2vWzMi/kdzW9JSDyz0s1LiyqaJQJsdHhsr1HKVv8nfTZK1QJbRRfRERRjBNToh/sggV0mgQqAwY9VpRMy23W4hoqJ9TsWnQAEvTG8lnjHpYyBGY9X1qYNKxEyWF3jJxButo8+/Pfe5z43Of/ZyURp988qlp4de5uOiii8db3/rW8Su/8ssKDo3kG1Gu49/0+dpu6rBc6KtUeOsatqj/sSIS4/KPX/rSuOmLXxyf/exnFZwZbXMxbhHiZrtwTAkGyQy++93vHq97/evHK66+ehpzpc9TlO8sGuiN1flEDRFlZVWIDjVH0GQf+t5D47577x133nWnxGza05ExsnvtDBrXFmUCR35tx7jyysvHtdf+yviPv/kfx2W/+IsCJ+D/i0M+c7Sb1RPFT0HATtcBkNGOCqYOttY5RYBmonMwtwFCClLUgXXW0mhl6V7zoKuIsZzmiPiIeqL+XgvAoOiaqS9GRfk76/HJ9J2cZ74q2FARHJ4RNJq1ZYqgBZ9q0vl7nfo6mRjKOr9FYRtMTjQY1T56PbMmMHjNQinYjjgL9bylupbepXYia6bylnrT5yr9hqBMlPM4g60L4h6VjcMhqbBLstU+YFwb2YxzA3L1bEJV9dS6xqM0wDrwymAkoOUeWi+IXajzy3uL3BYlb0AtZzZtLnSwiFoX2nBUZZsRJOgk+8SrKGT3VWswqzbJmlcNToRYGhDIgZdKooVBJIpCFvHEyWlemr1vZqe9BkX1ok5Raqp2ZhkvDkwOU/5dWfdKv3ccG3h33Cz25CDILXUWIghtkF0FSdcRmU7tMXLDecalDg7Xd22Z0W0Lc1hJ1vvQP9f9pnExZxpre153VipRFXD7XUZprfrKGjSdx8aEueSMqGhB55PnqlPNvTI+aieUXlILJ4h17/5uVt12pqS2r0JmBZm4JnRNMsgNGBp08LuJIgn9FBsdJcA6hs9XAwTwNGuAzJTrfto2RMEgLaBOrkcQZpdsnUCRULW6/1VLHmGqKipzLTKnqg3EkUKoQ22A3DusAEtpyApC01t0yuLjxMVRby1Qx72ZzALBUl+NFLul58/ovGi/PFPg3FrDQSr7wGqiBFvMb9sPFXTpOtHaoX4o/VHnmReVK9C3LqyIgj3cSynf1QDgDBSonEbXrItm7NlHfJ8b0xtQkX8SO0MA0wC1dNH2JFM2PU5rqXI+uw2+YFtKf1OmJ4WlBcLbCw9HX0yYnHlST6TeMXR7+6pmJnE+OAsCUGQxFD7XYKABsvyiqBS3VAjWCPdOEKeAe8vAIdeAFeTMt9WJnRlxWwz1Ig2A0lqz1sARSMq/CtgGWMo1oeISFPJqAgDW1v7953h9A7aR1UugoRq/iPkI1E0NXQF4nSetUc+es39q0R7ZqoDPc+p5g78yFpjbZntLySyrpn4r9wxID/BU5gVjRHkTi6O1eIxR/Tf2V5+z552ZbM6sKmGR9khcX0BWgFTGW2C5RHVsU8tG8t5a0T4ok06/bzuVWR2dAOL0MJ4D3vVN9L3xzW3XXTteX7usIon1xAcpP86+oJMj9Z36bPzfQZjrquunOCFjcSp+L39+aXkSnFSSIb2qlbWXWKPr6Ot32a+IYGBEIT1/ztQLjJrk2gy6zYPiskHUU1r200J/zE1FZfAjcXRLn6//Z9FJ+wu9fzHHiL1+PmWUydgYJ48cUmP6p586NM5unByXXnj+OO/guUoTk/FDDGYjf2Q6thEAUiJoQ+LGlU5nrizDV+WGyLSglnVazexx7wj++EOWkAEjU6iFmBSvNg91IpG97eIsP9lRtuvyRB+To5C+WQRdQpnscOmgjVpoVeicebJEvJDrFPYWIRMlM5tP6nxpCmxhDiN4pnFAEwidLwtfdDz1VoK2gnElVY3qKgEF6JBpBBXBwEHAaRAilMUshbfUuNQYeEG7yDr6OFZFjAEUKp1eZsoUCcGzRHGLmJkfFjFZLAeEXtQaz42NcejQYQWDX/rSP41vfeub47777tMYksmjFx+G8OKLL1aT+l+59loFhVdffbUMJcZR2dEUydJXkE2l7G8aOTOv3BccdAwqh+lHP/rR8elPf3o89thjGlsc+DpJHWsMpu7jvPPH29/+NtULvuLqVwzJQiNgExopgZtFQqKIKWPmJsBtCM94fPmfvzK+/vWvjzvuvHP89JFH1MtlSC3QNRjeQHYoWQhydHDyNjbGpRdfNK666srxrnfdON70pjeOX7zsF8e+ve5H9thjj46jTz89UQ8adDXwUSCytKReQwSPlkLfLnlsXlN9XJQFK+7Q2otmxjrP2i85bKcaljR5LSVRqGKMkOjYadwu1DRGSYavBpPDMwX0GHoOEA6WNteVmh1gSoImBX/KHllGmdPBvSdNj5KxDPd/Hsy0+Jr1UIOmthZVcER6Po1slQVUjyGEF1wf10OD567MN/uLcWV8BDrs3qPaKdEs1VPPdQiAEYwdz4LziqOnLHx6lNoOWcW0yL6cphmdUyJVQeUmpcJkh7EZEmpYdV2vgmxRsKDHO4DDOLMP6uD1YJMTFiXjPqfoY1H76/d2TBkvyV8nMMQJBu2ug6uDJ+0EGrxVTEX1RrTqOGaaLLZA/cXiqNWx1H7avqr6XBx0qIe2nW4aj7OO/RIolUC5VK82Ju6Bz3V6QHV9L6i5thfNOLDucd6axVEBPmIRqQHmWXvoknVT5ibKvc7wWIWuKsVVLVX2lbMnamy1//P5tTPgoJvnwy4pO5oMm4M3Z9gAsXqWVDgE+1EHQ7Xau3frWfg5Tm3pSKpJjqNjexcWTIQ8ODsIPPg+BbApK+AZOEvqABZBX1DUnSXnfgmytA+mQNftGLheHYiehziSBR+1z6Ow2yyF6E9pJ2VEPI5TemoVEWdtq4/osWd1j6Vr8XcBIGQxIuIg2wdFL21BeJZmgrBXE4OCOuqAvXw3z1fxJeamtbQ4vPhF6AAAIABJREFU1Qa2/IxTdgGVQrFjjKYXYOmaYR3Qaob74xoEgvwngZAtK6wWhOXMYz8QtGtfnz4tm+NxtmPMPYm5ENn/Usq4mJ5xUvZdKMeqTOQ4vUqtIN3MWgFnATyA783oRAAIm6W9v7amgIZxb0sJZYpy1vje3J/M9MotrS/GQD1NZQed2eRPyzYYCwNhpug7MDSFlj3mDDENxJ21bi0n4zBlT2kcf2phb5xBXTRAF+By6pT8CNGaE0TyPc0oKhhM9l7JgplyagG/UgbLWmhgTwaZeVc2L4kCC7tZkIUxVS/d/4+y93zWs7yyvK+TdZSzQAFEDiJjwGCSMWC7cYDXfseeNna37Zru/jDdVTNV/W9MzZdxdfgw79Rb5a42tnE3HmNMsk00CElkIREVEMpCWTpp6rfWXvfz4KqZoQ91Sodznud+7vsK+9p77bXXrnYP+EnsBf7Ge5hbZfjpU1oUc1Hhi83Fek7AnOA2Nsbqkw5IIjiSszEsqH6lZpVcFbhh/Qsz3OQDFiAZ6mrsdkAUiXmV4JfGZGBQvZg519FEYK8T4HoNOHMdXyssoIBzESRyYsKBvcfIgAGUUgEZlZVUVrf2Vlgp3Dc+j9gFxRLpB6J6AjumiP7vAkLFAdj0YqIEdEyGPhmwBPLxPxR4s99Yp1Vzp3IplQxYdTvZPK956jVd555aQuY7zID+Om8+i7XEHAGQMSYCkqvFl7KBBQa4x6ZBZpWTzZ5TQS0AwzH75vRTVPkXar22i2ovUzWa8R0ApAj8I9gHIKZ1VP0tGWufo2aAKVE3B2bcpwkI1XZisp08sKe99vJL7eMDqIyebCtXLFFAOCp1T2ieA21iurWJadRGmbyZNjxCYa0FTIyo9wJCaKT9AeGkapZMz2xylEwLQHjDWagU6FoQxlK/phVF4jrZDfcAIQuXZp3VWLoEI2wgTYchKJTIREn1Bg3uBYS9qmjVMha9SwZdQZYHtL/+gvtyjyzT//qzQkmJO6AwOhyUBWdN2Q7VAFhCOAaTxRQkPShLgmAdYvRuLCPBlSWIUS0dRBEo54VDvp/GmUUqGi5ZV5QM68DqBYQgN0Zynn32WWXufvnQL+XYQzcy8uzMEYjzypVntuuuu15CLuvWrVOrCsZbjqDoLL1NpnlVYGz6L39HQOb5555rjz72WNuw4SWNFHOME6FNVoqY6Zt05ZVXtltvuUUCMpdcfIloGgoeSvpZR3dEUyp7yrwkY8d4bN+2vW1+c3N7acMGBbs7d+zU+AehTM1QEfXbFVdc3i666GK1m/hg2wfKJF551ZXti1+8u910042iiipzRqH8yIhoSWzsfoSUw9eUNg4vZ82pGZBzoZ6CRp2UnaOuRMpY0PRch8Jr3O/R/XJSlxcD3aFxIHUVsLAWJAtfRdU53IU4gvbWYa9+dqJ6mvooVLoMv2oSi6PfBnAaTCPSQVHF8VIhVbDslg3h+CuLQ6ZFr/cBLidiaFDBG2MVURlloSoySFYt2dI4BRjDtBhQTU3VFCcwVpai6hVB+PmZIFv7nwD82LFO/ELZmipuZ9yjluh7qDVUr3GtjIEYBa25V21r05v4AtThGbv6gGqUq5ojgTg+cIOas08Zq4xpMpHOMJEVsdx4HFZel0NSNqKyo0G0ydgxnspKoCamGijPR54hB5ra26jti5tEM1buqen6tQiDhHHQy5Ja+KQ/cyrgrpQ7VbdSCsZy4JNZLHS+50SOda0X4iD1AD9URnEcjpUjPNIWLljQUYTk6FRNEPcSlDs1SzyD9557hKnWit5lBCAlZ0/WJGUIvn/OBYN6zFEQ4m7tHKXGz05kaFqduE6ETfqbMYfaXFQhiZCx7sfH28KFi3TAE4CnpjqiRtjF2PjQHrkf1YiVYJDFckztdi9Kry+ul6AnjIHYf/6f7ACOW/4WqplEu/pUNZ1lP2VaYdWbCu3uo/K6xt77OgEqn5UMYNZwepYKBCy1TQdpDuJUi4+NEoWRUhEHGqqron7+pOsA88U8AbImk2103RngAJ6ibEZZtq9dAq9hPvmOvVOmH3V0MZaqrntwsB05elQBAfekTHQFoey/9FJT9reaUPeDCMn6mgLu4MIZUYOS/Iw/EWp1HOyIFMWmc0/s4QShvC572QGHVdBNl3Y7Lf1+FLB3jhWajx3rAkKVUJQP04ljlU1m/gPEMS+MPfOpvVz7KXsh+yXtWGSXSswn7KtkSRIMAx4AFqkucMgtOQiwIqrizwCI6vXc1H2UjQuNi6C1l8E3wNdf88X9SvSjapBjWxRUDsOK8WcHUPH9TUgPgb308ceHLdJWNoz3qV6yDUjjQHWGOQOL8pdztTtfC6xJ+ybuKb0RxTyqexF4K0aAW46kzyDrsNfcvpqxVY/grLMEbq6fdykRjj5tK1x3ZiAqz42fzOsAhbAfgGMKCKudlRIJVYfvANxnJmsmwW2ykkralD1PrS79HtkLYvaV/oaTLLbFAYHD7OF3DHIA96j6Jmuv/fJHYmWxAT4/3SdV5zXjW7Rm+/QwClH+7ukwGPQy6Bxqdpf4kf9smmnXD5QsHP/Vua2sXbXHMLDgcpecp7Jpky5pARi0v+fn7/fXY9MCUDEf6W0LgxGfUKCsBI5c755rM0d69hJ6ckAPtRlFbgPkSbrk2cl+W5Gc9zpB4lKpT9uYnj6EB/a0Vza+2I4c2teG2mRbsXRhW7xwkVDQIer+yAJODzRKCkUIG8TYk+s2HzYZwlljs9vwEEEkB7MV904pI+UicbKEoY9iIM25du8zG3r3mUtj0qDhMgBaZN7c0KKc8SAJ6ewO79em1kGGU1XZsj5nLosvGzkRfwx0UP0giVmQ1AsQYHAfIKBLly7tAjsi8tCUmLAEWnJIShyC62CwHfSYmgSlJrz8OHtpytpvmO2YWl3UynymdlAbiaFxQDgphC5ZFr2+6BehjBBAsnDZHHxOf4Zw3vwFOlS2bNmivoQ/+tGPJFPM3qNPIAeA2igcO9qOHTuhvoTXXHONxGauvvqqdvbZaxX4sSE+ltyy+c3aQFNTbdHihfrM999/vz32+GPtgQceaLs+3CXRERwWiW6gbFetDFgDUpEcHmr33Xdf++EPfih6phQ8jx4pKqH7JSWrYVEiO0kYP4I+ag8Zr6d+/5RosdQpciiJSidZ8DlG+ItLzobkoPjz73+/ffMb32jvvvdee/7559qDD/683Xbbre0HP/h+O+usNcoaoKBJTIpRl4NUbRwyXxg+xp7DRIXfKA+WipSzBJ4DKV0ODml9sKnTAJr7kiMjTrj7FjKWBiF6aokx5AxK0EvRA4rC0B/MJEOTTLnQcGX8qBt0gCeBhKEhBQu8DqUriwOdNspXhdMxpq6BszR3HHztwUkUZHGy7PCxbxi3ZLU6Omsj6JwtW8MXn8XfctAnKAr1lbWt+hOU54pyqzrZcuqVOSNjeORwO7D/gAznvPku3MZYIgJEtttooDMhOQQ6+k45RhqXCtI+4WjU4QmiHWdKDubgoIReuGc1na+aIIQ1cP4iNsSYJ5OggKNYDnHapMDGWpxLX6kxgT8cHArAS0RhvrLtx9rRI0d94DEPJfCRGhXmiPvjC9vUSc9H+j3qzoh7CUQoAaYCoEI17OohK9jEbkbRDCc19UkRuYiAhoMCgw84uinMDxVd1HKyqQW6JevDOGbeWUug7GoBUc4vezd0rNAmI9iVADQZMNBUst2MZWTc42SZBubzRHQm+tWNG1DA5ovqr7Y6phhK8bn6vRLghZrL66klFuil+hbKB3r9rtTnrhzigCABCXK//J7PY4/yJcp5UZHkPCIgUvTLBJFRoky9J8FvAgjmTHuuMuUKgqrG0/VyrqENJYyzCmdRNYtiS7iWjH2pYLuyR8nkMu6hczqLj5BciTFUv9O0w8ie5rwXmFO92aAihy4Wlcxk8+UAlogMa4314wwLAV6k9bEVJ+34y7/o1QXjbKXVjpTM6b1b601ZyqovBnxWfa1aBAAAzJat4DlDg2RuOP85PyTYVAIbBADuj+YMmpQzZ5oo1hYPcYYiwXCEUNjTUblkj7BGkyUI2HHgAH1/zVYRQASQNNuifZasjz9gSp3o2VWe0WXVOhqd58YtaJIhtcoy18YpTpAenye2vCew5LpD1kuyvr2aWteHRbEx54X9mGQYTbkM4yKBg+jzRSFW4CEm2WAnEqR9V44+98n5qN+Vmic/S2ijzg3GWP4WYloVjNq/csYkIB1BH39PGyQpBpfStXrfzsxIhCuso4BBHaumsksKAqptWaisAhE622KhDxIJ9k+tGonNFHg56nNP2dESfOP9oRHyt2RoQ0lnvXHv7G/aVsiuwwIDLCMIR8DxhNv4sFbD7mCdqL8n7JhT1YakQNcwAbi2/KOq201JQ9Zh6tdQ/2Yd8MWeUFa+hLP6S7Ri6wGnuDbsMNmAqt9McM86ifJ01mD+tQ9jAe9kgZk3/DwFsEODGosAQ0qEVH1ukjT95Qe2/wPyT7gOjDN8LM1ZtX1zOxonf5i/0M9T/tUfEGocqjSgX6PBIEXYfQaWASYD3rh9mpW1ndRIH1X8rJ66swAZArwhK6YmAM8ZZ7/fzCe1CSkANSBnevB+SsroZDu+f3d7ZdN6qYzOnzPW5s+ht8usZhIe5YBDFpYZGFbbielGJui0AkKCPwcyQ232OPztEVFGJyem2qR+P9wG5Hg5IKS8kLYT5mOf0N86da0SReDh1JuvTxggxaqiXRSFRxOPE1vNnmMAaGeBkyinutQQu41V1C0rUBqVSCGpInvVZUFBsiHic+P4xVGxwXDxadByi5hgvD2RQk+rZkUoQGWT8qyuCNXTdM5hJpCJtjS7mzon2+jZaKrH1CYpHjqBggKPQjHUQaN6I9UFOgNjJVJnnyzFbxSVAxmHjAzer3/967Zhw0b97LntrwOA/urAeO3ate3CCy9s6y67rK1es1qOtpsKzy4kEF5xa7s++qi98eYb7dFHH20vv/xKe+edt91PsST0nfJ23SfPRSZy7dpz2lVXXanA8+qrrpbh4xlZNzhrqGYxL1LIKvVMAsA9e/aIhgrVlXpBxmjvnr2qGxRSXipdkpofGhKl4owVK3TvGAY29x2f/7wykgcPHWoffPB+27Rpo4Rk6DWIMxI5ZdeembrH4W30qicfb3VGO12iHJVz3BnZzFEdYPxdtTrimqfZqp15gQDKNDooVDF3BUGmBFYvTmVpeoCA9lAZfQ6iSDULWVPrBbIOpkAHnbcE9EmtERxdnk3KZ0LvaY5uISXXMRgBj7Je1j5jESQLx5n1AjrWr9Yp6kdXC2mlVTkRIOpSP5zRoZlgk73Ge4zmW/ksX2S/cey3bt3aXnvttbZp06aOgsRBzfhwz7ffdlu77bbbhAJj8I3Ykv2wKIqUwoq+yjNE/ILPDkqKI8jYQFNVL1JALNmxEdWUMqasb6ktnjrdHVYZX64vhF+iR0bQg6yHxqr6gbS/qJrHgASMP/fAawW+VCsYCRdQD6Oi90GNtZFEUyrFdKjWDewl6pOs1mzWRWpjIorCWiGIZe65R/dWsygEAJGK6iX8QtBgJDLZgGSRtDaqrUhsZdRisT+hLZWVc01EtSFIL7J+QbCoZOq6ffUS7tVlRyeOHXuZYAIFTrcY8bcO0uGRTtBL9N1qdBy15KxN9irPG8fFKqAzXW+91JVj97gfyccXok2AwHU6Z0eq2x6/rq4vUvXK2tq55D/Xl04ogxL1z9CxRWXsVPTczBz1PvZZRIE4b8ggWNnXLI/YpwgrsJ48ZlaoA7ChNk2AkALbo7I9Ai6VOUPszDTJZOkj3BMl3KDkqT22oqIbjyezlXYbonR1kvEo+prqmvprzg7vefceVSa3mCECcYtCLtAz1Lbqbyegp+iZCoJKMZDPDE1MDnio9FWfKRGXKQt+BEAIYIOzFfYG1wn9LQCYQIASlsrfk9kJnSw131qH1YbKJSMWnEhLH1P2fQ6YhWEbz2u4lqnpgF8Wh2H9SySrxLlYgwZxj7l2tXr+hUWUdRzAkN+zXxLAen95DMPgyhg7++mv/mxZF7zWPVsI0GJA/TTqlM64/MYZcvY8vhrXTh2jnWDa0rgvKfPF+ZjMI2/jvnHmQ//jWbker2cMIlKS8wndCl1DfXz9ef00ccZcmT6UzU9XMIcIWAF8obsHPMw+NN3frDV/bgH5k+69qFrrAkfNBrJ4IO2rsA/SwuC+ad1VarGhiyazL1tSgXdAXa3n6EII8HAplfr1qn8n4O5pK6DiB8yC5m5ASIBoTWWYYKGxus0IWbBJleZYaM1zo/UXkKyCdc9btRoK8a6YNowLQDtzhE/mjO2kzsrQaP9PAaEp7K77D+hpux79EDOQUqohsLool9yXgR0rlEdIjvGBjUV2NX1PWct+37FqTwZleW7XFi9Z11DNU8YgFoKEM53FVPa1wBjvTWIiAyMCWgR+V9a15keZX9kxn/sS2ySrWmUn7KGIA2bvSQ+lU9HvMcAY/vQJFaW9QM5PFxC2yXZiPxnC9a1NnWzLFi9oYyOtDfNhGF2d1EOtDY20NjQqldGpmYl2auJka4PwlI0CDQ2RWucwGW5tGoduUrWDIyNjbbDaADggpCcUgjLQnU5UDYuL5DMhlv33Zk2PHR+yNgBsJjVwr7Qxh49qLmaZoqDFg4NbjYGZLN7MZKVINI5nqAIpZlYBeqHFQYU52H2YmY4Xw4kRyAGDAVemlAVQPGUXfZ+2E14GwwvTqHgOur790wWOykikN2KJK8R4GZFx8BqHOgZQfPYSS+in+AV1YqGa1uKAw3RaO22MOU7u21vfbs//4fn29NPPtHfeebeBVuLsycmUuETPsURw5uKLL1ZN3dpzzmlnnX12W758uV5PYIgxfPHF9e3pp59qDz/y6/bRrl1yVF0rSTrcNRBuyGr11EsvXdeuv+H6dtedd8lxdwA76r4qp6MQulWBn+qEUJw9eVJGj9YTBIuguceP0TC2Am8ZQKP9aWDNgX/O2nN07xdccGFbsmSxNux5550nNVWcZBAkqKMEqatWrSp+tmWd7WDCkz9qamKt11Aw+LvQmurLqb5IEiChds2CMFBJfQiZVkt2IUZEdDZJhveoYjqk6atGDQsqlGliGqd1FPl2Uzwx3hhT3k/AxNp0Kwhn14O2heIo1LwUsuIMolTI+OtQKbVXnBGDKdCOyF5yeNI3sJdBtBz2pMQamJcICjlANdWWzxMwBFNA6l3m0TNHBCJ8JsGNDm/Q9qKDmZPfQ88T8DLvv3r4V6Ikb9i4sVPl4zNZR6xLMs733HOPHHPVHkB/rWcWNa/6+NkZcgAa0SeLQU2rdhbnmewctHfm3kGDQRnGNs47z6f6ACF7lkJXLUvVMRuJx4no3QfPproQEPmqPxF9Jf2Yqj5QzphqO23vFPxVBpfg1AwCK84xT4xbsl6sN4sskD2wwFcoZhF+Yl2nBoRxcbNn145g00SrF0vDjhAHD58lekz1GgxFvT9jrabK1Xg4wUUcDO4/gaOzqG5bgiOgzHr/eEhJz7Rq3h85etalHMVZPedfQaYOV7c1ijy4zy4COTdoFoqOA1HOIp+ZfZKsXpw97kX1V1NIi8+TveY6cXRkF07QDojyA98TLAfGURRh+vGS7S870nO0B1QLxvMAonC92MdeBs0qelE7DVVItqMa3mNrWOPKBhTwEue7P+OXgJA9ggPEczrTSU0bLAWLfcXpU2AQ5Lv6rJluVYqa1bvVytYjXT1OgsUEDsnUZmycCXGvyXzrNSXKAzCRoCfPzvxbldUlHrIvJTVve2rVyKzftN/h+ax0afqohWYilmPF5VD65PRTG11BgcEh+yNhBijTBog1PW0Rs/JT4hjmGVlfYfAk6MJZTGaCgIC1nr2sQDziRBWAcc9hF+EYc29Zm1IfVy3xjM5traPjJ9x4nPpTlQQ4m+oeyd4P6eeXvRdBmdjEZKcDrMc3EbumylC4JveBrcHeBWwQJTN7kh7AqP5KIKYyI1UyxFpVBlS+lstPAsLxN9c9HxVoIb+r2tY4Y24WFa/hngO6YdNSM8/vkun1njbYYUDcZTMEnTnbFUzozE5WzTWEWb86P6ovaYIh+1k9VUtnHAz8q955gLNonmnEKn1ynSqBCc/BHrTdPVr1gxVgpq1GhOGKDWeQx70OsQXKrFcbHddcmxqJn5SacD6bZ8YOqw0HLYug6xM8IJQjAIg6ZdOrk9mXj65EhJWKuU5q5lUWEz2Cet6ADXwu607Pqfo2fNDprmbO9coFCVb9boCaZJ1j/3kV9+czy71QJcYYhgDqvYCcoSjDRgjTpkBhrfsSt3Jg6vXE3DGPrIEANgYbqrZZLAuX0ST5ErAkLez0/soOJ/DmfrEVBgd7SuzxGdgn+JkuGwP0KvEwqYwCmlqAiPtTmYx64Pp1fLkm2GAQr8Husp/5PMY7TIf/e0CoGsKBNnV4b3v5pRckKLNk0bw2jGiM+kMNNZihMw110ZHW+GbgBybb5DR9BqkdlEcgCqOMWQPpM1rSJEjT2qAkohlYDCtRuFtC4EwNDLAxzf1VwX8dwF0xdRmSoOVCYOq1UrBkgVXaPpkmDkK+OIj5PAli9G1SbVpxkp3hi2BDRB2U1i8jG2oZ14thw/kQUjg1rQ3MNQhAcvAzDgSDChwl8Uyz9rQW8GdGmEGbKshY8bdD5evVMlUjykJEcSrZCEJPK2hQbVMh8SpELQeT11iCGIol7SSM8AbtY/5xRoNquzZzuL333nvqy/fTn/6svfDii3W/zoAmIOW5MDg4vIy5el8tWqxs27nnnaefWZjPPPN0e+XVV9u+/fs0roxpDmNqhdznaUYONl+33HqrsnGI12zbtq1t3LjRbUekTntCtIOdO3bIIKivZEn5ao6qkTg/M65QHglgqRXga9HiRe3KK65oV1xxRaM+kUCP7CPBAkELX1KpK9l9jEsK0qFUiSZTaHTZMAWMoLEOZqpeJY1Qqesrp0PrrurvdNjMdt9CxjFos1L/5VxZERFHx2qLvIeDlvVFwBaKmQ9Ni4Nw7z2nqbICMtzV3L76VMqQFDqvWppS9GNd44zs2bNbcyIqRtVB7qt2IxwcoThRS8AawKDxnAlaROUh8KGh69Gj3QESarNlm208yWywHpkr0T7Uw+qg7oMgSwXRlRHi3zgtPH8yGOw/alL/8R//sX3wwbaq33IPw/379injDMX5lltu1rzbUTRil30U9UIpPdfhlnHnNRzSBA3QqPnW+qs2DmQMyaClh2QODCsXYm+8b0I7d40JwktGj3nGUG+cuQENPyS7ge2DcgMVNCAQ4yYqkqTMjYYry1WZXNah279EedkBIVkM0S+HbHe076vxu7Ji9LAqMShRZaoeJoIUstWIhZX4Aw5TFI2VtakMKw4FQR9zz72mT5MCNdGoB7VmcOT5Ugaj2gAFFTVPiP3o+5BAQyiVBcj0ixUkoEqQKUQWZUfRbg2AMeYJKvk798sa5x53795T4+MAT3atGgFHDpw1ogM7vVwL8CHwydokoMaWRBY/a4l/RTOsthFhebD++fxOTKiANykUp46eQKIonlEeFbhJ8FP9x3gebCj3gS1Ohks9f0sQA8dT+6Zk3JkYgDhes2DBfDnbBk8NAmVMReOu+iBnFpwRcHadgAQn04Fcf01Xl2EqkJI5SI0N8xBqLP9yfopWWM+sGrtSHBbqjlJvicXorKvAUQ6rVBy9l7nv0K25b8+Zm9gHkFL2v5QoRbEvQJrXJ3jhOXSm1OcmCGVNRQjFNsrUsv7gheu7NMTNqQ12OVA02OMaL619+nCmHEDr2201RC2FFVPiNcl6xvELQJtMWwDgXI+yhqzxZI6VdZBvZKZQfB5/nkWMUlssYZ2i1UfsJNnW1FgRyIbinwyZ53S41zMvbThKy4DgoQv2qu1EgCWxHTr1Ru9ZZ2CdfWKcGGtnnv079kkCbzEuiv4eFpqfzQI1jD2009gAsQUqG2NHvtfrlPkEIEEIBD+DPZJWEcwF4kKuH6sMNeepWG1eZ/aB7TeG1om9BxRKQKj3lnPPM6GRQNkLtkNnXl1LyusFprIPlVEqzQZnqAxQq70RflmfEje/O3jggNt5VMsZPku96qbo233MjJzp6S44UpBdcxEWShh43BM+VQBBnxfWHnCWzPNk4MP+kgR4Kh1pyvSsqkl2Ri29n3W+FCCVwDVsPweYBqPC4BDQmDVSzCmxCfo+V/2f696YD4lPlhAhP8uXp163WFb5m65dKvAARPajnbnz/DmBYeGXKr8pVXpsUv/e0nXEqLIvh+9h5Xrai9nn8rlnUIP7NTXaNsO20i118I0U4NdryL5aVLG3rwWsqp7Rgo3q5/ypVEaJXA/taRvX/6GdOn6kzR0f1ff4rNE2DP1RO5UgELqoA0LVDg7NtKlGUOQ0FtRQZfUaAhi8D2GDQWUJURYdI1Wt3jtT7WQoo2q2GEl19/uz3DQKgnDzTZnEUIUmYwZlEAXTPUP3Md/b2RA2B3cWdTgbeTcNzYEmo1yqm5FqZUFyzdSAMKm8L8pDQiOGh4W68X7VQTRUyg7rUIkcL0ZRqEhfnykZtuopZIcOZ83qo6q5q/4xSTHz2VZzrMBVBeFR1OupGEZ9S89YgUEoYsmk6NDCANSmSY0TBkG1ICOu8WH8lP04erR9tHtPe/LJJ9trr7/R0X14BhYvGdHt23a0AwcPVk2XBURwRAgSli9fYf716Gjb+vYWZe08dmyqUQU03DdZOYIcBh2lTsZFGcdzz1VGbvv27e3NN9/sjD/jR/aIz4+j3cljK5izNO/atWe3s9ec1VavXqUsFSpbHPAEhJetu0xU1/PPP7/LvkX4hmdQS4JJB82hMUlJjjYiEmYxL1zo0NCQggQheiXZnMxhWpwoM1HqhHaa3YybOcFpICsYWqQQw65uwNQsZ5O8DpJps9OLQ9HLLyd4wdmX8ImyiUbtZbhKhTZtNXxZbINGAAAgAElEQVRPJblMcFGiRzj7ZFoxuoxLBJHUOLVoFspCzB4vdVhaerjNR+4/aBZWSnSpqg+JwScujZqnldiMeutwEyXRtaipscs1GJt+Wo5Q2qEhqcc+8cST7aGHHlKQtnLlSo0j6wkAgSDwhz/8Ybv88svb6tVr2sGDNCp3VjcBWRz3ZAIMXqSR+qAALNpxoHq7ZOlSHaLpc2iUc0CZNtYjGUgZZZBIObM+pHByoeG6jxJCRG6IndY7qblk7Pl7xjS9xZLNSTBglNtjwFzGqYkjnoBZjmX1o5uZga5qGnMyKqplmXHAZBETo5FiElQfpByA2KDYDZwsfWa1LYgTadGlUQF/ovrEoanAj3URNTibdAMeZd5rb0VszNmMtMEIgs99hDJnQMQ0/yj8YacCXCT4DRNECrQKeFpbumSpxhmbwhwLKae/HCBXCRCl71qUNrFzZFhZQwExAyRK3RUWCxLwVZPjz3VNcXqCOuuC0uFRZ2iLEhbQ0y0pHDCrfrHKDgJiHBGAhlpjGpr73GL9mTI6x82nVS/nvY6jIjXLlDCov9ZEl0UaHXHvKzkuVVbB+0RhnLYznj0sOmSdZ3ZgenVp/Rkmlz94rbGWVPMr1WwzbPqdQIIfzozUMiew0hkoRctSPCzhpKzNZEZVywhgVfWCCZ4Yo6gU2qHz2CaLaZDJALNqeCtwiiOnAAbV1Gpk3u1DifEY/IpImesADW5LibOaX8selCBTz545Qx1adALe+A/Zt7zevokdywiFpUVTB5qVOipjxTnJHvGz2E/j/GWd6tkreE+9FXvIjraztCkpCE03gU+/aFUvw+/Mo4BmRXGmk/Je5iK2KZlT/k7gJsXcEmdKDXz8GF7bgfYJXpt7+op9o+DN6sMWMbMabQJlzZEAY/dBVRao+jQruChA1OvdlD4cdQP2BjvYP/hNzCd2zIwApBWdKTLTZbLx1LGlaRXAg3FuCzipGn2thTqz5FqnDKhULtVWgH6qx62MnYA1apPcP9dQgFn17fY3/J1aXgFzpRDNvcLS6RdX1LXxO4uSqNOrC5QMXMefiOBh93zVHkcJlwgXFROJ+xUwFnZNCc4oAK86+zC0mJ+sHwVqfeJz2h/F2JEBrPIC1nXWYdfeg7mrTHXH6CmqZsaLz9d3BcTYMYY+rIQ8I3sFu5mMuOx2qc27zKhaRBQlPedW1k1YA9xbV1hYdaPcm/Zc7TP7gtbe4G/JFgvE6hP5i+KrwM1ZY+3QwUNSyHdW2FoDOqdRxi0WUMB5/i6WyacOCNtUO7Fvd9vwwnPt8MF9bWhgqp25YmlbvHABfEJyfG1gcNj1g43G9ENKFA7PGq5aQjevJxtI/aDETlAUJTBEnbQvICRbd1p1AuaV4wiqvqS/x5YCFHPGI7JCyrdLSRfNAUdXLSZmo651QmizJXctgQxiwcGiQu5yVhhYgkUZzzZgWhr8dqifKiIdF8rP36DW4VCIYlU0FAY394rDChormoMifpxn+uzRz8b0K+5P2QYkloVcuU6C+2HiRM2aO69qWSyMkeJ5GyUvlBTpmmdMvSB1Sj4c5MSWFL6NXNN1QZo4xDn8MUYcZCBTvCKCN1EpJAvDd4LHIJME4gRpXINxCred+ry33367Pffc8+2tt7aIukm2BANhlTarSQUx1cYug5zsWxw5MnQ4XWwSagPTQDXGWrxt+0QsvTYyAsXChpaxDn1XdUAnQbkXtJWrVopuiiLolVdcLuNKxovAkywU2cAEgBhfnBCNsygv1eOP+Zw9rsORukSuS1bItEo7M0FxWXsJLhJUmJLi5tXsDmWyKygg00OWj3XFoQYaqPYNfU5IHCGji1YR414SmPYOHx/w7vNkqo2RJaOGuR/WE/fEvpJxLSSd5848yVhVbyK4/nyeDpoy9nmvgobKBgU17JDoQsCVha76HI2F7sdrVnSNyobzHEZ63cogXzGKPC/3qlo9tbNwC5WMA5/P+//+7/9ePS23b9+hTAe0X+Zt39592su33HJL+9u//VvVvRJcsc5SE8R+QVGXNcpzWGjANDtqPFjTAFTKwNS+BZUTI6AAGtE+jh6VfD33u2z5Mq+xoWF9jgONCc0za54DmnkncAylQxlwaPSVEc2cpUaPeeJayfDn0IhUthzuUuqFUpwMTzIYdjYtaDA5ZUpgAmzADuZJGY3U2ZZt1rOzXmQr66tqfrC/qRWVGm45AqnZSbAn1L5mWHQxaOBF7+8Oax2CDhyc4TTq3dGuOcyR6CaTz2E+yXz0hIsYR8ZXSownLSyUAz5AA4EV6zq1VaxHAkKxPopm3WW6qd2qpvaMZU/Se1L2AIEiB4TuVSWKTvUbZBwDdhKwJxsuKj2Zr2r9wn05+3BCmQE5BuqB6GCc57O8uWs0Vfta6rpqjl7BtmuXPTfKIkO3LiGdOC2yN2pNcFRgEawB5j20sFCjBeBqnA2scj0APdY7+yTBdc4SU/0NxvoEsqPrjAZCcKY/Z70GHJK4jMQ/rOzJ/nAvT4R9RjvatOvzi6JWvWoZG2ezTne1/s50G6xLtl906crgdWd20SYlTCUgjCbupu9mPBX0FItCgY3ETpBwd91TFDENYnhl5/zED9DzFAWMe+eLTAABu5zjAi/jsHKfyYQbQJzS2kvNF5/BuueeqZsXaNWnAiuHsDIlAXFYi9xfGE2y0cVA4R7Uy3DWWCesYttsJhNrh30vB7/sin0R+12MbwIy1tKC+fO1Vo4f7wUqCsaHBuWvKIg5ddIUv9JuYI3BuuFzA4Dx2f2ZqGSutOYqcOY5eT02lGvZue9pLsTJT6Yq7am49wDWSQr0t4tJcJ0MFftE9mO216jr2FxCEAVtZeROWwQt2ZzMRdg/FogZFmgan5K9wnWZU+bZZRO2ielZyzoTIFuBp5gBpYIpW1XrNetJWT00KfporZwvqm0+5tpm1hhjx/nKWcZ7OMtUy1fKm3m20JIz3mIx1DXiq7DGlJ0l2CkF5ChPJxOewE/3WQ3u2eN5zvi6zFeyv/xO4ERl/gWYphSmsug8l7ROSjtDQZjASwPlrDvWh0SOyn8FOMD3WrpsmWnxR492yRjN99iYFa4rq5j7MEvAGhQBfli/BrimfC6TmSUhRfJg7jzTsgsAShCLrVFfVVFbYUScciu7aokXf4jzA7sXwCz2gjnh9/jbyXSKIaREwkw7eOCgBA+JrTgnAC0lmjNr7FNmCKcn2skD+9pbb7zajny8v81MnWpLFs1v8+fMbm16sg2oaSNZwZHKEg62wZGBNjo+0qYHnLmwvSMrQZqZA2mmDUsFk6CRjYIsMo2iT7fjEjAAnQ1CS0BYLSlqANPfSk5nFYVKpbRS0Db2bh4smea0GxBiQXbHnHoMl8RoxKv2e4y4u0hbh1ehUznEwiVWk2MtIiNMqTUJBYsNTDAh+k+lnaNcGadNxrToWJpYqCFlQIJeR0o6fU+UCSoEivezuPh8B1ic41ZIErLUlynNYSCaVKlTioI7cVoGHycj/Yk6pLKku734XXzM33pqWRYXkLCGVLpMIeF6UDBxSLZu2drWb9jQtmx5q32wbZsPJdZAiQHgePo4NCKXDGFoKTYARom5Lqi3kPK+xtoYztTlaF5LnOXMlWeqYb2oPUXxW3HGirZmzZp23nnnttWrVrUli5e0kykkLxnsXIPrEEQS6GpdCFWjt85JC4UQHJKpoW5h7hxldpwdJHPogB+DREZNzrdQLB9uCdiEZkKjKGEEtQCpehwMgsVHJkRNsePobFoOJdEpqkg9Pwc5tLpuZYqrXQfGT0XJOBgohqZ3YIeQ1X7tq47XfZcBVvYCtUToDVVrEDS834lNj784rkEX2R8cwApiC53NOhb3X8I+RmE7deCigQYdZ22nPsQtXmxw1US2nAw5E3Pnqo0I7VJQxyWTLERswQIFXds+2Nb2H9gvJ/ruu+9uf/M3f6M2KbzGBzO0Ldf1JSMhdLOo2NiSfjEEDhzGAqUwgCUcEhzvNM4W5Y1sp6iBBCe91gGsI/bwyNCwEGcFiRVcClQacN2Q6rYq05zxN5XLzqoBKjumOnArC+XXOrOSnlpxcAMEyEGagYaIDTHgZEfbWdc4Zon5EpS7ZgIxpUJHQanVnNl7kdfxWQEMXCdiifDU40XBOZSY2Ck+/BMBYc1v5oM9aHqU7zv2N/PUc8xBzkPLtwMfIS+j+BNVK2bAis9P0BxBAp4v36mRiq2UGmc1vufgZ86xkwlUmEO1U8IWFMXQga2zRwleQs/nHtKuxVkZq+tqX0juHOqla6adZSy7VxRgzjRlo8tWJKstp7D6/HJPuq9q7cQcW4jIWQ7+X1RHVMRLlc9mwYI9mW8MG+An100tuYHIPrZEgWlaC5V5C7ipALWvR1+yxemh1TFkSs3Y8+G+cMqyFRDBWjDCXoJtp1wr1ClsF+2Tz0vmELEd5n/psqWd0JOCC7WkKnp0gUoCoCtLHd9A4iHpDVxANe9PixSvQ1OznOWdcgaoFDzDmEi2Cgea9RDhEq1DMRW8B1UOUqwK/p/5i4MfNlL6mkoCnzOZfq0SPrF9iE4B920/wUwJ1dOV36NezqWay31zH/ZXDMt9oh9yUR+jUK7AVZRh7LiFkBIYBw5gM8h36muplLp1O+mTAiwD+JkuXOriZYtC++M5ZIPwE0ucg3WM/eU+UXH22dsT+eMMZ54SvPeD3RIZqzWUtdkxLoZHlYXhfKNEAvvvVkEogsKAK7+rT5ugq2UsanuCAAdELq/g/rOWuTeeCUYOgAz/CvjRnrRSMf4F96EavQC77LdqG8L+YK3aN3QbEsYy9soU1QldQ2sdEbaidqaFFbaTIJf12gsInWmN/xW2Qtr4RBQJX1fiQPiQ9AekTyVruPPJ6Ulp3zGt0XJehbUh21lsKQWo+FmwGhBto7VO0TWT/UxQJX+89BqkLl207vggEWnqMu/lG0YVF9/f5VPu9ecavwHTgasZvAM3swkVXwDEHDvq3oDFnunPzKG9kTXE9XiGnL/xGRPw82wGx+zP2/77vBSwRvlB9YjW51e9qUSU/rj0rdpSMMd8KcFRfo3YcuNeE4pvPhVldPJ0O/nxgbbt3a3t6JGDqiOcN2dWmz1rtA1QnIp3XwFhGwSBGGwDfQGhHtbiisoSTk1Ot4lTpiEODhFEUvc03ubOX6AbPSY+vINB/kWl0CiUk+dMCA8i56Im3nUrKWgtHnHgUNWKmXbFpuC6LKygU3K0x+nfYwSPyFkHyxC1LEbAMFqZPGUAGfTqV5R+VZbthr5qVMtF4O7dxJ2zKeysgB4e8wYslFELoeoHuEYcuyz0IIj8jWsaRYROMyp6GoeT6GWiBrmFAeOUmgjzs03B4xmV6ao6Eu6NTCH3IAeplCWF+nVNyU3lkZLR4EDPsFRLEBcXo5LpWkTNtProzWk7tm1rTz/zbNuw8aX26muvtT179rqeTA6UjYWoE/D8QZJ1yI22SYRVhIg5ExBEWIiv+srMliNPfR9j4Fo29z+SaM/YWFuzek0744wVXbYNQ7d8xfK2YvnyLkPG5lXLhwkch1kayyh6xVFMX64cIEJn1JuJDK3RLxz8CC6EDqRAR608XAfAsyVYFITQX//KBq+gjL9h8DEuzow11YgZ/bGSJ9dODSGHUYeCFX1Y8t1Dpnbw+gR0qfXSGhf90pTHGFcoLxF/ScY7qp5ksSQIUJSWjAfIeuouGLO0jwCpTuYvKpscQDgsBAWs2TieqclKLQVjkLoWUaSr9UKULpMdo5Eu40b2xOvOTk5qeB5++OH2T//0T+3dd9/V561evbqTw6Z1CuvpsssuU/3g/d+5XywAjHv/4ZK2Ix3YUIcRY6kawap7jTPCWmR9koHkM+MwMkeuMTX4waEC7VCAV3PzdcwW4xrBhah2huJl6rHpgVxPczBmVDD0S+wW4ATXSOaUNZDMKc6HnRL3cFOWQJRw6m1QiwNwSBBoKo2EjuJsVE0ENYwcckaKHeCqV1KpJ6d2m395MMaFsYiUO2PMHuZ+MO6ukXRwoP1SfTBdFN+z66ZUQ4GxBHTaJPSCdgtS8cX9GeQbUuYkTcStkEt9qxXdVK9YiqEJlAQKKIB3EJbeeIx9guWkRJP5CsNDQUdX64W9giLsfnM67KXO7CAd28HvrKzs+vHYHPZmXt/V9Kr+o8BL9reGoShPJcagtcb5XABZ1oGFJVwD6ODJDiZjZHVHaJ6mkAphHzfCrr2FU1EBTqi1UfwUkwDHHOaOssAVDJQcvMFKi+EwJ3w2gR2ZJmeNbf91Lkf0rGqqE4RHoQ97EFEqiYtorN3Xt8t2IjBWoK3AVqmSe0wEyA24ppb2Q9jJlWeuNIUeB1/20I3V098xtHrWDX9UlqGykmoQrv1oiiPvV0BYTnDWNc/OGgtgyd61OJEzNOozeXqiIdmvXne6h9PK1KjOqpzBZAmSjQlQgA3l2t5DFg1T1q8cVNmDo8cUBGSNC5Duoxg6+HYWSYE5wRlgJn0JCR5Kkj89B2Wby1cQk6P6S+rcqaCI63OuYMPcTN3CeWJFlBp0KOT8PSJwfL7VLL0fun651Qapy9ZW1kW1npXxwVfhHOd3CxctLNaQs3dRtCWAJttjhpNrQwOmWqExwmE+56VnQcaM0prJSWfFmWNRhd1iJOJeqdlSFiiN28tuhFpqRd4JM8dQ2exjfSmvPNDE5GKuAAqSwTVjxj3ukm1Mti1jolYCKn8a7to7uUTH/qhZKeUzlj0RPRracQkKyVcsOq18AbWbCUhoQRnWdvpzm/VjZz89LGVr2HPFfmLPGHQwzb/L/pEIKfEUBSrQMss/4nzg+aFCKis624AJ+8Zr0zX4UmEunzQ1lQEGFYxVqZl7lec86/nJ8esd4PXKK2hLxT1FLJHPTHa0Y0PMTMsHwg8B0MePoLaUM56zCDYK9sRgrv0u126bZWUWFyVZlIdY4Vo+tJh59GQ3A4p1kbn13A9oHANAZS3idyZRkASK6qBJKBVjMMBbwMJ/U0D4/jtb2sljH9Mwos0aG2qzcCSJ+LXpaShPDaHrAvlncHSwzQw6c+YaAdYJN+QMYWoIaUo/rD4589SGQjz9EpUh+DGP3Ag5X0y4aBylKuhI2sdxCo9THxWp/NCIkkUENRS/uXrmSFmLAxQBj+L0a2CViodzbg6y+3kZ7YpIgBAYspq0FSi0i95OqdXp37DJJCqroHpGU+R0QOG868DtE6yo/88Bplq6akNBBpLXkuHiX9FrK+6OMmi/I5qMUoJhNhFGKBSBBJ1B4+Nc25HnkDOKHkqkuNIq2g8aaBSbxZtAASeIcdi7d5+yhdt2bG+/+MW/tPXr1+t37k9nhUAF5JOmFg2PENRWfRxZ6MpE2UGZLQeeWq/LL7+sLV68pEONjLy6WJ3AX0jT+Oy2ePEirY6jKDVNOYADzeGz1EC1eqVZEex027//gByHOGOMRUAI1kTQ+lAUcEosuW+uNutd6FrJ+dthMVgQNCZjaefXyrVuLI3kPD2hLE0cpGjhokUKLjm8JN6AOmCtu1B3kg1gzizD7vpAHy7OCrJ+3JvNKlSiylX7FA4qaI3cizIXKHjWocN7oAcnWAzdFYcOZya0WPahnULXRdopMJjDnsGQpq7IdDqjnRhd1qPq2GpMnHhHyc3AjMcsza+dkcZx4l8ODMaHNYexJRv92KOPtt/97nftueee65wighICJ4Rk+Pmcc85pX/nKV9pnP/vZdskll8hAS8yq5lzILapkFRhEjVCBCOvouCmaEeHg7yDS3Me+vXvV0kCtb2o85UCpab3bH6QukveZumTwQCptJXyU7FyCaKOyBqWyx5WRKYdCzZJFZzaw5uyXD2LTJqlNLaefwLvEZ8yeYM31REB8TUuLe084643NPHjwUK9xLkJZEvhxzQ/riPUZNgbPT/ZVmf6q/+QeRJuttiayPYWCsmq6oKscUwFbPgVsNysYkGNd3zhuYVfoXvoEOMgYwFxQH9uxMTlbOYwPHTJFmDkN/TuZb/egM3vB9eKuxYl4VC8j7yyqkP7TbtUgmlTVLUvVteYir2N9i66DrS+pd+yHFYIdBDAufAWgCVrN9cl0C0CrnnymSDpbK0CtPlsteI4d62wpZ4mk0AdKvKfYH/1nLH/js+MoJxBLv1MHN6aex+nl8/i7nMO6b48bzqYDJfZ47CG0fp8bvL4X9Oc8ckBraj37IuUdCZwDqgW8tAiR6ybjM8TxcZA8rTWuXoo49Xv2aKyWLV1q4YUKYtiH7llnNoazla4fSvP3OJ/WHXC7IY1RUatdw53M3lAJfVXNWmUVeS/XJisrkEvAQ09cJkqEGo/awwK9VJ9uqmEAFikus7/VrsMOt+jURfsX4EPbC/VtthCT7Afsn1K21toGOKddRQmM+fyNenoFZ+qr6+dVDWHVEeNTOTvjmjWB9UNDOnuZG0qGUntLkJjehWpzRL1zgY1qZVCfEaomf0s2M30TDRBaN6E/4yMKeznbqvOtQFAsiGKDsfYIohk/9lvaMYSG6gyVRWDwK06fMlBFL1k+k7KCqHjjw0YsqYhlVaePUKLB4JQ5sVfNPnDP5/TrlG9Za0hlL6IvOhMV9lcyfPxd7KICcy2Qc1zPwvMtXrRIa4Hxx65hK1hrBCjYPoIbzkxsdloQ6HxF8bwSLQGVwrzhJqSQW2tc7KkCd+wLWhk/No5nxi9KH9CIvyhAydj2tWDr/DL2moKi3ty6vcWJzv8WMFM08i5xkhY1EToqurbW80nXHlMSxFgJfCkgzIwLZ98NfpUoDSrPk5MdbTcAPM/I/WHbPR+83kJQyrqW6nIAG/YO6wtqHMGsgJ5i8yhzO249Ad7rzDTj6L2CfyUBr1JNNa2ZntQGPwTQERCSoKjaKZd4ueSI68eOqbSnFHOZ4vixqSX4dAHh1Ol24uD+9s7Wze30iSNtbGRA36PDgxKVETNd6UiCQdcQtuGZNjA80GaGrCaqetEKCAkKSSrysDNC8QiG4MLPVrYQYRnVD5KFUePfoU51LZG7AsJq+BraQFQ0GdBkxFhgKr6toFLy7dxPceFFc0RdrIyinBAdYm6Amv4woKqpw4qTEqPMe0J3YUPLUYb/XChEshuhFGnDlZMifnzUSe0319wUsaJOJ6GmhfIl46O6CcQpOKCqPqGHJJuHr4OsCv/tQLl2xI4X2TerTgbVinKm6CN1iAitUS2BaU1Jo3NdZZiq9lFOTBmlBE8sdNUytqYsJI3c/+Ef/qH9/qmn2sEDh7T41ZC1kF1whRnRunqZQ5zrFcuXtVWrVpt7PX9BW7duXbvoootUB5Zm1wQDHW+deptStQTVCg0w8vkS7KgscTYOfkAQUDkdZEOqvtPIPI6z68VEPRNiWWtlwFLHBKu8jlrYbEKeP85RZPcjqOC6qx4Nxul+U3PlCITqPDHZqeLxN+ZV9Eo5nUacg+IrwCv0KVSROE2ifXA4i15ZNNi+gvMgxaFpiNJYrVpwoiKUpCC2MhEEZFH/k0NdtKNkmwNwsHa4z1BUWO6ip1VrGCiOGDoHQw4hfYibXpv95gyAW3nwfK7DM20CuW7+n8zc+vUvtp/85AHRRHft+rAtXLhIeyXONIf5Zz7zmXbzzTe3L3/pS+2888/Xs7p2jKyenViMewxnxjmHhpDvE8fteESJF3W5eb4P6GiuQ4ZC6AbJAohKgayjgEg5zYep0d/IT5sG6ENiQOOvLG3VRWRdcZ3QaIIGJosQqlcOOWUnigKXYCnOugS2+iiIBqxcq6GeeUUjZK9xsAFKuYeYafaqoym6KEJIobmwBtiHADO8xuvbGSTbM9f82BGhkbYDFVMXS9hGrTQ8DgHRXGPioDJiEWJ5lFhMlO0YexzGCPVoP5TKnrMABnDSlgK7vGzZUs9H1QN1GcByKHtBhnuKBajMuIc50AuGrAKKI8u9iJZcrTz617ZBI4ApA1euSXHmK8EG4+VWNidVA5IG5wpgT5/qRGSUkak6M9Br9WCrYCm0f65FPbBAjcp8Mw1ysOs+Ak5gy8SQKUeDuY8zpnWH4qvKHtyIOvOpwEBK4raFth9pcG0avJyhPqZClACjAgsNm9eAtPf38EqQFnEmOY2ldsq9Rhgj2dX0tVS9colpBFgSot5XPx36F+snwbocuhIWU0lGraWoP6tXqoIHQGI/VyiBnwQByWYwzg7+2A+x03L0qtUAz+JAwvuQ30e4LmCea4Jw7t1WK43asaGcZelDl96W1C+xXyIaxXXcYsLApZlSxRQpp1N07OplGJYGez7BJ/emTIOewz4Wv1NGJBl1MSN6Z6XXuEE+i2yg7wD457rSZOajACs/rLL+3hvO3BmscSCehu1RiVcZUM0XYLDPCoNNUgKeNWbKcQkYKSN71KrWtmsOamM/OK9ST+2yEftBXNRUyzyL9yv3IzsotdjUneIzni56Z+paKwM8MiJg1HXOZqvZPzW9HH8nGS6BiQJ1emcp+4Ox4Rr4yLzHOgsG1mX/C0Bi/sWqQoGa9Sr74cQGz42NcEBxvGuZ4npC+1qpDQ/biLkLMBWf1eCD16Qp+1a+Z0B8rpeKvToDeF5iW838qIxi1c0moE+2i/lKxlsAdAlHRsHV9n1ae1GsP5XwnNSccz8OX/zZfHXnLfNW/QrdQ9DaERKOKbq+7YU1N9wqI0JYZsmkX7STLi6xSXlAL6PnGtfYfJ/1zAfMOQskMQZKcuieacfhMrgkGiwCxfxakTgCQzyTmFLUIVbrjWRTQ0Vl/OxTDXwayijpvNPt2IG97a03X22Tp463uXNG29jwQBsFnSJDaAKigsGBLiBsoo3ODJGdSPNPjBwIr7+Hh0E9htQLUIIzEsxwGwq1izjlQnqhWJEcF9XFmRtoUQx4GjWmfqlfvjb1KAmA5ORJwMI1AoxgUKpkV5iQoP1xvuPIO5i0YQ5NIyhbPxqpwS4EPuIkvC7OLwuLwxHxEq4ZxJTFlQWfDZVgVZmlqldw4TdfJc+FBkMAACAASURBVBpTmQGrrIFI+tB2baSDF+5XRfqz53RKU1lQ3IvUsubOdZ3eUZpNE3BCnxkRYg41z8ihedVBz3QIFaqn7Eqh0Dos6NFTGYmtW99uL774Yvvv//3/ay9t2FB9mjwHaftBHeDEacQeDinIIEj4zLXXtptvubndeeedalMhmef586zepZ4wRql4LpwONg3UHDVwL2WmpUuX6hk4CPsbXauP4OEjnVgNiqZQ7XhtDkargJF1gN5oGpU3UI/ySVArCo7qC+0IdCjYAE1lnUUSDaLaSsgppIdNFfJzOE2pAbY3PZ+Bc8G11HNKNCrLGmPolamkBqEahneZu6oRU8auaK2ufbToBNek3sfBohvQ+qvXYFj/V30ZE9yHpsizQMVhfFljUFlVp4iTCtJasv2ACMyT6FdqpN0TMLBIivvlEDh8fOiQ9mTEnhgb1g7Px7Mr0ESavRTdcA537fpI6q3MJ6gn9IzUijzym9+03zzySHvkkUdEteB6zClrWdTWUp771r/7VvvKV7/SLrvsch2g0D3IBom6jLEnYC8aG2PCNbhHSbIXXSyOvwM51yGnqbFVOx38OMB00MdXqHrsMzmu5bxasc+on1TSKgvP2tZYHDuqrBDzAcgihH1qqq1YvqLNV3sE0864n9R9LV60WI4Jc+YgrJdZFJWuWAk409xvMhFWFjWdO+MStVfXozgj5oOKDIbrhpw5d72La5dcF+55ha5mtVieLTXdcgTK1isoGkC4q0RUqvl0D/hIFs5CSs6yAC4awbeDWC0Oup51PcGFqFhiLzvaE05dBYZyDKohNs/oei4O+MmumTfIN84O5xCBOmtHgEtRPLPnEuyxp+NoL1myVMGx23xYjdqK2abjh0mQ10euvb+flNBoekhSOyiHdbRo+BPKlMcJz/mU1hL8v/c0dZ9Gt70upuXoKoMGywP6G/TBcnK7FgzDtiMa73ImGG/2sZzsKlvwc9tGJsuWYJJfsUbCXgjIKgEw6lxK8IhzCycTmw+1j7N6z949sgvKukj2f472A2eqhRbozTnlc74UiXlmPVfUjIsBgT3VuUj2FVtcGgRRIsV+YscAvdh7vF+gcglpWS3S9Futoyk7aylvYG7Zr9gtbEcAS2yhMlzFYumCuDTFLZoh73dLmfnaT+xP1wuaISIQctYsnS+pDWRt87NAnqJDMz88G+c6NnrxkiUWoFH7Bo+Ty3FYo26twPOm2X3UPVkL8kFg9iCyNzZLZxrX6WqTEPWi9+OpU86glQo7tE3VO6p+3n6Y2mcVXREbwrhwLthOOphkrTkYTnmGgSQlAKTN4HXUa0tg8MftlcyGoX7LgWpThgj7p7rIWoOq6RqfrWyMQIfDRxx4VwDFtZgjzlS1bal2GyqHKAqgWS8TrovHvg/bbqifquba9XJiE6hMw8r0fLFmfQ64MTx9bBlrlVQU7TegH7YDNgNjm8CM9wWE6T9zBNJJpb7XBiaZd+6bZ2J9c2ZxLgaUC6CCvyVBlCNHOkpi125nfLwD2BK0ReAofnOA3PwbxoB82WL7qdd2gd/u4c25YpAuGe28Lz42f2Pew8Rgf7BOREuugCmvjRqqbEC1WQhw4Syb7VTsY9g1YhJp7bgFSQAP7D22KL63z3wDmcp0AWhWLSm+g+IJ9X52CQG2AZvDWrIfQBbVdXxS8S9gg/tRprXGyaCj/TT7ptg7g19JFkW0Umd/sami1hw9CdfbA857/cnPKR/wU2QIKyA8uLdtfv3VNnn6WJs3Z6zNGhlso9WDEJVR1EIJDckSkuUjOzg0NqQMYRE59RoVQk77e2yUdPeIVEYRl8HATU46ksc4xKkOOspAeELhoZujm4jcBw2ZQTtTTLBVdXwQ9Fze8nQlcOOeKEGaukVXktLq1VP1WDlUlX2srJ0CN0n9h7JqARpTH6r5dzU91Qboa8Yp9b6ZJm57KBoR9xDfuiZUxiPy2YUS51k6MZCqSYoojg1ZZIFN+cliFiWl/xkqdcv9YdhRAsOBdpBsAQNlo2hYO2b1SZ47C1XoS7dEPdUKlvivGmBysOzdu1/BIKqjf/jDH9qHH+4STTgZUTmCpTg3NQV96GS78KLzRQu9+ebPtUsvvbStOWuN6Q1FUU2WQCqxJ9z4232hevLOZDA4mFj4jIFee9JULuaWxrzUlu3du0coORkmgvQLLrhADjbzkxqnoElBx4OAq9dLIYgYAtMgi3tf9TvQPDkoOOx0ABY1yCpxrjsQIq4m5z1xHtV1IZNeVAQFFsqYj3r9F405wgChDOsgpCGxDlXXtqgtiq2iqXiiZ1kwxF8ECQ4UbIRcl8RXF7CUg8Hh5x5WdoC0/6omR45eqaFhPNMOhuCkfx8pM1TUCTkf5cA402JJ/NC2WG9BDsm+ExBC/WMfha6H0aUn5ebNb7Ynnni8vfrqq23P3r3d+rUEthH78y+4QH0sb/7c59oVV1xZ9QhGWc1w9Rq2wlypoRY9VQFOH/qfw451L4eyVJAVGNQBJFCmbMXkhJ0ZFaorM+YDkd9Zra7XPNg1Fr26Os0H9zHPNQ1RwAXxNK3bAVrXHFi2j36W1NZWC4baH6jxei068BQI4VyU5Z3UYNgHnR0go6Hduhdg4RoW12ZZHfbkSbJ2NHuueuSRka4e0u1r7AwpYEB9mdoSKNVZh3U4+QCMIFl3YnWHKHuux/RgfTizGiESO4WmDQrEK/qe17afN3PCZxGMcE8R0NBeKnver6aZII51z/qWOIAyKsfrrDPlP428FRzrGa2Ih20gAwnYlf/P/mbvCywR1bW7nPdj1bHrnCqn3IGVxw7bk/VnkZ8hgWV+vYHUCE7E1sbZUH3N4JACQvaHVTvdbmVeZeYAZQxsDOp1HU201v3BQ4e6cgFlEuXwlzR97SmZn1IBR7SIuQmNM5kwjIKl+7EjMxJZwldAtAsbqiCjKG1yoBWUzLYtLCBOqtVFqzRZPSbOe9r1mbZzzA9riXoyaxfQCsT7mOtFuVVgl8YJYK53vhoQ6Z2VUQSWY152grESRVdnlO0/60DnVl/WNU6wgO6y9QawRxRUEBDquUo4hTXG2lRgPQBrZEy+Ez3lEsz0AyMoHDN+zB/nByPDWaJeoaWgi71zu4JJZ3bwZcr+RpcgfknuHV9NLXAEKrp9gwOrwxbhGB6SkqEAToJ5nXN2SoerbxuvzzmgM7YCwgSc/D3gWuj83F/OG62lavoecTwCehgVlIewrrhvgEPGRH03lf23aqn6xAJCTkxUWUaxrABcJM5GK7Fq91C+Cs/PHGBn4le4zYIVZ7EP/E3Ko3W2y5J1ta7OkLF+OK+dRTStn+BCqpTFEHGgM9Y1pme8beO81+Tn6Vx3bz8B0uVX8Xw8e/aHg3KeqxhalXV1/Z/3BGNJGQfXE323lKX7M6bJKGav2U6Z9p+AkznP3IZWnp6cAfPT/zD3E2q86M6iGdtX7/dvUlbBnsk4RN1cJWbllypL2ymVe1/5fLfPmUy2kkZR91Vgau0H19h7z3I/9k2sEpy6v179uBvHi61SYEWUVcO6s99ue+Tkj1tL+PkojzFYjpAU9gGfJKC8/Sy3dGL+A8rze7Xq4Ju+2n36DHyOg1KXVbAnuRd+Zu8zVk7KzPxbMoT72uY3XmmTp4+3eXNG26zRoTY24qb0gxW5zswQaeI0DCg7ODxr5BMBoU/8wTY9SfoTFB30xM3oCQ5w9k+cPO2BqNqTLnmhRWqnUH1CJMbgQnxe40mvWkVHRN1G6lF7ev08HNAUz72Kh40Uu9gfxDUCBUK/qomkNlGQZ5ygcjTS74WFIcqo6sxcvGzHxt8gZ6S3rT7oVg9cL8Y7h6MOJlC+ov/JYSrnJLLCWhw4aX3XV9CZ/j7VEJPfBR2VImgZGS2E+uI5OFh9KFoRKmhRnGPGK8Fkgj5wAPOxXZPJ8wU9duA80N577/32/PPPt9///qn2wgsvCH1Tw+9SX80h4kJ90H5QwTntnq98uX3x7rvb9TdcLwRYToq3oVHgatYaSXZBEqJVjAkhJ6AATd63b7/QGGiEO3Zs1884HMzNR7s+aq+8+qp6x0mUZ3RMgjNXXX11u+iiC9XrcO3Za9uq1asULLpOwahykJagY6GB4RhKDKkaZvN7DjoL8tgJZ1ySEeGgxBBy2MQghdOeYm0Zo3IwlBEv4Z3U3MTBxtENcqaWBxVkuHaQHjTHTV+sQyR7wwBC0Qa6Wt1C8UvRVk7kUKGewyOdnL+uIXClqrvqUNHvQUC9DD7x1dFtpeBr9DqNc1ULO9CUFUgmns9lnBlz7p2/RZmLC7NmySrQE/PRxx5tG156SX14EBsKvRJHCMROiqJ33d2+//0/b2eeeaacI/Yjc6baMjlBKJhV0CAaiANj0GU+X5mIPnq0jGvVOfejmdkvzDXjTm10soUYb1OKhsQc4Pfsv2RekjlTlrQo0BhwDL5oVWpU7/YJUtIsGk4YCdp/Fcz1xDYMWDmIZkydTfBe7/V5lEMhBTjTSVifcrLymVCL0vhe7Xhmd9lBKZhNWPDADaAH5My6RYnrrEyFho5pYMKUUhfWm4XAeEx3QVp6fkH50loZGbGMvShYFoRxBtqBEWcJh7ZBLGcTWfsBQAx29Owyc6ssILL4yhw4y2j0dUDOc3qomVZLzzdnDbDhUeXjeZLtkj2dO0e2Ks9jxLso0EUNst0zrSd1PgIJ++r/eJ9Fkkp0ZdCOA2NsaX8LgiWI54zBuWBPuA+m3aOcp13s3TcGVkWdq3V67Jhrexln+sXiDFI/LFpSa1qDPDvOCY4Mc4niIs/gnsCmOY9U7WDOqThVzsCbUkcQkwwb5wd3ydmnYLyU8YYGrBYux/JYgUdFRZSDVfcgUCP0pz414M4x7gA270M7ZF5ni5cs7va0BYwARKb1rOm7y33p+gk26zPUY5UsY4lhaF7IKFbZRdaSAyln5AgSkoULSBggWKwEtU1y8BLKOmuPecfWQmvUvpwzp8tUk+UiaNy9e4/VlotmyHrgbx8fPqyzTnVkVadIhtGtuWAzWFU54yVHm3YrCuJsB9nDyazYqDug4VksumTH01nDXgaDceT5+Qx+z31GhAeRFl4fgE8gDtnLUm0NoK1yl1L7JsAO/c6ZS1M22TcZN+y6MrslimPHmbq6T7Zb6mxiqWKyp3yu9c7Ezo4V0yF+G3POGOFTYOc0IhWYusbM2hReU9g3g76y19UDMvOr4FY1kRaU4Q3YkLSRYT67ZIPaLfTanMlGFCNKQGOt7QSSYmNUooE97nKXokgWVTrgpspYKtASSFGK6fydueYrgBB/T0CacQsA4jIaSguOtX379nV7hAw1X9Ed4JqytUXHdEnCbAUvjE3KegR2VgJG/l7tpX6aN9fl9aoprp6CzIdAm7BHip0SAIbzIX49n8frAhhxPeaYz3AbJvv4/krCyz+7FZVLApI4ULmCVGLdmg0Dyh5mjYpNhoZC0awdbKImP94pijN2nE1kLHNdgkTG5sD+/RWrWJiMDCGvtRr/kc4GqFyF/rY0rT9wQHYuNHb8EJ5V9/B/VxklQzghyujmN5whnEuGcHSwzaqAUGQx6gJncHQJklqbGXYfwhn5ofEITRUlGDx9atICBBwAMwNtSAfDbEXDJ07YcZJCWKVM2YzK5Mk5da0XBibOF5MpXngdCEZAizZZ9UfJxGVT6MBhgw1bmZNFgAGX41KF3fQrY0NLTvaYi3BDgczhFadVQaaC20IXQIXoAYUDBLo76QMW9DcotBZu0cPSuNpIj1O+cU7DP2YSgwL7IHQmI46fxoD6NZQiq/+ZA0c7f3KMOEj65LHDjZaTXhuGWQsPmVpP97SpeoC+ejU2nKkiOD3eCAROrk0kJT3cnnnm2fZ3f/d37c03N7edOz/sqI/cE453Jx9eCOi6dZe0L9z5+XbrLTe3K6683On3kgtXQewgTpupAc7iusWD6EEgdqOjbffuj9rWrVvbhg0b1AeR+0MRESEbO7/OPOj3h6CnVr0LyNboaFu0cKHodwQPl61b166+5up26623SrHUmUY7eaEBMJ44QqzLoFp/HBASqOEkioYFhbIUplL3IRQswZhUFUtCOtmAKtwPco1zwNzn0I/kNmuHuRKKXkYz1w1wkR0ZhD68dZk1Gd1PijvI6FcdrmXPoeqYVslzR/2vC2iVncfxN+XSilkGU2JMGTsVwKvOyRL92ASyXVFYVFBSzrfq7iqoZo7JXDAWr732WnvllZfbxo2b2rZtH6heEMqwZcudqeceMMAE97fddptABqjIrmey1DpDb2fDWQ3XUkxrH1DXyrPhfPFa5jiACdfQ3xB0qBqeOJu6btUlC03l/hWMeZ0K/e2roYN2SMZ644YNQvItboPtc8NjQCqpq/XZNM3Z9HS78MKLlNk+++yzlU3x4edjK5lfsRconh8eVgAVehFy7BK5GvXcYj9Yf3L8Cpk1fdXodeyZbXIaCjO3UD3droe5itJkVNVspw2GgH6yj3NQdQEh/TJF2zUdki/t8QB21YewJ25gyn0aaWOEuSdRm+aaRq7MpWqpeu1xvNViO62KbNCBxuOmxMlB0ziQjYRKSYCc1hN2FnmPxG0mp5R9CCVIFNDY59qHPJOky8sZw16GRhm7H3EUnld9cSWIUT1noVYVtZQAyei7MwGmqtph6gdQHNR6jEQH7hPIEkOj1PR4XfamVegiRFW04XKSmCecNTnIdT3ey7ni4MpURNHGxJYxes098LqoaTK3PD9zpPZNAhis7oltU+N1BZ1h5bimGNtGMGAnzf343KrG/oGdK9YyNXI+070HzOToFDHLgWZNEDBBj+NzVb5Ra5RnCDofe6p/S8Qu9tKArSm/KaEgeMQfSWaG/a/7qFYRLD/uj+fM2JhyaMEd7tP1eQZAQ+NOduXQxyiDW+FRdhXWFLoKrOECT3mP6KMjI23J4sX6GUcyYjTMpRxhArUCbRxUm9KuoH9wSIBZ2rcoI1t9PmkdJnG/yP+rT61tSPyiAL7MrQDCagGQwILxsbKzwansicwj95dgRzatgF/ddznmrGE+D3tCJluK4+PjXfkCZ6tqvYo2zPPFuQ7zLAFGXhNaO/fLWcccqM3QdBNlkHWRzDBjHkVZsv9kPXkut5uq8hHa3BBwwjqpFkH4nrCQUu9oCqT3wvCwFXvZ/8lOap1XHbdrck2Vlw0q9kG/D5f1mbNXtlsiiPSCNJMntgLbRCBGcO5AxZnclKKojcUfBYSxXRFIYY2YhuqzkP2bXt+muPY0CdivYltUyU8YNrkPidUdh3XhUg2tG7QtykcNM4h5kM9SACNBpfzkWpPdmikRNhZ3f1Dp89ilDfyb2ux+QSPrXHAuAvIwB4xbX3KoAFb8GZ5pfDa1nbbH8Xks/OTAk3nA37FNLhpx1faHBhwmCuMhO1n6Bxo3JRhc82kxH38noOdvCrILFLJ+gcce2jjnmGxoBavsqX9jQJgMYQWEY4NtrCijHP8DoYzOQCBtCgQHoYwqTnNGhOwgP4Meo9Y0NjquQBARmaGhkTaqxs5kONgw5suDaCU40UIvNNmSrm7sqL/L0Hiilb4ubn+XASlnO7L+qdfI4c7rQr8LWoBDoLoj0RxOiTvOYDogdMATZyUZNRVBVw1iKAJsCtdQFX2nqKMYXDY7i1lUiArIslhzeLgROvSKoWpm2WssGupB115CojzTQg8ZnKTS+zc9Cy2L0sHWoKktZYxEd6jeL7xPB1r1yIsKkxy7SPNWHZuNGII646JE8Rpofb/+9a/bf/kv/1UZOrIHKnivxeu6tJGSVCZLOdo+f8ft7bvf+0674ILz2vLly3SAiYJJ3UQpXHXOuqiQRqPZ+Go2ffjj9sbrb7Tn//AHBQrvvPOO5fXJ6Jw4rvkjmKBdBQG/hGCCJosuclQIq0UYjrXzzzu/XXvtte3b//7b7ZKLL+noOwpcCs1LX8wIvYSukWbCOEsydFLANI3NdAtQK68Z1f0U9dJBv2sSutrAUvbCIPKcUHuDjFrxCuqI27P4EHM/v9QGdrW1dXgZkbPDFhEC1owNXvoAOqPZHziGSsprmDs1kCWjrQC5euUU/YE5m5jy9VRLUvW7dl6n28eHDutv0HVSmxCFVRw/8+AnPqHAyyHKumbsofo++uijAh02bHjJTmj1ItMYiCZqh5Cg/sbP3tjuvOtOBU3QLnGqCMyDKHNP/raTieMgQYcCaDCicq7pC1YiT4gT8bmyC4XCBbTJgRzHVA3Eq29UsmXYoA8/3Nl27NzZPty5s73x5ptt/YvrFRCSbTb7wcFKgB85oKXaGjEbqNU33nhTu+KKyxW0vP/B+wZNqn2Os82wH+zoJcOF44PzIRsoB9riQdhUDiExL2Zcz8JhC0higImgz4GbWxhQA0oWkV5c1IEBoLm+V/VGZTO5N4Kd0LnITii72pdhTpuPbv12NY8OxmJ7nA0y6u7sX/WIRBlO/apK9bQYJjh17NvYSx+ghuPV57VoggEoQrGyDU5Q7vXH7wh4I7bD3qGNhRkBMBAcoATFZu/z/4AVybZYpGXIoEDV2qVMgeeJ09EDaLSi9KwBcQxsmhKU+7eT6Ax/UHfWkoUKyKKaxSIacAUNbvnQ4+T0xH681viyuqyDMTXcriBHgZ6ctwHZfu7DqP+05jWUNeaHc5DP4mdot9gPOzAWkJNzW04QomRy9KCDRv1QEv8WtbCoiOl4Ab2SbeDvyShw7/EF4jxFCp/7YSyxATjrEk4qKpnOtBIfyjP0bETVDlUwnmfurl81scqwUd944oQB6wrINX/Y3zB9pukJ7NdpLVcfOu6de4zQV4JrMg6phXY7GEv9GwA2pZXrUG/G2qaVRWjH/VlUs4rc2zjXMXuq9poUg5G8t+qoeinPtjiX1nYF3oBuYp6UAEc/Fc9sC+zXTBcUKjuTbE9lBBl79mzqyxVkd8rCzsdkTgPss+4IWAGBYR/x/1dfdVU759xzNZYC+dK3sNYlY5qAcGDAaz7ZN7FsCkyUX8FZUP0bmS9AGs4qbobzwzbKZw3XQGtBgfSQQRhTSQuIkS/oZwhYoP6FasHmmlzOI4BB4FT8oblzZut8DF0295qAKNlUl1qZuswaSwCXfcE6JtjLHhTYpdIV+m1OKhBKJioK7/218rEBsT3ZD2oRUowpnlfBZ4GmoUkSwOBPsceo1bcImAOwnh2roBY6Y9XHpqWEW7DQt9KZ/YBcWaP8v777suLSIZFSreenu9+ibNvOem34PHQQzz3L7nOuVUlVl5lTZjWfj29sld/U4pE4AiyGncL4C1Cu3qHpk8zajkIpayP9JJNA4W/YQbetKYaOkh0GRqIpwfMm2HQwaIZkQLF+cCwBb9hqzH3UfDl3zACgp3xgr87k/9EPM8kQ9iijiMrMSkCoroMEhLwPNJzwcNCBIG0nVEOIs+FgkJ8TEOLYoUiKyigqpZLtHWIwHGwgKLDzww/1s1V17OhiGK02abl5URq7b6OaqCT0L5zU1MSIJdMURcegOKlvwHkhres6GJAoOOferMk8mkZmWkEO8xz07Hopds00CWtgSAg0EDBhYUANIyhR8XAVPqvnVQWNLCImT7x5kHYKtcfGGgXFKchPXxcWQgK3OALcJw4Bi6xDsevg5JpBE4XYVa8jXidHvWoSy/UwVVW0WvOobZCcUYn7IPGeEt/gc6F48lpqBh955DftwQcfNBIy6MbH4k0XMsr1vInmtMsuW9e+/Cdfat/61v/bMNRpJAv6z/utampESNRY0cpIk4+3Pbv3KPh7/vnn2iuvvKKgUIIN1IRQM1J0hNWrV0md9Prrrm+XrlvXzj77LDlvSOFzb9tpV/D4Y23Tppfbli3vtLGxIQUQ3/nO/e2mm25UlsnF91bjSg0hByWGTmtopsALl6PpoMLQWDDCtSQ5sMlQshlDAQNAMHKPg2DqUIAGzS8SxwSLRStOAbeQbLVdALAYb4cOHrQYTWXLWcehefH7KBCa4mPj7OaqFocwNcL0H/fwtAMYQ4PBJODtLySPLHPQXdaXHLMBF/er91plBghUIrvN3KThbIISKeJ1bU5Ms+MgZt8A1Kxf/1J75uln2q8e/lXbvPmtdvjwIY2/MyrODODEMK6ICv3Zn/1Zu+vuu9uqlSu1fiKk4UPcAIbQ01JaC310TrVvAKByPa8zdjhf3I/owGQ0KtunQ6oAKaGs6r8U5TTXBHc9qkSZnVafxF/96ldtx/YdEsrB2Yu6JOshBzUHK/OarGRQQfbQTZ/7XPvcTTe16667ru3YsaP9809+okAJ5426WNUXnaae1uDDZZdf3i655OJ27rnndTURiNSkLQ2BsBkS0Ekm24GDB7SPJEwkBNzjZZs82EaGOFR79QiixIHYV/F8/7zLgaqaIO6HL2cm7IjGbrFmFDhAeVONxHgbVJ/TmXYaeylhFYtluRWAAYEc/r3MtymTQXCDmMduxkbGscDW8pyqYy8RD2wz74+asDM/bn7Nhg390eqo3ieyoaU8vXTZMq0RU5d6oEOYL5wRbuVjSq8DTouX2UHv1fcGcEgvQfap+1VZHTLOjcopqs4pn6OTugSOzAKpzyl11mQHrNLnMzc9AhHcwuFN0Jo5419qsBV4zJ/voGDAVG72YMThOEf91aPj9meAemfVlNakRM4+9pmpGiuEroaHVCvDHCvgLVqkGQYWWDE92Znw9PqNo8/n9StjqhWR2j4Z/BqsJu78zO/dK9R0K9a8lRKLblotD/g747Z/n0WuQqFnHnwmmCnxyTlwbZoDQlgIFr1J/2Lsq0RJkgEpsKp/zSYoSNsEAnbbQIuZ4JtgT7AbzBFj5tYNljNX5rlohLkPZS6jwi5Qw0wc9fZVM24zcQIKswdxXgE6LCLnTITo3OVsBmxWzR7S+1V76/YkNBx3cIsdYc55P8+vtVpBp89MzwmfB2BG6yAYFa+9/np75plnGjWSPON/+s//ud379a+3A4Bq1NKX7eQyRwAAIABJREFUanOEZ5JVM40TUTI3m3dLEZ8BZj319jH3sWDeAiciZmaUINj10S4FVIw5tgc77/6//g6zydnzKkUis1+1f5x/Bw8c7BhbZh+dkFjYyZNQXU9J5A4/kTGBTggDS4Em/bIr4xrRQCkMV/mC+gCW6I19NmfkcdrcWs0FOMwj16LeHvsTRdu0V2LdqCwBRWS1YJij/cAzB4DqgSTuhw0I8frrr7d333m37d23V8EgfgV7GlVkFOPxqc4955y2atWqhm1U8Ahds/zqMGu4d/fpdamBrEef4EzAoAS+Oj+o96w6OgPlBtwEsFU9KP+fgJF1ESVlMpPac2Ss8QUqw851tYfURcB7WuJkVRPdr9ILzZdxxW7K/6oAmTHPuIVJxhyoRh3/q/ZAADbuIbW+yVzLJxJdeMRzUSB0l/RR2ygHxwJrK+MfBh3zI7uGemnVMrtH4ulPHxAe3ru7vbxxfZs4dbTNmzerLZw/u80bn9UGoBpNTzbiRhRDBxuUgREFhFOD02160EXG+ptUPV1DiHgMzgNN51VXI8eaOgHSmBz4Vv/cs29vl0Xp2kMUxcDotZUXRTeq3iGqX+jLYBnBdsYjrw+1EOe8M1bF3+Y6bJwcOF6QFs3w+WiuevoOpoA9yHXqsUJ7krM5gpqeU71QZrRptcEpTu31A0nwl+Csc76ZQALCxUs6OkaXSSyUPBvFtCG3zdABW5QyXatQERtAL4g4F2rNEWGCFNjK4TP9hjHz/VhJUfNaTotoitXCwxtuqO3Zu6898JMH2tNPPy26KNdh0bpBLaILJaVdqOD5550nxccbbriuXX7FOmVH0sgToRnGLlS7GFw+i56BNBfetGmj6IPvvvuOgkNqyHDMeD6MKP3mrrryKgWDa89Zqwbly5YtV3CR+WTMPty1qz3++OPt8ccea48+9ntN+fIVC9Wr7u677253fP4OoYF2nC3KwvpwYFViEGW64mBagp9mpuN1qPp1NrbQgXo9xuys9Wg3DopSf+UDMcYdo0IWk8wH65BDAIPLAYIzbjltAxcBQ+S8HTig6xgZc7Yoh6RQKDly7mcWWlfuyfWQoP8GasSFl7rfiRKCMi3Pzq0V1Ux7gubrOgFnGZydZi2EFmEpdCN3Gp/U8ZVhxdHB8dy+fUf7/e9/355/7jlRgxG0wFFLVsg1GTRlP94uuviiduNnP9u+9rWvt6uuukpjLnCnMgMyrKKCOmsZSWohh2PuuccByr6NXRFVowryIyKk/V/Ir+4DypIOOSTHvR95jWrVCAxOntRzvLXlrfaLX/yiPf3U06XkaYEUZxpcG91RRKsfWrIbHZo5OSFEnD2EYM6+vfs0PrwOB5BemxwIEVLAXt599xfbrbfdqjGhNpIxUxZJqKTXNPOrjE0F18x5Mn08y86dO1Ub4ppeqKMDYhO4H6sV7KBREsRzSIp9oMDH2YsETUbhTcdMmwTul3vC0dx/4EA7euSw5ixNiRnjiLOYlk8PWeh2AFsGsIIgBzBkrhKclG/RobzZu6GCG/zqKbtZbZhSh1naZxFw4NqqCRJt3RQufk7ZgcQYBIQMyeFRTZPOGjsLAEMKzApIIOjFOeUZtBclv+8ASqdP1Tb1fldBNPa5xFAIDs1gMaXVKoLQmY7WZ9uGU6/NnuM5TcOeVw6dVUeZJ4mWVA1zgnUpOiu4s1qjW7X0MoQKIqdMxZYdSK+uqbI5VeIB/y41xNxPT3kRZ+1EO/zxkbZxw8b29tvvVA9ZK9HiBPF8YhfUfV988cXtwgsvdK1r1UvFLifQZD31n62RZA94rNOuelQ6O2RbwT4jsJA6aDW0FmOlq0Uyk4AsHLV62Exl+US9TPbX9j7fYncoOPKZkMwX9xIgM02qZUML/e9fdypBiZDZhHuh5hxKlurwxzBdLNKTfqNuVWDKr3yjyjAKvpfYl4NFB4IlLDOJwu5hBVkELNwz47lr1y41aN+7d6+A4CVLl6jN09IlS9wjWDVwtqHpzSkK22zqck3lNMOqzo3KmBuIcsCYOeDM5byHUbF33z4Fuwc4/3fuVHsh5v7c885tf/3Xf93u+ZN7xEoiseD2DYNa65SD4GPq84oR8NFHu9QiiDXIZ4Su32/bOQd4vuXLlrezzzpLfgP3J5B6eKRPLZisOAmOYYEn/Eu/1iiMqt3LyIgYHG9vfVuBE4A0a4kvXnfk8McdDR6Ac+nSJRLYu/TSde2Siy/u+g0WtmLftwIFtZsoJgsgN+PkAPOk7Lz2jpRPPa4q75EyuYXceL97QJoBxHmN6WEesGOpVSOo5/8ZR3yzPbt3t7ffead98MEHEnfb9eEugYjpORx6Y9rIsDZWrlzp8o3PfKYtXbK0q8eW1kWBqQFRIsAXn0r+b5W2GECzMq1UNaFAloiP9kNlrqMejL/ImlF5CfW/RcPnmS659FIFqmeccYb2PWu+U8MtYR8J3gmwNsgj8o5YdVYtJSB2tvqYfD7OQGff6cVsUIZzNHWeXZaX+tRZjj2wN9yvwNEKgnuq3rSxwm+ZrT3A/PK8BsdQQXe2OJRb7pe5T3uLZAz5fAEfAJiA1p8qQzh5uh3cvau98PzT7dTJo23BvPF25oolbfHCeW1m8nSbISKdBBUjaOKAmaWWhKemJ9r0IJuDYNATpvYUNKefxpkcV5bohJprgxxh6Ge3sVnQKL0xRAc4ctiT0tfolI3Nog9/1hSyKb2+/28MUtTR+tFsrmXq4LyeTLqQfDsBkX7lsHMfNGoDkn1wGwLVrRT637UEqAJjJhRpfpCh9EjBuBtRSR8m07l6VCHXjCUrpLR4ycLKeR8ZLVl9HBBPvlCRykYGxbXAgNtqJGjMvxkDxkv0xmpGq0MSpcw+pbpkODFuUj5ijCdNZVRPGyEfg+3ocegkLgomwGaR0oT+tdffaD/6bz9qL7/8SlGcvFlw0rnn2QgYFNUQ8ZZbbrm5/eVf/mVbu3aNmscfPw7S69YTfCb0YQWEUrU0bYs5/MMfXmgPP/ywWgy8/vpmDefYqBW+jhw5ps107rnntC/c+QVl+S44//y2ZNnydvLEca0XDvlkZHlO1tqL69e3X/ziwfY//sf/3wAX5y8Yb5/97I3tvvvubT/4wQ/1HtBgNlQonWnMGufTh52dAPPx3fcoQVgMuJCbor3m0A/Vl/djSCU/rtq9prFW9mbJ0jaJ06S2Gfv1e66NoV2ybKkPdeprEMFQCxTLtDN3IKuhZbmnjgWSukCTBrd9DerJxhPgsOfIUIl2XP2SFi5apPEgmIhiJutc4gM4jVD6ZuzY2kkCYKBFBwJL0DGhIx4vx9xOMK+RQ6M1blloMQHagISJHnzwF0KEcQKCWmPknB2d1WUl2Ptf/vKX23e/9712+WWXiSaM88JnZIzVDHmWBZYIhlRfIXl5S3bz3DgzUByTRbSIi+feWSpTOxJM8zkgu0GYpXhcDj0ZFJ4JQ84z/Ou//qtqXT/4YGdbtMjqoQk8xBKo1iqMOY7WmjVrtF7ZOwhEhCblIG5ETilzfPDggVIw895mCB30cdC09p0//Xb76le/2q6//johz8yf5fQN9HCwio5XKGOc31CP+duzzz7TXn31NTmDx0uIJCwHarLWrj1bCsFr166VgE8ySgl0HbBYUj5tSUxDNo2Ue8C5YHxQj922fZvmY/mKFe2CC85v5517npBmsmo6VIvO80lKkbNtfJbFaSzswv135QFjZCAtv86zoD7MoR5Kpw7yYercTZnk91L5Gx1tZ65cqQMV1V0FNCVSFkcAZ5wMDjR0HE2rvLkHFg4jgXJ6AhIELl0GlX2eA4lyBESfrho50QxRDay9EYfJAZyBKeaTfcF5xn2SOdn54U45yJJXl/oljIXxNnsO1NEBZZEvu+wyBQ/sERwe1g0OMHuPNc/eZw3hyOHQY19273Ew4N5lrqUGiDt+4piEfxBrOWPFCgV+ZONUX4T6cCncCljt6u/IxLnJO5mflzdtaj994Kft2WefawQ2p05NtQlACTQKJLWPENK49toXv/TF9uUvfVn9aQHFLFBiByklJVairexs1XYlWGT8VAtaokX8Hsdq90e72/bt2zV+AC1iV4C6Dw52Qg843qvXrJFqMescobB+JeIohUYkx2eCsw+MUTJTAe1MNYTl4wyOVCepca7+tmLZlMPOWKrdVNWKJlOSLHEyEdFMwA8zXXio+wz2R2TuZSvkOzjbS6sm/h/RIOztG2++0bZs2ao5ZK28tXlze//99+Vgr1q1UvaJPXkeANX5F0iYDVaOKMaVZWc9pdF9ACbWAf5SbCb7n3tnzQI6UR4AgPbee++KEYL9ZF+JgaK2JyfbJZdc2O644/PtG9/4ZrvhhhvaRx/tlrMswZuqZWXt4lOwRrk+fholBwRmvJb1DHWfZ1NgfsotPAiUWGerV61SC6xrrrlGz2rQzAIppoqjG2GWw7Lly1V3zv4AaEwGlLF46KGH2qO/ebQ99dRTYic5m2/WBfdbBAP5xcuXzW/f+MY32j333NPuuusuZfSwTwkyBLAV/TbtTbjGli1b5Mu89957EiBZsnSpAnXOp7QXw54S/Fx8ySXap+wdAFYJJVU/T62/YoJEmRI7yINjQz/avVt79X/+6ldt08aN7a0tW/Qs1BrTXscsAAuVEWziO01N0V9zTED7vffe26677jNt9eo1OutZiwG6sxewvdxbAJWwSZIlz3p2z0Xq8lxXq4TOkPcQ84kN/t3vfqs537x5s3wntXsYGWmLFi+S4Nxtt9+m8hJsK+ssjI1k2Xku5iBr1fXQrsnjfOG8wn7xWdzzihUrqsbPmgJLly0VM80g/HS31nhWwHxaeXEepqVKwGQCOidVELchuBxpL77wgjLklK7w/xZgPClbm2AWoUSBNEuX6V5YxwZFnJEOk+ZTB4SH9+1pr2x6SSqjC+aPt0UL5rS5s2e1gekJBYVTE1PKDg4O4vDOUg3hqenTbWrQBe2Dg9UWAsGBaWo+XDdI5vCUNhBcdDc1RmRGyI36aFmJK5LGrnlyUJCA0LUwdujkyJX6GAs1NSD92RE3Z3ehJnVEBKUsQmcVTBXQZ1QAlwygJNNrgSmrVk2Lg3IrqOJAnDXLPc1K6YeLc3ipaLVokuonVDx1txVwAb4McSlQuXjevX5COeunj0RUJo6OalZKGlh1aqVk2dFbSpGVoECoSam2qQ6uqBksjB5tx33MpIY6PrvrlfLHgajkxiXaMU+HPRvv2eeebb998rftoYd+KSMuqoIyq0YeOZQABEBBGIvPfe4mGdlvfPP/aYsXLVQfQoJCDioMHAe/Jaxd7E6AwvhxWD/88K/bz37+MxlxhGNA29WkeHKinXHGmcoIcn0MOA4PG1fPILEPj70MuAwYxe0zcrTtrD8k+ilG4dprrmlfv/fe9hd/8RcCBED9UmjP9dSXbHy21hGGkrUS5zBiLnyoKDDVIoD1nN5FjIWEi4o+y3Ozebm2MkFV46mDpSTGIzYRNN+UEFNNMXbvvvueDqNQqBgPKJNnnXWWkFJeL6e/Mhru5YkRdZaZtcOBCNV569tvy+gr80it3sCACuKhfIDOn3/+eQp4FVhVLYOy7bOsuCVDPWk0WhkvgUSuYTIaaWnsBBTOcJgewtgSeL3/3vvtsccebz/76c9EceG+er2gMPoY5REBEqxjqKL33Xdfu//++wX+sO5Fme6UgA064XSAbG7Z8pboSwYi5rSzzlqjdUN/Spzn0KaFqhVy7d6fFuRgz0INF1JP5gXaNv0f55iGwtd777/X3tr8Vntpw0tt85tvalw5IJn3hQsx1KbnBhXn+VkH11xzdbvkkkvbhRde0NXYcJixDqEtEigz58wlXz3GAtRx0+t4HePAnH3rW9+SwA7OAfYJ+8E9gsTirOM8yyktCX8rt5nezTNsfnOzPnPL1i3V4sQsjF5N4bCQUQLDdevWKRMJEozzEbTZbHsH/DhVscFpf7B+/frm7xdNpT16pNaDacB8U2d84UUXShUYUR1sb39GLYiygo5yarIOCHCwJYwBgSdO4W9/+9v20UcflbBDr8Yl2RjtXcQhpqbk7H7lnnuUgWXO1DdsykEK64fvjRs3tg0bNsqOoGrMOk4AxH0k87582bJ21tlr2h133N4uuugC7WEEveIY875un9dZqSy6avncrzM9+VyvOK3A7pWXX2nPPPuMEHvGMG2NmIPRUc4r0zsJpNgrCvbGx4vGN+3SjFLyNcUbhehRBQFktaEnsw75nemZVp1k7TCuBO6333679lAcL7fCMeOGseDcSGZPWfqTJ9sjj/y6PfCTn2rP792z9xOZfYNqLh0Ibe1P7rmn3Xfvve3666/XuiCTJQpWgZ0RX+ll/Yzus/aVjaeNSUnmswfIfD337HPt5ZdfVhAU0RUpydbZT9ZIGgOnTkmZ+k///Z9qHbLG2WusB4MObmzuFj2VCRLIdEwAh+sMq1URPYxLpCiOmvZz1QXyTAqejiE4VWUhKhsZFpuBMXHNITZ2QOcL50xqWJ0VspCeswruk4aKLI6kahSHXK+EbQEcIYtCKcXGTZvaB9s+UKAlRkWtechTptRWXzMySeMO1LExt916m5S6Tek9UqCfWQgSCJwzR+PEGW9fobV9+/ZKKOw3v/lNBXVQEQ8JAAPoE4OjgsHQSG+++eb23e/er1ZCa9acpawf2aswjTgf1Pt5cFDnIi2wfve734lVRCssHG3Rkovixz3xM/ctxWACtclJ2Zkbbri+felLX1JQiANP0MrZEXVKbBDvIUGiNaCM4dy2XXXib7R/+Zd/UfDEPaqheqmkhtoYhVOAPc5Q2EkET/fde5/2F6UmzmzZJyoVKLHICCZefHG9WCKwnVSPJrVOQPTZatNCcM5+xkazdr/97W/rWcj+40cF+MjazZki2rHqSGcrI/j6a6/Lxr38ysuyn2Rs8RH4LPcNnutz8ehRsxzKT+ZnzhzONthb7FvKHdBriJAW60GlJlUHymc7EHRbjySJwnITe2poUJ/L73gG5njr21t1D+wLrkdLKoAF00TNsEjLIvxF1uz3vvc9zVeUb3l+A91WCTbI77M2IBzPTykLzKV333tP8yRF0XnOzBrIPV202ZXtM5+5Vr4T77cdP6XXaj/ALqqWQuHKplyD33/wwfvt1ddebc8+83R79bXXunsBfEovYM5uxkhzNgvBxwUCS66/4Qb5KDmvw4j8lAHhRDt6YF97641X29QUiNZ4mzM+0sZHh9ogiOzU6TZ5etJ00QoIp4Zm2qkpAkKohdBGHBDiBJKEgzLK75mOycpokTHi51M08Cz0TqiSkDQfhoqK+wLCGHIMmpvGWzSBTckCZPAzYcki8juMKdchiEmghtPugt6jOiTkHKnep6hHfdL6dlQ5jO3gStC7FGhVfzLHC0nZSWoJi3YalaVQOHgtz0p0L0esgtMcclGu1AX+6KufQiR0MyqsKJ3WwdxPURE3u6/Zamo3Qpfh8qHThK4BEklhNgG3VGHVBiM1ZVPKqHDwsplAH2Kg//mf/1kIGNlBDgDXnfjwdv2hOeEODgeUqbjr7rvajTeyUIfbvgP7kAiSM406Gicf85KaPe4FVOrZZ55tv3n0sfb444+pubZU/aqhO4E5G+7662+Q2Maa1auV5eR5cK5I2+tQrCJlDlc1mAd9Hx5ub7xh5/Chf31ICAxiHV//+r3tr/7qr2SECUbEvVbd0mDJkzPvoHtQfK005c+wnLQU0qpRKc/CfezcsUMUVx12VS+DQTjzjDPaVVdfpXFl3ZDBCWoZBawUNfN3kCbqZwhuQGtfemm9EF2cwtDZMPgXX3SRHDToVThsjAeOQKd22kdVw4GkWH/btu3qI/nb3z6pdS91v6kpIcg4kHfd+YV2++dvl3MepdUYTA4fnCYHnnambMCdGQqV2Fx45LudlRfSXbXBrLs9e3a3J554sj3xxBPtySeeLKq46eFRyzONrbX9+/cqELnpppva1772tfbVr37FsuCVyUutFU4bBznGFdQZp93F3+4/RpB7++23tauuulIIapBYX4vMq5tEd723JqH7HLGtqlYKoImLFi7SZ0NjxgGBRs1BRcZBAELZB6iVrCU3gffvcaQvv/wKOQMcHmvWrC5hIsQmTun+ob78+Mf/pH3A7wxQEMBW3XWUTk+fljNDYHbXnXcpexf5cWVuZYOqnY7qdi0Uwb7m94wX9D0EfMjMv/XWZgVPEjOqFgGxOQ5WYERM6nOg7X7n/vsVHHqOrb5naqzVZ1NPhFMKuvrjH/9Y48VBy7UGq95NWfmqsyZ4vOPzt7fbbr9dPUtTv5z7ECWuqHqMC3Y2yriIXlEnSSDO2FHv/D9/+UuNqZwP2RM71qY/ug+UAMzh4Xbd9Te0v/6P/1E1MYApiCQFTLDS8nD7+YMPqj4U55b5Zk2n7kNOyik3AYfFQND/3e9+R2g5FFnKL+SUUEOH0mSJRUhNsvYQ90cwgZ0lMAUJxrHYs2dve/UVgkGDc4wnjn1HT5pgnWCPYL+MtWuuvaZ9/8+/rzrulStXyd5y7iYjLBVa0TQn24cfftieevrp9sADDwiU46zDfjCPgHacozil2AZs8He/99121pqz6pzstRkxADUsO8Jz4hgz9lu2bpXDDPCTmlvOd1OXvb5FZSsnjYzAvffd1775zW+KWkcg4lYypkTGibMPYJVo08tct2qHbo7mG7vEPgX8+vnPH2ybNm1q77zzroIm5lOiSMX0cVZuSBmn2267vf2Hv/gP7aILL2rLli9rhw4e0rgk6OQzwkoQrZh6wZP0IXR5gOqZIopX1NWASICyyoRUH0PWmGhiEo1yrST3J0EfGtAfOdz5IxKyGh3V2gA4iKhchHNEHxt1KyzYWmS0sCFQDbGJUPLZJ9t3bNc5yJknu6dpHNBno7q5bNnSjknBtSSiMzUp6iYZIBx+MvtkLgSik/Gk5g7xqo6WfEI/M28AQbB+WGOhefPcjLl9N7cDYQ75fwBUzrVvfevf6VkDzlqI0KB86h5ZY2+88UZ77LHHFHByfeaC8XHtdC9Dw7wRoPB5BKlk2lgr1157Tfve9/5MgOE5a9fKHyEgtNLrdDsVkZ0SKxEQMTGhc5S9w/euDz9s8+f12ACAvnxxfcbH6tLH9dlkrgDNv/CFO+RzMMcCDMrGu3TKANLOnTvaAw/8tD3x5BPtuedeaJANVEdXpSOsP4/bcDv//PO1du//7v1t5Zln6myx0qZFkETxLxpvygiYPwLtZ599VkEnAeG27ds159huAg/RFOdR87hAdp31ClCrdimUlU0jEoNSpgF56tnx0zjn/hdldxnt6Vltif7Zu7wqVRV34krciLsHSIhCEoggBwIHOdY9eoy+t7/2GN33cOiDBAnxkIQQIC4E4u7u7k5Srvf+5nqfXenuD82tc2pUqNr7v9/3kSVzzTXX+uuv11ZcYcUI5/VWgs5Y8ey5z9gYmXNaSVaxegYF7wkT2rvv8esvBdQXC1UFvJI4avcfz5nfVl2pekLtsTPvc4AGgIV//ud/DrBTNmIArodxRPYo9mMYzVH+byQ269JLL83ZEocliR5aJGp0UYH7xMcwCsQle+65Z4B1zy4XCAsl+iFsV8XHXS28FIbFN+8lfrjm2qtj44FznaE0fz6Qp4Q2QzcdmEt6I1WATzvtO23//fcf64e2bl0V9m9LCBcvanM+eK8989TjbWkSwqklKjNupI0sXZSxFL1COH4cozkplcG5C+flT85zLCEchSpVD2EbKW79wiEhRHNZaCQFRadBor33/9Vg5xJp+d8Twuq16dWtJIQjI6EYWnz/HQRSw/CAYAvaEzRl9EWhtAyNAyHY83W+L05umHGY6lZPAKN+VXTNINBJEGsGXBqXh0GyDnyJgBRV1OeVKmNRzBzGPmy3KJjjiks+0EOSYw5VpQqaBqn6caiXhfr0KlSoeb3/qg+nT//G0Cz/iWrMkLsONKuqRvSEO05rSLD77KtuVDv/2zv0cjPKqAfGc2dYUaPOOOOMdtnll8cp+vW/JoSFGM1uK620Si7/0UcflUu46mqrNP2CUUZbip8/vq2y8srZH1SDjmy+8+57mW141llnt5defClVmbo4pW4H7fZ5RkVst932cVguL8SpK4MuE3cRUFXwW4pyNexXyf/Ou+5sF5x/Qbv7nrvbVltu1Q4/4oj2rW99MwlyRCYGIRoX3YVzYRk+VbU+K876h144zMeR9EBnqEqqSHFIjz3yWJyuKqHn975odgyGhHarrbasPpZQKVAzOcZCpnqQAamXLEG0iwrx/hgaW8l+IYkQucMOPbTtseeeqXp6D2eJE2TE3S/o+LPPPhu6yWOPPhrK1Ftvvx2qaf+a7qT9/L332SuOipMUkEJaayZP9b4WxW3opRno4Bm0nJmD1AbLCUfII6q15Lfx5PHtJ2dNH3zowXbGr85IkvvRx7MGYYMMvRmM7miqqAJsSK7AUPK+6667tE033SyfIVCBfuo1RUOTOKMiufP6qyTU1qOQ4dEElmiPRx11VDvhhBMiEOV5rYOfy350hUvPmv6fjHypJLGa9Kck4JXUSAQlHoJM+x2BLIlb7n4FZvb3zTffbquttmqcNQrUzjvvkvdxLtJ8PzSVQ4PffOvN0DbPPfecJMylQqg/qAb62njvzfZAYvfdd9+gzWusvsZYpb1XTIPaLhoGSqcSVIFXR/YfevChdvFvf9seefiROKFS7BzJOqViU5jdkJACMYryBZX/9Kc3b9/+9rdD5QIOdcCsQKb67YyWoubSVOx+/OMft7vuurN6llDEp5bCJeaIdxLs6vMEKB104IHpR0HR+WQS+D8lhAO4F8AhbQCTc3bs+Rln/CqMBhVPdng18/eGuYERgRnEA0LjyYy46XHm//RP/9xWW321+LWqQlYAZZ8kVb/85S/bHy+7LJUA50KlBq0QtRsQZP/eeuedtslGG7Y99titnXCYnjq0AAAgAElEQVTC8W377bfNvChgZIGL1bfbfYD7krmF5MOH+ZcdxLBf+u4Ea9dce2176aWXE+Al8R4YIALWxfpMFhCsWRKQYYcdd2if+9xnU/V0h72n++m5PYd77446n1decWVsDRZF+lyicrdsnArbLmAFPuy1157tm9/6ZltzjTVzx/r59Zm9OtQV7yStd99zTzvnnHPaU089lcqggJKd66yDXoEsBH1RQ1kXkLufKpw15qAS+FSczcXs88cGFUHrYd0E0WwVv2bMkL9zpikXm2nqvhIPcVaCogvuB30CPpEt8bMwTwTrxx57XCjbJZ62TEF60OYZ+voLeA3eNcj2pN1lblFRBZdhQKG6ikuGykH60gDVQy9/+qaHZLf3SsYvL65xPj2KjGrquKpOdQEYX59+pCHYrQSh5rb5e5WfG2+6KdS3J554qqotc+e09z54P0H+yiutMibq1oGroufybRV/FU359bbbrruOVbecrVRcMKa01cyq+aGMqTPgjPlZegQvvPDCdsMNfw6Q4r27XUvP7aAqz9bYF5971FFHti233CrsB8/UBTzcny5AyC/c/8D9SWKuvPLKABtYOUAk7KD0haWXsapJ/EC1wkyMDoHPLUGXuWEeHXX00dEU2HmXncPy8G99HJp4RfzSlb/RN/90ww3t7rvvSWVHFW3cyGg+N0yZoTJuDySg/Mh777+XOGC7bVXwvhgfwJfk2ebPi23wvexs7OOUyYkr7r7r7sRgKmMRRRmSJ+/i3fjJTgc/4cQT2p577BlaL8Bckr+s+lWMLt8DxIqYzOTJEe/zLuiu991/f1W2lpvW1l13vfgYv8W2AGcsG74QuwO7h98VT0i+xVnua87h6GiYS2K2vfbcs+26226Jk2rsU403A7b2+x12RYR7Kn5zbgCv4mysNAnTzbfc3B5+6KH26quv1ecMMxXtjf/mP/l0Pjh94EbFLVrYdtxxp/aP//iPeZ5U7/pYC2rHQ68mQIf9QKlnEzEZ2K3f/e6SnNVoJAzD6TPPdzACfq4zStuA/wACrrTyigPdtCqcAYwGxfYxauzouNw9/fR/Yp9u/EvAUnZcLNILPJ6lhM+03pW6r5+5xac/3XbZdde23377t80223wMXHN2et/z35AQ4ncubHPef6899eSjbYmEcPqUNnVyDaYfjQrpgrZk4eI2bkRFDa1yUls0srTNWTC3LQpltBLCojgycBrOizJKZGb+oDLq+5hIgE718phHWDPJekmYAfhfE8I+BDc0wEFhzkYx+qUAyGlWkN8RovC8h8xdT6O96vz+DMYNRa/UOHujexI/8wQHJaQyqrV5RbNsJd86zIrqiWJ6HXD/583N1yb5jOIUZHRmfhZaQK/Qeb+e3FbvSMkZ96HvYwnvX/+a702Fc1BTSxVmSAqD3g1jI3pvUKfodKph+tyonM4j9FLRXP+eIMnDRShkqb5WUuryJyFkmAbBE70iLgWVz9/97tJ26223ZU2XUQ6GmV3oNkaPLFzYtt9u+wS8e++9V6ofkXdfJKifmx6/XNqVV4r8MuEhjvOjWbOiXgr1NtIi89mIkSxBeRsf9GX33fdoX/jCEQmood2eXQKiwbxQ3ZFc2D44tiutdT664B7KIyi47I9/TEleleiIw49o3/jGN7LeGa47KG8547mEkyePDWz3+aEBt5KsFwEIViVKqiqC6/vuu6/de9997bVXXq3+0fRUVjWcMRU8CzSgZr1q60zbGxfe3zHeEkCfxUAI1AXhnc4g6Op7x5EwcBLMgw8+pJ144oljnwGp9FmvvvZqKG7ogM8++0x75eVX0lPQkfYYu4k1/4zx9T0+b7fddmlHHHF46HsZPmzsAFXeAc2LzPTAFPBs3tW/e1frx9gBhRKEh7pV59HXQos5H/RgiS70t9sEf6Y/ZkCc/Q/vuPnmmydRQOEyXFuCATlFd4J6h94yJM0dDPGsnWLdgRg24Etf/GKSy1VXo9ZZCap38cyxFWYZDo7Lfe3iDva/7vcH7YY/3ZB+QYk7hDqg0DCcu2xIKciWHRgNfQaoscsuuyT4qEG2lC5n5WucdfZDJfu6665v119/XSryzlgPEgrdLMS5I8HbbbddxAm6neEwCgWfWqNbFronH419n5/FPjz80CNJAFS7Pvjgr1EBDt2RsNQwg9V9rzlKldyxwahZKHzu92mnnZZKgTvYE8JuczpY5lmfeebpBE7nn39eqhQiRjbHM/bxCO7wWmuv3TZB39qlQJM11lg94EL6aXxwnxc3/JlEaKis8QnWCvAjqPnD7//Q7rnn7gRb1iMS7fmMEijoiSXb5eUkjHvttXfeSTW6UwM7OIky5E7+/g+/T3JWNMeiOhJQsHfuKfBLsKNqe/BBB7b999+3bbThBqlS9epHelXSg1yCA4Xil5iUwCuJ7eho7hz0WLB78003Bzzh8LvYja/pfb2lKPxx7tn2222b4OSQQw8JZT80wmG0izsiCZm5/Mz4RJTB8849t91+xx3t5ZdeHujXNV+1gF/BTI2Z2XWXncMcUKVfcYUVktgKDK1xJZmlOmidVS+tk0TT80v43cfI+E9AqRxmq6qcCMZGR5sB13rCgX4ST3+6W4K6TnVNAGz/hsHq9pGP7CMaqupUALAqBzo3Zgi2gMp7ACt6BX1eWehd4oAS5Fh9jdXbwQcf3Hbacae22WabDhXEYQzK0EuWYzTMlq2qgfYSCXQlZR1c7QlO7uZ4fcdFCe4xRb53GIXg/tTs0GJH9djC+/XRKu4mO+tXeoYG2frMdxxEOHoLA7uiT/CFF15sDz38cBgAL738cgDeSipH25RpU9t2222bfvqF84lqFFCPeg3YAK4BSd0tVW3rt/XWW+dsqd6yyeI6/lryUlXJuQGuPBPb8cjDDyWYZ2f4NcBZb8fo1HI/s5KWhfGTAvjvfOc7qbKzLUX7X1Qgp37kyZPjcyUyN914Y86uZNc54kfd9c4gk1SsudaasV3eS3IquY8Yy6CcCghQ/eZD9agDQ1Xk3T+MmD5LU3LobPM9bOfv//CH9tzzz+druxosirtad/aGLxkSAeCDqpJzLWHjDwA1ncpPgbSf4drf6v0EOF5//Z/atdddGz/VRYvsX48tnBX2ePsddmif++zn4iNLrKgEqLpgYBeDilp1qpYj7fXXXk/vOOYD+/L6G++21VartoB999s3vgr4w35IbGfOmJm77v65UyqkWF2AfPuY2HnQSlC0Idhz2GGHBYTV4iJhs9eScFXJ3ivZfWYXQHMv3GX2/C8DMP7Ek8Vgsa7Wzj7Hfw86CJ12HJryQNn1s7bbfvv2/e9/P0CD8+MsdUZBxQdlL6q/d2rEgVSz+WA9fej/Vc2rxK4qmEUvRbfdaccd26GHHZY+W2cN0Jk1wrgcaOtddOyTrAKxA8D/8isuD6j96quvBKSqolZRRaMFAGAeHZfPcwc2WH+Dtseee7R9990v8TBQQTzc+zNTaQdm/p9FZSohnPXeu+2JRx9sixfODWV0+rSJbeqkCcbMV4WQqMwoNMQgyklt8ciSNnv+3LbE3JnI8C5LCJP0LSlhCQninCQV6BulwKPC6MVK2a/UGfuA4yhe/i+U0T6Qu+hlRftLCRhC+/HHcZC92telqYtzXWh0b7ouPjtRlGkxBn53tLsnfwwwY8tIS9DinIchpL52GYJUw2ChXlAVP78alKssHV76pFIl42Tx97sgQpz2IJ7SN8zPYyxV4QSiNlqQaVOj4jW8M+Pfe3hC6RioNVFoHRLgrnjqWT6JvvTerlJnWjYA2fMU/alQWu/SkbzMA9Q/lWHuK7Rbb7u1nX3W2e2ee+9pLzz/apsxg2x2cZWLbmX8RkkwQyU0Sn/ta19LFcbBFSwYNSHYe/996oVzg96lvyQ0gPfSc3XmmWe2W265Nc4/c9YmTyoRg5kz2i677ByD4rNLoayS/xLfqeb76hMohb9OPeoSzIXqLEz/iN7EO++8K46Nwz/8iMNDq/I+guY+t6nTGCqhKGGiLstvX9ERfK6SPXTMWIu//OXGdvfdd1Xv1vgJqWK6R/a88/cZ1EMPPSxBZ6c2QLQZ+dVWWz3PyWH97GenJzl+/oWXkxhNm0aEQNI7IUZQ8NErpJrFPb9k6b/+1/9aAdmQYGo+V9m9+qqr2l9uub2Sk5KCalOnTsrXJjAa6EsSFE5n1VVXTgXo77/7nVTk/EINUqVXOfE9DGf1TBl0rZqNDl7ATwc2ev+IvXZvnBWUtLPOOitr5i47TypSnV7bhSIMjxc4WCeJAeTO13EEKBloLU88/kQSsvTYDIrBlTcU7cgzhoYzgDzQ6/ff/6gdccRhAQLWXQ+VZYUCmSQNQ49BUO5htXwu6qdk0ee88uqrSWYvvuji9scrr2trrrZCW37m8iWlH6pSKeC5E7PmLmyrrrR8gqhjjz2mff7zhyeZ8kvykMQgPWr6MssB6hE588xfJ5DTy+UedRpNBw8klfpdjj/++EG2vBgBn+zNKBplzSGMkMIECe/0IJLPP/dcu/Cii5JkOCOrrbZGehntl6TiMSNeItwwMckOoRLBnjMgcIWIChhOOeWU9BKygakEhy5ZPSJ+lr1adfXV2yUXX5xRNRIEd9y+cmLsHEVAdougjPt43LHHJihMH9SHH+b5ndqOtJYMfAXM3QazV/bO+UDz+cUvfhE0HaOBCAL7wLFGKABNcqAK9TPDHgp89thjz/RiqvpB9H1u7x9Vrf3VGWcEeFBxVyV19nuPuufin9hmZ+qggw9qRx15ZBgTK6wwM/9mfdivHqQBnHqvrUBZgoVSr7rFRjrfgLhzzz233XvPPRE3KfS3BhKzh3p/0medvuxSVjzooAPbYYcd2j5/+OdzBpw1a8rH6dmyzwQX9LwC484+++zMyxS8+LeiOdXwZsg/u+X7UQX142y08UbxhXy5vjSMDvbXngue+GpB849+9KPQ+IAIYfCk76aqLJUgVcXCHeUXgAs777JL23XXXWObBEXoYIIw9yYMHzaZQJJZtFgHE9BDp9boDT56oOML0i/57W/b7373u/bCiy/GBrPJfpZfRZ8rIM7ZtT8qNkAb/Ubo+J6701R7giY+KMn8ApQLAKmedcl5zVlEhS1WgrNUDKGKgfqc2s5icVc6UNsr+2FQqV58ggbbW166MB6DF2A4Y2fYudFQRAM0T5/enkMFf+DBJC0YDG++9fZYbyU77L4A+0448cT4QEmX+MPePPf8c+nz/dOfrg/V1l57J/68U9SPO+64rFdimUmTEwRLHn1d6LoRPFvYTv/Z6e3Ciy5szz7zTJKUVYaWCWvVe4yrdUJvoD7edUMV/ad/+qckaendnFVUXdXjGm+0IBRNtlLVF5Bhf9hRcRUAulc6jaOiFQAIoQQqkXtzAAYAlr6H0jWKrL0H1koKAamEj3py4T0BiPbkiiuuCJiJDQQItzeliD21TZlcgohhaWGYzJvXPvzg47beemvnbB977LFJqPusOPFZlLBDMS5xNPRKdoRP+R//43+kXccddu78HPbT+3pu94jdO/5LX2rHHffFsAMkbxgJns0Z9fVdCbx8YWsTp05rcz7+qF32x8vaZZdf1q648so2ezYtjpG2zTbbtIMOPridcuopba011xr64AET87PHAToGwPyNN99sP/q3HwVsf/HFl4b74I5VT+HcufPbEYd/vn3t619L5V2cE3XkoT2jA8E9QWOrFQHcY35IHPTz009PddU621d2RtuCip8kE/sJcM5f9ni8V83FEwoV3/n7v0//cwm8FNsp8RD2QVcLTxvFR9nXH/3bv6XizA+o+jpX1s7zBaQZZhez18ced1z7D//hPwztGXXPi/VVPfj9Httbdi39+21pu/DCi6JIDjRz/tnY4obXc/XKdsD4ecWo3HSz9dsxRx8T/7/7Hnu32bP4DQyu8sF+s6XxRX9bQriozX73nfbow/e3+XM+SnVw5ZVmtBnLTU3/4LhWwf4S8weXmuMzvi1aagbVnDZuomB9SnoFq82uZhEWjXRC/n4u9UFS4UkciFkUtc0CMTpB4FXJoGDmiAwzcFLdGVC79FAN0th9GHjoFkODdT88Dr5AruYkFWEjVcQh0elIuc2PRPsgGd+52UUpURGoWXr9cCQpHYbbV4WjKIJFh5s0lq1Xs2eNwfCODk5K9J+YUVQVrKokBs0chu+W0mnNsGPU03OQ/oBqrvd1vqf6nIrG2ptR+39Wstk/tw54nyHoeWLIhyHc+kCgx6q+n0w4fUZXRYtyJUQ4A5dntWuuvab96pe/jDEVrFQDfQ2LLsc6krK/fWPov3T88e0bX/96gv8Y7oXz4/Tlb8VhXxyVM84LaAC5ve7661O9QgPws5O0jxtt66+3btt6m63aAQfsn+BznXXXycHPvJ5czGXP0ZGh7uwTHDOEU6lpecaPMt9OoCiBC2q03fZJor566qlJtnx2GafqjetJYXcsFSQVms+Iqyjqx4O8MtjPPP10e/2N1xNAQsEF0qUe9uFYIzWHIbmVEAr0+1wq59m5hXLecccdcVrPPfdsEs/+boxKASE1Q8vZdukF7g6GYO2//bf/lsoLdFjgmj7Bm25KFa0EEerzyvCUoEiXsM64jkY58KMAG9DZ005D0dx5qGaqIFKpXDYAVg9xUSCGWU1B0Grgd1c5Fdw6Cxyj90PvgehC+iRkbi0aG7EDtLRP9tIK2CZPmdQ+vfnmoe6gnFXSM5r+Le/vfwvmIa5+AVYkbPbGee1nvShD1ctnrb761a+29TdYP0EiAMc5TQ/woNRrnbwDm2G93O033ngz1U3JzQMP3J/+O0pvAnv3o/chCqBVmTwX4RgJIQQX9aZXLasSWeBYn38ocENv++Mf/zD0YxaN2DMLxtxpiciXv3xiqCKo1M5shsyjjA0DlQNOzZhRCWcS6ymh0klkPP9dd98d6o1zssYaa6ZCYCanisBjjz2ayuc777w7liSXA2v5OQSaOOPddi06pCpB3wd3zXlyngUp6UFbsqT9+te/zppJErwLoKffVWu2wYYbhgGw82c+07bYYsux3pBud3vvaTE3uphMVUv4EkGw3ucuIiM46ZUi9rUqQDWioCvpeSeOc4ftd2iqrPZx3XXWbVtsuUVsRtY0o4nKzggSfv7zXyRIEIh1G5fqwUB39HmCHs5adUlwlh5maPEws60HQJlnOPQk8xlV1cY6mJlKjZ9z41/+0q66+uqwG955+93cS2CTX1UtrpmOFTwQ3Vo993avvfdsO+6ww1ApWJTANlLrw7sUHXR89oSis0p0p/F2f9TBBeuk2ikRlACww95pWRWsero8Qx9rA8lHT3eOPHt/1v7z+fYAbQOTB3NCVVhlaMONNmpU9LpNNJZAsquPLP5yYok98aUCrj6ag/3yXO6/n1l9vXe3Rx99pEAwfaJDD058eUDVihk6WE2sim0osbJJY4qE1WvJ7tUQ6z7bN/FL+rxKgGfcMC+5t3p05U121v3LUPWMS6gxCTk3iUlagIpODVM5KTGuikmqElyjBKwlX5CK2qCMzN+442Kov/7149j7G2+8KWCCygNGSGYwD4q/aIuSen3U5pe6z+mJtyWDKiRbzA6hBerJ9g6SJ/77U+us3b7x9W9EMCTV3TCHKiEOu2n8+LACgLCSNpV1AW9GGxlRMaXUo0NpH5SSO8gfiuFee7Xdd989Qmne0f225t4L9fi+e+8LFfyF519ob79DaXfuGFvM3rLXq6++WuiZzq7K/4svvdQeeujBdskllwQEyxzfsFxqaLiqmtm2fq544/kXSlWS3+nJngonyusNf/5ze+LJJ1IZDHMHqD51WomwpSm/2DD8u3cEggE70KC33mabqLZ6ZnsZcDcxRwn++YwVVlyxPf3U02mj6arVfo696b2F1ovtXGeddduuu+3aDjZ2aK+98qzOX6ltLqvY2RPPU20Qc6rH/pGH44sffeSR9tzzL7WZM5fLCC93QNK6yaabxk73XszOWuhFChoDWA3nn39+7AhRKmcwKsvjxgdoBRjp/TdHUqK98SabtHfefjvr4hyk4j+0+Hg3dE+xgcqgOyw2VEVzV3rirdKnim+khHFjf/j970N51cPpZzpbuTdA9EkT49++/73vBeTxGRXzV7JsvcfYYLNmBdgXk15z1dUlSqQKaK7zYDuKGTmahFuLibgD8GZvxQ7l12v+aEBIY40y0mNx1kTF2fkzFxvg4iw7w9ZWjNEZTf7segx8gsqsnwuQ0Qqw2aabpRrJh/cefs+TQszs2e3pp576/5MQvt0euv/eNufj99vE8a2tufpKbaUVyJvPaxMoTE2Z0hYuaW3hYtwtiBwUY1Aa0huYkmvxWVUFJX+ERehboowyPlOmLpeAdv68BUFau4JV53I7OL3XJOXdQbHI3wlmOA2UwDQQTyjJW0azLkItfDc+Jd5SNM/Ix6aZd+mgEjooYmbQcSHyVeEwdgJVsvrNfF8PQFJViKjNsibcZPpDj18NAF42gFlVRDANdfP8RbMZytIZRF5DQ/29z60LtTif3/vGehLDe0HqNOCmORRSmxEfA02lzz6SaA5l7nCph35In5OKJw7/ctOGUQWFgEaCe1BI83NTCUYdmVLzE3NoJ05IMmjW4GWX/bH9+swzCzFWKR7ksKMwOszSsp9Ql0023iQcfOpW/VJw2DU3r94/aKYm97nzgr6ec9556S1I/9DimjvHKFDLO/DAA5IM7rvvPgkg0+OHnpQBrl3dVtJcA3Z7gNYpRNbARfIn5AoXXA+Tz7Hvucif+1z7yle+ksBE9do+xVET8ghYUcPWhQ1B5vSuUuybXcH1bVDKP9/Qrr3m2iQ8SbbMNlp1tSBrZvkQMFDFs/b2k4rht7/znQSjRUMYiVCMIAZNQZKsN9JZ4diCiofSOi8Ui67I5rPsKaRRReILRx7R/sv//V+y9hS3rrjiyqCojz76WNB1gVZRtpZLhUeSz7lGwvr991LNgcgzghIaTv+b3/y7VGgrOR5oC87zIuetxqqwAUH9h4q8MxS57iGBRRFmByRPnIYKzocf/TWBBUdhP1QqOF/GrfdGMtT2ws/WoO7ZPa+1cV9VsEluC4I5cRLenWLy05/+NIFQVb+rolIDxwt9JCZk3/VZOPuSHMlZR09DPx/oXz4TkuzfJFPQPLRBn5f+oLE5qzXo13mniCcB3G+//ULJQu9MT14kyEucoc8g8nf2xHn67W8vTiDHCfYeUOe5hgN/mF41warePftSlS/9ksaGlAAIJwQ0UBnrvcTe0YgHQIPnV6lT7SMLDqA47LDPhuqt6qpye+avf52EpCfTRWs0m2te++D990LhPuTgg7PmghsBj/0RGAsAvJ+eOnv18ssvtV/96lc5j56no6S9WuaM77nn7gFJBHDOHtvgrFcFeqgmDQO2BU0B2cYVJZfdYxMefezRVIMkharGSRAmTRqjVQXgG+aUcaAUqT07mjX2AWcrWGWf9OmUWEIF4O6cqsBPfvLTOF82ISDIQA0uMGlx23bb7dqhhx7Svva1r6ei7O/dJ+e4fFVVNzP6I7TVUoT2s611hoy3kfTCqtxJQtGHPXeJnUyLzU9VjeDCMN4mFdORkbb7HrtHNAndNmc7veHVJxVgK3MnJ49Rf3/5q1+2Ky6/YqhmCeSm5s6404JNiYY9QRFV2agh9eOyr4Va61eZkoBHYAskcxZuuunm9pcbb2yPP+5evx+7Vz6jBkGrnKDQeh4JrUD8qKOODvV5xgrLtyWLFod6WyBRiTqVwuOk+K/ejyMBiYjb7Nk5736G4DHiYZdfngDR+ILVVl0pd8yvPqak+2/BbvfN//E//sd2/PEnxNZZM2fZmnTVzELgK4bgu/v8YxWY9FRnXhrfXiN/3Bl3gq3AQKlxFTW3rFeROlDRFb07hT26CENPVQeUK+kq9VR2JMIpCxbkLFMz5NeeeebZduutt7Urr7o6AkQqHmh6wCnVCb5gx512CvBi1qmAtaubdpvkDvLpxOSqsn9bQFWgifMkcP3B938Q9sjigfrr/BWbYTS+xR5cfPHFqd6p7oQGPVQ9KgBXcamzxoehMKMmHvGFI9ouO++SanhV0EuFXpVQ8gLs4SeBHJ4lNmJIlktpc0HbZttt0v+OSbHFllsFOEMjv+nGm9r5F5zfXnj++Rr9MaDsfgaRrB/8wz+EGaMSyS9++NcPc+a7CBf7Yl0ffuSRAOGCe/vnPFr70PySIFcrlAqnaq3zKcE65eST89ney/2JIJVxPHrDBsAhScPUqe2aa65u5513Xvw339DHt5RQkpFTNSZFHHPkUUe2bbbeJjMbnQ3VK/7CfXBmFAXCGpo8JXuhmgZ4lHChvHo+78hnORv6G7fYEjBX85nFO2O9v8N4D3ddhc5+owNLXJ2VPk6NLXW3AIvWf7fddg+jhCgV2rK9dyd7XN1bYnyevkSCd57PPlTVGQNk+fjWbbbZesz38G2/+MXP09YEBJabhOZrVuzoaFtzzTUCCBiBRtCtKyv3wkzUOqcvF1uKnXX6z38ekTtCWNY4OhdRzi5RPHYDqOM8ij2MLgOWUfrMXPKMGKmeVfEqNpPnti/uKuq1ViAV2ScefzziRamwR9V+WYLci2Z8GJ//6S22yLnAvpPgWrv0Ys6ZnZ/lfYCwYjuxzy233Py3J4Sz3n6r3X/PnW32x++3SeNb+9Saq7aVV5rZFi+c3zA5Jg4J4QIRRlQkUxdKg7HkbzZjlNlLLcppmUE4OgEM1xZBPilzLjcjRmvWrJpTx3Enc547L44kc8sGekrGUcydkyCzKhgrDoIL1ZfTqRG9gtRRs2xW+q4qWZNIBa30fwOtsoYcF6qX/sUBvenG1UGovrt5uZQdPfQz/HbAa0bPnBwCG+XzYyRSwRsdU03l3LpaUlUsa9YQ5MB7p6KZ/jgIaVFLajh7IZAl9rKMqlrPOHEwnsv6odJX2CW4e1P8kKB19LKLqXTOc6buyFEAACAASURBVBApqq1DEFHy8HXACwGt3gZ7QpGMotW111zTrrjy2jZjeon42MeaTVUzhRKYr7BCnAvEhkIX5CK9iBxn5LxrSG2fIcWIqbTcedddMSACUIFLKhCzZiUJWm/9ddtXvnxi+lVWXGmFoG5FKSlUNDLx4VerFpYMLwRFkFSKc4X+rL7GGjF21113bQIf9BlnduWVV2iHHXpY++znPpcqIUeiSlSgQvWAlDOfNDZWIU5/qIo+/PBDqb5BTx955OH26iuvtdXXKERyww03SnJsHe68484kQIKk3hwsuPrBD34QZ2F/SSZzuJBUFRTVB4aWaqjKkkTN2kuWiANIqnye50OJi4T1gQck0TziiCPaLbfeEpEIVSAo28ezZgcJ5hx33223VHR8HmTK+uf5X3s1SWWJZ8xNEKR5/NvfOS1Vm973mtltk6r6q1LYjWoHCjLGZWn1CUrQJ+sNXLokUtboERml8NRTbb31129rf2rtVLtI96tWCfQj6DKI9aQHEuKWhvFl9yW9em2kHXLIwXGyW26xZZA/nyWRUGX74Q9/mHXtqHpUZD/+OEkKBwoBJVrQewJKOh3SS9RgYu6w5+4Sz6+88nJ77PHH03/q3L76yqsx3pL6Pv9KAtFVxA4//PNBQ9GVJHHsRKGgJd9fzg9drUabSOI9L8BCH0d6V4aB3J3uPmv2vLbXnrumzwVIouG/qmBVoenjBzpdV89Vr+R8sudFMGCd/Np6q63bySefkoRaU7wgQSAimJag64cRwLp/ocEPaL21k0Sp3AqEQmca2BMOgPuoQqpn9eabb8kdgHZ38Mu96nL1lETN4tKvqm85FWOCTCoKAzUplPYBrCEKAnyrin2pOt966y0JQEuSvRSnOXprIxhPZSID24s+LmDlUPV8EEgxXsDQZWeLcy6l0Lmh9DsDaFEXXXRx++///b9X1XkS1LdG2hS1dkLsluR6v/33j/AGXyZ59qsny2xy9U/XeBwos2eMgt9yQIdxQe1VViikCoYEVL2fr5/nBHkDQIkWpsIs8PniccdFKKtUtWtuV/qC5+uPm5Dg38/S73zFlVekD1YfUClOl/Ks8+O3X9Bo+6LygGKvkua8S0T4sJoHWf2vkg1BFDt7y223JTEL1XdIjNwB53HLLbZoU6ZMClvAXqBbf+u0b0VVVNCX/nCB0wB+ZTzRkiWhxiZZHQbE24f+d+4T/wnEoGIJ+FDN4XutGdsmsHenOriSStsgKsJ2oEyfeupXay7cIMzl7lmvBF+DX6iEsBRNU3WL/xY0VpU3LRpDf2P51xKM85lsYno+B2Vnf3YmSvY2YkyqfEZGmCs5NTEV21hJ4bj4yt5mYm0kRp6RH7DeN918Szv33PPak089HX+iELvxxhu2wz57WKrhqoHOi/nQYSsMsUgHsnPnhh5ka0lAia9jDySKbACf/0//9I9t7732KlBsSFTZCuNQUBDtAR9TgHCtQ4+Hoh6pzSfsoQJe+SW2eb999008MQYGjRsNEHj/Aw8k8eArACbsZua4CVgHdVrxgzN6OFGqgw+KXTM70LpS6WSH+CDrpvpoX5wbPWB6+7/4pS+G8lyq9h8H1GRn9Cqy+9dde2279777x4ha7Iq4FYAcfzcAWBlLNnFietfYSP4pv9dZZxAoKepjB6Eyo27B/JxRvs3+q7r97PSfJW7MbM8lBRyykZJRz4VaCwCiKuqsVP/3ony9Pjv70RWQu9iWfbnkd5e0xx97vD3/4guJ48QYn97i0/k84nTrfOpTiRHcwSqSjMTm8TMZpzUkPt7JO1x/3XUB/NAfHW574zyxUWw5mij/ok3Dz1j2q2bNdl+oMsh/S/hV6oziSCvUuHFtq623imopxWaxlUQL+IFxJHlkb4rhhzpeQJ53B8raW8JrfqXqO21aPtP+T0oBanruJy0CNPe777qrAMFhXN3gYvP9vdih17lYMicMwAoBuZpz2Ysy7pbPjnjd6EjiMfHbzbfckt7EsRxBpZh9HICiYovIA1DP5wWQE9thGLFVvfKc6noEiUqnwt+zw6rgl1922d+SEC6WobQ5777dHnngvjZ31odJCFdfRR8MAYghIZxcFcIFnitVreB7MUiMYGTao+ym6ZwQARR3QipZiooTByU+6FxvCM5MPejF/BrS6oAxYkWJqoRQQmJD9TekggVpI+QxiKV0YYGezIVOOdBIBQZ+dzpdjWqoRLRX66qDqlR6Svq1aGKdxlXUzFJu6qisQMJCh/Yxu55xTKVzqHJWYNYbgat6FiRheL6eCEe1K4NPq//An71S2mmwWek0nhclhoPsIgL9e3p1Lm/QNWw/cc06gt6pujUvrmiQ1q5GbAwzW4ZKWAUdRReVeFx00YXp63vgocfbzOkUwyCsEuFSD9OvYr0hPhAY1QIjFVAxGNKsYfoXKyHs1WDUYgjGH/7wx3bHnXfGcePm2xoGAS3J7C6KnFttvWXEaELjE7CXBmUCJE6yC3JklmF668bnfBVNd1wqhBzU2eecE6Nx330PtalTJ+ZiqWQyFGhKjP8H739QVNQk8dQONcXrwwJSVC8I1JooCxqmIBR9RNDgEloHnwXBWWWlVVKVuurKK+Oce0nfGujt+fa3v1MJ3Ycf5rkgYno2GFKJ4p577hFKq4AMoou2QhAABYryFdpr+srmz4+S61dP/WrbeZfPpKeRTDK0jOFz36bPmBl0CWXF+0IBnWWG6Wc/+1mcKyRU74OvF4ivuebqbcstP92+9rWvpkcMgJNmb3TjSdUHlGR/+F1KjUVP6WfMM3PW1Nis1/nnXxBk0D5zYBJCAQtn+8zT0Lj63k4lKQXE2UGmIW09KMww97U/FQMpINlwww2y1u5Yn0PV6YndwPb7j2oiaOccBLmR/x9miC5D/UvyXcDPuRpQjgpjn9Dg7D8b4GygCdkHd4mj8HecuqqTn8N4S0yskwRI70SvHkTlDc1r/PjQT6GGhnbr8VNdcuethX30bN6Feu+RRx4VKqLqTRgL6f8sgCTzznJ2AXJVodIv6x7rB77t1tuKmjJzRnr2BGASV2MW2LkLfvOb9JuaQSWJkKRY9y6QQGZ+i09vkeqgpFRQxZYAKEJ/ErBOmTpQ4cfnXKsycPL22h0tAE81Fj1yhSTm9gLF0loJ+P3s0O4XLiqV4OWMMNI3xgGS9qciWYCjJODi316cwMBZYmO7EI99L6S81AvH6JBLliYI2nSTTdoxxx4biicJ+urRrOoQR2xdnGlVR+/xk5/+qk2ZMiHr0gcBu/+CWdQ092urrbdO5Vqi5nxlxtYw4mjChAKv2BP3xYwvC+j92DOVakqit916e4SvAJDxEYPqdk8e7HkHULyTQFPfzxGHHx4QTcWfHSwF1wJL7ZVn9o7XXX9daLwvvfhie/e999ODFun4sSHai9p6662fXj6JP6DLmvb+/NBDMy+4qlWh8Y60JAGn/xwt/9X0G3fqVu/r4UcBAOwygIAfoZb3+cMPj/pyF42Lvwr1rgDSALyfYAb5mdaRbbS+KhFdiMuYEX3pCSRRGVHYpk5NH7B34Leowfp3z+2Z2DjS7WykxNC/RQFa5WQArQd8Nz65/G/55uxvqsX0aIek8BOjUXwt/yfwdSfHKjafAK0zbgOjYrRmH1tnwSTbHaAUe0XgPPQ8Zi4xVoukefbssXv6+htvtiuvvKqd8eszAwSqvAGznQ3gJzET/+1shhVlHI5nW1zrCUAAgEtIVKUkdnpn+ZvQwgX7kyeHpve973038wgDlGbw/ZK0fTz44AMJSIn5GBVg7Z27nkRn1NTgyRctWJizgJqINowxopq0+mqrB5AD3Ljfd9x+e1opJKbxIW1paJUS05rNuCBJkhjSmTnhxOMD9DpT7McHH/41dG++ERhm75yHqJ8vWdr0Q/LLEkg2KiMiBnVXbANn1Z0hsqdq7Wez+TX6pZR2Vd8KTKyYVBVpt913b3vsvnvbc6+9whyKjRxGjXQ6p/tLYdQZAcCx//cTr/r9H9qll/4hc0WdiWUB/8xQHp19FGd7wP6wi6VGq8etRN6cbQmJn+Hf2DEMEaMb3IP0dK6ySqqBREpQZVWNiyVQ1ORit9Xs22qHKnabd/TZYjD+FpuBDVYFD5CR+8oGzm4rr7JKxKIIuUnQxPOdraEw5FyhkUrq/vyXvyRpf+LxJ9ukSROS0G+80cZhxOjx9Kx87HPPPhsAUKzDt6h8OpvV6lHxNWaZvkoj0LbfbrsBDPwgbILeciNexT7Q4+rniq/0JFZeUKJa3dZaE3fezwEcsff77rNPBK+67ep+K2OUzG40pmv8+Ix5EZ8AWdgqsa7zW2O9KmbNs8ee1ki5nvBhM5188klt4403iQ1x7gpUrjym7PGE/L374pz/+YYb/vaEcMGH77fnn36iLZj7cZs0fqTNmGZgul40TcWV0FVCWBVCAg+LFy1oE8YzsPpsqCyOhhZqKP2c9DpNaCMQp6CxU2LMGJxUE0lFD1KyFteidTqSBc/hGBLGSHNHiazGNWTOHeRjMLIdcR2bhTYYt5JjLWpfKSdWQNVRQEGGBc94iUEwhlEMak1QZlLJytqQkqsvFdHeh9gVQoPODbLSktc+3D7VBMPhXQLS1wONISjAIIDSec19OLRLlnlI4ycMSU8PqkuxLJXPofpZM+9KarwrsQoqBC+9StCHn8Z5Dtx8jsa/90S5VwMz+H4I4lNhm7l8m7H8zKEv7q72k5/+NGjcu+991KYvV+M1XHKJvP2Bbrt4jJJkUBnbeupD6qMzQoXgQIdmaRv67rvvBf0588yzomTme9ZYa80YcvQyCPdp3/pm22DD9RIYv/3OW3GGLk7W1DmjZpvZPR8HTIgkNcQzye4yGq7PlnyqvAhKoe2oVKhdp556aobRrrzKau3jj/4apar/LSE0hDZUwkoujQOAUlL+Qh/UhL3OOmukUqVCt9/++8XRvPvOO+322+5ol/7u0sy+YnCcd4GgZMgFVz15+OFH2s2URF96qc1duKRtu+XmCY4pcjHO9tG62zt0GWpeAlNJXJ+XpZL43e/+fYRXJF/UFVV3119/g6hqbbDhRqnI6S0y4JcRUiXyOT/8138tmWbUMgHsnNlBT3fccdvMgjvm2KMTNPchtH4mFd8OKEhuqtpd1Xef4SyFWsYJzfq4/faSS9o1V1/TbrvjjiQAm22+Wd4PJQglBlL54Qfvj41giapoEppp2RPBbQXF40NPs9aSGBULFR5nwh3w3EYCQCk5fQbTmldwX2g7sAH1TfBu3ajLsU0JbDWAm5e6uFRFVUhVygUiEjUqbxKBiG2MVo8ZZ4d2qTpkbaqHa4Mkq35GFNEGmqTghsH2vNbHuBB3XLAHlYRe21eB9korrTzWFyYA4Xg32mjjJJqqm51yXsBH0VuHyDm2zXtzHKowaMMCND0vHA/6qko+kZuddvpM2BhQXGeCgIEKIVTacwb4+etfs5YqndBjCq0ctPNWEvoLcj6Kjl9KgOyUgOOPf7ys/fu//3v2gBEUkFsPQR26puD0xBNPyFnvQj7uSPUqG8hd1O2Jk6sS6PPZcEEb8AlNVJ8UNN04lbQBDPbfOnhu1Njeo+XfPQOVNj1DqiXOxEYbbpSzb32ALIIrz6k/R4UNhYgK328uvLTNmFEzzIryV31gUGJ3Gthibzs9OQ6eb1tgJIuq2uKcHRV4Zwy1K8nqxEmZAWn4NOEr/UMAqC5gkFaDod0gTJfcu1IpBQ5sv/0OUUZMj9866ySAB6YE0FpSwNyaa62VIEnA/rtLL01CWOq51YPYwdKoPE+cmEQwwgW77579Q8fq8zkFWuW/gcAjOS/Qb2p5P/nxT9rKq66atfPO1qJXpFWYBHXm+j3+2GNZ/1IfXD375lygovWeLD8HQOZ5JPbsfe+Z8bOdIe/kXmk9AMA5x+4FMKaSnuo5d//dU89D2AoIyGegY/Ff/FgHgt3LgNRUEIeAuIKuUp9OHGEs1NCe4R6kl3AYtO17Svm7gNGIzmSu4LQBvFk0sJiq59o5r0posV8EzGIDNpJvA0qFWUCwbFAs7b7Kc1Wi+1GoupddfkW75JLfhZ3hLq611poZ07Pd9tu1HXfYcUge5uVMdlG2bjPcd5/FbvBd/AjmgmHsnbqub0mV9+tf/1rbfbfdi/Y3KC+rJhIRSs/g7Dk12mAAvQCNNe+QrkRVUtlQoOeJJ5wQ2yIxD2Mrd39eEkB7KiHTUmE/rQuf5TmxSPxif/TvW2/7rLf50MMODQNCXGl0w49//JOcT+BHp4CyyfYG/fWQQw/NXcI0ysiKRYsGYPyiJDr33X9fZgmrdtkXlVkVKgkheyxJCNgOVB3m7QFUDjzooNhMZ7zHas5HrwIVYFQCij5HnHLO2edkD55/4aU2ebKWGArnZj0XRuIdCaR861tUnncaex42t/dmhuY5fUYqitaNTUGXfeD++zO6BkUXvRDVUTK4zz77xgZak7BwiEBNnRKaI7sYReXxE0pNeOq02Dlfr6pGOOimm29qr770Rps2Y3Kq/mETzJ0f/6aS6J5pC5Acs8ldkLHPWZXEdBqrswwUEnPpU2Vf9XmjPTuj/Cr6rkqiBNcdCCV/oKN3DRH33b0G9gAaOuBFzRhtG0AbQZkpU9IvSw1ZOwU7w79Y7IxUmz0rlVHrwm/XmT0xgLSz6FfaM3y93GCwoSlsoTvPmZ0kjSYHOrc4KayQGVXEECfJT3qxqTMIe6vZySed3E46+aTMfnXv2fexOzvM76SFcMedd8QXav2QMP8NojKUaha3BR+835598rGIykweP9JmLufiQvskTa1NkBAubm3B4qVJ8lQVFy1akKbpVJ3wc8eNa9OWm5FZg7Nmz6kRFCg5xFAofy03PaMFbGwQqflF/+rjEGTPQYslanoEKZANIirloFyaohQ4hEGqh2bqjpRG0ncotzLAfU5aR4Mhs5+s+KUfZeD6RxExjao195ChzQHosrKooUPVIhXEYVzGJ1VGCxktBBgSyYlnUO6gtDdIwYx9Tm8Yrarf+GFuYo3CqD6PogbUsOVJQ/m/ksJI8Q99XOlxlEgP/TNJMAeRnq60WRTdRVlz79SNYFFhB1n8YptlTRiIadOnp1rhkp173nmhxnUENFVadOAJVTH1i1EmzuHCQZEFAJQjGdkajVDCBwnyUGE+/CiziCSEnFcos4PMLpUyAfdRRx/VTjn5KxETGRklOV3VIU664JAKGP1n0RaHAekDamUdGCtBo8G7BEYuuOD8BCwc7zZbb52ghLoa1CoS5mNgQzly+xAqjBmDEyfFeUJMb7r55iQc0CTJAkoZbrzhuZtssmkMrHNk7IR3RN285prrojKY/p/R0Rg1gg+a4vUXWi//pmqJDhFhhQ03TPBi7bpDvfyKK9K/ABUTHHXVK83z+i4gkxwxg27tUWbMccqQ6KhkTk8yyHn2uU2Qveo9Ke66qojA/KAD92+HHw5R3j3vFF48GoM1H8QH6rzh0/f+3TKenmPK1GlB2R548IGIYkik9QObv0e9zLNw4II4iFbkv8dUkwqwKerJ5Lb8jJlt4002zpBd67TpZpu1rbfaKjQwfYjOtURYdULVE8oXOtcwyLXEXhYE1ZZMnnrqKelDsK7uf1UbupCTO1+CHagYDz7wYLv88suCXAo0UU4hfkW/QZ2ZG3CEwwOISDIEqWjDHJ2hx32Mi4DI+Yss+nI1A05fpaBHf6tkoJDYojv2Xic2UNXCHQMWADOqT0FCUCJPxTTog31rXAGKJ/BCgGbmI+SZ/fM5EmpovHlvbC7aoDOhT85MwqIcAsom5jz5U8AE3TVTStDkGSUU1nBZhVDVaGISAL0+frMl6Y8blJN7X4oERu+ioIk4gZ8jeckM0ATOE2L3BBbpCR+GUatAsknOq2ralVddWUPi3303wWmnmlnLbr87Pd+/o0MZrr3FFp8O5dfsKnvxSWVH58VzuhdULvVCofn4OZgSgvvqQ5weYSRsAzPzIuW+tKVfrKoE1VfpvEg0iWz53NDRh5mjmb3VWqh5l/7udxkRYy1QbkssTbBRinVsUeiUs2fnfLETqt0CafajK7eGvTEM0u5JiSANtVcgxSbef/99Y1RRz2QfCxyZmCRMnyp6Fzvk3zojpFfwgXXW7eNZ+kRfTh/1XXfflb5BNgNd/4UXX2pvvflmAiz7KRFGbY0C85LFUf/77Oc+GzVBd0EQG2aO2GLqtIwoQrvecKPqf+vvvixBHgnarpf7tttuz38L7tIrt8oqqTroz67WjPFB8iXhAk42XZ+3fWMXVMt70uJ+FnWVfegVksHOxddW32cpgVZsk3nFfFlimPHZ085OSo/iuNFBlGxCzkVvYVHJBap4Hn69mFFVDcRSWCZaVKI2Naai+pEk0Zll9u57oZrzEXfceVd76KHH2y67fiZrR0l07bXWzj76bW3SNjMML848tcHkBgCfMDGB9k9+8pMMAmc3xHLWUDK97XbbZnTCscPYCWCAJEOrAjupZzBV1AgKDkBhhENqiHh87QAgolvrewMKdNaGfxPw6x/DavAnH+kMJe6LIJLEfEoJKpnZlvhR5XKtCFTtsvPOud/uCJIb4I5egeqxzxZo1wiLqQnwjzzqqPaZnXYKiCDusjRmC6roUBN1n/ks68mP0FdwZn2Nu+N++z4sOnEcu+yMA+9UkQjJOJf+LW0pQ0W4+E7mOk+L7b/jjttjMwGob7391tjMQWfHN6UNanQ0LA3nFZUQ0OusONfuKTDVLzRWLAq2mk/sPh+4wE4ALNkNcds6660bIAlFVGU/M4mHHj8JTqrtYQNWm5G1Fzfcftvt7aabbsx54e/5WnecjS4QUPI6LVTlvfbeK2A4n+NMORvpM1ywIOfs3HPOSZvLm2+8kViD3Vx/vfXb7mK144/P4Hef7bCa9/yLn/8i70VB2HonL1m4MHeGXWfDNlh//SS72krWWHONrGEA2vSmVqsYBhIA/+KLLkqVU1W7qp8z2sLMVsYMnJ3P5TvQgJ0vtmu9ddetanJyHGKag2qpxHlQw9YCYPyRfl4CV0bhACXEjuxFnuHjWdXnOYhCiqPYePdV9Rc4B7Tij/gCRRdn2F31Ne4D204M57xzz6vRR3Ky/7PKaCWE8z94rz312MNt7scftomjS9pKK0xv05czCwwFqbXxJKUlhFSnKD+q9CxaQHc0tFCt8CiiUwnMLF7aZs+Zl2RQdXA+vrsxDJOnZjwFwxpJek2WpFCHRteoaZJmnz0rCQYDHvRt/Pgcpu6U6xIMVcJBjbEj40XrrIpiqnYD5afziCEaHEGpoFUvR59PGCpNnrXPHiwlOH+XhHQsKa1ENEa6tVywlPkzN2eosmX+WEmfO3X+LVzjBTVg08/wPb062g1/V5n0fpxRF73xtQLHCmRqNlASwqjeFYWmEsIlCTT8ipMcGl5zcQeqUiRpF6AC1wXoql2RUx48QeSMhyrW5VdekUBSD4u9QTWqweLVLN8roQypXrkvf+XLqTT04asC/4yAGJLxBD+TJuZiSYB++YtfttvvuDOGOc3lU6fms9dYY7X0uUH2Dj3k4DZ3XqliGltRs2qqF9PYg4wzGV89nByIxDfS1IsLQbUP3u+qK69KZYdQh4DRGqp8SUoYa5dSouc5wsvW4D4Mse19P86WKpVZQCSQr776qqwDRyw4J1OtWVqQKkHw6+WXXmo3/uWm9OgwxBKx4q1zHH5WBZqSM4ZYpQSVSs8gKh+UXGUh/VuZGzevXXTxxTG8kiuosoque2JtJX7oMoI8VYJ999k3yNjmW2yV3oSOZHMGpOxR7FS+Hn3k0aLS5S4uq+Yee+zR7YtfPDbz06B09r/OOgdfPSEFokiYh71Aj87QW0H8gjyrxmmVVIEeCtqRRx/Vjjnm2Hbb7beFIilZSQ/DyisnqAr1GmV74M7rv5A8o8FttummhapNn15Dmefqu6jeGk7U6BKOQn+qu8NJuFe9V826oHGirdhrwU1PGDiHctQV/EF/77vv3iCWkD3rzI4Ipny2r03vzTB/UfVOAA3FdC+slQAozIihQt/vaBeechedp9/85oJUiiVRzokz4jz34IHiIqdoHIKqpSprr1x4j1B7INSUfQfBCU5ScCbBQNftQ5U5OWirBMYgewGVz9IrrJJLql4yUipx1ZsDfOB0qLTts+++mSuVgG7xoiDQ3s/oCGtdaqZzkmCefvrp+fPddz+Iep3P7DQXe6Z3UVUNoOGuCfrSnz2IU6S6tWhRxitQSYwyIfGS8eNTEdJfZ2+uuOqq6nkbMQy75NjLfC+zyeyxhMboEnfMGdh8s83GAAHv6XN9ryNQNNlFoXRCW8/49a/T+ypgCnCYdfk4EvnU/ajMoW6FFjynlLSLXjTSZhqvMWlyghV7ys77e/cGjcw5UAlX3T7r7LPHaKLFcqmZtEAxPoAtsr7vvfdh23JgExBLEDRYW5/vzFXfVo1DSFA+9CxiSxBcErz5+/4uqXbPnp32DvZIoPi9730v6Lz979WMGp1R/oZdUPWoGZN3B5kWlKgMQuCdRWAHNNuz2z8+xjqwOSqW2227bcC5i3/72wBooUsNvkwAhhaHmuVrVLV9hq/pYA6QT/B8wfnnJ0jiK1VpJaSEHASazgk768w6U/YVVZEdYXf/7hvfiBKwKjwg1732vYIsiVrv+a17ix1U1E5nJf1amdE6N/azj7HwfmFTNADj0D6RWKXmDHbfXuJxNYqrK5/7t8Q/6TErFechdxtjAcTfzZmd8SRsUheL0sf1+usC6qXtKyedlGTX2eiKw7Gx+vk/MbrFz8181bC5Zudu/f7S36cPO/diYAr4mVoL7IceaWABe6USAWS44IILssZ+lj3gv5wHfWDOVlW7F8XOO3dhgC1dGrozoMvn+kxfC5RyH1QGn33hhTZjuWmprvZk2H3u9tRar7Xmmm3rbbZO2wYxGX5dwpI4aRipJJ4BpkryrG8Shg03TAzDfsLTAgAAIABJREFUJgDyJInWgHooVXJxgwopRVYMIBRQ7/yb31yYkT2PPf5Y9U4PDLMlixYFbAB6qH6fesopeTdrmPESEsIhqUo8OcxQtueS4zPO+FVsMZVevySsaWEZbLzzy56IX/bdd9+2VQDf6UO8UHc+IGFGfhRDxvufc/bZGT8F7AeAWSNzJPfeZ+9KILvgFn+2cEHFMcM4sqI8lxCj8xi6dCrjS9tZZ50ZgBxYGhEws6CHWbb8ulhZdVpSTGPCfbb3WGLul7MisbbPv/nNb6JmC3DDDKDSTvsAYMhvs4cBOj/8oN133/2xY+6/OyYO8at0AlbMmUf/dh6AISuvsnI+t95l2bgJ99kIJgnb7y+9tGjsyxlFYjzRxLAs0P7FGZ9a51PtgP0JHR7Q9tl777G+4WgDDL/tbRhSMylFL0zRQFUWGwvDwpp0UTV+3FnzTkAVsYd7mYLUwgWxRc7QF478Qs7Qdttul7zCZ4SxFdFMzLXl895AvmuuuTYAtiQ8ccrflBC2JW3++++2Rx+8r/31vbfbkoVz29prrNJWJt4xolF8aRul5GXgPGl/18rA+iWLG6BCJTBJouSEwYpBMXJiNF/LGPm3jK7gXBNjjSRxkY13R9ln+fjfjD8D3ZVEQ/UIYkkIpZARB7cU1iox6wbBAYRIWMhS3irFnZpJU8h0HH0aQnsvWgUAnYvfVdVKnKaMMxpW+MOol5+Q0e9zRLrC3Vh1KRW86iVgJGouSA25lvmP0bqGHkYOI0IHg+BOrx56j6qqFQ3MO0u+Ow1zGa2lgtjuRPsYtiB+MQwlhlNJaKnaSXYgkQKLzNoapI9rwHIJXwh+rrzqqihV+j7BTH+2SiwqbGa8oXoUwRjXTs8JSjU0VwvMHEylccb4T9f/KZLNhEQEO+njaC00Nsng4Ud8Pgjc9OkQWm9RCqX5iUlmix46dJWUsxxaTSrAmRjU/tnnnk1D+/V/uj4UjIxnyIy4Be2oo76Q/gJKiQyPQLRXeIvysTQJDdROwCsYRZ096+yzCpF64bW2xhorhXJ4wAEHhtsu2QjqG6GF0VAyJIN6zwRFpTBYCnHOhAut2uS90QupAvrfPZEth0ecY1ICe9UJTl8PAASPUeGYnPUebKVPbdbH7bOHHRaBBvQg1CwJur0WjEkCb/zLjakECZasibUtWXZ3Fh15NII+xx//xewDFM96pz/NWJSITxTQI+6UJEaaO31I49MPKNG7/Y7bQ7NhFA1PRQWWMHG8ZuBBFqH3vY+ni0Ito3hNiUjGMcccHeSWfVA9CoVrUEss+ewn27XXXhPRD/scYZBPjHPpIxFUxDgWtEvrJ9DtdkEALVG3/q+99kqU3VRPVVzROCsw0os0bSyI7j2xnhsd5fvf/0H+tAYFFlVVP9YvQldlAyTy9t9zo4mic/r6VF5IsQ9UR+sgQEHb4/xR9yogrTNWgh5EUgqsmT5zRs4C5yzZpvoGjdRb4d1WW321nLfPf+7z6amwBpI/SVsBHVeX0EEPBBbrJ52bwM2enXTyyW2H7bePumtsztDE7q73d/Tz3bfbbrs1Px/ok5mhA9vDs3LMEgm9g5/73OcT0DhPQKuICi0pwZjea9UdLoVDz6a/huNGFX39jTeyjwIu66fC7b0ED+mtdO/GjY+ipUo0oERgcvRRR+VMCVgTIAz9GyXqUfNm+Th9GM4y5DWz9IAew/58/PGctu22W7Uvn/jlsf4bIk/Vb1uskQCBQy97Z2pIzqIomaBjQu60WWASzxdefCH9sdBfkvqlslsjiew5ei8UHujB7qjYUgTU62gduvgB31O2F1pfFEcBg2rt1VddHQoianv1GkmWyy8LJiW4+s30dKmwSBD87ACaQ3uGPwFi1tCMRHvt3KGxHffFL0Wk6uGHHo64jOqhwIVvT4A7gJLeCRCEYi3pN3rm7XfeGbvDAZVVfdZaO6qRBx54UNgd1JLRmFHVrr7m6gT4RHJqjNOUPJPn9tkVQH7YXtUDN2tWbFmnXkLdDzrwwNjuPiLFeyUemTypaIivvx5U30xQ9h4DQMVt6hRjWKp3jT/t4LUgXOLC541VMVFqk6iz1UV5tv+hfA49m2ERJB6YlO/NXLqFiwZQVQxVTi5UfaOjxtdcV/GONTPXlbAH8SMJ+c677Nr23/+Atv0O25c6+BKjBuYGAPK/O43ez+XjUNvECZJnglKqcoA8DJney5xEYOnSzPQzImbttdbKObz00t+1e++5N4wXQbjA1TrptwPUYUlEBXkQ1krP7aabJQkTuKvioKOjYYo17r7n7tD2fC9qr/vpXd2VmqtXfVz21lqgIhqZQ92XndIfVn64QBdj03w94Jc9xO7x76ifgC79gOysr7V/f/7zDe33f/hjko233nk7vka/NNDXeWC3r//Tn7JWqQwPGgzWddHCBbGpn9mpBpWLj9DhPXO/O/0dVKmcRz/3wQfuz5qj6xPQCSNKexAVXcw6IwzmzQvVfafP7NQOI1j2mc8sm0s9KANzMnwU+8N2i0M8r6TtzrvuDAhK44BQHLux19571xmO1kPNV2aHE18NNHJ/z65LYMSN7ICRBp5Xv6rPreet8+tsAbQXLljUttxyi/bVr3217bDDjm2jDTfM11VrF5BqaQAEQBI1+6eeejr+kT3Yf7/9AwI5f/yNmNB+sn18lT2iwgwoy2zZwQdF+Gja1ICWegcxp7CIeg5QglnzxlT1JZfO2YUX/iZjvoy16iwTYJoqm+/xGZLLk046OfZCJVoBgk33a3DzbdIU+caUnFd2j49yn/hjeQMbIrlzH51tFE/3hJ3zq1ocKK2PBITA5gHgZk9HC3hIISgaBgWQiuP4DjYY4PfaqwTvyu7/bQnhyNI277132kP33d3ef/v1tmjerLbOmqu1VVZVwiSLrU1otC1equInyWtthOLeiAxW0lMXTPKHLip5nBAFonERoMmIhMwnG021MM6J2MyiolL2uX29UTwvmoHvJUbQN7eQiqKqdeXBoA9Dd3dPmnqwXZz/ufkZULCursSgQSOq76wr/FXC1Ofb2Ij0jwxUoT5PJxn7ICGbRM2cqBWWL4OesRRoEXVhemJYgbUm4Kru+Zk9ie0KpL13z+VyKcIdHnjljFJXQvXz0zc49CNyJr2S0kVr0hP5CdWyGG4qfJNKUa5TU4oSVI5JMCAw+18rDZIN/UxoftCR/txJPJXbB/Ec76gC5bCqiNg/Rj99oMZ6DIGYdUz1bdrU9qtf/ioNtU8//UzWhIyxny/ggQ4y6MriDKyesvETvHtvP69rl55EUvMD5aSrW9pb7+MSSKIkCBBLwS7EtAa5FuX0y1/5SpIwBsqzlWBJXemqIFdCnfM4aVIcFKOhp0KDuT2XvGoWZ1A5IZ9TstAGm/61Pfbo4wm8qGtyHIWwV7+X4N0eQL4k1WgfDFinrnbksKu/MSjou4JFyBpDRcoaZRKib92dXWfSXqj+CHYywH4Q+OHwGDoUzT9e9sd2y823JOCxL5K82ueiSajYnHji8e2oI48YhHwK6IiqIfln85YmCDJIZddeSDjdh7fffqvdcdvtqTapQrzz3rsJ0MwL6mik4BOqj25jvdyJ9AEKgswwHeg8UF8iKsSFAhYN7IEgaAz7vPntlZdfTpDLOQkirK+77gyUql3tpaTjkEOK8mjdrYuz17+mKKZF15J4S1ahba+99uog6FQ062o0r6qL/3bmOCuIK7l661+026IGJin5RM+vhNb5efGFF6KuCyQh+NJnUlbvUdGgfb/EiTKbkRCSTfttPpi73ftla9ZrVXcFhNaC4qbmfOImhGD0/QgU0Qp32HGHODU/S1B9+WWXp1dIkuUM+S1wL9EmYMLUBGyktZ3TUKqG+1JiHRBd4jIksOfkcyTSKGzew7lTnbMm/pvDV+0R0HiODkSEEj6IZFVgXtT53hvi56ryO8PWDsVWFSBD7IfB2YKxEvap3oyAgEMfmQAJKm7UjJ+PwiXJ6y0MLAB71ZN+z3DmWWcGPHnyiSfbvAXovtgMeq9K5EfQgjIv0ZaEVO9LKTUvqzYOQ9SNpQl4OaXUXxcurOT9xpvaxRdfFAevLxP1XKBj3IQ7WjajRqI4JwAlgQ+6rcDQvbL+RdWvubUCJyefDYgS5+hIO/usqhIAt5wXCTbAtcaWAKhWzBkT7KMUs8/svjPQmQ32KMqqc+v7VDuJdZinJSk1hoBADODp2uuuS4BiT+IvQ42t0QR8srPiXrsz0Hc+icgNEAGI5B0724SiLsoZe7nrLru2x594PCp9/BQbEPouGzdtuby/gEwlpdSoF+VrJIbex1q6h//pP/2nduQXjsyZtLYBOQZxHOdAQAcAdJ+8B3quJJw9YiMF9D1eENvEv86dl/XOHfnE/OExdeFB/r8nAp1plM9Ba40QxeQaQQCkGFojBIC9XzttI0NMIIj2jBddfFG77977k/Dtu+9+qQ6i1mMBdIVT8ZSKjffNsPc5RGcwTWYmIRSY+iz3i11w9pb1/6HGL9fWWnvtCBcBqCRX1BhV6X2Wz7GeQD93Rw/cNVdfncC55t8CnPUbz05CQk304IMOik2S7LgLkpc777ijPThQ9K1hAYGAmGJeBbwZAFb+Ct0XhVWgDcBkP4Ey4q+il5fNVaRw59wTYA8KtfdzFvlj5w34B6A759xz46edKdVy7B2+Q48Z2/PUk08GYNCDGrAvwXrN5qRH4L0Aj9ZCO0G1TBX1vYv7+WyxBn/x24svThXpiScejziOGLNGrFVrQq+KYySpUPFh+tiqeq/4oeexwAzghn2VDPbxDSpqKuiA+2223brtvvtuWTN+ufdAgoW9s1i0+oqrGJK4ZFFVfvlqewVcuviii3MvgD/2KCDeuHG5s/1u25t//Id/zB73yjebjLptH55/7vl2xhm/DlUz4M/aa4cOi3FhvSVHeXfgx+w5odGKI7GP+IKK00r13FlxriVeFE2t/1FHHjVWsfQ5EStbsCDfI0/QV3/FFZeHrir+yM8aBtAnfk8LzPicAc9DfEg84+dlfvPcil/HfBSl35GR2LzMYb38sgArzva222zT9t1vv3bsMce2l15+KUkiP00Izdr24pP7ooCiaAHABmACGs0qDJA4+I8O1DiPQEu/+/gnZyfFrr+pQjiytM197+324D13tQ/eeaMtnj+rrb7Kim2llVcIlW38hBBDxxJC/z06srSNH21twjgleJW/qgQulAgtDaG+jYzTw0I6eWIbl2HrE1LN+OtHMt7RKHD5xTgI5kLpGvjwArHIKauiDJLHUARIg0uWcQmf6C/s6G9g0KGkXRWq+eXg0YeG4ZRV1ZgQqkZHPYbIY0x0piuxVT9aoXi9T68PJ1aNcKEhUFEXHGSUeyJX6EfR6WogpgH2o2MUIpeLo/A7CSHaHapamOdLB9VGVby62GxYVF3Tb9Cly0tcIQHCJ/obK12qyklPCCOGM6XPlVpSyI3RGbNL0r5mMBbFslNKIOb/+sMfpvnVmlfVpuSL7SHqH3SS8T/t298OJcLXpGqZHrNKrBgRz6fHoRCNxe0nP/5xjK3eJs8SFG9kNJWxk046qR188EFBDV1EAWTRcjr+4nOrMpmgedGSoXxeCb5LyZgwZMRuzjn3nDSRQ29D2ZPsTJ+RoO2rX/taBnsyok5kKZhWUsQAQKkE+gy382uGGseWofMTJ7ZVVlm1ffnEE9P7QlDEuYRYM3LW8t577kl1MEqf738wVDEr0A/aNH16jIrGdyMEVlll5axpl1fuPWSCC6jmby68MFXb0ImX1Fn2GeYZMQAc2fx5xG0+lb4woikSbIGVfUDf6tRCNAsOXLAeyp9h9OnzLZXf9RJ47dmO+Pzn2j777NXmzKmG+Qqk6txF8GlQBs4IkomFlusVImbwlz//OcE6x8I4M+76rFSq0F3vf+D+ovcaKD7Mt/R5qhbWX1UTbVYPCBTabwbe/urLSOVo0aL0DUnUJd4ouqHzpbG8enicE89OVAElTKLMQZcgRCGguV9DEC3wtZ7nnXtu6EIGYsd5Ta/+Gb89Z+/psg/ugbMrgJYU+DwBTx/J0pNMYAEk0y8IsKTTPnAG1S9GbWzy2Pd1Wos9Pe20byfo8f722u8OnEVoRwA6eVL6WlBxVV8lnGyVJE4PRaisq69ed32YWcau6PH8+ek/j8KteVRdBMLnuzsccmcsWIe8/1CfZ9skg5Bj59n5llhA1lEtsT4Ekb4PkOL8SsQENKqDgrVlNP+RfJ3ns77ERXy9ZG/mCsvHPvlcPSY/++lPk3DOmbeorb32armD7rc+j7fefntMDKcnUtYLVQk6K5iVxCWhHgJFfxajo+baqlSwk+4PmwWRFvACNTN+aPacnDGVCRUAIys6kp/xOlGtK9EZfs7fRZBswYLcWUCHIN3eo3IBZ1QtDj6kADFVQGIVRF+cjaqssGMEx0pYzDoBClTPvb99ce66fwulyKgGSr9DhZGwFjqRqirb7O4LigSc7ipQg8CPHmZr5QwLVgG60Plu9/0sz28PrI3ARmItWJLse2/MDHMIqz1hYpJNgaK9MGuQiI8KjbvpXPt5hJSg3ZB69FwBFUCPP5To9R5glXL+SdIpiWGv2XV3qFe9w3xYvCT2xUgEibo1ARi7o9og/vN//r8yLJvNqNaLBWOK3xSX2anzzju33WsI+tNPx48R8PjBP/wgPcyrr7F6Cb4NKp2qBehl9qafPTbIz6v26KIQd9Cjtyn0QJB9FKtEP8BILrZx8pR8b1fdFdvYU2f1lVdfTX8bsaPXX3stZ9Y6H37EF9rff/e78WHOTtE1axSMeyQYFmAWfVFV1XzA0XbBby6ILbXmQNJOYfV8/jf7JjjdZ+990nemx9A+vPTiS23LrbZMVcdoC9UUYmH258nHn0icVzZ76PdfuDB+fs899mhf+uKXojZtfZ0lVQ5nxDpWEkQYZ0YJkBAy7H3BI6MZk8Ce8Hm0ADB6Fi4a6I6ZeTya+yp+LdtdonRJ+gGHGbdVcY2B9536HHDxjlLA1Yrx9W98PXaIAvBvL/ltzrt9CFOFsNCgPxDBlfSfLw7oxC9ECyDtEFRr5yaeBRh0QFdSIQk+89dnhDK5YAFRoZbeP59nf/hcibx5tvr+KKeGMTNjeuyL82LNJXahwq6xZoBj7Q5XXXV1/uQHgXoSjP3337ftvc9eOZdivBQFBhVmeiFplSHQF3YcMcnSaMDYI8onCQRkYjWIR9iXgCqZr1q9b8BJPgcjA23ZvweIGT8ud5kv0p/PBxpLBHxBT0eRtGZsq/Pm3noe91uyji0lHtOG0wtCfU/tg/f3feyy6hrgvloIui5BsXXsnc+zNqqNfnvmMDsGKnjYMRMnRkgIrRxTZ9NNNs2eRGBmmGnubCeuH6p87773XpKza667NsA3wTZ3QEzm/ogV2Ec9kDVmrNohrE3v5xWH/cM//MOYAFf8/vsflLDe1Km55/abgj6GhvfoQjPORfXvLv4bE8K2pM2REN57V/v4/bfbyJIFbeXlqTbNaFOnQZ6r+rck1cGq+CnUyH/Gjw49hGiOAx1Ucrgk9JgJSQQnTJjUxqUqN6F99PGs9tFHaFxDL90gNBLp4WFjHNaoCuJ8D2MRvHQFXpR3Cv3ugVwZ2UKO/WI4KmAT1A8zb3B5zXsaaE+pRAwjIrqoDCcYOiXUBt0wAg3L+NpFQazqhd8CAQcug0qDAA5GYajOdUpF/YmuUwHgu++8G6fxSRqbd/aL4Q8KDj0TOAyBZ4xNK2nvjBcYeqUEMp1C1aVpl81b1HC9rHewO56+bi5Mpy1I2hkcf+fQd7ERTuZf//VfI7FclK1KYipQQ9OYm4qD3ovjTzghvHpBS5ThhgqnZ3dBVDVdQwqaDz34YNC1u++5J/sIqfNZLj/UCxqy/fbb5aA7yNCadE6MVCK47HdcQtbO9xscLECqqsDMGG2OCP3t2muuq8rguNFU0D619tpxRMcce0zbY489x2h61qzTIqoCXTRIaB3E1GXTR7Bo0ZI0cGs+P/qYYzIaIqjtkEwCNKwvLjqBBSIHHIeguVOZrSVjx1gxWt45vaYLlwER9kNwLMhS9VIhpI4W0ZAhmUl1e/LkMWfPCVhHyC00a4MNNkwC5jwJIARDb7z5RoJMxiojNlQap1Vw4bm9OzqKBu7tttu6bbD+em32bCqu1adXZ2cYBDyuxEzSnzFuQnv+uRdirFVTVCAksgLr9dZfrx173HG5MypWxhmglHLUkLjeSwPR5bDWXWfdkr4OjWj1sR4LaqKhFc2c2Rhcg4UJBHAM1NMY7wKMSsyoBw7WSzJ1wAH7J3AgZy7J9z6dntUdij1WbbTfRBIiGz1QuDrY08ENTpQinXlZqk7odREVCHWngAVBZlHtSmjFWWH87SdkEILOefoe/VieQ3N5F5/hHFXRCC6o3DjjBehI0qsKJdERPL3x1ltZCyIMzqx/4xgP++xn8/4CiAmTJubMdzSXM4L0qhwJxHsvd6pbRArmzY8aXGdl9F7l9P/oGx1X1Fj/G0jm/ToDwXql0jhtWn77fF8rQf3sZw9rRx91dNbH5wMiunJeD6adV788NySeZDek1Swwz0wEANhEklx1Y2xW46xZFdAQghqANfZ+x512jI3ZfLPNg5JjPzArsVODQJe74l0FL86CwC+CSA8/XFXM+I9SjLOGeoehxpQWe+DmMzu1eIxZotppLh3112EciCHZKunsFOETwElX9EQhRYslQmDNrHUBDNWX6G4LDAV3KgWdDuXfSshraXyuc4VupWov4D7v/PPbrbfcUmIPgwBKiUWMJjFDi8OeULFzL61pXxPr5Of4BXB76OGHY2dvufnmJMAq2daDjfjLMBPM6KKAkpG+n5FAn2Ju1mz3PaJ4rNfLZ0e5UYI6d05o5C+++FKYDFdfc02eg02WwBJ1UIm0RlB2oBnaoWfv94uAks/g2yHl9lS/sXPBz2F0uE9HHvGFJBQBMIf+TvtjHV997ZW8m95G98Sz23OVle9+77vpP6Xe2MdwSKiqn1i7SVW6u/BTpy5GuGoYadT3NX2xGW20ONRP4IFYAJjSRVPY3IxOAWANNMKXXn4l7RcoaXyq57d+bL82BvT86nEuoFOw2RlDnS4vpgIOdfDj9J+fnsqLd+0+vACwkcQ+9th6rb/B+rkj7Nizzzybs3LAgQck8Nef5q7+9Cc/bU8+8UT64pYxAKoHe4011mxbbblF+t/4f/vrrgEYJBsJ4Afgt8/NTFwEVBnuNPuE5aM1Ak3Zu2debTQu0CXnJMZwNtOz10baJH3lQ491JT2TQ1PGIMJqeOihhwPSODt8xA47lsAboTdnQBVcz6D/7j2YPkdS5oEpr4ayusLyoda7m+io1lCrlITKM/k74nliDsqp1193bbvhT39qd911XxPSAiMkjKVnsDCAijtvAPq2220X2mgpt1esK24F/DtT6J7WD6NBC4UxVU888VR6uLfaaut2yqmnhM4qjiEGxf9ItK0Te/ra66+HFssee26gQh8dYZ2MvuK/sX+05Ygf+HLnrGYGF4hnHcQ3kjz/3UetAV315ztjgBa+1r3lx4Bh7qV7Zj/9+UkAxR45n8BU4GBs91Ak+iSrRuwA9ANOiRn4lF7g8T3eS8yqanfnnXfENpoznNhqdGRsbrh3wSLzDid95aSI+PTZtukdHvrEfX5n8On9ZH/EOsRk+D13AgNCzAxI8W7eQTxcPcvFNgmAvYAozuSsw7/887+0z+z8mZqLOzD7kjNMnhS77ixqSXIP+0xX6xzVX5VdWih/U4Vw6aI2+723Qxmd+9EHURldfrnJbdp0lM1JbXR8icMsbePa0hGIwYRUB1UJpYgQl4Toma1UX+NfUEeXVQgrIZwzt+YQclCcT1fiqgpDqXMJ/hlAxqIayotCGiMbKlRRIPvhKH54zdPrSY9k0K/w9kfQXkfHRjlAuV3YGIFJelPKYFuw0NRI7I4UHSdDYxuazEc53KEC6kWcNDlJD6OTZs3QeMpBL/tVwjVF+1oS5y8ocCj8YlA7NSVOWbm7G/4oivZKW72LZ4qs90glNIxakPtBsKKrnvp5OfB9OOxwSbyXC9//LWp2g3Hs6yawtBcuseRK3+D/88Mfxvj5WQxDb0L3ctDiLbfeqh199DGh7+jpgKRn/s1QGXQ5DXf1/RyZS3/22WdHDUowoWLlF/TnsEM/G3EXaFLJhA+CCCPVuLx06CH8ZEJoPbyrfYXslcgIsYW5EVU5++xz2pNPPtHefuu9NmNm9XxxeoJ3PSOoR5tttnma3Z0tVXHP3KmKnI8eR43yZtJQnWLzJ09skcY+7rhj21577hWONxVWF9rZrZEa77bTf/azDKx//bXXk/T4N/SIGt2wJFSv73//+1GOhIpzQCU0UeJGGfI8c/kYXDMMIZZQW4kd4x/nOCSh3o1QBslolBnBf2jIQ7U6QcGSJalKCaj1Eujxsuf9dypzZOnXWDNBpvlSKyw/o41gEswt2nCSeIp6wyD0ok8KZJbmnlx37fWp1vlsPSPuJpVBtBb9SM6QWZDos/adom3n9kOfcfchZwcfcnDbY/c9Ysitlc9SLdYP1AVd7r3vvvTLGLz60EOPtYkTRkucCBo8VMi9j/8tAERt/uIXv5T/tsdFrVMFrtlk1lvVHDpt7IL7ymF1xcbqCWZXaii2qgl7xumg+wrOiVh0FbzqDxq+ZxDEsh6EidClVZ2MgpBwsbepoi1XYJgxGJ7Fv6kgC7KABp5FslhshMUJrO0fB6Pae+NNNyZ5QbUSmAI+CA9IMgSJqZDMnhUbxvmyTSh9KgJxTPPmJnHrFLFumzk91GTrq5fWAifJ06M3Oi5OtQ/vduaq16SoWJ7VWWTLoZf+HQsAddc5E/xaR9UvNMR+9rvis88AKhBCUAWRIAmgQoVcbrmIkMWRjrQAEJ6j91nzF/63ny+Aolz8ne98J84+SsjmJi5ePDaguItxdSp3ryf6AAAgAElEQVSau//LX/witDjV/85eUQLgxwALf/fNvxsUUlfNXjhTHJjgu7NAMr9qEBVyBjKG4cMPUw0g3KWyjdYHyAEqSFZV8gQMznD1wU/J2eoMAhXWr3/96wnqsBXKZpY6bVHriuZpPVGGBdoENYAdTz39VPay06fs18zl0e72yP0DPvAb7LZn9RnOHgou5WAsgIceejB0MWdNcOyMoTSzr+4/QPH9YQZqn+XqTqgQ2hOUKb2jbJV1Uom3Nt7VflsvKoRERc4866zcxSRQAI35CwIgGMmHycRnO0vf/Ltv5lkkFKr71X9ZLBX/Z+1UGQT3e+65V+hya65eABM/KpD2vs4ce0M4jN8C3Phea8Ze2yfy71gLnr33LHcl2a547ux7124vVa+sARVdZ8J96xU498nX8x32IxWHtCAUqGqeoPON4ozVYy1UT3/+i1+0558vwRwMHuqNnwuwukPbaOONw5iwXj0Izl2cXEG05wYIS/5ffOnF9ABab0qhEUgZFHA7QCNO8n1sdgfFCMz43wC8w484vB3++cOz/zf8+YZ21plnxXavuIKRB12EaIUk71otNtl44/rZL7zQ7rzzrnbp7y+NjersF4kbhkMH7hI3LaZmPyvnw//+3ve/377z7W9XNX7J4th1vlx17b13qxc1rQDjAXJVcfUOHeDG6MGquOvOu9oFF/wmfVhsElCaCvWJX/5y23a77dNnTMn4V7/8ZXxKvz+1T5PCdvHc7LXzoVopKbSviRNV1t59t0DXceNif60v26nSpsLz+muvDq0A1UNqn4vRRU141VSmzS4GEjpLQFFgmr2NwJ6q9Ih+cjT0l6I5YHSFJM49QFsFiH7726elh9A51D9nPQscwtCbEuV3FTt+gt3RvyuRLRXbJ+O//Wzrb+97VV6MJB7zzOzY/gfsH1siKfO9xXqanOTLOrNFEnBMCFU8Nk37EX8mZhWveRefb78kgGyyfsP0jg7CUj3ZcydC5Rd7rrpqRI3kC/53P//W3FmxL9beuzz//HOD5kBVj3tl3892ziS1gIcD9t9/YOignbfcHSBT/3wxluc0MkhfJeB79tw5Of9Rc91u27AKJaKSN/22KuudMegc+X53QLK3xZZbJEYEwKTy3IWIhoqsc6j6Kz71ea+//mabLn9DJ51Un+Xu/20J4eIF7eN332qPPnRfWzR/TpLBGVMnt8lTJg4VmSWpELYR6AqqpeRsaVu8cH5rS9Dvijaa5C9DJUfawii/9B5C31fJh6qKMRQSmsji6qMYenVCVTOiYe68HHJobykqme+0LEiIuMuA4nYaWHH9S3ilfhdFLOp3Qy9ABbE1S6gqhIUWdpXRjiqkf4pS1NAD1g9SpwJUoLIsyPYZDqRAuOgHVWauZHSo0A0GjCFVZvdvqECew/eErjGINwRtH18N+wJnyWS9WykWSXAjA5xnLMpoeiGJ1Qx/V0qwvbV1GW20r3EM4zAzsfcfcZScDUPi4nG8aGP/9qN/SxUpzzWgH0ULLZSb4uFp3zotzf0CDo7ev6PeVE8l5LGUr1SLoDqoAZ3yWOMcJiVZ+tKXjg/ViLMuJHxOAiqJ8OLFNcz3f64ODrRRgkfp21hQ6qBLWyoHlOoks4x0qdXOjdPP0Ntdd0sQD2m2jumRXFQqtT1w5SRcWhQ6yAtaBASNM1btEjRJMCBjKgGC96rUrBTZdMEX+WIJXEZ0ROW2BtD7OQyeAOrEL59YzcvpX5g7zFJcMjZD0/knlvDvP/73IK2McK9Ml+LrgjgaDmLHnXaKUMiGG26cdbO2UEVGnoP7UM/eNde0Sy6p/k2O08/ObM+Fi+I4GSTKWYIrdD4Jzbx5NdiYAZT8VSW+KKuCBg7jiSefSg8UJBIq6Wug+NA0leHnnn8uDk5wkirRUG3syLNAzFqSlz/m6GOCNEsGOY9UkSGYkpIVV8xzCBT1vFHmlHBDXrtR9ZmhLkvuWwuKj6LB4ajK9h4hpq3mr9XXQ0Ql3ShuREQidLR0EDYZHO2ykQQcBfn3JamQf/fv/35s2HS3M1FCXFp06C6OYu8F+YJMd4uDS6+TOV1Tp4zJYeuBAHBIMDlIz18zHUtNt7MVip45O1VkzpXcvBmeFgmi6Y7aT+fZ+lh/dkuw5JfgE/VGQPLKy68MNOlpY9Q0ga1knmAU0QdOticI7psgFGgC2ZZkOEd+tmpTf+cxGvbQDykAJMyg7xZFkC/o8y3tA5soaJMcR3Vv7tzQqcy3InJV1c0ZqdKYEeXeuBcq38bLuGOhvpvp9nGh36utulooy+7tIQcfUrMjhzMVux8mX1XW2ECB+jNPP52h0Pr6cl7Z6QSdS+JLAEGSbIi2ynXQ9fQbVz9y6GkYGMOQ7/S+jo4msLrv3ntzFwXB5vD5vPXXXy80POfeOQFMAHCKlVFsCGvh3ewt6pEgJb5h6C/sARFgzG+/3GtUQmi1SiR6kQBQQGStawYbOtbKqdwecsjBqaJaF9+bBHvcuICF3kmwwsb6ffvtt4W5Irg88sijErg40xIovVAAWRUH60dkRZWAeqlewAiJbLBhW3VVarwLi1Y/gMDOmb2wjj/72c9ClU/CGzaNESelskcgSwXcHkDeUcxrPuwNAQ08f8R0MkN5SXwbyqlE9MADD8iA9rBw0ooxVPfMYZ01qz3z7DNJjigPspXxZzOmtyOO+EI7+JCDArz53/Hjc6tlgc9SBfasbKN169XDsgXVZ+Z9O/MnZ2RCAXz8J7vu+1KlHARcvLd3dmbdZX6VDTZXT2UQcJRzor90xoz4ZBTu9DdGgMXonupzA7y4o13siD1h62699Zbcr7vvuru9/PIrWbfESeMKDFB96uyiBJpD1Vrv6s6f2Tl0UckBG3lFBDRuzvllt/1sCbD74Yyk9/7/67sFhDj/FK+td0BzQmFTjAOoc9+ZKcWuKOqiO8i+uKsnn3RS+9Lxx+d5fS2bZpB5KiSpJJZvTwEj4FSJoZXya43kkjhp78CqoCzaYwVVbBVC7LRzzz0n/gFrIPOEp/BNpfnAl+Q8Tp2aGXsAZzR/v9yxjFPyLoPQmdiDorCERN8cxgMGQqjmsZ1VCKkiRVX/Ntt0s7bLrruEiQI8yqixeSXAlYLCIKoSCuEbb0RZ3Xs99ODDeQ5rpXqPlQRcBITOm29kEs2H2hsAztPPPNOuvfb6ME20g3ke8ycDHi1Y0N5/74NitIRuiy1RwEUo7cPcQmf3oIMObocddmjbauutk9ywy0ncxo+LbbPeksISwRpJYUEi7V6JA3tvf43cGYldcbc9l33yq9OfY3cnTw79M72hIyPZf+/cix4pLiUXWRTf6kz72X6zgc6DdR9jwowBERPbKSefkuqgJN7n2NPKPWhsLs5esafOBoqocwIUiSr21KmxOdTBJZZiwoz/uOWW9HOG1aTlZtKkPJPeTCCKGJGdP/nkkxO3AMLYGXtA80FsK6G0jkS1+OHY9ak149S7qjwmifyfKoTL8oNlRayli1pbPL/9VUL48ANtycJ5bcXlp7Xlp2tWVKWa35Yu0bPHgDE06EGT28jIkrZwPlrgkBCikZpTNdmw8tEkhKGODlTS0EyTIFi4GnVgAaCtvaLVEwgHwCaiIjKIDiBn1NGylIUHA5Uy+qAE1ufy+ZzQLqhDDvS7PuDV5WFQfU31wRVi6P/Ds00SVQtVf1+9RaXg1+c/FR89fz8ox3WE1ff3OX59RmD/s5fQUYy8V9C1cSg91Ufp82qYeqmZMjKlolnBpL8vHnlJQntCFyHUAO85yEcXEjVSvWCD4fRnLvSgquZ7/HIxo+Q6iG7gN/sF1XdBGOYf/fu/J2jtEroCmnJui5JsONz//C//EvSj5KqrHzB8/EFhlRNROUT7KaT1tjZ1aiUS1mWVlVeJpLAkgFOv0STAgbk51JMnTcyA8PCgx+jfXW3U2SzE0CUHKOg5+sMffp8SuoZ4AIIzxYAJRL761VNDU5JAVT/Jx1nvEu+xrgUWOCuqpIwPpOyuu+5tyy8/vZS5di4kS3AJXVOxKcGQAiR8j3dF8zRLJ4FZpLaLlivg4xBRSQS1vacivZFDZav6tCZEcUtwc+aZvx4DFPpsNoFDZi+NH59Abr/9948yIGGJzPTLHlf/loQVvYOYj76O3tvZaQUd4RaInXzKyWM0Vudz9qyPivefalrNSerAAtAClU//EwGZN16vAeyG2OtxIBiA7kWp8+VXXg5LgGFLUzSkPElbJcwCO/1LqE6ChlDJBxp4aDHpBy5Bkfvvuz+feemlv28TBypmUNIhuEo1phVlWdCn/wM6iholyPTZjK+7IvhXuaJQiJKbBvlXXq2EmrreMIS3mutrJEaQyclTImPNYKs6RcGWWNbiQq6tPxvnvxlpdxVCrKLp55jT5Vk6hTwOdRjYLABAeTFQWT8OdLErHH8S0GIf3dV777s3lVlnTy/uZptvlqAeAMKZWDPO3j3hTNw7IgDovWeccUaqxp5TUAEU8LNcOOCVKjhRH6qXHGKv+NlDlX6O+qILL0rfokDEWbfHcayDAiMH6jPNgNpm623aqV89NclUT0o4Onti7dg4AY7kix1wDyVP1OT0cwk8d9pxp5xRa0GUiHCCytCTTz2ZfWDHrE0Xl5F8SEIJkUhC9S8DGdxbd1+w2vs1fa/AIonFn29ot916W1VNB0VQ9w5zBA2306EEkH6eQNGzq9yyh2V/SqW4I7b2y/u4h2EFzJmTAIjsvXOvMqXX0t5oM7BfmSM7H4g6vm244QYBz+wL1T6AW/r/BkETayYZ0G8UVJ0du+nmJHDoVn7ZG/sXMOHd9/5fyu47zs+6zBf+PZNJmRRSiITeFSlK70qVtaAogoUOApZ1d91y9tnnz3PONnd9xI4IrmXXAghKU+kgVenSUXoPLSEhdSYzz74/1/2dZPfsOS/PnMMmJpnf3Pe3XOVzfa7P1W26ycapfKnWsUtEU1ow6/PsDZskgL/3vvsSxBrHIvhyvgBI7ru1A/oBJ4hw8XVYAGykhBIVXe/fvvvuF3GoJhPP9zeFU3uqtwgzAIh69jlnp3rSZhPzNWyMe2gv0f4J+qDkP/vscxk9AXwEqjjDgIX0iY6Nh6bGzuiRFHzuuvse3eLXXi3lzVbdHeiqT/U3v46kPaqdoeDsBRvCh/he/iSjYfr2Dn5IwufZiEy0e21fGghVQlOSx5pByVY7F3xHqr8ri+rHzjlv/ndmExqNhfY5uiZgjvPk3PJ5gk4xDRvjK7TQnkGE4inYtmaNkppgvhdOY+Pc4fvuvz9r5synF33VqpyPFhzb16rAjeXMSN7Zbnv6p3/6J0mw0duIrAADaASwKZkd3cdafLh7Yv9VLylPtv5vzJDMU+zH51hD97OBcgHye6DYPgIGrT8/I4FwXlVFnAntIqU0WwJvYpwClmtmY9H6VNEHc/8AB8ZKuBtN8IrtNR9Vb79/r+f9f/zP/5nkNe0XM2qoPSBTQhAQbNJgGFGf/NSnMtIK8OVus7sqna3aWpW/6Unk0ZGNZKLWCaybPo0AYH222A3QiVEGlAN4sJm77b577o47I87yLoDqBgwZ6SUZIQoEmOb7rRXhLuN9VGbFVoB2hYo2PsVdfXHhi90dd94VGjImBp8nPslIhF6IpRh+VZW35t4NbZq9sU8AIONa2BJ7bY6qs57eyWXLY5PT73b1VQGnVD7ZdLaZ/fOs1kjBo6mti2dQ09lM1UUAaAPvG6PFfrvzntVa8FMNtHDHrLm7x9f7e2d6XYDDvas5hjVyyNpIKNFFT/3Eqd1HP/bRCWGkHgOYyB9q/MZY98srLg+A5We4l2zmRhtv3BlHhVFmTc4//yexn+5HiSmW+rb7bh6qBNtzq27ac4my5NA78DGVjA+kb1pLl8+hht7i71D6sZgC9CiyzeoTwv8qEUy67P+Mdt3oqm7xKwu7++69s1u1UmY5pVuwwdxuznrrZdbgeAxZpmIkIeSMVAjHx1EwJEClHgp5mTY8oxuCVE6a0o2YBwcly/y0aUG0GDUHKd+zkjraa71hdLlK3SvB0dRp6QWxeS3pyVD65Gg1V6r/P5XcNmpYhjl6jqJSWuhGH/U5eWON2j2lct2EsCWBtVwlqdyGqa47UL6htOlPJA3fN4AWarWmHyhZCGBoQz3/vWXhDlGGZFMMy98VtapVOVsyMNGT2EYARK21sqHqjawB8q2yKYjyv13O0EH7ERQMVwJ5inZ9MudCtL7F1huVy6piixY0e3b2BT3ia1//RuhkLYn0TqV0VQb5ve99X/cXf/kXQX+8s8ueim4GZRZFDAdeOZ5iqWD1948+3c0YLkTJv915510yUmDXXXcL4l5zzfQ7COjbflR1MBTfXmw0vaSD1YvAKQpEVdIYDQOd/W9r3TjXHJfgCXrnokHyWvN1DMHkGs2RPo1Fi/rPuat74MEHU3F5+aVXInne6IF6HoLmROwIujYjPUAQIgnQddddmyZiiUkJc5Rql+rkOw94Z/pn9MtY07aP1qMFA+4aZwBlv/qaa/K5jbbVqq/OHPCEwVIJ0tMIGebE0TOcK79n1KzH5T1dTIWKoXUmOGyByKuvLuqmT5/Wmff3N//v30S+m6GNap6kcFlJIGcG11DNN/J8KslAA5VBaB9qif4swhh+dU7OPe/c7twfnxulUeu1bpWeExTgQJgPPOCAqG8J4Jwda5YZO70iozMlWLa/qHacnmShjUppfTX2UlCUhG3+/BhhSmPOShD7lSvyPein1kUSISAQAD7y8CN9r9Laan/rT/C9LRC1NmZXOQ9EESReAlo2zrPXXS3al/vFBqlyCbisv2C/ehXKGbS5pNYWYLDf/vult0aQhW7TlCvtvWBRACvJ81nGmaCmSB78fCJHAAt9h5wtJ9ccZQLwvr8R0CAxQTXhYKvCXsJCbJtqDjRZgqDSq2rSaHPOe+itAwP57IsuvihBBOnx9D/04z6sg/UuMYyRBNJAAtVBM7oysqcJOa2hrjiUc9dstj60666tofboSKpRxxxzTHpBvYtn/8EPfxBxDABTbHmAvLXzXD27oJG9EtCrJFTrQilBRtAsghD1LHwHBFd1SGJgXzl2wWWj6TsH5k1CfQWP7J81bPTrBLP9CBGBkt5QyQiQCjUXWCRYs07oodaZUAHfl7E8V18dYC4J/PTp2e9ly1Z2m262Uc6aAIUd4+wzBiazzCZcYr3X4GDfA3lDkrTnny/BkfjxVEyK5v3G8hXdUUd+MICcIcvOX6M+NvYNe4yi6dlrTthT8SPOp6RYgurPnGuULkE2+8qfC+QFMs4TarUzABCLGAOZej3qI6MT5wQd1711vhPYnndu6Fe0Bfg550mw7F4ZJC4ZdcfZAkwOfWjsJfC3KFbVSyyIFTgLsuybXirBJ7ttXZwL9k3V71c33JCqt2Cd4in3K1hlu4/4wAei3CnBaZT8tSvfhdEgOGvVYe/XbAgq+OLFr1dVJ4BS0Z35XmvE1qY6mHm4QCTzKkut2Hmy5uw2Xx8NhJ6+Xqrb1UJTfW3FivJ97kJjUPFVbK7zQagFwGXPtCRgw/zud491Q0MVGGN+NIDUv5UY8ae+Hy2QX+EHiRodfNBBSeJR+NHXJFcAmoiMAHr62EuyoHLmz30BXiSgkhWgDZql6qRnMktWtW5dqmuNlhmKH3WOMCeqJ7NUSNkvIG1inPHxxB8Z/9GDj9pJ6r0qYXBWULNrmPqyJDAZmbHrbulJNCap9bipUouLVGcL0MfwKn8G9HGW3ElA8c47q4rV3GZ2M1To4eHEDBhyGA0//MEP0mtvnVpLT2O5CHMaa+6973lPd+xxxwbIkGQ6xwACewvESCtTT/9mJwgMYTXddtvtmQvrfdkX1E0qqWzgCy8+X8WIQSyZElp0n6wb0NY733PPvYnlJJTu4rPPPZ+xLQXcrEkPpLjKf+6f9oQGGjsb9qPsUH/+hoYC5Lb+fP7Qc2M6fOITp2aEw9rZujVSpRSOuyh9Yzf4z1o1/+DMr21fGUjCLHn2uZ5TBdaaYdpYe4maNReHsKvrVqFrxnXlGuJs+ybmO+7Y47qDDjow7yeZdSfLpxel2jqKt1TDUYp/8IMfJlnOfO7ttotaNODCvFVxibYpsapnaGNf2G+Js8otmwr041c22XSTCdZJYzKxE/c/cH9AeBRrfr/YBVWtbizGzC/tuviXgfEqea39+l+SQxXC1d3iV17s7r7rtm7Z8te7qdMmdQsWrN/NnzO7G9INqGHV2MFxzoPyDeNq0TTd692jiCho0+A4PZVCswlHMsx3rFs9OtZNMUBzzpxu9aqS2PfifoUYukwChVImKoSMIxK4VVAwNcH2f+zPq/St1Lr0CrYZgUUtDSpvoHUv2Z6guB982oZqeu7/8qtfozhL/X9j1Svl5zf0RdJZdM4asJuAHnWsF5ZpVcdGN/X9GRkxVJK0zTBX8keIpIYFT/zaVwVbhS0Gvk8uU2WKgmcFq72mSildJUlcO5C+aH0lgZ05Tulj7OkWvRqWI8KwVZUNx3pakB4XiVFmKK++9tqscfs8iBeD7NDqATrllJND9Qsak1lMRXe1XgyRJM7Q83/4h39I8LaY0hJRhn7Ux4EHHZzAShDCcCcZ7+ViKmmWMHN2lSQ2VTC/hvo6eUpmQxFJgEjjo3O65QirZ8Q6QKQPPeSQDPfUaxf551551L+zl1BXfHJNwAyPilEbku3nkBlnvFQIKZ61xLo1ffvZ5ugwpoxDAn6JwdiaoLeCHL1ghnpzfHXml5Qs/kAXOkBTJmTIH374kdDVBI6MtLW0RxEq6dXNBLtoYxwzQ++uAQViJDmVkZH0V95NzOeyy7rf//6xSDYLKhrlmYGlALxVqp97dX/82T+Osmdol/3MykbxdjcFLZrwPZceFpLj0DCOX/VVjwJhG18cLedEOr/d5czQ6scjOCf6XCiikiB3rtqw89yd0CkrcJF4CNQF0xy5vZHAt1Ey64I5aOdbbLF5kGhr5L2sXRn7xlJYkopTm+to7/0MDldldd273PMGqso7dUo+Vz8HVJOzIQ+ecSso030PV2ZB9WeaY0Ij0bspcPbs6Q3qq2hFSqiEW1AhYFUxkiw3cIydMUfvueeej2MTANsDv/dzGX5Bw3777Z95lqq9LfBpdoyj1E/ivanAWkt2t6lAspHumjUTtEukBPJFJV8cepHP9F7pu1qzJlUc85tUKJ1Z97XZRjaZnVe1tB+COJUkcv2SGXuXXthR1fMSt+LwIPeqZKpaeiMFxd6Hs5fsCh4NL1bVkLiFMjcF86ASXtQl98FaSmh33W23ACeCbGcPJZ1t8GUPGnW5JYPXXHNt7nJ6rPqKguezZ56dsyaKQ7kVQ8Jz29N6hpr35sw4v3p8/B0q1v333RewiSiD4MIzoVShmNlnYhbW0b40oNDPb7TWfYyoiSDP4VlTvrTJnSc4WVX3RPIMfQcUsLvUfptKdNQux/UF+95im+i9EzBGSKYXN5HQJNF96aUkk86tBF1Ap2rhrAme7QX7A+yQyIYqtWhR1s0eOJdst36sgw85uJ9Pt91EP2Qh5GtF4dwFlOAHHnqw++mFF3Y33XRzqsD8w0CEwVZ0m2+xRbfjTjslIdh+h+2zDqiOaOTOhfVu/avsqp+N8rzZppvnedkDgBxQA/2cL2DTQxsdWxP5f/RJQSsb6H3N7PyjPzoslVRJvvvOH2d2qxEQ/ZB3Q8mLUVF/VsyR+i8IP9ZTP67GvarqZVWv0rPUM0nSa5g+8RIOAbI71/GPvQpiqiS9ijp/3mxsdBcA8xgH7WsdVlQl4SOp9qrSeVfgmPOfYDdJwpT6tZ/75/PEUqqaGyzYIHsO9GMnVMbsuWAbW+CVV15OIlHaBzUj2LnzWa1S2QSjAMofP+bjSbj9nV4+lQ/VXkwy9tYZZ7u9D+Eq558vxowBVvL5EhBf7my7L57XeZYMsDH8qLPvPZ1n1cxzzz0vIID3YZ8imLPV1rFjbN6ll16Wc+0O8UOelw8sKutARMUkIhSw9USifmfwOlvUU36dcWCSvmEgE2q7tgR3Mz2SA1XRXFcfw/l1H42OolSqsGI/GqjfzomFsU6qaKqDReW+tW8JmdXtssvOAaDZTaJRbNjChS/0wjMlejhhY3rBIkyfF15c2I9oWx1xHYq/EnW6DOxzen1nz44dwiCRdAIuq3ce0N0DVV0XAIGq8fXX/SogJNsu0sOAkUB/5KMfmZjf3ATWAoStWBl/df7552ev+IIGjLdeQWvGB2MLAHv8yo/aY4CDO+a5rC+giqCen996hb170om+GDEBJsyc2R140EFRFiWgNG8e9lyBOY2i6h7p3zWj1LqzQbffcWe3xx67dXvtuXfaePhPhRbCS01oxnNZu9bK5gyzefzugQcekLWcM3f2BNW6CgXTosDu2fk9rA9gcAlVFiXbl3gpbJvR0VQWjbn4wxLCsZFu8csvdHfcfmu35I3XusmTB7o3bTC3mz9nTjddqR3tb5xhMVoi6jHd2BiDZWwCeuZwX4Ub7KaQRVZebpRRwejYeP7cQU7D9iqzZ6jnVZVKZi2g0wDshf2dw9rECFxmDq76x/7jV9DcUYqgZNynTshx+1f+zOK1MQI+e0JOukfsWzUuFca+Ksgol0hGUUr979bUWiILmjqLEuL5G0rhGVvVo80ChO748zSNr1MlaHSvVoVc25Pk8tQF4ogTKPY9iUksepQztKY+IWyfVY6g1I7WIrol7VxVWc3ChQLlHdatIOpX7IfkMqjzF2zYvfzi8929997Xfe3rX+9uuOGmIEEckovaFAgZGMgw1F2Jm7G1zvbKz/QOkCsG2Jyov/+Hv8+FsGYV6A8lCSQ08hd//hd5voglZG5hOc8SvqnhpatWE/B4PT8D2ifo8l4qA9dee10a6wUCS5a80c2fPy9BPUdvnaF3p516WuZibb/9Wyea6VtG7fNRW73nNddc3V188SUZDPvoo890bMX663+7Y3MAACAASURBVM9NYPPpT386Q5F9nq86u1VVEZT7nrPOOivP5LwxtAniFy0O2rj3PnsHbaJ0mLmBb7yR9azqQ1V9yuHOTj/HVVdeFaTaDLzQdXrJ5/RwqpoPDiZx+B///b+X0w0KXo6FAzRI9I0lr0ch77JLL+uuufbafF/NMHOGi8rU7qJql4CNVDbHEXpwnxR6R3cAGvjiwoUxzN/97ne766+7LpQ1jlCV8sNHHpmk0BeEEjUEGobmAe0rlGuk0LFVq7qttt466KImd/PxnOEEVlS+Mph8agylKq1AU/AvoJYAFKJfQYA99B4+VyACcd5/v/3SWyIAbKJM1klgIhjg5C+77OepnE4K9aZAG0CUn9sCmZojWgic87fBBm/qPvWpT+X8b7nlVhPiGwUwGEJfVFXJRw0QX5ZKL5BBJdLn+vzWI+zZMj5kzpxUVAUkzprqHiaFKo47bt8ADQ10oLAIDYeqSk45Vv/52faV82LdJMKFPJddlJh+7WtfCzWWsxVgseXtPd3Fz372TzKHjkPx3hQq/cpGOWhojBBNSY29Peusb6YqUO+uuuHzquLGzu+5J5XUI+OwjUfw3O54+vWinLk6TlsFQF+d+Y+Sfug5B+e9ULgEgNbJszhXZkehETVxgfp5eq2WZxQDRoD9nzd/g251enQr4K4zaOZY9c8Jauw/YZPI6F/+yzh6f4bBIoEECgn+VCfRf4AvqZjr/9J3BrlOT3Stt4qAisgdt93WXX7FFQkYBCShqg5VJZQ4FQqXXhGAhMHi1hPNnh8rm4qejDkzL2wK1HDJjfMjGQ+9dsaM3BP7IWBDcwd0sImlFqnfphJattd5LsEkfaqbhvJMKZpNsodJ+iXP42MJxPQKAh+effaZ+GkVQXsC0caEUJHLUPSrrglY7Jx5Lsg6e+D3kgYMBvvsLLeqdejnfW//RKIzZUroup///OcTSAIiU3kf1FM2GvGSUz7xiVTP9a4Tmbj++usiilJjBCanOilwX7x4SafKYtQIurJ+ntCq+ip+qZcO5LkkFsCbb5z5je7iiy7K2sdGsW0fPjIiGdZIXIBVY2HTUtEnUAAJtshg8vj4df5r6tsRyOvf2b7GT/etHKlQL1tWIK6e034+K5/HXxWV0s9eEcBqSuzjrJw171xzPgskaMDbunToAJ+za+6vas932PDrr08y4dmTOPWsJYkqf6TSyuarDKqYUdzU/26Oqb42Aeljv380QeqVV1wZG8dnsiklklagQynflpiTuyceZEtRjs2C3GGH7QPoavlQZa7qbrXuNGofH0JESZIE6BH8q1wLqNMy03UT1TbrEVplqO/z8xnOqnPvbv/yF0Q/7u1eeOH5nGW9oZ6FqrWfzb5SCJcwCvR9jn2w3uwXkFRFn00CjIstfK8WCj/X3zuzDRS0hiii1hvoY3RXFHDZ5d5e8H9FKS4BGHEW6r/nA9Q7cwEgeq0K58O+0GgAIvHxAEOArcQdYOPZ2N1NNtuiG1m9IhXKlSuX94UNbJCyCdawJRSTh6ZkbFy1FNW4M6Dyr66/Pkn/nXfdUb2Rkyfn/bRN2BMJHqYVQMY7NJbSE48/2VPwgZC3hp3DR1N6159udIhKl3d0VviX9WbNjl0BCEkIo8cQ8b9SrW6AgpgEMCRp9ns+xX/WqNHdmx1Fr0QDZ8vc8xJznFZAInsANOgVtSm5mu+qOst2hgoe7ZPqqbW37phZ16qyv/jFz7sXXngxn6PPk0gi4SpnFnvknG+f033v+9/P+fOOEkVfzooEm09gT32f9obQy81EpBkwZXIKLwDDO++6s/vRD38UMEGOg1XE7wC+vCe/3HITPaNmYf6BCeHqSgjvuLVbshSiVwnh+rjBBD2CcOmDGezGxzgm6PqqbmS1pv/JcdShcw5OStMpRdJVq9ckEB2H0q4ZS9VQL0j1/I0mEK5KYTVQp/G+R3UFxAIlDt+fleP6ryqE0MSa10fo5j8nhOGtm4WSPqJqPE2lJiqJ6BtrhWEsdqtW2ByG9D8nhI2HnEQtyU8h2oKFkoKu4AYFpPXO+CwJTqPINTpbqoQZct9XvHqDlwpEWKE1TzG/+88JYQbCG8g60CuJDvX0vVoPQUnoquvQSZuAi49sQ3A9a6uAZh0lcX2zM0QKIkw294tnfCnGHRrI+Qj8VbQESBNS6/vv1/PMRyea4B1wBk6VxUUQ4H3ly1/OYbYv1nvunHmplOl5Q/nxJUEIktrvX4R5MnJEn2QpR7kY1lkDOvESBuO3v70vBrHWpphTPkNA9fa3v60ob3vsGcfuMheFpySIWzVYFYMxggb+/OeXxagW9WQ0c38gh4e/7/DubW9/WwXyvVH2MwRhggdDvaGbHGRD7Z1zwalg9qMf/VguPLTZfKDWLJ9+ugxbR3MrkQf9cRdffHH33LPPJmmUAAdkCAo0kAQWKgYpNU8xiFAflApCzTiTEJtrZpj9LTffkuDROwvYs6b9yJOgSLvsmj4MVBfPJ+l1j9xVTqqhunqvbrn55u7KfgQHxFpCx/Fovt98s81jrFUGKaz+6Ec/SrDBeAsCBQU1U2gwQJGKKQEZ0vMRPdGPGTGhKTHWzQ5kzuAvqwIBBW3z0DLDFF2aBPPcudlbZ7tVKu2dn9v6k707aWkU15/+9MKcSc5LkCi4FzBwjOtS65q4lbVQ7dB/etxxx6evT1LKFpTCIyElSVDZNAkhpyPxuuLyy/OroKDG3gBGStVY8iTIso4cDSolpcZQQ4lIdYR9ViSJ5Uw5ZGsKCder4d9q3vcZKrsFuBV9MiNBItRBcGF19+CDD2UNzzvv3ATkbFkNtgV+6T2bE+rTZz/7x0GU3RPflzttTlkP3DUq8t133xMquMTMnlcPUAFUZU9Luc75P+mkkycqg3p37TdRmNARly+PM7333hKf8lnoYoIs6DsqVwmQvCmfp0+I4Iu5UeyLc8AuSA7cBUku0Sfsg0qCVM2Jb5WNZ9MzB7efOcimUSYuQarrkpSFkpUkenhCqACVh8M+/ZOnlRp0X80BmDkfrdporQSGzpf1UQ1QgRFA7bnXXglkt9h88ygts1WopBy8JK7aHUZjDyU3zrX3tx+q6RtvtFECNefNO7Wh25JbAQ/BBlUISaWg2/q2tgvnoSXP7IdEFCItaXZ3vUcLvvWDCdB/cxtA55EIIDgbKg6HHvquVMowfVTtgR3WbOHCF+Mf7IGziy1QVeG9EuA6PxF0mDUrVYfQJHv7koHXvaqkdVMlEkBZjwLgilLPvhHjAspQf4W6s9u/e+Th7qWFLxVtd7L2lUpMBVJsNz9jrhcQqcUgxSpaS+t2/lQwVEJVBzdcsKCGUR96SLfH7runCuQulkYBWmL56VZFDluBHejHAVhr65kYw8zhCdG56n93Lqu/dvnErN6WoDb6cdMP0B8PiNM7pMLA38XW9/NZVcMbXV681UYBSSLY6bCn+pmsQDVgo73TFwr4i88eHs67lRZAVaadQ3+30cab9IngnmnvUAXjh9il3/z6192FF1yYGX6es/rggGpVzWz91z7TPRa42xtBsXPEdllXto0gHLDHXa8qUY0iYnfR77bddpvYYX5KEi9GlPjXnLz6ryi30yf2yXsQe8Peob4JKAHAeF9K4wSGDjzwoNgN744aWiJ4P0vyaJ4qgNt5sZZ+72fzmZRqqes6V4OTBpJQsAstofdchMoCjD7ySOxAYx41YTJ2Q6W3CiYrIgxEcR3gi6pondyDApqrBxEdE4DmrkigJYQYGuwFcBWTaY89dk8y6IvfVekntDV1yuQkswsWvCmgkDhGlbFYKsY86KMTZxKBqXm+bOtLCxemPQCtXVXMs7KvgAFApn53+2R/rTmaPLtmbqwYJFXjqVMyokc1zL/Vhw98qn7GYlNFhPGll6OKjC7KPlqzlgh7TvdPrIE1Ih6VlLa/Lz2BteO5/Ns2XgmQbe/5z0bndm9qjvlozTvebrvuXYcdFvV8Ns/YM+fC57YxeJRRJanu0oMPPhBaLcCkzYlESfe/3VWME60/2lJ8gM9pwLz7j21hLawJH84/ZNSceHnNWM4MMFEiaz3tudg6AjPOwsyZscUVW8/NmcHuofy7zdZb/d8nhEvfWNxNmQL9ntfNm71eNzQw3k0Omi6ZUlLVZ6EPT0LoEOhZUx2pfo3JqnRrxrsVqmVDU5IUriYLPDQ56FUNvS66aKoT/TwZzipBnASqR/0hG/6sVZwYsf/8RQPE5WAsHWZBi8MUFMqQgj7RsfiC7YYQtERAUN/6/jKjp5dxjbJl+myI4IxVX0PviFqfWesbSD/SihXZmFSu+nlqDnwCELLSGvIn1Eer8iHRqb6PQkbbUOzMwdKkTqI8zqOooa1CaB04+Ia6lHJl0VAzGLWv0rWKaHoZVpt5UyI1ldBOnugzrFk91qubUJKjFqoJ2uyof/7nL8Q461Nrya8g0iUUFEF/BcW+mhH2+5TircX06QkkBFnkp5986ul+LuPUbqstt+pOOPHECH4IclKp6hWqGipYv47XnJdxBrYqH5LXq6+6KmjYbb+5PYGkc5RKSN/oLbhgKCCZEDbBuTUl8iKpVxFogiHWgbFw2fSqqEzk7yI/PCkIC0Rc0GRYevH9IfwlykD4RcWFwbc+LeAXALTk9GMf/3j3mc98OkbA/r/8ysu9galqCscqgZaI6uVg4AUmTfCo0YtdBZUJvXpv33nnbr999+30Y4Wyu2pV9o6jMAD+gfvvTzUIuvbwI78LJbYU1mp8SRTNJg2lafnEE0+IQRJcVL9gl/2DJqa/dNKkOElz+TyXigcKF5Tv1FNPDW1o40237MZGNW0/G1Gdyy9nzC/P2bCeAkX79Oorr0VN9M1veXMCdn2D2dfIay/P+eRMVcsaFe+Cn1zQXXDhBQl0X3996QQVSURmj9C9BBoqm6iFQAAGWe+Wz+A4Q00fHEyArqkblZVhpngoEbY3ZiuRX0eZbmcgz0bmfvmyOFfB+RFHfDBVX0mUtc+9Xrdfqe8j9jMEFvorCY20ng/3NiNkQiudmeoDh6bKk161JOtVtfTz2ZgaGXBNQBrnAfLo/rmHRpioXgm2mzy/923gj3tZgksXZW9UoL27fy+paOinigvQgvgA5+Q8Wz9rTLSD/VRFaRVj7we80NQOQHHvWoUu0u/rrZfASTKjj7MAGPZiJImMoNLnSXDdn6i8Xntd7JWgAogiWKu+kBKN8PlPPvlEqsWqkkVfIgM/nLNrXSD9aMjHHPPxBEJNzblVolqlsFGb7IV7QoFX1bR6TEq6216xMfZCkPaRjxzdnX76aQkAfHYSTiqCfTWo2ShOG73y1ltuiRN3vnZ629uSqLovgg776p5SevUukrgg1pmNtji/tyfQb2IVbEqt77IeCFGJHQuQITihrEy0oM3sa30yASuIb62pvjLBdjE8jP44PMkx/+F8+l77oYJihInkXOXJZxkXYl3dA+f0xhtvyv7/8LwLMrYqtqyn5XpG9klgJRkTWBm5wm+xLQIyd6oETKqa3kb2XHHVlbHvKhLODAS8FEOHY9uIwhx/4gndhRf+NAp71k5VhO0I+Ar0mzzUz5zdOeqtklPBki+gWzvX7Lh4QRVcoIv+nH7VgYGebr537AnbL3huCV6LS5pAS6O+li0oQazWauF7CpCu6mXAyH7+sgqPqiC7rtJo3fiNRq8U00hICJuoggJrJYWCZnfIQHfqk6oRkiX3rWKBaqlo1Dqf5731faPiUiR2xsRirart37QKlWdMxX1kpHvrdtt1e+61dxSVBZnuWipuS17P+cZm0aeqeukMNKZS0fFQRkuhEpsBeNWSBomOxK7J8LuDbIkgmj1jw9wxSfkHPnBEetvZAuwHQF1VeguEi2qwSmsvJJRKHvr0yy/HJ2lvuP6665MQorQCWQm0YBJInjyTd1IxFAsQxjn//Av+w0gwdsGYjW232TaBP0CWEBqaaATYnOdeOV6yniTsuedSPZcUqi43Fpxznx4yz9y3NiXpW7NmQiwHw0VM5p34d2fMOfFuPv/hBx+M+Mu/fv/7EQbCSsPG4NPFPhIL6//AA/fHvmLauMtaETbffNOs5ZZbbdHNX39+gGfg1MyZ6/WgUE97z8D1sq9iUmAiu481wK+mgrhmTXpI2TZUXgC884k5RdxGlY9QGyouv2Ks1C477xLwJqBDD6aFrjx1SgTXJLjYWoDllui512x3SwYBAxLRNhai9eS1qjSb5ffWVRzK9/GB7bnXjTWb+JHWIiD1Ye86LD2+/FOG7xGEnFUCfY899mgqveIIiaFCiWdR0RUrikH4db3qRMmA8u4du9J65NkPsZHPRde3bhI5P6PRUv2dRFiLh+H2KKJAIWu0blLM51EdtU6YRewtoS1xUaj/f1gP4apu0SsvpIdw+Yol3fAwda/5SQjXoBpSduxUbKbkP8nf+BhUdFU3eYgUbtGezB5ksFUEl680J2i4G0SjwTPNiAMBTg0ULQesh4cAicSnFqQQQEHCtJS6Ba2NMvC/ZIOteS5VtaIVSAiL6jK1F2roupE1JbfcOMJNKj/8+dHqsasq5VrefqiaoVTWnK9SgKwgxOe4iO25OB6fQQyn6KY9NbPvOSk6Xk8dCZW2mlb9V5WwqlBNoB69ItcEN/q/SAgjM2zWonmKg0Vxg1YlyRzVY9dXCPuh2E2lq6mPpi+l/zehZ/bytFBAz+8CCQL1uHzxi2ckoJm13uwghH6Wi8SguTAOP8NT64keUDvFGVYgMiXVNr0lgtmXXykl02223jRG4YQTTux22H6HiR4L79CqtZUIlXjP0GQ9kFMiKiDIYij0pLkcUV4kjTxp0gS9F5ro80Nh2Pntob0JFlxG0rzOqoBI8J0+k7GxKCQKyjjdZ555LpRofSd6Tahemj/DKPu3HKRLO3fem7rbfnNLd+0112buzGOPPhZH3gQ1VEF8vp+PQnD8cceH+ufMAz+CDK9ckRI/x2cN0WtV1cgJtyDU3WFwan9mhKKy/37vmJh7J9Bs4jmci6BOpeeSSy/tLrzgggSjqoV+TpNC56j8POdZcv+Xf/mXPaJZ5wgwQoChVW5VGq17euCefjqINmU550Dvn8oyh8EBmEv2wx/8sLvzzrsSNFcQRNWsVK/YiLfvtEOobwwXZJvR81X9S4CeoYyfgT5fddWVqdpwaGxHJWCq3NB393gkiYdAhVElf199ESh3a+cAou6q2KGx3njjDQl69QKS2ferKhOHgSYkKbfW9s/9ZCcEr61S49yrKtbg7+pD8+VuQGgxIfSBoqcImCUc7e/dDcE0RK+AjKmZ53naaadW78nkyVk3/85ZLpGFe3IunHkJi8qgnheJG2SbUIN18XPY1qJKG9tAPGJa1lE170c/+mF6YTxbzZUr+rBkxznikARHghzv1/qAfJa7WbaLCu/KBGXf+953IzISu9KLuZQNGEx1z54Qjtpxhx2ifOqdfa+1FTgCjlSCADFRd3322dzj7bajUrtXKlGoZA0EY99VB/3bM8/8ZnffffdOVL8kqws22CD0o4MPPiSfgZ6a89JLt3s2Z2hdGr8AUWUOTVSCU39XVdzIio+NZT9UMz/2sY8m+FBVk0Cocrknqt1zZs8OfQuKLvjwmdDjhuSiZEcN+JBD0oOIAvrbe+6J/LgzacxF6+utIGlV9hnoIpk+8aSTUn0oIavRbuq06ntGbRPAuiMoxa23thKeAhQDbvW0craETTLPjH1j5yIGNrammz5tOFUMieANhoTfdVdPp5yfffD8qr2Gitsn1WZMhp9d+otu1vDk7Ks/r7O7YSj27qT3jaAGufb+HPE5BQhjG5UaMvuhrw3FWuVPolD95iXo45wfcui7Irok6T/zm9+M0I2RI4JZvX3Wx56zSaqTp5x8Sn4/c8asvr8aU+mNvhe2BnkL6vRr2y/BM4ELSa+RL34OsI4vB7LytwLZiGvpfWSHelE5+xJAa2qJlhRroBLDlkDakwJ/K+4p270ioCCf3Fo/WkLozqgu3HjDTd2tv741gV96gls80XURuJKgfPzjH0+PrqoUPwXIUiEFMPgeFWTjkFQGVUCTnKaPueYze6ZUiFFTly/vq02bZ5YpBsPW29TwdwFIwL1XX+1+/ONzA9AamwBgVv1twH+jDXpPgbBKCACRfwb4+TMxikSQ7dUWILFrNqRs2ooIKQEi3CFAijiktcP0TT/5nhIDLDVT5w1QwG+5j5JCfm9o0uQkRNsZ47DPPt1h73pXAn/P4ixgHRlnhI3Bzrj3VbValWRPosNnSrgwkAAZtb9EfSr28d7WBvgIPH3owQfjgyXr6JJ+ntmL6NCtstkSc8kEUTa+5m0ZN0BLQ/xcPfXshjPkf1s3iX0TUaLYLpFh/wAw1k/MpIKOEVP7oRcUTX5ut9FGCwJGqiY1doNpAs7NyhWralg9dfGZs/Jn7OCZZxalPgyTXlF72RvE4WZ1Hz7yw937P/D+rM3CFxfGPlMff+7Z5wLYSuz1c7PT1gmg6l1SyQc4ThqKfQd6SqKNIxEHoTm3wo59sE/AOQwHewg0M1qoerdrrnfzyc44MImaNiaDtXIX+N2MYun7TgNCz53XfeqTn+yO/PCR2Xfrh3lRNNWyFd7JmQfyAst8FqBop53eFp0JSTEfCQAWP5dIWI2xCr186pQk0GyQvWSLjU7BmCuWhByk/BQQ3jM7w57bmXI/PE9jQ3m/tChMQ8vfID3p7iq7G0BYbvJ/kxDeeSfFmz4hXLB+EkKN0QNRLuNQpnRDgzi2ysgk+s2akxBO6VasLDEXSWDrIVQhHJAkSBYzj2+wW76sFHVq7lnNx2izbGpAfBkYmyJQb1QDC1u9PBVwtB6D1t/jV9/rcriUmVPYV9pa8DhBkewpoz6z0NKibYY2SrVyHYXOZszbz1a1azOSMnIilMRyCE1BcmJuIIPfz+Jz2QXXPqeagdF3akim4LzUwaIwMzGqIf87BrqS3ZZAplE8zqVUUINUjo/19JgSMGnJpcpgEm4Oqk8aS/BFD1BJ4ac/IGXpSbn4vjg6B041gTIoaqAsh0NReSJqwYEzzIcavfCe90wMSff+oekQ7xhEGVqZcQloIOmdWS4Q67oDDtg/TbMQP4GFIKc5gLa/UVArCdmcBUbY5SB1XnSFBxI8+Fmev6qnRTmFSh/27/NemkhCQ0YFFy6UdxS0S5okxMrxOODf+MbX8/sVKyg+zYyxUWHwK0cGhc98qakCggoKONeLL7kklTMGv1TZStJaZU3FSlAisBVECvIaSOA8SBwEKxIEwZwA68c/+vEEXcy7+XeMpM81HBxd8T3vfW/m6zEM9rSBCKk89QqU1PnQeFSMnBVUkJYkMeYcjUCdc6PyJYG194w8ACBNz2vWZCYO0QEiJJIyjnyHHXaMQA+1N85NgMPZCIIhZwJ8wf3aoLrERZw7z6EP60MfOrLbZttSa+Vo7JPPXltpGQ/F4nvf+34qzaonrZe3lHhLfNcZgE7aJ47og0d+uFuxTPWhBBI8l/cSDKlAARMkRBA9yT4jbg+cDYEo4ysQqMStnLHfc+aCec6WEZcAlOR8Ud8LRS3FN05YMOLzbrr51m7G9LUS+85IPVcFLmiIenGJA8U+DgzECbFn9twaQFide8g2+yjZ4Vx9n6RL0ue+cXxFRTUmYL3eKY7HwXJOKoyq4Wwemon3si8SUdVGgZp19FzWOrY9ioOCBAH8WOjE7iI6oWqKvZa4lAhY9Y24G0RXIu2/666p9lW1wmeU/ZNsqu5JmNkIyHWJ6myfKqXnENR4FkGh7wfESH7MOFPN8y7eIUntpKEEju4ZZ9jEiPxabQAlFtbocJ4VKKBycOWVV4RupTLh/YruRpRKgl1jFzyXKr/RCZttumkvXlU+rcmvC7IBMKoBAgYKlXPmzk3AAvzQ1+rsWHsJGhXLy3/5y9wbiWP1elbf0SabbhqapXmegkNBGzstWGfb7bWgQ+B6222/yZllT6wRO5OeEhR5FbPQBSsxAQI5O6rz6HrOosqC6irALL2Zl17WPfTwQ6FgvmW7tyTZOOCd74yAi/PqbLmz6KkAv8uvvq6bM3M4Z4ZtMZ7HPZFAOldNMKNRdYv6XlWwdubdI/3gzinKJjGshoT7d1T6VANUZVRHVKco9t14003Z1yRQ/X31HBK69x/+/vTjcCURFOE7+xFTJQwx3D300IMZU0StFvq+5I3l3R6775xE4eRTTg5dT2Wz9ARWJ/ir96me+aoY9jPt+nmtAK11WxJaxaxVNxrAYZ+TfIUaXl/8eIK8XmTEmfzOd74bEQkBqLjL+zm/AEDPpXqp2vOXf/GXEb9hW6qaXpV48ZHKIupyxgO98EL8rkptA3sDVva6AyIQ/l7VTGVVhRQ13TlqiSN7qVLCPmsj4F+dNT1kEidfbH31Rs+NDQAMmE8HLGLr/UysnX/6p38Om4Sfa9WdErqaGtvs55d65865E3waIL71lrJ/mYVHAE+f4vIViVWuuPyK7vpfXR+boXppvwFUaM/aFKJs2qtSOhaABUnc2WefHRu+5PWl/ey5EvQI2Dp3bnfKKafEb/DHaKJF7S/bginBrqA53vrrX6eCKul2Jvjc1i8uIXzhxRcn2j34eWwsipSSCoAYO1HCdBWfcnruEF/4xJNPdpdcfHH8jPOy/Q47RJxKhZB/diYxaiTaWCrXXf+r9AsWODvarbfezMwe/cxnPhXf04TAwuAYURku4Br4OnPWegEiH3jwge7b55wTQLWxzdgYibZzhO2jVxfVldBc84PWx1kyfoFt8Gz8SeKQKVNSBAIk+LNbbr017ISf/OSC7LOz3Hr21gX0xC3iyAA2w3xAjWQTN/PFLa+wbs7mF77wzylMOGPt/jUGhbukSuquY+rwH/5NWtt6tXO+gH3giy+++KJ8pngGPVdfKzqzMWKHvOuwaDdgjn3/e9/vbrjxhgBOEVocVllfS+Fnh9lIPZDew890DthiANe0XQAAIABJREFUe5e5hn27ycKXXiqb2auupy2un0HON4pRo52w/ztCOwUYF0jyhyaEY6u7115+vrvttpu7ZW8sToVw/vzZ3TziD5SxRFt4xANVISzVPUkih159g68vWdqNrB7thmfM6CZPHc6YCTm64uAopct+xt+i1xbnAlv0EnwZyaWFZq+lh5YYAyPJ0LZGeAYiyUZDOylXdTVENpK2UapbU3LPoR1WpU60WAnj2q8SZ6kkK46h7wFIFaBPmML1h3YbERGKZalAxgAbVp0xGCXeIaFoh7TRQkrwo+aA6CeDWnJsUC0Xo/GkXUCJThP4aP0tGSreD4P3GalO5s8ECzVkl9GDFGpMThUtssbT8qyeDXKN7ue9HHpBVZLE9JT0FcaItwxFua2pl5Xox2iSH+IKv/jFL8vQDw3l0gpUJfQCL9UhMuItuE2FdAqUuKqMzzz7bJRK9U8tX7EqYgP29iNHHx0ap6qM/525R70CrTXliMzEqcrxeJCURx55OBQOs8hw1+1j0W1rZsvSpWhHQwnyobpQfM7D+ws8J0RH0nBfcxkpQ1oPyLq5cD5/ydLVnTE022wNFf2j7s/+7HOpJiapeKOGsVIZlGBw1BwHWoNkKipsQ2Vs/R79ByXl9NNOSyBlAHOpnlYwlAr16pFIC7vYP/rxj4MGQTMFpZJWDiazwl42bHdK6AACOc3O0CVnoalxOmPOGmqC5v6fXXRRKL8CxCTOfTXaz2bAUXXM1nlXj7gL8iV/kEADnzfacMOcWb1BX/3qVzM3yd4wXh/56EdT3aXUF8W11VVFx89XRZSs+9+CPYmK6hpDp7lfoH/kkR9Kwi4QEtA0qtG6g18FuALOb33rW/ksZ5/jb3fVvfdn6DocIDqRPff7NP2vWpUkzvliWEmrX3jhBflzATraZxurQLiHCM6//uv3kxjYz2rMHshnbbPNtgnoS2V2r4mGdo7KXeFk/Czfoz+UOJGKHgVcwaS9dD9KibT669BZi4L40VRZnZHMHKMQOz6Wqp6KNZEFCZAEQH9hKZEdlP4VFRl3hs1o/YuCQE7RfbXuki4BJZqP++tsqs41BFWgrPoDuVcdhMBLzjwHR5uxGD1Vk810ZwE8+msk2O4j++LzJCKt4uju2GPO0s+0Rp7JHkKGfZ/kHH3VXqtICvyMlRCktdEDpbA71A8anpMzZp6mPbWeznwbnn7sMcckYSDWotIiyWr9Si2xY68EvEABwbFEW8XEWbKfjfpXVONF3dJlK7rNNtk4ieaf/dmf5X2AJgkqJk0Keu1MqQyyIahzKtFssJ8FwUY7lxyjcIUZ4NyvWNGd9c1vpsJWidLq+C/rIHjCKvBrqlK9X1SJ9DNb755kXNVYotDEpNDhVW9RnYanTY9NbrQpQZPEsobaHxFqk731/ChdqIQo8xSW0d/4KOcezQ/YYu+K4jkcFUjVYQmcoNSfOf/OAMDwc5/7syTRqtx+rne2l371GWycxNLdcLb1S3/9G98IXV6/Up3h2ROU9ff298+IAwIXZtsK3h9/4ulu9pxZPepulvH0AAltCLd+JSqHkmfRgHXyufyUL/e0ZPpvC+AC5HnXoYd0733ve7oPHXlkxgegkQd8mtA4QK2ss279MkjcnOBVVUVk20PD7MUqnANrqa+U7W09uSj6qRYsW5Yerty56dNDx2c7/bkqyRfPOCOCOc6H857ZssuXZW0kqQJ24OPf/D9/073nve+JPabtEAroipXpmfrXf/u3gHrujfvk5zgXTbDIfSmQoSoifDxbL1nIXNypUytB6OfRqpQIjn/yk/NTpc696hNjd8O+ssf139tj+1XmANue3/0mCPPEv4s3/d3f/V1AAH9XwEUl+AJ0iaA7JHiW+KrWsWPsLJ/lfi9YsEGSJ0lJNzjY3XX77UmErrrq6ihjlpDT5AAJepklE3yAdRaLttFnBsSrOLMxfB+/6XviBxYtSjKqLw9QgDVkDwpgKr/P1xg9wIejcFtPX+4x32mMlSRWUi9G8nt3xmfYSwlzRMU+9amsm7MS+vDQ0ESFnRAOcZqrrr66e+Lxx2NP9CW/593v7o4++iOh5dpXCVxLbrVCREQKhXCKs7siFb2NN94wINcHP/TBxCtsXlXttGxpeypld37AGArjtPhke19+R2vNUJ7T+bfPKoTG4rBZ7oez3vxGKtI9w8TPYbd9DvaS+6Gq+M1vnhm6uCRK5b0pylvHogmXuN2f/umf9mrL83JvitpZMX9j66UaNzYWoIvSPbB63XjdWgAt2MHWx8e/qx67l2Lqmkv7fGZQAkBRdCk4b7jRhhnTpfiw6y67Zm1Vf4HTfDd7opUIcCpGb8JPgAo0TjaKuqqh91FBnV5stST7TzyRZN86PPP006E+ixudx6atkJmgb1TfoLtp/zEyxDTp4RwzZg8wZTD9HzJ2ohvplrz6YqdC+PpinPnR9BCuP3duNzVVDnwZPW9+X0mYkRNjawRnk0JZWYayt2a8G54xM6pE3aQMrOjGQk8ZSIUwAehScsvLJtS9Gk+9VZVK9EXTZvUataFKE3TKJAAqc1Vtc8AEVjJjRrfomTVjx5dELc2wPZXL5lbFsOYZ1sEsykYbDN40XdZJH/Mcfl6S1h5hlsSl5Dxlav0cHOqeqtD6C3yPZ3Kg0U3QS3xfBs2uXpWLVCpFhSrl+3qBG4fYe0E4fL9LVWMryEHX3/mZEuylmadVdM/00UDKpkydoGyEHjW5OODpaUgvSd/kPl6qqhLCJFf9jMb2PhBJyRLDo4dBYCHJdLA5i0MPe1cSuyY8UQPrpwT5kwy2odfX/+pX6T+dPXtmBGpOOvGkJJKcoZ+lj8E7ciZQIgeeAWQwBVkPPfRwd/fdd6XKwTEzbMCJIEG9czdoG3KNMgHRhI6gctlva9Cquc6dvYLqMQRQv/PPOz99KDfccGs3YwYlwc1ChYXcGHpcFBDI/EhABk6EqI1gmEplGoV7QSLPnfljY2PdhhttlM+gdAiJK1qJ56k+HmdAsmbd9ER961tnh7LkndEn0MGcD06T+iFnIZnSwyRwZ8AzVNu6J+gbzB1Defz+v/5raCrPPf/8hIqp8916p/Rt7rnHHlFeNQKD847seT87rQUwjB86ENqLQI4ion6wQw45NMGcM+ediAkQ96C05ddQpzL8enhimCpDbhzC0Ucd3e21NxRzhwS2PtfaCDYFHvaHOIVEG12UYmJ6GjPmhWhMgSSSUXsu0CaKY40lzBL4Zg98vsQDZYNzFAxBKJ0RKKZmeE3tkkHODirpZ9ubNm4FWidx08dlPpUKTwLHEZTbmqfljDknUHMJRlEGb0kg7Fncdf8GOOFX7yJods4YcAGN768kZHHQxXvuuTvPJVlSjYH6oYPpGZQ02LPmbMtJVCN9zexEb5+ZZN57W0vntHqoi3nQACx3CbUa6i3oEoRlFMXo6ETfpX/bKiKSMO/33e9+L6MvBGbez/P7mZ7B762v95MQNBthr72L6hl6mKBJtcJ+ljNTVTqo76NA1dQ4P9LNn18jFiR46JWEBlrPkCBhYLzLetgjQawZjp5fv48Akl3y5ed7Nwmtn4+u+dzzz+XMOX+ek3iKQKUxNQQ8ba8kUt5RAOSOpkelq0HmKlWN2uxnA1TYScHa7rvt1q0/f37sG2T9sUcfTSUOeOLOWz+2mX3dcqutct4+ccopQXwz+iIiRdNTVRQEO1vumcogZeUmRBO6ImEQyUqf0Pue1gfs2fVMWSM/o5Lz5d19996XxFJPDLtB8a/6jDbvjj7qqO6AAw/o3vrW7XKnJSDuIfQfA8SzQM6dO2cwlLd3/1EoqXpY2rlpfrb5SMCCpJAd9v0SS5VigdREK8Uk4N3U+A2UWedJxRRq/l2UsocfyvkD7qXisHhZt/feu2ccCNvLxmy04UZZw6Wvl5BRm1vq+QVrAAlnAaNBoi8GOeXkk0Olw2AohsmruTcl9FIJdhPFywiJqDFSZF8TkFE1IfFBP94hIGRfvUzi3wsG6QerHuUaj+QrsUHmy9WgbWyYf/qnf+ruvuvurIv4yFlw7u0r4EEAKKD93J//eZL9tLD4f4ODEVIxWgK1EAul9bFllmGvYeDct37xbbbeOqwDSZhfgTOtTSYAe8ZXdKluE1OToCxU6aLmToW4GwhLR2XY9xsR4i7k/A4OTqgsOidsGz/6gx/+MHfS/cgapt9wTpIidsk+qszxeQEER0eTTJWw1tz8nYRWMP3AfffnLPsPMNmE8Ah8iAsOf9/7QznmawKo9nOEaV7oVXcGBeI+T9Is7nMG3Qd9b+yv8wVEY5OWLFkcm8YWWt/Ms33EDMWXQsEHTgEg+AbJpme0fmHIBfzrRQS7rhd5OjBia9a93X2Jru978KGHUu1DNWfbrbm1zTirgw4KyG5PAULuSPm9GycS0zbCK/Zp4wXddtu9uTv55BNje5vPrDajnJ7E9NOmDoduLY6LeM3NN3ePPf5obKW7IrZki4EiQErgEdvf7C271mjibF/iloymWxM7FXBieHovKnZv2hDEjnylu1cCbNapRpfw9UAt82ydi1Cv+zi6ran/HRBt5sx8ljv+0wt/mtEZnjPJZdpNRnN22Gcjfdh5Sd3sObMTsztn3k2VF1DGVrMbgAD3jRhSG5ll3Vtcb363QshVV1+VZHTtGKsqVlGJPujgg7qDDzo46uzOe7Fu7sksZBoemAuKDkDfikcGA0qwCfIaa+jOorADAY8//rjujw77o4zIYJ+BwWJIieEflhAOjHZvvLawu+ee27vFr73crVmzsttow/nd/HnzKjlIA0UlhP4rww4BW9lNmVLCDyMjqk2Uv2Z23cCkVAS7QVUn/03KrwIrATDjBT3zK6PUsvjWdCzAcsCaGMJEZZAhblSFGB0bWZSIqhoM50DYvDjy0D+V52t8QwvYmiBLKftZ5KJ8lsrXiix6S/DAMjHUfW9Fo/L4N5klRGK8Vx1lVErIZm2vQAu40o/Vj1GwDk1yf21pu5yGr4bC+99FXy1KSo106HuheuPknaGHhoPXPKQaV+ECmK3EyHBuRfOqocVJapvC6ITU9Xj2ibFuh64JNEAK9Rt99StfiTqhxMTnMIyqFIcedlj3oQ9+MMlqoz9a84023jgGkaGHvv7613ckoF+wYP7EIFvorX8r4RWQSFIZXnQcv6KzuHgEFwQcUVZ6/LFu9arRbvKUAgWcCcmniwlVE+AQbcBPd3kYYHtiLRn2Nqg+gd5AzQh7/oXnu3PO+XaSgUcfe7Z787abd/vuu0/QeZ9XTcmo0rW/DXS4+eabUgng0J55+rlu2rQS7PEz2mw8zkOV8cQTT+qDCqNdqpfOvhmaSzHwQZSlm24OFeN3v38sA+IlUtAgrkIAJtHDC//ghz6UCpXksPpWCuhwPp1vCc8ll1zanXP2OT1yXSAB4+aMClZ8eT/IP8fo50DXgvhR0ervhEBDBUA1RpLCmepl4ujNyCv6U41KoaIlOBS8vLDwpW69mTPCufdcnBPj1GS029xJe9QC2bU8+Gn5WQJE1VeVh5defjn2qKnWNRClqoL7ZQSAvZL8OaAciLOMfRD63nXXhdZWdKTBrKN5YiqEgnr3Rx8oBwr95IQlIPYpNPTBgXzPZz7zx0nEVE8p8Vrv0M56EIaTcB6+8y/fCYKqqivgta6tf7J68qakOivQETirorinzqtf0SCh24a8G+TrnTbccKM4WVULAQZH6n5KkOyD4IbdtOZhNfSiXEAUtDrrQFBA4Mg2QojZZO8nGRVIqOYJQgRqrQ/Lu0blEOAURdXRKNcKbFRuVXwaC8NdVAGDdvo5kiGULHTSVskU9AnUqJKyKfZ61nqzov5oPVpvJnvi/ZxLdlMVWK9fJbcXd7ffcfvE/D//js9iB1QXCVWhWyboMny57zl3/lVLH3/s8Y7D5txffe3VVAA4UZfNOYVM24vqQ9sgd60ELfZLhdZ5h/IKRAVqgkE0Y+NdJHqo4+61AOO4Y4/NEHM2CZBlr2qszE1JaCTGTz75dDdzxnD1b42OZpgxutjJJ52UgNo9bKrJi157LUm04ceqDQYiO5P2X/ArWGB/msqxvjQJiz8HlNjfE044PqqIKjT22ZqokDlz+sDYJsmaUTIR8zjiA91OO+plKkEq++0cqAp985vfzNnS57N8hf7lSamg6C8u6fRVee/mAxuN0q/lc6qyLRlUlVHp9Dzp7ZF0jY6EKurnn3r6aQmYrREq9jfPOisUP3fKGbK2KoF+7lFHH9XtuMOOSRQFfjUGYFWN0hhbk2ohNoaKLhGRotWPZfaXvfvc5z4XFkNs3GhVAfMOQzWz15oW/dQ8rr7/rp9fjO0BCApbBwjR902GNtiLurXRDgG3+7ghAkaTAe/V+hGw9PXXwxL4x3/8fKqilSwaaVJVTs8F9Nt4k42TfKjyC5YFzyqDKpI/Of8n2d/Wn5dgt7cRntE597yeCaDJDhAC8nnpbe/bXAp0Ho6vd+YNoP/xuecmMfMcxaqalErYaaefnjEmoUcbB9Enks4DOiV7DihiRy7IrMmboioJ1PNZziUwgt1VlQceZ0yDxGBC7bFAd+tmvdhNPfjsg2rOU8+80A1PHZpIllFFxS1Ali2MOBLbTbTPVMVOhdq5EHv40uPsnVQ3JadYKIAGLCFsAmAhu8rvAni0tGCbeH6x2PHHlRqud77jzjszjF71qAHz7pH15CPcR31kqMpAJIlegIOMICOG9qsSRfnZRanOC7232WrTzLojICIGUj2WZKpofemML6VCypZVn24Nay/mx9QIEO26287dBz/4gdjqJjSnwJN2o4yoKtvNB1x22S/CoGlqwlhwEVqcpgCxKrEbMEJPvqqu98pc3350ToRjelp3YqX+vpQS9mAANZRm+/fMM8/nGYEfLeF0TtkMsYtzjkrsbLXWEL9nuxr9Wnwo7hPDGEtDNRmbp4nLyROcAev8vsMPD6vM87f+V3dEksbOAQmuuvLK2HZ74rN36EETIjJiInspjyDOQ49CK4R9b8CqdfcljtIC4Pv8nh95/LHHcj68uwTWGfG+7jiBngUbLsgdcs7ERs1u2OtW3Tz99NNzNv2dZxTX8AsKLn9YQrhmZffqK893d935m27ViqXdrFnD3YI3zevm9D2EyerHiJRMSUKoh3BcQji6sps8yby/qakCThoc+g9zCA2nb8lgJYRUNSuYZqQYcKhNo+61Kk7rz0KLgZAxiFnEPvhvzmTdhLDNu+P0GWlVuEbZbP2ENqHJaUd+uxsovnmfiIWus2p1ksGWjP2HhLCvMDHEsnELrdzdxlOUimcNdE5/YT/agFEgu+vi+FzOyO+bwVNxklw1BLsSjtEEsv5N+vx6J5KkU8Cil2Zocj9otXoIVHUaWhm5ZfTd/t2aAIHD31RJrWcSTYY+nNmBBDbWi7Nrsx0FFaSav31OKeBx1p7RjBh8dX1sJ598Ug5g62eRHKJtoi0ykJqef3PbnakQbrbZgvCkTzr5pDQ+p99INSOjPqbGuHgXgQ0Za8GS4Af6CAVWEW0oEYQFtU2AoB9B0Ca457BcVu8EfEjDfn+BW8O8vVfdeurpp7q77ro7Ru7e394b1Ac9hsHZfbfdk9hapyT6a8YCBKh8QgBJKN90801JQiRs9pAnF3RAXjkMqB2HJkhualqWO2M+VpFQL0n+Sy+9JD2MAuUM2I18dVXWnQd7w1no2ZOQtdlAAtNCpSB10+Kkf/BvP4wTgAqrinqumunH+Km0zI+TJj6AAud/279ySu4zNcqFMYJQsTb4XG+A6iBHBcWVVFhDDqb15XHu7oY1Y+Qg/5wQo+rO49czugIOdw3a1QKfQglrnlqTckbnWzu3rWjUHBvHI6ESrHJkkhliE9WXVBV9aL/vlXgInP0sxjdyzAcemN5JiYv1Y1Q5CwggQ+55odNRkx0aSq8mupzqEzSRI8t7ms04rdad0A4aj3vSqIzpaeppNc4jkOOll1/rdtj+LaFGOmcciUTKzxSEWMsoiT38cM69Cjb6Csl76+b5JVvVZ8AOFR0nypTukEodKvrKld0jv/td+tM4REkFxNv6NuSWzQIeocW9853v6LZ7y3Z5b5/V1O5asOV7BEAcjaqaHg8Oz89p1Rx3ULVz1912TTCeM4Bq1svdu+8/RM+75JLu948+OlGpkPy884ADcr6ABo3C6LObNPhm/04BvOP2mmvJcT791DPdBhvMT6CEaqciccjBhwThtc9lT0owQ7VGP5qz7D+9pNabLdZvwaZzwM6Msx8Bh/4/+wQ4acIFDWBy5ySivs+5QTW76847s/4CFcPjQ3PbddecMZR4dlm1TpAOfAAACTC8o891rwTJ1sL3O99sqfV9/AnDj+9PsOB+PHD/A73k+lvyc5wJQJC/y7uF1VI0Rf5OUrLP3nuHTmidVb5Uc1ShVQXZakE036M/cp999k3w63yWYt6M2GrPH/rc64uzjl/58leCurPb7riATVCCtut8tz6hds/bWZFYsg8ScOJT1gNd1V1k11oQtdHGG2VPDzjgwG7nXXZOvzL633nnnx/AiFozG2wvsUQkESeceEIqoFF/jd8s0bGiT01KX6fA2tiFX996a+w6u4cauu9++6Y3TM8kSiHb7h2KblyJWqmCV7tFCVtVRcu5TYLSz3DMwPl+CLp/43tzTzOrsO859L7mefUqky14bjMA3UPAyT/+4z/GVzUWD+QfmCe4dc8lTM4LAPKt2++Qu37PPb9NT/qNN9wYoS8gvOd2jyNagabYC1BZK4AK+2IU1C677hLfYc/5KnYuo0668e7BBx4s0aEbbggY0OiAbDJbSdTC51i/+Aoq8oDZXnwOmCbGcLbt+0U/+1l67fw5+yrBZNvcPf5CC4jAmJ1tozj48MbyMk/RGhBB0suvr1ES9MbykW7m8OTYT20q2jeog0oSfG8l+eV3Xlu0uHv0sUczRxj7wZkIu2pocmIB9wFYtdXWW+auif38G5UnNt9dwCwosRvaAZuEueL5Bf9sMP8oprGnnsGZUuFZvXq022GHt4atk4R1p53iEwJGDw5GfOa+++9LQsLOSEABxNqyDjn4wPSM6pUFagE8ncXnn3uh+9KXvpSeXElQ6VvUCBCqpbvsunO3/Q5vTYVw++23y3gEdzEU4uHp3RtL0ZFXBYiU5JhLjZ5uBq73di+cGV9pfRkdTWVNtazeeb/ExO5qa89yF9wlttA5dwZS/NECNTYWgF3iBah77bXF3YyZxnHV/O9QZ3uhNH4QeMhWOqPo5W1erHeohHe4H2X0QpJBoLbcwzPYu0wZWDMaME0v6RFHfCCgstYQST6ASBzaAGX9oJI795fCOx9HRCYV9G23DYPBOyiE3HrLrWGc3X7b7XXP+z5jMQ5g4aijPpz+6re/7W25T/zIzy8rmjHmmXPOJzjrfCpAwXMS5rn6mqvT7xxwf3UJ3bknhx/+/u7ggw8KAOuraLODiWtuu/22PyQhHOm6NSu7V156rrvrrt90o6tXdHPnzOwWbLB+N3u9Wd1q1DoDsDNWQrlSD6FKyUgoo5MGIedUMom4oGZOTmUQXXR8cDBVw5pHCFGs0QYSteIU1zy7JquealY/kkJQSvlOhUSwXOXrXpWznxtXMsOVPBUSWmqdbcZSFeCpVFZVpy2Qf1tfVQ6fECvth9P3fzmBeCd474Vb1g1cvYNkCkqXCuOKlZkJ1GhylaROy2WHJLfn51SLjlnJheSBoWuiBJ7ZZzgMgiHrJhkow1A9iai3LhCj3iolSRwMWsb97mktDq7ktIRsyskmoc4a1vtbpyQ7Kqq9uirDnflFSWBnJmBBgSMFD8WNAthA12262WZBU0497dTsF4fmXRkwAdGTTz2V4MtFdMFXrRrrtt12i1AKSMlLlFo/ZZDg1ZK3FZGI5nBUbJTMyWvn2YdI/s7q5syek4qDy7jzLm+PAd1ii82LX69XTRWzvxDeNwDEcmMiqqoYut70GXE8kl0OhEKonyOB+tjHPh6jJgiy9hJw3yeAsS8SJUEpWtNjjz2hXSHOpfpea199r2T15JNPyfO1sSJFUS5AwvskkXjqqe6CCy4MMvZaLyTCILc5naqAgqJ9990vPT8oupxdmznDuDkfzoSxHl/45/8v1UYGrfXcNYqWdZFAc1T+YzycKz+DgRccvPzKKwk6Bd8cHS+iukH+WuDZJLCdf19mAqpW2GP71aimzaGFMoU2PTycaph9N9B4tTlDL7+8tno+aVKouChUKCkoO+h0qHhFEYfCD+VZVDl2332PUHbe/Oa3JDlsQhrsind39ijyObsCDBUm7wyB3f6t20cZzj1uXxIG76vn1YyqYgIsS+JqmDURHEqgKn7N1gQRXLEi/a133X13KpHQO3cIqiq5asi75ITjeuHFV7r9990zYIoq+ZYEKxYtiuG27qrhnE8bp+Hs7L3PPkl4BCXuVkM2Q2Euc1ZDqvvB40mIn3uu+8XPf5HKtwTOzy8GRA1Rh7ZLHCVgqH2CbvbMORI4hBmRe6fKwVaMR0THmqEOJSG86KLYlqZ2pqKkgq23Bg2mCVS4EypIAhnO2Z7YT9UAIgNmvKlq2EcBr3uRymwvVMTOOVek7VWkUHqXLVvRzZ03J8k5G4eGrFK8zdaFuLbv8WzOkLW1P36FcLujzv/RH/lI3hXVWdDjDs1eb2ZUQ9kbiQXKpFEHEgYourvJdrIdAjR9WaoT7hkKk8CTeIxzqr8QECBQBDD5QslUsVFhKb84FjtTidg+sauqwIJw72Gv2Jvrr7su9iejKYaH07dCrAogwg7o+ZacPvXU0/GL9jvtEekvH47IjwoqyiWmggCYTdejam8WLVqSGMAzfOyjH02V8i3bb9+N9qp+znsFGkVblUR+5atfjbpyfNDIaAJZ5xqtPCI4q1enHze9/j1TZm2VcDDPCjSUXACxmuCSc0+V0DgFZ9OM0/T89RLy5517bvetc87u+/FW5E7O1ULqAAAgAElEQVQAG4k+HfGBIyL8IwFq7JokWuZ59ZUaSLx9AAJYG8GsSu5h7zo0wIvnYKPbe/FN2fcIJtVdqh7janXxjs5hqhiGv89aL+9rb7WxrAXvapxRSwjdxao2BpqdCJ59dhOOefT3j0Z0xXpLztx3d1EVdpttt+1WrFye9gQJmFmSYg/BrJYPgmd8G5aFRFQigkXQ1DLDsiH2suWWSbjZVWCZPqi09eT5iF9Rfh/KOdeHde6Pz02fUxMDA9gITIEOQIQmyBVl7j4OqxaH8fgvvlXSpFKPdioh1CohHmpjONw9faNHfOADiZHEIm08hjjD/vIhKqcqg+y35LCUPocDrAIdMEkAqdSsyyZL8g0ZL4E49kK8IvgHMgCcmjaBMwMQeve73xPBlJkzpufMLVn6etZCQisZ1DKhIsg/Sg4E+5RCCcT4/L//+79PNZqtz2iHWbNiFwAg3hlIc/wJJyS5YAerVWRF9+orr+S5MBDMSX38icdjc/lK+yYeYC922nHH/O8mniSu+OpXv5be8zCwosQ+mKTfPRGHSW43XPCmbuasEtESO4WSPH1m4iZrtN7sOWFmoIredMNNGYpeydxQVHHFvd7D/gDijj/+hCSDEplq6xrJue7dVGIoVcOqNk/LM7sbPoM4kXv59DNP1wi66cO9P6rYXs+9dgb01ve///DYGjFOks6MhSgapc8Wj1kDSZbP5AfFVeWrSvFXommkkbgAMAjEV/RRzCBid/9992ft2V6AqsXlr6ydBMx9a7oBEWccHExb0/e//720OaF7Oufutz0AJBDx+uQnP5mWH88CBAbK0eoAJIfNNowhpr96VooJp512WtbKuxgrRESsaMYYCl3sLbVxY7CcHbbWGgM3ARa+73+tENqR/zDOb6TrxlZ1i197sbv3nju6FcuXpry+ycYbxPGt0teDDz5OJbRPCAfMzlnTDXaj3cA4p1hZqOQvlcKhKd3Q1Gnd2PhAt0aSp8E41MumEFo0CEZaFt4UNz2W4MEFsIAurYtcNDhUhtEYzLVJWa/u2dPV2tgBjg/qkArYeA0KbkFfQ+sjotINJNhrf8fwqnqFVrKq5LdDf+grdOGs943iDenzeeScS02zFFRTSmZ0pw2nWuXfFh2yDqBkrQW3ea80kBc1MD1uE9WjGnrrexzQJBtRADOuY0Vf0Zs2QVFNUzJlLXLk/Zow/IKrVD9HVBELvbTWmdXUB4jWtu3DRMW2T94ZCWsp0YQif/tfvh3hgcWvL+3Wmz0zDkClaae37RQKhhEK9ldQz1hCJVFGKVIJClUNNOBCj/WvWQNoORoUdT7N808/9WQoW9BqKJj3ZshcfkaP0pk+NIZBMIsGJWiXfFtrFeLqs6zqgCAmPZg9VdY+BRXsETr9S9ded13RlKYNp1cGNaxV1CRJLqdBsT5L4M+4u7ylmFjImzNUPWLLYih223W3XFJoKbS2ocCeiVND20HHveAnP+luufWW7uGHHq6EPbPsBqrfdNVINzRpMDLNjIIATZDJCVvPxpP3fN4LUv/P//SFIO4NhGiIofXgmNAO0S1Uhgoprbk+3lMFAhUPZQaFwboF5Xz3u6uh/01vyhmzFu6o/hsIJHlogVWq6wLR3sn6bJ/RVCMFiNQxa1Zd7X0Spr53Bt1l/gYbxLkLVNFrOGqOXVDsHjGkgk39PYL6FphZe0hbU3kUGHNeHOrW22zdHf6+9+X79C5GWKmv5tc56Wf93HlXd/Y5Zyepa9Lu9sK6eX9VQu8diXx9ZK8v6e5/4P6Jfrj0tg4M5Gw6r55b0CRoKXGdFUkI99tvzyQa73vv+1KdAraoNnM8vlRtAQl+taaoxwCGAEpDgsxeEMu5mzYcZ0iUp0n3C9ZVGSVP3sW9qN4plfOuFPgWLe223GrToKJk+dGh3MfYiJ5GxbY1OijDkf7O8bF8JiRX8MQmoRI6f2wAqtDh7z+8e9dh7+7WjK7uFr22KCNUoJpQ09898ruMf1HJUd0VbKFwmUsqIHGu9UXb11BgZ87I87pvAAK0Qu/R6O2pOA0MBDE+8YQTewXIJphTim0qmQAmFWNsAesEmNAHZJ31JUvO9Gs++uiT3dx5s5JYCmydWf9OdanRmhe+tDA2SqVTcAw5NiJl3332yRnxPZ4vQd3y5dUnNDZWMz6XL09viWqBni6f6fnZjTbmwLNBnu0jxJnqHsAFSOOu+lnuJTEoaDxWhODjjDNUBK5JkuXPBBHOqHsuEMR+0H8s2TKg2h4KGIxYsa9872abbhL2xidO/USel51og82jdBgQeCAJxp133NGdffY5qc4IIAVnzr7gW9DEPrv/oYr1SqcRoehbF4ztsOZk7IFz7rAzyG5sueVWSe6OPe64BGrewRqlBWJsLBUX55tv4//dEzTYk04+udslSpSbJ8ZIRSBDt5fERv38sstCTWPr7I3gnL229vpXzXYVtLnLgKTQy6j5jRbbhL1ip4HVwOuAfKq+RNyoXPdaB60i6f40+nVj7QQA78fnBCDuK6K+ny10HiQM7I73Mi7hjC+eESCGmIX3ty+AlKgeH3JIN2/9eXkWfowv0fev55A9DCWvF8gLy2nqlFRWraf7r4KFQu9O+pnNZ3pu98u+Cmb9b0JSetgkmwVaF5V8j9336E497bRUBgEbFXeU0Jj388UvBDhetChJuKqHuMK9FrQSeTInMqyelStjI90n//n5jT4phpEECNYBK2iabJIET8LmDIoVJD6StE023iR3mf2qmK8oz0BViatKpTPMD2NDqbInMV1Won2SQVVvlEzP9eijvw9byt10jprapDhIXIN54xy5P2I86pB/+7d/G3sB5JIYs8cAQr8HwDQVYT+3aUtokTF7DoilctQUbdkAcyHZJT7NHvpyzrVuSawffOjhCFbdfMut8Xf20N66m75n8y0262agqQ9ai36vMuO62q3MH5dYuDeE/FROCaSxzxnJM2Vy4hj2DHvrbTvtmIr1ccceF1ujQFHkM32IFXO73xLCCNBMqrnd9hVYRjHVXFlAY2t3cPZamxd7YP0lv2yjO9tiJfep9YbzkdGgmDw5AAHGj3MCFBR3+PIMbKP44a//+q8jMGRtrKtnabN63R2+27mz72wXBoz41UgzPyftWr0IpX2TONvrBsK3NiPxHCCaz1PxZhsBv5gK2ln4EO8BtODrW+uFMwRkdNa8i7Mp0fXuYpCNN9o4ehziOu/gHT0Xf8FG+veSzoHx1GknAPD/4jcQ/pFu2eKXugfuu7tbsvjV0EE3WvCmbt7cOd14+s6S5iUhHJiENro2IZzUjdVctih2DkRRdGCSIfHTOu3MTIBWLfW5zC+MqmdRLqqfptQWG+rIqKtSSEKg8MUdLhnzUm0so+JnRvWzv9RNiCWBQd8gzWDaXAlm5qjEqPncmfl8lTPzwzyDAMmfC94kNOs2dzvM5bCNECh10FZZ9PNak7TSLZqA7y0DWtLCvv5zkNWQQZ+1Lopd1aMseYIHDgMNp9CYUmbiKCRvTRSn0VTyjD1PW6BrTdqfpVw92qSxK9grrn/JkQv60sPZH5YWAHrPotwWjZZzEcT8+te3prHZ8zH8kNs0j++044RymaCZyh5DBkEz/0zCwVC3IaKqLvp3lMEpZTnkzzzzdIwLpUtG1hq6tC4F9Imj9xmtQV0yHRW3geq/TNKul8H8Rk6bgEbfj2m9G1XXNySRMDtzZCTGgpGwBxrgORDO2TMDDlwyVUlCHxyXpmdOmoNvs6AaD17yqlEYdUcCZzYOTrlEPejxjBkJyAS511x7TQJRa+W9m/JjqgI9us2xqWp9/GMfzzpwpAIdRt6eC5Sg0U8/80xU6L729a8nsRYQtrPmnJhPs8eee6QXSqXReWKxnc/HHyeugIr225pjRhVzzpwYInvLuVmDRnt1Du2/XgYyzg25tu/9Fe2NteS2C+KuHwctxTo6m+60YE7QlcG8XZf+BwnhrTffnIDmJ+efH6Q7PPie9mJMhCTiQx8q5TvvpldPsPfwww/l+f0n6IDqM5oCA8GexEqlUIVFMNiSSSCS8+EcRMnWzJ/77yuKWT+jK7Lu2755YryAJEgS5uf6POeVMSdqhDblXDHynJKECHjkrDhPjVYFRQUWQKTtgb4PDo2zT3/Bttvk+yQAbW0bKlgCWDW43tlr42X8mWHeqnC/vPzyqPEVMmosTQENbY7pO/Y3OubQDO3Wp9X6S1KdiyMvcRiBiIBf1cwXB3PZpZd23zjzzNhn68gxql6+4x371xDw/ffP+6PnsRd6gc2XA0ZBhTlGSYOqp2qHu+hcQ4bZrKbuZz0IeuhR9TN/9rPLIvwkmOA/ivI1rfvsH382bIXYasj6q68kyZAESqRUTAEZW/WCGYAVA709uz06+5xzklQBKQQ8pMRV+bI+Bx1czJZly/oB2lUNTv/ws8+mZwo1FFJLLValCY2V/7EvDQxyf32+IPYXP/95RrmEHdKP9BAYQo9VjfkQoyjMAXz4oYcCjKAQq2qqQBJU0BMleIDgq1J85zvfyT0WGPMR5q0JDrZ987ZJHvUes9MEum677dd5B8GtJILQEoR5p5127PbZa+8AYwlMx2pcTI0rKsET56KNp5CUuTcFeE4KnQoQpqpnjZ0PQV3RvfmSErxQ5SWKY7i1KoZzai/dG5UAown0IgnGgSB8rCCzUaWTEJ51VsDiJBtTpiQ5Pv3007JGqG72gB33bCrwKJcolPf+9rdJtr3f+vPXT4B34AEH5PsyfH7WrLBK7HlRpiuYlQyKJ9y91pPFBreAtAHMpWs+0A2FKbV2oHhJzhcdNlLwmCdN9C6U/lKa9ffuXXpUp02LLbvwwp92V1xOYOuGnvY5K6JaZnvu/479U4lud1MF/IEHHgxwaNxXC5w9uD2IANTwcJJI1RyUyB123D72lM1riRwQWTDfAl8JgWpuCWs80U0frqCaT9/XXTnk0IBY7jIb0nxuzkZ71/HxXoBkWgBGomUAEuCEpMAdbZRxSTpw5Kijjw7AxkdjENk7Z1aFV4WeDX510dJuyhB18C3jf/ktQBOfzoZQhHR+a/ZrxUNNFMxZUXkDop31rW8l1hF/tudQhWWrgQz8MgYJe99U4+2TO7brLsZZ7JLfb7hgQXw9QNL9+PJXvtJdc/XVRWPuQQRrIhk95thj4zvYRkA6X97UJu++5+7ceyqTZltSFqdyzH6isOoDtAehTQ90OTcAtcefeLL7+te+1l3/qxvSVxsV2o03jn2RYAPSBwbGU11uMbb3ZTdSYBgbT4wsGfzV9b/K+DEgaUZN9Iy8xmxYuuSN7r3ve09AVywgozMAJI2d1xI859P9FUu7P20W5z133xOwELVZYg8MEbNnpFOEIydPiO2ozKmCif3SW9lrb/Dnzgc/6d+b72i9zR58ceHCUnYletnHPKih2FLaQLAQVMxRs2+99ZbYXVVnZ83Z32KLLUNPNZuUjXCuCNuIM5vKp3dzl435+tu/+9uJ6QU1JWBV4g177K5oCRC3/uY3t3X2VyXSv+EftBn5N5Jq9xHYb70Bj5SGn3/uuQAJ1gVzzNivspPvjq0A3uljB6ij4LIB/HolhP+7L38zwJCu6VYtfaV7+KH7uldffqFb8caSboP5c7t5FpXxTrViUtdNmlJVQgFSt6YbGBvpJk9SuZmcxlPJ4MhoDaEfJF7RqoahjdZnlCF0EUuooQxG9Wqsm+mXchGaZKnmtdkuvrf1c9XoiKo85jXr/0/QRDmPqrCsyqFqlBmoWs0nmZxLIiD1WZF4nqUpXR9AzRVrSHkduoE4CF8tSfXcbch34/M2RUEXXoIZKmQ/968Nkg8KuroSx8za63ndApkak1ED5xu/P9WT8apAhcOfeYWVzEHUBWpBI3v1ptDZ2qSN/+IENPpGEpmxUmKK0+uprALUPFuUoHqFVc21C18KKoZepCokCOagJSRmhrkg0C1N/CSEoe4ECtCw9OqRL0brY4ig2wKZp558Ko5aoMjQ+tnp0RmklDctSSAxARfX3CAJinXIBVtW8uXOUCXINcxzXZoCAwAh5BAi8758eT8vqEQAqs+tBm6385lKbFTfSi6ZkdGz5nJSqWK4XGQBsECwaLeGSK/Ms0m8iBocc+wxScr8nWQmwIekB2Vl1aruvvvv7375y1905517XvW99vx4562M8et5xmOOOTYBC0qD8xQufb8vqVKjxaw3p/vt3SWeQqiCjDd1P3cmgdTISNCpY487NmikNRVkuR/2UVWBSIPgUFCuaiK4wnUXvIfu2Bt4DoeRQRUVkF1z9bXZA4bLrKlWWa0eYdTmWd1f/dVfdZ/+9KdCE28UQ2fYwWZQGzAjsTUMFl30yiuuSJAgqcjMscWvx3aoQHk2SJ37YH+oiKKICpaACugSUETn5c1veXN+ReER7AmEJOD6USUVEjv3WC8vBx8BGup5F19S8+iSqFRwmMpcb2xcS+wHX9OnTYoIjUAYxclaP/HkEwk+L73k0u622+/ohjPMugCK9efNSwDn2f1MQYM7J2C0voCPz/7Jn6Rq0ZDxzEIKxgeCq2QQepRz1fcmAQnQjr911llJNlS/07cwb14vTkSa+/Ugu5JzwhvQUSIakmKBp88oRkb1Wgja2LBIlpsPOzgQAAc4ZCh4UPtJk4Kku//OlmHNkiLJiaTJwHWJkM+UkAjWzC9VPedoBQ9mVrXqiHVodsneUAFV5dNDc/11RrLU33Pi7B6w4s8/97nu9E9+MkwBiR0BjSuuvCIIu70ToDk7bVD6+EAhxZgIaHUQcHvNfrn3bS4j8MH3sU8+l8iPRPtnF/0842nmzp0dwIFNI7Dlfexh5pmuXBkb0QQkUEZRo6xdKoSX/qJbf/7cBMHujSSKIjFbBCBDrwUWeE+2gK368FFHZdaYwFOQzJdBmVX1CSK9+OJL+fMSDOoSwBx6yCEJfFDZRkZWBYm/5JKLQnUWnNnn0MgPOqjbb19DnrdKYIUemyQda6Yf+2RvJOvPPvdsqN0oo888/Uxvl1dn3bBGjCTaa8+9khi582xViaRVn43gWzsBMKn13hU1f1KS009/+jOpfkkq+V57VbZ/dSouelFToe5VLX0+0EdPu/52oCE75X7Zu1LMvj7n0RoBq9dff05+1l/8+Z93737Pu/t2jkoUBKQFlvYq4AFaW/yi/QLLpMTsWpJXgXUB6S5cUcvNdKv354v8vukDNBC7Vbn5He/HJrqPfA7fJfjjL/QZSfrLr81IUuR70ZnTixV69GPx1elvHq5xU60f1tqz5SijKnnuIcaEakXFU9UvH/A5iW61Q6gc33X3XembV9VW2Vi5crTbdJMNAyBQf9XSoJ2j9f26S40y29hWjT5qDSQd7u39DzyQABwbxN4kadaTNjIS/wyMPPGEE/Ie9l1MgTatr0715o03VHnpWeiXF4vs1h1/wvETs4OtZ8UIxXRC/UuVebSE2LS7sN0SCCyEM79xZpLMUJxzBgYnlEAF3PpkX1+6rJs2ZSi2YtNNNgnVVs8vn6OSlap13zPqcyXoWDQSaWvZYhTJHb/0V//tv+XO3mb+52WXJZi3f6MjquvmWIs7p8R3AQnRRLEQAGrts5xzZ887eVdn/8tf/nJ3xRVm7qLizolw16mnnhKWljjMuogzKv6uXkD+gi8nugT4+953zdG7MWdt6hRjeWZlbXwvm9/YPVR5j/7I0d3Ob397zqbKIj8ScLGNizOSq4+1PKd91qKi6vzlL325QPC+r915ZD/5FrYIKAec09/qe8Vz7p+4mY1iq5y9jFtYM5pnxgbQa+zn6zUs+up47oDPAyqjSIsLUI3RNu0TBsiSJcs7WKsZrAAGttnZSqU9uh412SDvX2Yi/1t18Qtf+EKfQyiRVlHojWWrui033yTsA8DCkqVLwpoRVzVAS4z7V3/133In37TBRtULMj6Sogn/9/nPfz6xiP31q7OgUHDgQQdGeEZ19/HHnwhoI4FkWxsz6P+cEOYRUEZXd2+8/kr3+O8f6l5f9Eo3smpZN3vWjG7WjBndNHKvkIzBoa5rFUK0mcHxbmhgLIkhqmhmDWbenj60yRGXWTM+kMqgBJGoTAW51Y/XRE68VJOhhsDFcPYHsoQYiuLUjOpEZc18wnUoqK1RPKXZfk5gyrXhFBcFzyHMjMIkO9UMHiPc9x8WcqnxufoOW6O452tJRns2TqnNXItYzKRC3Py+qqDVI1bvXHMIURgdJAeyAvRCTFsPQuvLaNXHljAHYUnyXglMZi+qLEIjBidNCMrkQvdUQ4mRn1cGvhxM0IvQXCogzZ/3jfIMqaDLZwbFa32akM0orNV6ew/vjcbAIDtwSuptDpBmf8/pokiwVcXQxTKjrq+Opfm4V0WCwibhWrKkW7zI2An0y64bnj41AWpTkIR+JnGLUpkkuvr5GJMYHABDktvqFaU/n1Ea6aCuxmXvrdpXdOBCZlsFxN81cSH7PZFD599U1VkQjWJFrVHlhbKf/Va9aevi10aDQ80ylsF5C6q8uirfAnHJ3+9+9/vMs5HESKwgQAFCzIBcQ+bYAN3qsfjUpz4dJFCilPuzvK9UtzEj0wyDnp7EG/0LD5/8NUAi5z5neCBJHrU2wiGcq6RIgh+hinvv6e65++68E1XFqI/ut2+QsEL4SyinKf1CdfWnEUDx/BHw6Ne5AR2QZSgXKoxmZ8qDUE5rMTHeBN165Yq+0gPJnZmgQvO6WU4ks6F0nlffsWfZaqutg9b6z1mSqOhJ4fT0QWVWz7SpSXbQSyQ+EiIqhKFsDXQJEtMUjy2QvibqtjVPEL1ZVdtg7vQQBVVemnvg7FVfcsV8zNbQ5EmZRaRnSTWDGIX9kMi6J/ZZklnBrruJRVFqjaH9dgNJ3u2182NsBrqINbPnvqrKVKIUzWZFMrtnTrizkhB9C6pdl1/+y8yRU3l1tgAT3je9MytXheJ91IePikAQQaa6nwXExMmFRl6qipxx9Xi8keTZ3+sHVIX8tx/8WwAF75GENiNgqsfXei5c+FIqdZBmgQQ0/EMf/FB38CEHZ19SkehnyHq+RkGrdoGyj+4n1NxoGInPTTfe0q03a0YAI6iv++r8UTSUQAgSVdP0Ievr8rxoaNgMAjcBJnaCd0F3kpgItA0lty9sDRqvd7GP5moBpFTEVDDcF8ERVByoJeGiNsfRb73V1jWwvBe68bOBGYLDJrrgLAE8JIQXX3xpN3/9AqUkzAJK4heCSJVNCTU6vT1QgdRHKihx9iXCrecWhc99vPTSy7Ifs9eb072xrPqG9tl7n27vffbu9tprz+zjSwtf7K66+sruzrvuyN3Sh7ntNtt0R3zwiMjpbzD/TQFCrHsTgIhvwFQZKqG39BC+/HLWTgCtF7GNR5LAYEaw28aHWHu2zX2QJKMFYlp4P4HySy8BQ8zknJNKh0SXrRJgq+rwOc6xZw/ly/19/fXM1NMz2QTEVDFVVnfffbdu5112SWKuMgMgMo8tlfwXSjDIz5Joum9bbLlFEuG3bPfmvrdsLT3M+XNPo1kQYbG1TBsP4u+aNkJV7tcC1P53/H5obz3Q2ffmx9/0BK61MUNRKp0Z9ska8xcZDTFoxNQbEYlBL0MDk5TxnwIUax51UvOHzbZbYUC3aiB19qk510AH76hK4cyyN0AStlUM4P6JwyZiI2ywvvrp3S+84IKMmfCzFy16vZs8eTA+jurxO995QNbSMPPyeX1FuFdMbYAIW5u4ryXIM2ZkL7EIAJIAPXcMqON7rL+ePAk+220NgGfiigJkhycqN97HngMzdtxpp/SEsi/88hr/9YJ9AfYSpxf7KyJ8qmpvLA0I8y/f/peIDUmqW7UsMUzaGqpSzKc6o/4r8aGtUhVLtV+y0s9UdldSIXziie7MM8/sbrrxxpw99qGxv1S79F0DUlQCVfoB5M4WGyxhk+Rssfnm6b039gjgRu1YJb3aZCgpr43xrJs4+6KLLs54HhX41atG4gOJh2FxaPfxGaVrUcBF9fsui7DdbbfdUTT1Owh4PV0xwLQSfeMfAjKMjGbfAZdpx9hrz27uvBJdq9YmPrIBK71eRd+SAFwkTHX9dddnpNVll/48MXJjEIadODiQNiOU2GKh7dQZieL+RBejF0b03M6WtbcH7gDqJuEj/d0RETS302SAqRVfHnjQQYkPGoWZXcfG0K5ij8X5ChLWCSDo9/YqLDQxeIs3M3NdQWBV7q2q3BlnnJE1LYZaTQvwc1qrQ55/1N4uTbwFRHBey+8fHBacs5ukec2a2M5LLr2k++IXz0jyG6bPypXxp97DMwKRiefpR1TVdaeAAuzHPDOQ/48Vwj4hHBtZ0S1Z/Er35OOPdMuWLu66Nau7GdOKGzzMGbvAEsJJU7puEG1xcjc0KBkcSx8hKmijhPp1cAgNb1o3IljBKI1M8+QYK6eDg3LgGB+GrCFBEZ3pJWAtmguaknJK09WzUN8/lsUvTnoLsKbE4PkzyIxguhKTyRNKojZR0OKg2EcHlqO24BK6RqsM1TCJVY17yKHr5wP6zNbP5+c0alMLxpJYZAajvV9Ll4C4Zw6hAbF6EAyeTtA6rZ/h1iqca3+N+qcDlF6LuiSZc5ggcG1C3BLHAAn9QFjvlDEcfYIdCd5+cH1VGavfUGUROtFUTL2nw6tRuOirpUzHGTOAmQ+pmrZmLGpalCxvvOnG9D1BipI8Sj4Hir7Tqm7z5s7L99lDtAYBYoqeY3oZURxqGHRzfuhj5nAxAA76bnvu2Y2j/y5fHppGSU4TSyijbq1Dr3WmQoeFFqpoFzXZr9bP97cgtwkchLrTK0VGlTSqpzW7SQKnouMcCuxRm9AJ77rzt93QZPz3ciSCygIaBtI3SKRCg/gOO+6Q2YEClaD7Zkel0fnJ7sYbb4p4CZSzaJ9V8fBlXyhL1oDa3btPfOKUOAFAwgTSm/caSLW7KcdSuTSb6Ec/+nGoD4WM1lkBAjCqegcp8Q5y/KYAACAASURBVFkHaChapAqJ6syaNSO9ytzbElgzToy7OyNpV9HiyF948cVQfCBhC196OQkqRLHRqkp9dGbU3PQUSC45HgmBYNhzNdVd97uCJXLnkxPk+6wrr7gyvSV6ZgAONd6GAxqZUMCNEuay5TnDqIyZhzg2nmBWpfLYY48JjUJF1voDQIryVWqADZWLaqKgqt9L1UZUNtRgn+2Z1yrOldJvmtanT091HF0R5QoNBL2XGIOz5nslq6ogEhkUuVTz++Q//ZaTVBbLEfhPkIp2yfFwWkECIwgQKzuBtLbm+eopgehLxoYjKAJJFLSh2raKy8RszPGxOEzV1c9+9rPdJptsGgcvMWCTJGK+x+dGvKIrOr07EuaAsQj9sHbjRSSF1EL9LGvURCiavL7/7dmdbT0fgn3CL2Z7hr1BlRENn83tEWE/P6M8UlFlnyclkRA0qBo7F8NYHpMnT8x49D3WjyN1Xvx7vc4ACUEbRWJiGypkxDecR3eRDafApop43vnnJWj0syH/fACUW4VUsPniCy8kUUPr1dOGrknuXTBEtTctAkGTAAYlnpagvqcJelf/xtlQvVRldDac2xo0vzQOnoCQSuTTTz010Y9NBAZ1zr6hDwOOgCA+2/MJYJ2xiy+6+P+n7c2/PL+r8853rV3V1a3etIA2MLvFMgOWxCLPEBuMzGY72BgbY5NJ5kw8iec/mfwyyUwmPpnYkxmHQIhBYBsDxiyOMcgChARawBarJCR1S+pWd9fWVTXzepbP9yvZOZHPmalD062qb32W93Lf9z73uc8VfRSbBWI+DhZkO6CVgYJDoXzo4QfHt799v2i4NKYGECCAo/4OypvWFO1sAAA5/wBCll0zh70RyLnjtgAEdSDqvA9OC++N7acFAv09qX1+zlXuPwcI5gDtB/rDO+5eOpiyrFC4yJaQ+YDaDo2PtVbVV8aSc8LByyUF8NjQnjOMt1sxXKZ9BAiEI05A+OCDP9K5wJ6F/gfQ9dqbXysKGOPH3zAEsNWcUTjhrHv7IQaRdNY+LSAkSLZI2FSdU1JW1gHrlL2gswd7nPXFvE3Xy3V1DqVRPEwKZed07yiUbxwRNR7q9Wc/97nxpb/4kh3z0h8zX/ZL9ieKLsEkIA1r+LWvu1kBDMADGRO3i7L+gWsjYdpQ+zrr1YwTzbn7f/zrfz0+9vGPa58zNmQ53vmOd8hZVinD2rrGjuep81uqoOm2O5MqKMGV+mUGPOEeCCZRK+sWJg8LCFFLIrJe1OMm0yoae5g47Gt6s+KsUwrAugOAWD1E6w6XwdgXu2QNBc0PqvhPFzhSHWcCcfoKoylw+5dv1/fUlD49pbFZLdchS8f5AkCDOFazu3xGzCWYb0tLOgeg+aH4CYjurP6y3kuU5NVVBemqq9/dDXDxsOaP+WUtkIVl/wOSAGoRIHLe4pvxc+YP35RgB4CEceXZsdGwVP7tv/2/lGXi+gSWsDQAf7CZ2JwCG9h4AWrf/Z7AXs5BQFKes2Am488a43fUWuh1r9MawNY+97nPmfYj76+zTqUpTgbxvPwe9onnwx588IP/XnXE1Jbz/FVhZk4YE9RTYUgB3EjtGDV3Xc9AtfzT3V0FPqq/XF2VzYAqCs0VYBSfgGsBPnAWcU5wFhFE0b4DNg+0fEBlglRAQQJdSgYofUBTAr90eXVVbI2eXQS7vKNa6W1ujSeffEICNv/LP//n+h6rrXXnyi6nXR02AYCGMg32Itl6wBnej1617Tqg+uWFBe0HVOj/xf/6L+RTcG18QXwbRIgAeF7w//bXBKDDrwNA5Uv3uPpqlUk8q4Bwb+fiePKJx5Qh3L741FhdGmOd/oKHVscawhzpI0gwOJZWFBwiJrO/u6W/haBIEAUU6tA4gBpK/5vt3bFLynyJCNkBoSlijmwdZLBJjVo74EEEBhTikCZ2ylRFMXLe+DooMmoJCsdCwqAyUBc2LzrtjcS3smpejELH1ZMP5wqHbsOBQ1K6LqC2oXDGyFQR1+m50JvFRDqcZ+/3+RyT3j92qFwjKZoiUtzqx0YvMiMrpSuoD19qCkynNeWEPyrWjuPTBvU8e2sx+btjNF8rVnUyBYR77ouixpRjQWNSyoLS2PSCVMAEame6AItQ9B6CqE0rlFaxDuQcw8M7QykAQSI9TXPgHzz4QxcjR0mOQPTihW0JNJD5Ya6Ye6H2mgMHjtdfe62oYygUtmcRCqA4xhh3nCiyagqkQTFTN+VsiWlzQooumVLHfCrzGroua9QB4eYUEPJz5qMBfzO1GEwVQou+Z6VPUB+MKmgbVDk2JPNp9HhZRkD1VUePitLwT//pb8k4gsrgQDLOBEh1LhgznLcPfODfyxHHIWdcGXvekYwZawYaABknDgKK70FNncX1+9iJdq1ke0lBqYFyAj0KwRrNXQIeGpeS0WAuyazQe4uDHvQT2hQHG4EgCLsd8jU9l9ewA36CR3pGfeNuaMDfj4y7AxucwdK3QGp/5VfeI+cOOh1G0/00bcgEPqQ1C7W3CgiVqXW2lr5bIJOtcRJdNMwAyUVHxrlKpxjsV77yVQqkUExjn6JASlDt7LcddGdrI9xAIJ7GzAaBnOFnzHC2cXBBDTm0ivDzGVNqLNKhWob1dRldaFddRzg4oohtbEgdDkeArCPX4vo4oXweQ86BwBhxDYJDrseccji3mF1hRrIPBYHKahBFLRkc1inIKA43h6LaZiR7yOdYo8wzaC5UUQfauwpG+LmUiTMW3Jt7KmCJAnEz6ThqpV/DEkBKnXvz7wsXUJrc0OHGfud6vK96eN1yi96VWhbGWIfWsWO6D+81ZVjG0H0Zv9oN3gcKEIX1FwUqlobodkPqE8r8FQgZB8pg/OK73iWUWf0DE9yAGGMLeWfU5D71qU9LOfjRxx4VCNY+uDg+gAxGzw0iAN6A4qKmh70ii8UaYx+xTgWwLduus/U4+ywI5tIIZVsvXNB4/Z/Qkx55xL26mKf1dYEbrCMcENqj4CwwXjAwhPRKLdNiZbwDGRSyRex3BLy++tU7x+NnHtfnJHyiM8T15wbOyIBdHFdedcV429tsX173upu1NgC55GhtuYeVe+y5TpXgHLCmPwPko00AWaM/+fSfjM985s/G2roBRanVRsSLTACZVuwmAYOcKc5UsYGg7Z/UPoCSBWJPcMG7kw0ScJP+wjwX9tYtg46O//iR3xc1mqCP9QvCzvUANsrqqTjJ1tb+uPKK43KaEHKiZghnmLliXphTiwDt6znZ++xFMjBWSE+P4bmAsBlaBSrxZXq2c4gIDPg7BIQWT0OjwerfgNY4ju0rCZDHMzJuP0idmWzz5qZsNFRI0c/PnNG4ERBvqO3PuoQnrrvuWgVOBMwzcQnXkGOXZxlOvw/PzxlJ4E7gTwaPAAGK5M03v1bUeM4T/ltZQcTsFATYFxKEH2G+eZYJP+v1m91l7+OLkE0jkwuFFNqkVUyf1L5L9ZGygCh30oAbAIFg3tRag3OMY5kBAodXHJDYnrVf5Ey8LWy/iVVFT0fAQHrJ4uTjiwCmNOC1v7eqYJBz5/IrLrcacJgcfdeCzdyXNfU//7N/pj1PVr/1tK6Rc9KBOcMv9vk0xtohWGwGqWG7/ON//D/ozADsrJ/D+5EdZD8xhjSRx4bU7+V7lLdAHSW7/PDDZ8aRIxaXwz4zltjFsvB41gaEZJcIBlkDBFn4yjxjxRP5ffYrPgMMJr7ELgHkO0BFxDXoMwbIrs40AjP+IF5HRrisBj7PGY2vd/4pav+p3Xve+If/3T8cv/KrvyK/DD8CW4tfq37KAWqwSU0k8RnW7L/63//V+NznP6c1pHsevUzlFGUayMeh//K5s0pS4YeYQnyZbAPnFe9XH0LgBj2mk9DhXRsr9AzmGWCQ0Z+Xs/6RHz2iZ+5ZRrIKO8aZT/IA5kaZCnyG6zDuKtdYs/ota4VsNfsBujilWBUxMusPlfl12V0B2OdNn73++mulQl0hvWcREBLYbY7Hzzwy7r/nrrG7dX5srC2PI2sU7B9SMKgaQlpJTAHhkgPCS9tj7LuY+9Ah6nBoaI2YDIWg++Pilg3EogbRfxR4KH3s3oJsWh6cicBJxRhLJerIxtQfzLRSsjgO/qR6l9pB1SKmTwyLlc3D5/g8hpRDqcGWsnyqW6zjMWQA+Jw3nZ1VBw+mTYrGySJNNN7AT4ivZPpJHc9S5ywYArzSRPgZE8ThzLMw4a6jcPuIvo+cIFFVXdPH3zJeqe8DEeX3Jjqr3sEUFjaqhD5EDWTDWU1TiqWMEwWtQnnN5Z74xGRns3mNog1n96QEZsEGDl6CKH5fNMBQf1tzxd/UjsBTRjQDcQULDjhAAKlXsfeZxzUOGDrmmeweaoTXXHO1+PvXXn2NuNAgV6D3dbrZ+LoW64VAIk3QiQEdCPvA0cMbC/TBseC+iu1tiZF8JmWUwINn1XqUIq1rsdwbcFGGFTESDinqXejvBRVAtW6D5qgbQuIwEGxOAAOeH3XF3/qt/0kODc9jNOeSAkjGANoZ6C5N7UFCKdJmHC3uY2fRFL819fCiwBgUrhmySUXXx22p68qa4qAx/xzaGCUoaR53Z2FY6w7MZ6j22tqqHB+3ovhpGaprr7vGVDwoO4cYIzc5JetEYEOWVPWju7vj8GELYjBmEt24eFGBPEqw1PJQV0ow3BYaZvGarktAyPi15yaGU+1aDq3p+iCa0JOpY0DWvuItZMy4p9H9K3WwveqVr5IcNE6zwROcPGcb2xQZOwOgIOAglGsywKYXx3mREFEo1Ts7otTiHPYzrCnGBOML1YNgRlTgdWi7a3LMTEkikFrXu4NA4rCTYQa54zNkP0AgyZrhqDFmzd63Thjk1wCWqaJlLWCreA8DUC6Sl/O/vCwhCRQjm9UUWyKAFfMPjRin8GUve6lojoA3XA8QooEU+9zKs66NUH/SqZ7IGQv3ZDOlDToeCnhQc8iksx9w6jnomjGixQcoJdTaFsnzjFyXAEj077AQmBvVBkb8gr1qxsLQPX7n3/wbZc+oPWmAWnED1iQIPGuaIJRMPQcihzp70nWwB3JUpNYa8SYCf5w16rRwIAQwykm94NZLursFGwjcQcR/4x+8X3Nc55cxJCA8vL6hz7UWE9sylQSobhz7sqJMD9RRBABYF1K1RCV6b0+iQwTuBEk43SDBU2AEGKl+vpta27wn70XmkpYliDKw5h568CFl8xuE8a7Q9KGIohBN/zF6b0E/o20PQaLp3MtaC6UB11lkrAnsDPzsKWhmfaJoSc0VwhOI+Dz08EOp6TfjhfnD5tAvC0ohjd1ZAzheOHyVwQcoIHPHePLlgNQtHrzm0+Nv7dAA3KKlDOI8ZDIYP+wkPoTq6tNqSVnBjQ39jKATqjBiHNwTxoOyFttbyVyZNsd9yRJUhVklwwcz3YMCMqzJMnFmoK7BLpeN2McQZZRMOSwdMaYMmvLlRKJPLgHaYaxIvyF/aLUA4Mg7lzlVx5k1BhDBesARxGaIqqeeoTSfB/Ams3pMwS3gATaXuXC9oAVuANjKrsHO4IfxVLBacK7JOsA+IHN04403aQypGSS44XpSbEehMvRtUdQB/QNWVUW1Ns51VwuyWW25MTFktretdn377erFiv3HBrNv2Af06CO7c/NNN6l9SkEj9/S1qjgtIXQPWFarLg+aACdKlwI+lUExY3Yx2Qsqp+AMVfAgXQQc80NTz1fmBuVset92Hjvn0oHIfJrZ4WD0333gA6qBpqUB67OlKtgZWlFQK8gXKv/YGGw6lFgCThrVv+Od75gSFaxZvqAEO0NuEUWDN2hwuO0Za5jA5EMf+g9iQrjPqDPCfJ75EGU4pVm8L2c4gaDb6xyMUydPOLki8N216/wOAP5b3/ZWAbEAY1bo3zarT3oYBq+VXRV7z8EkAS1rmfX06U9/SrX6nBkE9JxXfBahJ0pDsAnYWmiurW9XF4GwMLANPJNUfFMixh7hswAYKEtDA2X+GZOWDDUjbJ/P6shkmLG1lCoxr7wTgSGsGWfP7dfOM1tY+xbns3I/WUp8BoRpECaCwokvg/+DvSRTT9ssGBDYIgToEO8rCMz40BZHompra9p/zA17m/PiTz7zGSVhEMXqucJ9a0dae88c4IMhlIUCMaDiswoIx972OHP6R+Our/3l2N26MI4dWRsnLtsYR0AZ1FFQPFDRRQ+W6DO4GLro3ji4BAXCaMmynHeoiKCQ9N3ZGls7uwoICQAF76SGhsVkKsijU1BYNJHBpv4EKlPV89z/p20g2m+QwM9CHlZTIwiynLWCvNAsQc9EY4qsvRvJOqByJsjBX7N7ji0cXCgwSF+TZiRY4ARbCghjcLg+/fd0QMCxPrKhyRR//MzjKlbFAcBhZEGY/gCSbdW0ib6QZrcYKQ5xFmGfS9kojaODV1N6rETGYsLwtljdtIj5L7erqICOAl7VTlpGXaiO0u/OwPFZEDeMr/npdnAdbJlSy/O0zxziM9BA2dSt1+PayLLTN4f6lq/c8ZVx5vGz49ixI8pGoXRJ3QZqnlYYdGDLc8GR5kBiE5mmdEgGVk1OqZkQlZbaLs+TZZJBsE3tUZaHwyjGWH2XDm/IUSBbKhqbAAb3NeS+OAE1lNyT3+EQeOzRx8bnP/85Ga2Pf/wTY33dtEbmuQad92ZcCKqoHYSWydyA1vZAYMygVWEE+YPT1kzwpUvUQLoueXllQaI0OLC0maAfInQBnDP2Aw4Zf+ocVZUP51Dc/eVlCfXQCweDiBiH6zMJhOx4cMiAEnPoMBcEgSg9kpFkDUkU4PxTeh6Qc5Q/eR+oYVCGUOAUPYvaRaFsiAcsawxRCkS0huCSgJZ7gMoVNeTA5vMY/9JUAIZ8wJkqSLP7ZntxHKndhAoBQgZyjLEnY/rOd7xTSD/KoRx+AniWlhTcQI3DqSMYJnBjPVaAiDnRAai6CR9WHKhGbU2Vdm0JYjIosO3qQMS2sLZEM6cmVTWNzp4LjIG+QzNj7R8bctmQ/B5OO/PIODVgKdW9DeZZ94AH2DMyVQA6zXirJjksCOZItMzI90tu/DAZbTMhCmgR1LnGdceZaFR1036m1G6outgG9hZr1o4//e+cpWBsSyGdZQgvCI4QOEZz64sXRR2lbgHnjUxMayn5jKjArN3Dh6UgLNUzNflGDMuZcZ6zojXUK0o9MmJavBsHKn3/oORgT8js1YHmWfg3z8fhx5qGhiUq2fOfb8bJ4pJsFDdmXRvcQVjklMYawOHTf/Jp92xCqfTi5nj00ce0rgApGQ/sBS1MUP1F6hu7L3Vi1gDBxdaWWA044IjHAF6AeFcorfQhrsd6PH3mjLKqHPbUDhHIYadY21wfFVSenTUJ3ajCTjhXrBkcPsAE5oizygg/vU2/L5EZ+jb+6JFHNT+MMxQ7mlG7zgoJ9JvHsWPUWe2MszTU3jLTgXEnaGjZBvtIYEjWGfZUQbWA00XN+f333S+Rodtu+0OVi2ysLenZGBfWK6wHzl32FSAOgAjBOrYH8ACbwN7kvbBvBlCtTNrARbRDzp5TJ+VoMXZkxKnF5lmcwSCotigS+4+silor/OQtEl5gL2PbyNIa2bd4Er/vVjT2CRT4CaydA5I5bwTIOugTKBcwybFdAGf1FbSyJl/4CgCIFq6zreAe7C/3BZ4Fo+xV3rG1xlay3JqCQdPij3hN5kwmeBA4LfARKij9kalb2raa+hatu6xlwMu3JvngwO+h8d1DLdh6Ak+dv6Dnx1/hbOcsx9HlucmMvfhFLxnrG0fG5oXzOiss+OdsMvud/coeZi4UiAW+bDuAZgjZD9YY2JV9EJNq7YiENNg/1ETDPqCum3GiNQ3nFNRmMZUOyNwbNDsYbpsiEQ8FPLYpbrG1bOAcdfstM7dY04w76xGgFNvNGuWdsVfYFH4GU4jnNwgfNkYAdcaD+Sk1HnvsTLqpxnxeIPzyitbopz79KWV5vv+DH40lekked50Ydgk7yv3IuKH+jN2AiopfAfiJvwUbifEm08bLA2rV1lMj2LIdbIZbEFBjeEGAJKU9UHIRnEPk76EHH5+ALmI94iyWIc/PWcHZx/uRXea/uXZ7H0K1pJ6Rkh7VXyrzb2G8ZrXkV4b1pj2wC1vtot4DWiQCOqisf/CDH1KbDIm3nT8v2/zTP/XT2q8AD4CLvMeDD/5wAtB5RsZNYHTKKhyo7QgkxidUm6NPfEJA/pNPPjV29/B9rB8i0UhpT7AXxrj6mitES2Vto24sKvMCrenww12KJB9j1VR8ZdUJwHuGRT25sQRrjeb0tLfBfyTrx56lfIExQ3gHuijrH3unNhzs4d1dZfpdanB4AhL5GTR2wBn6f/7+R35/bG0RO8wYNuwBylUQSMKGY/NQ/aX+lu8/q4Dw4NKWMoT3fOPOsfnUk2N16WBcceLYOH7ZUS1Y5RLI3hEQkiWEM7uwPxYO9sYimUIc6ykD6MDv4AChGfrs7KuWUGZCzY5NgWABYRBAeDEabM5mzpgoHEIODAIvAjA7s85w2b7OemNJZTRKo1yDwAJH1c6e0+ltsMx/zweE7TdYpI/nqnhKEfBmkTgYatzKi6+zhxEm7axarSjBiYpGa4HNTR/iUD2HeyUVPSlq7PR/grQVI4NtdK94PApNHPgYRc4h1x84y8i76nBKHKjrki2NAWPs+BxGqXS9XleGMpnSBpQY5yJnRtIcOHN9spd2Ul3IjuFkjNSiIfVCQqyCWmEokf797Oc+K+qcFu1Vz1Gg89ZbbxUKw+8jk4wTyiYQ/SY1mg2ocAwEGkShiiJx03I8PjjyyqLqwHbwy9pYDNUJ4+FA0RuuCCXoT2lzdVo4jHkOMhfUzpH1IKtHdkIHL5s24iisC5wynA6a0LLhaRmgbF+okfwbhx2kk8ONoMoCLotCh6AdivsuBbMLKjpH5AE6CuIIHDgYIN7fGWHXGjY452f8Hs42TgSGm+wsMtrIhJNNcZsF9tmqjAMCG2SmdO/jx8apk6eUaWD8WM8oYKkX1pEjoiThLEOhwVmGksT8ChiQU+hAScq+W5tq3v7Od75j6vuE01yKi1FNgBOEN7yOhfzt7ih7xRpgrtjzjC01P6WxkAWAColxLfWRw6KKil3npk/PkHr1vkr9CfaBQ7uF+LwrNslN262Kh3PEwhKqPNcaplTw7v9SKksT5f6tNeT5JByTrK/oPAkM+VzBhIICzlSYLmQwiQyda0DV+y3OozLiaufjLI2eL+ik1ZPtXM7sqcehQTDXkS2N0jMBOk4/l22ddWsV1bYl9ToKdtOWBTuOnea9eU9sHO/dGsJScqACtu+qmR1+9vaSc180AJ9VBYStMeK+FhQwNVqOjwQD1uQ4EXSSaaeO2fe9IEpznW6yB2ReWdOIKICyak3gkGxuar5xOnBQcNgE+h0YYSejBoXTWcrtUKYsVGCq+op+l32DsiNjgt1jLMz8MLK7urwqYQb2RNkapnunHU4ak5tFgtLsE6IFEUDizCBzTvaDuTf1ykrXnWu+j21SRibzwP7nPRG8IpODMBNUWIJanGvuRTaQNgM/+d9AsX75OHXqhJwa9i3Omh1zy7nrWZMZZtxYQ94jsDZMWS+tkbHEfv7RH35CmXAcRMYJZ5Jx4boEv7wDAA2CQoA6sERw4FhHZgg582HQ0e0eyuyRDVEWCLBmXc9MTRB2FYdS531KErifwJu1NSHyAGwoOnIf7aHwBH1k2l7weYt7+Qy2Grr3jmvqCrI6CGxGb/IDUjunABZgJkCqz2YyVabzmRboDD+fVfY7dOeefWL6wHIKpbuMg6qPK0hNr1CNx7p7kbL3zJ4x2MX1zNygXMJCL8wZn2Xv81lsjgSnIirjbJn7S/NZ7FJ7RvO8sBvUfxmmAOU/W1sJmKALum6stFCeW+dDxPUEpskPcTBGUEfgg7/DXiyoXkolZzW1hOxJ7sf8qZTkxAmPmcQMTStucMectUevxFKUqfIeUiZNgJjHygGjfVLKY1jnojlGdJDvq0QoQjLMHc/BGcLvqt0YCYdkQsUSkx/qshrWo1kvh3Qm33PvPeMTf/QJ2RnGhnGqXwNFkKw5PgTMGq+ZFYGL+CMEiy63onzG7dLoUcy1GWPRdqMzUKEc9a9WbeRZgbXsQRIU+AW0aMIHh6UEiMTPlWkL8FNWCs9IzTTq0ZT20AMaXQgAaHwV/ExArDK7CK4FrnB2RfjP+QTDAmbTrEtAh7ITwHFqLOmLydnuZvE/o3p87CzMJ54BPwGwxIAsWfZlzRV2gzOAPcl6Yi/wEg//6GH1SYaWyjvT+5Y1zXNpXlZXzR44eVJ+KMqe1D3/2At+TM/ZPdmaaos2OrDlZ/M2eTqHk2TheXk/2BIEsswNNosAH3tH0ov7szddwmZGEX+7vRZMMa9XvsxksgbLn/+n/yRtBeYPFlV7OQOuvuvv//3x+je8XvMCHfi6a68zuEFM8F8WlYH6uTWefBzK6N3jKfoQXtoez7n85Dh14thYRkGTcVlYGvsEhAvLaidBQChRmQUjQgoCZS3ZfASFROF8fkHUUQWNqkHxIcKLsrGgUlb5sU4Wi9eiECflLEhNcmpXQVBoeqCdYRA2ozBFh0XfOrzuTQYNMjVLDSzm21VU7ZQAjd8B9VTmTjU1KPmYHtZrYRRL31Lj89A1MXbIYhttdHsIb1IrFPJ8ygaGeorzwffZ7Jp00LUDxtOOnIxpaxVw5vJ5paclsONMoZFKU1kaILgdhVGjZv44XLgmDoOENRosxUi6Xoz+SEYYXWvlP6W36HpxQk0t29fzT8YPLreCAn7PSNXJU5cr9U8PMOhYv/d//576wcB3RuEQsRF42lyDLBjoHs/SZ1dQTK0JTlUcR5xCnlO0GNW3kFVr3SLrzwX+yhyQ5c1YOINooRsrXbrAHFSyVBWemUBB94ph4f5kCb95zzdFmRQd5dw5UWUJmphTjAnG8mff+rNyclTblFo4BdeLC7oPzixBAVxxvQAAIABJREFUzR/84R9IPZBn4vNQmTjkWH8YRYx5BTDY2DYapQ3aSaszwZohGG8GUQ489Y06eGlojPF/YHz/+z9w0Lh+WFlZei0iy47DzJwrGN68qOdm4eNgM3YEad/69rfV3xAJfCgQBGktspeZT89PFXVfdmy8/x+8X/3YqHlxtvtcisudSWPxM2dFpiuXzZ53cDWbPwx2aVfsI8aCgJQxIPvIO4JCUnuCMy2mQJqWKyhadF0Ce0yUOcSLDq87S0UWfnt7rK5ST3ZY796ajTqDM0Err29Rb+Nw4Shh9tjvFcVi/eCsg6T2sG/g2D6ODp6pZ+aPRVf4rGpI9Dymmf1tDqkCw2QGW19Y9oNYCFLGxKH3AWLH2PtE7wKyXWXeBpoaM9NknV1hrJCntyPDnsTxe/KJJxwoyLZCV3evVQ4ksrzY3joidgDtZIuaTs1HbEqz2zhVBLFtI9Nxqlpc72WBrX3bNdV4A7ZYzZC9CDijNaT2Qiui/SCp3jIEPotDLLGNvT2NL7ZQdpm1T+24epV534g1kVrSzYtbrv+QKJYBKTLQAinTRJ1rsvadXY7Q1Z6VIrvmNOcK8K2GbFElA5jtk8rvFmE2QLAtB4nnZh4YK9X1BtzivRljzqlmsNkDUI7I6Hz+8382vvjFvxBDwIHr5nj961833vEO2mjcOm54+cscCEpUxCIYclKV5XDtIV+lkTUg5B265lhPrmE5rOzXvfeY4sezEehfeeVVk3OIQ8b8AeJg78gSmCpsRVtsum3U+lRewT0Z64KmotcHVC3wKRukmMugrfu3mn7HtQCYccDICJJdKbUOJ0vg7KAXm1lIPHMDQtsnZ88EEIVaLlGSgLCcIwUj+5zMD4EK81dAqUEja0tnWtouMNaqCQ3QWUeaYJ/3I6DVnqd2ctXtBJyRd92ggpNVbL6pmzxzx0IMmgSabZvjgMzlMBZtIuNB7+UtrU+twdTPS8VcIioOwp05Ozx2d6htTr9EQBVpRdhezQf0BbI537tXfH/TOh0QQuPbFugo27nnWnJAVgDZAg6y5QHC7BPYpitTm0ywz3iD3k+do5bXpRcO9gEw7ROx57FtvJdbiTlIUXAXIFLjuE/PYBgrZNC9RjUeOX/7HArMU1vevdx6XWwLdrkiL/gA1N/jgxi4jM8IPRBW1mWXiV2BT9EzgcxQbaCpy9aYaGlTS07as0/Z1/iBBTm5F37XobX1ceb0YyrvoVex65fPKSgjA8zz8fsC+1J/ilo8PsObf+ZnRGG/6aYb9TxkdmVXqyor9Wx8QgT9OGciwqRsutdVkzzBBlNzeEmANQA2vhbzQq05AjU8N/sOr19rSyCP94FVvl0XjW+OfQRgFwCa+abGmZIfAk98TNZN+0vjWwBa4oMB6EObx1awhqS6DQAWdlrjCGWi1Ypl2fFC6psBVFweUR0Exx+dr7LqvM+9lgxeUeNv8Eug4+KibLXtl8Ew0e5X3AoEZheKrzAjvnz77eOb3/yGGGHy3VZWxz/5J/+jekziNxakBHDEB3vWAeETjz+qGsLzzwgIV0AAcbAJCBeWxz61hGNxLC8ejNVlB4YKTEQujQooqqMasENqN0EdIa0noJPaMfAhzEYk4ndWzUGfMjpI+R85qoBQ2a/8wfGqQ9ZNRAAqJEyZK29KoZZqpm7HQYFqaBwKLIXizdVexWgaxXMAyDXV80sHdPsdmmrQOoBSUovaVrLdhtHv4ixbnie1anaQTPkUApOiYWUQg4BiuIreObhx/YQWnahtRoSaYRRykCAIB1dORQ67KThKFrJ8/RoMFhobCaPd52Ix6g9F/HMiO2yyPksFErgX12DxKphOvaeyYqioHlrTAX3n178+/uW//N+k+ETTc2hC9Mai+fa1V1+ttdBMbpUFeS+ycTa8VuxioTPPooSqV2TGMTWENZJ+pqFrzjsTjK0Dc68Fo8WBfnOYqgZAMsH8z+uilGHGFweYwmsQdcaJujWaz1OczSY0n91eCvQCo7uz+lE4/WQ3GDPoatDCCIYZMxkDam9VZwQlcFY/pYBoLoskKkoKvaG6NBuzf2AHZgam2ABxPyGvEnpKUT0ocpx10RUBM+SERJBibU2y1dD0oEAgWsMcGCRxYKNg8uJF1f/87K236uAg0Ocw1GGxu6P3Y2+pYD61t+ZsO6vC3zhjDi4tIc2zUvPEs2rPZ5+75ngxtYHst0sy9iCdAjeo18WZTcE5wEIRXA5cnHscJN5XiPYkImWnslk7MxJs1zydru/lXRh35l9qfql5ktgNzgfKYskytF6T5229kanZFtcRUp/aLMCxWRbOAjcNEJzZp62Px4XAz2PPoezsGAcuhxwHi4VHHOAVZcQBlDNGkBgnqjmPZkZdf+TsbwMQsrbcR/0LEd9Y8Tx2fDzHu6JR16E13W7fa0k1nUbjlZUjQ5naMOZJQFUEv5wZtHCPHXICQds6Z2oOwHy0PtvTTki/3olsGmNvOrAViOMU781EQcQACL2WZ2Lv8MWzFqRjDhV0SgXQasLOlrnOvXVbcqCpzUUdMsJcVaJkPbJ8oDsp25xepaxFnL1SBVvPxDsXzGCNFxDTelItmh35ZqBYKziRIMFVMoQS9pU77hh3fv2ucfqx0+PcWdP52IPM2Zvf/CapvN5442vGdddfk/pd92kT+JfMks7SiCyZrmlbiW3mbMSpagALmCjRiZXVZIxQuaRFC/XiFoCQ2MgcOFegQA5SamK5JjYDp4zgXPOLQmTPFBhLqb9zHzQDwQY7HGB7/9p+NsOhvZvsmcY69UftX7u01LWV9ZXMaOmy3SNdj88EpQk8eDcDzKglu2ZNEHnFqsKamQ+k2yZCTmV6E7oNy7Koc8oOZw5EYw/IozUdAY+C2vJ7AhTNl20wRrYTm7J16g2YVhKLS4CLAcxCuXRwG5YVtGm9k4F47EDZKfID5CPNwHnuxeebjZvA9/hdzKOV3VdT32cAxNk32wYF38PifdhZ9hn2q0GsAIrQU+fbLExZ0YlSDxuG8oQ1ZdS4t/yJAEnHjp/Q9clAsgYVxKflmNbsJXoHP2n6ZKi5BsQtpNj5NqB3oPXPXiwopHKCrEPWEWtC2drdnYwRYoyIGDmAb/BcMEJg2ZpZTdgnB11ufYFNIbizVoMZSzwb74rvrYxlxojnYa2ISnx4XWcD57XEiKRe7Tm477771YOYwIz3o6SBP5y/MHyw+dT7otKMby5AXRld+1libsk+Rxsj/i7ry7ohBl7KbDPA5wwf60F00s2Lek7sqPw8ta6Abu+sPeurbUAcnNu38pxu6eyjTVP7WbfUoery3EOicvhQypa717m1KsySkQ1eXtFZxRk5HxCakgq7x+AM57nYWRcvmmaejL6z/m0x5zIsvvg9i/0A1MYHCMunoDBrVJodlMFJ58IsCcaBa5J9ZQ1yBkHlRrSGfrDEJpx5rX9sQkrXI0FDZvvZZggdEN49FxCeUIZwlWBGTMHFuYAQauMYq8sLDhaVIXRQqIiWgHCf7NchNaiHNgpddCWbbEdIyyVFtNQs+FBZdpErNILQ1BQQFhFOkaqdgllje6GxQvgmLkdtt5UXU0tYZ0IoT5TiTIdwU3ijRs7gVXTFyKEPkh4ERQDZQDORCfccdHGpEezpXXIo2eGEhmAEub1T2uJiygRUQXTqn+h2G6I3UPwq9am91Eqlj2LpITlUWPxCykCek0ksdVHIUYPmBM4NHtkEbufhdhkNHHuwNgBQ1nEqQk+CuGMVGo2zwFYpdTZrVRx2ekZRbPvAAz8c11//XNUBvO9975P0L446jjL0EaGCCFuoL6SDUAwshhOEpIqoyhCKMuoD3aJAoRvF2HI9gwUOsDp3Nu7OYvSQ1lgwDhNwYLVRvkcmTbLQUY4lKOzvVdgHZ04o6TZ1rabIsRZKhZGzTt1FhEdUuwIyCCWCd4VOh0IUeyGtPhxMlspotBwntYdukUdRSslgLJimovorgiypqTpzU4fJfb180CroSONd1g6ol7IdS0sydDiViNPQzwd6AveB3iqHfQzR1kQzO3xYkvjvf//7JevOYQLVR46jGiRbsdTCLj5M5OBjOeR8mlDSLDVCAAQklx09YmWvCB4JeAgFq7QvDhfEPLgXwRnGvZRJ7t06Og4bxpqAUDZhz1mbCClO1629cCbECnB2Or0uOUQIysgA8VzNZDn7BjqZ9hAFp1In1EPNB7Yp8Kw55oe1AUquWoIAFM0K8z5CiHMAK3sT5Lv1SJV652elsDa41Xgl+yQALcDbdJhHAKMZWG5faXBl3xVEuvhe/QFRnqUWN8q/QnGVVaDuZug9GvSxLnBQG2TP2xb2lupJj2xMNdkOwI2sFphqr0gHss52zgcXqsNKaYEO7dh4CQ5IWCttAWTbYDYQEFr2v5Q67QMc+1L4wsDA9ogGBiVU5xt70OAcB3ftJ+/JAmbvdf5ss9xKQOOeXnZSLS3AGZBUtkBK3WaNuMkyGSDXscthBZgimJQCtu/FGPJs37r/fvUuo1E8jb6/+53vyjirPUnYHOzbd7zj7eNXfvU94zlXXTmOHCUQd/BWepqCGYFhBm+Z9+6BhQWvVZUsZE8Y9LSjU1tfmXkHc1bO5nfU0DqBEzZQwFnqy7gncyFqVWjjHrOk/3KyF8CrsNw8O2YCkNEPmAJalzkY2XcgxTOoJnbL2S+DY+aQlmpq8Mx2hDnWOmq5Qlg5PLOzM353O54Evp4zgUJq22XqOeuFvV/fhHmWP5CgDVui7H5qIQvqKVAiKFJNsh1K9TYbQ3RjZTelMOn6NcAi9ij/Zh/2PJEInZqWW3iPPdYAWnt4yYCh9hvPTH1eRK2wadJnEDjjTCR7Qw5/QATfa1Pv3vYB3FPBaBga6tO3RsDlbHSZFfP9n/F3BKQnQ+mMVyjnsg9pzxUafmvY5Rfguwhsg6WzrP2kQCPUULV62N4RSMNYuFbe6utKOKCJQbuHMIF4BuZYfkLLByQeeMgCZbLLHvt5pohEeVRvDsiZTGDE8DwHBpcM6jfxYRCmGWTWnmi/T1MfdTkPgIkDjASEeW7uNU9D7JlDkFTKssRIAjJxjsAags4KtdzsmwVlztiv/HymQE0T+Fnygc8RoLQ1CvbI57TnVX6vGC1mtRUw8Hnhtab1plYTpjE3u10RImXSoy/Bu4kyTksd1SRfsBBjzjfGnxp0/Bb8p4IfsySOM8SlW5fCyjOyTtXwnXFh/qOUWvaYg0mXrsnfC2DBvci+uabR5TwCKyVGmSy61O/d/kz+SfQM5plB8hNT2oFNAGRzL16zNGgRZNG1QwLtmRfGi98zO8aAXQGXgueuf3aw/ncICB9ThhDK6BBltAHhkiij+6KEOksIZRSq6OICjhyIrMViGhD6b1LDzwgIJRVrIRbooww4zg//jbEzYk/Ev69FhhIRgYQW/Vym0OeDjVGzcP+fBYTQP1JT17R0nUEGlYDlmQiIEG3VhaQReg7qUh80MTFcPVhKcbVqpw28EVNTAYToBoHXgcQhoBR839kO0Py48G8WK84YC/yZAWFpOUYvZoXIjGdRqaL6zVbq8JSzlYA76llVQ22grHYAWrYeB2dnrUYotI/6uQceUB8j6gjpR4XSHP2p3vbWtyqQeOMb36h3EvLOOEOjy7NiXEDJFAwfWpXzor4zbMBQevdBTbbZVDbQpc8IUUuNoRJSIMlCg+xsbG5ZslnjEGqH6DDQbKNCyvVwWjE2bPLKRKsvD4I0Fy+kL4+zZgRjonhFHplDA7ADY1Dxhzo7fB8nqFRZ1SaGitgaJ+im03zGWS5FmUBLSDqcc7Ki0LRR+5IMtemN7CPqEDDKHM52aKE62dG0WuCO9qNU4MgA7e6O+++7T20fUC3F2TRK7XoLHGe+oGQwbgT3P/fzPz9+/X3v01qoSiFrlgPBNGr38FHdFr17RFG2sSxIosOEOcKhWnXbBpYRjklKZHXfOo91CCuW0HoO5sG0WgMxvDMHGwaWa0J/mqH6pj3ZubW8fmmrUDoYM74auFUwADRVNFUyfAjsJJNWoRmrqFo4okh/A5C2SeAZZeTTEw87KICjwkjJDFb+v6063CvM9PkZxdTZgAbPvAsHS1kOAgrIEnAIi95DkDMLxLX/VRvqzIEdYDvTzkzRF+qYDiOes3+sSmwqIzaZtek9sj9Wk5WcMnU5wEWp2yGAXxXAYEefmphSV6GwOYsqwY9k9hUMxiHl38qkk9VYXtHBiJhQs7E4NbyfAIGwDFhnyrBGDKdUfTn8yU7WQdOc4YQE9DS6bWaBwLM4KKpJTN8vgsCORZFpq4645hcqMXbDSpjONPIz5mqi+qYfIwG4bYxpu6qXmsRWnA2Dgo4iIzUliDQgOuA1ZBBSLWY2N4XqIzLwi7/4rvFL7/7FcfEiIhDUBVpUxXvOCrta/wcHejYydgSnQpgXEOCAtmqHpMEMmUyDIKZrs96bieE9FTitmnIoRcr0IpXgRGo46QFYJ6r0bu/flkh4ofaM5DPNZjVY4xmZ+9IGVeecMgzOc4G+0IpXEVI70LsxN85AWHm59HzGthnbgkv/fweEEkIhUAIoyppi3g0we93WnpkOfSDtAgEwsf//uYDQ82wbxpr2WWnKpSmxru0muOKM6pwz5gLCOIujdFw8TqmC9Ihulr6Ud4KM0u8pvyFYZKz/toBQsHvuI9AkQOWUUYpGhDwMaS347Ga8+G8yYwo6VB+GP2mwcSnBKgwKvq86ywCEyraSHd12TRoCcvMAsUD6UO01zmfPjos5B5gTbFbfvQGfgfIZyFohG/XKfeopOfIAUewf9ujp049Na4y5rb9bqqHqVqW/Yd+vQmuygUpA9I9LiADCmhlsXTz3wpeEGip15dDaa2/UUkJUdNcNO+lheq1BPLdIM5BHBtjZRZ072O7jx2WfWSOcr1BIHRD6LPUf+/Bcm3HUeRl/QKCI9vWsV2TtvlgqsdXs3zJdfG5fVCaQMcJuSUgJRiBrRavDz2A/we/Efwt0CzuDc53nxTfiOfi3A1UAC9eZNiDUeRZ6ssq6Qo2FTovfBJ2zLK/GKBZuMvBhHyfsopUVrQceVEmGHZf8SKl3B5XW5XH8OG1BTLfHblEzr+x7ShuIkUpvdwbWYILBbLeSmSjNYes8q4Bw79L2UIbw3rvH+SdOKyB87hUnx6njx8YKSJdqCBfGHlWDC6Sf2Yz0tCMYdHrfeINpo2pcv4zhsmTRtmgFC2NJCqTuE0VzRwarXNly4l3PsKWNwwHGSwsJnySR5186hd48RRAYZ+I40EzHYXC4dh0dU460WvS3UPoUbbqRsmlKdjR8QJROwOJUbUKk2BtEFeUzpzp1d+IEu66CSWeB+xna+uKZ1BQ2jO9XGoxUjMKzN9ISGkq403IFp/+z0XZdoWllqgULquksiDdIA0Id5lCBlAL3Ap9HFerA8XmNY9AxGyMjoqXhGFWVYkIyM4gKWWWNb+OAY5A+/vGPiX742c99cRDXnTh+bFx7zXXqJYTy0qv+K/ciZE0JNU12yf1pTOGt4yXaYLM2QXg9dx5b0VuDvFZoyHTF1hYy30H+JgVajxu/J2qu+OOuw7ITyVqcNScW4nb4sDLdKHIVteUzQnFoPpx6G9cPUe9gGl0NE9+r7DnzV6l1DGF7FFm8wUib+wGtKDPHGlFhc2hFUsZaXFBNgLLtETRhPKBguH7F6GmzT6x7qd5qP1hKHgcE+XqCdySO4fWTEeWQd5sCH+6WAT+mFiIoi950883jphtv1HMVLTTyvKh5E9LKWgytpPx6BSrK7lIPQ+2SnTdRDg85aJFgiA7NCMIIjaywkNf1/Ps2a6U6YwUZRv+lriuhFNeqVgWt4yEhldAV/QyuJbEzMqP28KwWkDHqXkqTlUwtLNK91nvY/szCWpfYN6hxgF0kns9yfdNUzFxQ4BcBigaUOuSgZabmkDVOptRKiQT8phryxQGBsyTkPFlUUdpkC0zVZS0ahbUtrJx5kVkobVyTw9NzbDluvWvALexcM9k6fAMe2PL6sLZ4FzV/tEJxX1eJQ/A0oYrOPu1/TWM1CeOYQtQMHg5i60x4JvXUS2sdOXiXDDy0b1Ppg8qopt5c05PegdhcZd1zvjQg4G+BTCsWcuDZ2Ud8H5slcCCUXmUVwviYz8hO4Ju8PgfgYlVkLpwdNY2OdXpkw1RC5pt74lhRH0wt8pe+9KXxXYSj0vPUQb1Rb56f/Yk41ZveZPnxF77oBaqx2t4xrc7Zee8P1ciyR1JyYUffNcY8aoGuCjXZfvncwyG1Ep+zqQVteu4Aqs0zaLDFAoyWFoWG8xQGslw30/NcmRIhF3nGBOIGK2dMHs1LWEPtNcr6wF6yH01NTLZJwHbEZbK3fV76jC5rh+8V9Z+t3zKSnHmuL8C8iEKus9fK3s/8ms5SAE/1sfXeLGDb+lrGhEAHR7eqq7QzYWxZa80aSYzlgBpk+xAaEyms+9+8y0RTjfQ+7wbdndKCKUPIGk0wzXNdvOCevQYW7FeZFdV3779bs+/gQdnogFyuM3cmVs40GTMyKICB8m2acfZ41+muj+FWTG0lZpEggZIRWJLQUbOUYWdJTDC2rDabtcBjY2f2aIkmx99BrsXE2mMvPpzadLkOrRT8J550HS4gCfMCgKHa9jjs2M1ShgVms+Yyf9hV7sk42o8gyN90yZQCYQcqUmfdQEHcbAx+h/Ez4Fe2GAwJM6PMpAqYsbAginkzsc28qf3Nzo4arruPJ7XSrm9v5pk1S70gmfnuPQZMPYOhcCrhY1+4rI2ue2UIMx+AP8y1S2668mcqvK2rLUCvsyfUIAUzKZ9yeQL116iCIu6H2NzhZHpNB1e7lW3XVrNeK6bmQNSZedaC2IgCBGwb8Mm0h9Q+YktMF2UoyRLGNkwqpAoI0TSwD+gz076EfBUyfSmXAejTeUAZSoABMwfMKmENVMiGe5OJZTzbb51zX+JMYlNZ10IZfoGAO1NZQzODjI3Ba/cgLNuRgL0U1cYH9YefVUBIP8EGhMoQ7m45IDxxfKwsLQy1Zwd5Gf4jzTNqlAgGZVCsfOYSPOiB0NNwtiIqs2kjuYDhSw9CNktT8ixgI3NWKCyKTxE4UTKp8XmVUC8iq/0EP0kPQUuOS36drIIoD20q34blM3oDk1qKR1PfIAUsoDrMdeDaqL3ZG+5c9EcTFIluakbcLNgS6TjhHIwYEUXsqR3SppuSbkYk7NAWCbJDVURoahEBnYhxjcNUhLVqo3Xui+bNB5d2tuGyO1gWhSX1X+ormOJZ0YHUD9EqZj0Iipj4gHThPV8YGQdr2SQSBeGdEwChwnn0qA41ZJfp5/d7v/eBsb5uKWZJ8NMj6oYbxi/8/C+Mt73trSoMdhsDB+BG5qHX2Xl0LY5V0yryoUNLPQu9NpquxzmGsiW1TFpLJEuisdLc1UGfGS77aFbvYp6YOxyPOrw+RJ2+57q0VbCoi4U8CHTcHmJtpvQqmrSV/CrD35oyB6l2RhTk8Z4om0khzi0D7OS5Row/0BREGQvVkp+rl83iototlB5kwYAdKYI1mK5jO//uEhBJEENfud/+7d9WD5/77r9P6CFiMaBZPGfFRZjXG2+8UX9+4sYbVcuEGIDuGTU2Zc+pPRKdYsXorZBXZyXYBufPnwunP+IUGxtWrFSGJDRrNVUHIFrXQcq6ab0J+8ZzNqvZ5fesPmxvT5kkqaGaYWCBKz9bhSMMdMyy8XJwqa8FLEk9K2M+BXY5FJRtot/njuXM2TeMQw8eKfFFYILnaG+wZiELtkz9o5Jp41BsbyfWGSjkTPzFlCTmvxlCBb1pMWFk1geuMl6i+rh5u9byXD1Xs9UEM1WXbVZEiHrqVhg/EG6ef572WkxWFMWIhmFbNtVuwY6qyQKzurSuPX6ODWVf8K6t623Ays87dqrFCYW1bSpYkL2GYwY74kVzPR67zvIFkCxYZ8TZKHCz2jjXDQKqoEsgWYqv5l5q0VYShHJWcQ85TMngqZ4nNlS1KclWs64NMJna3DoyByMGL+vA82/GhDnE8TLivTceffQR9Ur8yle+qnYst9/+5WRKnd3znoFqdkljS00vTbzfcutbZCPoN3jhArWFu5pP7R8ACNr9SGXQTn1BE67lgNDZ6CL+BQ15ThwRzj+J3tDDeA6QtGPuzF3pkwbW8q6oA2rNO6BWqUH6mJUpUNALW8hc8RwN1Es7l5oljmsEeRjnBqPqK1ktAdoULdIzzBTnjrs8mKUIvFyCcbKttaR6HGWgrBDL+AqJz553YAHN0KAlzr3qfNTHzYGQKf5mAxS5r70V1Tx01D6LxlqtqtZNgdu9pHPU9OnFKTvP51mLnBfODswoYqLjti4+2Tyuh91U+6bkUmBqNJhWPWRUztmLAkXiXDcAb2DY4NaZpBnI3UBe0E/GXGdO6kpNWXUdLQKC/Iy5AlR1EGqfyGrLc2BW6OK1d1LF3TG4KbAuQbSAhaxXbLx9BNdfcX18zK5HzjTugdaFgoy03WrggygemRqyQGR1OHcYIwdCbiuEfWpNnu2E3w0fgOvbT3LAzH2ZAz7HtUqd5fNmrhyL2Mh5gT6sKfWWS3/nZj8ncFL1q9Y7gO3UelsFhLTTOLyhd0azgDVGEEM2tIwKhJYIinhOqewHEGNfKLCJ2qUorlUKSbTnbLyzg3zhZ0h3QnVyM4q1/V2f9d3H1QMpfbWgnijGm5vp3WeAmjFhbJiDihx5PPEJLtOeavLErIIZ4Mm7V/mbZ2zbE2feLOzWzJr/dlzReRFYKJaJy2JaN9iAuLXv7YU5qc/v75ltlR6qW9ubso8KnhcXpUDKNQEWXKZjX5Fn5505y/EbsCECssX2WYsvjf0+H1uzKtZORa64v7P0ZEIN1DZR9KwCwoP9nfHkE1BGrTLqgPDEOEmdUFRGEYUhO0iWkGyhwsIFivtdL0OGTqCe1HBw/GhUT+uH5bEpBHUfHZe0p0Cf1LVS9CFkYL2x7JjaNCJXAAAgAElEQVRx8EiWHsXC48eFEHiTNXPnNLkyVKpXtNKpDXQK3yszT2+9BCY14q6rcA1gOcE8g8UNTCloANKaugq0MEEclpYpL13LnPzKpkupK0jqyVOntCC4ZhHAUrr4uxxqrbi2dIhBd3bNu7OLVKhW6tyaRXPBvg8dfoYRaDaxvQmtHmZKkOpkhB4b+d3Z3pr40N3YzRyyEBXMZ+O3yL6GYsKAhLSmFQgHUOrnFJBKQMHyuWxoevF97rOfF83pgQe+o03J8zDfyAyrQfrf+6lxww03jOMnjo9LO7s6EI0ku2+gsiGqd0xrAaGxFGy7hox3nGrxQpFjMylDUvn/GCwnNn0AaeMra2wKLIaYe1XJr1lYOziRP8cpjPS81nE49qprEiiRzKxoi0aJml1rfUoDdMZV639lRQa6NBycILLM/H6VWOVQpwia7ztAiuJs+PmMKcaQQBS6K7UbdRpMF5op1KqJ+pGj46tfu1NZQeoGUSrEOFcJEkPFc2DM6PF2yy23qDUGKqkqqI8SrWihezWIq1MW09QgUxBNq3QtDGuwdZbsF/ZFka7y+3lH1f/RT1KU2G05sVO/0ciq13lGltx1aHsyqow57+HDylkWr2/YDg4YK6ajGkvqWdPrT32sUtSODWiNa5Fznpdridol8R47uKUBScFPfdx4XtPqnAXDLtihMerobCHPIUdja0trnzk0eo/xv0yORpXQ9A5RBeW+k40AydxDGOGs5py10My+DuWo7SlgDzVHjlQyXgUghEJGdZP1qQAPgDD0diPKyaDGMejakmBOwKP5dadMijKrRsvd88ptK5TBETXRfaYYqz5TswM4xa2dNMUGafajpnOmTroBloCh7R1lEvhSoCOAyP3gOn6sRQLd1qQ0m7e3awEwUU2VEUjWJfeyWBGBUuwHQUjOo/lghHu7j+oF07WToS19iZ+LFi05c4AT700h32Fk3PX1u5S1p2n293/wA+1DaLI4dcxRBbOYI8AD6nhpX0F/rVf/16+W4nNBx729qv060MGWNCNg8M+BcWnXU+CxYQcTu6AgIuvSTm+yPJzDqr12rVXLJko/Fn1vzUI9FVhyIGx1arEJVh3AtYbfblpAhZyJXQNC/yNK1TUuqlveoecUtqYtRnw/C5LVmeJzjB0O/dSrM8Gngp/QWy1yFdup2lM7XlYaxOkOMOjmDbp916Upcs4Kl47m/RCaY9TBAS/5DOOvs31xSbXPZjVc0vmGbeBaopdK6Tj11bMEpjPkl/bEKOH3UN9t3XkDwrKoqkZcmzDNabLVphcavMZelXEggCS1hc4EOkMw+RPdK6J/2y4KvEuGrgBrW2OUJTEFG2UoZT6nzFICTu5lmqGZPBXNqX121tX+g8txXPdtNXHvebJSavOz71ZHjD3nDPtKbQyS9JDflxYk9umcQJB/FQEXBbgBRCsmV2BLQZn2twWr7KslAxX7bl8m9dKhk9svNWvKzBkDP4yF/GMpvaZkJUkWg9pWVifYdr02wYaztlJbxzbu70vc7shRSke8FnnH+nktn+oZxpq2GrPPgmYPzRSzgB7rVS3K1BbOIFrboHV9VSVfvl2ypx47B+26VgTiGDPpQdBqjbrJjL2YOGrR5KCJ+S8Io3FWqRcCWGZhCNTIOSWQIkJtVRtuoFr9iynLHnCpPl2ZLQABPGsDQj23WrqQIfYccf4XdPG8LUoEj/VO0qDK0WUaCNgKOwffxcKIVv12aclWetu65Kft8jjrLKBnFd0KcFXQ51kEhEz8rgJC+hBePPv4WDq4NK48eWwcP3pEgjJQRlELJSAUZVRiLEPZw4MDNoMNANlB9SNc9J/VQ2tjcYmmo9CuuIYPNh4OPrxU0R5+KMFTaE1pmNpaBIpajWjNqFamgDkwIiBkYQiRkqJpHX7TJRXYxNA20q9amuv20lcvRcxPo2UmRa7Nka/SyriWAzs3PTWtYUYFa0aJgIaJsX20I9xDTOnuVSsvTqheC9/rYDXISsCo8zAiJ/w9FWJXfS8opNB/BU1WaAMlr4PRAl9evs/DxpaYwfQublxLIARKqtQ98v85DEQVCz2mRdcNuIWsIFoRCew6FjUCjz56enz3O98TdfTPv/jn6r1VR/DkiROS//3pn/opNRB+yUtfIkevaDMbBiTUWUtneHEkkWXGMSJTx4GHpHnfH8Ongyc0ZQyDMgKRgW+hMoedqYl2SpwBZA1bNbaONu+h6WDNpN+SnMpLPnAmNTv14LEjqYD38LqFgbY5dGYBfNGsZjYoym8m0AbLIAdovzIRoeW6YN5F2Q0IG8ALbZOhsAqWAsmgrUX1ewgzHg4u3Jvnox+9bXzqU59Sk2kQ0TZ7V/Y96DYKq9R9vve97x2vec1rxrXXXTenRmfpcdYBh61qjtIHxxTs1skavYfNqEyf6rcmty8InQ9PxoB3x8kla9FAzg6cKaGq8ZBqGm1rjoxTp04qk3j+qQupYdyQcFHlz1WQDqcfRypYeYMmB3fUTzkrUiRUTrtaihiBnA/AVB9NJmoOZawcvdDmqIn1d3TAzzkXBqjMJGggZPQZupGDCOYKii7ZR1GBIlIxC5jswAsdXvW4kc3F7oLEuxYOqlHl12eO/xQsam173TUonDLZCbZkNwMoNQtj6WyjqTyPAYs5x2ECoRw4szfad5Trs+4rO++aMwMJdeC5nimjtv+qCxRIsm2Z+qOXTbZ13lFp/WAdHzUHD+qsHrXJ3krgJs2I6/2JrsP5lXoiOXcR3+IdAVpKMeYdsPNVom7tlbOX67IrU3ZZ2ZrQ+uZqz2tDuI97nFnEgF69tKP5sy/8mfYm9HuU/+TYQgumni+CKTw7tdkve9kN6r33whe+SBl8+nkpYEl23kGgzwAVfYiyagfTrA9Tsqx0hwM/K4PgPVruIbABpyziKzNhCau9GvlOjRDKzpHvZ7wsJuRzRsF51PBY21VYrNOoOVE/uZk4D+MlheT0+7OQSgWlfGhLlCwBSW0ta5213Z5rOIoKUALWVMVvAkskUOYsQWsa6/zWiWumqMDl/Pf5ZdbaBLIE2G3WUuu+yrsJAAnyFYSLWWVKfJVuCz6ZHm1wsqJ28+eUgWgCoF3R/nFMr7v+OjEt5v0VA3W1R/ZjqmLOvQQUJFPagLA2WdOSwLUgdQH6ijD5GgZvEVVzVjoqwK34IjMUQaiqc8omhcnhyTS1uaJMbdmBXZDAVWxB/ThlSACUCtRJQNBrXmBdsicW7DPlmf1R0TTvZcAG09JLvSf46pptOwhlcMQosi+owAqhD8BZJUnw8+wr8z3upTNN4jArBh9FDd8wsKJsYhgXoin63Gx9eAML21vbiZ5JEyAXhleDItYPgGIFnVrewH1gsxmg8Tp1lsx+ULO0zZpxzyYzGpzzXv65g1UnbDxpzVKzr+QbhyVjZo/nowys+jxa2/LVzEioYnoFlWb2qS2anM3m3gVmnR1zprItYwoSzURsDGY40HOZk4CugGTzvnmWakpbnNHlXoDxJJTYg85g2i/xmnHwqvNLiQfXriK4B6gtFfmoFE/Pofv7fKiAmX1QKNaOFzovtVnssY4t97SPHF814POzCwjH3jj7xKPj61/9y7F94ew4vLo0Thw9PI7ASx30G3Qwp7YTCQhXljkEoEU45eoADuU2DA31XrQIYDIQjtgfS0JlN5QZFCqexqEoG/FyOOwyiEktF5HXwXCotL5mCJ8eEHagmABL4boBtEVeFlXXpv4nQQvIPNiBclrfi33Glza1xwuQBdAsYQuMy48nusdRa/AjlSHVOLmvD78nRyq1KQ0qTU9zPWHRCreu8Pe1eabsoI1t/8jQBqmq8IGCv9b0JRPJu1fprdlJOzAokPrdWnsx0fcWigbbCZNhSxNp5lCp9ixwrtV6SQVpcNLTn2w+69oeQvMHM0p10F4/+clPjk9+8lNqGgq/nQarCmRWVsfx48fGC17wwvHam28er37Nq8erXvkqGyApOxml5+uhhx6UqMK3vn3/+M4D9Nr7/rjxpp8YP3nLLeMlL32pMl4Eiq6lal0aBiB9HEUva0Ni1yuIerHNGqH1ge/TA6RBlRE3JOUpaDeHXU5GDooaKw4i/q1+fmQw2lOr63xOnlwCH0ElG4DWiDQr6kPPWQ339LE4Rmvsaril7BkE2lkqI06SdibgDM/e1JZV1evSqJa2Eh/80IfGF77wZ5OinAxa6BlTb6WtrfFLv/RL4zd/8zfHtddco35R6t+I04Ja5oULcpZ5d/YD0tVkfEQVT22gMxUESg2inHFvMGajZlEUnhOE03sMu9O6LDup3EOZkvPndU8dzmtr42tf++p48MGHxote9GLVUT336qvVLoRaK/YCzgk9nxgb6EdWeDQNSNL6qQfg5xb8cHuVCl1Vkl37ODUsysImu1cHsIZZVDFlpZDK9wFhkQ6C5nXVovJ8Dr6hhzgjwHUqUFL7w89NeXHLh9rPHgaiGAXMMH1pXTUYfLZBfg8rHClRyA6QMz9setLysorcma+iwT1k6vBgAwFkONQISgDw2GtVkmWelCGMTe3hLyRe7XOwv0bILfnu2rE6/6b87msNzDuiU3Y3VDFTQDd0X37Gmi593A7gpbF10WJKeCkEIgjOMB5TVpdaHoJaIatkrf2MuK2lGbdOC1vNz1njfM/0LPqd7YkWZBXJlalum+txH8aYvaLPpvWQHWX3nBKVPJlR3gMFSVrU3HX3Xcraf/Ob3xx//Vd/LRBRZ9dcUEmvQd4PMOyNb/x749d//dfH85//Y0L+pRwdh9JZIItL8D3Tqex8st5UjyJVX9rrXJCAD+ezA3Fnt5u5LuOi3yfYNviZjHGoogU+KoSEHRMAFMEXZ+hM82+dTUFAsQhyRj8TbHOAt6z6ZvarSh90Tpie3mxaQVhlrVJDxc/K2OB92INa52o4fkn2QOBNxH6wsXyevc1YyfGTGiCCJmRKkIZP3V0YBWY+OaOsFkVzvWRrv3Xd9ifOflFbpbm6du5LYEvpg22Qz6Q6q6whr3vvc/k/uYZZQDtSkGR/PP/5z3OdWqi3DehEh1UbLNcUN4iu41mwh59pXGnunR579a20h8n8pxeqg3zbqDrix48ddxsH/ED6sUnQbZZFbd2sRZvSe7TJhIrvQXGV6qmda/k4AnEvTUriDYz5uzWYzbaqjrpndjUmpAJLYDVjthTkVrYsirucrc7IWatBNcaOVCcKbg2YzvvdnQnIAogyGL0vQOXM44+rFAOb63F2qx+ty7SdQfnVdtU05clnDMvDGWArpRc8rh9gAM0MJzLKrO82qu9eKM1+ngrdM0QtvwI61k+fDzJYZ6ZFOrieXzPe33O+a9RTeW/8L4FrczW0zoCG7pzG8TybkhDxcWelH0tRGbU/y/P6XOYcOjSVWTgxkvZz6QlYYNXr2SBIwQmxhRSEL1ncEEBO2WWzd8SWKBCcsos+t30A+7ANfCW1GcYPa0KZ5DC7fP67DKlK+syfmA1qs0Ld84yxKJ8nY8pzMN61GwUKeDfAjAJHBTp6xj3rgJAM4Z1fvX3sXDg7jqytjBNH1sfG+iEFg7SWoG3EAT0IpTIKWgUP+tC4tGtEWxnBVZr34vQihw3PH4qFjR0ZRoyZUCelkunPtqmMjqJnqRKaUsVnlLFKI3LVWDSamkOImyH8zwWEjbqr+lT0RFkvBYU7U1rVtEAjlHXuHN1b6rhBYcUBWEwMchHftjQoHaJIk+oK1DPEmYbZHxsPFt5MnbR5ipmKahsY93Na+Ac5LOaK7lszaGEA96mRClmQhNKihHxENfRphsXHuFPqIBNFrdnE27spWl8Ntag9AD1vRVYblPYArNJix51782wgKUePHht33XX3uOOOvxx/+qefVZNNGosLndrDAbRzefmpy8cLXviC8eIXv3icOnlKix3EmY1KI+wf/vAH48EHfzgefOjBcfqxx4Sav/lNbxpve/vbxs033zROnbp8nDl9RmuqlFHW23QI5j3nFVsZH4yxuOUKEN1YW9muUEcYT5w75lMHdDeqxClCD24vx2RVWBvNyMrRmAMpuB6BJdeadwREddnb8wbHgcnB2iBf6Dx1g6GpOmC1gqGoWJfMe+cQ0LWl7PuU5llOs1AkqzDe/uXbx223fWx86ctfHn/17b9SFsW1M+7/w7hJMOPwYTVy/cV3vWu899d+zTSlNCHnWY4fOyZjjQOEs8kNVBiOs7lxWIGLM6Q+LKGLCjkdPvwrEV+Kc5Xh2EM2hKZnmuoZhdwIzZTuUof005/+tN7l5te+dtzw4zeM5z3/eQp8H3jgr2WXodS9/OU3THRmZxfsbHN/IasJCkVFCpCgvkXLS1NNQw8kxhUKJPZLjW2nhvCWaecdjERbDZHruVenlf04LMlqSu0xird1BBpMFr20/bNNaT2WEWg742QIPV6+Fu9F8EaQO29fBdDtXVLROvOo4DRUTdYKgUHRYLMdfHAz1lacs+PMWpoJFxltl7BRaOqqmwzgIme2/aqeZt1t6Nt7Tiq7Wf/toai1H+dMTkrGirXqbHgzrF7fPrD3xuaFizpzmAM+iyMmuv2cWBa2XoEWARzKmXJITQMPe39yXi2IZDoe95ivNcGJqSBAD3H2JFkfxggbxu+13lMOpmTjV0SJBsVHLfT+b90/vvD5L4w77/yaagYRtmCe2vyYd5czkP60lFi88b9943jTm948br311qnRMYF7RZs6HryS5jHUa7DTgkdC40ObdAZgyWrAoZDWKZxnuyhQIBsagMwOkM8+AcaABoC7kUpvmUP3HAE892CODFpakEECERGtsN3bnYl+hV6OiqVLMBwEqgYt6tNlK6icJHSxZjDqSE3lG5p794urAim+wVRjqvo2B4RVpvZ97JTyO/yue415yTQ4Y993nxQ0rQS922BYrKx4iM/+Wb87nREVj0oGo/Og91DdkPtr1mYoG5tm622BQh859r9qneeYRfMB1BSkpmQE51MCaZHsVz216ttNvRStPzWEZXexjyxg5vNW5IS5bLLE+VLX2MGyQ+yzRv+eegw7kVC/Rj2ao07JerB/5awOe6ulCx1TgBv+Pe8oN5MnwDbsgGavWWcN2N0/l7KQ8wJ76svxngS2+DN9ZoliJWPrNeuzVWI7BwcGRgPgArbRBJ4zk/WlLOuqA3rOHJINrnU0K0SKkm1holYeLsvgi2dkDZUhw/w7qeEgkrXDtTSP0U3g8/13/UOXYPi8qD3lHG/P0QlsCOWyfsS0J8KsmiUw5hz3gBjYaJ6rdGA+2z7E9R15L95vPiAsHbb9/nz+AMhZgZrxtWDcsvYh76R66kl91mwCbAz7CuGv1htrYbWNSkBB+YAA+u1vu4Dw1ZEpoG7wqr8Vt1RR1bWJUgQNmKVzSD5StUzmki+hn2vtkZGNqriDcmKfuXIshQ0Gtfh5/R3+7USSz28FpfH9fba0f2+9g6fPy9x/saD2x5NPPJqA8Nw4cogM4fo4AtK0SEBIintpjMWVMRbJElKLhsEF7UfRzjVgtJnY2JgFhHCxoYZe5GAVLe2QFX7SV4ND7JwMuZttOiD0wcrin+dIz0RkZpSh/1JAKISY4ujQBbQARUFwk0ccI22cKOSJXtosZWsnOJiWMdalumF0gpDh8MuoTT6C6VpxmljoTMzT6rtSd9C6NdU0JLXbTVUjX0dUCy2qoVIYnKMlVXmyqWYdwqDNMUo1cNqEyrZYAEeGuMISKAMm4la/qNRqeh3CD5+s+cwBTRBfIQDLEM+k03kXDigdMkE0jeIh/Xx4HLvsuCh+P/zhg1LIQxjhq1/5ynj8zONG0VOr9qNHHhurK4sDVPH6668X+o0RFt34oQfHj3708Dh9+smxk1MUN/7nfu4tklZ/wy1vGFdccaX66LGxKt8tx1r9Lp01Fs1oZXWiI2EsRAdOcTuXxkDxrqJypZavm5EBrew3AWtR8m4ybcHQcXpw1KixJrkeCOZ8bUWDgVI7igrzWTv3K8rCsW8IVM0RHzJY7DMCMsYIBHK+KBvDQMDRA5D34R7f+ta3lK394Ac/OJ584qz2DMEbh11RVVHXzp8fV199tUQq1C7kzW9WHZN65y3aYFK7x3PyDC6Kt5IkojbHj10WGjPIoxUtrSwM1dPKnELh2og+ReBMjt/dTj57o6qtBTDUKiWIHM4mc/iRj35k3HvPvWppgoLtj/3YC8b9998nOiyHGxnDV7zi5VqXZBg1B1Ptn4NPi7o46yhdkoj3MHf8jqgtOdSYXx/wlkFvNl+0FdWPXZxogBZIMRuhfyxK4xrqGvnWPihAPSBAtTS924wYKXRA2n6q1BQzVs5cic4XcMutfdzAtgCHWtoEvRVrAWqgrrsiwRTGsf3xSpe0XeFPMp5hZuC4cM/aHR2mogLbqS7dbh4cm0VaEQAapbkR3NmhVPYG5ehkqXzgodhLvZ0ZDc5q8Tx83gGZ67dnY49DRy0Vz4MKcEFDBRERMakTJbowjYlxKjJGra1TZiu0YdUP45hIZdV92kx5tHCEMyMHCgbJZBHsYXMa1GKL9Dm1UdpThv2KK64Yd/zlHeMzf/qZ8R8//OFxz71/NVZXFkS147klLU9AjbIg9M3z2+OqK0+MV7zileMf/aP/frzhDbeMa66/fmxL7t61Y6YrmbYmdcHIoUt4SJRJI9izLAPZiLQPGijqPmVF6tVVATw8Zx039kEDJAlAHDmi9ci40B+UPYUDprrABITdrxWNYd8wBqXFz+p0/2ZAWIVdr38Lk9k+GACAdcAaZp7b4L1OMk611l+Obfees2BXGS1F1p0t8BlW0MvqhVYk7NpuBqN6BaxPZe0CPiiD1hp/gotz57QWmI/WUmr/hhJYYSX7J0taO6WSs6C5z+T0S+3bvyuF5tQf+3oWa1GtGgG5BPcQDjHjoIGXejYm+KwzP0/z5H3kO0QkyfRFl6NUO0BjKFqxa2kNALue2q1vIsSTMh61dVpZFnOmts1lLe6B7ODTBzt+CeeJABval1x2THuB/c45SHN5C9GYDi7wM5lJ0cKjuoyYiluimKbM77PeGBdYMs7oGZQQuyG1/NwP5saT9LqN/SQIOyEl/I1J8bJUefaT7J0CfUB6+xMSD6GncPxS2aK0D9MYr6+JtcKeRuCJvQNQyp6CkSeKcai1lAJY9GdpXH7F5WJItC+uRdxmtZrMA2c3a1z14An82Me8J/6LgsKAGWZcHNYaqQgW82f/wmfwbD6doTTzxQw921arLnfNaK+k5KnJA37eeknew43kTYd8WkA4R71k/XNtZ58BSXwvCfOpL7Vbieg5NlBFt9CU6OgRDOL+3gcG75vl45rKeq6tKQguE0XgzIJ7M8Jew/46k222j3ycAImuZzXTQcBFbIVZVqEBk0kk6UVLrIzTPBDiYDN2SQmaWTsf3k+fzb5mrtUGK2zHZnXLKhBTLCyqZ5khvDSeePz0uOcbX1MN4crYG1ecvGycuOyoGtOvgOricCQgJEM41IeQ4MOHGTRRpGYk705dH3SglTVRTbe2XUNYGo0ChCBM9HWZejFNNXje2DMRhAYsPrRaQ1I+t2g9kUaep4wKGag8eQp5mVSrAZYvHhpqBt21Ka4ZYVMrW0nAFmTb7SOMyjBpfLWY29xrZ9r4H/cvFQAnr3LWrUcRClW6Z7Jy3SiMJr28VKMYx0OocKicfF8Ia2oT7WBZHMXOXwRN5jKEMgZx1oSKJyhsnRN/t9aQ6zVTqlrFZEu6Wftzt9WwGlKD6XmkRKFnC/ulNolgxvrYOIwSpRuLUth8zz33iDpKH6377r1XBpAv0aDUpuBAjhTGEqPJ829vbUpN88IFq84dP74+rrv2mvHud797/Pwv/Lw+z3jxbBxmGG4BAWQJckCA7nLN+YxvHXw5zeHCKwsd1K2OupQ/Y+QkgIIamAqcTUcVvaORdqJDjV+k4DEIzRoWxbZjeEnGnHq3CskINAiNx4DJIdOTQJ2zl1i3dkTpD7YwBYUNLlXjhBruhQsSgCFTQS3SN+6+e9x2223jL+/4ijK1CpRx+qgZTYG+lUq3Naav+YmfGL/23vdKVIYAHYe4CHsPCvP23edLWbHtLQWKBIUcyJVhtlHdGafPPCYAgZpbq2muC5ElWBQCGGfCh9HKpCxnBN6ginowqR7KmQoOvnvuvVfF21dcfrnemXEDeSXLwp6m7uyaa67WfudQdOBhUQIArcris/5Ed9PBYlScZyr6rSB1G+eCrDGZlhW9r419BaV8SPhaVvplfUxiM23CHZqMf+Y6ZdaWZMHXyILxPR9WT0OCU1PcMRXtPkhiEXgjhW2901ohO/2yc6lVra1qcMChi1Hrwa/9QF0Na3i1mTmPiw8sH3w4O2Sg2CcdW9PL7FAqAyfa0ZrOgVLtW3/XiFoHb4Lg0kNLn3IQ4PquIuYO7KEx2fmR04G4WOqbWyuiZ1SmfnY4Fxhsc3vVeKgunuArLSaS3eegbdZAAED2O6AnjrHGW04Q9twZQjUyFy25DamNAMvRw45K0OFg3Paxj42PfARA455x7hz7Z8NMmkkIxw5W+1K+9a1vHW95y1vG61//Bqn9ciaWfsea8zg7SJXIgZx5sgszCr6pvlbda12dM+OucZoyWwk8fJ5ii92HUBS1rrnWosopnKlNqtY2jAj1Vix6HWolc4T9kYMVAagJ11YJrOXplU0IRb/Zy1nAa5oez0YdNM9ZpfAGBJhki/ekN3LoeNyTd+Ga3adaO6FoNmNUZ7L7sLRJZzVoq7Wnc0Y2K5ncnsE8E3bTWQAHW81W9r0Zl4LKDVB4B+6Lk96xLpg0+Q6pYZvlApzdbi829aOtnxOH3Rixg+T+ngCwrLe+uzPI1hqYauWyLqSUHoCrNFW934rfT9noMIBKX8Z20FKgwXZ9iL43NsmBJfXzptzK5xJwOAc8wWJQEsH1ZL2eGANh1TBOnKllpxVkdc9Og5kNDJRsUPbctfcEW822quF8WnRI9ZpK5oAAACAASURBVFmN730WVzFfNZ+hjQtQjfJtgw/RDsN0MBDhzJaBBdcL8tnawwqtFWxWgPfUU9N4uBWQ7fC8H6ZzKsJ2WqcBN6oQbX0EB+5NTPTfjEftPb+nwLwCYgsLynbyHu0fbqagQXb5XgFF1P8VSnTo0vPiZq0fZo64VvVCnhkQdg9hP3mm+gPYAuaA+0p4MNlol2QYIO85LeANICyikL4X7AoHsQKRd32GMecFc5sJVLY6NoL5bdZcpVgXLk41vAWHoPrWVvO3/RLHBKxT2Dp83/ssfWr11M7OqI40zJGCeWVTuGfheT13x5u/+VzrZQt4PQ3oOXgWGcKDg90EhHeOC0+eGYt7O+OaK0+Ny08eH6vL6UMIdzuiMvsaKdKkM0oU68QRbV8I1cjDY1kNHvfHnrmF+WOeOpPB5oJKY9nu9BNCTScIBQenM4HJU7V4OrUTDJ6Qh8iqq6krE15ueRzxDiiflahHZJI14MksVNK8TTiVBu5GjbPkuhIrq7YGqOpCzlq4AHuSjz1qpFS1FlOjU/fm4d4O3BzwNtOhTOFYkIPKtRoQ2hDbaTMNwWlgrmPEy3QWRDeaeZDKUwqU5cAVWUnNAs/mbJHRdKesI3giR9sN3JUlq9BEaC0YCegpdiLtsLmPkNFW9babC5ztZNBHz21JajzJQv3wwQfH7bffPv7iz7847rrr6zbO+wcK+CiGf/Sxx0wFSosAmtrzjqBmID0YxOc856rxvOddP978M28et7zhDTJUQknofdSm4coMp64vAXJ78rTJthQdI0LD5m3PJK3sFM8zJqVg8U7O2syMagPmZhZKl6lxEXdctAkryMmpSu8+1dCo4StIlOd2PjAtlVoF+CCwUVgz0tkM1yHNg2hCbQcSFULuRx0TIiMoFkKr/NAHPzS+9/3vj93dg3F43UpWoIdyjvZd74BBp18kYjK/+t736kBQU+30UapDhCNdUIL3omaRwwt5ZWVQ1cLBjm37ED7y6CMK/o4du0yHCX9AYzGagprEzTeNhUPRaKBBC2dlXKPla6IY7FoJDhDm1YIl1LtdcNsOiueDslcWHMdQdbJBUN0Gh7YeztDL2Yy4jYxs9m1bvVj8hZo0iwJRu4Vjqz0aJ549IlAkKsiiMgaNtkPneof2FWymFdpOZcGt1GiEe6r7SRueOjTO9PlgEQ0tam8NZF2zgJACToLRR8ZFtROiyrh+gs8zX3VYAT5Ef0rRe+10HYeZ2twlO0RQ06beSqk1Uf8rOwh8MRbsd/YdrVQYd/aZ6UlWg2YduD7Le6G1lQafCAgN8hWkK3Dg9RtxJzkLzpLx/jNbvS9nRG1X6JMZYRPbeBgyrdF2g2AFyWFD4BRYFtwZGH5Q1Tq3QLAIGOMIBak0c9XChDblGrQl1y5vbgoIRETmwx/+8PjobR9VwMk7X33NNcq4P/zQw1M/LtYetHpAjfe85z3jZ95yq8AP0cbTrkKlAwEfDSi4XrS9QO2g+ezlPdo6ocWcCgLSm7UOjsalGaXQlZpNm7dLjKtYFXOqvc0iYLOxcaIWZ3/UVk00umTF289PZ0gUxtXPMH3EZAvS65R/F0TkumUv1GnuGcg7lKFhWqtB1CL62AfsP3ujtcIKRmguntIB1hy2kd8pW6bsCz47Oa+pE3QdklkH7GkxhbI++CzXq8PMs9fBboaXd+Df1Brzu2rxorVr4R8FsmlszxrT/khWnSCU67N3FGilzEET3zZWEb4SgJNWG+6Jh8DWps77sjgKjNrmbbmWDFp4QC7VNKZ5t8b50q7OowIA3fsWFrIzPoHxaVPUMVWPZ4Kd9DnsGmiaV+dy+qA2INK5WjEvgbCLms/W03HGMbdV5y4TRoHEhsEX1g5jKKZM2isUJMQONIgqfbPZVTFJuucQG0nPZmXbdnY1LqJF6/wyoGmw31ldxwcuVWrrkIIgsunJvjZQn8CTAEvqfRr7JeGcrsUkFzpnrue3nSsdFMBYDIr4dhOzgProtskYYyAAyLxWYb3nBesG6jrvVp2JAir1GRvQdY6wGa0r1Pei0trAq2KGzEcpvgVCJAa4sCigu76nwK6DMYkX1adXIiRK3zynheAM7POZiUkXZpTscs7Q9mLVe64sy8/GpyEm4Hyyf2jdA8AJQIvGNi6fsuIrZx12GLpwFcvn27h0Dfkst29YBoPA/UNrFlNMyVLP7rKE5gGB1ofWD3/WGcLTpx8ZX7vjy8oQri0tjOuvvmpcdflJicos7EN7ORg7ewdjlwdUAozID8qSxWQW1bB+QU0/JRpCY/oly54OKS/SqIICTgeMqkuKM0QmADrK9CWhjjU5rO3PJypjHE+n2ENnUbNu1ziZBuPmk0L+cugv8YwRPVAQKuVA13Y6MDT1qDFrGzzWCItSqqavM7UgnLrKk+t94rAy8TiGFYzppuqkMtntT8ViqYJWfz4ZgzhzRcHlKFYuN72oGC+eTcgiNAeK4BEGOGIVL+6jgCJGVCMf9IzvlzKig/GQD5V+lrEw5cyBBfNWA8Pf/bcOs2TOuui6+ZvaLxI3o9xAa3G2SrV34UKz2dUqgiAGFPSpp6RCe/fddw/k1nk35u7Rxx7V7/GOr3/966Sg99KXvnScPHlC64IDTzSOncgnz0nAt9amB78pY/MF+G6wLOdGYgKHNe8NLIVplJ6nvogOFOZFMlh3Ex05VD1z1C1QNAEOoZI5yzMTH1B/mQNoNhbBIXDWIb5iOeU6LuWjYyyZT8nAh0fPYceaMepcKseBDBWZQQwNVLLf/d3fHX/4B3847rvv3onS0ndXEBAxBBwi/vuX3/Oecetb3jJuvOkmzQEOPNcz3cu0kRnQ4VobZySo60IABzVCgxql0rFhWbsEIhJiotcO2dE54SLVNoT3j5Mgg5/6nCpe8oxtVO+CbEs+MyY40uojde6cAjWyd2fPnY3SZUQYoJFAvZBMtEWnXNxtKqCzkNDcUV5dkYOgtZLG1a7JAr234yUKR5oJT47CHBI4y/S4uXrFBrgva6pqifOU8zqxT6OZZb11TLRvpVTowLFF8SzAAkXYHdVr4QiHVVA0VeOegLA0Zt69NWV1giqgIXGHqbmzhVQIwA3UuQ6T4EfgSmqrKszA7xH88jOcDZwLidssDNmx9vUkyFYteoUDqLlJD8kCTTyXKaMWOeP7tlNmbLQ/l1RpU7stZ+bi5nRm4CQ4i+8MKL/XPVVhKlNTI+ITJWFODyiRbkkRkE71TwZ9FBSlno4x9961wwJIMgl5lMa2tSUq/R133KHngTL/whe+UNTuL33py6qVxrEEJHjFK1+h9i/UyFLba9qa7bcp1gTgBjJFXYU2+9Q5OaWAdlVS1tpS5tpgV51pKXpTMhKbyGdw9Jj/AgzzWXmokPys9SyXHTtmO4TjJLVcAxnQSglw2guMOe6ZRjafuajas86JAMrzFDSAOGdRbIsLFFQ5mvu2B5kARIn2mPro895CMKy9eWYLziX1mtAI2RcNYllP8wEhY92ggT3Lf/Os2N9S65g/9hoAL/d1xsjn6QTa9ExNlq4ZEp9BBqkU9EVBkXr7gpbyC5KVbcalGTbXlLvNDvPC85lC7vkkWKhIRp9TQAkZ3NxXAXb7Fc8pc0qfIMCSsrqh6M5AKetBKLsUoKT1W82Oa/9jzyVekkyS7K6pkDybaIApgakdtWPvmlspeCo7ZrC3gRjXVaCUwKT2UTTTAGyMBWuZ+7dFl2r90juQc4M5ausct92a0YH5bMG2ggKq84voEGNa4RnOL3w+0a6zz9oLsSyYBkhTS7PUXStYQeRE7ROchVfdYbLgYk+gcxBGkwJGlcb4Xp3DnhtuW7AdwNN104wFa4q9wHyaOeGyhmbZ+FnP4tJHuUf9aAFFSwSTG2aOkdSQf+16WO3h6k4AyKt2EiAs8zYnauQw1V8FmMukMphlO+45sJlnPRiAcukAA1R9iArICFyKQEzpqm2R4bq/Res5JAHD/RVfoPosNVf3Job2j49tQN814D07WAPYfa9pC0LZfpqNwnhyRnqdtzey69GtjWCmXwER7M9Ms8J2DPDf/r33i7UZXCdrMMe02oJZmoNnkyHc398Zpx97RDWEW0+dHYdXFse1V10xLj9xTK3oGxDu7o/BHwnSLoDIMfkgdm087NSnEPUFt55ATEZqo6Ed7qmWyk3dcbagAXAoY1RbNMxA4NC7YaipOi7cn/UbbECo7Bky4El718h3Abcxch0PBoXF1z5RNczK3ESJTVk4Nep1sFKU2ot5ppzEJDSDU0dFRjWiGbOspJ0RcYZjAPvuDggt820H1JmPOn7uhWWHxiHrLJAlCGcD2Ig4E8NHMORsbhasHKFkn0xzCOIxp1pIYFt0rfe3+pvbGlj9b253ztFKbACcYagDZuqEF2dRHD5X6gciDQ0Ie3g0yFyeFKGcySUoJHP13e98R/WoIOcPPfSQ5ufYZUdVF3bDj//4uObaayI37Gb1PsBNqWWt2LEji+CslEVBwu9WP0PT16yGN1M7lNENECA0No5x5c6N4EIPssBOHUoO/wqD1Ag6YG7RfIEIshMIMZiq2JoXUQzaewlVRLI3Oohck8HPJD6TTErpOJ4lq2TpfspKt28SBtgI1QPf/c742tfuHLd99KPjy7ffrpoW5rEUZx22cz18cNCuv+668Ru/8RvqO0jtBM4FAfyJ48dUM1AaUMdmXiCBp2pd8ExEyWtaRlTiHhabaUbQ4+aC84o6Wb7bNC9LMB/SvApB3tmWgNB9998nJ+CKK68c1117nZrwEvxiZ/hz8tTJcezY8XHmzBmBBoy9s3OeXzEStNGcIxFII4CEbJ9pT6rPmEOX2wRWhj40WRwr7Q9l4N2gtuu9GTW3wHGBOUa+NS1C/VP/N8seGyFXL6LDSPYfseBRmmMLGYwYggJhOU2mH3b7amyr/BZbUlazxjv1dqXltV5K8vGZJ96dsWJvKrhJkT72AlExBdTQREMFNIhBI2cHhHwpoEpfsAbbs0PX1HvbXa8B01xl3UOTnYEoBSBKmWIMPZ9WSZZtEf3XAk38Ww2bN44IVdaB2VrH+evjSKkvrqlQav6dWg1RMckkAv5F6VTiTsmoT8h49rF+JsfY74JtFGiw6trmOvR8po75gw89pObMjAHPCj37B9//4bj33nv0TMwqNUm0EQAQaxN56j6FjtPWYWNjHDpEI3pnMRlzgkHOW36XddSel4wTAaKk0yV+ZAaCnUKf1w1QcExBqDXOCdRk7yK25vIJi0QpAIv9d/bK/VNbkz0xXELdEmiaWmKtodjlOoWirQb8rQCVA7Gh+nI52wEque888Ml1de1kTZQtunBBQWOZOOw7fgcEHx+EMSzSzv7iud27zoGS1JWTCWU9ldGhe2EXUxdYh47P9quo/kRLq6BKHHy3DjILp/aJ81XU45QOyD6m3299h567pRjKhoSO3AwkdqHrrmdUAwlsV22hfY7WM5nlZRDdZ8sM7Jo1Ivf4x4/id8PCKtjIz+fryboG6gfo8+z5+Be1z33O+SxIfarS6Dou+EACb9Pyg2dm3ltfb+B8Rlm2XbLvwPzyec4L5rs1sQ205WgDJOFbhFar+kmBnnbWyV5zjen8nwMhap9ZfwUXtW6j7F42mexlVOpZ462FxGbyfqpdnxOYKQAw/y5iRDAGgLrr6zr/S6WVWEzWgW29AS3NU2zRfCZ5PhEwv0e7Bq1YHxZGWm8UGCwrRiU5mdc+7zy7w1lt28r6090vun/rf3NwqUwsZWPco622sMH1E+RbxfYK3Bf4teq2dMxBfs64yG9XEFz1a1OW8RXaC30CjyJY0/6GUkre2U4LHwBkn9ne5/YrDbBZxJI1g2/QM74iaryaypyg7SY7Tms1d0ZYFZCGXZIwWdgVVtnd05oWMAAoEfvUxMuzCgh3djbHmdOPjHu+8fWxc+HcWF9eHFedPD6OH91QQLh4sKem8ghw75MZU6Rr6fX9AwaUA98o+srKobFwAIeb+aQ/35KCQovSuC5HTouaJu8riCly3/6A1IhRxEvGx07IrN6kSlLOkjjVLkeNzKVoTHaW23T+Alm4OZ4+C8Eoi+vZeGZRVZHkVz0Tk2fjq8xNRGUmRCqZHG04CoVV42P0tc6L/Kq0jRASn55ONAaH3ujvJT0dqdoiLO5bZ2Moukp6Xjn4nMlM63AW+mzOvIySmgkbdRSiKOltjw1F10UnS18gC+DfsTgBxk21P8rg2uEiWHE8EdWZp8eF00HVDWy0JMFODos+n38GQpoM4Z7nzMbd/XkUdKURNo7KoY0N169SmL25Oc6dPTceefRRbdhTl5+M5LEdbQ5KxElk7KQclnlU2t+OGO8slPcwLTSMfPXzyi4nW9IC4FJ0WTcYYCmAgaylNqFBtn53cUFOGdcvel402BCWsw1TLWkathrVgobkBqvl5DsjEin8FOq3cTX30s8JCKnjDCVE2diDIWdte8uBeZvKcw/N5xjjj//4j8cHPvCB8e1vf3tqc1AaR+tIG7jxPi9/+cvH6177uvHLv/zL48UvebF62zkjt2PwIQpoDaDIBNTRrpoZzjTv6L5OXmOuJ7L6nhXL3HyWeVZD2tSKNLMvimSo5XxWNawRIeFd77///vE7v/M7ut4rX/lKBa8vfdlLXa+6eVF/2IeMGS1vJDe/7prLim2wXjG4Re5KPW4NXJE7/j57FsEON0OWo6jsJXvbfdpKYTlx/LgMOMZ73mYwtr1e23WASrcGkns6SCAwiaR9qM5ytEMrmQLrKtuGjitxgTkbYWfaNONSNe3QXBpnzz6pAAenCcoUjdsdqMfuRMWsAUTFVLimDt80N2ZvtRkxBy7ADnMkpds4PRXykE1IoNmm19hPnqeOvAKVNQQaXE9kG4/KNZkTqJFklixG1p5NFR9iTRc91bjHqaIeE+EWBaFhV7BeuWcDKdU97e1rjlkfXm+mvWrMQilu3YrqThbSw099LLck6sR9hcxvoPZ7RM2feS5EI54mHhKUvmp6Zg648fN0pmX9AMAQfMlpCt0OGiFnqbO+Hh+y98yj96qDNMARPkdmknXOtbAnktFPH1XRrKVUvK09xrVwKGUHpzpEZytk1+bUXuvUd9xFbe4ZnEbNfF602agjcw3esbRJ2wPXvLd2uuqlOP4NOBVUHjqk863j3Do3rXtYJXN1VaZAGxTjfg0G+Zt1TwDGz1gn1LY7U7+q80aBkIDdZonM3uCZGRPGiT1RdVLmnGu1RpE5YN8xb82+yo9JQM09C7Dw/s3mzIuhlR2iLEbqnblu126zVIwL71pqNHaOeZlabqSVEM+m838uyyiwCp8mwi48C2PA/abSkDlaase7tkUOtkSEsPUEg67R5Gzns9g27le7Mg8KN6PHWMuukNFMWwPWgah9z8iIGJRdGefOnlUWlDpBbCljwHsAzra+DQVszkZsf9d1n0trPMqVCr6SfWYPYSsq8d9sG/u7AU17cjL+2HqABNWmkZVvLfj29lTHzpiyTnjersmyMXiXvmOBQ9ZG+2m3DnBiXhF4JdifDwgtEOWsIeuA99aapLH51P7I2eBmmtgTruF3UCEQ9Rz2z+0fCKIrbKi5jH1tQK/1lFKO2oWCAFyX9c/5hh2Rn9d1OtdygvfX2k2phfZvSpHUDilZ364F/JyWYnSdqj0XtaNh+OB3YJvxPboP29JBrKS0VGsMIgq9HHmr9nOe83t6NpWsuDSKL4liBRAqmOZuBKiAph+z+piS5EAwDrYR5xK10ofE/gDgc1lOWY6AgIdlo03x39S4sS54R85Syq7mgaTup/px/Kw2pWvr7xQQ3vuNr4/tpwWEhyGBjiVQZjJ8aj0B1QCKggPCS/tW2iTgo/BeASGBI/aewFDFcf4d/hBY8ncViOYDwtLyQNsJBkFEmzVrYGgaJ8GaMzOtj6gD0gwhRkKc9RrCuabDrl3TETRRNt1A1bKtPqycppbkNY5r0uLNYpZWylWqYicaUNBPoxzOOuAcI46C48lEMsmtf/BTuAeh0Q9nskp5aSNpZ179WTmHQUS7OUoF9fvP6hGb/VDtSyWjkwIvfYF7z2cIRc9Qk2IH+X9bQCgHxaf4hIBN3sGEyqen4iQW5LlXrQ6oyKWqU7kYm7E3WmakTKhoxHY8z7Nsp2nB/p7zOMxDe9g4wLQK3yzrwzuB6mFYjQB5fubnvRus2Y3S40oJI5AovQXnWY4LFKsg1vNZtQYIdSTqxHSc/OgWFmpQwL91sAYh1iZXTS1ZGSOzrHuyTa4x9eEr45laQ1PEjGDSR4xA7MgRgxE4gvfed9/4o098YnzsYx9zbzv11nJWUUBABAPqRBBEvv3tbx8/986fU2B46vJTU8sBDrUKW8zTLOSkIBhFNj5S4PMBYQMCgTDJejYg5HnkoMURE6IO5Yh9m/mWGtqi6VR8s1mo733ve+NDH/qQ9vBLXvqS8epXv1r9LLkH74rjyKFGxlO1A3GGqjhXBJY9yjhzYzugOwp66/wwt9gGnGvWgfp6JrvN3+6b6MbS/DcOAocS1y8N2Kh/G2K7Vg97JcXZHHxTNq9CEVkzdbpZ/+x3IclSOgXNNEglYGjZY9TMnAKD0I4MvKTGERU/ZcrcsmYlyssV6RG6G8TW1DDTt6toXJogokBkniqwwnRBB2Z+QKd7WHUPOCtotVKBIgJqHPjN6hURpLGDqwyG0NqZymKpkQBgZKzpV8lcNSjU2RFKtQSOtmidsi46YOu3XRu6paynHLRkgBXg6byIPZoTgmnmUXWr2K7UhTa7z749ffqMAA5le2n/wp8jR2TjqqDKGMoWtZdsWrjItpSuJqbN0tjd8bvzrqwf2RRlsE2bwskQ5TY9DTlvCmIJqSYIokbx/Hk5hjyLMmCpAxewhpowgQ3tYPb2BpRPnLlSj/hs7WOVPOezfHY+XHte1czSTR00Wxl1usacgExZB81KlMbWoESBdGrhsN2MKe+Hs4S9arBWp1KON9nRBDjKVhDUkpVNsMh+wHln3QF2MC7NHFa4pVm9pwWEasNBHbMZMqwbnGeuVQdMio6xzVP2Ya5lVYMZgnLuKbARnwX5+NQqsmawC6Knty4Y6ukc3ZM1x9oXlTD9euUDJXvA7zYT5Fphg9JmX6QJdzOBCRINlpuh0VpQnY8pUVHf05xfTwvw0le6VMXaqtY7Fhyd9x36GYFVsDGS1ep5rN+Z62nXYGi+dq+0Yua2Dec1nti8iHdQKsB8P/7EE6mvNNjCWGOj+Tz2quONfSIgpMyg1+H5BFykBZPqiDNvrEGBA6lP5LOi2+o83NI+aq2eQMNzFjyaAvm0/GkNXXv5Mj5TUB7foJlZ1rECx5RsdJ6bmeO8E/MotGjmpTarrCPbcic1GhCyVwuYMA5lByiAR3U9dOQpaI3fwjWsHGvbz9gwj6o5jPBNKduddz7bQFfZ46y7+XeSUnUDwqlNS9Ro4/gK1EFlPWC1zxsDCfId5Bvj21pdvtm31gpylrO2OKv/toCQMeG9/2ZAaPtcsIB7ch1AOAtemVqMfea+vAcJJQIiMRI2N2WTGQMetVlLAvMmWXTmLS/pfDU91a1RFGtEPEjlV1Eh7zplrgsePauAcHd3a5w+/aNxz113TgHhc06dGCeObYyxf0kZQqXeMRChf+IEt1cRUbiCKzJ2S/TNgLPuoJD4SPVnCnpcSL/Iw09N4jflVGHQpeBGY9GlZfUHu/baa2YBYYyqHZ0qc8E/xuhZYEWBXCidOGtE/nKuI4IiXq0mrRQIU4m0SDKw/F3n3u/oLGFrv9SzKUaw/Oo6KjVOTJRUoSKRT+RvURSjeldeeaUWrQLg0KoqOsK7afGoZYcDmwZF8w2cpVoaRNfonoVoZCRCkewhKpQ5qllFIHhHIdRRY7KzuzJJufegM2L8NzOEkzGKoIDGPkZ72oRkbcNxduyI8hY0VDaE6xtxihoASV0zdS11OnQITpz5tWlMPbfOBLLJipwW4bZoRg6XBJlkBCv733Fq0N77zSPUzRY22C7FqRuUjYbRwLEW1USFzA5O2OxycJPhISBBHKJBqmXeTZuxj2+KphC31MEqewltiyL00KDmA1Or0Nox1gGyuzvRVZgKjCLZDTIEqGmyDv76gb8eH/+DPxh/+tnPjr/44hedhU6DVu8Br1GuiXODI8Ah+r73vW/88rvf7bYxeU4dnjG8vHdpr24+b8e1dUF2iF2/0wBO/PrUuNZJYB1r7jSnpo5oPRVJT3NZnHpnhVLzFUGYxx8/Mz7/+S9oTTznOc8dL3rRC9Vagq8Lm5tquQHyxnioXiq0mIpTgJwy7zgHpkEvKrCWwxh1PZ6n6Gjl7nsdUx3d21FOWEWbhEC6pqBsg9b+eO+kgXCCuc6B1ljoNTooq6wYCkudiT4Pe9UCNg4IeUc3GrewgFtobFNLoP8WGBWK9EQDk2iNMx/MBe/DAS/F5tSw9rCRQ7u6IvuNnWOtWVzCvfz4OfQ21n9BjfJXS6GuHej+UrAznCFo0OC94Uyp15XpWATUdmAIfNa03jlP1CZjQpqtICcxqbAHsM1V0e3eYq9BSa8jxTwzZ1oHAeJaS6ZWH6E2eU7toON4EHx0PnA8GW+VCyTbpKy30HUr/Km9jez3rBl4ASHGWYiy2mqYtsneEPCk7OVZ2RSes44me06UqGSt+azs/ILVb3FEWQfak+vrUq/lZ7JhSJlDB52rIyptsnudcZ/WdexbHW8+Q5CpWtwE8KJzxv63JqatIFijOM+MCZ9v7Z6yWWkNombxtX9R2CxSrnq+tTXV9VYYpvuqIMis7shrpzTY2vyZ7QEgWdHzCCCYC1p1rdj2Zgk6DrXbvAvACHPXvq+17ToT5vrd1dHmmlKUPnZsciYVLKeFBO/G8/SM5Jmb1Z7f+1xHbRmeURfo8zE1RnH4CTBLbe7+mgfcu/7bOqDP3ffkHq1Pqy0TmJ2vMoIUvJYllL3y/1D2pr+6ptV5573nvc88yRHNvQAAIABJREFU1ABVDEGy224nUQy2IZbaTkNTtkmAtlstR2mp0yH2Z8v+Szodf3X6gyV/SCISW1ZjC6rAAkM8FJACDMWQWEQy1HCmOuPeZ0/R7xqe9z5HYOgNW7vO3u/7Ps9zD+te61rXupaBerfMKVXcPpkBzYJoXcuivQGipTXAkmnOGSX7G1EQ1lBb7HA3DYYFhpOhRGX0ooXa1N/Pi1I2hr3QVlelZirrDVskImdlinC/BqZ83rJmGAfGH6de/uH6uoEWelOmXzWfq3tMHSt2us/LfSjgI7MKjTVBt0RcQsnn8wArGqx2D3b8uB+xUiaxG/YUWVFeQ4awa4Yx4EtZVOrTAC8zV6I6E/goaLE90OvDZqm4oOYIkCrtDwp2Mkf477L9lINlbxJUl/7c9dbMJuOFTeR+HskAB7AwE9CgS4H8AnIOIC18aJttQS18y5aUtLaU9dSgjjOCtd0+ulyX1wEkol9SrQj7Ms7eq18wfSfT77fjOccI+J3Ydms74N8a5IFNWWEjAM6K4Jn9s6/PF80ZnwO1coARWGypeRdwsQuD4bwyhqaqG6QWAJUeqqwB5mKxWWmTJT/qb68h1JE8Tk8OFRB+4cW/GPu3b429rfXxtjc/Pa5evjiOD/fH+umR2kesUdOBYzFF3WQKyQyakgdCeaqgcHd7bxweQsc5Hofit5+MI228nbGd4lUWBW0naH6MwIOFJSzIwoJ6+9vf7pA+2bOmbm0UUMVzo/v2AXGxqLnPRWuP1HPJtMgeOqrZE9XDC0BpZYq3z0DbO5NAg3S7FQHbq4oNpN6AEbixeMO2FjK2r04wDgKLV2qae+5bV3UmPsNGxFTPLv4emDWmpYDVYNfYNpi1Eqh/2+BGmdPFgVZ46ExTmmayuFg8NWbKfCQoxWk01St9gCR9nnSjFGaTCZzqkWqci4rU+FeNC4elheI1Xqq1EhUVNT9nBtiUQstFHXSdI03pmdvS5JgrF8u68Bm0RQ5r6YdTU1DXY5qypewaFFXohzvuuVcDJ5W/ILhFPjvePRTFxUZURg52AIJSXlIjw1rjUKqzUapLHVwJK6l3lMUeRHvMAan6ROhlUdlq4G562pkYCrJwzmBzsJl+Zhls1jfgQfveuNcX9Q+u74C6TWaQMXjllVfHZ/70T8fv/M7vjG/9l28pW2bFq92ot7pxqwCEdR/Ezz777Pipn/qp8dxzz4l+qcOGPmtnTVdQqwcduM5kehwtnNDASBl0zYNpzBhL1re4/2nc3p4+PIekyM+fm+jiRi51KKgFgFUnBajk4OceCFq4LmCJHahDGU+jtZta62RIuYdSMRt0si4ASLROl6xy6glpqaMsHA65M2kFIBqs9SAzwGFEtFnEFXruTJOozG1cHdVjbF5BFtdguM4Iw88ax5jbwVk1ObaYzSpr2SJ4ZxFYKytqaO2KxiVUY5A6o8J+ZgfApsWJgnaPA8dZkyWLJFveZu4WPiJg6AHVur8CHNgCPouAsEGp7YVFe5qBV31FwLEqS8u2RTimgmGqBxY7IY5ilBi5PxwOqa8FCe8zq/6Ua6V5eK/lbHvXqRv72nF3FrfrQMqJw3/3mrOAjLOylCA4o69+tanndE0pWcADC55Q4B9RgoI4tGDhWbUHkgEuSFhlUp5BWXwyt6nNwSFp6x0UmHk+1f5FKMd14qbi9jzQfGxvyektmKZ73sDWusXPDPAYvEvvK9FW10zhTaZAIELsH9dpAMlz4NRYLMLZpcq696yq46/arLPUMWKfnEkDhLp2/bpLHqYefbyu2RvNTbKDcnKShSk9m/viGnUeVUeUZ2lfNWWiJPBmVeYla9La6dy3nU6C8FW5hhzmsDJKW6ut5/OVDRfwZUZLg0LOiNLnK2RDYMx9sId4pmZOSrPkvqT2PDnCDS4L2DQbWZpdqZ4VspDTKkET18qyn5thkwDKOg6o2wMtwR8gEKBYnevQCpvh6l4RWyZgqDIVYbs0aK1glcZjsi0F2Pg9z8dncH/QPhnTCpY02OmczkEwn819V1BINjkU5AqcuYzJARtfOhsj7lThH7MGaI10YBpz6M324dxzj3mTimVqtGony6Li38520ef3llRgS41dfLQEnwXYFFin7ktCLZPqMO+Zfb+KD3GNtvjq3m5mqgGNAtnUavMa2DCdf/Ym/y5Qzxrqvve576zy4v/kfHFXAO+r+nJSZycLFnp81w/7ERCZfcV7GAuAkoqdGID28zF/yjayB8MUkAJv2E+8rtTSzp3GJZGBgGLK0uIf1V9X8I7K7dIqylk6xryKvC3vwEZ3nbVeXJRrxF/E9vFz45t0z/G5q7PD5233AWPHuiE+aXutmzdvJAahHvWs7Af36HjHbaC4N1SXeV7WEL6vM4UFxNzLnfih561ZXfZT9M1eDisSQGeh94by/n0CwqI5DghPjh+O11/77vj8X/z5eHDn1jiztTHe+szT48krl8bpEY6w0ZxTHDkWhk2cNo8Hl4nnMLW4ydYm/HE2OYOICg5F9JqOsQ4lLapQDBzoMa0FUPQSer0P7/dIAeHb3vb2RxSa1DNEbQRcb6Tmz1LocdEyG4LBdVPQFtziwKR3TVSzOMWNhII0Q7nhwHBmhBqwldqVe2k5q2VHtoc/h6qHwA1A5QgF1RbtDEpr0tKMlimnrg0UwpG6EIsOuuF06Y8OysLrT/pcNZLUHSYtX4UlHSJpeo7RqEGuMyRnbDr8XHPlg4oMk+oIRXExyiA5ZwndmH6mgKNiDqGQFFmtmmvRvUf446S9009LRrZ0DwWs0HC3FrXNGiFQEQ5NnpXmn1JjPbViJ6g2cyoaWByxUkW5nz4vKEyb22otTGPiFH7omMryeo6WoHxJ14W2Sz+50BUJfPpZzoBaErp1nDPtVAbywYNlLlQHE1qHI3j30lRgsOZgs9TKzg3Ghloj0THS9NuHrB0dgRChG7ou1uIGrdFgHxIgsJ65NsE/mbPnX3h+/NEf//EiSqB+TqnTOT6xSij7jPl5+qknxzvf9c7x3PufUx0eAi3K2AZlq1NQIRKe2xLyluC3Uwf919z9pfZhy9mqmSpqEQ4XzbMOcZCkmpWahDo1DTIJVlR7mL55Mpzw+Pd2VSOow0aqhe7v06Csjoiddbck4TObGe7ceskn4x6ghfHknqS0FqqmDizVfrm/G5lGnAu+2s5EmV5RRR00KIMRp93gjIGNZhmL8HJ90Q+lOLYSq2GtsQdaJ9S1VNVBiQPAnEhgakTVi1t1yOohaGS8GUiuLfpfrvkwDhK2TdTnXTv47Y10mKBQyHqk8EuVrD0uw6JBlJ1k1ymDVrPX5QiISeG2Iex1o8GxuREXEIgTNoNVO/e0pvluKxGEpdgHRnl5Ftcicl/MTcUeRJeTI/Qw8u8bUWI1xbwBrx1MMy/s1EcZUg2wvae7X+d15FqTMC6SlWGNsM8FPNy9J+eEANaZYDKLPr8KXsqRTiZ+DggdeOwtSDoZ8dbJtD+uaobioKgnVgA05hebwr1ynWawRQfO75qJwfZqr7U3YO6tz1mFyT4/z8V4WJTGmeEOWimTArCm9kRkEsnYNDhRxuT+fQWFBC2McZ14zq0qIzZDz9ixhucgmnnXeSSa1uqL3/P6BmLNWvLs2ED+1jpY7qdBVwPf0ssbRPK+lZMMe8DnZ7PaeqbUxypYAPymhjC1gQbTHspRVgAZ4JHX6hmg21XxMCI4UtTcdnkAzq7ae0TNmGuLXhZldWXuEhjUYST4rH1VsBI6MuOJMjJAGuPG35hHAgfWD3PS7Lpql6g5zdrv9VhPdUp7nhf4kE8SSjtj0uCa13EdMmIN9vEHeb7FdoYVsTprImITv0fnUerbKmxiDQYH8srIpcyj1Ng6+ASdjBtnNdctI6YBtjKi0r0w2wiwjzHjbGLuZTtzEMj3EmC5KV8WJgrrnWcUIyB7uZmqRWRqWqP85+y/Wdeh9cOhhSbbqexRsub1LVqvaFtlwKbrjZ9cmzWCva7tF8jT+ryswZaR8NzNwLfES74t2TxolQAVZECjp9BsIvfRgJ7XEqBw7dkXw/dy6y4HmNim0r2loRB10u6HjmHv1+UR0duwyqUBrGTL8A84i+UbqitBx9FTxnkoBkNiB/YWdp734H/qPIQ1lx7IAoJTboDfAmitc3HH4lJSK61QmtpLkOklKfZQduvOXddhwmIh+cL1VDOIPyeRKZ8yANiMDfXLSj6pJAif1z6K4pQdJ5mIr+bscMeXude60zng2KNg798SEJoISOuIgwf3x6uvfGe89IW/HA/u3B57Wxvj2aefUB/CjbWTsb2xJjW0E2qY1k7HA/UeM12LB+SA4uaODh0kERBCCVR2UJkD6qw2x6Z60biFBcaGq5MZRO2PWgsCggZ8V69ekYS264gSrKiGyptzhVS47cUiGpLm8D0UuZ6CuiiXGkXz5ihveqn7Sw1VA7IuDJy4qlJiaOswNNukhZEFIkcjakSqrQptyv1JHMmbGmRkxmijm9KWL+1Mk4UIlN4O0sKCQ2kIw+1r+m8KGtKTTCnzOHYsQII+npPPbxP2GdnWAUnNSfo4OSg2B15IWugafBaHtGsNNxcjUgdaDkWK0e3cO3NExrUiCixUHL4qsvJvIdSRJQdJIkvM84MaYrygggk9hO6QbKiya/lu9tgIDVQn6mfcrFyHCsqO0G/b5yqbpZSuxZiynlMbZXDD/Sn56gGiAIeGw4AP4et389k4+NvBtpukCi2amtvXSZkleoo+SQkx64Lngyte1M7r7lgGpNLEqmcLqsZ4Y0jdz8aOP+OH00k/v29961vjt3/7t8enP/NpzQEOPnOsgz2UQavGgfYbzXv/+/+X8Yu/+IvjH3/gA8k6zmqs4e6fmOpq6vYqIDTFpNlwaA8OAluby0/TQk01J+Av9U4IbWg5tjNWX219L3PDXDOW7Ds+i7kS/SaHkRHHrSB7zhZzMOzs2dHkGhza7FXRArcJYA36sD5Ni1kJWjFf2LkGGeojGhoYY8jBKVEjyWcb9GHtEryYxWDqVjNiBlkyJDn45Xzdu7fI2PNaMSpyb+rFt7+vQ1hUv/MXtE5di2bAgud2AOjMM+NSFVE76Nox4vFrTaUepTXLp8mQ9XApCiqkMYtWDnf6MfLfy2HDISsBMYt0ab1WLXF7WzV7EkNCPTjOKRlGZbx2d5fgrnQb6FGiAp06cO03z06fq5s3bozXX782vvvd72q9Qg+u6hoZbOaRM4X1jg0pw8BZeD+/HPu1NaHYcmrT163OILZA7VCwBRKjMhXSDrfI/clcW6xEtC1qQeIEz82YRSeloTS0wmPTCnVPrJ0ErQKnQrMXkyB0KMbU9HbPbcGDSpczta6Ts+gA9yraejJgZIsNlGKffIYqcx8GjQQSstdYc6xd1g1Bs8FM1xAxPgIE43DW8dRY0juY+rvS5yd0n/2HDW8GjfHFsYbOVooe50YDmQoXEcQ0K8kz8txlNTAP/dyCk6qPCwVxobOLeuVMt87KjHUzaKUatoaKc4D/LnWztlcO+7w+cpYr+xTwyFkiO+MFsbQXj4+lWsrcch8SyJGAlgHZZrB4bSmdK5l5B5fY0GYScTIJMHlG7UH8mzRWb4anAUbtgTMSBtxqh3QOrq9rzUqwLIGGgIcEvTjnFSFZ6Ljp/yqn+rE6xAYb3AfPWDor7+XZKxKjACblIAUoCioVWHDuZfXVsRW4kG/ugaC+/ofGPZnBCscYUApIEJZTx6EZQ4LCAgSMmVRkE3g3EOLvZL8aYM1zp0blWWO8HqokexhF7oJtXIN1pecOU2jJNE2iOWbDWACO8ZOnHuqv/JC0ParQDnPEHmZviGYbarRr7R3UsmZayyx7EVvUc6NrQZTU1NVyH/1mXkV/TyazdZ5iBwT4ajCpBErAvAbDZWb1zNAZHZ9YzL74dGWxlMLK7zVXGxuiyPN3giiDa67vx9YTUwAG0xuQMg+zyxwMQQFVTSxnQsTZuI/u0dobxQQS43GNJEAvgR3jCJOxJR8CpbZMua/P5rOWBBExi1vVcb/u62ifVAFrkkv48hyqly5dNlsRwZmUtDFW9S3xTVgAFZXxGe8SggLb2BbWiYCvqZdywQ5dk+f/3pRR19r5+2QcHeyP11/97njpi58fR/v3x8VzZ8bl82fH+TO7Y3P9dGzRXgJV0A0CwjEepsmiqCGk1DeoSyD1iWFiIYCsENFCtSC9C9LhfjdSb5RqnHucERAy0Fasa0B4KufhmWeelTNkBHGlGClnXGhje5HxGpq2U3PlQ4UJa10VQRkTIUMbZIf71WJBNTRNeU0jpX2A7jgZGNMQioi5ONWOAI6Na2MctLaVhukoPrxsEN1/rs5YA05+mj6ZLGcVVdOHR82wQ3fUIRynl0PEzWad4u891XHWYY+zEqez6JrQkqlWkmdgDFmINlAOWkvVmY2QVJOSIeS1s5OwjE0OhqUJqOqPTP1pE28d+MmuNIMoepHorZGFP8XRd0q+GVDet2QBg3xJbdIMslDqLEaiawyEKAhgQ4NLH5k+Z41wnbvSMxSMJGMktDxBEmOvYJnGtu2ZFESIsebzutm5RvsdzvSNXmM+4GTvkxGuYy0aRdDdZmxzLli9McizDIaamO9pbWBEJOQQCheGA2DlL//yxfGpT31qfOxjH1MNoYruwzdvQFijhhFln7zjHX9n/LP/45+Nn//5n1N/M3HtJVbx2JfQtgqaGLHTc+rbNqZU262IstihNA1jg4Cwmdtj72cFqHk/r23dgdF3swAIsHBwJZiSQmwJOnBgZU+p32GQZGft1hQIKyDc2Bi3bt2SMVcWNbLQfTpn7Q0GmCYOiu+sidoZJCtfJTPXtzmAFOVRjIG5NnmVpSvA0ANJBy7rB1GKO3cUwFfN0gJabvDOYUUgzJdEHtozLyrMZk04wNEakQjPKmBb9i2tLkSfcc1og6PSbE3hiapgRI2WbJmCEQtbqYb10HbfdsX2DrukOZakt22qgJ+lLnMMes/iGKm2burtxWslaJXDLnjF4mQr4FHbDdOpJRT0xhv6nKtXrqZXl4M/7sn0zxXF1YGubVwdQp6fw/kwIlGq8UGVLowP2jg4S7u51MZh92vnCgThCHAmsK6aHTXV01S1BtLcw1rq07v/WlflvmuuQ5T9Tm2RFZHtIDr74T0iQZqoTePoVNXOYKSBA+aykuk4JRXlUS+6sGXc0gmnxVkoHCExD7LnuJU6bDpbBU6tsnBLhiSCFQVsC1A2+1nHld8r+7C3t9D4ZePjGIrSrcyVqeE60xOELAHNVHPZ7IjqgsPgEPCZzEgZNwIVkw1nbJsl7VktO55nqMrt42wdrfUE5dprMRp1zps97Zi09QPrgrND2YdQlUun5fMKCPcZbB9dW9W2Rs0sNThoFohb8J5zdqznfINj3t8MaAO9nqmi3EYYibGbgeuCGGX/aO2G8dOgq3avZ1kD6wJ7nAlt60F2Sllx6sto0h4gW/ugPUvTwJu1uZyZ8WXkO030XT6b+WJcuibrjwhwTmDVoJ19yLhyxi7P2fYGoUp2PkvbbZBfALu2pUGQykGmYFogTtYm15C6ZnymGfjhfVqL38PXaeDdYHAGXrgv7rFBPZ+t56OOXyJr3rcV/REgEWZLa9AW0CQ0cD3b1OpBflLOzsfXU7Nt9SsbxNtvIhFgsaH6Aa6dpi+460R9RrvHXkURV3bN9Pn5S9fP+mg9Je/F15PKt+qj7QsAogMKIZjIdWSzEtS2Xr62Sb750vbKpVISaklP8epyVH0cG+pzekt+fyn8tcOL1oey2mbF6YxUmyrrQ3A9AjxiFbMqrGgOaMl+sPtj3wiAmmBUAPWxA1I+l5pvnbHY7va2TX0o99d+wgSiAD1tnSLf4IcJCKGFXn/91fHSFz4/xvHheOrKpbG7tT62yAyun45N/G4Oj401B4WiWW24jiLFnAcHpM/HOLN3dqyvEeCsjVMopG1ZsOYeJ/o3E5ymiaAoLpJFoMI/2eSXL10ezzzzjKhDbBoOWqVBJWUc1bjU/7lhsFFmIzZuYs+kYQQZJFET9miG7iyVlEbTQNYZRrKGD9wUPU6smtFH4t7NN+2wtlZPtSkpSO7mrHHkkOb9zRg5AI3EL2hK6AFGFlMHKO8nCH6CSD8zjbONDDt76OxVG2HWgaoikQ2tg0IW1KIkmKbHRpsd+NSYaJO392IOZQUjcpStgtpNPmcW+hk1Ug06JY6Tps46UKMWqk2RZ2NOcSjLn28QuB0HkblSTUOonTViRuwbWLrZJ3PPfNzXBkxNz1TTUIPag1OHVWpAOwYOqIKip4F8FV95BtBvanB4nfnidgpxyrom5iB2Pkh6/Qbpj1i8yOiTmRXylSxpD0Pdc+hrS8PtOjppoWFFP9MOyQBI2jlNlP/9v/9349/+2383UOAk+BfCGXGC1iySKQOQuf/gePzY//D28Z73vHv883/+f6rP47kzZ03Pu3N3yU40M2wnZKWQK4dhoTmfaD+1hkfiHwg2tGF6gCXWUB0jiR20FQWBxsaGCun5wk5QFMlaNGLrYFEBWBwMOZw5MKVKpppFN2jtgS70chPZ/3umaUChCR3b6xhK5mZUxoayzsx3s3XNMHJPbWpc54D7lZAQ4JRanHhOBE7IsWuDW9eTKmvTTO8mNJLbCghRtrM9szAN411E3CJeUd2bFlKR1AacXg/UdDlornNs6pP7KnKvAoaOjqVSiP3llRIwOH9OY8TaUEAYafoi10W72cMNLgUQtpdjnAI5S9iiiCk4G2iKWp2LPqOpRHLbF0DLzolFmOqo9H74t6mSRphVf7L/wE2WE7gYZUdh2LV4XVNkGbX3j45UL9ngxwI11FOTJXLjcewvdph7r+p06ajNcrLWsPO3bkXBcGPTKqACd7wvWSfUZvEeofYRZqqTwnV5/jnzwDVZewoIm9kVg8E2kL+zt7B91MHiAOCMUKty9uyem5nTEDtsGeaTtalSh7TyqF1yIGHKoIJFCXOl7jVrwGvRAWEzYw2+Cnb285bzIPVdS6P5qb+cyhqkdLwCJJshqkqhsgIJVnRgtkwiZ9ncEqBBJcwT1mMVSBnvOqJVXqzIGGug4jasb/Z16/55FqP6DjCXrwRGOiN7T2nW3iCS9ywB0CSAMgMBvKYAB3bW/oD3W4EL9fZNs/aKXTQLzXrWGk7j+8eDDOapdUVct35QsxAFppr9nJ1vCfK1RcjUWFz7NYB3M6hL0IIzm/pP0bOPj7WHOBuhCLdelKxGM28NimqjxfCK0Ew/dwHS8Z9izwyqbyoQarCo8UjfRX62DQLXUMuFgwPROhs0C5CLyi/rjXHU+5I1rxhUlWpnYKRzix/bwKgZPJ6hlHsBqikjYexEDc+99dlLq+18MA9LoJTMM/eFo1/xs9pBB5CmuJeiXV+H5+N6sCDKrihribEosKZ5FpDk/c+Yct/ywUKDbOsIBXZZk7xHGc301+RzWtpUVd4CLTwz54YybEomuYZVfnMSPUvGNFRrtwBz6ZL2b+6tAaGfc0pmECyKCgsLw2CvaLEtKUPpXv1fUes05RzQj59cG4AY28lZrUwvYGGAHGw3QSeBHp9fdVLuzSJ1ZJZdGta6Qs4Rq5Za8I2YpkkH7o1zhfMHO6WjKuem5urixYXe35Igq2P7PCFILP1d4FsBiLU1MaDYd5zrYhtytvwwAeE4ORw3X399vPTFF5eAcCcB4ToODcIznMVbEZZRHYyDF6X0acZ4YAoKASGUUTKEqI261UTQdoIdvc1oEIcN9RQ+JEBtEhAeH6tx9Jve/CY7ZnF+MWauQzFyX+RQyP+OqQiqO0qvKjJpLJqmo/teo4LmFs8F1vy+9BUdAkppG+230+sN00OuDruyFDJCbbDtDGUPHzkd6TtIjVWdRy8moyEVdmhdGL/j0FbACYc4SnMS7jiOAqmyr6bDaBPRPBjHjoLaoKoKCGlZkJq3FVqeVhNT0KSAE+VH1YGlZg5HiEBFoggrmkZRo1JWWXgN7Ejby6AHfdZ4h7eNca0BxvBKAS5Ic5sY74VOwzWYj45lA1HVM0DBU/9LGwL3dzTia0rvSvV0qV9s3UNQGAffbibPNVpvyXWc8SPQQGXVmVTGoQXwVRTtIdWDR5QqnNdlXju/Qb3041EETBsn9GLx2FMUXGqu5iIBIffZoJBDnrVO1stCEi46lrE5PByvvPrK+MY3vjE++tGPjo997I/kVG9Q17rj/mU1sDwLtUgY2itXL48PfvCfjPe9773jR3/0R8cTT1xNnYUp1gs6Hloie6Eqfs0E9h7ZL1JWTS8gHC7RL9poXnWyzlrjpNrhIRATd2ahUbGWeoja73LAy6HkrC1KgwZ7LCNtCW0puoYGzh7huoyZUL5kYkQHh7JdBH0KCKtc5n6dZhP42Rx8cN862HWQIhSzyhxofHPAcu8GXEx7rUqbEOJkrNy2wtLgOIXQjFiXoq0FtSzAoMMzSLlqDyJ4o36WUY1rv00+9/GAsIebJbrdp7SoOQgvpr3ZG9kSmlSnf6WUgFNrXHGD0pr6nHW0GuxZKc/NfwmEXGJggKwHoMWhvHfMJmjdXu3uqu2DKN0RU+J1UiZWbd2uEFHWnLLDYR20X637uLrtQB3WIvZ1SBo0GX3t3K4UOzXvYSb44HZfUbYw+6ogVqn+VbtTD9T0QCRTyl7A3jGPtdVztmcJqJa6IlOaGxTXTmPrCH4t7GNBHYJtxhGalARbdra/R0C4P7apyQ6DoqC819iqxrmBvqm73pPu1Wtat7P9K0p+RUvqHDKerGGp8wHahQ7Lz4VmWcZHmtzX2fd+PlzaI7TGqOBOnVTmvuq5fK72VBQl+RsBMii9z1LT+kVJz/nSca/TWupv6a2i0nJGtC6yEWGzZaFIa3ySoev6XfZ+ADg+g8/qPm+wCTjRPdhAhOfrOm3GB9su5k7Gr8Ev1y19tACUwNqUchiUQV/BlFQ+o3Vd3aelZ7Y0Y1WPGJm5AAAgAElEQVRD3b3nNdBvMSBQ2GZdR+26Wcpmhnlexln1kNVbiHK5a7FX6tp6b4K9Mh2W81WiHqv9WOC19resCH7yfPxs/0GBeakhBfzj3/gr9StmtlDnhdf03rCFCthDnTULxGB/gScBZ8j9ByQpPbasIv5GkFJ1Yvt3bjE0AyG9l54vc4DQ/2ZdVqGy68tAlQEo+Zepq9Q9ppyB/s3c76XLl61IHHX0tjxQljHKo6JR7+1JJZRnExVx6qu5AKFRRK+40mprhEWTvwvcSJDPOFbkSWDKtG8aXDoRQSmI66pbT60yiNCxTRG20qvEY2AxhFUnnyTsH/w3iUdG+M7iipT/uD8j9kxqtWH7NSB0Xav7pKtnoBrC0zbkzPcMCJUUks/rAJpriH4qwTjHLFxD9fERGeOe8XkAabnHlpjUN+O8rOAT98mzUgZUtW3iJ8ZI6u8AyxFAEgAQei2fRbJBTLwfLiA8GreuvaaA8OTh/rhy8fw4d2Zn7FJ/JaW643FMW/rtzbGxszWgfolOQ0ZFzs6msjLc5M42GSkMLmnRLamScgRDv6KeUIhHsghKY4PapoGmVYpcSIny2dNPP5V6ACug4b6bsmUU2QcU6VXTiDhwWlgPysmmvnv/3pIdKLJvxNZS3t8rPS3lKsRxEmSRgfCBaSevlFKpjZ6cKhhR0afULf1tR++xxvGpXegBZOpFEPFkCWfEXCqMCHzAFyYIzwFMVK1rHZqOJUQqCCafXa62n9Pv6wZjzNp4HEOkYDI1SjIQFMGqd49ppBysOPFSyUtBc9XcahTVxFf0O1N+QFFwQtn0KIkWJWexVOkUJ0Xob4JePc/DQ6XW93ZAxE39mZ1qOdILXdh1pHI+QQhTp6cDJH0cFwc6AjIFF0xXDPKp2kgj5TIAyP+mgWtrHYrYC63d3XEGMrTkhnZFyyTekSz4qrefaYZa/BERquEUWJDn6hwpgEYifsu9aipoM9cRKRBLrWrnnjeR2eFzqMl96aWXxic/+cnx2c9+dnzlK1/WnsJwiPIXFEqZ1eNjNad/29veMn7m3T8zPvzhD41/+LPv0VjzWtFsDl3b5BrFiq346YWcJjtJAGLBAgy9nQ7uq2tUwaoc6IomWfQF1SwpuXZNppci8zlnsp1BGlpvQvQktLA9dqL6xR0xj6LgRahJjuPujgJTqCQNCEvrVpYkzq4dcdNcG7hLDCrAi/ZP0EKhdMp+r0RGFCSEVj7vOf+qrXGccelXnf86V4xZ+yCSta0YQqCF0Fza18hBjpRTExQJjb7f/pBW0l3WVvawav1YkqEeGoFd0X3pX8g4AarJaSWTmLo0NZen6W7aajA/c2aotq8glsSiONRV92B7pBrdBLplIBA01tmq1LaDLj8j/1077FpON16uswKqi92qY4x9YC3wdwuQGUzpeDfgEO0M5znUMTEAcKyiotm6QQlMpF6s/fc0JmkaDaAitBt6eWpVle2X+ATrcl/jyeHMPuzr/YymCeEkzr3d3HvUwbIP/FVNqgFMUG2orGfFcJFiIhldMR1MOWqrCe6d/cO4eVwA56KymvVYIadSRE0BDvhRURiQ8dBuK04kYYko2NY5KYiDA8jvWl/VOj47s64hLh20mbPWnyrwSeCx3EfaDPDvZp3bEH6uO2KcCaiWMZ1a2JRO9yjwYKolTrQYAwSRBesC6NT2LUHUoi65Uskt+6clF1pvof82w4GT3YDIYj/nH8mIdU30jG3gwxoQRbGU4mRneH3FrBpIMj4COpJhKfBKwFS67JK5yetk2yaBFGVFJ3DGXtCqro/rKlASLc5BswTWMm7115qd8R72J3T/A2KWbts6xgbt2MSul86jAl6utbm5qFF2jHk9FDx8GWW+AjoXMFJwFNV3l/pYzKS+Fc+iQDKgLK9pr85FiRWQWr3qCERsW8saataVceKzsZsSRFJz8fsr2nN6z3GOKZvMfo1mhLKO9dlynsw+Y7NzVT1lfsjccS/sg55PDepa5vLqq69qD8I+eTwgVOKkLZImERwCQnx0AYRRD6796Jquf1RhKa2/aUxVXoTqLyBdSloajHfeZyBHfluB0/h7bsS+m04EPt+1FqFcnjsnIByfTmUL1HIr8WI7xfmhkjYSOmic5PzymjEjz71mUw+uOr8d2+t9xJtgJp1qnZQBU8CVz3KSxirhOlOUISfTuGdlUoJYxA4FFlWBfUOfSy9uxqt+w9w33EHldsAu+1HNGvKsZpf43lQ3mGCwdrcUVD5D8/39awhdO9gaQjKEt15/bfznL7w49u/dGWd3tsbTT14ZFy+cG4c0pyVgo4fG7vbY2tsZO2d2x9rpUOqaBsYctlBGucn1NQ78rbG14cNmnaBQtIFT1R5abdQILYZDCCpOb5B9USuPDseF8+fHk08+tTgyTG4NW9PTphXgdHIA2hGVoAMNq+nlEql/BsbRN3V+rtVxJmVrqVFgEI0EIWLiQm8hEald1GAiiDA1DXdgcORebqkV5PCv7DwTCL3IBaBxpEOFEtKqrIOLT2tA54KEotFzTaMVQONsHxyosSn3JuOWoFCHVrJU0KfcbHqlgjVntXidKQ6ugRSqTkF9VON6IOASq9VFpXvjnPB+xqrZNW9KC9tIJTQIzELBSFCIs9K+k8wjBhhxIW3K0O6KzPH5zF+dSd1TUus9neQIJHv7OErFBu0YCXUSpQEanJv4akWmXoxNynqRQiwOdmrUFHwm61uxgY43G7frQs6u1HBdKyI1rmSQ+YxlnqeIsAa2MsfNnJQ+2YyyEduoHla1VL3F3BqDvYBKFY7hpz/96fHxj39CdYPssSJ/PfzYc9wzgQf75o03bo2f+7n/aXzkI//X+Lt/9ycExnznO99Z1F0tJlFhl1V9gJCsGv8YaAc7rTWxkqvokseu/dUBGDqn+g5SMH37DQVrosDt0GsH22PDPwdWqinmsCcLGOBFtBbEErSnk83PRnK/IFNaVPsX0QQ5E5J1NohRm6JrtRYnQUgVU1nTopfcueOeTWFHsJbJ0LSNjS2cRQPqPtXB02Gd9W00HfQSYQgDEzoIK3aSJrOibdXJkkBX28vYIeLg0oEdISaJ26im4NH652yaBOibOjShqIquCLuDNj5kPZO9U7YwoBYOKw/cg1iCCwTwomubrlUbLSAptEP2iOqfoP9GUbeS4owO99x9RA0oGT4HcM74CTCJeA/3yXX4PU5fRUpEJ9xySwX2H2PFNdpiQFQxNYTmWnY+cahbE9tWAD3s5/vACZIqX4CABptQz1QCIUDS+1rOeuhgpd11L2scgnZ7fGwjK4Hez1dfwcy/zxz3MXMrF4OeCliiEMszOGBcS90y6sLYcYAmZ9BZn6Ue6z6kJuw2FgrsoFUHkW9pA06UnF611zA4UmCPM16MhVIIJ+VIZaFS79P1xn5w8On1OlPv9Ixpi9B2RR3D2sUGftpD3Qux9W3C7j7G+4tTZEZMKHDQNlHhbOuKBAlcl7ktyFNmBo5cKfUNGEvp5ZkFdFQMY6qnr11rOUbndLV3nUFkHfA5fHftVFHSgbFFjyo+UsCFMa9KeDNBfDbriPucs64rwNzXYgytVnvorFbKRSRqFEdbKopTfZfFKyK7r7p5QB0zn3RP2RPKVj18aNXJgD0uB3EfuNZLVqhnoUcnwJgBv/bRM5sgZUAAH3wnSON5CtJwVrMm+jyse2XfxQgx64w1J7ZXVENbd9Vnr81o5pl5NDOj4mBnlHUUUJ4sP+9R+VLq5csIaQ196wO5DwEhaS3Fs/Peixcu6PPoU9rrVnG1dObSoqsxoAAo5Qf8jWCydaH4y+yfW+l72nOu48h1oehyL5z5M2W0AJiy5ylfYI02I8ozcr+tZbVooLOurQHkM0QFzf6oSjBjXhpux1MU+GgY2B8L6yDKyoy9gC1AOQG7qM5fMgvi3j2rfVIyktfDSmScmVdAx84Lvrkzgy4hK/iE3cYnhiZqMBd/46zbZKgUyxRVlWbRLisaGBhVj5WV1rGz7CWJyxWEjm/D78+eO6M9517MBpusnm0AgnOGua/qfkFzxgmaKq8vmKBnw8+PwOZKPTudFeKzzAA6+0UU2OwHmeXvnSGsoIwwrDFOj8YbZAi/8OK4c+vGgCT37NNPjiuXLo4TGtMTPG6sjTXUZRBL2FxXQHiCYpYOqT0592SDqB2UIMAmWZdt1QoOobJDtYcyiCDDFLcvlNGVklmDPg7wq1efWA6jKv+I8hPBFtMKcGCgN9rAKpMYQ88Achi11kUZucWgG2k1ZTHSt0LZPcEOYFaOWJ3Spp1ZyMpEYPTSJ0SGPAX/onjQVH6dgz/9CoMmNevDTwdyBLbp4VbJ5Chw6sAON7ttDiTrLVXHIy24om6rTNGqJhEDJnSmfYzkgFuUQIdRHNca+QZMNVyiLUYZtoWyojiE+61xChe+/62MBs5G21Ro0xvp12HY/n8SHQGxccqcTaBgWk3GrfDE5m5AWIdNaJ6cEQvh2IG3AqYzHRb9USAep6UHsBzXZORYPyBPNjCm5ikDPBXlFxFWNinZsY6pAvYo7+lgoFH6lh2/mb7DpvZBaTU67qUONGtXwUNUCYu2acyDOjXjYrqYgwjRIacaz4r3QG/4r//1r8d/+A8fHZ/73OfGyy9/PcFXBFHyHvaesjaRj758+dL4wC/94vi1X/uX48LF81HIchZOPeqmwuw66F13zJP2Wu6rWacGBhUNaVaymTmjsrBDTxUI6BBOv0IMalFRZeJidAt8VOyHa2CgmT8jhu65JTRvxwICHvfsiaBurE0XnluwQsa4tLDQuwJyB+SyA88hw6GUZK/nLqIeVvz0YVEqZ2mQDg7diqUZRVnhOIgdK2Xo960iXGZCs4vOiLmdSOej4E6dvjqPcroeE5YyQulAVkEF9PL79xagB9vnsYaKAzBnu6F9cu7sEhByDzxH24ZUCIVDT5k4AYBBcLEEUHnW7ZTzmaU88TnQc9ybctVWo7ZITt0SaHpv81zYBJwD5hyHjwOXcS6yzliWbYKNhHZjxVdfZ6UeW9TWY1KRjNJIlZELvZh5rYPeLJID+lVvrop12M6t7lcZjWRYRZmMk2Mw0PRlbB5jqixIqH1iqMCyaMsiGDgpjXDd55EywVrfCpxdLkFs14AROjXPb/vmbLvtljOZdZSaDecc0hppyw2BJc6sWkjBGTSpuYrJYOCHZ2ntsM7F/E3rZ1IJlvJnwNY6QA2KdG+pU60zrNrCZOBbsjCv9SWzE8evPc7qR/AsCr7TqqdAAQ6cskkIfkSVWcF7suEFIhpsiTWUQK5BaJH9AhVcS3OxnN3Ohi8CGwloqzw7A5sNknjWysUTHDUz0bOAAJa12vtRQJh1XbCxGTzmm3XLdZizgrbzuq5fIwB8qs3zuez1p/RB1qdZTW6JoqAz9WI9S/o7jX8CKgWR6QXYzDuf7760Bn6U9aLE5/59gz7JAMqWpAyogXXP5wI/PB/nuOx/9nED4jlg4++dIz5TIFH6I/Jv1q0sd85nn9FW7eV+8BPmdV2AsHNXW1kfqgCKgX2XSXUetYdoCJ9WJPUz6pPwmfLBAlAWDKmIjgAgMuXxvQx4TiUMySxqPeUsJdtHIE1wZybDseslY4/KiOoYlabMvwnwGjg7M0VrHWfM+FlQZSmDSJKC56ntNMvP9HuNSYAKn+FWuO1Zz7MvwdwYCmItvmJaruYm9HP1BAxzQgEXPa6jSl1xP65BACfwgaw2tYFvOCDj3q9cvaLawPrhon4Ta6yzHwEmnZVfhCQRe0y5CmcM4LJZkie6DusFH/b+A6vKet4NBPJ7xqA1yiuAKe24UKq+40QPa/RRX9BkA387kdGyg+7/lthYdb7jbUD/BwSEclGULbxz47XxpS+8OG6+/to4PjgYz7zpqfHElcsDcHB7a2Ns7W6r5cTh6fE4ADmOEuSuZNExNtA9QXApNWShsIDIEELFWVdQyCI8lqCEaX1sMBzYWW6eCeBpz549J/ELKaEhoxtqIVG+6oOOidxTxBn0mc8H8ebzWUBMGNF4UZ1VhmYl560Vmi/VfYUaqkSyalWqPhTVxEWp00I3NbgSKCmlRz3DvHDr/Amp1aaiToh+i66Da62JxiRGV4FoM6lbm9oI2jQy7jnQQ30iQFU9TvjPGACrLtkBdirci0IHGP9jHU11SCzWZt9EgxWakiBgayso1MT1jyKjlC1DG9PBGYNbsRUjQs6AyhgH1Z6zlZKzj8iMDKRkmS0K0Rq+GkfXUvo6CvASRPW5pJgq7rjpoDVYZF50jTiUVXwFOTl78eK4/8YbQotKE24TbmUSRRuyGmzRYtW7BT1yABLjJuGJXavBpr8P7zU9w7Q6xpmN3gOITcvcIICgIvII6dToNnNlJM6Hc9VwRf9MHYCpLefHS//5pfGZz3x6/N7v/d74xje+uVwP+rZUs5IlYwxUN3dwoH32nn/4HtUO/uqv/u8yVMyBlDOR/BcaaKUw7sEBrwMwDntlyDfhy+Owu3l6nSQ3A1+1Cemc6XAkiA9djozfonQnOW5ErVZodDNzzjyvZNMZr64POb2p7+Dgg++vgyFBobPbrmWQaidIJNc9eLjUHkihcGkobTpbM3QFZuQAVGY+LUp6SNVZ6VoxEGFQqAdq2GOhkPigKvUOxJvDgKybexahlgnQdGI2BbRqUbxN9ZONC7Wz9RU6aLlvqfa6lraZCe5dmTmEb9RzL8AX4EzozBwi3iuulVHfvz3EZyzUpTkOladBZgEYak65H2obZOPI3ikTvyNJcMaHcW/bCfcWXY1N90idJ1+PLLEV2lhb3A97tAI9RvPt+JeCtMqI4XC6bsxgyspJZs8wbzgjEt3QYe7sZDMKjB3rEpSb14i6lJrWBvRVSy4tR7ZaLVgABZ0N529yFCNeVJvbLJsBSAds7e3WDKKZAj4vLQTk9iecGTgiCnpCX1Ywr9IEU6a4X9YRgb+A0yjzEoiv9ioOlsE5qb5KhG1He585tMNiRT5+kmmFmguIw70SSJeyxvNwprdNEGce5xfPV2DPFCpnVOdARah7godmc1qTx70ZgHWP09KguP4STOXMkoMUqrOfahUIlPbXQJH903OrYJ0CtQR3qpdVbe9drT2+SlOdP9duw9qSheNZ1AT83LnFxi17ZeoRx3M0Y13HvJROREC4f16jMoLTU/k1vU6F3AqUNgjyrThjiMPfDKsc/Na/JQPHeIjqF6CM9VIRmjrtXaPyLZKln0EbfiewKoEF168/0Wdu8LyAnJkT7n3J3NKHOgCA9CDCDOj6Lm2966hUbcaZmus5K1owUWsM2jA+Up6/lFbWpcSjuE5YSE0aVPhGtY9JIsyN6RuANZPF9fisy5cu2c+NkE4zjWU8zBTJlhYoE5u6/7IVXE6zv7T6qv+HL8u1BDKplntS0gVI11nsOtMmLLgvgQixXxUq4e9q1dRMaCnWuYbsVTKgLY0AfGgrA+bYvX9NnRXYtpy1ZuXMQFjr0Rv8CpjkHAoLov55Sxx41v6OfdS12ewn83EboTv17jQLRH4on/fA1PmF3gxVNOcm90gCC5+Ps5b7evKJJ8f5C4AtKYdRLbsz6wowlbxyNrrUTbdFQ3Wetmi0ZkmdcvQneA4pPxPEqs2PS+ZglzAnpRe7NtyAscsALPTDOQfjq6Av/hJ+p0B6RCsFAtgfKwtMAH/OGkRluDfbujA6vn+GUObMAeHRwbhx7dXxlZe+OO7cvDnWTo7G255583ji6pVxSq+wtVPVD56snY4jgsLjQ6G+0EX5Vr2emitjvChUdysKlGjIFUHcsNpoG36bVMUm5fCgFkoNGoNE8gCkcB0Qum9gF+7iIAs9ZoBAKg8XrraU5JoRS93djNAJaUmPMdU8Skrem8rOgWlQM8I0C8p4IpItyOLnnqzyaCGLOoVVKFXbi/Q643OrbMZi1/NsuhFtv5YC/zg5EkzByCAXL8l71IqOlsB4RkyL1JRmWvRYG1ZiQF5AdUCcMaMIObLPybDVMCobmbYCvUcFZG3OXvROGTLH06W0aiGnni/n5VILg4NptNwqnTLgyV7Y8UsLCmX6aGybHo5TzYY+M83dfc1VLU4PKR3M4U83S0cgzgZW7YYObAf7C8K69P8yHbZGqVmkotc6HKtGliBVB/wk/93DUQd0kHx+p7UblF2tIyIGY0TZTo4anSa49RxHPIj9RYY988jn4YDfuHFzfPzjHxdd9OWXXx633ri1ZLcamLBx2Q8IT9y9/3C87a1vHu965zvHr/xvvzL+/t//e+Otb33WSr/HboiqZ0mmUihnakDsoPtLc7NmJLz0Fv9362qSuQMcCIVabVtkrLxo5FCUboaIVf6b/QGFi5eJ0hWFTT1PWAHm8JufDx3OtoS+Y1DrnC3W+AeQ0MEg6lwyRLnP1hjooZT1MIItldHUoknYYhH2CYUk6sG8rc5Dnaf+rqio2AfNWpb2loPdNDHXsODkiG4VGiL3DijGodOWBKwVB4TQrx2g4/zXdlGTyzMttbMJhpjP0rhmAZcePLPjqsM7rSaUkU4NZ+ujWIMW/jAFEaSVcVPPM+z6Q/+ec4JARnY2kt0FP5h/3tPrag9BRY+QBHuB52RO++zKRmX9sdYYdx/AiB/ZwW3vuWbFOu6qDQyC3QyfWr0EGGvWTgF8Gn23Pg6Hy8yUVSsi15U7o8JnMBf9eym2+hvBSyjD3o+pHUmrFp6ntMmi9DoLRfkx4OJ2S1b+1GtUY06tOllA6vhwomgHYal2zg4CYguNuS6yddxCy9lXAlJMr2wwXNCKs4o9W0CK1yBqVhaNt4rr5evU9GwpbU5Zv9Tg1Z7J1mYMH3l91ls/b856lapWZ3xxLFeKOKZy53P7OgFGoTz2fkuZs5jUgWqMmvnjp8DAJdtvMNNHpJkp/GM+d7vn2uuPV5Sup/uJTel/dx6XjG3UOA1+eF1gE0X5OnPG8wctnoxWaggbQAvsADSvcExa9SjrnuxE/R4+m6yoavMyJs2S1JnsOl0YDAFX2YPOvDsTooAg7VQ6h/UtuCfOXYHAyfbIL0qtHM8lKl/WT8/ZVbZkw87xJALW9Vpwgb3Gc3AtzghR91LS00xt+x4KNA/roffYDOGsTdAAiPXOOLdkgT0mPyC15KKIpm7TVEXvEWXKow7a+2xiQO0PwiqqPyAKbwIq2bYE0xWoIVguEMlcsh879iho4hPw1RYpqp8MqFQglPFhHlhDfB4BIXOvgJA+1WL3PVStJEFmqdasFY1bauZrM/m36lXjJ5X+yeubzDCLzT5lkw/NdNU/buaa93UNzn73DGR2b9bG8Mzcv7O6ti/yw3UuuK0Vg+nf2W/ReFAikpY/6mt4+7bUOM3y89yZmm+qM/eocygsJIlspS+5zgdqYUUzdZDuuec8MriFbSUoMxvAPqaDM/9bQXP3yWGAlfjDrdN21nIl5uRrrXrSFuSUrxlgx6CR+46K3ptg+G/JEPJ2B4THB/fH9ddfGV/7ypfG/dtvjM21Mf7OW54dTz5xRTWEp2SsaDkBKrlOKwnCvDE2GZzUNdFzcG2d1P35sb0JqgaqaZoo9YNHctZMdWtqmEXAhLTtBEaiAwUacPnyFR1GDCJoZLOC0H845FjIXhQPRT2izsXyzK3VEs9PG2ameNnYenGopUMyWEw6E+gUv7Np/n+i2RgvbYydbS+EFInykmYblk2+7axSnXE/C5u3KqDUO9bJ6usi7x7aAvdB8OQFhRFyhrXKhxby2baC0ISE1qkVehq53gbTzajMDqApQnaaaxQZJ8hUuv6mDXgXpg8yDICbqdtRs3PA4ivtAsMjKk6cZSHcanxvlNkUgPQy02GxPbY3N9O/xQi7aj6D1Cp7E0e+qDZ2R5moyC6LzkbQd8/GU05OsgTMmekC4WifPasamwbl5vrTINT0gjpmPZyb5XVvGFPYRI9LtLygqlGj7DriuqX86bCaRIQqJc8zzmIVHlePn7O2PoChMHAfVnl0nRfZwD/7T382PvmpT40vfvGLCWLZp6bU1klSRg3ao9bg0fif3/uPxi8899z44Ic+KABo/4CMQxusup0DX+655nYnPCNUNP2e+iWkg02SjIvuH6KJK1CrIUyPq4iQMA96H8IZoTMu/fy01lz/0r46yqAn+yjgIY6oPTQbWt7DvKt1RLIaMvJqyG0Rq1IDa4fURoAa5iB8zKWdHSsj3r2DYTUfv98+uAhkTXdXULLsdR8Mam2TYLT06crHtyWEAKZkCLvWWB/YJQ6o+XfNhhL8C/kL7Yp1ig3kOai14EuHLyBdaMw6SJN9VpaQbIyu7Tk20OTDrQAI/16c7qjB6jClZCAHmsoAQnVkXakmdX1D46w2PSlV55hmT3n9QRW1MnOzTKzrBhlGeZ3Nqz1qQKjfhU41Ox21baC4OEezc78EyI+BN5V55zOb4W3AUMejjnSM2xIECDkODbFZE97D/FZNkLHlMG4WrSBVa2haq9rx1pyE+uU953V17uw5BYpMuJgD1FOnHdAcEBLwiY4puq5pnziNoi6RfQni7pILwASf0/OzCyyh9j/UYZgAHlv3Ai47oDLvYjUko16Hr7VFSzYkWSkDp7ERzVrHyW7wWANSm9Fzg/dWzXIOPDsPvK41bQIHQmWTQ1f6GCJUOUuUNQk420x26zO1FqcgpvNSZ75Ocq+9Yt/YMRdtvEI4CYQVPLZ1CxmMOLP8vsBFM2Lzudx62QaaVUdt4Mi/2yB8zhKohVHa+VSpVVnp9fWBoinz1vYKXeN9Tttu2+xmz3hG7LAyrNSBJnBtnW+dd17PdSqmUkCFfcnnKcBNJmq+r4JBpYpyD+wlgvJm62Pmtd4KFDSJwDi2Fk7nQSiTynaHtth9ZrD1oZ7HjB4zVQpQsV7sAzqg6dw9klgQ2G3Ak69m5crAkABc6pl5jgqcdV2yR3g2xoWAn3tsEMt7m3Ft9q0BkBhQ6d0ofYNmCB88kP3sWSngJaDveCUAACAASURBVPa765nkC9lnzgiBow8Bxu/LXrG+mjFtwNZeeaxV7pd1JrXuZOV7BjcQ6rjzs2CaNAMyvvO+nRM7tjWrWn7WZZl3st1hbsg2RtW4NrfBkYLAxheLerfBgo6Rm9VbSwSflhgDDQ4U1hfgKaJSos+KFr2u0hL5YARiSU5I9yO1prJRqVNWiysAT/mk1TqgNMcAup4zGgAV2+NaPI9qJjNv9WV7dq3OJYNSLWepH9J1WJ+IudFnPkwNrQLc7b+NMtow6WgcHdwfN15/Zbz8V18e+3dvj631tfGOt75VAeHB/oNxjNNDILJ+qqAQHikHPK7iRlCzHzYgtMiDee8sFsQkQOBBxhsQ4pCysFcBIRnCu1bTS/+QBoR2so348n6shfrypZl9hWV4XQfLG8QZGnuuOYZKmVLPqzi5MxJchUHRzh4LCJPubUEsk6w6oAYqiujt5JCmlupRagwrOFPUeIUeuxC2RoTnw3F1LUWzfKv2EQr+ojpWykbr3XTwxDg2kHFWZtXLCmMsdTcJ45gOy7VAjnCOfVBZ3bB1jAyeArD/HwEhRhgnRfU/QlC82RRMyunelBERktei7SDwEiHRxjeRumhWMx6qjZHTCD+e3ls+BEvZ6KGLAVRgc9bGWCqxodjAtXcPSeoYTWloBsuOSw+JSdxmCsZriDsHOtygw4YSg6Nno7QntJa/YawVtNJvrP0hW096YrTY/edcm7kgX+oROcbH/r+Pjf/nX//rceP6DQXTrump4mkPeGrYjAyiPvjkE0+Mf/GRj4znnntuPP3UU1Qcj/v3EfUwzdcG31kvnCZACDkVmxsCYOSEJbOgYHBOcydTjBHinqsAVkTc+9I99h4PCF1XlxoCgoeINimblUhzMZwBVFw3aFoufXdcv+K1wAGLPWGt0y9K0fi6jTMGnENSQc1jASF0d2eVnb12v1KDSQ3uARO6P8WASO0Yr2v9kWA37SmPfXn9c0F+nfKuC9W2jKE+Q8r6HB+rxgH7Z6orveT2F8dNTtjOjiTFhYY+dG3EApbEjmlvZL+2HrrtQmQ/1QPPIl+ADc6Sbuvw5L0CDDJnVV3juvS/IxAXrStotNBPKHkABuzZgCJ1xgBAYHRwn23qrqAlGWl+1x5gtW2PZ+AbMDdwaIagVNo6G1Wc4989mBfp/thGft+gTRmLtHup7eBne9pxX6wpnCvWm2qGK5M+1Wx/r4DQdHgL0HQ+6sA2e1EgqxmYx+tZcWjYc4w7ZwLjUJCujY0fHh6INs3cze2EWifoDJdLHTouHT/3fZQFWOhgnNEH+xYLAWyR3YytYrwYA+yqaaqmkfEZctqWTLMzu3WmqxrN8wtsa7/M1Oc3uGu7H9a9HeyINKQOs2OpOUtg3ZpG1xsHlIoq9ZL9TY8118TJGi1ZYTmPcYQ1tgnumpmoI1y/gtf03vhvIffs9ykQ7NneOlqfy+wTO4UKJsMmgRLHHqFetoDEXK/VIKpOI3PQrGTpoQpMU15RMSfmp2yZAj5dh91nzbhwXcaB6/I+qclGgVcMhWQnu6caTPQ5eb9qYyMC0rZTPVO7b3mdAehHv+YgtUAW123LE4v42Vdp5pLxAhAqTb5nPp/cTCJ2B7+GvVhmCvdUAZQqrYq+mKCrdD7t9WSElqAyoFJVmZUwKbhTwQ9q1UOTxj4RDL5GK4goeMqepq6yPprGpe5pAl1RQQP0z39jrLSP4xdJu0IlXaYcX7t2TTbriatXF+G0lqaw1kioiG6YGmLGGP0Nqa5P+7k6C2UzdB0uAKKjF52RnFEFexvQtQ5SmcvOe1kbOzsSv8FH5vzGf2i5FWuwmV7m3fuOGmXTuu3Tu1yF8WO4TKEF4HIGnfcb1PW5zVwyD4vvrab0jSUMdop9k/7UC7i9lM4gGGMAuWr1OmuURdwWZRS76Qy4GV8XLl5Qc3n8jQUsDBW0Z3Yzvw54zdJRaVKSHvgSOluShGnQq/d3C4V5JTBbQN/mDxcQnh7ujxvXXxsvf+VL48EdAsJmCK+OhwcPxhGb7fhQdNETuLXUfLhAcWwp/UojV1NGt7bo3Qdl1K0pTBl12wkWr4KZEzsvDA4ZQlBiMhZ8DhPDQ5ky6gxhFc6E+os2Z5rqKkAxki0jlswOA1DkUodIike7iBpZS0lIjY2dZbJTKQzKnxlaWpu2i7YWZ8+0Tehp1PO4jqwbrAZVB2P6lzlrdiynokiPBDeSoZwDUy2yLAAttm0UL1FzdQpfBa9RHG1mUMY8QZWcVJxHajv17KaOzRSP1vqxQYWoS3HTdS5SoYxSmAQZlKGjntOpn5lGuxS4zoZLstKrg9hHrdENGfT0hasyYVFRq5gZnetBV0pnMwJFc5qub/2S0eocLOlV1ixu59Z1oVaQwvhaWdF0Jx3IEvWgwNmqiEWYuOZC81FxcuY8zbKXBvYAJ1C71I/IQjSmFjibBEpFoMq8q+bg8mXtA4wSDrCcMyGLzoRWVXQlhJGgXAIeLnRHROYP//APx7/5N/+vnkX96IT+GzVTlkW0BurtLI7x4//jj4+f/dmfHb/yy7883vWud4WiBCWRw9/ZX3Pc0+weAEJoPgYnB0/mW+tblNEIIyUryB44c+acxtaODmNhg9saMR1oMVxHchyrwLipelJRNVOEzrOZrjnTsw2aNNPOPImyl76Okp8+ObaC2CkBjesFmRO1Awi1y3Gm972/7AzLYZENIGO4lQxJGherGa1rKxtMCTWkBiNCNaUy+0BYtaNpMMjnt9aDvzuD7gwwV+dgnIOhxdHUYUvNggE2KeYqcDunOZONCJWlB3VtkgSpUk8jKlyyrXP9pHp5AqZI2Wxr6R95f9+KtWqpEnvJs2PHWcOgzOxDAhUBPJuW8IYyyhpkzDmgyHLrgKcmbIO2CdRiODvv/Tdk74RKg6a3j9wkE19BHoAFoeudsdhArRPQ7NB0C6Q0SKywSOleyl6mHmqeLxwSHF/WkME8Z7YFWl66ZJEcBfrOoLHW+czSjbTGoMglu1lHSqBGqfZBwkHHuWc522pIb2eOsbNwmm3nufPntA9QGsTGc78STZDgVgNNK2DzTf2Knf6VeJnXIzRRg17zWrSDZFXj1gcJYFMdnfeG91hq2tVX2CCOz2Fnn7nXOsYdnyWQieNYZLyy6fIBMi5dsxqH9Lur0/OI0umU1dLdPfYZDSIaiDbDwC2oFCBZwQqraB2orY3XX7ObBSAKSDWQ6pkmuu6JlZfnQKR7rGu02fACZOyZttro2UgNIf9NGyetJ5WXmCI4U88FjmYPF7xQFi898fp8yl5GTKfZrwa8ypInu81nSek7YmidU17b+262hHGbQQ35TFO7C9nUtuKJgF3ZEsqWhOrNM5i+G2GOBFMz7XAVBLhkh/eKYZQG6a3ZZV/Ofk6zL9wHlMkG6g2ABBomywO4QxDUdeEabgdZUjpNZlc2F8GWAP/NlM/rY66pFPhSQcMEfpzd+IIGwU1PFP0VWxg71L2icyiUxNqm7pH+rUFN113ZLLJDlGfduZNEy+WFyiuQIDW9be1QW8ozFSDSWqhoTdZbgaSCDw5ewnDLei54wLgo65pn6Lprtp33cr/4RKhvkrUsyNWAmb3I57EO5KspwDvMvnCQx9mu4DD9Sz3uDqQEfoia1ZMdnwxw9+EiotX4QyrLpffGTrWvLXvAbZtMTXXyglpql2QJ8KXlz65rt03dNHir/Xz+vOaYsp2q0TfQLJfRyemoypd5lGCQ36sdxqKrYj+VL2UKFxAhWX78SBhAxAw/uIbweNB24vbN18fXvvzSuHf71tg8PRlve8sz48mrV8aR+qAdjH2yhDj5iMyksSsB4Y6MKaIyOJMuTqd+cHvLojJrOqDIVmyMtTiZTCgbiZsnQ8hC5aDtYuHBTBl1DWEP9qJZCzWFbIoO/RjE9TU5HyzUKt9V/GCFHDi7xj3L0dh34aoObVEv08MkdLUlKk+gKlW3LJYiDlLQo3j+wnl9lgu1XdNz8aKbtC+ZkeMT1XaBprMZTGV0/0SJhYQ/zOTh2LdXIg6+EDqJ99i5LtdZhaZTls09cqzS2aLnJUOatDv31gCnNT09fIvqimqjnip26nBSS7OSE5sMTyl4DeBkIFJ83r91sTqz4prBBlX8TVkLoT5knR00zBtMgWoyZhrYfM3ob0UmhHClCS4/CQqW+rCopKl3IdLAyQ5xfdefOBBvprfGlrnoOMthT81fM8ntSalAI60JKtBjZ5KeR9ta53DWmxW5cvnKUs+hQyHiPNCy1RIhKH4bQ2PARJV+eCDjTvP5//gff3/8yZ/8yfiz//TnUoOk5oh1Vce3yJmc4zjdH/rQh8ZHPvKR8RM/4RYTGC2JkFCTtGkxGbKWvF5BXICWlaiMAwNn2M7p2VbONDRK3zsUQgIQq646kPDhZ4ov48B9PUDcJb21RGu5fElNcavW2vnu4SkUNPRGO4CmPNoY2vCyn3GCQOkYNwEH1CRC0ZHyIuCKKZ/KeCQYZw24ibkD6QYS3Dfrus2ELfKTALlF22trqddy3UDXR50f0Gt9TuiLBULsgBpEqGPA55MdFD1vy20iWFOlJ7UNjICL3ciq1xnL5wnVFojlzy2i3VrMmYbOPbRBvOsdnCFuIK92Khye+qXjgqoH37x5S8/9pjc9rWBPwkT0WTo8HlcuX9YaUSB6lPqTaQ9z4IvGpIDRoInUZkMT56VyTORA0l/PqqFaz0fOvMv5XYQDLNTRmtGOtfeSadd1Cvlv5leHeujynZM6ig16qrhYB5P3Iveu8yhBnFgG7TeWxvOcUULekynovQlcjBPV8woHkfHlc+s4O8vojJixylNlgrkfWvXgPOEcxW9ZAA/VFgZkWkQFlv69VkL22l9RORsoNUA0yBudgIcHGmPOAfYOzylBh2RL28uxbZ74DOaKc0sOPHsjlMo63Px+bvjNe0QrTDuEJagPpQp7hO/APcv5jtJgA6JmLL02Vu1AHunRmYbgqqVtO4L0reN9pUGaQRAQKvQ/jdcU7OuMTI0VYyzV4vSvLCA9r6eeYc0E1ZFjDCpexe943fVr1zTnZLLk3OtMNHNDAVSAjkW5eBJD0jmbdSlHO/V/7Rcp550m7mRz6UuYGm0ABsaV96BGyVzPDr+c5ND2mkVb/KDURvUMbF1zs3w9f+TTRbiH/+YadfDVduLkJGJaUzY/jKGCWw1Gatv4nAYXDb6a2StIyHj1ffyujrmc6ARcXJ9zp6JHjEED3AaevLYOvGwENZtq+0Ovvr0FGGEvN5tYCm193CWTEyaazsHcH4GqwI8o5jfjM1NlncxeckHZ+7aNjCWBbQET2b/4N8w3rCTWAfvXmbgN+UHKpiULp6CQIC7ZMtWDnp5aywMgawJSVy3HbEv6Lb8ufmBBi+5v+eibmxprgWDJngq8CohX4K3CNZzPZebwedg+Mqwum9oZTzz5xLh44aLAMrNx9peyIXxJqPc8o6j1UQyt3fAAGuZSbSUZ03Pnlm/Oo7t3rIQ+Z+JJKBBDACJ0Ty2U1DNnJHIJOMr1AI7dX9jMCfxAfBPOxba2chLYwGT9gMY98706IIQ+bBtFaUD9aPtUVvUnucL9CGxFjfsHB4RH4/TwYNy8/ur46pdfGgf37oydzY3xzFNPjsuXLoxjnERU5UAYMQQba2OdInOQSoISZXRAjkAfWdQ41e5FSBBI03qa0wt9TpEzjgKGmEVHMMjgqwFzMgsY1vPnL4yrV6+mr5DTwXZAqQkwpakoEQ/fw74OvZyJtCdoMNhA0gZgVVcl5yBUDTlx/C+0wHnz1xjJiG2bJsW9F4lRj6tMqA8Gq/TxmXVE+FmUSSpSBLA7blXQOiZlYOIs15g6ILM4AIex+wY6YKxTrXtNhsMHmTMxpRC1/qqZtiJ7RRJbkLqMa8Q6Sr2xD7cyT0bDYkxBYFI3ps9NGwj1fsnzuwYmsurtlTgZxNJGmx0U2pQCYJ7H89eMRgr8c0tGhayq1oyv+/896uw1AVRnBQOh+4b6GhU5zVEcaSmw0cbkwnkFiovXlUDGWaVmTFx3xniqQWxajyxZa2UJPM9yDFIE7EOCep9zps6llyXZrB5UrhOxY6x+QTu746//+q/Hiy++OD760Y+Or7388rh+7fpSL2nnzDV8fHE9jAgZDfoMfuAff2B86IMf1CHG9cnGKSA8RXDEPfvUkDU1aG25oZpIzbszBRpHKBvqMQfNLjWVyXBb8QqVYNMWWLPN2vI8zdYJuEhja8YA412KRZ3CGmIOiEpCs1b5vZDIqV0M40NwrL0WgILx1v3Cp0/mhb3UlhXNAmotLcG49yvPxf03MC9zgf6NoqFsbul6zKEQQdA7IYI2yIwB/y1p6zhfDsBPlz6Vq75ZbgRs9THXe9XJ4j3OFK3QQ17TjH0pJM6aRplTWVIjh3PPSMYO55f7d22Q96bUZMXWSF2h6pZL4bZTxViIPptm6lLTOz6WzWZ9Yv+g+d+7e29cOH9xCQoIYllXcqjIXufgE8gYEIgBci9P10mK1ZEAgHVUJT4t7AirlFKp2nAEkdL3ToFN6yfb7mBq99BDtPf/CL2vjYYrBJRggc9UMBfUuzYap4rxa4bBdiVrbntbv28dD89bapfpTbarPLOENybZ/R7w7W/Keq+iXtU0eb/O0UUt1cAH90SmVW15UpNpknnmViq5zjLX4XAW31Lyup8E0nVSWMM4lGpmHdSgTvjKTrvFTr+aQeu/DQg6+9zAfW6lUPXt+fy0n/BgyZwWGGkw3/ND4zVRp/hvzjb3QvU6Lmgo9kYodj3fG/RgP3EsJeLz2LMIiF56g566hGLqG1ogu+rBDQqX9RzqqvvgWjDL87ASgcLuFLg0iOpArcF6z+9mdBQM556UhUZopsqarZON4z2PazM3CiR0DkRNlXIJAuW0RuA9onxOrTSWsU8Q2XtrsKoaskUszPuVgF7ZxjCa+LyCMTrvst+bpVXdVgKNAu7LemuGOuwsUVOjh6CfofkqmEtNbufCvUldS1pAGnpk6xbFDEjLBvZB7017N/Tyiv1wf1a2XvW1JChTVjNqmlyr2T1l9ANKl4XUNVC2UgGLrtHWVHYslixogI+C4DwfdtJq/GZ5FKwncCVLynnf2kEFMogNnT+/nAc8XzPVjE2DmAbPssnZO2VvFKjgvV2nMz18riWsz7ycK9jASayQvVjmANeSDgQid4raXCMKs5DWETwn98L9E/DyjFWVle+fPa+gV83iTd3ks+Y2ExKmC8OsFPYCCJz/VXRWHJL9KyA87aa6jxYtAXUUsGK75iYN4n2+tjH9qqG94xizurw+SDRFnbp1m6HDO+DzuWyQyXNYEJrfYyutrYBSusX2fqiA8ORwf9y89ur46ldeGkcP7o9zuzvj6qWL4/y5MwoGJZfKHBCksAio0SMY5AZCYyEIBCu3ql8qDNegGCJC4PYTBIQ47A8OHkQ17Ug0o4qxlAMOGk4k/cTVJ+TA8KCVEce5rhS56XR25hthy8ikRlFZQIkVeDBqnLDAzcThzMrwp8l8D6oGcXZ+TTHkc3Gge1gJTbq7qtdaHXKhUcT5r8qhaFJypKwSynN3YxTRVNNLKRSh3GrJWGUuk6VjE7BReDZP/qr5dDe96gKXHn8ePylXIpwRg6nXRiFJCoHMU4vxIyxQJ6VIZ+enyBHXn9HP2ako4lVkSEpZoiAYyW5xcutZVs4Izq+LjC2kYsS4jn+VybrpqjKK0WMTVW2rG9pIchC9RU3SdZDip++R9XTwtGptsm5aqRp339FmphC/dUlWZzO1tM6UaDlRO+O9GAJndOJ8ZE5lNKJe2NpL1QVueM1jsLRH0hLBNZLUWJmyS6CiTO3m5vjkJz81PvH8J8Yf/9EfjevXbyjQmWnGCgQbEKZtwY/8yI+Mf/qr/3S8973vHe9+z89Edpk1RT9ODk2aCVvF1HVXprFIhTW0NcajNUalsTVY1Xikbk9OGMIuke4XBW6naog+oNkPfH7r8lhjdt4iyBRDyji0lqXOhLKTiBPt7+s5VBMXpd9m7HHo2Pdem3Z6yw4QKi0akJ0x1moFNYSuCVnfE63HaoumlPMa7plxeOWVV/Q39idZLr7nrDyvp95S9iRqw487XiCaskNSi72roIF12Sx0UWVn7J0J43fN7BRRdKaK4nw7QmrPkR5Rs/NYB61N12EzELypp6kCVO8J13aatbDs/SiZKsgV1dfBpDJda3YqmoHzs9xRxrBtNPh89o7XJoe+FS4ZS555cRaPjzWndVb2zp7RayT9nWDC69DjUOcPe8xz0BpBmfzQIfEh1AoowJ/YAUjsp78lwRprQCIdpXBV/CiNkFeBmEV86twZINwWtY+1XrpTM9YVWSD7Aqp95coVofTt8TpnUurM6tkmilWDX+yCGm3DUIgqHusZJ+j6jetaq9gd9k8dJOa5Zyb72+UQZpjwsxkgbKIDN1POGWfGrA2d5RhubipjxXvaA5ffF1AV7TNOuNgZadnBsxSAEPUsoiQNTFg/FZPgPbx2dnyxi2QTmCefhSgBhupaBcHFOTJVqvvD1HcHhRUJUWY4tWHN8mmPhtJWVJ65XOYnVNTOkeY1PU9bX1jBlQbAjMdyRk5iF63D8j6yGFGdO/5dh7vCRRWrmUUyCgTP1MGC38w9Y6i69axf1eZCdcbxb6uD1Fs1uFYrh/yuQJxEjNQ/bc/sq5R7lBFSR3QJBpnbBHFq2B0F6QZ6ABUrKvQKOBBYFxGQUu8Zz9Yqi0oJ++buXe0zg3s+CwumlAnV+TMwbmV1gVcBDpmT1rpyX7yPueYnfyND3/XVQExBUtosNYiEKs9Zz/1iU9oWhHNI9NfQYt3yYHupYxMdWVT8M7oPzrRSzxdKKBRXCfDgMxpUZS4UmIfmXNtf/4nfN1htllj9deOrWb9hT3YUO9JyBV7bgJB51fnRrHJKMJhTBUgR25EPGRXm0sdL250zhV2nfa4ZDJJ/HzHDZvtlP9K6p9RPB4RoPRh4sS9pH6w9b1W+QS9xMRi8jt1+ycGc6NQ71Iw6CONZCgR0zZcRwWt1HUB4JaBoI+QaXeZjZucU5NLY0PReQjpOimi9oRmhXrsGWX2+sGYNzFXYizOF3zUWUFnRGZiUBuBdCrNmhmY6MvBat72wGnT3D/cgnyhgo2MCBADrpS9YHf/ROhm5+mpMf+/WtfHyX31pHD88GJfOnhlndzG6m8oQqnEEGSA2Hg9CICgO36n6ESrbpj6DINKk+f3tukH+RoZwU5lFqGGSc0ZW/DCIVAzGEhBubqqQ+mokzJk8FWBGRraGXTSLoExd6E0pC7UNnbWUOQeEPO+jAWGV1YSU77uGg2dyEJMmv6Id0h/xTAwQqFL6raH6eUDa+G5QHzcDZkGpWSUSuGlgzYLQDCQ4aQZsDoi6IEx1tJBOn0/O5r7pU/1MoRXdKKFfalraKDeIzRJYSX7XhbelvDUANtqwqsl0ds8bQxs6qFNRewyWarNwttL3zKqJrt/pYcu1ZZQIxLbNFccZbCAuJ3djXc4zgU1T8wqIUwCsmsdJPatG34GrjZNqn+oYpJcjn13AoAaggfFCgx1ubcL91plwkEn/p0iIh4bL33WASMp91diczUgmsaCFA9GVuij/llJmDgnGw8ENhuOh1rwoDQrMoLC5P5IOOQXrNAg/N/7mb/5GGcHnP/GJ8ed/8Rfj29/+tp6ZMe2zFyni5q3G615tP/3TPz1+4zd+Y7zzJ9853vLWZ13wLMO5Nh4e0B/uztgBwaKtxSHZAdOwFVjB189aE40umc2qXi1zM6nAVQjGarym57GXS8mtM91DS/c/iQlZKdFNh5sdEhIfihxjzmfhLGpNKkCwM0mtc3tVVQ6cNVk1wcUkthVNRCCEOMbZENc/tJalngW6EQp1e3uq4eIa2JrWmrH3sEul1JVizyEmelWylguCvdQ/u+fqksmL+tqCnqc2QNm1SQWQ/y6Njp3ANRiT1v9JjU49SN3QWohuMgWg5HV4GHtep0NTTj7iBa7BLHXUzn5l9GXITHFJLTbvlSOuNjntiedaWLV/CfgixbO1IRpOpcBVrxWavIIRZeEsCuRsv+s+HcQfPBJkN7CwQNm+AkJRtdMUXU5SKPAVi6kjybXUY6z0zdRqFbgpHb/BRIG3zsFsu5m7ItZdp3IQgvDyk4CQdVXxrtoiOa+TEEvRc63ZnR2VUPDsOHNF3vk3n0XmHwoSDir2gmsTCLZNylJbLdtlB4cgXaJPrZ+OND/PRRaBtaA1kSCP++S6rKf5OXm9giac9Cmbw/jyjNjJBoTOlp9aJTvnSVUnfWSt1C31/MpYb2u/VXaf1zXj13NvBjx6frW8wZTbCKEla1QQgc/yOK8YD5xVVddsMPf4nPc+eS32qcFnzwQFSRFz6Znq89qqomUutDZwCVqyRnltgWCu0dpVrsVncM9LENCASLRpq8u2/QA2SOJJETbDBnQv9RmZo1kgpJ87O/DcCxmWUj3bzoJx6dnOHlLzdoILBJcuX17WvdZOnPCOvWjgE623QBLPtrC6Ui+m8Zgo5J2P+nsK+MNEKhBTwGiuaWzCQPsjtOQCFwbEbG8YP+aP5+n8FWwGjCiNvEFxgczSbxc/KnOu1gWtLc7ZyTPh3/XzOhbcW/tl1mebM8OlxjKv3GvVbwtoaE0HNOu6rC8mOuNEA+ZaXLd1ogU2uB42p7aWOalNaYLAAZP7tGpPRtFXwFoytwbkHeQsdetThk3AD8CM+mcfPtLqZV4H2LK2Zyh1drEVVcYXoGsKcgN/bCPjJBCh4i85FwxEQ6X0HPMlf4SWKQTDoe0qWAz9ujRjqKD4bIozwnSoUFhbgxQoKTikwBSa/caqTY/eK1bZkTLxVo53WUjrgWcGBeMtUCaAmRNWrC1nxr0X7XvTWq2AqkuaftiAcByN+7euj69/7Svj5GB/nD+zO/ZQKNqCPknxrHTYHRAi8kLwQX0Jg6gAovQlKmoTbwAAIABJREFUB4VkC/mJzVKGKI3pRT8If5f/5uCUwQodQgpdMdwMPLUnVVxUnygtctPy+MnB6FQ+veZAPixMUGOpJsNR76qB6Ua1oY8KnwQ+oNWwaFmUiDU4EDPqZeU9HczQQkHOadqsIv5NBSHcH8g+gZBV+air2lqQ2TaIX5zQ/IdUg4JK8lnlgHMPOOFMoqgFaVJdpIK/WWnNqObyOaECKZCLYSkijyHAAZRBCY2saXqMEteRkdbi8cFShK2ImAVKImRBTVKKtJmLjr0W5aaptzUoRXzxKFRXcmbPAhJCEFu7tLZIMFsMpwXm1KmaJlhKbKkDigUJtBYRAvrmOTB0sObMhfoR7bpuld+L7pRD14qazj7ofo6OjEAvDahNb2vBtzKrWSt12tiYzGOdg/5bgUyVE6fGowoGQ41Ug+kHD9SEFKPn7LWfVYFTEG7WM/P36c/86fiDP/iD8aUvfWl8+9v/LfQCrxFTFCzsUAGXUjre8pa3jJ//+X80fv3Xf328/e1v11hjSMo1J0MIdRv0ikCw2VyhuQgMIcgSJ8cN57t2vUdcv+cvzQeAkdBuuRhG+KKSqXEWMLRS9WJMenjoMAhVS6p4U1aBjwPNLaWG58XQFjgQvSXAS9HpIqfKcqSov+pyOmwjn9+m2rwOR1UZP1FG7WRX2r50o9LcqkbXrHqzJjXSc11ED/4emp0fZWOz7pq9KCDA9YvOC5AIVbPAEPay65U1gAPZ1gul+xR1l4OcDAo2oWuYQ0josyT+H0r8iEBeoECyMQps1H7ELTV4vjr+ZJ8AAJoFVwA9KIAnA3uiQNNU+GEnSDXlcdazllAVYgx1HdV9ho6dgn3+zrWxGQWEvA5lyZK1o20HGVYLgjTI9r07m1XwooFy50BZjDiWEgTKWu5a73v73LPD0+CBsWUulKFRLWXWTwAg2Ab8fa696b7qOpwDnK5z1mIpcw1kGFsFTOfPC7jovsD+F+Wu42b1bVOgyfx5jJxFZjz0+/TxbdsCOUkB8+o4dT0x4nWCSrmds1sE5OyXlT3y2uCr2XnGU/OUuSroUiCRv/f5+F0Bnpml0oxC6+pqh+Z6d633zKtKSdobMPB47U4DHAmchLLZNdLXiIUQJ1Q1yQAd0xjxbAIbQkWtz9EMGc+D89dxKZhUUZUqlVZ4g5/sZ9ZRgzmJQaXmySJkrjtqZpF74vetsavjL/AIwaqAAHM2sPPStV5wjt/r7Asw1zNUNmBqldKsU7NNly5e9D5OgKdynohxMDYdF/Z4A4PauyXgVZ9MM3FqmzrWjAElR9UyIBgTBTR7VnY2lPMGifoZAK5K8A2WS9nk3wUhywxhzioG2Axdg7QCIvJPIyDHZzDO/bfaO9y7t6z1UqWrQtsAF9uLD6AzLVRd5oPXMwcExQ0cln6rCapqd2uzymSzLT1csotLdjZCLoxjexZ2n8h3TiugAgPcI/dQ29Rs4eMBYQXVBCQl+9dgrz68++j57GjWr7a5GW8HO1aw79x2TVrvwQyRjl2DcrGQQplt7SNjpaAvAEYD7dohxqxndQOxAsFaq7kX/F3mBzpw+0+2T69BTkptDH6IHVBaeYAnfCr8K67fIJt4puw9WBI8P75ZgVX+ja8i4DB9POVnhOZff9TlJS6vUGazGh8J1MUE/MEZwqMxjh+O27euj2+9/Ffj4f17Y29rY5zZ2Rq7pF93iODXxykOExkeskU4m9Dc2GzKdDnPxIGsid4AoUf21z0I6VVFUMjAKSCMcyOHV5klR+DNMDUrwAForv6JqJm8BiNH8Ea2AZpT06ydxNZnKaNC2wB425KjtTKRjVB9BGT2S5Pak4POJLTY3kbK4iZtBM9IF7mgzgnDwcIleGHDqy9bDIocNKiIOmgtT/v4l2uo4Hhb5XQOCBW0kfJV+t7qU7PaZKyd0fvWRAaZrFgNik2379yOg7gjB3emJJSeWuNYCoEMcjIuOjyz8Sw2YQn5Gj0WGki/nW873FVPVYDdpt6paxOXendH8917cWaLbCDBpOW7O184kZ0HxkptOiapKAIP934xWqkUe2gCUn+KiiFBehEtF46bIlVaWeXjheRJsjn9CcNn57OLjmM85HDlXiyiQdbCDdPnsWvNlJpHp7msrru7My5dvLTQtqrm2oCQ8WV9yjFPwMvn/u7v/u74v//Vv4oIixF73evWlqSl9x8YEdb87NlZQLX3l37pA+MXfuEXxvve9z7V6PpgdyNrbwoCONYh909dC0IwRt20/hcn3Fki1xU2O20DXyPeRvEOCcz7hxopSmyczgZPOpDCEqhh5rMkWU3mU9LRroc1QIP65m3TZ4ti7u8rWN7b2dVabalrDbKCuVyn1+2BO9crIXnN962bN5WNfdOb3rQcPEWw64SXctKDss9epgNz3IOn1K2ZZiak/DGhjTIB5DgHfS2oQga5RffcO9kgnonrg8jjVHMYg4ay7y9cvLhQs9hPzX7LiZucYx2UUc1k//FvMjjMP/sAoAEqFM8Hg8LZHdNb9PcIGXDoW/3YQZUDXmdDXPy+KfCPf9u5MxV8MxRDUfuTGa/DrbmK88o9WiTFmT9sjYS4Jqlx11vajjZzwftmNFmBRbJhSzZzYh4IxIi9m1Fe1nIp+5xLrGXod7rXOL3N5uI48HcBDFF8LPpc2X8hybHvdWoYw7bSadBSp3ahVsU5nh3RWRFwoWeGFmgRENs61dA8pMG1yzZwYhrUMY7NcHXseG+BiLYw0tjE0W7WRnOcjJ/WAesJICeUSeag7ynQWLaEsjYB58r+KSDkFheb+iyRkqSAbVrfo4CASycWQCkiP3xuKZ89W2oLFBykZq0Bk+oNQ69jnXQddY7lDE/iQ8rIRcCM1+q8hv4coRQB2RHhmB1OZQhTvvF4H8LS7vp6AQvpI1mAVkBEAh/us+PRtVvbsmISWZmZvUT2Qxn8ZBmV7U0GiwzF7BzXpuvMjrBIwc7aUwXgE213Ad2qkNum3SnvaV17QWL5eBNY0/tsQGz7kd6pyaLLTp2ejhvXr7sNysaG7F3FmJoVKvjW4KF2lfcyDqzfgnXNFjH+AGB8YSfYr9jeBoQN7GvbGSMCjtamNai6cvWqyyHI6t+7J8BmUd5NQqSZrNrg0k47H1UA5Rqq/4saM+8D/Ckw0iBe9izrokyYBvASQ4vtxyYJ5AyzjHGxD+Z91aB3Bmg77xXyY08yBrP6a9ciz4EvxHlQdVbAJr7KPqhfWRurNTBl47RPQ72V0miEKOf7lB8W2rVqXXPvZZiVQbDYhqx1PUtAYP67IGDPbNaXeqQ/eCCfVKwfBPaS+WQMeC2+F2uE6ympEoaHMqzb2+PmrVuLUrjYN3tOyrQ3LMCm7dEqruB1lB/w7MxTg17GR5n6s2flG8mu6awlsI7K+/GJWDZ8RplO2Hn8PGU0f3BACIXycNwjIPz6V8fdWzfH6dHBuHrpwrh44fzY1YevjSMGkk1PpKym9GtjjwGQ7D61JhiF9MvYYGAQweD3bk7fthM8IAtEIh2hTljQAOqae62xUKAnsMFrkNgAmgQEbdofLD3qOOwaEFVxCyeSgWDBu29f6J2hRDbYc9G1G4trg29vLQEhh2WVLiupz4L24WAaz0ocwI5JF7cPeF67Ug+VPP/UoBIHuw3T5bCksWYdmJmyobql1HVYVdV93+o4zQ5UDRU/a+RaC8eCbI1RjUiRGu5NWbigd/pMCUo4yG3mjyxA/8ZnNRvS37WNA8+xZB+SbZVhV/GwM1grR91pbwv6+G92iFatJDq2zawoOGAMQsvkesoypbWEhH2ynrYQ5Ql9TLz3ZKN5j1Tw1JPGdDMc3pVD64BKNKwEpj1cTLPxPDSzqHR91BIVMCmj4YJfcdsfrsAB1v+KhmPHi2cXIEGWNuIaPI9QXbJ2hw/HZz/3ufH88y9YMChCPmopsrM9vvOd74zXX389FFHTPMgMUjv47ne/e/zYj/34ePOb36y9wdo0/cTfBILUD27QXDTOv+WXoYeiLudnK0Lo+k/L1rsJ/KqvmhDsCMs4ON93jcLe7vjOd7+rWirWJPfyjne8w3UuCVpKB2vGuZmOJfOyuSlkWMFiDgn1wVRbDctRQ0+HEle56cVhStabG8fg8xmt4ag9IqvD30rTm+kvjFcVkes48vdSubhH149aZRT70JqGZjdKR9U+nxD0Zq0UhKcWpCifkNQcRkUsu+d7oHX8i/pzYHNA9XDk8+d13f1ZpwlEn+uy/k1rRdQimexzbmehz8qhzUY2RRdaEBlhhGssAqNn4x/Q849WlFHWD2uBV1RkpyIVzQ4YyXU2oYe2Wh5EhY81Kue7gZhEXywW4ppW18d1vBaQIra/h2URVx24C+AVLCEIbJ3u2ko5PBnHqs82sOA5GEvOOGVb0y6DsSBoXgKpACd8lpyKZGlFP5MQle3to2Jej6osNzNJoMCXHLOAaKVuLkFdRHCwTRcuOIAt3cn21XPG97ymSt0udbF7yKCbnbdmSeba7gbArTmTU5Y1QVAp2lPof0LUQ5PidV07pcSW3qtsROaIaz/u0Gl+EsjXmW5QVMo9a6aBtx3Xqd0UoFcEKObgw3VBVo6u097gFvurDEZqHgsQ8fdmUlhjRaCbDWHd8Hl8z1mmAs3NCHAftYUKmpN5Xs5M+TSAqqaYEbSIwZA1ZPuLhoMzEg2slqxMQBuBb8oaP1DgyZdq5UKFVe1SgAGTPVbAnEAifLqIPTXDW0ccO1JapHy5MmbCwqlqagMT2fyKpLQ8IWwnLt25Vc9K+uTRcza1v+y3KrH6tXyWaccdB+aIaxCc8BmMC8/Q9V9/pVlg3ottx4lvRl8DlK8CTQUC+Lza3643rYGpbUSBnrZAMcDuGkfez7V6xvZMmIO0rv8Z5NLajHYGP/ms2hDVh5KpDzDPfRVg0JmQOlitRWrzQgFVlju2ocGZ9m/8LHwXxlwZ2gSaDYpn37LAT5kpHZeOYce+P2vHao8YT+xng/R5bPjv2oUCEQT6+BIzE4TXCNhCxyTCQXyuKLSpte++0lytremc4jOZD746/xJCi4q5WVauo+841l7yE8BCwC1rNOrJ58+flc23OrbBsCZ6Ft8y2cXaP+ayz8e+xMcQFT99TA1GuUSjiS2XSnXvE0Ae/KCAUNtG3/tv3Bjf/PpXx61rr42D+3fGM089NZ64ekWKgxwZh0Tq+eZgRl303N6ZsZ3iRjKBClSiMEpAWKEZgkUFheNUmT7qCC9fuSLnE+ojm1qqjIv6jxtKYuA82VbRKzLTDcEgqM4hKfHWmOEcK5hUMBh1vCC4ei/0P7V7WKlFzbSW0ofkVARBWaiKoUF5szlgWbU08EHQYlw5VhFQcECwFzTD9XjQds6cMerTg4WMaQM0I+aeZE+8D2LX220uDnAFAzB+MhzhEasnXQyeGhhLqdXBBU5866rquGmjJ2tRJ4rPJrDiNb3/fqbuWUqJDshLYVnEakrZCLWIMSNbZhT8OAidGzSXQ616peH+PqXsemxYp+4NWGEPGayoutpRW6lELUFt1qXRKGcuFEhOdZxs+GaalI2J8ISEU5Jqmp2BOpB1cmzYXZvKvRHo03+mwS2vcyYFcQcyJBbS0MErR98ZVYIXrkNWgXtwYOBsB+uZe8cxJpi6dv16aNkI2NzXM7GmqS989dVXhUYy1ozbT/7kPxjvetdPjWeffVZrrdxyPt8Nq2k2faD1cGZvd2xsOtC28q9BDui2ZGZaF+ZA0gpeHAz8rWvGCLDbMTTAoNZODYN3d8ZXv/a18c1vflMqqdQ0krUUNTYcej0L1JQg6zPNrL2SsBk4TmTxdHAcH6ueD9UxbAlGUdL8qX8qGtq6KtbijZs3tRZFzwjlS0EefSHv0Rd1Y6Fu1KnlkKg0O/PHfDFuFVPB5jB/daJEtUrQyli1lkZZtaifLc8XYYNSiwgIRKlj/s/TyNZZvjpnfO5K8MlKqK0daa0I9rFUqFKz2u/NgUEafZ+ciD3AvUhpUJ9FRsHoKTaDoK+Huu2hv71LyBh7f/mAs6MMQ6D3e+GCs4y9n4rQOJByS4sKAMneBUTiPcwHf8cmC8zbspNj8awqrhmssDCAA8IqGBZ55jDhWXidFDrj8HRM7KS45YZOxwAMPIPWQDKrfHazVawlr5WzAlao5et9cFxgNy9fvqQzTJLn7UkZ9UHVcWqs8vxVZUwQNdNIG1yUjqQ61YBN3pNxqOOAdv2rxnZ9TXOMXdMeVS39ak1alMA1oKyL1rq2RQJrSZmiyQnquBUxBySz7YEaZZTcTApnvCveI4GpsBoqmDI7usp0ZF93jjqfpaXy3A2i5gwQc8Yaa0BcIGShu+VMnZV368j7XCZ7apXW3kcpsY+r0FbsSuuVQC816AL3Yh8EcIZqP1NiuS9ex1eDYsagQFMVrrk3no/PJyPd1wu8TD0wwffTTz+t8eA8cCkA1GVn1PnZcoKCQnxu65srVsRc9FqcOTx/xSkUsDtC0F5XvWjsHZnzzie/K/ihcwzBldQA89moMONTtL8sHylwPb0gHwfvYT+oLyvvvXdv3HrjjagwG/Dmi7Fp7z5ne9wfu0FTAyquw7iR7Wv2twFOg/M6/810c2aw5hvo1e7XNij4wq7s7Gh+2DetBfPZ6jOmCqQzeF8go3ZR9mkpVTGzQRZpauDO2HKvssmx4c2a894G3QUgu44ZK9YJ5zWgTdeP5nuqhW2Q3XXH30sfVVlU7ICzgGgNHGo9KDiM5kFBlXlMG9x2D/TZSvHuuizbQIB3MvIKsib6v+rq4qvVN2OtirVBWVTq9OegsGUePEPVYRkb1nkB2J5NrPMKX1G7zVeDMDGEVI5mBmLtTdeRbFuEyW7eujnu3LEIEutd43/2jNaeG9Zb8M4t50yL5toCgKbzlNcIIArLgzmC0SahuqwFABD2PTa8vnMDwmWuv3eG0IdejrwxTh6OuzevjW987Svj/p1bY/30eDx15bIyhCrNSDB3xAGCkUNCnUUCYh06GMqiFpAho0J2zDLPBC7HYoyuq8caBwJOrbMhNAO3PKoKditacnKigaOHXwUiOKwsDLK5LGQeXBkhOQZ2BuowqQGpnA+yPel5JgqrAyw1uSbKX4LKODClPaXfVdX2vIkdlOKouN+M6ZBCNCK3Tx0j9DwZNSmbOmAq6r9CVH0QK+OpIMz1SStUi+yOm1y2B9WqL5+D4PbdUyAelKvOWIPK1rS5JtG1g1Uw1IGajaW1kHo8Z518z8q2hVqiAzkqi2102Roq9ZeLmAfPLEctG1rCOKnrMg02zubUw03IcLILunfVsZmCuArurNykwFf1MPSrQp7fhojxlHR+Msbqxbe2alexZInaHJ0M3ELZalNPj0Oze2qFkoxFm9sLZY408KJ4C4U69SS8Xz3l4mz2us0OS2xm6qlY1cquZRUsP6Ruwllo6MKuZ3KTeQvn2PEVUh+akpx5VPGUbTc9mi/ofgRjGGxxyyU+4AC+tbFkB8V0jYok+0zqm6FzbW3awfb6oubAQEFpVUbfrEzZNci6VDbm8FhUQ5xR9tsXPv/58dnPfnY8/8IL47n3v3/8y1/7tZWIwCShzfzzTJ1fjGCRQq7L/aj4P87mtWvXx+3bbyw0H1ogzFkkOQV8XhQGKxKgwywZna411SNEVa2UKO9P16bWScf55RrYq/ZOW4Ks1JUqgEkwIXpWgqXOD+/tgcRhRUBR58rBOC00zukAwNEQjS/93eaMRwG1edz4+1xL0GbJzcYs2bPsA/YDQFYp6hxa7DkcSl7rrJYz38puhvZNQMhn0pKgGQcOIa6NrSwtt2tDWUn1rHX9rsadNjexY7LlORTbgqd0oB6OfJacE+4NahJ1rmoxYiXeOnJlSRSBzsHng3eiSSmoWNrhmBbJ3DYIrqPcvqw8A6BJ1yjPzmsBbDS3sSNyTkO71lyYO+lAOY5FwY9mNdk3DRxLneNvtXN1uuU4VLgigabsdcRFSvcsPRW7Kod53YqB2Hr2VbPE7VOpgD4OVzMoAgZYd/QxQ8jp7l3ZJ37Pc9XpbtnBEjQkg9z2UPP67N7mWgSRPF+pWTxjVQjrrTTw61wxRgVwuy+cXXSpAK8roDoHHHV2m1mRk5++hjybbHkas5eq29eKhi72TCinBRiTLWugp4ArZQaMUXUQBCgmsHJJzGmabBsQkKNN1o4xneT/OQPU1zUgT+sQ5UiqF9lZlyssgEbq5dLgmr2Mv8WZWaEVP4LPlZ61mp+IavVa/E3gUlQT1X4ijIVHAriUNujZ00i81LUGia1XawDAGAmQS524sqepu2fMsUX4emVaYCPn9V/gruD5HCB071SAsBRmrqEAIdl5+XehETYzz7ohCOA5CYh4dl7Hc7Wu1M3RV8Jy+J2tl5uze7yHz2gJg/ZUWADNfjcLrSAxGW/shM74gBhinkhwZFsAlEDdikGNIeCQ94jCmt6tZSfwb8aQdV3b3KBMoBb7NHWZXJ/xKeBSEL2BXtdIfTwFOwBtqbVrVrSACquM99YXmjPNtct9zuX5SyVOQoR56dwy5x2T+qeML8AD56nbs5nppTPt4EDP7Wbx7gHOszM2okJPbUS4Z569IE3Hz4wJN6HnvQ2Cy9hhTQjEqppw9ik2qsmstqEq6Cb2WFhlPYs65qwLiY9NJRE9gwQmJ6PMQvLYWtujzAyfcwY33cLr+4rK9Ejk5+EYxwfj9o3Xxje++uWxf//u2Nlcd9uJs2fGieiUJ6obPCXYQ0mUOg0OITJVEpLg5AsqtAaXlRuAFrKrIJDsIIEhTgzB4D01qV7Jq5bf6nS960hAvy9eInIHEXZwoObRkq03MlYH1AeWN5Emmk0Ld1sH9r6cgyJxbuz9wIHAWNPhZkqaFQBdV2Tnht9b3tVUubYAwNh1U1EbKOc4PGImg/qspa5PaKxbGIgmqRrLcOaXmkZLZOs6or25n1t7IUqooVRZibVYGapUWJ8tRiiZDRz1pvCRreWz1U8pVK86m9qklQwvPLA0MYW6G8OUerEGODWYNUaMdwPQ0k71WilYreR6q9qnrIJ6PPkAVCFsHP8eMlrKoX7aaLlnDGPZzUzALLSFotyoIloCn4NwyBF1qwaLtFjtdYVuarOk/rCiP72P2QBKWEMy7a55YozVRBsVRtQ3J5UtetGph9dEZVD2MsGBHM7WuliGVPOzSxsR6MSSrbd6qWXgXTOpZ9A+MrVU7VTUc82Opx1MQBnT9DpmMlDKoKw46s4Uu3WE2hgka8w+Z76chXPtgw14+typPizZVWi6AT06994vXscNTgg8JY9zcqqglPElGPzEJz4xfv/3f398+MMfHr/1W79lhySZkcqDNzOh7O3Bgfj4lWEvBQPDbbBhXYEUQRP3zMEMsicHM0FmqSuldLQ+oxkeMQpmUarQQmbUswdoRWS4JuOEvVFQKFEg08dLoyvdusIZ/E3tE1LTUxl2xobfk4EssldhmJnmM6PdDezk0EzqrHLgpiwL48NnivbS3nIRkKkzPKOqjCuAnPuSWdCGHpW8t0GF+5va9llAaF39IytmITDsCIEXZ/vbx1NrMkwN1Z9DQwbEae1eMj+cFVqnAc3YH3x2BT90KK+TmaOXmFsZWOYe6pUzU0VwW6+lgDS16A0QGkA1SJsDRwWm7YcYp0lzg/S+1IEt6tK6Rsb32rXXdTYp4IqwiGvkzfgAkGMtLFmtAHNC4tuPMQEETgnOr1razJm5ZLRrk7ErpUktYh+qUzZaDZDQlgJFnis8slChQsFukFeAtUCtsmBkEs6c0Vnp9h4OLrhP7d8pOJIND6DXMeb1yq7GHgrMSSZtXn+lveLAFkRdgN9JUKJOYYNC2cY0cG9GS+UmodU2y9NgD0AMe8izNlCrCnSd2c6TzyT7ATxP39NMDfNbcbUGROxfskva22mjIjB8oVXn4KVOPb1vl8zL1JqjjjgOv/bXlMEtxVJgNes+NFcuYZ/KtkH7dJyOC+fdbL0ZZYlNJAhRJrMU6uXWrB6roDbOdAO42pWCQM1Q45hrvXKfc40jfmQF4JJVKlNLPmFsZ8EQnm1pOxHbyrqr3avTX8dZZ23ok9KRSGZJazwZlq43wES3ZKkasrM1AmqSrSSTWMdfWWLAP9Zk22/kva29bBZ6AYFD2a2vofMj2gwKph5TGS24Uxs01zcWLKmSr8WBDNAWGGIc+GqJFf/dsibuURn+9ENkbfBsBToLDiq7HrC19X8Fd5YETAJaJw+sfNka0wZ2DTLns3DxISPqNNPiS5vtfluUwaekgAC1XK/BcoNEAa+hSKoHZBSYuUdl9cJIKI25vgrXcyuxQ1Gf2a/4Do8K9Hn99z3NzFegqj5Qx17Aa0H/rCf7lD6zBNRWKZ161Qkoro1iHxOftP6/IniPAEoKeB3T8NnVy2AsVvGUmUPi8Xz/DGGDQgeEd268Nr7+WEB47uzeOBQH/sTN5be29U0/QYLBU1LlCQjVZzCtJ05OoXAhOLCjw/yQyBSHf8d9WLSxkg3j3+V5O0i0M0Wm7dKliyp6r7EhkOL3dag9cB54DCETLjGSZEyYYDKEiIlwCHeyaJas6P/4SIgbm4gBdFDnnkU4y27+7todOVxBakzZNBVLgWnQX+qaQG6kMKpWEQSHRlmgcTgr64DAXnuDImc7WHBt/I2DBFIvFGOPgBZKhTM8RmHaLJpgxZz+igNUpcxxggNSDCKvkfE1PGNVyATmHVMyUxXmUXCU59AYTHLQQr/U/9H1Zc0Yilo6ZW6b/bUzbFVWnoNxUj0pPG3q1KC3BkUr7VLZNykNroQqtHl1gPtALtq9HLBRhMJZtUPi76ofzmuHv/P+1lhhYCr3W2dGtLlkLlUzlCafpacKzTlMnzbEW+gplOy3KUubyzPy7B3vBZkLLUA1R3GO3CLC9X+sL+0RrWlTUt2YfsdIl/pWJnCPfLMPPAeByxhF2WrJECYwthiPFdEYZ1Mo9zQ/zDf7gPsms88U7nPDAAAgAElEQVS+sYgMGdytpb6z2VBla+OQuTGsD1g3fPeBwee/8MlPjhdeeGG88Pzz43/95V8ev/mbv6nfszswgqwZgr8KrOCAcmgTfLVOqBmJiiEx1qylOh84waX5dAwYR/X4S6BQAQmu04OxrUeE6Ib+rRrnZLv8PEZPLRrSvm+mMkqAJ+hdW7TM7QywNdxPryPEOQg5899guNfRoV/V1pjsHjQK+iaZfx04oQE7w2kwQQdI+pUSZGHjSmEhKKiSsxxy7PMBGcLdce6/k/amy3Zl2XXeQd8kEtlUlUjrFfQC+mk9hfTG1g9FSGGLIlWkKMo0LYpVhUz0PeD4xhjfPhtgKZi2bwYCiXvPPWfvtdeazZhjjsmMx+3FBkij08UmSr1usl9w4uN1jMEquAHiTgO8BZm0dbGpOz/tHa6IF9/HPsRS7R7ifNeT28S91bEmnNf5aO/fb/j4eqHsA/RMCyak/3TzJwWAzknHORgzIDrsgpVsQEUo0/RwfPiQ/UUPL34FNVF7MVWM5voRmwB0EQThXt23sRmbs+Xw6FZlO3iZ6+PfJkpcD7/DXo3KI6rdU6bm/nwdlUyo4ulPnnANz95evnOig41kf2Pb7bc+hjmvmu7rkxDa95yqb+exHcO7p24oop7kaNXP+BB892xGlMen7il1SzEJ/uaL3zEwj3+a34RGGKrnqvrpD5sQlSwWrtOAn3PIfaqqyvtaxVYB0iQzQfV6GM/9u7wXa8Q6WklGzAnbdwSbez7s7VQeV8mzCpB+1FUjObNcj0m1PzPJ4HpjqzYqQDtQH1TKMeBo9ROq8n1Ulkblw9jTK9yRSpXcx+cb2CYRX0Lo/fP5/jHBs/rV81fA3XiI92V/s19lUIVVMUDBpCBVpiWaBr1J9BQnG4Bi0imon/iQdRiAxjqxh47q8vyg1+gz9/P5t60C/F5ApFMVhp8bUKdPS6GS6VikL5w/zGsF/P38OSCeVbEkB1D7Nm+R+2Vt7M+0oklgAXhVW9jEzKqQYEyqfGPOSRfXZmn/A1Kvai0jxvdyT/M7qaxOxfSIP0aNTAK5ircsGq5F3ycYLlVdUI1743mk15X+yYlzRcBpzxK7xL1L0RUEKlhU5l1ZWI1jBah4xgJaMtnCdDipOHeeXxPr859OL/gYO8w9C0jl2a8HHBvAfVtN9LwRw9Fu4vzhVOVmY7WnBUrbTuOf3NdaIvChZzAPe2oFXB+SvsNbt3KNgqQmg1yvQGDO9ok5JRjSBL5gBsUJvs8zczReGBejLMsy/P+RED7OGzObjNESNxFEITm7SzWtfYWfP7zvHMIYkI6boFooffTOnXtJBD/wsJewsJA8LFEL/p8LbwDTzLkJIZLvTQj5ngpJVLyCNG+Ya8U3OEg1WiaEcZw4l3fwpjuTii/6UNrMWQXPKN1laGgVRc+DJUWsUwpeL2OGX09MowqNGKcHuQb69Drwt1QVjPPj7x4nYAranRzwy41bIZkmoFXIq0olv5/BpgzIvjWq5g4ZNMgOmp/i2g5hDMuRHFTxFcNSOeu3Wbc4lxPFVqeS+V/0jtD3uF4UKU+i1ibFBjIaJD9TAxwK3HooCOp4dnKqi5z2T4NTaIntfcwzGKWpSOM1sLPimYDwUHlbtjfKlKIvx1gIkkkqFzZNY7xX3RP1l7KjCIpGRRVN+yJNOD3MJpNJvuitgj452f3QJj9fHaWUEgOaIMu3OrRddDRB6hLCjHu40UAvBxr66Po/FflgvxPgBfWdymwqHErlJ9FvQhiwZEkQ15AewiXMTawuVa8EhAgH/e7lzhQhnUPIc6Qa3uPearRIl7TTJiCtZqeiPnSafcUZoWrHOv9v//bfXv7dv/t3l//w7//95X/9V//q8m/+9b8+aBxRy0qC8f7g0CcYnNKr55B7ED3m/c/UFBNAjKN7MqDNVBRF81JpGy3NIEEFVNbefotjHtGp0ksQiLNqRbpBrchdBai69jl/JwXLorq1cRp6EU5l8lNRXBXhAHeU2B6N8ev3tTKi/TKJaMDVUQ9JPE5qo+n7W0CmjeNaASRYL85okOcbnZXF/wdYSoJmP25nP5L8h5q3CnIqYaMnHUnWSZ1RNVJsJFsxwefaGOwdtKovDUlhL/ZZwL+JRihnLwAT9HWMiJy1Uw+XSKzOM9VjEqj1aZno+Oy0B9o4QcFUSrevDX7CSHn16vL8xfPLt4++PWhHhz0dawIfJngnbaxnpZQfAzMCVfaeFZH0/y1wjI0l0PH+rBqNvmYQmzVRMGV0Z4MOA2QpUQlmBj6dK3NHwnHa/1YwrHYBxhhUq97I+5vA8XrWHNvCY5Z6KCjDWmoLAR5e0Qc3sZb23XxTYOQzI3oq9mAVjr8Bi+z9EyQxibMicE4IHYlxpss2+Wx/fYSwXkOXLj1MRoAwumhj+rkm2kGgafLJvZi8CzZor6z0FgzdnMVvv52uQO2JgiMJ4Nfzymem+jeaqddwrgIKAhdJuXYGsf4m0um7Xj9/aa8dR8L/9Qz3Wdl2oI3s+WofYfaQIk2L29j7oQt/+BB/QmCdhHAsDc/cQZfV9pwqniYFBteJTyby4RllnzoGh6qrvVeyQUzGWf+cY4DNAWfHuIfRJ9P3eRLhscKp/VVAhPe0FcMqlOuR2I+K1AR0XC8rvTwfWSY8liMxPs8snUAc+8aeYpPpMpzKoEgLxsSPeN+eqca2td0Fj03Us6dRvKXH/qefYndUxteHGAN6pt2vfD/P8wRARbNjs5RlEpwZUlZoEzMuMbdnz2thXayOXmO53d+tW9FB4Hd+/atfpb8PwI1zxucCuKg8nHN+opWfkybpnjIBzkCf8QHXwXlVv0RmIesPaML3qaqek2FZNybQghS8J/vC5N9+8KPaefIv6hUIIBgTnH0P/9+CTP2uz9TY5djb8an6jhZBHo41555oe0+ZM/8fEsLnoYz++MPjy6OV/PHYjJK4RcWPpJBqYMr7Hy4IEpIgkvBVbTReL99LQogzGpWEhcBws9CIyvAwcZ40XZI0YKRZBDZvEkKaPZdYdLAkUsFFJNv/tHlYN0Dw2jhNICBVK7S+KQmpgpghjlAqp4KXnrMEdHeCaEFrO5KiZOVd5IoUTF1zdCd75dhApXF0qCQPL4jYjcrHct0pdfdDN2euwWKVR1s5SmAjPTQVuVPPHMZgTf8ZJjwhlih8xeh2HmOEQR62aZW1Yy2sVLiZPITl8rOGiHN8k6HwXKdVKQOuGNivGsp1jAfSNIlgEq4IkDDC41YpalSyTAg7u7FJA2VuPqt0hzolEy/WMIFy/VXpVTa5LbHmZ3nd6GYNYmnmb9LY6gZoHw3JreCIzLaP7koPSW/BDCqUzfSYrjpcAGJKUKObBUVDlStqqATENI937diXrCvryT6uAS0VWvpEE7T7CRw5/FWpas9o9s4tm8s74sOky8SZ/arISIOHKyW2oIzN6AodNajitVSydTIaJfpekxCi0HmrUjpVyqw6KtduxU+ndg2Sua/em2jsFdypSikJFGeBNfvzP//zy1//9V9HEfVf/It/cfmX//Jflu758mWeW6pTcPgn15/qz4IRnQyOIfN+Evi06m4Qe6Ywi1jyuXzFme6M2ofCPpBueFZJ49mlj0IHPNpuqmur6plwGACekfMcd4febz+rdidqybMOmjnlMvcw1DDu6Xe///3Rt3J21NJDgyCj2BdRhgJb7RsoEJI/oVkSlLRvolXzotPOwUqlI9S2VqW1Ryww38O28h4ZoRJKtjMIew7SQ72KcPubC+phU3Omp5irfcHu8hk//oAfmIjJxKYOCmaq1FTP2l/mfqcSLR2Y7/leSdAe1PZh46U7JdnY0HvPqrRJwRqThzwvqbf2ggi0LZF3r3B/P3z/w9G/boDF8+B8Y/NMBtkXWQeATBJZHf56rexXNJDRriYIev48z5Ge2AAfGw7P/nW/1lb2uZ8pjbWb7W8+7x99FD9XLZDXAfxEpXdUNwMezlQAyvWaKpIi2p+Ad2i01CyuT9EjK0H8zWdn3NMqEj1DzBIutZL7ECi2LzB7cyqV0lNZY2liEeIaW4dzx3sKZBpMeT3S9HmOCqbwOdAcraiwfwNWnpKeAD6n2WeyTaToBuhB9GnzaNkHqQqd5rOa+PLeAZNGGSTwFXBx/xlkJnldP/iRlJ0op/Z59xy1ElVbXLEVq3v44VQRI2jVESOpdq2Hmc84RGVmL3mTtsrUB0cpeiM1rFTxWdqxc1XRnr/69+vQ79iW0a9N3mUnKNDCHhKksr9WwFsfaKEg1ZQT6JH4YmdW8NtqpDER9uQ8EN7r87ye97AVbHvPkjjN76RiPKAttn/3WcB0/aFS9Af4mpzk77GU3Pf2hgcMAmRZ4UIgNon6qVdYf5FzfwIk2M8kzWXZ1H/jY0kO2WtS2PkMrlOGhSAOz1Fwg/eW6p0kY/4Q3yizTn+jPT3vU85Y4nt64Vc5Fpw5gLclvPiqP/uzP4swHrOSf/Ob31wF227cCHMobV1bO54D16ZCuMl2AKqdxTOYr08WDGYfZFzcafQNgMl3jx8nbuU9wiBcsif7h33F2mM7bbsyIVTQic844s3TTEC1BgQfAsrsfmoT66OTEC5mjY2cHc/39gwifLhZz7IvARwTe6aVojPT0aWA5fXLEsIPby/Pf5Iy+vxy9w49hI87dBxaDgEASdjNO+kVjJJokpcb+ZvqIC/xD5VCEsi7d+9fbpoQ7uZQ3Xn27HlU13DOT5/+nIqFqDTfM5iwh5CHzAPGmSbpm3jAgW6fUG42JAucMnoCQBIG1eiWWGyQO4vFZ1v6JdCA7tleIyTA6f1aQogKZBq9GX8Bp76IBQ9QyukR/H34mD6wBAZL3nitcrAHyszYiQUqPfhVZ9RI6oAO1HjJEZUZUEyuw7IwnxVnFcGUqrtxyEV4DNQNEBPwryGfAwa9oYHBBG5m5KR6GMzYA1eEpyI+MQZQCR0ePWOZygGfQY/VhtWb4FFEqzhKKZm97tJYcpDneF0D0Y4v0SwHUl+HcCZ5XYUVuidrBaXMJJHvdWzHhnhuQKrJgofKRJWqVlFjBGraPxdaxkkUhrXMdSK0ETpKZ63xvHlOcR4DIEC3oYLpgNg7ju4ICr2B8KnMLagkICd5Zt+n3+OY/VcZ7+zVBPzdQwli2EdLkAOWpEexs6sIsKUcJ7j6XFGUVmc7+4fkoXODSgFur0AIzw06s/eL3nZtbgS5t3lZKmdGZ3BNHz6ED49TQHSDNeB3qXr8+OOPxwBv3pf3w3HoDDkPrLdIpfQ4gps0mg+xDJJn/9CSoaDco2UZ3HRPUZVqgCtVjTPEe7D3tDfSZ6SfGUibFCfgmqPLeXjXAcC+Vz7rJF5yThIPYQolLU9z1KzaeB1cl86T9+BskSRDBWTd4+CiOFbBAZ65lepecwOMUnCGKNMDt+Z61qP3XrvQCkDpTA0qAaEA/Ap2leKLrWqFJL2iCfTqBKMyubWRhib1jf339GfEf94nocJGHij6VG1lRSS4335LwvWZ4c8FftpzWzVcR1s0kCtgxj0ctJ2NdPH7BkFWabXlR6C3Aotgwxfo7QJazu53j7871sMqDHNfccihJeqwN96BNYrS8okSxLrwu+zFVKxC1e58Lc6sZ8WkiGuSipuEY//+IvlcoKkd7XpdB0XzjGXKRPQmQGSr6F+j0UnmhtDnuqZkWNDuak89h6kSTGY99Gxs3JgLPuf09ExQR4qY+yS95qfRR2fflSQs46daOdMWpUqxoeusH2BSZr6tSsHe5vUmrvx+EtOBULYLJIg/0dcUjzKpSWKhYuhpKLYBncAvzyrnYHP9lr91tNQSLEEJg3pspAIUilwkwN1z4Xux09jDnQn3bRRg77SaQDLR5KQ9RfZdhx5LtecBKrtNulPtCmOnZxCwsEl4z1EYNLO92AqeJ69N4jOKGoEz62jyHH+4hCzg0jQdVKQ1kTTOCYi1ahmJfYHIznjjmXmPPgtBOJ49789r7RU2HjnbZ0fv8D4pOMwu6F/tL81nLdBukN1KqQmFbA172+JLv6qASovkuVk1dG9ZdRSwSC/lRrC0FWUq8QN6jIOu8YNAXvd66N7zGSpWn5Of4x7Wo8xaRVXz8eOqeu+PZ9o41nYGz2AA0Amxce36B5LLimWVzWP8dmah2AaRexl9OnMIt65nQFff+Pd///dZu39mMrhCET/32vSpAVKPSQCtoGNvUihJbHMFyLi/o8d/canV8Di+zTlN4WTjQ/ie9HL9HvtPxlX6qQF1M4O8SqH8zV4C1OU8HfTSCFJWKIZ9Evr+4vaFiKdY8Tr+6Nj/o+XKymisWT+M72eNwxijgJfe+gJs7AMLR/90Qvi5PYQvfvqHy2//859d3r2mUnf78vgRi3c/WV4mFSFYcYNK4DUhRJmQhDA/y/gFXl6lUSqEGT1xqw3kUEdZ5BcvWKBXuVgWFp5ugu/1ELVvo+gyzlbHf8yTQxjhDT09b4eIX9UPm6DYV9Ky9IdUVxrgnJMMZf4zZHmVDT4LMY1F79cej1WgMOal2NVgOpOtiV7pFN3URdrOVUEenuqeCUoyoPld7sHBkanabGbdoT5K1WhBkaVhtgoBR0Rb1rvTptEW1HqAMfL3Onh80rZuulb8+rtsFNXieCasezYcCrBUEHaQjw07Q5mEkCrcZrWwJlYlI9YxxKeHpImx6FNFZdgv688b/SyUVZL9IdSHCM+SrR7IKpQ2AC76ybqLijqPUsonTq1OpXQ5ewIT5KxvL1Q0GrOXoHLN9MuxzxDJAGkhKRKNNmmVHsHaHIhiesigjpUfzmfYqM/9g8BzBvgMrtXrjxPenBwC5gTouz+C/FJHqUCWRlxHQg8DjqR7nAA7ez0ofqsCBshBr/bsQr8YldHn177OVi1JBjGmXGfoORtw3V7RJmCcP6qgBUQQ0nEAeStw9i8RkHBdIoQEFBhQ1gYUTpqSxjZoL3TNKZbx/jpxjG7QtQ23t6om2mlAKdoZNNU+lM2VKxuAWYsVcFHR0GTLuZBQkezr8lyIQksTLUBVqro9TgnqmUPIPKB9zhcqhZuPxXM0aHEPcK9W0PgsEXIl1Jsg144Z4LLvrbaYFIoKYycya3KVa2wdiXav9YpenkGWKA5unAzPsZSc7iOT2+z/qCd3jE2op7H5t3LOeT/WKDbAHpP1wLHu3Cc9NySyKHOmt/Y06qHOuVT6jm7p/XJ/Pk+ujecS6qhCElnRjcDY57CeJrU664Bzc8wG4facnCtZSWKmLGuiFEAt99oKfvpQ3pTlwO8CBvz05Enpsqu8OIw6DjyDlhuw83rnVIomi8rz7wTfVDsnpBCV4Nl3VSLtQ+E60u+zAdlcZyrmU4buNbdiHJu8gMj95jnz/oNUf1XBcN/ZM6cdNEBPMDpRrPq2Bj+MDai9b/8jn4ndCa2Q+W7s4QVwtgZkHMISIZM46YSCNKyPPbdcA9duIuY4DvcsPho7lYHO8y9WPQ+Rk6/mQ6ZSPcGq83NJIqPAhJWozZGzuq494Nqz7op3bN2lHSaYXTAq0Cj4ZBCdfr8JG7GW/I6VB4CQBIA3qPK0lywjjRYMcK4yqmmVpVROV+FL8je17iaJn2ITA5as+mpMg09OAjnQ7QCeEQqkv3xCLybM9u02QO0QeOl2AbiXdHs23c/YBfZG9v9k/YtEtr/sDBQoQsIzYtyDias9shwV3yMV5FXDcgbXJ+1sYveU+14bJJtCQIj3PAAc4p/N1Y5fmdhgKMSMNXry5Kha87wLVk9UbgGVa+PIBsEY/aG+SgaB9op/k1gFwDipVjd26zrx2sQZE/LBn9EGBisJO/VFQjgBE+4BQZb0IbPPBn7HH22vY+vYm2ErpAI14HD0Rq5d9e1UCtdyZYJ7+JK1bNi/ql3ifLLeVDIPhsL2jLE6nx07gp8ZoCo7jr3AXvXM8r78IUHLWJCx4HgN13euftpPmnUbIJBec3walfdTEcgEk3UVXGsMj5Lvw/SQs58zImsqvVFjXYz9ZULoHPIWK7QLFWa8Uobdp9lL60vm/FtJ1CYnPkTIbcWyxDfkMf+kqEwSwjeXlz///vI3/+W3l48f310efXP/cvtmZVWhhjaLvh3K6K3bzBS6nSETVA9JFpMATlTGHkKqiPl/5/YtOA7K+6lz5UJveHkdN5EZTfR+BMUiIXw8pIrKSZ1wHMs26VWgACfXKkTQxGXS5wqhiywtQ4Mc/7pxFEfCiAENuk0fQBGRzM5ZcEHVh4NlwlRkvKqaBOisVagEE8lx2HtpZj1YSS6jTrnhzQfaeqVJ1pGUppLrXNAUifdU4/peIiupPEJNfP9hPUBXNbMMmB+tz4SwFUYC/5etLNyFZrpeykNt7MuG3V3u0c8BXcuALIjb5Olb+W5waQBWoz+hkjj7zg481FQjunJNzkAxI6RCD+WCg9DHVhHhWgENcGYEl+wnKQs8E+f7hdI2Gi9rYPCjkW4S9eFQEuU+NJYxegsMuTfpk6ksjOLGOuLsWhGB3vM5hqoIeu/PMSca02rztqLLM44THi3SId8NtIpSdgZPadLHfLCpZqVCvzEkoZDRd7oEMAlwAvaiXhnjcgeQhspdDbuJXSXS73Vcyru36fFk/Z1BeATl75kdWkTM/q2eJxzExmPwXG+UBiYaLWKJIeT/SU74co+4Xgkqtq8T2K7vlWfSALfD1tO7t9lEPFMdgEDBQdedQU3is+oCTspKnk6a50yAwE0R5Nj7YtKXCtdoObEVQ98S6K+6yGu6pqMIWmlKrtLnUHvS+XEJIlKdbTCXfbfqhvcaoz4Z+qKxV/oV+71V/KuN6P04pqTKoK5taHR8Fo38HmaDk/27jf6OgOgIlvYNUh0pEKNSssE9e5m99f133+fnPAuTVSk+UfWb9Hdp6QN4ck4+h7YeldKIjrxLH0koVbdvp/GedcDB0mYAYMP7OSZBihKMD+1DAJBTtYLrsfLP3vvxhx+yLtwDLQn8P++jsmtQe2mF6eFtfwZgYisRtdUHi2SoMj7NnmT8Vmzr+sAMaBJ4ptWhUukm5Tp2qdzdI9j52nqrcAmq94f3IOAmqeIeQzHlfD16lGoA+0u6YAK4+U/nWP70E4FrFYVZTxFx9hqgWJkrXGtBxlSINu4m6PWCe31qaK8ZkNykLuf+BFYmYBy4A0OANeZ+nX/GPfNsM79zSaSBH++TZGV2OeDFmC74G/aXVUSTklSRsCNTV5RZoN+0UnMAZsf4kZsHnTZzy+zPnGLv2S4IrJoABRxdqwXPNHt69G5twzmWSdVwiY8BM9dpgiwwi0Iovl+QV/E53tNqhxVH7k87aTLvtbDf//5//H3bTDIM/ZvYhficJbtWMpMY7JwkMTjRj7UrB6Cw4N8EKmqLa4epRkIZByo683sCL7wuPXAbN3Pe3ybn/B5f+lH2GddtnxlrKLWc90lC+PBhZ/uSEJ6qz/zMSrtBvdfHHgsANQaUfkrw19imbTc9A7x3/NEqTZxH4p0wIEaj1wecKZXpB97oLEE0fBNrIe3Z90z1e2qnibcWA5g0WD0ySeTauH+LL/wOZ0tAIUqXE9MTvLYvmeekcnFikJOSqEUW791Ex/PoWWa/2FPsNbqWXBPPgNfwe9xXaMwpzJReqr+06phiDD7zm2/iY3iuVu/5PX6HxA97d6a8CrBxnVJx3d+ejYBlUYMuuG4+UGbLx4D83csF7/0Te7PvGwuYE+TMjw1i1VwRuZyN9chG5XSJakACGHvffBN7nJaw2Q7Pi6B3gaLSV117YyeeEV+l41PQuPsLE8L3ry8vn/7h8n/+t7+6fPr4/vLoIVWyjxdCCqqAkJ4IX0kGUQ4NDY7gdIIzJH1JEkmEblBBvJlZhZ8+VfK+YykapBBIxFARELyBxoTqWasK0nesMCAqkyTFgZQLXM5/+dDsm+nPmjh+zAgHVCo3r4rB2h/L60/2PwNV9LID6+1Hy5ymJTdcH8ExD4XkJBWBh+sNi8JSRV4amJWyGUXNKXAmAWaDHXSTrkED1Dn2r4KzHJopaTYhlDgwDDzB5RX1jdjGSYUtvT/nny8QYI1jgKV8vqvSGPeU5tYNY3fjiSq76Q+EbkGjwi91JCCRFcApwlGKLc+ZfysIg6GhEmtFzsTPz+L32tDeIKyILAIK7VOLSuKotRwarl0HkTEQhzqpFOFeS/dE5xjy2aGeYfjXH2FFEodrtU16CIea/+cgCkjk+azPU5EM1lAU/qz4lcQ21Lo999PzPidA6f4bj1waTSg3dzsCRWMKMnytVrT3kK8Oi2+VnM+XYooxYp3STxYjdIRo6QfLCV8g9Jl1zqgUnluVffP8YAKsbzMgwGZV5tnfuJlk2MpWkesm5Txf0Vn26Vn22XNwnGmVb2dgCUYIULnB9DeOpsX7SQ3v+ejM0QRGC9iki/ne56AmlPIhizp+zm+pzVODHZghAilaafLHvZ4rHtJVBIPiLPcZInXSv1TQ5PsRH1jVNnZwiGv26+l+eh9FEP3bgMwAg++n3xM5/VRwS7EUVFKVubaoMtpuBQW6XGMrF8V22ttQqlL7cVXJCy0dev2nz0FFSZiS8AHwxc6377CiHRXjCTUrYxvac8se4ixHPARRmPfvQ7cx0JT+EooswdKbBktWQzkfXFN7s94e9yslifeRPn9G8wukfIg/4t4C7Kyvj73Az0k+2yd2aUUzPZMFkVKNSdIJmNBeL2ly/D80bzxgwJTRJgWZmkgVSEziu6SF90tgvP3D7/onyU8Usq+2kXUgeWJd8G0EYwIuScIfPEiSGP9kQrhAkX/nZwMxrOwfQRq0JvtfT60ZJlueLd4n9mgBt0HW0Xu4hAd72zV9UXR+tCZed4i9ba5nqKmnmX8mlvq6irG1+mbvZZKZsZFMuKygx3ZPVZbXxA/OZ4r8B5jbsHhe6+D27J0F//YBnwNy1lbqq32W+jOTV5NFq+SsgwlHzmHA6evojvN+TG/ex4/ZfxEWMcicEjUACi69LfUAACAASURBVHFKEppVPdiTnJOAoKG5tZce5XdaWpjbWoDsVgJPguXD70/ohbMh8GWspS0xYXMPGCOwb62ixr4vqTdoztgG+mtHLRbE/5pab4AsTTUB9SpsaQMaEJdY7iSop08Jw2Hn2UTzsO0DE/k572PlTXt9Bj9Dxb9dUJl78/0FF/n8xJkL7q2s8zp9qvMyjWdkhcSejs7Ne0QManYMECS2ePtUu2xlyWTQmMRnxz4JgLB1sWpOD6FVtOy10Sl9LrneFTakc5+rvyp3u+4Zj5YzgRbG7QAuec+v5ux6Do79ohK8CWEAyqpKY4uwQdgz3i++eaI/gmb6d868wKpVyOgPfPNNVcGNdRdru3din8fqMm5MIj7mjecw13vSAQgNfoCIyaRgfUCcAcQ515vh6n5J7DWWgLFAEtn5HO06a8DvhD2xfstD1O5UKTwnhApzeS9WsAsclMVjC88vqhB+fvvy8uLpHy5/97f/9fLxA5Ljdy43b3yK4XmAglGoTMzRo7pA5g6Ke+Py9jViCFQkrlVC1EiTEDJ6In8+X3CZpZOW29qB9FQhoKYREDDgukGsG4rAAOEAEYQvaUFH+Hhk8a32ONOoiSB9VSaEoZM8aGDZ2UMNQkBe4xyO4ZCdWWcAZJJoFYO4yOGSGo+IdXz6dPnpp5+HFBFEN/jBgONI0quwADqO7Y/8MTFQPOXorbje7v6vtKhsVqpTKmjhQE+S9kEijwpTef9xiCe1v9zXp49B5iOFPh50KLxDsQl0dFj8LoZRWijJXxKFjeRIYLeBr/wOiE+Rfkvin1LxefTtH+vVBHmhD2z9UgumrzSL9l8cqOQURDU4dT5NzO0FzL76TO/Fw1QgpP3S58O6cc/sixwiZkZOOKMGvv2hUnRiMJcw+/yyHgkoq5Yq6kj1MlWa0QC5riMwZ64fs6FOggWs1bXfsw3EGFnel0Snjr5V3PR5Zr7iKpCrNJo0c88g+4dK3ALcUB8iKvPiqDIV5bIC+/7ylobtzqzPWvKZ7GHuMYJNo6Ckr3AOmcCfe0k/7OaGlq64czjAxwAqTmSJj8lWDO3Q3ziU9QfyfQwjTtHgic9NBXbKXgYirqcOmmTE2X84s8wJe/483yMoweFICYO6DsUnVVKcygbe855RG6Nql+p/qZH2ARDYhp4CqHKaOcY1sg91HKyzlSfOCq+PWMIcAnsrYM0CWv6NQ+O6+ErQn3EgU0umgoswB8AIdjp7GFrnreyZVy9fHNQrqjDsR76osPF7vDbDnu1fS8LUxK2Kw/wZ+2CzUTuvq1TAawJagOP5s+dBZTlLrFGCm42R0JaUwlKqi8BSAaWeaelo9k8lgF7TsUEL1ybYdJyf26WqsjadydXqbD7j1NdxDmS7n0vbPaqIE31JckNfUsAdBHlKgcccBbFfT6sgYgKv2wxt72ijMElorbh8vjz5w5MEOry19NADFf/UXkuqmtJyI5Bw6ttizU1SuB5eL9WZ+xOZD3V1QhT8zT0lYd4e59kINFgdOEQ7Zofcq9zPQYubwI527gxymCCYIPkagw+r2oeK3+fPYf0QlJvAcRbwF6mQLIiSMmjgnSp6Ril072gnUwGaAqlUUP5mH9kPxXukh+ckMMH+OVde9BeJBzhLUVzu+dXHG5uElr7EOGdg4Krw2gFMLsE20OT3s8cn3mTQLshFJZfPCsDkAPTR0dkvzv87+tc+obTZ3vBUV96+2VigVvyoZNubK9heMbc7SQz5HWnSXBuvt6/SSqkV9QKS7c3yTCn+4rB1fTLPkP3OHqBSw/1i449k/+PHo6ov+MXvhj01YTeTvTAMXr482ipM2rleX8+1SRtmP7q+AhoK9Jigcl4M2E2wFAiRGSSDRRtFcsIe1WY42oVnnjm4mY3dkT3smXMiFh2F9Szis5IQRvwKXYPOgT6uY0kqMQnvxXVYleY9M+piTIBURk/98iaNXKO/KyWbZ8dZefrs2cFE4vWCOOlHPVWrWCuuj3vD/zz9+eej+hl2gK9f8mchRN/EfYXePrE2nmF6uVcZPhg5zl2lgk6f25s38bWxW6t+BhQ1eQekOMV2UoMBvbgu7pvPCItrLWgqqrL2JvQCBZy5sBVevDhonfhK7CzXbxyC7eSe64MbK/I7sjj4Hp9zbg1KX+FGX3APed6rOOuHIujGz9ZvjP+lnQ4bwLnqLM8HbaMaOyFJ/xJXhXQCGu+9iRniQzZOLSy8T1dF5l+UENJD+PLn313+6rd/fnnz+vnlzu2bl+++e3T59ptvLnciIQ+SC1UJRJl+marRUUGANpqkL9r39HvczoiK27fvXj6nWtjvt8ewSmUa2ijfTVafYFN6CQ+MheDhpDJykkD+OjfSKf2xhJDFCQV1qI4LdaYptj3y1Dw8NTyFQUq5a7Wtm7NCJTwwEyYCZr4qCNBEAgdf+lErYTaXF324VgWPKuWGv0shTFC7GYtHUeC4eYebt4oopav0h1Zfk/QuyU4PztRMpX8YFCTQuXxO0C/Fjg1ZsZFy9+2XCLIZqnCV//g7HHdVX5cwWCki1GqQQjBd2kyHrbdRXgUw7kH0qDTgBnPHV1m1SU7yHhlYX7ldg5gmFO27ShVwfQJVov2UQ/fo0bcxwtwfhsck7aCO7Gf2P8VRfp0QjrIcmsWoQDXsJDlr5D9VXpI0rc9Th28pP3SKGQqdI/eTAHA0swQ6b97mWiMcQJCwwfSlUai0W4S+QEHpyHGg2YsVDUhfywyvsx2bTHdIffqK3oBKjn5IEjsDm7P0tmI0AVc2APeKBhKElwHQPc2zRv5/1zg0kLU2SBeUKTCzavccgP0GpTO1byaI2kAj+fwmFzGUq8Dz2owAGMJ6OIkNjhZFb4DUZFi0McnOHG2BolvXhFD1uoBLneHGmTe4VejlbMfcx7VPrTAn+Vu1wYDRakHBpgIwrBPULn7m77Ou5z6/ZCnQNanKD0muINbVznIerYaIlIfSFvClvaUm91wbSTHvoRpzq8vtu9Sp9Zm1moJoE0JhnCmuHXuEI2Lfxf4NPVfkRtCve73VS4Ov0C9jkydWs58lWf3c8+j6SlviF0rNpOpbqxHa/pBhe9CkMPJ91sFRRkkQFE3Y59XmS5NdBR7bup5pA1KrPQ30SuUjEADE4LxJPWaNC1JeUWF8HF/v0uPdOVyCk5wlwS+TsINBsSq5Z8F9f6gOq9gXoKA94YcgxqqbvDbgzkacmNhILzY5l8rMtZRqBcjRiqcjELw3bdiZimcwnGd9mm+IPfH5SZk70/C0DSbDYa/seQZMWZAoOJGKwCGQVFso2OMzuyZzZfF8USHcYGo+4x8lhDIJToIyBSUW26w/yHE7Jig+t4CHC/5Tofnmmy/oYdyDwakCFDmHo84lCcjM2bcTESkIY9CsL3dMVcCTsaRSTRlgrH/iHHiWk8RkrAAUyTJ6DtXDVXJM2M6220Q2Iw3WUxa7Nr/rmTqLkXid8dWKFC051/4EPGae76NHAZlZS8/7FQhuHyTfl6EREGTnh/U1IfR3zgmhCrJWvlkj7o3+TGKnrxPCMMIePDhaNYzlWFev41z9PQPU2joLCqyRiavxjQmCiQo2zuRTUJH3DEuA3rn1TJ99ppWs+uNqDaSPeTO2WSeSO6tggkH8WzvTfVPba7xgf68035zRgfI8e17reghWyEbi/rAn0MPTf7oxCmFRbczGEfeduC+2XNSO165bETvTJ/m566JN/0cJoXN/I5DXtW9s0ckE7rHEfGNNcH2cB2IdXsuZ5DoD6q63Nmd74lCHgNJG75zPrvTUVBAX25wrvawniZ9sMLUwjA0jrkcMtd5ELjw+x7noa00xH1G92rU3hzDG+wUJIUHWu8vrJ7+7/Nl//A+XF89/vty8+enyv/zpP7v86lc/Xm5N/YwN9vlzxWLu3QfFhM5UtSMCkg+hW1ZgBlrpXZQdN6g+lJg5WoIGG5ezCFNk5EFj4AgoSeJ4KBjJItHtEfwiSdhpOlDK9Lh82U+Xfqv0F1RMJNSsVSGsZPBg6/xbJeRvKZ4qhfqANTIijFGrnFgM16G4gElkkCLfb8OF2QzHOAmpFfZZfFU1PAf4Go/+bYN1FRyNgnBIUfkbDUqnmt/IIb8TFFvHnX6WBQ9ShQzwqTBFXn4BONeSsvfoTTgnDKp9b3w/VM3QHqBAtSKYZC9oZg14K5StSubZBUQ4BYTb6MeIiRO1NsOGGUSapL3zhaS5kfAeVaZoG7Q6RbWglTvQlqrdcY+hXSx5T2K3Q2Y/ihUJ+hN5hkHyTj1gGoiO0VjweVZdTd/hlZYRpJLPfdPh0FlP5lRGWKV0Ntc7swZnBLOHxx/nWZhUYGB8jgm4raaOqtv+1c9TZew8mxjiJVatzHUwbH8XlLBBWhE8wYaifVwHtMDIId9u9aQU0r6He87rICDn50G2VsnMHlu/lEmhVZ6zcxSFbtJ9O4m8Z88gTrWx0DDSl9ykktfxPHH6rGnAoHHyeV/XXoome5C1NiHJPMGJl4jEBSk/D5tWQAmVzyn3mVTxPkFCR+H2vkJbHx1IKqa9XLzGisHZAfJ9gZncdygso272ZO58NkAMQBIBrDq+nP9R5LQR0tad9XeloPZKXcP0RFFJTsLQkTxVvbyVvu8EYAZSNPG/fHV5+er1Ic/NPkrScO/+6PjdZ60GtncVf4rjvXWrCLEoez/zbvqamhh9DHLKPeIgWV/WoX28qmI2KbRdINS40Rd9X/a/IA7rqh/inhNwbJCyz8wkJvNp57+ePnuacyBSHPTdETko176hgvc8vc1UwwLYbM6slKgg6rduXn744ccCBKHIlrWi3TFg59/O+ONZJsgLUNtEvtTV2hYDKX+X68dm89zsC0pySG/gxhVxr/RfaQOtSgg+2U/I+0c1kQrI+vhMIvAhAX4Gclg9PtslPkcfwvWdQSEBGH1zWBWrsAmECCB6rkXWvde0nnzoLNfMmv1QVJzPNIA+V/eOg9MoMetubxa2jX9LOTMRtUfMQDy2b722DXYLSASMHHAQOteqiFZoeYasl9UknolVIdaYN6keQcelOO8Un4svwt7yXudRShVguvbWhWK6yl72TMAJZjt27ERGEjy4n3tmz5YuCm0POnLZU1bDs3cmee9zYw9ZSbKnXXBENpdggxUf3ifJw6h4fgY+kN/BzqJAzbqiPO0e/9pesr6psq9ilNnTiAau91w6pgn54Rsdno5v4L4Hikixxcblucy2JYbgPgfmBcDYedOW28gjW8UYg211ZfwMrFTvYQlVnvFsDp8lKwbwjX0Uv3bSxTgzHLTVghJWQvWdtrjwXE2cSQhN1ENv/Eox3UQlZ3XPW+BSIDNx32ZQ0tfN98t+K1MtAMRppqjP1SSb/eyYttDJR8WOzR87B9+e/j/AgPXYO+dXW3j4qrXAaP98libSYUUhEjhF3azFae6kdsDqs/FVKt9jw+mDub8jxnAU2/IjbB9ghvfJnmZkRthF6AWoqjrmF+tEoiwt3bhGcNnEVnDgvA/4mWwQW0JUcjbBPuKBsD/a1hDw+ReJynx6d3n55B8uf/6f/vfL82c/XT5//nD55//8Ty6/+dWvaP2rQMrH6FXlD4PRB44lMaR3kNDkYwJ1+jDuXu7cBT1ohTDCMuvhYtFYpBjrBS1WQULRicQ+5eXSPoLSJtBrD9PXXyaEipHk58oFr4cu82PevhvVru8hJSoB6YbDl/pSFPyKiJLklOrBNUTNK7L4RXGsZIgENSBpItAD3bEXZx5vnMaGxQc9zC9MNOZUPaxjJdk4Vctye01cXQ+FZEjISAg5pBoP0R+HpkMXsWfTZDhBcaTqW2HMQTgJcXggcFoiNa38tGk1ia/8aZzKyt6iUdKaWF8cdxWuXgcAoHpBcg6CQQJTNKTVYhN8AkiuR5pPA7AmIkVfy3FMAjq5bSu/yOG3EXjDtE99lQplpO9wAYiGRnqvyZ5KqVwD128zb6uz7Vth7/BvKRgezrOhTbVidIY4lYEBWcclESazSc5WpbAyq7PmXnHoHWsy1G5UuTrGVmCjOHr00LZ/xKYxr6/jI6AibHxG1rJzHEkSm2sqw21Fp/TvGlDoiEgbkyj0+cV4bo9KHVU1sc+PqnA/jz9HYDvHzvuGXw+td5Qy/o2D4PVQNSvK1ADsjFIbLLAOGumgjCCsUw608pfAahRIkk/2IuuSpviJG7i/pctgjLVL6ReanLRggq9PYLKqnY7P+/2isqQ4zQJrVVh1EuldHR1cAZOa1AJOfF4qCO86sDvAD0GtPcXrS2CtSMirrFeKKnuZ+41q5v2KG/C52GT7HHkWVoQTfB1D1DN09qCGclbsQ0rfoAjumQ4825IzAJU7n9lEk6b9qmaChqMK2QpaFYLpqWvSz1fPfufRRsAie6D0U75QlEyFKEPqO8fwCAxVfFyvJq9XXMEA/EyNSmV8QVB8x/o+W5UtgGgPsRSkvA8IdCiGRdzZryLGPDsVX3kmMmdMorQZCRQP4acGTanMbc9YeVBpl9fz7PniWUlvzFlatV9an0ItSQhXIT3b9QRv3357gGvM/uTZZ2+dRoEkgFSEzEro6J88A4IjnGKELr5CuiPcM7TdALmiRx1poy8+J8vn6qx+LlXABZCem/rVzhj1uRkIKyjF96Vya1N4fwMoBZ+OgHaUYa71AAJONNLuzVGVVxE+ElPnOJ6qI6ncjhWS301sMjbSFMf5ffYn75tg+tKeybo9gHloxVSr6Idv37F0tdB3J4Dx05OfLi9evjioxKonpto/UQpAcHv7ePY+aytxASxGCQxoicroq1e5ntDmYGecwAEDbD4Lm/AzScnh07r23BPPlzOgEAg2T7r/1U+VWRXGxBKpJIIT+ThiEGniE/ryGk1ifbbaA4HkgN0YpVGx+Rwrs+whzrA+xH1HMsR1J5nZiBW1HAj4pf+mfWgiamldePEivpN7j6+7XAouLgG0D/YM7kht5joFsdzr0idbhNjs2flFXsvZCKUf9cvvHsdepZVplTPBB0fPSN82MeS+SXrrZ8ouaEJ4J/HeAYQuKeQ6BEzc1wIgMvW49swanh1OjD12T9gLJyV5YyL2B/8vVTlxw4SLrKpR6RXE9ZnyfmlZudP+9tjU9frx+f7MHtPExmPIpYgz35z4UObFbEG0GvZMA4TyXL/9Ni1vzmBsoaSxucURATbXjj2kncu5WbxyLuzIQuJ9w3IbzT1VRpO+2c1j5NEAYmKuX5YQfnh9efbkHy5/+Rd/dnnx4ikm5fInf/Kryw/ffV9J4wSrOOL+2TpFcCboHs33JBIxaKWNkhQyjzCVQf5b4tOEsA3lSQhXAWEDis5jkPi5QYgBlhm6RjeLp8LZScWURTLAjuz9SuydT9XKkV9WouK4p/boQlZ9lEDDHpIGqDh6MnK+n6TIZG5CGG5CE6sannLA01u2eV7+bjV3mqjG0YbyCE2sYiomLgmcN5qivTjX5FWEJM5ldJYYjttVNMUBcqHpM1Ms45iHBE1MoYghU1NkJKkoHYIesSoUHj00C8Sy1spCz7CRuEiHjbGZcAZJhj2cuT/lmBM4Vybf52eFMajTxGpYuwx2Xv9VApFVJE0MTBgTNLN7rbwueBXFspokWgtdxoR/D2NNxe334/5xkNwDVewITezLgMgET2dzvOD0P0dyl7lTEypaBTUBLDRb/rx+3VmGBJY57FQ7N1gd4QUqHiRjq0RqWDirDdp73aULFN3K3l6S0gqhf4oCt0ouYt4G5zq/0qNMkPl+1nF9jbyG9RNsuAaIGNOpcO5ZO68q1zsBiDP6qtE1oTAoOypsJIQb7SDKyblQCdAGd+xHHMOSE6tvUtRC8d5oBWkfqV6cxiYYSKoia3+bAXuSxgVIIrrpzzj1aPDeAg46cFFyfteKin0UBBleT5LNJYQB5iLm1H1nYMDzZb+0r5devFYWDMKtFvDvUl5u53UmsLHacVZXVUiBJJPFigN9OmZOHUHvgg5+l4Sye/Vabcn9jc7NdR52aiANdkdkORWmBHijatLXfZrbVlXU0cVz9kxG26/Hfo9yaRx8Z4emWjyFRFkNQXlXTWZN+DnJQAKN+7uPiE2VXpQZUxEn+xzqfcCFe3dLz3ZmnYh6KEZV5zXwjZ0BcT713sTmU7HYDLic181A03YYVMVfZVZr7b3+kLU9g3qpzNCPRcLvzwQcxy6wv4b9Iooe1bvRpK14GXRHKGLUPcVZIlIxIR5tdfbw9n1bNQoY8n0qL/FrS5DOioz8HDowlVRe4xk14Of9k4yMEsjPrfSq/qw6ZYKuE0VS4RurmlYZWLcz9SwVrPv301/MtQs8+ln8jW3hWo5kdEPH9X3e+3kWX/Y6SckYA4ci5fqA2CQChIJ/3j/756BBkqwt8SG5vgW1cwkie5K1w3ZU7K970vmi2M5WFTvqhYTPXu5jLl5GHBHDVXXcYJlkxb6ww1aseumMTD431VzO3ATVjsrwkSiXvUXSSBDbOK4MGkcjpaKxwe7uQRk5SUJXedIGxf6ONRGg48ReOgL+JQE82/iG7aEAr6c5xwHntsc9z2mvABhc/xt7SODAGbEmjKxNAn0SxgF3nOf0fS72jFDK2ix4PfaGWIrkRZaA/iugzqq47Df+zeer2pzEdPRFY820AmycjgAnyRNr7v0Ra6D/AXNBaq/7mv1rv3F7xWHWVcRNP8PzwW545tlb2CT3qTG9PtLn6fUkjrT9YYrq+kXtmrRKASx9A3vqnBCTXOPvAgQtjj37fdZeFovv7XVgz9ObjRjV+q7ZIwJt5z3WYtRVBdUEmdfy/AR2C6B/WZXnmVvtzPlWnXQKxMTkzgz1HJzXQTDvvEbGrtEt2BgMY5T4l+0BnqeFqPoRQNNfWCH89Pbl5emT/3H567/8i8ubNyAXNy4/fPft5ZuHD4oy5kao3oG4Ekx0Tn1pbQjN3C3KF0pUE0HSyCSRy64/jtKGclzQkY1m0Ik5LFwDi0wq81KkVbmRMDo6woyCQC7786dQdH748ccNYC4PPDRTs/LxwKFrgpKFTjbUR4TI/qsYqgxGrYFlkbnm0s1WFQliUpXJc1Wx1apSIYNeHwN2W9Hy/g5pvyVTCYzOKpKhGm2+0Kp3vIZrj8jI5n5dg8INKR/1IuXhmzeyLgSIrXicxBa+UMT6nIQw4wgIwBbkxRAv0OF2jnmGcyBs2FIVug7n5EhqWpw5BjO0zPb/3b7Tpn5Q/zz/0VZNtnkeqLoiH0+SQUDBAGtFcTLYeYnxFQXBETZYdCRE+3XkoV8T3jyT9ccRwEb9dPsi9FZ7LBbAhso5iXhe7wE9krSI7ChSVOoQzrkql1QfSqfKvJgFlLwH+wkKGsH0D+mXbWU3fWk45ndtEE7vxoQf0odlxfjU45HgciAKz+XJk58mBNWBxaUzmfy1tfeoFK7iUkdcxTCCd54Pz4xr+PC+CQTBupTEGq8lP5sVeYAqBedHEWwFx71v0BKlvLNy6wQsTOylThmgxRhv0LRo6hkBpPndGYAEM7/+9a+PwdQkhfYt0d8F7U6En3UREVXoRWPM9SVYmdPhmR5y+pdLEdMJMJUiWSlwXk/ww5dVde0Mnxt62tYk/VoLynEQOAppZkfifRpx8fZde6jqLPsM/P/anKtg0YFyngCbBj8VzDgS1NHs2NNW6LwPk8NzEKVdtF8lA7CZ+YnozeifsR8zCk1iOqMzYj/Ymyj8VYWQ86cKovNkDXL4d6q+ccylnFoR5verNExiiZ17uYSsPb6RLl9FUGELgCiSV0W0rOoZ8J+DfqqOBBDchwyAJJQL0gkC7t0hEHTeaasz2kPVpgvS3byAT5XWSK/3m4NmyTmz6mBC6HktqFObmb6W0ZdDNV11gmDTPrq8/sw+GOOFZ817iLZffVOZFqGJnhQP7ZGxZ8iEy17zA2hYsmkCyyP3vWurWh2UVicQlz27oMwE0mSXfaRowhlMsTLiMxJ0NbHivEi34jr4XKvg/I4BF3/jJwjYEozduXOMHiFIZz1VOTwH/mc0X2Ahcv0bDRNgZhUPn18+s8avNvD0//wv19ERBQXvWqEsvZ3f5Znhl/mZCV5sx94Pyif/Zo+47gaO2TMf2iKhSB17Nee+PPb2W8bnjd0yMNi9IHiVfWlrwgLO9AqvXcNKBq/jd02cAricxnYY5H+9/3Idq1RLQyaxDVi1WYMCf2VzTcn9pBjLGia2WwUolfrNvlVo5ABv1yOevbAWA0GS9K0zmogKlrN9Z0MFfRO3nBlSSzTd60dlZ0DHWb2a93SfJpFG7Xejb2RkSD/NPn31KmuIbVGBk/tKa8fHzn0lKbeqyzoCcOAPTdSws9hRzm/iss0Dzdl79y5Fju61sXdUpl9V38Q8gNg0NAL0eOY2HorrCIsKv/jpU85SRl8oaLi2isQ7U6E9QITRnnlfK/WCiNoBvi/NmDggdvMElFlRN76wkJTndrlEXIdnd6ZpqxdwjlEEagWdBbjKpOtYOX2oQHIA3NkZfnamDcd/Lp5O1dbCzIT63A/8LMWigb6+hyD02U+wbuc/3Bf2i5jimjAWUAi4/0soo5/fvUqF8L/8JaIyJISXy3ffPro8uH8vzpuKwf37D9MbePMWSOeU2eJ0KE+3Cle6KAkilbB7l88ZZj+HP944tCBVEzFUydZH12vg1IoWG5fNXYGLol44VYMUFuFICJmf9O23l++/+26VkfaO8Tkvow5IoHY3iQWJFBWmM3oSpVEV9ZbAJevOINFW7hxlwLWmh2ol2iDgbAD6KDeou861PYkaG66lzqjO0q8GTTem7FcKUqsA7cu4Gtf7QeBa8WB2TKtfec8J0iRIi9T56FE3LukZZCMlAB3FMp/t+IPdLwEyFScNxSEJfcG4l/pmab5rU0pgHFoqXe0nzYGYUijrF7GO1zQUt6+K606/BcPWjwHXDUhaxdqarf+TpARaGQqhPo9j3EP6o+yBK3KeqvN6lOIoSUBTYaFiUFRfpD6vYD/IFAAAIABJREFUT5W7gYLG38BQ53QcxM3BJFEzUI9BHNc/ScMa26UJpQKxQ3tGgQ2aQpeYI2R/s4asV4CG9aVw/U04O4TYgMrEltceAcB9VChvXP7w5KegxKyHNEkr8D7H8z5s5YWqYqXL2afXhLDqcvY4Hpt34b5BlnNCNVgsR6mg3c9JbjdMOhVe0MJROaUhfl299r5sgm8gwxrRM9SKgE4p+2l0JZNjgw9+R6fPOWKv7zBeQQQd36lZXRpHK0RXerTjKaQM6RR5PQk1rxWR5h6PwGH0IB2giLTJlkGkzlB1NNavSVGRdsdKKAIQ9sFAF4S+2Feqe9axXWcHhvWxvaxDLoJYKrZBeQOfhrCCQz0L/d7x3OkVHXWnFOYqpB6Jk2qqc3TpqdiA9/aargLtnNX5DPzDl1+1m02AUZ3diJUkttiU9kH1Hq5AhefXYO9rRy8g5f0cgXy7JS6MYRHo0LEeQcZsoIE8wVlR+QqXmPQc4BFzyaZoXKbBu4P6nMAXOqjUtVXwC5Z2zqM9XPZzJ/mY/fC9rOobYNd+NMA41PNO89UEFT1j2nT+NtAJ3TMzMHeNoz0KlpwDuvPoFpF9gxvBkfO5tZKQ57RkyffVlpyTKIMwK2/ppVxVI2tP4rtqFW9nBYPPzh6ncsT5p6d4vX4J8JSeX1Ki7z4nX+f9KAgnBS4+ZADROXiz0nWu+teedtZnKM8HI2czQCeMZgKsvcwzWptEwcHLWjS6D2jnKSOk+98+b+OJ2mG0FEpTJK6JYuhYI4kRTlUhK5/npJfd+EUCPnbWGWAT6Au4t0pOfONpOLv210qusZR7w8+IH1yVPYniSY/B53GCSY+Yq/TzxoyeCamGSVYUC5LeSCVuCT1ggHvfZB+fwxlzbc9/s05S9E18ZLj4PnmG+8xzkuJeT2w5wbYjaR4Ly+ry+Wy7lu5/3kfGlWfe8STxR5ujbdXRM21Fn8Qta3XydV6bZ+P8/sYw2iDiC/5fpoP7QRG8A9RWqPCUOLk2PEfjk8xezh5tn7hAsUmXQKVjXQqoFBy10NBCRJkV7iuo75w37pc1qYJ4+8Q5j6zBmU7tffD+AYoWJ+dZLE+IXT2NhTDGlCKfGGDAnM/eeJXr85z4OtaAn3NdJp/2PiZZHhhSrYgrAGy+wL2ERTCKq4W1X5QQXt6/vjz/CZXR/3R5/YqS/uXy+BE3fu/yfv0yKIvSF8jYiWipxIBVaIMqYJQtqUDdpLL28PLwEWIZziFsUtggqaqD4QpP+Shzld5/SK+QhxeHB5Kfptg1jrpAVrBSch0vX/np+pNWEkBVGAXBgRFVKKpSDr69cThbExH+H9Tr2KB7L5IGnj4oDcFBkOcNa6ZqlEpQSuINWkgaSYL4mwfDLCvn87WvcBW1+vrrQV6AJO2K6+CzcWAgQwdd8RiNcTWJ5+TZ7zZpKF1HmpJJ7nHI4IM/fpyEOU3mUR6rGAgbSeEYD7TOXaenImERpBsbcF++PYcta3bM06lsbuhjo4dageM1bu724lHtYw5Sk7ZQwCY7n/sCLedZETjmObWhudLz71NhTN9RmvPbryi91IpeDtC44OzHJLCvXuVziqYh392+Kg1SgsL1MbQi0/Pw9fosej1QvNADoPsxuuQOqHTRS64hAdUUXNOjhmP45mGvdz+vaE8pTfZXJbHHiYeq3X0PMAM1G1pr16UONajnmqpVWDs7VBNCQYtSRgCD7m8YcRHoquRWhj90w6mb1kE0IC/6O2GfBO4fw6mn78DGac8zzywo7JBYK4PXRNMgqH2WCYKU0R9SrTMM5WRCKgVbSrUzEOAZJKE+Bd4GiT4/Ez+DGkULWEsDuQS229/21Zm8aoPOAYNosVVCrvM4m0NO2UPOwQtVa5QlEcJSuJDXru06C87wjO7e66gIzkWS39M4EIdJNwFlJIGJR6kkpWpfg1QrO15vQYICWl2nq8BRKVmv8kwINLmvoKkD4mpLaxNrC6ucyoVQSTdBAzRz7x9rh429UaS+lReqCFD8UC/9mHtE/IZ9x/dboUX8qjQwKwxcfxKJ9EtPqp+qzKqkEauZn7FaxeuTbIUO2fsHxbeHFHsMi4XXF5zo3sPHRbQjSUmDdvsguZ77D6ryiI1NMIathc4zefJWTtmF13PUvTz7iEjShlmbTJm8JCBb4Mknp4dsIiaekSRpsUX9zDNF8gjmliQITBwA5YnyxXXyfQN+g8ZQz6amq009U63Yiwn0VqU4wCxHoEwEgp9LD+3z614VKA2VeorLWfd37+JrTCyknfIzk0SfrUOvrY6kR2wUsPReOxZrPX6uN9cqIp/AbCrIBZTby1smhYJpV8pdztKSLauu9ilfge5S9TiPBo5Vr8U+VjG7IVffl22CiNGHd5yN2wcDJfZlM0nZg4AJXDdf3HurGJckxBVY6+xZfIA2qC0EV6Euk/kmoe01tJfXYPsAUxaAu96JYzYf0dckeF+lr7a/vZCCACbMR7B+6iu1SmfgbxWT3w2j5uPH+EABWk6Tz4o1p3JmoK+P4D3dD7bG8AzYz7wnc/wOZeK0SzTIN+E3zjK5D1PsJGRzrvpIT2QtA/Ct3zeFkEePSq1fv7Z2yGvK60d5DJPlRJ+1B/HYO/s575ee8NFvtecmIlxb9vhEp3KW68gaIsxOes/x3WPrcJ3GGSnuzHZ8vReOpHKVWdbG9248PEB/PYHnhPCcFMXGnVhlAvcmUSaE7B+rr3n9qpE8Q+4buydgJYDP91mHxCmj3Cap2+eFPbA5h7ErOx+x5yfxvySrUuRXmTW+zZ5fDyx7jutI3AkTZYC30wyMQdJOAiCxtgB8mIwy4yT3okniOVE/gLVfUiFk7MSrn393+cv//J8uL18+xe1cvn30ICg6B4tewXv3HnxRISQZbGWiPUkpEYe2wIDKby7fpG/g5uXTjSZI6S/8/DmBAzcPZYfAMgj76HHSglhMHmQTQnoNkUN+l02pqIRcY51bFMDmaBIA4vRTZSsCxmebuPE7Z551hionoGiAHuQ5/YFk6VUgzSiFW7ejEhnqJX1Wmb944/Ltt48TqLxOArLNc5J9NjgLAnOn81LYTEmspmxapukV2WPzdGDzRCtGx+oA2v5uGRxd34wRGF3VakQDkSpxdnMULYvxpveAofQEl6/fJBmkDH9OanKg51R6HUNwpQQR/C+QYYPnxH2u9DRfKr5lViKV3ym5cVBb1ZygzmFzrj1tCcBGhxNB1QglqV+fm9Xlo+8oCUKvqz1JRZZKaStiz/tk/ZdEiqRyGRF+yIw70J8bh5ogTvI45BnK3v43E93QgZfcm6yeHZ+HVh486+PsssOZ/pGE0EpuE1LGl7zOM4z8/sZwmAAE7Z3qYvsk2mehYyGAPRIhZ1GO9qDt776uSAt7nbCioy4q/hOkabS9ULI3sqRJnfMfO/akfbBt4n769Fkq+CSF3SulkenQFNVIr8a9e9mPOnk3O8trUHWeqyaIEMdwShAFPPh9f6aTPgd2BkqleW8zqm67IJT3wD7xU0UqpJLkHK/HhXtLQLeh1jx39q+op3vQBMU9Us9oslWU0v6c7JUFTmwy7CX3JgAUUEIJbECB9eZ6bkxG+ayIH41qynvpPJJwLEk9I6Jch3/8eRxfzkCFXbCLwwYOFdsMc5/tgi7UHo17SX6gRCc4+swcr2+TFGI/kxC+Kx0+Ac1YCKxtE8LOaWyrgs4cVc/2d9VBrj/oxtSE0zvd55N13Iwt/v8cuJukGOwH/R2NMmu2QNUAlPfDP4Z2tFm6BRNRt33TGY9TtXaMztEDA6smytvGQ30OLEiv07E7vywh7Jls9cE+EmlrUpi7X76kjCrg8UVCuHYB0W/WxWBCn2Xi7Fok0Z6tNuiJ/Z/ib31qxR+sfLjX854TJXB/Jcmcz/6fJoSyC+azTUyTkC2AS9K0SiZ7hkCOa/XZmuQGMIuScoHg+MBV72oXr72qJus506rLLtmQTcD9YGd5r6MPK0yeXg9/W9H0WvjdVjy6RhGw2wgl/LTAd9oZNuNSYBdGCQFWAvrbpWK7vlbCBAzYY00I256An6tOAqyCxkqxZaGxOxv2y7nJZZNc21/Ogf95r7ie3R9N/ji/CpN4FrH1vFaqZ2nrZWGl53Vsh8SAB3uj7C17JbNWSyRM9ik09FztrE9Ui+tRSfQM2jXmqi7EuWKk7c1+d27gKrVes+BmEvsBCkko1qtrohffR9V6dinnKxodjrjpGgmQxgYN+BCcc/1M2L+o7C82ce8bn7DPiLvPICzX0eHy3fPG3xHwygit+s2ocM83HeDpQKn4/a8SQhMzz05i1J1xEyDPoT46Se/Ooc/xnBC6r0y6tGdf2xMTqGtLWAXvAtgt3rTXT1slY8DnL3AhizBnKDFrx5PAxlFVVdsmQMs9s59NMGUQcZ3cj4Iy3E/6H5dUcr382/jANfMsWJkVbPXMeaZyvkbBzx5epZZzXGCy/u8XVAjps3p3efPz7y+//c//8fLi+dPLjc8fLo++YbA6kvs3LndugcQRhCN1zTywKTwyFHnZPgcTatjN0PNAJR+eVEabsFA8I1BgoUkIOQiRv37TBvcaoNKU+DkJYZOXKqYlIDxmh1VlU0eQBYRPvWpRKDUJ/q/UIt6Lz0EVicHoDGNvglXqkRvyGviMBrmqV6tPRdE6o6Sz+Hivg1q20nara60GFQ38cHn8+Lsg2wwi5iDylUD7LuXmvv4wnidevJvfSkrRZGfO8S4b1HcVoj/mEPHTOKbJhXuP2fxU0YJMvIqT4D7am9jN1Xf+HPW/KH8e9K4mfVHe24YODWpKnwR1R9VugWxELkAWXzMguQcsIxtGy7U65kbn3yawcVrSw7Zm9vMcaxZhmVWuRz27KpcWGfW+eL7sm8MALZjS2cc5LegVODgPmo+jW8IYwzuKZQPIipJ8ESwNpeOaqR6w50WckqjE+befhiCbBJ0vftakHGn4B/kbNJjgmX3T3+tBL6LdBB8DD0VWFCkNyK9fpyrUfsJy96W4pNo/GjCvcY4dlOwOp0dBrXP3DJidrch9ACRwrTgSgnqS1tLzqGQ8zD0/+emnJLEMKyZBYO1dg6BfkT+vFDiBAIljAlwrrwvQpEb+sYRQg2+Fz/PuUGrFWXT2VR9upSR7YeIPSVYXlNqLwnupEqc6o2iryaB9CFH429Bs7sGEzGea/sCtvw46z9HB1BPj0GFxbY4O4OyQcFjZ6fNvr0KD6J6rJsCV4Gf9o057SsBv3mo2YuJgpcmq1PixV2VWxLBWrQ41MaIhVMYaTLCvut9afYOWk5629+8vj799HNuCmiV2QyfJ/sAGJzhddY3rUBE4Z4IKW2jX/ZwzGipoZ2LHPnUwvXbPgDjrvYqfdLAswL6OfXai85eeh53F3xWBK7JbVWgcfPtrG1TxxZpg37mWMBoOEEpqPT3vJN/rSeT5nZgRXX+BvmtCWPs1UOoku28wHx8xQCMg4CiUScTTF9Q5pvTFp7eXlov1RyXYmB/POp0ADP2RAb3iSgRV6ZVcv6KBDu/DuTpYDpx5xgpM6dX1Pgfi54qbtkh77XUlIBx4JZjX1oP23yZgnZ9zf54rHKyBgKdJX5P3twcQzLmWVpwkcEEc16pKbYCK+Wbpu62GF+nHlvAcWA/WxsC/26fP0/tIUExiNTAme/BzqfVoM3AN2FRAdAEgKtI8R/e8Imu3bjAbtXa1gEIZK+xLEw5nSMIuAahbCahjOhCZmnBHqI5U2pJgVq0613ZiXhzVw6nEGgckAVHZ9wTGyIThuk1onMkIUMhnn3tgkxCu380qowk416EqLu+Xqj+Dyd8RR3YkzLXK3h0n9T7J8tbd85kYc0CBttrqixTxJATbE62uFrRpQePtWEh3jxmW2ATYBKnqvH0b9htVJ+6LtQIU4/dNEgQEtEOpgn0lEmNSpKLuFxTkU/VUGykI4+9pv+L/HB+2Cjg/C9jAQHN9yUaPYNf1FWdhJPapqqD6wANQm0K3LIKAkaM5Jo5em5EFiHOi+j9LCAvGojlR5oZninUyYZPuSRWQ51JwpOPtUmEdGym/49zF7XXBXO7V17mG2iWeU6rTo98DshO7oBfAc2EdGJkiGKj2SPw1QP5pZJB9tfzMz1GsSTDXaivXZmIXqu/akM5Ai8DAkTRPdZnnFNvzi8ZOXAiW31/e/vyHy2//4v/o2IlPHy6PHt5PEEof4V2GuKJO+QlE6XJ5+47xBl+KyqQKxyIFpa2oTKoRDiBfANQEsDK9XGCycMRDpmhkJt1B4t+UkzyahH0rX3PyPdBsriCEym0j4EFQnbESpTm9fPkis24wGhhXaHkkOnwOwTTXQQBDRVDj0J6U8xylJq1V+nl9UNJ4r1bIatyKHlHe7ub78YcfLw8ePjgQcr4HPSCCABNQiaEPhfXWMXMr/X/rT7Pa4xD2VoE6esEAOoHhkE02LMgGNC0VxHAcoaRNKIb3T1/Vg/sdYD+HZ5IWRcdRauxbcAPzQUcCOadtkNJAvMqUDkgliCtS/uZIWHK4lTGfZDdGibcjoYjxtVn8Y1UIRZ/Ty7jEP8/wkNG/2Qb8PNsGk1nDfakYSIM9lV2uVYRMh6Yj4t+qfV4dT6nPovpRQZXXrcrbPu9Yz0mgn7ng7GXpozoajEjoflNd432ZaYPxffr051LCZuT4W2Ecbq30Qmi2IKxITH8XmgsUGZUVRRoVBeralEJRukrVT9kzpfEUGSPYJ7mwXyzn4+PHGDkpTyJ+Rb5vXr55+E3WXaoNn136eftu3bs5S2+wDVRX7l2+XbXaoCuJy0cawSv2cFBGl1gG9FgjO+vAa0DqFFNIL/Ros9K/oADFiK/PUocY5PwEeFgRlMoTKpIAwwCBo9odsZCqjTUQ57pKAQ56OefK3uKLvc/7RoVye5z7sDIjcIGjaMAGrbKO59q7NNXEgFvvO0LkZoOkVu+cCVp6H2cN2mLvk/cEFa8qpFTQgAeADgbAR/W0QW0VPZv8c35ICLHZ33/3Q1gP7GFnznKdgHvsRexSAcDOiLx9qwhukspVIw2MQxMaPTkiTdBhs0YFVQxwE0Dfuxvbxb1k7uwqTwEelpSfK1ypeg/gsCpgIMD3W4mpyun7rHkTYBJYAguHhBs4dvxM1R+fPX2W9RcNFy0WZf/wsc8odMxVpEsbhdp4ZVrkuS0Yj6gMVdFQyareye/GlqxSlUAlc25Ln8TecwaowtpDmKR5CrOCbI7MCCgCJT999lX1y32u+h1xCCiojN5hTuWov/zcuYzs4yd/+EPoeiQ79LDnuW92nnRPrrXv9zDKlyoBm7yE7nlSsAwYsCpT7NeEXM4AgUk/dsnEzkof9ovrOKq0p3m0+i/tPdcqo8Rq0+9///vcM1+OJmmw2SoLCda5Qmgbgv1B0scSz+BLt8f4fUU4CngwMoVeLkTAPiXYxA4HlLt/PywLaaKH753QHcDKpw8fD1pZAt61y/DMBI0Cls/ntpWnPbfsi7aLtFIKiBMbBgX945VtU0Dj2orQ8/MhgH4Bqs7VzN5ZUs0YGF4HoFk/XK2BjGoAVPlAkEsFrr7IgF2Ql+vDJvGM2HcZSbFebZ4Hzwkfk3lzUyRvn1Vp9NFewC4fLQ+fL9+ik/HwYWJZfkYCJwCC3+IMWyXi59oHxV54bYJ66JYDXgRxVRnFTnacEdoa7QFO8otg0Hp/oSFyP449MXhnM+AbYmPGXvL8sM58P4na5jvyN+c9lbUbN6Iqy+xBafLxM5ufJ+CZQsueJ3uS9w0bY2J/Ee5ZcSAfdpqVHWBzvlJbl/edCE788IARNm0YNinKNEapvZtS+UkhVzbNF5TRxW28P58VlVFYTBNL4r3Yq+wlngXjTSIYtWvn96zumUwFzBqlV19qO4t+9zgnA9ms5Mp2AOQExJb1wuudn87/AxgQDyTG+CMVQt4nX6ugdiRUC1eCAkUju/bJj4gVVnjK81isn8Tf2GU+wdd79v/pCiEJ4ad3lzfP/hCV0VcbO3H/XqV8723MAL2Bny8kegQRkykfnaRkFxDPO5cHzFqhKpeS89R/MOQcirudWfPqZQdzg/oGlZsR0iBi2Kgk/PDjDyvhd/MURbhWU7pGo1kuiYlC43pDMOpRzwp3v46WDfTzzz0kGCSSP4IJDBGOiU2EA+3g7TaZuslJKnHKJgcgrFYDEjQ/WGl2SeFRDl9PVQ53EhAOXGmsJIhs1CQlqxoWRaTPp1Wgrsv6IkE+3tTQEkw5GJ0Hn2qE3PPQJ2ogCJREI9hkVr2C1HwVsGoceN+isu0zwGlh0IKuhW6Z9HxrVIqPHHB+l9/Lpk5loqhng5jr3LgYyQRs7YELfXaBQPr/kNBX2GdDn3EaDaSvIyukluFwcAjpV1lwQyBlIjitt52/HrI+4yaLzjA7Gvf3s/LhrkO7DcCO9z3oUlVSdI1a26sIhhU5CYkmqOGKTyXShLB9KJ1PZXLP7CDWoo3y7alsL0H7VUyQUx2A0snszKmOstecQ9mex9Og3FUgLxOrYX923zaoavJ5HR3gdfs3WzXz3oZaW4UxaKjISPtyY9BGW+4MtyvKx55uMGKidJWXTxLwrsrBih9lqOuEahJUjRJjIMgex2nEtpwG0Yq08XOTygYy12rrmaoa9G7sBFUpnaNqMmB/w3zWF8Pg7RWysT4I8VTY0pcB8jcbxe8bsBpYcI1WHHo2WoXSWTi6pQrF7d0jYeR9dICKCUVWPv3a70uBH1JsAN2KT3t9CORb5bgKzVjhKMCBH2glnGTJajsBfioY6VMrhViqJ7aW35NSzt6pHRRsQwnY/XcVEeCMlLJcpWISIvZCEl/mwk4EpOsH4HQ9E2dKj0gyiyiSLB0tQ8jXXyjNMrZhtL/2vr+PuBV7WnaI+13HS6AD6Bh7PZGsJNWhnPeemAVaqk+BMP68/9hg2AqLgYgJITYkCe+odSaZvB8BcM7tgmoTXO6NJIh1T6vD+tGxd7ETqyKyVwwwVZsOs+ZdqzlhfKy3hn3hZ3lWvVfbHwL6vnsbH+C+6MiQPudUpJYU4Re0M7wPe8PrsYr49fmyOiVazz72PBx2dcwV9kTA5vWWeR4NpmVy8HtWkw1Ek9BuXBL2Jq0ezkzbPEg1DhSuKJW69lWbnHhvYw0cKcTnYxNkabCf6nvpdUMxl72xkRtTla1NI4FBLh8gq9W4+COQetZ3c3Gt5h3g+VgP6dtlXuGSbURwCFgdYM7nEuC2rQcQsEmH+zSxSSqITQb8d/1a+xYPvyjVlnMwMSxsp/GHfg9f0CSoLTgBnLaXsQ8mtQDubT94WvB1YJfJcuzNKOel0bdVJXGOFaHFNGkRmrJ7fX/Pg4G4NsUZx9wd4D+vSdV/7BzjpQDsi3myb9f77B4WlLN9x0Qg+2QaBew/vqxO5bPW736AVzC9TqI/PpsWEi5JRvg5z49YmPMr0Ga8xWea9Ouz8kwVLBoA71lhfbhPYrWzWJPAtmf8SIZXBeZ3HG1ijBJbt2TT95QSm4o9AO3AU9ZBESGr/bxGgNoKvyI49hQ7d5JnKVAtE4B/6wdSNFkMWN/S6m3uJ7Fx94XxnlXInDmuYwJAvLd9iYJjrKfV0nP8flA8dx55VhbHMjP6pElhe8t5f/qcLDKYF12ZKLMHe2Y+36O3+Rf1EH56e3n97Mnlb//mv0Rl9NaNT5e7t9s0eutojr51uQGam9ETdWhx/EFk36YSyGb57vsfkhC+lXaHqAfUmocPLo8ePR5yXCQG45k+holOGMzxMBgh8ad/+idHwAESzeE8BC7mPOydCarLLKEXz0PZiVNJNn2dK8XDisJolE47uiCIyuiOUCcZ61Bxgs5/i9Gj8vi6AzlT4YDO+ujRgtSKO3Q4bPtpzopcqW4dYw46q+mYo/epKLFUQowGn03gcDYYOdAbHfDzT5XWT4CwwC2VgBnVHip6cVotCJ0vQhTjhY9aW8S5fPeokg6NJhHjevmdzjpsOTtqnaOH8PoETUPRMS6gWyZNIIusAwFDhk2n760BXRv9pwg66Wurw+0ZaK9aK10dgm3Sz31hUM+osA26HBCC0Apb1AlE/GRJWRvuT/0wo6Fy7SnFg6g9/Tn7mfevVDKUmY5rwAHjdE2mMPgHhXZ7ROeQ65s67kEPas22Bv40+Fj6aY0jlOyqU2bkyAw7a2HSYg8IoAWUToAEEDfek2tOEPuJwL9VqqLfo+am4lEUOMn7oUZ3VeBKQDXl1iSxA0Ti+NdI3sb/9T2cRG84d2fk8gps9bNU87WakupNmq/tc20iyrVjF371qx871HrUcoCcDFa/f+/y7OnTfP+7778/6Kc4qIyWOM5+FdPs9zRpjOpqmANX5WJpcvYfBbkk6KAaNFoNCSHrgPFnrfmjsdaZW+EI+2HVat4LJFqHyfqzTwsWLJRSIXeN6KqcUZngM9mj2Cqq+DxDruHnn3/KvbMeAAacZ87H8+fPUqHxGjswutUM9kypNM5TfdAqGBSn589z5ngt55AzHtBhvdS8jjU0wFBIowFDAzCBgNhBZo3duHH56cmTBJ2g7gGuLp8DuME6oYWA++OzmqCyJzpkXhZCg4AKY0h/4Zk0IegIB/ZQKzwFD1vlq8Q695B5Wxt9ULp6Ky5nZytYkLmJp57hVMRXNbGnLYGNvm8AVJSnJzWec8c80AAhFbTA7nONJJX4FoGoJN2cudmr7j1okA2SXV/2Csk3tkhqkX3Oj8MEeJH1tDeF5/39999n3zhzMyOSyhU8+rZUYwxKfptg6DpCg/5MAvBUZVbpyMiQUUztE+fMtn9+Cnhr/7BCbi8MfpMtzyziKrO2pz3J5AAvxsfEl6yiz+eyv87PirWwIlBAdT49FfIGt91jtyK/f+41K0sB2mQTEUEYg0HWiz3HebBFRc0CbQHXx+eHaUS/8yp9CQJP6LxJK7+f2W/sxansav94GlC4TboM8vuYBiqelI9bhWviwDqElkbM8/ZdaKMyGXIWT2fDgBlrKxpXAAAgAElEQVS/xs8AtK3msh7sS/QQ8CfEGAleB7zKFKjNKnDLehl0ByRZD3uFz+4fwme1L52jx7XyGXwe+6UJ5dUXse8FYvJciLky6odk+FE+j/1YEcAmzQXLSw1swMy1EQsQM5aarc0KQDlhLCubSfIziob4EWYDsUxjMz4TphrPGVt8DAO/BUUYNcr2R7Me7MEnT56kusv3qUC2aowtK81etlJF9Qr4OqtQ+ijvR1Ej1Nr1MyL6Z/UnidsEUvQhSbhu3cqzx4dxHWnNoU8b+z/BnO619bmjeEwr2JITBY58Pc/Xc4XNZA2xMzkL0F5fvjyYVanYbmYi7yNL5mCYAASpqitV89w3OR0SfBfVZCt2fI7xofEQdpz7SbK2AkdGesyfCxBxrxkv9eHDhXF3jYXaCmVMqUBlvkdyBnOB9qnHjy9vVnFuPLb2uPUAW0G08q4/58xEmAeBq8WiJm9lvKztYfEFz/pc7UwVe1VQ3ltVdvaqDAb2jGBvgEwYGrHdrdCbwAoWtTL/Ir//yyqEn99d3j57cvmbv/7t5dXzp5cLPYQPejFBsQM9XRNCEj62ZHqeIjDRGYQ4+LsMywZ5YeDsJOBvpFrTw9MeI3qkmmWH+vOuDpcEgg3MzTKX7de/+U02Q5ODBupJoDbzTJVJ3pMAhoCDw+Di1QlVUdDqi6hCUMxxjIPkQYvdWAQWjq8oz83oSjngNSJSBsuiudxHA+drb2DoqB/bqyAinwRryYWN5hhTAmXRu6BkoT1dm/OpaBLoNfC+qn+J7CSwHrfYqpsJJ+/T3seKpeh0VKaUXpbq5ZJbg5EmODqBomhW6AxcHZXgvevsQOwIYjLIcxtWxDwB/GR/dbC+xutLEDABoxzK0Rd9He9f6uYO+VD+VNOm+MbPWAfRTkdzcK08H7nZzKdhH7KeOYxDSFnLONztZ0GIM0Jdpc2p6dpEnatqqR8H1TEYTSqDEAfEuJegz8Qw1CKG1d+BFoED7Hlpk3eTRhw3ht/eQLnrTboJEkpd+0Ql32Z+1e1OzeVFTyfgcetmqjV5r6GbQaiW3GpkVM7V0JeSS/9if5ffqQz0aMwTytGIiXT6fgbCpfJ0bVJ1osIV0MH5kV1DAg0c2t//j7+P0yzVuTQRpZXbh9YeIBH7ILgn6W2DwTyePbdzj0zs3vpfU0lMdaizqaRPRzhiAhYJ5rppq7jsbMLRRLOXoAztXGvPUoGUnjN6JmuLgee1v/vd746m/dBlN4eVPfL6dWcw3bpd+mifPe/XypzotFX3BK0nIQyrGNqPVknaA8dXn3EDr/5u6aW1l2VftJpW0ZAj4JmqaIau37mT90sP8pIszn0Sq9BkUQvGUU7ldOJYipUpnNG+249NrDfM3vtS5Vi6OE/0CCyH8n4tBmGPhghxxI3Wk6bt8bkYzLOHeR/2uPaMIIxA3ESZ3+V1aQVgMPELKGVU4G5c3n1YlXEU66LPFfxKW4G0yJNAmr1xVYKtsjL7vNSizSEkUX74oBX2BZ0GyoCXnCHXRrqg/oB7BFQiSWNdu4s7AiivUZTsfX1Y7PR9YgMqyBVaY+/Hj4/yV7CwgCrPhh44+5e+fdzRTyTogkw9Z53vGZbHRlGxH1NZD2h6FfXifPHF+jJuCsodyc0RvK6a0QT39j+agXckhKMTG2MYVGNT2KMEvAaRqkLql0Xm00e6gePnflzFTK4uYAJqh7hetRQaS0DVZy5qA2n2E4uPjkJAlcsq+x/eb15gg1qHY6c9BRr2G/ysFMzrHOMwTRhpQMxwB9E/+tE/53eePX+W9eE58tzwLVju0IqJZ2hJyCDtVue7Z8vosYfLNhMTa9Yz/eKrVmEj+YywXT5/HiWWKnt78Xkjq15XUUvVrMtGqz2fZkSqdBUQO87OWFWsS4C3CbdkPnb64FuRDWizMypobnzAcwfYTntDAvYmkiTZ2Cu+f4At841HpX6qklxPFIbXt5ukOZTaalUYP3Id+BFYaWXOtFIYCi00xIGGjZUrGMS+bZJeZg3rnVhkcbE98HweCUCT4YIfrDvJrDF0fOTaDpL40fd+Uh3mMwrWXgEO4yLPANcomBcQbSrN2rFzZd8Kob7mAD/mNwVmOBOcKYe+c+9cB0k2sQbPh3Wrwmm9N7aWtTGZSvV7VFh+JojrWT6fXd5Lu8baqg5NPOHQ+vjy0zrHj8lYnNI4MYJjO/g8n98BpAxQ54oVlrJVBdopzyz9podgW88d72n1WoD0DMoWDGkuwDX4jJ3bGQCWlp1Rpn9ZQnh5f3n3/KfLf/2rv7i8ePrT5dOHt5fvH1cEgJlWN8Lp+ccJYWh+mKtVJdKhtSGnjJ7IQcAImCwiPBEEvwIuUkbryEAYrzLYGBOSwivfd6qcStyvtsr7sRBsSAyd6FkCn2y29rB1eHxRChyXTqCVOBLNHhwcaNDUjx+OvjcMaa4xdLZrtcOH2wG2640Jkgwt81pl5PMIilQOO5fMPSBcBw8Xp2ximgBkgheOKDga9kNH6iE0MS0NoEbXipiIRCuI7VfwkBk02j/IZ0hD5DVB0OYUQvVzjt+QrRiqVaXs5ykNrlLx9ijyPvxuKmAncZcigHWAJnvlqENRbILOvUht4ne5D3o/LfHD0aYSY8AR4IF5bXdafTgQlzsdPZHA9lORTdVjuW+R1qDEo4OkYnDvfn6HKmfVZ5uwkcRJCbJZOT1HUzg9iwXEkW0+mb2lOBooxtwLN1xhiqnb4vjv3gnynMrHKII+VwIIrit7eAYk4McSGNYNJDIVy9F65f5n/yuLHoXb0Vug8pEQvn0z599KTalqG85O1XK9Us7ZbEWn4EXGXKwfwYQ9Cd6oIPYgKR5g0mTQ5N86iwAi60NQRCDJ+62bl//r7/7uMH68r4IvdRENMLi3rM9oPlbrSzdadXJUIZNfEgMNOu8V5JeE8OPHBJ44WGkrOs3syzlDfubrRaXtR9ORe3/K4oclIVVlIhk6caolOCZ/3vmf6xveEPr2AHXsSirJX/USBLBbuTZopeyKKeNyVjhPpVd+iLy6zwYBCmxZzk1m0RW0416yhxmH8/Dhqk1V6DMwVGhDX5i1m+OzRyvBNLT015ut+KFqmDwj+xj5f6qhAEtlEVQopeqdpdACCsoOuHWrfdAi3AmMcJoTBAibAHEx6NeKXm30TBLqUcfsGbPyl2cbBeJPSUYIFPnZUXVNhb+MEnq9CEaoZMc+3eAcdHQA597kuInwlC2l4+3+BZkS9G6Wp330oSsz5gBQIP1YrXh/OZd1NLAL9wTQRV8xrRCtrLDu7XcnwSrY1DE+FZnKcxi7gOTz+bPn2fsByx4wy7P+ls+UUnvs47t3sj6pRKUaXpGwsBhu3ig4NopkfOqqQPgr9w97ySSd/WmAWrpwe+1oLaHfWHDMZ8b6nis3BnXnMQr6zoLRpQxrN1SbbmLQZElaln3NBVc729GWAG3YGZ0PhXIK6QEm79y5/PTzz9kbrCO2i2oS920yzBu2B57AF2G3VovsMeI8f9ET9a5AbejDEfhqywHXzmIFyNgz5fdQuOU1HfVSjQLjD9tQwooJbbZgkzOcTQhDEd2oqYyJWmwFy0jfZhLH8wmFcwrw+FjV3RuzlSuXkQ2KLm2Ws/FN1N2XGEZUDQGU9Y0LtOYeiFNC9a894jnFV1O5Q91+oOP5Z/ry9rGXcWMsKXjbZLijuASwmvR0/3MLoaJnvdqmkyB/4oPsd6u0xIzYLUCHUGinKg0ownMv5f5tK21n36BK/PrNVXuVYVEbXRvs2QlNkirZs2etgo2hxP05e5rraLzQCqK+UlBRsNTYMfoGG2GRtVomn9h2jA9+t0WNsou8Rt/bin9YSRt7wu+fgcz8/yj++A8SnoAbK9TwXmXAtE/UmEGfCmWe17BPpGuqisr12NPp2eBe+qezn88Vf6ukATIHDOLDbR0DsI2vXOtW+/mvLCuTYgGOxnOtTHPfgnaNpd5lr1hwCX3VeYwKHK1wYV8oTBwA5LzngwcVt5m4Jmcc//n/KiH8b3/928uzn59c3r95dfnVD49Tav5EAoHzOCWEUEbTpxXJ8VuhizL7LP12bJL0TNC8voGrVWRJktJDWh42BgKUP8gewyFX/SPAIeAFkReJPZSuJtBSVKn0uHPmzOsxCKVeNhgV/f1H1af0DbZfq5XJ0kt5GCRWMT4LgLsxzwF/Dx6bWVUrA5AKzfTgmeFjJB0TUEOE4avwBK8rsjsKRdotigZXIIKDW0qHwUH6B7wmqQdzAhjb9DpupgybnTU5Xz/XECO9WUqisPau8VqrdxxCkqgfvv8hIjw8m+cvnkcIx7EBx9/OlplnVJGV4E4QQJn0IF6jHimEoIMpv7/iPe0nqKAGwU8QoRmhVmOa3FW04WOuj/slKYrTe10qo/vLcRYaCOdbFSkqVaRS8p3Nw3NzUDz3aR+Wybyo2xEwLKgJ1h5jBlW25XychJVI116KcSmtQ/5IvuxDyNiXOkD2DXvTIL+Io83lVWMNvXeVwrTunEZLdB0WJKxi/PHT5ltNAKizhjrw2KDCIEFnGMCFIJU+2PtVrbP6xDMPxdnBsjN2CeRHh8l+11l8lRGa1EuZwailUo/SJ3S7e/cuvxt9h880gTCoMejifQikMq+UZzvHogBGHOecLr9jssH7QLnhve0l4DOCeG8ekI5Hp8u9QQcrnbtMhsx9XIKZwGW9WvxcVJcEr/3DHSxtpdQE+AhCUOcMyteh51SEoBHZZ0QgE4d1j6DnfhyCATRJcYJSx2+MMgSliO8HPac6EErsp1CyCBS5Jpxcx0JANWwFvAI0tVWhct7a8N/0l/c6UZXl51ZjYG9QHfLnTRJuXP70T/80AASAWXsfYYKU2RF7TAJ4717mybKGYTJELGIAn+NzUEumYkyFhESFhH+UJxP7LxLCJaY5P2t3MIDh2kCiEZnge7/61a/W69xKmP1vQfPv//GEEDCVNWVG4rv3b6uiulYAfUl7psu8aM9Y6YsGClZA62dYa2dBdtYrX0kIj4H27e3M/logEn8xcAi/INBQwMjxPOu5vHW7wmPv1v4QUTaAgiawTVbeHRQ9QZUG8H32rTgW4OC8sOZWDMIoOvVr5ZxG1bjgrWAOf7fyU8XO9ssXwLFHnlc7SoLzbAxB0mSSJrunLREFBRKMbR+LrtvXrRia11gq4VWB1aRBu3+mcGmDDCh5bdhImxnHXmQtFKSJlsKrVwE9yjTBDkCpfHkCT215uFbJtBEBFqB1wxiY+FJ6UNdXiP+KHaa/dhV+4wuSNQ6Z+wqfeVQZQ7e3r6k9ffVrpYA3aSgtzniniXH9MmucytEqIfHxYQaVTcY1+Fz8/wBKS4CSyCLqk2rmnSsYuRjHZxYBlBs3UuGMiJqlxY3ywrYkiRnDiOdjJYXzIBiu/c7+NRldRY6Ngh0MDXBgkn2/8cNjY6WvdwqTKSpMLwE/L0upfXIVUuP+Aravtz9xLgJXA0BaYOiuVDyEven1c6/2nh7g4qqHslRM1qwocm8mRazrude1zJDagKv+QWOX6IgAIJxmc3pWXROu1N7fMMxGabRiafXXeO9oRVFI8GsF21OP5Dk5DDB/Ak+N21ynMy287Q/vY7u5TnxvYs1RUwOorO3JOEUwSv/tesjqSTygqvFJkIYY1B5C1pvnKbtMoCoMlYEhAg0mjFYcWUPOgkBH/euXVNsAH2tH4azwej+LhJ+4xQQaoCwxF33As8+/ICF8f2EO4ZsXP1/+77/9m8uzn/9wefPq+eXH775tQvhHKoQkhNLbb6dh+HYQp9QjQAWC9BQVSGUifWN7GK/fBPWw8hKu9IuqQ4kgGChzM1Fvuk8wTIWrcwVFg4qUl86E0eeQK7Xfh1xRmEOJ83CULduGVoADHIpUo1HDx2bACctLdxyDkuNBhdazgmG2CblI9cvOKoyc7cRpgtb94x7CUq7k37ciF8e4IePSNwxYDw46ieoQtFKJmvzEOEsh4OAPGQxdjURlVLZSpqAp1RHzQKWSiuJxsDEi8K8xftBz2BMEjsrp8p7Z6EOurHYZ1BiYqGB17vMqatcqQ6oym8vS92wPjs43xuDN6zgVk6Og0yclzwNZGT2U9/wSWanjam9p5YNTLQAJ2h4Qxen8oCKFJpvKYIceNfTHHkHl2IPGTW7cQEl6nLPWWtUsVZrXSA1oT2ZRf/ZzqtcTUqJnkKCIPS5NxiDEXqig9M7vglo5QZ0gcKseWBWVMkZSYIKps+Vs8t7plziBFqxVFeeuI0d4X8AX1jIiIZtnZVKeZ4Qi5XpBeA/Ra56D69frK21Ux2d1l/1W0RpmFEI1vJM1avV6FIyNrtBo51lFvZce1ir+GjjjsNmvZ5oZ18mzowrIZ4G2JVla4IOtoV+R1/FeZ7SOe+f3VI/rDK8TRXmBctkIS9A3a1X09qC7LijREVrt49pJUjIbMmN56ClsPxbXCfWIZxlK9QP7dxqAC1zx2aK5pfh92PiXXmvpVO2RrKomFZr2s9k7x78TyEiDSlDUSoSJJc8XJWdZDyQvOK7vvv+u/dgLhrFbv/71b/J7otqdX1khI/Y7AF16xFKhrwKzXwb4nntsFdcaxJ1epDlTk2rp+aninfs5JspkEMbz5b0EzNhLAmbHWZpAC7affSgIwrUpwBVJ9ggSFaCpumfXnK/0IY+2nbMwAZRUk2ab4tvm8zi7AV4X6Ae0I0GbKvX5d5p8dhSFytD4NgNPEj8BHBN31s0WjvSPb/5iQTuTgfYb87syWPi3iQnPiMAE5sd3j7/L9wUTrMxQlcRWgMJL70tysTlprLWJm5TZAqEbPbLg/kwnlW51TiALENZPB1QdXTC+cjQwzqqV/Jyv2fbYwtP8t+zlU6W54FyHh6cCfFRUGw+lsue4hgFyqb7YerHArqrDnS0a9cUPHw51bP5d/9YWA+wewCL2ms/EpztCqAItAn1Vb4+vHK2XdYlP2XxUbqbzlFuBCfj75nVYNVEGn2jLed4y+49r4LwC+JlkpNJHVfz77/N7JgV8T1EXziP23XVkvaTeE1fg+zuSivPRRBT/hT1LeDJqnPbMPWLvllT6+PyNBuN9XG9+35+FdUa1dbGXz5Izbx+Z/eIknBijxETEeRmR0yC9TKP2rLN+fFmZzlli/NLsKN/PXl/1KLHOhrE/pv8b8GiqvaqEGtizj6WqGlPo+8/3xeefR240Wayia9ZtGhjsGWNF1tdzkkRlLQ+JwfCJ82XccwC201630lUfP/XUVWztpcuYqIF42u20hhxW3BE7ZaSxR62Ynq/NZE4glvXktWEEDOSpTS19EoVV7DhMDX24jBzpy6n8rnUndpt2mtFgjQM9xznrm2WYmPSkTioIRlzHmSBGpg+RZ0EMxffje+djTQiNdwNezu/DCuMz6XsW7LbKeKyfo6xOlWPsrDRV98iZoSRg908nhJ/fXz69f3V5/eLnyx/+4b9fnj99cnn1/OfL40cPY5huRAEyK32IyjCL8BJeepEZbijOA0TxHsOH4Ua/KkWHgHpqTiSF0E54IPQT8rtRQ3r+PAtHEFlkfFSV0fxCS0K91IMxoYiiOw1ErASJrCe7zs/LJyf46BBOApiq+RwozNAnK40gXVyLilk6Ig5WNusGtkaCf4csQf03pU6xSWMUVwlNL816IdgMGTgfVLTofJLXUOv6u7wm1UXWKAPvXw+N7/whDDn9mgmcR8Ms6lRDJ9qTzUxxdk3grDXr7PvjIFmD9HoumQxl4eGDUhk39yViLlN3svlcBcE422PYc41x1QqLwJjQSePgvTLeA5rSevgiNLAB6p0l1PmOfJ2rnaVfFAHmug3iE+Sun4DXmFDw/FS15PsY3Kh6pgm3CH6qgev5SlK8qnACnlTBRufawFEMDEaR9TKBidOmqoFQz/3KdOPcsgdvVFAkDszhriCyG7XC2nPOmLunuNHzZ5VMNgHGOUJ9wEEiHJF12bN35hzPHiCigcmt9trZB5AErnMu06e6kSOhmB30l2uvZgcX38le4aKlZIhu2ltqEsN9BhHaGBPWU/Xc9HKdhtrWWX86mrdFJHsu269gA36ocHfuJNDgMwAm8lkDS0y6lKinKgUii0PAXlChCGizaqRGvuDNzcvTp8+OmXgmTXwWP2cPm0BaYYDCHkXiUWQNfnkd+8KgvsFKA3lth6JATaTaMx00+TQzKwHJ9nUS5e3zUNbu3t2Q4waJgP4RW9gcy8x+HFgQOfeAaKP+nMSVpM07x7HVuKtir1Uqr9MeFoUgqGgIJpg00SPGe2AzSfCwWaGdnsA77oHnwftLv2b/tfokxZNEs7TlJFmh3gMY2UtF0FBaNXsl4iZRVy1C3c9rD1zodOsv5TpFcPM8NsfMvlMTRns69AusQQLV+TLRfz6POYvsT3vyuA6qhfqoOOV0WhRoePDwfvZCZ7RW6KjP+vrHIJkzqk3je47R4PVv3kDzQ6SrlVIDwoCoruN6QTmHnF3p1AaRsYWpXLZynGeXtaLHnz6WzpxNFWJ96bx/RI2gEN8BTHmV92jV/U6Sv9jgjx8vP3MOX7/O82bNVPFOBW6smgAeMCCWZPAz0G3uB3uILbQ6z5kOqyJspc9VGl4lJgE2bJfNdnW8UfzsRKZYB9aTirpJifSygDkZzfEooiFUxzlHxBGsm71bBHWCgDIQ0qNMHxgtJmvviE9YD7lgp8/JM8Xfod2O+oy9+/3vf5d75/vSoa2GcOCg+nIOMicWwRuq10uS0vJyu/GC/eg8H/abYAbPk/cLMAeNdEBSq+1t5WCfsa8DxsAyQmxvtOQAvDdvBRSm+k3Si83Pnp7dCT0PavGqM6rmyh5yr1q1Mz6yH54zylcCYOnPJ5qpQn5PUYmfIiafz3VitwviF3ASdCw4Vlo6645oYJSNL52BGjD1M/MiK6RTG1D1ed4LYMvA3OclvTMgNkn8gF2p5nm2rB2U9sSdZZsFUF1VvmIgjJy6E6CR88z+w94k+RpoxH3xe6wNe5B9LuDPvi0Q+/lIJmFccJ3YGMdDsaYmbArXnCnFPheTH9aBe64CfOdmSkkn9sm+W+IvAJvEfa0vfC7vz2dRpfI8Hz5+4MqZXcbz5P6gUvOcD1GZFSUEbqzS8zf7jMTPM2PFj7XElvB++leTde4VwEqQ6Lz/WfPzNQoYmCyaRAcoXotaRupszBi2Q1uTOPmbb3KeWDOBglTR1wpVdmIpsk3eO4aOa0TsyTgpwcSAb/9f8UUA7xQVTsCbOiphHTmmYn3E/3RCeLlWCP/73/23y5uXzy6f37+7PLhX4QBFZT5TFWSYKUqjNJyDVA7N4QDj2O9B73nw8PIhqpylE0InTf9eeldKmcuGW19E+LbZQE10uOFQITLeobOg8j4xAKUj89U1quiFQ8o5gCR7BmERuaFydfx++6TaB1JOvQO+eQipbsxhETiJOrlJzs3JbJbO2inFR1ltHgDXI2KJIVKRUsoo11DKGP0+7QdyU2isDF5FY0UQHAhemXxn8F1pQlYpUgXbUGSNJ5s1antrkLVHITLkm9UnjYfgrgFMqaxBjLbWOJ8DrR3yluRnvU0+R6uSvJZ1aUX2OpOlxr/N4+nhGtIkCqQYD3QzggsDt7PzdbZe3x/j24DP6maa4kevcg1FUILabeSI1dI4826tOicpl5MgJyAimUuCPBpdAtKN+YhRHSIXZU0Cnkka9/1aBdOJHntjTjmqfEuKbUTn+ShwpAFmX3s/SdRGxeoe26iN0aq9J4PX8zrwftwqZy2iBjm3FRLh30mujsbm9XCsyV9kjj1C31GeXyTDpwQ76ocUEceDcD85F1QaQlutgQ274MOHODeMa/pr9uy55sz/m1pp0PIFM1LAHK0Sp7Hqc1gEo0uYYKl2dq6Q4Igx3PYdSXtRoZHnda2Stc/QayWYlUri3zxrE0nuk9/lus5BYQGtVhNDu4FilhmdRUk9Dzhfnt21KldE/kgoRi1e2+5sEZLrBY1ixxcsacsUFTBYNTH3jNWOXdF+6UEmKgmG3r7Ns+K5JPi7dSuzVtmDOGPtTEReNos0lSYS6glFaTe4jtqpVgSyFpm3WNAvNjy2pjYkfeNHv0cFLyLHn56oKpBaeRekyxk5DWxHMS/AjwO5J0aS3r1TRUF7w7WaIPg+BIOhVQ0JV1VTR6VAFz//fLnKmKdnD784vybwlLUCCL1XYZNQSFMt7fxObbhjetJzfowBmahYVLvbd1i0usIEBkUZ2/Gm1C7/cH1VpywQx+fzTK9JSYEh+8i5rlTw11cMEJbA6UMBQd6X94vNmbCBwXDszxH0j2469WPWw6qEFP+oWC9I5TOs/uO/IhDmOhEYbUyCvVVWNThfYSANPExwNzaFQhL67KOCkXmdJMBl2nBPStx/EaCtFyjsh/WCs1cEcrKXtqe9VgGLUCmXwLd/82PiH/Z9R3e0J5/Yg/3Pc8GnEXeQiCdQX694evymfCuwxDXwHI/7XU92KMyj29fOFBAM0EKVfS0eUazOGC9pnJ3tF6B9Srv6FwHIUkYbD1hRs+8eOySzi7OS1p/QNduCYPXkHJznLN+nt66AewRTJuLGv7lHlRpZf/vYBcQEeAy6E+d9+HBoDRR86vlQ5CZJ5GZNE6PxGfp41cWrCt9WGEfhkHDmeqeqbnWdhJMzl9aR2WsqhLwnFENByIAepxFXAW9HlQwteqCh95y4B+VrVCTfvz8EVgKUrKrue0QwbslcGA9jJaT6dcS96Fh0X3FNMu8Sn63H9gyYaRtNPOIXp6bLMzr7TJl4qoHqm/RTFiykORoP4BMtPJlYc20CkoIeKoFyb2cbxJ7SXvF3BHy+qti6Vkn21j4SX6ioznomj+H2G/9hjoCdKaus8XLO/mZ/qoQaHzr2g32Ggs4m7NxnKu8UNhQEOhheVSn1GvHrYSutmuuZZz34Xdc7ZykCTp9+YQ/h53eXN89/uvzt3/zV5f2bl5e7N29c7t+h+tRScNYcML0AACAASURBVMwZVcFzQkhg++FTkkISwPR6PHgY9O7T5xuXN1uwHNxQRltmhSdPbxIPLNnxZrRl079CSQ4E8GHQ1tBQjhk+UCmrYKgCkZuRhcApcw016qDo7bnIa2PAmhzyO5FgRRnuE5zdbzrqAErDmqJTSUJEgvJtaDpXOmZnPtn4e1XWkzoStdPMP6sEPkYvcuI4jYmVuGHs5xB9O+io0jkrWHoki3mwmeu3BGp9hCbN/G2FLkHkSdkzxnszrESHLOUbNMfJradFgYE4fRVRT70peW0kdhm2Wol9ApxQtU6zIUHzMZZ1alRNCHbvhWIXowX95VVFAoKqiYaMmkdiwHpSQeM9RPoclMvrQ3G51YSC9Uq1OP1cL3JtpRHXifGV58z+HLW2Druzj0TEEhBbYRnClgTkzu0EnSRLXyjTvq0hON97JMvtW1kSxT3r7LhYjAb/Zr/UKLU3q/Wha39s0P8pgnI2oiqIstwoduwUnmMc+c0CEjjxQ8jn1s3IfXM9rE0RyL4/Z5DePPcOfysAkArNgwnYMNw9NOX29OjY2m/WyquBnomFagt5vlNf01mdETepTUn8nj+7PPnDkzg3RpiA5HIvnMuqBjcZFOhRMfJsD0y8U2lYL6Nr34phK0wx0msMV6HLPci+ozG7yr6tgkWEZPasNqtodNC80c/8PL6fPbYetQQVigedmu2V8Oe1DnRXRprzF+rklOLqvFuxPwCBG1Who3qQpPNDgSorQpkdNUfTnqaikgYuUoZIwJyPyvNgn7Uq/y7nTpqPo2N4LYg1UuEkYVxP5p7SszHkUxVKq9bYYa7RPmJHWigy08SzvbIyIwKYhSLfRI1AmYTTYeBW+vld+jH54/2xLqx5+oM3V5Dnwl4kIUxCNPGza5Ldzzn/MZCX6ZGxOu/eJhDTV3U248dj7fl9/F1AHPqHNgOUlezIBZgNRZ6ug+mvAj9Sa9lvJAKsLf19KjqzLmHVTIWT6l5FNrAhDa4BVCJgsd4sA1vFwqzwsJZUfmrXu9/42TkR47MyF3f+IMHfqI+erZx7xKguNxILpCqyYDtvPlBX0K4jmNYrP+DWpIC/pXkSmPpZAiSOfTkCzTAymmB5vnkGBocmhdiEsx2+VtpGTZxEP/vvoBWuauMIkgTuoxonIN2gdH9uBbh9d1cgsAwIRMMacDcpKwjeSvaL7OsCwapS4nNK8Q5QNC0Dq6SxAx8XiL9u4mEgnvOS6hcVxfaPh4I/mmieSZJVEqIlsQM4kiCRTJ4SvFbgqSCuBeVtFbE5D5zLA7Aee4uzwWdBaS/4+P+w9t5Pnp5VludT6TPLW3nvkQSNhJWQQBIIIxAg6IXG9EQ3sbNBz05ER+z8JTO7HcvQMd2zywzdLDQgkDCDvARIyLuSkEolqWSqpPImvdn9nHPP+32rlonVD5tBUarM/L7mMfe599xzz7UAEjYxZ26yNQqeiiKaMyLzGGof4xdNgCil6hwdG+9UdrFd2hNqP+GG96FVm+Hh0qO0oTIN36yCCNEEPNX9i4YuKjRnYDGveEYy4+wVbCd7BQacAMl6x7DDqA1FREjKzDX3apM1M+1s+KhB9gSzUcb3HNj/FNulav1sE8zA4jnSTzJARVR5+XfmO+AO+8DgjvdBgqWIrZCV1M+LKRPqfO4pf6n0QQh2CNjCMoh/ZT0GU2hT32nRQwPQoXYG1OXzAfH5XqjCKflJZkxAPBT12juiWFfdXejDsXHcFxvP/fgZDCP+xo4m+x+wMHRqjc2aNfI3k5Htt51QzV7Rezu108pqMy48H2eCs+wW4wvgrrXdy2jx+8ocUj9acxzQScI8KNzSNqPEjBK08u/4DClfSUKFezB/XDO1rdJQKEXad5YhXJ5vxw7tbTte2N4WZqbb5Nhw27h2tQ66xYU50UNXyAqSHaQ/EtlCDgOoj5WRcyZwpI0oG7OqLcIDJ4gcNqXUAeEqZSCEVER5UVx3CtxtNIeGrA7mNLDVojBCQp0KpSINzGBhZHBEWJyivExN2VEqBSBzb7HblrVWrRqI1xw0Vdfj+DB3RtK1JW4xwARF9p6Nwf0Z1CxyZdDSL7Bqp7iuJ9g0hET/fA6DkIJ/nkEoxJQVr7xoKstXz+CmzwNKTwIU0/WqN1XXamHgLHFfjHKyD/1gp0PICvmIcYnccbJOvCOfZzMmoNNGFs+2K6s0AjiOup2pE87MuG+fzv7KzPDZZGqVPaoaBSP2VtHMWKWGk8OLMYd6lvswRxGT6R/oyl6mqWqveD31NaEfBRHro2d5r9SqWJfWKL2DBR9cCmoLWdImVJHwQB2NQyfzGiN9nFMpxb4cUG446wAPoSUUDy3goj0g2ooVpoRmVgG69klbkZNHoKSeY3OzXc1FZMXjBLiXoRFEvkfNGXMk41AUhfQrxCFJpjFKhXlfxkHrH5WqOOeVRUyNmxVse2qJEW/oaKneoxI0gL5T9OggxFFikzGvNi05iAGI1Ch7Yb5DLvt0VVGIo8xYjk4OOd47hxXvE6PK+3fOfWXCCMYCQGn/V++/2JT0OsLQJjsVBLEfoOUQFCJXwEnoDRwi2V9xxrhGaNc6uA4fLrpWE5uCdcPBkIDP69dBjgEEDnhToHFA+Z5oqWJcWJ4+jlafRmRwywCCDzMf2Dy3m6o7S8G6BDXmmqIspV6qsi2sG6mYlTIacwUQZlqc+wCKQi7xIWcCXStIEO1/+8sKw3EqRK1PO4qqh+GgFFrca6KczGIO2OEhH8Rx2Lk/DhOOm4LRClD4/VDlY1c0//q/AWXXzmsBSWknEmVJgMeyi7bNppqLJjU23g4dhkbkALVK6qve0iBlAsLUTqqlUwmDqPSgFJSdKfU8JjtohkjVWqu201Ra1oMVZ1P76fNLwgZqSm3nkowLDmtsqTJJmRf1QWyd0p5Aoq6WCyEeo90CGggcq24+jIwEPHKQpo8N6hyLFeOsGO1lgnCzxqfs4C4va93zc5ghyq5Xn1mcM6hWcnTLEWRg4zQZ4DIVL9lcgRpVP5c1kp85ODCtPOh/bCSOnTIlJzA8kuVn3BhjgKu8Twci9gDYgIR9exNVRfYc19iwYb3WyeHDFsNgHencE2V6vKsr7zYIe37Nao1BfKflRTNPXEtbgm1VZ4rfxV5X+c3Ual0/wLeyDpUZDmOFs8nbwL6Gyk7o+VkCNhY3c1avs4UlUhZwMCqJvIdrlt1uK88m36QySgHhwh6RPS9AVdlGBbOAz4Peh4wF5UasMfkrlcVhXPj9vuqkfJMSMcoe8p5GUIf6cmfFWQcJ2DnrlIEEhBwdVUAhSmDYPCtk4EsQJu3OdDbYD+IcM0PMtcRkkNLfmn2nMo+Z6U7Vk+dPpi02sZ+5yjqypexoct0Y2s8ENB22oFONn7JYVZ7VzxqqvUPZQ5UNVV0tAGIYO7xvaJDxa7h+Ppd9p6xb/AT85K5kywkC/q2AMHT5siVhY+TduIfLqQY+ZBIWCnyrt6/ozHVYpP8y52bGkDXLc1LK4UTUjM6AlOgQK2CjIwijd6/9HLqnhJZSTlTvY+B1vFMDNnBjVmL0B6DMRwQofnDEfZK06NcFRs9EYECdhXqP6mkoYaES3onfw/jz/rwz9pIgNmdrWE5JjIT5oDjj/7MxPZTR5bl25MBb7fntTytDODU+2rZu2tDWrVnT5pkADlACQg6JoowSEBIMrlRfpLR4QE2UoG6IbGKUMEONQTBjelobkDo1PksGSOjlssU1LFBRogydIXbPHB14SyjfmWPMhIHSYoBsOAn4Bo6ARC5UC2YaTCS30xOOw0gOo4RxWORGp5NBM6rtGhalzpUOrj51Y+NdXz8fYs62qGavKBj8baTVDdNjiDTZSgdbcAajEUOo3FAZ4YgVKNNZmzABGeNVW6aMQ5mJcvSzaeNcJXsVwynnjlq/2gQcLIxp3kFZjupDxSYERU+AkxvizFiSHtqv0+R9h0vocFEZ43hKUKBQRomTKBtlERmMaGiIfFZ9ekBbajMqOyPD7l57qrssJ8jBqiUnQt9NIJTNEwOSgy7BVjemXcNUo/cJCHmHIIPKwBTSFccxvfS4v0AMAJEoxsZ5rsy2Dwa3duAdg5ImOOfpXVtKU1zXhDBmymSo35/rT7L+hX6WgxwRHq6ZInQOxtCjhfqNjnVgBWMI2poecc6AmdpbElEdnTn374JcFVxaiIj9waGXAnrmNU57kD8OvvSC0ntX/YWC2KoHYN+lPUkACaNrBoZYKxza/DuBTT+rkwPL7zQQoeBtQpHp017y2azZoI98P9ScZBC97qzOJqlwORdVp1eqhTxfrpH3j+HHfpgxYIcIWyWHiHuBphY9jXXAvUVZak32UcFrOffYOcZdNgxZ+FqznQOIymT1gPQa9MEY8QiBSTRBr8Cq+1kPmc+B7PqXBau7FlIpJ6vWdjKiPBPP7boYB3cKIlW0P65Gz9hoCx6YUp3MGY6L0PFySgOKGLCo3nv9XqR1XcA0HcRV45ZD2WeIRap4loAZHIo4ABHhSKaGjGmCf/W2GuBdHZCSg5Y5JSAWw0P22DXccqi7A9ugiDJz1bvMgBdZGNeO4nBFXTKCLwoIpfw5UAXWeir7aBDQIMaJ1GWNVdkJCWlUMGiQ0/XzXD/7wHaP9hHOKHep31IW9npMD986B2QDDT5pT1SmV/alMonYnbAmAibxM9Zz5mOgJO7xUA9ZzsyqdWG/sxYi/MC6C91a2Z6eOrbUh4v6prFi71QGJ/Wjyf6HjRD/IFnlgER8VidoUVa7bEVdP2eJAeoKhsrplDR8iU6IllpgKmsuNfvJ8uu5JJLk2lTZtLGxtmHjBjeEL+GorDE3P5/sBEoEkFRdF2NDcGdbbWAgLKCAsjmDY5eYbzGTlt2YHjviPVc2X2eobXvojfk3v9HtuY41VIFbqf4mYDPo66wz98R3Cv0wtaOhjpoKbruUfrup/U8W1XRAU1t5l6iMZp3ofCg2VphXAfgEjldgL1+gp4Se8g3eLZkl3jEsD2e/TDFUqQh1zcU00tz12GUOYrDVKKRbPVpgX5gz1UdZfiDAdS8Y5pPMHWOirHitswBWeT4phBY7hO914FiBnWQh2UuqPSzQjM/wFWBToFoxXXhPgRnFcjHoPLBBTtaseLzrHoxF5iVBeK5HVo09mP3P76VkJBlCPcyf+EpLDp3dBZxaB2RAb1VLOIL0eiedmxXwAg7IxhVtnHlP/XQCu8ytzq7Kyua5YhtiY/sZufKuXYZR7awSQObcT5DKvleCo861/hhx3+RU5EeWmvKJwPWJ9uq45EIHpLjHawTvVHZSoALrIjR3sZIiyPVOA8LD+/e0Z59+vM3PHGtTE6Pt5K2b2wZEGRIQFmU0AaH6D9I3sJBUhGQWFNkzIdA3UQaszCDZhOJNS3VnZloIBpt779tvl7rkclu3br1QS0bMQZprgSQ4QsPkY077YmSIiLtgB0ckAVN6e9SmwhHJIU7mzgYhdB2LdCj7SEBaPPUUhjPh/D5GWQ5P9e3hvlAQ5YxUnZUcoZ7KYg5BMpDugehMhdF0y5DreQohj0PjAKmCwnKI4ryFomdUxUhxMj35Wwu316yyG6MyTGykpPkJtuKgKoU+BbUIB5DCfubB0s1SHZyn9q+oVOVwxuHK75m6ZD49z6CC7SrUTVAmp7iMTP47mTIpGFbvoPx+slzahKDc5RCmpkiBStEQEkhn83TX6DmUGZ+ulqkMoDICPUOZ4FaZk+LEyxBSa9f1g6lm2pWhDKWC9ZPeTqyJBJcYGhwBxl3zohoCI0H8TM5Zs+iGlCTpgVh9GU3RYS4Qq3H2uQsE09BcwdxA2Iex6Q6CclJFzazghr+F3JYzlO/n2sp4EDyoxtPrKkH1YL0hqEJR/HjXGNrZfNew0SeMf9MfR98rAQsduEX14d0pDmfP8N+sQxxqAz6mPnqs3Jj+TwWEPBfOPYcR9xO6juR9OTGhXkYSmjGPElkoaGEm8Jwgb6bflfiLMj4Wr+JzQXKDGDJ2cRS9jgyW8N8YZEQxJE5SFBEyfgkIu+LySOyPjJSI0JBEDRLcO+hLfZvHg+fgXUX3RBG6qLmMYda0MpUFGohqUrWe/eeVTasMFOsMRz2iI8wVFBopHC67iXEoQVFizHrQnlP7Cfd35X+HDxnFRynXYIDrQfneySefYhGE1GhVxlNBwqAo0tmICryUuV2HMiHZkJnqQWc01/1X3cg8NYQJJBTIVBuB1J5FgCJBx4kHb98RyH4RFbgcyDFa0hwXEDo4jNBBoi32M2cf782asSjAoNdZWnkkII6d43e0hhYtREUwSVZiUOPlDFdHA1+xY5tsELYbJoGBvwFdMBmtiPTw/tDfeD4ES2DeYH8i28640GpIznio9xWY5FrsD4J+6Ik8T7LMAoUK/DPoNKjRFLWKNjjVBqFzkNJLtNcTTUyAAv7kgBZAGJAzASE/C9WzH8Qn2My61+9hd4s2bqElMjwGoJLl4L/7rSv4XCjYCRTjEPfrd3BebSusAOqMOeI9k52QHu/vnrNrKgOPwnTKD/wzA7VWkM748A6ijJZCN2t+9ZQzldAhTbGlbU7V1/bAP+ySGt4XEO13cLlFv84TGxJaYpg8LlNwmQHv5DPL2aqIAEWQi3+TPRXzCOZViRnlDM55o+BCQXa1SOmJwQlsqsxi1D1ZgxIPlF9Y9dQlIiRgtVhCqhejuTyqqBFhEq3bNVUGw8gCmlUmG1bZN2VDi03G/EdkiXv2FXVjfwMuJvjk7wQvAufL9qQu2CDsqBgzESOTGuWqVZpXnQ2q0bTqsgLCukbKrVInnzXM77DfWZuccwG8k03s+wtpO5FzKwmDgKERYkuQ9v9XQCifuvb0iTFh/KsA7vw8mUcxzIYQgjskEFvnetWC+sxxQM1zUjcdAJSxZfxSvpFsnOxsqYgzfhKbSisitfkyYHtcEqFU+uMv8UxpfB9hK/koZQeZg7S94uc8y4lAcAJVsRrwl1BFHRkR6Ozk2awz26qjnejWcYQrGSOAMYSJ+F3st4TKqsRCwj115qv9zzsKCFecIdz+zBNqOUH94OaN69s66gFxFnEIO8roiP57CERKvQg59IfcQF7ZOQzFaBsZw5mtXnksgGEGd0j0ETUunZjQgkVNRz1zlpbahg0bu0aMXrxpD+BDMei5kOdC4kTnE7XIExxpWNcv0A5jlTYJRjaoZrJnLLAUFHMdNeEl+6SqyQrKqtg6yopxwvL8Qt46J82GlcmVymivzkwB0iQS3CBNFrXJwcUBZAqJM0BxfhQsVoYnwScLQDUeUt6z0eockhIsSSAboxn0TNhfNQVmISaLlWdTPVtROpKGD/obx1yHYY+e2ZeBD5KTgMBCCu6nyGLGEFgN0PSJHFpdYCx6i2WcU4eSIIs5Z5PwGTZ7UvBB2xRgiWbr1D8W4rjm9pVl0/gV/eQ45Krq/3RIjRkVT9Y2BqXLQlcGBOchwbucdTUNtwGKOqOyxCVbz3/HeYvR6xtpq3tiDI7K2AXdZQzVUFfF5aaW+vkGtUjcX45+r89X+lg6i0qGxgqBCsTKOeF5XD9ioaY8T2h/ZH4JDOTIVWbP2YrQQ12/Njri2gyLxJQ8fKkwss44HOU01Rgl4HY94Kil6otyzT5MZpFrCvGrBvcBDxyglrte/U9jQHmniGQENUt9YCShmUuUyBIoph5RGbgq4k/NBu+X2gHGkuAu4IFoYEWXT1bLWRr3fMtawDHEJqTu57iDgSyVqNQDSiuKpunZqCxRidhoX0gYwBn1ZOTSPkfCV+odV70bVZ9WTlNPWCNAQVebVTULAkAKZAnwwfyQwWDfSAFWe5Q1FVVPO67KXNN4HPtXh5ko/QQpo1buM6V1uR044LHfsmWLBUxK7dZ1Yq6hNXs0meiBwJNqlZG97wWRobClLQ8/x1lGFZFzIXYljAhnL8e6uhLuH1R7wA4ww0GIdx3YKiuoWnM5kaodHTjG/eAzWQaJSw27zxxnUYKV4wNC0z37AF5+r+unOmta/okZQj4XRDnvwbX5PPtXTnPVE0cswzWadjj4LL+vfnBFT+e8URBTbQviZLNGuS7Ou4XgrNjIGkmdF2udc94tQPwc/UyuzzBnb0VZrVq10JP5uTJ4PapusiIJwBgH5pevE+lUyqb3snbO9g8ogRLB6rdnqv0LUIf/IOp1ZZEU8EC305k9aInTBUJVR5kgpy+pH4e8f2amBln+kpRyB5TppaVSz62sCkA2JaZhBSSzkGykxq/EThhr9pfo+PMW4SHoUD9Y1ay516epsYN7plQlokxqjQIou7jQqXDy/CmPsd+A7+LsOOMQlo6zNi6v0DkC1b1o2qwx7J8VyM3ikpNb2g+cJxKj++99FRslGdCcR6KFVxYp9MZkR3mGsBjis+h8KlZBbKSVfwetbgy8+RznmRWYVN2gxZ1c6qMSInCDUhLVe1WGimdSk3soh/MGFQkQzDTz94ZHfa0oRKZWL43GNe6liuyAufoqppVYCdrIZpdoSDQ2eIfUHQYY5/PsGfXtrH2f8ioFsiV4QmAaMcEE7VnDHaDTo0oqs1kZfp0dBZjzXCdmCKVJUuI0nfZFBMPKr/pTS0BzMjQkW8x7cD+1naj+j3kuUaJXrx6I9pVPxDNmv3TsoeoNmjOfZ+v3MszZHtXXqBYnuMPeScyolHZTShQFUhJXanlFi5Gesjrvz1phvrWfBGI4005gx98opndB7AngVzK1jENEgngWrqU6yhIASjCYgFA26p0GhEcPvt3++NzTbebY4TY63NR2YjUFwRyUchapByS7ZpXRGDYFhNV7UMQFRf8EjcjQDksV0DWERmOkAleTSJAWmWecV6Jjo8Ug2s4SprhWaE7RX4LGRXI8fbFSN4QHIql/SbJbcShZg4hipJ7PhsL1HXy55tCOCJseRyuIl9ECL3I2lSkvNn5y2KpHHlRQNZsuCmmu60JdhA+clWFCu6xEUX5sjE13s3Q8CLT73cjpq8Bl3dr1eg6e16iy6VVxkthAoSW5jsw/5znd586ZFz/boA7ARd+gjc5gsNj9vK7zs2EYoLxJh8f4yvFRk2zTm3z9FY2X6AnVb9C9zry5NVfFiVZQjPS8RFFMleOzGE6Q61DNVBcqqXsj7XFkZdyhs0DNoz2I1FgHCrI4H8ke5f3lFPVqT+xIeW5TO4TjExnxoExdQF01hzo0qj5O9XYRHahD0WvEtEIMha5Zz87P6NPGeoD6ICGPQr0wVCgMsn9S4M88+fkYZ5x/B6NyrNV7yNw3rWHRqulvhVw4xdtedxgsiRRVBom/A3jEaCWADYgS8IExTn2X5qL2amhAPhRcQ9FljyIYov5Xbq5tyheS0xZnkfEtapiYAgRWJUwgpLg2aBDfBM0a01JhS0uH9A1kzOH181nWEVx/3h/HVc5wKI8lyR5hihzCCZ7tCDtjnkxOhSylFtmFMMpQBTTCfhCQMncEKKxZo9Pef0G5k83g96l94GCLI8PfroEwzZ29DV3MNrHUgDu03AFI0H0FfRVU4ihHiTGKxAk41f+qnidouSnyw8pgMJfcXzYnh2CJHbCWkBhH2p/nI2gmyAcIwJbgDOGw4njifFEbzF5Wf83REdmL2GQFdwUspF5O9LUeHTUZyAhKxUHE6TWqaqodAgIBEwU6FOLKs0ow6NChLijk95ShLol//pv3P3jwkMbZQdOkxkPBFK1jZmc0D3wGm8s4q2YQYLB69xn4M8vEdZauH1SvP4nK2D4lSAkAxWeclTY7heDa42HlVfYcX8rqiPblkgq+VPdUfesEfIohYtYG9xPb4Cgy9j4bu7rpyq4qy1utpcLY4VkCxrIXlUGvvrlqR1H9Hw8cPKD9LGdcwJOBxrw/z4rTE3VPBU6LphzzxfNGqj61dn16VZB95lYZsRKcYWEmMyya5fR012qBZ+H31fe4pNrj6MeZJEOo82iSOXYtY1QBExAGNEimOfWLAsNULzmtsyN+S+x7VAW5fhxafub5WOnoo6yztBo4ePCAf1flLGZLaY1Vn9tkQdQmBFbBWrd1Ya3I3hQwBuDCHOCTqA5bPTrts2Sd6uwqlVgFVvNzyn4EuMo5HhBAAaHqSGGZzFoVsbNpdd0CD1g/7Ev2nuxHlbtIbEttrqiDNLCdwMuZTotjZR3zDHxP/lgpeHfZ8HELn6m/ZvVXVJ/KooqmXjB7hPWI34HNix/C9bPG43T3A0JlsyXwBSWdwNu1+NiqlDQxXwE7Wdc8D+cFvt/69aYFx8dTEEZQscYCLgkc5EtViYn2d/XNZL+lPjSBrufMbUjYI5uqfVWX6Vtwpp9rYnuYU2w061RtSHoU69SeOYFSOgmVAIiCp7KXAWFqzTOn2DJ9vuix7D1lv8UE8lrrg1bxJ8La4N/RUgjDQz5IvXt8/uxZxkvCgQU09+0JzyiGTyl1xv7L12acSwlUpUrVxSDrO+uQv7N+EpinDjmfiz8YsCPXYHFgN1jbAtwr4ItITHyr+MABEriP2outWtX27tun/Sg6ejFQ4kd1dqvmJiwog3ku2+hTiQcg/6p3GBAu0pdoX9v1yo42O320Da9abpPjo22CNDtotBs8SEymNQKzkviH3lNYLkqioniO0X+Fnzs7qEAwjekrqrcq4aIWHQcHm4hBdF8pqwfaULD4qjZMfzkzpMCskFoWqgasDG2aLUfIBsNl2p258aHpyZGrjRf1z0xonL1I7zuLYsdZBginYWLSh1j1zFPvDwr15Rj5oAqaKUebno1dw3vQHj9zVD01aZVRzaKUVHOhpcryLbkQnHtOjBtZsmNspUS+rFZko8vQJdXe9QRTawY7H1lgPqBRCvM1ghanj04fVUuxb1QmZZCKghFDqPksSlXeRahroW4JWjKueW8jRqbCJmiOtHPQ7jgPESORiletG9XLVI1BkCqjVKYn9je7N01x+at+KWpkHHKZP2U9exS7FN8bAXVtgZDsCnwyPqHXhjAex1WOQ7+pZVBYUAAAIABJREFUc4+6k4M6PRoxIHIES8zIQb3paDigQXxZ330DqyxM9R1kHWicqb2dWt1lPyMOIzGccoT5W0FurR3eTcaU/m5Vd2akzhRo1XzI0YOqaKqL0MgTstASWKqegjxnUDhlMTiwqQmEJgXlkYx4ZTycCXN/O1PK+B2jpKGTu12Ga4sG+2YgLBFQguCP3wuYExUuDCeBFweYitIrOD4u4Kyi7qBFHIhS6IUWBBIvpHggy81nE6iG1qJ3KcoIz8/6DhVEa60cYQmgkEks5UKBTaXo1tmUUgMWwFKBk2qBqp6QOZVTyr5Ia5tCvAAO0pYkgYRVIwHhBuqarvMZ6lQDQ+Hs7FUFMTgUBEc4nYiCRNEOu56i/KDMBi5Me1VD56KCea8udP3g+JkOeyTcR6DMUXNnNU07Nj43Yl/jHHHgsycQBevsWPWv5R46gBG4od9TKciCODP3zGMCDZxnroXdYO9A28Xh4f0AExhDZaMVEJrmnD3Zd3zi/DOOCoqKwZLMLntHvcgiaV8OivZUZR9ybqWuJ85B1ph70mKHRuUAxeGOs8k7sF/FOlC9GiCMg1HOCTnREq5xz1dnwnEg3S83CoxqcxSl5BQdFhip9yxn3i0a6qykR26tX5051Qc1DopsYdXERaK+H/R3jlLKLersVza9KHQ6s9PoWqIM1dBcqoWuUeT32avYp2SRhJqfoGoZcDdOWEoUjgscSw3R2T1rDhi0dcALmJeWBla3RnSN9/TPI6oRex3qpmrrRd20GjPrQiq7FYTYNq4SBZ/1SzCf4DRnLfM2P+vWUuphW2eFxlR6Cr5H+npaiZ19PqiLZLxkS4rVI0d9gRYXBqC0xsj6YwOhPE5MaP2EEcUPDEZ7DyW7yDOFOSE/o0fDFcOi2nVJOKkyKAnw3J8aAaNBvzaDaYNsJHORjCzAAmMekCjlIbZ3rk3mvM59GRN99RqcpwyG/c+78y4SXCqhLlNmnVVjMUrgrUoMOuA87YAqI5b3Eugx7J6dXJ/zh3sowKxspCjnZIqT4aqemqyhsIFS8yZGWgHMXCvMhNARuRbPxPVTWtWBkBU8JNPK/bJG4w8cB2Coh7Hp1DpvywdIpko2ulkMLX5F9ijnvjKEFcgoyKuATHa92qLZJ/De4d7R34h/mnpjnz3u252kTBgUYcD5jKTP5GwnSKdztLLU8cekyl7ilAIFAAp67Wy4hzKMRS/v1li1fmDu2Zv4BdoLlfBJIM25kfp12z3TljPfyXzz7qwr1obBSWul2LZ7/PhyHXoJ60it32uJa2LD3dPaSYPoIWic3kmGkMb0x47sa7vfeLXNzaAIttQmxobbOM4uGxV3jsbTKxgWBn+40UNlHopDGXR6/hEV05geQRk5FwRjqSPU3xaeYLJ06M/MyHgJnawMUXq3gd4Ila6sXZyxHBhCTiro8u9EgMDKV3KOVDhrCWDRR9W83ep8pk9ykA44tgo0CyXj2in4FwpUAVSQVAUopSwlp3thXo4IFJs0l5TBQG1KGSEvOFaA3qGTIC+aXiHK/R43QiyXjVhmfKghE6qjlhqmPQmZLXQ/B08KSeNEKbNUapPeyKZyhvonakkh9crK9HjsXcuIUmrjMyfWhwSNSaYvAVOormlHwVjoIBs1ms6fyJjn4GVe0mRbzn/Vhwp8qLq2+CRGeNzvKAW/ChAKwWbjKyguynKMQf8QkEpgBdMaowjTFOWxy0STpVUrAdN27ei6LxP3sWCHFT2FlhbpLcg/v+9xdzAeJ7tbX2mxIr75kECHZL0tz87n3FuMTBON6OO0RAXOVGordYYyKmQuoh7McQkIOOMDymkF0KzjjE3WXBdIV5NgGRYhzA6yATuYMzKQCQilJlxtDNKrLEFWAlQZNuqNiz4emnCkpj1GZBKdaU4GIWhvJwARKfcSofKacuCYJsJ2WExXiWHnmhh+ghj2GkGjDuuq/wtaLHtVaz8Hg2iyo6OuacCh7n2lj1gOXTlhHHBFg5PjGAVDDv1ytDkcJRVdqC3fD3jDO4WaansX2q7Xkhuc25bxrthVqd1VKwytx1rnWm9Fb7KTEtp5lA0raCiRCoMStjl+t/R2HNhTgglnvpx9CEBntoebr6fmSJTssrPuHWk0mhpysjjqh4lzgNNLPQc9aavVSBwWnNKAdN7/ILITxaQwcs99WY8Zr35xfRyHOAT9GjGPmyngvPvBA25+zHlEJgzHRIGFeh7SFsSZGzJ6cq5rT0hEphgd2l/FIsm+ClVb2ahySpmn7CkF9hFXKBVd7zmDQnKiZuf0nKpLg0Ex7XKEvF9ApihKZg9yz7w76zG2V6rbujY0QTMGEgyK6qaAAdENgFH3SEsgpP2ECFs58Dwf530ajkc4LLVgcuiKLcTn0BWIXH7H6pHiMtcc18+U7azAKiBKslsYJK3rAc1H/+2z3A589lMCatn9OscTYMUeRaaf3+kL2AjooEayMjyMlwJCMnOVqYmAEXs24iGdwmKvpclxhsMrtdarmR7pY+saUfaIs4ColgtQU79Ag7nMOeAGIk4Ck/tAX4n3qB9oqblmbTkb7HNYf0v0zY3oXZKzoLOI7IUapEtYyfWJZLcCeGe8IpgnHYIa37CsQoNmbaRJPL8TMBnbIKYL/mVlCFkbnVhRVHVrz0SYJ3soAYrqpSI0V1xb2dnK/Aa0zlkdAEztwqqNggBm2qBVk3H0KxSk9xMDky7dYX8lINRLFyVWZw01auWT6HxZ5XZdnL0ETqKAFyiUYCeZs4AJEfJSjWMFzDwn7x3mCvMdAFu6GyiHVk2bAvCiSicY4rnVvqGysbLTCV7T4qfU9ZOdZm750p5KAN37O7aNva3nKdq3WQ9ml2CrlSyqOuFch7MvAV4AHO4lfz1zV2JoxBphLyUIZfwZj7TT4DOmqy9qnO2PWzE6AWzA5LB+0o4iTC38AuaO9yImCV2ffSbbXtoWPCOME+wEn8Ef5gyTv1G1gcru9yjAWqOldcBa4N21D6o8J0Aj+y3ZXI079og69GobYncOJphjK2X2Va5l28z3vCTfYYYwASGN6edmj7WhBIQECTgZJOSWuRgBoR3d5VUrbXlVawvLFvWgVk8OSXHWR1F6kwNCZpEAiD8+IBy9L6nPx4H9B7SIUVSME41RYiIpns8hEMMup7jqnYTy1XVZfAoKFeQ4AndK1wqIca64v3rm9YKM1NaZTmpk1NzqOP7UMrquQDLgqKlVsT9OtFC0xQU3zi6EJ44nk8P1QA5D5VONVFH8ogiYmkVlvgq1C186qE53z5J+dnDk+8eRSECDIRAFrxfkdlmqE8aK8YrKqNpCFPc7jmNk67seTEVLEvI9PqHgA+ctmQDNSxlsSZxDT00Gs9Da0Nm6rF5J5SdAjDEPKp3f0+FRWQ85I13mljmyMyJ0DzlpKDLqQRTk+PiG0zkAdSiI8lhqXMx/NU8PGicHtuo8neVwNjUZbNHdWOsK6uyEZBM6SKqi/Ur/20l2hjGZg66msebNlDU30Y1zyfxMrTYVTqqequMy0BCKpcfeQB77gzkgaBP9B9ppHXispwiWWCbbdLf0dLQza/rZwBlzcBnAxHvGQh6hnMhRLSn3bhxQTytUy4eDhTB4Bj4XCrXGrIqik0GOU8/zjE86K6560sqcpvWDkLEqPo+hz6HDffgejlyEAwwIGc3mWbBHoi8Xqsgcc3hl3fvZnDmLY60+hOVQh7IRmfo4+ZnnDtmtemghpBEEqr/z3FEJw9FI9jOKi1r31arEQQ8BgRFDnh1nkXYHlks3o8H0RLek0B5TW6BSRC6qudfFUDU3do+8ABLQwgIU9a+RNd4PLrgPAYqyH+yKClbj9PF3wDmobZwF/Z/FqVA9U9UrBvzTnJQUvylUZpvI0arMNffEVotaV4eh5ix9J1EMpAD/yGGfA1W0L2exlAKdRXDGnN/FiYZqVRiPDmDV1/ao99gcOQ6qMbJgVAJC5ibAj+rMax2xl9Syp+rXebfU7ybzEtpaaPdqx0K7n5UV9T3jzOJnhw8drkwgIBhn6hoj5xXYya6PV+0lAULttW4N1vj5zHAgFpCH36XmVi0fqgRA2eBiAyAalYwUAkQKFJaWRV3kZ6qhKgo0zy2aVVHgsLs4OAQ7CVSPIMJUNETOH/ZlbC6fDdjioMiBqfZ3CY+p5vOE5ttueeSsREQyOOd5DvZxUPc4kVH/jZOZusIIV/Eeme9kCFOHiEOWM08P1xN7k/NfYGh+lr/V9koBlzNByrRRgjLtfqBSiS7FV+ZcWgmlQs74cOapfrBaVvl8sVpwxioKxrL96r1b1Lku02LQIaUXGArsC/Ru7BH2RbZ7xDRcrcuxUbXySiAQYCDzItCsgiSt8SHKBHhOMzvS7ilsLfmYYj9U4NETyuj7FwnCuqC/Mjmhawc4DqOE51T/VCms+9wM4Mx6Yd0RqOJHBDRgLTPOe97cXTbDQBt/QjvNcxhoc+uqvm3n+fo+gcGmBe2nPnOMewL44tclu5PMdZStY5NzfvL76SmdQE0+aWWp2D/WH7BCMr8TsJO/mTOLkfg8in/Df3cZdSUxUj/trHveL+dz9374wAXeMP+hfUf/gfUiULEXECqmqTEK7Trt5dRupFhc9v+d2Q67AbvC3gSMSRDIv5kf5o1xOLB/f8fCiSBYxIFkN4r+q8xs/WGNdCBHsRa5JveO3ySAqjKJlCGEgiwwozK+2KJOkTzMxmKKJTMbRVABTwUiJS4J261rDRP/Y9R1onzhQ0m06eiRrr1TMrtRO5UNeicZwrY826YP72+vvPyCRGXIEK5dM9lWIwRCalyzClziLKFyKBrVoba4bHVRbQGJRowqKCR7lWBQ6X3RkegN4xoPHBQmdP9ec2WzQIMAqnZs9epyFMxXzwEdbzcKpJLqhwrQ63nGhlJ/vYlJK1gtOmuEMXCzU2/o/lfklVWbIXQo6LbFbbIQcPgV7ZewRp4NZ1oLFgcL52B4RPRRvkfAlEDPiIizUurdWP19HNQa2ZbTlyxPOfY2hMkEgDbY4YnjGbSrE2+pujgrMjmQVkagZMptpOzcS2yj6iJTR6j36FFLg0QcN2aRR+bAUdsOH3bMiTJVhb7qMAdAgDpbWZpkLYQwqsFpZW67WkVnoqKAlsMjWR+NkYqpLRPtefPI5llNE6mMXBkSU4cHsvZue2LhG68pU2hEPy36k+ZKDdldm0OglSxcEHnf38g766y8AF0zCrEKhOZmuwNDKmP1GQVyzS1Wgg4nG+OgkfT/TClOuS6nqxf8f3kWpqUwLqYSeM0zOIw1jgXZbO6lLEBlJkJBYwCT1ea9VatZh4cL2J1NSkNx9gD/LeCm0F2ulcOCdZRMdp+qmAxW/2AXkld971hLrGc+A3VVKqGqJz3SydkH9Q/nP/fsUy21pyqD0B/TOGpGo+fcWL3oO6Hi8jtxMO2MuTlxDl1+HvQvjmpsmhTVegX4fF6HVankhRKke1RAIrpTAQVy7koSPIqmAbdYC3I+KuMgB2VyQgAC85rgJvW2dqjT1saZiNgafje9NF2f41phHdSVjfTvD4RvHIzaaY0yKTaQ70Mvcw0v+8H3EmilLD9jaDDDFLNhHZgB8xLY6tCfnxPaqtol0Y1QQJ5Uhlw1ozPU/9KL1uNgZN20G34fRz/zaBqW1zHjun//vi6DmvoXlyAMhJE0vkOrBGaw7tzmyLWxstJFm3TgOGhw7XeA8l2KuzxP13PVjhd7UIyOEnWRGnWdrbyLa+Pn9Y48l9c3Qi1mhbCWBEKCulNTU2h+zq1kLmN7E0xzP1GkSq1YrIKigrs8wHZvaNVArp+5SF1aMn0BRbiOKIFSEARJt3hVWDM42ACq2BC5EhUsp72JKK+sXWqQSjGQYDAOJHuIexls49l8ZiloJStdQJ5r7d2XmDlPloV7CmhJ/9Xeus/6dpZ9QAMMaOXSiEGPu5jZ7swtp1bXqWdjXXCWKPBVU3d/xa4lK5MsVd90E4jhiBLAAaiwL0R1rbZbCZixM6qtp6ZV+991Q9zPe8Jq3mE5xUYJfJ9arX3YBTFLBhACBAr4pI6/6sg4v7gPAH0AXn4WMJzn0/orymQEjNIawMGyab4ZA9Y3+4X1j09jHCbUzcpmVMZKsGtUtUulljWj81/iVga5NH8jZL0oWxqoh4ahEvCdtR0qKHs0gb78NOi2MzMKwnWOrFjgiD/sNX1uHN/WLIi0SUp7mBOPYW/nEqjo/3CVGS8AWl1AWO0u8HsFHmHHqz42apvMhcqTUi9WwIfXuu2H/EzWAmJy1eaG60m0pmjpYqtUcJPAM3VnfWXKZBlzNqmco4T/+omKLvFQlEZsNHMtoLDXQy+gouxA319Xr0sH0VY5pjWdM3LMZ5hVqXe3cOOsaqDXrHGcEIXV0CVzL+4jsZX6CqMnZRmD5I5FKWMn+b1kVXPWRaWb9c915e9WuVjsaPZ7kjOJW3I+paZSzIyKU0TBpWYQG1hlNbLjtXZyTZ3BBeR5/aOkO6JSBsYsmVDuxecVFCNulxK2dxQQtoU2e2SfGtMfO3pQGcJNG9apDyFLbEgBBBESRq8277DrexZx1GoRNKELo20V4jMIy5C9E73MdYE4GNAZmBzQSxbX/n37XYdXMspyskoJSy0bCsF1MT/OiIMNhiVIsgLBXnYwXHH1MxT6b2pPVCExDP0A1MbcwQ8HIgbT/V6sIhljroBm3kIefk7XwSgYqSykjGltZCYlsrQsroh/qOaOrI9kct2rK10FOwesx9FOoOhg0U44qAiOllC2MojJ0IXCIhSnkJ0YzeUlZxWPC57JEK52o071fykkLwsZxTgFFGOomjno88Fu0R2pCJa8M3OU9LuKr2tcldYvI8UHlCGr5uYOCKnHXNDBxDhl0Xd1o2k7UUbTNQQ0TnaGLA6SHR03i7aqa+rpTKFUMFBoY7KQR464xQDjJkXJySln7Ras1haBF8AFxskovjnvNswFMIj2bAdYtawnIJBsXOYLx4qx5d+S5a71k2bA5qC73kPrVFQ06rnogUdfRr+HjIPWQ9XV9oxs0Otk31ir+kwBHXyf94zgjB0Kjw2/hPMapTq+I+M8CSUPVayqB+oFhK5L8yGWelrmgTUl56MyTJHzDjUmzXG5F3OQADBr2OM0UG4VIr16tQ6N0KCTRY0MvQ7HcuQYMw4wZcur9i/IL3Mn8aDai9ybLEVQ0zhsoW5EhRFBlGR4E7wFdeczzDHvruCyDl05GtUYl++l/x5zEuQ2Tg/zivPMGk89As8WymgOZ6l8Vtaa34u9EXhV9drsKdP+3BcsWcoAPdwre8L1pvRCs3OPTbMzBJ18TEFCFKHt9PHzCdmi2Apn5GjhA7hiuxikOmAfQIMyKQuLoqEl8+lSgjmBeAkKlUkq8YNQGzkLGD+JWZQTGoce24E9jROv+gnV7DhTGlCCMwihIYLWSHpnXPuOysgI9X/Qg816MGXfffVwoHHu2VuAPOzroLJkycgoqocrgW8j20q9nhVLI37SP7jZf1wnexdngL3DflMARLa+WsbYSXJAqEC5QDRnVmx/OEeZB2drTZfCluCIA1AqIC/hgrQnULsRqEcKQOxoZ8xMuXZ7ktC6Xcd+PBiXn8lpqqAkIKgdk1JjFCjLtQqsrIx9svnaf+Uo8Zw6n+t8CmU/rB6fm67Ld8apasSqwbprnS26EBpVqH9S/p2aKj0AajLtyPJ7YT0kGOY95KSyP0tcI5Q2zU1pDAAehBqeGscEtgkWE1SeGBD6XAnl09lT2dyaZznZ6snqQKUDfqgTrPkL3VhBm1R5DX6zDmyrcn5ZcdW0RQuAzM+57kiBafXdUyugykYa2F3QGuloblVvHk2HBKl5twTwEYORM1v9OVlf8SdMqzUtjr0pv0FR1UBK38C4z7wEHLAWUjYhKjNNzCsjZkaEQY5oKXA/bA/nL9djzZP9jOIocyR/pUDq3C8Z4cxtqKayo1VXqLVYYi/cV36bgPyI+NnXFIuragI5u9hf/E7YU1lfXE++bl03/qD8n2KC5ezT2VbAIvsPG8D6UUBIS4oCV/J7XaBgZ8J+V49qa/E4+xuy8XWWuuesywByngao5FIkGLBxPJ/WZwCX2h8GzWs/9pIG2NOwf/AdopMh4E1Bckok6Fgw3Y4dPaJ1yVpxKVVRaGvcnShwdjNgCkwH0aABFtes0efjP1I2kkBKJQbVJzB7NQFhsn/pZchcZn/FXsbnZa4N3FnsMuugo9WWj8B4SjywOiNIHIk11bWbcu9tA2pmjcn3HR2VOinfC6XZCQ/7j/bBKsH1TgLClYVpicqIMjrjDOHk+Eib4HDFicBRpIYQvdEVB4SSQRhqqiVcKueW7CAB2MrKUFtQqt+CMmQL+RkOybEq+heiXnL06buTTceLMJg4RRwWGC9x8nvc46CFokF2oh5FGe2Kh70xlb7GUa+BDPcaA5h2COqvVbLIIGFkT3wge3trYxcKLSeiikdD5+myc5q8EdV3sei6bEXRbDBWTCTG9vDhIwqkhFJJxIGsQzV2rjo/oWqVLYhzxAJDsSo1HOlNFGcvG1MUu6Sgle0y8venMoQKxHpUOTINri2gSTcNbC1I0NXp9RoxVzlcFxirwLmX2VGBelFoMNwiVyZrUllKGw0bvhhoOQRVQ6YMQtU3xMDYhg3QQ6kmloQ/joHrmuwEMY7ZJNyoU1dDMVDy0EaWAQJwOLuMMgYo9VYlIgNQ4Uwoh7QzkBHGSX9IHXA9BCwHsTIJqMWqDsYFwjyfatJUe7tKhs41a4M2JKHgRVzA4Ah0GxBMizEZkSslU6SgR0b0Lm4dYTTKNRau/+C+odupZ55qYQcgSAR+Qp9ztsQiBHFWmTONgdDdHhbaqysI7S7ZQBnEKoRmH7HPFZyVA5hDzsGwi8v5OYG7lQknu557adTr4M6BavYicy9HsrJ6QZH7mYM4LHE2+zQzzV8JZvDMBHh8sXeVISwKuRR1VctjRyWBZO4T+iKHM3Uokq2m5pLen0WXZfTYf8ruUZdWNdWyISi4TU6I7poeYPx8bNz1yTgtytA0xFLc9yuBWBzgBH7YNZxoZyF8WEcYg/3CXnWQ5XYkvENoa7xnV89R/TGD3vM8eeZks7u62nIouDfzTqARB5vALmrKocZ4LUf92ei65qJElTS/1DemP1knL1913QLtbBuixCnEnRqpEtDh+rxbgERnKx0E511camAVVzu0Vf+tI8GsFLEPSr3ZGWjbWMaMtRu6VwfSCYAg22n2SSirOvs6Crwb1CvIq9oZJ7h9yPOlulplWQaCMPxMz6RaMJ+FYqAUvV21lmOjHRWNZzdqjf0oleKqLfeetYy59mi1zhGzphQRDewOnKnU6WG7hKxXNlzZvcrOC/ytwEaOU2WW5qA4SmTNwUuAIlHnil4uwaeqn1GmF5CCrOu8QQjVm/YCNQPFg0x4aNjZEwmwsBNpbSOnOIHG4qIYCawHqITJmIn63uuxq552Faj3pfQNdLr8RCBlZW5CTf5TAaGdSkBFA3I6HwqATHaN63JmpY5f4I16KmLDfU9lh6oGFdCGDIKff1F0yGTr3abFAeHwkFlHzCv3Vma51qTGV+JIZH/dKiTBeuq1kyUaMImSGfPfen8FRTqN9ZysO9aQAqQKNpaW7VxzH7M1wg6wzVUGS8BuiWDVXu9YQXXuBvRScFZgQoBx/g3LgOCY8bYzPdutTYIogb7VMiAAOmsBm8XvY8Ni8wNIJQjg312JTTFwch4FbIj+RnxbtUNRG5fBuwdQTI1YR1UU4O22RvigyWqJll3Ae+pw/Y5u06A1VOspjBnbQjMOQu/UeCXr2hNf6uxdHZzxvzIv2XMZr4hNhUmSEpas/awZLofdJCBXaIGGQs2BmWH2LsRyg2EDuD5tiqTO2QLscl5FwRN7kHUc/xhqs4EOWH8+sykJUGZudq4D3gK8pLSIdwo11x0EXKOY4FZMmFKjZg541qzpAcV6TadcLDpq0dgz3hEoJPOZpBctvbJf5ZcuUIJl6nsYYryD69pdhhM/JiCC1qniuP+e1Ykn1Bba8vyxduzI/rZn9642P+cawrGRVW2UuhM41jjw0EdGUNYzmrPEhoZOR2hYUawa0k+RXWltdo4Bs5DMsB7QKDOHDBuvMwAYKUW7LECQUGePUjcgOt+Km7DitGbDaYOIjmHZ/aiPJlBUoawKKufb5NRqOR0sKBeuuheOFkKvZgj0l0b1TlUTgDrjwwqNCqJ6M9UBiVF2UXMURW28Mcxx+rthFurvRvQ6bGcsmcsCCtopUZ6qN5MTBJJa9XwsSjJVCBywuBBgcM2UaThxZpjufgNbjVsadIuyZAWufi85xkLNc2uBdeIRpfgZx9Fjb2c+xlZBCIH2wmLnfKSuzWi1nRM1Ty0U0dlBGyhR7ErIJWp5zAs0Mf8MBARkHzGLoo+WjHFQ89C2HIC5RYezzqYsQikwHcsqrP2iauZYjmJRVn0QORsStJ/njTPG3xEUsQPmsZQV0//shOZdY/yZx44yVeiz6aNzmvOsQxUpV9aDZ2CNYPj4uQUEuLbpiqEtSMQBJExBhLPdkb6XumFPQMh9IB2QOIA0Zcd9u0zlcyCe9WqEjevNzVez6bp/HFDX+g3o1XaobWhtEPkz1ynPsYe4B3uH3+UZbabMOuD9YRIIua+aQda0hFiK6q36vzrcYktEbylUL0CRM/emKnfASTn9XeBY9Ds5b+X4p/Cd9ZA6AtDEvJOzkO4ZmfG04m2Phh6aU9UzcC3aHIgOV4rE1O4KtKpsnIQ2qveVnOhFZwKoY+lqd0oohvWQ4Nk0GBQEcexMnbY9Hagd2/kv0OHY0a6+LWI0PjhdNxenWUGL5ggHyYi06cGsHbMhktnH8eSZmI9Dh9x43uqlUViFmug2I0Lj5+Zsu9mbUVkWOm32mOySxLNc/xhHPe8s5L3eydn9KdUxKVNHH70RMykinJM+lawFHIBNGzdon2PbQaVYfNBbAAAgAElEQVRtL0xdJAAPapyaLN6L6yXoEEA37cxsAB+eGQVUfVV/MJ6dtSybXnVRCn6XTE+SmmBQ+VLCln0t9Uwpz5HpUk2jUWueTWuxKE5SmKx6SzlQtaaiCKzsqrJ7owpa9e8w9ABVi4lj1x1KfZN95kyMMxdxDzlOKJTOzmrMZYtK0IGgPz0qUyuZM0KOVUf39JrnHDg2XbVn5ezFuY0N1XyTbSyGjAAKrbVx0+66XnFuGh41xwTyAYkAwZS9rGdIIOOpGtQc8t/8DvMrwGJ8XHs22egAWwn0BKqUTVEgnlKTYlwkCMnCNrhRwX1ljyzg4qA/9vDQoYMdyi9HnrWJvVheVp/H9Ovk+TlDVHtWtFk3kOcMXJE+gBpXY3doO1ENzrFfAVrwzXgAiVsA2os2CSvL1DycUPZUsvl6x8ro2n+rmtSezVNCoMpfomgagTZuJtB4dERMFa4ftooYMLWnWB+cf7Y7BtvtHDtAiGpypyRa7x9QLgFL1EUNmNq++SyxmJ4CkrL/XDfBSGpSI66DU8050D+/co7aVg7e2Uwwn38JiBOcpK0ONoBx5lnYT6FEpqen9rn6TbsfamiM3AufIM+B3cVGswYCFGHvWMOAAdhC1YhnznqCjAIXq8Ze/kGdoYxH/IR+4Buf1merhc8UpKWFltbndFcfGsCF/crE5XyzYrXnUz5f1XUnAy/QnUB92kqiAuiq7Q7P6yw2wEVq5X0m83uAx+wB9121wmoYbg4wnTkPIyI9mmM3LQblvRyAjXVugBogdqljHDlwdBmBM5FmafD7ob7zTNgRACaNG2I51SJNQFWBOPy3kjAzFsjRmPXF4Cog5Bl4n5RqdImQUkpNIihgfMb5HQWEbWW+zR7d33a98mKbmT7ShlYttXVrJtvY8Gg7uO9AW5xjIY209es2KBDRRC0vtelZ6jOI+1wnQ0C4Zu36Bo43N0edkVimoo5KhXSkejHVQSP6URZdRbgKApaXhZ7TnDn1aDgbpvy4lg+Hwf3aFoyOSSrc1JhsbhalHMviIge977jzOFs03i2qn+luNhQ4KjijMdRkyWIc5CCVmIoMYfWeCzc5xtto6qgMKQGi6Vs2DtqEyhZalEf0Vt3XmVTRcYv+EmeIz6FqiMNhIQTLnes+lV0y0oVctVXCGLNBg3vTYLrMVWU/+PdIZOaVdSpjX4eQkU07ZFxfKA7GeHiA7qnxdzVgDhLoOjucRmc5svHDcQ/lMgXlXD/pdjmkVfNp9AS+Nr2rJtWjLZQXo2CDGhuMdTKpMjyrmg5Ecf1Zt5WJ8jtbSMYiIA5e9EdtFiIBHqqyxy1peB1KVStqB8M0XJ5ToEF6zWWz92oHhZKW8I0PC88V14yRTSYOR9VIsQ8bnAVlHwAd2D/VpDVjnqJkZXXrkM6YJnDq6k6rz08owkGu5cAUNYN7rVu/TmOsZuNQ2oqb3tFLl8iM4OAY3e73EepoF9CSFOBZbAQAgaAg9N5kF3hWnjsKXapr6ClkspZZS8dRrEvEx/V41I1ZadFUwUGhvMCS6huatRzEl7l102BnijmUsBugt1pjpejmTBNBmu0R92JssEMcygQTqnEq8augrhwEcmBLCYzDPw5V5odn4dqhsQ6yew44UkAO1Yn1wlxESTZUFmyE1MYQz+loyautwlu1CRacMD0Jh8iBvR3gOLPJOJtqXwIC1Us2qsemeDoIT+DGuPD8e/ftlZ2zvXbtM/fhgKbfpmqdZhHAcNshngVnE0o268h2xoBQnzmQgFwU2aqntsNBC5PxdujgIfUNVP3q6Ih6H6rml3KFw4ddO1flCVJsLMdUayY1ilNTshkKuOlhefBgJ4TGZ3gHxpvn55qqKR8dUQ8wnh16UJRbk4llzWuc1fJijR1A1aGYAhWV1tA7FVjWfoORMDbmnoWLS7ZRycYyTgRlGzZs1FmHyAxOEu+7Zi10dAeOBjXsVHdKx726N8aQNW/amIG3AF526h0k6bzqCZQwx6wBxohrk0VPVpJ/8zOeS3TXoivybHaULTAHGg7jSJ8tkCpnQ8Bh/AG+VDcvFN+sIT+ns7diP1SGhbGyDR68uzNTDnh5tvgJsVF9SjH2B/+C3sgBgrQmq21JKHA+x52tZc7SFsqgmM9lgcNVauK72+kLvZXfhZKpTIPKPAyyMmesE5x8B7UORpS5KjBV/tMw4m4WI8HucxY7A+8SDNYbNjygZgAMnk81xWU/I3KibFcJH2WMksEwPQ8BGcSgBorhPLPWc4R2Jqa8T0rUhjWZ8z1nXAeyNrcFADS0o2s/z86sATLm3YJfrGe3wuB7AkIjeFK6AGYC2AaHKihKZWWfJZ6GkFC1aujES6qFAAARfiFnT8pBXG9vZo+f2356wLGI8IgBVdTRZHZZ69gKxgcfFbCJgI91Qb9WCwpahMr1mh63ZLTDEkuGS4EeCpZiCRksIdtpP8fgqrL0Bf6zhtkP7MNkMmXrJBbkvoIC7wqQECOoekVaf2BB42GlfgtCBSxh/JVNJntcyQcGxmJhLllKJlf+U5VgORPvWkfrRFjAjLlO6wz+O2fSAGysHuXRp5if1ztY4dk+XMQEWbvYa/YerYOw0Wm7o/05PKJMu2sPy0/gdwpw6lSee+11FFTCLCn9hthI3kuxxDA1nmZ/EexLvGhpuVFCoBKmIZe/BHRX2UFEsQQk2calryfvxrwlC+w6WNOpdQbNuWwitiLCegnOGQs+H02KdxYQVg3hSy9uV0A4PLTctm7a0FZPTLWD+w+0Beoe2rBUpvgjbjDKkjPH2soqqBrDCgIJ+FavXaesIBmDRTnMHIKDoNApT2fuzEGf1gsq8CpaCT/nxWjQGsqMF5YPJtVcpRcUhkQb2LUsiYy5FsgWDrWLZEND8qGQCYuTr+xET/VPC0YpZf9+AoVkJRnwGPcOSZ4+5oleseqPkI4JKxiCmAexZxEokzgxYWlvOUSmi+o5axOpcLvZiYoD4FokO+VBJNLoWA59ZUZZ4AO0ys5YPXDXuqFb1NXEnd83SuY6zQS2aYXROQRV38bPVcuIqAB1RwZIBtTacgh4/9AWVNNTqD7Pkw3Ff3doFNklDnqoumRGZYAcSBMIbd682Zz4avhtBB9O+FTbunWL11EpzmHctHkqa9Xvz0ey01QHB7w6kJeo7bQanQLQ2qwCL4oelmbqaYGhTEXRGfq8736vRj6P0yTnL0pe9Z52ZOwUq1C7AkOeiwNRjn+XjVwW0sS7DjLT1UQa55CanupP5wyDD3fVXNY1mGNlZEq0gzH2+FhNNNx+xp11ijPhBrEWXhFVtcQ2AIqoEXbtpGa0R+M1vVRzwbUEYAwQTwc4RtRs+M15j9Kc62ZAnp05dL9JZxWC3CnjUn2FFKSDcmu8rPamPVrSz8owFXWL76vlTdX5ispYtbj8TJmbqikV/Y3Au6T6BUIVwKH1JGDFY8qfOA0Ww3HGras7quyDMzSDDFdU2eRskLXls2RRS+LdNBpnCchuyb5NVyubyvy4VcDA2ZEDhkNZPZASRLrfldu5YMf6+8VZOYtZ2GlxFj/ZuNB1WE8RzIi0vte2ewwePnxIe9Xq0d5bUrBFql7OPeNiWlzWY+qpuYfGTVmaqv+sjIGc76KABfX3fGFTR9viPJRbny2sUYC7jD33555iIghVrv6kPFsJjpjC70NfAZiAC9sX3oHzD+ddqrwLpv6nN1TGkvUyPkbvtBLaEH2y1vHwcNWWAia4VyP7O5S8AHzMTVTuVE4wzD5JWb4VU7G12Aec5DWr16quNn19g9gnu8p9sFehRhrV9t5RzScA6JTr3hgjtk/scc4enkfrtlTt0q+Pa2PbmANac/QBDs5Lzj4JpFRfLa4b5FrPhQDZaJgcdjqVCSlBFuZv7dp1XbDI9QK+6hwt2lbAF+35Idc9k/0RfWweRU2zggKUCkCqTCB7+riAUCyFI3Io01szWcNkGGPHlcUpihjj0DlvJV7mZu79BvOAAQ4QeAbGEYeRMRGAUGuN/Y49B0xK9igskwDh/ezIxAT9XFFLntZ1ZF9XlZCLmsibgZTzLvXkyYAk4629BBgiCr5pus5gmzXCGAJ6cFZKRIhAoOjR8X9Uy6t5iVKvM+nJTgYksg8ABdbArmmiFk7iuVJnhw85aC013IlkxCZ7XfpMww7IDveyll2NXQk9uU2Ez3QylN53IwomTO/jTPPZJXBwcrJXy8xetp4DAG32ffZUzpzsm7RzSlaS67GmOE9ROnZZVJIErnNmLTi4sfBOsuYpK5CfVhTrgBIBOQIsyGZBjQVEKFAoYABzHXCbvwcZWCdUUpveaWiMjCioevbZZ6UazPp69+WXt7POPnsgBlWAPnvBokN+7tSvOfkzrMCxY4+l9VnV/QoAKjA9gGe+h+3S3iiKdMZI+7aYJ9guUSfxAaSNsVrnCMwc71fozs7oMw86Z8rPyF6U/RoZUUmX4hPR+V3PHaVqJ1UG4mOs82g58DOMM2suSsXsb9aJFePNSjlw8IBq6dNnWqDolCn4zAnztmnzJq075stBrP2fRXwxgSJmkvCMfE6gXs+vjl6J5vGdtp1obaFNH9rbnt/+VJudPtzIoJ92yra2cf2GNjc925bmaVZtNMR9jagRXHBAWHVFBH6IyUxOrpbKqHoVLre2KCcbioSttBuy2wHFyLHIxMetOkEmjUHEGQExxNAkdSxEsYILUBSlZKenGyIPGBGQMIwnmT2elcUxWyhk0CwWm2RvKwDAsEVNUUIbxbeW86iMkOOoNG+NDLy/h/MwouLkHOBsQmcQTGsBFeBgeWvPW51ASMRlRL8s9HWAzkQFcFlKiozLtpO2dYEJ16fomwUlZ2KGTINpijjNWTDJNiXLwO8rs4n6WZCgyngxh+5n6BS0EFfVcdd1oaDJ0R70MjSitKL+RHxF6U/IdvXqYe5ABqFxbdm6Vc78nt17ukyB6k/GyRqTZXWgFE40142apwEENjl9d4YFFDDGzIXR0KMd1ffUU091nUOnPAfyZmle3qcLjKsu1DU/AwXDBE86mAp4EC3jmAvs2fjqUVYobgIrO5BWEhRCqQyM54ONSlZ179t7O+cXMEBqiWvW6J0zj0FmlRVWRiBokuuFkE/GMMrJH3FwxdxgPHF8TFl29ng01NJCJ807dxYyTm/EWXLggMSBcEWJkHegzYUzUDaKoLNBfAGBJtR/MIe/RVxYBxwMrg8xci7npIRoslbTPJ33kkBBqeCtW7dWCK7WXKn6GoFLnV4F75XNDDKbWiv5L1Ka89xGyEMBZ7EIUlwuCmCtDc8jQY1FaCyGNWhP4cxN5LsHVDEcWol1EOBUFjJ0lX4APqhpMMXYSYsq5q+gHZugnmzDw8p4KVjWAbG2+kVWnVBl0BSISaHWB7mavi/QQsJBT3qVaT3VgbRcja4jZJSAWPNWVBWeNb8fJ5in7X8PR4n+S3JeCkGXDPeCG81v3GhQz215eJcqhCdjXyhvQDkHI1X3XPXirhMZ0Fux+2lfkgyTHV+CXwIjejBNKIPB+uGsIdARbaobD9d9KBCrXpqsH35uinWpHndZmNT0AfRZ8CaB6UoJhLFOofO7ZdJE27p1a1u/aRMFrFoPOBasEVFvaY1Dlmj6qGpKPS6D9hnMGYCPFEah/s1DJeOMXG5TU8j/c8a5xgmnhUCHs1XqxMWuCWBgJqrtCGsk1NXUhqu+Ww6vRaYYa7K2zFPWQVBn2CnJSDJOyuZXQEXQLFGEstvZR8xp6hCzz+RwVu8z5m712tUOsiOuJUVWM2fiqKJa21SuMtSOHd6vM5+9wXqAMRLQQnZflGO3UlIGY9oIu0QnqkWO/IpyVpXlLvDLILD3P89N1o3xMWuiWmx1QiGD9iERfOK5+Bw7WllGgFJ8I6njThUNflIBFec7Y4j/cOopp8qJPXDwoLK8nMNkfdMXDWq6GC9VC8vzANTxWbWFglIMeE1wUc8pyu+0g0PAh6iSBuRMdp9rCWRZdMlAHEvWgYMY7IgVbjNmYq0gWqH2YLRlmNI743OpFq8Aa+4fZtWgF6kB+oCQ1H/NzKDuaao1vzfoe2d/E8hVdbcV9Lm3tEEz9jnrVut1bEzBNT6WfRL7cDmnuSd0W84b3auCbvxF7ot/yT7iWqatExBOqhY/NXmuu7Q4Ur8VUMDNZChd41+1o8WS4HPKpK9zPboYNwW+r6atTSNzvdim8WvUAsPtlXh+PmcWmbNh7D3uj51ZKpXsfh1ias4jjMRYOfvq5unJvqUWVGUpvZ6/rBnZW0SNFhfbI4880r7zne+05557Ts/2P3zlK+3GT3yiXXTxxd5nx451/meYPdgc+TASCzJAt3HjJtfXVclMst2sS1o3pI73ONVTZfSH2vKia5MDvIotIIqxAyKxr9qKQChlzUoRPkqzjDVnA3NlQTMrmbLuuebEGuaFoHip7duz27GFetLa5xNtvt8Go/p3iplUbVzkZ2NPi9LLEY/9UhJjxowYxvapp55uL7zwx7brtde0nnj/U045pW3ZvEWfPfmUk9vZZ53d1cx2oP3wcNt/YF8nioadY82nR+RgnVJa4PZ9KgNg3N5JDSELcObQ2+257U+16aMH28jwSjv1pC1t4/qNbXFuoa0sVQbEYkGaTBBPgkIdOBhwGT0ofVOih640q4tSXyjevmgJlS2shtQEKfv27VVww2INFQlnQhQWmi9WMXvqASJhzsTr8F5eUZQdaqnkrSuws5iE67RODAjlFK409esKjSgqknEOLcBSimgKhE3VEApWQZUzDGt12DLZzrB5gbomzrQZO+vmH8vYlBKcHWLEDUrltOobRCmpxrQclnHEgnBiUEHDhQQWUmBn2Y57DLjQiErFs6BxVhwdhUDjslNTJ1GG1Zv5d+rvkSHLLwcdZuwi6JDUtA6AGhOrU4IeOj3OzzZt3qwFz2bMdYQW9iiAyR4noI6D4AzGgO6aGjTmljWAMcd5ikPJ7zIGW7ZsKeNnGe9QwjyGpcwJyl7Gkfnlnn2UJYaHcc7B3tG1qtkv4+FmzKaz8L6R2ZaiLbS8qkMNDTZUFiG2xymm9RoEQz8tpbW0Qti3f39HvQlA019jCl6U3TLKJYClshBW5KsAhywka7O3N3S9sVG9J+sGA8dyCB2DLEUED1wHwGEHXQ+RAtfnsGfsnBm1wlhJDbey5ym8zv7AgWS8Dx60I8WX+4e6HUeQaWU3OyqTmQLJyOkhK6ugfS5Jf2fhO0rgzIwCE/WNqoMDNF90mFL0TCaRuck+z4HOGLsGgvpMH0rpC5R6RTvwdoaSPVe2q1D21AJ0KFPtsuyb1DdxT0APHbJHj5VtM21UtQcoeVadtWqdx1xPofYUoixjd8xgMB2pDHdAkaJJJoOcDEAQfMYoNlBjbDTFIhI1D8lm8HPJ4hcFlJ8z/xx4ygjpWqYSW/EWNb9jBQ44C9unQoX6IsbHmjUG9QoYiA0Pwq5DbsV0MylJ018WsaSq77TNNMLPAevemA46ccRwQFl/6uGozLoz0GaqmHocZyXZWdZmlJZFk62+taEq8j1+B1ujcYCyc/iwWlyICVIiMQS1mzdv6gBMwATeHceW+/fHhWBxSQHhSpuYHOvk2LHShw4ebAsLXJf97HcnmOTLAF5NnerMjM4z7wHZeM/YL+ZKpRGqPzNTIgF6AmBl64uGPaD+QXMa1KuGEiX0uhDVAGbU6HNvPktgi2OsoHF2WlnGt956q+3evbvtffttgX0KTlB+puxDirZr2qmnnqbzpKOMiklihgWBidWYj3SUUVO6XQOXetmISdjx97rmmVR/WBkTzs3Ui3NGRGXVtmdQ58p7RrEwdZ+paw9CzzUF0lX2y5RpC4exngju5CccJQAIOOASCs5/0dmraboCnx497bnt29vrr70mYIG1jKO7ZfNmOYmMrwInKXFbIIqxxD6nFMFOtJWlHRDah0pG2LZsTdsA1VtgD/4aa8iU337G1P3+vAaxTaKcVwumQW/kauNTdNvxiTGB8rMzqDOn5tgOPmVIbn9jPzJ1qIwrX7LJ1DbrHl7sKSnomA0F3otlwpmA71XCXm7jNRD0A/jFdgU0ZP0nE0zygvfHNmOzsmYUCFc9MOsgNhCg2sCcWQHMixXvi+bHO9faDAMhzBTT550tyl5GJRSwne8ruEfJFkp22YzsKflkVfsujYICWpIRPDEgzB79UwEhARpZ6Zdeeqnddffd7R/+4R/a66+/rmf6whe+0D75yU+2D3zgA/odAKOwjLqzuWjpEYMJEMCkhWGl4Hp5xaC2aPJmIWHL8fvNFrAauLNoMMG26veOHD5UiQv72mZX2e/hPRl3ro8tYR+xrokXVBe7uCCQ/s3dbyrryTo+7dTT2plnntnOPvtsvaNKKYrNI8BwcqLELlNbOPDXAHLCqmKNbNm6pe3du1fj9czTz7RXX32lvb13r9YeMc9bb78lEBGAwr55qWATtI+OiQlHguOKK65sl112aTvppJO03vk8mWVsqcqIqjZR4Fy1KWH+iQH2vPVW2/Hijvbmm7tVxvEOAkI20mKbPby3Pbf9yXbsyAGJypy0ZWPbsG5DAwEdWvGGUV8kybBWc0hoLMNwgKl3g9NEEeQksEtbWVmlTCHB4fIKlDYHPKb5eCNjuCOSIloVzkFRmJLFSO+loC88R5xYjB2bX72qyikQNWV0TAct9/LicjsJPmuJ8YHyUNSIcghjxDAsEXFJyhxDbkSqGo5X9sEHJjSKAVVMxrV3QFpsxHS4UE2jjjZGLVL14BIlszJCGL9kqJLSN1pnigxoI8+G00IgmpqktA5wUfKEg5NSNeW5bCxKKVJ1Ao4MWVhWmjOnW2NQBljp8hImEdImVS5z9BPMqBi3Apu0K4hDz/U2rN9gpLWUxJwmN3pmR7touZXRSYYTI66DurJvrMHUNTFebBKyKRxeb7zxRnvxxRfNCR8aapdfflnbtm2bswE4XDiMRdcU2lnXxtCqN2DRFUQzkGy7a5j4mzEWDRe0iH571S8w6B7G2UJEUPB8QMnQCf2zoepnupVlqT6TCUJDV01gy15Tg9+irLAmOpn5Kq7GaDJ+OKQYOY1pqDlVFyqxiZKJ7gdZPU1QYwRdw2w7xaJzSfHXjcTJUEixtcRFXN+FgwhYgtMBUFQZTYkllPIdQVQ5OUbaS7VR9Z2rJZiCI4RT0NUAQcepZuvi3SOEUU1YjfY6I56gl2dHcYx1paxs1fOxVlmnBw8d0ruEVt7RniojFWdQBfylbKhawK4XacmBV7bFhxmAPHNsWpXmr1dgnyxOsqXsEb1/HOXy1jsAqmhCjAF1H8wrmRpnKlFlNm1XYjzlZEClc50BTAer5ImdEMe/BKwEVEmgyXbMoknVv6vaIHSUORTcKjjpkN4KRnFsFaxUPaIC+CrwDx1cYELVXbqNxVEBNxdddJHunX5evNjGDRu7tgi8F/uMucTO4dwzz3GwotqH05mzApujgGJmxpkVzqtVQ21dsUtCk15YXGp7CDT27rNQU9lMO2rrlI2B7giSy3qEQomDLcVfUUBRAvbzxOaJdtoJZdmB5cwhoHrzzTf1h4P7wP4DcjiwMWJWrCwrY3n+Bee3s846s51xxhkdhZYgVbRWSZA7G6ks97IzhLS/UJBQIjWi7iHoBABbdTDUWYvB0BOO4JnZxwrKF2kZQNYR5k/Z4AnT0BN48AxyXCo7oaCxemSJUlpAqZ1p19+kprpjpdRnkxVnHkHcuSbXwm5T57jnrT3tjTffaK+88kp7aceO9sKLL8qJ4nd5TxxVzjvOyfXr1rf3ve/97bLLLm/nn39eGx2tHpj07RsaajALWIf79u8TKOTa8EFtbFSgQ4V0H2A7kAFmtFdq76eBPU6kzuQ+gNcLHAluyVT2qf2ZD5xZBQypEy813wAToaOz17NGwtDAXm3ZslVnsqiHCIOUAiPj8+quXe2O39zRnn7qybZ379t6/1NOPqWdceYZcmrPP++8dtLJJ6m+NfRRt6xaVHbZGSfqzgyesHYZU4M3ZPPtNwWEIWjH1jCXOKQESQQCZDAjeoPWBGDs5s1b7JiPer3y7GnNomBKJRn+2dw8oj0zvXVFMAxLB0GfCoY5+ykzUvBo4I396/VlmjnzphpqKS5afVb6FoAlKtMZNB63X2FwnmfBpqiMpjQdWONhRfG8e/bskQ1mbH3muk5MvkLV9YoVwlguWYU04EcCPFgp2AJ8FTLEnIsRJ0yWk3c69ZRT2ulnnKHgRHVwCwsaZ/7w85xjr+3a1Z566in5VgAAF198sf7mTFENMqybEipM7X+o7GbmGfbn/Xh/g6hu58U+4t6ciXfddVf75S9/2X7yk5+oRht7ftNNNykg/NjHPqbnYW2EEhzbEzqj7c+oboYdd6YXgLrA+aGh9ubu3e2FF15QoMTaZP5ZM2T7YIpgm3h2zozTzzhdQRXCSwoCq6VWxLHIuJ922qnt9NPPkA/29ltva9yYnzfffKPt3r2nvfXWnvbCCy+2555/TvOBn3fGGae3yy6/vL3/fe9v5557rkqQeBZsCI6PgvFqSxaBsFBHCcyZJ/YK9oC2Q88993x79NFH2y9/+Yv29DPP6DmUraxsdgBGU5ZHtYfF+lhaUi3lpo2bNMbXXXd9e/e7L1eQyD7mnGC/CPwtcJ+1KjGolKuNj7dHH32s/exnP2/PP/d8e3XXq+80IFxqC8f2txeef6YdObSvLS/OtvVrJ9uayTUSkxnlz+iYazOKewxFAbRSNDJRgtycflx9NEYa8aGa1A+PtiEOTRVS28mcm/XgLuPglDCBG7E6Jc4LxUgboYdXzPcw2gReZIPc+010mOrHEYXSHFAqHi4KhBDKMvrmuQ/qi4Jm9ItfIzcf9ERqbSWMoELQiXENfmpgcEKMHlhsgkOXxcz7OuhBCdKF5h2yWsGCVaSqP2DVeQm1LKlxZyQHrRrYTEFHdagUgh5HUygTHP4qBGYXsnnSHnV7DC8AACAASURBVCC0RBlE1c9ZBpqFBorspq/U8CwqC8n1VVfXU/d05sAIvYfSCCgBU5cBHBm1watFmmJwjykpbKMrzsK6loyxY4yCPPJsojRNUHRvZE/GQcqWCwoIARGefvrp9tsHHmi//vWvZYjZTLd88Yvt6quvbueed47eAWOcfommQTlDKfqE+qdRrOv1xxoLpSJyyFqbSHZzoKOkdaxqRktBNvRm0Hq+cLitnuuaTGXnSk3QWU8rfnJdnN/Q1zymBk4IhDonPP0fq/7HPTkHypHeK5av594rJXee+slOla7U5HhnFeqrJthy+VwztErNo6h4BAggdzOio0rAqVrCkJ0w9dmy9ULnpIjoQ0ZrsuottEpKMp3DmrXBPCD84b2FU2J6MAe+a3C9n9KOJRL/oQClD9TxNaALup4pNkZyU+Tetyt2pk1RtH1wz8pku1ObkXVgx8O1JQqmq+kw+yRKpMriFKsh2WXWXnffUvFkP8pZKapLsmTJtCnTVT05uR7AkUSvij7N/ZNtSN1n6mMd3PsZsUMESlY0cyaDd3XG3KBFxKlYg7zHq6++2l7e+XJ7+ZWX5VSpVkh9sEwZPuuss9qZZ5zZTj755LZx00YdfjmMYluxpS+//HJ75pln2sMP/0Fj+42vf12fZY3i/PC7OI48UwKLoOFQpQ4cOKgggIPcYiuwLUzDg9mRvmOdyq5kwwf0Pw5uPvvSzpfa448/0X77wG/bs89ul0Prum3OFWfcOHjPPufsdtlll7Urr7iyXXDhhe2NN14XYMmYMzasUzFdqjeX7NiyxVCw72QXdr78cnv88cfbc9ufazt27FBAGBGIgAHDI6ZukiE899xz5MSdc87Z7cyzzpIzz7wSUEcQSWfR0kJbXCZQMQ1N/UtRdF20yjGPgnMDEuysJ03LofF5H+pMVH2k7Z3oXVIXdAZKdMYpUxmhCnJB3gn2iwSlKvPtd/e5qppM1bA4u0YgDfCnmrJS7uW+rGNlvyvIdMZkjZywP77wQnvu+e0C8nbt2qUgkOBCmagIFpUYDccEnyVDyDx99KMfa++65F2aN+/lhVqL1DQe0HnM+zJ/6p+YfncEVrCSek26xQrptcZgzIyyuzefKO+MSamY8j2BpKUqmowNNVa8h2vOTXHEZ5IKt7IXDp5N63amVHoMR92HlT+qbwOgbKsEolx19VVyglVCMzamceF977n3nnbXXXe3Z595pu3e/aZsa9YzGeiTTj65vfe9723XXvuRdsMNN8iJ5J5kEdn77COzlsZN/Z1bEACCz6asw2rU2QG7h5Xh3rXrtbbrtV3aFwSCb+1xIK85O3K0UwylJRZr+bxzz2tnnnlWO/vscxS8S9jpyJHKutv+sTZYd5R12Ol29jB+CT7L40881V58cUfbf+Cggg7R6EUHta31OYEIjHUHsEW8G31GuR5rXFlm/qyeamvXrFXmlLl1/02vR6h6Z591lgCagLcRz0mWCbtG1obzDQBS4G0B42n5kfoxA2zu48paxx48u317++Pzz7eXdu40yDwEtdg6GBZC87uLRnzqqe3jN3y8vec97xF9UMyWVc6Cswa43j1339Nu/dmtAr7f9a53ta985Svtwgsu1HurHpK6zKpJS1lK3g1bqxIiAaALHnOVLVigKWcD+/Ef//Ef2x133KFMIeuT57zpsze1G2+8sV3zkWv0vIw7ZyTX6deGa5xL2VYBISCnasKjW2DQ/8knn2q//m+/bo89/riAIZWmFeXc/ahdk58ad7GHqh6Qk0n+ivJSq9pVV1/dPvKRj7Rrr71WdhvQCZ+Y8/C2n9/WHnzwwbbz5Z3aR/b/5t3KatUq0bcvuPCC9vWvfb1d+9FrteYEWM/MCHAha5p9n+y4qMDEL2M0gp9qb+99u72046V25113tgceeKC9+MKLCubxSxirbVu3tcvffbnOUUAx5oF733PPPe2JJ54QaLC4YKXsk7ad1C644AIF4GRjL774IpURkFlUnbtiAHxil2OwbrAVZKN/9atfte/+x++21173nn3HGcKFYwfazhefa8eOHmhteV59CMdHx9vo0KjURkXLw6DjhAqhJ+CDFkqSwOhMaggxpXMLOKs0pk8fQtC6EW1U8+qrqB3EVIpGHFrOUqVwE2c99EwbpkGPL6dzvWiFsJX0bBZ05HMxxhyQyQqazsfAlcGvzF8ClBzaQTjS+Dv/DtLBwsd4p/Cf5zH9zfdiYbLBjbAaHVHNzNKiaDESKliErmb5bGfyHHzJKBYyLgrECEGKVVSVBaGVRimqetMOqCA8B0Y9appxoHEY7CBb4tyo+7yeU/VcI6TcHRw6o3hMizTKb64PcHZH2VwdtlZQ9aZA1c8G1rVizuCQwcSAhGapuRJ1Y1wGRIGdDmxUakeVMVJav5S0OBBS05A5YqEnc8OBAgL/s5/9rN1z773t4YcfdkA4NdW++tWvaBNde+01Gvd9e/cOMktVYA+6omwJgUAhN8wTlGgpbRa9TjS9EhuJcl8+l6JwO6jF86++PqHsxvmwwJHlmpP5Nc1scDjl+6bnmOqKY5ygRYZwhRYq7hWHo2KHzxkLU4SWKiB0plmZy66ewm0YgmZJcrzUAskyJujhGqJuT5GBOiRHWspqo9QKQxOF7gotGIll02SDlg7QP9NUpZpbmUqNSRXMyykttoD2egnAZM55F9X/1DrJWutalaTZb5XjZewspmNBKGV5qz6Nd4pDkOAoCmMq1i5wSWyCoq7u3LlTjrYAg2p1kUbRqLtJmp11fuyIggIMPHV1p516qmwBc28xBwMJonD32hUYBEGcZ6ianLsVCc/8FpklOeO2V7xf1OP6dDc3sDUDIsEZ6C7UFVBF1gxsCYkoVZ1FF1QXrRW7xLs++cQTytaQ4VLvMmhTBUZwfxymM884Qwg270jdA7L2ERRJcPu73/2u/eIXv2i///3v5Jh/+9t/06644r0CcQg6onwJ4gxNMEqhUt87dLi+Z9oP40wAREDCzzgweWfmg3kkGGFeOcxPPulkM1Bof3HwYPv973/f7rzzTjkcr7zyajXENmBgZoRFNHiXSy55V7v58ze3G66/Qc6C275M6x48B2s95w7QC+sEhsH+/QfaSy/taM8++1x78skn22uvvaZnVD3JBM61+9lhcHfv2a39xBxDfQLtPvPMM9pFF13YrrrqamUFLGLBGLntw6ohy+Wn7QQBYajtb731dtu585X22KOPy2Gz82vKmYElB2zuqcj6c8Yl2SHqo+RUj0/IabHYkuslyZ76nLMKa95dpRil0hhAj/W2ZcvmLqDu042TjWFtklki2CdwfvChB+Us7979huhN0MFOPe00ZbSw4Sk/4Fr79u0XqMe+2Lp1W7vivVcoKMTpY30FyMQ5wpGfmIxEvB09ZwGjNBrAyurVacquIK+ANP5baxkKOewE/l1icgG7uKYFvlzTftttt7XHHntMezzgUmy4Kft2bN0ayuAbn8W2KgBGF0HKu2YefehDH2pf+MLnBb4AnsB8og6fe5Cxufvuu7sgy7V3Xs/sLfb+VVd9uH3+Cze3r379a+3ooYM613NP1jUZOPegNUNnegZBFYOivCPnAeuYzA2gK1kV1hsBIg4m88F4Y9NZb1Et3rplq+bxjDPOVKDy0Y9+VHZCGe+qcVbvT4Hi+I/OOrtsw3sGGwHl7tZbb2t/eOhh7cfDR45qblN6YJ+m6uqKxZCzhYyNFBnrTCQbw/pSxnkKAUKX63Au8uzYyQvOP19/Tj/9dP07ZUmMDXsRP4o9wftCCbUNMUjI2u5oztpPFpXi7MAmPProI+2ll3YKMGBMWVNWlXR+okystDfAVAk8PvjBD7ZLL71UNuGsM89sZ5x5pmo29x840O6+6652J3/uvFNj/JGrr25//dd/LRAhgaoClWrfICX4Gg/5I4A4og/D4HHNvHz7orVzTmAPXt65s3337/++/f53v6u2JK6D+9zNN7dPf+pT7RqCrnXrXLNX55gA/epzG58n9aecnSoLGUfPwhlczi0Cwdtuv73de++9Eq9xKcJ8o0yGZ+E9xMgpAZpO1bsy2Tw/IBjsEACQ666/vn34Qx9qGzZu1NrhLGDs/8t//a/td7/9rYOuEtjTvi5WFKAPQdtffvOb7TOf+UzbuGmTxgSflHUi1d8o9KvO2f4vZyDrG/YFfujtt9/eHn3sMdVcHjo03cbHVilwBwAE0CLQZ50JQK7WQ488/Eh74skntd8IKHfu3KU1smnT+nbNNde066+/vt144yfkfzFhbv3k5JPjmmXdA5Ex3u3Bhx5qt956q6ixmv93VEO4vNDmjh5Q24mFuWNtdHSljQ6ttJFVI20Y5L+R2XCTeahhysqBis9Nmy5VQZ+EMtZQE7DcjlCQLKomDmQhNKvXeGIOHXbNHAGmKF4+kFkwvD0LiU0eFbPQkiTHOjtjfvrkhOVliw7CIchkibrCAidrpkLb+SoEdX2IMzdF+xRV0gqJytaIImOKabIEGCcHf+Y1WxDGiqX8njMaOOYObFXHMYZBnXSxdxU+U5PBs4GmsYFBRg8eOijkTwpjS1bcg2OcjKgojBMWbcC4s+lw2tikQsyLFnTaaae1s88+q5133vnaOHZgzYsm/SzKk4p5N7Zt204yrWluVgES78zzgnysWUP9hdWPXnttl4zQ5Zdf3k4/7XQ5XCBzZBo4MFPwLgGSatXgQBBEeEDJBQXjgBP1s+hWPAtzxQLlUHJA7yDRjo4VvfKHOYtBSCaIQw3DDvID+v8f/v2/F3WC8Y4M8qc+9an2uc99tt3ypVs09yA9jClzqwCvAinWXRTn5PAIhXK7gxRFcxiYgjFrRB1qWak9ssZMLaOhuPuYcXAr6Kv+QR29tlp4BI3T8yA8AUWgaFFscjIkHLZpYE2GSIAIQVrRhpWFRrZdwUXV3iFkBPUjDlLVENkRsvEd1JqSCS6FxonJtkTtjWpYvJ65Jqjqug3rRJ87eIg6P6tC8izUvWzcsEnI8tGj023f3n1an1BrTPmD7rRFe5X7Y5DD5efzAgRU4zvbdr+5W5kB1jUBx4UXXqTDGNQL4wjNg8AfcY3s1WQ+0otHctmlWJwaH+yFgRfoQBR+zygbc8kll7Q/+7M/k0Muqq2QRdf79dcb7/Hzn/+83f/AA6o9YL6YezI/0HFweNg7jMlrr73eXt31iqhjHMo33/y5ds455yhAdBBmiX4Hj5WhIfupGhkAJLctYT2wtnCQMebQPdjLybzI2axekWQi2H/YS/YOWSdsLM4zlJf3ve/KdvPNNzdQe74fFUMHu+MCltjTUFl+euut7a677myPPvKo0EeDbvpLtXIKtpfow4ljtVqHJjbiknddIuTyyiuvULDHmsEp+/GPf9z+4T/9p7bjpR0Kpr7x9W+0a669Rgch48V+xFEic/ebO34jG8CaUf3ejJUr5ZQX4BVQRD87YFXLBBrYE+zkn3/5z1XbAl2HoOz2225vv/zVL2VzAbW0P6cmq27RolmsHzKOzC3PiVP1zW/+pWwujpoky6FMVpuDZF8FmK1Z0+69x5mau+++R4c4QjGcETwTc8AaIPOAw4DDftvtBA2PygZLfbQaMWPHv/71r8mZueKKK9qbb7zeXn/j9bZu/drqYUpto7O6VtBE/nylPfDb37b/6wc/bM88Q3bqta4limtwLH6hHnwELcfsJEvVVnXuVt5LYIztxMaF0cD35fwU6Br7aWDQ/UoTHGH3cGL/9m//tn35S1/WNdUmYm62o+SyLska//rXv2q/+93v2+OPP2Zq8PCQbAPKhZ/+9KfbpZdd2s44/QwrSR89KpVAPsd6gYZFAM6e/vSnP9O++tWvtksvfZcoimgSHJs+0uZmZ9rYOO9lhoAdJ6scMm5SLR0aascQiBIl1zSuUPt5X/yHZDaiIqqguMYD28RaAoTA6Sdg+u53v9vuvudu72cB6GR1ncHFBCgTDgNHrBqDEvJXSrBNNgiafrXwgI73F3/xF8qKbtu2VeuT8+573/tee+jBB+VH8N7sZflSBIT/D/iCDWYfXvvRa9qXv3xL+/JXv9lmj+1T4GlgeknzjL+i/tIjgIJQUqG8uT0QLIGnnn5a6/uxxx5vz25/tqNJAv6hX4N5mBgfknDFtpPwLZbFMEhGFEDsoosuFjvgwx/+cLv4kkuqT+SSbIzO+FlnykgwhCrN3nv99dfaU0890777H/++3XPPvQJB+wkABfilfurxdSsDC+N5rPUFvVWABqC9gQPGPG3KsOuiA05Nts2bNos2+IlPfELsImwVY4rNkVhHUa3lK87Nt63btqoVm2qjjxxVoMZ5gK+Gnd6+fXv76U9/2h568CGNZRSJk+yYm8O+kcVM2xeXm5CRB68fH1+l8wPf7eqrrlZAwLUB0H7wgx9oT+x562C77rqr26c+9cl2yy1fatgRbH36/ynQEchmVoV0AgQS0f+YmkcLvGhFilkDgOzkwdNPPdV++9vf6l4EafKFYQYsLMqv+tznPteuv+56rRfspGpAYQqm/UX5ElJK7bUHwW5iK6D6h7kCw4Fz9q4772zPbn+unXLKycqikh1mvCMOlBp5+ksTnOFTM/7YfHyH888/v1111VXKjgOkRCUYAOr+++/XufT8888bNCzWzYA5Y10O/JkPf/iD7brrPtZuuumzui7zGQCgnzhKMAbgwZrDX/nRj37U/u7v/q7TFAFI3LZti87KT3/q07LxBG74RqwjsxrdF5TgDQGfn992W/vBP/9IpmJ0dJXa8H3kmmvaN7/5DTFLoLOinsxcpk0L13JyZaytW7te40c9NmJV+OHvLCBcmldA+PqunW125lCjLyEbZ2Jkoq0srrShFTaaEW4FhMXLP3rsMEwxoUxqPi/6AVKuZC8WW0OMRBknxDFG5UiprwzKSigjzsy2QwcPyDiKNlftFRyk2OHPl9AB1YLRDNe1FckwxSEK9StBIcaYhd5HwkNNCmoUZbxI+3Ig9Bu7s6mSwUt2UVShomXJ6CiINY2GzZB6C6X4KxvE9zHkf3j4D+2+++9vb7z5pq7BtUOv4QDSgV1ZwWxanK+oPakPYRU9m4LiguXNmza1884/X/bxj8//0ahhOZ8WeHEW0bUnllN2c1sycCNtUtx6amBoGH5MyNzpp58mdOrGT94oak6QZcY9fGw2pw99U8sS+IgOMIpoiXvLJIh2xtWF58nauF2Fx02ZJRl1CzsMZP0t5INRYbGLEjs+1n7/4IPt7rvubj/80Q9Vd4IzDnLH9b7wxS+0mz7z6Xb9DTd08uM5gHHK5WyKJmEqp1GfOD9GpExLNnoaVddkEqNIG0dfDkcZXNePmXrrVL7pIG5cTN9Ji57gVEINAA0NFQRU6ZlnnxWNinFIs9XQlFILoUBcWTlz8q3caSdZUvUltpIagf6adV2i6TM4qtSpuKD6LI0z12QNgdyq2bgcKq9PnH0OX4KMdWvWtfvvu789/viT7Y3X35DhgV5hgRrT0XDoeZTUMvZFTEKBZF2rAH5kpJ19zjlyDFM78fAjj7Q3Xn/d7Teg0BYzIFl77cdOttqOgOqZAHkq4zcAgxbbqaee0i66+CIFDqxrFbjrEiWMVE4EzjUUQ9E4Hn/CxeXVM1J11KHukQ1eWSnV28NyIAgI/9W/+ks5FBxsaS2iNg4Im5D1rcytKakGp9zfcFTBDLUH//zPP1DWx2i+HVyeIfWEaT2iz0qAY0L7jd+HZgKq+K1vfUtZM2pWuBdjo5qP/QfaH//4x7Zjx4uiGz7z7DOiIb3xxpta82rQXuAGjhJzSXacfUCWBxvBGkdJ9Jxzz2kXXnhBu+zSS2UbALbuv+++dsedd2q+LrrwwvY3/+bfCGDCucHOslaoTSFYg1qTusG+Slpnu6GyFxgJ0Ag11HNmwTMoYCdt26Z3/frXvqbxefyJJ0R1evgPf2gvvLBDdo4xJBhi7GWfq/aEcyLN1m/+/Ofbl7/05+3KK69UkAkwgx0HaHH9HNT6UTlYu998s/36V79q9953f3vl5Vf0u5wDm7dsVg3XJ2/8ZHv3e94tkQ/OP/blHx5+qD311JPtlVd2ap6h4JFdYv9ibz967bXts5/7bFu7ZrWcZAMfzpywRrEJUeUEPLj33vvb97//fTnPr7yyuxFvjI0h8EbfK7ecSf8rHATbUQLhQT81B01ug+IaNWjKrnnPWlNGl4bMZaN9TnEuL7VDh460TZs2iB747W9/u332s5/tKPfYVoJ5zo877rizkTmGFgVoeeDAfot24BCPjymT9Bdf+5rU9QCT+mc8ogiMF3QvQAsyvhdccKHW+Mc/fkO79NLLDNTiz8xx5vh81H4R4JsG2gTrBmlo4WTaq8Ek3knvXG2Loh4aRkcCEp0Vi6ZgQ80ka4aT+U//9E9ab9g+OY/DIxJz2L9vn8BZxliZKZWOuBcie/LoUWp/RgVCsG6gVuOEsl/e9773WUVweKjt2PGSQJvvf/+fBPow/6eceoruJYdcNX+rtDZZO4Bft9zyhfbtb/9Pch7j1Or9ZvGNAATGuvFgb5OBJKj7wx8e1hhjEwD6oOGy/nHEEboATGPdBIy68MILNW5kLwmEOL+436ZNG9sHPvDBdv1117UbP/lJOemwCQB8WBMck2K7LM1XXeFElwV7bddr7f77HlBwynkDEwXQkjXAeEsVdthrXOUS1fc3PR4JOsg2i2E2bCVexoZ9anrjsFs7VF8+ABvO9Usuvrhd/ZGr2xe/8EXVDBLAkKlCICq1zJz3mzZtFljOOk2wJ6Xuhfn2337zG2Winnzqqfb6a68L1HOwj8+2ziqx69arxvPkk05SgIBtwv4RVODHAXjL552YEPgGwMS+JvgEAAe859m/9rWv6TzjvMEHIoBlT2HnWNdcQyCaehlTfmB/iuAQg8a89rOtFtWabrfddrsoqQRT2HsCMM5szp1bbrml3XTTZ9o111wrQILxST2b2sjVvkufT9kd9d1zZpa9SUDI9dTb8ugxJSle3PGS6ghZ84BcBKP4pGYmmnIdlpUEy4aG2pbNm9q7L3+36v/YM9u2bpX9oKSBd+XZqH8kq25AaE0ji739ue1a5yrLKEVSlyscaRdeeK4yjH/9rW+JvYFdt/8xELEKA4jx40zds2e37oOdu+++BxTbUFoHo+Z973+/VFnPv+AC1Tem7CQaI/ghKLCyp6EU/+THP27/+3e+IwaKfK5Vq5QJ/tSnP9U+cvVV7T1/9m7tH+9Bsw/V71TxmlmJ8anTt/MdBISLrS3NtdmjB9obu3a2o0f2KUu4ccPqtnpiTVuYXUCBVWqCDgadTVmQc4jzg+LVpOii+hkRojJB1NlN6fsMsOoLJ6zAJEVSUrDHjulA5SWYbCJ8F70vyrlJZJ+sBpsp8tC8rDN6LiDmy/UKVupRkKUeI3a+2Kw5wFQLVnWKkommWTEZmqkpoexytEtmWoqFEYNZWekEEUInybVwEnifHKqpp3OAYIGX//yf/4/2wx/+UI7e4aNzbf16j0fS+kbG6Z9l4AtEC0eRM021BzR/Fd3CACPhxti4i69xNkCiefYnnniqQ8McgLhnIerSBfjrs86mEIxDmWGjEdwxpsuNad+2eaKdf/4F7d/+2/9ZiBljwXiDNDigcI2XeeF2qPpKhyBwGE3mJwE485SmzQleJCtdDokppM4Qpzcb/3ZWxAivMi7VZ+hf/uVflAV47PHHlHmBsoSACEYOI0mW8Mr3XSnnAMMvkQDoc1BzpbxnBdXMg7M03McBquoMObg1H675U/PhhVCurAilGMKwb9eORNTO6pkWWjQBMuNkKtmE+O04KmQVgrL9n9/7XvvNHXe0xx57sqgkBKsFQuAY1vpODVgCvaD37lGpMLCjjIlmUeKxkkGumihQXeqWTj3t9PaB93+g3XDDx7uWBxQ4q83K4nybnCI4GG/HZo5qfthrrmkZb//rf/jf2k9//NO28+VX2twsmXArXPE7BEDu/WfnUd+jRxzCUhOlxjgPXdfQD+vxvPPOaVdceaVADtbPfffdJ+fRYkYL1YvI2TTWNPfDDiULqkzWIn0FfT2mmGAgdYg469S0EDx88AMfLFEFH4r+HYMDOB0/+clPlZXYufPlrlHw/DxZWhtcrXfZM9NJOXA5OM477+z27b/5drvqw1fpXgo2lBF1IX8AAQ5IUHv2BMDP2nXrtS6ohYVy8pOf/Ljt2UOGqvZ8OazYp5nZ5cZrj0+YwsvYOth0zzsCtGuv/Wj71//6f1SGgQM+wAuACkEJSCbvSR1SxLcYP2rBUEnbumWLHF4ONKgz2Mf9+/bLMX/4kYfbKy+/3PYfnG6w5MlOQnGCsgPldMdLL7VXd73dzjnrJAkP/C//7t8ZvT6EKMGEmjL/4vbbRfV+6KGHlB3EucL5JCvEIlE2rrImbhHjgEw1x6tMwSM4w3kg0P+rv/qr9qVbviRwCDodMun8N+cA5wn2A1CDscLJcrDkOjfaE+zZs79dc82H22c+c1O7+XNkeM+V02VZc4OQFoZZaduf3S4w5J67725PPPFkJ+fJ4yHm8d4rrmjf/MY3FFjmcGadoGr38ssvaV098ujD7Q8PPaTv7d93hKO2XfneS5Up/OAH3t8uvOgCOc6se5ciUGu+rOyPA5fl9tBDD7dbb/2ZnHcoaThA7D+CHlZNst6s6f+bsveAsrrMtn1XZaqKIivRBCqYSUoQBATJCkgyiwqIOfa9/brv6RP6jNN9bG1zQgyIoIhKVKI5ImZFAVExk2NRObzzm+tbG/q+e8fx1RgMQlF7//cXVphrrrmi98pBnxQUyn75+Wd/CVQJoqlSC3lWNancfv75FwlK8HfWnIDaUfZqiTQQsFIFomJH/44AJQGO+fKbnIkZMx6xN998S8kFZ59zy8/je/FfVDkuuOBCa9ykcUbuXkkal5gqZ1WlKsoEqlTJuDfQrghOOWMkQHn5KCt71SlssCdyao1jlwAAIABJREFUaf5qUoXmexXoGSRxp9jX/09CKBV1p6r5+h+wq9DeoKTBegK0eu3119UvxOcCxIWSRxVPwMvGjQJr2JdQtQ3qPv4N0ABKIGtIhRhAhySBSjwBM8Ey1Y0XX1xiy5YtV4IEiMdYKmw+/X1eaYy2GNozsm3UqHPslltukp9XMJ1EbXy2L34/XxVc/ALxUFCs33rrbT03okU5Oa5czhfrfcUVk+244zplEil8FzS4sJurVq2ylStXqlKJr+VZ+/U7w8aPHy9RIPZp1+6dem58EXR77p90FhJQ5sI6jFraLRCrVavW8j07du6ye+6+x+YvWKCkR0BZDKhHXVcAmys9U5k/tmNHJaHYHNYQ2wWLiviCMxDjOVCs5JwTQxF/cm+vmHyF9uPIDp1s17ZfVAH0+Yyuf8CzR28a5xx/Divl+x9+sDtuv13nIf5/gA4kVST7JP1HHHGkKlrtO7S3Iw4/QvcN27f6vdX29tsArZ/6vspnJq0FVZi9dQAbRoXy2muvtXHjxirRZE14tthr0VnTHOSIFRVncR9SX3imHzOpaHKeUcV8YuZMgRyuSGtKjB0Uq7dRo0cpvqKSytpydqJ/3sXWHKwLsTy1TsBkKWmYAVxizi0OlHgR+6P1QgAtP9+WLltmf/qnPyUGh4P0ISBDHFFdVak9RnBlEMyKbt3EFvDRUNVaGxJZKp0zZsywpcuWyr6wp8SK9BM++eSTXphJs3dhe+3cucfatm1p3bp1t5tuvFFAHewi7212aiY/AxiKLwoAHTDkvvvut7Vrv0gCSiiGNxK1HbbaxAkTZT8AFohT1X7FPMTEOmjduo3YZST8tEHde+99in2gaBNXuOpoFxtzLgqvZ6UWF2dqeEuBi6oRAhILwGrRWLzUUvTbEkKrtap9O+2bDWttz65tVl1Vam1atbCmjZpZxf4Kq6NKKFEVZSaOqmZjFN3gQDuQiiiy81It82qhEsVsEsIyCc+w4T78uc6NfXWNNgtOOEYjQ4NJi03AGRW9aAgPeiGHXQ4uCbdIGSxRLSJJiwDZEQ13fkE99IQDEYLKROtw2iL/llHVTHwpXofDEoMmPenxBJPX8yqSV8pCYEXfi76efERRGtiTs56yF154XhzhXbv3WkE+g3y9QoPhhyYAYiHEJFXQsAGRxCghToOD0yxToWunnHyide7SRbTRX3/51Z6Z+4zt3UuvgIsGSAU2CYZwmWNWFK/lcvD5QqMLCvJs65bNtmcvTf1mTZsWyGhBAULp6OA1VwUqjbhwp+vJjycevg6sTRgD9b8lSp6ottUu5hEqbq4O5vPvXNgExdkD8/68UugjBTBKKFJ99eWXcgpUIrgsJH1cpm1bt+rSnn/B+TZyxAjr0/d0XTycAe+nnq2kfuZN+l61ifPBZxPYoB49jKaLzYBsYfwjuMdZiaqZxjVEwhOJCb9HNcyrdHWJLliaETSgSicUm17OnFzbvHWLPfXUbHv33Xds06bvUzCX5TNumN+ZZuI4xctHC0gQR9L+SSCnqlIJf+IlpX3xhItrQKKkRKIAIaTC1GNbaB2P7SQkt8dpp9lxxx+vmWcEGNCwihoWWsOSYn3euJM+nLzKHp3xmC1Z/KICIc4CFCaQU56VpEAjVxKFxAfeOiKvBCaBOhKXoQfpkEOE8IHMcTd4f6rA7Cl3EwAJIQNQXr5H0MfPEmSpygOFthzFOvpxzJo1LVLvCgEI+0dgyj2Bkjagf3+pkPng8aT+WAIohchCnZDxDz/8SFQwAgjOLFX1qNLDcNBniYSXnsoc+i52qyds2lXTFBh36nisEv6YT+Y9wa4ujE2hn4ov0EHOAYH09EcescWLFwkp5mxSEfKRO14xxu7tKy23Qw9tpkAc1UWcKVQibBMBDU7seH6xl1LyA4RqLLtE0z7qhATVoNBUdX3MjQtgde7SWY7++OOOkw2gh4+zH8EkDuqdd94VPe7lVausUkmyqWrAPdCctX3Qj82GDRtgZ48caaPHjNEek+Cw96zH2i++UAX0519+kRAFwS39F1SQoCjxObkfGlJf7QGi8ph6UyB1dIejheBDa2efqSyTdK5csUIIPYEpd7xd27airnFH3lv9nm3btjUzL9IZHYiEldnWbXvs7JGDbfyECdanT18Fkjwv7ycEPT9f1HkoPW+8/oa98vLLSQWPAfUMrnfqXM+evUTxQjiA10iok9Y4FOI4q6+//prNmTNbAgdbt0Jp53MdYWf07WtjxoyyMwcOEF3bRUa8Z4RgRGJQoozW2Y4du1TVBU2HXgVDAnodPvbrjV+rUhP9bNggZ0E4NZkkn168oFaxPwQ5/J35o54EmfaKRGH16ve1P/xziJxw3qhOnXpqd5s48Tz19HH2sJ0xSoPknL1Ys2aNKqKseSRDVJCOO76TjRo1Sv2HVJrkUyQw4kIhPKv7EO8lJFl54P4HbNP3P+h96BOHhkXFomnTxrZ//74MvdbtugN8+typr4p/13ggCVa4LVIM8b9VCNmUGE0VKoaR4EtsLjFa8HUaTF9WfiDOyM+zzz/73N5/f7W99NJS0SBdN8BnJXMW6IekV5Deog4dOigxJh7Q/LPE+CDYphfpscce09nj7+wRv1h/no/39ljHbZkzJKpEXf/d/7jViuj7T0PbfbQQNhgwGOGmRqqawWBatdLvDQErCZJX5j1vpnoJFQ+wFfGSUFUVBZORVlmAw5UCvaF5su9U8lh76OTtj2pvl1x6ifqgVPXO935BKtdBHVW1j3aL5MKylbS6oBvvU1VVY3fccbvNnvO0EgXsIq/h1WA/q1Ra8SNUj+lxU2zJmKXqaiWpAFmyKcwP3b3bvlq3zt55+y1RQlk7/BrP26NnDzt3zLk2asxo+SBscwgMSrQLcZt6E9iEv+MLwAIBFpgPP/38k6qArAnPxX3jbowdO1b2C/CMmAUwUMI4KUYS+2DzZgmSvPfue9oX3pt9o3LvoHaltWx5qICDSy691M4adJYYMfJHac42n0WjsNJnYp1YC+xoCI0pRmFkSxplgb3E76xcsVLqmDyDF0X4xbxdYuZqGz5smBLCQYPOkt3D7/m9TTPv0utG166KJQkYjkq77Euao03+IF+XWmf4Oz25//wv/6zqJucBHyTWYRrnQXI9Yfw4GzjwTDvmmKP1HPHF3aES+OXaL43CAf5g06bv7J/+6Z+sS+cuso2LFi6y5+e/aMVF0GcZleJikbt2ltoJJx4r/z35isnWvkMHAbcR0+GX8N/4O+IO7g6vDziIf4HSrjtTV68K8HkTzxPdt0vXLrIPsGN4H/abnlTv7SbuhznGHhULFJg7d669995qW7dug16vTVt83Il23vkTlWDC2vIcCCDDhSOJhaCB83oh6OeVRPstlFHQ5Fqr3LPD1n/1me3bs93qa8utVcvm1rRRU6sqZw6hN89DFaX6x+8gRvySwKAC/3qrVTLgYyiyc0i48kWcr6hEwShXTkyzdJI0K4uwbw89hXsUMEkSPTVx48wk2PAPSZcLcQg1TqIc0U8UTbT8/0DfRR1LFThx/6MhJiH00QzsgbL3GETCKarnQf8eFa6D3zcOnj8PRiwGzbv/jxl0oIEkw8uXLdcsF7j4HAieD6ND1g+6TR/CgkULMwGT9zpm6RJwGXx4slcsOfh+gBsocCP44OBBc5v37LO2ecsWHRSCFw2YPaiXQT1+0GUqykX/aNu2tR115BHiOCOMgMPmgLdu3VJOKlA9V8Hy8QQHS+66AIdTYHxO3YGZir7uPhA1eh6dt+1BK45VlNukCBvVzAPl7lT5Sb0q3geUax99/JHQnTffetPWr1snBNKFTnLUe8UlnTBhgp19ztkKFKoqae7+Nc1b9NEdOBjWTxL5qcrM+/I6oY6Kg8CYBqXZZzi5Khd9ZAEM+MBqn0OoKjhVGhdTzVBZNAYFhT/68DTj0kv9+TT2IxqTm6dqBKgYzp8zorlLzNrc7/0WoJ8EAzt37VTAR3KAcQ7qIA6AdeU8YSz/9y/OBK9Fcrxt+w5Vm7kW0EvZfyhfBCdUCwlm6YcoK3cFOQAD+nKCDsXnBFBZuWKVjNem777X91oe2kqGkgBp1aqXNXjVZdP5LElMKg2rJaiElkdg07pNGwXuODiSGKeZVdnGr79WgkEyQpLw2WefKsiFbsZZQAlRz8kIlrL9Ou+sA2eBPkGSBCT+MfbYGpK1Dh3aC+nmPUCgA1UGpdfYEUZV7NptW7dsVeUTFT/WOGiCADcE3+rLzIwAcbCM5yIpufLKqQpUST5DrIOqFmcpqivYGd6Hg4KIwZYtW23duq/s4YenK6AQHT7NZPWKrwuD0JfF54SaSu8eIijYEpJlBUgFBVJfJNiMPjsBefX1utv0BfH6q1auVK+390QzDqFYCeCgswbZyBEjFQDSq4CNV3yWAhLuCxUyAse5c5+xH3/8wXbtBoTywBHFd+Kjpk1L7LJJkyRAQAWB/WIt+MIOMCAaBgmvR2IHOEZ1lHNDsuTDhfO1H9xJEtfi4hJr2bKVwAuSGfaWKneTpk2sIC9fjvuxxx4XlZN7xHkCET7mmI56jQXzF4gSV1XNoHKnVxPok3BChQVBvvjiixWwcT737fWKIgER54t9B71995137dNPPvGeXlHYC/QzvFe37t3tpBNPUrDH/nkSRv+fA4nceypw7773rtMMP1hjX2+AIk6ltbF6RC67/DKbOHGCV8VRGU3BfiSE+Ev3EQ7O0cNKpc4T8Wrt1csvr1J/Y/TaR5XdqUUE+EfJvtNTy/lTX05JiTVt0lh7hW3R71XVSmqWL18huiIgSrBsgsI1aNAgmzx5srU/6ihVlYkTtvy6WdQ2+qiga0XSEnRdgK1Ox3WyXr16qrIbCo9q5aBnP1Wl1Aec2gTwM1ROpk9/RNVRfBbVKiqEU6dOtsMOb5cCJe+vjZiB9wof79UuHxUV43ZY16hGukK5U9jxTwTzkUhyfzXrUt9zZWKpAsv+H6Aueg9XgcC9V15+xeY9N09VUnrFg0HBOmLrWDfuB/1rLuSGAB8zKbFjuVpDKkYCcLZs1TqRPJI48j1828F9TZwXgW45WTbqnHPslltvkl+L1hsHbokt+Ld82RJoniStiECxvt5H5mMpqKbAMuBZsal9+5whqipnzLUaDqgRE5v88stPAihmzXpKiSE+x58nx26++Sa74ILzdd4KiwoU6EJn5W7iJzz5jPmpWVbYwKtwKN7H2Je///3vem18C/cWdoEDq64oTaUV2jKiJ4iLxHw2Pj89gwAYmlNdUWHbd+yQPZw160nZG1JRYgL2lGfkfky6bFIaOeJJZ1AXQwMBhgJ2B9tAFYrqKGJJnCFAFvaGX9ir/v37CXBCxIpnwIerUpmUU4P1QGzBnrzx5hv23LznpPoMuyKo57w3IlgkGsOGD7NuXbvKlsY5JanFf4pSq0VFdMXHuMRIihjIzl6zhlHthNY984mZqnSxxiSsxHiENCQ03BuoiySE0OL5jPhoxccofsq+JLG7RPFk3bx1whks7LXE4bCH+UwxYK5gqdge/J0Yln7ru+66W3bf5wt7+wrniaT/iMMPs+uvu1bMAs63Ksq7dqk3kjtGIgR4BJCCOA6v8c///Cf1/tOfjw9c88FnVtjAtQFcL6Tc9uwus969T1W70fjx4xQr7N2zV/Ej54L3Z81QC+U58dnYcdhM+DcHmkxxOrR2YoFTTz1NYBt3DXFIMTny8wTSEg86kO3sMVo8aFfBZnInP/jwY8vPy1FcBbh98SUXqjdY4IViOlS7fV0bNWqiO6vEPU1k4Dyrv/O/FZWpd8po6e7ttnHDl1ZZvsfycuqspLjAihoUW47l6pdGMpAkcenE1fb5W1ZfKxoiSaAEVQoKNZReiqQpmCUZpFpYVNxQFDJXLIPu5RUhZNGhD6nZPc07ctT/QEAbSWAkZGHko+LnPU6e9Ol76dIGr/zgpM8rYwdUBPkzP8eGwNf12USuPBYBNN/nMBFk48z4mUg2o4Su2WhJScyfywVGQANzCgpsy8+/iEqwMcmR8xoYdg4nPTAgr//25z8LMa+srHGaW673X/H+vA+0LJDwE084UX07GBWMNKgqiScGY/2GDfbjDz/ovV555VUFbl6xI/hBcp7KKopYezUHq98ZfYVEd+l8sn399QYd7s+/+Ez9QAMGDND7sRf0QKgKRzVGYxkOSGdHU66vpSfXfF8JYX2dkq8DzsgNvvduOaUJI6G+KvpQMxRMT6xdqtt7EkmQMDwgRw8+9JCkr4UIpr4k9guDwBecehLCYcOGKpgCcXOH49VbSXQXFqZmcai6jnJCmfLn9wtFgK2AkHORnCSvT4VIVcRqV13FmESynGmCTo3aCqbTGIaDHTf/DprD3tHPx6gR5PpBZwPVr6mlqlCuavqmH75XZQbU7mBED4cHqEIfFWcB9OioNFz14KTQewl2yXCtWLlSQi2VlYhU+EgF9gS6IEE2KDCiJIe2PETobVm5G0HWLZSxcGYkVCQ1VLoILjBwOBAS8/vuv1+BJJ8nAkfRZhktUVlhp556qhJ2AlL6IwhwXK3OZxZF753udLYJLaWH5uVXXrbvvv1OrxlOLpJm1h7KW9t27eTMQQ9JGPWaRv8cQ3198DIOhF9hPDG4OEbW04EO1O72J3GqAq0dVU+SIGh6ERgEYAQgBf2Je3355ZcpSO3SpbNoitg9n2Pq1QrW0QM/1N+ylQxRgeFsL1++TMg6lBdnICTanJmcPsACwBqUVJI31HQJEIMKzevHfYOegs3i9UlgcPZLFi+xDevX6bWCBrd/f6Ud1q6VDRkyVOpq0MRJgFib6K/l+b3fgn7jOvUdoiT69ltv2WeffyqKHE5+z579dsghTZWMTZ06VXssemHIiKdeEA+sna1BEIANpjIKJY7qAvcZIFGOr5q+1lI76aSTbejQYda9+2ka2MuZwf4QnJLsbtzwtd111522cuUq27Wn1Pr17WVjJXKSJ5U5aPtUCTQImD1I4Bh7x7mYMnWqXXrppVp3zh2fn/PMfWPt6HskIYSNoYAY9VZsebvDFCBdOe1K9eS6U6Zvi/VzsNEplK76y11CvIuA/vkXntfr7tvrSoaFhbk2bdqVdsXky61J08ZKQJyx4DZVQ6tTQkibBi0aXslxwRISjW3bttusWbPUgxNUQiV3aXQJEcsJxx9v119/gyiKJP5x1iTFXsWAeqdzAjIRRBPc33PPPVJr1Sy4+joFZlSosTkXXnihAxCpl5pev6dmP6V1I7jlfBBL8DwAGJxZhBt69uwhG8AZ4V5KXTQBx5olSlU0iZ2wjwTeJJkrlq+yt1avtuaNGtppPU6zG2+8wU486XgrKUGvgFldnqjo/MZcUctSoMZ68Rn4d7xRtIawBtho9i7UgcVAyjCGsKjJj0gZ3XsFRUfOzCJzZVmSO5QToUYTfLKGMAEcrPbg+tTTTrU//vGPqgwSKwTlkz2M8SRQRbE3b7zxuvYev4xdoU8K8OjDDz9QcCk6HTaitFSJAMDgmNGj7Zprrs70o4p+KKGoPFHUAanwKYA7rGn0InqCDIOogYAtqr+wEVQ9LnL6NeuiWc4VlaICck68KuGqm/fdd5+eG9q2r02NXXftNXbBhReISg8LBb/C2UYwKTcvaQhw79QLjXIlipTQCUsUGxCHPfjAg/b0M8/Yxm82ao+VROd6TEZAjt3hDrNOp3Tuapt//dkFzRJw6208rgbPzMqXXnzRbr/9dlXjZQ+TGj1ngISLpID2AhJNVYqS7kXQLjlPtK3MenJWZmwCcSSMGF6DswVgNWnSJImKsNesERVOGE/sO/7QlTmTuEsSspJY0fRHdIfWfb3JSoodjCjdV279B/S1qVOmughTEj4Roy2BV9AfVZxIozwUVxcV646F4B9nkbWQZkdWlsCFZUuXau+k/4BAXQYQdB0PYjUEZRCAYn1Yf5h+GsuSne1jYKQ1kO4HVGDEjNJ5Uc97gwL5H15LWgo1tWpH4n5U19bY2++8rbEJtG1o3EYRDCUf00G8ccSRR1i3rl1sypQpdnrvns7cYb5spdOveQ7WjteYPXu2zib6BBdddJHOCe0EVEJ37Sq14mKPaXguPt++fWU2ZPBAG0IFFAEYKWP7feR1oA7zRW891Vt8IKwUYm/WAtu1d2+5HXvMkRK4ueaaa6xjp06ZcRxReJJWSmGhRAkByyrKmQOaZ23bttM8VoCkJUteFLNCInCFRWJuXDbpErvwovM9SZeP8pmEaLjEvFzWUoyBpL0i9djflhBW2L5d2+3bjeuspmq/FRfmWEFetuXn5JvVZVlOljtt5glmCRXjziDAgZgF5QWawuFxO02UdAwhmarqWqvBqDDHUBRSDj1z6XyoqJTKpGxYqmA2EkJVB+lliHkfURWUHfZKQySEgSRxUDJJmhRM02DwhFJE4BYXXQ2q6WciyQwUh83i/6v5NtExor8ggqFwnJFohuQ+ET1JB5/B/69TGTC6iDr4UGRHWEg0SGSobmE84Zv/27//WSgiaL2ab3MQEvBBp/wMpW6CdPHaoXI1bGjNmjdXACxHJvnrfWpi5kDNmT1Hxt6VM30OIs+Ks4euAn1B1KQB/dSkunXrZik6EqhIfKNjRw+MqFKV7Vc1hEMcybfEOrQnzNnzhl8SaRdiqRHKy9qFwijrFfNnAAVUmU19nvzZaQlOiRCipGQsFD9zNFj6nXfeVtMuF933ytfbRyDUulG3LAUooITDRwzX8xAs6oyQ/DPniz1OSlOcF34W44fBdEDNey9ToS/NXAwpcg9SMiI0SUHVpYD9c0WSwN8DqMggnylL07Q4ocouCMMb4xy9786ro+qFranVYFEUv+gvfO3VN61hQ1eD4zMR2JCwd+na2fqc3sfOPXeMEiyvuLrUqCi81dUySvSNQXdD6e+HH36UEeO96HHj84KMwlEnKRg46ExRj/aVog5cq+cUAJD6KzHA1VVOBQdxxnDzHtBw7rr7blGc+ExOLWaoqt9/jBk0sUsvuVSgA5VC7/116oj3uPp8T84BKBd9dUuWLPZZPVu3ujBAEgYJ9U3eh0CXGUIDzzzTTumMqiV9yt4z6ohpGhIvKrI7OZ7LZ8rl6+zyLAR1YViltLtnj5Qk6a2Y9+w8V21Ngi6iqNf7fMojjjhM/WwEu9AvVd3VuBSvnjst2oVNAr1ln0nU6Gn4Yu0Xtm3bbmverJHsps5GUiJlHbwHpFbo/9hx46xnjx5aQ94nxJp4PU6vaHcpyHl23rMKfpiTp6G+KUHgmbC30MGgt2BjQDbDyUbPCp8BuyYAJL9AvQ30SC1etNCWr1juIy+kDFlpHTu2V7WZnrJTu3fPyOorAE8NrTwbZ6lR48YS2mJIMAEA55MgknPC+a6SHeFXnYb00sPUqeNx1rZdW60nNgdUmGDmi88+tzvu+LutWfO+kuBzzj5HwIDGHKxereojQZ1oXimIJPElQAEQIMBAFZF1FGCTT69otUDLefOeFaWOyiPBPPvHmvAZ6J+Esnj++RckdLpKdsZfJ/a9RuCEVPisXtUKAoG5z861ZUuXiZpMiwU9scOGDhGgddppp1qrVofKd3D/OC8Ak/hc7l59XfRTulgXAQEiJwRDJIMADJL0T7O/ou+eoAmhg6uvvlpMEPWyCHh0pT2APWy1AyiFWmfUJunF+eCDD0Wp5jzjJ5hHRnAIMMFrcJ8AsEhyQeepIPM5FYTT51VZKfGcUaNHKxGExg2QxLmIwePstxJn7gkzbqXu7aJZUGRhJcxfsNAWLFwkcbAO7dvbuPHn2oAB/axnrx5WVeU9P2IyQNlD7ToBwdgoDILvj9v+0B4QFTeNhwn76WqsPmIghG7ERJLiMzPEUAetE8DGfpMkO0W1Vp//hfnz7ccfftTfqYCkdkQFgygH3nrrrTp7EphhoHkaScX55LWpDC5cuEABLBX8MWNGi5aM8uh//OU/ZMuxsW7rvY2APkz64OiFveDCC3UvpepYU5fmezbS89KagN155913xLzwlhUHDrCt0O5GjRqt1hHiDe49QIGPwslKwCmjBDxRiXnCxATYf0Q2GKBOjFdVU2sTx421MeeOUZIJXW77jm1up3KzMsmHhsIjQIgSaja00kIlCvtLy9QuMv3h6bZg4UKPG9PAcAGu9NLUm+zYlVdeKZEVxl/gK0g+JCalM0Xvv7exYDMJ6P/617+K3eHtDF493ruvwnr26KpzzfkGbEWRmTfhnsU9RmEbmugjj0zX3YPBQRzDXcKG8nPYQpQ5u3frrrvPHvHeDkR4nKdCgmiZruRJwo/fp9cbCudb76wxdGCwdVBRR44cYdOuukr99gBnrhDsYoWced4jxkipb5+2lwJvBQHsdjEZwEkfI8azAlxQmUJdmyQb1oBi5DQHmmfj+RHvGnn22RriDijrYnLupwSiik7r458Ufye9Bs6OhPFg55AEVVSodSXowLoH1dX20tKlUogmzsOu4Zs5bySEnFvO9pAhg+3sc0baCccfp0JA+ILoaYQqCtBB3EQF/vTevTWjEEDwzjvvVOGkurreiop9tnLMPgSMoAIKONq/Xz/F2CS5nH9ALc6SlFmzTEy1WU/Nku3mudQOp7yh0oYOHWwjhg+3YcOHC6xnfeX7xHD0fj/5kNTqEnOgDz2kpe7iq6+8qnMOXZ/P5LToOrvgwvPt/PPPE7uP++kxJjkZrxnz2kNEC2q6q5H+5oSwdPcO++6bdVZfW6HqYH4ubYI5Vl1ZA4Nbg5FzCNQ5uGpUpwTOYaO3It9y6cvKL7C8fHjkyOPTq0S/EJXEoJHmil4QZWoMigLU0lJHtFJwJbENehmaNVNiF7S8ILIrqPaSiy6taEVQ/YqKHHlLxtwbQD0Q5aCCgPD9QAr5PYJIOf5EA1G/QH2dpJT5iuArIxmcZqfFuALej8/EZ4hGfRxCZgxGnTfwi5bITJHmzR2JQJVUz1Ovsjw0Aw7pZvqlEkU+dEgCAAAgAElEQVTJK24kBC6sQqCPjDyHFGdAUBLoZUZQpyBflbMNX2+0+++7X0g5QS9JGUGE+gnpM6irU7BxyaUX22mndbeOHY/RwEtXZvSSt9Yr0R0yfYipH5Mglcqmqnb79mb6wuhH8AoC6+uDxj0IdD47SbIuTRpUHAGsK9glFVKMdRoH4rR03zfK6A8++KCUzCStnWizwgqSbDhIIF9UOYYPH6aEkOfhnIXUMIIprJuqfkm+Oi64gpCoBiYhFO/f9DEmJPxxViPJkSCHejcS1SUNfeX9dH5SI3b09UW1LKSGEcvg3NXUEZg3zqgIeu8uUuW5tn79Ont23rykXrbGGpU4ZdhlqkFTq23kyCGO3A0dpvlm3C/HUVAh9QpgfW2NfbPxG0m+z5jxqIwl1UnubVAXOH8dju4gQQJQ95w8hs2W6n3cGaLa5v22Ckrrs0SFatCAX4VSrYQO98ADD9r6Deu1TwHG4CxYF6jSSPxff/31ej72N6p8OAmn1kGpaJLmOf1izzz9tJwjhpX7yB3jjAFu8FxiGBQ2kOogCRnUO6rqoN4+Ngb6oTeFE1S7EuOBYd0+W5EeCKSc8+X0fXQLKLSP30Dpb/ZTs9WXwN7E3K6Yd0hyQeV98hVXWL/+/ezkk10NLOhprJdTTny0DoEwZ58KNoJCDz34oBBItq5p00QNl3Id8xvdpnHO+KwgziTU7DWvRTO6VyMdGQZVpC8TFgaBxV133qnn5nyTkLIPPAtrf8rJp6i3h34UhuGyDgSQnAmJMqU5W0F3JTBUAJiTbXNmP2VPzZ5t33+/SWuNr+zZs2um0khARKAb8uPYI+xMVN9atW6t87J8xQpVKRBHYSSP+kXSXFSCPQL5MWPOtVtu+Z1EJvjMP//0k9aC8/TD9z/YRx9+mKpY3ytJo18HYIiRAPPnL5CYDnsRgCPngvPDPsC6YE1JIFlDbEOz5s1UWaS6Sm8n9DIPfA+oEyO+M3r0GBs4aKD17tVL9laVkzROIOiX3EfAFj4H9sSpqHk60wRg9KzSI4cACM/SufPJduklF0uufOeuHbLJElxr2FD2nMCktsbpf8TCrAO+h+BkxYqV8ikEE+qbPkjUCVtHjxWgyUUXXWiIGahqz7imCq8M8lz0OBHscd+xNVTmnn/+BQVpb7z1jmxLhyOPUL82glQAlXwxYgbkHPEXeiSxjQ4kRqW01qZOvVKVsQh0PEB1al38Pz4v3ycYdKDNK+yI28Ckeebpufb4E49bZXWNlRQVWucup9j4CWPtqmlTBWLh50DOQdBhMMAAwRbhg7jj7DE2nZYKt/lu+6MPKhL6YGPA+CEJUbUp9V8TzHLXeA2SYO4SFGbsOcnLX/7jL/bMvPlWVEBwDdDdOPWmZ0m0aMCZA2zy5ClKDmkZIOHgs1KNYj9o4Xhy5pP20tKX9L6ciQsZ4dK3j7Vq1dL+9V//1RYtWihaO33TrrxodtjhbW3E8BE2dNgwO2voUNu+eavWAD+AJD12ARVMqvHPPfe8bdz4tTVp0jgB6x7TcGYI0Bl98Yc//EH3hjvLupAgRMsH9igAFJIOgdPVNUoIuc9U06VQXVNrfXr3kp05/7zzxD75+ZeffPYgLBXNQva+UZ2DagAQgNtCa9HiUIl7AXA/OuNRe+3Nt62wQZ5AO/YgbCznn94vhFaomsn3p7voldl6q6/1HvYYVUHScNtt/+lUUs5CvivNQr8++eQTpZCKHQFoRFwJ33RgvES1qncwG+j/57Owxxo6X1GhfjKAIvwRtEFae+iF53wEUMSdkVBfkY9Pg0oPANWieQudCe4w/W4LF70oWnmzZg3Vb0tijb1iraC/asY3bSOpZ9+TQGcueYLvs75JWLzK6WrnMQsYu3v/A/erF47CBD8LIBRxM8kY9oHPhpowNg/bznppfmZSafeZw14QiNmBwVrh/ElNOy/Ptm7fJgplVBZ53patWsvPPY9goCrrLwuEwP9ytrmv+H9AKMS3qJQDSsUMSOw4+73uq68MavHbb71t23fstNGjz5H4FG0pX321zu644w61DjAmj4RQ4HKW02uJ8aDAw2yhJYvXREwNn6E5lDob+6TISzL48EMPe48zwoxpfjWvc83V1wgQpZrJOkcPqoCICle3dapzUsymWpvPHMQmtmH9envl1dfkG2CEYXu4F4ANo8eco95JehKZBsA9Je4gVvF8wHVfsFvEdlTa2YvflhDWVVnZnh0aTF9VUWoF+WaNGhZaUUGR1VbXqYdQJExNo3fqaHYWhrnWsrMYSA+VNKF3ovtlWy3cNy2uU0yZTqLekopKJYWBJHBw+BBQHePA8D0uBYvvlzZxoEMm46CgmwV1cQl3rPF/CeC5IKrGpQCK14wKX9D3EOuIoFmBToMGniSmWWu8vvp4kkPNyFOnBETIR6JOQGfi8AvBZZ4ePV5pXIZQSA0/90oaCa1U3VCFys2TQtyyFcvt0Ucfc/leUVYRhPFEKMpUl1x8iZJC6JwYJFC/jPNMa8DBQakPNPHe++5X2dkrb17pJWjEQSPgQOA8ZepkO+boDtb8kOZWum+P1L6Y48ThIzFQIJGRcw7VOq/IemLHkNa9GWGO6KfjvRJ1XesSlTOfBZWfSZ4iifI9cUEanKPmaCW1KYJuzal56y2tEcEA+yI6EzPmUv8Hz6oBnFlZQvSGDB0sqV++j/w3qJroFqX79P5IQGcGsWb6Ul2NLvoZZCQOUqyLJDCqHJFwhRhRCOlARwtqXZyjoIEKXdaYgEDGfJ6lAifERtKAV9aJv3N2OSP3PXC/1mDdV99a8+YlosCAzAVoct755wswoG8OI0YQHyhdyNBrREqFc+2hTSxd+pJt3rw1ocElouURnIE6njX4LLv6mqsk30zVQv2KGrkQSqagutDuHOEMas/bb78rWif0vB9//knqa0HpgYvfpm0bG5qoiVAeQ6jFK8ZeDcfkgMDz3siPM7B2+bJlUnZ0kQh6XHJ1Zpwrj/JrriiEJLJXX3O17iHU6xiC7tUJp/GxB6FsRlKpICepCLJGblO8Ss/9B5XlTtELvGz5CgUBJMEx1DaqcCTOR7U/UpUXnAlqn6LHq6/AE2gHwJy2TgDDwGfGp9A/Sg8ddkY9yIBsSaI+KIzYBz4jcvTnjhkjKXdV1DmziCow26usTJ9dVaQ0KBcUHEGr7779xsd0aIRBnYASknvojkOHDLHBg4fos6r/JAUQPCd7ArUl2BLsDYkCZ3PBwgWqnrloiKuiDh4y0M6bONFOPe00OWFow9hi7xthJ5zeRkBHkkRTPsEjSPsPP/4oRxaCCLwvqrRQwcaMGWtXXjlNQQ5nhXmu7BH9GSQqixYsVN8IwS1KslB2qJbfeedd9vzzz6my5XRE7l70tNZIlIAAANQbYRSJuSSRCYZA8xk/+/Qz9Wly70Ttq6pW0AZtn8CMajAUMN3fVAnj83LW8DPqnw9hqzQwm8/IeAySVZ7NqfnZPnbg5BNFPeZ3VBBhLQS4if0F+a2u4jPUW0G+j2PCx9F+MHPmTKm3cmZjaLiffwCFOhs/bpzAMpI4fAm+OVT0ojpEAuUKw15BoIf3ySdnaebih598agX/BQag4ggNa0D/Adb91O7qW6evD6og1HSAJ6nw5rmkfiSt/AxUKs4p91afJSOKkkbMCchy0MUFYQCjCiXkw7MwlgVabIxDQB5+4sRxdt3111hFZZnOGwkK98+DZQc5o6onO5NkvcOeOwrvTA/WA+BJwWL6d6ouPqjeQWQfYeF0Rfc9ph5XEkeotbf/7XZ74YX5CiRFS8vz4Jm44ayzBis54g7zGQFWXcSoXj3V9E/DhqEXFFVa9oLRHCgHd+rUUSqX3DuUR1977VWFaNwlbA19zFT2evXqbaec3NlnzFbXKBnk7nC25z4z155+5mkFzwx9b9a0cWZOH9/HNjFjFFGoieedl2kFUQULdSdR+ZOGggBZb6vAfqGWeffddwvowNeIvVBVrT5bKMKIbmEbodhnKY500aQA/N0vexzEOSRW+uijT8QgeOnFpfbhx59Yw+JCFQJY10yykpMt23j1VVerQgiLwCmMNUpuiEVEd05VFdZq5coV9re//U0Cavgg7B+/AzzQs9W9WzebNOkyCa6xPw5UNlacBbXf1ZrfE1joAEaiJFdUKMkkmbz66qukKsrPcU6qqysFkLmoS5bWjnNGUihgprJS/oUzwSxaBEZmzXpaitxHHdlGVV+SFuwbMYBGyiQ6k2st0CLk/YnsFa8ZFE7FlKkI4uB0tsZjrH7vPa0v7Aw+A/7e1bEBiWiPOTAy6cpp08TwOeboo2XvvCDC6DGPgRMhKNG1Xd+esw8Y5tTfbBeVZCavYncHvxkVwnl59LHHxIZCAZs1BcANH83fzx55thJCmDEljRrqrrJesO5ghyD6Nf+FF2SLiOEunTRJveHcD5RmFy5YYO++9540CaIVAlAxZhTjawDl6Ofj8+BnNKMzMSm+27RJDAj8FbEJdj8op2Gjr73uOhs3bpy+h/3A3kT/MT4tmAlaHGlKeAUXINrprivUnoBf9bnXsNv2q03knLNHWr/+Z0gTQaOgyvZnWBCufOpsLtaKvwvA/02U0fpqK9+z077b+JWV799judm11qJZIyspbqw5hLXV9VbFRvPMBGJKLKCp4NjrlPgp+SN5y6Xx1CuEBIr84lJziNULpYNO4AZVyqwGcQ4kWNMl42BJ6Y4h94WFPgsJumpwmBPVKIx3hgIaPYNpmDgbGNVD0AIOKslDIH2idyXqYAbZSoOandLlKCXf46D5wPREqUmCGF6VorfH5ZhFCUvPp164RKmTelIKBkV9qygXwoBRBklifUACFMwsXiTDnJl/ZIg91MhIYJwvm3SZjTrnbPH4eX2nFjhPmAMlmlvDhkKI6d8g0ABdwmm5mAwD2hnCbBINoYo2adIl1rxFMzWtYpw5cPSMUSXEwIjSoADngPKXKx6igJqvy6Sek9RP52viSopKQlGXSMmeN067epwnXZ7wy/hnZfuMH8aONPCZZxg1XgdjAZK59KWltmjxYomiQPGK91BCmARn1JOVla0Ad/CQs8QBx7AhEEJFE+fidKhs78NJMvLeY+ZUQgIvT1C96ufJgTfZ+911BDPWIeihLBiOB+ckoYEkmhPnNKjFvLdXiIq8OlbDcHpHz2NuIEtMIFeYemlXv/++UC2C+i2bd1qLFo2FJoHG8/4AKNDdoGFBIQ7aT9CrSWpYZw0+TzM/qbbizOhjYv3ElS+lb6xCggQ4G6S3Oxzd3g45tIWqa6FqFUBFw4aNdJ+51wjkFBU1VMM23HdEfxDACTlsPhz3HaoyCRM0Ggzv5i2bVcXK3PM07w9vyXpSEaaP5rNPP9XZxjnEXnhvbJYcEqI3vN64sedq7EP0gkrQIyWxHvT6+ADuBJLrosmVl7vwjRJMb4rnOnPv6F+hWoTiqSv9faQeRr7Hc0QlCIONYSYBufbaa0RRoR+TYDfYCpkqLPRqejLzCxTcPvHETFvzwQeamdcA8R6dHa+Os2/R47H51812bMdjbcL48UreoP1xH3h97kPYrOYtWsjGfb1hg2iDVB/1gdT072ugQcs1NarAUOWBIsw8J75A9GUv6buR8qoHFbASuMfh9AhweH2SLcCKzZt3aGwRqqKXXHyxnCrVPlUI0qBizgH7hp2HiVFY0sgWLZivAB9aJ9VS9SmlOXL4jRaHNJdABFWPc84ZrcSJsxry5jzzE48/LnpdTXWVgsJbbrlFku7YPURIsB2o4ZLsxRgbPhv0SdgSgCmgrqiXYkeo8NBXjVNGITp68UShJMgqr7CTTjxRFQnUE3HOVPjC1xBIce48IaxRIkFlxamYLoTBjtx///2iIDOrLKrjrdu0suOPP07Bf9eunWWT6ykD0uvYwKni3scNiFKve0fAwh2C9gVtFlbB1m07rFHDYoEa7KEHIXkaJ4R0/GHt2slGO/3Uz7/sEAaIiqSSTKiezNL9RD1r7NHX331vTYqLFHQzq4vK6NEdO9o3GzboHCNu9vnnX2itAXB4LYBDfB5Vc4JJAmWCb85C0J0dNU9+IUnsO5XVg1jQc/ae5Hzus/NszuzZOgOcoyOPPFwVwhtvul5iWJzvmLXGvRAbRdT2UKX0QdxhKzNspGTjg+rPmoYN92AXqqQPgY7+eP4PSTX7QlUNkThmYT7++OOifmFbsSEEghKoyMtXnxsK3iG4xB4AWAkoKSqWiu+jM2YoqaffjCQQmtzFlxDYQj2tsy++cMEZBDiY5UgiSNUFpeczzxxoxx7b0dq0bqezAkB/6KEtPaFe+6XNnPmE95imofYAA/JhEv4wzaWFngpAwrgIkuOY7xzz+DiP6okWQ8xBZ+4JFRUSQiqbJMC8B+sPZfakk0603916i3Xt1lXhI+1HJO0IPYn2KeG/oAoTJLsGxZuvvyHBqNWr16h/kH7voK9rLEBllWwZPbH0s3KXscWsd9g5zrh6rZMPxx9BkaSapGQcLYEGPrR8567d1rpVS82rhYIKzdnBpAai5NLTTkJAsoZyM/ErgbuP3HImCmdlwoSJ+nnsgmyBhKJ8brOUw5MmhUDKFJ94W0W+fAdtPAA89z8wXWOUEKy64cYbvK/xsHYCcb1XkfiEZMAr8uyH+0BYEE5jdR/hg+ixY5xjElSq+XwW1NuJk2BXMHoCUEJzrRO4rOcqyFdvOHR8EnzAXgoNB+b+es+gVKlJvJNN0fpoHqsnqrv37tFzebsR/x8Brjrb9P33sonvvPuuksYGSVCKGIH1Iv4dN3acEjxX4/Uii5Lxhg21H4CLH37wgdaY3kF8EUKDDijtyQj2UA3F9wPU0dPcs1cvtZoQR/NvuExXuHZ6L+eShJXXRkgG342AEOcOn03Sil9jHuR1119vY8aMSRr8WnJ/DYFCLgAU1VyxkpLYIUnhxx99LH8FVfjTzz4VaMf/37dvj+jWUFoHDx4k4JAxPq40WuPtU1k+49FbuXJS72zB/9+EcJ2V79/tCWHTRtaoYWONnIiEUGrfIBlKdP7vCWFdXZYEZWhwhEYK3Y2xE0ocKipElZSjT5xkqEQEc1yGg3+xuFHRCyMcwXjMfOM1w3gpsTgoIYxKjvjMVT43LgL3UBHlkKt8zkalYcWSUk6VwX9ICAsLM/NCImB0w0WiQDXIm5Q1oyY1oB+gfHqfC8aTgJHvR7KMcUa5DYQclIZn9bk6HiwQSDhafJJNGD/BBvTvp/d0hJpm7DqvKEgUoVBUWxCL5597TgpzVNNwolJWS4IDJJiIbYAwDR4yyHLgzNewRvQsOBcfx8SvrCS5DvriKrCUu53j7kN2venYexO9b4ZgGqOqCkcSxRCthApTjQccHsh7bwYgAHsih6g5Qp7caoaKkPBy0Q8XLnA6mYxyUk1jnYRUJmrwwQkh6lMgsHyPSyzVttxcGQ1H6qmY+tgT71ehtyDXxUxUfSZgdtqDBr0ioyjKNE7T+yjiDHi/hxvjCAwCbQ4lO4EMB4ntaIAojo/XVa9XnTvO1AOLOEVxSYkoDitXrVQywswyeqkk0JDoUySDBHY333KLDBCfiXOsHrUU3GR67A6SjH/4oYdEzSAh5LMQRCjwoZdlf6mdcsrJ4qqf3qe3nXDSCQILXIyFSpF/fqcIO6XRW1ioeMy0+Qvm2zfffqPgRP24ITZUWSXU+ff/z++t8ymdRaHZvm17RggBIACHg2PEESEusmLlCvVYsU85WVmZ3kGCV3ocMMY7dmxT4oL8PbRZlOw4CwShMaKC78fQXCpj7B6VKJ7dEVSvWuFAo1rSrGkzzcfj+6D19957r/qBQNzp8RAlKVXOJCJQWS6lxalSGT1D1DwSNioGXm13SpQLMeVraPVrr79hd911l5Ra6T1glhqOTgwE7gi9TwVeVd+2dbudeNIJcob9+w9QcEBFjc+jCkSqPIGE4vioOFIdhH7DOZGgThKm4Xz7MOwj9Hqn9+mj6iMBA8kW6Lv6oanCpzmwMTvKKy0FOock6/QnUsVgnZjDN+bcc0WXCQoZ98Np+o4646wQtZBMdoNCm/PULHv88ZmuwrwTpTgHS7iLnEkS6ysmT7YePXpa+6M6CNgCeKGxn9+ZA0fwzEBfql5Dhg6xiRMnWqOShurLo18WZVAquwTYoOA4WYQyCMqh4CFyRNWF9eZ96VXlzoE48zOyESmAA0giAMXGUO2G+gdwCPpMtZKe2H+gjAIuQk/UHM8c2WQpdFfX2O133CE6tGjjCsbrNdyeCsq111xtPXqeloRpHNhQ/xM9ajWsDeqv0Kt978E9li5bbv/+5z/bTz//rPuqfsmkpIq9YTbWdddfJ8EtEjLuAXZJIGai62vWpdQW3S9z3wnEEZsgmdixt9QOa93S+vbpazcwq+v443VeoKly5khKSeyhuHL3sSlUOwggQfaZkUngHq0dXh103xlrLEGZNHIE+iBfjLWhlwxgDAABwQg+G6ImDHweO3a0XX/9NRIrCTsVit/4ehL56EX0QdkNdL7jXGuOa6q2R1Uwk0zCSil2gSExGRJoLLZCGhVFEEzSg1LnwkWLdO6g33Vo30F7y4gRfD5J/VVXXW1nDjzTWrdq5XL7sEYKHHyh+kRge9ttt+nnGDEwfvxYVbFp8QDU5DNyh7dt26LzydklGeVuSPK+ZWtr0ripAdqVl1UqgW3X7nCxbWg/eHnVSlWTqQbBVtFYAcRcysukoMgszcsumyQADzsolk9SzHVhOR+7gC1wENzn8nKOt27broQQu604K9GFuUPM1/zjH/9gvXv3UtWzqhphL4Cmf0wIAdtDDbVJs+YacXPP3ffaF1+stZ9/oYpV4rR/YoQKl/GHlUEfPYPlqfiIQqjRQtCgfZSVi5Q4OwfaIFVM7Lr3/iHU4bEqA8pbtmxunTp21PgBRhV5VbjYiho1smfnzBGgCuhOfMHzOICdrf3j7/ijc88dq0qR2i4YnSMQWiWW5Afy0mgZRpzlZwTlSMy4nCSq06dPFyCMXUBRFPAXlVFsmGZtp37r8N8BdHibAf6sWr3anE3Wg8AA/0Uy8+knn8p+A+gRG9Fnd/HFF9mSxYtt3rx5Ap0BEDnnrnafK/bFyLNHCoBlTdR6IBac03EVF0cxR8AuhYukyq1qoMdK0reQjXHbg1oyKvIMZf9i7VoXiEzlRuwndw9F6gvOv8CuuOJyL4owHgwlc6iXdXUJYHtW9gf2GyA5yTy9pdFnCkgFIwNhNG+LyFX1EGVtANdMQYiB9BrJ5JRvbANAAHaO3mD8t0SpUpzLOYtWECqEiBtmWolSq4fHy66TwM95nuE0fcAPAO/316yxefOe09xWgD3G87D2aGH073+GlGXplyY5ZowSByVGVvD67LELO9bpHMqf/qYKYV21laUewuqKUmsgymgDa5AflFHGGmVbPWid6KEg1q4wSpUQo0nSx6gJkhxmEVZWcWjyVE1EKZPvYdwJdnymmlfhcEKgeAr0hJh7Esifo4coEopI8CIp5HefXXKgFyMSvUjIojdJQbvEUeDGO4rH/w2BGr4fFSscUFSFMpTRkJk+CDl0yoGXwoMG6QEl/VCOsBHUEgBQFheSSEVK1SnQ8ULJhH+1boPQewIV6GAEixLxUS+mo1mg9gQt9Kh0PuUUlfDr0ntoXZJIDgeRkvmihQvtkRkzNOcLw0TwgRIdiQ3BK+iFFBgHDbQePU616hoanJES9wSPLBBKAxdQqGn0WGqf/XWijymSde1pEr9xFNzFUuJ3UUtYG1RO4bNT+UgBr6i+aV4OCK4kv/PylKDQ+AvSStJMv5sjna66GDOLVB1MyeUByuhQ0UZBUngGSZ5D9TGqLa4WRZCq4Dj1rKlvrKgwJVEHqnY4X1nmFCjoDPpB1D7HGjgA4DNlJIZDwJdklv0c+0yng42NgpIkQBTccm/ar1OfB/27GJ8lL76owBvkh8uNgaqtRkRnr2a4URGZOmWK9T9zkG3fulnOmtfl2eLcq08zC0quzz+kQkjTPwOIJXLUuIkH/tVVQvYJBCZMGC8VWtDcvftA9Hzoa1SEMWBOE4ZuXaNECU49iSboHkETiZiqQ/T6lJQoUbr1d7cqOMS5giYThKhqiiJxUZHU377e8LVop+w7z8g5ZN/Yp6BpsZf8oteiRYtmoosCdjCDCuEUzW9iNqbU70DooGHSw+t0WqqsolwgOnCQgjD3FoDCZ4LlCVFcunSZkFrOOokwypL8GXUx7BgPSFAB0jht2jQheThtKKFQ6ULMADvgKsr16olZvmyFglv2AIdPckcwG7L/gCsKxmrpFalU5fbqa66R2jD9Xzg+/5z1GUEuPh99CE8//bScC4OxSWxBW3lGAjCCExrTqXKRwJKoRz+QKKOZWar5OkPsZSgphx3muQhcQUsJrggoEMoQZXvIYJ0X1p/PG5LkTplygQ2oo5wZqIhznp6jPqe4/6oMYeeyTE4alL1r1+7WpnVbP4eI4ZQ0su9/+N7eeO11W7Z8qWweA+FxmFC98Du8/o7tO5UE0odMlRmhE2ilqNGSQB7XqZN6MaOCQGUbVce777pbr88zqXeWSlBCi0mw6YVC3AHVRL4IsLy/qLF+RuCfEio/T8SB2HeoURgRwKP//M/btE+eEHlQBcWwQ/uj7MabbrDTT+8tmyy1UnqcEuUKO1tXB5DECAECXJOoxYtLXrI7/v53tWLwby5aUa+gs3GjRtauXRtRqrknIaDB9/BRJPmqLOC3VHX3IJ/7yYw1qLckFPvLKu20U7tJdp7+KPpAqR7TUwM6z31ljwii/Kz56AbGpEAVBSihDxTQBj8jEDTmHLt+nL5CtToqhPgElI2ZzzV//kJbsGC+Kx+LvlyoNoEpUy63xk1cIAr7zrlzcMwBHx2opBSK7VLVJFWwxHyg6kWSo/4rZx/E6IJgGanaSh98DcGkg3puA7LUmvDKq6/aQw9PV1JOYo2yJHYdUSpsNhVw+o4DQaAAACAASURBVNyo4jHWgbWXz2vaVOvx2eef2bNzn7X7H3hACrAnnXiCXX7FZRJ8atasiQBcxjUAzhNTsL58jqLCYtu2fbuV7S9XcFlYiBAGoBfP68qhJKmPPvqokkiCyRA64kAifseaMdsYlWTON/Nag2LuAf+BEQLeP++9nc56KdQ5x/bffdc9qr5JqViCLx60khD+/vf/03r16iHVREA0VGERTQr2l/t2AGNvQ0K4DGALYBhRIcAFzapWpdxjQAJ6KoPQagF6sHeuuOmjpTh/MZqsaRNiomzbsOFrJYQPP/yQ4gTsFH6DHr69e8vs8MPb2Cknn2yTLr1UPsXpy96qxBpy/khieIYQqsKOU+3nGYiz6HcjUSUGcbVV7wMnJgKwYk00iiANbw+1Uc4FthIxJ+zr08/MteOP66TnIGFDYCjUXoOJoLg4VfidEl/nI+GgWyf1fnwDN4C7CSBAX/mbb70lMIvK4FmDBsmPPjVrlgAx6OpibqGGqvi9RhTaESNHWKeOLkgl8EujkbygEpVjVQpTXOQV93QFYZwpdHV2mKpjhYUGEwoq5txnn5VSPoCj4nCNN6kS2MacZIa8s9cS4UsFBiqp69dvEEvktVdf0X707dNHI3wOP+wwxcbRI4p9ZZ8Z4yKByVzXtwBA4BwR/1D1xMdoLEdSOd2ze69iG0Y2sXaigaa2pRgwT5J2zLHHyi6y9wF68buGxKf8Br/goy58jFS0qRBbAF7OnjPH3n9/jX333bdK3mtrq3WuoIoOHz5UI0ygzCLuFiJgPH9eXoF8FPeOX4wSUrz8mxLCmkorVQ/herPaCmvUsMDycuotu57B09WWbbmWD0WFoaYocLHpzEVCVCbbqaEEOiiJIiqDwmiZ6JO+0QjOMI6CzSYZJCHBWKn6IlTQK1x8YVSjd9CrSE4tjN/jKMXvXo1xWd8QjeFAuoqSI45B3wlqF0jOwclmVHG8tO6N7bwfiKOraKWKTWoAVSUyM2Tdy/GOfvm8uugbcxpfY9ElkOAnCC8sdtqqZp4UF9ua9963FStX2TNz59raL9dbQYFz8FVSl1prje0vLbfevXuKXgLVhoPt0sf1OkyZqmdC7EH7kGRGHhzBBQyKB5+OSnDwcDCU/M86a5CqDThshvkyKJYkiSBBDgBjouZu73/hmUBzXIq8wBNAkvqqykyVjkvlQcYBAQHv93IRC4wCh9SdsovBpD9lejX3lyGjmyOUHWONUfr0089s869b5Lwk6RwKmpLQBo3y9wjFWle9G65gjaAwFOCCPw+LiecUL569pwctN09ORPx7KWN5j2E08wZw4ZVN57zzRYKEwVUyjTJoUirjexo3IEPvZ5Rz4BVYki720efweL+bD+lln0jMGjeBFlRvs56abQsXLdQcS57pkBaHKBlUP9q+UiVrY0aPkXhGp+NPsh3bflXiKIGElLwS4IWyFckzf6eBHDocDo0vgmsJIFVVykEh6z9h4nipZaJgSh8YKC6f01XSoDdRmS5ScMe9pukepw16BhDCXQO5lgBSbY2a0AefNVgJE9LzODJkpLmzOBbOKnePZnCa/UEooZAUNSj0Oy3HlARNMsIAJkod/QzX33Cd6H80W5MkEowRLLLHjGAgOSXpFJAFX8myREHDOYRIEecIp+69OO3kAElMUeND+IR/wxGiwksCA9VbwXO+9+yBml5/w/Wi0SEcsW37NtGWovJJ0ESlgTV5ePp0zRpiPMxRR3Wwzp1PEU0RIROcElLs3GkFzom+jurdH/7wx5RQZSmZ5Z5znjgbrVu3EtsAChDI8q+//CIKjGyps/e03iRKRx11hNbr1ltusRM7d7WdWze7WlkaHk/wwv1in1hDKLY+ANjnY0KRnPXkk+pFoiJJMowIBTRKPouLzFTK0UrcoKZad7GiosqaNW2uM7Xuq/WygdCMQcW5KxKlEnJKZSPL2h/d3i684EIJM7Rv3yEprnHXatWrRj8s4BFn/tZbb1ElhXXjzBFIAIpxv/BBjA/BsRJQ8n5QgkU/x66kPg2qnQSgKBpSfSCA5Oxw1wkiDmnRXL2DUydPkY0hicKO4pxJEORvGAishDBPn7u6slr+ksAKH0BCga37z7/+pwI+R5IdaCRQRpyIz9KvX1/10nH2Yz6fB1leHcTXNiwukb/+4MOPbPHiFzVHjNdSdT7NcSwv26/5ccztmzLlConKsH4EDyQCQQ+Nn2F/NfO2sEhVLcZOQEUlIeQsMs5j1DmjRDXGhm3ZvFlzw5i5J4XDRKHjXHJ+Ceb69OkrISnuJ5+BM8PzAQ7E/Qv/LSAnRZAS5oIy2qix/fLzr7Z8xUpbsXylvfraq1Ys2mm2+t979jrVzjtvgnXv3kVoP/ca256pYjHLTMwiV/tV39ZB7SD4g1APdvVqfMdOAUh8HWgPUEqp/8u54nW4gw4Wlagn9N/+/O8KKAGxCNzw5xrBsA86drFdd911YulA45TPrauXUAx2AWYEvg8QEFGhPqf3tssun6SZwbt273RlThf5VuLrcZMzsX79dYtsWk42wFMja9Kkmf6ML1q79ivRA0lmGGztLKwkiFFbI5vD/0PBeMTIkdpbgucQhYJBhB1D2ZU3DzVQZ1ggWIPohtt0KoSAaBLqSywm7htJzU0332Tdu3cVzV8JYWW5xx7RwylwBICrseIFqtKLpcI8ywW6iNEaNpQCMfaEXnNs8u/+x++UEGZ6/1GTZfC9AuQKp9FlZUn1kXv51Vdfij1BjEFsQSUGf4MyaVlZpXU67lhR/y84/3y1OLDngD4AHoCDVMO1F9JGIFn0mJD3gk5N0g9Yy1nER7jAjas+sl+Mo2APWC8+F/49qMucGaioCGLB9vr883V25sC+avWhZQCw0pX7XfyLMygWV1JPxR4JlE9Vfqlcp6TY45YandPb/nab1pB9hikCYItve/LJmVK9BiDgCzqs3+X9omDihwCN2QdRvWke10guREy85ShGdR1QmnfRNp0HznxSkydZpYJJvy3zuF9//XUVSGCwSA9Eyp61An0BRKH3o8JMLCMxuByAjndFgX7zjTclcIbgzOhzzlE1ledTvHXQfQlRHzFr0kznyA0QjEEFFRsFCwmVW4BrVLXxqQi9RP+9A2ZQll1J/OSTT1IiCFvr1B49rax0n4tRaZ4ybSKushpxAJ8tRo3xfiSEVAZp+aJ6+9PPP+m8sqaAv/369bFhw4dq5IdThvfqvBGvkDhqlnKNt3K5rSlyivtvSQjrKsts7+7t9uOmjZaTVWPNGhdbXXW5qKIgarnZuar0ZSESAiUFdKiWJAFJ4FR5U9NirhI/r/Rk+bD6unrRRfmeqoeiYtb47C/EDzQI1CkHqhalxYrEyhHCA7TQMMaqeiQOeNBBQ4I/EkKhrRIOcaofG8C/+WwWhynCSAWHW6hfujBqJE8Bv6Pz3kMTpXnRI9IIBtCLcoZKag18CDvPCnJAwkRgrPJ56hlhgxo3a26vv/qaLVq8RNWfjRu/s8JCkmqv0hG4SIShrl60kisuv8JOPOlEa9emrZAmyXKngJ9LjxMieCKQZE4avQu8Bp+VC4vzi1kqUJEUsPbubS2aN0u9YRxmFwzxvhxHb7hwGNEYjM7n4YKw3qH+GegbF0wjSNIF1WgRyvmZMRJQL0kMQZRcCMQNkyu+qne0qFhoKQ9Ajw4XHHU/LiMIz/Bhw2U44W6H4c5ISefnqxLDZ8BYkRCSGIL88e88hsY4kHAl5VMup1fmfK28SgSF1VXINLiaBKjKZ+exj54Meu+E9/JUyiB71dkl5oM4zhrwF1V903lyCqlXTHkeqcCKV+9VYb22RE8aKGB8/PEnbPGSxRKJ4N9Byasz4x5qJY987XXX2rHHHCMnAejBs7qEdhJmkgCSN/7zviRK92pO1CKjL417Q5ISaBwBIj1M544dI3GZU0/tZlu3uaQ2FauooDnNqdCKG5YoaX/pxZfs1VdfF8ItxAs1S9T59u7Va+Ns2BOQU+5BKItyZxA64v8QJD7zzFxbvGiRxHT4Wc6bKvoJRWVPRCkURbtWapA8I71RUCBxzD4nyh0Z91Zz91Qp9DVxIKlY9ArWjLMp6jgCU/lOJWNNoLTS5E6CAGLHgGGQ1MaNm9qPP/2gNcSe8Ywg9Ue1b29XTZsm2lLHYzvKseA8NJs0jdVhThxBBYEZA7b53Kec0kUjGhjKDnXSaTpQZKGlluquQB/nXBNMUt3wvlTuGXNdqzVqAXVIKGE8F3MbY5CvyASsQJ3PLtq3jzlbfdSgTzWPSjNrrbXJQ67a+wUlDiUlNE9uNG4m3VvuIo7rqadmic7SsWMnDeIlCKJ/zwOr/S4mIAq5q/7xzASqm77bJCVkVDFBh0kM2BcfFL9fFHsqc8efcIIEVrp1667ZrRK6qaqyb7/71lYsXyF7x9kEZCAI45yx7wH0se70uLIAzvyg0kavi/dquiBGnu4FtGwo9y+/8orURbmTVKE9UaqREiQJDZ+RwOjMAf1T0EkloiKNHXLBrWCRREUJ9JZ1YO8EjlVWSYkS6iPrq72spRekgR3+X87+lltutjP69ZXQTIzCIXjiC7SapDAvF7vZUJWzuXPn2cqVL9v7q1frfnCWfbYdfTD7M4PgJ04cr2oTAI9662p8n/kZr9Q5oMu+4Y9/+vFntTXcdefd9v2mH6QLACV49KjRoi5TXUAmnn7SDz5YI38bIjecKdaFKhmJOmAQ++wCT64Ezl6FjYx+QlH8BM4RJHtySPK+ceO3qp69/vqb9sGHH8gfYaeh5PXu3UMzurp266zRTIwScFtIG0MDMXOcWsusOxf2yCR6qFAmtDlYH2JXHFQ9dFDF7bOLQLhiqYDkNBydwE2B9m1/8+A+28er8FlJLmkFYKwLaqEIrBD0OpjoQM36dets5swn7eOPP5I/P+ecs23kiOHW94y+Esn6hv65ItQIGUvjNivaSEjGAKl8phnnrNiKC0ssKytXsylJBhEFYgA9Z1ljBxoUOEhEXzFtIllZmkMLwMgZJ2HGH0T12nv+HdOVWnjqUcOHNW3SzPagavzDj5oXyCzkA1/4mCLr1PFYu+nmGwVEcc6VEFZxb1wvwAF279FHuRogGJGiV159RaJiig+h+iImU1Upu3PM0cdoFuWUyVNEDYwklGdURUa9dU7bJnBnD/g7dgfRHkTQEL+CZgpFj6SPWPGMvn0FtmLvO3Ror9dB8MPHMyzVWKUY2xA9ZOwh6tbYIOZ8ktipjzbNXnaRsWqBO5x72bskjkjhRHaj1lkC0CYfuP9+0VK/++4nO/fcs23kyLMFJMBwIG5RZSolWWIx0eOaiiKu4Mn9gZ7p9p9/g+r4xhvMI14hQJIEEN9DEsPz0pc2e/ZT9vxzz7udTHR5QA98HUkWrRmsO/vG5wmf7Mryfq8A2Li3Hhs7GIsv4V74/Emf8a3CQFa2PTlrlkYtUEnn3hK7KkYoK9PPqnVqwgTR+xGAUfxVWSUmHNVo/ACK2nxORvcQa6A2rzi8dJ8YYJybGDnGmZdPTOy/YCli4/HbfMGqYE2+/OorsZWITdau/ULVZ2exeM+12htq66zvGWeIpUKVHRsU4+ZUvNI6epUZGwI9FPtC4UhtSQkwpO0LG0DfNjaARI9zs3X7ThvQv4+NHDlcSSeiR1TA+Wwk6gAy7K+KOal/k/dDufw3JYS1FaW2Z1dKCK3GmjYutprKMlfeoQ8wO0+UUeii9RpMT0BRa3U1VZZDJTEH9NNLxAUNilQpzMnNVx8hWWq1EjMfXs//8SbNah2q/ftK9W+ZPrIUMEelgM2IRCz4tpEUuuhHUDY8647E7uAevxDVcLUd5uM5HS8SR1Efk5KmKj4H0QCD0hglb6c6OWWRLFw0KCSnGbi8v8wrokl8JJIi6Dxq0I85YhWVciJNmzW3xUuWOCXu3fdkgHBWouwwEyYpY3EhONRQuo460mX0QRo44FGp5HeqaVDTqApAY1j8IvNbvNGW58TQMzC6Q4fDhXRdfdVVGmiKofB8rT5VSL2yGpVZgn/1DcYg74pyXcwQdAmKmdOdDvDHvVn2gBgAQQ7II8YTB+gCQ466erWi1AoLvR+MxmN62JA5R8xh7jPPij6J1PLkKVNs+7ZtqmwhNgL9KxJ+3hNniOPCmY3U/KChSoRCuIjb71RYRm/UipJAEi5Kk+So3aAm3qiQ+QgEceigqToPBMeIw+TneRU5zc5TX6uUYRPFVBXulDhW0j/lal88M3sLhQwEFOfHKdHMq9SviCochu7xJ2bKcENNFILUsJHer67Wq5IYyD/96U9pLqFLGodDiHEcoitSucjNU6INpefBhx6SESVIYR9FfdBIAHpB9wv9Gzv2XBt41kDr0q2Lbdn8q0ARErkIqglEqRZjGEBa77n3Xqnr4aQ1QJtqXl6uJxpZ2ZJ+BuFkaDBfUPM4N5ypVq1bScqZ3q0nZz1pq1a+nPbBMxL1olRXpwqh08q9P6VK1SgocJMuu1Q9Ulu2bE40kHztseicFZVpNqbToL35u6nOIvS6OPPcPwJPKrS8H+pxVNxJrpA+R8xl4MCzlEgCTKDyR8ANNQMkHSoPA84JJo4/4XhXUdV8OSjxLi2OMA1VAPoEMPj0xZ1ySmc77vhOSoQ/+fQT9fYi7kNSSL8QZ4bPyfqB5PKhuFNBeSFAdYCiSj0x0IE3bdqkM011JujDqvgzAqii0i686EKpRPLMDipRKXfnHT20ERzzuycPTokPmj8UHRIaqoGACFACTzjheN1Z7ipJHWdEKm2FPiqEc0+ygXIgSpEfffSR+oPpEYtqm+hrZWXWpm1rBQD0MzGYHueIzeNOQ+tEuGK+lBwba6be5ZddruDQZ0pW6X45yOhJiv9iCLgH8lRk8E8ImTHOhj196KGHNArDgR56fR3s49zv2rlDlW6UNUePHqVAinlqIQiiqloatRJgorcYuJIciSlrwV2i3+v22+8Q8CUrnGiy3Bl6y2666Qbr1+8Ma1CIQJsLcvH6vBaVIPwLlEAC/h9/+Mnuvfd+e/utd2Q3nAblAm4En7BASAJJ/rGLJ5xwnIJxZluRUEFB5Gxgifi83I/iIldMpCq4bOlyu+ee+2zLlm36fBdddLHsbJcuXYXOM+boq3VfaR4kwSyBolgbAoNqrGvXbhL7gu1CgkQ1KoC1EMQguI1xDwRv8uv038uFZskWI1Yz/eEZAshA7BsijY9gy/591qdvb7v00oskxEOFlYptJAeh2oyt4SxL9VzAWpWznNS775Uv7A2Jneh7KQ6Jc59hGAGGNXCKJO8RY5gYIwVt9uGHpmtPHbjy9o99+yut8yknqveSgBrqLK8Rs+i+/HKtKHP0d//8yy8CIgCXSOAZo4OoBEFi8+ZNVE1kjdg7ns1nddaqUux9+IAgVL6h+lXJdgEuQnWLAfQa7VGIr6bij/pxlioUiBkBqgJA8fpB/RZTQAwW7+nEzeGHsKGAK82atlAySA8lYxjYI1d1dfov+wy9moSQZFgKt8zMIyGk0pvFOXR6J2cbG7Nh/df2wAMPCDD64fuflAz75/YqPLFSzx49lSSNHjNa/ZqoQgqMzXLxFPaWjdQM5jIq/k11/qjykSCTBBJco0qKciiju1hTxI+g/rVt01ZnmtiBYB2KN7330OTZo7C9xDHYCNhcnPUpUybL7gA4eszk7CZsBedc4i+0MxntCwUJvHcbiw2mMspoFWKdX37+xcZPGK/XJenlDlI9w8ezDxRaYB9JgTmBUdgK7phsHLG2RoJUa5bqY48/LvFBwBxV+0edIzoqNp6+6Tlz5qhKfYBSbAImsYnEj1TpAHlEl6505hD7h60h5pV/ZuRS6o9jHzhbbAp3C1CSWAm/6GONSm36jEcU21Fx49CwZvhUPid7wCinaVdOsyOPOlJCUnxeAFv8Bz83ew6jP/LsiMMOl/5BvzP6iskhP5ASTJJB/AefU8+X1I39XrvwDhVTaMnsFawY6L/4GlgsxDnsOzF3+A+NIVLrU7bizhtuuEHUU42DgiZMYSTNiGSdosWDWMBjKQotDR1gqq/XdIBHH31cvgh7iv/mvXbu3muDBvbT/HAYfqKiV1XJF2q0jmyJz1IVJZURO/X1ijF+U0Jo1eW2e+dWW//l51ZVvs8a5GdbUUGuFcI/B03LhiZqRgiACeDP9BCqOoi4jEqtGM1sK2BQtsYlIIiCFLMpIaSvUPFxWjAdiEpXNwqVx6CFYnD4ECxU/NvBSKv3/6VKR5pfFgFLsr6Z6hZ/DzGNQOB4rehVcCOaBtPShwCVTEIGPrYiegm5eCyyGs8TWhgVQk9CvfzufHpPpvh3sv0Y+SAUkf64REvlz8zumjPnaSF3oFE6kEmWPIR2Dj/scBk5ZJR5bVXclGuQaHjyggHgIEF/oMzP8PYv1q63okKvdpC4uDOqsmFDB6jCALoAR53AHZQwAodItGNtMol2uuDsCY4HBMjppe5AQ0kqnCbrFYIErIVK9swrrPfGaUn6pyqP07ig7BXrc6DQhnoa6CKywCDS4xIX/4QTTpQMLxQPgl1mCoYwABcZJIQzhbOF9oKRI8giQJLDT8qFPLdoL2nUAIGIK6T6UF5x0+t88H2maoioUp5LygvZ1vf88gkp0ozHWq1F5iyqH8VpGyBdUAdVZU7iNoiwAKio8oiQSJqLyJkisACVAjT46KOPFVhrYDuDyutdqho6F0nW7373OzkenhfUP6iwrLt65QAamBn6X/PrGEaMMwP9IzjwoMXPFPuHQed3+ksnXXaZde3WRc6Svj4cKuss+gkNyyhw5uUryVy85EW779571cdENU6UK+ipSa2VHkV4/8gmk2zisEmWoneP94T+51Lo62RI+/Y9Q58L6gz7TcKIcSTY5HORuPJMjGMZPmKYxEEIGHD2Er6pr0ujG/ysqschoXr8vbABya0ri4ryosSzSs+OIyCYXfvFWrvj73fIKWO7Jkw4T7MeqV4SCK96eaXWEKCD5JoKFkkRgTyVLZIiKFxQa7V3ZqI/LZi/QFVVPh8JMg6BZJ5Zdwjy0BMloadsqMel+j4iJgTzQ4cOUwBAwz//gWSGKimUXRBsKnasZajP8bMEdrqHe/bo7ODQCM6heHKOnaZ+YF4VTpQz4QGVz97j9Tj7fGl+WINCzUED3KIKesyxx2i2Xds2bZRQ+MgPqHkNxDhxISZX1iWZ5Y7fd98DotKpktm4ieVoDEGZVddWK0CHIYE41LBhwyUcwhoS0EKtBTDic/KZoeqedloPIfok1s4I2a/XZX2EDFMlUq+cq0aTnJKU8XcSMAILqNlIlhM0qac9CV9JgbEWhkuZJOjHjxuvPkWUVDV6p4a+S1eE9TtyYNxOJITql8krUDsBDIc1738gJB5KGD4v6NAkaqDH11xLr98AO/TQFq7IWFsreihf27fvtOysXNHqtmzeZp9/vtaeeHymffLp56JYxaxJ/CXJ3q5dO6xnj9PU+4MgAUwRAnGqj4h77N6zK5MUCCSsz7JGjZuIAUCyvnzZSrvr7ns0+5BAhD6i/v36a+2WLltq99x9j48YqKCfzYFNzhx3iHs3aNBZAjMIsrnzJPy8TaguO4XLqU7YAlUNYSeZj2DhZ3im1atRXP67rV37pai/oSRKsNp/QF+bPPly0REPg165Y3uir+ZYZYULoXhFxwPxqNoEUBw+IkBg1ptYQMyNxJgRE0R2xCl4VGewGyGZH8O9qcZhH2EZ8LNOsd5tZ5zRR0wXAnuAhfgiqKZ3CjEPUdL2l+pMXHX1NJs4YYIdfng79XPhE5lDTP+vs158REYMG2e//DM20PnIslz79tvvVc0iSaNvzitW0BZ9XinnGlvSqHGJ7NfNN9+sBIugnfeIvSRx4Wy5f/SeRIHdNcQDgJz0P61W4Ewc8u23mzICLjwfP3P4EYfZzTfdaH36nq7PAe0TGx4AdyQXYlhV18hG/u2221Qt42w42O4sBVEO6+tt+LBhds6oUeqDhiWDImXEbz532dXCJXYiMaF8gfDMfoaeiEgN2gok9VTP+NDMFx0/YYJdftlloozzGihvLly4yB6ZPl3xYMQ7PEnEgdx/gBKAF8ST8FX4FMWziqGJL8vlI6VlkJJE1hjwMsSPiJMQJCO5Jh5CBIXqE8lgu7btnKFWW5PRm2DUh7ON/HwSb4tKnJWlMSDYJJ4FOiKFA5I9QE0YR5dcconsAgwL/AMMFXoI5y9YoPPh8bMXDfgMqhCOHClFZp7T5xP6iK4ogPBnH1kBmy0BchRmQnwx+WL2D3oovgvAgrYMMe2S3XVFznrpZ0BhBgylTw+7RlwHvf+5ec/Ze6vfU+sFhQ7aNSZOGK/7hX3xLz8D0Z8cMbTbZqeQR2HDGWxeLAFoRL2X9Xr22XlKDNH/YDQX50/gKvublS3mAwD9//z9770fvbJS94r3hRJLtZ39IU5lbWTT0gPxegBT/H+os3fedZft2O6AFvuIjdq1Z5+NGT3CLrzgAgkWMcKLOIr2mJ07dnm8LwDNGRH4feIoQI7flhDWVtqeHVvsi08/tP17d1ludp01a9xQ82ro2xFdg34akh6qclTUsqhMEDz70GxVRLJzrFCNlzlWI6GuNINQm+/0UVdDqncJ7JpaK93n82GiiqeybZLblXBGSv4c2XbjGxTTA8G9jwGIX2x7UPMiIYwkMKpZYRj0uvV+yEXxTHTN+Lmg+0TVLg5LUE2jouB9Yx5oxs/E90I+WZQrQqLsbFEqfvn1V3ti5kyJSWBUNYxVSZaXlAm8OIhs+vARI0SxI5nAqai/TVTAnIyKH4cFNO7e++6RdLDkenX4CAZ89hTnDpSd4BlBDwI6AisMEqgJAbGEX9Rz4tQKklpeQ0qbqfHWk2xXZiI449+d2uvN1qwpn8ErrD7PjY0TgpXm1HBwY/yI04jL9by8BgYBIw1NgktG5eiSSy4Vqsr6UNWiAkIyS0IgVCfN4Po/JYQkiAzuFZ1VHroU8wAAIABJREFURoZk3Ydzg9SxdnzFLKCgh4aYjOZCplK/Dy4H7XXEjWDE77Ovmyp9KXkOLoKok9pTr4QeCD5YWw+0EQCQWMpBcyrfevstW/XyK6J2gPBIaZKgqQbqJL0jhXJaKFlBIVRl01u7M4kuAAb3joCYf6aH9N2331HvA0E055Ak+GAKtkRAGhard3DatCvt8COPEDqKUxFVOY3fIDgjCGLPUMgEoZvx6KNOx01ZZvQk0vsDqoc6GftI8qRh7lX0VeWK0vvxJx/bqpWrRHWkCkSAP3z4CCGH/BsS2FRwmjRG2TRk9P3np06dLKADTj19KYwe0HBqlM/oR07nMO68KrpS0EVVzm2IjLP6PssylWya1En6ZsyYIfnvww47wi6+6GIbPGSoFPRWrVqps8rrIwixffsOoersR7/+/dUAv22L9/SQBBAcU3FEMZdzzn07+mg+53D78cef9F5Qwqhs0EeWnY1dge5TI9rKpEmXqncAqXooIqCCnDeoWMw/gyq45MUlojThBAKBhmomUEqzX/eKHoVYCXTR/gP6Z9TaPMTycyS6qCi3PrYAm+Pz4Lw6EPf7408+kVPm/JNU9ehxWuoz9NPIHYY5ws9WVVSp4lNeVqEEhllLs2fP0f3nLnBO+ZnSslJVAQ495BA777yJSgihNREIYgepoBLgIrkPS4DPhEAHQTZgA0Eh14H+IQIKklqocQLykip0KCNzJ0hWoWKuWL5cjp/EEIq0wMDUlyOxMAkT5duQwYNt6pSp6jmCssgnDfpyJC8RaPiaeYUw1gJqD8DWvHnPa6+++HK9NWnkrBMCMBJM7BPJAEgwQTSMBsAzkHFsxt69paoAQV2mN4xA/Ok5z9j6DRs9YSf4zacq7XMkd+7cLiGCcePPVU9wu7ZtZD9z81x1keoTgAT2zmmmKOZB9QUx36PAfOGCRbK3Rx55lJ111hAh519v2GhLliyWP3OgDQDMBbTCJxLQQDGFMsrZxbcHPfGAgIyrWBITBJAToLBTV/MFHEAVfWT6IwogXeky/VxNlZLnqVdOtpNPPkFBnIaN19bItwBABF2Z1wXMkO9FcCeJ3Yl+GSJyxDtUc6DlpfFDBNecQRIuVRkQ6kpCEdiR7779Vj38UMtIWLFz3tPjege8PzYNm925c1clRPw7/pqqA5VuEimeu8UhLTRqYvSoUeojBQgjZsI+8GdGsXiHu589F6+AhugzanOyqQ6zlzn23rvvy04BRJEIhagV6DK+kOfbs3e39pOEg4AfJhHPxWu7ojgsLxgtLiwWvpw19LFPUGiL7KUXl0nYY9269ZrtB9uCcwCQgv/t0OEoVQgRc4L2CAgFiCkflARbxChQFXmffbDmA7vtb39TQsTZ8ooY9oleQledRlGYX/QXw3RgnT2BR0DMhQyVlCSdB/QVSLQA0Pmd+xbtIXxG7BgquFRJSe4AXvksjBDx3s4XkpgaSWsaMZGSU/wADBHmPCPIE34FRxOUZM4+CT92O/QY4nkVy1JSUa9/tfrP6AMHKIfJQTLkipfOTovYWNTFemduRBzKWrBexB0S9aqulggYY85Qa23Tuo2dfnofAei9evXUs/I5AdvoHxRlNLGiBIjVANLl2OWXX25njxiphAu7SkKopz6oZUaFgKSv4S1Y/lwi4ekexXiZHN3lr9atE2DBuBXYNhpDAYMjjYSi8suZYVyOKm/7Su3Hn35UFRU6MerfgExnDjhTyTgJqw+t35vyhhid5vTOiOvcdtfJ36kFA/sjRVTvgcT2YL+oCsNmIW6ip5rkT8rwmi0Mc65A1cgJEyeqbYEzSHVT81fTaDC1YBkjeHyIPICA03xNiTnnFDG4555/3h568CHdZ55PysY19Pjut/POZ+TGRbKjVCFh7/FeEhxMoDPxO6/N/sM0gFXw3yeE1P3qqmzv9i326UdrrHTPTiWEhzRrbE1BBvPd6HlCWG81JHcYxlQhzKNCqAHi0C7zrLikkTF2gn46EkQqhfy7zyas08GmEobUOFUuDQhPwXMkdCGXT2Ag+hyVthSosSARrgR11Cs+/5gUHpwgKkjn+dKQd1dDMv09ks6gQXEoIimMpDLGUCgJJLBPiaN6QlLFToPX03iGeFb+Tc5KFVVP3giKQAkQJfjo449VIYQbz6bRp4mSFgaOz00QizHBcfQ+vbeMNFUYOS6Vn334KEkjBxZkFuTirrvulGPBwPKsGIndu/ZaccMCUUyYj8ZrctC53ARLHFYM5f8tIeRAcqj5HDgGXebUg+WDs/2iK5FMCSHJC8bMqy00ruOcvEdDiGpgNkmK13sn82z7jh32l7/8Vf1aIHVIIEefCo3ZrB2qWDSsq3cxza0iyMOBUKHhnGDgMAgkCTxHJISa8ajqLYFSgS4TDoMvH7ZdqESCvcsMyqXKRC+cqoFuFF2Z1DwhTOI46s9LiKmcpPqVnEYb5yICDJ5ds4FyvY8tozRKQqi5nbWidNCfRSWhrLzKmjQpSRLxLpRBxQmEDsR98uQpQogJfhzA8M8ZAg1QNTCscPOffWauzXzySQUNQteFcqFI5Y33nCvmN+EMr7pqmpwWgVqonx78eXldkhKCWs7y8/MX2aEtmsqA7i0tVRDG+kJ37tatm11zzdWijlEtjnmV7BfUCFRPV7+/WucXFTEGKzPY/MMPPrR/+Zd/kVOsSGqkDu5U6tlatWxpN9x4fRoxAljFXXNEkzMZo1AcgHAQSJRbocY+3J69Zj35WRJ3+liZNQU9hL4oEhdsRs9evUWV63dGfzmHxYsXGYk7a/2PCeH1Ejc47oQTlBDikOlbYYQI/U9UhFAupaIFTWfgwEESYHjooQd1btS/mkvFjnNSZiUlRRL5QZ2vZ6+eMvz79u0XEg5Dg4D3kEMOFU0UuhmDc0EaEejhtTgX6gOGNltdb2f07SVxDyieiNCQdPN/OKcBDpBMRTAtVD47RwI9fpY9uQzqd1B5WXdVYlU5caEtR/SxN7VKCOn/obpF8rJq1SvaX+4/QarTjCpEA2vbrrWcHkkwySvnhH7Xb779VtVV5lzyb/gCfhahrEsuvkTOEQfjYgeIPEBn8t5H70nzz8LdcEVgkqt9omRB3aSHJahfrkbss67kwBsUqPp53sSJdtOtv7Nd26iG79Pes874txij4wmi28VICCMZVVVt6TKJsFCJ3LJjtzUtKVJyKYGS0pQQXjXNhg4dLLogn4NABP/p896qRBdt2uwQqdK9vOpVe3YuIkw/pBmnXn0DzOFrz55dNmKkz5497LC2ei8EShAKwRbWavaszxnj2bFP0AGhg2OjoCKCjNObBrjBeQaVJnhZvmy5vfLmm9akuFiDop1t4CNGaHMgcLz2WgSfTstUmF2J+QDApnE7qbeGn8fGqcqTk6PeGP6NflPvOV2lih/nEZtApYQEmjFKU6deYUcedbgQfKiDUlQsKdGdZ3/oD8LO8Tn+AQjjvKa5u1IlT0BzsCx4HZ8hnKVes5KSxrLHmrmckyPBhzVrPlBf8PoN6xWgkQw5bXZP6olrYOPHT1CvFraT9+CeogRMwgaYS1UAoAFADtob1diWLQ/xURP7SwUW8VnRHMiAlfkh9FWp++XzkUnKEc/KsyWLX1ISsPq999Ubxd67gJFXQbylo0wqsFQGUTWHfh2qmJLeT331nBdfm1CN9HnMUDixp88/t0BCKICY/DyBM2tIEMxZQHTjpptutM5dTlFS44G477UnhB7MSon9181SlAUAhtoo8UAAamayaeZwlu45TBb6eZm/in0iVgoxu2ghUlKS0AcS75deelHUfZft90oPa4xADfHWuLFjrVv37nZcx44CI5jpynMwngGFVvUlC1QOxoSzhQAz/9f/+qP169c/VVGDyeW/i8VTVan1Zm0AXzmbWgcppjoLLmh/mllKy1WaERn9edAdRa9O7Sqal5vA2hBIBOTiPfHBMHcYgQK9nwo068IzTrp0klSc2zGTNJciwTYXzXlipj03b97/MSG8bNIkJcrMaMT3eHsB1Ef0NFI8JWVfjxWdQl/vwi5pZjRMEPYEUBk6M3N+5yVVcf6N5w4xoCoJEZoSYgBMbDyMoV9/+VXgScSdrBvPRcWYURMA5iTeiuVSkh30ZVWL6atKasaKb1KvMs8Yzx3MKQTGHn30MYnE4QuwgRrRtJ8Yst4alxSqeAOAc+7YsTrvSgbTWDUBSAJtGGVBX2WO1iUKYeQBxPGrUvV24YIF3oaWnjNmIk6cOMEuOP8863TccWJREBNzNjRXGYZNYtCQr1BxJrYCaP7vE8L6lBDu2GJffv6JVVfst5KiAisuzFdpk9K6KJRUwLKy9QuRGKvHcKM66ZSBLM3JKvSem7p6K92P1DiysgjFuJgKyaHEZNQ8m+PS9ntcLZMPHEY36G3QLITGpWA6RkocnOwJUUnqkiQ1onGoWbU6Q5mL72MkuABCStLcuoOrjE6V84w96I4cFIKa6MfKUA7gYacB9UEZ9flSvnlBSeVQ6XXJ8qEK5edrTuC3321SgAmlBLlfDBpORQmVlBRr5XBAqKBzISbT8tCWKYBxmV2XuK3L8LtByVFlvP/++9xhSAkMOmKVaCrt2rWWsWcGFBfKPxPVI5cxF+84iero9VOfJZU3GZRyr6SRGMTsvBDyUdBD8JOQ8Gjk5mdAoKPpOvpFeT9RbTSXjF7UHNFqULuEhjfjsUcVJPK+VE5ovoeTj1IghpjZP/QUuMALlY9aBZ3O/d6pvTn7bO8hHDF8uM4YRsOrll7J45JiDCQ+khRmeS1oWqyJV5Uxyj6PUAWvVJnlz/F9EqqQiY4+Aqfx+q+DKcQBXDi9x2fP0Hehxm8ct8RsoDb6nzE+jz7+uNAzAhiCeyXUqsRW60wg+w7qTnUEJxNOjcCXO8xd4BmY10aCDV3khedfsPkLF1nzpo5ex6wvDStPARy9CiCcBHBCd7UGrgeL8XHhJFeO5fmgtSLC8fZb71qz5rwu89+YW+hJJgIrPCvKYEcecaSQZ4whZx/0CtofiT4gEb1nzBlifAH9Abzuo4/McIRZks3RW1wumiTKezfeeIPGY2D86+t9uDXJSdCVo3rrQE5Ua/wzsJb0NAMoqEoLNTiJRkCbeWH+C+prbNOmrQK54cNG/L+UnQec19W17c8wfYY2NAULFgSRIk1ERQEVK00xdmyoqFFjS27uTdHEe3PTYwOxRhG7ImIBrChVaVJVUDqoyNCmMH1evmudM8PNy/tc33w++WBg5j+/cs4+e6+99lqhe/eeccbiDV07hw1dUBJ2UPYbbrhRthPHHNNNnWwLOhUoMKPCSmHIXAdrm+FzXiz7F+TZAEq2KIIVlaCMZaHDQW1C3359wx233654QLLMjHaaS5N31r59eobQbkB5ibesAdYSv4BrYM/zd0NPH6rPOuzwjiredahCB44zzDw3Ieux4BI1C3/ZCDZ4DyDS4DVDMiBxjyzHdtb+/spy7ibAGLCo1JbN2yS68dGs2VJhBiWXcBAodk2VZlWYXcGnkmKQRAB6MddJYkP3AVVRYjmFO8qvzD3RhaKLzDVxWCaKEIWD5nfi++d6LRIWdLAj0EISRHcH257kaWsalKleUCFZs6h0XvSjC8O4m24Oxd99KwGGdO9K4tQh86zQ/gWhhE3yETUhZtSqWwOwRcfGhZ4FXFLCgr0AfoEYEAPmUXhin8He4vCnUUv3jjne16ZMlbro/PmfhJ07dysRsKADlOms0LRZodSlR44aES699GJRkRGpQe5f/qyiE3s2TEbP6hBSLBCPUHHOUYwibvMOXQBkhbVrv5bCK95cdHAoPolTnmVlLmiv3h1zhtiGoLzIezTLxnNlidqXRBlSfFScVjeOAhQmQp3iDLOMc+fNV7Ip4EnFVp3izrDh54QbbxwXWhY111omnrCXSbxXrFypmSnec3Hxrph3WLQu5R+ag4rq5v/q74jbxAgsGRCBOrTjYSpc+N5PFiwQMAbNTgydAgsH8W+pkwPge3SXrpKlT0Aq63Drlq1az9wrioKcd8zYodbrQkzkVoF23C9zfwWizTN+kOmCXvL8MK44ezJDdhad5vLw/ffF4cUXXlbOISug6CHMbDLvgEKEvKd1m1bqfI+KwiKo9CYhPRXucT1BeuTnDMb7nANkqaioFtDz6iuvSRAjWRFo1k3UuT1iOfTt21sFYY+e3RVz1G3kDI9zfoleyTlIUYlNxiOPPBq2bt2i2GEjcuYWmTOzvdcVV16hWWgUW/l93KNymCj2wZ88q40bNorNMHfOnLBo0WKLx6ibGCQUhUrysb2O1WznMV27hvYdOgjs2bJ5i9gXT2LX8dVXEVBgr7poSUUnHV8K6QR+pBlmi01BJff8mhlVzMN7H7mgsbhcakZQTPDMWcfkCOokRkEad4OjF2QcI6H4S6Bn8jImLnEOYJ0zf8ECzT+uWrVKP0u3DWDz1NNOizPe7LNmmlmDbUYncfrbb+t50kXmCyo7z5IO4cjhIwRScl+cFRLsUXEP+8ZsiIaRrAisGSh3Y8Cds0w9Y7qDM2bMDDNmzlQ+QEGocZM4704OxwwhHoTkDzxz1jJFF2cC64S1RB7IO+zSpXPo3auXrHtgmFEYEgMaQEFyO4nAIMhjER9ZquiMYmSBs6FWDReuk9wUAJiZf+X60kyx9zj55s6de0O7tq1FF0Xzg5wM5VAaLqnO4L0mgSoxd2KsSecEBSHrEcVtcgFsfjxe5dw8NlaVwyP6xIw0oD6/x3RjM0x4voA+nN2cQ7xDGGE/rCCsrQwlu77XDGFGXbVM6bNhe5LQSpWI4SIGBrNCyMyWD2F9HR0KRDjcsaOYycsvCM1bggThZcNCpiCkoMsKTZC9lQefEXsSYQoF5sbUlo0FYWpzJyEUJdWxK5fm0VJSvT81MamZJbSPf0v/S7YTfA8LlcOI70ufkwpOXiqLL1EDU+cxdXTsnecCVa38eIhwwPOMfD2ew/J8ocUL2HjwtGlA89nI1y5fsVLDrxzezIh5I3ueARNlEl8EVPAJHDPmCh2ofK7of1HQgQXiwwmVs1pRnEAAmR3i0CBJMhJVJYVOgi/y6LTSe/XqJU85fp77STz2JLpBkilFSpQuhap50JsCj2vjWgnMGlgGya1CVcp0ycZi2PRECnAHPYRYmGXLU/FnNMkIMl8gsxTHoL8M1YO2YrJLAg6/nbkGni/3SdL75BNPiu9Pp4TnwnXwvFlTHC7IodMdPOvMMxrmWOgKKqhpPpQ5WO6RuTGutUyJswQbFCQ8AE+ngzmkNIvqWTyUCd2hpdMqjyr51Ti4JxQwdaPSektFduoYuGi0ip7pHlZp5bP5byS26SJ/B6JdWaH7E0hR6w4X3UG6IgMGnKCOXhqSlhxyEwsfsX75LJAjDkMSKlQZ5y9cFNq2bCHk3PRKK5+xHjAB//WvfikKCe/Fao+mPYiWCi0l0mh55yRYFCEcmOvWrWsQkyGo7ot7EcrzJRdfooM2FSBQAglo7AU6cSuWr5A8N/OtAAG8c2gaqKCBnnMoUbCnYoTrYqasW/dj1Hk8+eSTBIYwF0WyS2ElSekYXyhOZYcSRbBUjOeaSkaHTLRjLCFIKKqqRJFFYhrpdw4fUGM6sVgfHHjAgeGll14RyvzRxx8p+LJ2+Cz269ix1yqZ63ZMNyHZ0FvYD3hK0hViX7Rtd0C46867RDFlpmPu3Plh8eKFNopG+a8JRVxJ2LW7JHTrdoSK6muvHRsOP+ywsHPnLq03DuNERWUuFGot8wckINynAKosKOaZVgqsrRXlCAQVtgAJGvuTIoqOIHuEz4RCSKzxIQmw5e4/6yMlLMkiQT5fVZVR7dGFgKiKqAVLcRprA6secujx3FGK/NnPfi4fRs3VMSPGwSfvLGxgYHKgQNcktGvbRmsfASJMyUk8E82QaYXWrVuIAk9CyLw1ggBcD/uXIpBrQXlVAlCVFhcw28Jm3Rh48zyXLvlMHcLp099W0UWcY68mEITkg+4XVLrzR52n30d3gYKQ+Ja6NVxrojS7IHBRQCIlCldGEyUxdNQBtqD+JmDMNOpKPf9DDz0k3Hb7beHUUwdrTWChACUZGifPFkE3qOPEg8cefULvHaEZ/EBh2CRfWD6PWRNoh8OGnysPK7qFqI6a0OBkmX1DMW7A1KJYzDtCBeR38N6gI8oDtA6GT2lYvGiJPA8BOHjvxBzNnMrrk7nFnaF79x7aC9CcUKFNNE5+8/5CPDair9MZTcxlzfIsdYYXFuqdPfXU02H62zNEX2X9080B6KLQgoqI2MK4G66LnUd3vVjfiBVBacfGhhnELVu2K/cgFMB8sgENnXm/bc2Jx1HwnExm6MwqIp4SvxhhoBvQr19/UQeJj3w2Kssk3uydtu3aWlAqUiVVZKubY2DN9LpGFXWeGfHx+P7H65xGmIkEmDkyikCKeGI1oFfTpgUCPHjGfBqxTrP8+EBX8A6xImkeNm/eGpYuXR4mT34uzPpwlva2QQfOS7OCiDF07jA8H33BBWH0hT8KpbwD1IAxIo9q0RatsfUPYlc678QEc5JfvGNX+PzzL8OUV6dqFhJPUoPGWXoPzDlhm3Vc/34C8Lg/8gmdfdDiCulm4fNpAJbzHpBh7tx5Ol+gC8siw9WxPUqjuBXiZ+edd75m4JjbVOcRoC+Cuew/ADjGUJh55ixEeKy62sUtcYL5c0BQZpY5T9m78m8LGcpJODeJr7xTwD+dxXRty62Yz3o5ttvRUhdl5hNBsWQvBTCSLHsoaH32+x6gKHpuMlP2QIq3MLt27xajg7VNnmO1bNM+eZ66/zieoy61WF4eiUlND86k7Tt2CIjEP2/KlNdlb8Y6u/nHN0s9FXVpWT9VVQqMoHh89513wrTXp+ncRWVTxY9AxVKdjYx+nDdylAAe1h7d8DR+k9TTJRAluw+Ez0zJx2pI9kPV1QICycRRo0Yj4bnnn9feXPvVWsURg2oIwLGWCxVDUPBWo0OCMPi61ktMEdCAecLGPC1HCp947AJqI8bW5eguMUZbhJLiFVBBIkkS47EaPLGbd8xn0XHmc6EtoxxMfkpsTZ1YMeToqu7YoXP1yquuCqcOGaLOMs8UccTUuOD71FSpqVE848yQk0CsR7gm2C/kHPPmztWsbxLmSl7Z5DNXXDFGWgx4FsvrvKY6ikcCFMLwCao5+N38ifIqtmU/uCBkhvDzlctCfU2l5wcLjUZweNZR+IA40V2JnoOY0ldWlodMUCIpJFG4kRzniDpZVY29QI4KQewn/O/eBI1BC9XLPXo4qThTh6/O3knqmlFBSzI4iaig4umAAKIvgZUo4JIGafks/j11fVyc2VqgAamLVBCjlFHlNJrVO1A7SKdEvgExjIgv/56K11TIyY+QZLPO3oeJjse8F4kH1yc/mOwcUQ4eGj9BqpG0exNdUAqQSqCrROXCFoJEmoXmzo/phzbvjgbexcVqt5NQM0+DHC4b18WAu1u7d5eHgQOt0sd8DxuQ5EKFVJz54Dk7aYky3FECl9VFYmmVMRd8BHG+FxSH4CMOPTOKKu55P40KkCzkJJQgXna0F5HSYD1y7jaCZa4K+w2KWox1oVEc2/PYMGz4MIlE0B0EYcTwl4OdwkbiDYhDQMuM7xGknWcE1YbuIOa3PA9ZF8RuCWtHRShdoIjSqDBVMW8Vrpraau0BdRTx6qowXZcESYqdsZOkcT3GxNOcLB1hlDDlv5mrw9RJHuiZiy4OBH6epJNrh2LN8+S6RSnevl0CJq9Pe0NIkVR86coRIGMCQSLRuXOX8OObfqygfvAhhyhQ8uWZhhTgshR0KbChlT3z9DOaLSOR5VAj0LtbaRCF+SsKjyuvvELzK1Iviybmnm3wF8+Nd01yt3jJkvDoI48I5YMzr/vW7EZlQ6E77vpxOkRA6UgSWCzsfxAxjOxR3OTgO+vMs8KNN96opIvkF+oRXU2oLtwf71DvqKZGB2aPHt3D4CGnSIXv2GN7hp27oI8Y3UszIZaG99xndMNVgSMxphzPrbLniDs6eJs2DWvWfBlmf/yx1hogBMkdXdhrx14bDjr4EH0Oa5B9B+rKs3G3Yq/mDMddf70OMGgdAAYU9dB03n/vfRW4zDf16dtX84jEoMcee1y/Z8OG9aF5i+YSxkFldG/JrlC8qyScftqJks8GfeRaKHroDgkVbNpU++fll5Hi/zgsXrQo+osxmN9Iqed5sU84HOmeEw8oNNiXzI+J+iLKMAqTFgVJMzfqqAkFhlkAG8LiUElx1iJG7BuQedOW+besTPu+MTfN3nEXtURMgHvv/S8VYWmemFhi1Tcrx4qs2CSEwqYF+jyeMddXWmpDboMvFrwghkJz4/kc3fVozVZ4zolks04FIZ/R6J1qZWDWQOvWbSW09O477wqlZv7LomamlbKO1DGt2KeOJcDa0NNO1zweis8cvC4cLVpA0UcCozNBgkpWNiaGQ+u1UMYyKVEC+viMMkWR34eiLLQzUG4o2wAzXIOo7JUINESxMtQLd+4OmzdtDX//+9Nhxox34pyizxqKB5Im9sOxx/YIN/34RtH1OnQ4UPNiPGeEiwAfKJr27t0d7U2I8579VidQZtzEWABCKyry3EhYWG90CEnW05m3f+eLohEKIoqE/AnzJc2l8RkAw5wDPLNE34K+y1rj8zz3afsm6KokS9Ctt3+3XSMYPGdAIMDBU08dEoYPP1dWOdybZvbKSciyNMv38ezZoraS3MM0qazA4oMuJSbdZpjwxfsgzohSHFXFuSfWGZ/TEcNxSd8fL7Vw4jP78cm/P6migVkvFibXxP1zXpo1Y5AVcI44z9wqoNO2rVsVJ1GBBhxCPMMzhseKLkpMY3YQ8R+6hKa352lWmqKNtcd5o1lCwMJqg5Nt2rQLSxYvC6++MiV88MFHmn3ivPXcNDNUdL9JHktCx8M6SjGX+eQTTzxB4z08v3Suigoe1VJ5Z+rocQZgPB597hBWKD25AAAgAElEQVQ2WrhwcXj99Te1tpl1BWATOICS8153i7EHuuHGG5Ss1wXnWpyRmpOi21JshWootZiy03VlnwBakfc4f46z8k4pZX9AZwiA1mwDxMIotFAZ9tlNYf7tN9/I6sbFbq3iAh0qKNlQ/CkKma9O3rmpeEasiQKJ7hXnJevAyb3n09UBLS0PI4edEy688EdSRZa4jTziLPJG55y1vL+1lxgrtPpjYSeWRFS4JbYQM4hDXI/V4iuj9yMegxZb8ryu57vdRbLdDOuY/IM8E1o3WgTMe2OfcdKJJ6nLx/ri/UksJiNDNGtAXSw13pj2hn6mqGULUbP5Yh1yDVddeWU477xREtdiHewo3iGwUTTFKAjJ80mWEWwAiqB2bQ9QjAJAobPFBR/Yvn2Y9fFHGhlBvGr799sVq8UiLCnRPCddV2ZE6fqlZ5hmWOloUqjNnTc3LPx0sdZ0dqa75u0PbB+OOqqTrpX5cgkxyvIrWWIkSr9BCYP5maov+Grbrp20C6ZOfT28//4HYfHipTrnuWcV8TEukOvwXG+84UYBhgAKGpFjnUWlanLVxBzjs2WBxrhHBKLxcUXkjzEh2AwAXdZRAYCrM1OiRQtRoy+6+CLlvrwXYlWjnkeWGnh87to1a8OnCz8NU197TTXHDysIayrCnp3bwxerloXqyvLQLD83tGpp6X94u3Uo71AQgpRwOEhlEUVFEFgPV1ehsKmWqwtDkEtmC/lv+aPUR6pZkvQHfUNllAWvuSd3a/SQ4o2zqFJXMBWSKvYiFc80JReT6SGngikFdv49Idr7U01jTtuAouxP9WSDpmIyFZep5Zv+LRWLqZiUamqiKNTbKFZiLJiM1lhZ1IdlrhbdBx/MkrrV1+vWC/UGYdTGRrFVvmLVKgLxKiI407ZOgYGAR9Dg/ZDMUVCygWfN+lDSySBHXC+UEik8kWDVVIezz7JX3ZGdjpS6KKg2/54QNnVEo8dS6sryOVJVhd8e53AIyMyMEVz1jjCtVhHp6U4Xz8mw3c/SlAM6xNEbJSqusjmZDcFLDI8r5gZnz5knmX02FGqUmJijwMgzQo2VAomZLmallDCQKEblQlYZnR6SK6Sizz3n7NCrV08FKopOKVcJha4VYsX60tqJmzPJ91sZq8r+O/HQU4eUuRPRVI0KsUmhZnhOyqgc65LEmjWQ5MTT8Hea0VNXFu68hu3rhaLJ2D7bHoOrPl+tTgUJjJBw+beZSpJMlXlvGPHi6UXnisMnUVZFc8Ubs7xc64bAtHzZMhWEiLbQDbFQgD+XLxIy1gVFDFQSTF0RNZDyZNwTolrSPZDCpIEZ5uCgTD4zebKljWNhLqSXgJmdrc9GJZcDiOfJF+sCr0IM6DF2Z26Q+xh9/mh9HwkmBdLEiY8oKZDoiNgCIHhOnnmeJDA/unB06H9cX0mGk9RCfeOQlrWIaDguirh+72UQ633amwIv6A+gpimgpTAUNC0M8+fNU7d9zpzZuhbAGVQuUZYUHba0TEp6CByxJkVdbNFS9FAU4MbdcINmA/FKojtIwQYCimkuM2MnnXRSOOvss3X9zDT98Q9/DKuYHyreIdoO+4wOIYXarj2lYfT5ZytJlG9ZUcvY0TQoBIUPAGHChPF6VrwHADXioAyvoyIiiTOHz1lnnqmiBhVeDkd1EzW7U6HPTRQ+FQoo08k7yoqc6gZGrzL+jS4AC8LUakAFI8Wg3XiI2bYAhV3iEkPuLcKXX3ypbuijjz4mSXmQYxV3+GOiSlpn0KRFy2bqXLRp3VoHIXuquHinZkeIkwYyPHdD4t69Rw8dxnQJGe4nUeSaoDlpBALKKKCG6GMWOoMGyT5cshSBiUmiqmN3k+bLU1dUaG51VTi046HhsksvkYodlDLiRIoXgJsktjwTivR0Tlid1QwLKG3cI3uGDiH7nATD6L9FYwBVsNoA7IBmiVWE7Woogh1/JD6WlaNO6ycLFoZXX52iZ8oz5zmzNxX7JQyTq0T3337+M82Lsi9KS1E7rpaqJOADsZHCgGJUYBJJlebDvV8AQHiPEg6RtkCmurtQkRAFYvYFsIf9z3lg5T3fMxSnMVdcoTlC1iXfy7002v3URgE0i5bQFWE9sv7Usc8vEI0NkZbHH8e3c6FBQPnAWsX0kIMPDteMvUbd1F59mLcvUyHmcytTe5YiELrgJ2IyrI9UP9NFJf4S5634nbxDUfKiYIgKo+xsUc8A31hnhx56mK5h9569YeuWbUpoSRqVd2iMJseJdpMMGWoTXyn0mb1E4Zdni73BwkWL1YUAzafAhSVBlwGq9PEDjtf6It/yzCVJq4tW7gswwiCjFZIleFoHjTJfDIRZH34cJox/JCxfvlJxQZ1v6Tr4zK4PgL3lokHTeQBcJGbRDTcY4s63Zm+jWmPSMeBC0r9z1gFMAEq8M/NdFe3MtCkGySuuUtcKIMF9Qe0mUVdsErUqRKubSj0LulKM16BCTBFPgQmgRZEo2qSsDeyZzBfvzvP/VpHXKERchyT3KV90AwEKdVOBRuQZ+t/hh2u/0UXijCDeJSCfou/++x7Q3PKmjZt0VrBeeA68a+VJ1eSzpZrPvfqaq1WcEkPokIv5E0cQPIvM2IJ9cnlnmhmXXoZn2kTPlzVFpQpOrllMh2xsNqpUXJJLWV8j+mXLEoiGhItCqVlmZQkIhv75wosvCbAFjDn9tNPCGZwB556ruMocunQVcnMUi+jKvjNjpsBQQFGDuBSEnEcABftUlKTziHP52+++0XvgPjnviT+syzQDyDMgNkk4RabpsBHQzGiiQhGhHoSDmPnl8y3Cty/s3VMejunWWV3XSy+9TCBJI/OKXDtXwDGAMjnhKy9PibHL+RndPN4VHraoX1NA8fMpnjofcSPK3pdmVElFPztLeRW5Ex1qGH2cV/INlRK2fcmlRNq8eejVu5fsOBjpoBsMXZRzT/obTbwmlXNCHY0WWvwuzgquE8AYsIrGSAKJJEQUO4jETlhzqKyium9WWrbyBfmci/HmeM09AmxC+xVNePUXP7wg3Lvr+/DVl6vDvtI9ISujTgVh86bNQgYFHpgUIgEgENE4Gw55VhMWnYU8yvZVhMpIhciGEljQNFRWuUgEXWTGkKcm6kxUqAO5sZ8eBSH0vEgrjMIukqyP9EwnNu7wJSpoaom7onf3EcSH/yY4pCQwveB/LghT4pp+NnH9bRvQ6KmXKJA66NQt83xZrESjObzvjXsQCh07hXwPSRSHYsuiVqYL/UNGHdTlwYfGS+UJueMkEqANHWdchOChuqe5Er9gkC+3qvcXZfEsD/LbbD5QQ0urc8BbWQpFMtA/vFFALQkkiAnIn4lFxXXL78lBKcn98jt1GHHARdSJw5niShRLiQb5Z/wF4mGxHQ0+R6uRhM67sPD/hCpqtjRDAQuRE9CRr77ajB5R6NatS7jwogvDwJMGhl69eivY04KfN3++AhXCHGzu1CG07QVS9lYUhEpJQQjHvbamWnQVVPooFJQcxg3EYSHqbSzi2eipcEsBTgBDVJxjVoK1xHu1kW+lDnGrA2IUbk8YiwghRGNZaQ5znrdV7lg/qLvZosXAA8E9WwGae7z//geEEsFddwfZCUBK7nnmdAgJDqBnBHIBJ3HulaSS7h3BnQKE4gp/KEQ9UgKdqDIcXCQC9hTrLW4671g0HhBlFX/+3WnfEdj4bwp5CqL333svKtaSqBql4n5bFhWFIzt1ktjHBT+6QGuYQwUQ49Upr4bnnn1OKDpzdxTxpww6RXQW6KMUxJNiR1OxQPMHFDh1AhiYi4I6cdNNN2jdgynx7vjvZs2YnYB+7RlGoawxaSBoYjUA/ZD5QfsD0h0s1H5DLfmjWR+ERx99REqQzCFdcsmlkrxGBIaEmyJvzpx5ooC+/vpUrWneAcUdiDOJPIhzj+49VOwuWrzYXcDFSzRbecEFF0g4h6RozZqvwh//+Af9SaJOdxw6l1QlKzlUKsNFF40II0aOEN27desiHaoGkqC8losKNWH8BM23yFYi2kQkZTtWBsUqh8dVV10l016oNDwv7k9iDVqjtpUgpmgNZ2erOOW/+bLthA29PYcbVXal6IcHJjNL21WUk/C2bt1OvplkfCQv2HzMmPmO5sBmznxX3RTQfACaVORDcS0qaqGuFgkxnV86C8RiPOhAgykQEJzgT/YUhRgJ6CGHHhquvW6snv0BB7TT+wf88qya5K/dURQA58OTziQiJf/1X7/T53GPnGFODJN6NHGrWuyKsddcI3oddGUxqOW3avEa4kE6B1izrBXOBGh8XAugAWDC/PnzBCi88sqrotpSEBIT1EkpKdXMN8nPLTffHHr36a2Y4iLbXo58Lt2gTz5ZKCrTnNnzwupVn9tAmg5ijhMqrh+2CSqtY8deI8orwiSVVcxf1UcPP+8p4Xio5mmuy0CtYjwzhKLD866tiMwzo5sKiMd9sIdJsBMLx8/Cqpe33XZruPHGmxqo2zwHEkyJ/tTV6kw1q8HJmIsPM4NIllq0ahtWfrZURcYLL7wgeipFPM9cnqtVVSo0/vM/79Va4exj3pKkLyXSxFaujSSfd8z+53fai7BSZ3Pyq+NPi2BEqm8EwUjaLd1vc3v2HvODrGFmWpkN5ho9/+vilu9DDXTw4FMkqgVNkqKGNQ+Yjp0O7w/hlBXLl+taODMQ+Djn3HOUyDKX6XlB8hIL7xiszBQwa8Vkr23Nootqa/XZGdPfCX/9y32yneA8INew4iP0VzroPPcaMUMoCPv07aNihviW6KgG5ButiUTZjAIwCTSn84+6LZ20eXMXyCLC577tV1hTvHfOZIAw5qvbtmmtTlF2LvlHruwYiGW+zkKdq6iwv/XW9LBo0UK9L4oTjTCUlSl2R1avPJc9I8w6Np01jdWYmeSREgp62Bmdu3SRYBXATvsOGMcbINYIiTpFZgUQN5jhfvCBh8Ib095UgcXzAMhmfVGgaZ2Q19TWhLHXXC1ggnglmvvOnYoH9g5N4lKe96ZANq0d/0vHVz5LoyhRBEuMurhuiQ1pTZGHmb1k1phA+EgZ5u84H1lLnE8olbMuvy/eoe+FgQPriuKXL543n6fzsSA/rF+3Psz68EPRY6GMYsfhgjBo7ADV3TGXXxZGjBgu2x32K/ZfaS2YNWfQV/lyUj/VeUKH1N0xxlXIw8orKjQ3d+9vf2s130yYO9kC2ygIBw/BiH2Yzl+ea/ID53PwkwS0waYKcG3ChImiVhsA9MgPz43YR6EOJZZ1QuFJ/kkOmUBTN098zeTpgKeAN4uXLBaLCc9cmCSMaPB8uT+ZzpfDwOguhgLiRlD9WXP8XmjKXC97kvxATMZAVx7FdoMXSYsDKzUKY0Zw1ETKz2+oN3iGFJ2sXUaoRo8eLaBfRW9hoW2VUNLOca6IiNuM6dPDgw8+oJlRQO3/vUMYVUb37dkZ1n/9ZdhXsidk1FeHouZNQzOkrUNMwFAJRSAFOppMtxHlqA95uZ7BqagCsaDDQfILpS5PNDioFFkgGBQMIBjR34zFwmJNBuss4KTmxovgv6WOFLt/SaiFhyfUMSIzfE5SBU1zffwdQZtNKxoeLdc4k5U6f6lrmLocafEScOSpGNXx0vfFaqcB/fxXHUISQgIAL5GDkOSBBSsKUPk+iXrw4kgG3n3v/fDAgw+EDRs2SU2PDiAHCEgNX1wXf5dmEPkZZggSyqSArgLYB2nqKvIMSJItDJGlIoj/huc9YuRwFQ+8AwUynmFCqOJckGmA/l8qLvh8IVIUcRrwtzjP/ui3AoCU6qGrJG/HJCJhZMQomhEYUExTFWvCV199FT76aJYoDVIlKyvTgURHhkUPWgqaykGGCFEqCEE+FMByPdCfBG04KFiTzFoNO/ccJVUceiB13uh0ghwsKKpkeho3XxLU0IwRghNSvHMh4ULEM7WSz08IeEWF7k/01bw8XUuSvE5ggwVOMLC3Ka674u5Ssn5J8vhZCnOuDxGVP//5z7GDvKtBlEfBJHZZ+VnmYigQQJ3TIc/6Scgc1/Htd9+JJgPdiuBliAcRgCZCrDtwOHY+KvTr109dK4QnuBeoLrxjCgsNukfUKXXjtd9qa8Pzzz0n2iQFJ53OlCzxrPh90Ct5l6CJBHSKTJROZ86cEd559111Siho+R4KJKwFWPvISIM0U/xv2/aNEjbeB2uRgpYuGag2SPMVV16u7gb0MAoSDhOADwoq1jum8CSe3IfsB4hPQo0BYGzhwYHKAcXByPpnjuz+B+4LGzdu0Luhwznw5IESL6GogZbF3MI778zU7BDPnIOCgpBnyvfT2UYcApqzUe5pWt9dOneWgitFCxRnOh7QREgsScQ9cwtFkA4+Hc4QLh9zqejT0JlIECmuPOeGn9Y3mkG0QMk3Sqo1OxlnnSXrLkp7tTpE0FlRMOS9G6QobTiUQElTTEkHfALreEYkNQZ8kvCUBUl4ZvLbqgLh/1ZrnTkm7IvwJpOyNKIkNXXqKE19fZo8o1BKFYU4itZwuKOo2L9/X3VDobhT2DETze/g/rACgaWAzDjrhwMUiwj2G4JEHJhnnnWmigSuA1U41oKpWlYTbthz2bbDoKi5+9d3C20WOhwtdSwsBWLs7t/RXbpoXpW4Ar3KXqw+a1iXxI6E6Ap1Z84TKly1u/YUMoB3b77xZnjvfeal6aRgZO9nQGzmoO/Zs7u6elDf6djY3N00ZwpsYhzP94P3PwxPPvl32U4A+LDGpWSamytAhH0OyIJSKZ1TztaSUgzh7SMsUSwpsVbEve7OOuuQdUBnUAIl8o11QZiXa7EePHTZnxQzxEOSda8dCo0aUSOZT2LWEq9UzhyLXMHc8fw115fsKVQcxllLngWxl9gKIo8gClYtUFTZJ/yd5N5LSiSEgwDbf//371RwUegCcrjT4LPMeyLST+OZ6dlOzxSLYhctJxIInNZ4mkFOAisGxZpIN6GoZauw5quvBcj8/cm/61nI+40RDHmb1YQD2x8gpVxmOLHS4RThdwL0caZBvSVGQDfdsH592L1rj6i8sDSYaSM2AmzCyGIds0Y0giKqoj0S03NM05AW78gMb705Pfztbw+EncW7G+x0bIuSpW4w7x2ACXCIghDAg2ebgGDnPgmA9lxp0lKwAJoFl1jb0EUfmfhY+PKLNVILdyzl3HfOQfEOGDX6/PNDl6M7a99TYPAne8SCabbn4DzjHv72t/vU+UG4jHVCMc27BXjlDEDqn+vgzBLNlBk80buhqJZo3/BeeSfEZWYYOx52WOjQvn046OCDlV/QQEgz9KwHKXTHgp73t3dPSXjowfHhrTffjt1t0yKVA4iWTAeoiQrYsdeO1bvmTObv6IZ7PMTWI2axWduB55EHEC1wKqmLW0Gen01jKZyznGHEafY3zyYZzhust/BVGslhvTKOARCJufxHH88OGzdtEriCrzX7ccipeJu2a9CYABCHdYZIG+MZjDa8MW2auksUhKaMsq9KQxUF4ZjLJdwHvZlcjn1olXqsfmDfYNFj8E1dODthKWa5kcBYgtf/oiVLVAihF0A8ki8jbJ4cq0cDnpILAhpz34kCLAp+m3ba2+whCsIHHnxQ52e+fDjNcKMgQ3QImiu2VMRaZpS5Vq6ZM83K8WYTcDYYECXHai32DcyEpUuXuSBs1mh7Rf5eVlYRTj31ZI0rXHDBaOmEsO5MFweUc53C85VlCroUZfaUNsuOUYmq8OADD+g50MVV9y9aa6lBVV+v+VjOAjwIUdFntIr1JzA7zlnTIBGlv0kTUZz/+Mc/agwF5tEPKwhDbagp3R02bfgqVJTuDU3qa0LzpvmhMJ+CDGEZCKIh+hAyBAuKhzk6KJURUFlRkGxBD8qEGogaUZWKRwpEoct0m1Rw2fONQonFkJDBNKtiuqMROoWiOM/HokrzKhJq4YHW258jDfFroDQOAvNA+f88LF6GzFsr/XNqz8cOFS+dz2FjpUFVfm9DlzFSYHirqbonseIrdRk1I1Jl9THoVULY4+xIohC2Kmol9BZJcF76gw8+FPaU0GXLEDWCz/h+u+Wk6ehBeaI9zMKiuqejkgpgCgGCFp8NArV7Nx46GEjnKfClwWtQG4ImSA6LFVNrkqM9iCCos2d+sr1iYtcuFoSpVa3nX11jFJ5gJvTGRqWeU2Ou03Sv9Bx9kDaibLwfDizeP5mIgkFunpB7Fi0dJgRlSKaYSyRZPvucs6VKyfvhGTRvDk2uJMyZPSe88abFASRggMJbjQUbOGj5Hp4NhtsUhJirs6FUEKo7bY9E1hvoFIEMamMyruYd2ocQmo6VRpPirb0mE73A4khcM4UkQX1/ZMwFdb02Ov9FkNJMQ1QY1TXX1+swpHjhvbGXOEDenjE9/PWvfw3ffPudOjZKyGORrmSt2gFCCmqRIqL1qQF47y1EIPg/FDsGSbJ1cIAmg05TVICQglpjoE4RTsDRcLxoVlBXrDSY5hLUTYlJAO+Fe3nooYfEUV+3fr32qpKhaFVDsKTYwz4C1S1UMnk/UFehV0E35eCic8g7J/EhiaRgxv/o9WnTRCklsLZr287gSlmp+P2ILdD1YG2zrlnrdL05NJmNwcOPBDAJGqROoTos+I8BgmRw8NMRtgUINA/WJcnLa1NfC3/5859kgcBcz113/VTPivtv2QK1smxR9OiQ0LVgz1ssZ2c45OBD5ENEQdi1ezcppHIwr1i+UjMbKISZcnaoENx33n1PVF4oY1nZTvRIclGAzM/PCS2LWoSx10KBPkeHJGuVxIgClG4QHRMS8z/9+c9h966SUNg0TwU0ccCxEnEnW1dQjKLGecKAASq0lKhh9hzVkVWYSX3NCpVJKIt9nlB0/mTvGxRJM4dGwVmfyJaTaLIGoRnm5xVqnom1RCFHJ2XKq6+pGIZtzh5I3Rj+7N79mDBmzGXhxJMGhG7du6vY53cJEMuyeALrevOWLeGJx59Q/Fi+YoVASTqLGFRDhzrjzKGKbdu//y6i6NCGsalwR5iOokYeqmpE3/z1r+4WWm5Qy1StRE9OyD3daykk9uiu5NM2NlGVU4W3qZIkIqn4LChsqoSIs4kDm5nvJ598QmIZzPPSIXRRDOUc2m5JGHoGc3fDVRSynohHnsepkFk83WzeCd0T6GycEVDBpQAq0S8XhPx32iODBg/SeQOtGiN6ioLUEbSfKzPudAQ9N625dTQA6tOcvTuqACLEcST4UTflbDJlurmBB832BynsIg5FfIHlIYn8OJOX1o6LNFt78Iz5d66FdyCPtuhX+/xzzwtIQE1bzIOWRWLeEGOyszLV2brnnrvDMd266qxBKAX6LeI4qXurrlPTZuqCEPuTL6Q6XrHQ0exlTY0SLYHD5BiAvFWodRfrHVAscSYUFbUOB7Q/SF1/5oKZ1YPVwblNYonh+p69e6QQ+4tf/Hs47bRTJeLEuqdDyTlqqn5bUU0B16CNMbPENSUaP/N255830vYh9SSTpXq+gIfkIvzJc3S+BHhRr1lTfCqnTXtLxUwNyjnKWZoYEMnPVbwkxtBB5trGXDFG82ICAvb/ihM/9jy0wjPrXrYLmu2tEyUeCxkKQpRGvVcNFEvIiW7JP8YX7rjtJ+HSSy8RGMn+UkEYiznTT02N5N8A0n/+839Xom+6v4sh3gGFAwUzz5Y9SoeSYsbWCdkC5vDYZS6LuMScGjOLxF++Rx3omNvxvrVGqk1VZj9yHaal06UqUYcQVgNjGORMoqdGSuSuvSWhIDdHnSFYLtxfAoc53wykAzx5nth5gkEmMZM06+fOZBpLSuMNvFv+DiCZbjDPnc8SwMa/McNIDkuOLvqqi09YQYDndJ2WLFmmcwNwEhsvgMju3bprH/BePFuO6Eu+zjqANnX+33hDs2cqCDVfGwvCqopw5RVXqGvXvdsxYrRIMTVaFknlGWGxLIDZ5iqUxa6rxaoINqBHEXjmX365Njw96ekwF9/O1at1DewdYiBrhByFERK0NDgfeR/UExR0rAO8d3mmdAjJCcdPGG/F1NgFZ68COl5yyYWirvP+yYkFbMpZwGAFeRx7nj1HHmS7lRqBXMx7M8O6dMlSUc2b0SGUl3qNrpPc4bzzR6lAHnr66fo3gHieK8+XcxpwxIIv9jYlh+EcA1Tk/aIKyhgZ4LrGJtR4a8zvAGG49uMHDJCSKcJ7UsgtJd+h9mI8A5YaKryOpYgv/v73v1dXW16M9Qmq/J/bu/H/YTtRWxnK9hSHjevXhrqqilCYnx0Kc5nTyQ1NUApl3ouuRGgi6ihCMfKhYU4nwyIhWE1wQECfwHOwSovUtDHy0qSqJasGJeWmIpLoS2VHhYbpSXRveCkkV6nASMWfDgcOj9gpFJoYh3HdgUqHkecYNKgdEYr9KadJUlzdqiQUEwUzuB6+7DHTeFAJsYxzYv/cIeRgEf0y+usZTfXMlw6XyioFLJATrCZmvvuuuPFGAVxIkIBwSDBngYohiQDmv3QGeaGgvzxJEhjMNrlvkGZ4wlAuRUPMCDa6jIEFhBQpZYZxh54xVDL+3327LdIYrMCXDuL0DkgYlBRGC4m0sVjYHqJ2m1uFQaT1aAbA9ZjRKs15WjEudWkpGCmSNXfUrLnulaCFkfmC+fPDN1AxmmRoM95y660SiCBwc1/262mlZJJAZW+4txtUzBQUM+xXSZHJswGFRGWUTgjnPTQ6iuAkz0/SoKAd6b2SG0Y5EwGFiFTb69FIln2D2KigsbbJ4EklQCOtRTY5CQTXwnOwWpVnMTTQLOVcUNZEfyRAeIaF9fPZsmUyeX7yqaeiPDgbHJqBExvRsCox9/a7Y+3wnElCUzJfVekqMCfHEsr8XtFic3JDG7qKx/ZS54UOmzuwLnB4NqmrmUQQPLdg1J+fT+uafU9Qu/feexWICWhcJ0myFHtFoasOxw84QSbHFFMISjCTB+WPop73xqzsVVdfpeKJg0O/IztLRSYy+qxvAitdQ6i/3CrGY94AACAASURBVDuHAoUmAZ4uEl2BhHYrZtR65hWaFQmLASgjxklFTB5VWSSjeaLzsTdJzLgmCtVp06aGp55+SvNXKCPKN6tXb70/UyCbqFsxfQaJIFLU1RY+irYT48bdoAOY+beHJ05UR4hnefLJp4hOynPnWeMJRTKJuhpri86A3zWFHFTOvNCmTVG48aZxSuy1xyQElWXqSk6u6GrsBw6UXbv2qoi0r2iUCt+3L5SUVoUePbqEgSfho3hZ6Hr00Q3+hEbwPW9GHCDBItaagmQgLVHBSUSI0Z6LrVLyrsMroz7OrcTZTWDE+oxQWlKuTgUHN89/44bN6mhxz6xl5jd5RwI2ZGmQGY7t1TNcffUV8imDIuQCgZleq/iKEpeTK6EevLJYT6C4VdU1KnQo2jgwEc0hUUZABVRYSbo6l7aQ8SGdpzOOwuruu++J87WWHzfrwXGN62K/sN7w/Tz0kIOd2KlolpNUw7tJ9HL7X3KWYG7vJJeZb7zPSNSIfyQUZhfQEaHTQuFXKobD2LFXix0h6lCtzxiSD+InhTFUJbpmdFH4b1OQ/Hz4LI0Q5GSrO3f22WeFUwadrFvavWeXAAe6z7ZY8dnrm6VdbjjfyT90ONPxkwgTNHJuFootwkp0VdUhUWLoM5nYihgO3YiuXY9piOWeNzf1mII1jTdo3j6CuCR+nBVFLVtGv7GNopQxwwVbhutg7RN/SAwpzklyEcKiA26qrDvYCPGk2EzyTUFuNoV/ny1ovO4U60ncIxU10eOJ5dyXzJ+hKtLpbdZcnW+K/denvhEee/xxsV3wZYRpwPJR16mmWl2pu356Zxg86BSJErEGEMXhvXKuYWdDZ5E5ubfefFPrAmoj74ZEFdow3mOIAVGsc6aY1miVSs90R7sMdezoHFbJbmLqa2+Ehx6cIKoe95fEtAADzAKpCr1699R+oUNIcq98K+YySVBp/xlCEmdRFTMy1HViXQPyMT+I8nJZGQbZCIeJT+1cDFXxfxTIt992W7j4kotlSK+8J81tAZoyM4pQRl6emBR4zP3+93+QZkAqdgGreB90ei688ALNayUQ3NRMVHwzYkfNIwPpTG7VunWDAm4CJxrzPBchicapogWF7fJyvavxD00QaEeRwHPkOjU/DCugoiJ0PqqzWAmAH8cd10/riPvmWabciZ8zIwgmkenOiQWXcirHKANLfD5nu2iiyrnSaI59t5PStwAN5VcG6PmspLMAcwfxFmaXR4waJTAS2iT7Ryw6umOAvrHhQSwCpKJpMXPGDKmT0hFL8YnYBAhx3XXXqgBi/hJGDuvUzRXumbhn4N0NmWzlThSDXB9KxbwnWB3MvD/9zCTRGgFcDHxjSVGmpgisBiyS+h3XL9YL1bGr55gkymhVlcavTBmdoN+pwogmhArC0jBixLCAEi1sOaj+aTSI+1EjKfpZ24S+mUBi7oUzffHixeHxxx8PCz9lpGldaNGyZYNQkmqMnGyNKA0fdq6KNt4XeYC6jP/ocmPHR/xX/RNH0oitrC/WLmudmcE//+Uveu6ADolKmmoacmxAe7wVUd4nX6IuUDyEIq21lduQR9LJZJRl4sSJscCkifdDCsKailCyuzhsXLdGKqPNCnJCAQUhbUe6g9DjkOKiwKG4As2QD1gVJaKKPg5i4kdmNkpXTaQsijkq84OiiMRDVd0VmaFGJBRRGSUbFn9RQSj0u5kSQL7E09UidAuapJFqWPSx6B/HwuYBJoqHgkccVpYITfSPE3UkmtLzWUIBYxKkjmFsMfOziUKS5khcEDI3ZRTTj9YFAwuTTZA+S/NkyC3HuSv+nQIC/yw6I9CEkJdN7X9REDXPUCF/o/PPHy1BChYXCBreerSRNUeYm6ckmu+FzvbCCy/qxRNELAbg5F/S71lZ4okzh8BQLqIL2+WbtVPP2oiwu3sarFXw9oyfBBLqrP5GUUiinIKfB2mtMijRkf06po1Jm4en02ZzImAT2WS9MWf27PDU009LDIcDGhETuP3MOp5w4ok6TKT0VlWlYWSewUsvvSwhg1mzZqvjQVInilfyIdy1S+uA5Bl59aGnnybU2+qXIDR1Kg65blGLpdvmYssUTtt/+H3bF5D3KM6/eN9WV9NgcUy40zXyHPg77jHNo9Dx42eTb5OKuDg3wDUbES+XsiQo4PSZM4TMTX397ZCdg89WlLeO613PMSNDHoQUMHTUuHYOMx9QPkzSdSQQg/sn2GFVATWUwIIUPe+XxIyDj2QnzSoSvLh/yxqDlDb6VfLZJGIggb/73e/UneJLBx5WK5WVigfs4dNPHxp+fPPNotCQwJHYQW/EIoFBfrqCHFJ9+vRWUcmT570gkc1zWLhokWZHSVQ0pwHwUV+vAhPbBGiPRa1aejgfIQxmQCvh7e9VV1bdaVEnec6Wv05JMwIZDLpLnryiUhQaAux7772rAxV58gMObKe5Sjp+3bt107OgO8OaY5AdgAK5f1HkWhbpXVP8QOno0L6D4hp0aA6+nj16hOEjRobrr7teXWHua/z48aIrgnDCsmjevKmKHwrY8vLS0KZtq3Bkp8PDtddeHc46+yxTZiX9zswiSVWu1AOnvz1dsQW2AOg/+9NUIoNvZeU14ayzhqjLiKDMQR3ax66/E2eLxXheOFFQYAOQGKaEhjXgDqtFSPg5km9iDYklv8v0UScv7GnUFxEVw0Pqu2+3h2XLV4RnJz+njgggDt9H3E10Kgq3/v37heuvvzZ06XJUIIlLFDGjnxRWiDLlhe3ffa9hf8C11atX6cBlDXJgDzrl5HD7HXcEfMGwR+KZMJtoOqMZBan7xHn09tszwm9/e6+UjM388ByMYn2c9z196GlhyOAhKnQAUTw7ZIGHtL8T+4AzZ/euXXG9FAhUIo5AD+beiWPI3pu+h2ootjx0Zi028dOf3qX17cTVNDLOCPY3NFyeF2j11KnTJM4jkRnEZETrJZ6hoJohtgnFxBlnnqF5H+I7nSEAFN6ZOj0FeVGEw2IXoldH0RfRZaUyXaECn3ONDiHr/5e//JXuI3WYmYNMyn8kVQgmIXoFECSRD7EaXECnM0oUcyhikQnE+lYyFupF12KMgH3G/BZ/SuFZvrk5kc1QJQVTFHgB/1g/FLzsfSfXBpzdHbMpuGa2IgU+2R+xT0XxhU2EVkEE8dRJguIZ6Z9WjKzRbDR7r6KiSlYYf/3rfTob+FJRGUWWWhS1UAfu5ptvCv37H6cEkEQO4RT2kgrC9gfJqoLiHrDz66++UgHNvuL7UJq95BLPG5N88/5skWGQldjHXk0G2Kj5UhAi8vLaa6+H8Q89HPLzPTvoPMHFJPGFWmLgySeFs885K1x80YU6mwDglNolBXcBpbETjh8nCu/aF6a8sT6gdU6fPlMgGZg/98m+EOCOCqqA4KaaXxs5ckQsFnIbij+6X57PtDft+nXrwuIlS8MzkyarKOF9sab53YAkyWpowAnHay8KDNX8nemJus8oxpFiIe9SVM1yvBz32ipH+STidKjs7hUAz1rg3GOen9yLjv4jjzwm2w5yA3Xgc3jGzk141wixAXxyHgFKiGEjrQGbx3P2pEKF4or1TzGSwAoBlLLq8b/x2XrO0YszzfglESvWIdfBntMaVTFmbz+A88nPTg4vvfiiQdCcbIEOCJEgBsMZlrqizkGdx/HF9VCcca5Bg169arVtpJiLxXMR39K6unDTTTeqIDzk4IO0lshTbSJgQUGfA9EipJ5/LxWwRNyG7UVBCICCMBUdQiit6ffbB7paOSu5IKrRB7Q7MIpQYg3nwlg+pC1a6H2idA4wS+FGfSBFeVhMFZWi4J8x9DSdyawXbJt41uQ95E3ERIkaxQKWNSgxqIwMFYSLFi6UD+YCLDHWfK2YSjFOrqA5w7Ztwl133qGZX66N+CCPzFgzkGNp/cI8AQARuOaZVq4fywqexX3336+5P94971b2bHGMjT8Zp0Ep9cyzzgoDjj9esYF1ZTDNrJ727Tvo2tkzNBYokr2Pm/zAgrC+JlSW7Aqb1q8NFWVQRqtDy+Yk2oUCC2urKQhrQjYqmfCIhUCB5taGbF56dnYo34cqY43+LVMD7Ry+FszgZ0kOlVxo01odkIWrweWoAKUCJZo1NiQkyapC4iyg0TYGlkdJ7NbtX3CQkJBkp+6M0O1Y/fNQEmLBz/LFQqEo5IvPJRA1qFGJUuaODl+mS7kbA33HIgXRQ1EJFUm/C8SEOplm5YKCwgJONyg+ojIk05qjgJpQ46SM68dLhxY5yDjt6oTciw6ghNvULBItkByQZubpfMgZKbLYCUVUC8kf/+QntwoZIXAShLRYlUA3osM8E1AZzVZx6OmgCRoMTyqh6taBUuOBE9VDUxdU2zPOxPndGF3m+9Tqj4kmHQaCAWIKLFjQF4IWB8iAEwaEUwYNCicNHKjOZkpEeeYUFFBA8B+koEb+Odl7CIyIAhgpoCP9fPbZZ0qlFWqzvKDieydIq/unAj95Y1ZZnaygUGs1vXfNBsXOMxvaCaKLFhITHUACQp3kcL/8TBry1awm1COtIoMIBNckPJGSDf4/CJnMYKfPkKAK18DvUbKM7QR0xZYtVQwOGjRYc39HHH6Efh/d4sRb591Di8RDRwcS8wfl5Vo3R3XqpAQNWpNQyEhxSwmtgJQ4e9eQOEukiJkl203w3Fd/vjrMmTtX4j5LP1vaAOCAnvOZPMfj+vcP555zbrj0ssti8J+nxAGlP97t6aedLuEgVBQZlibxT+ppkydP1vfSrWNNgsjrAK5kxi5X83w//7d/k+ksRX5eHkkiCl5BQVSIZaQ6sZbTTAYUUQlc1RigwFuN7gu/t03rtqJ8Yg7PbCDKvZ06Hal1SRGHQi9zvsQpkvSP6RBOn64OKQks8wypS8PeVfe2rk7UDn7X0KFn6HmQwPJesRf561/+pvfN96QDnmKWg5fZV2bJzjjjtDB8xLlCSTUbJVpvtZ4JB828eQt0Hc9OflZFHoV/6irLu1SHUK2Q+VEjR4a+fXoLoU9G9UZHLRrEu2P9i0JK3IrG7Mkzjb3PPUFzVxcRxelaOsj2R0v+hyC9oKLMkpOgQo9dv36jEkaEImbPXhAK8mFHeB46+UFxuCLAcetPbhEFi3fKvuBzWb909Ni3jC5sWL9RBfX8eQs0s5TOENYWoi933nWHDlEot1VSUkX90TNrCcGme0mxQ8fyv3/3e4E+KlKV0AWrLNdYxZE5WIy7j+t/nLphrMs4WBwLcM/+CAwiscYTtbZWXRQLUwXdOwDAgvmfeF03bxYToZpQUWlKGH+HTxsJJuJOXF+ac+XaWFvJxxBPvhnvvBsK8SZUrIjAXWWF1G6ZPbt8zOXhlJMHhvYHddBzABBkHZFcOhb5fypwNUNKNxbRpqZaAyTWAJ7EYeZvOQdJSP/jP36hhKOyEpQ8U+CS5wObKE4NHXp6uOmmHzuBiqyexK4hb5BWADL7od7FM4UvyUsWHeAcxRSowNBFEXdiVpQEzcyLvcoH2Fd0K9hT2OTwbot37mig4ab5zhTriNHcE88KEE6dlQgsJ1DCia1jL0Ul98p7VEcldkoB4+h4bNy4KTz19KTw8ISJDcqv3Bug1N6y0tCvbx8pn9J9O6rzkdpfjMqQILOOEQgCSKLDj1/YyhUrFcs5q/leGC8AZuefPyr06dNLewAPSYpofFl5hxJLU5fI5wuAAfHhi8/XhClTporGmZeHUJUFXlLBgSJwfkFuGD36PIt2nHG6Yilry+MkzicURmMspRjQGET0W+bMp2gClKBTzx4nLnBP+l1Vth4gn+nbt0+48KKLpDLKuub7oK3TweL9S8iDIrllUXj3vXfDc88+L386hNV4F9wr67BN61ahe49uYdwN42RhwTqRCUW9pflVGKlLZSaAumtS5TUdGKpxsqThuVm9FcDFgmvqcOfni92BjyPn1dNPTVKcJaYl2ynyV4oKvp853VtuuUV5C4WvFVAbv1hTVoB0TDW7gqLBVgeJ7ZM6i9qL5IQRaE3sOHQ3RFuuYu86F0zNDP5k/s9ei9MMupHjaY45X8yJPn366mf5/cQKzgriCQUw+473tWbtGuWo32/frqLHoKrXlymbGeGWW34s0J37pQvPyAZ7lu8V+BVVo9UlZ7RG1mv4wbYIhU0ZZ8gVKIyqJowRwDFyQ86Qiughy56+9z/vFegtFl657c54jkm0ql3btooD5EuyI3v5FYHHFNAqYPdhb1ESTh1yisaQGJVg3ITFAUWYZ5HmjFkbiY7L3/MFYEOX9YknngwL5i8IX65ZF9q0tsE9MQhw4ogjDw8/+9lPNcKSzkDbnVjwynlxrq7JIkF4W5fr/dHcge7vNfaURqdk/RZrj6R/Qk6PDRvU2f7HHx86H3WUzjyumQ4uOTTNB5wJ+N00ibBwA3x395nxv/+1QwhPtTpUluwOWzZ+HUr3FIeaqjKZ0/PiEJWpq6kPlcxSgbiBnqmZ5IIwD2pRXr7+XUWNNiAqlfYuYjNSEHJz9jKqFcopzm40OWehgGBrUUffQRaW0WAXTImP7cPaKJ66O3Eu0R5YPkxSp9EB0givaItRRYrFmh5yog0I1ZO8upNvUaD2/0rzBXBzRc8zKsTjpahj8zKvwMZLrWp3ghqNW0GZli5ZIqNxEH3u3/Q8o1aiMBUUKGlDsh5uMUEpFRSiKkqcxBzxTRs3atO+8srLYebM90NBQaPvnYs2JNI7iCJ2049vUms/De9LkUzhyjQnC/pYsYyDhL/nT4IjhQ2HNvflYriigcstBdSYOPlxuSj06dFYTPO8+FUgLwT/rVu2hpdffkXzUwQCNh2SvacPHaoOKXx/7lEFljwBrULLrMpjjz4mXvvnn68ROsa1eQjbs1c6aLMyw2WXXSKa1HH9+4riDBLkzoXpVCDp/I8iz2uSxNUqn3zJnJ6uXOzMCUGOSrdJiVadZ5SqGOSNJvYclhxG7k7lxYPKR4NRcReeqRsupdUIOnDwPf7E40LCkUhPCC3XltS3+vbtJ0ly1C6P6XqMUHSeLe+Oe+SQIXnnYLXwAp0mK6kS7JDxt/ALHlY2S08iBSCXFA8gvi5u+Z8TWjylOGC5dj6HQP7Kq68I2QbFp0DgeUlRKyNDSBWHPx0VOmx03AABVq9erWeAZ8/QM87QrBezAiSf7CdmPnjPFFmIboBW23erIJSX2Vi+Y8fDlGzecsvNSjYJvHR/THf2uk4CIrZDQISBRD3ZG3Ag0wFnHRi8SLMdzMIAsnzyyQJdBwbRnmc9QzMqJGs8W66VeVYKMYp4YgBJokWpLDOeQCwKtyOPOFLeZYNOGaSDmTkbngV00nlz5ymmqLsk2vNOzS5CV6UYZH7wiCMOk/+ghTmqGjqEXD8iVXQISQL4HChrfNHlZ10oQWvRQhTKkSOHC8Fm7kqS9SoYa4V08m45eG047+foQtoUO9Yjz41rQKUteawhAtO2XZtoPZHmu73HeK4kHXQ8MK2m+GVeb+GnS5Q4QX3kWYIwE3spYM48c6gok63btNI6ZOZN6ouik3kGdOeu3WHVytXhoYcmaLaDfSdRqByQ/j2i695xx+161gce2E5/RxKBAq2SMmJpjF34InJdf/7Tn3WwuhiwyAtFG++FvYSiLbOwUPb5DGIhz1FULqw3YqwQrbYg3wVjwzy6Z74feOAheVrhheYOXpESv+pqZgf3hpZFzTU2cM3VVwvRN8PA3TmKZ/YogNqmTRuVhGNhtHT5itA0j1hYoGfJGijbVxr69OoTmBs8/7xRSqDNonEM4nexxiQkJkn7KPASZ5ZSoqrQpAraDBkKcmI8IN8vfvELxfE038Uzoxgnzh5+xOGa7b322muVCCkRr3AcUjHOGR7pm+wd9jnJo1D/5lDK7Nk2b97cMH78hLBu3ddRJdfdUUSyWFeAW/wOBKuIBVJ53rNLYiOJHSC/L2KvEv7G3y/V7yg+x3U5V0jexrYGIm4QI5UjSOiE2XvOiZbyy4PqCU2STikWK475UUxuX5lGNWCq0BU7sH07vU/ikb3J2FPEn4zw6stTwmOPPyYQgVyCAp31wh6jYGPfniALKsYtYPj4nfFZ5GLujFmwjRln1sDKlavDa1OmhSefeEpMCIN6PttN180O7TscGK644nJ1Vw8/4jDFDMAC5S4RQI21YAOkyfsyeIUH5K7w1dqvxE7AL5ZnxXsl6U8FIffA+U4BgRcle5wCgnXHiAgFMvFEVl2RFomNCqrM0Guh/Jlyx8hEhcBhZkVRE0aBF3DG9F8n9MQc1iF/uvNrYTQVhHHuj2JcTYp6j7Xg2SnaukS8EKlxobRFBeEKMRHmzpnX0NFnbQLASpG4sEAzmFB7OSN4L7Yw8Lmf4rpzD2j4Bm3Y107WI/AWi4DU0KBpQHFO8YyYGeAkz9JnhRkY9jS2aiyF4uLFi8RYATBHYZzfrXXWxFYZMC50nxJGyogCW9A6kwZChlSi1679qqHhoXyowZbBFEkVhCOHhYMOaq99s6OYc5E9ncZlYAqajiodAponmTAAmeNFFCtX6wXglfMTIJZ9z7tmn2KHM3LUyHDP3fcYDKhI1G93H3l2rGGAbXQ0uGdmycmJATtZE6nLypocNuwc0U85DxDOk5+ufGqxRbOjAaAk5xGxx3kwe6mlWEqPPvJoWLRocVi3YXNo27pI6wnqNmdp12O6httv/4nysnTOUB9YgdR+6XSUyS1VL+DLG2dLDzjwwLByxQrlfDPfeSesXrXKM/JR14Sck/+mCYVwFsKQx/a06jYxk+fKe+W58f8POQSF+L0C6mA6zZk3P+Rm2zrmBxSENSHUVIbykt3hmy0bAvYTFeV7wgFti0Krlq1DdhMP71Pw1UG3jF0+8fN5kHlsfHyoEEFAgRRUg+F51HssvSyvERLgnJxoDsocVlSyYx4oyryqnKDwIuGMBV9C9blh/o0CTr5ADP42s32C0Q4XhKInRDqjfV2MbvLU9t90PGB3QtL8R6OXYUrO/+9a2sWmjF+1kCy6QCbAgc51UBxT1CXDd7WKNatQJ2npN996Ux5IxTuKVYCmhEnCDNnZokVeevllotkgMcvfMTQqQQxmxKKfDZQovFEoLhlC/+LLr0N+nsUmCCYURaVllaFb105CrkAn2TgEejaikiINInuwOc0SpmKFRI1nLYUu+b4Z+UmLNBXSmsERNcc0DUQd6OBoWD9Krtvc2J9BwsC848svv6rNu2zVF9p0Pbp21qwJBULvfv09x6IvOrk1DfOmoCgk6yA1X6/fFArzPVzNJkv0ODYhAQsVLA7iPn17h5qaylC8E8Ee5K09H8V7IbGp3GdFUZ6vC6bWWk+N3UmbraprHdUQWYNs6ESVBaGEepIMXi0znGSsPdvBFx3Y5PPmQ8f+jOnnoApBGwANlzFq9EiU0EuNBT6uvOrycNedP9VB2rSgsIEyAE0C9S8KOM3haQYM2lstLTNa9HJg9qyhkWR3B10wUkyRbFphMPokRYomCShBMhUF7BEKtkcefSRs3rxFyTwdXpLyPbuhdzZVsfrTn/409OzZS0kaCQMIOMUoYhN0W6DZIBOfjJsZQF/06afhpZcBOWaG5Ss+D82aeuie36lnVxfC4MFDRHtEgRE0kOeqZLOmKhop2/IjASD8e0roRGPJwFMuCh/hQQj5vb5eVBvW55/+9Cd1NNkXzP6gWsnMCjEGNE8zK9m52nsUhM+/8ILWQppnIB6yHjiIKCCZcWJ2EFP7nj2PpZ0dli5aIkSdjhGdftM/TVPctQuly5rQ7oA2YcyYS8Pd9/xKQi2suWSsy3oHhSehRL2U6/jwg1mKaVwfcZXCjaIPFPWozkdJTAbKKPurssJy2GlORciuBDxM35RBfDwUtU7j/GjTwmZKPDjIEdD45putYeDAk8IpgwbqIGaNEt+sBG31RmYuWa/Llq3QHNj773+omQ/+XkBhTY3n2urqtGdRU8UmhwRDEuMCJoj7daIrkoyvX7chfPrpIsmBr1y1Okrte06KmNnz2J7h1ltvUWHI7BXPlDXCnJJ8YlGzk5BJfSjesVMF4X333d8wQ+hioYkOdWInydj1149TdyPRzTiHSCaE6lOIVdhrTTPwzZo3zHYQ67nHXbv2iJZKsovlCXuBBJL7plsDFbDjoQdLAZA5RcAxCgRik0zh4/nCO4JijBLxvPkLNF8Oo8c0dXvfcY3MhVGIMDuI+AZKc6xpitWSvXv0jhJLhDjE32tmPBPD+HIZvvMOWXOsNYnwMHNZX6/CGcoo1O40D83a5X3xbNnb2qOXXqKzV2dYtPhpTNQN+HIONXZt6nStUDJZhyhv/uEPv1fSx3PiHkkGAc+Y7YVWdskll4gJQ5wx/d2iKwZc49x2lO93kupkzxZO7haDyqeRCf4uzVY6bjPTA50b4S/2CGcaHpBfS1QHG5WP584LrZq3VOHF+5KASKgTTe3cYbZZaNa8UACogTXPAe+rqJKY3IsvvKSzDZCVZ5LEniqqqsKoEcNEzxs0+BTNVdIBBfHnM5K1CHtF83q19Z6vrKgMK5avCtOmvRkmPT25oUPI/dhPtCwcckiH0KNn93DttdcoDvPcrI5eH+2STBNMYzfCBiIIKqZW8xZhLeIl8+aHx7HUWbIkFhZJe8Gq47x3gAmk/0lqsTVibbH2iJlOnMuUMFNAoChKXKQIowvr88jFGl90CI8+5uhw5VVXhJ7H9tAedAfYjQXlZBLlsFeGwN/IxhJ9vqwsCnDAcED4rVIxA8o2751C10ympqK5o2qMHy7sBs8WEkMQxdsjdsRBHTpI84COZWFBfoMGQWORigpksu4xC4OiLlnU+Jr9rIjZKCqzx8lzoEKuXLkinHTSQM0CJz0C+flFANaiXLUS9uEcePzxxxq871KXlwKloiKOb1GkZsJystJ7RZUbIIyCUUjxzlk/5DWAmWaNYbFhnQLm2m+55aYwfMQwAQr8bnd8TVsnbnJt3KOKJwjUuwAAIABJREFUYgnp2LYG8KNF85YquOliMTNHY4AihufOOuA9ML4BEHvbbbdZOBBRoajL4VrALEOKdgDphx+eIJGur9dvCO3a2OINsML7o0755WWXXya/UsQX7d9pEIBCVJ6epWXa51ad9TMh5jEfiwgkHc1t334f2rTyuBDXjAgPa/DGG8aFk08ZqByb50Hs4b/JAYhtmu8rKtLfw04SLTsEdRjp4lEUMztMviDWRGTrsH6JTYBEx/XrJ1sLhHa4Dz6bZ0FcQhiNeA5wjwozBeH7778XFi5ZErIzM0JuHiOA/2uH0AVhZXlJ2LXj21BRtkcdwvzczJCXkx9yMuEWN1GhVwO1jva2UA6MRBgqJkC42KM7xgwh84MVlRhD24ARpVF5rOXmim7I7JFnLxyYvWliR45OYjTtJgFPvP7kWcdL4JBIKGOigaagnj5r/0IvdRmFzkT/nP0Rkv0LwPS4NE6/f78/qnN5sSejZ3N2VQzGAoJnQHIgWorofaZ9QO8EzZ069TUhIZpPELpjSWwWN8EQpAGJXQ64RGUUhTVKvKuLGrumiG08+uij6jZu3bY9NC00H18UVB149VLbO2Po6aKakQSRUCoZQtY+FYSyYjAI7DkxH3wcusyd8fvYiLJEgCyMT5UMU1HIcgIpWlEcHFc3Sx2S6PGFFUZTOhYZmgFkMHvy5OfC5s2bZDRPAD744ENCr969NUd2dNeuDZQW1kvyzCMobdm8WTTFLZu3KCFRcMbqI6pGsjZsz5EplVGSy779KAhtO+HZPSOFqYhUhzDKR3OPdFKE3slvzaiUEwSrLDbOpNmeJCUWPHehzUqmTanh+9VFjqbG/FsyOk5zLRys/E7U80CiHn/sMdExk6ojn0/gYu1S9EEnvuOOO0ONhF7smeOuea6729qXRg3VPd3PckXzQbHTzNpLB5ZpDaYP836tXooAlAEWkkD7nyHHjIqkqa1PPPGErE24Jw5PihDWDPTA3n36hGuuvkbXgXQ19JUlSxYL2Ro48GQF6MMO66guUaLG8H440B64/37Rw77bvjMUFkDR8SwCCosk1/wsFCc8pKC5IL5CAuW4YDU6gr5nsixmkMAbKKP21LN3k1QZs4ywIl0NUkfxihpvu7Ztwk9uu1WS1zYUrtG8Agcl655knOtFQZT1Cb2az030cg63nTt3q+OFqf05Z58TDjm0o2If/k5I6ePjiKqbZ6b5He6IsU+7de8afnTh6PDjm24Iu3YXK8lnr1r2nX2FSXOtuhPYWgA2kezxjERhrqpSsnVMt2PUUaXIGnB8/0g7hQ0ALcbgQEqctZ6jWFEDfR4hAIbtW2CrsSN8/sXq8MLzL4QvvvxC18s1XjD6fFEzSXbZ56LZQUmSRxKiKflC2Cc/+5z88kwDowvHjGOVklHeGV1M5pmwjCAmkbwhgJG6lyRidGJQeGVNvfrqa2HTxs1iU6S1znWT4N500036HDp6PFMUFekkawaIuRm1PsxomDnjnXDvf/6XDmTiOomGitvi4tClS2fbolx0cejdq1fYuWun1hqxi2tO8uCsASjF/F1iT/AuAAcQUFi75qvwt7/dH2bMmCFAgsLJnTC6pIiK7RRFGIonNgB0Ckl6SIql7hmLPqw3FiyYL6GLNWvXhuoqd7XSiILfX5bExKDOQ+si+duL0lyGu9eOP54lEzjKvpEBueMY92fJdMBU02AFCjDDqb24L/zqV7+Wkh3PLwFgxFnOIdRFSRhHjRyl8yJ1+hNA6xkmm89L0EpnLkBtEIuBCwP0fHv69DD5mcmeicdOAxXo6mqdqXTbR19wgYrPI444XAkRXU9oscmwPFZ8WuWK4bEjmNgf/Ltjn9dY48HfCBoDmrhDah+19BzwxHziib/LboHisFVRa10jiSL7FKn+K6+6Mpx33sjQqdPhUnqkQ8g1ENNYxyStixd/psLy1Vdf9RmOOTmjNZX7wr7KqnD1lWOkLNijRzetLdYfM6epQ8g7tE+hBYA4b4mVzOsiePPU3yf9y4Jw0GCk8s8MzMYefFAHAQYUXWJqNVAp3cHaH1Dn2QkgbdYifLZ4kSwKnnv++bBq5ed6n0lUjxjAOuPv6OCOHTtWuggwQtjXrCsSd3JCkmaSY5JcmBMUhJMnPxvn0GBmRZubUK9u5qmnDQmnnjZYAiFSkAfAUt5FMsPss1kfWlPRaklUzThDmISceGZWgjezSMJDEiUx0LNt6zdh9erPw8MPUxB+FAtCCxNZ3Ccovg4fNkzUZQowihC+JBzzD+G1pBWRRnp07krhEnp1YjdF5fssrNWqNGf6zDPPyK8UoBKmCl64dEc5K9gHSX+AGEKcZ/4UfYUPPvhA/8bfU4BDkWTNbt/xffhm27ZIiyxUAyIVferQV9eo4845s2rlSlESWcv/qiBE5Ozcc8+WRRCFfQUjOXSiMq0sS56RZp/tscwZy3tkdptY3SRMmvS0CkL2Ee+Ad8J9NMnMCJ27dFYMYc2wF2AkWKDGnWs3dBzLmHlETXP58mUCjQEmeT/uxnse+dqxY5U74TkJe4A1Z4afR3gS8OMcL0/rkbyEvfTJgk+kjO1c+xuBMtwkn++z4YRwxZVjJNSHDkNtnVWWxX5Uw8pCRBTB7hBDf92nzweIe+NNQJunNVLGmgJQt61crZohnG3YewwcOFD7iCKU8wmQjDzVPrEAnFYVhxkwceLD6hJv3/6dGWHZP3SGsKYyVO8rDSV7ikNtVXnIqK8KddUVatLkZNFJyQowmatIrDBLz8kOmapaKeg8O5jH/IKU0gqkOLpvX2XIEI0GBVK8AC02weHWUBBKvcyzLSkhTBQ5dZMkyuLOinm+PjydIFdr4fBC5eMRA5jb2iSA0RAzcoLTIvLLcJLrg86ter72//t/VUfb7NUy9hrcj1QD8/EpICob0DOugeslwFG4kPD95a9/DVOmTFMnL9FMQSgppkAmoEmCDJ87bJgGRyVnGznTotzGLhWdT4IpqMJDDz6ojgXPwnMriAo4ueP/Q6k7d9i5mkdIxVIytFWxQvhXwSMGvpI7nmVqmfP7UxGqZxWTjqQMlp47z4+kRQgXKJJ8V+wjxBdt97LyfWHhpwuVDNEtTeIDGp4tyBfFhC4Mz4EDn41FkLJvFR1pt+C5X1QvQVd1kGeausJas5LkHj37a8Yi03+20BuMd1OhmIKyUUMMdv3uQcDUtYOqKj+xqLqIAEUUN+IZJvosG9mUH6ORmrfbr/Oc6CFSrY3zFqIqx7WmLkw0RKZ7wmHz7jvvhCmvvRY2bdoqpch0rax/ikHm7FDkxOT5u2++VbC2oIDVUU2VRIjJFCIblxut3d+7Mx3wCUiRKXVE1L0WnCSmw5RnxWfYVLtUBzYdQhQyxQBokuHOOPOiZaj+9QjH9TtOFGCU4iZNmqTZBq4BuwXQVEAPKG4cxKa/OABSaP7mN7/xnCoUIJms+j1xXaik3ooK7VlnKjBy6Gr2UMWuh+X5PJIxxxZmf3jHXp8AXIBYrBtbGKBsZ6NpKCyYbeOHxGchakJXDUEOAnXaH6xn9i4HBQUh847ag8TAXIAsCyAkgR+61cwG9+jR04hrebk6UhwES5d8JpVGiTCIjm5fQIRymKUbNvyccMHo88Lekt2KnYqJshOp12FFYaGCcObM8MmCT/WMU6eRZ1Faui8MGNBPzxvj3K7HHB12bP9OSUtjImwKrenyUGig9TRtsCDhAKMz2KJV67Dwk0/DBx+8H55//jklF9BYrxl7Vbj88ktF4WYvkcAkpoAUMbMZ4K9UAQwNDCVGobF6TrWi6vB78UO76647RbOD/ofoCdfJ/qaA8/wtQEdheOXlKRJUmTNnXti1c7e6IgAnPHPeP/NKKL8hSNCuXWt1jrDCIG6bZsXMnNWwQawpLn/zm9+q4805ReLFFvjuu+/Dccf1Ceecc66sUZhJhFLFujJF1TFcokUUhOqQOakkRki1rmWLsObLL8O8ufMlQDJ37gJdg8BKmSOz/kgky8OJJ52guI3wQaJhg6obufYsIoq0dM6efnqSCk3N7qmb76SZ5wUtCk80aK7sb65PVEVZKdRZ7j7OnSeLCc50C781AqK6zgaqvQEuqH38rl//+m4VhI43TvpYy3QQELKBIsheJ0mj2LDIBKCiO4IkmhQ4FM2ex7apOucBAlPMA82YMT3MmvWxno/ifBxm4xLZUySMYkto/t9zou4kGdHVuR6p/7wX/qfzKqpXJwAkdceTSbXojiiU6nnBfiHfwW6h0faEQvDBB8dLaIJYTHxkTVOwwcIpalUkz8rRF5ynzkvIqLNtQRTQgxGxZfM2KdwCSOBFmOI1ZwVnKabdd9x2q0AwCnveRxLNoSsosDAjaC1yzgFwFhQwi1Ueln22Qnvk/1UQXnrpxbJ36XpMF13f9zu267OSsA5PUAB0VGp3J8t0TL6nWYuW4aMPPghvvPGmZnC/XrdB71N0zCbuMvN9qCPSrb74oou0plNHT8l4bo51G5D4b1UUdnxfLG9RcoTXX39T1wUbQxR/KePWS6X5oot+FI7q0kn2QuztRPd1V9ggD5iH8zoX90kAr6qiskH9kr1g+ibXygiUQW7WMrGc7tOKFavcIZzlDiG5LEUDAlQATJx1I0eN0Fpk/UHH5jPICTgP0xktkbo4l91IwYzUzRgzyC82bNggbQWASf4krg4bNlx7GeADFlOyd0l6Bcyj0yWbNesjgcucJ4Cv5H+cx8Shbd9s02cTQ4gZbdu2kwAac/goqdIEAKSlMGGmddmy5aIDsw7T3CHPi1GGG24cJ8CdOAM4QREk4ZIoauV9Z6aYZ7LZ+8xlUzu4644iKEUsYovEYp4tNHzWx/HHHx/OPPvMcMHoCxQnYEqYjmpw2M0AlJbLxer57W9/K5or/84z5Dkzf+t8IDvccMM4FeywPVh3AH0CegLnKFRvCw6KEp6VZduJqhoxEaGKYm+E/QQzw/JEhub+D1uXPr16Kl8/7/yRonKWlnn0IeUciTbsvCONU/n8Zh9hm/PalCnh6UmTVOCRh5JLqZMY7Sk4i2ApoaQsn+aWLZUXFe/cKR0W1gIdbVgp6GzQ0bzv/vv0rm3VYvDzh3UIa6tCZdneULx9W8ioqwoFeZmhsnxvqK5ExCRXtNEMuk4UQBwG+XnCVKEcVYPGVdeG/ILCkENHj5awKJSgzDnqJibKKJvIUtNWThJCyGBrTERSkppmlFJByEa2SqMVzlIXDKVIgkDiZydamZJ3zQsgUW8aoHjUsVuzf/H5z4VfQpidC8cZu4ggym8vdr0SFdVtcZ6B5w5pM6sYJBnPzxf6wpwBanDMQYCGwDfnWrh/klL+mwOz01GdNDx+yuBBoW+fviqGhGJE+qUTfA+Fs2EprOgQkoS425fQMB+ZLKpf/fqXoual7oYTglhgsfgTNUb2E6bf0vUyzcBnKgcNvzsN1adCxwWVk3ioUpo5lGKr5yoJpjxrocC5eWHDxo2SiEdyfcuWLVZkg0oQ1avk0YUnVS5zbDZ5drfRA7a203DHABZCOnRMBYGKwCHvWUC6TqhgYcZ8+BEdRZFjDTkZYdCdwXH1iFQ0maLj35XmSxOinDq1rCWjTe6gyCIhPhsl0rE7l9aUqLkSF7AgQQIeXNg0os8Eo5atW4enHn8ivPjSi2HF8hXyrrLBqIve3Xv2hjZtW4s2MvqC0WH06AtEy5OPZ1QU9cytBVMkCiT5d1Os0jyU1uh+wjepO9SQnEbJZ798f7ngdSeUjjfIJdx0kgBU5fIKYmeae91HQV6qriw+R/hlslYBL/i9IJIYyTNHwiHF7yfwIqKhGdayMlEdUC6VsInuxxQb3js0kqOP7hquu/Y6Cb2wXngvVqjzvI/WsGbfGN6mmLf8tdSBq6wICZWIWShJsWfaGJj1gPchgh8ff/xRaN2G532i0H2KWIpO6EGsN2ZeSWA5iKbPmCEkF6osSQIFEAU6yQIHOckqnapRo85TJ1vzLZWV8lRDLCMVIJ6ZNaKMIT0G9BwyQ4YMkh9f+T7P+5FwOeko83XkeJ4TlUySc949CCP3zrMoLSsPffv2CueNGiWVUry4tm7drNjL70yxMVGkRRfLc9fdXkz2rVQilJ0bnn/+hTD19anhs8+W6v7w+cSDCSYCHQ0P0yPa5JkzDirWD10tkjyoN+ogZIJm0oXi/eHlmRUO7XhI+I9//3kYcupgrYfqau85/tvgE/5fmE83DxMmTAwvvPBSWLdugw5u1ibUZQ5UZkwHR4pauwPaSUmRLiN5It0jJ5YuCvjMFi2KBFZNfOTRsGTx4rB+/ebQujVjCjaWpgMF9Q90loQMUMpUnWYNTI4kckCMpcBJIjI84zYHHBA+nT9fs4MUxdiEsE40G4JgjLoymSqIBw85RYkltgMADGmuimuRiFBuQXjrdZLlabIygbZGgpLYK6xTnjng2vXjrpeJMXQuEi2+fJ3RO1ICZRbR4lroaDP/TGJIvEpdFJJ2vig6eb98Puvmnnt+oxlC9qbO57zcUFy8S9YpiEUxH4yxOuuBQtmzyySPLowoWsxuoHAuaDjfWYvQ50kYSXA3bNgcCgoYDyjUXoc2DBjEeXnNNWN1fxZIwhoHdT4njp6ZhCoHLd4qlvItli8x92vKVeoOphzEc2WmYCWAyTREKIWZih/EZMSMJk58VGqePBeYFCwyKJJNmzcNrL1xN1yv+SU6wBSEqSPL8+bcwsT9xRdfCQsXLhJlzIAS4CZz416nd955Z7j0sksEkvDld4wIHjOjVqbletUlw2e2oFCJ4mdLl8u6Z/Izz4XcPINVHhUwZfTKq8aEK68cE9q3P0BxBUCC85G9m5gsiS0gnYFIseW5kePAGIACDsV/2WfLZZTtGGf6I9fDe7r44kvU3cA3UEq4MmZ3kUFSbmDXYnx0vGEfAM59tnxVaKVuWK5iEddG7vXzf/+5CtlmLfDi85qWUiTCa8SJDDq9fl9WTE+Ared8+R/7yaOxZsPorIjaCsmShnm7zZu2hM8+WyYga/bHc2IhYpE1+fc1yfB85PDhosTCRgF8ZrwkeVqazmrtAPJU1iC5BusrMY/278ByXgI0Ugxy3xR2zOMOHz5COWUSNCG/gF4Kw2zNmi/D/fc/oJ/hdxGr8J6GXojVibr6+0yzTMAIf4rJFz2kuRbyEUZziPMAT4i6NTZNPEpCXgJzZsQIz/9DR7SVp9lzWru1tqSzJJHfBWAJYAU5AjEUD2PoourWx/EU1vVBBx+sjujgIYO0blABJ37IAi8C6Qm03LZtq6yp8ESlAGK9NhaEuxWnKFopBimqGDHZWbxDbKwtmzeJ4YSoHYbvUNV5r1wvnXueF3ZxjDfQsUa7YsWqL0J+jId078847dRw2ZjLlCt07HiImGhJ4VkiZ1HRWMBnZFywPrlG9gvjQegrJGsV5+Sm3LIH5T94xBHhzjvuEC1egJE+M1O5uii/FZU6o1lXXOvsj2eHZ597Lnz7zTYBLrwvFbs/iDJaWxVKdxeHdWs/D1kZtaFdm+Yh1FYFYlF9XUbIxLw5K1sFIdgbhxS0kwrU5mL3BBEZ/AmVYjObJWEZWsdNQqWMU+01ZdlshjlrRHlLqEOq4k3ZMEJl6gTzPvCZGRB2Ry8peCqBoRKP/oB+8O7Y8L18pqhwkSaSktt/poimro46YaiIRlPm1PHh59LwLgiHaSfuEApFjLKwaVEr+Qf1zctTWxc+L8phIMMk0ha2MDUvsmT0GQxH33zzLQouCDAQCLhHvke0gihEArIONYyOAPMb3A/BJ1FgVCRHW4S77/61UFrL+KZubCzGmSuLypXIjoMisJHlc1flIobfTdKTjzqZ0BN3KtOzJOCpKK6obGiPp8I5qVJy+KCguGjhIpl7gl7V1HjOqVVRUWjfoYM+l8RLnUfL6TWackoqDPnfFnreGzdsjHL5PlBdNFg1UhS4jHpJzd955x1KRloWWfkOKpFURvFukliNnwmHpAte+6CRKCT63D+vp0RX5v4T0MCzjtyzhi6zCss4a5GooayhBFSkf1PwiknK7//wh/DMpElCxkn8U3LCo4AWANVm1HnnKdCfOHBg2B3RIehtrI+k6ighJ6xcJK0PfZKA4CFl+StK/MlrT53X2C3nWnxPTry9/uOMbNznUCUAN1544XnNvy1YtDQ0K3SSJXq4kNZ9OsBAHrlPpJFJdDBkpkPGPCvoH8ldQ3AvxPqhMqxfv07CKHhTMkMLeKI5uNISJWCYqiOmo8HqY3vGPQ5LAeVRU0lAKi1tb7aAOkJSyhSxzR0QDfubLkoSx5+se6Sl8QKDropUPBRLZn+gBJmS6o5BUavWmiNhhhBKG4bS0GxY82YxmB5NYYJv3eWXjwmnDjlV75F9jdExdNtnnpkcDwmr1oqmJwXgOs2sXXX1lWHAAKiDnUJVNd0Pz6xJOGP3HhWExBNEVd6ePkMKvABE7C0VhFLlw88J4+nT5MPU/7h+6uxxaHH4psNe/o4xRkjCHtEUJSyZ6paxj+nsAUKh/koyhAfYJRdfFPoff1zocvRRcZbTghliNTB3JXXYqrBq1WoZd0+c+PfQrJlnrfl7zYJU1YRDO9jegwQa2wl1O2pMt2H/SvwKUYw6GCK1YcL4iaKLUhgzX0dRxDsgBvTo2UMGwaw1TIiVMNbXhPKyEqHkrHFoiZ6NzlOBKT+spydJJOnLL9Yq7rH3du8uCSeddIKANfYe+xBAC/AB5gUdzEQNYi/xMwKDBDKgVpgXWrdqrY4wZwDJ5TfbvpVhM+9IYEZurkR5eNfIomNrwfNRMh5ByFQM8+dTTz0li4KFixZH5W3TcunkQVlNhs50FIj/prhWaSaT/ankOgqRAJ5xjewffpaiGrohv4fkKU8Jhb1ZU/LRrGkzrVcSUEAIYjprk/XEuqTIRA0PAGLwoMGK6xS+nN1co2wdAA4oUmN8JzbT8W5RVBS2bdmixJaEkbk0OhRJuItCh3OVtUKhcdGll4YtmzYKeCUOAmYwAwTtkn1PPHcHaJ8AOs/Qu8BNnsPKERoUzU2j5QywnYrBPOcNtn3iTxRuP/zwo/DYo4/L74/Ogm2pEJSpCh0PgzbfW3vupIEDpGhI3kSh6jVjqtdny1boM1av/lKqjk5mnbynDtrtt9+ujqs78DBlSvRMKAQB0+S3mpOtGMrnUrCTJ6DQiTH9s888LyDFgHKKf3XhuuvGhquuvkKzXxQZohDHxD7ZnZhC5/EDvlzseSSGNQpdHmona4DfyQxTArZYN8zwUtCici410KhinbQfBDjFOVxogYBsxGFAEzMnWgg8oiAgrkERvfUnt4ZRo0YIoKupZazDXe90LpuB5ftMSueiF0o0yzkb56Z+RswY5zVJZVTd/7x8dZPoWK5BNGfCI7K34UdgYrHf6Arzs4jkMPNLF4o8g1yGOJ2YGmYu2ApKapOaeYTlVqLfw/fx3qCrw6QhT6Qg5otcELo6xUCvXr20Ds322qvnD0i6atVKzc/BVKHQIl4DlrAH0d+wz6uZTv+cBydVYs+QmwrLnuOdzpk9Vyq//J0V2lHmJDdpEu688zZ1Rdu2ba1uOKC79wijCuRxzqN4XhLNqqKQRH22Vfj6q3UqhJ577nnZ8BB7uCf2BQAqo1NQ3Y8f0F9e3LJxKPee4TlyzcRn1jkjHu+99354++23lGukhhJ5KM+IPAO1ahSbeSasFZ4X4DtrFjYOxTa+33gb20alTp07zkTWHDPazI8Cgs/6aLYAJW6Vfc5c57hx10nhuHWbIgHD7pbSWWfEy6A+18w5wRdxgkIT4UDAZDriSTWftSXgTkD3Pllz9TvuOAlnHXXUUQLN3Xipa7AyMi3b8+MwnN57930xzgAm2FsS2Pv/KQiLv90aFsz7OPBeOx1+cChqzkFQEMpL94U6zmI6fdAxM+pDXkG+KKMgrRIcycuzcTUdH4IiSTrKceoU1geGojG0Z1G5aHEinjpAVjKsaRCO4L/3R1I4tBMljz9duCW+//9MavUSompaSnglVU9Rup98r+cXPHeROkAJPUy+RPbrcZBRpa+Wtw3C/7l4IPnWgH4UxbHSWpYkZVGTmzN3nuYD2LQEbvN93ZUSopdfoKFrVNtIpi3sYOEaCmINlkYRHAzcMQOG4gTKwfOhW6VFJG+bMiWlDDrjZQW1LgkycO1G2lORbfoUCo8EKa6bnyf4MmTN/0eQIqFSFg8whTctQre2a+OGRVoYPjPiLXSMQflrlLyQEIGwFBfv0ewpnojMDBLsCEQbN5lSyGclwQfuSdSD+nqZqbJJ6bJiumlOuSmRBB2jnuVKCDoeemj45S9/EQYPOVmbs6LC5rB4kZEU8J50ryWlMUCaEinRlP2mSAwGJNlqgwHyhYkdaG9uH4z7i+4kdSuptOJJKRXSHCVimuOEjoIgU2FE5/9RoNxzzz1h0jPPNHRCQRrTnA+HMQkQCBfzoEce1TnsLi5uQPv4Pu5fUuHR+1KzvRS60d8L1Jr9o4BJByPOutKtIsjw3pL1Cs9UnSopcYK8er6Qwxm66COPPBLwkFy15uvQomm+EGnz8e1BB/IvmmucOUTFceDAE0WtILE+4ogjheqbNqw0Q4k6yCjdLoI89FhmAZAjhyK1Z3dp6N2nl1RLmY0C0ZMpekSGTRXzoZ9QeEleoyyYZPSbNhOYQ1wqLWGGAF9TOjUI1pSEP/z+D2HKaxQ7u9Rhgi7arXs3rSe6OBxYfB8JPocsBxFG0uxtgjdzdoAUnrPcpQSfpBzfRwQwWLOgglu3bJNf0gsvvxjyss164FCU2i1FWGaT0L3bMbJe6N37WHWHUYe0rDrfh2hISTQMzg9rvlwTZsycGcY/NF5sA4ojAR811drHh3bsKA865pmGSKhkp5JdF/5mNyTqc4PNjWbksBJoGjoe2jF8+9328NnSz4SUz5j5bijIzxEdiX3Wpk0rUfrYa2km14BEUHKCaTqx7/Wp08Jzz7+qn3XYc+thAAAgAElEQVSn0yh5WWVNOOXE/hIRGDr0NCnQ6n4xW8HouNTvmQ4ZAhzM4jGHjDiNqL/ZTmbEHqir014BDLr44otE2ydp3LptS1i79suw8NNP5BtFoU4yRVENFQlaEAUhhQjzYMQWJV7lleHE/n01Rwri3qlTJyVdzMtA3dq7Z3f02GJOxPR3UexEm7O6NgkEfrEPPTQ+bN36jd4dMcBUzhp18/r07SUUu3OXTg2MGPZTmsMhpgJisC8ffnhiePutt6W0yXmlBDUKVAE6kEQMGjw4nHnG0DDghBM0Y8ueQKGSPUPCCvsEcIiE4f9Q9h7gftdVuu9395adCikEQoA0mgIJLSH0jnRQigXUYxkYwRln7tFzzr3jOXN0jvOIM86oIGJHOkhVWkjooQVCSUiFdNLb7u34ed+19t7ouXe4eZ4YTPbe/9/vW1Z517vexd+TZKUIAnsoEFcq2fY/nCXRikVJhB1RW+679z7ZY+4sezx8+NCo+A8tF190kfpWZ86aFcmXq3f8XFdjfO8FCkmZuUVUKAJg1LixASTQpr81K5gFjGGPx44dJ/oUQTg0XhL0DP6y4m0VcFf0MDHqjQ7WTwJ+Yg1FCwn/bWEgBN6wha50KREOCXr2FwVPzhtMF6ieN998S9m1s0XBKQketoV3mXnczHLlpz8tUbNJB0wsPb3oKgAW1IoaBqDCmYV2+k/f/V5ZucL+DxCMs6PKeA0V9kbNoyTwxH+x/rt27SiLFi+S0ixjhPbbb6LOUPYM46/xha+8/Jooo7/6zW1liBJCi69I4GL40HLNtV8tV1/9OZ0Pkqukl7k/zr1j/EqKoUSBgoInwLKyUsIvv/jlL93K0dFh3QR6ghkPsccesn3f+ta3ZINE7Sf2ClVPgnYYQjn2gJ5keqFhU5Hg85yAdeB3VJSx+bAHGJ1z5NEzZKc7OxFfc+WP80TBIme+2blbSZz9FVshzlCCofSrGSioFWDH/bAqdbUEb3jWrVu2q/f3oQcf0d3l3wAv1O9WWVkOPHCaEv+vf/16zfckscsYJgsQPIr/zoJ+jB3gHmJDWG+YN8yOA2xDvIT/T/8fbBpYNQCqfJ1B+3b9yTM0j9ij3HfX7QJmGDfBvpA44iMREMMvcb/cOuFeX7XhRPzrJH+gCEPsSE8fFTGq87Q0EJ/S/8o9kihdRV/5xt/9jdgzo0fvoZ4/Wh0QOnLxxD1+2PekslMEwM6OGjVaFHBaTnheYjlsF36IMwtllYrdf/rSF1XdVHwZo3QAHBx31ivRZT0Q1kKkK89fVvx5J2wFNG5YHdCMr7jico17e+zxR8t3v/Md/Tf3C8Em1nn6jOkFsEvAAKBmKfr/fC5JIfbozjvuCj0Nx9vQoK+59q80PgVmBPuPrcUOmRZsVpaFpBxDQjvn+V/8U88/dwNl0R07WwWUChDSGCbYVi3lggvOVX8qo9gooBA/EoMY+GmSLeZeE2Niv/ANzGwFWMDm4b8NLn1Uymh3R9n8wbryyvznSk1Vb9lvwrgyclhTaahrKq0t7aW3q5gySnWh9JX6Jvf2dWGwgl+OkEyf5vzh5CqUHPInFFMEaaqkbNboQJoMX1L/rkR5HoqTwESrc0ZRJk6JTGWC1k/zCJGV/LnZa5f0UQfKViHllxGagQQzKyd8jYNZJwtsnqVyQzQkZnJ5sC7OxUIhmQC6qRmqmhMIPo/PwtC9NP8lld9BvpYuXS7D4/dy4IyBxaCfcvLJOrR77LmnDlL255n7bulvDO3K994rN//sZwqw1q5b5wBfpf9EXjsUBE3cb6JkkEk0TelxX5/60qDhRt8O7zB4DpXUCRkLAhoT9EupicYzy9iSrCAdHslVVhNB4UBNUvACyWh43ffec6/kgKkU8v1QBxEFYXAx/QUkJzt27XQFhqRFVSo/p3sAvB7IKDMPhqQEh4Xxom9VCaGC6Q45VAKi//pfv6WBu21tKK7uiD5LB978LAIB05YdEFv5zklUDm79EJ2D/Q5gQ0aVpDgqZ0mnYZ8kjU3FNHoQueA4fgEA7R5SyzmBCsYcLBIejCL8f3j7qgwweFVVbhBQAxfMHGTOEfPVxk+YULZu3qx9FXofQZXPVU2M4TB3X72uonp1yCnw7FZbRQCKYMeKqkaCqfaZRuiE0Gic34EksV1OC3oGVJLNW7aqipDV4IGEkASchMOVXZwZ+02TOIIz/c3j6qWxwAWy8gytf/6559S8zQxFjLVk91tBxbp1Xs455xOq1Ow7cV8FXiDv7uOFRdCrn02Qwf1SEKt+UN6Pvlqauj1snQCWYGP4sJGq4iMcADKNAA7vj0Ii6w2NhIAZ+iJ9JrtbWjReAmrUk3PmxDiNu3UeQP1ENO81in7GGWeqH2z06DHqo+US0oOATaBXFKVdevNMg0dMAISf2WCN5YjDD9PYBAYwNzbVq/8t7WTKlpOgU2Fe+d77EhP4lx/8a9m6bZv7eKDmSb1zp6qpOL0zzzizHHbYx0Vr4W47UDZ9WSYmwJCshCtQkijKkPLaggWiKTJ7kUruQQcfrD0liaGHhAomdoS7RKUpnSDvjpAWAcZjjz5e5j0zvzQ1OIEhgOPs7WzpKBedf44SOJ5vz9Gjgr4GS8Ez8LgD2EYEaf7wyKPlsceeKK+/vlDCOlBZ2dcUHqEXm2TkrDPPFKWKtXvmmXnlueeeKS+9PL9MnDhR1Ssqzsh0k1RSkUAt8sknnhBqTfLJu2zZvqvMPHqGgAzeF5R2/fp1ui/8bM3NAmzBRgXYogHh0eeCPUScgXmdzNtqb3PVCR/HmUWECVbICSfMVnA+Yd+91d+iVghVDkxTJ5jauHGzRqEQmGBPudd2Db67fCb2hb5JKK7Hz56tvYeCzpmBYii2BG0OnQZiuTMaZdE8JGYuhsBbUNv1AVlbiPEs2AiCsWeffUbnDtooz6w+vs4OVVY+8+lPl1NPPU2gn2YP09+nHse0tdgnWidgrDjZ5DmonD5w/wO6V1TgCfoJnrhf8kldXeWQgw+W2t706dM1TolqPP9OAI+dsn22pHwCyPyJTUtF47SDWf1LYJi9pIpJQmixiQpVTbH1AN0Ex9hMKm+AnE88PkcKf9wR6HdgyCQvZ559lhKEMePGlOHDm0tPL9RIA7D5zsw/RWjpf/7P75Y1q9frHkqgL0Bbg2WlfPnLXxIggcQ9Sci77y4uc556srzyyivydQy8x15x7kg0CQI5d6hjIipzy89+IZ0H7gmVWkBKRrEgDIKKMXMNxaBRH6iVIvEtGhdVqGpS1fKwbvwm7TCcHQJTgC2qHOoZFqXTZxYferpoi2eX8847X89EpVr73+/T6fcCGLU2BMwnespgEmELGWBuyqfjsNnHzxbAhmozCqlUQOjzJBFJRkvSBW0rXTyQ2mUPMURNiCW5j5Pf6utTb59B96xgphIua9HT3Vd++tOflQfuf6gsWbJMz0Qyxl1jzQ4+GNXs88tfXfNVnTnATgOpjgeTOogNU4VSs03NfCCB5jMZFwHID0OGdaXKjZ4EPo+WBd7Dczf9M1O8kL+DtXHffffpHpA0I0BERZF+M1GpQ7ymKgsREl8iDgekiDFudYDUjlVISBkRhWr1q68t6Aeb+GxTz3vL3/3d36qlQQlhJX+fCaHp59m3CXXU1VqPeKJnH2AQIIF4MKvKgIm8C/YCVs5ll39KIAdAD9VBK5b67DEfkq+lDYEECBvEe7JnrFPGjNibKVOmllNPO1XJ8RHTjyhPPTVHav93/kmrgPtFPPLpT19ZTjn1FN0vgTExxxuzZ7G3Cmlg/PBf/03ikP2Fg76+8qnLPqX2JCql9E4zP5gzlQqubnex/xKtU8k1xYGW8tScOeUf//EfFcd7dNoAu5FzzGdffsUVot5TKGLPuf+ACSo6iTHZGOPFmAW5RWOYmE3rMS41+hkA6gC2H40yiiT/xvVl4YKXS3VFdxk/blQZ3gzfvLG0t3aWvu6K/2NCyGGqEN0jRBo0/LJJxpG+FRJCrjG/qSJygThMbK4EF5I+Gglhohe6PDT31iIJnHNkBqigiexkFZGFI/hggQZX9HT5gv7ZH/AMUn7kZ7PA/Mq+RgI5UU9BziWX60BJyQkoqRqbSQZNqcokFkFkyyJHYBUiHARrDz70sOZbcfhJYgj+TG+ldxCJ2l6haDjP884/T1k/wRpBIVVJ95+ZEshQ0ncWLdZoAgI0NbxHIGcVUAvuoBQFavX5L3xBSDhOVQhZI43trrrhGLP5NYqQH0pClRSFaldNGA0NZA3kY4AS4MHufi9mgO3SsrHfr7z8qnpmKGPDbWa9GJY8ddo0qYCeecYZCjjVmwAloc/OYkD5bqDXjuCfd/6XH/yLpJg3bdykihXOBIOjym4nylpNQoS++a1vllmzjlGTLwqDNHrDdRcHm/cJfjeOjEuLA2JfoU+ZNttpNdJBNGTOEbTJdIhZuc5gmoQxESE3uVtcSNRW+hwHKbGyH/SELF22rDzz9NPlvt//vsx/kQZyK6eqpxPQRBXu7nL0UTPKf/7mN4X+MbtmSySE/JykXlrIojbGVdjh2cm5lyKpoq6ke/5eiq24CmghGv6N5I814B0wKtwzEnKM77//+7+JngGFWvOqQmzAKodWKMzqIgHb7Nmzy4UXXijaIhUsjDnrbWp4nT7nnXfelmMjyFmzdo2QOYITDBv2gnUEJb/00k9K6RExE5InydnHn7wrgS33jr22wqhlz62iSIDn2XisR11tQxk5cg+h/QR3JDyMgKBKccnFF5e//tq1/fz7tjaPtsCRjt5ztO4nXH0CGIRw+HsSQs4iz8qa8bwowhKEsSYIJ70DdfLee1VhZb4VTevst1BBBaxtckzQBvl8qmUVlfSatYbst2eHclaVEDY0CB2FwvuDH/xAc7uk1FxvmtCWLdvLCSccJ4EVenjo6dmG0jFJcoAcpvaY5mx6kcESjVMAId+6Tfv+y1/9qmxY/4EACyozJFynn3GakmUSo+ah3MVe9bd6plylkmfQVRD25559rixfsaY0NQ4o4GZ/KMnQ1VdfLUl6KOzcWYIEAlKAFM7ZXuP2Kk8//awU/xa89kZZtWZDGTHMowCyT4jq6EUXXaweFFMvG0pr6+7y69+gaPdAeWPh60KeEaVgSDMJHmcC5WIodnfdfbcEWwDVOCc4WfokSbD4TZAFes9ZA3xST67AQ/etCmziJ0Llb2wSoAEdlV4rkGyDQwYescEEtSeedKKUaC+48PwydsxozWjDxmjEgoZXI4UPcu/+EKoBCD5wduyrSDSM4ANEoUhHoEJV+IBJBxgA6OzQnci5iaIx9XSr+grir36i8I8OqizH39+HS2UjRV8azIgAFKKSx70lqMH+sA8o+UHROu3U08rBhx5Serpc2RMNsdt9MawBYJB6nVXZj/aDzg4HuPfeq7PMvYV2rP7G1jZ9LonBt775TfVGsfbZCwiIBLiIyBVnhs8SFR5GRkN9QXeAAJOFyuQdG5+tDwaWAbIIuF3F7hen6MFeGPDmfP/05lvK4495EDuBLmM/oI2aotpVLrn0kvIP3/5/om8dZXR6RS02wV5yPxHKYI7kd7/zPQlrYJ/UlhF6AWI7VFaI+kw1FBo5dvepuU9p/jBqkgfsv5/O+vXXXafn5bxpnnJPjyrID9z/oOiO0nSorLJU//ARsitf+MJV5dJPXdI/koUwhz1mL5Kah2/DXyR4ztqQ/DJPmD5PbALnGpYS/0ZlgwuAfbzmmmulMosPAIyUiukgwSLiPI+0qdV+YWOg4NMbyybBxKC/mGSOe3PueeeW6772NakZ4zdaWok17GNhFCSDTCyZXp/p2rr6SChogzFd1BRkaN0WblOLkQTMYLyZHon9I2hnrxobhmjWJCM8np73jHwYcRo+kp9BP/x5531CtD6qZcQqJAb5PJ6f6t5vYhTpPihpsK+lYoz/YUwA1EQAFZJMKlokgyNHjFQigIgI781nux1pvZI3gEzWjnjirDPPKl//m6+rOitgN+JixdUhJGWfadCf+4Ed03rUOX7AtgDyqEK44HXFjexVAnhE9X/7DSqEF5QxY/ZQQm5AwdRqxw2mkOIDUtG7g17AnS3ld7+7XSyjLNJgJ1PtlbMMhROGB8wA4mbWG7sGCMt77zV+r7JyxUoVWejFp4fQPblue3Hvr0VqGEsDoELbBPaUvuQHH3pQs/8Q08En/qcvflE2JUXpkvLMuYO1oN7nqpryve/9s0YTeZSGeySJa77whavLhAl7l2HDbaesXErhibY1+h8Zg+MKtSi8tXXSiqBPlHXQqKIhjHrzvnD28IPQrAGCYENwfjTfNOYQc444xzDxOC/YD2KXm25iNu1Tyg36dUy2bv7/N3Zi+5aNZcmiN0vpbS+jhg8pQwlKaxtKV0dPKT2V/+cKYTiLXgbmSr2rXgeqGxpQG2hRKT363auEEOQvm1qNQGeF0BQ8GcIwPIMTwuT3Z0Uus//sKfxzBdFEt40YMaDbUrX8co8O3H1TBP8yIcSxDvQiDiiaeU4R74YDzp+n2S5t7aVb6LB7yXgPVU1qHVjdceed5dv/8N/7m94HEkKrhfKzUACETkfJmvfEEMlBR7WR5yTQoWl2/ksvqUKz+N13hchi+Nl8EiucN0nmwYccIpTlkksuVgIBVSMFX1KlkMPKwdVA4khuCfRSlpsAV/LdBDqRLHiAMRWpgaHtGr2hhJAApl60GRIYqgT33Xe/FCYRzkAABSdx1JFHKZiEKkpimIm80DoMCkI1Qenlz0zIOdzvv/eeUHZGTxBYsyY0KdPkjwHwBakt4/cer+rK7NmzhF6BItrREwSZRqcKXf8A7x5RqLhxmg/Zj/DHcF6cfFBFcbY8C3tCAEYwJnotCWU/6uheWM6MZ4jZGJBcsp4keZwVPh+De/8D94t29dab75SmJgMGMqzRswati+bqv/mbv1EAS38dToWfQwDiClmH1RhrSbBSPMVogRu7Q8wGxbWQ7MweSdGrYvSjq+sWNXBvhlEyHBeUX9TkSIA4uxhyKV7G2IIUY7KKY60SFmgvoNfM3yMIca+ABy5bMbJeRv/ll18S2kz1l6ANw5lS+Wpkr64un/7MZ8qVV16hiqN6vLT+ObYme0Z8ZvjHnFvEZ/J1nFXfaRJX+jcbJSiCIIsEj157VcEDAA29V5/81KUCEiQoQ4KDOElNjSuEjY2iUCLuxHxF1B5ZZ5w/z0evI5VMkggQQkAG7v4LL7wo9TikstetXfehhFB72tkhZF2O8awzy8iRw0t7hxUyHaRB2eDdanT++TwSFCpGOBcqkCQaUjXs6ysfbNxWTjppVrnmmmsUuJBUMQsNlDr7YMX4ULXITjXBOc4He4PjevaZZyUywHsglsF4CAbxur/SlZfmZlOHCRZZZQtIVAsM+l//63s63ylY4qScVgGrR5MMfuazn1FFFhLDBxuhQ9ITXHSnuT8jRu1RHn/08XLDDf9SFr2zuGxYv1EzCWVzguLPuUFe3AI6B8sGb9z0Qfnxj/+tPPzwg2Xjpo0SAODzCBKoEOLgSVpfe/U1sTke+eMTZY+RDBGuVMX12GOOLuedd56UEhkFIaoarJMYRTC4ypTUftaQZ+HnPvjAg6oGY7egMOErqNpRBWAtqWaecMLxGitAAgsIwt5kXymVHaitSbVi7huUIAkYQYmj9zP2DhVe5kLSL8O4DQASkk7uM8mIKzKu8PGs/JvsLAwS+o0FxtYaNITCH3fHPsLiY2qfiLNBFe8HN9ygMSLs485du/Ten/vsZ0WxhbIKIAPVyT2Wrpjwc/iZfHZSk6Ha0Vfz81/8QtRBDQyIOXKaT9bbWw455FCtF4Ci5inugg5r2p9VSM0WUZ942K+MK7Aj+EgJj/zZjEJXSzn/Fmuw8J2rqPwmKEQkCwVdxtP88If/ruoeFZCqKlg/zFm2mAZ02iuuvKL8j//x3+VvEIRibExvL+0hDaLCA7wsXbK0PPro40rYoNWrTy8qs5xJQN3Zxx1XTj7lFNHoJLqyZIn6pR555KHy2oLXFDhT/SA4r48ZxNIo6O1VHAFlFOYAwhwOdNtF34TCf8klF5VTTztZCSHrC0Xb/XTJ1rIYiIFPV9xM1xuhvnCo8vQqLViAwBT2ppRdu1tUpZp57EwxQo6YPt2UwH6qpseNGBhw4s3PJDaEVv3YY4/r57EX3HmJzxXPAT7nnLOl2jpq5EiBRoB0bnnJIeStZuCQkIaYGv5QtMmOGGweiqOaR9qvYM1+Z6yBDae9qVd+SLTM5mHluWdfKI8//qQogyRirIWEhOrrJNTFvM8vf+UrrhBu36b345eS/Mpgkw2KO3ku7hpJDQkNwMqidxaV9RvWy9ejzguACl0fNpdGP4SPZz1Jjth/kue58+bKHlAxhwUCXZTnMjht30fCJbVgMZUC7A1WAzY47yFAGH3O9Cm/+OJLYk4MJIQozHquH+0M559/rma8sof0aNOLmiwFaRvQPhRgOH4AMRlEwFhDqspmrHlQO8/GugNcEreiqMuBwl5zdjnPKSQDs2rtmjWituLzWDvsipluTDNo0btzXzmD9LBy5wAkEKzDZyMmc+ghh6o15JxPnF0OnDZNf8fZIe6QMB8gUAB43Ak+izEzKRLE/qNmzR28+OILxeahD5jxPgAC2HeP2EDgjvnl3RpNwxpRgf3DHx4RI4m7rvErLS0CWyfss4/iY3ICqKgkwYrVQr9DCveVCN9s1fNCO2YGJS1k9OnT/tAf04dYJD/nI1cId23bUlYuX1T6uttLc1NtaWqoLrXV9aWnq69U9Fb9RUIoSWTU2lR18FyRagWSBLxU5oQr0QFSOlHTpM+tuVnJE4H3QELo/p6kQmXFTXSZfurEgIhJVjz46aIpYioUfPpyC+lhVhhKpmHgJUITlcAUvTC1zdUNVjTVIz0oHidkhUMuMr8UUPZYvlgS/KFayDPo4MTsN81LjD4SnBKXlPlCoBI5rN3v5aHoHHJQHQbRn3ba6SoLu2nchk7JQ6fVADncVE9ABeHs03OXQ9RJCDCYPOe2bbvUxI6qIHTRyZMnBUXI1NlU1+JzMnB3k7urKBaFgYZqWV+QtmQMSdymkr5AO0o3bZsjrUG1DGevqhaq/ubCt+SMcBpU4ZjRSMMwVQXoPlQKSTS4PF5DKEOACjhWG78UBZJIzggrXN7621vL3Hnz1OsDKksiCgqV6B8XatyfhjBD9zv++OOEDNPMj2Ib20mSRUDHBQfVtBpYlQILfkZWENljUDMLlbh/DASHZ+E8SSAhKnBcZAkADapo5zyvdFAYVZ3fOLvcIZJPAm2MIzN0CB4BE3KEBEE2n03Fk94v1AcR4cnm+FTrzQonCSbrQSAnKmycS+6IxG8EijjwsaBQzE6M0S8YZgfxodYZPTgSKflTMAYqDa0VA8z+qycDAZdQI03OPGsDanXYYYdLoZFglyQK2hCf3dHeqcAR3jv7Q5M3yp6sA6AHPwcDiYEncSRYxbiShBBoyfAHk4AzKcpcPQk6Mz2RILdNYS+VXFciOuSmbmtYVIoBkT0qd911T7nxJzdKEZWgFtTvTOZznXqyBigTNKspGwS9qkqjL6BdMRz80cceKzfdeGNZs3atgtARI0YJ3WWe6IwZR5bJk6doLwAGAEmgBWEPSLR41lSIzJ5h3u3qz18l0IS7Cx2TChdTYLlrOYhayG4MjJfE/BuvS50Paez33n9Pd4sEYONGVDJnlKuuuqocfczRZb99J1rlt6vLCWVUeEUHC+Eu/o51Q8IagQGEIwhWoH6CPE+dNrVcfhnDwGeUvcaPU3WQSjz3hb2SunPM8lqzGhW4F0RlIVmlf4Ivwv5gp0l0eE9k9S+99BKdBxJBnLd8TK8r1B4vVKM+nu/f8IOyds16ifMQrCF+BsqKzeJ+cE/oRUQABirj4nffKT/96Y2ijSKAgKMFNTYdeITsG0EeA+4BsH7/wB/KqOHNcrpQbmdMP1zfA2WUYFfzn5S8009nmhV3hv0Rs0D+q0Y/lyow9pogd+XK9yRSgA/huSZNPqCccPzxQqcPOxzRjaGyVZ5d5pEUBAGsGdQgADZAk1Xvryo7dvLugCIGjqwu21RmHze7nHzKyUpe2Q+qrEn/Zi0tuuKEkF/YrhxGbp9Yo4CIZwdgS1vvCmilB5YrITTD5dVXXi3fv+H7ZdnS5QK5SPyo6FGhPOfsczRKCZCFv8/xFdljROKlJFPS6HWiijOn9tFH/6hqrWx3DFLnawhW2QeCuGOOPlrPkLR50SwjOc4B2hknyIepZcSVLimYRzKa7SbZhpKVHGyvhOvkMxFXG1rGjhlXli1fIWDkJz++sSxYsFCglynLVaVlN7PYasqECfuK8kYVhZ+za/f2sm07wZsTS52Bygrdiz/+4bFyx513iUqM7XHflefVnnjiiQIuqBRAn+PcQau85567y4IFr5XNWzaVz3/+avlUhE1qqwFju/opmbTuUCG84YYflO3b3DaB3gPg3KWXXlxOOeWkMn364WWrEkILDYktBDhL72XEKAk4ZjWPJI1qP60rsEagKmZ7D9VS9oiZnVSnx4weE/3Jfqecv0eFA7uc7T2820033qQ+cqiAstGhypxzfM84/XQp5wJ0AAjSr0V1CvDLffso5LYpLklhJyfq9odiekXPnAQ/BEqEYJBAXwvU8Ez8DOwqPnXYsJFl+fKVEnpBVXb5suX9I16IVybuO1HJKmrSYtcQSxGfhghfjnHCZ3H2qAZB+yN5ePDBB8sTTz4pIAS7SZzD3WUNp02dKrtH37nbZmKmcx+J0qYyb+7ccvc996gXjnt5/gUX6MxAF+XrSfzUsxtzGu2nAci7FfeK3aP3N0uOOw/FH1sFNRLlW1p+aN1wD7NHjgAcXIewz/nnqspGIgjY4XnB9sFmyli0i9/YsA0bNkqZ9/77HxQ1lvPOPYSlgO1iDAZigFTXLSbZJnCRuMS0eLOnOBf4B+jzCE/Ry/sjEUYAACAASURBVM87YEsyZsBewfSBrswoI5J7Yqwf/tsPJcKGIJjm+p1+mmz6nnuM0mdJ3KrZY1usC2IAi1gFleh7771PfozPx/7D5jnwwKkSQyPOIfbgs2BlkLgiWMbzsh7Ej9gohLew45x1xppwLrO/F0HEU045WWAANFbo51InJaMK+jEVXd6TWaz4HIBB4mHAFNaCSqE/061svCvg0kdOCFt2bC2r3ltW+rrbypDG6lJXU1GqK6BclVLZV/0XCSFGmstnOgmzZOpFm2jvgM+NQ6EPqg7eTGmN+XyI0eC0LKsewhyDegjdR+PB86KDRtDNJXIFY0D90XRQV+0S1dbhjguvQe4xG25wU6+NgWmI6eAyicyDpopfD+VmB8ZCHKPfQoFM0A6kWRj9WDwLQbh6sGKOHc3wUNBAhV995XUxIi2G4yCcz8UwwGHGyM2efbyQAAftRkRMBWyXAxk9blx59JFH1MT/8B/+oIGTlLOtlklCCK+/S4OwmQ+DgAT0JpCB/kpbrFv2kfBZHKwVK1eUFcuXS7SFi0iiecCkSWXq5Cn9vXyiQCoxtkKc0BOGoUM7wnAO5fAbIV74xpuikWiOzbLlOpRQAOk7IlAmASbhxlCpaoyQDWXz5mahfTguoXoS2HBFln8DFUL4gWoIgS8BvQ2VylS6dAR8e40bp0Z8lKOcEGrn9W/8N4h1Cu0gVsPPJrhJ1DKplSDQGThQBdy1e/eHqMLqFQpKaQIH7Ac/RxSNoPxqrpfODkE9SZer0PxCLfYnN/6kbFi/Qe/NOloFr0/9IKw38+NADEkSrM7oaqSSqxiH4Yb+4ULRUqwIx2103GNQWCPRqxRkOkG0ApgTKI0I0T30gFP3l3rtMY4YX3p7QKl5Ls57vpscj5QIu/QOnL0vfenLGtYKmME7q+IdPYs4RIIjkM5nn3tWympQ4agSKNkOQISADzEF9glRnUsuvdhOn/4g0X4d5Gndau38s2+4n34Fc0E9L7tVCXVFApXHUrZs3SZUjSofgQ1CUJ/93GfLqaecXI48aobsHHfQdJlW3RHeh/PMOkDVoY8BZJfgHErmscfOLF/58lfKvhMnar+1J+0d5aWXX7Y68N33xGBmRh44cUt1RugwVPNQyWQNEKOgaohCpAPg3UHHdAUOuwWKDW2UKhTo55w588qIEUMVQGzevK1MmzZZ1UpoZ0ccfnhZ9f772j/3XNUpUHeftfuJ2e+q2rry4O/v037PfWquaVJDhojCRDAO1Wa//feToi8D1UmcRW+vsuPmLAIY0M9ABRYgYdOmzboT+AfOAncOBTgoxdgFnDP9NyC8muvX2qK9xh5hO6HFPPjAw5oJpv6mPkYxDCtQkUCSx40dp6oftGLoolAXARvmzn2qPPDAfWX58mVlypTJ5aKLL5QNyl4eKmPYLWijOOrbbrtD4AW/duzcXaZNnSTEFpuKYA2MB3r/AFdICBzYuLc6ZxiyhgR5JDg3/fRmgVnYdN4bH8L5J2ml4oG63fjx4xQAUVEiWMv5q5wdvo+A/je/uVVgQvbK8Ln4Re47QQgiOX/7jW/IXnAOCU4SQBBYEwE/QYl/xczBQYAOZxEb4BmoFhBzb6tF0wgOFeTF6AZoozfeeKNQaQk7tHcK5ARUAZ0/7fTTdec5t55N6woe4y1YK5I87i3Pz8xBkowPNnygCqrnO5LQdpdJkyao2nT5ZZeVjx/2ca1jdajheoauq19p17F3WfnwPNAOVUBdoRuuYJj3IlGFSkrF35WXet0vVcwiTuAO894ErFT4aYO46867y9Jl75fhQ5tLDUO3KwBuOKt7KKD7xLmfKOdeeH7ZvROGAdVRqrDef4BW1hPVwj/+8THNt6OfkP0cTLcnKbj22mtFFeUu4fOo1t96629lk0iM/st/+ZYGtVtt3a0s2a7A2YDRwaiXtWvXCdChl4vA9Wtf++tyxBGHlfH7TigUBEiu1PcWjBIxBnReXW1kfbFVrAUgEW0gd9x+h1WRA2jEBk+eNFl9fld//vPy66LmC6yjvz77Bz3qIVsU2Otly5aVf/7eP5ennpqr58eGAILwQOwDgB7UahJg7jBxjURqeukTtSq2AI8AOqTo2Oe+f4kkBYXbILtHTBkAA+CHVlyrYoXpx26bxbdR0aeqAzBEC8z3v/+D8vZbbyvmEYASMwvZg2uuvUb+A/BSTIFQugawxi5aPMzFiwWvv14eefjhMu/pp8UW4d+mTJ4sdgqVPmIlwGrWDJ0B4jsAI2wwieRDDz9c5jz5pMBxKqaAkMSR2CfOMTEOwIiHoRepGXOuVUgR66JOcx/FDsFOwFoqRT6Blpyf/eyW8uILL5ZFqhCSEHp4u4HvvvJ//ee/LxdddKESKSjnVMQAszImYb0VDzc0qnef/wY0uuvue8uTT8yRFgHxLrEGcQ6jIej3++pXv6rkmr2gTcIgrucre78s+MRdIwbG9pBYJaCZFUo+n15xbBA/EwAFXw0tl3eFJQKlHfAs+z2lxxF5Bwkfo6PkvxkdtMeeqpxC2XdryeLQJKkrQ4c1lyuvuLycddaZUkglKSYhZE85w/wGMOIcotKOoijAIzYzRd0Uu9bWqJ0B/4//mjBxYtm9c4d0C8RsUI86CbHpzin4h53EJgHcvvDifAGG+B/u0c7drWX6EYeVE084/qMkhD2l9HaWtp3byvsrlpSujl2lrrqU+tqKUlvFvEFQNw+Y99gJD6bngBlxsYqaZvOg3sfsEQ12tCIatQOqZ3wNhpigP/vmnJANOBwnS6YqiHtMMBqXh39T8BpVQf47kyr+zj1R/v5MAPPCe+6YR1Y4Y0Y9b6C/6kO9i+KiW8TEoyUGKmAYJDj4cqMxa4+fyXuJYteFepdnmlEZRJhAyPqiRUL2CBaTcpGDeUHQEAm5/PIrJCygYCGUiQjYQdDUSFtXV5qam8tvf/3rctc995TXXntVaAYOJL9eTauNDULwzz/vPFGGCGo01w8RmBwxECgRXw+yxPNxWaDqmTZQqXfCwMyYPkN0CIwcCZEakYUu2fmYMmixG4wMwRsIJgOYQdPoYcDxUy2iUgKye/Qxx0ggxTLG3n+SP5IhelzMlf6wmAzOm69Duh4DACpN8IGRYb35RUmeZ8NYEGRed/115cQTTtCaqMe0o21gADpUICnmdanngn48KgSijUZvKReKQA36H4aZfyNoSYqy6E+pQqpkx1Qjgh2MJkAGa2/KiJM3U2279fc4Hoa+EsBzTqQmKEqXZcc9a26XzjWVE+hXM2fN7E968vwLNIj5nqaykgBbGCnvi86eqFCuOKezzcQp971flCakrYVc1dVLDIDEnmAZiphmAqliFuMphL7XqOJCVQaQg3mBoFwEpr5j3G0DKq5serA3d+je++61WuGcOQrMjZSbVs46kVziJDDeR86YboVE9WcCrji0tc3wf/NvyRBIwQ3WI4elY5tYJ4bxzp//slA1nAr7RhJHJZKzethhHxNVE0fKeSeoxRlT1eLsM68JVA56DeeX4OHYmceWE44/QQjvqJF7mGrM6JX164WK0iPy6iuv6DkVIERvCYEpDhInRtAD0ovhJyGU0AwDk2OYuofeW8acpJCfw+dTgXrooQf7h4U7ye9SIIcyI0kXNE8q4+ngTa2i98tgD/YSu0Clll66F198QaJH9GxSWUD86sijSPJHyr5oXMHunaLWkm1rr6uY1ThCgjmIMYCqMqfMPWBJiTbVEVl6FPpIoknmWAcCNoK0nP0Jak6AQ68nAS79Lfgli48xP62jbNm+tUydxFiSoySqcLCorB2iYt9//31l4ZtvqNcRkIjE+PLLLzO1p7Ut+ns8RPrW390mwQH6Jq3E6UAY1VvoTCeddJLni2n+E6MUBhSGo1SutWV/oAORpNNnCgqOrTKjxSDL2WefVb4iITEElAhyWpwQhpof60OQzbgP/Mn9Dzygig/3g88FVEsRK84+Z+f6r1+vsS6+Q7Y3/XdDdsH+DdunACuom+l7sGEYtqRZpn9h/YG1XHmx8Ajnj3OS0unsMazsYUObyjHHHCvaM8PjCWIFrqpXq0f3MIEsnm3L1i2y6YjUZEKgcTGDxgTQD3n8CcdLYIGeNM47d1IJQIXvPPckZ6aKGRTUVwlLqQ/VSD92ks81cGaBD37xPpmUkWzkIHHWiZ9FoE0Sh7oqYOfmzVtlBwZLyu+33/6i7M0+/niNneBeECwzB5NqVgbj+EruBb1j9KWZNkYPEtUVEtCmcv4F50uYhr51wEjE2R57/HGt05CmxjJl6pTy93//d+W4WTP1LllBSHvImhMoUs3Efq9f/4H8AmNdPvu5z4hazJ0jsObs5bxP1iHnOhKzZJCMeUVtGJXzp+Y8pcRBgHxVtXwsFRns1rnnnScxGZg43BGxEKLanUJW3B+J9zQ0lBUrV6rCQe8o80ANRFo52MlhvWh0VEw+eekny5ixgLioJ8KgycqfCwaKHxCi2k3PtQUMObdJsVeFLPoIs1WJ88z3sQapVMzP4h4jBgbrg8rq4kVL1FpA6wRsAs+0rFPiRZUJBgF3j5gpCxxmpHhkCT8bZgDsLhQ2EbAiVuQsYFsBnRCRQWmTBISvh/nAqBUVSQSc7BAQyTl86603y6rVq9VCQpIMjZozB+ChRo6grXPmsKsk77wzgDPAB2cMXQ8PcO/R+RkBZXTB6xJ9IfEngeFOsB+OW6nA9shHfeLcc8rUqVMUc8Hq4DW5tzqLVNrQd6ClpbNbgCciYPfec5+onsylpjeSuAEQEBsLfR/QFwqm/VuVkjFXq60Mn4mTBYI61TePXyUBy3/DxvAugE2iL8+cWZYsXaLxb6wfdvKiiy9S8gzYItXO0BkAeKGixvMS7wHkcv5ZF/rnEZ/71a9+pTgXf2bRpVqpCR97zDHl5FNOkn1i9I/YSzHqikINQCKxNrb8xRfnl7VrGV9kNWruHO0IaH7gpxFbBIQy48kMQAA9ziiA2abNGxVLGZAvZf6L8xXHEBej44GNU77T0ak2I4SY/uMKYUHFrbt07txWVi5bXFpbtpXKvs7SWFdd6msRNakrlaVGwjAkg6iG9lqFup9uyGU1bczUFiijSMxSTtXGhFIdG0s/BsFlVvXoZ2BTXeY3esaL82twkIrzTBobX8ciDK4GGi10MplVvTSKGRQThGP8WSw2UM8dA8OV1IXiniqDJMAKulIV1fPaPOvNwiR2siHNzfwh0VfdI8bmPP7EE+X222/X5nGgWAt+Lr2UfC7oA3Q65G4J9jlErINl9BksT6BWZ4QuhlT+6Ef/Lp79mnWWeFYfWyhXcVkoX9NEC5+d3qXknRM0aCCxqrU2dBhULvwvf/FLVWiWr1ir3h3ytM6uUg6ctn+ZNXOmLuhRM44UiuO+MldPVcGNoe48A0kv9BGQDyuKro/G3tpy5IwZ5cQTT9IltAx9qxwBRob3Nd0jKKuVFRFo4uhdoeKyrF2zVskITb0YRIl0qBemXkigxEPaqaY2i2J5/fXXCznFmGFYMToYmKysUWHijIHgP/PsMxrsChJHMgpKRiLDvjDmAbpOosk8N8+jmW2DxpJ43ox7sTAu/cEHaLtUTQ0u8L6s//p165UEIQYCDZgznmMopBoa8tIEU1dfdZV6oj526KH9gXLSNHkfSffvhlYIrQCFvKb+z8wxL6L4Rg8dFSXWCWqyKCBSGmSoenMogrn5HqPO3+Ok5zz1lIQxWHv1uigIcwLMmrFPOEOG56JsOGnSZFWuMIk4Ip4zDTtnMOWpuf8/u/lnGnZOozXOlT3jufL8IrjxD9/+BynqoexIIEDgqkoqQFUPaprblUDwvL4TRmgFXlT6fqJWl4pn7AcAw22336HPhQaCXaMyjkLicbNnlkMOOUgJIfsmVLKtVZUexGM4/1DHQB3vvPMuBUUkw0iE0wQO9cZodYV6BZnndOtvfythJO4Ka0hAwXvwzpxRkF7UU0lYcGJU39ib3bt3atg25wMn4b/bHQqK7v/gFwkyASYAA4G6qo4a5t1WtmzZWS44/2wFLVBlRgwbrpmX/EwlD0G1xwlCCQaBXryInpYNsq0kWgR6zFM8+GOHlu4YcG5FYgIND5BX4t3V2T8S4zvf+acCJZfkO8VRMmhnr1grEi2CSdHAQkkPIIcfhm8hsCBJRZ3uscef0PNJEQ/70eMK2e62lnLExw9XQEpPNtUTKIj33ntPueOO2+VIx44bo14rEhWqOARJfJ77zJ3oIGrBLEqUYKn6Ejjh+PFnn//8VaIgkcQKhRdabnYC9wX7j01kf6HtErShmsud4fzxPfyGcjxp8iQFPvTLCCiB1oX6Z5ep8klXJLhbsZzZnzEoevFiU5Yl4DZQvePvoPIiRMGf2UOiP4PJAtWIBwEkIBDEr3CODaaSsLknNxkICmoDZM1B5fKxkfRzhrkP0N4YME1lWv1b9TVl732cHAB2TthnggCCrNSB0MsWdveIEQCwcuedd6qiyvkz0GGwAzuKbTlu1iyNHKAHHXAC/+mqSyhnR5VKyWxQq7If1kwbzqfFvQbYNxYXoTpIxVeAIkFyu4PkpJyrourRuLrDKOZ6PQC1q9QfD7DIXTr44ENUHWPmKlUPKsEEywgu8ayuiiFc1lHuvff3qsATyAFokvwTn2CIxo0dq7Nx/fXXab9I6BCTo99s65Ytqn5DE0Xll2S5R6CVgXH5Z1Hqa1Xdp++J6uKKle9rjydPPkBrSYxAnz17KNApwKGs2LIO/Ez8AvvHuaYfmPE2VDe4O/mZnP2DDjqoXHrJJaIsAghi0zy3DhE3Yi6ENuxbUgiIew5FkdYJ/CF+WDOXtVfVYiYAwAEuUtGBRWB2DXbTvisrOwlW8Bn4NgsZtVlACB2GoUPNPOnt1efb90Ft9DBz/BRfb5YawDg95sPK0KSVr9sgyv/DDz2s8RAkD1or+maHDdOdvujCizSOh2QEQCwZTJx3KI5Uh7grJMCA8MQCiACyF7A4YEs0NDWVvp6esnr1KrXfpCowz2sAf4HAJs6ogb0+3QnGE1BdJKHkrmNr1JNdXa29w3/JvzY16bnxm9w/Podf/B0V7rffeqv87rbbyruLl+hsAFQoIZQYodXHsV2cIUAF/FQq1LJu3G/WFPYE40OoTpNIzX/xJdnvTRutCgyAyvNbTwDNgaGyr1Tv2NORo0aqhxL/xL0FpBFzqVTo37hv//RP35WmAYk1MbtGfEkXw0WkZEhxjnhuQH5sP8kz/dvECiSJtHMI1B0+TO1MrBVVYOIqbJ76WXt65ceonnIOaDFhigJcipraSsUngDgwNOj91fzV9o6yY/tOKf6SBEITJylM4AF/AV0WO3/66aeV42YfJ0CBd0u6PmtKUYUzu/K9lRKko/dU/x5aKbw/VGapFFeZjaXiWmWl2EwIMX3EhLCndOzYUpYsfqt0tu8qjXUVpba6lJpKksFq/WakRC+SqGS8QhRdigcp8OBPN5ByAKDxgKZ0d/VIVIaN5oDTQ0hSgVJSIvygZlx+HIx793LAtuWCBwfcWT0kGUw6aNI+s3SvKkwkTzoMUe3KBnoOM89AMEEpm2Ajm1FzfhZBJgtpaWiPJXBjs1XjRCtB4OT9VZ6HF/LMOageR4HRBI1AAYpN5PM9DNs0L4+16FLvDCXiww8/QpeY4B9HQFXKM6FQq2rTYV/0zjtCpt5YuFABnoNwAk4rnGLQSfKYkwVNj2STNcdQob7GPCmMsxE9G3mcy7/+8IcSaFm/YUtpbqZng5lsUF+GKUm95q+uKaeecko8uwf74vxQOyMBzMCUZ8ShQ38QPYpALSqKOCzmqEB7RDKYv8dggmy5H9P8fVFdeq1uyLrR6+SeiD6tN30lv//9faKOEbyxD1QIpAAblTL2D4oZwgP0XkCjEi2uqkoJs4fjGiHHuEB7obl3zZrVQuPUI1rNUOYh5eMf+5gC1gsvulCBuHj2UY3K+ZD8f8toG/0W5zyU63huKo+bNm/SuRPqWF0jY7N61SrRPd5d/K6QI4wj+yfaNEIEra1GwSsry+lnnCEjSSCKcSCYwKhTORk7ZoyCTfdAWtKdQJn3VZUwhtEn+OHREo0KSgg+5LQ7GYfhKq2rkz0e9xC9uDh/BsmyB3wNQXL2QoqeHZWhI488SmAEM/f23tuVQe4Zxg6nScIN0o2RhQYBqsc5ev6558uixYuVSHOuMebZR0qFAySPwcwMGSd4htrJnwT9VCM1gyv6BrFJOBlXSj3EHKeKCAnGmACOnh/U6zinixe9KzvDuUHVkO+lUZy+gEmT9lP1i0T2kEMP1rninZS4V1QJ6aQCBI2Zf0NIhucE3aOaxc8nMMHp4hTfXbxYlFPOB1RmgiQcNIksz09VjH0ZN24vOVmcU5967VrVbwbaiSw3iZOkyZuadAc8aLxPjgX1NAAZgkzuta2OKTfYFvqUARawE3uPHy+bRmCNai+BwZKlSzXXcNmypbJ5BILYKIARENCx48aJEihF4+4c92HAjGSGDySIp7+Bnlgk7+c9/UyIFpn5wb3jF+IU2ITrrrtONo9359xxl7FP6gsTbb9Czu6Xv/q1nOGbb70tx49vyVmGuztay5GHTRcdDlCMc/+HRx5R3/WiRe/orLB2l19xme4R/z9VXdmDpB1DXWMOHskcdFNsFRVefAVJ69Qp00SbxbbAonB/OcBqKWvXWfWPuVLvLlmiagB7zzkACJt0wAHlxJNOkrgPQQ57zKBti0iV0tbeUhYvXqRgj/1g3AFAA7aDXh5YIYB6qS7rwHd3/6gBziCIN4GVbEFUCUh6Djro4HLBhRcIzMC+ZAtA0qXS92YiqVaKGNckinlI1tv+mIqqCk5np6rfVNgJzECoNatz1Kiyz957l/0POEDVDnrJsAvsMf2zBFP0z3AWuM8eJYSyrJkX2ADON+tMJRWQjyotgS/2nL3jbJhJ4ypMVvRc7XS1m/eQzY7E3eR9jynAjhJAZVWJs0fAnb+dYNBHT3zjCg3n6fUFC+S3sAu2g72KSYgroDIe+rGPi1Wj0QSyab1lzOg9y7QDp2rINAAH9Faq3SRBDzzwoNaUv7f4T6X8FDNI6cFkXfCFLzz/gkAe/o1KNxoBZvCMiTFYbpDzz6goQ4cNk91Z+MbCctvtt4tiiD/lc/CF+DUSERJXfAKAoQQzutAtwBehNt2mWZDYOsatEPNAndu8aXN8xlC9K/EG6rYAgQTrBKEJbuPzDMLXleeef6688vLLqjwB0nCGEJDiTHDmsXVO5N1vTwUf0II+PWIkBpW7YNCp+1Gh2YMN6p2FZqc2ht5etwdI7ddjwOSLGCWisVNV/W0FWTDAn0ugL7Up/kwAhn5M+jxZfwaJIwrCjGkNQycJp8+svr5M3G8/VaDooyW5GjduvN6FdSQ+ImYCrHP1bpjuBHYdW0I8yPcCpiPaA1DM15td5B5MEjvPsWQGI/EcBRKzyPaZsI+YGxIzqUeIarhsFTRGGCJVNWYJoYRq9ePXVOl+882F/UUabIeFk5YInKGFitgeO8S+mEHXU0aP2VNnCPEXYjliFz4LkIL9yEosgDu+CBvI2Jwtm7cGwOa2GvUjM+4rdEOwicQL2CE0J2CWwYyi1YGE2HGMx8LwPU8/87RAt1deIT55X/Z2cN7AWQGk572YzQ2gQKHj0I8d6qQ4xAI992+nzijz/ohXEpxUy41GcjQoH3j22efL/PkvqqCCj9u06QPtJ72se++zj6q1MFQck1ov4YMNG/V8OuebNmm9ATr4WoT3YM0xfo41FVDMc8fIPPwzd5R9pw+Siij2Notf7AnsJc48dxub5tmN+GczwgCjPmJC2F3atm0pi995o/R0tZRhQ+pKTSXiKdVSGC190EErSh8KkEgS17r/CWeTzexcFgz48OEjpSrX3ZUy9wQHtULdhjQPFUWHKiE0Cpwwh4Z/T0EY/oKLycViUdLZmjs8SN0zmveN7sSgd+aZBfpk6WMr5nEQMN5S/2GmSVu7kgScVP/snKAA8T7ZnJ70KdNunDhi5BLxIZmCB80mCDVRxcmiAgT4H2zYIAeeoyzkluyb7JIqKnSRyPxxdKBECCIQrFDeJXjkAHHxuZxwznGcUlVT75oRgKT05PBtAjgCZAI/OeV99tHh551JajAsJNUkVNDXKLnTO0NgQQLJz9uyGc56rZKN6667Xk3rVgOzFDrOm4NJPwUS6SSmIPj8zmovf5e9J5SsMXqHffyw0jy0WfsKCgOKzLtrr6UIZ/ln099WanCnkMRStKbLlq3Q5yohEm3KVUbRf9o7tDaisjY1qlrDmrLGnAHW5cijjlRQxgXnspEMUZ26//7fKzlhr7k8oOc8I0EcaM83vvENOd3BVEQrPUWfTRgVaJ8YOAwyATrn/Lnnn1eTLwY4E0IQKc++8zxFvpZnxKDgrHBg6mdoaZWxZ/14bnq2EMYhSOV9SIZIttXbQS+gRl2k3LNpKtkHk9Lu7CFnmPvE2hJsZoCGo+I+8T2ctZwBtHTZUjlwfvHOWSHX2Ar1SbhKB7Vz1qzj+tedvx+/1/hy2OGHl5UrVijpg5sPHY/PhapE7ySVGPZCvVhxplWBjX4HlMxwmJx57hc/g+fHGRGEMF8Ig8n5TiollAkCERza2+8sViX49tvv1D0G+QX9kzBIR0cZM2aspKxBcE3dHK5gfdy4MUIPcXAIGnA3x++9t6pAnIW33n5baO8vfv5L0T1QUz399DN0t356880ChXhXznOKHWDb6AVJiXkqCO5pcTDi/l47etNEXPmefsThZdZxszTvimSG58yqMvvEnQYkYN/YR6hiVDDd14W4gEET0EN6bElauZMeaGuaKHcOQAcKdVtbRznooGll+vQZQueZbUdCJCpS0Ot4RpJCzjlB6+Ytm+Uw2UeegWADCiC9I81Dh/ULhGRfCOeW5A3BGyqqrBs0cwXHQ4aUPffYs+w5erQS52XLl0leHZYA6owk1FZyjgph6+5yu2p/FgAAIABJREFU0LQD1V/Gfdmxfbuomoj9sH6oKoLAUnXB6ebAce56UrJ4Hs4PASq0OGw8tjHZIaDI3B8SZIIfnp01TaGmpUuWCeQBYadCKNEXVKN37VYCjv3hXQmeUwSDoNiCOZ4hN2/e3HLLz28Rs4Rzwz1wX5n7xHH42efLc5n9sCOonO495t2ksql5wB6PAVX4v/23/1vBu0RkBCR26/yrrWLQnF6CrfzZSb3O5Aj/mGBVVqN4HmhmJDdUopYtX673y9aLFEWbPmOGQECSlKVLl0it03NI+xTcm9bH+9nP8BzHH3+CqmDcGe4/65nUfLWsVFk0Q6NWAvgzHdSjg3I4vYK/UAzVfNYQXMi4Aj/CXaHyA/D62quvCnDDllsYzCIcVOe2btshCqj9r2OTDGgdu7gCI2oxd66mWom/5qtddrnsNc+HrD/VJhLp3S3tpbGBkRlmUvBZo0aO0FkFlKLKAJhOQk8FGDvA2CbHPyQk1U4c6DmL3nOqxqLadXRIsAWBN+4X5wrTeuqpJ5kFMwMWzD56D1enLVBEPLVu/brywvPPq3cRG4E9c2XNjATsCO0ul1x8iZKB1HZIxhf7o2dU1bK2/OKXv9DdonrPc7LnKahlAUD7JjFqdI5N+cROqf+OET3RUoEqJP6Q9bwKwbErrgyF3D5XnerqBEi6JxnfDrMJhpfHeQ3+nUkE69U/jsfor4WbaDWqqirDh40ob7/zjuj02Fd8O79YE+xDVqU4TwT8e+8zQd/PvxMDZFX1gAMmCXhEBR7fIQ0GNBSGNCtBw85RNSdG4N0xnp7tN8CkI3424GslUTYFe8xn4Qs5O/TQzZw1qxx40DSDfwis9faU1aveFwuEz2EGIp/LPWWveEaSFu6Jev8rshUr44neEIIyjZrP4nuxrVQOAQSwQ1TOb/n5z8uvf/VrJZmYGfXvMgKFNqvODiUuAwkhYHlbjGnqFDAKIPTJT14qCjJnU7ZY/c2mv3OGAEsQVWNfAHO2UXSKGc362ooK+QT8N5R/4hSeWZoHnabOc089DsSsKFFs21rlY3xmGPcxRGAydgLgEP/27pJ3NX4F5qNG+BSPviIx111qQ1GdFhdrR/B3fBbrRQJ49DHHllkzZ4kqyn3SWQr2hqjPUlfuUZ7AvFD6V/FrT82dG5R6AGOP3GNNifkRDcNvkJsAzJr9Uv0REsI+9xDu3ra5vPvOwtLX01aGNzeU2ionhBoD1VMJsZRyW6moqdIICRAGUdD6uFSeu2O5VlP4qNpAsSFR5BLxdw1NjaoKUCHQINoQlmEBM7DGGFK9IpgjuMlkx5W8in76Sjauio9fx6gDJ0cZsFsgwcErRobDQS8JwRLoKgYQ+WouqKkkRj/ck+HmZD4bo2QDJyK43otF5kCQpUP3M32OmVKoL/kzuVD8fzlF0fSs3GUuuRPDrIhmgI3zAbGnqZiAgeGZL7/0khJoDhqVQlXEoInGIFYdLklp20hw4KDh8hwE0wSB++y9Tznr7LOEioDyYyx4PpInlB1//vOfS+yBZ00qC06DvgUqhF/+0pfVEyXJ7qhyIoyBUAM0AFMxq5U8YQA9NLsrqAUevgpKZ0dn1I+1xQiC+kCvgDvOnpEs0leQaqoMW1UfzbBhOtgkTwTWJDQEjClwgGHA4LAvmm3U4DI8601SxXtxUa666nMaUopACQnkpj8JUeAo6bviuQn8oe3xOZwNAnVokMw0JMl21Y274VEr/QmhLrmrBKK71NRofUHBf/ub38hwiGaqXkYPaFYfg7j2rgrxW8lYgXNvGrX6e5jtJKEjz+9SE3L0mBDQQ1Gk4kCg12/YWhCnMEWZICopOxgM7oj3EcCEAHyDhE6oAELdyt4HjKGHO/su+PeAIFNKPKtHIOi6vCNn1HfJQA29RNCOQVX5HNaVSiyGOAGfHKWA41PfLGqvdShdui+Y/eU5TKHw3eYq8W70wEBnZHYRgbocZ/QQ4gCpfD41Z56olCDxStqZeYZIVagUczY4v9B4Mex8Dp/NoFkqIfQPMJeQs8PdJMjgHtEHYpGH35XjZs9WXwVJOknu92+4QeuJU/TdNCWG9WFdBF51I7Zh2i7vpR4eZrOhEBvJsPufOsvBh0wVbY7AhxlFBGaJ/CloV2WVWZ4OCrnTBBO8M06SYE6V4ejL4WyIHh+2kz85cyDeLbsd8F188fkSMqIawX1j3ziP/XTEUOl76SWoMM+XpcuW6O5w/6jKEvgrOO3u1RqyOaLFx9ganpNzy/kdOYoZcvW6w9xZ7PpRRx+jnhrAEH4uweSTTzxZXn7lZTk9iT6F6jFVd4BF/g7bxdrys3bvtkjEZz5zpYJozSZsalSVmvstZgIceWbTkZAg1PKnIdggsAwxnjd3ns4bFXzTzDxYnh6Rffed2H9e8QtUBLlP3Gu+Junp7C3+hnVEfZEgEKDPvy2oAILL/M3HH3us3Pyzm1UZUTU1Znqq94f3C/U4VbhCGbbfHin4t30RMt7VJ5ZOU0OVRhd8+9vfdkKo801vcwiYqZroKpvYEU0WouBdPeMTtU2LTLnVwhRMKwmaGcQZxOZRhSeh4jcVd9H0KzxiQvP3ImkDaNm6bXuph5ETQigAAARJJBlUjPn5/DeJlOnXnsFpH9Op9eXnp/3gXvKMprK7f4zvccJW259Yp/BIVtKyT44e3FtuuUX9QcuXvVemTD1AwBDtClT2RSUMGhYgi2ethn+PnjNsNg/p6nmngAvuDtUO2kOYz4it4d1QO/zjo4+qB5kAlL0lMMe3mJ1EnNTZ36vGGdhrr/FiTGDvOE+utvcFqG7xFyoJ/AloCIjNnUDUCVsFCAzw09ZZyrg9R6gCQ8yBIjSiJgjVcc5Wr1qtihZVJGiOr7/xumO+FEbS7N8uJaWmyZ2ss0WMxR7gHzLGESU5elV//KMfif7MM+zaBVClLbU9F77qpINljaWNFiXHVknfY99JCIkXEUdBxAuwhc9h/7Ez7pNzywhrh22FKYWP8WcQ47mK7MpxPEiID2IEDahGC1NVVRnazKDv7Vof4p9FixarikdSAnMpfWYmshpHJgHCKlWDAIYAq6EWs4+cDbUUBU0VMASwhOoT1HWAWHra6DVPEDrXIUWETCn1WA2KLhQ/mNEJW4AEjTFksGuIjXLs2Lp1a9XuwOfgH0i8eK6sZHKPOQf0UA4bPkIxMEmiwMrSq4LDXjCuhjN71xRcqs3cVSqfCS4g1kbPHWNp2BfO75gx48QU27xliyrNGz7YILAAPyxbEKwDGC0oMF94wYXSD8AvZLU32R2m+xucB4R8/Y03ykLo0SuWhyjQ0DJ+/N7lqCOPFFiI3TPl2AxCg8wW8hqgz1cprs3qtICEWujeTo6xG1ak7RGwD9hNXy9AGD4If8595typD3R3i54BENEAYpeSdWjVxBPYA+w/CSnvzvkEDBuYw7hT9iNnl2elmZ8DGJw+h3MGPZ/KNOvB+nJOYbsBxP3HFcK+7lK62suObZvLiqWLSm9Xa2lurCkN9VWlpqpOCWFvVymdOAwua3VVqW1AhZABrB7EzmUhYLFkvecXWkLVFTNQsjoomtHL0kL/D0EvMwGlbGWDyv83EuT5S9kLpEQqLqhpMKZFZB9hNo6neIwQnkHJF18PWoyRBzVi8aHPHLA/A3u36yIRfCYCStUwA6ys6Il6A3m2ukZlb1AhUD0ydZwhBpygmM8m6Ob7+W8HfwwDrlHZ2L1l7kHkNwcnlTSh1BAYEdTuf8D+5e677pLsLy8PAkaFj4MIYoDBp3LAGmVwpiATtVMEWnaZCkgAOHnKlHLRhReWmTOP1YXQRQopW+bYgIhCLaM5mYOPk4PadyhoyoknqYn/wAMPUmDrIKCnkKhRgaBySRDA2uHAeUbvq+mHSenNXsdMRAmCeE/6pFAkw3AR3LCWGAQG7z780ENCyDg37JVloFtEwWR9nRRCmWtUAsI+EmRgjEDaUC4jKF2/fqOQ1ilTJmk+GUE9lACecfOmTeXGn/yk/P7++xUc4kAI9KRU2dUlmtPRxxyl2XecG37pvAa9OVVMkpZEr1rytlljjOBNN92o2ZH8Ei0Z2m70t/FOOAz3qpjK4iHy9Hxavp79pQJDgIFDSMEdvoaEnf5CaEhQTRyAoqJqpVy1NEe/Hs5QgQqIq+4cRqdRNCB64ObMebI8/9JrpbHWY1wsRW8nLIcO4BJ3NcEH032z8D0g6qJBspr3WaXeUUaAUCl97NFHBXCo8jEooMtqd9IJSUbZV4wiv7n3JCME8ZkoEwiwNqCs9IoiOEByyHvl+mFAt27dUZ54Yo74+4heiAbTnsOnUeg0ms/au0kcFHOYzjVN39g5Ap3LLvtUOX728eXAgw7qB04QhyHwhTaKiARnmXeguv+jH/1IPYrsnYZwK5h3rxr/nztBMM2Z5o6TiOAU2HPuBw5FlCgxJuqk6onzYD4itDRsQFZoHCA40DHk5D5hgB1Ei+i5e/bZ5zyAOOZUAohgjzjDQkU1PNmS3tgbEEkqgyTb9DUSsGmodwB42dvL51J5oFcPgAXnZ5/gvmB+CShAQj76vDTHThT2Lp1/7jhrg0I17w3NhiD9pJNOllolVGTeEbl9bO7jjz8mSW8SbM4wP9izulplTznrnBnWFrskZdGLLlJ/BmAQd4x98Xq5fy+DQ5wna0dwAf0TeX1EIAiGEKrIyjJfA+iUfbHcK96Zz8z7gR0imIONQvAHCkzgDXOBlgD2F1tt1ctqsUqwfQRQTgjdupDgKSApiakqeH19GpCOTc3kiDNFUMV+svaALzwPojWMt7j22r+WHcsESiMG+J8IiEn03OfZqOAjBWuyn1n2KvoNJaKl4czMAHTAhD+i1w0g5InHH1eAxOcDXtDzx/c76XSPIMklATJ+Q/dszBglgFSrOH9KxIcPF4tEfZZRDXFfdJeCfyijmjvW2xNzCCsC9TfomjE+n2uVy74Q7rKoDOsIOMI5gqqHYBGAJEEXrRL0xb2/apX2hjsHOMm54+7Qgwv4A7sE/86dMBV4tAJNVNedwDSJ8spdYrwU+0QQiuonQMrNN98s+izPQ78W94PzzFkmAJ8ydZKomLBqCCxhMxxy8MHqWeNrpNgpMMjAGcA7VaNsbwFgh95IVS7n/DEPjpiN+z5lyjStO/MJR44cpeelpYE7QLIDlXzdhg2lnpmhzUPkF1U9bWpUlRyaNv6H78seUFHUwh6xN6wx+6WkdO68EFNxOw2/sYke7USrBMrS9aJdps8FkBDdv7ZWiS5/btiwXjaFnn9UXZnfmmwVidbQU1nD3D1Xq4nzrBXh6iB+MOnQpp9nZX0g0Xd8xTgPt9tkLx1xIuca0INWCrWGbNqkPQWMQ+mR+IPqLM/HGaY6BT2Q+49PoYctR52p17LS1Sl+zqrVqyS0BMjE+0rAJsAU+XnssHp5SWjcd8w7c98AmohjmMdMz9wee44yFbvS/jwTC2ip7723UmcPv0Yywc+CKUPsyZpgb0gwuEqwFkhaAFyJUUkI8SmKvXbsVOWac+BRPNZ+gEVHFZJYiPufCSF2CiYKQCWxJ/cY28Q7soeAY9jFww87TLYTBVJstmI/FILlX1p1H9UTWVenOB+2E8w6WB48J8/HzyWBJcGUYmdvrwon/MqeVl5Q5zBAaKq9YgYEcO7504x7qLWIYojC2b5tFaWaajoxGp8Bcw4gjViMP9l/emvd4tUjvwAzCQCZsAobxm8BF9VVKo7wNfwcPoMzoDFwfZ6PCUDF++GP+HyzIfrK6D1Hi43JfxOH0cPJ/eeufqSEsKejtezctrmsfm9Z6e7YXepq+sqwIcjBN5Xe7orS3dFT2jo7SjdOA+Pf6Iy8KsqbfDD0IhxXdQxoRYyG3h2MPJLMGiiJdH1Hu8YzYCh4AYL27GEgAMvekRwh0W8scPDdPTqMGDpfTM/KGqA5uAGav5dseiiUafF27JCSGReOhSXxAE0cOByuvPG9HDQld+FJlOQJOHIAum79hvLmwoXld7+7rTz4xyfLkHrPEMGgiVobswO52Dg2NRcPaVaJmYHQGHwOOn/Ps/HeGE8MPk3FPB+HgqQL9ImDRKBLIIFBf2PhG/rN59DEysFJY8HBgeNPQElAzuXEAIGMT5s2VbLZKJ6BiPOuGAMCxQcefKDMfeqZUlsHmksQ0lUuufTS8ldf+arK66wXwhig8DhUgj8CzcXvvitpaQlTNDfrklHNVDN3W6tpPPX1Qp5wNNCTVG5fvqp8/GMHKoj+9JVXFugTOEOQTC4rAiY4DuT54cXPnDlLa8Y+0swLIsJZwfmy1/oN5WFIkxRGMTbvvPO2GnlB2HgHnBZqhlSHVTlsbS07t++QjPvd99wtGqJ5/SCkNVLActP9cRq+neX+pG+R0KTCk+hCEkBAkMh0an4WVc2f/vQm9XRhpHFeOO5U2mOdXGm3ChqGQK0uIRGvCl8E++wzVEE+C4OCIeU9UZMlKaL52jSlmg9Vtj2E3vhnoqIEmpxl1g1Hdsedd6rfat5z8wtpY329hRc8p9LopemoVvTlvPF+vD+3o6auTlQm9sNJ5nohxQTJIHxf+9rXNMcOUAYHx/kE2PBMT6ts+d7Qo7Fd38vPgT5GxRZHzme7d2K7jDE9EiRuJC0MDSfhx8GqkhnDlAm4161dX55++tmyetUaBWE8mysXpqdRAUijzvkj6Drm2GPK+++9p+SD9eYMIlRy4LQDhbJ6D7rV/0mvGIguMwehJNJ0Dkp52+9+p348JR5KOvrkSNhP7AUBQQos8RxUzLOqDXrO569es1prijOjOsgcQWyBe+22foiqRoDt4KdddhInjs3E6WNLCDrdP4kyJ/YZqqcTTuwiwB3JEnLnRxx+hNTqcKB8vumu9Me68sF5wtHyfQR7P/7xj8Q0AADD6e/cCfXGA34JWnh37rcq6JWVtr8kchpf1G5BoE6CNBFR9IsjCyCFEBXVB+4lPVCIDyFdPmJ4s9aP3wQeEgLZsU0jBJIOys/GpqIoyh0hkBZySx9ra4v239L2VqnkTmPDuaPYNIAL9hDhDwSV+N72duaUpep1dzACahWUcBuyAsozkewA8tHTfcQR0/XfeY8EEEm4zIqq+Bg+b/5L8wU2UhGlQiSla1oRurr0rpzPCftO0BlctnRpWb1mjZISzj1VAEALgnYSGAI7zjrBPmfn3E+cq2QGtkFS+wnekrnhHh3Pykv6Uj9LJ1oi+Hf2Dp+GLcjEO8+1RFZ27lQgiL/C/nL3SQ7xHaa0dZXRe44s++2/fznv3HPl2/hFEEsPjuiBgCMhMNdL9UOU6m6BmQTPPBfzz7B5+HYlU1R3mZ/Y0al76upM7G0XQZzVlqHd8uwpkobt4UwSQGGjEO2A+vrFL35R9oVxRwSZqGGS7IHW894wQEjouGPcWcBs/DUUPSriCWSxV9OPmK57TDUL+id3jxiA773xpptUhVu9an1pbDSdrqXFVXoE1qnyMJvu1FNPK2PHjNXZNQ2zpnRHpcLInCB6gxv9/9+XifvT2dVdnp73tEYdUClcu2Zd2bZjd6kRrdOUTgAR1ieZC6IVd3V6Rt7wYWprgdmDnaCiCFhEO0UKtCTY7Z7BWo0k4GdxvvkMbDuJHGeTM02yRCWEOAGAg0AeG43tQeCLoJekijMlSvHQZgW9/HzGyLDXgEPEGBIDUVDdrRiTOMdJv4VnoP/yi6prVtSI+wy0DFNsKt2GiDM50zmOxD3tLhaIiUWRQ+MYGF9CP+NugR7EeWhIAMIx1J14aFooXWrszxFHyAZyjj3mK318pfwc7AoLoHULZGAvs1dcAnqiQNLKBTBtcFqUUXw0YyVgX/RaBK0O9hp6GJ3QVbcK4OGX2DehYk/VDeBImg7DhsmW4mPpjeM9id35NwoiFqaxUikUaJgYbCzvz/tItbmtTXEMvpSYQD6jq0vME44krQGa3VnXWFpbdoqCTRLHmvD5AAEsAGOEuL/cNc0Lj8KORoEwF5l2hWhPSBo7e2xdiVrnJ1EF5h6SPCbDg+RuzLi9JMSEfx5gTRm8xEfytdwz6P6ABgDHI0fuIWEifAy+HFtiNhQTDHz3eA98MOdBlGSxwboVH1MV5OsDtS09Xd2OQyPBU1GM+eAkhM1DlAvYB2DrBuaXZ4WY/VHOEZMJDNh5/i2AEuttFVMLgX2khLC3s63s3rG1rF21orS1bCulp6MMaagpDXUIJ9SUij4qA30WlamqKJUMVdehVMeugh1EZTBiDApXQNzrv1NFQQO4G3Rp1TcRjaHwh3V5GQEQCnc8eM4lcrXN6DWXVkFFfO8APz36CmNRkqKQVChd/hAPSXpIKso5wHe1REhWSANrPEMEuvkMWfXh8iLEwQG+h6ToD39UUL3HnntKRIO1UXN5Q4MSion70VxM32FN+WDjxrJr505dsJwjYuSVgKBGgS8VH/6bw0b1jYtK0M8lwuhKEWrNGiHXPBuOnpK9evCo7G23tC0XlNfhMpGUIk+N0dVcJ1FMPS+MJAV0C8WiBQteF0KngK25WTN/zj7rbKt4RrCiakVdXVnw+gI5+zWrV7thl4HoDVZ3ArHA6DPrDKdOYEr/F0g9FwNqBU4QuiMB0uGHHS5DQC8Vn83zEWgTVBNUYORBiEaOGiUj/ga9lFu2yEFxYVgfPoPAFQdpqnGPkHaGQhMs4aAZxQGqRVAl46lxAJ0K6FUJeO5ZVX5JNuGbY7gZHcCzqycwKneiJEGPigooFxwDpMqPAApGtZgigoEkuGN9SQ5xWvRZmDrXKroBSUoKKIDi2Mk4kFHVo9WqXk52JwRK1KezwTlnDVmDrMIawMg5Y0XPKWGjQPA5mxJxUnJarUoFZ40KGk6M58aoEpxBASaQAPXkrIAWJsVFqr4EhL0eZs9ecDb4O4AP3pdDyDtDlQDp4t6Y+ukKqOm3RQbQFYBeOR2qlk4Im91gLhGADiH4Eizq8+B6aLw05QN2KIBUhdVGGbsBSIWDx7lR3bFYDaqYHUb+NNfHIxeSKQCwQHWCvSPg484TYAMq8G/YLfciua9LvSNR5eGecodA5eh58wgFgleL/SR1jb3AyXNndP8R5Bo2rJ/6gsMBLHNvWL1sCRQgglFQQ1BCKC35rolqsq88n+jf6jupUEDC/qJqx3PzPnz29m3blVBgzwj4WGcSGPoZ6JPEDtvZmeqeM7VEx4+EkD1jL2+99Vb1BRnd7VEykyp+ab9x4h674EHEgINW5vWIlOwbJ1nms7GnKDVy90nasaH0nDK0/Fe/poKGemO3bG2OsKGxnkqyaObNzQLE6JGC0kYi5PlvpkHyW1WtqFDw3IBbWTF1Xzvzu9pU8eIOQ29CVIJ7iY1bu26d7inPS6UE0Avnjh1BIOPsc84pxxx9TDnggP3j8w2uuOpreXxV9zRz07QrgmGCylw3DyqnStjtwHX4cL0bPyPBFQJLCag1NqpFgPek2u2Zjm3qicX+koCRlLFOChgINoe4b4jvl7JpqFWq4qwSYgiyiIpt0RHPboM+ZSCHe4b/Jxjh/yfYgD/inCE6gx0WFX/7Nt0PgDuobPgB01hB/qH7N4Y9cH+8xzXZnnGPABr5U+BXxCE+C7aj+TxuA7H+gZJaKfGaPZSVFostmeUEMMBZJvlj6DdrS88RNjdBZWwu9wShNkA9/h6bxt/j21kT7BJJITaUn41f4wPGjB2rfwNs5M6R/GPjsE2AcfTuIsWPjZH6thIhqgutonRyLxn3QgIFkA34yhnK5EXMKGx/SNgTnmELpNbc6koKCR+sKGwoccLChW8JdMY2SvRr+46YX9epn2VwfagogtASSQAPOfRQqRTvN3Gi7KKVvms9xzcURZO1pCBWYEeAkf1zh1tDEKZCwBLJFXufFDv1kzcREA/X3ogerdm7btXgjCh+QYAq5iHzWZxjA6yununuRItF3g/8DQmThAkjcRbgH0y0BPWzRUE0dM0DdNXQcaL7+bKymWeIP1lD7j7JKgwN9oe933+//eULeafsSc0CBj4X/2YAwH2nfL4ZIBaryZ45JRk9JPwDTCIx3EKN3fRWx9TcEymcMwqis8MV9eif5C67FcP9/1Rjs2UoQSvuNM+Wn0+xJGnD2A1VVWkX6aANydVdzoCVe62KLXEgxlW0m/EAkMQ55N3zfHuEjIFmvx+CjlbNTZCRz+Usm6ZO0mMVcfwje+0EaIAeznoQE/B+9kVO6JNxQ8zJe/JvmUQnA4Lnz3iPCh/nRIAXQmaqMnvUgoWIzIQ0c4JeywQXk5ZPgmhGEnfWuQbfbvumlpBBc155B84sOQIxO2vB1+PnUl9B8UeP+6YHYh1iGK8ZOAE/k39z5RtqdM9HSwj7utqVEK5bvbK07tpaerpaS0NtZamrQZShvtRU1moWQUV1ZenDcQWa39PXg9p/9IdB3agtTU3IzDMIlL6jKMdGiZcMGUSIxZEYDYFLSJdL2UqOpkrBbfbZsGFGAi0ckv8/Kx16YSp7oYCWiB8Xlp8lBdPMjiPBTEEXodDiqXsumgdEDhLkiGZi9t4/w4vvg9lR5s6bW1584QX3B4wdWyZNnhwKkT1yGkJz9x6vy8RnJLKZ6ocOKt2vmBQjGR5JZBuJ4tCQjGieXVSGCKZA13g3nBVOpqautrSEQYeuwB5wGUBMMbjmqA9IPWteTIiQsGYkaTgIHDhGl4D4wANRvzrIQUWIm/B8BHaIR+AwcYTsBWiGZsIFOgIaRFDE11MWh7aAyhWHG2fE8yNQAXUCtIgLJkevvqpu/VxRCVatVlI76YBJSnxx4DwrzofnHpwQDiD93XpmekbhxhNUg5pDKfFsu4FkhDPF+vLzqAZBbQCpRfwButrRRx2lQNx7B/rmYeg4E4IwfmF4RPeMM0iQixE2CtimPk3Wgs9AXOX42bPdc9raqh4rngcnhwNkLxFPYB4jl53PIDnAELKHPEtdrVEhvh9DJSPa3a3Ag/Ul07Nyl5up2SeoFPRSgK7eDoPnAAAgAElEQVQKtdNw7IGmes5CDkzVfautk+APCQgzmNhPkkL2QtV3aKRUpKpdreSukSyKSt5LP6dpoUIKGxosJNTlJBzHnYFbVi9NGXWwtmvnDgEfGF7uTgpzsAZQMjZ88IHuBgYdB8u5APGDLiyKYkVxFYxe535n5Mqc+xsd/OY4DtZfQikK0vl3RH2MpOYsUv4bg8+Z01yxUF8FMWf9lbB2eGaiAjPJrEeyE/R4AnErlUGrt3hEVon4vLzvKZSRSsQOGuqs2qyZW9hBGtVJfEg0jX7jaIQW46DiHKhZP5TUklqo+zqkWckNc6xIbLjf0AqnTJ6q5J3EAmSSO6mKEXTPUAIWnZ6EsNHjPdjTOU/OKc88+6wcPWeSCpz6QzZv7mdsKEgWbbRPQTR0K2yaFJ8bG5X0JjUKm0ECThKDPyAoxkEDmLw0f365407ULNfobGcQwLlifwgycLJ8L5R0EjX+BO3NKqVGCsWsLKoOOGqCglTZle8IqjRrz7OSqPF5qlLv2FFWrXpf1UPWg3vyqU9+ShQtvpY5UytXrCyXXnqpGAmcUYAyAljdlxA7817SG2xhFGiICj5CZRKfKXEYQMoehBxcEVNwGKIoqQophoIAqRBeCVaA/Ff4rgqopMxTjZlknB2CNtF/qZiJduZ+SidLBnpzLfg720H3FfNL5z0AGAe2Xfp2fCDPqwri7payM3osOXfYE3wXdEzRU7lb0ZOnnnOpdxJEMtbD91nMCUZziGpuujujBxyg+lklcoUQSdgkVb77BSiM4GeVWnRCqVk68U1knUBKIHH0idtWhOL4IBqmqwruQYuFCCAQaqR/Ls+MXdAex33nvKbIFHcTAQzEMABQAQgFFNV5Fi3D4vHJAF7Tph6oiplVhWHlWO2ctWUNbI+dBLOf7AFBsHQbdu0KkZ4m3X2+jljnjTfeVH+7qI8b7G8BrjnjVKqw6VQ1DMh1SuwOAPeoo49SfMM9w46SBPBOfI0BHifaJDPcS+kayH54HrKArP5RFFbETlticRTHb/3VlBAvc9XTy62kLMYK8b2AHNyxpEHnucUuJhjAs/j5GCE28JnYc8AgzmsCRCSV2EwBvqLqJT3aSadaF3jGKrPUBC5RkYtZm6o0tpKEmPmEH8MH8P/ZU34uRRL2kO+HopggqSp5fcU9540AXm6JkQha9AryPfw3do0YlPhBCZgqo65Y8vxi8/GulQah+M3fk+CnzkAC0rw/IAf2gmTEybjbS/78l6m3rtKRzBITD47X3X5gHzHYRvDeeU99h3yPMga2b/XcPQvgeHY41d7BZyvPGN+XIJSSSZhNSoTqrCgfglXu63Z1l98Zu3B2zYKwUrD2O8bDaIwY1fEYP2cAu0JVdOI+DpsB5vZoOzGQn++bwFMm0pw7f4HjDZ1him0CJnr12XwG+0M8TVzNfSA+tnJrheIo9TB2euxNzmJl7ckbvB4uhHFuWEfuneKLPt2g/49ffd2FCuGu7VvK6veWlq723aW2uq/U1QyMnaiqrJHsbAWqWpQ7q2PgvJAXC1RgwKCG6nJUggi5kZwuQ3j06mnRUGUnX6bddZbOoMxwsJWph8ojiCvBZ6LMqtDFwcqFdObsfoT8jVHCqUkFT9Qo85jzt7/XohUcHB1IDXe0M+mniZZAxYO6J1EZUR48GweDT9LBJTbvmDUK0ZhozM/PTCW+7D0zAuQhum5OtbPgWbnQyWm2c49ybzhcIW3Be3YgE/PgVLHapd4b9w/By6/1OACSYxqtQwHVKl4uaye3XxdN/WWg/1aQwiFwCIX2Q23sQRmpUUFbIjiphujk20G9gobOLgdXarSvDRQfUZWorCQlN5qtswSeFyRFGfj/GDoMI7z/RIkSpVLFBaolAglUqnFOzObqNPUDdIfgj2SUSinPlMOL82oI/errU2MzdFb49EhbU33V3oaQDPtEEKkh8zGAXoYnqiIS9gnxguxrxYiZDtcpigYVBAJvGXVQdaFFA2BDBl6WT0fe3T0kMozQHtrbPPw7ggvWl3dX3yYouSSzPRaBdeG/MfCsBX+nnpIwLAmqOKjx6BI+I9HOD985K9/xfhjN7A1zkGNUWmdA4kEOCFKN0oGcefM2/q7gJW0lq3/8XFfQqvVvAncEJrlPUSIRjIIRhcn9lJxFqWd2cf7d45qomIAYbE0AOFwcNZ/Hc/IsrG3aGM4UQIgct6gmXhO/C2Iapq16gK3fz0Gog5/BSF1WgLKCoTl9ndALueeoEBIEmDriId129gh0YaIECmgNqKJ6jiLMCuhhrEdFRcy0jKRewUqI7KTdkf2NuVEJnKlyHWNVWDMjuqYCO/BBlQ8lOjtZDX7GJtMPhN0Jm8m7s5a8J//uCvJ2IfcCTAAFtm5VUsi5o6KFTefvFaCG2jN7ge+AjgNy7CDfzjIBDSwT55pAl3UhyYSiCwUq2wywx9grqcaFyh5ng+o5fxKQyoEGM8J72607IpAPEZ9A5bMVIe0wtFMnrgb2bPugc+1UIE1lhWdDlIF3BYBiCDFri93Bqef5TxCQc0HlRVSjUMPmnZUARTuEVHKDuoSt4Lz4twURBOglRSz8JneHz+JzsDGeu4fd9TlKwaKcHcldSmQ791zK37RocD/Ue2WBmhxE78q7R/bwi+TN/bAOsmxzB/rbRRMNwINDqmpPewTJQ7hrBgGVDMfYnBTY0mxGBcKg+K78cC8AxbLSwfnNOIDnSNTfttRiMhkEJiAo4AwRIa2nqyD8hcRoQslQQEMIyGTVgj+TEpn+QzFF9GA6YbEAHb/ya5QMkWhGBSPBRXpnRRVuoe/WMw0jZx1Ed3Ocxb9hm/h3Ep88pyRCfKT6g+tR4rSdklhK9Cvl2c5+SamUV1RFtdxAPIklAKVU4KFnRj8kfZ0K7CsrVBkliUHQCVvGGeS9rM4+MAdacved7fLJCQry9TyowG7OXYgN8tw58kviWj2uoLOXOd5o8AxfV7Ycj2XvOTbNQn4khPZBUqsnhmlo8FgfKsSaa+r7C5hHIsXfAaYCYipxrGAOsunQfF9+jpMW4hnHMdjrtPkCGQNEsj83GOBg34A/d1fnrxOgrc0VWFFEDSiKjt5/dzzjGbvL91okx/3LPAe2d9TIUbr/mVxyHgB9Oc9qr6Iq1mEg2fGp+8qxAWJoqNrmeBywEWDeyWKLVehrTNP88wzCR9z+b+BX6gf4LrDWmagMAC7Esq6g5bpYWduV17StmVBJfTiG3GvPmePaAHuKuGaA+ae4AuXVAH/1TrKXVdFOUKMzhw10wuo9UfwVPZhiqoSYHWcKm+hnjXFmqoC6YMHXAarA7slqrkRp+n+5nY21zPaijA+S+WUb7WKXbSjiNoALVdpTziL3GJ/JGWSPBIpFD37GaIBXrDd7rB3RGTUYxc92hdnzI1Xd/igJYV9nW9m5fUtZtXKpxk40SVCmr1RX1JaKvqpSBW2UJAjZUg4WCWFFlKUJ8Pr6SkM9Q+xNsSGBrKlyFYDXbWtH1tqZbM4QdMmzW6MacqMSNWODmZu37wQaXL2JuWjpDNPYOhAaSAozwPGGDpRTE23KADYPn1TC4rCJBiPKiS9BBsxJLxDFToPp7YyciJg/zHtoFlgEhkm3wSDzrimg0Y9moEAWiAoXgs9LkQJ2ljVwQJ78cvcvpgFC+laJScxkdCLkkQOmxfhrneh6OLfm1YRENhR0JdRwnkMVk/fxFU8ajQ9RBszsBYeU5CzVH/Pg9Ss/iq6CMqZ74UzXdcBpZNZN3iS/argNFVbTjbLk7kvoxBZE3BVgjIzXyohK/2/Nxcmk3v1jvLcUG9krEoxaByxGxjwUOc+OqUemGvJvGk46DGEaU5wdRHoURP7/7B3MIDqROze925j7jNp5Gf3ykGUSw4GxAv46y9Z77eVLolrG57GvGB8uO0l//9wwW85okvdszqQ6k6TmjCwSf/ZAlWIoe5FM2n5ZXY3/segJQ8+9//wSUNOCwEuDnGuiYbyv3ivUY/WnKukGBmxgEdEZUBP2fljsg1+poCq6nCiVRmBFHWxqKh3tRkP5HvZXQE8EWjg6PpAEQj1qvZ7DqZmVgeLle0rVNj5TwUI467xnSftkT6jkUDHu/7oASbhXOGE9R0dHPxpIMKbz1NujM80+pZFP1NsUEuyMESeR7FPZM+63HT6qhb4rSFaz5q5WeF2h5FAZdIU1HavPftKDWD9L0Ne57yKCRwdYtYFEmiorO6b5d0n7c/Wc85Z2RoqVPd1WtwsU3/cugYM83w68CbASDAGI8MxXo9LZG5M2XWwM9XRZVAlknj/ZPz6Xii970tNDk71Ren4+7yrKI/LkyHPj+KoCxY9RCpxTgkkEDLAFSauTEJnEN5xQqX81RtbYHtKb6vmQrgJYLU7MiGHDRE/KpIuzRpIOy4WfQZWQc2PhHaPiTgBDMTaQY/U35dmNsQWyQTAK6K9HjEzouO27K/+9eibPZuOuDwRQ3CNXhAzGie0SwAl2iKATQEjshqB0uooW4lIB/mfglmMCDJi4ikBAzlrlsHD5NPXk+Wwa3DGAKdppp/fM4nGpTu27rXErARrxc0Vb4wzr6xIwyio7Ym1dqjgbvKwoQ5pd0bQP9/rKvzMrTAqoBqwEUikpdFKs4I2vD9VW3VPo6grELLhloCAqf2ED0x5q1mz6d5ehBlVOo+97MA3xz/49bWYGkXw+iQfBnOxhVsT6kl6J33A/K/Rxvp97bVuHOrVtLUkE70GwrEovswPb2/SeSnYRRYEOHO0pA0FolfwBs9UAMgiiLU5hPQhXvQbutNkfsV+D1shf775S2fewR7mfadc/DBa6l97+GTEZV1lcQbFQiu2T51Tn3MhMzLMyyDPm7xThUVIdIKTUxpuadI9JWl298xnA1mvMUVTaAJeSRaH2kwC2lDQENZD7lUwt7oZjFgN7EoqLShc/k321bxuIVxJMMiDh85ntTdzRBCO4J9gcxXDB5FIVs5W2B7NuSBaIiWD/GEg1eyDthmKHri5XIFHizao5/db0Aca9AZDExgC8Y99Ynxzhgg6I4+9BFcKID/j+ZKewj/gIbDm/khKLz/QvhKf876kX4GSQu+aEMFu7suhisLFbft+2mTl/VmTl38Q2DNCYT1CFP4AyMUFKhRJC1kR+LUb3pD1WLEyiLhVk21XspiuEUHQTFDZjz2ADwDdK6p6By1mTDVL8NjBHXTFw9CgTGxvgDJAz4q7+exjK4Bkn8pz4TYB7fArFGHwMz+VilsEh/jv7wL0mjm2SHSbbGhG9xLxUmMzILrblL/6QymhH2bXDCSEqo431lX+REFIZrOBykhSG8EW3kkFnuLW1OLAqzR8Eza6rQTHuLxNCXwg3vYqiKQ6zN4tAnEvpOWAj1IDdj17G8Pq8IHnxlGkLbXJQobJoUMPUjByUE8fOWbo2wuoEwOqoOI+kcrkKMaBC5UM2EGyns5fk7yDagRqAY0aMUMxQSzV/2xUinp93dULspA9jk5QSAuFs8M+Kj+agRELDpvt5okIQ0uY8h/p3unutZkqy2WnJa43SiEMpak4kORzqRPlwKgRXDlZ9eG1oBwwS9DHWkIvtkQNWSrUDNnKlygFocbwrhoZ91fdFCV9JSaBYKtOrXO79yaoohlH0r/YOOQYuKJdMQZaSDBt1VywccPn7PTeH5+Z5uegkduZru3qWYzHw6ZlkO4H2ZXfAZ1AgQQUZp+g7VPUyjCvvz7qjFAjwQRLGs4KgJjWyP6GmukPwq33Ku8P8xHZRgPKzbEwMBCRIAnUMCoaNgh0Ma5SVUt7ZKo3umenscGIh1CgMlfouqDqqV8FiMAIdUmlxUEWMn5N9MqBVGVRZqh/hDSc22W/FGSMB0X2ttAIxZ85OzgpvUFAAE/i2nH+WiYz7EUwvM/LofbJtyTPWVtqDmgKKyTtAbUyqjHoqQg5ffWJtbTr/ibSmg8mRGxa0sTgAd977SpBsJcVUTWRvsCP+fn+dxXMaROnN/iXQXJLJDIRdifY7CLmvrdO7c9c0n5TKkGa3oh4GpdvzhPg+/k5UD7EdSJoMZhCED04InczR1O+xADw/9oR7zhkkSXOly5T8pFoTKOVcr8FOlK/lTGh0ENUW5kTRh6IEkj0mKTa6mc/D3mqsUD3U4KH62hxtw/5nQK1EB/ow/W9RP+bfcgRLKkZmRYvKulFOC7xgr9QTFk5fiUrQbBJ5FujVP47BCGnaSiGyquIHkBaJpChl6dCpBEsJloHFZnFoxmNUtan2ib4b1HOSlay8A5hwnlnjVMAliecMuPnfR9tUH54t++0GqmlZdWB/sHHsmSvSjFeqizm7IR4RIJtmXo0cZZW6oDLLFlZbEZJzRNCIr5O/0r11YIudGZzwGKjInr0B1kD6W/lQkjkxZwLdjiAp2SsaJxP2ER9k4baossuXeRZcAqWsG3fDyYTHSSDkQABPXxPnERviBIV3cgVbiH2vgbRMfNxLGgyFjGHFMvToqAQRnajbD7uSOMDGyZ6nBFvtn1z1U7UmEnyNyKo2JSvPpAAdzYTzzLFsfWHdklnQT82NPlfZNyrnu3frvXN+Kp+byX5WeA2AUaE1dTwVzR0QOwHnvGnOs3p0TRmXFL5oZtnPHPYfuw3TCNo769zV6VENqpyZESB7H74QP887SvRPiZpBX/YNO8x7UsUyAGpqJf7GCb1ti8bFiCZp1WoSkhxxhB9gPRM45Pt5Ht+VQayu2BMpl0YibRqdK5XJKDHQRJ9lq+4TNix9U1aNFavEu2CXpZpOG0i8oxMU27TsXZXdUp+XxZd4R96D9TMDg5FFrvz1g0Lp8zlKqmAO+F5+nsS6oq8/Y4H8HFdc/X6sBzYqhcGwsQJa0n/GXsm39vXKV3H76FtNRWAVHKrYiyFBYd3Rv474DJhgQ4cN1755tuJAQpgq/8R2xGDJxFMPv0CronPMZ2T/otk5OQPS42P+PCG0cFGntQCCap6xnQs3PerzFXgmxpuZQhmzqqChM2sGAmsH5dkV3WQlBnUyxucYNHYeYKVWJ9DQ3TOBzISP/UmRS8XhWW0m2YxxNOqBjj5IzpzTLyeKrIf6RI3jez3UamQVXOJVflk8s1WsmrHjxsUsaFOXE5RVweX/JSHUGL4Q++LMch95B93X/zgh9BzCjl3by5pVK0pH645SWTpLfU1lqaV/sLpOlUIpG+E8+JNFrIS9b4qcM3MCOF6G0q151cypIOFTT4GyaioMbZatTZQ5huiyWInOsCgsqitRRpCSizyAEDm7T8Q+EZJMDBJ1E4qRc2YG1b5NxfQl18EN1AXBl+TnsjE0U/c3HEclgqDCFCYPg5XEOZW0UOJjw4U8ROlZBkgSyE7mXOZ1RTCRUpKCrHhkdTMbXY0cGMU0KuF5dkqsI6nM98fpKRmMod46BOwXyHgg8aYrdpeq6g8bU1fOUm6ZyqFnQgoBEw0UVU0HAYh3ZM+c0B2hODZAGTyS+BDgYGCpHqsKFwZPdDM1cTugTbpiIin8nRFgfp5Vn5KgoEscY0eMMJFYO9l3lcrGS1UkBVLQXfgeJ0eJkcjhD0L0hLLHxc1E1dVWr1M2/w4GVdhDVzupTlFJqXV/XvDYsxfmzwOorPwmikTSoepzoHxI0OOoVIFo71AApWBHs9JMLRDiC7La0eHqssAEr7F4+FF1dHLzvyl7sya7suw48wIBIDDkzKrig8z0/39Mv7TJ1JIoNim12KRYVTkgE3NgaPvc/Tv3AG1qZkcZCsiIuPees8/ea/Dly1fns7ViJD2pe9RqMvspZzWJ8oPSaS7w2TsPjS9RblE6QZXuwwWboRYW8IHuENryvUv7HL4a1SiCCZWvdn6eyGEpo7cJoLieUCRD52rPcipImdtXeo/PoFRoEoAGlZwDPpe1ChXxXivAVgCyr0LteJK1snfImYoEEggxvPiNhLD9IjHY9G0SxEIJgcEQ6gc2BFR7cxNTGSH46q6t4EGp2h0HQLLThDBiPJst9+r1m1Rkg4yTWE+wB9t5rpY1MSVJLXDQJLpN9tnfBMmyGajujaoD8kgCazLI/eeeQoUtvfrTp3u5vwhVjdaSpGlU/wAzDFp+W0Qf+38G29wrsdXrbeVZiXrbs0ZAhLPCliU5porzcGs85oggU6l/+IExI6xCDFyUOl12Q4NYA3MDRivGgik8Uxkf/E4SyTetSB9o82xEfMAEzlyvzKdl/tsqm6w3n0lSX9Gw21T0ub/axFLbU2lKctL9yPnCRslUEDRi/6eyucS1fZ19/8zAGuWJc8Ue4ndbGWr/K0FTqkYIfvz6a0BJ1tyzyedFmXZ9K9x/QKb08JV103NecKzPqT2FqRaOwlT73ypCqxNdq7A6ULId2MX9swdSRVg/mQyAnBuuA7AhSqLMUUVEp0Jh2VNZ7/bsyXzR7/Vcfmi/HoneXdsb2od0f5TUgjrXfVBxq+6x0emIC5zluWTIhF4RLZ4Zf/DxsT3QKdNPVZZGhErwK6valJCgQE/ruNh17t1eZ853fSVtFte4huAYmnT9x6fDpqfasOoYv8++53MTxEasqyC37IrQalmk3P/Vgx1MorFqeB+BbH2grCL2S0AzWlyWQH3Zj9Skmyp899W5uiXYZx914oH1oKW94y3D1JsQxt/v7DmO6UhKlpsIJgkkZ57o5mtyhyoGsz6ZoXn/fjQV8EvxgQvUrTDyfInh7A1UeK12C/pfK1VNVtvH5bVFcGsqnwKw7GnWR1DPecAWAbpfeK4TuAkd+Tb99gWf8W+76/lfzkCLAvadcadlefHF/u+YhFLH2W1QfHkXWn9S4SYRT1xVgRfsSAT9xvaxckuMhj3ELxZEOkc+rG8B+Va+riB2fPV64liAikau8hYWTVlRZQMAnsgMqF2s+mlBoJ5LWBzdtKV8tr/3DNaHBXSoi8uEq2opv4uNLTOlABB7GWAiDD578vbeJNwA8E0I+xr7XlUYz6pLnZ0fUJuglcYq8x6Mr7RkAUqV+spSJq6cICExB/spvust49MQn3wa1XTGebAn42eYh5g+fYFU6dVlTLDOCh01XnuTYoV74vclhPc+XD68/PXyz//0j5cXz3+83L397fLslrlRzy5PHj3LPMJPBMog+/c+hS6awOwe1SAqJB1CTzIYZ0D/3eXm8vF96St3bPTb2wRXJAdBXO29OfXhsCA8PBJBN7QGH6fHzz4P6Bow+ToWV2oYr28JtdW00iWbYHCo2/OwPqUdDowyDlRjHUeRp7fZSykPT9lpg6ujLrlG5TRMz1nVMZTHLyppQkTiG6SMuSA5PA3GOMA4F5Pg9K5d6ONp0srKsoljmDcI3ermlbfeBMsvy8YidqBKXYeizE2Eodm0oiOdy+oMRjHXNONewYpuwmzoCJeYvLVSl2QoQXiDWDYzRpXrQoGLL40+lQ8Oh2MYgsam/xMq7npmRn/tHKDOqbRpn0CTZ2s/U1CnJSOlrJwotFQ7Q6ltL1n6RbbnpAFgMDPD7xD8qfHhsJfSULog9y5Vyb4VVccwIOzzJJtURRAFOl5TpCrVliV//DcGuVRkEpT2f1rxljLdgI3k8LZ9Ee+YwwO3/eUBaBiQtTG71SneKzPm0mNVJDoJg4JLCyxwDBj/ghm9viu1q/sYw8VnZAD0VEEzryf7d4pleybuvQTSD+4H2YwS7VTP4miWwCeA375SXbSDXaHINCGP2tmTBtoRBVkVuc+4Cac0G5MXQY6i+A3ApcpFcOVhK7ydIVdEnXMMdYrPgZZD8MDrWtmu4+UeAogkgGyQ137qKoJ9/tVq+5lGkgrhAidEmkJR+dQeMtBB+g2tLqby+OyrA9jCoQMSQKnkw9qL0/lJVkHTEzdxEoCAVkkfV0wk1LPKjhfBbVVBqh//7tyiZ0fCroobzqkIbpXwsLP8Xmm3nTsYO7aeMgAKVCUJHqgeeu5hQrD+VJ9LLyydmHsj4MTulaLbfp8EtNDinj0tvY/eyz3/0AOn2mkPs/QjgsKqEkJ5LluC58szjSrkwBJ+znmJxPgUgvU97qkEXJv1lec8hx7atj1j68lJRZP1plLz5m2utz1RTy73AG0+FmALg+K3Fznr+NEqNkLrZo4gPVHtU2IvAlZyX+e+z1RdDWAQZhvl2DNRCuGDAUR3G/fUXmj2SwERhB8KCmC3SCrTfzVBp4iFrUcLH9FzCAVYCf+uJ1hh/W4TEXsu7cEsut5qWgRkJpUv/T5shUEbteuIMLVSXVtYRV9Ukfl51hMGQPzXh/hEnilBPb+HGBEsh8yQW3XcZ9p+NvwOcUuBVVkQAqClcV8FLrqWnZXH+7eyWBXIo/x7HPwFgAv6uTHFQ3g2nU/WZJ975FrZ9+wHzgO2kX3Bfv/jH/9QH/m+6r38bevBkZiHJVCAkHXA97Iu2PDSnn851hGwkWdU/9RAG0BSVcdS+VvZqqJj2RJhIE3hssDLkpHpOxB08578HmvomWi8MXrgibbYan+vA1occVeZFBVos39T5dRrElA6Hl8ywFKNnPiSQEUYRKcEHTuAknv77iruFCrdWh24nl5n4xv7SVlLWA2NTSoqwlpnlMZ60JLEEAdN+bO+t+q7+OmAIaMZsmf4Yn0Dsi8pxGZjq9kLvH8SUwoBYWZcwRvtHrHVWSWb++J7iW8GoLNHiaexVVQIM4twVPbGoPSwVin63E4Rcb+NvOGcqMB6Tsbc8/EfS8b8OTEMC8IzsHJbEaFW0Prc2wKUOHlA0yGIxRlhjvHG/3RP3YRKCVjEZ5p7uJfTaxeAsPEn5zXaEx9Q5K7ad6j36ZPHv30V/5Lq4AA2VWyJMa3sysJiXY1DmvRf/1tbwPdlyxXDKmiY1qzRUz0XshMsXhk789wRLyPeQFk/uihv3/ZMP2bGO8rk10Q9wN3j2+6ZgIvNbVhv1uQqlPbgd1YISQhf/ZaxEy9//evl7s1vl2ePoVI9uzx+9DSVwpuHjy7vPtxd3qJ+BG3i04fLW1CXB6Vb0B/DnD4M/qr+530AACAASURBVIP7BPlVGn0X1OT95dHt42Tr0kITtE9dyGDAw01gZ0JoMMyBDHVkDy4Ob9xuD5iBjQjNtf+ulag0E28wuAGyaGHnPL0r0rm5XBGzmHhIUBCM5ynaE1mSupEf7eeIP/B+5cW31ypyu7eVVrayx7W3vFvFUTZsUMdVFHi7GnrGdbztjJU1kEqFatVrCPacVNCnHQzlbfdLM9hSbooUVawA5Oiq+oQh47MjCT3Ezj4K0TJpRy4Ln2n1xsAg1Bn6spgj87wzX4oo1djhbKz6lILYAKjvLUWsiRrvT7CqETAh7EEt1dX+mFYJSvVtj5tKlq02BFFBvSqO7+O1N3RjP1KdmxCA5X32hJRIrke0yUOOoWPdknSlob6VNudEEjQT0PEsIqgR4ZOP7aXcwHubmrvmTcQSRL1lllCVGZ0DyOfKfW+w1j3KeWRNQjMbSFGaQQO/JHzpqWkvmOvBeZODfhjCUU47wLd02iD76dt5eChY8TmtzNFb0f6PUNLWw9dgrIaa6+T3DWjevu1sI5wow1+hSxCkOKfRgCLKeowAmdhTqvirWp/7uwzSqYa1vxMxoI5MsQLP8yUwt+k69KShlzgeG+vdA6qdEmAFMPmEaEGHubPOPJ805K83KT0TE4UymAi6vCrStXJ1FbawMq7T7j4qm6AU7Y5JYK1INgKAIUk9mhW/Kz204kelw3AurEDFblF9BBCZ6l966+y9CYBWR2Zli/vERjXhm5DO5VMAKgKYBurM7+ooCPceTk3124IItTFeS6rYQUsdDdC+PPZNApn0qlfW3J61JEBfdaZtKuQkXKxRaOy1GRVN6fnli3VnT3E9JAFSWqVNB/yIKFUHaIs+x9linybgEnpc6OlFd0NtOoF+2rwOZr49wASVM2vvm2Clz2/+kdddq1dQMts/Ftt9qvoahOvzen+1M6lEcUbxx4CMkTq/Vu0I9Lt3ikaDzHPPCbaSBLRim8qzFcIlAry/gh8Rl1oSYLBfelor07X/dwu8mFcI0+CqplfwoKp8rXy3B42vVFFmpw7QcYCQfWZWewIurCe7PYjsnWslgP3D/jRIr29vtS5VdNVX5/9knQiyVtkRJfRWngJ+PK2KY/uPC7p4HmThlFpdxP7KquH8tZcR3yeDwWqU9Hyp6QEnXryIjYZG2WpZ11eWS6iMzoJexVw2VJLX6Rvk/GzMToVW6hMIHhuMn5RiV+FlzQqut0JTFk/9NvFaKIowHuhXJAFH3Xn9wJHsD628iVXaWdYbHKBmwDmgVAHMKTzCLppIWXyDFPWB+M4/5UyENo//smcckCVxUG1TK/DX2EZAKb5jPaadU9m+SMHwXC/xR9o63qd4gY+r/26fLGcK0IEkQ/tbYKXgSscvvDyoy6wl9xrlyiXKJhtcF0kZ95oklYHpYYsYC7bSek6wOZ+NE1vNxl55hgrSd6ZsbNV7ijGPYmNlEnHe2X8Cd7gr1rGtPmVi9SxdY9fEnOlnLpOpox7q21mngnZN8FjDFDtoXRnjgDMlGON7sea1Q1Dq207VOKr+p/unVXjjTNbWfWXVUvaLsZ7xNvs/Ped37y8//3Id0WTv/MFwWH+QtHIreNij9OQ/eBifEabUKv2yPnh2iWXGDjDWYl+VFt/RVPqu2KsxhRT1wacnfp3oEt8nIeS+ktAuiQcQjN2PCmnZIGHN3FZzgb56Ci7SUNkHFS2k3amAzP93hTAID4f+/eXu5a9JCN8wh/Dj28uThxs7cXObhPABAc/7d5e3PKSHN5f3H99fXsJ5Tb9BEbKICjxDkr6DseknjCRtnEMTQowHPQVZqC2WdCA3KYfvM2RzaKBBpAZRo+GA4zyM/TmSpBmp0hMs5da4J8hCSWniJ87ACWWCigrzyeJYezDieAmmhmYHUVllQPTABM85V+HfZ44SCmEoB94WYZw0ejZ7hpkXkQoVZdWZHpLr99kEEVjJgEpQ8gVRhzokj6MG2Gb7bqKHSXTD0X73LgpJuY4EWaW7NeAcNWdOs6pWL9vfsfWLwVmPUJzkwzV1q4J6796UPFtla19V1S3Z8Cndb6RGnUupxE14QNKvVBirKuUstdeuvRkrj0cefd1I6W3p/esYOAAKLEjda98nFNSKMPC7uR6oBChA3nY+HMleZKOTNFCBhHLJjECS0Y5ssDJRSlOr0ekRGoqfPbHZYNBkeA+eQ2hg6y2TpqrqYWg6SmnvfhKcjSL641//GgOUBGC0rbwvVLJXrz6jI3AvrDv712tFLTiBxFTRWNMG8EUt67xK573STosSp3qJo0Tc5tffjqA/hmxUWytcrG+rHhVM6Iyl0hoNVJpgdt9FEGbqfn0GXwUEYU+kX3Q9P9x30Ee/LCmE/lO0uwlv+41atdrMq9FW7euJQiUjP9hPQ/IJvljf9DCtmT0CRTcPOvbkU4eHl775cRWKKtlxDxH9wSlu5lDplFX0xak0EZpi8qUOVbtXsY3+rEE9yCYVgfaWtBrCZzGrqZVeK5Lp3xx4Ugd0dygL01OMExFIKMWtQ5tN1ljGzPNbxVBaXMGpDm7GYcbBQwGaIAnXAl1RRLs/b3VHR95e3PU4n/q6ZS3wrDg7VuCtikGdCgV6M7RCz93YEhx9hALWF1jHXXupPdcZR2jrU5NX1j80tfXkZGEn4pEkbyBV7PiEf5IoriLdMR9XIa7MiztVQEw+IzowpdzY2PXzHn27UcTLhx9/JzBFjXMsi1bGGrwneNosq0jjjwqpOETk0hc4kTCzn5O8OxpiZw170OS2dO6cFYcrP2Aub6m27VWpUEYEYzKzt0FkQI3Rh6vCOwrXKGdQlAoKPQj1CsCA379WNjobDztLdZx/YzMFyRIcjYFiu0OqSKv8CURFMXjnpTa/QXQ0AAChVx1NYJeEu3Y7VcHZXxN+WTdN+Cu+g53JfU4x2+HUntOIqWxodD5j/6dP4xk0ISxlR38WAH0JEwk418655rM5R/oEbEZbLCoIwt7BLvJg+Jl9kwWnSg8UWDj+7s0fFeBUVhhmv/5uwfPMhVt1F6ZXacMFUHkvGQBJbIiPBkyzL6jKMuLA/v32LZcJ0wSrQIS2Wbt6xD1SAPfMWS/OehKIJZKpACsGt/5MQRHVGQ3KBbn4bGxdKirzcwGS1//XPv+eX85CNAcOqnTvAQovr3EWoGAmoC4JIb+DXcT2sF8SO+Bv6Tnf2p+ffdsqSi9m73CtDHfnGgF7jwLCqknX57K2mlUVeaDY5ABs6dOk0gjzrdodPFcrc0l8JopTH171yzMQ/PZtY2IB+MROA8q5fpM4RW3i12c3BcRCF157SAG2VuAFdgpaydprrK5NYe0UYBzN8NjPUlItAnQ9AWs4Lz0j9m0K5PHeVkC5lwp91Q8d/vdU3Lkmo9dWpf5+qeSsBa0cpWkDRDRejD1d8hobNCEXchrW6P37+iz8VBT3A0K0ei5FtNXwJW8UFO7eXZ7/8nzFBOYQtiAQ5khEiioqxdpZCW38AShbtom5UllQsNtKff1fJ4QHrbA9hK/XQ3h5//ry7MnN5eYTL2bz3qSH8Iag8+P7yx2oy+3D9Aa+eP2yGXT6pkCBHl+++ZqgCcSCDdqmdHqruBkoo62a9WboIaoaUWX02dA9fB2/QHZ8RQWv0tJFRargFtSO3qnPFPBU3qsxt9etKEsRNhuAewCqZsQ18Ucee9DfGSLpExFTiVokvTcT9yA4pIdoamugYRkBcfT4FH2N8uMku7lvGr/bx1T0X9TYpt0gmKv4sSE6/LeCEUdFYMYaym6uMQaqiSX3gsoSQVsSnAm8UOlA/IL3xtHYH9V+kqsyZ6tZL2HMNm6KMyHJwHlBtbmbAbhW9XgeCqE4KLjJ1JP1BRRBjohKUPaijUExppJZqfG+d0RaNjjaCiqHXUoYhsRKmlx81eXy/fHqM8cmh/IqBFDaXKmg9uNUabNzelT94r7leqdPbWgk6ysC2kpVqXKRSt4A11YTGoxIwi8gpZgOAVZnH5WeOcGVzL1BWaqJDQee+67ARY1de1Sgdj+JgzFg5jMT6CwZp5KEY+N7OIOgWowk2CDsKp62IqGB4f2ratkZPU1EmjBkXtvLVq5ETyNnPx48gWiojASEG0zLvcQoZdwIaqLX2Wat6HRoLHuG9cCxNYFsdccGbn3sleZzOtM84yVDWZcnGmsSHyhtH2OQPd8Y+KjphWpeWpNiB0G9k5C22tkhsd/mmpy3pRJfULrM+pEySQLZvsX0AX76lASa9yLhpI8SUAbE9tVLALIXRXIPmzLjTyUhCTE9GB1yW5ocFdJSUwwyu8c8pz2rPMP2y0wMKv0HBQPYj5wJ9vgVgaykdxwOgk7QFQ+lwWfXPuLQIhkTsBlxq4YUkceeFt3tjFWUFFupqWOq5DoBGj8jYej5BazrGWWvSHeVZlv7szFBVAGooE3NlnWztyMV4Tddl7IGWpEkaCqxt6CRFPn2s3X4fOwbI3JONEXWgkpKBHtWzWygUBZD1egIMttK4B+rxlb3FedqX1b3teyUPqtW79MeMKp3K8Lta+Z9A+qsSn8IB6xXBVsk8s0eSc/n1t/gnM+Tthj0fvekjYoPjTJngwi+bwCYMxKVz/qx9FPvGXLdngHeP/1gSWY+BUzsKCUYOCS1rdpyvVLDHcGQBZhqcn3fGA4D33hGfG4UIJfYpx3kkPWvbW8v3fvYYD63SUFB3sw/nvoizz2CGKPnAwKl/SSiSh0HoBQ9Z177HlbGlHBjU2BCTKmwQjcfc84zogeAOmW9mv8CqhVyKbDapDLPfgPkM+NsCVTBgMYmrP0f/vDHrBF+QGXm9i9fky5tWfZ9wN5SpnOGolBbNhTPgmdZ31MwLUD+qgmdf6c6adetlM4GpgS2rDfPm/tOwG8/84R8DoAeaub2loIqrBnPL71+S9rdu8RtpWcWNCw7rP2RSShJItd6Et9ETALVduCn7BN6UNkvJHvYK+7BM0kclIB+rIraM66zdrSPTcX1ntHSWAnmGVf08vgdnwH7xuSi+6S2uAwXBYwUQCyoTI9oW0AaGxOPCb42uB8otuHlBWUeHuNsPIfY9KibrzLH97G3+AueTZgGAQ2u/iH987MtUb1fVdfzbNK6FTn+4r5sybFXNoWDVKw7Ry9jpMZK4AyyR1kH9gtfJp9lk7R9KzMQF4e0KngVEdPOhNp98yCFJZg8ObP37qXgZEsCCTLrRPzBF2vRav56L/dvwbz40WPuZf3E2Z6r4I5NYD19tk1qyyKIaF9Uf1+PXVPfw3rYq83nGKOcE+WzjeY9w8wDbP3u+9wj92oxpon1rnG03rb5tDKsDw+7KsJjHQPC2f4dCeH7y+XDu8wh/Pu/+49RGf3m2aPL00c0wd9eLh/uZ+zEDQghlMtPHy8Pn9BTeLm8Zs4MD4+S6l0D38ePn10ePQCtrqgMwRCHh4Qx0vlr/mQROaQkRR7w46ZSTevcKpM0KSVuEB4sC6uTa9XDKkfRlyY0Dg+1MlLjrZqfQYLyrGyEBBgz2DnME6mIJO2a8FtuduZKewe5liiCTuabIC4GboIYOjvWLIHRZoDxWkUFQJr4vSKe8tuvoydCfTzUTT9XHHUDly7UpvU//vFP6T2RIsUmwfikuV8hhSANTQbYZ1ICGuA3QIlAw3oXREUSsG99uJ+s24I+0WCvowOnS30pvaBOECMmzctkF6eSoHuKXdAPQEYVPTkjzfystMgaXH5HlM/kTbTrGDY+tNweRRQGRYxjGLiHOZ6IbKTP4KrIGYeicAJVsMelYHBfIoB5fkP/M0MpdGXn7HE2HOraPSyFzsS4aPEoGyBRk6A+OzSDyqBxc+ih8k55tuM9Slvjj5TDBhtKrHPvRfk1OLkWepiYnTeKXINk9kyNHM81n48xf1zKWdQiV/U/KqDjshc9q7JqjPLmA5rQaKhzzlVhi5BSVVsbFPecna+V159fm8/PflYQo0OIS6npWBaqN7xn0N0g60saRmUMULI+yDiGqTnitPhSRr97uT2DrFn73Sq4UMS41801m0SajPIMCjqgflelNNYxglVhREylebT6Nqd3D6YqBc14lJH2MH0p72BVgF4MesKu8uZxZh+HhJ5YFakyhHJYKnHYDRvTgO3WSdqnZyDCnq8YFaqvT9Zv/OlQ3uPcm8AYHB1VgiOIXAS2AEwl4O7xggupRNt7MxosDlAaPckuiT+BGr+v0mec/vaV7xdbgijEKODahlQlDooSvX4Fd6wcOYszCfjGAh29N0PErfKomsvv8p4N7q/jbhKkrVen96esf6s9M5BXLYdQwUv9ke6Y1w1cIUlPj/Tk7BugNyhNX8vaEUJ5ZNeHbl7Kl0Eyr8n9r2ePeWXaBUEGEfOzLUpQt9EiVUNsVVTATAVSbb+92KXHtTdLQSyTIC78SG7HnmmFuMCq/flVwa0AmqNW2L8NcJlXWmpjbOuSHcEC9pRrXbbM1Q42Qa6AmRXM+MzZrwKC0LVr/9gHxDMEyvT+KcEPi0p6m1W8Jg2rEpez2WSGXvJTZdP9WIZBgTnOGbajoFgplzxR7v/YN0v+TEQjBDSQBFvhLL6ck4n5NHlTrISqZQV5IvaXKnf7A93LsUfrU8rolezDJk0FLNuz7zP3HKQSZf/gKlEqBrfHtuwFAcEkRVM7N9ktPbmUdt6P3ymFfAraq0wWLHp0AGvxu2s3yD4nzuMMhW/dxAFwkrcXVExv4EnV233U2YsNzrHFTdR2fhaP8r3MwJv4mIkW8S3nh2DfNW1Vp+ql3pdVNxPrnu/GaOwF3l8hmZzpjappAtpRX/RuY+cSHw749P1bxSqF3rFHnKUAx199dbSAhKa52DiA/GjIjTVKj4xQWeYmwhL7LWdN9oHK+Z5tFd25RnUqbEkQHHBv5sw5/3Y+Cv/eFo2yIAritB2Ez6qN7FiqgF/Gc1RG127G70XjhHO8hAofwn5h3+AfSPRsGSFexJdRHRdkxGYIfCLew36CulmQrboCfFm4KPhtdW9J3M2DnDFiBIFMro31/+7b7zLLl0Q5tnQA7VnFX2aVgDGxIvdD5T42bTF31vV/qTJ6xA9NCH/58c+X//C//2/pH/z6yYPLD999dfn66beXTx9wHA+aELJ4nz5cHj97mlmE9AdebqowhOOg7EzlAdrod99+f1BJEZzwAaU8GuGGIiyUyXFWLFIOxuYxIZf9w/c/NIBcT4vwRAdpVlQiqO4a4+s8NjQc6eoXCAf8Vge5hZTGxucFNdihieHdRnCgayhEM2yiikd/CeqMkw0+YjECw1HlMkB8QhdsZpAgHU6TxJbToa0RFILSQUmkcmDgY1JYpKUBbpO29ro0uG5S1UTCuUxFyloh/ONog71f7iPJ88YTxNBMghhDoGiANE5HLWTY++isOAqDUzc4G/bYrAt+uGeGSPPn3/27fxcEJ0nTVOocMNskTCXMp3kO3RcVi0DqnepMKQIVqbFy3ADbhFDV1dPB2fw0B9u2x6B9JPnCQaypm9/RGInAiLL6+gYaRb9BhKqc+dW1kr0qpHQlE5YOsr0OuLak38PcxF/KxjVpftcZPO/vRhEtDcPQOajVKGFVkH14BDz5/lD2jCR4t0Aqzr8KWUWueh4XkxTU2D4Lep0k6sMxc1N03IQvnzHKaKlLvT77blrJaTN5BhdP5p69dB1H0oogPw/da1U+bAXrKCW8tNPTIFf58XNyfK6OO07zC2EDghbECzScIs8mdvZ5ifCSAILSEeR1IPB6x5I0NGmW/t6kvPuqSmBVlAw9aCISnPcIlKzigzNjH/NabVj7Kt4l6avS5TXoqQR3A9aMyQjCL7tA67hHsNnYrgd2EdtkYAE4cfSwTiUY2hc/hz1wpaMXYSydrFU6k6iOE2lludXd91G0I6jDllBlfP3qzSEOYa8ba5PAYEnnNRlphceAEydpYi7YxM8rALQ5mKNPt5/s0QQ/OoPORKnKh+sNXH8g1w5joiN9nOt4VQPy/PtaAbGc66DgABQVMumct9qwoLtvKtiSeaMZG8Jsw42MmCiTgb60XfcA1yPlyyCG/cnPsTPsYfxahpyvhxMbyB/2YmZWxU7fpK9EWqUU6PiJKXxjv9ij2VcnmqUzdll7gCSrQdyboB0+stTLKmryxetM8AThGoS2JSFnZJTuKp6W7RJxhsxv7QxKKxaCjDJECva0cqSd6X6uhH4SwszVLBW79NtWhhP0TnWa50WVPhV5xFgIFvWLS6KD2Edx+dTb2QMQe5hZduuVhTGjgjiiSxndkLUtuKuSc2xnlAYLJAUItlf+wYNcA1XCa/D/Ic8QSmEUZKlwTdSINb0ds8gePPxEWTfde4rDsI84SxHhWBVHO56l3JDsQ1l7vZXsHdaR2E62TmxmWE5VbxfA1N8kBoB5s4TIBAA7Z0KY8zYBl4ABE1jiPQOinRJCg2DjHs90Ep8piQrsGfMQRwWwjxJ55xInQL/P2BtYI1VybC/jh0Nw7dnTJ0nQEMHiUWOriUFbyfwYtUeq1Otyy94BKONa0n6ws13G1+2E9AADWzFvte5xlHO//+GHPNN//dd/PRgapYh37bh2nnHixqm7Z9bf2nqsNOvzBEUTE6ca26ScpPaHH/4mMVXXp5oJ1ahopa2Cfm8PQaokmxs9cm4F4FmwJqxlvv+qVG/WQ5/K2mcOJrZ7FVFtgYyqsNsGtggqWaBoz7jK8VPxnQ4C55kiUhVLG7Nw38YrgowCV94HD9MCTKt3jbX4TFlNAkGw+zhz2NqeubaycO9hjzyB6faowpP4vNiXVju///6HPD8YP2nz2Eg8/k6bytpFated9dueT+aM/vQT+hDV1KDQker2119H4I795VnQV5CbZOzVRg2lkDMhHew61P3OiqxNTXTybyeE7SF89cuPl//yn/7D5dVvP17uf3x3+RsSwmffXj59vHd5cB+U5fbyDsooPUYcAg70pw8ZVv/w4W34tW/egCi3p/DRg/Y/yPUNz3djByLRu82O+hUZNZtVpDeUyPU/iRKcqTNuMA9BDOvQSQPwJnxQvkp540skKbzxcdx1MCyy86RozCxdqhW/NL7nIbb5XSqOSUzU1qiYnoZ189++p/faKkU3s/2HVlTSdJum9Zade9CvVcI2JaPm2oOrAQ7ytxJ6EGaaXyeiwbVSWeM6Mk5gz4D3jhw84jab81WFxlIlkwBsYDUHlDXgtVCneHYmM3w2a0Zg+ue//Lmo2vpG0jNwD6nj55dffv758v0P3x99EmxsnkXWclUa7kFVNESLeJ1VKNa/ilAz7gm6UGOsbHzX0z6Ra3XV3pYr0tTel6jVRRAGmk2piSZ8OuOKhbQq4s8+oy9PwhpqEHS4JvaU6FvhstIYqsANn/sxaxs07ZjhVKEj9/M5yfaaAUsIfhWaka7MOqeK+K4znPgMKZ1cs3RXZ3SK+vMzZhTGEWuojupFK7f22DUYb/AVetkcnhWDSpYDTiAoUSQsxop+46ndFUEsfZVRJUX7Gkgz4wi7wPd0CBlTMQRPA2j/Qitio0ScFE29lzqGUota1V01Lyq0zJW7C3U24yGShJF0SRlvz4SAgAGsyPPV+HdWZfucbyMEYABeurUzTps8xQhvKG2cdCTQ20eafovJ3fd6KtCThGK0Tu6tSHVnaWHTsAtcD86R73MtTeyvFTSSplbIW+3svqsdaIW96DbnyvmeoTmzf1e5N2hU5t/+5CZL7VERSTe55RnwLAsadcYdez97lTmdm8+lDbR6wJmUEWEFgX1h1ZmNElR5cy5FfYuAbsA9SYFCGpttW2n0JrUBjyKGcFUJNMA04BSE82972T6m+v3+UEDMGmQdJrEOmLRKQgLbDLB/mNaBVqWh7LX6ksCP+VMPigwTgDYRrqR4KxadF8pz5hoduh6GzSr02A1ppedkSrtZutlJrn0UfOn2PZPtLxr37QAcrTDgHw7mx3pqWRsrDAq1ESAR5KUPdVRd7jUU4O0157px/ezdAGEn4QaqyyZvKusFKJmiqT7b8171PuXw6yuTtKZSUuA0iSGg1tQH7U+ymlCxuYKiAnKsmWdUeqNjFuIf4i9qPxsjkDg1UTyD1DJ9smdXnVtO2arRqp0VKulojEjtjz3S/ua2CwhaxW6g5vrwJkE76wPgF8CaIHO+tcAFFbDOyCOpay/6g2P8EK8pmFEb0f6v/o7+WXqbFSmBEtfhS2aCvjQ+YlVZ7kc/H3s/4bNUZlY9P86boyjeVQFdkKWgbVW7S0MswyksqwTfre5xvY4riwAhoGkYMIBaFCsqcOTz5W9pw9it6Duk5aGDztOrm75D/Hep4wEMt+8SXz14EIGvqL9ulibXAzjGurHOVoXC8IDCS2//2zeXX37+ZRX5AibEWuzN+vbGm+5pNQMaL9CjibBbfWvPdOn2ASVXVcVXAahzQ4x/iU9PP3rbP6wOAiTht7UnocZu+HurYO0FFKxLgg2zZiKCVi65L/ZlRkhtzIKAS2jtjx6l5zxVvLXAVPG4c5R5fdZqMS7rSZIZAACmzcuXuVcrs1yTBRaLLo6E4/sVJruXBJVeeu/ThNfkVoA76zY6ZpJBPutgCpTSLl2We2R/xMcBpD57lucfGzA1WnU6uF/BzvZnt2rJPUUcabTwCtGV9dQz1DhPv2EFmP/22sOkiEp5r8PzZbyWa+IZ/u4ewnsfLu9+++Xyf/7X/+Py8vmPl0/vX1++/frx5dljBgg/uDy8eXR5GFGZ90kKH1IWZl4UxuMWgQ7mzZVWk3ETH9oAy+u4+crANvNFYCb0uim9vXjxaw41hzmbiUx6aKIJnOi5mb6DYfl5GrdXXcwg0C2myZdjIlg8B1GngXUiEg4DNSvn83/864/J8j0AGB8fQIVZSktLv9mTiuXw3jh/g+jI2Y9OWBXJNwdieZR4MiuqlB8MUYM/nHiR6qCTMzwiyqxVOdMbarqRCKIG3FdnUXUTqU6FAWkvGoIUnWH2448/5d+sBwkbKnwkNjxH8TGM+AAAIABJREFUPk+Ka3o2kC7HIK5ipIGA+oDD//Nf/rLZS1VTrcre4yT7VA/zHqOTcm8J9pSi3pwtHH8qvKgoRXp/g1pBTRD/WXCdCvNJnIXAO8H4Ki0RDlg/G/tDWX4MnrO2Up6/z8gNBvJadb1KkEP5Cd1gwjNcK8/QkRQ8m+xXhGaePEm1q/2wDUr4/Qza3uBz7jn0hgW25yRVOfUkX1N1SyV7zfDsDWlgPmf+Lur9NtQA9pBUYBFLgrSoh62C3gS31CRBEnoIWpnbEOy3bwNKCJoISlhd9roNnliH9x82G2iIZOgWEwBxJpU9kgk9N4Q39J71UpH0cG04tDjNDaPnd/msrD+y5Bk0//hy96EGTofJ+nZweSseXcv2ZLG+3CfvwX600fr6DKp4qlS4IlAN4korifLgCeHveIAKAURWfH0uRcwLdGB7TPKbsHXPc35D4R3Nxt+xQtrzdx0hIVjCmbAvir+pcLFOJoVFjxvMxvnumnQMra5d+ywDiCyo1NF7bpKEjA4lwmhvR0CMBCTQYztOpMp6Hawr1coqeYIbZLInIy7wx/v73r2ugg4ErgRGGai81gDpvvxMxb6yFvq+DXRKc8OemWiy1nH2nz6FfZFAKPajTAPntSYxOXp9AwNVnTgKnn1uvGcV3BrAR5k5Sofbh+kLXtK3ZItAkbUiaMu7fvoUu5GA9sFNgFT2EMFeFGlXwWSv8HkRExlVOPs1Y06qUJrEaNUydjuof5UxGwh7BtoOUdYEPknU3yTFwCOBzyjOsRGbKWsVK0nHRHz0zUmCADjWQ2Y/v4GLz8EqoyIY7OUwMiZgJmKf8/PxQ9aFPRGqOiq+iOvYQ7rkwFl/VYocsBZAo9Xhs3hDKgARZBBk/X8LsFhRs0LFGhwVqTAb2t8dteq1ddBg33tdT/juifOUvT2BK21NwNjYgCaEBcJaWe5ctvrsAHfOEwzoCx20KuuA7qkGrH8e8K0tC6sQnoSRPPMmS/gRZvGxI3hmVhMjEjU17rbFMIOuCVZGwDysIqyJ2+gCA3GuaxkQIK8pzlB174EntlGEFqn96Ngr/WyB8NJM9XX6Es8478kZ4jpJdGPfGMUTcbi7tBulp32tIIK87Hf2Jxcmw8zXlup6FaQ7jyXpESsIx3tZ4SRuyBic6Ca8LKjwsCNeuGaSEdsGtMn6Xe6BeILXRTk7A9enJM04tA2hTxzI/9Z/WeCgNjxsL4D0pwiKQEOcSFTOefuI2/P7KFRRxk7wXEyySByIFbHd+CO1JRxF5NgOAdpsygDkZVmx/7g2Xm/Cq38mdqkgYkESW2pYO0Z/8Az4HvEm8Xuo/ySEz54dsUNi9hNjic9WdZw179pcksjyN7EQ65LYa6+jEsv+o1pGMsmzSR/+Psv92qS7RaOczzHi+HfjwIoF2l/LQnIvnRlZnx7mzPKPI15/+eKo+sf+Tg9DMJD9VxZiwfJUh+15HCAvIKhKt7GaiWKViJmvWdaQomS8T+z0+sFTzf1dFcJ7Hy5vf/v58g//9T9d7t68uDx9dO/y6OZTK4M3t/kDZfTV3dvLm7t3lxucFzfPPJso5t3P3Cz+fvrkWRCst69BRbqAoTs+7lwrglT6PKy2kJhUcOKuc8TiLK8jBzTIOlONBX+HfnW/krsNjK7jCLoxlOuv8dXYtofqOqA8NAcapTcHiYPqBi6afm2mxqFZYWIDEGhCP+l8q5brW/VoyV6UvYFx/zvKqxvpQJBClYlkS0RIRx6jN8TBQM4AOKjInHf4zwgBTGkw3z85KHseeE0a/Fdh++nnn2NMCRJAbaDpgqDw8yQESxIsySdAmbJfRFQyK6w0NCkhXhPXEwnm1+VG82z5Xe6DBYoc7pLdBEFbL4VXVDfTQbTPrc7XihHX02ooPWMNTCmxe2BCxzxJZ3+pWBY6I43YJEDI0Q+N6z6xmnUVf5GvSaLq73KAM99vKoI47tDANvydIINnHKQwdJ+eibxu8+Uw8FTLRF11AJ0R1cQmAcackvujyceHGPXK1N9PEkmAxF5y5qIgBcaRZx3DsNEq6SdZgBL1yPcfsg8iwDBDzt8FKFj7UmRMuvI+PLv9ydqHztZgoOAOnPyHh9No4N0/BkpH5ftD53J9883XpUhFVn/znKBiZRZPxSH6nBqoxaAfVWIbrEtlN7Aj4OLsKfihSJO9gaE/Lmhs9atDuA0mcZg4Q6qM3JdGnT2LDSg1a2MnNgogFRp6Cda7VPvVhA2xlVBT3rxe36frYr9fA12+DLBZi8rWs8egphS5xTGFAniaK1gbA+347dEH63zPCFhtrmWRS5XJGqxaReVnuQcH/376GFCk/b0gpE/yrLiegAYLSqKotmdvcuIzb7LZsSR9/4q/sHY6fGzrt998m5/z1VEaRc1TUV6FQOdZ+16bFMeeBOua4IQWvz6q2v+KBkQQ4+WrAhH37ndOZqp3nRWYpGs0QdWYk2gciG8Vfg1WGzD3ecXWL4HiolSgO5gwS/pI7rlf1sE2BtavCfXDBI7KticZ2fww7i9KyKPQ6z95LZ9bRkfXI/Tg29sEfdJO7R0UZccOhn64eaQF2ujJ6fPJGo8hImuiQl5dI/zVd999V7r4klI+vL2BZWHYXxhAdQCe46cabTb4DsviQWXXeX2otzvf6UsbZVMaXa5hfYjZq1znKtQH5Wu+itfGhmOzT+MNfK48wHPFymqJwe1RMY0tbwU6+gcDDjjwoUVPaKj+uWg/+yRVvvWCwS7hxhxTEDGqjSGwrYWKlWIRBac/HTYtvXjst7XFmKiN12gMn7+lYDs+JxXCUQsDZG5sw+GX7ZE1ERjIJlCurxeYEIAKJZbnwxzgKWYb1Lai2f3B6wIEPCl1LyqIdTQHDY89buyTJHK0YWOSguOtEiU+GY03foX5mQN0pSamkj6GlIAV9y6tFpsUkaHbxiqANbH/q9hzH030KpKnmJBno0kLo45eZd/iy1jv2Jv1+HIP7dkriMb7KXBzzMBcRTttFqtIZo3WR8/7ad+4fxJCfLJig9x3n+eVKfMCivxE5bh2vpy5zf07GovPOQNKArT8vgAb78tebAX3UxIRAMqruEnHYRgz5bHumtuf7CD2a0zH76hwrL8TiDP+D4NoFPruGdsr6ic8u2G+QeMk+bxcKsK0/Wuspl8L6HwSIasKbVtX2CvEzNjCKgIXOLRfGZuKfeZnjqYjtuU5YI/5XMfMsSeN6XkPZ7G2EFTBuJypgd8BJDeeq+Nimu8IcBw2apoYqs3qq437su4Dd39fQvjp7vLmt18u//0f/+7y8d2ry9PH9y/3P91d7n28qaDM/YeX+1TjuFieMUaIuVHIT8ZIkyRBJQSBoarYGYRv31TqFNGZUImmpBQ1Lfi5kZq/Jl+pcPBnpetzMGJCF7RpX6Jw/OyzBY1Kj1TRznQSXSx66FD1VpWkWmWh1wSdAPN+UQwObZxX0OENclbxMzQZKhOd1aNErr1q3aOtGDlvhE1c1c+XRw9aJNQjDdtkg2sO2pr5T85WugbyGKwcmsnc1o6WKtNqy7VPzPsvleY6F67KejXKVmaharJGP3z/fd4DBB3DI23Cfjv+Zo0yx2ioa4IwgprMyanqapCxu3eXb77+5jCy4Ygrd575h1W3awWw+6lN3n3WWUtocpNKTl9M+kRqyE3QMDTQIxRx4f1asWtQ7ViChBzZE0Xsz3O1vgQgAizs9QmcU4FqtYD7PNMdFZThfh2eSjCQJl+MNpRhEayhQTYo4yASfFGZHec7aLAjS776qhSZKTQSIEWBMcHW9et6OlS04zWvgm7ieEymTcR4vjhnZw5h0NN79JCRDU3IGji0eR9HWIVK+nebhKX3d3su1S8ED0YFS8C2wI9gUJphnMwcavbJklHl81PlGcKbHg5EJTZLsH2IRdJb7S/qrsNNnxsGlsSRXpE19AtmZLgrc/U4w6tGCTQZYDWA6Iwuvng/gl32S4QjFkw6N7SKyK9DS0kfzxRg3XMdgQD9p8OQeZ8gss9KN+be+PK1pfSsp3IVR89vZeM/xH6oSKkzb5DQs+8svvOYkyYj7dcUoY3q4dSTBRlyLdjJ9ceJfLJOqlPyOwXTOrrn3AuU8781sGLDZ8RZzXYYyLnvVfYtMtwgT+pfE8MGwg1WSntqJXkV4VBBCzBmFtyYJjxCAv887z1Lg6kE3QRmUWKl+Z/1qagYPqP9iiRkJJvd65yRquWWPpyAbUFbQIdUOdkDtbXLb45/nAUM2vAPLenBUbXJmJPNP8SmkgiztvgC+8QBEzhz2BnOLvcQMBWBk4j8bFzSVFUj/rR+XIMxA2j9ZypAq2JeBVuOhuPsBZX4eE1mp56AMAAJkGquJYFjBFqqQt6eww/5mcEza41tjCbAqh72cZssSslyFAnPTcomdrngWaX3eQ5B84lN5scVK7FHUTtxBmh48Bl+vj9sksrT937j/yZAEXrbhFgaHL8fvbD2EV/k8ysY3HNk8mS1XGBH++WQ+trTxhOtXhSQ7lnrHESekWJ5GYhuwnkS2IpvXo959tLj28QcfD7/HX+71gbPtoqLBUGohHXc1NGHN9uV3nPaVFZJVDAlcwXnv4wNBAuwdwLoKQBknTrknetxL5bq2jjCe/A+ZBNgt6Q7Y/NVIhe8FwwQtIvyY9gy3SPaem2mQCv2tFoO2JWOWfn5p5+nGFl7iT0HAGt/9xFkfab7AAAOEMn7kjR9B0VyojiqG+OXYnvevokfgMqaitv6y03IBGTYk70/YoImCsacBToLtHP+sO2H0mx8GFTCUvf1i0mGpj7p+p4LGEfyNEDsSPYXm5wTtyzDhPPSMz/WntVIqaiegYDi25uKuMh44pwfcdCq6VGhXSzItcYfr1DibEVt/UGXXDIny+Qs2BJhrompeeaNcWUsaeP5XdkzfJb2z9/jWpPcv2o7SxKvU0+lBYvGlY3P/Wps2jg6vlJRzIn2CKryuc0f2uturM+1Nw4rhT8JYpTUGal2pVBztngGOff/doWwojKvXvxy+ef/8d8uH969vDx++Oly78O7CMp8xN59usEaXZ5+/dXlydfPgPwud8iZv34ZtVFmmzG7JrK3T6oyenOf75XTGoM7Xno3Jz0Ebdh886YUSJ1SqHIrqzYgKIVQmpsBSAZiD4nkhnUgbroGDu3hsV9AQ4AxwjildJzejntxVAkoR3ngXkD92egmOPbIVTCAfp9KkWt4CCZtqJa2U0dSOl6vY1S/151Zln6bx83804eA+t0Sw/DXQyeFEtUB3KHvBDluMsDPa8j7GTG8B33NKmUTH9b7ejCqwheVtaASDbj/8pe/ZHP9+3//7w+6gwIkp7wj/+SaoiaFoTlRWFrZaaKfoOnBTWi1OLokw1O0ChI3BbhWwxpgBo0eNZXvxQHfVN6a97Sa6O9y7VCz+MJh8vPQQWn2p5pySrQNuiP4kciZuXIvc+8EKMqTB0AAKd/8OF4nVU1nReITHvltezlCW5l08yGwMsU/gsRUX2fQjrW0fYcEYVUe9gHOm0Zj7o37/9Of/pTnwfWAOpFEtMpYmoUz6LgmDGj6lNagbn+j0vy8X+ZZ4vTmmNgbPKckS+y7mzaGp1qOWNQQbqpzpSV2r3G2acbnWjjX3H/6g1Y1CPq2/oAg81RTVqHsPLzuzRirOUODg15nR9Bk/0JvmQAVYiqcXejJ/EzKoU6T1+EMrPh1piQzMPecR1OKId46dPxKA3wNtYkN78ce5hqjCAYVJE6g10GQAErrHCC+H6BpjqzqkK1sNJHoWAqe06+/Pk81tFXO/iz9CEsGmpSjONvgkn3K7x5B8myBQV6BISuA7zbWor2B9LyYbHK9iChoU0mScx4jLrUg4xixUDqqziio+oLVUHljs9dP8cUMsiaG3asRdHh3VVguENX5VJ3dCuLfloNU+LcmP/zwfe6b7/EssZ2ATLArFBPhGbH+L17+luu0vyZBAsIiDpU/OWwTYERXHEtif59+hzWKcEkSDka23EuVuA37RZC5D6sZkeAfCJJAYIPVBTPbB1aGS/tRSo135m0+ZxLmR8AS0ZoKQ7DvBPCqFtmEqgqo7W8yCRbgOv/dXtbNYL27C52Ke2X93H8KLiA0JFIO2Aa1LX1pA35UEiWYdd2kjx1CJPTYbe7eUQHNDK9nkYVP5WfD6q+qfN2L+mPek2BLYEAWRQDHCRrxM5guDZQ/hSJ2iMUcvdwTHts68f6HkuCEuBy7YZBpgJp5daceP96bL86NAWVaQ9az2wH1pRfHfq3l4gocl10lS0NbnP6j0eatYvQsdJZmALlURioSk301FMgkShtK4I3NltrGejkjD/tbcZFHx3zGVIfGZgjQfbMB5xF/aU8oZ5Mzxc85g9hkEtTMTZZRMdVG2UkmorzGZKVU/NJkfe68X9ZzwHLUVNcq0gS71Rt8e3vHai8pWOCv8LFH8YBrxC49vj1izMaArf4EHFuMxXUQA4R+71l+z9mgxeD+4SOS5E2hWjEP9kDPP/uuM3qxTxxCPpvRAVVVLXDZsTNN0Di3nPWOZajfsV/dRMFEzb1uEYZn0Cp0Y0OSDejAsUOrlqr+zPf4jICnUUkv0lml5MLI9uCZeLTyWFDY/ch9kgxKz2S/2MPWWbWXxB8//tR2JFlbjn/grNHiwu9ZMUucD5i34ou2ygqY62DSo41ShEn/ZV8kr0/8TTFDCijtCrMf7qOe04K3ZwCMJBVwLXYMEF/xPqqiAyGtlPJeKtIThwG6Zc8PkOEeuDfej+9ZpXfNAnAt6f4yvrbVh3gv8dmo4P7NZ+Pv+Pwz5TSU6ZsK3vE6KpE569j3fzshRJ714+XuxS+Xf/j7/3x58/KXy4N7d5dvnt5eHj96enl/9+mCXgSp1SMWA2T93qf08LxmozwkCapIy+UC6k+jOggrCl6rRq03KkjeFsp5UwQBGCguWpRaFIPNJJJrVYYHbdKoITzTDK7VG6oxLX0X9W1yqYM5KH9DekL3nDJfVZraq5KZhyCOy+TZyQlUb6uIFuR2D5X7EL3ByEYadjL9XHeDxGbyGVBO3+CoI4faWIR3uqG8xmvpvQbRzzDQ8kAfJeJTFbXki9JwWmIv/1yqmXMQ+QyC1f/5P/9nPvuPf/zjAsersuWXGzbz9phht2qqSQj32mvvYVCch+dfnju76aoUJ5pugpdDNpnrJIkbnNx5YE1ODLKKdKEUd22m5pnjYJKkQY0bTS/GyyGmJM1Towta+bFURROTvMcxQ9BK5ZVKpLEy0MVoRJH1pL52Xi+f5yGEcPqhsvgmcGnGP1FduO4c8qFiUjo0DF4zb3nQPTbDKah1BqOWGmyikEBzzsCkzD2edaBH8RAv6vMgUBCkEHxgeymBnNdHhKYVeSl3fFYCuQUtPoeg4JNw/3LdnZ9j4uQ5aiWx6oHci/S/oPKT7VedtjOh6ogz//Q1MtWvkvTXeZT2yfuUnmVC2JEcju3IKA8l+6eCJhUmdFrElBb0NnGozbC62CSqFWptBdcTlH0Oi/3U2XGlPVkdY91dv/a83e05XpHCViCkdWKHnTVV6pzJec4SgfCo8VHJXMWDYE7755xXk9kc1RONrue0a8S1Oh7mSHwy0qQ9UZ0X9rkQBPcZ2unopb2/AgrsGXshCWZKP2xfUGnHRdZJkCMBzhD2I5F2fEgrsQfaO+GMILIEYWMaJGlcVf5aWb/2EQleaLsJLnOOl8AksAMQefZVwbMxKqz2h7K25FxFatZCEQzOu730IvL6Oy5eO1aRj6rWcu/sA8ciKRQiin0AGQvgFRY5qy1mHtd6oSL0tvUzAOSa3H8GSqLQ6Yuez6yQSgVZ0uv4BY1NE5egaFVUqaQKmNhjdm0h2JM47TeDKxO0BNWzL40BCEIrSiSVsEBpVY87iqIME4E6q1C+thV6ZjC258peTWetVcyoACugG8kH/46NQLxpLJprQlhQsmeiSqrSFrlnQUoVt7lu1XMVduvMs7IZANqk+oetsbE62B1AFNZVQbN2YrQq2aC/vWTH91cdOgfaAg/jbOZ1PtcE1ut/kgoaYHYKv8ZcoSePImwVNe+zqpK01nNlJP+ecjTXfK7q8ezOgXVGqKz/MEqiq85wzQGb1+Lg+5dp0FjB/eE5SUXtYFUp/9+q280DxbBIHN8fxQPBDGI1noVUQNaOhIdnIWBIrFLq4JPL999/d4CdoafTdgUzSiXQALe1FdgnfHUSORSlT61HgnRnFfxTqHeotyfxXEsP75l7jujORBFHp2xRpEUHzkfmfE5zQDtkrMi1co6s6NuT+llCuJ5vvhfV1fmuPNMVKXg2ScQ2ssQ9Ghu+BNX4sf6qDBSLHD4D4+j4zRNQYNwWezW2E69lnQSODhXaJejnCrTrJfienrwILjWBNsZNQrh2DedjAkDz89+TEHJ9Cun9/0oIN2vQZ4Yt4jqc3iDlnPVxrB33R+yXyuHvSwjvXT6+/uXyd//5P1xePP/r5fLhzeVv//Dd5duvvr/cvfuQKuEH0Gk27cObC672/cf3l7cMS0aaPYINBACgskjZom4FelOEnHK1tLagHKhC7WFAGVXeVWPAzaXyMZEYDw6vJevFEJgUulE0HCY87dNr3wmbPn2JUxDCUYRqswGSBjsJsEPduQ6StTfRvgUTkgTNB92RgLKKUVYA2BxRXFtfgQZUB5jEdFxyrpHk1+Z51bmgHWAcQgM6KRNJfcj1rldGFNLAorS068iOJCKjxNhzwkbHMKnuyZ7/85//NesGhSEN/STSqyLa35HPuC7RQcdlrUiidcSi1aGTxbi3wTho08Ny9FU1FKnRcXlIYxTmWFt1beB/oEjHzmovGwZdmqMocgytc2zmBBTtyMvXl6Okc4K+gQkJMOxjgrIx5CnBpIPCH6MA+TqoWWdCtUJzDoialPfrKmDRZJl7LS2soyIIuESH7LWNs5l8ukayAXtBCU/YuW8mRjZJn4O0oRKUZhAjNOqFSZHocc9KUX2RQYwLgEcqhFRwV43WqcbxRzGrVfKz0zd4M0iwr0Rql4l31miBoBVaaTdJpOxfuteh7Ao2mLDYU8yaGcDaS8OeDDX29ZvS15P8s49KVxad9+wRDFFFhSUQteL04U005NPHobq3HbeTqkEpfQ2WAXQ6T+oa6ENhrNQ194sd4zUkcsr8cz0VSSltplT890mEsIWRL3/7ppLyETQBOOiOkp4YqtFpTE8Thqoa1+ZuVEAXLecyVJfMdSo1xQRUoR+ZC1dq0WZyrrohas89p0oQkaYqvLKnTAhKLa6anvQunlUoaA9bneIPa1S7fi/PK5L5AzNkXnDOBHBYM9favsT2tjUhTeCegL2BHqjvGSTRl5QW32qz7JPs6YhPPZkK81WGPL1O9B3meq8jE3h9QayBaScF5Pb2XJPknDnEptb/RuWDL/ajNGpndrG3OjfrrqybVZNlumQMxMZHmBhio+KD+P5Aq/jFu3eV24/foSLT/QEaTcUnjBuE0dbXEhBz1QCBSPxpRLoYIZX+mvbgHrPdRkvkWky8s66pQk14Kf139WMOPD/ufwGldtTA8Ao4dgQK5zSjdaYu7PWZDPMsOEfS+Hk/wVn2hklOkvcpi/MeHC5nUGYPLe4IQ+PFbxtZwtyysgEElsIqWN8k9+5nBTRP//z9VrNQMqdXNL2dFYXgPFCV4tmXAfFVq3Czv+0l7QgqmU8E34JFqZ5Adz3P4Vz1q/dQNUf2edQ0xwDgfs8VCOxGqwutkNh/WjCkLREmlNptKbza+arlNmEXHDyDhvqOzHrsmxx+KQnIbEXAyNklwdPY+htmrVUoBRG70harRMrnCFqyJgLgpUUXkD8EpQCkktgr/NTKnXarZ/9J+sRIcnje6gSUXtzeeuy0ok7OKLSHMHbn3bvEiNhwbaHnwnhB/xdbiyjZ6MZRbF4l1Qqo2gvtfb2C1qGVT5yL91dI8Keff2nlbGBQlPyfPTsKJVbVjAewMYkTpoQpCy8g4LlytvMUZfnFAdFL2Bk34THG8/2trjUBLjWTdY5wYkZ79ZymNWCzlu0xt3ggRZT7xafKTjBuoc2DJBZbgE4De5q5jALbuZfFQ/HHm8PL5xLPcZ/ngfbmKMczWDWyMfOzVWHrW1m/c8LMsxUU4t9H7rKZiaqbyu4wvuS6AzKuoOReYV2lk7da3hhT4J9n4B5ue87vooxSIfx0ef/ql8s//v1/ubx4/pfQRv/0N99evnn2XRJCKKP0ATKDkLETJIZQRUnsbp8gVPJVKKOdp1Y1LNRG+72PnJgYMW4I4/XbyxcJahIQIkgS9UZHCJQWopPTsInsGLSw8TLzZCqm6WU4oYpstipRvmmAjqFncCY0xakgSr/hGpL5n37mDCO+DyWIDRCazMRCcJbQlTojrYNJaUDmGuo4MNj9LDY7hjWB8RCNIiOrCEwZTWnaMzffsRCiIG5EPp/vSbUwCYlhD2WmPQTSP/i9rGvU2tq3gjHlmnLvq4YWVVjVIyMEHh2Bl/0rSnhzC6EQoN7IAOPMgmpVVOciLSIoi43/K30btBwiAeP49x4mG37iWae/6kGVmrIea67P8GGUNG+Ru0dxi5EUCEVYvblSbA/nNepGgthRcG0YVoab+4rxGm/b6o2VWI0OxqWBTlXeYhTXTG/g1mC8vYf8MQBycGoGveKAJwByILKrhrGunPgoFi6hSYC3XjYTD41F+3L2WSeqQZD6BT6hvkLBocGbas2UC2N4hrA7JoNr45yCeBKg2gPCLg7VjMBq6rQEOK0Q00dGf0iDXlU1ff88w/V3cbZS9VsVjXXXoRi0hZqIKubjqpiyf/hZAngqbpurZPCm4y4w1AqAwb8Kdawf3/O8OAMuSeWCdCsGqVhlDuarKSI/PYbd87sEwtqpUrgJKjajbfNJozZJMJYRND0TCaA2TgO7w7USuPksg/CP3cBrOwh+PWKzJ9Jl+LwyAUp/194YVNdlNADin6x5K5UNmk3iEliuuqGbuV+FAAAgAElEQVT6oolfpLQ3o+1QLp7yaD+v1VD3u70Thwz9ZsQJIJxl7gtStfKbuXtvSxFV8KhBKJWZ9qZynQRq9nNFqS/U/IptKMKArVBF81z1MlgPePKFrLpVBBysSsTdd60CF5C5ijecQZDMNzyxSLT9+qgkBlHo7T7huhMgrJIjoJH7Q0kxKC8JddHyA7QciOJZSEVhNogn3XW7jsJhXQF2oPpzDTwTaIgGqNLL/fyIVI2SbEsFr5OW79iJ0MqWTEXuf2Jyjo9qQlmfUxDgOrssMcIANoOiBOv4rAn45OcT2MCWGOBznrD7nQtWFVSTHveBds3zYA+iCYmB6meVgqk6ylzQ3rSKP/ZIKm8Tx3pYAMBEgjPF/iHpK7WzsQBfHerdCrnVc+KFgpYdERNK70ndk97kUrMLyCUx3HOJGB0A5noqBUsP0HRtOunPpE92qum8X3xBqrdXXQV9xPFsaae4Rejrm4LsEfSaWNHsb4CrjLn5nAJ3TgJ63312OY+nOI/3teok8CeQX0ZIBYAymmOq8uw39gKfkbaCCQV6DbxnwIEBFwFbOTsfC/oIQJ17JGW31F+08ggoyPuj0sn3pTIHVJlKt9RWe16llnKPsQup/N0lIaSihKJ7GHNRrT2JrK2fWwD73K4jMC7t0IS5FTATwlLQsdHGvVLTX5DQrtolAMBrjU1MUBJTnGNplTzH3LIKp+004Q6FevvJIk5t3HWkE8/Kz+R8W4GPv1nfd+Ks0TTjT07UVoGBw88GMKWHvSItHa/QZ8tzRwsDXyHIl9hr1f4zQ4rXx785emrxDLYiVT/ylIyKul5P+gmntRDm0YpOfDavIbZLEjp7d2b0cU/Gb+omKPRTanpHsoThtVinxZkyOnytlVv2HTZYpe+c6/kz7CC/F8//+yqEHTuBqMzrFz9f7n18e/n2q8eXp7dfZYTEzeVhVEZJBvmDuijFv/cfP7Sc/hh0JuY1CWEoph8+RVgGuds+HNCIpxd6EvhTREOFwzcJkEyIUmkCAdug2myi0T4atGwuxxQVg7xZ/h89qFQ5DFADLx52EbUOZQ8t88PH0D9Y4PRAUFbFkEdN8xpk8mAT3GS4+OupirVHjepoaCcY//HdI4IxZapUWlYm99CGCjEV0ASD8PSnRpcgdAH8Ocjn889IWcU92mgcDvkXSa3BW5HhIjAmhEF+qFLQH7Km7ATaDC91ppHB/RKtQ0znlGjwGTE2H9vfpXM5HBL9BM5sOoRcnCU4OsdoE0ma1zBtYGZVVANkshBBnQU9fG4Q+aDMUCCqYJUEbdUJA04bfqXktoraXiOuOcjuqDFK658DLyk3Jio+K/bMYdRHa3HPcQhVqeOZnytRziM6Bx2pbi4plK5sT0uCiYkCYBCzLpMqt0p4UIRVjTsppoZCd1L2zIybOXiCUr6iLrn7sdImrdHkid87o69SH3SyrGETws4HZa9FaCaffVM1zDjmJnT8YS8e1eONybDHhP2KMf7l+S+lUD1tlU3hkSpcinbfbDB8A2crUenrmmph6XD3Lz8PMS21tH1mdVZUIEcVYXDxKOcZtk7f3fNfDgDC5x6kOJVmhYxq26zcFrVv43iRvRp8Pjfn/JBorx21IpaenQSgdWRV58RGVZkWG8dnELAkMU8VuTOpzgnK2Zac7UvnanW8RpPzijCV8dHzwGeyRlwvZ6a9mBUVSrVi8uPWwMsa7v0fCowZO8TaDgScOExZCB3lAI0U+8pXq6LtLxMsMBA3qEgVJ83zBJlUNhXWouqyBvwlhY6wsTovu6J2BJW89slYZXaP145Lv7tS9r0P/JsBVIc8N9hPMIvg0YLw2LL09pUy5UgSK/xer0mothobQA8j/gg/q48KsLUsn70RhcZVK3J+RwMLNXEz3dg3rHeUvl+8aJvHvfZG531RgT7GxWwm3YBbKezZU0dQ1P0gtZC9zftHSAF/PsE1KlycQ55tZOZDmevIHyo7TcSGqotc7DwY+CVAGvXR9Y7tWAJs1dFqJPdjJcL4oCwD5wVWhZl1MmETQONsxVZFtKptBOeqZNe+FBnF6tivRzKwVpLEKvR2zp8nGVm7iMm1yZd7o0lIGUFhAm1mKlVDEH+qEIAtZSV0sY64wrUTkFx/nbL2OSd3pQMHTN6wdhNQXn6m8mqbklil0lTgk/tKoidzZ0PeA5wMiNFnCz6quVClxrKVCIBT6Xx8G3viaK4m/y0MRLl1QKUif/ZuV9W1c1oBNWSHBTwj5nLkEjoRpwRHzQUAFnvM2K+AyJ0ly8iKzTfdeCnsq9UpbAT2Bp/CiCZiI/wXh4n9PMztoF1zPtoiVWVorpleP+PGxjkk+T2PqX6NtZRnsDhZhWESH+yq+8SeYc5/Zh7DxArDoD44fiEzBRW7Ym9V1MdEwaII925xJRWuCcDoj5KoLmHje9rgxKeZv3e1wRErsy1k4OQBxuUQtYoWAHdjzrS3SVLXNpW4YBTTcyVbEMFKucASrw1gdLmkGsjfJmUmv6mcndpm/HyBphQFlpTGbjhOZdRRgQ72cGdBd5wF68dXWIy3t612TgmXzzB5NSc4gLyz2u/WGNvP76fPdsIxOaP2HDoPdueoe/j12vcayyX2XdKfc/e7EsJPd5fXv/18+e//8F8vH94xduL+5cH9D1UYzZ9Hl3s8MEQSHtyPwugnB0/aGxPj8ODy4P7DVAbfva3Ty5800D+N2hJVxaiiTQ2uD7WqZBoCVQ55EAkGEI2Zco4oXpFiPrODVTW60kqysUGCMqxzs0lmQDhQOkADdykfGmjLsfx3DUdpikdV69R3cVTnTlWtQwBlwVaUsDabio0GxYXf+e7b7zLAlIDEZEBaSTd/Kzr8DKOjoyK5ziEfsoahV7qY4MKNk/VyqCuo5za3CFRR/A9xNPQq8BkY3DjtKJa27zEUqNFpeY0Gpwej669j6ns3UMLAKsbCz0OJefEySo1WuiL+sdK7SW/ouDPOtR1F9XqAOgCcQDUo0ySMr8+y9Bc+z8C0iEn7KHrNbYBvcrxqKkb2UaXZPbARPBpVigMOCmQ1ULVEfpdqMYmDsu3pVzkZFPcqe++M4mQkyxIg7pcAUuoDhpcgI8ADSqWbIWhjv3Sc856ULlhZ/K59ngu9b3ftoTzTpSpYVAcvJUQk+5fnzw+kStVGz4D9siq8nZNGk2k+C0fK5wuYYDwRZ0mytnEx7IM0TjP3a5RB9neT3CbUULTob7VibWUbEQmu39lPquOFushe31B0RXj4/SY39xNo8ywNPopYt+9QxV+eI/uENQlCfvfu8ldmbk6hj0Cw1KiivQTm5zPxpagMe0WbhyBOKak07l/nkmWA+hMGzULhe74Au8p6AFAAVNy/IzVIALGvRyC5oeylTu3cHJXK0prYEtihJnYN0Lh/94ABPM+wwXvnpRlISrOLOuRQWvugk2CFflq1QhNtzzn7VSEd9rfUdKpWiLU0yJ0q8PqhpEyXctP+QOlCQVgfkEDCDkCYhoSsczyt3kPRCyVqfUWsI+NVnKcYaf+J+biOscdv6Nlrv5h0oe7nyqYDEEA556xBs8evIcwlw6U02oebw1oaMO+XIeJz2OcKLEqHJgVex6/Pq2oLkMJnhVq+RWpAV3DTHjmDNxYp9h8wdAkSC9v5jfW3CXQWPMXXBRhcf3Xm6HV8gDYiNnW099jlvEuTI54R61rhJwTFyh4IUv7qZUGfgH4V25CKV2S+oh7pqT/16oS69ebNwb7hGfF+BrkVKGuVyEr7laXRJDO06dDwAdE6J4/9kGo0Q84n7Oa9JilfcI3ND0i0KluS+SUoYWwMsOA92N9hLH34ELVh1ipJYqh+DaQPcHPtKendnRAHv28ckwp7Kn4dGWJVCNtw9CAurgmlbpTqrOWoZE0GpvB++zj2jueQ6nUAgLIQTD5Smdi+cL+zR40fnPWoboL2wtnM9pCyh0wQFDDhfXj2UWwfzVdqm33k8WPODR6QmGpz6KIViFGU5Fwd00dSfUZcTlCU97P1qGBWx2MJEJzHLLCHsEnYBMdEYC8QXMq+fvLk0C/AfxEj/fkvfw7wwzMUcOf3ul4F0/zDvWe80MZgce88XH6Xs8DvQbuOL0DcBjv/DNVgRNwaN8koie0biyL7D/bZdBxss2qxo6IirF2EpAJ4dXYyavK8p3GS++x8zfx+xNjol11yQgKc+JXq8kCnstjK6hMcCmNgPf5tcSgYw/f5bEH/TBQIQw2RxhZVpDdyT/ohKcRlLDTp4roAmt0Lsn9YM54bRaYkVBNgMzdQDCjJ9s5mGBKr5krVtLCAUBHXHpBpOUcqiavA5UzT9z/Nk+z9tR3kuSAqM6G+c0J95DvsrbEGCgrUF7OXOO+8JuBS+oRb/CEf4r7D/oiAWsFRz7+g2Tk2jMv4XQnh5f3lza8/RVSGofTfPHt0uffxXcZOMIvw5j4JIcngTRLDTzcNMEMpmBQxqqJFkglkMCIYeZxN+6NYzK+//fZC5xIBLUEvScEvv4xmOZqaRsZAwQxbRLcDynvjViF0Bpa8r0lAA//6zkqEE7SB/ps9q/5klS00DRLAKO1dDXhUGcNjrjJlHlIC/lYnI2s9VJrPaoBK1aV9WMfhSGWnamUocxHE4OhbAsbx9m8DF9F7k54DmTgJpqjoacByOMcvBkuzSXHuqWqMIhL1N+bXQKd93NJ4hytX/UvRG9/TpOpqnFrRtDpBoFp+fisbuV6c7qguGJKjCraRDxi+SKVvppVID9eogeJ9CMLsFXIdKgyjymR7UxQ+UNRBRMWKSRPumMCjByvGZ0lwjPCec9Zs+0Alp0NqfT2cB9VrtFArPovaugdGd2VtWvHowVYUwn1vwh5DuARJ42DSHDpH5q1dpTCsXiZAc/6QyJsJdSrlrcp99tockAoR8HXuz0gFmerO5u61QtA9ErRvIjK+3oqZFalzUp7nwPtH7exTnA33xnpnjU/DYXESQQVHZ8KhkhS2F/YSlWNswXffVfmzSoulmYmkeu74XJBZPjM0svVcRFk4BrUUylIQW7EjIawanMOo72VuIHuUAJ3rVvzEhNvz0mugytdKJF/OWm1QUuo5gYfgQ9UiS+2rkijN/lPIBdS6e5frZq8FhU5gD9BV8SarIayN57dUoiaqNsW3Gt7ehvRZc59L3AwCpQW3zwj109Jq7UPsujbAqtNsdZnvc21NqAvCRQUPIAJ6+e6J323Pl1VPAqeJH23UShIVUfog700CWCBVNe3/5HlV5RjaTKmDWQ981oaD115tmPuSF4N1QQOcatUCJ0R0iGOtD3GBSP2JAmW1p02an8Zp//TzT0dybZUn86e27wpQ1pF7Xq4+beIsE5ZK0Di66+MnTxP8sXcKjLV/0UCH7xvk2VBilSVnb/vZc5GAaACFwh7OYMz1rCfLUSm51nNF6mR+tHUV1qntj1+cjbRnX9uc6oJjc46qnaOimkhyJrGbJNmcuTNo5TMy4PEZJHlLO0HVzc+XeO6FlaqOHebcs45+Hf5idtvKpMI3CepWRbdnXHDTYDBVgQnTeY1n/6aPMxjW7tt/77XoF1SAtAJnJYM1MRn87LXe+HoWCahJ1NmPAIxU7LRNx41/8Y/SnAVnBqjOlzgXUs2AJm39Hd+34hrtab6uAUrpV5GQBrDtrdR3eSbS+rH+4bZ1tHpF4mCS4R5jDdJnOYpuE5CCx9dZtWV5tQpHktJkWNuLvbHNR0Awc2s3ikLGDGeZM4xaZs7SAHGugUSuatqtMhtzZG3mdwVwBAfCsKF/HHGg2U0rhaoNxxbC2ljbkeuVx7xnbZKVz2U24Hql2WOhVL6tfgMAphRoq9ZJaK1kb61Zb9eU9ZRhkBaT9dY18fgYX9w5pu2dl3GBjgZVxrC1TvR2n/FBLbXYkqr1dX63a2TSZ8xhIse+qp+rTzMWlR1G/yC/Y88+65DYer27xtUmoSxnnuOTJwX8GEmUpPpeVWljt+qruFfWTEqsMwbPgjvaJRN7q9jnhJLXCWqb07AurCfxgQknP5M1VeCurTO8V9sDCtwJ+Lv3tGdJTn9XQnjvw+XN858uf/93/zGCMj98+/Ty6e5Nxk5kKP1nCWGrhCnJ0/+w+WGdf3dbOtjNo8vNPXqAij6SgBFMc4MklmxqELSffvrx8i//8i8JrEDfTeh4aDxIyr02grJJOJiZzTelTo2kD5EFIqjEKZNssaHpb7wmSqB3mys19TsecihpIjCjiCkwQiAKChHEmbk8U4PiwMlX5oAn4dvP+dwOvr2KSoig8rMksyDMDENeddMDwt8ZwJwy8zWRDcF2TfsaFpO6bLKhhQoLsGGePWNQ9RSWtiYExlZEcpDoYxyaxX+zHh6wIuAV6LDXIQnalBtLvSQhrEiM1IZUDze/TyqQcxODvq4HpbQ8jHBnZ4XSuHmEGZq84cL2V/VglAJrUpeAZ6hsg9zRR4dYWXWzT+Cs4FWK82SHRz3j0ChygNOQPie6qyPnfYviVTodo0F1wtl2le9HsGRUkAVHMR4zkKJHBoPl0D84ejxA+M4KqLxfkPrNxzLByh5yH50SWSs/SR9PTvmc0EmJMgDHwGTkwaOHcQZJojKouwH2ucqY4Of9XYy/CGmEHDZGAEcRUQLpoxNC6B5/l6qgA7Nz9nOui6g597BUjhYhAjZAvcmQ8p6doPJHcHMWc+nZCQqeUREANDhcKnh97q5LqY9NSqxuXqumD2K/sBuxXxPlEbAqY6GUt7ZxUD2qYrHU1CZAdfZNCN8EDMMRcP0N6HrvzmjteJlW83Sy/QySxc7nU2rcAOxwAOtf5Rp5Fsqcm8hw37kebNQU7VrNI7FsYkNFkOt//vzXa5IxVcn0HEdRb8FU+qsr7OLzELjhPaXfKuLzeSBa2nZsaJDsSEHljNsrxnsw1gMKaWz8qjKyOmIXVyGq/YMa1V4vqnE9Bw3ceERB6Y8A7RoFl9LTHs8CRE1042AHTLB/uNqrOl8BQs45wQLryUiSghL0tbzNvbkXGiTyEe2vt/pir+mZaVEw6kOeRUfiPIngCL3q7k/OKn/SjvHrbwf7QOCGZ4nfPPtKq5cmVQYZ2jbu2SDiy6R1WeznieGWMMEVfdsHmfW6tlXJfNd+xVREZlsjmX9NGASSpIImYaWiF6EbRMtI+K4iZTwbzoq2Lr2xClxNMCrAxUTmRM7r96kytDKcMzi2Ec+o1NL1vc/vyloREA61lLFWY/7weodNswYHfb8G/qCZcq2cP+4LkIQEjWeYlhQqWPN9gsyc4/QcbrayiaX9k/qYVH2n8pk1vn+T51HaX/v2OCewWWLr1kpj+4osptChpWo76H2jtqz0YLuxe6z94b8GpLg3jdNC/SNBYiblKO/XBLgqte4zE0TWAoCD2It+OxKLinBVD6K06IqBcf1cu72rHdkDe6hjfvQ/0rd5jjzvnK/1y7WVor6GZCMzXk9CJ/h6zjV+qzNK22+msuq5OhXQN/oFjZF5LgDiqe7Ox7WHtPTbzHukh3sMHmILgDjeA4BN9k3jlYIdvm9EAVN9KsgbmzIl+ti5zSZkXZ//+mvZcmPXHVW9VYbruzlPpY+r4pr5exMp4u8wS0Ytr/9rkl/mSink7G2r+bBz2C8FSTtGii+TvbwHSdqSzoJXBY9NpKVjhnm34fReP9fJPf36/HkrzIsJU4SC7cXPmPU7H8x18X5cB/dBnNO4towx7gVfn2QYZsnpXuy1NqHmPBl34vt4H9VnuUeprryuQHOTY88ea851sAauqeAl10BeZEGiLIUCpfXBTQgLFnxIRZR9xfvx89qc7mf+DmjzuxLCUUb/0QrhU+RJVyFMcneqEEIZXVKXZHD8/4jGZAg1ip78eXpBeYYei8xdmvwzl8ZrKJ8/f/5LVC3dOEl0lsFjBHmYOThwwVehEN2M0d4oiGzIzRT0+6DwpRE9PRArB1MfD2WCEqLoRV3aY1C0G8GY9m1JM+DeUrJeH54ouFS9VBpWpuZauC6zf1EpEZwcCIPJjFfooO3SkZqIYQSqMlduu6iTlJ8greOcJziP6MXrJs9fPStlcA2yIK3OM/E1oqgixAQQRzI8Omocm/05C6zSP5AD1I3W6l2D43Ngx+dhXIPwPCj9VLrQufqrU0ny8RDFQ4xlUbErzbPc+g4VrSGK2MP69orcXmfsKBXutYsi8Tx5f+mOERL5IiEUdec1BhgiMDlYmz8Y2hPGI3Pu3rQvbgnyOSE02PI92Gc4plBMMgvrOqwXMCRJ+QJKDr0UKREg9lUcyvbqOSFkL4IGu4/toRSMcD+zv878+8yVe/O2ScrtozglVasM2qKiO8NudRmnrGiRDt81Ey3jWjhP5zMVlb0FCalWbA5nDOkC/CppTnyGRCePo31sBMuZ9bcvhVUiqLKkyDPDPYs4+97nMTesP8FhPvukNMjvQnXjPHY/db9Jj2zQ3sC971sQoHS9z1VGDfa5Dmgzh3pkZtZVLZHnRtB/UKJG3+O+BX0yeDiAVIV0KlhRNWCRYWlH7hvlyZXEtpmfC01FceMpvH+fFUkG997KaanVBdh6lmuPSu2J4xxYxL03SGqzu8FzATCSpb72SMAD8szejaYGwKI4DnsywdFALM5Mq6JFvvnvitc0EeO+eO0rAruBf9BwS//rs+l7b9Dxkg32hOCDFdv0HicJKStFkKTUxCaEfNnvVCVYqMQ39X1Q92KHa0uybgBxGdcwCuIove0Rbf8U+ySU1CjSIWL21ZKG9oL1nkuVFOnn/Q2GWfcEcgmOW6nxbOlrTYYSoE04gdfZbyz4lOD+i7LElwXC8x46DuX+kZ65Dx8/Ex4JUyRiNO2tNYnhJRFdilor4kf1yVbTCJQBd7A7vCY25dRPZzLsWT0nhK6/VPb0/SveMBDz6N/aPNsvY434zCVeRzVjsYjjLMJaSW9zwXCrLwarVl4aL6B67NiJVuRlYByjb06MG5+VM3Pdl8YE2AHiFGmaxjupVjx40D7EjYBKjLHZdPgQK6Xxsc5fm0CF42oEtXhtK7JllwR8XY+k+7IJVhMjYxn7JU1YjGkKMFa/4Uxj5vlKjzMhTBsPs3IFYZfEsyedP6zYTqqpEwkyXoqgy5g/1ySTMUi1cST2/DuK35uXTO84tM72czUpzaxGxISS8CKG9egYjRM7lLUtfTRV2anR+swKEpZtw+9xffTcJhl++fKz+YW23mSWYOj+zOYs5VmQLWPAxgI6gx98xq+o12aPFwA1ofJa/J4FFP67rDKUVdtnn7M0leCz+nrO0Hr2BQS4F57dOSHEV3319ddNCDemyz7FVLvXZ3tOBlVTZn05N/ia2OBUZDsii3s9J4S5t30W+/jLhLDxMfYUAZ72O+ecUyldT15UdqMc30oga+DvqbJuDyr3bBWQJPJMJz2rXcdOj13oeCz6ScuYqJBeegGpjN/epr3GUT3RXZDRsaS5/rqAljGOPrBx+2Ape4b/7YTw/eXy8e7y6refL//03//h8v7tb5fbm0+XRzc0nNpD+LA9hA/uX+4tIQxPHXrPqJgd6Iyy2/3L7UN6XZCzbaCdocuTZU/SkgNfvnApo3VsWfCJe+Rhp5SKHH8DV77ipA8KqEFFEYocjDjbDk3nAHYYZx0KxrlVmc7DS6M6/zsCic7X0olX/KK0FdEnqVk6BR2fTocDKo3CpBLHFYRklRydMRdqkhq1wYcPg4ZFfGQKhVx7DG/upSIFcrhxOn4/G2KzDTEkVvuqHmofQPsJg1Wu8V1jaHIdhxUFvSuCY0XyrGhqldFNnL6Y0RoahDRIIchGRChKdQENis6oBppncMzfYcZakY+jPC6NFFqCfTBBwqr0dv4STRJ5N8lNpWhzvDL64m2HdXM9HTTdircqWekLO2ZIbTTBhmXrRFg/DSj3K9onvUjgIvSlJSdcB7/X6m/RMkAPJcBDJbUfa0qiODWul72DIelAYs7X48O4575PSmVJME8jBOzZUBZaukdGJWyEh06B67NqhbPlAOMQHeZ7FqaJIwfgWQKWe16VJ3HGgqQm4G/jPAEcQjf80GuMo4QLb2C8IFe2gJWCgCpvXrdqloHtrbjluhZsIt2OETWQSRKeSL4VDz4vPSwz+KXbtTKJM/npp5+SwLA3pX9YRSApajDd6zWwO0CCASFBGiesQGLwZU9UnSz772VnRe0Z2H/Fa0Kl3Ugb9xFrVsClzyzUd6SoTz2oBCbcrLP67O1N79+SEQVqsCHYviSw662N45qYDNWo9ORtT9qP6JlLcJmgoue6VdvOJG0VvONyKgzT5GWGu3vkEGqRfl9HiN07bOwJRT6PxmlS2f4c1o+krwl5K8KHWhtskKHCPCf3GsFyk9hSN+Pwh4677wTtFAUq4Deq9DE3bfeB5PZEUEKR3RxJbE6AmfcV9GplqzabeyjtsH9kUhyy54/aH8Ier43sIPdUb6bo6mutqiUxXJBk0H5OAKWWCV4qKtHh3KWZJQiaYEl9Q5OZowp96h/8MunT/lo1OD57/icJ7PxzQcSi5Q0mqXRc6boBfCaAErCIdVvFvD23Pf88ryQxC3zObAj3mGCWANk5CT4StiTgr495de4VE4iCb01q9eNhC41hY6U3lLIlzyaEh5+Y3WA9nb0c+7s1Jgki+HNfO1tXAa74sS/GD2VfTQyGM5DK5GIyzuy5CsPa4NeSQOOL1i9oQtYWjb5fuaJ7whOJ6rcbOzSOarWu4mwwSapYqU/XtwxNudJGTwqSSRzXg9f97qzkd4mj7C/mcwKIDdhIkpgZjLA3di0KlKRKPEEUk76M3+n8aPyBSeLhsxyPEUpm2RIWCDpX9n7YatgT++1Yeyt4GWG2BDn94FQSM46k9HPXTuZAbXhHyFjxVSiGqhB+iuTTlib2usCPZzH7Oa0oBawSH68liHORsTUTJuIZZQzBqoz2qkk3Nqb2DBujKmhi/J1xE2P8ULXlPkyaeI3nMmyLU5zniJMWPRqTH8nlKoS5Bh49VAoAACAASURBVGPkU1wiW+EA5ObXsx4rkpCPKEjG9/jis4ineV0FFFtE4IvXVn21FU2FV9y7xnQOt9cG+SydQcj6HdW3UYTVJQDY95xztrtfniZW43q5Jq4nbKP1Uqqky704U9BYLqyGsY0O+7dWiVQZ6UOkerqqt32jPsvfWSF8f7ncvbm8evnr5S//+k9RGX3/9sXlq8cPM5ie8RGojN4jyPksIWyJkocOLTPJX4ZfUiq/F3EZhtSTSCZQCIL0IEHdqzfMXerg08y0ed0ZZxyE9BdZIcimKAccR3dO6jx8eVATGDBI0BC1kbzIGwc0/RU0/3/11SHGUlStNKzQ/MabJuDkM1JaflpJYz9fdLZ9R1PWWvBiANfgiJ4lECMaaSmZV4kwvROjXpZvDueaOSMPLj98/8PhEKRy8Hn87Oi1oqndwd+bx8V1xgG9Le9exK5jIJroxnkOsQ96tsGaUkS5X5OSBqqlMGa22gbrGrywua/KasxropJbCgSfzXtGnfWYPYhhbMmc9051YL1L/JvvVwmyiWRoWkPS4ygiJ95rOTvBswIZh1Njw2ukAXOIbNL2HpF/Zm8RZKWyOLSe50ljefogZ4RNfmPU5yx5jcGaFbwkrJPzlx4onbiB+7UClGQ+AMA3xyE3mGFPWD2UYhpEcMPVHRBbdLq+O7SAL+Y42avgmopgiSSLEqfXc5U23oP9zn0EDU0DMwio4zI6Hy7CAjPIOrv0YqQvrTMVQ/NOf2Dl5kWNSQzZI1wH58MZT5xRfocA9VBrW0UF45kmfisC6a1qf7K0iYoEtNet1aw+oziwIb/8G+OJAEiM+aePoZMiBMKfP/zxD5fvvv12fcRDDXPWHKvTROhaiVphKyBLGQbSc1tNujogK4wJ4CYx3wSrIx7YD45pyaiTY24RVC/OVNUgOeu8TkqvP7smUqWWlHJJ0HytTon4miCVVspZ66iaDj/u4GSD4dpV1rRrTtWqw+h7TSDyCe4jj90qWpJ9wJ/QoQoENfAsXdLglcSzQdOnUCERMtJxfv/d99nfcWQbY4Gv4N8HBYd+9N+mloyqZcYQ3E6RshQrKtFBqZ8/zxn509/+bWmGEWNpEszeFaFuJYrAvkBRENqdrwTrCT4KLsaex0d1T0gTjGr1w0ehvPEMSolv4OxzKrOrqp2KlrCfuWeeiQBYKNlB9auGbN90evym+sz6G1wDZGpTE0ytpYHv5ayOPt5zUbW9A8BaxKN/Mdk8otpGjvlP8wXf1yQqIyBCHe2My/RVLbk18Dwn9emDWQ+a783nBlBl3txAYgOb8++boAjQ8P7achNfPyvVrJP+QCodo7vxvFqxfJdEKUnqAjhex1njfQV8HENiUHskRwFUllAMqHPtsk5bNK+tyWOrJX1Wl6OCR4+aPlqaZKiTB+jzJvY2wjeplqsU3Ip9bPeo+Dxjq0MCg/y3yWpHgHWvNzCfnVtPtevMXkpiCtC8CpiVuPTCnRSmBbsO0O/kk63wC87Vx5clEDpkGF6tGvM3n6nKO4AZlRPsPfeQ4N/zt8qf++foY1x+G9bNRtlQmVGEJRT19Io1WaDdhq+OfOmzcU+YSADUtk/5clIGb1sF9qTKzyi6sic7UsS9ERB81TbtQdoZlvQLMNsiZTWd+y17qcPsKya1MSCzGwE1oyb8OuBiCyEAKrcpsvAzK2aCI+wJ6Z5lYHUPG6sZl6u0mjgBai5znwNYVeGUfxvjcV/uCUGHJsFTI50t0X7EbzDrOH68GgLsiYxCmw0OiLs9fdi+/Yz9n3j1YftJse2IyBGH8GwFcrMenOWTiBqfx3VEuXsskApSNYZhPUw4e56x41cGIuuReHOCVNg8wP6fEXLKVIX2+tqjjhnQTjaxL/hW+06R6sp8UgiJ9+MaBcQsHvCeKSyMdqqvit1bz2gA3d+tMvrx3eXNy+eXP//L/4ja6Pt3L5MQ3j56crnPDEIqhSQFVAejMtoZhKhF5qFH5YrqHBuU1I+bQuFv0rEZbFkkD8QUJymSSuKlKAoJoQf07IC+fChnA69BtRrRIKzBdhvkO4MkaqORWO8DFrlRLZMgRSccRwFVMVXNVgSSNF3ulao2qfdQS1KurSpbVMHmXEtjKjLMYSYgidNaYKBj1BikCkR/EMHymoI1Nly3xqiOuFVNEwCdYaoVE4qIMSVJ5FpHYyQZpNdEYROeReYZjVOdygsOcfSvImGVYu9Q5CYFEQw49Sqwpscswf2c9yRQDIKaXsDOo8nhXi+ViZZOJGjtKg+HgZcavCGtcS4PmMPV4FQU2PXBGEZYA6ryRlIYhOV1m4dFEpBrjBDEZnVN3Y7DhWFjX1rxMgCw0hJDvCHLCbqhemVER7ni9l76nBXW4ftQaO3nwPhVoKOO1r47/l212GZ8vGeSwjlsAwRpseWWVyCkgdiV0peK6fosPp9TNgBgvQsmbFCNuR+q2iR3WeNV5Q2qIqe+gdJWfLK2o2YmWKbHb4aK/c818nx9f/aTkvcIxtTwlx8PaFMWWFFtfvbXH//aM/q4KLx7xGAzvYET0mk1GgfVCmtmawYZrBGn4nRFo5EDf5lK03fffX/QWj1fVdhtJYznc6ZHk5zghNh3vXcogpNVD82mEWB7NxCwuM4PdWYn9iE9FBt9wf6tIE2DFysTTezr8AKubI6h9Gk2vsADzofkyfETZ+duUHwEfiY0irAcA4U/ncRcWh0Ie2E9wl3PJo5WSgVriiKfKqCp5DSY7Tigqv1R1e39XKKCWAU69u+j7AHp4NLRIrm+Pd57akWOvVAwqHv9nHBAfYYRQIDNHmQ2VWyayowRHXrV3sCgtY9z9gzatFdsyNJ1QXdb4eV7+hqeDf8dIGm0z2tixEiQ65iCBJiyU1ZVN5nhPdJvtYpS1YxL7T1omwOn2rZahsBnLJYJZhw9maee7DNDxKCqTJ/1wacnZ4nyF4ycc8XeJNRgz8DfBMEEznXknrVXIu7uKRWFtTN5fqt+W+30mR5JKqDihBSSOGzsh33m59YFGT1XZem2a/C7sSm3Zdg0SWz1/OhVG7PD/Z5+ram9Gjhrj+I7AZ/fvk2wTI+5/f/VFGhfkXGCz0fbyZk+Au0o6taeJ6459aJWw2A9aJtNGabFRi5ljeajeb0+gG9Ky8O2S2X1GfGe2X9Tk01vHQH4ensVgHEM1blqZ7XJa7ZqLmvGBMg9jH1vJalgP+c6I8EGhPG9xHKrDHNN2Epsdfo2oUJvjqsqoGm9mD+zzYhnEyBsAijGSACfakiQcJRZVaXpsLHofwZUk0UwWycwLyAXgGU2J7YQ8DRzQ9uXGgbcxHYUsBHUYE0AhXlPK0E8L+cCo6OBzcGGmZiaDHJfAtNcQ9pYpsLJ/s187yQp7y/sooB86z3L+LQPjFS6xsK2dxhPCsTwe6w16yHQwL8VWMm5TqW3fZv8fkDnMS+cz+feNLEK+DswI892/Xxl7tT+Cuy7XkmyB+zw+ynyjGV07tl/PgXxH/7mb1rdZc9MJZ7X4W9TQVvyZVzD+3Fecy9TaC47pnooAmfu8cTOG5NnQsi+Po+dSLV4Sazq2SbB+uLYjSmzCtKETTFVaJI54hZjS/Mj154czBixcYSgc6ui3EOS+3+bMkpw/+Hy/uWvl//7f/xDEkMURp88vH959OA2FUKURh9AVUiV8F6G0mPwHMROskelBRW020ePLyiO8roXL1r5Qyr70ZP2BBKIExAXRYYe9WI00E9R8ZMv3hsqp5yv0GX43I2MsLnTm3ezgXzwAPrzimFgIBKgRKWpYSaBSBq5MxD8TRQMTYyOYDNUwm5wk6KU3acOqcFSFCUo8w6+FBOuj38TcJTvfBWcwQAiO59K2qhD/s1DBMVuFafJ5ZHorn9Hfv65Wpgg6WM3D4E3gXj6NJYIUxlp1e4uMssGLARfGEiTDlB1E4yvv/n6GHuAoeP7qcwl8b5W7dyQ9qBU/KK0KhwyRhlZaIVGWH/7vnSITXgVNei276FtVYofxjitEiESr0G+Vkk6qJTERSQ91c2jslrqVhv2Sz/y+afZmH46+PgnpExjcCjUDXyo82ziotJWpNDn+BP8BSHCYZf7LxqcRGMN2wZWQbCWwLWaDJDQfs2OEehsMQEMjPxZLEmnL5DB84hYQRBuUPein0HrRtviuZbO+zg0C17L+e5cm/fZi6x1xExGv0wQeaLvsT4mhEG97t8Pkst6ibzhJLADInImdZlP+uuvSQh4hoBDfkkX4owmyAC9nvgO54cjrePgWtNo/4Qm/q/iWDvqAwCAAcZfHU6wYyeKREuviINEjGF9b6JwXC/VCtYpktapgnR0AGjgt99C86EvulUo1u+7777L33zRL53e3tP8UHoY2P8oKLZneKqMCSSfxvGZ7IZxMMW/siZatbMKagWDz2N9WT8r2FH0nP3jGfIsuW7OMAmsKHDVlRuQAaZA8+F92BNHX9NpvmADx9J8Sn9lvBAiCL1n1lBghKCOETs8P/Y/CRXXx/vj/Pmyb8bKap1me6i5Bnv0sp+H5rPHuG4QfYInRlfwfLg/z1ape4g+dWRFEHSEPCZwwqdAF+ZMcn4NSNLX86ECDiYhJB38HtdqT+fjR1Vo5nXse6oKSdIC2jU4CDi2wILKe6hJJxVlwbH4M/ZzKmZllJR1UPupL7NS46w87D0ADomvQ+FLs23vDz3OJs4GI16Pz4hnTwJDQJykaswMkyOrvfxemD5Q2k7CWRWFQKxk/d0klqsKtUqJENf6ON0f9ltu35k8GJRyjawV96XKbs9r/YH2i+vmeffcVlG2jI317JAoTUXa99bnNPkshY+159+OrjBBTBV//ZrSMkzSDnr3zf34tlSkf/014MIPP3x/iH1kvmzm3l7BrPi30SaJQzjH7j8TT/ZnRhGF4VSanHOZuQeBPO6XuIwepqM3PADWXUAcA03unz0sZV9wPP57Pfj82+okZ6JVmVW/ZtsrGPh6VYgGr1bIY59G3VMEJftoa2gCwL2ZbPCZBWL4nLvEieyxgjSMJyjwRHW+apNVziUYhtXB/qfPT3VzW1P4ObaM2C2V6FVAFXNJ33VmyXW4OHGLvlbxD/67gFy1ELonX55mxBVMSWLKKJ5VLvHX9lOn0jQgmf1sJe1Pf/pT7KCjkyKGFZFDBth/k/3I3riCwKNwj8qbmG8sgIBimxWbivCq2pRpMqt1ivdWaL/95pvsBfYsDAr2BLFgq3SPYjNNkg5e6sRKuo6l77MnOWsm9PjzVsuqzunIEPbweVA7n3VmLskSO88l1AfGPuNfpuzZHusyC3PN2N/ta+w5P/vDH/6Qfcne4HP8Hc4d55k9HFs8gI31Yt+kKLAe5/reJvVW43Om0grzJrkJ6+gsVCusJo0mvlYZPbNRLd3sQhhQxCNWCu1Z5EwLOgUA2f21Svywfii9+xXE4V6NrVxrfWXih9+VEFIhfPH88s//9N8ul/dvLs+ePLjc/3h3uXwM8fBy/7IeFCijD2+SHHLz9P+VU0+VDKfIwSUgqMroq1dvLq8Jfsm4M7j1SYdNjsYFIk/QmflDICWpED45RjjwAIsMdFaLSYXOUzTC4DOObxWoBprtj6kAQgUXVEVkwxNEVDGq5WCR/xrONt3yGVyDyYCqlPws/WQfi55Y+TMBKvWypWCpdAmEH98eJV8SDtEFq0Ns/jNCHIQgqkRFNEVJRVDOiWRQwAgHfOrmzwDVcvI1/jl86Xv4GCNpw3PEDCaWo3hE1iMzIJ1d1sSntLAqJlZ5bVxu+5TkMOsgQCo3oPRcIWzCUpVQLHAOyqpRGjNRWZ4Tzy49VOsp4dq//urrOArel3vN+kT4o4PmTaRzqCKj3mClA227J+3/sP8iyFjGf/TZimYrL1xJcwK9zXFa0s7vS29hT6nOKVjhPkoVZVzPBCHHUPNKdufzjmG0U8Q89SFmj20GkFWsA3E+ieDoMN0z/A73ryR0m5QLeDgfjGdhD2FUTkFbR50O+rk+mqzheqAy52jCAl6HtAXn4wSlmvMwATivB8YbR4FNwPCmr2nV4pz90XL6mT13TfygHJYqVYS/fYVRvl2iIdWxyUUretgGjCn3nz0QBLDiVfxOzu6EA5owVY6afSPCaWBtkMNnO3C+zIkml3w5dJn9xHpTnSeR5HecBdh5Vn0edRRFgO3RAQiQatnPLH2axAPAySDEs8/vWNE7xlNQuTrUAAGGrvMCrwIi7cHIeZwyZz+3jIGEfUcPYKmyJoznCrQKvRFuWc9sg+f7A2Ga5Lp+dXzdJ5F1/w0lw/ZMNjEtVZZ1sMcaUIrzyDP8/vvvjnl3vA9rExuYyi2jXqq0yLrG9hw9yZdDnVM020qnZ0M7wplJEqSi3/vrvqayqNMv4NM+GfZA5kqu/+/MkAgw+uZtVeNu6+R5TZNXPGcFZdxHKlCbYIUmv+HeBM9B/idikRlpS57yfc7FVK7DGpmt8Vz6bFOhIXlZ1UEGAHbKoP7LijD+hT2RHjd6UsfEOM/sS/J+arFI//yAOIGh7Lu1kwRIW6WK65X1INhaf1H1WPaVIIQ2KvM8CcLXHx4a2QI7wBjOQatstSmh/673KQHWKjXpwzrNOv48IWzV2AQy+5OEYICdtEbFv6zINWkoRdAKh37CADCVhgFfB3B3avPg2WvjEqfsXkiGVT7lmZ0VVkmk0wJD7y2CR/jqCZyFsrbr4X5TSSG+iUBS7UZ9aquWxl/agnMAnIB19lcqW1kD1QLgngOuD/g899773hnFteq/+8P4TT8r2M05Z4+n92pD7QUoEjuMlRTAa3M7XWd9VkGytqfUX7XPnz3EWUqvctp3CjJE7HB9grG9A/RSjVzcZLKd3uyTujF7ht9jTwpMJbFbwYJzrjKr6xFRGUQKTxTWrn0rXfYox2esrzI9yQ8RK/kQLQdidUFKwcOAWEssuK/M+tugeNYT32w1kGvJXtz83szgPVMTT8KQApLuDwsoxsgC4CZnqvzm+k9rwc8dC5Eq5ujQvJ71BQh0QDwxLQxEffTf/u3fxoYA0Jxb0bhHKMOZfbgxPgop8TNiIBPO5CAb7RCa8dRJBSbj69cvmX09UMq8JDaF2AH6K72mKxA4SilnbSBnnjUV1gkJmphmP228Busj2J/4f+Mo9KNpmYD++upVQKSeYxgpvyshfH+5fHh3efnbz5d//r/+8XJz7/3lh2+fXT7evb58vPt0uX+5uVw+3g/t7/Lw5nLz6MHl8TMCqA9BwxsolFbA2IkjIbz/4PL2zbsIyGQ0ceYRbUj2ml9BSX78618vr990Ps4344VzEDkkVBdCAUhDZvvYRDxSOVMwYOV5y+7lotsA3f4xh7XzcHGcHXBNhn4tTeOYCdyaEFa9j8+LOESQM0rJ1+HNQQ/nZKWG6WRTBZsiY6uhby8//PDDZxstVSRodysNW0mLgdpmx/k4l/A4UBuUXd7/5MtPCU8EdUZjU3aeCo0iNOUnF12NEx8FTeTioNWcZqNVXKHqakks1sdoj+dRVT3N2gniCNK8pJm1YX6caoJHCWj/YMMabDVQVQGwlN1rklhhBdaVAxN1xiHgOpZQO+3p2tgMLl4xGpyxFULnq7GW9uzFMG+gKAeeu2/FAye6GWCphjQYYI8kSD0p/xEEghpidDBUoEANOBrgZR2XPOfa1keDc4tzosdySGgqMKtCGggkgCDZn7hImrzXRxLRlfXX8X2qW9wH+985aek1mlhN+wzq6NuwD/Xlrj1Gp34Sgo72D94cQ73dg6xZKIvMs1wvTRDZqdvlupdwpTfg5cuh4w8P6peoKXsljmLUY9bLZP79R5qn3+T5pjqfKkUBBYxjEOSMr2hSWLpGRXl47iQktR+t0iRoWxWpfVql8PLazpzqSAVsAvuHfVDaTmk0BkYm4GfKzaHueVJ4bCAAPakOPrTYGynenT/ZnqBW66SZ8LlSdrhugmARxjihBYR1DJPSv8+cpCZC64BdsnelgJ7FZI41e3RFwj13qVid6KVnqrDrYGJo8sh+bMDd/evMt/YqVoUx/Rgb7cD7E2Txs59//uWwod9+822Q+4retL+lQBt03woFkRCSlOd5HbMga8NFq61i1E40mOLzs08Jnsa+cKRFEOeMTpk636hRJH8maaFpb7Zhqw0d+s5XAD5oeo/KatCmsR/ZX7y36LUDqqUDep9lCBTkstojHdAkqSBGlZ6z9qvEmOSFljx1Qe6Jc3IEEFQSd98H5RHF5DyvVhj5SjIw0M77U5VVtc6MF9qMRkCPJuDrY/cwnMRKzmCYAWLAmVU3Ckq08ui1RPU3a1z6o4IXoc2vCsS1Rn59YFL8/hIgPge/oT1UfOOooE1ILsEvz30CTPn5BEvS67YgUYCF32+1pr2hJpHYKuy3bBaCaGx2WiQ+SzTb3+kzYA20QSYFR3/2ht5/2TOfCt8CaO2Q62lFk9iKr2PExRR7UxldPMKan/sa7TP1HtOPNICIG9YGarNNynLdm0V6BhFS+R09Ncqs659y1p572DOWz52AGeuj3Q8zYuAgZ5xnRTXeSr4gRhO8tgvxjGQARcl2LTPYevbsK6rsGYNQpXmZTD/++GMopAHj529Yy4jbjNKZqvNGjp0DfmK9jDe4X5V1YlviBZgj2tQKdLX612SKxBTmRatZZ8aP1dtQjk8CXbU3Pf8K6XF23t29Lx2fz19bC5/FNfIars29yGdlrNyq+1yLyue8t+MN7D8/jN3+cQB8mSZQZpIJSYHSiqPw/RZiqg/BuibhHQ38/2HtzZouO5fjvNXzhBmHh5Jv5AvZEfoP+v+6dyhkkxIpUgzKIg9mdKPnbseTmc/aCyAtwhHuE30AfN/ea3iHequysrLiN6iiPMFJsmjcP+DSPs87mAXEz2WfR5n54cPjz8gQ3r0bppy2obonz5JVJlhS3IVzkHv7e9YZ32mrsvaNJhg8Ey2UFU3xlPvbOq/JoIIfV1/Adhw3Rk5tq0CAP2dNwnTEByDYNSBNb+bZYkEM5yp00wt1lr1JQBh/ajECY/47MoQLCH/67vjb//pfjnvH2+Orz54ed5YhJCAE4H0DUvPw/vHgyaPj6aelnKUuCGcjyDuLuXV7d++gzIlB+XC84/CuJ5EHrpNeA0JgRl2QvUU+/+KLZO2apfj0+PKLL7Jxk6XQ4VsK3IBQh1NUHIPZNP+NEhek1Nqd9YUpqtHmpYt1TqMmNaAZgYooiBDz3nF6QauncHhFjDEi/LdS/Pw7lLD/8Q//4/hX/+pfJSiUNtDUeSmsbH42LjQzqSw6LzcjXORH5N7WD7nnVDFZAD/99HMzGpEqf5bnjXLq6vB2Xp1N3AmYpcZKyxTZiqM30QWdjWZGGhwW7Wl/rwTDe38NG4YGehhGM39H4+WZ7BkmDYp5y0FyFqZ3bKqW2L5VZksizfvyl7xjkJM5yEHYJyhyqoWF092g8qxdTZPWOs32sWv2gR5CKIlVRpuxUYEq1MMT4WnrAes8pVep8sV7xHigBjrEWBpiQI0hdaFhrnBfem8oFqNZpO9eEKr/nwLCt28P+PWMhfW6HLSuVx3bZEiWvRH1Oqmsq9cy02zwaYbWcW4Q0nVhPVDqTKAevaPP1C9xypVTLlBwcy5EdaVA4Ow8fFSVUeg9qTmBxj6lhiCf0MrXcJ614mHeAPuWHeWZsF2sZQAF3oFA0uDyVv8gS+F3BIQLVETAT9uy/ppVmOu7B3jC+ZoTFof3fI4CRTybWRKdBA+ajuvQ4TkFOn5lOrTtQzPcFZVicHS0E5BMxc/DWbVOwSTAMvs3dl4u6oIXqnAz3nWGPXRrJ7vncsBPRTYOgSpzq/+TGUCQyB7PGlmtNdcj6+qYmvljrOqwvDy++ebbAABtTQHls4Ixoeo/fz4bUtW7UpoqbCMSrRN7Ra51atgDOYNWG3bLwj7J3gZUDHV0GeWASiis0jvw0eNmhpfVMZir6i+Zvce5Ng5JZPSxievXZj0MayDjYrnD6rtO8HBAlVRDnbSsnaklSq8PoIRtXQ/czNG9ZrKvASH2DweXP+3jWdp/WgfMJgi8uTdDHUxLIfYLNO3SenuWtxewqLXCJTyrdTHXIDBrfoCeY4eNEExivBhL17BsmbAqdianH+xvxHKk2arMmMAAVU+poAte0vt1tqjsn7snMGH9eunELeOIuNdqrEPbiud1U4ONHfv4MVkEM1vZD1OJ7Fx2LsJK2j7iPfmdY5w1OUpuweRbD10uEdBsZ5jgbvdSA/pa15ZgZD+v56vnd0GWW9smgy4puKrSxokdOJn9PW0B/Sieo+ehwclEaFRhXIbJdmI4vYpe/Np+jBp7ETDK+717l73H2pJx1LrYvht0e0HaCLyYBb3/ICU62dNT+/bMSknAs6dJMiSA52yYEGLAuXt3j+++/S4BDsGR6p/2bRYg/21A2H0NG+WXMB54ZmzG1199Fb+AAEdafJgAEwBMSQJ2D9bAmEgnYD2QQnGosnFu4mX6rw0IEeRpq64AEBEKfJD3BPyOPRhtUtvhGlLIhbXy24AQX4h5M4AzG2hAqhiOwSDjwn0Fs/l5S6leZC+3v2jPu+yp2B56fzdDi98VldeUoJEwejp11dbN8z3KBRiz1G9OpZ0WK6xbhWn4nZRr9iPPEEqlwHjAXnoDtuewNEz3dILECXiZ/Mm8zHfN3lgGMGwAzt+AH02+8D5cU9vDGLN/mHup4lwPoCCg9GoP4689edIWcqNqM4ecaVyX65z03ZWpaH/LCqyey+8ICOHNvz1e/Pjt8df/+f883r1+cTx7dO948uje8ej+4+PenQfHx/fH8RoRiUf3jwePHyYg5CFwypJViKMDgkm2BDoNlJGp0nH4MgCrIyuSxKS3HpANIXea5sMgLiyaUjorWd5i4PZzEU1wEZhiF2G4UgNKbazRdtM1k9XeRh5CoUwo3zx5cd7PjEAPjbZi8N8xBMoFYyy4FkEd1y/1q0gtTheO/j/84z8EFeKdWoR8E0RIwThKbAAAIABJREFUCn7NJv/w9R9yn6blOUhwekt51UG8bZoWvpud458YJnvQ8d5BskNPQLmy6FANS7nTpTM1s9T7tv7CcW3NVg8U1VV7sLaf2JVa1XOwmYuKKiAL/TJc+zzjerSpyjfWZJ7FbJZI5P31e7sGCHUci5ThSAEoXNEW+xvqlKUwO6I5LV6uI1rUvjLRredIQDhVx2QTrigbAeMyuDnkhkLa/NVTNoHE6l26J44gSQbbHpahRv6Cmlml1qnpZHz5DuuEA4e54HkJ5q3luc3HrcVEA/uuJQPyxUZZYyJPrRsokti6sQY+Ziozt6mfqRhK/iaDsgD/7r0cklJNRdLjQJuZGKrH+EkXtT7EmpyugVGPooJJv546Mq6dq1NukftJ2yVjwQH58MEK8AnoMJClXwkM6ATwLNS/kgkNSJC6qPY2U4AitLgVrzO/3uuWaZk6Fw2oR1ksHeWWMW8rCrKvBRNOeo0eWF6udLsALevNVVyldTftocfhXGS4/RdrBxQTaX3ynLllm0SQCYIKmvTg7+FflLiCG9y3jdIb1FQlrU5f++mdmbUJEDSDsj1Ej7GLqmXtElSZClUxtqltvfT2U9jnljXcmO0d9FKDBIdG2nYCVThtfa89WUtLbqVHHB4UYsnGvX59/OlP/5i1npKDZw0ICaBYs1CFUr8b4ZCOg70YY0cnYZ61E9S6jhXrP4DP3YphZV2DaEe5teuE53v2pA3FywZhH1dKPuyAR1WuNDuh2nWc8tkknjuo9Bz3BGJ3joyrAla1yVWglPnintb55j5hr5w04puwgJnr7LWBlbEBaeBc1dLQtXbGxFlZb8dTeGF2ofZmWdoPH88a8NjM7WXWlyi/wXazhK2x077GOby0iTHAyviMeqYNw6akTmksB4GS+BNQhhds8V1teOzwBaiMA7d1lOBnTqm0wOvP/K5ARPrirUzAGvKrs2tw5t7O76YeKzjK+vUeOpOeb1w/vRjn4PF9nFj+hIlAjdgYD9w/TAFt7TK/ZkOt85dBcWvFVap9GUBdS8lgXPb2mZk9PuZskpnjfOZdVgNpLaRO8mmnt6aTAUytlmyF1jnZQ7KUy4epv5aCfdKBP9wyrLHFjv1USKsCXAV7QTIBADPGrPGcRQveGfNkkyKCd5sf93uzNdqEPPpZZsIzUBvMuuBMKaB467nMWEbQbFRQbYQZ/NaWVv2dIIFARZE9zouI9AxA5V3L+Hh7wIzgzIto3+isBYgKEBcgXxAVtldBOIEHBs4zOWUyy6pdBVCyp9f+IOBvtBcWSF+CM5ME+kHqPySzNhaGfoS1dvFJlyE8W/tMmRTfsAKNZfoEsMX+D0AW0OR9Ul8+BVDOWvRGpO12nsoquAI5Bp/xzRG5mQ3jPgacjUda6sM44JNU76H6I7FbF5EW9iTnv9nJBJVjuiQQHMBtYsPkV3ztZWRjB1a3yfuSCLFFB2uBdyAu4nOpZ93a4rzhT5IWWx/aJ20L78B9knCjl+Fam1W993/WmH6Hy3FUVOblD98cf/Gf/o/j5x+/PY73r48/+/KzLMYH9x4ecD7JEN59eP+4D9XyaSlt7951wzcY5ABiQ01a/ANez90I0OCuthqCOp861XFAQvehOL/FvmxW/1qr4YEQ1IwWFROVuSKhorYOFvfBETcd++L5Lycij8OAnHkOg/XO4lky8DtMOJS5ppRMnJ1kU+7fO37+GdTuSGAXqsRqEiqPW9XVGqT2+LIO8kxL28B29S04GFJr+OxXX7fthAECz5Hi04eP4gh7oOgo6uifimpzMNuEvtQ5nW2QWmR4u6De5Hn5w30dTxyBOP9ryMlCSz9GxHnW1yao7YxfenpFBvtWi9Sawiq3sdiZ54yt/fHWDPpK5U2dD7SLSU9XTapiExEw2OHIzz77nELoj8kEtfj6Xai/gAnt61fjQKaU62JspX5wPYwQdGXpzgaoBnU5pE/J5bUKGS0Rgy6iJgWJBQG33Lm2cXKEWEZpLMjxJEHsjz9RG1VFNYI+5i4B+uv2KOR9g6w/+2RO8K12q8ADTcDbpymGCSodhehrgs3zawwxpglCpyomcmzgaD2YzpxUUEV6dFx4Z/aMKpn8d8EPsrM6nzzDqyB1MUx3mx2IsZ3RFinkn3GWh8THjowmHTp3ajYqvqEzyVrMAXu/qKbBUJSLn784+4mmnneUQlvZQDPpQUBgV9lui/+lE7Yxc22b9Ezuz77D8NtTL4H7y0rr40SzPz///Ivs4x9/+DHBTOv7ChJkzYVyckNJeQZr76RUNgPToIlDj3+NUu7UD6uO2ppJvlNhm9YHAKYB7BDo2tye8cE2N0NTpLhB1+jNo7UVue0z14a2brtOd9Xp4mxGHr+OasYFQOPTT4+vvvr6ePnLi1FvKnCgzam6WbOZjHmzes0+NRC8qThXVOZ5Ps/6Ze5c7yWMNaiu49eeaczpN998kzH5+uuv5wiR1UNIo2JKoVvt/URwDWxy2G5dWWsWkOku80rT6TpqqY1ML7IXJ125GdYnFZ6a4BXjAygQ0GSql1yfjKaKqM1qEFQ2K9z1WBXrKD+v7tBn1Glq8FdQtPaXlg59Rp1jszI2zm7mZJn6tTyC8YLjk55Y95Bk55xos21sTuuUCp5wb22DPdywJe6PBOBpgl6KIetCMIlzgDmA/lQVwq7BG2O0AmisCe7vPq8DVuCLdcDv08v2slY8m2ln8+NPP0awKFmJBTfJao1ul2Bt9ZIKY6hOyvMmsE8moQycM5ibCmbq0dfc/LcZQoPPANLs6egUvMv4cl/2DWwnHD0BD8aOMRaclc5qiw4d0Nir7REVMg34T9rpep0y/6FKzoHV3ifTPMl5KPqpTZrNZt3W6a5wRWugmznidynHYC2s1lOV9lDVBZku8vmsnQZEDTzPgHwlA61za4DSukZAjAc5OwN2T6VajYnWdPW840/W67UFyYAlM2Un8Ln6Xuy7dExLPXT0A8jQEofWDQkY3qT+OOyI+VrcUxtSALnKml9+9VX9EvbBgieei2uHgjmAP/ZqtMeC8B2T2AvB3A8fwgrDrqdX3nwlqcF/9sc/5p76OZ2ngvaMpcJ1BXFrEwQgDNwS/C1jTqLFMoi0Vzhr+6tgzb5T6FH/+QSj89bLNF/O7f60jLH8fmBL7NOT9hJXoVMROsZO5c/uhap092f1awxqA1BN+Z71wFlFcoX3wh9PjfqUQWXNmQ9nLKxJtp2F7Vy8R9lLLd2wP7CaAWUdtZyHdY3PzB7hrCVLiUgda4vnyHpLhrrtOHLectbO9+h4TFyM4BO67Cin3KflHy1Lgd7Lvvzii74n7+98nJn3qYoLaDHf+PUBMWczeS+uUTv1LwWEmT2ckHfHLz9+e/zVX/6n48VP30VllDpCBDtSrA2vnYAQZwwH9OnT4/49bkpPuS5us4OkpN+9BZ19czy4Dz0MZ/BOawjvPwzC2t5MPdgYrJRr4TCkb+DDoKs6tO2X9/6U4E9qdnV8ofJdJIqzsTksjwZszQSW88yAJiMUylIlhWuwVhdnevhSNxAHaBkjnCr7yKlilUxZEJ/eh3vHUZlMPpfEWSLLiRN5op4nEtSgkZ8z6XEYQ6sswiPybGsIA8LQdi5943iPvMt+HsduDjE/x6HE2OF8gMbZuw2DzL0NCBlz31faDBtD2oPGSKlpxofv2nJjvuxJ1clmnHFQfhnnI3UZ796n31/r2NpElrUh8omTIeLYXo39Dp9NsL/+P0WIlzlGZITAfRmPFB/H0agIhM5RQIbMQQ8oM0pcCwSNja4R0eE2E+r7iCztKqFKXeW8CVZFjZtt7iEah3EKltyEMc86m3RzslWTxxY15Z72rxGJYwxFeFmbIspmC3kPDCdzV/np0p5tk2CtHPOROorVQjbr16xVHLUFatKSg/ilrqpOvUG0gY8UjGQgGUtk1++CCq8fIE7IpTi6U1BVuTjCq9PBGEprsfmsc52gdjTpIJqhe7YWgd8lUL4eKut5qHIrvwvAEfrH6q5WGytFw4DyminEOWLdaORtJcGBzaGOnepztJF4+1A1+9zMXH8uJVMaZ2uE10dyynl8j88a/POspUPW6WMNoRIMMGKPUZ0Ble2a1aptYF5FQXvAlz3hQcMzlUKMAEH3mz0MtUexJcmQ25fr5gQp9HLLgqzJ9Lu3VaidA8z3bXeTQ3yiON1Xc8YvNQ8NGHFyitSaha94RG0n32NOUeQjgE7meVm+1urWUWnGpi5NHEXEZaYwe2ZGqHlLpq3CT2ZFtbFnsDvknXl58qg16tLaPWtam1haswrOVTrsmrMPq/ub/SIAGsDk1eus7WaGoLQ9Ox1XqZsJ5pHJh35KtuTS51WEmzFstqQAQbI91AU94xynITuqxhXrivJp2smU6mRA3j6w/Vmeca4h79zMap3dgghlGHBfzgqDuYBiqY8ma9D6e4EmLifaXZssO6ZOappHD7E/5+pUvK2TyDg1S7B6/2W/rGmMI73fxW6tDEVlcEWVBD+j7LgyiGt2USGj32YIDVbMptXXaKa4LJ3S/5PNHT30Vvtcp1afw/Hgu9id9PndeWY9WQGD9tIs0LdWVKOCmg09z+34axWc88zWgXZswiKZ8+j+8rlUm+W/mVcmvk57RU0iMDKqcul2a3dxydDlTF+G0hZJ7msz2BmDnZNtBN/zk7WT4CACLlUcvwLhBvPuId5bZzlO9erfZT2l7Y9g5sTVCg6PjTVKu6JzJziG7sSCTinhMjEIgLA/aUkx//DaX+4saWrklH0E8MSZ1XO/NeMN+mrX9KNis7B3a5eS1k9pe3BRc1c9/N3aRc2/ydoLbbGKugEC7rfURoBbFlPO4CmqyjYpYHQv4I9ZcPzH0E5VvZ49rs9969MaW5y1MoG+6VfwTMns6w+MDpws557t9B+1/Si/r7b5LPOYAGS+M2OvunxYYSQsXrUvLs/KGcEzZh9MJE3fUB+E+XAd8b6sR3vvpgRja6R+f1XfCWRvol3EF7PxCIPtnGHdJLFCPKW2AoAMSYw3b8N2wScjUUDQSwKH2MEWJ7XNC/pHRWV88UEIBglOP/vs83xGzQqopj36/mdtJ9zlBIQf3oQy+jd/9RdRG713vDs+ffb4eBqVvDvHHTYGBufBo+Ne1EQx6hwCb48PcQ6aLg8/+f7D481bVIte5pBCSIbf05qC/6aejGgaZ6qGfU7gUrYNUJC4b9YK5wGnrVztHtJOCJ/VSfFgCXoKx/jZs3yOCRNpErXqpislLkXxQYJuDVlzoE310mBEedxQOUWALmh+7iU//84RvjmG9Y9//sfciwm1TiPPvNqwtHt49iy/txhVtMBMIYFSnKfRCrheqCV3b2ibylO8kz2wdAC5LjK8fK+qe6U4dfG3745IobQsD/c0NGUBrqbHxtUGSlJS64E1wDoPEJ2HtafAkih+wZzC58eAmvHw0LPQW5T96giqtNq+fzUcLHSEGXhW1k4dWOa1AXsDEjZL6VtFfypGwni9xPHagcvhC6IS+leKotuvxyJ1nQAuctvkoziNmhla5mv62TSbkXuuxlGHOet19B2R6QSVUMd2KN9QMfq1fRrDaWas7SeKSKGYB9KH8c7aXZPTqCnSP3IOfp2G9gvi2TGQNPVutqf7wEOUzyXrux42GdMgiDWOVxEa574FzqVmFrS59WUs8syaa5ZMFT+RzdYrTEV3B4xiKD5bmwfjGL0+a7AAj8zKXFHx0HWhdQ/QqZPeQCDZsHsU2peZ0LP5lkWRhp1MB70Ax2BovaIg0QCtUUGYHz6LPZMNAPgSG5gaXvb3m1Gf2g9Kh+R0LK2BSsa7TqQiE6wn9prCFGT5EF0x0Ot7jGY1xxmHgkAN1LVZx2YtiyCXnkqNoAESAUL2k0j9u7cJQJO9Gp28lM4GYg0066x5ePbnt36UrBP3OdcxQ8jzVlG0fbpCaV+LFf6b8yE28yG1E09PxJhnZQ1wSJayXkpsxubRowTJ2ALWuPUnPJvng6IoshiqinknThzPFKdn+xAHikM6wXHUdd8HMLIJODaD/dPaxWfL6rbPokEf92VMoZlJifKdGcv8ffW6ta4obF8UTAFOAZbiDD99GsYODjL37J6rQ4zTaPP32oeCtNiGMD8ePmibD1DmqW0zJhGxudtAJWcXwGTqpz4EFIstQrkbJsaCbOv2csakL2epl1EKv/SHZMGoShnGw2iDqWnf3sucrEXFSdEd0Nn+wACsrY9nvmx9YMsPnrnZ7Wa4AjZMSTSlEMzjnPesu70b3lFBofbXU3064MP9B20d8JY+y6gyNkDuHpiI25Rtu4bNXHdKHP9QHGf/EnSMJpZ6OyjAZ81Xpfr5jGAfz4k5Yg6S0UFBM21gGhT63nUMW1tfO7e1mn2L3akaZhhBAxZYS6VNtp7YfZva95UqJJNtq64BBQnG5wcw1rJcAibT4uuUx78B06xznwvbh80PlXB2qLa0zxcbNHXp+j0wESbEArj4oE3V0/Joa012lgGMfpm1s3H6n+DHPj0z2mVWlTV13UNeQyptbXI1C6JhgEM/UNkedqxjr5cMceiYlAg9D0umqq03cbSw6kKpL0DnvU4A5azLHig34Dy+X65fZWQDfOwGNlMfKkAKWfoEBq+y7wWcsWPW3jI+ZHMZTynBEecZ7TvAY3qxPjpbAQUst6/m9gHnbRI0A3EtbeJ5zWrVR7kFofqRrrsAgtQ4XtXWtx9yLg/wT4LgITXtL3I2sF6iPUFQufY6eJ6WA/BcjCu2mXnkvFB/Iv7cQDoz1gRSARYDWlHb/Ky+Kn5DwFMy2m/HYMSvaOYauyhNFg2UZnOb2OD5kgxI9r66K4DcJgQ4r7A12H7GkvP8P/7H/5gyh//tf//fjn/9r/+XsF7o5lC9loLp+Htl/FRdnGcLMA7w//LV8cc///N0a8DmM85mWuNH/7+2nXBDEBC+e3U8JyD8679MDeHTR/eO+3dYtCGBHtjoew8eHQ8eP83fqoVyEDQgfJ86nAWED8mCgKK/Oe4/aN8yFI64UmrKXla84aoWlzqGoehBS58+iSPCRPcwLnWiynltP+Ekubma2bh7pmCzET4226L8/0k7RTxiFJZKzr+PE2HDeWX33XgshGsam4UVIY1lrcLvVw0psuT3j2+++VM2RXuuke26Idw6RRxsHOQa6Doudex4X57N2holwHPYR954heJD1mu8SifQwRed5LpQazwA4kus8XEQ9CGL/JxFembmbHIPCnxRNGVDaQgTWK3IvHmHbONlXquQyjsRqOWA4n+rbzuDlwVSoU4OvfZZddAYp6JcbfzLdzm8Fc2BqkdAkeefYp61LnWM+90eBqMeRmyj9LvID+P0rMWCwaaHRz/XXlZmiGNQJ+uuAZBHHudiAauIMf/sIVSqR0ZqDpU1JDZuVqhAeta1X2MapaeWpgJKOnM8oyh7Mzytv20/th5OOsccTnHopGqSkYYy9Op1njvo/kVKuxmNm1qkqDs/K3JdKWTQStZdsnm/ETgwY8q1Rd26nm9KhArLiLa7JkWuOdRwlNNT8OmziDQFNR6lRHl6x9XrX8fZ/nRKnpsZN7tg1r+Zl0fHi1+exxE323Rjy0B77bu3R1qRu/RujOz4TU2WuYgTHuepQIZAx3WsMOpc073LmIZSRjuOiNCU4YAtq7ps5yq9BlOPUTSy/efqwGJvGT8cinohKjDb8Pym3MnnDPgqu94aQ9ZRhUJuPc7SmmPS7Kd3M/GZghA9FEtHb0uNLn/rIBuw1rFWGXM2fmIpgnfYX7NbIu+d22ak/FNhmg8Z5wanClE1+OTdsv4GfnQ/t/4vWaAxJrif2RyAJDPeJ3BgHeSH0mFj/2Gk/CYrovomZwp/eFfGlO8UpCqdG/vWusgbeKTNYpNiF3D8ilRXgMw9EhBwwj4pY9jeI/gwUBbAkc1iAOXadVw4B/kscyaoEsdnAUnOZ8DZUHDrzOW91k7K4COtopY1jaM2teSAOx9bB+NaK8hbe27d5FUMRGAtQBI9ENNaozWs1hVah46zZb2ZghzaDoOp2wl1q/ti7mxYXZpYk1Ch5G1+HdtrhvDWeqcAs4wR/QFBXNex44yNwAmVnsi7uyaxNdhiawZZyxHMWY2VLQXMmDZQbbuL1OdFhbOMlYjvvWkzd9YYvhXOLvtGQRadZ4Nh2UcKdEjzqwppAR/scM7Kx4/WSmSB6bK+ZuG6Fvmrc1wg0rpxxewExQKETewv9iZtBhAQupeMiee17YUIzviZ9FuuI+jKvbNG6P+LbSS4RYBkZ5YCOu7tnFvLFFYkpt6MSrac0dgr1ljuCeV0FF1bVbAAGGvmkN50AFMRxprqt4rfoQ7OPvGezT71PfAHtQuBG7aobA2mSnCyTDvzFWFKULxAsr1Rm0jh/aFWx2dYDV00DD75tGyIC4WVvdTEwk39O37QsnzJNU1gLOt62btqI9UWMwc8i3WcrJWyGdrPN3syit3UgMLqK7AouOPYqykR1uD0OPT/rI1Obd2dO+k/q1/K5/EPKDtg7P/xH/7xpKbXlj7J/PD8/J6avVBBHz8JhZmOB4Bxpdu2jzl2l98RwLEWUt4zJU+ehWyefmqzgPXlWc/cj3fimicgMeFH5pv7//3f//3xH/7Df0jw9+///b8//u2//bcRovz+hx/agik2tT0SDfLCCllyR5vJc8RvefGicy1jA1//9waEP//wzfG3f/2Xx4d3r45Pnjw4jqiMQicFGbh7PKR1w5NPjodPnh53Q0kkQgYVRI67i+LuXTYfXFwifmiNpXsQHLKeOJCpIYyc7mq0NJQsiFJXPmRDJFuSWrym1rNIQRkf3Sh2ov7NbvWwkHvNgDEhLLhft514G6dG+gPfy6IIGlAkOHUUj6ve4+FqJuFa9I3RuGWMRHEwkA8i7U+0LnWtz1dJ+6ILr4OA2ROrtWaMV5XSuG76mIWC+7ZF5aeAx7joQ9VC8TNVvsDG7GcoOpf+jFeaRlDSBXsGEKGojE5gdlQHyoAgYzLVy9PxHAU3CM3qKkWfktFZoFYnoKqhovalYhSdrfPwMYelB1WckwWEooAxTlPI47vtKddWATq0ed5RkyuEM0rNAtLes9QA7gW1KY4KgXEy1J2T1GmOQuk4cS0RNt4nNTVBtTl42sSUw5fn5k8c6iDUrSWT3uecesjEKVU1dlRi1rkCMNdD7iw0X72rBzrXPrMPKFGtzjCHOWIbyyQW9V22cMXfIsk8c8YiB1/reGJ8Ln2wBCCu0uw8J4ismTkdNNVgfW++G9GfOfBBtNODbXUzo7blfVdPZ22JBppr4WgrCKRDzz8TRL0cdXCZWuYAhC5OWVRUOw8c0jcn4dacuq1pHodubWbMNWQwF1BoWUYdNO6NA2TwNSOWfdjAvtmGayDT4LnS+Bwa7enarBcHZ+sQWokdZbGtx4wnNZWjvnrYBDAxaBgVlzkocNHea6dDPoddEEYxmvbYKhLJ+7TpNQX1/XkEetILEgCgNtp6R3sP8s5mV6KENlGoa1BYD4L+SwUHWktRW1hdjtbBcU2en/EDAb05m+0jF+GP9ZpsHXeR6qvwzlVtmnMoKPf7MVByz9atseZC2Vw7Dx2ZipS1pQmOFJ99h5M16XueuQIwLUlodvbIIc6z8TkDKYOy1JQlo1NqMWPBdR2jM2AOkl6ghXXJOj7FoFYnl3qX1YOlF95KEIJWX5qAcw3bDhS8qqKfAm/JmKzVQ9Zm+iW2FUX2KnbxYqcMuszScQ5T38i4cR56dpyB+FgJDXZ6xgve8J8nWBLaHkI9AMxT4UxPrTqQfk6bwH3OYGz1VFLcdI60bdyPs9PMe9pZ4OwvoxFgccGLNdAFGdv78mQc7Tzhuvbsbeaw6zdK7KlDJdNVp7j17y/bx3dCLeIaKqWmRc4F5BMAaHBdiqg0wtanlpJKcGHGK+vzbUXUzJpzLrk3PIMF68reKEgchsiy5lJcuS7vZYkLc6KKcfeo6qslCwmgnH6eomUCU5v7Av83Ua+ABgRgASMoT7iTOlHu71qy7p6fWZt10k4HOgg2qDqbdx/NL9nc9eu7BiNmqxqLtQSB/WF2x+CNn8VHoEQoNfoNpBrEvkkAy5gnc0PQd236vux7A5JSvfnDeBJoRodgZ1XWK1mgiK2UNaIooWDJaU/1w0axllLOezZLVgCNueXdOKtVNLdWLtnC7aMraCkQ4tqu79ieo879DcBrWRbrRP+As4JscvQ3lk1va4TadIFrmQN8xnVckbUy7Xi21iPXL9PWp7XEMsCsB+IIAkJsEXXmKXGbWBH+PSVx7OuUK71sVi+JmCdPjk8//ST+OTbv9BsDepchIm3X/cO4pqws53V7TmafLht9+tDY/1GVz2w/9cUvXx4//PjD8Rf/11/Eb/l3/+7fJRhkzZttDTixOlV9L9eBZySfIRDWJ9bmZR7D9nRH1iv5p3+WIfx9AeGz4+GTZ8fdoSwvXxKBVgXvzh14tTiYBBlwaXF6UHSj+PbV8e69AU0NPBtcqoZ9Mlr/h6NdtDTozmRXpRXI0U1mIg5AucD/XEDIgU9K9cx6LTVtlidO6zIoKuUpCFDaJoduEVCQUxZN6Q72hVofqxn/TNiEPtJKA9THJuppck7gWlSViWz2rIeF9BYD2W6SHnhBtsbrJsBtFqG9rviMQRz/noP+l5dtrgqiAE869L/2bfNQSVbm0lNRg9W6GuiBDc6KADWQSnH50JJmMclIVQwhPcE2njhgzFOQlDldDdJ6naTl1/vNzIkiEVHcGgosLdV3b+1ixVhc4Kf0cvqINfOnETMYjPLjREFaO0UPPLJMpc+ENvDu/fHTz6DjVX0SITfA1OBVsKZoI4e71KlrACTvHgOBNHNrNqAelh5mBtf6BuYqmYQFLjHuOThvTjJzW1GmijbEkYDCOAltDTF7R8ffDMc1IIz4zKuXp0PFPDdIqwIff5KFZZ3htBF0ffrJqXJmllMkLwHiqMsYUNaNnCr0AAAgAElEQVSMWYie9V27ZsW6nxFpqDhJDuUpnBkQhqKFkujGioOraOPrIHTMGXOVdX7p1aVB5nrMAXvwqpIYm6FjOUESni19kQYKXJ3SOMSPHiQQ4jnNHOhECO5oYpNJWA82aVz+7prdiwz4Rck3B84yABGZWr0vY2zjY9Y0759arrVOwCEqej87uYwgtoHPSmE6QZ4HD1Osfsr2L7tnfZ41Dzxb6k+pF2lYdmZ1BBP4OfYLm8a4J4v08mXmhXnjvaXD1IaVYnPajABD3X9SUlk/XP9sibF2CPw3DAfmsyju42ULKlhjWxcDWinhzYIUWOLfUaYjyLdRd9ojrCaF+kOeg/m3hijiOXPUuCfI9jUgxFYB+ABecW/2Ed/XseCMU1wE5zBOkDZ/YAQ/4zuti0a0DKetrJZkXx6imNqAjD0J2wb7FGBhDbIlLVYp+tcBoevf4Ke1Sg3cdcIJMuOojc7JekyGd+1yUg62fo23bGRlKhNILHNtdi/tc151ntJCxzYjUwRVfEbKVIAasljPXzTAnQYAz8Rzs65Yt2ZyAhhcahzjlEVAppTwBEpTE70CLwFVZ+NE/nl+hex++PHHzBefw75qn1kX1+BPh8+9zXOZPcIBTe/ZZX+TIdlejx2ceMQVaD6vt6oLadvppzY1YM6a+B6jb8fZvLSgKpDs+bws0B3ebdmY1QvLoinQUzLPCZYO1GH8k+FJH7wPpevGHiwjNiaPYx7GzzIhrgGBnGuG1exRvjcdhWYvmsXkfg2OW8OXM/f9h5R08JwB/yYqI4AU0aiJIRUwqEBWgpEw0bouDHC4hmDgKZK3UoaAEqPytnRjSqKjcia4udTompnknUMvPtrTNlTz1cfxGUFkxrLAf4EcgXDXap5z9YFqAQiYpDXC1Iktg0lwPlEm58zgSDvDPa2Hw3ZWIK2CbZzvAbZp0p6Sh5YBIKxi83fXXNZXANXqMuh3m3E1SHecud65L9aqgXlWSVc72Wz/+9YmLkg0w3kGhCh4T3AvWdGodZZe38QHTJz1YT3FjErVZL7xm9jXgjm2valv3KDSWkPOGQOvZNDfvcu9sMPxS8eUkGElJTe2Zz6UwbnrjmdOXHG3fR9L574fW2+tJYG5z8o+1j5l/uIHNB5qqUO/y5qL/Q1jrJ0IrOdkTJMkCeW5/vLvryG8UEbfvnx+PLx/HE8eItXNgEObiFpJ6gfvh9pC9ozIGgRpNYSjjIZOSu/CBB8VlGmGEGPdrN27t0jmlj4TRIvMyhw7Uflk506KFfTPGyrSLFQPI/8a6Rp1k/rlTxH8qsAFOYyy28MYHx10NjQ0CsVHVCizHo8NxULgkMuCXw8vG7mKFpo9CfUxksSgDY/jgJBlMDtyZgZW31jp8/VrW/uCOlzLBNL0+EEL1HOQE+xNLj91NAsODITy3nm/KgHGiK5PFu/eLEHREhYYB28COhsbT+SnlJzfFALPkWBz8R6hZu19LZbNu496ZU2ZKoehB0xYQ469SDnPdSpNDp3VSMWw753TGyu9n6pUKx3FwNHDRNSYf5bSd6PlhHa1ehFbUfz8nOalQ+oGRpjdCCq1jFpllutUBZFcAKPqYVpt/Pw882Vz2hjvURubNbNQ/nEOvSDTMyhncJm6t2YjagCblSmFpMeryC7zyRotqn1Dznfmn/WUQZZSCF5DkqA7wheV8sfJ1ZBdkcKTQrtMTfqije6Z+ooE1Ypl6JxVsMg5lOon3SGOunwYeZhQGyfpn6zrHHLprAY31i+o/sgcSBMMNTh92z6M5tlaW/eYDa7JCHPdUMrnTFiH0Ebk9hm7KQYz9OnZuBoTM15kycpIqEos88G+6Py0V2eCz1M6ukqedWI16lVltB9iKJ8EDnNODZ67jltDYX9Ue1idh+oCFO4ZACE1WM0AmbU1w8x3eIb2nGvfO2yhimfNmlH/1/crGtl1xDWpEQR8U50YW8MfnV+d8tj0oKalccZ+DGE36DdQicR/kPnSa2Of6J+3WlRsZmhxYQSsxVEyiHXG8t6IAUxUC9uEo+7B6hp3HVU1sdT40PiC7NsiYSURy8j0zGnQEeXPCZkwt2Ea/Ewf2H6G/+aeiA7x7gSgYdbQY2r16w3Ae+CzJqwF8yBPH96MZ203zkLXbGtxdRJEpJtB6plnhiv2em1P7DMowMH1kmWZYNHVVmEDavcKZLa+trS7Bm8Nsmwnw3dxVFgLV1aACPYp1vUWsKlBhuCoAUjedbWanuEVESqjQRqZghgBi1WLJbM6CmsUtmcrG5g0m6GAQ+qjyRBOr4CAlDn3/OCZAcPSOmhZuZ71zQBcUXmR+gScTY2dNFkDIX0UHknV02ZPagfsh+g51SxOsyS+c23tSg3GJDKgq51pkGcGSIYQ1wcEDRi5Guqs46nnmuFlLWQs5yg3kbeewwuma08Iulrrq5K5YKwgB2MWnyuJgtosz7bY49kd5lXmjzbTszDlQZtb7VEy3wN+I+Q3P8T1f3XIBbTiF05IxGzNCRyvtCH+xxgNAYqP4xTzUGlWu6bv2utTV98SAQDL+LRTx3b91sa35jZgwKXUI8A/rctW2mKPWq6X56Dk5+cqd2c855tY6gBgaalKgpxpEOT8hF203r9XletkxMaG0oeoPyagVIqk9iX6AANa9XmaHabv3tb6RVQKP15w9AqYWod5thnLudP3ZExkVLhX/GcCzjADoM9XSCcU6fVqtCxMv7ktxxpoCnA536lBTWKhfksC+43btdXLtS+09lmf0tri1pb+uv2X/o1nMWcXe+hUfj7rrt9k3gJ00RZtgAvjRbzgOWqtcJMwfd7GUc2qc9bYrqL9h6ssHFs2hkFa1PyLbSeymm81hH/71//5ePn8h+POx3fH558gq0rDWozo+zSYP+49OO6CXD55lmCxRo8bxYIk4CMghEL69i0ICPQCnPbSp3qgtc9WM06kaunLRluI10F96c+SWgqEDRBXQGBmA5UDFaWoWohLnUj76imPzKDBjS7tqGnmUL7g8j6FO/x5siBsChBkDNqJZj563OAPZwChgzWETI3Eu6aW+ZO6QDfyavcSMA6hYJJZtIgJsCmpccuCjKpVuekxiCKWoWd0clM8PIfEXoQseJ5dhDqB2rKX180TCtwcE55HOilj5gFcx63UsdQppN6miFw53ZW/FyH1PhhtjV2op+u1J2onMvZ2DYxVKeOdWey8mzQU7hVqMD120jPl5fHTjz9Ofenu8eWXX4S6m+Cd7BAiLbYlAHSYOpg1SBo16+IsjE8gKed9ThLjVbS59W6qLTK3RUTbLkBaMdPF+mI+OWA18hgMQQDQHWkrvGNFL4oIi+wEGVwPGetiQecYRza/2TOMHGtQhId3Y2+wF9ocfI2qd+CS3eaeP/74U+YtwTh90ObYZt7cN1tzPAt/UzMEcjgVVJAqHUWCWsYEJ4FCZvamxjVjNVDglEIPUt46RFVTeW6+owoo8+GY3A6i9icTXRQUskaS5wxt8k3pvNdDlnePcx8KMxnVCvpExCL1KHXQGPcY/qn2sd6//ebbPJfjxbsneP3YurvXbyri8OjJir9Te1O5aOmzzC3BYGoVNu+0O/EgBgip81SKV5HIW1BZYRVolVVgxAawBxs8rS/TGn4zt/y8qGTVyqRo2uA+B3Rg/wYxBo7JnhNYzYlnDhjPK42IZrw8a+iPcRarEsmgQ0PhWck8tql7nTsOq1KEqyqaP9aSnDUlzdxAr2Ld214mNZyhyRf8qiNHE+EG1HW+ClSkGXTqvFBX/en4/rvvk9FiTV5puGRXoSHFVkwMhGvBkIjTfa/MBQMczgYFoCpSQ9aSaz5uL67UEiGy0V6XodNfxDW0laxRrsu8V8ALR7i1iuxF6jr4LBlg3gEnyjYF2E1LB0KNf/f2+OnHn2JzROWZry+//Ops1ZQgbPbFs4vr8Jw6IFWfLcUJu5bzZuUDjBHOK++rgp2OaUVcWkNMkBTaWZzKqhzyT+4TMGmKtVnDE/pKZhUNgQFFoVte1D0FxgLgTaE7YM3Owlvw2HWjwyUbQ8BHuylrIWfuAkwVpt0zDeKb8TFrtFjxZPWIyvfd34XGxfnN2r/+8RoG3c0qF4UvMwiwsQBkshdztE9Q402bXzNeqiG6P7WNvNu15Yd0vbhs8x88C5I1GbiiWJg1owK2OpmZl9E861zfeq2xh28iU90LyZKdojUVWmFvGTCxlwUbEgRQ/zcfqOPSjEZ9urJrAratBZBrIA7uej16LvSMkv3QVlzYIwW2FFjRL4Dex7lZOnzZWgJi2hxr6fVJwgogsE0bropYkUzAFrJHyUwnuz4+b+rP0h+1Ii1mpxUxAkAQjFdkrckOfA3UYhukuR+5rsGtFFjej58RzNgOhbPd4IE5bUlBe/cppsbaCNUcIDGZ1ZcNmMwu7cyPXR9omkzw6OAC6s1Kti6fNWb9n/s2QekEDq2Zjdm/NJY/1+ml12XXUsHv1Ly/eZusGO/I3/owP56JE65hQoH50vb4T9qocH4J6Oh/MSaySU4btBpG3tHx5z3KxCpgqm+jii81l9jr04cbS0/A7AoINYHVddJa6J691q5yBsS3eP8hwR7XZR5M9GR9bax4b1kmAilmgpOdvaztiGgt89xz7nXUo1n7jEMVZR9NUf3t76eMRlTmr/7yeP3Lz8e94/3x6MHd49EDuNnUAKAuw0/vHB/u3Dse48jjbIJoTn2H+IDgLwf8HUQjcPLeHq9T/3YcDx89zuT/8qKO7omGzLni4VkUTG4GdZSlbOBlzWIQzCrYk2yZl2Q+pqbI9+kP0gneATBEOqneHZB8/kpLjJEOklXHRCGXIErrORiHSgRtKLAHDUZH4yQ6lgxhehT+ctJaq6zVzChBHsFlVQjrFBuIucFCwYKSEVW31qdhECpBXGEFEVJT2SdVaE2EpaY2mG7BfPrhjO6aAGhGTxTCnxVRUyCmjp99cMhchc446haHobVhfp/xUUHvDAihyS5o4foYCIxBuP6hXpRqFLpDaFVmMFtHpfFKtmc1fHX46oSZARBV61xDzaTW8AhiH2W/x1VjwqieCNzosjVIOtfN1jDWCgCkJcp6LklLzngqmjMxgirQ3mpDRZlSaymCukCe9W77jRwQoe28D5fc4ml7aF3HNyj7hEti4OZoJVM1KkHmd06632X9n874fietxVqI1kf1cDbjaO+fIH7nGmpWhMOxzuKHtp1AXdaxWqY1NOTVUko/9VDRcXIPKahj4JBs6Oar6sM3ERwLrJuRGw12gYYtBDwg4eqz3nQa2vy8wTlGOxnGgQN8prYJ1gGqXnXIc2AuyynN7sxkD8WOgd8BjFPQmsch/6t3rLhH99m5Ry90IG2Ma/S39BTRcUVWeJfbgXUDoEqfBOypM8F+qCBYM+4in3E6HqHqRs1G67oLGBVk4vlPoYiJgdgTq/VWBS6s26wCcOvePHjrMNaGVba74F+yhajivUC4ouPEOhI8Yr9Sb4FD1CwhAQtO0qNQS8n0S92XPsZzkCHh/SsQhpx/6aMn6jvRBO1Sf1659tLzWh+VjOlqz8s+KM1eETTAP4WfGC+C7K/o/zpquKJg1kWrZmmPVdYLZyRr3LYw2Ps//tmfD0xo5lJHNQIKz9p6Rtsgop6AekrDOsHMKY6UNssgPkDLaIKhUeMUqr6tuMqomMn0jAUTsbZlV9hbZv6ZG+yF/61oBvOfjM2CwLzHavl0OgVc+G+covRbXJYylHxATQSwRsHMuYJjtNZJ/LdsgrQ80j9Yf0LLQcwUhC1B5n9tcbh/1IIHsAFI5DwaQKndFGSSJYGwhbTqlik8Pc/VZIZGCYz93T5yz9U+t2l16G1TYI+TPxGOKKwuI8q8EzT0s2RQsGW3ml3tWezShc2iT6LzLT3SOknnxUDw6vOcrIfVst1YHi1f+VXQMCdbux27trKVU8l5NtfWDgncL35IfZH2ubZu2uyb8xoQ/MnjqmuqDDlfIADOarQyZ2vvJLgQAG3lAjIL4vDHhnW/62sI5MRGpf0Fyqll/nBetNzp6QnYalPNREfRdz0EO/+3/pjaPM+8BlToJLRmkj3LGo36p5oZE4rjWrDBEuSNSnyjIRfYzxm87Lfvo7/LegVkS4AywRXFgrATto2RiSBwBFh0MvvW8D7PMUXvk6WwQPT041TZXdst3yfCfi9ezNewLKh9S3PP0W/1V7gXfmPOhmiX/LrNSWzHfH3fXZ+adyd4z9q8tAKzJpF9y5gLZEuJhgqbrgAv+R026FX2LOPG77ARximMQ0COu3cCGFsDmWD1zesATdhZbBZrk3vdRAULFLDWZM1IVy6AXJacpWnFYWtTuC7fi2hR+q1XfDB29nfVEL59mYb0/+1v/svx9uWLg+Tf/TtQleAXP0xgeBelIpyA4+7xiEJUDtQoKLW2hxpBXHV6Dd4lk0iD5F8w3Bj+O8fDx4+T8WEAgyqBfr96HaNbR/ZI0NAAoNkjlH5qlFqk78F1uje/DWCQUl72sY2AWy/WuoKpcoJsD+ViAKWHcu1rbyCDoysyaI1XEU8dwSKbyV4O+cskzolofVWzix7AfDaI1MtfEpCwiCwsjugAqNj6KsUJe9NePBgEHVARSZ3o0FLmrbMRg+puLNlArb8bd3+OfznVPXiaSewYJaidcpT0gNamKG9Nhqo1e0HboRCB/q2GwRrNBNWDkEpHag+sKgqqRtWMqHSEZB6nohrDNfGCGO5lJcweYHAr60+frWYuDAjrsDY72JrNCuGkLuPjxyC/qPY9ekgwfqPRSYtqkqWrrug3qp6lazWAuNGPeGY+w89s9OohzlheDSHPpPMuF1/02kBMYSS+i+PD3KXZaZzQUTXHDdfApSltAhSDfByxIkb2gXMPxKCKmC9ACHq1diil4TU7dA2odQDzvEO9uX9p2W2Uq9BG0PZlVTVMvvv1EDb7oDOkA9nDG9p1+/k5NlnLysuPXy8V+3z3a5H7pVdoWjiMqsZ9DY58Hg/jIIwc8MnokdVqEFVBEsb1luVURddrxY6sfULbVHRTSl3XkEuJ5DMV9yjN2my2gdMNbb/RcrLV1zangXozqHUk12plaC3PI6IZuzMAIO121l5Cul/7e93o6Yw5wRfrKA3Y93nXkdnxa59A6xBvc9FsK8+Xg5/65DiOzTLyp2ANDvzjCmlNUKj0ofW/QtRs65I1ze+k4sbejf7tIR564f5qy0+gajW4PHczLwV6avvaxiHZG5V6J8eOjbUmzL53PRNmI7ameAZBB5wmxuuLL79oxi21yzdk2CxcwAdqXtLcu6IFURpcXSVr7+s//OG0tQE6d8jz+dQOjap4Zcu4NxhjA2uui5OH453vDoRlznDIeCbAW52p014ty3g9G2N/cI7nbOJom60P+DFU3EyCjt1JFV8tKtfhjOC927OzKsnsRfaMLVG4HnsYe8+z4rjiABkombng+9bl67Tnmmu6LpXdcYm9Gx2fsUxA+OL5GSTyLuwBs0P8XgDyCnSELjshCtZAGCXSGubl8+5S7t2fyWwO8JbWmoBwPeMSEL6vfL5lDWZXEsiHvdTMOOs62TGCtpUpxNlcxtxM9rfffTs1yTrb/OUz1vBVM6C2nfFJ4Ji+nvUFUgf4m3dTbda6Q5301p5NDGjiQCe1bmC7PlgyXDvr6/w3cCp7AfCoDArunTZGa6UhY8JzxoCA+7SfdUVffNerb3f998zDaOB97/q61ryXoQEdvZR51vb3338XoNCWNAF6xyDDRhjgF1BqnX1s99p55Z5TU21rsFLfU1u+gMXsZej8EyPiHmGTTZ9ACrzlEoAplgQBlhlkmmFk3fGd77//vuD0GB/4G6wTWFuAbwFv9zvPS85I31mWQgRQ6LcrUDyK9gmSp/eefaEd9QIFApj6AgEGpqWgUj+gXkDuBfLYHt4vdiGKm81iW9csrfbKUOKznDOA7J4/fe72twyQ8+xprhfNjvVwZR1+ZkC4XpNSTBlnWkQQt4QFNlEgz0iCRd6P+kwb1aeecAEh9+dasjBkQKYmdfW12PUroGKNOuchaz+JgHsV2ktGcrW+gCT/nwLCj29/OZ7/+N3x93/3N8f7Ny+Pxw/uHQ9pNXGPwKBtJ8KhJmDgMKMRL1S4u/eP1y9fx8l+N2EZgsV799ZU+S3F8JPvHdLTwsc6zhx233377UkPYiPUkb6b6P2LL79slE6PkEkIB7lcetbDmQlWwIBJLNWnPc/i4Cxlnk28ukXREQO3GObJ+avY908MxhQyGeg4bnMmTicfGiTqRqPwNTVu77seeNIz7eV24//bH6yIVbKIl95sIENcV9qmC9EsWpUYm6ImiEjd0Zqa5sBYTRNGJWO0A7eBbevgMMQcxi68Zmm72TTsQZ6pz1pAaDHyOe7hS48UG3XYKn027c5h0lolrouxgaLCnCcrOmXAiCgsoHZeQqGgDcfdqngpr+0cSe+MI71+QX3WBmARadi7iMaV120T5hmUCRS07rQFvVI0MAw6Hs2y3BRNr/QhHTSd+usBVeT+1syVzxrgFA3t+Ng6g/XT5rxduxgaW6ZIiTGQiSO5d07vvDmMff7WSLGPoGgHfQKIQDlwzYr/OYffzFizFS9PtDRZuYgrlQas4YtTkYzvDuBL0bNqZFnfyKQjIoDDsyawXTeVaeZdpHBFcXjU2wTYa06cDNNQQ9afAiUyBcwycN3U0qwH2y2I6hyfa0g65p2qU7If2EMCHAVkui/9YyuFAAI7vETmsVM6IBWcaRbe3ltXZ52fc6+2dng5cKwOUFWHSyc3s2pgnFq2UVkUW0qNNcDAWBG2m+Bn0l15fufKvSlFqAFLAzel6Ztp+zW1s61SHjQLPJvMga3Nyz5PRuXWe6trvPsutNe0kbHuD2etGf6OZVFSHTC+Q3aP75Ux0Br0SHJnr5b6Lp02gNCFGULgwPUU81IcivvITEnGL/L6XcPcx3YVrB/OLNVVsVesK6iFyXhZS/IBp6LK16knPO4cn3/xeYILggzPHjMqyUSuNyzXAMCBDhtn5e27SJLzrq1HXlug1E02g3cNnBSaapDdmijrk7gfc8XvPDt5d5w/ASF6YPG9tktqNtsa+bAVZveVwJdBcd1D+APsEe16gaxSjLFl6Z26e8bhHesmwMZ6GtqWANuYfRhBtrW6APhaCwbtN8Ehzy1YV19yPVmzb26ZJx1P1kwCQoTU0i8Z9k1LUfKss43aqqzHh6VdE6zhV9japYHUvXO/ZC+OYiv4puiDzqtnJvOCo+m8NPCiTgi6dhkXBhS2TmoATV/S1UhBYXzxvEHq5Qxh7mXGcH32RmiIH94H7LEG2ayRegS5pxnN9++3Jj/J9TP2bxS1a49SfQ++k/r4tTpyT7hGe1a1+buBWfyL1QmWdrp6tZdzktOMmyyxjekbjCtKmPKA9efj+gEyPn44yxDyHqPPIR7F88W3Yh6TSSzd+So4dYKFAZ3LRBAsyb3Wq5H1wLNAYbfkxHowEwA8D/NmSRFnAnbD+jMBF56HayNEF8GriXOdQbYUa/yW1Ya5J7J2KFlg/17qKvGX6WeJT/ftt99VWVvxnfgAKN6+io1JQDGmUoSWCIooX6G0aqVSXMuyEP1Chf6SPY++RRMS7mHOEAWS8GNhZ+lr8MwESOzzKH9++tnqk0vXd91gj3gmy3TYe4r6KR6o6I9ZfjP03IvfAdbwHAFq0Hd49rStYsYCyOdmn3JOXEpz4t+F0tlgXNvhWYeDRima5VrMZfyQiEZ2PPgOn/fcDTCw8U5cshIuP8fzk1k8/ceB29pzfGvWcQJXFds/fji++OLLlDwEmFuZieUEvy9D+O7l8eKn74///nd/c3x4++p4/PD+GRDeKVH0IEd3h0CPiaag/e79487HO8eb13C6X0dE5s5d0EYoXBwkDMBxvCczM5ncbFabGsNXf/FLkZVxlW3+Xqe4jrhtDIJ8z9kM5XEOsgGNdCMDnQYwDdrs1ZWfEWghJBGBgaLAMWJB0kGV58xaD3ONCocEi5DGOF5qupgguOcsXp1SnSF52EHFpsrIvc2uXJ0EF5vZQMYjAdPjJ1lQbCAWTxZUCraLEpkJyCGK/PqchoiW5IB+EPTAQDVGLxPXQxBkMfUfoJ+rcRFJ/RXKdUEHg0xTxL5+YqFBDvm6LdyqwSaLNYVWjDANXCOQkJrJHvgBHNNL65JJGy2PZ+ln2l8SJIbgV5S3G72qajwHhi5S9KMm8VxFraE0klFsdlcKX9bxslKtw4IpXeeYexNgaQDicE9ptX0Y4w3eVssOxRMRn0MU52+tG+qstR6HcTDw6bXHyV9Ay8HDPCr0ohIePz/fechm7jE06Sx+VmlqWfM66+1Vk35la2Tcuocq4CYomqyzz30iySq9Qss+ZdV7sCcTNfpK0PM4NHX87BvlHvJ6Kr7xGdZz1Rs7t+mLOGT6mklU3KlIXili7IErGntSficEIkpeQZ3VXK1+zfXBZyw8BwNrK5H2UYqTPgXGZvUqsMC6KtjUTDzj1qC5KLCH/umMXgRvUpd850g9HNcGlUzmPe1DWu/LO7JPVBNTzr6CFJXDPjOlo5sZpNZOjQ0wUZcEsgpZjUFR5L9sBmt3Ipk/9eQi560bO+3og4c5tDIus+nsLQ7lgA6j8hjkYZuk7zh2UdO9CBOY6W8PrQJJbVXUTKCOSNFzRFyeZ8xB5wXTGMebXS/AUGoStSKtJetnCmClv+3m1nG80qlbC3o/YBRBWvovAjJRn5E2Hu2z1iC1rU24D5Rcvgd6zGes10vtNoDSersJ5PQ6ZU3oULVelyCze+kK0JmpylmwRuU956zJKo2o4AmKuo9L970oPSYwHd0q9u19g89T4n5CKvZIZK0pmqLj7JjxbJ4h/qwZ7PaiS1AyGjC/F8Qyo9H1/7pBWhQjH2adpp5uIIbgTlgvA8DCGiHQ5LlXRhJnUkGHnT0CqrGxcwRz9q4HpP6EomGCiIpdMC7upZM6vYR+YCwAACAASURBVLEUcOGZBLe1GefBMDEw7KOZPqmAnvsRWrpXdUrfWYCnB2RlasyS5UMT2vPcnMzC2sY0YDMgUfY/Ae+y9Ne6X/cqaxsbG5GpCF88LDg1hpWf6/0L5vkz58X/FvwISLNzUmf1FhgWFDfANENTAK/UZwH9CKet/o1/5nxcOxCDQ+pkeSrO+/qBU5388HGtLJq3NslptjsBJLaB9bEgiee/rnVBAn7OBfBlE3QuaJMJ4RpR9VMnXX8tAj0TNzGzliBzPnN8izEzFGUTNI1vFgC8QJ17xzEmiFagjfOV2maei0DIADz1siml+SXvoTgbdoLacGxPaIkrAeFZ9b08b7mvPnt9SsASxJ/0JSzbarDu/T1HTcDYlkVA89q6Qbo2toE/3Ftf+lqXKYgRYOTevQMAgHk1c5lntf4ahfxpRbD/GceIKo1VU/C+QjaCS/4stmPZTrVLFBD0vE02O/FFA30pz9o9zyh9zTAp52PwHBmriRvpWV41FAy+S7e+CVACwvLuV7+4LeTe/U7K6PvXx8ufGxC+f/vqeHIGhMdxJ5ExVIsPxz0yTg8fH3dYwB8pXP14vH/LQvxwfAwnmqwUgdbj48FDZGTv5udBOLbJ6vC3YBWKQxCNZRM+/7x1XSwuBxNONoszGco5mjUkpfbkszp0yxYULaaImY3SmrsziEt/qGZ3Qnm9OAUJCO/dK01vxvjm4fffTmrm6mRi3FZ3ZEEnQhr5+XgyUfNLX7Je4aSEgBisKelvA8KgRSuKzuJb7aMIfwxRHJibYiToSySV945F8qpqx7NxSH35xZdxds2eaJytp4MGoCNkdsxMV42U6pLnKdBszxywUBJAUUT2F9ydTbMjlQ6Vt+JCRcWaUT6buo++wh1Cl9jzi+J1jWDkPwT1MXMFBfSzzz49C+GhSDCPjJWy4MkSjKLKXNy9gwR0EXodVZHxZnNqQNKXcjQIgw6yBay1ZD0uksNcDyeecWAOs37v3D0DeQuNExysXxnr9MsvvgiFgDoUa2LMBsawIW/98/Mza87zYChxNllWUPNE2xIIrqBfhFQHyKwc4xIlLfpEht709MwgcJ0UzV8a26c++Br0LqPXrA/I2Q3hj/G5Q++om6iMa04HrPPejB/BO0Ywz/Lg4SnQkQDRtZ5Mwk1YhTmx5yHjJQ1NRb4ERGt5YB1u5mPAAg4DGVIR1aB1yPmnn2mz6DG6KxbvAVzqcg6Y9VIDjUPEiuCN4ISf49QgTtKDvy0jVJcsEtuAgTX8ww8/5tkzVqNGAyzxe+rhSht8eRbPt1l8HSeDxVv25Kb6ZmatNKK2bJFKlsNo6oa1p7TvKQL//PnPZ8/XqziGrAYde/Yv9/j88zb4FaWO6uYyAR5+PC9BFJRJ6El1nu6eaGZAmtVVc4AS+MISsdm7LUY8mEWzc9gjGDMKderLktkxUzFxj9E5zQaaheBdcuhfZO4NHCuAcaMt8nPmUNGKgEn2VdseYN/QekMHPkDF40fHn//5n+c84FnNJGCPsTU6C4yhSC7rTnGXCNSEFlpFYsEZ7ZYoc2j/c2/jlGzdxtG99FvrXDRzyDOpdKkta4bpYeyxNCz+3aCa52afqlrJveKgLWhOe5RLfZXBQcoh0rKqwFZtzpOTkh0nBoYLrUcmAPWHP/wh5xwCD6GwH0dsvKIJzV78ctbVf/3VVwkmpdkZMMu8YP1Fw2D1q2HtpO9ke6AKyCTIf/sumV3OVert0hx9zax5J1s7yThhrq1tjhjNs2e1T1MldRxSXrGex9czvowCwNnWxdubjvsKbrDPBQSwXZzvAavmaCfDOmYS/85nsVs4lm1H9a4+FnWcy0goQnIGLQMh8WP4rqB1A6WqNSvgEVqjCq9TveX9Mi8JyJoFocY1CsYL4G8B41SWrTMb3T/AolmZ9bvDb0uTd4Qz1q7GcpprhtDsjoJICsG5pnhPzhsFZpqdKVCF7Tf4y5hfmq0H3IOqSfY2ZzzAT/sUq+DZNlaWFDUBIXtAYMPAsmd0WxHwzDxT6H/4LAHTHq7nbFVjUx+f8qmWAXDuuH9TarOx1hZfg3GuCfUT/4cMXenTBWduQRQAeUXL2M/MPbWF7L3zcwb0y1BnrGbLWcsGOWWANFCNjQNMGGNjnmN9iQEk/CyZRwTVTrDjAnxcHPE2lm+bCq5Z1kYFv/gjMMM/eVfm3VIfbcN1brGPscFrfyIt0/YXAvesjfqirdUkfjCbiy2MHbm0iiuA2rKbZIQHVgcoy3mHAJ9Z8DLDsBdhWK1MzOvxDGdd61hKgmC/8ncCkpRuH/X4getSj//lDOHxLk3o3zz/4fi7v/2r4+3LX46HqyGEMoqgzJ2P74839JwCscVpiPP+8Xj3mhqfNXmekIxqo9QQfvy4zEmLLHLodkO/avo9WZr2DGMzMHnUUNDDUEc5dKgHD0KhYUBwjMwWapSM6qViMAGlXYyWlFYNDch00q88+SuSnAUzSsg1GJQimp+daNitfsT+bskmPXq8mqpKr4sWK/0qz7lOU3n7KzW6BFwfz95UOCH8aVHyFhiZsATDOC2llGEwQyUYNZKNZTBlgKJx1OCKdupQ1uDU6ZZaZxBs8Gigq+ExQG/mtlnZ2/fLlU86/10lohsrV6ylqEgpGDhTyXiuv85Jw1y90bVWx35Toa8OHanjVEPE5Q3C2VQ4KQAQUmLqqJaaGQrq+pGJHuUSC9jiTKymCMPsWMXorW5TQyjaaZBoZsvaGBFB60g0OqwJaEOpJw0nvMI9ue7Hj8cXX3yeZzAQadAxyuulzcQZ6K+hroi2oEkc3/UPYwwrmd91czqKU9qUr5/5vPT20kCeIiKbb8bFwvDIIY+e1AxBqcPSZRW6SS0i8vzrcQky63tJrWAvx/CjIDf6YemDUuva8sKMooIF1p9iq04n8P69GF2uaSYjjvDEcMwIpD8QDvVaB2hTegj1GZl8bBnjCCuA6yRzP+GEIJgTtClzoQp9RRCbmWLP8my8K0qUBiqin4wZc6qTXHpb1y1ZK51N2RAGd44hW+x0Jia1nf6Ja+7NOMqq8HlLk2x7gVtWsuqBRTz7/NiUOpzUa3fTtS3AaqqnJsc+k76DowhS7TjRsiK1vNRtGRBGOKuZVzdzabjdbK3Jfrdav7ZqyB59cD8Bp60SSoNr4M1XrTO+UpDL0iDoMwPVdcUYh40xer0Zq5vDs5pmssQDhMicRTo9Qj2lK5YB8fD445/9sY4KfaxGRTRTEzq//fyY09EVDUZ5D84U6FSsIdHuOPzQz54+SZPlMxBIgFvGS2rBcWBX5xvkfC1FTraOrRRCM760Exp1T1RcMCb7+ZKBvJ4DzJf7lqCS+0JltAYeh5RxwNFkfML4GHjFWmO8FavgWgRWrHUzeoJa2t2smbQrqv2SHs8/FQxKlnBCcP6M6xhI8+9nsDa2kJL2WQvrtStTJJmN1ZiFiXMBMM/m9juHKSH5lQO8cooEc4p8TAkwwjdZhzb6bmlB7j8VQrNzPEuAgSihc2aWeST4Z9sd7s36w+bJesi6S3/oMhMEY9VrkEaqINj3P/xwvAjd7pesY4Lk23x0hy5xebpMofu5p9aWJK8AhXtniT5YgoG105IBERBj+gb4gzmb7jRrGud+5Qrcg3cPsOC8jCLKZ8usqtCH643zLsH2ghEzNAX3G4S4z13PZ838zgmfQ2CFf0YJ/smTU0WyrJuyFmrzby1LzOLxcwDjnJ0ByMvaqu1abfAyV67jZiFbG8hzcH7ISgHQrPBZ24qdwjQfUCNVvfRR7BC/xz/wzFHTgGdx3LDV333/ffx0xtnatIzhmDPYWPZJWD0XCmj8jIFZnmesyzCPYjNrn3tOA+LQr++fDwgDggBiXDKE+l9VgkbzBDGgslcCBB0fo87O73kPg7Oo2wMKD2h2btSLCPBFgD7QV99JfziMsgkdhnGwtnlVzaeW+ybaqG8BOJyAcO2T9I+a+Lr5DGFUTeG5oGdbC/HvAaFWn2j5TcCaMZIE7MI8mY2WEaEN+n0B4cd3x9vnPxx//9/+6/EKldGP7+kkmBrCp0/oaUG7h3fHPZBpMoT0F+RFXreXUPoSJqghRYx1wMnjYPt4vJfqOcoO9UsvXjyP0X9Pk2UomhTPv3wV6lEGbjSaLBJr1aAlrbdGApb1Dgnq+opWEHWOdaAtug39Kw19J2O+TaZjbCSdgEt+8JQlE9xcRGiSH7wWUZ+pZBygNu0U9THDeOWRm9rVAePeLIDQEXPAMuHtoca9o644qXUNKc4Pj2C2ggVn8XeVxO6c/UzORfGuRjTOwIrGpR6FC3+hMGajTvnSrJdBngGhNZSikcxBemJt3gxmGFOzQWZivEbv08wSn1FkKJuOwDc1hHWaT2dsQa8O2Bmwjqp1pZnmXUc1CeVsrRxE0lL0vrrCtOAI7aFOvg57DPOatvNMjKHS1NBppNOKBEmdYGOK5Hqwsf5Yp7b+iEFZHULk5d+9PzNX0px4nmT93tCQ/dPVP63/VVGJ1txEyfD+2ZYkjuQaqet0etiptuc8i0p7KPBdn90gXgU4Za87djuk1xDWgIl5s/g+yPVqDZXgvyKuce4iHFRKjwemqrnJ1AR1a+aAguz0OhyNI++8muIzm7G13GL0Cizg8DRYLJhS+gkS4G1crPPOdzwkgtAh2z9aeTLFpyIdc9WggYwg12wdXQM8A+s4mldVwbOHUINXHQXml2Diq6++Gu1QKmNrOpRr14lw3TfY6ZoV2ImjtrVxghoDNrpeCH6KJsfBnTqfCnrWa133VgWnmmWShlJxnQpEta6xyLV1elwfO08Gmj3OXEqlP8U6xg6IQmgQZFU8L1T8UPuakbjVMdYh57AUADJ4JSDE0QWRloqlgx1k92OVKKWoG/QVnFu/xhyorWGVLVFV2db78tmTnnrpJ1ZWSlv3BAW+V/qkwT6/k97MYEGdYgyjIDgHMNf4UCGxNqKvswDIB4Om9P+qG4c2HjGdytMrQOOZaWsiXFwzfaHQLbi+OrOtu649YcBLZ71lP84s32/67/FcrECC4CouFzm3pynjxRrQWdE5t68a7y07hu9w/gFEMfZmF+xJeJ7ZA4Wk42k7BHbZm2nyPJsSe7hgV4ffoJVgCkAgjAxB49X78OwCK1l/s3mybtpbudRfa755LwBGzi6ubR80Pqed4Z9VKaxTzudoAQIoCMBkBjg9xaidw2m/6CbwfbLFcQq3BthvgnvYA1s+eeZb/8zcp+fbhw/Zn5alFEj6db0iz8Wc/umbP7W84+XL49/8r//m+LM//FlVmCN6cwO9AqSvvOMaJLN/A4DZT3DKtw10y5IgqCEpIFgTECMBL9mymxgVP8u41bjl/VNzO7q9AE7P0ILoefdlyCum1f6kqqxfyyoEOlxLArh15kszlhHGvbLPB0IrBkjLGN5H1ckTuGfPTqiOZwuYv9Zmuf565YYVMd8ybQdmN87gdPTn1Le/poYasZjuawMS6ciu34CVA5GZm4ARiF19/nmDsWUfPRc8e7/77tvju+++D0iRNmqffnq+v+uc5yAYZI/wM9ZJGTsVKFNQhn3Oz6JCuqTDFaDXnzF4EZyKPzqFYd41doHzd0DB6Z+uRCz092XHeV58r2+++Sb0fcY7iadPPqmi9UVhljFSxIn9RfAZscfZBex5etmm93ZtKsBWAs3jY5JZGf+zlvxGSydQT4ac2u6pfupnnWD5sqnsqTzL5lkQud8tAFbND2raV+KFr3WpjUy2Fnsyn9X9/TsDwrfHuxc/Hf/jv//d8er5T8fHd68TEN6/d/f45BlCHsfxBqT6/cfj3ce7x0PEPdLbq43EyQaSAUyxcA5pULVHx+vXSHa/Oz4i5x2qVhWNknnIQFcOlcCQSbaOKY7kozarzOCtHkUELBLEQQyKOCluwERtNk4FO5HlOk5jvC1YKD++qVUDjzTdPfm4PcAxVBgS6VZmfWxDYACnQmWD0PYkvAYGpn9TZ/IaMZ6bymg5vq0pFBk2mBQdZNF5WKjwJbJ8om0LEswkcA0Oew/sOI5nU/nK6BvItE9M658MwuyDYtCT302Rzd49qpoyf0FmV9/XxqbtNVUO9IR4zlK7InIJFiK33awhhgCxGdZHEXCojO21l+B18ro5dObcFAsr11uZXgP8W6amGVPmlGdnrksfLKKS4HqbzvHF0J0BEgIvL299aYJaXQR0omQainIdS53qOIK0SqA/2hRLNe4iiNb0cA3+MI4EgRRB53uTKbemj4OTPYQBBpXGoVY1i72UWqVlCX0Wi9MZR/n6MRRBN1ufYQZUMEFlONZq9sHQw2uWRWWz87CdcJOGL8j941LjkhFIBqmZL50QVVuj9Hcqu5Ye1fYbU3iNIMGtJq/1bOXPYy94V1Ex3iVrcocHc0swEucbBoNNtUUWVWgdosu6ZVxfbc1Y/8HzRSHs8eMikaCna9QcQ56akNK5s9aQmH5Gn8oKQODspq/UnAupv2QI+T7PHSbEB/qj3uro2ju041O0sBk67qdoEO/E2k6fp9F2rW1gbKjZZr3wvOwpggx7H5JB77u1/Q/zBX2UzJpOEPdvS5hSYKSi6IhJt+T6AihBvddjSSpSm6+Xjmn9QyhSgIujavP9Omb0le0zdc/Vlje7XmaEGUL7nKXObb202oKkwbOBgIe2ojmi+T0mRmPm/qtbdA8pKpW65zkkijd5D64gSktPShWme4hflbDp2VtHjQDTTJ4Z/AAKKN5G/GMAITWVUxi82nwd2B6At5qX2LSJD/DuCUJHy3Qtqe5d+lfPwzhhq/HznPVcEnzg+XCssLME4lKFfZYg+GsS36BpQXaylVX/lrHDva7IeoKLtVjayXHaegEhro8z2nVKPXoZR2XplMLKnCu8Y9Af2zd6WRD21FyvcTMtRah/WkZK6jFr03qtyt1X9IPrs18Ue7KVTZq/4wtFkbriUr8KCKdSyFzzrOlT+Z4+lb90vqKk+io+U0tQOJvI8vxy6iJgm7hHbUz/VsH7biXtl23g5wEy1yeSvZva2+ctqdDhZW8GdBi4zc9hSuD0uqYRrOCZoNByRkYVeEJuBR1u9dY6xydwPKoje7OCIBWkyRonIHz1KoGFgSI2jDllrgIaPaxvgZObdcq+nyDUJ6g4bq0rFMY4eG6UZnk316/tKAPHOkH9JfwOxjg1gNNmcL8JEJnd4b2le1Zxs1k5QSMSHAk6TpusEE9LE9Izd8BH9sxqyNqP1hrnm1aBQj0Fg+izeKupjI+yek8VSqV+epanZ93KA8LaIHO8ekLtt4Bp1u+9+5nnnwB0lpVkzSlcGD/sFMIrzTTA/wK++n4PsqbxU9j/rElsBmOk38A9M9ZhvUyAKkr8nDutq8tavncvgR3fhTEo+84xv1KUGQt+T5DGOycJheDZq1d5Z1gpqfufgqu2Nj1h12LKM0IQ23cVSAtr6Zf2JednOUNo9zXaqowoM75hfrymJKaMmdQK084PRWn6seNb2ud25T4CVtrW+mstB2LvUEKUNZQa+l439ZuwB0fvzj3mI/3LASGN6T+8Pt69fH58/80/HG9ePj8+vH2dv2CGBIS0n3j7/uPx6u3H4+3743j4+Gl+9v4dAWEdSrKD1BbSdiJ/H4D2vT/eRvq/6WFpOOndsbR9Dv0ZkdA8h5Qk2n36pAEhSPIEI46h1UEzp6SXABLe85wJKQGlEzZLIepi2rV88A6URjQ9m9hko7aJqvCM6buouMVaJlyLOUW/vG6RZQ4nerdVmjty9FMMw3Gp+ECFbG6iClXGMzDowcwENxMgqqSoTJDx9U+MCIBo0pD7FOCDJCBMMJQswccQQU/hSK0/AHFqIMvij0GhfcekjznseE/RRsbO9+QXBoR1GBrctQ6g4ZpBoRtL1cSgnwvGgiatxjAZJDLB9gxbnaKOl8Iaea80Ye6GEIW/OibS7K7BxZ2jRoMDUnQ/AeEUyLh/eOFrRB0jjQz6KJpmbDAAeaY1hNVh0vkE8eGQwonwmTQqkdJmHCPMVGXIZjEeHRxyp9pYwIy2CDmd6vUp5ABjHUBPMvj1UMpYT+1Oo0dQXDTzYVUDN9fSWn1f3pVVx/fZA+xbncQrXz4qwAgPpOHxrV+UFB5m/7pOzbQlGzHn1TEXWTaY5r9dG7xT9nL2aOu7dGgYM5wZDiwcNTMs1t6yNq3946UCfuzdPUxtT3Kt+b17b5Lhl9oW6Xg6sQrVWBfbbEB7WHJ48m6tF2tdM3PK4eQ+iP2atL4oqY55AuYJbBSo6p7ogUpT2ja8BzSJ0xonqPUwUmTODEwymj8FbGkWm7/tcRbHLCqLy3hMFt0m8TlgQndpZs5rNht6J9fExmQfrt5N9PWk8t5tZiMZilMBuIX7yTast2OaW6/OysO26670T9YZ4Fyc4LPBMody7V+yYDlH2HOIBEitrnpo7FlAq1H/6F+HCu8acRc8BAxsRrmOB3NKprmNr8tkGI011KzWtQt6CR5qdxVZYO3x3MkyLmhlHfN57ktda+r1eMdlKlPnC+L+sQqkOJNmq0rdelvJ+lEX3e9ZJ8uypH7v3v3jGaJiA5E4W3nTZL/WasPMyUmRO4HUvmOZ/qNYfnifDJjr0bli7xWMqOhZ9uzoWTiYAaQm/Q6VMZm89XgUcJxhqJ+AnYN9I3tl9vi0r/funf3CsrfX/7UAbJF8xo45zFk02mIdt4GQAVs5F20yXyVMnd74OBfGUJV/2xKhQHSVbwlgsKlmEQoQ1dfIXtm6iWrzq5fdb4+omSZbTE1RwRczwXwHICm2/ze9ZgsS3mqGeX7n4BrQsL64rgEO88GYRLFx6rbJujx8FGV31oQiX2GvLNtyZb4wh/wR4GNsyupZ+5bNQZ3q1nW15KPjKlPp2isx7IOJhxX87hgnIIxoVkUApbqyFrku5wFn3/XcNfgOKPWSca5/QDByA0wLNZxzPLCudb+PyySYOAqfTMArI2C2yhpnxldhpElHTEm04GVBuo4ZawCVywQIq5ctCFaqPmunwH8BcX2F2hzaFPW8FdTIGEyssM9Y8Tb7BvK51HWieXCKobQ0J6DeMumuJ+y3a5XSLmt0C+4oXtKSJu5R+m33uue4fgJnF/eNzgPU0ks2V4A/fl6epeBmrO9EkqwnLBB4BPjhD7V7fJ41kHYj2PKpKl/9Gs5F1l3ouJc2Pe6Fts0DeKkdy9qKQBdaF6UZJy6xLdcAlCSl7Om8fpKnX7v+ometcMp+5tsB8j55fAoB5owkGURN8dhZAt78kzUrEFdK602EiO9yXjD+ObPGXjReSA3hGJGskdir39OH8OPbl8e71y+OVy9+Ot69eZkM4avnGAuaJzYgxNa8+XDnePfh7vEgamdk5zhQcMbvtUYwdESCFwwxCDwhZakoiMvw592U/XhQghu46dZvqCAXZHAoXnqyQcn65JOKyCw7UNWyazBXpPCM9N8gWlLULM2Lc/iucPVVMyTp2zYUMkW8j4pymIXTMcRoiphIIxV5Nc3fIAbJ8vYQPJ0x6yGn6pdNV8jhpIeZobvSOfncufFHfzrffRkTZXAjyT1qXQNCNkiL4m1z0QLo1qLoYLPRQ1mhqeZnyPrSz+n5nI8GQ6GmDGmHCsF4nZt9SnoYLjaVCE821NAgHLYgQVNs6u8q830iPEhEp7cYAWdRv8irL/DingZ9QYUtHn7/IZlPi7tRmANNTZ8qJKtfslneZawTRM154XpkW5oFvNOAc4p//Ey0LL1dViOSXm1rSyK4AFJsgCcC7sEhWtUDvYGaAEP6VS67wOdBYe1XxrxnPdy7u6bDpVLGIKWO7tUpK14jCZWvgSr7iHeMwMNFiEU6n7RNhWI0Nga+Pl+Q/TAAauit4TGAuiLdPH9qUwJ+lEZqZkBjl6BoAgZX5+jMILx/H6ERxh0J/Csd1YDO97QlR4LBOcLJ8q+AnPWO0966gtYr8HvGxMOmTkqFYeKYr86EQzo2anVgoRO+fXM8etzifsaBdxd0aeanlO8IbbwmW0vvvCKGZn9FlHOgnn0oK5xyKmheKIv8PL05EXj5GVpXncpmZ6vIy725V5gIUYUk4CTbzTqrSqztLeKIpOn6jb7De/DzNChfLzdoV9zDw8P5jpMyeXUBkygPQol7/DjZCDKvofPw8/ttJG9Ao0qdDnwBsJuMdwPo0phYAwHVtrab5W+f0cjwjy5PxjWB0JD+BoJ1OHUezEy0x2Cz9u6vsjHIsE5gRRGmBS83sLAB9+nY7mDHJuaceAOiXNqY6qUE/LGRy0Kz7lhb0vOxTThWjE/W00TO2HMISrFe+A4CJowjhz5jyFpgHfLuBv+CIu4v152Iu86SrAXmy8b0ddLr8FiHJlCYdbCG8wEnl+Ht3LQ0w8BWJ5fzEyfRVlFcn7Mp9M0FDN99+10p7g/uJyv21Zdf5d1sVcHzJBu7GrHYlwlchR65Pls6uQb1fC70voFvrI1QSqcsHnGFJ+0t1kxPnfOg+qu/O8GlS1Aj7TZO2YBi13HEnQZCrIQ2tlxwzOyD4IkMCZ4xGcYJaMWxNQiLAjqMlZsSbv2Dru1rZjOU/mTsESUR2ClIIR3esRQsiNMKsIEA1k8/n44q/831qWN3LRscswZZF1cH3lrrAJgXBWPrsHDOuSZ/4nfE4SZj3IBcoJjfyYQKsypsDJzjisHVD2iLI85iz8ra8wKV8UloqTS2QcZvys6KgDCenI34B7wH503BrJuqtowFfBCSET1HGxhotwNQy1T4+LE9jN8M4Hj0OJkrQVHPGZMQgrTdL83g8CxkEhmfKH4v4MyZ9vFDaj/T3mQlEIwvPjPXcgwMBAKQQ+Mf8yXZ2jELeCbGChsTJfHVq7If0gqMHoMBFauWXWCl4KL7vKJpP1ep9OnTUC95NmyWtMk8/8ftqwDEqJgWuMsaXK/rLIxs2hRi5V/bYqmlGfqPvEt6Aa4fM7/jrFW4UV+PZ1ZVlf1mWYLrlPdNkP+o7WU8LwIeqIVynwAAIABJREFUv359fP2Hr5MYAGQNMDTmBs/F/OB7YzPSugI/dWBIGBJjQji/BaLKYgyQPrYO455ay7XXw04K3HINn59no08so5KYJhEUoGaZLqx1508Rngp9vWlLMRJX0+FIYg1AKaVvv7cx/Yc3x7uXPx8/fPuPx9vXvxx33r+JkMzB4RdxCMoCoYU+OI77j0IZJTP49s3L4+4CwgaFrSO8c4fDESR2yjhrzs1LpWfTxEM+BlHrf7MZQ9/bIRnHcU40hp2AMHK8LpxRSrgmwjYnOiqNL8hpZeCDCs5h0JmtCMM4vkGd/2lAyOLOAakzMYEJERizeDkgCW5fvMhmibT32ljwTilSDsWhgY0oSxy9UeCkPCrOIBJrhqCoNcXCrS8yGBARzz93aKdX41BcW0+AUEWmn2BqgissblGp9Hl58jRBVBd2lctMPzMWUEe4TzMEt8bP/C51MOPrJ9C6KkWx6Vd/RYBvEMXmEH0JPeXly6IYk7k342QdJwaUtaBiE2OS1hJQUxdkKkwQJ3jy6gbcEayZkWpR7rKW2W/NbNQ5bbP10IlWMyMF4VeS62tyzLtqBE70/NKAXgPHuzbL8q7OCvMwxwqjK+WgwSqgSA0o/7QHk3OWe45mwbtn/F619YLOYpyhZV65rwXezcT3PalRJPDzvTV0Bgyd79IgcsD5/yftd+I7lzo11zL3S8adQHZzm4wL9Otln1ug3T5OHPat1alaVwSUWIfUfUxRd2fIiYgJsFjr4dz536eTN7GIzONaF0gXTLZiQZ1ZXsCYfy4gjKKcbRxWk1vH5UHekfm5BT63zH6eY6pu7g0D6GadKmpSVLeBXw6GUUI4jNIYm75Sz8iqVCK7/Yca8LZHHXNV4aBSad7ELnGtiIwMhU0m9fWb9J8KckszXii3OlZbv9e1G9SeeqvVsHEtApQIVqCeGeZHUUzV91qz1dYHqT0erVonI+0VJruuk9xrNBNYlJ6sr/V8Nzqj42yQwn+3Hne2dkyForO0G2q2I4j0sk0qtppJtDQgNPezOXYpWnVcPJ4rcIBzwFjq7LtOe7Y0K1UWwuPMcenArY/j59pi1jzPn9rVAWJpzLxa4zgECT66p0+2Rej9zfbGod2Z5bxJxQ5yP2VNgU7veWY95rBokw2oHTPFaLCT/1xAWFrZ/dY+Diy7AngCKWWg4KC3DjvZ2lOopRk7nfUE8Kut67xVRId1KnDL7yMBP7CQ67953T6icTSjVFwn9qYk2oCwWY4KlsQ2p/dZfQbtemzKEPzY0Qlwte8lQB2geG21bZCuju9VRCXUUUSdFlxWZbTZx2RzCQgHrAUIpQZ5DCqeQyVg1hD2hu8QxAEGaQtZoa6xjgk1uo8m3FLRGtW7ZXpwDnCvZvw6bgr18JkocwZAK0Aihe+3AaHAk4F3bNpAUcZKP4V30ycxO8P+UmQtfsAEXChJKpB4P+9M/2Kd6s7tRVRmZ4Y21oysazxn8KXuXmfeczJzOzXRCOBtrAQdo13xqC0E+E5U2akZXpYSYN0aRYU/BEYDUl6CZ9cvgRU+G4r7BvmqjMZ/pD80DIGJxAQ0316V1cMe4A+ZUtt9SXF1jtO2zb6kU4yNiMt8H2nzV4YU65n3E4jIc6xXMMEQY58egxc/wbFsdvnD+mU+aqsiRFi45zJdArxcx7KaXweEBYQsC/F3LU0qcyBzPVEx6ciKO8XGXtsJTY/AMx8KJ0EUc8A78j1LbdxD6jBwvqXELaxH/OPaFNe1SSDZAVgQAkx9Uew055mAfWjG0f24MSlsOZLnGDslfiC+dYJM2Dx3cx6WNdLEDUEre4dsrPFOSu0uGULW27+cIURllLYSL346/uH//rtQRu9+fH88fQTCefd4NQrLvfsPj3uPnhz3Hz5JhpD+hK9fk4pfzczd1hE2Fiha+oHWFHEUw9FqX6YXL7Kp7w8tYoAp9sQ5e/IY9Z+KNcShmGhCNvz6IpkZLO2xjnxVsuw52ECltYAswLYAsF6iKdTK48r5FlkMNSEISeloBJMYvzzPGibH4Kd4vrV2LlAmg4CJRcKBJaKPs8Trx6AsGPTeojwsEA1FkCiormbiosDU1LiKRHw2hmLZJIMXrss7UEtmoTPPGKORhpt1TqRMKf6Rg/HJkyBoCYJGKb05tnWOQC14EB1ZM4XclzmV3mC2ip+HxjmZf8ahkuRNj8PhZrzNGMSJAJ1VEGYCODmgUEuMKm1raZyTNA3fgW/hva08rJ/UwKUeaAqNpVh0XFkfPM+ZhQFFmoCG341zsABMhOkSE/1TmkM43KM0rnXDrYF36yQ1aNIDLXR2jcUBGlqmUYqhW9P5ZoweZs+ocptgKkqPC1xGKZNPzu/h0ItsEyyYQQrnf+JP3DdF4x+qdFdKwuSzVGA9szIAPwQfq8tY5gEDGHT5w4cTsWOuErROiloEnuwzz9Ham2ZXOGgIVnsotlGz+8i152HH3LmuuIdzGYcw7V2aldER5Xu2cEkm49HDM4Os4/r2ffdCwY+pBS+QF4BqlqWKjgSR2DcbmYcivuzRCVysIbOtBLhO9yG0j9KD6vyA4tIvixrSSrizX8hysE74nBQm2zQ4Jgb3DeCaSTSwdz1ho1gTIL512tpqQCptQ//WiBTFL921tX8Et6UaM09xGHNQwpCoQ2mGsrYKuv2tN5KoLOs+87f6vtB+aPNhTfcyC8x/KWylBsWRWjac3wVInBOd8QJ8iKJr50WQpgDAHKDRy1sL2Z6oWQcBK3oGxZHjkF0/TueEzR7hK2qzCAgjD9+gUNpxQEP2zjK7ccgRlhqApX1PFtesaOhbZORbE1p0mWxjA0rqYdpk/Jezz2cUFqcyap1v56aZfcsc3OehjM0Zix0Y3TJjfqeiQLbY4TppCXWpK8z7rDk771O2ixh/w+UzA7QzOQtsGTyz7FKoWGXOf2ijpzplr1m702BcKt4ptJGarVIUzXxUnIhaHTJeBSO07W3/I7DabLPBr3RfnVltfAK71bl5NkeI66zjaYa3pR/3by2r7GF7AdMcB4PUnEfJfoH6Q+9t1tpgOHswrhPv0PYOnKXMVbILOS/fxxm0Xq9gVdct71DRtjqhOXtX3yULoLVUFdAQAJcarBI0/lHBDASOWsPULCY98DxnRkkbNTM+Ds7usmHNhnPetoUWz2lvR+7PH4Fk11CBcxXLcaYf5b1RjFQp0qyLdWmCeBX3KpDKvFdReirnW6OnvRw12Ewj73VlSZxBHNoLA2AE3BPA4eekZVHr4wQ4aj9XnrA+nF5XtVvGKa1NHj8OAwDbRZAS4G+qlVwPO935XI/usVo4A/AJshfv3Dk+/+KL+FOMfbKXY4bxrtpgexu63wyeBbWvQHhrc1+V8bFA2EDWvcPnzejV9r9fTW/Bet6PtlkGg1xPJgDBk+01WJtVaG7gyvOGiZG+rz0b7SusTY/PG/ZOwXzLCTzbnUt8R/+UxXI/JTmMD2d2ztR7dzMH7MeIdGGrqe/G3qV+t/oRydpdtBe4binv1Y+I35l2e/0Oc5EynKk+yzYUJHfck7B5QEbwSJAqI6LxTEuSpElr65N9f/L4+Pyzz08KctbYxOy6Xvr8WSO/hzJ6rA/h//j7/5aA8N7x/vj02aPj8YKjjwlQjuPuw8fH3QeP5xiSVmUhMAn08LipjJIdhDL6+g0HPOhqUUwWVPjEvOxJDXwQxIdN3kLXRzngIvSxDBWTELrkVPuyQVcDx+Al0EqwVYUz0e7W60ykRX79MgQccuXPt24gaXMc0VCuKi7Sw7hNsl2Mv0LzR48rTaWoXFSK1kZBpFd6kYFu5NvZsKhOrv7vaoCu9IQY9PHDMTBButb3qejpgo7VAtS56zMEtV52JRTGZRA7fjVuLBwPdgPjHkjt8xcnaXSUUCMYp2UvzLLm2amrmcqoMrxxzMncrT9LN4np+hp6+fuKg2TxTwUr4garocBAnnVmOaRX9zRkLA2wF3iLspWqiWOnUEcpLLxbRQcKPESdjzYDQVRQ7buhxmewPZSWMUzafsgL64I/UaO6ZNqcm5NmZG3WxBW87q24/UOpYKEs1ynWyPBcUVPMem4A3ECkmZebmmLrE0q3uxkpVTv77gUFpGRJOZQmhLvU/UbfxFFiU+O5ey5IMEDk81eEX2Q9hnMUsiKpE53Y2uUZRXdPmmLQ8DZa512l0EAP+RWVcRTKHHJrXH6jG5UqnQDlw/uKFMDDH0+feSJAIRDw2RnTOqzUDJ2aJQkEU88RpFN1zlurlFx3GRnWBJ8pdaaFM5XCbvYQZ4r3vQI5OqetW2gNLmMFUtqxb2YjqOAQ6TqxDVZUs4x4xpyPrIkJWEi1ZhyqWNZWCjyzWU0yC50/M+INcKXCkjmzFjp9wN69jT0KJWW2VxCJZ4BpwFpSVVjKdgKXJ7xfqWdn/7/R57lY57IBHI4xgSw2rM4fym6llbK/+cs+DZA1wQGemzUD9dw9kxqSjV3tAgp3IrJdP4wZNZCKA7mmeG/WBk6KdaKtR+tcxQmZQFLp5zf6U4LytQGQkqVDVBCjoA3X43DnGc69uUxuqf91tgKsPXr8K0GYZFHoB/bkScadPQbLgndvEL+6d/pajRrl+uRe0Fi5tsGP9kFQovPb9gGp55qCr3PE98zWaXO5fpk+ReYJ4HkmaWwKKVjLzTmok8W4WHdjuYcAEkFPRWLutnXVVFgFHM0ihDK9QJ5/513yu9lLgwAzQ9YNNoPeTCHzaGuV1uVVnr/gQn0Da5byvfktPL9ZGZ1367F/22YnNbcTC4OSzvsFfAiTQpXhI87ep59+UmbVmzr9jDHfv4INZ2sRAuRlFnQ0FbdqlqGqm1wLwaiMH9TXnd0zXScXpJFaA26CYObLHq1mqbLWUbJlb13uzf1zDq2chguZmeFZfvrpx1/Ra0ORfPq05T2Axy9ftaZ2toEx4qz+05/+lLOF55Zmx9izZpzrpiFQia6ADWA9zwfoXfuyVi/LKicZENCGayzDfamv18lnXq8BUxz1+TUFyNoajHO/TJgGPPWzqpqatbied8wj+5B5iB1ebXXKaiZsgw3l+RN0Ta1Sun7Aj5evzhrmAne1sQJ6AuXcP3uc51zT+rSGybqjl+so5KsnZq6+/e7b9Mn95NmzBEmqucZfWh/blt205cbVF4ifMjpv9C0W3PMeMgy0ORnfBTwBNbaHE4APGOSdo0C8pEx8sICkCF+WPpxs59rEeL7qywugNvHTkiXmMkD0pSE8a4sAVkDOdcXeJJPI36yh1fzKoNC2nGDifA7WYmqlKQ9KLSUsoO4Nba33iK88CmrP8tLgA6JsH12Bb7PofMYWVLFVZFyXQYwNnH/6uwPC1y9+PL75h/+eOsIPNKd/dP94POeVHfn23YfjLobjwePjLU79e9A5MkAECDjjrSHEOEoXLeJLehVHtYcag9+ouc2bcc5+/vGn49tvv63q2Og1vBQ1bcnkBC1v1Bt6yPi5yT6Gw36jhLqxEyAsVVwnswFIDL3S2dscOYSCQnTxifJaqB8a6xzsNMcdynUiQDOIKdzf4V1qZ4USitpVRCDvMwppHdE2o63dXb+aZRLN6phibhakh4UqQ6aHzzTxepWUKtKFz6Yi+FRUplTXNsDtoV0kz8Untcwg1XuZeamkbWsqTlR3TiYbnzGqMSg1i/mTKmPWKwH25nT8pzxDnDEcmDiNlYLHiIdaRFCysSl9YtTUUNJa5MuPbMwZ1DaF/BXhwCmShtjDtIeAzo60yiJpRaSCyKyY3+sqPYwRzJqibnOO9jU7k1Nth4/vLQBgM+ggjWtcrHLnWfgd3noPp/P9TsZ95y2ARuilBQ7yzJcALofPnG6D79JFG/yERoBSHjTE1U+abUmwE+nuu3UChvgma0T2ftTEoLIr2q7jUGfTdSutJU6vNaDU8FFjMnpgFPwmpiAiq6Ijzq71En2/o8qBU6+0dqlI/odT9hqkNSgrNR/LpqfWdShfg5oikAbZWYQrnudgwSHjdw0Iy0qIWMaQfceEQ6TASBU1VQUMoJRrsOeaXeffCbREO7kutk/QA5oJ48kf21tEfGjrv/uywWfWcJzvWyalB0nHQuCnAUUR9tSSqGT72afNhCWT+Dz39QDmeQKAjd4YCupqe5phHhA3cSPeg6bh10CZsbjuuVv2o1Tj1DqvYXHR3QrWsCfbsqKiG1ChOOTikKY5MPTo1oTYrzDO0bJqjHUaGKdfa/dh21rUme9h3D5P3MNDvYGLAl4Fy7gfjh02SFQXQCnOCEHaBI60hxnbOatpI7T+sLnWnFKp+MkaTlgizsGUSJnDm21vlqFCB61dPEHR2UzGqEyYghtmbnWKBJek0xqg6ZCcLYbsvXr2fayNALhKMD1qmLYkomUwiWiqjZjMmwaEOXfWJ1dg6fzu3s31fHWkPIutO0oGYHWIAsMJjiYmxJq2LhIgpVnBnqWspQBb0y3gHfhZsrlB4guqtMa6/kHH4xb4sS7YW9C0m/2mvUNrokspK0MqZxT7fEIogq4CiMn6T8iOOQZkwLn1OT/59JPVLTUjq64C78e9PQcCysyJDTvkzEZUlVE/R0ol79Os8suMk9l0zsLvvv/uBCEUQRKk1R/h+bNWxlQJkBkwu8439insqYtYUvbsWsmoKG2glrGEmk7P0OcvznZP8Rk+vI+yNvPDH+w/dY4MOteLPsDrN8f3P3xfUZpljaTkup4S7O8sMRCP/0PfvfWFLKOh9HHOe35OWRLZItobGbhx77R1edo6StZQxbyaROBd9GsFaDh3GCeuaRkU17sCE2EMvHubNSDlvSB3/UHFnfgd1838ZS08W3/HBmGx3emLOzrh/DnYNS35aT1lrsFzC6BvvUbgi5r5F7+cwnb20yMgpaSAYDS1b0+fpj0Kz81+ZwykO0Zj4dKa4yrCJGNMwJ1snKwyxqng3cDdtToRMGcuK8gGaHE/IIZZN9sshHJ8DxqldPuun9j41WpKsWYfqRDOvIXaPJGrnPsrvzDjzO/bO5Yz59Xx5RdfRniJ8wR7lxKeqXna37hxxupO5wPz/J2DChyVFdBAD4uVuGhKrNpDM4PGD4IFCgHW92wZ2nkGvX+ffZKsvy3spnKf/sn/YoZwjemPN78cP//47fHix++PFz9/f9wh2Lt3Lxs0GRvSno+ehDb6JsX0oK0IiXTz43YSDD775FOm4Xj3DmekNI+6Qv2jMQMdY4BYtFBGOfxRfdQgk2ZOM9+pj2HszeYlRUxdSZC/a785ldlu6qGppym3NE4+32GBB0F9+OiU3UWCWac9dIjJweqcmg3jHUTmRHwNpkRluW6NQoVLBrB1gV4k0Euza8Pq0stUIW3QivOGkQuNZ2hvne9mbkRPVEziYKrxaI8gN2syZxeqVZ0hJJNbi3FSKSco4aGSQ2E9hHz/SNzTL2qtQm6I5S+l+q2ZdA9XN8YtK1hqTzNsBpXN0LbuyEDMIObc2esplDV0ZtA696wu0SGMBy/O+ODMKtgQB+ugCLxFvhySZn9VGeXafI91Jmggr57vqhSmomOQwSHoUpbNDslD5/liwCaOlIBpAIDZPanAUgqYL9W4YshQ91xW0iwKhoQD095jPYRv0uiuEbMWok06gHHwto7YT3/4+usYlR9+/OGs4WNdMFfSK3WGee5TfXbrlLFx//DOHFyhQscRbzY+GR3W3Ar1S49pjYIiTyJ1zIOF4dJice4VnfnHP/3p+OH774Mgc0h99fVXx2effZ59hBOhsAXPSUDIYcpYBNBZErB8/FudUWmGnVMcNtbV/VFYzSj8ylGaoi9zEXnrs5VGQaA4sw+rIGhNXYIWaCpIgC/AFK0ko8H65L2rANfasO6Lm1iPdJgCNFJMCwYUkOiuMXDAWVA4xoCQOTFgEsnH0YoaYepxK5sfRsKCR9+pdU098Foj9/CU9ZYKjIPJ3uG+9pnFkWKvISZilslaD6/JHJEJwBkhEDOolTnQYLv13x1TaET0Yq3DpS0OWJcaJNkEyJffHM06IqD4DQ6SnYrNuPWBu2V/7yZ7j5OgQM4pEIB67QA/s+0RckhrjsdnRpbnMbNlliZrPfXcCMy0LKEiahexl/tdE1GMCxV8qoPnXNfWKYBV0GUqjqMV865Sq62RrWMLSNieXq7BBADXmnvr5qfI2oxYnRl70AX88HwBYMqzlblwreFKVmB2kPUtddyMAM8iOBZbPMChGcwbvTIA5nrfpn1BfIhSKJPlCLBboQz2DWNnAGdGLCh+/JGBsqOkJ1MdSmypvO6ps45nSH3qFMc+4mxkru3BaQ1XnEkcwM1VwJDVA6XH2eqxQm0+64MWzk4t9zoXvHQFo1pz6VlwC9irGiugU0pffSGeFZtsCxqe69tvvo1NFKSpwNJaZKz+Mvtpe0kQMfV/ZCtXRiEwWKe0VOkwEMLyKg2avWwQBk2V9R77FNCqQm4442XntPVXhJSevygb52F7bZr9khJ3rXczqLB5utn802cD4EMQcVk9W12wRiOS8vnnKYtBiVkqbDLUjx8nuNN3jdo6QMz9B6fznebwS1ZwJmHzLAFhT3KG45eFBfeIPpnPVq5SwS+5BQL5ORthnF0ykICsPCcBijTKtmArkMF9Gmi1FRXro2U52LZSdNPq7X2VLhMEb0ylvzNm2AOF9tJzk56F1ug+epgzlLWrzcD/TBbuVYULuS/zGN+QLBoZ1wXJ/O7Lr746VdeTUc9+rlYBvkjFVl5lDkKV/7QlEsy9wJPvf834m9DApgMa8UyWY3Gf2ojXydYl4UQrs1evc95m7S8g571k6ySzO6ZGgslnTwsOGHi/oCVQqbyfff5Zy64uLU3iz6Y+ueelvU4Fx8NSCiORkohSYxnDZIAfVawuvsx8yLzjQNNko3fu8XvWBb4UsRN7LGJIlyRKGOj/YkCYthM3UZlffv7heP3y5+Mxgd7qrYhh39Ecl438+GmCv3dvXx2/vPj5uEMNYZx7uOX3jic0lr/XLCEsmvcYsGRBeog3QCsHPgY3whaoqLWBb+tU3sXB+vrrr3oITvK81/h43JuhN0NS5Ke1NUERt3jev6uQAAMddALlvtQTNVPEv4e/Dj0NWtCCxPbBWSH56HnKjifK3uYw66VBDNq07IMZDNECMzH57lDgIBJpjVFH9ObQ1aOz0FtUjwPWLFXQmWX1rgWnjm8CuCGfZixcbKJ+Z7CVw7V1W9aL/BoxbTaIsVRKPA4V7RFw+qlpIBW+gmVrAZw3D4I889pWME4649cspyIq0l06Rj0As/lXk8XBg9GIwVwxOuNqnQjvr9qkBtNMAPP/w48/5nqffvpZW4qsZuhEdkZtlfITB/vSQJ7vmuG05sn3SFBpxvQegkM1BDkAOxnnxue+cejgdytjP1olHHfrECta0AybtTGtl2gdTQ7I1V/WwWoLAbM1jGEosuyN1GuUDowxIgCAIsEfjN6JWsG7H0XWwNfMQALNUX6li1UCvbWR1qQmo7dAW5Tc7D33itDHaJcFKhDRKe3V6+r4BC0MpejB8d333ycgRMaeIPGrL7889z/jEoQx2axmnLtZikydWZNRz886pGVb+KjiEO8/NHDCgeEQye8udbAnwr/akTQ/X+0LN4sq5NNK60tB/H84e9NlS7LrOPPkPNVEoIA2gvrXMol6/8dRqwkSIgkUas7p3hzbPnf/4kSWKEOpr1kiUXnPELFj7zX48uVL2mMCmFHrpHSWOsJ4j4468Iyfew7dL3GaAZhMEpo0mvybOAnwJHk6VAEr6c45smp9rkBqj3iW7CPAo1T7TmJLfF6qs1FvhMo5WfWTUwuVJf0LVFQIGHjPNShr0trKq5SeJJWb4+Z5jA3ZcGtVimsjCIJayWv/VXu5zjbFnqgkvgMFtEm15VW1s/oyjtxRPcY/wVb58ssvlvxN+ffwA60onufXiu4KBBWsm7z4evyCbOMLSLiptNy7t37S+pgmwfcCIEifb/JZIAwwlWoKzxGb9r8mHnePsQIKKZ3Rayskh++RyTEquqI6rlX24i8o6ocPORgupZkmSNo1ssfzjKbw6Z4iaSa40r6bgAfI3L3n3t4g/DCq1Wig8b3zmfxtP517ImyDtUbErpzk+4PIB2xo9S/jVxhpsB7l+OqMyqoqIGstkJTRJ2NGmABxbwK9Kgrbh5lkdos0nCZ7MH5/wikJRJeA3bnTwLgVfs9oQRn3BL9U+ZLXtFpVdpP73opvq9MV6HNPYjNUTDxiAr7g3BS/6oo23upVW8kLpLUW++lP9Qo6m5XfG1dwbawXdtX3884CZs+SYKTCcxLtagCN4uXd2HBsac7ohFD0V9nHgHeIca0CzL2ECZFzdKVfBkQaYhbQfu0CrE0AnM2NZT+wlvGHq44qgKayLb8z6bPSxfdZhQ+VfSPFsE32MIYlM78PUGEhoOer/XOeufZeFqQ02RLslULNnG8AsYwNWuwrkOeeyb1srp/JY4W1yszhWSmYoh8+YrSNC7FvUh9AcsT5YO/LdPBMtkrbfVomX//m3rBZYTqM3VTAp0ypcyxgvJDPGlBlgSY6FzIDpdvPnwJEVGvhNkkVP9qHgNYnu2RvnXmDvd1W9Bqf96ymAjzAxJYl7VDJYGOsxTYNSBkbIrHzxlkkDBlgbBzvfRG/svesNvOsLFBwH0kW8VWbv+zej6DVkt7qMLQlwesU4Ph1CeG7m8vNy58u3/z7ny43r55fLu9uL58/e1w6DIqI3Ojd+5eHT58lKYT++e7d7eXFc4aTIusPpay9gg8fPr48RP78Ic3PHy/vVnHhbw5zDCoVR/o50g/VYaxR6KRXLfTGzv2DfpQAcLQIDj2fkZWdvkUTg9vLZ599Hm4vQW9ogjT9j2sv6ht0aAa9UtetarGx2Dz2HhpQKE7A4oO0kIzEOS+BS8WD/sJRWtPTM4TEhElHQ3KXhMmgf7ZUo1rHsURhYipRSN1MKtE7D49J3SeBz/ogbDA/N5drfFtBq7M5Kj4u0SaUAAAgAElEQVRzJjiKIkhz6ASb91uyx5AG0Rx6HUob40CePcuzsFwvKhS++FEh7GHycKm8V2oiXOqinkmK5ohTpc3vauwwnA7exBDhoFNVXpVHw6cBrQEk4bC5/irYwXP65ptv8nmU/xVNidBBsiXJqL/wkMPxYiinFOdz05nmoG8Q9Nk42hvj2lrxMREVMMizQSJ5PHb++9xIfX7eDWgaPNnrpJKZSQx7nvPEebPXKgHEUMX0eM0x67zznev7s2/IYPMQdJijDEWYs7++pZy516+nIlpKU+igQ9S4ZikeJtJ5xhsOzfdaPQjSNqWsrktnZXG/ADgIgZAQUv0jeaZybbXLymgcJInu0PgkWqsasa8a1FX1lfNNj0ZUFFHVQzkTNHjS/L/5zW/yOmS/Oc+OF4jdePYsTkMBqyoBq97Z/teirR1Uz39TdSLJLJJdYK390KD/VZ08guRTv0Fpp2UQuMd04lYhOiOvYj/sCSlnRXVJmACcXl9++vmnQxmZ4NzeUVUyHSAeRHuAgag811jV0/4uFdIp8+YMzYk3Ae+5qGMtmCVl0yRWKmj9RAWJGjx3ADC/5zNDIR0wwN7yGVo1cUxKnWyFKbyfBF1SeoaeNmHe7KvRl0zI8R3ffvtd9uxXX315JLMEeDlrEYxy7ESDZAEZk1mcNXuktqFIOvYA35HgH+XkqV2GRrc+1AbdY0RE3bE+LRX1iQWQqLIo2MfshVMFMet+DkwUfBkYlDFO8d30LJc+1yCs9C/WXaU9fhdAbhU5ewvzHAnYTwrNJvbcVxRzN8opZ2CjErBxACXSx1rl0v63x/vY569fjdVTSrE2RZVwqcypKDwpPZz1BTAJ6k5iNzaQgRh2I5XTtA20SmxfozQ+zoP95MQLsUUDMhNAr+fLeXnsh5+f/5z9DXjgkHX7EbsfGxybFNm710pBq2tQFJtAtYc0FdGdf2n4vJ/zrw3guqqiWnCxAFSBVBhcAOycP9sj2hc6kPV+QUnPi+0YZ1DqnNWy945e6MR9pdsKkirG4eeH9vrZs3yfAihJcO7eS+/r17/7OmciRYLFH9mLU2CnEFA/9yD7NMPDnQW88QwHW2qJr/aR14VdNR2K2qV+ngm3MZXAEfcS2uqSSoPuVjbbPsS1Qqdkvzn/ms9swtEKfYX9uk8E51MRPcDYJrwCnolpB9jZG3ZUO8cc4JoqjlbxkraHtEefeDptJ+ubZJ0SUy0B1pdSQXNfHbP7TsBpxfsq9pRq1OicvL/PqCAee8pYk39LC9TYEjxH20G0JwEsFs/5DPIcJ5oYBdnnzxNrZ4TSEp/OaE5gdugl+DmNszeqDCBxBRlYgNguKdUK//B9aTUxj1jvvZVjrtvCUNl7HVuWHwHRsWb4Lva1An1ceyqsG2GWebpLJPksvps4wbnb0VXg+yZYyf5DHIbnVxGkq9hhwGNHIt2/10H2MODwh8zXRCBn82VNMmVdNSagh/PXjp149/ry4qfvL//2p3+6vL15ebl/9+Ply8+eJCFMxo4RI7igbyTVLQI8pLwJJklkaCim+kGliYCD3g7mLhHMbr7IDqLNjdw0m+L2BurCt3G6v/v6d7kxNnDL3RvfcAoOCG4TJCGxm6GTG7q+hlUWnFI4G6GN0y8/mUWWJCTzbhqY5TkPrWAjXo2qMss9fFIH2bTZJB8vLR8/a58jD4HfnQ0jRsqZhDgUKZGp4q2SksZhemNGiU3pfIhlqnVDfTzUov0Retkg9DOyj4GI6MMoqEGzhny2yrA5XVPtLPWmUvVSUnQMOiHl6AmQDRpY21CuNmeRNcnGC/rYjVwqKuqNbRjmvdynQisx1Hk/xrk9UdJTYig2s6bVrw5BxuBBneAwMEtIPu71njfYdEmmRkmudUY0vH13+eHHH7PHGGYe2sJEP/h95hVuLMNMQf4yeU/Va8a7dqK9rPyI0ibxS0V8Ii2TNRcZNrHL5zrYdKImdeKb33UMgS5KlSDzUF+r2iH3UfADA4MBa5+GNGOcMPsv8ypnMK0CSj+Mw80wbICPonv2pGDQpRKJWKmCZUXXeW7n4cpcmz1GOEIpDUn2B8wkyFyTeYJdh8tCpxvtOLZi/Y0+jyTDC0IifjRHm37l/bvBm/uuYiLd/5wnhaWiQBZVQKiBz+LgE1BSmWCUxMuOZyEhTGAPRTnU41ZluH6uMUHG1L0SGEzAB7tyVjrmGTUhfBYb4t677iOVdLGR9ukV+HJvdPzFFa23ypbnNOo599gAuLQdAuT23TWppoJOpdVKMsEHz8wqRyvq7U8RSOKzer6lq/b5udeiEjkVUKk2obWOQtbEsbYyEvubAUpFsNSZJkwRVhqiHEExn++SlvR3JtDruoe2yJ5YItqA2/VppdWe1FKr27th1bhATc+XY3XY09yrgg4VqWoC90EJ+fVXWn3J/dHTceqxTmX78ZN8lwG74Kj/3feXMu8a2Y+WPZ29VNES2DSAGTzbJALP6O35/GAiWHXnnqDfEnTbA6xtZq0BXFn//0hJ1IpOQMO0J3SWq6IHTYYUqegZ8Lp/WVGMIuuCKz43Z0t62UQUWr2+VrpkM1jpB3SK6FvmF1dHgCpcAuTNZyVW6biQUmj5pQCjyLpJUoLXjTcq0Nzv7l5Cyr29e8YH/byCb76mVaES0BWj+eGHHxuI0pf27FkEYQzya7s7AoUFTVUxSUPVeyMl/+YmzwubcWaW6CfSJx4/e6fzGwGF2BurcKVFJ5WMKnq6nzn3WUvnysEgIbFjRnP6n1fFWbLCGrC+GUMz/ysdlHWyNxdfek4IWW+F7nhmjeXudzTNm9sLatIyQHhf6ZOftR3jze3RG3hOjtCh4H6fPvssz1SNAmOhsko2ommMFPYga/MfJYT6kGK/rNG0CQawnlsiYDVk7MeHXqsCXkdCeOrLLPjYWVap4OzcJC6a7oVMIStAJrZJ7AaKl6VTBsAnCeGKBh1zsoRwwoAUN4jJjJuJgQNMD0zofV6BiNi7gUCyftQgyNmYSrFsm4oqFSTKXvwF2HSuNPMax2N1JE4rt9nrS6oiCrnzpE0F9AvAu1YDRyARq+csT9U6fu1UKDD5NmkizgkdGLGYsUUCTowFJyjvmvC38X0Sx40QsZ3FWKMga22EKtv2cSbpj0Nu/7YVQ8fVRGCO52lxa3OQw9A6VfY5+wG8X748BAS1XWemFPsvNGXm2T54ePk8olT4zptP5hBanT2e/6+ijL59nf7BP/3x/7m8u311efzgzuWzp22YL+/0TgbL38LFB90lCEpDPoewBpFDi9sgIYQyyh8qh3ns2TwNokH1Qd25cZaWJtG//PnPl7/85S+Xf/iH/3T5+uvf9eBFZrWlaH6ejUfM5hAV6FBIKlc1Jiz+VXmuikftGWsl0rLwzuyRAFkREl0Qraz4wGa+MHOI5vklpFzTtUm7gZsJYZKCVchwLDhvKhoGDaKUXFfREPpsrjTWziErYlmjMke1C9cYKH7jBo/q06GuVYWrOCE2CsPDZxDOND42uFU6DWwNWumd/ASRPc3IStVzDl4DyOs6EJNqVZ+FTfylQ5WqUbWtBpVnkR17RRuklVZ8RSXbjxhq2xLoDNaNZP71dzG6pyDPtThXKhvk1mDx/VAlo/g2Xn4qopGib7/Hmd57Ru80DFZqg8pMajwOagnHtfenqLU0hySoEziKMd3AZykn3CsJgwGMwYR9NvbKSFXi903Ca2jrvDr4PP0Ir6EhNqDyHHAPoFSlkkhH6IzJJH7s/zkGDYpBnxXwAAqK2czB2m/JNR1I8mizPP8oCM9xHxSIY1DupOQ3MsBAh/Wykd1kmv0GSlmaUvfc2dEelJdVXTnnx3M7goEGaUm2qXhTedow2PQ/vLm90F8Mklp6UIe/K1ByFazaUHTYAhNz4Vlzf3yefa88j4rKbGZkaFDKqxMYDvwY0nugk1MoyyDaVfT7PMuGqDJhK9wGSHlmR3JiRaDPNzT/t52d6mxCA13WUOCgM9AKFlj9UkXvCKw+osKIvPuTAl2jcKbiB71r/dsdMdM92D4REupWFtgTZQwgKFUVUSrNIv8GVb3GJslVGuz7SpVqYM33JyEcvScU6wTQnbGqoEuShfW7lfLZM2Q1XGEebJVrdKUDN5cUfJD2lYrsUGH3QRLCMTOK3s6iT4gD+yMV31EQJIMJSN7AOqk4BP2XrBlVRJX2WA98KT206e1ZFS4V4bdvL7/7+usAGdiA0PI2qoC9wcw07IQJ3LliL2BibzAXeCgzj5Ym4OU6HgHWOSh2LQaOZY4e/cGMMDrN32pQWLtZEaAG69KEBYlZy6jy3mHm2nUGmIh6E4mCZufnaOavr3Q/BQBJbyNVV+hYExvbrFRHTNmWEf+xeYVHxfpBaaVcIwEt14frBLjEZmTPTjDO6lvsxsbdsD87Nqi9QlTjVYvU1llRsZrFZ1r11yaf/btiJrWzrVy3n7v9hByWVEI2+ilXOHbMJ9UYgKcMta5dEvgsXbFnpj/1w0c1KnanIEsTaWIGBme/7tio9RAKoHcofHu+PM98X5U525eKrefH2EOwPD2tG1zP7/u+Ct9kfMF6rlKNzTi0rkN/rglcE/X2+PMefgQLC2jX9nBOnF+nQMnZJqcSq5ro2CXutwIpox+OlmsM0cLEaVzHZg2qICtwTFzFxXRmd5NPCy08QuLY9PCdZnK7JrIpKmzSBCXxKD2hGw1noobf+unnnzN4PkCpyspLvm3pSOy3Ao6MFOLdKM+P4niOb44K+eZM5nsnrEI8IvATkGiCfodtOIE22tlzW4/+VvBUdVNsYYiF6jes/SZ93fRDPuoYFWMWALb25ZXJyE/Oy/bnUcmeyBfXItDaZLB26Cr6dxXyO/xmrqdxQ+6FnsepabO2Oc/bd7wn4PPWs0rkZRqxNgAAAlvsSeJkAe8UYaSW/6qEMBVCEsL/cXl3+/Ly6MHdy+MHnYnB6In7JHfMy7p9c3nNxuGi0rh9yd8MraesD5LM0PqPH6kYQglglmBpJvdGD/zppx/jDHBiLBhVnm/+8ufLt99+m4Twd7/7XXpSeHDcxPXBtt+mMrlViMrcrKjdlUqqsWThbKjWQBRVaYKJ8+DhEdyJPPA5QdQM2s+qY6Mu8KBL76ox1UiXRlDZ5T60lqX5kYscsYb1PraXqNUHaaepnqTqRlWtFQcfpBvo+nfFEuw7ODuNJA4RKWhjLNeSisY2WGXSmziqmqYAzbkfyeqCCq46WT6Pe+rMpCudBYNAIpXKbPjy/XOMXbCSspEcUhlM4K7Ou1WNc+Kde4G+PFQrFczQO4u6KNhhwHqIhkwBNI28qxaYjOOY2D8cfJ5H6UKlTkX4Jn1FbcoWFc49ZQhtxQriTth3G88hNY33EQyEsrGKl99bwYPJm5tATdnvSJrX78fBDjixpmsRzey7VdwTxG7+m4pvvO4sP9/guL1mInRx4ZO9LyJuhavDTKvMWt47z5YAlGeSvT8qZAKC9QfI/+dzuG6Sdfa368R1VlSmCRcXclX4K33Q58c6p6F+I1z4PKtyzfcrvc5atppbSqqVqe7nOnaTglYmWqE+2wkTTvYsZ9QZQanmTNDKfgXBoTjSJWyKtLAveC/P/Vrpmgx2+lO73qmETW1M2orJF+vCmkFJzV5Yb2AoqU+eHsh7ngO0ShrPp+Yq4ttAp5WvjtVR7biV5CDUG7WDzTOpYn36zJir9TbPsGdDhVUHwuM0S8FsIl1aJtdIwmfvlr3b3b+AeL0OEkeq8gJD0PN4DWuDOhoVLfZYFNyed74W7wvVld4IaPs3N6UQZn+UKufswHOQHLt4Rf9WfbsqwJk04Dyh/rCHandGcSepwKeNWsmZqRIr9PXaaJWGtc2CPPZuqJQsZTSCDrMpXF8q0BtCzL1lbMek60lgqeJyb5ydgB8bhWFyR+ApJc/qjyMZWDsEfGilMHhrkHENLD5NtCuEZGVK/7Z4/1DFE4RqT5UJ+hBy1KvHAGBvJIGlHWSCHqwl60sckCrfw1bcFa9KAMT8zSmJ2gPMdQoYGGzy3wZoJrwBhO6WCZDNuDYT/WICO1SQNyvYADnjJSaYE+ZRKl0TgVjyiR8I2JWku/4bnymryfs1GU+SP6ZLKverErF+3APPBEEsKfQBUFCcPYSirgJC+g8BvDJy6of4/4BWtEHk3p48DQjAeaoPARgn5ml/kjZB/ymgd2girD+QfZT+yNNAc8HkMFEWJJtXWSURjMmIkFMsEHDnfoUKeW4KihTMKpDZRLbnPIn3255FnqXMDfb5uZrLeikYZWuGFXFB7mM8xUZLYHcEvQVkM77p1KvPfpCRwfVCBwaMCVUPCve9u6H4cc3scT4n1fglGYkFB8B+AkT20OR1AQ9GYbUqHnbOQPWDkZA2koqM4Nuxr9G1WGtA/NWYF2nfgJ749Okh7sJ3Yd8jRLe4k2v97W9/m5iHyq0qwooPsY8YB0eMTuIYJsLnXxR8+/AhAjzsK2mvh8puQIIm2t6bdlj6ttUuGTXunbLFrtVL19Bk/pzclEHU6jj3bw+qeyEgErohSeBvjhmwKeRsziPsn59+/KkmbgkqvoBZ3iqTZh7zRpBw1hnBERAaQRpmQIZF2fgmPlawYWNIrFKzl3h99B3u3gvwo9qxNiX+dqNjjKVMTNO+Q26z5JvvQhE3lNqTUivPL6wxYvQxAqL0/atFZd7fXF79/P3lT//8P0IZfXTvcnn6uMpO9+/ev9yj0scMKJCX9x8vd6kg3IFi8D7jJ8Lxho4YmgQy5mxoLr70UpLCUMruld4JusJCcIPPf/4pGw5k7e///g8xZEH2R3mIumgoolMhmgMJMnU0NjfIxkCmSjKaZc8dgVORZxYE9JkqJQfchMnD1I1IM/yUfqTBrOelAfmV1pLEZBW8Kt3Rr1C0SjUhR1awgXQOKe1GhAGV1g4PviJ/TfYil+tMNpVNJz0v2lPnNnXSVbTc/JbXg3TNwGgcs3ajyIW+OvRWFJXrJLkTnbF3s31RHMAHV/XXGOcqbuX+7rXvSSQ8aD/9k0PxMOpSXqRxnuk4Ohx7V/jMUB0zy61iITlwyfraMO57THIOBGZCHlQNciizd1pFgEqc3p4oUNJben+UnVKJU2nZjC+RnyrVoa7VikSQy6n6SW/tXm3QYfLC9ThX56h6DvFJcjSJ7HjEUaCsfokE9TM675E1Di3hUEVVBIHqZvtPMP4m3efKoNU7DbUV+NCzR1txPU26WDeFUPg3Ph9nEgQvc/M6kiLVl1DYnh3oldU3nhkqXAT8rJU04QRWN8zh616WSp51HO3S6kob8DunEgPKd+fcT/WwleWOUBD0UJ7cyuuhRKkSIkn/hobzu2u16ZroS48RDT9XK9yntT/diwfoMAp57FnQ4NKRDSoFtvw8ngEJZiiKC2hZU4UXElButptJamZdba7kFcSZotmQaNY+Z/pJK0xR79zataewPbGZ8XRTRdwkIBHKWR9e+jRqFw+0cZVKnTtBL0l+wLCN52DddUp8Nu+nSpRAJ2Igt3leBJ7cf/uVi9QKCqlaKJWT1ypOYf8a90HvFb/T/piMFl2t4FT7Q4vgp0d7PT/ca1HqmwFPBZwOCvmQWgKgUJjW5xglxYFz2AyuNarR2w9NUDrIOxWviUPor8LewK6dVJujwpwq9CoJsXOdQ2g/qOuXdoApfF4rbNgmenlfRbQl0vIT3jj6VQYoBTzd3DGuiTVXUIn1COCmeA/0wIGh8a2zc4K3Cd4AyyJUUUCXvYS/V9hDPxnft8CmPUvQtp4c/TUBgqe+mh7Nrad7Jon2+qhMLlzH+KgouBYk1r+4r7hw9kKTjqtghIkpn2diEeYEANjjDpvOntosvlSO797LuAKBVhNP7l1gNHNPH3Xmoz1fUO6zBgEVOgoj1aMJt7mXVPG1Ws0ZenOL4nqraQFgF+zDsuKHc/T73/8+CSGVdwJ9Ehl6OUPXP/WHnsHmVEBWxQ8bauBQE0J74hpTmZRZpeLfpL6zZqmoJoa5joqSvlumQGnE2hL/1ldxLU2iWi0WvMrZ3yy3sMgU45v6q3afc8J+8L9lXeHvOeMkQPaSGbBje3x+guw8L3wqv0OIjmoZn2u1yJlvgHi8h883obGi1mp7bY7JJ/uT58ZzMS7j2ZicF/C5vQr3oDyedpkn8ZfOfT4DOnwvgIE2RrYcrwFoILkLQ+DDhyQ12DwSHEcO6XM75quzeonLHTsR+/z0qkEB2G1lNxXSVboizDIFaAHZgM9h+zEOpjPG84wXw+jPE2Mvrj6EWAbAJgacoJu+3/3C+7hHYwYrtuzPjNVYj2WKJY9aYGA9o65KUj5hG97PPZLoB+yFPTXBG9Yp/ZkDz8/CLqFuMpbv1PfvNeBDOFfYIUBO6cAtWjWGCmtuVczE2+8/xOYAnqRXGL8zmr0K7nwuhQ3XqclkwVlFxFIwGHgToOZvVggzduLN5fb5D0kI37x+fnlw5+Pli/QQPunwyVRB7lw+EuyQ8FARS9P268vtaxCT21QAHz1+cvn8i68ylP7tW5SfSCTL5E/iMShJxxiEhJsd6vL73/9fCRjrwNt3IlUhjjWzmNZbNrGBUhjuHIcFI6yqaMrv795FvIHNTOJDQE+wXHSxDbj8HFzx9WVgSDNQNDLxm7myJErndL6P0hg6PuKMEohq5n6GqObhp6fnNmtSOuTDo/ePzw1idhp0jDHH+HRwamlD7dErSipSygYgsIuxDT1vycs2hTRTk0KTqDybIWIcPJxJDD9GbOIUZ0rqkTTYW2GvAej6EkfWXATcIasNbFq9NGCoBD+oVpN61oP1YdtglOocit7XcMRsFNWZolP2xxBIA+NzPxOfAyIT4/z2XcQ0UKEliPq7v/tNqIJca7jZr14eQikGqVS2MAgYCPYF15YKGIHmqkUcdMv4KlzxXEzcdPgmAtwvhqdJ9AQ31oPGvuQsmIgZYJVq2/5aUcfDoLx5ExoY780g3jR5F6VWxvhcFYwTR3adACmKh03UagArt8y/8bvQqmY8cfTM4+F3no8MvqYHZEmP+8MknvdTqWBfBQFbVYCzyKgL6SUkmqFvrH+Lz2cN7ZfFwBPUyxzgDCSAnmR19s5mIlZBtfRXnIKVR1Hbq50pjTNo8EkwqL2aTTrPiLTgjcaW55H7mqhMn3cFOVoVrFJceiqfPvnECVgB5vcmhEqG8/k///w8gZXOHadTZc0mEt6DcvIBKmzwn7PlDHPPkSyHOrgAPIFb6D+lpFvVMwl1kLzfEYcylgT3muSfSuLnX+TfCXqy726rnFfnWcSURNHqGv8dFVqC7DybKgYnaflYVkWC97A1CrqVkuYoASv0tZPYROxKxW2aBOQ72a8vK7zD/QeRHY3eijDgEN+pTLoMEO85+2qq0wbpOG6C0pyt9PqsP2b9gzj+0NRWjbHKKCXMiijPOwnabFvAgPRY3c1+OoCotDw4zLpqhX/3d191EHSqbT9d/vrtXw859c4qe395vvFKngH+zlkObZBEvIBWn0Vn1PGMMu5ofXqpgu558LskaUOfUxWf0AHrFV/0GDG50uLseZbGjr2JKMUCY5IyvpsxMYIQ7Iecr/XZmcDYNtFE1PnDrRwf1ab1rmefDGTl3Cch3SgcWRv53FXvZHjYv05Ql0osQmYKOUztjzMXNcaBqq6p9q5npOeJMQM8G4Awgu+AAqicjz1TBk0pyrHn67PXrrJWnn3OPBslviM+thUJzhD74eXLF5fvv/+hDKP79y+/+/3v07/I+Yjdzme1XSD9Ze867FxflIrj/Y4LIlgWgLVtgGtK8LpxMzzfKAZnBnVB5VahS2fM60/qxxWyKiByVYcsa4LXmmSbHNkbr7hWkjZYN9GFeH6MinFvsyd6Lx+yP/mcc/+rFUKCbBJdBGGy/mNT1Y6119akg8/kDHs+8FWeDW2fAKDaFrYlEAuQdBkLBmjZGAkrP1wvFTu+pzaiiXKFnsawWhtQgJvNdjSpCxA4wRBjC+45PitnYAPY6Re/vb389a9/zb7kvKQy7WiIzWi+9uhcR6ulOvWa3vMrNT8gCnTQXCu9j6VGqlLK2ntuYgfXJ6z+hmdE39j4u8wU44D82xJ67h3bDUvmzHTg+2N7F1fneU591Ooha03c1vaiq17DGcA1tlAMUADWnvMABUxGGJslBafQRx923NRAaG2AibVxqP6HZ0Qy377dtpJ5/gIifPxw6FdgW4mDSAitVJIUkkwjhKhwloB++iZfvYrNP/cUuzZhU/7qhPDjm8vbFz82IXz1/HLvzofLZ09IiB5f3r/9kEGCH6E8IGVKQAbv+MO7y6sXzy/v3oLkfbjcjudNQvjgAWgaikJ/IyG8xVB1QCubhX4uDFIQy23mJHhTpNLQGph8WiFsb0oThiLivI/D46E5BsCnl2gqfCvXF30v1Sro0KiAolpy8Ak++H42or0OR8WPPq3NfnETpPIy3jvfyaHDqJUe0lku/Em1cTRIkzQb1XW2bCTur+Xf3oNzyBxySZBSBbFSvdgoMbhzPBjmfMYGwdqj0/6/Ig42qoaiOy49n3tc4wR8jiR3dAXWQYQenxjltvVnmJia2Hejrklx1MsOWK1DTf8VAi+b8yX1lLVoEFWnW0S+dM9r8N1nyH1aLegMuzZGmzRzrTFeOSytXrNnVIHKwV9w0YppK3QGj9B0uIUavVZISx1+G6AjiPlJfc+KqwE718t+zzyvPvQ4VowBv5NmpoHlJdyTyFMNXPdiEOlx3c+VCBygz0UHwvsNmqVDBK2KoAVqm02Auh6t9ljtzHePypnrdb7OqRqVoGTOSkdlkOx8I57D0Rg+GjaGzJ4wEli+n32aKsWqb632T7hoA+U9LyZufGetfyvXJkkaX5WID4R6FA7uO3MS6YOV6jQqaD5nSl3uqZyHqQArjACFIz+jK4Z2j0NZ0zn3lSCNIHXBZiTDV8Gp3fmYdeCzYU/wfdwDlYgOaIcmVqS8SVTpoy75ukYAACAASURBVM59k/oukKPT4NzY9xVl5I9FJkXnr/TaCpvwfKzO9Heczc5y5XlGjCY02SuynpmTq9Il2Es1u2p7FaSp7YsNffBgsyPL7Kj6aoeLF0WF3VBatkAftgk7SLAbFbeNMGINpArFRuSct4dcSloUrgG3sLPrrOo4oY6uOGjoGV3xSxCg9NOIFAyNjmDA23dHH/hZIMsNyDW0Klo/EBR/ojDaV2e3sj4kENgQZm9pMwN+BGCtYA332t8/DCqegGGBxplC3CSglZ0OUL9bVez1FgmqaONkAgQYSQ/7+wzq9jME3BRtIKHgHnhfktsFs+2Xs5evFWZ9Gf2SEX9ZxZr3UbngHiJAtQq7VX/WwGqxgXMSVObbTXaeAJV1MLiXXeTsL84Xn8MZxd5xbuzH4t60L/H7o7oJ1IRF9OB+7JB9Y60qM6qn1Ed/9GZ2/Ov72EulI+43u26rpY56iqjXZvdxz2oSPHrUBEdQhHnNJsX5d8DxVcRkzVhtSpI7n2oVmvvl821/4ByRUNovCmUOoPIckxgPHVWkAZKCOGFAjBWjunmSzFF9ObN8nuM+rDQrOidjKmD+BG9KyabHbRX+AZPs61BLoeelR7GsKpOuAOpr/cnznUjfufqmauz1OqrbICDaZ1V/nH5xWzdWgTXQjk+ZeIzMnbTSAAqNNXUkHDKnFhsVKCsr5QysCPCmFQSAfAKBjqUqQFagNzGxYn0TEzqDlybYXKf2wMpU4rdjjmvHKyU2WD994qv9/7wnGhCbKY26JUDZ5U5bSRYrpdgxnQ/Wg+dOFRLA3bjnYARNbIu1THHoBkD+dXsIxzQwrikTprFsYvWxgXouChKx72wBsaeYz45i+OuqrPPH58P1WFCxZSy+clRPq5ZWjikUZJzc5ht2luPTrEnmma5/X7vNNaptkpEgAyYF+qTFt6+4/DyBeX7n+n0SQ6W94bMjfwggfg9GX0H7Fq9aMBFUOezlr6KMUiG8vL28e/Hj5V//9E+Xm5c/X+5+fHt58ujB5dF9EC3KjBWVuUu1iWyfg/MepObnC6EDlNDnL14mMXz69LOOnXgAPe9vJ4RRykIR6PVNAnYWP/0oozcQCLCYVedpRWKx84LEzQWaspNBsX1HqRYM6TdJU5mugdkqURtJgeNSJYvDWin6VU8+FOFM8EFfyYZZ8vl8TlSt0ktXtA9HTwCnIWyc2KpbKz+Myyilp1SubjaRygahnR3GwZXWyPWdR2jYr8Lnq/rIOoniGxBngzx8cKhqVimJ4Elp5oo9cH1cp46+ifcUuWYg7afiWfGdcsExhKGOEAgN/U4FlypJKGWd/5RkayprJj5SPKSzcv+sPcEawWKNwXXWmgGW8724SBWekhhvdpkJVeShD7XT0p+4NoKsDGpeEpd5cwtEk8COt62jUWGN5DkOZdRiDrwzdnIv6/XTgAVhXc9fpOcnunKg0EuSoAX5zOPMJ0vP3wQmQdCXDLOGmb04dbcgaKfKXoOgk6jMgg6djjLS52Qxwd29e0efSwKHzPjZGIlVqAzIdLQYJ6twznaUDtsKeum0Rcsb5AjCLA4ruowTj7gIiQdOcQOdAXHW4+H+tlqnU8jn/GLOI+uucY8jXbJa+lUBlmOkydTUVERNtWxz8ZLEUpHa7EQbxnl+GGllnzHvsTXYjg0TTlIO4AFgkErrlc5n83d6kEfL9ExQyY4o1rt3R0+IoIYBvXu0AE3V9gx4ud9jUO6JYnv3fqumItsm8dJpVCYFBW2vcQNLvsOqb+jzAz2aqFShk/XPDNBR7Z0pGBp8KptQjToQnKqxLI2OnSigl370ULNbQTuP6wApJyFs5RUgx4pW6axcB+yPVouriKrojn2PgjUGR1QoBYCUSXdcQMaqLPBQiZWEPgHo69dHoBE6/AKs2IopNwps8eyxi6mUMjpiSoKKP/EVAKT8NDAopcq92375AnOxuwuCpTqegc8E/Bmr8CDBFevaz61yZM7E2DRWA9nH7FN+HO1Dsmbw6TngdVCfSF6TEK7HNcHkKvafJGUAGlPGDMV6ynomr99+913W8ZwQJqHZ3FSuqRLrraQ4q4vratL19ghKqzxepUtFwAQ4nXdnFSX+coAfweY5AXLWXCjM9+/HN3DtKh5i837726+PQOzQHhgVt8+kYmHt251A3Ga/1ScskaNn+vXrMj+gsk4Zke+LwEmq7BV3SmXzbnumcj0bEI6vTcK8gLk+tiwjg972WaJzIJhaMSj2Lb1U9pexTpzLI7GY2Els2ITGqFzoz006PEsBY8eAqrowleMCkwT8VURuFYlzSozUET9VcG9vddtBak8K8OB3TWzs16poVdcFm0pxIeeFzx9rxBEmgg36qMaR9a/aN1twWHN71WUN8Xpixy9hsW2eaezLBAtZR84Ce9XYIHHgKM+xnenLrB8QfDDmFajVV7IfOXNJMLCdA1+1w/FHo0VrI/Td6VHE524swwFerqcxMd56DQWQbT3Qt2bCwBKVUoObLIbVpvBObNar7HW+m+fBXmYvace+/OqrgCcCN4xnIH4sa+VZnhM+mDULOyZxhiyyD/2sxQUy4ZLILpYyBmBNuQbAMvoCnS3u7EqADhI4fF6UlVMVLwPkTHNvdbEsNZPGxPDEruvvC1NpIzkqUtRnyjPRNnP/xvUBjqcaG+D6cif7NWDv1PQtAgjGa3cFqqTwZ4+NzVbQFkp79VAEDLM2A94ApFtR/PgrKaOXt5f3r36+/Pv//GPmEV7ev7k8vAe6/ujy+CFzfciyP1w+EExjyNiIZN03ry5Pn6Ck9fnl5xcvLjdUNu6CrlL1olfm/yAhvLkJDQ2EnpsJIh0EGCN3J8GQanpdoC5EG6s7tqGUQnqc7m4mYal9x8E4ZK2Vjm6gEWqiCeHU6jJTTAoctMU5+iMhHBefh3dk8PnuIlJpUocv7UFar2GM5WifXK9CChr3DMDlwe2eMUBsNpMoy9gYZDZk0djrzK8Ofp66aGhdRVX4DB1glLs2S0ajeKhpOgDUauUqYEHETrO6DpQKND2jDIrk4jAyFDQJUel2XAOOJxXcKcKGh79emdBlFihbxUnAtmprUaKurU7UAO2qXlX0PDz1qUmqJshrrVpkaOyCFgLLIkbt6eSQnYUdDERb1ayQSWYgDXVvX0VndnUQ6ps62Mnhp1rytgp2/GRUyJAte89SIUYtMcO6K/rC71jLoFtDFT3UUtq6j3qvQUvTf9AeINY4zoTRFZ9/tpk1N6W3LYBLYjOBJdVg5eNnzMiUIDFaoYxMpIjPZD2cJ8V1fPHllwmMEoTiEBak4GAaIDMLr2Nc+E5orRGDOWZyXsewCCao0mtfoVUCDXLpxQywvw5iF63VeWR+EknFUf3tGZBmIgUZhy44kSbvjx9DMTFoOaO3OuD0eIzSwpoQQIn45mwMnDgnhCZmfC+VRPs4AmyAMo7CFKr3LyqS9hfEWZ3EcgJ2jU74aUJYimp6NbeHElCvIhZKMODNkM06o+5DqKLa01Z6OytURkLtaW1SzmEk9GuvUwlbg78zTVuFaeLATyt3Vb3EWfe6FSjpmAzVWw0KG5xO9GSiLwALXKuCPZwfqm98dpTWUo1t0spadK4btq8jLXTgsStTJBXNz7Nc8BbQZwqUBGj4Aj4nSSE2I8qpV2n1Iu/9TJ8Na8vDqFDG1k6GRPQXrrPczoG4dEZsKNRc3qsQBffGdbLm0N3ck6EET+E2FEBEL5x5dRry7JpbQXamIwtKAM+142/CCtgaGTALakoHE6fn4XPuwyxZb7QUUYHJQ3J+AVVoxm/flHkxMRfHK9TPqA7cPSCQ5zlIlQLK8VQNs8fW6x9mz6r4JBQJflMda0AomKJ/55Ho07mmVkbuHkCwFUu+I8AWQ7YXlEunDOjAPMHHjzPaI4AcifDUb217uYKTbw8Brigw0w8XeX6AuFLTWMNUQGJTe1Y8QwS5GR1l9L6xViYQtfutJnPmBfCS+D95miRU6jUJm4reiQ3KXWl7x/pcDfS1C3nBAGPjiazFQGGpo2l1SXB/ZbYY/JMMsE4yr1QMzrgREkd89ZMnATvxPa3cPkjCIx3eCi5rnWt8Un0A9rI2v+A8Yi6vBpxtZIg3sXEg/7uEkHOO3WaptdcCSQFGnj2NvxVYN3YgrmWt8acUApJorEqOrRIAzDpvBJljvSLeBCV/M3NN+hV10u8Ss7JGZSqVwh9aogqTqlNTkVtCyBpmtiOtKGvHONg7G2PAa1OkGaMl9afF0okj3qCWz5zWrw7KrWMnBEtJ+qPB8JqxOS/rH3+REOL7eXaNh9p3W0bFywIFighOWVtbIDCNDXXeKNR7Ej/AAH64v9zDw4cHkyosiOh5vKmYoEqijJ978vTyw48/hM7uOCPOK3G3s4OPSuhJPChg7ZhkSfbWV+3MWb7D/lCFiRSW6X9X3JJrMukWeI6fmW1VrMm50/EZE07Uz0bAhl7rjUNJoelX9RBe3l0+vv758ud//efL65c/Xd6/fX25f+fD5cG9h5enj59FWOYdVKYjIYRL/u5yC6eVADNy2G/yGsdO/O8oo1f+f6tqR4Xw5iYbKpW99OqVNhSHvv4aEREToDrOlszbp1g6Jn8HYZ0ww7nE3ORNSeoirocc7RZUeosIW96/gcMYxWTqk13m/SYZOs6UwFcli/HdyA0+h59swiHMICSqSTqINoHWh48xaN0so6B9/Nj5JDjPDTLWZOuQMdKgwKI+54SwMwmrThX02SrYKqgHQr5ETacvpcaKnw5QZJDfu6kJ5KgOnOcTcd8mAGfKSKqZQ1FdIw5Zkp4FNKGMRsqdfTDRlSGMOcCrGJaKVxqMwZWIpYdG1ESaSa+7QjOsOU4iKNMEB6zoBREbYhTU9l6FdTQwGFKCGpEyvpeew9BMxovX2IjiH8pQGNnTbLxU2TZ4ms/XeJzVqKwi9Rz0T2icDx8VjV4PGdfPZ5yrxQ6adX8clNEpKfLvCaapJL9GYOI2wVMoG0Gnm6TaiM13EMiFon1KPM5D7qWQ4TgwbkF3h4If97C+IHsRgqJODVG6nQE65xK7c+4fsBFbkYicxfUYtBpStJS1MPF1FESTlFK2Y9AJhKn237uXtfBHuiWJEdfH/UTaPD1fXx1jVY57IoAbpdLELTT2JIQv4rxEukvXrTKoQ8YLmCB/XuTP53hGDGv5Sr9Mo/5pJEAo6uvbkVqcIPgj9q893cfA9gVCV1R+/T4tuS5x64gaApVDbGb0N51RezBRoStq2tllteHSgPjuDDIeq0KKP/tL9gbX2R7M6ziUJjC18VT0sJ0i4qlgP+j8Js6hNHCuIckaQEaS583yPAZENxDQTqa6tMSxidJVzKxA22nQ/SqA2fdLylWIdqi3o4uybhMNiT+ZqFGTulKO+P/uB+4Vu8U1KJ//BTS+JQoBCEcftbKUHsWtWwCljdDh3tOPs75AK9L2BloVZA92BmSDcBMB7X/8UqpQ9ct8nr0pOUtcHKIMY/kUiGyw6T49kt0TPdOqm76f19veoU8yQGfvJzkaqBdQKEBYxYlks/C3c8OsgJLM15fX3iv/nz7VjRMQpb+KyjS+SOvJbJ02kfWrKNnV3xq0p10jM/aeZa/aryZzoNoIVA0KaFnBEWQR8ASII5lwnIqq39osjmcS6VXD45M3/5jXYMOtlvKdfFdUCEfHbnKBGNZaNfQpo2knmVbAbGraqdidegStdhm0nytYJoqxl6MTxv6uaqZTD3UdDYZjnAXnHN9DIO/84YpiwZqQWsuet+cr8croijwz7XyDaCn1FcvBXyd/1r4E2G6fY4CzVW2Mdeyp96xYUTS5tiWH5+V9RoF7LKG0QD14cCQ3Jqm1WxM9PGgyV3+00K9JxtFPXdDC0WyhjA7cSHwxoNVrLCDeGXVW95wPyB7uWLRri4t0Y/bEjz9+KipDYmf1P5W5+SWfgT26+LAkOKsckuTZqhT/tmqa9rutUPTH1vYkqR2g5usD0Dtaaj3LfG7WKMydtjGk8LCEl7PBPROTlj3XhIvX8LuydYhXyySMSNSzZynU0GfKPmHP2U8KCCSjD/+Er4nK7dTVOVdZgwnt+XxLqW8hChAxBZHR1Xlv/eHtaOUFyNkzrLf0V6nFUqVT5BjzijOuloIsCQszqYTuu351Qni5eX75y7/9y+XVix8yi/Du5d3l3p0HSQgfQB3tycmfewTfBIUMbCbgTUULFAoqD+V0FKT+Y1GZHLAZlgQEUkZvboK4KY4QtOJh5901iOuhMSjoQa1zwBmQ0VN5aI9KlSKDjDBv6fNm9WxkFp2FUrWtyEw3jDSLBkWVFQ9SPHpfaCCH4llL1kF0NsNFFIBDIGJZ0YYqTkrVkXOMYYrU7Q5xEOSok3VD8fpS9XpA+O8MIE0ltshWK6mn73BA7QLBDrAngC0KiRhNSuerAgUxS9DP3Koe1DSzDnHOvCipNevHslJ49FmOSnYk6GuSLkWsyGKTK0YNdB6eaLB9FKwB6Ba/F/k0OXN9ktitv8DAwkqlldjDYE9ghn0i5ZHXJCkEzAh1tWqrrc7dO0r450QzFbztRfYB65+5YBN2SfIIIALl5sXLIup3GQy/GYLrA0hwtYZ/91UQr820Y79eG/bfJVlAjAAKjPQLgyvOBuiz/ZVQt/gsxVhiACdNrfHzegmezvTMo8r4BDSuyTxy0zgvKcxxkJ9QkQigSskJnSnPuAYtzzFgTEGU0JKdtzS82UT7THm0SsTe0Pm2ugM7oLQSfqyyXZ3Wla5s9VVnFKe5/sO8dyyCIm3t95S2l98xF2/UCp4H+wKqiyCFfQCspeIX9PjxXGjSl9ojNdDznd629XpYncDIe65KlX966gOocEWC04wogNLS4DqB1ZQlrbyIkJfGvurVmwrOVMgEYZ42wIeuCKD09En2C+8V0SwyXcpWAijGjRwV51Kn+xwqLtNYp3vh6PGNCiUCEAuSk6BUHfiaXO17P3zM+IHeB8q1n4VtwrXi7HDInudrvx0Kzufem9pI9gPPK/ZjFXaSayl12Bt+CtpVNASbSEWE729ydJ5lyKia9udiKwkSWLOff/pp4hCoFvccIvxDDxbnlzVzluWRqIQiVpSagJX3hEUw2jT3iO3g91yn38de5zx+++138TGo9yYQPg0yFtjhMwrkEHjVlri/WolqFZf3htZFz+HjJxXgGAWMvcP+YP06p6x9nNK0OB8kOvam8kbWnXWy4saZ1Y9r/z3nshbaBlHgy0QrbAZUbdc7Z+LOPeT5pmWk+zkzddMTWT/NH9kHVtALNNITdWUBCSAJyvl5yrMbOEXY7iT9f+zBzXdjNlvGnty7G9v029/8pgySUCrbP9bZeWUxCTaZrPE8orZ+c5sKt4JR/BvMhNL/CnpV7AS138YZMAts6TgLTfFcqIoo6EYPIOtC8sQzDRUvLRhPMmqAPchPVd+Z11clVZ5Bku43bzNmgWtJNS79cNcRX9xn46H2B7PBDobGqMm8T9YOYKvJPbYuFfPZZM6gWgja8FbKyrAx8eZ+sanf//BDGQmnsTycz4JQBXgEf52peFUZfRR/ypkKJTIaAhWOiUBIVGn7HDkX2EFiS54Da8ka42/ZX9htdC+wo5xfn4vgRwDUnVUrf6Ex3r13+cMf/pDfyRQyjlH8LfewFowoedIrqQDPWnqkeAY8WouQ18D7ASqidDo7jqiMM/UYRwOzx+SGe7KaSRICoM0e+TMzwr/5pmJET5+GLouNS5vQmBwxLvshnuDsmtDxz547gZxzwlrfWOAiazAgJ4nTiSklUMZ4Ovs/2askbsYTxGbOv+be2X9H/9+qjNog9jr2L0KBEyuMNseH5gucEZ5VlbdJpCswZLKqH+dccZ65D4XAEk+Pjl/gr8Jt2qvEE6Pz+3lcOzT8gClTkSdO/+LLry4/fv99xsq4h9lX2v3zaAn3TrQy7jaejULpy1d5dmHi/doK4ftXP13+9V/+38vNyx9DGX388O7l0QPGTvDw4azHul3u8AcqW6SMX/AFzbpD+yEQeHq5SwP1HUqnUedOwBDwEKQ7/79IopLboQusFyPB1oZGmphVebKNpBhxES0OSqg7caR12uc5W6ECvoXG15K8VJBWMkqzvFIUakyCiJ0GbVuNUXBA0YfrqIYqXaoualJnDxkGn89I4mMvi4Orx41vIFJaTAzIDNtZZCabYYGSyLvUSBFngx2u3x/vRWSV60oiCXVxmYFME/77GEbOQZ1in8lAAswJ7pRJUq71kZyfmom5D67ZBMy1h36IkSVhqtFrJcHgxSQ7CPcUK2ukJxEPSoswwioqHFau2cGiJopeq440tBNoUMfstA2GJynLfm1/o1WjoDGpiLUPJPMcVUk7IXke8nzfKi4JREfb4nPd01yLiDZGjcDWaqTro2FnzXmfiLOJXND70Tfl0dt7YYWBQKiUlaJ0IoXnpMskO8qB797FAfh5OjL7Es6ofp1+1SBDRVolQSRVhDWGLgPu20OjcTfA4/szF3Qzm3z+JnBca0Rl0sP3cKIMbYLndwfSuYDLQMBggNeEun0SnjmfiZyzUV889wkORnXjehMkjXKiTYrdmpIZ75NCbv+TaL8BAPcTQ5zzVjYBSZcVb6vkWeNV6QR7AmZMRKhJ6OhbE21JFXU2I4DIEFWfAffLdRDwpe/us8/yHPj+J8+ejAZdBUuTft9TOk6TaKk4BmtWgnPGp3JcuiLCHlfBA6sOfn5nexZMacCmENJ1nmiTu/YNHT3Fo4pKLz3v5wTiG4XCWWrfWIUmjupU6O99+thpAoGoovL9qlKv4nScuSGuBSE7k7SJR/ucIoMPVf7Bw/UE3o66fQUuuTZ7pkpVavBRpHfzU/fcc67mfwy+rMT98MP3l9sb5p92PpsgoQONk2jeoATYJFM2iwFWpN1Dey2S7d7UZrUKVDq5CLwATGzWKs9hx2weXKoOWyMDewEYzl7oolELbZUkghgkxbNJ53N+pZuucrfxTQRRsbkTDpPO6fUYE/D9JiOCT2Gz7MdqInaz83Rb3dTnEr8oSiJdO2dt1MYzsIUdhg0VNN85aOvxiv7AWBLZoyzD+u8/Odvrw+W5CWxxvRFWYUTT6LlcPmcB28Iet/IkkIldFAjFlwSE3n3xHlklJJ7pTSXeuM+sy8+yn+NXMyMUsKaAdQGo+kPociTs7QG+zt7lc8KWOCiqMnfaRywVLsniXpvrOvbCZjJOITy03rWoZK7pzmspwTt79r0yquHVy0NASzGbVl+6k6xoWlFTqZjrIVhmrc4CIVGMXIXnAMeoeIeVVHE3/hjIW4nmzJBgc1b0b+zJjtIZQDPFU5+dtgo2HFfLubXf2ziL74zfX19alPpP4FvO9eJuiySxzYApmaNaAAoAyWoR1/f9d9/FDgggkvhVufXNoU4Zv3mKf0nk2ZMKoAVA3PkJMwg18NlQbRjXwjrHZ80OJ66J+jyjl64VdT6Pc6gfzXNc0cjRJuldXhX1LMSi79EvBdDcuimoQtKI3frh+x+OZLO+nPjqag9ia+JnmszCsvuEjnkCGbgXn5VCfIq42JIh1Tq+fqrAEZXZOBzu2ZgOAKIVcgTKCqZbxGCNwwocMKO9EPBI9XJxi+1TiaH5s/jAew1j4tclhBWV+Zc//vfL7aufL/cu7y6fPX2UsROIytz92ITvgqHgAdIMTf/RSw4mw+jbx5GkMJU8mmAxOBjzcvapIlpCTw/BaBIcriqlXee7GdxlYy2zTRDojDacKRS1GMmiSOkHQ4Z7zdccFDYC5eBSkTqPT3oojo/3+mAN+DEICpPwEBSGke9v1ST9ABtkKdJ+CNKsSsn1o7BUmfii2pkBJl951EwP2ZE8rOHY5CBOmQrsglUpAKmgKPawJM/eyyoC1qCe6SBxApmjxOEZ/fVEW8gMKkQUFjwlsJ9CmgGL32vfVR1Lm4LpA2iQ2sDOxCzPj4HDxyyy69iEJBOjHpwdp4PhrQJfG5GrFsoPARdr6nVamZJmiuMPFWDB63nto5Jpz2ToVu1dIqDM7MOtdwzI6K0JunPYGsy6FjqNUCNu36S6oVqVDjaGZFVuKiO8X7CiqM+U+VYJimF3jyXgrygHiU7V11ptN/ClgmmVgDNlcKKBUPHwXMn+nmDz9jYJusbG5MP7S0Vg33Xuf0oyfGqY51r5vUFvqzaPsjecixiELg62s4Cs2h0I6aqOnGcAJz7rHDx2flGrZVKjNI4JOGx4T6/k44OeYUAcxbntadaHcxCnvIrIIRgEYrlzyuu5lyDeCKZM/EB6K+9NpUTq6QzymfZR8KM9tkfFNf18faZSqkr9hV7UanYa8Kn+Dm2uHexohfP5T8VSVeU5da7LpJXPjSLaaH+Pn1IRfpeZrCZQ0ndcz7IzSjfpaIn10a63ro6z8woNZhXP4EF0GHcpcc5T69zQ2ubOam1wyL9Lh1POvIltq5CtAF2HYbcPq2eRYILvABSsPaxQVnsOK0hFEM/n8O/Q+Ey2XMvSUytK0LVt8OIzlRJ7DRJKV0+SOGVmEGL+W6S99qmVYCpJ+CvtI8+d9TGg87lyhvmu2BPmWt3vTNGKwnStBCp4r1Lp6XeXPu/83KnnRh0ww70LgKags8qx9NgKE0zRcZVpbLLXr7/m/kCuU/kZWMGZS1UA1gQ0dxDwoeTsAyu42Gb2G9/J/ibYSf9aRL04h1fRBmcj8izwSZHnHwUtSuSnWWCZIbZk4Gyrk5CuH7/AXcVZSsueqMZEIKzyOPvNZK9A49TLZw/4zCbT9VtWFgUTDNAi3pI2lIm9bV6lcYKz5Nxj9iSpl0B8JY09QfrE2+Q62vohcKv8vxUaEvz0YTFEez2TXJvgeCqfAvUDcg7781Cg403HQW2OtEm2rCfXookf59UxZQOZTgJXsSvTQzBpDFMrlLkmvNKgW50vSyGK8O2aqeDf9ATaQzdhslMPo4DBuoiyB3iuXCOJShL8tVVERXu9Y1arBPWl5o0WRwAAIABJREFU+Qvi5vwNBPCZ2Q/KtSd+e/ig8+tgvD2r8BU/AW1OY8Y424oRykBin7GXTf7PveTcC2e4QoBXgS/VyQMirD/NnrNU+dKXe8mZjILxfFVApa1vaJMk2WPhSalO3/ru9xrDVNGdM0R/LIla5lXaq7hkKeOjpp+RZBggaOA7NlYWkAlhqnBjIp0BWvZeZ1e3iJH9Ov8noGWsy38rbmgyzXWQcP3w/fdlE6BMO+EsPlu6s/oOMqZM9LC3SWDXMxqtjzfMVW0MFubJxHaubJb2AbNvO6uxfZysq5VT7VQA21Ug8TewS2RqmLzzGdwzz9PEuCAZ732dexDQD8iwGJ7ryhB7RAeJ4cgXflVCuLETVAhvX6Mc+vby7PGDy6MHTy53Pt693L2UKkplkKQwiAWHm6yVwO7J08u7KR+SEAJgQBnFxqQCtIQwkrUHbrfP2KBXnERojGsUzmvpo3tcdKb9G6Uchv8cZKEoZCmbdZQOaczQyUnt8nDPjpeFSta+uVcJWMKjX0/bGkNJcHiKpQ1WTACHbn9c0NoFmAZfBmo8LDZFBh4P8UnlL8IrTchA5xI0b8M30WPoelcJB5PEB0WrzS6MAV7VSbUwl9QDpRGyUpD3TBK3EuTdTJnBtQpSgrDMfoOuNvR0yYjUDL8nafWp3zKGbaMsalxeHTMQa3gYVo5QSZvARXFM1NmsGR+B5PScuH16Nu17TTr+0zY6kk4TS3sDzhUxk8pWVariBxWa9b0NOLC+RSoIDA+X/78vKs2ZcSTtzWE97QvhmhNwTGGWteFeRJ4TWC95x/mxl+kh07E5IymUw1D+Su8lEIzhGf2BfYRT4edAqCbIgQFUNjyJaAKIIuxxMOlz6uw4KFGsI9//3fffxSAlMX1YRTOocTyzKG1OpTHOY2pgOu3zmcr13CtdMWjpHFccMHOVpj7G36FrrNnfZFOKtehkaM4bMM/9GzCnf2ejZDB2GGT2M0Y6fbsJTLtmjkPgmWcm1RJykFH2Hs9AOrioYeZeTpU0anGvXx9qu5xlfrQBB7jAzD0GSw8ksGLP33wP1BuDPQKfnMUpqfKaJuy1RyZF6cULbW1jRiazn+DlFKA1MNsQ8FABW2HQZvIZnEfWIPYBWxihikeXd1GKfjGAit6ip7FzUv1w4qK03HuuNT2uUEBbnQT0acWt1ctUdCaMYPUBu9LkEcdUsQN7dM7qjHHYQ4xdk1QMlpxFUGrVTAJPEzZsFsEUe7gocSmgB7Vpghjt2zW57ogVqaIdT1HV5ezB9fCJ8DoS4DpWo89RKi/3T6JSgROSs9L5Vfzld9xT1nRtEAZbB/V/oJ4gTyuJHSlDQSYAViqgGxeyeWMGrIqFZW2mVhuq61Qc2etem7bGhFp/Y3BsXzvUSEVg+JvnDU2O/STVsPu9NofPZS0BTdi7QcK3HzPb7qbnl3OQM/rkaWyF4Ce2M+AnVan0qzbxpPKR/UvSTmWC57NKydke8l0CGlYlw0qa+JJ2M4niquuyJQiYeTb2DSsqw/VEzj19ogU58jmr7h49dakO1QalqjyBufbptsUF326Pu3GHzJzaNpTHP8/6/vMf/5ggnn//z//5/7784e//cFSNOMNW0xKbQMOdkIuARAHbzvXVlsQ+OnZiVYcIq53GUKX/+z508TI0koDM58f201dLxc4gfZF5EpGJ+QjknGOqApdtH/GaTG60jz4LR3RVo6F0SUFQgc4j3nlEr1Vn1GHrBP+IAQEeCfbDjFgvFX/znM5VT/t7Bf/43TnQdySWZ9VYI9XwUV+5ds6agEhbfRrDJeY6jfi5aml8qFYE8xxJHCe841lifYi3r6Cu1XwA1YKtFWkpuGQCGMBje1xaeGanLnZQlyIg35LjT6qNs+Oy0GIvBsLncWcvU2mfmuWDgoMVLqIPkH72goHa9cTGYZj1PbzOMVN89xE7DnixWmb8yvfKkkmxCeXe0PSxO515m15CAOgJG+J7eUYqGxtfcV3EIfFVG1mmfkPo659/dqiM2l5yrjjnuYwRZh6Q9RtwkraGtG0URDCuaRWyALCx9zXmaeGB6yDOs88SO8Tasb4R23LsxuXjMTNTQN3RXefqIzbFxOtXJIRvM5j+zYsfL//+r3/MYHoSwicP710e3n+UZBDKKD2CUEZJDNNPOMrnY5BzKA2To0VU5sMHeodw5JfL+zTD1hjm/69ik41hY/8CIZBbHqxCHNxkDyh/yNKraNQNRuLZxuzSlM6iMjRaVzkrssQYxBlwFQ9/OYfw7BxEQ+PQSJjGEQ4iO5XKHCx7+ObIS6Msc0HxGYLrJItTQEuQsEGgcHyPHg2qafQyHrSrjwlopUKyQV68eHnQKw9RmVOGbcM/BoAfezWbpJYylIBrSm0HPSOJ6nUURIK7och8xhmRqjEvGuX9WjFLMIis+vP2KYlmc6BAaqjY4DC4FwLtJtod39FAslQ6A5pwqUdfyQHcdXqYuIQGb60Yscb53VBD5w+VCoWy2JL59e6x13Ay2auj2ohIFY0rNUxRD3tDjgN8DoKnhpdZOeuf0+EQzDiA2OROxFYDrTHGsMtrh9Zik/RZZdTDn+B+RlfUTEUs7tnfRURiwhdckzQS7jFN09CCHHKbIbCfJVgLGrYEzB4uKyTpH1lF4lD+/EW/BNd5pmoXgJlS3pxLqkgBBIbmL4ltEFchIQWJDA6lMTouhWenzTAA1QmZSB4J2du3x6DhjtxoI/qObZxsKy9FQpNEjG4nLdTkKhTQ0Xr4Pqt8oHWhRS4BxYj7/QI6BpNSS0wOopTH2Rjl9gCqRiNhDfNsCcgWBLj/MyuNhHCoqtd79EhsIHgAHmjqlzpmUX77hII2b293DEQVa7tHC1hURfk6wFgAJeuNCNSCrqg4cx43usXxA20DaDBSgKEOL1WqVetJLNrT2DESrHHpugNnApwVIkp/FEOnb27jiNO3ssTZBKuAU+mksVkROKpCb6srrT4IVF3ZHFfaWAKIjdbBB2JTPcPYEr5L2p/gm4Ear2tQzBiR66xMg21exxqE+rU5VGGuzNcQ3Hud9IU4LoWKeypz59FFC0I+/+KLoM74GgJHbHO/h+HIDxN0IChR9H6jCxjtsEppqFwtI7XXE5DzWfvM2DvS6qVRWzUTGDWQjQ9PG0LpnRHnGq076YZ7+TRjzNYSBV/y5rSMXEXeBP3cr0fgnLNXlN5gn3VPkj3l4YJYHa6Noakq3/v4Kp5Txkid/EsC7F2rPvFI6qcVYOLBd4dS/GjjLJaQNiguhTkVg1S6rzNB3X/EAX/6lz+lb43n+o//+I+Xf/iH/5RKTisRbddwb/EZvOe4xiVdJiw+v1SdQmOsiin2mf2uT+X1sfX3H6Rv6WgxmVbBAdhGoIOktyMwAjxSORpl1ueiLxT4SUznzF5t/ZJ+9ldA8I2aaeBckIx/gwLJhQekXDLAlsA30tvG80oLxPpcuTd8Hfa4IFbFiLSTOQOr4MlUiQr3Q8Akn0tt2XmMifYy536VuVBBYWEgJre5he4v+0ij+unIosUpLJ69gBwyExTBIPcLMbRguGeV+2YtXjx/3rndA5D4PQmh/hYAFBuiFoExlcl6EmRaiex3O4nS5HpPQmzHa+50/iDxeJMVlI6/yHgWK2id+dqZuu6xVGZPytYRq3vAiJkq0Pv88lwRYpmAlefNGOzsg7F9ZyplkuRXLwvuTIH3fG4F8InNsdXqZCQGmGo7NiD0VASu9ozDmhvDywonr+EMyiDq2eoedY6o4l4WhgQEc9bWciFV2aTZaiK2vW1Rb489eQZkANjarlHhG+JVVHCjjTItCZJji0x/OyH8+PZyeX9zuXnx4+WbP//p8vbmRRLCR8n/Hl7u3SHTJ+i+f/k4URkSwnDxOcBp+H54eUtSFsQYmgtB8Zky2mQwdKv1mmQouEHgjFvEIyJS0U1YFa7rkOAkcQzintFoP4fUnlZDyqndnKY1PNtvlvIs9JMXLxNgFLGu1H/ESmbkRPKkB7aqVLpOAqPN/GmlrX2MBErPnoGi9zpsFpZHzb9JLc113PQ6dIqKrEjZZMNJlyVxIThReIDfBQGfMc61HZTRziJzc58ds4FLE9midEnE3nWMAJUPDkK44RnO3XmJQf0iwFEHUPSs3vncS2mi5EE6Jw8kGUF86JUICoawTz/rcPCO0MgcoibWCfAn8vP/JyFUBKgBYPdVjNItVBjEbSjDV+QiwczooDo+HYNNxFboeK7SIlgXDIuUkNCSAREyCuL+odzXikqNYxK4iSuVAoSMdQUJFM9hzWPY4ZY/qfBNfzdl0Y2pkNrBWTSZPyrCS7xE5mz7OOicfp8CSe9KBQFwwKipGmYV4qD0LBng2VkxiwjFkLok5yL/O8845qiUjXpIBVQ0u7MJH8ZZWL1vQthg3Epakcq7aZQOer2+OnZjKHZLSqVzmmhTLeL5/PTjj0fFlc/XKLsvzjL6zv6E3sv3uQacAQy140ZYJ56fduPrr79ObwaOusFbg+A48jTkr3K7tW/wWGVa1gR6i3Qv5hvmud69Gwot95CZUKPHnKnN2EsCHxxYZn9t3VqR2biF9dgR4EDTDNVk9qK9qKXC8/yDdp8UEkPv2jgCz32pj5XlZx94ltrPWCZCK+mdo8Y+RqgnzAcc1kZ3YJOgIkJd5plznz/++ENsK+vGOBf2VgCqUSd5Dbaw1f5W11spRimz1Yokf6Gx1ZfwUySaIcgvy9BgFtrGHTG2Ij1T7Bfom0iZbxQH38PnNiEs6hr7daJwsY+4Lm2bNvcQFhrNUMdvxUggA9opn4s9bgDY6i/31mSxvXufJIQbXaOKtBQj9gHJIGsO24WAkOBAeij+Bfuo+mCqbhFi+3AwZipkUWr9859/zj5u9bXMj/itJVOR1H99cwjwcM+8Pkp8C358fUCK2TaDKQEMninU0iTF+PvtO3sj+9zLyjDYdGwLgWAD5iuSbsWQ5x77O0Xlc0JosMbfmVf45k3AMkEX6W8FFwogap9k8tQWUol6O1ovYDl9raV3W2EAlHD+aUCQiTuV8VQRuw7pprLf8VV///d/SO8fwiClEN/G/8D2yHy+9+8uCFzFXj5kjnN9D+dKuX/Wld+zzsQwBYFH8wxdryMuIiLz8OHl22++mQBfVcTTnxrwrFWYzgpllFIrRjxTZ97y/aW+FuyTks3nYEMKBDdhEEhrBa8+jDXjugHltLeKvoTtQTFgADCfx8gyZ7PFd0/YDoYKvoWzYXITtgojCf6DhFAb3+jmRM2cTYqKKUlCEueHR8UmCWF6CqsZIUCR2GzV2/81IWyYY/+k8SVJjIB8lDcDYhFTtCpNGxTnlL3PZ3Iv2A2qYZxvbFNA2qiw303bEjHEN3/9a647VO2J0qU6TAI18cAw7U5iTREdCjhVQcdjr5MQvkY99zpP2YSQz0tsvVapzhFGeb9iK/w+dMun3Yf26ypMJ6iQavGAFgXzaMXBNoadQM/rej/VCwiIAA14tpl1sb1M4JpzUXbCkwsCUd99++0hmHaMKnn06BBwFCBlr/Ie9psK2VGrHQvCGEbQ70yDlXVgr2nsDDExtpQ5p687gzExyT2e0dOKkz17dnnz8uUno4a4x8SWzJf9P0kI8VN/kzJKQvjudcZNfPuX/5mEkB7C+3dxCvcvD+6C2BCE/TIhfH95e/vm8oAgED70GscZSk8PIfMIrz2E14QQQ8bD5OFTIeQn1Io1LddIlHffJEwZ3YnTvKdqeJ092KCudMcEBPBnJ1nPhpHSadne6hSzFUunuHKTRSCP0teQFj4ziA3CAvluUEUHhVbUJoqYUeNqxcoBy1YO+F6R5wMpZlRHAqXNkltlj89L4BfEp0M6YyTTv9TEI9Qzxl+MlmIAYnUz9+IcodO4BtaGtVLVq2h8lQsJ9qUG8BYrS58mnJvbs+dTtKny9iY4fX69NnsDqPLUobRaeh6KXKSt1UAFhKSQevClA+RzQ61sOfaMtmiEvffc/+jASZBXOeS+CPxwNATECXCoOA+9D9I6Kq3PVNU5DqAGU3Q8Vb3TjCYTTpOuOEUc35r3f4nEJSnfHDrORXol04NZqgvPW+pPaGqRWj/1UG2m0iG+MqphaKqropp4W2VTzUsBE+ltOBscC99twKNTd66R/54KzL328sbZbn6evXauJ/ens7PizR7ACPJZZ2Ux9kVGpwwZK/2kKpsm1HwvAW5FLloB4HPsLbI3wwTF58A1WnWV/mJwXESvdMtUfdZvxTMmECbYPfeRdk4gVNjOgoxkOcnWR0YHtMc14MGchQpmqcrsmk24pSFLeeSZH4nVKnVJnqg0vy9QxF7GFphwJMhLBWnBw5rkpRgGeJrYUBJ4EkIU9KZIxp6jUiTttkH6o9ppxgnNVmov7Q9slbrrkArSAorYyIFOzv4zsUkP5yixBBsE2FYfY8cXQJVyc+2/6ndWUEiBCoN9/t0EmPdoI6O2uaoSwUP6dD5+zIgZAmt7laDp8TrW1FEcZyRZmfszWJG9s3Mi8OYeSG9tVBkP7Cz3IpXO1/0SsIv9XcVaX8Ne5+y1ctJ+qvOP1dnj32R3LAlmX2Tki4Inaa8o1VimR0dzjNIZdkdHEXAt+gTQf8FRfSXJMq/Leq9CVHGbVpST/ACYjMki0t+1aNVDkPEMllgFskJ+tu19X9fVf5f14n43KTh6VHav7ssE2bOl3Y8IcVV+XpSfNQeM6X20sidI6bWfgVLXmdfWL9brXOOKJhn8hI7PSAWSI5RjVfAcJZOzZIDI92vbEj+9buKVwPYhs+8AUVoBkjXR83qthFu1Yp2uPYTta+J/FLnyM/HVKGqmkpuWm87bbTWwzIgkQI8a+HPP9vPnnIeueh2BcN6vB0hnzIcYjyyWAZMmb6UEknhV2AY7mgr8/N9RmYN6fOqrTqI5hW/uRdVdn6XU/V8cpeM5Czq5X3hdGAQIGY51Rmwmo8RAP7HBwJIkEoApozFK/XPf8ZmxX6t2Cgy28ndbIPk06qVU3vvHDODYu1EXAVrzO1RoAeDG6jDm5N9+XA8hNst5duzvVOwnTpL46lBtnpDOqN/2K2rIsscHsPFvadkaVTVaBjLVzkJOS9QTrz7ALjGuprNie15ok6gt8RypMIqNp2oNC4Q9FtDz8aOcKSu/OaOb+Ry/H6Xbigix7ok/AUY2Os6ZkcQsjpDh/QIO7CPvQ/Ba8bYryFPBJJNlE3y+T0XktiZs1u5sl7kC90yOwbVYRGjhq+1F2N1UKheXnP3xed9Jkf9kT4fsd23n+PUJ4YsfmxDevlxCSJn+/uX+nfuZQ2j/4IWq1AQM3oKERp0MqsxoQTiINPQTBLOw12SQBPFmDf5HyT+zC0Gg6JUobazJyrV61OAfpLQ0LtVHVY6L4uEMRhzTNmUrFmyaJmpXpHAB7AKRIymc/c6clXF9O2oAKf5KhWfjr0FdKmEPeq9bJO2oCESB6vby/PnP7dGCrjKaEQ82NJ9RN+z7Cfrw+tV6jYrCiegEBXv5KuhlSvlwt0/DV7k+jZ2CJHL9Q1UdNaCGDkXTNvSXYoVxKB2s87bqADXsOsOKAnUdDlQ3SFX7Q7xeepIsnSfZW2XVoKjS202+pLmJfLAXuNYXL56vp4TBzg1MQWLCkb4USecZnWXpEySsAV3KbwORVk9ZN53n0ycVKOBepI1IkypNpb11PDN+D6oNIBFRiiUiopHuI+6J58Pe47mlt+jOnU96zwxCWHdRUhFzE5/2/tyml+N6rCs4wefGSZHkbNQF+0AkWxU1nqGvD41xIhwBADIGo31KBHA4DfrqDMKwI1au+J3JqYbxXAXhs9xbXgP3ZRXPpu1jdMEasXkNPzZrg+SCHH715VeHBL7KoqxL1o3AYPSfCDRMpQskVNSUqgfP0WQwsvVbr3N1JgHQ40fZQw7hNmjld3zfQR3ZuTWJVSwivaPQctYbIVXn7Fw5B7yP60kAthlz2VOrMIYGvkRKtUgVZMuYKMIPDZDvYu9Ln2UOYlDZKUrye56HAXzoU8+eXn768afL85etzHKGSPqcK0VCbEWQ/V1H2DESQTjXG6v9rQNswGxSYlUuaPLoQFcmRfv7inC274nv5D2sdee7AQgAEBZscI+5fpy9BKQDH/heKiNcJwyNqCsOSLn2JTUZ5jurmEi1+CYJYSu4d2JTesZblShw1mSI6qHU8bMiaxr2EUhY9UEwxz6S9MeGddAetusaXUWBfK7YK8cRaVepFCQw//l5goWMPeG5bGxPA2R8YoPHMCk2Eie0pQk5pPI0CiU2wkDUYAKQoj7kcc4AZ+cIhNdDzzqcVbLZd/qN0I/D6mi/zDkBMh+KjgDjfm6qipekccDAMQtzPU8FgifXnrmg7ccxSA/r5heBdpS+16uoLUq1c4i7Kt1d581GPM265TlSfVDt0KDYfkXWxTaQA0RbZfic1Iayj0T9xCsi+uBoKIDY9VprSw0AuV9ZUaowQhfNeI31rPM5PCcCTs6Nfe9U1hXMSbyzfrQEyRHOa5DfSj2U0SqIt6rV88u5FDzpmeN5+2/SdUbQXjbO67KfBkCkohnmQYWV0kc/IIr1PfYke2V02cQKE75RkEyVzqQHOYMPC8APsMWuRWCDsWRvNv5ifcpJmtZ76v4+Aw9t4elnYQN4v+BfKj+bg5x2iI1dyXlp0HKM6Gnlr4qZrB/xmoJh0k71g9r4tCANHNV/e/6bFFWMj/ON/wa0Dt1+/cBSbbMXM46jc1vDYjr1MqZKhnL4KoGCwIBvVW0tKMZPALbNQvXfsMtHf+/ObUDr+SDjQ5gefL9z9eLHFh8HwIggU2dyp2iysUXYmazpaNmpDG+t8aVUEtUECBOLURdLpkyw7JXjOtl3skVsseE7bJ0C4EcxV5tWBfbOLM09bzQdZz3g5tsySLp3C3rw4zVllvfYglLrE4+M8SjISEwFCyVzpUMrrcjTURE99ZS2svk+dE/uWSZailzT9Wjhor2tjXHLuMTmqlViy0Ir+C1SGX8mFvibFcILPYS3l5vnP1z+9V/+x+XN6xeX+3c+Xj5/9ujy+OHjy7s37zI74iOIIYEzaFbkZCuhfm/DHm8nnIGoTBtpq+oJ6z59e0FsMOwtGStHT1BzoJBrfg4Naf1RrZJ1w4tM1VkUfWrQ2TES6WvEAaTxHENV5Cp9AlYClz6n8R0nag8WyNlD5ra00TTGadXGjAdYUhnHNGqs6J9VOYyLCpD23nH9HAbonkku1gh8IGDbRA1+Nt7gpF7m5zTJerLenPYTKn9MUNdgsNK51+b1Vl9NcKVAyOdXqUhKYtGIVl5UETM4Nslibfg9AT4HPlxlBFZuO6OPNXV2D3P0gj4hW7xBoxoVg9skOkMdzw33Jt+hYY5CqpFWDSwV06gPXtVSQ0XJ874O+z2j8vZKJhkC4UMQI9TXOshUZ990NAcGJChcRoHMYJ/2XUZLbIitBkgpaXnb7DsNjQIVVh6ScKxq2qSQBudyz/lvaTXZu7sfgtXQtJ1FkySksuEGsPzduZKt2qSXZfTVIGQLlOKE1rtzRvOCfI361usvlz9VKWbKHcIJ1zlg8uxVBCww0kbvOp1PlTGTiIXnXspyZk/OYeJko1w5cIdrzBl6WYo115rAP7Sozipl/yVQHB1VND/iVOuP+iUybYDk+e2e6PVa8czeWyUiyVyk898eFRfvQ2n4zAmlSf1yiSFutaQGnn9nH/l5RfFhE1wpcPw3zkYU3zUIwLS+Tb4rQSGiVwua7AE9n9dzAtIkCxp4BT2s5jd5dSwDTr9S9AZyCVAA7DKuYMqS612SrpcevEmRt6e7NuJcnTdITyKxuX8mnF3DBuSIaBDoFBwb42JzXRM4JPCrYmTPwIfO6dMmbWZoz3TpfQY6HVlUGXt+17FFpdPWNo5RkJmv0Cd7Prj/9pz3NU18Wqnjj9U0Ww8MDA5hDZIVZvfuXPl3UPD1aBeUKiDn+ZRO2ICnVGrvO/bUszzRkrZUnmXbjtb6T4ABAxL3fwSOAn60j4frU5nOeXOxL6eeefYRyZ17ODTTUcqcBca1ZM7nZn7yHLLXo3haaiajUHo2mqxY+Uvwtt4dbAq9jwG28OvHs6pCb4K7k/3TpiikdVCoofyqeBhtgPb5SQMDLAnIsrm5+AdATfbpMWdu38P1RfjpLvZ04xamEn0E2pdSRXNGx1DRr7Si2Tl3R88c+5F9/LDglXPVVCgMUADNLlXu9v8G2FHM4jQiKRVWwI4l9NxjBlzfMr6ke4c4wWqRQFAo44ewj7TT6h7ga62229/FfQgUnJ+BIJAV1J7VVhbznLf+3H/7+Oljw8ZXbK3JUc9516fMIpOd0PPom92sulALN485PmAzRrMHlyyxV1m/aEvsfexJAYgCLG3ZUNTIRL3AUUFwYsQAzqu4e54FLKV2BijJ6xqf6MeIh7nv0NkBbOebfZ7tX+95TzCP/Zuokr4qMeijtp4UHK3gEtViEi0qhfqZxG7rXxasF2hUVyLneHsC9kQUL+nZHBagrW7lvu1efK7Vz2syWVsSangoo62qJldAQXtVLwsFgiuss3Tso/J/mgqwsP1gLaXAsArsDz/8GH9sW5ICb9mDG/vAdZhQUSnFDli14zkFRAG0X7JodfkQChzrhBiF97KOgs1Zh5NtU3OEfZIiyWyevYSK1GTm6HytNOMkfKfxPHy2ew/gpzFhR3l5FhLfDCQnQUyf43IJAVWLYb8uIfz45nL783eXf/6n/3558/rl5cHdj5e/++Kzy1P6iOjxwODhDKBJLSEkEbSpHmf5OjTGyurHkI/GyWZOz2FQllIlkoiNaoahb89CeyQ4KAaqbJIiiSzC+t3et+8nBnlG5ho0XecIwq+XwyzH5poUluKCAbKMy+Yhe6/B2BiFk/S8Q5+laXkYeXjpbUnlpUNHMSbp4aJiuIZtgjeUi7ifcK+Z3TIUOtfFRS4gMahLRW59bRqtBF7nPrcNhxWl53WzBUPhAAAgAElEQVRuqiMgXENy0GN6NE9DTGOENg+PQ+H8vFDgpuJajZk9w6khXoPrgQNLIKR5cZ8Mxy1K2T4A7qWBTdVEz83lXXOcxZVCy31obJXoPp7hSS5bhcagQ6kgNbE28Mln7LojLDGFQu43gkgbE9IkoDN+zrOBNMLuO4EIEXi+NzLpS0hEOq0UmWSwV3wmZ6chuMH3cg3QIlSpTT/IKph8HtXqPOPN0dN4lkZXI83PsU9OFMIGfp0PqREzeC3IUiAm75/kPL8PWj5EH8Nr5UWnrbgMz5N9TsXGare9BAlyJyJl5dGZUNK4SbRwSiKsJnWihiQLfXYVvqHfjM8/nMupN0+QySb0AEOieqi6PXjYyt8UvKSDHrSP2YAgdRuW257j6wDqBrab34Vq55QX23t2uQCIpL/twcNW3qCIb+/ze9ZI+6CTVSE3AFQShM0tTO8ozxfndR3qLHCmqIdBS87nnHzWfgIsAj2cRdamAXoBtdhCeiFTiSzlK+I2G0ptQtggCkGMCgKQwJkIGoxTtTLAiQjVaGnanvYjXxM7QK0ff/wplXXXRUCEe/Kzen9XsIYPpi8U21Hku8mtlUCDwQZOpVIl2djYB5PCA71nVtmGMptQsDYGLrV79PIUNOB9jzaiJmdno5GkA3PfFbzpOAsruh21UHun70lFIQkG1QsEUFohbXBYanWpqJWnzxlPwNt/P4NtPEcBNK5VsEX12jznqSYrmsTnOqyb885P1iyMkYFHC+q494hHpI+dYL3rn/O4uWRWQw7q4Poh7aWCdUPQ2eSllbXYx1GvHaNAf9P3339/oTf369/97hCy0HcXTKtP4btKIStA/Ol5uNc+7VGbC8g1sLMqo2+2B1sgmEArIOZJ4fmaDP9i3MKu37mbFb87reGpRytBLesyYZWMUJp9PgtoxP8vnjAYFgBQBVbgkM/Tlzn7jDMKs4i1PrOUpKuq/poqwr7LHjtsAXaigFz3GgBoQFdAoin7Vk14cdlplvIvExOzfm0u92UbSRTKAT4yGqixZM9wk49QSzfjj+eWcxtRqfsH7dTXhWaXGdGtiLHWnkN7GvWXqm5qK89zQvWlOX9JdjoqJWD0qqiCIayLwXpi3s2Dw684kkrRG7+TJA6bbhzL/lQcjjiW+8fvK3wngIPNZO1bMWzFKz3IgAnMrlvVyviB85BE5tGjsCOyF9IK1X7gY4zP2iOowkpPd8/IdtAXHCMcTv7GOElfoB83hsXOkJDjf2V08Dv1PaxsEoPyPGRHyBAzybFqic9g38bfAiLaW3dWzI+qKL64lFv2SO5v1e0kpMTwryuwFdsyimli/Q8Viun+ICbqujnixFyDsy4QynV+UgAZAJWc6OOHVICx/2FPjTIrcG5sIZjO39jK7GX84YDVfP7AWOMyEsdUIhcPuU6x4b++Qvjd5U9/pEJIQni5fPX5s/QSpScFx4HRhwZKIkhCRsCAAdihxWCi1ng3QXwNNNTRBCUu3P37ob/QyMmG/7BB7ZE8fv/+8tvffh16TtGQOn5QYh6iAQefmwD1YdE7egGVoj/3sRAwHk3Q29XXsned21Fl5GHTu7S5gB3oSj9Jm3f5sSxvWTzJyoaoEsCw2FFxWiJ4pgaU/nhzVW9cQljDN6n1ORF7Y/jOzpQrzS9qSC+RiCewbYnYSlmT2wahHHCar53RQyWR3ymnzro1yZrIysZvtE+gNDGRDwNtkbeDGpn+qNItOByhVa0ROonE61dxcjTNKljB2mIIlbkPUj+6SoOTK+Jp8K6cr5WzQ0b81HcmUp7DOgVB5+vgBKNSpbrtBGVYY+738aMnQdQAJZTm12mYvInwpmqUHoKTEtqJnufrDGLP1ZkE8pciniZeqdCkGtO+q1bCm6g5IiE88lGhNS4d6QHqXBEAzl+AkVXapAmek782+3fOGo6HvaNYznmo7CDFnHu+rzTOImLh12dOWWdv2RNnMMYGo7LH+YTu4nWL7NmvxD1Ja0tFeuM1rBzkeW6ItYlo6BDpu7mprPUUt6BYfv7F50WWX7w4KuFcH8/XwMqzGRBiYzWcUWiA3spcachB4p88Oei4XlsQRfpiVvHh9e6bOIE9X9Hc0mYexXGI2IvoZlh8BHgqrmAPhIlPqhYThUmCDgVwIirSLe0h1pnad5GqDMH5KrtSsLC5qpeG/gkSveA9wW56xkqtdp9KwTKx4jo7i7JUS4e2J+gdBdnKFWvTIdIVGyIY83N0rgnG1xMuXT1BMmj1RJfanzGaduh+JLI3GwpdBoaIOf2eCJIQtKUxP+NuWhHBATuPzGC9VYsKwWjrAzYwwHoy+amM2CowSlqpUAh9vTjQYoEfvguKEvY6FD5Ea9hPQ/6llPI6qEmIFnGNgD+hw0/l1oSN6+CZst/bOlEKpRS1npOOPbGybWXGUTLpGwWwnYJ0emi2LgKT2pgzk8Fgzv3J82NvarMD9KUnsz1tKhhrP+07Nkg0OJfO57pmnaCSCYo9f17xiJubAEzffPPN5R//23+7/Nf/8l+OYJbYImMFHj6KgFP8nCJTH1EarwBEzteq2/YOFoxsb7LXqs0OvXUI/DmZKWBWhe3EEgv+tHUmNumbR6320cPL5589O+jwTShrJ/idlELsEnsaeml69ta/2cSpoj6em457aYsMoAfrphiNtoNrsxpiUs39XOXrCzb5E5v0CWUUoKdMCf9wxlRdtV3DAN8RVrm/CM1c+2BbIeocOgG5g7oNtXOAsSCA99cYrIyFtjCU6ZS51QMiBGZJHjlfAKmcu17HxqBMMVWhkcNXOs9vybjrk0rXEgFB4SQgEwMzgTyDkMYMZYOUQpkK3HoDeb6lYHZEkn/UNMiYp4lYuafSq0yLwZ6DySPPLLET/d9Pnx7iRwIWqdyOwq+NpQrPdXVeZ1kE6TVclSx9iMSfKq1vhBaxQqneo0EzPuzp00MPQWaLoyOc8VewqOrStiJxzmSH8LdgeVg0O6M8u79++9fLb/7uN0lsWRNey3M11sy85PVOyuhq3yCj49pfHuBtyVue13oTj0LBWk9Yd5iC2A4rxbHDj/ussM34mQA2oysbp3n9Fm+ytyc0F72I2QBeL4ATP75WDttr+H3aDjaqyYSTcyQTzNYv1jf0+fkqiyVW77PnH9xPuw37LXkBImvTOYhf/VUJIaIyL76//Nu//PHy5uZVKoSfP31yeRIJ8A+XmEwCeqSKP5YGGuTJoJ6Mn6RumTOb6PZN+eP0HkahKEkhQztfZjN6U1HBWrVOuXvOJIa+yjylQSZwG0qZz5v4wL07NRQmoZS7WVSccKo2C7hEALqJ6EN0QPWDzv1YbwOLKo0vVNRTH4IZt8FfkJwp/qgIGSlo5yFu3p2bgPvBIKX5fpWwBpFrWl/fno4pQiwbjs56OSRYp0yQRWAj5SaI2xI76Uo1PhvlEA537xcDcKZPxvFNSTSb9NHjI4DJpl8Fs+s2sZMlDARrIFk4KZvbWZdUW0axjOO6EDjcpJ9Gw9oqaKzUgcwE0Z6MbtGTU9Vrs5ZEYUSuDLiTTI7GHGTsoCJcDXGQkjQVd5xJFN+GpqUadJIid8/hBEk8MPZUFTGCOmkFYVjrGIBVKa2qlnZ1lSx2LxIsOSOGf2s1qUZQeqDoJN9/UF0if94f94rP1ADGJBMj1fNVemsoL+Oi8/+55gy3phKwKl5HhFz7KSojXUTsCCLmWPjMVEo3380E8ZyoBxyZaJCfY/WWz3YY97bBcU+yAOxf6xw1kkL6bqk630t/QYUrSqXlvjvz8TrPjP3QgLjqY2kgp1I/8SADM54R68BJIKFoYvMhQT8OV1nvOg2ULRGiKOqeZz/J8nD+JwJiIKzj4L7Zb86YVKnORJPP4llJ8T0SkSmR8ftUQcbQiI0dTfasohYndJpFeQQhE/LIfonyc0c4WCmO/RtF396VBoWO7mmfXWn6rbp2qHwrVr3PXhN7m/PuPVRNsRV8Aak4q81WPMRFhvYDsJmkATgZzLF+BM+undVNPp+kDx9jDyTOPfuCHuG0K1xHTxjscq1Ngjobi+CSM261L+dxYgUFNmaPBjC1baKAQp5HKNt1xvqK2P3Nkq3KYnuPoMhR/XKvc/a00a4p99fKBDP7Sts1kbe6F0qqY5xmHwzAReSdxRW64ih76Tk9sQBkAEiHt5WBZ2rgZNVCe8LfnAP2diT7dw65Ninw+lvsm0i8AAaBGc9XJT7W6ceffgxNM8nmzesInPzDf/qHzOI7QBiS08ck/k8uPz//OXbBJIH3FWyo+JNgcMCMD++z/toL19lee8FJ97i0Q2lY2l17Cg/q2dEH2MQ8Vdr0yb6Kz89eXIAo/fbMUPLsHxWpgcuK2bHvIiy1+ZMmlfUnVDBqd3h/+k/pY1y/ZOOt2kX7/s9zC3PONh+1Y74KHKshQIKCvfTZmnRx/efANKAjwNlpdETuC9bEbEvs70Y76C9MCKXHnYFrGSic6bAa9px5DlwHe59EAXthW0EZCNcKjgyAiJCslUiBKJMs7iVqzNOg6PMr6EA8GfX7iRHJDtBnS/3mM0gkoB4muTxR+s+MB2OvCIRsxEWArQ1CT4Kw2cGeK4EybBV7AcCPxCvKomERvGuPYPq3N0pk/XGJK+hj3xxARQlT9AGQgL2yuMOZxDxrY0vuI0nokwJlmbc5Gq2+in14XPP63IzzFNWzpcu4xaSbe+O7SP7oBccGZ18vuSpNvHmHe6bJUwUZ41MGiEn75ZpTyT7RLgUKuGbeF1Vv1HnTZwt9/HH7qU+9iZ5R7WSudYBcGEtj00TlPAWxzjbkrMp2YS35Yd+onWHxJQnh3qO/U2DI1ikZH/w+gPOi5uQ9o3MXaHp0xKY+o8QiU4n9dQnh21eXVy++v/z5X/90eXf76nL/zuXy7DEz2h7gLS73QKjuP7y8ZeA8w+ZJHMaL78DqB5e3oCHZNPaaYBA73+eyYILFyiiD9Em9qqrlZPnjUNK3VdoJCMFvf/ubbJKKDdS5ZoGGaKRh+87dzD+xxwnHQSUhctWhBDbIlmbDwWFBE5huDp1OR9qJktU8hATM2/gi4i5uJF8TLJfPnArbKjoGm33YlYNPID5KrCiUkf3Z+TvIVkpFk4FWk9oEXlST77OZvCM6+jo2nIFPRkiECtT+DCXEbZCWdiI1ldfZvJ4EeInagUytOquRpxrIdYS/jcLs/RpEnZOJW5CrldAdNyJlSnTGygyH1SHBRdjpJ2qC4n0VnWx/ShzFKLh9hiFQHrTRVLVWFXVAcSt63Z9Wds4B4HGA1tPFf0cK/OWryqqzruuN4bOkj5QyXPWxoxri0HvBEYeRD3VKtXzqkTbfJ5G4fy+VYfZSA50alFRxCD5G2+KaDM5VTc39r09Ph9091sGwOkwDKFFcHANnL4qXoFyhJpBIHWn7USGrBDnjMkbFOyHKopRWNBV8OJDr7VOTCAy3KOIVJSu44iwv1tjqUAZmf/iYJmwd5bHXFfvJuIKnMZJSLDJsOo34dZDu3Rjr0FOaOPJ7kn6ui71IkmFQG2cyAZ+icJUi18kEFd+sOqvDJqEBFm5uE/C6f7me/J4ZVvRKItN/6vuoaE0FP9gPCmpI7xIFFRAyEFJxVFCJ9Yozuh3zYQGrzzEzFSclb6J5JLKnXlOpKQc9Zj1N2KD2s1b8JzYlYMPofGMgGEDz7L//4fs4T6tLMESwaXzH999/F/vLOsW+RNIdOlwrZNI+IygygK/2uuJPgkMG8tnrm5GY3tIlWg1yS7Mjga2jpj9sw8dTRbjK3DsvNcICQW07UqACELVL0kplLgT4jGDNm8vnn31+jJEhgf3hh2tCyOgl7DjH7Qz6JDBND1xnhiWBHdgXivtJjdb/bzLKffPdBJGyWbhXacqi2+wxzliYAaM9c/Z6rh5cvv/uu6wDAkbxIxMD4+8oBm8uo/1XsYsbMeSZEYSS5pbP++LLY9yRdChYRPh3qqJJ2NcDJMW69rsz6AgeqcYGLDnNQtXHxr4PKFWmPUHsfEf87SjTAYFOz/oMlNTfliLLmmMbeb0Vi7PSKT6HPUpigO3gc37729+GkYLPKphMYnqdu9cqASORCnhxvgQKZAtkNuc7AIr2H5r0shYJ6tcTbPtNeoKJeW4/VSTO69dnaDVKFpFBbJIoqvMO/Gacxqr37EOBnPbOdj3Ub9D3WSEMIDnlbpIygYMz2Jv7n0hMK5+tECYeG/ui2g5oP9T3RIUc8TdmDU6fgs8/V0DzuvXg0aaQRON94yT3DHsctomqkyp0G5Ngn329hQGuz9FTABIRqIGu+QothQozpbp4UmjW/wlQtP/vOuCd55k5mKtypQiAkNjGMnHt9v/xXNgnFfPBPrWvjDjL2YNcqwDOoep9mh8b5sLbCtNlXM3lkpmOrCHrCsODNhDjBZVBjUna0309E/qkq0hXdRkETVkTnoFVN8Edk+Ik0KvqncUGXTeu0xFHshyIV1IRs50liW8ry4xl4fMCpCwuUGEV200cASBnnKk6KteZquup91DmUvMFYpEmxbKRBHWN1QV2HWUlgBGmE+BKWrgaKwpCnWNhmXqpNCcPK4AvI0ZQ3cKCyvRSzVVTFRgMu+FvVgg/vr18fPvy8vL595dv/v1/Xt6/uQll9MnDNdZjBOiDYKj43QeXj3dRGa3IBnMIO/bgweRxm4Slp+A9ikydseIMwojLqDbGQxuFQmSsyU6brJmFhgGlKiNKEeObfqoi0J1BSE9NecM4YjL+K4JY2gBOIyqDp6HfrZq1WtAei0mcD3EXweMhZnzGBtJ7wEn8LMleufCtvvCAVR4tGt4yr8OYDYLT97H+glgSm+VXjYuxANWbStgZYeLgKXghKk1A4nclgZPaNmNqWbrfdfqZ/HaQ7UiEVyUtidRHlBGrCCjP32pTN+9VLrjgwKl372ORJw5qFLGoIFptsKqRRLX0R5M7gg0Pr0aB9x6JwkIl++ZKGRhff6V3e0W4Hgy9DkJDHLUqHNSlfZ4iOB44E24NRKpHEZwh6LjKcBs4W4HRIIpM8wwMKoLqbLbiuWLEtWKs7UMMKrtzlcBhtNL2d5X2yGtTMZuaJtfLPai06RnguhX/KAWnM7Dy7JiVuBmM3Ad9Cj//9FN6XQkosscWbAbRO+gjRQtDn+AcnOhrER1YhSjVw6GSOHBVJ7lOk2hRvqO6N+qiPVEmujpIJTPa59bzLZiic5ZKwrPCMYGCCuwYGDdgo8ek4haixtkfHyoqVcTtYSjFDqBNVQn7s1l42pUEh6PzHCdrTfE+dxyGs7QIIBSYaJWttL9QvDKPq8qdmdM3sQ3/Johkj4S2u8ShdrGU1yakVOiruGeCEGR11WDADS5YR+uoh9KYaot++RPAK2qTZ8poz21o3VMxbhLX/m/OPRROAKIK1LT6YFAFkFNBhI76UKTlmtT0Wqp63N7F7v9HR0VMu1BqaSuQCl0oGFOnWFXU2Mn1YTeBm+jLqP09m+3zMNn0PTyD+I5DLKTq16Gh73O0J3yOiY+BNPumrAb8QgO4UrfaGnGu2pAMKZvePrFWrLWNBhGV7H9/DE028bWlIYnRzrqjTZwXx2clKBlNiuDP9gPWDoCEAI5EFTskKFv66xKE7bkkoBk1sJ5REXvmkkWl+/GSkyZKVtrT73kacB72ykn4KtUYhkxvjunhG8Z40AYY+LAuUoPjBwfWEqtwjrl3A1kpYAa60tkMTD3rrRJfBUgC2EltzugA9gVg3bUXm8Qt9vllE8Kvf/d17OrRK7l5iQLP6WUncR/gbVUrz27VTisr+pTc3+juVjjbk1jhlmKeyh8VEE7lcAqPgoTpHZ1olYrdAQJJujlr+PLMBJSRhRgVth5wcqyAk9n4FOAuQKtt85q0J+yLCEC9o0d+hYKJkRVcKSPCOMwqfmfL3hTs3igS7TnvMQkxQGedkqhMudYEj+uJmjaq3rZXnMSDkkCsWpbxL1PVZQ0FhknUY/cGXmBfAFiieAotdjOG7XvnGXB9sOUiJLXWHWwmSYzUfKtBApBW7QIM32sfc0ZGsPaLr+trWx33D2sPG6FFAUd8lZofGm6Gn9ffZ8xDYiLWsPGH7AxZOgGOv/oywGiAhVFhbSEQEGftI2Q2VlxilM8+a0/e24otYkuyjvNVBesqBiYwnqLLZlgnJtqswcQAUbu+UrllS1nYsOATRfWBG55lYwV7hbNvBxDZInVW0g+QtgKRievBGNl7jQ2scFqEuCqsN1ZNgn7MWu+YooNlcqqwuo+dxci1B6ifWJExFz4i1Ume43rlU9iQKYRv/7UJIRXCv/wbCeHry0OMxr2VZ0GpCPIYNv/gUf7cwXgHwcBAVMgjDzGUACh+BDNTF52xpIKYcvIG1KeSs2b1Br3vkpxBK2WRMP5fffXV4TSPUqro6wZa3qVWyfeuMhd0hv62UUO4rpTAJw9cJ9qyaxv3ryqISfai/mRBZA5gMsUpDx8qd8xfqzOXC16ktQp5OO6qrPXQcpDcQEdT9ZCqJIhTWNXA81oRPP5NBONA6KYwZsAcRG4JuAlngqxQFro+lqVVOKtz6cELxXZzqHgd32NliYDZQDAjL57/fNBLLWknkRyPO4drKlqhCK/PJsniAjA/v0lZrzFjMCZ+UdWnopgHp3/Ox2A5xmZqXFkXZxNSrr/t2AH+naG14XdPvhtj0sPY58vszKh+rZ/IZ1oH8nlHoiRx70Bif/LMrDKOv15qTqmJBg1F0JrMiczHcA4h6riH9lpFVGLiTIp18J2uHfeMcbbqxf2L/GFwAFJYu4zj2NiBNGlDgZzYgNVrrimD5EdzJfhD6fGgNk+9VOGI9Pfs3nTmUlyl0uR8hX50Dkb6n9KpTb5FwUWOXVeVekV8Od+ZS3moTG4W6MAbK3IkW6HmEUBmXMdNRKJYj2uAUoMf6sXojOmJGqBQMY2PqQSzF7kWJd7PPYlSjKP8Rb/LZLlD59l4kwg27JmahB9N/xvWbYVWx2Z/Us5HlMtarREVF+AixosDX1WK71INN0jp7W2eedgB6w3xfHL/r143SD3mUZ2UB3tvTcCSAK+Hyd5Cg2ZpLZz3JIPOztosTdYVmmMFDBgN4zyxUrMiqX+aV4g9Fv3kOaZHfErSZR20LwWASnqhAYdBYc7G6G5JWqaayfM1qG7iXNYAAQ/3iv3jh/voT5NnwRnXQd8Qui3JmSJBjD5KP7hiAw222EelKHYv1MZ1/1mB4RwKPCG4VgD0NoETezoJeAKkK0Vc8QF79MIemTqqCeE5cT0/qwSRm2/KdXBdATIfPz6qj+wnXvPd998nWSSQLcOlfXfYnIOeN5qsM3GPa1uSgR9iL/KZVhy4R+45we9msV3XQ+C3o4CkvAPsEmTnGZxUiz2nBvUmhEmalhSJnlsB5ZlUDIz7LgOFc64iYJLbAUIEaVZljgRsv2N/RD9hfVECRrVx3WMVSnkXYDLV+s1sM4ELUENlMFTgDvXmzJXps/nAo3HaQqHvc7/GLjgHGXAPAZnMdC1ribOnTXakRKpPk3WNjoOCGKtsGTQnGdgsPa459zgAR9tt4M7nCXKUlnhVvzYxi/2QifT4cSpY2BrAIfwW749K9fxSbUDt3cGmmRCLgTG/EyAkXuE9VGI42/HrxDQbI8W1BxxnBM7YC4k7sKkT2dMuef18njGotOcytnrOvVeBZ/7Nfr6A9LPJ7HnFejgDZbo0BsMu86wywsgEWn9rskCbx+Lo+POTorMFBZkijkDj2ol5ASay96LSXJXTikbVFnsdPktjRp6xYjzYctaV/U7Bhn/nTPM8j8/eDFbbGgTLpayzBl0TWgqaFPFvAppex7lvUrZGqZJVe07v6s6dQJXVWAERk3/OAnRXrrcJbJlkivLZ3w5YlOe8c8GewTbwvY7PSC8+fmb077LrSt3U17JH+EwTSAsFggtcL6wGzh3rbXzP/xcsTey+6ibvl57Ma2LHphsS+z2BJZ6NFPcyIwuolJL9axJCxk68v7ncvPjh8m9/+qfL2/QQXi53PsBTvlweg+ZCL3j34XKPStHDx6kQRlQms39AzO+nCkhCGAQ2ggD81SbPlDThfk/4w6AxaOuQEf7tyy/aDMkDw3GKXhPI98FWEr0LVQSazWHZv4YOlINAo0IOL169zOtYHIMuAkScGcg/18S/mzQewcTbd0ESkzAMbbE3sCqUTQakWjaR6QP0T+mDvSY2fpIhJcinUtUkdEnpBBuS8W9j8B1Hk+qQZB7+OYFMDxyzBEOB7TgIAw6rPEEKNtrCTSpqxX8TfKRJeaqyJrJR9HrWg4Sx4xCnt2eVPdaW+7L6yN9STjBIOB144aw5r2NNRX4UPDgjpPx/vkdqR4Oj9mp27k4pNq77kRBSYVnl7NxP6hwmAr6og028phQWG7T7mZ9UxFYjkcqguAL3YPUvFLmNqvCwRj57M+28FypurIXU4VSLZ5SL1pZSnHV49z5OMXvyWXuGuGYNlugU+8N/I8EL8h0l28/jUGwQ16nHyGz2T6g9QwlN5Lge6UUGFnyuhl6k8ahynqqdfhbv4z3It7NnCRBJgPrc60TYH6xpmQBX0QITLBPNSIov0BIAEBVVKIizJFAhfcuAzD1ggsVziXGngR20mb4nkPv1IPgcCVAJrBEnaXJXJT3+dtaPwfShippZdU8PaXapc6GBJth8HNoY562CHHcOuir3Fgc0lLoJx5WeiyHH8HOtOmoVxHh2CjMFvFkfX6iLo23yuexHfs//p0Jx/0HRc54Vf9q83qCY95KU8O+8hiqVqm8GodD9Y3NDTXp6+fLLL47q4HWGqclkATHsyf/H2pswyXFdSbqJfSMJklL3jNn8/x/1tp6eHs20WhJIgACxFoBnn7t/kQGIz8Q2e9UNgaiqzIy4ce9Z/PjxQ3IjHZJACFvQOZhlFjRYp5LY55qRMOkZUYG4lQADDIELBStYlyRqR/JUcKJBXnva2XfSBVk7+kewUbwX15DkYlWuVllGvSUAACAASURBVJURsCkdGPsRxetUCCqug+11nEWTygYOshYCEpLcPn6S8+csvlTV069k9asiQnyllwZhnAg5Nahob1FHLghuqC7nfsn3J2Blb47VynPPT5PbrjGvtf/PpFWgCoDo2bNnpd7euX357tvvjooIrRlQrZI43SUgqaAGNrhBuiMRKgznWJTMORxQBZjCe3Jtqg76WQZvnA/ei4pi/KtKfSefY2COr+V18Uer8nst7HESBSsvSdLW823ikR6xqPYtIJywG/vinBDq35MkUI2c6JCBnP09VEm4R8ViAgozS3A9zAcLJyqBG1D+6VMoxXxmtBbSp9+ROlLSTTqsdvIMWSd9EHYuFNrMP+tz5rUGuoJejbMIQGEGdX6z1X3ez6oMdkPNARMkzgt21Hm2XkPilVVoOTdJEiLgxnzqAtRJvBd3YVvwEVZTTQg5Z9iFzOmd6rVxQOxeRpsV2LEq277oAkZJ0j68z+tViTSu8l4Coo0VxVoj7hTV5FFOeS+v08o3a6lAFP5W0L52o6OU+Gy+zgmk8WJoe7NpscFv3h4J4jmOmp5Q1T8HNndkSudwt0ezax0K+/o9OQPSads6UxZI7MpplifPpGAFcWkrpGcqNL+vPfQ9tBUFqAqiURFNCxZ9nE9gEVwraLHVKS6UbZj4d7YnVX8H3k9oLsDIx2pPuMeNY3v2O4ez9vtefCJ+xHgG320xQp0BCwy8vol4NRWM9bSdzv1tbHY3tjeA9KpwYUu8bfLqeyWv2NiwhkMdoVVhqNuHWI4Ayhf3sjmW6eEe1V5RKgGV7LXHj/N+AUk2Uo3PTx9/wMz28RfQepPYUZXRxBINKI6Y+x9XCDeH8N0r5hD+SxLC+5yzNK5eLo/oC6OSRfJz687lE5TRKYwmAI+KaPm2N2lO7/xBBtIHITAQDe2+c4gYTh/DSzI4hJVD6nBlH3DRXpK5Vu1MOgLmLDDve1YhtIqcrfqQPJAMpMdtyoUEyaKhBB4dxFyqqP1HIj6WZRtQY1Q3gJkerAkz6Bgav3WuUNB0ECjQttGDDKSalFV4gM9+/vznfC4HSX5wBtLHiLaZOZSDGVhe04bvDljmc7iW9gUhRNF+OxUSc2+nQbwGJ2eDFdl1KJ0ROmgjMkEH7xWKxgbNYhwwTnyZVMVx+rU+giNZnqy7yadVmFQL1utABSA9Iunf+RjnJ0opYh4hFQLXNejmGo7mmg2MtXdn4g5HCX9IPPsplLwhna0QnZRmt46dnda+INYqe1c10KMS0L409lR62jZDq0hM+zsxGtJq3adJgqCJpdIFWlnFOnvFWn2ukQao4Lmm32fy6aEtoD5ow/sMdtRkd65A6hxTUfS5s9JM4howlvqZ53nv3nofJzU+MCP9KnDoh1Bz7prcPCxtlOqRAhZT7pQOitOJkmzmWXWIepxuxtIU7c4Z2L1X2bLAkWid5ypJIgnb+jG9dgNi3iPKp6DLEwPgZ56xJHPOVFzPGfch996+mtJjqUS8z1nkfRGS4ZlIXY2KasZOFKmuGEtpTrU3rUL2midatACBZ8d+4BrtvSJRaSJ0r2IA60XCRnFmksANXQ8VZIEq28EhvUm0NqPS0QABW1QM3lmxCsYiixqm+v4Boao3Ry8S+zfUsEPFrBRMexnisOcYeU+dnoGAdvtsq0MZXlCAwy4j41bmqNpnY9UhidyGrx/V99kXHXcDyjepOn77LSAWPaQGvVW5DeMka9rRGFLdeX9sgwAf1/Ly5S9TyOyZ13cQkB4o9uvXTVAnJpV1Wo9Phrivj6Yz8spqMFBk/7A3AHdKk6qapBRPASTn9RXM+RTUvQlsgRr+ptrq2oYSuwRGunFoWds7SdTSr4MEeRkDgDKOh3ANXM8D6FrAxmu5B9bZwNa5mvwuiR3BWKqSsyX23JJcdA5qe9D4/VJGHxzUOa6f6+J+ZQIIdkVZ81Sh0582umlgqF87kO9RI6VhR9xhc8hMxPQ1vNakVHBSv68708aYUJ9FQAq8jJK5M2oFQ7Ci9vt+gjPAoFT7Ml+P5KjzjgnCr0DObOpnwD9mDd4+RmRgN60uN9e4Dqa2shWbORo762NyV0C5FWn3RHzxKpuqDsc+RT0Yunep+AIEZxqzdinVrzF6ZBy1tfJK972e2SqlypARLLE/XDCNa5DtkuB3yWqrkX3mYcRMMdsZeton7GuAwVOMYnzVuLgJirTrAD+ngfehEpMITzn36mfK5mH7OSPWfnPWK3ZlYoSsC3uSc21vvxVBq8Nf+4mOdCpDiTNwxA5jdglwhEExLYrM4N0or46A6Hg4wVztEHuHNejokCrYKg6XuHQU5TBJomy6GZE7f0n+qIjt8wQ9CrqtBeXD+yRqVMBt1TmqglbT9jz1IX6ONEneN/f+HvG2v2/hMZEUfE7/5Luyo9zbCr3xDA87mHF1HaVU4KfMPr4yziqaIm/apzo2CmuIQv6rVy8DshvvYrvTtwsL0uHwDbDylcQ7rJCrGNoZ/OGaAKLcLyavYfYtTnG9jXuwuZ1D+64MlCnz23fqeeTMB8h98+aYZnDYltMe/X0J4cd3l7eojP7P/365effm8pAS4aebC+EkBuMhCcjDR5d3Hz5e3n74mOQwaDu9B2Tr9+9lhtQbHmbQCMrrk7iF4xtxBozgw8svL19efvnlxZpgTwkhDbrfoG4IyttAxMXkAXOzlTo/f7Wn4hrwI4tf1R+uo9XJvobFUeq6FYf1Bh7qWg3G+WPCRfLRAOg6kNVRD0EKNp/PoIzPqSLYvYjm8FoTGJGr9rfcpIry5z//OYcIaiwHkvvAyfo+HURJr0zpRQSw7WmpBHkTqVYfcXpWV1jrVFMz5LaBzbNnP8WJcT3SFrjuVG+pCu6AY9z5nQbGpWqoQMm68t683vfnwIR+M5SC9Ql1LPSvIptcK/fCtYPCEWQgptCA7nGD7k/SeItU8uzz50GFDghAGkw22W6wzMiFyvq2h4l+U8CBqywzv8/3VAk0wU9lds3qUafafKMEUVzTErig16EfigYiqvBd1ohnFUVJklnW8POnK7VqvW2875ma6PseSfmoS3yuTjBGbt/XqUqpOCNbOg5+JtjiTCrXKp/jbML0orVyI52ESgRGhNdlVEHovp1J1MbpBgqgojgWg+1Q/jazUUS1QVMTTteFqsGBWC65PVf8vD+CbWdJ4VS8N343vYEP7udcW50LInvv3uVJZgk18ZNixb+lnbJPzs5ZIaCgzktUqPw0qfxwBDkOeGU9pCUluJ2Km6yDoohT3BzqF8GmGXg+r+MCJoe9ZEUn28pxhVPsPc6ZGs2T1xMgcp855+8rzpARKKF5XfstEiruGjrqQeZBr8c/qUYyW4lqVs5o0XieswCOFBavo7TRiqX4e6lEhh7bfjjen+dotR2H+uKFCG7BAfZQBlGvD/Gc5GP7SfB5z9o1aLut4p//kMT95a9/jdACgmIkmgExEggXecaJYr+oPiQRS5L2bqMxmsSEUbJzzzO2ZxBhG3toCaIi8nM6M1JwQkveuAUrmp0PWspxxu+sz5X341yUWltWCvu651Zg8tblDz/+mL1rclc16s26NNgcuu5ZZM0RgkhP+wn95tzzfZLC5z//HBuaoOZUybiegw6N9j3dr1/06oz6jr0LAAONaewbA6KwTFbxY91IhliL754+jd1M0LX+oaQwaZvooHoSKCtMoby/J9Bs0sifALu0UuwepdgpOsWaORpB2mCqGpvhZoKd5G/UfM6USWEpvwXuDNrtIxJIktrJOWSv8dy/f/r06PlV4bCiFvVD+DuAAyvTgte8Nmdyytn2fNZH9bypFZSkgIHjUCqhR95GaOTb9HvLMrDqmfgBuvp8JX1aiFjhS9krqZR++pj+LWm4BWmdR1o1cmIoz3baY6BYLkHIvqbajl0ehTSB83pLiRszwH1Avj4csBNwBHDjKqhDHFP6pqwMrj9V+IzKaWEAUIHnRVU/LRkBSRjpUoXaJIuzkY4yg9UhS6UJ0O7h1HKT8SVTncz5NDElqZcdNmXJtHOMPsp7SRvkeyQprDHvQXL5/OfnuR/7BtlDrge+lddm+LvJ6vrwPHPa8yMhmbow9ytrw30BgMTnApAJaCu+wvfYR/gVfCbXccw0XBLEZ0Qxe/2CVWa+nddwL9hs7Aj2hL3HXk1r1kbG8azZj0m4I/rFbFEqzp/GWkOkpvFmqOYr6BSg3DB2mDBvXh/JmTbISj5n0z1+UPA3E1ZF48SxExS0Ysvrw9CbQKD5BfaXs/nsp2djTPH8HuSZkBAi9nVQejfLG0YDP091nr12Glf0/Q/f54xX+KZKs3yG0xN4rvysCeHtxFS2svE+6Z8duCAbgOcMG6P+rPGugFGZTgWljzgEhl7YfC0+qLyas00R5B/2EJ4oo//+p3+9fPrw9vLw3p3L7c/rnwC5Thn98eU9gd4NCz5RhUnpR9I7KqNQF6BmgvjDbx6FBcR6DZ2dTVW6Rkrd6yPESdRI1MAc9IgNaa1qZVHzv/8qVTXzvqYuFzGX9YhEaXSy31cq3QbznoI31SljgI5ewCYqZuJeXw7xNonBPb8j1YIETQS/RrL0K96XL4VERPOvTqC0iiQ8VHjWF1dEgp+1EilCmWrE0IpUtUCZJkscmhZN1LduX35+/nOugWs8J4RBwd9Vsc+DLvKv8dJQc79cPwZOmqfBq68xIbSKcpTkV604DpDqIKPH4iRZO9HM9hhAixwFY/0zB9qpqMfU4kxcg+gMFFC5UoqDohSiZFUuo+rWGU3sTYUpSGAjsTzqkf1RrKG9NHlmQ6xxriQRCQwXxIg4yUvHgZ455GeDFyrl1MjOFaIgaTR6P6wMM9dpOU303QQrScYEcqS4WnlzT1llN2E6UzVzPaMv8N9JygYQuMfPFQgrAyYRBAxWREK3mxFyb1sNPDtA94eG0fdK4juRg8zzmxDJ9bPKYHC+kuuXQI9k6lzJH6Leik8rVqmWxbg+zH5mXanANyCsGmWpc/cCthRBL0WDtUhQ87DVje4vgKhWZUSCpYmbhMYhWUGeoA3XW9rhrfQ7YrTtrWzQM1v44GEcs79LQC5Vjd85VPtOKok+89iHVWJD/xpSLoUq8zpxthtcncQuIiOPh7R2D16Tvw7nTcVhVSz7/8qCaKWtAaKDhT+GhkPSJ22XBMxe7gYzDewqcFO7Gzv4RULIqIZfw65o31sDXNsLpHiSiGCkImCwJvzunY4d0p6HBjrmQPYsoMDYEN3zVTpk/ULTavh29Ii3qr2xHCdKFJ9pIMcrDP6zT9djw15j/xzjNbYnr9Wq9sp0DTrLUcGV45xstmSoRVPjdkYo13+0AkSBEWn5CkfY9y5glIrQGANcEx/sjFPPfpLFJQ0FED9NWbrVuCYxPTui5rzmrLh4PsfZfwtqVIrUB6EyiggG78NrBMT4jIBv87VhESHGNE0D+8Y5S6xjKmH477SRdAh8lKXHxhDs1f90pFXB4YAEuxGffZ7rWBb8jmdP2xl6Vg3c5dPnVo9kvjg6JWckyuQDoc8J4VoatD+pns8389mAi6n+IVoy0NT2CUBRgU9HUsXmve3IKtYJeyeDCDAwjCOAgATvAK3oDVRLQZDYiqQzLPk+62a13Wts9a0MB6mXxhBh00wFlDOLzZEZoo5B7BK9aABW9gGHTVPhQuwRa0ly2+fY6gx+/rtvvz0Es3I2lsB6HQGzJghmFU5ATRooZ4UzRCDvHL36pbux7dp67on34N+p/g3IOPb/+exv9q8+L4d5FfDa5c5WPFdw8TkqNksL5He5Tn3L+bNYd0ekhZY7LYTEojA8HPVyqk6FWkp712zj+d7O9hTqMX4hgDWj4Bh9o+I944+mS2DlTuVi7Z0MPGOdgrV8dsf0aIus9HM9+L/zwPskjQHaLkngsNEC2vbp8z7eQ8/lZvFurAagkBoG/C7vx74B0FO/oVX4Apy8nrYR2xrsz7ba21am+n59lNVZvkeCzrXKWDjGS8kSnDCdtoL3imDhWnkE2XmeySU2wF6BmADOU7a2wijge4g8rWB15Cf47P9MQvjn//U/Lp8+vLs8fnDvcudSYYiPH0pvo0LIYHr+VDSGn1FFvFxupY+w6lP8jD8JtDEOy9ihmebmNkbC7DUKbUkcQWMondN8f5394s1Ymj/mQR2OuImElIrybUtnqhzr+6OvSrS7pe5J8M8IuXG5RgNd0B7llFuZqcIjG5lF7yZuktr3rFOsItaCUtDi16+DNOicvV7+VlmM9+dzQRRiRMn6MxsOR3ZNkDUUVbWqqhkJb/tLoIG1MZv3ZoMi6Y1xB5mzLyjzDcd91rDF2KwiyvtkCOaEPNxoucagglUdzee968gB1cv4edUPe+gyj4V5b6PVRio4oyTuB32SthdBgPTxNOhSfcpKcZC3IZQKBYi+G0BVkpp1KZ2B9+J3fE78XXra5oWtpzMznD5Aj6LJF+nlz6k6gAYZ4EhpjSPc7DXnRPL5UrLwUQYwPE8DGIM0AQOTeOk9ig4lqT99Sf2xN0H1vATjo7zEqO6PyRP7/uiFmdol7811EICGrrMky73C/u3zYM1KJ+Ee6P2KUMvURLk8Ptv+MgAeDCufGeeKaid7eONWSgPGAdQGBHhZn5y3muCNZGaJYECliC21V1KaZPTqNtzVfedgZBBKnJYJvkIu2KZWtYewTz1VdBwnF4Tu9es4CRyoCRSfbx+P/c4RqsrQ66omKlGuo/dZsS7cp8/JdeY8pZd29oMgj+eX1+X5XwPqrPUce6o/EzJIBe3tm/YkZ0ZdhxvnGQ/lPgK6zWTU7rC/ryqjnbGVnqUJEXktoS8qprTZjp2Z2kqwe5l9RDWvdJhWNwo4UHmsOIk2uQO1Qfyhn0MdrYIre4uAz8AfW+uMwsxAPJKuKkIbpGTY8Oht3IfBCmgr6xtBAHqzQ+2tEEEqZevh++67pwcbIsn4QDOegeBNnXDPpUklARifnX7O0eVjj9Ob1/vDFhKIKE2uHTVwMLC2Z9j3r40sNamBede0AdQ1oZe23f1x91B0zhmaQh+BhT2n9hCbTHr2Eszt80S9OcDcB0mHQaa9LLGpszfSy5W8D+UwPrQ2nuu9VvRK/07VaQCKog9cQ8CAVSzwl/aTyT7RNtrXY5DFtZsoc0YSPKtGPo2Bfq/04fjpUMlKgZbyK3iWClASs7YQsBcS+K1VxaTRdchzPbEfeD17TZtpslz1xga3Bp957Skh9HN7vjbbchRwPs8KbsHmJjnaeUVqYjNSXSxd1PcvIFkqKO+Dv3NYdyvR7cdTZdQRFwG5xnxKBfzz54IYtAtMVVwAKAyRzKNuS0ISgYBcAHGx3h1Wvkp68qP1gGCXuC6+2HuqZvZ+yl5RmdJ9Yv9aqu1TpzUWc58Y4JetVMVpFUZZf8f6EJ/hh7GNAn8KidkfZhyqjQ3jYaIjns0kFTlT2IDGGiQ50QmY6i3ngOdm4UCA48zMONtx1jOVqydPugembKxNOf/tyCOqx/hE9iu2Kfe8mcv6C4XLHC2BzTEhZN2wX9h2/Tffy/gc2isYhTHV6XOMyOaHvcFzwCe4Z2UnULHlfrR3rql26Kx0zDnG11qAYM8WcLgqqBpnWb1OnD8mFDEKuy7U/p27JlKl/2a01vsy6fi5FbdWedu7VyCzOiQ5Y0uCBRWTnBtXDsEjjiKGTXIbv0C89DA5gH46SWUq1m2lCeNhIn/cd2KoE93zrHZ6jOIDqBwILTW2uUr9syOXct7+s6IyJISXm/eXJ4/uX0J8AQmCvpQg7fblHhW8R48vd+DQQiUko90Q8HckL6B2HPaUmwmGCfKYWziZ7yEZCewPQZkmhJ2rA/2vxqLIxhqhpyxXFIAB26VGBWWip/GEIkstTUPs+PNB42bkMWDtWwC5bC+jB49NEYWnVP6mirjmavnVpbkUCRWi0ghyHaGXffiQIDp0zU8fL3/7698u//Y//+3yxz/88UJZ2X48jLOIGhuCTRVqymSjE9Qr4X6/1JlshPVgRjXwTh1pqW1tfGUj8hkmiqngTjlQ5FrKZ64XsYvQpDrnqglhEcIcvlRtobpuLh1DwMfHTjJGArGG4LNhY3ODSieQmCIir5PzTx8RaBzGLU4fanKGV99tVWa0AwKaVE/mUAQJNPytNlc1LtUYh5dOaTaUq7ut3GiIqGjE6Gc2F6put4PqEJwnsRn9Q+GKJG5Lbt1vvJ8UJ4zg3wv1N+SSlnUIKK2CmeRpdM8D3VrfWilt7VPEcLBmGjZpoefAIoHEh/YL8L4JbPc5ol4kG5xZkCveK0kWgd8owippZV1XGeUaSPCUBbfCy3uGyvW44ykcxGog2qDotCId3XXQgDiP7LcASatGashI1KATS5vTULNXfd88vwEw+fxVmFTTO1Mq0wv9+FH2h04jydLEV7hO+yJ//PHHGH8c4dH3mOD19jGeIvtyTpl9R/DF+0vdODuNs9CFKKqBQPbG5pUpy80ZiDroJLi5Xp+3QYrouRVIgzHey4BDwR5eKyWcn+Us32mlOQ4NoZnN+ewohqpBJ1CLenN7KxLwzs5aLeVn0ogIENMfvB5Xe20yGHhBvoORcx1JuqtWyffxB6DwqQYuiDpXWw4k+aS0qZMrwHE7wF+r7K0S2yvUZ36T54dNskLAZ2e498QlmljeSyBAAFGUuX3ZBcBanbKnmWfUyv1EJBj9EBpYmS7cH72o7FX7muxFc33PgFyotgvMWXuDzUPSPkF+ZyMegNLOGOtzBsw887VAFWP5+nVW8O2V1W7k+auaG99/3Qva76gbvi9gJO1TAML9mkQt6pA9twYuJpjpO77/ID6A82uSFDB3lL7sPXtzT3Qwq1JByk/9cVYmqvq4DmqYLZvvFnXUCTx5HpyL57k+fKQVUHqK1xeUZHd9PCazMilMphLDbA9yHQU0xlz4Kun6OiG0l9x+Ms+0Q+0P9sOl2gmp5oaZhQhfB3SzZufkXbaV4KKgEaBK/MzGnSRIXiWI1/geqlb6fK7JX9fe6o76CRHHmAJv916HfjfBW4+08c4D+rWa5ESMDVApo1BawSpbI+9Sf7Lzb7IJaMCacYYbn1TA6irW0aBYkCUVrs/t8de+WG2037JVx87h44zot2XwaLNDwdwMau8zlWZAqrSjFEQy1jqqSRNDi0Dfq19zzllv40f2qGBbgvgxT/xebOTOU2OL9n3Xbne8B+uZajBzXddraH8fNrrjwfs+Uuyx5SQtxk+2rWiTAQKJmQWGjY2MF1Q1TmzwuHG046/00cTiVHO1AWc2gTZRX6zdsmJvjMP3HR9hfJzWCsC5UNJR0a5faStBtTZY49i4jfIybuTzrN5z79rkxCOXsrMCWBPfb0SI6y+QHe0MW3M2NUD9j+QY6wNugtpKONeILyE2DhCgSvBshclg/D7+7QkzatvnT4HHwk+Emb6/tkZ4zpOoOh4n7MHfrTL67oKozP/+079eLh/fX548vBfaKAfkFfz3N+8u72kCf/LN5QF0QSoso0zeBzmaE41oQpoz75BNtdROZkpSuBkpHc7bEvkXlNFUdIqqdrRDnTOILl/ffENQygaD818OLo6Xz8AISGeyybSc/3Jszw+KDVkOdWcLci2Zk/KhKpZFxa0elmbCw9JJBGlehcTg9KC9gnDl/T7k2tJ4fedOOO9/+tOfLqLRef2SXhuxRRu6eXl2V3psDuRoIxxIDJ/JjUaCvz10oDcYJecHsn5xmtAsNwYjKPE4+1x/lEFRJx1lIwn1UGCeS4KscZVBP0xYSrFrxVSFqWzCJWDnpM177DwyRVmuFRZeJzppAzrPJlXCVGv7LE3qAhAM8UqCM7U7aXH203D/5+sN0rr+q1CSRgvBgIhmVbWrFYaDsjAqyPzTIerDfeW6D0W0Oj2duYGrB5XfV0RCAOBwPBMj8rlqgJIQQhnagNUgQEka63wMmnTaOpIDvVLxl0G20CdOTeOsO8Y960IAs9/FUYSWOTROdDBJymkeok6aPRbqw1B6ET/fz3k8rSLQ/8HA69Jxgl4ucKRfjt7a9LVMOCVOb9VbPq+BUBMcAR1pfQTlDR5WwV+/iUmSDqyqdUXndEZIaXMOXv7yssn4lPjYr4A8nB97lUIxpvfy/v1UlLEnhyDA1rc9t53hpoPNOlF9XWDpuvF+7KMk9aPKNyFkL64/cHT6gmNdA76y19MvXUGoUCgnjhCnvFEgx6zL9VbyHqL5Oj2BoCS7EVkoQFc7wj1enwv7hntnrc5osGfOs8PjKCujf7SdOuvDOds7yVnGmW8vXvtDOctL0gby2Xd99P7OeXutUtVICANCDBkG/GFtpf5T0YxAzgCGnqFWYJP0rUITG5+h3RsthL/CTwxEMgjj8LgmJjapTrxGVKZBAMEBPiUCYhsRYmKVAOZuhZ8Aw4osF8RpEbnMgICUCyJM8g1MFeQgyL7aX1W7a6cCtEy6XJvP9bKnGDF0VtlljQtMtq9bqqXBh8CZgVrobAMQA6CdZtbZG6jyqDaLz5ZOyppwjap88jvajSTBU3mWGsea8WyggZHEZ71mx6ki2aujWESqQ6NetvJCglOGCX/cLxHXQV/Avr9RVuNrNp7l67EfpRP33LIOCvQErF3VQaC5z7yPtr2SpzELnyrqVSCoVTb+n4QCGxkK7ISVBGdliHBWoEVDiz9XfwVFtO2hxw441VcexsUZv4vFovQ6hpH99wLB0qEPgHCVmlTRNrrCfcv7831GOwEcA3wYv1n5V8xlKWEuSV/PvVZ6v1XHqCa/baJnMgHYlXhvATvPz5jEQeNSLjMrdfTUVqtvJUk9FHNH50v70ajeXk8SjgG8JgmHvzv1eRsT8LoKTL0NE4nPU2+AQB9bIl31XCni9bZ7fD1Kytm5R7w3Sip+zyTPfc1a6cN59tgp7WN8TsDC0sZVWA3TYn3mjpBoFZrKcitVOT9L0CtQxv7sQ8OXhmW3olFB+va6Ok6Ezz0S7/X5G1+7cEU82AAAIABJREFUx1r5os+6sUZADCqJ5ANjL8p2yczXzYI2ZrbQIl2X54sN8HezVtjlFBR2PSdWRNbwBCYn1rAgIBvrVNU/igY7UNpci0fxBfMdAuQ+gwjKTWOAkWLcH/uGvMyxP8QYtkZYeJGyX2Z1/UOAvd9FGf384fIeldH/8S+XTzdvL08e3r189+TR5f7d+21o/PX15Q0z+5Asj7T8h3QRsoiPNzz37WZ7tCoHEvQ5ZX4USG9PiRRDD5WHpO63KKP37m5u11Q9ORA6Fhvwo2AIukRTNRLxt+/k/Uwigxh9+pR5bHngk+w+o+jYC6WwX7+pHD5fIjulk7RPz0AxTurSfgS+roGOaOb6IU8BBr9TSeWbVmWWUGBkGtC3kT+BwJAzNyEnCNRChIMDzL1haHnIVWRtfx0bvMF7q5esSUvYbeDXKfPvOJXJMx/G6dxoVji4vUGbYVL1sfWebP5TTW7/VweX+xvtSjofFY+qL5VuJdJ6rR71s4KarBraZKhJqMFjAqoJ+Vix5Bwe/OqU/JtcBDVeIKIAjQGUVbUYbWZlBnXul/PjuB8MZGaILUBNtQRxpNNQbZu/TWS55rPCmUbDBFY6jEmtQaKOt8aVnpP2yJSa2uSZdQzVb/tVuo7KU+kjOag57e3xc/ukGjw5HzPBJg3Qm/skzZH14rUY3IwXyEiTm6B6OYN5n8rA18kWaeSzeA+b/qVRtgrYfej+N/CzyozTt/IYOjHrjCIhSfVUTLmHUGEY8LvKOa9P4vgeGuyrBNqifUdvx6inBA5ca+5zzAGrwTxj9zz3yL3zfqrhpqdmSHB7em9l3aSE8p4gdHz1/LZabeM/PydpoTLBa7M/EeR41H4eRViwEbFDJ0pZuQqtPosMa4vqmAoekaRxRtPXQ69QZmtexwr0HjfUfdLqfM8ZUglo1n/K+4uSJim8e+fy/VNmwvL70EKvPZpWFFIlWLVGGo7BhxUcKS8ms+x3KrJcZwLUzepin7LeiG1ZafvbX//aBORu6b95TusRU2ggdPNVYxr09T2T2CONvj526fVcV0RP3ryJD2DvQXVi73BNRyXYQDiVuYamfLEHAPtaDX14+ac//jFBCfs5Z25VO/5bQIf7RFCMYJ5eKuwVZ4U9L/pr0iylmHPNtVccovtHYJXKAGvSkRsLhE/IMGvF/uO5sQasrcJIBo6cWZ55BaVK9cPesG5/+9vfDhofz4N1J+GFuvXzTz+133J901ZbeT9nndrrWntTyibXGRDqyZMAvVYd8rPtd6vFPOMk0W87k481icjUxNIceu0zYwVQ+Xvx4sVReUkQfRLSYb35He6P62Ptcw4njX94ttGueP1LRgFtDAV+mD9ROU5CUzaQFVGS74yKgI0UBsWH2EXWknuJCMoA49jk3bdovgBwwYL2qglMeqZqS5WTL0OHfWKv+/EcV/1nffBnEaY7KY8KOiThTh+7fbKA8Ij8kci14oJIlEwm7zn0uVXRYiMXM0QBctRL46UAX+/e594j//+eZK69cZzVs1ZBAIGJWCksxXPiPZIEWjkbXZz7yyixV68O0JTroWXm+++JwSYcZ8/XSfafAJuzUUCufZaJWYj31ppj6xAJ0vc//HAI/LR6WCVO9vM//dM/HX6AWDeA5j7rAIV4ptvLGBQANSpHSfDn36Rwd23a6iD9kPvi9zmPfAnC8nuHv12/KXs89Mn5aAfW//LiRXwuVSlsH/aBvYwNDPMPwDbspVKOeR6N82qz2G/XnmVm5D3IfYTuufEW2sCcTYpGCK28eZMcAPuSOavffptzwvcEgPlc1r8gN/abeKgFDc6TzCzuTcGbaH5s3AjXJhB3sGnS81pwJmyEtWdhP+NX5nP5Odcb4Zj5jfjO+V+ruYIrBdNKkT+UkVHrT+98K8hcL6/D7iSucHb2qQfz6Cs9ev3r8wX6uD72HfeGKKczU49i1wk0jkDfaPRnexHP9bsSwpt3lzeojP7bf7+8e/PycvfWx8sP31E+fnx5/xZ6FL2Any+fCdwJFpLs3clICvngoYyGO34vMwgRlIlKFtWtKRaFIvS2myKIwDGDkACjyK/oik5GIZnIy69njfBW+eZSGa/jD5xL0rEF95OQShkVGWr/RznIogft1yuKysbCsFn5SAC7uYMmGAnKNgheg25pnvfIQfz8OcicQhdW0lJCjhpeJXaj+DeDfqiUWXUaxZKNd9BWbt1OMsxDzzVDzzhk6RsUFPlDHneUggXRSUQ3j/CggIyiqrE/V1Tt91qe+AVVCeecwz/ZfQPV9BWOxiPSZfCRdbEnZs6jVYAmhE3MRg9ZZTNJJdx/qpo4jqP6Vjlr7kNjUNGD60Bi6SDO+zKwbg9ln6HzjQzGNSJcz9fCKEn+1uRsdSF9GkOVU8k9UyWX7Tk6oJXhjjBJcLeqSejWG3WR6kNU6lqd9vN4Kz5HZDiBwyhMJiodWlvFUFHBxq+KrdS4xwCCNm1fnIMhleMyZwlq4aqBXMdZUEFj4zVg/EQbPUuifUcyM5EEE1ibv/PMNYZbM3tjrslqqTEOgpZ+ksB7ym5BSZ3xOHtinyb3cYAgQ+5F1L2XKp618pzEPZWxBl4m09Lvao8K7vBMD/GHzX+y6oIzsPJ8vtbQmOgN+YbRCfSA0VPQ+UIGROdeiYNuuOpQnNR6286Kb6nMrgrBc42QzoCNnPkJDyh2lepjKNsd6h7hqwkTKOARKv3W2eqeiYt738RHp2ujvFUPekGsQlrxsZ9O6lCw1w6xbf/N9ksU8I5qbWnnIroKQCR4CrBWlsYRiIb+XDCBdSUg93lhg0sDLcWaM/jkSdWPM+vpNFdLuxRA+HIrQceL589H13uQAK0BXAMZx30kuJoqdM7v9gzf43oDMg6Uy/PZM71y0KHuduyFgJv7iWsmGaSf59zHV6CrdCcQZGfVBmUfA4e9jp3hnLPejjJy/zj/zyp1BTpQdXwUPw5t6QuAbUmw+yEVA6TW6UFKe0OrvuegzLmF8Uubr8bvZW+t8iDl3l44hXGOitxG7zRJuiq5puLxoIq29eHrYx4N1RE5+G3ZPAZwmTs26l6ud4JZBKskRtx7zswD1BW/OfZTfMaSuPZZP2j/2IZws3MyTzdVkvaEal/sQSMBE7SNKMWA47ATrNCszcL1577PPWJJajYDNdVtWnwmHHOMTdmcPt5fv0zCIMW1wGvBoVY1Os8zIOlEtxTJ61lrvMHvirIKzhqn8O/M5YUq/KaAa1kCFeJpBbmAS2xylJ3d/53JKQ2R90qf66NHARa4fxIn4ySeDSAKqsGtuLQv069z72b3W6tBEVu5ElVjM7g+gnliTauHxiu8D/aX9Yqq8YlufdjGA3WuLy5wXJ9ybvPwPQWTjzjhBAKxXtjq755+l1sJY2NCQwoCsb8CzGxGYNqQZHzQkjNxtbOSvoAgv6f/SKw6miTnDdoiF1/K4+v6qlV6rXI6EsdE1PflWvDdJN9hwiCyCJBPrDLQ+mDHXVH6/Mw9uNPSOHGVL/uY08Zx2p/27eHnOK8BXKYrkYT0229i+wCPjprIrUuuC9CJhLDq8rCIGpsqNqiojLOIYzcAhSZ+gy/HRsafZj5rha9Cw17/Z3zQGAznxC3/vap3GFDQ3z9fjvYinqv7ysIH3/OZhUExGnjyguQGZbP844Tw84fL5ebt5deXHTvx+uXPURr98ek3oUhdEj92+PwHAgIqFwS1tzuXjkph+lSgXm34IwIyTeRIIHfAR7mJqEyk+jcEVpXRUUZV8+KgkwRWIKQUI2vPFRho43Z7KtrjwkYkIUyilSSiQ6HZfCwWhqZUCQLuIu5S5ZLxw4/+8D7iBocKlop82XwbGH/0zIkONZDg8+z/C6IzkY1slg1ITb/KxHXYiJFTXqWPjdCN3/dt8nbnUHZKmX/0FCipVgdNNMMRHwXuXIJmI1ddjwHA77Ie8qnluvuZMUBJEBvU8J6ifl/0EqwMHxndie0Y/JeO6dyj0hp11qJN9vt9UcWaaqtVzWzkGWAOL9fIQUP5SqdDkMT6WQ1pr2QpgAUYmqCJovmzDnxtT07EdtZTaDAURJZZjDb8b+Yc1+QMKdEbriVo86lXxv3mMzW54TodoWBFMM72PRWK0m9T1R411sqUAQ0GhzPEfk1yA3I3ava136KUIgP2c4KdpHLqqIdn/Oo/VMWUnuq50dim0mzSAKXCnq9TQBjUOElIe3G5jyqDUQlpwAf62qSr/P+jUr5h3RGV2Qwz9iX3y3PqWJMq42aG5wRpcAg6rzjUKLNdjTTIZ9ZtDeWifdyP/XM5f1NHZQ8QaDsQ2F48fh90k9ez/3EcnJUILq3Xk/vjdTzvUBlXYcx9g0pOwIV///DDD0E+OXcJaiZNzbrhnAju0iM8afYmhk1SpQOZSCpExdrhvHB8Z2GJozqamXStGkZsYr1E/H6qJbOXVFJCm20WlGuUemOlKtTLPSsQX4J81pOAmuDNvXxQhGGKIEQ0+jM/N+gV/OAZZI7XkoLY+4Fy2pIosU0IK8JnD+7HfnOerXoRoLVC/SnrWntCIFKbcQ7gra4QXJIUCmqc6fs9Kg1Y2Q+sT4fd9zmzudgPBLsg2xXY6HgUe4ocHQTazp7UV/BcC0a2b/MQFUkgszEZHzqr61xpa0Bc4SdpVG2D+LC+7AcHjU5gJpVd+pZQ7UwVoT3Fhzz5qU9RO1K2DQg6/bKtvsa+pko0uvjGK/DeMnw4I1wbq/YDYzUmwiWNmfev8NOjgzHD9aeffZWiCIQtqKXSxho4zoign73G987+RXGMUIZPM1ArrPIg55MKb+zZkh/RfOwL/vmo1rNeEUOj2tpRGoKDZzEcQUSuvUJrVZJlXbUBSXgnIqGPYj/xTMuC6L1nP6wCGfbJrVas7De3Ohtg+KaUVAXdQu1dwB0q4lRBc83za87d43v2ucJaCNNm7BzBa0XjuC7W5uWrlznXzgHFl5KkYGsc/ZHq4mKaBrFUhm8lruQasi/S7rN+tgn6CSx7Nj1f7HM+3xELBbCJjx6lOqUwGD/ns1rxKviqTyW2a48xwEzHJiRWgIWzQetcc8Tb6D2nfyxV01tRNlbFlvjhmgB0zAxniM8sQDxROyuoAX6nmIovpD0n1/C+7QHp5evcaK4lKqmLJ1Ic2fgjK37sJdYRPxfQTrBzmgAR4DlUXcseSItDKLwVI7IgIDAoW8248xBoy7iL9sJG82AifAWTN15l/iPxe1pyKs53ppT3HJb1w3PDDuTsLw5XcInkjb2pP7WKyX1SyeS9+eIeU/i5fy/XlPEua53IiBX8ZvbMh5xlWQKxTVPbJcmHsWGCxd+hYD755mCssBc8j/gFbLkMR1lf3IOgkqI73G9bNCoQE6DAxOykSF1ApEw+CwS5jo3ASM9+BB1bvZfGyvNjLUjMaXHh82FMqbxqMngkyb8rIbzQd3JzuXn18+Vf/5//4/L+7avL/TufL988fnB5cO/B5eb9TZLCC0EffF8CHpKwwCaUIBtgnhPCu1MKvfm4eVlUdZalBjHaoFTL7aGT5QAtYx7aZEJYcQx5uq0KFUXqnzYQO+eryd6Vptihmh7eLGhGLVQpKQll+gTbM2dlK05784oSRK+vsAmFDaRNEnMtQ9SNF9gM/G6cbmhinadzJKbQmd6+y3U6r0eUwIpfnCiiD8yvGcKXxMA+uo2YMLlzA+jAPdj27FkxUhQiFYr1UORno6gYCCX02WeFm71KiVUWnln7llpxOioHoxjwvRj19SryugY6GzGxZKsViiYNooJnCmQoTGsOTnK7Abqh5p348emRXJWte2JqUkPdk4BJa6OCEN77VUEwQXyu98PxXKz68L7pa1yPiffs3mgg0P4Tk8rBXsecuoP2NyEVroffxYmzF47+rjkFlVV1WgYgCjrkOW0IuuvqelhJxRholE2q7PE70P0IEbRaCBX0QAqX1IfSudmS3B+vy56ckTMhs09Jo6cBZA87FiZn3NEL6zUUSEjCt+DNhD+AyJPHnee5/cjvmUzIuednBhIJ/qZkmkRnf3jPBCZbM2wCQV5p1KUYCkLwN9+nIpBE8wQ0sFc1unEWJFbrJUxQNDEmEj/R3GOfTiWV9+ceQgfbkGqu00rycYYnbmXS5pky+FE4qEhrWQ1SyK0SdHZqbVB+9q40Sp7DUS2L4FAraJnDuip4qg5zwNqn7NP1y7YPu7bOqoHPOPbh5iYgHesnhZbrat8OrIfOXgLZturH67HPPz17lmcuuIUNCGKaPtjXBfvWYyZIwftGifDXX2M7ob1VEbrn0j9d51aTeA3r6zNxn+XZMWYns8I2RuM0v2zN3rGRJhWiwFKks48nPa9/sUKfddhYgFIl++X71abWrvJank/pngi5BB8/ggz2rv7TZ5KkOL1lVepTHTqJx+xfP6ttBnyeasn2jYYiP5o0oKIBqz3esSmrqIfy+x6f1nmSBNOsR+hbEXm5XH784cdcZxREh5RrS3N9a81oTzFAxLVC1sD8kuCOdY3Y2NR+SQhLh62qNO/N5/NZ7adDQGzre5sqXXva7MOR/ZDA7kGreoA2JnH6Tu6n1Psma1a89+CqpLw/ny9ljpB4sF7pLY2Po6rTZESbb69c90/VICM1fxq5wWdIrec52BbC52nb3If2IQe0cYbx/OM5IXTPRWTllAB1FigVl/WEMYcOoZCpsvNM+cJ2Wf1T0CsV7ykbu+gG3Lze/ugC3ACKUE2vYziML36LcYEN05awltgPNiV7IUE6gjTzFWEJjEatcB2qm63MNok7VM7XPxx/PurtF+txuXV5EapelZ1loShIxfu0Clm2Fl9UmWQM4Bu5Pnt7sbHGoTm3DI6fnc34tLUBCdwoWpbPmfBfGAMTlEkP2xe9xY2BOb+xHTBoAob+fULYpL8iNFKx408jDjRV3kupllCHq/7dOZidud2eaL5vLOoZMBnntQFxQxV/fDCWMgOZESqPHx8zHZ+/YJ2hsPZ6WMM8FyiXXyWE7HMTtnMslHM7MckAGC9fxv7RTxttjdlUAWD9GfGPcXPi+o1psiUi7KDNItYmnBM5bZnshbx+c3CjmzDRHq61dORrDBvwa8Uu/tsiEvRQabyyKIx1rLhyjybIJpAREcv13jp68f9xhfCcEP7L/3m5effr5dGDO5dvHt1PDyGU0c8fP19uUUYHNYZSFVGZGl5URhGQCTJtH0oGHcOj/XT5sM3GnMIs3Ob41Ii0AtQm7gaN3ujfVQgT1B8mfU5zvX4fN3jZZCkzRh6Ux7tA2yDXpKANzDVIGQodAZiinVynyYtoirTAVD1Wybpu+lJvzoISJpb2dpS3fHXuJn3pI8JxnnoPDbwSTBwzrAiu6pBF1L0Xk7FQrabqpfS+xsseCzYZ6N617+ZegoWi1x0QG7RpzeBWH7P5J5NvsCNSL4prs7viL1J/bDyXcsdnJbClEnoMme/3vHeTw6zp7stANIj/kvcarPZkYREdqOramEAX0VtD+Y19CE0i7t2n0rCZPEvO5PCfDVuSVBrjT+qvR/Vt1riAwah8M9BfPttSY3hScs65h1STRzngPVgLDLqOoQbuKiDT6ptUxlFtuZdVduzjyr6bMFLBifbBYij4Xa8jQXga5V8d/WfHvaTpuz2yOvrw+AfSGMRJlcJA6/iyN7ERqy4ZgLAmvJ/rzHUaaEmX8fOdW5e+ySnFUpE7N5uH7rNA2epZKUilibm34ris8SxosUotolkVulbFrDz7M4ETlfWidLoE8UjGR7HiGenQg9KtD8J1M9E8PwOTVxFD51AlOJkaHTaUoFEJbu5TxbeghqsURdhpSLZ9H6LG7Re6u7NfpVdHtrhevNdBKWavnOZPpU954h+qx56DIavd3Ovz589HqWIEQgEwR/PYp8tn2Q/r5/K6JGVT/BMpZx0DoEwqnGtMNTjzuz5e3t9chY1YM+xSks7jfBWNjV0anTBBcmbGtX+X16TqMZT2AJNOKG7O7/q0Y6dnX6AY6aqscmUfLVGpTYLW20oRvtPKoMwQ7Ur/rtJmRSM6yzR7baAXe4SzGxtxCnTs5SmowqxGBBy6P0jcaufbG2SfrD1Ykcwfpb+QawMy1znJ9GiUJoTS9RPI0IvF2g+8KUjDDNwnuUYTkABtU7tN7+XEoLifjuvoPlMhlevQL573WOzhaFYyNgRfuV9VbwXuRNuxObn/9bHy/vw7wMK79wdro1Tk0iYF9qS/mnByr74XFeNQXdPH2hnKBKOsP/albJ6OLhGYE+ROP132JvuoVFsrL+oa9N9XWqXXx+cb62B3fSYyXdh7AZ6SqL6fQq5V4o7+ikrnwNPSt7smvG9AiGM8RCugoS9/uDlmLEszD7dMmu5mLnrejB0EOdnjEZ6CMTYg1x5C1Su5jtqYT5enT7/L2QRsYq0yd3pssp552BYFm/hvR8Kk93GqwmV3tHJZJgevu44Qy16YT+n7kfh01m7OA+IpU2D3PGV/JiH8HJZB9kHipglAjWXGvXGvPAOBhQBrAc3LaGJdz/P2BCP6/gB3pafbR8x7YqOzT29uQu8s9b3CiQWCW+gwaS0IWV/c3rP2EPZM7uSPvs/7MAMyoBBqoU+fxm6wjj5XwazrOajIUyp3nMO7d9JGlUQ2CvcUcNq/zj7n9TImZP+wh/U3+lGfDa8594Brx464bOI9xLsKDBkLsCbHxIIlztUoqegdoKg2xHiTdVUF10TehFqFaGx0ZlFv1JU/PwPpPEPYJbm3VeRNBmPbjVsAB461u1uBNzVHNmaNs50Yb8KGHavUPlCBi8TxPM9/2EMIZfTj28ubl1UZJSGkQvjj999eHj98fHn7mp6vS0ZN/ErjLU3sLNTt0tscFZAG/AgX9GYYB4HATILo8YM50O83MPRoxjUh3KyZ30oI2YFHH9FK4xgPaBStKrQxO2jTBnGCBkTlaLSt9AsOfcxMuUk2Z5EarZY6dY/EoEaBw6m4ir+XXrfNCDwjubwmCNEEW/gdAkWHuOvE8nurRHC9nU2Isl1RxwQL40aLUPDvDs5+04odcudDGw3wFbths6SBdX0som0mGFQE2DDOxzKYbfWPpLzKbO1nK5VeFD3J5qm/z4pOEBUM3BC63kepglKHSjP4kMPeILqGKQmDw1RThW3zMHQ3nlcah8eFDw1gQhw6rKOX5qTSJh1B9Fr1rXK220Og4mEq0wAYo2lZmeTZxDFtLyTJGzokahbU2aTiHoe1tORzYGw1IJ+5ANSqgcIJBkG+tqqQVc5N8HEHyeHSbFKJnlJjnNEGNbdaaJV9irCbF6Qzz7BmAsIFQSL1Upu7Lm1MZ62O0R+coQnqaCBFtjTiORdrfn/+8/OcV5wRYiu8JgDFUE/lsQkcMZoAEqF7QLEYPYZrBUFLcLGZdKCJpXtUEpyAq8FT/wiW+Jy7nlSCinLmDEz5l+fmWAsDXX4Oqst6h3q+GZsE0ql6rP9JNTgHyXI9oKVJqKWCooY4Wgrn0Xl7qbZsT7l2Jl38rP2yU9fMkN7247JPU0nMM6eq3B6ngz62s3RUNA7pfpDbAkV1NK0GaQ8PsGKKrK2C9zUCDukd+eabrKMVQxMs1yaByBrpM0KCiv9UVM9V9SuAEmvSwGMo/gEWqPLIuKHM9Lu/VoBVU61grmIkHQ3blT32oUIrka0PyNQgMjDM0IAmGNfWgyRch4BHK1zZO7sW2xME37g/UeMi9lW/5DP5vPZ6FVxjPwH6GdDGtiyhKhByc3mKsMTR69Re1/ze+qEToNyH+rnzP19RALCghzRLQTB7c75MLq8DvaUSxW+u51QfZKWAtRWosc+UvcBrOZvuYYM2E2tsuAO7w2hY8FcxjbEMHj3K2ZduLzByruQmUcsMtQoDcX2KynDdFZZ4m+clTYzr4vxiJ+3Hw+9BV01vzyoa+nfulT+ux+HnBNhu34otMui1alFtgA6eP8vRs5bYv46AaP+hczCbcFQRO+BN+p6IXdpige8lMSkVuiqU+IMkVlPntq9cILSBbW1/3l/gYbNCeQ7sTYUw2mLTJEB2AhX3AHS8x3rmVL7lPbGVrLOMqJ6tnh/pdPgN7iGgysHOmRL2+sudbcj1Zu702lccifB1D6GgYNZGYOTjzQGAhb1A3HL3Tv0VVajFEx350Yo6z473aEUZO9oeRp4rv5e4amAqn6OvtddOu2F8FXbDq4pc8dr40Lv30peWlpcBFLG72pnNvmyCUHCB98F3nCmeUTUdUFX6fpNH45GCw00OUmWcFoVgoO1YSRA2us2YhTgHX87QdYGojGr4XO0M1oskueAvTJiCO3ym8V7sjX2+6zFMj/PDhzl3tgmEwvjttwctn9eYMHuNOSeMChsdXFvDddAjyXP7+acrrdvRDLxPEk1sAkWFJakpNiw2IHYS/OB9TZgKCm2cyAA+70dKcIWPuO+OSykl/jqMPmcwszlhlnRmqe1uBfdpE3hyqJHK3smzX+tHYryogtN7WxXQFgvqp8wvtPFHa86t9q+TUBq7Ic7G7xe0KvgWTYb4hs2I/88khO9+fXH563/8r8v7Ny8zeuKbx/cvD+8/Cl0UgihVwddQDz68z3+H3wsSOAnZ6xxC6CztzcLXxw3jgyaAwQErWnAdO3FNWjbCYIpIQVe2ME3UmLXUgy3i3SbUIWXMMlQRMNWPNu1KrSgCV5TJ14mcWdGzmtKgq7OMmhReZxnqZM4BTJ1IkUwMaig54zlbshdtEjEg4FR6u/KyTYgMAkRp26Nxc/S58f51OFINKj/NpuXjE+ytKiOlNnSuOSp+10DTQNGqZ5zjBiJnk27Uh7xt1uEsOY36WpQgN3A3fVBvUe3rcypXu46C+1YJskHKtZx9PJslYaKU50pgkdRSAAskN2h17QlYuS8pqB60XMsORz+n+8BraHJYo2LAfBYOUWnLg3r+3GAJS9ysgnmQDSZ1NNJr/f0gfjqj9Z9xXVCicL4kO9IGgjZONdJDb1CfZNDgceth4nu0Ohw5AAAgAElEQVRdn95zKGQTW4nxX8DHfxuE2uR+qJ5tQH1EJZYUJQhZomFQGOe0gCsJJElhhsreqmDKEkKulc+LMhg0QMAmUS0CU6TCHzH0vQN42VNSXljba1A+x7SA/xy823/geeezA1xMcMbEuJSR0jZ4TvZ6dahsBXUcUJ7zNqDEAEY00YHH3iOfmz6eJbzI99t3VP2Ea/9fgaRKdwto5bqPKnidV/plT4O9RQ7j4E7DyBNkEQiY5KSvokwMA6IGj4ga9bW9j4Elp75uK8kEUVJfcr32gawK6f47wB2TgI00ENn0nBtAa2OkbfJsD2Bsz5prlSLMfzcgqg/iy35avtfeufWvLIniyFfAoYBbhCWGfrPe9u1W+OPt1SZri2dnej7sTW0QE18wVoDnMX2a+76Ivz1g56p+qftNHI+erwcNDpyhGBr2gn0CjPR2r7rkHE7O0QH0fTXX1bNi0FR2ReeBGgQJNGovU5VFjOXjTYJegzR7fdOvOApaYphZ1PZHP/iCQXFUkbf+igOxPlQACBj5nhXDVBaGdMeu0N+bfsX6OJ4hn8+ztp+NM5dzQ1VyIjIyYHw26cX79ttcmyNfEpxStRjqLjjC3sg8ztHoeO+IdpyS8HPQdgbFeDZWPPCTUVd8g8KrytG1X6Gcj+6MnReQ4HrCBLhXqh/PQJYHPj20w4ng8AwLBF5ZKf390vfYR64lz86+XYEyPoukLzRshDNml6UvkzTZ720SYxsNdtE2D+2uPufo4zyNyzpimAlDHUn/RNiaNHM9HZfDNUaR/teO4hFg5FkDHqY/8kHp+Zxf7sEqWDQMVFUeM0hAvjRKEtGOjgiIouhQChjd0YKz6QW1tzHtRRWVQ9keQSnjHum/9CzzledyFC8qmIbfTyyx57ZQ55iBJ6tH38reb19yqc3GqFLnTXYSyy1hZJ0bJzVR/QLg3pmPPX1XcOWgKs8HprVAQcDTrOmsJ/3jqy6fEyoWTSbFs59+SrJp5TetW/N3SSpHLzcukbnmRICItI09dehCJEYaFXv0/PiRieVVoKcMPWMhfaDvof/nWmQWeC0qIstM4poB57gQgRMTakHVMysm90JMvoQ6nzWGSRJw21Im/KQ9lcET8G2q+Nh6PjgV0TADGpfxJcDHtSQZXiVX9oOxTii2JIeblZyz6rr9wwrhhQrh+8vN25eX58/+4/L21xfpI7x7gYJ1L1XCO7fuhg56Q0JGxQ9EBpolCzCFyMwYIQEK/RBH3dkiCUQiu9ukKjLg41tHEdFm2GT4LdF2IdjUQ3BHj7HqJTrVpv2iyOklgtt99LLVUemw9p/bnE2a+KzK/K5HaIaVih0PMk3qc/ZBCxDWWV8fQXU2y0r2bAA2kqIIOAAeshzy9lbw8/sx1mmQ/fXXUubgNJ+U/6RgWBEIsrLNaUXgzGPXwDgiILNe1nfHWoWKcZLOPaifXwQ6rYYRiGtwooB0abMuSFpQPYL8cMCb9NKUHzrMqiEcRFAi7j+9M+Nt11nU0ebgnedmOZcxalMNpnAG/O21pMdjPXyhVY3KEkrcDFdQO+kLq6gk6LE6cNoMdWZF0OhDgDuOYzAYuq5BD6RJWKt711ELBrQZdnrTYCCVL5qZleNOgt6EOLLWa7bHAbx69WvsGoEUgQ4O+KdnP+U+2CPsgYAG9MMAikxp1x4wqRQa/lZzUR5sNan7rwakfVWVuT4ngAleT329UhNNlkQrWTOa8jFApaFAFapwCu+nw4qzP1G8eR+VQV1jbAH9DT23HR+impYCI0naR8cMjTOiTw0cQs+6RwJXFd+MiVklMGjgpJ5FvPPa0XBMKlJpXTJtQigV9nz2BUuCRI+aofASYwv4vPTjLllpMHKrtBGe3aNHl19evsweOyfqBl4yAlTUxDme58ZJB2PtOWcJBJzxNGdrz5XOOT2eC2wNuAkckGGHPrjif85YBsNvFlJoR2M5FHkvEOaXzi/26FTJSxB4uURpk+eCvcAO8EdbpLgOv8f5tpc1wfAHpMsrBKDztSdE9N4gx9lMAi2xNXP02Ab62fExX4oOtUJvJUWmR20yFYT2dFLJ5RoAsVS4NknlOfM7XG+q6BPgspXhqGY4+mfrVvbFqUdwNs7el7IBihR3DAeCE1cEm5eyhrAEKkRR8TMp3JyBh989vbz95UX2GUFVxF/Wg8PzCEA5FD39xR9ukpDxuQBQAhv4Iewie5fvIdChqmcSrgy7flwxgw2Ud00TuN9/0OtbsJJzNbEsNh2BtOg2LBAC6IAv0H7HKEG0ptR/bPcA0gkyRKQng7apWq13ddVtnre0+LJVWiGU5s5+ManDBnLvtE/wZgEgx8zhv6M++MuLrLnz3gIIrPdHFXH2D/cgQBvf967CbSRbPINfXr7IPTaZoz2FCmBjHG1AzsTr1/k9Y5MwXTZ2iHtm36NwynXigwUXrj6efsGuvUku18X+wYZ75ngmUpWtcpzjo9jd2bNWQVu95BpUIcWXVKsBACNTqbPH0kYkVe1ErWx7SAUCAS9YH9k9BaTKIyP2sm/155+fX549+1tsPGIZnA3W6D/+/B/td0PYbHNXsbGxZR8Y8dWeZQHwgBtjkBwJ8mh38X3ORzVZg0E24Sb2jr1ZKmACCvEciH2a0FBdroBTlT/xR1fl8YNq9cUiV7+gBYz6T0EBzraJXeIIqmQ//3xUOdmPGSsUmmNtZ2I04oVVg1kz9RASH64SZuxSsKVslYAIEwLk37HXUxM2MTZ2AMDh+iKicwKf+X2EDp89+ynrL0WR30kysqSa94+/jDp8kyWLOLIO8FvGyPycz0ySPUVm9iPvT9IWWmlo8B9SSRRwihooeymgwedUElX4ZO5j2RyMrHsdG8A1YT/4LPcW+QWvOxL0iCh1vniAb9gJiKZNBVfRNIs3/I7+nz1I7sC+iR8ao8TxUFdNgALDjgdhbQ5Absn40Ru7loUUWjYOD58E8KVwF/ccsG0MyH9MGSUh/PTh8mkJ4ZtfX1w+kBDeAnm5d7l3514Swk88JNADgi8SL2hHJBujhZ4TQih4UEaJ2ZP5suHGa07gugD764QwSVcGVZ6SwVX1WikiAWvzvOjI8rWj2nNNCIv2pDJGwnAMKy59ZYl4aK35rVXorgnmZqctrbTBuVWl9XWs9BzawqR3NeaZj+dQ7SH9R4K7ypuVQHvuYobHkxeBC9KCwRivP0H6EH0DJateQfsXSCjnb2/glZLSYD4UiqFJGEnf92h6TpWwfSQ6eBElNveZHqpBtUEeA+U9uV46L/4m6EzCvcBGJ8LrDfIy8iBiAFAYOfiPD+qBaA/Xj3FMsjjUTWSOz79WSevgFGKwktceBe6vVWupe+wZnBYGB7DB5NXqj1Uquf88tCMIWqVFdUfvzQSsyVKTY4yee8dnyT6K4VoVps619JCKO7TpPWDDHInG/qxgJbDSz63TEwk1sI7jP1GAdQwGN1auOB/2ezYoaOAXatEnZiO+OQban9Ew1UyLLjdR5eCJ/EuH1aCHXreZlEcT94xwK1qXKEXS55jg9pQQJqjLaxEdKkKcBJwKENStiCTcHOplomjSdq3oVOGxdMDsWQKdDLCf8uvmJLpPcShUxAFjiiwW0T1QvfXG9Zky47HKe6KZRzA9AKd2blW70af5LKs3xTT6POLERmOOLVmlxoTcfhKTGKk+Cl9YJXMPnCsgope5ngO9bD+O1BWBktC0JunNWaWSneozdLcBNGU10NDf6mUcPH0UzOqiogHYRELI+qxyE9BjVC5p4DzzUOI22J2zFLEVEqoHleiuANJpmPtGV7RHsT1pBI78juOHrJYlMdmZ4Jqw2QB2PheqPQRaUTCENjcgRGS6+65zBUuf7GBhf47fgRIowFVVSQDJVtxjz3auz/Q5bJWUUQNHfGqoSquEkgw0sKuACt9Pwpth7QU3PWv8HoENa5EZnft9k/yg+ROjcC/HRoXSjULnVVmZ18QmrhcxD/c01uWwMQtgeHaKkmiLzuNn+LwILiEqM8qf/aW53km3Y9PL/kGtsLRqk79UEKmanEYZ8dr21NHfhUo3iV9VcLl2f7fVps42xc45esaEkXPH2ttjzBoL9Ngr1cC719fvXXu5CQKjRHgao5KAMbTMqUePcdTh3WX8cO6lY1rVZi+m/4qEwiRkPXGsGa+1miuVzKTZvR4/+fcZ4QGuC4Qdif3oevGxEXVb/1+S9wIf+oH4K3p+o+J9ZeHEXjj3ccKEqYxMRyBrvDglwOZYLawPSXcrrGUT2HrAWeV8lU3QlgvAHq5Fyq4+m2fecVNXuig/41mRCBwCSlEErTgLbTacU0FgzjlngbMiuHUAWmsZ6nzsUj4VVrJ61ophfahwUYVAOo7KnnPOl3tFiuohPrLqWNYqyvRt+yFJjTDYQBDn+RELJNm3ter+/Vw7axqRvbEDAKKx5SZSZTrcznvGBy3Ra5/s5vSx1wPsIobU9haTmcR968sLtXj02S+LE6NMzge6pokLpy9yxGhj+2RfTEwNu+9YFhkp8fPzJ+eWAavKvIZY0/grLSUnYUJjJPMDK5PGZxYwwnCx7Shsn9P+nn5CzueqdcaQuTYo8ZvRSEEtDLxR7olDtSkR+Um7W4stsiSbcG9+6HQT4psnmJYYY1X335EQgrZ/uFzevbr8fK4QkhDeuhu66O0LA39vR2n0M5xpAumNe/ithPDOXRLC0UZHn2TURAaKhrFXruvXCaFoyzWp+9JQtRekKFvkmlGLIvt/14TsywrhEkK40VNP4nfae1OlpgMVHce2NrEb30OfxFHnZjI4mozokoFUpJlXsVLm2o2fpOlEh2xSWypKqGlrfnZMQq41iWsroI5+MNCNgVPdc6Vle1SkRySJPSklZRPe7syhoFCT5QcNN+BRaKBGpdU3k60gOxFuqZNpUzXBUqs3OiATWykuB+J/iBjg5FALbOO0h0Q6amaybbQA11q6yJP1AjVY9qDajJygcg4FQ3TcDwbwRE/Nf48yWmWuHjKpOVFEHXWFfYMj0Em1TD/BlFSK6oh5TxPqJF0bBNv3L83CKtY5WTC4N/nIOuk0R5c7jNhvOGzWPj0qS1icZej5OZQtTq+NMMgk4DVK2e8OI393FetQwlxxgjPKSt+DSRXUGZ6TQUAAhtP5EsU0UAx9boZQAEKmgIG56CbPMYIYU9FEkpoqDuvCPlTynfc+qLkbA0J1Q8dopRSnjrOwqmmiwT7E0AoeGeDxvqH2hVombWVVD8CE9a2wN9qrQ/W8qski69xTzvKABs7TuRHfQfLYvzj/0ZisurUq/+Q6qsfZQqNF8XykUSYpPg2J55m1+lJnbmLePdKzwPOKkuwoN9mzS9ykoPGzo9qyRMikLsFKhKKaICWBBTRan5nvqz2xJ4X9acKoQ25FtyIQrG0qshtj0Up6hS2OWZv0zk0hMaIyiH+kR3vzSE/JeYR3CN5vVeIdZoCVFAK7VLlXrUz/XyhW9GSTONXhAn7wXFVhZf+aiCWBYr1Bhh+3qm8VOonI2DD0GSUoiohXxzeQaBqgcz5km2RQeKLFqmwbCAoaZG0ngmbCYvmXlznH8qBMj5IbMCEgY0dyuM7Z67PzJnJWrlNlVDwnfWpVZD7Tf/FTTfxrGwUNtDWqEwsiEVR7jQb4BOr24gqwxjdM+ZZz3WdQBoQVc0EvA24FIBIwjbVgNZz15ftdhwKU+hVtRSp9+8xW/St8Z/IZ8Mg2lInCmVCXfuo8wVbPD4EQkotfX0cxsYDD/dgxPiPn7BAgmfrrwDB8R8C/VbUaAFcR26TRWCVA4vr8WM8KrLT6kIrn7l1Q+mv3YiVJlcK+n0HnIqXpLIy5dyQKBVIaozV5UJl1dMn5SOmC+tfcN6JtgDrY4rBIqgWhbkMSH+ZI03c2INa+y4J/rQILwOS8LJDOGB8YbKvG2bsathsVrm+exCZQpU0sMSpqe0FvH9X30pppd9gw9Nu3U0lnLbOPJpZoPJSk/H1ZC3xxv+kpTqJSFfazrwiF92Yia1+0ArSdJ7HzxPjOzy1rl7iMqhzA05O0bJhQqhDqHuE+TDhICFPFG+CrrVa/QWXY2sTaZPeDrDXvgffxubVHs/aY3yfJ/I6K3wSEwtoZXbg2oq1hqfaOCSTdVmEpk9ACM2UDtWhSttGZvWLl3/iA5xj22WYra0fxCzw7fQ+JJWCCPex9Vh1JVb2SCs+wBzIObUUh41LilUOhnNfFpjamLrjfirBgDbkR8fDTp9/nPTuO5G7sgkkw9pHrjhrtqrPJh+52NN3ZH6d9bLoBnt2kMv+YMkpw/fFy+fDr5Ze//flChRDK6L1bVFhwRplCmL5B/vyehJCqW5SfxpOnhzC9D6kSFl37u4QwKnqPDx5uEpkF7s7ACeUwYw7YOMz9YLOX0liU8kwZ/ccJYXvu6mRNuEQiQg0J75/yLvLKpQj5cHQyLjb3A3c6qOy4xHWOygs7y6RzW+TF25DqEOMjMLpz96DrJGALdavCLRx8k9YY7lVUz/RQKx5CT1en2L4xKhoG1enzg/pw/96Bmp15x/YF2Z/Hv3u9RcjS4zX1LZ1zQ5irwMq1ogiqWJ67lU+dwJnqksRgA18VqDGoiDGaypooogc+ohuAF8jvrwesiZmm80gHjyCrP5FE139ppK0w2XPG5/kZ5z46g9wE4CQXb98ehpP1xZiptGcCmE8d3THVwoMGVvqhktFS0b5w2hsP8P9nQhi5ehUPN+9Q9D+1slVm4tAIrpdIRBXsw/tD8MTKQvdHgw8TZalIgkKKNp0TwvR7gt6vF9XEOyIy6/n7kjLK824Q4vs6A8+A0WsgiIpDnyCVj57kgwBB6W0VgQNqjLaWHrV37WHxPCX4uXsnFB6+PHeCAplvdR+6SM9LHHrEWeqUQrM/0XtT/TGZcdbgHLDgQG1jQQ+d8fm6A+AMkb4m5iSERYN5Fu7hoIeZ1XW3FLz1Nlp5FOE9VyBNQBJ4T8XUKti5SiOQZG+GSbZ4eMQbTmJfVgXKImiLAU6R50qvMomXNLCKtNQfZP7akphQ8NebasAobebbb5kd2ZmQOF+Cv9gUnt+qZelDjmondCFU+UoTKoX8Xs42z00giJ9TZWJftCrV6hdUJuiGVRe80sdCswsTpv3f9nmiGpvk7qZVbV6fIIUBw0kAOsMq6xJabwEHadD8fez12L8GVX4ZyEklzgiSjTZQZIg9wZnjOjJH7agw1t6mz3d0NgNG1p1gBioU18R+gHalQiDrRdLP76c6k8ojyoiliOrTzoJbvCbef3Rx7jOCJidGg/tACiDPwYT8mHFs/+VmLiqs0nEcVS3n/BXImhqkTJP184feiLQ+sxonvmOfWdpG1hdkxeTwy9W2PUAUwVjFjqhON76oP8xcRKrFMA02V/ea4NePei7C2HBszbsCUdIaGxSWSeXzt7qRuMl5yaGTFzzJ2Jzf/Coa7jD30PKXiBB7dZ7fldJbkKnrKsDK2zZBLw06gAN9lgPHygpCK2LUTdksjA159Ch00fRf09KR2Y6NnTpK55LKVtgFnM8lxuk7zTiX0rs9K9w7e5N1ZY9x5ti/TVSgPH4zmvvLAwwP6LmzFjbD+i4j/pX9jGrs54N2zff8SiHC1qTFBPzMxIj9XKZH42Gfb6nNzsNt+wFnMZVKlMfftRr49Vfuc8rt2CjslnO2TQplR0kFL0DWs3MwqOZb4vt3RqVbKxjjeWatWcf2MKLWWt96BWBZs/av+9y4h/i5xRuC8GeAOswAgfRPnaHI3kGkjrXHBz1//uLy808/Ha0GmTs6wSD75/RH+ipiV0Blk6pSV+/EVvN3GD9v3lyZRPdp/9nsyo1gCcsxbAt0EOit772UEl2KbOb5TiSM/Z7YdsCDWiKC0CTqifvv3b18//T7XMdPP/+UNU0cnKIGI6I6DYBnq6/8rYQwPj79oetDdHoC+c7vSwg/XS43v15ePfuPJIRSRkkIO3HwdpVCcURktjMspYyOynDqIfz8mQNHM+7dy23QFS5oZdgMDR4l7qgQju7EgSSwOieDBl6lOYCAXA8PPVdYhVQMJuVtdSQOQsroKKZm0K28VWhAGgUbxh4WXsiGK/o6dG9iDgQSnc1TOhGBFA6eDRGUJeX4Onv+LredwK2BmA3XImgiGkFZZ1ydy8NnsfEsRQdR3sB6HAivlQphlUA0V4OsU5B6kz5OeMUON46But0ZYQ8eHuMvDoXN/Zz1Cl1iNFMpCocwTNC0Vhqi4vaxxrvNsSp7NoCJoVlJHOMhWtRhsC2FJ3gcJdGgKvQLe7hmxErVBLnmeVTwhrXl+Z8brX/L31U4pkl2xCJOvYyiT0dfyRCdUFTStNvKkVUcaQ0eVBPHUP3G1Te5CiVkVDIToezVCVGwFzQexUSuND338JkyauCt82NjGEgHDc3MNSgr7b2TdpLUWGnpJTPS4VhDDYvJFu/lefEzQqfaGI04uNFDpVjCZ1cB0V5O+x4PMOP0vjqF0HA2EFajKDUwG/+LHsJrAJwK0RBX1sOEo4H8nNZU2hw0L1pOsEsAgpEPPLCgWurOMeT2lw6yLQ254zukYXFuvhCWQCDnwYOjtyEVvFHmz7bNZNa1tJJ8BPULCrRvBjlfzDIctSoI6tbhUPgcbcVKBwkV1yLNqIHbtXp+7KmhzaL9572mihuO3qpk9tYGlZNgsl+k+AsWBVFdJUTFSK5FNPoMtqWX4u7dy8+pQldllmu3D1K7G7AqUuz3L/cfEiC3d6qVt1J+AwRE+OR+kdZRXWOnRjcLa2Rz945Zl7exj515V2n7AXLbIyQ8oWDG1n9M4hRkeQIxX4hnjfYtUGeSn32zHmieseuS5DXiSlc6Xlk5pVdFeGgCKNkbay0QJdfuWbWJJP+UkFXHtPculDme2Qap2zurPwo1bKrKAqEJat6/S29gk43OhnQfGPi5BwKAnSi/ioHYx3/0XX/1rM5qp9fnCG13StVjarTC2/5me5+5VoV30r+4WWMGndkz2xOpGAxd52xHxOnunYgNHUI8q+BROWKPpWdzPksQsklQ/dEZFAh75SAINgaJYjqsmI0GqKjX/YN6rnK5yVWTzlJRA5Lg9zIepUPDrbjob7q/OwQ8fneqhvYmWxn90kde5z1zb5772I+AWKX9fZkQVnQrCs48g1VNUmlbJSUjj9aDf1R/F/QG+Dgr6ypEOBDr7BvaR9pZgomRSETWM0+yfwbLHG/G86ICwxcJuXahivXVcgh1D2AwPXoFQlpFUnSnFVb9MAciZ369ZBncPoZSQPxRmknwiF2vCXLfm+dxBkPKJFBxttTO6A/Ml/HsmmBd6bXcv8BdGBbrt4tqvr5pqtoB2e7duzz/+efYW2nAMmVUHBVQFPBziHyfXynWaW8CtM9MW0DRjiyRgsy+Uv2efRH17IzbaPLrKI76vIIPAkEWVvi+ICzX+8MPP3T9PxcMYAwG/iB9lUnA23YkY+uIfzf7+bwvWCerrfQVBvjJ/NPZjonbSAlP+9ls7JUyOsHM7fuYZc70IWJ4O7Pa41duNUYueNUzUjZLVfcDFGRv3bq8evmyYnenZB1wKgAE9lMthR3aK9jaOFLggb/dH4nJfndC+OnN5ddRRpsQtmR+5/bd3BBD5j+yMXH260X4/xKV+YygzBADHjNjKoIOPHiQqhd9QOcKoYHst998t4HXRzmnScUa3UU5cPIs5rfffhd06dqHda0QygrMA5rjvhq8VmBCA/jlZcqzbG4STN4z15a5iXX+DVxHrxlaFEnj0frauP25IzrG0Q7yl0Sr6MIRSB0NzE1Xbeo2wDPojcNNInttPk+wPRWzNpXDl+9gT74OR4nR2IwSXpMqwEZqhI6wuVUxilMcjWDASYSAz78ii3VcGMU6uvYc2vPA75LMZ87SnTuXZ8+exRDwbEA1uFYdEqh8ZsilZD/FwFFRRLhCuVhCaYXJIMy+wFDyMmi7wiYJ2k+qhFYQz/XAr5NCm5px9lKqksQ/fFR1rtHHdIK+/hzUZ++OXhJH875zEz3cdTKvD6pzgo+TqlRoHJ/b28MZ4XqpeHC/GAeDMdY2yfMojDHCo0Ep+sF+bcJNj9OGuvJZow1y7lgjRBDOPSdxwqtWxdlPuIRAp0AF4j6lq4Ry/fZtKF28F/eCQAN/A/ZAEXEALs8fA57kMtLspYlbBddB5J74+WiV0lZM4Dhn3Bd7p9REmAvtDUYVNE7sU/uOSu9kflPppJwhfhfxHtY5/SirIlPRLzWk42v4gw2wpzYD3FO1Kbjx/Q/fx9kFrT6UNitGYcAdlHGCSCCWIOmsHQ3vEbAYYp57HCXbHojQ1+ytORr+mZdXp6HgUxK5iKC8yXpbHWqloxVyK6Ims1JHWTMALAVFeG2oUzcfgpLqTPlez3Al9KN2d6Kxa89iH1fN4Z5YPz6fNWK/kSwFbIJ+PWSY+8xYj/fvsz94b67dfkzpSVYyee1PP/2U/ZXe3r2fvTYAgqkQgvZORTY0MXoUX7PnywBReTK0sfTvrJ819DmoS6UDkYxxH+0nepvnyTUUgGzYEgccilvpv7yOuVz4EYJUAT57FNNTOEpbFHcjDX4V6+As4Kj++re/xq5/910p2alAbuRBgsf1ApuA8DwDxEyw4+hHUvBh1GBeZ3UogOcUmRXaYc+H4jq6nZXO9BbNtyDsAWBC0lfbeO3z4t+u0atfX1VNGpSac/io9jRo/QloSc/to0dHlVNgLtWExQypvIdh8KEqmW/KvLDHtX3VrXxZ9cuYiwkl8Z5Wojk/XFfH+iBMURC41d+qVEaoZ4p+9sJqc+2ZSxVmrSueNYEaxD8SaN+9e6Ei/cMP3x+VEOIM2yTsUec5+qf2pi0SvJ/PQiqev8f5YL90bMF17AJU3SQesHcWh7hOirjod7OXNovzt+iH3LPtGLKY1AZIv/YxC3gx0to1ZAXpw2Pvdv4EgiJa9oCKYcdTqRjuiCBVUzlH7CXWAztK722A3gnQSHN4mPwAACAASURBVMtPMrFe4w64Lx2e9z726BS7EabhK6Nq0qJxTULT/5gLKkDeOb0E32W2VSCkwBAAyE8/Pev4qtGFuU7Obdhw62O3j/7r2INdmyqb/ckTtardfDUa8aNDAA4aK3u9asWtrNuuo5AO9vS7754ebT6yR7TJYcA8ohL65PLsb89SSMn+HRAY7YD13LmPjCnd57X1VdMnCXb0Ee/5hz/8Yclz2xQKqpd6mYrZ6KuINaUv9W7VdgUGEv9NZyBVtgmxEA8Rb3A2aFWxz+8AUOhbd3TDaTazz1bqJNeUSp2zP2/fSayFqBYxDGsT9seKDtqQMg8bdyj0CBDDerKPuIf2heN7bQN4F1tFlRAbRjLYWHRaKDt7rL17wLYCASBtvOc/LJbNFtXvppc4Y3neJM9J3LmxYQG6Ny6GZ51+2X+cEKI+9uHymR7Cv/358uHtr1Edvf258+DSKwgKwhiJ/UFUpmEQnNRMpujFQJEEeY661K3LO0qlVNRGu2QjSRtNFXDKgBWB+HT5lllMowKFSuaskzmSBiHXUnmRKxKVzk4LH3oDbccvKYK/fgZRgzjHIYupOB5y5F8OiU2gHLrPNegxWCnKX+RWcQGMiQ3WrUJ24GkQgSUJVmwM0g0AzxWxg+NNhXV9HgrfmOCxEUyQNaD2Gqr6lYRuzcmpbKEeF/W8OrQmvv3vs2NSst+kSBQwgfwCWat6qNoRaMexopZ6904MDetKMhtkeMNdVTsLhSxjSUo3Mcg691ta0jcw4G/ek4OYWTErv2cfDQWpAegIgaDC67E7O9ZzQJ6BoDjeCXSkf2PjOfJMD8S9Fc7IfI+yawJhEpokZY6G72EIrH5CUWCfhCo2h2VAZmKXeZ6rJhpMaaxzr18nhO+gUK03ZhSZVO8KTx4iB+5hacYJ8NMID0JZoZXuf+hNVdE7J92HA4hsdp1xE7WizVwjQI/KoweFd4j5ubKvyELQXYRVUhHefMcJG/RZFYyJoMJJNhynmIoWZ2k0P5KYoH4JTq8S4jHqoSNWKRf6n882Z/h2Z/mwXNgcKxlSw7UV/B3BrMnkG6glMQ1tuTLdOBqTLZJI3s8kgDUnGcRB2PzNPjUhVDBCcaawHU5UHT6Dz8+eG/gg6ndUmA6Z+SWEpzNR+tiEbrY3DDpZf+81jnID593fBcT6nNuOfK0KWO3xTLA/CAy4R5KeOMz1lmbfT3Uz176+Cj6bz7ViWaS08wRfPH/R3seBGtgcbYwMDK5HOl960HC06e/o89HO46gJyPmZ98g9ud/ab1ZPBh06wcuSL+mo9qP02ZSWnn08ahqBF9eTXqH1nrfiyBiHqZKuqpLPnVR8EtMTBZ511G9EmGECYB3pMOGRoNBdmzNqrZBK9tAAm9rO+qPalAZ0gn7QREPlHrPFn2MP2beceaysCntJRhZo2NdjBYDf+eXFLwlq0+vFXNzHj0pl21oYXBpsSpc72/8yczqrjutMcLOqEzaA9eI5uacS/G5ETXzZRCt8Doo8qIxsIn3u7fR68jOR+c3kU/SnYEz9ZitS9W+JBz5+vPzyy4sACfZFVliovlZ2DGeOBMe+1fqqsozsI5WlpH/JXlyVic/E7nmP2lwruoc/3bkVJImvndKsDCh/1xgig8vnt40JZAep5lua3UY/TRClRJaqa7IHbQsRAFBZkX+rYi3AffTWDRRV6Rh7z/47QKDFLtgVFT9534DU9+8fStmxklbpptSqki/rzrOSuXAMgZ/SaVsYOvoIa0e8YSuSvopnylqQTLiXeT4Af1SaiHf7TK6jSvg91pUYJirpA+mjtD3WiBTCUJp3tgGn7O9OQphY6trrx/s5T5H1pG8wMc2pZ5nYzGqqglN93rNjY9LJ5lL9NMD/+oStNguenuNHYo7MD+b5nGctL3n0LDTWQu2WsWQF8R2/cgbz2UuJbQfQxMZO9C+FnFEgA4iPQsy9kJzylTFR57nQY+QoNicoz9/sL/xMxjENiEllH4GyTR8IULXRZLBAeM7nZ8WaAHppp1h7YgDiOFmHPGfVTmXtWL1lr1HYAOBVC6PgbinCSbqnnN6JAW0dKOjRBBPhzgIGZStFoTmzvwv4HvoAvysh/Pj28uHNL5ef/vrvl4/v30Zh9BYJIU6FHsLU+O9cPt2CMnrncpuAimRu3GBGUqQUvSpgVEbvMDtq0qxUomZETdTCD94cLGl2VOfabItDbAmfQ5VDdMznAz0ksC6lrRTSj8nw4d/Sa9IydZMONg/0olYwmGX0LgFem/PXKH3qP+DzMn8nNIZWiZqElcebKliuHdpBEQeWJxWeBPtVKTz6M6y00Tz/oGgIX6rc1XGXdmbfkpSgg8J16n9rFFJKq4evQdvmD05SupLV6zWZjDLGJChIgsPOYkyQt5EIOjpRBhMtHRnfL+LdfkbWhoSQQx6nswSW55mDuaGeR9J3NPc3WEtT/OSOAz5syCuvlY7ZYKrDujHCVJhfvKiU/dOn3229i/bXSG125BqbOSTHzMvT6I1WiNfzsAoT720F1kHsVssMnFvmLyfeKq70zBhdqFMbJH+uYHBtV+rBeuHGoWfdIgww58AetSqpo47a3eggUahbD44iE9IzDge1aqHBKddKwMo54HlYTTqEF6Zs5h5ohbsUXQysIx34fpCy9UpY3Q/4MOp3g4x++VxAWDt0nbEJFVnBEHef9P55X55fZ5W+TUKVsRskbJ8/ZW0VAgh18BFVm28rzEFQvmT4DG4ksFNlbAGx7AApgwRXjh0Q6T8SogsqqlQv16M1tTOuK43zNoa/fZPk1Z7hc/WJa9AgZ/3Tn/y2VXsFI7ZeJmcJIBydcQIb7LPN2aSyvL4d54R+QVGWKrz+uvS4oQC8XrSANaP8xs6dVE1FbXOmBh7FzvGM9h5eu3uGe84et89hSZ97MjnS1NHyPh9vwibA2eKQYRJEDpyZt2/eXP76l780cBrCLH3UgC5J00SVTEhSpWbkxEYYECDF15zG3GgvOTvaICv9bJbOZqvoSPZwVF3bqpCUeGp87rPaDEbvUAkrhdBqIE6ebZkAc1RnA/kz6GACR+L4d9X7gCMEHQgMfMjaqOwnqMDfJjtWfEIFxedMBEwwUcCMhArfTlAkMq5Nc+i1ip74jA61bv8W+5nrOARhhqqzbtCdMpJi1Hf2hPeaPbeREmcbYRLsvk7yPppvFEbXr8f3eL4BHx4/OaipjukJaDlaXJ7f8SFXCjjPM9TZz5djvA/Xyl5pL33pmn3efd2RUE+gJBXCsYxOH3EoXCZw3pxZfXY1C0oPva5Dk/pjbML8YXzWlHRJqO1D4nlwjrFZUhqrqlsA5gAoI5RXCnjoa5tLbGuJyoZS2/TRSU6p2gDCrA+R94yNHZPqALGnfCrV72zreQ+plbGt65PimhWT4TO55pcvYZvUD/BMed78jGcKuGw1lddJqz78Dr2u94hrHnUNNl/PkSNlKD1JwJx7PCm8pwKsLsR6wEwIeSbcD/u499L3b7JbUIB/B/Sj54/e34mApEI9Ve32Vpdhwp9WDq86GKE8j9FhrBlgd/NOSx/uPG6LJGGsTUgMX8k61R6UsdOK+kRFEC3acHp6MVVvJxbg+RCvRqxxbVCeQz6X37Fimcr5BtUHPJ1IjD2j2knbNbhGiweOLtLHcHZYO0XDWgzptXP+Eh/flEUCyKHYmvRKnz3+l58J0j5/8SL7iO9hi1Px3HgRwNjjdevF5PMyduLlyyu4c8wN3FiUVTmTo7xvf281AToflO/pn26RFK3KKfMmPe1UEFcdlaXCPVI57B9i27dRNa6dATShEt05xqmOvnlTEc2NezJOSbFmFXJtN2162CT2IT4hifXa0X5fhfDTu8vNmxeXZ3/598vNuzdJCO+iIwMVanz6C8kgm+f2vcstgqJMvb/k53zwBaOT4LEDVxk78ZHqXWh97y8Mrk/VJ9FijdRRIRxVJ5sfOfvPVZPDEDQ7L7roAPFWblrZCcr04SalZKhwoZUYUI/q+Q3lYDJtDMabBpWt+lGWZmxBURclwI8A5oth8UXtM7h6lK1W7Uq/kbersT9m0o1eCeojWi0abBAdZzt55M5UbP1VhOQc4Hp4rFaJrrKsed9thNJsGwiZQHbpQVqnsLqm/RjabPBunN9KCMM/VqFzHtDr97l44KQ/Wnn5Wm75mrz1OoI+rdqUQHQO4Sy+0n1TznoUyO5VIcsKl7QA6Xf2clnxspk/fTczaEFDkyS3mqeQBO+fCtOcVwJfekWSqLQXlKDCJK0HtdXYQ3ThfqXCY9yOBJkz0R431+ocsKTKuL5QG5YdnuuejOFdJU+6RRzNqJw6F9aVfQ5SX8n6e0EveYZSRUxQWzWELtHXJMBfJUV1P74n553gDDqUSTKJmvMIPZsq8Ynscy7T5P6karEJbJnDCRqbmXkNK1KV3vgUK504Lqs5UpyDDAaZe3yo0gUokn68UTIGdFy//ZqOU+E54BCpapH0AW70HBWEMHG0ty1nACVh0NBRcmt/qiCXYHQV9LPxtieE98PJgtJWDKH7vhVB9mIbyLnOIspF+7wOKJgZlWD12grvaSRG6HmrVojCpiqguM1ofqVY9zMDRE3gRFsrYNCEumIF9hWb3LYCu+q5aoITjMhsrQXkvLc27EB1p14MFZT3Y115lqGPohZ68zGOWsAgqO+SCcEPUWr8D/f94x9+DGBEgnP+vCYIBD4CYLX1OOHsC4LK9WbwLAN8BfQq06DKkhUOyL52HuWULxPAjXUifSeD5h89SlWYteaZ2bOljT8nhFGAxL8wV2t0QX/eyhpV1NJ2peMFtV5FP68Ze0E/w30bZA5vWO/OZs4STAHOvF8rAGDF7LGskYPhsj1ghTpiJKNb83lHgD7A0h5HP9drk4bofbBHY9qn0C3tMxTYVb0DIkwBVipbBHYOmmDFnrhmz4oVviT/JzEagR4rHdj8JlGlcFcQ5argzWtNXPhvA272Qehmz19cGMb9/dOnl//6X//rYTcKVLyPOIW+OCBB1NdhT1UhVDCM586ez5DsJaOKXBHXCJpbQYh9wA4ERC3bhnOU2HBCGTIPPCcmcqGorTfroKeZOB57vmvqbFhikghxza52Wem7v/az8kwyBzQjTR4kuYv/u+l84PQvDhS3Op1Ky+ZJmxRw7ngvRx7EDz9g/uWjqspn1iIzD1GQd9B8hX+iAgxTaAAONgVV39DBEcSxHzKsIBgDBUc9M1Id6xsbK2We5ENoogibvG8bUW8/hQiSmIDmmy9nfPXgUZkznBXiTq4vNj1z/ohzCzp8nk05kvmoUncdtX9WVXl9+2lJMpeov323da0CszFpAfyCrXwOQiXSiTO7dKwj7amAbiie0LkfPoqfYp+f2xqkrhILCzBXnMgqOPMkO7JLv92YorR1Ppd9nKRwveSOHJImCqiWvsxbFZvMuV7rSO3wedZ2bR9MLPZnqJtftXPlbJztzPyW58pWi8Tt66c/K1VrR43DjLs90600t73k6IfM96qZIdOBa+hokfZaRiyIHCEqtIstUz2uWjN7Pn2NiIaFwlwa9GHPeb/5q1sbTdZcqXlZZesAjxtX/e6E8MPr55e//PufLjfvXqd/8EEqPrezyWtl7sIJpSHwcrl9d2MnSpfK4hDQpdwOalsjxd8JcEkK03xeyo5I/sEZX8N8nQVOrEgzTdKF+Jp4dcMhy1wBBB48n8P328SPAlMVdhIQrKxKwE9AkSGT9hZMHCDUuSWY7TXcEq7plYfpHxbWPq5QRlaaPpLVKfvwWVZ4pIJ01kmD3iB3X4w/uCqFduNXUEXkvT62lcHQt04JtY7zKgLT35N6lQDM8RNDux3wzfUUnXy8wKEJ2tcJYUUN1ggcR11qoRSkc9Dd4KWoJ07O3sMehArt6PCOKszsqyihTt1ENoERwccEY6y+8CwyA26zw/h3VJ9SLbxJLw+vTUVrc3WUwI5IwGgboDDKJPNezqUJWroZOCY2FRrqPCWuU6SG53VQYleJMvi1MmAiiuOXEsgeEjGzIsH7d7ZSkeEDSDnMQE+F8wm5hiQl9hVuJhUOXfoJa6eDJiEUSffvNsOXYiB1MYHYpKg1iCYvlWhucioammR0ezu/l0p/+007AqLVBd+LPcU+wdkfe/00vysG1jlbSfRuHTL3R5/mw4c57zj3VPaR6Z+zVryBz7NinyrW/VZj3av8m2oHDiVBE9T3VWR5xly7ipM5V6PdBWsZFVOKW+45+7QsAlFRAzj2Id9j/6maqIM7BwQGxgazvF4hKCtjfHYCGCopq9ryHDPn9dTfxfubeCteFEc1WmEoYhsiLfKdADAKeaUWH0HQrVJzsOeADLGBU2xlPdNPNzqdVMZDTbgGNrYMW2AVgGtpYNYEGNsv9TLMgdH7a6c7QzCVt9ihVu9Y1++//75VgvetooRuaXV04g72ghDYAZZ0lEb7OHgB1yJzxEQkQE16istCOJKwJe3lpzUQN7iSEpgAbBXZBL9z7O3B6kY9Jy15DqtilMXRzy0ITGJUVssZVPP1+gArZPoerulapV0bwfyXAVts5AJHr5Pnnj7cUTYP2pFz0k7vYYLY/t2BGOv17ZpVtItzFxn/qfcqIqNN1xcXTKhR1U/Ez26mo+yYM2CVhO1B5xjLDDlmpO1ZaWcqntG9Exs0UCq2eOqy9nTz/NpOgP9vdY9nQbAMoPGXv/wlvbD/7b/9t6P61YSLKurrg4JZem8pbwGZQiGvAicBtH3/zlXEf3E/JIS2fugTOQMhbs3XWsVzrc4AYu1t1UzDRkEZPOvfntnEKmMKNfYo4isFn88OCBZ2kS00S7QzAsZ92s/prGjYEtd5owF9lsCn2egEKqsEyWcazBZg6Pmon+0M0Qa3U+1dG04prmhJwP4C0Cmd+1xh5rnzoVabOnYG5WJ6A1upIXag5zhVwY2b4o2k7qUK/baj0+Lb7yBSU1ZbYqqNUIgoyUd6kani3o+NwdbQs45dkA3B76AvIOMo40+mxsteKPjZ1hvZPawD/rvrWSCA34VdgQ2rUM7o2WOJ6V8R5pLZZN9sKmincSes79necs/sVZ49z4nP5jW5h/V+C1yloLKEmX7jVskbUzhrNnTc7T+uJQKEq4TLypLimAHsYxBR0DGWMLY2hqqIUKvNPBzWS9C9dNmC+VZ/A2KajC9BS7WUkWzvGElXOmsRxFY6D2D0aLVqXBmmQWZKryrMPpOl8OB+7g9fcwV4y4Sq3e1c5oz+yblpccQiWM8cMWA1N6KEPGVxe1cDCkVQCaHDgjPGBOzdJotlJabw8rsoo5/eXd69/Onyv//0r5f3b3693Lv9+fL44f3LAx7o+iqoECYZ/B0JYVCYBMwtyZMs3sBzZcOIUDsrBmOUk1/HT0MvRgpjIlp6Rm8qMV5j+MMPP+6AV4koAdOa56lEdFZNVVBF+VhQDHAdapt/j6GbaV7W6J2M3AyQfX8YSDaIKHDUlqacJsWO322g0QA4pWCTy0NYpiIXR5AsLXaG8DxGQolo+zlKzWqgohHNuoxDPZt+9NPVERFMVPChVdKKmZyd6G8lhBqYOAORh3NglErGdbh9AtBVXlLVO+TPRz9eYloUv/0sRzLeM1iBlfRnMXelSBKGF6PNgTd5QmiEqgn/jjFdkzaBRmhLCwh5VgjfJDl4X/5/nWQpMlZiUlnbUOs4o6CwdUYirU3+WjURdQoXPjS4VYtHI5YaRMDL9RzDjyON33EfHGBHGcQpnhJC+5hOueDxn1yPiH3na7YKbSJq4n0kdmtI9xp4I/smMWz2eoo9YGQPEGKJEPfD8031BpryElf7HAy4UmGlggeog/jRO3jsVTA08clw3FHQTOyLpjVAwhnxutzTQJIERlIYIwpRAMAKTRVtC7hYoeJnkdleLxZGltcZ3GB+0nC+4fKpCIu83VlP7M1NnD/3y/vU0LeSbCXPBDnJsMGPTIhV/lTDDHK7pJOg0YBCqk57ABBFqThHAICtaQUZ2E/cU53IbyWEOvo+q1thSdjbqoJrkuKvqMGsu/cQKvMQ9CR/9+9lTlf6pBZIO0Mt+/hVR0AY+GJf+Ln7xsb+Uqd6fqyK2suaJvz1910BsNqJMzAjnSq2daIWATCm7sx7VwCon5UK8npLuP9WLQrGdexEqVb2Hza4bgBcgLG94A1WJ5M/wEKkWGZCA8aKHRlARjQk1Ob6jyNx25xZPq99sgXlKrpVwJI9B2CRQNvhyaf+zyZLvS73SZLcOIIm4Abh517VgFQDzXieMhgEkr5ICAfQXJO5zmM8qveb02o/tOeo69XybCimAxJkyqTiscqyvX6CbfiFKiRPhZt4JArSFbeyAmLFMKIPS0jbUnINKvkZSZjKh022S1dmBl2C8Iks8XxaDSwebkWAPSW9n4QJ8BBRCs7V0++eXoHbJVTSl03QvF7jlcQSozdbYZGOjxAW/rqjA0o55NmScAEohXoIxXnD0QVmXW8r4q1+1qax5vx+QY4CJsQN6VEWqFm8U38PPZDK63WEVoDUAddldBDEqiTR9TqD6Dyv6+iK62gExWawqapWspYRfIlI0aPFgD1HfD8JwoAjXg89WX8pMGKiQlwZgGiiTPiaf/6nf85e/JXesV9eZC8kuQk971HoeSRvxpyeUdZP8apUkudnv/mmqtS8j4F4Aa6PFxS2pTSSfGKHQ2dMMvUka8/3fishTEIbNhTJBLHmk6Mn3oSwwFAVpSOGdu/+5eUvL8fyaTWUJCh9rPOBAX6gw49G7D5IsrDe4sbLY+pMEZTzwTN4/vx5roPY3F7bJiy1P9w7F0VCyF6zt1f/bOXeMSlJ/ijSbB4o9iH+kIR3/eq8Bwlb9UVaWLAtQbDLvS/TBn/PGVMxXKAqSWqAh1ZgA5Q+eJAqMj/L+Kl3ZRGydjmvGwPD+Wull33IGWAkxVV/oMFSgbuACA8f5n3SqhYWxvqeN4ewlNPrjMI8T0SM6LPcjFzzEd4Tu8DetW2GPaYtChtkzCAKXzkTUdTudXDt8em/KyG8eXN5/cuzy7/96/99eff61eXO5ePl28cNVu8ssKJ38HL7mhASdgUd30a4RRM/1JxcdBPAVgk3cmLVAxYTND69Y2t8LVLenj5RIm4m/SQbrmpGTUAl6krDbZA9BGxWDSmiQOZeidbQU4e4thm54wlKp2gg2MDaZtRm0wcifDaOm+9lcFYD3etuctPBtTxYS8WhKp2SRQ5JKFijmqkyqgE9nOcqaiYIIoQ5uKG6VsBFZDCoLjLqzCuJAmkNr0b+qGbduR3Hp9x8m783YDcNq39fIbRCmd5Dk1qT5NF0OKwZLfL5cw5Mmr2HUJ0DA5uquZ/2hlTtVeRTlKTfdz8UyXRems4lifYk5c/Uy57KPcWTxDlrdpV3f5214nvOFsvBB8QIzaPc/yta1ooP62kyeqa05sCZYK3kbzIYJ06/RJSgKiCR5Hx9BQZlIs8GMTxfaWFWarirXNv6W0TJvk4IG8Cu8XhBbKjd7PMp2PL5odickH7HKHDNolU27rsW/D6BdgKMvRfBevbw0OIkfQs++H6c+SrcPVvXQNQ19+zfvtPkvhXCT5N+7x5lb4kqmmw41iQVDGb3TBTBRIbPiuMl8F2CcjTAA2wEGOqZyPDyVTG9HxyLgaPBL5+VatIqaSQxUZcbA4HN0l6ZVkRq/KvKWBtVquzR23yikOFMuscb+FpFMfmMk5iYiRUBro9rOc9D5FmSDBEkBAgj+d5oirOAxzmB5RE5dqBr2VmAWctVdujTxulESIrK+4P29hiAh1q8QIJ9QOWO343Noyd8c5nizE89NCLNVuakK8aGzyrzV/flp9BE+Z1QubLuHzqDcAGvDfjHvkybQMFHk4EG6u3pLqjEvfaZlU2y/nFH6EzV0r6bslNaKY3iG2DBofz8ZQIU9gE2YElinuf6ybSdBaM2b3A/t5pYwK9VexUWrxXQfnb7BxuAJ9Be4FqP1grtkWRHzp4qxTXQPleIrOaW19KvIN33OgqDQMc5a0Gn91wimrFZuQlKqJLwf7ND2o2AoffvH32cgrNcafziSYDL6njmZK66ShCZgF3RoVE6fZ2gDZ/H3ncIN9etIAPPFwAKe0DQViC3ixVbvzu3wpl4xgghLKJWq3yOOQOo+a0nnv1UX1/Qjz3y3dPvDrGrxB4wSqYeiG8m+Ob97MPkd46KDgwqB71v5pwVUf1SzsgJdMY3k5xkzNfn0tcUt1KjwVmZitdw9gO+DuTs7zUpJ1aj+sU6n9lCAd/HztEueWzP12bbBXsp1MT1DbPe9oKypthhg3GeR+i3E1hLTEEP6KtXjVmsuFw+B/hlX9oCER83Ftl/+S//XD8yhcwIm312fzza6I8OkNcO9drXU3qrPW0BJTYugA1hNYv9XuHEVvaOalBiR+iEpQxG/TpKr0PAjwO6uGWCp9o+k92wZFbtDGAxsML+an7OZ6cH96R10ApXZ6CSIBx+ajRKgRh+j9eF0Zd4stdKLsAZYN5oEqH1+iUGSzIHK2wMvTFStNWyalKNBOQk2dns3mMfzmec/YaqnxF/G1hh/6kxNme5dqkxg0xBzhrPuHFZ4w3nI7bw1Fg3r10ciE9Mr2Fo+AXmed3hczaSSLAucaujK45RIQVuYEcWNGgOkpFfEe4iv9jYiVFfMcn4HBO+c4EgbJmBh2opOIIn97Q5l6yx7AnPXHzc8Wdjsv5hQvj5w+Vy8+by8sVfL//2L//X5e2vLzN1kITw8aOHl/tTh0NZ1ArhLRLD0ZJUvztGS1Ci/cQBwfiUtBWnvzkxNqmyYfvwP1WxdDPhXHw2nSpcVc3sAQ0VJJsHZVHQ6/b6iL7yoNPD9mADyg/FNpTr2hTMAwht5fZV9QlhnLJUGkTnoRm4noevTkK5jfqU9EHDOyLiKirDsM72p/CzGsmOAlBViiAv1JTNK/nagLoO/f6VauW8vCNAy5yc9nexmXk/0CJeZ28LL5cqKsflSwAAIABJREFUJVJZY0dC2RjhSk8qwtxEu8HX15RTnWUMxwZuynHHMEitCBXgPtQR5/bctKl5sxypAgdtsw+J5G00Fp+1So5WPPXWopdn6kkQ1nfvW7LP8HRkqm+HupP9c0j5F13mENKc/+KXXyoRjKw0lcTH7Utj/QQk6nRbpTicxXo9fb78vomSlRWCJ76yVqB9p16MJiLt37FaFmrg282s3L7hAVkN4X5LI6U6dZ1zxJmIAV+SeQRvMcIkX6WUBlGezDrnJjNB1zdlIORAXel49kXmOU1JTmOaXtdR/uxHs18q52zVDYwYn6vR4/qvPWL3Lt88eXKMeygoUsSZvQgaqaQzyQ3N8RlSfOd2B3iv7xZ1QwJqxV0UBOL55DWphNB7+iiBRlDNqKYuIby56fy3jEcoBcRk0KTJNVJ5TGOd3ofRdoOSTk1PlTETyLOsdhLCBw+OsRJWyHhGZ5VMnW4Cx0nlB7RY72ACEpLWz3V6Bl/OBwRR5j0MTkxGW4WcauySEF9r4uY+smIvbYj7cQgwQa+Vv4AfN6WOxr5fPl/+8OMfRh9vddfKZZ6HSrKjTvu53B/Aln1Q5SePXjmQkjPBOlE5a+94JfuZQ9jAtfQh922C9dHf07ux/kxsKuqQfEZHhXSAOraqCfyoNwP7jv73CXvd3axVPoffdwwF9841hiY2QYwoesaGFEA8kq0The4cRBdorAiXKDDrKzDK5wU8fYzgTKXe03s3eqDJkUlxkPol+BHD+IQy5i9fiMqEqjSmjCII3IvnF3sOIMDPUjU+9WCxBqGZDXzF32VcRwCj9ShvHpvVEnsrQ+ue+FyBprI32Nfnc9iAqzGBYMVBO55gDT4844RQ/N254Fnw/qlgjwWg/WVNiA84e6GZjZpVY9+nZCU9PWyx5WVBsF9a0fkYUbvMJUxV53FYBfybqtOf//znPMs//vEPqXakV3bqhXwe18bzIWEMUMQa//q6Spv0pG52aPbfhppfpeoLdmS/ZDZeqWe8Jz7uxz/8IUyac+uFwX9oo9vLZ7Vm+uN45twXTBzOSAHju5cff/gh4EvBjWsbC9dPkK4A1RFMR5SkgEJjv/o93p/rk3WTpHP9yiZk9nf53HiOiVnSN1kFaH7XuIKEmn2RMRcZNfDu6Hf94x/+X8reszmuNEvSfCECASCgSVBnUqQo0cK6zWY+zHyY/c87Zjt/YHu7Z6tqq6pLpyKZ1BIaCAQQgbXH/fiNyOqxrVxWszOTIuLeVxzhx4+fa/rezKCVImRRhFWZVRuARVOUDFS106CpKe18P+vF39Pn1xgt1gP/EeArRQFVjMRC6nWVRM6kY1yLFPJMqoRrFqUBSBYREEMVzbKn7nemD7HGOOSc1hgHhBmlvFwMFvZTeyEFVwuxYY/Ul1Zq2Cps6Blsl0hcOePERKmQzt6XAJNSitaZHcsXoOORvsCAO8RLAn5K3Io1YTRLqsyDErrjO3km3pN9YF1SlcR/ZfwTv+b+zqmSdQC0VBHZH2ILMbJKaE6+s5gwic2kG1Lr7XPq86KRVYNVtSVYPwCGGgynoWyZRlTATEJVvlhoSc6cbJb654ReylXrMxT1X0C4WHapyNuuu8XAoDL7gp4Bu0F8kF7pAMF8p8+m38nJvhmP/HryJkBSbCBMorAq/3aFkIRwfNZOj/baq+dP2mR03laW6BG8UnVwQUE04jBXbb7XbwtLy22h14fn0y7o51PjYgUwUOvEmbZUNviayrMZPKms2wsiA65B2abf6YAsTBFNIUf0w8xQxGzwSv48DeULRhJ1ca/cmwP6kf4YKpdq/K2hwlG1CrVTzjnKU6gtlRHgkkTcgEAjl1uqQMv+yWEJtcZOyomI0QvPmdLcGE5bSYsnAOJZuTxy1KVkqkQMulQlGulXC/1KaEf1sWCEFBzmz5cSmFD2Cpbdj+KkzqV105BSchdyW7SKoH98ZoxeAlHWVhWfqkjy76lYzgrKKHHMcOvqSUjyKEMj0RJU9xzoJznl19nDKR8bp+KEWuhdDZOW0dS8OQdq4VVn/zHSCuBcBHC1r9YyAXyQIS45f0/UjS5IRHXRqlCpVKqXoFRlI8Ec6oqTB/eFEOjN0pESPPF5JHhZ3zTIaw0r0Jmt0PDrORdCrEgOLy5UZWF9dPmj6FkIdZD3BMFJWpSgiNZoAYI4WNbegabRRv7JXUsQNCvQo2pm9a/NCjeYxmQBhg8f3it4lnNfXxN1ylSQOt9lqEKx5jpwn5Ko6Pur2mNVtml11hUA97IR3NtpMGzcny3Kc80WnJX5dj+pEVTWOZTrvK+pwv5cjCpUPZJGhHdmwRCdWTkDBxWqwtX972ZIVbXfieyUwo2R5tkkjlWgklD1AmuizJv9t1CWZ14FsY2SIHsgJ35xYeGKonzF7kQwR46taI6qsDVmlUIhqWG11SPJGdcZrGCKv6fKXj1nnL7OWtlr/gzPbLGJ6mEqKlt6TUN362gtmp/omV5ZA71/zXpNj2CYAgpSaz6fRSwMVgk4mnPCJdAvPUVzzLAsVV5snWy41YadQE+pl6HkiSpagYrtQ3oNsX32Qe5Nd/+fVKBL9AvH2o22qX4+9a1jX4t1YjDDP5KI4/ANvjmx4jsIWAky8FkB7JTAVYKp/ehsuROvtEC4D9wz6DiP2CISO6hSUa0OuqwzWXMDCRKSDHM2WQedj0LLXX3waADWEspyKOY59/yTP8ed0DOBTldVQIyLol0qmSxBHe0vAMTMyKOcsb9mSwgwkECD/UKC0tgtKGXYvASOvAffxXqwdvncUHyxzV3loXr4O1pyVfW7gfI1Oxh/zXukMiMknjOwWPMyz85+UDWPL5OdoIeuAAdATwXXCHyV6EWGnkd4KX3X7r9jdIAr31pjKbVbwdj9s05m/7rv3yIkTrSkeFmiZgpw+31V9MKgCFMg5zBnIIrfYhBdui+N70r1P6N7Uv10YuLKhpRZM0T8+EhVSIJ3zj/fCxVUIE8JkbBHAi+qOuogCZA6yMiUdqr9lNCJWQYSm0FNVK1FBhk5k9hvEvKAzMSAqfhHHIffSxIYQIi9tuiGQTMLArm9SQIeBTBzx8SEKkaBkh+BMO6R4/MktlbgR9g3fCbACL/PXkoRupI096u755a10piAorjyZ3a2d7RuJFG2JZlf61YjMxK8FtxDYl18Pb+eua6yZQVWyx9V75+SwCQv1Ueovv6iXCuOpehBPF2MLpI+x2FWgeV7tAeI+/SXxYJSG0pi/hLgCmuH59Q85KL+plVFCeTMQPUOrIhGSQcGFmW0/JhoqRk3hThjKZXmvrPfivlqHAZ2EHBOLUSoqJ6caG0F4k3G0lmABsw+Qo/lTIVFyPMB8GjWZPnEsJXwUxvEgwXk4AHSs6iWI93nseiwAqqiasxMTilaT3uaI/Do3uJVr2lNM1Cb22jk4oVAxhJmLJ/D3mhNBXBZ1Eqif2GU/c0KYbtobTJqo+P99uLZ4za5GLVBv2eVUXZNCPJlO78Ytx6o1vJAYyf4dTWQlkiMjFqJypAISjWt5s8h+ctLGq1wAsYFlaPphociDOBZdsmYWYxQGnxgil5RRl/jD4r+KSGb1nTYcLKZHchLcEk0n0XIEGICVrwK0ihHXX2AGccQ0RqjBq7IyNAWekr1SX0A1SytnK/K2kHv+TX1ptSsMh94EJMaPVGJSA4rBt80WQ+xTEIYw8Wvp6dM1R7mcoGIV29MAm2qKFHhTIDFIbQUO5Rel4+F8CkhNIc7vQIdClaHPs+dcRMRT0hAHrqiRA1ES+jrs/mcadVuqhAaZFDBWxkiqz2aruemeyMy7LufB+fkigaXNwYktDuX4VOB8DzCrrpRg8dZO3HPoTAi8gNCWZcxyVISpQT3cpolVCJlrOo94rNAixScQxNR/4x7hHgOqZeKMmj1MxtVn584Yp5PCFv16gXpwRnx7/y5JFYY4iCyQvSq8hZEPZVHI5wE3K4Ys1ZJQjMvsKvuKSm1olXUL0GfFLirT8SUtqDnXULY67V1Zq5VQsnoADWeV2DKgG4+h/dOMOmZaaZ0JFDLHrqHd4psSyxBVOzMv/uP8xYV/IiFYAqUUP0S6AhiiB0JPUnghxTqCPKmtGvuA3tCIIFioAIW2AVdokOy6AqUK8ZuJDfy13d1kd5oKcIZoU/fjSrkBXQoyUHUgOZ8eipVrS26UDlNVSZFqyS58DunwsP3Rm1MAEgp7oYyzBmM+Isqm1SOCnnmu4XkK+bKIOwpETDJWD6f/U9/oJDHy7H7egRqeXZf7kfumCrcCpqt1JhKYJTlDMRMh1gr0J6h5aX3QxSiYpaUqoQeO4lxKl2pTPBnUuURgAcohIJoKU1bqMp9a0bh3cubeZZTWpfZErM/LF6WuWwGHh0AuLqhYHhpyb2uSP53gmH8nim2BNGuBphex3pQhSRRYA2UKBz/sGcpCWnowq76WKlVrA5EXWaAS/aKs0iFnHcLqMU5DtiotoWaKSZwb0ZdNkkPC8BMM4IM+mrUUlGzWWWPalZqZ9cvRkK2OROqChWFXAExghkIfmkYeym3luIha5ygkc9V0lfJVs6bErwaIm3qoMfVEDgRIPFevJ9YNxIDcUIo8LRYErGz6SeSra2gU3a7xGGU8AhgKuGbCiJ/0BIg1W6f8VQIUzUJEBfwMfa5CsHlW6fK0jpXxXbyn3WPH/dMozpmab4zojpJrtSLRHW8KgOz9j7UaapufA7vnphDvYLYSyVR1RJUIK9ple6fDaic9Ul7iUK3Yk5he937yGeZ6ePqoBNf4iPiLu48AC4+gndlTBABN2eJPyvQQ0qbtoXsp+mUpq6z1mJ8oFo6GOg+7R/sCyhl3QmKSTz5roOjQ7F93JlgNhnvyd9V9bxAD60zInUa9VUtKwKeDCBh+1UprYq7K9VQ4wFyFuV3JMgjMR6U+C1owj3gvaNxIAFEKnpVSdZ+MFpAI5icQMdH2AY7hgkQz+eThGIb6ZVUkUKMqojZWdfAo9cMnuMHeW/9erXTBMRDAIkf3F8VSWqOZ5Ibzg73Fj/Eu+KrAEoF3EqMbUnAdOIW7rzG7RCbFchsURaLmPG8/HA84ZhIf7fYG2mZ4c7zrI77reERIJZ3ig/k75JQ6ezVrGcSOCXSjN9QG4vp5vFLiadja/lz8t+DVVWmyQX2Pn7U5/Jd9D6KQdRfUkKoftKZNi/OLoCN1x2/P205Y005U34OC2jZ51oAkD9/pPzEoBE6J6srAz2PGQIGww1COo5mj5TYy75N++5hVPGcZiKOSy/Bvj12cjr/1D32TIX42xXCBiI4aZPTvfbNV39SD2F/Yb5trg/aKrQq9Xyct7Pzi7a8utb6g/U2ubLB5/fUQ9hVAKFVGAkkQVteXnWwrEGNQy2USaSWQRXddOJZL1AjKHdHgABHk4TQQW8FXjULx7RGZ8KmDxjlcUOlxVrSq+dBlREOMQJsBGg6n4OEcFZdjtMRZS4ZgcwdKYqfSv1/NTRejbgZ8I1s/+KiKg5CzopeYOoByL2RcAU4daB5h9kqnARkUAItwZJcdB+aqTqdG/VL1ETzW0DoLMojrjuCBCcnOjRc9vT6xHGmn0KVCqk01RiC4ocbXfBFCxIqI14JL8/TUcTK4XDISWI4xAQZ2vP6vCRLccQKNitZg/8PZTMV1CS3QT34nAji8O9KiJnfV+JBcY58tqoJ6rd0FY99F40OLnwNi+fv4dRcCSwVsxpIzfPO9k6l0pQ+Eb4rAXloLZplKNrWVVHqlqaD7zX/0usboRoZzepR0FkolDhGWwn1BcCLkzyj8gRCpihqjuBkLKNCZc5Vu0v1jSXAT3CfuVAkwwp0awadkpxSuZP4SqFOsyifzor62tLUbQBGVUWeT5UPgjbL9f/1GQsirEqK+g2MfqVxPDQz7AoGd3Nrs3O6cRBynlXVCxLO72lWYQ0SD0UkhhhkmvOSAb8Zam0k2Im1Ro7MKLKm4Z4glLNI5QUblV8PdTgJsYz/jJJXaFwsUFB09ZhcXZk+B9VEqK6DCuwATicUSCUWjr66visJkRhGdyIBDe3oSHcQZ4wSocZzzLmSiK0VCyJz32rWlaThSx6cz9IMr9o3y6o70NJzV2IcJ+7q5YwARa1fp8Kmyp97JE3xnVKsc/9l/2ecvBLoqkJ6z/yOUa9WwFxBqxQSq+eXXpawSzgX/Bk5f/6s6IIkFAYRNV5jEXEbJ2L8wB7u7+3pzE5BJVeuk+zyd9Lb4eCG/mgYKK5sYHcJSGdFuuQDJoBFOOzVLujVGA0EK46PZBdFTUW1scbo1NaWnfRnOMF2oiD6D71+ZT84R1QreF9RSEWNsz+bTZ5yxnRvi65um5J5aA4Qk+yp96bEqdIv57tvQTL1GJLQFRWPc4f9lHhCMWYk2iSgzL2GBJQEgfiZ3eu7+r5QUd2v474bJexVze8qbVUxDViW5CZ3T/tDH2JVJUL35ByyPkHKAxLxftiaWaqyq5fzXVWIRAC7kPMv0LQGlDspsO0QtbAqpRFVYW/dYzZVRdfaix7ps6eEK3Mti+rH2cWee+apqyWcP1HnVgemCFfyZLDF4lt6xgI6PG7LyRX7wjt9/PCxm80XKjrnMr15fA62VHZ5fkH2LhXaPIefnarKlKGS5FIvVHoSBqJ8DrEp0TLgv7GhATlJIAAHUwFPewbPTUAelgExIQG5znoxSEgISfoEv1dVDz9y7fo1ncnTqgbrnsyICgrIKbvmWdFuzUiRQnd51QJoYT2Fgqf70TfgQoKUGcDYfNFql5ZUAdUYI9kMV/EMqLo1SXO7J2MlGfiH7e0tAQUHB/umpBd9ljXGNnRV2WKRZeyOVPiLcUO05mp4r0uinKTQ6gCln7Yvz+NjT/nuxAQ7OzsVH7p6xh451vFcwthajZ04PrKgX81JVlyA/aMyXImfbEr651vrVFE5G0pozs66Sj+fY+YaQkEWVOO5OeuAySoExMb2oZyve+TC1ZVGvFDV49+p8HHO1d84mbT3798XG8b3A09iyr5BI9E/z4eyy6kc4vfJGTo/qTmjjrnU7301aVtb2zq7UC+l1AtAUCyd2UpmYgC17pSyvc4ojJWxQScBh2Xr8IW9Rcfp6jXU+Km0CDj553uSe6iXsvyOAMeFBYH+/Ijdi5hikvKuna2A2h+ZEF620dHH9s1f/thODw/a/NW4XdvaUF+PZqRA4+LF5hbblX7S02B6JMPrldxZGabGTlD+NJpJhU50FS0KAgnerMi6sqBnJ6eigdH4zGb9dYVQyqEz6lqpxKXcHJonvx6knmTRgYznn9go+6Kq1F5zlBJQ8/yiIc0gGwkeTR21Ee/km7teHWf2GVyfqpeCqoVFGQzNNipRCRmlmjeW6hffGURUSQhIZA2wZn3UF1T87tCY+GypIxbtIk7HaHJReCMMUoPp+RyMJ2iIkqpaVw5dqpDQHzCKCTQyXFg9TULvTcsKjSCVmQ4pgdZQ/Zkd/WMmYA6Szj5EoQxHxqUEURZVmKGipQKJ89Z5YF5k0bmSRM9WulJVTZP/FGmx1HYq01FbI7gSUtupck4DntlqYZywUBtVrJwIcaY0DL0odzqLvWnfkRFsr6vAk6JCVjwchoxHM9S8Qy6x6AJlnEliFBwXD140kEKycCC8YxICgksChxiPJGT8mSDWoZA5KcOROJjkM2Ski+6Y9c27c2YxuuGwd8JCEpFx93uQ/vS3RPY5ya+SxOq9CaVLlLXq67QwiHs9CboIJkBYndQTRNGDed4FcixgAkkJiSz1PdamRJFUAVlYUN8LlAkb8qI4lWqY7ty5VYZTDQgaqd5nBJdKKARDzBpLrr2zBV5bJVXLK12iFVGlVIOFUFOFB32tc4/Dy50jUeDeRYQngSzvPdsrJnpyOX/2F8cosGZurm0WLZ7nUe8RDfW6s+5tDpU7gWjAqFDveJZpVc8VRf7H3QkrIqhter34fKOYK11iH5qUkOyMehDoURSwCmaU+2V0UCrlBY51l6MTYDKzQ3sw09/lSpqZFAqo2NeyEbMBtIAujdhxVQgjxt/B56jHsOi3ScR/CJRFJdlQZs6J7bLPU5gMCVCxmby/qiYzNCj2RUOkFewvCgCNL5BtBSggcFUlx/0nrK0SsOFIQafnFc6Lmm36WlUDahA2tkmslKJ1iQJcNoCgUjSj6idWrzIAZSnp4XuxL+qPKwAhAb/+OTOaQP1DFxcK4CMmkf4h3s02jeHvpl7GP0idsJSK9ZFdv81En5f1ctXQsyc5d9wpAXD0VQ1Wu1EnQelVraInfI2ZcyShJx0Vz8nOvJIn1p+fSo6q4hI7nYoUQZYAZykv174gFFTzQbO38ZEkLbF3Gvit/ntXf0RjrZnApvyaQdCJ40lx1oCFxgQNDdblpyiwM60a3b6Kouv1Sd+9bH0l/WH/WJXdAKVo3cVYUBVlzuBqNyuz5qTmTIWJo8qokqKqeKQCV/2KapeoCnnsYVQqs8dRRI9vURtK2WTFAgWkxH8oySztBAO1tDf4fKjqRusLPWCi0vnuC0wNvbxmGSbZ5PzxXutK4JzUk3ByZvnB+4kl0ylYT+c3R0OBhJD7KdBcTB+DmqwPyUIU7m13S1ykmEuJmwBHuNskhNzL45Ojam8y8E//FwmzE0JiIvpabfdcOfZIBanqprpcAnyu6LuqGsVsCWxJZ8JCcIkZBNjU3QrDRcyFpSUndhI74k66sk2ixlnTXRYwAQPFSUnAFpJJ7jDv1wH41d/O30vFWQBv9a6HvSJfU8rbAeRScU8C6iradHZ1mA3YSCVHrFX5rLyDx2O5gJXPzUgifVaxZyJExrp31V8l6gZJiCttuwEYnWh21OSuJcugYYAB4i3PZwTMIZYxzV+FpALNOReiXNMSI70JV4lDBXU84x7y9AvKT5ycej/LtqkyXLbUYzOcEGvtqu1BcdqPooyOR+304H377us/t6ODPfUR7mxttI21NSV+PQ53b6kdn5634yHZL4NCl7RQ9Bkq3crMMvWl4aSgD3iw6RW/V8gJYjMq31ezvtB5HOXpmZJBXuyvE8IcMDZU1aTMjgKtm4eK4wZc/qfeFpwi80HSyF60FQyGVBQLzU+ZNlTHBMke9+AKnqRn4f/WxeAwua/K/Veik8qoeF6NEU4a1+2EoNYpCKmSsPpP6IW5BA08UwURygMVHVB9gl4CzwjDhK8fFE4JoKSyPW/MTa+W7lXA1Pc8LtYofU82Ar6kJBkEklHm4yJh1MSPX1nR76l3QgMw3c8EymSes9eEX8+8llDVchgjThPREIwv70J5nLXs0OJC8JTowys/Pm4fPn6QceZMUCFin0QbUkO0qZaqlpLIlEiL5POh8oZGVwEYz2Mk0OciAEBH/5TipJvEL6pUr6Smej9C9wRVi/KZDFb1K/BnM8qAxeoQzOonmiaEptIoKC1UOU4nxo31Z88S3KQvVZLvpVQGEs5nOolxMzs/VN3DOGnG1ZRWKGCglMUyYDV9eLO0qvRizCLmoXRKLrmk29lDDU8uh9klFplhVVWt9MOEAmRJcd+Z3HtVGkuEIZXH2fvl8QJWlWNN4rjUu1mBRKhKMqagsQuLCvC5/xr8q33q605Z8hta3ryqqOn9ZH7Y/j4VxPMOEc0+BiUnWArSCrhjQz7s0OVQa/h7OGHOBNVnniO9CgSwGSuRHj0FBVtbuvvv3r2zCioKg4OBUM8k71SksI/c5dBZQxvHFngY7ribQ4UNI0iykqJnJrq6lWquqfoJykkAuj6gEnhSBZJAUcJLBpFAlPl19sBN/kPZMVB1ktHYBhD0UDiDhKpvuaoYOTepxPHZATfye7677g1NVZo1FYotlVQDdwmSUK1On6GUiKvSLxsRFojGJ7kfEXsxTUb837N3LmdKlSEa/CWmUWyNohiLakqwrv45S65ja/SdM7NuVeXpLyuB407we9g51og776q6peBxXPSzpA2BahN/zzPWEGPY73qkc071ToUyBcTgM7k/si81liTryX5lZEOSP1X3Rclbc9W6fBSf1w2qr8DJSTyJrntLA4RlDSzI4dnFEk4pYECib9X3FbsVlelUKDwX0v3l3AFJ6S/1VDX78P69/Dl7b+GfZQVQ+3v7oiPyHPx5/h7rBz0u4E6YHpw11tEDoAlcLbYmW1FKufw+d45fJ6Hl7Iqmqnm3DoQ1+gOGgwDziSpWnSJyKVXzjuqHlvy7ew9T9ZcQV6mlW7jOc3OVUA/PVflQlazYF/yaeoaq2iPWz9iKs/x9UaCLwik6HAkFVb/y3+nTdfXKQib84AxyX7FZASmg0bmy5jmLPJPYMzVTetb+hg0ChRP7xTM7lthwb9b+nmwE8cy1a9e0t+wxd5nP5Tm0Z1ub3VxSifIUMMh7xHbK7px4Bl63/wv059s2JrHj9ze3tnSn8Af4kLAeeI8bN27UzNFW/W4kik4Il5mbXMwiKpipQgdkNTOJc+2KkytdZjQYmDMjJLY29ox1Vr2kVJ8F6BRTZHThuYYWLbK95vwzTzEtGjyHvquSZOyVf81q1LKXvSUOM+IdVpEnDq6ZwPlvxyQknQYvA1jwPZx7wB3uAWudn9rTwcBUUUaWHR1r3bhDHdAt/zNoOzvbXbUvyV/srJL/BSeUjPvIu0V0hXvN86lIUu1G3BnWHHsp6v2Eah02sy97S2wG3TMxmarpg4FsZgSl+H7uR8ZlCPisGDYgAYmsKbz+s0oq1bNqKjT2kefCBqRNxYKW7p/u2CydMNhUMIizPBpRnaZ6b7sjUOjqyoCu2ujQAqm2l/oufCw/uQ+5Vwg5qX3n/Ly9ef2mvXv39gfAVmj3fBZnjD9H4UPtLuWTfnRCODrZb29ePmvHh/ttdHrSVvq9tiznSz8EYjHL7QKxGHKveUvwq9eDDLjokThrEjFoo5Szh0MrMClZxIEWmqVeK+Rda94aGy3aj3oD4+ynlFEuYQQiIhxhpJTA0aIXCnZr3EPmOMkAV5Oyh4YjNmDlrQSiqRxV2TCyAAAgAElEQVTJgBuS6srHQeP5TiVcXf+He8NAhTKI2T1wlH7dP6nDo55Di7go2SixAK4/pXKcP4eYSxH0gwvAxQkVxDRWN5yyTg6kSPw8bkNIUtFJ4mg53KGXdRey1Fa5EHY8pvAmeU6zdwalzho2PsNr7MDOhtKUTEruQrsBD4RkeuYcRsP9LB4fIvAAVE5zwab9FKkspddAhrU1ORUupNAkJSEOMjLv0eiQZ8Go6lv9igT/7DM/cETuEaMC60A2z+/vDYo/FQIJghkaGWuVRCaIVJLFVAfj6HGWAjpqmGkCy4g2+Mx5P917hmgAvZ0OSmIohHrS/6Bh2UbREzjbwHjtvVaeq5mzwZpxZtzLCEgRJTsPNrWhznly8MoPjWlRxcXfp96IjBiZ+WfohKIjlyNUgqD5anaWXWUTUKLuDZ+pxK2oCzy7KRlOlCPdrzUocSD1AjPTqPoV06PJMyvpK0qnP3NeNEDReUSNthqc7i59w9ArC2lFxY/1hDJIJYHESqBDz70VrBHvlKG8qnhIYc5BQMSmWIsk3jI1dVeNMlr+3wGYe1icKBRTgh4WJS9QAj3eRCBWUYuSTBEg6EC5M6aUGg1A8by5E6yZEVAj7x6vYcqcqMUz8191nti/SvCsvsa5qN6b6g1VZWGm+qvEsn7Pd8x7FyGtnC0/k6nwCkKKzh7KqQKlQjGNetummAamY2V7U6JYuXdGO0vVcH5O1MvMALOkuymrCsKrUpgzqu+bqdSHEpXKXCiH3mvbBZ6BZ02VhXdJUM762m9dtAUYM6Kju8qu/Z8RC+O7CGzT4xkhAvkXofAEQYCb813fbdY6FHPm82IzLLzB/Q3rxd/Nc2t8TlUfQ8X2+bRv037MyKMLaJmM1SMban2Ui+Uva1ZXzkCX2M/MlU1fv8+674irsxHfYX6daY0dMFf0Ms6FqN5FYzYV3xUAARl1NriH0MG2NjfbzrUdJdFKxEsox8GaqVMbG5u6LlL6FGJOsO6KLTYr4z1i0wWW1hmPPU/lmc9LYCs2SM3fC5CXvnYD0j636ecKM8O042klxeJmNQy+7C5rk4QGOyY/Wz4/fn96N80M8fNbldXP6+pEmBGpqvBOCXjzrlE3lcBb9RbLdvgVOjAoIHGYGKnChq3Fu/IMuZ8B0n/w3WEpFH0YECLJj5larlxh63k+AHLACX6w79hh3p01JIlybGVmDvcGu86vccYyfkOzWbWv7j3mewIM8ezv371r3z99Ip+HbkEoqfhgKceXYJltkYXB+D1XqM0IsbyGASPeaf/gQGu/vbOjZJS/yyB6np/3435z/gzkWPmbd4biihgJ9pjYkX3FJ2nW4PBccRDr8u79O1NWT09l93Z3d9ujR5/pO/0dABau7MseLCwWU4T2gZNqYVnuZi4jmpJ+Q+7KtOWnVEyrImxAx73QakWAbl09kQZU97UGUMEfPnoocBOQRvySaqHa3t5u/OTOkuA8e/ZMYAPPe/v2bf2e7Bd9gCfH8vewBd0zOmxv3r7tWsFgLWq2IGJYFWNGPVSqrcWU8kxyJhG4D/LVq1c/ECub7ffl3z1/sEBQxAZrdBt7wt6nGCWfVzEKZxfbMxXKclsIf549JXkVE7IBIkm6TOdLLXISenFyqL7Z8oHZP/7JeqsntlhoAiHo/0W8CNBoqa+kEECMfeD7bt++027euKEiDufl44cPOu/yYWhT/M0K4dVla+Nhuzg7avsf3rYzBgsPGU5PRu8eEJJCEIi5xX6bW+i1qznETUxtG2OUoCrAl66+oEXUSEFvSqlJCCZ0OxqWaxE9cLmaT0uNVEIwV+bohrMeY2OxgZpBpTJsNV9q3k8Fa72ekAsHMhUYSaHKBpmkQwihGoCdoCYgERoqJz5VNuPvSZFKcuXuLcml9kFzBq8geWFRhiUOJFztBPTq3yvxFzYb9Ap1xijYueRrGVwOiVF9yznr8HZDmZ1MzQb2ooyI/lmVF+aHVZJs4R3TXvzDQSVIhwZsSonLqDt/LgmCDGxVSnkmBb9FE051gQCExB6ji/qSUMTmBusMvlZDdhlU3kXIUgUUOj/0gJWMMHudWUl2tkaNgnRGbl2CMJxLKUqZIx/6SBJ0J0PuseDigPqCMGptK4DLnBgHnhjjkpEewWf35RPyHWW8aiRnHxU0KtB1BSZnhO8NNSsIUqg3MaT8vYiHsE6i8+h+uKE9lGjeX5RtJVrplzWanLVgffTuhWDBtyfxo4+U33M/hl09+zw7wzEIpgffTis1Pn95HisFq6pcCRxnNQaetdmjilr3gM/h9zoUrMRYOGedyiiiUiXPH2OXKidmcxa55LlB/ZPYkPQBWgTpNghD7xGIm/vGgqhiQ2aBlvSprq2ZiYDzUTW8VHS5fxsbWzrHvJNp3JZQT8LCegbdzdByj31BZW6KvvM8GefBs85Sjw2kWIlNwARoJMI4K8uuvkO/mqmSKZGuxI7nVT9TzSKNnZiO1PFnctZ4Vv6ZBDWy2prtWIPY2T8luYhl0INU1SEzLlxVVLU0tMxyxqGABjRIUiIwikSqEjAnUVAYF7qgT2FWJSi8b3po8p6Jrp2UuMUggg78txNfg4RWIvX55r1DX5sVJSr0Uj7Ltse0Swd2Edkxk4DvdlXc6nl8ZtDpgFBOykwfx84mmVPlqZIy9pN7HlEZ98D4vQ2sWRiG3ydg8/w//z7vBDgAaMidc3LsPngSQ7MwsMdF9S6hBieaBEErao8QVXShlMJFYbwQYpyZXaoUEbgeHWlNHPhEuM2JB2BKZhpqvEKHopudIFEDgWDzbYmZlIzsqTmpvEvOoX0P8/bmBBJBf428exg3OROmt1l8gfPFPwl6qe4QCIftwV2gqilBkQOo4ZFjd+EmfiG9N+m5w36nXYG7KzGHEvfiXaHeS7hnRuFcfYXVh8oaQuVzH2e/LS7RRkDsAOWXapUFrwDG+0ueRco+uCppEElnqURM/P4AMgbkXN2jP9y0PPWaVmzC53LXOWusEf/kfplpY/o450UVr2VXdwJKv//wXgE9wbbaBQpg8D0vNXJUlYt1RJDPWaLv1eJQsFGoaPcqGHfVjgSF5DHiIOyV7GSqjVWNJAFlL7gXmV/JO5Dsy7dMJu3u3XttfZ0eukvFRwS8fCdrTQWK9yUAZi0lECjmx4KYH+5xW9BnqX94fCUGA/288qXNSdjTp4/bH//4h7a+BhtjQ58roZt+v9SmqYI56TSQsNb1oPNducemj1vZ/uWrl/JbVHepbGKbOLfcSZ1LemXnF1QpZU84d/w6KpY6R0W7J3ElNqbCzbvt3vDcxHfv3+vXOOc857VrO+3LL3+q83F85D680YikmjNmGnK0NS4vNQfAYM0IGvO5Rp/w3usbMBdgSFBF+6jnZS1Q0iTBiMDOqxcvxVDgnUhS8clvXr/WXrDfMEgePnzY3rx5o+fkDqf9hXdm7Ins8+mpkkaSNPzYrVu39D3Y0dGFRySsrlLpW2tbW5t1Dj5Yr+QKe0csb/AygH58lAfN2++lgMD55cwrIazRJ/Z305FnEaMMUKeZpdgx9aBPqlXEMUvaoPizYadFGT1CcdgjqtRU9BS3z+NvEBSzUFFGYkhLYwUAfUP3nRgVcFUJ5caG1g/mYNofEtMS89y6ybpttidPnrRXL19pH4i77t65227e2BXwwPk5PDhoB6ilHh46t/gxCeHVxWk7Pz1sex/etvFo2BidvtxbaIty7CgPoeY31xYJSvurHqYpkQOrkMLblrAEVRnU99TvRSMr4yqsnCWqVMmhCx0BhcFhUT2rkNVCKS6fJ7hyNYYKyLT30CXwoGxFL6rqgxpUS0pfQVxl+HyGgtQSp7EinFFLU9Xd0IkxlfOuPhNzhj0iwEacwNp0JZ6BDQYhwvgoAVEgYIqPpYBTq/OwYAwTDsl9Dsddk28ED1RFKrRAc7CkaEdzuekYXnInTg4mXdLW2hMAawj3sQVk5BTsLJRUVZUgCoZCJWpIswKt9JqUqEwrGmbD+Kr/5Vjf44qbg29JJlcDtatp0xlEDvDcyxWxANG+Cq2dJs0loiFBm+kwV56ZxJm/L1QIx3J5KWNCMo/jFpI6uVJCIgMu4RvvqejFlRiGtpheKn4/Mt/w47lAOAEhr6iA9ZkR51lQBCCz68R6s0da2+pvwLBbjMHjM3CQvDNrzj7HubP//Ey/W3ozhdYXLQ2DoKAxwV8h+6okllQ8FyVBQlRKORt2fM3UXFXdTZFWFa3oszjGBGhJzl0RtpASP9RzV1Q/3jdBAkkrdxOnF6BB1FKpflohT71xpXoZERNRQUp622tvlFuDb2tWZxBq2RUS9JrHJLGUouYJbDj3GXKFYdljbIr2YqPpoMXy26bzaVyNcV2LaF1Rda7RLTU0fTRiSDVJ5JxQWta1h7Kt7BbPy6gSU6ydINYqluBPkhJ+y8EtPYauECSJwQY4GT7VOnqotsexkMTPBnO8Q86aFXZdFZewQISoBGP7rudscTdT4eQM8Hs8M4EHzhpmAjaLs4Hzx5kDJHzco2HffSairQ8s5sAPHIrGaBSoYJTUNEneL6BNEkQnlt5bvpfV5/N5P75TYAlVAAKDUl1LYKm9HjvQUoA9tEACZ597rx6s0ahDpwkoCFC4c8h5826859kZCotXkhDf2mIYuJMjzjV7KUqOZlqO243dGwp+We/H3z1uz589tzq1BAgs4sQ/Qbel1jfXhIp/+umn1e86ar/+9a+Lqthr9+7eldOGjpygMNWCWzdvimbLzrHv04qAxQ14n1u3b0tNke9ycMNaQp88bydnR219A2n0QVvbWNPevHjxQuAkgPTNm3faMn5awSFn8KoN1GdjGhHBVfxnQAkJOW1sdO/HWspvVMuAGCSlsPnh/YfaeyeN2Xsoa4vY6aLzXr9+XeeHs0JwT2BCoMn5f/XqpdFxaIMo5q1a/IGf3GmqD3t7H00h6xlspXqETX758mU7ODjUGXn08GH76U9/qmf48OGjAn0CLj773r272kPoVawRtkPJxWCgWX+iHhZoxJqIVdGudO55V4uyfFAQnmoDAhPHx6j+nStBXVtbaXPzk3Z6dtSOj6ieUCVm5jGJNeAjFWf8BDoCtIP0FLjhv7EBT58+bZPxXHtw/2G7uBir0nR4sC9aHd/L2b1z945iCuyXksAKRiWQc0qPvVsoOGf4ZpKL7Z3tdufOHa0NPm9/72P71a9+1Z4/f94+++KLrjJDrEAlIQIlUWzG/xEPIErzhz/8UUG1Yhe1Jph1gK1gXanyENiL9XF6pntJkLu7e12MEdYx/bNKLguYUVxQs98MhCxqTXkfxFak3nt+1ra3Ns2yuPDsWqioijsWbHdUPRysKxkjkej3V1SMePf2PdPR2lK/1x599lBJ0OUlIzD22of3b9vZ2XEbTy6VFG3wc32jvXz5uj1/9qId7MMomeg9AKclqqIY0tUk1mF9bUPvzhl//MQ2g8SQBOj2rdvaN84tMfB3jx+3r7/+pt2+favduHlTlW7sHslwNzNvMjE9/9pOe/3qtSpj21vbEszh77DHrN/jx98pAUCQhHu+0h+0G7u32vLyYnv27HF7+/alqnQPHnzWvvj8J+3mzdttcbHf9vYO2+PH37fHj79tm1vr7cbN6+3howc6w/NzV+39h7ft+OiwrawAepIUbiopIin59tvv2of3HxVfXru2227futUx8t69e699VPtNJ3Q3ETinVogZdV9iNvaYPTObwkwCfDJ2iprC6NzMIbN1sEHssUEEKy+b5cczfPrpff07d4lkVHT70tuwJoIBJc4StgU/4tjZoIniafraC5wVyw14p5gefnYrrmueYLGXAKY5H+wXvx+WAnYHG8EdVLyD77+ayP6dnLp4lJYF7Pz29o78L77/bVFAqZCzRmJ6aWKCGZSzjB0JjZ0P9c4ACKI4E8tX5VxjQhbpfxy0rc0NJYMq6vzYhPDseL+9f/OqXTLYeb61tRX6tdgAetYu2a7W6Neb77UxBT/R9RbUX0hiJYWrq0lbgtu/0GtzuuwldS0lUlMSIroiegsPWFyLoLMJslJNEXWvFH1YSAyLDlEN2BWlaoZuZFEZ93QRKxGIh36VZMsUTlfgusOqCp5nl6lKAYLDvKMri6QIlS1lT7J4oatFq/Nwb8v+uupopSYOh6gGRb+R8y0VT54r6ktcOkrUHCChqkUt1Qw6nr/k6jEuGVQrVaua/eTAydU+URoWFmSscOpRlpIyUgU2fI+cS3GYWS8NTp3prQwSj8FUIAbCWfQOgqhUVllL9wv610KR4+KQJPFMBGCbm1s1psFGgwts+pL7kPg1ZP+lfldIZ9B7CblUAMo7J0Dc2tyScqCkfosumF4MVzrnhFqrx6lEWBIY6PlLETcVSlCy0IK2tre1fgripFhYw2Jbc5BYeyXlzwy/LYpwkCsli/QalviHEv1O7bGoSvPz6iW7eeuWgrXsKWt9XnuqJuNzz03knflhpMmojway0m+xSlXBdN0ENza8JYJTxoWzADKKQSIwxnBLWlqAgFXSuAfQDqxYysB3Vz+cBDshCVVCSXev11gz7o6TNgtWxOgK8a7RJqJFhNpSo2MiqyxGAtUyhl/PJJm+u65gc8cF3EgZbrlTv7WiKDLlVIaX23Ifo1zVqeF5gRl8Bj0Q7KkrzZwh1uH09Lz1l1jHdTli1NVevnyudaViLrr6xNLtripaiCpqw642+PdTlcVhZAwH9x3KDzQY3sPBrxMu7i/BgZJ+2dBSpyPhomep72Z/7gsBAr/Gf1vh0mcDMIrP4xwT5LF3ogIqQTcDgGRQSRA9jqsr7dqOKXgkSx/39nT3lMBBS9TfNlyHPUh1NPRX07Cwe5ZWF/VNQiXumQlQwXdwlqy0anEmVUmgXM2MJnAPDXCk/lgbX0osu6vchU0R2rjnkTrh5UyzIbJt8/PtzZvX7fSMIJYEdFUBH//e65nCqGHhx1bU5LuuXbuu88KXv3j+Qo6Wu+ZZX2OdR5LC77//XvsEMCWKzp07Cr6xQU+ffq9+F2y0Kldr7svmea1ueayAmYSAQFmjfirACcAQUIu9STuARdgIXK7Ua398eqjEYn0ddcVtDTH+/tkzgbLzc0ttd/d2W11BkAq6PZXoy7axbsrqENn2kqNXgEFlcGlJ9uD6zrX2/TPe710ndMCZIYmykqd7ZyV8UkIoQtGx4ySP9NVzlkV5n293bt/2WVqYbydH0NpOlIxx1169flV3jzO4beGGUtYk+QHZFgAJQs8cPYnX2DdTLQFI4MfOzvVGgq07fD4SYs7f47NIPjmXIOjYJGwUFEH6dvk+9obPjm9xb5RHZRiY6bWxKtjNPboSdVpqJ8fY10t978oqYyhO2vEJ9wqfBs34qo3OAZNQeYTyB3jCbORRG6wttxu7uwJLeKa//OWrdnhw0tbXSBIZx8E4KXpNz9v+/p7urYCJAawGg6L2cUMlY0cnBpFc8Ry3tXX3IPP3WDOSYtaC5PqPf/qjEu2Hjx61Bw8etE/v31cSu7d/oH2V4uL5SHaE+8rtPzo4bF999VXHODGo4sSQcQvEPtjKsEKIgwA41DdbEv32r+57xAZgfwBwVbEowH6gHknEgjxXjmoV9xtQ4/rutdbv97Qe3FmSYAbMb23t6H7CKsMniAK6RmVrp52PLtvTJ8/aySlU38t275M77dr1nbbUh17tdrvTU0ACxGCocFMBXWwH+yTIiARZ1VlgXqnYYx+UDI88c5Tfu3P7juIE7AWVLwCcAMJUiQAeqMg+f/lCSSHBP34SSiF2Dj8JHZQEjvUh8eHOcAeJ3bAvVE0/+fQTV9jOTtuTp4/b69ev2tnpsLXJQluY67f79x60nWtr7fjoY3v//pUSyrXBZtvZ3m27N+60leW1dnFx1V6/ft9evHouEIOzeOfuzbazs9k2NlbbwcGHdnxEXAmwC5URsZMlYaiv37xtB3v0/l0ocSbpxa7jh9L3TOzqYfUGnCyo4kooCRQVK+wIQAW2E1uQROfighYX2D3M6jsUSMrasc7cS+4AgKEHyQOyDXWXiStZM76bmDItRwGqxKip8XD4YfZKsREzC6ESV/sad4WkX4WEGgUE6yEgPDGOYsDy/RfycfY3GnWkyqsBcfZdtqr8Efb71evXYh3x3NwHx2sAYfTJDuTDAfT4wbnSuJGM55sZPYNtigBf+g85S6wpLTAvnj/XOnCWuMO716+3u3fulFDO5Y9NCM/ayeHH9vLZU9FFccmbMpqeoQcTESGZ0/PLdooqH0kNTdei7BF89dXHBhJPZYALZC691UUzuF7iLKJXeU6WKmilNM6cJQ1qVX+EQxEZH0mNu7eHQ8Yl4bPZORSj0iPFJqsiNJ4ooASd5FAcHh91Tf428q60iWp11eRg08PjzSE5GZUwgxFDi5gUUlAqXqFjsWmqFFY/3RTFd+mXZ2RBIpCRUnZQC6s8mk6nw4+zpcqi5Mw8bA6cBr0OBu35i+ft+bNn7dkzNv5Yjvfd27cySKITLC21+5/eb59+8mm7efNm+8UvfiFElfI1qNXdu3eFGuA8vv3mG6E/vN/NGzdlZM1hPzZlAR77+Vm7efOGglD24O2bN+3Pf/5zu3X7lhwPgc7r16/liEEE79y5LUfMs/zud/+uywvi8Q9//w/tyy8+F/IN1eDf//3fvT7rGzqwOBE+F5SExBBHAVJ74wbImBGgjp7U5mRQCeLCQWcPCSJYB5we3w+9iETrzt27crAEvF9/9XWDOkNSt1bUh2MJj5wokOM8YbBB/m/euqlLjMEDkVNvy8JC++STT2S0+Q7OI0i+leqi3IURPNPe0+BsEMNUjkhZcxd4RwzYo0eP2n/+T/9Zjo6AEYfIZ7OvSvKlHjaUwbp953YbXzjZ/v7pUwVZrClBBmf+9WsoG35WO5eB1o7PI1jFiHCOPv/8s/blT75UsgctB4STZyH54d1AptlfHDAodnpc+DV+8M6sF+eaIJ7v/qd/+if9HnsgFP/wQJ+RChlos9FdK1OqX6RojZw3qD4EcATTGHoMufvuTC23WAJUdfdokQTwrNBntrd22pOnTxvVC8zH6ipVoe1248YtGUYMMndtbX21DYfH7fjkoB0eGflXEoXTOjpTMnjv3v32X/7LfxWS+t//+//ePvnkbrtxc1f3kaqTKDGl4pWGdkAN0T6Y51V9SQRlVJHufXKvvXv7TrSVJ0+e1tw5Zo7a3hCc8o5IaltUgwqDqawk+9gG/kwqH1988UXb2t7SuXj79p32zwqmDuxN5T7T2vP52BXOFkEH4AbPx5/Doe/e2FVg6ft+Iif7+eef6z6wj5JJv7xUIEMQwJ3yPn7senxEGaJPZGtLPT2AJKqCV08GQRP2hT8D4glaKsCgFGRFn7640PPFvmvW2jLJ9JbsDmc4CbHHf8ypIoDP4O+QpL1+86Zd393VsxJk8Zmmi1kETHMwRet1Twifp0R6can1oRCR3CepvbzwHLXLS9k3+btlUHbTtqRUKZR5WQEbFRL+PHv03XfftTev38o+P3r4mWxAaOMSeQHgEaBjoSPODoEfPXLsBfbm7bt3Cogkea5eRmiUBELQBU/a6PJMwe2du7cEnPDnDRwM2vralgJAD0UnaR629TUk9a9kIyfVe2xxCqv6smbYeSpi6guqtaFXRcrMVwSTr3QnsQ1iAamPnvldVwqCSJ2Ozs7ai9evZTfwP1J1lGiLxz7hLz2X7r0+Fxt/69ZNPQNBsJMAP5fouFTRqfaXHL5ZRAFk5rSG+DDOGGvlOZmmVWJrOKtv37xVAn7/wX09e/ZfTAjFNz4fnFf29/HjxwJ4AWxIau/evdM+/fQT2f79fZIZ7Pmk7e5SzZq0vYN37fTsoJ2dAmoimkJSSUK6027f+qTt75PE0GNGb/yKKlXYWWKc77573J4+ed5evHijZJ6zIh89GEjMiISPsxMKH3aWdeNZsa+AVg48TXPDB1/fve6es8NDAVhuk4GBcKi7yT2+/+BB++lPf6Zzxb2nuso5f/b9M8VXJD7u7erpXuJvNKqpehZ5d+xxR39tc3pm9kqjLErQRsnR2kC9dbwzZ4Dvefv2jdaafb1+7br8F/cH8SD27fgYQRtmrI10LpeXe3U+HOw+evRQPhqbg6/luTOfcffGzTY6v2xfff1t+/hxT7RWgKDVwUq7fm2n3by12+7euWmq5PC0vXr9or1/R0X6QBU3wPStzW3tN2uP8BgAmyvKJOUkZlS/Dm1jV1dlzwyeAMgZYOUecfahUuIv8NWmD1uICqCFKpwTwj2tO/uErZOi5dWk/fxnP1Pizr5LRVTMhiOtz8HBUTvcP2kHe8ftzp1P2927u+3Gre02Gh23589ftG+/fdqeP38tm8BZ3L1xuy0soiZ9IfsNKEqiff061eRbAkhJ1PEnZyU0BMth9/oNxdUkoIrNJIKyrLiNPdOot2IWsdadOu0S84rXFSNgM599/73sBXeeuI0kRlTZOe4xYO5xOx/RT+qxEsQAnF2eBwaH6OI1mgU7S0yG3yIO3Nm5JtrwtJLuURdUiqVgfzbUueccEmM5llsU04B3+vT+pwIAiUF0F968EW2fOPPGzRs6Y1RmNU6C2ZYa8eSeT7HKUIauthyNuKoxGcQA3DFi0nfvP7SPH4ZtZ2dZz+uWnbEo9mKhLAOcAGyWIFi1KikbquISgPLbN+9USSWh5Gz95Msv29///d+3x999137xi18K7OQHvpx+wk/u3es0P35UhbBdDhsVwrevXrThyVG7uhxpMP0StLwVaBz91usvt5OzUTsZjjR2gqosP1fo0VpZsXwrqoeiGdLTIzZpoy6oBK/mSVFNErXwf5UQqtevBGuK186LRfGLgMzqRnYIGmIeeeGqHJgi2FfwwfxDmjIj2RpFJqluiZJXJdlu/IJnGgXZ0AgGDZU0aqVA9NJDe0E4summftZAzqKyBc0m6OPvSEylqBJ8Pw7XDdh9jjAAACAASURBVLo1b6T6GkDMU/1QX1+hf06c59offv/79vs//KF9/dVX+kwCPoJZLrLK5XMkUgNdDg4zB5Hnk4gCFNL+ctvZ2pazgxMeVVElw9AmK4gzl3xNQQq/BmJE0JCeJBITJajPnytQAB27e+e2kiWCWAK0X/7yFwqQeIef//xn7YsvPpdzffnyVft/fvUr97gtLckBsiZR3+OihMNvzrgV/TIDSj1mNT+GoEm0ip0d/T4BwzfffiPaF/vGO3ChLfjgfhkCrjdv34jSTDVGwEKvp4SRQI1k7dr166JuRNAjZXv1CUg6vaczocHjqyQZQ61Tkhh+D6dJspKqZKSiceh37tzVM5HcE/AhQ50f7CHJFgZP6na1JySE9+7dK4d0qmoFKls8L4b52s41UzFKtAijJ5nqUr11szzI2KKCNZJ3Jf97H/wcc01BKIEkPxM4aVaQRkBYjCn9YlF75L25jxigVN2N0F0oEVHwX8OHMajqo4iYRIkGuVJzpWRQPYGhj5cYTeaScubZQ1Eij93XmHfn33GmBIg8D2g+a8LZJqBxfy4Va6qQVN4WZLdcZaOhnN6dq7axvtV+/nd/p4oS9CL2cGlpsT39nurDkd4fR873EuDwbgRN7ilwn1oqfhh6bIXUGKuql/5nVVbm5xXE4STZd6o9ODkCBNYBg08FijP3lH6BV6+K0myQrKtESrSEfkE35oPIqrKJOrD6oUyzYY001mSpp/fiPKmXheDyyD22BIIRTuKu4MxZb84WNoV7he0j2AEYePL4iQKzne0dBT0ESdx3zgJ2CbSa9YgCJGdWvYESF7FKKj+CFqe6D30XpydlzEqyOc8Zm8D94XkjDMRncG/XNzaVKPN5JM58Bu9jmrLFjDxuyH1RtEYsXM21BbUrOCGnQn5jl74XKlJvJBnemmfpcYbEPrmYtNH5uO3uQgHdlE9j39gjU7bHojUtYFs+mi6LbeQ88DwKJqpXLH2sBBBC2ukVK7EwDzUet6OjEyWgq4O+EkJan7d3tuRL+HyJHvWoYiBQU3MgAXMl7+9WCLVD1J0L8JlqNUwKfk2gqnqkLcjB+WGvAAh4B86Mgv+elX35sbm91UbjcTvg/O6jOkkyUurKqsKvCNAStQoxDYGZZtAQWOJneC5oVZy39Fl6fq8p6aGcq5cHZgmz+8oXcM88ismCbpy79Etjf0hebtzYFfK+vOJB9ufVImDarC29K3NWc7VwCABzT1Q/7NtcI0lAfZlZcjttZZV456L1l/FPg7a/d6SfBwfcv41288Yd7cd4gvLp23Y6pLd7LFAWG4gPItH/8OGg9ZehLgKgWb0yFYlUCvinhl8vmaHBOvK8rKFmsRbllrMrmvKZRe9ILLBZSt5KeMlVYcAWJzQBDd+/pz/PMwl5P/af/aB6wWdFD4C7iS0XRb/mpbG//Dg5QQne9Hbf6VQeLexjVVW322Cr8I8aWD9Yk6+YTEhIYXK4L46eMiJJbPHFCF8zbg8e3m93bt8yWFHfQyzD38eH4EtImKQM+wPRIeZEen6e+waZiYmqppkWo6GFv5aX3A6idR6eKcYCTFC/5vy81hbbx5lgTTQya7mvOER0Ws3WPlGCjK/lrAHGJGl2a43ZH1oL/g5+tjQwog2A/zLbrc6oBKKw5VCcAZVI0k7axuZO27621m7evtb6K6jYj9vzF6/by1fv2vw8d3m5La+gIGu7QEKIfeHO814b656Py37xnAKApYS9I+CWNaKKLFstSZA5C+QgjCUBNauo4keIhaVmipgg/ZLQgs9RSd6zmjNgHgyKTe+FmCUjqJEwFkiO7F/MPHQSiu/gJ2vlnGBRMSLrTIwdIT33LNvW+2z6LhnIIJ4mHoK55BiehJBYFTEW7iRxAu/K91Jt1iiOfl93AGAcwIbnwCaH8ouvZW24mxQZJF5V3ynmR4kNkrvw/vhJqpUC3oZQXIuxWL3F7L1mqddszOQNvBvxAWA768vdffDgfrt3957OGDE4MYLsQSknc16xM2ZPnf24CmEbn7fzk4P2/s1LicpcwuGlbDzfhO6sotbYX2lno3EbXowpF3r+4Bg6YTU9G26z4RHFzxQe0USr7V8l8v+vhLDmmmjexoyggfjlpfoml13N+RkCLGnsrqzqsQXpJ4Gbi8GTiAI01hJICLUTJCt9FBYioHLoAfOga2wohkE0uMi/U4rd3dWh5eB5WKYb2ldWBjI0Wo6qSDpIs7Qzz+4GWpd+Y2BxcOInl1KUaHuawxS6pI3Ab3/zG/Wq/Pa3v1XQwYVO8K0KVBngjE+QYAoUQ6ot0EKG50rsQG7Uu6TmdKuNcnYlLFGXDtSE6tXTp09kJEgWCAg5+FTecPL01ID28iwgeaC9vBOX7De/+bUuHAb+s88etQf3PxUqROXrd7/7nRJsghXR1mruYhqyFexXv0SkwaE0ZWgrnwHi5CB1TVzyO7duqULw3bfftr989ZXQbkABnA0INkkXFUn28vd/+L1oMOzHg4cPFZBAuxIVl3L7KvvoZm8qEby3jbZphuGnE3CCItP7gYMATdQcuvFYSR9rgsODhhDDybn58ssvZVD//Je/KGmPbDdJbXjuoL84IpwVDpnzcOsW/QDm0u993DONphrroR7QVAxSLnramcV9RAfW2BALUmAcfe5Mg2Q96NlYWJwvh21ev8CKJQf+5tVP5OQ4KNyv9G0lSSOBFQVzBenxNRk6zgfPxwHDMHF27t67p/vIWgvFk/MBeHHAQE9XOP95bvXBMei7mAAEglQDv/nmG60XKDN7y537+NHVSxy8lUE9ioB3OgcVXSYYWG67NxzwkzwoEJ7MiS7U2oIqPiTMd+/eVo8JvSe/+OX/LWSWhAlUkn+ytiS9VOzZX84jdu7k+FRgiYUurgR63Lx5q4QW3BtIAgaaR68JToJkgaD7+6ffy/BzFn72s5+JMoUNo/L03Xfftm+/+1b7xr1Bsp3m8mvXtnXPAVW4qxZ2sKiSmugBl2LHqjoHTQaAxn0WQ/e61pgPEEwSVfYO+/bixXPZDmwkjgjADaAFp/b73/1Oa8E7kBBRdfxv/+1/U/AEGvvLX/xSdEqBbSSl9CNVDyH75L5PAz8R1ur6InHiStzdB6qZjgw7PzG9RqqDSOMLpNtWkLu8strevnvfLscT/bf7gNbU+8Wd/4gKnnqLLOKDVPs8fSIKungW+oD7bXd3R0kXVCrQ8/EEejZ9q7BMBm00nLTDg9O2sb6tc8Z5JuiJqAI2XfPGWhMrgQCJdWJ9RCvqW332iGrs2zeyAYBbBB3st9gJ0AYFJFyqgrG5ybpfU0I4NzdpqwMnlgCfaq9YhKKKIin+BFEpq+JyNll/vp9+TgXqGpTsyhH3VoCbetx9D0m4Cd7UT1NIPb9GBRn/gR3D1vH70OLEbDg8bKc1b3H/YM92D9onz8YAewl+mGrs3iF6Hm+KrorN4POw25rJNbmSfSO5w04IHKACU6wEBWYlNsddB4yTrz12Urmz7eqygkT1KsIKgRrWV+BnH1NCNNUCw/umT0m+/cMHVUuw8/iAtTX8B4ImY/mVwdqSksLtnXXR846Pz1S1IcGjd3B763rb3rrWFnrN/V3vXumdMork2s71ttRfbcNzKkZ8HtVwbKJbXzgjgL6cA54VG2GxMo84wZ6TlATAkcAG61ojK0jMMXJhGnB/qcxxL2EViBl0fVc2mHtEkC1Rs3lAL3q4ejqXrD+/H0VOElnN1iV5YtQF2hFLzF2b2K+q59VjprARMCR4DpI+9o3zRRzEXXn8+EmJaZgqz7twFqQQPcQ+AC4yKByQBebEZbtzB6rjloRIuK/szd7eh7b/cU8xE2fTCYCV0fdFdxy1weqaAA/ek2QnPiOiOvhUV8HCUJuKOJGYUummHxRq8dHxYVsZ+M5QteOM4e+lUwHYQ5vH/HzbWNtop5zJvX095/JSX7GPlNprPJHuEkCV4lGPLdAdYPTNkNE3FDYAqqzLgEgRPaqnZ5ft6JjxQMtteW2xbe9utvWtlbYyGLSP+4DfR23SFtw5D+hVRZfMNAWcJfllv6U03UjODAqpVal6J1MdhkXBD/eqWRGYZwxQzP2X8Aw0Z84ECV8J5XXVtGr5WCTxUyvDPF398sW8lxgIpcyN/WBd0l8c5pMplVZeNuvgXH48LSA8D2vIZ8knX1kcDBuBb8GW0KeHDyZWDfjBWVfbUCVjAXxZL7UR4OcoFMy5//0l4N/Rke4GMQh2HWBEgmGdcNy8bA5rzLpZvXe1vf/AOI2hknT1xdOSIiVs6zjAChLzokaEcC+JC3gOVS83N8T648+IrXFyot8nljXwUKM8RiO9I+v4/7tCeH563Nr4ovW5VPQHcrWhaNAz0F9ti/0VK47CWYfKhYqZZHQFryqoY2d5JymDYmAlOuNeq4iz/K8qhGxw+tDUbzWHKumlFjEXXMhByUlrg2umIc5O1biSG+a7VWkCMRKXvRD0krv/gahMKelpM1A+5ZCmMkeSu+hxCWwel5UND2eeAApagpAPBBMG6+LuC+GpAIbLT4CrjhiNO6hhu/SIFTVWCIuvmhFremLqYLAPEqRZWFD5HNrZv/3rvyqRwDioF7FK/FSTME5IoUutaH1dDp4gioRQqqCaiWRamkr9ESgpBTS+hwsBNY2m9K+++nN7RnBblQeMPIELtDMQHg4wSYsTSYaoIt/sdZGc9OVl29yE278pygZOBAqG5MjTY0c1tjWtq6uvnqdGooIYARcVWgllfUAIaKf0Nmi9oBmurbX79++3f/iHf9D6sia/+c1v2pOnT1RBIAjj9ymt4+hwQuJ0D4ft4cNHSm6h19Igndl/mjGDw10dKEFQ8HZ0ZG47SpQfP+oiEizEAHDJVbEoBS0SZ4n+1IBQzc7Z21fiTHBDAglV6s0b7yXoFuuEc3GfgoeVstc8q/rBGBTcWxLtgiAu1D4c8f37D/TZFoIZykCkcZn1xUjxDFQxoO4QsAIQEPxztkkkX7955QoVlZJKCElu+TMYFs+nQuEPDr+fFefA57EfmRPFmpAU8YOgwxLsS1pL/l3BlpygRXy4k2rWFm1yUQprBBnffvut7o+rbZuiEf/jP/6j+vH+x//xP/SuUGo+++wLUSTU+3J01EC7oc7wTp99/khADQHEwf6HdnZ+3B49uq9nxdjb7iwrITw7pYeIMRA0168qIYMN8dvf/lpBAOdHvZr0JWk0iOXHObc8m8WUTH9n36hWk0QRfODYTInd0D6wZ1TqsAtQVeh9w7ERJPPrArPE0nAfF0HE4yff6ZmB2pyYE0gCQrlXTUDKkACa+Zab+iwcm5DHAsSgm3EvJfC0NpBNAxUlm8UZa1Zl9QRzDvle9p1n9B1fEY0O+woAQ2ABOPXHP/xBQc1PfvKlnOdKf1ln7e3rt66SLTCbdV1OdX2wpnvCs3GvVfmvMSjcYd45yLmUBcdjJaGa91pVAX4NG8YZRCEWu0WH+5HuIIAetoygbam9ffNe9D3Qc3rP7n3yqSjWRx8/ttXeUhtUCwSBJz9Rh7u6QmTqTL1i9Nzs7yOocqHqf5v02tkJwk1GufnJeSYpjEAXSDABI0kMQdL2tWtaZxz6w88eyW7hI7FT9MYpCNjcEkWfc+2ZfvQ7IUDxoa0sD9rm9pqS0zZHX2fPM21Pz/SZy0uwFxjSjX13ry0/RbtG4Gew5sS7RoMEQJz2ZxZoqfE4/sl+s6fYGX5ESIO9VM8QPrqqmvHx2E0HeBZSwwfye9gNiy25PYIgBluGLeSsZv6bqkoEwiXoImVnQIP5BZ1xfGko55kTzGdjJ7jvJIUGANd1pqNdgM1SZbFGNgT8TG8e/p94A/vD92FDqV44SAccW6FhRj/dhz5pcwvQS6E4E3xCgWM+HskSLR/0sK633tJ8OzpCzIngETVY996SYA7WmEcKFd90y7MhbKSxAgJRLmnBOERF1aIxKLpzJ5VUS9jClZpI/auHuYStNOaiRqBYbd0JTkT6uHumzh1YwIf+7WWDkiQHtPyIvVGKqMQUTkgN0nAubDsRz6GXi7FT+HLGhnicBmeTPTMVeF52ENvEeUxspERI4yP8/fg1qTePoOcCUlOxBcwk5mNmNQrKMCoO1P+3trraTk+PBQRyJ7A7EUJCjIngfXw5aasrVLY9v5r/Zm2UWKB3cUF1bF9tFOp5LCExD6BHUOSSRt52NTexeu/ivMSdWFfZxTkoweuuLJMUUmWG9s+wd3pvT06VDPLfEWCxEJDH3LAejp191mJPognge+JZ1/gjWqMmVzAmEEjstbnFcVtA2mLRbVptjjiv1+YXUdWdaxechSqmnJ5ayXp7+5qrZhe2o/RjaqxLMeg8r9DCipJlK6GwUOulFI/oXvVUEncpyZUarWMX/5+VdS225iRObIsFj8VB6M5FmIl0ATJaQloKKFzXKCzOS4CSVPz4bs4WcRc/RMstJpNp6k4cLSLo0WVqQRHV16qumc2cZHCWwSFV/hpXBzjD3xN9F5DidDoXXWwT0fb7WoPExLy7GEKl9u91CO3degqcfynOz4x4k5BO36OMVFUvgU7sqEX1PAYrisgptsEQZA9Zd9ndoSupEtv8caIyZ+3saL+9e/OynZ+eKCFcX11ufeTSNc/jQuhCb3nQllYHcq4S8kHBjM2mF4pETPNioCjhRDik5sNSpeElhBbWYlhUxip1WgUpJE77BTiQVgnMmAVXyny0PCdNlbFS31GQLNUgH7zQEnguAhwWj0MVRULNgyNjF6LmmTZ8nsZOSF3Rn68kl+SSNSg0wpLKHtLNYaV6gzFJfyIHJs2t/FlX4tzIyuelp8r0iKiXVrJYDpQkUJSRsWl6oF4kdlSMCLz/z3/5FwXnOAMSEwJ4EiWe31QFB1QcfIITHCQNwTxLkHi9T4lz4AS5lHrXSzeG02f285//XNxpNTHDmz+GDmPuPEGtEUPQ36Wi8h1V8u5RF6aGeW2leKeeDYtHWFzByPpJCTzQx5hgiHdnDV6TvLx62e7d+6TdunlDSS5JFNUhQAmMH6DE9RuehQPfnAtIwvj8xQtV7gjGEAH4/IsvrDyHPLLocIeq3LBPVBVxXJ4B6bMrZbrVFZXlWRcCDgJ//p1EhfPDe0SVT72cJExDc9ZJVAjUoqqIGiBUT/UcbW5qv0h4SQjlCKopmaSTXgYSCfoaeFbLV6Mwa2SYRJZ9IGiiQgmySf8I9D0FYVJpPa55S4OiN14oCeU5Xr58oWCFhJBKkQRwjo+rB3NfCUHEQag8gqiBrIOq8efUcA1N5tp1JSskOK72QNNwHzFoNEkdPaeaAzoe6/n4c/Q9CeyRStxA30/SwDrg/Fg7zuOf/vSnrmLGmlJl/ud//mfd2//rX/5FZ4v9BS3jXTj3nj14okZ+QIXPHn2mtSLIF0p/8EG9gVQto6DX76+2szMMKGM9wmtAuKJEQ75/oiCWs8WdV09fDYfmjtEbRD+nqFsaEL0iUOTp90+7+U84MQnNbGyY9np6IsABW8C9NrVjqHfkDJjqYkU0AmYCJaoFIP84nFB7QVtTFYioT/pAeS4L8jhB4OxE0Co9Ydxjq9x6PI4AvOG5Gt5jR6QgeGA6HXeYajzBAHOOIhLw9ddf68xxJ/hMEhyCaoIsA1j0Jm2plwMhCWwKdo1Kp5MGU5X4c6wze4vtfCMK6IXWV+NgajyC7gNzapeW2mCAUAN2GwCSQAY/4Lm5vP/Hj8zxAoRbaFvb9Hfdbm/fvm8nULlQcRalvtdOTjjjB200AuQ6b20emjjgwHJ79/61AtKdrZ02P9dvYpJOHLyxTthUz/2aiop5Lu+VRUwGq+prn+8ttvsPHwgcwH+iKEjQr+qIGA0etUKrBVEc9DAocNCgl1eXJFBCQih0vZTvlDQtoio9TQjVriH/arGyTo2uRkAkUNN8voCQ0LULjLTPtR0HXOIHez2nSoFZQuqfF9hr/8Y95nxgGzKbFt9D8u8KiEE8Ei3OlJKtBav3qqK5iFALtExXWTTcXGNSEILz8GjPnuvLV5sq6iCcIE09PaORhVhqhpiopQU+WHdgOl7DiW8AUrOCMmrGCTFJjpOixQUSKOIfgAfEuqBtnrSFHuI8CKNAqV5pTPM6H9JTzFgIZqeRlA9FHeV9tRaodPdX2srqeusNtlqjslsgLfceMJWgcLA+sBAQsUDNNOa7SVBmkwcnClZKV0JOcFmVVscj3h8H6qZzKlmeTAqI85xNrTXjiuhvqvhKQLaUo0mCF/gQvT/CMlp8JSCuWnmes2O1gFAG20noEGiyYq/+RM1MNbXzUlVpsaKgp0lZnl8HRKCP3KM7AL0FlM551h/f5wDe48FCmcOuKGkX+GAWiubn4p84v7ChqkgR+rpbNGDVLGoNOZ8AA8Q4sKywd+5HXtL5lsja/GI7PKR66URO61KJT8aNmRbq6hSxGWede4MPYS3E5qjkxYmzlzT6A9bGsLiYhLxofUC8kXN4xT+hWBILIe7o1hAoovN9qKCspdljEXfkO1Q5XwMwuWoXVO4Ba1RxXmvzrBH3rVq71ApGrF5zYOvwK/7inAq8XupVvG7FWPbHs1Njg8ya050qIUjpZFROYI9ryr7OmP6cJxmkXBIGm0aHlWK7mE+qyHlGt5LWEmakLSyLCU5iRVDfcc6hGIwSyAMcsFo/e8g5zAg7H+2aQFAK6skVwi6srNZzeTNvXWOcDIyxt4opq3LPOY4Suiiz58xm56wxDsNFL4FS1UIQGinPormgNYou9ytVRAF/GafXzZs2EKxn+TEJ4fj8tJ0dH7T9928bFUJGT2xtrLVVLpkSmUvNHhTvgZ+avzQnhVHnc1cqd2r0AcGvxDVArEBZXAoVOpieCYnKjEqdzj0NbAZoaQauZ8jtbEJolVEMMxuEk0BK25LLkrsthEtDg7uqlzNxMdp18PxPU1g8J0pqeYWCpM+QgIOASyqjojF4Ll2k1AnwrXZktC+D6VFlYrOUzNUcm6lhtDOMCmlkZF098iw6LhLGiE1FEQ4jZ2fuCiHPRNLxr//6b/rue3fvtFcvXyqY3L1+zep1pTAEakbSSMCWnhr2hQsvhE5JNHzj9JvYEVIlg1JJEvR3f/dz0dC49El62C8COoJ4HDf9MzR4Q+MyFcFrhhHl3UkIETrhOUgsMSp8PzQ6KoZ8HskECQoJIUE930mQjWQuvw43mubZB/fvq3JCmR4aG2s/nrsSFWI8bw48FRGSFy6VBj9Xc66FSFydVbXj457Wx8M+PbNNfTOaX2iBGCiiGA5EH9TLcYGaGZW9/fY//+3fdM5I7uidJFEl0aKfjCAWNJ6gHsTf673Qvvv2u/aXv/ylffb5Z66UaU/PlMzpLI3H+rP0jSGIcm37RtvY2Da6JfBgouSQigmBmUUfTCGymqgpHN2YFdReoXGdnZriWGdefRGlTss7kJQY/UUFFhVfZpiZp08Cwn2BZuGhu1DIqudhOKU8OtkwkuWKupubJYO+jVy7+/5IuHE+CAjhoEn8eA+cAD0I7GGMKHvFmuIESY45U6w/n8d7a2Zfzce0mqurjdgGfn78sKdKIu+nyuVgpR0dfmxHR/R/rMhZgCor4Envlf5pSXMCCSf07hngB4EGNo9n00wyzYs7bYO1VVXOoxiswEBVOSsV5kecSxBT/luV24ODblyM94+eJivxse6cR4LZee4VSQBV+VI+TXWeMyz615D76rER7At7auqN53bOYZ81EoXKq+2AAu7qefDoCkt15yzx/QKYOIc1jNvoKYjwSmsoLyMwoADOATc/8BXYV/YfGydbumTaLEAWZ40qqGhIFYDy5+gdzKgJQBa+l3vBPVBPY42hoOLHe0MBVWIg/+DWBea70UODKNrVBHtA0Jq5rp7FNo+Np7IodJOGj/PWqEyQEE7o8eDzqQqgZMdAZRBlB2JtDJvEwJtnMLqiVlGh7gnviV3nXgxR4OP3F5nbtyz7hF8M7Yr9cSXMisQKsoUOO7lVcDeHHbhoV3PcE4tOJfG7mkCNJimmb9TKkwFYDAS2GkFEddi0OgVpM4PgVS2b2YtyuEq8NGKIZKF+332O/LywGJrAIGaYOmjmHHRzNfHLvEQSxy7MK8GA8tkZ3o7v0P6XynTHockMyxo9FX/DOebuKyjXTF7P+kuFzGfSACzPyw8F2ewbSLySpomSncshKp6mX80jAHNxruSHOgmAQmsO/EkGj47p4yamWJMNaVRtLkjiqY4hBsZcOpRAWSOLYRko9fziuTkqa9DJfHboobq4HElgJbRfwCXuqIDbApEdyFrNMYGphZOs5O1KfiXSV7YlSmgAEQCza56pkv6q2FgtmNKu59g5jnI/oMF4ZXGemVt9iTyHq/vMbUOED2Da1W35VGYpLvtuOubh+NAeY1VG/Ir8hrQhqsmokgSKDhkVRFXbNFX38dNPSzWSJBQbpVgAtoCUY2lPQujQSXOANSjDBvs9rxaJ4Quqjur/H2r0AQkplWTNTi3BFI/6wreSSBjgZe+USIy5owjFsMYWPOOciYZZLVWq/FUywI0FyCcJwDeL/VHiajqbmkPJuxQ4UVX+ABeqpsnuIsXMOe+1pUXotiTQUMkvrBmxvN7a0mprEqJynOuExVRNzWHFl0GzRtBuaJVO/LUq0bIJ1Ualparez9LT4LkNIjNHlcoiQEnZ1pmk2P7C95DzJZ9UsZkqd6piE28w73zR6stVjAlLhVhVVcliBHqmsBkMivNoe1APv8enya4J0CaRs99ibTOpgOcMLZ614hnk7yuJ8zH3u3N++aFRSlHTZsxexbkShrn03FppOFSNCxpsXZgOJLCwIMmZ4zRVVosuTCGH6jn3l7jfI8zMknGfPXNciz3Ytc2VPeiKL1Y7Zb3Vx7lsOjdnke/8UQlhuxxpDuGHN6/a2clRGxP8D2gCxwDxIeTu823MQPo5NEhJTkCS2RAbE0mKMwy2xBPYBPjkEmhRqdrZN9QZCxtMMLsXvgAAIABJREFUHaWCJvXfMevIDsWKaQyY9J/j3/kMcdzV1OoGfQ4Kv0DQx8HEYalnSuMeLINrmfOaQ1bQS0rEBElW9DPKzKHWwaGqyeD2QtQsgG6Ew4GZja6qfNApqmQOWhT1SAeP/jyJGIBKyuBTySyErqJE9ZeJluE+TCqEGCONnVC53rEa/87z0ljK92NYqNb4MHl+EoYEWgIXlt8jeOIn5XIuHessil5RdCPZLooPF/z0VJRMqCr0SuLQubAZTMwFUFl6mf0p2tlgrUOqQzHRTMai30p5S4IuH/WeorNKlh1qCmjqUHQ8Lim/RtWM97C64qECRw1ShV9esxdV1eUiQyCDOntxLvSdRIl+JqEymhPo8r7kxIWo46yHoo7pkijIsnJhJPENbLg/DENEf1L2jEvGvmuGFLOKGMyLLHpvSdW69IHmrKSRHINIckWfAoEtFRT2enLpmXxGnSzLD/oF2g/ivNzHiflcsUep0nbNwzTJs84lGCEAQb28nvFJVYe1F7Woetx8Dcy9V9BBE72CEwfJEmVZKApT0aFlZEt9Ic6Bexs6o95Fjt2iP9whVSUks7zSVZA5F5wbKnckapLtLzqTAgV6Ky5GFRRXpb6GiaeiHkpKxsIosWYMAXeZcE3oGoIBFvrBkcPVX17mPnIPHRA7qDNdWfSaZvQfxFUCJKf0zdCDRqN6ZjSWk1S1AiEDkH+QOVdgHGg7cTYqb9sR+owB0xqoUHc685J0/0XXca809980e1ecpEqJIM+VmQDQlvg1nkGJR808dJJm+8iaScwjPZU1lJeAwpQlxLT6ugOueJLXFb0csY6iL2EvMlDdQfY0wA6lnTXgiEQ51PuYOaMJLC10wvNiY1kbj9UgcHHPWQa+S7gAQbNjq5fy3/gVAA0NhKcSfmnxJFN1XIVQMrhAEEFgwN0BCCIQdRWjcgWNnPBMXaj6Fl+BmtYmVBiHbUwlrl22hUUQeYoKyNSPpgkh1cHmZFrBtAKiaYWAIENV10qizieX7Xg0bCNmXOJrcOTY0BqdoYRJZ7GStEoMSWIdl8+1qzmfX56LhFB2K5QsAlMlgwSpfg7WF38akZXQn5yvG/meTQh1x2vYfe4T79DRlOh9LKEOzbeqWb0WG6oqwRU2xcERdjrfEbBJQIFsnAM6aRKIyugkR0lI9dtnyHYAFf6pCozoX6aaYWe6dhPZvqpUGT2uv2qfmzl4Sq8BYUPhq7vGece+03ohERrNHPY9ZMagEsKrYsBMqHq6QoigD2I+c6J+ApoRYI50t0gYL8cIiXCWrHDuyhp7RTKB//F4J/JZzhgiKiShAmIUE6CI68CYv6sZryXOlOqg+rIWe5V4eaSIwIW5ebG9sMkGdWoObCo2Dlk7MMOQRjWxdOvnZdTZLDrgNNmuZA6KtiokUDCddKdqolFfdeZ4XlV/SQi507m3DifJOSveycxrV5osIsT4I3wZ55CgGltP/yIJEbHFsv6+WGiyneM2ovdQCTLxJT6K5Jzv4AyRgCAmQzUadsK8KKJKCM8dXHP/LkfECgttdXmguzUaQgldaPONPVluc1fYWicO2hvOJgJUrDEJVm+hDVHNFivGvicVXoEYtadKACoWSIVTyY1sge2VZglfzbU57M9k0c9xxeDxUestjKWcPHfFQWKWuG21whwlOaZyA9rw85KB6cRHlx4ZpPgBEaolq/tq7Joo5hRepvOsXb1yG4qqnswm1udXRlRgAjmEK3AGgzxObHq+fKqqD5HvApTrzp6PJHvhynfd+ap4sTeZlzyt9DmOws4rkdRoKAOZ2FqSSvUaKldx4hsALPG8bE5VBqXDgU8TCGoKrEFrQC8rVgtwqCTaCeGVGJP81H+HLqvnd+9lQJxesfLIiQDGeSbAbZ6LAg/nIdV8FYZom9MxMJMjrMtoqvCOPDvvnOKGilDCOwPTzlrTH/w7ichlm5wetTcvn7XT48M2Hp231X5PDbQ4STl4Kj1X8+iseexEyXj34ABXLwFfyEU1RcazYaDuqEmZ/qGlnqgJ0K3+Q0I4nnSy/f8xIURiFYljDh/BnQ92ZP5ZJD6TvjQWkV+HQiaeL5l20U9NA3QgElQVJFzJLNVNVUHcECr+uuaKWAU0Soum3TjZSpnWDsoHRolniXeIUicu/FjVEtM4CA6sjpdDxb+rnF/on2kfDLIFcRu7n7EGXTthMuqP4ySY9WwgIz92MP47MtozvG0dSnGs+6Z8dCpwwbRdbu8caB1+W/WiA4GGSIlz0bQh3lvCJO4FIiGnAVnS80KpXFkt/oCrRqqS0iNpioCREiejrlIg788IESOMGECjTK5GULXWbKrNDSPAGKu51o4ZSL23J6CARIM/o+dExAfpbZq8i67A56iKtLHpvoAaHaKAgeRXgWhfFF2+W3Sw4pKzp+pRDU2qEM8YPQwlwMhVqXvynRFm4EXl0MvYKNnPe4tmMSfETgn0Md/N/eNiW/VMwX/N4nFAM2/xoZLUF6pXAYCqhvPz7eTwUMFN6BripouaQ/8R6LIpDUpAROlSmGjhj3Licm4J1CqQygw+8dN1V2q4fSGCPF/6cXlPKk5U0qKaBliB86a3z1QRV+IJviR0VFSLNSXjc20yQo4bsRgUFt3nq0Cc/pWiaUAvkhKxomcH/iRbnE/3JjKuAKVGgAifvxjnhgOlP+gKR2eKJQi/K7yo48XRGDziDPAOpn/EaTp5i43RvcleV+DtZ3JfhpO8CoqtVdQFr7EpAtVqbImUGUsJGach9caVFSWmPJ/R8enn8mGmauH03e+DHeQciVo5Q7FK/srfSdJgar1nQBrF99gEszqsLJ3+K34NoIikmB8kd9wf/r4GZq9wh9xsj+EoX9kBbLyD9z2gmBV8l+j1OLHSrZB2ElwQWar67DsJoZRBTRVm35wQui1AImeqkroXZMoYSWLh9eE55fOEimMWCCg93F3KtD16bTzXTwFXo+pIkGtqteontX86K9W3Ejokz355NWn7x4eqFPaYKyd/hH1xcKKxIB1bJX18ADUAWTwv9hm0GNoYZ8hgZIIwCcpcskamUUlhVPMdq+JYQaj6v6hmFE04VMCp/eAz8C9m/nQJoRTslgWowQhJNT8VDs6nVVytChrGzYIiwLlu1irnw9U5WDcVEtac3wRPqiqkajRlnfk+1f/XelRv/qzvUtgT+mqh+mZ40BOKSmkJ3tEiQnxAe8ylWT2Sik9FvURcAn4oqiYZVEKIfSXZHbeFRVgxVnc1jc99TRrhQNC5wF2D8o+/NqAtv484yyX+nzOPSiz+ylRcM5TMDlJyBeVxdbXaD+znkzgEMMr+sS/8XQX03F8SQsUTBnA12/bCY1eSIKZyMdvfZFuCT54GjZ5BmfFipulpP5U8OADnXCWQtX11xczigE6mVaEsOX0zA6hemn3mypTjIFcIHSPIJjOeSD3a1q6AAUDMR2tSKoQkOoBmuZCaowtAWT2xmmNdwEH8gAAWKQlzH6OzUID8HP2OUGzpB0NQ6rwd7B9qTl9vkR5OKnSAqgbg0vuGr4YhJxbS8nIbQmtVJdo+l1ilMga3QJU6d8J2V8GKQmn+ZAcyAtgCYOKv6DmdjIdtcX7ceotuuRieXbbzM96JWNCCNHUNY6b0HM7RAWRs38O6wbcYjHCbgatoFsPJ+DQlIWrLguq+NqU0O8DuxqYlNuLvh2kTEMqARYGGmkNs4Rz5IanRuthk0M2JtPs7TQ3nuyNKFkYAZ4u2j44xUFVErbGKLI7Ndbbr89TSkhnYVNQqKXc8ZXvhVM8MCrPgrKxrhk5+l2PiP6dKTv26e3crIcR3cnZV/HKczl+gOqsxUcdW/Na5zmxuADKAoUoIFXtXf3AUnZVrBZSsnk+BAAEU/nZCyOEcKyF8+exJGyIHPblsy70FjZ2w8VL+3iZzi64QauwEv8IDOoinCsgXE0gnIQRdwfiqxwv0cMlzi0gKf5AQslDjMl614UEjbdgsgy36oegRCXiMnHW00ZK25zlwNFfVZ2hFUVMgTG0Ymce+RAXBUr/qrZPoBU7eKK1Qb9Q+l0wPnaICP0wIE7iZDuEEOlQJCW5UgKvKZkltc+GVzNXwS3PsLWrjCqEDzDg/JSMXpmaRUKafUYejjHXoQfydlOK7knoZbf6wHRS0FKq3oWlUcFwHfUo1wVCYdtHRRkp5lQBIRp9+nVJYJNkIyh3U3ImC+dtOcmfoJ51pcmKYhMzIDSh3iRNUkMh/Y7BwGu438bsQF5xpWC+JjyvMcXbsP2utob91BqiCEkDSVyZctCgNCnaLR65zBbJWl9aBdYJqL7oMjBrip9Uj75+rROyNFd1cLZNxSHnCtqJjFYCw8U6ikUkciDl/UD2cvC4u8a5lYUoiutuXmcRS9LkKxvh8endJovgmAxqutgstkwAAvRVrrticjwS+IDKC4w76hSM2DamawMsY8f6W2EeZlec3bcIKgjhPU4VURVPP8LwoomwE1Gfz+S2e4CQLJJt+Y/eWASiIvlMBDQEzLAGMpUV4SPpd/Yg8PTZHugrqE1jRHaZiKSrOJXMY+21l4HlM3Gur7DogW1xcbr1y7CQQwzNk3a1QTHLjz2ZGEnLtA6lHwv2XnajEvKv01r1UoFrJu5q9tc5mFtjoWzJfIA/3vNDDaVLpcyLAqQbXcnfp1QvdiOTQ80qhf9fZLGeRzxEFsQAi7IxpyO7pUV8eLIZ6ptglV0Vsiboq59TFdQmQqg8MtS+ZbvdFQF11gmcEmcpmqa8VWhzwIjOdAixw9rJ/BE1CpsWycFVEveFVIVRCWOCbxcumYirqtQDUVPuCE3r9M+0DdR8zi9aJDf7NvobAnCBavkFCVySEngs7P4cjnxerzYBV+sFNjZM/KAEDAnkh0bBFqCBAcxeIYeqehYic+P1VQaaqf9hCSbzJXzfRRd1rFADRAYITwvGYhBB5dXyaQbVgDcbo65lVQMOHF/2qWAVBzLn3hcBWhRBxlyUBLCTwolEVW8eVUQuMwchQdap6XfyNFu7o/AP+VX01ZQirYpbkAywlIMUUKCmbWVVRrZeqzRaOSYCkM68k2ODCNFFy9UWU5bKNoWQb0AXEmlbVk5hMcXXuUGijJOcEl5fqM5XQzDwVOeyYlaCxp6LfLVy10QUAH9WJBHIEhQb85udte9zSQA+z4xQFjNWeYhEoV/ySNHfoRs1UTBU/71xXtfOt7A8+hgSA+xowubsXEqpJ3OE4y2dyJiMsP2IKnpObiIrYjuE3iinSzWmjIue4TLT3EpwxEGj2iwC86ilL1UMJcQnqYe+531JLVKHCPWbEmxoyXsm+7xJsH+ItVQ/UFgCTQH13xLJy6wbvdfYVNFtEip+IAPFE3GH2hM9ndIQSzqW+fCptHvgXes97iwhxcd6TENrOJTG3WM6yqlP6NanapicwsZ9BNle3nEaYxVUBfa2PyjPYD/UQIjrihJB+1l6PX+dO0oqCf/M7sx7E6igTB4pzBF/rXqUs9g37yfnBZhnImbSr0tdIci96v+yjq2ZRhnUfnpMS4WMlhjKNb510mcoZu1PCVwirANqXLeT9DaoYcBXLAUbBXyWE5Byc6cTMAR1ZSxdPpsldwF/eD18ckDPzoflvfD17M9tDaPaYQTUBOdX3zHf7OatoUQbLVc6AUtMKYSij+JSAPZwnMWpGF8WUcq+hzqbiHtgqrNmUoRh72q1rVQo5Nap8ZuZ7AS2h4P6ICiGox2W7PDloL75/rL4Uqn/9RbJxOxVRaKCsgYou8NPVJSSAoZNyIFggFgtEl8Z3UFnNUiolLP4Mv6++u3P6M2Yoo6J/WGrXCI6NsmWMfehcOfIByyHOJrkaxqW2kIbn7hRnmESl6Dj8XYwGAaUCKcqxoAzF2U4CFvTeSZENoQNcN5wSPBFEcVA9K8jPz3cncgqtNJVEKhtKFEHJqqmdQDRofRCUIJSifqbEXsaYN+fXlYCXIRYCWE7XHH4jcSS4QtFp7K/kL+M53HM2r71RcFRBkasl7nFQ87WSDlcpw8V3xdTqoDyPue4OhNQkW3xrBxlJXoqiJSdhZ6MxG11i5IvDSrPfNrrT+VfQYEQlVqLLTJvzCowxEpUQkmyq4dwor+6iUCUud1EZi4fNGUTpk3OBEqIrSdXcnCS8Ag3R94SwWpBo6gBd6TN1KRQnByFyskUh5u/ijEytdbMwPzSgugv8XVVyQ7/pZ0HAjk6O3ccI/a8a6VURk3Kse3cMkvh9uyQ4SFqBDOHcGxEDkTaCqx41jZHYqGBuqCHIJHdB/6DoWTLalXQFACEYTdzTyO9DnQVVxEg6eXE1nPfkHUID1JDdqyupT0qaeXIlZEz9Rxn5ImBkqjpsMGjaK6zz1lu006rEm2fweTUSx/0h0eUspc8J2tbKCshsTzQhqMoktAJKFkhmg/by3G5AB+SBSmPatYc2QyGm5xmJfFTK+MHe8R7pY5DNy2IVhUP9MsxbO5lV5XWfHjaM+4SNSmVEKo3VXK5AQXRYbKuVi0OHscS1g704OYFxEo7y4Oopq8GzuaIE6X5qnyftW1Wd08vA2fWvs0amz8yGh7wi64hNT2LPnnCXsa+iZCKmVbbBAY8RUYUbZTvTE4Id936X2qP6KR24GNDxOQhDBDuXsyXgR/MmTYdyEGQEnETOtgybFwkDbxBuxbbZfTC2ffY9Ah8KpFMiL/tkOqqQ45Lgh/rtxND9RrrjBbCZ4WI/iU2ZI7Ap5gIgR6r3Fu6Y2s1cNPU/ikaZhJBkEBC2KoTKxlhqU0b5ie/uLwEAodbte0EwGJ9jXzpNCNMfI/tUVeVUCAWKSbSmwMSaJ2iQ03MbPR4Am0KrAz013jf5TsVHRsST8Watpn1HpuwLJCh023+vK/R09qeLAQr9dlXGfWz8ED22qg5Kaio5jB8XE0ijX1AsNYVOsLfEU4qpUaqHSRS9Fz+kjJIQkkBQ+WOP5ucJTH2fuX8eLYVfZLoJIx08aolzxFm1kB4B7UB/F/sc8E09hvSmSsXZtLHcGyW8aXOovbeAR2bErSrOEA2RykfREHlHlCo9tiKfJ0Jg+cAAxIL+CjqY3vbu35KsV5Dq87sov6d1Fy3bfgPAA0DS7C0LtIiWSxWnAFclsLRzdIqKRYUrcSYF8CiaS2TK9tYO3mr2+HipLI6GqobR0kQSpISwzYvpAY21v7QqeiXzZt2zyZ9lf2DNcHcYL3PWFhhKKlXTS1XWoO5JmG/kVgbPkT6VvUf0ze0UPjf4jQjoYFhkm4qWTOzCO6giX3TdVNwCoqbAoTi07sMPWSRVMRXATJwLsMTOjtqiyFjuY7y84B773pIIQoEHTPJYOGyX1XI5NqxHV/Wm7ri0LNGviQB/+mf5ghQFpuB9/AU+BLVqTQ/g/apQEXXM0JsD2MTupDIoO6FxHQXmBYAokMcxT1ElRa11ksR3cZ7Tcx8F3STd+CNXlt2SowJDVaojAqa+z2qTMeOoJ3uGf1W7VNktAf3Y/dKhCAgZYKQDaWKwwqrjZYs1ZNDKhR8lhHNmeKkXGIBGfssFBZJ6F11qvIf68d3/6QJGUZMLIBV4i2bDyqqeM/ESFWrlRZoYMYW2ZozpzL8ihzU+b2dHe6oQTi6giy4pISQXGqKYJie21BaXV1uPw09f3ORSs1U4zEJsSUQW5tvq2poyb2iJ+BsFtmSpBOsVhISuwqNpUG4lVHHwPF3kW1MxioPoAoNUWio8dTN1X4gcSJoofUJfRwpSQqUikEBMw/0GVcVRQOCEQsiuaDJWhcsMQdEAmQlUMw0JHAiCQKtcEUjVyw5PiRPN1AqOqTQgfmHqDoEfDiFy96JscCALWcHw8V0EmhhyDgBiOxifIC6iWJSUN39WPY1YAJWVze3mP2ii5oBrjlANT2eddKiL8sVG66KWk1HlRckyVNDTjj9uB8YAXosh8B1C92r9gg5aPdWNvfrcUnBKbzrvQ7JP5QtRjDhw00nsUFzBcAAnY7OKAqTfQWtS9ELfNc/EUfWkeqZC+VXi0HGpLZ4DbRVVP76PeWsdL32mSuiA0hUozkoufYSA4nhVyVbfpmnGqlYUqjuTCxTl15Vu9mrIoFcGxXd/zwmQkDANhDYNlJ7I49Njz/MhURzjoEw1MWXCgQLPy57iuNhvOWL6wM6ppvqsYyjYM6qoqhZqf+ycNEC2EjcQJr7bqmOmcppO4f4+zhhnNveKflboY9B09WvLCCvYxsyum++cq358HvL8qZDFQfBPAknNsGNGYfX3+hyZQpxkg30VcDHnSq3k1hUMWs6ce64RClJcJXAjuGdEAcgsFXg7fM4UzysBEvoHESGhT0hOyedFEvmnp9of6OhUULWPqoLRb3em/+aOJhH4a4Mr4SnUPBm7cojMu51CkiieU9TmoYWq2CsFhIUuWwnY78efc4I6DeCMetKLZ8qxaSxmXrBOKJtSqaWSmp4jbFESQtYhtjOVR4+wcA9x9q9LdGdeEFso+4DwSKmcuTKH9LWBC/UTcm+puFZFgLVgfaETo7qLQBVnAhl0QAT3bUKTtU3Et0iqvma4sqaudJgCxHkP5ckJIYiugzslhDhk9ZDW/xThukoQRyxKL2Jo5yPZNvmzAoaw43xfEkQrXNrGOYE0VTRVB99NPxv7d0F1Sj2/FrHBVhJ4yK+lnaHANM5aRF/gxIvuquXg/5EQEtxUhbB6Tp0QigWvPSPI7fVIMlzdEKBQNktnTJS7qpJkhrAoQUbnZxNCQDlVsYv6pPs203etZFC9rKWsBxhUjA7WhaVWT6jYPu49Yj3ZW9n+EithbVOZckU7QPD0wClm0LMveE4lz0qSqmo9wmkFaKXdoHBkg2YLbbC+obuBDXKV0wmMkn+eRVViAn8ofg5SZQ6UENZPFDUbgSaVIM4FvYz03HpMDHfCyrGwkfAhxCXcxwULbJ2cqo98dZU+RRgargZIkbWEJACfqbrz/ayD7miJjbhv0s/J2cgsZP4sffQCIbTOyOO79YF3IBkGKHHAWIJARc8M8N7Rn0u84gdhZLUWcK6d7DqOUnWoABGCWfWn1Vxk7JFsM7Nuob2WcIYA/5yjgD7CNlKZdD8zv5KB3/JBoeRVDzbfJaG0c4BHfDfAGUAA9x7WiamTg8GmQBMUYGmXAzsmGUQhFpDw4oL2BwAa+xMSDw33Xl2VPgB924qbipKsOX0145d7r5iGe0YNBWpt2DpVZSUh5M7hvwWAd8JIjiHlp6HIE1sOEbmZ9vc6ifQ5xYZphAIMBUSy8Fn0OS81qYyibssYJeaH834XF4zD+SCqOf/NaBr+CStmdA7bBNtvAH19HfbLWlshBj0+aqdHxx4/V4zAkCcD6IsBIp+9IruMH5Biqhgv1UvZ3cOoijo+TYKody/dEPtP7MX/S9mbbtlxbce5Gz3Anjyyhobv+z/S/WH72taVZFnSIQ9BkOib8vgi4stMUJJNl4RDoKr23pkr15pNzJgxC3bVDvbeAUvNORLzRIG7cSP7oqyOMkawCwKknhvXGJsOOOssbvUB9LfEv4BFYd6svQO7wNnhZ9EdWbzpHje5XeRzagcEjDzVVI1rQ83uHJAkhtic9AUOZHlwry0PMo6MbSr8V39aX9XiT35vOiQK4giG2df6f04I6UX4+Pb26sVfbv//f/3PR//gl09bgmUwKKfmPpxt+pjSy1TJ4LtRajLKASrVvc3bwHGkQtFEK2jFqFCRMSbxskJ4ZLufSu+aip2CJ1IfgsReZ5hko5RqYEVAZJzfTeDAEORQAzd2In13nYkYpSUC4j0U6SZ+RpNSkPjOKVG9y4A+ao0b5hpnt+upzK2c4iLzXF+TqQ1LhRaXHoVS1eJshgQFoZhCEpsxAiWTnSeQklJRUY+iohrkzqwqPUtkJuqWJAg0/y94DBoRlKI031QMh8iIQlaJrElOmopDcwNhWhIop3vz1loZnVDEeri4Lqtv6XdYUE+y3568UXwWyCehG13An7GRSxmpOuhJ5y2t1t4oghH2SjjdUywjOEhABoX0mPXT90GYBeNHkhR6itLGOhh78aSyNBLL/Vum5554X3viYvwuzcLSeTrGAuGAjjEpPY7qTfvIbNYmQeETkjADyizADeo5CeZWkDvPz+Zzq7HSoqymNblAraqJWJTePjHc9LdRR1tNsrHfhLDKdzjYN7ne9Beu4tZz24A386qePM1aRkI9IlRU1SbSMoUuK8Wlw1T4JHhmqCntR8GZp4ckKpTM6vsyn9/k5Wwkl0VgYt5KPMlzq4ul2dzL2ScQ0ony3ErHpLJElR8nYspe1UFoN1GnhFI0JeNW29cEfgjBjOaZBE7kfuIPC3bby9C+F85Y6JijD54CMq2A+txKay/bwGo0z4R7jLz5Kqbt0WmvRz+/1MQkdwxbT6WEimGvob2FHfbsnmlC1r6RgA/0TS1ox15UHbXVtOyR0fKsTMRerEqbnrLXqK2+Hrvw7AHkmluJrvKpQIJVIICc+oMPJ3U1NOz2iKSCsv3HPgXwKCWo8vKpNIwVUOpgga04VxSGPygY1KHHFe2iYkYCUcCjlWyAn9Ld9E+hOKen5XHFPPisN2/yx95LREekmzcYEbgAXCgjhutKxX1jEZpwVFEyPVFvOouMNUnwuzPHc+H+ayPuxn5octsgqXQukeACcgB02GvWwh4q7GyFBuJf5ociPrA+s6xz+uiKvBvARKpc4ZlJ6gtANUkqzS8VujzH+ivFD1rReRNbx1cAq1WK2RM8O/uZr3ZM6ixrK/gp/TMU7rFkeuRh/hSYLsJfMYWOuRkNGuu9pI7fqTDTXXt1lIqHKTQgUrseZkQq9q3WRF12NoJ1JMljDAlKlbAuWH/og5xXXott7JgFWCq1b4BtfC6CZdwL1ZgA6FSBRz3reKzGKUf7xnqqUmmdfzp7EbEHAIzt6+0oqIGIsYVvj2fi/F8r+LEJmw1pL1ZAGfbBR1gvZ4WwrSgFQKx82YJiMpi9cwFXw9iZXVZ8i3AsAAAgAElEQVTEB99NtVxqi1T5+s/uU312W4zOfkdFRDgnXjtnnXuM8NQXrCexR89/QI07wOLHUeymgvfqJSAXl2XFnP2PXaCgQG/jGAQRwKvAYQaQZxZ1mUDqS0DdNC7AjjV5LuAa4Ajw3fEdA/SSRC6W0L+1Xeicv3oVdFIToirfjZvCREH/ioHzCGhRoHxwd/t414oQCZ9j4ACEmKGKz3O/pQ/zHmApewd2SKvCTxF3BKR5QKvFm9v7AKaXMv3o521LedCzvZaesFKmrl8bV6YF/Z3Xoo4xlHE9z5HnTduMvafucxVP+16nv7XC2jizbRh9NmWF1NaVkt5kab39G+kQwcfYrlZxW92teil7rP61oGByC8T3Nh6k4yQaBzTO6r4oiEabyeOM9EphYz60lM/lMYANY96kiHOM4+gzSMz0u7mNsXthqhXETrV6AGz6ni9zfOMlJoKjUmx83f+xQkhCePfu9vr5T7f/8p/+39u71y9vzx49vH2TGT4YVZSUPmVuy939jp1IyXXVCLR4qA5i9FmkCIjQZxgE5X6SxNKU+19Q+1dRA2xvQgaqDkVgM0Qha1Qd3sOKXKWCmfs3GfbN87K83oG0VeZhMyP3z6FgdlJpVRVTqIpeg1IcqAtrw/GVgnkYqSlpslFEH6JoN8pdSr87yNKIcPKpWi1hxTk5Y6QPu5m9iED6iNY3J/+e3rOM57jMHokjGO9dPnOC3cn9Z5MuWaC6Yp+N94xz+fXFkI8h3TjHCohUEKANuRVq4DlbXU117pgL2UpAr7lc/KAQU8y0uqHwSJKeUDqboHRkiIewFLBcb5ReG/zGyE6emp9Xrv7JMeMmSSoBGoqWPCP6lNZvprPn0CTsH5KdCtP6k9p3MuGClOMbLLE3moBNBGHBjGCAzz189/VGqeipUYhYy4wGKDC/54FNLx5Ob4l+g55KLUPzyrovqNH4VzqnqJpsiqgpLpg16QptMvtO8GN9qiCV6Y1BsIfAnASxSrxN7lDRbJIhz53fY90iL92460DnCph0rboPumaI1zBAW/oqVFQpQlZ4S5OqelmD8HuZjcjPee6KO4meFknsMFd7y9ov2Io+QTmI+NG0vYqNCWirZFXfBSB69LgjAtojXNn5ztj8LTQN1rkyz6e6mVU2Pu9a2Y89Wg+koEqAqgVUBuDOBmxw0oCutm2shoED7jGuNbMUobMqQDB58jrAJrgEgfaqGOgmTVi1n2dqBarn+BQIsXpTWuqp0sjvMWvy+caNpIL45HH2VWjuq0pwHyDdDJXvmIpSasMcGPUmiaZsBqrVOftVODZYSFXmOB/t66ywyu321dfM4vzmEKqyutjKKv6iQiz2iIaa9bSBCs8KhWKef0CRSfLzvEkgCMi5Nh44ld0KVZCU1aZUiKVU1ShXz/kD5DF2hufHzFNBxFIgz2HXvDFniPfkHlgbKsruk9K6uoeZ98i9gEoncaLSPpGu2BQqqaGbSS9v0MtnsnfpJ8VuVtGytFeFQ3j/JsINTkMNNeCfoFRYJtDifv0167kCyMFqUZQgVc6IE22e2AIPVbSx1/Wt5xxaq/MNys8+aOeSSkMVnjmqg3tv+3ylBdO/q48LkBNRM8DKe1nntAgMmEobxyihTeAmYja6f6mtqCAjlENl5VWeAXuUdoKzwsWsNYJlKGj1wRWUuLu9ev0yIFgozhtOnZ7ciMm9qUjGZhnzHNhHPDOrZtJf7e3MyK67CqsZW0i5EPyVQhi7TPK14PFoa9j5D3VvTA3O8JOoBo/xMnl/7lGwN7HAfLr06CRgO6+l5XceYvZTVMQLahFjlBNQJfQTQO6Zr09vcpn2GWzOxun09zseIckmduIZSvdPc/axL/hI1g5/GlDxXmdSav9ylm93eW4RJ8PevyYuRNiq1wDVn8Qd+2bccoDWobKPGqna6ar1XLvsgMSSG8dwVPZNgOfzLWg0XiOugk3G3NiyuRS3s8XIdibWL5Rle2IH4qcKN+Cutr8JYZLziKVNJ6MSe1njSpK2noe/xDfz7MtIKQDW2XybwXeOLO3LfZqXxOTscbzryKup7du6Utr/qe1RNlxH03TdGn9F1TQD1jteKYDFJRmuiFoT7ypXd9+0leJztW/WOL3pGUFVem5EoDaTML2Kl6HwFicEUbkG9hmvZT+p0in4yfuxt6I1YE8yBaAx3YiX26PKZIK2oKA6///8x/+YvCjVxPl8iy/8mzVj7RUVPIDhgT1Ra3c838OHmU0bQH9jxApKAp53rjHvxzUmsZ14W1kBtTmlcheu+N98UTd/f3v328+3f/i7/357/euL293Hd6GNPnuKAaGnAWoE6qKojDJ6ApXRcl9pOs2GO+YQdubFVKMP+n8xIownYyde/euEMIM3K64QgxuU8eRZR+J2gVoNT4O1OqaHaXDXmfKAWSAS12MG3fj1bSKuMWPD88B8MCY4B98t8rsVixDRqNEZLW2opAlEk6Airf4efz8qhKn8nckgn6uTjhHeIMmoCq7x1kSmCWQrSKVsqf41hPaocp0VCVCZJFdQaiLF3qCA986mz1DZVqwUA9Hgu5EMaINSr5p6rVLijKWBifZg1KGBKVDyzbdf59BjBNjM/F3DaEJPQMe+KLLW6lPR8VOgAYPOetapdz9ZSUzpfaiQmz33gIEd55trzbpFXn7Vy0+ijJ8SrIhKxtE6LsT+0aExotPuN8VQTNY7sqTjHPgsAphU9OxXNdlYIBw0ZwlB2qQ2ZqAVxzq53vuJhLHGdcpnUs41hzqQ968BFemPcQwVrMaCRKizm5qccvZ8fm3ORgynvY98OQBaRDbfS2/bSa/is6QrWpW0imPF0Zlk/C7rRABLUhHwY8m7tNLDKV16gTiHXJMzG0MdZjbh0w4xb8WnSY/UxgAH691oItHhy+lfGRrt+7IufGHYpVhLZSEQ4fUmRdinGuwmx4qXNKAtysfeiLocAeCb1xPxKRAW+hxCWziTje3prLdSyLnPBroV5Wo14RSVSCC3Ad7cC+cFepnPkf/yfYIRPj9iTKNBZ7j4/c5gjK2Nmm/tmlRYbGr6xjIXtcBdgsH1uGm/SIxSpVrPYhKjDULnvQ9q4mxff16EoQEvo0macHI/HVbePU+yzx8qLVEoPsbDoAha6rtMgPSOAzIsgCjA0bm1VwGDJqMFGUzUW/Xq/cc2jSrONeHgWRMcLz/n/az8xcHHFg90Gu0t4M/UgNtz+t38QIUmWn0FJe5+dnZl+qOnLteAtWf62GMDVk+2RIHSzBibUEMC7dmFUosuIjuHCjFBe+d2JUmhHeLZs4IsQ/lL12rPqCh7zv1YPN5HbPBGP9Q+t0rr+e1+KfUzz34/43NV5DZK6bnZXLydI2doNkC8d6kyrgJOJfh91SChgSVAnCK1VLAmxKXI53sXwQvYCOwxAn72PJR6zqX0ZdYXv8V9AWQ2PihQFvZMkk9FtyoGISjUdpu2VVjB6PrtOn4fmVEdXs8sv89nVRSjfbzK7xsgx77veoiFAjKsUp199ARwpKBbwIRV4NZT0upsqiEFlprE1Qfz2gMcnZJ25rQxXD4BdOeL9nlu1NGokSbS3F6qffiX9aY2hGml3gQhCU7UlM9+KQPk9K8t5vK+q36NAEpnw7YK1ypQ+sbWn+s+NE4s8ERVHgGWFgX4ssrec3wKUXHR2vOCPbVZPr8TIC/YIsWb97nSEAWK/f3EYqNqlx1QRk6Tu45NUSOD+2zyV4ZUk7kKvnkdAj6C97Z3WPEXxOY5NCEsgFum2YReZluS1Of/T9nrpfFbi55sK7+CtEMeykQYgGAiFMDAOaMXddzSPTeXM8rMHSHks/d5e0ySVF5F09YjHxA0/dplBxQkaNWxny2zq7F1q6tta+Ia8GG8d6mlrVKXEdDiRQCaNyjfb3zG9mNbNApICUjzep4DPZXYFGwzsWViaMUdVy3sfV7EBmcnSepboKAwUdaTcazX2PUvq45iWplB7wa43jtmrPPss4f5vz+WEL67fXj14vbnf/4ft5cvnt/eQWV4WAnuoAAPURG93T4grnBHkMFmnczwSq1cTERlwncvQse9pwIDwjknwUHsvLDfVQgnHMMDKkrenpHrHMLrpjIREDkJT37IJg+2wzVLXW0Jug3+MVAqIE1xUidVpakiq/m9DFXtBku/1qWxm88tKlIlo/ayFB2NatCSgfydA53BvUUW+VmqZaNERShmFbE01q6X0eQkyOaoMxFEWANsgiMlezfrK0qeqeI1OA6iHgVG5kVN/GU0tdDaJh5QdBmFy/UBLGDTeNv/qHGswWc4eZvFFffgmiIc9IqxCb+lZ+r7778rTevDh9uvL0Dsb79zVKsQOpqDBDVId9UjpZ+wH6JCOWTlamxq1BsYiFRW+ZGZlKVX1uD22UrFwrBVfr09Uh1h0MHjRV6bNF/XIZTcu7sgblyDz8ce0DzfXSPrRbAhSNDgyWCpyXu+FhjHcWfeTxHTVsXu37748lmACS6G+1B6Oz2cUwbkbXx+NkknKYgBHm0n/VKlaXLd7IskiFZ6I71fh+M59ef8jvcVBz3lryPpPHjypewJ6Kz5pmq0o6MlqXvDoHQQrq+OymMT1ymrpX+iaKzvlXt/8zqGFgdE36LUlQNx2zn2NVz/i19fJGDgOWCoqS4ZEIcuvEAgQhi3zuKE1kXVkPdnTY4elg3hjhz8xsXw/Dwb2ywdMr9A24DR9eZ3VUjFbqUiP+GsgB1by26NBn1Xal0lwC+JBdTSDHn+Ih9f57gZnO8KxPzlL3/JM8Ne/fVf/3WeOee0CUSpkjmbUwo2+TtsjIn56Cw8B6s+0vFyvUPLdeICMaHpjU3S++u+5zpYiyY2jPoAGEL59ssq1z59khmzBtQB9EYVxteQvLfX1f629tbl7UcF9xzk/E/gBrvAOSIp5ixjv1mHb7/9Jn2i7B8+k2pg9s1mrx6U/IwmaoJckHG9iCqsgg6HRfAoNrAKfm8nEFJ/pB31Pg8kebR/7Di+LTZ2VUTiNqq+fl+AM/4JAGmJPUmNz6J5qkBiAz77j7kO9laFpM6xKaGBXQI5x3u0t55+vYKpPDdRaH92BU4JuJL4IakyWxsbPFsb33QZw2IC2aShVVB/x34/VVEbIEL1KyUtvUsE4+tlM/k00A9oNHqkgB9gEgl5e/Lru7QTraR+TC9gxIQyD7l+tFRQRi11TEXo7VOI9Lq0Xakkvnrdz5YmvqDZc+J/rSKEeh9Bo4dt+ZiN+CwZPGjy7ZkyuOf+WZdU9/GjACehO1NlHqgdlsKXB70VoAv2A18kidnvYeucI2cSjH76mAC0MRDzZhXr+J0aqaWIMU6jpLjRN9qcK3hVu1Vf1efUintjqiq7830ALpkz/Jvz1b3b18YOxM4wcqyq2rGF7IsAME3er5oVYWREAMtk9awCKuOvkqRr7Nnlc7mGgH8b+8O9tHUC4KDjDdgznFueZWaWriew1dM+nyb9fZYBZgeiGHsm2aAnVYGusGFOmm1VNbtnM3t5MWv8zzvGXywhRMRsIj65D6iR0pCNKed7XJOrjeO5cS+8ttdTFp5xNtdgLBrWxqpsSUwHoprkJAFePM0axM+RKG7NahuaqKdauJipLU21PfrJzgKuCjLPFD/ve6f/cHFZE7MCO1yrMbzVPIGp6jKQEMLEwM+07y89jumhRa28Ylb6f3vnuSbjbmxF/928p3lLWYGeL5699ikxV7RDeF39/1mUahsVz0OV9tiltZB1P5Uhk7wFmzvw+w8nhB9fv7j95cd/ur369ZfbW5DhIFUPb19/9WXktpsQNin8CO96vWpyb68JIQtFgzUzYkgEg/yQWTP75tJDyI0m+F7PV5zhGvA54CDyJJBUs3iwXThnedRgnFSyOuNujvXvLPCVWukGvSYUPpBm7xXOKCqHclrlYHVGOhcRU6tprd7QJ1a52vYejks9Kp2OQQpp0fDSzZR4532vCWGC7oNiVURGOpPBGsGbIjRRL/3QMQBNSOsQuBcCH5Paiki0IqS8dZLw9bYYAEp/antgUUMdnddJkzU/Z+OGVjQqUkQ91jMkPa+l7KIyBN7ey9GfscPRJvly8SvsUkPL+vL8OextLD6H9rKuHI5UBFYtJBnGAMYYTdI41KY0LJ9S6/Zbqih4OPNDZng526g5dlRYBQnV67fSWhqIb+zJDGrWbr0t0lVjwI6A9eKEfpcQcu/p/csg2iWSl+CuDKiilnyJhqWfAmWpIVptNi4gYZDx+4QwwM2HDwkE+Mz0pI62kc9Yohvjsgqh74GxqijHRF/Wi6TylcBNHFmGVY++SW/j+j69Dx3uGWifiCF7O9REBDMePU711Spk5p9ZDbkkkf/bhPCCSJukcW88S8AOqk8BZpyZFmGf0eIizFQQIhWjy0xBro9EA8dO8CQl3ISIBCeDuVNh6pBuzpD0ONfrq6+/yn62/85+3lSg6KOjj/NxxVR41knaBzYR7JUmDEXq1ySErDH38qcf/jRnhvBIFU5VwzXRtxIk+FYgAapv5yaVxsU8vM3SHC25FZoiqaxVKx2dJZsgfHNf+XsrcwbyZTtkLVeB8XcqVNWWBCmGio9g1/hM1qLPrVVP1rZMg7JOWAOC9ooDfBFVXIEiRH7OESxfLLFuHxVVE2xPKgqpPhY0tD/zZJ2cCWGdcfsmm2R+W5GzURtN2tt/AjBS4bNTQOEM7n0PWC88G9aee5EmSTCTChdAyfpKY//Ti1iZ/8/txEkaKnJOv1F7jG1j4DoU1jFJDEDKmjqY/v8iIdQ3S62M/cj+fxg/wTrb79vkXeXqtiTwVWS/QU6BuF4zf2QutDJRe9jncgaLfV4FBKXBA8ao4mclnOsKCDQ6d+dptmqtQjhnTSE7g93fJ4QNEAssY+wzW3cJYXzpKgO/TwitQLUPrBXrKiG2n9gkqjZ/2uhjzBgEGmzr61mrCEohupeer1OxMFoKs+0FGulja/+hQkvcR/pYRxk1bjq1BhonEetFNAXF5WcFp3huoXYODKl/AUTvHs/5mu/wGR0JIcrJsEgiKEWbDu9VoY/uS3r8nmT/a2/8zH8vIYz4mwJlJheXMRl8RnrFpiZvlRRQrTRen9iaOOaDbUEQ0Ou5epg4luvtqJbGCAJ3PC+ZT7WLiz3T0sCA8t+OHumzjcQexcZD15EHV/DO6qaJCTYjzJQVS+xZl66rInvjn9LKTYDCvnIExuLsfy8hTFV8Ylvck+CzoGhs/qpvTcia6Bmf83d9CM8iY3kuzDvPcAD8qZmyBjwbKdmNnR8e+wLAL4KTHzu6JWeXc5WxUwVFzQG09UMH4m+4Du5XZlsEXRDAy/zm6nlop0x6SbJ7je1B5f3+WEJor2PjuRaBNnN0Zz5CXKPrJm4JTbb5lRv0uhcKPn78gxXCu3e3j69+uf35n/7H7e3rl0Rrtwf3UGe8l1mEUkYzlP7eg1BHoYzCR3f8wEkZ5aAT9ElfqMpok8IN3lx16fOEsApqGjIaMqHZ4OAcoNqDXoqChhbDzO9EBZTEbM4/2fSqMWeiaM/YmUxK9TH4zAMYReHclGf27+9xLaGURQnqFO2wlypCB5Hf7UY7e+rWGzcJfY1aqLKj1pDURTEpIiRFmNywpXbUsPMz5eRNftiYHPyIk2DYN/gUw9JgoX2FpZ45jmGCA85EW19ANtFEUoJqcHgn8XxUH+jfC51FxMWk5DrwuwzGoC6MYyC4Zuj7aGxJxCZJHeM7ZD4gw3oirQ5yCkuDOGW4/R32BSiQyVEDuAYUDYhAmit8kCB16Gt6h6DbTPErqNcckD0SZ0DinCYakfvcWUuSlPTeTDiEvSgl7nD4KNzB9V8PmBQ8K4tjakw4qEYhginM0ZuzzZlZ5TPB3BRWvefer+hQExWrDqC9rBV7x0p8hYgQFqlBkXLAfWX46miPJmlWBAzorjP+Ui2aIu4V0XSPG7zhZOw1LRLXBIIdxOfVsJXey5cIIM+LZwfqieFPZSmV5FJ1HOMh3cXX8XkBdWY7VEJVDbSVgs7TTP9GKKMnFSmGdb3AWef1XaVXgddGgvzlKV40pdtQiu8BljytMMn2Iw7uxS8vsucU8LE6LXDBv0MF+fLLrAeJhEBFVJqpIL95m+Sd+wkldoqxcfDv3gbZPKsN75M0Zg5c6JhFmXlPE+pUnaBg0VP37FneO7O9rkq2+33WhIRZxLU2+ax6+hzZXwRwri3PzBmdSbxfvzrGCmXvhgo1wGaiUUkAVjkmMIyddM7cAk6eG0EW70dvYBIGvveMFoai1bmOD6XzZIYpz29VC2k4J/DVvugE9ZtjKBAocBEfFJv9+T61Gsc1p6dj1U7p1NLzeW+eG7a5tupUbOS5NMBt3yF+tkFkFZh5XZKEzJGsYBD31qSJynHVDjlzfN7nQGr7ccssqBCPPiwzBDMPq0l01WiLRl8r9QbfJ6I96m+Sz1V/c3jbkpC9O4raUpiDxkQiy7UW9GtC18SjVXNtbIMaxq10ZEvOxxdN3hUU8Xxqn/RTVtRNlAtCFfjpZ71vD+YUffUdOWdTbOYFPCPX2N+xJcOAnnVj/binVoNKJ4/CJPTyyef/PhHk34KEVsmqDk1FtkDmv6KXXXKTiihNvn5tMfUHU7AdgN6XNKkwea6NLrW6IEKr56xzwaxVYucjW+XonjgToHOWMkF3g+BS9ThfMpdKQy/7R+qh1ZVjtt2osgEYV0nzvaRdHgnh49LzuifZy7BsZvOXNDYwhwHUqvn1jPC+JiWAE+ylAO2LAUwIf/nleZKHK/28seW1D+9UlIyAzkTn2BtUmKxkp6Kza3R9pW8bQ/K+9DoW8KKKxV5/FnuA7zIZUnOildrSqtvLuh59GGIbtcVrMuLpUiEkHigQ0AQrn58xbsTCp1BenfGopFYPR32UfRA/gDDcYo2uc/fFQZfdHOuOT+qccRlbR9El73+Cbiappy5An5mVX2LIAnfVEAnLL3OIq39g/NRYs8KLBytlcxcD1iae7xkw9mgffP1YKdYtZjQ+cyTS4t7NWu0+bvxuv232yeKHs8WgZ6h9vj2XPZmOQjsLINJf9xDymtqatp/EVzC3OoCZ4GlBzNrOD38wIby9v3347efMIfz4/u3t2eOHqRByccwgQX6I2YOnqEz76p7x0CP88SmzBfnvoxwienSepSpIH1tK13NUyZ5Xsue1h6jMevx0rohRMK8sSmQRyigyeCDxiHmAOH+6C51D5KMUCRooK7f8csheA88ZhTSXa6hQoixViB4R6Gs2vHKtJqhB9JIcdxPyx2pFVEvvP8iIh8wTQ53VeTOhkpauyHX5UC0Bh/YVeXBFZQiIm0xlLMHoPIeDenciz0VJOzRVFVS+h5PjGopy9kAQgELx4vD30LdXKcEu/Q1B7z6kWpMhn5c+kfDMF5zooDuEnPcuok/w6+E+K6ZU+jarcYhvDuyqXlYszwScaz6pjK1wlRIg4h/DQAUxdK0OqeX1PLdQKkN7FyGeOhT9qRNpsVcRERNeh+Fkr5E4xyC8fpN7AdVDmCgJxxK47OMhrBo+jApBp+tnQMlrcrShb3Egh2Al0KfB15mKQ7vtx+gMzQYUokpcF4Fa+v1GtyXYP/bJqif9mXSSNvYrKML+ocLAAnHv3LcO2yp0Eo+oIjYoY/0xnI6kEPmyN4KfZQDqVIMLzEDJpKo1lco5Al5r794xH2/VZK5T1J9EuhLwRfOlSOe/nIVQgJ/kWfM79tixP3gOfD6/5x/3Ft+PyMDLV0eAeaKeD5JEILZU8KDnj+rcf/ir/9Cq1gcESn47epW4TlA5nQ3ocZKrpygMPotdTKV+o3X4vdqYL3OWom64ZFi0m2vWybUS172epB+QbshsqoNTNiNhJEjg7HKdfAaACXYztLqh/Bnl8fTZIWaBTU2Q8bT9lKwPa4BDIcFlryDOYO9hKnSbx8TZj2x8qtBNSvLf9RYZVBvAYZ9Zd+6TYAQRGqlVUNRS3Rw1jOeb80YVef2wVkakGDbYaxUxXmqOmefFGY2dg/61ZDy9FW/rJFkTqaut6BTIuq47foPXB3AIVbiVzVCrVJwV+Emy9fle5V6q8vg4/WgCTIq/MF6DXk/ODol+xsAcA+bPvuDYiCX/9hZVmKvIM59bMYaOtZCCZP8Svxu61sAeGTDut+6/c/A4r/vpp79UfCKVwKdZKxUrrUakmjd03mvs/M9WTCqi8nlvlgDHGdS0MtkKbcEXgnr2uD6MfcET5t4AiHtf9PPha9ofxLOhEq5v63nvUFYp1ry3ZyZiE3d9T+xzqnaj0wcoJX4ZxXBMtAIy2T8FGQBIWvk4Vc4FE10X3osA9ZdfXhwJlQmuFUVptbn542tjNtanxu9GCXt9mhGhO/oGP39lD0PPg9UBk2iS/IAgi0+0cYl1RivEnscXBoB+ePvzn/8cgAW7Kogs+8rgvjZnAjOjMaYKPMquQbUJH2tqsp8Y5cnjvL8BK2sm7ZP7phWFtQb8IiCXTeC98jqBb/d1QbDGCNg0RtpUrOzZ7fvvvy8oGt/4W5I0vnLO1/NlRV57I6hMXMB5a+JUoNaewfiI2J4yNQ4gcD1sxq4ml4mtR19N28daO+KLF4tg060qd69/dfvqqy+XJJbpoMpsx4c0+WrMWkDxGo/+5S8/5Xodc1RqbWnsVMC9r8ZgBQtPWuzZr2gijnAKtoVnpqgU9pU9C0DFe/C7CHvhO/m7z8F1iJI+oEk+bwPqY2PrC1utrxheX38RmJmfF6hzL3j2WHPtJnsam8D54Xr7u9J863NYv7JomkyZyKmeDnCl+nHp36XaC9QWgJ5qadTTq4DtXOECBKdWw/X7Z0HqwsJbzE1swfmlQNYxGm0ZYJ/ii9m3tPbxO3w/wjifPubs6BdMyv8YZfTD69ubl89v//I//yEqo/fvPt6+WGXi0waTh4X38EmG0yPVgSTtF5T9MeCoh4IAfSr15OGjqkFSU5ImShKI4eGP1QP7oxgTVaX0OuMAACAASURBVOSsG7woLk38X22OlIpppe9knuGnT5lblUW/qF8ajLBQLBAS+9nADnUcTcvAj8XWuZAEWN4nWFC1tLzsz1Xx2NAGst0IdaxJFlmT8YRNDqGIHSgrznKiGlbNUq4eT9ikgoeIodGJekBb6ShymyGVS4BY+zq/KTStETUVmFEHDaakbUmPSQB6be5NdagCDUVZi0xrDHJY6fccHekY/O1MvA3TTl/fEpkkMCibbthu6TylrVqhyVpuDiEBX9+/vY4cfD4zM/k22D4z2953Nl8N69kEbuWp1dQhSqmKlg9ur40GOYhdnM+bVGbSM3Z11cc6l2KDs+E6FBewPzQvmRADf81e49kO8Ra1bqJRNdIEz5HzrlFnXlOpUAVBmIdUgZyinM7v7Pr2uSQYC/JqMNZexlBoR0u0WtoZVtunExEwuIt8/2iKOssYYmi5oy4dAfyGT3NvGiIryUlso+5J34dz8UrXCkoeKm2RZ3r8HGyee3jIrL1Wc6UPcy2K23wWQu25+L5Wg6vgO3pN+PadX2e/n0EqewcggAROh4NB5dwjLGGV7Jq4NXAs8MS9Y/9C/bw6LPvjRu3Ic11fn+tXp4Fc+sCPAU72cUoBw9a0h43RIZ8SAJvA5uyuooiDMtgLMwEHlbNT2rIV3uNsZIh7xwRUWKh0Xm2KQatIaAELE9WK8iSYWW8z95WAZApsrG3s5JKsPHNs8Cr3WdPNNI1C6adSwFQ9dmCv13N97jpiPzPIeHpMzqHbsasO8V2QUTSVPfmqvmR9SIJqR6UNGfjQ7iskUpS7PWi8p/f4uVoySU5ZGDh/zgTPwGScoLLDrDuc2zPnvjltdwMKntOhWD2ghPdj7/HcDKAFAwokPR21fhL5G52RJG37NUF2AqOK9xjwh+kQSl57t5L8r1oobVeBDq45gfwSbu2zFQ/eu59jEN0z3z/SOStuw+8aJPL+VY4GkF2V9tS3qD9IL08rQsq6s1ZpXRgjxMqugSgxCUkmyYX7yeoEz14w2oRSihyfAXDB79q6YgBXJdcmtibKSs4nIfnt5WcAVUCj0ceOfn/npx5VnQkXAeqsAuCeS3yRPxvifvjXJsCefSsyAZKm3niqA3fduF4Tx+67sor806p5RyGc91tfYtUhwEuYQ6z9KbJjAmRbRXqzp59gcJqgfFV8E8JSihv3mFynl2yU1vjT9aNG+CNCUKXeC3jEHoxBkjaIVKg6DzSzGQM2te2BvYPt53ei+r0kyspn1wiWwP2onfJvK2ysQavFtWHaQitbVlFLzfx9on7O9cWu4ydJnCxO9DwyjukE3WwPOsfFVDCl1edqXFSQrp9lTFBmATTzMhEAeK40U37P52xS2D0ApVfV5Go0nIyjMhZMegQGpCzak1dWlqM/Pm9tkW6c2GQAF9dyxMnTD+B5A0xwbkmWeUY8y/rGMr3ivwA7Utms/kEr8mWuxDYAfD5+fICTh72ZFkKT14JNAQmjIVIbyJ6ponhp4KFfDnRSCZ/EWrq0VXDZB7YVFHhs2w77zjjAvsOrbUwf6OYNc02AtJzxFrsAbguKGVNEu4OkNfFc18PYoFjRHxk7cff+dvvwKgkhPYRvaK5/++bGHELmr8DjRAqfHsJ7Dx4nIfyAMwRpZSgnKBmSvFxgAp5S4hBzSc/XkI93U8ABmbZB2kDY0mcpIz1kRRpKLeQhVsChfHOoSjjyZswtvSvjjIHhuirz/SnoUJMYS8znbBgeCoaeRWehOZj8wbD0QTCyoqi+jrsGsIH3FZHiKUnjjCHLOpSLzTWHPjaWBq9VmcxKXRHoVgXZiN30NUQa7QQlo70F/Znxrvx+UWMV9HqQlc5vYK5UMmsSIYsIUZRqC9LKWhLASC2NuiKjHiLOUyqtiJGVlwQ2k6V2fleCyAk3hB6Y3qb2UQT13UFK4Dd1MPYPYhI696CxqQKXCqKxYy2Uxo58sYp4o26cBqD9bKELzljioGMUQK4yhLho/CGu4Ly7JQPc27FXh7paNeCa7MniPTEa7CEDbkEIFS8NhD6jXEiLuChXZZTA1ghRp9CS31a4h2fOZ7gfDGpKQ7C/cOqzy0oxDqypNGT2I2tq/wrXeczncd7YjHOGsm4geRxUVElPCkiq03DxN8+HKlD7QjuOg2QA0RcRfxJongX9VFGp2z7gnjyHqfDTv/FoicTEnHgPk2teF/rDRmLY+6jxK0BTEQ2qjTm7o3bauJ/32x7FybAHrHCyvjkb0F8ZMB3FslLUWGcBpBjnVaiuyWKqnQnaO4+M/ZpANO+DoIPqZTgonH7nCUbsYepmcbYPHh4qoryWddMWYe9Ys5zD9RBEVn6zx3r77TtOJX4UdKsHMAFgXVC9y2zJ293th+9/CEOABInEALAstu7x49t3336bfXetDOhojySX/t4NbudnBE5fffnVZ7bTwNkggH1lMJCRN2/fduTCaO05+xM9yGs/1jeQpEh5bUBTmn1oXoxTyYzFUpNLi6uaMNshA4kHUigsVAYBzwuq0Pq1Nz8v/TCKTB2iKw1iisLXKWun3P/YvM7arA/B5lpJVgXUM10bitJg+6NJFpJYoQBJr95FIVkat0GRoIHBd8WPOtCbn3Fd2veCivVvHbr8IevRSiAqo6UbE3xpa7OP8mzbP8X6Rjvg5uDxBmZNdproRvEShtCCtiYxnZ/ZimwrCQVWL+di1ZeCjx3izmu4l+7dzhi+VnnwZ7aMfPP11+tfIhFosF466JPbt99+lzjht5e/bQ5yFUCJF7j3Bved4WbVOP7p46fbTz/9lGAbkLoJdJH6xgoFubO/uL7HT27fff9dACLVO/HPET5aXCMAIO0352xsn9gZRWii3trYh8830EwMsWRHmneqnqONHmN5mMv39Ontm2++na06aaXxh6HJPp46ddfLajnP8ARUzpnBGb+B0MYEzvJcAowCgmx0C/58c0m5V9aXL+02rykVsq8rNbEjazzP0u5CuR9jyUqRic9nCfJoce1Zvnd7mnmEVbG8JrcBykab5/NJlKS0tijwZfayfWmlhj/oefn0MTbNM1/qdoXZuv/bRsCexdcl6d2evgJAVqx57Q9/+iF7kHgiQl2f7lL1ocIDDTRiR1OcjbBKVJ9LvbfCL9vKOJXPj7/5+CGxMOtHQsN1s0+khl/jEkHinN+J2lSjo+eOe7HPmnVTLMqWLvYEYJKf0zglnugAgqQ1agMsOKgbwTW3Ut/RHO6HjFp49XJCR80TtHsWUBob9dlqR9Wd4ExjA+OLp+aaMzS77plLYWusvVLdy0TkM/g891t838Y1KWip2FF698f4swpo3FYbXdvZZ2o/c/sQzzhn6tHv3scXCwj7Psf4j01eMO7iWfAcjE1cfxkof6xCePfu9unNr7fnP/3L7c1LEsLXt/upQN1ujyLOkM7o27uPt9u7j2RWD5MQkrSkxzADbd+XHpUMtrL1SU44fFP9wrFHIVBp11Uu1oFxlKntZ/Cm5GKzITPSYBsdaloSs/XcXWlTJDkJesfhLZewVRiReq4PFAFnl+B2PT7tT7sMuh2S2yjzHO7rIQx1JOjXiUaojshGLy3mTdbEsjEPNE2wJCVTRspGXsIZiuSQf42yDguDkaBpCmciMPL8dwRz70HYl8gVNThHaKRqONUkA3ETvji3IX8ihCmHT8ko9KDLnJhzyGcDUBUQrZRCC8H54qi68dssbs9WBjQvSVUUJslXKs2iXSvJSydYwJ4geD2AotisddXVWs3gUP3y4kURQKrfjLSQLkvCuIAryfxUzfg7SUyV2crZj4PZZyGFj1FOH9eQdH73WvXLs0BCeoqZ6WXZKIdUeDcSI30LM2il0FUOvmhp0Xqu65xfVBqvvaJWsJuQtlrITEwryDoI5KCCGC5ZkOpklaWGvklnRENATlPxKQBhAqSynNUPQAzOEvchrZt7Y22qftc+OK7PJCBKeEPv7GgpaFGqYytcVODaF9WRGk1I2bc8Q5U/k/hkgHQdsyh3khUQtQTarXyp0vbz8+e5nvSlLXGMCNPuRYSV13OeSRytnPoZ+Z39XOpN7FvoJJWD5hoNGLUZ7Lf0VD6pcp4U6CixfvyQoCN0b65rFZFjBucGVLPelW0vrfRa+fT6eF4JWkYpYr/wGoIN9mIqQht78Vf/4a/yuTz7nJcpDrIfOqbifiq2VzTcvd0gq+M6sgfXf3ok6VPC7dzP8wywNlxPaPWvmzTjQ3gmoXZmpEApslnDD++PqkkqaBkfVEQ8YkdjCLR3e8HlxjtAEWMffvPN11PC3jCkBaG8n/RZXm8/J3aptr0+rUBd/Yn7sD7grMjqsFl/qslUmjO/kCR+oF5tTdsvZCkovc/zKrDYoMieWc/f2XsDW6HJj8GM+1tKWPZ8Kpat9Bh8X2l9JrcGSEnIMsLl5EjwM66HhMw5mUXAy1AoqwcAr8m4M8MSUK6qfAbPRez5Q09gkP6NkmItBTNbTbsFAHZ/kxSFUhwRsfbxc/2lV1ashC/YIwRp2lb2sIqAsQUKeEyJ+jpWIHZ71cwqDL4+RCQCeo9u530GWBvlnmdF8mmrgBWxgkZV/7Z9RCCpAIntKGX9uO94ZqXZTwl7dEX9VytjrVLqWw3kuQf91kzJgOxqLGAHQkmdWmVtZO89leGBY45HUcWWKhN2WgpuzsYxI7m2IL5/Y54M+HnOnIcop64y3D1ZAMCZtawltDxAYgRjsAdn1bM+ID3rE7kq+Fv1x+yxAcrpz7p3L+/F+gimCkYGtAlLoMG41ywjgvXo+j3MHlDox3EZ+g2up0IpZQ/xuiYeVSANUHXpqaRIAJBBVfBv/uZvsl/OftaKrgQ8eNKZoq3CO8qrcwRlWEk/zZnRX2y2MddCgmI107apUjUr+GISaWVOBdQqw3dvped41eraoLO/j3vnM6Dj0mfJfZmkufcacz1MPMFn40etOjep7dgNxPnaxtBKf+OWDn4P6DR2iRRT1e/ZO/yOgGMBdOKPCvp0Hm17mWsLz9YkcpIANNMokRmB/Ug7WBhXbRngPkksu/dbMb1+Zm1GBZgECFkvFaLLKOjUg4ySevwkLR8KItaWntVxruXHH388ZqMKlgu8+Pn2jAfoePY016wvEQzOtf2hsRNJCF/cfv7xn6Mw+omg/f3b2x2KPOEiE1g+TkL4nhn1j57cHmwOzNFHBLpDAvmY4KoJ4d1dk8EkhVS3OOSvq94XpPAyk6OGozRE6Vhy7VtWPelZ9CUWwYdiWuTCw5yDjaHP5lWdso6wD6jBxUGBmCJlnUgTjiK0VWm7VmPc5KIEokOin2mM3eD7k5JySimX3lAZZK5ftSxeA5rOZm91rQnENQE1KYooRGa1NGFkjQzqTaBTZQRFz3iEJsCVxS0lRAUpe39EtEXTdBwRRRnXPcpRVOF2eA0AqTKEKqSaKpLHUGjWJ6qhTcVj4ig15m3Qd+go931QeYbaZL0vjc6iVPDdW+G7lwNf51RRGJIp5xH5/uwpqIK//fpr+0A3yyaJBwfnojRpYNFG33vtr5i0ukGCjofPwbjgsKSY8PkYuwSkawy2mqo6o4mGFZZUN0hMnhXRTNKMYdg8Qj63/QqlV8YgrwfRio+OqYGJ1TTObmmAXFPlnjsKIcHspc/vek2pANAHu0RYCqlV2zrZ0ngM/LkmjL1qWCYKCoikgrJKZhr70/+0mT/Q1pjJNxQ4Fc2IGdRwFxA51TxTgRv4BHc+Z/uuw4Yr8+/omlIm4mwyb7RnBxSYQPQvP/8lSKLKqEGyj3lEDSAM3u1RDFK4fr6iyM6HsseswYXfZ/2Z78b1OhKE6ye4sJpVsKpnjTXHsdnn4QgOxWcGuR6CRTo2HQPrxHq0elvRryCpkR0vuyFVDJLgVXiiQPz+XVQ3C6R1TA1r1kCVKkqrMk0ihmSOFp3EYYlYk6QmfTIGAoYAeq1/ifdRjTAA4qquTfRRnj73+lEFn0CYn+2+NyHWLoW66jzCjUTKPv/wIQkueyBjYCZrHjoXycN6idJztx4abF760F/SdnCKNdjrYg9v7X8VGSvAUsVj+3p4v2+/++5Q1mVtuc48p1XOpPN1jVsV8FmVCdIAxqqQM7HKqmnfKwmEtCapo1airKgUvFANtXTaKOYt6Sz41+9rl6RQRukvarudveW+4Yzw/B2SfNDoRmM3eTaQNDATtGmgPerhKNMmGhWMqt1TeKG2qnzBJCoZObF5d7MXVoQ9a6wvbAUTan0A19KzWXCqrJEC2fvlg4LXhJWfLVKYeM7p6+96Zu4MAJvMCwbF762VxITQ6nV9S/73CNC59iRmUw/Xb5osuO9avagKYhPpAZAXFUausewhBVA2OgOV4glvZB0uFfAtwOiHiqU4tqkg+OdfzuiryiTXbTVEwA47hT3ELhYcbmJ3ggr27OMfoJq3YoT96zpP9j+Mkc97f7FnYYKsr7lFifbJ/uuEsHatVdAmjfxeKy3vjqCaz1RNNgnCqoHuk/SQzW+1NUO9Bc5wz5WgWEV0TvvI88Im/fDDD7FJVfXuNcvEKch/qrfzfe2TAFRtYp+EsdsJ2m3GMLGM9v/evWoSfKwgVWjkiyntOddGtF0CGm+BVpIXvlL9H+uEPUccxn1QyeO+PCu/B2dbGW6134Mk6JTCyduCOzKYDqBvQY9n4PRxYyjdfUpvsew2wSFYNSRLP//888HOCcAw9X2eKYBU7ORaZfC96EdAEWadEuus8k71mHsNSPO+1TsT8bSsRDNkasiJHctk4jOTlBP3w6R6+ybJIJ9F77v9ot1fgAv3kxjzebAT6EXmOfEa4pey69AxaWIvLZllEnCv3+/zC5WXFf9DCeF6CH/6l3+8vWcB7j7e3r95lUCY6uCTx9AKv7zd3UdYBuVKeqsYfPi6akYTbOARJwh5sGGTCxhNCtmtVYErXfGaEKasnOADzu5JGZJmVSqqfU+nYmTeZwg9Rt+5SzwUjA6BJpWS3yeEBuNJDDeI1AC5RrUOp06iTuN/lxASvIIe8HsOWBY5yOvGhw4KDcI6WXr7Q6h2EogH0Zu8ORu1KE6dYoLqiQywWbnEHtBeJ0klyMPPP/8lRiSS65eG5SQLNMyuETYqaJHdrRKeQa+CGSYdHPJI/45ugANpoF7hDK6Rrzi59GIMsR+6gwFgI4frPqNUh3wOGRVV83vQLYJGDl2B9sDPONw2d7POUstMCmystuJVxKbjLgIibKYjoARrw/7oKIb2gvmMndloLxeOhuoHz8vfwwA41DiU5c3XTGXsqy8PQRAERA6kcdVJHbOULj4/M/UY0J3qdFH3/rfBo0lf7il9oScybELXBKEy8zZF+1p7tQparPIkmHJJWIrglrpt4I2RTxKDnPgoVgainGf5+p0PV1U69icVVr5KTSpKio0gQM++SrX/YwwmgabVdPakCoJNUBnufI6D4AbZayQxnu2f/vJT9nITwlPVk58HcGCvv36dBuxjaOxmoCVp+XcSQp/50YwfOo3Vlirovfj119xz0M0kgJ/ihLLnNiTc88P3ODfSBdvvUjn/UNrWy1hHTSW0QgAmY3X8Vfxlzbjf0C2jpFpAyZ5ApcUD0jiDadFDFGERJ9o+MkmLDVpSfd2nft/E1jMboGE92jir9DLdUMj79fbL8+dHPxDP034131dQrYEOI3TaI8K10COZ992eUqU1dEdt1q41AhD0EWXebcGisixKv2Mdnz//OfanlJ5W5VqNao+YQGETlfVNU3GgB3mJdGlVpfHbq2NVIRWeINgVWoLN8stz5rrdpcLK+6a1YDPlDELtp5NGaVLIc2mPH86/w6tN1OzJVQCE61H0SkEhgDIpnPToYr84zyrIltXSuW74I85XqXBFxHsWzz6csEh2tv2ZgXwR+Y75+LcSwoJqVCta3WCtKn5UNW7ZNU12TnVDro/fZ1/1nIP2d+wMIMUx6mgqnNJ9OWMm/azVwcoYWHLs07tPCWCpTCht36pMkwvbWgTWBC2sVhrgZ8MLnk61mQVlb9FH2HEFBbbbe1V/bpVPn2lVwbOIvYx43tg559iO0m5b2a0KIi0urONVKZSf+Z6O3zqEaaYIqTCJ9MMwgQLeV0W4Qb0iKm1LsaKXg3H5khJoQC4g1wpmFVv/7YSQ6n/HJF0TPRXHsWu/Ty5yTvDZqEKurQXfpgo5/7XlBvDR/rxUcPJsC2Q1uK6oSXtoX69PsH2lAncV2GpFKHZpVNjShwsINqBfr9xFYRcARYogr+Oc8LvsZYER9jdnjCQgQMbaL5KURjiwYJXsAKtU7JX4oym+xgZSRFlLEffANRcw6Po2DmsfoKqs8YETITMhlPHDvm9C2FEiATw3OYDzix+BeWH7g4npCZY4SqGVO8+Ne1EKqRR5PrcAdCt6FTF8Ersv20ebE5YJOgQvXhxTCYgx8MVNCD/efn7+c+JyvhJrAIpDq3/dmc4C7hzjJmJfxX/9PiHEpvKMCmjTVvZb3pPrRiissU0B/szoXItIigbMp333Nn4N2jrPTJG1ACYT15OdwX19/933h3glsQ174E9/9ae1htxLEoxNVDU5ApUZgdcz2nNX4crs9z+UEH56e3v728+3f/off3f7+O717TGJFU3GafInGMUpP749ePz0dv/R09v9h49vCMF8zHiKCo+8nbIUDpFq4sOH5diDiSURGeDmYPp/s0I4Cp1BfnuyGhjXmVaEI8nRVBzrlFchvMxaK3rSykhRN//UepmQZPGtKi4obMm3gR6/Z6lfdNakzcpRDvR6J68c+KAZVkEn15tNDOK3HpYc0AnqRAzhU3uVcILSKw80cxTQUALHWefhR5CFgGpVVDajCEwS2smmF0XfAOWoF5789PChZ0BEZK9U3KDuh8hM1Val7WCQYjDmoPKs1ngbmgM0kSMJLQqWJH49jyZr3IOV4goZ1OA7psJnXcS/VNgGE0Ut7b1coXc0m1L6lE7H2fNFsu24C4P7VtcmUjD676nI1WpQ5xi2SsJ/uS+MVYKgze3z8/ST1+qbyVx+NmS6NNyPE9powMgXa1BQYQHpktsrOGDQMoDwQLm7V1uparLT2Y8sRvsAGnhJ0UywOaEBqwrSaNmPjgjh7/7xjMW4b15ngnHee4q8ou9cS2YqrscoSGFojKVPkNhwLVZrrXR5rzaLYzRxFlcHFVrpJJcJxAPyXGin0mNVQ40SaIQ3zib3BrEFGET/TID8vFTV1hPtGAn7F61aFtFnne+i3MZnZxbghCOcu8qZsM+YahBnM0lf+qRb5eT6YoMeEkBUufRg8O2BWyE79u6qbCpqhnq7MQ0CXqxdztqSqTTqI7gxBFxJ8/ZVNKjN/UXQYX3N+2/2sPMpD4n6Us2iDD2qX88nAcep1iwSzh5I78jABp45ey+g15xtpPBDm36YBC20I/tAxwRJL9Loc6GPjoYnIEKgh60KDf2YgVhzVKGGs++y69lqS8cEXFSi8s5NmmWxCF45ikaAioSQ9yEgKIW/zJPzQX5eGUpgNDGDYxTKqNr8O8DkPr/2pZUfk1G+w77r+bifijdAQwPZE+m/ijMp+pVKxHyFe6XBb8FR+9D3z4NRY3XiuKztTdH90Lzn55pUDjD+TIq+ib89vzIzrsqcArOCiq1AtXqYRG3BrsF+fQ5BGMwIaFgTR5mvC1AIKMq8SFpHRrW3KtOKzjknjftpf+FJqeTntpfw+ZzhABM7MyTb0j2T8E/t12Ctif45iopz6ecqeIPdsWIkuFkff16HCRzPxiTxbPXoGS476BToi1LvWhlMxPXJ3KN9dfEfA8GsqCXZHbPlvI6O5LgqLpcOXQpv95TXgbL5u+xlR3lYSTXW4L4Dkr0qMG58UW2GjrsArOPrUIZdICzYUDCp18VXRxK0Kl673tEs0qkLUFUR29l4AapIRqbsyF4TOOZ5CjoJOroegieHAMoFOGts2ySt8ULpjCpfNpDfaK1QtXsfAApWQPMsV8mXQpifrU+3Z429g33tvNP4/TBbFNmpWvm5F8p0OCqES1KMZWotT/uHLWO9EoOvTccxXmUhVTyn57MaI6xt93FtbP/r2JrqJhj7Nulrfzf3eKVIHsDnoZzrTEZtwb34lCq8V108TMMVLFoRLxjludWO2KrA7xj/s7YF3B8ckw/YP42vzpax9FaO0dDn0ZYf1sqYTIqn4I02R/+Fj+vImS+amL7pPGTiJEC+9kp2til/x79gm6pKu3jYUUF7nqmE/6GE8O7d7f3L5xk78endm9vTxw9vD5PAIGLynpMfZdGHT764PXzyrAIzaZC+X+rolNCgcgZ1DZrxNIvCJuH7oYuFutU5evYgxbnUwva1Q22rVtqgKAd5ghZUHJIwMXR8C9+MvPLJJ5LCENP3VT6MaEc3XGkv51wdEIIgtgtmWvaltNtKFA8aRFnUTJRHo8/19WGXkhqObDx+sx6bXHNIlwhFOCcBLKMoukk/o2+uEvf5ezTxjbrRqmYZJL+h890Yo4rxfpP0vlY2TfhaIRqVdf2XVvfKfeYA11FiSDJYfgk5LwSt9Ktqn72uBCcGUA6opydqTf3SPqQEGmCYeCboHLeckn2CLRQP+6E1dEP0Ehx8uqtU/hBufp+KEdcaUYWLwIXUUwLrUEhell6FMWsCsVlzE0Lg/vieg79T+XYe2ZrjpUYkMMne3VB2RBDWc6K0f41w6YU12HXmRcPb92BFtrSJ9vrFSeZnHPLuJyvG3U418FYPNWilKnWPJUmZpDiOPxx/FFzTT3lW0ngtiYpUVz5bkQSddVHmbm8D8qgB378f56bBzl6Ew4+Ax8Ys2Jv52XovSLAPLIDP+hjtG2slpUHJ0cuy4bYYawy+r9MQuz+TvKtKOIoXz+moui/QAaiCwh3HGgS8o2BA8KSNcj9RFH39umhtaJfnPCTuPSpfGN5dQKsmFabBziSx2PolULp3SwXByo1BL6/je+xv3s9KoMFVwYnRCgHSRqszOU4AtIBRgKeVp9In0/u1bxeUGAAAIABJREFUIJrqFWIcirpIVcsQ9M2pCw17IIjBYatJnS/neAr3tb0d3qNgWtBzwKypwSX5pt9ma1rktsrD2buZGVW6pAEt983Z7v6rQA/nNMAMdi909SY/Jr320OgHUmUcYs7vxO7vfkVqy854kJEHDYALsEjHAuDANyjgIYhh5Zd7Jzjm+x3dwpDld4cYjgld07q+P+eP10VuP2I6fcbcEzaLL9YOFDvJzsYhYBdgmWDHYeE4Hoc1Idhpz89UOTcXrM+vlc4GNWWg+EffG+BkbRh8PvdhX5T0SnvVq6Rc4DFJ9zHyowybIPFTtF5kdrBvonIrALH5l61ELMAbY0f7YaJ/AFMXgKcJbHtMU13amnm+CqIWUNS/2IPEs8AGZc+tb1sgSJsoUNyRTQW2eC9oc+wl3otqBnTjgJETimuVp+qz2ByvkbVwtu51fI5BrzRjEh/2X6okU+UVPCL+aaIySvBA8fRpr1reWZDVYuDaZAIIxBaAm/z/Ia5RCm0g9fW2sXcEtY0xIszzEen+n7OjjbXa51c6tc4jVOVDVOZpxVPm66LpMPYOVWATwjz3sbn6PDq+JwJeo5UKxCQhXD+yM4FbmWvPdgoTr0k0CwLaumLFSmAwAP2o0lR2FHyzOtvE6UzoBSv4nknGYTsAmLTJ61GOtsRiXN/nrKrJA62fF1BLoWH6DfFtYz6xJoKX7KcTDOr8adYEW0m8oq3KeLipb39eHSyQ2D0J2N8CgnaXfVThswr2KOpI3EYfuna/vrnUyYylG3sq9F5bVvQrO3PX3+/atAXsADbtTzYOHQjC/UZjYUyiaBmMBsqaMRYOhgLxT7VDmsNwBqgIsi7YW+wnYKRnFruaNoDFimE6RpCLYkVBJ+6HamE+Z2y/JO/aBunzl1m9h71J//WTVflaaY469XqvX8Beef/u9qcf/pRrTNvY1q5MyLYk4EPL5iOO7ugMABWZHYmL/1BC+Ont7cPrFzcoo/QQ3j6+T0L4kPlG4fBzkO/fPtzx597t9VvQmvu3b776KgnhxzvoBR26iQGF9onKaJKI9Ny0v5AFzpBX51etOmfA1x6TccWXJIrEgP5iRNh4/V7ltQlOeU9VdtqQ2tlaonRF18qBVrrXRvz8DAQDysxQmqIt5XHjSEUUfAhWAdLntXkmBuXy0YsclG6Q/q1376Y6WgGI0NdevcrmiejE5kthqLIRCPw3pF0DIaLCZxAwcLja51aHZFKggZYKgkHqezQEsUdHh618bYe22o/Zpnype5llNWnlKCXt4FmN1EBy3dd+JpyfQg01WDz/CgFw36nUEPCMBlb0rWV9ed657yEx/LANzp0rmUHlU8bje1YiRY1ZK4CDDKMdspegY6Ms+B6Hn2tWaS8BVKrLZ7Uwydcqjdw7ayeCKjKscib7xkTMQKRVp1MYo0h/kzn3V/sOGdZdlKeo0TknLKn4BdU69msEcpqCaHgb3PFvEcP2tXBu4rSmnCathD3vdZtAmEx1P26A6pIl6GdWA9nDoXq8QZ2wIg41ZvcPkRJpNtmLUmqWTBmMGvgqtd7eooqvcK8N9FvJI8gx2eIZOpfOxn77HANujMJhUCttNT11AxhUCssg8yU4XJd9ufk71KDMMXp7gCLtF2UAetXLAJHisBcQmThmtMpmqTYwPisDQfWCRBIQ9zmGtrZevqwlSeHGMbAvtR+uXe1X0VTf4woSGHTETq1K4Lok0KB6kkbAZiepIqLouaHkBp1Wwc9Eq1RN0WybWAIuvG3lBSfd5Lp0owyzny1p0tlk6FoF8b6CyAIMbph0EqbN0CwQRz9Mz0v27cPuU5U6fR9+1vYDEqz2MJ4AVO20FKwKbbUvhzOIP0kCjmiRI1xybk9lOPvDTSJ6P53BymeTVHJ/XqtnqgE4SXXRfiufrJcJtwIu2OJ+TvuznPWXJPjd+6PVQpaKVSErAvYzVXW4FeI+L0UimgzyewJoBMP4F+yKfjG+LQp7p8iUSeIBfkxsxr1e6hk9qWfF7YrYY6yabNfGZU1ksezcJNEeHeroGSVhBIxUTOhSjeKz2c4VeAIs/GoKq51tHHr1aLIEdmEJTC3U8VihOUfQpPR9rhH7UFZQ927iBKuGYS61upb7GCjeZKrJQwVWToqkFL+GPKXxKaaWcxh7V8AySfAqHF6jQmNJbrd+B2PkMqA+NmAgCueVvSgtP5UMxxcNgBM0i+3dOKboPBDUo7w4FoDtFaxxKpWvEGGaj15PbZP3sooUDEsMtoq+180aCGy7Vuwd3g9QTE2D+MLFVe2JbizIF/sys7HftC1EVpAwfc8yYiGrLtsXLRV/a1Z7WNCWe/11wbZnk9dnVNTE3bLfZGPsOaTyZ8tPet0LiKVifvk8/i59WqDLdRCMkL4pg86ihH6F5x+Q8qLCLfU5iehEbzjbFQdrMUO/34pmR6Lt4j6/xgA83Y9hpE1lm+fN56T/XGAyoz+qc5FEf+I87qnGdAXGWwwqcJP5uFtHv3ed7ch+5fuNzWsrrNgmAd9aSx+FSun+jd+H7cT+XOWP6wgz6CJMaMHD2Babhs+pgFhBJt4jgnue6Z2FJJmz6Qq7eBb0x+6fgLK25eyeA4BNQC8+lnnnCAC9e1d9g2mhuO+4f9aUezcmUNelrMrG/sdZ/r9JCCMqg8rouze3R+FlP0ig8xinzfiED3e3N+9BVyrK8s0qAx/h06IYFQU/mlQJRpnT1NLpW+gNof40ISRIyGJQ/VEEIU4OqdkmhAnYRwkyAOBBRSJ9KEs3ZI3V2cAPAnc2Sl+D2lBrFti2jD2nOE60yaE0gNDoIsrSA+DGkyp0FWroLJxzuLzS1SaEKTen0tbNnIrEy5fHvDuVwqhY+VlpqJ9ggP0qUoSejoLJpvEeWYtQ516XZlbk6+yftLpijyKb5TCOoGAToeH7rDlODbTEJOtINHPQF4y96WDfIJCrGERsYM3XlLyTMDwEmbw7hkbzHDPSYs8wPTdR5aqhzDDcyVj30FdFEQcC+m3fQPdKKaQRlLg4Ig5mVPxWaWy/2lSc5qDYE/QPYdSuPYHsb977nJs5JTL6Q7b2VqY4rKIwXFe+P0WzgBCbHfNhnHIrM8fYlTl6x2l0/RA2OiXADcZUqWJ/Ndid8uka/NPoDfiRWZifJ1+ink2Mz7mMcdZRNPW66UmdeM0ogaGCLwCyoumzcj1CHZ4qWUUaipKanF97cnjtVdmVa2vgOuGF2732a9JfuD5B+yoUjnGocfaE9iTDo8+RLJ6PI2mYkiTVdQMXPjsBz7u3SWA5M3VCBYkCPqxfL+j85KKTwEasqQlFgqw3iEqs3/gQRMLJnjOvEoRmjlz7OCv204He9kBnrubmgho4FGzrTFFeU4bBRhOs16vUW4Lp9T6vomMSbmKfyv5VVMgB06Pg+bNr0GIPkgFp7OEqeCaEV8ot6+ssV+7nm6+/+SxYsepQkaYmULznSQ3rvELOcH7+vn2gAj9QXdn/UcNdtdTk6qBwHoqzyMajZlmhjjA+nFG1+bERPlui1L6+Jpd9Dk3oDVix9QZSUirxXRmHkSDrZK1wTexhrjHS5EO2TbYbVLQ/MBS4BGqtJLWy2WpwBLwWRLovey+NhA1EDDxaaWnQi72wX4pzLoWuINMAgImp8X6q2XEWHJlipZZ7PFojLvMnuV4U+Mq8KOuG/UqwzjPClxQEO5ksnMMELZO016YAjjimomvfSo79Wq6DCdMZw1qbb2Bmv1upalP0XYWc1+YsjqVjFbXUv1LsAAMySuAi3KEqIq/1nKjeaIDquBGA7CNJ29w8rsnxFq322F9V8I/rlCFghdTAUx/Mc5FB0cDPOcETXrlUnUzGFMursmQrEdjnVInWdmL1iXszQRCYSuA/n6MaqGvgdUVNOmd0AjyHnkATRJ99gdDSbR0Oz7oeAMl6dE8QvCAaZ6EDwjfKIO0JZX7ZusLvNcGq2MZVSdOKV3tTO1RcyuMBcm1ep4wcUTLAPtac9XIofSmBjSN5rz43x5FM/GyKljyn3s85A9KYietlHa56AV5PE7yOXMPm1zZIf+xzLDiN2mc1Ja7gVavAFabS9vH7qXCt0sszu6794fdU+z7m+Z220L0OEEz889137dfjerSzggTcM39vLFCV+e6Z2j5tFNflXi8NE6ZaYyHW1ZEgjS9bPazN6IxmXsvfG0u2Wse9tE2mia6xGQB5YorXqIxWTMvkCVtTALFsCH7GV+Np9kzbVrS12t++f2dX8rva58aTZdL1WVR8xjXoutX/GcMmfn1Y/8b1y2A5W+R6PYoecU3sIXvOjX0CYu36/y8qhL/cfvynf7y9fd0KIX2EjzPT7/HtERWRew+iMMrYiXcfPt3uSAKGnuA0kxmDlH/1VR7cmzdUxFohZJRCqkoPHyQZJGiKwxj9UTpQ6aKV13ehoZv+XrWxB/ScbfJZlh7qYh9GDSFVoyeHgiGBVBvym3jEsIkoEcC8elmhkgVaxwGC5joOsVUv3keaHBubYJKEmENmOTgfsi8NbARKUhHrYPMaEiqx3UBV5yvlyWpYDg5UjqCeC1I3UqN9YL1XNvHz5887UPPLijhgQFLyRiTg9ZtjHmGNeSmiUh4TyE8gwADsKoJgguXhDuV2dAQcZwzAhgVrcFSyYqOzsbmWo6pA+XtVWMVdrobZXjQeOaV+aH3pq6JKMJoX7wXCg0No2b59OlI2RIikgoXeuqCL98j1LxG3ogfSlsBnlQnWAJoOv1sn2iGnDswNeJEZMzVKPg8+OwFBAq+OieDLMQMxnHNqNECL9ERtEoM0IRCeZR2YAAjUytL13De8rwFE905JpSDc8uClJlcMqokK65+AcUGl78H7iVKaeLcHqs/PRNzh3vndoPjO0KyhbwLDGJOi5AmwPm4ILH1Rn+6OijC/5L7DYPJZmaM0CiVOWdEV5xx633yf/W/yxjNShh7EkPeL2iXjTh48qNrxepKDuIVWUlGUjDrYDLUY7dkUqzwBAJjbSV9JbEN7m2MbhlTayJ11vKjWRkVsasRSbz1zSUxxzuunSuUr41dWwZg9bJJ6v8DJkycdqPthAlTpBaPHpg5QlUfu4wC2JiDQ8QytEoX2tqHOivLEuZN8viYQ6ZiPJK53d7eff34eO8V912m9vf3wpz9F7KNnvYqpST6SNDfJ5avv8zgVZX4nye3YBAHR7u7yfLg0+7OtLOA/kBFXqEg6WqoHETr4HLwTUa+I0ZuJdrU9wUptq3kFFhv09lwZOCsUUSfdwM9gpfavyVooWRuQzH6vCl0HmvPcWeMOe2+bgKq8bWuo4AM+0OHRlfmvgEjPQIPJXGtU/piv9WWoisdIpsvoGYID1vXfSgiPxHG9PAYjsRnIvhO0x5d3VBS7iWf7/Q8/5HPpySz1+KwkXyueMlT4HOnIrc6f1U33KHY0AZIV2Pjv2jrtjf5TWtzVxkYefyqFrZSzV7+IH8+M5DElTNi1cR29VNttFYVnE7t+JMhtWXH+W0HUtkIIIqfvMwDu1ApX1Wc9avtb0eLM8l74fgWwIphn9Wj+N8EctjZJ0sPuk7Vy1H9iQ/s91oX35xl5D42P6msKALRaze9hMzLnbYmk1W19ldVQ7X/m9m6sT3zbwKTcS5SMCx7GR1IJfsNoifbWx9d9qAJqYzGBDnuqPlfUbRDd4Dkg1s6D4ljcI4yejmtBhKrCeYkzt0+PntqLiqhsH59XbLNzh8cei6BVKvMqmtZ+FoxnpnUF9NKvOApsAVhGM81mTF28PrW+7bCxS45tuzmvszY4sVEqbbV/sQeWelVxTuJYkSRj3CQbFyGb7M/0pZMMdwZkhQArPpTEgT7jzVvmeR/xKqJTEX76fN4xSV9jqorQcG1Rbh3LhmfNaJ2T6XYWCozvA1JPBdZrO/dcnwf3K7DcqmKvP2d9I0wKOpzFg/RwpopdIKpJe2dDE5Ozh67ztXlWzhgOtfvly0NxNuykxwi8Pa19TdJXXyqL0Gvu6Wp7Q8CVL7jOVg+53rQbYe8Q+UPIh973VVPzzC7zWFnHKEdnFJdsoPqo9K6+fZPvB7RcDJYe8WfPcp6pHgKUm1P095qwJr9Zi8kfSwjTQ/jz7X/+w99lBuEjaFSPHqQymGZ14gXoG7cHt483LmrBBr0He0gflErNUFzmppBYdKAvDhxaaedNfYgATYYtkrWvdAvVk9cl4121AGOo8pTN7j6Ez/9bdLSoWYf6HiMHjll+VShzppWBUlDE8Zmj0kaAs6A+hjIZOHS4Jj550KgeQfMcVTUUvDjRp7cnj6/DpjuYtIH5qeAGfbYo5NtR93ASVYfkekSQihiUelpK5mgXo11ZibiW4bkWHY1UzTilGZjQa7qPz69QhKpkWpXCOkCvw4PhZo3TP9CYIiIEdhpp0SUpLlJ/uOdQNRbwJEh40zmQztzxos4k/6RNYgQSZL5ebxGJ7gJjg8j0zszYS184P79BQ5xCxHtQoppqFn0VBD1rvrd3MMpdo7SFmsF8MJKpCUqIwtiH6piFIlVSdZt0R/Bk6HgSsQUdoqs+r3DEJ84SKjQCJOuhkkaa949877isLtx6+xoEFK2jkpLq42Ykse46+2vymrBoyaF0KlFPkb/sgamkSS0MtfPoT+gMuYOyOXqOvYm81hEGJlJULGs4VR8rRThUc+bqXIeX4/Q3IoCgL0Njh75FmXavybld/54Ji1WRoLLQZpYA2TMYACOCF1UlbUDS6gVfHQvzPs6UIFwxoSt9k9fTNxk0exXTVkpKCzQYMBG0f+l4fKt4hzoP7YlnxTifzYs6fn8iVVamg5hyjmL8ob41KeLrQPp3vlMld5bngWI2oLNCoOKiKLCBeYIQbNTHj8ecQtYhokNv36S3zc/La9c3c1ZJGuRRMcPOd1Yc88aoxtSJS/cnyc26D3nXzqEI+dOPP3Zfp4LTAI2zyDq8ff92qpkFLioihIJr51SZSBz0tdHwzspZgRRHQVztZU9cqbUNAjuiw73EDwoMVDgFdU/WNDMVV5lj71ToQvrV+tnGluFnrdqcVUnpXocdX9JbUYwn6R9Mnyr2TwbAeuaxGf9WQlh/Yi/PKJu5BtUHO4dM6XKuh3viXvg6kqoJM6TCtvOagDIJZWlmKomq7srrk7wPiMqs08telMFjxVD/d00CufZcQyqo7Pe2cAhisTdS4RwoEcpX2AOrSh7RtvngGX2fdcaBKtsPBnfuZ65f4OL3+1TQJ4m2s2EH7nheTDQN6styscpXynIS+gEAVzaO1aYKpWArxk5YxUUfFNu9fkDWPRS4xBlLhC+Vjz7XkxGl/Wig3kpDmDMDMmUtCLoKKgTcV01y474STy1hNrg9E9cmsFeQoidtbRUbjcDnkpyoRB8AYdXI7P/Fb7YmXGOQ/P1KQ56/YJ3OBPYcAeTn68cJzDkL7AEV7wWx3aeqyQf4WquOVeRWaiZ4dokr6ivbosTreD4CxgoeKlbFmjqvUNt4ZYGpPtx4uMqwKpBaLQ+jbswWAFCuD/ub+ccoAQ9I4VodHWSs6t5JArs+1vR7Yru/rLheGXsDyFYJ497P6zjj2SPGXH+ePXJJLOm3flQlca/DlgZjaqnieUb0pa71KjZ/c35TgNk4GFmGiXEz/q3Xax6Q644tasxsyxH7MPZqTEHBeH4vAMrA61KaS6clUTNv8bWcw/ix6SHkMzZv+qwYNolTr6HJOqKRnYEd28ks208VRCIRVW8iYMFmGfMsTXyzztjaP0QZvXt3e/fbX25//7f/7fbx3ZvbF08e3Z5FHv/+7VMCo49JCO/uP7rdQ22UP3OirTC04oXOUGSuc+EgPeXdvtzMk6DWMeJtPKbaw0VnFgel3VtRllZ+1hB+NJQfIN5ip1bKDFhEdSPJO7pq5hAiA2tj+srUqSCul0ZpWNE43sff74Nt0FnhgAacBCD0uAVxvxj7ovyIdIBKkkBWfSmGO7TKBYX2sM35SjdRBt1NX3WyoYQzJKITJGDOf8oGo4w9OXOuSxqFRslqi9VQeyNTaQj63PcATVUeu712LcdbCbPqkcZ7EApk69c3YF9JK0X0eBbpYj0NmhJ0I7H/7FmQFOf28fugTypvHknlKqIGYFwPDiHVuAEMBQDWixMUquvNeojQGXCb2HCgWLcGDQ0Q7FnjmtPkyz6cqEAqXc5XWyJhgMrPDDo0zjqklv8LAHCv6acaOsu6N8CrcELogkNGk1h8+WUMNRxyEhHeBwNJ9SCKlDFE63Mc6FCHW8SQ/YfzCIChuAQKqxuDwf1gZAjMG7BWWZdrTa+Y4gpBFhu8ZW+RED5rX19oblOBK0peJaz2Q3aOI8hVQZNWykK5WfDn87gmDO4fq7a8Tlqh6q6pSmxWj9W30pAaaBrrsa8yrmQonshq0fGNb5jjC5g0W1Hgoo4uzmeVKl7PPmFsBY5K6oeVoFzTF9xfRRciDDIQwaG6RQcLPef/LjPfBBrc24yu4D0ImItet1/UZv3Q+NJrbFXrwTG6opW5ymgHrEKAZ32xpd6vF3jU1cPuTYEu7znxFwMW+3nYHzSx855UBa/gGL/rGhx26HK++JyM2XnCLLIGeKwp79Xqe4WCGOWRitmExmQLkGT9+c8/pp2h6PeT2BvWFeAh7QsqhO4Z5j3Xv3MEITnHpffar4ztcB1M7qTBmgQl6PlQATOqUCZ2JiRpnUg1/2F7Sj99zLVaqcHOKVCUc7UgQ6pQE8IKbeQZ2he2in9ZoidTJFspdNcq+cmQwYa0+lt1zN9TRrNmq/YoJCZljZ5H1rPDwytGw7rmTGY+MUrYjw/RhvrGJrYN1pt0SPHvPuhZdB2D5o8CzL5Gtt0z7KwuE1YBGvb+OTKiVbEIx62PUBpgWRcVF7OnWT8pWOX+NkjPs4eah7DWWBAmqb6HwLPBNuvKMO7z2RFztDKQ4HBzj5tMn/NBBSZTLQ0boOJsnmvfT/ZL1n5+J8nBlMr5vVYIW8ntft7suyVfJiT19W334BlGj8GZhRflTm1y/Gfm8NGXpmJ7gUz9tpRqQbkE0NAQ1xsYm7/7DvC+Crf+ztYW45oA6PGD1VEwcQx4uvvnmqhGEfTbs60dTnyx6n1UnudzWKP49I38ohpH/Mke1O7gb61wcsNXRWXeh+pLRehata0KZG19bA5J/3y0n9fnUtXMtA1NpVsmVei1ofM1xnI9OqaiNFBjnSQ4EywyFi0IQatV2y2Yrcv6nLPq6rvTUjNBrMYc0NIf3r779rsjfnOGc+Iezs79e4k/oHoLpp62uJ/Hl/ck/bTJcZMq7hNmBlVdGCFRGs8MwPnqgeysQ+KxZ18cgEQSwoeP4isYqcKztrqnTWZPqb4si8izZk4gy8vRFb+8YB5t7bfsusbFjLT59bM4xziMMxfxM5S4Q99sHzf3l/jkY2es89mN0Z6lOhmAMoChMymb8PM6GWfG5ukj19YvFuy+rw+wcsszD6BEEWbjqkjGeR6hum+uMNdl7Oc1/uGE8O2vP93+9r/+l9vdh3e3r794evuCoPUBG+LV7SOJxt29230G0j9+entMQIdwzIKaaw/h41AUcdAMab9/o3JImRTqZyGg0hSda9bhnRVNoOwZR+J4AwcUhyp5jkkYftvgaA3PdawqQpWWoNJZBAI2ENY+wvbnPUj1snzrDVMdzxtj6Kywb79d8vehlETuw2HTDaoajNT4VYTHbP+6SRPAG/yH21EkII7z6CVoonWlATaZURSmZfVUHOSErJfBPikR+jjX9S6JguCsrPj1epsMpmpy/0GMHhtQikaezeYFmgAUBWw5GhSEZ9qByAmxU4VLYKy88JrZ24+5kQ0GZxtq3cM740XAcZGrdtA939N5eiA9GEWG6Zu0N+useHBVIpY6niIsrQBF7XTNuqLWUltyQFdQTZIKmrN+xQAPIL4RHaggAs/EICg9SqvQ8BecQqq6Q3ClVyVQpHJpD14ULh/FqGN8YqgnJV3Qof2qPg/2mmIXNj2HtnvQ0Jr4ALRY/bIX1Z7a9EltDImCDTvep9DQxGUSZA6VVYgjSNcqoiYdLFzPYZF8k12T/TyXVT7t79TgqyqcmVKXQOA8t6WkaAN4L6vWVzqmVNCAEhNG0FlfhTMSwCx44/dIIKMylusvsh0nPoU+An7R0iDmAx8Ec9wrcb6jpQWE2dk1mObfgiVBiPeZ0sBCU1pS0J7bJ0dfcdkT6zmYYABgA0G7vXYi7kkgjiCnvUoKM1h19HdzzQMmIoShWMI2RKmKDQa4pkpe9zMNPs7KTmnEBeCwDWVGXPs8TRCsjlxFMhKAp4ew/X1SgngPknICPM6NtOsDAPvYZK/nBccN7W39xqNUKW3O55tYsu5N5E/aPuviPo1jpWd1Mvhn9bUgjL2opfXXLmJLOcs8L4C82rYmKz0LrRCwPwp2cW6a6HceaIM5Es7aorVLJGBuf5GVT9sKEmAeFPYOLv99QtgqZquACcRHKeZ1+An2Ryou81FXqqaBS6tUVaU2ULaX59qbeO3x078J4mUvTfjAPXhVAM3zyJmseAyquAnsD7XI11kH9klm9nEe05rQdcUG8JkN3rrOUkhDBZ//cx+mJWGKlAJHzj5LX+YqL6FS8swiqNdewPgl5h8PDA2rZJTi6bmc7QRLkFzLSOBcEq+rPbOqXwpp56Aq9mPw7v7LXpjoj9S/UPHxebvGPGuqFbv3jnEqq8DrCTUt/c6ljKZ6clHJLNjQ6CSA2dGm06Hd8Xer8EuzbMxVqjFfsjwEHa79lArp6LMFI7jGzq19knluVkKsKjfmqr+NHdpYr0j2KzY4RWheA6gTZsOTx1F8DoVwtHBjDta8MWvjRam57Df9Qs7o5iKm6hjV3KrQtgeuyqtpqxhDoP2QtcUB6QZ0Cw5rR0ODXj+1zyjA4pK7jE/I+Kr6kLCNfsc4O1k6LXo05i6gz/4WnOyZVvimgJn+SOqoiaFAgJRV/d4JliPmVWaX8Y5nqjHD2frl5/sePnfGLQUaAAAgAElEQVTWlByCtSqr62lsv3tSkLKjKRpP64v4u3atz/LRFEarZLvIuuwpxDE331baeOMm1MRLX/+sWDO9irrFrlPBpbII8Smp7uW5ln1lQYQ1SJvBBLx2IQe93GS7oFzzk4zsmo5A+/ObgEoztkBWX1/fkrOcKvq+90crhCSE//3/+0+3j2/f3L54+vj2JYIeD+/f3gR9e58K4b2HT5IUPmWwL30SfCo9VuGXdzOH7kkFMSVPKoR3t9cZM1FnFtRzUtRBOdbT9+b12/RBIGHP71XJCySsqLhDybNxo5h0PwuUhHCOFuebsRN7GLxRhCtsQL404LthuYYs/gK1lIrnCFGVAmX8+usvY+x4KM9/+SW/X8WrfokGp5KwDS4liySXjcC1RfhmSl72LeT+Hj4simAf2yotDRwqC351vBjpoOIbN2CFIUjp1Ljsd9ABiprwnocznFprAqapHmJgQwc55sSUzmkC5uHSUPXZ1DAZiFdhrddoA77OOZWr9Rq0N0g56q5lg+MPB02QQwpaViSvib5y1vwbHjuGQoqCRscET+MmWuQA2lBgFkgZkFmON9Hj2vjsqK+ltwNHPFVEUPf1T3GfR+AMbe19abu8D+vYxKGAxnXuTip+GSLf3qc8xyVlMSqpThU1jiHajus+azLvc3IzBpjYSA7+G7BhAaVV9yC2U8IyAHMcAeczwejopVI1roEIn93qUxXYrNwY8KdnZ0BPBYXOngw+J+eApGVDiqGtSPfkeoKKM3trFA3pTkGrN3MINM6EsEG6oE8dp1QNE0oDMxzFdd6d+zpMB4fDLiHkWqR6sh68zgQuCcJ6THOW90xCSbkg+UdQmn6f9imGBTE1OJ4ka5VE6iJLbiDX77eXmADICghr0SS3dEX7k7CJBV4KjsU+cj8LGH7vlA1kua+DIrmgNNfTjZf/le7Ms+P9r7Rc1zd7g/EK0Il2bjyvOPIG8atMrJ/KgDZ9cRu/oihFgm9oR1EFha5bG8f1pFL05HFQbNYjNm8BgfTXOukzAbZK2AS2QgOlBbWCYP9O1jYzVLtXi3ZX+EiAQ5CRNefMsErsbc5+hgFzpldhoT+Yz4xS6Iav2yJglaV9SpUz53OsllpFDPslo336RAxAGhSOlvw7MQ7PfNoz5jeyd44BxtBsTzEDgSeujd9p72h7+/l3+1uo7CIC1l58gyF7bxr4rCdwlR6rqCapqRRQ4X36rP3yl/5BwaYjEaA3cIyYJITfftf5YutTTbC5HksCXNaLdc5eXyUivcNRyubcFJS4Mn4EL7n/Iu9NLtuf1iqjCYm+xN4l1TmrQlhVXOMFrkWfJnjD70kVlQqacR1rJ1BsqEyPBvn6WxMr1qbiPSRdZzWGz7IlwD0U0OJBhbLCVhgYwXuaCF3Xw14t/xu2AjPOMsLIgeyoPZ4CIVxDZvkFuG/P4pFAOjom1bGHx1pq6/GPrLtCUNndA7sxq8r6p7qY3u728bPGOfvZ1x0IbkLEnjQmMLGM3YUmuBnTXh/JhfY2CeGrl4sjaxPicx5WlIpRFUlAMrsa+m1tsjHQMZ5nvaDGS1ZJ82yXrAc4XhsSb2aFrr1lE7WKj9+IpyHTR6U5Mwlnb8b4YF2uDCQpvmEoDehgj8ZHbbwHnycVmbVPMjXaYSuQZcnxlYLIYmVp+i0QTG31UoUW0CiY1b75Ga/66zD5WoxgDWXfHFTXhx3zlDE6i9P5XfZLx/hUydoxDPbxnjN1qcjSf6vQUdsArolb2B4D94z7WR/syPUzzSUKADKXmWuq2I37NTE5bDMZeo8eHe+hPRCodb9UC6O2jPsQ0IwPGBNA1hZJaquxD3PGYVHYd3gALpf2ijK0ag+0WX+sQnh7f3v/619uf/vf/vPtJfSHD+9uX6U/g6Tj/u0RFStU1e7oI7x/e/z0i9uToJcPIy4Tg2XFC3QmfFvQ+ye3B/LIo+r26fbrby+P5lwcBxdK4vXL8xe3v/mbv7l9++13TQij8LZ5YaMDioBdK4Qu7BnwtZ+vEvtFB1IBsn9xJVWD5UOi9SL/3zy3w0sbMFQQgf9KDQsK9e8khAmKQGTv36/UdcROXh5KSRyCUK7eVBGIBDaOIYlSK23p01ojMPdTBK3jM46eJnpYPuvlqxGORPjjBtVW/gwCRAml1DhzSHTPzddAsnQ3/n4NiIPIB32ohHxknxHqGG1LxykyIXKs0pFOUtRdB8U1xvGucZv1O+55zjYCRg4xjbDJqarGaxUc0ci4ByrS8mZKdU+TcJa+XITX3kDWjL3jvlIxtc6qwSXPReSmA5dPZUueB2uMwRDJO1DGJGtFbDjIovpWxJU+DsUEAOFDKSZWK5vksm8q1tHErolKEsEZ81R4NwDcfhkFYET72B8RGxqKVBpcq3E6W8U+CAS4Bnv5pH1buTVR0ahnD422GSnqVV/Z03w+Qf3zX57f/uWf/+X29Tff3P76r/86v2OiSaLBubAPLvc9OpfodSoXD6veyB7g38zVYu15LdeUAfFLnKpEWVCK+8BpioBfQQQTrQZhTfRiTBk/kBEprT5YGfr1t1+rejtHyFkIujtqppXFBDjr+ytaWPlxvhSQ4Xsx9IAJEyihV1lQKIqRY0ssSjhoZqx5ZcQ3fHsiBwIG+bzNCRWBNQlOQjGqiolf7G9obCel2aA7zn8VxAIT9wMIsr6qnBL8pt+XIGRKaKGEj0YX+zFUnPdo4tIeaWm7V5qdyUGqIgM4gs5vWDHvkT3NTFDEy6ail/O4IPKgx029jv1u325nTTbI0y7Fob57FxqR1yjdJ0DLwBvBAc5iqHjQrIJodwYo5wmwE1uWHo81+5Mgh1ER21JAAjvVRHJVywULqTKvv8xqXtZ+wkIIL2FPrMzwO4qr8DsED3zvoFptJqA2Q5tiRTaV1w/vQ/dqAl5gi0AJKhRB8y/PfznYLKxBk+oK2HAd3D/269tvvxk1GKZD97zMigA/q/5Jd1V0LPHFrbRQZsB5vznb6QMGpC2ttnahA77ZiySrCY5X1TdoM3Atpf5dKkzsS65R2iY+mHME+yUsG6qwY3BgE9Lb/wGJ/yYCV/EXnmn7k7EfDZQbdF5EaNYznXufGq2UORhSrKH+xYq4gA9KvaruSm9krVkPKqf4DPYfe5u9J32X94S2F5roFAdZM/qdScxJLAXeBMJk6cQvv3mbwPz3PsdENQ/nYCO1ahEK3OjwPBNea1XahKeJHxT4rpX0f6s/CdYX5NpbZw+5CSLrwZ6U3ZM131gZEl4SvgCOU73lPVmjAjNt4bgmsgHTpuR5ZVspIJhbLee/e3LVQP1845v3YQNEcG29XjyLIzaa4iyvDah+r20noT8CJE+l0jEL3QfY2PeLYUp/Zf/++V/+fMzh/eFPnYPpuq5p/ZhzLdVVERnuI2AXA9vzLNoDp41JDAO9dPRz9quaFpyxsFqWuMT/L5GMPX5I//ZA7fm60DdXieYzAvCPRutzkT0SXzqF+bAKKDAdomcF0qW+JqHG5k+wTQCbM8ba/fIL82ALaEGv5DP5akvOb4vky76QZpnY733podpnzid7uMWsATVjSwkMFBBuf258DkrLzg99W3VSrt1KP9dC9dbELb4ua04f4rNcX/zokseMqUsrDnTUAkK0EQVkipBn70P/6viVnK0/VCG8fbh9ev3L7R///m9vv/3y8+3tq9+OhPARVTqCkIePozLKHMIHjyoA8RD0jcO3hxRp+igvUpmDctU+wHubY8iFcnM4WKoIKfU/fBClvt9+fXn7q7/6q9vXX3+TjVn1xNKMVLE6jmDO4VlqNuipWlJpAqnKrLFXhOw9/QEYtpWFPcgmVaEU0ZsU1c7isO0B7OwhviOiQxIHMuiwTWk1QiBSIhSe8DOTXEVwogOuK8RyShWnIhDj2PEGpcg5GHaJYQYWl7ZQ2hul8LM0LsIpbaDcZMRfqgImSpX1HW3FiulR3VgCLY2B12SezyTKRYdE2TU0deIrj0NFWt+mKN2e3IEUHf9eH0yqX6tWWE2MeMOkpfl99o68euXhceDcNz1XGnlVRnlPKokkDFcD1HV7VBWnDbrm2XAIle4Xnfe/QVXpGzDZWKKehGCiSNJ+jlkxUw9kL/OsMa7tK5gAxPo4DDDsn+HnfBYGIMIZo3XyWvYO95VKoqpnE0OhrzA9nqvsGkxr6HVCVptS8aA6Bo3mdcU92A/O6mpweVH13ZDjVllQ9WxfCtcaZJZgZCbW1xkEsucwUASaP/74Y5DHH77/4aiYaRSTsCVIh3Uwh+3w4s01wgZReeH6SPYJeDDgUZ87ekCrpJrAdv0lJgE24KdCtfvTM5h42jfaSk/7BVhHgiiSHxJC9g737JDbY72nvmhSb0UxaLgzvy6iKewLron74OcN6L5okkOl4jp4uwfnVPhbRVYk0irTkdxQJVu/RT77IipjcsnaNbgtLflaUemol/YHHWtzEcyyksnPraIVZDhHJbRRXupqk3z7v3hvzp3VApFNbtNENMH5bDBnQMAriLoJMHb73vbghAOq7ln1UfeyAi8OEZadwc9TNR7zgT1O/0oTdOjhF8ZKaMbvBw60Gmv16Tp6gfdiYHP60zgv+LQNKq+cfHvW1u53BCcNMCvEJv31Wn3zXqC8cQ7Sr5I5rxXqYk0ARwhuryNW6tsUTmhFoJL20Lra58ZzYM3SUzNwp33I7WPiNbxnFHt3fhrkn0FcKncPHyRYF+y8cgwLotzjcfWrpj+240pbZy+nSjuBDBNonxHvI9JfQLNMDGiF7bUunc52Df6eqtfHql8S5AHcyipo3/x5tvKPnTVsnRRvQdT49O0Z96jnV/qa1UgTqDAPADwv45LYXwmOF3xbWcxIlflEhSoMvBWXYJ35GdduMpqq+ebw8cxUAjbx5bPpBW9SPobC7JH3ZoVLOmbENIxHDspzrb0MC3xttBfWTsJaAIhzE0kSpjQr6FqQupvgqAaOohpq9kZasf/CMHgFqPK5aNYXX3yZsyi9rv2373MNMFB4DT+TwcHeFNzRXh80vShNduSLwBjPX39xrQhaoSJuCCWVuHBqwo4L4H0BChILXq7bqo1V6IB6E0USYHTuZhLkqdo2gSpbipgGP+oeZM/z81Tjtm8F/gKw7Xwrvuc+FNiImN2YMewBqqL0WiYph62RanPjcn7GuRaUrkI6jAqE/WpHVUvOaI5pfhyA4kGhbUXd/t3EigMMcy1RUy9YmF68tQJoKEPpRGV2fjjCgKPlskY8IxSxGy/dmyhQx2g5vqkJdHsB7eNMLLy2FJaT67OnXnDZUW0meYKOUktNUFUgTc4wdeDYmAECPA/iojyP9ROzP/FP2OAwSwbKff3N12dv8rQUSvHfGVwLHO99jdvC5PijCeHt/W+3X37859vLF7/c3rz89fbl0wqykGdG7JSH8eleEsJ79Mmtt+T26ZbqYEq/42iTF5N8ffzYquANB7hZKHCwQRc7bLED7g22oYuCemRR1j9ocK2BbWbPVbUKZ6btzbf3oEGNM06aECqdDHJTbruvcSFb2q4KEDMT+W9RiDX+H5SZ8oPrgOvM09wZZKYDi5OYoqyUBudTBtgmVgwWr82ZTaIAzdYqT9/37LVw1kjlpbnvCoNQViZR63wmroHPwnCxhteAP+jzAn5VspJIR83x/UF1aZ8GnPGulwkq1xn0YSig731NmDQamaE2tVSesc3pudeNAQEtC00lyJ3zWIrOBNW9zloDKSEwXs9GghTnhW1kgzNlECtqv8iTDM9tJbeVl8xE23Bc3h9xEwzoy1eoHI4KMnAj1GNFPEa7o1Im8qy6YYPAChFwTTpgfs4XP4tjmNAFgQfB4WcBzILVOMhPdwFN4tg+fsr1YQBcbwJD0Fw58gaFBiSdmdOghaNXhHvo7WVGkPsj77sRB1wnMxlFOlNdX4M0xqqO+GOSAgJQ6VUYTvYwaLPBoYIVXCfrb7ATpc4lktd9KmUrFfg4ikolR0SC2YAbkWHVks/ks6iMYHSzt+f0NbKcR/YNwTdAAWeD55IK6KNHt1+ePz8SSPe6dsH74N+qupnoYNO4Jt47yN6r1zeULzmLh8NcL2mJExXCaJC9niJonguCFCExqK+aXQVukvCPAp8q3OTzPUsCOSZF/DtJ5cvfthefJNiN0Nc9nHgpUTbGs78yHghpbub0pU+ookqqSbJXpaHlPK3a2AC+gZw9JNozwQjWzHtOVXeiYVaNuU6CCBwlFY4k+FDs37y9/fJiqC7tAQjjjPHAHiDBv1YOwgSgertZn/cfVJofO2M/NsET/qcJeatp7B/usxTPVgnTM71KrPfuXCmDYe+Xz7SPyIp52SHtr+qg+doaz3zGIUwZEj+hKrR0KKu8AdYyYLvqkSQusf+rftT/gbIjGtV7SJVwYmQ8C+Z2UQGjWiG1rv6OKsRmrUbwohWssHPWM9Tg+6ToKl2/ZvGYlVQwMui6n8vnVw1vw6NHm5dWZsUtFeSJyhBn2O9khT5Ml9l4bBTPSNVQnr0MgbAT1jdLBYuRS6k8PHp8++7773P/pav23Jn4GEBV6KvDywVKeQ5lHCDmVd8UoZgoF3ZmH9cnIBfABzrX40ezy1Qi2ndFwkXgjNADz00Q2qq195j2lwn1WcEzyGxc3yHpxK18n+tr0lBF21Sa0x7TdoAIT81XqOptomwimntfD7fJkGeKs6OMv32wMmOs2uofrj4VOwH7g33BeVbABvsrSKW4h0lIhpGvWue9G2fYkydIkT2JqvVF2E0AMIwE1CQvvexccwTsXrdibzzD+3TM0xe1qau+kwS22t12lybsLQq45thMq9dUyYll0/4ROiNq+U0s+LzEOICU6zkXGLdCGnuymMqRXEc7wYX2KhgpoGDSxmfgMwuOEa8XvDhovwM69W8C11ZjeRbsEwChAtSwCHre+NmPP/50++knEs7Ox+SZZp5hgPmOWwpDDOE67Exo9m+zbqmMbT4v9uEAVQIoNJ2TnSOQ4nXa1xx/8YQi0+yeKsqzr7xHWA/T7WgMvwrvNCe4zuewGTZXljXji3ts202fXQsHbUVR5+H3rSImc1xngL5vYD+8T1ErzJ67u8R3JvL4WvacPa/Z82vpSPyPzsKT0mVZ/8YdZcmQRLJHX/zyon7khuL608SDbbl5u+dctWv3wjEeZWw3WAWxGbD9/lBC+Ont7d3L57d//se/v316/yYzCBlMTyJIj18jy4cRlHn4+NntHmg1DwjeMoclQ+fPhNDB9KGgZdA0s+rba8ThJ7jkBlPlmrGzulL+cBtvo6Q1hU77F36fEPJg3ExWDd1tB197KpxcB9UTHeZndIfPeOv0bDnY1jJ6HZSVgquQQhvqCVo6KJm/4+iDyCThbRKagffyzZfNR5ltkrwHarjAXUpDm+/bbxc6WhDTJgw2IWvYQ+9IktoZNCa7igqISpnIWK2wbP9vJYQGn5bsWT8TN66Z1/BMr03rXk8TTiXBi9DU4OJwSr0pRXjy0steQg9mWP3rOq1Kx5cKwSEL+ulwz4m7pMp1jGjozC6e8RWFFd1LMr2eghxAehVBaZY4kmB+9fXXG6FQmX2TkczQWR+YASLVtaNnYapq10Ss1FdoRiCkT/N+ghn2HDp/SYPFM0lfU7jpFUFKkjmaVJzbqrAm46zTo4cVxlDIoaa3X+nvuAy4DigyZN8erX6vAS17FsVBAkMNDefyu+++z+0JCPDeQSbXeyp6n3uBcu1coylkHtWjGIeq/nJtAB3sc5JLK6h5ZqkOtddB9cU0U0/Nr5S6Df2d+hk/N0FLQLp5Y+0JaS+LSZc9lCY02b8T02hCDxK6ns279t5Ah4mC43qY3ddW2uwNyx6ZYm8T9QbjJDiREX9ZR5IRGqPwpioyCW2TPRkDOPv8fHQq7Z+JMGseRHE0Vu0Kn9nzUOfDAzwk1NPvfamMLLJwwD3XH9sxCiaffyDc66Ws02k/WvooRvnXxpgQnoqezBp8FefGnk7QPyedOXdUwVed1j6xBqwvvT6HcMaC+VRHhqLfe7AG/w2YZy1UAiyNsIps14DEIC1rdIhrtB/Oe+0eU0TFahq9hYw8oi+tfqJgUhF2fp8AU0CuVbZnSRac5+fn9XraLhHF4HtNKnnP63M8BDf0oBOl6bWfZyEDrFGVNLlaBSPXOLuS1+y+TmrqWSmoWBS+86ywWmkom+L+lO127wvESi1vIF1Rr4rkHN9fD1xYEwhgTHXZ3qrusZ45/hj0KgLnucJOmYzmfFFNu38/wRqJshTjJqGqPXY2rxUBlSI5m9jQgHwbiaRtKyX2SalaUL8irHaKfPG8A2IN9OTsRENhyYixSmectR3j6P2NLal9tlRqtUZFRqurOfuZM9fqCTaOPYYdMeG8grKev4BTC965xvSkjsHzrxLCKWdKS2PvKaLFa2M/UrWsXRbcKoDSXsP4bYJ16JBvqytQtlNBMis/gscBWexaXlJjT5UVMAGDAEAL4PVTiY0yeqdieuwJz23vb/Nztw9SMVk7TIH6njd+Lyr6Y1WkKDDxoCYbZUHYvuKMQ5MRVeMDoI/RYG9hwIMpbSZp3DiEVnYpkFTBuyqjnUPMGjuqRjEhRZzcCz3LBWZkB8T/xGdRicaevjqSMP7C9dmL177nzVRcuwBrpz1V7+FqL/u8CggSt5O4JQHe0Hiu50gILwDKNbk1TjkUrR9A9+c9zsHvVlBNnNlPGU+R0W0wgtq3G0B949Xcj+4DfGJ6vek5fz1BujBvGltTwWW9ChiejAzu4WgV2XghwQjiiCRn798fIpl8XhLC9Jvfz/dZD5LlMn2IJVtoaZtHE0up1R17VTCN72NfEz+PjSiHouBmafHOWxS8BNQnHpceS1LJs07x4A8lhO9f3V6++On2D3/3327grN9/89XtAXW/oDFkzBifh7dnX31ze/rlN7d7Dx7lZ29esbANtOgVfIgMa/qrMBKtEr5XXTBcWpxyN7qBgHPf7HUK4rUqEYbOEnsRjwbiJnxSDQxCOSSttJW2aJLRSmAHWyrQcmT6l6b40lSbwAVBwSgtWHY2j5Q0EkKDMg4vXw0CyuO1ByzrwGDnzc7h3urD6+Ts+yji0wNsSedU9+T6zwGpMawZ3trk8BiKDiVrVSmptlInWHOuj0oFX7zWhEyBATYgmyoHPMp+3bgagSa3DSZNVPgvG5znyWcUCTqb3PNZQ3e6pjO0KiDZozXltBigNNeWfsWhCVjwqDQmDGaQuvUjRLp3kr4KUWiwna1jIMreKKJN8NaEmq+nHFbEdtZT8vzn5+k7IKBwRALr5QiFAAPr8dIxhMITAOQcruzeaSLnoNA6ZZu4k/i8b59SaAtzZDHWX3x5ImnOxtRJhevfinYCp9FVQ4cMnXWjGgYalMu+uWDSFpY4lW/f4ccmtTaaZ898/XUCvijQRmDj4e0bjIxjHiIeosJqEw4TbwKwUtda3WAPtP2ifWsJsCe4wjnhmfFa1j602jjJUh96bKZUvKb+/rNnKQ74HiItVWzN851CaD5/PZaOaNBpHPbj0iBuDyYOIeDOKpK8X6juAGCrxpposx5cQ2aspq+HgfIdX4LxxkiHYj0wI9WpL57dXrz4NeseGv7+pD+G4Cr9QJ1H+vXXrUrmHG7+WXt1+lylIeJAAChcb+c5slaK8hi8ZO9M5MDK8LWqx2cZ2CkAZf8Jv2f1xmSQSpQOMz3gOED7EIMa06+yeUp3t6LJE/VKq8BEhXgmUhWPZHSKo6wF93dNuHm2TWxKfbN/KdXrJcYmsQRBCfCoGCxQ4Zwn4V7/F3vRfrf6j1ZnCoAUhRao0icpLZ8+Vqh4j58c8vy8N0EXFGOeAY6cvrXsydmwVn87pobz2Or9gyS/AS8udNYozgaAqU0uFdVzgmjMZmPtbFjNSoAG0Pb2XeeNpf+4QFOD7VYZ372lZ4WqwBdTtW2/zfsPa1UI9azBK35WxbuoWG4GndUhfmalJkH3AYa2Kplgc0rWp39uUNa5msQhbzoiJ+M8WgGTAq0tFxyt7fuUs8IzcB/xGgBGWg7snU8leyIwAl4GrCYRVezr/fLs2LP4d0WFuH5jB+0QzzesnPWuH2NeFiQLpFnp4ewJXqYCvyp8ExqYSqd4T59T94kJTeivA0mkywvQsT7QOHEKrL9Vc94ze1m/tURaNcuIPG02s2BT77UA13KBil6t/8+gnc/kT/o4HyHAdypKpvo7NUwrZ1bPBeltE+HzWr2rr3ZtChzdD/OD1/Kcc0YDOFMxbY+oNt7rL+2Us98+3wjYHT3njAqqVsOVeeO5ClPkbRUfBcfaluL4nL5nqeVPQlXFRnC/7Dvsf89BmStcH9XuvP96idsn9jQALP5WOwMjJUrIT5/sui/zVKOi2raHK+1UX8Iz5zkaY7SockkIJ9wSIGl0xrAd0HLYPD/ey5jRWEMhPYWi+B0S3MQQu6b0fU64xfiPpCc+c/GGsVApqY+yVoJ37ht9Q4Dvx48CyBJz/so4i7U3EFsHUI3IZcUJU7BKYQDAtS0J6TVEDXb7hfckYUvcvraJ675pzN54+RCBWrsbvkQQJHoatHl8yRziJqjpGX/fUXWp/q3qnD3B3MfZ9HEAjmqnfksGkEm9vYY8S96bPISE7/vvv0+czc+TEDK/+I7Y9ml+x77SP5YQfnh9e/nLj7e//9v/ert39/H23ddfRmUUQZnfmNmB077du32xhDAkUhwONBvoGBlKfy9VwAhVTGH0f5H2Zk+aXdeV38l5qhkEiIkkKIEiwQFWNCXbIanVYTv6yWH/pR3Rb91+aMuy1B0hty2qo0VLECcAJAigUENWZVblPDh+a7j3VjUdUQ4nWVGFzPy+795zz9nD2muvPVE70+RbIRWVmhfBLL2IprqlXF8xlGS1bB5lzpl7ZvlmDr8DIRbV1ZvTyIdvvzDYMRnYlBTy30Vbixg2qBaHXT0Wbq7lbwej/pz2OFXeukmT+g9BF9W7ZFpJA0IF+EEAACAASURBVFJXNbwpWplotbEVmiLEfDYHo2hkURqSlalfb9WIkXrKqtja0RkZbOrKFX2DpsoUIbl9546TiChstiqgZBZJXvG/jf7rIJ9hFAhuHJywudWjGCda9JY1rXNpsl30k009Bys2BFOimVlJTRxr/NXkXHStg+YXSZGQNnHoHSzpeYZ7PiWEDDEPbYPf5ZmxblJc0yBtHLurnTWSDa4wQKLjKki0lHGfdQNtKesmEXKp38jp5NRSUWnvlJFUGycNqV9d1fV0X1nt1IEtn9u5SNxDg9rlgOY6R3+e+3G8r6uEaOWqGlUQes5LewMlx74I+GukFVynIsq/tTY5Z1OlYdOU2hrRjiGokW9/Bv8tkZhQR/hsywRbJVU9RGNlmqvT+W6iY6bqWvSvjdJGpkO1SSWnDk7Icah22mcR7FA/S2guZQ5I9CjjKlSNSSWv99qKY5Fk9glfTXiKHLdxvCifeqRDS8FYf/3Nr9s+HZ8EOLEy6ESRjKBC0W9TqI0FtPrHz9q32D4YiSskIe5zUfUNGxZODu9lWXwDFQVyXCWz3VQlYqxYnU4KhAaqRDHJ8PUm+CwugQqBLp/D5yHsI7pWmvpnMSmEAGxHZhseReJpGLx9B7aHYIpzqWpgRY+U5ERFNs/Ltj9qsgmCZD+x1erPcxLb+1OQmMSC16pnKkqUOjuZ1Wg7NQ9qb1DIM2D9hL6nb7LoO+/rMRx+ZrUN6u3OWrJ/CWBIOPaf7Cfp3ZSjdqXDAjBWoybxM5OCZIz1LUXcku8zw6J2jtd0RJICw4iQiQIaYaTpdVtUKs/G0cnx2EKIYKGS6L3tvYmyuBFln1OBWlEnZe0aNG9C5U5/FfYMP+E1RYQG9TzT9RXsofKZwN6JEACIWS8aDRVKQ5MkB7T01Z6M/cf73ieMdFCPM+uGz8mQ7TzjqsTyrNQHnqHPrQIQlLdvletuQsJ7qpe8wWKYLAowry1sw94vtYy1qvhWxU2WrRdF/QXGLO8tI4eqQsvnO6k3W8bKvlPEMv2bNXc1Abtr39cEsmMNmhyy91pqs9+wHoMpkxagceXIQFptWmOQqmnbHjoOautHWRASXlNPl6v7BRxateWzeG5Qdqvs6bjN/r+/3740JZ5pH+HaG/hzn7LjGQmkOaOMnKGvftOCIap6JvEvw6lsEu6hfYnqdU/i3WpY2RoC7+KjmsyyLt4fno1q+8QYAYMB3Cu9i7y2/ZllbZjd4158x0amGXt0gMfocK4bl/E97rPn1MCFheP0nLDP8bnLeXf1oU3mZGujBCs7mtETfF9tBIvZurynEr3EttoTGpPhNeYaWGfA8SVFXnFHq4Nh+LSY0b5Jzp1iLuYKitFkOn6HuC+VuUstFfMlStuNDxp383oOPNdisagtzf989PCRktZSx9mTbhGqom56XqkOayC8e/ENYEaoB5p72py4L54Fz05CS4yyqzDmpPaOnfS5LpNKe6XvMc2NNfDN7zQhK1V82n8RwhI7Jf4UW2uxmLa1ZSxJWm0qgsg9sJ9UIbx5Q/age5dnVPC3vf/aR69UIbw6HScHj8anH/9iXJwej52N9XH7BjMBN8ephi1Shh5jc+fG2NzZGxeXVt/TNmVxU1JXZUgJIbQQbmJFdFIFOtl0bBgG1XMzqm5Bx4lzMA3RMwy1QDkMbNRSw3Bmdhw+3EX3hcAfU10wl3oKYCYqqKsvRSAVcER+1w4u8rEy2DaSrhQanSr9UipdUY7jdyxjHlVBKpRtLI46UxOz0jW4dqhQ6me4uNDDbLN0eewyhpFPF50xMs6VucUI3CKYYBBzgmY5DNYym6qok1Ad0TiOtF5UCCvP3OCG5+gBuVQInchWoYhDo+cS6WVeU6PHZxQtc3+fK5aVwlcykAGufZZT0KvKo2c21omU8sHvlPbR/kI9u3i5Gh8CrvLYi5C14ZhD2EOnwfVVKhOibUqvnHICuRqgVnmKKs0CByQgbXw3XUUONv2PRYDap1HQQhWc0k/CveI+mkAp2UrAqzEBGQbdAF2Je+bQKUldUnTi0E1v6Swzn0sh6xKKOZsCfie9UIotZtN+qUqyK/gJAKLepRhVfldnioHDTcCgRSUp11lO5a8D4FVtSt9fK0lT9bcBT9eGoD70GH7UQEXvG+XMCkSVetNKgdSAg0a3km0kjqTIFR2epWgnQSUV+K8RzHjgK68rmip7kupcq76tROFMhKpHHlp9O5Hvnuhu6XERpSzzsr72+temoeRLWrLoHlRpwipgnxQBVB9DR5aILlwZ8tqDyGVncHxFhgpuNOjjGlr5KBrJzxiHw/q0x7PN8D2LAnVCC21QXIGoBq6yG6E1t2rSinmFwGoTmojxoRULKqBhe2dBHc6Urj33pWeaAHcJyPB+pt+76iM71MrF6tw7y360DYptCwWVc1rJ/gkpVvBoQKXrIBsfR8s9ljpFcDH/zFSrpT+qbe3eB51Wj+7BgfwF35/VjNv2YECp9s/+EIn4Dq+30rET5AwgF1hDkO2f8VWqPCyeIs8CPliHKFofnzF+ZXusQ7eV6Jte6baIKPWRFLK2rIUUblcK4Liya9DDYzAUbGcGXymdXQ+CwL7egKMrLAZPLWiic5pn4z3kJJT3OD05U19aE0WzcJzQNAFX8BSWRO3r1It34WqupORRGW8VOyrnBGsk7AIPQyktK2WZEOq55XO5/iV7pBW/Ct/w2WXTSLwsFMdS7ETNLV0s6sJKTpLwq5LQik2ALQV5iwHr7iV1FQ9/I5sbsZq2xfBcWsWvWFkpkRakAwSBdTOrjC7Bxc7IayCrvSC9BCtb1x84Jpvnn6kKeH4xVUu6r5u0qoKfBNEAlKvFjhM8+1SExM55Tk+2quwHhwq+6wM697HjrAxIheIecUK3Vlxb8TqK1RUTdNwxK0rz2ladFevtQsvbi2qoab4WKHJcyO9YpMVV22XsWl/W7/l8zqOJWsURQylJhmxkfKqEvWilOHo+JXOtNrfS1pis9lr+bDFjT4WZiNKIsQJVvfNrw0pqn7/uJVXhVnjxUy1gFGgrqO8qfma9bpiOOVe+GFdhobmCXLxOlM3YryatTYjxR4011CKVtXIsd6WZkRLRW1sbB4dMJ3iq5+PkG9DeLAfOBXaw2gSiOMdGuJLoZ0yMQ7XYdh3Wz7rWB3YWfrNCLwZOnFSKIk/8SAyvvmAEd9bly1VsoH0qPelK4rfQY9maxtn1td1/3SP8rd5VxUMuAnDWVHxbxNXcW5VeS82exNhynwLAdmBlOY+ZwPdXSgjHxbh4vj9+/fHPx+GT/XF5ejxu7ZGo7Gg4vfLTzCEcaxvj7MJzoBg9sQGFAJoNBl1ZMkMcPYvm/MJGT/2DCR5Bz3mQnn20oNeNFY2caKDSTcSmrxEUyqHxDSCQNnQ8RB9IFBIdGGBQKuHv4Njov4VK3M+nsQwo87QLN8bHn2s0whU29wtoNptKyqaw8QAaEDh4cMJZR9bKhKtLTnyMoht98Z+T8dprr+mP+hs7gDeS9Z65eB3ja1pP+w4IJhj5QUNzG7JfLq9P/QJjRZWJVuwmlDsVET6jaKzoPGl6rbMp179Gjb+LMPJM+O/SbNpMXaSqr+lnVo63zkPVmqAj/F0HP6meRUm1gjKu2nTUhIOY9nFMhjbOVghYeNiq/J15XlWDUs+t2dSewijwMw41c67qsJS4R+CgiA17FMfbwIL3VoV1MZOxBrf37UDAxtNVgYoD+JowGh2VAmUVo8J7EKiIdhGlP4wICR3XqwRxfU2/UyVKDGcrQayTqzYejdEqqH4nMu0BiKckzM/WlZJSjejrU09lZv90nh57xkCC508piRblZlaNq0iFejRSwWVftpq23ItNDFrxmBI1Ke2694gzg0MUHUz9khtCPnEMfFbPpgIGqEpBA5v4VICAa+4oilaUlJAnEFGAl0DVQaD7MJykWsXYlEDTSdW7EiRen5lezVayFKwlieCZQBXqcwD1hBIEWMPPsJG9XoJOqi7srybUnkvoQLzS+ryG95vmOlFJ2XFf0tODpxPVqcAXr7OYjNeM597Kp5xf6JsNAHj/SqizFwgIJ3An68R/93p4vwbEk92oDH1EtiYbkdlcppMb0a8dkeJbQEKBGeovMR2tSoDsIfdSbUxglKljHYXgxEoKnKL7ocJpirPpZe7T4/1Ltyu6z3ot0X8h1NuegYajVXCj94Je6X66paCEEleJTWwp4DNQgILsqp4P54AAzGfDAGMToSYjqoJMIKSp4gcHT3U/vC89vlSiXcHwzC6CCIkcJUkwAIU95LmhFn41Nne25ZslxANr5Apb7mR6e5NRSGfj4OlTA0wBnNiH2AEo5AephPMzFMI98ysCW5pLXGXWjMW5HupzKy2dvd15X6405ZqpCiVBNF3SwE4rJa2kuIrscyU6V9gwut4kO62+sb7YhFbV5GsjNFNQw8Cwe/hKQw92ZTAyDW6qvoeu2X6x7vHaKYsBHYvGqWoWiW/UYu1HXqzO8ewKfHfchQa402ep8VcGypyQuXKK3eEeqvzZs8PvNKGpYiL2sjN75bMTP7WvqcDyBO4tqrUe22UbUf9cTQK1+ixEywwMziAb54nrluAGle+1Vdk5zpeTRj+3Vkb5Wat4ihUPDsatW7c9c3R7axw/fz4ePHgwAdFSvlU/t3t0ia84XwUcHKfMPa4TA+DCoh2qQIYyCdXu9q3bVgRO7yvnG/tThdCewzIMliOruo96bis0x33zWewDkgxsPN/T3E6uPWNGpJKZtSh9suKFjJbAtpOYToB4Chqc+TKB2DuOi9em8TeaxZ1xCvJb2KK0VYhenXizD1L+e8meQY2TntUVC7jwGosiOt4WwJheNvadWsLSw04Fq2dFRZ2rayW3jdPJMfS8mRWY0Qvcg8ZVac6lBeO0VzLiQqG27Kb3j/fTlsXIIi5XIIRYDtv2+PHjiSaKrZQtuPQZFesvfYkIWyJGuLW7M57u70vx2wIzbn/o2pZN0OJIq6H8Ls/Y/Z8XurYKbzU5qz/hWfLsxfQTwGBdixYbOOesRf3dRGdFXIbnmJEa9X+1ZxLwg1YLbb19qq02vlpCeD7On+2LMsrICfoHtzec9QIezgnh5rheTUIYyVh62UwXNZJL4kdCyH6Suhd0AvXi+edVGHVFyxtPyF+ojpub2+bfCpF0Mtc/6h2Bkid+vUzk1DTcBFIJgxICv28NgzNtV0d4IA0CxYlPYiTUQ/zxCn44iTs6YlbRPNOoZfc2hnO/NvBGlo14OTAviu3Ay8lIaZeshQJtJK8rJqExHvD63YxfFTkllqHXqKqRAI6N2YSZg9XN1ORFymCRyp6Sk5T7e62iwijodHA0JWXql8mMp8wTKvJWuuDkQDM7pUNpOWDTwM2+T+SC5dCYxShFWIvKuKnYiQhflhB2b2YV3uSwM3y2FddWdkyftfEohYWfcWiE/p6eyDmnazzlfic/lZwXmr9lmoNod6CSUqhz32QryROFNvRE7qE/az+WqBihWGm2mIIt96FIoWxBW6gxIlnhLIkGq74iZLMdNDkYcfWatWHvKABIT0qR3gYdTj5Mf/NJMVhhfr3XVclf5n1WAMHGJc5fIkyuROksRZW2Iifto9MeQVKcKnIkyVspVGKj/javtc5y1Q3TxK6xLvpM/0zI90LwQ/t06hlyUtb5oVQpcbCsxwQuBLBwtcfPcUlR8SiXtamhX0HLQrWsAY4dpeWzWT/1A4T+CChAI3rn77EH1IuZpJD1ddDp2Y49R6WdVomt1UudYSh2iDAlsC0IwNm0cZ8HALe6JmouTI6AR63K8PkFAHB6DcZa3WuPzgsB3dTPaepSExPeq9U7nmf74xoglo7KHpiqnVPy5/3XPdjgQLTGa1ehRW3U3D1Xarg3Ccc8J0i2YrCQ2TASdJafH1lMINVgkmbAHH5mGqwFSTQAPc5TAfGp+0dqC7tGHS3B59tvmLLJvxVkTAwUJ+em+rlCNd3fJMOfHqvsASXvOremKzpwZLhyFf44IyT5Nk+dvzvRfpUMWbihvsrqrFaZ43kAKGCjaO/gPJkO5vPEvx3QkRRxf2vyyWsoSa+McXSCuiwVDve92u8bAEEnQGcTWqP6aNeUgPJvegotrMJsVj8jB3Gx04t5ZuwzlL4r2hFHYyA0/XHykSTxmS1J0uHPNhjkhNCiWl13va+YC571R7LfJLxUc7GKKucfyia2gT0wVStS5XRFzM+h6z894MVG7s/cf+1q5rK3zgBv+rBoFVlb0xktUOyKQ3riIobSPakqP/GKWFWm05qx4thGFLvMNWMBNQ6q1f5F3NP9qeQ21Nmlv16CfwWnODO97ibhnIOOW8GONBnCpnquoMVYBCiJVte4bAaKW8XnmhDiIBFqf6KKA4kzNCNOaulX8oPs84I0GmuA+vDTp0kyDB7xcwL5ajW0Qi2gFaC2c+MyQ8+tBwY+CPLxodgMQEXTBaN0fuWxOEoI93an3jjPsJ1Fh7oXC2h23eeZg1YIxl9UpGWiYGaGseI5qcQaQOr+4HMKIIqef5N5mabMV5VeFcIIc/W1Za1pzyzOl/246YmtGvHc2nvIPhKQFpZdq4Wu1JqpV99WFoyVOKEuzkrKrciJUp8xUY5JYPRA5/aoKvv2VoR1Il6wqT1ybslyvjCdhQCjHbXBWTaAn1hrYxbNoapc0JbZx1IuDcsLO9Y+SNoyys5T7/aZtTcqvtZ7l9L9eQoBaW8oi7DxJM9OcbKep++keYrbBHJOqNBTeGLsTyrOem00LwRiJv5cgl2sbVu+iK1I0NtyUVaC9mnUvUWdfqWE8Op0nD7bH7/99cfj+uJ07IJYoDiXPx47sTZW6eta21SFkPmDJIN4MQ7XNpk+ilIKwEwZlaAJ1COMWbydMvLMW1HilqzYQVdU25J8VWjGmySUwQB1JJw1YqpUKDhwU7ASrqg3sYmVzAXZYHEIJhSkhnbE7/BltMo9dOrfUTUGxP5AWX7Lz0WCqA7g5Ply2djGkRerMpMN0U2ksRqIW2RuGptKRkQom402fysQXdBElPFneKcdpKlqDVQ4pCQxJA4cHNDj0pKqsiijEGqrgslQA+VkpQI5D/Luz+uAxAHPmpbWowZnEJ8kNk7UmuCZ2oLcrQblRiaa3+U+CPAIIHhG7bkrRadGQgImSVxE6QltoVQU1lgN2On/4364Rg5P0a1lddmjATzcuLThoAqRmXfw1ATCld4khSnXq7obShsGEDl/0xqGkT+QplRLeRbt5cGpEfS64mWAo4ataHcph63OmoJ06eqQAgpTaez4ffABYezUQ+WahHocfndGY5M+JbhJmvm3zo2Sc/eU9GdOzoyKFfnmvvlTKqOfo+dkYjh5LeCGKoZSXDxT9cwyzka+ln9UzW3fTHon4g7mmXIRkJHDXcwoa48g98A1yM6kOqaKgCp2rqAVfFCAlQH2TTA19mZtTb1cop6KelXK7azQ276D5wy3T3WVe52o3qFX1nmJ8lik7/REVRFV/c7Opp6aBvZ8npL4RYVRozmiMMpzLt3Ne9M2l3NIcNnkxOwEB4rtd2uSq6Q26KbtimX4lTClF8msC9se1qG0sVYH+L6AiOeeSVWb2yC4Ac7k5F5Ixl3V5z0K8imwWFnR6A8l2pcXQud5FqxHk76KzBRQwFnjOFnPCQzKDDYCTb1OtoM+H0R0jMK3R0xJVO5TgiaqCnN+kY73EHkj0mcKvlhfrpt9zBmX3whDpP2Ysu9Xl1ofNmpZCfxc8wipwGWmH76EhErjZG7eVCLYqoZHQThgM6vFIEx7E/ld991ZIdeqpkj2u3ffgen1WFvMEQOZNfpuaX/skvZmev6ZIUwLRxXBS8dU31tUe9Vfu+I+X2waFUIlBucWHGOhuRb52swE61nDZrAuBDc8A6klRtTCQI7BWdmZBImcHz6Le3QfoMGkBlWst4AT9nBm1M6VK9MOlSiGPSQQIC0hTgIcwHLhGlWDz8+g+VbxnRSa9bP8Ci430XOVwE9Cae4D1Vmc2gQc9HF9S0BJlZkkeZxDKr2trNguW2G61GnOR/voeD/PXrOdZn/zudhh1qQVKVexIxKUfdL7ZzFl6xZiSdrXWxYBcX+9+5jMCDDwVHul8UCpDs2MErfY1Lbx2gJOy956wItWqZoglTFW6p/A+4mWHF8fwKzjMrh/rpH9gkBXWUCtznB9+E7NwpOauZlQ7hc3aM9zINkjbgQUapJTOje2hmttPz/7iOfF2RAzKOO+TNnO7MpUTBtztWI6tcikz63PuxVeAWrRDuiZVT967CPrRvVyYtVIbM/qnhIxVFXe7Sicd5J19hDPo4mlKNsXl7pnjXhTjOseZMUiGnJuEJqYku93hBG+XkywjMloS07bWwDTeI8JsInPZo6hKoYBJhojtQdU+2jBBOR3Gz+zZpyNqWASQa9Wojl72H329XIcWf0476tqYlgW3K/GBEWjgnVSXJNe8gL5EtVJQaJjhfgM00yPJ4EedABUNUxBQmyRFDUcbDpvmeK8+GE+p/aA9Wgs79jBts7MklTSwy4oPbeAsNoAkv/wfu0TLXgqxpZUrmmv+P+ZEF4zf4+FpIF2fXNsbO9q9MTl9YroiqrukASwkVHRAS1SxY0D50CZBSIhVOUoNI02WusAn9CXAZID8mC0DWNthAKkaBbiqNoXyWYVA1XRCHqM82T2oZB5BW6eqWRFNm8qguxynHmTKufVqfvA2xFjNLwBjrQpS4vsgyr108PpN4RSqfozrqey8Rx8XExVRn1WKoDtTxKtT+hwFFGjRFlKpHvtGvg7KbQq5Cx808Pawe1N9qSQFplk1neuzM1VVBtJ+pOMvvqPd3Q3Vxvuub+KhvT+StnhILU3QvNP0n+DAVUSFwevhvQoik5VLJzbFiqZ9I14bAdfrYCKapg5jHMje4dVe6aLAqlEDqWhGA32vqjIAEE6+5GLKv1P96kAfZarbl8fi1Hn2qC3gT/PrNXLooWtaGl9hNAZ4XWqZiPBz3q9rLWbmEPBDeWv1aI+E17vJMfoGtdbMQ9+psRefUXzaAIFVGomt8gDhrPvs0wIuT4he3n+qsSnt0IBVyr0oqNFjtlBrxUQObcWfkJ1lllRZ6ZuJyBq0NZARCI3rESShaKZOBZQvFYnNcog1QZXyj3LUAHHpoMU9m3nZCmgj/BFg2v1/6U66p7LlQy73hh3bt/We0icYTEORMlRklYlM1Q/sB8nbrZHTUzJWamymWVVFdNSn1hTaPK8Ts3v6QNS4ASbQPOffO7sGA20cI9SwhN67tmHOGteQyAEXZznJ4eUPrwKI6gHIT1ltpGmXmqNQ+tq32Cr2+3DbbCtGVPqC7f8NdcoQY4E102I+FuiOQvxo55z2aBQhBV4hxXSfV+7wd84dtgS+h7zSxdBrII3xF92dvUcNYMpvUbsA5BdVDuhUj87MgXclFSDXV0X1pV/N0ByZd0Dj9VqsLUl2y32xq4FDBS8RimwgJMrj5b8VmXi9FQBeYNk9kfpXu7nopfzuUApnqNpwnvaw+p3CTJu5ePa5RlEmcEMAzUG4izw5b2DXUjFQ6qdTrIUEERJcn0Dut7OGKvugdInmTowrmQv6A10X7UZL06F7F/XFMDg9xVMCRO23+NauHd+X33F6QGVzYwYiCqcaygnm9LGF9cuqmQGgJtS75m7PcP63UVPVf1BqaBKuFEyTm+bKFjxAQpOw97gmhFeqNpjbZKCeoRDmPFY1KkZYJS9i0a98PMXEH9TuGvX8KWcJf7blDIzX/C7rgBhvy6mmZnsQQkznTUwdy9aK4VlBnXcUG13hflKm+V9RNmjJSbV87JCSCgbkJdN0mRQFMD42oJfAqVDY+v+KkjetRNoFNCuwa9iGBUDzC7iOvT7i74+RRWhSpcZRqGAZ1MgxHHFXB0tgKnE4Ip4k5l7K6LD8z1pI7TlJtoUrZ6oh44+8nXm596aGFyi2Z+dj9t3bussc36gCDJTVrFCAEfYINi/KuPXpxcE9XxQMztEBxUgYPGqKcFIYm7wxnQ+Yjfm14kCmfiCvUKlrUwR2dsr9ydzj/zRQHhsY/pDlTRkDqiAQgHjr54QkgxbVdnMicY3tosWkOpe5Fq1N+IDZIfSo1tBp54DPedrx8Kex+qE1xU9s4lULND8ZlP++Zz/t4SwyZV7OD3+hz2CcJGA4VSZ2X96j/hAaSRkDETj1dK/C1IXxFAMpCHx7eFzAqkYEoqp1MI7F3ZLwnDsdZgupdDyWRr3A0iXc1SWVVtWuCaqllMuEgCqQlX1yazzEkhXdTuj5YiLxIBDtXbHFWzirjKSLA5pPZIyWl6tQnh9Ns6e7Y/PPv3VOD85GptrK2NTSZFpD6RfqyBuW7tjlYQQT0JwuwjkPHzePVmrqxF10N8WluHiHKR50Ccbi4V/liqZGkUz+6vIrw+Tk5KJmZP+FiVVEV5YImEkhHwtH7CCSIxyhW5aLcvfUxAfqpADNQuk1AhjLIq08H4EIOW/K+BSEyfoq8v9HPQqBckppbzsoMtI4vSwmTtCPyWbIhWfqqgt74V10EG8trMQPY++whgDO0IrEhmBtENS/5jUsiyBb05yRmtUTU1pf6oVE+XWKKkGnq5YgEKHLkpMDaaEFmdYsmhLzM5BgWtBvRQ6kc9o+b+9GHKmadTmszrPqZW+Js1z4GBRhQr+CNHkAMOT32ZdXKUtgqUkbNF/wWvpi/Pwb+TJjYD2+U6BaNRFm0D0Or0lHQAo2UqS295EVcXT86JAfdODXB0QWzzBAQxJmtHdUh0qUoNRYcwA91DUsnRZGwH3gPGM3QvH83Sw6+flAMS0MtPQ1PcaUSMFei9X7QLaBOB0QpZeOtQEW5mQ4lfQTJxhD2erjBIxSuIAolkKkKtT8ziIqWcvPXdKVK6upj7OZbJgKrfFYZSACwhZJIQZA8B917EtHVMTIb1HGsMJJkmo7ty9o/dqz2CTswIAZSKAmvKeVBWEqIPAAAAAIABJREFUokb6XNSuzBYSqpgKQZXF+Myq4bayJgMdmmqH0E9JuuiIi+HGOq+nqlgRULN32C+ggQo+k9Twt4bcpldN1Zvsu9KSRbXuiI4FrZV9OanhJkBsMsz7dFxNqSsT+k71nv6kDLxvc35tk6jEYUAQxPSZLkflVKin/S3uH3bfa88WQQV7QFXoBXWyCo+sJwE/14zdJXiT0EP2RZNzgLU9CWuhuvfcIxLSI9qzTKDInCfWk/3dUR88e9BugiT/DJrvtkcZMCIlKLTmzapCZVpiKfFUAgEXO7NLyX1mStZfCcFXsOXkyJV4ki4zA/B5Dm5NCXel0FVIsQk0dslqgbJRIvoYVN3YXBl7N+i1OR1nAB1q50CchzO8MS4uV8fzI56RqyJr6wZeFbwp2TgfV+f2P1cXAdg0RJnxCojPWGhK/juqzwZ85r480bEy5sJJg6v08mP0UiZg1rqtjIBYDsQM4F0rUccXNADnZx3TAQ23CUjFzTQGZHt73L17Z6r0Oqh1UMneboWpoF1zwsYG89+OR/plXQIrS/M7ZfN42DRVY1f43ZPuChXX0r3APfAaADD5sVSD+l6l9pXCWkVgiY9lCDhBH3vEQ8bxJRbUqI2flShndc9WCh3rzDEE1yw70plpqY733LciQQGg/XjTvXdWbgQ7NCOuPebT6BYDcaUiikl065YDbah70W7oWaxPmRMVgyQwjLCf0Ef5GWvaREVsm8RKZS659WZz3Lt7T+tCAkp/IueHBEXgD8JPsDnUA+aEoMBOExWd8dDd54TQQJtYMcckhK70t9eYa8FmTFTWCEo5sHflvoAw76352wJybAf5eVlp3EPHZZje7T5a9QAHVJQvUp+yq9OtRlfps4lZ2R+Nw7R+UZ/3XE+D0xVMYV3bt9fqKH5FlXyYUaEuN97q+7Km0rBQQrhlQcTMyK5WhK41lXazo9yqtGQAcB/szSZ1JL34RekJqFd1Zs+oxy8qrWInREyQ9+hIC/X3L8dHKd/xc8Se1Ve39Uk2iIJHKppV+GQvkdw1diubz+yS6l3Yl0k0M/aOfabxUFN86j3D2jSO5vOqC2A6sHOHjuZQcSo+CnvOfmKfTSBv2qa6Zq+WEE6iMr8Yz57uj8uzk3Fzd3vsqlIXKW5BP+vjamV9nJyRJHLx25KlPr80IoHrI1FaW6VKxsa2YiiN6xiyJoT8mwAVJOvxo0cKWElY9nZvTBQdG9yZi95ZPBKvEbuJ4N+NlSw8yM6TJ08cNK5vyMDyO+ZWO7igelkqBu/OdbSRl/82V91qQCwozluoZwa/lkpBsIMzZ8PWUHmUwIXu3f1x3tA2aB4GLvpHHGWVDJcJkILWqh6qF9MJIgdS6xdEiffGibH+vF60HCiy6RtpfwHOxvOhzoWSM0/u5p3b4zTy7kpIQ7ssSuXk0n2UPYwtNxdxVR/C76Cd1iCasgWdaFWGlmtt9UGDm9MMX9ppE7EmPnWcDZKK8nYWlBNvBz3cd4OiGlMHkQRjVrEtOsr7KfFTT6UTLY0qYQZZEmwZ9vMMUqYSpYpGBnan304oZdUmAz6oOZ95P+kZw3BatMLqduwjoWFRphIqTSXsxg19Hs5J9LVh+in7QAFnFF5ZAyPIFhFSoIhTVs+OZyfVIbjSTkXMCrOify2S4iLo1lNKHWnxdyuf6iFSk/aR5ad3dyfEv0lzJZoxckt6kvoUr69V9VFCqOA0fTBRo+0ZabDVIEtrs2MH3x7j/kyVjQAWDkA9q9QDlN0r1B5POwmkrK8EPLE+XTfOVHuJaTxnTYroyyGkkb00HJ7tNAMQRBNHgtphh9VXiTLqolyvZKhDt2ug38ouXroCPEXn5eyijtoKc4McrqNCObrW9Cgt+8yaUGoG3SXztbzvmNUkxDvgBU4QsIb3aIWp/YmtXPO7nH8p6ep+2d+zkm1pUDyrzoTClr4sKsP+48yx3g2McILsK66R1+r8R25ciHOopaIkJwB49Pix7BzJJ4gwFRWh6qjWHR0pqOVzlFysOnlq9ah+REkvAMCdu0omfOYMYhYQwmaA9uLkNVNVfsEja6hOkiiKgdHRR6JSWihFIikRV2BvtV8QnyIRsMwYVb9O2gnq4N1nsuJZfwBVoeNpfREHopdRCaWVWPker1G1VNTs4/R5bZpmmr4i+aOJgkS/IWqrrL+fqyhO6kXBT7FuAJNX487d22Njw/aMpFjAD8nrxdU4O0GYzWOQ1B994QSVhNR9sFYwFvCQyrUp795vBXM0oLszvi7OZfdY2PpEgZg7pkxRCcIe8ZzlT5KgCmADGE4vn6qXqWIUfMA2cF55nSoo6Qnn5/ybvUSVSOsRWz9lfC//4yUKaVsipKJIRSmKgq0qUzltQthnKoGX56Ygs5ewY1SNNeYh/dYVoKitU/V3ojuaKuqqfEeRuF/OKusbOhOlyvJ9PlOghdQwXXXQuVQFz60x+Bak/Pld5poV0BV9l3aJaBrw+0q8oWymssR50PmLMmQZA43POhvQVTwnR9hEPp+ErMDnFDdFaK2V/TJwRCuOsjH30N432xDHJVw/a4m9cNJv8J01JC7kbHBeNDdUAjtpn9BIigLNpv6xdq221hY2tmAfl9arODOjb1p9ElMpwHx7FUlUVBxQJduxdRkenCcJGgac5DlxLx2ZMyVKAXOJ/1o9VxKqWcPoArh4QSULgKGiMtofUWddjjgpiNH3Ym0AvrhW7FkZDXxYB6ITP5HIAwB14L32EklZzl/jxwojzeJHoWLHZjs+wI6ZjYetaczJerTgQSzQGX8CWcO4mPeY+xU1XD62gvUTYypV4gJB7smeZ223f7sMP86dzltVvE+ONfOSPV7KaRl1XS9+puJUR33l+fNMJCylijFqsradbs1wfiGbFN0E1k82Mm1RBbYrosX9lEGjKqAEcUg+rWWhXnPN8bXPx9/3DL9yQnh59ESiMk8ePRhHh0/HbTndvbGtnqBVqYySDF6trI3zS/oHg9KAJodapZ4N+spQGYVawgLwMIJC4XzkqCONKpS79LW1damMljM7yWqradyIIw9TkvmZu2ZkwA+BjfrkydOp6oaSEM5WaljtDUsz8RJ9Ww6xFiIgZMyGWfQgSVO76tDKQ1HMqi2S3PIAMahGAWxEjO5SNnalTlWy8It5Lw4VB0rodSqGSkAWQgUEYQS4fK/8ZQWHnUcUWeJuDDff24vxNlWdY+3YlBh6BbsaIG+hgiXNxkigkVhVxIJ6LlXGlgkIn9ODX4RJsrupkHHYRZEDcQ4H24giFCInyK2UNBlTYh1l1vbhTfTPSJGLWpthrn02upbK88cwTYlExGim9xXSQlBuNdmJ375QwuR7pSsKraowChQYVWZnZJgD2cZwOYb0A1WYg2diFG9O3OyULRaC8SZw5PehlbE3HBx5/TzD63LqE2Hv6fsx8l2nOi2h+hFM0vqEElTUEMTfNAjLcZv6aIADJ8Dn8hrunwBe9MBNqHbuZRGynfPC8/fZBO2ySqKecf7dvig9m4hF4aRKsRN1lgo8Sp6hSNiIG/jpHpn2QlgG7gHmOi3A1ODAQJGlngXIXF2NfVTGQiuVTHWGhgsF3t2bGAXtly3IsKwyyzlHmbOCOqpGKDHxrK6ec58/q4QoWAlAJHCJszyJH/kcqKpSKlmoktNeTn+V+wEc9EzPMdXp0l2xdXpGGY4u+szxkenUVMIyr1IJSOY+CZkl4WDeLLS2Re+lelOoJhFQZeCyDMxEh3OPdhFJEjYPTI98+enZpAYrUOvMA3llW8IsaDCjJLhONJUi0RVXVsbj/ccC73i2BKNKCDMv03balMk25Tvh4QzFGFahOcN6bZOpYJjeY2EM03GEjoeyWmqUhknv7IRZYSqOg1tXO3i/9lqxdwHFlBCqakuPt/u7naRYGM19LFYNdZWMCiSS7B5D0epgGRoErxp0rmqcRSUc1ASMTLtBBZ34WyrFKDrGVoniF7vu5GHJWIlC8LgcW1uMrclA82v2sKul62tcMz1UtCwg/uMB8q4qOcHDfuF3nDvZvgImsYbYuYnuDahCW0hAu35flafQZrGJsI88qsQ2pUwTgxzuy+5HqeqZMQK6VZSWs9/wdRWM0JkVg+JE+1oUxBdYJKYALivqbVlYCoLIh2g93SerylsqbDxHU0Zj2yL2wx59kX1Ar52Dz1YleF/A3PbkNUnmrJZebMVy+p+imCuQyhXasnkaLJpWmH7W+IJWwEvRVZ/s4TPtV9PwXAWU2nheW5tcATQlPKmOWvF9HpnAPQhcTMXOALqVttkUvCd7Q6BeqkIGzBb9janGiXUR1cn6Hp0ZgQ5+fva7Vr1sS9FcJYsM4UL9uMBogQDuo2OimnyrDpIEq3M9uU+PNjibGAyNdwpgeX9FtVbCMWbYWA3aIFlHVggwUMXXPezcp4oDYvy492tZuWtMYH9MC5Tj1ALirZArIVR/nJMG1qiKrBLzSkzKOrD3ynLpcHneW7FbRI7KviEmMMV+FkZSpSqxjNt5TJutgJ4BRI9tYt1aSCmA2J5RKX4GjCwo2r5IzpmAMK0/SX2S1lTVPKLLttv0Uw9lFxCVWbzcY++Xa1Yfc8TLVCzSOBX8pAtGTcb4PaqA9F4CLKlnMOAhvpw14cwsz17ZKTNN1vT6VsgbIyqJnIQLocFGFCwCR5MQ3EJhuK02ik9C8y2TsiyMxu+sXwV3XjkhvDp+IlGZR/e/HE8ePxx3b90ct27eGFsqqa6NFVBEKn8r/FmToAwjJxRUQE9Ir8gacshQSDTwe3uswaU3h0obHVQMh9GqTwNVNsG9u69NfRdOCDuMk97EiF5IVtgJhWSDRVEFDbHEMwtEIgh9yFx26CLI8rt8i0OFKqSG201XEEo7aiK2vRPud2iuLvUbuTGiFqpmpXAjywt9wQ3ibp6vEE0Rn2UyWETMKmnzTKsJ1Qylk81LAIQ5UxmZCluHBmd+o5PPBvgeNt0GfdFqgv5hXOA8NyFTMhrp7s4Z7GHlHr1JjZJb7c9Os45uKutnozYB0fdDCy6yx7PiXiUEkKb/Jlt+/8jGR1J+2YBsw9PArn1tjgGKiOnHadT3TyLRjYNGiCICJ+w7Sb5T/Q7FCseq3jkCYfj9ScDV8xp1pxqwWQEQCqgRZlce7MiMDlk1dTJoRcsTuLDfTPtIsBA6bfnjko8/QVQh17S2JjROUtJRKpTYCEZ4x8pjTaCoenA/qnaD7DOyYqEU6iT4UueB35koaplXiXGDUsf6yFGmP6mtIgVF2sfBZ7jS6n4g9hPBuqjiDKVGVAa6GsBAkjSeB/v48f6+g9/MJJNTnObozII2CqginKPcNYFWg4mOeOjebVDUoJp7fvTokWyOzmaG206zINnXcQBNOisEQhBOPxq/C/tB/VEL0McVLaOY2guiLzFLyH0MdvBOvPkQib5ofI5FGdi/iIwQSPPvBmWmz3sNJKok2fjnps5NvX1WxGNtFQBmFl3pWEKv0zPsHkIHTf3DuRLangoeyUjH2qhRPT3cUpTMfqPvjWvi2qG8sG6tnPZa3RtKS4DH6xQsMQhGv92J9iafjxw454jgCBvEZzZBrWor64Iz1nulOsCz0JGf+p0D7IBOD/pqoZ9ZudRVOPfado+0Ob/gR2nB7s+bqwpSriTwy/UpEctaioFBdTLUcSqIpfq3QjlXZUGGTWdtXyv2GF/GfalijHDPiStG9lkWaHLcZfsnsaGwG7inXr8oiemTdsWSGZtXEva6sbs7Dg+ejZOjs3FxBu3aPXN379wZ27u7cJPH9RVUVehr+FbGY6Dw+GRoBM4RAOLluLF3a+zt3Ro3btwem5sg7/TvAhbbPqsiv7szDh88GPtPn6jSyH46Pj0Zd+/dE2VTLCH50pTaYnf4b/anxE7Ug2zl01YJS5XGliD+UXquWT0GTDlXL/e4sv/NzDCoocQ+fYysN5U6wBTWVcEv/aayffTvIhhXESFYKd73soGpPLEXpAAcm9ReuVLbC+q4umoqHOe08yz7fg0e25fL92E8sYfZJ03eZW8KRMRXyufEzrSnj+tgTzjxMMjdzyp4Y/BvV/ZKtOPMNHRld33qbTNwY1CxQKz7kxwTGE/0mbGvcV+mz57jBeIu0V3p99u7IV+gCi0jayJyxZYAyGff66wAfpy6r5Bzz3PjWT5+vK8zQbxBAE/VCKaNmBHZX02gKrpS9dTlTFaAQJJfD4jnz7HiWvVMk2SsuULeJFhrDDtHMe7cplJ2lRPsCKAIiABgmys9jX95fgIhQyMWbNLxMxH2CeM7QEfmXIcdwx4ue4LnJuG2JAV8vooHEZlZUke5PsUE9Ek/d6wsMCwgg/cAffSzRoCuI8+fPVRmHM+Z/YntahVRY5MYC7VUMY+Ik/xZgBABwdkL7bO0bTPQjJ0uO4NYoedbAINmNc/ieHy+KsIrK0q2Hd+tRLTrlv4mPkNBtmMbluvHfiBurwoscWoTdCu9myJM3Mp1dW5415h11BihAR3fCWH9DPei90UFWpMEHN+0bYjrbFJdUEwMEfXe+r7Vo56WsGUfrmKciPcVsJ1A4igezzF8nit75JVURq/PxvnzJ+Pz33w8Dh4/GkfPDsZrtzH8iCZQDRz/RUIIVZTmQKNxV2M98r4YcPr4Ts9MoUFopgpmjFM4On4uY6+kJDLKPXAOjEyPWcrhSzxAVTujUTONwoZOM8JSuXBlwpUiXSIoS2Z5uRHdohBFtZaIjoPdSsWGKpsyrJIwbcgZhfPcJ/cIYD3N93WiqY1JH92uKVGmtZg2Y4NOoEEg4Htt0OTSOWqWnpUlw5eRHap2LCqVSog0NNjJYA0MB8uqp6WansvxcZAwJP1aOq3SBEvn4SDWwLec3kRYiXNVH19KxBpQ81lCrxd89gn9D7Jdx9r7KK+81SYF7GmuV/9b+kbLxVeCLmeHKMLM1S5lo/SFOlEnOEZ9WNhWL1XxTMI/c9adePDVyll7SlVlTCVSxnxR0X3533LCmWvJmnDQcdCapwd4ITVQC2+IOqJxCKbT+X6NeOP02OvllvN97ZmonM59LUZXnci7p0d0UQlvODiuNDuJSgNkfo/AHJqIJOSpEKbXkZ8JqIhCGfugSYQrcK6UCIgQEsmsIifuNdDsTVXBQnvi+yCYBgeoRlikypQHO9ZlsN/z2gCriKyU7+Kw9P45BxhRoY0ZVs56NEGpgpoAp6Dh/f0CC6UtipYUep3Ap9ih3osBJRrrG+xBS3W/culIrYzrmaV6Vjul/s6Ovcmw46qyKolJY3xf5/1oG0ggVXtU1BPHy7pqHI3EPQw2tXrDaxREPMcpz6p2rfKdnVgZtjapSRdOx0j8/GwJNlTllqiCKyWi0IYFUUosv8PPp1moC+o2iR7Xo1617o/sKal2xv7JzqUKNQXfixmkDbABUvicXhuBlxz82upUwcWWtxfPVQIHy/2MUgktJmB6efdf6V2udjgITtHNPXkZuCzOQcQiCk4JYCPJSd8PwSx7Ampb93qrTP4c+7Yl8NYAAt/RCpm/l5kVqtxmyLtEphB5WRvnUEEvYFVsjM213bEF4wChm8Nn47e/+WQcHDwap6eHY2ebKtUYR8cH4/Dg8djffzIePdwf+4+fjrOzi7G7c2u8++57Y3sHZT9UhjkT+JmV8e433h0ffP/7XqsV/O7mODk9Hg8fP3LQTj+xqrHugxE1O6rQ7FOAT/vjMYtCULVTQmAf12BQVfLFLL/uNbc7uIou2lmGSMueLmbaut+J6pcFsTDhmu+WYKq+r+BSe/P93Ct2Ev8c9pKfk4XsOvLCFflZZZR9Xsn7fob8WAI8V71s930OnXAWiFYVPywiuZ20bhRg972brm6bYU2B7lf+Ls18Ai5prXkJZG4LgKsPUVwtIA6VPCruuq6MaCpgzXu1z72JjkWHbG8JkEV7y9ghrsniJZfTz8RYwBYdM3rGo0jwX8RGgJ7J0jJ2yYGzE1785qzUzvsoNuqoI62fK81dc+6PMw542d+n2NEkpUwYM6c4U7A8Uv0Ns0DsH8SbQn2X3VqMI5mTZQPsbXvh3630KoHY3BJ9WX6FGXJU1NMPWJC3CegEsIld5HEJyyTb8wodr7JPSiHWHpEC8+Y0c1FU1pydVgWpJgrsrWI/QnK0iYVJ0Xm58gEpgmgNMqu39rRsm4LmTWyWCVGBet4L4JNnX79FVa52r+yAak7wuoIS6EJ0j1kl3fTiMmFqY/u5qniGObZMTLWPIgBlijI5DS1kVlmuSJrjyBmUnNlnqZyGJdbPX1J6RQ8XEOBWOo+W0YF23MTnp8LaUTWNgZeV6SbfrIHYKtCOo3Rcdrtbz0zTfbWEMGMnSAifw9U/Oxn3SAh3PStmRcPlX6wQOhm8GlcXDngZOWF+8tageO1G7h3NJcSInYYzrp6vUDFlpBqgh4NORm16RKiUUb3k4WLcjDhF0Utcv1AkX5ClJxA1veoyQhtSGZKaWscTWODAs5PsaOxUHOToMKmi40SjxqubjAdQNSQFuUJyPeiY/66ML4IlpZxOhilUKYJQ9+xY3W45x8SCNA7uFUgSJCeAaKm5ht3gsdehjbx8lhNVOxcMSx2iE1/L8rf3wvdgKksTLamMMbsngYlnZc1qakuqaJEl9XhlULSlsX04GjwtA6++l64+aInWKDQ3JyumTajHJ0iWK5CtCHhPyBMvHFcTtX5uP8NOwyI/SppVHZppZfY07q0TfUS9ir5+HTipe5nq2tloE5qXxFAJZBS7miCK5hO1MPaOqLkx9P3IghM95E2oOeA1xE3gRJGjspw5aa1gs4+4L9BtzoACDAVPHgjc5KR9harIpdLA54J44fBEY4jSmpx3aEPcD8EbVdTui9JNO7hdBizWqEJAPLtWc+tQmvyxHiQxpbWp8inU3z2Es6IYlB7PLWJ9lZiKos7zYURHFFbTr0my0efehADH18SC+8Ixg0pj7J8eHMxnaDETraIv2itpPC+1qPt7CTq0MsxnF91uT1orTO0X5XWlSynJjRMQI+LiQuqk2KWi/QV02L+8pxUNTStWBVbjXJLUpb9RyGoq31bRvVDCKOGjVfc3qMonij00/mfT3DYl4B0LMNlf2wE5fCmYIargqsnv+mKNWhXl/jQGItVLoakKDD0suxU19pCV6Vxtt9onPe0GLkhoFdxGmdj06Q2NCIKBwp4QIp6+DiWl6ds0C2MW1tL7tFq6teV+i7NT98gQ/MkvONApxdIUfffqGhRwtalAhQED949zGFhnU63PQgv0bEn2uJkAGa2kFgWLhLSftEp/MyC56QA+M1wLklYFcwLuVMUB0CVRXx2r12vj+nJlXJ5dKnA4ePJ0fPnFF+OfPvqH8eCrL8azwyfjjdfvjpu3dsfxCUqrB+P5s6Px6NH+ePTw8Tg4gAGwO959+72xsrIpuijq4xoxdXE1/uC73x1/+qd/Nu69dm/cuXN73Ly1N87OT8fDRw/H1s7O2Lt5U0G9qlUZbH3Cvbcqs7uXxA+hCu+LAg2lTkrBN7347H1Rtad5pq5ANflpNUGAg2b34v8TDJMsRg2ze27pM2o3WoFvkGsgdJ6VVppd/d4SuOjZ7jURGLMvpKSbKq/B21WxnfzcrB7e++IeNCoktEvPtDXLpQnsVDHJnEMDiO6d0r5N0Gsfm5EmCWTbM+cKuRNTKyRuaI9wHVPFPhR9rlPtAaHItg1AIj6hzbeSX+0Dki3sSFkwXMvSz0kxtdU0AQAEuO7l7pq6n9BVYFUkA8rw+cQIjQsFBIQ63x5Cx48LP5/Kl2Id9Q5mrmD61js6gPUD8OIZ1PfyDFkrbJYqdVRqMkdOSrwVlUkir8Qjz6HFjgJ8/K4UVlMVI2airUdx28WlGAgVXtLMauYtSvDFsUj/wATgtdhMxZVRrJaqtdaGyrrVl3kN161e0Tt3de2qRieBqbYDe0/xevpUBepi7wL4KYYJ+NRKngs9jsUcI2GTD8UmkYBLKM2NhZe+j59ZcMm9rn02YoNU6S5aB8ZCDMi1B1EAypp7/UmyPUbKLRmdB94ksOe1AIDjJvpOeZ3ZPj4Lbnfi+bXFpX6kPrnxbcHvJpfag7SzRC0cy8Fe0hzkjB5rjC3bnSSdtWtvf9+b848eA78mv+gQ1QqvGy+qFLfqzs03/ugsxFdLCC9PxvHh4/HZp78cp8+faQbhnVs3xi4N3UIH/suEkNK6DOz5pRTLoI2wQOKdi27gSgGH9VgcWyvf8LvnF+YQy9FGeZR/K6hhRl3EYlhYjUigAhkk94WEkABFlruVSpf0mziqR+CMhnLPKDQ3OH0ieei8XAhkxAv8sJlZU/nd9ACl94uHrtfEwNRYqUKoZMpGRwnhxaXKyNwrD3jqA4jyE+/l5DODdxNNdXNopmEGeWrjroMA2blVCrfIYGkgCpIl5pNN15ll2eC8jo0tFF1yv1ZH7bDuIpA12BgX7oFnU/RnOkyhCbWSsTRQvL4lb2gplt2+mEYeWI12LpkrOQzNpQepfPCWxEt3cJ+ne35anlev3qYVlxqg1Xm2wqpBnkFkTNNyD+Wyz6gBbY2XFUsBIdLcnCHty8C3z6ZOqEiNAQIUaVEw9QiTqr81SOF6NZrjlKGkrkqXplvaXg0T116FMRkfza2syOeMB9XxF1BowFQRAf08pK1lQlhachuxWVuhe2p29myv9oc18FUQkz4Lfoaxgp5Z56FKR/oDlwkh98JnF32lGqQAMJWaNnM7IQl9NEi2gpcEI+xd24SMU0hwz/VJYTVAg5N4I6YSEwAM2qCnwnQOHC+CCm18b9lnCrITzKh3oLTLcP11/+1JVS+w2Q9NMliDzvVyRcn7op/Rs6skK053mRAK8ZcIkalCfE0V2dxXk385z/TgqM8v9FQ+szMtNQduOboijliUcPX2mKGgYAybvrEZURT3MbdCIfSUatemKaIFAV5OCi3SZfEXO1FXPLDpUyIdhL2AUZP8vqfsbWb06TWpxinpzjCyVp1PAAAgAElEQVRzAh8FV1EIdIDvXhz+5yS0NsC9Jj0bPacEXC/M3kpiVwpv96gTPtP920MLsi0fEDCplQrvA6P3BCoCzKLc6uqp2SPsafXehSaoPt/047LuXJepRKiTdmxNWCBSqPQICmhSrNvJMYj5xdhYvx43GTdxeT2ePH48Pv3VJ+NXv/iFqFKPHj4cn3/22Xj44P7Yf/Rw/OD73xvfeu8b4/IKsMB9P4CqJHxn5/hrrnN9fHV/f3z2+ZcWgjg5G0fHp+O99749fvxHfzy++73vjW+/981x+/aNsbG+OmAGUR3cYwwR5wOfLzVe5huvjlXOAork6eHDBnrMkv+Yts29mRpZsBh7LlXZDJ4X6yPjHngO9RFiYmT8iMCAC4Bg97myj9SPr1EkrvIUmGkllz3bKm0TxSYXPBcC3u7bUlixoVwXM4F75vszbFZVNSXwgrAblZcAj06CHR8p0JaPMOBSJsvLCWGrClWbLDBopWhTMzV+K4lwWR09t5wbbAggRhWUq7qs6lbGSPSZKGaJUIdAz9BQVPEmmJ/6px0/NU7i3Jht4t5b1l6BboHrY7O3WkmubedvgTNRUa2AhnpStS9sTnn/u3fvTWNmKm7TftuuC7/rvir8AEwK5g6vyUZB25sq0mNFyXXnEHLtBZXZK7QmuT/TrTlNCLEJUhFOcN/+tCokv1wxbH+14jcUUwMKTLY2IBFr0CSKnzUxrGiJ2QxWApZifYTEVHUOMFBfwT06yTaDrOCfgOj0WDd24v3UX595eKJ4J4niM9m7ApujuGuhPqstLxNCF0ycKLLmpWVKc2TTAO0LiXv8ip6x2H4UjGwrBKqcWV2ZC6AvkufM8yAO6bPguto+wT127ZV0JnbRrMOxYsp5lF2xfRVzEoB2eKCYQeDDAqRV0taRXFkX9jXrqGJYlKCb4Pb+WnyZ+nH/PySESlpTUMAf3Lt7V+fcRapT92l3luGWwXudkVeijF6ejKOnD8enH/98nB49HxsrY9y6sTN2YiQhX1IhvI7KqHsInUQxl0glT2JTUR9doaD+ZLrSyjihTB/OsBJCksNJnIK+Bm7OSMwmf7LoVjaLsATVulBGTfdJw7LGSVj8Q4NUQxFgA/BvIbQVCnFNTO+pQ92g4qXyvuZ4SOYeJM7NsXpNqGEKQiId26CvCaGRLje3YhRQ9qxMbI2OJZHh21scRmMJFshmDX+TxVIfuf9SO9T/qD6tGb0WQp95T21Qb4WlaJYUzkJ1raMsMsNmF4WGzS5HbMPdgz1TdJwglXrQALD0UCViocwShJEQqdx9PawWF8dTSkWfR0vjDgxc2eJ7otCenkZIx5UQ011dRZHRpNcj6OdE+wt1oZQtjGOdm8vuFkow1SMy3R37ISEjz5JyAGpKoxCw7KIe7FYYeh9NThrgqPIH43mhYFf6Boax+wHDxsHVDMZF8MOz7qB7EnkbGB94UxpKDXKi4IAzA3hJmmOQWjW2pLgBgyVltCIdJBUE6zhbCxBZDp71UK9b1lFrE0VejKkUAc9MO/VeMWDTXjA31lutsiBJq0xCqhf9bbqHhciC6aCmQ6Kc1vNvRTnPpiqy1+DMjm2e/1gqKkZagUDo303YCAZKMyvy3zPSqijPFFtjIMp9Qcu913PDnlJgk563JpG9Hu9ZW6MyFEQtyeD4VnZZfzm0OCwBVgXTriwRb5rxid5PFbEogqrif3lpaXbAp1AuG1C3UthqdwNor+WZgICXEdSeh9pCJXhb2xmybcpoK1S9Zydmvu4mz03umhiXOoPtdX+JKaJlcBCwWk6fSo9/1uutHeI9a7dNeXffYH9ee2omxgwMqvpEX6j8judqSrI8fkOfGcaFAR1TAh3AF4iJuIY8X8biTEqbFlwhWFI/mxSIW7G3OmIBhQoATUCKEsV5xhlriW1sFb6/h+91cns11pVE8gwRteHezsfh00dj/+FX4/7nvx37Dx+M/cf77mvNejJv+OToeLz3zW+O17/+uiifjJ2gFcRzhQEwoJ6O8ezwbDx6eDgePNrXvGGSxYNDqg8IEF2OO3fujTu3b4ydLQC69bG5vTm+8a1vjXe+8Q29H/Znm7+xi+ubAwkFunC8ll6/l6tfqkYgLJOxMfWlVdSt7a9IDb/fSgZn0b1+u/Jv7Gv2aMUqKrYxVSuoitEfF8G2UrDMQLHCZwFhsSroB47vneh2CBAliOR3Vclf2JtWeZRMJcbp2TJTxFXUtl5MdjrPY8nWkf/JDOf6PiWUkbyvH1JVJiyb2pAyOACJTd12oK+ROgtGjoNvg6jWSehc5/jfK8djfDkpsFBZz/lU1c08NylDBxC0Aq+ZULKbGjdgal59zRxntafNFH2xC+JXq2zrnnqPSTEbyvGM/zgGnIRK1CpiAAL/4urU6dS+wToWMFhqNygZOzM1FltQuugyJuq1sw+0x3agtfp6Xrbh/G6F5Jpsi3kTcTbFnKEzl5qs8VxpgRLwGaXdZUJVimNjkwKky2pW40r2nc5F+hmxVdrP0drAl5TervYXiizpXXZLCCIt7nGXNkXYcioUhBnhONnaCapCR6OB5y//nLh2GVu50m5RKc2pDk1Z5zWfxf0RN8kXo5pLxRU7G/FBga1hu5g55wIF18LfAkPDturZb2GGdef6q7paenKBkIrPdI/JZ9LmxSSF9Cf7fuY2ghZAsNtt61meaZ5PQRQJaulcOh9Sy1R6mEt91jXRj57PE/MyWhbLVqxXTgifPXkwfvXzj8bZ0bOxsbYy9phZJ9n0MdZBZ5UQbigpREV0lYSQSmBkdRktoQBOjeYkLj5ol/QzQTuFZ7zDDLxTJYhSrcq8j5aeoVeCAKh/JYGUqEARcjD1sRx6ixm0GsbDglvujbUhug/vxb/VEN0FjP92imeEUIc4rzOS6w1sI+yKYOcQ1rhMnN2gXJIizgNhY/JzgniuQ2qV6ZNR78SpBxlzeCQYoQC8suzuxSragcHBwGEghfSJo51euCiuNSHDGUhxLgehpfQiIlIJ3LaoBX8aQLOuVEkwzKVx8NqiiFUk9bw+o4y8Z50hm305H0yJREdhRB0MMRueI3S0zmqTaEJprSqtz9WHlta1dqGO1HH2oBR14746k0ZUlvRxVDmuSRLftzH2fmDtWVvPdJkpCvQ4KAnHyPSAJWirAZSDSrUGx13DNl0bVZOgaubDg25ZrIj9TUWKa+V6CKK9X9xD04SdfcA+JcBHAILP4zVCl+GzZ/yEq8WmB/Na02yqdrfp/QTCnt5SziGVMfaWnaaRdyPT7pOdZbvdpO0EB74+aqMEdZuTmAqKihJd4T1lNzwygj3WvjFVOSMqIyrT1ZXQ2Bqtzo9kHb3/3ZtbSmLVeDnn/OGL/cO+K52qypBtdGfPtWqtxE7Vc+/dnmMh0It5pO3tcFLgMyo0PnOWOONcW1kMVXXlWSwHoPdzFYgyWiH9SXU6oKZ1UlR0CmBBheRnSl7SE6m+m6CeHlTvigcAjhKCtTWpWnKONeco1ByhrWMoIey5bvVKlUaonLIVTuKwybKf2UtN4go6gYyy3g10Dg4OBZjJbqTxnXvFhursRGyIX2KPg2Tahp9MvTa8pxNYBByq7unKLtcv5c6dnfHw4UPZd/ZZ6U6lg6oKkPEzBRhYTwmQQH+NMIiq4RHB4ecEepP9XwjUKIDmmYvyeSn0vM8K2+DgwbRGaFh9f4RPPNjb4i+8Vs9I4xW2PR9R82ktVMC98csGGDzKpv+2uI69VJWnCWZ5bc8/55n7sPKdZ3uh/An9S4HS2tXY26E0cDT+5j/85fjpT/9e1UDmm7759TfH7dt3x1tvvT2++70Pxr0796YZWStrBMxULSMGJ5XFtbG6sTWuzsc4eEIlVN2v47WvvT5WNrfH4f7T8Vd/9e/Hv/pX/3r89rdfjP1HX45xeTK2N1fHzZt744/++Mfjn/3Rj8fXvva18cbX3xxvvvn22N7eHSvrW+OI6soFIG/OYsZWNFmSy45tYvZx20T6nAqKlYGD3VGLxAKI4JlR/S1i3wSkQX17aA0oIHTlgJVz1bEVFU17uddQ1MoAk0r+IkDE3uIM1Jc5njCgoVhJTCoHyFSl2K/sO0vrb+hsNiEgHiAZhk4oUa5oEFCNq7+f4qG0rHCv6kHc3ZF/L9vDVewXKdWcZfVuhdaqfYVIUirbGjEStVaNnUCMCHDszLOJuU7OoyvwjpmchMy9/ZNvjDCf2SlmaBnMuNBZry3SvbfSKFpxe/dtKxo0S+gtQmVKAqYeVRI2J2Kl+kuUq9dLL+O6kxL7AwOL7DVrWWDDHAN6L8LscAW1dqzPXf4oTAtXNS1sNVWB8Jtbm+PgKaJv7p3vH8UFiWHELMk4JalOq5q+AN9RK0/1m1YHrhv7RPWK+/DQ95mxYT2NAKYRK+HnFaJhXyjBitAfn127zZ6r+GJVSBt38Jx9b+7VbRzLtbja7LjBLQ1hU2S+HkJVjp+sullAvee5CVbjPYmCJTEuMMz1NGmc6NRRz2dv1F5XHA/QpsCe/S0x3orOt/ytQC/32yoWi6K0YyaPReKcw5YTgIFApcaAmQnIXuF5VL287ROdndrKZ9lN+IxqUah6G/0Ez5TGx1m1lXPWeao86/YhFhDVHMcUPnpelsCuBZssfKg2sVeqEI7zcfL04fj5Rz/VYPpdDpGa0dclKLMG2p+EcKwxRmJdgjKXqN2RHCoZXFe/IA8fw+6+n2uNpBDNIdLyCu7TTH4eJaQqGbrs7QHhpne54b/UJDeizw/bzdamHjpQdnO+NjfDudPwK8pojK8WPkOtJ6pXektMDzP/2c7EQW0RDaGCKcOrHJzKVYNvV3tmxSg2LNxu98McReQh885CMSAx4eNK5xA/PT2GNSblJLcq2SCl9CQJlYg+g/R9VPygwu3dmIRmlki5+7B8k2zQBt/ltbuSsq2NhpEpImEUyMIgQpoEmbqC66qAiYjd3DW8PJNSVTisLuGTNMyjPKb3iFLolPjG0ZCMeuBmqnTpZyz66s+PVHBQe/XYXVudtdfO7/DfjCjhM01f88gIOSjK7BGqwdEYyfEeLiojQ0eDdcQ0SiMrH7wUBfY8r7UsvWdvdhAqyQb7akLzoIkpYfS4BwcCHm3BoUaciJ/xPkrmQwFW/0gMUullywSnar0GCwx8GBGdB5oXOeN9pIIYSjNBNoE8qqMEHZy9qqypx49nTZ8DQW4ouNzD3h6yzC8qO3LNVWilysge8Rw4KLVRjAy10L1ZroJwFkp/LjWvVJmiiiRMJHpiCXSoLLP2CFoCAjQhqiFlP7R/uWvI55VaIlROFVBmAnmId88mn0HQxiiB0kF4/wbnbSJvn43tmRM8ElvsH/RU2bKrKwVrvJa90DNcZL3BQXsDReMNUj/RkCKfzbq42ujKrCvTS2VEV8KtANwZr5mNqh63GXBqNaOIcZ9vq7ZcqwCLUMMBgAgO1XOVeVTL/i5VkLdNfaviYAN+BYoZkVK71GS0dGkcpUC1gD3t/62qp86F7BWzxSyA0/cqyi1xoKhQezbgbB8JyAvq6GxsmEpfkEUBK446c7xE3aKfKdR7ATupWjq4MB1+cs4ZG8RnlGYrYIR5twJ+ZnGpnk1Vs6q6q3mJzPT1EOunT54IyOJ7JIQMe3aF31Rs/M3zpw/H8dOvxuHjz8dnn/x8fHH//th/8lTVuu998MOxvcNA9rvjjTffHnt7N8f6xpb6Ai+uAE+gL6dPVGwCV60oKp6fASCZAbC5aaGq4+Ozcf/Lh+M3v/7tuP/lg/HVl5+MLz//eDz48tPx4P7n49133hzf+tY3xmuv3Ruvv/HOePOdb4633v7WeP2td8cRPY1XK+pHNFV0RSyA9o91PTrzk2dVqmdVslsJqugEi1F/xjNij2EP7M+sKFqwsRW2+jIFmKEl8/tK7FMNad9hRR/Yh6q8pYWEpKn0t36/ATfPS+0voeT1HGqvJ6ibfGX6jxzLWJ2bPaZ7KpAdnQS3uDTuyaByqXfajwB8kBS2vYJ92YTYMyY33S/YuZTLylwGpQvcjFIyZ0JxS9hIU09l+ytJesPu0O9SxUoyyWfXRswxhAFzUXkjujXFELHJbffg/brWOpyyY7ZlBuEcX7iqZLVGQDKPezIYbBt7LgEb9T8LEDRF14Ff2fyOZSzMQsWRveDEsftM/hsAKGvNe3TsUX9/2brYJEdJRuKr3o8BpA0pkLZPzcUMA/i2hVs6G9hx/I/AWpKVheBb++tarW6vLTa0vh8j0p5OJ9CulNTuLv+7wpH63uIZl8XUPVp2RX3tC3a9av4afD8zjmRXO/M6PrKVURUO8GMplhQ8qIJ7r6Xnay50OEli3QE1eL7YQ4+Qsx1oRbCq7d13AADYmc4RLW1bsSVFhB3PZHUM4jmsXQdifewR51x5SMakcJ0qTqQqaZDD/rn+odRfs9nsN1qp789qP1pd5e8ZzCBXcnjXESQFFMiLyvx7xYTwYpwePBw/+8efTkPptzVuwvP4SApX6bVa2xTFY3WN2UHX4/j5MemgkWyqPVDRQndQIAVnmUAag+fhE672VC45Uu065KkyNSHsIXIJHv64UQ8ZpSh3NXjr91tK96nmoNgoUHnRCIwML62TrXSxHnaSExuAmV7Q4LMJy5KXrYSQZCPiAkLnU3YHdeCzCfYIHBA6KCrdKhMbHudGckAFQOqHGUSqgCtKlG72Nt+bTcCaEEyXu91kko1TZS7eh+pkB8Iq4AkKp3lMSewwjkaLPDvGyaAREhmszCFbImENcBWM7Bgp5HDYKbuP05Ss0FnTB9pmYxIpkJZWUYz0WRbfz+JKKJM/+0ICBa+99jULDaTRvbPwlgpMriSTBAZ1yugDrq0VZ66d53b//ld6Lvz+rdu3VMVptUdGKPSeJmwabZDKqubrRMKZa23gwusI1jn4MjhxHKpIpQEa46aDKlCCRHlrkrAu+lWUmSCkIyiqGNlEy4Prt7ReHWHA3nDFCPRulqf3gPv0VsYJFZWbgQiEY86EmDVgwDh6VMndKdHi8yy7b+oo71NxJfYf66wRI5qDaFVfgTUdwRCBEJ45lSsMJcBFR5AIad7ZURWDPcv5mgaiRxmO+3TPoee/sVfZ7z2rSphU3PA5rghNnXEZB0XKWWedHdBxodCea2aKJUOenSwUdOBzKsSiimZ6R7SvpQbr1/N+2jOdrRiRE849gjcFBdTbqR5nCx9UgcxVkQ799j6hMsDntcKp4CMKY6JaLRJAI7RWMLZDczBk1Dm0OGxK1ohn2XVQRTSVYAJ+0G73LVjgqqM0uFeSK9aI/jfPU3Pvhe6HloFUBAlM8QEWjwhYUsEP9i6JfRJK7q+V4AZ4pddi17mW9rc4WIcOt6KzoNdlxirX1vE/7BnWjmfG51BVazUTe9qeY4J+9kGfpfuQoBpaFES9yunjYy2bZFSUgd8ps0WBdwJiobn006GmHRaCqoZVN5zQdINuVGz0s1XvRc7qFkHsxsZ4sr8v4SiNqGDfRXpd7Jzz8/Hg4aPx24//aTz+/Ffj6f1Px8nh4/H85HycXV2PH3z4h+OP/9s/GytrVJN3x/berbFOYre+NZ4f49P4TAAsU4DlK9J76UDRQmhlxahF4pzEY2fs7dweh08Px8OvPhk/+4e/Hf/40/84/uHvfzI211bGrRtb4zZjMO68MW7c+fr4ve/8YLz/vR+NsbE9Vrf2xtbOLCoDYKIxNhV2iGAUz1jy8hfMStzS3lawHj/V6p6r5BaBOjz0wPui/oAC7cEvddNVF6sUe86cwYXSWOvXC4RIaCMMjfZms0bPnj9TsmFmQ2ahZv4nPo0vJXiZc6nYRxVDgGD36hWQ49+ypxIfqiLhTIOUrQgwi3/Cfrc62WpHK2ackeoDCIhA5RlKYCrYCmBVFXcLDtEaNFL2K/ZZatYSHbFCrPZeqvjEM3xp6H0qQ1r/AORVaDRAbJG4ifmlHn2DtPgA3Xtsg5MhlEc9AkKgVMZrlJouZcb0cOPnZRcWCqGNVVSZCTDduKvXYLtugcMmRRU4U4V1Z0c+DbuieXYZv8E6WpvCYBp2gj1LbEPcx7XXzwrEPScJJRa1oJEo5Eduf+gf9hLxSO2wWn5S5cFmkCxqZESedWmk9tkZTZZ14He5FoGry1FHGmTe+cau0unZkDCnSl1QrNfd2dTqoV8A+QbMZ/ESJcbpr2siPRcIPG6m54x905hLn6eevajbRywK/6EedSU688xoPSd5E49yUgWz7VPpleT3FSNdOy5Toi+Fa8fRosYmF8G2spEYaaP4jZFAE1VzbpNp72Pburi3glHEkFxHYwWdc4nuBKjtTE3yl85eVtHKNpvX1ZaoGh1gkrXX+B6AgIxNa49r2XsFlLln9VRHiJDfr0iPXvtKFcLLE6GJH//io3F1fjpu0vMFB5iATnM4rscayc7m9ljbRDl0a1wnISQx5LGQDLIAGOiKuJy1oTmDpEkKTdlguDwVl3DGo0yE7LRvzOMZejhtNFMiloCMFaZK+3SfXyW6PdSR4IKFPDo+DvXKg1+L2vnN503VcrUVu1xilZFMv0qREx6ayt1SpjKlQfQrqI1qUjVySnDEz00Lsqzxsuzt5tQtBVoqw0doQsN/0+BchL0oQH+Hv5sYCQGM4ykiIbqpAkGjiZVI5rrYSC09t3ex9L4aczZ90fzSLXuo2xvQwKgoeoMpIbOT6Iv7IBwUzwZHiYsquEba5sG+4daH89/ksEiX+wtMq3GDs6W5OSysJWtH9amVgR5a/pajjHqmk5EDHUKMAn2eHGbWYU4MPNtx4mpHrKTJEru+SK3oWQtac41okW0PO7UwQYV5uDeuB4lpniU0L4Md/n4dsxQPGQy/7cqLDbLVcLWG4b2rH/b6WpQRAkSSjc5CI4BUMLnpUQ5UJDonUk4xFVE+B6fXxGS5/xv0vpAwpcroeYxGsH3vF0pSBIBkTEFnAHF/3TOtTHMNbvD32SJYg35Bciq0LYa/zqG9HnXyfI5UWBcJOPciNbqATapQT0PkbXu0D7e2FExjNEkmJvQ5lWLWjeBHozoWfZEORufAjs/j+fTcTOclVPUGJgYKOnh4HrWhMxmqkO2JgRHet98n6ZEtEaXdgijLSl73W5OUBrG8pkmKn6OR7tqvgl0E/nyRNEpc4fhYZ4MzVcEh1lSJdgw0yfvtW7c8JPjZoWckhj4rGvqNPYFXvJf29obpRe7BM2Xnheeo2ZlbOnedV+vA17bL1D5onH4/9ViB4CvAQWXvmQLZ5fdVBZGS7bFFDBZVN7kBEkyCvAhXAEKwRpwjBQ4R9ur+7L6xSI8pyE6KfAZaNTUl20qJVY3jTLEuohClqsFat5rrgJYg1IPElcDSMwIYskk/ninZHnNyLpaOzvL1tZIt7MYXKIf+08/GT3/yN2Pj4vnYujoeh/sPxunVGNs3bo0f/zd/Mv70z//7cX61Nq5WNuXTAXuv1zbGCSJx51DdYAqQ5KWPUy0RAH72jZ3jqF54jXg5Gxur2xpLsb25M67On46Pf/6fxie//M/jk19+NC5Pno2VS2YwroynR5fjt/f3xxtvf3u8/8GH4zsffDjeee/9cePWnYC2F+PR48c6vxpFFUpdAz71l7mcNwnByDYuxatgzCwGsROEwrJgH2JTeG4GTwxgqoIfJc/ux1Z/lHAsKH7Y69Ix8blVx2XPGcB+sYrVc8i+Zd3YjySb9Zn8vD1A3Zut+uhnUB4lFGXGiFtHMuJCqr0e+6Le7VDJPfTcyVuD1las2ZdNECrGwjW3KlFfpiHq9Mlt22/w71a++e/Saic1XBgvCaY5v11H+coobfK99rWpxyx0QvnziMPoXAtkt6AYcR77rFTLjhqSv4kKqloYEpyzZkR2qj5Fb8Jx2sa4g/jG+bnm0jlBda8W8Rh2Tv6Lfkkox1SYdnflU9mHCARVxVOAE+Mw4qt5n/oQ0yc9KsF/UhzJrEspTIexo/7WCOTNrQAZ86QE2QkD91rgE3uiuZoRNZN2R/rGm2Tiy0RVj8qy7DrPL6wFVacC2rEeAF4TKy89lnNiZzFG9RCqJcc2zoJ7LtJoL2waaFCCuOj/l0jXs2cTgFfdDINeFjdsPMhzqigK71FAqP50SZ8144iYviPiFqPH4j8dO/uMqxACwETsfk3LykzTJtnmC5Ca61fFML6FghL7qRW6nu/69Clpz6gw7aVt9+Fy39icArg9W7U1vFagYVrX2DfqDc1a12/2uSl5nxiOBnx5zrBdOg1hHgfiyraA2PSjvlpCeH40nh08Gr/55Bfj8ux07NIMjiMQrQpHOcYa1EyQvA2ycWfd56c4JKqAEYBg2LuG0TtwdULoZABRGYyPEsI4ZF1kBp5iLG/fvqUN3EClRkr9CzGIL9MMXcGxyIklvjmo0Gj2lGgwD7EzpyRUoKzbQ8T50mvS/GxVIVMPaixaWbLxuVS5vkG7/iEhB8uHg0SK0hQ6AH97IKVnFLbiZ6oNsr87kwCNkoH023WmVrnTrFl7dIoIFTUvdaVc7RreSjBXmpfDzcaBetkZeEuqi1Eyi2S0nO2Ky4WT81A5Ve2KSl4RIH9m6YgWOmmi1+ZwP2sb8DqhJiM1Kk06eC+CrapuGpRO830OqQLmSL07aHbAKHqtBGdMyfBeUtin51CqgCkyptDV2feQcp1G/9ybaCod6zDT7PRMS+2swFFQ1CaVFqowwss9kqhLyCEBA+AJA3W5fhJCOY9QzRrwqMoEsri7M1XlFPCnSbvcd1V/zpn96abrFyiuodTI8US4pE53GejYMZyY/p1q1YS6hdKEE3fS4ApNabkNzgF76JNSApKeMyWxUU3j/arwZ1TeiDznClvREQMAKZNSWJLvGkXWSBToJPpVA1QwFkdt2pxHE3CPrIuqWlF0JaFij0kJd8/DX0kY3MvlYKKN86309bywnXgt62yqU4Lk0McKcEyoZg1FkqhJFCVofIclc38EX4ATfHFW5BA0P408zqYAACAASURBVM2Ve9ZVs1QXlSUHNK76C5VM1Up7WAmNGRjuiTOI1f1b1N3IKWCUAaNnh4fj4PBwqq7xM5JivldBHd4TO4vCGcAWc6BIDLFJksK+eVMsBRI01laOf9N9iHK4qLoBBEiF2iI/6keJc1ZCn56xUq5J3tV/yoxCUbvmeVOcfamMHs89Ot1fBDtW2bO8fRkPRfHFjIBGuut9VwlzVe0zJ5METNeTvt6yLARApTInXxf7pf2h4duu6vTMTdWRIPfs5dqlghIk0k4CLEvP2KaLqwsBrwSu9PWLnk9wAJINy+L6WtWzn/7934+f/eyfxq9/+bNxd29jvHZrZ6yvXI2923fG19/5xvju93843v/Bh+Ps7HqcXa6Mq0FiuDauVtfHBeJOV9g7KuIERrSNyBql99Z0rKo2cq+yG8fnY311a+xs3Rg7m7tjXByOzz79aDx9/Nk4PzkYh08ejSeP748vPv/t+PKr/fHwyfPxxtvfGr/3nQ/GW+/+3njz3ffGm29/Q7MI2aeP9/f1jG/dvq1EXyBo/DJBk9gH5wiOWfhK/XOqdjtI5UsgUwRkeLb4YnqcACGmL8ZdZVi9WlwygFrgk9R47fsElqYi6HYGjyBR9UFidp0X7Op4KylccwfDN1BWP2lBAlGN15T0OQlEcMg0wAK77a9mDfB5TVrcc381bux5r/D76uxMu418Q+mh6ZFTEkP1I3MOZRwS1HPPDcKXFcVWmEhgXc00uCoKf8Z4lPLs11ucbgqEpTjvsRAGTQxeivomlWL38nI2nVBbGEQ2jV5KCRF6ZItGsqR6swRe8bGNTQT8qZ3BsYZiBao06+tzC8+z5xndYv9fhXIS7vb82994PiY2y/1xs9qtku/FHGSuE//XfveujWM1FzI8izqbyjIj0wzqCs0tK3az33LiKFvEOqWa133cuJB74foB4aYWn7RLaQ2iLVDwRGBXqlONmwrsci8kNu4NRcDPALz6/gOEeG2thmugwWArX3q+m5uqurF2jU1Yg9J825rReI1rKZAgQC69gorjMvNclcKABo1f+O/a8n42f7dVqhXIJsH8rs5LqJsvsq3QIXHFUiAve4uZrc+fTYDP8v2sTWHarpJJMUisDSIASnuGMUXeZ2XOlGY80Y8jzMd7Nxbj9a3cwyLkeRUQWDIIACwct3hsFJ9ZwRmupfH7KyeEzw8fjy8++2ScnxyPjdUxtjj0WhSSqFX1DUpQJmpjiMpAF728sEMga9T8sFBX3MxoyijCMiotq0nXIyiKfLRsi9N8/fU3FJyJI51NxcOwsiFl73MFED7olqC1AIIdIVUfnAV/FHSEPseD72GTMw8FpnLSRfWaEJYayENeJoQtv7KLKk7BohPAYZgtajPTDS1aYglwkroGuKIchJLloM3y2f7c2dlO/UxBC5abG76ym7EtfsNrS0csJWSaXxXUspUX6Gpciw5ZEqWi1u7VsSS4DIWqEK6sTgnTQi2zySHX6qQy9I+U4ksPLQ98qmwuuPY1Ngp8lABduFcn8yirSFaK2JK+05K/y+SmOCngSsNyHZ6Rehu4Bl9sSJ7Xk6dPVRGp2lzHLnA/FXipI+D9eKa8h4ENO7bJ+VZBNkh/K6nc05OnT+RApIw5oYcOdFqNYV8RFCoBRTUxc37aZ8aetSgRQa8TToJynI36yyJUU9ETrrMJqhLn0Hwm1Dq9DzZKdlpNhj2zzsNOS5UuVbDIlaklczLCvXhOlDn00I2mgDqJtQx3k5SMXZFS8bWTxaLGJCWdtVfDX2dFBbQJCc+cr0ncZgcJdyt28tWz1spcE5BWeDqqxF7G9A1EFjhbMqTZ71X6xLbNojwzTUo2LmppQmAXvUVy8iR4R6GNAQjt7Ggfobwr2nHmkcqAx8Et0UX1TCew4vl31qkFsey8sHkNlAy4uI+Q77WKyZ4xgyLzCEPzam8F68V5gJrEGmNnEbPg2QJc9Kvrf/vePRZtHJ8cabZdr1lOUQOjzRJof4arue5z7HVh1x0IIte+q3Ns+pzHhZQuY7EHz4zteKEpuCR4zOiAZaW3z4VAtXsFu4af4fO5EPYpSdju3o1xFES7gYWex0KwS2hvRhH0ntxvfKXz2iqPA795/xWV53e4prJMmihzX1BB+SxsDGtHRZDn9uzo2Xhy+ER+dkvnDZvDbMExNtk3a2vj45//XMngX/3l/zbuf/nF2N5YHW+8dne889br4/3f//b4zvc+GB/88Edj5eatMda3xuXxufr3Ti+umUghtU/URD1JhmfhwI/5qQDDSxW8jncqU+P87FIVwu2NvXHK+x5+Nb76/FdjZ+tqfPubb42HX30+Pv7lP42//Mu/GF9+9Wh8/a13xjff+/3xzjd/f9x/8HSsrO+M7//ww/H2O++Me6+9Jn9+cnbu2akSOPO8RtYKITBiElN5rQopwCwtFZx7fBhJCf8mobxxY0+sA2yTAib6STNoHCCa/U0gzfdbiSpbif1LQMtzAfwtyInfZ7+h2MoXPkdMFeitm4BFyMA/f8F3qrq8yTP155TaXiCG65UOw9W17FntSX0fZ5rvsSdYI1EUmd9YWl1mJAooiTDSssqifRdla8UMGQOguCz9lQX6el70eVSrxbby9bOefF8y/dFBkN/MdbCOFS7xmaZPvCrK7m1shaUgFj7gdyWE7gtGr8IqrwIDogXhhJvZjlUqnWcl+4zZLrJ3VIGbsOWoTsa+1JZInVLiLLdCN7bAV0d/FEyzervZaPy/wGOp//g3A1pX3pfyB7bDLzMzmnCZDcQen5kGt27dnhRT2ecSpAr4oEpoPlsx+LCwCdfCHm98x/XLn0Rtt1WqVv18rqcpSPJ7EnY7Op7or92fgG3EJQUJZIexSTBt9uY2oLIpGn9w1m7duqn9VpYKa6EWqYwi0WdGTK5MklbyBDQkNuj9NE4XABCRl/pq9ii+TyDBYn72VCiJLsQMKJpeLnAnOUITcO3P8wvTSRdFgUn9nxeE0spn6QwLwHVLT/v66gtaGJGfSK+z/FUAp4JfupcUmKpy3oSwo+OqI9DCkyuLzAPNfq8eQ/bdqyWEV6fj7PmTcf+3vx7Hzw9FG91QJQZVvg0lhu0hRFSGHkISQgLqyzNL/6IyCnrpAMAJkASbMpRXqMDaqoIM/nA4isYrQDs7T4WQapv7FBSf5QG0F25J51C5vjSqcPJF30hmj+JpA3fTB+b5LObgVpbe1NWWbZ0AObn5XV9GydxkzMKbohAlxiBSbmZmztmO3rfJ3FxxcYNzN7k3juV1Zfg4dJEZrpiGDkAqbK6guU+nxryIVvstWyYucobh0cy1xYyWoi4cTIyeVQxNCVq+XlUKAtwgQ2p6ziw5VTbgcUvQInK+IHoSTUGIZtF4n4Z4V9xMPZuEJDIvrKMySq9Rs2yGpk7oWQ5LEaRSMVlrJWgSQrBYBc8HdIeEnWdiCqpRL/YgwT+Jh2dgUup3QMp1KSmWwloc5sW5yvME1UrsUwV0ZSAS1kFRFRAGXVbgC0c8hrMVCu2HcPJv37otI8KAdByTaKDcN+JEt25lnqElleVsIxmvYc+iOw0F8nKSix4W/luACHsrVaiKePQzuv+4ntIry++3aIAtW6uYFSZqIul+XMuaL6unMtYdOZDzzGdx/7w/11lFN+5Bn51+MJwD67+ke2rsRBRTWat79+7p/VsR5PeLLPPcmwz07xiVAv+mcKUC0QSANRBdNX1jFYORSE1Qx+4jUVICRLiinnEgSdZ7ZkqhYh9aGOtKQQdOVImJEESP6rE9Sc9Qel9YU1Px/ZwtoGKKrSoKEnwAsUat2K+tam1BE9NeLQxVRN0BnRPnVuWxP61g6D7T24ets+12v577WN0DykYnaWi/Qu20nOBysH0r4KH9tacQf9GxAhUKqSoyz3mm3rRfxf1Z3Av35/tPlSZ2qsyR9hv3+ZZeJvAE+lOqQSTT2E4lE6JGAWrMvc3q00rfqsXT3B+4rLLXPnH/BnVmVkpR9SVFVoFaZuHxLLHN7TlVv+DW5jjh/J6d6M/VCpR5/O6ZKne3EWIjqL26Gv/HX//78Xd/+3+NB19+PvYfPZDwzJtvfX28//7vjz//F3+uhHD39m0y1HF5xaiHtXF+tTKOUYhFoESVaFPlsW8UPvFR6t0+Oxl4RPYgzJbO+C1VfX11Uwkhf85PLsf56dNxdrw/Ntcvxp2bO+P+l78Zn3z88/H3//nvxmeffyHxmrv3Xhuvvf72+OTTz8fF1fr48A//2fjRh//V+NGHH44jQFxGw6AKfG2FbdkgUYdhKTgpUrCRgstELZ9EzuxTZQ+p9DATmPtMtc9UYdsL9kT30fQ8Jb5m2mUr9fxeRbsELAa0UzVGA8p9tsukqD9Sm0PEXzqOp1RUrgmAS2c8qsS8L0loZ6I1mKwAGv+Nn6AqL/AvQGeT4WoC2Ifi13bSauOESSyTCKvw8/o3zkrjG4OGpsGW+iyVaebLbbj3zJQ8JxRmIxhIVuKUZGkJfpaJZJaBo6vaq3mg0xx1yfckeRR7TNRVqwULsASw3tiQDbL9he5t8KJMLJ0hlMTT0912D8cJjml0jfHVsp07u2Z9HRzq59ia6hV0NIL2TwXHiDdCk5Rd0IgG25D26zkZsp0z480x1OxvT6cxRnyf9VOv67p7AB0Xu6rYtWts19hWQLiSI4ouFftz9QwWTJkmin0Wo87K8KpAkD4r1WM+T2dCdrwCSvTmHur5m+22q95oMTSYDSkFUhdHtHdXVsP8gN2DXzdd18KQppp2tEkBadnGfN8+4aXZ1aFb8vzZgFXg5jVuIfIf91ayto7xFVfnfrxnrOegtU07WOn+ZeAJiO44DdSpO7N0wXiz/gmVesBNz0StLWksaPaQxSuXrTBNWlkvfpdr4uwWANJzTpuHWAKIRmXkFevVPl+eVdX6WfPOabXY1av2EI7zcXV8MB58+dl4/vSJZhGujks5HEZPbG6iILo1Vte3RBlFjWwVmon6BzyYXnzeTVc/LiLNrvl/VSAlKVhfFxpOYF6aDYvTERRzsO7kgsUUnzhUo27ibvTKQDdpZLPWEYMEcAAJZiroUQlk/8xNz0KbUZ4KXY6No+QojackRwTgRbOUhIbqVflvSUlHVv2FICGqnBKCODmeBBPaC1D1s/bA8Bk94JrLlhk5TnxttOb783BjNq5L/iBE8yw+9UuGPlMqjAJBxFMiViMKSvq+XE1gjoyV0Jpss8H8+ziK9OuESsNrxSnXQPnyuaPMKWOXeWYKXJ0YepaKE1+jGD6M5aCDDHFfTnjMm28V1dUbqhoOqlkfqDaq3GQ0gq4n6zAlRVtbknt+9PiR+8ZAOPf2tD943XEGebbComCo1A6CotKiIm9fWqpGNCShaXUOoyIDSe9oHIOCvDSis7dAdBU4Q/kJSs3n0UyOs+GMgM7JsaYCSbIoSe6oO/Kenb8kembGtLTnkH3oe3WgU/GjZfDaZK1JkmjXF66Kcy6o0PGMMcaq9mtGnO+5lT/Wz+qNptSSnPIzBxxGGqWQBw03ATfnlICbahOfBSuAvdfzX6pc+25B/23cLnRNFg1Btn93vPH6G/o+gZESSFXfjVhKYSxUbwyieiIYPRExisqoK7BL38SyL7MKZO7F2NGe4XkQqIllEEl2fElRTgFhmklmenLBkDq20hE5+zxTEv34Xfc4KgCqq7BTbkClpLZJddR91bO96MWo3axIF+dSlNQkTSQbvJ+q1BmrYpVnI+a/S9BBtK1QeQh4axtMg/F9qlqlZM/9MqwtzAxsZwOiUmGF9i9mutVmzkmU+z2wwewl9gd0fM4974m9JNnlZ9x/FUgVCKR3tWwFzoiQ9aLrjJ2AYhdQolU8qa9Cfwug15CU9ymw0IS/lOF+hpQO0wPeZ1gBGwOUnkOnACyqtVyAxpFg8xejXrhW0aYA5QD8UJK7OFPLxer66rjif+z3w8Oxen013gAQQf58f3/89V/8xfjoH346Xr97dxw8eTz+8aOPxrvvvTc+/MM/HP/j//Q/j9d///1x9eyZEq2zy+uxSdC7ujGOpPaNuijUL/fY0MMosQNR/xh2bBERgnJVi6lQPX82UaF2d2+M9ZWtsXLNbGK0x8/HlvK2s3F5fjTuf/nZ+PLzX48HX30xfv3rT8bPfvYRqMXY3Nobn/76i3F5uTo++P6Pxp/82T8f/8O//JeKIUhSL66G/iaBBODlj880M8hI5gy8VpW0dOUOxuY5InPP7/s8umLE/ufZlLGkwD7Jvc6GtARM8+KrCSlJT2Xga181NkoxwerYfwLVNSNzklz3Z93fVTNuRRM7Se8S79dRK+zxDosXXTd7c6J0bmwIyKRqgc8Q9X13V3uHz1clKv32AkCpyidx5vO5b36v4liioU3gk6tw/WqMwB5hXxCYL1VRm9WZqu5+2SqblhnE95ygIfyW2CRgiCq1mWM9tZukn9+tCbxuS7aS+1I/WvpF+W/2AK0wBl09Z7LMJSf7G6J6Vkm1Vb4pWF+2aZTlkXmJPIP2CpYa3OCb+9YYtManAehFTaeNIOM3tE/Cdiowi+8Q3TriMI3t6rcLYEq0JhTiAtlOJJ3I8HeFj7jnFj6IMdXWsIkApMfZcIYFsqWS7nFDLmR0oHyTOH+WxcLwVQXNsLstFjx+/FjPmrNWIR0JzEVl03mrachlzHCN/LxAUs/kMhZtUsR6T2AlegRhv1ScUDE5YoTqcW2C6oTbYxu2RRHmOtqraNVQg16i9Ied1QqrwBO0KHa2lfBK9CcsOj5P8aZaEwAYAMoch/JFQsy1T5X9tC41dyhQMBe50rM/qXtTWbSfUM6z4URbOUg0EbqvC8rye/ybc9z5wwapHcObSQCF1DbhlSuElyeHY//h/XHy/HBcnByNKyRfRZkkcSKZ21AP4RpqZGsbY+V6VcIyslOgQaAHKZOy0UVPwwmSyIBIktVGOaioipAlJSRuKGbjiwZHpTEzqCpp79ERyeyLUkREoguMwRG/P72LQvYj514kXYIJiLiAemQ4ZrnwpZl0s3AdRceKHixpYA16OZhsBM0LTFJXtFGJSioHU8IbtInAspK1bF42gOTwI1LQQ+oSv/u6RC2dZo9YWGea84IRuza1pk3/Cu6v3U/BL7v8bUpC+zXZ9N20WqcMOxdxSKM+zKsXFSzSvaUksh5S0VPvmcv6VRms+EdnpPF+oItO7KE+uurGGvA8WEOCP96ba+L7dbqm7/igUC6vg9aeCZLSnxuAMd2R++L91NsmBU0npuZVW+a/VUQnQk4AJ5BB15pRIhGIqL5vkyWMxDxDzSMuqr6KsahKJdekhBAFssytciBqxKi9VaxXaWXlmavZGApE0KGpcpbeqAauBSvqkNq7UD55e17qFNUPkCRJPSxRimPPVuGSZIjgq0bJlLZbEmMh0Dg8OBCVm7NcWnL3PRUlXsuaseYSKAmyTLVMiFyavYsM6tllCC5rfOPmDdkFnCefo9mA2ksOEtiXzGHqvEAna6axFoU1iu2ECqomr60SMJ/b3s1WC5cVYfcFr8jx8Xr2bauQWqdQSvl3A8/2TfJcRA3MrEN+F+dEAMg1YOewUe07KTClagJJfZJ9bIedkGdXYld5X/WTMS8N5TmNVLD2tES3ggA76HAgoApyRmS4Cp4h7wicpKpFsKdAKjTwBmENVtoLwnNlPUzD9DDp2kwNutaYmPSJNgiMNDZ7jn2kfZqerIp+WQzKDAqtUah5coaphEsCfNuB+BI4EeMhz1q2Y2vTojHnc7tBg5CixNh2Pe9Ti/XwOvaOqFxUZKENR7CiiXPpnqrSTj26QYQDtHGe9LzodU3/Ks9Vicbq6jTTsevKGSHIEMCwQRB7rGduQZmNcePWDZ9/qgyq+J+Nteur8dOf/GT8u3/7b8Yms7Bu7I3vvv9749nTJ+M//u1Pxg/+8Mfjj//0z8Z3f/Cjcfu11yQAc44/0jiXLbWCqDoooSqLtZm6S5IL+mAfgx+Q0EZEoZzEWyOABdL4iWtEuKC04stYQ1TKeb4n4+T4cJydPBtXFyfj/he/Gf/p7/7P8enHvxiff34fLH2srZHU7I0ffPjh+Of/4r8bd+7eG5s7e+PZ0YmorBvSJsA/cqabt2emH0naRHmcRd/UE7sW4Qp8TCi82AkHxaWaZcaegM3abgMbZesIqIxQC/ZHKqOpJgiwikANgBVB/5L9gi8QqBZUv0IoTTpLfeP9BCxLWG59mtXZalArLf1vxK54Jq0OYkc5c/hixQwV/YjgUSsmvRbsr4DgjK1h3xEIq/8/45IMns8tI+oZDx1SIGcqtqyNgIyA0+3n9zm5VuKqCkX68qzmakYJG00xDxTMPCOduYyD6Jnj+g3wEN+EjSSqpGOHReFsounJJgd0NWi/FaGaGVyfAOT1dfkywGM+s3ECz4N1wi9zLyhg9zyXKdMEbqriFSBKn+VcjHBs4QorFbD2OdpeixqMPY2dLN2etXbSDy3Tybts60LMpawbtZkonth1HBLg71A+0p/deEEFhbNz99unV78KsfxNTMxnOQn09eq1a+xPg2i8Z4EWF3Ay1iV2UIkr1O3Efl4rM446WqJVUvZgz0OBwzJaACLab98e5n4u71m1da5tGceKqpy+1SnuyXgGF2Bs8xobNnFrDK/4IPfSwskcX1lsCSCCe1IshYBfWTXE2tE6aMWzKqtK4JPslWHF+7MGzKnG9nDPAmuIZQUuLsaF5ax0HnMp2cRCznHM2qqAm87Hq6qMnh8fKCFkMP0VyqLXNvTMIFzPHEJkqRk7gRNpQri2YglyDjV/Sz5ZGyeDPllIkMbcuEujboz2sMQ4olTDpPgFJ3wPzv8docJsMidFRjREuUgjv1GsmV5Zfi4JgIIxUdC8kDh5NrdnkkRkRCI5TjS5Js3ck1Jc5nhV7jSUzh74osP8twMxq4dpM2YuYg8sm9HlejdKc7B5nalvDrzVdxClNK+JX8Ohq4Q7n1lhBCN0hrMJwoza45BRVj2aKmEYZjazULM0gBd5sZy1r8M9CqZZahNRuk5fWRvtFUBDxxhOXtRztLGpIJjktvdXKgbXI8QQqeaotvYAS+o/oxHa68G18L4kP0I4J4TNNDqurQNf6yTaY9dZdWpuj+BCexhKSZwOvn6HPqSMJQnqw2pamj9KaHHQrZy0StLKGs9d88oQAYkSWGkidVA6CxGxaKW7z18OPkGJfoZoSAa+tnGb92vvF78v2kpKShh71lzqV1Gp5HuqCqb62OCz1DfWreui9CjVLdad9zAl09VJCxA4aVHD/MnpOGTAaxI/VdJ3doykARaEqiG0KlSR9n75LJr2IdU0QKNKQS/W2VUUV5dLpcQW8Pqin93HXB9riTOjqlrHXYRxqralWtpgQ4qt63MSNTMPLH6A4XWl3DaCYJMElaTNjALUF+l1NGAklHZB5+AZcL0SqSFJ2mAIvO0UxhF6GM5Lkv4RTmgSy17psyvC70r3VsRXPJdSe0fOx8HK1LgeQSvRSTJDk7+xg/Q9klCrXzGzEbGJvAd/8+wrt869gTCbJkkvFDOsmNFpZBVb0WvgPmTLLy+jSOo9Njtf77PeT20xy6EKctQASW4teGFqJvutYgXqpVhbTS+PQa8G6d3j/Ler4WYtqOKy694lIdPpG5tFfVyp4GcdQK5G/VSrO5rA1RaDNjzP9tMW6NP3XvrTPVVkWv5FVS33LPIZnJMCJ7JZ6tVyoiHFVJRbs47rG2tjZ499BbXtapBrPT98On7x0T+Ov/nr/338r//Lvx0//IPvjA/+4P3xzXffHmdHz8c//uJX48P/+k/Gj//kz8eNe6/rrJLe6bqpYithoCodSljbD+idZTC95Py5Fo9iwRc3wVcyrfEAVvYbAMT0ZF8B/DBPmIQrgMwFku/nY+X6fGysXo0vPvvV+A9/9e/GR//3T8bHv/x0vP61r4+93Zvj5OR8vP7mW+M73/1gvPd774833vp/SHvTX83O67pz33muureqKFIjRYmSTIuUZNGmZFm2bFmOLEtWPCedTjpAOugpyIcGGuj+PwL0h8BJB2nY3Z3EDtJx4nm2ZM2WKIoU57EGVrHGO8+N31p7nfdQ7QZo9CWIqrr3vu97znOeZw9rr732W61ZMLtQM1Ivn9esQvv/idKtQJ9WBo8/5XtJrASAduCqvvqm+sfXxd9yb9rjHTAnttA56wSS70ngLdW0HkEU26JKq/QASEQctFNRwk6Fno9dCo07So4GmzL3bjLX0OM9vL/4ipgI2zFiRbq2Bi4yeoH3G/r5WkGZZE9A+zKCe57NlpgKGy7FbfVsupUiQlD25xMfzGfH3o+FSzRerPuFE7wSm/AspFnQzAn3Ak4qR6y3AYmek9pxSip4np06Kd3LnvGMJCw0URI1bZfYxQCfKmPEH/v72r/YyclYIKttExex7qmc0cPL/1wLn6FWjRZqC4CY0WCKvTrJGZIYlEG7d5O1jt/Kz213zehR7NhqwY45O7Fq4bbsB8WlqL22Lw67SIB0x5P8XQWK7pXk+jUuo2cV8npUmyNskt401sRFkh23ewgIMlgnj5Ve1O7pVg98t4cEdAjt3qrJruqlL5J7DGsJ+6zihURuDNoT22dEQuIqvpdZhbKrPcYLn8N1shc8s9l2STa027JUAFhYHFTtdQ/d8xgWUEBcz2huBg6f0jZcoGzPzRxTXfGNAf/i+wLCcI9iLp1WrW+s64ypsMH4NKjvTQUNw4o1yMQF/HHoodEPUHJ7bObd0CLTRSPu26AnOdZkX7OerD9aFT5vxwJ4onnB2ryxhPBot/a2b9XVyy/Xwe52TUHFU5KBitYJb1KnIB1Ts1IjO52aUUI4dQq634a6K4EOcm08lGmD9lN5ODaFzCMdbCzzYPJn+r648MzRgyLE73IYuPlxY3taDb3IDjadbLpipaShkaTQK71oB1pso9uTcRRBPUmosrH53IyO4CGIktj0qlQ0UCkC5gAAIABJREFU5CQ60eQeSO4yE0xSxq0W6MZdc4uDOCR58vHz1+vQpvDJXvczI7ZBE8fomiuaptJozIACR1dhUgGKDHwqI3wehkMIXM9eSVKYzZcG+QTl+X1VEZvCkwb1AfXvhG7MeU8CIiSkk6g0ExM8uY/PMvFCypquw+eqYZvvpXJC4jOqMsZxZ3SHZLO7p2zCJ3ffj6udpqpSaeCzPMLCNE0ZkjYS5to4WWR9qWLynKU428FdkrkEiUGMFFAxlBS6L/SCpv6w5qxtEjFTahyYDQgd9IPt7UFOfAAWmgpq6Xr3HSnoOW6KLYF8eg5adVOJeI8hCfKVSkocnxq4d92fyLqq8tpjAnJfOFfWQY4t41E64XVyNBnFEhsQx5JK2qTyMulTSGVHKDLJoxIUJ6ZOInHwNnBKqLunlOdAoMqexgiz1nxlDMCYchKWQc5YrjfXpeb47icUSNIDagE7ImKj85oG9zbMqmZF0bboqwNlr2GOXsawsK2SuHENAblCI3IF331s/C7XrvVWP8lkHElYADhHkrkADKlGGqVnALpnAo6TlSDL2h9JKnv2n6r1vW8chDAeaCKjrzPQgQd/p9Ia0S9VTfahc7aSbQS5SGS7ryfzmDxyx7L/7N30IbH2eX5Bu8MQ8BpYkY8LJ4hJQMLvBvnWjNuRjZadEf7bPU1jQ9t/5/XsHz5DdPCRSBLvq0pI+oI7UoqghCoFXf114OozoCrk3GwPLvaQ5NCuQ8dSHycMjBbEwiaIlt1rTgwsn3OwZyrcwYEoe2fXVmrj7FpdfOXF+le/+s/r2SefqP3tzXr4gw/Vu++7tw52t2rq9LimF1fqfR/8obr/wQ/XyYyrThYdsugKFFHH2VCIlxT8UiHZJgaQyfP9GBUHePJ5jG/TAOdeX5ILGBezs4AtBGsLYhKdkiieHNbp8b7+P9rfqmee/Fb9zm/9u7r44pO1eetOveNt99a5s+fr6Oik9qEbH57U+z/4oXrgoQ/Wffd/X80vr9bmzq7GXs0vAoJR4TBzw77GYiGuerjfKiBn6OeupDDeZqeFUHgm9IaZTslzh0GSCjz3rIC+e6KVdDJLttH+qIiyHlLfTMV+kWHhPvuR23cLCv1FrqywbwnaYAnwdwK2u+++WzZtoNjTNycBFQO1UkXHfvQM0lRBsJWcJb7Go6jwadES4D0FQLWKb+iynEven3u7evWqgnNAI4krMYpnNLdTe1I9plZfTEKeYJz3cF++eyWTAIn11GCIzjIVD1W4TBuPKIZ7NQHLaDFwYh76N4E7caN7ppsZETXt/qywIxLnsQ8UO7Q6KX+3fWStnHg78TCLyC0GnkVsyqPZCE48rEqvWaVRER3N8eP3JHy3fyCfxRfXgdYA68H+kF/MDL4uDLBGSZbkk6EsA3qNlPYH7Ywe+cH75ndj87h2FjO1C59vi5QFzMY/se7sa97fBRmzUAIwZ6aiQAVo5YcH2gfZL1LZb+qhKsfRlGjqJtc+rhAqPiZO6r5/VWKbMRMfHNvNPTi+RiTR6zUBLrZbbdr7BZAP8ZwkkGO/xWdybtUzqqpdWmdgmE16ivl+gFqd7VHskrl/EVfKcHsq8mqv6DYe/BVrIxt+cFA3rt8Qw2RjY93Mn9E4rVBmswcllNYzyLH5YqU0M5LPTXyKnQstWcAE895FJ3c7Bu8XoEO5zSHq6qaIChRYXKq1M2tDXPOGE8LdzRt16ZUXa39nq6ZPj+vMylItwc3FEWMIi4Sw5alpLz8xOjg/61ljOD8oo/4yysAGgp5yXE1JafTIxmKcENqJsikwYjLUPVDYDtLiBbyvKk0ddFqpzkqRCt8b1XDhw2G9KF7d+CwKiQIkl7/5zATSOA4nh65ESL2TfplWcRQa2mhHqA9B93kobOSbN2/pPUS7aLSHjcHv84B9nc7wUjAwZcOc/IwKCPfaYiv+XI+PGCEaen9TxoI0DPNhWs4ZR5KKZ5Ip0HGoIpFmT0XGNCropKmQGq0yJcv9GlTOlLz3WAacw+TLiS4BesZapFdTPXnqSXC/poxQG00HXD28nMpmy02zhqkyuRfNVQ3/774lnqeb3S3uE1oAzpD9kmqmhHt67k5mxlitqxPlFhrgufOV6p72UZqAc6OtMMtmkxpuK42J8tvBEe/j5x3VxCUlsqoUphm5ewqjQst95P6E2nYDt/p3mCvJ66Gg9Tqo2tZDcQdghQS8AYQ4sWGvjWWaW9CJW0qwC42VvRHQI2cmBlwIdSdlcfjj5xj6XxRQHdxb6Wssyy/0EGPZNIwkK3KoncjwM5xpnKXQxO6pHQaxdxIgGiTo3NaWKst5BsP8y1bXSjAUZ6jEp3sDREPsJm/OL2vAewptXGSmI5Uz+qQnM8dsqyYCE2OH4iDUCH6S6qxZqs+D7UBoa3PrdYFJUMLYjYAwPKMkf7v7e6rMitpJD2RXWVk71pHAVsnNmDY7jGGxpBzvH1GAULLzPHDig0oge75nEbKHrbjLwOoVMwVWlj23kCpin+3Q0wPSaX1UIehB3E1ni/1NH538SKvGKVhrxoJ+T2wJ+wfRYbpvCyfIF+dB4FgHOvrMTtYUsHZleAwEqKrR68AZw8EnQBCNuBNAnc1mKLiK6xmQBNB5v/GolwQA3mem1arHir4Yje2xAq+AIgKCDohZQyflKFpiU6xIKdDj9m0p9V04v163br5Wzz71ZP3B7/12zc2c1vve8646u7okiibiLcuLc/Wu73uo3n7/g3XX299Te8euOmneaqtw0qdnai7B17ICGVX793Z8r6fuG0bVdL7ZNWkZmFB66R9FKRllas4HMQC2fg6iq/5nsMXs9GnNTCE2c6euvPJUPfqNv6jNG6/Uwe5+rS6u1OLcAjyfeu3m7Xr50uVaObNe97z9nfWJn/xbdffb7pX4Df2ExwXTACZOKyfKnlqAQQrTGrviinb2Saq+BJLunTPIzJd73Qh6lyQgAhhMYJ6ROfKPTWOzj/ZIJInddDzDGUrCMVZNjKJpRJKIiZRoLi8pudDMMyqZi0t14QIJsVWIBcJkFJaE5cyMUoouVcemoQ8joCZ0vgT4Aev0HKm4D7MLJ4Ewftc2YqboB8O3SM2QMRxNNRRFuXvipH7ZqpJmgVjcZwCJG1jl/KlnF2p9B7Dxq/xbFa5es4ExpX5C2908G67N9i7iRq7mYa95XpyNjKRwddcV/GgDkEQqMmygNf5VszM7IWLvm35oRoRi09ZLEAjU7UmYAZJqsSvSFxxF81ZtVWWp++ewHVFWJUlULNCvyxg12V8peDvGU+LYQD//xvZw/xK3E5gcauOkYjwB2wGTDWimAi1mQ2j2zWRTlXF5aaCcOpZt4KHjAsW/vV+yBulP472T7KeVIjRKbDdJE7FY2G6KW5q26zjF8V9iB/llAEJmz3bBJXP22GO8BgpklGxz/VSy47/GY+XEYKFntOcaK87s8VipEEYPY8wccy+mK9GxbQFvsAXcM714PueTUUecXT9H2FPQohGLWx367CVkJIEYU5wTc/Jv/Kj2Ou5Y7+lWJoEIMPoYEdVnns8NqMQeieDd9yaEYtaojxZF2v32UcSf7gl+wwnhzp3r9cpLz9Xe9lZNnxwLhVxZXlIfodOrSUJ4iqAMM3sOj2t+1g9TVRklc55Jp/L1wVEdksAR0PViJNkaH8gMSUY6eEDSmpqUA53Axk2cRq2t4uMeD6Pi7qHhdxVUdSkZ44sR4nscUh4ih4BNwKgKD5zEMJseZ760s/4seKpVadiOk8eAsgl5gCAEJEQEvBoMD1qx7Pk4qQAZ3W4Vru6rEo97RDURbbYVRl0ZMb8+ohhJFjQrZXZOSEHoHdw7hyVl+RwMDgP3BlqQBnKlpxlY2aX5KBSFoqVkt4V9nBQ45nPy7SQ8UtBB7KP2JAeoHiD34vD7ocSxtgmaeH0QwBzgUAL4t5O+Rtka8Ql9Qvup0SyeI8gsSQMOI0G3ZLYz/DPze3q2G8YItTauOc3jMsKNLsSoxhEJUZX6lRt9+Wx+JxVTfh6EOgnhUBET0mlKqqilakRedY9tUxJZJxmCNprcO4EkCa4AiRFlQ+hXGxGeE/ss1ULtAdFSemi2HJ3FnwjkVbUS+mS6KQm4krge8JtZdpwR1oJ1SuIB0CMqaAsXhLrKtXJ9XIOEWHrIeBIu3wvz/0yPlrPp5FdJfwsdsJYIV/AZUizrvqsMk+fMEySzbtwnDojPlfpdCwVlb6uPTT0VpmWTgGuwe4QHWtUv+4NzwvNTf2NTVfj8jONQUNZDgjUvbwQaJLnQnoHW19UA1o1eSs5p7BPfS98E9ul1lexFz3k1im2kk31GBYfki1CBJJXXYWdC3xTK2D3C7E3bshbaoudEKsunWjfbHMZr3FEQjc0SqtnPhbXnmrlXJRLM0hyYENt6LQ6b9T+ztqrzswOlsEcqDMqiw9BkV9JC6U/SJspPB7tDhbwTPVWiWoU4Qbz3jAXBYKLIPnRFMNXb0EC5RlE2BSKeav3ShxSVuATfnDvOqQSfGAkwomFnkHQqkx4Yv68Akv7WobrdQUWqmU4mjFBrvZlxt7unWY7sZVBukhh8qejIdaqB2a6ETNX62XWJIvAstzbv1PXrr9XG+tm66/xGfeELf1rfeezRunXjan3gwQfqs5/9dL384rP19NNP1De/+dXaOHemfuwnP1Mb97yr5tfuqa19PPhUrS4zosb91dx70HCSgPWzZ2tvb0cCVFBUxexBIARaMbak94JGYfQczJkZ+t7c+0YyiJzM0SFUOAAsEkKYPVO1vDRXS/PTdXSwWfvbV2rr5it1svdanRwc1tbNO3W0iz+Yr4tXrtYTTz9TL126XFNzy/ULf+fv1QMfeLjWNs6rn3BzhySD3lE+z2eR6zJVkP0/qz0INbrbaVVxUCVudW3QMUglnOsOtY6zENVdzqbBAScj6YNyJcyV7NhoraeAUlPlxBZpcDXjKpJYAuBig0g8pZzb9jyS/fw7LSxhqMTv4k9FH496OrMMu2KYhNTjE2w7xMZp8QzuH+BJWgItUsPacX65z1TquadxJVE2vwxaeJSEh2yfP3/OINGJqxIZFZXKqUZ97e46IdSsvm5FoWLUonaO4ebkr+0XAZt2h8Hb2HOJ4bSWgWKkBlSpYmLPTa934pORAqnGp5cylM9UQ8V+CNjUM64FhDW1XD2x0XNoEItr5dmk6hQQSMwjFNbbb3N20urCvQVctGZFZhBmpqcrU8QAEsfCR4hyabq2E99lvU7tQ93Xr/sZklDHIalosi4a0dbPi5jYrQ4AlG5LUQtIr6Xse1Ncs58Tf3DPVtu2cIzZOSRAoaa6ygsQG7o/veM8X/YQtpr7lm3I6COJVBFzOK7w/iPu773UrBS/r+d0k2jJpraAWXxnQMvEykm01fLRe0zX0FRQbfyOeZ0juJo/AQib/t6/54KItUt4P3IFnw3Hk9E7UeyCUE6rFyeH4W2S56SaybNN4USK1aMxMPxdMUGrg1oPhRFHbuGS/gJ0c/W6d0X5eyqEBk4tEsR+EsDQbRECGd5QD+HRbu1u3axLLz9fu5t36uTooFYYSKl+mqoZ8TFm1T+YHkIol6pWTJmKYUNoRFqS6FEuO/VAUJJFD6ncGsQchspGI7rr6+vdVxHefAeMjaC4FG5nGUPO37mOwwgTtEiC1UXdtKqgsilGCfQ1p4T+t+ZnqyJihRwdGg2djextizUEYRoSqe4r4fsW0rG8tZSdegPLaPY4iSiXTvpm4Kn7sxQg9diFVOb0OS2NnZ+xCbH0E+qZpeaNrE8EUMJ19mebQpMDlc/UIW3n6eQy3GQjOFyTDLX6JWoYjB3Dakc4masTCpzRjQmtUMaheelZlyBH2QMxRhgeoUWjwatZ9wh9cD9KvHtt5QzbaBLIixqlwDY9p51Ud4UkPWjQnQEyokzmBmcqxRajMD8c9Tn3Y+m5tMTxOGGT4xnNfLM4khUbJfDRAEb2rdChpl/FWPKz9CtwD97TVr4jcTyzZgUr9mmqWRkjAegQClE461J97Cpj1ENzdjDsmdMTuiLXEaqqrr2pupHsV7DdsuLeM/SUea3cX9OiAp14DqhsV9VklBsUkoJuC7CoX6v7xmTERpU5JQPdsxXgIhUg8+5nFFQLkdageqOdEVrh5wJLdq2UhpNf39hQAMmeFs8eoZ9OnHheqVzGZiQhCnLOPQ+iMi3xrWtTBb8psy2HneSPvUFwlGcn6eke5stz4/tc66pmlvq85lzgyKNaJ/EZ6KQNZhEg8W/2ZCpPskWqRDP36Yz2DFUf3o89keHPOetDhVAS+o0UayyBQT0F3JGQ7xlnORMZZi9Qo4c/4+QyPiIz3UQBR5ihezC59wBPZmykCmOwj+DYw8hd346y61DVV39jWghMM0svluYWpponOX+EUADYnDiH6aFnNaoest+TBEjMZXdv6PsY26gEF+M/B0ZHA2YBFZKIco9K5Amee3QHe5XEIGqnEgDBrhNYaOYaCt8WGpO6oUYUQZdHpW+r/u2/+XUJs6ytLdX997+zPvihB+vSxZfq+s2rtbAwU+++/5318A//eM0u31UHtVLXb+/RxFnrZ85KPZwzGIVBDWrXqASPW5rGF6Cge3xYu9s7taCEcFZ1P10wqn27O7W5ebtee+1abW7dkX2/++431333vbsO9o9r7wABNBJCkrfpWpyHXkqbyV4d7rxat197vm68+nRdv/xqTR0e1+n+Ye3u7NUWCTPA3t5B7Z/O1OLaRr3zvd9fDz/ysVpaPVvoGOztOzhOVdCD4F01HkQ4dDasH5CeWfdCW67dgSJ31H2hGd3StMhJNaHHh4yqTFqGFgDR3u0WA/5Ir6KZCmbEpJ8wICiVYYFSxDLdz56AGdvKXhH7oPUVJvuv+8w6xkgVTlWHpsop2UPlfc+JG+dOQPjiomiqW1umA8s+T01LcRcwQMlOi1c46J0AuQb3m4nTs1nTNhG2FjZN+7ZbJLgPURRbjCf2O0BQEoUkrLI3ijewOWEQ2R7Zlzg+gTGDOrWSkFaXZO1kzxr8HPz54YFiUgGWPUbL+gnuv+I9DLQadCaAjs2mYs57uoJmP6QYsQWi8FNU7FXFXDKQJMEdgDyNkXIbgWxn+zDHiW6X4r2yFtgB7JlEa5qSrDXoWJTXkxCG0eJWJSfZStRH7SYqXPQ1kAyynhmXBNjBz9lbabkQOy1ics0wCuigeH1zU+BolDdZS8/A3RYQi08HaAkgTvIm9tnACDvxzN7Fhdf1hkdwjHXjZ1wX+zUVWtZQcUjfi5O+GflN9TAKFDYgwv2FZWcGitlYqo42s0oV6W7ZMiuPPnjvrZznVFvH37PJMwCLH1WcRG/0iP5qBptZXPp5+7SAx4r/2GOHBq6jtWGAx5oijrNdgFKBq8dZ8dnE0/w8wEbWNjT5MWVU1foTn1co8CkaJOZ9Ywnh8V7tbTGY/sXaISE82KtFONI4AS0+6MasFEZRGqWxmw2/t9POFvUmDYZFktgzRSzxe1xHZKgE6JJuX9RhvnnrVh8IV/pSPoaygoEyb9+PwjKsriApeZOykg0An8dr6V+Qg0ujsqifVulSENYZfw6kB5Qb7UhlZVAVlAKfk7RUe1KdSsAY9CP9OH57JwHug0QR0f1iHm1hFAJHEF6xefQWozEdxCX/bKgYo6BZfEI2HO8F3SQN0QRQDqJ80OXg9ftOjDRPZyQII0SUHgMF4sdS7XRDdit1jaqFEaOxaI5lu3MghgPcTjY/i4BMjFNUvBz4NQKp2Udu6sYZaHPPWHkvHPDMdOI5UfGjTE6Ar4Zf9ZC5kosBICjlSxz+PvgD4tWU23FSgeGV02O23KgaE+SYiolQ/VZBFdraiab2axslJdutDBjDYtRzwSpvXBPVNBJkJU+enyY6ZDdgq8Jwelrnzm3IeQGajEED3gOwJIlyUFLNqOoqs/tMQBKRkMcoRHjERnSS2E/GUbBflHy0I+B5Jal31dLN7DKm2hMTBTAn5ea96z671yrKVhF0iQoh1xYBFBB7GfMWi3I136i2aRSmhecZAHiE4uiKsIMpjCnrIrWypummj5JgwXS7/Vb1vKV9wu9jU7AXt2/f0meJSt4S0VFzleBRz5/E6XGO5Vg1vNYqvtx36FLjCrIcQQ+oNfo6O6jK8jM+cyzswvfYa4wdIZAKC4HvB4AQ4h+eeXM2+LmTLfaTx3sMIM3xse4Vpy7BiO6zzqgXI+KKbAcKXMaKBNCIY8TWO5l1QJpzjH33CBKLCDnBwE5bbZXP5X8FTS3lHdvJ+7EOg8BAVxp4flBu1IeJ3RSl0wGuUH3Zfo9GQMXaIj22BwEyuC32cZLpnNt8ZvwNH6AEERoUtJ6uFivQPqCfCgSZuVmT0SlOygGL2r/s+2xkzWSjoVe2uA3XzuenD31sL/ge10IyrwS1A1VVE5o2q6QAMJNq+NJiXbl0sZ5+6rH6g9//T/X880/WW996d12460KdO3+url27qr7Ahz70wfrABz9Q7//AD9ZRLdbm3mnduOUh2VQdee6cbVFsERfZYowPgfKR9wIAD6NGSNz3dqUnsMRw7x3Gl+zUyfF+HR8iPrVfzzz7bF2+/KqStPc+8ED9yCd+vPYP6VeaqoMjgnRAZYAjzhBgzVSdHNysW9dfqpeef6xeeurJmuO+d3br1o0bNU3VdX2jpucXanPvuB594qlaO3d3fewTn6z3PfBQveXt99XN25t6JlG1BQDSXLemnCWB4vmpjxNa3hQ9ae7n5+dhKMiHaWauxxeo+tZ+UdX5nl2nmZfEBN0vxplwItoCMO3D0/9ktW0HiOxbrgE6MHZVfUfN+FEFrkdcmCKGiuWazkyS1zAcQv1MLBCBnPibUOxSseDeEqhzT8QMEZJxNXVOn0MwTc9RzkdAugC/AXgjciLBpm4XCRDDOVH18bTEikowzGcooel2gCTFnOHEWEnM1e3QNO3BVzeFMr3sgHjXrl0z+6dHWEh3YGlxoEJ7DI3FTcwkstJmGBcBpVHhTAzJs6ZCzJ7ibIthQ3EjcxlF+TbNGFuGuBrnTRTgpeVmH7i6E9AyTDDeR8BvV37Mkpu0TEmFlvPVglJ+9lbLVwzV154YLcBqAH3sH9fB7yoJDJDXYAcVOB4McUUS3uwhPptnAmuB8y8m2bLZIvgW7DeV5fEIL8BqkkT2J8+OtSKB5nXeY9uDLWYtUtGW8FGDYqGkhlUWgTuMU+Jqv7/BDrc0GTwVUNk+id/dOLdhARd0IboQw/2xPuxt1iMKsTxfiSECFmXMU7f2qPDQfZfKFXo+NO/J5/L+Fldy8jo+hyRzAT+cD0zymvzdonxOKsNeY/8BSNsvIL5lQMFUYms4mMZv5WBsnWjp3Z+Z9SE+5ppSITQbxXFnACvlVW+oQqiE8KYSwr0tVwiXF9w3gHoXtm4KA9djJ0gI3QBtqVUWT31BrbgERzSGFtoJwjIqezI7Z3NTmyYPzw/GyKQRG8tBJ/nxYlpEJe0prhhlYCq0IM/9GZQ6m9YnZdOD/e7FaGEPBY4uactYgXt2s6kTiAhjGBlPggY6jZNXYIVaVc/8cbm++2I6GQyljYfB56TaxsFxkmHUUSIhPf+ItRuQix7LIK69UDs7Kw5pkH1mK/HQ+beTW/ew8ZmgN+ysJM0cAhDdKFY60Jw1ZQmj1xSKDOHMhg3Kp3mPra4YZN3PYDLHBqM0VJGEilkYxIMxoex4luK4QgiSpMb2po1ZNML9frrWTm5I9ghuE2TncGbmDc/vnnvu8dw5BeL8b1qIAulGfdNjFOoWwd0ZEPNRQhMl0RzYAdHsqnScZAxOEiWuJcNgFbD2HB/uBeSRa0kCJVqfaK423ryWQ8/+CDVPVQfJ0JuDTv8Ye4d1z1y1VDETuMfwRLhGZzCoa9NQBdZIoAcFUVdBo3SavZQKVgKroEuceRwB6+m5N65KD0loS0trTpPENk6FMAr4aHonxsy9gp5XFcRS4ieqSno9cF44bCVoTb2JM4hqK98/083l3CsBV5IG1orPcjKzr/7ejDGIOq6cWvj9XY2Ks+DMOpCzSh2fSUIuirp62VzZktAAFT7NkTxbG71PldhJRXhUXe6eXK51oHpJPdMKyGI1CCV1RT59cvyZSr8CqxZp4dyC1LPvJaYlqj7ULguQEFiCzko8pvcv32f9U/mUymgLqaSKGXEDMQ/EGrBKoM5SJ6/+PlUa25/0YKS3S7TinZ2hCqtAq5VO01ed98t+UyVA4hxOIlQ16OCJ+2fvq/LS6papwvM7cYxS7evEUUAk4lotGw+i72b9CU0qgYF6f9RTZnYHTpR1VaDbDfysHVVXnVEAEPZHI/2ya52Ish6hXEvRssEQ+wGrBHN2OCfat61QRxAAYCTbMY/IiQVQ5kCkjw7F3vnCn/xJ/f7v/8c6d455gNivlTo8JtjbrdubOxrV8PFPfLIe+tCH613v/r46OMb2A0Ag1uRgCL8NvVf+utV7o04pcSQSOHr6CGSr6vyZ1Vqem61nvvudun71lZo62a311flaW1uvJ598tp5/7qV65cqr9eCHP1x/+5d/uQ7RDziBKUQQjfIgQAUV6qnaOEs7A9WY1+r5Zx+r5x9/rA5uXq+9G6/V7es3auNNd9W73vveWlhZqZtb+/W7f/Sn9dqt7Tp391vq8z//K/WpT3+ubt3e6rliPYewRaeociaYZA+nh1aS7TyDeY8tYM0FNA/jFRjldKjzl9ltkuJve8IDS2+gEpVWFE7biObg8l7dbyfKYKvixl9zVqPUS0LhAdVtR1obwfiM+8YCRsvfdqUj9jeVKvYgPhVb7Ht1+8gACCOK0jQzCakhNHFk9UmNqmj1Y8VyPbiaz424kxLi9sPsS+yJ1rcp+K52OWmRX+r4SMBw/x/bnSHmvEYz+drPJ9lJPEaMKJB+1IcY0R/OBfaYXs8x6MzP8Z3Eepxj9rID4YkqsmNIq6A6zjPAnh5lJdudbPCdOWdmAAAgAElEQVRDnf1pg0FSBZ33zDqCamjifA5zjRWkQzVvARmxI0YaCWwE1itKl0kkEotgixPYCuxqMcBUkMPOiEo4Z9YJpVX6DWa4nYBnnfYovm9VWZTgbdMy9zrVNPYar+Eeb92+PdA4uRcAVe5NcwiZCS1GhXsYDWDbhkZllj1IPEmyTnw/6bOkr5B2iX2xcyKy6Lh6rmf5+XlldqWBD8/uznkIIMN1sAcGIb2T03rzm9+sggExsSrA8ksT9U37L89MxatSERftWzOaad9xRdOAolvOeN5J3FnL6FPodahZN006YDrGX+0q02458bm15ocLRQBD9Ai7SqtREIMOCArE3n/y890qohaXM2sag0L7RuZdcg4FliNe2TR+aWZ0viMtiFYcZZ/y3AMA/Y0SwisXX6zdrc06VUI4rwoh8wjBUJMQMpheCaE+0BQ73XAbACcFriKpKgHdoPsV2E4REHGV8LArKZaRVs9RqlDN302QOxGT6f410fGM+oiq2YFNxFMU0PWgVIlbtKFJYIVEdt5bD4akBxrJ9ASh4MDJQHa/TZwNnzUWH8jDNy7g91VVJTObGhUBQQHNGmgRrQrEhkvj+ViSl3sL9cDzwqzSxaZz83nTMrtULa5wlOpG0s1B9NO/E8PtuXeTMQD6vH5P7tnBqak5fAWx5PfCiTc1xmuWKosPhGdEBWXhvq1AZrqGnkM7FqGknXAGXQkayrXyWlCUIGM8d4w/gVTEWy5cuDBILNtRRfbbjcyhwKj/D+csARvzyE3BcOKuWZndixq08nsTLj1iITnuXSHQdeXFTfeRqBf6Oj/nOWsRCmjqkWkkpu2Q/NDUH258DAbPOkZJI13asKTymQTR4ILXldfy3oMRaxoyz0tV55PjFlyYzP9L1SbgR4JqVxlNtwuoofVuhcmgkqEuKdFEhAkKZid4quxofIrFZMzb93zLBBMEAaJ7NV1SSdguPYEtWDX0bbqXL3tcvXAgo10dFQ0HcYGuYqVipCo48xAbcRSFpWdaSTSre1RwdFxj5hdmndOHqySw1f5C37Dy3L4+kwQW+kzEd9z/6P617LHs80mybWaDAZbJMOicA7ELuic7ny+a0O6eknPNteyxHO5tdQJMoiKQqEdE6Nl2g38+O4mixblgMZjKmiBUfZPqaZiajDHhe23rXa0zsDbs0+7ZiG2NMm6o5VJmW1mRLUhvkvavKIBWcI2wj+ldDrDyOcOg5e7v1np2vybPVKMaWv47fYGhodOfJ5pwj2iRInSDIkoCW1goDt29sU581XPT1WTeV1Tu0azHoLP8TAk6o1N6tEoqKurXa5oVZ5sgVoqxPeOVNeT+0ssb1srszHQdbG3XtUsX66tf/Mv60pf+oO6//+56y1tIThfq9uZeXbl6s7Z3j2tp7Xx94ic/U+9670O1sWHlzsN9AwwakUNCqIDKY09EEe015J6k0sq9Tc2IEUQcsL68WDPHh/XlP//junbp2dpYnam71udrbeVcPf740/X885fqxuZ2PfTID9XnfuWX6wA7f4Ly4kwdHEGx7uHNUrMm6QIEOapXX325rj73VF197um6/sKzde3KxVo5c6be9s57a/ns2To4mVaF8IWLr9a1m1v1sz/3K/W5v/1Ltbh8RgbYA7PdR60YpPeeAM4WgcJ+AZKwRwl0E0SH5ismQ/drC/gcibdkH3CeNb+u+7Qn5wOWiisYYx+hvuIRFTX+V3aiqcn27RayEBDS8+dCbczoFSldAgS2oBGz5Exn9xDr0JyT3BG8q4++A17OjQLRXYsVsR6A2ZzrzGF0nGZxi6HnkLE8UV0Vm8Y9lVxvKJFmbWVW9dyQpI1bNXSWe8TFWOQlTIMwpGIfuT49D32O+0NTaeW9uE4Afa+wvzSrtZNF4oJUeVJd43dE5RULyUCA40ADYwKreyYifof/5Ud7RIvOpFRoPUqH5At7EPZDNDTwaS6SmI5NPCvWTvud7B/9rHvxEsep+NDiJ7kXnnOABa4xfXpmybTwy6EFriJkorndrZ5KQpj+foGQPV4sMQkL4s86EHCbPStwQWwxn50A6y4cUEXs6lsn9aIeLy+L4XL9tesaAZVKJPsSqjJrBaifvvbEOtFhkA3vGD5xJwmhz4uFjxLfRm8iccWb7nqT8gjYh2Hzcf1JrrkvUW4bZU3FkecjGmeedzPY4tdi8wMQjgsWHv/mGboDANAU1PiSADxJCOMPMt7DQIHzHvvu46HCzH1w/awrBa+0GGGzseEZsaU4e8aaAFBFZfeUENqvSKFaQkjdw/o3qRB+b0JI3wDOkElF9BCSDKqPsIfDksnykDiQmY8mTuzCkoJCLjaNwjghBSmqcs3VxUuXBsOV4Ce9Jk4KHaSLL4uYRs+rsry74fMcOJX1mx6Z4fX8XL2MjR5ngwq5gg7DQVJ53cipaUDQPEYqo3LelG3dRBqnHzTadIs5GVrey/KwrRaqwGmuzq6fVUCoHqYuew+WrA+cEHklo04m5SxAOHvWCr+fSlsMvcrdo4HJ6Q2KAmccCtckxIu+BObAULGiWrjPvCsrs6ls39RcaJzca5DzJpY1+unALdfHGpu/TUAPqmxeuxrUI9rR709Szs8GGkwPtVVVimSvk+gYnyRoBPnppVMlpRH/NM7HAGD4xOFv0Y847Ui9G8VbGaphouV132YqCF7T0WygVlOdfN+GeHzg+Ex48AkKkqTyp5EmU6WjFJYgA8MYSefQYNL3OVaj49lztjTLsasNg6Fv3n0a8blnV9g9QkMGpqtPqs4seVwDCajQMs0Zc1AfIZ04DhxrRIyC8iqo74SX9U8lI1L/oesmeVWS0yI7rIeUfFGxa8rGZB6cqSB61q30OiRH6tVxspRkV7SSngUm2mHPzIsdSWVVSoOt66tAphHtJBduzqfvw6NIMmuQz+J3vTcXLU8u2qzfjD0CSkfVVsli08riAFI9xPap56GDFl6ecSSppMmuRHUt1JUGYJyEeyA41Yrz589LZZJniIMFjWUfISRgW2l6vebdtXT72O5ljyZ4lcBTC6Sw7urn6KqRxIF2to3mZ+Ziq3EmiFXyrAHY7tNKL5/sY0tok4wFuWff8Qx5HcmzZkF20DmmZnEvPAuClOG9muKeinT2U4I/U7eWBKyA3KfKqXNGvxHzMkeiITyTVBxNK2MOnAVqVO3f37eIgoSRFnWPAr56dirPRMPiqQz0HuL+2CO8l4LM6WmPcFEPtoNFjappKrB6L5tqHXulnzUVWz6h+5C3blyvl559pi69+EK9euW5uusuhJfov2WEwV5dvHyj9g6mavnshfrRn/h0XXjzvXV4YKETBdWS0F9UnypCb1yHRWK6ItX3t0tyun9Ye4ecq8VaX1uuhemT2rtzo373t36zrl9+rt5z3911bhX65HJ961tP1sWLN2p+5Uw99JFH6ic/9zO1NwWwxhmarsNjq0gLaBBYsVcLC1N1/sLZOjzcqb0br9Z3v/qleu7Rb9SLzz1dB/TKrC7X2XPnavnsuZpZWKnnX75cf/Glr9fHPv7J+tRP/2w9+IEPqxJ/89bNpkgZpMge4OymBzj+hrN+7tw57/cWDMoeCP1Qo2qkOcDcuslM0gB3SvJfB5h0Mtn9RI6FTBNN8B87kn8HfBb7oEFNvqd2klZlBujRHmQMxPKSrpvf4fpQXOT7JGUZ3xKbryqQ1H539Zyx99gDAmvsRe43QbnupXv1lcS0aI323TCH0IlneipzbwOgdXwyDOJO9SvVTWIiUXl7oHlA5LEoRoZqx2Ym8JXKbvfnOSawHQ3zR2wpeqfV0uGYJEIbVIuiRq2qidpSHGxH8INnSasMryfOAiTEVlHdun3rlvxLkncJri044SAhUu/vlEH/8UgRrlMD3pu+DvCV0R/pT5NPbpEu1oHnma8khVHJjBJ8EpvEfqE9656hpu/tt5CRizDp+09yTywd+xPbwl7S/XVlKX2I8Q1OymAH2ve6p9z9ivJnJCYabeICReKrgG7YQSm3Lsxr3QBOibPYk/YzBssHbQzNQ/V5kq9uvZCoGvOZAW64Jl4bKjY+kf2TynEo9wJmWwU+Qk2JKxLzeH9Yj0AAABXkBtEDRg6xiNRAJ3NBx9fKMwmoa3DK1ecAH4khsYUEEdwj+88aBlSj3S85BmDFPOze5oCm8g9dLAPA4ouY2H2i1v1I0Ys4P+I9ptke/80oo/+vhFBzCFEnE/+hamauamZe6KFL7S0IQPWoB+46c/XgZ/WzNP9WQQHD4nsI/DYzOMJb78A8/WPfSzngYY0THPey0BC9rIVPpdJIW0YTOEuW4imBrBCY9B7C0W7RhObtu2m5hTNEG+3Epxc4zjkH2uVmq1/6oZtCGbTSG9kKZryXD9xELEebohuUhWS14w+NlPVUQtgy+ATdrBdrG1oLmyGoTcZ4OKBwD2Vm4IgyI8XPVphqaWUMqIwQM3PU3Luo8n4qN6HqDuhnILmuWuSwZm1S1s+6gORl4GYcSdCUGEFei0NWT2o3wqdfLwcqFT87NMtKB8lNZSLyzaEJJagfi9PIkPVBVR9kV5gRJJIITsuW8x5CdfsZjas5vCjN4zKOLUSS6kIEJSyA4Wcx7NNWhsIYCIDo0RHcQ1AqrlHV5Z5JB5VJwX2PXohhYD+vr58V0qhnH1GlIGlNJeBaE8SMZxopeRG9AUdpKpmooyTEQh9tQERL6kqve1zslN0LYuQ0Qizccyh+oog3GMA+UfVODeH+rCQnmZUXNTPWGschNVAliHb4QSWz14xUu3E/vbLu6zPtg8CeJOp1BhlahgQ7bNiFyPZMwQjv8EzSlC57ooTWld8AAarkqAfGQJGnyUyCRSXbGGrR4Q3yhCYeZxpHGhQ6KKSrC/7yK119x85gH9NvyX6XmmsDDsMLtG/tPFN5F2jS1xS2RGyHAuTu28wwXZghUexlPTJQWNXHprBzvxESwyFp3leEEoIgD2NrTI9WUt3BhKi5sBBGc8SCrE6c55FBlaFH7HRQSBYjoSvD2HcnPAumADXFV0FuMzwILlNNdH+7wS2hwTjUpiazL0iWosYYhohsUastYjcl0d8KlWGfhBXCdSWAcTJ4qoQl7IP8nhQB1R9v8MFJg2l4/A7Bk873wX5dfunF+tqXvqBBDutn5+rK5Wfr9u1LCgL2D6ZrZ79qc/uols9cqJ/5/C/WO979fTU1ZbXBk64mJSHk/TVPrBVhPRd3lPBSVTw6VYvImZWFunX15br80jP15GNfq+3bV+qujcVaWUAoYbmee+7Veu3abtXcYj38oz9Sn/87v1Tbsg/4T+5H0cNQgUaIZmbmtC5cWC/a62cPduqlJ75dz3/7m/XYt75et7c2a2puujbuulBr6xdqdnGlLl+9UY9+56l669vfXQ88+HB98ic/XW97+9sVTJt23wIzUuKDjml7MwYf/7qEkOuSGjh2uKvc7B/2ePpJ7YMsPpMAcFwhVLWsAd2IRfAs2RsGdCbPNkG46GMBY5oWFw0AiUz1/uJ8c11QFMeAVkC5tNZMAlD3NpmB1HM720bpmTctlDWagMCStRmYPAG0uXbHEU5usV+ciVAEAyBy7m3D2WtmZ5AEyGb1fMa8f+KzJC2qgnS/nsD2QQCQczmlhMMjErgf29SAekkIzcJwEBzmVZgrqdSpH36g7qPmO1KObfq/q0amSAos6QSZ73MN3C9tB1wzCWd6BTnDQywI4NPzr5MkJX4L2Cu6b/t/3fPBoVsvpqYFECh+6zaeUE0V0/bQ+BQjVLzovsZxDGq6INRpWhWixm8/ZZ9t4CSAoSpLPZNRAmUz3UJEZfDg0IyNbo/gPT3OxQlhCiK5JvZVig2yq524UNUGLBPwMhqTNI4FEzex9wP+hnGWteH6XUV13CG1Z6YHLC1qffD3aZWS/W1BxswbVdLX/bp8Rijk+HfF4C38Ej+k/drrniQr1zz0CIuV5wQ2z8/Mu1Zxz8gqiQzaLycWVnW4e8ytDmwKL9eW1g7Ffx3/4DN5rUT5VEW3YFESwowECfWZ56r4m57oHnn2/4syukBwRBUBY8hA+unJYHoSDtEK1bsSo0iwt1KzM7yOgbQtrtCHXQFjq7txIxjzcMstJuD+DFWueiNKiKJ7BDAyKdtLynoZ6hHBiBGkKBBFyEG9Jsi0hhseeoEG2HtBEzxFlMYH1/8nGKO6aXqNG3z5k0MFmsT1G2mmZ8nGQXRZUUEsbsAGsyEwB9sP1f0OrOGQgHRFVaIZ9DQ0rSMBgnrxCER7KGrQ5ZS2bRjtCKQstuR5M3IwMr4IYzASw84qM5eiFKXyNNSSbqQO3VMuo2evpN9zQEdSsS0HoOP7lQNpEYg0RQlFbWpYmuid8DPKgEGbrdDZojgkv0Fmk5jxDOIEpSR7eKBnwfqC9Enxc84UUAXW6sUjiGNUgSk+ILIEi7xGTbs7vlbWIL2V/G4oDUnKgk7xZ6i3vL+QzaPDoWqdyg+7KAd5oCD19SvpTGOsEghXWjGemq3WlWHWSbMtQW1RN7sDp3xLfZPQMPI801fB72HI08xt1UTz8YP4KWjRsGmPncg1yln+NYO2B2EmBAKY87WNQILHURCwRLCBICBqZnE+Sj468Odc4GCzT4LOI+nM3mM9oNKdP3dePS/pMw3qqmtryWdRxHq/pIrI/SXZCUWL+7bBNz8/AId6zXrmKQqM7C/3VXnmI+uuPdfPiMCHtUpVOn0DA2reAiD8nPWCmhWb4UqRG8/jGNW30AlB9oHWaVQlFVjS/QX6HFUB3XZCMhV120Htt5Nd9nKCtomN7RmQwww1Jx/YCN5LQ+5bRl2jPACgmlUQgCWOSv2YgFOyM4vD6JcwCrz/XYFI/4UTPQdjAg6bCRLV14A7ObNy2m0fub805XPNfE4qIwQFPKMk9wpOW5TB/SSIhUAZdCVVvdmjanT2sSsFXdFsRkrAqSx6gvxUemX7O9AxHc0CYgpcexRBqqISZZKIlyv0nDlVfgYFOYvRQO/DBpw9c1Zna/P2rXryO4/W7//n36p3veNt9UM/+P762lf+tJ555tsKQk5OF2tqZqX2D2fq7IV7lBDee//3iTVzArCTPsaFBa1B1pLPzbORPxQCyHz5marpOQO/J/v11He+Vk8//vU63LledbxdC3NHNT8NmLhcly5u1e1bJ3U6s1gf+Ykfq1/6B/9FbR4gOAOQJW9pe98+5+bNG3RV1frGmVpZWajVmdO6+OTj9dxjf1Xf+OqX6sbtG3UyXbW2fqZWzmzU3OJqbe0e1OVXb1bNLNXG+TfXZz/38/We977XIIOAsMm8ubHgmXvJ3TrAWcBWBqwc+4YkcOmPY314H/cMG2DO+nxvhVBJfsSOWv3T7CbHCviXzGKdCLRZ9VqzV1s13X2DBgWi/ooABVEkCRYBZ6jR8RuuqFhfwRL4MICcwKXHKgAp7w1NGNskrQXG3jQzCBtEgupxKmaixCckNuHMMIeNa8MmEasRbHL9oYiqqoZ4T4/RSmKdOEV+exhxUAKfBewvL7ly28AUe5AznLOvqodE5Axgcp0KnGetNCmwv2MqV0SsVcBzUUVqZUVAkXuzAe5smwzeu4IpH9HMEGxhWojERJNdXNR4Kuj4AJassXtLCf7RCTCrQCJqGgwEY4q+eJ9vro99ljghflh2egkGwszQp6176R5TAaDdn6rzyrDxFgWUkA7tSDBUujcZmzoG+wReaqSNizYRhxkSQvXVem6kxw650OE+dSdKPh9UHyd9sB79Y+AjvaxKZLvfTq9pbQhVrcWYMoOMtVZcKnXtCU2ba6BqxvVy9qB4m31mVWP2R1hJorp2kST3l3gzoFDajtifZr64nSbiQAF02SsCcE7MRDQDxol5/DfrLvZS75X0wPI78WmqDp+WxvcIWJ6alohM+lDttyftI1EP9bxUx71JCFkLsW7QIRDDY3qISzPWLxRwrkGiMqcejyPF8d5zc/PWVtGYpb9JhXAfUZnv6SFEaVQKo9wIgQvzB6dmCrw+lR0/FCvgsBnFWZ6e9eD65tJrdTGO4v3vFkOVY1i10KC1RzhIl5LV8KuA1g27UCOMDtmA+gC7JB1BENM9aNi3+mQUwfg7PYyptHDQrIToTS6utBy1aVZG9EyjTGPpEEyrV9I9LiTEg2hC89AxkjJG2TzQh+iZQgCnAyMbOx+uVIVSbTB6gSFDwMboDBsoA0uDsA2VxpZk1w0IEnFfG4YvNCg2C2uN0IwdJ8jbotYnMx3d+BrjOJmblQPFQUkSliZsISf9XDUuYGdnaCT2gaLyN6FwxhkOio48l8NGy7ovMsjZUP4/8tyczIIh+OEQYZTz/ulNFLLb6pXqe5txQCz0vufSqP8NOgcCRhpebyrInTubpnr0jCmqUxnEGkRSwUIfqhjJ9HOyH6HvQUnLuuOEEhiGcqR92QbWFS4H5DEymR14585tGUbOCmvBezJ2gvfh+3wW/5+/cF50IgJHGyYMGmpxprXm/NAwjqBGziwJGcEoa0Dgyb2lYsV7SC2rk3SeEUkZ16DqVFelB8otfUEtaCSQR3LHNDFPqtSmG/mM4cDSj+P5iiQV0HFu69p5rrwfyKuC+hHIwf0rGdYQ+qVaXV2TkWQBHUgzQN5VqPR2pnKHnXIi6Zl67AvWhLVShaRtVeh+SlJaaVSGlD6iTsqD8hKQJXBI9VDoYs5LV5WSZLtHx/1GBq+s2OkxCXa82FJEiHQPjZ7z9yRL7JfcR/aGXtdzlwxEubIZmuMYiHCVzJU2UQn7c1UFgF7fAWjOd0CKCORkT/MnX6zX2fV1JTmcIc4Oe4lrpBFegFlL0TNTL8FAKs9U/yQm1FVQibQ03ZX7UjBGwil5debxber84meCxIIMQ3UnGNG+Zn5VU56GqqX61yzKJbvTIktx+FKtjAJkJ7JSMe7AMglkKjncf8SggpZzFln3qLsFwHIvCNVAC+VAScOWWQzIgKUSgmkCCCiBFiPi/fi8p596sr7yxT+r//QffqN+5CMP19/55c/X0089WhdfeVaqkTt7U7W7P133vvOBuu+9D9T7HvyQ6JY8s9nurTtGC0BK0a4I4GOwf3wJgEL1GntLr9LSSm2cv6tu3tqsp574Zn3jy39cTz/+1XrHWzZq48x8TddeLcxBqTtbL76IbSlVJh/5xMfrZ3/p5+v2HgEgiQV7EV9qVVaevdSujw5qbp5eGBLCqm/95V/UE1//cj393e/U/tFeLa0u1u7BXh2fTtfq2Y1aXluvldVztbVzXCc1Xz/8sU8oIVxDUEo9ahaAUpDZg74jlpVkhHOK3YvgmICjDtASaA9VoQbm1HeWM9pg8PcmhI5fLGo0CZ6bNtrVBQe1UwLxXL2GjWJVbycWk1EF7Deohtgv21if9/hfgju1wzSQE/9hMaa5bnuxsmkCXdYCu5MzYhaEKWrpk5d/a6G7AQAeqlKTyrXtleOjVCT4u6ta7tdXKNLXHL80EaWaKtTkOYuoVwb4VKUXlVv1PtKKg6Chk+YheZKKpgVFhsSuPF9W82ib/idV4L7/C+fP15vuvruptDvyqbGtBNHEFlTLVVELqwZaO2JcgMVKyl0E4HqwCWq9oJWje1NVqWsmQOyJYzH3iCquafVanqn2QAfsXHuAKnrvAi5kNrdnbY80HLjOclKB33eS3KDeCTMyrcfA9yK6Z59j/Y4Mbv/rKKPYTtmH1jyYCCz681JBm4DYPYea3R316e6dDTslxQz+FAupq834K7MgLI7C/sUOXb9+Y2gL8tgkV57lw3pUiPeUiyycd/kbcgsEW5qVNyhrdn+xE//JODVV6loFXgrhDSgI6O55h2GoJXZ3Mk7chAjM6xmE2o+aH2nxNCV/J/az/C6xFp8TGjDroLnAEj4iYXeOpHVGyZzZ3x0vhSmU88z94n6zt7g3npsAJliYPa0g64LtF2DAp7yxHsL92t+6UZdeeaEOUaSZrlqYna45BRU8bBAV6sTzoo0ea96OF3evaZNIj1uhb6GmGWKvOSwubcro9Ey0rZ1tO6CWSFezdC9mkr/MnFEJu1EFDx3tmVidjPCAogoUjruRNJdSha40DW4cyHjwpxu5NbtPBnlCEzUVwwaWe0xAJYfRVDgFFn3vvB8bSvLG3fMlFFtCEyuuflGBaifgmSwW9+A9cy2pihoBME2N9wnHOYilErEk2z0nJfwyG0qjXyrZ92ycIFP8LI6D1wTRt/FywJzKjoaat0pnaD/5nPEweg6sDP6g4IUBQTTB9871K5DtZEyOM5VdzddCnclGz898VnuE15h24MQ9SbsoV63smkpXAs0ouamCqKTfvWdxLt4zBgRS4RBNpGeZJQgd3reV6FK5GdDgTtRiNGim1pwaRCWoMp7xfLwIzUjAQ/RYRDgcMAc4CEVBAe78nNDGVDFSjeZn3CNJE1x5Piu9hFHAU6DQxnOcNPBsCJqTjEb4gtfp2bRzUi9di4YkIXTPlCtbNjBNj8ycyt7nUVtNVYj1i3op95fPmJnz80ySk0RTozZofu5xDhYysin03Cwj9ThN7t29c6t19gwCE04oDrqZXlz5Uc+h595ZzY3zG8dHb4NQ7A72+DSpmnZvwxgM4D2Clutsi8ajC2s6GQ6glYl73p0MdldbnaShvOuEcLBHLYjCmnAuWesAUDqHOPhGmV8XBDbbIZTdPMeBZxqRmLaZptWa2imFV4QZGs0X9ZPByPSdZpxIMxFSLVW/AwFTKHTda0sFn6Rcipi7uwIuuKYkGhIYaEGjYZ/qoU5mubFXxfLoAErMjabiJoBJz6jGDkkJkcTFAkDsG1EjR/QvPsJ+ZRKUqdIT1b9+HulDB2jg9z3CwJXnBAlRZ+YapfCGqurpic4pzASd0YV5B2iR39cKeF8GhBAQMGJmqH+nx4wYuIIBwFgHU+YInHnvP/6jP6g//+Pfqy/+2R/Wx3/44frFX/hcXbvySt2+dVXUzFevbdfLr9yoRz76E/UDP/TRuhU4UO4AACAASURBVO99D9Tc8oqALtYJps+RwDcLEDjYNADL5/B7Y5ADH37PPW+uK1eu1pe+8Ef1nW/9ZV166bv10APvrPWzC7W9ea2WFqmc3F0vvHirbt2qWlq7UI98/GP16V/4OSU+Fu9RDWsIdNiDPCfEDwymTNf8yWF94wt/Vk996xt17fIrdTJ1XIsr87W5s6lexpnZhVo9u17nL7ylbtzarp29k/rwhz9SD7z/wbrvXffXTM8S5nyrwtA0cY/AMsKP7ecrzz9VX55x9p6ExPqZa/8q4HelLFWiVDklmd90W9nxFvOKXQtH1kEywCR05ekC6MPXkASFOqfgtlU+h8pc98MbEDNYbn9mdUJfs1UmEyRqzw4tM5m/6/FdDoRdmRew1eO6onScAH/8es8snYBPAX8969i9WRkEH2XccYWV3+NsYi+4D86XY6JSLzQJnMdDUIkyEE+84b7uVmtswZSIWLFWACkRhnJAfCpAERsk0Gh/f1Cb5r4YSXDh/IWhApmYi/cy7XS2R6RN1jLKywbSt7x/eswUv6/zj09p8EEVvLaNg3Jr27Q804ioOCH0CJ/EKAa2qOBayZnvR7Qkom4a86FnePI6aqL2ZPcZKEbrZzMGEG3HKCygpulCS9p98HeAQ4onWmwtcVOSt6j05j7D0tG+6cDQlW3H/UpsJDbofarK7Mmp2A5cS1hX2HKPh3L1jvu/cfPGAFyzRxKHWLzSQnhsIvW/t9InQA+fjfhKwEfFsV3lj7BUmIJa92aqBZTP2eZMaG8sUnFzMj8WQgzgaJV4792BmttxLOdy3Ifo0RwuEGg/ZbavxCwppC3o9wUSqAjEaCsLCqUC6+ol9+dCh/xbv4b7YR2VfB+aFpyeaosweeSQbMQbTQiZQ3jxpedr6uSoziwv1pSQHs85g/t5dHJa84vLNbuwXEcniCOY2qJeo5MTo5k8QJXrT+v4sCXDaaKkAkVy2ZueGS4ED0pOQOPamJkO6ZlVPkDuLUs/H5vdSY6FDEBHXdGjkmieN5veM/7sdEQ/7SDUKL4FJLxRbYjiLNJfpgc64l/jIDJ2YpylB1lM/0UoqEpOQSBmZ2T4OGxXLl9RLxn/JqjgC+OUAyMu/tys50Q1z9mJykTyntemepPNmgQwvXLcI78TKktQEQN2PsBBC9xcbrRFrx9VLRzsOmGUsM/A3zcFRwlZS15z/wSZQdFD5wLhiQFXT2mjOEaqPXiX/5PMOzk2ZcYIrhGoOCzxsjN4tSvLGDPWfag0aBSHqQlGo0kq3dxsdNxJbqo+6SXMemovQGtpWit/iv7c6qQcsPSJKrHsarJHhLgKxd7lWZEEKdAdZIitmBb+fxI43lNVulFlTs+xqUJJjPUMhDa6Go9hVYN+V7/St8D7u+ruAeWqmqtKY+VYqjlSHGRO1yDc1P0ZbcxkCLshe6h+dVWF8yeBHlU8DHYEldVIFnp76S+WiIqpupx3JJSpoqv5eUSZ1rntxJT3NNLrkRQEFsP5bIRYYx563puCju6x4HupNnE9oZDod0PnS+/b3JzPX8817fhdNoQ1kWNuwR2YAKJ2tRonv6sxMX3OeD6iyoheeqLKD+8xoO4R8Amtq5Vg9fx67EqAjwSYRg1bhKZ7BZK42m4QWJ+Y4tlVH86jpKi7h0S/I1tm2lOCsKDUERQJMyNqqqKidq+Hn5MH6gY5HVM1k+xEcS3VAva5Zq81BT3JLK/FT+S5yan2rEvWFNvPa7FHHq7tAc2qwkCFJxOBSq1RJkamFYBwxhcXh/6/rGdsBtfJ/YkSJxEyJ5VrZ87ovFLdH2bc4i+6P55zYHaAqx/eH3Oeeda9XvqMvubcp+l7SK7bR6lKlGuNiBcDj/cY8rzlPa6A3nPQ8H2csf293frf/uWv1p/98e/U5Veerfe/7531kUc+XPt7W1IDn5tbqqeevlRf/NKj9ZOf+nx94lM/VT/wyEdreX1DQfjSIgrNntHmimWLsnV11+uyI/vG9cImoKp695vuqsuXLtUX//wP6tqV5+tw93p9//vurfm543r+uSfqzJn5unDh3fXiy5t1/QaRy3L90Md+uD71879Qe1u3a4tewGmr00INjDAG66LErCujh5u36/FvfK0uPfdMHe1t18nUYU3PnNbh8Z4Swhu3bhceYmn5bL12fVMjNH7g4Y/Wwz/4SD38Q4/U9My8kkD26X6LemSfai/2bF0FSz0zctzXrr7QHlViEMm2PxUeDwQvAU8BZyQc1gqIoUCK6cDcU2IP6Imd4PBiniOsIOaeAiJgS7CTruZ43usYHB58UCcBUrNuKui4WhHQl33PvlFVrEVi0hMr+8xYk61+BguuprEXADNSiQgNMZQ1DOm4yhgGEXskrQuJhaKezj5Kfy5x3ZA4Mefu9h1X+xjPc+aMbGRsRuIRHYKurKXixr/T48nz5Dmagme/MPQhrq1ZiKSpjlJ/pI2l+800LkgJikdRRfk3/j22JIrPURBL/BQfFLBcQPcedFUzQnR+Wgwq8V+Gr2dmJTbKPse+Xu1Wh0dmrCjWNd1VVbGhx9SzvkXn7B4/2W+B4mY7xfbx+fhZ1gf/mSSU84At5nmrjalBSX6OMii/D6BtOqn3B1VQrhF7Kdpi92nGTwZkED2243LeDxbH0JPXqtdJCPH/ik26mhpQ0P1z1k7IiAs+J3TnJHfcq32qwYP4V4C4xENp/YovIeZOIsYZyCD7gKBm5OwMAjCJ3zyex1XM7Ev5mW5HymdLJKYpi7SIcK0S7dOYHYMnGjHUZ46YNCwB2wDPyeR9AKcVa3VbiqmuBlejscE+w85kX+YMDnMIO56RejSUboFkzIU0wPmGE8Ldzev18gvP1OnhQa0sLdSsFAjJCVl8eg0oEC5JipoKIQZPPYEd7ILWoiwqyij9hpQ0RZM8qWMSjpb0JsHRnCyyeyVkJ/ogFk89eI3OhZqoSk0vklECV+64YRABHgyncYEG5KXF5or3HBAqXJ0ZRwTHvUY+cBJC6M2pTadKFP1sDqT5M0iSgr4OsHkPUQoaxebaeTDQZESpaF4018k9QQG72sNUMVATOquNeIyURGhk3J2AxdiEuiLUjQpTK7BihlSFarQiQSyImQR9muIoClv3M4KckryNkwz+nqBZSZqoGgkeXG3EYMped++lD7NnDQ6y9aMB8F5PjJyDZTX+dlCWSqGqk10PN1XW8uR8BgdhmJGXcnxv6iCxXKeqAz2nUdVcxHhawUpV0YND9xc1NU6f10ibAwAjtKlshcqm4K2pOWneDRih/pDTaqEgK9TmSwluG4FU61KlTb+InNBojISRbSs68hncj/a5lLTYozZKvF/o2XIQ9AuchvLlWT66dw3ttjpvxJRSaeQ+JUYyNxEY0jUPvz9Rngt1SPu7pcCFhHayqj16zHwjDzWWg+pzlMSKZ8r9EUCRCGAYpf6VeYjtsJNQDuIx4vRPRiBkfpjEkkDRvBmHP/mL+3dzFgmCtganmOpmKjasR4AG7ZsGh4TWgkS3RDzvl/EoAjV6VExozBZmcjCdvS6b1aMyco0ZlyEQrNHpOH05W1WtWzygh/GqmhS12J5lx/WIHopCshBFD8pVgNMKnqE5jgEvAxf0h3iupff3ZKC60MMhwTKl1aCAe7N5/sPA+gGwmSRimQ05DhgC+IRew+eyNwVEtXJhAK9hn3bva4K9PCP3fZjuruBfIl3ubea/qOgKWU8FdzSKYKjKdp8n50AIrAJt77UEV+lZlm9o1kSSudyf3q+BNK1d9wImSQySnH5Tno2q2N3/pKHazPDUAGEHuDwSzZqix3l1RZWOixdfqX/9r/5FfftbX6qVxap77lqrN99zlwBbKmxLS2fqueeu1pe/8nj9zOd+pT756Z+uBz7wgVo8s6bh2TOqbHhmIu+PfQiyrOC+R4pwX1wDduiQYHJupp5/9pn6iz/9vVqYPayNtblaP4M936lXX32xlpdnavXM2+vli9t1+86sKoQkaJ/6zGdqWwnTdtXUSe0doHA5odIL8FMAiI+brpmjg3rlmafr0vPP1quXXq7dvTt1OkUSdigQWtRTgKgplMmv1s1b20oIP/LRH6mP/9iP1/TMgu6TWcfHXVkOmJWqxZgCmb0YsYj8Dn8OFUE95HBnTKvMWhmA7fEsA2Op6aKdfMaeCGAFjOkeMSqnoQqmP3lwHF3RDgsq1ZewilRdprrddio+lIQ3FFBVraS+7B47bHyCaNFP26+QkPF6DyPPbNGeg6wKjKsPGctgYM57PAmURxK56qqz0T415yptEoljsrbYysRvqYaZAmegNlUc/q3ki8Hi/VkBr3mvAAskINgl1jgxHRcTIEfX2PPyuPYAbXo2XVEL62sM6kggBJ+yYADD1V4D1fq9XutUQcUmEfviYBjfYNqkE/7sGamddttCgnyBsoohW9maOaZtKyaMJicHSrp2XfRIrJEiAGuePkzW2ZVbkgfPOr1586bWXgAFsWSDt9go2DIB5zWfOKO4KO50P73sedvNIRbsNZT6+/zC0LowAGokbg2QABRzPY2LTeLJLlYkttQe6Nat1+07qVnDdPAa5isApfZYAyLZq8QhrCHJYPaRksE+G9gX4vMwvXjPFBCcENJH2c+/mS7ZJ6mUZm+o2g9rsn3TJC50C1NEbmIXAmpLc6Tj34zrslCmW7niR3lv7jv9nIn38xy9J4kVHc9CFVVRTONWvF5/g4TwtXpRKN1OLczN1OLcjPoPGEzPUFlNnmvK6IllZlw1EZfWVCkc2fr6Ri0wq5CB76c2YodNnXMTeFMdJPbSIjFweGdna2P9nBItNXaK1lni03tORw/EFOXR/X8YPhlAKTWlAmREXAHaicdOZC5caFlG1KkUeoaLD1aEbCxwgjEMVVOS5E3FTPLE9/IlKswRc2m2dNAkTKHS/Lz6FtggyPHmEGWgPMhAVOVSwZPzUqCDUI3pk0IxRYdw4MBhjWAERii9dVwzrxXK1zK+otCOaC/0XYEeacNl7tvB/kAXUILZxkgJzbGDx2xEBa3DrDF6Hs3xp2o0oJg9vzCJDL+v5uvu30mDfBzNkOwk0BWdCT67aT+s/biqF2fA62Q8OsDV825eegxBkGHWIFxx014IlNznFoVOJ0ZWMZUDpsTPUPlu/AdtYs5c9hZUK9ZQ1RQNBo6ipwVJUsUJcjQokLVFjJId+8yyzH4PBaKtgOe9aICD12O4cWAExsxe5DUSxdlzb4JQ4x7NodEGPbxYc3naYElYAGRqeVk9WXpdz2FK4BzEMwH30AccpLDXJ06ctcfZ+hl4LhIVyCgrsncBjSQa1QAP95kzGal/njW/A/VQjdWtXBl6NvYgqF/6gYz4otwKiABybDEg3tOCABZR4HfUS9iVcKmjtpCA+hEODlQJ4HmGKqSAkTVUPxuqmO4dixPgc3gejBAQahxHTZLSFW2McSTtqbSp/+PsWQctoz5F0Yq7/0+jbsQi2G7K0pQAN/Z+5NXj4LjfzOsCkON9tWc6YFWw1vSXgBtBHrF/aUKnb1MVuk46PSPLLBH9flNdeW/2vfo/oBkxh3MEbInanWHMjZIqMEyPTld1JfhFVb17MbPPc75TxecZpArOz/i+ev46UOVasD+cidgUC270/50oJAmLSI/sJhL+LdSg/bnowDL7h/cIuJHrSCIuFkWPNZHTaXvE/iDoSh9x6Gaq1LRyZEQ9eP9UDMDcSALNFKE/74V69Fvfqt/8jf+rXr30bL3vPW+txTn743ko6wJT1urlV27Vtx97oX7hF/8rJWRve9d9Nbu01KJh2EdExUyF2ljfsBAFNq0vXr3lPUAZm031cfPOjXrmme/WN776xXrrPefqHW+5UJu3r9X21o3a2bmlWYJzC+frlSs7tbu/UG968331gQ99uH744z9W+7JZzOY8rr39HamBevzHkvz/6QkAML3Ry7U6N1O3rl6pSy88W9/+5tfr1u2rdXLKa61YyWBgEj0ELF966VJde+1WPfD9H6hHPvrx+qlPf7amZxfrjkR6AJYR6FjynFnaMQwXdWwyL7sREIY/WfvQyhR3NLCVwJhzGzqb2C+yw5PB6vFJ4+pJ9srAGOgWjQTrfB7UuYx1CcJvNXJXjBLrjMVtJvGHgdroKCTZcWI7o7OML4jyMjZL/W5UT1EQ77EJPO9oGBh076QPvQMA0u6RCiAStk4+b+jRpMq971lnAzsAUL1HeCQwV29URmqpnchz3LArZ86cdbyFSidKqIwCw+a0YJWA3aZeh00ULQJ+X0kmfhMqbzOCsIesQ+h+DvRnh2RoSGxaMRO7wc95ztgWEgieA/FSEljFEGpVacq/dC9Icub12ZxtKqGyczMzdfas2Qfxkbx3klz3s5pdM4DiqAEzxmplZbCnBoosTMN1DFXoBqsmvXLuCRVzosf+5HmwJqwhffqcQUah5X517eyNre0u8DgRSbIcgaTsv1Rec67ye7q2HnIftlsE3rCzKgp0a4IA/YHKPBGzioKtwGFRuC3ck1YmsYcoADHyqhM69n1i5+EaOznX2WqgliSauHyoOnZ8HCaREtimkIchxnVzvwFceP8UTvi7gabJGIqAGpnNSfyjglgLT2UPpsDSLkPxSgCiKJMfHaZH0ZRV1kG2qCvjqVDyb7FuVlYG1oU/z1MJ8IurKy1eBuPrb0oZPdjZogOwFtTv5lIu6d8Jhvl0qo5Op3vshKtV46HQ3LBmss3SeN7qSE0Py0xAUS87ccHACgFXxj9Td999dy2vrHqIdHNzXb6GIwzCeiBxlIi+ZA6HB1T2/JLuh9KsmObBE/RgEPUQG+UyT7olXNsAJsjDOPF/KjoxZkGrUzVU8tSiIAoGpeTJ3LmFoYePRIHrpiytgES0N4upRLGS9w86ouSnEZk4aV6jXpOmqRg5iKhLJq35EOdQYLDTVJoAkQ3syoUdpd73yMGVe9tstM0sjYKZVTx5D36u/zX2waCAK3CuiiUYS9XSxtqoRihUg7WxyRlanryWprzw5Sqf1UKDzidBlVHq0+Rqm41CGs55rQfO+7UxyOPqkKvBTrglSNNCEwr8W0CFn0GzYI9iVF3e92B1/k2yyJeqvk29DPoz9POhINiJnp5xAxusOb8bWg1rhQFhfSOsIQPUFFP2Dq+5+urVoTLELC71Frb4hc4YqmsoebaAxgCkdDUjewdEVXOX7jDo2AqroUyPFdBMsXYFOc/cYkNuws9zCAWPvc35hYpCciJwQcDNgYxTgv30jKaaRhWBij+fRaK6sbGh4FjiJxrbcKDKA6/nOShR7WQt5zZKoTm3PJcgiRGcEgLXgXzQdlF6ez+d29iQTXvt2jVXnlthjb0kEKgrw6lQirM/MyvqYXoVRWMGocWAjxgOCUY9jNa0Dz436qUKSJtinAqwHZ4b1uNE4yylPhj11u4zCnNBAcRohEbQ3diA9CGwvqnOam5W2wD24/9XQhjRF9OY7KSEzjeVfEhIe38MVevuoXNgZWWwjB2BdcF18D/fB8yI8+ZZp9rfHHKdI4IjPlvV3A4SEgQFVR2j28M+aWGkJH38yc8I7tY31gdJec1xQhZcLQfQDyfiEa4IG4DK9WpwN2g8QV6PdVGlvwE8VfjFaHC1U5TB7g8ViDg1VTvbW0rAV5aX6qtf/Up98QtfqCce/3adHN6u99z/5pqd2lV1dA5mg2h/+3X12m5dvrJdf/8f/Hf1tz732VrZOFun6rciuIaJ44RwbsaALSA/50mBGf0qEnPyPKv9/d26fftqPfPM47V/uFXnzqzU0tx0nR7u13cff7SuXb3IUJdamJ+qmfmNunrjoE6n1+qd97+/Hnj/B+uhDz6slpKTU/r/qo5PEX4gGAOsma0tKJN7gLBTtTi/XKsLc7W/fbsuv/hc/eUX/qRu3LhSU1OAn5t1ILVrxokwt/JM7exCKUP8Zqruf+/76+d+8e/W4tKZ2trZqb0D7MSUWAjciwLHTkBEd55mTa0CHnXlUBhFl1yCImamw1+bEGZk0Kl7iVPVSiDHXuB1sHPwj+yD7C8zWtwfys+wjQEqQ4Xm+YtNscdAanys++/Ut9Ujs8JyiuaBB8O7x5BzoIRXewzf4n5Rx072j+yBsb9WpQpxNYCugY2RAN1VBiVAXZ0c4qcR6M25EYWxZ+EFBPP4l73JnLkWreMz1Qb0PQkha2OdBej9GWnmaAHQiHMc+i97VqMaVNUleexRDbBpumVEACoDx5txQOykZKlZSVy3AK3uGXZ1xdXVjAjitRaR8mD0ITGlLar1FfBx6gHr0QNhjPD+APpco2KCjnYm62wbaFqrK7liE0i4xkBTgHSpue47bnaVNz2ikRsxa5HDnGQm46YC8MfX8bwFqA7j1nx9UQeNbZY9p9DSve1KRFQ5HrUX+aYcxzYo7jPkqpqSztaK4KylYmb2jW28/P8w7s3Av+aDd4XQLDDTZjMiJjFARj2kIEWiLhvfPZ3smbA8UigR66rfP3HwpBJs++6zrBKYwXcVhFxlVe9hiz0Oz3RgxnXw3OAD/snPrMdmjXRJuC8LKpndkh7CcULowoyVXrW+LdZGlTSBeqqRGuVFXD4z1VTsnIUGsrs//w0mhHt1sHNbjep72+5NmKkTOSga0kkMmUO4f3Ra+1j7affxKfERZXBKBiHoviijah2cKh0FNlIHP6BUUqSUtK4Re6PZp/WmN90tqVmy+TRMRwrdSMaRVJ883yzJgnsWNYC8aZ0cJBJClXa7CjZ50DZySWySVIZe6R6LiVy1Eic1frdgROZa0a8yNDBPmq8X5hlk7GDPVUdTyUIV8r8p506MlwLCTqo8ssL0gzR128E4MJfyUPf7pQneKmJOcJWoaOYLiq9LLhXjDJomOihN9Qbj/aLO5OTeYjvjSiCGWskUIIESTc9qk7GWA309fWRYP92DZ/wluU1SiRHksBhxmnw5Vm8qW4xKU/Bi3AZOO5LePUMqiXbGgCQIszNu0ZH02jWtV4dsbl4VafUDdNKrYbOSYHalKMgxRkVVNs24cXUnimtCi3vv8AwJuBMkB0nK6BLeJ6MANGOtKy861PNzupY0LIuKEbn4wyOpi8qxaezK8jB0W06f/sAdhu0is+4ZlkmIFYD0KIvw6/mT5E0GuhuYWRNXXkwDkoGmktc9lRmToERtNEhd1CUlsyhBbqlfUBXwodfT12yH7xmFTubp0ZxS5RPqF/fGfZGYhYrKc2AfSTCoFXGl9htn1UkXojJJcLAXgEmpeJJc8tz4vu6RJnTunf2beYszMxp4zTWREKqC2QNruVZV5env7aG+omyPgrGsl5yQknnT3UPXmNCq3Bc3Tv54f/ZPUHKr4Jr+m0Tcvc8eaC01teVlPfNU5JQUjZwL1+s+gsn8v1T7cy7c52obbJTUCWjmSSZAiJiMe3otXiDZ+kYshxELTQVVgNVAnM5T92byOTm/XG9moqX6FjSZn1ke3wCUAroR+BR6PfvA85wcFCshhFUwAggThHFeQ60N8CbBmO77ijBMktyIFvDeXF+Q7fw9s9lU4ZydU1WPdRGgOQiSeJ1YA76G+++xHUlalPzqWe2pVWNxYb5++7d/u37vd36ndnc3a2XxuN7+1vWand6t48Ojmp+dr4P9w7p08Xpde22/btw6qn/83/yP9ZnP/2wd0U9WJ3V4TLUAD0xbAdS62VpdXlVCyHVIUKdclcRTz85O1ysvv1jPv/BEPf7kN2t9Y7E+/rGP1ObNW3X5pVfqmSe/W7duXq3FBXpVp2tqdq2u3dyrmjtT737fB+rBhz5cH/rwR+rgiMCOxIZ4B0aQ53ZyrgB093fxYTzf5VqZn63tOzfqhWe/W3/wu/+p7ty5Vqsrc3V8RO/lSU1LvGuxlpdXa3FxRWMsnnvu5brnrffV3/sH/6hWz94lP7wJk6OVDCXA0dQvNivCRpy9qCvzfC1oQtJoYIE4wzO/rPqc/qawSVJR5H3jbxX+dQtFWkxSQVC17mBfQLBaBgqF6C2dL+jAYqB0i0OYK5nlmUHoAm8V2yBi5baa+OjspTCE+F3YK+mTc+8jIklWFLd/fL0SN348SZGEXb5HZXTklZ3wkKw00JHED9+W9p/MjRPI0fMZB7E+aUmYOicwuwhcTZEkTlGVcc/MFWlEhFXRDC5V2Zvmr9m5o/5hPjcCTRJAmbIgDnEka0lMacDRvddJtqj+aaZg04WxI1Z2tEig/u8EQOtHYtp2ht9RZb8VURW1ZLxR96UEJOAZZlQYwTxgjMDvjilT7RyzS/SzHmth5pHBJ6lItvBaQOj4OPYtP0v8xu/6Pe1vtHe7d5V14DMSI2g/ZTRBa2DkGnhW+Sx+L32s3h+O1ZwQTuisqr63SnRonMSkxMLEPnpP9Szij61CLNvYIAJLaC2EQ9mMiPCwXyN+w/0B2rmA0VfTYmVj0FcxvNqeJr2KrIlaLZr5F6A6djsVQIMCq/p8xck9biPtAk46DcxkjIuS146VpezbFGdrW5gaHBbKVBm0sWqtW9S4dlUAFTuzF31+1dpA32n/Hv+G4cXvEe+xjh53owg13BWL+4gRcfJGK4R7dbS3WZu3rtf+zlYdMbT2YE9OAuoWzmlqZlZN3jv7RzXVQ5lFy2veKhfFwUJtlGTwYM9KkBInbSEYNuP1G9elJKReAjb2oNZ5IJRdYxpCxemH5Vk1NGyyUBZfYeHU0JnN2qgJnHI2nfr4wv3talqQaxZU/Qsd5PkheZ6LVYa6n6PVCoMM83o2jmhoi4sKYJGuJwDgGs+eXR9GHZg3bbqlEyRz4lOJC+1JwhKNSuKYKOfb2FNxdDMv1ydUZH5hSBQybyfcbfG+kVDe36trV695tEJL+iph73ENfBZOAkOZpMXS8ObGxwDauDsxkHxxzwhKUsQ1cc+Z7ZOKpRE4HwiMhEUTtoVqCzBYhna5qoSBdcNoO6By4qOKDlUYHSSjf6r4tUS6KIlBy5oqGiqI++Nw9O4rDFc8zL6kWQAAIABJREFUiE4ql6luue9oeVD1VEI4nxmF7nNxdcbVyygdZg1I/BW0zs0p6IgSI5UW6JyuGpt+omqThtxatpjfFxrcyS73nSG3rpRAZ2Nt3KwOxZA1F5WxwYMkcQr8WzBJVTXQ/zi0BjNSzYihHldSMiMwVZmhqtZS5FYZcxJn52T6agLjVF7YZwmSY7hT4YqEMvcTyrecV88NxC5Am+UM8tr1jQ0jpifMJ13TORKnX8nLsQSqUgWXPZixMi2ocAxwxhLktayBKkErlteG3qOKVHpJ9DNmm1rx7IgEpPcba5RK8JheO7x2qNjbMTnhMNVD+6Upu7JbjJzZ2R32DM+C5PXCXReUYIbK5WdKz6Ep4nE+Sm4zz4hgT+wJJ6GpXIWGyPc4v/qMtdWh10e2qRkDPss+5wENVEHvKliSGInWpLc3M7tGMytFI9WMSSpfpSSOe6Eyk2oie1MKwi2Kw57iPoe9pEqhKw4C0SSKstyobUZ1GGxkTbh2AB3Z9L5/gTajaryCGNaBpKFHrChA07ibBlJaJdmJNtRRjwvC1njGqXtn2VM5b6yVgkhQ+wYT2N8I1OQr1WoAJsmcI57QfTDYHwWWmk/J9cyqTWOOlo35+fr1X/u1+s3f+Hd1ZhUK9VStrVQtL3qG4/LiSh0dHNcrF6/X5StbdfnVnfon//R/qc/+3Ofr9s5W7RwfaC7V0tJ8LSwignMkv3x6Oo1WnP6Hyj7H3hFNj2T5sH7vd3+7/vyLf1gvX3qu3nHfPfW5z3ymnnr8iXrsm4/W9OlJzc9WrS7P1cLcVJ3MLNWlq3eoF9Y77vu++ugPf6I++VM/U1vbVJ1JfhgTAeJuoS+etUYdHSkcrPm55VqYrbr40rP1rW98pf7jf/i3dXSwVfe+4+5aWzWlfYp+f1GED+rC+btqdXmtvv3YE3Xh7nvrH/7X/32du+ttYgdhP7ZQSM85m5stxpzgN7G1BOWhrLFnNEAbVeJOIBxweR+GcWLhCre4BPyK/Usw7QC8hfSGsVjugU/SxvPifAF68XmyW92nlYRSfwppsQhNqIb5fuip2Yec51QP2T+OkRCJ81lOz2B6DLmexBqhuCYoD5ga5k1YKYrDmoCU3suwh5wKuIc3axdAXjS7niWXNZAPbOn7nKEhYRq4c048ANHECulq3VBFUpI9SQJSmee5ZkwRr4m4DLadJJmYCt9Ccp5eZFffPHrKyruOK4hF8En4AcA2RJakWt1JTxI7+XaKILb2A5Mg42Ww21FR1d5DFZs5z21jsQVi0+zsdFJkEItkmASZflPsZKpvabXgs9R60vs58/BC802SybPJaAdV5rooEEBQtNye5e14d9qMnAPHJHwefhfWjgo4GavSLTz5HIMnHo7O5xDPhXFiMZW1QSQwInnEmwFBFId0wpPxZQFc+JProTUnCrl8L0UAgaM9VzO2OmJOKVzAFGMbA5xkliH7NSA792axnckQelfjPPie88feEmgAENd9mWEQ6n57hAa9uVEnTaIsmvbRkfahmICt+5Fed/IU3l89hGpNss9nL/o66YH01AH1y7Z+iYSI5uaUXKf1piMPFWwCjLI+JI3y62+8h9AVwhvXLtcxG2LqtI4P2HQ4n3n1KkxT0TmuOlSB0CVuHfbmyKoa1okLjofFYxah8gMp3tDbNKdkkOZWi0N4LIJQas3dcxMxD9Gb1InMWN0tSBmJCs7FzdUEqk3/6yGdNmamVQYhS+bNJk8Fzw2priJ5jp1nrnF/BC1BnWOQc6BiRAlGQP6waSAJDDwn4AzHd1Jt7Hk6QrHdF6jAsFWhOPgEP5q90teTag/3yiFNg7VoYoeuqvpn3gCZm3jr5i0d9gygVSLdZXI2mxCkDmC5BgxTyvDtk/zcQq/oEnwQLFdYJz1poREEnQpSxu84IWTOlTek6TkOuDwzj0MwOYyZD5UxEdnsmTfI7+ZZeF5OB/mM/BCyYhSN6oTozu3kCVJZn1AheG6uIq0N1eVUAoL0pK9CSK7QKydpfMlo0j/QioEkFyQRusflJVEeB2eII1KzOcj/gpLxBJJy7I0WB3UdjG2rTEaUh+sJ8GLxo0lldkylk9NuMCX3lL69qOcmcNKza8GQ0IQ1v66FX1L5DL13SPwz1qVFKUJ1EfUB6lSrLOYaE1xMkDxTO4w8zqjyj0MKaqxerr4//i76d4s6BclML6WrVATvEzAIm8HewaDy3JUUdNUoaJoqVS2Fnp+lD009a1L3dAAvRLXFiUR/btSds5DxIdrHXfFk/Qc0uoO0yGazJuw/lBgJUsKsICGMQFUqhlFAE52474OxI6xFqqRBeWUjoJ4dHFqhs2efck4ImrAtsh3dIxcVWQV0jcjzvajmJZlNlSIzXHkv9qrOGGcBGfMe26PzNhoLFCAkyOd4X47ZA+m95n1FBcKRwXSYJ0CyeluAQvdloAI7mX8VuzzuF3egbqotXxoe3TNMM/uRag12VYO8W8lUjrMpZVwvwF/GWogu2JVb7THRzfFDpn/zxWdIIIqKOdTwVh5m7+t6GsmXPZcsOHLiFn+BkTOvWbcz9av//J/X//nrv17vftc76sI5mAQ7tbpyWqsra7W0sFzHR6f16tU7dfHyZr1y8U79k3/6P9fP/NzP1s3tO7V1sFeHx/u1vLxYS8vzLf0OHj1bx4endUIv2fJKLZIUn57U5p1bdf3alfqd3/6t+srXv1xzSzP1wEPvq0//1E/VE489Vn/11a/V7RsMpt+t9bXFmp8h1Zuvi1dv19HUQr3rvQ/Wxz7+E/W3fvrztb3DgPPtmppGlAgl5Al4ND/PvMX5Yvr81CklxIN65YWn6xtf+8v6jX/za3Wwd7vuffub6sL51TpzlsH0i6KO3rm9KQXu5YWleuK7T9f5N72j/u7f/8d1z9vur/nFRcUVjLQKsMDaSpV7wdVAvjJiRHT+psSFjpa+MJ478QcPKb8j+loDUO45N7snlSTA6viIcXuBzhVzVVWFmpHKqNlPfj/8ds5Y0P+AzolV+B31XjYzwFWKmQEki50RIyGsi9DMsXecE1UrTHHm/eNvYpvjp+zXXJ2TDP+obSTnywmsWQnsY+IMt4NAxfNAc/xVbBGHz+C3VeWzHrxmmFvY4k72b2ZA8dnRU8jZV89xz5slPlTy273aHtIO84qYwAwsrsUAPjoOr6eMcq/DenU/WUab8TNf35ESyQDAWuPMuWtxsc4HvRdmnWhkfdV3OhqHI3XijlfwS9EOECjWTAt8E4kY9kgq6Q16OxHpdSbp7dFpqkQBgnR7DPtrqGZ3DBdfQsyh3snO8kVfPnNmmGUoxdme/QxQjm0EYN+GNcgzavq7BUus4ppqup73/MLALAF05xlxNhJHEoOxH0l2k2AHTODffLbnVbu6pT1I7NXqtEnKHMPatvM/MTefb/VfElL36Wc+pfIITR4w5XaI36hM71HFx1Y11RQAtin+ZrK4KKZRVM2IytlUNRHqZ+sPuM3JVUDejfVJVTrMJMUqHZ/5vmasuNvxpXUfXBDyaDTU5N1yE72CtBYlB+G6iHEEQnevqcd2OadhXfhSgeyN9RDu1e7mjbr0MmMnjuvsynKdgjAKVbSa2ez8Ip5fwjLM/uGhsfhOrGwUMJbsnCkSQUqDvShSKGwqoOaItfqfgirRJY2w4FgxGFRDJNLRw1mdFBgZEKrbAbSpTqZyOuA3D18UsOZh6+F37xubhoU14tDU0aaypPpIAz7Ghc0cUZn05fAavhckLGgcKA8HlwfIta+vrw/BGA82SUqDKUOvFr8fNFwJ2aKHf7ORWRuod+nDCxqXCpqptuY7ZyagOcb0hOwNymi5xswy4n3NTXbzNOuuyu7aqoRf3D/Z849aLAiBENZdCGMb/CCcUTziYKW3MwEVB5qDyIYc5IC754gDGPlg3gNDaW55c9J1L0bZHEA1Hazlt7nP0DbT5xPH4TW3WMYYlcT4+ZBYBps9o8obewCDFDpuCySZPumKZaokWjPmTk3PCPUTpRCa2A5V0H0lLhxiDKEOfycUEf5hjYz+mn6DEWFfcU0SCen+CIIXEmf6FEkccs6C+Fq2elK9lJKsklGa3Jk7ZmpeqkMGPmxgWRv+zrkg0OVCMDJ8n89L1cZh9CS5jAF2o7JpTzhfri9UliSaTtIsXCAHS49UC4xYWMp9oKxF+mdU8R81mxugdq/ggFY3nYXgj80O2uyAZtJLgoElwaTfUrRaUYCN0ufeY7T5npxRi6KELogN4Xc0WqKrw+Hrh7LC/kjfZoRmMgRYimJN7cXxpkIq9FtOzv2eEs5pYRqxMTILqgfyXr9+XfsNm0DvEdd388ZN2UoHnBZ8GoCW5SXtQ5IpENEEZ6wBZ5x/c10GY9wrnV4JU5cm1FWBJumPbWEXqcUur2jfpi+UvWBqvhUzBVoMvdrec0lEpYjWAXRYEkMwNe9kizPCNXJGubcI12T/Sslz3/L+vHcoqWIkNFqb0R+yj62KGuGlcS/yXXfd1Ui4wQj2nCvNe7INXG9sCTaXM0vgp+qkgmYAA9vF9Hny/VRBuE4J86j/cNI6oEBVa7hf2z2sfUoCNvOqEpKk/a//7J/Vr/3r/70e+cEfqLe8+UwdHt6s5aWTWltF+GixTo+n6tbtvbp4ZateevlG/bf/w/9Un/n85+rO3nZt7m/Xzv5OLS7N1+Iy8y33a+p0thbnlutw76j2d3aVEK4sLNX87HRdeuXFevyxR+uLX/izev6lF+r7P/hgffiRh+tHPvaxeuqJJ+rrX/lKPfpXX687N67UhfXlmp85rv2T6bp07XadzC7X+97/A/XxH/1kferTn6vdPWjm9G+xJ7BBUL68buc2ztfSwmqRTxwenNbh/lZdufhC/dXXv1T/x6/9y9rZfK3ees9G3X3hTK2fv1BLq2t1cHRUgJxL+MXpmXr+uZfq3N331ud/4b+st7/7/bVx7pwqOUqsO/kJXc1MoiM9K/fKWTCFfaX91/M4+TdAMRcKeyVUyKhUq5oq3+W+NekCdHKGv49tYe/wmvGoBM4L10GAj5/gOuPPxfLo/TRmcaQ/in10XnP0mK+3Wzdv3dR7McuPz0wSJNp4i7GMeweVgLZfGaiGqvJYaCbjicLS4dxEXCOtKWIptGhIAJ2sC3FTgl334I1sSitBpirCGgdg5++htU6UUmHAIHJmpUTOmNgBLXCjBL3tdBgHfC/Aoq4t4GYnEgFXk4xqdMhIHCtJscTYwoho2iifRVzDOSWp1ziBo2NXjCR21KMFWowkcU8SoLHvTMwYfQMUN8U+gM7c1VbWCT9MRVPCNjCown4QI8IaBnzFdiZJ0R6b8x4Ls0ZD1DtRVmWVMW1Dew82bMGx6onjrLTv8P30ybJXMwrCifFEOT5Fg+ydVCKjSC5GyfzCoImRvkbeL4wwrZUn+Q5q72rR6TYHsaokXub4hfuL/oIKD9NmT/FcOR/4fZJ40YjxNaur8kWqfKYSCSOv5/+6F9RjXRQbipLrteE6+Bnvz7+TkGa0CWdXLI8eQaS9CJDY7BJsjVhN0HahfsZvjNh1zp1cjaTg4KTfvd2KTWDM7MKWAeyGPooeR8ZOuOBBvBcGUYpY7Av7nkmcpeLDG0oITxhMf7Muv/yC+geXF+c1j5CAmzx3doYq22KdUrmanhNlFIMiqkIfcgVY6juaqhkkZXCWKHmCJnGgW8KcTb5DBh8FzcwG7AHovC5NvHoA4rWb0x1VNyParnIBuIqy05S2oCPq+2tEVmhTq1bx0BNIOKlwa6l75zyHaHAWLbYxiBs0FQNDkUycRdZ79oBhegipECqJ0egAAgofxiDVoYEkiA8/PkiPExtmrpizHprGGKEYjJoqhW5aDgqv3oumcvCafHlezYKcIMFRDhbGDSNHYKWAsQV1FLSfnIo+gQACX6l4vq562A3WUaQKEmMU3xQcBfQtTZ3nMU5keV8Zv74fUD0539xf93Wk3J/kIglqkrRxWV5BY1PpeD+cup7V0dFQzUMAKU3NUWZVgjnqW4z0ftZRSCu0zabcKTHo/lU5nqbL5hoTLOPoUkVP9chJPP1krkjxlWSNxFKJu+7DP1eArCqj10cHv5USxw3qCT4JVl09tqHhunFyMixz/uxU2gh46bUYKsit8mW5ZPeYCNljRhpDrTtZxlFicHV+euArf+d6JNhRE8AoCZH6ZLvZOpRmBR7MKZOkv8+scaRJJSi7OY5N6GdXvXKPfDZO4erVq6oAC+yggtx0mwQm+XO+ZyMJAOrqKPcqZ9SJssEnKrJGLvNZocfkbMpmNbDApbu3wsipznI34cfGTKp19HM4KJGzXOzh7puWqmctQI753AxmZq3G4x5C9cnsQAFyPUcvAXICJNnGXrcInUCxi0Q+ySQ0r6hhch/sAaq4eh6OYuTwsR2q6FN5lCqsgzRe49d5kHeqhamsc0/YIZ3xkQJpgh6ANp6HAo0OGgYRj65kpmqpQLP7b3mOQsxhYYBUQ2eC4dI0VfaXAqSdHVXyRdlpoSqeC0EF9jo9vUJ7O9iUTxzRx3R/BKkHVoGOgnJm6apHVVRWgwf8nvZQtyscyzcw/PpIPftraytKBne3t+tf/eq/qP/73//7+vEf/Vi9691318w0ao7Xa3uLQAVbTEIwX9eu79fLF2/VP/xH/6Q+/bM/U9OLs7V7fFC3t2/XyemR+vhYh4XZpdo4c672dg5r585mnV1eLbDs29ev1ze+9qX6w9//narTo1o7d04zBb//Ax+s9773PfXd7zxWX/7iF+v3f/c/12uXX6x733qhNlbna3phpZ6/eLWOpufrwQ89Uh/7+I/Xj//Ep2t7l8R3p2ZmAYwsaPP/kPYmzr7dV3XnvvPw7pufngZb8oglDwKB4wFP8oSFY4OBQGjSIUmHQCWVdNLVlb+mqzudTtIJhKkAM9hgPMgGY2xjy7Zs2ZqepDfPd55v12etvc49EqkuVXGrnp7evff3+53zPd9h77XWXlvMqPa26ZqZmq/ZaepmJqv2cPJbrx888e36z//x/6it9Rv12vvurBPH5mpmfqFWsYUHId/aqnmAu4ODevqpc3X8jnvr4z/7j+q+1z1Yp8+cGVooAJpEHpeAXKwHgMqxo1pLPAM5CKrMxUAjapaYhhyyFoclEeNG9wY4LPU1U9N1hdPToz6XLT/t+cu8GmpnPZkH9iMy5bCMeX/mKIoFEoQwBC5Pcf14lDmqme2+jmGz0s9TNYbtPJq2VS6/OUxsU5vLfbPfsa4DmI9VAkMy0b2dx+dlWBud810rOzgNt0QviUz265iWyBite9pSXsK4cn18H/ZnAKJxTO9afQEuyOl6Hwjry/MYzFzaa4F7iZHh0HuXfnFrBn74koRw6YgSAkvQbXDHGca+S6+7q9eual9Q3X/X2JMojkFd2hioVktM82F7A95XbLRYVQfxGb/ERepJ2yYmSX71HF4So2aME59J5trJd8xhBrC1+x0KBNwwcxbJu5MyJIko1ahdtqIvBjVDwNo0INeSEiHGTIy7DA/tDzBI9RVYOx6VVJke1eoBeggusx+r5hBHUcVoNhVmTDSvO6blXmUs1aocYijOPM4vkxe77vuL0rBjRbPYNkXiS3F4n0Wstcg4XVfouJ/r4fqYD4lxEqNxLgpYQk3XdZkiWKYO28+lvl9mZw2+pz+38hPFwZzvTjyHFhRtoigDp/0DgZ/EZq7p7d6xPZ5KgNs/Jec4+ylziXjBSSXPMaAz8ZqVmyGGXl5CeLBdO2s36+ILz0kqOjc9KaZQySAPGgnBzFztYxYzOQ2kpZtSoNIGEUHadQEkZ5OW/ugQBNlRbz+cMumhQkNdF5kLnW8EyH3Y6IPjQlV+lnyGQSLjDsLPBm59sGWlkS+YErZNOg+b12wJvbVsysyF2Uu+VL/Xzk4uLrdUQM2YQfJSMNsNdYPYEHRRCJtgm41IxbITPbnETE5LOyy0mzo9sZbuwaYxaUmDe7O4Cftwz10DI46kF9LfZgPt8pkEJaxHNmf+nY1dTlzds4iEgANWJgtC1LreUD1bjMKJsYpzmmR3Lvx10u9nHxOVJJ2RPDJGNmugHxLmNj6ACIwk62vUwgmwzYlYDEL3t+hB4/o/IRojx6gE3QrGu0Y0CGnkXi7g94E7tDjRs3JSpHkrNrLvby+9XRwYOJGxPCJmSXGoFJvVUhLNka4H4VrD1gWQ4H3yJ3VKjGnqMzTvqMlhIwpwkTqSDrazOTp5ci+jBB9BZflGalC56dTkKSlvpFO6+/QVok8O7Us6EErNBO8nDT9NWlVH066iCn56cwKYaXONMeMXtjryET8APwMFgmGLekwOf2xlgGqECKZbdpdkPAHd+G+hj23ikYQ0fUPT7JzPZC3euHFDkhgOdD0j9Qq1o6pQuHY6E2MrSZYDEQVkkmyY7WVzZs3GrITxzngSoAkc6h6ITm5tV230zv0e1fy6TZSypzAuciZV3yUAOKe7QhkXaW7vmiu5oLZzrKSaMFXNRDsJM8vIeKtJdQdlme9co2o3BZI50U6dH9ce1BW0WHWXs6Ct60qMdHD3vI9CQtfbzrNC8WEIu11NwCCxfjIislRNe0mbSBjQQIUxPRgoKZBpiTAJPD9zGYHXpep3JdEZGVg1Mu/93/WTaTKeNZVayjz/BMyMF/fN3IjkTwDBtOtHYYvsMNu1ZV3vmmDF9VdxfjPKrD21E//MYQE9AkRodeRWNJHPwxJQloGkkiQQyejS4oLaRCzfulm//l/+3/rUH/1Rve89P16vf93dNTe7W+trV+rmzeXa3mafJnCarRu3d+vi5dX65X/2r+ojH/9ozR6Zr52JvVrdWK3N7fXa2qF9yF4tzh6pM6fO1tb6Tq3dXq4TnE3rm0r4PvuZT9cf/N7v1I88+OZ66O1vr3c9/HC99v431JFTp+uJr3+tvvC5z9Ynf+936tql5+pNr7+v7j5zrOaPnqzvnztfWwcz9cM/+vZ657sfrvc9/BN1e2W91jdWa3qas8vBXVz0eFaY2ywuHK0p1EZFC439eu7ZJ+u//7f/WDsbt+q1991R8zMHtXNQdeXGzVrjNQSg7M/7+3Xu2Rdq8fhd9Z4Pfqxe+8CP1r333qfgnr1BLqqtLAkIwZyAKTl16tSg9EhbmbAP4xq7zO3s9ey7rnu2BDRBc5pjs6fweuaRFUp2ioyxUdxCI/eXhL0bsHPeab3D/HQilj1IDDylCfMLQ8P1nLVchySJuzv6OdcWzwIBiuqF3KDcJn1uLZtlTyHJyu9H9aGasgb7cqamR6fLc1wvyzVyTXqP7seX2sSYYBGkKgnF8ENlAZYO8hXAOSAKazu1zTG4cyLpGj/2owC7w7XuIRM8Mpj3JWnK70np0GZyPoYMTDJ2iSu4f6ko2hE4Uk0SI/Y+m3AA/k0qIWdvxJuB13Df7qNZAhl4dmHsXCvpPcqGPY5VBESIkSVec225WEnV0DlJiBos6hq+J3JATrOWaTJGNhkxyB7GNolgTJCiKMrvmHHeFigOA+4QgxIHt0Rin1JSiVv7qEc4z46xHIx6RiUz6jku1Z1BXzGs7ZA/9oUg3kQJl/iAa5Iibm5uqLMc/8x7bhInxwcGSq02SWLkOeYkN/JSQEF5Y6DGUOsFA9WuufOaiKw2yaCUQPSMxAm4nfzDFnPfzE/lGTL7MwP+txJCzrg2mwvZxfvmPEjyqXOpSzkc0x060BIPxHkaQNZxB/FTWl+5jybXKp+gjgdz/WmVF/lr4uWsBZWIvCyG8GC79jZuqzHs9sZ6TR7sqYAcAoBCd1uDz6jlxB5bM0mh84IhgHEmT6PymZqmv9uk+7u9NCFU2wmkoaNFpWRRhZfHhjqMJEJKlAjgtKicUHryTalGYHLSm4+sjBsN5zUJbBgM5GXIKDWxhyajLGhvdEm0CP4IdJngYgS6vxk3mQw7gf+YNTKr4YQ118218HkgS2wCyFQPm5gSBG5pYkbqleLkF7GHjZhk4w0lHZaM64olszevdm5FgtZjdngYeYwHViZtIuJY1QdeDgNN1jTe7Y3DtYo287BExYlCkJiXmxAOgV2bz8gwpq3C9Z4t1wtj6k3P9ZJ8OXC0DTHPS+hNM3RCdZpuj64+gWaQNR0S1Lp1MqJNplmsMCJB3Ag0omuXdGRhYfgsJa5z8woqheCqJ2In2S9JCLkoOVs1WpOG3GGEJKdgo2gr++jSwygNyWr3LQu6Og5Y+f8EXhqHtuIfM+o5ICQfmpq2rLYPv8g2XB9HwuTEiGsJm5YxHDaylgyp/kNJsoGObI5KSkB/m+mXI62kFjbv4TPZ+DTOnQAQPDCmYaPt/mcAwvMDe/d5bZ5m6DkYLeeOYVAOC+QesqJvWSnrLsmcDuaWGCXYGCSj7CVydYvcY7pOnzql53Pt2rUhSVIgurevBCd1Y0I9uyBd0kBcxLo3IOikncMMhgkZbwYwKCTjoZ6D3ZYg45BnPa5lVBC5R79My5nSaoK1AsDFl4LfZq6TdHJdCRjjpAsSalZsVvslDFqYUAeHrg9M4KWDXYEwvd8O+5eGzQgoofHuPk+aR2FYZw4dl3mubruxLRBNphw9f8OKJqhjnPhcB04HQ11WAqiAOqoj6qA6tT1StET+urExGAzFuVBJQMtqh/nXvVYDsHGtAXTEhHZ7nARU2g+bATIzgex1wbLaHdQJPI8D9SlT30yYce3DEwVjuLmxVmvLy/Wbv/7r9ak/+uN64/2vr7vvPFazMzu1MLdX1OHt7GGgtVmXrtyuG7d26vbqfv3Kr/07MYSbu1u1O3VQUzOTSgZpDs/ZOTezUCeOnqy97f3a2dhSQnj72o3600/9SX3uM39aX/jcZ+onH/mJ+uAjH6m3vetdded997FQ6y///E/rjz75yfrS5z9b26s368cevL/uvfNkzR87VU8880Kt703WG9/yo/Xj73643vPBR+rq5Wt14+b1mpnhvl0Dl33b9fuTtbhAGcJ8zUyCzX5aAAAgAElEQVQd1PrKzXru2R/Uo5/7dO1u3KyzpxZrb3tFieBtHK6VDM7WIuM8OaH33506Wnfde389+Nb31Fv/3t9TGYqMGNp7gPEfzoSXmRDqnFFLHbtHy7myzyMnAG5tlS+etxKBjU0lJ8QcYW3YX1nHKd/QvksriFGdmQAq9frkmVrKmESCuTYoP1r+xfXBgPIz5h9sGkkXZ5AMzjCvacBT53fXmbHHuvek97LIJrlWgnr20hjY8fmqi4WdXHRbGb5Ye6qRb+aH62Bdj0GiyAwF9NAHtk1c4ujo2Au2xglGjC44a9LDOCU52SMD8Ca+jKsqSTD3EfUUf5P0pn4sLvTek83+JtEf9t32IMi+wR4VCX/q4/hbTOXSku4nLJ4Ce+rXlpY0/kmi4n0QdicJDElKeg+KrVvfGPr+AVqqjiwxleIfGxDyN9OCZ5Vr0ziLPGliRqVMrk2V/wXqvO65q2febqaOi5fUI1jARccjupdWeTk5tJma4qQGqQXod2uOeFokJnG8BhtoRVNAzDChlvm6dZViCgzaAEp7TzQ9WENiOsgmmcsdfwTITPLDeMZlNCCNYrg5A7BJwAOWJ1EOIHiYTNvMibFWPtAtiJgzimEweVo8ojiFda45LLlzy06R0Ha9amIknk3Oy5QnBAByjSu1vK6TZAwNSHKvdhNmvPAJ4HuMheNl91QU8NQECz+3rNUqmJBoicPH0m+rY15uQlg7dbCxXFdoO7G6UvtQ1xMEr/TLmlVSODlFQjghU5mDLvZUUtRcm+lQmuV2rRD9CttgYpCMdtBmNCJ9TQ5quyVFyLvUN6eRuCQAmlhQ3/s48DUlD4IEQtG1GbJ+bZSfh+2CctejxL4eNMboeeuWI2EUDWk61jJFBg8ZKps6OvLDWskgv3xGDhwhcmTuqm887M+XycT9Ug+ooLEdn+KoxAOOI9lw0mglepFmAltGcijBzKIPy8f1p30F1ysGqC3beQ81oCYJ3SQgNrOZfoL+uHY5y0UMvQgdsBNwc592gPJBwKajBLktpl0o7xrFTPxs5MPbshAEHtgUCMQ/jT8jp5CRhwJqFoRNV7JpWxpD0uWD2bbPMHuuSZQ8qaUeXGvQvDTa5TUaUwEMrlvVId8HnWyZuzUBv5e2DGKBmhHQ9TRryzNnzhI8A1b4GRkB8+Zhllq1R6Oi//EBld/T+zaz6aDaIAafIba0ax9yMHjeeczF3DZAkE2Q16jGbtSqMgFxkkTr9X1oDPU37TDL97SmkFL2Z7E202+Py01wz88lBepDTchWF+dHzhQTEa6VZzP0yKoDHeYk1HzJNY7rHsn0xAyK3XSbADHxGI60/Im5YvmJ38OJNS0sbFPtQ881l0kIXUPrOhA+S6Y/rSLQgcIzaDkuz5Tkku/jFhgXVdUMSTIDCumaF8ZAEkI1T7fEV58B6NHuw0lGtT667kktULp5eYKrPPesf627RpdTwM4bY2zF57IP+XEbDWefiBESB0qS9cGca9TjSrXL3f8sCV7msepluqZyzIbzPdtmO1hmz4pMTUqBrouwGYsDOAE0rQIJYMXY44ZGwqwgtXt3xg15ZWW1g2vL+uOCrIQ6YJBkvl4vCta7jUcQZR+QLnVIYqwEeIa2Fsi5fEDnmjSHhDIbhFQSLxTdzeTjOsw5IzAxSXZqJptZn5zCgGpBTCHXqlqkfZsVoMCBJSRJ5cylbyCtn1aXl+t3f/u3688+9am69xV31ZlTC7Uwu1+nTs7ViZOnVTt/a3mlnnz6fN1a3q3Nndn6F//yf6uf+Ps/WTdWbtbu5EEtLM0TftXuvpmJib0JKXemJ/gzWRO7+/Xsk0/Xb/3Gr9d3v/1YXbtyqX7uZz9RH3zkkbrvda+to6dPs8HWFz79qfrDT/5+fe3Lf1n7m8v1Y2+5v+4+fbRmFk/UD85dqJXtg3r16x+oH3/P++uRn/x4Xbl2q5aXb9b0DMj7ofw55kQH9N6aZrzma2ay6sknvlOPf/tv6m/++ks1O7ldr3nlmdrZvFUr1MIiFwVAmpqqE0tLdWxhvpZvr9XWwXzNHLmj3vquD9fDH/iA3b4lN7R8zUBRyzLb9v3oUZsqqaa/gWCCSRnG4ADYDH3cteOizbzWz1uWqdo6mbikRYvl5Ukgte+NpHraa7sVQhizJJhpdSAwr9dQZI2KL5pZjysw7E7q9klQYJVYt1GMJLC32zp7nc8HJTvtvh11RMz63Ozc5n1cp0tGunVRM/xqidElLEosumYtcYrYipbf2Z3b/epSbxVQUaaBzdaEPUnSJDOqPsfG+90AmnZsERfmAMY6V1sKqF6GHbQTE7AH8ic1xwG5BwYtsWDin2Y5xJztOdGysorYzoxdzGG4pyQvzBExbl3mNDgQD8Yh7v+X+2JP4VqJL5aOEvdawRJ5KIwl152xlBJE9ebbivMSa2UeKUZrl/SAjYkTxjWNYeYUX+27hj/gd4xXQi4wp/MeGdOYEZrNTomLzzjmre5L5i42btQ67CQh7RVi4pKkMGwcn5/41MkjZ4Vlqjonm51XntGuuQBMJKKsicj5E08laY9ZUFRWjHWAX0uEMfWyMkzJVbcxicQ7xjgCF0cxrmJGgZoGQxPrevxhdg+VdHnuISzCtAMmkKtwbTa4MpDFfflsXWx1jIkOGW92xwHuWY7d6r1p+auvweV0g4JqJPV9eQxh7VZtrdTVS+drfeV27Wyua6Nm4i3Og0ZMq26QZBCn0f1qm16kmKJwHZhbWjSnlvTUD1JPiJmMcuF2erML0KakphkkbxqWCSIDBekSSwHj1TUbg4Ob2EC7ZSk568J+13AcukCyyGzwMOEMG+fDbmvA5wZBU5IoeroDmnbL43VMNCa37KKb+UEeZZfMeW2iBNN8gUgRxIpZOajB0IGEhEnHwmczx7gltXHQwofMCxJDbyhx6UvfrLFRRerxXpp0BTnhWhhfFqLkEQSI7QTJ4jaaaXaFiU/gGHrdKI7ldLxOSc/+ge6F8fWG76Q5KBvvYVvwjRe9LkyAGlxjKhNZbjeNJ1CXM6cK8/szu4CYQwMnWsaXoD+JVKQTPkjMCMu8YtpBKV9hL8KmsnmzAZAs5llF+723u29jJGn0zRIqAWuDH/U/o+luH6RxYFVBu4J8y0IZJxAdksLU8cVUhnGSnI9kA5lc9wYc20+rncA2PY2MZnIdDkaRA7lFyKEu3ImKTEVa+qgEvZlFZHDcEz/jGkhixJy3K14CoEhu7bx4KLk71L+361e7tiaBkNOlmhw7SUyglIQ/Cbf+3T0D2WTlFtxGMk5gHTQc1hK0MQfrXex21wm/pGch8yWGKSkot028gYsYRiiZVW2x65mNQJvlCrJJvSRzn2A+oAMscOoiBCxgAd0SSakAuh9opIYwc4wh84SNnZo0OxTvygAi9ajpp5q6v0hNGaYYJPDsqX3ENIaNPy1lIivSXBz1f8z4c09GCvcs0ewEaUD4B7BjRgcNrTkEysFc9Z6oxKqlnWEsuY9ImmU93pbXes3UpAJwJZ6ybu/+kqO+nwoMWtIDgwHzx3sLoOt93CCZm5azz2IBHuBFdT1HjujP8gotSXwgi/1p1i7Pk2cdC3eCqQBvqlHs2qMAfHwGewYAJLJN5iN7keYL7XrUrJsAzVb0zDcFSV0LlSSd84bgRvtl9/cSop++pyOHwcUjlh2xb2Gywt/sgSSDNIaHJSQkmZ6kZdN6Ld+8VX/4+79fn/2zP6uzZ07WqRNztbQ4WXeePVp3nL2ztnf26vqNm/X4956p5bWD2p9Yql/5tX9bH3zkw3Xx6qXarr1aOoasDhO4qdrc2qjNtc1aW1mrpcUjdWLpWF0+f7G+9pW/rv/n//4Ptbm2Vq999avqF37+5+vd739f7ZOgLszX3JHF+tKff6Y+9cd/XN/46ldqb2O5HnzDa+v00bk6mF6op89frtube3XmrlfWu9/7wfrEz/58ra4DZiHlIkgxYDj0rhTjhJpgr+Zm2A8P6jOf+qP64hf+vL79za/U2ZML9baHHjBDCAu2uV0bnN+7e3XXmTN15+lTtbO9V5v787UzeaR+/OGP1rve/9HaWbteN2/dGhwDVcOpQNHKBZ4982ks42QuRgapubFNe51JsXAC11AzdT8/1jtfYomyH4x66qWuNnJg9l6h9i0bZ69iX7ak1PVH/GxsGgL4xr6eNjrj5EhturTfs85I8CxHYx2Q0NmkzXGO7quN3ASIaSzmBhO6BNuJrdioVffbQGZUQtlXY/DBv5NIj8HNtF6KhBUwSe1i2pOANYgpEGPEWcx6TgutqJZUs9eMm/aXiUkFyNxH4krV1O84luJ1fMW8id/JfpO9n/Fhb4UVU71ZywgDVieRTOLAWEaxJWB7e6du3b41ANC8j1tVzGnsZcTS8lAB7F2Wwc8AEuUS2g3ZBeo2uB12ivu4dev24FTOdXNNxG2cJakTjaRTz7vd5QXGjgDmsaIusaBMw5hPfG4RB5sV9Flp4HQwv2sDOD4jsSNjyz0Q28S1Hvmke+Zx/3aORYZKsju/uFib6649Z4/lGQVsYcyQ3bL+rl2/NiRQmCPJcX7kEOrY0pJcg8Ju90Y8Fq8FzmhiTtbviZNu95Y6bt4r5mw8x8T7Vu7sqMSBfZ97h6jBoXhgUZtl5GecxbyGOSHARm1B7A7sOANXWfswSCnXTGzmU0qjwmILMO+9iPiLs49755yWidCq3U4DmnIucq1xsibukwJBZnpLTUSYIdRa7bWvdlddQpE4XQCIzMr4v//fr52q/a3a3Viua5cv1ObaiuoIp1VzNlGzrd0F5dyf4M9UHUzYic5MhBNCGQWwkGVkUEoIk3VLejnp7DYPXoMGmtxBiHTXB3YxgtJWMiMHHyPi01Ou7zJL4poUFgc3pwCzJ1AkHpHo7ckq1gFhAkHLD514hb5NIXDe38PmJDEIgNifTgKCwvSc7QTJiQ0/SwIZnTT1TEGrhH53YiAL/bbwdcDhGqCYf/Cw03tF2uG2krYW3dRzDGQcnBOsu7BUrT1I3tpcQfUrO9T1OWCKLDDJsZvIHhbixn46tWiH08gcRAJEfyYyVSe0odq5HtP6dm8LMxT5BJbGZl/NhKbonXEIOpPxzs/0/g0IjKUQh3Jg/zx9Yrh3DqegYHmt0Vj/EevZcmI/TxcGM0aSsKh/kms/mS8xMFJg2MYrLGYxQm2yFDlHEqO4mAktJoBXoGp77iCpMaGR22HP6wEAUE881+MpYG6WNhb8SQKcoA6V4X5kXZvqe8RGInutayuEgHcNHK/X2HTdT5DUsOF6Hs3Q5F6S3EZ2q/HuwmbLOH3tTv6cSAPSEGizLl3Y7rFN4K253luXa1ctWdHmGwOibhmR9x0XkavmRTXADqLSj4ikUcGYHEcJFCdqcd4yYK5VY9SmNjMtg1HSjJRE9Rxm30DuSB5T95pAkIPKjP+BDhvmvBzA2rTEqG8fzgE1el/j3jJ/su8oyesaBzMGriUVQ672Lw5EhgRcCL/RfOZT5kOADvWaIqnUnmqkNcxXTGaE5o/a4yiJa2c4BRCSOdZgzMR7hB10A/LDPSeBW5JLfo+gt7Vegysgn6c50EFtjq0w9kJWCWCaOVbQ1ckxgUuSvbwu6308ppI0t32/GGr6tnWtikxGugYkz0CB3+6OglnGy/swQJrRa+ZbnBhTixuUOGeVzoF2krPZj2tCWYfUH5EQbgpw267a360jC/N168a1eur7T9Sjn/tcffPrX69X3XtPnTw+Vwd7azU7vVPTsE/0GdverZu3N+rWyl7dXtmvf/6r/7Y+8vcfqZXNtdrY2aqdfRKciZqcNtjIOsKp89rVa/X8uXP1lb/8cj3+rW/X1ctX6g2v/6H60Ac+UG9581vqFa+6tzbpz0fj8iOL9d3HHqtvfP1r9dzTT9bO2q06c3ShJnY26vbGTn3/2fN1Y22rTp99Rb3vAx+uf/AL/1Nt7QDGkLyTjNm8J8+BdQh4SqkHtYQT+9v1rW9+rf76y1+sz3z6k7U4vVdveeDVNT+9VweAGxNTtbK5Wbdu3qyTR4/W6RMnaunIsTqYOVbruzP1Y+/8YL33Qx+q1Rs3m3l1LRxzOnt6pJMCZ7tkhYREQV7X1CrZU4C7J/bL5+9hL1zmmPZqScnNuAoImHEtVJwGXb6yZyC2rexZM2EPc77ye4qf2uU7P89+HCYx7F6ksF4jLsVJTHN47lv+n755ZgwsdWX88wyQ6sfIS+ulHTnZD7hPr1HL/geH0q6vPXT3xjjKDqlZ85yBvI7x17jAPnWPP35mZYANeAKa6Xdnca50TPfi8/NQ2nK4Bxp8zjku4L6NrSLllrqhGXwCeJ6PPruBscSuUdLI/CW+BIOqxzV7Kb0YxyE6v9qpOUlgAMWMs/92QqP/7wKrzEs+j9gIqbP3CjNDSQhDdkTqx/xMfz7GMiZuBs/woDBjx5yNFDF7YZxjpXbpM1aKB4D0eZQL3VZLjphOFBkzktIwaJLUiySZc9ze+3SUOnxfTKy8I3oe9nmd+Btggtdy7vOlpAgVy9Ske4KmLcSLPDMOQfok6XJt7lp97pfrFNjTRE/IC4+1VYFhzkUiDPmA4zsn9u18rob1bt8UFde45nYgRHr8/LmMvefvmKziZ5IGQwh0DKa4XLX1hwC1YxF7GBDXhZ22zwOO9H7fIdGMZwEmVu2SLPCgmUq1h2tjRO9Rzp00z15WQri7UVvrt+v6lQu1hUU0m/kECR0SE2q1JmpiaqYqfybtVhh3qhzUTHJJoQhY9vzAZXqhQ7FqetaMCwlCAghJItoVyMHalKQ0BFwJNLyRHSLQTHyxDptbto9VoSWBkbN1Jqscw7reyDUeHfSj5W/3Px6MGSUzC3JInG5TiZaWBBUO6hSEjM8xcuUkLZsRiSufxyzhoQuFWF2rq1evdBGxzXBk7UujedWe9QOcmdZhJCR530EY7yvEppvJJzBX0N7FqToAVaBsTfnwXKLn7Zo5BTBhVilM7qLzIIViEmVSg0TUDdHD1Fr6yOvdh0jGNWrgasOYBGxcl5I8OSbNDbpwNiChFdSccVjgitQW0mk/MeiPW9Y5tiTmZ6kX1ObbktrhYAi7126oDmJbX92sn1oIdN9FpAlKPmgf0fUIYaR5JuOEUHMMiSk1bCPzixirMOZxy0o/ISUvnVwr+e5EQ0lUb4AKHDqx4zMFRoyakgYhjLsjv88Cxw1NMoO2sc/GJbROxfbz2hzU8qOL5vlcnpXQrREII4ewdq3jOSoRkcY9wIB7olnC6ka8XANIr9n5g6HBu1B4IcNHPLcODlrSYIQe0Ih6oiDjgCS2eJ4fJJs6+LqpsQ/DQ7lW0EsdDG3OMRg64OzbNXl6f2peVt2XDMQdlE+tctolU65fPRdBOJFV0nIjBzvXQcLHerT9N1IkpCDOZbhPnmvmA+/NezAPxocc98IziRMr69gM6aHpBHug1vXOjp4rrC4BDayq5DV9ECchzeHGunFQiKzfTDpf2osaAdY6aeSZfSn9uGI0xPUlIVRg2Ilx2MckMbCKuZccTIx9gocEuGN5l8ayaxwzn7IHRaqUvmx+TsjRqQduuS7OtX2App4QlYUMqLrGkTXB98JkGvRyX0A+P4kwn6c1Ksc3B0OMwfiwDRiUYIf1wn4H2s1r0nZA67QDedhb1ZtTstBATtYB18Q8VBAyZcMbrfOuV6aGkISQfZ6kkITw1PFjdeH5c/WlR79Q3/jq1+rc00/VW950f50+tVgba9drffVqrVDLNTmtM3lyelE1hOcv3q5/9iv/pj6Ky+jsdK1vu0UB5RoCbBcW6vixpTp95lR957Fv1uc++9n69B9/ql54/vl68wNvqg9/6CfqZz7xs5LrTlBmsblekzNTdeToUl04d66eeepJmc5t3LpWs7VbG7ev1+Uby/Xdp5+r6yubdfquV9YHP/xI/eIv/fKQEOIyCji5snJ7UPosLBzxfjuDjHui9ne26url8/Wtb3y1fuvX/5NqCF9z7x11/Mh0zS8drdnFI7W6uVVXLl+u2ampWlpcrLN33FVTi6drbXuqfuRt76v3Pfyw2GXmkhiBbhQeCZVLEUgSp8XOikFI3V0nhgySGji3YVSSBgFizRokhhiCvgZU1Hd4e8fN7jueYJvIXIcZl2S4DTGYHzIuaudx3jd7PWve9WDse1arhB3hGtOmCiCKZ8Vns1aZj57fBooHl9Gec7LTb7aS/cWgpEthhoSwzWKUEHZcEkBKlv3d+4/xPDRAAWS0uQlxjuVrAPQ68Yd2AWG54jYZlj97SmIogzw2gVMbrq7PS7ylhLx9AtibGCveAwZXYOGwl9r0zcC4wSauibgyqg8xjTu7Mg0RwDePG7TXqPbPlgQmFggzzOdon9miztJxKu8Z4iCABN/n/wNEab+WGzJtqVznFndP1dK3Citxb9qbKBZrFRTr+Pat25prmZeZO6pPTo06z6BNaThTEutq7oo98rnhz7ISIvfNvfEMU+PPa2zCZ1bWcaDP5Zw5STziKZH9WGZpI7O8xNGS4TaQGQBCZ8SoVClsmted+2OGPGH+Eqvy/C3bddIj8EP5gb0tBIq2IVgAmrEzreLoVhMltvbzs2cJe9RReZW45lWzuomPtLawfNbPP+9BDEBNPm1F0p/aUlSXsSnWkodFe3E082fAzCSBy2RMUOTMiOeCHoRqizGempKqgWvQ/gGQJfMht82KrPnvmBC6Ua56EEJjEvxNztT+JBvuYZNgJpPQqjg0onOV06iTmKmZaR3QojEnXPirhLCTkyEhVNNn07FuO2GmzbptbGfnJOqT5KKRB09GS8UywUPHG5m2IU0GNj279LpGISK91GTUZzkNUWAely+5RXlxpzcMDz/yAgdRh4yEJjCHBY3mjx7TRk3wa2rGiZFRO56pdeNJ1NjgJRnsvnz8LD3UkpBxH3yPiZKkmHdW4tGItyYayUsXBw8b+mQj8aOgPyhPAu2Mia4WcwoFsZbvGp20sYeC5mbfIrtkXCS/aqfQ1DYMwWqzunHx5F61kYfubmdMu0KZ+ZDUtdm3yBnM5NjgIg2y2fjHSN9gd6/aKpp8Mocc9Lonj9EisSyN6KrOBRkOTUanZ5QkqLdLJ3RcT5BFySFUU2kZ24sOpJa0uJ7FrEIOioEB3TeSHNZELQ/6/R1UWrYWsEGBvWQKRuMCfnA4hN3Qdcsxy4lBagB4LrjsJVnUIdXOlzz/tOTg+6yZFChno8uaszOwpcShGmVs1MmqZU7dcL6Rr0MWX7Nfz4IxFkPYQRWvF/DTbBgbp1Bq1fjB5Hs9JqgKAzskOyTWrell7NTuJr36uoZn3Dss7AF/zwPMgBS2q3AOCZkWtcNl0FsHipHyLgyNhplDsrNvebD2a1lQWyJFYmdDLCslhJ738w4wkoM4rB2fJVnmSK7I/LaKwYHReC/M+/E6Ge+0Kc3A0LTRBXuOaiU7oXdy7MApcuUg2gad3OhZY5V6zO7JmmQ1ci1uMGy49nD2jT7cIv/hmgENZPUv0MYSOrFrLWPlM6mLTFKnMQAMaSdHpExJMpWE9locz1eeAe8bg4nUa/FMUgcoMKpBMgXf3c9K7HKvAwXSczAeyO5ItpGEWQ0g9nesWOmgX+uwHWEVgAmMsjQ8NW44JTJH3Xtts6Zqv+48c7q+/73H67f/+2/U49/6Vt24ekVtJ15939na3VmpyxefqedeOF81MaUyjpnZpbpyfaOeevZq/fI//Zf1sU98vO64+87aPdiVTb4CuQPLU48uOSn86698uT79qU/V33z963Wwt18/9fGfrne+4931Iz/8kOWYO1uSmM7Mz9SJE8fr8vnz9dQPvl9f+Ysv1o1LL9SZY0eqttfr5uqmXEZvb+7WPfe9tn7ikY/VL/zjf1pry6vunUr9ourRbNLmOQmQQimDpaNTtVvTkwd17unv13/9T/9nXbv0bB2dn6gTR2dr6fjxOnbyNNGwxptWHNubW3X06ImaXjhVe9NL9dZ3fqDe8/4P1PrysgAw9w3FfM7zin0qbXUIjEmSSR4TzFHPBrjFddlcidYh3gOZn44n3LNPNf2dHMqwSbXoPnNUa7qxOexZvI71ybn1YidbzhuboEUCyJrh81UjFekexjbtFvqiRKxZHAHFLVO2lL3Z577nyFWtPvEzMJvkeSzQWRJzA+1RMASosoGX14bYBUlcCWQTv3SftFHCk8SbGI7ElTOW8WXukbTwGSmT0efj5NyJjoJyzMUwB2qWUQYomLnIEKYTzXbclF/DJAnyYduIBNhKQLrtgNiYNk/LPpNatADRVks5SOeaiVF9nrmfKM/Pe7jlwpHncu4FGEyAHzUMcyYtzKJEi3KKceRcCeiQz5eaoNVril26zZP2Z5nA+RqH+KxLtRhf9U7FOLGVZykF4j4481V60yVYSY69N7oExCoo9/N1I/qDwbiG31OMQunT+rrOf50FmBhNTnSvYeIcS6QNGC+4np1WDgClGwYrGBebVLrucwDhxOAmpvAcG2p0R26cSXIkERVo6n60Um6NxskAq0EB3ismPFYFdAKnNTQzSMkFvG+sN3jl9e+k2cZKIVoGYKfBBsWwes9WLnbNssDkBqASH8UR2O7wh2SUgRkUMPSRntU8gDFkP4ofCLkE9xKZeZJPdTNA0t7PMeVUnPM5281CT/xdGEJLRvXw5EY7JbkoLqNUO2gydZNKIbLdfH5qgsk+V/OzbrA+ge5cmykb86TQTYJsISqdBCiQO6DGakGvycVbl2/5B5kzg+SaL9s6S36FdAZUaUjouhday8wm2v0wlKvpYhegJnDiQbpeyNS+J6JdCxWQgPKr4XdLCNt5TBtlSxjlKKbfj+GBgwV00wSQt2/fcm1ga4QVHAiJ8YYlHbDc6A6pb21gtIRodDHBZn4vUtBDxMOLSM+FurRQ8M3qBGlJDVoQH41v11xkkmnT6cPFDBc1n3Gd6rEK4tkLMTVWy8u3h8gP45wAACAASURBVGSa58aGpWAVaWkXr0e+kUTRB1Db8IoNNJKShSgWdUD9bdVs3bSb0fLmCihbssnfYVHTkiJzlmfs4NAyEts4j5CksAH0s1tZkZzLB4vr2iJrGxu0RDoaOY/qRF7kNOpg93/EEHLfIK4x+ZFsox0WNQBDP83DXj3ZeJMwJ6FSEt/MSMAR1hsBFQnhuLFtEk1Gj6AozEfuNejmWAqredAMjTaxlthmnThRsV16NvxcK5+XjZFXMq6S9GBq0NJcxmhmblZrR0DSSxJCGz7ti70zY+NEmy8xmy27TDP7JNmqIaWhedfXMqc1Vu1Wm/odvV/3qiRYjjTTxlZO3nlWQd7UI3VIDOxMmhYSSSQ4BMaJuQ416pta0jmsOYLErk8Sg9aIaJK+SJt0qDWbFyQ0DHyeB3+DXjM2MB+puYs5BXsKY23gzHNG0pLuLRmzqIBQ46RJ87FRchkozeFKatAmc0KHTztEB4hT0NSJrAAfKUqMIGsvCxjUjX15z9STcp2pz+We2fMDssRuXyZS46CJ/asNeFT/tGVAgQCJz3XTblvAS7XQQAsJNIGr9wYz2EHDw0w7MPScyJiP16BqTQhEJXW1G2vu3aBL95JLvRfOe1MTdfrk8fr+975Tv/tbv1mPff3rden8C/W+d7+zXveau2tmeq9Wlq/Utes3am2D9k27NG2oy1fX6+lzV9WH8Kd+5qfq1B2na/eAGsPrgwU+tYSLC7O1dGShvvSlL9QfffIP6/Lly3Xq5Kn6h7/wi3X/G95UJ46fUm/D3b2d2trZVO3hsaUjdenChXryie/Vp//4k3XlhXN139131OzEXq1t78lUZm3noF71ugfqwx/5aP3ML/6jWr65XMvL1IzB0npfzlnk52O5qJwUMb+Zm64Xzj1V//U//1916fkfyFjmxBIJ4Yk6euJkTc8Bfu3XDi2JpKSYqf3pparZY0oI3/f+D9TKMjWmW4P8MLXkkU4R0B8/caJuXL9e169f73PdgSvgBGcUIICMkOjT2olKzhGAYM54JgW/Tzwg0KQLciJRTNIYeSpzid9nv/I85XxuFlNttCi7ceBmAIVk0a0rIjPTOlLQ2cxHS80D2jhAPXxfMzJ9Vjd4zvc0h/tMDXCSWqvIYNNrVWAK+5MUVYeS0yR9A6DURl9qodXOl6w1kifkkATTADACTnrN2cXaSWj2yJQYUJMdKTgMKGoYu3s6VooyKGsy+xdziWtgnuU84B5s9keC6mQ9CZfLaVpSL0DawTx7wrj9Q2oQqTlTGYtUGTYSISYZlGdpVyQTIMeWAjgFLHDWuDxFBECfmyn/4V4YE5nsvcTdM+ebwOYG45UsdcuK+Dmof2M7w/Ias0VOltifY0wnoLT3fLuFsn8dGhbyujhnc01xzuaIZWxJPBNfiCSpicE7YQBZ20RLTLFaOZAQbgzy26hDDhVgI2ntCNTlsxnHJEBcW5hjSyQPTYsUO7ZPRTxBDOwelleE2eOZhXSJgkTxA+8nw7oGtBO/tVGky9e02w+lAjYp8vfGpIfdhKlr9Jxk3FP3mfWs86JLr3TOyj3dZJjZZuKBNqzqNh2KhzufknO5TIsw/zRBoGS/jc+GeLpjyL8zQwg7OAeygCUsBzaHxcGEEsJx7Y/6YCnQ31dwt7jghqITBzBd+7WlNhOTSvgIsG8vLw8MYShsRloWvmqMmp4W3tjElqA/JmsGEWrWMC6FHM4gUrGFZcJhKqNEaxQ4ZZNjwFUv0w2UzVAdaoBtQWtZkmQCsmcGSTRTGEkERadset6ufTbEuEKTd2ZGJhMsZEwRhEBTP9G6etBbAnEFv5huEFxO0+izpUXtlhYXvzAk2eyV/LX7GZ+RHioK+rvP0cC8NJohFrBrINKCguvxweBJ5T6JWAX7TwLGMWKZRReELsgj1x8WlQnJeEWnHvZNAW5rtV+aECYZye/os7Uw3SLEbGHknpashi0TQpgapF5oSYqMFu3q4A8TurvTzdEli7Y8Vr0oB0v7UmGxrKYlJ3byniRDh2qbEAWVDHrE5hMnRDVSHfXPEUPYNtEqlN52oXw2gwSuQfBkYyyHQ7Op6a8lFE7ueN4YjMDS6HtH96A/8/NqNi9To3bxDaPJ9UeWnHs+RIJTZ+fi+aDLrEXGGKRQJjFdixZGXwdlG87oWcrhzol0NsccHKzzSKIiy3Rj4VkXU3ftoQAc3feODhfGK8ZO7ClCl+PIJ/dZo5VK+lreZ6mkAYeYjgxsdyPhbDZuDNsS2UY2CSg0j9UrbGJoKcHcZG9IQhh5pGTlqjW1I13QYMaGz9SBroTZFtZxU2U8YS9QE3DtzGsCWe49aoWMcxQORrtd35pAI6AISR+fBZumz6Wtgay0cQl0shh5pVjckUnB/yghlMNZEqAEEe0AbdmrEe5Iq9WzaQe3QmzxzcLwb+ZopFPsf+wlDsY2BsleEqoEbXLDhSHu+Zb5yD2J7e+DkH2az+K9rB44dBTV/tyJL3uBemPhDJhG811WYOmU6+/CJEmm28YBMlLrQzZBXwAIPcsGLJ3keh7QdoJ9mzktM6PdHcmRAyiC4C/MTtfC3Gw99+xT9aXPf76++PnP1uPf+ma95YE31KvuPVsnTy7U8aO4NC7W8+cv1uWrV+v2ynZdurpW5y8u16/9q/9dCSH1+rB8BHZSP0jaBUpOCcNcff7zf16///u/r73uta95bX3sYz9VJ0+cqdWVzTp29GTNL8LOb9bBhNthXDz/fH3/u9+tT/7e79aV8+fq9a96RS3NTtV2TdUPnn2h1ncn6g1vfFA1hB/7qZ+pm7dXamV1WZ85TyK6mDWatjEwOARdszWPe93eVj371BP1m7/+n+rqxWdrfnq3jh+ZqQXajzBPBeAeiC06srBQK6ubtb4zVbuTR+rH3kHvQ0tGZWDUfYzDAP+thPDGDSWFBn6ttojSJ7VnYlqa5QiIIeZq27Wv44Qw6iDWn8tXvO8QoHF2whCEAeJ9lfxFep4G7gT6YsDYZyx/Y28wGBMJv+dcgmnmHee9SmN2bEh26tRpAcKKk7bawEZOkofNyJm23AeBL+sDZkEtFbq2WAlVt5lS666ZmUPTuY4b2HMAujl7ONtSJ07slr06juZp4B63UccEACyx9XcLMcYLtia93uSdoLmbWi4YU2o4DXTb+OlQScZzSkKfRJZ7BYgZar1H5mB6votWIQms29wa4icllEOu70Qa1RpzivNRMkscSJG0v6S3bhKNYa9vhdXg5SCJIKUnh4zz/yghzLmY+ceeRAkMDFaSIp4dsQD7O/sKXzE2ZJws4ycWsCGL9v/23khcxXMIuMi1p3ZWY9elVlG88TMl660OikonMWISUb22GVxLgc12HgL6/sy4+jqet4RyAO9JpGcbgN2gltdqN+ae44PFIcYNQCpjta7Vl6Jjbt6Ggju7ir/FwMqQxaZGKYMKWZQm7ip7WTAAEKCae0r8y7Wm9y/zJvcGeCGlEH002/THkLMBV+4tewDvl1iTz/M+4vkkwJ0YqtVg8hWZmpLKiHjTZ6dltAbITWwEWI6KKHXxTjx9vv8dagixembyzyoh3AXN6oSQ+oVINPkwJWRbm/pQDjm5TtF0VlbrE2oMXyQ3s7PqCYiZSCSj44TQVu70vqHg2xSnWQWya/ewyQJUUC45B8FgN/3s5MWojPuT2VTm8HXKktvwglEUczWyt2XSmPr24olcUQlPN5/NQmAh2oGuKXQFk6bNo5W3peyeHmbcPZnUTA5Zy7Ycg3tUYNlSUCY2STb3lyRUUjsKvbsAVmxKO1cx0UNpy5ykpR2RpQ6yrUCaHdA04KHNXX1v0g6kF+e4HlHj2P3rPI6ehEl2lLhMuy4zKNTwMV3POH4WOfDyt2yQ1VuOZuCWCxrlM3XPQDPXABTU768O1Hg8aJHtss0CCJUX42GWERkE1vWuT6W1CRsQ9vGHxcRhSYakHzlEM4ksJiOlblrv1iiW7mWejOuTYn0/IDqD9MaWwIyR2DIOVdbQ1paNmZCZgRq3JDfB/VhGmOa5bFDMczYUM1tmy9N7KEXbkich+WujhTBB/D4Bi5ojd6NzsdEtYWYUxSKCvHdgmft9UeKttel6sWyARhEsHxwQ29HPXZu2rUBANTjIm5sFsmDAMmJeombrHSBJfiJpDCwbG3f3d0tC2PWtzJnUYhht82HA2ichZD4RNKkIno245xmJKK9lTIQ44zzYJhVcRxwkI3nxGsVwxIecZMjdMFhj1AmqGvx2Lz4lsJJOt7Nt1l3XokbiyXVwyEja2YxcDI6iBDBQ4FY5vG8OLrMBrikeGgeDQre8VxK1MOwdeIaJHDPtCiC0x+Mqi0yIg7QttYVmux9o1lGksLxOTNv6+mCmZZkPffjW9KwZTIBDAXSDQ1qrNdibe3+TJK+DuUGavb8vB94YUoRlDJMnY4Ou9839JMnV2DdKH3AiDKrkOh0NJtBQgthNwAeDL7VBIiikriR29N77+Qb7uffpOAcaTGBc5Ji6vTXIb/kez+PI/GwdP3qknj/3TH3xc5+tv/jC5+vxb32jXv3Ke+qus8fr2LHZesXdp+uuu++plbX1unFruS5culHPPHe9nnz2cv2rf/3v66d+5qdrm9YV214nObeojd/d3aqV5Zv1F3/xaD366KP14IM/XA8++GC96U0P1uz0Qq0skwjNFbV/NXlQM7NTMrnher7zrcfqD373t+vaxefrTT/02jq2OFO7NVPffepcre/s1/1v/pF6+AMfro9+7BNKCFdXl51Qz8TVt9viqEZdqblbT0xP1MHupiSjv/tb/61Wbl6q08doWL9dB0ghGTMpJA7q7OkzYjRX1zZqc3+2JudO1ENve2+98z3vqZtXr9XK6orBlgbvBvdogkjtk/OSsnJmD3FEs0TZZ3WutQSsof/BRINpYcDMKiT97qD4cS1QkimxEL0PKDim3IR+yF2LpTOtzVXY6w3mWoJqoM9nPcF0JILaZ2Yt+5RaqVl5AkJJ8dsSn4RIjoT71KxZnsffWd9cN2clATTxGjEHdbJcW9oKqNa/FRhZm5GP81xj5BRWK8BI5Jg59xkn5rdbrRwqnnhvne+q72yH9W4rYGan/Qq6pCasDes0CXvAsSThaYCuce86MjN8R4b2FzyjxIdOru1W+dIa6HG9eFwZ1XprcsqKLUn6tgbGUs++gaWuR3KSplYBVqUlYRqUOR2bhmBIYpV/a99qdipnGL9joNHyfeYISaISrGYRY3AVllKOt3Kf9l4eh0yROt1yhOeTMh7Ns3Z8DyMr0oPauW6fkvs18eAkRc90RKwkcQzIP44FZSY5KqtJTJ0WXQPD0nFEkvQoBMeOrZwhrEvA+ygDAG1IBgP+uz2DvTHsFEvf4BnLTttsh4/S+dFr+8VtWtxCIkyrY6pemw3GkkRq3coJ1mdxnnvOb7HMI1l3cgrH+3ZuFwBMexGIrSXXzAeEZ0LFhyDzScqoZqUDgAnsbVfS7A+KFV6eqcxmba/fqmttKlN7O0X4mz6EL00IJ6ddE+Wgmqze2S0HHqhFmtIjHSVwVoDb9RwbWAmDlGXR92DK6AXEUKj40uCCycGp4EwBLagOk9t9PghU01JCefjIgVQITQe2evjdwDwoSCZ4Amlr8NnULXdLwmP2cbM1zTaJyYMIIuUFNKt7t24aO2m3Woh7GL+bZqp+WCSEa97su+CZxek+Q54UmeAEYkxiksuwdjl8xqYvY3R+cAnsQ0kBTUtIIx0lqAyTmKApC4LhzIGUCTwE/c3a5nAUCqQ6O8sqkwxy4KmOgrnR6Jrbkxi11iaMDGgkG7Mm32Y7GhfmRR+CvB+/C4PCazk0GHM2/WyYkluKCeim9TI2qmZebqomhkXGQgyqYibDCBb3lEUftlaHXd9X3BvDlghd23NNYhCeNEflOnjPHJoJOthwsjGkzQS/x8HFpqrn1P2nImlT36eWEhBQ64BtB8qMgV5LUiytP7JsUCi3shBb3htwDDV4VkGG+RwCbBLszJUhYVd97yHLl8bo3N/h4e3EOIkY7xdTnfxOAhnVTnQrFtY78zqHDXOMIBvJHnsC15gDjc+TcYuaxdt9k/1Apggt0YkkhjHm8wwo2Y1YB2n3GOI6SfbHygLmJNcilK8VD0qO0y5jaHmwN5hC2bzKskAlALv8zAls2rUo4FfjaDcU5t+qcWo0M/VmTibsECskFtlnHPCmp5VICQVVzZsd4oaE5iV1FkmyBqdWsZyzYuck1e0ifRl7NAuhWox2MRXQ0GYJzEfmSZJpfyZ7VKTjTjq5H+Yi487nAoKhoODgFWuyYLdVxkVAy+6u5ryutZNqxiDKDMaJsSQAi6SfeZK5IwBxwa11pDRQIGjWPgh8nrnAtO4tydpg/+ceJX2bmhLjLYa4FSBCg9u8iGA5DCVzkTmnvmFt5BHgIn1feW32aUuKp5SMpNUKQCJnIvugGoY3w7O0OF9nTp2s8+eeqc//+Z+pZu+Jbz9Wd589VSePL9aRhcl65SvuqHtf9aqakmHNTj1/4Vp97wfn67HvPFv/8l//+/rpn/1puYtuUQeohNDPcXp6sm7dulE/+P5365uP/U098b0n6uMf/+l629veXkeXjtfePuAXwdGu+hbSP/DIkYU6cfxonXv6yXrsG1+v3/ud36zrl87Xg298Q504Mld7kzP17SeertXN3Xrjgw8pIfzIx3+mVqkhXCM5k72L5hdjGUBTqjDJ52dqdhIDuq167pkn6/d+5zdqa/V63XP2eO1sLtc6ahCScdU679ddd95VZ++4ozY2d2t/arHmls4oIfyRt/14rdy4IrMN9hbGX+2vGhRNE2ieefY21dg1MJzAjrmg+Ybr8B71RARvBg9yZgL8hO1yfzqPr0FBnDkdDDLvmPOppeKwwXU4xjNZX6rJTZuqBlfNzFlOrbpkwJBmApII8DsKSmEtOat3dvXeufeYKlkl4XNI5/KBDYaiDolrLtb7xD/EGUmoFFL5Py9iwpycuS8j52GS65jz8fO0E0oiAoOrmurZOa1n/laC2gB1GngnCeXbjDPPK3X6Yith9nFW7C/JyGGMFhYHBVHKT9xiYFFnWhi7yMsVqHcN9VDf1m0FVPPfCg6DOwYU+Zt7TaPyeAmwp0kpNXHYxzZy/NyjAIBWc+VZWP3mGlW+p9iCM21+YUg2cp+SGfYfgVltlJT34nWAT7cwksJTY1TPp5i8ndsje1QS3WAyxMTNmzcGBizuo0cUb1qVJRMtWvIsHDpyOwn1kWWjQBJUg/KcF1n3kSXH8TaA6ADStrmb6sgbjHGvY88tlUo04yjzqI7HE0+hwmM+3kYlgBKon3tcTbke1rIIIIGMrguMYVHOIpnQ9Diy3jJXYq7DPYnVo6yrW5UNPiBdcxn1nwmYJnNkKOa+tVKsjEx24nbNs0sJTfIDru/osWM6K3X+tFKNZxCQPaBTysYCzIiIaMVOCJuXnxAebNfu+u26fOE59SBU2SVySvUJQ/I1OZjK4DQqx1HYg2bklMSDHiDBmLW0Uz2j+D0OcH6vGUI2rRTtDoh09wpjkAlcSQjRbOP8FHQ2yI5QnS6+doJD4meTBNgCWa5rE8WB1IyA+nhJO9/BTwfGCtj/Vv2Z67wIdmICkY0ojFWuOyizUWnQeNs8Hz4sB7QsUBjUoAVhJXmf0NKa+HPzcgsyWjKhukNb57tekmB1QNIl/fL7O3l1A3TLPQ/7CWZzT+LMNbtu0ba31rY7mOf1SfR9DxbChgXkNWwOHGw6CHtx5D6CnAqR6ENhYGd64xc61/btkhCq0NgYnDa8Nt3JIRP0MMhvJA1+Fn6eSTaVoHSz1NRfJBmJHfKJ492zhsM3jYibxcpC5T0ll+j+PZknABCpK1XA2D0DeV0YiXEgkABVMgGc01r6CYMUqY/sh3vO8Jk6QLugX8k0jlG4Tx4FJHF9qVxe+4DXc+uNh41L4w1A005TDHuelYKDNq0RANBN5sdsCb+TgJzvO8AgwGeO2FwkmzR/8+T4rByOSgjnfdjn930oltYnEk9mFb8v+2m1twkA4+Js1xe79YUYwu6VlwQ1zpc6cMb9Ctu9kwNaAUD3cuT91MC+WzKMWXnNHbVKMYtKAi1mre9dIIQkL0gyu3Fwy07YmDmAIs3RIdIy6TEwwhxO3Snfj9xRAd1Ikh2X1DDvSYI81+Ki5trLMIHaU9qkRklReuBpbdk9WeYXbaqkhFDJiJvEjyWVTsy8JyWxt9ICht3W3HypEbaY/L6mbkGBTDMJ2hgocC2417cUBpOH9v/etxysOtla0NmRmkslkm2gFGSfuSO79r6vBBwCmWhuTH1den+OEuoAYgrekZ9jWQ6ghGS/xzQJdvZoAz62uud9A3rJiKuTZsmYuwXG8CzahMpglwPqJPucgYwzbDRrJADp3PRknT19qs4//1x98XOfqa99+S/qqe99p15z7z115vTRmp89qP3d9drEmAaHUc61uaP19LNX66+//r36X/7F/1qf+LmfqVNnThXVhQ7yXN6xvbVZFy48X3/zN1+r69ev6kz60Id+QkYyi0cIGGmVAujAWqb9ylTNL8zWwuJ8XTz3jJjK3/2t36hL58/VA697TR1dwGt0qr79xFO1srFTb3jTg/XBDz1SH//Zn6+NDUxpbD6xvbMlICPPTi0YkGupl/F+Hext19x01XPPPFX/7b/8h7p9/UKdOb5Q07UjZpByk02ZoiATdO+wqen5mp4/UQvHztRb3/H+evt731eby7cHJ9/swWFqhmCpGfmwTfzNzwJMSl4439LwoUG0nb4NItoIKvEF84m5DIufeZxyDLEJcpM0gMwcCAA8lE7gJKr+at7/onBJqYG9DLwfDu7WfeaHgXSSwFjuDj0VA3qJnRuxB0pKkLDPuZ2X5l0zOgSd7FPHSZ4asMvZbInifPfNbEl4M2JaL81i5YxlDFRDpX3CLXgAQZRYA960oUhUTNw7yTTzzjGUZdxh1qJSGrOuYYxY70O7jDbW0dlKPd7B/tCHMOCVzqVuS2FA0+Mb1i2yu/R6lNFWS0gN0rnlkNRK1MqrlzP9Kd1WQ3GVpPeOybwP2pci84D/T1lPzGPSIzGgJP+OOi11Yqp3pVE5pTzNToWFCwhJX8MoQphbzGeVbzVDrZr5VjtlnXC2sXdHBx9gN0B7zAl5D0uyDQQHeNcc6H0dEgPALXGHzIR0FhvEzNkXYiaM+YtVba6FS6w1KLZqQjJ4npFiZDnNHzQAO6H9WUonTGC6ZCp1lJyFzilIaNlZbGKZ+ljlM822igDR+e9ewBkHt8nqHt3N/knR1wxeYjGDXQYUAeT4Yv5zr8w19ZhcWHTy2ud/3IUPWfmOvSSZtjs255RzA8dPjIOko93NIWCo5527QLiWkTVooPnlMYS1U7trt+riC8/WzuZGzYAIqdMRGfVBTbFAYb6mZ2tiek6W17y53LjaOCAHJQXjLs7c8eSRXWu3nZielqGMilZHWbIdDX1ATExYMhF3J7N2bkSuCdgSzxTpOui046flmZZuqPehTGL8mkg7tEDb4VQBZheKEiRKFjdLkGOpKgkZD5b35XVC9rsBdBzGEuAx4H64LzYPcbBpQwtvdofuXGI5YUC3dwbKXbr2ttDlIM0mFJveFLUmgUpyPBSct3Uvm5Jkji1jYwyz6Y3RpiCACaJf9LPYxrcUjckIE0bT+EiRFKyVpZyMxTgQHiNiY+mqLcAdvI6fqYKvlnCOWZMkApGj8G8dGm3fLfAhzlWDyYj7VQ5Uet8DaCHX5b5I3devDyklfiA13cxVi7NRRD3DrmHMGDnI8z0IhY4EpGsRs3GmJlAHWkuMMo9UmN0HR5LgJKAk92LwtrdU/8frde9d88g8DjIs9pwat2btJN2Q5Mibp4KTI0d0ueO+YAEUWtHrNjGNSCvp6GQjEgl9r51ZhTjhetX1KpH/6NlGwtLrMBKkSGlZS7wuSJpVekYcdb1zdmU0gGG3vzx37oGAPrWZJEthH7XeaEmzZWY/Gy7PnfcIwJL5k7FhnfEzzWHtMUim7JQcoxfxHZIC7ikIZFNP4pJaA37uoMDS9Mh0k2TzzAT8HDtmOW4z9wI2mhEVStktTnIo8uw5XNmfDln1bg3T8qHxYcHYiuHvNeAAbdbj1hJFPl+SdzkxThaul4wfSWOQRg4hrsdOhUhotxXkxYAligKMa3AFDeiV8eX9wkBKzsIBO981ZS2VVuKKa/Oi67QVsDUYwv3m9xkfs0yWjal2outVtB/RymbbIIrmuOq96BfpPmPj9j7IyzAige2TDHYwwen6odQCtgyMz8zrAzaw9xnBXR8AHq5Hcivel7Y7IMXdN9XWV+yVmOVMqL0IwMcaCDAGOgf7dfbMqTp/7tn6/Gc+XY997St1/tkn60fefH/deceJ2t1Zq1vXL9WVa9frgMBn4UidufPeevb56/WXX/lO/dI//lXVEL76da9mkda1a1dk7EKgcPXKpXqWxO4736611WVJNh966Mfq/jc8UHfccVctHjlWM7M8FwcTAiVwU91YrRfOPV1Pfv/x+ssvfq42Vm7Xm+9/fR2Zm67N3apvfueJunJzuc7efW89/IEP1c/9/C/W7n7V3gFsShvUdHJOQEhi5b5pMOr7anE1Nz2hz/it3/jPdf3S83VkbqLmp5VFKyHcEusAGIFUn71hsRaOnqnjp+6ph9727nrHO9+plgepzxmfLzrvG60fzsyu7U27hCD3OctTX8ReBBDAs5cJkgAQmBiAHM9Bxol9IIlD4g8li23WJqOmdssOyJYkVInyrNd2guDIyRMcJoaw3M8gmcDX7mfGPsMc85rwzwlUs1ZytscRU8BP18ARe1iSuqt7IHngM8KCCqSXe7eTZZ0vHQALzGvwOsAx78V7KuluWT9jlPZHBp28EhQ04yw/M61rD0iaMUptJ2t5kEpGAiszFCdiMWgyQOwYTfu+jApJZGk1EWMcMXInuwAAIABJREFU92kmjlFS0/eQeEYlCRuUPxkoTHLNz3lNHMh5LfMm5RpxMA6gnWQ3ZkA525VsTdkVkvfIM/OcIg6cFquZejr2qbHhIHsZe3hKagLko1hgfr6Y7bQqhP2T6yFhTww4OH6Oawg7DgmYlrrDxBR++B2/dgyXeDxjdev2LXsOjECEKOnGNXOJeZLY6FmMWk5E8qv4sGXa/L9KsVQbasl+iKI8e9SAS0tHhlgtrUWYcbT5cb2s17STdJe/xdgRNQjrT5/RrtOR5nK+uWTqsEm95hbldKM6yaHPYceV/NxlAmYHISUA+CFWIjs2G+56T9XKdt0f84fnzdgQM8gcTWCm+zYqWZbMNees44g0qddZ1GU1zJWXlxDub9f22o06/9wztU3R6mTVEaR7M1O1oyLSPSeBoz6EXEBc3rSqDAE3q8QFQZ8vqO0Eso+0l7ARy4pt/If6PYJXF1ur3yC94TrBS2CZxCYsnezbG3lTQgVaS/2HGqBbrhEr5rSd4Jr53EPb59S/+b2S1XMbLIrr169ZInAEFzLrsDVh2lY2izxsiJp39iYSmUVQCKEOzXo4wfEGxZNmcYQSDzqTZEr3g9Rlx20tGGjZ4bcLJz8bG8DwXkFUGEsOdW3SzQqwILSJtKuqjUs8boMErK8z1+v7NOrFBsYzzFgFUdfn0i5EUlDrpIegcKSDzwZAMIA8RbK33pS4TmvAOYC9waXeUrVcjULpejrhZS6llw8Ha/ovKYFoy/w0vueaxRRNTqqe0HbFBPAvMYpp6eMg52xDiRi3ZDMLkjQO5MX4dZ1qNxd5EZrGa8IM8XvHjh9X8pR+ZWGm4vCVxudxhYx5E/MmLI9qsnq8x88lCXauL1IDnqHmVdfG8bccHtu9LoGT939v1Pl5ko5sxEEbVTtDLRt9HrvnVa5F9ZYEh+rVZoZROv04WnYAIuTu4EDBNEx5WG2PpzPv/H/mEWsJhJ31wN9JaGVT33p9XhNQR9JHHTJe77lGGB5+X+/fUl9tpm34lCSKJITAILJB9e0cyTUlMeoG55KZqaWJ3SZJpuRMNz0jZsrSGc957WstveG5ht0k4EmSQRDB4cR7iO3acRAndUIjtvrlrtWM3Cn35fni/ZE9gnmA/DpM60naktDuo8eCn0vm2sw1n0ny4z3UZjns0xjUkFhywOkEGJ0N4yQ6NU0yg5CiwuAE92rQzkZGSSJ5xlJ+LFopEoYv8yCJJuNAwDME8vvufxmWJs+KQ5SvAIf8TkAGGTs0+jrIPSNLXljogH9S958aafYb5GMOgg8BCD6Xw5vnpX2oDZGCIO/tI+maqVOnTwuwXFtnT12p3Z3tuuPUSfX8+9M/+v363re/UbeuXKgPP/yeuvvOk3Xl4vO1unxN9YP7gA1z83Xi9N1KCP/qq4/XJ37uf65H/v5P1g898EM1PTdTN25er/191ALr9Z1vP1bnzp2TpOzC+RfqwoVLderk6XrlK++rBx98qE6fuVOJ1ukzZ+v4Mcwqdur8+Rfq8W9/s5596vt14flnamdzre6641T9+NvfWgszU7WyvlVf+fpj9f2nn6v17d16+zvfrcb0s/M0YjcTJHdTJL+tbHBtlhMkBdvT7kV48fy5+vxn/qSuX36+Jvc2a2ZiV2UmJIQ7SLHV3phkdaIOJqbryPGz9Yr7fqje8MaH6v4HHlDAxf5BoJUESntGN+zWOdtOtpoXyALb7TJJjti0BhuF8rf3AHM4QXLOae2tXSuUfSQAGUsx0tHsvZxjYZBkIoFxXPevjG28kmQZ0K0o4DcoagYxc91njqWGcS3PWTesEQxZaIfUMZbVHfS8hdVvcK2Bz6GFVCdHeU/FZh2gJ/DmvFR7l64nTx1dzhLFHc1WGDRpJmfUSiky/kgQnYjNN4iDvwT1xe7PS2LE+iLukUGGDLzcxy99cBkrro/YL7XNcStWQjiSnCvuQvm1vqH5omejPsQuKeJaso69J7sB+tGjx8SciuXpOi/ei3UPGJCyoLB1Kd3Rmdy1nTm3whLZJNEsmHvoNaHQNYeKcdq9XfFGJx3Z9yOV5XoBt1VWQ885Wg0BEHQJRc6O1K8HAJYZSveqS5zA/OA6xn2NI6O2g3wz1f3e/EzM49qa5hpxckDYnBl8blovUNdnhZ/NtkJSpHTHcSzxgeuAuZdBxTIk9Gb2UkbAeEhJ1L0DJQWVdNWgMDXD6dcL2MF5hZ8E31Pc0EkfY8f7yESw6+zDZvJ+PG9Jsjtuidw1IH3WdnKarB3tLU10BCxK6Rjjxs843yKnzRnm9jdW7QWcjcFczsyA5dp3Yk7X6jGFAX0Os2bDir/MhHCrtlZvKiHcWF0Wand0ES39vHoQwhTuHdhhlD/8P8mg5BCd1A2Ft6Kk3U+Qv0WnE5hBy09Rx3BLSVWyWi7ck8ObNHUFDE6KLSNSdvJnBinfGw7wbaRR4hf0Mx4SFtN8SX/frJOTNBoSW5Y3TlpMWbu4+dBil15K6KPNQPCwg0IK6erBt1zOFLOkhq3/Z+Q0qZt5iiNlAm9plrsAXtIstWUwihPk3e51IJU02rbEzn0Z+0CjgLz1ySQP/ELMFrhGWde2DpzxRRcu5kx21DZIGaSPjOA4aX0Rsmrpkez720VSrpftOOU6GffeiuZcbRka3UkipHq6bo7K4o0RjQ7vduGLE2PYtyyqFAw7CbCZypDEvIh5tfQ0aA5zJ8/KB7pNOFznNnBjek75SvIZNmAAIjqJ4qHI2GZkThHWM2th/H6RzCUZ5JmxseHWxvNOEBrn26DV+b5qTbpHVdoakOARdAnhbuOLuJuOZZZBQuNwa5TZReJa3S2LA1UabzKatxx8XRyvTbdbtrhmwm1OUoTNNYfZYfxSYxNJaK7RwX+kQU72mPeuFQb1mlfClKJ4AwMOrPUFOjtKwrJxJ2EII2PJuBNJyZ5busp6dkNxPz/WSZ5z1nnqBlN3xGdyTVyHD3GbNcQdOOBHGGCDRF5nqY/LPNRm3delOxo1rNaYt9Ov9otOlqJeYKxTXzjYsI96EirIkYmBW0j4ILPsnHsLE5Y5x+GfgE4MZJthkPgg7c/YBqBizrvFiucGeykH/RaSyu6D5bFxzepYEhumN0nzmOnnejQ/VDdiwya+JJNaRF6DAZClyWn3wGeI8eYeUqfWaKkAA+SazX4ybrkWHfAq3LfFOM8sqgyBI60y8R7pOZc+hAriuxYraLsUJx1gJ/HPdecaMx+4JgVi05OaT6QpSEAhiBFgL87P1dXLF+vxx/6mvvqXj9aTjz9W97/uvjp1fLF2NlbqYHejdvb2aw2EeL9qduF4nb+8XI8/8Xz9w1/65/WTH/to3XPvK9RDcGNzvW7fvlEXL75QX3z0C/X0U08pESEpvHHjltpMnDhxqk6ePF0HE9Q179ax4yfsQFsHStZv37xa1y5fqOWbV+vE0kK9+t5X1I899Bb1TLy5vKZk8Mlnnq9nn79Qd9x1T/3wQ2+tqRmMaWxAdtfdd9b9D9xfr7rvVXXXXXcKBTfwYyn44vyMEsLrVy7UN7765bp68VxtrNyojdWbtbaxrnV+oNZP1MJNKSnc2jmo+SMn6+5Xvq7e8tDb66GHflRBrGS4i3blHRwgBUbaXZbnRVAXSXQMgjRfkTF324IE8iqBaZkoY8EXAZsDMBsE5U/WtOWeXh9pLJ7vBexlbgzgZwOdBHsO5N1/k59Llt0sQ/aSFx1So38IMB81xpZSKfM6RjhdXhIAm4QtLZfCUIlF6tZVYb+4D0BeubgKCDIbz/uITRPIRNN3q5t0NqoPnCVrfKnWsdmeMLY649R3mj6ObjLuVjCWXkaafrivO4bMnsTz1HNvR/ewceOxOgSUmHc23pKCYA1gyxLGgNJZ+7b7P9w/8HWA1SEhlPtjO7myv8FABsDT3qtYg2dhYFSJW5vt5XoF5LVsk7FAjpvaVK5PE5Y4Tz4INljMWA/tcOiRuGgmjOQ2MSPzPw3cc35mfue85n3ZT8OSRV4p47r2N0j92fjcMcAYsywznexl9J1mrlLLZzO2w2eteLDZLMaRf3PNAjb2XbPNHpnkmOeZfTX1tYNbZpcHRQapcaaEZVQqkdg29xwgKmU16iUr8BwlByyjAXqXfFnppiS+VUnxlGAsXZPtUoncZ84Y1cc2IJLzIADT4bxwL8eQBlH/5JklX+Bv9WrvdjRRSgnQVame+6Qm9xoAYE2cZnHbIdvhhfMmxZYvy1Rm3wkhKODKrRu1tbZaSzSyVUHukmoIt3f2a3OHprV7tb3rQADURAxYy+ZyYTMzbjWwiyxBNuMgmj4AkBveVGPY7gEjh082VrTAyDIctPA3iY3riCa0ARnhSwNLP7RsvNLgNvPBRDp79qwmymZLMgd71mYZUhQarXg2cSebHkQbLDgoSEIxZisiIVRwXPSVsoyMBc7mxluZlXFAmvfIhmg5BppkB1DqfQiKrTqB/r7MEsxYsollo4i+nsnJIo2du1xJu3VCNioF6TQ+bgezJn0azefgcLNx3jx1UmNZreW6Dpxjc8/zy3Vp4jbrwPUMgXYfjjzPIeEZeuC4fjGJSaQj0ZYHaWKM4oB68+YtWbYzRiBiIP1CW7JQ1M8PsxkHHGzWMQngWbHIFBj0gefA1kyiNuKuhU2Cw7+D4jLvYvfrpMHs6zghTJA9tqXv9dkEeiNjzdryPAAu0peKzSKbpQ7P7nFJYiCDD4KFtbVhLoGgkjyxMTBeqdPgdWE8wmYGZYqhjGQYjVoHfXZQQ6sZb3peW5bKMSZBnFmv6N+dSFgpkLoQyfm2YNosWVb9bq/1BFxBn7URcyhPG0Tg2ZGIsG55dukpKFfYRhUTgOV5MYYyKaKofHlZAULaCEROwWuuXr2q5IrAC1CEny3f7n6ZXQsXBpnnEeBD87DryzjwbLTSjm5d58C1jFmCJJigjZHL8JyxzddhsrNtNk31tHaLkzwMh97NraEgX0lcgyaxeFcg2f2vaFSbtR3EV8mLkGLYesuzIpPludqZ+cV1wT5E7JDKfXA93HeQ38hAc4/8OmOqGtCu4YgsjTrRSN2G59kAl2qgCdaZq6uwIDt1/NhxjSn3Sl2gmtH3Ycb3YxxjAyB6723ZGIDesG2LHwc55o2Tfe9Tqv0Tu2CJ1diYRomgZMGu2x3W/9B3zWMiBH5tTeOZVh25vgThYaJ0PvUeFKDNTpJOcBkzSYv2jGpPz84gTNPZt3T0mJLB/b2d2ibxXV+uz/zJH9Tn/+xPan9rteanqk4fP1JH5qdkKHP1xs26TW+8/em6enOrzl9arn/2K/+mPv6Jn6ql40eVECIXfe65Z+t73/12/fEf/2H94AdP1rTMgLi3iTpz5qxaP1y5cq0uXrpaly5frYkJwFzX4Zw8eaJececdtbW+XNsbq3XXHSfrvlfeXW943WucxN1eqZvL6/X8hSv1zW9/t1bWN2t6dkGS0f0DM95vuP+H6oMf/GB9+MMfrre//e3dQNttg0j0jx1ZqIPdrbp981r94Lvfqkvnn6kbV16oKxfO1bVr12una/GWJJeaVcur1fWtmpxZqtNnX1nveNcHirYTCZoEkLXcOPM1TAtnjBRKKyueY+1EzB7K/aYGTvWk7ShqU5jpVueUHf6aWTyU9VkRQ4DK/JMyoA2JiH3iJsoa4fuwG4eSdgegim/aB4DYIUlOzubEDwFsAtxmL0pumBhDPRMHV1LLPQP+MQcTkHOGcI/sv9QJ00OY8WLtwXJLhk09G0nUxvog8XSLqm5DEPdmBffuFegSAxhCJ4SHQHCfs+0Gm3q7cZLqteg6QgFsfYhGxjkoejqu4seMq+K0dkfnb+Yfc0yAUreh0RqUWqNbM7XZV9hZ1mXivYC3MEsoVtx6xKUxWftRY0Uxw36Sn8VYJUkE1ziUATXLG9dSfodrCmObfoQ6x5EQNrMJ28b9M18pI3EbmxWNuc6vI1ZAZb44fjpkhU16OF6QTLiTqcEAZXp6APQzp4ZEsllL72N2Bed9bi/f1hy648wdljNSxy15qkECMV0HB9pP+LwoM5jb1PVl/+e9hj6H3CMSZercm9RJ8uW1i6mRfQo4c9jSIJuID3kP1BlqqXJkSbdBvKKkuWtoxQzOzOocunWTnqkGaR0jL9bRo0u6bp+JHk/2h3GdO3OK8jfHVrzOKhPmnoC/7o3Ie6dmVN0Yunc2zzhESsqhBNrSu1EgrpWOnKPMjYDO9mpxjDbOKwxuOlHU3ieg28BEFF4vLyHc26yd9dt14+qlWlu5XVvrq5KMLswzaN2HEPYGhnCfPoQ+TBPoid4eNe6mDtC1bZOqYVkF6VNTVtPLoUrDpOhGZQdPMMGgWv6ZxMrSqFHfrp6pQfwpUNc1aCE4++e1PCixG402J1vW93vxOSBoDW5LKyzjPKxX1AbRkhfeY0jsRvSsgWSbv5CkKAneP1BdTowassCC0jOG+RIo1Db9KXQd1z5wbwMD1fbCvM/gltb28paUpHeOWU2+RK130qMDsltI5H5ysOTaVO/YFzcg5e06NtRjxmWyAx25cxLkNOPB4otJiFhaLTDLw5zIutjYv+8FKWa0+8DFtSz3HpkNG0cCV8uMU7ztxC7JPveAREb1GW3rO04kcMOVe2jb0ysJE2rp76tWTRJWj11YryQ5McvIvGKOSO/fvdmSjEk7Xi6o16Gv2gG70Ep2oaa2aa1ihGc4lNr1EXDEG5s3ctVHLbgHY5JwyW1isjO0ZaEO2BtFkuFIDDOPdd9h+ttMJf9Ospgkeaj9TS1uPz+xd40UD3WtDaQEoVeg1ME678vBoU140gwuKDEJodQELRNlg6X2UcmxklMnzZF/h+1jPlATxvMaJI3NiPH8aEbNZ6Q2mXHj4OBn2cciNRdjCbgEuzQ5IUkO18peQUA4JNuNUMdcK/M0yTQBgUxnNrfq1KlTrhvp/qYry8jmSWAsVdK87yBSAWHXTHP//AlDF8OHHP6SK2bDb5Ok1EZwPYB1kbMo6Ggwgu9pnvYYMd8cCFuKrKCmE0T+3/VSbuVCcqQEjvYvkt/NDMkWSVPMmNSriZ6hcpCmhYbrk9IjUPU4yMwbjc216Txo5lnOnSOUOXsZzxnEmWehtinNgCqgk1oDNsmIbNp7oEzJ3iGpms64Bf0uz0pu2K0+yDPh33bstUOdZHxdyM8YJkAUQNcy2DA1A1PR9VSOa91XrqjNx7BIDaR33ZJIPX+tUJk62Km/evTP64uf/XR971tfr43lm/WKs6fqjpNHa+nY8bp8/XrdXF6pjZ2JunZjq85fWalf+bV/J1OZk2dO1sQ0LMBa3bxxta5edf3g9avXFajNys2bROCImMlr127U1Ws369r1m1Lo2Ehhvl75invqzW/8oXr2ySfq+49/q25eu1xTE/v1irvOFnH+9l7V8tqmTGU2d/br5Ok76pX3vaZuLeOmiZHMRM3Oz2rNvfe97613vOMdAovc9gMHXeTGc7WzsVqXLjxfX/3yo3XxhWdq7fY1/QEg4PwGaD1zx1nVTOJjQB/C7b2pmpo9Wu9674fqI488MuwL6e+a2reAGVlHqfnluaqZ+wytVOiT6V5gTgJaTcBe2I7mkbcJ7GgTskFmP/IkiOKHde3WUuuDTbzYhwZ5IuHSmuu6UydFSNla7tltYfgcqW56/0o/vtTHR6WT/UcsT4/zkPi2IRnvoYRQQbpNVyQf74bsqseX+24zoYrjGrhtE54xA8dnGUAnLorEjdY7Zoizv6RmnnUUGXqcisfJi85MFGlt/KLynI4ruO+EcnlNlDR8Dt/j+gnydbYuzKtOl/WyAdi0vjYwkAGDlGCP4gezc8RxMKBIz1f0+U7i/Qz4t2NLpLl2Mec5M/5px8HP414pOXvXXcetOIZ2vDZJJUmznLl7z04rMqvEPMhJWAXA80wFzrnmTdfUbulDjWbLIp2U27UzYAX3l/KpsL+MZ86LSC+liOgYYWinhWoN8y6p49w2J/V5tMGIiia9EpnDMJqMRepJTcJYKSQDpW4VMsS/iVdHvR6txjNwqfhlb1/nAGuGe+AZEweNy7w8Lof9tBWHtJEdCR1ncdRkjA2J9omTJwwiqCWFG9bzb+6Re+KLewRgigpFSibFcocEUmLh+Dvo+jtmUo/mbkmS+Z79RSqFLj8TE9peAInFOYM5d4f2St3uinHJnsdYk+eEdZWy4WUxhLsbtb2xLFnI1vpa7W5t1DyNnYXu7PMmkpQcTE77DzKMpmttmoDz6GFSSILGFqL2EzhMra2qjpCbMjpjaVBqhnQTYgTNeCR7d3aMTMjZcTJfJTFtaiPZIxnzPD0M3QxWdu64Y3bxdxC7LPwkB0k046x5mDCaEUuSmWA6yZOCsLQ3UOG4XXwoVuWaefiRlqqgU4e+UVGljalP0KS27CQMjhZ5S/gIgLX5dsNb0ett5KEkI3KoZmAGCUvXMkYSwX2kQegQwAi15jml2LprGkcKynGNgu5dBjy+ByVWGIC0PpnAN4fhwA418s5z4HfNOsa50g08s5kF2dOzp/6zF3tkD4xJAkc2qKA5Y8aI6w1rzGcNlDyuYG29HWTVCLDnboxC0kNOjo598mg+dT/EJMsJVvUsWvo4yJK7BkBa8FGRNtfjZBf24lCnP0YbkwyLBe/5lw2AoEWM7KYPJaFOACi0U0G60Widsth234IR0+beG0/cTGNAlLYHSQx4rnlWh0DFYe9F7keHA3KL6ZnB+MRSaBJ7XD+xYnetmjbS7knJ/wOOsKFmM5fEuYvUeX3YldQExLiJGjCBPWLHbMFu1tjgQRq8cxClNmA4RDkwMU9pvb4lRO51SvIpl7JuQSIJd6O/bKLpCYYkhkOG3wWo4h5yiCuR6L2A6yUI5tkzR4JE83NekwM2yoLUiQ6sv5IYOwU7eYgDHvM0IJvBHYEnBEHtOBcQRFDdgKx3cNVyStYVny0GX+ZEBpl6ygyfG0bLiZkDhEjmGPPsQxqTrrfNIcdYCq3vxvWug2jL8jaTSQ1rkHTdP0F2nEhHNaNZc5Yw+fmwrkHF5RDK/tq1fqp/7LNFwWOXIxC0cU3Xb1wXC6LzAvaRJKz7MfJ9H9buDcpzDlgjhLptyNVjV8ZjNhZQTewIYJPLdK8jAVgJYEgsBEMz4Q90Xootpg3HOiYzJJQEedNKDBdnp+p7j32tvvGVv6iv/dWjdf3SC3XiyHydWJqvhSNLSgZXCVYmZuvi5dX6wTOX65d++VfFEL7qNa9SDeHyCi7Vq7W1hfRyq3a2MNzp3p+L1NoBhu3X7dsrtbxCixBkdAaB5+dm65577q433f/6+ubXv1J/+ejn6htf+6u6feN6nb3jVM3PTNXexHSt0aaipmpx6Xi98c0P1jve9Z5aWdtQQsh9EqDR0uAtb35zvelNbxpqYtjCZDoyPaHaxPPPP1uPfvZP6+LzT9fm6s3a32Et46bo1iR3nL2r5nFDnZmrqzeWa3d/upaO31Fv//GH6+H3v19AWQJCsSUjAFn1dl0DP4B3rfwxCGkb+oCimpdKSLo8pZUjOdcSf3B9fOXMcSDYngCz6S/rOlh+R+xAA26HjuCoTJCvWbbO/kUynkQqjJbih/0DmVmZ0XbQKcfpkReB5JQzSDCZs27mHWYhzISZFZqj41LousK4PUa2xjznPXR+dD2XwJc2VnNNJYmOFV3cV2prc49cC69hfQCQJ4kT64+ypUGbISFsIDn1cpYX7wymUFFxJcAXeNPlPFxvmGEklE6el2QkcuTosVpfXZXLqwGqg6FH9qHJn5kVxWgTqL0W9P8oOZLYRvk0ZgHjuoknAeuexNF7qs1AAt4akGBOWCkmZVK7iaNwkaR9d2eQKzL3ompLzWhAjcRhmdMGb932iARFNXPdvDzxFGvCyh1iJGIezwuAECc2K0PNLDfiOHZR15BWCZoHrWThfcZ1iJFfo2JTS6Uw+0tH2zjRxn8B9AJe2MehvTca+AygpnrLVqaJmGr2MmBmAByUN+zjSaokt45je0tTE7c6AU10Y5Oal3YAYL+BHQ9IwnjzO9xbFEZiDXfalK1jtSE+HM4vP5OAIIqvXtp/WPFLl30R16QdSs9Dl08cOtYK9BgZOAacSeIZAEjqLznqumwjXgMvLyHcWa/N9dt1/crF2tverOmJAzmNMnBIWEgICyRoalbGMsg2gBZ5ADo4u92DAjk5EJqOxRGMxvDLqyuqI0zPGt7Y1LkLJ43ygCSC+C44sWjKsyubOzhy0pLg086OZpZICE1P94JrmSJ0qxDdLrAWkqUehXZhlANq1/LZdjruRc6seZ1Yv3YZ42GIKkba1IwWKBQTDcpazZubnXT+5wOCP0MwNmpIqgfaPV6SgOUehwSoC9BZPKAhLFRbzPoeFGd0/5Y00Q6zo6SWCSXnVBJyWyXHCl/1M6rd7FquZsScdLkGMHUTqbsMs8f8SMHt4L46asYZtIn3imxGwWEjH6oP6YCcSctmlnqesXZeQR7uhs2miKEg0G9HMckftAHNCb0hAODfBI18thBJFdQ7ieCLeRGtuBt4Y1vsHm+Rd8kEg4280aQguIfbyaHbWxYm9xx2S6hem4ywNvhH5JWpPQtTyqZM8M3cxKmLz4RVyvtFZ28HNNd+pk5QqHgH3mIMSahb1uFxcxDPMxcTR5LWfQ65FzYLksvxQas15ujJfbV6DsUwhXERQ9IMW4CKcdIsVHKr18vaaiFxRDopA4BenwnC5FQKQtp9J9kHLBHBmdKs84BUdjLkDRb53WFtoWSYYpSQJa4KwXXbmW5tkRq9rrtjbE6eOKn3lkyj0WLel3lPIsc8IrCVxLV7yrk9xZRRYMwTkM73WDGWPAM1qO+63DATQZVhPbk2Pk/OcI1gpr9l5riVBh5/3UOayXfdWuqSgzgn+ON9ZWbCfTW7J8moESk3k9/Zcf+9rn1JD0bmjuu620V61APrEDQ7NCXifTnodA8jc4oEMAG8dE0t6SIg5FqR+bKoIU5xAAAgAElEQVRnhwUNi8za1IGm5u5u+cH3GHOeDfckqW1L5t0EPb1NYZ7NUNiEwuue9a0WSA16Za4O8UErVfSZnUQn4GQexuVRYJWCUZc12DK/W+h0TXWk7DFoUM2ZGkPbmAPTlbmFhdre2atVuRcaeJ2bm6lF+oEuzNS1i8/V5ReeqRuXzyshvHrhuVq7db2WeWYktQtH6sSZe+r7T12szz76tXrX+x6phz/wcL3n/e9V64mV1du1s0OtEGAk56wd52gHZbYFeR9yfsaZdc74AjC5bp2xXVyYqce/8bX6q794tD73Z5+u61cv16vve6VcyNe2dmpjO6Uk+/Wu97yvfukf/5OaX1yqmVn36+N+swfDurBH+1zYlxnY1vqKTOyIPb70hc/UheeeEjs4O+lzgucO6LW4dKxmYTQnpuupZ56vI8fO1MMffKQeeNND9erXvMbsTzM4doZ0b8DUxkWdkjOEeeS9cNtlGG10FRDV+4HbMjBPlNiwf47kYJEJqpa7gdoEyTkzfL6aOYCdzfsFhIzJliWYrgOMJ5QC/QCpDcYO50vXgGdfFvPX9YhiGLsWmPM+SZzr6i0JZ40Tg0Uqlz0gbBzXH9ac/ydxQGkTFp9kjbXOGjus3XOCGiMyJpFcilvG6+DbzbcBuPJZOpO7TUBipBi6KA5sWWOMfcZnDdfNGPC9GJWkN6POwq7BPExeDBRxpnH/fF7qDGGw3PJpDGDbr4BrVFLbRl5m7ErqFRI6zgEpibohuQmM7o2KUoEYZstGQXZptlojhjAC0drRld9RaQB9mlNv134PLzpnU4c/Sgg5q5gLAe3SOiEJO9c1fFb7gLBO87rMg4x7ymmkAOzafwELgHMNcqk2TeeTwTqenRjRbt3FHmgjFBMtiZsZV0tkTYhw3iJ5VelM9+tT71i5vjt+M4NqaaecadctY/a6sDkjzHASpziqe665f/q43QPJsYHlrvttgzLF3gN76fpi5otyFRLqkSpgSG4BalU65lp81gafL/lsxwKMZ/KREFcxqtF8UVzrnoRpm6ezXyUSi4rhKXXROO/vDS7ajg+dAIr8aBdhrlXtjSThVi43tp8bh7L5/50qGEISwquX1IeQxvQzHLDSb7v9xAFl5BR1wxSyAMVyHdZscNBKYqQAmgDM5h3Iv1ZB0bvfXBDw9G4SCqcAF4ONk10UbhetoW5pxKS5Hxj8Y7uMdt1GipPNrliixDWxiI2kpPeek6MkXVrEQ/sBWyAzadXXR66eRgBBBpjkOkQ6KQxi5MaYtGSgl4sXnJMCH6z6rHa8TDKrx9LSwHyGDsBY2zcNH3kIE4ADCvQwunIF8F0PEBaL98iEDZKSBMUHjg9aFdC2ha8QcTma2f45m3I2NbkCtjbaG6aZJ94jmznXETYraL9t4Zs16V5yYlO6L1fGTzbLKqa3NIt5Q/BgxzJLHQi6HDTauEcHSLcuCArP9yXZaEcsFqOCeCV0NhVIzZ3ZQ6Nl0dj70PCBHDmQgYmWg4VK6RoqNhYlldSUSLraSE4zO9lQeL5hwBL4cl12CiNwsT5dbnabW3Xx4kXN17vvvltgi1C5KbdlUdIykrYGcTPq6J6DSU6SoCg47uRUrEb6cHZtajap1IfKiU6Mt+2+eR8dYmFu260tdWNC47pWME5kQejZE2LznZowfl89EHsdc905nP3s54WEhw2UpLYD8iQ8ORhzQGgj7SQ3fQqZF1xzrk9F2F3LFeR9Zmq6jh07qvUZ5C1jGq0+Yy6ULcm+UFY/b5kgNEOV5DbopHMvz7skhDFNgUnLPWQuMIfyHkn2wz7mdwcddzsAhg1WYtwOiQHTxKruO/DjfV2r6msKW5lAgPkB4xZ2PuirAq6WGYUJOFznTlIZYxsb2cUzX5l3OYIEIrSzagJWmUIgX+3kTWPcLTsiVcsesA8bN5LRhXkx42lkP3NAAVsHfoxl7lf71mjsNN6tehgf7KgX0jdrYPvL0qPsR2bWO/FQsgcbarMEghI+N4gwe1CaNlNfNz1D/7qlYrfZxNUOwQXJB21JZmfr5NJ8rS9fr5Xrl+rmlQt1+YVn69yTT9Ty9Ut1e3Wtpubma/Ho0Tp99t564qkL9ZnP/XXd/+a31tve8fb6xM9+ou65955aW1+p7SSEhdQtgBnzDFMsAnjc6AAmqCP399UNVEzWZNEb8atf/qL6Iv7Vlx6tWzev132vfEXNTE3U1u5B3V7dUGK4V1P1wQ9/pP75r/5aTersN2CHRNbotZUxBjkNTLHXbW+u1+zUQV144Vz9we/+Zl279HzNTe3X4pxjC5k/MMeQi87M6zO/9fgTdfLMPfWL/+if1Ktf+4DMLLZgs1rumzrZqG84r2I2kWesM6RlX16jdtGO3D2JQRg/zqMkhAFGU6eWexKAPhgRdYupkctkHCaZ4zECS2CN/D8qFoOLlqtHpZR4YVj/vcgCaoz3Lwecdq4UaEdf5jac0zNFbTJyTo1sTzFX9yfm/1X318BIzOHGUs0BpGuZJeuF60mTbfY6g2NOiIk3AKDi+h0GUT4L3VM4LYw0Lt2WwhJKnyM5b6MOUTLRIIwAgFaH6axvpQb3F+fzcSuF+BQI9J+bV+zA/Wk/6RKeAWBrVU8cUB247w0lGwPL+ZI+yFYFWNXBvpGYijFR/LK5qaBeDFfvTdq3SZTarVpxWyvJ+B0n/C4jSO1ZDFaIdwkt0/8uxoHcj5QUbaTjFm+Wq3JtnPU6N1oCHCYtQHdi2pyzqoft8g9iP8Wdo5q2rKeBFGhSw4CHY2Q9w5ZkEwNpbOIt0ns5AILaWOh+bQLj2jrXzyWGjW9A5i9n0cA+dkLFnB7ipa4xDeCX+ZfzVuVBJIttHsfaVX1tkxlR1uWM5/XkG4wphI3Br1mRHDCLWqdd3yd10QyAy0ab4jhm95k4kv7K1LFbcU1NiQxiYgJ+qUwEU6NRn13PExvRGQyzW29MrATwvqyEcG+z9rZW6vaN/4+0N3G2LK2uO/ebh8yXU2XWPFJVQAFVFGIQCAMCS5bAICHLlowGW+0hbLfb/4s7OsKOjm7LdkhqhawOzUJGSMUgMSMJqKKAmsec58w3Tx2/tfY691SB2hXdj0gq87377j3nO9+3h7XXXvtcrV29Uuur12oByWiCbz105gq5ZwBlM+ijOK2VHnip4IpSuBIEkHE7FjYhPRIIu/Am9EmQ0QstaIqYKZ47xTm68cRNmlOUPsA0XPJggkxZ5c5KpiwGH+K5WQ50osoHzczIh2ce2rEwZ9D0EL6Cqic51CLuUQWwMlkcOJuELJvm1ZS9U4EioKG8zCYwJ97JX3rRRGNCROL69R7L4IGaoTeIJ9xo2RDsdC9DeMJsQg7dGGHM+IQMMIVLbMfbCkmdxo9Vz2LcgsYlmMVgSaAFxFqzxjz4FKOAI3BC0vfW6HgQ13xmKpF2xpZkJoHl4GaeEIcGfn8qD2MaTGavRJlJiVonYqb+mian59aV1zw3VYoFEHQVhWikURJXupz8skZRFDM/3ypjVLIl/NMy4k7gJjzwrGkEA1LtpS+N65V6K4BB96HEiKZ6zdqJwrphdcoY/wTmvIcoO6I2Xq9nn3lW93rrrbeqB4LA8fsTQiNacTBZGwVhTVtyoj8/DPpO0sj1JEm6eAEanUcbhO6M8inrcur0KVHsWHDJ6DPLr4VmcOwyzurTnMwBjHORw5LSsPcN3+e5szb8TKgexraDMO47vWAaObNy0MqSUJO6h3cSbDka4r0NjlghGLuCKAlS5PyMZ5LkjGvIIHMnCt4T7FUrTLqPWVQtgqFWS8s1s79ZF95XTqPLSpGoHidCQbR5nRxIU5C5hlS7VU3rnmElLEvuPWZdQQBTXcuzwhaA9nuorul2rLvArb39Rj1bSKL7/HhfeggzlkR2pOmtGXfCz1Spb1Q5iVrOVvaYwI5JptfnEOoVc9TYYzjgraFPNnThsWoyQa8Sga3NoY9C99B9tRN12K6I9tgPzhVrAiXYFG2rQYe1gR2L+qeBP/ebc1+M7WCPsJ+yfxykTahDrJ/nxE7mHIrVMOo1CSjE6yJ+YKEMEF+PPBmAC5TvOokWotyAGwnj5hbCCdckunLoyBG1SlCZIyEjIYTaNjc7XTccOqC+/tXL5+qFp79bLz7zZL307FO1uXpFQiswdeaXlurQ0Zvq6RfO1Ze+9ljdcvv99dDDD9Uv/pNfqnvufZ1om9BF+UwqhFwHNDr7yarr102xpm+f+cEI3GxumqbHWQG0OHxwqT776T+pT//JH9ZT3/12ra+t1i03nqgDy0s1PbdQJ8+er9WN7Tp4+Fj9vZ/8cP3KP/uXdfHK1bq+es395GJIeI4f59rJGRXWtl1TezW9v13fe/zR+o//27+v1asX6nV33lKHll19daVythaWSZ5n6uraRn3tr79VN9x4W/3zf/k/12133Ku4IuqT9BtyxjxWwM943PpgGqKHPPM7qfgkuMY+uWreYGfb2CRY43Pu4BhfZ2ol90UcQPCqSmKj8lZPd5Uhol0E7gSEUUWXymhTFqOG6cqAA+eAGAGMwlbJns6/tdfmFwYaqUDmpjYn3hnUt6WsbvZSYgKBUw1WZ89bkXlL9tWjtTxDk9+RqEa3rnAP2PXEO8RerHNmARJXREwqiabAvwZxZR9bxTfglpLw7q1MRRZ7nTmL8SsGXB0E5+yJxdGVW1WFqGpKsK9VmDtBcKJmxo1srKi09l1OcE2vjY0IKyotKUlknOTAfumgHsbL0IfqNeb+04+dZB6/ktE6GVAu0Hxm2kr+DSbJv8memQ1Hv7YUNrVujGxoBeT2jVkbx2gWf8OW6j5bQ0N7uOdkpxWCn0XMMfP1Xp0QZh9k3+SZBPg20OdWgTC0VPHsa8wzOnTosOyM4sWNdd2fC0NLYhUSN3OWXaWdHdrH9Pzbzpv+6iICzzLaAFwbwHKeSSquSkS7ehvQxdU1zwsX0Nd9q44NTHm+cOGiY3WAhpHmQpKvFGUSR7GvL12+pEJH9AK4RlVvp2ckxiNmWPsK+ZsRk9GgNdRhF83C4JnEvQbb0iMvocBW647AVeJCsa1e82D63c3a3bz6gxPC+VkIorW9u++RE0WFzQqYC8rYbfiQhqYvwmgZpU91hIgyKkM46+ANY0vQloRQvRmieZY2guiQvYHtTKnuzMiphB7lhmUHtXxtbQbR8eHl5xwkLiEl5/RGCSFsdF9Ug1bB4j4yoNaDKpuG0L1ZOfRRHePfZP8+oKDBRoRNSX1VQtib1HS+OW08Nn/46ULKUC/r3pugVNxfghIHsU4qgsh4ZuMr+wBT+cj1jqmaA8rYXi2UQFeqTPONATCC5OpeGpU1lykD78F+m3IjSmGoqd1PEDqrBEWmCS5wwCjAOfBK1US0464Ghl7DOggoCP+7N32S8TR3JylwsDqh5xmNSbOym2xFW1hdG6S8+bnXz5+VymACuBw6DK2HhHr+TcalcG1RywoKxr2GSjhI8jQ9j99P1YF1TlUI5817xTDwdwyFqgxNVSaQ+r6EsIMH7mNo9O7GcaFwLTikXpDu+0hCyHopQFtc1GdljmPWLUIbct4tF251reVW+3T1fEg8u0dLtAXRSBF9cQUtjePqW2mHHWeTtVZ1HTpfJyvsRQw+CaEqc6MxBzwP1k7ODdl6ybX73ItCsr6uPwpme/QMr4fOze9k1h6fLUoUNDPOa6OTBJd8XhI3Uwyt1KYRIeqHsSS0qpad5LJ/BgVb0ZJNQebaYuiTKBosQSbfSWoAE+5ZSn9XrgxVadbGSY7VE2XH2uEHJeczLH7kAe/pDcTW8KV+5gaLQmFUf1yvm85jjxTRWWrgZdRqMVQWA47wetaIPW/2QFfG1JNn6rPk3QUcGO0H4eRcBNxL/6aCvtGoDfU3DopvJBKLUo+zIExT4Fucg98FKHMQTZ+xq/kCgVohlCSBXiKqoXxPfa7Qx7uVgLOOLec6BTIOVdQlPWN+T1WEpUVdvyXITefa3pqgtAI/GolPD1f6cQA6eS+SMyjhUClXDh8uFLlh3MzOLdT01H6tr67W3Mx0HV1ZqmsXz9TLzz1Zj/z3P6pnnni8Zva26+hBksCjtYOfoaoyvVAvnrpcjz/5Yt15zwP10Nserp/+mY/XLbfdph7CqSlofRae4PpIyn2NIM/0MQX88pw/DX8XqGi14eWFufrOt/5KIzD+/FOf1AzDm07cUEcPHVJP34unztT61m7desddqhD+w5//RJ05d0FB3IGVg6106z3C52/SMzQwcuZrYW6qttav1fe+81j9xn/9T7W9frXuveu2WpjhbPR1Q7tcWKq96Tkln3/z6ON14y131r/4l/+2br3jdWIvKOBpcRbTPa0qKH+fmaP0TDbYGuCSYEvB9cEDDvqb/SO7qj5wJ5SuWo9PhJ2oKnMkhINIi+lipuy7KjROCAU6MVQ7CWNTxdmLoaMqTmiafKrr8oX07LcA01gNfCKiZr8aBezYigGQaGG3tJjw3wCvTrpM0XbSyc/sO4khuMcwblgH6JWsyUADFHjsHmh8vEFlzoZnKQ5MqT7bRpQc06S6L9p3318qnrBEMjjc4nEeus21R8iGz5Ufbbpn4oMwu7hWKo9SKSYAR0yoaeQkEgBZ6VVLwp2A3xVWGEr2E8SLmWkbXYgh1ur+TV/bRLhQYGRTksU2afXVrG1mSofppGvqxClARej/2LlU/fR7GYGys6t7ZK4s10PCnthP+6OJghqf8+qEsGmZgyAScWcLG+HrEMD7/5wQUqnVTPP5QQBFegpdnNGRkiCRafjRWsCH8bzC+EtRgj5Qs76crPM/tw4gDukxUBbXcwyEvZM/6pmPUpft68Gnh5qb2GgMxAZs4XskwKwD74c/6e070LvjZ0noRc1s/wWVmDOFSq0YMurJtS1RD758jlXUQ7UOY0Vj7ObmFZ9xnXkG/K4ZfW6R0AiuBkIC9shPdZUwCsxar9daIdxZv1qXL57THMKt9VVRRUj6cE5cKlLS+6CY0wjItOgGVRQM7N6uUOIZob0Jzo24M25ii1JlIwVBOYyeufLjmV9IBNMcSrOxKwfJ4s35dhUoUsQTOpLn/aQc6xkjE/SYAwwqmGBKFJChSdxl7qBQCQJtCJ1wKlgfCTHgPFJ10DBm9RK6ssBG0YDJ5tanLE4Sh4OUolcbLgwDgQafrbJuUyu4dq1NBrE3bSIVl8xRCkKTaxlXJaSapOH16eX0UNwcugQ8qoZ0gBPnmcqfqltNWQl1MPcTVB8jM6ZZjvsRnEy6T2lwik0pESICktizfuJw+b6Hhy4299qzcsJPD1U0/Vzch5JmzT7qmXmNpiTAjzMUqr96fYL6Ny2N+3figZqZ+eRyxk3dHSOQCS6EunYFOVVAAkoOZ6jFcWxZBxmQFhTgZ2OnJWMPT75FUsaIaKpvdr67TRl1L0gCZ/VbdtIU1an0icmYIYEsZb8JmpQkJH0iFslwgiNBlq4EjpMP3VNXpAZqRRu3oJ1JKpuF1036povJ9rf4QJDcNL1DDdEYj55VpTVqkQ9si3pGRRF2JSo0ZwE//bNx9Y2EkIom98TvnDlzRgYVGq4qh3NzEprZWCMRpQrpYIrkGycbUGbc6B+VUIAF9Yq0I2N9cUQZZ6J92spzvCbnhmvmcxOwBlGUQ9MAePrcJuMeBFyp2m14Yag8y34Z8VWgPQtg5t4XyYE3dVGVya6U5czzvNl7CdAtqBVgyUHuEMB07w7/DsigNep+qgzI1d5rhoZm17YEfEQ+uCcFKV1hxUGmGp/ZmGYpTgKXOMfQPakO8iys6udoMCITAxWvhwazZqwFZ4Fr4LmRzF84f0FIb2wCIBXPis+6eOGiezIUQDiJSM/U2bNndU/8O+BLgEZ8i+alpRrRQStggJJv0XagJVNRARzdVEK4vbNVjFLIfD2qdDPTqNvSEzNTRw4s1JXzp+q5Jx+v3/gv/0d977Fv1rGV5br7tpvrtjvvrM3tnVrf2q61zd06fWG1Xjh5qe543RvrLQ+9tT7y0Y/WiZtuqkuXL6oncXFxTp+nZ0diJdGUvU546PuhskAyQD+xkfh51AkRrJqfqVNPPl7f/Ksv1+/81m/Ws08/WTeeOF7Hjx2tlcPH6oWTp2t7b6ruf8MD9b4PfLB+/O9/rM6eOVdXrl2tFYIgra9Fg0Td65m9VETx9YvzM3X+zMv1+KPfqD/8vd+u2dquB+6/p2oHNVL6rhCe2jMNdW6hNneqvvPkM3XLbffU//TP/3Xdcvs9ij0CHple2LPFBi0CgwQ6Jx0kBcjG7lONQFnQAnYWXXLvqQd1pyLts+H/C2Us4jAOZi06lf7E+PGBMhmV0VHlKv3vOqfQrre3FMxzxpKghY4ofydtBrNDXlk1NAQvIFMMHY8F4Lo4Q9i8xEBKdtSzhwiYwaaoVwY01jMbjWgKaJlKQ0AuCQp2AqRkm17iFttRotbVkNAlB6ojytKKrRg1RKuNK3cCI/s5BcR1353nO+d3BMSJHmraI8Iivm+PYTA7Y0ZAED3irGtG+kzAXbf2xA4nCfTiTto85FdE6/bsPQFbAsRMEbSP95il9NXxGblG99g5Hk5hIglpQO6waLQGS0sDsKniSPpFG3QPAKH3lK2yWAu02FMnT8k+njhx3CPQJHjoZ00ymXhirODupBegZkefBTji8SpzisOwva9OCFn77EN+P32mATWkmEq803OuBQZtWrQrwD97WS1KUnc2RZ3v8Rx1TWJaGJiJfc3ojzwf/Dv2nX3j2Nmq225XcnzIV3rc+b77Gy0O5vFKpjFz5i0KZMZY1LvV4tLCjInh3fLWyV8/H48xM8hBfJ5iF/dw9NhRA2Ldz89ZVaW4ew6zd9Wz2UAx9hGfQ1JutdNJC1aebWjPiacSa3AdFJ3UYjcS0HptCWGLylw8e0oKozSM0+gNQrcvzq9FZabnFmsGesnsfO1R5YJqxsXPzoqSM9c9dtvbLnUKGZqZdi+QZPWd7HDA1GzZCoTOpsmG3eth2sVk/AA3lWqCkwJzZZUdayM7IWUBo+qkZtruHwrXKbQCqZd1BSrJJ9eQqpANnHuKEhw5mDY6pYRmkIgHKXZ/0crKoSFZ5N9KHPb3ZaAIODLzJ+gfa5HEy+qqvueUijngGkIJfWcJasVBK6/1HJ2oZYWCx32CXDN4mPui3zDNxaaCuFpn2pmrgny+qSyuqNn5uHIhykg3qxph6rpXeunaiNtZWH44SY/L5ss6ACRioe2wUa1EaaEQ3WtTVLmugwcPDPQJPyMriYl33cNchRxRSm8xj4yIiJN+pZLoyMiwj7oR2oGBUVG+MG4xKuqH7XEPUaBNb0mqqtqzqiRDf5wRNcBz2VCMs7pagu4khVTQFGCU0SE5yaFSaXoQn5NkUfuMBLVR0yEhTGN4C3hEBt2G3yJFWdvMT9Rna86Vkz5x5BF96oZuVTfGw425/26ATrP9WJU098Y1BnXneeBIMNDew9Cc3WPH3vSMzgVRKHK2UqlRgtDKl5w9RDZ4nqKuIdLU1U/RCjtxcPAyGbGSKpMV2pCQ96wprvH69VWBPARb2kv0GHfwJyfWlcf8bJwUZaSGgs0eX5JEVs6mBShYQwMUrlCB7EXNk+t01cGCOpOeYvcLKaBsMIvrZZ3YCzge2dgogjbNKY39Xj+joywHyTKACfZVA4810NsU0zh4zlsEPtQv2rYvqn4ZNzEEK5KqJ1hw0CZq2OysBGF4xgL+VCF0hc09uewLO2dQa87UEVXEPLh6rOLLGvK+QmebTsx6EKBzVnRmur8JCnSYCemXUKI457mkCW5IyILUQnfmuaMWy34cKHMNPPKsQ40mMVf1peXxed5U0VmjCFMlUWe9M+bFAbRFuDxT1rYNyirPV5XHTlbW11Gs3RMVHL/KXicxZOQE4ATq3ocOLNTUzkZdPn+6fue3fqO++fWvaFj7zTccUfVPgizYqZqti1c26+TZq3X4hlvqvje8sX7uE5+o2+64q65cvVxz8yQ2E2YGwZWubYeqrdVSxeSBAbTrHnP6GOfnZjSLeHZlub712T+rP/vUH9WX/vJzdfH8ubr15pvrOGNUDh+t0+fOS2wOhdF3vee99d4PfKguMCPx6tWa6WRwG1pqs2jU6qy9bHrdzNRufeOvvlpf+dJf1Oce+VQdP3ygfuSHf6h21q8X6yQlYKoi07O1IJXRxXr5zIW6/c576+f+8S+rUsgzw54STyhoatGggCABOxXUKeByksTrMhdMbKLurRabpYO7gKLx5U42LVYTkCS9auwRA9yI65khxYfkHMketBJzZhna1ruyPWYGKUkb+hHd7sK++0EJgvx2ax4keRyP0oqAjeIFxSkrg5+RDdxx/JJgkntVwjNKggKUyrYySxNf2qCz7Mfe/kgCfxKvEddwfsWI6Oqg7yV2x8G/v0zxTRxmESZXgxJPhdaXWCQVJQJnCVZ1P5z6uQrRl2XZhaxlGAo8d10PLQ/NFAjd1clMxwXNIsPHEsekomxwlJjBiZPXhD3Rwikt4OO+NdaS2XwbwxrjB1z1c+KUyid7+dDKioAr0fkltObh9vItxE171o6QYErTdd2yNF2XLhrYiqBO2kb4DBLv2NGI9khJdGdbnzXWGsizGFfJciYCqqSYknYe9lzozqrY9bzOVFhNRYVpNaEqj2NdFTE0hqifN7Fwx/nZf45jvY/9vhueu92qovIhM1b0TcVVcV5XFWO72bOq5PZMwMRoXFtipIjpwYxSfLSHn1ity5ev1AsvvFAvvfRSnT592mypqnrorQ/VA296U91zz+vkBwCcDcqYxpw+3EWSUfQ61qmAuuARNVCuSesgmrn3mOxNA72OiQxiJK5K65PbgGb1nJ1oG0BND6HOxP+wQriPqMxarV2/WGdPvVT7zP2Zn61ZgGn1vICe76oqiDFWQjgD7XFHlEecGAHJ0oFlDdq1sfQGX5hf9DwkuMOIn6T/rOlE6jtpaWcrWtJf5R18JK0AACAASURBVMRHNyeKieeOCCUSUmBqhfpDWvSCpxEkOfQ/zAvXJWrUiFIYg+7Kjw+jgo4OkN3k6iQJ6laqjTHqw2c2PUUbs0UNdP09FF5GtWmLVOzOnT/na+ysP8bdB45GVNNEEpyxiSlRDwahx1ngPByweO7PGLlnY7DBpIbUEsGhunCf3APrqspcH5D0FyQhlENrQ+l5bpZLlgoTAaeql6ZYsDEJXHkeBKE5VEKMJMRzsBUB3ePJGxg1Ijg1hcjIlo0lB8RKrx7ZoN/oJFYIXFdMEghmPIPRTleGeQYysK3CmobzODwjRlNeW6GoXKvpYzwbfjfVKu4jpXkZBNFku8LcFdC8L85ClJptki2PIpFx6qpaqqChyaT3bNgnTbnhnscyz0FiU5HE+Ay9jz9gxuQ4qUx1k3vLvDcMsprzu6cg/bWSom7BjwQVUXxlDVx9skJjnnMCrSGxb7lnz5tzg3+Al9Dxsv8mgIwDkey7CPy4jcWsAIESLf3sRBRFLb83e0fUUYx2N8TzWlGy6dtthdkY2gQWWvcgRezBppsGiNLnSg3S+1t0JI148KwyU0eWDaKMRIECFun7XZVlKwPUKPBq1UsJlQhx43l4cLpGZog+bjoIzwZ6fZzoMP+yq4WiHnWPWhJNrk0sjLXVodeBz2XdADwkliShCPfoZs0GMKB7ZUKrHFRXu9rA67h3N8XTX2oUNjTQgWI3SmAvXbqsPaf+3Q4E00DvvmjQWdO4VKVv8SKSKdnnpq7LfnXCpt6KnqemPl562lfoP/fMNqu/crZN8aIClGr4IJzQdgNby37SGvWQbhBZ9eeA9Et5zhVZ9WtEhKQp9GZVUDG2INbQyzxt1T1VvjtBFGCj8SbTFpXZ26+1DZQX6XsUpUfXvMT4iR7J8OUvfK6+9Tdfq6ef/HbNTG3XwaXl2trY0muXDxyua6s7debslarppbrlrrvql//ZP697Xv/G2qB3sAi2SYI8PgAb5743qMdd2Zi1TeQWBBbubtZc7dTS3HTNLc3Xp37vd+oPfu936vzZ0+pzPH7DsToMKn9gRfRQNAXuff0b6x3vek+9/0c/WKvrW7UusGtGKD/3R582Sa/+zJpNhPLM/u5mPf7YN+rrX/1iPfKnn6yVpdl6+0Nvqt0thBMAfIk/9mpqZl6A9LQA6cW657431o/9+N+vQ0dPCGDAZnqMkcGncfI3AHINtjpBd+UkFGoBY63yyH5J0DX0rHafK6+LSjn7Fr9kf2VFVKssOiGSfew+QD7LFDHPfkuyaOCJShptBFRqrAWgpKh7sEic+R3ec7ApLbqXviHOH6BXxKUEbDXYEzvJ9WBXAEhYk1AoVRHtpCs9U6whcYJ67XtEihlTppX6TJgOn5glNn3MLgogl3XJ/br9ZDI/Ov4+oJTik44TIpxiIMN2P20mArM7qdPPoI4PAn4WYDFjo/UQeiQHoCTvw3uq5ad7u7ARUaaMrXZL0ILaDkjqxZzDVqGKubykz5BqfjNaxpS/JAHEcayB/HmL0EWArXED2WauFXo5/iDtQU76HP/I/1FdZVA9quidTBv4n3Vs1uyJ+HHstdSsVZ2yHUvV0pXoXX3WuJLt2MEzZtVPOcybdOuLVLh7ZE+Uerm2XE8AcbECNk3VHWihLejCM5dvJ1mVDogrimbLWBWU39FQ+R7tkySNa9IYqs2tmkvfeLesCeyNUmnP8FPRqNlfTtwNnAeQHzMF86zSjgO7hLNw9szZ+s53vqM/J0+erNOnzxTsEUBbnvmb3/KWeue73lV/7yf+nphI+FiufWMdpdGNbg9ZVO8na7e+SlHMLLgw8xxvWqFcQkHdAqKCSpRKAUu7QmmfOG+f3P2HYj61EB7rBKAvUTvmPv8PE8Lartpeq9VrF+vki8/W1N5uHTqwVPOiinqI8D59Kxk7AXVjylWszTXP6qIyKEEUeg01YoAeoGUnhDPTtcqibNHngXiMg3XRVtSs69liqrJ1EsPAXAwkN+iAwAM/tVBdkUj1QcGNZKZNj5wgA64cIO2dxCLQYagVUUDkOnhfggEHeS7nnjt3VoYSqpMb3Kfq4qVLdf2aG4PZKPwRmra1XVcuIwbhhmcWg99V3+Tqap0/f95ara1qyL2oEtKBFskThkYHtUvQ2rTDjDcHx0HT4R3z89VGrTgooY+yecxssYPiPfgZ9wYlU8kXMv9tEI1sG7WJehHPx1XZWW22lN4TaKeCws+4DvrNeH8CDihRbHDQORmSpvwmSXMgYioARg4Dwz5TT16POIC24CAXdbJNXW8AgTgh3jeBKIZBvYr9nFK50eHWUPEFHcQ07zNUO4m8RCHUaOx+TKGQnTTLMHW1WhVIobmtftqS5Znrk75JVw8tbBFKRyiYQXZcDfG8M50lzXXyV+hybESrXCFJ7YHCGoXS+109q3v7xcBtNbzvl5w9Z4FqiGkzfrYZNuwgaMMzwKRs5v3G7+DkcYaTaoyDJg1qNldqQLPYQ9kD4yp0ZLeTAKtC1U3vpoa3WEOL+KRahFHl5wF2qG6pn1XN8mYVsEbsMf7wPukRw1ZEQCZ0Dwt/AFK4TwYlUX6H79lpEQhA/7ZSG/ctCnf3Cuk583w0oLgpIHIkdiaaR9T9i7xvqNHsQ94zxjlAC8GEBK6E3i7VsWNHh0ol4hIS8lBgM28116YRZyi6+le7D4tnEgpQgq8EclxLKMIKlLe2mjFAYrQyYgyYWTHpFfaQbpxQevU8jsZy3nyf9wrK7cSOsTNLomVx31RzLFJj1TlsDUmanFfLp3PtCQRY6zA8nCQh6W1bzn2QEOa1AQ7Hir6qTEuZzwPEcx6UoHdgznWkF3dC0252AskKVNQeMYLN4fxA/8aWK1HFhmvkkHvZRV1tefGASKJ4pwem/ytaUoNCXCd7y+uwOVwPqq74vstXGLfDvUOZW6xZCYHsqFIIZnD50rl64nuP1l98/tN16uSzdf3S5Zre3auDC4t160231cbGfp05c6kuX1mvleMn6p/9m39bb3z4bTU9NyNhmY1Nq/RJwGP5oAUc1qiQAG45AJNoCmAawefOWu1tXK2prdXa392u3/zN/6t+//d/r2695ZY6euSIZhRKAXRmtk6dOVebWzt10y231bve/d768Z/8SM1CfyXJFO17W3MOSQq3d/Y0Ew6fDDVVtNuttVq9eqm+991H63d/+zdr7erFuvmGwzVbzHe0UNgCVOulA3V9HabRVL3hTQ/WA29+uN7y0A9VTS8oIMtsyAmtqvuwSHybyYItD5tB7Aj1gmYdbHsNZHqAtlQeh5FOBrn1f00TnFQVZhX3uCLhCuWY7p1Zffg39jX7IgIX/N1xhxUunaR1daPl+9mXQ9LVc9u4CCcbPp88U/VOtQq7Ku3d/yebEFZIj9Hie+qBA2BuoHZg1gyeqOtwafQaKq+vEuvpkVeOr/w7PFtsZah+qczyGZyVBP+6xlBoC4FAKIpeA2IL7IeBswkVmLWGbYBtHgRE8FMtlOLRZRbiy+cmuQSIE2imnnXHRgIUl5YF0NCrzFllvSOUEmbLpUuXXinAtrjkSjNn9PJli6K1gr395feDp9E6CJCfRJzXhlofSv7AbOt+0yifD8l+K7O6yuZKYoS2uH7iAu6FvcX5t09z/7TjGyuqKymacvxLrIEdVyKzsTH4OcVwLe5D8kg8lkp65hsmRgzwYL9owbKw2XgmFEgCJrDm7IGBri32ihPwULY9Q9uMMFFVe+SW43rH/xkVNiSdDdx7aoD3TpJpYijNiFQ/vkcwUSlN1ZH7FvBOm8DSct18081qOfnSF79Yv//7v19//md/Zt8p5XPfm/qXF+brLQ8+WP/Lv/t39d73vrduv+O+Wlu7qKotxSWucWXloOYxA/qSR5gpaRvEzxk1xr4mJnBS65aE+DA+iX1izQADOcRKvOeYppx4RGO4woZ6zWMndjc0DPbMyRdqhxLszLS4/SzUjhThEI2ZlsqXRk/QeN6z0MLNV6N6D1Rn7ASVPgJtqf9h4HosQaoWoWBMjKCVPC1o0eqDbexQQAuPNwZFlbXMvOnqCkGu+chGwHFwSiA7sWJjJEB2+ZuejY2B885n6ICL/+3gm+uPdD2/Yz6vec+ZbcL32ag8RIwIDyjUUpJDHh4BenqMRIFTJQrUwFTBVBuMWHruVhK8JDfhNHPdzCThcxNojdEO1iEN1km+hJQtuGJqxU0MguXaMR7i6M/ODd+XwVLiZuQ+qJS40f0s4/jkcLYn4goIB4Fw6X2hOvTwWjZ9RGXUwNxJ6FCdaDoAnxt6pekRrgaojN4iQCOfNTgLPd/0V/QLCHiD0Iu2yIyYVq31LD6ozI1UjhDL0FhDo9Cw7pYN5n5YV1UwesRJ+ppEaWjF06gZRlDFCWiPh2i0imecJPQV99T/SJVRxpWAAbGEVn7lPnjOGNgk90mMgh7yDHRWmiKcPgaMDA4ggESMZubkpXqbfeQmcKPBSRwF1rRgUGjQEyqDKchqlh5VR4TCj2Y16u+aKbRuNa2ebUkyEcPNe+gMXb2q/auzIvqXE3fTk5fcW9a07gF46uDDYy4sbKMqT8aFtFIZDjDS25LFZ2+0oR8LzqQnMQH/OMGRI5FENran6V2goMw+oqdMTtaqYhH1wbaEoqVg4VWJhQKLFrawA2xgqPsKhayPxqEMe6i/x54D/LBNtMKtaZvuq5CNa+EbAk/OZWi+qoC0iBS/EzqWAmxVNSaOintTVS5zYMc00EYuE1AE6FJQ2CwB9lkqa5qX2D0cWt+mnPH5SfCo4gQMMtUPtNlCAwlKec/0L0cBOJ+ZPekK3o5ssBKmAwcV9AG0JRkdKIRdNQH8I5hMRfH7z61rz9r/PadNNFfNhOMejIyLUs/81WvX9HclDj2KRarYrXK6vnG9nn768frs5z5Vp04/W2sXL9Xmlas1v1d164mba3p/vtZXt2ttdbsOnLixfvaX/0m97s0PFjSfjU2Cn42am3PPHgEOtm1tzX2dU+XzJ9+3uFRrq9dr88qZunb2xVo9/1JdvnSpvvSVr9Y3H32sbr31NgGgqH5iU9fWN+rUmbO1vr5Zh48dr7tfd7+oozUNEHugbrvjjjp2/MY6uHK4NrcRm9qteVWXmWdMwL5bu9vrNT9b9cLzT9Vv/fp/rYvnTqp/cnqPyg9tDa6Yzy8eqDPnLiopfN+P/t166OF31J1331c7e/bJ+Fz1PDaIHD+VigWJk4e/m6Lo4ez2DUrKlq2wnb60jGCQj5KkvCsvCuBbMGsc8OvZUq1o+jY/Y50VOKsyPjPIz4fCJWChq2xcA9cVmlsStYDD2dPq920/lcqCYqkGMpOkpi9LDJ/unwz9T/FKg5CxY6GVhkFg4M7jjlypwAd7fAfXJBCw2y9GRAufmVYaBSTKfDfu1eCVFYLHugGTdgxXRkkiiLEEELUwVoA12ZAGm4kHPGaBkToI35j1NYBjnaD6fPpMmuXjPTCuCqeSGLp9qkluAfBMOYFdLe5h9XY/C9YOEJwvKaZ2q5DsqPQtOO9mPySxspolYjimgfI7AVnzebFlink1G9ZgZGJY2fFO1DTLlhipqZPsUVXNu50pdHWeqWYgdqsV1xaKZADH6Eqwv9Qf3SJILs5YcwFgTDE5LS5bZjhkNEsETcIqGifjAvqY59itSZw7ACm3MgHkdRtNYrLu4c1aABTgArmmVM2oEPLlXugWWGnGH+cxhZG0LRkEAuyzGBpxoCvZHgcT9purhjO1s7Vdj37r0frjP/7j+sqXv1zf/vZ3GQNb07O0BzT9mbaUtdW68eab6uMf/xlVCT/4oQ9ZeJJWImijHQuoNWya/XRdz9OVd/c9h37OGchZci4z6fvVrEEbn4Fdk0p81LMVN4vRtD20ZAkAfE0Vwr3N2lm7UufOvFwbq9drb3uzloUCzqo6CE1klwG2ex47gRoZm5aslGBHF8agRvX2mUqYHgEM/waGVkPrpxWACGVOINBCERhTsmPQjBgu7tl0RSd2SQ5UqeiAjoOOETDnGVTP9B4OJtdlGob53XxF/lXUup4P9kr6mquf6ruhEgR1owOj9L1kKGUy+Bg0S706AQoCFEPPgTXq4aCaQAT0RugUCo5LS/qciJPE6Kn0LgNLgro2NJdSBo4h4ZCZ+unKR1TGMAgSrOigUxSWUc9XDCIHIKhMevOCNCZ4TuVBCSKJSGadtINQstuyuUGsROcj8RCdDyXBySBg3sON7C0/3gfYZXGP/BgEbtqcKxnsnkdRQTN3L/0ILa/tMRSuxorDv+8GW/VVda+mZ/VZNjyjGlJJ06DtFjxSE/0wxsGqTwQfOJcgvgoa+roxMAmYY6xdAcc49xyioV/KAg4xbN8fWLY6n4akplfN6nmpkoJSkUxF5U79GRED6TcM4hyDL+rYUgeHqsD5TxI8nhnvEeos+zIJjBLCrqxoXRowyXmKel6SFwxS1k/7NOJQUvtlPT1/J+vDdbBfSU7cZ7ndw7836/yF8wPgYrTPTdxDH6KAA/PtVRFNkLVN9cqUlMiJx57EsGaAs4KgngOlqldXHzgf2Ce+pDrZz5AEmrXC3qg3enV1GAqdCm2S5dA5s9YKRDUSYUWKzZy1zfWJMqfWdoHrwcY6gRtURjMypWcrDiCNEjH3taYygAOWaECPUuB6QvO8dv36UK2n+sNzVJViY1M2KsEMz5/fl2roUMU3tZ+1xDbxe+y/BBka2L65KXEf7pMvjZAhUO7eUo3PacGkBOGq2rbcvPcMdLvrQxWdZPDo0WMCl1K1ZI86GLa4A2vL9zijqR46EXBQ4/ZTbLtZGPI1allYUIDD+8aesf4JJHUPOzvqg+U+44iVJLQQmoC6Dsb4PXwY1DI+B0fvocMWdYFSCYAGC4WxRhtrqwIFEpByL9s7m/XCi0/Vl770uTp3/uXavHKlzjz3fG1dvVonjhyv5cWDNTezWFtb+7V8/ET9+E99vO54wxtrFjXBna3aQlCmk35EZUiCSOIUaGhmq+eh8izOnD5V519+rs6++FSdfemZOn3y5Tp/4UJdu75aN9xww8CgAd2+eOlKXbx0WXMUF5cOanj8gZXDtbs3VcsHV+qhh99Wb3rLg/XGB96isVVUEgFp6SFElVw0273tOrA8Vy+/+Fz95q//l7p45qVaWZqTqEz8koDAuYV6/uVTdfX6Rv3Uz/zD+qG3/3AdueHGAkMiplCrAaNbNNoklb9WsBwl537uE3Vgngl0YlQAAXS1j9fpM3W11r1urt6wX9LqEBsbm81+4Q8VrVShSC6wFaraNH2MvWGl1w7yu7efhDGCHKFzR22S+8OHsb/E1iHxZXA8sVQDhPJd3ZvP3lEcARW5K+dKQltcT/twxxRGrhfmQCj+STpk8yXwMjsMtY5yaBIfU19f+cX9JSHkjIuKjBia6IqO5zjfTnpMyR6Ss66exl+PGVLs0wE87SA6SQ/3rl44BOxGKuavSNq6dz7KoC4IfP8Xa01cZ6EvAwyDL2vF7agNW2DH9oDzwN5gJib3xvPl2cuG9tljH/NloGp7NAbCo5PEYGjF9iRAuULbqkkiK7Bd4w8MuIZCmN9X5bUBJcVjimcMnmKzkpBJmbM1PXgf1oXYkueuWLKpivY7UITtH/DNiUHYF9y7Koztd6jyahYgYn20rCxwNq2WHgqzKLR9PSSGfH76+nN9BuU86oF74nP5mZM1Cz4p0aYfuGmSrO84oef+xXzqecxKxhlTsbTYOgcG99RfqqSM+OOgYj2u56knn6rPPvLZ+u3f/m918uWXBcADsFHwwu6okjk7W2fPnavpudl6y4NvqY9+9GP1S7/8i2aq7Ox4RIjAdAsRsXEAj1kvBGe4J+09jTIyiACQ5DFBBqjHKr9hrgVAst6H9Sa0tzsX0rNaM3OAr/9fCSFzCNVc2wkhUtcoimHc52acENJDCJLecktDEySjILRhQeUkPGP6JA6ag5IkLHLoHG7PQVnshNBHIRUSbjYBTpIIo4EexSA2w6sSQlFYFUS5EsSX0JXmYo/lmRVQdFNz+NVU4dRzFdn2vp5UOMI3N3plap75/iQUPdBbCIUliNmAbFQh893jhNGFWskD5hqMQhnliNiLD6iTDvUiNW8+qHaSAPWnSJzCgjivTgiNQFpGPwFOSuyufjmoCZISVC5UEpInUQ1BNFoEIzRg9Q5l9MSooT5r46SVErvFhgh+gugJeVW/gBXLnPS5mkZQjEFJABsltnFCmPuPUlMcCc83cxB5VlRp09fJHtJn9rDsVK5C4xRq1vMPI9LihNEy3LyPAntRbkqJAGs+VH7U62SqAwcy4xuCyAa5HtNff5CDigAGzo1rcgOzDbUOePPw+Xv2KtcdZ85ySilsY9J7GGCC91QVrsWdvH8t4KOEEPGervgEeeb7Sez5XhxAzpaqXS2cM1xv968Ow+obDUvTc2hFCbYToCfI53zwDGQ3RjPzHAAi2WywwSIE7vEh8QvIwnOi35kvbFDObxJhGVUAq1ZYsxLwpA+R68ZJELSzJzPnkHuFKhQKqasJ7l3mjBGwyXFrXmCrrErxjMrBZP6Q7J4o5LY1GdWQhCP7WxWB7hkJ2yD38urKXEaACHUVXd/rkufEPjcTont1unooBLeTvvRYhiqdM897KAjrZnsFmE0J1diORs2lEri2ZqEY9dMaDGNtkhSHGcG/6XMz/dNOjbUMCq9n1LLvcfYBnjRPtXuIXVGx2APXjSIsn8+ettq0e82E1jYzg/eL6IWTP7uzgFZjQQzTuQjeLJaUIOrVCWHQ8awvAQ/3zlpFMQ7/yH4eEkIqdGsWpjLabpBzb2+nrl69UC+ffK6uXDlfaxcv1Jce+Uy9+OSTdeTASh1aOVKHV47U1atrNXXgYL37Qz9Wb3zb2+vue+81LXJzw+JEe/T192gkJZ1OLNL/RhXo2489Vs8/9d3avH6pNq8xQwv6nG07z5C1OHv2TPfv79axG44LxIUOCmjMKZqdW6wDBw/VrbffUW9445vqrW/7IUG4G5vbqoiqJxZlbWb7Ls7Vc888Ud/8m6/Vpz75h+odvPPWG2uKCiHjDXpY+JVra3VldaNmF5br5z/xS/XQw29XJXJ7hyCSvncq/w5YZQsbxBsmRTQAIB/VtHD3JXMObceiyKcAnsoktPVBfM4Jm/pwulddIIfAXYJfAy6AO/icULqE+lN9mELYyv3ArtKbgsx+FODc4hHEDaEock2u5q4NvavjthCunaA7GghhcbCfASz4Ofcvwb55V/ijDsnexb6ryr+AzoKrdqngZa8GbA6YJ0CvwfIflFSlyjlcU4/PIK6Jj8U+qieygZZUR1gHMbQawJUfp4orsa1WjCQBG6iojAPo/uhXJYTp/0tFN1WwzEAdVzXHfhdaP4G6BQCXDQo04Bv2T/o9PY7BMYuSdimeWpAI22Wb5qqyK9IdlLffTNIX/zcULVrlmn8nBhvHVvEDA9ulq7LYO/yc1FC7H5o9HMol4JwKIsRvTYdO0qN5kqOEULF1ayaMBXY4O2rf6J5DtfSoQmgQzvdusMftYFbwli9roNkRUzdw9cD2tOG4smWl34ycEIDdo1g4Q35PfJdpybCJQovM2qT4EfBPrRoUA9Sr28I0PYYmVV+uivia9QEoYW2o7n3hC1+sP/v0p+uP/+iPFLtTKAv7yxU57F7VKj2diIWtrNSHP/Lh+lf/6l/VwqJb2aQ+rKIWdteALesmqu7ysu751QlhGB1KCPf2XpEQZl/wrKXl0WqyvG5IqqX+OpmWwDN5bQnh7kZtrV6uM6dequ2NNYihamqXxLc48Xsy9MwghDaK4ScR5EahuEgmFYGCnsOCw4WSoqwb+iIo6fycKKEEdXCbE4SyMdQ30tKyPmCmFTjJcrWR77vx3ap8QXp10EW96OpXS9ezQDxg98hMZgglEQrtQ1Wq0ZwWfs7D4fOjTsWD8uFGfc09ZfwJ13iiMNeoDCIZPdxT1YFWhUqjrfsEjEJz357V44TXCJaPC4cb48d1pNIXJHJMnwqVMsmdkWj6r3aGeWYYAg6C+oN6IK14+S1Mk+HuQu8aWQoVTQe4RT5CV8i/jVr1/KLuR0iiEHSN16aqioFPgBZpbFMsZ4z0ZIaP+tbcwyNUa37hFcpRk0qTaRuZPSbnIsEJ+lWNtLN+OGwMvQ6veivdX8f7dqOI1kVJX9OOkmQk0XYV2pWEDBE2Qa00VgQjiSNRn1vP+xJ6eB11MvO9h3EPGI8d91ikR+IHJYRZS6Gj3XwdAYsE9+5jMN1Qokc7oO70DZhSgjMmOUlVy5/p8Sja2zjVUGCUgLt3TH0gmbPXiaGq0tDH2+kI+e7zkeq7egk04873zv7newlmZLQ014qEyeupRK1RckmEb27qXnBc0NS4l9CcOAOhqtLzFfEE00UM/ORa2E8SmWmHHXoKrxG40H1xXAjrw14R+NBnhWA9FF2xDjrRY6+SrJw/d06BVxL9UDKTWPE57rdzeuWZSDbaeX5mAXRFjwpSB4mqCqQH9BVqv5PeFFVKWbeRDfNoHj/f2IJ8VgLcVwQaXdlS35QCxU2LvLSwDXsAQMEVYVPCJLjTCqZJxNl/2Tv4BAUOnThxL0OFeiTOwv7RsxCA1nTqHi3BtfA7rHVYG9pbHRS6fWBXiL4Dr4mKpIAWIb5NCUTKfVBfM0JMUoKqMYkRjp/9MwYMsQc6v6sGE0y5RT14Us0RJcza8x6JlD+jodc8g/gbfp4qhuj7DOteXW0wdKG2CdpQPBZjpGlt+/g86FAb9fzzT9dTjz1WX/7MI/Xy00/ViSNH6/ChI7Vy8FCdP3+xNqZn603veFc9+MPvqXe864eFXMfus17cq56XkHCzR6wOSH/oej3+2GP14nNP1dTeTk2LHbFTKweXNYiefUkvzKnTp7taO1V33HlXHT58tNY3Nmt9g4o6rR8rqhAeOLhSN99yW9173/0SntGZ0sxg9xEzp3BxYbb+7E8/KXa+4wAAIABJREFUWX/5+c/Ut7/113Vwaa5ef+9dErbB3mJLqWI//+LJWj50tG6/69766X/wj+r+1z9Qa+ubbl+BbkdFoqtDoVmmZ4hnl7nHoSXbnmAvDdYpGG9wjWpu1oWqAz44KpbsBQNVnnWsavCWhWRY38yMDS0t/dk8d2If2cKuPGFjE9SbrkYrh3tMFTzrXHs+cr4U4PZIpLH6cXyTgQlYTgaPxlW2BOZOEvZ0HiaKu62YLZVGA8ND358VvkZhvO3PD/rKXhNQ2Xad90r/rttB/FlKHvptxoF8ktUklRlRY1aPe6Qzpksibq12GoBvqJb22J20c8ifNxipeA4mUbc9xO9T/eEZe/i7AUcBJ9I6sOAer9W8u7XV7l2nJ7TVtDtGyPNIxZT7G2y+Wj4CGLfvbVYK+4qEIUyXwa70CDDeL+I5er+uHGuW3fSUFDDFRJpm9BpxiMd4RGjNwA573xU/J7eOC1MUcN+dY+3sn9BDEy9ydmDgRKzGcbzjtzw3FUIaUGHdOI/Wt7AOA3+2u51rshcyPy/jkwxAeM6gew0trGRhFXwVAlfcP4sxjke5L41n6wotsRl7n98bGFE9DiTUUgAB9mbGhyH88pWvfFV9g3/4B38gH7686Pm0sSnKQfDp3Vq3uLxYH/7IR+pf/5t/rX5A6UD0zHDOlhS+mSEIS0atEt5bYhRpzJRjFguUmfLNecKXiQnWbTA6/9hSMVAoXjnuFxjUDByeWwD1154Q7qzX2rULdfLF59BVr5XlRYnKoHq2t+uKEopgNTOnOYRFHyHVJpIXNVVWzaPS1KIsMEEIjjlvzCgEFSRhjHHHMEqOtfslQIQVhO85YAKVMV3HKLb7Q9hMpk6ND4RoHKEhKElzs6W+WglS4hGdQfOzKBolSAr6kvIUjo/3jcR5StwJGKRe2hWgbEB/HEbQ8tATAQMrL6W/gEOL84qIQpAMlcClVGaBBO43JeKU+UM/jXHBuQTt5PNdWZlUbTjQbLI4IRlTxoG06MXAFUedrUdGSI2y0buIpAxOY9q9iaxHjC6vTU9ZNqyDN1dGJgNgLU2t17TzlPFotIxN7aqFqVwZ+xCDnd43P28bFr7kSDhU3deRyl0CfbZuEu4gqDgCAhvLfVv+XO85zJGxkmieqa/HtAsSu7yWnSk6A0NXSfAVkNjIklhkff0c3SMFSoWRgNKTIakR3vmBHrYH21N54SyoN7BVDYfgc9TwbQQXOklLynfFR3S+RqlS/YzT4VmSdPHFfTgodiAuGgfGqquIaVrnNaEZX7h4Uck2+1TNz8wG7Oookv0YN1clJ8gw6+nZYe7bIZDS5/VAcc7I008/XRcuXKibbr6pjhw+oveVuA59V1evyjIgLnDo8GE1aweEmQQOqMxZnS96CGr670Qi9x8kNoEFz02KlN0ra4W3SR8z646j5X4RmVLi2n0IdsCmmisobNTV6Lz7S7PnjV6b3qEqPEl2V62DaPs99kzDR2SkRZrkkDphwnYIxc7+bSc7UHqahquZRporBTXFCan2MgFgB5oBxzQzsRWd2dc4GdmmBjXCaOB7ahVogRedmwzzbpBucMDpO2+VPvZ9hB90rucMClnIxwqrScaTjMoGakjwxtA7KWS7KetSU2shLdYM+wOCDAUZvzO2/ePzPe7fUUWzg0/30HqWYO6Z35N40WjuW8C4sCkIKKRYSqKEYJZ6Eh3sud3BySjAFKIyUnRuuXVEW6x26mHa+/vsY9ogFuu/f+qP6//+9V+rCy+9WNNbG3XfXXcL/GFPnTp1pi5vbtdt97+hHnzXu+v9H/yQZh3OzVmBMMJE165erytXLhfibWI0yJdZ4fL82bN19cql4sTMzUxpHuGhQwc1gmJzw/smdpAAY2UFcQ8Ezqi2bSsxXDl0RDOFm5MjwRwDtryrR4ikUreztV7/+T/97/XZz3y6tjau1y0njtbr77u7djbXalsjh+br7Lnz9dh3nqgH3/bO+pH3f7De9Z6/UzfeeIvWbXER4ZFDgxBGGDBSCMyM2qYqa1ZoM4T0LHf39Fwk0kBPKAnM0qJsIedCwI3ABs86Y59pZA42S6qFThQSSKd/PcBVGA7YfM4N4BIJEMmMQMZWEU1wLHrX9VUH1R2oCnjpUTUaK9NgGdeMzcTecK/YsPgGziPsJs6/AsRVU1ctTLGssQbYWc1fa7p0nonBYmI/zzGO+M6QXPbYjr8tIZQ9CCC9s+PZy62AmYBdcUrArgA+6g10YqI/6r1clB8VuN2ApK5jZ1cUX9ZRFb+Oe6LUrPixR3h5pI/77kSpJUbc3DDbpAV6iAu4Tj6LtfJZdcwp1XgCeGZdNg2SM857wD644fgNotxyVp389NgJ+W0DzEr824445mx1TZhcrbWQ2EwgdSdaqW6p8zHKs30/sjetkpnqHK9PZVjtAaJqLjgWmULzYM3tLF2B5D2zt7iuVxcsMjeQ38moEqnJd7uWAJEp91Ym5pNwXI/JCKvNvm3PiU5TdxV3zXsOIcBzeuRI9CyU5Fg4CXzyAAOkTpQAcyiacG2yty0oyO8ARLMWYkYxO/LgQetHzM0ppohYG88dyrgAuP09zarFrrEunBVs/NkzZ+rzn/tc/cav/bo+j1F8jN0TC6T35jbMj51tsR7uff399dGPfbR+5Vd+RftT/qh9NdfImcUPEMNE6yF7GNtD/AhYw34jRsrkAmmTKBH2nufvAZxYA7XPqSf9qn4/An+8JrnWa6sQ7m/V1rWL9eLzz3T/4Fwtihpn7ipziUD4SAj1B9lb5nFB1ey5YAyglWiJ5qF4ZgfGn8yZh8KAepIy0Swlv+x5QBor0JRLobzqb/IA92xWB76TqiEHHCdtJN1BShQoWazwap1he8BsUPpsSDvu3qg9OJeHxB8f7Ak9ywfTr4+sc4I6bVwJWXgkQQyAgszy/MAY5bxPnIwojZ008XeMsHt2nCAn8HdfoCk7McTaEE1XzLUmucxh4jWiU/WcxsjMj0dRCEXpUQl2bh67ocPYc4Ay8kEVp64qOu6zcw9NJNSKNF/HuHnIqZM4Dpt6f3qQN79jdMhoYe5rgA570G4CLl7HgTFgYApT3iv3n2fsg7inQFrJYNMhWUOpWjbSm+rYK+b0dTA7SVBNRxwaejsYVGKsakQSWSM+OBHWR+tIsj2uQregkBHlpqRoFpgl6eU02O8tSBHnpN7KRik5XVq7pkvG6OqsNP0nFc4gmxh8zgQIYnqc+CzOLQkXr09yw3PWPYiGPZHzVpDVCUj+zu+IStUiRCQYYhdQnVxb9TPQ0F4nZ+p76Kbn2AHTtV3ZSqXliSefqNOnTsvgHz12rG48caIpvruSe+a5Sxly5ZD61JyMuFKTPZDzqGTfbEWPeGhkmV8JFZLfydnRiI1QYl+VxDlQQELfLIFQNAIwhTrD/lPSpT4wOw+esemKbizX+iqB677X7oFTda57ilXp7v2b6rVAKqg6nUBqXSNgouBhTzZ0jOCyz6NUF1uUylt6dLj/nLXsW+3J1rJxMmRF4gR1Cp4lk9+UXQVotuW8VvS57iW1rWa4tinwGZ4tNgDntOmdqbDGzoYRQDDgkTt+Vvw8gVH6tNy75OuUQhtJTysSBowL+BJElnXwOXNvCl+ssR2uEV2uD/+imVaZQcpsuAYYUnHmuUQNd2yLfA+unPMsCGqxKSjfOiH0H+/ZnFNEaLgXEPjp+tznHqk/+d3fqatnT9fe2modacU6fo8+v6sEzgtL9cDb31k/9TP/oA4fPqZeF3r7Uf8mOCQwhKUjWp16bU3zFfUNhgEiNFyDC5+1JEn++UHwyOJMtGJ4X0qdtGcZIhRDgqgh4hLDaBEXGVKFtk52RJHcrutXL9Z//A//a33xLz9bx48dqptOHK1bbjxeuzvMFCTRn6u1ja06f/lavetH3l/vef+H6sZbbld1k+DMY6osqx5gJ89WyU2fL53N7lX1GTTNPPSxoAtc10TUw/EPX9hCrt/0azMRkjgFjEiFRIlkC9RwhrAH6atLfCMb3JWcnImwIhL8B4DxTDKfOT6Xs8TvKrZpPzi2a+wpMYp6JAS2PmeC+4O9gi1URWKkK5DKQ84cAbF7zAwIkgTJ33V/WtY21yuf1ZRczgn9mGmhID5j36eHT+cT+9CjrWJ3U8WXMvicAcb4RT4vYLhYUwuLFvthn1A565aZxDCxEQFcI+DD/ZBMpDoblhafFUApe9Sgndd+DKTxHlTUYahwHWFQDPR4emWHofUWMOQrvd4T+8sZclxnkMuAsmPeCbgfuu9Aje8zlOenWCN9qbBMUJTscWqpZEswpXv4eR/2c/wG/5V4lgTQrFUx7sfkOeYaza5wcs1nqOjQMaqEXbogEyaYbrxpozy/9PNp7xIXtuYB9yjguvc0PwOwsH91PO69ZxBfuhCrawI46NHjOTm+tOiXqoC9N6xx4J7VtKx5/zk2VF/o1JRssapu8s8tVrO+Xl/4yy/Uf/7VX63zZ86qzz8CQQHK6QXfYNbuDcfqh9/z7vqJD/9k/fTHf1pxpiqBg39xBV7Je08IUJ9yxz+wKAFi2Zv8LvcnMG9uzuBPK4dPAIIoYaNrYfZb2IEBceLztR9fk6gMXYAbl+uFZ56szfXrNTtVdVBOYE4JH80HSginqRDSFA6VdE/qO5rJ0yg4MtccLhyPZg2JLlpS36FSyOblwEGxMsLRPW+NfohO0LMIxW1fdC9TjIXL8A6yFcj17/PPBEwYEvXgRWRAojdOX+Jog7LjrNTP0QgFiNPScs9lEWXNsueq0NE7wobpGR9sUqHobXTN07aj4XOMeINMrGhDX75ypZW6ms7YaoI4Mw5sDkwMUAwvVx7ee6g26WHTOeuBsGyCKBSl543NoQCGAKR7hDjYDmDs1KVCtO2+BQlHZH5cD58dRFKaI57qWJLFiUNFYQsjvVAXLl7oPihXWanQDn0TcM5FF1xz4ovh7EbriGZoVpMqF64COiGZDPgU0qlntTSg/kkqJfzTjYi8nwxfRAUafRsqfAosBy7MUKpPBVT7t9VspVrZ9OKguzLOnQTJ6ffYEFUzWv1RVYreI7yvZLVFlXRSwCFXcKz5g64iJZjN7ylVGAflnfTkPuTIO2LXOrQcdZKGVJd4xjqDjVqRUKXylaHekkHu3sEE7j5vFnLCMSYJGZxRN7ZnxAfvK/WwOaiXlv5O5TKVV/WlySG5dzW0U65H41FWDtZzzz5Xp06dkpE7euRo3XHnnYM4Cd8HeBCSt7ykKsmErshcOf7wHNgORrz54vup5qanQUaUoAeAqa9VSS3nG0rNiNaiIKyHErPXoiYa2g3vrRE5SD23KiY2gvcIosgapBqeSqqqXKp6ez9Gbv3ypcsW15AYEiq7qVy48qRANzO9OiBLMJO+AtDSJK65J6pmrEVGvfAM+Ex+znVSzaBCF3oPr08AqH26Sx+eqwhCUtsuG6WfUHcTxIkV0NV9Cb70WRoCo8wRRXWxlQXF9OjSLvs/iaoDYav/sR9VFYKG1D2xONIEDqHTc3+cPTX5p5eyA5sAbfYPnnGZ58l7Hjl6ZKBDqYelq+ipiFucCoDU/Z9UGCw+ZVAzjAaxDHpwNs8NMQE2KDZarx3mT7WMvM61WQjMAt7e3qjHH3+sHvv61+rSqZfr6plTde3iRSWw0BxZ1/Wp6Xr65Km69y0P1S/88j+tG47fWHPzi7W6ZsGf48dPyD/ybLO+gBt8vqiEUpem1xCRI/eGiurcvdxS920lP/kQKiIK9giaCXTwfQbH3G5mmj1K5QYfJ5Xp9bXVOn/uZP3H//Dv66+//qV64PX31tEjKwKjp6f2BkXzpYOH6ujxm+udP/KBeus73l3rm15rkvuhR6bVHBP8poKSESTce0agROWQZ5BgMMqfScrYl6rUmAPn/7ZK5SRh60gXUK3FMZS4aezCZFRO9gB+QX5YiYcrYaoSdjVOyc4mwfVE+Ca+y0IzDiZjx7BXpv7a9wScDU2OYDc90w52bQfc8uD7CcU9veTsiVTT1J89g2AU+3pVwSm2NmCHkoGmt8t+dTKNTcDHMYrKLBIosBboiIhVxJ+kWdC9/qyd7BRzWUUhb1feAKlmz3UlVD1lqIUz4qaZALEl6RXm87g/q2kDynruXJJq207PgMyasJ95ndkYkyqVkhUpeRJLWXhQYio9gkrxDJWoQ6428czHTKiA/KkyqrWhE0bWk9+NLVa7U58f91RamTPaEknGwirjPgL68j1sduiS3EsYX2LXNUAzEH7VH+wZh4k3NP8QG9/MqySN2nfD7D6LPAbgSbzKc5ed3dgc4t9oCrAG7BeN9FE70Gwdu+GYWsn4LI1+kmCL/S4xHu+v5LQTvKgFq/+6q+WHDx1W3DkGLlxAmXO8EHXonk2oeB+GUwMK6aXVs9TIGMdsYfXwvS9/8Yv1q//nf6qXX3ixrl+9VkcPH9b+C/sFNhFJ4Y233lw/8ZM/We//4I/W33nf+2qz+yF5hqkSCzjtebnyu4cODf20AgEaqGOvsV+8V6Z0LwE+gm4r6Y1ad7elSIEVwK3HdXEORIl/zaIytVt765frxeeerq311ZoDFVwg2ZlR4qceQhC10dgJeggVzDeXll7BGZR35tyTJQEScYqnao0h4B2YBymPvHoCbg6/FSBTgXCVrO2x3tN0BBR4HOB55pg/y3x3D7aUgIN6NSz7nIAptELeKwlEDm2EOmxUnXwkAOG/SUwTbAlJb6GU9hS61/QrCl3W/ERUz5o+NuJk+5p3hdjC8R2GkPbD5d6DUFjNqpVVm+LlcrqrDqkmKSHpnjU7cM/5i+HmACvZ6Eqg1NZ602Bg+eNKqIPpBGERbUhvQ8ZI8No0z3MdTvzmnQyK7jPpCQziFUQ+1bMkMna8LQzdldsk/qkeQnHBCPAsSAAwvqEVWM1poiLoapCdFHsqrxvWSj0MpsfowPSsPV6fkRdckw1j96V1xXk8sDqBbpw+e0XOooeQJxFn5TWupA+nnCcJ4QHP1ANZS7VEB7eFDrRuvTZDMjXQRzpIdgQ2JAdx9hlsOq6uhDajysUAqJgi62dv8R/ejaSG77GndC7n3Q+bc5HASBX4VhvmHgFNfI7TO2fl2Jz5JDEOYtyAL8OqqrpHgxw+fFggiuT/JRZhFE9gRgsi8PlKWruynirWZN/4nLOvuOZEGKnE51mlmp/XKszr/gfsh4PyWZ1V1mQ8c84BYI/cafqI+4jcf6b91wlh9oqAhVHFzaCCexjZB6yhggR6LNhHXekSPXr8zAbmgs9xHEOoZPwe+40ZqKpGNA2K8yuKyb4Fh7Q2jPtoalvAojHYw++mCqhApMG98T5RgN0/S5VkoG/igMfV8Ka8pIqT8wr4mPOe++E+bI/NDDFyPhF3GieEQvgB61SRtvKaeqKQBV+9rnVIcJZEkHXAVyipVGW7K/vtRKMsKdVHKj/d9yFbkREEqMB2n1B6xHlWgDDct3qVmwFBQMR7oFqrddy2ki6fTdCNX0hFKPaShBBxGURe1i5dqOvnztSZ556pb3/zG3XuHCIvq3X//ffV/JEj9YW//puqpeV669vfWe95z/vqwYfepoSQ66eazvqsaUZn25aupua8WkLeviB0p5wBV98t/vOKPSxGA9XNlv9H/jODpknwBMagxnhVfz9y5LCoWE8+8Vj99m/9Wn338W/U6+6+vQ4yu3YKte45aRZcuHKt7rrnvvrQT/z9uuu+N9XxW+6o6+vbtU3PFu0PPSvXiZRni+JG8AWiuqtHGPEPn9+cLzEsCLwAlNr3BbCJcIz2R1dedEYCLEp8pVXN2xZp/jAgunr/TCeWkmcrfSoeafqp4pHuFVJ1RYC2RTxYc58hg8oZAh9g06JGHhuBb5JoXidFJCIJ/tNfpD3aVT3R4BsE5F54z9D+w3JQJaPjo9zHmJY5+PFBhCYxT7esdE+bMcQIqphiGdtFoC8WRVdsU6nkOp3s2udIXKQVLJUk0NvdgErASF4vn9bq7ayZBH7UI2caJLZUcYrmFHpsVtQveca2y6ZyCtzoMVyKb0fnWja0hcdsM9zukH3D/SRRtc0KENqAwTwzMy3i5tm+VkaWX5mbU/8fF5KYIPGLxY88JkZxYVTNOyGTP9V+cvyUfRo/mGp4ksa877CGrfGQ1yf2VHuFmB9WYlfsSLGjGRF6vXsgBmaH+sY3NqVZANirvvv2p97TE9ET2UcqYgAvbVf8XAyihV3BPgBA9fgm992FgcTne5SYh9FTbAJsybVGIE/XIFagY6ZUTwFCAJYNjHjMilVR3ReqmG1js774hS/Uf/3P/6XOnjpdm6vrdbgZSbQeaRzc/m4dO3Gi7r3/vnrfB95fD73t4Xrjm97k/KVj0AAWGtuxhi6JNURQb+aFAaWVvGETejQYNstxvivk3CNrpD7EVgInHhbjgfVrZfLEoaku675fW4Vwp3bXLtfLLzxb2xurqhAuypnOFIRIwjmLylDxIzGcqtnpWWXlznyZV+VAGgO7u8MG3lKl0GMnNlUh5EuHp5UCFZAN8wRTYbKKW1CFBE/hGCshjNiMDK8pTp4NtSXjLqppByzXVq8PAcDY4KT5WpWcpiD52ixukDlQ4+CT18YwcfATANiYmKNuvqWrenwf5DYiHAmgQ3nCaMU4hoqSXpkcnhy6oe+iZzMG5WJDiPLQCk9slkuXLupaJGDC52vmSTfPt0KXAx8j26xdlDz1zf6KM5TUb2+08Jkjxy0H22gnB4pNqgRa6KSl6geaTVM0QwtTgNtyuDzfzFtJtSx0nQRwV69eE/rE+3NvHEqjWh5nIgpxI2+uJlvmOrQTyb138GuJXtNIETeJCAD/Hs8SSgKX4DQVNfUq9iwf1jCAgZKPVohN8iXUrnvK9DwbcdZnHTwoikVGWCRBDiYtB9xVuSHRa+W1MX15TLGVQ4iqZZ/PDIX3sFUjvwJumsoY2kdofukrC8VXvY89xoH7HScn6blin0WMhaTLz3TS75lEcggq+hpUJQOE6eoc1QoqUjjvIJxS+FOfpmdNpUqpSlsDCMN7vKqaGaeecxqBJhn8JBDdL6K5WU0zA4C4evXKYNAx3NyPwQeqz/T2BchIVWRfaDjrx/PRjLdOCEVh6uRUg9abSBRnpypWV+bcc4kTNDUHm5bqbQCqIMmqTmlerKsNnA2cZBLCc+fPDX2cCQYGGlEjjKxRmBORveZ6ImARGj7/dgV0bqDepHLIe0eUh9epWnYdyrCpPtCrFARKHW5SMTR9NICB/UTQczm+niWF7XcgReXX1L5XVwix30nEJ3vZACHJFnskVRGuKYAHNkB7rQE3USilluc+7ATJxD+uDE8qzg7S3DeayhDnGZsEawJQUJLrvZ4MuOYaNcakRxApcJmeVgWF6wjbQ2uLjVRvDVLkC7VMW8Ol83XqmafqK1/4i3ryqSfq5MmX6qGHHqwDJ07UI1/6Yp28fLmWDh6un/3Zf1wf/djP1Dbzoqh6zRPoWNEule4xkEbQxX7jevFjBC+q+Dai77miSY68Ri7Du9KDXcUHYWu5Zo0AQaiM9drbrauXL9X01H4dP35Dfeexx+oLf/lIffXLf1FnTz9ft916Uy0tLUiojvXf2XdC+ODDb69f+Kf/og4du7lqbrmurW3WLsAggXvbmImIgmOSzNOL/07Fz0mUhTyiGG36byqbDhiHIDtVwQZTQ8c3oOxKIGs5af8wEDZO2tSPKrVnj9FhH4tJRRWiFY5ToVIy0qB4qutJ1riu0MAj+ML9SYV036OjQtFUIN/9Wrm2CHKYikdvuMcQBDAdA2kKXkOFzgBsxhU0HTFVlrAyiHFcsTRwk4op68h6I9YRKl76CnV/2wS4DuDHSV7iEnx6ev/FOOmEcMKIMWPj1QmhPouZ0NC9qVh2a4mr2m6TSRVQgGAnW0niRFuMeFyDp66eOoELyJ6E3HvGLLS0PHRRWXEgPoA1CYBugRtfS+xp+oxdREj13ePEqJCJDQNtsKmB7KVhrnGP6nlFb3jvUcV59F1rhp/ZS45/HbOqB7zHAXFd+IY811xjwEGxprqP0/GI7UGA7wAxJFK8f8bAmJVh4FPJMtRnFV4MPnu2ps+hgalpJc8BOu2z52QfNTe2GWTYTBS62Ts5J6GKit2Sc94gS/xvABPYGQhHaQ53i+nAjCR2lXqwKtab9Vdf+3r99m/9tzp3+kxtrK7VouzopkAtgWZTVXffc3e9+aEH6wMf/GDd9/r766ZbbnH7joRk3K7DOrAXSWzZGLAFjhw5KlsrMb2m6rLey0sH6sjRo8Mgeq4Ze8HvJybmntn7x44eM1C+SS+0KalpiRMTs4s8ry0h3N/SHMLTLz9f26BpU/s1J8SaDTOtXgIG0+9NzYoyul+u0M2NGu+hi1jSFq64VRwZ2lhQenAoA8fYCO5QfeseRBaE4JjAM3xrNrLkpMmWEToZ0UeTBCrAAbml0qUq1WTuXugi6gHpSoIDAAcjfCECY3QCSWl4/a4okgwnkUh/woAEddCVwFi9RirzmvstlKoRywRmodupwthKS0Je+mGpOtp9KjHkQkNEUbCSYBBLo+nmo7POVOXSt0SSQlOp7q2FMFjbNNGOg6QxahL+vxLkLkUlcI+RzLVHZGZAnnqumPofewhu6FSiLfYmj9QxxpbrDa3BaE7PMez+tFANcx8JxHH8JIXsBZLpIGZO6q0w6t7UieGzwqp7TmPYeMb0oWBgqWgJsdnZUWINRSxU1kh7x8hwPWpYh68+qtbk7zJUTU8M1UIAQCdR/Jz7V3IgBA0F1M0eieH+OT2XUX9rgoQAGglqvG7epwlQQ/fQaxVkG7BJQhjHJ4fXvY+DUmMny+lZkRHpPZoquxmNA4/Pe7178lgDj3tgTMREkl97avSl6hmGsatTuqZGAEdohHvUZhCjAljYHYJl5QvdYyF0stc0zyD7NVX/oULY8vmxEVEpUwUBaXaQtfF8VM3wsTIt68XdJyBrAAAgAElEQVSMqdCaYj9UTW1bEqXjBNqvTghFRdLYDquv+T5MWwsbAOcUOnUSQf5r4MJ03nFC6EzKlQUDbBar4O+yPfS9Qa3rEQv0XeFQsg+GgK6dVUAujV/pXpYBoW5xr1QvpRatwH9fCSnPiMoj68t10YsyyN9XdULYAUXP8MpIDmbdun/WVX3b/r0B4Xdfn4dW6/mKfvf9CeGAALedTQAvUEC2gQpMxlpMqH1qwm8gy0EyPsPqpjT/q3LS+yCVRa03gjMS6bL8vGw3Y4VauEfy9VRE1I8LBa1punt7Wg/WO2NMQmt2VccjlRQYb3qNuSaCRWYE17VLdfnkS/W9bz9a3/ved+qJJ75TN91yU00tLdU3n/xePX3qZJ29cKV+8Rd/pT7xiX9aS8uMQ8A/tWx8A4kKUhqYC7AV1Tp8lujjejaTnmWrAzgR5P0MRvUf1PC22YPQfZ3EkrQhUAO8sHb9miDlQysH65N/9If1G7/2q7W3Q4BVddONN3QV2aJOGzv7tbRyuB76oXfWRz72szW9sFLrO9O1ur5dU3u7tbQ4Xwtznr+H3WMt1WPa82gBlVj3gHppc+CsYKMUADK/rAHNCTvJyaEqoaP+4SRJYwaNkoCesRu7E0TDar9O8FgnEsJUh7ARqoIIfHZVInY/iVFsgoDkVlBUct79xtgE9knmcWp+HiIZKwf13qyDR9/YxljQzT1rA9DdPZ1JDMf9igLg1L/VLIX/l4SQteG1XAO2IFRNn2NiLoN42NhUD31fvXO64qpqS8/+TZyRBD3qmKqKDIwi92i/OiE0jXpZa5ogHDs2mSG461FRtMssL+tckZgBGpGYRRwm7AwKHVISRRxupIatOdmtECrW1wAmmPoe3YRU7gRWoVB7gLmJVjBOFTd2PpVQJXet2YDdIzaJYJuBqlcmhDwDC7zYz6gfuecJpqKcYsp4j6XanTMUn+DzPfG12TOmiE9msA698mKoBexLkoiGhvtl0wrEvUuteW5W7BWp7yZexbZ1gcaVPvdUTooo0D35nufaCqhv8NsTBQwsOFb3zFfFisvEin5WaT8KJVmxIJ/biuzE/ozS0eg4xOLm5+u5p5+pz3/2s3XypZfrwrkLtbm2XgCtzz37rOIf1vmmW26uhx5+uP7Rz/1cve6+e6VvwAx2zSoGSIYyfe3aABxwDz7DTuB8EiZKqU6yFwfxI/mE7pGMOBy/QnXwpptuGsaOxRePe5wl1MPzfE0Vwr3N2l67UmdPvVg7mxtKCDHeqQ7ii6dm5mqahGd2oaag20GbIDjsIEQfLqRmwfN6JBoyqwG08Gv3UTfSOIbeHB3AOHt16TkL5ICgew/6gLmc24IU+l1TxzJvKH0LE3SmnX0niaFaOJH05uQzxgF8Ej71S/UsolDp8rOo1CUR4ZocRJq6mp6DoNQYmSDoQz/C6OG7t2dbEsehmySxwVEJFexh6q40ub8gyaipqabGuernqo8HzPqAxKmF4sTP4lhygOQMe6BqgkvHuUba0p8Q3rjuu2ktomEkwI0ojuhDnlnHfjA9MYl4C3+MqI627+5JEjWx+1DGwb8TZc9l4j7taE2X0DWKI99SyT1+IDQcARCtkKZKkYI7Emmk3+3EeBa8J/1qSaayFum1xIinwjAEri2BHMfJtfjaDA6kehOUWj0kqAfWvpwRv0egnuqEnaircDG+VgBz0EACiREW+hUKSfeERJY4IIeqbFHzbVpnKGkR+kmVZABJmsqZZ6o+ue55HZ5Hzxrk3xl6q2r13LxpIp2MqhLWwWSEOGyUfc+pFIlq02MOTO00qskaRZUvfRokK65UOLES8NF9IKkGCsnuETTsC9HLW1gmYxkGUKr7jZVkdkbK1ld/dP/h2zw3XsP7xnnzd4EMPTOTe/M8TSt+jSuEvCYN9FnrrKeYFt17pyCx+6WTuPGeEY9SJXWgBhlEGCeyCeREIevgT9cx76SSoIvXZ++o2tFjKozM28GlPzrrzLXyWlflmSvnXnDuWYHjzrYAPTfwg4Z6JFCU1NJnG1vCLag6QaLXqqcONHom6/XVYZ4k106w7+fhs/yDEsLhAbb/GIMRtnkTMZr8LAJHk15Rr+e4sp8qGgmG6UwTSr3AlRHjQhQd9daZ0qwEssW3AoLx/ocOrWgvkXDGj6QqkeTSe5QISTtFFNSDi3NVq9dq7eypeubJ79aLLz5XJ0+9pDmOV7Y26unTJ+uZUyfrxZNn6u/+3Y/UT374p+u++x4QNUkiDRrgzbnp4eDtT1EMN4JvdcVQaeWfYVs0G0NBb1PFpD7ei46AnIIfCaSJSF37BPe7W04KsRl7O7W+eq0uXThXj3z6T+tPPvl7dfzYSh06iPCK5xPOL7jVZOHAobrr3jfUfQ+8ud745rfVztRCrW9P187edM1OVy1B7VJCaOEizs9QmdvaVh8ydiVjJeQzVZWYVPFDYRPS3lWcVN5VnehYQEFb00cjEJZquyp9Pej9lX3rFsLDHrIPOHfj2bsJSNkf6u1vev64N2sspse1AlyQDMTfqzItoAS/uK6kQVV6wBzUktddPbTgRguJKHDv+YY9SkaVtN6rCbSVjIR90MCX4r4WosmczHEgG7BGfrMrT5wzKzy6tWBc8RSI3FoC/F1jk0h0ur+Rinj6fhVPdEAc4Z8kWN9fIew+2Faq1Oy6goXW8djOrpIx4lQ+g++j9wA4fP06KvgopRtUTzvNuLVEwNm25w5n7nSAWvtbJ4SJL13xs23lS2MCEP2jktYK0vGBBh03VZlyQmfw3/GKbeOwzu2vhkJEq65Gy4KkWol3Uz/TihK6d0AL9tMrAQ2zT1OJSl9iAEnbovSYupdd8WODF/zbNnResQ7VPieqZrAkEaItBNDCX12k6URWLKOm5Cfe1V7Gl7XIlX2v84f4eYAevb6rz7yeMxEgL2wCJ8UW8HJCuD8wtcx03BELgX7Bi+fP17cffaxefvGlOvniy/XM008rmc0cTMWsVXX3va+rT/zCL9Tdr7tH5+ny1avSUGG98ZcIf9EOQ9+jYvUemxd/E2E4xUUCo/xc2E/4Hj0n1JFRUV1dddvR8rIqicSMaT1Tr+erxiDp368pIWQO4drlOn/mVO1uOSEEgcOYa3ii5ggu1NzigZpbXK7ZOQatutyvoCnBEBVCyYKbMsqYiL0pAuKt2kcsgKCmD8arewglz960kwyw5uZtNM1RDsKaBMjGkMCRxlkLvCjB6kbnLfXHMRvugOcDDSVbUxSMljixGStvppKknhKpsFH1NGc/TaT8GyMSihTICI6dzJf3jBgDiDkPh0pDREniZLg/yctKWcnBve95wtvm3zzwDNV0UrQrtMrOB2lsq/hFIpkDlzk5Cu6mZ1TdUIDTKksgYWrI7ll8OE/uRxSBps4mgFJgCQobhbWmVvG+YyOSuUgxQkacXRELPx+nhBFWc3tTdfQMm97C/mG9pcLYtCzu1+iv15VNzxeBp6T8ocsQiDbSYll0B38E0STcEUZw8Ov+Dyu7duK658HnCtRQ/+tZhgmqJdAjGeB1C9pAx23VJ+5TFLGN9eHgUvmz89oybU5qc/QzoHhoMRz2ExRn7t3JqGkqcgDab+4vYe1AtKNshWGhqiVVsKZGB5lM0J39GgEM9hb7iPsOxSiKnqky8d9QIDmfUbEElSSwTx+aDEsnhPydNePzMFD8O3Qh/k71Q/PpEBfqHmElVTRM4/xbeZPzyTUGSVZFbL2TF4lqeCDxeLYSTjufyetl9OfmdB7M04ciaMfO3tZ1stZQQTa3hmsCNRbVpYerC63shID3TU9YejDYSwygZj1TCRLtqBOmvy0hlGEfgTdx4gKbuvcCNFIS2H0ePFy6ezRaPIKf8Wx4jlJ8G43E0M+0PyysYkc/6ofuvlqqJ+wrAtQkp0r0mtYv+9iVOqciVjCLkihO2LMeGRNh+nwozKZOMfLBFHIcPs+Ea+MzxLzopIK9gk3IjFDONM+R9zp9+rSeXaoNqaKkMveDEkLbcVcYJ18OiCxW4d6doPLpHeHfnDclzN3nG//gAMN2MX2QoM+pZnJmtc4K6GFtbA7JxZh2yl4J6MQ+ZmQKexpgJGp3Q2LZwbvP04KCntXra7Lxhxbna39zta5dOFvPPvm9unb9svrzXnzp+Xr+9Kk6fflivXzhXJ06fa7uvOPeevObHq4f+/EP1+vuvbd29nbE2LHKrmfWKbieoj2EBoxXUqDj21lX9/rQR+mB2wrhwmioKfcmrq27L76pn1ubG7V67WrNz0zV4txcrSwv1JlTL9dffPYz9d1vP1rPP/e9uv2247W0OFVnzrwse4d0+4033Vx33HN/vePd76sTt9xRe9MLtbkzU1t7szW/eKAWmZPMWAyxmCYJoWYqAkK0fWQ/8TykNggNtSnyE6ZDUxW7LzABloA8zQTunizz/EdBllVZBZA0TVZqy+2XJ3TBffle1sTgotV4Y1PkfxcXVFlX8oVaKr5nELJygq4qJCJQzEEUGGI/wecAwvE88Amh+0ZMJslUx9qmC0o5FL90fUhGJGiEv23qGrYOH4aPlqhMj2OgGpFZu7zXUH3dRarfQCh7FEGZixcvDuyE22+7vcfJoGRNH517Crl/PjtVqfT5Kolkjt4Bj8qx73GFnd/LCAEJa6nfyiCVzjmtHA3+xFfps7oyx7Jxf+PElM8nIZRypQDnJDRmM6ldolXXo7rN5xw8cED3pfdTD5tBfK7JjDnb8yT7xAKqWhH7tIbBMPu5dSPwrVJbRaCsWR6htab6pQQscxZ7pi62RPFNqgDN5hn28Ig1EaAzP2NtBHbNzPqZtm6FBIEWEARyq0ZAPmJHtx3AQFkfKoYq2rSCbxJdTRbQ6K1Jn3sSZFUhux+VtYNRwlmAPXH4yJEhvnHxx88+IGn8ZpJCCePQBtQFhYxdY500NkOD4fddAW5mh4s0AETu8Y64XRJQepRvvflmPbOTL71UL7/4cj379NP12Uc+Iybem9/85jqK6NjCQj33/HMaQfKPfv7n6s677lQscubs2WIsFzbXPc3bdffdd9dtt90uVhgUWNZPfnHJfeTsc4G/Oy6kcI3kROw17XMBPetKtNMDnKpyYrYUBMaMIQEVrz0hvFLnTr9Um2urVbvbtaQEhcGp2xo7QVVwSj2B864WdpPmTOTxMSbDZrRhgUaKoVrHSLYTZgPYOZuOwCLlAAmh6kpgONcJotws7qbKbGKXWp1AJRuOmlT6gJT0DKMNIkxjdBlDq6SnEXeh5j0zxhswAgYp6fbcu1cJO1iBlIAiylgOkjF0GDQFrhqybUOfZuLMsiLQyoEzgt3Szk0riRIXAVya0VUJ6l6OVASs0GoDJDSqVZVYHw32FPWMKq3FduD14zxZO1ALDmGkmzk4odIYvbYkehLnHFAbIDtHV3DtdCVWsw36Zlnw9ETGEY7pvUqAWnUpFBoSp1BwoyalsDSDsXttlKCPZqpFWdGOwQPOhbS1MMeguNVJqAxD77mImjgxsYCHHGvPlZM6J4qA9Pu00lh6iwYDS2U91YWmLqX/KpSZ9BKw70iUOCuT4fATulwqZIOxbhUs9Ul1lYrfTQWGdYzCWQKf8TgIU/k8IzTrGCQ3ChFyqvyvK/CpCCW4DmCh6uVo3tyrq0jpUQSQIabiXA3VzO7RS4IZ5I7PwF5gdzDQqb5NqK8TFd8Mz50kIR6fwfVNegn6GltdVtUDVTEmfWZSIiMhbPTWdHLTuCxc5aGxCV7Sryja6cKCjLmM9mgwuVFS01kw9OyXIQBB6j2zVlENTT+F+geQdWfuWNPHWlwh9i3nK8GFElTzr/rzLfuefmM7hd1Wx/M9GKBxRYJ9JXva1FUjpt0bpSSV9/cMxDhZbJgCji6lqpdTwIyFlIRstthBAj31gnTliGdtYDCUYgsNjGc0khTzuQRFAc+8BrYxUVzUfmF8ScvnY4fVH9T9mVEvVGWHanKuL0F+QKHuQ+PbmoXWvaUJPNT/0X4raLv2dM8gDZ0v+wQbHnubZJzfw1ap/6NFMFQlaMGI0BV747xCIddJfel5SPBldqpm9ndqe321Ll44o6HyFP+/8Y2/rq9/8xv1N49+s65vbtSxYydqZnq+Dq8crY997OP18Dt+SMIHm7v0LEOTJ3jdr5UDB2tpYbmW5haVELKnUMcLy0QxU7dRSHCrASD5zmZyCOhNnwrryfnBN1NZYj4Xvn266tRLL9Rj3/pGff4zf14bq6hQ7tddd56oAwem6/y5M3X56rW6dm2t3vPe99Xb3vkjdcc9r6+FA4drdYPBzzO1sz9XSwdW1JO4t22wmn2hFo092AQeum5hGKv2hkUACBKF5bB1hjOKGEx6b7oCk0oMe5W1D00uQkjWG4DiTEvCBDDzvpzQ7XnOUdblZ4OP7FiG/ZC9i+2SPUSpNLEO+x4JfGw3Crdi0iwoAWRPGTAy0JIB3lIL7zjF1DNTZ7NH4x8C3qlajF0WYIvP3FKFVYAYCSH079XVwT6R4HJNAl/7XKXKge3WqAvm9vWcvVRJudf4ytiAGCCBUT3uS+vaqsmTyqYFTVj3DKbH7giskKqnAVglHz1WSMlc04aTFOa8xu+wJkrMhzaW7lFrplpsSq7JttD7KjaZ9w6bJ+wmEn/10WlovAeyZ6xGnnNG4ogdoyqsK115dmG2hdVmUME6GthJCb90ksNrzCQyWOBRDTvDGBVV/DROzrMY7Q8Acz2qwBRTC/ukwmhhGfad6bL82+fCfb5aB+xSt1i9OiHNGASuZZC86R5fPj92D5vCvgOkSEWWQg7v7x5d+yaNg9Ks7tlJG04DJjnTAqoGG+/YNMBclMcDCMYvR3xmTBP387a6J37h2pWrtctcz2vX62tf/apA/TvvvFOtbuwJCkKcywfe9IAAIKYvQCslzgbk0hzobnXidSlssD9DUQ8rjysW04zYYWtb5ywMCL7n6mnHij0+x+fIbKihANOtSgJ+X7OozO5Gba5eVkK4fv2aDO3BpcViQC7qZjR578H8n5qpXWSljSPq/8mghYi3GIMqfZqlBc3QCeHaJv1Zpn854HQQa4lhBti7xA5qyoPRZu/EhgfoZno75VAdbYizKKZr6lA25x9nbcpCz48Lda4ReitwTmRjhV4LXbC6kf9Meg3ZsJkblg2Xnh6X+glGrQym/pYeKIsxSDUkxm68KV3Rgcq16nKvaGYWWMlAdX+e/n8I2MYbnqBYc2e6WsDv8fOgHDIumsfnhFEJ2PZOMTQ8iMihQySEVu2MApP69ZTI2rCpGtrJ07hBPT2RGdSrRLRn3XH/ch5NH1VFBZrdLj0gBNVcD8+V6qupkDxjHIgPqftD9f2Wuk/TM4ZPwVvLEuuwaXaSDwSVSPYXgXacYqgK/kxXD9P3GGPG/St43LEYRg5eHBkHm3W6Lj640UnTaj0LKc/Gj2zU3zUKyFW5Qq4cURSNiaCSNaEsDkatE42ggXmuXIvECpquKjGdVlVTwD0ac+CA30GDnA19EJ2gDZRHnnur9yqdGatg9pkxMOCqsPo4RlRF787J/ebvAS3cQ9s9kh1cc404Nc7PMHIDmo4CZmxPr10rn+o8S8xld9iHARM4Y3pO6ml0IsMXe96Kk1b+I2iVrejZkKEsRUAhtOK+GT/LphiLMtoUWdEEUT2TdPzuQBNVMBgafKO4SghFS3ZlnHVj74empcSNIcUt8R9BoCThoYeKptjUrewxoaY9KmagOC0sCm1kLdjHKLVGeU/jGpoapwZ7rVPvO/VCu+Loa6Wvzk4xToszo17nnq1oO8xZIgAFrHMw7P1pEEDBjECp7pcQfbLV3oaqi9H/JL8Dyt0by7LrpgezX7ABOQueQ+pe0yjNcSHqm2QkRqvlRfDCSd1kr2rdcKISNpiWPRlX1g00WPhGSXhLryfZNyXeYwbSexTwQ6qozWbg5zz/JAW8Jsk9dhIgQEmAAEozWGIRtA3JvpRoQb0C2KaqvV4z0/s1vzBbn3nkz+uRz32mvvyVr9T07HQ99OBb6/TLZ+ra5Wv10Y/9VP2dD36g3vzwW2u79qRoCELN9R0+eKRWlg7WgYUDRZ1Qs4O3NtTqYXXBiTFgTQlisV/sEfmWponpfGtfbNfeDhEDNNFZDbdnlATtKF/6wl/U1778xfqbr3+tDq8s1d1331h33XW8Vg5O17nzp+vs+ct17vzl+qmf/tl67wd+vJZWjtX23mxdWaW6O127NVdLywela7C1sWawGgVnZn7SG7i4ZFVhMZecFPHMOGuAnhKR2ticjDTqAfP4TNH8ixm10Ntsx2NHxbTRHrNYE1/qr+x5w+lbD5UxZ0A+pNkuGgcBUyqtGS3a4gqA+9zx5QTCgDZhLCRwDxhnFdgFVZapxAm4XFiUhL/bCgiiGZQOPdFCRFT73DNtIS1V0FpAROOIdE8TBWdeY/VLqkM+D6k2KlZTT5b371iFMhXTMEjGSbUTRis5plrDucmZki0ZiTmFghlfRewRkackEhaXcstAGFyIzxFP8Bp6wegPJDkVw2lEA3aSSqJs9kL8/MRXekYsMYtm52kg+5wqNWy6UMMTJ7oPnfjVCUkqzMPom6bLEudQcRUbglFdDTrnOkQTbp+b5BO7ltgiwoO8rwssexrXQCwUOua4eksxJYUOx7imccqPzs9rDyvp6uIOr8loi8RInvntUREpQCaulOrnHIWI9PXZaAdUjq9KBXoSB7tHPIA8z4x9O7QxaTyRCxMBOrQH9+xb4g8FgivmmbDb5LO7+s51O841OyQ0X85iYty0AenZtzim7qKZOipybG3XoYMHa2Furp584gklr+hNEBdYJbgZA/SetyYJffbEIzccP14HDrqPO8Bg4jWG0fP+r6yiGrSl4ihAhpEcHW9y9gL+JKGVv2oBu2GWc49Y4b1VucZv/Q8rhPvbVTtrtb56uS6eO1Vb62uqEM63qAy9ALQD/G0JIcminBfVoVkQdas+6oF0D2FURlns3MCAVjWNikOP0dKh75EFUmYbCclEoSgVqUmf2eR97Ww9W4bUhsMamuok0UtF0QiHk0iuvVGIYfNPyu9sfgVyGoBp+oYaO1uQAkOMcQnVS+hyC1XkwCWgFne4VZ1EkWxucILbGG7RwUDzOdDdlyMj2YhB1N5YM4KTQDDpm3Pgkz8tBjdCurlWngOolUQkWnjHwiCeV4hzj0BO6JOqwtD8TRAOUqsEAWTTAaCDao8yMNOmk4FO4CWP2+sZ42nky0YUVFGVBKmA9ngIiVS40hD1xahk8TGhQYp22T09qgyM510Oc+lCw3FFEyOEs+DvrDX0AjmXTaqPrnrwFWpeekw47Fw3Bpb9hrGUFHUHSQEs+D2+J4qfKEYMCJ8khOzAcfKegNEV2QkQoRi2e4BEO2l+/dA3qwqb6SqZbZj97T3evVHd7M77kSwQIIXOpzPXdBYlN20QfU8GTXimUmkb9VmNk0jtuVc5BFN3JkPnU9GPmEHWWmyBvtZQtNS30lUpKVT+oISwqY+63qaJqkJET6rG19hxZnZaKuEJIvRsNUDae0I9ykL9jZyyrzj77Kn0G/E7VuA1CyE0+MwYBIzgc3Um0oPZqq86O5182bibLqx90KyJBEjpHYHmnQSUz8t5dXDS/XGDErKrjKLNdIXT40QMI2Y8T4awZ83zXHK9E/vo4Ij1Ck1e/T6iTk4GLhN8pNdPTnTUB5tggvfUuRKFFCaKk+sxzS4BdSoYOEPOv6pv8/NqpFcvKcDPxmZT9BnoaxXrISEUrcl2PlQy28dOCPvvrBOvE/2OZ7Xvz4nPMnrvsRR5vwRQAdE4D3Ls9G2NJOGxzVxvkr9BMEvz+ZxMZtD2oIQst2Rqu/7o7xFw4fp43vwhSQZAna0/+P3frc9//vOiMjG+4a7b76y/+urX6zuPfrve/cPvrg/82I/VR37m4zUnGp4DJI7b3MxczU/PFv+Trvh0FfDtHv8b5j+6/042svufNHur9zgUas4bgIv229aOxkLMz87XoQPLtb56vc6ePll/+iefrKeeeLym93dFHz1ydLHuuONELSzu10svvaD+wMWlQ/X+H/2xevNb36FkcHNnujZ38EVT+jmANDHJLIIts1ZKdO8ZbSqTMQuuZphKyVqq/6qBCAmDdKAYgBbKoAbQq0/ban4RIpJwG0JDDWCyX5J0GRRx7BDBF1UguhUlCSTvyWtDq1PiOpLzz3mhvwhb5NlrrvKIgdD2IlRDJ2oeBM79kFyk14v7zVgpgaEjkHgcg4mWifhK7GOrjjuJ7v7XCHg11VKtKl39kjhIz+yL4mYS8LQo8FqSoAxljyYC98TP0tLB8wrwGVVp/EJYDRIsJHnZcMUoiWJYBwaONwYRKD5fQEuPwtLMaa237V96TK163KrR/b6JRxQ/as+Eukds6RYiYpXBricZaP+Ifcl4izwfU/LNVshZGgO97I+wgSYxLn7IKtKJPyYzFbv61YWSKMA6oQW0dsURoIzvhQob4FuxCJVJwEgquc3ASszNOfDIA/prncinCjUuzkg4SiMSEJCxim/6QLM3zLAwWKrKas89FDuvGX74NFOUXTSQLoCYfL5O7AtJWCq6AaqwrRo70aJGAla7F5p7xxbHd+BjAE/0fjMtsLWxad8/64IOdh/QC/vFZ1lfYrM219clhnVw+UBdu3qldVJ8bcSA6fu2EKGr8XyTn1FwEZ1dqsTohlhvIcUEfBbfU6zZvZtquWhVaM1dbTA5lexU+4mriAUSt4VZELujKm3Hsa8pIdzfXh0Swl0OICaXyqBkWzFsU39rQgiaubtPBckovJB9ErFd03v2EB/gRhv9gWIlKetXzXdTr97i0tCYGu51qDoyGhoWG7TWpesg+ArgxrOCWtI+vXxs/gQ0bow1/u6m7UkyyEP1grovMaqPLD6fFTXPIECT4NBKgCm/D0F9zwqhnBy+r6V+/ZDS5Btkh80AP1iBZvf4Cclqjn8QvrGoQTYHb5QAACAASURBVN5X69GzVnx3r/waksOW0GYzCgFjUHqvQRIfyY53Qq3qE70KmfnWib16GUB+1Q+27tEjPadGNI4eTI5RCd1Lld5Rv41R+5b57uQyFRwsiJ2gESvtmU4kMyst66YZT6MerRg9rmd+1oGi1W0zT8eBHQbYPU7/D2lv9qNXdmX5nZiDDAanzGSm5ilLKld3tQf4yW0YbqCM9r9rPxgu1FM/GI2Gu6yqllpSaR5SyokzGfNk/NZw7iWlgtPqECgmI774vnvvOWcPa6+99rn+TWWl/RyaCxMUXM9FlRVXA3mWNbCmApg6a4djpKjzMKUMBUojSqDVv9YJoXuPHNDPZ9EAAGMzExr3n8jwdZ5aOPszmE4gWoW6It1NBtdqtZwNOPuzGhJQYCozrtROVUlkZEmUdIVah/6n2WysS2dTJYDQGYEyKnqJ7YOqdZJ4N+Wm1Sr1LQi1dhWsIx20RgFqpNiWxLSVap51Z5sKXBCIsYhBsDaujJoK60Tj2sqJUol0lZj1s9IpPaWuzBQMUaWrUvwEi2emDXMe6qBU5UtlrCMdpKK6msWlfSFaloEY9neNuSrX0MKSMArsSf90A57l7HvAstRJobmpN2ItNONeUCfRCyjE5xfVncm2FNqqGGnwJt1hszDU5L5ovtQbQ0ErnYuzhb0SPUo0pA4iN223+8+Blu+fazHSv0j1twVAgYOEFDJy4+h4yqaXptp+WQcflhi3YJbn5GEzCBZaIXQS5HmMCrDTN2ZbTjBm5bwmx00OpL636qlxgp/xGDkjTpwD9KV1oHRFrpeqT/dV55fxXAq4OCE0Pag2oFQ6r6UFELyP2bck1PgkquX0B++Nv/u7vx3f//7/M6sEu5tb4z/+X/9+/OA/fn+8/+6j8b2//lfjf/5f/u346re/M9559GjsMneyQmXYeOkGMHOYFpHNMVwIcxXoxiINXLMpv1HIjlASvU43N4ziIXlhT91ogD2OduPmcvz8pz8eP/rhP44f/uD74/j18/HVLz8aW5sOxL/+ta+pXQEa6+G9B+ODL399fOfD7413P/iKZg6eX21I3fz6ZnNc3fCMDTbu7GwJrVefKv17ArbMfmhPGsuC2m0FLQpw8HMFiqEz8/2ObOD+uFcSe9k1CTpY9l5Vsc5CDe2ujBrWWQp/2EZRqb13ST7a+87ats+1AWR97htjCDIYuz7d53wV86RlR5XJ+HzuoeebvVuAovt5ghmhosuHRLvAC921dlwlH6YYwPZG11ChtDBEegY5S+rNzgxABdWAQ7l3+Y+MrOA6FuZNJNNX/Zm1Ee3Zk0hRQDlVOxIY9xw3MexZal+h+n0z6sUq4rYnSsgyRqv7xAI5Brd5htNvpnprULfPJewiQHCBz+5xL3jSqEsAAZRwBORk622zW30TRT12pTZRVejJavDPpZZ5gZr8nkXoNE/RgnO1rfU/BcbVE+eFl/iLfP0RI4A8fqbgfau83efVV+gaGDS6cotBqNEFwNo+xLXPZDVrbFvh3ne1Oa3owKxrNQXq9/m5htHfAqw68viEAOL1HZwXMdY0xsg+nT8GUw3waM9EVJFzId+f+ZJ9VqX2ak3T6uAxP7TIeRwJoEWp0C5U0N/4WsnkLant2udU9KdJreKa1bzgzsKdDMeI3ZTttn7eU0yKXm4AUinM+p7WtGn2LGvJHz239L/yWQWsVUWN0CLvUybY/3dCOC7GuDgeJ6+fjc8/+b3ooswghPcPXVTCH39mQsgGQlTmhDIvc4y2tz2DI2IPVeZzwGXDaTTINDI2YSVrRQmJsmSD75kQZnA1D8ZBDwEHVFQLcty9d0+oJp/Hhnr+/Lmcis/L2wmhkTWjLAtdsA+0hqIJJhtAwzWFyDiZ1GFYCUy8evVyfPrpZ5YMRyBm8rwpWZ8oOFJAkO9X4IK+QwIjrl0D5plZBa300gpx7Bg+TwYW+en0NNRwv5kO5l+RMS6VhO+aNmmBAVN4Lf7QBGVdTneAYKRHaAs9G4jmsDnTZF8DQSJLoMXPeKal3CjRlpKWh7S2cXZWaXaM+JaSU4NfnnfL6yTZBCI2Vq4CzEpbDiXr8uD+fY9CAYjI7Buh2eqztKJZBUH6WQ6mFypdIiNXWMKgKtpL0sF+IxBVAMussFDaMBxUNwiYvaec4K0TwiYIC501SFoGwuu+5Vg7N9KosL/veXelSCpJiIMi8FQfVpwRjsZUP0R2jDhXNawGi7Vz8tfE2aIJNbJNCPl5KYHQljrwuM6uc9k07iSGucAF98meR3SAa12PqVgnVkXd13/rzA/3xBYBs4jQhVG60Mf0vQSHSqgEZjgZeyOYTe9IkcuK+Hj/Ezj42ToAdW+b+msODjyyJIhlrxvnCc2DNQZo0B7J2tmRvkmtVQIs2tVVRsy4Uq97C4Je+lsrpdrnUaF1lcriLm8+D2iUtm3qPU4Fg3VsxbvBfn/WSlQTwAbPiRWdPBOYpFICemlbY0cN8tkAsCp9aztZIGCdEDbZLSWoPSzah+lhVADXfqtUW1uFaIDOvbJmDp7cZ7JOCFlLKvoVs9I5XD0zzglfbyeEXL8obembgc3Rim8BNgGN51Bzj7Q3hUBnv/GZvVYlv8j/Z0/1fbg3056sbLd+7vJRYVh4LIXVO818IXBl1NLuODi8M37ywx+M3330O4kcEFT94Ve/Gb/44Y/Gr/7zT8bnH38+rjZ3xqOvfmP863/zN+Nv/u3/qn7CW4eHOidXV9gUKk7H4/zqYmzvmPGjgEUCUg5OWjFx4uFAcQKhZ5fj7OR8HN65Ow5u72vA/MsXz8fHf/jN+D//j/9t/Lt/93fjzu2d8f6jB+PDD78+Xr18Mj795On41jf/cnztq98Zj97/yvjq174xvvGtbwuAPr+6GS+PT8blzcbY3qWXG79BYqj6l4OhJF0AzaoAqYpphVj3OL2ZECrZvhkC/rq2DcR4Lb+DnVSljb6nVmgjRKaEKFTPJsiyiQk6K4DixNlxTMXRoH5hP5ykOPny9bp/Tf9Wn5YrP03K1GMIULExFLusAdaeH2wS9hS7zHkH1DR91sGget/3LY7C7yjRWw0J12dF7dI9uqbkAfZh33lunF+qqNxTAXIlPbFfJNe8TmwlPjhFgAI4rBexQisbqlBJdMVUQ37GexQUaRVpidG4JleYmmRgj/hqVas2UiA/4jln51OAgzVCQZzfUQwYJVGLA1ogEF8N5VSJe3qnVWm8dXvGK03I+H0ogxUMIpYBYHXb1KZ8BNfVvlV8XgsdVIGJRTRyYQWSNSH04/N+qH+jasV18jmlPzqGtUAer+fc87fi0UQ22CwVGjKvsj3mAmmjkF+hrbfjqCZj2Hz1QDIKLcno4d1DrbXjO4O+tolmo9WvdCKAgOPocrAPsZPrhFAJ78FtVyXJPwL2NqHueeFzWA/5nuhPcJ23ALjiN3mu0HJ5H5753cO7cwQHP1Prg9pSnMi3VY3Er+euf2PjOOsdP8SIJIPZu7K1Ug99+cq6DFEMrm9pLNXztSS5Xg9iRlVAI4Zjf+pYlvsGJBOlPHR1zjBrS7sXn6n4CVbb3cOp+u9+UyfpBXBauf1iCeH12Th7/Wz8/je/VEJ4sLczNlVtcX/ImjJKHyHGuj2EyLLKgHEjW6G16Od8n9cOicooIUzjqIRAJObSoNMIEAqd3tw2kFXbczXM4gkNTqxpYCqNEQ/TC2VYMGSRg8fZceDbnGuEyfRAIx4VlbEz8Kb2PKy3v1TJiZS9kP5cv9W4MoMl2Tzv08GoGLnnz55PlK0/kxhDhnyuEftSTWbyKdUmNxPXWKqxNCV8HUJRn2yIbJCXxnYFMxksDMrZQ1tKASeY9+P5EeCqepHE2gGuKwJNEItIGjm1I3PC7q9WnAiMLetd1DvXJ4rlXuY+urSuZx6FShJGjOika7ZalqSVe8Tw8UxJxjEEcgoKfO00us4kLRqIrQqOqxOl9olicm7krdVP7g2nWkGRIjjad0Jil6DeTeMOxltBkyhKqknsZdbQ1DornUrY5+2EMP04Dj78DEuHboIqQ5L+W61DeghlNGMA+G8cbKkPGJtZicqz5TN0LekX7Frj9KTAmSSmQWkDoibNRRRxqlW4bGWvzdtOphfEWWdaZ8uKrprbFM68mQEeeNzzJDSaatk/9xVlvbcTQp3dEWog1Y7QfLlm2ZdUZJwUmkqOpeo9dXaiTUvoxumX5NrWaDjVHM6ZBH2mAm7mIq1mGbJX52D6KSW9UAF7TsW0gLaYRL1gBPcjEajT0zf3afoDW0Hoes39AvLvRrOVEqCrHawFCGj7T5WopjrGs+DLolA4ZQeKHWbdXmUHrA7I6WngzBe5t+O2AJCUHTNMvmNO9P5JTN1XboZG0XOfYasnF/RzlWLTe+USup6VAE2l3FCAzzm3AAbKg29VCFHpPDqK2MhCw3zD7mqMCwCLq5t13qoe6IVLL7f7vkwl5gxx/04G6DG80vXIxiF2IhqSAbbSvVgn5lS5Ek1SkIrln9rzibAqKBa+a8SEDHrio1+/fqnghGf0/Nmz8buf/XycPH46jj97Mn7545+NX3306fj06evxpa9/OL77L//l+OZffDi+8s1vjoeP3hkPGP1w/2BcXJ6M86tzapCqROa2dR48b8++tRUfvidK9fbe2N7cHdsbO+Pmkmt5Nn720x+NX//q5+MPv//l+PjjX4/nTz8Z7713OO7dRz2SfXY+xvXB+MbX/np89St/NT54/+vj/jvvjDv37nn98+ciFf2OO5iCUjl3fL7oe+oHtH+rIBfvw89Iqgg2e+31kaKvxVdnQ819NSsKMWbdA9137N0ygtr/WtvdZEgJW8Y2cY75EhAQtcz2YruPL5WUVYVhHZDb71mt0YmeYyj1C0eXwX7Qgb6SpLznG+FMq3GhCPI7k6EhzQbPYSbQxBYfoUieVoiqTs4ETLYcf7uI6hBrFSThvWUDQ79eC+jpWiOiNUVzAngrIZO4nm2BX1tRmctJkRMwkbmMXZ8Gwd0DtTd8BjRR+eTQ70luoBXCPDNQ6WrcNQUDJTUe1+NWJvsMi2A5KZBgUGIg1qVsBVeuDBQ0qZMoSIbBm3psO9j94dYcz9xWjCYl52WsiFsH3I+uxH8OH/e1rEGzMjgq+MKzKUWftSijymfJRZS2Eaj/L0mqk3HTXPunJqrJo9pHEJXZ2zfDJ/37jTP7fvV1suUFuVbsn8awinvTd83amk1iSi9rqJamfQsnlp0ke5/KM/vEbVUVUjPNl+vlywn1wsTgWtr72V5R2REqgIAgaSF6+vSZrqNgJWvIKB+eJUmmY2z3GfOMuR6vC+1my0xoVTTVp79Qwvk8nh/PUUwoWj3OUEtmgL3PEHmM/PPGsGDTKnatRsJ6jdZq/1bYRiC0kcKfcjT6Hkbqcly+fjp+88ufaezEAYdDh6F9ZwTCGxKVuYZQuuHMXLPcktkqgEoyRuO754e8mRBi0HlA4tdmU2s2V5rRzXt3FYQHxKLLsEXevIlHgwSr6UQVKf1U3nwOzNQHQENqaGO8p2gQqtQYKasSVhGwGRwKNS2Nb+kdmVQCKUHZULXR3HQJN6PzWaAqGOtSKq1uaBVD7subxn0wRRYxAuYwWzEMgyLq4gXPLO8v8ZA9U8ZWAYzFaAhSQIQclFUcpQ3E4vUHHSyvmmdodUorJVW1sjOVCLRwBOvnwXNuxasH3e9rsRUOBxtYTfYRWzEX/lwHWoNZU95vMiUqQA5Lk8/KmwsXj+pTFdYQRpAwjeg/1wqAFejiqBU0GvWnighttAmDq2CuJPA3FLhWGUtJaWCt5CZfPWwyhBmS3YC/YzM4wPwKFCMh+pHm1r7Q4GsH6pJzT5JWZcMOdbVT91xPvvqcmxTaujhrbGVLTjNVbc6Fz4jR8EIbnd2nYD2Oifvl/dkXJAAAAlKwCtjA+4gCFYEQ9YxqzqgBAAVTzIhLxVWvz7gPPrhV3TppgxeLoEfHxcgmIEYRSXWtaRyTUbwIqmQothLf0Khm8hIntvQQGoHmOU5no+ACe2Y7U5GWzibUPhMlLGcflbMk9KWUKTHULNaNKYrVAesKrmBEiEJrcKaN+7UNXVPZvdX+EkVEctOhUafnk+ozAUzV1xTMxv5IUCoy+0bnd4VMazj1jqmNqJy1Gt++ZpB+zig/07VmNIcCN40QsPhGQSYPVg8tFqAhan68/sGDh7JxVftdwCnPeBLgE7u2OLyMsIi4Bc+kczUbMFeUIdtF7wUNjfNC0jcDo83NcXjnznj33XdlR0FV2ypQ+m59RysbHZ/he9+YfZGsSXu4u7/dn2Hqk8YKBDAqaMmzsE/zbDd6+DSaJv3mrXRUwMAJ4u5ATIDz0+CStdIcwvR/lY3gpDkjYbyTVz1lpjlxXWKZqPf7ajx58mR8/KtfjAOq6ZcX4yf/6T+Nv//HH47/8Pf/MF4x2H13f/zFv/hrzfj7zve+N77znQ81Q0u0o80xLq8vxtWNq5UKrIOit+LbJFiCY9gPxMP2bo+dvYNx9Pnj8Ytf/Hj87d/+7+PHP/6H8fTpJ+PR+w/GV77yaHzwwTtjb4+qwqtx7/7hePTet8eXv/Td8cGjD8fDd740NjWL1KI6jKoaW/QPXmRsk2l3ZTMomQp4JJBrg5l/d/Q8YCYogI+4FsHWvfv3ZvLevczvqWojqrN7ADsQ25U0f8VqzfNgYGtLNvPlyxczGG/F1FVHx0+tFnBGVHUK5VYiGqlM4w8bRAJYe2+bacS1yvarCpQZkGNIPp/f1++Gyu9Zr66M4fOlbB0A1r1NS58Sz66V6eohTLvOqKqHD/SsKyhTwMfJNYIspu3JjyY2kYJyYp727LGfsUX1pQWD2ooiELuxjPqOl9hrgs+rvjg+j+t2VRU3aNps+8J5ZvLjJ6ehId6aQbXm14VxYKERV+0WthXBekDzUHELOrXHjbVQLJP9V9/W13XTzOA84x8aJ/We5DsDHvP3WrRHiS7ss9uOgdftRUr8MvansQzVMGy2lJ0Z8bS/bzt24nnHBRZ4bvyhkondmhTanOPZ9qE5ot79AvWTrC5sJbfMqFpLXzHVy4zaqpiTWQSOSwQcoZ6NYmnAfu6jCbX0F87PBD4IhEQHpHP30JzIKBaPNtkTIABFGb84z2hGy1QgzL22zikK2DQdal+mhbqYWWmKLXaD++H58XsAEsS/3OeTx0+mRoMqhLs7GikjejlUVgDdDdqOzJogPlFMo9jU7Qzsua5RbZPbfzzerrRPnREB/47j+fI0AysBi/YqsTeYDpxBz0KW34tAmloYMmZn7q0vlBBmMP3jT38/LhFJ4U0ln48witXfLi7BDDeVEELdUBUrwimb277xzizaYKaR6Ace1ngEDSBBhwKHDMa10pURKTb9rX2rXUHtU3ArSfgo6iBFrkbuUuA2lVHzUEBhixJZAc4LyucwaLS9bRo/kX4MPzTTBrspWg1ZZQBTbU8z69L0WgNQRUInpkYfjKy4suoDb/UrKlpSVNremcIjvN4zm25H6pzAAqTTiSbIBIdb3Hs9M99nERhfj5Uj++WDbyUoo0ILgtbnLMOcUQdG2Lxh18ll+4XYaOsZibx3G4XbM8Nn9xDx88ePP5dogefn3ZLSV9UtOXAK/hA2SXLeAFxDjVMFjCecyYnRKLtmUCsCYQyC+1VcjfKA7qxDKnoYIg5ak+CKCjQxYfKWrqNz9VI54zq0tzJ7sX1wLcN3rfVMw93mWTNXRkhc+O/8vACGUT8L7rSSS7JKgFmKrEQaok6JYVFAEH69gsVUHV1pyNrOCsLSJ1flRRJmBXWpjOr9VqM7GnBwPVJKlDiQz0YVtoSwp19QTk3z6DL4NFQq9e4lKFuQMQeUdXreqF6/DsSdPa8dgpyqkChYaf5XdT8S16KTqPfF1EopHmY+qI2oz7OcNxLbQaaxA5wfthBABfuSwK/vp+RNCpao53nUBD/zvCzuFRDGgikCjzTD0pVOVahE6TKSuoBGy5ibBnsCaTSzCiGUKKFJ8dj7DSWzUj6mY4p0fvfRWjjDAcGF6amd90gysnKmlQxX1SXy09PZrvqurZRsSlyTulnJYx23mTnoERrsVxwkm5PERkrDuXfWztXUOMVQJCcgh8JvEu7uP917KiPd560KivqX6jz3qOppK/7pqXXj/uFMrozubmtdKrDkfrGrKMI50elnsv6sEQFYkX7Tpj3Uuzaigb5lvc0YwD7ayVO9NKiyrmq0SsS9Sn1OPezXBo1irxpQKxnuPLoEE4ANfIbptGXLOEkpoGoBLttUzivUrsuj52OcvBhXtIP8/jfjd3/4ZPz29x+PX//2o/Gr338ybrb3x+bewbh1+GB8+SvfHN/6zvfGd7/3L8Y3vvW1cXCITLqrEy9fvJDUuql1nhFW4IxnwOe9fPpsXEBPPzsfv/qnfxo//sk/jO//478fJ6fPxrvv3Rvvf/DO+OCDd8f7Hzwa9+8/HLt7t8a7774/3n/0rXH79qOxv/dwbGx6LA5hzebOFjLmHvhOwi1qoBPCouRKsFIJq4gFMYGVdR3Y1V7Klui1bRFZKJECnEPT7uvXOLqS8bYkQDP0pp3KjW1tYG8A5LIWopnn9xQbKBB237B8SwJVgBrMN0lUZw0rkVVSZCEfB8O2pe51so8jGKbPUUAKti5gKu/Ps2lixVkEAKrYhUE+/7zqqth9fB1/t8esw+TX/cBcg6omoQuWAlpQV74rIHDPtK4lCsQqIoTFokrnSuys98F9c4agwD57+kzqqVA9+Ux+B3VVjY8KKEdg7sTVKr6qZkbVXj1f8aMSs5sqo0vM5CryqfYMsQqJjUDEzC6tumfjuY4p6roLwMt4nnV8UF/USiN7T2yaqBQLEEwyxdqRvIlSOeO2UBkD0FlF3lVSvgRwTyV97xOPW/Es4HX7SFWQXTCwcFbBPvXUp5omOjVxavpluy9aMHGiZAp/Rf54T2LYVl+JGdnXpuQayCpQwDn0uBQLr1Rp3vdiEbSK+LRAQA+k2BWhqffsSTvg/Nxx8g4JotVzBYSUoZeRDnyWaOUrMRd+h39jK71uZsa0/aDPWOypK88ZbxLfHKC+nmuXjU7c2PjQ+9DnW61VJJzpXZf4TcD4VshbmXXF1naJQlNFatgvZbRxza3s6/dSnZ1Kx1EuL5Cja/tCCSE0kZOX48WTz8YFUs5XlzMhdPkaRPhqXN1QGaG3wOi8SszqaBhWFot0fjqyxv7eLRl2RGVICFtVYRHXJW7NONra9jyPbSMl5fMrIQQN0iY2r7ZBZfs92FyVMWdjc3BwXhwCKTtGObCLVDpCm/QV1GfOjwLeiKi4J8UoXg88CRqvdVAcCoHUK5em6/K/S89i0bgOZK/hPmsUQlASjFxL0ji1iZ5cefSChhJPpTcnilw/98xzaKDO80vjwTwQGkugoMFUyTY9L47K4g9qxs+cLwVjU6b9TQpEP0uKU0mAl1lMmy6V7+yOx08em1ceB8l98Cya+OhZZk2WRDpCIhFjqUOtk2jiWzqwDn4G2zrBTaBUSXkZTK+rULCKIEgB1c6aofS8b5Nini3XpcAqWTZGhj3FqRYlITPXlNRmbo/3g42kkOm3EkIFF0nailq3QoxB7HPpoe97tydWSFAoinWyCoCEFkcxN9S5mSDQLzASQOSZrtVIKy4zZ9YQrIYGU2BkGqcgXwrCQwcpuNDKoARYIs2OE27iw3nFwEoJbDV2wCpqRrB4bjwP3hunWHRMwcem95Uq96I2mUpcp6cme9HATzxPNM/jJvS+Jj6sS2eeYmdUEQ1ToYaZIMAoHcIRTrQI4tTrHCfL2ggdTLKj31XC7graTHBCOude6vgIhPi3AnZkzGX3LD5Re1rwZ1bmRA23AmeVfeWoMquRvUNC3Hto8mxwxP19DmhsHkSbzOB0Vx0srFTRCCUta7pnaFBCMTW/8LbuDCf15PFjvRbKaO+dRXJT/orBEMEkBejBc1UFisKzaGOhibdC0X4mAUQBVUyBhu6Po9zzAOT0hWuvp6e29qs9QLXtCrgQstlzFdRBhvcfe4r9SY9OxxUV4bbtbx+mr0eoLMkKw4EJ5jNGxJVIC+ywH1uJdwDr360669s96qKg5540pgSV40t6BPfHntSTl4SwZ7N9y5aWx1ezxhZR2d+6GOPkybh8/dl48fj34yXtABcX46c/+9n4/n/+6fjD5y/GJ09fj6cvzsb+7XfGu4++Pv6rv/rvxod/8Z3x8J0H4+AOY6B2xfhAUIH3x1e9/+iR9nnPBoHh088+H8dPn4zT58/Hp7/77fjks1+OV0efjt1bV+Pd9+6Pu/fujPsP743vfPjh+PKXvzUePPhg3Lv3aBwevj9uBgHf/ri6BnA2yk3/InTnswuegSljVC7bD+vk2sJW/BFVN71TPDOuqfZGCVDEI+rD3DNkxWCdtYxsEniQ/q0CIw0MezZm60D7vGR3okIbcFiARGZ0ak0zV5P9NhXNNza1HgabzHSxFgHBnQXGDEyZjl0xDp3rjE1qFbH07NLmmihwfzwH7F0TS/sQnyUxGHZ2l3MAhTbX7VjABYGOlmjsBPjCZznxXJLWKrZWGVlnDJtXhU9ULw9ue86s7ELnkbooIGrmNQnh0Xjy5LEq3e+///54+PChZ7sx0/noyABuwFGem2ZMYlcBfZL0NfmpHxWzRXNx0wol0NHVxFa8sSui7kX4T2JTAVCbiOBTpEmQUSdKKNVmszDJ2uNoh+BqDv8TKBlxwiZWrSqXESFfGDVc7Ic/63Sq1kvcpiJiqT4qodI8wiM9UyVp0Vfg+9wfPyOhVCEl9642mgAPBrEs0lLFSu6LBLv7StXRVN2dVC6AtVq86BHVCDGDXk1aeQylIHc+Nnu7hYj59+r923pUBh6f1Qq3igKXZnjRx8d5ljopgjsSY7R4n+i8EY/i5/V9nDfiUsXmR8dTuV7LlZ77xhLSyZAi8WmYf1b01F48do+f9pqU5k1xnuclmLblLwAAIABJREFUucR8jzACsA9cD2cNjRPpG7DmGZfDe+zu0DZHT6XPv3MfMw4aD4pCTr5G/J8vA2aOrZQIU8mu0OEXSgivTsf50fPx5LOPx+Xp8dhCYVMDDin12wldXGGkMNgED9saOiv6iIQGLmj/s+S0qAMudd67/2DcvnOgAPkyRk70A6E4C+e5CaGQiYiz2PC3KueFbd/eUnFxRc7IgtFS9RKE3sL3L1BG7ADo/FziBxm23opXy6xWnTzW+9KI2soJ74vhaNDBgtYYtqRbyhObxddlJMeNzcfj/r37oUpaKYuNSDDFoq+TPm2oiBjgLNwfaYVLB9FXaiptud7BiKXrGyCxKaySZ2nr8qY5QKrsZgaOqlqvLArCfxO483t8ZnvxZCg0AqtqrK5mOP6tuqKfDdfJfWEU1r0MpRFyzUYgLaxSJH1WL6XWSWUuc29A7pH8TsMwz5rrNQ3tWtQVgngZ0FCE+vyU+CaQU21qtSazB0gy8+ktXPEr+9oahaJ5vCcOiWe1nssosaSI1gjFQSAoCpCmeLhyra9E507MXe5nfbQnO2w0iJgO8tZW5vWY9lqDrPB69hw68de+TAO0lPfOzkRdg0YIgseacK0eNG21N//xHCzOZuc1cR9tgldVa6qJWuZY652ZRnIcJIQ0VavyYcNI8z7rzN6FzkUFphRQzesLUqmkJ85Z1Or0cfH81d8ZCmsrNRV8AMnkuv3ZzD91JUWN3gyEpT9EtAoPpVdyL6PvwfNF+rre2p8RF1GwmbEkdYqqAl4xy8iUboJlApsmV7xec8dW/VZNlJdk3jMJ2bcaUAsABiKYJvkmg0rA1wpuRUgrWJXeqY5pEdWcuacSkTjJnomjSFBSSjgBWQVcfJahsqV/MNS20oOV+KwowkJkd/fEeuCzuMaqC3o0jQWvCrS1orymzBZJbdM/7ymEG+dH5V9zaZeBzg3o+Rz3NFrtly/OY6mgSs4AJKZMfKlqN7ZxUqgLo2MltU/AKgodQhz9ylgIUcNIsLO/BARBB0K06fQkCsNOLvjSz1dVxT6HqktWuMuAZmbm1XalN4j3ODm1sBYUy1YIxQGY8zkzIFrAlm0kz0aiGDc342DvZtzaOhubV6/GJx/9QkH5/fv3xke/++34wU9+MX7+mz+Mn/zit+MHP/rFePz0eJyeb46Dw3fH4d074969w/Hw4T31yBBYbdyM8eL5c9kiAnQBNKkOSlYf3//y2Th68tm4f2t3PHz3zvjwu98YW7tX47PHn43zi8uxd2t//A//4/80/vIv/+vx8J0vc8rG+Tm2HhCCc7unqiAf5h5fkgX/rbEgW4B47oElwrkMvRy2SfvUsUcO/KECLqqgDfqbQAHOCvBdgbCtiiigSsNogYu1/ef9xaCJ6NEaWOlsRlHk8NnpTcPmQSXuCCclcGkp4Pc1eooqux1E/ITBp2XWLvM8o8idypIAIILjq6pYb89xNBIhCwurJCJVwkPLZb/W784KfATlmpgVLF1iErf4EEwTOxngNM3dVEFXH9su0zFFpVSL7nmb9hSDY22H6fPAfymBD5MC247PWERSIqKSPisqiU028DN8NmfTPs0V84K7ZT04LjM1eLJamK+5B83SwbfUzwMeY5tgQfBaxXpRf8R/EQMQSzHTs6MbrL5tIaAG6gYXDWZyTXfvmYaI6JTbddBoQBDIPYsFfOp3ObvYNhJf9kMVpwvAtf9saQMyS45r4Jr5fSjGFSCZQi8ZsTb9LEq56bGTeEwqkbrPLc+nrTKqvhehSIG3TWSzR1t4aAI4AeE2Jkf9kj1dGqWom+n1FwiSFqxShAWK5rqaKNnnuF/P+7HVeYN4rmYiFmPQhtdwrR0FxL8BiYlbykQqkMHreY6t8LOuLhgYjNSaq7jgXKWJdplP2muKnTtiJSrXw21i3HvFn+bvRDPFgku3M2fb7CbiHCWSYUYIvM0MXuUwK6Zi2S+cy/a3f7EKYQbTf/LRbwZjJ/ZIBNND6LtRVDo2NpFw3fF/Z8abaDfXl1IJ5aZ9KE2bpPxOwHOBQQ+PuYvYQdRryqiCufnHfYiuBjqBcIBkcZWWlR1bZxYIg+YzO069ZxK8QXDAFUYWRwZW6EVmUUnEofROJ17eiJTrPVsO466NlkG3ShIM+7QoN6k8643hXpBlll9njqjHLVSnBuRLFGJ/wGtwciQSdiyeV9hqFMGYneDS36XeoghCFPFfrsGjNIpS8ToSXl6nZDcc7faPOWBb1M6a3Pa+uy6qECnhNJLG74DiNKh2X2gSXI0oiUQxg2Sp8oWCU9l/BeipwoiCnACrfVOtEDaRbINu++MWSqiDpfBMpwx/qyF2+Ha9Dd6K2DlphYLqhGEmwpoDZqoOh01zciKUUrl7BaJJpGZ1YzWo/I11zj9qfJxfv92z6GTcoj92cHPeXajBpaE0eeA9SOw6UBeDVrSQjyjffSJbGQ7PniSplcEP7dIz+Ex7NlpooRGuRT1tUQrjzIjOrfXyTCz2NglIBWgQ0cAIK6mqmmnoRFyXq0Lu22EtOtOxTrVjL3jfIvu8Xgin1gMFLqObKPQ+e/ZMZ7+DXLm2cunZGw7wlzEYun9EYq6vlayVmuHE2nM2e+1QZLApuj+qZ1PEwbR02YYltHOYF/tTIKlOjuoLoAD0/PaheL97HXkj2YnsNd6re6ZOsH1CBA0FoEha2YNNQHhv7CNnbk0ZLZOhVZOpYBc71M9S8n7tSpwccFSNlehGFEhoLuhp5PpLxRZdK70vTZr4mZLlza3Za+3PNoJfm/+2bfTMJnq/PDeyyaACEFXhIpWftoM6yYJ67TtrUsrnTfRV4i8GF/vz2hpdR6j4jWlkRlJpVD9Y51yRjKTKsAb4poI17RBSIvYMVzMcXMniPgg8SDgFRIhGjx1KsvCG3hk21/36/N19JorkAJQ7G+PqeLx4+il0ofHugwfj8Wefj1/+5nfj48dPx0effD5+87s/jCfPX49XJ+fj08+fjpcvn4/tLSoFBLUGfrY3t8bzF8+1zq1mte+Jffzdb399vHd3fxzu3IydmzMFMt/81rc15P63H308dvZuj/sPH41/9d/89+OrX/vW2Lp1V/IFJ6fQQaHcmUqoitQUHVpG8ah6mmRQ5zCKwR19YwCRmbAGRX2eLKpi1T4nGe2L5/rYFxXkWvo03QIg4Cm/N31fxI/UrxYhMOsBeFQNvzOVsTUD1bPZCgQBjnFtPC/FTSuFURIsbrxJje2vadhtqeB31DaSqgOBJOddwDc9vUfHrrKlUsFe6OeYhbEkKk3mmxA25uD7Bp+dsM2EMBUrrp/7qUrrOlHkmlUNpPIYernAvAi9NVhvwjtB19wr9r/U034O12f2k5Nj/rsiOtwbSQ7vwx7ttazpv+2DW2yIzxlxk+mlzJB18kSCQ+JEu4vn7znBIE5CTbQzHwsS8LmA/PwurSJt99EzDQ251dj2ORY0koI+1ObXRwYt6YeEaVZKtIocBjY0b1IqsVS1LIzE+4jeq9Dc8W+rhO139fcibEKf56VnyEp8C+A38/Ka9DWxwo7p56GfKnk6ONA6quCSkTvQkLHRLaC0GjhB9DBP9F6nZx5xEsC2SrZtj5ggXZhOKkLlPgVqZ693P/JcO7C9FT1V3qNH4ljUfgBfAYNIQEF6+bhnMceiO2B6tG2HwzAncE2UFY9k1JfGjtnS5rVmjEwQcCWqV7bgZJtIR8IFFcAMzkv3t95u1f6l87rt2KuJI2uIuqhG7IUNpQo5mgFpKcJGVMhNyerWVkarnX1Byigqo6+ejt/++ufj+uxsHOxuKyEUp/YKRULUEfci/byvhFCHP7P5eCr7t2+pL4xZRDIuUsbZHtcbQz0AJISgugQnoPd/UlRGmfQioV5Uv5QtVQJLX0iCxmexUQlAeShtpAW55QZwMhr1wMDtUI90mFAhUm+eEyU+i4PNxrP4y0Jlaz8Mm+LVy5dGlRT023CWmqnDHjSgPN5uuCaAIE9vDOts43KHD1feOrzxItpcg2lBRiGKoBkxWYRquumrYqZOwlTy1Ouyu+uKYLnXUK/SN+SEoJSLSHpHDav3sTbiDVT5vaJqFePgOkQvyxDWVoLYoKpkQGEpb10VD/d8KYEkYQZEyID7xGHuUc3claIxFjxAZtmoTZVTjQSZr89nl0LXSjCf40qKVUZrHErvVaAREKIBZBFdIYtRTu2BU1WIHoE0ALe3xYFFessiKT/P/VtjLVo1r4GWOqUSJossvREghx7FazF2VS8s+MFnduwEv1eHwVpVwIjA2rQKkEdT5UhAGiT02vmM9rIooWrzdEbDlAaJPHmfy8N33pHzEj0uz6oN7a0eiqaTvhXeQ8gzirYR8cBW9PsKwDL/j6DPfcMWEqrgTHsf2EtUjZ4+e5qg7Jbel80z+z6yJ1RJj+Q7n0UvnpLL0DJ4NtA76wyWhNAoN8a5PysA0NEBpR+3Z6MN3nIOEgxIUqkK/Vko+FHNZF7nxoZ7UqUquKE1ajDEuZ+9alFdVQC6bylvVDj9Wo9b4J4M5rj3hLXg/Z3gu/fWAiyufLVCO+lOYSY0SW/A5sAPSo2rvVPNefbqGKXVHlqNVFg7Lzthz/BTwBwxsfbwGRBcWBIEbM+ePff4i7A/2kPVik97fkvxVwBxemrKVsAAz3Y16FgBHc59758zM0G82DEFyamGsE8BOTwgHBqwfY6qxx0xISo1FVbbDH6fAJBnrXmnoR3prEUEQOdflK4KyAgCML1uLAp9Bqz4wz1sypZh9wj48E+np8yyPR4XV/TznI1b29vjnbv3xtGLl+Ozx4/HCfsEypT+PhvHZ2fj//7+349/+vGPxsnJ0Tg9fm06Vfq1OAecD0ATEkXRtS8ux6P33ht/82/+9fhv/+pb43vffDRefP7ReP36cty//8E4Od0Yv//Ds/HeB18fX/naX4wPvvTNsX14FzqRZhaeXWBPGP1zrWfN/bAX+pxFvUo/nW2thaK4v1JGFVdI0j7jkgI+yBdXkCXME/t1iyjVJ1cNXPNLw+ToSJ1WlQRwJLhagzv2LZmVmll8Etohydjbf4MRRD8c9gbxI54hdLOCIVQsF8Dawi/Y5u5rAYH0Iaqq5euUT0A4KlRIbK0SQs0+NM1cVbjMsSuNU31godEVkJ5+/Y2E0H2MTrT6twPmP+43doCMPeHeuN4O3pbfSqCPL8U2cxa51va+NkhuksZn9ufy5aguRlXx8PDu7G9fgJz2xV1PxfD2b02MNQBXeyJLPxSNkurbnbIUXDRQwnR2LhYSFNlWztYAFZVDa0CgGJlAfCXiwn2QuLBOAFj6zIy7EEBRYRUUOie1v2CikxD5ydMznQ9iQCe0FRtxwaRxJzaRZ2z77JYuJ3FORLAN/AHIFLMiFUve2y1Ku6qmEVNYr8M07bfBQjE4ELzZhI1jRkcVSx2vLUraxJRKCLuft1055z0LEkqNOhMAzFgxgKrK5uvXsyCi9w17UGdINHgnxhVd4+/u/ybOXGMB3upwCNiJDgO2XPHBiQFYx4POgbhuJedRK+6/uQ6el55/KqlKCgNCNSkV1TXMRVWANXYNJsdL3Z+zylS+01fqHVChTp8FwAfiBnq6BW5CFRUj65Z8ieKqG6tp83lcn+il0LMjPvfFKoQ35+P05ZPxq5/9ZNxcnI27NEZzgUElhX5to/rHB26Oi1R12keDqIyrcZ6J5SrOlS5kA/oWillBFZT1S5UqicxKZbTKpMryVYJ1IFFD/HZ1qNQOFmtK8q6Gl/uZOkNucMtrqf4VAWw/B2tKkNQyssvMHrbecryC7xP3dag/JGqMC7qxUFenkE3n3YWLzee3LF7H1AMto5yyVVGe2duQxGIao5WVa9JjWW7LlyuBq/xvNr6UjGi+1tgPo23dvE1SOUAa7BzJXSchNiydQ1UqxVrgpoeiSGOrbz7clXl3iKO17Z7JffTe/bcPZFEa08gWVcty7lsdUNKcAe1Nfuu0qyKZ7q43rgXKkebMlTK6opQWBS9NspUv9RwGLHAl0UEKdC0hTAQjMfRGN1HLsiw4Tc0dWipnJ6lh5vvQzGzUj30n40JlDjU6UXAcYLTy5GoCzfvQtq4VtDVgwahT/Wmzf50B76leTgWKJ9rHpalKTAMEMKiY1nLVl1nnLEQ9VO82bpceWAfQCnypUqpQhwbUAG06l/T78r5WfINOY7lunr+CwmsCI/d5WkTIe4lnJaQ6w4/5b/f/BBW8sMCAe4xMIZKCoHpqTJPl5+w3Pqu/14p2kxcPK7aQRHtRSJacoFvNj8VQX1rOnSoK8SatsLJ/uxatOHAN2LpJxU1CIApLZlh5vicO2cCTE5g036dhnc/S6AI9D/pDPBic+2btXr9+NRv8FcBuMqyYXkAHC3VmJM0V1GkgMoNqesk1ksUCVzxL1hE6F1RgElANPp70cjs0tpFpWwZGioA2AG0Vv6wJHht9fA00JNiQYd7sNRw354v9a0qvR42YdrcvAELS4QGe1LuKCu7WloCwqu7xeq1nFKmVMGdOqNoazjyayEi/VZtbgbBAE/1rbfo3w6KqkraFtjit5jfwKHgFcHPv3l3Tu1+9TAWYtUVVmp7zIyWWqjBtUulBgpxWBsvxmzIU5clrAn8qsE4WSVJ5LhdX5+Pk4mScXQLybIxbW9vjDveC6AO0s/PTcX55rkH0N1s3+vP7Tz4aTx8/hsg6To+PRBMV4h8EHPvGs2kPDqCeRFF2bsbBzvk42DkbOzeg8Q/GgwffGLduQS+9N7b37o+tnXvj8npHI6oEIqgnmdiANg/+QMfrvtkcWxtb+lNFR4G/ATMkgKZ9YSDRQJWTJCcPVHcAGBBDQlzK6oTrfinWXEnGrkdcsbfXw8cb3Bk8NADVWKTP34HiqfuX49s6Hkg2KYJ52BBADEDkR4/e1/qa7uizTUBnUMS9fewLs6cqhlM5elcG+CpFU141CYJAqKgqayRGaMy1G9gbnj37kkCdMyxaYSqWFtXAN3lvCcyMcrSTQtMtFautzvPqYL8hqOND4OC+rBspBEvh0j1XjR0crnW8S+4pTBKpiIfWqX7IiO2QDPAe2DOp/QIUVok1gT3+xM/L86ln5T2tEgasTMW+hN1GbMe+k/Q/81z9PAyetRfOTJ0JBNdvv6GNYGADf8u9cpbr4wWQpxjAtXNvii1DwW9fMp9HQq8xOxk/0IrYesSWdSCuM2/PokIVaXFvnYV2KJowA5F+QimsZrYur19Gilid2mwaA+pac1XInXTwPSU2EaNrnKrqlMBd+1ydx7CAWkFUYhUgtq0Li29xXylfvKbFBp095o1nBEhbVagQN2YiTlcsrr7LCDNFQKmtUlyDW6LSShG2Be/HPbb9QGBzRsYAtGI3rEfiZ8Cz1L47sB9VnBbF7OYu035EWVUxREaHYL9ePH/hsRKZ2KDqcFhALYYZmPXMbxiXivfwbxkfVeEZsQ4ylm490q9+tpodXywhHBfj7NWT8euf/3TcnJ+OO4w0wJGnh1CD4Cm1XrPBaSZ38KEyKwnDlpuj2TZynkKDmdt1a5AsMvqBXj4O5ByhAMUoYgNEDRIASInbiZbpXDWo7mlbxFRa0SMI06DWPKAqOHEdRUqqvuM4zeiK6XdbnuvDAFpQEORsCagirMBiKUCl30Z8/wyeT0LQwK7OQZsspf4aQG2e0EOrkNdApHSFlvpb/Swlwe9reWveuGIHPRxsKiVOa2pa1IbkjNSTYAOnfoEt94RVDGfdy8Y6mn63iD3I8KTsL7u+Cor036HN8LPyqgNWzYSk19gqgQyhdkgHl1oWeFY040R1X6HqksAKCUxy3xlwpQv6efDlJ7EkoEsyWpqxgpv05fE3e6EUCX4m4Yx9I/gYiaItHDb2IEawz2EOeOe57uzOCmcVvbonNeoD9PjUhtmJD/udQOCOrtwVaxvT0oWqVtdAxKhR6gYRMpLhjjNgrdSPQFUX+lECniYcIIM8V9N6cJ5psJfCr+mFM2jPPi6KWRoRa8e6t9Jiyq3ProOq0C7Va+H+v55DBTmhTDW5VLX41i0NkZ10qwaM6QOTVLiSOSqG7hMR1TAiFwZk2ssK6hqxJwk70PPsakLHnGgu6a199VoR0LKmpepKkXaulSs6FQaBst3G9iqlmsrmIEvBU4K1JhBOKpx8dt17lnIMvHPT7ypVNygy6ovYmvcpatgELpbAVH2pGTrMXhC1GMEbArrOwTw5ngPPWU9VsaIWRxAiJHF7Z9JOlAyKrph+y86gS0IoalOST57l7cPDcfz6lfpoSDSwIRJR6Sgg0a89t6/B30z0Ylcd+LgfkeAY2y9Bpygs1l5U9Ip/W03ZzfOsEQFNE0LWXUBHZkKxt0FkeU/1eaZ3ttVlJ8ruTRQiz9nI9xwsODD2+Uv4G9yktCf3czkIFCKbszxpYKtf5tokZ35+oX5wiafRU3jjKvarVy8VbNy5czuUVAAjC4l1ULf3oAFYjUDKHF/2ALbgCjG4yzPNFdzZ2Rq7CC1sbI7doNBU566vL+WjN3c3x9bu1jg6pWrA3L7NcXkOOu8h3VrvzPLi3qrsyL2CWP/m1z8fp6+ejI2rk/HgEMT60bh7+P64f/9L4+Dhl8a42h5npzfjybPXshG379zR544NRL4QpPOeEx1SweCuRgWJdov/EsLuoFQVgPSgC+yJIBHPQHPrIvBVeqiqZgRiEgNxVWb2AWbshKpmK/+m5CTJXNssSiFz9dDsIH6HxMpMFT7fTBGlTXm/it+hmtkKIXumg+rxvVXinqCDlB8BGSJYt+pJXYNiAsZsQBQDNWZQFSwUWd2/bGhHExlgI1EgiJZysMb+RKgt4Nqa5dTAclJLV0J69UkObF0tned89sZ6piVnrL28E2BbjZ5hHVpRdJuCq3TEFe7XSxKSaxWbY3dXY2eI1zoKoQwB7k2ga3rHPPvNok+dPciZWnyiR4M1Fq1N54zxO9g0hACJHb0fktgFtHKSu7CC1qADfs4JaZMetyuVESHhs/Q5c/YLCmqtEDac9idtVKGkt3jB62Q7Mxaj1e32RRJ/aDxEqLH8nP/mOWMby0IjcVVCEhVm2TOBt9gAZg16b8rvRjBJtjN+TrGm/o34SUC3iCyxx6jqqbq2s+uqZPz7WtmeNVlYLPb3PP9Z5aZVhR5ujRZznIddr4iiZxAa/JT9oFCU80RCjD+d/hpwnZEYaadp0s5nSeFZOgUIVJ7M1hDen3vEv/DFZ+D7sDllzs3qYRT9sdfVXmhCWOCxQbyA/wB+jrF77U5A+WKdsfGqaiaOZr8WjK994Gfdf2KsEFN/IVGZcTEuT16Mz/7wu3F5cjx2MGyCIzbG1o4V6IApr29cIQQkwlAjB4uROQcFOWPeCQpSVsa0MUkJk0A4CIooJ8fu06lxFi1BQg1wqa3wNGWUNebAf4TwB9HGKNODwdN3hcQIXRE8cdejzrdumLaRXqG9ooJ0mLsXoKp8DiYXylORriqA1XgXuVTVIBm+KQTuAVRVkspgepwaF9jxeS5dURcJbWQ8QTcJ/7ZYhdXUqtKKUyztrGXsbgDJ8ku0wI3lEjwJJUYV06rEqvLoDe2EyIqHM4FrtSNBq6oPU/bdaAXVrX6Z3lFRHN9zg08ltGly13WFhsL6OCpeeuWKcjThWCNTDVBES8k8Ou6tf9ZVDaHDCfJ4Bkq2MuCaA8/P6TVDypr9A1rH/CXtn41NVRU6l1EgRUZM9H5dmVpGS+Aw2lhctFliBTrMDhaNZBLcbcwgXE5JqBbG10nhPNgJqCcKGzRz9pCGHtTf4Vk1gRBNLmIw2itRrXQVabwhHd09sa6mdz/V8HC+NVtOszERf8lg5+y3Vtp41uzT7iMNgU+yL4qmqK6n6ouliuMkxAphFsfx3QqFg8oY1E/O7cz3xLrev//AAVg4/q5gGlHr/uA92j/GdeAEobuoN/DUtFSPctnQzErWS1WJcwQGLPYzFctCY3Hi5z7fGSzPsTaexzmrqaGbLTZrofHwXFtFxG5ynVyXUXg71Vbv2fcS0FEju+WnQa75bxBkrnk978uILCAaz8vPtkEFn8nrNRdJvU6wI24rCIYa2NcVSe0+Yo2w+02ARZs8OHAwFgVTDxD29fE6V+FdzWmLhIAh7FoEWnh9qWQSa4rtqjpwz0YDEQK99jK28tpkzEObHZiuKxCqCKu33fupdoTNhi1qQFv7Xjo6162AOLZD+4H2iIzxUBVmY2Pcv3fPPZuhzZURwLrfOTx0BUKKjGYWSOmWkQ0vX45333t3HN65O4UuLI5hW3uK8vfGhsGjUB0vL+hBw28CSDAY3hVq+ZbO47w20MkfVa84T1RBtZ9RMnRAq2exwVipKyuCK1Fkhh1A1yI6JQCt6toVE7m6Um/hL37+s7G7tTm+9Oi98fDB/XHnzsOxuQmQikrunmKHq6uNcXRswY4t2gNUPsbO8b7e140FCoSKLRSU0X7RAg0FEbHTEmbKeKCKRbUaIc+SXhslI7EzfU5tR5kANHa6oM6i2DV9mtUdp7sykBPQiedTJePSbJ2MUrW8Hp98/LHWv/tbPjvzSqtxwP3XRiu+eEMIrYmf/1YVJLNUGzPouWU2Mb9fXz97nNOjKVr58fGc+2tdBVdYXdFfwC37OAuetdLImeP76t2TSqVbNybYmhhhnt/Q3g1+Z9B8hEBIEPhdiWMI0PQQcSXNXFfmEz9A2AUA4uXLqSrONZNEAq4QWx4dMVc1oEJYOAVBpRYcKjb7zS0ljrcKjgNqvXjxUu9BywsCStyn1J+TFMGIkK3JKDWBrwidpF2otsLgt/24bOHu3gQGeVCyI/GbshtJBs1G8rnjc3gfCYclLq5YHGuv/ZUxErXZjhssElb7jb/ujD1V7TRL1cktdvezTz9TLIIvtk02q8NAqgEuAAc+S5XpS4TiLPbmiqBj6A6EV2GmStcpLNTmUsBpL7XOr5IVeuXOpZDM33yR3PKeBbc7089+3epORMFlAAAgAElEQVT73AfrxN5UK0xAdZ5LWSCsHZXEtjWhSkqc12sXwCUhOCf5rWQvcdzyDNqmgL1p8UnnRf3Iy7xw7olzbuFE080FDld5eJPYkr16qSS7RYQyDbj+vd19geXEKPW/BWIby3UUXZlG6t9Ne5Gqt/QdR7BQQM0XTQivTl+OJ5/+QQnhJtxULC8yz9skRQpPRBn1n1DhdqEakAyeSSwEKkhV5mSIeMDjZhyDoIWbT5YtUY6VMVMusFKOmwlhgqEKzXDQQFeKkqpao8DSYyoWaXAbrmbbXVgFVBcOyKcxjTpS1eXWNIwlmFg4zUK2S8WMghDX0OBN902AxuxFSUo74Sp6p+uK2A2vE3fY/zcl2ZsIFtVQ4hjVKiHPmUvSqmY3QBNUrq/iNrrnzJdTonttepXoam2eD1VlOgRRda1+x+82yWmFqtdqpVXL3nNd7TeYFbpUXTHwosEEFNBBzQwYzd9KJUh0IBTF9lAwxDA40SRpgBrogBh+vznx/pmpmjMhJAm3v0ww7XsVAhguPZulxpg9pCbylO5bVZDjEqXOAUz1lSvSU3526bkeT+HeM/UdIeWdRm4DBq4itsJWYZc2cmsvJOCqQMdMfDNEfkmubJBbpZNh7pwsjXcZrjao8rhQs5U8Z91VRQLRC3DB/akShnJjVQwD2gi8Sf8XCaGSiQQASuzTN2lU1WBCk8XuP+7JCKQR4Cpf4eTmyIb1TCXNWbQyK4lKR0FoJlnuCSMIKMSasOeF+IViJCefyjXXZApJ+jGDlglFTA+qAoOMUFBlNiqv3bOqgsbxslcKjPDf2CV+1kS6vadF3BW0dwgxVLkbD/Vlf5gOHPrwvsd1qOKUddR6rSjvfJaqV4A3Qv7d/9oKioATFPpCgdSeSkLK51ThWbX00MzUexEBGhxSKZc6pxnRUCoN64YzZS/hfNhs6h1Jf46TeYtulWHQBnhTeh1M1/GpzyhnBoEFgpYmelN1MQmOAcQL7QWxBHatquagkb2ydOR7+a0a1aRAoOUqIeQHFeAwPSoz5hrw2/G5Lzj9aHLq8S1KSmIj+TlJKvddRL02id/BvzQh5HO4VqsankqJlwHHktVPQGKUn0DM/aC8nqB3qYQ7GELN21Quo/V8qS0jvUe7sp2wZTL7U0CJ0fRNVdxcCRM97upCCaGesdgkGZYcunqBE0ukO0DmwQAqfPrJZ2Nn59Z45533x96uBRpMoXaC6rYD96w6FnBCY2GVzuVbRgfJBoXuJdsU+uKk4spWOBnAZ6i/S4CHz/2SqIXlkgRlrfQoexG6JdfYfZfln3+1faMV+tnfnvsgSDRLAb9PlcAgkShnEd/i/T/99FNdp1kRjBLZc1IROrqA44xFKdtofS3aPxH8agWuLSYK3GE6JbbQ/a+qderxii3pPlRSl/m7OsvovsKsSjK4BoV6L/UzAlcGvfuuUvDa9Rnq6+vT6uf7nmWEufJiwEPJ7Fu2rswhsV9uo7jo8zJjHqmien5o4yKtf+bKWsgEkMaUX4AQCTQhDndylHEYJM5OMugJhzkCgMbeevTokeT/WaTaGTFwIthTJoTmqs5igo1O7USplvhX976bbeTk1AJSvEa9cPk9VXwlWBXV1Wu3YGFjJkgdALA9oY3/moQ6QbdaM9/TuA6qyBX9Ur/zLZ1f+ltJDjU6YkWN1n6KknyZawXzOg6qY6BY8zJLfOa95xprt/JbO9s1t96CE8v2afL7FV1jrVXRb+EpDL+ii9YAGNL3kL5BbbRGUzjeVyEplHNaEuaoD0SEmOVZ5ekwT7B963mIXVuST+xpq4iy5Z1TSqucWs2OXbU+vDv7QiWEFcX/xgmdqc61lDGgc53+SfYjzAGptK7aibjW9kM2Rm6Sr3il/YizTcNq+zoX/38TwquT47EFOigobowNyY3yVm8mhIyd4MJUpkTsAZopfS4KppwoyKhtbozTDITGkdOwWgnUSbcSj93z2FhYJTMrBcD2FtbwzI2fYcU4RVM4jG4VPSvloz0kLq0zgJTBwUb4K/JSCd2WwFUBWHGDpiGUCqE3Xf+UwiNV1FDtSp2Sk4m6UqsUdTwsfqlFbWJvUM3PEOmQuiFoQYLpojOlV+ngrYaDC1mI4pYPp6m5PaA1UlYwWsmvZ06h78HVqlYiy7meCedq3ltn8lj11Dz1blZVeVUp3pziGxwUelwo2xP8dbgp98trbzGjaG/Pql2pBuMIqEKYquih2Fxbq64yGJr9Yqpg0T73ono/KDzkvkLlUjN1DJYdZRKyUnWSUNRJrSuwDuKhCzBf0WV5+kGgYUK3IGCeh7xqXcP9XXUgqGByLTJEQV/rDHn/Dl2VccvMuaJ97ZVo8IhT7u+qKkWQFQnz0oTW/Rk8i3LZHZQ5qTelmAZkN8f3/TmPpbrOoCmzswh0WStRHxoEqbpqhLn0OwIlGvPv3r2n5eD5g9q18R9k2FUXV1F0j1EO5Gfcuyof+SOjOXtbXG3iDLMX6lR4nzod/T6U89JOc4bZcxh4AUVI1avh2713/d1WtTmH6l87PQ2qufNGhVVBrIbQ+nrXiZjAqqCWXFerYQ2iWGc3w7sqNBkDpS2qOdysh/X9iWoYupsqqhlFYflxEhw3llddjmAKx9keaO4XFFIJHtRsessyqFc2B/rQhqt3qugleeU+eZ8GwAQH6l/VIHhX33ifSmS3AtNAtoBC7dq6/8+pnCtyC23dFW2+X7YE/+rn8H0NYl6JbhWgalCtJDwUM4FiW9tKskiqGR/SGWVG+jnfjKAwA8UBpvua+eoZ677kswoKTcEP9kAoZd27FTDjs7l3rolZa+3lWj8PKF6ikWXGmStHFpLxTFHbNkaWiB6lhBDFVIYtn6hPjb7Qw7t3tY69VlXD6ZEBrU4FkR7/c/UpGrylGukh6AZZ1B4ge0zPrcdlWGEz80TlT0n4d8bJ8ZkrGhETYY36vF2JN4DK3pGwSiof7MECquqpPrNUvijBpfm2bzLVVvWw3jk0tTBBU22OkgbN2UN52L6uPq2VMDFaAk43SHw7IZwBX8RNmuhLPEZ0cdSNmU0GLXZRb1QlY8+VAtabdeZ8KRmS6JCBStljwKZUPFyhM9V9qiamUtS5Y0r2SmlNtbC2REytlT313jNI3F6iUtrF5sn9c5/zOgKUFXRWFQf6/5yD7Ipi14XffQElW3bnWswArqHAKs8du0nwXYAUkJf3W+sZmFpv0RzbHxI9t1LojLFnjo7M8iDRaW9iKLWNyRQ0BwB1IuYRBtvbBnT4++XLFx4hhYDPrm0kwkzEiKb3w045kF3DvqkH+ZTe4rQnXHoGayt0oriG3spnVLmyFXsDWvZJxAiyXdkP2K85XxcKJeFnZjiasWb2ElRSJ4Qeo9DkgPcV3TrJBO8NwMae0OiYnZ05FJ0YRPFjQLSCy9x/q5haW1WpXMFztcl+SzZ4a0tztXn9MtuR55w5wVFL5Xexn6y72VyeJ6yKdfr4uA+BTWEG6V7in8kLEKeTzVWchVCW9S8c99rmceZJ5nke3AefwfeYZck1tRpaSi3XQuzCeaKHexZlOANoGKz6PZsUi0F2m73g0U7sU1+rY04D3e7Z53nzWbUdgBZVtq190XoDDKLrEWYQ18Rzx/Z13q561lnrjHnRnonGSrUk2BdLcSLUVQCeCAayLxTT/JcmhJtJCN+uEKonhAogwRsNqTRqZuNUAUnVhj9KCKkQunomlDsqhzyUq0tTJP54CLCNHwqmb87r69D1dUJoda0Z6KLqlr4qFofAr72B/FscfPXU2HgVZWZzGgF19bL8ZPVrBRlcFIVMYZFITPjMEt2QQfFmJpGRGmQEKTBSXKgd+9IbVj5KjUidp+hPCAWEUlfkvoayCpxsRPVyqZl5EcBpw2qD7imdnJknvJ/6LrVxIvkbWWI5SuS8V9LTMsRUYOBeZ55Mr6WCKApUUQyNSlwrlL2WGeyt7r8Oq8qpvv9lNADPXiizBEcqDpTB9G978iSBGNbKk7eKtHbqosC1ogYiv+Lra5RBGpk7e0r0K3px1G9mFE/vl6pZe5SahBZR0710HUOjU5AWkZDKlxeR0xBjVVoMvqiPVcGoq12luvAcRUWIgX1zsPYKMdNsPFfJ7UiN4Nk4Z8yI9uofJ4Tz0eZ+SVjpD+DczD24QstUIeDskxRkJAV9HhjJ7m3z/C1U0MohwUkpGwVQXG1wFbAUQ4FDciROZnkmno9Htcz0UwfSoZ0KJTXKq+qlBkR7CC9GXlW10F/5PtflxCMKhqHnmKWAMq2VJFXpzc+63gtyaiqh6UBUMFjP9M52niT0whVdq8i36Xk+h020lRB09iBnM/1PXIfR4DcTQjmynC1+l8CGhBCqmJLLzFIqbWcCPhl/wH0VAFgLNbgia0XaVrtUEVDPCEkLggwkhCeicakiL3o7NtbN/FyDKp0Khr0GClJj/7u+Dda7vwV20RungeIGApxw8B5BWmWjXe0rpUoBEQGSek9d+ZOUN7Yt/RcCpUJdmnthOLl1QutrV/V4RZPS3iQAOyJY8b6qKFWDwDV9WKrXAocMKCDcItBQPXMZV7C/L1uvsQi5T9mPUNS3NhcgyZU0iy5wY55rSrJ17AHNCXbx0VobzX9zFXoz/TPqRd0cs7WDIExBoBQql/5m7k19QRmdVGaIbNSWqV8Ic6h/OJUUCZUkeTHt1urfSggTkDspMqDbKqvtigFNgXAVqkibwLrCUPYHe7lVp1apqhQrkaUAfrMlITFIbcyfcCH6VttIJrCWKqQSygSEYgqtRNT6XlJPHRsK5FuJLH26+4XPbwWw7RsWiUtSGNut9oUkouuEUHYpYnfslwpstCInmxaG0ASyU1FvUlz/7uqU+9tK12sc0vPd+G0my+NGbRcWefG4Eq5BgGxYJN5HtvlisXSMVqiq7E0SB/Yvz5lglnYTbKzofhEJ4nrvHh7qDAk0fCNmXBRfm1DLDyn2AvR0RY7rc0L4WuvXObnEoA32cZHsodu3DpSIVVDQ590q5mJL7FnhVJV56JAdlZakhevtnzUAYIDavXhcIwmC6aJmmfHf+BqSTK6/SUzZLzpHqC/v7oRqyVgJWjq8zykosF8AvUjc1oUM7qUVyfYaMkaCmIbPMlDrOKegNOvW0Tp+Lrd17fKzMLK2XCH0PRJbWJCLVoJ1Qli7/HZC2H1fto8G2VM0SZzA5zteRyuBOc9+bqJFopJ87KSTMSGsB9cCBZj7ViHiwJXBaaOZVxs9hPp8nov3Wcaj0YeuOeHuFRaYMJNRV3j95XhYtieD7nnuvE9nc/IeAokEHm0t9OGwOvjdrpUA+Cgit3jDfuer7A+dwQCh64QQn8vzwNZyXvE3jdf/7IRwm6wUAHLLFcIbZeILZRSz3aoZB0rNviqLlgJJILQ9bjiMUPWkerctel5VEbWJEkS4WTVDHKPS1oDGBszVt2bLvkHQS1ez1hWvIuw4fw5E55AVIeUQsiBWsoN+ZaniBnQsOp9FwKVASyVYIxFFtmUIg+J1M0mRCgcc487nsQnZYKqKMiIigYQrHDdGF6t+lv6xiu3Ukek5RxymJWJ6UjAI7SmcAYqQD4KJSwVsQjAyK6m9Sk2GGsizadk0s0FWalwus4P+SJgBumOQRiE5qz6LOsnZ+xgOPCiLql3nF9offClJDeI3A6MkRRpDkd4i08t82JaKcGbEdPjmRNCCOldpMsdTyUaqhqqERIygYhu6x9MzURLXhw1Uuhz4VjvVVxZV0tJsphlIUCHjleSEa7ZsuKkhSrJjOLWe6RFUqT+qeEWD1W+Y/VFK0LQ7i+2Z+9XBUod1GwkvZVP7IgJNM1CPwAkOzRUmz+mcjlvS+qkQJvBpotLKMetYOlQT0ensIybD56kPL5UiPouzWNBDyXmcpZxijD/vixFuJUxVkNCpGG1D0FknJsMfepx6cwgIo2QsR5XeFNZYCaEowFbuslDQ9riTZMR2JI3brUpkLqmquRFwYp834G9C2Ovn8zriBtviJGNHFWRey37U/aH4ukb983lcP2uheWxJCNuXowoKFMmM7eGMK6EPLYf1q4NuFbOglxyR0NojBVyHd6huexSDAmeC8ajI8QyE5qfHSMN4AfdW6HMD6zUjgedS1kEDpFYteB3MgCZVJAKlhRdNb2IqBeIorpZBIUqXlPpw6O6HcUXWtKhWYnhfnrXOhEAbC8tA9SH4a+8Te4D9YQaARYlKF8dnNPBBtMXVJVP9K/w1K4QayWB/wTXxXJqE8lzt1E1NbvWeEUkSoNnc1PnAHwrwEaADFXgZheIgwgl4ew/ZA7zWvd5mdFSMxT6ss7cc9Lnid+hqBgnv5cU4IyCk4pceLM7VVpgW+Lr2IPMseGZOwF0ZKAOF+zGV2P28gCQEaooAsu85c63wcb+tKhHs8/lmC3GNBlBlE1T5dVIpetsllSGLR/Ae+DcC1+nPQzXjdzXK4+pKa6Geq9A21xTDBm3YSJ3XzGkt7e/tpLDnUDXQ1bOXPY04i6mwV0qC5rXFPwlk1sgI9yMrQIs/XycIDh5Noy1DYVaD8x5tE1jHRvKTcpWp5naGZgQ1WsWrPVXskr5oVWRD1yM+4dzzep5XgSaNE5IegvtvuT/1gGWd66PFSuB5CrhyfLVcWxjcAEmMXgBsQqxPvs4UZl67ZkzI9+65wlRwu1TTjkioUnR90NtJuan9BqDOL9r3yAzQfbECSFRM4bQeg2ngBlVMa3f/H3tEVSzpOaD54LWawI9UWt3TWbtUsFM9rOmj6z5RohxQqmCoabXpr0wPH3sB/8kaSFFyLxT7CIeJbr+9o9FCPFfGYFQ5lH48ng9Amap8Se64lsajTV559n2mBWK1H1d+sgmsAOjM3lQxQBRz9zI2pqyt4Pq4BvkjjfmxX2tLk9lbocX2+QXIUw/e5ZUSd43sWdGr+VlBFQFnAYCJpQGepbgJ2Hp8YoAOinZsRqmaYrOsNDG4dvpT+TnXq776gwONe2BdeMZrxXExUjJT0K0FHvGCXeO9oeB2DFLHWWAfysiBWtr+/vZUwpzjdznnpydJcvmd9PlzLy32iMKcyqFEckLtdTJp+nz9ppJs/vdnVQgprYNK0vBNA7eKWWSHOCwqGi7VVnyEQ6csPipWHHRuWj2EN9fjiNleGditPpGjYxmBzoZrwucFi+JfpPVl5nDsHSx/nqHhm3ZMLITpUc7Q9V6hZonPe4oy0KpfTkGoURg2cZEuBdExiDirWZWIkS7SZtrW0huxRn9UvkXNjEHeqeSZPmUxFRmB0OWEfF8jL08jLzP5jMRWWKOythKH4d6ht0alkfuclbkEG1yfgxvTQuxcXIbvc2mJXRSglViMfp7KVR2yaAQJtHnOfR51RE66r63yRC/Oip7R62zlSqgKsvWgLMee88Z/z4Q3iH2Twdm2v0o6eb0pS0MHXsH5BnSuIwXIDZp1nUkIm6A0KWiVrYG4Ek3RSBLUFclkjyUR0v2u1FYxqqYGXBkRTTBDAqODnn5GgtI6VQe4jJZYBi3XYOKETB2B4+61spx+quIxlgUTuvZrKXz2TO+/Cqx1WH7WjheEHCIbf2qHzB6Qs9jZnaitwwp/zQAlNDupgaWPV31NUJ8CejQRKQpcQY9Jc4hKbBH0otRyaFIJtNAOa8wzefDw4ZSrttNxf4FJgwaGeA8Zz9CRuPcCDzpfETIweGMRACUBGPGImDRBE7iT5n+evSoIcc5uRncPJPfZgIn/VpUr/Ue6p4zf4XuloHI/0KkQT1DA0FE4FWdaiRo0wdM5bsLcvZg1aUWxFUwl3lTrOpcxVFrmFnJNL1+98szYlYANz4r74zzOmZurigT37LE7HvTO/7pm3lse2eJeiUOvQZLtgh0NxgVKrav53VtRfu355JoUYEUVkCDO58GIuZMdqogWIVOlb4MZT2Z5sD/bIw5Qxl7BaYOesgalp7e/V8FgxMiqiMfnz4BgH2aEAylJ+IuWZfrW+qv2owgw/25VnD2oZPgAyXAzCWR3VuqE7AnRtcSS8c95bVsNlvvuDMI3++La8ztppKvnq4TunDERZkHwbFshvJC4w40Dc/qYoERTWaUfUnPRsO+mz3W2nqoUSJyHvtfhylR7eMZUKEgQBbZFAVO+QaINHlvDF9dSxF+2JsyFVrHsM9zD2ECN3+WaCH6Ksrenu9VmB/WoklpVm/dp4FbqO3u7QS/3LxBGKsGrPv4scPtPrRtgO+IYI6Ibmt17Otsy8AHtsW51W0BORsDIdmzvTJp+WQPss4Je3e/LZxuAxS6XedHWlFbu2XPcg0GLmzASSHj9O1wX9qcCaZyXJkGA0qwXtoCAGHtA0g3ozJqJoogwIO0rATmt0EmLkEccqOqSWXQEvaxVkzV9VsTquDcSPJ5/QTTus1RbAyN/XIWpgFMFaWblMeMPRPdkFugps/N87vmeAb6bUK8dP+zvQ+M9GKdnrqQYUDU7gGRQtk2UWceTRsK8R/l3wWPFaGHWtOWCnymGur5RstlqVMEujXvKZzp2HBo/w5nimVENpLo/26YyA491a8yt2DJziK1XAOAIPdQgrX3HMrJNVN/EndYJ2PZsYPVfuk2D9+S/uT8ntRZi4D0LommPKYmyOBigy/R/9LsduBJVBoVsdwW5Aibxvfbtt6roPeVeQ83lk4ieRRRZC65BdoiWDirP+/sSvyEBc6tKVF1Xo9LUH5/RGROEWY1NErCEsEyq5B42735o2ZnQafk+iR3riPigbHyAxrZDNXGeQE5mNFLtI0YUEKzcyLmM+9/NPKoSckGbAhuOvT3Dti1BPevsL61xhJcUSwY449oB/gSap0q6sBr/DFEZ9RA2IdygoW8kIQTtQRmMIaNGfoqWcXEaLYFRiJw+DkU3t7kxzhj0nqGbKOvgRNwraNpdNxElYm7EIakPC38zeLeS7woKc1B1MKXC5mGfCjpSDeEAEiDhlLwQq3l4swLpBXIFcMN9F0fHuiYd4FQiHFxaTKbOvwZJVUtRINz43kGrShSiIOZeJ8rWe2lwNhWIQF5N8boPCy00ialSJxu21Auh01TnEqg2YM/ZdY+Lqk9WNRUPe3VYpK6aahLXr8Ma0YlJJ1n1s3XWj1CU8LVLWeJ7SvDSMyDHG5XV2TcTqWEnIv5sBQRS2HJg3WZXrkMUMGdiM/jjIKq/UuIvls+vkAaOt9USfkH3NHnpTsJNwUj/WdQPncyamqyRHu1Ly98+9N4va4qLgwsLBXCPGGH1MqYHAWOJYS8aXOcmY+CC9pQ7dwK/rWHjSnZB4FsdbWAeY1oDyzU78fPa+SElRYp4Q5HwdWVRyl+iy1jhrZURB2qAPBtTVGeCCllfVVJQ4cp9VwyiiJeqGfQP0zscOqUciMbAcG49xmW9r9f9jEJfGRdwcuxA/MTIHEinzm0p2BlxokBT8vQoatrpy5FoaKwTvfaQGjRPz1dHAVwgN+7EEWn/XmuTRoKgIp3tN20y1d7A0j55b1FYoLsVbUyy6sr4uRIK1pigseh3z237CltV8xlwslE700RfKmJBQd0T4REjVf0j+GqluO8PrarnppRVAItJEU11gzVshbCV6dKSe1aqbKokjzMWNJ+AkDXQ8PVZeV7omrx+DT7pOQe0KyVtKiQyRidiRz0TolBGzEfVE9GRXDXz7McNUUErTpID4Upe1I5bASqtsHMtqxSn855AScFS+mdJ4vpaVfoq2hHb0OtR8hJQqdUg+RJsY2wDyG/R3SK4Vr+2TadnD//nCpHBjJ5FJQMKqpexRk1Im6S3wqIqUe59vlf8QG30HGqdKlzMyLS93AvBEv6IeWVKYqMayH5SQogK7xk9YSeulGD7brvfhyCbn7XfSucmCWH3aatrvLeC6gibuari8QjaWwd3LMKEgm2YJezhAjNNzJos1i7i/6r0ic3jddhGjXVZ2dp1kFV7LX8XWKx2q5/Ht1018Rw2+Yig8eoPzainys/jX9h/fPaakSNaZgDIVh7rNws8VS+glUuJuKiPz5T2UiLlT8NMUjKSKpyuIeAxgEBH+xToUuUEAIb+YWb9BgTiWlkzbCHnjypwQRIlRaogm1VScLQ9yfyb91N1Jnuj4KcAUhRhVyN4ZPMEPJzIl0tlNK1Hvf8mOfXHFrTxru210J9OXEkfGc+G/cb3VJUiBhXFHr9xObZ3HE9SuXcQjzAIz5A4gcRPjsOmJOJF2pf06W5tep6vQCLTw1Udyj52D5gLBgBaZW5xT52d1ypvgSESB2sOeLQMSeFCDbfCccccCPxDACtz8PxMqcy5dULCWRIcsyCYPjeqoiT27G2z4Zb5ydxHk3e7TIMFvI4YB2YFrxf4d+fOjDGtHeA5eu31Kz2yAIErwHlP9Q+msCE/t0wFWCemzQfWxRqBZNemoRdIMIvtXPGzfn9FzfXuMJCis7FrBdS2iPFvwCMBfe13TvWt4GfXqQAYVVozeCzSVYE0ic+kwKPcZMu+mX3CnmwffVuxzARz/NzkrnmIwDEJNHkEj22DnyHXryQbKq7AGFN0eV/Wtcwo9Q9H2bjzreeZ/3MqhNvQN1iAjRsngwJJCLagdYFAQC+C2uGL5eYk1hDFPB0qUVFujT1ECQgKIqsPpxcVJ4wyxubuvXsWCzlntpGbThMJxiQ7gOC9+JJT74gEca8d0F8p2TFq7B62VNXSk1QH2r8rmuFseqEzQmmd6JmkaX0g5VwTkLEZTItwUqOAUQhIRVo8TBQH4WZSbzo2Uj+LjUmPR9HxzoEj8Gj2QA+OqBVBFKb6YYL0otUKZkIzsoOytDmHsoGey+pWrePZaGOD0qpKYEVPGdKgQIgRqJ9wlaSaXrD0NPACjGlR+fb56NBmRpiC0+srBW18hpFMRlFYzarBYP+76CvPlqCIZ8Sz4Xq4Tv6NgypSV6RkyoFH2KPGQTOeDkCt7aB4fRG80kjXKqkzsczr+KwGkg385LBS+XXQSaK7NMKD1OJw2qOF4WStcMwgMUwAACAASURBVL6ifqXSYJTKPHn1HyYhTO44KYU2uBmmSkWE4Hsl4gJirioayNZKxKJqjNyDFMZCUeTzqeqQdBmVtAgFP9cZrMhOzrH35DJLjj3L/nUC7n6FqiaqcoCTKGiDsIBUDBfxgoIDvFaI356bqitowrNVj94qeekzwsBC6eUZtTpVcGK9Fu3FqoFVEJ4z0QCN9xLtIokDF/3wwUPtF4loaFaYq2ScW40ryPlq0kXS12upI+vokKLgGOj2xrZK1Go3e2qK0Kyo2hXCUOUrVRkcetFG9gOBhGxT5koqSEySyvuLJhjQrOq8FphChdZ2iQScNSe4U5COMwqNdLIyLi4M4mUAfGktGkQP3T4V5gJjpZOWYdBKl2aS0vOSgF7IcACcJldr2p6Sz1CETXezk3QPslUHsff0RRapLtCls3Z1naHvBLiMv3DfscFBgw3stZ6LBh1lNFh52kBhR8gUTGgViv1Tpy5E+/Jq9k2W6txKjJNr9/DyWU0Q2Wce5WHGiwWFnBi1r4tnRuLN98pK4No0DiXDxbvXBTauAMf2WqnPsGpzJAO7gDU3FvAKJUtiILcPxq179ynDj6MXLzyfTpRXB8CmjIYCm/2kOYe7O2Nvn2RgGeXCs3SFzBL6AD8EO64qufLYfSDgTm0ZrgoQACJcUQBO51dzvtLjliRZSXvomZqtGmonvp33lChQxnwI3EWwpDYcVV1RhAGCHey5KuzEymJhZwruRJtGTCmjiDhfsyIUJof8hVTP3b+jviWuY2tbyTVJWdtY1Dcbeux6HFNFtNqz3mqmWBFlOoRJoVl12wB9N25x6aiDRE8WYbL9UkUCH5+YRuyRgFCceYOUpiWK/pvZtCRqFpxCMMT0Xs/dzYiqOaIgdMe0dBQgtPiGK1AwadZA3xoo5v4Az6RzoConyfvZFEDjXjlvVGp65mbyeueOKH3Pnj9T4IwdaEuK5/JaoZV9JdrfBmesLJBl1qOTbJIhq3SfnmYUSmZo87mMZ5iVtKAp7XtbdCWohlvZtAIg+p305ok5kzPkQsjOVL9vIsp7tlpV2zuBhRWVs1Rt7Nlnn3+mde5zqVIn33v8+WM9e+6NfUuM0uTdQn2mPft3b8t/vHjxfDx//kL7TrT8g46+wQ45MfV72o+r+j7p5QZhZFdT0VTPX2b1EUtq1Ezeo/EV+5I9/+zZcyXz+DnR/pNs80xI/KscSxxTplDZDAIeM3ebz7Ggi32IijC3bouZRzwJJdXCkMs8dN6P88q+b/LGfTDmioquAIZU+MxZWsBcsQDEbtifswmdtF/OPlvFPojXENseHEy2BM9HfhnxoohPrQWG+Lkqkz1jc4SL6euNQ1tE4JlyL2WmfDHK6NXpODt5MZ59/sm4OTsd4AcqoG7eaLitmNQbZKkkYCSDMdxpoFewA61HYwygEJiapSGtUFEwWEHunz1/IQfOJuChYfAx8EU81BMxv4zu6wHrIfhnTjLM4VZZf3Kjm6xEHKYpfDlwq3fuYjap40eleLS60YobP+OtuEYoFW3abmDTZKYViSZSDfj5LJxIEb0GWgoKg+6xYXg9AYACISoYctRnEzVvpUtB4FvqYC05K8CRm6/gTpDytymi2bTefO4jmqjrGwqq5iwL3cx4iDUVVM3QUf4s1aCceAdefvg4QTUxC2na0eF+a5l9qPKwVb3MnK9S47zhTUVR8hKEtoexTqIV0qJBGMUeEPfn0cBt+ktnJFbeuWtZymYPkoJ9zeBKQJlmf5wXQUR79oxObovS0ECzQXyRTzkaoXzuAVOVNoiz5sgFAS5CxR7B6AspDaVDFOOIlBDEEaC2Kb30UFd2N6d6ZGkv3IMQLOhdmSfYioRo2H/iq2djViQ6q5IEJJL9NeitCjXB1VkFnIjqn4SoQjEUkpkklI9V0JcZZwp0V5LurAFnYiaE6cWb1fpUu6v2yDMlYG4wyvty5gi4NN9Hg89NdbcjuVSSUbCnwXfRtfZ98W8lzcw+gg6fak6pe6boOJFgLQicWvmbgETO47oqqP2SClH3it47TIpWGFRhTYW/e39WkUJj5YwIwc+eqdCQkglsr6hIUUwNQORKvinFBYaETich5D14DfPA2D8E97xXq2JVnytirooDZzU06KL/pQJ5rIjpqI5fa6hDO7rw0Gn3VHh9bP9Nt28S6/V2j1MV+fgdJ8cEot5jUOJsg8xQKCDU/mAN8yY4iYO3vS0yu1Bme6483sPDquXIK1iCOJFaErbnjFbuuT/3OWD/WL1XQFV7AlcMjdp59R4HFJKfSoDV5yp/sWJBePaVle9Ky5cdC92pz3kH0C6CZ+6pdfDKnlHgnh5TVx3d/80zFqiZ3p/JUHBXHKuTP6XVmq/efvsO8saeFDDg55prrATfaDhrxb7jnHqG64L4qw1CtCkLrWlsRoZnV+WxwANrVZpq/UWDRT5IfiFiJ94XBmhayWhFc85CvbyS/eGM3Lt/3/TBgJD8TUJYvyMg5/atZfB4xDUI9sq40I29RVWtjXWFw8wZMZFUObCCIM+PQJI/osnf3Mzg04wVV8Z8Pk3t9x4wgMNXR1jIzmXkgStZ7kvreI115aXfE/gfmmWr0658GxgV+CO759EsPSe1az5DCxUzR27p4eaMSz3X1XJizPaGQR+s0FsrxGKKpferLKkKn2F3dL+XFxo1wTn3bmoC61EMGgVB4UN0S1nZ1R+vrcYnMcYl4GpjJgE3qXq9zbJxnOq1lPI047j2zJxhDVzxcnLEl5X6zYYo8617s9RjPq8iMUo+EKna2pZN7nxixcXpveZzSKKIFWAj1KfJ5tf/TVE82wBowaoOHzOrNsWaGUtbkI2bEAASuqbBHifkrTIaTLNOhwoWGcvCa5r0N4mV+mr6M0sfreonNr2ga+fxiiIpVW/PhVVVOdVctUiEAaWZkxP49TOmXYb15IyX+stzb686CWF7l70eV0oG2yIhQCXVOZ7z22uFjW+bQuMq9aZGNVbgZQpqXc/F7+c+xOIIC4yqbrQiFqEtP+dWQBVXRjuDZ9W90TjjCyWE1+cs+vPx4slnY4MMmgBEA4puxsX1hfoA20O4MaALNRtNrxWzwg7viNuvfsJzK3kqMdH7yCPob9CdZ89eTAdH9l+ax8YwWvvHX5UKxlCZgqRKROZPSVBGvUig3JHBTq+OKFX/TELYg7PusyuSz7U0iGvFkH8/ffbUSqFRnizC3Y2qJCiGjg2BchObAslp0Z02kIS2ghv3UDS6ZWE2RtW16P0pQiGUKaiAHFoa9FtWV0AopbcgslFMrWNtFXGNRGFAagyoiogKkcS4zeUK7tvsLkQx9CU1FZsqhbFXX0BmDbacrQStvZqhLXK9Qi2ooEUqWg4llFR9Vrj6DXabjJQqUGPWALqUNIIqgkTdUySS+W/x3s0LnhUJ9UeBdqcq3SpTk05XGjJzLM/dFIWzqSrH9fDM2MMCQRis+vr1RKO5PiGd6X0RZSsJigKHoNlNRoVoUk1KFYo+PQc/7k2VSE0UyTASNTal1PH5EgbJmIp1gtW5djWaGtMSdUUCDdaAvVEkS8l9GACiJqTqIIe1szOHmPN+FYbgXjHOUtdK5Up9BqdWxMShU+VQtRaFwdevdW9cCz9jT7D/MWpC7EN3mTPUlICZWto+vHWSXRBBdL1Uk42EGu3mPvm+RiTQu5l+B6PR7l/sWXcPtM9oewiVkGe4ukYs7O8L6JE4h6hDDoKR+ee1pVPXCQos0FBzV+RULby6UtVAyH2EdSbYAZCSOYel+xUU6PgLPq9VMX7GXieB4PcUa66qKTxHrrVJpsU6qBBCIzWdnWsSJTU07VY0uRdR7zY3BeKxzkqo6VNOj2rVcGtDSkPrLFN6MSokUSS5ozlaPZxzvS4vJaQwhWRSQTfCbGrUkhAsFHPtNcCeqnau6DXIi+s+6HlOEAUoAvtEEu8SBTC9us6+OJoSNoLqsEHWYFR9gEY2KKF03xbf9zPyrDnel2ujwqAgBlU+mCJUWtNjQiAutH3VRqC+lgzFbhBRHyDqUhymQSuLsTQgqy8tYFBQVb4t66bvaTi8qW9QkMzwsNJhe2VQByewEhgSQZuO67EiKs/+NM/evVu1p7yP7G0ER3hjznlZMLyfRoCkUi1lybAgerb0mevB5qtEUZS5sGCqyqtYIv3DpWjWHzV4s990ZaBVZvV1pw+xdrB9YxZ7cE+xqpehotXvu33FdN8GalQK+Lf6OXP+CjyaIWTBpPqLJu8dJq+kI6NcCOrxbaWMS0E9gmCciQLdXC+f2eRUPUaMJUjlks+aiUrGb4n6nn5H9gR2SaqhVXdNAsC1V3RJo0kiesf3XMl3b7FGnYQp1OdY0FZJb8Dr2rAm7wWga7sq3EWPmuIkxmrc9ngq+9dFGZzfkQDM1eV4/szzCiVkpntE3M/DwDViVEIbmfHcPlLFfTDRDF5LfT7jU168fBHRHe/tVoFlFyLCpgQh9HPWXQlT1nwNqqqyu2l7y5eqgVQ2t9yjqIq8qMgkUz7F7k9fhNi0d6VCbhaJbA4g1BXj1U4ixOK9qOd0fqGE5uHDh6p8Y4PlIyYg98eRt8VcLvW8BXIeI+5k2iJz9nhvib5kPngBdAk6BYhbJ4R8GomvfEaKLFQUsYHY5I5qaNFBjIopnuZEmX0i1sPZueKBstaq1WAQ0wrFAovT/1kwlv3Ea4jD/TytcMz9mdXjZLH7mfvlGXCWqhUhfY6VnVUczLPqiDcJ72xNELLrY7tZVsrC7qmojESbOM/swfT1epXTRpL+2lYoeW3/cH2m8DtRxTfwTN33mZ7SL0IZ/WcTws0xrm4uFaB77ASHhb6zuqBsTmYTQYuIEmXRECV6JIhwlM+hpZ0OegihZYoWtmtKhQxeq3xphl1vTYyTDxebyRm2eLNR+XQDqgNcKw9ZYrl9eH8iw9QCq8qSMrkCXVXmLCLAJmkC14Crcth1ru1TaRDQZuiiLvwND58ATcIO6TVYUzYasHbjF50nMHdfhAdQ11nIgJAgpAnWalhGhJuAqdk7G6+VqKJWchKU6RWcLglhK13rKkE3/EThUhbn+zpc6VeskS/9o0ahSGc3Y1HhJq9vNOjrkFiFrvQL7OCkkl0i8WyRh1YAffiMnpbWR3Wnv9eew1aBuc6iVEJ+0xtjQ+pnzL5Rr1CHN8fZ1Zjz93TcVDAyZ2omf0HzZ3AfY2skGqTTiA6Hl+cgul2G+lZ5q8+2Ce/amTbQ4zVKVK4w+J5550DY58DorJ2lAj9QSdRs048jo46IRPp+RWvsWIqVwmiDgX82IbxxhVmVpyjHkfR1b5Ryi3Mj4AMgESUEe3DsmZ6cqwYwAjji/PrMu18cEFZsp/0di8iHKkaplIgGi+x+AjMFCSQZr15ZNY7EKQyH0mYITkU3S++jHEHGt/B3E0K+j93iPTsTs/RpnJ/oZekZ4pny36XxYeT5nioOMdLdi+p/TBKnhCMJYc+2REEyv0yAR8AHgVgRbmi/Q6siPLv20lZwgpt0pRkl4jMDAQkEW91TUJZhy9MOlDmQz2uVoArEpe0Vje18VuHsUTYsLUcJSNgJOK8ZQCfp1lplnlN76xq8W3xjGcIt2xaklT0lefBUukC564zFUqA3I31QrWI0oZPtkXiMqYm2L7YtEiZLgC112vy7Dr6JNH+76m+lzLWYT21Z57OqMpmk3IFfZMlDES5Ixf6wLzClz4mGbXwrFUKF8x56HqHn8rtCwKOm6qrnMnuvSYBVnTedUOS+FSoKNDNdXdRZSfQvitwFcN23yDXAkOB5Ra031SHRZBnzsU+c4F7IdUKo3qzbPjdcaxOLAhLYi6mCC8041Pv6w/oa1r1+pnoCBotdlW0VWaIaqyScn1W4a82AaaDfBIb3VwU2asGcw5cvXsx4RlXYtJSoynh5KcDB9sAiL018SuFscsfZ7x7RmU+P/RJA2tbyNSt5AIV5nvLrGfEkdetV0sd5K8jRimJtWkHfVlDWgHMTlgksyEJ6X/B7BWDXdtJrYgEex1SMRlhELhrrdc1s95xgkdgbvFxGHtQPaH/n88s2kC9J/6P8RlRolbwITCtN2kAJVUHfE8Aj7I5QWW/fGncP7+m8m7LshJC165iBJlkC/BMLFZBsv6SeXWLZ0tHneaPv9tzCNo1726v6RwlhZxauk7X0NHZNeH9XO5wxet95NAGfU2BLrwn4effe3XH3/oNxNMEx/27P8duxsuzglX2f3jfz8aQ8rUrzjXyglJ5XdmGOdULLY1Uh5D04ZwDF/J5mGaqv9EwxSoE27qXCU1OUZXWPgIsItlCg0V5My5RozDASc7+tRhag4/MpSnFfABbyG/hoxqeFycbf7R3nfZZYitYw9zLWdmCrWoxS9V4xhRMx9cuirRIBH49jwZb6MwuWsdf+VEIIiK5ewmhQ9ExXH0L3GF/GNdj/mimjNS1YGIaGQLEvkhDeXJ6M0+Pn4/njT1mtsQcdj7SPobSbOkIDLOX6moCZPogohAo5MUlEVDchEXH+QZU2tqzYx+F8fXysRUR1VEh5sleoKw7coMStKaPenjxI+PY8ABRKVfJHCU0omB1cZ9XJQae/URL5UTV7e6O34VRUsVRDmhC62d89iQ5kPCZAPG5dqzP8zmha0y08J83lYwV+4gdfKvhVAJgZiW1EbXbPEhI8tJdLqE56IZTEgGRo9o0D4DrVtfKdHEeG1Lei2GpaUbz2pPA8RGNKMtJKVNFMle3jXOpYm+SsDQgHYC0eIvQwSHmRqQZJ/F4DG1UaZexWsxjNIJlfpfhpNt0YSq7Vv9L+rkhky7EkIJ4Vo1Tm1gkc7yGEmkQoaD0Vk0oor5UMCWqaMBWxdDJmWjTvC8rGWsNHV8+XerAMVqhhWugdCYEDkfbWVZiF9yl/HPS9Dq9UC41iSeWiARXv2QCnAYUS2fSRkegUZed33UhvagyJGl+AExxUXW8oLJ35IzpakvKuM89F4AlrHYWrdWWujkeUwiRAQutuhquHUu26EkWVoK8VXJ69kv8EGA3+2E8EGiRP6tFLkFVaj2joSt5RE3TPkNYmFQTZpAS9pf6qOhYk0lRUCynI4EcEQYFzZeUbOOe+Z6U5IIj7ej3iokGgKkBITlelONVUnlWry6puxsl0tIopJL6HKgCzxtxj+4IM9rhKxZ9WLo0a27kUOa39a0LRZF3PMeyCqr/CQHBleKkQ6j4ye657B4dZ59nkQzYkPWyl+TSoriPVPomKcCsfrI/uT8PJXVVrEGobBnV+qV5yDhSYl7Ie0ol7yVyY5TrY+7yfbair++1Drapb7UFpI3XwiYrm0GntUY0lAA33SA4F1Sul5yZn3GudcwUM6hv6eTyHdSLGe1UevmI1XENtZe2UbGZk1dsbVb+pRLZ93qHqFdBo9VR9a5k72cRYNiVtALWJAmXV7nExLhSUV5THQiawE6oa6gqMAaj6Fz7PiUuUvhM0twovv5V5cwWeKvIwWSfpyRcwWPoaKpYXHttUoJBqtlgUSZKX/iroxbsKwAg4HQT6HLH+XHc/s9RGB4MIyKXHrqMFNEMN1cml5UKvTRW/Tgqb8fTp0zdAJO3FW/uy+diY0u26FwQQpXebZ+g4wSI+b/hHCc+k7SIbXRTDLb9//Wfnaq6BQ/uSMgRcBWqyr2rjlXtRNQooqrHsiQKVpjXiK7E1pi72/bneWZFKdax7tDFTqXsWrPIorMYarfw1IWyCbHBySahmINDZt+mR58Y8zgk2moHIJgDsN/u/VIZCI5Q/lu+y6NLVtfsJsd/4FfaG/OMNfgUQzdXD5ey7otqKbqtOiukEbljMpYmTCgqJPTuHsrER+4KqpQomESHROWdQeUDrUnMNDjsB5fd7r03IC0R33xRQ8fdtT+RT8sdKwHdmL29nufb58XcBfs4Oz7eD55WIxtY2dnRSc6nz40psRVGc+LIW64SQ9+DMIFZzfHw03n33XcUEjdPrK5ocAhAAKnf9BFAx0uHOoajbVIFZgzW451YvP7O+r2JXzc+99tg7Wg7EHLNdF+VUKvjHs1e+4jL4Rh5mGXBr/9eEEFte9VidD6YNoN6bPlgXGUhyTb0txdTxoteHfaF57rDyZHfsV5QrJLZy7OQKvEYIhbEyE8yATt0fjalaEPpCCeG4OR+Xpy/H008/Hlenx4MZhIydGFsbY3sXpVD1l+vP5RWJ4aJEJAoGRoGgJgGCONg6fPQceobeZTbzk6fP1ENIMOQAI0O1lT27T+rtL6kx3jmMSAAqUu4loXzLz1w1XB5aZdT5TAzcn/pqz0ZRVQW/MUamkhrpbXWsM7NKryKgnE3fUS1rkKNkMfRKJzAgTmdCQ1RVSO9NnTnX4MZn92m0D4YNKSVF6AVBXIsCNthrFbOSxDK6CaK5Ds1sCnLDNXC4SmXptYleF/EUqjgYDA63kJwIRzTYtNQ0CY4reXJyUqwigXUSzedwHSqj4/iQPY/qrFTdmgCs5NcdUFk+11VKD75Grp8gnecGFY974f17zR010BldVSSVcmMkpyuRTxBgVTUHeLq29MWw/q3ekcBp4OzuzoAmIuoffXe3UY6iodzO9enTZ3oOrB0J1TroK8WLeyl/3Ki3Kw8kARgu+lBI5uiNk9Q1PToJXqA1VpiitJMGjEKEEqzwPe6NflOuo1SaIlBa2/Nz9X5xPRhSzTSSsa6q30I9dNUjfTsdu5L+iM6RawLSpL8UTiWmJNkBi7yfLYbQZKaUat6jQbWezRzVYmptjeVEXQMuEYy60mvxJu3n0lrTa0YQIgouRn9rU0CS1O2oNGfuJHuoz7UVUM1iSsDmnpAkmxrEe0v2rLQQJUShVvL5HbRdNHLScHd3VQ1pAE3QXeSvAUADLAdlVO0s8tLP578LXjWQMtXaSSSBP0H0VOBN1Y/3V2+PRgE44GDtRVkVeMN8qNVA+SiPyvln7mBRmiZtrKcDI9PY133LVWOWTUiVSglAgCcFNMOCGzjh9kKoMpJ+oQaz6p1MTxPPS85PVTJLkvNz3gsKnyhMqT6r97aKc+l5431E3VQ/rnuAFACExld7VTslh60A0Im4ri9OXecto160LmEqdJ7nBAAy/F1rrJEtnslXCrKCvbRIFMSpqJgceNBrXsPnVRiqVZcCdLXDPqKmQCpgjXoje9zzRj2LS2IWMGOyFj2XPdsNJNkvFeICCKtP5PxwD6JLy78yy+/W2N0zO6EVtLl358xEn53+mVT/+jaJnmQodHqLJZyExH3EXfjdirN1jcy8sM1Q0qfh0EcBjKFtwRRwBbJ9rVxzK47cf8G/Bl5NWpwoey80WO7r+T73j49q0mnhnmElwvSZ1VerB1M+DhDbgKsAolAgS6UvVVTX0JFH7ccPkECv87r3sWAC+4g1Vr8bzwrhEAnAbOucFAQr9RX6cmn8UrmM7+b9KtahahMtH28BgrX91TNYx1Kt6jW5aJVFlaP4/z5jHhjXC0MD0LAiK40deg4MJCxq5a3k4y85+1rbPE/53Qi76QGjmK8vqpDQwj3CyAU49zAXwLUIj5U4xShIMaDBP2vbHtMyKZoMugfO9oHKMWeTa5O4HwBYhAIbk7EHSqNuJam2iatVghdfXEq7bicjn2o/SEhLI+R3oHM29uM8cs+mDxs49TNxHO8qq4WoRAnf2lasA32TQoZm6Oq5mmbJXiI+oL9OBYHEZ8RGVroEyLWa/NsJIXuEhMytBjdvsmkyakKxvJIgAyQFLiqOxbJ1fA6f1Qpuzyi31gSoZ7fPhuftmYQWrauwT32UWomiDFylV8daV4o5+74GuBb155nEKb51T7TO3EpdvPawSahsAeAOFOFQUnumWA/ek+et+DWshM51pjiintrEb+w5iS4qeTalF1+mQtPlheyRYqYvUiEc42Jcn7wcn3/y0bjgpglWN1whFNIvvvXGuNZgeuiUdsSl+oDY67ih/jYVcFJWhwYhRIbesBspQb189XqW1VspXGiOHkosapEqMabtqAk3yGEdiRvbcXwgF6GxpoLuel4Cuszn6+HRQkQIoEHaogTVwMuVC6Gx+y5pFz2reqP8b7P7BI81cmtkWJUu9ep4bo8cS+Z61XDGWvln6aezgqEH57p66r7GogQu5zNawlVM08wsg91RA6WD8dlC3WXwncSVW9zNzs8IoFVByZyyJpwysHFyDRZLd1DwtRq0W1RmHtr29AggiIhERXxEc/KzZj1JxlClLYKKkxDCiApfBE/UXwJN8czqb+qbWs0IsyM1NdPBk3t5fKCpHJjqor2TKrKVrqAeWKLYvRnuA8MpcD2S+w1Xn3vGsNnBZ+RGR15E3MJOOuM0gq6VbV0lOhy7gmUoE28FAHoemcs0jeRKRa5Jw7qKWJXQNfJXLrx6RCMy43sx8lXqs/xjxwKoedmVzbV6XY1vk4TSF/R7QZ55VkJOlbB5pk9R/CXoNPrVNVKyE3l8B7hOOop0KaiCbkIvY/qpSlwXWkZ1KDOEhOSXOptG9oo9sNebEK77OEsNIwkHhPF1e1Zjg5oqwk4UP1VWPqvOSj156vNsQuHfbxLFe/NZBKxF8CfKmEoi78F1dCRPKZdNCEUFaWU9NFP2N19Ndnh2mtUZ0ZA6jqLcnGVew/MsS6EBrJKdUDyNSru3rg5QyZzYBQ7OcO4FeZSsrpQstX4RSmqlmPcU8JMBzzwIIaERkmi/K/autojE1aMzEHExxYdzzfvTt9VET/sutCTdq0bcmKJTu+Rk1G0Kroa6N5jXuGdooaBaZMKtCqUtKmDLwHXZhVA0FQS017Cz2Sxn6tgzPW1V52vgx/PobL32DWVzzHUu0lvhig4s7zlLWKvn2H0iO50vrYv8YGboRp0Oe8x113472HSPOmdQ/jFVhlIMATb5DOxpA1zOAMH8vbt33wiC1tUk/lsCQKGFtzmq+2P2Wq16mqmcFSg1kObZabYHoUbFl2qdYT2k0iVBmm338fDagonYc/67CbXYooEf3AAAIABJREFUD7omM42w+3xx/2tGBN/rNTQBwFZ1lic+RX4pNH0xPaiyxW9jb4roN6kUABA7Ut/OvU266KqPfSYKWVbPLCZBNng0fdG2q516VgE/tX+UbLsFhf8mQTTg4thgisiE3dJROqpiRsTNPi0XECpaKetrJkKZPwVmOtbKQbBBX58Hn41ShD343vejod7q2V/iFa1BeqT+X9bedVmOLEvOS+DgXqhCVXX3jJlo1D8+APXq5EOI7yCZTByb5nR1XVGF++XIPnf/IgNgS4YxE4ZgNU7myYzYsfe6+PLli/tjDQjsAQ6kjvJzfYAVtgBP0HDpa/3Y/rIk20u4a3/aS99r6zlpb9zAUnQc1pPMNRXUW/vShrWnaj9bJhXQql0BBFgHrQQJnnP2eY8+iGtp0lAV97PGRTU6+mzLGKl4VSjUH6ik0yPdMyIIFAB/tt6k3Ti1M1arf2DfHa+ld/vJ49hWYrCAAaeqcdkrrc5yX509XrVw7pGfs8+MndObF4GX+nC1DlI0WpxgjKkvOEArtAmeEP+hYlomFfdUtfXX8edXML4CdsQi1RZpf2fiuCS8HzODMr2AgEfRM9hrE0gjkeIz3ZMRDBtjRFDNGCDrOEBB35PYZW0vAlyem/b2teovIB4Rq9GlWTO+C4ZDB8tX2CwAVnwYbMOX1UWYinJb3ApuWsDBt9pzKxsv1/rlCeFvl3/71/9+effyxeUu5VQoIPcIPFQMuLncuaEUS/Nl0XuDWFREo2YHarvqQmk/Hy/v7CEgcBhiSS9h6ZBFqpuEQClokNgMtypwVlWwHDx0G0F5b+e8fJijq2pbe8CmRLnqDAbGQ9kEslUqkfU2yjfASD9WKDVFUQkeIpKxDYETNPASqdehtSooGWnqqA/uB1nmYYHiJCB9/GSIEUa8aIiDyQ/p68xJ+/0q8KAEO9LXdy6teKxZOU5rQiJWZqhCUpZPYIj4ydOnnR8G2pqK0Zusp8iBSEyrk9cKcLniVR2z4se9xKEtcDJYOcZdpJn3JhUVHVEPSEv7lu4/p6Gksouzv3dzGKGs9Rq+E8CieJh+zBpqkBIOh88HY1l6WZ0CKBm8ea6Z5mcTdQ5hBhbfVGijVeH+Thz55O57cNtrRbDG7+d3QRDtlRg9wWBKY9trep85Pvxee9dasUXgAmPbKkeTxlbIO4yVwILnxO8c8++mQlk637vLN19/ExS8ClWlHYRCuOqHIkOpEL1/dwR+7EfPlwFlPmNVGudp8b0acBEqq6gif6VMto/T+z6AlyXcGEWetdUeaVgYqvRNjl6axCvN2W/bl7AkU+GCqIFOOMIqUGT3V/lAhKeV3DbA66yaIPD8qs4XcOFBFdS4L1kJCcwDvrQihGMxAMRrCUicK4R8Nu/XqMcRzgErtsP7sYul1RQAICEs5bHOxsCZ6yT5+RY2wdRxG6yVymsSWRGUD6vQFfHle8+JqZUJEzxeT3UK9caAKxVoMSH8JIFYINpxA6jzVVGUZ/bdt9/FYaY/LfPmOmbkTInRzrI3IiQzcSoDz1DwT+dHUS0rWwaS6bF+/CjBa4VoCpxwTqTfJIka6MD7Odeg2jzvJI2jCiW4/EAPXHvK0i8+Z89YHNYWKfYmt/xvRDFonmjfizY6zzL9IW8uvz9/HpEYKmRNdBrMuZZWRpJwAtplXmfpQYfd3DBh1kmA0AQ+AOFo2iLVx/1KpT4F2NlbSMiPOqRqrnRBz4SVeZNZfB3PON8HELpZcDzH0Ma4/9CL712+//5PTZIRE4MSTg/M5TZ79p/++Z+zt5FzZy8nuByIxv2nb9gzsuQiIOBo6bn/gxrcxNR1MlH9ZJ7qQLoAvDvzAc/Wr8iaNakoBdBkmeTVMU4wJhBr0SZ6lqXbc93fPvv2oDhHrfZt5et5DXvKfsDXYNfZS/ibxA7PnlWNkXEVf/yefezv8j3n+wt4yciF7Q2T9fhExfLWc8r6JjG4vU0SnspvKr6NP5JQDlhmX573X6h9spEGepWSdx0pxVo2SWjSSczy7NtnR6XcXsbMpRxFXtAtQN8AuSNumm1Oopb90GfOH563F16fXHtmos6+5HNU7g5DZKCAbBQANO4/gXpR2MaROxvYqVSS46vbSwh2pLAdq6ZgieBRA/v1QS7ucg/yPaxB/92+3uzT0UQVetF/xh6sas+zzAy8jKhhrBbaCO0nlhUj8MpekuWGP0DshJ85ti3aDwPwIwT08jozknPHHoNdh5/Ms8QXr9pt4UUgQtujLWUdoj78iZDUVfjRewrlcsKOrLPz8srSeZyzRZtKc4P6PGwvdjgxRwAZYvBSd43NsbfZS8S2A/HCOEKJ/4Z7fRm2E5VsqpP129dh9RZJ+A6FoPg8/Emos18xP/dt2DVUc7FnVEWpmAOew2QkBm8LUEV9UsF+3FmrsaXYrcUKTgr4pEVjSqLEOHx3AMQxP1S8tjDTdemYDqYZkNxnJuVi0oxqS+LXns3E9TCamMfLLOmND7Nqy32EeXLv5ihofVlC+PHN5e0fv1z+7a///fL2lBDSR/XgQas69A1SHbxWCdvPliAwJ6v/5d84Ry4myouUozEsNOpjzODULjiL7PjohkEYnzzNpmnS1fEEHtjGDueB3FXo04ExFqN9dg1sWXiMEofIXpMmcEVJVU6zlJwgeX2NfA+fjeFPkGM1CeUx0I8hlTw4vhNKgJRPK0By6bkvNggG3BlBirmo4JWDd0j+1lg41PJApR1Wvv8WuS/NSuNXYRV6aR7lO23GjVNebxmG9EhON/rjkPvO3J0plS3YtPpRil57mmoIrwnAuGWtXhLsnCqgoiE5UasEiDibQPSlBkjZQ6uuNHGvAIbzII95g3mlf2LiRzlNMr+EKWpsGST75KBJMY+sss6di8dzEmVrItX+GoNk5YA1ojVQrUwcey9I40khdzLB5+DOHs0khY8ezahXzTH3v6GrBik8PxNvjL7UJRMIjKKjWA6HOgdoD5ZBqcgwTrMofeXjrwFW5Y8jbPSufSRce+m1BVMUp7AiEuGYifDE2I5qYlCTPc6YiOckvm22dl9LlwlAQr9SBkcDFFyDA+8zz2nnLKAEvWxTb7SK1+BnwcxENzjXBCjKNNfRFInOes95BzQg8VrPodW9VDlHc3UgdtDfVbZJqHB4dVDXJJBrtZIofSPo5WnmZgz8AtX2URY1932cadbXYDYzRVfZtAIYm/LiReXrM6x64idL+njNYJPvYH1Dm1yvmXRx1VzTQ7hmd+7RfX9Gp7HhgBgkTTyLVgYbdCWB2546Hc38zzql0uRsyDcI4Xp0hFbXsBlBdV++CqqMPUuClASoI2MIpPAPDQJ6hgUweC9gGMFBK8WlzJX2tqb7VTekqNfhdx+VfoW6IpXmKn4SFCR4YB4jQfi3z44KYwN2hFDY5+2VOydcoe1QdT1GhTQ4tCeRPRmq7xS0HT3i2BaBkc+r6/bOqj6YNRo6XVCzz4fvUYDtmBaxoD3CNBsJxe9IoeV3eMYBQdbDxXW2MtEKj0mYQT/PuGq+HRlwBjKsiLFnuBYqB+wFwRWT3gJUHb8SP55gsRS02pb2o5mwaIOtDirYxu/Gtm4sjolp2BCu0eiHBuEHTVvl0ZMKJHvB++yatved7+f3ne1r1RS7EKAolY32rbOnuK4ZoKxrxIky8qBCO/mOzWcUKLqOJFFBHUXK9nZhPxWx8twd/fm7TtfSPcl55Ds4IwV7GVfAmI8KkNly4+dxHQVJq+DNX+7bKpx+ToDn6Nse2GU8pq2IL9tg7tDhNrqFz/Oc572z6+kzRn1dZeYJfPEZ9tVKha4/XyVqTAc+h7iFOCnBc2YQEju2T6uJUWOn3l8TlMYfbX1S4fs4sxkgzwgjlMErToLPILkQUE2FJkJUrWRhO9Mqcv9+kpiMmtjMwFYPW/krMFqAg+KJSaaxg6BJ/XvBK+OPnIv5hj6jm1TE3IPZY7nv2mLjVRPiPo+2tNTXlcEldZW9xX0mvh6dms/SVgjGeJ55D76I5CYA3nr51AOozbqCQNkDY43J4jPW6mD3Vhex9XwuLT0ABXkGnKXpaAhklAZ8BZbUd9Dfeo9R1F0/b1p2NkMw90kFdj28itqpqirAx75LMWYFBO4TgJ/rrc+d0NIUYXldRhOvqcjqTNXff3/eIkVmq5d5knEngLincX/YQvVEsAcZ1XESxjO+jALxm7dfWCF8/+ry6o9fLn/71yWEtx8uD26KwmbANvNsaJJNHyE87pb6nT9zOwqNrE1QSYYXl7tMUvguSqNsLjaGQhNRv9scDxbi+z/9KYaVgZQOdVdWuepgPcg60/Y51SiXPbL5e+sfSTLz+PGhlndQAievzyKzCTDe0P9SZYtEdKlyKTPzQIMsNVjQaKXqsuqIiLnUCa5EsYQa31YIVf7kEBiwXlVGr82/CNHAD+a6QnM6dMWXhE3SVgdyNtJsAD6Tg2sFTgN+NupsKjaJh0sKjcGQdFVel8bB94notIo9taVT/6VJXr6fzTx0I0Hmkq0gUEus2udX6maoIHNinweVPbilxxaZ7e+5RmeDaLUz/YHpV2oyyzqC9PLvBD5U/Yb0ajDTbP+ug13Z/zHSG4YtmMB2M/G0IiAd2GdxIPw77NyYzcB8F9/P2agTamDE3rdaxr9joKZK6ncbhNVAdTZVhpGOdisilCrphAAMuujBZA+qPEsgY4VO+ijX3X2PIYTy8Sj0xSCiC5TZjjwD5/vFsM2pG0yYJJxRcdA1qpo4SgybFKoYuAWlnJUghfDfHSY8I8cah1oHRXhOSScawQppYFPn/OMPUMkqeylnLQ0kM+2GyDmSwmSXfaVzSD/hKouhcyyRxMbxudiyIHKjhfL8BVhaUWkPsMOde3/0RPd8pz91QYCgC9/P+jYgaJ8GzyW9vaeqbRJCewVXFeC82cuY4FhluFVqrDglgHrX3lV7CD0DvIf7Z624hlQeH5deAzrtWUq/KzPrVvXsAPOqSV6V9qo4mUB/wE+AobUcSNVTzZbPI1nmc0i+rJwWLKriJbQhAoGyPqzQPNj4l/dHI782puBOh6nHfh09563MSlWqal8ZFAElby/ZUx3G3JluILf4NaoyqSzPNodafbATHLZeQRNbCwQmz0GJ4h65lw0YF+w7j5Dwe7KuUxe0EpRLgHYVxexr4Bx69fry7LvjXv38Ivaldhv0subnPqzQ907Vtwajrba12tN+7CNIjez+dURS7NiCOMXZmig9Kfh2qLl2Lx3JQvz9Eh9UJN90dl8qcQn+qpCsjTPZYQ/HbqyH3/XldZkD6Z2djcPvmGjKFIAiF6G0JXLxM6eZpSQmVmsLyrbvqnRwguXabkw04GP63NFZiDJuhWn0UREdy/nq6JPYNef+LqF3j3qPAj0Oig8D6jSsWiCwdQ3F20YF3v4hOORZk0xiU9jX0n+NEwz4D18/6rABZ3zkgwdHVQr/Vb/Ziqi+0P+e70MwMQBkqiaNrWT38Pv2UkrP6zzXsreMPaV5CnaF8XFSmhbkd/RLBV6cV9qEsOBfK5dtodgMwAEHBxV8FPXO7n0bO6PeAr+fsVOOkLlcsq5VpW3f8LV3+F76+VW27PMklqkvOMCWAWNNTAu8FVihh68ig1anAnRNtTzAzvr7FLAJcyJVVZWJJxw1FVZ+LnBwqEvXUMc+8LtNdqoRQYLb9rAycfQDif/GyGgoR+WqswmzHhEparKpwJmAk8r/9YdldynAd4DrPPt7N0kCsdHsWxmAAhTshfTLvl2FkRhAAGoVxCSxszexJe8QzevZzXzNFQ24Nv2ydjPXMiE0C0GJsVfU4H9H8+Lrb8JixB+zttg/Pstnkb7ZgeWeuQDze37siT7rAvZcp/3hiQtXleV1wSp7KrNPxrziei30fFmF8P8jIWyVjj5AEsI7+RuVUealPHxUFHrqkCaEzWi7gSKKIVf8cufy9x9/zEw+e4TSwDtD/6c//TlBMaVaDirfnUb90Zu4MQytlEYWV2eUNsLRa9xoQdbGzbaJNeh8mtybzYM0s7FICHm4bLRce8Qa2vP4w99/KALy6GESigQsKUM3YSTIDZ83aF8VEP/2ww+hzhjY8cAScFHdIAGl3P3HHxEVgWrjZsM4sVF1bEcXiCIJTZlOxNQi80FlN1wYxxI0aU6m8/FeHP0LGDFelw4XJGn9JTwPHSoHCqMnR1vkymfL95AkxIhtwxoMWB53vf//SAgNvEmYRT6k5TlyoEarFWLK+kU3mzzy2rffPktw2N7A9oWGyroqZCgNQQWr2KqTTND4kIb9DoEHveH5VeDoThIOnrU0lwS624+OGGiQULSqKE97YxNoA0icqF8+0xotHOyoY6NYxlCsko1yr4F1eiofMMi7qHr6o1539hwJGZ+V5z5UzkA8Z2nBIe9PVSxVjQbhJIZWsJz7xF5Osj1Qhs89/q5yze8ZgLE+PDsMvcm8ayTabQLQhLP0Yl+LowABHH3qCDpWTUiVfb0VSdjpr6EyPmeWZG5BlolOjOwa6z9PCL0XKTmeGcU9DMx0RAZ5git8Lvch/QRhjASfS+JMFJxTqWKo6Cprg61IZWy2NPe8GasNHK7V81TaMhe0ASlngp+FeuPaRVRmkt7vmnRpb1J9ZG+OYlaa2VWsAxvqeZD2y71yf5HIFsCaGELW/iRcJFhkQqm4RMCpCW7wmtcRNBg61gR1WIf7ETcZaLPxDtB6eAbY4TIFhmhvBJHm8qwQ7fmyGm4Fi8+RNVLbhS2uomOqoCqKnnp5BX88P4vDj6TXCl2IaqgNDwQIZXBqiAI5VvmkYRsI8m9sjj1tgo+eHysDqVZtjlX240SWWNMm0LRVtM+maH6HSCVQIelf/w/v5fXY9xOAZ0BDRSnrfgIMuNbS0a+COAWs6rNNAFkn55rpa1zD2MdUs9umwHvZz6yZtlPwj+9T0EQ6bvpuJyZnXyTP2IQwlb7bj2VorOIZoGlzcVkXgsyc3cePA4axFoJX8eOPUClmhE9nxyWBPtHmDNDChGEv7j4yIog2mfQuNaGQDmivYaohayH4dFZifVQBEypW9xP0E/imX2q0RYGDc3+/wWb29bu3R5WBM0c7RRQbAQJed3ZdqLOONYEdZjvB9gzrHhv2kHafR6HCsp76CFtT/j0JoaqyaT0aeJQEgR6+FB+u4mwmB3x+QQlaieh3K8B2+Ivb24BxjCgwiG+y04pU2G+Xu6nqcd8Fj3m26+dbImYV1xiCSjLP1eqRdF7XXIVVE9mO36GSh6gMKvlrH3mEwuu0MT5WTbOVpvok/hIPC1Tpj4hfwo5YexNnHN/C/bMe/rVS3J5MqqZVyWc/aIvqSxyFUkDPSm8EH88xyZT3D0XZsdQijPOoyp9cM88F+8BnK4rE53Dm+Wz2i+1OFI4iqvKxQLT+iHuUbUCMp0gLa5d1Sb99K6/nSmXyiQf3jxYfY3JiwLKuiL0791UhQBPDxAEbZ5Q1OmZAV5vD5yqNttdBi0HFFEOXnfIx90SrmcJ1ATh2rs4JYYXepga79bXIgN8p2Hqa57qYkmdq/hOWwtgUPL+0GAGeDGAilsM3J+b8oh5CKKMvfl2F8I/L3VQIO5i7qqxhXIcu+hFhl9tucB8EGWOpfqONlsWeA5CB9A6nv9xJMsjfjx8IcEuZKEJNRv11HDCbiQfQZFSa5yopa0g3+LmzjDoCB0dTcLn4cRgrj2ucdOiio6009CDojNxEMbqvXiUpxPhzqOTr8/tm3QY+KYdzICaeo6S7Qir2J4VWMmNOMMXfI9g4ISdBHbYBivUNrtkGMFiwnG0PX4LBRw8Pzn0O24bGYjygUHIY+FMaWGcbsdbOnPJwODvPvpgEjwT0qw6mQmMvy8kY1VkXCdJQ5h5OEu0GhN4bQUOcPciY6penPgCTrCJdRfMjOz1KS34WgRu/Z2NDElR0hAH7LIdd+tooEVnnE71ArjvOJYZtRkjKnpU0/svvesit5mi42DM1+ieZ9JNYCtfDGjKf82zMOTuej6jpQa1cFVC6hX2M6ddJdaLoaIK+Q32K0QylLVhZlYKio81ZmNgE93rQDGZEuD8Mk4ktnxU65ILBPLM1+8dpZShs+83Oc5H430EJ13if6vf2nVXMoGFzQgZ+BvlV2+pnKzve723fsHvR5JY1L6WilFfngEoHzl6MLHmTx1AMBwZVlQ1xJs5S1Rn5yzUTCBscqLZp4sPrR0K4Xmj2q4OArcKdg9sgpgNlPk86eE16C/bEimirdiDQpdgFKBu6rNQ/QRK/G4RywU2S6onPxIkh2qTK6JRhDzSWXq6T9H2qIeuH5EPSOza6q8FKVYRLUQzwNrQ+9MaTYJH37+tJXDb30GDoCDwntmPVx4qYYNvPP/+U+zPJMKmMaMwUQAPynCixJoQFR0r9LwLfKk/22EkgLbb4Y885n+McO6upvD9J3WmeqUGo9EsZEthiPi8AzehIhxDRgu4kzTWePY/OxbU/bCBrGDZhEQBSloVz7OsJPnhNTcQ7p0O/Ik3cqpLIc2my7Uds1aaqyOxf1jk92b8/n/BBFTz5fNF/rtskuqBckW7OAec1lOslqBFHmajUmmSrJJs5d1XrrC+pJ9G2aCNtO9FucL3pLduzcFyGSH+AlreI2zQp1uYcNjMU9tKFFWyx+pv3D52PsBKsJ/trj5EH1TLwDJiYWnEX8Ijt2vNuEN5z4z4SMLL6wH0KsAosA/acz9UM085tCzyydFotLssGv88zhPKYsROIoyzxy1kYwGvl2fNrH31ovw8fZg8TZPNZUfZW8OoYvt3WllA2T9fCs0kgu9lptuIArLPP+KNITCor96saHZ+/vkb27hFkR3CkQLsgD+9FO4G4suqXBYk93znLqG4H2CVxr726e9ORYsYvxoMOOmcEWvf6KNnD6CsuV4EeEu/sdeit95o8F4im97MD6D1LJhuAwrAYYodGJW7L1HXsRCix0+qo8E0p0Od+T+77oCKfEsCC0LVzPif9Av8O24oEZbE9a25F6lq5LVU4QE2q+7WVmSn+tHEs782aRt9j1a0NVOcsyK7j9wGU9blnpU3vW1q5IMzn4jeCsdyXSaZxc4VVKB6UwfBplbZVxtpkbDdgWQVuuqcebq+U4m7seh1nwbPfzNklbFJxue/YrkeNF1JNPLUVFWxBlbx+IHN8w6jrNfL+0O/X/8nzDSiWXv0yKc6MknMyWL91pWQr/OZz/rKEcCqjn1NGK69P2fXD5XKXOYP3LxdEZe62PygVG250lbiKymw2oTNQWDYriEmUnqfJtIFJVR1ZIKmaFRcg2USEAbl2sm42HJuzIix6ygQVqjHNmKn4yOdxfUkuT6o+PKD0h8zhiNizwFRGCK67yYo6WRY36BYhJaFSBjj3suCYhyndrMnhxiwcNLubVCM1Wk2AmsikCrVkiwfbuSc14Gf5aR1aAp8INjB7sVWnUGDfoHRY5cMkTwkocIJvEwBKPYia4tu3QUS9BymsZ0qg/OMYt6lXGTTqyI7k7pBvrvNiMx9VmVVnMW/unyBUJ2n/9IgRxE7ZitdS7UTEYVWrcszXNO76neb0+GwNzPk3Buq3336NEePQ0xjMnuJgRjxkcufm3J2rVbRLJD0KZHMaopgG36qYEZQnjhsViDUWMT1XzyKUswoKzpCE0IS0FfaTEhsqbBs0a4LAvuQe2L/uuVA6J35zpuApCMOzc+8ESVtAZiAXBO31q8t3330fZJxnkOr5SdWKM8kfx59oaHYoG4xaxT56Rq/BdALN02wkUUyvhadq4uHeCHo+Ol/7X98E8EnFZxUEnUzorFFta78CZ5j9D6jjzEICBO6PQE4KaSpeS+z5PRyzz+vcdxxRo8yfbC9yVOMmfJSN5TnfdaX/74SsZ6bRAkH3k0FeaWic4QbI9hayZjgHEtFSGTs7kQCJa+UP18T9GRBiM7hPPlPKCq+VLtyA3IDUBFmKYoKGjfKIs5mojIkTyCd2JwIaL17GpiTB2J5nHRLgn2am+qwKPjQgSaIrbWeCAFZcdGzQi3HcshVS4Uh/271UN5gT9vcf/ha7dyhVr6opEBb7sv2TIHTgCv/7HBiVBQC1tJWdMFNuLwl4Vc6j96cBtD1yBdsIlGNvx4ypk67aMxfMekuBtBqKIFYC41Vvea4Rg1lAFztiALf5usfZEdAKTay23nOM0EIrK3cu37DXv/rq2OeOgNHXsAciqvL77/HLApTOFAvda88SHxS/8vhRPt+zk/0PjX9+LOdGe7okhuvgGv/2t79lD7Nvo4JIZWdMG6lmCYAG/HJOA8is2m1AmfEOVKoijLYRLes9VJo9yYWiMnu/fsOEG/vVPsV3RxXy+z993yBtoKdJI/8WdM04gT0/bC7PlPXIeRx9l4CQqnX87utXmcGc5BgaOTNZCVYz+/F9VAXjJ28rlCaYw9ryO9rws7/V5gUwoLKYeWBNm6vnUHNg364gDGebuI5nLlDSMUtUo1qBFxjk+9LugsbDV08q7hQxO4SpHoXhlHaP2Thtt4la1neKtO49vkdQF3vPe5qMlIKZCveGhLMu2A7OYkaQMMeOyu4AR/uD2ZcG/Lnn0R3LlHoUv9j9ehXKUaUxvcr37seepKq+Ss+REM7nh1p69+7x3Bsb1FbYBxbbsJYgBqBHmPBRQRRiRqtIXB6JXcCBCNoUWEhRY20/3FuVPBtTpF/8RMdVlCRAPuOV7t5NbKkN4fk4eoP9IyU1n4XdTdXw2oYkaJlRCAA/aC+ElQd4UGCIa8Mek/w5isS+SGJuk7omwyS3qE6Xlp4etrt3AkLwbz6byjK2QhV5WTg5j9GqoF+wlTJe4/6wV8Ss3B/VX9eQn3PG2NfcN1T/P/35z4mfaY3o3EkEoCpOiRgYcdcvzBFNH+/9ilyOGVD/Ri9629S4dmwY+7MCZYrKFKQOu3C96oJLZ5BftoTJrvsJO5BY+ePH2GBisILZzIz8+mi14hzawnXQbDMnuX4m9OEXwWU0AAAgAElEQVSB4+6j5Debsxra75dWCN+/en758W//evlAM/Sd28uDVPXI5jlEKPR9vNx/9NXlwSPmrDTR4TDEsZOQLCutFerfID1371xerwEXw1jUvapXCJiyiR5DwUBlNEpxrTzaaJ0MG/nnICXXXhQNZQ1QJW6PADeBfA1HgtnTyIKqqZEUTU0yakcdIlmnUIqWTjnB0sNugEM9Kb2JU3dc9YgHkHtbQ3i+c44qKNgohOcKQNCUoeIqnCUImZHsvRel19Br+EN3oWq5wF7KU5JQBw+DYE398cwndn0xRDiViG9sZti1SjrhgCF5fKbXwjNXCe5zJJl70uDzPSof5WAMWU1jbirNrdAca5JB3qXdXitt7a07qLfrb7LHKUndhnhn3UavK+J/pU9wyKDwlr7RYfGgQI/WKJ+kan1p7+khnKx96FWn+WgaU2l/PisR5AhHLNi1iimifUaajoA4Qh/QJVqljTNLINJ+Wc6QM4xSq5/oQCu3azYOfakN11K+EgQfEtqtDChpTIIgEBO6yxyS/QjsQZ5d1ji9ZLy/3yW6eL7WKPtGlbezcwQieA+9XqHKjlZ7FaNpf1ADnNIY2Xv2lqma2vEJIHfXkSvZ91bjF0zgPLi29j1X3ZYESYXWA2CYhDXXWLS4VQIrK9JHSi0randSWe9A7iSkDWp0DFy7eyLUWsaSMEw7tJmOYlB0K7MasyYVgjmfF66nrIXO3OtZ7bobAAreiI76Wh1XUXfeY3BlQMtnRUJ8oxICzEDNX1LmXC9sktUgnkf3Z4MV9nCUzVa1095dqyZF99mLBmH82ypnA4GNFMHBoqwbcZj2DfJ5BA5WWHh+BG6l3nSOm4Et6DL270xb770XZFKuuwkvwUTVlU2yVJZmHblHpb09Nzb40/duNUmQKUDGAEnP/qHwmFEb7W8UoFE5UvsUsGK9lwqQ2GOnYImIM37RoE/wMOyUd52RFpBufdU804q2FZlWer7VGHujKuTE2nMP0oDPVWv/t0rF/Luqf1WNbSLV72Atjh62FiA/GYYdxU8AOHqn7bkdw0N7ZxXVAEqFbUGPa8W0tkK7677zc85VPmmyB6g3v8i/Dxr/qM72VbNPOTdN7JhD17EHAUjXTnH07p3GPejDBJFYG9ZJe8fPf/7ll9gDg0ppuQnK797JXknVbknwWZylvu3acyk1TRZGKzYFExIrnCr7XAufHeCJGXWbXwZIJj2tyWCHrPsZAUs/tG82icBXXx2tLfyc3+H+6iM7X7BUxIL9xiKCSrFXD0pFDhgzFgHrkGRufiZ7fNR4Yw7iE/aryW8izDEO7OtWfTeB76iuJobajQJo2nUHf3Mv9Jnb1121XdtwQtG9z8zeVZQnbqi4EtdxBf1aOYwtXk07VTLVTtNPVrApIogrBPAZPD/9iElUA/2OXktP5dSaVThv0s//13sJQLvkRTXL+LepVKtJ0BnGE3QbUM/z4XsciyOwG3s50TmupywxElCorRUgO2jxuwZHEXHNVrDw97wvTKV9l4nm1e+ux3ktUCm0TFiMvQvdsz6XtoAyCPjMxt/XZF8b3phlM2t3bYLqGS3xtjmC1VCegeeWmJFzo1BiYtvpPNjb7/My9+BpWBHkmXdfYKMrGqWo2SGsiMjMuRK7kSo5v2GJXePkJKCKw6XXuII3aW+bbTBnyBmjj/XRowBMsZ/4zi9KCD+8vrx79dvl57//2+Ujwc6d28u9nMkFme/eXF6DdDx+enn46OnlvbLI4/uH8zyl0QofNSGMw7m5e/n9BYMtmVn05lCafMPoCRB55949oKetsslVAJXGxkYf6sUCpXy+A0BD8EqpGCebeNnIIJsEviR/ZNkReghqX6lsKyjnRAwDcCzoBmM6j8XEE2TMwZU6Gh48mwAuemhNH2+DrjgknJ9ljtZUwaTPcBs21VsGTtOzgiEn2qQBuI5BAYEzL/w4VCiarRooSq9BOpKyJXUm56CwPItzNcNKYqg3S7KjzOmIg6Fl/M6vv/16BHLhZo8KEBrH6CRSeI5EZVTDGN815yfpH4dedDHl91GMNJwcSBJZqxvHmh4e7ei+POiaBKlnJbkkL6cEPNXV9SFAIeDv4eCXnCeQAiU69abp8EgWNNppbA86u1leNouvOmJQ36rQbZKjUKzZE5H6b0CdPo1QFqG6lmbTwKED39nHIkwmnnxxDUJpsD777FMGrAKIzDlbuTknYm2sLxUlyfAhU93A5egXXRIXVHWqqDwPkPOIn9y5c/n7Dz8c8twgvAjb8N185rlvzJ6pGMIlUNlno8lKu8IpJEGcHD3fzV7g77m6zfUERVyV/BoobvxFxnt0LycRnbMwID36ZI/kfKq02/ucFwMZqcyhAI2mybMBJeXPJ1TCJD3vmwwvqDkoIEPn3XPsHcWTDGi8ziZPgCUVdrDy0SpTezmzT0evjgy8c9KQsq4Jze+xnuyDAnbtq03D+mmGWSip9i8EhGmPhcmVPcjSvfJcXr/qmAHocxtDgyNMkL2AKYOzk1w/ONSB3Yu8t+yRB0nmosp8qvQdFY8TBcq+2dCjHFUEOv/48eWXX3+JqJl7/5O+ulOAdFC29jxQB5SV4Ggklq8ARIcbW6XnfTyDzLpkXAaVo1UnEgQPze+ZhpZUapmJ5gH8nRgPAVTWj6oNtVcqlYn1pgjWlH3RxJrXcmbSR40wTit7/PX5Zh89QOW7vaAq4+Va6eXJmJ37829VFwzl9mQbPDfaB643CShiDafRJiYrEeEYmyXrKK0OYZIHD4La46cdzRC/uv3H2eMZpqI2mqVJxnEOjhmu7ek3gbTiQvAfMGGJCPECb7MHyX7T2Nn15VjVUlzLfnM+W5DVvsCAKmMZYcO5rh///uMB1GhzFOPChvNMSYSzFzaW4fDbztdc0JuxOzt/ilhphxYeHSBylMEzcLsJWSptH29bIVwFWqC5rK8mMNwTPu23X3/N+klRTzC/ihV72N4qxU5CgZw/z3M59WIRE6Z/P8nBRokhWjYRKxWxCyJVOCNJzklU5cxs4TrYrwD52R8DmQJaqyUwAAxbGNrpqlOOImINjPP4GcBTkozN4TQB6ufB4CC5VlOgCrI+d0eVcL1WqOOP51/y2YzLevo09peERGaDIm88f5Psgx67pMsqeu0Ivc2ttIVxtv7hxELRF7iOTQrdGJrqBpTHflDpzYiw9qY6dB6bTbyaHvKB57yGXU7/fOj3G/uzlgBbtlSfV/zKogA2MEWE7LerGqjxZvbUbMq5yl2As6I1rLMJmvRv1vDas1nGovaJe7P/kGqgbBqF3MoGaYyTgsOFSmL70VPpPRTQB0antaDtMeQznhXV0/XbTVZhcD2K/2NPHK1GjhbxeS7xE4kJ1XfKz62SwvqpkqwJPq+f29Vil0KLrWJvwKnpihCLMzdWavaXJYQf31zev/zt8uMPf728f/UycwjpGATvKd0yONLl9s69y+2dm8u79+3/w3BHRAUnvYTwgJfCF793ISwlAFVhK4sGnUXFysgB2zRcCdUkgFaUzPBvqBq17F3HUBUi/pxV0drg22oDhxc0zx4gHrRJhs7TBK5GrihLaKvrr+PnQc9mkJOl52fM/eHAVfEqFQnUHjezRAPGRuNhVF6+yL2oahA77o/5iY7QOAXcoo7nZFD0TgSJ93ANjlowAE1ymLUsRSrI+KqvSfU3piFy+GmULy3nHyWEufcFzZXPv46W4PoN7q3qHbzxBWquIc+UPqhQMW4bKFvds4r6PnLQyEOX0mbvAZ+h8+L3TAQSFFwuJ/qcieA1IUzT7/pmgsas5yqUxHGy8ww+1rCynxpDACw0QJbuwv2CuJDwWR06qpKf8fOPIGlrJwIYlHO0Uq6H9cPQ3X9Q6XnuX8pEnPMowQEKcmEFSVq1qCCQPZ0RlSGxH3Xg/J0awA4vrYS/ynBxQiRpGwVxIJzs0SFdiiKI1nt/JoTp25n0fCgsNzeZwehwX8GfIKq5Z+c4tX8hyfZjGAM02z/Os3fkgj0gAC30cHyOCnK9UnAJbgnwCHjSFzLOPXs3Y1wS8NQW8McqKUuLUS3401marfat4nGqaBvAqxIWpHDUjKLLpUqzX7BTVhuDki6A9Ey5h3nvUQmRKnZSGrRCy3VH+GUV2ThL+7hjtxqE+1mi0FY02TcVZykQkaTBOYGjpzmDsfuvIhNVzGwDvT1Hub8ndZ7uj9BZAkq0LymJECqPilztPCnPbkKj6AWJCd+b8SgtIJdWObU7vofzEhYJtOEh8KlonJKzVK5GpyQQJTi4CuxUaj4tDwuIYkvXO5RgO6/1O1KhXs+yNtKE0L48gzdelw6p6uRRDVeQY5TxJIQvUHqtwvDZNxwiFQMu4g9GhfskKJ5ts7JY9L0KhOmbpSLxqFV/PhN/zLmM7di+ZY/aG8hzOCorl9tDWt9nybqUWleZfJMx2RFhGGyeauZqrk81QRwBG7oBAye491Y06BNrjyI+EzCHswrti33cXu7uJf3xYaPsTd0w6tC91x+YyMUEZ8mFypT6LX21vf7soVwjCXuEWAiyxsaxwhXRuyqIU2njj5Q+vs9EL2AHswVvby+//PxLruXb76BZlkrpd2G3tfkmtQXH2hbjtXmWWV/OAPvH9baCaZBrVcjKdf14+xZVZyVQDiUbJdcpYSrqw7XzbKQgH989gFYQ1v61VNxP9Equ7fNkjt/B/wAWCWaY9HNtGc0xmyfj4pOkocHLsR7X0WNlxBh78Db3R2y8+gbxZa2YnunXtooUYLt/0GCxsaFPPnlyKM47bif0va+eDBgsHVWmwQFWRQSug+Njt6OofScgbmLMiQiqRhq10wk6XROdnrUAOUsgSTZI7HmOmf844SaAjvTd3r0TOqTChtxTWBoBXNrTHtYMLTT6wJ2jCNksHk6csriG9eR3BLYU/Ap4ceod5Xdyn2mjuh9WAHtLES0FfPgdAVvey3vw2QJEKltzvrwGbS573vNCLM755HcTn5FsX7BRb6tXMrbMsV+3L7WT+Bgo3LyeRHnnyt5Vzkjmkx8AQyuR7BnWkniF+wj4t9Yerg9gXAoo/875nD1SkyOA1sCLxBxjsHWMEbRuwMIK48laUGlXYbCsTfqty3YUEBLslnmShPyLKoSXd5fb17+HMspg+juU/wna7zRovLm5c7kTZwtV8M7lHYIw9BOMMpGAakmhpc4udgUfQBvoI2SjgrgRCGYWHNWKFww8bmDLAmY4b7jwqo31JnkgVXbsoEgCIB4UmxL0S4XBBgflWofqhPQ7gfaCpjZvwtO+yhzraIJ4Bo3g+wgYm/j2nho4iNjhMCI9TIPwFKQyBmOoexxYJMArg52Dz31MxS7VidvSdtgs5yZ3HjzXe6Cdn2eEJ4qdRsXqFt+pLO9hdJg59HvnZ4lyeuBtOpW29o8SQpPQa2uYYz56YQmAhxZ/jtQ6ODXiIneQdKd/slQ9pdDPAQzrz+cFsRkNxtmDOiT6SvieVF2nFIekuL16jTCa0F3/TLUrYkMYnyqqsfc0ZvmNISscOhJ+R6SYOPKslC9nxp4AgfvCoEwD5rPketP/Neqmr/N5tJmyP+yt+uQ6oI7mWrouBi/l/1fAKMH4qkJW56RQpAq3YdkgvAmuTiIjOt0AFzY1nwJQn30ob1Mp4ypSKYc6s2qusvtW9DS+x37YNVjh7wDZKmHy3amur5KQobFPOzTWsS+sD84ZtF20zaA3azNQw2pcZ9W1GnQE7hO+aXBAE3qH3J7PdZ97g7UmCqVwb6MfO6pAzjWRzf2eFEu5bx0eVUPpyPYXS4HmHrBfCVJPYJYVZlVGk3COPspexN5JEXMvmQCa0BYpRkBC58wsvgZp3XdVMbWK1H3XZM/KjqCVvSgGNe630Ma+fhonqsrdpxTZUmg4j7GFoaC2F4XkJP0uiEltfASfn4p30GDmW/JsC8Kx1/g+/EboZQyxnjNN8DFZ+IBzzHCasEcqsAnyem/pqRqoFSGrzWnlv13Xjhpq4INq3UYvzB7ZU5cAa2Ah3+/aOF5GsMdKdClYpX3zuwQ8rA37NOJHA5m0c1LrC/p1fEP3eiuQ0s5SucjIib5WULRMmthzwJIkhKjlMRKJMUvMS2u2zb5KIsY+TX9YgQz2JM/gOHMnURP7jUO1PgErfMcxXmlUctYrFPx79w+ggv3P93CmPb8m5rwWBP7d+wTcFQfq/Ej+z8DKFg57GwU2+Nxz3yw/N9FUuVJgmMSkyV8Vy8/7k/3KGRPwYl+rqhzq2wTBfvj737MGqbLQ13v/3rF/Un0auElPGc/9u+++614JBbHaATz/xiZ9hmfffwZ28mzSz/dV7Eaun+rqlFIV4Yjt3BiU7FOqlKvAnMU3SCqwtQbXVEhYKxJx55tZjcCOnFVlpQk3UYFV0KoizzrjxpbEx2dNMdpk4XMAXH9hEnskcavSY/PYH6HsA+otcM771jNs9cbz5muZtenMyGMQeu07P5dK3Up211L9gLAlBogFGF5BoEIf7zpUHi2GtQTlMycCEwXJ9NdWGKn33iqZszQDCKyiF3s+URNtFL9Tf1T2En/t40XxnmdCHKI6pnRn9g+gCskiz9gKmHoazKDkMzNibfGFs/VUoRck/Dy2Syw8wS6Md2JHzj2AUwonFY4RcDJJUvTLpBKQjQQ2AodJCKsyasLJHme9nj8v4CKAZ8KID6AyTO8nZ1hgpnTWgmJt22hMHGBluh71p1d2h2JGEVl89To9vXwGNjyfv3m39qCabLWl50EStvS5Q/GFLs4Zevo0z4DPC0vjVCDhOdQvAsp3pq+JMptANhefl8rgesiNty1oRYRmbWVhSC3GS9FgQpuetShKf1lCSLnuj8tvf/trBtPf+fAuVUK0RSPiArB0FwrcTdRG1+Maal94xCRh/O+VOtub0WoTgdCrN6+zUXjwZPEkJ84Zi8DKnNA3SNDSmPrvSAjZ0FZxHHCagfT0CEUA4sXR78MiBrneTJArXa5odumCr2sU1ltYB1GklU1EwK0qkHQgHhLfmWbZ0SUi8jC5a15nA3kw7X/DaWEYuFbvgQOeMRxrrD5lNNe4dCi9gaAJQxDHjZ7gMNHIzx/W4TlKqetJskchweIod2dn+jmqp9gEm7fGYN3q54vb8OIz1bDOa874lBDiyFpNGsI/5DKbfWjeP0oINcYcNA77IQiy2VvS684Job0MJvU8208SwvWEiWhZUXBAfStcffYGFXFMJ2S4gVmpBBozKTd1kA+SeD5PE38bug2005uyEShv3tSYZD8tSDnoo5mDxYw3KGIgfUXSGzg3GMfQ2jPE9XLdMYgTG+BsWZFNQEwwEvChz4h/e68GoekBff2q5+EYnv0xVAgDOAcjh5qU62gPRoKhBdMGAqmGTfyB93/zzdcJkGgu5zyQKBqQnHvaTFCYaco+SF/d4dBbpeAsZUj7KThvi8W1V8Nh5uwRAjSckEYZJO6cyCrOUMrG6e+CED6a9cGoZLxGkvMGuY5+CZ3k6dMhj6/jwJMMTATEhDBzslZZ43M7s+nmUHmUPvopeFE6Mut4Dhp1AAiggG5HhGEJatF3EOon6eHmNfaTVE+TGpOXs6AV12qC7/tYb2wivR3Ycqmj2lauC8ctk8Kb5AyHhphm/1KXQkWemBjvq/Ik+/TThDB9K9gygpnL7aFopzBAnOmETdg3sVkbZSAVuKJBUIbLVhBB573XYLrBeezsRhWl+nKq/ra3bCrbE/YIDWtiZ2WgFBxoheZOkjFRa541Zy79nuux007H6a/6z+ccs/A+fAgopdBK/Owod4IE2pdWTTo6JD1LgADsGSijG8cSkAJBHarhS7gajK36FRS7LAR+J2NG6D1fP2BHvbT6QOKRSumUhkXZg5Df3KSPLrNfmSc64afjnA+cM8BmHSqZX0bFNaBrKws2yMRBQDO0MvqCXgC+dY6X1c8nT7+6vF2f3j9KCK3IYhsDdp0o3On5jQ/omJ0vSQhNJq2AMU6LzyAOyD3NDiY4HSWuz6ssJ9abM+dfnkdGfdzcXJ49+yaAGgk7v2MASoKRdplXiD1N6IZnRr9URFVqK7qfXscOhSq42YhcI0Idf/nzX7K2aaNBG2HiWNr10K2X5Cv41HN2qnCNcmdya9ArnVpmFGtrwpd9MqEs9okJWQC4PdtoHoxmLCskVTUSmxUB8CNpC9o8YRlpqX6vb8/PDHi6hEvlUOwj32ESyOeasLFejS1bkRLciljJkydHMkJ1iPXjZ/p8fTg+V5aX+5vnxjpwlrJmMOei3FpVRufkaR/wnTzHtiZQsNj8vOkJqLiKf21c7Tiujl/g/d9//30SN+KcsHQ+VP24Ii8dj2L1uBVR+scB4m4i1BKGSfQYCtSaiLlnBPwE7Pj8UDY5YxR1mK376HFsk0CmwjgBBjPf0aLLnUPAi/UQMP7nf/7nrHFEcTZ/MDRfqnRPv05MmV7FsD+qJhvRmYHOaSE7JWsBqpaTcN0wkqJUSkvbVOwbD7SVzTN7AI2bPc33UwABeNaedG/Xjx4iO6idbjyPvjvJKBoXjx5fWWr7/qzb109zbo9ZhlEXrQ02FuAz/asN+bKE8Pbt5ePr3y8/QxkFMUbON1WWocVQIz98vDyYqMzt7d2MczC4IzFMgLakUAEYbi4zUl6+zPsJOujhICG4dzOaEzStDdBmAeKkJh6jYWwQNBoMWfWQzZRQV54WFZJ3TqDS726TNpuuPNsOhbcq0AfbioFO9eA/Q1MdPUnngqHge3n4loi5L4N6udRWiqQL2FvSqsYoG+F8d6ZMH1w3igGaD/HzpNDKiMPIz8GqyWd6hkY9OBKD0GHrPES2bVS3wvV5hTDB1dEE7uYv4sbGlmd9JI0LwG36ziGnAX1JUAKkVbpCXTmrjK43rNWA0ixqDEqtVXWS17K3UBZcZcZAtWu1ymAq3B382wC28sLsz3x36MvtfwuN2b6g9HHy9Q24vUarfVZHWNc44q+/bkPz3mvAH0dxootyeE2irFpV9KTDndvD1QpOk/05A2bxvenIgVQuImhRnjsoNvcjwhunPAocz1aRGRNV0U5RTIMg+w29XgNfA2tFZaSWOvuNf0ufbO8uTdqMjWm/4aH8eLc9Q+kDG3UiohdPnkTkwMSmjeetWpiUOFqB/QC4hONsMFLBFVXuDsBiNCsrdvzeIT1Pb+s49yCrSehGmbFvTrST/dLXC4IU/a1AjIkNQTprhvOyP0saU87aFEKzPxR9yBb17pawLtHwfQGesGGhmnc/d+j79vTON98vSnhUovaef/qnf8oeIQHJHl4AymfFzq4BXjCIZNV5YK7lGfrRHtl7Js23yH3HN7gX+Fn6YNbryJkUBCRICK1/c+TsxxOJzrkZyq58eiubRdNFuVW8RQ0OFF0gr9Wt9fVtnEUrwe0vqe2jQtmAN+dtI2dsF9BOl47PmavzN3DonumMxJo8Ry4pClXfea5Uqjhs7yx+iXsGcFHlUfuoTc8zW+XvqBotEJE+rr9q/2Rp1udESRqRSVAS4fXNlJrUgCXV14lyETDZF+/eD23eGZan6h7P9uj7n5hH/NkSK9ec+CDzcFeBzH6a6qbgpAmkNpbP4ffsoVaVs+NnqjQqVTUJ9+KBJrnX+Xwm1+yj2O1HVZAN5dtefanNA3es+jhyQZDP5Cg+6bYKmQqk6H/1bbyO0ijn7aeff8peUpDqmK9pj9yAGRKLgB0KRI0dwvc6I5HA3LN53pMGgNoCqwcG6uwr21ig8gmWJClZJTpJ4mbG6WcT0CM0ZvV86t8K1OTn8+2taHRcWGzzqh8CzVRjHEfkjMlUL6Yaa5/wWV9BP8NzTSvAklH9naJ5Apkmfb2OtgcoHKdCqf1a52fW0UQVY+J3Pb+qibIGDBynSvnbrx1H1rOG6M3D+AGuibOPv1dPwipg91sr8Im5FuvGd0Jj3ViT4/xrWwZC8F0ZeXNbW8sePuKrJS08h44HKc1etemyBWqXSLr4PainPbvMnyXOr7hWk+nG19w79+vesY+xeyxKCce8WNkJZzsmMHK2sfGjo+ufq73cV6isiNeM5pp4MNMHLteEcDNP2T9/+v77nGcSO6qctkHxHVBBpeMqpMPe4DySELLmJJIKNNony/NIgWX9gNwjnx1GVcCHiv55ztzbOScbJdT4tfFcgf8yCJNnbMY39wZgnLazJYrHCL30qFNM6Pfkuwbk25Lg2CxHNkVULUzH/tcCh7/3ZQnhu5eXVy9/vfz0t/9xuX375vLw7iUqozje9x873PrV67eXp19/e3n6zbepFHIBrwymPksIGfbZQbS3l3cf3gdJCA+fatWbBs483QeRnoYSsqG/MEXXs6cBlwbTylEpCQla94B6uOusNQ5m7OkhfP0mQhZFG+7kXgzM+TwD5fK213tgTwbXS08ZssRTmgIhrIFp8IvzxcDx/a840Etw+D42V6ifH9vk//w5svEvFkC0jylGwWrHgs2i0ddZcnX81yCylYgGMl6/DcNFHq9KlfYWng+oyZ/VhiYfVXDNIZhKXxzg+i5EBkWcu4E7B9BA0sBIx4njI/kX0RMl56AfPT2jL+r0z7PCQoUax16e+DWoaZ9UFA8f8j01tNl4JoWjZ/I6zxFj7AD7oDlLVj+u0ffo/xyvG4N1RWgxrjViEZnYfDiMLQgcaCFoEOtcY4NjKIhREYcmMqxN1BE38wxD0T1dg1wUcJL9H6k8NXlPsDdD0mQWGlj77QgO/B7nMjZR7BDmjFRY8/SRrI5CYaUnAdTO3iFxPlGaBBP73yTA3HsECdb3ozhKeg0HoJyTp+7xm+P+ajALBIkusge5lp6pNsOrfOsasccjIPPmTcWEMhy5jeHs8ygFjtKTfp45FNbGSinXyJryjNr/RwCw3iwEYJg9FiGfx1nv57/9ftBEz+fGIKLB4J2AAkHdN9PT16N+PCVbrqNrdBXUYZ2sFobmypiPV6/KJuDeTqqafDZ7w2eYcQITbeoXpZ4AACAASURBVDJI7aDhnuczcprAcH01cV6yqhOEVYLcYOXoYzj6qkslNSER8c48VcaAqPDKud7oBe5fgM3gDAfMd1vNDkVraw2tNs8Wye3D1reSWkrxGBenQII9wL7Bv/AdrFfVPet4rW6U2t+ANSj3kycVvZptFjkvIt9qaVB6Rctese6bU7l910r7Ve0y9tF+rwSEBUzdY/F3E8iJCh3VJpStaYN48cdBnxfddf+0j2gjFtIXXoEYx0HwvXwuwErAt5yDzrLij+I1sZsTmjF4wW4kyE+w18qOCDVrGBR7LBd8lT4kgf7sCQttsmDfqD38hTzqmwveAMSV3s3vSIFTDdczn5FRClW9hvZd5c8COdiRCiekerLKPf8+EPGD/VCfdtAoVe2+XHK+uHdpZ53VWVVnRBj4LGhjinHEBo3J4XifI96Y+AlrpmCKICLvoWcQe/zjTz9W/GS9rWk72b5M4otPuE9Fs3GD9En9POclwSuV0wFxAjB8H9ebeAD1zlHUsNHEauwzE3N8Vqomq/CGnaAS8KizZVVshmBGulR0KGd3rRrs3++/+/5IwrvXC6w6DkR/rc6DLQoB1ScIQ7XqGNe059lwp9VR7FMoscfM3t83fPve0cd6paknEixIMNXUxEtrB3IM1lHMsE9zFfz2rJellT60tEaUYcCzDIXwm6+zDj///HPZbNuLOYehP5bBgC9jXTmbJuTO9bQizN62cn9VS25Vn+/1PKr2W0bcBqCv0mnvbfbffERZcI2XD2EmqsO7T0dMsB72IzaR/Zh4LcyKALr1DQUUK54kI8GKoGCgdj6+fL6O93DPFIWkVUtrVVMi537ry77Dp6WSfeo39vXoNmyun6A+fjBn+fWb/A7PISqgzDmcrzehPJ4LIO6TJ/kdYjfOAN9h21rGR6wqLsjEd+OnYmvXpmO8Jtgb38zEhBUTVIiOqM20GHhG2okkhF99tXWuOKfXWDGm9RCfhO9cL5M97GDiv32uTAB+xmcTn5pQfllCePv28vaPXy7/8n//n5ePr19dHt27uTzGgN9vQPnhFpSHytWjy819+kBKfWklB8poHQR9gsyFKoJQtdBbKDLM+1r1JAHEDIANtFFmPGaiXAcaR1p+9Z4EI6vmmTRw4wRzrdy0WTYHaA7n3XjsSl67aPQrGdxpuI8NOdxNYxSkcrQjD6XotQIEGEqM2wtK90PSYnzvV/k0NI4FboeDXdWzwE8TPteTBy1tJgHuaTCmfQf2b6Uv430pOiL90hM4mNl4aYCt446DcBhuvrOIhs6VgEwuc4PjVW1HQRSlqCErrUU0Pmu2ptlUW5yZA4o25UupYUGjz4IEM8xWLwkc3MRWc4OgfKgwSGlJRZEyToGAYEZ/CMG13/NeqXccfMv/UIlZd78v1eYNf1Z4pIjzdQSEMvYGVLzu8FAreAZo9m+m6TvIVfsJSGAegb4PXZMOIlXWvqo43pevYtBITtpf1n1SlE/p/p6XI4AcUGBQ9nmA6fPJXsjm6+67Agul252RZc6GRiZI1ygtopgHvWKiRdKdWSf2U6ozINOPCe7pY2zTeQZ0oyK6eZoJ9mj4f9PknXtmf7PGvEfKDMJDXNM5uOBZtEmewAcwpX0XDZj67yCn795NuAbp6zquJOC551ZAWM8mvk1eALFwGDrxACgDRAzQQt/d84kK4oy//a/2MrZ61c8VZMnv7lzqLLRPB7iS4PVK+eJaWJeo802oxsDcxMC+WnsI8xw33L4BWG24Q8LPvUVSbtxX2C2v13U4V8rTK3yaiaoUfGZl0ae3ypKJP0kv1U+euTOvpBuLJGvjEjxObbaVgNocA2WDaUCjjl6pLWRjc40COc4L9PlWPbNJJUBdQJ4FaFxv7Vfpdalgv0EZdgnQhFF41p3H1R43vtOAnGfO2Zcif1A35yNShcOesdcHAp5BunNV2eAolYVVxfOcF0wlOT6oZWU+JAE+qKoDCe33WKUoSbFCB6PCxzalutBAmPOT/bn+tvZ2d8QN959K18RrgrRPYt9+7Cbiq7CP+UAQG7AVwZkBN1J3Cao5kwHxEBZan11o+cqnr9qb+0OafQmqVT2TNfdbniEzLKO2OArtQKiKvTVpYG9Jq885H1g7lPFYY1kaGQOUmaH1cYIm+vUkEXs20UsYZU2faeDrCBB/3yRGyX3WlO9MZefU9571GADs89EHybI5xzLcR+bvrQKpD/b+4vPKs/+EsqpdzJ5zVNbAtSRvazeQTZT1H5PCSqYiTdjaJHrbe7Jz+NmZkWMc1HtsJMh78c9QAbHR+Jdrv2+rgWURLDZZTGDBIOs48EClTa6fZ9SKfducMp4nSsVVBIVG22vr/v7j99+T4D979m0YLq0W15fI8JJBwH2kqIJi7ejk9MaGvk1RZck3oBM2o60gxB4VRnH/ByA/Maz0KQFv0hPdeE5Azyq1cTT/ltpZ8K3K94oN6i+kmsYebh6t9qnsLPxo24FaHNG3dli7fqh2oIBTAefaEmxuE/6ytvj9xhLdhTJeDqCUNV1xwnjFloKc935Y1v/JE1Q1vw3YgV+82tPr9AJe4954ZkdLjDojS8Sve65gKOtFj2J7rR/lmu31swqeGH7AGvfOdyfvGSPCtiLBBX0qttDvS/J+586EgloYUAhI9sohFkabzFhi5gvcDzFJwNbt6VRCx2D7soTw8u7y9sUvl3/5v/6PiMo8RAXpIf0AzBFMe+JmD5Ig8ndzpVbd4Abp7YkzGP0NAkAoPTrFCYm8hjJKMBSaDmehc9ui6LeeggyCzqDIqt81GGw5mwfhrLouaOlPSQjX3Ktjt1mYh5gDO9QGJ20D9IHArEm5iWHpTCndWmE5HbgG2w02irC0KZZNEx7vFEh5H5sa5LHJ69Q5j2D8ioLpwCLJO7qFzkF0iY2HseI7i8A9TIJBQFHD0t6zCAgMzQTtwYByakQIDTQw3jm8qWJcqwStEtKj06DbXrXINAdBa0/P5+ish49nFcc6ehYbk3uxemSfiocmQefEPFRKuiqkrf47GWjX8MPHVpE6G6iN+fYWnZ2bhgb0FLrSt98+i8OHLsiCgUab9F6RIGiN7eXQqJoEJkiI0egsxqzPKjk+rwScmQ14rRJ0T5ZCmP7WIcNSB4OqrrqBg4sEOQ3+Dx4eCoHuDe+vQUOrY1JXQj/dXDX7n6ROce0GGibvBwd+zfABc5aoN1+sg0mPayiyVOaqiGgVxv6+wwitGh+UHQW0gUFxrF9/vetr70OqDojVTCDExD5nK8liz1Aa1QnIFXlaoGvCxJonMBvlmv9Nf6BBBWcKJ3YoHo6W1aS/IjlhMUxIqgBV1wIAq9L8rewa5PG7SLJzf0FSB+RYQTNgtzonICP6fT3zpR2aYCU53TMIcj+RqXPwJmrt75jAYIv4WdDpE6rIdXO26hi4z6tIUc7AFIY7soKgpqh8FT4bqBWUu/ZyXYPHOluBieyx0WmOIPUQFaq953sEpri/Rw8fjEpPZVil3TJJGuRd56K2/29nf6rQJrC2JGCDbdwvu+N+9mJ7iDhrfGcHN7M2BiEmPqx1/QaVwCLnDl1mH/E6+/Kbr58dzy3PZ4mB/bZWVFo5LrWK+zcpldZ9TtwMXq1qNAlq1SGKrwYQq/gKljq3jr3k3pO9YW+nQUXR/lZCD3rwKMVnIM6qHPvwWiGsmBIBLv1GPPvK7ZdCxtqeWyVinwZgZbzEhj+XfdN+41QTUZ5+WBBVlkCCYJLDAQusRSiXUze3r9Agv+dmCS0sJ0R8TvPHjgQqrIAKCiXJTmtEq7HaagEn6XSCZvUprZ7w3gyV354wZuHzPOf6N84dz4GKTO7pTSn0/M6zb57lOqX85tyMiiuFlO+s/+/ZdX8IuLTqVjEJz2auebGNgI9VxXNFO2ukivKehf1rZXu15/wMhmYtT38MzI/9t9mEgnfGBzId0h86RXftcPziWFZZ/yWNggsd+/A2lRruQ/8sWCV92DVXoCffPdVgAaWAfQPTItRiHzhih6uecj5IPtMn/QpBvIIKVPV//unny1/+6S+X7779ruyqjTQ7gEoVkANWvu7Ihu0bzo0KofEp66GzwmQ/+VGwuNd+xsyTTEW6/ZFl1436PB+V+BiQZr282uUjIXz08AA6wxoY2MU1Ecu4x0rjLVPQec88r4AvEZ3sOWhFtIB8/hwMq9q6gnedd1udh6syvtsnwI3jx2gp2NxiXk91ecmu9FZe1zbIiGBdAOK/ffbsE/DUc+jvpgI6IM2WhvjsexV3kVHVcUy1j8QA9Ne6l7HbZRupHbDxXBPeI07iNVVLBb6Jy0ko8S0KgeVe1hbAM+BzKVoJwjfOB9iuSvTR17uxU7lOBHLGBLBHM1ohS3Qjasfe/SJRGSqEL3+9/PDXf7m8+eN3eICXbx4/vjx6ggjFzeX2Lg4eJwNfuf9FSMYG4CaEleaPk0nvU2lw9A4+/+P3lGZFWnEQ6QtS1XEViW+//W7cdcZQ4DShhDEwtRUe0KCKIFRK3i4cKKoa6QQuUGUQ+hgCmGDtMzl/Dfc56cpeXjN5mugdz3AMtC3lywohlYxUIRYg24eBocJ4cCBN5jBMmV22gd/tMyqqyB+u58y/Zq3a2Fvqn5s/JfMPBCN9je/mYSvME8R/Cp3cG/1DUjn4PBSTjibxDcHk+6G3Nnkt9ziB5gashn54JEd9XWdQemkrJkHcHzzIwXGkAGjkV189PYKqa3NvkQ+NFfcXY3se7P6ZspL9XpEBnqH57bdfU2mypyCOeOIcDohtINf995e//CUUy65X+4zqyGaaho426Wt1O3tqjcIJZiYIkh6BUCOucxKv3PL2T1lpkx8ehG7qdcqfB0kbAOKzbi/eywMUaUC1OYBUXwkMH6K4+PHy8y8/H47tu+++r3z8y0pKC6Cw1t0XDFtuX+Q58atqaQEKz1INfwPhz/cpi+xoggjSTNWM3w3NddLVBKStjr8stW0jJXi/68c14egEGpT5FqlMpWa9VCZdQVU9l41YWg1cUn0Lq+E0soH+Mu65M4igIvXe+GycfWdOFcls4LuK/U0rGfyuwhisk+M9fvzxxwS1FS1pP6Vz2xLobg1BnB1+zRmRJsezj0OeKEjBhM6h4meskfaBQJJEhz/YFu7F52gFDrSa7zXh4r/sddZF9DGJoqjuBg1Lv/QcahfTr5cBRNdh41ZHCPzT+L7nb5UmAcBGBHitshgOGhDJFve+6ixBvDM3uU+eAZQsrkPgqEyJgXSbadVAr9W8COi8nmDK6KRBsnO2oAh3/pmJTZDxzWA0sOG/2Ev2YwSxuL85cL6DNYddgPLdo4ePL3/605/S894AbvNU370/+tcMng5BghMFmM9LQrjKQIDPA9wpe4G9wB8SB8TY2B+cY4N61zdjhY7+4euIECpK3I+VgYIr0Gk7p/QAiDR/n4knGahFcn3VCda8jIs/sqfcOyZe+lsTgOzHgIkoS9cOqWgqYCTQSNCYMSYEHKsicW/2axGQQuk0eK/p/jTRTjXm5auD5s51WLWUJaBtiFw7qP9pJpkxBD5GECjiGOyXVf7Z4yhxavfsFVKMLrNBQ9NtT1PA6fUPoqzIvmhLS1VCv//+u5yZJCmrCmV/rAJ5gI302Q+oct6ovXcRQkl/9iUVLpPoALO0VUDpZK+NeaVN048IBAi6SmVzzQ4Qc6JXBeqrEhxgeYm1lZED+FdcbLGTs9miBj/Q/6C4npLMI8EciyVn883rALt55lRjxgA5QPO0DxRQ46O4pkMwK2NlWs0Po2r067R2zB4KzPjf2B5jgVWWBHRpm/jm2bNQD88V6v7O3aN/v4k84ixtGeGe+QziKxINBaKSFGzMTp7BRN862/gmn8dZcN3aLvEh/jwU0DdVID2LEmFvYcgFhIuKacVnGkeWaUOrC3M/KxRUJXz+y5lwrQSrTdzDACF+pNAwwM1nmQRqDJiKWbVyi7gT/8XmB2AeQ8TzqU/jfrk3zjmvBUCApbNB7HkeY0PwnIlxuc4ofg6YlYLsPE8rqNixjN0aoKeNcrapYIXJswrLiuEcLWwreGCrZJad6cDYRXoDYZ44y1T2IPsFn9KezSagtX/v00suQJm4ABbczkirxgVoBX6M088zoyvs9CCgCXtPUCGx3ZcmhAym/wmVUfox3r6+PH3UygS0UVB5qoLvP/LhOJMpGh1zCHHsb5P8HQkhFaookn68vCCoTtZ/6SyoV68PhUBne7x/9yG8fiVoRf6PqgliMG8RUJg65YLEK01jfYVv21Bv0J6AfYYqjnDJTpO/6xDsK5rehtpuuqIZbB6DwiZ/VTiszGxFMgzqExTefxAEKTzmSb7zOtRSDlrk1Odc2391VZ7kfux58bM+mSeoLPgqogor6Dj4sNz7qm7tX2uQlCrBmul1pI0DrqIZSUxHhzPgP4JD5z0NbWMtn//2PPfC7/H8SLbOYh1cy1l5C6NVil5L9iKpOsxzgq5RLlUIJ/c6KBIHKipdNzUWkbe22mmP6RrkI8iQQK0V5u9QXgwCTa8eCWEHfB9I3JqpXQdVEPl8Dllm6bGGl0v66JJwbYg3e9V9FHnpCatEfn5N5lZy7PGxMttxKa1Oc80OwG0wXBGcKCIuKLH3DuOAqIa0G6gtVHxwukmwQIcnrqBjs2dBqtTRH7bqD87nLPwSWtNp7Ar3bmUDQ8y+5nWAAP5Iw02yE+NfeWjvvXN9qo7qGSSp4nuCkD56lMoDgbdjERqYNoErGNSKyTmIKfVcQYOpOi6TjWGMYl7VAqXj8L8BV7yn0I6XzGQv3s6gIhWO8ufEUqwqp8rJdY+2m+RtQQTfYpUcimSDtN6jgXSAqgUjByACBWgBeCtaFYNq8NPEXYAoVZlVQHhNqrLnIUkw4hEnymaAq/VMc36qCn0NNIO6L6mbeehzKg/uoA76PKUIt8pgv2rHEeTsrVroHhW0Old1eSTa0KvkO/uuiXkpfaX8Uu0FgQ1iuiQq676ewLAh8A+zpfw+Z7R0+wIrZY8MlFt1PlXO+/eyV6FTdeRS95TJfoUpSnVkMbAJAbbWs+WzMVHv/v60UsVzrj252gvBhjNtl2Ck1PrOi+Q7vZbaiiuyHPDhNJZG2xn7/7YgqgGTgFlZGWOdrIIn4CIFOr2Qo59WCbeVMa6FwIrrSxX+6O2fRzkF9kcdaQlznv/DIuu1aw2IQMVDLR8tXbtKwAtdKxXSKGw+y3da3TGg1M6l8sgs2fWb6s+tTDs2BBviuQIwyv6FceFM4FXn2Qfa83Owlj7E++1j8z7KZylwd04u2HMGycY2Vh4DotkLvfVoVabzZB0TxGent22AjrTpJGOjMB+xyeKE7JOxeQK+oL4JbZKq/ztm7LVaITjofwk4o7q8diCrpwba7j8ru0fry6ii/9PnbW/qH12n2pcm2oL0Br7ONlVYKn3Ob14HGJEaTECemGy0SWy34y74rpzbjdxIAraqILYo4jZRCa5eA59df9mkTdpm5033L/6ZQFtwkc8IGyjsgAKAro3xX65twGBsyuJFE6CMigoIYptMwRD+GB8JHB0jXIj/VuRwlAqfJ0vGuDcA5SjCrTqXXilYwP1jIxArMiaWvZCkdbFR45AWXqwmBwRZfG01l7VLIcKewQFzbRlBa6PK1tgzAeDYNNh9tJG8qno51+Cc8VZlG69bpRa0qODatVe51qd/BEl9Hq2Glg7MZynmwnu5/gNIUd12FWqSt7TyDKxLYhXbX5BVEDWAywQU+R3iImxkxG5O6vGKKkX4B8qsQMX0MrjuI29YL7tgm+IwJMwZdZH4vn+NYaMS++jxMf6G6yrgeefLE8IPb36//PL3f7u8e0FC+Pby5P7N5d6De3AqLrcZTE9AVsooKqMYrCqLdv7W5wnhzU37L0gSMwx4SQ/jD5DjtULYJt8uDIGsCddhHJTNXpM1wWX4zHuAXajrXDwNhQkhG0eH0UCwSK4bvZW5awNvB4tWwCYOOyVakLsmd6KzBALKIucgzQHoIEGxoJK4wfl5BFCSEFZmPTswz4mMvjLEXJtoUqSYb+o8m6TBOa9KWmghGzQqPUkHiYFPgHvqqzgjH6mmrTrHcwjyNkNpVZJ14fcjgJE5aR8Oiioob5Cet28vf/3rX0eVvZfmVZx1Ziqe+gSsMIqkiGpI9/GZXPsAN9vKfpztM57BWYjkITTXKWERmHMgGjCv3yAVogICVguPvqopSEVBizX1wJ5oruwB+kJDSVgPWRMBKLAdhCr9zMSLoIu9YMBX6eDKN//49x8TMCvUw7N1vECNcRNfDz/f6ewdZdz5/TPinR6nE2W03w/Fs71bnBM/E4SRawOFssfCCoEUQxOunIuhSx1rUKqgCCH7F+PKGaDaxR46zwGyQphqS9RRKwTB77NHOAdWT/mZzpP/zX7GGUjxM/Bvf1LFKeJ897dJXJW17JWF7p5qyCiP2BhnlSbQWeDPz61CSbe1KpLh72+aDJtsaax1Ot4T98N5kHoYpxHJ6ic9E1MDlXoZBsQcTp9Re9Wq6loVSNVFz991iCYtQXevAPjwh/2pnQP15A97WMcdsYG7d0OD4pSYZNgXKsXqk2rBQCuR6UNpcPd4BAvrXzEJbAW+fWz8SUAyddVUuCZCxB4nweO9lX/HYd+9PJ1YAPejLDx7gh5cRmoQxPMa5zDo94RbqmxbBcjs6/SN1c6pnifIZ9XE3hDOYxzs6w5njw2cwEKSKkVrMsv0dUCLVphKBU8AB3i13lP9WBL/JURQwTk7DhsOWDjf0J5v+k6K3vNXX5UkfwGltt35b3y3Sbzvcw3y7zaG5Y9JKu5HgSPtNffini3o2eq1fjWgIrQyE9QpQltJc+6lI0M8j1wftonA03mjB50boYp37y4//fxzQC9778tAKvUtVaHZD5UcMyvs1LNzZg1wfVl76HNj+9j+0UrMYoaN1EhPsIJks8FS7vWl9fN3D9YNbBvtt8kkvsIE8fD5E2oh4QWc4Rnze5nLBtgx5fNzHNFkuDM38aeeywTFB5Njz9LKOXTdE72cRx5fZZ/jABqeYRIgZ0xuVrL3b5LXs3qlnCYhWGUmPmGCVNJyA/SONhjA8n51AvCtAJS+liQu9r+xX6i0q+Ji+1XulSocytyAB57rGaSNQNTiEe3OQcVbb3r7wUs9Jjh35jN+K3Mjp1qehF0acWaa7tnI3lhrDRU31pRrObPPerg66oTnxCgHznFp1xslMjpubVMp09gygHQBeJXVjZGjxJr403m7D3OWco5PquJ8/a+//Zbnyr5xj0VY5R7x+DW2SMKBCqeCdG9r8/h5zuVGr+ljY8NXqTW5ZR3Dcjol8+yJVO1GBQ/ldzbfuLQsHfsGC7oV+Oqamux57rimr8Jg65zUIwHayCDZNhZtON+2wpzZFApIaRvwy/H1s6tWAa3MYcsEqLl/W6zartEqHHFKRutBMV5Mz/rFJ0wMTfXTczxfocPSv/ns7vXGGi3m3Ob5ATp5v02iYRx0ZjuJH88M5iRMkMRHd28ySoR9zX3xGrbzoId/UYXw8u7y4fXzVAhv37y+QFJh9MSHy8fLuw/vLh8vOCISJ+ibNK8XdYqD/QcJ4b2gFz3wb951QDQ3yCbLMNXJ0pdqsEATlcUFwHGOSVhoVt/skFQEu9mkhdUAVfY3A3HXR2QpXOTRQ3OuONm/4oE2ICstYkIX0k4/dIPzYNgI0sISNC2BdKAlhw9koIhREXIpFwelgsA/w+zL/24jrnL2Q0KQ2GfdoIdCWYILHNpb0dRsgNAY72feYGTvD4TpSge0opDAfANkSegMbFJpmbGscAa86WvlLgGRymGj3uZwpILRIZ46QemUGqAksateXKORPW847vbRzYjaL8BnZz7l+kYarFHFKYLbxJfkoqgTTlBarMZHROnujUM+W13oHDIod46/aAVIZ2U1IZW70XtTzk+DedF+107Emvd92p8Bbbp9secBtxlMP9RPBA86rf1xR+C/lNae0Abr7eMwEDTIsy9CQD77LqqiRRuy51chFMW1Kp1zcRIsOiceVzp2g6D2B13Rz/RHoop6okXrIHFu3DdnA9pf++8KrnA9BFIYLmikUgvPiHPERNbTwzUpUZ5AmR6fCIwowtS9yuceymkZ5wIAU3U33pyAN2tyUtU8jfKQ/tjPwkkUfMlQ2VCuOrdIIOQIkjfbE6AhznAVFxyXc0Zx+EXna/xFWe0DTOA/h1ubcuohXDOJFVGDNm2aybKN5ElIlihzzTmrUWztuIUkpB8/BhQ4S/2nTxQHv6qyTr7nHJXCyvhjh4o28v9atZWuwrVZ3dG5sucrsz+bQi/cKvb2OvE7VI1xqjAr+K5WKKiQPUyyqC3n8/h+foaAAPdPktEqdpHlgAag/pstyzPn/hS0wpGmShJK/cvYL6sJOFIDp/TLoBY3wIj9bKWQeyLwLO35WuVwL9o3Y9U6IFGqT1Cou84Eza4hzwObw3dxr1KkD3GXCbjFpgyo4Z6xOyYe8TUANaeKldV67fVVGIeZYk1IAAwC2rwvpZO9TLDEnjzPPpT6ZRBl4BbAZJUo/vc5MWD/maSwnnyXTAD9cfqKBoQqcCF6bpJ09D5uVIgqfzJQuPdWGf/o/njwMEG2dGbFFpLUD4wQpODeAZoP8Su0EZZI5h6jPjza+lobuD72JnbefcyzT2A3YIjPCCtogI8xhDbTveI6+O8zNdOeUc4e38N+E/jMXt94JqsU2eujUCsUh18HkBQQkc7avlbB7Nog2SG8V592AJAK7GBPNxP33EV4xBLvy4I4KuBR6632QQJdwIEIrVz7IfU98QMDkCrrT3xX1pYgYkb9DNgQbIpdPM1JFnyJbY2oWCm7rm2URE/aEwHGN3osPdZTDY4dnOieIi48izAFBjr4bwGvgqpXBVRt/nGmN2KMZ8J5xPZR0Tn3rwnMHiBZhpu37/kAg9SNYBTG069j+2gfOTOpOONh+ywONYnEPmETWAR5jwAAIABJREFUSTp4LUnQWiMOYGutCWGALS7krJa9UlVvXlPNNInvYj78X2zqw4dVDCZOWJXK2Ae7IO1ZkIg4ls9NxWszi7EtnCOAQOcMBgBcWwfJEc8JQNrYPxX724+l/Dvre0lvQPl79+IDTUK5Vtak8xkrtJa4L/6wSWNnCJdtkjMx8IVrpRWK70q8PbYLSbiFmHN8I62Xe+GP44dcf5Nl8wxjDX8uUCg4LYCc873k2tag9C6umplr+NKE8OOb35MQXt6+vTwmmIWe8+Hd5eXb11EZvXvDJgdpQAGJm26gZZUwDoVNttkZDx9QFXl/ef32TQZyk8hxg6HqRdRgidwOOq8hCMBmISuusb1psjGaVahuU2qUtlIlqNJMcGTnMQgqCx4I9qk/ohWFUx/bHBkbufNb7uTw6cjZpO1DaxWKPpejWW3DjKl84tSDWk31lOtkw/CaaJvIp4GH1QTFBGrob4p8gyTToDoEOhv3/fsgQemPuSlVk0MRB8fGnXPP/W3mluMnNGKsiYbFZKip6Sgvp7U61m+Djc89QpHnffsu12qy0+bkouUGIjGWBuQgKI8Qw/lUNZGfqRgHip7AaZVJqSGsIZSR9x9KDYa+kUBqM/qO3szRABSjECE0GBfxzgDgf/BH9PpYI8d8zDkpT29DL8EsCUvpYxVDkpqW+1y1MlXRSKE3ucJgs98wKH2tdMb+qRKbVUd+YsUiqoZDzHnGggudR9N0TnqFlQ3BAX/X/aYR4bcMtNwTcewEv6gKpvf3Sh2R5ns4skn/4+CkWPzwww/5PUAN9mqCpK94/XKoYWG0EhBPpMEEPcl5hsg+SsBo0IqdOSeEQY/v3cseJAkjcW5AUsN9OOStaWbQrZcy7IQo/ymiskb5iWik0jr1VPZaFB53xnjenEHW3r7BBIVUT6geZV7Wg8uzb745ZnlGEGTPv9FY6fdVwqxim6N0nKckJbRvX61n59PKDIFik6IrwHEOOB3RIV29FdwmKRWPgH5dhWGeK+gnSZeBFYFLAs0hx0fV9kR3xQkHcb/PGrV/uRW90tKSrJ5EapKg3eCYH8d+gahz7pto1D9wf/6ugUue2YcPq6ohFoNqHJVIgZNWoqXFmTyXsncJKp51i1ADNKv2iHJ92FmV+sI+GO00tPv07zTQTZWAQCo/L2BkUGrgmCr7AIms46TKTeoF1hRrYg8aqPHd2A3ttfbIvSzl1cHQETab8IwVeRktqZBsJmLYHhMsefbtt9mf7p2swZIJxqgIfpxBCPdDk4tWDVT4UyDrnCgWYGtQnd6lJcMmlWc032oq9wrA4aiY2KeNe5J62YrwJecOf6PwEeAA78/A6/U3phrz+k3uU/TeZJw1Yl8ATqkm7n5NvDIKpzbWnurIyS+RxZ628twqDHsxFPmxe9z3rdw0tvi0/+9+e4fW20clUVYOcRAtEn4/No7nFGXW08iC3MdYAul9PM8yHOCZ6nLEpdrzLc0sol4DgU3+uDeD8k/6+k+AVtZi4FXVWUtnx4bw57C9/M7aDNgbCYgnwlLbWoGyVp6ucYJVjVL1KlYUn3pSfMbfl/1TJWs+17WSMZW9NlEcq4hW27QxibEePAwIL1ApbTe9vItN4oMpluwse8YFjbmeCOOtv9+zE7t+KhJ4H57R+L6Tcrg+jXuwQhTw46uvYq+wO1wrfp71y1iWVeAFHMoE61p3luDbQ4zGSpwCVZ5rhYzOhYzzNQp6ROl9c3HP8bXMIsc4sHY5X/RfpioJjbdJWtlypeenav7o0eW777+fEEuF3PI81w+HP7KKKVDDMxeMJSbmD98ZMCOtHB0DgV+yMOPe5Fr5GfaSM8Me43rS489IpylzuhZ536qhgrnYtswCfvXqYHmYuJ0V/bnXAAJjsfE5Fgic+Zn1nO8TPE/St8kJhz9fUm4Ow/5OBbjEuEP1vwWQ9quq5PzFCeHt2z8uv/74NwYFXh6C+K1C+PLNq8v7W3oHCATZXJS/F9Ssb4MFZGB0EPzQFqBrPS7K/vbt5UcGsn4o3fLDuw363QDcNNgu2SEh7FBQgoqW2XmwacyWvvPhQ439kycVbqHsuhLqs2+fHeIMGOQgl3PeGJNDTGV8cMvdysXLE69jIkAs7dXKCKtN8ME1EshY8TO54jt7qOuoFGohkMBRuVGks1q1UGXRapKO0ebrYwMnoK7TIcE0GDVoOiqQGzKqQTSwFk2zukPw1c/oISIIVEm09LxKBFOBxLC48dnIGZ8wehEbk89yExu4XlGRzivUuAWd2eBb3puNDggxhF9n4UBOAzrHD4Qe+rFS5hmSTTDrHMIF8jiIKGKu78rETgQrvVlD4ltR2Eyx9dUkibpX0YdUHVsGyFqJWrqurJG9ikk2ls9lPw2V5LCKvHGfQYM2aDtVz3dvjyowaxJD5by9CUuYt3o9qSTMoWrQmyCguFk0FANaCkgpevYPxjhuBh9nEFCBdT6jVN5fDPcGqXoWYuDsZRvl2+Rd5UHW7pdffm1wc6KwtL9rczxnBM/KnEXc6NFSRIch4nXqVimSGDunctUvE+Q4hLedL8TPQPVa3Zvymuc/SQQiTIz1aE9W+1EnUBPa7E3m3En95rOl9/G7nGuR9oBSQ1xZX84Jn5teiBNd/RxMx4ZvALVJeAz8qDZ8ryDXkVjNeQW5XcO59x7kfeqN9kIddmoN/aFxAoSsep9+hNHT+D56QbNuGQheuyC1vNW5jqJRXIbX+L30I56o7zgk/oZWN1EEz/sBzDDna5RRBR8IcJr8EViWept2ggXBJK6AjAYVGUkR28EcuNe5jtoMZc4rdEaCDoWGz+b6rS61V+vaXxilx1W1eX45b/QwUnFMH/PHINYBLUG5MxD+irDzfsbbkOieK6ixBx/eHz1PrAX+saJErYrbN8c12X/Cehd5bq8391bMaMnYWgOuAfh1dpU+rT2ule0XgadSD9gSlH+BtIj2kcwewFppnQqYWbmSouz8M/aWfdFcr0DcPZ7FAAHtPN+VilcEgio6Ic2NnyeBEnBAjXM+91DD3HM8KINTL4xfmOK4CL+JoElHV+9a6Q6LYHNgpflhk6SPkXRYvVQBm/vkZ4rA8Bnp3RkF8ZxIa9MDJjP/jMQjvUXsh/uhDXoNJH3ee0RvBop4n4IM2PbQSVVRXQWbfZ2fqYy+ysG5gpXK9xQzkwSul9mzw140APU+pJKm8jPlcJMVwaDahao2J7YgMUzVYuPI9jxj60ZpBVxX2EVVdL7TuDAx4FoOjAXCEhtT6Zxo8TxI3vg8kx7sXEXbNlQctXmquNN44P0qtnP//Lx+o/Yvtmp9aoKsbaJq/MH7VMXlOk0uc073h8+tCn2rupyFxLQABGOL8RUmHPojR0OEQj6F4ePZRhzt2jtsjJxRTU8e52wRQ0prDgNgVEZsfMRVbm8TJ50r2fYdnxN7fHp9/p3YK+ja2L/0Oa8KiHq/iWwT1SYjfE/29PoDAf+apHReoJVogekkRYvNZuUOYJw4y3N4TvBckySPT55UtGYzsllr1kM2FL/H/jsXRLgHZ63y+bH7o/fyHLEjjuiwJ7y00bI6pF8Lusv4KyepsaNijVwfuQFFgOYvG/GzPn/OS7Qtpq4c3zZtBWwq8YB73n0BaCR1NSygiewFzBhTKGv5pRVCEkJ6CD+SId9+uNzDoBD8XkodzfyJ/CU4u8k4CZRG06/x4H6GRVdpq71tbMrMLPn48fLLr7922Cd9dxE4aX9T0EgEDUY7LS3vUpn9UUZDEZvEbWR9l4k7iBeDyKYv7ah9MTzsiAIgnjDakY5dB5VNQX/haRCqjy5DdG3aX9B5zFtasMDnBK1ff5FDyDGC6dUKnbYGpcFNKRvS4aRXcMEG3kHXQsFrIBN08pgbVctiRctmVPn7GjA2pOiU1B1fszcrPYqv3ySJk35C1QaHzPpmVtlpZtOzZ63YEogpUJNrvt/EjmsInXboYZSpNtctaphTTeR6InAxhx2ng6Ee5971733Okm62kxs8iEnQeGhV3UPprVw1kfWVbuTwadYkh399ObwfcSKpKKWa9Pvao1wHwvV1nVutqDhB6bKhOjpzcZUAJeWTcIMgTtGM7+a6czDpE70gEtEKXxreM//w3dGPkEQr4hX87CoprGPWafjspUfwemfBXRPCnDWR08k+s3bdp636cW2opaVicZpz1MCza3PQAk/D6nV2Gkj7G1sJLDU3Ixt2ZpK80DdnIDXDZeW8jne7YIixRruB3ERl5oS5VvZrzuCEXFJRfEhFEzpfhzhzHQVhShsUaGC9soen7MXn2CvcER8FBeJYoVeF9l6HY1KUnq8ZaKtHouEkNDo5ewNz3mbcnUfUYcilipZ9WJlvLjzKZRsDc660pYdlQVJ7EyrKkOQdhdqpk9pvdEQm65HhXLIOXH8ApfWZcHZ+++15nc7txyMoS6K7hMIEU7vCmkShFbrjlJNNTrRtPAeAHO6Je0vVJAIDpc0kwBw6muT09uPRd8T3Sn0MMPX6dcSsEnyk4lqElHugXwLaoLO7Euwt4eX7AfR4xny/CaEz4CzMJyiMqExp387DxCa0H4S5WN3LtEakYjAqv8rCrBd/z0FHEV36PCpcwX85u+wfQbH2htcvShXiHptctRqtnQmIFsGpUkcT2CtwNhq1zBZnRGIzAuy95rnXVshEwMfZS64t18eZwB/A2tpFWEN8aAPX2pOyGlotCmgjsj7qmvZfyuvBRkgA+TDn8Uy1itjEFJdNwk4kimNrmyzUUV7HQuVcPkCFFmXH2uUzA6IxQs9NAskxPWBvJOmi2rD5cdyb1R5BMUE0zhrJTZKiAAhT5B7rg+fHc8V+cO9NzBunwKqIIMrGU3mOzjTIVDsy97Frq1CVLQACK/Z4srcwKIIf595U7iH7jrlwUaYsFVBwS1uWn09gykTY88p68zmKhOTaUpFqP/Q5oeiZrsqnz+e8V01qpZHyHq67YGQVJg/NhQCzV1BEoRYrJsYTiRv3Xs6w38c1C1b5XF0HAYPEJgF3SyVUJbixycQI0/fYFoAqRtaGh+652Ne+Mdcje3SiNcaAsTN8TlpSOpbnDPoe1cUJ18iO0fbJYsg4sn031x979/JlqfWIak25HrtEKwdgJnubcw+LJc9v7TdSa+2p5Hd4rToWFXc84qv79wtgb55qYmcF1RxMn2H3jYud0ys4fwAO67EWjDhidoUZo7HQNjXnmGa/Hmy27plUJV9Vu4A/US0di4p/SwWVgcP3kzD2bG+cy0mhnM+zenju79ePB9Bda4XKyPpIdTE8e5whgELWWlsUhegloSbv2Z+H6Mx1VjPPQ3tqFZ/74NpNkN2ftitkbvvW7osTQnoIf/7hf1ze06hNqZXS/c2dywOokfdacv74AQNAab8bN8pqk3qHGhpa3BFZYxyfXG7u34vKaFS6CHBevLy8evGSQRGtQGV+Ro10qjIzAkGtQWdAT8ZtZxP++tuvFZ2I4a0R//uPfz8MH0aczyE4saeEa89GXKYs6nhG5JucFLmJutRtN47VCoOx9PEtkNIRXK+7aCubFESE170fewAxMg4x5t6i8LeEAsODA+KPzj6GLCg16w5KUUGZUrOqpGcAE+GIBTo6cNE17pnKBsIvQatI7viu9eNQIXr05KvLm5cvE/SojMTvwU8n6FMYpIFzS/pUCVMVWDDCa6lQQBN48SJB2lP47UPaU/FIgLt+nCmEmQxYoZSzrlEQRUmA/bDz0Vohq6gQAakBKsmOzjeHIUhixycYiCaAimx1D9IRICQZ3wgQEt3w6hGnuc67jIGeWq3JjPSMJJETCTAhL9LqTJ5eRxODexl4a5J7DtrNixTDIBH3OtjHnC2SRa7l+XNodv28CiQ1aS29qaprcQZDr3WIEep41QHpOTdLzK3W5n0oc72ZQMM/2KfcW0YwTHk1g4OnaHtULGYTbOa3r+EsVuO+4Pqha0BnC0KGsvCrBptcb+SwR51hjUKhWiLl9xXMaWJZZ6qiZNNN+994P2toBYZnRIDGWieYGlWUNQxqeR4ZsORWikyCnaF65+doYBV15QkD8H2lxXc8gGfJoCiJ/ZBpK9kFYK62gvfgUERYP6nmUmF9+TLrlOr5VI3ZD0GIHz7KGnPWfvrpp4OWy8gKrjfn96j43Q9QRDWJgEOai9cqCqxT5HoJZiMMQuIMlXHXSX8LNhk00zmWVoK7f/p80jP44eMBWMWprxLq9ZGk+zP2e3q3v3qaHjX2RMBFJNc35gTKMvuI65feLg3RezDBPOxfhDPogykIUOS5/WZ5Lulh6fDlBDer1PHdUjytZrl/WCfpjv3+JsYKdTkj63zPJlb25Rwzelcx0+eYECWZm7Kk9FGR4lTO6P8ZXT8U1dFgM4tyyHk+Y+IGou2CIK1udAyJVSvHm0irOhgXq+QnONk8U/eHYm7ngErJeX0Ne4jvIfmxF9EklWtkrwIqCJyWQdP5rBk3MirkJwntlFPLzCkgRCDWMzoBMXqQGd+zCkZ9cmnoAQkJwmAQzf/WF1WC39EPHVhdGm6ShlVijUP4firavM99zVrjEzoi5vNxUxUKsQp/9eHVULA3j88SqEqSCli+4dQJytffHQaKFYTNgUviNdXx0Gq5hlW2O86hlM6AkhOOCXV+gmXGAQIHJlCscwDhV69yjmKbloQao8gwCc3xNEBekPJIEAbS2/Jj1av+osIbKTjEZnQPxBsoJrh7kPKbauwEOYzXZCOdK9/8vpV04wrn77XAcF2bxLoRTyHOodXqOhuQtUlytfFAxFACHZ4FP0+fzc953tHfGPMNGy4l1Fl8GXjPe5n3PdqkfoDPxA6y/r/+8uvlt+e/BUDjDKsQjw0odfFD1tDrSGwwQSHptzhZxCL1i0ciOwcocB0hmIFCPgNjroxgGJDA8+MMHuDfgPwDcJlokmJsUlFTrEFobuJZxC/cF/sSpoa0WPekFORU2ocyJIYBlNy8Y9Y67RQ3N6ne53nOPjg+imeIUmlmNNK/+XPHf3HWUgE1UWZYfGYf0kfZqqJ/WY+0MoRi3TY1roszgQFWWTfA/UQnuY/0Rz96mPapcwzAPorIDmy/nQXeLxjyZQnh7ZvLu1fPLz//jYTwj8tdLpwNcXPn8pDGc5pyM5SUsueqKJQxKdsPXarKaKk4rXh82IO+d3m7ahw3/8fz33MTtx9K5UozrfS4Ixlkge9f7q4ZmMViI5ea+MeM0XW2oCqQrGr69wimyKQzg+takj0nhAk9VBXLtrgqlYqU8H2htbx8cfQYKeuuEUvgkSohaFZFHPgoGlzZVEFD15+UQazh5lfYoXzqotz8XuYQDTEvetL8+poQbvxFHEsDEV47I0gxwFOiayLUeWxsKPnU3ru9SZkruN+RisGzKg2qMu+KGfA6B0AENw5gKOPZ6OY7V/WKxHiqXk2W+d4zSn5GexNobqA7959+iCG4Z6pQFnlBv9+bR7jhviRP9pB0zVtJ1pDns2kQHo/chNDA+nwvOvsYuBnGGjYCg6vYSmnElfR2PpMV4BqfVtrsueNaMMQJtF+9NB7+JC8M5XUN6sqGByULFbGoXfpot0+C0r8t/S1KuSS8oJcRFmmyyF7XQODwRO404E2oiv7mbCJbv+Az+zSqu63sWM0w0S5y23JrWW1XfcMjITwpu9knck0Iyzpgj52D6VDvpMhw/aeZV45oqNpqQRHWrEa3AXfFGBokmjSnsjpQIdXABEAVetJhpTdlVRerkEngV9XjO7x3ga1zX1WUyu7d+0Qx1aAjQMGGnqvG2HNTag+vn/sAUqkYwq5IjICVSUbQzAEWBNPufa8X59hRCeyLd7GnVvHZS/ZMn+2h+y37d4Ev/+W7STxwTPYA5fVU7gvEZN+vd0JwhfNhz2XoLethojcGp8k+df8lydmelbJ9TkYFoAhcSSS1mwAJVvcD2N3bWIETBdHKHM9DdWUcKWcidLIputl7lfXZ3o6C6pgCHfBe2nkT9VJyBRYDng5o5DoFC00C+UwDZEC0ivs0ec85OFUGtN3n52PFIQHPRnxUWKoJWxkaHQ5dv8NzaTU+PecqAK9CL7qfgG/PuX2Orba6x2SX8P4GjgVNZASwXwLgCWTcuZtzEFt0krHPs3Ye42h6Ocu7fr7n84RQvxM7vYHpAcEOJVtAlfYpKfzi87Si1iyhPWHnwdrxZ4tF8BkGZ+kTnL3Fl1kF+CTZ3DUkCLvHvW88SgRLSoF2jMIh5IQwXYTOSrEG2HCOsn3axAXYcfZUaMWc3/XPJVaavfZ1aazGFtxq1mZiTVjlM8vpcDonqkz290QptOPeq2eHc3MGws5nM5Xt2YzS9zr/7x8lhFaJArDNVxpDaAPOCaGVRM5dWle+ouraecPx5aNfCvJ/4s93T7EVYxfVX06AbRUlk33XgYdkPGLftWJrvsdkuQlhRdNSSYuN6CzBL0kI83nTGagNvcYOXFfBzPoefbKJWkCS+Wdeh54Y4BGF/qnnS9MU0Ba4lAHF+zjnCoqdFby16T5T1pakLLFx4rdWgp0Pm3ahFXx4zgGYUomvTcnA+rVBsJ5WOWsXRqtdvK6fAxi25SH6BGO8SOWNjWWe+jcdUSNYZ6wcnzb1eeeDqpBcmnNVYQOKqdZ/sltcf5gr0zrh86JfQLK2PnoTu6pUN/lULfgMLlt5de84W5G1QdwrCd/bFjBmsspQunevvdavXqa4E0YiPcdPvzoYJrZC/PsSwg+vL29e/ZYK4YeXLy43VFI+vr/coqjJ4EUqhLc4h/0FFtiCVnG0TdKpNqW5HaeAwWxSB7kuEuofb0NHev7r88v7IQZUnzCubJLSyTrYuUHB3SRVHA4OPEI2cV5JBhZ0rlHafI7gJEbwDsg4fUR/HLSBGKgFJ3Eop3lhPHQd2TmptM8hzg1EYEGWm8SDG1TtbikdPKz0FqEitOCoAVwbwXm4QTPg4kd8pk7rCLJG8YsBp7rpZspBk5rQvgvuwfs4kNaIfzTZSYCX0Qr9Tt6TA0fAvOqsCAPfB+0WRDFiMav2OIg+TjICN8iOY9xL/9CYHLS303Bzg0IT02xsjM16EJqUXmXANXJSs7h+ngdOsnPISk0I3TO02vaQKiDC9fgcSZic1xL53RcvlkT3sJsQWgFKgrPE+BDOOaVntu00MOy8wFBDl5AZOEvl9N5FtA18Eri8B5lH9vlpHCUgie/roa/xcBaZTewHlWA9ealupTLY4LuDqKnSNPCwn0QDlCAv1NI+R9H/Q8xig2Tj+E8DlY97mbCQhpngiqG20I9ZB9B2qnvp39xw+sMZL8A+9zSEzoqi3QJ4nXSo55N3tseTcxAUmMRhzdmgYUqAB7kb2s5+4K/flXmBM+jSfCooUnpzZ851vUgaSwEs7akDjK8jB6TIXWl6pQDWWtc2nStB3JPCHThNPuvzPzp4WQkmhHwONpEzQA9cUedSRLBFVmYy2meVRddbmo/3aIUiYMwk1WUxcN51Vvy+91sqTIXACnx10HCqNkqLU7EfqsN9FBQo7fkc/KcKsqHhKkCaYIZeTCIGhW42vQE3fwuWNeG4jl1xHSNYsOdusElVO9SmNxWSOc8UjKPGN7wouMhaAlrlrME6Gf3VnhwTDa61852aXLY/uDMoU4lAwdikeSqssSmjgJpAABY6RFrUPf3F925ydoPsEiyttwmn3n6ljruR8iywhI1DUdf1lu7F69gX1kQlaPYC9xuRjIGJ0MpaEe+fgmL27Ta4qwJ1wUACTJF+g3c+N6BU1INfxd/wJxRrxF1mCzwHnCFtXBYtYggIjlREyjll0mrtv7KS4nOT2h+K5pgZ7qkzxVr/7iiXzvMrcB3lc/qb9pw8N/w7CeFEJ/S1UmPPVTITH/xMgv4pHNobbXCYZEWK+wBb93X8EKIkR89ok92cwdkpAS9n62kfrDQkedrn8r+lLbdyX2XuaDSsAqfPDt1/1QvvRapsgM5R0k3KsKfsXexZR4d1/3itZbF0viuvObQ7NuoRPcsPrwDKQHVt/+cJvtXuq2/oGSj4VAo612FianLp2QvAOfvk3mj8WB+rLxPAia88+Tlpk36f1b6CT9c+vsRfMnXGzDDe0i5yjez76hMgNIUCd0HfxA2rvMvw0Z8omKPt1Z8nZjjNOcWGKobCZ0Zlc3P0olq/ZLggV/tT+S72tBV7E1aTfSvAJs3GmyQiATnuXOKLaDuxvSRKsGPlCXRk76x/83yGYkNWfTXRtrdeOmiq7AK765XV7tZXUrlHWbQsE2Zh8x1U9wT9BdaM8fi5c5KtvmmXObfsB+IQ/K6K9/qX5iWtIEb9fbOLA5CeevYS638oO4/75Pl75iqqdhP7HPu3vlr8CueL9f/zn/+cRFOV7/jWgR1JQu3BnB4CMV/mx5/bnQYgpEXlS3oIb9+/vLx++VtEZT6+eXV5gCwr2/bmzuUjhptScTio7R/kv+yCLv3d/D9ukp5CSrShGaQyVdoavYiplFzupvfjt19/C22Ui/7+u+9WHWvwwENCaagO8l6GbnPTQe3S61LZXQIhG9JxNlRaoDV5wNuUXucKUogTV2lTp8h38KD4XC4xakfrcZNGFGM2YQerBr4WVbA1eTb5fJGHy7XwUFkfAuOgcSvB25wcRHKiIgZfMZ7vuklU7wyquUGYJhxFUzougjXWUfFfrpGKpo230jk12ik9r4k8tAiEDdYjEeU0VcRmLDUO0rNKjSttVWQ7h4K+PHjbJPaR9iZ4aLXCylaou6PV4BDssSPwjrIiQ+e/+ip8bhxxSvtDiUWl+ayXgBYZ7v3o8tNPP4Ye0KTxq5Tw4xgm2sL9EMQZ3HFg+B4ONK9ZNTaw0RmFv61zHuVEwxgDvoAiwIDVgolbSPO1mtAq0yjLU+clYLUnzsqp8vw6UfZunjlKvKsui7BFYSyV1ps10beiFwcVWndFV9hPOuc87yn91ZG00sWfrC8o/Xob+RyTQAyJZ8efG4zjgP7Lf/0Q7rzPAAAgAElEQVQvl//2v/+3y48//nj5X/7Df7j8b//5P1/+03/6T5f/+L/+x848jKreu+yHBAP364Sk9h1Ocw5Dx56+uAXsrQiCkLWaYAJkH0/6zxbQ5vs2PJxA+UyZYd2sDH6ORvNzqej9qFanisR3BlR+uqCL/43NsFLiHuT1nMNJxPO+VMJub0vn2NysSopD33ud/QwayJ4nQM08rtkXVSujTLh+Qq8lvWgL1hydwe9DUTlXL+2X4PNzvaMHp/8ANToClBPl0c80wEs1cL2/nhkCggAbB7g2RVd8wydCOVfZeOwHZ9M1PACtzLwrNTj7btWqA4gQJJmARu1CZ5bxOw3WoF5uPM/7jctIXzvngqewDlWHZG8+oWff+wjItwodv5VkKn1MCJpVXIHXi55/mkhZQUnyN2AhczInhqBNCKAaBbmOifif6MCjF56De/e6KLfn3evuHX6KQptsHTSvUR+T8I1Kj7gB1yOS7ufbz2plnHXhueQ6FpiEqhWK2sussdStI9FfT1Sey3xw7JasjbUQ8F2CwVI1Y//oR3vXhEKqWEDWCZ6pAVBhjoIRiT2oSAz0TCB0ogxK4xQcFmSSIgbCHj+x6hFn2Vm/JnYmiSZPPgPOScAJetDHLMh5vyl1++zrZGrE52aO8dob1sLQxKQ9ZYIJB8C8fR/mT8R6KlphgmLlHd8XcGZ7Wp+dGMJeuvg6gluGrj/JfafFYtL9qXavembgHKr3KtuxLZuvy3MUIL1WNErd10Dbi2gC7r7m59gufEWp2hWuO9pe1svfOIjYq4qmrBE2KYngAG9tLnuTZy/N2vl9PtuwmBhZtpmwXLsVNpM7WVzOxT37AJ/LeT0POuBumOsVoNKnSW1WdVYwuGDMvaMf91zBOwMSGb82Jg/3La3ynCAm5l6Sz3NJpfsYp1FGA2sHeMP5Cm0SgZgT/XUutfuK/wve2R5OBfd4T5ljD6tztf5U7oPPLK2758JE1nuJL97M3fj6tCa15Ydrtv+vSSOgYQFRAaYziH4oFtM/uZYtE7ECVlOhTSyFYm3BgFS7p3Rbamtnf+sP+RnXyB/HkUWldiCKtHWVwu3dO/sV4jeuX8YP959YZKOoXGfAhsSnaCMQMy6GbmsXGhRXFXGrtqw9oBvXEeBllGn3LftRv/P/nhAaPV3eXS4faKL/7fLrTz9cPr59dblBVOYOAdadjJK4jfPiQnnaVFY4jCQBNcIMr7dCmPL05L8TlFJF2QNPhk/TP2pvL15lQ3777bMDWRWloM+tZeD7qTyYELZ38MnlXYZis4lnPO502DXJZVBChpdmQzT4oYfNjR7UeM2vlKqlFab6gCojicSENWJoTwOV2bxQrLgPkQIWO4NDX9E3+MeB5kdJbRUKe9zk4CfQW2CrcTnPNNIJnMVZknpvBl6NWgdlmjQofsCaO1T5aCQ9DYxOEDE6nwFnkJ//h7J3WdI0za4y/zhn5DmzqgQGhTRAPWgkTIwRzLiRhiH30pgxgAvgIjDaMKO5AA3oCVjLSmp0qipVZeUpMk4eHtH2rLWe7/8ilJIKtyrzDHf/v8N72O/ea6+99lQ+pWkE+dmBlNYOK6aPwVx/QBaZwRGLn2fh/zEQU5iKY3g6qJIR2iGXDZcs21XoA5pbmn0uoDsrwXGtBjq02yBIenT5i7/486gigoQDCHz26WcVv0CIYDRMAkwlupOeXz8nN7j0thzuUxk18xs0bNQ3AxUPAdEaDWOe7aAQt5bkTMGLoNBqGqw3MFhiXerMSufxUGeuk13eAaARwyhhZaRpY0RLkZpgCHRnGmenvuqD1ILqiCmUo8pZVIFHkc6zLSA86Emqkg40IMjiORj7f/fv/t3lP/7H/3j58ssvg2gRDP6Tf/JPLr/3e793+d3f/d0IJpyDdvYi40sNQ/pBjl7Fe+eAyMFfTLd1ts1mp2aHfbP57bopM8GDtPNVkSMOcAAZaW6MF0IzHp4U29veBnuiEJWAiTTZtK/ZwREH46S0iW2qnHZ7OrFX4sQvg8aaaIBaEaHWixRQ4L2xHaCZfIGw8jdxQJnHSU6XwnJt93F2WpK1meonn+H6vAfv3vGrkyzQEyXk1ZIg8MWcMa7W2nGfADGjLOkInPeheyI2f+vkjFKfPyPSLv03jvwUTQ3iRO9LKb6pItzqKPh+iHwNSQ7QMTp6QbDugyj8LihizipSU7TfwMoAN9SpMTMKwLTG3bpcni2MkrWdMMsoZbxZ/opHcdMIQhxiE2+rfCYzY6CyoKoOdtXkkqWF2jkKmGtApymObvGJPI8BFdcwAKgtXQZ1Dry2xXYK7pEjOzLhptjTiDF1TycjuExGne+uvYCJd+4247AseMcOW3sF2M5OpMGlzcUPlUDaaozG7zqIMNAySzg2irsUlH3a1g6nWlKzq9JoOcMSXIzy7XMYzISdM+GY42zfGmEdm4m1ZUOYTwEly6gI84hAbMIz2Fmd3zjf9L489eyN77DWVoxXHcAp/PbgX2+2zmsCidXq50wedZI5FmCwJpJ/W+tqkGhNY9Rw1+Ki58HmL71Yt643b45R7NT2Ws/B5KoOO+zZ6xnEnDDezKt+ik669dRnzQGfQeZA74cYWIWwGoTeBgjm2vx96IRrNaBgodR650+gijVpwGlwaH1yaLTRh1gv1IAZVcDnnuw7z/QqV1d0j3c+6J5rE9DaYW1K1yP2ie9ci8DHWtcANGvKzvnCZxN87u/1LZ1n9m+CV2zaO600fF9mhOfjXXlPgQDrxD0LuKYJjAQ7JCWOnoFvZ0ytxVP9Ux+P53XPKXpz2KLZo2Q5x9bxXAckNOnC2Z/m6ctO8jHBHHwawVkDTfsXW9NZG1hGFy8dkbwJT7Ivsw49F06+l5TYgldlq1gWFaB0DAjBIOtMI/BCEL35FNhyLpdoPph76aU4rZH4uQSNJy0Ux0tWCX+Lf8tzwVBJX9iTUiw/x1awNg046/tX7yJxw9HCpOeKDCLmkcxi/cbWDhsUHmfyG3Oo7vy/8p0Mwc3l1YtvL1/96i8vL198d3lz+/Jy90JmqgclmT1UP1+9BKHGoODQYGgwkKUQISpD8Fck//4lMtMcqEiSP392NGZOb6UpD3K4vL/+ZDGmU1GDTlSnqT0+0ttFKuiQMRX2WiD/PJsD6VwPyRbZFhkmYydSwGBFbteDYIh/DNaU34LSp3aQQ2iOHmqad+5EhEGaFde0fYIUMwOJyhjXGeV3CBGcN62OhRTQg+o65M76F3spti8X9YhTt4uz0kBchC6O33rZxYDnvqWK2j8s6PYCF5UTmacU9z5uIMbmTZ3n6h0wFAS3abmxtHYcoqGOKWSlt9zqGA7uPIfo+pY5L2xgDVUPuSI1OmrHIWn9ySOKY5s1CdUmIgC0CWiN5Z/9+Z+FsshcMM+ffvbpoXDHhmP8yProEHNo8WXKHyOjs5tfpJS0P0smatLn11oMvbIVU8/ZFFFOS4wZyNCBQ1MuMlTK6g66HdSie4y53HnRsNA7gsaVnmofRwNUUX+DWMaVDBSOHYaGjDX0tNwTYRDah8QItxD4cOpGYYq08g48kTxRXB1+A17WNWDNT//ip5f/89/8m8v/9Z/+U4Yve+fFm8vv/s7/dvln/+yfXf7lv/pXl9/6zd+8/PKLXwZ1Y554Ru5tBi0gBmBCKH5ttI3AiVlaUc7UEU8oB9uADeD9EtiPzmawxTrl9w0UWpfIGHYPNvNsQ+A2BH+R/U7gyju2KLyBWwGuZkFsVUPwx980+3MVnWFcA7ScaFtxpieBzbPye4EUVhMqzGUyNIsSavYo1QaLBcMKzMRB/q5zG9ZEHKpeN2qgQ/6t6WKsc88HD446h08/+eTyy1/88vLf/p//FieFlj2/+Q9+M/0As1af0kOw9o/nYm8xBoxf6sWpjTk9K/dS7TKH7w4q7DbrFntM0T2B52/8xm8c+91aZN6p4iC3lx/9xm9kD3/11dc5A/LeD+tIpV4t1PEyHbhPWBLrvRbBLILeCEHVXrJuouoG3Tz2rT0/m7lpEMk74fxwL0GqNN9e5jHr9oMPc4jbXihsgs13HIrto4CEqwfjvfg34yqCK9h1BQbfxKblrJjgCX8TpdKBWdiU2NUJJ1jWwPrWAbMOtw5P+/7V3hbdzvpYS4ICfw3oY6PXG4yx0ebVmek1FMJiTwC+NhCsOE0UZl+2Hog91dqeqfWN5o/zlz04de6Is43BEMn39aWL2l6UDivqEEr4mzcHPZk5L52rrAXPcWl/0j2xV8nq3jSDm/X/iJ6LCKZVkCgAVMDF0sHNCJwdXK9vBpfPJWhe+xDmP0I0q0fOGby6SdYRdtjsQ2iWd+6kxoezAbssHZtrBtDZWRVAlQAdZfX02ewc8jcGSux//p/SAvqdfvpJhWhe31YU7uXN8Sx8hvFI9i29jAuc2+oDexXRujncAcVObYr0ibiPQaYlJDwfazONudd2hr1McMdzxxaQlZlqp+UNYZkNyGDNMM8BznjPU/2hc2D223IOrh2hsfvdX/F5VkPOZ5gX5g3finuHIuyenpN9BrLOPmGccNVA55/YD04/sZnZAgFSLxl3AQgTAPoUqUGc2iljwLy5jviM9fwqEb8FfkysL21GXveMwSbV/lWbgfGQoszPQ8Ef+0RbyToQzLWmU2o92WHmKeOKz/UcIaeWCb0lziR7bFoPURyNmMlHbyn1dl4+TOKGcSljpSyfjMPqrptZ63vIELF8Q58i62Mq14x7FICjpv306BGZusmddfb2bbhz1QcRvFNICxuWDCFnfBRUG6Adtf3ol4wCGh91/muA+LT3eH9/ext/C5vE+AYchqof8cUKZiZDmLKax3lmfGzmU7oo60/2kFm+lIsNVFgMftgzxsGAU9BZ4KTn72pMx9gMmP03BoSx9zeXNzfPLt89/eryxRc/vbx8SVsARCoaCN4lI3inYhr0ECTIIhh88JBDFtECgj4KKp9FPOaKaiH1/jgqo6EMJutwuTxFCvfbJ9n4HMQYvVBShobVeVuRfqR7a1AezVBK3wqCwDPd3sZ50ekLmhCKZikKfJbnkJbAfdl40rDOqfagPUuvMjnWpjBMZsmknGVylnmr09gAJXS9KVax6U1NJ3hac9TE6NKWDCjmeNbhUYJ+C7nlksfatlaRxd/0+jWjY0buiiJcWyawsePwKDRDDdWyLAZuxzNKPxxKFrny9fcSxeAeIsMsftFDKaiMv3Wh9sAzGOWwutIArwXTZgswDiyQsxiEmU0PK8a9zcjJNjfQIuvT56DHV2kKHpLpL7W+hdbwlcZ0VRktmqjhavP0ZGzODedPhfIJ0tJPqYXRpQy11UGc+4guodRWh07nXMSS79LGzliN1GKzjFL9dG6aFazjBVhQY3qT9w8ddyhdWgEsK9za0NY5Jbu57LdrxUzSTOhbWaIgTcvsML4YvV9+8cXlj37yk8u//bf/9vKf//N/PsRvnry4XP733/4HCQj/9b/+15ff/u3fTtCjeFFVa6/S7Dib7am12inAnQ8/iENjxrAZ9zqRofJEAts2LRXtOChup+xbQIcJm3jgVICnypR8rkhj+2a1nrWIXByW7NXNzKmvlMiwtcznudOAN/NZm5JAiuz5agxj01RoHujANVWvxUkW5TV4T7Zv6H0zVAgF1faEsrdG3ck0bQwUDWHOmMME9Jc7l48+/CBKc//vH/5hgiYc+b/zG38nDmlUVkcttX4m97FuW5nv1duadVY++zBVs3F8lnHlwOReqTsKtblUM1uaJKB59erywx/8IGMW54qszxDd0EgzflfaLv8s6NX+VEXWr4q7dUD6FWrp+n5ljY9xYMYNh5YATMS36DXACY44YiptZxLnPGuie6hMmQafnmNnRz/iUR81oObzlEGwtlv70rNP2XORbZ0D7I7Zv4JxZDsL/MXJ25rg5xHl0Zatnq9O2LVunfNI9UuC7TjKq49nnBUvcX+V1lwVSd6J54HB47u4Z3VGP/3ss7YtCsOjdtCMAPtQsDD920aRtM69teFV6kzJxakm1oCv1NYGc6wV6ZTW6gSA29xmhrZmFeHBnrPODhGhZRDSMxnbPR8m+/ukrF0lRPZAM6VHQLgzMIH6yT4caxTgYVQvexEL/CQolV6ODzN6n79PhjKOeVugCOBppxPgAYwYZEgtvd9MqJnhrtECB4ypJTLJxK32NVS1tUPyfOVzEXjbXHge83veN4Iu7z0qIJHM6GEo17MS8bz+TN8g+2QZOc+fOLETQcq9T20FONsDzI0W63rkvIgPGY2BDy6fTZU6GUPVMC03iYJxqXYAy86VtN6854ndY+YzNWSrj6z67hXosm7f53Z9He+KT5xa2ipWq4zNWXe0EpsJMQhIi6YB/Edm6ZQR128LKyX1zO8d4+paTy14aPllpLy1XyIs2Np61wLzIhgvvVZA0yBdm5sz+CTmxnNY38YaD4g7Jg3ALvY6oOlEsTjvmP9ksGbHM9+jVsc3BxgPeFQdkJT6nEqZkrFf0C9TBKCO57KmXfVYxqTiMGcHumdBynAGugZgVE8gFM4KQYYlcbJBZiNDYwf0HEDj2jGbiE0mGCO2cW0nrljtvdnWwxZOIKp1gveO7HV8lLUq42YFLHrqCCgDUCpS6RrgM7Xfpfg6j7FJf2tAeLm53Lz49vLtt19cfv7zP7u8esUGxCF6c7lPIHj3weX+3RrC17etTyIgefgQtB8KWoVani4gDPoUqXvUsj6IMQxSvX5733z19eWbr786ehE+Oh0MCayG2AaFWZ0Dizg0gPVASaHp1CdxDkH1LYrWOBb5UTxk/WQWCLEgLTgXoY6BWy3OuRcIC9RG7CJjZrQSBL94eaRl7zJOE2yQvjMv9VhkjE8Kz0PLet3nmGR/dHemEseG7aHS9HWM3Gge/B1IO78rpaU98TBSCdIoeNX4zyHQwUihcDJ7TW+HWvfkyVvcbt7TYnQPYsaZTcPCBp0xUINCq/y4xkKktRTgBliH87F+Wjjf5x6Qon859Kjb2TsIEBgAlZZBzVXRbjeXaHcAgcx9Hb4891L6adK+TAODi4Nnz6vQYJPufxCnWIoGh3hVqJq1aTBcNBVkLH3HJoYgYmNQHbrDBCc4GK8U0BUGL/sht9weec5nnKMENK2TEiWugub6tq1xd4KdF21zkmCAoGaiQ6FJ2QtsNXkio2YyuL4ZphTXp99N0TPGJtmKiEn0mQBI/uKnP738j//+3y///t//+8t/+b//y7H+mIvf+Uf/6PL7v//7l//jX/7Lyz/8h/8wawzghmc8MnND5RVGsR2LSLnqqAIeQXiTma6CnwCOgIz1OzGGo2OqGJyMSKhwReIx2Kwtrk323tY0qV0ebVJRmYz7nYobxRna3tEx04FyPZ9rDkWoQUltG2CQBvJI5jYH1xB52yK41o5D63j+ZjwS4J3k2b/5+uuMTZHJx6ubvdL5zNjxXaU8gshf/OUvDnq3LArV6FhnqZWzznHznkCaAzOHcx3hFLc/b08rBStEqJUFP3p5Lcmuc1gw7U2CBdYHGSje2/XOAc3cN4BrzWIBmB6eFTeo45X3m23g+fnimvbJwzcw68TP62DUDoc2+/7j9dlqU/RQbQL6NBBLEKMC3RgZURteq43WULXGWlvFPlRMCDtHIM5aNeMrwMJ3nYRmUcxelr4fW7AgTtBNWnPs45z+s8hOJNAfPw6wVbrbap5f37Z+nn6HA2exGwSVPDufMXOqs4STxzMg1FCns+JO1gAhg//5558n83+IHy1Da+0WGS3G3Mw2323CrBPp3DP+BkJ1465fsiIUzWirmNZDm3lMlj/NtMkMjfWDtsCL56HP096BQN0+h9bEKhnPHHBdnoN3i12ZinXsCDZ4GcI6nxXNOGeuWE8wl5jbUOTJ2m2vq0LK9auH0L7IKZe510ykgK37irPdLJf+Suq/dw3WPAC45xJzWNZGxZXY+1FBnMMoEylByTIJDeALvuXsnMq0tdi+s0CG9cgHmDHg26DG7/ozoWgucJcyje2PIufOWL6zjhXXODInEyCEzcGex44zl6w7bJD6CSr7hor98MFhx5plL2vEWi/mTqde24qPw9+EUTKQRaDfM4X1we9szcS4sad16gUfOD8/+fiT4xkNiFwHR0C4LF+CplG34z8tgx2w6c4lGhyWPUlPFETgGbFrrCf7Tmd9vOkaa/ar9jaZNgRNkjFunS7zbRsp1oC1jwbRDdYaoAPGa2u4F3vEoDUsg9istpY7s16YI8/0nKHzUwwIWf/cQ9Vw1vAV2KrNDpswNeD30kOR9QRrRnE8qag5J06goBZEtdX6mwjHPGn7h9WgmkVlT5qtZh7jrz9sXav07/hIY3QE4B+oFAA2GiAN4AKKzId3T6YN0wSRBMRybtAPPr429cyn0qOBrK6ZL371q7z3ITb18GHOt/QGXt2mdjS29G8NCO/cXC6vnl2+ffKry5/92R9fXr9+cfngfVBFuk6gSsNF6sASYEVBJqA53zl8q5BEXV9oSysK5YXSK42+JqAio6i9AFVAuWsSrUFVVwwu3cuaGQPCvMgogskOjKpkgJRU8eploqBnzVea4oKgFd1mYEQwmFj+L3qgQWAyRQ+ZwIiYjGIaVH+0Ln5nsMgiSs9DNu5qDcy6hDIx8QIPxXNAeFDPVk8XxOng71+b1lugHQrQEGoleTUsdS7b2yiUKQLHNRRtZqV1NRmrIXUuvjSXvXmZdwj99oMPeugPsRJFOQeEXCNOeBrANgDxWfjdkaU8ZRvNOGg0zylv6RfM/zlQD7qG4drhhiEioAGBwXFhw/puqT8bvcBehRx6HIg8a6g6k7XX0B7ZmxVHE2gaSJLVSE9D6J+h67Ze4Nx+wnWVuQ4aVY/Xdchzm42Q0ht0c0EGv6uzxt8tY7J2FjGk9mocKGDAreHBAMTxRd3O/oNRMa0MsWve7KTGJLTGUSAUSQgiNYdX2mXGbdREgRPm5Gc/+9nlD//wDy//4T/8h8t//a//NQcO2YPf+q3fuvyLf/EvLv/09/9p/hsET6owaxbqKmMohSnGeypdDN0hkXxkogB2smrnJJUKdQ4ISzkromftXR2GHl5mWZgjFUh9piOQWONnPl8qXNU1/1cDwtiSOVM8I2NqsBpa4KtXEX2J46VwzP7urwsIDY54P4Nb5pXr8X/XQhwS2wesbi0F6qNw8j1DqToePcUWZBzjMToch3xaepzozqmdHlsD5569FQd+lOasrfUXC4K8xvf2Z3PtKpago4CjUYXc59nrWYcLFFuje93XAjwCAUFyl6nP+51qJvOqa0tQ0OdOwIxmpVC1bMG9Y9T2RnXqrSeso3BVID4CQgtKVtchaMMcsT8YC8G50suWlV+dWWqA5iAkU7iAQpp2HNUFcLHXq3nkrIn4xgRFtDOOFw5XRc0qi84YWzrAfZKVJejbXk8D8fW8MgN6BmfNZIWCv/kWbDsj0Pwd79yMAGdNaYBSaXk+AcYwBFbW0PPzTvvajRKJM03G5MiAvhMQBvi2r6ZZ7QWEzre9umIbcZKffpdrYiewmZRJsF+wWwB/fAXsGttFilrWyXqGpm4fZ5DWMAScJ7C2dpz6M2jLLQFA5MxgUhGtAzhc8Hjemwb1rnHP6UjJP3gYX4TfcS/7ALLWWK/S5836MN6hSq/GM8HAhP94TxY160I7yZ5Ia54FhPpE3xcQYqdyfp3613ItA7s5GVnysn4MYHlWsyn6C9oeHXopvK6XAj0F9rNnYAKgYoxS49TdBT7LvCg4b+uAlhqUVSGgdBZa0mbY21H7o90NIDUhPZ1795vZLush9ZVkkxkoRiyPDOUSAQEXT/XzvivPzrtFAfMUpERf4fF7sZPuZ305M0YGhMxPQC5s6ZghZqgTBHFO3r9XcCyU/q5p/JYABiQXCC6nJi+Tgc+mtc1q8qxpc+/r50Rkchk6/aGzNoLnYuzIQH4BCwPusz0t0N22HbaPce2oCEpcYdCuajmxQgDFd7+uyez8Jn0LJ3bGvXKmLpizBUyYYvPv/1cCQlkpocaOEcBZBIDqHgp9mPICgGqE7MaQO1gU5zNtmgRp5wHr6E6Zlg1uC26UBVLwWObBrx8Qvnl5+e7bX13+5//3h5jOy8cfv39Bv+HenfvpF0hm8PYViELrA1tMj2GEctBC6NBD6KvHIUftIcW69OW71zrAm9siQHFYb9aPbgqZTpeDXSnpoqHNeK5tRcROr5TSoBG3rUlLz7VRdhwYBovgyF5AOlNG36JRGmgj/bOjeQ4UGdxsPBanEvhDps0wpNH8aKeRET7UmRo0Mjhyy/ld6gG2YRsMrh/O0OEGSaXBXh2E1lxJaQr9dfUhQZeWklelSPrYlTI3YZcVGzMnHgwa7WbCRtEa6poi49Sj4ay10XroYBHyKbfdMTqKdidZH4n0Q2W02TbV91y0yagFDUGg5sVBGcRJs0aRd0jdxJCcqL8p2byMYJH90rqkmYbCRZ0G8udzvDSmaWOwWpOgtstOcK8Gagi3MB5lxUTxdute+fTUxp5q1gwYG6gVZfYgYo1Qq8PPKu1MMT0qei16d53moKZnHLWoyHRnvor44uDw3FyTXjtkRhXSSAYKysioEVmDNlUf4ijyfhjwOan+3IPXPlgemCKLrFuobz//2c9DF/2DP/iDBIh/9+/+3QjK/PN//s8v/+h3fqf93CZQISpXVJLegMjd1y4c0uIDfqLAa+9DEL7J0ucQX4YsIM+QzlCKVACd2i6Om472EVyMxpZ9uACyzsba0KxeULQbO5exm7PonrCOJAHI6FyNWbtTmQOuwX1ZTxhvnjVgw+1tAsKg1GtBYXCo6qgH/HGO5QAvsBURq+fP4xzqQKduaZl9161r6fwcqo2mDmWfCfI8EEaKizZQBzVUrAWVZg9++rOfxSlHDEcnLOOzw0176lh5nzimJ7ojzw0AZUYxrWLeUj5tcMMXNgen6utvvjlYB7WZvH9FYBgmiXMAACAASURBVBpA1g1RUIb7GZTbEyx1KvSsvXMnNoW1brZF+8K7pMRgTIfSXEsjbd/R3pMxF2HnswQjBJ7NSq9H34CxAEpr6n3OIhr8ZC2MUn2gu6tvd/2lDGOCSp6fRz2kPd+SMa0Twn2yFmHazDnWyTtqlpIRqGOYtbOMY4TXECua0Esm4i2HqiId0uZqx96uDT8Dhb6fdEiBNAXFcAjJppFVJ8PATDYr39ruc2AgoODcuuZ5JwI+2TesRRzpaA+Q8UutdcEvnEGcZWX6o8a8MfP8cNzDKNjZa92nQfYBPEJ/XzbVWiKek8Az5yP93RCw21izHgT1LB/AZ2Kds0fTTJxWEdRWjs1g6xycvXOG0L3lfDOmvK91odyfQNYaKanhtj2IL7W1LkU7gcrqYz3Xo9J9p1RnbbN0yO6/Hr4K5IUps/NdqivPcoAI1qM9a2bezE6owaNpu4as52RuntDuiD5vJzq5/Xm5vuDZATqMgsn74hse7VEQGHz/cUUPv6NVWR1p92oYETur8rslHWx7Yn0kv0tgurYr2nj3mkGHdfQCw7yLoi8N8EtjTNY6mgQVQOT/PLOBt75xnyfSVgeYHd9hmSnGAUDC8zsCSswfYjwT1bK1hZnwsCdsVTZARHCB9QSTgzHT7zNoFizSvgpIt+F9hXOss+PfjAkAUACMZQcFeAUKDqXjBUpp8bOzVrDGsWV9ZG+tzvzA7TxMJ8yVd9vPqt79NqBv66sARGl8Xz9AH6xBddtdCM7pNxnwxv4vOeMZljNqTD7+m7Fw7EpNv/ZNbGBY8akD5LjcyVlzBnplvXj2y5jz/Gt28s7fkiHsUrhcCAi/+eLyR3/0P1I/+PlnH14ePbwbqijJn9sbHEyiV7Ik1FGAGlOzBDrz4HJftaDVTVFbWHoVDe1vL19/+00oJDGSLFzq0eIolq+7qO8wDmR9RAQw4C7MFIKO858NlCCjkxrqyOhecuFB+Rk0il15HiaLazGY8qXls58NvouQv2ViD4qAiPX45qHwrHYpiM6ajrJQSkkFJX4QNMU+UCwO098W02q4arTKP2Yj66wflLk5wrwwxqz1G83M6qzZHFlDFr766lu4j7WcCXS3YSKJ26TBWwIv7Z1YYRSexUypGQA2CVQNHuCbb789Wj2kzccOcrKOqWObKI7oo/UZRaWuvQwtNE7twmiQrQ1sjSIHPfRDP5egGMnrZZrDtV6dWYGCZhIFCZL+X2Yzn50CrjWd0lpCcV2QobOZNP8QOzaXhxaGrFmFGgYCmSglrsAfQ8zPk119v3vD5tSML9fEIYH6Ii0RxxwH4ijqPtUnSYkKDYgm3+8/PjKW0IUARkCqs/6fP8scMga+T9bTomUPqqyNFembrWsw1Z51KskFyZ/ggTU1CPv8yf/8k8tPfvKTyw9+8IPLP/7H//jyox/9KIcXYjKllbQXD2h5jOvt69gElbSyXvf/qvZeRXYOIOfF8zgzyXpPXCXZ4mV2s1YnVJTeplO85ZlTvzBEFooo/xd9lyLOGIT6OKpFsO1lvT3oddClnBtsmw1PILGWJIy/QYyZ9vaSK324gBRiFlXPbY1lA1OFYtpHtYCEtspDlDFSOMbAMA4DQBiCWAsgw9zYXvagjEjAqS5Jh8ls9xnB1xEzuxea/nffXf74j/846PyP/8GPL59/9nnqPnHiU0O2DDj3CDq/Q5PnSICR+UBYCLGB+5dPPvm02V9YCsdaYGzs88m6a9DLHKGOmsN3DZsZx2uv0srWxxlb6wHWHNl+ZcsZSxzHiDtM5pv3497Sns42MS1FPvwg1+D9sDnvP/4gwXBoVQRhc/IZYwIR95yBlfRK67W9l0Ab75Js3erodLSkDUVkaS1uzntZp+1wvlcXpKCBrUGiJjsASvEox6g1ko8CVFkaQCCMEBCBT/oAnxypAiF1QPWSQpN9fZv3VhHvACFP9aYGw7x3xIsm5MT9dXr5Oc9RmnqFW1yjdRqrtD3iQNX6LgAuj5vZeHEVafJ8TVZlUvE4UIw/e4VrOwfnACXjMJuik5sAY6wBG0C7Xgz+4/QuUy16z3W5B+MCgIfaMe9tvRzvLo3M52VvHO2K7O+JGun6kgqglFJWsLmA9LUGM62xBqpLq+55VRC4AXXp1zx364BLf42+Q+p/r8wqgSo+Hzv16FGCFvyRQw14bYaqEwC1vSUo1lAFIJlIjgqgvDNngkJj2jru4bgGqFjzbURkeDdaHbFmW0bTsyEshb0jZw/X5N88K0FMEg2v31x+9eWvcg7zBa0XX4YzFeCAc5M5BIjmfGUsdMIJ1rkhz6a4E+eY/oE0U0R+Eqxbh6gK5toEYJcFCmNbJ0DF2sy+QbxrpT/X9VTxldSnyzpYbbKBtDbv8B93beY/YDa9ViN20owg89PekIwb9aetAU4P3pNiJtdnX0KvZCz+/o9/nNpN17/AtxlSzsjPPv8s48k4J0hGVGkMkCSS0jGgPjkgR9qk7Et/XbXY+nBlPSBy5jkoIMvH8O+4r6BDstFrV3Jc+JQoEDxs3V3XBe9Iezz9A+7F7/l31vrTtvzyLOPnHRvaMNGi5mHeQ1GZZvEmoHR7O8G6BwEeiIFMaPB8lhHoIxzsxzH6BLaz9wM4V2WU9Zt9unIFmVYjq02I7dWvExDeXN68en759psvLn/6p390efP6xeXDD1DXe5P6wTtv7l1oJIjTQsTPAxEI0oKC+sH79x6m+XyMzdLfPVxqtBmIJ0+/S7sGHPlEuul/NjGUOUJMXJy9pLkRBmnjWB350rZqqLJ5puyng8rPRThiXNZw9MVqGeW/awg1Ms0O1NEQwXaBm0mE9nEIUwzxZVO6WZr6r5OXFPsrDsXWB/E+QY+D9JT6xD11slykZwdMhyiO+xrTNznV9DoZ27xj0u11JF300jYZ+yD5J5pokFmbKo9GohNk4OcmkxLidXjmZAHf4aDj5B/Ocmhd16wcn8Go1flVwKOU1foRmeArkj/qsHPSebzWdkpLi6M2by2F2yvGTap/RsaebQkG2MzpU3Unxi8BIXWcO5gwRGbGcllqDA65Y5VboTsV1eVLkZMKupQe4XPZ8D4G+Xbo7JuinmaEyShKd2FcOfxxvAQ1olC3nmxVSOP5d49TM9wGEq0h5X84j6UllnJiXSFGyiJtVUbzHqf+UqytAxXMO9YAH3ROM3Cio0N8zY588asvYqw5WEPHvnvn8u0337YOg/2dPqJVfKvzQT86eg2VViky6f5WIEqEmLUcxciozLbnpge6mW2uwTzriAaVPolFMV9mw9/ah2MhqKYYe/Om2T/tggACa4/9nfroULgBAq7iTor32I4i0tRba81atbdYKGcof24N60jyLslcIcIBeMUeWJuCI9MZdkQDMw73UOCHIAfsmXNxVkszo8qOUzlNRVL/njEJMDA6SkVdHoZ6xM951kjt37xMsMBcMt9Zd9QtENQtQ1UKfQGx1ImuwXdsTRgIl8wfTgj1XDowWZOzBaU3zgasP6sBr2PKcwm2NANaZ1W0NvN8p21x2FcqDkoz9b46uPxd1wgIeUWpcP5x1NinOExVWa2jG9x4KUkzUWeWiXMWqpU2fcBKJPoHFvF3EZ6ivhkWxhSjXdOK74RWt6yuZ0qyMadzxesahDbLUEGfI0BdI+cyPSYct3OWjBROMTWmsiasnwwIOhDjnOk9HLkEL283VZfl4DPyLKLZbTdyBQbzu1HOGHPeFzuSTOLdOunMt6wT24vwXMwHdgKwRLDLQDJBgutjTIA412NP5Fgy0F1mNUDjggvF3lIi8eYSOigOGTRUHVBbKcQGv74NLUwnD2dNJdvsrynbhpo6wAQ7Il3xYPoo5oTzBzAU5W7sRlUkq5tQO4Wzz+8M/jLeY4UE6F62Qlsv+BywFSXbgeUGogCSfCVzmfrH9ksUDGeNGijpKxyBNqDbMroH6DYAR/H71F3bXmMBqfvd9WYGErsSqvnde23vQ13mFJr1A/MMo93Fj4NBNmVRxsF6Tq7DmuLZ+cJ+pn90yoxWjzzKreJfV7EkKK8VxbJO1fYj1gBzzZxpEyLqmVZbYgZW29vNUsGpBBnvv3+Ii53ZJ4f9GMMiff8G5EahlF6/jwiK38t7GgwbsHB9zhxqzKXnm6HkOflM2CzzcfVJHVvPBs4A1t3nP/jBwYKwzMngV3GYTz/5dM3f1wNxdk9boZ1uJuwq5taMGLWfPXME/qPxQP/wDz/I3irTprXdudbooS21a71kXcWBriuZyr0mWmOWjs+HoUMt6mp68UF4B+xXgMOnLYNg/fAsqTVdTSaf8Rw1AyqNOr7NYoT4gGMJ8GxhCC4j7Li4P85kV/Uy9PW0W/rCrHfPQgEVfWgBy7+5hjB3v7m8ev7k8uTbLy9/+Zd/fnl1893l3l2Km1m89y8P7z+83L9b5CDN0IMWQSl5ePnoo0+SMWTRRm2IHjtT9GNCUH9ic764uYlEfVBdkJUhe0VFpL/dlNdPY3IpG69vszlcpI32K9UrwhSlq9TQlLbo4R8UCJrZbfn/qb84DtEWbUrZEOnR+HsAWAdgOlYjKsJlUJfAd9SGly9uYuhFGt+iBK7eID3+JgJjYHQ9iNbPatfj9xGQSXaS7Nh3WbRRVlqfLI1eDpChJK11g87UINKMhLWBvEOEBl6i0PcmqA2IRhz1Fy/yOx1UxyUH5pxZESsXpWgKY2lzTMYnqP/Lm/QI5DCL8zuKJhsjSO9dqKnN7Il2l5rbWj03czbimnvzTHylcBv10/WmIcvWYADqU/uTHfSCZLDriMoB534WudfJagAkGKExsVFvColzIDa41gFMj5shpjGcq2+I4ui49FKJ3fR+z7qaRHgDmGvPuUrbn9oaWKu5nluMB9lFs1qp8XrU9eKzS++NcVhN0tn5OTvfb9UGTDjCfYBRlAatMy79yiy6a+ds6I/9On7GObuhtLcOg0FwgIsBIDhc/LeBRIOJqcYdGdsdJkPrcLIxgtaj5X370jk4leJ3b6T32tA75jb9EQdwdG+WemePrSObuQDI/qX8PkIeq09mbXEIdx/U0cBm8VzJdN67l16OaQEzAIQxxe4RSB6qyrN95xpgnonP0pqi9SUFFHTWuHfo16EYlVrfbHEzMdhhg7xktRaU8xwVaFiGAkT2k09a+zhqTylKV6VLaxJTwD8KpTbQep8DvVzGspSvJ5kYBW3OdqVK0V00ZuNd06Fyks3FfqFCNzXS2OShpjxH2g/FrrS2lPOIcwn7wL6J/bqUjhNHA+rqM1oOfVdHBDoaSoaP38/hb02NZ1GdicqI95x6lR64glrWZyYonG2RWtpzo2eqQBDnpAFomCQTlOJvDCy1h36XUpSLWSM60MzsEOcdz5SWTqdzyNYNqr5yT57FNhm/+OUv25dXIaP1rHTfyCIgWydokdqWUVptEcCe4N7WtieoHAgTivWEFOL4LVPLeuQ5+NmvvvwygTNrBSEYxpV3iigKf79WLQcAO0ffMcJmfPjhB209Mjome7LsoodXNcTV/9qj2PlpMFUBHb6YC4NrAosEYKs1Z3/xO9Y72RSzSDZ65/PWBrEmcGyhLOsUf/jRR6WRTXG8WeOClG25dAXUokzoXoRdNCCYda/SJPsQGyRd3DO2zJprL70AbO+c+yrAu3bzjJc7ldtPDfptbBcgCecs92cfBLSBwXBql5H1vIzl+QzUoWWu/srXlMYDLq91T9SVx8zCeU+2BvD7JPAWkN6ykodVeWbuz3bLoDnzsaSAwHFKliwFsPZ3WgkEAsf6X/21rLTQfKczYAsP26oIUJWI1ZpGEwvseXvghR0y0Fc2WdbCQAPeoYFjs+dm2ACsWTf4hh99/HHacdlnls/zvmnP9dHHmWcYX4IxPAt7TZGZAjd3VpoCkFGVb9Z23n3Bq3WoATHX0sZ1zz1lPPHM2EjsRMCQ1a5iU8OkWOkRvzuDKowVf2tghR1uC7qHsbNffd3WRArXsKex3WFWrY2LALSBrsGgSYD4rhOfglkjSMQ9GV9EtBhvPh+gcH0gmWeep7752yrFAf+XqcRmANay/w5fagkokwTxm777Lswe74v9I/CVmXHeJ4y19H/+3vpkxpw5DstyPrK2NWP7t/chfBVRmedPCdh+frl9hYQ/i5WI/s7l0YP3Lg/vVVXulqxbMkvQN6BhQe18lNYSoUThfEedqpSNNH1GBhcqTOh/L+qc4KwTvCTr2Owi6AuIW3n/7RuXKDyiEJNQHSVFmlRqJibHqpGrsa6zjkFgs3xfQOhmlIqiM1SUoc50DuEhGmYpdFj47gQlSxNVuWaBWKwafw8+DGeQ3vVH4vqhbc35T3Bsb79lPw8FudXG8HucNAxbirlXv5KAYUII/PdxOOuE2MDz4CFfx62Gu4pGoIUhAY2KlaDmVP9Vp+dREcipYJ2zdgZw1isEdVwGWMqnqlTe46Ac7SzoWF6Fb86S2h4YZ6GBs3y9NWpsEGkdyRzQr0dK5JTxtstWl1JHqg5NKXu2ezgUxqQB7ZDgoCwKDAe+7S34ChVuKqTWhJZ6WAP7fV9Srcr9vSpOHk5TsrwTaDi1OxFM4GNQ4XCuFcpB0ClZWfbmJJXPDqMZgWaZb9tmYA64zXg9RJgznXud0sNBSr1HG8ebtQtqvXFK/ckO3KyZVzdHPQzzrEF0naQWeQ6XDr8S0dqFJGSG5htcpjXDZJ2TGV2WB4pqhBV05FZrwufNnnlAYaNAiXVozAjKx8fIOiZmOvj3Qc05OYyuJz4TCtAUA8/o67l+mHdOnVZ6gH6b/9YZ0JE4DrQTxVqb0VhgYNK+y4oQ+DpANA5n6rs3XjgFRxuYE4303B5He8g1AuTsQFO10vqurv8G60dGZW1xuue7ByKeNCVYroUzog1M8Gf/pTlGtfVF0lkjzI3jkjFYwIsMfjK0968ZZA941xoOE/bhq6++PIJnUXBAK1kNbEZbuoSqCR0yLYwGAK4lAHuNtYn9kGFhUJ6s5MSm/BlZBMY7Z8iQawM1UOYGbhV20BHWtjgPZ6Age/MRNdk9QwrWVKjJNcZ9zMil3nSOO9djzXm+RdAm1HYoSFXw1m7g0MSxS+1dGTnnL8FCAaAzs6CZFBxzAvhmcHXOPYsdq2SI5uQBXPBvswS8hzROs1q8rzYj534y2DfVFLhHD9COdejaWzutA2zTecG9kiwGEKztROomp9Ds80rlSx0YWV1qA1dT6pjEoR8IxXjxrNzzHFAeoNktNcHLoFDisJpNs8DxbVa76h4WtBbQZB4CKo7x1GC3dMDM/TKuByNnjJO+bynl+A7a7rb0qlhT3nvn4pUBVP/nEBVavam+WYH5UulqCypyx88FrgxsG0zDhiowItirDbdVAtmvqGEiknWiwQroX9Wqux4EN/BbKKGI/7kaUmn0tqUxs3UA+e+3jjT+4bQRzKYZiDHeZxvpXtZ2R+Vxe+agTm3D1H+sgrGgOEBUfM4pDNtS5fBHF0DqBzlO+r5npoNnGMFZzoEp0ru+0/9uVFnmJy0btl6TaX///cvHH3+UjFj6dq8Ugp/zLmF95EwrjT1A24Ij1g1KqMx5GVlVyxfMcL/z+yYFmqxxrXiWMS7Y3ADCAwsKzjYjKGgpBZX7EHck67t94D0d6/NeCOi886W+alsj4dvhrwpOySzAzzszMZqNLNsvAMTOuaytsfECWq0/ZPy0MRey9ldGJfuQqx1iSWP4WKOrPRF4NQNocoqxE7DK+lswKOhmsuXXCwjfvLzcPv/urYDw9S0b4U6DQWih1BPOeYSGeQtt8Q2HR52DBCKgtKFRaVju5Wdx1HJ2vLk8f/o0BhRDy8uBDkQS+sWLLBiMRWhlaXjfAyfGZfVcDO7hDEYG+nU+W2pCa7lCQ8vBQBp+tY/vZAjdPAaEhxNyKhhWCdNDnns7ERqzqo61b9erNEF/fKDMbJYzCiH1B0OXgHBUttJnCL5aL+kkSw9pQNyWFMkEZQOu2eqopI1O12rBflVzwDSebjg55owRCCNoUUQS1pOK54GaF8n5bXjeg4MK9IoxEIFUsY4Fx/XYCCKvLMrcc1k4Dazvfs709gC5ZrXcjEHaGafVa+bgm8paroOAwWpVFZKQ0qCoDs4mX1wz6Hz6CuLUVcY+KPYOPoIbC7Gj9jTHqlSVBouMdTISc37j2K7wvWIyU8W05mYiF1clhrf8qMMpNDg+HHsc0vSSGfXhHcooV4nxfu9x6F1ffvlV3om9g9PbWs7258EJTfuPOWJV6uXQby2phgujqjIh/60TaW1KaRbXOk3GrXu0gaxy++cghusQMDpGghmsmQARQx2t/WxW9E0o5uwVaziiejnqDWuKd2G/yc/nu3tVZ4K5B9UsXbDBZvtfXlvRHIjlzU3QQP6+iCRKdq1F5NkCLKwOOetSGufAIRHcM6jB8/EMZ7AH8As0MAHKVDn5b/6Ww5dsgRlIKa8CZwbYQf3PAlenthQ6CGadYm8WMNtAO3VH7LfZdB3NzGWoZ21twv7AhiqCxPwnCz3Qjs+JaDImOr9xLp89z7rzEK3j0z1uRjZqwY8fl661evEg6hN+EvCJc7wA6oysqyir4tpjAkLoZPRwg5nyzbdrjdE9ybjhuGDXCHbSdPl+i/g9V7DD2Ngi2u31qkpx0NdHBSwZF/aN5RHOO99LB74fkMZMAWPDuGVtzWHXEWVPYO+TyWNMqG9MRrrjGJoyWeeVCnjA83v2VsAp+8tOyIB3wI6nVnJsDWq9eSczYPw8jI4BfwonpAZwwFZ7rqHwV3EssylF1UtVj3NzOoPcp/ZJZcysl+Y5BUexeTpB/NyaHgMb3ouJS/ZHBslYHwkWx37RL7CGnvsnA58m93XKDMB1Avnez117jWZfT8GYzyJehBNnzTDjEpX0Fy8C9DAu7GfBBs8CzqDYZjJ6y4qdn0NANGfegI46u8u6C0yOlu/5ZY1dArgFioxrA0L2ef0l3ou51bFlH1pOYoDXoLJ19AJrzEX9kofJ+gm8JFBCkG39WQmsuL+19Hw+rKsF2q1Ley/2hWsEdFjtG3soSpZzyEsxbw9Y1qqZ8wC7Axf5mbV17Kk877KGPBvAnxkcbSRrp+BVew0TyLOXVKkUpKg96l52bSvyozJnzsKwBe6m3x5fApycoZYrCZjwvJ53Z8BQf9bzh3+fA8Jmie8cAjxHne4hrljw3xIhxQYteSJbG7Gp+Qb6cvydbX3avLwtPqj553r4gAUOS2vm/T//wedHQJgs7LKSKotiN5J1mtjYudzl66+/ydqyj2rA39XjRtRvfWj1dXhe16UBOKBQ1g7iUgOdzwBbzviXLzMfqdU81boG3E7tfVkWjgf3OGfgtAGx8ytBYVxgxOg3p60ILbio2YvgUvUO2GsK+wne6YOzTjhjAS8Cgr+P79CANWAYLUviX5TmmWxmymzwoSq003O4faMF/8+AjjYBs6uvnf268ijXxjkY/vUCwjuvLrdPv7387Gd/erl5+d3l/l0U/nBCURm9c0GwMYEWxiry6O8lQ/jsKX2JWhfE8KcQOYo5lS/O/+Nwv75w3PJiL188L0d3/es4nEXtFEYoXbAys6FizXHUoLe+a705Mng3+TcHcNHOKmVNZ+57M4SZjGUA+9lu4BiFKWJ9X0B4ziQa7DDJfK6HQAMKFx3oMQhkAta1OyhltJOIQ8KmkR9uMBgHLSpda+SaQ5nUdGszVGzyAOjfPYwBljqqMhEOg5kiNnGymA9xRh/lOqFtDYFxg7u5c7ic6hAPmtICdTYGP5P/7kHFxpMnjTN1ZB5PhkqDms1qXcIypjGmFFQT4MAP3xi66Q+U7G8JCOs4LxuSYLLS820tUfGS7wsIVecz4GywsRqgjNW1L1kyY1O7JbDn33WYm8oCsOgB/f0Zwmbo2ryWtcPVOSTjTK8GI4fXUB/2RCh+q8njcOXf0AcTWN9tu4nQmKEtTUwDqogOlqqaBnAeXnHIRlNt/SqHk+1UyoM/f4lA2WRcZTbXSQCOob/2csyaWSPoBPVT2WNd6ixLcWQAsRFF1EoXd4+UhoItqmMXJ+uUQeLv0gt1+zHXhkY6WnoQzgEwfk9vtlGBFRxybGKcdw/WdmzBqEs6PdiBoJITrGDOUhOyYDR7gkBlYjgqQ4Y6O6Ec9xJjwzNXafDxEVR6eCbjNLXOtIdYnV6oVdTtjgKaAIU+UWscHOpd6Q3dlxMHyXvOJhq8MK5cjwBW6mDorusByh41A8n8kD1LADE10AgjjcYWCfBllQI0jeoZmhNB82h5IrdF50+qsqdaowRfqdHte7MGMhaLSthrODrsFZsEEwzhvPNscTAi1DNAyYwmtVJrJs17sma7B9sXMMHiWgmpMsqa4HkEm1iDsF0Yo9R4ImaS+ld60r1/oNJx4nfmtD9qD39p1NYzYZ9dEwEYR9tXvfWtDbnabNkrB7i0cT+yCQHDxjw4iTEETJtYVZzjCSSwh6x1TdCw3mjWSJ2DUZ0i1g22jzFHzIOgn3mKs3SiYOnwNDhqbXn2y6knn5RFgRUdb9dn6wnLjskXc7C9H8cVgY7Vb2LLDRZD43reVlgB3uaEBah6+DDgDO8A3VS6WkVHaKtVyrf+SUUyul8AvQM+TMyOaws+591Z6wovRSwJgLfvH+d8VNDQu1mHC56w8Taw1n5VvZPyimvtLWuHPZBML3VYUwU1m9EslG2HSsU1Q1qgqnbKcc2eiSNcWfy/LiAUrNV+GJxGVG9CJawrfS6da/2fU2x+OMI5hxaoM4+MPyAb92BNlhpacJP5jP84Ya8GHm19knNilOQAvKtTdr22HKCq1wEb3lBn2HYkzSABhhAQFmA+s6SkAMevC2jegEHwQbBQ263oEvcoOFdKrOv+YFJM5dNA0qyx525yVGsAzzPKPjDIkCHAevrlL35RWvK+mGeopdxTwE+WAc+X8puw1l5lPVTlclTvAYHMW1WbqyLLpEU3AQrxvdYs1w5MuOnuvdiBLFGhfQAAIABJREFUBoWUJ/Ws4rk4ywnu9O3OAWETRe8dquUG6P1c9QcEKJKtW2Y6CZSphwI2sDYsh1KwSt/BgBD7hO02DhHU4Fr1r6quH197Su+qysd2TbhKMJ6/OXxQzsj5/NyvDL1nWcvRKpnIGTRy/Q73i3sl/iYA8ADrBOTUOK73rf4/7yDwEKrrr00Zvby6vHr2zeUvf/5nl5uXTxMQ3rt7G0EZAsLXr9got5c7qW+icTdNa0GEkHV/eHlIQLgeNw/hA4eqOLoAUTs1fzl8bssHJnj6rmIJOLU6NabI7eXHosyB+rINt49BN0UbHnbpQzQZB1Xl70ntNqPYlO73UUZ1AN9V+WLgNBCibM3gXWsb3JRuLFDQ8ngrV8xzcms+R6Eu/+2BngyDSnITwEjUPwGdM2KCYxIRBBDLE72UC6YZcsRE9pYzmG5IEVqzWuG9Z/xfHrV5GmsWSh2NouF81q9k2dYTLIHv5o/P5v0+hI5ZakUW7OpikjFajRLOn+hxEdBmA4P+T8Kdf4vMqkKpAMChfkqvszXXNQPVYK6OTQ4ZalbzjC/ekik/DsLRXxjPm1cghs+OekFr7TgsRbbjdC+rJhJeevBVapjxCVjBOhgVg89xPVH+Hgx1wt/94vlZX0FH15+LvQVooiKf1GI+G6R89GSRdhHO0D1BctPLZrWyo7Ri4Ln+QS9Oq5j1jpwR9eCKqmiAlQqcxGHNmLXpdg7oKbGeka7WYpXmxeEbVByDvH3IfsfQMrdQI7Nf5jjx3UxeA7urqFLFDAqIRIF29MwoWCZzMDrfhKwOcCdzJ0DVgP5wQhZEJhs16t78ooMCnPdcdioG1V6VsBkGfnEv5op6BhDlH//9vx+EUVCI5zaIPe9va1fPqGcs1lpV8LJQxPmMmTdtjweeDn4QYlDOFeFbqxAqDm0Q3n8/2c/QcKlXrI80caQGRQZ2zkmcqq23M9qdthBp+NtD3TqiIKg6juulpd0rGDZVyBPazfxh2wnStbtKjnNw66SnflSBD7KW6UfV+dROP4QebUNne3ZCmwyN9HH70KEQeltKYq4J8Dj2yeFEpIVMSx54zygbAgA8fBRluNrL2mSzHMmUng5x7snfe27wbgE8oa9Bm1yQLpimeISBrXuEoCFn2k2R+IpS1KEOqJPa/s6BNq5g6Xpepd5+okTLaKdH1TLK7s1ksj/+KKI50M/Dgljg3FY9bc/A+BoAc19AJtZDnZva3axFnBabwT/9LkrfZlZ6XQDYay8u143lAGYssSVdw+eyCAK3CqwkAFvGw2f2bCi1tW1KFNLS2XyLmhjxrYJ2PY96tiUIXiN4A5xkeF9S+lKfRNtx9QWupR8B0ybKIupvICutnT1+BI7TCQC4IOBMVmbK6kcGyJq5qZbaNuEIZAccJzCDjjgF0Qbdyxkcgm7t5dgztOdoyl5GlxW8OYMInpENvNdWa+f4efzOpR5her2pDxQHfeMsdVmQUpGVZnfGoDJ4nvNbR/gmjd5hjsRHWpaXOeYa0q3Pios65FlXoxKlDGPnsYB12CI4+VMI53mtR7OtFCB/VEVDGS1wwfX1p/A3W7/d945tOLWiEDBmXENHBgSfkrf1zAUey9DRH8ueNzO8dVqb0LPx8A0Col0DXvZUAGM0PLZvDDDPLcnwHULFfA440oSFY0VgVz+4Y+w+ct2dgXrfy4Cz9fy1DTxvamrXDgN77PnH3ze2aJDLvyMQ9Zz2M2U3JWh+gz0zKGorMX3XJEZgI63dmX/P+AIiYOcAVZgTgBbFrwI445NYQ5s6dGx4/ZUEi6ufl2XlWa7dDUh5XrsIP6Gtcqrz5eXSBi+gc0s1ctY8eBg2B/PPswkeGdDxXrnPIbZWQM9EjjbP84T51cbxOcGLXy9D+Prl5eb5k8uXX1hDiMP5IplBGtOjMkr94CWqZxhznA+QMYxZVa9eUXAbnn7pPlIhku3AeY5c83jcFDxvI7OYNbYsNBcCm4rD86uvvg7qEfokQSHIy2gzTFIzBrdB8D766OPIObMIQgOKM1PEKDxlou9zLdmalPJ7Fml+t6idCTGbxkIS6RGZ4VA9gq0HXTDpZRX6wN04ODa+ZcKt72Jiz9LiituISJolYvNVQbABqguiwcnG950+h+nnljmACgoNt0X3cTKWplaNiWuKBKskKE2Ig5pieAw4m+9HP/xRFhcbgr4//I4vnhmFQQx7+ugtICxCgxHEsJaCc4RCOzykOjVwutJmrG2L87/5yEGyrAc/J5tgtoxMCwc+a4/6IUUIqvZaOoxZRu5liwauyYZkrfDevEueYxmmoJmrf/MdDCRwRDGwBDS8O/Mszc06BT6rk9NsSg2YhvStoHD1JtJic4CsdYD1FoqWOO7cr5zzKk2mvufevSDxINnci89AkfE5PHh5bxDxrO+JRLjGdXaC6i2bomFhDbIeRdTOFDhFJNizIovs9zzbpKJzeN27d/noozbDRaUyB1RqeyaeQ2PkNWl33llbUYjboWQ7G+Yd+8D7MK7QX0AfWW88O7QVDhPG4shS3W//qYogQI1+fPn4o4+OupWg8xPgqNN9P7UUGHCK9CPA9EEFmFKb+Irxf3L5xS9+efnZz356+eKLLy6/93u/d/nxj3+81jzQnvg/6mQVKyHA/uEPf9g+To8fx27otPbdC27h9JYiRu1W0X7WOF/MD7+ztuqzzz/POmSuyeaBbEu7l+76+Wef5V58LnTXtdRoHceVBn4GWVQoFOjhEFIZ8AyycD8cWX6PnbXlTgWdipTXuSkgIoLPmISmvGfgsCWA7fx93Vqg9VdMlnzZW6lzOqv2VGScmT9BRu7VTHpFOnRWCiLtbFhGoU4VYjXPGzSfxCZEqBVwavuaigkIWPH3nHM2k+asDMV+YIqHO1L5nAm06jho58t2Yld4jtJe1xIjghhtRh4nZMFezgRBtzWpP0C1U8+3nIcT6MIBJAuCfZSGyRkKcPnZZ58dWcADDNg4seelz7H2cXTIgtF3FNvRvVqnL6JKj8ncN8MNWOL5JlovK0Z1Ud41SshzbOPIJZgvTVanMetv1H3OCtkV1hUFIDvVNkbpcyUlybINjBAM8VpxmhYMpBZvAkQeXAnO1oIqmaaBXLkX2Z3RGz1rWauuNYGOgFE0q//g/YrbjIpeYPXD7BPsOTYb4NWs5hnEchyx/6VU1r7xYtkD85NkQ3DOYkuwYTqsfheMtTTAFlECAaqjHsHc7Oy9u838xCkHgAqF9nlLRpYpkq3gvmTN1Lnv3mpw1aAj9Or5AdcG6QNQ0pap1FFsZ4Pk+4cAimBIz/Nmmng21gP7GDvAHmNNauMCHCwAOIt0YevYF7yL9N6owkZwj2TD07XFqfol82crHPYPa4Fxj6LuaOVcP2f52hVo+xgPaesCzs5z9n76xjWI5udHgCx7JRTMtgvh7/Dlkhh5eK09D5Mo7SXKhIE5hy9yFhZUqI/7ffrJJ4efx+f0V1gPnqtpFbWe44BsMuYIIjlvAzAsS54WKx+VFXBecwYrjOtZ/O+sXKwPwN+2vVr9uTNAaEzB3/Jz5izj9OB+9lBUzEdFZYwBRFkHnNGMh7oWybCNds37JVC7gQVRhgRtYvBlaKHFeaboT/byzlx8nNCRTzEFNjD9opf5rSNfOjBjapsKM4DSSLE/jCc2BIVTgcpzbbZlVAFlJwRp9jJ1omk1V8DKtZTk0Zvv80DfSlIgKvPicvOCfkBfXl6+eHJ5dQPf/PZy93Lvcpcs4eumYN/E+BXdo/8gKBE1hPQhjAM9Wej27ppS4hBqAsbU42AMdsC1wLobPA75BkqEjrR7HM015rSmUAT0SLkGQYB++WhNSqv8xmvisJk2P2fEGkyux9UOblPE3C8ZhtUBhD65OoAzUu7hnAwCCNiCLw9ukSA8nqir7TDyGuk/troJ0cbru1fJqnzxHGM5YD3IGuC2ztJUcXn6ILjlL+fAnApbF2PpONIgrfsQ6TgQLXp/jVOPgZOe4bgYLPFUbAj7+rDIuYaSzB6OSa+bFTih+gnEQFBD5ygC7NcZgco8DZn24M+hvJoSNwzrJ6jwDuk4rkc/qKKjSvcmYzNU1DF1Y/K8MaA7YHyPGvpRMV++jMPKRamPcY2onsU82FRepdTOTSmd50BVx9osEvMtSib9RWXWsyMiqnUY9TmSqek9UQhZNwIv3CtO1GpyzIDmWqPUHCj9RAUOhc8g8gVgWgNW4YrUYU0N9pjAyc5Ll+O+xz0H6nhAEaT/6otfNVC5fy/1jxhvHSqU0pgP1guZBg40AYfUaI1WzqFFxpo5Yv1GKfKpbUkqpMK9nFszcamzWZ1YGwwXSIqNeFUBp9RowZKg1vbUn9NnxOmlhpOG2n/v7/29y2efftZMw2pSAS6oZ1Olk6CYg8aG7Djp1rApTW4mRiqXQFtrAnrw4iyxNliDyUrt3XHOQ+GZWnGD3/fisPNOBKXWp7HY4gTCQpgNFs3XHonc8tnavRb26xATFBOI6rCzbnVOQ/c71dkmaOSzZG6HchrkcH9bXLC/dMTPSsAHTVTa6FBZKdpRsl7Wl/cIc2DMhQSFBy2648iXtgvbqVohY8RnD5YGzaltYJzat54TpY62v1dEL6jJ296RHmQ2kvukd9rzZwnCtPt53okOJIhddgurlfMiCofNBsTGbn0mY5dMVLO8/k7wZWb/eP/Y7mVbrqyDiV6N+hpHfRlnHblzYIXDGlrks2cJbmwEHpCCjPYATFsWmMHlugAujDn7NG2sTvbZM46zIGfoZWBRzvEryyRB+CK1tiaoU1R/q7R8MxtpBzXWD2N9RvFdx9ba8G+dV50rA1TXtdRN7p/637SyKPNGW8fvrGVkHbhvj0y29K5kWhrgCrgE4T/16WsGlHYE11YPb2fmmmVK1hsm0eT3u55aPuIednwIvjqfgIXNNHuG6qckIH4ne166dOsGS5dvFix2Mv2Qm5WKg749b1280vyOo/vtTKu0Tt85vDJZmsnjWjkrp2Rs7aeAp8JkziH707507v+z8mkSDBP6ax/ptrXg85nLlUkVCCbj3YDENaD/wfPK4Oi+o14ZMaNrbWT34bVkpKBCWTRSMdOHdtlpz2XLLWKjxghwnWHv+bLtlbZYpp0tgKyx53lDB+aMmA+Q8oHZv9qce/F7C+zdO2zFAZjvgM8a118/aVc4NrBleFt8x+yrrIdSdnmuqm8Daq/12Dr3eK6lLu4BPTSbMXNNmPXtGLdPcHoMTwBIQJt3FgwIsDYQsiBrWTeAJPhGAdtOQmdqGFSUCs2IlkQlSKMW+p2WETmnob+O+WF9/QGCLtPf+KbvE788Kr8NKptkaALHuIbr2G9RtWa/Z31MQ4UAElusAGbLD7Ct9cdl5sSmfm9AGIup6/bq8ubm+eXVS6gi316eP/3m8uzp1xd8tgf3Hl7u3bl/ubyuWEsofsn4kKnDmZ9CEKg7HPGbl2YwV3dxP6IyF4KWWuksthfPWsSeDbef5xBEYWrIjZv8oMfQzHoT40Y2k9LeOW3AHkRZClIQSqR4yx3mSypZjMd6ksVIjRqXws4dDEeGaCgTzyTl4er4LtBYDVyNNfctNSlGddS6Gqpuihaqvjzq4zg8E8CSWVrhaozmOMl+1qiQdLYIQBbe7atQeswK8h5xnOf8xHjtvw/nxMydtJH0SSy6wDNEFGI1h6J/9qZjXFOAnNqFNXG3hmuUkAP5OLVAOBa2SnOp9Wxd5BnBDOo5ARAdBcaSW6iaycEZyjGot0XuM6hmhGx0n/Fb0Hk4BXOENew5BJErflQqEgfAYYBWoxmqw5BpHHyuay8nDlcRL+6hEEGutX5I9ii0rYFCPHw22Y0JgPDc8vZxekKFWxBroMKzMlfZd8u8KHMviq06Ir8PJURRHJXjVnBtTddbNRjLpmNkK3BUwxt0dNLtHLBQzTCUdWa6rg30k8lJoXPbH/h+ReAfNtv2+P3LT3/609TVcShhBMk8cy/em0yi/H3alzSbSdDWeq+MzS1BDr34CM5LWQ1qv9oV/j5I8fqwJVO1eibWCuucYO2TTz7OdXgPgi2yk9glMnOh4g7wsO9XDpIFZ6lFQoBiAhrMIe/H+3zzzbd5v6dPCZqabSAobHBbwEcRjx4WOFelzRyUqzny+d3anBQZb/Yo1LOI7HQ/lU3R7EWdrWZUGNcg9q9eJeujAmBadPCe96sifM6StTYcBkV7wfWwUQTqdQ4kEPmKC9V5xYkyMOMd0+5jiqBxj/YOCqVoez75+ONc2x6TQVSnaplgYO0KBH5ywO66pXeNykdGYnUfUisNNGRcZO3QQ3IZH1kkrE8ojryLgItBcJyw9Y1irSf4JQs51eFmbSu6oRiTNCHWDQAHaPYBAkLLX53zuyJnzFVtd0EiwSMzMJynYT4sq8A6imMyWpU2mOfjeQBJUhaQzFHrZNLa4uZlwBMzjMlcLvDMjdlv64fJ5zxHeb60UVmNq4JeyVYs62tQxdyTZed9sBmMSYPSZjlCA19G0vd8NyBzPJxzWQqCTQIMOrlx7slsraTAcyBO0vwF65ILvvWMKQhTIK2O9sTtIrRTSp61zdpjgd4828obeI7Sju+/JfZhjZh+xBWjr1o5dw89MMBnW9VknCb0VRYUAA40+xeX12mx1OdNn771cmY91bbTRqw0/yq3VlnSwHcFb1cK5WKXBs31QwRhUzIAsDyhGevzElDNl8q6WzIgwj/LcPMMEadbGUqzSc3IeGbK/mHvRpcBe5KWB62JYi7s/RhW2jK3Z8dc4Mp9ydgEQDuxpqKanjZUPWe4l0HXISZ36vnLfRlvnz3+LEIsgEIZi9ad1j6g0FuWFdcniABgOp5jlGDZWQ2+Cnro/wWknU/meuZanKGe0wHa6D84Zp7XKLW0JRcyE7IG1pOyZ2bpn2e7JsAZYO7x44wXYx1QjGzplLbPvhrXDa3+YUWz2LO0iQl9F1VSlb2nKp067ikdO95Z3wPyjz6QJ0Bfn/9ar15QkTMuolmhk8JG+C5nWhiGMEuyD9o39V0FT85lnp1z+wyqaDNlSaSGm8zfzk38Ac5x7KhAOmMdtsOdttpQI0GQRGA//trYZ4wT44U/EyZF1FxL2yZbz3iS0VRY7Xr2lQmYYDlA65V638QY5RUkWgpCNHDu/v21AkIzhPQifP7sm8vL508u1NIT8D28/97lzmuczsmIs4CCuFKXAUXpXhREI5zxGkpEpZ1fosgU6Lk0MZrXc7DTEDxSzqB2k9yVngZ1i80m3U5VojjN1KSMcsBLN4CqGmENcAO8ImXQyz5sT6gnT05S4QSE1DU9q5F7p+GsA65sq9mUPM8M3NUJKrrsZxiHHnBFal1kQSpPnGgVQ+PMvnxZuuzoBbwDgaRGuhSrTf4527X+irnnGo4XKSr6wjWU6pcX7qGV7MAcgaKbcOFBsiriEofgQYWDpM/G0CfwabG2NX48W+P58Zl3uiWQ3eaO2Mi5jcSpf1looBG4qNHSaWEdgXopMmGfKJ1LDrkDgZ8AkWqJ7wbxh6E5Pae1i9JZLPBnHemUehCm4Ht9EqUtiJYF/aXFydF8uz0XeU4CE52t1h3dxOnR4eI548QPBfOwPZyJtZlwropeFuzAoHKYnw805lW6mWiaIEyM9wqdFaSIExuKVum8ASlGuzGo5Od8VmfL5zUzFFR5TbJx+FN7NEchPS1vby8/+clP4vymwbR9l9biRCdYJy/Ok/S9Y781G5IDEcr3xsUi9qJkVYs91z3lABiowO8ZvzgPrG3AlNVSHntmfUk//eyzIHbMOXMG1afO/NDKqW4qhHHc85wFX+bK+U5mYqpq2CyVXZlbRbgKepDNaKaBPeSeEC2WXm6mAbsY33VOL88SEZSJGbAGuYYql1yz2SZEZpCjb48n92dQRZDXBWtn1d+zHevfNStTsKOOljQcaZCup1BW5nxb8+lea+DY/5uZs38ic1PhrWbqtHHJ8K6Ze0Q9FvwTkIbCdb8UcKlwClaxZxQZ6EH88VqPtPF5+siNsUDALQ2MkoUKLLUujzkMoLPAwDV7CC5ZE76MgPvQs0LqU9559CqDpyjhUn8+ZemepQhd1OHXfiioc7VBrSFlLjl7DNx1KFPnvBrxBitvSusd4BBxoACUrVFkHHkf9k2ArfcetX3DXQS5Hh8NnBOoTrXUsyG1lK/aZJvAy1KQKAeP3s41tXmudYNAnRezyoz3kb1mvgeoKsRFeUbonqNt8vkIWK328VzbKdAcRsepbgjwIbY2qrMVBLFOOQDKBwhbIYbVPr2svzOArQ6AQOKRmVtGJr7PwD6uf85UVoH9itHnfJN6hn/wuE42X0d/x6PFVa9lf0Xmj7UfddPVcYZat0w58wq4lSDoFaBPGQZXlUxl9Pl9M2L1t1Qd7nnw/Gn9lFIGoS7eGU2vYxPl291HuyblTUCafVl7eO0/fM5Kcp8IBJ4YZwJwdao2aNZEzv8wc6gjfCTm1lZEBkbuS6Lj1KyceedzVal/HV9VINaMNfXh2Td37hTkm4Irz35e11ICsan2yfNM9fxnXl1HBuiyMQR1tSvuDwWWEvytL7EADqBOzr3tyYOSvsDRMgHfic+zt/i7Zg3bF5x34cxOG6Sj4fr91G5qhzs/BYCt3eNdGBue3cy3fQTz7vPR9UMEwCzBSM/e+YXMD3PH88U+Ti2We577J0ptru17nkA8nz3V0SWbOWEw/c2WfKAgXV0TQQTuJWUfWynwz89hNuCv0y+2GgH1nfisgeS5LtOMdtb6EjfWAUol1YfBtsi2w4bzGRNUxgSuacW/PNtSdmMLsbFTLL/Sf8iW+XUyhJfbl5eXz55cvvryLy8vnn17uX319PLwPsjLo2QJyRCGxkAWZ33+2DCPHpJNq2hB+PCbgAQ21L5Z74BDEGSCWrPvLk+fUBtXg4LzFbQRZJ3+O6P2EAxmc+3QZQEZ/OlAZFNZjzIRgaDhHHaoSL4CBYOLe80Q4tSzaIJMrN7AgdTRsCm0zrDGmck9BzeHwZl14jpkEZicIBlDYqu42qbQBhNZHNAFIkxQqpaiJBqsqN2lEfqVglulyopkxBhM6r/3rpE6P7cc7wZBDWAPRaxl9OLYzyjrcEivEYk+Z448SM1iiFKN83bUA7gBmIcsxlHoSvNptjXNc6ck2mxIhSfkvbNpcECKlAw9WWEx42CtUAU1mjESJT47m9cgqdBvxmHy4keGYcDCGTWTusU7gpRFrGM1QXmftQ5RcttWCmnIOrpBsmSvoa/U2ThnmnV0z4G/gRPr0TUDss9zszYb/FXFy/vrPKn6p4x3DrhTzZFIryqz58BdTn5/dpyuB4WG51H+mc/HyCbz13pDDjR+xrszX8zrH/3kj5I9ArH2sFXJ0/fkfWw3w8Gp2lscxVGgrpmRZnRCCRnKqGNgEK+4SoCcUey4t4eRoigBSSK6UboQaxGDX8SxwWf26CFm0vYi2JgEpHHorxLfaWYM/Wrqyjr+0rRjmFcMr+iL1DwdndigV3WoBED4zt6wXtp+R4dIxNDv1GOunhnHMSqZoz97sFpnI9J+Vo11j7hXdUITcCOeMLTReTfIDag0Otnjx+9d5eQnInHN9ozefrI3/K70oR7ObT5+pf3x3gFWvicgPDMTFEpp9qKBsfV12gHWp842+/rDjz6sANjlcogJZE5HJT/ECjjstw5r0xC1GRUvTJnuaRyLZkhwyiuCc7ADThLjOajXxJv5xqFUCVrbrwPh2nQt2Z8vczP7LSDnGClmFDBgtLW0KNl557ypNKlNUCDDPrbcm2ulTcAH72efs6ePxtxr0KwdPEvDG6jybOnjuZTbkbmBsjzKrSi6wYDnbN597IfvyxiGibC2NTqR6be3Op3Q+O4XEJFyr3NuQMjzsS6w0WU9TVJ+WXaz58k0rL2R2Smvj1PIWkygN4Ef65eC2I9ayliyOAt8tlwkgeA5IFzWyYCBADVKoYDfmw/PCkGx+GCMFXZptiJlLKtpFcxp4A2lc+U80uz2XFdhu2YWArItA5f1PMGz25tmF5nSA8CDPbXgsv6SFNeCw2fA86CynXoeFzAq9e543rEQpPDxPul/NxHBJAVO1EuDRFWOBRoNDo51ujO7TvW1LyYBbHwBBJp2dgvKu47NEunHFdQuYF4A71FV828pjyozo4rfBVfPtlW/K2fpWECsFwCOXqNz6vNrC/Udw1xYHWZADOYz7ATou5ecqRE+Y9wmxJXAIi0Plh2cIE1sQVpKFQTivxkPAUoDvABtZ0o2PcdHteUzsiXcS4wJvgs0TdltUlp5ZgJq1nqYPaNjCrwf63xJCuZVewpQYA20JVCOi5n6w6eaKvNR929mdCJslgEwaO6fssRK6TXLK92W5+ad6l9cBa/OSYSM0WjTXLe24U3ODX1yklVpE0JJ3PZtS5Iuod7zFfE2hf9OvVv5LM/AHggbEH9rIkVH/WvWedvFZH38egHh7eXy+uXlxdNvLr/4+Z8nO3jnDao3dy73qRN8c6+iMgQgo+7cSw1h6UiXS3sMxuhTTxU6AtmCF61pSB9CUNXWiSHE8eSbb9J+gglGWIFN5sHHoOJMKsrCggnNJSqnrQNqMe3dpIZxRjiwIj374EHQgYiZHA2WW094pPIXECZNPmPtQWlAqFQ0NSwsKiNsFhwTkQncZzWILFBoYfw72ZHRwDCMthDQMUntxALYqOWBhO+dujhaU2mh8LsBoQp3Geel9Hl2a6hwaHlO1JREXxkbFlcyTJOgPYzY6u7OAS6L2Vox0ZyMk4ph6ymUXlSjCl7RtTpITdM305fFuFoXHZDy9UsljrP+GtS6tUdFNeukS3+VLqDhT33NmjA3fd6aHmmSOuJBS8mETZGrm7XNsVXMNDDKs5xUtL4vIHQ98BmpIqHmjB6SIM0M1FT+cDRY19ZTIsig0yCiKS2CsRDxzTi+qQALawN6gYeRmds6Jm1BYKE0CBbGnHfh91IBA96cRFMbrnxRAAAgAElEQVR872Q+9u7nNiN5x4m0sNZEpHLNUcJYa6CIoKnKVcfZvv9g9DgK0aFAlVZCfyOMRWqpoI/ftCE8wa4BFQ6cVRdXpLf0bMZLcRuDFv6mbQLKUJDS6kGWAPUNgiFTlV1tFp/jMGoNIZk56ZBXSlSd79ZqmIXgetgdmQB1Ilo/Y+2UmRrum8B+QQrrBIOvE8nvzSL1ULmTw5H1qhKrjq/9hgKiDdVkvaTAn4zjo0cJMBB+aq8vMm8VwGJsEhCe6NXMbRUuSzN1n+p48W/GRAqKynznLGJZEwUL8y7v/H/QwoEx1EEpMs9clTr8QZ7LxtFmEs3oCPycHUsdrNLCHmbMoqL67PlfDQgJqJdZ5B5m4Qxu+57NynKNytmXliQtke+MX8RTUGseVdI9yh6wV59iUEHRp3hXAOL2ELmBZsnPcviHvjwhAKi2Q5QPsGK19G9ljROIVsgiPRUX9J2fW6BKx0B58jyLvf3WsoP30RnXmX43IOT5eVb/Lqj4AtysgdRFNeMjkwS7IUU7Ae3aGiQ7xJ5as/B3A8Ksj4EdWbMDJYKak8GffdMRzF6eA5wM3gJC/ruq3A0WPc/Oc6/tMyjmjGavSR0UdOLvPD9bNw7yvxZSo9QLhB7vPDAjmX8As8ePr6yaikkeXykb2dyYeakiIVnxiqZgjNLWQJDVns2jB/Jeecad83ye9ajt5NzT8S0oB715PXmjCN/5S9nFAmT1HRLXp79z6Y2xHypiKn6SNky9bvcv929z9Jxtez/ukZrDtICpT2dNOO+GTeNMSHnKahQjljfGSXolLztquVJo9uyDPZc+nfvbgIXvMHfIqDEG/Bubzphjt/FfuVbAyynhf/Mt5VRtU2WtpEmMzkttiECnfiLX5WzBN+XL7Bu/T8Z82TSASgK4+o8FH/F/AyRcSkW0FyPP6WdVKWWCzXi+GxB6vQSEe0bthMEi1zYIPLc0yNmBKvCrmwjH5B1SDvFB25nN53LNCKBm/TDO1M/Hb262l31pcIYPz3gLNmKY0xrEurtTuZElT657M3JRRN/+Zp3WjlTX49wK6LPPP0vdPnRPQR1tTP0ZaKb0Pe04tocggltteyXFls/IAMAGGD8Q3GFj/Bn+AHPEmgVQYuz576isPnoYn45zmrXRuOFxfscYSR8V3PBsSlxz905ar3BGcW/ul4RJ2CSlj55bA+lX/q8FhN99c/npX/zPBIT37766PLx/9/LwPjSU1hDSdD34BgtqvWhaC9N6wgxWGsKXQ12xiTqqt+s3wkQQCHJgkylkI7DpcWIYkNQCvn6dl8PxRU2SoCZSsGtrEcdoVBA2CxOWjTQlqKLAFU4IpXKZRgNCKaMxwqMG5GBYZs1NzK9FWmPURs86B4RZ8Fl85Ws/fVqHORTCHT7SIFlAzcKt19GChhxWKBrt+kEd0pSWw7nNfs/1BX3sZk7sucTiwUi2Bqgpe1PhyWBguKFSnbKXpqt1QrJo6DOzGgl/z7gnkzYENMHUAkDm2M1/PtSuySV/ei2m9oXiUIxGlsBwPVRErY/2F+HtV+Jdh4B34Z0YT3tjZQ5HM9RpzKGFkzDKmcGNWUg+z99Y4xkkc1zzt0vAh32cysIxohgVPpO1tXfJeM2AhsY0ui3PF2Qo7VOgD4H8tbm6SKAiOwY5Bmb8/puvUdNELZCi8Dq/Cc6npCv9NdLFd+5GYloFSn4G/Q0UiXXOHuHdLdR3XM50RlFJEfXzIWc9WgAGGjUjZrRWKpmrGSm+h5YElevZ8+7T996Lc8L1EGBxP5jJE8jhgDCL5T48I789BNrY1fdgfA287I8ni4BaPq4Zqsnqlz3opI5YH+wBrZKXjqOAA44oey01FpPNNiNS5gS9JEuPO9BBQQbtzJRPYztPAVocU3qoTb0MG2ftlhRhA5CzU+/+JXADQKMFDgcMPxfxZr486A/HXzlrMmCnw/cQJJiTwwEWGt3qWM0OJBh7j7YDIPetVZKSHSArBfer+zsh5GYNWNOMb3pChYLcFgl85mozJ7yxOh1FEjygS3GsA5/7zy7hqZ/7RNXm1GlTyc1smLac+UhAOKoY+wv7oGiPdF9rWq9nQGXLw6g4UX752VsiNrOnocKuro9xO+TEV9NzrmWT0h5xkVHrBaV4HxxmACYDQsYgtUm0d5lIwTkzJpPCDHnGi3Yxj+pgZ/2/kyHnfmYp3aPfV6NS8Zu2M/H90upjNOqDmjhqcnwFSy/yyYESExBJVmrtfJgz1gf23OCVZzLrjV2X7i1lNmyaCSHlMztrzqCfNktREtdggpQ5ltae+bysQeqRE3zRamhUw6z5rUcCIuyeDnt8knt3M87a07zxO5TR1FINNElgdbTtKmiQYC6Zf4L6UnMVtqtNbs/I2DP8I5xNapVH2Y8DPmVfqeoHiNOIL7OQgHp1xxETo1ZMthI0zju1GeoCWNvM2m1JzFWwhLpea574nc3c45csg1r7jJ909Vm4lqwf7L+BUKh7KLmGfVUhjnyNYij1nWc7GErrqauPIXBh5pDnEAw6grSxE5jX/C4qxm2fwPogoUFQeM3MrYRJUGQiWWbDDRqPvT+gJzRu6vwBx9b43s94FsfG2Qv3HXaAWbH6QVcFad/VIF4gIOt4InKCVvgI3N/9FMAttbNl9/F36Vk9Vp6A8BkAPPtWVxCyAFrYEwMmVVSvqmzrLANCDvjhOQGJ+Xn8mNWYXtWS29v77IvKkPE8L/uCYLNrWTVb+5LKGuIaTTS1f6Q+YNhra9nEOArOFVQtRbSAQTO8Z6p3kwIPWx63el/PvCSv7t0PWI6PwLhqf6V6N/tb39uvvG8d8ONn/sfZnxb0iq2dENEBnP+1lNHD9oL43VxePPn68md/8seXmxdPLg/vv0mG8OG9UUbfQBm9vbziwAalWzDCc1GH8AikE8XBoJylI4T/SuNWnJDbLiQGIHSn/Tv9Oe7cjWElANRRFQnhZ5FJHxWt0TF87Na6QAeVR52M4ofWErRfHoPe+gfkyh9mARkoSU0InW40TIOdOkuT9Jwzo9HycGvWrv9POnY1ByvjnNpnG+AyQW3WCb+ezAcICz1XegDbF4v/DhpkYfEaPKvQFCXOoOpdBpHAJSPw9GkW/rk/yoGeTKGOcZZudDSEP62rKGhO2IB7yO1uFszGt0UDkz0kZb+gNwfgau1ykJ2UTX2OswFincx2H9TEBIQzihzIMRLpXVeHwED9nH1LpsU+lSumBWAQ4QnKP2l5nZgju7d6Gsb7QFBAhib6Y1bKmqNkCt5r0bTzFBXEiXdwyBdFa/ExG5yDQ5pQkLmo8jaI4j7YdIJ0nFYoFQbdARl2yIvs2eBaNDN0kAUNOIOsY2pDuB7rl71GpghHXanpTz79JAYGdIl9Y22ec6whdG5zeK0IvVmyCpScDx8zUKLzrg2dLN6F9QZKmJo55OhHxWRsGlC0gXf6h26MrONlpXz77TcFmNLf7Ept0UAfNRY4wQ+aoT9nOJKVeYR4wKhVU4+1ZgjbkF5JOZwquBHAZQGNazj7eOigtNPz4aktkFrlnDJPHAzs/2SCVg9sXQQAFnZRp5vxTc3S3XuHTbT+0VqUI0idM2Sw42ewt1JzWZOCFKL/okw6/wGy5mxIieTd3nVgzvVsvCfCGkHWF/hbd8W8cc+KG9RumdHLepvyG3uUA5uzwiCVgJr3ZT7MdAhcRe5+ipwF2K513LGJoarVXtmQGzviuglY8biZRPZIbC11PIAJYyccQgq7PmNWsak2D0+WCCEPWDPbw3xWB1XhFusBrdvRBtX+VeRHqCxjH9rd86LjyxK65hSx0dEwA3IGKc7UM51c1xpjU6GqtkiSKqczzf21bSnDWIZFmn7VsAtmSmPy2d4NejPvAGBk61ZOklryd0S9zpk6nu+gell/pEjS2k5YuycdjWfmXczYcQ3Wh3Q/11y0DSa8ozqr2dHjXMERTOuPUvUUYAlD5E4zVwEYB5Bwb2rJeNfUWHnOTpgsSqxr3xRVdsXyFkgE0ErWq4yHc2Y2Ga5TaUGUWwPcsEdLaWUuWSvNVK8NVepCe0YJVHFd7CZnQFqivHieNjnMhe9Wqii+1YRzBhJJX5Nqje1PScyA5QB06XfbbHOBwvpDydwtAx0bs+xggMij1yOA+ii6A5qTbZxvKkugZSVleuEzApJhU1nL5/0/nsVb2abjYvN1dKh5/9C0zYCOUcaZSRAvm4O/01a61/g9G5fP06qFZ+n5BSOngR3PpX9kxtJ1aTa6z1tqblSxv/sudoq2TVGHHCgqK8t3VbkaX4drsc7iC0/gSnAwTKmJ93Gv6BvMBgTwCVuo5zlrXqBFEJu5PNtt3ym+22iYAvGCGPHz9B9HLz9qPZfRzl5Ym51ca4GLapn8jLn90Y9+lDX11ZdfHSyCa51vW3+kNMbM9MBY/kZxK0H0ZNCWABBgZpxMHki/dlysvRbwjz+RUjj23DUDF1VzBH0AaNa2JsHi2kel/VmC3Pp7CYgnBggg3tK6Ami1ma2XV6BGmuwBuuy8sw1SOjdMkCaxEYKajwsEH8GiG4qQ5m8MCLPxoIzeXF6SIfzzP7m8evnd5cG915cH995c7t15cKiMEgw2IHwDgzSSw6ViNusRUQFSwsnStCauVKS7l8u9OzmAcApfQXvA+XoGxa7qiCxENpVqciqFYpBEJTlwmZRSVmZER0kMCjzH1eg491/z1DjXx7+vktTMhLRF6YN8r4hI64fM0lgzZL0Is4uTp1PbgvMe8jzLUQMgCvyysvk4XukvtKDJVgaRO799FUpCDObaScQRGp0i7x/jW9GVOEDUwAwtUsmyWcY6eG7yMxoUQ3W31FwWov2QuK/BiBLuzVjUKJpRSXGvlKO12tAxYi0U6R8yN5qmKFKcoRPlSAPtPKg4iEAJ46mjpMLekRWbTHQOyinGGaBbj8UziuKoxsRmDOrLAy8w9dk0TqHAjT6ZTB5jbS3FSY6dudfJNWDinkUPCxI4fqXYCSJceUJ8TpRbsYfQMie8El7/aEqioB60zF8Al2UhY1hPDmuAh9UyBbSYsTYLLbWxmY0GiK6B0oPvZq/iEJSW9+igsoR6uYBRVc1kXoaKm+VmHJR+d67MTp5rDqDvcCBwX50aaxpF4DkIpcQYxOd9R/81W8ict+VH65TcFxrlODKr9dMRg+4BfZWmwymKn9jBQUWh/yX7hb095NCDvahnxVxc92azeRcOjfRF2nrxYPUdpJ/gQJ9RYWt0DUiPTMicSg4+59u+fEpiM2YIAHAPKYlSW64HRekHcT5CGa4paa1U6yeOII5MwLIxPCf2AboPz/bJJ59WoAilvNEydfyOAz9tLUYvO6HT0nRZQ613uwlrxECygUQBIb7yzss6sia5/3HPCXEECNxaFdE221xgrMGiDn5s/e32LdmNOXXJWk4Ixftfg+w2/pbihDmJoh7MkvXqZOwCjk6FOVmLO1Xb1YEOBZeM8AdXdD7MgohO1e7qMFlKoI01sItIwujY3E/6OuMmDcpeVG+pcMYprLBQ92S/CHLOogoGXLVLzWxah24Qp+1JfdLAQp1FWyBhA5kPxVVUN4z40d1m2gSpDsD2TDTeOdesP6B1xZ64D8IP1hTW97A1QltXpb3DejYyL4fDP4DHjG8C3ilFNqAvTd1g1iwi43T0ZptaZ4AKafdHprx07gJjZQktDjj4JrTkCviymnQzL9pTbFP3Ln4FjbnLQjnGfKwezgHuk8yeAf0CsFBRbZky0SPewbVe36T9gzPHawPGGgP4zPO9edMek49KdW7AoqhXdRIM/mTdZE+nXUMDROYOG1ta3bLqp0A7wnwDfPjbULQDpN1J5ox9y3lkUKwKrNkXazgFugKgDYBVP0JREUGi7FOccTLqUyw+n5WxL8vEWuvbBMDqyxcUX+stCwAA0re+sHYLR73Xuta/cT+CAPxGgN0E8Pi6q68EKIP++G5DeIEeWVFntohr+AwGBTw9qZHLqknwsaBCEEK6ITZAxgNjzr0IgC3xkvlggG+yRjq3NjOsnVPwdQA/a20he+3sc0vXxd9vT92yQFivKQUavf1ISpiYOTEOnA+TGAZnYWKN3VdFzwZtrhntbM7pJGwaWCfDPx9O6rzPJfsAHyTJlGT31lZnmekG72V58Dl7cTI+iYlevrjW6Z9Ua9NKg8x52FAt4Qj1eWxMgfHGK7dtZ7TSGf1Pz5lfMyB8dbn57pvLz376p5fbBIQYnNftQ3ihhvBu6KL8n2OZ7wR9NVw1yk8nbxzkIGIXzexAPkj0fPsqCz4BIXz4oPSt92IwRbGycHYoJcpdQHF2aA9KElH7m/XhOVCnSjHzTJWmRxIXmp6yzQ0Cp8k6Z/KsklmUCwN2Rv+deFV/uK5Zm9ZtlcLB32E0lP/lHfhbJpUAmoAy6F0C41dH1ukICHW0h6j1gO4B15RxUcxIzS8grCT1+t7MITN4C6ISxJ0Doc1ww+2/c7f1m4i7jGJ7ODBRhG2D3y6oBnFcw3HowVdJbJ10UXYzegbzhwNqANaIvrjFO+lvEUILYw30LRzmMwrO4JgrseuzGtz5PYjJBwgXtQemGcLWipDJnoz4SQ32jIyJkGlAS6G4zoVBn44AmxxjprNaJdtSYHTKDuhm/8H6CFXiVLtYRLi94XyejP+oCSCZZGes4TwC680XjnSCKw6bBZWVIOdZihqLAHP/sxw3zqlqaXxGBb6o3e3w44DgnVkPUfmKyhWtHmjCW257RJtWA8ReSoZkwbaomJSGoKtvXq+9xbXW1eBL57FoZtUgm23FOa1z5H7NnqFWCcVIKc6j5uTAXT1fKWitB+E9eW6YBlI+Q4NcNpHrw1jgnbKud1hYH+thyt85l2ZduGabMeNUlXaJkyMqyfgzNoxvjXsdIYWczBa3HqwMgrPcNvPJHLF+IkgwYQso9xw+qUfYenDtHUDGibpXVUGCmLI8qqjZtho6czwXdoMxpAaU52V/BRykEH/IuI4Vh2mCoh1wzD/3KN2t6C6/O6O61mDwjOdg2HfQcVBdznlvrWSzj2cBkNLS6CPZ7O/xfgOTuJ7F/dofroHzyzqlzsM5NXCLs7NMp9L+IMWCdjpjx/fZ7wSMU+Q2gMApwVkMxXOqz2bDen4V4Mi4LABi/AjkkmFdH91kfEZt0+kKqwF6+Wx5RFLWz1CAQIfXPmtcw0xsMuI7q7hGwBYpfkdLjAZO3Ww9c8/U0cxv6PL3U2fPc3ueBYFfOxwzrgaH2Z8DLwPknVgKrg0cZpgR33z9Tfbw+brU7TAnceagKU6QhPVso3LGmyAVp1Mp/MjGc87YUHr23LKS1PbftAG6AXjO/SlTNlBfOcGD1qYxN2YtUku4PdF5AZCroqJjrD0pWPcqtoF7NBuJY9paOdUuWdt5/zjLXe/s/QSCC8TqPFdshCAjfskYH4yhtLiHBISPKo7C3optmdpoleDfC8vkAGxPbbpaAjCHNU3lny9zpiDXy9RTCWZlfU2gqUI0tT0JVuOEt8ejQZVZGjN70nHP57/naMZy/RvNDGeMBqgl6Istwkm/vxYJrZHMmK2hO+PNvwUqmXeeA5qodu4cgFpXGNruSkOsDeTf2pIEcTftcxuqJjWxs0/1iyZIk9qzJT0UquL5Xra8iLlWbTr10RPVMqg0Y6smRUUOmwUPvXKJiCQD1neV/daevc0qM9/s3x/98EfLSrYO27FKdhh2z0kgJ4HiGH2CcAZWzhHfw246gRiWAuRZ4pu8eKusLEA/ZUOzNz43Ly7ttKUBlOm01MEkDM9kacmRyWYfzDdy7GRLtB/xdCno4zhaqb22BX671kgCoJ9Sinxjofpw3gv/W4BM2jRzn+y9n9v61EdLhn7sIs/vnCvR5EA87UqdTUxxotTHDx4DIS78r5chPAeET5MhvHcHRK2N6e9e7jO6/T9GZv2JcFyYjIeoEQ35SDCHjO2iV/oW8uC8cJx8Bnfc90S8i/g1kNZWtMizGYmiG6VrNFtWRDuF0Ms2NSMxSuOUp6r292YKhkUh+XedzyKzouPJMsUJN8tSuW+VjIJ2ig6s+bDUGpBCrDmIeRdhn5uAg4XO4eghwOK0yN7CV3nvyQTFcV6j4dURnjnULZRf8DlZWsdIpCaO92hpBnmVgK4EeKiENxwyiK30YPD94nDb7uK0oM1EVHX0xUG38OdsYptHaySLhi7ymzT0QvGriuU7DVt9dg9xnpONkTYOW1Pw+NOLENQOZceJK1wzcgtgJ9POmuG9mINznSTryZqMiM4MXeLejmXW2+pIMCqtZ2i2wmyjARdjkB47Q9iblagx53oBNXScTlFh0SGEnEphYc44ONIXbCIMolaMBe+hoqc1a679az3HAt5RlaQWFA0tbeGtrOEUHpn79BV8r03Mi/CS3a5wR+Twl7FMwLrM4xlR5flU6mXtgpTyvDi9OfwePMz+40CN4/oaoY3W/x3o/BRfWT/OgZRvM/cY74BJoztnvybTc7fiACfkvs520eWAGqn7bdAcQZM5R1I6r856axRZsKnTmdS5DhvOZGoSXr7MdaCReZh7QOKQSzMJzY12ON99dxwWcSZWW8Faia0IitjARhDo7Oj0QFgmG6dm7U4IWl2vzk2CSBzFocFm1IIk044gyfJSinT+g2hDz1yNEGvRTNEPf/TDy4cffNhsz7JdyX4nCG9LCp5POe7YzdHKGUmdQPaZCqPcj3FUfZX1ZMYHG6otjqM+QZ0cfKvB7X4ciPX6Teaev+M5mBeCY3+mM2k9imAC724tbMdmrJSoRdemaJ+4n0Cmjn7mZw20U6qA7T8FI2b2cSL47McftUZG4Iz/1kZgpwUAcp8FhNZG2YBZSrrS8UGeQZM5f0YTZQ5Vy+T30rVcQwKgBRr7Wfaq68ezQapV0fACBe7NlkSgDfCsgMsoSwE/Xr4IeEUgkiz5GjLbtkRQJjWyQ74RxZItE2CLAMX2RtuDZlP43dGXboGEvdl8ltjUiazw35zZzC/PzbmNVoHZNWyX9adl/VSsS6aOAlpmco4Ab/U+BtEKEgGghBb/5MkFYRKCVwO/1ClHKbVU3gRoO38Pf+bOJVl4gjbEOTgvGtS05ql7bU7tzu/4U8tECKBk/d67d/nwww8mSvMm12PfpfXVve7ZKlA/zJkUQAxHeKBN7Pq9+5cnT747+iwbjJlxN/vCvElJDGVxZ7DCVKFSr8VJ9hU9U3O/1gP2OmRPWr+YXqbLGkaUZJllzx6eQyDczH3qb18tmx9GS20U52bbWjWw4l4IoR3lDNSaL9Nd35SAf73tkjm7SZCUoA5QPKU8db5VyzwzLBTOgeIbEGyBFz4082ofQdle+lDaar5jj2mmXvv34vLkSfsgm7XMmZVSlAI3gkJSm1Ovtmd1rshe+y4RZ5y/muzvmBTx4zZ2qUNfNos9nTkei0qAmLMgJRAP6E/aput5jwX+3EMGHHsP207AzFkkpZ171odu2zqZbl9HkLKAikFRxNNWX1qWVc+O1ib2jMw4mRXUNp7qLfVz9Cm1Nzn5R+k8+9VnGq813mbmHa8zSKHfoB94JGIAaeaHsh/UojAm4JnZo/iV2MfUU6+UgrUX6ui0KcKbHOMkE5b9UKq5lN5fLyB88yqU0Z//xZ+mQf1DA8JkB7M0UhtIMHghMp+CJJPMBD5iUa3o+Mi8JICqKmVQz/Xdu116NpuFGow13LUYlYUsEnOmqEF7YrMdvcsWlLb8uRkBJcQ58HrIZlSmaNS+PETlcWKmpHWl8V1rAhOoIb/7PQEhV+TzoGZugDhha2AMlTboWpCeFpAHhXpZlbSklF88zzMHveQ5VtTP80Ix0NHOQb2CepUzK21fFboYqEP5rhkFC2uzGMcb515mCtnABIQENiLELlIluu1J+K4aW5zGGXUP2mtA2KwN18xmniJcF+ZfkWg5hUNXwZb9aTZ6nI4JS2Q8omw7sYkTVVMKlIFeQKOpNnajrSB6qmc51MlyrbBdw+XaeQvBGuolECD6rGNnjZBCQvzduXhaSorB+Zn9dB6AjOnzF0f2kt+ljnIHv8aTeTdzdzY6Pl+U4JbVUbrZTHUc2IkGsS08DGPoKRpf5otMiYFIDKCZogX2Zt5jlBdYHtkBe2HSu4ys4f2KAOAwcxglsF+vL57f/j4JnOe8cjAkwCfjN+fGGpcqyDXbf6Zf9bDFeV/2NnLqHJhPSoG8R+PuChBATZWv7/4VJU2wP+pcnmnA0tuLtf/KAQYCPpVf3hEH5cMPPzqy6SLR7PM4o8se12G8OQAAazYEA3iGqg6355pZatkSpR6Wdiz6lzrkrY/U0FLbunFlrHrAo3h8zbrw+XNW2mCBg9usmkIzBeUKiFg3kUyXlDTH/iSRnXV/ajjuPqhdm7z80FDG08AK55m/jRruQAezNWZoAROShV//Qv6ugFEZFAk8Jq5StUKEH9qk2/0i7bG2sgGOinvscTNhAYDkU54WQ52VtRk56g1LMRLccO4sPQh4By3vXlWH2duh3ym7L93+tgGdyLNZcPejIKDgXdbyad/wwLGh1jOtsTROhfMu7emwnQlOSx1PMLIWQCLwIt9Zp2kB1FY6oYmOThwwaNlihkrxntQPP2pDe50z3iHPP3ZPe931DBFkSdZzVEz75Sqjrt0x4DlfVzDA0onY1ENVFWGaZtx4h9DFR4vP/UdNZ1+23KTBipla16n6ADnPR+11jZ9tIv4BPgH3UMFSoDT1ylCcqa0+sSmSwVmfYECu90PVbAmN56M0QeeZMgtp/1I8q9x8BTvPGULooZxXAfxgVOHzpHVFa5HO4GUFKup3MBYZ36idttWVvoHshYAIMC+WTW2ZRs9mz8/Y/DGqBDqYC9ag/lH8m7Ce6i96th8ZdXtQT8+A65URRXBJG5gGae7fzMtsVYDctVlQr+DYG7O7/N4Mz1nQxHo37eMhVhbRoysYJLDckiPUXxsQBhhcJrkBZJuJM+cCNkdQuBy56LwAACAASURBVN6ArLcqljbregBJExtROZn1wP0iuPfiRT6jGqisqPiAiP4sKcJYqNLNuGWsx9Q7ki1rhJ7gCQAUYOF+VesNNLWpzB9nGPRg7Lh7hvFPADfwjoAQmwzNUZBVxkXsTvRKmlTKusvaoL1S+0RiV4lBGLfjnAsdsww8gTGzkFwzoNfWS816W7FxPeyONrX6I49a8zd1/QITtd/nn7Fmk1QYE481GBXyiTsJFPKcUsIBXBLcwVybqJdjIPjFMyUhdPsqtaV8RcRv/YSxCRmn9Y01kA61dACJgF78618rQ/g3BIRpRfMGx7AB4Rs29tAclaqgC0UNi7qxHPQ9NeOkbaJerj0AdNFw2Ue7ilFYvxlloZMdnIR6a79upjQKItnJZ5EwMUFuieBJyyYjo9GpxDTGFpSCoDUOD86CjdhDR1kgmOanIFYNRni3olWVqz6CAmoHnz+P6qMbsnUl7S2UNO/DR0v9d/L50ngH3UGdkga/U1tMQDgFNKl1qow221BaiRRNNga9iaBusBha/4REbqmgdaiazudd+SzPxP3YjOeCczdEMm1Dlc4ZmPNmzHsMUeM9VUbVOYnBjIN2rbk7H4xnx7rv9Ve//Lk1LNIrcpCEy13qTw6Shw/q5KVJcJWb/sr93qlhbDN2ajGqTofBjAE9HZrW0xmUdS0/yNiR4bIlhNLAGAIOfQwIzxLHGTrHkLr0sFp25vveWyltaZQiu5U0rzQ7c8zGYlxyeLDeTtx26aRxYlG+W1/AFKqv2PjTTz/N+uQZ+bn1Vbwbz8+8J+P1rCqkNO7m4A0CP1QKp+2tDOFUU31mBUl07Bg7xjl9q1SsnLDFV19/FYdS0RXWUdQ736d/0uMjY6QTyT1A2zngQr3BlgxNdt0HMUetbllUnQ7WB/sMYCmI7w5ea1MFOniGPGec0Pa91KDpTHBSsud5TpYx9ow95ZpU5EZwJnSxqdMxxl6f9cI4kTlgzQXsmT0iI8uzKYwUY/4Ojfjs6OT3J0lx7hNnDXl+GooPNGs9z5sokLKuomK6BsBkrFQ9jTOSGjgyi3XU+VkyUnPs4rSu9galRO2TtVAGRXFMYGUMGS/tps6PQd8hhEHfO9qzrNWJAdWBaKetUbNnsUHLEBp8XxYAnecsGUHk0dfix3Hzexzs0zo263tGfM9/K9qbgGb0ZTN7oe4BlmzvC4Z17SxA3ho4lx/wLvwN6zP0pdRa1V6fwbEGiHXMc9ad6G2WFPCe/B3PX3vU+Q9iT4CwlhYG9AZ8yTAYGC/Qtw6nYFdrprMWFszh5Oqo2WbhKFM4ZXMFEA/wI7XFBUi5tu9iZktqNPudL+yVQCb2QgEtzjcCrezz+7R0eL9OGYIap0ybPoMnThyuZBzXnBwq+ShzzDU2nmflXXCuuT9jGLGY+Q/sF67L+hYYEcw1O8xaAIxizAIKT7kx979tI+1QA0MH7p7ImTffJLbzeSn4ySSO6s/fQ3NFTZixYOJ4DuwHf5uWXLe3sZdSyGzdgeKn7+iZE7oozKdnTxNe8M45a7YuuRbPdag9xt+6ql4aEB5ZopW3cD4nw7iaePwQAec4ybFZZUMEBBrjgHlSvObZM+j2Y4hNSE+wxnrZ1JatBITfeUYZIAZUxYcY/fMsonKmZxvQn4PGnG1nkacB/AE/lkm3Bp75LegJO4DSgvqnUPs4O7PnJlLFeDJnzKV9QgXYtXsJEGfvnH/Xm+AO41n7untPlAhbQl08AWdAn1DLm4XH7qcPHvd/9Ojy8ScfL0tMr/Cnh4gL7xE65wKOApsNRvFB2f/2y2b/n8Fk7sn9WFO0xVF3QJYQ45rOAm9eH8GOvj7fU6N7vzWOBQQQh6toEnasmdKChmwA/ULZQFLEMb0Ede6DMMzS6qa14/wd5znXQcCOZ4UF8Nmnnx7lEazH2NIF4jlTVqpl8JY9suCdbDP0WrskeH6zZ0KZBhx79Spjwj42gJQBaOssA1Se7dNPPske4TMBGtamqEI49UM8J7t+6+cYu+QZ/taAkKrA168uL59+e/nZn//J5faGDOGby/07cIzvXx7eey/CMqkfhKML5Se1TEVkRRIjHwtda0IyPIzo3jMEZ9brJhlCD+aptKEMl+t4aO4wTWBWT2dCIHU6DkcoTsjrKNxVEKGpcv7fQ7S/T2uMoS8cXskgLqOpc3N21KtIWPpCauTeEQfQ+DFZHEhIXeOg8+W96vg1Ta2SVJ5niGQM3rId9vjhXlX3bOHoWT1RQ3WkhFO/gqHqIcI4GTz1gK3zIfKmQpwHeGhoUzjV+IhmHfdSLv4kbmDW0APVQnWeCwNlMPzXxHt1hoc2fl9AqDQ2RgcDJxrKnGKMrPUiKMJgnIVQDOrO101ANeoBa1Ynr7WUNTJBHQ9qa+nIcQ5AqqceFipICsPrcGBEsllXH+jh2fu1CFlKTBAsRUy+56WZ9xi8gClrAL7MXOby1AJFo3YcHD77UZ9ZWeI8x1S4WIfJAo5urRN5DqbM7L7FVT9JWwekWY0S1z3XEFaEoO0HGrw+awH0CuQN1D14S1/u/lK9kYNLR7YUYQKW1m4EDVuAEkbCnuOoqz2t0/Oe+f85e7MtObIsudLggGOKjIwhs0g2q///e5qPzReyWcUcYwICMxxAry0iW02BSpJBei4kAu5uZqpX7z2DHDlyroyBVuhF/gQzpPIa7GJo2w85gZg1kpswQZNMYj+aB8/lCAQ38oRrAgXm2nnmgDYk1QEfRr8tzah0yQSKVA6jEvv4mKUZ0ajRjAUsZCyYUDqT0IqTSL1ODuov9ijzqk49hK2mVf0VZ2S1WcqQQalBOf+WytuAtgAVgQDrQYCuM7SKeWZe5LpG2TPhJtAgmVOVl/cngKHyR4CU5GRiD5zbqJuSjGzAr3SZBFmi5SgKRwGxNpFkHnsRyuH6mVzrXl8FqXT2SSpG5SLAjqgM40NevDxsq9RBmR2i+NgEky2/51odKo51ZseYEc5NfF7Uutv/Z0JoJSgJ9wCgs4q0oj/4VXytIzcUdeKTtBWxizvLJiQqn/J77hf3gXvRYFQwUxqTdCoBgqLVrRayZvEns0ei1F5L5qNOXfycWGt/eVbpRdV+IMqWsVUV9/IapaPJnrDSLSDI+9mz7fVnNMzo4rGfoS9X4TFKvFMpVkzI5FVBNp8FPaXYCgQ2ADfSH7wkMZ87peSC1u1XZL+zt6V7SXMXwA7TZaCOlRmqhlwXasWOdDkD07ULnUWJfXNmqWrVUrdlyqSXfUktr0nVf2en+w/RPpg+fQbnNbUHLyqajLFi5MTiLO2OVUNH1LAnrCqnmk+MB3V9fbCJ3d69y+/I2mgs1H5UPpP7/+tf/xb6MPaMJJzkpdWf+tgzCKwvPwOTnq2c8/l81rtsoQbYMmmMgazipIgw8IPr5KuMsLbauP9UZeeZ2N4SIGzJPbYdO6lKt9dZcK5z6eyX1+fHzi8hdGZxbPPiXexcziAzv6Xp28MdhlwT7vS+D2AzRsZHOzpBsMRnxHnJqJ3Hm12ZMWNXNU+v/Xjup/jbnlafu9Upfje+cqIoWcgp8/MzQY3EsBOAUrPANiViJAe4Gx+kJ2+K7DnPo+ifK/buUyuKxnznCrj2x3ORqvkECC0AAN6QHNv/Kt25kfYlcQ/XqIYE10iMwX2HWUW7Gv2qqxYfsUOo02sPWbz62agcben8IDGpANE5KQ1gM2aL/Yze1wFo/qaE8NOHUEb/8qf/dvnw7tXl0YPL5fbm4+XBDU3LjyMscwfyioG7ueS/E1wHxSbB+nh5A+d6Ai7dBGs+BwV404MRSg4KmeMTpz/oQRtZzWQTZGVg6Zo0J2RC6TlVu1FOVvefUaMvoZU0M/ci2jU4NaI1YFUBhSrSoCz7csEzv4/BK3rdDWyQriE+qjdr8AZNqQhCqRP0XUoD4pKSgG2+nU4oVIZDwrtoua9J38SQs5btJ+U8oRwpDe9A+ulv2FwjnahJgHSjVsRAWYqI8LluovRRTg784MuvF9Meq8+DmyvSwvfPwTrvxWEJzznve509dhWlYX2atIt6u2FNQjW+UTZ7TwNu+0dSpVolFGQLBwv6qcR5g54i5vYpnp2+Qgoii1Z3ef7SC3wmXFtmOj56lGDa4eM8J6lG/K7UA/ar13F22Icg0hxP1FrXM3k0+qYPtv0H/h1nOMPequvmWq5S6c9DtVovk9/TwRd5LTpUw3d9Ju4phTciCnSShI+8/n2EVjrcWMVKHDHBJ+fX6qh006zNGtRBhUks2SP2BuC8MoZj4kr2NaWq9qD0Gbn4XLtUJB2J+1AqBD+3CmmPnfQk1oJ7AKiJPfnwobLxUca70qdVXcP5ca+c5ajoPR59CxpcUMEKuVBhTQVtiarN5lZjdJDsU34niCwOJEyAIpHYHN6PNdKoc40NJGjiL8XWAAMqjRUXJdGz35Jsdv5f+n5WXTAx47O+/8MfYqMVnPHcq0wXhHIzKV0zq0V5HlM+VC77rObL/o+gCc4cMZyBS9Kk7RV08DxrwXql8hKKGiBdqWzS+uwh1MbyGtdIUOB8Ng5RmYCR9KNXSh87pM0jmQt16fGTJFsRZziPDFpFOaj7aJWlSD3I3uW+SJoF2xLcr8Id25WqRkUEAAwKACqsUtqnAZSfewbupF4GxZ/gWMR9JibCvjkqQ5E3rw9jn6Tnc/RegjfBNMGaJMIZp9FxGeyN7KtRwaxQnilIzgqjSnuwAVaN127nHpfkK6zGPfJZvO4sxGSF5kgIGbSdhLDJUoO0UnJZn9wr1RX72EdHVIFZMIv3pafKnlXZEgVv2jujvDuBHM8obRIDr7Qv9vcfs+UeAjR+HbA1Z3WiKwKTXBvsICoIf/j++9HGO0uNM2ecYwsLf0MjZ88QyLnHHa3VynITlcYbBbwDtJyq4VFcntql7SME+l9vIDWJZvv6KhbyNT2SUX8frTv9rV1jZrI2obnL9VwrXe1X9gzltbNjnueCjVQa+l4VvCsgrWhWhM4GOOtneRbsEdaUiinr0cpXe+Ey625S/QK7pRu/ufzpv/8pYxW+//772GCAYH2v9srESaCGz+V6qmdRSl3igcUmieuWQKQ3diMSbCURrEu1aYmz4jo+d2PVALoTeHH8FGsSFfqoQyIeSFXryVGhNJlUzIZ7lw2SPbGvgAqbF6hPN1GvTW3faSvZnYXHXubZcTaIx4iTiNN/yZistjLJGlBACZ+exHDUSOJG7Bnrwbmx97dJdJPwJCBrvVGdWuCQXj/9UmzQqrYFy690eAHCoyC0Np/srWk3CAbnvgfuC2Bz/zJtBJlN3Cu60ko27++oF2n37luW2v5o5wDqZzh37M8wFF4BAn0bICgE1giYXXVLBMK1LSbkxuisFf7o8AMbBwUQy1fYd9NXISbjfbgewTzulc+ITxtbIDnNquu81tEjKaadhMwK0n38jRVCEsJXv17+/K//3+Xj+1eXR7eXy5Pb+5fb+w87leLucnlPEEJygTOcLHckf7dxCXWhDXmwG3yUgkKy+Hac3o+MW4BW87riG9/8vrSL9JToPEGzp3RlFq0TIgDSKSYYGqe32XqTMpEHDAIPuknidYh8FLbmjEStglaF6scsmW5YkSycy5E8sQ7OGHnb3y/CUuNY2tRVMSxVirMQxea/RBBngjqqEdkw6kbLBh7Sc2yOVT1JCF0bVKYI/IJub1h77mHJVw/XVRL7bGwMvkxAfB1rZnJ2IMijOgQhtndz3GvWwWTcxIf1cHSAhyO/M2rp5/Pu2uyd67x8Sn+Zh7RB9eNDQcoDb8DjATTYNriQpmQVhvdL4nn0OVUBKknfeNpJRpgROdqHSmuhDB2iD9e5MRqOM/3KUSLVobj2crm2ccaT9deJKrphAgfqjAPi3kUQc8gjUvP+UAWNg//dVxV7WTUj8zzHc8cR6RBzPSaaoyAl2V3vXOhDGe5cCXz579wbwRfzQhtIfAgNxHVelltwaDS6jFWZCmnP5OhB928SnBtoJxm6LT2Je0jQsz/noOoscx+6x3o7eE4G4PYyOFrAETEm74qGCDAkMR6aL2XU58A1JRB4WwSbM+A1nmmAZ0Aje2GJ9dkZEJSsOJTPSxP/q9eHuEGSotMsJhPKJmkPU5XGaUBL4nU2y/NcQ+/eDMM080/Cnvv54x/+mH3M63hWJiv5vNHutU1876gqr3e11Zoq2CVY2XxGA5YkWJFVL1VeujK/f8h5W8HiGVNJpIL8ugq12MzM/iNguL1N8JQzysVMFEvbVeR3tLXJtqu+yj7j3jgnaZ53ntwhc9/em+e//nqhzyrUyo3TAWiEZmzvbyuETVQSmK7nyWDMgMk159rTr3tS7zRxKuW7VB7Wj2u0ii74xLOmakYlmTUwQU4Fd+txpvBrWw7qGyDHlPwKLFYxVwDQ6/bZ8576Ba6dLxIV9j0JsFXoI/kLZTAP5BjFcwbTDtBU+t+CRT/XM0H1kGsIi2hVIuwUlMck/vR+TbSKf4dx9B4adQOeJGgDYrTDnOOAMN28nwGB8etj2SRIHrCl+M65JYHrwL7zxZ4K4yf+tArc2hsroMyZhMZI4sj7hS4+JVjn0XEPB73T6u/Ll4fCOGca6lyZGyTuj4+eMt7bXtfYTvuu7t/PCAirL9yDrIIEzRlHVVZFhTYY5dEKRftpq4SaIPNSNUTOA3uCKrS23WDTPa3YWaplgJcf2gcIPTu0tVFtpW9anUmCT7V+PfupxEagDPokoEKBE5OpJoIDL2V9fKiCMsGu7A2pqlGaXHtgbU61C2Br4ef06cRV52ehz+ZZJZZAefXxkwiCkcQpaMT3ZYWwuxCR4TN4bvpiadrYO9abPRlfMpXoz9lCGxWyFqkUQU7j0uyBYz3rR/s82dvca3uhYWN09FiqT4vFBVxkoRB3AbjB2FIV9eeffsoZ4do5W+yrFDNWXbTCxGe7f6O0ur5zvpczNzEzk8GwmkZPFOi/jiQqzZH3DENoYJeACMAKsU6BiMe5VkAYgW0TRtac+7fdSVYCdpSqcXpwo+Dd65UNdMR6hwjNmCEKRI4aXoVtClSlgvp8HXthjIig2h//+MdDrEZdkMMmLgcK8+CugjFlFrT/l+RSrQ2BOxkJrKcFDQtkrnVs085zFZEBUG7z/qnmMrZpYDJnRXq7ybjA22+jjH76cHn76nkSQiqET27vXZ4+QqTl4eXuLYbm0+UD1S76tKCFzeFGkCPqcg+OwfQZ8bAETHSDZDB9e8zhIQN+p4jG/ct33353TVaO2T118ASzQd5SgSETb2/wg1FV4zRY9AlHNFAp1bJlZj6X4dcdOnxIV0uTWSBF4so7x5iOipBgN0hxN5Dofw7oHo5ITdCZCda8e1vUlmvhQcWgr+LDA2wC2vk/cTSp8pRGwWeG0pSHzaFtU6zKpza+ViG1JfdD9nYStHxW3/dKQanDLYc8lcipdmUzpRev/UoJkk6Dnk2C2ZT8TJUogwvuTeTHxLgBVSuvTQjfV055CnwVw2lybjDbIOiqfMn7xlCAvG8geYYcO3LjNE/HpM9kOOMT1veVgHYUQwP+c6Bg0GLCe9z7AnTR7YAa6dEsrTNJdN67zo6fZ7YYc4nWV8GaBrXe8zMIbR9Y6XBxhg4t3bMwEOP7GCGTXkV1WKvQnUcx9RkkkVy/XpvwKySStc7cnY5nyOtHZyRR8b5EWEM5oFFZQMCe0Sl5HjSv7K8CQjolQQKddKscFangq7MVH055t+p+Fb9oMM9nmgxmtugQ6ASFM+CtRHV/Zd/snqwSmqBJmW5AVTp5lPgimtDnZ3M4ny0KfCCWp7mNilFYnRREKXe/lVerHe6PgFxbiOs1OeOvQZDn4BxURxnZBC9zVxkqX7aFVVLXO2G6leDZFT7fNSSJN2lMcHY6cwVGRpkcYKUEe3qcB37wHgQMAAc+RxF80Hv7vnWiqW+chEzaV1KwJyyGUZyk61TOvkPMvb+quTZp8x4N+FNlWPWy7QllcnBvBPKxYdlvGzKe/VwxIwI61ibo8tapwSz9U+1LNqAzCWCHZxxBesMfXmm/eUZ1xHW2ndvoHjHJ5ftUhEnkTXqy9hORYT96znlGCZi5l999VSrjqLKHKvaeuawLkx7W4AgKR1OzMpmzt34XE4wDyN06kKgSWKVHSJXSzBu+zhTOHj/NafOMCZAohuFZzRnY83L2V6oD6+lJ/8yqQzxzJeuzDrMbJrnxa6Nlci9JWgj8TzMqA6RO+IS/j0q+vVzlSXwmhuK5lx5q0Ot68fNUmwb82ifO9wAZ+BzORobG2yO2USqqWfJcuD97aUN13GgXbKTBPnuH91VmPtWuUUm/ocfr8ZNpBTRJcP8HXFgbRs7G9nirdpuvdlIeV3GQ816fxvmpcmwr6PjoxlKptK59Ij4WoG/V+AJvTcoS8K/FJnZ5mgxW5oyBkmxM0b2xUY2PcZLVTwGTxhCt/sdvjlKXFo3ZM/22LIFQ+namperHBsFieUIC1AociebBcnj8ONRK5f9Rg+V9AUelj3p/R/9uWF6NS93XAQjWby9d2thR35D9u5jL58vaYz9ig07zaC1Q8H2uHSCBfZFxHIi/bH+kDeJ+4/D2LY6iCWsC23p3l342fg9/d02YWuUyATK+EFwwyT4EuFZBNAbm3lz3gN/TwqCKhb+nD0+fZA+yvb48Q9ZZf8O/eQapok8zIQn1XW0b1+6sUs6615ixLgOGAwauotrKYmnFghbGOb6vVc6c9wAX+IG2w/ncUliCQfTmdXoducZzgSPPY7Y6azDWSfdqKdYWWIgTY6dvH6TogZ0zL4kvH/gVDYPFiPpAY4D0XS5Ox7/gV2AXZdZnxoSUMUkl3p5R7fBvTgjfvHx++dO//pcjIXzy6MHl9obZKO8vnwCDSCq4ESiBOOsgO5XKJ7N/8QpJ2w9VFwx9qYPhw/8/EsL3l3fQ0Jh7N8fH8OTwjjf42A2e4JGsOiXpCsS0f+3+5UF6RKpExsZu0ub8mg5YziZMs+37Y+5Nqk9DETKkcsNGkywFnWowE+M1FTWNlYNbz31A/B73+k//9E+XG5QEX746KCEpYz+4bcXAqswGYuvE4oRGEeFhG7RW4ng0QVAc0ENmxdCgPb52ZYpr2HTiJhMi+OcZKfYN4fhT+XlTY6IohE7cg2bjKt8HnYnjo0qwvr70JA5hCuUFIYP15djXV2NROoXiPB4Y7slA2MDeQJvXSdPE0DqKpEplU8LjOa0Cxf2G5rd5YtJ8YrRWzbWBGKeKk2MtO5fsU5Bx0WYpGFb8Ik9OVTx0q9cxXlZDMOr29ZgQGBxhkEORG2CRwz5kMD0SS+bdG+mZGT0YJIx1j3Ff8q8BqLO90kH5uU6Dn7VKU7VTjX4S41UnYvQSuBZaFZXESeDwnj9/djxjUXSekxWl0Oqga9FLecyKaqJsspvzuCHQON2e0QXVo/9y3SDtgiExwNzz+pGkHF/R/16ve1zaNxRrnVOc2noumowTSBTFtpIoOMH1CtxAQwrgMQ5+KvwLojmHgjWAFErtHwHjEgHBDd43qKsqaEHuC+zw2iannfFn4i2ynvM4miT7jv/GifNzrkmJ6azTXRvqgxqfaCW8h4FwbGnERQqGcR/s31KkrKpcIXaehQFpnue9e5Fix74fIwJONPug0Cdqm8Go6pWi39icBHanXlDAFL5+/uWXnEH6LEVz4z8IaFapO9YlVaSOcrDajw3IoPOIUHT2LY7RETUVo2g1MpXVy1XMq5XfqsbxfXwXjBV7lbPvR8nHBrLnDzbBqHTpyx3o53ulIkHlE8n8JROKhyS5z5yoSsQn4dh4HvwVFSD21vfffb8qJsraqKk28MYGc24E1thr7GMo0Qau2b+bWdrHfBW2IEjgXlPl32gOPg+qJ6IFraSV+aLiqL5BG3T0X54E2XLuljwdCa+zD5eU81zPldjPwMIlOM7t4j0OQG42zgoD66ENFlTTh2j/sD/SIU30tXFUJHidQZ33d6zT/KpJCfetSIuBPPsCKiiJnhX9+tOCr/ye88EyquGkbsie5TlK1dVuR9joAQkmlTsS8z4L7ptnk7miY9FwT6UHvjnmJ5aa3r7A+JVR3vWPnk8+l3suPc7+JVgrHwIQak9VNO/6AGJUWCg0ZkQ6phpNj6OzTqN0ueCaPchn8iyxUzKuklTOFpqo9Xo7r9lqS5P+qszGNgVArdIxa2ofdPzc9h7vEzs5oRauNyJp8cMVWvJsYs+5X5kP7qmICDHe48NdzjBVK/7oq/UT+rXEOQfltwrSqW6f/G76IVfxTpX2KRTv9jgfLSPraxSgFMTO/a16JQCvnRc0y5qP0eC5UTgG28H9YyNIZv7whz/ULi3RCfiHsNzaJRxDwZ7n/ePvv3qaZ6CgDX6FmZRcz7lqVx98ry0Rt7epoivQ1D7d+6Esy5zjGnmevA/PjXUGJCI+5VmxJxP3hoVRYIDnBw2W9+V6LAoEQD61I3EWKBBgKxPLLMbnvbENrEfjFmZy/z5nlEQ2cf1Dqm9N0KKLsYpzfsjzBnS5vR0dt/sc280zw5YqEpTYnPnDeVlbeJobVPgpoOqUUjm/+mo/I/21uy/HILU3nraSUtUrqAfLpiwMbAbvCagToHajwkIT/k09hB/fX16+eHb507/+18vHd68uj1MhJIh83LETnxhMfy+iMpVKaVB6i4NOwHR7gTPMYb7NLBF6viodzkY+J4RUCDFU799WNSoKRkOvrAQkGPsiIUwlYI73XCFkcXjdmELOMEjiZ8VLiqKVwA6bJNGkAbTS+gaxRd2aUKrK1SpGkdIz2sHD55fhtmPw+ExpPgkkRxfVkJRvf2/N0q2ctWqiCAIGueVznRTvk1kuNJe/ejk1KYdrN+iolHU3vuipyKYobXpNlKU/VQNFUSKt7GiHqVoZVJQmgAz82ypmbYP1ObWyyftEiQtkdkqGVm9MrhUFCOI+uepsgn2J3lqFEg00uM9h35BPK0ImbgZDVn64BpEUznK/uQAAIABJREFUfpbA6ILww5M8cxMVvp+ZRkeVt06pSGV7tRSeOBL7UTd1dmdU2SQsidyCbpEmgxArVgZOoqSq0Cn/nD7WEw3IyqtroPLXYaQnGGDwYWJgkpEB0IwyWLJU+h6Sxh9yDkWRTAaOhHAoXV/XNTkSwgTtRcHOMsdS66yAnpPYVn8aAAQEGLWuNAucRkVAqgLYqkT+Dh2olYHsM+jRKgzOEXCvVhGPSloq2U1A2BfuS+Yjgk9L3bLCYXJv9c0+XAcRu56xB19cY4LMBU9X6mPcQfvChth7FoN6ripjwsR9VvET0KvS4fzsmL11Gp9jr4vX3HVqb/Bxjk6VSunoVgulrSRAjER9FXiTmLMv1psici8gJN2LwFDFt4BlEQ+rMFIov6tMFXyYyiL9ZgzCRtUNp7z+s0OAxLET63/6MiF0HevgL0fCnCrTWgNCu/rwITZTClECpUcEeMwbu875456wEex31oDn7JlivTJaQXGnDJq+yo63l6QJvl/nkTsRC1m/uL2bApn2B0tt5j4FHQxOta9W+zy70vLCJNmM3wTcmbVbACdJ8fqqpdm3371sEQM5zpF0t9qtqwy74l4J4AeAEszGpi2hFdgLywPa63zvwRzY88W/FNzgDKL43ZaPcyXznEyyXopNOIImrKRRurD1n6HoqxB6XaGQW3Xh+VIZmVKgzyixw3ptcq8ToeNzBIwCzinSEcGTAnJQ6O0V0+6bEPL8EitA3xxIbt+bIJ7/Zl3zvEh0EXNRWGI9nyRbKs7aL3UkhGM8sO5p5VjFVODa6jnXQOXKPnzW8OuvW+HEz/A3vxslyIEJBJQF9qsTYVITXz8NCa4LX/r8OX2A1RhQDCT3GUr5xvRMHIlCgmODDLqt5B22YxW99iMOQF1bD4Gwgnz6KtbPez63ilgtMvkPYCCbxjYmR+AMBHQtAoBsrmD640fHrUhdB587+1Sqdf1BlWsVs0v1dawJE5bsD4S5pgAtIMnPm7wU/LYfN0WRMTqaTFf47nwvfS7dz5xBEg7sCcwJ3g87CBgFKNSWjjLvBHsFuBMHDMgvNfNjQHN+zzYe9qxxYYGNJuUB8xhD877JH/fiulnR1lLmnk8gXRh1UwjnHqn8xb7jH+cDkzM8fpxeUq6ReHnZ1meKmsb+Of+j29r3nB79twCjsKgKYCgURFLHZ2dMCDHFlFL5nq0jrJ1MDvoJE3NMp4BrgmZs37/q4oLqiff33NQ1UCinhbSyuExmAbx97lYPTfArNHX1L9oP2SeCBS1xtV3oNyWEH+9o7H12+fO//tdUCB8/bEL46PZJ+ghRG4Vo8RqOKgd8Q4Cf0vdAcHz/5vKcrH5ze0gGSZA+SwjXBA//PIaFLPaontShgupwwPj6LCGcQl430F0lwiNEca2qNHAsjS1N5apPjQ4VoZFQdRacnYQ84lxnFFtda8Aq6vPpUw9jVD1nOEWRuR6QlfR5BUkYv35G3t6uIFRzPGnUHfKXgb1P4fS3yka/TxBeqiH0JQw5UaI61MT0UVYwIGMkEPGY7H2SsvVb8BkxqFRj1iMRY4m66WZUsbFBKVQm4/6kL4jSGlSwHryO51QxmoqaSBMLbYHZc1MIZbEVWznQtQl7JBFYfwj3fkjW90FNjOfaE0XynB6I3XeC+41JwGBwyHBEUDxMutt7UAqWlBSDGZTiPKSqo6rMxPvmnj9RfS1tNepno3oJDLBuNmlDrQulDFr0EFB74Bo8lzqmgEsM8e5Hg1y1swYQ0r/SR7BRFgf18jSvK1XRyZ6zJgptHM5r1QLFX0L/XeWF9wYJVbxH0CPnh0B4olFSVPmb55SfGWyO8pxTderPLFPzi5lP69sKYDDhBBGsImkdR6M4xeFYl8DaaB30HWCFAOFt0TcBFG2O92glNMDIaITSR1SJrVov+7G2xyBTcSLWofPvSn+1On5u2jYZ8OwYqBz7fGMugkivEhj5aUb27PlWdKfUevaxSVuQfZrnV109n9HsnVVW+3xUqW0vLF/2T2EPElhuSDhng6DBwOA8rNt+S8/OuQrdIHrDh5Gnf/qkvZZvOQ9XmqdrGkGdBf9SYrum7TFmvyWR2B7iGu1bTGV1/adK6itw4bUF1FiiDfPApIfnBS0nic9m5mIjoP2wFwgIPN9KgRMwUXWxTyt7K0lyATy+uH9BpgRq2/fpxVkwpkDSuaLuWIEff/ghNpfALDPLmHUVG1UhCvtj0iP26PFnKqo5LxuhoZiVwFmS0ikge42CUekrPiVTvE+qa3dt3zBx5bmm6hufdK/9PKt4WGFBXEr7y5ooysUzheqaYGygq4mXgF3UDRk1sb4iBWUM6mxX9EwDLqfSNJuRBPxQI5e07unr31ZlE9DLIkGTIDT+UrJ5T23iIUq1ymEUH9938HjXu9UwzppJAq9N7896MPOe++L3AkiMpUQsxL8VaRF4Ujwv/i99uGVbeb64xvSY/vprroPrt7rAc7JSVQG+aiikKnmaVYYTy+uePOkcxClfcj0khPU93dMGvfr9jCqgJSKxEGBdAR3ZG6wJFR1sSHrGSJBCSVzsR+tOkmxagHr9/Aml3T6vtR4o+iNAqC+SJpoknP7rxCuvP1MX5TpzTqRqnipF2sek8WNfKNh00NDX984eO+7dOchRm+y1C9jZvy7Fmdec7aOxxtm/6J8seriXMpJjADPXzzN33AbPVNGwM3AS/0Gl7TRj0rmd8Q1L6DLq4c2bo5LXRPLaPsE18Py8Fmno/Fu/lSo0hZ7M4mvs0LPa90lcavyxa+faMkN5cYLAkOqz+ImzH03RY3R/1zGAC3NaT6NI0tP6qX31v//9N7mWMBlWOTx88ElxPRVrhIUQtWE0BdW1k6qs4K4x7c8//7zqWttb9FNJ0LAP0y3B5rEm33yLsGHPTvvsP+W5GFOqw6CtNulL3PaG8RFNcC2K8T7GfKy7dFruTV0I2U4WHHhv2Y7YS3wcsYwUe6vj8VO/pUJIQvjrr79c/vu//JeMnbBC+Oj28eXBDcMhyfofXF4x8weOeXiuN5f7BO58CMak9ZAOL7WHkKoiKAilaY3Au/U/DfVHrUqaiAlFEs5ThVAEmQV58fJV3r9BXZFOUTFQCh1JjWPnG+HwLNtmc1ApOck1G+gWvSmVx2pVKZ+lKvA5EZYYTQikCkOmkE6rTBX+4EHyWma1JHgd1ZL3NbjgYASVflIxhIpNlB+cDbCEN30cGPz7lViPYbpj+PGjIBsJ3t6/T3DJ+7CRpMR++823h+S1jltqSo39dVDsEcSuGVm0ApQpFUboo0+fhrqiamIM1cQ5Dp73DLMIayosfhZB64JqG3hzr+un0xGYjAdl0wBtACuGQEWm9KUOGTNYijFbv4GBhmh0nO0oHlYqS/Wqsq0V1gRom0vTpvf2fvLlz0TGTQpjIE8VGpxwDu8MdOf1tAcje22Bhq+7Ousi/TqWBAyrkLm/z8ieSU+W6dSzmqBniJNV3LzPABYcaQQMoibZ/jZRPe7RhvKqta3aAw18la5zUOU5FO230hAl3Dlig9NW1i9hEuQcZ87Xi5wZEW0brX0/aTUmzyZlJhLphzn1VYqq+ZkHgjtKEUaT38fI28N1rp6ckeeDEbEqI2dPoQoHDquWzPUZqPE8jr7KVeWzr6c2iuMASIgCZJLbVgJTeR545NlKlWJnJw57IhZNBip+Y79Z1vv2QRIf9jNVMtBIQBA+j88NMDI01qqmwXdEhlb1VehECjmfm/mn9HtutE77fMr8yPmdDLj3r2iRVY1nz59Vup5KMyqqUx303rEjvd825fsMz3MOBRBrE0czSzWuv09So5PuvUxh+X7pkbzvuZrPN5xVJbqc61/FxSpuVGhHuzTxCBI72xEKOYORAfwmZsL1RORjfgMxHuyn1HBej63gtYqS2FvJOoASszbsCXwFgBEBuAm+FREFDvg+tgsAIaj8F/L1Knhmdivqj6eAmLXyeg10rLwkuUKBOf0qG2uz/cpaJCH8qgnhl3+uwkFlX7Be2J3Sm9rnk2Rno5i0UyZLUrUDkoyGncrmzkEDpgLNBs+pwEZsa3L0A/r4rAR6C54FZw3IOTfYvOfP6HGuvc+IicxfbPXHRDOg5MsXpbfC1lmwyb9TrSbJewjt8SYJplVBbWJpm+21LzBVETqTyioBt0qgwJH3ZxVDRgB/x06nr7FKxwXcatf5XkDiVSnSL5sqQ5VsTbxz7VM+5zOJJQR0BNNSDXrQvt1UHRFrCiWuwLkgsYEsn8sHZE7dqSc8Z2zVM15zPJfMUCa+ai88+5QKL/tA8TCDc17DuZSCbMLv2IAkY4odTT0en26lvAlUW6AEnwKGLtHzWR2J0IoO2hATkvYaTzDncrn8EODn9aFYHNGr0TrdB1bCZIoILASAHrgUe7QChslo1Jw3D9z4IImBLIzFKgFxNpeatZRtk5jp/v0otvI76Z18y55plQ/bwd7kOolTrWSmH/YkQqPdj81dXM5/Q/sUwNV/5v6/mNt5BgCq/VEKpH6ePczzDs33YdWHa4c2sH493t2n9YGJLwbc6dN5ZFZtk6ymZWNxaZhDBRoAELkPWiVCc0b5OfGsKsXoMTz4bCTa2U+Yu3jmyoqhB3JAz2kmuewFYx3nc17BuTIRZDxwfvk39tczJLBHjF5w8hJbxXPCblhddT1/c0JIhRDK6N3bl5eH9z9enj6+vZAQ3r93mzmEJH1v4R3TQ4TR4hBBV0jwUVnfGCjn7m0eD4kiiwJtlEMYZOhdRyAkuF1zvQ/oGEMxJFSnncZYsvAdMGij4St/FoSXYsZXfrYEwgSq1J4Kq7hAZVN93keTgaKjier42rtXsRv/6EgaPNbJmNCkR+9T+ey8fQx+DlLlnnPQMly5MukHjW79WlwfQVxpmvQRPgq1rZW2j/k+6FnVlXr9BBU8F9EiAkicW7jYo8BEVGPVEFEJk0J7WUSXsxkvlygjxZGMDkL1wvJ7DNt6cHT6HkwV5ZSil1olzc7+Ow0az5q1ZQ3lXtepFa3p71WQIxXa8cOT9FwZW0dio/PS4CXxsT+UhBr62NOvjgRakZEg9pvvGJGa9R9IB2l1r3vJfSR6aJLUhK8BiUGEiLUGvo6uoEYSiUmXs+ZWuPKzfVYQnlUBdKTsZQRjQpk+jfoQ0IjoRGgsDG7tqBXloFnTaxW8iRvXzT56eEull/PafqKCMJ175SzNKlwVnLFnMHtR2f2JRCkB71rF4I2WJo3EYdwx5LznEFoTYKvU0kH5HPu7/Jkzn87PxoAyFdPItt8liDkG207UQ1GL7D9AndFztC/SuO1b0M6YKMcmbOD6eZ0NbE3Uue5UZeiDyWyqqqseDmtzlNRv9nOs/BQdLjXScx2nOUGHsxw2To3fI0hVSZEzyusymmEDbUumLntC4R2TSq6Nz+yYkSrmqvZ3TsAFVVQkrKhBFQ9VW2O/4dSe/fLLEpybyHinuk5lbtTZOLuINZW6GIGIf0AvFG2VhpskcoOnDaZSoRvQEXp5RlOUOh0/IbgHOj/7fiSPC84JJKySRajnIXTUMkiSqJ3ooj6boNGbVcq6QX00gBMQIRk2wG1y9mAtAU049D1Qm1nLBMVUFR8/yegDkhaCFoE4f196qEHtERSOXmuQUCVl+k5mWwfKZY2WMBnsiFwrAmUVXSCI4P2wZ0dP/9oj3r//rOcvZ5okaD7QNZRlgd208njtJWZwPOyWKkiyHwyoWLdzr34Ax40gsYqs/xNIInFN1X8KsEH3B5QRJHNGCQ5lkUBRK83vakfT57o+JZI+zoWqiVwP31MhGr8PG8N+Q/vLzgmhQHRZGFXgjXIzc9kWGMa3DwTlubEX0xM6kE5BOvvjA6ZM9CjMl8yG7V5zfuHdB57P5hDelZJ77PGsM0Ft7TpnJ+sdun9jnoMSOPXeowI7zQf2ZUYCpdev9kvQtvT60/zo2V6TAxKRgrWNdex/7X4kjuq4BGxp9mo3bGMiAbmBRMZ9/JJ29fp7zaBYK74Xplh6IKcUuRhDNU1Bo/S1bmRDEqL4gFZWAb7Yxzl/m1+HXSTOyKzaCcA46kgbV5C992HMIGAr7Vx/IQsrZ5/3JV4ciBEwYH/SusUziKBgnwPPwIHsjs4QjLQifQhbbTag5yk+3r54xc0y/qDxLWAK983sSM8we4VndVTTtzfZ3/H7A1GMBxNfAwq8QeX8aWI1E9CcS8XKFhsG8JgPcU/ZmpDnPSp7dBOif9ECSqi7G62RmJwK5NftKeT38H0BWynwPGl7keDlmRZvLMf18zpjOj7XZNg4sYJRV38aUDcjStbbvLgurTPOwXz7JvfgdfEZAak+fPisBYqEkGu0R9ncI/7nt1QIP314d3n58vnlr3/+l8u7179e7n16d/nq8e3l8cMnSQjpIYyyaLgFTQDpBUT+9BalNSg++z4G7joQuFWW9BCOr50qyXrM7k/9J83P76hwNVgJQryKTJB9JPRXsjZgDL1ryaCJBAaSilGGOu+rKnc9GEEX56QTRHz8eAQjCdxDoWni+ulSYYKWmYua5hBIcVrvRlHyboAjUUhVpgEWD4EHzcO5Om4RiTcHYpbgBHGUUYj47L/97W9BgrkG1lWBEw4d1ZTwtumrGhLJa9g8igVcDXOpllZ2jiRjCbKG84rUtV2Tz+GuVXyrIS/iGKEIGttfF3XEyCinG6MyBVLW2QAFJ4jhlituIh40cYc1jbCrhGYG3tAhDmKooAz3pFF8UuEZpv24VF0by03KEtwPDQ0osQbeoK6vXwdp+e7779uoPgqvxtRKg4hYFRg758XqkRSeKBhCxdlYC76PAfA9RayshgUly4yiUkhF1o89f0K6pHBZBVDZMs8y+/SS+0gAvnVPQrmejziZkzKnldgkf8xmShW9e/voAVwvaJOh8uXzgIYC4nwU9fCZh142Q8v3uLdU7KX7rcJY1bn2Dxkceb4EIq4VoToKK0bcs0mDBlcVu3NCeq7mshd18HwOzx2kmX2owTwScHoqNr4mM1ZnX/wbx8B5RAjl22+/iUKy6KfXzl7w951BJRrrdYWOxhiCUZG8F4fXcp8afX5XKtS5eq3zMTCOPXNO5QKJwwGvBzRI9pyv6pEJfBZIpbd7PVah7TIfaXQ9wCmp1NLjBcmy9hPwET32WXHtXncrEp192IrB5fLNt9/mcwg0S+FkRutVIVlhC6lnvAfvXYW9BkwEIJkbGES7AUQAg1VKY1MfPaqq4JvXcapcU6nJzLJrD7zzJnXaR1+yvaLrdzMYbTAJNXeskA2uZt25Fv5OMOEsN+e+rkeFVgPWlN+RAeJzxdZpP2CicI4+6//bjDhbBAwUE3xPqCI+coIyot2pmr55HfQ4PmeV5CQJgL6jiHpuk5gM6HA/W1HhDAM6sJfYH+mXYSba1jssg/fv0ydaOmTFhVx7fEZnppVqLN2dPeSzSuI++n5YSat4nYEuJd55sPjABMb4jVG+cpZMmqagyvkVLInAy5vXeS2+hB5TQa9Q2D7AxrmCvVYhROnZBSTqnIug8qMckxzQZ5jE/OZeKvQmRgXfJm+v6vjmSrZXvH3Pab958vgA/SqU0ypo9vdsSJhQE4vymWFX8HkEymfxDa6b58vnEKvxPB07YVWRa1bsKhUZnttEKkgkP+11S8GOv7gubL80vQDz89skJNILm+hA54Nm2vm+/N3qJ2FmabfpO12sEx818DRKjojP0WM9VV2eXQCSsXKwsaHNzTZG9+IE6EfN9XRmASSS6B3zp69JpaCqyuwmRKxv1mz6C209aoxUoLoJeUHg63tzn4KFxrxnpXntuiAW60Gcja8/23z9jgKKXA9nhH0nU8OzklEVo39zPSYUArX6rQPQjxhaBbcEF02EuHbPhKBQ7XILHVQISeD++Z//uT3OS0YLTlUA5WAGRa36Y2zxt9//4XI3doVqo9wTZ4s/KuOSR6RtCvXn+dz4lbWdBDyXZTN/6F50fIiAmfF7c/BWqRX98dpZg/aff5W96jzRc2sBP2MfBOA6gV68J7aN58/IJQsJtmro05p0JhopIBR79Hhq9WUmCL5cWY1VyEY4yXMDAyYKvKPYpmjghIPfkhBePsKXf375y5//JeMnrgkhakC3l/uX9hDeURVEDCL0rAbYT6xc4eyG9DTxqCoeDw0FUhOnZuIoRRVRDAVTit/kh6V1JhPnQKtymGrJmmDD5y/9MkEekrUge6tolDJJ78rHPEDQgDQG2/yZTLwoXg7zjCTORfEOjIe9hDncGS9QdIHNERR3KoZW2ewRCw98Uv0YSPsARKbL+yVxuvZBFN1jBl6FeWx+PfdPdHwGYgGlJ4Z+s68c7FOfYgObUi51SpUkzhFosLBDYGBh83jeewiQ5fkDvUB9kE336GENchTpRk/ZCJL2QBaB5ZBq4DnU56qLqI2ImMI0CbpG6QuaOiS0/aHQYt9lfpZIXw/7zeZRtWKaROAWitPTgzbE90hcmH8F3chh0kncg7y2SVfk8Eo56CDWBrJ97uwTZxY2MC1qzVpHwnrJcFDE0/wdDEcrnASvk/hHeSyUqSLgVn3OYiwinHGKm2cXKnJo0+2hBUlj752VvzR4rBHrHGriqpFSD9MztLEnddZFct0fBN1ndNdKeJO73fuou9K6nAlktT2I9irAfIYBh4bLAEenr4S2tNAmJOsD7tYdUb1S8u7h7K+T8+X3+FnAhHewGmpDTEoIRNLXPKoJP7O6rLMUaIF+SQBPMojSmXs/wcoUBpMUjap3HM6h1dIe2dtWw70vx5hwNFXJbA8HgEVV12KvFmTF5gzxtR+Ke8FGYTusyAfMWs+HlUe+J8Uoac0ok1wv1+Oz4N/nBMjXZ0+d+qoFzGJzz8jxetJ4PwOgo9pHsr9kg3vS2clAYW29DgPgOGqAgakkJwB9C1uilEMFrESEfZayDmITTZDp//7660P4wIpkaPn77FQy1uvcM7dK86oCUtxYD65D2p4qcw4q5zq4v9D2qa6sR4brJ7iQTXDsm9m5+JzRjqTdH5XTibFZrTCZdF/zb9kJqaaC4G9WqMAQz55qsfv9+mzGmjlvYIFPKLFTe8xYkgdNJB3ZZLLDWRcY6Pd67jiL2E32NvcuUCY9OIH++vkIbPlKv/ZJ2Zr3OqPzoRdHzbLoPTTOABFR121vnQwP3F5EptIjvsHt8xWNA043fShg1J/UfzS2yLo9pKWmFEs+z7muArUCiryj7SD5jC/o5PXI9P8BeF4TPhkI+jerSp/blVGbx95q3FKwpMJ4pxs69Ved38PXeJYCIJ/8YAJsR8Ewdy4VnSa1Mi8ERppoNuGx6gPgYMKALWt7TymuTSw6/iVVxLG8evYA6hvnCEixh0iUDwAjIjXt9WO9w8qi/zKJJKyQMtI4W8dMxQyCJ7luRS0zJtf7aHuFSZNxVQDztBBVtCt+cjKGXGuqdBN/URiNM2fF2hghAO3WiPvC57MGVuV5T8WPKsLU5J8KqbP4BN1zlm4fJo7IuZ/vyBostjOWkYVm7OJ1GR+4l8N8CDgIGNK+Q+cxGssEDFoMeFRzaVvYHEASQOwxs3B5TYCAsTUc/RHAIuO6ag+zBo8ftf0hPmijot4BiF2rbtqSJn2wZVocEqz3mdgbLChOMk3MCnhlP7iAirbR6mWEcZY/mNy1HaA21PhJxoF+gmuK/9zoCquxxrxfFk58/RGHm99sjAxnItX5AZw847RwrTLt5zaH6RQGffEBiq5KnH38mxLCT3eX1y+fX/78p/92efv6+eXex1UIHz2NqMyDGxAuKKPvL2/GtaVCiPmCfgV68G6bqFL5NW7IMjMiArSApI5D8vZ1ncDLF69iVNhUoXA9eZJEMYcXGfKnT6MkFLTiDk5wH36D2hpOK5E8YN4HtU+D9qjzxbEzdgJ04av8YfMS0HlINHT+PXr4ApGrqqgKpRzQoBwbihuU5QG9BTSVFvlmQ6gK1uCffoRnn/UTfWbQR/mUd+/BENkkoSTxYiPwvRq9DrXN/a76yj3xc5ICNrYHi9OUMRWjJyoIc1ZvTD/XQxxJ+y3O75tBrJmvU/ok15lhoI8fX5XqvkgI3cQmllT+pNVwCILGb46da5Fqy4JMNi/3QNKUYHtDhg38+rM3QV2DSi+Z4tBa8eEeODDOUitiV/Ee1aTYT1ReVcM6O5A4ihMy3ICuyS2fT9BR5KiDtQmQ2R/sB4QX8vsnKgI/g0KBpHzoLm/fpVIk75+9glNSKZB9o5BNHGwGwHa/EUBKA7WnAuONpDRnhzOnQzSoTvUKtdglDDRXpyr9+HGSm1QPqHROcr6Vq85h6wiNVsNNeBvYVH1WwIcz3gSu5zNDyKFGjE5TVeIq03pWznL9PB+Cg7NAD5+TYII+2TEIzslFE9hWUAxskpxvCLYVuDjs05iIBCwP7scuhMa9QCwJpCp3663hHkwU2CMkEqxzaN1JBK5iC+eKmIlzxucsqIntmUocZ1KhGZMLnQn72GpalGAzHqX9z/YTWb1vj0VVh7GvZRYU+9FpnBMbKwqcnyQxS1BCQTmtURO/Ol3BJiurVo4a0NcRhZ1A5XpKoumTW1CUPkSo+GN3WKXQ2VdAprQcXg+IxntaxeRvgYtUbkbfi1Lqkssm46UqZo8keP0cLSYwQSofm4zv4tyVjlgFW2lKBgcirGWYECw5a7ZDvo+xEwazA/l0zDl/0CDfvc+zll6plH2qN5v9KQjifg4teM/jSlNiPtrTgpITMeNn7h+DUsdepEru4PjNpOV5cW4901/6QcVxTOh8f6tuBnlWFvm9qnUjcV+ZfNX0TKQUIROcyLiCFy8u34bi1EBQMJazwrrh0/nCXuc+FhsEQDidb+85VWL8LSInS+Y5YxE/W1DFvYUKh01DdXhn3b5TQJ/4GUTzRp2VMmzAy/1m/tn6XfsBTVztycs4qwHJWceBUcQjYbPMJrB3pV9WNbx93dq1UEbXnnAAcdC9p/IaVexRMXm/1cqvAAAgAElEQVQe2MjQgtcTx3PgM/l3aGlLntMyMoXcjvH5QrU59PkJSI1lkp7PsIGc8Yu9YRzT61Z+tl7saeKsgOcPS8ErKFcwJ5oOGyOkxL9sLO6lytUF+tp350zFJgalrlJRrCaFyRC+EzvJulvpb9WxNjd7YlXGM5hnYipoUdtR0by8ZmNf7Nf2PRMfOCZn4JT0zmpK9J4/A8OWEEaoZ6J3xnX20IYZkmrb67as3Nybev+j9IRzz1SPTFLsM5aFxnUJUFvlEzASnBKwTgI+MIXX8cVrVA6NLYIFmASutFNeQyzD53EfAbix7wIRiwcjergKtXFIxGWmuu2Z5H34b+NOnjfvz/PkOVEBY98Yr1S8qoy9cwJ09vVcY874hGAYk5GxFmOKZA0nzKiPOVdHE9MsrhDEkaFkUqrP4PWHfZ7aagDKFQqMEQJmLNZufF49kOv7sa+rtioNvsAEr6tvevbLs46OGxCKzSNXklVkkh1NDMScUMke4/L/OCF8+uT28uQhw6IfXR7cu031D2GY1/TcIE2M4378OKVpAm4ooRU34QG10hV07LZDgOXM/vzTz5mt9eGu8+VQugrqHSTo2uOEAeMmm923CT0UxiF9DR4aVEqH4DpMcvg9rqVoKSIDDxL44Rx4SFwfh+mMFotqRdI4/VItx/IQTAgTiGy4qnPiQE84sBhGUS+pCW4UDuxZYMIkqAaqxpjPQRmKzeEwZdbweA/nAN7cpDeQNUkFgYB8c1FaQqf5tu/nZjpXPP5RQqhcO5/twXTAKsk6Rk9UjPs3UTqvH9epozYgs5fNjcn94Fyp7tlLIH1N59kE8IuEkAbv0QFcO6scKl/x2Vmv0U7DTV+PqEEJ98n3bfAnyLBKoLPUQM7Hjw7cahnGnrUkGXvx6695piZoueYdbtanCFObt1knEjQNkFUUESUOsShzHCd9og5Rn+hAxAxO6pxNHD9WPW4CFiR2BIt+dvaqIiQq5UUSe3QhxWoYG7HfkxLVQdtNFkorbV9UnBMGnGB0QM+XfZUm3wniVpX2/H4mEjSZe/cL1xW09smTw6EnoRhF1oBUoKEjSTrj74zy6dBt7g66vcru4aDXK4IqHvfl8ydA83Wpkp6rkaP+2MdkMzfnrghs+wJ08J8lhBEUGqo8JJe9EeVF7OZp6G/mnY0GZtXafe05aS9me034bylRVv4MAK4BeZNWPicDjuk9ePFrvsd7Sv87EnXp8EsIgzCS9EVmvMm5s8XqwD5VwW2Kn6loZj7oZoxtPxsocelxlEsmMvD6wkxCKvqfjplQrJHJgMFZ1xW6K5/ZWU7cV2fKYsOuarH1PW0BiNO8QeDj5TGoOdWzgY2htTqa4OjdIBC5f1Rn+V2DRdfE3q38e2I9SQA2QsXKJsmyNCPsNPeFbyDAMZlXrEe1wcMmq3K7/jjtSnxkRMYqlHJOCN332dvrT0nVaZS7gDZTNuVarN4ZVP+PEsL43YgcJN3ONmQdQf8VzyIROSjdINerkpkMaGdIrPAvoN4BY2b/eE7YMr7CJjiPijpGULUK6P4IoLHAXHvK6xscwmJpxbfXWNVC/VB9Dr5hCSE9lqeEUDEe9xq2lvfClyR5W2WHNQ8TZhUOvk+CE5pbFFyv4y+SWKxXNraNsRNTTD8nEvU9Vd8+9vg5IbQat2rToW44ICnic/87CeF86ZmdIR3w08cPeS4k8ay98+7YUwBAiM4BBJrEk8wKKttD10Sgyt1n9oI2+lpFqz4D73FuNVHJ+xj5omjIqb0nYNICYnvuDMzTC7he15jQBe76F6t9JpVWcnzGZ1DPffb5z0pLL+W5qvUm8Me9QeEco+ioXK5CZCLh58cnrbceu8JmCxi1eC1JwEmDIXHuGEvuMdZbvybI5Ov4d0YYTRRHX5QkZ+PZ6mpaBRVUSPI4hV3WO4DcKn+xCRQZJtIIwJIzNpo/vjAx4y0g8sMkxyR+USG+uclQ+7KNGCEGFfv1QUUOffQ0xsmYUXtsXCpgKpCEfSrNuICEFeXzOprYNXauKE/n4n7IWW+fYYGXsxAWiXoUm/83EsIyatrnnv2yNp7E4ICPCIRtXU2aTUq5TtagoHbnRCZ2HXuno+RqH31u/0cJ4YUK4RN43U8vD+8/utxcCDw/pTr4BinUVC4uMQpfoaRIdW9KlzzsIoWtCCWR4LAuaPnh73+//PjDT7n4Rw9vj1K0D5QLZ5E4mGl4neEPHXAsxyaYfVipFG3kgtWBZOEbfB4UdGMcqKqRCKYKcQocrIh1I9DLSLN9gwSuhfc4UzFFrlS342FwEKxIVeSj1DbvB3S4iFydZ5AU+sdCA6sTIDD85edfjoD7UCk7zYhrQtqgiRuxDysBz1Azm92lFXAfZ2ES6ZlHwrSNz+81YGqpXvWw9NJs3RJcLoB0TfhsPuvfJIQHOl8pc/tk2Ogc7iQgE3zIQc6/K7DCF+9JUmqw1l7Td6lCiDwazGXo5tDIVkqgSLVXIs8wA5fpK+ncS1XFQOFC1dzg4CZcGPJVE9Of0MpcAqmpKLIOQcSWPBh0i1AZmLHGGEK+HwrcGqE1qEHY/sE8HfdNnt2S4y+buB1+HHnioHCVsq9aZKm1rmvO0amfT+p1Kh4DVbjmK6rVtf7wsVXBABwEXhttIK2GdeSsBSDYfMokwRt/4rq0T3RU3CVYrlWMsdTEu/c1+o9wEEUiwwrYc8we2r/di76vjioOSln5zdLKcPhVWVXtTX9xwBdEl1iHVrZYO8ffJPg7jRvRHjnUl4SKi1ci2+s1EbwKKRXA8jnwewYSJmA6gaDGBKKjWeZZRhyoyd9Rzdl54fk44NaqDGfT+XnKWNuQz+9nxtMUmGPPbhCu6j49gKQF+torz6e0LoN9qW4GPAmOTzalyXkDIkEbHbBVjFQoVmELSn2vYF8Cwal2GvRbbc4oAPreNmBeWo1BicGKlSCDQ/Y4z+/Fi5cbn1PgiPcVWWevaP+pAje4bOXapNIgUt+lUij3bvDN68ra+CqrGX9FEkzQ8PD2GK4MSwFbAMDA8/fLoNZWA79/3vP5b4Cp9DHVDx2vm5BZxxW159zg46x46Bo1UHdo+ZUGF2BpFTeSkgNAOc0JJXD63e+++rcJ4bQCeF+Sh7A+VknApvF+PGfPTqqiq+qI3FvtEOhyz/K77FsD5wT+a6Vor2vnvZmIF1Ao+MyXokkm0ZwxVQitMF5bEbr6PDvPEH6VANM9z3VwDfjnAAezH1xDekHDsGiQHMrr+lDPM1ztXEtgtzEbfs9/N9Fvr3j7AKnyLMlZL2gCx/TgP8p5P8Cz0UZjR0YDZp251jCgTr2JUV1fK4Hvx71EWn90WYJ4lVBZbz6L5NdKlqBpYpDTSAPXRzDM6lzuLbONFaTC/pVamvX/1Coja21skHM7+X0+m3XFPnUmdkeXtALaZxV/HlCpsYb9WVZ8+LkJB3susdSpJ80kVvuUOEQq8CqC+njeMzbUuZ2rEKp6qTLpOTY8DMBaX7SnXJdxXap2i5P0bVnDFU66P659i0lqx8DSjxm7Zd9uLxysKMYCra/VNZNBkkHx86nGQAFPVo1nTyhcIwDFOeXr0A74SGxUUJGdeNZ5YK8o7OI1HmyG+b22BxQIzb4aS6V2v73lbbdqT6o+2aLOmflhdZq9470aN58ZOQItrD1xo+Bm2WFU5auizD1rxyw0aSPi90l0VYTdeLbun8bXBxi0GNp9737LvwdiuDfybwD1MYUC1irKBuD92wfTg1JeKaMkhKkQjjL66QPB7PuqjCr7OtQYo5C+ldFEEqztgYSKMyEB8DMu7scff7r89CMJYR1w5hVu41ZwpL0kOlmDJhaLh3Z3NDOXSlDFJpMG+gIqjR06DujnMnYuimSA4CoHfMFmqpgRVih3nweq+lqQ6VFkG4RdZ/aQWNo8nkBkyn8Z6bCh2T0wV5n5JFabt2WS8hXqSV/9LhuW5AQFPt6DqkWax9c3xbUQpPI7NaBFwdlsCZASsDdw5rrqaFr1qfNYX91oZAbjMXLhX1daOj2deYafYnRJUlXctBfhOmNugepoS+eEMJWIBdIa0nOQozM4o6D8N04cND0ofWabVRygVUr6Fe4i58zvBt15+jSqXplFtn5KnBjXfDZQz399vopAE/CDGrHAw6oK65wEH3rtelmk7yhQk3U4rS+vIWjkWqXSJBBZYGxwfzbqBOfse/Yanw0VI0HQZ+t2nRmoAed3RLCcdRORpyW9hyNRpGjqayRyVJ+5JoxZqSXX3rlXr670ntAjQq1tbwa9BGnqBoSI8hqIHaj4GtOpttMDomrf5lq69+Zpjo4/kSyuKUH4afD3ubKpuEIEDyZccgREUwE9Ax2fiSBsD4Sy8+lj7r39D+9DEQYxP6tkJuDcwGzOb5LEiQ9ZlVLgIvc9gwwKzhdsBr7SI8D9hKEwuXZQvAliZM1Hm/LcCtDweqpvVChynofWivLZn8Tvp18GYaeNV4GeJTKp49M5izSWfk/F9iQIMCqJ/RZJHtcfZR9KENqXr3J/RxV+FBkDEWmfJAVZc4JLaGOAN6v6nMcs6LwCLuE8meG5MQRJeo+gFFXn9chM3KgJUIddcz1Sps+VaCmuSbInBpUA8v79y7fffBNbwhHOuT0N4zYB4bw5G0tBHYPMIK/rz8sznt3BbgW8yZzYMj+gtdf3TKRo1dI8w51b9i17EvRahJm1dqhxEtFHrZpj17Cn0C0VyWowVCGLBFwTaTkH2LFF6xVNZWagH+eHAJ6gh/uLEmaEgCr+5MxR1isK4dLvGuLOZ5aKyH78+utS5Xmv0uhrw0KJxU47QmOIO2cQn9bfwc53FItiIP2UUp8FfAQk2AXsKQW8ZJA42idsiQmFKCnP+8WXrmcLO6hYVJKL9XKzXj0vgEQVjdEPCi6KwAeAmz04z4Nz5ATvyfU7UgR7b3VBW3tWrc36TSDHKnvmCyqtH7XO62zkxBTQYNe/m2c9ij0slgCliz04FwVjSguUXeP+DNPoEKopiKjegQFs+ss3YiJqvgOOQvN0ZNd+nrBj75F4BHXHqFjD1Clwkh7asSpKweQaW+l2REkSuM170wem+sOMQ0ahTJuAa2UPtxo8Be8TOyRVYWio2/9Wt0ws9Z957UY/2COv/871IcZ2Gl3jnuK5mkhiN3jNGSzMPS0h1GbKsuDfAtWqh55jB22m9sbed87P0d/GdSmiEhGgjZWZEnWe99oVWOsK8lVlkySO54Et4PlgyyPSlSSpcSZCMdyDQJ4xpsrgPCd+zr0HVNsojjM4ib1NrLP4B98oSHbEiLA9ovReBoJUWGmuaRNY3I1ddLQLb2rc1Upk+xPPzI8jNj50Q6ofcACH5CWLkbDjYRMs+dX2YKvt57dFSYBNQC5Fou1R7DdnA+D2PJu7xatHZT6u4pn8BKB9RTH+zet++unHrAV2LblEWrx6huL/54ccjZTWjBM7gt/7xxXCIfRdfIagv7+8fvnr5c9//m9VGb28v/zu6cMkhDcIyny4XN5tdhDUUdE7bAGHkc3wbkNL+W8TFagDJGEvKQOvlP/s2fOokyqCkN62JS0tsddYScFRlv4Aq1MxbJXNB46hEr0tWtbAxd/BuASluH/bpBKxEoLDzOQpqmFfGAaDg2JAUePTWThSwngvfiebyKoCHzZV0QTCQ/aSbE1cpBLfRYs8VIrPBCFF/pbDHYNcGfYMXLa6MmPbUmmRMlUqY9DnfEUpg3CIFp1K/SKfVuJEm7kuHEcqEwRSp2btHPQ5mjP6b/CnURJpDEK9BDXVgfVJHgZkFdXOQaqQC+tL4keSVCGNijuEipT+qUe5ZyjHooqtQrcnDQd3yERT7cqhoXLVhA0ZaIO5OGl1dVa5SnK6SoZ9gZb0Sy3qPjJBVGI6KoXPntWxrScviOwqp/x9NpxSla20Zo/RJ3uqnEnRtCp0GMrRMdgbUTLc88p+2qzMoIKhijIba+jkDAc/M3E3GInDXj9OAloRzEg196LS27Bh1lmnNZsDkhhpXhM9aJ8VscgMq4FFX/b/XYPL9pWxf6sYOGRvVSZpW/z8ELc59eaIOuvc3YOsqe8bESz6HBDCetrZnwmqtk87CqLCGLyfA3vPSbzUn957Nw+v4XdsyOee2aecOwJzkhHu36CdNWBFQ487hBra58bz8BrPQcKX1SDeizNRwKOIcCqEgEMGK2MnfFlVtBqpeq17oc+qjo99mWBhlRps5a+/Pj8SGxU0k1ymr/UmZ4LXEkTUdt7kPBiQcr3QIrlPEffu0YoJ8J65d+a6znZy3jgrXKOzvoKQb2ZYKmKjSMb8nvaHfT05CzsP9rhEMW+jUgRXPKMGNLwGW8S6VM23/UzcM3u0NLaNgRmyHqe+hE+wJv1do2oqttFEgn7Fzvqksn/ML1vVhvvByROkYeOksrUPvGyDAKeYzaH+cf77fCuT7p1zMEsQzWvbTnFpD2V6pe9vbMLb0q+XhMQfcq0DFFirAm63Od/2sNv7Gipenl2TTJkzfF9RtoB+7yoIF4rx5dOhTnpG1o01uE6flWCdyH/OzRSbOQ+xZ3cwF9puETXT9E2/6nWvX9O9nx59RJgmTEWSyXsXlCylWeDxoANvfJPKpPGln1r9sAKhL4g9WHU01/mRnv72rOa5pE+uvtrnnjXbjEX2UgDBVepkaRzsmglPHH4/LTsVFGJ0hroMSS4nSmUl1UCX78sMClA1sNAeXD7TQDfxyyqhRyxxUhruWWzVprHaqh4DUq8gf8+WvYbGVWeqr8nkNTnsvFyD8Ky1zJcTm4ZryF5YVc7zm9hsfZMq4/K7rA2aFybeYUmM0RDGgWyNfZb+2OTDatMBNGdUz4uq54b23J76xjkA9WUvBWQaTTQjoTanOLHb4uKs58H2KXjviDB9vUm2yXJojQO+pdCnqkeBYm0sxlU5o4yEcwbuPovP11aHVj1aI+/R3tuyN+yVrf3tWCt9MT+vDb7OCU48MS2M2KyAF7VFXzIh+B6vb5Hm0eb/diZg+6I7cqSzxfdZrPNe555lLc6V3kPp05nW3v+Hu5wR4rcCJy2waG9TQaYHMNXlAnAFk2GUwMoq2yl2d5Vinp394ux1nyf3zXtwb65Dex4r4Mf3A1yHUfcmcS97h3axzO69HYi6uEbmY5PFgtLX89Nndu/TZxJTbuPz3x8uqIy+fvXr5S8khG9eXO7ffLj87qtHSQhJBqkQspkfgsim6Z7KVcc2PMCQWbn62P7BHtZP4ZJzYUh6E1Sk3wkO7mvGLXTWmNxpgziuzKyZTS7fuLxiZ661X+VocGXDQB1ZQ7kqYPfudfh3NtMSzwa/Fc8giEqgP2RQB4/jCk1klIwa7ca9PBwOsz1UbfhuspRy8yTTpSrAsyfQock9AcwS1aPcK6I2mVqDnHOFgc/lPQiwHOZd5186QKoJUHNXBXQN00i6ACOJcOiBpaOZ8KqueBgP6ZoOkB9lz0DJRnjpY5WKbjXASgrPPsadBC7JTqsSQXRUQr13U2UskphRUKV4sBeSDEYRsEEjwYoc9M8UNDeEGoSQr9Ica3j73BvMuH5WLXUQbTSfOhNl/9c9eIoC5fc1zjs20iFEkfgMnm+qIasswH836c8g6khTb6zIkgLWJobGuUBKqu8gd681MOO9TF4i6PDmdVDRVBmGpPL70ptEsqRONpm9qgy2ylkaWIY7h9bSMROg+Jxxzxt7OPsVGvECds6a70fSk8btDZg2EDIIkiJCFS0zvlY5Yz/wOZzjgkE1sFIcvXb7mqT1hko4B817myC1qvbwGCnBc8zzX6UNY0ulMM51vYGh801wAZEgggTutb2YX1Uu+qS4K0pr8p4Eej1LJjYY61SHsr+bEHsmHUuhE8nMwtOYFkEEQY70hk7G3jN6JIKqG4aR0OSgFdEm+AmWPpSaSqJGgpMhw6NUBXWfQ1KdVKEOAwDPDfubLxyviGwR2jIXkrwMEJGayf3HAU7B1ITwnIRlrzx5EgesRD7fS3I1ah6vT/C7/ilsRiqW0qKn7uo5D6iWHrlS9hq0dOg7ax0QZQlP5c9hgpSeHL+yAEDbkdevL5k9Ys+iAVWSS1Bu+ty2t1mjVv8rziDdjmtnXxnA8fusm2Iqqiey1lwv59yREQkkrIxrk6zQjFJtkm3AleBtST7PFBsaheaNvWEfBoAc9ZKzmOrKgisrRkmsFuhhX7k/ghypY/ozzq52ER/Gv1nPAoIFY/GdiMUEaNhYpQADPIuJApkAWVEBeHDEEUESzyb+eCrWBVguqVDmc3euuBfpsqwx15w5uvs6+0yT5oicZFxA0Xded/S9TpmUdTnbllSTZqdNtrHFxDe2lHCGDFBlzSQpv1emCCAVz+HZLz8fFXnPlwyRM7hqIhFbspExjXegSTbITNLzuqMwrLII1vHB+llF0bDj6VM89WUKBApWk5vyLFrFZO83zmAP6KMwRgejaGCNPoSf5XmHhfEh1FKr+9gSwZLeXxVtqZzjd4kbsWPsbz7LESrcowmlgBWfwXqz3/myUtS46BKmmnaNfYEgW5gDHz9dfvzpx3ymZzxneQkb79l7+3TMtQ5AtCQ4So+It2UWddcodn3VqoxLWMWorIX6ZZNbK0hcP3YjlbZVkniGEb1SqX+UdAWO+Bn9dsyOdlat/kJAode/2dmnAoWx2VmoyjNhFcs2KfyK+0kmCvfoPFzbxbAj+DBYL7BfsAGcB0T3oIQqYpc4Oglnk7ovaZPYBvYhdgubJjMm4NSE6o5eufXTm8wJgnvmW/2dHskU0gW1WGsTsQBCG6ORFoD37xK/cN0Bh1eBTGHotKZpARtN3fNggYARPImFOR9hDhEnO2P7RO+FATcKPmeE92cdyUPKGqjuCi0rKqYKEmsrBEOvY08+/i8SwnAx6Lf5eLl7/SIVQlRGP318d3nyiOrC48vNp/uXj3dILdNw/uByf4PnKxTQJm0OcOYM4ng2v45MGSrk7aOHMfyhQk2BLsldnPl6xnaYktUOlchsmgSdrfQ1EKVSUfoYB7rOt0Oui/ZtZs04vOlLWuNoVTY3soKm/zX3M36ABct8kSUQdUKOcyiKc6hPJ4Ecaj2n8yVSQCCTUjn0k82NMVgygDw7jTO/+UCGQIHHZxYFxzgYxImIYEg0VCIPqarKH1ce2blco1GI/oooxYmHIsBzbN+czjIB2lQ+/SwVL0P5XX+cG5HnLS3NvgGFB86INe/Ps0zf2nrycv9DS/P85uxYLzn/RR4LOhQtrZBHkp5UNycNvefmtbeS096sUkegsFQB0IREJIb1UNhER5fAUIragvzsU5zFlKyyb8Zxyr0EOa1qmsG59Jwgc1Ms5NlG1W4qkqxfB4q2em1gkjEPE4SRStlGedbyXgedI6k9lV2dic7S5DLy+Xf0YLSSSxDB9RCwhScfIaUNQI/4xXWGEe+BQSp4sUDx7to3xmfFYS9Ijl2wMrlA89ir6xGWJlFxmL1+IEyqN6tUun9MfAhgg1wuYG91nZl2bzP/zAqTQQ33xn2JJvJ3FGajylvQJUnDKmQOQ87a7D44XDook/6OeZgC7IYakwi0R/HhQTsxwc9eXCJh31gc1QJ9HXCa7KkyMgsNJVH6k5cMEwyL0LOevF4KkMp7ARKmUKfgh3tpYPWRWJmIie5iZDObcH2mouGKAKT/Y9dsZTNUosi4tzKtgqnVs/OzYh0JmrjnqEOOoodIlwmWlUGTMtbFPZoPWK+oiZLO2f2Hn5KFYT+5yU6Q8iWZBtdcJ3vgoCQpNvO4vWoG0II4rEl8T8YOtN8qidP6IQ0+Qgdb0H7YExgUYxHELoU10R5xjkVs8AIoros1js0aiCMyz/uGdrl+k9C3JqaheMQZMLDaw9nFVgYY3f4xcI5A2+h3BVAaqAWcWx8efwfwSI9+BaZY/wQmG8MQP9ONkHtNAHxTkRHuz3EBqS5szUziUyHLGJ4ONqeSCoXNBLlgXau0+sr2axVM0FackyiCUey1c2NNiLnm+JQxadxXArRWYgRs+LutBQUTWq1oTKN9iUjcy5dB+UnQoricc087QemQqfRk7UsxThIzZcT4jLByRqHezL4kHDCPZsNlL52DRYP6a79W/RLP4t+MMiKeGoXSeWYBA5lvvOcYOwcT61TNkgoetcQlyLbMSDOtj23/bUd44Qd7z3m2AQUr2ld22CporOOAWn5XMM/XYS9Y+7Of0+9IpT8nyrmOL8YJZQ6hYyeg5z2tujHnCeBH9hX7hT8yE85znk1eUyC4tNLWOOXKJOJzsxf3nNWG0I4lntm81/R+D8TmOSdh2pzFVG4H/BdfKbPE/WZsGWBr4FZaqFbh5L9NGkzEPNOC+XmPCazxOwJLsrMAVHPeATE2O1LwxPXhWXFdrBnAqm0QARtDVy37hPsUGHVPGEOGPTP77nkuxbm9oXy2Z1WGgSJc+n/FV/RnSaToJz3138kI63r1rAnsun8El/i3caFxMH8LEgu0lrlVX92iRkE39hN2TJaaVW5jUVknxgjtkSRXavLKdfA+vH/b8hC5WRtQVPZpV3vwb8QXyzarcNL/vEJ4JISfLh/fvrz85S//cnnz6vnlwwf6xi6X25uHl/v3oIzS8NkZYHlQztjKEMdSl94gKiMSvvkxPLT0N4HubXSCxoPM0SSrJNAFs4w3YLDpBt6HbrEB6En8JvFbx1t+f5153wWnEfQCdbsYkmsFzeBF5Pj9u7vLzz//nIWt0W6QG4d+JIRZSmOPNG7nAE4OV2pHKqMneeEkkTncqDHWEUp947/j4F71wKlYFDXFlbtZHAJKDr2CLiJsmBYcDE4fp04ga9XkiiTWAXuILCdLaVDNS2RXTjKNsVQXWvouUuPhjLHel4Y7VJOhg9LoROKlELFRgyLaB7KExtlnzI/kWunzCwVqlQsPbpCaUApq/I4qKk4sqB0Uxmsjb+kwHW0hXUv6mT2SB9VkjsKEicPJc9EoEyyFtnsyps4i4z0w/tuSgJ0AACAASURBVOl9HbIdxwkfn/laDBaesBIbtWjwVfpalEkE9KCFjYpgYCRSmIRkNIlW7zpLi88yoAOJIrjEUKggpsMwyZCWoGTzzf2+V4IdlHk3xkRqC/us+6QgENcQ57QZX5MmmNMrBcpA8Fwds7pswu+z5HrjoEbP4lp4ToIWJotxGksAdIystSh6wYRWg4KoLfnz87gH7k1VW84Gn5HzJdfeAHeV535OxVz826CExCjI4UaL2PchncDKArZFdTL2hz1Ril4w6D4DhQc4RK1vCnLcg6JG7vvQud93ALBN5u7fUFOGTp7XLZWDKWia2NaRbVbZZPSblAwBn1hJA8nPUVvWjaBepF6mAUk4zzzV2v3BDvJzQTFeFyDp5t7l+bPnsVGcE+mY337z7WfBXvptV8k3QcicKn3R6LvSJUWN/Vz2F/ducsnzKRDWPl72jeedtef8E8Rkr0+cokklwUSj6qLhpRoaiNL/JjjWYPNN7tP3tkqgEmuAxNHWUetmvRBd4XxKH0zyNMVKB9RrH93XR9/RqGXxhwPHtMmCnAfyzrBkZo/eu5cqSdgIzvW6vU1PLOeNKnv26+ix7V29UpywjTIybOHQ3thOkpYQZObH6lFd0IRNBcqMW2AW7FQGWQ+HUctaKAhdhJ/FI/FMAPjuOkLD6n184arI/W/mXhYYJrC1ouvz433Z5wZ23EdUBDdsOj59vY98RubWEXO86RkV9DKIZg8QX7Q/9Mkxc9ZxIQG6RvP19amGj9mTM7W5bnnmD+43GR4tPL2MJyVqXmfQe9Dcwizpe4YW6Ey++SH3pvfN/rPPLlXugT6pdJPsrG3CBIs1sgoJiJCxODdlLHTW4M7XZiNaZS44W/9lRTrrPxplEvCphPN9vmILV0kCwMwoLKjyYwGY1EhVro+vYNTxdWIVsL4+A2nXTVA6v7rJSxXneU+fhUPWE+jDdHuIv2oy6Sgnrlm2gMFjqcFNfLWzCiLy+fhevs+eO4A2ZjZupnbyo7U4+ByM93q+2zsq00pw7IjfoIejBcDohefPY+NU59YnGsulsp72peuMzQAzrPfAZxOQPisqXqW8kvRnbu7DR7EjZQGR9Dd+M+E5igRLVniPJKgnyqpAX8aobK/ba8yza2xIuw0xcZNM4x/3hkCm8ZXMOkGy0+444ih+90isT3G9e0GQP/HxgKQA8+uFZj+w1mkbeVeRL8EkhYtM+Ph5nu1JVJE14r7YT1e/X/CRmeoRWFyMw2vRHDm3xzRpv4pGxc8ALP1PKaMmhJePlw9vX17+/rc/XV6/fn75+OH15ebexySD/dOAngvwT6oRoTk8joPggUWUYWX+OrtTAjmJ32c//5J+q/+dhFB0vweCikspEkc/wpOq45Gv4DT5mxETQb02uDtZ9qpcONCiq5V8x2BwCJOoMUductnXjXJNCEsNKJKHEzpoFPTGZD5PaWtJ0k7zAXmHNHtGZKfUNQJBHJ4zzVguHB/v40az10cDcJSnT/03okGKyrRidO1L8rVBv1YZ+0fIEmsaehf9Pk+/Kt3nbcdaNBmZtPgSZ/troiwL+jVVI53RGX01+OF5ZGD5hB5YYxJCk57KUIP4drYdRqY9oJ27ZAJrUIQR4L1Fz0268x7nhHDCC9BNvmwU9iCfq8QmlUiyd/bSxHsUYlnPGc7PHhGNHXsCJ0kAGUSJ+X+rouoQDdrOcxOlebJPU+1Zsh3kEX7/hpDL5RfVjsDL0HuH27L3jmR4DkiHK3ggPQMl0YgKrbopheVwMquyRFhi9IgEkKmedK+w5yOMsP6CXO8AIpMVv3dulC8ggmhIVeOOKsT60OLwFhykP3jUY9ZWapiJ1NnxJuAHqVzPcdH2giRBvXMv10rOEcSuL00jHye/oAMKPPu8TrFo4meUZ4Ol8cvZq/SPfPP7UmNwwCR+npdzQsh+N9BLIIqI0tQ1BV90oKk0rWrnvSepefTo8vXvfpc1tCeVdQgCf69JTxLSAHlF59kLzjFjTpNn4/yZBtOpvt4+bJ/Z29rJgAJSPD99zFxQK6wkodikJl+lRvK7R0J4715HEEWpdgnhhw+Xb779Ju+d/rQFvVJv2eelOFccKgDh7Dzn3V7MJPLr8fQ8SeVKX9EqNEF4J5IRuvGTx8c+dr1NNPldk1zWj3uC7qYtNYjIuJ6MSXjf/r+hxakELLDl+Um55jqh0/LerJ8JoXRyEk3em9cbpJwDEgNAe1eiJrm+lghoPXqYawxYlQruem8mguMQeK7N3tbvv/suNiUJoYqxU2ZMNWSVtCNoGivG4D3w7EDaMHsQnbq5ScXMambs2d1d6KNWiM8JQ8Ca03Ms4FO0HGfE/aSS7zBrWwxO8vcmsp8HzmVruC/9zIj2DBgTLJGZYJXdXqAkEgMepc2e6daOwsBWZID3w4fZK0mGN5PXZIzreP7rr8fYGJMBnodVZW3zuaLtDLP6krJRUq1mtun6l7l+Kx7S3mRVaRPY9+mHfgeF99ej/ysD060QfpEQ6uuI9xBxobJYPzBw7ZxsHRXmrrmxTaomA6/qS65CWdx3bCZtMmOjBKQ+VXCzB6ZSW4CpzCi+l1iOYHotBKxlKipTvzR+6B6dAmgS9LKWpOTxs4M6+Jbks4mHFd3EaiQjExayisMz4dnzmYdKrcq6O5+2rSSGmXgJ19VqY0FIbUaSn83NLCOhTBh/jq0MmIKNelBV40Nlc0B+EtzMq32U3m72QwoESVZqM9K+g0BiqngFaqGg2gcfoNaK5ynZ1n9y36wH4P6hHjtGHWerQE4Bez7TJNd2Ee7z2FtrL+J5OAOY3xf44LkQu7FeoVxvfBQtOtgx/cqXAMqRkJ5G5pyTwvi5/0FCeO5FPVewjReMT7uGty3qTMSN9ZfuajyY4g5Fo7HhtDvSSvmB8VIroR2JlTWc2m722NqM0ov9uHasIDZJdvcS7/2/TggRlfn47vLm9YvLzz/97fLuHcpI7y43lw/gGZd7n0A06vgz128XVcon6Pr90EiDPEEDeEwDdQeJphIH4pYG5Bp3EGEQyZt7rerdX8XNaoFqglH7SlN/+dhVw2q/l5spzi0BQuk6fK6oFBU0FiJIMrS7ORIrOM3GS9EKQviwdFM2UytvXfR+nStjpRlygA3Sua/QDF68yMaM7LICDUvCOBzpG1nPHQEDxs7y9zfffpt74PAdvTM2p45ux8YvAnMVBIianQN4p+5HcK0T//JnB9VpSEwCykngWt7GGBAc4oR4r/NA7iAU6/nBYHAg87r0HhS5VbHUWV06ZQ+NXADFWVK5WlDn7KqoQqYBv5QvKRmOw0jicJ85VRVEyCy3iSxoUKzEGEjFcK/ifCimrVeHayF4N4Fr8tyE2Pvh+nVc/J2euSVF9rMaEBk8GrCImlpRsnfRJn/2uSCCPZUxoOshDDKd4B6Bo9LG0jSc3tBStkyIFHUKVWf0FQWHgsBuODh7RxGXqJxC55mYBo4jARPCD2/ehFJKxT/IL3Trt+3ds3LCGbyKynR/Wjnj2tM7t/4n++ikQOeM1zMc6pwip9JkpHtnv6UP9vYzqXoDx97fmrrXz5tq8RyEDrcJR1kNV8dENaaKZQn2Al60oRvjS+WKe4CFIC2Q98h7glivD7IAzVXwSUqq/YJBckHIR7ckwUryCC1pZzsDvzcM2Qqow7GD/g1RtO9ZtBqnKJWaZ8MXNo394SxR7oEkI3RBAaj0YfOMSk/mfY8K1qjZ6XcgEdow3V5DJeE3pvJAa004RUWtInl+EjhkLl17OkFUSeiwk+mNPQWW2iESrYyrIWDbQGF9hIqwsXsZKl7mgs/HQMXAKki7Y1JOwa4N/gmepgxq4JHgg/6sCXPUPjBrsCAhe9hq3VHpWPIldTkCbOundxB6ZpFNtt65U3w21Rp8RCpMqrduX1nFYO/yXBQRMPA1iJWlELG3qBl3hFKCnomdHGwJerKowqyHNntnw8UTeE74y//m+YXmt0TStU/AOppaAvi0cDRhAWATKORc8XnfffddR0xttEoVMgluN3Jmip85XxmPMDXLVZl4HlHfnjCXIMm52nSuYtjj3krx1ERRSY0E/lVs7MywMSFMoB1ABg2F6yidvr9zbw8plYQOTfYfJnFKQDj9hCREowy3gnJmv4xmOIVO6aOyBewJlz6qv9KOCpwJ8HK2AyKM4mbVpP3xpbo2YWqflz7UtTxXCKOmONV47kEatWwBA9T+3nX0gSBGZgBOt4HrObfCSAV1PiZJdFopJqDV+cr1gX6pDGs1XOCRZ6TaeM5FdB4cv3JtM0lwPYBIAP589g3SSbgsHgQES4+i+7SUX0EM1s+ZeknYV6E2fsOHVQwHteS2eRjPOkOwVZ4JyixOblIh5bYtGwXEGHJfXxV/Sx/7RlB47yZ1+axTVY37K/hU1VkBXN7DmJh14544p8bGAdNGTdVfmGCGdTBVZ33UeU8lAcps4QJUPGP9jQyj0yOOv/SsuMYCOm13asU4QMKb1wETuRf3E++VeIQZjhOvEVDXV58ribZ6FXzdcHtHq238kOtQUPXdITSj3bGCyf1lDM0YgOqTYAu5l68YAbU4jv1U4L/qqAXMubcKZxXMqd0NA+bj2ELO4r1XFdK0Yc22GPPnXP4vK4SXD5e7ty8jKvP8+U+hi97cwFslUbxJ/yBVQgwas/8O1SQkql/+WkUcAhxoCbcPqtQ0HjICNCz2Tz//nKH2oiZv31RJM4d10rg6xwTdoz5EVGaqSJk3wgJl9s2VU1tBC+iYj0ovOQY/w8WvupiKkTwIfvfNa4xCqVs0iCoCoVjHeSOeE8IY3fQ/FkHRSPPfbMK//PnPuQYQTxZfpJ/DJAIoUin1Lejs3d3l3//7f38o7YleueEJvoP6hDpUR6Fh47/luHtoQt1VDWvzEK8E3Qqv6NCCZGxwJc+SAITrJgjh/Uof6xwn6GAYMBwwDdhRQELBjYZvgs7R+URPSRLiPMejZsH5PF7vgdOopCIxxTsON0ils9UI7kjWKlLQ8QlRrV3VFUducOF1YJxVpiLw5p55RpbVNXw4ExQUMXwHIrp+h6DI9nqsX5TrtaJrUsJ1//DjD7lmDjCf6wxNjZfGA8MR2eUJsGjMWJMYFhPs0YmU4zZQrQBFe+qsqCmgoeqllD9lizOfJ9QmRJS6X0zCqA4WhaYPpGcJmkfm1K2aQUUfg805yRlYn2GQbpLEUJvbEyJiqXrijz/+mCAkYyuYW/rVV0HysCOgiBjpiD1EaKNUGdbxr3/964GkowqpEAfPir5flSzPfRE6J/c+12LCTJO94wBwwDxr59cZyLNX+Sz7YnP+Vs3md3juvGdFq1qxtdrKfVkpK1Wz42ZEFFOV3OBZzkHFPgruKDjE+zNOgKqMCYQIN/uExJE+JF7PWhOcNuAums79s5/tV+X9CC6gB7HGorDsRSsd9MqwRxvkj0q5QMpKkNU90dtQw06JoY6Ue7XvKCDNa8QNKj/OZzr7UEW7INJUMFbZzBneGZV257opbpNh13OWCBNkqPkET6DlamtwwIIEIrmZl/a6Ij1cn68lMAMxF8QxKMzzZs7c6zc5szjkoK9n9eSjYvD5+IvOhH0QqrCKhYJDtgXwrAiIKpTAWrQ9gGfNPvzh7z+EcvjHP/4xVdVQVU/qda67VToBuQYiFVNJ8sdM4PXOlObexF6BszJDCgCkqnF3V3uLv5yCt2ucvc08qwGpgjskjjJDcsY3QirBJiJGo12R9HM9BC28hr1O5Z35hZxxr0nKOzaG9eL5C24ZOOu7Au7Qe/lhAkLr6XSO3bWC1yArlahVZbBxzlrzHLAOKlG63gUgqwsQBeypC7u+Aq9WsNL/PQCFhBDQ/BXV85yFsl3w08+fPYuNMSAOAHhWUFYAa7PyOFPYf+6DdT56MTdLNgAXFfep/TZJL2hTwKoJfBOItmJgpyqk0z7OxGZjwrA+/PuzhHA9+AEETyrx0s95VlYleX3iioyFarVEkE+Am59J3ZbxI4XV9yoTALDqbc7UAXQ6H3ijPY6YZYnN0fZyoj2nKJDxCmV6NSGsr5c6Gb8xPxdKKMqzA0RcQ/t/I3y3ggexS0Ys3L9ZtR/W2DQKpnpqv7qVaeLcVJMmYFQabYVK0mYye4894g8ijdiw9HKvzzMxN5VmhIvGPqAXmz2S9qN37+M/QhFdomG8YzX2AAlGT+a9ZUdwtmura9dYu1bDyvhKAWi96ry/s1vZn3x24ppR4Qvi1d+kknj3IcwWW7a+tHF8TtTiqXwvdsr4nfUn44uSnJ/YDwG5xjzh/rnH9toiRFV2E7aL55yeySMRu8v3yQuOyjDCbovLSN4olhDDpG3sPaPinsWOZWTaxMR4BiR8Jt74TP2GcQlxLHYXBlHs0ASwLCa1+PI4e4/9YQsQ69FCThk72KMff/yhqri3t4nNAbZd93Mv5W9KCD+9Z/bVr5cff/rr5e49Sk4oCN2EKvr+7V2URiMtHopVlbq4uSJin44qINXABJtDSh4+fHy5eVBJ9NBoEvB2nEBoNh7mVPB6ODN35CSrXr5vqWhpYl61L4u6GTcphQ5BaWJR58Zr2Qg2+ZqMkVUXw/PPZvQpA7zhmjbHZnjpSrLlA5d+JfrFZ4JcQwE1CBfdwWASoOEUzwfJBvw0ek6WVsSCe/PAGVBaZevBqpiPFRmrSCZVPShN3pMczAhnVtXB05/wyqoZofTcp0LZ4ESRljyT8wykzGvh0LRMb3Ov3HJO+YHwgMAu6LWkzXs7Q83fExlq72cNqgqNX/aNJUg5UWo1LKyLAWa40zn75ezjxOMEMmOp65aE8l4HE8cwL2Dm90TZdPJ10uWA2/8irVLwQHn5oOOnqtxZHII10PFcg8IOZU0gsUQvCR4Ur5ODktbRCvh6WTaQ+EsJ/AOVHa2xAQFiEK2I5zoivNOBxgkagqCWNtJB86X+dERLhVsIJI/3nkIWe4ozXWCiwTK/p9OVgmRFoj0uD7MvCO6lQBz9eRMaARlO5eP2NoF7EudHj0pZH0J8duy8f8Ck9YNxL+kvVLp7juBceRTJFtnm9VJRQ0F2f4icrmLH/uP8s544NHtrKk7UmWNnMMVeJz5HYEChCwPD0OrGNODMShMRWAojYdLYQQjHaqgwxSjmU+NMsPfhrqq8m6WaitixL9vTZ+UrKOScqqita6kdDdV1/Y+R+Z6Md/aOkuiOJBqCaW+sP9cRWuWITdvzgsod9TyGd59GL7h3D/rm6GA8n1D8Qu25DvhW8vx8Dv1vnr1O1fWzYT9nYR7B4cPxcxNxUDQqAeQqSxVkolK9Sj3+cdUr6YD5vI104XuyGfi89B2tamdSx7oLCNqrBMDI67x2aXIG8L5We8Xf2rG832kYNc/LYCJ97xvkniAxVEP6ru+yrrIS3DdWXvy8nPkxLgIyThnaOaf6sGPQe0YrMY+4lLxUH16+TCBlf6Y+QbodP+N+o/57GlZfX1ZbLhAa8A3AeEJcXq979EgAphCov4yP45xMTO1sP3vv2ONWmASCEqSe+ssau1SmP8CJrIedVfY0Z0i2RMHqtwka8dXshTAG7k+tdhWkVtIa+PMFqMFeNPg2DmllpMJ7AiChlyaWqd9R8CVBMDHVWmQEtbSV7tPznlT5uclLZ1Jiw6yK6dvY69hdQQdpnjwL97aVKHsIpVkKOmSPJk6xx28cfOO9UDQLPgIgOX9NOq3AnIAePkyladZGBgUHXu6XFUdbIoy3+FtKYhOgK0MrVd31fduqEZbLYqbay1JQw1vZ9Z99qHFHKn9r2TnPDjzPlwVE4Q9Jn35MAEI2URKQiddo2zzHPGdtvWJD2Sun0RGsh8wtbQfx/NGOtJmhYQPOn0l35H7ZY+xZ1hHbjq83MYkOxEbCETsK/Av2sO+sbJ3jpPjAsTDseUzcmX18bQXxTAqekjwmlp4Yj4WktlS1QqztMH7IdU8EKSC5Y3UmhkSCFgr/xn2xlznDV4XttkmQOHONAHo8w8QLWxvZHj/99FMSShK+MP0SY9XWJIGdzzbWjD3bWJIKu23sUpR6ywLid43zDpZTAJBWxn9TQni5wzA9v/ztb3+6vH37guLq5auvHl0e3T6+vH/74fKxrWWXt29BxYtmccNtIL7JUNRXb14XmQhdpEY0aE8GkFZUJsN0SQinmieS/2DoVRZsdAQlaJtIgGi1CiHtLIlj1Hcmy48KIkjFSU0qQfRQnfZ59DUNjlFBRMUJSmCrFAkShrjwuUFnNOgL8jr+Yupn47PjJFrdqXw+9x3HcDKYCTaHcrCJg3ir4jTnq+M+gthTgCtihWMkcGJT6nB7eNpf5SbSUDQgKSqp2l5pBiTUVf3i/kEUMWpNxIoa2utgQsQ9KJgSx37/JkgK12HimeQ8qFsTUtY1B3UOLckWhiIB6NBr5ixtPplBDWtk9ZB9pVCFwUmjbistbWBXpMbPjxOCg70+FBNjXnsWDigi3L4Urg+q1rlUL6LpZ3ptOv8Y4DWeG0BzvQYg7A2dg8lbA1CCo64dn2sCAqLMGaohLN1E1MiAKkj6AIyIo3whuMPzj7z85t5YoZHqHHroweFvEMFXgpkFN/7b+UkY/p6hus/25db4c/GtvJVersqcQ2jP6DvXwtpRccapqPonbdUAzrNHtQJbQyVeLnz7KovCeebd+wTyrF2VP6uKiL0iMODZSk0V9c9MsI2EcUYkiazBgE4jAVLWvKrEnKc///nPCVa5J6ugZyEPAR2TkjMi/Y/2R2CMKbjxuyQFggefJQ0L8g167d9NsjJbqGqhCYaKeOx1gnETJM4+SV6TnwYE2eMfmSdZ9DXiIaMIda3uH4FYziTBOZRDBo8PCdYuJXBf9cEg/KC6L+nnGtJbvLmuBl7nCiufy/7K7LJXL49kLMn77OuxRhlkXcqNfyI8wniJL6h97P3c5wCbjJB5+fJQnS5gVYPD9ceunWZ5xcatZyp75dOURwGbNg5EoIJrQSpcYDWB4NgOZzEgwQrW1sq0M/sC2oxCyprluVAdW5IUZH+JZqPw/t+RmC8R5/tSt7hH/JO2ygApwfpEakTdWYuyCt7Xxy8Bde3Pez3rweiTKZ/uSg46L8/uGNPy9s0xgsjgEaYK78u5FfQr86MVA8BdRdDO4lJ8TqjNY+oQZANymUCWItdRLamUPLw9+phj96bwJ12Re+Z+qdCn0kXf59oV9B+8t20O7Qtq9UGqpokP9j3xQgTcNlKAPrkM4m51hXMfRk0C2sYlnMMEs+tL007jHwLknGYXxieQzJz60LUHgo/4KN7PCvZBJV5/bkHDSuH7vJ1Zmb0QX9/xHPp9BfTOINHhLxasCvamF2rUfAGU9Pil56o94nzpb62MOnOa94V5ZbW2PpuxQ0/G5GjbAuuignzjyZ7jAqLTh1gidx6fI91an8Z6sA7oVByjgBIH134KVrddqufNezeZNClmz7A/tO1cB+9ddhx+rvfNXuhzfZDKFKwI+oxDVYcZcdK9MOFPArRRcPYEp5oJU+fJk1SVqWqx1uxZ6ff4kAgzMg3g3M+PpsQYCqx3Y70Bx4vZvb9qiHRPuAdMsmOnNn5GtlCYBVOlDyuEqt3YBNrVAOUWGjbKpUqbm6e6wfGcUZ4DALJ0e55ZWBcoAm+8h6CXiTk7IGKD0jI3QutQjj+osX0v/YkAJz4ljDuLUTc3sdnfff/95e9//1vW+gzWqR3wt7///ZiNaoJHVTdg60BobVFs6/qejWO10T3PVxXhszifca1xwm9LCD+8u7x9/evlh7//5fLs+Q+XFy9+SkL41ZPfXW7vNzF89LCiKzlg7ypXX4S2yR8J390hAEJfW2dJMcg+B2lVPsY9NLhtopDeFjj1m5/DwpUSMmNof4bNv3PIrWysny/y1zVuBpFUsEj41syY718DOxCmziaEa6yB1/ga6GY8wSS92cyW7nkdD43NzJ8GsEXtOwOoPQ05OCojpq8F1dUHm+dWdJDNy59j859kbEXSFS3hHjSm8rI1MA1Yrs2j5+DRSkpQ4AXsbCb+LSXAngT7IgyyRdSOfy9ZMHAITdBegdEummxsbMUQ76Agir+s8hLhG/vLmMMz2k8NwFXZ8Uv1VhNmjW1/+Yqs+3MrJ+ffS4X08imBa5yYdDmCHGfJXKqgyDUHSVs1UWNgsJoAZdeahIXZTRHQKPWTBMYgJGcg1MoayiZXnVPFWmL4s3cfPIg6lT1B/V3UyzrTThQsghq7FwML3jtUsNE5eN9QPVaxUbmSdW71dIn7FMJcQ0cq8O+jJ2oG2T40wAznFMaZP+j1uPaisyojSmU0eNURK+OsI866QedjxtkqX0dly/liE5PgPUw4DXIw6tA6QLE5x2dU9/y8WVeCrqDt6xcLajnBDGeGJWncnhfF899c6//zn/5TaF//7t/9u8s//9//fPmP//E/HsIgUj14pr3v9n64ptKFs8emyKfzlPJ1XPN6cwW9sJkJ4Ef1LVpY5UWrGFYpqtLZangq8BvdQ4IBghkQ6/GjBLih6KW3o5QlUUiDqPy9Bnju30pF7+vuuPcwDs4jHRYonCt9Bpx8Bk7SioAKm4rvKMrgfEVFKURTPaMBGIfOS1+PzVNEKAOdW001yEzQNtBAO+E9ElTxlfU7qRH7/KXReW6O4G/zYWsDJ7s/lJr1DeX97i5rruJ158DdBMAxSTgnWOfAm+vLWVtPirR2aaANdNvPdggfHAlt+6WOAH7U8/oGhKGqTkfgyHqDfGsj468nasD1Y4+SDA3RVsnWOcCenQAysRGlxaUHap+r8I6gYsCLB4iElWaaAdGrctu72mdWcDczZNdHxbWdhaeu4PGEaBYDHD5TkHf0SYNg+50jQb8h9j4LgSZsK7TeqIhvplsBkQbTX/qosJW2XtDNBBAUvNAexu2dSlfxNVPsjLCZwOPoh2eb1j1RAPFcAYK5QUCviI9noKlQRSdU1DUprLL5tdGEtcfPaIuzB5mr+/hJ7pnPuNDfGAAAIABJREFUUx1TW1CKaD/lCIhD7+5YKyuqAncpLkzdWQZCQHlDm1OSYb+pMV+CdBlQxgOn553eUAXBBnrmvFoaXPXOkUsKOQl2+Exzb5n3W8aFFe0jObe3f2JknmVFf3y+PaP9V1gGA90CCq+31DgjY2hG3eVnAQUmVCKI5Flr/3ULNYpb1YYBZrzJuYaibbuEY0TcrwGSvwDYwkhYz7e03ySws6WJY6iILRHnns6D7hXeSR+dPerrIU1st6RcdVHPwmdVVQsAW/syEate3KJD55zyPdfPGDT265iP3iqvsacsw7SgZJRL9TAC+K1qV7tSYbSwSDZXV0DXvEL7oRqw842t9gkoxKfe3L88e/7s8LEtnnxM7Oe9cf2pGp++9E2DJ6uZMiVsNQ/49azDYoIkrvN5vy0h/Pj+8v71i8tPP/3t8ssvf7s8e/bD5evfP7n87unXl0e3TzKP8OGDOou7961ucWFF7dvoHQ5uqBI10JlxtMoVYydC/Rw3+t27ZtQfEcOIAlmDGwLoPBSGlR8JYRUmP0s6gsZ2E8SBIA6wBdXYl+ZZeo+b3QUmCXx4S2BUh3x15KUoVDQGfi5COqDRzALriAvQIOVtCeJfvHiZNYjqFEjzaEEZAB2kvQqcbB6b1kMhRZjj9esErwS/54TQ/1YpUBSWtRX9F0mPoV0TP2vEMwp9c85b1J/PsrpkUnhGqURvbDBPJeMURFiNOvrGFJZQxtn5f5kt1QqDHCzW17I4z5Z/c2ilnbCmfE8HUnS2Fc+zM+FZGCR6Rs7BelC1M5p0DJVf0zW9EqcZcVao+WzWS+qMPZmsHWuZxH7VXsUZTDQaHndwNg/6bAhTRVdBKsq47PfuWX7ZWU+8f+aerWIImuWg4Bqb9okdz2hJrDQRexFEhYOCnxrlRUINlht0gSKqVlVjF0OS/tgG81dD2IDYyi7XAQLXqgdDUltdkhJzDp4OCgaBwAIvXi9VVDpOkOqIhtAbcduE8DTLTePLWcSZwcl3vIQORGBHVUeuyWeboCPiL48PCrQVF14fdsCqlQnsECkakyF7bOMszk6AM/6f/9//HFDoj//0T5f/6z/8h/QCQ4VlLxH4sT4Z27EKkvuM1x7UrDWK8zncP8m2IiMx9rs2excblNdm6sBM3AxYTOa4l4NOvR4/e9nYq1yr1aGj2mPFa0OVCX6UxjbJDOsjfSW136HUf/x4qPiVuned+xoqCwErNnlBlc+X30UV+kgI1ydtr0fs1BD9nsUCcKyB1X6DDufAJWnYH4PYs/CICa4y8P4u73eurCY59mxsHxBscT+RV99sWBNL6cK+v/7IpIq/7SuxhyX3uZ6a0NA2lzGtFptvee4DPJJzxwLNGNorbMUnAOcEx2rPK5QUhdrQ57t+EV4bOBW7vYSQMxqa45LsUtpquxOsTjQiyd16z7gnfu/MnmBNHGGgYrXBV8Hlqw9OlQBAdUGv/c5fVg1iYybMFLrzbHjpYNeh22cb4DVhZx0/EVbIRkA10G9vHu93sDw2KsA4AdtHhTqqmmOfJH5h3M+rlwPv3h09hI7K8p6SzI7RYfCXituS+HMia8wiXdiAN5ReEx/YArMRnq8oLU51l7WnYqGNlb1E7HPMFZyt1d92b1zbenjenJ8KKLX/S7vB+3L9MqD4ea57INhZXC7B6UBR9xF2+LD164tKe8D6IvVzSZ8cS3EA/O2NLjDdfdQKVveAcYsAq/2nnssvg22ZONjuxKOcgVHZ/Yz2oqMCXuE1k3aeKffkLGHAnVb9SuOzomNiEJ+QVotWh5twlDXUMQ6l9Vr9KWjfgomq5+5JAbBjrWBBAYCl/YCWmY8RNeLn7AeBhAxFD9OqsQlxdJ7zbFCKQBn59cUXsfxYI/Grjx4d/Yq8t4DEEZdvniprkSR/8X3O/sH227iqtbrEH4yRU//2oL3yU3sWsJDxZpyTZ6sY32nPGJckxr/fHkJnLia2WrzpGfssL0hBq0y7gGAwDU8V4CTI0sVHU43Q5fILrseKvO9LjMGeMXGkYpv8IvTSq69M+xf57iraUZRfAcjYL2DpYkSebwXDvqhSk4v8FlGZy8f3l7u3ry7Pfvnh8uuLny4vXvx8+e5bEpXfX+7fu3/59IH5eFMdjePfvJCbzQCk8kMSMO58KCOhy3xM1TACC7xG7no4raVzcOAijT2kzQMfY7VB8kdysmGcmTsnKpBseDLka5znfdvTVmXS0Kk+q5ow4L20UURwOBQ8uARjURnt6IgvE0IC89JS6rTOTfRca1GkBtv0FCYY5n/r4Urlhf6wOJs2NofmsH7EMyLHptZJKO2uw2djcrjZwNIabMhlg1DdSALD0G1QmylYZvOMBnZQzIZ+SB8zgEj1aUZJIx6aAontlGSDDJ8oUUH8TQgn2lOk+vOB8DqSzONSYW89oR58noO0IShFON8Y39P4AI1a3g8F1ru7BOciV7xOyo8CF9mb68lIwLok2ioq3yMg8N55DlZRNf4Gjar05VnNKepwYnA2uNUgSHACg28SYyCjk2YfyjEvCldqJ3uHa+NLB8W9SF8weUsCO5qXgXDQ/IlXcA1ff/37w+jUCTToTSC1/RpnqjE9gJ463i8TwlYJOii5PW3r6ZrjN9iWOnWuNvFaK4t8X6qU55XXSvfhuf3808/Z3yovFqmtYAv3mArEiX8fKgjiHq8rlsQ+0njr/Pm3aGxQ7qHJWYCNveh/XwWHQ8VIwFy0Vno15zGDizezy2fkPSooYC8Q72GlkGdMMojACfctCsv5Zy9r93iN8wftRTzvD+dk2vju2T4HpF9l+HsTvfY+Nmlt5Yd+584tZH9xfxkVhKAUEt9ThMuooQUFUr5i01dxdU2bZBT5PieEfp9rrxIrgiXtneA6InC1HuA64essp9CoJv7hrEsTxyT48x3dz5WjFwAwUbIp30DNfqLQkkcZtMKRsyDCdaKO5hyvknJGb5sg3B50OpMk+7P5OSyEqCluHIlVCMCO7779NkIFVnBZH/a8wTbP0jMrOOC+JlnhfZO47o8BBs9SmiDBR6i/KgtGnKV+WaYB993ndq+zGfczAbFWSS5VHx9CLzhxgB+vXychgQ4VOtNoXFy/yQTfUxgOgRmVnVW0TLC2Kk7WMoF4xzxxrd67wE/6kZ6UBcTzLNOnlGF+Fxsv8ya+YYPItf9WAuNjbu4dyR/P+pefa4NSeV6llvv7/e+/SUIIUIyaet5rgG/swstXAZdJFPSBViNtYYjgy6oCCe5XcbJCIc1PNkMSnVNV3JreOSHMWjx+/EVCWFDF2OKstkyAfSgcr3LM4mPb3RdVuS1VWVDlSFxOQMSR0E4hseBbhewywmAJHGcdAATwLNf76HHseSqPTwAcq9kgfdX0JEDLihC2EziT0v7stDltpqIJvP7W8y1gY2JwHo3EdbC/qd4oBGXinD08oThBY8ZoUZHNTOeBLfo54wk+P6O33tOehUhXx5GpMC7Vj3jGmIJnyJrFnlNsGAiTdp/NfzwA7NEuuS9E4tgjABnGTFaQEB/hM7Hl/yghDLV5ypxf5oTutWgdIIDy6KpsybPEZtgTyLoeoNQqntqmA9RfLFC/UYZKEx7E3r5O4sQ9hAY7pg2/W+p2FfjjD1eVPsfTxnM+X/bUH//wx8QbnNW87/t3ibM4y6wZdoGkLYk613xzc4hfCcSek9DzZ5/to5XGIy+REostffTw8v1338e2Pvvll1LEtw6sXXqoT5RtE8Bz3IcNRctAthMiZNDSrXTmGnd2fltCeO/D5eObV5cff/zL5fUrVK+gMj6+PPn/SXuzHbvSJDl3B2dmVU7daulS51o3R+//LBLQklBzJZmZHCPIIA8+M/vWXmSXuhM4ARAkI2Kv4R/8dzc3N3/yzeXjHUggDak/ZdFGkv3UiDKIET1UOEionYC+sV6ECSSmDMnP089tRp3NkEh9jaHjtO0gU6kH5KToS+lWOtHm+fXVKk/dGoEaDZoGF3FjIHQos4iiyFdkm7YaT3DaR3XjYGTxWZR5RhSc7LQfCjLQRvQ4CUwa4wAiJ8oXFGT39r6cnAqdcIjmkNv3sngnMZyNNoTSQ9ZNo3N9ZH2kip7oHQp0uAmuQfbERSYukSDi1Jg6yF2QlT6nY29gvmRYfeNJVeu4nsfqcAzgQmfe25RUgx40M3281jcHVa6pfZVqBje+KDbzpbOtQfLdHev67RNKmTJoDN+lrU5wjHHcMa4JCPf+bippejnQBjDo/58dKX8vQfOCMZGaPOvqXCNXPhRLMRAdZTe7B6X0TQMg7hsq2WoqHevWkBSMMSD0Wme1U5+jM3gNaLIWTpmVolS6wHV1A2ZQ0zgj7KFXJLcgTKT6IzZD0XiDMUUXBHmyr4fQKbLRtVXqBj9TAjwCUutNx7Xj6Kb2ZzWxIJWrGWIMMHxk5QlWVCRk32OXDDiDZi/byN63z5bOQ4WtbvOuCdimqMdaE2FV4Mf1fQQEs18GQEd2djVlBqYBSha4xchnzVV6X2Xe7JmvqWS0ePiAanJrbOMYT6jEGpHs2x0Sqj02o3jKvk1JTbsh3dJMQ9V2W0Qm48GAzOyR78g+o6aS55U5EaR6IgEi4NYmWo8tTaXI/doWHJ5cl5/7JCDMEGqunYBwiqoitgFwlmE42wCzTKlDjOiVQFzl7c3IyDAww5d9PAE03j2ZBvohTkzANZtMpOCIaO2EmFzL6f23Og7nxPkWcNB+sKZYJ+xzDm2cp2S3J1SiIIFruDapFCDr+Vr3XiqXKLty5VJn+ZnrU6CDa+FQ4QDGkZ49FJhM/dp68cZGTAWW9ZUMv0yFOTXSBNM+YBkdzkPWlIEilEL2J3vWs4G1hR2z5tRyDJ3eAoLdB3zGrEidm2bN/1GdGfNoPz4Dtp5zleU3e5Ryl9F04/SijLl6U8YZZ5sxCjNiFFXRfgNqWSE8O9fjvRm7UPVuKyBj4MM5QtAnWOk49tpdp85jMmZrUu68CFoE1EgN47We6awWe256HqBqvk3OXmugT4223Y6u3ZzNG4dD6OtEmQvAljIHsoLU/DYzaG1v5ndBrPvOfR0nWbpyggWUGlu2kiB/85OM04nJUbbKMn8nYaGzcI9gjfPlnsOhp9ziAIe3LnkWAX3GQHZIPjeqnjX2ljRdAVlaA9Q3kQrqGmXdErygmmlCwpYTjnX/bq9l5lPm2FkB1Gx+wMUJnWAjoVBjL9KnORn6snTaIqUZxay7AXk8V+qNV/5kwOGc6JcY1DPnJDNU7DXrlVKKla7wmVwXwHDqtIeI37LDiqwQXPGc1u2Z3cLOYg8EZeNrjJVXX7KJpEPJf35hBG/G1ooSK2w/lG4PzYWCDfh6ZuAEXzzLAyZSmw0dfb4ICZajBOJpAzFLLwwieedDRfScuR1zROV/wYWex/Xrjz6LC1i7FwraYfNYizxzbNYAWjU/rOO9JkRa6uSZKljUeOIm76VmgsFg1i5n1r+bIczCBL2FN/Hm8pe//CF9CG9uUJF8eHl08/jy9jWiK+37QySehu/LmrBYkkLF2HFAMVFRXetAVNr5UbKEiM78+ur1jF6pjwRl+fzoiRRfEpChpMTC514YHhw4DukrRbR9n9qTsKlr7pfr7OCOczgFRRBXqRl1FkvlHLuwtNPRLuO4zUhhSPiS8tH6nMrFc51zJM+klyJ6RS8xJCmKp9/XjHyc5bxzD3KdWNPIBjdZvKdaAh3SOAYT7BFJ19FI8EQN2u9/l/FIxuztm2YrkBpPTZvUiga0Zo8MlJhcHTnFXBSjsMbkyIKtJpGNEvrnDmvmHycd6iObDES0BqgHQg8dDvpmcFPvtbmrQlypTOkRNTQoc3T0pGy2mfUT47H2AL1vkcSgMTg9U3ANQrwMp6pNBz3pDuNaWqQZnEOMZP2PkgFbU3bHysyDh23XSmtEme+zM76CgYPCdSC+a/MR5xDq4HprMfWMv3URoeStNinPMVlzqYzey/UfBHfF0apXpa4WytqKsBkTKawVLmjGsXUUpfYyN+ydoKS3rec4aHmjelhvgoOQQxQlsVEeNPhxTqKMNTEIstzrccY9v/v++2QtRSS5l+g8WW7pSB7wBjNmLEq/K1TEz6jTQsUrDtUK/xlbM6WsBUVgWr/WLGEyEvzeaEdFjsbYP/Uda1YPykmdTIIjA0wPkBjobuhcgjliD2a/ILyyrDgZB+aCfWv9ZkGmtgGQRgqaCwobp34ZX/e19QICCefgI3Ulk20nyDpqTlffhrOErW6blYIZhwL0KHFpd7LMxTlbx/1x7Nw7ZDdTg7IxU7QgFMuBgDpgSoWnbjb9rSb4tWxlJPYnRFC7V3EgD1edfH6PZ0r/1w9dpyLhPuuR3T2pAEpz5XcZL8YIB4bxDsK9e56pXj1gnNYCbMnIji7EOPA9A9Zz9vsKPFUkoSyaqjKekWH2XVD3qW9bQ4YzxPUYA+vLD8rXWADcN5mx7TPGBjtI7ZDKeKkHW7uXMBI2/6wBspICZ9rRKgPTJwxpexxpUPM6axVIeJoBQXDll19+3dldYQ9+L7TXrP+eeVGZnjMIMl7wrk65fwB+WKdprTIqMmeMGVYyPmmNZM/C+BPXGlKdspyrjWtbwrKA9tgvAImjc7P/BJbc18mApt5YMRdVJKc8vjNUJkB9gGujaIMys9cCAckWvnlz1BuWotjaIgV0DM4ilLI2Kg1eoRLXNxFQY0na0sMgmrHOvj73cZxAUhzutBlqixzWtGds57tz6t6IQjxU/cx3pe45mwnqo6mwWnjmIOIkaZECMFg/LXtoAFBAqfuPRz9PgULOdNvUpBThKWU9ZShkHRGozOlNEBoWE3NbuyVrgmxZVfFbioHNw256vYD5tE0b+MF7sjcoU2Ch4k/Eb1pwRWY7gc3aM7FftRHsq/aXfpJ1/ve//z1Bg22IBLGy9uwfO3+T8WMNHMHYmFRpn7bgjvvE13wEc6l6E8yDGcL4KY+oS0aICJCzCr787rHeQ59tNtgyBf0h1hrPCFtBhWxsRs6/U60dY0AwR7182ACfPh3ttyyj0V/JPL56neci0yb1N0maqbkzPvwRgGIOpeEmgTHfNz0MpGOu7jQ2cOUSqlJnf9/DMniS6/7t73+7/PzzL7Gz7OlzWyhLqpos+Ca2UXDgzHgz+aJPHNuzvt/nki2BJ0TymFNtdPs2N5l12PfT3viijASf7u7uCyEzQXXPrtJnWyspIHxNvrRkR3vDsx8im/jFY0HefL6m1XqK+XXwY+g3+PHy8d3ry9//9qe0naAPYZ77083l159fXS6fH1x+9xyKRQ+aFoGujoNollorauaUFsYIrFkukwym9+rNm8tPL34qUohCUDJ0MWlHYXNrSErXCU3qGYjiQqHTIBz1V8ssVWns6w338JAXJpA56B1zwqKu+aHS9Cy+1vpwIFXiOQX1ox8y0OmDQl3kVNPOm1uHAUQhB18C1Y5PxmuHVpyEUWez6D9BpaQX45P4GEElV7NRBa5x+OMglWLqwgq6aZBg8Ju0dtHnLqbylkV0DHKWOlqmtzRPUVC5yke2JQqh3YAYGn7XDWUdWKjAqK/OoYsi7IqmI3gw7jUzGVRrdWqpZRztpmj0nOcUCnfh65REuj1Z0NbHNevZ8dTYchBRuMwXBi9S5ci7f4OC1JRVVT+dUlsaKC/LGkf9UPzs2PNu1nscGa6pVZlFqs/fgFVDhUHkenyP9c7fOhk5aOR3532uLUJK37rWHEgFjsFaE9zI3a8mgeucxWqka5ndjRO/IM46Cp1+5on5bGBeahifz2EDHStBRAPRZq1VfFMOnDU+hcYhkKFr7PBhDZqRklYiRck5yrV3QDINBYo672ZcMwbL6h5Z4wnqsCfy+QcIUUAFv7l8+923WXM4Xc3mlsvPeycrjejR50+l9I6WVUd/9Z2rh0tfoCDgddS8N2tKJA9HJYfZqOTNpl7rEQSNDIwFehgn1VNZK3mPOcui1TwSazhO5icYGrVjjp21YqnrGs2EOQ7VyrqcOWV8NrUjJ0qNh0ozmGRLrxkoqVlmCXIYnVT5uKcqntaNefCHYmM7itRqVMFNmlbXWteWYjrS+g2qeU4DV51SrtnMabONPDPrF1ol40qAoAPWcZ6dODVPNguj3UjWcA4868zG40H/V3cX6tnAIA5W1SAN5nQizDrxuQZiVZ3mXe2bmZqk1ctKEWM8rBvme3H6398GIACE9f2xASlZGNgSECgKn6xTxrysiI5lgc0AORFpqyR5GD4bl7IJ2v+Qsz3Zh3fNzLFeylJpVhBHrmUUXYOweaBNnuuSPdEzRqFdl2USmx+GCI3v38Zmc5YoPNTgueI7AlyqKwIOM484vNlDJ5qoAlA5G1aTZzBygDIDHRWsOL97lbIrwmJWijGTWs19Fe9K/e7GS+DMjFHq2ndWp3ZqbZviyIYp4DleUJb9wvogGGbszWjqAHJ/sxHZB7SsWv2Y90xAk76kBUOsn4t9XfuaZHeXYU0mfuft0QpiPSUFkt1zBEfQI30e7hVg923tqQwbAZUClLWD/IwzWCfe8/MAZk7UbUG+7rOdL+vdKsAZcGTslDPQVse47mOAmwD5YxBMvdPatwKbp5Y/A5HPjCdd0dxj/Sxl5BhE2ZO266BnZ35G4IreRHyOV8MQT23VVo95ZeSUv5MSmwWyvA8BHWfND9//kD2TdSDIKZC1PW2GTtYAvjXnXRMpFSZxDgzAD79rfTsPgC7Xrv8V0HlAZhIOA5aTvEC5+/27g9YKNTY+enz2ng8Cf3/961/z+wSaR8nTfC3PBqa8Af5Kz0J9brAeHyJn3foEbu+boWPcreFOP18YGh/vc8ZhMwC2sCEBKNLPj9KRlra0tdr6bWa/1OfnfTlTzXyzJo5geb4/QVuYG2vFBVCgOuuLn36Kb5x+hN88zz6Q2u+18k5jXhwZv/hg9XmksZ/FbaKovAyoY4ctDNsBqv1oroyla6bxRZlaeX9FeP6vAeERGILof7zcv31z+envf7p8uHuTDCFB4eePl2QIHz18cvn+u+8P5VCDnTgRHE5Dsu/S9mEIWpChh5cbBAFuLg0If/oph4r9sZppbDEkkwrvms+8fYtcPJLJRXoMghRjMathtqGBz0kYY5mr0NKm+BXH8Ciwp6kmdQWfDrVJZaylBzA8FsYadasGFVWuU1uEBhSd0ASUMQ5V0krqfw08PXiC/iyz4MJJRP+hzUOxKBpjxjio5WhwV2ppC6g9iPw3C8HspUGjzrUooFN/LIEtRg/LBltDI1TXS1BYFOJMG4oxX32NPeh0eEAsXcDJTN48yIaLgaYOc4qHHnLMSe/b8XUT2RpD1N0A7vz8DTgeB+0pwv5pAT31d6314I8G7xzQHwffqT+T45l5pHb01Kz1yE6NyudmDvq9ucc4cw3RLBFiHTQl0ll3OpzZ5ARwc1QYsxQIr8l3DXubK4umcc/QqWbEU+MxR5nv+X3Gqs5wi6FbtF4j2izMghqoJqOEcB0OebMnvJt97wxCa8TW747DXCXCOa1mMwsYPBzlrepgZxWxo3B6BdM8awOIz0d2K4dD5JgXGGzPeJhj6FmfHAgRYIJKvkOo89g6pOyZcfXdnwVqKpDiXDHeOFxnpUEFn3xea0SYp2aw16JhrUCkpILocz1Fj9gLHtyqnfIemZ8HdWB4JhBcDzWDmey3ExCi0FKyD6E81pnw3Vgf7LegwKH0FyzCseH9skcjIlDAzyCDYLdtDZq5dk9k/FYHZEYnWdLVbzpGeR/qCZ8+zWGsEpxr0cCWsTTrbEDH97LGZlcZvyK0rWfjSzYAhz/vwHjqrFpvrZ1237jXrXfuoXytc+Ya1hCm1nfPgd0CFbYuLb22PtIupnVCjLWtSMxQS5tKltrWJuv12tqUAmd8Eczam897mcEW8GI/CDydnXUDe8sPpOrVmV4NP4JWE+I5At2cFQVJsJ2p41wwH5n29XzlPTgLE8w8J3D8NgHai5cvvwAJUvtF02lr2g7hjwYK3P/nlz8XZHn6JA6TAhexVQuOmDuopDhttDXiPc7CI60PrbqpX6pkV2DuWhP9dY2YrA72HD/zucJqWDYw9N1lz2UMmak26AlVfmef+y8O5frhci3eJ+wls29rB5AzYgDD8QK+zFB+xtD6Id7dveTz8POI2r15fQSU2n7WrTbl/Ptn8PVM02Tsk3X+hPBIaWvWXhvIGRD6HJ6nBCS2YGCv1M7AUKoj75l9DmwEYSx1MKAOdTbgXQdD4FJfJF7WMoKtIS14GIeXM8i6buyQ/Ze39/IeU6FN39LQrW2/tfYFihkiqkRAPHVbz3eDnrzTwUaxTrflHIIs8S9Oqpf6nrxX6fvVz5Bezu+mDRntJb77rqBQlMrPpQAVcuKzzL91sPjgP/39pwAECdLWCiaAGHuBc/SUnWSdChIdoMrAT4Gw+Omj4GuPsi+OPqatMRcATeA/3Q/s9h/+8IfSsAHZnj8v+DnxJ9uaJVsYgKFAusqxPmuy1GsqH9/nw8cEWvZJrq8Li6z9zVtv+jz11wZMCTZXGiKQaO9Kz3muo25DfTDowF0j/A5Btr6jDCVBFMBnNSE4h/i8CvWx56H3tnzs6nO0nEdfNDR3+0RPXOw4S+/vW0P7qGr0ljXl3FKUcyrd6W269mUC+L672iX/9wzhYYmqLnS5fXt58dc/Xt6/f3X5/On2cvmMIaM5/aPLsyffpCCcrE3RdQKWIpGZRLjFhxQu6jaljCZzl/zg5fL29v3lF8RO1hRemdegDnGW3l/+5V/+ZTz8Kq2R+u9mvOmCyQFXY80Li1a1kWc3WZ2qKo+mVmc0Nw1Z/55U9c3Dy9t3pOSLFsTRmmoe96/Td1X4iXMzZdJk/SLNXooI41FVyfLpCQiCNK49BheWK57PztlkgYMCJ4NEViPqYBXG0OlikZeSNRrgajl43usY1JHlGhSU4wjnfraXGLpf9KULssIY5dNo9HQqdD4TbK8nyjlWlArRAAAgAElEQVTASVB46n/XYKjOZhyI0A5vW+B70xoLns++OMmonLKDpUg0AGjqu7SBoMwLXKTj6DS6wRJMJzt7RQKt1UoGbIgh9zjXPna+F2SYqdpzeRCmNlY62LKA57GxXjAqu5GnX/N5NvIaeEM/SUZowWodcHswPutBFXSnxuNcXC4idq7vEj1qsf3j0Qi6oQ2WDcQTbA+vMBNyzi5/HdzbPDWGOEhoDyBpRIcRU5Xu86Xo20OUhguCMM6Kejiv1krm+fY8X6jPrb6uP+/69MDPXlz21owGNFKNtO0NIiiESNGcb4MVxoWfcd06Os0Yli5VcQoVRUH85N9j/JNlXA81BZo4yNLHj6BrASuHBs8oFccsmZTOUKxCTa6D6L6VTcB+jerZiQlQ2/guc2zmygA/az9BFjS4Ov2MmkESY8tBzBeCMGFBjDKu48v+xAEMSv3wQWw8PyuVuF9pLs9hu0yEa9oxFhAy8KrdLAhmnc0ZjHN9+vvabGtxFOsRrXYOg7QCOKpON7GZCGZFsKJUZdez1NKsmwkUpF7wlPHWXvCeOtatZexBoLhQywRKrRPtNnsguCdoaLBVoZiKcMV5jq0rcyZCEVH5bC9H3i0iSc+fhzakk9sMZ5kvzm2v30Cvf67ZMR1ng6vY9DGBuD/vpDPOt1kfnOFpATVQKMDNgwcBVVwLBoQ9/55EKAXHI61yRLvJYD+FrtV94HkSxswoS7w7lDqcJFFr13wD156jh/MT0YWnCbyu1ysIypkg1VYQgO8fwTM1odMyyHSeKHul3zczl1r2iZfUb/iyNtHxwiBF/AjAYIyOnB07m5znw2kOU8Am7c3WYuNtB+IZJmh3/C0gtvX99RltDWIYRRN2MZg96u4u0CHfHNTtZL6/eX4oHmaMRhnVnjAPfNkCIlnQJzAG6uPh65Ddzf6dwmSygdAbB+pbu5vAdOUd2qdkM+aDOFYHm+Y1IjvUyJJtu4qnnWnvAdNXl17mztXGYJ+x66xvBff423ILfn4A1xM0UXohNnu1i9yPscqZ+/xZ3pO1z/4MqLaWXe7B3A9gf7Vs+mOMUZ5vjenDljuJB7p2HXvmDVuAneXcY1ziT3xoaxp9U4NE7sO8WBfJMwMcBrRZyQz2hWsx1rn+lJr5fgTwlrUn0cMYcJaR3eQa+M7QZ3/88cdqblDfNraVYkbOnYwezyPGDrPzxz/84ahF5h1k47DPsbUVz6ngokCm/QvTfmxtNQS1DiA99bZqOJR9wfzQ45zSC8b5++9/CLhJ4Cjgo1+i3dQHk/4riKYdZ0ytq/W89LMVwLoyRc5+JP82G82YAMxY466vGR97wXP20npWs1717fTlWPNNphQU0wcWkDl8I9bhsoZJtEyE8Hzext/6DzOE1BDm5H97efkXAsJfL5/uyezcXW4+P7g8evAkrSfgsBcFLt0tKGBaO8Q8lrJyIdKuo0YPwKjWERDdXC7vbtvwm36BpuTla3eyP1z+5V/+U1CPUkzaoNPaDCfl8FTq/paaunYVO/uKHC5LpLhDa1r2FYcMI8EzNmBR0MLDygE/BAnmAJcuVJVIkdmiKq2ZTBuOhz30pbDFiYaiRoBgDdGoiUEGpnxpulznHycy6MWKd6WychBE3TA9HK+BVfqdjSqZ2p70PSySqbMaQ7Ai+TpIVeAT1Td7kvldRilOli0A1i+yB1hpnaJlffcHMSCt+VzPF2ibFDZHiXV0UjNWyPJa9J8ayGbzKpDQtaKKmAIbZhP8Ps8ssu3zK47j7+L84sQrRGO2KvSaFYgnU6HQyDJFHp49zK60wjgPyyBEWfWkbmlAY70FyBH3TwA80aWKQzRTE2M6SsbhfC5YYe4j0GDzYZC81G7cHSqQX+6J/s93sZcaj062h8UuFcMsU0GCa23gNQu9K629yxFsDihxTIrWNytrDZVOgTRLkcc4QuuflizWiW5roG3W4ujDOYEBAyTGOmIxq4uz/ldj6dxU3Kr73kDMeo3cyx6pH6qsyZoDYQXUCXUE5BGFtQVwZqAYr9isrXHmlIMwlFSbui8zI3U+1G36tJ7UW3UCEwCcWm0c2T0UKN/TguJJhApEh3kfwaI6pa2NMsAxqOZQ5N8GfQbQM51tQXCid4pGsxxCQX38KPs1zj8BNc7Kmgfbd/MIjOx7Z3uDZWlsVxEw6SSl7Trn+bWBBheCTWaCOeAiWJTMzbKJq0vCjvMlxVWKcsG30siswevGKL2piGxBM56Ns4kvADr3hY6YTv6xzxQHW6Y+2aPRhN1LyThLQd555AlkwM0axgFgfip+VHn41AGtxs66G9eY423gW8em/fhK3WoJgEFhQbNK5DN2UTwewOf4HGDgXpB7yOjgerIIvBd2PirZZBY3/tbQ6pB+YZOmTqvYA8/OnhUld3wZbx1ngs1kGI7g4iy80lKIKgdDw6wap8Cac2GgyLNUKGTNo+coqGAbqvOocNingJejl0n5YhzD2ED1b+weAxyur7+gv6KjxtoQlBXhr/LttTdauXon92SMna/FZgzEDCTOY3w+t/m37Caf20zQ1wGo9je2ATs56roUdANXsw9cz3Ia/p1a59NYsUbODnEAk4BcBYf1pwogP868lPaKFkWp1VWWbcALWJF3O7WRSaZnX1lL28c2Xw8lcHoKfFZ/0P0fMJqyoFOPx+6njwkioEFiN3h2xvEM4KoYGZuz2kwzXo614NZZUE1KfkzQbKMBhmdZft9yifg/ffdr8rjrJOspAV5Lqwj4KmpVpoM1wrG51Acm2/kg55nPFLt/+RwVeoOu81rnmgSFsk3C7LrcJAg1s3ptK9IWH9ot3hEKK/erNkFLg8zIsQ8MINtirgwC11o1Dqp7UbZYadddEwr/rcXb/Gl8TrKkjJ89dcPAYS9vLtOzdyJt3D9smgAdFWpKJ4WBxvQYlS5/+DATnAwTAp9kvYGdMxMczbG0XZh+qftPNhc/930tv2Bdpz/kyhW0KfXXWj4iMMoztJSme0jxId5BUa/EZ2McHL7RfxgQfi6VhAzhSzKE78jimSFEh/PR5clDxEieTT3rriIra2rdVFOj3CDwCkCEevY5QjOfFhD+SkCY3ig4L1cBGA3rDz98n8CzUXrTyBWU+XA4rM3cmNkpdz/U0TnabvqgceVqFNVSzVNvqFUHl8fUDo5OSFEo0q9mBJRXV/wgxmk85z7/esStvu3xkyKB3IvMAhsz4imjiLao2UxnD1QFPph00Sk+z8KHXqPiG5PcJr09+Mk6GVif2yjg/OBg8A6m9P2MFLgG8xUROQz+KCznQNCehDpvvM9Z0KYoXTn3GBopo23w3mCVz/KekUVe649wvkc/qI+2OsCPcM5/lwNZ2ikHFMYJelEcr0kKf30AJns6/v/5kHNc2fQBJOawMyZsarKzde5bRK1Dl8zEGsb6jGd0ybotf3Z2BBzT9KF7/CTUKmpunC+dHsY6mQId02VsrRd17lkzycavJkcOe1CgFOufvImtc8dHp5bnzJgPNcwBkjpK6ZNXB439x5aJ8fewX0uHBP+rHzMYaXatClcKRtSpepTMUupLVFDEwZtD+WrtUY4Af4qQ7AkMnDRWsiets6WoHZXR16UbDwUzA3XOTBjIm6FmHFL/uqweY88z8nfqtmZnqNti3qVcCaQwfiK5HtHnnzGnCTzWbiIg2cRCzOLqQHEtnqO0FnpKtSbRQ0haNd9PhvAJfRl/f2S/+Lz713dOlm9OlvYOqjn/JqiQvmQtqjVXX2eQubZ7RhVMPo9YTAKZ9Jxqf81zplkHTSSe55EubJY+2QbpYFt/OtOscVF1pdNxOAhkDJyOWufZdOedvSFdy8/G1j5dO6PZXwEm1pWlAdZsWG8SmlToONfegGcw45phK205iHjKDypaFYeFMVo/2tLeFCK7gqHJtM3hQkAlQcLGxuwZAQ/lE2ah+X2dIu3n1V6XstYa96v8+jnISkCI4M6cxzQI/0TfM7Iz9N2t4BgHmJnKBvKtLTWLp7iQDjC/ExpW+mm2j9p5HVj/mmBxtgNnT2U99gzXIDsfsaanT+NQMicwcqpyXbq5c84cUeOfutuBnoJmZZlQY7rz2GzSAEZ/zrvyzsxp9nvElB4EFND226pCQIN1r6CKAX/AhWWAbZcRR37Aq6JbqK2yL+LojvItsJ4xWw2+1/ji+gHZS/M+gIaTMjnzyHtUwKUqqWY1zdYV2L3WN3tGnLPdrWGvb+DP+T9jw/rWqW9rKwKKirWwztQWODv3DQhrFwO8239450GCEYCyvf9ZqK34q317r+wXz3c+y7misIogvfuQIFKwrLoXrVNtHWeDgbONii3aPB7BwMcP8Wnde+o6CHZ/sT4m+KQvGr9mme+4yaekRMZF3whbuiyQ3zeQbgP5MjZ4bs4gxpznYH/wPmHvLAsYv2lslLDoHgFwtKaTDCDPFiXl1OSVHWjGLeM6Q+7cWzubM3/ChAGJBlxpj0wK8Dt8QfmWkSTQG5Xegd/Ntj66vHqNCNn7o/aZ/cXZyLloiQjjlPZhC+BkpsVmaWc/3l/+/tNPraFDWItx+uaby7e///ZoWRKBNmz0lOuho3Ot0KHftHYaW4ifbXaU+UVhW4AFOihnsTWaJH7qL93kczyPiSKDbsYXVgVja6smGT3Jjk5VnutIjXespYGnfIQM7rtqteRcJAv6pKJRrAWBxkPleYC3Le54nv84Q0hA+Pnj5TM1hH/70+Xu7s3lwQ0B230yhPcfPl8eXCo4ID/6KagCkugo62VSKkndGhwbEtd4X8gGEN1y/RcvllXCOd1iJPVNSvlZ0WyWZLnoXBcObtOkpRnYWqJCF6UhNNK2cJ/FWO5+21oEUZ40d7MTpYtFlSglfi1kZ4AjIjE53y+QLtCY1QGKqJtJ0uEmMCqKUvQ+PUEe3GQhJ7Px/t0hBGIBeJi6ExjgWTnYorY39DTCBFGUuj1qgGw/EMGFte04CvvXliAHwyR8g1ROsCb0hjUT/iKzOAl5D2a559Z4yb0+UuZ7VgMb5p7DjoM7WYBTXySuyfMnsFigu2TCUScZFGMF1krtxoEHoUNNLUXH62G2PpiHyMWgVTM+qU0bZcmMDJtKpLstDUovy7oZlSrr5iTHLZImssVcRrjo1CBe5bxcZ5mvgr0ViRFNPAtFYEBw9H784ceIRugI6EQdaF1oTO+yB2yxEAl9aVGj6173QWuRglKdVFutofEgM4BNUBl6SMcglKGpa/Z3iqhzP/a3DkxoByoGjt5p9oZY3XWlHL0HrqJD1rAx1s1yX/uLSdXTmbKmKJm59QYECOGwMZsluB5q3ehuGG3sAoepSBzGmjlFwEUBhIBXEwmRQhUnI+NQmwNizOFpTUID6gcBKBRTUV7cdgWCPpG9juhOC9bruDRLbi+yiG5tLoO0p5Ft7SjXjTjR5vXrRrgCKbFVIIZDDYPq3t1O+v8m4BEXYcwUlTmyG/bQ66T3OVP3BwJZmxzbRsBsFnzZcdcaz+qzHKjxiaLebFVFoMyEOB5pOzQwLAH2PWNTqXWDxTAGpMRSVzKq1lnQBJvK2tJm6ig4F5nTCROcg+HMt8H7Q1qcPI99kLZtEKSQSAPqquxxbdZmxihK0u8PlNm1nJc4gZE8h+0MyEZL5ToyficRCfdOHLYFQ+7fZv5qbw1Ij/scWZEq72nL4hCfmsDjOBpgsJYJyI55TP3utXWPDr9MiLQCWk9K3l/FTO6FAwpowBf2H3un05lSE1UCQec537ZPOfukyENz5nOcB7yXmaJzFsI6qJwPG6Pj/QYai96fA26+F8dx9WcCW/U/Ck6eRWrYkzit0uPqbzSbybrm+S1TiSy+wc6EOuIkf76klIPnT4+w9fxs9qpeuECT2d0E5h84B26PwEthONtYsBajtjnl4djftdHhmXAYpZd2jdV5lQGQYHFCG+45gw7WPnsD3ypK3vEr9i6j5/PcCp8xH/7/XKahrTFAVpFcQAk/JvTU9ZI1C6S6edakugazJWb9Vn3QwHE1edownoX1fYC9A0OfPYEWil1v6wgdet4tPs5qs5JVPtFI+xxftsgwW2vfwjPTxgDf8gTHN8BdAocyvTybZTwd4Mv8tdadE0w32xZgHTsS9d7Vm+8gzHof20dbUSC9rIEESs+f9zxb30P1CPSdZQQECEtrniZvvEbW/oTWMsYbQ9ZZxBAnnOU85jm+Ol8IZghsAcMilrVac2jsyeTF/tfHZ+9hU2AfmpzouFcMh6SLAmUmBrKfkrWsz8/f50CNcQsdd5ToUKzXb7EU69bbM5bJEs+fMwsoAHnU4I9OL5NRwOAozzpnuE8ihvExACcApVK+dgVswmJb3THvI+uQMdAOWPuYvbpyMFX7zyqmvEcA1d+UIfz08fLp7evLy5/+koDwckFCnQ9T4wDvtA9WkYH79ohBRvyeep2KgyTleoihVDQiE/X44eX+Myqjry8//fRiCAFFz43kuW4laEHA66ynjm8HDsaQ7zd9WhXQLs6ist3MPRwTgE5wIY4JQYbI0HGANvMDj5Wffbgr+nLd0O0PowNy1Jwl2CLC59Av5Yh3L20NWtKHyuiPPtINXJ43hidozjJz1pKwKM1OcEDx80jPT9HUfnOhnkLjOfGCNURndK/HSr+sqzqLJ7ApD+rFKFMJWpLJa9aO53cx5wD5RP1YOehcS861aXMlkt+8eX04vFJk3NAeFNbDZCMPee6ctabDuUzG7FnV8II6ToUptQA3petqnOR5J3CzZcioqgoHNHgYffCkpCWqVcNdypHjFWRs685gzZ+dnaY02Y1QEhS1IrM6kdInpcYQBACKvHzx4kLz0O/JiD8jS1XxCh0CgxOMxDmbqBOoIxwHOn013x0KjgYqB7VsjnQQvu2PfOb9u1J1ogaMGA+1IJ1fa9OguuIImI1LzZNKk7aMifrVqb/UMh06CSK0Rcvq+xz0rtE/mOezs27mxWDR9ZT9Ym/KiVSkBYyy/wRGjx6l/ok5IMtoQGj7FxU9+fl5DSewxv5MZIefM/ap65pTxhrH7mCDENZABEuQJEGESpQTwyo1xvrnK0W1PTFf55Dr/rke2BaBF8T4HCXHQ7b632Q8WkPG4WSNJ/aGOWRurQviGg0aR1k+9fJzH2mvBBxC9QnzopkLzGh6ik7YKDQf0OZl8Pi8WQSzVwZ9MimC+p4ENtg7rPmgpOtRF/Bs6/kcvAT8mvAN1xDN5R7SxkCQlcJXhdcDmuczUx1Abl64NaSMIfMNqhwnckwCHRCpTwVFe+5wHingwHOkZnxosch6qVFk3zgnugYIdriOohBSguJsnqjydWo6PlK+penzrtarH+15Rq2TKoQdafPr0m2xG3ymLJs+rzXSnOkEhArq1InvfrUeOD0DRzULDewJ71/QIJSlCTdpg3CGuAfZ5bP94XrMt5RlA7usJST7v/nmcH4CDE5pM4BFSjPaV+0MUOb83zhbh3oVzGqw4Fxw9nCumMHwjA8NT6W+3Qv7zHVT28/ap0b5aYXx2Gusm9REpfavrQ5Sr7uG8cwh92Xe2PPY+mvgXRBdsE20JGUEE75CaASpfwWGUrsU0I/2QNTqvz/YI8r+My8Cgb6TznCzce3V5rWYG1tdMNa8s4I2BoSKk6i8Xb+sIiMyrJJhnaqw9ZNlpVT4JXT5lXdk/1jXCpNq75UM/2qYZUzpJHvesV4M+sxYJniZSm39p6q0W3cnSMzn2LMwg3Ld0QST5X3UPrjxxdZ+6HwGF7BqRklflQnkszINDILctwIHYRDQp3q1c0kULDvlwVifuf50yq1OCvEFxeurBeQ5MSy4v1T5MJtQrodxgY98//HI1jHeBGEGhPGfN39mvGIz7mr/+BNgbb0bte85F8lIwlpKLf60A3Ym8O4pp5jfFn9yyq76rawvfF18otu7ArfncyD7KbWrd6kPJIAnILSVlvPZ3zPwG5V4ooTMVdpDDAjQ/sry0FcPEBGxni97B6v54T26hlsf2jrMUlAT0HOmnhTWCy7Vfse3GMvRGnTWV9be/PrUab6hlnaJk4ESWUfnFl6j+7snsNucLUl2fZEwaPJCv5I1kbP3NwWE9CG8fXd5/fJvl7dvoCm+ujx4QC3Do8vDm8eXp4+fXZ49fb6eLvRXqxNZUYsKiYAgVy1HGf/29ruBZ4vQybu3FyijHZDHQb2S4QsPuv3JIu8OPWEKUEyIRvJKQWkhNwurzVxLJxFxqwFuw+wUj4cm03uJprCwiiqgZka9W9HoON/r13FFlK9qQzzDEYkPgXDim4Eqn50JPOqfnj6N802PxQS1mzwDL9+LxcA9RXB4d8YLJ0qed7IqE1BI75+1rOD5w00eolukqahIHbg2620/I5TkKpIgeppnOHHtLcCPw3B3lwNMYRs2AUi4kvPQa4qAdS5zzXkS2QyI/az1RBdxA36+pND2wGxWN60kTgHfdeO3xu1K2a34yFnV0uyTirPKCyspjFHN3C/7+DVyeabteEifefL2OSq9rW1JCibUAGe8JxzCuxat7ZjzxfNASaZXF1msACEICk3QSGdQpzkAgg3ehwAxpoda59YjSDr7CSNF4JO+eqnz+zLrwzNknFcEXyO19gEzGDx3C8M/X/74xz9m7RpksQ4MfDBgQbe2DmvgqmiWZsWRnn9yAAx+PyDSgA2DEPYFglMggcwV94/a4573SsVjj9ZOpPfZ589HoTXr2eJ1+wMyLlH63VpLUDCVthxMy8RlT1DnMkpUhUf47Yaw0v4CzIyiIy0qbXImLHFGJ0ODHSWNsWigxcFQ9Tj+kLXkTw5mpae3Obg+98WZ5jltFzC85/gr9cYBxkr9w36U0kMtQXvG0pZBKXzp5axL3i+0JWzH/ac8C3NqYJP5wSZOEMGAJVmyOWUG72UiMB9kUhp8SJPSaTMzVhCtNofxYGxYE9pSnSp+h+c+aHLp43httxMn7OGDOMV1PMkUdc9k7YzalH0eqh7y4g1ide7igO5dGDvGgO+J/Fr/VNrrJQ6VmSGuWRXcKhjn+VezYXYvzuL6YLnPET/AFpSu3T5tSM1zf4J3s1fSXnEUuZ51Itmj1MeMqlfb2TMsTghU9NvbUIy0JVmvA/9SOz5wRYAl5+aUY88AjMiyAUXUaEertS9igvI51l+0S3r4MLamaqulnUpfNnPb87rzFWrY82exYWZvUm+8WhwBIoEtwYw4bGNp8OyeCzrNBvU8YxQPab+y2jbWVoKBoz9YaX5mWspMKeiQdbRMDHPnuRxH/1S3ybscmYmJevEsgFGH3P16Luowcv2MxU3F9NJHMu093l5evnyRNWRtVIKCo36tYi0J3NUTmP9xqA4OnDbA8AyR3m8g5LrXMT/WzDQTshdRYBzIwP0MJEwGsBcYFxxsMljsI54vrZ/So7rCP52zBwXLcYTX9sbzX1YE6yRB9gIXAmSASrO0KlfGZpyo5E0gtD+2YHscc0pQnj4NlTCMm68UcQUFBWnwd3Lur/UX91EgTeCUJWFwZAsnM9I+Z+0dgUT95GSsloFU0fVsU+MDrQ3bGcyIfR6NNImNnZG2acGvYK3k2RZUas9dH7ybtWz1V+u/WIctsMl6MaAN3ZvMH7oWA73wCVlDCfbik7dMKGyqtXbKvqZGX5bNWtgAGkWI7VK/ub0PK9DIeKiuzrO8evVrGGJt+1ZgMLXfa91xVj5nHlLftwCtQFUTHfgFAaIi6ngX5kyFDD8FhEq2bfoVYfSNBRCK7t5dICLnzbKUSfDQC/JNa1ctp6gtqhtxBMVr45YkzII7rp299/596jaT/Q97o8kF17KAAH+n5AR/hX3D2IzWjx1MkL2WJWUCNICPiM9vCgihjd69u7z5+afL27e/XN7fInX+IVTRxw+fRGUU54KDN45gVH4a+AQ9pGB1xZqtaWpT8fybKJ8Jv60q2cOHpQYkgJykOQ/KS+IgJ5W+wKqHRmXYRWx6MDUgbG1BKYp1VGdUV1cgNZNnNktVdAPFSxyLIiuhl37RPPIqxOJE2oOrjk8Lgw1c+PuMCPEuDXaLnnEPDmcXSjZJ0IsaJ/5orK29Y4x0SuKore4A2kmaX5JBhU6IMMEyEz6HgioqXh4owahZGcOTEALveAQfOZybgQtSRP0fdRyrYWuMMUrNHN6iE+urs0xJglPrN5c9KCLXmoIgrRxyp8bvouvcA6Mn4izaX1+5aEyzDzG7h2OVvTeRDSkuojtxfD9QD/DsQG9zGIQK2ufqQVnqmYXrUW5a5vqcvQmV4N370vuesJaK9JKVzEZeY2l+1oCwPbiy3ibMVANNgNNap9Q0jMYhon4EhCc6qxG1KDTjaeZWFTCzcMeaOPWsFAwQEPiCanaD+mBpcCgCKnluI1kdt6jRLXsh3YeDk/XCuJypJtIbjmzL0CypXsxjDPfq77geWYCAAau10InQSEsxj+jGiS5hPVSEflJTUxnzY3+tRsY9yt5IwLKaHvujJSuB2MS7HgwiehGi8PBU+nzNkqUx1bFb4P4P2p2UBnPbOrNQIAdipVdl6Yo5TD73oGDvFx3tAaHznszR1JWxcdIYDQxUtYWWI53WPaZwRp2kMjP8/VBkDvGWUoYM6gQUpFXpZJiVqQ2u/Lz20eepk73aqlMvJoG6s9Kb6zY1cZ9K8W60cwWGzM6pzHw+PL13ALxl3z1QOQMaEHbfHIp+T58mu6zzkuzUhCWybz9+CIAjTSfiDScl0YNGtUC3QVpRf/u6cV+yMdp29yANnBMQvnrVHqAT1ypAOkXRsTiSDZHxMgVF7YRAJmNCTTwOuk25PScdwwNsWzsXVQ1Tt8eemFiP9DJpx9TDJGsOMLi9rJ1lrQpw6ESHvpwz5HGCBOZE6iFTav1U9gTO+rffHiJdCf5mW31ePiMF7WsqmsGg65z/6+jyHgI5CtL88P33mWNFM1iDBi7auvoaq7ePr1NKm/Q9g7r4CqvPzBm5OWKPYw8IfHquIV7Scz/gJPS/0eYqqsSE1CoAACAASURBVFZqIHaG32dNCMqEOj/619XJrBjGtVynmUreyV6s2kv2gr0/GVuBO2xLaqneItTTukwzkRGlm16AdXfcm5/LELI8ozS3aQcs+GHezBDmjB1oo2P766+/HHWAZ0VQ6aDNpBTsYpwICD0fGUNtk3Ym95j9tVb+AKXYrwsozKwYVBmUK6oU+7usf8XzKuqSey8bfVaR1BZmvY5RkfV9ajtjjbP2CT/s29WeYRNYP4Jr3usLXwB/mjrg9Z+Lv6M6/QeE5hrUFJzqM19B9dYLGigf65ozaj5rfK4psyuAdmTAVoqlmiXAjWeGY19BIOis77OvzFAHgBmTh/VfcbLWB/P72lzWoNn3ANufaMfRQCsg7saz7YGqvN/ERYERwBRq/PSxSbRgT7Om13MwmXxEqQgIlxghvgnNfddk/yTxNQVbBblMevRZiFtah8wcNyCsInsy3mN2OP7aIXxpfMxzBpi55491iILLxFHZi7M/2kKZKgEiL+0XmTPh3C95wbO6HzkjflNA+PHu8un928vrVy8vt7eIB7y7fPzw7sI5TA/C5wsIG4lDpSJDgkADjl+NR/p2IM0cZ6nNVKMA97AB4dso1b1ugLdWBrxsDGeMxMP2YkofraoQVT20CKKITRvQd3E0O1ilxiL1XTBuoDgAyPmu9oWf8T2czTazb61XKHpp0tpAJQ5peOYVnWAR6LCKbB7o4wIrJoaD0mLsFI8S2K6fWhZ6lOSqnEo2BAoOC4ADkPfmmr/8+ksctLzLMhiqVXIPAkuEBmKQlX2ejPShYGibhSmbph5paLbiEh6UZhdjpMcXNxhK5mMy+DqANq09O3k8F3WgNaz32cBmZHXCzKTk3d/ftqbypCpndk90CzS1vbquRd0fWS+H813Hss561ZQ6rlWudM3EuK6JL46Y4gnMRYInesWshYBKjSIyjEdbBVRlNRtu0vFSMh8+Wu9BkMi726r4rf5GdDDo2ufLsm0VD2LvWI/z/Nk3kUrGSKkk2bq0qt+mtmztLFQQ47NQFqEdcv1DeVb0biiZ60g0reu9/fkSdCyTEqGnSb5boK6RDnK5Vi79DJmuqrKx14OwL/PCu3uwZc3FSD/N3vbgNcvO/OnsWvt57umlatqx50Y7wTgTtOrYi5KZXTkUDC+fczjwezgR0sTYc+xt681i/GfYrwb5Po77i5cvsq89+HLoA9aA6AHOLDPToL4HA79TJ3HKtLbQWJYqiOgoayLfqVtAyXlBaGnOpWpyeLJWpfjlUFwxOutDsR0dXgP8oKhHo+0GktRKfE1X7Bw0y8DcYC/NbruncUISpM2Zs1fYAYpJB56tVpxFiXOubdY3FME8TWl2R1A5mk0OygWBBj7ndcqDng857E0onut1qQMbh2jOaGnb7WFpTbTPzniwdvidf/qnfzpqgEHbWZeAcDgPZD8JQs91OFEnDR0bh/X5aJxtZZBnmrJsKLFTTsRGmNGTHt46WUSY2pIhNa/LRlSE7ebIxjA+h5IiGZnQLH+Xz3G9ly/blJngy/PlEEFYCxyzYgae2bf08XrWQCXCJPf3qWPmeV1b/Ixr8vzYsARKD1qqIUiX9yO7kKCyraq4P/sDm+775My9r2AEz8M9EmT87pucjf4/Nv7U79ZsutTfZt8bjOlk8W8ZKK3/bpuKgDxv317+/Oc/5z7//f/977EDf/nLXw4tAfuO8U5mXvie74Afwz6q1kEBP59PVk2yWsnW3ly+/wEZ/OeZDxxUAnWp1gCU2DkEtnqOPqv+wFgBmYOBR9i11CgOkD2Dop7f2VWAWe9bI27bmtiwlPo0g8A4SVfTjjJnBfq6v86ZibMjajYOG5R19RVAHoB1ts+MfvbCgDvFngAreM6XP7+szzY7x/Pwfz7DOwgYAUry3Ap58K6hh57Wh2eMAGLW+bQj2O+qOLKGAORkc+kHWf6RTBJ+H2IjAwCaTeOd3eePw/yS3eXewL7gB+HD8M6yKBTLk6YtePDd/D+yn4eGxUCs7K8kPhRhbDKCSTrqjwdsGdAagFiD1nrelkIJzp4VshM8TvAkZyHgQphNz77K7jVY5DlZy//8z/+ccz1A2Ho6tnfp/eXnn19mHWd+FgDFlz5TslP/yDprUklfUz89WdzVdTLGVaMtK4mMM9dibmROMFaMsfZJgIPxqI/UTKb+hBnZ+KjLgmPTBFfCtFvLkAApq+k0iNT/rJ15mpjH8g33jj6QNbVn0PKcBMIm8Y5mRgVHs8ancyBwhW30zGEsuM7PtJZaL2m+l5K+6ajEjxzt9LcFhB9uL3dvX19+efHXy4eP9JrB2YP6E72Zy6OH1ArQ5yVW/ziYgrKlfwxF/03Z21aBADEBIYgGQgELCFsDkeMjhqeplf5lQJjWFlOkat1baRQEftahFQFsMNgFvcrsORprX1jOehyMOthFu2lr0EwjQacOnJkzUaykv6dQGmO2wlKd1wZZBCnlMYtW8ZlzQFjXp4dHUsVbWBVbKV2W52pN413HVDUuZHRPfdUOJ3YH7tcInfcKheWrgND7ulhDBwpy0wPoGlBmqJrtXm2VqC+fNe1eB7FzHon79fgiE5YMaURvbF/R+WnmpjSOMfIO+gdOCGgZVIQcnm/f5OBlQ+DwNKi81g8eFNmNPc9jbWqcZpz01Vuw2UAiY9QfVhBAvn0O8alMngNxZdk9DENVXhuM0FfD767sOY6O1GTWAgYiNVJbf25+DlDmLIpXcbRAxZ+lAXOFjiYZLx1tGSadniMgnCS7h2sceeotFxAmgCFzfuopdwYFpM+dHW1R/h5UzcoIrnRddf+ca3RcU/weCrHJFC9I5HrYCFYSjrQ1hNJPoty1GjieN1S8Q33tSoWSAqJBZG0VOKjCqoIqKbpG2ClZgSKSUOsievWR3oHv4uCZ7YyR3v2sa/VeDb7uAmb5bGm9chJeYUyk3kTtbSBDM+w4wrU7cZA2L+lzN6prqJcTt2C9/PD9d3lO5lFHp/aniHdRwQZ2qV0NLb5rhmAF26hzbdBk0F2H/cFqhd5/oQYtmix9kOvpsPI5nj/Ur/Vu00lxP0uzKkhXgETars6U6wMrkAN1ISH7KPZookGxNzAeRk1LFuNUj8WzuCab5SNoeZ8xYR8GEbflw3p9xiF51PYyZk6ytk89nqzfAJzr/T8mOGJPqhBspjGO+Gpym8HrnhVs8zzhmaxFP9b2wExrJ3Vq/ExEQh4/vnw72XPZH5wJ2MBcE6d4dKcDgJhYCz836A8YkwDv2VH7ouR9FLCXhTQTaj8shUnKeIAOWQql78w9zXKz91Qiduz5mY4PY4ONUywm0vebQ1W2dei5B7+HH0AQXjGHnttdv1fFcOtXswa/splmhbTxyTJuHSdz+urV5a9/+2v2wH/7b/8ta4g6PSm1ZzXc7Dd7CC/w4BoJnAaSnWt4wn4ZRS5OG9n9qDWvsfSu16CpdauhUU6Vu793e/m8zICU3fwe4E7q0HaupqbsCrBX36C01mMPnNZpHGF6o1GjO2X0ZKhhKISGiu05AarTSDgypmsSrn0X8KwPtxrs+UmZr1G8+bcqjQGylzEDXIYlhk2O+jyZ8dX/8Ty29zD4wabwJZhioCjoe14nrYVt7ag+YEH/si9Su6/isUrpqxvnuaRCEjzbkiCBVg7CskqSwVWEcKwQwVszd4L6ORuocV49L9/PHnrfrHgBq7VtWlums2igVHiZAO6FnF+coVE0vTah5zkD0i7IzlkMTX3ZTcWPkmE61cUxRvqyACYJlLdn9fcE9M02XuezvfkYd2jxBsPYdutMGUGvx3qzvAkbUl2QUpJjC75p72oG3TPmLNRznCEpT2itngkqWSNnwKDA//t/w64wWOZnnKP42zScN1C2xEmgJFTn2Tj3DjazYmP1R2zNIQhihvrrgDB+6uPHAarYl84vYxi2k2VmUaQvYynqy1HKRUn1eeYdwFu7ijZFBDlHwwW8t3zjNweE71//cvnbX/5wuf/4/oKw1+Xy8QKT9MNt1Ubt29covM1ZUQ4txaIqcPK+G1g0rf41ZbSZhRYUB7lJZF76ZZpCjzPOExRRqKphaToKyjTYyaEeOLw9fURRGMxmEZsyV6Fqp0p+t+0v7i/PUEQbyuQmFrk5VPcmlSuy7OHU6+2wmpiG4iVnrvhBn5sBqux3UfkgWSu6lSvezNWzIJksvDo0cuI/HA0oGV9qIvK8Ccg3Hsn6lG4XZ2o9a5RSjkMXrjeZtXLVFU7ReXXzX7O5a1OwA8aFLoXu+bOiEnwlqzYFrzhRp4buovJ83t/JXC/TTKPU53DL5/S8ePEizxqab5Do1qukKe8EQLg+qBBr0WuaBROdcyMpPJOgf3UnOShWS+W/zSSW1lCaToR3lhEqaNC1D0ImHbQGoVQaD6qg3em3Y40ohrYZBFAl99QXcu3rJ1aDUFqAwcvhJI6SJMgQdCs0hvbSylykEXrzMaK2HmjXDGGDFw881h2ORw6GJ1Xcct7clzqRIrasZ4RWdI6sm0OyOQf4VP9YTxGvuLlEzrlIOnv/uzrgn0ofOdMWj+bUUS8jiKrwjWNi8FJaX42f85ms3RoKc03q6dhbUPj42WGol33kvRKwiUynFrJOmyCP88hBbpbXIAoUvvSq1nW5ntiLrDecXdYOQR/Xi4rw+6rwUkemwx42wfoPmfmI83b6SuA7QIrfOeZdRbGwJ2oTpEJH5vv9emIuux6H/OZBniXzcaplTkC5gJA5VvjAtRNUd+9pUX6lzcsUycE5NeSjtuOr9/iCajX5fNeAjleecUIPBshnmhH7mox5KekLmhfwae8Yb8ZdGjRriKwsZxGBOdfHnjL3jAXrg7MJJ4GzindKgBvn9T4OnnW1rrdjjKKa2CDUQ99sIP/n3qnVRQ03ypRXOj1OlcBB7OSYJjhoZyaEzjXXPfYE9dzbU8mujkWTjNAUCc3ucZ6m/1v60ZZ+r103a6SDeD77WIVmQHVm+bwgjEJuoaGNmsU428NP4In9mrlYo2aehYw+GTUaYZOJ+MLOT92W+bIdScZna9ZxrZgGLSRO9dajjgNQkbn56aefsr/+6//zX+ODRDGd8wU7P4eU67l2EgeMfpeM6QeymQVy64hWaVrKKs8U34g9PPVSzivW6ZmdEIB6lD3WOnNmTWz9o/WpHTgdp3PAjMwI5ob5INA1e8HPCtT2HHAeeT9bTzCPnNW8ryCdNZ4FO+vIn0EHgXEd19IJC8izt+KUbp7M7quI6bPJKMEe8MVZwx4zOxN/aUE8P3dNOh5Scfk/YyeIpDuWtmjzbRQzaW/kNmvnPMPPsP9wwJx9WWMtkMsatEQmNv1j1SAFwnl/UxH9OVmUawmRDCnP8ajrDwhgrFnnxxxvrFnb2nxZMvWPCnAngLPGcAIz+r6CAp2/tpIRwCeQECgMkJn+fz3b+Kqtvs8+4DOsHfUGpJmzrrB/AbTXwoH5whYSnCgyRYDCfFtOEqbT1rD+NX4wuyrJiAl98V6MC/veTF7212ryBcZ5fsFE7CLja59F3sU2DKi5Y7elnoaqv8ROYooJ+vH7BpGsDz5nVi/lZrD1IspTZXJtgMmUiusURBe8yRoa4O15GdCDxBAxU2xy9QH07fhbIb5kQ6Gbrz6fe/KMabs1JdS0Q7m5HOrprC1YLvit+J1hopG5nB/+2wLC+w+X97/+fPk///o/Lh/v312eP4e/fnN59ODx5dPHz5dPH6vqWUSoFAmMCchpjPnoHh+3mHDg5DITEOZQSA1hix17mOLw0Eetxa8ciEdR5xSjOLBE4L+hN1CyeaVR6aAmoIrcfQ1XHN/UBHQQslG24N30+XxQ5NYLlAaotO5EaGjiPQWpGrAGIxb8dywwXF3oQatX+9jC1Dq69iE8UPRQZKsiprPF56Q6hpYyxMh6C/n/WSzK0o5OinOb4GKUrqCSK5auUbtm6s6b/FCzW3P59P+TljaKbWkopWMaCKQQevPTTFHv14PT3++BjJN1pmnVQWnPJja7SGubk5bOm0bsoRdVeOivf/1L6Im8y3fffb/s9FDh0dtYO8niELhFmQpUqzQnPkfGkRswdqmdGl8+DsSokzxb+OhsuneIIDRzq9qbjkHqZckmrsmxaHoO1sz/xsHmudTTjnqbLGv6KK6mYoXPPbRA89tX5hrs1IHgGW22/HWGKhmG27sjuMBA4NQGcVz25DhQJ7gQYZ9lUTKx1nUsG2WNgAgfamA9YFtUzqwfWTuUMH/5JWNthpzf5TmYYwVIzJDy9gZFFItb1H2V0y44xB9pKBaxF8So42rA1Rq7Nd7eQQxCx3hFBGYNoPksThzZE16g6qqleablDBQ46nikH2O4cagm0HNkyVZPJB3NbFadjVIHZR0I1ByAzcRtBAp0tBg/Pt/DvkFcAhVYAoo4pBdTaxPi4IWyR9BeAICxEqlNJvTNmxX4tyaYZyLgbsauTktFC0DsS7uqQufU5aKw2ibEB8sivT4V87oKt1h/y7iWNtOaqzotXevSOKWi6rBZu5U6sgWwHKyswSgMr81JWg6dxG2iHrd6YfZeAtXUnF8DYGvdgx5fUHmE/kUGWSf7yjDBTrAWOGfIFvK72CAdQx0rMnNpl7J+chHD2V6P2u1KCOLcH+2HynDpGdEMMGOFPUvmF5GnZC9Lw45douH6mCGlj9fOtryhCrj8Sb3Wh6oGBzxNsFngVEq3dS8F5joXfeZmkrIGePfnz5N5xOE1aGvWrJRN+xsGsY+cfwXPzDzx/tI8s7bXa5B+utjdUIa397LeoHtRH7QAjDFLv91vv40SKyBbyjuokRrTgPUD+KejFFT/7eT3n8Aw+TZ7PgF6dApWP7SstWARFGH2pboFlnrEd7BubHStiM/RT3W0x7AnLpxH32VccOoLoFZ53D1T0SAcxeu64Gy3RpL7xLbvngKntxFJav1p9BMiAtQMacpk5jucs0X1ea7lDYJkjFUZBIKSl6OeNaIz+GMfPuSM5Hr2n7RmMPti9qEA/bLhq+vMPphdhl7JOKRZvQHs6JYyThJwJ2iiz21FSUqxrFJ1mEXLjqiky1xJkRaATtPxOPTt5cscKGyDMIfKmGklluxLGRRpbfLseWwhzxvg0cxSgN/aCm0Q9pDzoT5v6y+xD2XDlfHVvd4zumIeBDlXRV+DN+u9+X3XAOs8R7BB9PQYzHgdistobKDM+bvfZSzqR1/FyNzPtg6TppnAesqufE6fJ+NsbewAiQA5JyYAnzWTzRhU4KlKyH7eOZM6Hbr140eXXwf2ulZZT6yz+GMDO00k3WP/PrZmj/3TrzIIcy6/KzgnyMz3OMdT5hGFd/oylhkhI6NlCZ8PoTSzZ623U9yw8QF/uucB7NsrnD8GaR03RKQo+eqcCwRzHgo8BXiNL9x1lNKa9f6UyZMgOTTgBoSOpayaJNsBxQdQ+Rw8v3T0tMdYVj/1p9Y+wjz8WPbU15TRI0j9TTWEnz5e7l79fPnf//o/Qxl99pSBfhBBmc/3wM1z/Bf8eNhHbSmCL6DLLbrPRoHjS0qexThH+/0HjD91AZV2F51PxicH4sfL79dyIZHzikDTuDl1SGuSfQru6jgarDaDFuU3e9VMJMSgUSTL4IMWBmbSjiziAoegRkNi6py2f6EUEhZvs5RXielkpYbyiFoWwWqPNMVJYtjnlGgszj2ONPRxMm9ujvolEWY3cpzZp22UG3Rujn6CwimNqlTEdQg4MJah6kxauCjNpYbS/jRD/PlM0LiT2qWbxAzvAa1N3TXPvn6IqkYVgSthkM0TuuKUrqwtMPg28MTgsw5AcrkOX7//HWqnV1QHRzQiLilSVpxl/STvbo/CZu6VDXpytDUYOo38bZDBxmswXBoNX3Fk54QpKd/6oL6Pwheq1VkULKeccWSdW9dxPO/4/byLxjcKrhNWqWoXFIU6N/wOa6z9uarmhbNknzgOGoJ75p+552fJHn+uqmue48joVPY8aOLqbbm2/RZZf4xDG7JXbU9ARBofRheHjH3BASkgI6iB5UjgAVV4QANrLUj4iY7Wd2/WX3Rb6tOZxuL6MlOiuE3ECA4hlymeLjPZNH5rmTSmXdsFhDig2lpCMZz1fYvy3aPsL/dinbICH8meT10tznVi/atwyuGwSWtbXU0Q0QftZYgx5/C8u32fVjgcjrwvPepaT136HWvzy4Dw4+prCsgVEKuCphLW0lYKTFVy3DVUu9trZF1Pqr7gFLSarvdmLYpIS3+tpP36u45uxCHHZ+q4UZNZe5kseuiglSLne8nYbk8SvFZ8q1n4OAKr+UpAGCpmEWTBm1KjrqIeSsAnWD2Auu4bwYMjy5nasqvqa7KuQ3/dkwGq3r8rwBE1wDYs75qtimqzlQWm6hSut+0UXsctW2BVpFdnM+1QPn2+/P7b3x/19Nc9UsBUu8F8xq4vq9oWKyjIfnP00cL2dJ0UWM0eHIWsAUWf7ey8Cd6YESsa/SSBcOb/VNu57dO5WE9YW3MYxETWfCUBR8aL+v33twnuQKzxCQw0+15kkK8ZVwbU+iCyeOzVlgp8ihMeOwYwuJqr0M9y9t3mZ9gNqPcRYEu9WNtq8PLs47zzmAW2yQhIuTICfyZFsH5HEXruLzidwOPmJgJErDEyc76XQFFVJ5t54Rli+yZyRSCUcz9tGqrqSysis4eeyaFAR6CvgGidzbGFaPdjTfUpW1Q/pqAa+x9by/eYU0EU7S97XRGR1EEOKFUwL0HugBLtekHN6j5IFeVn/K5ObK5/sIVqv2Iz9xmB4tSqIuA2u83aOgKgqaKzTnD0Uyd8W38T22FAyDrFPtN03WCHLDPrjb3LuEeLIGVIN2l1oLgfdFD2M4taYDd7GvGUU+sFAUezPOe6xmOMloXyfMyZqr7B9oWZMe6FfWcvk+1xb38d4BsEaGOYI/7Yj07fq7a5NsMxSM3Y1ISxCfgCKVGaIiW1wZyHR/ZXFlf6Uq6UiGzvqL8ESthSWSTJdA3AVKWZ/xdgqTpue3E3g86ati8vPqi1cjyTdZMVT7MfeZ+hTJH18F7LOcelZ9TAqol/Me48RyjKH6qS2mAMoAIgoG2Zet+rNoJ+HO8pU0CfXX8QllpiiPUPz7lw7Mm1FRp1NT4aZ/G7lhKlXdfikrSrW1/31DnSIurps6xNldnTMg1faFTRM2tBwKItwaqcalY5PvdEN12DAsURGvx3A8Ksn/sLKcCPb15d/vyn/3O5uyOFjWT+p8uDCwHWzeXxA1B01IvaOFkaEMzQoJRMAKlJ68amZMSEkSGkD+GHe4wPNL8hTEH57xOYmNb8z//5X9KP8Cwq080yJcBl4RpasOFwOqqGZuK+FLQ6v9mQO8QTmePgrAD+yZNSskJVgLYVhKAtEUqDKU0vFIH3t4fjL3URowHlDUSVQysGaIuA67LgVPPKoTNEoHVIo7tuExpEHkhelC1FNqGFFnHjvXCgeMdDYj8BYalnZ8SB38+GlTqxwyd9HOMckFnqQcqX1DozR2ZpdCbb2mMGYtL70kxikFR6BB1bNql0ttJ7zZJUqKYBch2HHnB1sG8O5xvDgjEi09HanKKkoNXMT1buqFI669JDPbwMQAwsOBjZ8JEvVoBoVKfj/wMRzEAfB6C9HU8KXlJgpGGYFTALUENwnxQ+64aDGrSTQnQ+w8H0w48/Bpnn2f/05z9fXvz0IusQlPy//Of/UjW+NXqVu59MxvNvFrAW/VX0B0PbwI+aM3oQvT0O8DTRBg0bfSbPfwrU05ZkTluM8WSgGYtmI9ZncfVSrhGNIvflmh7qBuDuxbTHeNcApIFGaywNKrEf1uIx/6z1CMF8aq0vB0kP1TIMuL6KawIJfPPIpq6mjZ+dVXXN9kpXDbVvkuoidaCx7BGpxrwX88jPk32Y+qxKwmQSRdBDV/nQ2sPUeEaEq3vEIIffVaTCw4t1ztqgIJ8+ldhCZcxFMnUyz+vTvZcMe9pOlALsGAtosW50ag02WY/8XlHRBi0Fs9ZCZkjt+b4FcWhyXDq1vRa5jg3KPaxD3zpopwR4rQHkOZmH83j4Hgr4YHcTeJpBSF1oM4MYA9aDtDN+F6fQg5jPxEasltSgseOOIAF1kVUJDughNYceh6MslU1QsIe9HBZHwJNHcS5YBzg+Bqr8btZzzikCexyGZuUKJjXbz7NyzTJamu3O/R+SbSLwWAZy2QfnjOeMjU9dKxmSKixGkj01ODhQ1GSVOsjPQOylnyJG9uLFT/l++oAti5/AYPWV/I1J4OfHGbiaTunCjItggoGacveqhPMs1oEBUNgiSSbM+XxOS5oETQXiWIsKq7meQ/WNk/chz+bZk2AkTZu75wAMzWgFlKOswHroZWGYI/ukOabYntDIAQuWRVAFnPFSBIrPWlN52FOo+idhLTO7+d3VxEqPNbMiuJgz7vXryx/++MfYi3+ejeHfKM9iw9mjzK8AT845FDehnNuD1ublo3nyGVkbBQRaPhPIJTTHrlOpgDI+WgfVFivMf/pNDrzlLGZMIiw4UDe+TpgFpaFjQwCuuC6Xl8Eg2yY2ewJQ7NWeM62bZZxbT3jtM1gQ3+CgdomLd4zJhF+BLd5TUMz2ROw1M2MGC+7FZkevTb4bPGz/Log3K8O8IcwT38Ped49oW9YewPwMOxeg2RKNU0217yBwoN0yy6f/UV+xwBrXNgNpqQs/9x5Xls6nnKv4qpyL9aca2NUGFlDk3gQQrB1ADBXkzXx6Hgm0qFBrjT7P+usvbYvDNfFRog2wNmF8z30dO7K2RSqFlx5+c7R4KEusrEHP0dBbpywt4yK0ccuixtpr+7b6DxHym8om+waWACAU6rwJ0GOLHlx+/PHHAEZhgEQkbMyCR4+r7rmgXuaM4GkB81MZxFrp8N4CE10X9TM403iOf/rxx4i9SOWWveE44393D2Mfn8Yem12XvopttOYX3+xgJq291wEWfFONF8a9c8taeJosfBhjYbv8eyqjRznKXf7kIwAAIABJREFU/eXy8e5y9/bV5ae///ny4cPby4MbemzcpSE9PQihjuZiod5Mpp+NGVXRqibecQAuE1E+PZv98wUaKaIy/N1UbSkq1rM121LU6T/9p3/OYd0aD1C9osZ1OMcLj0VTd1qMpIcuRpMDUcqSlMYiWpdDcKHFu0W4rDmRQtmgZ9SvNPfsIWvghKHpn1Je+FmMKkEwrSBQHHr6JJOcoBCU5ERNlCISef731KZQg0amr1SwOAunPkh597RB6PZ23ETdypevgWdTsCDYBBbdl85Ruk+d3tLFRJJ0yHOFIXg5MI6+hDXGZvDk2KvkqHEyc+NBY7DQE6iZEzcaz079prWV4Y9nfZVOwv2kF2EUdQBtwi1tMAfu0ErrxKQg5x4LYD3QGJcGNqVU6chp9DP3yUz359cvN0v/9l2/+qX891yAbDsTkemgqKsb7P2vQQHG8eWLl+0dtjoHAhADnGt/w67l0ivaS/Prmhee75xZ8jkNwL5+M2tYrYlMDbAqmaOWFvh5dKy/Ixi24fNqrBRvsUC+4IqtZorY26T7CyfF48tTbP2LOidF/TjsIqp0S+aglErn/6hh2h5gvYpuBxRatslaVYChZLM4SMgE71DjeVWSZP1AW+Ng5LDFIFufkmz9DlpreV2PmXcCH+t/Thn2Bgvt54VNw45I4QQ5jgrhq1eH0ytluYq3zRLnoF2Pyzh7n6r8xljJvDiCnNU++pmCAHX4+Tf3OgLC1TvptB6CHrMHsgPMxBqkhhak+ugAKOv43P6Mb+59clx1xkUys2YJZLb/+H+z4a3DEjEudbH1uCCjUqLSeuPkMIYuNaoS607aWSiOu57O+4HOr5YmZQ1T6tUmpfZ2GZoGLfSyIts3wbLRu0F1E2Ctbq82vPVO/G3tTerL5uyy5qIACbI+FoBAW+oQh3znOc8beKAi+yOBN70rcaqHSoeq+bzrlmeiD6qCEwZW2uo4jbOnBFURO5loBYG1jnBoTAMdQqVMv7LVHSXYLugbVHyAbnqPhkJaB00HReaIdDvBNZkj2mqpYHX6r1ReFcEJgMhA8HKCAhmTCXQw/wSVglfOI7Y+dYWv3+S6qU1cw3meoTa9azfZ0JWDJOCOrHxFkKJOKRVuFEIBGQPugz6PDVzbCa6f2uYXL1pLProldgi2B58N0GFpCr3eUPcECB5IoQ0MsDy5e84RgmrmSgBMG3cGzDwD2/6m7S8MIPwZYxxaMjZma13dBcbTgDBZ5tWccw3HjzmwTkqKOGvdrIaBAuuNeebMi6jLqT5U4NK1n//vWG6G8VQvGzXEnu+xS8uu8nsHcH2q/WvgXtC667XZvfgja+yOfQ0AFZComhrsZYIOQFdtoba0+639XfUZ4vut5juZRbUp1JbYfglgMVuvwiTvpyJ+wN8BygJf+f3Vp+V785FTB7eSFNZSzrdnzw5RKv7v+j4AxICXUEPn244twPVhEMRGPKDel1YN1/o39oHMobNfmD20awaQO9XFyWBL2cqpJVFc0fi19R8LGK1+1rZyA/3qn6MdsLrJif3ENz+13jAznDZDY1tpD7JHVk+YoBy/aoFofImVjRn85tqXsgMLAu4tlxwJaP/N73Kek+HkJVg3MhUAWmxRFqL/1nJAwmkM+JxHM/uToJ+14edgPPP8uSVEfD+9aidmFP+Iefu/ZggPH/f+8vnu3eX921eXX37+++X+I0o3IGvUZTy8/P75t5eHN3VaVHl0gjl8n0AFQZ72UCJb+wLUND/cX27p1RS1vlKhqNvTMdZpDZXwYcUmYqA5ZGPYq/Kp86tjGZ7t2gwUWSlNtag3k92sVw46GxKvF1TpdwizFME1i8jv2jzbLGMazyaD1ExmD4UqSHLIhjYUuV6MKNQhmr/3OUwVc81s/tEyQWiCTr99l2bcOnZsktQ+DLFKRvCknia6VweQephJR49SysSXEkTtRGsTPAxcDBalBqV6+CBOYQ7c0FKKpEqN0sAFgVlNRbIIT8kWL0O3/jdcT0dUo6vhq6PYWojOW40NmeKzUU98PleHa5gFbB1RA1LrqY7DeTRH1gWIOePPemD+DJIwzAQPzEecX+s+T72WrsqtRcfN9KmiVfpLhYq4t82kS6O8NlXWgHB4x6nYux4Hw8ANjXg2s20bABisedkBqoKUhd0pAkchN0FP5drrVH7hIpaekWL4Og8eDlyHMT6chGUfWU/N+lfY4kAlbZ+wNgdKQEdFDxpvDOXNIeWP427WNoDC6vdcSzoaZLc99Ny/irywJlynHqRnpwbHD3QPWpBofkUI2uSY51JVKw7K+lTh9PGeOk047XGa0nKi+1hmgfeTmmLrBB310Fpsph06F7TaIaVry8N6F0nFbgZtDzWzfVbZv3yuVMMqirGveB7WvNTT9lpt3RDBR+rPUttUsR/fjyJ+a5KC1Ee+v9RcAoQASKcG4tgvHERsrXToik99Gbgdsccyh9wj96V9zhQTGQudKWw4Y5wM6qjJBoXnOOZ83TqSTwIWaGsMUpgLa4X4jNkkgrHjPFgGxPnS8THrEMfy7i5ordLlWQeIcs2piajSQCLPJQPRIzA9txUZFdDasoiYDEzKHA980/afA2bfsRlCQL6qK+pcM084ngWPbg+KagLgU325PTiZt6j4LVDSnqW+dmMbxsXNTYADA3Np3XGA1nLoAI3m2ITlMttslqFYah1tezhKIQv18Kg3JsPbWivVIwVmBEbdU4zD4UQKfqxkor5WFUjP9eD8Pt/j3cgIsM7dA4wT30+GMYDJ22Q3MkdPyjYwm8i5gNgUX8xJqKBzynXMA1qEkk2/2M5Lg94CQzwX10xmZlmmOH+jxroGWeN8Xj8hZwQ07QgLncRNbEExW16HtRnih/FBmu2XVXEOgvm3LI1m7Xpu28Ab+xiH+NRiy/YLSvgHiBNsePJ4rcSubQuOjHpou32njN+TZlta14rq6ZWBxPNiw9QJYO6kTQZ0CROlYxxq31qECIJxbc9bARdLdqTBMp7Se3kezlDOCsaEn2W/joZvsKU/elZStraUUwFfjTOntYc9c7kedvPnX34OU4xnNfN+tDWainQBE95r/U+neC1opw9qFqwU8TJyAzKsJo1xsF2EQavlPNe9uf6Dp76J2nSesecfIloVlTkyWwPiW69cxXme78jM2ZKIZMOYcC0lKTPhXAvH57L+Vg+tIEzLc2p38y5pZ3UN2LOfJo6Gr2FLCsa1yZcG2O7FJDBG8W1ip8mEthZqbX3YUqmhHEPRZ1qipfoh7RteCmjrGPGtTCocmgtjq8QHPwmjVcOh53Ko9msTolgV/m59it7LOsTUtUaP4XnmI3HPWsYdgP7nTxGb48xtUNxxCH34G5RymzGOymjYNy3xCoAe5lmZXfbl/k0B4afbt5e3r3+5/P1vf7p8uid9iRG/uTx5BL3uyeVyX/rZOSBMzJ8F27RknL0JplTlE1rBk/QhfI8hwCC/ehWKZ6gkOhPUlKCiCaIyo+hERuVoUuvWNAS5+a0BoQts9AacTgPC1lyVqmB6/XyIixS1NqjRc2VxayhF3UKLtZfbjGiL2tvKASOSQ3+o7xcZwqlVuUhU9FRFzYxeRFfGDxf1NFNok0++X4RgFFucSFGl9bOK0zZxoMORn9F3Y+qI+beHJJvAayebuGL3KKtJSzgVJUuRS7C/gngL41ss1AarB7UAIzPkqAnFBuiq/8V5WhbnQIuhmQ7NKbJyUnecUMG/FxDq/PiuBl7JJK4XZekXvzEgXF8t0ENAEhGnZJiGtsUgnzIDAR8CGCxQC62ZRsANnINwrUaA9RFawwJJXngkoC997VMdbAzkehoZiB6Ox2oHc7iRqbr7EMfJbLHvzn1zzz0Le6KU7VLgpAmeMy9SAs89l2IwJzjD+uGgVaDhHBDyHNLzEiidmg/bj0jH0/FjTSVzqtrwwIc6PkV+8w6TPfeQ4UM4hud6YQczgeyyLtyHmhP2Seu3cAweHSJZdY7rGCEWUiUylO0qFCLajq3EOH8dEMY5eILKakWbbHEhMKTDpC0yi29doQ4q+9Fav9L+mhnKGrthzNtXy5rLUMNW5G4AaxZGWl6yN0OseY5/FBAWCX0foKziSBXq4Zo6yV8HhL6DjvM5IORn58a+qjHyvdYMtZdbss2zQWYwHTvup4gV4xImwMoazuJWvG+C8I0F72gGCFvEeBpkx26u6bT1t1zXMRYBtvb3cPLm8LoOdR55Zsc9AM4pk0jw1lqc0toYUylDZBlzz9H7eHaDBssB+CzX5/1Q7gyQsfcRnPFzBg5mRqKMvHtwz2QSRnu2LVTtW2vcStvifPl0iL4ICHCvUNmpYd1a5P3r4H6Y+FHZOo5fM5NVdZb6aTZX8IH38nv25+WsJBuJQ5+2QRH7KEhIgJJaoWTX69TzDoBMBIQBUdNnse09qibbjHyC0acNyNNvduJJ98ksNeNZULdOtMG4dirjPtZKwJnR5c2m1r+g1rrZ76zd+UkCEjlrp7jIs7cEp2qMOqmxWRMzCtC00hGeW/+mPlVpeNicBjmP2mNuyubx39YCgr2Y8VsfOK/peZs1PeaX67TZOTJygL+dZ98NNhRjiUOLbSYg176kvypg11oeFHCp/fo6ICw42zWgEjbvlXZO6wOtonTs+2rSrMn9N23AANIJRNaOxYwZc9FMW0VXBFCYA549TC+V4AMGt0/hkRFOkNPs0FkQjWva507g1rXqGlBZNXsvOhQfK25kL+EAjbWDrpfMxxkmHs05duaoZSu4TPBqQOy4yC5j7CI0Fkpn17ltOxjzBmCtpxV0dr2T7IACfgSXy+AKNp/3/jHOOvYKKAVU5gp1+PMMnOUrIWuS+HP0RTzb7O9sthDhJ67POZxk0QQK1SnIOg1QVh+NucVnx34E7EngisZJfdVQqCcsk3G7bY1q9nsCXgJZs4YNcLkm9G/uxVh67nEOc70ffvgxaxY7dIzzxGeS4Vt5BXuT92M/KNLFuuGaaG0o4IYvxdxZ+++a4vl/U0BIhvDt618vf//rHy4faTvxmOLuBwkIH1weXi6fVPYscJ1DKPVcRcZxqOL44cBOnp+HZmM8Ao2AmvTmdRDaBnZS8pRDb5AYhCY85PZqY1I8bK8qW2vQySadwmjRknLdmTiV8KS1ZFFOip9BYlHdDSVrP7kq++nwNshp/eC1D9KEFUYBYHL7VUeeCyQTdOKPM1mR2I+08njxR8FuFYaaAS1Cyybm/XEmQQ0U2/k6IKzxWOYSYZ8FaLnWHGIPnCCTc8yk4+TZT/LaEYCY86vT3ACgmTkOScZE4YMGGXW2ku3ZWBWlqtPPPxL0bz8f85eaMXn6PZSkaSagmPqdAW8csx1qMcxz6nWMdXQNToIGke1cc2sC9lCaKd4lG7J2J6HgThTijNBFAvvtu2x6kMpmNsu/ICNeB6tCGxnjZefOdFgBAzY7v6OAwXmufZeOUa9V56aHRtVcqamrSM9hCJWIx1JObZf1bga5EvLX8Q/qPtWzZjzq6IgoxkAvSOVZGKdDbcwM3zKvob/YbgMK05Rl07z3A83MrcH4lLpa3sf9W3ZAD1P2hE64wanzd8zxqDVx0lcL64GukhbvBcpWMAphkmsWTlAhh/JqEw2slX1mXzFW1qwJZLmmDOJ4BpzeKJRSn/y8jiE2591ERswo4Ch+9923Yys0GIwDe+qnGpGHtZrAFpbuUqXkr9e4GXfmpXUTA6DWjsBARRvHGDDnBAweJKL9rkWuVVCmtFoDQrM3Zpu+Bi4MbtLbM3Q5lQ8fJFgmgDk7oAZo5/3lvtUJOLIQC1xzaE0pmfWlM+nvhSqHxP6vvx6UmNjD9SSUVdHzqOBd1EnnEOcdJgpzBLwnlUeuj9MlC4Hn5d9mUc81RioeJhsqmLnMjgJmWZurf8n5MlqY55Frmp8xI6rI8jmp7GceuoCSazRZ32WYdLb4Hd6R+Wgj88+X77/7rnWBqudxJuyZDQbNPvIcAV6QLX//LvXKOtyeJ1k7B42qte1SB6nTwdm3poV1ZZZK9P4QVbi7bduLZdXMCGvnQ7dc/7g4Uiud0JGOr/ipbWJUyDR7Hkd1563PLWvhkPNfNiNnw4Axni1sm7sPR4DAOcd5wFoKC+GuzmMC4vRTa9sJz5+WvdR2ub/c29Jy+X8YRBOwk3ptsO7fodhu78eG7rwwAG95xU3mQBur08kzumbMwLiP+X/eeRkfPmtmMcDZyfG11YBZeUsKOBP8Xq47lknW1GqymEPWgAFq7CoN3peFCdtpyo+hiz6ubgLPkL01pXTFPjKnnHkLeNN+49Hjo31XbUFVZr3XoY0w+X3Pbve356Hn0LXutEBMzrKwHq5ZKinQ7G9qCBOQLevKGmo7nooosk57lhdkNOst6yf2cKwwmTza/gqX1RfjSzo1/3bu8MEZc8uv3Cv6DxGYi+DXzuH5VAB4fEmh/BpEMCOV4H/12A16HhcEOtWqc08YF+wDMvbNALacyf2tD2QAqRJvArP5Ug1om9jIebF+1/qZ2pCAEJ9REv1dbAigkBn9BKoP2o6s89JA0j1oJq++3SXvElFMeiYjvvj7ilmp4My+4E8YCfg2A+YV4WKt2dpJpobrkHt99/0CU8SN4lOWas38kQHEb0i50HzSJJAet19m/J8x9fhMz/a2BSH45MwkQ8ibsE6T3Z7WgeCme/8/DggnKnP/7nUyhLe3ry+XT9AhqCF8cHn04EkCw0qpk50r5fJy87n0QRyjoeFBgUaB+HBHgXcDQuoH393ert6iuXBT/3UaGonbxqH1CASFzRAyOAmYRm207uCK4HTRJSiLA1xhGB05Btu+JsnobWNJO9WhLHrYPkHtt1IkhhtXeQw6XZ1Orl8E6EPQLIx+HOnV4XE/3jG0CBWQup9LNRmlqMbsSttkHDjQUrg/ypVZnjh9oWC2TcY5vWxfrCisZTM0yNQpk9LQ+o8aU+v98jwzOh3H0jfdLPycRZyAbcFcesUMoYtxPfU8EwXPZj6uVaBHtPH9u9s2TX7y9NpnbwFXNvxJWvvr2ofOa9EyEecguEdj8BWhD5X094OITmxIh4N305EyYChtt2u0a6OBrWNqi5I4+ifRo/TUjGR16RAg1am/SIaqzYSt8/R6riWePcHTgrUc5BOi4N8YLNabLTEYtydpON3shrUdyRgtW4yBu/agacDJGi/Q0U2gcxADNGfW9Vm6c+ttu+5axO3YbDkf68TDFTuQjED6uK1meHRmrg21imdsoNTniEFe7660SBgSrzDTYci3rhlXjL6qlvw76l1IpJ8Ea473m/piVC7nXCX7grjHWjmwzlQbk2qStb9DIxmZobqxc+tLpSPfA+TDsZ4OKioOio1sj9oVDp7O1dHGZE5OgsM94zEXCEmB2J9ohoJMOn04q2lDE2W99s7DHrEW+R2bLRuEJ5Dg90Y3zJpc/7HYJ3tujoJi0MX3eX/3Etc+7MyycLXnVVrLgbZaqWOdrt7qcIaTWSniHIrosiMJCJYJy/ONPsTcQe1DdluKpup/2piCQs2QhW63wIw1aeBxzu7xnAqmmPFLZngNnY82Q2tlpKNtRtfaPEsGyMae60hrI69U4tiRoeIKVvDMvAcCHgISsdkTODLIBVSpCMrTzCHoMtfiM3Hydh8dJDOL7jvey3HNe6z9iiJAYQvQxP3XX4+6I53knCux1Z+PeiDblVzpkC0tOD+3ttZa+ygfrjWM1C9AkWSzlslg7gKOpc1Fs0wEm2nPM8RdqtVVwbYZE0GP7CGzvgvaXkX4iYDv2ouxPkbr6ErHvEu/OuttDbYM1HDCWY8pUVmShDnWDoZamnOglFlbLOjIc7/Mz2wD6x6H2r1k1j97d8yRZstqk+sXXAo60wz8559bJ7S93sz8iTUxQFVbyt/6V8kez1bo8+jMH+ctdp01N/DGgFQxDMeOtegzBxzeOeOZZ4AnlY33DKUOxgUaCtiW1Wb5rGZrPLcMZI8a0VFW+T8Oe7NCgB5Vk9S2uw+4n9mklBJMhVlQHuc/vYM/laocyt7OU3sTygBizZKJYg3UVtTeMJ6Zy5O4kUDGISozG8X8JYO4esbO98PL6zevj+w7gXL21FQ7DRyjTrss0pV2PRq4vS3f30ZQij3iGLiPc34EmGyvaf0agzjei3OVZwzjYyKJCiQ2qdLAir1JMCw7IcDhwLoq4bdtkfTviIStL2BKlw7BOttPXRlOXF8xKLPTjC9zE7DzDfa25Uayz/JcYwuppJ8MOQmhQ2ynvpkMiJwDq4VmjLku8wArhXmmR2F6wk4QKqqeS54k8D/1hyb24B3NWMq2YFwAmKWTYkOk9BZUAihqQCxQxRzxPASh2JKAbPNdQpUfRb3tQaA6tx6dayRjiO/xH9YQEhB+vr/cv311+etf/nC5ff+KfM/l/v42jekJBp88AhFvY3heNoYAx2hIARvZps0iqGk+D+LN7yMsQy1hGiQ2y1j6KWhtF2Andj2NVjfIAZysY4o3ywWOsMiycM3sNdqu47mUPpnLpZFViCNlbBash3Rl0UWDrSEJyvG8VKuihDXqDTxKHQmSCoc/ve6q+Bk1Opx+grUdmNZYia4FfaJuaygACzMB4dTplDsWsQ1NbFLfFhSnmHRNdjuWrf/yoEyN2UnMQCRGBJr5Ybx5mRT2T4xGUZ0ER8tCmYEqclJVzBittUEIHW4iFzqlfF60SQegGZ6htctYVgWJfoPtb8P7VYiigWpRlAb6Gqk42JO3ZsOfjV+UXhfs5RBZMbWb6koD6/vloDoKr7sorWkUfT8Cpkg679A/iTtcA8Jmy6UPJ7AMZfraiysSzDsgMv5B2NfYXiW31b8leJwToLLcUR+aPmr0JGuGLtdcIJFrzjA32KqDn3U/yoaoq5kcEcDQFybn7SFuwB3nfopz57pPA/8zIJDsO07QxAzar7Fqc8MHSreUajwbECEMsoyMha1bAsIUDFKASPDGwnTXugGEQEsD6lLCPEik4LqH4/gNfS66TWZzdFCyLFFBLuOghnl9R+n9tsyFe8MDXIdfVL909LbW4R4GT+xZDwcDNGqDuF8oy6NxngvtvwBGllEycAxIB0KIVP1Apzi4A6PiEJ2aXIfyM9lz6ZMGTuxvAzGBGYP/rO2hzFLK3Jfcw0DjTFNlvLEbBpI6xKLxPpe1b6EIL/vi4dpDvJntzPH9fQ5na+Osw/JsCPV2tkZUmjXIGZFMyih5pTuVscB4MX4Gjsxpxm/1YpiL2JgT5du9rLNrEAyVjGAqzvkCzTMQEfR89E3GGkpRnM6dN1kDa3NjpsDgTvBGqpw1w/YsjQ0mkF29oPV3PEvue8rAGpSmFulUR8j/Oa9fU+axLJMBUQCnUcjMimkL+L5nVCm/q0kN0l9QMAq0ozqxB61HY5wDhkxQJHNi9neUWx1nbdR5ndZR7XmajMMyMWZoVcfkZ4rhMP+et9rnZtjfh31AaxCcQ+1Mnm0S/62Fpg9e/RrX2Xle3efpMXr0pu178bzuF2sfQ/3bz8Ky2XpPkcXOQ236Ecytzy71edExSEuiFkXHL1pmuudA2S0Cu9JHZbMc+2c995xPzzTP2COjFL+gNYrcz8ycz2Yg7HyxHvCHXMP8zbtfqdDUHX5Zxy6oGH9ovl/s4+bYANp5kfapGM5B01ugbJBwnJvSiDO3BQ+0MzwfwRs2LO26qBdbbS7fN+PGz/kMc8CesO2DyQR7gubMR7FSNtR8BZ89e3NZW8ZM2raZOAH/89numR8PZsmAJBnsybp9r2ZFa+CvDCnr7Wx95bNo87k+yR2WFPRIg3KFYHL+L/CKGBW2Y/btDECZJWZe8LEZs6uwSu2DALG+jMyyK8viKtLjurCkJZTOJ219AbAAGJA5pvaP5AxtJ54+a9/XlaW0ZKW+bQQJx3ILY3BiPPzNtQgMAUTIHgYwpuxpqrLMRxWwq87bYA3hJ7oYECcQSD9s7d8o2ghZlabamECgMvM+gTXunQw87TWWoMh7TRjTDKh2nc8mWWK5xphn2tjfFhB++nj58ObXyx//8L8ud3dvLo8eEKA1Q0gvQgJCXi4B4RT5amg+XR4+KhKRF4CCkP47oEIVmyAYTMsJZWNX92QEz0JnMDBSIF0s1gaMIhV1tpO1W8aLQ136Xul2ncjUICyrEpnjOaE22m6N49WZTo+pZerk4/MOTJg0UJyHV68QZah4hM8YB+eEOrI5Pq4G4kxFwoiY3Ync7JwdnjfNOEfxjJMxh0onyAyKz8m15LdruFnMNZSl6QU1DVrWTaDgRqlpDXAz5kNzXGQ5GNaaw6BP9ck6d5+a8Rramd42aTFQyh6HVFG+x1+gnnxPXjkbM6jnNqkOIc9y0BHWKF5k8GyYpfYRPES0B6lrGlYjEiA1YIEQxuuaQYaye3s0lOZgtoGwh7KHDZ+r6mkPzaNlRlR0e1BUzKVZXakNV8eZ9VUueYzy5RL0/sodr8jO1cHu2S2K5bx27trrzsDRQ7Vrtoq91vJ5KOBUYXxS1zLVOp0M5pO5JHtEQAXKhZGO8Rx9AaPJXg8Ys+COsdZpyj5bdkD6m3QY3jcB59YpewKUSkOXvbmDvEFka1O4vwIvAZ6USV/dW5wF/jwu8phatUnPM0bMx+Nnzy5vX78KigfyxngQePKerANRf/YcstQcGsmQrU+VFEOUXclg4nhgZHGqNcC2l8G2xPH5IoBvHzfWIuIVfBZHKY3AqekZUpeM4N2HvG8yejz7kF/sDs8P0m92KBnkOFxPS+MbDZB9raw0n//551++FJXJvWsXrQviUFUNkf3CM0HticM/6nCUJXVSxgAIxRWaacSo6mhfg6xmjg0I4oSPZpm2Ibe32Zvu3XNgGUdjmUKelWfhj8EJ12We+HMIP62vHM/BdcmyBsyaLRZctE49zz1bkLPl06fLi5cvj7o9n+2MikflOX1Pf3dqIFwnNhmSZb6TyXv9+sgI5+AemBHZ819/LTr79GnIss6eAAAgAElEQVSC19h/+qq9QWq9faaksv/Iuvs9LZca9B5B8+w592a8+DlrK+1kQpeqYEacmlH7WdOq1XqdNCi/v7/89OJF9jL/t8H7oTpp7drqaJLdWxa9Z3TbJ7Fuz3b5HOCbETjOp2WozOiIfPMZ5pS1ydjwc/aEjZ4L/GDDpjA7BgO/p/qeAhNne/2PHGUBxYB0y1hzfsWW4XCtLkinzEwXWdqDxh9qdZlB0iJTd7eMIrYuzIRTTb1rPQ2tBzRYR6cTzTNlPk9iJ2R4WWfpGzrhtgQeZKtYQ2MPxNZPQC5nKGfT82fxA6Ra6t+wRwQYVAj3/V1vBv6eJbBROGcSzA7M9EyN4yzV6jjNKCMpnZB5RTOizB1sd1XULYWI0NYC/7QlWS9UlbnPa6rAd/0776nQ1jU5sLNkLbgIumgzEAA8FPG1OJqAmllJQRrZVgl0P5VJFEaPwjtPnyUTH1Dm/mNAAtatdV3+bujRU6oO+LcWNAGmN16ysNo7tnuJ+8hwwE64Pg57ajZrAAE/t0UBYyBl2n3mdRUK5G8CE2s0DdjH0jySFEem6+ST8AwEcPxNQKgyqMyqiKgcyZn6NgFQBoal9Gl9HRtcci7jC69P3+qPz9RQfeDcg+4Bt6j2U5bypW/FuDJubdPW88RSswJoJ5X/1RRjY6D+pkRtDKDWxbddSlrhRZW8waLZ3IOCnKTIEhY7C/k91hTPk/d7Rs9I1sxtxoysXq9FPTZCQY8qfgQrKqKaBbIOcOyk9mvJljWbjBPPxxizxi3NyRm4sh+BHq6HnWc9ZI7+wwwhacAP7y+vfnl5+d//639cPn54e3n+HA7347ScuP/wOSqjKZS00eWJ4/sgqHkDwvChczg1GxCK6YOb1BCmNus9fZ9Kk0nWbcqdyaQdaplw9SnKVMijGcK8kE0ubV2xQ7ItKa59zfj9OMurd2JR9EDtM3GteuDWpDW4ddNKN7EwORL6k8W1vcWXAWHraRgDfs7zB70aIk0QFlTp1EsoBvxz6bKpG1xhOBuX9/HQLWJRlJVJ1oGKAxbU8HJs0CxcaB+pESoSm1q3KWGe0XXVV6WBubljYOeIn6mBQQg3DskoLDsVuuIyXkcws5S5Ac113mr48ns3E0E4aqL6MxW8pNF4WGX8MerLGHovn/tMHWnNXAPUzMOaYqeo2qLk9cpMFuDUR4dNFzTOoC5ruPWqyd4M6YlhfdYawxqD0oebaahSGo48z0W2gLmrsW6rAQ/wIq3Msa1QTqfr/tl3aZDGV5zC0WBuLs1A9LC9bz+i3cvMWmrChjozV4oDMD46oBpgncuMYcCboo7nzCBrTMQ6xn+HlXV7PAc99FjDIKbJrtNGJk1x1yB6II4IOePGezL/abRtnePqcCJEQND3tlz+jO2oilH/e1yVSmksAkRnB6aZpVK5+WyAEWzCeumlJmo0Sw+07PNTH6Q8o9k7lE2XxUwWFOEAFMtWN2LAfLzbI4r4v82Yv3z54sgCB01cK5vQU6KGuwbUCzD4nbPaqQ6T68h2BXFg/exspmg+Y5Iswf5UPbmZYRzl1N9tL7gKk2WcGqn3lJbM93kXHFOpnwEOVrNHsERgdLZZXreASw0Yn+F3mLsAc1KXZg/iTK/WSkoe76Lz45oNyDZgy++FhbFARjt6FluBcgpwcKbnJTiMcy0q3j61XEsKrBlpA06DZP9Omx+cvPXs4ve513fff39QNZlj7KdjxBgkOzqb6N6wFQcHe/Y5KrUTB4ptWAlD2RYVLuC67BOpsdKFmRM+I9CQ1glrEWHwcPO5jgsHDOsj07TMRkCptaThjE2NbMQuat9w9K7g2JS+13A+NG9p0Qj5LCDUTjNeXL+gCZn50tiTZVyT6XP20GcK8DHBCWxAgIudUUHMRzkN3W2AI+NxzWyvNlxwFsGWUYW7RLvnM5YoqkegorY+176vnD9BXM6J9QLjswEr6fcIje2kvBvAZ+C6Z7tr1/KHBJ8nxehLaP5msp9UdXsBm2ese5lAPk4jDAvZJmNMuE/4+bnMwuBUeyXNkncQ6IvtGL3u355UtgiDDdCyicMPOrVfcN4MrqlVPc75lZ5w7WvdX5kuZgSzB4663GYTA8KHcnh/AL/Mmf2akxXauSktMUyvnf/aMQFhQewIKK1cxHYxPD8BEs3lqZ0+6KVRi65mAWv90EGI8nTpnp7TBAo8t3Xe+m2MuWCgZ1H2Z4QBr2quSWxE5fxa2iMoZ0mQYmrcg+sSgKQkYJlQ/m1pxDGeKw/Kegf4PNlkfRT9CnyeQweDs2+9+hiD+FonJpQAt1RnbYTncaj6rPVTC49z5rF7ZyI1YxiUddaAn3cPGBfthyfxufRzCvhQ7lSfO/sC9eTZNYF2rlUwsmdkbBCdCExyWcs40DPjvTpGxz6JmFNPUgNv/ZAmr8aKRDE1yYmyH1m/+nKCA+ekib72AcYODBco5OfWa5c2urY/6IDgC9O14bcEhKiM/vrzT5f//a//83J//+7yu29AEJ9dnj/95vLxDke1yks5CA7u+qRd/0FAaIYwWUWiezJJ799dXtPDZFbkHwWEOn20EDBFmqh4LR0yaKu5sJ8hl4M+p3NQdLsFxaJ2psAzUZNhLgWzLSvOX80stRmxTdFx4iv/jhPZwPLrgLAZhUrYm6WU7sdG5vDzcOmhWkqHh4COgNmUiCDMORJBYoFKd/NajIniAzpBydiNPlOnvmI1OvkHMriaPcbX60pLCnIy6V6byvIzF9nX1BG+b688g6HQSGbYGeuk/ZHGXZuR82I3Q+j33EgJQidgYDH+uYdUrj8VTh2TAgydo7MDqeOTd7C2aM2fRUCjbMpBtt6XKayf0A1rtsh+jTZobRFhEBtEFTo+bSfQwIeDAOMfpC7oacGVOvINfFT3+jeO1EGNLjpdtVPQtzqbpW70oDSotT7QLLXImTQV0W+uU2eprUaOLO4yYzpnMbLWjJyoyAYVAXxCqR6dZ2qe3//wfVBUUGbZABpKs/09bMrnD1KLwVrAb6Bq4C/NRIqr73xQ4PbZCn30MJaiksPzJNrknsO2sLep34qCXWo1RYERd6p0PQJahzz69lb2y7M6bFHSO9eThgLSrJrBmPx+UGV+l4xeeiKegnXWOWOVur5lAcx08/8eQA3aHJcEDRFeqEBVQYrWDmUvTQkylGgFrwCipsIbGuSyDhVBKE1XOpDMBTKlfCWQmCPFe/CODbAqla6TA5MiWYJffslhzB66jlF/LzXfAy+sK7VGUOf5yACsfrCO32q62cOjM8UhHr0zLSlWL4uTUQpX1Vade518e/RlraxFkXOmIxw2wgLCrOEJMgS9t73RSewqmZqVFTAGfp61hLiLwAPjzs9+fvmyzBXaYKSJcIEsgzquR9CHA2qwGJu/es0EYqsh4vnyjqu5M8iUfphAZrVnipgcgN2oRmbNSn28SpnXnl4p6gUlC1bi1Gf9LaDVyTJQS704SqWrXfb9zqrGBoOqG0auP6q5iF1VMj8B4skuKijiGZkAnbWfvsRTGR1roS1b6vQJUuhMSdk08DNjY6ASIAuQbzW6Orypdby055esgwT5P/+c9R2BigWEshQCfO5dej62Z6PrTlDF2ljrtrQPOvJmw8++g2AdbRIYswT/BLJH77dmb2ydQWaEusXuKTMjFTDRbnKOcz6zJ7X7k+f4BzHhwMJDjM22Xe2NJtuFYCM0y89kodcK4hPZyK59vmwxE4qsoj3nfszzDRV3sm5P4A8bl0D9+fOjlpD1r19oQNVgt4rIpc9X1Ab7LDApHb62sdl4fifgy5QfC27RjqJgg8J2rPkIBT591oCQwOf9u6OeL8kOah6nfyFbI+NwAqvPZ5/+ij6DDn+yRAMstLecb0wo7TGsgTeAAmTKHlhbOLPu2nnGi3eUKtpgty0UYOIkK3ZSsz3XEHqG60NwxrKu8KNqgxpQMd4IUfHs9sXt+VBQgP3fsZzPk8TO2jGNht01MrDz5sHl11e/Njh6XJ0T7E/W8IeyJxibMNoGlNvcPuDCPiMTIYoaZ12N1STqCwtcWLMblkPKgdBJaODJ3OuzxHZPDTm+cpgrFULqnDfbyL/PAXv0EgR4CHy3V9hDgoD4oGEx0h9yvlxo+avR/U0BISqjb179fPnzn/5P2k48fUom5mMURiMo85DAzkxKAylrCNvX7csMYbMgpU/djFqZtCmo5ug9/zhDuFTrClOLwpamd0TFQZCsHWwtYusDV7sXNOX/X0DIIuGecHybnSxVUtSA730dEGIgMWClsBbltO6KjQwy65doQjbExF3+TUD45ElpAFNIjBgJjWZZ3CsmNWNGwSuLPJt5jT97/9JQ47hNzc1AIeh+6qeKOkIzwXDGgSG4obh71KUIHpx6a8WRXraHRWldAO/I55m3GJQ4p83qufnZ3OnvN5lmjb8B4cpMWuM3GkzRvSoxigaeA8c4sQvwgrA0VTUHsLWGESn63TcHHVHZdoxnUP8EflNw3Ht3zdW5Bh1r9rCAQLPgzV43OO8ByrcKALxv6woMKHsnmb0e0L6b1GgVrw5Ex3qU0Uab4WSuSmGoM7H9eL8andUL6ujwe7w3e+5Ki4B2Xapznn0iTaHf4RTYW41+dyseN3tzVvo7Z5n+vYAwB+ZdhXLSt3BBKIEia9feQDiv1jQkM3dCg3l2nOa0exht3BraOKJT1uPzIoEE6qz59AddT9LWTTw4xCUCOCQb/ygBIffErnEgMW5xDNfENzWunz9fEKLw0CZ7JJVE9V3FAxREOBgGq4NM5j+Zzd4Loy3wk2AFEGtjVJbEzdEO4ewk6AyYWeiYNdPJNRW7ieM8BO4MNoQVwGfYT2tyzTyHPjxKuUFD3sXas/1+gZ1mVfy9Blt3WffMD4GvtVR557XlSCZxapq+H3uaQywU22VndGYM4nQqIlRkm5tTk2zl/qUUe08DwlCoFhSfg0zrulx3BOi557JVZhXrfDf4dw+aCTUzHod+48L7807SAUMfnY2KaBjUpt//PvsMinACg80Lz0otqzWQZ7tQ5P7aakOQrjboKv4UkMw2SFOkznuf6pj5P3vZYFLhnU+nNi09nwoe8Vzss/+PsTdtlutMjjQTO0CQBMkqM01bf+r53v//j4zZtMZUXWpVy1q1cAFAbBfAxdjj7s/JA2jjlVAAb2aePOdd4o3w8PCoiEKZJPYCjWz7asN0tHR+ucdz/1ozRI6NdWG2mOF+zoG72bqqIa+WZmyIAp+tx8u+GEtJ6hV2mvFL9vnUfkWlXNZexEJQFE3D8VK3zJYdwNcyK4yBQiXj6DTA2HlmlvVMVU4N7b17rekMW6LnWALsfyvDMxDUTM6Vfn4v+ysgzrKHPFucxtk2ATbsbdQNByLkvB/gc3bgBdiz38biMIgvbe627Uq2bpzbnLnrWXeOClkbEdJZqcixNzg7F6jwnSkDos+zQjb7/i8DQsZLsE4Qy/0XQHOZwjjTo6uSxeXMbIa0CQX2EveS+99c4eO4fwRkZL7wzMxR9t7SBrE7qPeezlTLJcKwYIyXBea+4oOdA/8BGantG2tL7YIEBCvZSQB3CgTd/9Y2yzwKw+VQr56YnKKOq1nn5gNqGhCuBzW/79n3tCrxWxsKBXkO6fNg+xhfbJeZNqmj2hGFeYgJErwsC8c46ucJXPs792Ts8wLzQ5V39rC+a3v2NvsZa9mkR67dVnRtjVcqeILR1aIyN9hb9gYBE8kZrmPdIHMvZTv7fWqwfJ+AUX2VCsZF82Mq85b0HBnQaXQIfgsYH35iFOTrx8Giqp0CDGgpgECpCvPaCJ6pInhosxRMDRg6XyctKzhf6Of+dUvvMp5jJ7pv//OAEFGZD+8u7169/KwP4fub1xGVefzwq7afSNZsvUiGkkRkYbzcM2WU/oNFPRCVAX0oZbROeGlBXwaE1hCCtIXOsT56Zns66a1P8Y+HaA/pc3uA8uk9IEXeShkl29k2Ea0BG0L3sbVROeTmBFVKvPTGA30aKv1lQIhBLt1qtZWjJErLYzLLY797yJDnwF4WzmJcnVScWwIzno3MKQZDI891rOfjebi2ksLcK68Z5KR34kkpr1LS20A3FaJIkJXApc6QSFQdnPWQIq09FF5kks+yoPlOFeOk+gSBH5WvTvAXamPry/OvAsIT+hte/1RoFa8x2AyyM8DAhrtsSrJDUprsHZOg7xFGoXWo3q/FxYIaZ9RphLaMf9dFg23r20rhYH3YeLcNQEOXiCw+tL9SWdK+Yihc73WqpckKNHhmzro/GhQE9R+iaPZVCobvr3PXIn0LpxMQQvEZHdDDi/dazFxh1O4jlcpwWvhhzpOdSW3vlf5QE2x+/0r343DQOWhAXEQPgEGjZM2NjnhkmUc1NTA9DqQJ2DRoLL3i+S/Ps7e4fzMeoppRGBw93MM3jqu1cAMLzCxwr53nkziWjelXiyGCb7BQgQCcj4JNQelWy1CUuQpl2S+jG7fQfZSNeuvXco0JPUQp9mEzV8mwTlSJBRqHZMXlAWagxMzB0BEyWIrwzqnlRgrgB8zoyDWTXKq3NcmZ39EHpS+q2isAAHopjUXHTxaBtoPXWZvYS4Jm7vcQ3zrJ5etgajcYQ1H5ZClOKojSSWOL0he06rHKtqve6ZmQ7w8lDPnwZmD4CaA2Co/zrpBKgibBpDV3j1jYmv96zvA8dQS6t3XqzSYdwciCwfPze19mGOPEpQF3M368zlx58JPFOgSAoujbOYsNoORigZmZTe4lzz1RIVVilbZnTmy7cozZJtLPpB538yQzI/aaWv7V8kln0mHJdcdY4TySqq7a9ZWh0KxTwJqBdTruycqQtbOtD3Vl0odPNbfYqF9ftlaz2YnSXKVQRTBtDpqZeNZtlEXX9uMQfcmztyedGStLR87Ol+ufdcyzCFAcDmLUwAuWFGATGLyKFOn8un8AbfneZP+nzG3AqX+BkchYWr87uqs101nPac3w4MjqqAB5ZvBwvwIt6UuY/VkGgGdzg8qJqKxkwTHwPvhcA87a9gMYX/uFDedW1DUb6HkbhzjAzcTixmjiPuIMw3pZc/HMx2r3tQVmtALYHSyM+iz+TmDszEAJeD97cLBI4udgR2rPm6nBB2o5A/dzztLK/jHb7PlYQaJrwNEyiNYnn2udCcR8xmZl62/x3aypnr+UMJSlxjmZHppfPy0Ne+qzrq2ewe0by7Nn3Q0IDsNmPWjNvlmKYmY+vW8HnAoW8VqznwUQzvb0GG/LjxTgmp07fILVF1evApbPJb6MAXh+N8BCuq7CPzlLVsZhHafBiwFNlNV33nahGQMU+2dOc56PNeV1Yhf0+XNG9fxuLWp1S1xnilsWNLtmx/lPAsgCyGVqRIxxnRIOQGdZw8zvnTIRCdzDulnfz8P/WTIFJmSSBbCJYJ9R47lzLrZjdbMCXawf/s3zGozX/74TO2qyhPfwUzDj2uM69/rvUkZdXVMZ/fTm1eWnH/98ub0lzUrK8tfLhxvkfx9HWIaG8qU1lK7GoKW5K87SFxnCe/eKjMSZj3gKhrnoKcIrzVh9XkPIhP7ud787GkIOBigveOILLAQPa+u1LMiUAurBHfnsTbj0owSJFnDivKdp7bVNQDNNH9tYdAX6/I5i3ET1c8qkefFaHcz1ZFuz2M82/olukbT+5NQjNgMNZtm0HHJT4EqQeLeS1Ewifc1Cr9rhXuVFMhitqyr9gxYZrUfkOSsj3gJ4qCO/pmC/9B8CTJF4xj0GYwGCvX7SzHKZOWsGo6a6LBpODHOocTobbtEWlhhZORAL0eU6zT0kqtpoX7VSZlzMGmazlFJsD7pHjM8ELSzoDYd/dFyCyZP6ppuc52dd8L2i6EcN34ECX2kriOYkg3WnxcU4CEWUmw2BxsCPtRjMMWsTYZEG+2TzWnTND04MBo4f5vyrBU7MASgP4+r1QHcN0HRcY3CGUnXsejCI1ha9KuhgE9uzUZAi4TjrVFkYLvKkapZzhXGzh5konFSJuFg7aET5DM6OFhAReFo94gn9dH+TXbYWDWdOCiHX++vf/hoDaJNhaCkW8ScgjEPY/k4a+LNjmcN4LUow7GRuoMpkb6cdTkVoVI+cd1NlsfWkZH5UtGSvvXvfetTQLbOvVfdqYMf1qsrbNe5hJBKYQCg1xVUsZR6jcElATp+hsw0aNdOsuAEh95dDG0ctjbZLbX/566vLixfPS4WNmiP0eWh099pUftQ969wMaFjTjKXZQsbWdZ1s6BwYA0Kei3UBiJds4Mdrk2men/FSvIZxVwab8Q3wl75ZDdgApHgdVoTtNeLUqbq6/pwcsDwH4y71WLEd1nLW4lQ0sTGlCXbPFJwZc2XgolLojItgg6hqz4MGDvbFPVNAuW6zSqUmXjP/V3DA4C7PChD67l2y0FyXthnOZZzH9e0kq48tCC0NVbsFywbbfAbboLJhKF1myk99JXmfrA0p/gIArHXqn6KsS++w1SNpDxSR+DLjYX9WPss9OgfWYDL257IG5su6IME46evK+AsQ8d06y9mPZDBoEI340YvnPfPW3w47jnOHfcaeHtnOZe55XtYFzpyoejKh2Mf1WTz6MNoeZZQ2zzZQekSmuAdsvRQyWQfQ4llXUOf6WmlobX9TkCR7aqAZc8HzPY1kfW2VWQ73Nr9lXO1jKAiPD8Cc9DP1Dxhz6yJVmi2zoQAyNlG2gq0K4gPZuif10a1nig0YIBPAkX6cJ3vA97bsoQFc2BcwkrLhajGFvBQD4joRpnlfEI61jO39+eefK8a0JvBSCXt2VNWZn/ZDpadmpfMFI3jN8hPH5zO18wXcZkWxPWbrzkqv7u34jKMEp8k4LIdTiyXASda02UizwAbdnmH8tzRv1jb95UJVTJ/TlgLUZrR2UKpfhcWqaNz569hj36VYx6bNxhxJjND0C0SocM7neK/1umdRGdZKhJEec/2CA/zkzHl/k/VlNpjfHTV4UzvmuxRice1mnE69Bs1QV5jncSjyloJYQpEs/ijdnwWE80Fjq9g/Rwue1j3r72Wd7r65z4g2rUZQ0Isx94+aGMnmZk8oHtNSF2ITQWTWiiVNPC+vs1ZlxR3U91NiSr8m/gvA9ZREo6IK62alI+ezpK0ympwgBonoYfoLtl0Xc82coClw/sG+KLKm2B/P3pZTbeMG4yTMsIE5KCWHyYef9B8GhPGePl4utx8uNy+fX/75T3+83H56d/n6KXSlj1EZvf2AE0f4exUjiErVOOKJxoeOkw3EwS3K1Ii9gjJFKa1zIWYN7zo9OlQZ5ZBrQ2d+h3OTPj+j7UWIY9SXZBnX9BPwSZRNVU03cwcSFHhFnKM4cG/NsK1P2hzUStuinFpHLRmKFfMaXCjfXyevAWECrWzyJ6v9IdPWBqZX562qg9n4S4WzGTwQLO6/olmlqbm5S31psBcjMfW2GDNrJT7dZqNjhItS1FHh/aJadR4rPGGgIA0ozz7j2AOt/Z+s+ytPHY58wYEGHdeeds4D7zeQIcvFArbdRqmPzXhkI52QQz4vAomTLiJyzO8EDZKV0xBOaKZoWTNaUjqlFeRZUMxEHtwxneqSB51ZTw1vFHVpHhrp4h2EO/jc2Bp314KU3aA7zP1aPRjMJmA/9aCM8z0aYQ6BtfGQjiVVxWCWPRHlue0p1rCIrpkIjYdIl5RXi7m999TSjiZo6wTVz0LbQYJ5nPty0FsDlB31hQiPlFfeE3oXiF4Al7YTcUwVptEBNAuZA16a7hwTnpnrMZ+sXanGHoBmnfm9VNHUTU2xj2smy0pN1pq1xw69e1eDTePs0TcMhFoDUvQ+6oGnYDH1XRjxZHqv+16aFQepFG6lwpmTzBl2bA5GajLevo3qmPLkjDvfy30d978g98vsuvNXmh1je+13JfJvHSxZJOaf+lafLeIMsBcCiECtqf2KAzaUmfdEBOxNexSq1ixVNHOgIiXCDad1wbNzj4p3mJk9C9Yk47YMCf82wMMR5vCtI1inmr3lfLjGo56L4z8qHvMkMu9aC8V9FGBrIqHTRnl2aqM5k0aV4vn5TBTqgtYigLb665OYlq1eeH4zXAZ9R1bUlgoTVqgTUtvJNXlOs2vJcpAtOfURY78RzIR2h9DMekhZU1f2RynFjHfR7ooIxL5sfXreGrhznwnOFhyf1Vy1S2XFVEk5435yrLTPjB/jrUCNvkCc2QcVIFHIpWBM+5KmfcOoezp8jL91MoI7noU8X6negF5Xqr6iGUHOpS6PDut5KqjB8+T82DoKSl6CRP6O0jES9FMwNKjn/IGZQOaafeQ+LJr/Lo4ijhZjiyNnJldAVb+AMzR+zN27cdT4fRkeLeng93U8i/7z36G7ZY/cq5rxzc0BVsSR3pnPGgkDxLNw2QMccWX6+T7nrcyZ0hpZM4BHadFh7TYB2UoFmMuKyJVxxJgLdMdeH4rtVWo3OPKs9pzIuTyQKXs5FN0CLbYVc69lL4yBJUsrtdhrH1BQeXX0y7qY1WIyBSjVjDCINGCzP5tjkwBrrC39kWTyWa82BF97hoDHpwbxAujaY8t/6puVzmcW03PvM8/+JGjiuRtfD7/38eNDQMb1GG2M+ZquZdeOr2XNUQZxj3OPNXCtbWcNsV74PQC92WTXG/sZ2xe6bZIP7UNqpgv/hDEK8LSspIGgflwZd/W3+SyvwxTSD03p0Kjs2afrme3nTepkXZIISg1eRfASLySwby2vYJiibvHFBr5237AmLSXauX5qU2JQb0CI2JtsnQAtZuvWYsrkT9Z3hDELPFpfyLMnWP70KVRQQDwyvTAbABmytydaxfwmcbCkEACEgBZBXdiC6aOJmnTLZc5gjWeUe9UYwDXKZ7h2FOinmUIJQsRxflNA+PH95c3zny7/8x/+x+XTp5vLs2cgBfcu9+48uLx9fXP5+L68XWtg6vwQFNSZoLVEDP29u1HRK6WDIsnbtJxI9Lv+SiiVsmFSSDwESnQJZbMKuoJXyjsAACAASURBVJRy9OxZKTUxjp81m242ycJuJkVlzhZ2XnvXBa0/Zw/m0LZpOAIFKxgd7SuOi0X3o0iqoujm72anuH3qT1ABJnNPGphNlUbba0hp/R+oTcR55gBrLEVDg3qcKE4NbKaAOrZes56lZuQw/HRbZOfJk9wP2SnQ2zjYJwc38zQev2jZcRiFVlOxijiLc/LcvM1AQavoa+f+bipvJdCaomkyr9AnQhWq4EGcqxW5GkgdNQ1r9s3ixWnj+mykLOo1eVWhlZ2hMRvhd5ST0gPOYADfZxaOVgxHNikS4c1sJ2hZgHPNCBSdxDFpf8qik2Yrjs1rPeejR3GORM/igCmuAJI9Vakgy1O+lQ5ylhxObdwQWA340etzWREyLqx7HcbM5eoCI4zRk/hAVFt/URqHtVGsMQwSxifo1QRGsg/vVtGU5w+VZG0ZpHx5IGftD2iJuuYy1gkICXYGGrEPpLnk+khYE1itYD9rYAhd1yWZFGsw18x5mT8+b40Y9sGsM84rayy09Dc09f41gQ57+dtn3+b7BASSlV8dVhwhqaXLBBmE1PGbNPWcnzgpUL6nSFwn6Sb2pa1qJiKU7HEl9V1/yeBNWRUHyHYFAiAifxh5FSSZx1I2K1RQYK0I+gFcTOzK4n6pety/9R4qlpW+3nGJE741oR1inM6AVdDSOd3JtKwdgwqN596tcbS3x3NvB4W+aH+dnaoxG7TE+SM7yL5/8uSzthNSYCN68dVXBzNEtN+MWpHUCh/EMZ8jxnzwPUjf+3wRF1gLj7BUhuiK7DNXKIHaZD1BwBcAAAe99aiMK9k+A2obH8ehW2aTvZZgm/3G989W8Lq0Me5P51HHg+c0y66TndqxZUbNyIriM36yAlSb42+CmWSKJ6rz808/xQbx3cnCrx9lWDSrH4WG/nCKlHFGNrd8J3uG/RbA4PWbI8vQrBLPiGIrqHivJ+2MzBAOUtSRI95TwEmFTuxgMn3ro6YttlWNDJpkfQlad65njChNWd8wPucaMLDKvl3LgwiTpZasbWy4b+zF8+cv6sSvppbf/fUvfz3Owm8CVjdIViSIuehZV1rllXZfh7j75VMywdwDLT9co2aj+U7uOcyQ7Zs4yzuHeY151Em2dh97TNCqdkD20YRLrC/0DOE1fJKM09p9mKXhM/Yt5ByQocK8M49sWILiqJkPvOcaDbJ7n9ZOG/B5/rsvrv5NgVJ9CO6HZyNjaF0pkxPaJHVvYyQEEBxF1wCJZ8OmV5ir81jV9goc6XuF1fMVfVCR3e9YC1IEWJk/Zv/EXPf2Y/xYfJGALqvDOvzCCZjEJqfNUxMbsmRStjGwNWM225dWVeoiRP24rAX3iM+C3eYMVFmXMWltZm2cz8t3eL3Uta5nroBZA4QqmHMOR834yeOwC8xyaxeYd8ap50JBz1K9q65rz2q+o34CmeL6GdJA9esYP8AUnitn+vYZzDSDTYGbczsQrnMuDWI/5f1T7eUeWa8EN99++yz3wTxrh1IbukTOIciYmuJmZJNh3vrXh4yd+Vg/oT0K2QOwH14mk1+xvSZ/GI/6bQU09XsEFbgPGRe2S6J0CECW5FMTN6WTMveWemH3Wp/Z9VgQtowjznteYxw8JxRj4r6PnzuwOlcfqcbLFPZ5D+BVFKB/U0B4++Hy9vnPlz/+4e8vnz69u3z7Lc7WnbSbSDD4kSWCsezN1jG6c/lwO4rf3bWRmEiDKqNxdqBEcfiS/hw3nkEFIcc4Z9JPGQIGH0cVx5d0Mz0AGdC2i0BWtvLCbE4M1vubUlEZ8ASUU9ULRekN/T9+DSKCUQMBILA1LdzDrhF/F+hVbpZ7TsC0Bsc6MRr0HAZr6xDa3miwuc/JazMRPchKpxJVv85i1YS4Hw506zhC03ryeCpyfV3qgA1PQQ9K56swRgrhp+DJoWaGLtmte9BUEM7os8uhb91Tuep1Vq5qR+fsXJCQc6uB07+PLCqH9LIWLOrUHEztk/E90OtldHSaznRexkXjoxhAHKohp25onp0N2T42FUCpE7CWIkOhWDfcHwey6yFrcgIXcVJXl1UqbAvv0xdpDlwCtqFZoWYNfWFSz/1mpK01CG0m78gYhU5U8MRx+Ew19H0lpe1LlCw5tUWvXh1OYQ7hHX45BKY46eEsQGJA4/cZvDbzO766NLpT/YvOZ7KdoR5fHXmVBUVedfAPhHX1u9kvq8kV5Q8qTsA3ijb3gHOI4WbunX+/32bCoGreg1k+7oNgM1QJVSRXL5ZAaFwSnjmqxi9/zbqW9tiaxGvjYcUopDyxzqTmZv2aSRj1PMFU6iq7JmyNI6BQp/jRkUF/NSEp6SipnRqVnsPFDE0YBnMaIkgEdW6BTYKS1WWwJo5eRAM/Fv/HgTDwsI6z9a4VM4rDmAxumQsGO9LFdLTMwKrsZ4BoLSrvi0jGWiYYfNjaQUDmrOjLmDM1qo0yzhF8WB0RQcvX33yTIDl0ytStNbPMwao4C/tPxTTeL6AlsOT+EggSGDQ7mcBG8RbG8v37nAvMiaJfrDUDI76DNR6gZfcTlsTqTwOwLNsSoZ6dGXGipsSqfW8vtPUmXcN1At2eY6X+CjgGkFuGMw5sQJO2wuDcsX4wZ/DJPprls46SaxoAJzNzc3P55fnzrBO+ozXFpWZJqbbmjsXP+OJMtda19XI5qwOgDUQ8ZegMHAW2Vhp4ALzcOzZZsQcBR4EEKYnYCjM1YR/YI3PlADqOjE0yGMtQG+RzPYPtUGRtm2AP3OgEtG6b92Hv8RNkOiTgHbVX+yqrJus+AS+Npq++gwAb7y/AsDn99OlCMMnrL5cZzj5dqxeukSAG4az1Msx33qkCMfsdZ14nkTXHZ2RSHWDCKPmxQXneZh15ts53leKTJRugxNgJLGevrGWD5/0//vGPcVr/63/9rwdFWd/F+v4yYZrFb1nNtf5KVezDHk3B0XXCvGKnOSOkuOIDYV/Y8+4N94dsGO7BIJT3BNz45psGkO9vEoxYzqKYkfbNfWYmTZ+C6yT4nmJogLiplMs8ORILq8fHRwU4sG1GWB5rfs51CcA4345AeW2jMh6rrYyy8erjyuZZ2cMAymuGsMrQ3KOBiMB8GF6rETVjnN6RaS/U0gXWzY8//pjrx8daLRyvJUO9esSj1nNnHPdKoB3RxrUrMjsqqK1+Ac+R8wIBm5cvs26lWmZs0Cm4A6iLP9/zqGNTv9ugF5/UvtcCZaHqE6CubZWU9qyRgANrI3ECJvMsUfskZqnCKeOUPrBr7v6ZLzPgXOYHcxndCTKZE2USkHafsQ8FFt7wvNMQMCsdwP3jx8QmtpxQUAg7fTCfci41GZU9tDY/+kXcJ4GjtlNxSQPHsxI29+NeMahknuOH/NaA8ObFL5d//OP/d7m9fXf55hsoDrdRGYU2evdSCmgCICgGOBpB5BAzuHe5/xABFDj29CKsUgvOVFD8qcIZEHLjr9cMm6VvDYLoDc4CyAybDRSAhcUh0uiarI7p0yHNOdinMhrBBDjNzfqUmvUqh77F4ey31Iyltxrrsxxos34szvKa/+2AMHUqqQ8qzzeIYtDoT0Gj+dtNnEN3KIcZun73nO27qBv1cCkPutmcr756suayFD3/64AwTrtZPeV7R1PEyDN2PIM9clhMqVdB2XELNk5+CtZL6W1d1TfdlJOSD+K1DJTO15miwzhbWxSjPTQqNJTRQzQeRzA0/rjIWFL7p2AJg8V92s/qTOdLfeDUOh3bly9flCI7umnpR210j6ob/z6akL97dzRz1ckTfTftjjEiyGzrjCKEMXQP2xurGw/ku2AIz4HRsPecPPUYskUaVR6sA9Us3bWfJAe/qqTZY/fvZe5FJqXoHupfk1Rv4DaVR9W4wkHvOrIGFES+Ae0oj4A3qYntZ0UwW1/T3plpE3FSoWStB1UdfZiNo/E3YKiTuMzV5oKD5Kcff/rsUMQekPknaGZ/xrl62/5CjrWH4kGdOlGbksneIarDcP6cCH/k/H/55RDhUMXS5/OgDtIJ3jEWARnvHLrSzEZDwawZpOYAixNUBz8I7GSia4xBbts81oA844yy2Fco3Xb/JqCmHxu9PBcw8MzcG+v4nK3MgX2iWadUHFt2bqEysC7AxRxM6XEciKl/HUXyJHHTYP3+vR7gp55OPEv292qu+H7uORL2OHNv3gyVbkBbB7mB9DnAOZwcRYpstj6H3oCQLGT6Vs4esD4J0Lp/23NNBzDOxdZczp1lL/PZNUV2b6e2dEizWU2DJ4UfrD8Mss9zrdY0dONlSuM8DhEPUj5ar9mnM0OAZ0qLAkVfRNY3TnyPAaFiO5nfiY6cs4yVXO+6NxNlTaD3EwdzQeU5c6sDb9bGbLECPZ2bL/ppBTQpgGnwkQBrdDCevcFiS0d0tLQRcZImUsb1nTMc2GuG8H7m7FjX5TYUFHv4sGj86qG6F3Ea74WFZFCa4GgtCQTJWl9fxzTO1YKv1L9O4ZM+i9imgIoPAd/ahsGSk/RsXAa5hulaHxe7/J6eaKhatidjtAWmdZCAMCqHzY5iFwW07EmZwG/qk609rkBOBIEm7MY1rfvhvODfjDXBB/Ngo3e+z4BYm5ZM1EBzMyHnui0DEMY6oNx7tAzazoMxEuj7xz/+Y1pv/Zf/8n+lLUCyJacSDdd2bN6D9h4UlDYrlHlhPLb+BbcEY5l/voOgi/cxb4wXmXr+2+yb9FXt1mELN/aMgUGd4JXgXPwxwUJuaHa0ge92yHpSm2mTipr1O0aIbSrMfDEe0of1BQm8VUrF98waxc6f1WTn/CscY4Cmj2Vm1bWXv3d/h9dqTeGJCs3nwlgY6H4+99kXP//yc/Z1xn51Zw3gWpNpgJfzdEFUAsKwzVqnGJbHyd/gM8lsR7CsVGjOUmyo2VPvI+uUnrYrKbE1gjV+UbedPx+QdLWyrC3P/WSlp6Eg+HgkGw7WXMXS4tcnsGoz+6zDJKNerSztqk7s2af/afY2tO6tAXtr2nPVoFAfGZuQM+pUX6ieAFoarCnLZNxrfN8BaKH3gVLzKavcBEkTcPjzsWHWKaK6DmhEBvXXl7Gt7KcIUCG0w/etT3BVWv+jPoQH1IPh/3B5/+L55Z/+8R9SQ/j0KQjTzeVyC83n0eXBXVBRnMVRrBJMVcEmkSqCAO/eXt7CrQ+NrM4mwgHhHk9plKCRjB+HfoOxSacOxc9hPuEXHgrHUee7lIBPrZkYClXnv0FOJkO6ZdCIx3lfDM1qXirGoRPXhJ38++RAFxhqyLNBTxnCbprVqqV2p47x9z/8kM1CQJgJXTDJZJKeFwX8DMlOPWPVgUIDOEl64wyQri4vnVq9jjU/2VxTYBVZ1TDzFsbku++/Oxoek/rGmfr66ddFYeJMT+00AUGbnD/77rsE4KI0ZGISZA1JLf++jkLS7CtOb3EsSHXnLpQcKRUo/c2QnQNCjYxBo05Fgvg55Kk7nOCGyHnmY8I79x/cywGVgBC++oIz7gejbEBFIMbcBGn/gKDIt+Vvj+ZBYGfm50xRsOiZUec+ItCzFH422Vtom79mDYd2s+biBusEOjokzahXBAHDw2vyyMuTL8pVtdBLDkMzYGx4NrOIefr2zPlw/iNPP4pa6phCj2hbB8eG6wAUREl2jdP9HNdh3MyQ2eA9DloQ+NUFEYypkHqi6ojY53BwvEITvlx+/unn3Ls1r9w7a437sFZKxE6Zau6FBt4FLFrLEAokSPDXX0eoiHFnTg8V1TkePOe337T5OwhtD5a7R28evt/M5KLQfzcgTDBuHe4XAaEBEFl1njPPuP6a1lIcaN+d1hdwL8++fXb0BDNbjVhInOzRE7l3npO97J5o7RfgVdd2s5cN6AGhvv66oBfr5vmLFxeogTnYE5xDwULQ4dvD+U3wEjtVsEMKS1BLqD6jjeOcse+O+q5R8rkvDn3XldkeAy0PtQQUZCxo2/HiRYbcehRBBMaB/e4aznpagGMPQYx1QA2yk1OR/TcDQmsCreM5HO97dQSgS58ySjIEzMAwZjhVARI5v3YYG7xLTWW+BKXy7KxFx3QByb9FkTVbybhgA/hcGAmyaRaQ87oOld+dsVtPudgPstELIKTV1XEeiHX/fq7NPgv7ZLZEtVrOnkMx91SLLpX44+pLDRCwk6wPvov7qONRlB87634GzDvElgbOHlmk9biUIYAtbB1sHZLPAsITXSq15slQcH5XtZBxDzX3Zg2rB1ZIu1LcLFndrdsEwnfupKUUe6egy7V/WfbWQFaBL36XoBHtgtFgI1u/dSSg9WVGLI7qSfAqPs+ygFJhZS0IKPH8MAtYp6WrFQSV8pY1vBYLgo8AkvwoRJNnHauhbbkQnWtGs5nhaR2wxtYWyNYOpQtXSRH7yZnEPHNNA1GuAzhmf9nfGhCegSruo22gejY360rdU8UKAUUFIGRg6AfED1pgwFwLDAqaymJLrfDE5TyLXQcN3AGY5lfNZ7E1Rny1sbpKX29NW8ZZ6iA01jGJeBa1GszgHS72AbgsETDWUbJ6H97Ht5BFoviPn63C+RUsbWBTv9Asvn4tn4lvfVKy5f0RI+IMOvo9rrfzwKn6NQBupUOyF7sPreFuhky7YmAlIOjv45dQGrGyL0uUrLeTKcZ3pUzg8eMEh80k0taiGhLnEpuUsIT9h00hoBxD4Wjl1OQDP2dFT9l73FsDS1TFC2qzh7iXiEKtTho/JSrAtGB7+vTy/ffft11amB9tmQJwksxqqLrXUjM1KxJmrBODwK7AR9gmUb4FSKwOA+8xIBS0SKnZqT1OfM/HsI7u53zR/vC7gvhlA9ouy4BQwLB7q4qvGYvflCH89PHy4eXzy5/+6X9GZfSrr5BCfxNBGfsQEv1ngNYYmwXJwg/v9dHkVdeOojTEqm/eJd26zUcPQjY+znQQ80+jToyKWroSi/2SLBkBilmCOkfSa8qLblq0whVRLz3Rcni/iIvIh80ii1S0h6HoghS8LPylxv9VQLiAJ03HHz9qUPH+Q2gCHFQ49XEKx/9lMllc/ER8ZSqL0nNE5uKMLOBKA97U0pVbzo2mGHQqlWxakTQdBWl3GnyMVBZCFleRyoiKLLjUyeW+iqq1EBnDd8VCr8hoqXWVnb6O1/pxTS2KZxCFa2Bf+ohKYlIJ22y2wY/IWDb0DmLWB0H1tcGrNX7LvFqHeKfZCqmzHhJ17OpdEIAxJop1tBajqJC0Mhzon378MZuNQAwQIypU+TxF9lVo9EC278w14CjlQyEMMjGMEWOfrMUQTFHC1COcm9uHfleHnGwx181mTmb22hcRw0kw3oxUufvsPT5nHy0FU+rwlg7M76RNcDAYZMc4TAJcxNM6nNKobeNS43UUxmdoR70bFUAH/ZDAv7lJQMP9EUikRnEoJNcKZRREGXBhGRQdE+6F5+fzpSWV+sTv+Sz7CQclTpoB4cSibMTM9d2DZzDBgzPI8FTK4hSsGD5Ptufj3wVkrip6h9e6flTNfLRusE5xqXTarAAqaXL7MIcN9xfHYntNRxVjzrMwt2ZZeAYOzXN9XIKXtMCoc3bIaOPEUZ88NJEMdwQ/Brhxb2b72vanUtjWtuRZR7M+AJ3R6JmLABITG+nwXOuBWffUqInOf5kZzIG2wBYHk3XFfpQZwOfSKuBR61kNtM4HZvd57acOGIwKRVoCiK3/l+hsUd1SoZJVo8Z0LAbG1fpY6Y3uYa7P2OFY8T6mX3rvoXh4FuCxEfwywEGvJyrDs+gsMT85D+/e3Vp4l8yBGT5ADBvVC7h1pzV7LSqf+xxNUmESnp0sy3mtS+Gldhp7amBtAOyY9mw4Fv41YUL2deUE2ptk8ybRL+UxwdRKAkJppm7+JKAgih+GDvWTL19es1C2XhgCn/FKe5T1NV5tXsAfBCJWg3AO3gVDI3QRGlqRcYNaz0ruKSDmFAoNoBnbOP9khL9unc0GJDYioOWUFLG/UgoZN2wUa/DQQjhqnWs3BHEVUYk9WBY/JRhzyA1osk+ToX6bs8MsZx3RUpW5ltL5Ae4+NiMQJ3WBg5kVx17GD/PI7wqa9hwRGD0yzss44t+k/und26MvI+NUNeMBvROEO58N1vwb0Jz/Lh3+TeaBOWoteYX7tEHn7J4Z2CszCHBfBdLaO8Am7ksbyjoANCpggh/UMzDCTysRsf6tQV+ZG93/DfiYW3vYMpbWqLP+ZQllLFdDKVDJ69i47PlRdBucV/VblkjP49J1BVEtyWF+GBPpg9b68fuAzqGSw6r6XNBPiqA1oNgSk5+53rKtyfytntgabvZsaMnzOdwrnsWsBUXpVLaWdhwfci1L9D8DjBT9OMquknFf7S/3wxwx/yqrW1ZyrvUTVC949qTN1pflOxg5A6RS7jPlVIPLsgquzBXHLe3btg94Lu4tKudp+VOgJzWs83cFJ/m8c5BYxT1+tPttgitlcjDvJjZloGvQZ01g6KdJgLzPGrNuNs+49kRMIj6GauSxYQOEuYHD9k5ThTHm+5hLxpj3mqDKGvttAeGHU0AIrY6AEAf00+X+3QfJEJYGVXpIkBg2xP1G9ClMRwJ3jYulHUb9aP00+LuBW+Xw4RHzEyW89OxqbU6dtTsJsqAp1BFoc9SgADn4r8p4dWz7eeaoB2HVs3rYUxTcNGwdNORZmz3Egctkr64o6eqhPh46It4etkb0HAY4eentctTY3U1wTEDBYuAzcYZwzie9rCPK4mNB4PjxJ7+ncHWSx6CgoSXdqYytKEgLW0E2aWfQPz0U+7ts5vXOMxgpml/ZbJ3/1BPY/D302joOGh42qwidB4uG3wAhyN3H0jyCIk6tjHv0oAmlkoUZp6YBlii7/Os6dlUJK+J7EwOmM5llNypuDrHUTzbojAFV8XYUMvu/kcVmLkCCeD4ODZ11xo0NSCbqf//pT5effvopmavvnj27PHv2XSlDZAHXhBZU1XqE0FM+3aZW4WrQm72V6pqM5CgMrGjWYtCvSZHbb6yiGU9DJeS7QEl1QgxqLJxmPUklY4yT8ZPOuXGrKE+/x/oQruMBZSClyIXULMVoWIehK6bXTrPvqsBp8D00s+4+vA+aK02VNc04M66AOtiCHuLswwrYWIPWOrHWyzSDWwTPfarDhGF3Pri3HFBkXJNdedPAZ1ksxgi0lsyddQP87kr3bIE561Llso+rk3B8QxmLUW7D6irq3c33qrxo8BKKUzL6T0eNag3gccA96WugszhDyYKeqHjYVcQh8t0ozc7pYG5Zo9dC9jqIorZf0jKtueM9ilgZ9EvJYYwExw5Udwq8jK+28+FQd21F1uFam1jr4xpgrSbTdaIcsf/CuFgfPZ6LiVZIhzWvjeA6rqvQjG5ulpGAun/t22W2h/1f9sizIqTL+HI9abJZ72MX8J3WJAVgW6ZR9WiDIWsceS/3QRaA62CPoB5rF3kmmR/8Ow7i69eZt9BEs3ce5jM4h4xpHAzApqlVYmsIjJwzrm3LpWTLl6UVMPPMsGffGYBivrkHskrTHVtA1h6G2oHagNYmGgQb6MVZHXW/GZOyEHQirV3KehjrxUzbGUhtjWSbLB/rbLUw33333eXRV19dfvzLX7LeOZ8ZD8EdnbIEqOvZygMhhhBaPeDrVB6t/Y1jxNk9+2Ig1HPpKsmfwN7gZ3bRbBJPy9ixTn7/u9+HXSA1sHFyA1QpidbMYhvI9vv7AhHN2iSb2bRIKeFz+hrMV+tAYLVAEv3r6CNW/yQlJdRwUr5Cy6j4GLWTvh9bmbYaCAfRMuXJ49i8nIVrrWXNlwFhAWbAdlg97cMagBklVPuNou4c8aUKpUmlzjpHHGMCLp4R/Hd8sg/vK4gxASxtufvb4NbMCTY1vWaXueHcZM2xb45s6Rgaigaxrsz0tf1JRYwAhWnzZMBFiRA2hzOP70vbndlcM/5cx6yYmWCZEtxzaPzTX/B8jgoy+3PAsjafNYK95rsikHMqM1Ftu77mh6OlgWq8slVy7xPUYV/oiwqEMU7JCj16HL+HPWnQGsG/k+9lsCNI59nKNa3Jxr5F2ZbxnygXok9mm2NTXr2KH875HpDm5iYBXIGhlj8YoCZrucboVeEs/Zl1wtnBnLKecs5N6RSb+JwWCbS/GQCi2BLfx3pT8E4gq6q7BRZYF2EJTuAmiYj1TZXxl5Zfq/VVnThJn7F5BEJjr8bOMCGk7Tzziq0lFnh0PWp8sYHx+ZOZLzjGvErVdUz4m1Y6gC74S4z999//cLRxY6wDgl+qRN+kCfFNy9TqQ1f0KZTdnVXMaxNjFfgM82TnYUzSbwoIb99f3j3/+fKHqIy+u3z7jF4YUBMfXD7cfKQrBX25R9c4icosIwglNANUiEpcsypi6UVYpzBo/yJ8qIxE0z98/0Mzf9ZkrB8YiG4dh2YTWSgYuzQKj2rjSWEnxtNeUKrdFZsS8Mehq1JXU77N0pVOdhYaYDDTk83GvKMvmboPircm53FCgng1GG2Pv1Jo22T8/WGIglZMrjYZ1ClXiXhzXQ8tHXgcaJ41dIJl+HhfArRka08NOoMklBojmmxwa81SVBjn6DSQUkHubg5xNhqfYVErlc8I5juDSgwVmcy1QQRjGFRi2TeNqYYxAd8pCyG19EBJrT8aYm7QZ9sOUXcD2AZbRUqTqb5zN4aLMWnQe5UbNttEoIKggpue78ag4Vj+y7/8SwwdgXkolzbsDUWSvk2tpQw4sN5zjIdZO4EKnisCJlCmco2CH9b0hGe/dZoDc0piGBmMrugPBlP6iUIuCY4WVMIlx7hyv6HFjH4gNdNUbURMVCKbYqgHEIdm1cYaiFmkHxTsi3YWrBvr5VK7tZoyMxnWLeq4MdY6GBrF7jmMbjOA7CfRzGTcI8vfFinMIQCG2ZACCpXC1kmL07e9yevpFTZp6qCWUTDkWWoQCRa4Xw9vMsFpOJvMfcSG85oIpY5LELepgzk/VxDmmmVThIDvCu0jIkvttxQhLH5WI8ZzRnzLwAAAIABJREFUYDeyrqf8F/XGiG6gktqWA0F9+8D5eA4IAppkCSsYU/p3A5NQnGb0sBBBp5cZKYjTWhGBIkVxIhgwtV3mkDFjXeRQ+qLtgJkm/vZQTMCytkJnIKLS353v2rAyQvhvaLLaIn7H8yrM5B5035uhZH3zGT7PvjVLaACX+rhlirDzBnNcj7VukML9ejB3wNbEV7u2vwVwIg50EqAKCLDgXel/rh2l2T0rnwHgiSMz5Tvugz/s3aDHmxvGyL3MPcdhGbXwLIQUsGQZSO131sWAlKyXOQbWHV7PwJ6LyXYtO5UzdWIztuDg/bwHNoGlADJadJAjtLC11SzV+m6mb+KT0uIXoOucMv4PHj9uQAhla3Xi1qVhF168fHE4TtTE8DsC5djStLJQWbttT6Tzm4Wx9CDg7doi8TzRMZiNLKtn+3ZAJvPxy88/R3WV5+b7pH+Gxj8Qwn2G3SdQMwuV+ruJaX0GbC0zz32lzjT787ovI/aGAvJtwcXWNTZLKNBOdgvhEh3jgAQRBZnCJQAidc4p6WlLGYVjzGi53pPVGABThsHHI8jkmfkRjHVPsO7DeqGsIbT49XIb8KgjyjoASJNSx1pNMHlqwRBKIaquo8hzzuHHUXoRP2hlGVmDeyZBmdzr1u5xb6OXRhDOFiQ7c/GbzDbzvfpNYcGsx7I+VIJzGGYAzGNGnIEOs0I//fxTek7y/tiUZ98edVsJ5KOKWnE4ASmDFJ41gdXadnFPZruk3/KdgEr0vjyAY1gTo3Paoqq1di2nyBkZoUXhoNm20dHNaNpyi9IhRI4EeTwz8Gfwa6Ug8p18VvCJ19iPBDEBSWezun+rwsnvpSbGPs3fCStqvjK3yb7Bt+ezAdMWmDJn8VlP/kdBxeoe9HwnqC5oIetKP8TAJwyNgc/p2ZkWFm1b59rJ+TaBtZzr+rD0vQS0R7FzSZ0A78nA1y4HiFItewrpDx88ypkui4tzILX2Y3cI7DLHgE74KwIuAWOXUe6127pDwC5rd/GDz5g65tkmz/yzvkK+NxT8+oCyUX5jQHhzqIxCGX36NYb9weXh/ccJCN+/o3YA5L4XR7GSB7CnHM5UccX+MYpNRpA6l2Th+NMaMaLYNmm9d/nh++/b8Hj1R/wOA8SE6yDxWqggU4I0G7jwuDRNNvLU+Op7XTeI9Qt17BpQha62+qJE8THoKir10FQdy4xb4l1Vix5AR2hmTgoVk8jmJCCwUW3RiOuPTpl1Mkkxjw7AdVjcBlcIylQgAbpLUc9IA6/hPAuprQzqzCYgHJ0sXPgPGIw2Rue5pbxc+c9D8aeS2vrPHlo2U+e6zHmQyUNuvwdynJYVsGdRb2xT0/GpAarZPRFUpsW0us6jc9XAC6N0bwF1FRENDNwUCXjDBydbXE42Dgfz+5GgY20erPHkPj7rmzXKG2sMwxRFrHfUzraHZlGjAhgiU4wjiIz1M8yZYx80C/VR6sDoAUT6/+uny6ZXrthghDVdQYzKeMc5Gq2Vv/n+HJQfSmOQeutBm4bSr6EEvkxdqHSOZPKmWqVgEuOYOZjxCl37TZ/B7GgpVAUWypMvqpU/vnZbem6c6PH4zy08sr9m/D3kul8rmBIEc/RXLsr6lV7D+7l2eiBNGhrDCuKLkS4lcfOCPZki4lXF8mPGgfn3NdYEQBLUyTT9nUhEAkgO89UjYPRTc7Xa1Ag5zIgbEFIXbSbKekzq6hib1nu04F5aCIcZh2NrbRtsZp/sUGrQXLS0xn0CTBwI0MWiZNt2FWZCinDSu7XgWArdF8B1b3oAsvbbyoEx1fmX3WBQyMziUKbGGmR/DqgZBCitgkpnOmbBsAJeBRq6T8wGiNCLujL3oOmMF4djHdkKD7DnOAfSgxBKJxnyMS6iiBiqbdufdF93bbJ2+Qz7Vtl/a1lwkLT6Bu0vIrV+DQhV7LTnYECm2d3Y0zmeedYFEkdt1rJsBniMDa952HOtOMVTtazDXbCU98berNdkxEYePcozETwaSB5zt8yRmSRrD3WqXX/N3Hb/Jvs38MNA7Rw4no6hA/zgenFax2gI4JA2Ks3e2LPNsUmAiZ1S3h3wbUJPjBfz0sz6emgBsqAii8r3o0eh55vJ1aZY05kantkDM0XU8lhLl7NzdbO5nylMMq4BHVMP1DOxwF+ZCZnHqRHKXOEZsy5Qt331KgFh5vzBw8xREPnV5TE+2CAccsbHOdc+5ftHDUyN5RSO+R1shdT2TjlVdpWOWgSTPn7MuHhGCBJzXWXwj4BwDCRes2YqtcU706x99zzg2fguvsdshWAZeyH7cfuZuQbEsE7Jc9daPGu8sXe1Sd07BuBnEZBkuCL2t3uztRR1rQPn2PPcQzLpE2OxNVcc2AXZZsxT57jSmdI9u794BsZYmyUTiGumf+5q6qUHGrQzhqx/7tUsakCT3UvO+GQJa0tZk5wBghyAUjr10kcdM/4mE277Mc4o3q94maJ+8cmwk+u1CFD7+9//7mDEAIzg+Mc3wE7PP7HWkDEBxDgDx+4rs4xhYywDZjAmKM91zmA+vkCEn0axNdiI/xjl89fxvfAx1E4IWJ6exbTKKTjhmcPnz4BSgv3ZVta52cbQWNdCIjZwc2Awj21grJl3Ph+69upaFTOKMu8Yi+xD9vq5vYqgSbLD724OQFqhpJ5vvSfrLRmPai907wtKyWoU8AzQ9+rXXJc1xH/DbjCOkFHEtbleWEMqLoeCfSrHGgib/TTg7WDcnFRUHWP9cv3oJs/Kqkj8sWA3Pt1/niH8cLl8vLm8//XF5V/+z58uNze/Xu7cgX6IoMzDy/27Dy8fbkBxXq2Ilcn4JtSlINbeYKGBOkeR/58jOmTMXoU///LL5ReodlO7fPqkIiA5TNMsvg6SDkFoZqN7nmV/zwN0904VF0XQXXQ6UvKzm5HKkcaplrUex3+8dA/jw4iR5h/S2Azn1NcmJmO6lgNElVHuPUITQ9JYoASHIEsupqJsNoeuCxPEY6IvRdoU/2i2K4WtH6hbgA7R5uTXrE5rKs1AJnuyDIkBZURa2KjrqeYBUodjGc4g5+XRi55wrfQwGuddx0ApYuouuFbQ+aE5HgQchgYIUgeD2s35PdeQmS3LAfr4SZzfyqeTZb061aUDr2Gv6OmHDxXryH1W9RHHwMPfe+ZvnfvQtSzyH3LZg+/Sdh+hp4DYVTiBNcozShEugo+8fAEANje0HwIu6YVpvzGRCtHV0KSQuh/iFGfzDn0Pm8nyD+uO+4izhpov37XsSmkw77JmeF5+zmiwDrmZhushRCb4Jkg83xcq8moKpP0pXxznfsXlZp4ThERQqpSLoJ2hLDdw91AM+k8W4e7dOv5k4iLm0bHyuzhg5coHMZzMM4cjVAoV62zWCvjQJtIVPjGAxbGWBiU9m+9krvgMToFCNK2FQ8K/GYbYHRRkN6ZmuaUUYX++egpCeP+oDwEQI4PeA62BX4Ohqq1FZW7OhI62SGtkvtej0yCxzm0Bsxr3Us09hA1ymHOcoARzm3NphSLRPRS0c9cQ4AjyZ697bQ7xKgyyvnM4Q82ek1UBoivdxwwqgcdVfa2ZhrRqWDYw4NHt7UHFi5LnmqurPpggDqGLsBHoOftsQAeHamt+GB//CPJlnFdLFuRz2dE4NnNazFjF9tzc5PrQkwxcsQsJREcd5nNxHlZjlhMiiPlEfQA1plipgzSyxLH3zIjwOeYuPQmX8SXw5Xl1hLgW8wYYSu3yX/7yl2Z+57hLa+MzCZ4WhAkcGqiytrCTfNbXBGGurISCgf/Wj2tCxdEARwfNfTDmMnFm5JxrnSfVLrnP3MfqqXFm2J9m1QURcJIrnkWQXCG4b779NnW29l3DPuh8JzuT/oaVbWcwzi0yWIsEFhHhOtXhkzX2PE/GG2d2gUiCztHZ4pi9oUVNHW/8AyiCAlgEAHwfmbxkrlOLWjsv+8HML/cdMOvFi8uf//znnLdQZQGrOJsAqaTNmxXXP4BGbMDVoKRtQbAHKeU4sWis727pxM60AbNe1756oWlPuVrn0td4boF3xg5bFiXD6RQYXGIfuzZaHiLooO3mGrGFYeb0XDXj4fnkmQUoGebKw4ep2WReCAhdwzJL+I4CfNfz376x8dsC6JfFkMD7yVetGX7/PucbJoKsO7YyNdfTT0g2aSKDMoKwvZwVoXummTfCZBWfkxmGVQVgZM2SdeJ8A+QwaxhbHhpr+1ty/4gMAojFhxoQbGCmnoO0Tn0U3keJC8/H/MQ2XD5d/u7v/i7nWACsAbXYb9t0yJbRb0vQHrGmUpfP4mwFTgocco41w2oJVceU5yGI5fO8l7PnoK+udlKguxoXzQod2gGv2g4sSYmpcbsWOL8t8xAsjU8Q7YXWz/IjOKB99h48h3JWj1WW83o9gZlz7uX8u5TSLCHEfPBe9kb7Gj49KMKZ89CJey4yRvF4EgvU50grjfW15L3n5JVJsoAU64WrH1Y/Hl+uwpCWPNn6wwBef0C/Jb7KUQ7VfydRMfXVwydfq5L6da1jlKlhMuw3BoTvLx9ev7j87S//5/L2Ha0ToLN8uNy7IIDw8HK5pfakxbesHIK1UCoOade7kYO+HDREe3Q1h0f9YLM2t5cff/45Gy/tGQ7HA4oENV1V1uMn8r1Rg2zhdAvyR0c9qQXX+SmSU2ehCKbNk91AXx6IoYpOBtbDXmTl84DQpu0NCKtI2cJOA9DUQVzu5sBhE5pliqECBZsC3VX4QHn+8ZuXIbTmI+ghPRMn98tYMHY43udFrdpU6Q4NCvmRNsK9YICTdUz2rkhXN1INSxZp5tZMZcdf2ieLLwHBGgmLWCcgvLO2E6OatPi+QQc/ZokMdE3Tpz5iz8xCxQBgJKgrNehxIx6tGkKX6r2zRkLBue0BxmdDpwiVF1EARC+KvGHEzmgVwRhOhEETryvBLI2DmoMcHLefFnSV7maGrXVcrXvEMHC9onzUPhZEYL4iNLMaT1HJBFPpY1RFSINSfleK3Q7V8cV1hKUTidbyTB7wDf6rhCXVxnlKxuhU0xAq6ts3R1/L7rXWU8bZwoisnQBjZFbQQmjHswBOqU2Os4aP13IwQAN8/aqtVVA6JCC0OBz56ckoR/l22ZfIVu8QqoBCRS+yN9fYV2MfJ3yiBwrsuIdTA0FtHoHq3bupacR+iNg2u9tMGZmC1sg0Y6WIx0jwRzADkEUw6eEe6uuAKOmVKNTg3AoGeOA3o17FTdYNc2UwFxovFJ1Q2ZptlM4XUODUo07qIvONw6AD6Dq5rpdm8WsfK799AGpftIUwCGaeAiCtrQ73UOer32XQEluytjJxBPaeg7Jqr7/Rka1b0w4xxwW0WtNnAXwEp9bXL4Ft6s+LnAYhHz3KTID3zfjFgVjtp5lO93gCQijCQ419Rp5BsCPOxCit2TuR/X+QNdJ+UbX//tGBjZOzHoTJcM1eRvBltLAzWHkO3qhX5sz461//eoi++Ey8L1mQw3aP6pkj+PNgzTUoPTXMlzFGGAsdrPMZmHN5QjjYIb/X90fZ+gt2S+Z5taIBWkKLqghLJPY5q7c/wkxYz1/26NE8fGcaaygU4DdvG9AtU8PnyMahAoodOoNScf5gy5xqHo+M8DID7D2zLoKyCQjnbNau9/yNku7jx9n7fFdB5uyYo2wo2MNsZGwr4MG79k89MmI27149J3uFoFDHVSdZaXttt1R07lf6fAKh1Zph0xhDxpxx0a+wdMM6IxuvRxBq2QDtToXuFE25KjJmHhP4dZ957eO5IvYy4biBjp3bJ1mrBsoJdtZmJNTl7WHWoowP7jfO/GpLtVkALgEoX7wY9ZHzpGAag65o1hXManmPP9oBz/cA7vhC9nVdr9rj/UNxvixxSb34aI0Jxk9UX+y092vJA2vONj5Rp6SpOzWciH+MAcE8mtHi+wIEU588VXnnLrZtGV59BtvRMJYAFVzrO1QvV4sm+MdnzY422Cht07KYa5BKhvzT5qxKoimNuncvQXPAm/X+S6aPgPBBA0LXkWPs2cwY8yzMQQKQZbL4N9/L2Su1VKDYIBj7dKhHTxgldnRaEQEWwry5KnmaeRTk1zfh+SOgQ39Depsr4rfA2aw7108SZHbvHIBzz4AI7M/6yQXmo6B8qgF2r+gzca20q5lPnYylbMeB6SlTQBwLIHh9rk1w5Fxeuw7ZWAfFZWcRe+h87jgPnsF9reue73Y+eF6eEZ8m/axzHv3WthMfby4f37y8/PjXf1lASEHtuzSkR1QmwjLJHDWIyOJhIuW22jh2BrMFtNzg6GijzTAwP//8S2q5itJwRRtHPrx8//13lyekv23wGzWkIrcGF42Ui6QHtRxP9UrBLF3Knn7pQZVD9Pif/meMTlGofy8gVDXQwO/LzdF6hA9ZkJHaXbFqnPtlNTkM+O8g7aMGiJyaGRIJ6dgqflN0IhLMkzQWcXF8KtdN8FMOvFmdM+WE1DcBAAdvDgZoFEP0COiYk9RmxWnEQWqvmIN+GEqBTvK1aP6KkNvDCtXXSnif+5mFovD0q8M5SL+UcdChA6kIyffBT8dwMX89RBv4ZVG/fpX7Z5yjkvagGxe01pqVIOxfUwBdkSEQPRWnPBTMVnBdue0aAR0eg8HcyxcZODZ47u3Bw6KXO2wjIvTxU5wbPp9DbpL+ZIz5Yf45JKDxgC5yL/zhOVhb1KYo/oOh+4ZM/NqRKG1uVvCsUBi56CGmOGhnmqgoNs/oAc13Sd2215ciJqwnDy0dl+y99Z/KmkeZTYVgguH1HCqyVacZZ5d5AmkLH59g60Hrj9NTa3tEMQsN/TnDoiItnzcYSaZhgbQUE9ZuEP0V5dvUGMfMVgDUe0QJ+B1Bz6jRZGZpyfD10/aCVIV29ir3a+b+421anKSO66T41v3XbIfqnYiySI0Mpcq6lrRzAD2uTYrwTWiibT2D8xY63nqbYrvS33V1T1Iu+Ztxpb2ETdAVkJCSrk07nCmzzwm26ZHYAM8MHO8L1Wr0JII4BYq4j3MriAJV66U222/wxeEj7Vg75L4y25VszunAVtlUR601o+uhNEqmGR0ofgnShmJzHQNCD+QEk6eg1BpTnKvU7q2ug3mJo7DvkoqaDNRaEsR2r07uzDTg36FkL5PLd0L9ZJyYe5vbm4VkLMyS5HyaChxrjmwYdoBr8Sx+n46GZx/fGfDg5ISwp0txep19kedZaw/2dLKMr1+f3Oj+M0yIUYoCTIyaGwcjTjXZ4tr7q0PdOlgd0WN+54xJfUu2H8opQR/PN3GdQwgkNL5Hh2iX2Tiem+ehxsmgy+At9meA40GXJev3+nWC0Zxrjx8nI5f+W8v4GqCfA+xkwk89MbVB0mRZw4IKba3RIPOcYeZ15ox5dL3l/D4JiWVPzBlMic3G+8jYjvni+OrAp0/sRDZaq/SxFGkajBvEqapIGckccutG6zRe2xV437n+gAoF935NG7BXscmlaZLNotb18UGbM1jknlQ0DVth49hsRQHsAnGvs57IiqqC2Ex2QWRbE+SMphXZixe5LmDtNu6RmTsv3PM41yEubZV7UeyE99sm46gR2/dafxul5wcP2lMYNfABTgcldYCd/kHKK779NrfCe1mnAqXUfvJs2CV7v3Ft7i/U2NmJ7G/owTuTODP1PQEkC1oUyMHHMbNnZpjvC2g5e5hnwy9+UNE+bZO2Q5+Z/RS68Mo3wn469dGEmcG4pv3LdCk4A7h/rqs9OmjZo1ELtnJfqQ+eVkECuyUU3LsGevb/k0HEGstZPMaOgbjJnfoasHlu8x2wPAoica6/DijPGcUz8L3pwXii/J+TQQLuCuhwT22P0/IH4hL2PXFNMnPst539Bva8lj2Uvr0NuPBLVYKltQRrCx9O+2EWlevFB2QfjGHl2aPgkWA2vz8HprITFe4x8PtMyOpUIicLzvOCezDG+A0Zwo+Xy+37y4dXzy//55//V9pNAO4RENI54B7/dxdZ/DaGFwkIpW0OTJAuqJ6hey4SX8q2YjOXdS28XBCTef6CoMB2CN3yLPzf//73oWsQBAbBC+LWom6oknx3HxI0vUqTpWyhkEcGoeIEDqhOQakjrddJ9L96OmsIz3Agd5vJQEo7h1+dRyfBgyTqWtlYTYm3V821XotsF/cnVSbOynqHmdFLH7D101H4xXoVnEYPUFTJgsiw0E5oAJ9NwBD6awtRj+A2AjrXFgtscjYR1FUcYJUhdWZjbKe8mvmwgHt0A7M4MapDURLEzNlgEaYB74MHcYzaq+cmm04FUq7ftiOl3EQdLfLxlew3s9gsyVouUDMyZ1uaQTdS102NRymUfCYUiPUhTH3h6LihBE6QQtqL6+OKfrUf1pITXZcL1gyaayhBpKqa6GFiZprnZd1EOnxoeMY6Uve3Fw5gDi+CDd5rIMb4V+6+SDuG6vvvvp+y5b1DIdWsXBCgFWEHmZ8joiHTQXft5lkW1Ims4lxwn6JKIIVRkTTrI7VyFAUVLpmPUMgXDF8dxlIxMrdPO7c94FvTWyGg7lUPdANEQAsOZ+aRMXffRPRidaIaSbn1rJkqL5YeQ6aY+08W9dTnpxmyggRx0BY0V/il+51Onx6iBFehQwEcDVw4C7jwvh7AZK4ma30EGQ2IRd0TqEllFHxa1iEte+4/yF4pmKNwU7NmzUrXYZGRwC8DMOC0YPe0H7YoWU+8UEuz/+vk5VkWvLo2zo6itpW5AclOz0zU+RSROAVxBaYKXCWjv9pProtzR2CLPcfBU0qbsUZIRgc9TtMCMQOwZLIXDHOvOp3ZY0eWu1l15k1arZTkqqvV7vE82GaCwDS6/uab2CrmzXojHXTnk+vheOA08Qy1rYgZ1fkKGPkFdYfxMTNn5o7P1Nl8m9dSQ/f1162VX7ZVhz82DIVSHMYxDbhPnBN+B3Dk3ByUxy/ab2Db2makM20wa6bBTOCxT/ccnmmuDWu7s2ZnYD3/tC+1c2RR7uccyNidBFxwPNMCJfN7L4AMdMiMw2hbZlw4CzgnAR/44RlY91HdXmoufeZC8SqNOAwlasm23zhroObxCjbVdi2Zg/Vdswfj2UHMfKbfYG0TY4c9/lIsLAEhwTx6AdDVR53j84BMzZDeOYR9dASl9VpvZSDB77lH3pf63Kl88vwGbP7OPc/7ChiUMYV5LsBQyi3rQ3uKDT1qXmF+TC08/tYUnxUbw06y1kJnpmwHtfYpv/PcaRkEMDLRkignk8GL/wT1shlE10b1C7r+rhTjZXsUlJpCNCu17ckKcAB+WlfleRawaoEmayw12esb6DnYuWkfNjNj6izwee7FdgdZI6tZ5tlZNwb/XC8smQV9rNuIVb15k7OMFmgpAwgriWCkARP2uTaFMqGCR4JsJhAEcPjMEURb20/7EsTsQplcKcO5sbktHfZZbZH7LpTRr56sRAiGRX0B7ZKU69qxsqXMiPIePmuGun5VwTb9APc6/jfrIyAr9olxoTZ8pRP6b/E5d94x1gar+Mr4/swRwJeAuAGuLC9sXgHU+ibuN1k5nuFhdq0/oSrC0VxYdjh7ej0M9RsqxlNQjfu1xj51k2mJQbYWsG7CmetDGL9iiREFarK/L/XzSkOuIJT74RzctryKeuzGTPHrT7GC85Xs9HrF6oPJBtgBfjDKDNQFUQ8bYKnKylDc6yro/saA8Oby7uUvlz/9rz+ELvr119S5sCgulzu30atL0EEGyD88ZOufWhMWAYRkCBd0kX2bchNmgwfDoL963doe1UND/RsK8Lvf/T7ZsKLwFZcxIOT3XJsFXZS0dV41qk3JsrilAB1IZ7KLnQAVnpj0XqOiK0fKfr1dRHikphmEpdB2ojK8R4eKxQKqA7LGOOn4x7ldbyGbSx6O6akHjQ4r44BjLKXS1hLcHxspGYQT8n0seFUQT9RBqQ9BC+Aa394mEPnxx58yxgnG0lS72cwe6u1/wqHYrGezcHW46gAe/XVWq0etF3MLumowQgaMDEQ2LZTKOQIppN6mKFJfMaCzo38EI0Nk2yeo/V2uDs3S40FaKjRgJqwIaO8bZ8ZajAgZjX7hZm3AXMdRZKngwWpuPpVupwENsr/eRwZw0nsi/nJpz6LWsrRZtcFW6hBHteHw8nDCAOb72BuvXh11LowZWTazehxe7Sk4wZD1FjqCkzllETCABx/55anx6QDOqU2MNsfW/nJQrbgp1oKgik4Mc8XvDPoJFqBPxtE8qS/yHGZBk4Ue5ULkyx6kkVBfXYFUGu5D9C8BUJQO27tMhy2O1wLfMBaG5KpmZlG34lKMcemKRZHTdPdSKXuCdLNvMcgLKtNaYsFExbBWn3sXYQaUF61fLRhUI15lwGQwRpPTCRdACTCmYvHoHRnnB/eTDWEPxaasHs8MMPsxqDHKaYAsc9DqVOMYTxF5++AarNYmVrn1c6e9tY4NtBWdaHa/NjeOzpu3cbK4XlQn17ssGeTQv2iJc5UWJ/jk+YOmrq6HQCjI6AIhgxb3EN+nmp1ZPoNM5i42wuyvomULjnkf12dcrLXDUTFrlSzd+/cJRghEki0bxQmH3DpOkXXWvXuumemKwJghFM3PwTsFN4VuFJJhf+jE86yKAxkQBhRcJjFB82kvp3Yq6ngVO4jq8ddfJ3jgMwrqxDHZmRKq+4QZpPQyX9ZzR7lXeu/Ec3Iuzg6EmreslmdwVbibQalwQsskShUvzToB966X5vYDJnDQmiVZaUfYHRWIClPkK4Q/CkwAZHBN5r00+Evex+/LmmgLC/Y/tiwAKw4zYmVRQ2zwwRizhs2uAJZgy5g7HPc4YMvYxH6Pxm8WIsGLNaNkyU69WbUf7CGc5tzvel4yhmQjFbyJkA4iVSfF1TM9TV+BZ4UZk0BlwaWgnXZSG+fZnDFaFom1ybhQMyf7gu8Jm2jqigTC2C3GiPpMnonv04nk3hkTgwFZSRHsgfG0muyUQKT+rTaY55eCzr15fpsZVmgobYTWBJyAlbNQ1kMVAXCxAAAgAElEQVS+82iJdBXSIEDgGRFLM2sXhkbE+5qxd5y0hzi5Fdhjzb85KK6xAbZoWAAgdY+gzeczIIz/tpqvqq/eJhiUKeP7BWbMSAdwmS1P8PmRdmoVBEvGdc65gbVAHK+TBcdZx95HUG3nXGrI16LN81dAUAAngVtKTD609cIURR0nxycZVEV9oB6vHQHfa0KGa4Vp84Zynd4z8247EtYJzy/TDYZXWEw3NwHPXP8qgyswx/5tfe+To0UG+7GA7KOcv4yfytJcz9KBcyDN7wnIFI1kjTEPloUJtLNuz2UN7BNsvMCB4F5taZl9CusYPNaulr2kfxRwd/vr8AsnjOf+HB8l+9+SGsesIGLZkvaiZMywAykJmABd7PLiC8WaLJmIPV2iQt9J0ZzYjNhrE2F3Yytbh3/tqcjr2bP/oahMnuTD5fL+3eXV858u//S//gFW7OXZM4Kv28vdT/cunyjzuMWRL0XUTBjGIK0fWgR1/N3g5lQ7FeGZUil6+NeohlqRPzugbqvm03YHV6VRD2ydRGXaU2xNrVcMcEUs2nqg39WG2HX0QWAwoBmQ3W/uI2hbqZIRcdkBhZExi5RAdgpKrWW8t9R6qRwaKemWRYvv5/uTHpaaovy4TYYjinHN7Ph9IscYtcjwzkFUBCUL+25pfelrMxEDaYIcztDibLNxZChpfP72zbVxKhTC9C0qXVGDq6Ous8qzWB9nalwHvFSryt/GgXqMAuHjQ9o+GadRfHPo2tdJRcUhQEFX4ow2aMraWkDIWsHZbtFxFeRirI56SahEn/deNGti8M6zRDhgKlU8czNzywCkr+W1jjJO1PpbctNxsoOulp9sIMmGNUuH44nBI9hgLZoBSY/MZZ0jBrRCeFGhBoPXoNYg0uBTZ0Zjn3kazSJ1OUPjPbBzALCLkWcOQrZAZWpfybbMEXQ+MucDDZjLfOf93hfACxQgjSX7k00U9P0kPhBUbZQ3xvlMXe2ztA1AWAXL8PAsddKK+Ec2Pi0MAD+oC62ha9/BOjVkrbhHs99BOSfnz33a68/vdHyVhObLIy2/2iGBJQ2/dIsAT+97GNmqhgOryHbXivYk1L4BYWZZkwFY2wZtgPW7OZTiqOLQQzlr+4hkiN69C2odYGQgiI5i6NEowI1Cz1oL2MIeRZJ7zq2OQ0AwwImJx+BoFQFt01rWIkFfQJll1YKQn6iJqX20xnl937yvA3RYplgHSHT67AAVIa0S8VGzhvMd56PASShCC7IViGBNMb/dgw1MDEoSRC3ww7FAnEKREcaSOSh1u/Ug2mNRa2yCAJ09Eu1Dx/qSisc9Jeh8+zZOkA1/DdIS4KzuUyom42qAKrCmoE7rHPpjhir2ZrRexkPHUqoYYxc68c7glksUZPX7eS/XI2uWetTVcQfImaiPAJBz5Jw1s//myLAaODG+BV5PtWhxHLtXg5BPZKGZwarsphaZPmJbkwS2OIDUqbLnGjiVucNc4ainBj/j2P3unzjGR3a9fkjW6ammUz9Bimad9dpsxiV16u/epSQFGxbWSfr3Nohjj1xReXyeOmhXAaqj+/ShGk2GEFuS608wIu+3QfyAcOuJOUe59/SvU9F2Ql3YUoXmMndkwAnEYEEs4y67iTXesWwG6/jZOuR8Dj1vdcp1oMv+YD50nKuIDnBHIFyGBRTIM9DM3CgOVxC/jC39CtZHlKttOB9b0dpq33sEcKk5fxj/hPsARFZ8qCDuvaxByzwU87B85VBknv6Bz22riPOaiV838CaAekpqGrS7twWCy1CijrDPljz0qEJnUNUggfWScaE8ZH5s9v07zspXsUmpJ5wiqMFXgOWx36jP0/dq3nsK9hFknIhP+lP2nOUnLYwWyPPvs38ZO7pyhtCuyUJTDoRPu0CF+yajx5o9Z7oDjpD9nT+kfsQxhhNKw+5yPbUt0ndyYjrMZ1hRUyc1ocB9J/BRGHJnWoKYsGOwEVD3m6EWUGNMbBWBPYlSKnM3poHZ3Jyz2cf9w5p2b5yTEraOYMwNMq0ZNIkUFsP8As6DlMWtt7TnRDKaJHpOarTxex8+ylmaZNe7t/EBv/vu2QJPyguaKOPHvRNK8VgtWZvJ4LZdyuHfbE8nGxl6c9uvKDQTgHJnevzW9WM2Ky2owvVYZP9+QHicSR8ulw/vLm9+LWX00y2N6bn528vdCwEhHjHh6RyUOcqhOp56e+RwWxInQhtTwnw/lD1IYTi+NbTHmTiqopzeZida7M/A2cetKAkUSdCRUiSj6JOgtJK8BkU6Fznk1sBbAQhe2463sPCo9WJBsVHMaBnMpGgzFJMeRtIKzwUW0gxLF2gNSdD1SeN+ViTbgsbSKxQOGM2R70ixPgjCaCo4pvyo1pT+UEEWqkDJTwPbqUrNeHhQpVZxSmulgXXyVSX18x6IK6vvAqJudIhJUPIhYkWeSy1ijmwUmoU3eiLGX842xpBJTzZlDWXLZ98mGHfewMAMG3No38eDwrsC6JruKl723x0HfekjGJ+wi+InvK/IVhF71+JZTCDXmiJqD4fRUye5zEGGEUgt6uVThCEwIs2Stil6DuLUqaISV6EQnsF5CzJly5O0urhSfs2c6qiD1Nt7KLVqy2gwlkHJ5vT3O0v7iNMXvnsNRePZSqUoSFS6c4MED0UPVj4figWH2CE6VKTJYNA9wpo8aFLc27JTaS6+eRd04Lv4HHsta2XZgBq00pGCCkYgocEqv8/3sl/eVwo87II1dNeQG1xk7XLAbLWrnsh+sdGrmXHuoX303ieQzYFsAJqAsK0P+P44OtCClACfVyLdkWcwS6cjYJaN67C3c0gG6S+10awCwTufIfBof8HSXLO3V4d8ZBNSX9wMEddorfWnsDQEMDqeXbtmCERMeU3n0AL/4/kWoJ0DF7OzWXdTGb3SvupI1alpBttnYc9F1n7jJ6Wzw1aae1gmewYZITr7ikydRV1iw6H4LSDU2QcQOIKjUc0IMpqdKhodJPrUA8ygj8CR6wSYG+20KoWdk9CkXr8+UHHXTFgbs72x9asxYv0SFHkmcQ3H5RC1WL9HHIzct02NFxwb2EcUZpn4BAXn+ttlpAx6eY1xSCCWfVcnsirTdYa0xcloD5xJQKUCoyIkcWxRj7y24yha3YbwORNPSs2ePyrripbzJrLrZIAEav3unhXd2+3h1VpA59/97Pee97O0ZfeQa5z78Ax3vXMvMESyB0d75OEVa2tJwJq/DwzjHuxnljMUv+ZxG7azlqwB7pnfP2YEbBPBOUHgw2vshdhkVDunr6Cc/eHALWPD67wPux5Qag6lPkUBjjnJy85LU+e7rElOkDCH3rM5/XNp57R65YDYU3CmnpWfiFAM5BOQ4R7rP9VRlv0Qp3xgDa8HtD68jO50bZjsLH4XQRNAobe0qepZzhrgd9g2QTW/1znVdp0zq6lLtp572SGuU8pkA1R8MgI2zlbbNbnvWB+8JjtLu6qt1p/Ls+zsZ1zY/9heVSi5f89k6cICnTwiPo/+hwyXcw2dDnzO3tuCGN3LLfkwI+he5n2MR8A0EhZk5sjwPqWlR7PCnrsJZCPshpASPsSVgqtTmzU/e8QYKdKTYGaOL/PLM3LtrEfW/ZIK8R3Sd7Ptdg6mzPakvknW0ewYv4s/dhJqrF9wbadiVk9wlHHKmJ/KuQpMtRSHZzZI1B4YMBlEapMPn3VCeXwX4H7WzkrQ9IW6r0j0dNwBVMz4UdMPmMt3S4vVfhmQsT5sbt/ekA18C3Z3rt3jBnsBtS+XlHwxH/n99Frmfnic7lS9glfH64vNfkNA2BrC27e/Xn768c+X9+/ZFDSYxJGDAkUVYXnBaSy/TB8OWopVh9YYDHIDGEpqAUXN3r2/ufz8y/PLn//y56Jnozkpv1pBhGbpQj3d4cfCLpJR9cQirdeATOXSCNjsyXXeGGQMMFG7m1sueTckSGELPRX/MCDk/UXMrk3OVe50UWlIekBXnAY6rM1Qa1Sr1MRr9pRjI4j0ZFNJQbHH32RsWWSlw7JAihq4QdhwHJyh89zUkIE2ZDOsiFjjiaNTyl9bJ3j/OuRmjEA0oNqIKIFy1JjQ6uKbGBkRRu7Zmh770sU4rJA9Y5qN2fk7UyZ6+JSWdLTJQCRodDoXsEhRqQR1pI9Uek7TpuIjqBJ0tzUYZla76a9BOdcV4TscrXwvaoKl7tUhLoqaBt4psCdAaKaFzSw1gtfaBxB1sYeXn3/5OU6CAVjGOX2aipBx7WMMY8SuVIQY0fWCDC3rRFE4spGrcePe2i/yQwyffSDjDFGzCdV3DoFZSBX+gsQvmDOrm7UU2klpQR4Uyf6vSTXXC236yC5WyMiArShfjXGC/WXY2ZM4YQIaAXUud1LDymdFqkV4r2BAM7I5SBfMsJ5amL2mp2ECINTUwLHZuyp0Ms68VgnrIv/S0kKlmDMrrYrrsk6Zv+MQWM1nDuMF7WapEhRt3g1U4oxNYU4Qy4L4w2mesA+2NGDFrosDLzMg94YQwaTLBQ+kuyo6cz64tQs6cLFjOlnU465fWJD9UGiLxNurjvHi9/nuBVs6uNk3y9BI6aW4PxTSBZUEXfYuy+fmMDD+7H3G3rUn2KCTwr1bh1gbsL52czzNmp2FbBgrgbvUj2xv83xhM5CJOdE6Uej7/ocfLj//9NNR96uTKu2PdcpzRFF0QRafSdZ2bSP4W2rnOTvlXB2Mj5NgCY4BcwgYmjNhzhPrGUooZwxOePYOmduJTKnY6Lo4BxwBaZYRkIrM/YjKR1lywWDtGAEZffTaRiSB3IJOn9W9y3W1V2cA43zvrQ8vKGX/0HOm0YBdkEnKebJJzM2dO/lcsgqwaCZSpINF4ChbRyGiPNtq4nXouK7CPjqk3FvsXnQH2u9LNgC9Bs0CPZPuNpp76ugGBCSIHzMEJoQOMmue9QIb5Mcff6wzuv562DTq4DIO1Jm9fn3YS+hxKmoy9q692K1TFkk7ZlaS9+koHuqNczh5b86pT59SJyjI5n7hdcaQZ9bhhkHF+wCFM+9rL4WtRQwNm04JiPehvsG1hrDBDq8ni7TsL+ufsVNAQ99IRzt+4IK0s5+GGEgc3T0T/kXmc+UJ3D9+iEGiY2BQUQrr+to9mnI4iq1mXtJPs31/uQfWNv4Qc8aZL/uGa/CaLaXiR6V3ZMFtAgBF+Zwz77HlT29bAnK/rCvsKeMBY4FxPtPtrXMP6IEuxDtq+JshNMAWsKpAkS2SKt4nyM19cW17LQbQWducnMsrexB4tDQrgfl8mVIUyzo4QIS1iuAMZ36sGcyapXZ4fj/r/ReEWKYhEfrwKZtmf0aBa1k83D+lHdY6hn3y4EGYVaUakwHrGc/Y6HPoZ7vuExzNn9DnUewu4FlAXM7Znl8Gjtt8E6ScjvinlidY/tNaw9sLNoK5SwZ1tOUms6Z8PeAifY0fPYrIGyDN4QOuppaxtw0E4xWQ6iGgSUHAtPDDtxyDSvXtvDYRKJ4pQnDSr2mBs3IBbWUpqB9z3/GB1rv3OCtInvy7lNEjQ3gNCH/+6S/pQ2hAeOdy//LwHnx9pIDvt33ERF34eFQgRx05B4RkyAhAWHzh0d/eXl6++vXytx9/GpJh8+RmAAwIi5g3rcrnMWAqVp4zgwYNRZZLK0uguqyIi0xDFLQgWaweRjr59tz7LCB8++4IDs4Iv5us91hE04wG1ySQKJJVn1UjFif2i6Jz3lKZ/dLyipaoYAUvvIsk2bjJ8vLMyvbyodL6yhFXpMXi1RbbNo1NsEgAESru6hvjLGUTXDccQUGQ1gmV6LBBFS6iUaPPvdb4cOgWSTRTYJWfwaHqpKVfLit62lBBIacOaXsJD0wOKFEwHVU3eepHch9FgdzIrQN4dDQvTt8ga0R6Ch+HJyBDM3Iby7WRMDAVqXFD8iyqPQX5Hl2ag4VgqkEkaFnlujX8HhQZ3ynNiRTzO9Z45+NTaJhmzdJwdnVbvH5Gj2rEVSIrFHsOCHW+Ce7aQL5B0UGBm3FjXfBh1gXrWmQvZnJGz+DUliU5iEZFSR9GkNzQpJrJMlvifKelydB1M5sBV0YRFVmt0FKDzjqizRLEaaTlAYc4geZoKumLmX5+BWGimnfKsmAPrCtxTpkL+fjJBu9HcIQxxoFU7ChUd+trv2g54LpIjcyCO+wh4xGaz2rsHIfzd0nV7R5ubWCCU9sUmKmaHHjoZdbOrYYrol4IKa3hPWtbOmjqMaOYuvpC6xdG2RRsyT5e70AOl9ZL9mDgXnSIgq4LkoxCqiNhpofxFpXl8zqofNbrHAI5CrHY/iaU6WuGvOBPs8G2HgnNZpRIx0PnVFGZs/OQex7jA8fmd7/73dFE2rXNe9gTZ7SbezfYyX2M6pqzZggyI8R3ir5znqSVzdbXtUb95tpOhUzuUHacSMY9IMUCsyPrOuVFnMnQwx5XeIprp/Z4jaQPRdGJ3mBTci7tfq2xMcD3WQyWZH18Nt8JFtpvzPOt7INSL60T1bk+2DSzxzpL2gwcPd7LvBvQ/lsBoZnlgANjBp0DUwG8shtO4kgDMGJ7Zt+1pWZVAxBR27msvMqpZuBD+x8zI/Xaa/Eko6BgQx1EgWrXuYF15gSWxajvHdsyiniPWQYdPfcMY/xZQLi2SjjLAaK2FhmL1IYzP6HbVpVBto6UTz6j095gsQBcneBS1bCbR2ZoYCXXoawm2WXFwjYO2EBBFwJA1l0ydGvnFFvxnwSEAkquqVAdb2+rME7gssxjxmsqkczFORNdH+CqettMVM+tZBZTetTzPDR3GVPLqFtugj0xm65c/zlYEDDP3M5o51pjh5z3y2HrwxhB3bc17oq3AfRxbwDHrgF9yojlLINmEM+aDG0ylMDPW9wcIPZq0QWkQnN8soz6yq9UzRUQBsRgnLif7ouDA3acgYx1E4CI+73PPQDoR/Br9kDfT9ppaJybO89Yzs4APwBrgACjfrrOE+TPVl21Dq7t0soGuvuvAkJ8WRlIyeZOEZT5ggJ7ZElXa3pkU+0lm9ZBDa6d44gyzq+lFR5gku2Ccv7ZcxPAm56q6yeJrTYjy3F5Dqj7nvopEdcx40cW8H39MYHjxEdrWVTzdWp7c/x3xTXjA55aI+UM+2ItaI8EOs6gZfzq30YZJSC8uXx4/fLy49/+5fL+/evLvbuk7duH8NHDJ+lFSPN3pq3OQTMcZPq0N+eAMApk8JGh8pE+puboHfLTLyqbO3GM0OLuENS0l2CbiFaQg0HlIDw20BqmRw672eY264ZeGURxGYEhcA6iAZNqRiwGrlv1vRrLLwPCBGpD5zQ0GhizjTUSrXsKhXVOTakgpQYwaYqJ8P4DZfgCJRR1YmxjLE+Oq5nTGg97B7VgXDWkFnCTOaqKFD9soCKj0DFKkYzzMQ47v1PCmvE/Dt0T2q5F5Lgtkv/wyNroICp+oQopQ0qdiEaeQyh9khbAhFqSQuGbOFFKPevAifIoZZzCefsXHbLZp4BwLRd6MDVDytpkrJEEDud9Ti7PgHNoQa+tUSrMwRj08NfwBYEyyDnmept4nPlKKLftiNTMZm1L2+J6CWTIflMj8a5Nqlk7PHvXYrOPIGcGi8wfKFwaoK5mtL1AG8Cm2D49C6dAuexlDOejUh1Kk/r1oHfWKSxF0ef8zKlZPZ9IvPURFoInw5ngszVVQVIf1YkSZCiaVuRWI5cA7+Gj1uQtQ8f7pXHrYCVID93iYTPrC/gjkmAN1eoKSzFpoJzvGU1FI6/TmgPuQ8eBueTASjA6h4LvS2YoKnwfQglMLfNXT2IfciDS43E0yiC5q/U611Qkw7JMG4476zvg0aTyFXbJelxGxFoCr20vNlHdrIsTJUbD1wOzbA0pcTX4Balaq/2udSyjMeZ3owJJ68zYUKM7aow2gPurOEDtYA4t6z1HoeS/uQ++376e3I/BjsqOBkG8X1lwxl4RCR116dx8F5mzBMoLTpqJolfdg8yH+5nx41pkQZhD1TpT2zMAkOwDwho//PDDZxkMs0zScmI/1kZClVH3BveILSU4K1PmtrUiKInOWZe+ao0fr8e5nhNBtjGqnJ8+JXPA85pB4XlUs+SZeR0KOr/DXkUa/vb28rcffyxgsjo0zj0doQI/J/R6IiMJPoaYnyla54BeMCcA3OraD6dpmaYzTRqHhv0C6BDKfGqpBXkLlibY2ViV5bEsUsCdy1QVJ+G/2pcApUPF7b9Zm1Ow1b1gixW+m/sKY2XBAXNkUGzmWqCmqrulyZ7rqhKoTKiF77e2J2DG7lv0XVpxaJFz6ARWKmyzusgHzVhln0zdOQ76+pMZpAWUhj4PpXi9WCvUU32AAH2clSd6tOtfh4/3sa5gxAQgHzuK92EnBYBi15cdcs7Ncj579t0hepZAkrIDbNXqUGNvsAEbQ23RGQBMrd8COgF07UeyWaO5W+NKZlOnufVjgNTNbptlq39VjYBkf+dga7OYB8b9UPXe/Z6zyQX1GgyYLLDEwKyM57hKkWY7uf+AFASoR0LkpIIPC4kG8Y8QcqN11JuWrFxatsH9W7N+DSQ+lt469oVgyVkFPON2Uo53zq9+KSDNte1EymkGykX9fmqjzAPq/YwTWTv9qwDACgoKDE7YSiroFUso2JiM5uxWsujXQ/7o46iwoMFozpBRTQFv3XesS5gm3b9tTRVq89h5PHt6fk9gjrEL+4t1uMxxS3rw+erXZP2dGBA8e1qZjDkiSIKv5phzTcYG24pAlfWA5x6gAo7MAb4Bz2gw7D4NSPIRQcb2nIzNobXJxBX5Pnw81nD9twIC2JW20ECEp9olSbxsbTCOxhwB6qbibFueOVlfiC72HNDGtL9qdV5+Q4awojKvX/58+ef//cfLp083l6+f4kjAMX9wuXfnweXuJ5QzV5Mz7jhXzybbojgHhM1QXSmPNJON3DbUG1oOrK8YF20avEFMELrwod9HkQxko7VOID5Xvr9F2zYI771M7l3hkmXxNHz8TSCaDZ6sVnDJ/PeXAaG1cSJ9GF6dNlUkD+fJmkQGPYdwC21DNw1i1wOT9x+O5Jm+uOCPw527OR9GGlUWCT8NxoseVnykUX+MIzK2Q3hYeEFIrOc7RHOabRE5tC4qB9cybQd9b81SOeAaOHH/pe1GgORUS6g6mZssjtz46XGUT5L1Gcs1UY/DPBprwIMTWntkuU71axnznjCrGezayeIvdDyxg45376Ec94z9UD6RWRVxG0xfgyupQwngouzYoLIiLqVdAky8SiNUON3t/WUNynkeUgc6hI3A0AyVjiif5btxAlQYM5Aqolp59+uanJjCFGU9sNhHGNbzmkndyUQLzvUI7a9YRLvZvgoN8AzMLXRv0MEctG/f5SAhc4YxlDobZ3c03WvNZJ14DvxmK3qQMy9kqwqIEMRcgR/n77yfnE/rQpPZPmqzcAxv05IDw+uY89xnZDTjkLrcUqt+/vmn7Iff/+73oxM2M4AD0iCmiDy0rwSbyXqwVlsfo6PjejaITaA6irso8Ivnz0vTnrquWSYpOmVZNGAMcro1yvfiCEdcYwFr7NMoPdZE8HmcPrPovCetK+aMOW7JOt3r9bFH0uKob4XGxv1EMW+U2zi4G+cv7WkC+KjGfZV7bO1vVVuzludghAaMI31qCp0xHDLcNdbsN9djbA0uajc+HLRnrh9AaWCW1B1BLzIMjN/f/va3BJvsVQJ6/hhEROBoWbZQiKk5BTQa+HYcqMtOSdU3IPG7RIwNlBgrrpdWCdbp6eAyv2tdUbtxv1TQOe5mv7L+oNW+eXP5/rvv4iDlnNp1ExyNvnbOMERIZGqjnBs6iZVrr403QEs9+np35toqg6/+hXnL5yaolr26gDPOOgJtr15lfQXYmQLltVaygVqyZ6P6JVuweVX0xoDZOk7PQ9Ze1vEoh3zWelmDXx1KA83D5zidF+6RKKvO3hNY833u2YzDsnjJ8BrAnNRHGUvPbr7/s4zRmDwF/xp41eGlQXX1Bw62wM4JnrPZ74puJFM39lTOIc72BbzarNQfpg1Ga9/OojIGlPgErCPPJ858A0Dqx/p8nZuANo9bu4w9dh/IqmB88LV4lgQNyy4mQGftQrlU9GmAjLaLMVAp2KxmgoU9947FnkuzdzjefIa15PrCJwvTCzBxzKNDlXH0dDPyRwusiXSkR+oCaAM+A54vsySMkWvYGjfWdkAf6rvXHN0ehty/+zsZrduPl+fPX+TvgNwDGLIHV6ZyzmZ5puM3slcB6qwvjT372Hp7ExiMebKkY7wcQBlidgtkbPOS/bE9eYASazkRNtLEZFzDmYvU5SOy1YAOH6bA283l6dOvs+ZyTqdFVNsqpaRka/HoyTewIeyIk5hcvmuZTvek4FtKS8IYKksvVN7RrhMwxW6u9Gj6B4IuskUEmvQP9QntxR1m1URzFMoJS/GLQFFbcgYctEkLaQ4Wk6q5FWUrHTc+8bJu8fnJ3ofpQwD3KADm02++ubz45Xnsp+dhQKb1fQ2zbzER+yggyPrIBggaiGv5V0FZgPTHB421gd5VhV8hJgPC4zkHQPy2gPDjzeXV8x8vf/zD34OdXZ59y2ENLe3h5c4tTkIVRZNJAYE6apE6uXGQk2IncGsg0s09amH6er3PofJu2R4HtOhPqWLWQOCgEhAiz1xHsVMUOuOyJPKECVTTPiJqRw/bW2gfMHjwMDWrlQMr6fUFOZGNb8YlvVpGOShNtZmjK2IJ9Wf9RtbLqLTZ8p5VksPRLHpQSl8W21SvDO5EUcyW8HfoiKOb+BxBNZcBSdBEsfH6/HENshk4WEEWDnnoolQ4+FFm3aGlKhnXU7q/jlb56tnQq31r0MJGLf2Fn9DSFmg2ALs660oCc70Y4vVmqfR9g7gs4BXUx9laca4L180Y9GoOU6lwpWT0gK1ATamNBRMS/CL8EvpiWwWYPdPYcr8YZO5Fmd4om4X6sHqEBRJZM6jFQjsloJvykzV76YsUBHSsWzsAACAASURBVLXP5DMrBpOi5wnRvHrFIdtAiM1cGe9y280a83ca9q6mJEEilMBTXUtpCDRdbm2F9wWFIzWIqXfrCNZwsicUt6kD66FqHWvrMFUIK8pvXRDjCUUJpwphBOmtcVJwfkZpVkiHg4bfk+k0c8h6M2gSnFHCmqwGz6DTkpY2UIiWgcx6m6POvw1c+fvZt89ywEoTDUJ3KiQXEZYqxzwyfs++e1Zqz22DstRSrr6F7zBTwzi291UPbdeS83HODhi0NVuHwnBbrsQpmWiHNCbew33y7KEKLUjgvWa2whKwF9Wc0jSjXyDmeFWev4CTam0KdPC9rnsplgY3PIMqbdZHnbOOIv06HBExWRP3qFXO3nnQ86yinjrEOrq2bClKr5pw65BS17KayTicPN96Q2buoTnTsBrFyNl1QSMcx2++aUNkavASaLxDEK0Nrg1uvW/G18bIZ6qmiCzGg/WXoFw13FPtaEGKKlaG6j6hKpxbnd1kjfZM0hv93BXIWoZ5826LCeZDSncAOh2YMQAUKbD0IWcLQUPEsWqD/dzLly9yTrIWcOYZw1A/p1rotaXLdm8t6x/Ar1RVkWrOmtQlzs4yfq7/nIujNxoQ5qxW6XttjGJT0lbg189YAvYq4xkIjHkGvjd2YZQzQa6M/TIOsZ3Lnh+U05NSK58x6DMjHuAjpRFlZGizY8MDny98OfpNVtXawNAgMM73AoICmoB6VQm0PMLMmQEj13nx8kXOHh286iLcz3kG8BZbNpuRjIFiKLORjM05OGHsk3VZDzWek/lmrAOy8DpMjgf0I1TToXXXCbyXPea7rOHCTjaT1gwWa+hM1ZMqanAnpVjQx7HKOX1qEWOAlsBpNHuuy9oJgLg2RIyBTrdBto6ywYPUzGQ3128uvooteJaROkCHU6lLs9X3c56ZkVMgLf7DfJcCmi1fklrquq8C5ai0p96k2izuN9msgd+s5bRFw7akf3YzxfG70MeQjXEomxLotU9r1vBYJc69Z8Oxxu5Du60oWn2b9j4tE6vn9EEfTvyw9lhhBIyBtf54rMeMa/H1Um/vNHMnWMX38AwBrKbMqd8pY87Pmt01YK1fyDouIF0FVQLER/Hf4v8ulogfuuRJOhN8eH8ExfqUnmn1TlsbavaX7zwDA77nELxBpX/Zs8z3bLIBh8BQzvy1QGns8LmQI2Mga4LX1DFgvqlZxe9Klu+kj8I13aNnCm38hSic1/5xPub6A+fYH3kmWU6ncqzj3k6UYOshe5T9R20nhNloO3Hn4+Xm+U+Xv/8f/8/l48c3l2+/fXL56sn9y8P7j9N24vZDs3OpI7IB+1TvpBYFMf5UxKK0sk5GDBzo37u3KbpUZZTXucdsnKW6QytZI2UEX549+7aBRZplV4jKICmPR+bx/Yf0IQLdgFoj+mpGj0nmQAz6M8pka7Uonm/PHdPGBhS8RkDhAc3CFKkpGt4i3GbOWiPAYPO5ZNiY7KGPLrQcoOOTZuLWYP7sYEp7ybiNuqKD1NdqnFkUaWtx06DAgl0OJjaFNW6MFUgQ1+I7W1NDZqLGUzSKTZlsVAL+0l/td9QGmtIbumg0RB4oMXxzCkpbw9mrIqOHuXLnWdw72Dl8QhU4qaOmjQKZqwlHQL20diMB054xqGBQrFJrOPAM+Co0s/5SUqd07hSrmMQxzwZyGwd+6XrbVbDeE0BOOS3jsJ6HjANGvg54i9LjhCXb0qxoaUV3ZxTeZDygQpLBKHX07QrZOVweTgChqCmv0eQ7FMgEGv3DdTnQcW4x9qEDpw6xYED2yepZU+e5zLtOsEFVgpjUNDWAZI+pphvEcoGkzp30aIP47r1mPwnw7AfF2HM40WeJ+4Wbj7PDuAXNfPgo9Vx8L8IMUDlxasj26BTjyGBIeTYl0JPpxK6QzaXujbEfpdKDUkeNv7ku341NSLPq9C6rIdXeRAxglD4dGJ01a9qClJ7qOXJYMY/ffBPaY6hso2knEzGFUq/Hs5CVEShiTELlxalYnQp7h2dpsFWKn9meBGxD6pvFr2BGDmP7zE09Mvs9tJr2FE2QN2ef3xMsXSn4zU4q7W3GJ1mHU7ucCIfduZOxzGF3717GlGvxfdghXuP6sUMIyExUwYBRCpL9+hgDnEBry0LJmvgKdiIZ1qlyHpmIrf2MX9QCX5eak7qqgm86oIJLXDdNzjcGBI6hay+IZo55FoNA3sf1paoewjmzRawX7df5Ggb+jluc+dDhi8JzFlRhu2cemUCDMa7Jfencpnn7HACzp6GeDVU/HJejNAKbX1vLfubvXyZmkXY963mV4G7ZJumsrDcRfkGetv3pdfhM1uTQZcGb2I45sQbozInZGQFjWy/xOYQO2DN8t4yJmZ6qlY82yVgyNgGvljE2Ox2bOtU/vrfjUpVinaFzqxeB4NiwZSz5nu61ioZY3qEt8JmzB+nd+/JF7G1A1wjRPbm8/PXXiGUZcByqoWsVob+QdWB96adPsXehaEfp8UmyMdxLgqLXr6ZqDWjI2dGaU89WQZqUJ6z8IFndOY4J1kffls6X6756le8wuHScWu95bfklC0kKOSBjwDAV1nduHkDViYmlaBRjyH0yL/oJrhP+1h7o55gBDRU0Qc+o07TBwKa9awbUvcHvPAOV9z9UNQHEp9TOfOkHkhmNb5Aa0veXV7++yrzF9q0/teAO88rn2CeWlvA5bDUMBK4VVVgDjyePP6v718ZyPe7VsRDsBSSV8s7aC/1xwVUC0YDbzfYEqLpfGuSZ/qnuBOehmWbmVEEs55ozOcFA2mW1v+RBwScrGeZA93/oxgPBmpAoqyFCQ/NVbVSv/WFcyMBzTe6VfZGkRJ69isH6B/EtB3DwudSSL/Bm7vk395N7gpp7BpQWtAm6uWaw//Vz+9kj8NvZFzBjCr/6v/V0+hMQPG1gWFMNdn3WrLP7Dy5/+ctfIhbI+P7ww+8u//d/+29lc53KulSBV/uEbRIAdn8M0g8QaHbTLCrvs0woSZDoneBXVUvEsggBztTZLubI+T8ASeCVAF9whM+wnlXfjm/xn4vKEBDeXj6++uXyP//h/728ffvygiryV189vDx++CQqo7SfaFBQEx5+62rmSI8+TJPFKlIWWahqItnE1BcREN70UCRD2EwG0epmZzWBBkIJ4p48yWEeZHm0rHqvRySbe0oWKfzjIpup2dnAGjx63Sy00QsQSymaXWEWJyjZnjnSXWTltuuI8v0GRBoqDgp+SL9b6CwtwMP9bCDiuKzBvYXnXrOGCgpoFdmOw/PUl6nDkFnYfJzHpJnB/P+CoPNGEIHluZsBaXNgAw6d7NKSSjFoP7NKaot0W7yewDgZy9YP8LriL60LaCDs62k7gRDLo0dHxuqKzkxSd735eHaCRrOIZ+cwrRNQmVxPK3nWWZ876KLQNWKwgWnmWqpJehNdWz0wBgyrPbccN763NLMi91EGG9IbgxC64rVxrp8z++A8EnTZI7H3yfWKcvLTuqtln0M/oTdQQRXr8hi7oj5Xo1PEqnRZay8OYOT9h/YeOjUWr1rqtbcY41EEEOCnNVrW6RbguCLq53n3PvIst1J0K5DE3uVemgVs7WMD1jtHk1vl21lrZk5BbuOcLhDnYgAYzUhsyS/7mToDUPnRkZKFG8WF7/3l+S/tT+phtZ58XDvUlNTKlYJhfUgC4YElCeq476MnWYNB7AbXzOE0JFwRC9dWKFNrCC/qbCDXeh/QztbpBQGeo+qeLZgAyFSRDxxaM1MemMc1lrHnWqLu1la6zvg9NTsqRMYpW/a51PiTuq77fGACz9HAvjU8z777LvPL93EPoZ0OLWbOU6s1BzDAnOqlU75MEHeinUqLNLggo96eZwV74sCvVrz9E6viaH2iAVNETDbugjihOU9xFIAl9LBRY7F/1CvitEcEaBmwMFnWfsg9fDjSa58jO0J7wjNmfEZ5FMHVqc98TJjGjJVzVdGk/pzBNksNaqdLrXWcDXa01zrhAn98r85ebP5qWbl+Agl6202N0GDgrG7r+old9UydzQl1aXuu+7L1S46992aQyVxhf9gzZ2VKgx2eSSfNtWBw0bO/egGe49y3GQltZwHw+SfLrhu8H/tl6qvYFOsJfe2M+ns/2LcwhsJeGnB8v+eyfU1VGY3KIpmUUfGQrY9NZ989pRb8fgJ1g1jseMBdA8L1HuV9Pb6vZ7jnqEGqAZXActphLVjyTJcaq4/SxeXJdJXU8pwwiAlA9gQ6H7ZitdUn1hVjmmBtLQcMQA7q6GT523qsAS8/rDkZHILgofzz2pganD1n9c+e8e0Hy3P43O1fV52CI+DkjBhwrc0xEAngsJqssD1W7sLvHDfGknM9vxvLLfoIAxNSr73MDGvYz9mW5NiXj9pTk3FkD5mYUIhF5emUU9A2Yf7tl1mn+KNhUVybpAt4Hor3Oad6zgToo1To1A4kyRTmkzpc+tit73MYHQ/bK1FgL4Hw9s25DCPnUfzpBuwK4PBrFGnDYrp/LxlXqMpZRyvT4Nm14QKY8aUjZtflCBASW5S98+jo8ZogFx0Ge21HE6M9d6Pi+wraces33V/xBcdK7PlW9XT+nbFIiVqZFP7R77W+MXoJD6tf8oc//OHyz//8z1m7f/d3f3f57//9v+dzjpX2WgDS8hz9vdjJnfH8LUOw/+78EifAqHLNWQvKd2aNrQ1fEmUTIUrNtICc58Z1a3cN7A+sBVksyYj/1oDw05sXlz/90x8ur1+BVr69PHl8//Lk0VeXB/ceXe5TSxhqQ9Wc2o6hzteTr56WokDqebVYcTBT01aq493wzG8uv/766vJ6tLWjmJoFtRq3UMbWoJQNJAKPQ5nNcRg0n54Ar7VA1CVyXzQWlpvuYVH0ZZTHNaKvASzNLFmPU62OTpmO8XUBDVFbzVoDoKpIcXMRrtAwb9HncFzPMhxgnF++L0FGxHBKW/NASUYk0v1VMor64IpMc4DOeTwOqAf32xg2DV3rQHkQsvCKLPJ9pafkuaPk2jo4s4Yp2g2yX8SSuapITVsvRFBmfdEyXuvZxL1yj20oi/N3orVEEn5GfaIAub81xJU+wfgwtcl+7FxnTTRTVoVJM1RBkCMc0HonNnKzKKXH9hAqcCCYEMd/DszZEcAwhW5M5lv539TMYIhKPU3vqfX1YSyYLzZ8UL/1+DujZiJjoaaEXtamxa7FZIzevjtUYH3dzE0O99R/8r3NMrJOoYElQIQCnAxrVUExKGTTMGTsURxc5istGUYZAgkE4Y6zvhYaZCDhtsdZnKAC12PMdRI8hLkHhX2iwgVCvR6LjLOCTdxfnbcKNxGM2UajwU17NsXp2foDKOAgzuF9twFNQCTW2jLq17/bnLdCOwU0oLN5sOcQQFjo0eMEWWShdCJ4ftZI13uDLI0195NgZPvyyJwOhBEIOQ5M6d8Tw8BQp35xqOf5wNH5ySGxTI9UUQKRc4br7FgzfudefoyxmSWeN9TcUK3acsODjTnmNUVGHJtk8B4/PgR0zoGH9g6nXvuVZ5i4DE5LeizBSqCv67K52Wujk+qQexDlmtZOj7IVUZsVxUunZlx4L06LFC3nSFvp6yDWQb7Zo7OjyfwsuI5EuJSeBZ+1XVVzlVbKIo0zvXpFxk7QkffxvUe9JVmX1XbwbNn7yN0P9Xbt6JTZ5sFs2jmI8d/WiZtZDCI/Rzuo99GzdfZ62QbaHTDe3E/3VwVUMt9TLhWQiwjO+v7FIVjwj513nO07aGAdxs6yu479eT6zPncGZf2MZlUAuKwS7oW1JkOC58E+YXe5to40z5DAlCbP6ylaKlltuII915NeFb4FfZtn59t9JoPGet3PzvKVKLi2tcmfrdllJ7TZXvcImKZo2bYgVZt2L1mXzWdx8lQ0lKHA/knz6WXa4xgOTOTM0Val59qE+6T2M5fcA+uefaVsvU5pbd+DOH9S9s+BuQDA2Vnk3zk/31atOPfDXnxC5qg9IwHyHQvGi/tgrZ5LAXwO9lCAC8CU9f4MwH6iDyuoxWdSq71sUs7qscYCqm+98sxh34Tx0+xZbP9sLf8OOLD2XCltmXBPhF4WdGWcTiA8c+dcBHybsqe+E2eSrCeVxKM0Hp+DWuTWjqd2c4F/9tEofxkLexZPzIw9ew5IDejP5VPW+BkxFYwv+4dx0K/wuRvoXP1SARprANktsHVYR+eSEcXX2m6qNF4Bd8f38GFWJ1rdigWFCEWipr3ghLWGDdcXKqtmQj5fKL7mrJ92BBlbyx2w02E7zc8M6DJ13zAdJiLG2Bps8+z/P2vv1mvbml7ljXVea5/3ripcvsAmpoyxBCiJQQoXkFxiR3AXJURJ/hn5DeCIyDHESHGQbUQkG2NiG1zlKhcmtmvXPq/zIXpaa08ffW0bqMiZpV1rrTnHHKP3r3/fe2hve9urMB9VXPYB92zspbaG8xTdN7IZjM8DFq69xfEyv/lbv3n59u9+O+v29a9//fJX/spfeU2U6eznu78AzluVb6X1ZVgF3Yer/gaE65g91pk1Jrbj3wIoxDtpjVvPcliMimpuVE9YQOuhTgw3MFhgH/fLM7eiaWHuB0sIXzy5PHv02eV7f/T7l8ePPru8fPn4cuMVfPg7lzfuv3m5e5sH/YMnhDxwgrbOB+ywZAbUs+AJCjOzbOpaR0IIHY6EsEkhi1DqyDV4a6D/+heGk2SQsijv/7WvfS2qcr5SxFQERiSngXEXzJlrSZroDVkV0wNbSfzSQ1P7zMyVqi5ZLeDhKteL4bBy1WS3c0fclGcDG778hoN76LlPrvOcqCZgXbDOnyQGed+gZQ1gwk3fzBPXsT2RTUBruEl+iiCI0JqQxkjff5D7a4LSikg7LHpNLqyla8drGMRrEBOIrmeyyXxFd6Q0inZhTaW42MsVR73RHRx8jVeNUXsfq0xb5DGc9nC3b40i28/LTLOpVEkTdO2LHpba6VwmgzL7HUshbjIN7URKigh7kaKijIz1SHK8ZwQtOQHCKj0mtHwfVEy6FskL98p1KYKQhOrNty4ffOWDVWZfXj795NPR6NrU7D5mTQAiWmWqlLe9ZVIv09crVWHS9xhr0TTXhD3is1CkRjT1XBnk2V4H0/c8dj2LePG5GPaz+irXy73bwyqdxd8tmlnHxprld9cXGtEXenYyzobq+eiiX04IF9C4B3kvg6ImyAirQDV8I0hkk8D2cYikhxYU8OPUrzok6lyFyJotYTrvaXtpNNIZXPvGGwdCbrBPEGGQafBN0OzvZ24c/YajiVq9yRlUYGpiRQE7CKBUaNxwe9e29rj2wkTFQJnXHImuM73WL+K1WpHjtSpl5u97T/cMrz8SpgzgLrAldVLhoqPBnt7HBRVZL0GbiWhZhVB0x8/jM0gy8mytsK5fyZ52fIc0He9RRx0mwEZpGMyfWwdIeqV/6m0MpKUpWT3w51YjKhrVym7Ggoy5coid3LiR5Dp0pdlF/rR3VVQ9KP7YIj431FTtw3Q0CmtC8sR7xj5OUTTnZOCAaqDuk6h0jkIqY6b2+OUxciX7f316CaLG/uB+HLEhS+EISBeYCoDy+aEtAlxsr7gXFRQK/eoE1qY3DVsxdsxhk0+ovmvu58b2n3qtuU++Srdb5RebsoAyTI/15R37+G6BN2xoxFjSi45vakxysE7Wj3Xtia9ttXcqFWF6Ah+Vju6+4bw7iobA9/zsWSOpzNyvlO9UlwaGyoDBR1bApyrunnHFJNw/+vvYitHoWt1Za8gqxqnODRzjtVZ0rHAjCJhknx7Tx4+PFhv3ec9WNQaSVK2KIVPsCJpPAihN8NpSFDDtObS/CuPZk8qz9ZmaEEmb5T0jUrQ+vQBIq87zM/vTAvQM+Mk6LSF0HBbnptWy2hFjFK4JH01cxBef5TgF3v+qIN6+Z76H3+VPq1oyiMKuYcQMoCzshiVVJnSOw2h8yX5Zj9iercWMtA3Mh59BjnNC2Hi1okys7dmnBXhYv2KZUAN3TiyMFgtaicrzfvRosWu1OYwX80xHybTPz141kxgr1Me1Lsnh3wGLJqwS0IHxZxu47j5n3aVxs4bG4OkXPka+NY4tIFAl8cZiBS2kU+ZeHQMzEUJjcV7HZ1rBju4FydWdu3mW0t55DcJL9p16X/lz8UFYDWOXxA7fuZNchP7I7ovruL3MU58uCvbmnCR7T7wXPuse1OZpWvizjHlCnFERoSSEFWYCXHLPGcdYKf3BEsLnjy+Pv/gkCeHzp6CJOIAnlxuvbh5VwlaHLhk90Sy7rdgJbNcsW5SmRpBgOzLyL18kIQyan0bnp5eno5zYxJvFGK8fw9BgV1rhSaBh9E0dgpRRDBV0TRadhFDRCl9nEMS/a2TaxyYN8hrQXrN2Dy4bJ6jXqRlYFDPNujN0NYalG3D/Gi9Rv6M/beh0+kMWMGRTbrAqoxKkyFyDjfV4bRNch1QXLYt4j8pgOeilJrYS04QlaoOpZFBlasWXz4kRGd+bv2PYMihTYRiqYqPNZBOPGmOCSuLLPafXZL2DotxxhlFl6pB60XR+ntEjSRqhg92P4zMAPF8T6w6lD5Eh6bXX4e1XOV1nMzXAu87U8WBaNSlyM478/QpQYEjSH5QD1f8MInn2MTL3HxyqlZl7tAG46VV8hSx9KUX8nWv+YwnhUcJHrr00C41RHNSNG5fvf/TR5fPPP0sl9q233gxvnefIenDIMXoqbnKuek2iQI/zmVSRULhKv8LQ+fYmdA+5t/JslDXfOIhUX2dMi149a0IywRuTK+4dh6nDORKDCEk1uEl/xvooc9ZuVs4d8MKeJ95bkSIRzWPg/ZKbXAdS5MwyTG/V9eyyLtIFBVC4JoOmnFPEMW7ezPUGkHr8JIadHhHRM4dI8wwyyDoUm9q5Z6u6mzhU/RPApGujGlyqTjmf7Z1IYLI+P/uXTVa6v6tAzPvaQ8AZMrgRtS7QUeqIzv9sr7ZRC3ycZhRa8co+diTFwADvJfbgS+prJmUGDLnWIf9JBlCUO/V2BRle3wf3T7AkpYZ7sDeEz0xCOEepmI4JZBKdJYS8J6+zEudeldpKFYSEkEoldqX05z4PXsNzb18rLJUr5YrnzLqToLt3FC7xOhOQn1SlrUC65tpTX+d4HZ4l65CEXTR/g7PTC7L+0AA49CpZGVsw4b5zre3JMyhOsj31UJMYEf30iUxN0+DZoMmA3ADGJJ91sVrI72Mf+c85nDkDE49SZTfB3J07eQ3P68wkMBm1QuAec52rItkAPQj+xJVM2KyMeCasAFjxa1BXYR8DsHZOjIo++5pkd8mOfYisF5+Nbcs6hOlREPFYS5SPV5nQD3GhVmgOtol9WVELbE+7ffeCQLxnxDJyqe0L0p/yzNJ+UAdzVBWIYXLO14Mshd171u+e9995TTynAneKal1jpXL0BLST/JwSSu2nSpCKWYRauDPGvg1IkXiloFyC8SV4UsWTWI6WLDPLMwAQR5UzQK8jS14ARLT/mERatkzuJUBX45gkkqMh5rwwc/hFldfxEQILggjX+Ona6sS6ptfy3t1qBzx/djxj1sSz/1qFMNWvAr58nauj9jhyPfHT2JjtcTUopA7CXiEp43NiM+czUhE2Vs4euM4sZZauVFB+B9sV5tYq0+fETltev9e1SXx6p4wcfs455NkRQ8X/PZa1UW0KEwj88ZlWfhVSvAotHSr/8yPch+KDJq+xR/NBztFLrHTnbuy0bCtZM/FhEXPE7zfZ9nVWZjO/mTjlBAgmeXr4MEnRO2+/070V1llZa9pvEzjsuqCcVWEZV/rZ7KOIv1SI0LXxnAtexebdvJm+YtkfyWHuMj7rzfyZ78PiGhh3VJMdFzLQLUyOgVt8LmCaSfBRNd+oFRJMFcXNoSKS+Ghq2veqSRAABeFB8qd/L2U0BilLljmEjz/96PLt3/3Xl1cvn1zefIsN+fJy68bty80LKA4Z+tCuSYw3GRuKA6WMhCmoTulsPMQoir5gdk3nL3X0RClzBixp7B768NZbb/fCgz63YthekgVeC2IPI7eB8BHKmIQrJdrj4FFNmoM/NoUJTbfIKWilZ6cOJk5zCDh/x3l07lRlZeEYU4ZvQFV1zsXcl1urcDrI8ph9NGMftSCk/ofiW9WryteNBK4NvJpcxECt0pWNuNmPkRTOCAqup8kz68y/SSrtuyPhyZyWG9BDHqc8HeM2OqKbnHI7m5ZgmQTMBlv7zSpr3eTSKkWC5ilbRtBmzllks9dat2PFI9f8rFTVoudV/LLP0PWP0xhKnDli77+fZ8Lvca3PX1QIB0ei+hefGwM6umeQnolp8PyowPH7HF4qfvyHgeX7GPL0daTh//VBr9xzqn8zohWTKbU295IKZZVPs9fpeziNFch+gko50Z4mW+2LsPLKeSn9tYJGXnsDLA519ySvZ4+QxMLZdxwEypYffu97cQTl89NI3wpMYw/QzM1FiupggRconKWclbIUkYlUye7EETkixOQ1Z+v581QsS+O57olzpSgBh1SRBb2icKU1tK801OP10fAP9mpoFJ9+dswlQlGUa+J6Xzy3ithgn2txFEoEajC8m5dFsmBykSCciu7lVRwG65b7fvQohjzB7t27l3fefSfng8QugfLTOsyjurIqJM7NZDQ/S2WgVXyDVNbGAF9KTRr1VxlzjaxwKG5SahlBQsELgigSWM4v3+frCHDXF51AZJWSgBoTNshzH/U8joE1OYm+RPxq6LQAUivr1z4Lg/0GkR0iz/ekbx3VstFurSj5OuyTe76U0SW3S6BfU047rZnS9BErmGMzceG5vPNOxW2ca5q+twXZqi5zLT670GgnCGTPXxkGpULlOjYjij/dl9AxVbRUwMvkXQVhnokz8I49MLU41swhzMdnbYyH/aSCLa1EXdF794A2KAHNnqnv5TkLmHfnTuxjZtm9eFHV1c3e5LpIKgHjWLOvfPWrOQd8BsEUSfb5/npG2xd59MZb6gAAIABJREFUBji4z9BDR53HvnF9VoQza3ZjRvg9rsn5ZCoLs9bSyrBF9mdpq45K9jmjmR0JQLBYwOSPz8lZW9VcoZpzd32qWot7zmrkR8+e46BWaTW5jN/Bz63iZ48QPhuf4RlXcp4K1bUptFU3A3iBQFVOY9MmLNEK1p1j5EyFKlapHXBj5Y/f4331PQF9QvmlKn/v8tnnn8Xemxwl2TlXSXa+fd7s94xS+rxiZaX/34jdRe2dZ4wNda+hHZE+OJhfEwBSQIfPxOaYOGGn9R/Ygow6ePrkaHsIBTZgH7PaWkQIeLlnfwhpUVhIm0fvi7Uo/bnjy9wX+mBse/z/aTRLB4PfDgMnQoiwrSbUxz1i1/GJVVq3J5X93x7/2LHFLqHnR4G3CcORdMwfmJSkCgjLbPNsuU/WNM/wxfMAuQ5yJ64oC6b+GQ0Fx4ghnEiCIdPh7G9Za9bFuCEJoRX7xNgdZ6O/LphQsM9WjTOIoM3UZ4dtwf1PTNI1Emg6a0uwVrZy6FMaKzdeaEHiSpfmPYhZ+Ar4vJ9H2diEEBG+h71Hrg3Az4QwMfrzZ4nPuU7FJXkujacKzspc8MwRb2Us1uWS30niRlvEhJF8/yNXQQyNETxoHtyvKE+YJcTSt+9sjnQF9PrVgk3amyaQl0R5SWGStTFVWo38Ir/FmtHvn6o1fZZrNeM60hdJjrT31fcKZBCP1v8XgDMWjUr/f1BURkP7qgnhk88+unzn278TldE3HvDAmhAyh/DykoP/6nJj1Z4MnadxlM2U2TIovT3Jv4vq9HuWu1PFeFWp+iZu5aUr5a8AA78jqpxDsT66JIRB0+sI7KPCaPGfogzc0oF0neTuz71TLtytWy0px1AvcbwOKO9cO41ok6JSK1RPPVesyj9nDlz70bgHg+X23lWlMwlTKCCtMvB9+688BA1MSYbhdrd6F7R0SEcQ03D/4bi3xw+6oj0GrHkVDNdovqZU1o5kiWBBg3N85s2reAUJdUYbKP+7JPDGpZWqWb2D32x1y8AzDa9S1KDJpsdz/XbjwseprPLFwmTjQtXB0Kcvj3l2j3PAMercG72h3Lf9is+e01D84hjCnoQtvQr0PjbAYx0J3DAerLMJYRzn3Spakfxmfe1TzXOZk5HKtAore5xrijNKL18NJM8URwqqaG8fvxpa71TJ6iyqFMuBTyCa/VvnE4rHiZYsEJDZj+Pbi75jlHiOGCQCLZIYrut7H36v1fXbqAsWETJhZ53ZQzwv6JwifhlfwRDbCSmZpMSxbO+myi8tceq6Gi+u3TmNVgqDch+iOaXtsh/9DDn/GPig56f3bw8cvHqSNASKOiqCIIdvtBL0IsZdKpNVFJ2iAWqczoyqn8N1qIqXwEeRq/UAqPIYOkdGcnSmp45PJD6OdX1UgkZnsER6qcBPQB5UL6GzQylc7xx/F1G22itYoENnb+Mg+L6Dw3EWjhwwweTPs5CDiqei2AUspi66vjl7+Ax+rejYIydgZNWTf8fhLDhyPayA1E7XtnG9vH8CqVHgg2Tu76qx8V5Utvnie6qGiuYnqd9+SrVqFZdUAe/v/J4qnfoBr8W9mB4TVJlP6Ly0omNG7QS9QmkateroV8EhLxCNSuASvlQm1lfq9eu/lOlnPdt3RrtEqdnp9V0ydiQ5W78COJ336P3YC+n+qdjGkrGpAnJd2MwEX6uGGDznelfd5TrZP96HiqZWSs+Jimi/9p9rPSpSpyH0qZZvWHySYgXmBgxxHwIa9hDac6h4Vru/C/wJcKRatgryOQBKgLSKVRLC9dck6Bz9zcCz9z5VUuKIXVOud+OmzhVD75nvxS5nVihA7f2u4bNnhyrwAQDMJpjkn2l+WbOMSzLw6p/K5x/ncJRZ967gUsDHqdTGxg/olnIY0GaJCPuDRILYxqqo55Nr47pkR2QfMqrijTeOeCSv2dxnbF/EXzYSIL1fiplsFm7uf73vTdS3PzbGKjZu1dj4i8UWOdcRV1krzh7+2Ubwe1aeQj0/JRaujUlQKY+NxfBJAI6s01m5kiSAawhrY/sz4OeG2yd5R2H+fns2pf/iWwLarJLcdbsfv38G48ISWA+8zyy92cY8m8ubWbwbq2DSFVAK1cv1yPM7sbuXzkAWDDAhdI/yfRls+kIpo6xfVH8V9tl8wVSdpsDuubW33go+9xKb5YxqharSR1z1bUESPiAxFzEDvdazQbGN0jwn/KPegbYn9FNFExHG25xOVF/DwjkEsSZIs3U6xHXGdjO55Xka1xw+YLHEFfQssHDYtENdv+I56Qs99XUH1BgNN9c/3QmfgUBBk8deZxQ/x6ojDiaOy7xxbeZ8SGLdx48Sw7n3w6iYVkSq7dOuiG0jYUbHIRMcSqet/+oYvfRrb/xGGFsPLZK8+o9UCOMpmxA+/ezjy+//29+9PHtG2ZUHxE3fudy+eTcqo02c2ruUatCqc5nndvduHoCjJxrEViUvRurO7cuzUOweXh4+akKYykCahBWL6Yw4fgfk1x4Q1UtL1W1CSGWEwI2qSNXInmbT4+hZ+FQYGFS8YJeAkoHTSdQi8dw+IowCyqfJqse/5aAmMBmVMsHsNmBmvR1VkfYbsHO4VoxoOcw11mwaXh8UZ1QEHnozeCR9H0QABFnrTz7+JAaMzcpIAgL99Bzu4DkLj2eg0lLQjTjJ0pGorDho3IHpGmKpgqJ29izaZ3je1A7yBinJfWe93xqqXzW5InilqNF8LvWQ8R8YAtY19IZx5k1oWSspMyQyrXiwkTswl6AkiHbWs/1IVKIU2tFQZvRDVPeKxnCNVPs4xhpnyM2svWq10qoMNLBTdaylLhjkBGDINUk9tTp0M+9Nsl1Q4m5onT6rDz/8fqqvNch3Ykw6V3D9jlMLy1ozl3GOTfGPIkc9XzgdrjP76SQw43VGEOaoJFdggvtjH+nMDdg1xse8nfXn+vmiuAQ6TQZKHePnoGbZv1MU5i9cX2mxVcnkmlQK4/rTb5H5eHX0qQisj5Xf435AR3mW7Osonz19snXkWVC1bKW3+6+z1JTbLj2QqmAp0Kng3WijNvs8FaITTdD5S0lSY6ibFIf2CRV1A4ntJcy+nrCTjvJPEjtRudTkHrCBZ54ZeCe1yOy7VaZ4P9aU30kl40TbPQeeh8iIgdSCV6sgBtUmWpw/UesIF0zcI5SlzXfzvMYBRpSi435wJAHhqNpGiKky2CYtCYpevow9jb3ZDEOeCfcjRVg61xkUYG9F+ObUv/rlxJrfx26//8EHs3elk/NZGYlxqkgm6F08jcOWomllkGQtyPdYHalwjPrI+qCUqsCK14S95d65P9/TfR268ZLXPJ9RZ4/gdiCJlYDQfSfkRLUuAjijB0u7DIg1RgfBAcAAe8fk6XxuTQgTCI7um/UN+6YApc81dmMAiHY7+2zJsz1S9hglaDupWNt/6lgHrpM14zUFzu5NA6DKiew5+wLPCef5mrCPoX4BDKwy6XnL6J0wVj47kjrvXTCBe7MKwvtyPwa6qUBunIvBvZU2PsN1suLL+kdkar3jCbaWTHIdBtn8buY2zieEFrv7ZR1Clx0tXDtj4mpgnvf7nNaP7j/7Qw9qYAaPt40joAPtEqHFFywxWVCRUmE2PzdtFhkHcqLF4c/GtDgnB/a22afF3uAzuC/OplT89957P+eAdRWUt3pukGusgY1WDwJQ2opEGUulx9qfb0JKK8TBihkwWpXRJj0KkHCWWEfOHkByQLANK9f/84wKqLa6jx1MxeikgKrgT0C611RGSV7HADPovoNwDcyjzolkfWGRaCON0Y5zu3EtPAOUYx0hxM+pGjv3OQDl+lHtIeTaiSFh5KRyFSX76VKoeC/gshgyCe+9u4kdsY0ypzwfxMMH/Xc6DQqo8SzCHht1U//OuWSfETcJzocFRxVxug7OquWZMhoHX8q55b2TqG9mrHaa79lykupc2IBLchCuO4EOivUlDlmVVLVSWzZgPLGGvIZ1hUFospXvj5kgwMs9huq6cSX4UQoJ+f5YQ/175yha+eOZYINDIR2rjHg6z4axZPQ40oa1/sSwQ07ApICRgLA0U+LhjIa4WSYWf2f9BCirir0YaS1p55FtfN7djeoiJmGfRbGd5BZwgnEQ8/0IScmG45p5JlTBudcwp9LD+OJPlxDegC768kYqhTxAEsIawYSZTX7SvH738niGU3WvHgqyuJuXm7dvXp5s9tZnQ1QqbjIntsBINVHomJlndbdN6cdMuRwYkqxS2mKsV7XDOCZjHsqk+hgP/XX0NYMjcu188dCCogT5ncopCFcaa52nA6LUOWZKIKuSx2KAbvP5ILP8aeKZbH7N3zz4zsdpAlS08W6C5QRTL66zyOxLiKrVKqtyzEWJREelNxqkBIk6CceEQrchxaxdytSnBn3/nvI3w0GD4kKR/fygueAgEfJIsCXtZImyAR4/E+mSOsTBfm0Gzvoq4lhJYibLzHuE7unMtdPMmiQsBrFD5+2rK7Jb6uV5AHsEUxK81VlxCPM8RzVpRaXzjdjHrmn2NoIDo3ZI1QjKCI2QQHvjEHjtOfi1Qqjy6FHRXgUxznxqsiZ2rPWB3KYZvGIPVDZJkLn3JpDb11NZi6KlksaniiMASa+pFYhUGSYnbWXnfK98vskfZ4r9we8kUER99UuVSZPkBF6gWevxqIHb/61PRaSU9zKRUMQmQ+sJtCd20GSoAEr7HTrGQtTReZ+VYuf/m6QH1QVcCjJWiW4N+lnoRYSVNYh9GhVIhFCHeMh2j9IRJsJQaatBoZE+eXIkTKk2XS45+yLVQcwXeCm+kL0+O5Ok+hgzcu2jEJTgs6LYBiLpcO7toxajNtLipGoq7QonrtqjQ7x1fHGGVl5UVl2Ckv0yERHVQBM0rxIhcJGg/FR5lSZb+vSzY4C51TWDZT77NSGKSaLz86Mvbf2fJjmxVRNKEDn1fbE1vGeQ7/X5hoqq0uGotQSWQVRvodT7WZ3+GBuso2IRSQhPMyl9frnuU9Wz9L9Wv1R4TdK6JDT7g4R6YgWiwSLggoOp1k48JTPONocrdMMvzXDNWRk1j/VIoqHo0j5bpNtgw8pI0eVS42KzJqgTUYIF79yrKqDuTW25e0cb/VoQexqFdCRHC7w6PqIAbZOHVtWOhPDtt/PcSOoSTSwZij8ZgFrAsSNhQhU7VSBzv3ud917fd61QB0BY3yP7lOeSOAFRtfULOmRbFUsBBxM2Z/7FV4z27zVmH42qqs+rH2OG7GcBfLAPCSzXd8z7s09bdamYSqqUDPpeMnQAPxtIHqBiLSEKULBfXPPzs2o9ZhRKwBso6unP75ihiHeM0qriJe8DaI7vkuXC/vF9u9bXEQ1tP3l0zMezanj2Zfy+NGi+zx5PLBYQcQPNB0LyXgWpr20n2gDWLVoUX2IA+Jzdn/o1+zm7qeqXWM/98woWLh4gtggdcjY5A9CtStlTl5FJTUK1s1IGIzrytEr5iuh5BrOnBoI7ZkBf6bB77lM6Ju8d6uNjdBm6l32vs000hsOWcV5lhQgw6h889xk5dae0UYXbrFSzvvxd0SMB86zXSYDINYzNdZQYifqq9CleTLU5IOkpYTrWX2Xm07zMgtCApl8cWhQBeG5cAnA74ssCg4AQcXtbyzqmLUr8U/sm7jOxff+Dgs/E7VavWRfPofEpST8xDa8hn4EplyRaoaC1RgXoe/Ot7IWA0/a1MtuREXwTzMnIGnzUhtGzNlxre0A7jqPK2uzv0lrTjjEV5wAGnBf0JACoVnSLDgv34pg9igvE7CeBOau2ADxhGJKU87+M+vNpZGv9CV//gQrhDSqDzy8ZO5FKUJRxQAdoZuxsoFBr7t3NgofrnUNUJ5pkg43F+IOnTzLQlYocFaw2Tza4yGEaKhJFx/S9tYk3gikJFus02ClXlcwGRu25aF9LxFR2Xfa71Bk5Z6pN0hgCDI3y5crxm+UbrPNnK0KdT+agSasNGFiQ3iIP11Jy+zs6tiCHDiRs/HRpCUfVc/x+XqUwi2jhudfCQLN99Vf58VIr20PEpkuQM9pB1LISPJEkLLEJ2t3+tyY/IDsdUsr78vqr0Ib3vkBdhxNZ+vLCRaS1uvaQin6yRvKyI2pzuw3+rgOJOAYy/UGoyj5/nupp+hpGs8octo1xKHJTdTOrwA12Kl6TQ/78eapoPDtRGb7H3uJZRYIequT6YK0YZI9h/DMcVHGQVnR1wEdvJ4HoBpsq4R6hhlV2kjzPGfV6OpsqQMjoAKG4hO5UQRIOMwbJarTXlbUatcaeF1VPI3y0JFZeu2vXfVEhhziezLmqiFNoDukvY8aSNNjKfBN4cKbTi7qkU2fAvmFfWfGrQ62qGYYJ0AOjWTGCKmhJ/7a6VQCn554vm8utAoiypsrIGJDNLu2cqgZRfJ49kuHHb20VkvEMqxzGmhIYOldNIOYqVlSFU2dBBlhZ/3PsjFUi6U9Uppkxtnl8BqRxxKumkexwPRG4WHKuTSmVfRLuC6QVpuEsWp1rA8Kimz079kpFRtpvo/AMAWj6H0MhuX5ZzZH+mHWfAy2FvGijjj37dgi2VN2qG+Jkrqqs3nMSw4yr+fy1xNe9roiMVySQxOdpX0X9z0lYGQnX18R2r+fKBFPQL8yM9ZFJr+N6WUv+O1OtTOACzkzYR2EYk6hzECnV1pmK2rwkUBM8CbAxsMb+ybMQgJU+fI6Kk4ohYKPYS9qOUG3tDV+fGRUue9l4PcFF2Bmi9UrQj9rqjLEI46R/tskI/yaw8DwfQXVUpK8zKXP/E/fJ5y4Ai5+w326JvQFNgKcxI0TmBYUEHPg+1yYV1D0hOOneI0ZIVQHgKrPKyjgysdSm2Bt1plEf+zjiLxUDaVvAlZVUO0alpmBcKIxTiM3z3edj002eBZSsZAVkinBHWSGcR/wKfaf6aBM8A/iANqtwpTeaEUtTs25SVoVag3M+812eNxVlQNPZ0yPwP4Dx69xOz5VVGVkDqZScZqMlplhfNfeEj7KXMb3EE64oGFfRPL6c+eZ6ZB3O9MBVz3lvfNvxjFZ5xe8RQHOd7vUAOuup4lxw5g6gaqwH2w7Su8Vos6moJmFfXOT9qU4Z3zGKZMHYCurQM8tnh9FE2839B61mw3Y7zam1z5K4Fd8m6E8vtj3YAoPnZ9YqOgBvBZq+fB0G/1JRkxxFMf+L9lxuYLr9uqmcDjhivfOsFOlaT5mVQu7Xazl8yanvm8+Kvz7RJrXJSXZG90+1+D7zAd/I2eN+FTrSFkUQccw8we4zSJPPim5GQbxS/Zs8eQ3Y5mh6TIiMvXiMb5gvjS8BMIahdJqjmlxjehaRugwrgX7yS2bmRomakU9rB6rtBWS5f1zXmS1hhTw5CRU8BP1G3YW9SGzqGl2LUswJLlWzzJL2/9ZQBqIpYMwc6Y3kKBuHNq5PA5Kw/1I4gP3AqCAouumBfSM5lvFVKpaptZWlwbz3ACHa5M22TkFp/rAtZXf+dAnhzRu3M5j+zq2qLJFUZNxCnEDdZebXUHKPqAwKTlUIiugMCccEMp5SuvyilDscYuif8viHxLBgPAzpom6YoiO9YZZWJKoOreqeLO6hWrj38KFUOrYNtTyQBzHIdYpWSCo130/IxpswjganIi51KLyWBEqjHmXVVQazRmzA0Z4Mph2zQeJDcqoynqpdfaCd82hTqgkudD4DhZb16xQwDlBh2cxHQnjrdgeEbk6dRuHcv2aDM2tgBfZIUjLvpNW+Un9Lp0jQsA0epGEUyBjiU9LM6+PQebZ7rvyaMr9FRutoXGsCmyQql1dBVrlHRWgaWLWpO8HnMdOGvzdxq4BP6WyhG5wSQn4HVCeHjBlqzHcjqJwibpvBrwIoQflO8+VAjpTF5rlXhlwa3ee55nx/iKjqXmf5aVVbKd3r0EKz2e+IdnLvoKUmZ1Y2GpS1107U+whILjeyjzMSZc3ZSSjp1RjyZtKeRvXx+INYpqr9sAptl/L/cYz2gIDCZe7lpfOnpP8kuf3iYdaczzyEnKKcW4eqiERAEvrd7nc+nomfwaXIbg1yz1dmMIZqXcTsnBAmuL9XAIafGSCZIFrZMbFUuAKjnGQBitH6wzjP3F/OCD2Ury65boVztA/uZd8zvccLvq0AGAwlWMrsT4KzBpmKcIhyy15wJINOmXvS0fB7VmvsRzRw7qzQBlmsvwluFFvtLVoQdPzO6HEmhEFxAX6mThmmxz7ToJhk+0jQ05dQ1F9BnXPSm2tlFisJ4UkYQLvCAa5KXM89zxHbxzPgezy3o5k/4Fud/JEcnEZSsF6cLwEOhVcOIGaV2PSPLnjmurErOEjYCQaiB9V1SqA8f/epSaPrkMBtinLxCwuqtEmqzrFmoXSSdJ2oiams3rwZUDTVqogkdUzLB1/5SuwU78l1Qm/1jNjL4r4huISafNz/3sPrASgwuQ2wGtE3aFIF7/Q90JcD2nAudza1Lwm4tyegG6mCaeXT+z+qjEu8TECiUDr2Bs/eKghBuAqTZTO0x4vnHSBq59GEBnudn60i3GpaZ42xZ1lj+z/Za/aHeta5jh8oIbxJoAq403mVtQkvY4e4Z1H3nNGJiFF9E/S0+uKfVl1S9Unl/EneF5sQwYiNgbLSZwWB7wOcC/Zg94mtoNmXAnadNcz1UQ1hPfGnBsbccyoiVBfeZgbdbKViMYtx8EvjKsffcq2I0Qj02aNlkmECqu1zr+ijW32FNUZrTkGpyuLXtwhAcJ5Yk/TjBRAklqmQymsJ4aiSjv2oSnDjDfYZ/sgk0v5x1ueo7s5OfzkRwxfhsz788MODskxMQEwnyH0Vc2EE1JuXN996M6yi0DWn9t3YqL6Ts5TK6bQrQvvnGa/n0j2QmGcz59jEZc0UbNQOsq4R6AHcHsgqW6jja8owUSTOxFFAxRia+zaRsSKYZDnaGahxV4jFQoPUZn4H38+Ym1Ce33wzgAS2NIJV60M23oKWia2uFkPPTanZjR/LIqmqJy8UoDszyGSgWKHjHB7J9ZJp4xjuz0kC3LN+XN/OXnYtZP+0KNLiU2LQk/Ivry1DsGC5I2YsatmDRwIWIcIVM1xfGVuKC2W+8GIMElPWF/DDZJnzzzP41re+efnt3/7ty2/8xr+M7fnhr/9wAfjYsXuXr37lK5cf/vrXWwgbuJDEF9YgSftzYjMUm1cEQtzm1p0UVV6sYmjc/e7b71R34U9TISQhpH8QYZnSKSezPPXIKuegonPzuDgC4ohZRGnxWaVWMaLwhMcpxlEkgFpVz4OgAl5Lrw0+mvytd2mJhfSTgxudhLACM6wdiYxOlG+0utLya4LwoMztQzs4ufafTGSmyWmTxAYrSB63wbVB3oMYXQ4lCQ73zHVnnANjJ6byppS6s3ESzG1oOEa/PWLXgeqtSjVoEvnWaVgRUaU14xyQsI50bWkdIvaiElY2j2rV0Iqk1ifqqHLUJCO8z3GAbt2uulM2WCm7Ed9Z9pxDuqZgKx5SFaRVJcFa066IkNUS1jM9G2uyFnFR7CEGflSaa1WhqGYrwA0mC06WGhI6RoK1/m6CPFTPFkReA1+qJHD6+3qNtY3jvG8rHlflKwxKk9dLApECBBVRCaKzuYKsX2SfkzRVJfRs4LK/6DUcFZk9A1JUaf7RnlbVS6V8ssRWhLg2zgjvI71StDDVYeYfLWmQFhXp8lUGDfTtBcn5mHgOSSHva38f1w1DAIepUE1ECwKEFJjAScnLt+LorDMdR1W/2h9mv18dFAGL1f5eB2sa0OHS77fSauJ+PZtfnq0UhO05lJAKFxnMBH1FUfXxkwNl5Zmxvw61sRuXC4qmrDfOK0Hyk8fH/g4tbAjt4XBOc4hMvkwyDGrDgjgNfo7acpKtAk+i7Ly/yKzJg2cra3k6rwb/2DmrwaFW78ser4AJCyJNOPndVNPWT21grsMKRW/9cK1kV1bb18WhTgFV2mRAjaHSNuSbwJjYGnjknE1tLZc7oMckSuEQ5zz6+1aUXCOHs5/X23MoBYxzw/PETrLmBEI4bCv2JuMGUQQT0oJNPkiauUbeE98hUCPI5GcK8ODHktiPmhQAbeuj3eAZpNoJuPLoUXpdUjVbhcpqIGuWtVpwZVU073nqLTU5Z80C5Gy0E8Ec79sAsEGZdogkg2uw77G2pzZChg77y2Qx4ENQ7ms12QquQIxJM/8msSk48iIsDdY2CrqzAQIYyvMreHME8EvmU32aOEYAj83/PfuwY9+PaaTNEBAIeCRldDawPbMDRZ+/aGJq3+WpCi5VNAqht+80IQyrZsIjVmZPojFWF/QBfA5tBbJ4YBUF+F71MuDOqmpH7HCrI3dIJBGjUvjFmIGkKwkxQMurl68lXXyPzzIw5ewmSU4FYsyP7ans/e0ReqkM6JO0rn/VZNC9Iz2S/ZCRQQB/s2cBmzYKosDyNTHlfbgf9kWqG6vWxX5IX5ydsyJpVchB5TxrEv+ASgPA2KPpDRvNLn5uNNAFBzM1rWDjpwEnOHtS44lBjKUECdOPNSAMu5YEjWrTKnOus7N/j9ELEyEpKNXqNO952Iol43kea7eSRm6FKjZ6Sb/Cb6qZyhJqBe/+QV00uaEokJj4aVlOVvW0JXyvFaeneXacD+Mivo+v7uisMssEg/GfJlONkfuznK+prcZPrY0j8eT6wNPes5EcXDN96DnbA3b1D1ZMj6IDVeNVwT0/2H5j5LQOZRblkwDa7737XunCETSsUrpnQVVg9h+xnT6ahN+KtaCs/jDPbc/TGPTwxUN++Hf2wkvO3L2ca3xF2hQQJFrlk7yBNeO1v/BPfuHyy7/8S5df//Vfj1o+yd9XPvjg8v77H1zee/fdy5/70R+9/MWf+AvrvLuZ5/wKiilFEOJbCh+ZhXxzAnNlt718XhG/0OKnQ8J6cT9/6oSQWYSXlwTO65mKc235sXMJx69+8YyIeEhTRQ5MCBOcTpGtQULV+0Tn5eEiq0vQWbXH5PLTAAAgAElEQVTRoofdJFXW6QZ4HsopgVqRNpUsQf87QLdJwhEbNblEPCS9JCBSDbiTbS8BdKM0IWvvgZQ2FvZQgLTxe8qqqTBuKKtUtjSizvFa/RFdAJ1Kgvn08Wsbsg+szacNfotA83eRCpNj1uDhwxp8krOojPJM7rRyoWw9P//g/Q9yYJO8Tirf4MJ+tyQVoYhN9Ww9Gw0ObqVCE4rRePIGq1zjlUJ7I3RNntMxi2yBp0izvQs5vOsfDBq2pmfeL4EIqHWqt1UaTQI+YZEcvKBarQraF2mwW1EZKCIkTK16cE0GkRqAytK3mt3ezipOOby26qjtQ+TLvRgHZ6/fhGPYOyCr3FPADNDOOXqNnffGv3EOpQQDLgAitFrHnsGo+jvcC1UDGtwVFlBMB0MP+GKC4h4JbWaiKFhF1oJrVk2z1IVSaxMMbryBoio8z9DRHjSI5HroTeyQ7MpuC0yIJIvyklQ2YCyQY0XT5Fcaru9RGlED7Ygk3GINKmjTCtFEjawgv7pcvpiQlCpwTYwb8It8EtQIOOjkcGLYDPayrxddxjEYBH3wlQ8SLBBUhwa/ChbPD/vBukkRl8omcmmQnn1jj8GSJwK6VKfXPxQhkZ1zDDXfx0FiN6UCJeCNwS8IoRM/08ZEyfkdHA/3LdWKn7HWACE64gAfiq3snAsO+P7eT/b9UFOpvqk2GLCdVCR1kOdh6lwTDjHDsJHL3uwy3rdVDVSCuw95fgfiuj49gxQcYRL6zdvTdnzwwQcdHwIdd5Wlnvn6hCRskQivGIjIMGua2bUR1WhixR7lGqADJUlAhXPUyCo6M8+q7QHpb18i9dmnn7bHeTaCe2HdoxC9GbbuhyDJo/Wzj6jecE+ffvLJUUl0v5L4VYq8z66ocT83NpYqUnwPPWHdP4oIUYG0CoOdw0+yh7j/BPxjdTimwspsqjYn8MIqltW2zM4cbfgcGJmY+Tqv46OPP85IF/zBV77ylQvPK353varuf9Yi1ydQPMCA1wZYW8UB2j6xB185z8yO/bKK5EndUPZNKonTMGBd01Ky/lgCtWMvDNRjvzijVzBUxehWPBpfZGTWZu5xTZ5/I4/K+hNoo0ZdOqbUcWwB64+vYK/yPON/pkaZQPv+g1zbRx99PzaJ/WhVWH+XwJ0+zFVerE7QLtE5ezAiOjsy6qCAnF8wB7P+LvuDFp0HnL8X+az4J0GbAUKxDUuq7X0sfb/9WfxOK36jUC9JFlhmnFWBv5fX8QGjW0snNHn0mQoeJ7EbSKUgzLWisz7B9TnaK+WeNNZpUlLapgx8igG8n3YJu5aYaxR1E45UoJ4/30y59lY6qiHP9Am9Z/ZIO14KEKd+3VhO0Nl9klhgdG6B7/iB+bv4yV0P70Hyyj4R4OM89Hx3FAV7KxWjMaUEO65AOvFNRyQJUB19/KN0CsbEZ68n20RNOynAHzXOJZvESYlJ1pai/xVQMNkXiFNHgvNnnyjvUYHHMq7U30hscgJu6os7ISDFmIk9sgacGexMkvclko1DLvGvFTK65Cx+73vfy54gDibm4SxyDwHIHj86xrMJCth2wPk5CzMKbuo3488HIvAZCCNyAZyzr371qzmv3/3udy//89/7e5d//I//0eV3fue7F9zs+++/ffnLf+kvXX7sx34scftP/uRfvPy1v/ZXmwuhNP7WW0kCP3/4RbQNEJVJaxpxEgD+447myPi0Fe8CkD97tmLVrR8wIbw8v7z4/JPLd37331yePfvicu8+Iiq3LndvUbK+XF69KOWP3kA3SvioQeNepQoYBALJWBpCXxWVZk4hNxADTo/YBtNXIW0zSYZAsdkOStbUt1oh7EysJHL2N4w+d1WdTO3g4AibNAZxybDt+1kQDxiJag+JqqHlLrt4qWBsHlQufg3Vh8zteoukh5BUZPNBeUuyAF3v2kcUJ7h+HJK+iHek8iEdshXQvu7lMWbAwEdnY6WMC5JiF0SIBHoVVZEKKYbyx0sNqdNqokn+fi3r55BHaGfIURKkJok67tznnFypNOVzW/FsBaeFOo2HyKJDfOVUp+l2VNSjyf358yY499snFMVPVBBBqNLDWhoZZfgKO3S+jL10bPz26SHBXSode8oqqgFnaGr0DlLt23MXJWvXa9GlvL+DeKnePHkaiuWBlG9eENcn3bOBb0ET1/LoXVp10Qrk4ShW5bSX1v7UVLOYdxNK1bm/pzRHk1uRahMtbuFcVc59T5xJsIOzxZnw2mw657URUnA0wGhx7gElx3ld3gOxnVEwMtZiKl3upYi+bO9bzSW44f2iQJrRKa1YHRWqVa/PQYuzfng/zsXt9I8gFNSzXLvUwEsnm9eNsteZWddB9iLSHRdTxJz3UcVXQ5vkZUAKATGGGQpRAq8oBDZps8+NPZdkeGi8QXIdHGteyiV0nAxIXt8Sdop949xPKZP2mn25SqZNsJJTyhTo7ardE7sKrWn9hHyGiVuT+H659lbnFbLJejDmZslEAKn1p3k9Vp6UMddGWVmyb9aqr59rpcGKE/ehQI3gzAGmncRDuLYKojy7vPFGaZNnEK9nt+yPBDIvX6b6gTNW3ESEm32neI9COlxHZ6G9zLlTrKBskmeHUEYqQAvovoxycw0G7ybZJqPuoYASXPt6i9M/7qzazGSDmiiYs/6/0cx5piapxxoNsODfQbg3aD7V17FauK7zwPuCgK0e8BrPLn9a+fBsxfZun7OuR8Vy+4jvUUkl4Uw1axREnj/0VyqVJEAmmfbGF9RskNqKUcHanKHdf/bdgENBnPjoVQ3Zo/awSlMNqDQgJT8fCHBjfs85XdgMEicAoCQbE6E579OM19qzSVV3VQep9Umkl5RnL8y3ZX0H/PF9q0S8/qxSzOty9ibEcWYNRefgiy9avZnIlJQ57ZzPqroM9YdhNK0ihT2PP1ibx2tVIXzVhq5jvwleXTvBaD6bvwcci3ZA7V37llsYSMvCl9pI8GMmjVYora65J3kuYWME1Hm6WcD4vILCBLhXUP3aZuRst+zncx/demq1VTJrbAVQ2My5kIJth6DHxiDh1zz7UshTuRo7qGB5Qdz2p6Fd0YqZfozvcx1cK74W39LE5rq3eY2D2t339vf6+QGpb0FDJ/kHRIUdpc+rHZE151qlQjbA0V5L7eqXK94+27MegwDTMZJlSbLgffquqf6v9z3sjbAvqidwZiIkYaKXEqA4LSBfZC9nxNNpXm58UzP5xF729gtgWaRJoj6qbUG6xkeClnxW7O3yBCm6Vh4j5MgYufU0Wom11zqsrsuNq2Lq+nYblzIKrtR7K9jaToErixAZAUTxikR984Tffu/9y7/81V+9/OIv/h+Xf/D3//7lN37jN6qMDtPs9u3Ln/nan7m89967icF+6qd+6vLTP/23Lj/09R9KL2QKWPQoEyc/uH+5y35af2amK+yeiJXvRWehLQkB2mCrATj9RymjDKa/vLi8/Pzjy+9+619n7MT9+9Ds7l7u3bl/efHs1eXlcyiJE4iZkh+Bb+V8byTpC0o6Keo6yFYOqSC2Ovg0lFEy70ePmK/09HI7vP23clharm/SUvSl4i913q0EiaxIXWwC1SqfIhUdvfAyjimOOQmGwVvVtnAADfubuPKlo5EDfSSHS2g7f6oVRmXrzwkihxynwnVo/FQ3NPCX5liDX/qJpe3MFIxjhqLQ6miNZJWtjqreFPNSfY107rVK5vvx/YofSKds+TjJDajCVLsqDMT3G5iyCQ1gDWDYSJUivwbbqYRRnaK6tTEBHHKDPJtrlUrmoEqzYi1qIBqo8jtxluuDyWDdOa9UBdgnuz6RrsxkzGbpurTqW1oGRi3PaHMOMfgZGL2k3OokVeYGvChale6mAlecCVXfG1BTOvie+8UYW1VI8LZkkTWlysTz0tEp6MB9ybvnmq0gJMAyEFhCRZCAc36d9140uwl7aTWsCwaRoNCqRemj7Q2wf6EVcO6lc6Jqa6s0ZqILbYb9AGXhCMROEvtxPOnFaKIRYak5G4MaKwxnVVbOE+9HwtmqSHtT+V7oJ5fOypLu131xuzSSY2QFvSZPjwoSz0Kad4UYXiRgOGZ0pu+pQ1kFB1RK83quiGiRYIM21QWl1nA9NyOm0xmr6dNdozcVF5IM++B4bWeQNqhNsDpl3AN1PikeJiH8+OMGhRtZcwZQuC77lpSLb2DZPaBKphU2ztZRcR8TAyegfH4C2iXqXluqPdvDVJ2SZKzC6LXzmSZFpZpVVS3UcIU6VMVTRGLVXX7umT7AhIFecegnmjafLYBh71lAgs3mFHmVBmu1UJuSBGVJT873EviCZfRUv5kEhWpVBF1mc/jcsEw2cNjqnQkh12QQmGAh9LcCiVZzfCb8GxvgGgIanPtc7DOpeEhHHvC7RxXEEU2nwcXD1o6+HINQf09bmsR0Y0x8je/r+WrvUSXuWTfWJVXwictol3wO2izeW6YFfoj7EGg5Mzt4RlQ6/+h730tAA/U6StJPn6ZXK8EybI2pAkqXTZC6hFTwkud8HqsRn7SkK5TOI9Fp4ux6CMQkjJi9j5rgFDl5hvX6HSlU8bnrEHUrHtc4Y/ODy2qOXUlQL/0vcU7FMmQddCZx54KZUB125iTEI7Mj1ymIMVaB/YqJSdZqwDPjuqm2sobvvPvu0QdmgmG1hItNED0grhWdVuessBlwG8xmzNUL6MatfoTJsFmWsrP4fYGgQ3V4/b76M6t9Bu/RApjKIwAfeycUzIzjeJDPrMCbauEFzYgDSGplS5SaDn295+ZcsYwfj2Jj/fhRTQKkYNzJo0fp8YtPBohf5V5KrGqxKk4GKBodNYDgWgcEbDOGaNVEVecbn5XZFv2GCVWxhlwT64A9OKrx6/0kFqV6KgWS6wUsvCY/ZdCoTWDFNeDO6LhW8txv3odJKvfCl/2NJvxSUw/hn41pMx7GP2lPVfTsOk+NfP2H+lbel+fKsyLOz70+QRGzQo9RsX9VATm+58zCxHUb7cbrfH7nOcHGrgGTaddZrybXjo4G7535k+vXFRDhvQ/2xCjEtq0IyLIO5AuI+YT6vAqriaYKudqv5D17/m0Xo/hAhfgKChxKxgGurvEAr/3ffu7nLv/Lz/7s5Vd+5VcujNb46le/coDb2Ufs8Tu3Ln/jb/7Ny9/97//u5c/+yJ+9wFzKxAAqdDdLH21COBo41VUA0BdVzs4sx+kmBCAM1ff/69iJ737r8vw5FBuobDfTO/j8KXMKSYI2RmIJWHoqwovthRGc0ifYofTMTaLv5BbFwlQBMGSf0FAe+ePSSTEiOM4M3N0hamDUPr3MollCmP6nSUb3M1rRYvMQ3B/l/6G6HMRzdahBdNHlo5F39FU2cKpI44gngZtqXgJEKoSroMl5Fx3wukKneFJaJZ+r5HAMuZLxk/1tYFynFdrm5qS8eKliZ3tORCJSPVwg2IDVXsHrkFiHsbJGKpdxjaWJkjy2ryrO8zRH0MHnCfLS1P36vC0SzgYwpd0exuZLwzXzTIdQFBVjTYtKcs2HMMKCUz4Pp0mAiSHh96UAGYCwPkF9gsZ1JER6qtJ3UPDARKVVz1IYkhRENrvvHZrP0HzRzs5qhJpIoFJAokBGaRytLiCSRC8rCTP0ytJzTExNgKQBcvCTDK/XLE7r+YsYGgffYwiPwH5oeJDQDb7lupVEZw8ZPJ4D6AR96dMtPfosGKTDLnLZ5+6wUg1cKiqDREzY7IHw/jGaQYsnKBPUa7NF3QMiz6PRx+lUCbBBZ5xiEE2CstJIM+g9QXUpHamoZ1ZeBQPYu/ZAEmg5T4rPgsbK65PITICg9Oj2NUTha5TO9GzO1iSonaNKQnxSRrQH1CDhAERWKYUiaD8aNszKrJQQ0cUKRvS+TYASWEolUw5/YxJ43vZMO7zcfSWlk3WxamdF1kpjkqr115ap0f2PLdOJZw8vEdX5WyVP1dA5aYgzcB5HjbRqxHsmkUifUAGBggJ9ZgEYrBYs2ct5HsCm0zxXFfJLq4Z5v4fE+ml+ZBWXh3AS+Kzag53m/gBm0gKQweIKF90v1Xz927xvKFhvVgjgk48/zj5rSrD+99kxkuuYFNZv1ZozO8DevWOw+2iih+DPKm36GStzUfNV1XHrVqGjq71SJIb9EPB0fWGptiqUNSVen2fPY21WwNaHjySBrDWijBMrbQmW1/dtFcPZW1a3rFaHBjnBpdDT7Lk79WGY2B22cIq/nANAjsyTPfVEqkzL/WVGFkp966U9V5d9PxPuMo4qOJTEaX9nTyrCo3iJga72V1ptxT1afbwTYbzapYAOm11nH+trA8qXDGvL3PcBS6eWzZ6Rwldw8jqmJHsB0Grz6Nh0gpv1t52L7DM1SUvgt/lxrA3PUPsV9e+IYNSnsSilKL865p26hjzXUOQmXnJmlVhJCmDwglmgBQT5bK6NZ2cLQ2MABNvo2WsRID2u8yOOuVI4j/fM3h1gyn0pzGGCxfUy6iKf+fDRITRiNcgYKknPeupdJxMdqaQHeM+ZCmuoYz54PT4M8A16NuCPPpDnrZBL1vGkoBo7oMLgoUxQJpbnLYKJ0vUyn66Kv2Uf1e6SQNhXbUKDTxbsYk+TbKQXelTG9rZ9dgC4vBbfh6BQqmlLrrhnBYCSqKwdSj/Wczsq/JIoWgdie097VP5sbUV7QY01PGu8V+a1ItjnDMhVRdnvKeZMcV72k74kccbatwRfm+DS5tRWACvdiddZB+nJTxDxKSOI/Z9Z2/OvRwWS3t/14ibOozg1loxAAXvxsLezktEamaYI1/zxRx+/Fn9KI2YtPv7k48QSvE/jC/of38h7Aqhzxnmv9Aeuih913qkXy2T67u/93uVf/Itfu/zyL/3y5f/65/88+/L5KsSh0a/vljP7Y9/485ef+ZmfufwP/9P/eLl9t9T0tNgQY6DqSuybmZbtkcy+O+aid8rAy6mNFmCqENF/vELI2Ilnjy6PPvv48v/8/rcvL148TkJIEnzzcjsNivwZgZVQAkAmSh0gMXvw5htxuO256eyyIiWlGSRRetbhzPQ2pOT6sgaeB4bz6BDYca4zgqKzBqF6WiHsgW2Z/poQVm2PHqf0gY2KgUNopaYJa5MiqlFX6f6iSXWYbhyulwWuYEppnQbO5UK+/qXqZl67njMT4gRjKFBu/EOTFwOBbpb2RjaBjhpQEjWMyXVcAdfGz4NKzfmE7hhRkiJpuW4qRgh9pGdhvXNT++p8sDb3x6iWO7q1bHBnmTv3ocT+EMXMbeTwbKZi12lU3tPcpwTTGwyaRCzJTSu7OrRDoSvDYOnR6nqLaHOP3Fv6dxacJdEbssfPux59FjaSa8S5Fw0HPYgJLGjEXXLAXsUgOYeQZ8BeS5/HqnYaRIOSGr06b2kG7H/eP/fGXofHvTU66J0LCI4KR5DFViIb7JUbzs+RH9ZoJZGQ6kXv69TMStnp75r4mUxHSGm04SRY6Vfp3MskhAyh5d434qOBIslqey7L/S/izmeA7H3/+9/PXgDJLQXufs4mZ7j33oDVgJegIWd+fVJcB9csZUMRJivXJlB8Lr1Y/NyqswEL7ycVBJtSwSkqVEW0pbwKwLAu9s7xuzoO+x8P57S/HLTh0dMEBbiWVNXWt8Pf7cuKs13ykD0ziqLfMyE8VJSXFCTImE3kPazUSG9MgrV5REpXhzadMSB1ip5Tr9O9QuDk2TDpTdUwQVv7nVKVGQVYW8T1HIp2h3hPg1D+S9IxGqwB2R8zhJvJFwBgfW0JhmYzcz0TNXFtrJD9Se91fO+UZB1reVLm5DOsDonqnufuBbTcfZNIR90TMYs/oVJZhP869D17bsm0ySiv4fdZF64HG5Az6WzAE+jgPDPFeNJfncCNSmxpZtpj1oSAiyDcqir2wPPF8+FaqB4YMBPcsh/4ElBKYHsaa9PBx1dRJkeaGKgbtGlrtCmCGLyfKrC5xwWTZ1qc+0SRofPnm2yZ1Dj7EBsCpd5A3ueRBGpUUSnYqpYKYPBeqWpSJXvnnSQlR4/s6J6sF/YqoiEPHx7sGil9t27cTDBNUO95Yk3iT6gqRc2yvTmKQPisOO/6h/Q9z8YVZFobwhIh3o/vI65jMB6Agme3iq1zdBOor7fLPrFUNo+EsAOuATQKVDYhZO/IuMA+2XeNX+N+m5QrulcxnNiMCYyFVreB4rwuCeHdJoRWs7RVJpd8fnrPp7ZqtZV74j0UMtGeZR+tmkVMQCWZZ4ioEc+efZj5bm+9lcqSVRorpwrS6UcV+Ahra9TqDt5ucl3GWccHUbUnKayKckFtfAG+ROBHMMiEnjMrUyw2dTPfrCR6dsO0WXuTVGL8KevCGmUsTOZPPj1amlhv9SS6174oy2kBexIkY1AA/ScFxDMoPWBGE+0AABO7akGlAJBJf+KhzRFMq8CouRmTtZi0ceMSic04FkQKE0eV4Bs3InrF57IniCW5J85wmGUD3MPmWjIe5fIx2w5/BFi4BJeEKvYus6RbDOB9BJF4nfECPqXPYPPQT8B94skjliqYnvA2LWRUIcvCy5mdyF/bnKqCK/ihovphDywQEGOscnhU0yfCRNz00fc/yvtD0YzaOj5iwGrioJN42m/+5v99+cc//48u/+yf/crlX/3GvxqgV2A3NNnMx354QUvlL/3lv3z56Z/56ct/89/9t/UzKdQ8v9xiZNubD6IyGno835+NT7HhZscocY+e9cTEtMyxR/6jlNFXzy+vnjy8fPHp9y9/8O++81pCyPxBxk7cvtUmRaLwBqClcXJg2fT/voSQJO0RyoKgttCunpTvze+FC71BwJbicZZWw9hoyru2EiLJs9UilRhDS91m5z1DuwuSMANw916McSqYC5r4DB4eG1rKilU6ESkHiXq99hRGAfSEeJisFAgpDYWN/VpCuKHMDcKa8ElP/HJw3wpdjbSO+o8nhB2onvEX9x/ECXCwpSzZo0ApPWNANpqA5ID7terUMSJNPhqgnQbDntQ7g2pN1lp1sTPVL5WibLgm2Qfd1EbvG63Acjisvh0B6ZQ0NUQa23NCaBO/QcmXE8IibjWK3E9n3FxpdBhUe2pwOpUrr/Qwe9ng9AgUVWJdyZ31tXeO520CGDoLzyHJZPs3TFR0bKmOTg3U5mc+N2j17TtBm/jiOkAG49STpN45RjfwuoM+sX3RykORL34n6NX6FIKujoIbJHzzh/isUOCgZUxtroJB0Jva9xSZd0SgQMY+/rjo9CpvgA+sEXvhUOY8gsQlHJkRRxK6AdBLRrk26I/2u5hcNLh8PSHUgGf+zihdnZn54mii53dwJozyMBDGQXLfou+sg2M1GmzFTRwBkaNv2HvO4wSg4veKfrdixDVw3+xNrjtB4OhdSXiZrYTU9QCbjJdYtc6qwpdRWd9HiplCLQfld06ee2PvYr+kL5osH2AR1NzT/D/HWUjxxP4GuAAoG62fBIWkheCMa7Oqkr6VCWUQFJgkmAQfyn1fyuQcffH/V0KYwGiDfaWOhkWAgMYU3zJ0fsFIztPQ43PS6z4jsObaQrMdYJhkCpU9aPFTy+M5si6pjozS7jM+Pms0dPv/tNURCVkinN+P+mMZCo5h4XMAP0zuTKj4Xfae1UP3tBXICjxVCISvc0Jo1fec5OeZrkrP6608JkHKnp4IDTZ5Q9L5/STGo/QLQMaer0rL9ScRWjWXfWlvJveOKE+BwQpB8LokhqtKHKDoIaDSvcfzS3WXvb45jaydSVftUPtw+bugIdfFcz37Sl+n0IYiaAGgEgzfiN3g+nKmRqF1hJGUYj+DP6FSBojdDFyD+qqSVlAjvzcqasR/UtG5FfXojOlZRZJ4KbEOfU9bW/cYSYyjANKfBw3u+bPR61rB4/cA9wRgG3s0oAzdDPu1Sj1VmHNCxefwnwnoQedjxMFGnoTOR9/g+ugj/DW1SWIs3jv6AbB/1iMXmunGHVnpOOb5JUkbe+P+/cuH3/8wVcEIzWxGNbEKyphR9X5Wu6OdsxLI+kYgBE2JgTcBaqlOfykhZN8oVMV1CIC6lnxWGSit6B1Axp7LwZYY2wGfonjOOfG3HQmfxXOj6u4ZtbIsWNlz2PYJxjgIZuFLk/itn7sxbOfQKlYXoHWziuvDSwEOaDl1ahla+BSZHYmriClRpH1Or2vbgwS/X2OgbPRH/SFqqqP3BnhrTIGf4XM4CxUjWlVsLQWNzdovW6bQZkWOQWB8xz26h8NoiepsZ/Gd+wdNTAXeQjeegmfFqTrqirXwLIc9uIoB94ENNSlmHxDvcP7Zh2+99XbGOwRcOdhnLf44MiTFqDH/YJ0RqxEjERfDOiGuYqxDGBbE2qFndsY1z+nu3YLxv/1bv3n5X//hP7z8n7/4i5d/8au/liSbk4s/0E5iT7Htf/Enf/LyN/6r//Lyt376py93AOuJQVbxf/OdtwLk8x9XrTpxqqj37l2++PxhriH7Q+X4+MofdOzEs0eXLz758PJ73/nm5flzeghvXe4jKnPnfsZOkBQmDT7+wydTWWovGL02mXM0xbMe5JvlasOxZ8wCtLg4SBI4MuFHQQuClK3KZMCTEQ73rgkhhyEVyglDNGlqlY3X8jMeDg7Y94jBCz2P4K4Pkd/jHtpv0qRR4xjq11DsUDIzD62bu46xqoluNFGPIoM1xvwe65GEkHJtDvga5ddw3RJ6xWSqTtfsMnSArIPqlkWeg/Qc1bwaSdePe0niNOec5uxHddAG96GPLhFzRpxKmH6mXKMRMXdF9pwVadDBh2IZI3ydJShqZcB9/pnIKQfd67BKwHuyFscg9lB6J/gynrbzlERwgzqWPNS1GRLGZjcxjpx/kvIrep9g4ylN6w3uK4BTFVVRUg9+FOhGzwhgMJqcFY8+A2TMG4hkntOekwH0ucrofuJn7hvXLI53FV6qbhEj2ny/8O5TWeje1KjbGB+xmajztQ/THguvTzlmx1LUyTZpTqKCAMsEOoJiHg9bbJEAACAASURBVBUVnFEToPSjDhxoUkFV4lVn3WwuImeM+3gTJ8uw5y8+b9K1ClGSw5u3DmTR3lu+n+c5yjB/j7gIDdJzELnmoH7dneldHlLKmpzno5EsGJRxPbwXex7bZO+MZ8lETfRaRVEUXeNgQ2svmBVKCnSZKX6Wjtx+OhxWELgT/cX9/aWc6Vr5Xs/sOSk+O+hUQAYiZZev2T69SPs3PzfQZl1AOElEDW4zc2h2QVGZUDDHEuAeuX5o/KkeQuGBOrqRAia8PqOAaWl+b+9s+8c323HofxLlARa8fypSS47bIP76l99JErJA22TU82PgJ53fpDzo73yHfTpBqoeWumbH2lFpprp3klfHD2i7TZRlArSy3X137JE9l+z1oNsvgtJbubDCeAhVSUM99X/yrNizVl/LDuhMwgbdVdjjPfhcE0bX48v716A522L03YAZJlyrTtcnPc8+0Z4JnPCeScCXLAT02tpy/yaE+rbDV43+zDNhHbhuqHlWwRWw8XO4Vs5oKiAnUaNWSLrWVg0TkD97VtrdlEnPlewzoJjq8SokCezmj10r7oX3zTrP7l8VU6tIe1R6F5S7ria3BleZsTe64DGIekIzVmcEe4rY146WZlqQF9tqdcVnbByi3Yx9mjidM+hcM64BsMzeZq5H0FLl6SiMrldWsRntQWzXrie9o1Ov5bxCYWxlvddNnBXwcdXLUgwX/zlHej/3+gRknLHJPSp+xbOIFP+TgvdYdWxtKzMVI8FfBVhxJMWA5iRFzuwbMJ/XbC6y1iWB/XyZVcZjnTcijEBd/9SYol8+9z9WIRzIKtCXPTtBROmnJHYkGgrocZ9WVwWdk7Tfvp2KqNVUAfQkIbPr0W0YCMke5Lp4nXRcW4i0GYIyJlPuwdjWFQXOQMDZP2ePr8UqdnjCSGmJsT3gPMZhdiKFhQ1j1xeERYai7uyMtP7ca8SuCvoQ8wGSSQc2fjKBDeXy5PscO5H1YWzIffpPOwLE+wrLaUUlz6jiRwJ1rEsYFY9RbP0iPpTrkM1wjQequJyqJFXl3SvnKtXM9PRWUJH3fnCvoz+gaRqXNjpte9id27cu3/72715++Zd+6fLzP/dzl3/6T//p5a03ylZrRbmxPoD81/7M1y7f+MaPX378J/7C5cd/4icuP/Ln/pPLD/3w1zv1YLMtMxYKdV/nVw6Y5/1KmX11gQmhbbXV5geqEF5ePLk8/OTDy7d+57cuT59+cbl37+blrbfuXR7ce+PC2ImXL25cXjxrglODVocV+hlVFALDPtEjUKgy6O3LjY2cwAB8xhyeJXMRxBgyW9S+yog+mFJGHxwPm8GNGLYEKkHjGqxywxjHIhoNpLjGBjC9psNBnPp53IhSU/i80hJLleIrlMc5LqkzIuivB/wIdVSZ8ui3OCmWtQm5SlwRlhl1rAlMBWAyjy59kVf1ulYKmzSKULD52GggE+kzmHqqVZUqYUL7oHfmjUMG2I3OYYyqWD6vhz/rMwnh7OHzVx9sroODYOKhBdVo16g2KTaR5V5MsknwIwRihWviALxWtVIruDtHB400ClWrbIX+cgxpb29DA7EmqamWJUDofZnkiEKdg/BSRakgP8q9xenTK0GlbcalFLEiPXx2FdWgYVUFVbTdfoQmlT2IeR3rxiy7lx1+Wsdabr+JkUmiqrXXIIFqRhEx9wV7n8CWBIa+glCG2XynHgjR4r7fkucTimyVU7CAzwvyC6hDP8kSoATYuX6aw58EYWx14OahDsp7KULALB+eDahmKvgzmAZpff/O73ItmljRI9YKDz9LonfQ465Di5vkN0iuEy4VKf1x6y1rYNeqppSUBLoETavu6eSSwKyPieCKvyOGUTS4irXcCxQOaLMm8fw8Y3No5I4DaNXQ59ZAQ7tz7Rfjmb/99jurhhTB46sqsRXd4TlAG9Hh814GCQaWoYOlp6fKydxX+o42C8wArk6QM3jtU/I5d8TNswTyODyeK/foXmMtDD64xgIj3UsGd3yfMwC9sWtawSEpylapmyA3yHRtZEHEztrrNIqdAjnX51QQo/EBgFlnjLbvHNEH0PVrr/BRFTyBElwCgAt75xB/OKlaVgSt92dyAKrrenz++Rep9GSv3WOMxRuv7dNW6QAHCprkfEfsqsrRFQBrS4ABHvsqqPsXndfH54NY87mZHRgb02qlvbcJwgxOVyGwhcKgrDTpzd4Nsl0aNbcHRc2fmYinT2+gJ3uPZ90AvYqJXGMS2Nmvc7DJ84yg2ueMFxkTZH7luh59L1772WefHxT1snvam9qe81IweX/nFZro4SNNCAWQeA3XJzCWXsMlX6xbZOYRWJgSLdXwzOtd0qcoGLEIAWzAvTt3MoQcMI7PMXnhmSt2Iuiq8un7772X9zTRsu/5SDA2X895aFyDPZYG39gn7YGCJnw+z5KqmT6F55I+pvv34+cVczPR6HzD+61wb5wSvxt6+p6fvhC7TjIYgawltdBs+WJvKPYiyMn1WemW1hhqpqI1pz5jtRUEcNxLvDZB/Oh0vKcqz92DV4AtYHxUYZeQDrhgLx7Vuok0dYxU7Yu2nP0Voa+wHipyGHbWfEiuafOPDx9cK3MVYZugULQQBrKYrNnjbIWe+2LdYzfu3c1oAfYKQX7AtvXDcj1UleJbM3rp2rPodWrDE1OPpRJq5WKJ7K1V87mHnPmpZpa58EVZSHdatec1EUPaaAf9yvXsVxwl9rl5TL6uBY/2+7NmxpICccQRPbeXztW8cbl88vEn+azYpvXWJt59xtzfx0cLgzaI9eIz46v/hGLDUf0c8E0M6z72XgJibQ9gG2xLS9JMPHfKDbRpgrcHuL5qJdcoVfhQQ711s2yIzTKOjRx7iGgnbS9P2vYi2zGfk2rh08sf/dEfXL71zW9efvYf/OzlH/38z3c6QEZUILAIaPT08uN/4Scu3/jGNy4/8qM/ennnvfdi8/7T//w/u/z5b3yjgBnaCFT4x7QkKRRQyIgSnkHGwTSJTbw5VVbs1Q+WEF6eX5599vHlW9/8rcvDhx9D+ru89db9JIT0DzJ2ooFPKwuIcJQ61PlSVAjtKTMhIhDJvMI7yOU+vXzy2aeXP/reh0uIOrg+jtsqzyhNUj0boMBjJxAhiOTAN8FQGEYDavDdZKMLkCSndaDu7FNfVqThh756T6lA7aV13M3sbTaX8hKjNZpKDuX644J0UaWcwp1JxXFYNnzTYcUZcpt5baVwHEZ3wW5luZuYashD0bAPUVXXVf94D3nTbmQ2pRUB0bAMrNyw1CCaQWJKg8xh12DOUTeRKWWAtaAKi6MQqRHlEXE80y8aODew7PNo/2IDeIYyL0hajxGvDUKugiGV5QjPlN7pHLeU/Z80cD4bzFTtMmqgQVCDvwkY0GsSOmaTxBqP9q66po4BYeME0dt7SAs9guTx1PO6SXprbK1cGwwYhEXZ6kVnHiUhOg2Vt5/DnlSdk8AEZ65qqFU885k6RzK9vTqxKYCK7nodOhh7MXs2/D9719pbwj7GcUaqG+XSDZ21ipjgZKNX2AdFxhuQY9V5vUAFlE0RPB0qvT+8VlqOAXL7+fp5JokNOLu3q5LYymaS1VHFvccrkDM1uqPKSZDRkSrnZ+yZOOjgo3RxT7x3HD10rbtFHnOdc4oLGyqalF4rAahW1GUvHAj2lMhMMGqUGgjUiZXWJ/Us+8O9CZB0JCxVBlYkRGlurvVIeJl/RYK6nomAIul1ufavaTOx2xXr2vDzIL5Vao6kOOc+wW4r5SajUkeTBI+CZvITq5tgrut9vtdrwNGfeUZJRp3bl7X80uxP1jkJOc/heZUuVbvtvmzDvzY8omabgVObgkowyQ7VdBkurFN7TRQ34jPsk7EnmHOQz6QPe436Mhbig4aeJ1hbBSBVvrUOOEtMdWyugd8ByGSf4ONkIjTY5z8YFa1g0gMFop2k6F4ruQJ5KksGuMx19P0C1KwijB+RKnkt1DpIeYqKozdGxCFjfUpHU72P9+Pv9XP0NVUNHFvO3xVO4WdS3gzyHNYdoaf1FJNQsx4BM9brbYU6qq+bs2gV10RBkR6TB01Y91UdOH8XjAwDJUFqaWyXqIYXnMiaBSioirA9aSZf2Bv7gc4JzbE/bgIedj4Yn5Ngdv+dQdEkTKtGO0ojYmWh0tqGs/E527dJlFb94IyE7k/f2yrXJrnYXhOeVAQ9J0dSXt9pjHHMhRsQnFjn1cuDqodvx1awZvy9w+BL02QvfvD++7nfgHsbz0JS6fUkKYrSd9+DoDRVZuf8nuZ+lv77vIJIi9eIHzJoG5GbJSSJjQYEG8A7okP6plTC+JVRwwvED+gZYBpGm73N2S1NFI/XvZacXb8fn6yy+eiDfCb3Kw0yscXomjxvZtDlPLzxILMCU+A4JTsBe5aU56xkLMyzrHn8wuY+8zlS/NmP2bejn5rcCuAkRnhcsZrSwpmt2v4/rgUQAXot78FnUql0VFOTsRYoPEdW6Y5zZbX28io0aAFe93fE+aIgzr5pcm/xRTXh6jVU5OTTTz9JMnRO2JLEJP5d3/KJTXBUHAdSYqtY2zBSFhsX4AYgVRuhiZHP/ip4s/7QE+h1jrkEO7hu9m8YBoolqTmReLp6EM/TWlUWQBM9mIuA9wB0aJiUbv0L//svXP7JL/yTFHUADG7dbMsHrTZ/++/8nct/8df/+uWrX/va5Q3mFt+7l7mK/N2eQQ4DwjK3SCRX7Y+A4J7de++8F8BIQU7yJ4HY/3BCmKdNtvni8vwzxk6QEH5yuXHjeSijjJ24deN2ksIgzVnw8rd5oPw6jpYsNlz4INFWSDAI7Ssji6Wx+vsffdQULYNG67xiOOelRJ5BcDGA0HKqykSlBBRikvsTO0lwlySjNNRSQq8KnN1YpViaCFQanmRhlYajanh1KDFO+a8+RgcjAt6E5Ek+KwcrNLoi1UrtdoguqlxVmjqGr66B1F4DqzlBCucERE34d1DXSSpzTTqJ9CquybZJaBFmvh+kdeh0ZvadaFL2XrJWlMyD8qxpGaOugWkpuolxlGSZa8Lg8EeP06xv1SIJIXSGocjOB7RqZGBtaZu1qDptKXjy21lT9ldQ2KFMXAvBBJ/JukJHKkW287SoTLDvrAiJtorOVJjhRhxYhD8mzX6ghusRvH2rjjkI1XrrDJC5Bp5VnXEpG8pKs98TNN2tWIfjHdqPVmPIekOTsh/JZJj3c35iglEM7dRDj0qkhvk0aJ7nqbM4xFlWjVJwhvvAKUv3bIDDeSydQyqfgXeNXJFegtAKtZCAFynP7Jsh7xpr0XTu51zRSaI4iXkcbxqy1/NjkCSIgOPjyxEStR2trCUIAlC6XTGXJpWtvoRJsPEyIOQmyNfz2IoqX56XIJhLCA0qk+BMmc6E61wFkZ6UhG2VC+lpOp9Q3Xa+rwF/BUNCqR/1q5SN9SZs/uUhTb375XkIlBE88LkKw0TVML1OfU5F1ps4JawZVS57aAnhgYIuWTdoOyh7oWBB2y4wYELOGuPMG2xeE8I8nznqI+AdXc9xDK2urSdnLQUH8HBmja7a7t7ITL5Roo7A4aDxA1D0IqOiuv7YUBejssk6jJGSM1T6tDbVqgqBUu3dFSgUpDr3JOH42Zv2MsG08L0yO/VLrQPntoIk5ceaFMBsot5+Gp6hkunOcGOtjyviOXBWI4rRtaeXN0InORMIfjQA6j6ocm9UpDeGiXUUqMROWum1hcIWDd6T56VKIetZGvQAHvpfVjmy95LPYA3db14HZwV7i+1ohZMZkQT8DCLv54SNMxYRP0tQOMGT9FrObvCe9hGm92cBWc7rqlfaIZMdz750ZtZGQSnpr6mAjI1kBV9GEM80Uu1Tttbmn4HM/H7uv+IsJiEJRqduGD+3StkB9kzzoABJ4472/TSQTCKAOMaAGYHHsFbWiyytzYoSn2kyF7Bwtk57ZwLp9x2ZY2xhkmqlzdYT/o2NIVmgKs4zPQvNMe4i1WvVDZ8RdBdwASi3WhEQapUZzr/qqPpeqY6sR4Ry1nLDv62gyTZK0jwhQqmxsb8rKAighkVEOwuU6QEz7Ln6DkXfSsXkM45q1NRaz6yMgl81WLWnBZiNVxVnCRACS+XENjD2IshnX1HNwp7zn+td8K9tLFGbHgjOPjDxCCA4oaIKgjF+BWERki72DNUnzhV2oTFawMlVubr+1ZlwXysUZPwW4ZsVH1rN6j1671Z6D0djvDxFWl5LrFt9hI7/8YyYC+QM7TlIl1X/4I/+8I+SG+DnWQPWKsy1ifHIusu+HZ3W1jH9W8TyKDw9eZr1MIFj7QS1Bci4tsw/xmcwJ5N44u7divABTKVPuDGdoGwopo8eJZbJs4RiOrsUMNI2igFM6X2nCjyf9vz548uz54iZMcbs/uXXf/1fXn7tV3/t8u9+//cvX3z2edb/UbQcnl7+67/9ty8/9Vf/atpUFJHLyBhFxVbQCTWWqu+U27sWzaXeexeWUymseZ4bMxab+e8VlTmcM2Mlnl4ef/bR5dvf+tfpIXxwH7rbs4ybuHMLfuwbobKg5plGRgePh+rTmVzJVEehCko1dLKDExf4r6rFk3CAcpLC0DRfdiZhZpUU1esstyZlBngxqKeEsI6g7yflsEkawVMNhH1EJljSV0RZY8xPvQdBNU7S6iY1/MnBFF03cUwyk4GVUGcbkBwCHBttgdNPADNqmT2PDpQ3KA5SOXTNAD+z6RaQRlxkdFjWCoQHIxGUc0hrJGetui1piZjKZJOdSQSFpmX960BVjauVlAqctJpWJdQ+L41GHNv6VKRaaDiviXSDZp2hHH8ppq/9qST8ULzD0a566HDvW7f7jECYQBillZZ23GDwo4++f9Bc/T0DGO6zc47ab1l63Y2jEiAiXLQdamrHCUjvxVCRGHNP0rhM0DmcGA+rDgoIOdQ0ieSSAhA8zotVslbY7b8jASrVx+fCe4ciG3SyYg82rSdJG3IlrZoAtjRWFOcqmFJgoT1yOu6DrrUBp9xfZh+9fJUAtlXADvnGGeX+RkUqqmbV9UrvkxKDAXemEWcxScP6JHFWOJSOj2gfYxOcV5d33n0nz6YI/pOg9YAC0C7j0EdPtWpjACYVmvdplW/DWac4S4USum1FblodSAXsxcvKa2/WmCpnSVqnfMs+44t94wgSgnfuIcHdquipaqrmZzI4SkwDHmizm0X3vAk37+dncZ/Z3yjyMT7lJXTCUo94AKwjdNYEpWEa7EwOpLIiHCW7qNFB5+m8QSsKmdu5obml7HW2qEm+M8DYLwIcnCPeT0Asdhpq+miSJlLcR6XCK0ByJK4i7ZaqBNwATp487tyqk/1N39p8CXuw4mB1dDwrAt8MGp4giYmBdFp+Z50DpfR7Rg6BtO5r1kUqnhUjq3aKZbGG5wqMIF+Cp60v194gtEmDz9PAjPWI+NdmiAosvPV25/HKAJCZwjnJTMCJBBRQuh8RI+l7vBdJY9Z58vFR9oVGvYTQwO4AdBzjczyHcmms5kvrZl9w/vmMJnOdn2vQiS85FGwHlEK5PFewkkSvEhUqpjPU9n6IrLAn+Qy+YqNOLRe+Pu8hg2ZUwIAIgrMb0ZF7BKB1tt2J6qrqXyhaU4OUrUNgyLPErvOnbBV+nr0wuqngcoZwL2mPXsKqP01cC1BwxhXEar/7/OV8ZlV8S3/3KxXI/ed66LeMcZx3qmqjKpUkV6WBd1QSe0RqeGzrgOeck82+DCDoyIz0sradAfvCs7M/2srwoTi+97q2UbTfUDGXVPG3z3gWfEaokgM6TWS9Jx5aEsKbfR0bRRCBZ2/Lyjl+C4gx6nurQLfKJpkyqPNDZS7Fd6YNg7NWtV8F8/TjrJPiZ7wna0jSISgqG4Pr5SxzzpkTx7pgM/O1c8j3qgPQaqmCLLETEzgJk+MAf7s/wiSZIBH3pwK4ibx9i1asGoO2FzAg9USCBKT4k+sXkHa/xD7OfkVf4FQ5rghN23Haa73+3BVYXG+eYwDKCRnl9vVDZ9vNyK6bN+J7E6fcuHn58Pvfz3xYK41vv/N2zg3XBJVexVn9gOCs76+v4PMFS4zPE3fcf5B1tKeac0khpNfaudDE16mGp7+5bCL7uANADujgT/a29FL2JjGJZzSFG6qjVGCXbHZsLevGcynbjz0DpfYP/+APY1ujfzH2zY/8uR+9vP/BB5trfKuVwIFGqXyTEGasXRX9GT9Rr7TJARdma1/VtwGp3Q9hFv1ACeHzx1EZ/c63/83l5Ysnl7feQhDgyeXy8kYSwnt3QDfeuDxcQ+Xde/er2nMSUYla29CdVtKqwhOjyyXTYJ0DMRn1NL53blapg88v777bUifOlEUAeepmpULTHoRzQniu4vUw1AFHBjmjLwiWmB9Xni2/26DRWXAkvktYR6+KsT8Zbd4vhyn0ylIQTRYSuB5VO5DgOjOQYA9WUf8Ga6Gebcg3xpKSew0UfQHtDSRIF6mXumd1jjV1zAKfy3Ww4RP0biaQyI59Nnw2TpjgyUAyp/WkpGlFShQthwxUbDPfErS8WFC4Xq8KzVQAJmpSUaFtsfc8V01E0oQwAcd48YcHPP0lhmc0rCuOf+1P7L4f+ggF7vGj0QubiByo7I0mLVHHW/DgtWj42//EgfZAXdeFZ4hjjOIbymAL9lvhbHL8yadVFCt6VYppaLfrG/TzWMdWp2o0RezT5/ZmK6xB9py7N7oyvy/9qpWXKtx2tEt55+HWnwZtW+lr31KBgqJE9H4VzDicT4CbJtYHxW70txi5VGhK6UnSebkEgGC10icYGufm24zGyQXqmAJUxAndDm0limCbjehZxCDzX0QQUuWwF+95Pisy1K9a6cPQYnvY8zhM9rpJlCiy4I3nwICNvaDzf/e996LypkKZySjX/d777wfFS8C7mXYG9UEblfxGuRiV2dGPSeDaZ1p6lIH1sbUnihP7NOlvk9+j52h0X+7X3g4cVdBNEpYh4Fa7ebYGG36mwEKrtHeydhkivflcZ9o2r5VGzR5QMe4AhUCncc6j4PgeItOui0I2ou5S3VVcjhOf7TYBMmiW/kvCpOCA1CwDz1RgwhZoX6f2BZVCAzXWgnsJ0IDY1oP1us7uc0+tuLwsCj01QfdJ6EETiVBWPSDcVB5TuYVSjK3e4GyecT4TG3ijoEcTwlYFs44L9FkD7pF7SaVy16WoE2JGAT+C6u6snyqZ+iAMLJ/Bcyfh5lrYP5zRc1VcP3alhY9OuQ2pnTTZFaxzGHn6WqV/PXyYKg7ryvUDTGjLjqTKWYvr6eMsaJvbp3+lwOFHD/CD/kb6v0Zp4yqjkjl/azXkvG+yP0SK64SPINw9yXpbLVAoKUIyVgjXC27wboDJ50jZy+Ds0+iUjBBZb3iCyflzXqOtMFkM8IKdvlWqnv5ZLYAkY4fwCZS0VvvxpYq4hYq9yv1ZPEW/cga6vG/2idWPg9LrzNexYNK+EIGsJh7c5/nLexb04YwZcAuSCLgIPOf5EJNMUTfgDYqoYVd0LJftFQIEKj+aEGojCOA5C6H4r7XI5Al7RODdnOs6V7k+tdRc7ANfnNWwkFal1/YdgOp8Z3zRihi2Gx3qo5kd2aTI88UzNqaI73j2LOcxVbskbxXd8vnxu34vVRsAqO2jCr+10uczNL7kMxLDjLq/sK3vNWaKCa7z+qz40zfoSAcr2gJfJpthroWZ1ZEM7lk2XcYEne5FNl9YSUsIE0eNpaY9CBiTa2t7EM9IcTuF6Cx48HxIiNxT+ri2I1S4rs+xfsyKsEnweZ3PAFWAnelZnP1v2AOzS/bYshap3Dpioxsrz9LkW1vOn+4lCwgC9KnwOqx+mgj3EKBKjIziKmBke9Txa6zjJ5l9+OQYE8Hnvv3OO8m1ZJ2YUxAXYWOyRygGAIRt5EZH9nXv894Fziq62dFmVYYOs+0HSQhfPX14+eyTDy/f/c7vXF69enp5+617qRAiKHPn1r0L4yf4UKolODAy2CAs6+2KoMtKsDiLCiQg9f80F/1qFB4cGMIyQTwZQTFVwagnPnt2+eCD949RENhhHrhJHtWNGPlTD93hdLdB2zW48H7iN6LnZwQ9we4cWAwaSeEpITwbm2yCSaCbzLCxrKjw2qK67U0QZbanLKqRQwxDaXBmy5cqAvCgNSImZG3qrtqRziX37GZfL4w0LfssWUsRoyhF3bp1eeedt7PGGaQ51SoCKoxPgo0hpml03SB2OdQMcY8y3vNKtuMgpOrofHjmV2Na1Mk+s6LCbdROpWGS6Gcn1CfX1xxGZyhmNruCQlN/LIpGElpBojgCBx3n36Ue8n355QbpPAPugeeFMT4UuiKEdA3cYjzgwk+so8hz+6NYM4N1Ue86+CZIoRQdgjD9XlSxgjZtxh1jQ47K0iXn4opedXYc54lEJMhiqH9XOe6g4ySROMOgghXuCad9gjAEt9JVpSdhpNrLSILTa0tSuQQvla0NjCchVHCH7xO46qh8xudgBeejmIHJKuv/zjvvTn3wGiwbPImWpr/1RAnkzHONRaiRFn+UGaZcZ4LIKXSJhnMPEWEYssh98Zz5ubPA+DngyLvvvvvanvHMMCw5oFSSWaqSDHAvnZLPzHq9as9UEOuJiFCx4Xp4rb2xh31aAGvyKADgGRLVVZRHyhC/H4cT4Of+a1Xio0oxIS6ra+wvFfZkMwQNXe9sFS6fd/9zH6sQ8jskhBFpeVy58dBW1puBnHppiVMZjdMuFV6J8UMxzorgkiLnkR4o9qmSwpqQvLGvBDB0zq3mNQFzLSIhP1oT9ssKiFW9OOwJ30T8iMRiIBNVNJ4pgELUGBfQGyAqemBSxvNQMc8zxOeF/oXK6LNnQXsPcGOiKJxzE0wAPgVDDCJNQrk/9yzP4+irXoBmgJg+HwQNHkJPe1qBpFNAbHJh5ZfXRVjj2fPs5dDzT/MI/fyyKRromkhYwdD2c43sdavhvB/z4/wd7t9q77qUBgAAIABJREFUCj/jbAkScR1JGANwdIYo5yV2+iHJ+7ViKz22LR23N0f1KrhxDsbtXWPdc/aXICRpyJxJEuael+yhMSyiMrv+XujogswFf67PKfHBgF/p8NKO05uzIPoI9OcnWAufWYWiylQxIcw+ETyd84sNG+hmgqg9NZbJOdu+7hzWAguhNiMsMzpxKOVTqL2OEmEvQhssFY81idIs9L6JDQGQHCCerR+r0ALmUdEhBgIAs/8qCVCAzGt/YaqVE4jK6JYNue9ZaHLMzz1LSRamsiub4ty7Wp/ZhC62EkXHiYUlphooINhgdVB1TwCY12zSAvpzIml1jphDURPjI/vt68ewmYjvlK2V/RAV6zKzArol6UUYDQGie00yoJev70xwwIQwCXDGSVS0iS9fm/0eOnWV2NknbVlhBEmfs8AAf+fzte18NjYjIPP2tlXQRllXsZ20Tz1/kV7GzsTu7Givy1j0NSCvjYUFwY2jRwlVcOf8+rTQRNCG5PdpwI/0N6616egx3NzT0E63t7KfGA/3jFm8Tw8KLeuvjaVKl7mYJLCohj540HtnbwHYDbRXLI81AeCiNzvvD+U1lTTmFpb+zWtkeEXdc+0/CMdwzrH/sR+bqcq9UOBJLJb2gLboIO5DJboih93HvQ6YNhW+URU0Wh6bvw6AnjP3xaOslXGRPpE5hJ37XvDBZ8FnP/z8yuAp/RumQPOnHzgh/JyxE7/3zcvzp6DwDIy/E6oo1UFEZUjg0jvw6pIs9jY9VROTYPPYz0IQUUM4SXkONZt+lbhPPvk0UudJdG7fDlIfFDZqgd2QNegNWAlCCISpbrR60GpHUYoaC2fJJUHYzKXM4XnV5vImYlQYMazrJbN5OCXda/+gwbEH1KRFh3SWOG/gLB2qQXSM8u07MRKiwCaYGjF+x76xcP7nuEVkMz7g9u1w+I+esVBz2usWQ3JKYBWG6Qw5eifaT1jazJOsFeupCmcC+cxOq/qUSLb0DI0A18gXwTTvaUArJ921aUJdVMI5QVx/qjtK04/ugy2pzH1pBl+moQb1mfHzvlIxnbpeHGxmh7XHkYOlQmMV2VC4bGKW5G7jB3Q8JoXuCX5XKeGMJxiVMbLg9+5WiECBiwW/7ZXtGnZYejnoXFccxpBYq29cVytjpXt2TlxRw56TVhMSaAwcYZ/x+tD41ttpX0uoaqN6JOlIX2/v1V5ag9QkKUPDMTiqQvLZ6XHdnlKplLUzkene7v5W8bYJKbScBk3sH65FGo1Bf/bOpKb5izPcuIb0xzHuA9GgiVhUUKLiDziNVF6SoN+Mc+vsx856whYJyAQR3WwiE/sAJBGPmDjQBLBEi3u+StNQREkQQmrWlXLdvgjPf87G+iRyjvf3oM8RvLnSI1N1GcX6nMDxd4Po8PsXKHEff/iHf3j5t7//by9f++rXQpm9ztfsuRdFt6Ij3TkJ4WyJ51exoQAJOwtJfF9yT1XBNdCUZsWa2QtyILAvnsd58vqs9T3oT7W1rHWpZKMcbtSLgTHvEYbDSXE4weop8MThZY7jkhbvMcjxnqNVeBy+1e8yJxi7cpoPOTtzTnTcH4BhR98qyClnYGIdBjBcg+CAYI33mCqEFMmBFA6ObvCqEje9Ih1VEj+ws9+gFxGR0uJU0bZalgV19Msqf9gfA+oACVATJ3YkVVr/QoDayhxJ8+xWWieqDNj9KHpcESgTqlRxRiVPtXliQ5wHn5XBXsVb2mMfsGizHa2wCr5mTfa5+jT9lv1haYs40RUJsghgTEKz5hNu43q7BosBtMHSNvfsjvEs9vhPJAnb8XzAGv3RJI2cbYJJeuUEGqzgY6ObhD+LzVbojsDcgNF9731O6aggwWYSGoTbapEAdQmSoIBKolVvv1aAtE/aZN6LfYWvj/T8aNb2tR6MiwXJ7AOTjCRxKL1+/lm1AcI4aKyhAngoj+tjTdV0bAZtdXxC1ZwOMMjgvMB0q+VZI5KX+eczxY91icZA/NqLCJC04nuljKZ1aAmhTCTWIP4cmniAVXxkGUCpmGdUyq3Lpyk4FExIQDwKnfbK/ex+NXGSkmrcUIClglrdh2PTjJJpZYmfSb0//Cq9wgOvAnpBNXzQMUj6ygK6V0Vfr4+YLeDRRMWMYev3qXK3kqwNfq16frDgEGi7c1QiBcXcu7LQVPXmbMSOOMx+FSf3XWzzqoP6IatlJrY8S+jf7KtQ+Aeocn364vi+J49Xka0KamPmjgyy/85KuSBJz9C1Ynz4YNWnKTash5H3c76nttE9krnGTxA+elJxne3v9K2P7cP1cu2yvtSM4Nqp2PKsiQ/TRzimgP2C8R2p6CLaA7We590CTb5Hte4B2iJ3Qoml9aTMmFLY33v3vcQ73VvPQqeF5ZjiWCqNvG9Zj9wDs+ELNFavQtp/fMNYAAF3GVFG3PaDVAgvzx6tQvjNy9Onn1/u3KZf5f7lrTfevty/++Dy8nl7Zghu0iuUoLfUsxsr04dS+WpzBafeGJ7yVLQQlsFRffrpZ5dPP/u86n0M6HyXygGBRecYcui4eNCYGL1TH4Abr4XAaxAdWlp6QDrkW6SQ5K/0oTpnm2eDmEeQpl/prxinX0QvcxVPA1zlDSfoOin6iZAo1lIeNk6mmb8Nxlxvf7cBJhuToAGkgg3G9cXhgVSMEhg0joRkFYoMyvxjA35rmNmspSyh+tgKFO+X5vxVf6Qt9kBTRbpWm87JrYFZVjnVkF6Ha2QzfIK9ofcZTbD+RnnzoMU+C4Msk5pUYZIAXZXZeK2G3de3j7INxVY8KtrSoLK9op1BSNJa+fNSSrnO0GofPDiQ+LPTIilIM/yuwcSG65CqGc72hBD4zIp8tD+MhDcI/P17GUiLURUZ1hDViDAotABB9vZbbx4iPQf6+YxK0Jd6TJ+0n5R7Ke2q8zkToD7ZiJWTUEkqzIwqGZ23TrfBuDQFrkG0Pwj3+thM/llHk3vuwXEQCUKnShsVuI0u4T0yWHcqcj1XHU3A2hsM88x0IBg8fmalgOuhd4DzwBfvFbrZemXtSeJ+sEPsNVXo0nO7/q/0Ak40xCT4Wr1BdrqIvYFqE47SnAxyzg7QhI9rZd8GaNmsVRxAxnbMaQu85HcEbSZ0de4R4bywDkfgNbAjKOSNm5fv/N7vXX73W9+6/MiP/Mjla1/72mvVD0ERq5BcfwVBSh/mfb0/kz1BKO2N/azSfs6B5sxh/vD7Nv+z7vYHnZNiK0t+rmJGvAfBfUcFNFAzkXHup0kt78ca26NnRQvb6P5hH+fsvNHE0R6QzJAbZZq1cIxBKuVL3g2S07u3OXgGqPbKCQYlcV0FMj1iU9k9xK8mwmO1xeTHREtbXSrv+nw3/No+PhNy/Bu/rzBFRmnQPxX/9+ahfslaGqS6d5WP9/PxZSDjBkOpKqyfSnaGzBJtTt73dsc2CVCF0j5xNPsi3Rc8S943SfXE40rzvtHnAuC0Ae2cq0jQT/yi/WqlQ6rEmL0TRdlIQB7gLWeLM47NNAlvQCMd7Sr0lr26IPhIVJwnPNCXNeGzMgNx42cQrEuf//alcYbV0/jP9GnXj+vruI6skf3OA9AUS0nCugHvh1DOkjzPZBgB641NFegZYwKm/LhqgMCc+y7oPtRUVLSp2r31dml9E0yRUhfwY8mI9jMJw2Izrg9/fqiv7uESZLKOVwXxiuH5xedwz9nXU2VMQvMMVdk3Uu05BFMmEBeKdZRU16Ywaq/V1o5CeZWEUDuVIHYg/nWvX4fH+xz0Rz4H6dOs07kFQAE7Rw5or5KIkawimrb+usy0HXvpGMsVvYuqTasgjp22QngW0uFeQsONYBy9o41RuDdiBePZVIyp9i0xYS+WIlumjn2IoQ1yziiQTPDI2Izzfu6tToK03lkZbwr0NW6uxkWf2ZVFQmzMPjp6yQdIJUm72/aXzIseK03abZP+PRdbkF696siNVa9lbQiGSrO0eKT41llcyWqewHDU/kf/xc9F4Gj9kiaaAh3eg+rwXLLCMKytgJIV+4A66zvVLoRNQAy0My+4LzBjXIot5MwT14SWubmEXC/xd0EVWoXaasA1Z/4o1ePE+rcSF6ayC5NifdbkQ8Q79mnjd2Wy2IqR2dkbX8QHxa5spjn5znmvH/5/oOwPlhA+f3x5+OlH6SF88eLR5Y0HBKYvQxV9cO/Ny62boOl8aD+49EgSqTaux0gOeW4Q1SB2wlHZ0FBHWYBHVARGsTQjD9o0rjivzWycB29s7AT9FhUakMZm8hJZbkQworB5qE6fzFgrHO1pLIIdB3J6hckdDknElEXk+1xnDvkai1Nlm2E0EM1GWCWlSI3zrMpvp8LD93U49pvU4VR6n89RVbDX07pMqZIN5r34q8Oqwl5oTpuB1YCQjc+wzdLtpHmohMWGjIF4UXUvg8iMnYgKZfs07R9oj08pwxyKzjl8GKPHeoTOdPNmnAElcIKbJC4I3qxvLMjs1LB4ClYZ7JXIz06UEAfVn4PVA5kcrTQ0kVs9kDEiu770DK4vTuVVPk8UUMeqyiwJepKb06w/jHWoswtSY4QnGuB6pTo4ei2/S7CZGTRLEnxOcWqroLYqXgWrjDGZoWYPZLDz+jkSVNADODAgjoJREKEUdF4PP0+CDACQKvpECaYYqSLuwS6OgVov15rYFXYpwiSttSMUrJB7n/YBCHJE9W7VxVBEp/SY+37VAausRSX1AQvaR8Pvp5IxqmoMFoOINxeT3zfhFb3m/URHm+DdzN7iGmlKT6LyYAhYkt8N2iZgWqKainBoNldlP0WBQp8ce8C9qFS/TeSs0aeffbp+zZudcQYAs2rwkdiPEh17tcTq6LMZCmkAwjU7T8nE9aOPP7p8/8PvX37o618Pe0LFNM6jAATvzXW2J27A2KrPrHt+BkK+maCsPQEKdrWGu8JXXpdVfX5kBcyqic84dPj1W7BXCditnIrW8vtfFpWpLS9dRTDNnrL21kKxLT1X0RfWnGAo1LLJabPeARnuNrhnz5nomBSxn6VMxzGuAmg1lDNaSqEzRVvlt+/CxNQAWtGLBOEDHQzmTPK5F4R/eA220CqdIJOggsl8euXmV6TjstY5v6t4nVkNCerns+qLWl3xy4om9rdq0BWgEshppQ1Evj3BPA/3TpJqEjfYOAhnRNW7weqVVVDXw31oR0NpnhBZkrFJ7UdkYeNA6vse5J4Cjq6PPv7kTmlg8bFQNRXEmBox96BqtcAm61cF1LEsJlhE0ggFMr57FU/HDTg7mPdIIkAle4J4CUZn9wQOTNjSYzemiMF9qJGzbfzcqiGf6xdr5JgO6MmuL0F3Zplhf5TUX9JkLxhrwbrw7O0Nly7J3ogo3J07AR6jODyRMz7b3uYvC77xjOyHDqVxFFrVrVkLEx3OtnalLQf0bRU0T0Ue7Ydnz/J+5968APur8tTHdx/nPVIYaOwiSJnAeAG0SdBhF0abbGx5tZ+pBuLjjrizDKtUFOfL3PO1u430ytroa88KorEbU0zm/gpmvrgKcxyjgMaWyZv1vfRPVq7OcU3XairDA/2JB4nBsIHYh1AfJ4AVgHTzic/jMIw/rWT6WQJbuY5U38soiq9e+9AxL3njfkwgBd8LWJbhY8VN36WNKnuqVMQAbOuRPgfQic3WJ+j5OYoqW1NjCO20dsUqKmclM6DHouCcmtzx/gK82BjnduYs2z6y/UL/Ps/nD/7gD7JP2F++XiZRgJUxsEzSeawmvrZMJYncWLSA6C9fJrZzFM/Bqoj4ZVsuFCySgs8ap3iAaF8qvfVFxOZhBAUgutUq3yNmoD48WHNz0PlDWx/Bto0w4j1ZM9sW7FvFBrJm2BPm23KesRO8N1oXXFPivx+oQvjiyeXRZx9dvvudb15evUJUhlJ+RWXu3r4fYZkMoU9ZlnIqCj1Vn7w3akw4vCQzU9cqF7cD26PS9fzZ5fNxZp+uuTt3vaHaPcSdkccCcMOdQzhVTSt5KZG2wtXBv1WiUpim8U57qKStvlbxWI+ClbYYI6oXp1K7B19aHu/pITFh4mceoDo7Z5zVFBkI8Dk54FSVlJ9edbNzuEo/dHxDkP45H+mnNtkelEw27aiVGF7RMjaXiUJ7Xd5YwlmkFScSlcgFv/Cb+d1SXYtyhDrysgGXaDf0YJFPro8gI5U8+0KiqHUdTSDKIwJ4BGzrpUwVNFK6pYymUuCA4j1fEX7WMQZrFFENbg7m3Uq4+yyaPFdynr2hvLDPjN9Nc+36OJ88ac8ZgQuJe0QENtok5fXx2LO+9IKOvha11vXCRJGK5uFIsb9qUh0J5lK2WESNtElbq8n96YEa01iurPWSt1S0VgEshfLlQb+TjpTKKMI36zFxzwSQGUXUMQCZJ7l5WA1uFGNowCfd9MuJeM7DejsDsJxGG/Asz8ppOfPMDYVSMYQxVBMCw9BDqWw2WEhv2e7PqNcqNvdzHjtBMs332IfYoiMh/PDDfC/9bkOjXxtnstEptQu1DQlq7tyJMiN7x4oU72/S3HNxTSpYzzTFzwmFGRAa83Wemb0SFUVpn4aUsjjmUSINLoIU3rkzYZL2ndkXRMUUO2hiwZ/8XFq5SLcVP/Yn12jvSJPAKu4FCY1drUhGg4LOgk1f1UkBUpEA+2LsTXAtsIMZ+jtKTcGw2viwE9Y3w/dSgR8FMGj2MSeqgZB9cNjA9IesLyhMiPXCFtAoKGeviX2LJqK1/w1YO4O1IhAGNQUcXyRxYB15/j3bbby3Wsrnpp9qNF/tRqoQ2Xcn+vUoc/gdEmSe/Qfvf3Ag/QQRfN8kswPDmxhAO3KItMFf/dVmbkpdWu8je4QvwC5txLkni+vL/LgJmbDXEnTdazWLM9fnV98alsDjqxhOKMAJUpps8/utmjeQN0FOcD8an4GU/ZGl101E56TGWhdfpo6gnuqWEWFg/Uct5fkFCF11JVVPeoWn3Frq/VWmn3XB/vNcpS32PgpIx7dv1FBBhzKJ+A/qnfO5KkB3rT6ECXGy9fpwQT5jBvsQ+bk+2ICWZ1zBtcYrslyS9KEKvGDeWIN1Fyg9eotOQSxsG+zpxx99nGeUvsmTPWtVpOq2jkshcQNI4Xrtb0wx1qRp1cna2vuH4NhRyd5eaBDeMQnZY0uwDz+x5616eCoxhyhdBdvOyUdYP6hvMtA848zWbjI/H1G5sVNkYBDo6+f42UH1dtzHYk/FYVpN3tzmJTT1Hb1+k9+AjxQcVvUzgTLpUu3W4gXft6c+safnxTPqdcB0G0VXQInndxaUMvE+9xAGgB2AbRJXIGhVyfVuYhU9m6yf58t7K6jMeWxVUGGZJDunnluAPe8xMeBJPOcAmbXvayH6f0l71y45zuRIM3G/EmSLUn+e/f8/Zy8z0ozUo9F11E2CIEGiAFQBex4zeyIDVGsOd6d4eABUZkZGvBd/3c3NzbWP54SF4IrjFtBrsUBaTpiFXNbYWmzskGUjzHWYfCrqn3ouCwzJSCtoUz9biuo//8s/x5ZD9cc/EChhzR+ZRVtNLaBlL5JdhjKuj8eZd74P9g7jxxphTzUWeLCkSunOZ3CJM1+xyoCvoY5XwDIB6xRnWxb08XL7of232YOtWZ7gJmVAR3syzmuSVASRVcYPu4X+h3e3KS9L/BR/tAE9thS/ESD7mJ/fFBDe3lzevf3h8q///D8u9+59jKgMvTM+3dLZ/kGVRlOk3eAr8tD3KsfLAKH8xO8ij74Im8PozwWEMeqpF6xQAAuHzWuNHw/EwuQABbGUK25eT4dGp7oPivgMdL6p8KwG8XLpoX9E/0mzd7JZBBwMFd34kF6JIgcajRxm1l5s43vw+B4NBJmmCo6U08s4RERkdTC8jzFp76lSnnCsuA7XJEvB51S1TLQ/2mec+xQfT2r2qF9rFsvs17m4nGc0+3DwxofAJBBZewEzE6I8oUilWfL63aGuudhBY8kaCOIZ1diqr9YBbACj4W4WtPxw6Q/2I9ToL2o6/tB4SZVs25AqCGp84/CtgTbOAK8r4FI6Sml0ZjLONUYgrclAxLBP6TVF2n7OZroN1hiHUh/aCJtnilGi7cRP1FUBFrROIc7I0cgdNBrF2irz5ZBMHVWdV8awiG3BBu7p+++/r+gP4j1PniRDxPPzHsRmLKpvwFt6qM4gY8P6Q7VU2qqZ3hwcyyhi1LhOBX+KbluTpbOZujXFcXAylnV1rXLfqlO6R5KRyVrsAXReT6pcJVsR6nlR4qx5le8m6rAYesIxVW0UbVehj7kCBWMN8VqzEShHNsOdoGTBtZnPUKeXScW5guIG2h7H+ACU7i4IlXCt2p1Sos70WLMPaf9CjYxzO2lrvtfaESneBRdK/+EeuCfmqIH2pzAnAgo9e37U0egoYpPiHB1qzFWFk0Xg+6xDs69UnKYFvjyfmb8GxkULeb6zAI/1iNw3h7TZ/jg+Q/4FaDjsK0feRujugV/vZx7o6D02Wg3XCvqbQGsKv0etcVX3sBlpAUIWfCIjaRIeO1yH0bG3Bt2sJWcSJQeMu8wMvhMAjHH++tXXh/Mbmjjgzc4txq/BZcUPPBNcDwoTiFSrDsmeRGxFqg97+fXr182srUYSOhBodtbdFGoFUBL4PHiYbKMot6Bi98mD2DlsGnZex47XeG6aHBucJwvz6NExBp6ZUnKt7UkAEntJfTm0Mfq2VkmT+wnolcxQx8IsTIRNVkdK4OO522AcmlmpjDgufCf7x7XlWcXawp4QFLCfYejI9GGtM2/8sB/54bkVeDHjzDyFWqra7vY/z8P9G0DyeeaPfyfT/OTp5d27trnhfmSDONcCDcf5v3p85kCanuAi988YYtfSDHxiHzw31+VerG0ObXOiKIfTuDPdWlGulTGlzcgER7h3aWSsHWwQZ4NZNAP1ZED2fxzX1fsydwIGrAXHlvH3TNV5FpThu9lvsUsvpvS8nr/RYdj8cA3py5nPZJvJDDdYuoLKnDUEaBWw47WjGfkayPPdita4v5PhAfT+eHt5HQBv6+LrbzImnqdS+WLrVv4TSt+AIhlXZnG4V4XBWPv4C+ylgM8Dd627cx+q0dA+vWXl5NxVkGutTqQwC04I9Miiiqjbkh6s5YjJ0c5toIDnosBy2QM9Aw7G2Mk3DVBxat9znNMDaNgjqpu2j2m1HXhOnkX14JasEOhc2yDFv57ugWepttAyJwNW9wfXDrtuZ0R6O5+yop7XqV8c+Jb6uLULsXyimiXNuLqHEqit/6p9fgU8yBAy5mnkHkp4AVXn4xo7XHsdK1oW2v5aURSp7P7l+ZPpG0inj8d9aVOaUazAkOswojnPeb71rlSAjTKnqU0zLmFuLGOObSnYWuaG4GYpp11r/p/1fP/+4Ufon2o7TR4k/llv0QDEvzUgfPvDd5c//OGvL58/fbh8/QoK3f1QRgkKqSEsW2K9LsjiBIUDsa7aUWswqrJUlKKZsX+XIVSCecmJiDCsJrBOZNEbF64BWQ+7kZXndWze8i83ss5TaY4gms0wSXNNdiLOedsUNFEy9J6MldS7U2uEDOoyoCI19mPTiPVgKXc8FKVROcMPHrKLASNzUppCD3cdefpQxbjaF2YF0clYnLIo3p8CHEeh+lSyQjVMIXn7CZVj3N/pCOq0OaaMqgdBM0stpC6iRvarC1HqQFRCAwTUUBtU5jCkVcOQ3HPtReqqciB0jEVbf+1ASh/QYdawZDPzeRWgpjKqwED42ssEVBb+2rvPTcT3asTOlNEY/PWKMwtRiqEoc5u/6kxbj2fQLGpVFL5BVhz5LdAg1mtLId3zrG5WA/4kDmtqnEYV5fdtf1HqRozSes5lTZ0V3paFc/0fjonkkGWnHPuCDc08BLlaGxiN+K8DwtwLge/QbSlIUndYKwEn0h5Ainfnm/2QbG7o0R/WdLv7vPuva6JBZQEIgYPQYkYzwsCyzCs2U1TeZrEvXr6MQ6uTp2iT/fGudMW7iCmxvmJ8g8hda0Ro6gr6zBwAcjEngGEBGWZTAhQsILS/lL2OXCfajB7mFWMxqxK7tOAQZ401z/pA4TQB5buCa/y941qnXdrtl7Tz0mDPfeo8+LLuEI2QunXabKFqInmeRuutczgc4ST9rtLbPAPjzA/PUAdpIkan/mCtl/4zP6mDaaNePpvrRUF5GYcJbMgYYGwZn4AsE18iaxJn8eQ4HMDdqGPMI/bX2kXOFml7Oil8ty0psjZHlZYiX/tX2rNIdSiW728yxtYWc298BvQ4+/cJwjgvj4bKof0dYGCVWQNEEjykNrygSWmTHw4VSEE9+/iy1ghusQ8KBkgjzdqAQntbdU3HP3+faE3O1PX761nYOecaBwAwOi/ffUbiIzQzZWiFPXg9Qdz2gnSqoOfLPiToMyAcMCGIldemsN2A8OnqnEt95wdHqIF6bZ41OEXbG7BGyG7Aj8GZAY5ZltZ7f0zglMAgtce0rWmPO7PrURgfhTP1SqkZ7lo2K9uzsOCtZ1jAcOn9oP1hAVU0KEqKKB4CMCxwsF1K5vTliwBAZmt/+vGnsAmsZ94WPEpUCGIFahjLlGNs7SQ4sw/myiX+3J6XYpmAJiytq4jIwVBaP1aDHcYS1gH3Zsa1jILSlzlDMldReEQwrewu7V8CTjJFk8ZnDA36zsGzQmW/DgitW+U6KTXaOSy4LoMg58h8i/MZmHlfq4cGLmRryobSLygwW5BM8OMAUcbi4ZpnHYnUCj5u3aVnqn5kmSjza1MeW0EwBhw7ZkB+poZLD/XeBVRzPveQPtbd8XzrOcyFrVdUQTR+yMR/cpYerc96lugzH9nOqfoDSukPJqAfgCig7ec8m2QR5EzYmGBvABrTymLnudlk/6xvU38xZ4JlLBNcCnC9gNCAmu+Mvc77ry3gBLhkrgEkmrw4X4PPxp9euQQ+btZCWgG1rCl7HlBgzCHXScRc7Ac9X5v7YS4zj8+e5TNS3QFIAy5u71s2xGeeUCqiWvH0K2rX6m8WOJos0jA9AAAgAElEQVRA5oJGA37p0IBhrL2cC8v0RxAoopJljHHvjAP+ewSkSMz8poDw483lzet/u/zXv/6/L58+vb988zV852cRlPn4/u7y8T2HVmXpc7BHSXSS/wvgkrYmTZ4atWXI2CyrhZMyqoRvM2oID1TmtcFDA0kMCIaFg7A/TbtaQFkHsrUzOpOLKbeA/cyUd9yQZ19lqEqC2lEcuFcGWfSHAe1ebKbIYI0NBdKbVHhqeVpr2GCjATGXJ2uZAucpCLWxNH3nSuOyuTULs80628tEkRspgwZcIoEGpQajMWgR+2nmKnSVBbbpiZjMVNEWnycUCdD3OXH2wNPhi3O1oCFqXlvspvU1ECk4XgEnh1lU/8KTb8NgAwWpDDpbNXR1vDQSOm04BmRweAYQUe6JYMBaHw60y73PR2CRa4+6mF51KiGCeK1WT0qPDmB7PLYnTA3nlw4CToMy8BnfqfCVOnldd3U+UNytA6/B+bVbHJrsRIF4jwcu68BA8vy7oHCRZ26DYYWG2C+h8/1cNTgpq8ner0VEM4ylNjB2CsYo+BFBjfXidD1ElWpUZw4F14X3ZECTzMiClqC/aZraA7WBa+nRGnoPHNaBwAgOBmvb2qLUjs2YGVzzXoM1rtsajFcZk6hrJWjsYc+eQqUywj60gjgVxlubeD5wMjbM2UnQSMePPcrr2dfw+3/55XDkj7qWgD09ZD3UrDdI9nP1N2QhWsfU92EfQH+5v9bHlc7H39k7ZJhY+7R5CSVmFOE0eEdZDDuyNgplVTQQMStVRP5aKx1a8WS7+U4P+AAno2np3OrUiNjq/MpAAMXmp0BQBat4Hj5nlvUsVKMjIW2L8fFsYDzIeOe5DZQXaHJvCYZHVfQQt26LMc/hSY8826NMsERgJ2ubOrtR463FqGPY+dHp0ckL7XMOQa67ujj+zhziMLC2pMmLCKNo2OwolPM2cA5dN/urPRwd29Ajd265RmWKZFwnCmUw6pmTepHVUMYhi5NRinoCptVVC0aZLbYWm/foBJbuWNSabBnjyN6wZrTAVZ1CnWKvrxJfbEocq2bupL9K1XV98V3WjHstz/qOUTOKEb5a30BrE6UAx7lZ79pkMzkjodZOfCPjuMCLQFEq2dneaG+T0c8+7P4PiLMMN/PrOcv3eNZKD41A15gc0j0FgfKcCyjMHJDxScuGl+1P6p7neRBR+Yvf/S773SwNGeU42av747vM0Eo59OxivJ4/f5EMbHQZ1gw9rUvWSiTrYvXY2OLs1SmsJ9v64f3Re47vYn3xo0Jt/AfYK49oGUQP42ZwFb8wW5USk2UuZCGoHppAcWwYA+0oJE78C39PkFc1ZcX4uBcz2Oca50MIcOvTwKk+11VoMGq9+53JgiO7MlChJTwCzaVXamcKNl37uvEcrnv8HXwD23GwFs+CJmGErKXMeU2pWmvQK6Cjnyf4wrhp9wTpXFf6oNXaOLU2GaNFtpZ14meQTzVyvo+fqHpOnC/aAGO3Hd89jY7/iM0lJbWZtWvGinXw009lOjWhUVDKPaVvql3Sb7iuoyYPjuTIat7PNgQfwzPKzD6vh430pNRLASMD6Ppf1d5IvfNEhJhX97nfy+cJ6LA3Ut55FnvwMv7x8T+WJXQEeCu/CDCZz/aszbPtLOC6xFDYHr73Hb7cxk8QrP2XW9LBuOk/L8avovXakAkumwRKULm+kiZQjp6p/2FAWI+cePhy+Xhz+emHP17+9m//y+Xy+ePld988v7x48eTy5NHTBIR3HzmAVsfxoE5IDrupUIY2tMaqPGid4gq+pP6DGsLQk5oOLcK5bN8EVETHGrxUrZSAsAu6NVfnbIKodgPDFmqqapbamBSy13yA8BvcKWBgcBsDOhQ6k7f+ctyjQU8QhTVe1QnEcTw3huU+Qo8aCpENt4DRDGUUMeEsT6yEDYMEtE6niBnPjoMRnviMlMGL9xr0ek2Tdb6CZuSabxOgsCgIpDC2Z54+z4mxg3bHocVEhsv9/n3FVdbcUrQ9KX/6stFEc4IxRyDViKLKTMsiGgwkeJrCmXWDjk8LlovMqkCZovHVRbBpmQMOLwuyHe+qZFZBynqUKJ/RzynNcFvvw4xwKLhZ2Sii/hFyWO9IA6fshil4GjA1OMKQVH0wXHJraZZhMCD0AGRj4nTkUP50FVXg36DC6W+2OsM02h4SJl88ARdCM29/PqiwXVutI+BQPmhSrF3oo1BxVqTMOHhYHMjSagSPVgsnNPXsSPNsBgldV63VzTikR2DbwDDuoU88KvWGALt7tIdy+2o+SM2Lyo7tz/Po8u1ffJvPwXu3rYyAj9TwGMhktqirgmLaeUQgA6elqoOtbUkGZP28sBFxwGwHcZK89nB0vckSMJhLQHCqN8jzQ8tYfQ3OV5oeJ1M7OfOpg+bATv0O4j/Nr1VttNCAdZxx2gMW9UDDKSHYitgOTtsEiFSAbXuMCu1oT+N8Tp20xInV6cx+FW3mWZpRxlbxkwN2+9W13n3QurE4zjzHqY2DKpyhasqeGKAQ6vVU+HS67OF3OHQDqXJYz+4FyEr7kIl2rW6mmfT1N8TuTeGRMWmmvMCPNkSAwfrISnU3wD6yjAumQ8Ub1QunlGFj7YSSer/1xqLeOiZFo1c2cKLsMK5+rmtkTuXQYNHZsgwafLI2YIsgyIXDgkMZajLS4m/fZl5Yx2dKG/cU9ck5f1BOEzBP+CUO3sAlxsJgXRBG8MaMFP9Om4xRkD0TrU8uEEmdZL+DedLJb72vJRiKJZTaKRWy4OjNlS7OfON0CkZO0KUgWksdWFexp7MdCU6ePz8Qfp4rc5pgvGNmsMe+ESwiGMo8rrQggfMyHNb1pY3R0H32r06Wa9dMUiTcM2tdI2bPuWdbHjCOZiH4vP6HmTHOde6NoEGam6UPrEP2JMAYY87Z+rP9LAfiWLsrLc2Ak2tl7UB7vSkFP4JMqfu8li4c4OLOK16L3UsfxmvLiJZaNHPNc2YfjNWQ8/Phg6NnqawF1t2hvihF05q1nek6se4Ns3D8XltSm41ewU2+3+yrwDXPLLWWDXKmlxtUxBasLtT3pufd6uYyZ09aIhJgf0wvA6ecfTvPDbqYTwWseO2gzw9o4juTaQ4t+d3Rtoox4XzveqYPdzOarCXFF2mHYVCdOUrrrJN+wYJ2RXmsAzcbJfjQU+Wa4TWp8YWS6Oqe4wvMz+t3ThRyLDj+rVoqf0+LImjXZL0Cura9iT3BC6o8OdqOHMEwVHNURumLmP7N6igU/BcMy9mztajAXGzvof1RJhiJlmTCpv1gXV9B059Lx5/4X2319CYmxJU9szPDeXZN4Xewdwwq06ZiWTfnBR/mzMzx/MROpyfxWErOVYC/tZ+qCF7B/tyX7fI+X0LBJuCTRfgBevjayMlUCYV7oNuj+TNhBIS1VJGirLW1eCFBwP6ITzafVWE2lYMTl/0vA8I4B7eXC6IyP35/+fv//t8unz7dXF68eHx59gQVxSfpQXj51KCsjg7orFm19g5RXYxeg+ntM4pSAgLGg/qANIOsE1BFwlJBGIgguOMpR1L19vZQqXThayR02Oq0wvcu5zvc9TVWZnHhONr7LeprS5n2NZQwcSLpxdYaBhaO6dUg+6c6qKKhPSD4LjN0V/GBFdsPsY3juQMlDvJEZFpjeA0amSDFB3RyskCj+EmNZbnD9jFhrMxIaCANBnJ4r7dYe59UpCRZy9UFKkoTKV8W9Rxd7i9Oxoc2uowaEvMy8Q/yjx50UoMMQq9OU2sOuA6HjIhf1Snbl4XxZpHnIA761Pn3XhnPoHIcGukx1H5yKpraCoTPPXxU1NN6PBU762g3gMuGhH7M+5bejxOeYNN2F1MZnQS5gZWqtZmXZcHjAKxvHNOb6w8EEAWyJQVj0ECg9ZgavB4krY3LATXKIvedNbMAwvuNAzAhCPZfaQAdt4NyM376ucaU9e56NbALIjtwIwfmDGeQyjlIvG5gH+OW7HwL9K0ByTOvNQpjY4sI0V7ujaCXsSZr13qYUhJZF2TXo7IVIZFx7FUSnZoq6wzDydzHYd24t2b10+WrV1/3GlxbEYIhaaG7TmHzcBx2MDC+rq3WP0+Y6lSf68GlM2zWXBpMMxvXnqkGmtZONbt3dzjoXc+tVdOOeMhx7RStE1BvjNl/0gtTB2erkAlz6GwZDHRsqxxnQFdp8c5rspKpQezhqi3NGlt7HcbJA9dsOn9ai5GjYg6Mzp1ZFtUIeX6DLm4GRyyZB/lvh4hRxVMUUzAYyrgqjBIghRYInBcfsgfM7BpAKNDAuGHjARAJNLmHo6aSWvQXL/IcBBCK4Uitj+MH7W2F/CL77o2g0ssoWMd3rcHt/bqeGM88S5TlGrjiIOk4cJCrJux55XnknGg7uW5qbgmwhnyHfsicrUEz91YKd5Fks4w6uwVXu79w8LiO935Qs2kSH4BtQe6yKrBMzBrorAu6wGyJeNdq27Ov04T5l8vr719/kQ1X9CpBYRDtIuesC+mSEX8bsCHaPjN4ZFyls2qntKvaLtdushWjAGY+Rtd234ms95xp2YgsFWuM2TcGe1zf/a1zF7XT1VXnd4BQE7LR2fV+wwhaFlcaMfeoKARjGvGvMVbMgijCIlPCmsA4fGPiZG8M5MxZMxurqq6+k7VwcVjXjoR7NmDm+bIeRj20FId1lcweZ9ns8xEojzbKC6xB7ol7iR8xMP2wYWOVCLQ4P3wna8x60rMKqwGcTnZMh/bDYOg/cPjjcww0xZ/h/I8KNRlkFLG5z/hIZXlUCbL7VfsouMJXBWh9f3O0k+CZ8al4DxoGqZWd8IrKxPpLzKMqrMlEnbQqRpAKO0S/5MqWK6XSwFuVVc8z/uR3ns8HcDd1fOu/U0tMcAETYLVoRzB8ol9bN33s+Sfdo+3bXTVMGRRpAYT41uotW9ZzzRCaccv6Mu8zsNL5XDjb8/eore9cxTeaWJ6MmGejWUb7YvobAbaiF9L+q64vffRmxvvar3+4bvbo4g7OQfd1r0uf7i9baKREaIBN+k2P9STApQ3PmRBAE/Ct7Q/idw0cI0BnPZrlyrykbKXiavUN2poitn8+q2UL+NkEpATs7mPrHI+Ey4STCNbf/vS2IOr/sobwiLSI4m8vd2/fXP75H/9wuXnPh0n1fq666P3H/fNBlRTT/PHBitETgFUiHxoXrxVJtD6ILhxFB0K7ycZqE8bWBjVD1M3VfnE1LB/TNiEUKgODX6mActVkc1KPUISJzzQzWSecTdH+Wa1hIuJnElpj0YCw2aEV087hiWLpUTO2DMlqw0Sl+Q4NSTbupMALQJaKeCBaU+GKOt4CWCabA76y4DUoR6bmcMAnALHWAmzKHkoNNDC40Dn6rLzWg6lyzq0dzCKdUp9/Npgefak5g9P7rjVde6ltJ9bgfDeaPxhD++PwbGk7cUOGrupIUi4NEq1raGBVpRpFFc5UKq6tI2ShtxQ6MzYYCAIrgvfUXFnkTh3DWhjwms1KDYBUo2wwVsVUGn/qbCYgmsqrqptFQkBfaqTte5jM1wrQU+y9IK+fK2CRNT6UUJpbx660tgARywAhD8w1pcpgdHAoMZIqXel4SNWJ8z6Z+DpmPZyZ9O6Nd6XGrgC5TtwlDiTGQqMaFHW0WNeDAftRGE1d18bW91QtsmuIe5LGGUOcoO99Xjuo4XPSAqqkEX3X3nUvV+SFeSAjwhpPS484el3fXPsv/uLbrHeoVgWVrpmjZEaG0ImWWS+kdLmgDvdWkApFwtuxBa7y8GcAKvYtlPlmdkLtedhsRyheyy7+8OaHjG2UgJf10nZat4O9UNlWuorrrLapQEQyCB/aO9K919f6vEr2d/xLI23DatorVDUu2azVIp9rV93fUjQJwNMSZZkWGuemR92yOYdzNklzwS0FoJgz1jCHWvbps/YNLNh2OURGYi9H1VaBzsyqmeeogC5Tnmc/tdMJrWeqg9w7L3JNAK5Q8lYbyphoI7GT6UO4BuRmniLCNOoV74+jNbQ42as0RUet8XkOYZ1w6Uw8M0CBtjn3sWAHB0WRolB3cFJH1TMAsx5GYC2BKMrcoSe1TYuAhHskDvfqtbD13DPnryIE0oOu9qjOY53JZre5ZjKpK4Uw09Ys7r30c5XJo92TOWIWMLYwrJfaRNb9v/7Lv2accKZSe3ahh3HrpgQouWf2UJyVtz8fCrVdTwUOexbWkUo94upiEtAMOOB7ueZ5LnzNOkRbT8TO7XoJagRGVu+VQGzgVxR4qcv80JpDzzjGisxfepZdyoIwEDWQcK6sowZsJmBQFCM12ukV2PpY68s817kHrsXnceTMWr569VXWoE6vzjjXUyRJJgZ7ij3HdyiQxRr1zDkA7kn7BySZ0mpBnitlTzqeFESBRvaSPkgFvR6G0XKuX5Iiz/Oa6TRQYZ54PXoKYwrknLDlgWUVUwJuYIL6YrNbCYxXH81Y1N6Vgpzsv2DXSloQGmFfBmSiDRLts375JYGeoAHjm/YPYV81e6cgGzdq/1wz6twHIBNzRMY31Me16NDf4HfJBAeMad9lQRrmP3N6ou8bVASEGYhjcMm1ON/t3XwGdBUQM0sfZsHOA3ye1FNPkEfbeyhyLNA2G374JxOW0z/RJ9beJ5DZGMV/na4D55Y+iXYtrJhlBZOB3dkgm4NAPWviaQFw7j3CYxPvkTmBX0jgFr9rPMOqMFfFPCBZaOX1RxRL+nV5UsAoEkNrTM/98nmVobk/svtcy73L2omNPelEcI9kOQm6BTravq1BrdoqYf+QgX+HkGT9BX0W7KvMNEHF0qkBYelbTkDbNhx8RwCh6aPg4599mZ5fAL9NGCR4/vmXo7Tkt2UIL7eXTz8TEP795eb9T1EaffgAFKTB4KMHrY0rEnrXFP2EDlAbJVEaqlCQSB50YiY4umwQ5FLTbJoUeoORoDNDoCzyJaAzIMSph39vtsuUr/3VqnhK8WeDQgZQVKdZkPY2NNPC34M+zNAcyJ/MWb2jAVEihDq7UtB0ykQw6xir3Fc6WGpFRnaXRmdKOM55WiugGEUtmYI3DSI0QJ14ZdvbzDoLIr0gewhiBAia2VR17hu0BNnZgRaUZs1Nc6+2+ZDLdgBv18zBESD2YeeYXrOe9UyvaoV5/4kS0KxofzCsZkM4pJKlXM2B13GzXv/d3mQafml0WgDmF2ebtZa6hhNFoIjxte1E0HF6sgw80HA2E7Z1uHS9a0KJ8CBA68l3dkSsEWNzxzANhW49auW/zRK5gXXu8+zw9SduZCDGff745seqPqLAhjLhak4BS9jU0lW7NgOZdoztrbWaiP6y++PXtYEYCfZW6kkWSGJ5goqjShYa2monTvsr+w/jOeoY92BG8jBsoyXx7CL5zg3GPg2vP5R23M80cD1Q/EuFC1pn/DGHJXMs0n8cZJH0RsX4U8alQWIL5f3JfLNHFgxh1JOlXe1kstRk1BcA6BhzgIRipqCG7UOGqLdwvr3CuMfSAsl8L8tB4AO95mOZBNapiM4fyDe0+NV5ivoa5Iv8hgKSdj+dKzPpPbArGnWM89qihDEw5DZBeWh7XwxNHP6IeS2rYKYta2MqdIezPkGONz9WuhpUsmPX9VLWQ0VTeLbvvvsuc1in/9khlhLEF8r5sl1mGs7CJccBv8zTudG19sbDmDExu5J2O6OuaYcEvVgjOGSACwrZFNltkGHvujpbPagJ3My8HIjrWmGI1CfTDIV8LR9YCwBUQX+fPq2zeXPTfpwT0xEghHqME5xnWkN2REIYfxxMVWoFGkT3FSjj2QDKqsAIo6bOzLEPJ4teSnVtQNYOIOeCTccxjIih0p6x5yy2a3MmZY4yAmoFU7UhUqvImFC6UYpcmRkECmZgIyITMQnOyjIuYgdsEXC0JikopLhY7ALB68TRCgA/ryLiRNsOh2yUNve0AFPWqMydlTKUNVMqqeBHqFk7U60ZzZ7/+OHy448/lUL64MGFII09pjOa9WQGb854KPW/NCA0q8gakcp2DvC+CGjW+snm3wEyaeMzxUnmQ3D6aJJ9qoHV9mjXc+7vnL5WGV+vYSBmJsMed+f514qofsr9hjY+1slBVZ5IVECoZdiTJV0QHvVIRPjCormXs15w/fC3pMrMz9D/8X7OgQNnCqI8ydTYFmDfLYW8rVVIbOye7t1LaQ31l9yX560gSkCh9TiWpm6/WsogkoWiv/aAylcR3gH0ahAjEK3CdtgzU1HVJ2lQ+2j9NddncTTO7JPHvHbtCRwbNRBEf8bx0PcNg2bJDP0AbSdzYaao/kHZZ9k3jvfJsY1tH4hymo45dqcz5ewMD2zRHhcoHcixPqLsWX7PM6oIfr7HZEsHhJa23FpsbRXvNaCqH9dSHsae58NmZL/d3sYGybIK+2T+P/HIL6OdSssta6SlEfFJ1h5CUPjQy9g+Um3XukWDOexbxKVgka1mm3UlcMH9SH3PPl27IctR9GFj28L8KL1dX4o1EICZeGziOi9fvsiEYOu/oPGjK/HuZq3Yfitl9P9HQBhEKbS0e0dAyORFwW0BYRxubijBIMXUoBat7+FAjvreJO5xZECUORxKOaixaf8xKIcr8j2UCetIJoiaGlkRkVESV2PDff7009vREpCNLmqfiQCdChrMd4y6uvuLszS+dWhto6Fo8F1YvEfZ7aJn3fiiQNLsmm4vAhpawSiHZgIYu8por4n7AlgphjjqrYvs4W6939dffxM6WhyYNZTlPuB8px7gtml7fmcmJlkmaL1DAuPc71A0S1lHtsXASzJ+QWn8ghK76BdEi80g5Uy+ezYpwX6ERNobKoHqSbjg7LJKIcv9hmZXSocHT7JO94qUSH/A4HdD1FCTZTEDhuOgAfXga1DSWtc0R52CYcQDRolgo0s7rpGtuFEc0dE9rXvUWHN9fqfQRusHmqE5K/alBoz2KqPt8mw4rJGV/7lqf2l0vfYeoZaOchjBng9F1JoFujYArpFYqwLmL5TIYoEWGkPn9OA79tCp35h0X+mzQe8IPtaIXgPfeS4dOFSwKaAePeruc9i35QU/OsmZA2uQZ3xR2U3fPcAj2oGEztHvPIKuKNpNGdPelHd3cQz5fPbcHDxrIiJR//BBHDnm8MieDIxJ4JCa49KdIswwJyd7TWrY0VuyezjO2G1rTVKvmn5qdbp0qOOArZectJEeYN2/yazQ+3I94vg7BwB2sk4sdJiipayjZDInjGLvUJvVpxaVIHRqu2xJhCdYG1nDODd3DaLqOF2dMda+9Xys/W++/ibPxzW5D9bkv/zrv2TOvvnd746WMwa52EZ7bX73p++y11i72oMq1rYdSA+7tqsoUCXVtf8WnPDwTPA7yk/W6lQLGQ/mnGu9+aGZdRwA+x7GPq88gCw7Mv3WCTJn3KPZ89CdVv/z6utXbQz+gUbvbXmROris9WbZzO7x79BTJ0iCQi3ZMe4BZ5PXgmxvfyZIevIkrVLIsHDNzP2jh5dvv/3LODJkvN8SFC6YpB+lbZX8DONEgBs1RzOPaxNkUOg8yyA4iyo1EG0GFztkpjBy5wusUe096qYVrJjQiMJi7MtkhD+0YbnIdQCDZbEZx2ST0ui99H1eZ34j+T77lvMwoF3bQHl2/O6bb+I0R7hjGU2zAOzVnBE7T6yNEiCSvhgwb+yJexMxY051JCuodnth/rgf1gXjz//a9dLn7iLYVkDy0eWrV68apN21eTVzbm2xvR15X/YXbXUm1EZAqCPIGjL4zHmQkpsrtf8QsNn5p1Ofsylsq/YLFphJScaJMh+wHNEd6sGWnbJGsAXOBahZm4rdKSJXY9ZMC3skLSOW6TUhwLxLqRTotI4Ou0B2lD0Tp3y9i2Ftpd3YxIuugOpUvSdEY224wDmfS200/SmfDbi7dy/2kiCNcWNN2homQTyOP7Zhwj8K7/Aac8ZnOZdVCY4PsYxjfbYGJAVS28bg3/74b0fmPsyFtVDiOY8M8ureLEtoYE77qAK+EVZbNvNs162jYz4Atnnm6FYQFOibbu0eNdYnteSwVib8qOihlE6AGjP6AroJHrKvrxl5gYPUii5xcfgYU+FMEL/6y/M8ymromVbQSH8he2Cq9Nqpiqig4Ar9sRk1wcq0A5mgXMWYAOD7OxgfKqHHftHjGJYE7UOev7i8/uF1xNnYj2b7sPvxz8YgtHY75+FKQGQW4L9xhrInAuDM51OxNfHBSndYn36ONW9AyHsEt1XqZ+45s0l+6YP1tWaOAwoN4CYZxnph7yapcVLY5rrYSeZB1WG+ryVaDfKpDe6ebS1jGBK/qYbwfzMgxMDcQIWhhnD0G5zt/zAgXLaAm4zS2cQj2iqimZumcot2EwypQMrror9daKU4ij7ltThhRX3g8EOnjMTsFEVzcA0hz6ERwYZrQNgsQo1ADMSnu0qF43D8itJgQFij1sVfTvS1RqYHcOWOpfpEiEeUeG0PFGYRNUxPqAXGXJ+JdnPFOYkoyhr/3rtXIzMuv4d8DExU2JDFvU0GCqc4dJXVHOqgcs0U6a7Q3OC3KFW/6/gRFVqLAAzu4YSMpmEmgfGUcy31U2fZ6zl/IlLcs0FXqHArimZsUvMSumqFDpwv5hJ1K4O2ymI3k2hNgZTKql41oPLwP2ino92a5j8c36DXOBI9KKTXcA8qyXLPBSaaMfGAiSO52juzbJlL604XuLGBFZppQFClUNEhrmtdaZzlOdhnpCkgwBzpUpgamGgopDeL0Cv+E8fiKLJvz6hQnFOL2Uyx463zJ7qlUqhgiMqooUMm2Cythz0UJc/1csxaP9Xb8fk4GCiAKVU+ahDriSxTaUnXTDMGVnpa9toQN55Xh1MAwqxSgsDQ8wos5IBMtgGnuLYjLWTiZJTahWMRJ/6UHW8Lg3vN6kw8w6xd9uaowwfSujrko25m9BOdGRziOAGnwMMalATDUy117nUeATWKFlov0bo69k5BtTIyXC/2PWWMDNZaNBQAACAASURBVIa1R8nKrLYqtO+7T5fv/vSnfHecjbVP4FpmC9wjXXelA/vMWedrpGwwat3dkWU8MRakk+tUaIf5DrMi/F0KFwGW9G2+n+9gjXF/jjM2DachVD8CCWoUtx6liHPwv/qa1h8V32Ackk1EgGA9NB0/e60lAzHxG1F67jvjetjr1klzfSiqZvuxtdqH9PR99GjiXs0+p/ZpIio6MawzbI2Nnc2MMzfSUs7jbv1YQb9mC10LX9Nzc+1MuO6R4blP9oseqK3xSu0KdbGjZvOcBjw44rxmP8G0TdhP7PfqfQgcBAXjL6xuMTU8Ye4wzl8GhFyG+4h9neOqfeV3WWuzVzJ4FAsy+GL9V2ykYEICqqgetk7wCMjW+uUsQqEdYdwsdzAgK6C4VkdjUvCdtqLQuTszKjyTeZYoxzLn1Bvd9lzmfGDMpTCnHjiOH+IaBXbt6Wh2Ja8Jrq4WLvX5q81n/HFQWfO2ytG2HIH7QGq+j4yZAWMyKmmjNfbIWgqpHllAq7Q0ASU+o2Ip9oiyDWnPgtv/XwNCxtz1L22RceC77IHIGAboPvVWzFwtW6mtr7J6a7MSiM3ea39NApxVfHXSWW+M5w+vX2fuU86y1k/JuE97IQyxlFIUaLL1UQTEfiwVm72Quuhl2Q2U9BWPRAH+xOxpa8zKBIhvoQDaeV8P/Cgz5JowOd/nAYqvfs8kgz6YZ6jgnAwQ95zU12QWxw45v1bKctk/+iIBFqa67FrR9jmWUWgesJXXpghNjMBnooB7d5u9mwTAdAL8buaO+YWuHqYFPsSYHfpk+i08A34W9qIB4ZWCnHMmGbgCgDxLWrcFcG3wlx+ZVRvnsCAoqzm1rWH/HrT1AZ7QS4lLuLbJHRkcuZf4rE8uHz+0rRHAHfcXJs+SV8mwRomYErkCNfoEKtqnLUpailVkLvv+fysgvA+SP9roo8dXymgCm2YIS938dHn3/ibOQZGNohk4z7fcLOncTWhq2y6XqZE9aPPtEwLsYSKCII3ITaBxaMFzHe6DoDjp/WaDSucCJU8qdxRMC7zzuSyoBpxZ3FO4tI4hjsic6VBiF8F7L26ga49D+/4VUY7aFYW/QxSV5Q51krEZ8ir9wJqy1BGsT1jrphS8aUNTDISoCIe1TgqoMQs+tIVRHVsnSX1N+fMETCIlHnga9Bxoy8hc0X0ytkUvfv1jzUWyCdSqncQ9GLvWMtYpbmBSSmDGY8iq/PkGBlW4OuTLV1/gZjbDWRGEL1VGmTMcJZrFm7Eq6tO1SsB6pvTU6FUsqQaxgU9R5gYEbKhkJqciWES5Tgs/BjbMG8ixtUtFj0H2azikqvF3rquTV+Cgvbeugd2D3CsHFWNlUF4hidafJNuXQPJK261RbN0o1/UwjNM5hV6FTayNdF9kHg8qZRve6zQy5sdP6NDX/lMYvoztqVBesAaUjmdNX8kh+DwDCBYHaZHDOlQVT2qz9WR2rP9bT08ddh7koEkglDQKThTRnle8QeNu8KAdMXAyMLHXEOMkislnrNW0GX0Nb/vntedaEVXWKXMReej0l3p71B3rPJY63v+TbZ+KYwGYtibg/rq3uA/ETXroi05WXbNCEtoF59/+bFUBbi1dn0Ua8cSuoq6ojStIYsAkosv3gkYyP1E4nXNFFoSxo2E6NrwZ+B6KZydIYC0UHQCnZQGxjcZ6scED2qI2vbE08Kstb5Y/VKGTLdCOmKUrAto6DIVsnFteS00PtRnJYDcrmoDn86c6rOy9IamCGHFm11Sba52FA9jfIs7uYc+iOpEtX9DZNmAQ4Eg7nLQLgK3Q2kSCQxx3a/KwM2UcNGg5nL7twdZOkiGvzDuOQzN5VQbtemOee7hda9nLhlFN0MCAbCjPmGuu+TzjzPWi2jkVvZw16w0Zx3mtTvg7WbHaqdna0LuuNeIGXFHFY4+y3oPQl1bN3xMonqhwcY4iKFa0nWfCoU/d7LI1B1h4Uqjt2T4REGp7xljxO0PZHEvH8ygB783NASi0xq/OFkGuIiTMSctSzNiXXaRQk0E4a4MfhXqSWRpDxBol7IggljWgnFtxdNfWxWBTwOZ8LhkUHirn2JfVP5r1szQjgTHiGo+f5DlLcZy4T9TiW6vMuCYwffvT0WOU/Wfbpi8A95NKpfYrNmzZRJ45Z/XaAnHdOMrTifAc8GzCRig2l3NnJTeebwKWnleuUZ41NLtTFo/niZ1e2x7Gl32mumrGdeenAMoZNBHYynm4Gm79zEPl/OZdxhPwCGDDDJw13AZqAfDJMFGHPZaAgQrrhfVpk/gAFqeaPAHY+NILavTTDGpG/FkChERI2S6ewVmTC9ii8/HuqhlQZdnWsupXKXjT8W0/1/rJBbkFuFuPT7DXcpkAB1N7rX5Ys1ERVkmLqIoYtmaUrHEp/gFkBrAyR/pDGfeBurb/MWiNzU25ytVHUVBHn4dnEuyr4j3CNddsJ/eGvU7N4ViF51I0AV/HUaCYMxuAnv0Xn231hwZ1vJ9nZ9wMUh3Ta1lPm8kHiFv/zsQK0WcZG24AAJ+ljt8+tCja8lwBFGZPGXvsKPbDfVDftf6rPaZJiOT6/zsB4YP7jw5RGYQ3GjWDxNQR/HVAqMpoaaAVr8ghTT8NqBFRoLq9vIf+Aa/1wYPUwIU+NgpeUYGqUVonw+Bea6bq9GaylglM24kEMqu3ScFoA6Unj1tHo8CDNJ9M3g5VF42bMs7jUuOhL45u4gFpk083bTfoaBWjyQahG+VMOdgiU3MAZzyhGFBYX8f0UQpZyTowoTmM1t9OAR4OcYwRC0DJaekMpa8Voe3mLcVRp5hFQeCmmIWoGzUtcVpPRfXeqw16Szv88scDDKeSAvjQLqGLvXp1gdOMsUvxNsW7yxLwOvefth0LiEXqstCftudWDXcDdrnsR0BIOj+iPqgVFsVplqe9+Nreo2qcdTaLYhoQGqg109b7wXnM5yN+VBSOdVnkuxzu8LMXqHFPUC+lIEJnAPnnMCLYpYjdzAZKm2YwDFg0ejUia157zFUz4/bJ4TmhPIZyt/o+1a6ue6OiVTryMdLL6BkQnltOJCuEBP0+I82Ge5baGXRsxf9XNKvACN91Njoxmgv4GFeoXhX9ga7TQFuDFpGnOUrSUH/88cfYFqlqzHXong8eXH4IJfCXXAcjxwELdZEV+fr166J4E0052iyEvw8VrOsjc7EgQEN/DhaTQdkBVqSx/f0cT+k+Z0Se71Q6nmDK8de418asx+KpsXUUPwGXlr1IfePUi91hCSis1burc/X06fNDhY3PE6ABTkgVLQDWg7WHFHPVvZH9vLYBDBzZwxyMA3q4V+aA9e17+fN33/wuYyEl1YM0iHwkrqsYLO0664UeXS/bpzVO+EmpkXvh3GAtHC0QdgA2IKziYpy/UwZIxyQB17LVUgIz/zApFtzYjDxBOyyR9RSto/ihGY85YDrgIq+xK6mXLVIb+0fmZMIgqUFexjhBKqyYlQCwFiNM9OhR63+fP4uDJqVN8MGsGO/hXnESGU+eg7Fi3SsWJt2N3xOkaYt+ePMm9kCZ91KFJwh2cgqTxdn9Gpz6LGavtEGhIQ8IyFpJTU3PfMFQJf51Ds08HGfOBM+sVdRmC3q1F1jP9l9++TlnX8SMqAFevZLOFPfFuhMESCCetgtPM3/KqQsMhNo7kZmwXTz3j2bWA2cuVdg2iwJolfWbjHHVeZlnxrsMh1HwVaIc/d6sZezIMlH2EqaWktWMDanoyhWUtM2UNpexZQ3wPtYE61QBCQE5GScRqxmVXJXzY3+PJm2bD4G+6A5Mg4B75n4B0dLWS4XXzxXXoq8mbCKEarST+koCs6y1s7KumcLgECuXSQCpBD9gU8ajYjDZX/hmq/s2SBUYMuCJTV72wzM+zv1AI2u6eP8Bct+/f3nzww9dN7dk2RsQZr2uDlzA03rWiKx9QFCk9YTuNen6TTCUCXCUXbx4kT36/evvk/Xz/lp/XpvBeOZaL6HuN0jgvphfbC1joT9nGy5LBjwjXdvWXfLsApiuEa4b8RQYBggp/vxzMs7xX548yVmJrY/ityJSacfxJOet9d8R3Zp4GZ+Dkq/WQOzx6lC159bKC/ALVPAsttcIGKD4y5g4Ud9MhHSJj8u1Y4vSpqmgJs9fJpDJnJ4b3DPrG1YIa5AfzmB73JZafnO0faoNmDKv9Xoru8oZNmAzdmNshqpWl+IcO0UZz8QLDcT0m+x5CGAYbZAIKv4qIIwI1ZV9ZZN4S0N43qP2b3EJNvLjbUUBv/nm6/rSqvh+qKgYz8W9csZbHmVrMu8/Nn8UfPbSbw4IURn9x//xt5f3qIw+/HR5cJ//GxA+vE/Gb7K1a29gdgXDwkT99PPby8c4LeW74oRLGSUYJEsYbvpEVPg7izTKoutb6OS3X1kRujhNKaDugXnEJSeqqIhGDWNpTBbZl0dbAQ5eJ3OI8WXAj8BztXQK3jSogvZDNqDoRrng0GCLiogO83eponEoN2kaY/uJ8accah09np+Nm4NtSqhxOFZXKdUuBnC9AJM+flhqEb87O7Vs3tzrSf1N5ypFrsvEhEZHPd9qklRE47lVfpSi2MxGM2ka1IOOs8BdRyMIJGIgiCugykfR8NSczofLOXsYlOhUA6J6ohRbxj0GefRaHXfsexzRd1Ww8zAJnW11OwbTXT9VhWzQXBqlohDNhl4bATO21/57XSfMcWgDKdp9H+NosMjrjiXjXUXS0p/jNCqUECEX0KBTj8sF4Vlbo58kYF1m2mw7AEDbgqwofgXfXr9rl5q2Z0GxRPQEBlT+N+DASGA401Nw9USMSzKtkw6XpnQOKM5BVhC5oaiuUQNv1BUxYkFP17fK2keuwdzZowvjRh0Y+yP1NauDwyHjuzk8k329eX95uib0L796lT2NEI9BTQPVe1/Q7FxbRUmWglrNjSgwf0rDzR66f6/ZoQFDRSWhsjYjILrJ75tJYczeH0JBOpFFT1vXwtz8Gml1XAULdLJ1nFgHnJvdQ+292J6qbSbOOtVZx/liDV97XN7FyY2dJUjjMKUZ7ll6nrUp7VznO4yG2gr2e2oGnz7JoWIWP+Iep+bJPMeZehoHZYhvAokAZnXIdCrPGWizK2bizUZcs7nQIc16t142CPTq+nT+AaK0Fcn+TR5ecRtRYwOOzEeCk2vrgdS6tSjrGBsDaWX4DU7PCDy/Y52yhwkQCQYNUFPPbZ+o7LGqITKu7AXsv053nNtnzy5fvXyZQx5HQ9EXHW/eI+vgsJNzQiJSM6c5jJ2hxcmKTKnRTEPW8YSBGqi3h5UtSlzn3Ttt9B365SlD1CCuNWyi+D2Pq/DHNbhXBW0y/2OPRM7+prW09CpOJkH13M1tGsaflEVzRq0uySCaeQwgNGrhsX5OWXGd2AT8q0EzkwUVLeIiE0aTIpps356NP5Xgz5kr2DZQQGe5KuutnTaY0xaHCr3xlneBMy4YznjhoL9580PWi2uC8WQ/ce4zlgqWNOi6hFLW1lLXzIlBF8/IOAnWCjoIIicbO2EKA/BkL199VXGlCHyt1nUtHBhr9xL3kPPzcXsguyfz7AOesCUEIwXBVsM8NV7e4/fw+WR1V5bjmg3LBNGsrdcux/olZt5CcZ9oXs61AWHalBoQay0bkOZ6+HdxqldrNbaMdrZMt2t5gnPCPeK7GrybnRIE5rrJEJ56iyZ7iU7A27dH6Q60bX1c90+YWqPjuqbZsyrHsge4D77bM0+2EgBS+5f+3GCYmmYCjru7vJ+ffB4xpyhdPz0EjgBEwtrYa65/bW/aJsyunsHVw5ceXZh7z7mbM08F+5NoYeijXQecUWdAQHpsxLKm9iwYxX2nljcCfG+y1lgjlkDVP0fN+dp6xsAo5T9mULdPuEftSUCy9ZTku/EjGTuuWaGvsmNa/0cPwdLVE7itDrhAYhMJobDP9+s5c2XraKus0Xe9syYPIbUwTgpoA9zIJMj++tBSmJRBBMQiadJae3v1HvZuoErdn99cQ3h3uf3p9eXv//A3lw8fKIQnACBgexiF0fv3MNa5XGlpCVCaAfvqq1eXr7/5+vIa9OFjaxu6mUjb1ulkkfJaaA85QDo4oWyu7YSUEzcA17ChMotftOBwHlYQzXV6wPdgiuJWFlOpQgSEoJAMHJOPM45RxXGW6x5ceugRhoQgpDK9rdNjIR1B0aWHTwQgkC9e7RyfT1sNi9EnGPLq1deHCAOFriwC6Tg8l5K2RX7rOIleG+zxWlRDV0CuQ4IDKPrlhueaoUk8ex7UBEEdHJLUy63ezgOVQyfo5yTd+T2LjwlmE/S5J38/el+KWW/a86q9i7rQuFccepzmFPAjrT2FSCX6i/pfVVYPw7/Dg3Vx9IKJIX18efXVq4wp9+MhZ30pa4YMq4XXPC+BiKg/Y4vzmkNvDYZx1FgTXMuMX4GBiuzwOwyDG4rPtui+n2FumHMNcXoroiw68RSNYYz16j5AW/l8UO23PweFdb1LExYwSEA5o20D4msTdw6KjrmBsU4b653xN8NcltlETk796zBUEQ9Yn6by3ktFNSApNZED7co9h3pto1qNkg3ej/GjZuvmXRBTHArWYMYvvYIqu2wdK6sGZbai5w36WN8xlvv+1lVVtr01Tg0YK9xRqgvOnEHOoeR3qJheVRYFDbI2TnUF2hMdGWkgQRzn5BqoHwEbjuf6cKWP6epHFHQwIKwz0D0lXSuH2FBo7oVxdz05rzryHvw8N+i1dEv2FQ6HkumuScYuVNC13sHufnjfwIi5ANE+kHvEr5YlS+Z4dROKNFmbg8MCsJNgcHWIZtOwtxFHWr0s10BkhANSgCV1UVONS+C+wI45j1iFtW1rTKxzwf7jvm0KrdNf0TJk4Qtk6BgxjrBN6thVUl5Hg7WHrRfIC+A3cOCMQCdzBRgxJWeC8DjLE+GJQIhO07J554bPrF8dQH7P/YWqM8dFuXbvQ6eHdauDFAdltKTUzTCHo3OabXVdxNHfd5oNUymVsY1DPvpu6gencBwHd5Qp9nDaPvGdgDE28IZyN8cw97ZaMj6bc2jCNDlT9n/7ZVYQK5kJBM9ub6M86zgLXEhZzhoc3fVqU8ke/nLUpbG/zAoWZCk9lWfmXnhvwJVl3HM+UzoRMZdSvHmNwCVBZ4Ko57HbAVaW/ZWRIN0Q6xkhjtQE3ctaxE4lU7n+lq3RbQ0df+beYD9MvEIgMuAttfRPn15QlJWmarDIdwGkPnn+4vL2zZtkJQIkjgZs+xIAsNzf6tS4r2gHPJggS2qFqhRtr7xSz8pCahajNZR81swojB6vIZUxvszqR2UDGUDA8GINRYRtvkCAxLEyssbHouF7qTUFDD1o/fgaoxCnRveXd5krAd3QFQeK5j7oL7remKw97IBsIr4rbIkBVXHonz6J78A9QbvL2lrmh2fgfzKJsKNkOVS8rjRZWUmubceMZ+ZepLR7/pq5FzBxvwUEmzp3BA4HbrIvWG/4zlkjEzZibUZngt7ZOxvMDOEPUIrBd/MZxKekvVuGkTW/Xt/MKe8/iyQpsJVAYm114hOMbh3fc7ZeFgjBPnaE18zYn8+xZEUHmqbUYrRp/bXs72XuBWwT0Dx6lDk9gsK1MutebrlNfIadmc47f/IZbUoTRT1n8G34jrS2u7s7+vWxX6XFe26wtm3LhH8ZYBYByyVn8HmwEfjQYQ7cf5A1K7Bqht596popUKhCawURw6bEdo56n7FcfS33jT0kI8va6nz1Xuqb1d7lXB9rIy1vnj65vGZfLdFRf6J133xWZkNEwPCzfnNj+k8fLh9++uHyT//wd5ePt+8uT56AmLy/0FX+yaOnlwf3qkh3pOc+NyhsTdPjy0MiVQzvpTSvNHpfQ2V+D0U0gUQyORiiKR/OIbEeRwqLCIkD30VRxM06vzpnzdQl3b46sDR0jHpTFwj38ubNjwdloQIlbQ9QBL4CNKGfjrveGqA5KxOvcHJCWdn/aaXx7t2BEqUG7hEIJot9Ds9oEyxUnoF7jnzx5/baa61EVbjqWN0fTafZIB2kZAl+aT8uPhv0G8QEdaah2SpmZfLXiDu0ir2Xa0TBctfNGA7BEdGzvs0AR+5z5k1K6ehE9qArtZcDqf19uJ9uqse9Xetbjv58dUBD/Ur2ou1AsmGmJCeSmb53UZitMp2p/VLEHh+oblXsej0Pu9aG9rs07PYFPJyP9MxBgbEHho5Ggz9qXVH5Wg3kUEhRwKjLzrm3gFxUXPoFY/7NN78Liss1mUOMYMV7SoGQYsLhRPDOj/Q/KSMEWaw3hXLi1G4x1Emjeey7o59iLnKqrzXrYU1pM851Vh0fgyPHUESNte+aP6OYBgg6aPyJ04RxzXrGOI2SaFaGe9KQH/f4+fPhMOD4sHcOYRcEqIZapsdoAJrWd3Gf3CNjxBoSXDmrrGY9g8wCcIw6yv7AYeOeuBeCWA9u11rW2xS6DJJyUG3vhIYBvTIZ0j6JByf3ZGCSoAnWwoKuABELWnK9rWvuxbn2PbV3E644iehk76TpfOsKI1AVwRTU2rrOWkPWP2U56Nhbr+OB25qQ1p/kPp6Urs54qnRrwKjIBe9N1kIhrdHFpBElYBg1LPslhzT2ruI2FXcCaNwqkDY92iBjL9U4Gam9rgPNvwNsXUqFMljCUWQtpO8tAVVq94r2SgfVwZdaq0pqnflmX82qJLifulvHpkrKBRf7HUe9ylQOWfthxay/WvpzLSvGIV4BoNZqZlzXVzDrOYJqFTJqZoIsRoMWaFK8p5ninXPLsCSohLa4VkU6qCLVgoxHkAGgMEpWbN6cPgs+Sy/nbGxbhqi7CmTMAbRO0ZpFbUPOrDm1vCeAxwA5HS4DdH6fNUtwMrVW1o10zDBm0rcSNcnW0MQWrU8b72OOzebnDF4my4BQRkuc0Jzt6zM3x1d7xHqODYP6vjMhgQBBwmnfCkKHwrum7fFzRlULEJ0xWl/L1e8cVPnQ3tqTTpAxPs/mQKc762EOsQ50QdVmJwxCu56b1Td7GRueAJl7KGXUmjlBIbM87DWAa+wU4GptFo7llQ0hABA/AVD3aHtTR1fBIp6HuQ+otwwma0f6JHtWB19KpvW32u1fB2P26g3gRwkALXuOOqkCg1L5zUTzOraLAP6Pf/rjFKYfX7799tvYLV7Hbtivrz6DdYM9Z1zvR7aO8yJ1lm/zmpmeAJ7Qxqdan/q2lboIy1pwI/MqoMICU1hisQkrGxDA4j0wg1L7vIyngYVAgT6Z93L0ZR1gYgYrQO1Pb+NvEHzoczgXmbfVObrm2Fuuydi7O+rMfz4YXYIfXJNVkQBymT/3o+CXQVISSrP/PB+ZzGSv0ztvAPbEkc5+hUFx7P+on/Hp2AfzO3l2y5Gg1GMXYisQtIJmvsSP5w7vd605Du7nADj7Hn1F7kc7mjPWjLNF8pvkZEUFc6ZPEuBzVFXPfYFjxhtbwnqVnUUA2tim5Wv6ygKH/MlPlKdXphCGR5TY16cx9lqRmrHGflMN4d2Hy4e3ry//9A9/+HcB4eOHT0MZTVON4oL9fwWryaxBL+Lwp3j5kE2uNHvUNlUbW4PhZgh1VigoJnCb2hgO+ho+M7mKvtRZrZNRuqrCCc0Q2vA9iP2clAYBD4KuY0zSrPHho6AG2agLAGO4RpE6nm1oUQuQq3zIJJsBjQDE6JDfv27mj8MIYwMCaPYsaNJSxlENTY1NmwmDpuZwwblbr5HUGA7N9VnN6HBgGui1HxPCAtfMjgb1WLhTaw3q/OhxHF+cClWI2gOvKkUt8G9/mKq9SjEtrYJx0VkESW5PKOVsixKfN22dzwVn2zDVOrg6nwYLOKBmhipw8PGQEmfs0lbg5cvDeQLxK62vafMGR1dKjxRhD8UGitfehOGtr1YVg2EgwXex5qDdFSygVcLPMXQaXMYhtRcTs2gwBV2p8tOhyk00CVQWY5cGp2sym7rSUUYj4LN2GV0PpU/wwyFUOnWfDfEGHA7ukbnkvkPFm6OSTPzPOEZXByZbdZlzC+MTSK8Gp06PKLThWcU8pNKlVcbavoiouz7P6GhpEnXk2G9SeZqdrTN5ZEPX6NyMHu/hoOF+//Lbv8y6McOv0EacvPUXYk9FvGprP2jxs2dB1ypi0wCf71Q4g/GzPii0pLVz4PBWAMLMoZnASDinv1+zCsyJh5RrHefIjAvZQAAa9xRzj3Hu4XIVvOF5rasVlIqjP/o8a0uKVw+AIoQ8l5Rc3qNIR4AL6hCpfTTTK235XoEU7/cIJszqDZQLpTVqzozz04wl9KYWtLeVSr6b/myTkk82flkXHR/HPQfgGi67P6XvJvPEfjSjM5pgnOMFlryX72J9J9u2RvZBg+cQc5+sKZwmKcXYCRVnUxO1jE7EXFAH/jwxKvbswIkG2FeZ9Ab0PG+DPQMnPkuWNWg8PVDft6VC5go0etlu7EGc9WXSeH6zLow/98tnRdK5r2SuAVEnGNMa+jo/UbG9ubl89/13+R12O8IEC5YYJzIPOe+WHXOdmgX+MhgoPcegCzuiI6dTljNk43OmbvH70JKXhU42IcJsnhPNiEglN0CJk7maeoylvVD5XSXkH4ZGx95wXnifWTs+X6ZAmT62F+H9snSs+zcbCN30LAaX2p2Vp/hMzj33SbCOHauNLrVfACNnyZxdBS1kuAjqXHvAtU+u548tXzqfzdLpIKspkLp1fI7ZvlDhwqroPKVEInXI1UPAFrHmS8ctDVa6XYCl0d0NkJrBWYC/TP/ZuUWQjuunntWymNEn3b/YAAOv9AEcMG77C/YNNvlql2BwtIacH+6L+dTuc10DYsFIhXoEKXkPrB7sBfMpeKt/Ears/DMddM9rPoe/88d/+yNWOvvl97///UTN2vOTQKwBRplOoHu5p/RrrriToLxAHeMuHb1AeoVE+Dt2S/CvPlQDgfqYpacWsJj44sOHyQZbAmQio7XKtMZAO6B+Vn3Wq1jUlL229AAAIABJREFUv/MZR9nl+lL2sy9pkH4I7rXWOsE4yr4nKi5+hS1LAnYREA4sStcAzulffj6o9Nax8X0CeIKmASPs3bsxNEFguUF6dCKAOIpnz5AmaFp28zD+GGvNzNkBSo02niB8GXpsJGuPoD+tfVKKVd/apIPzmbmKvkAyIhlb7gcmjSrIzpusIe4/NmW1obUH87fW/SBJEs/UZfFz/uIHhEXWfc1eYDwttWBfpKZ8FO6ccQ/qM1hukjjpMbWfTytixhzdXDO9zse5V27s7+xWvMHfFBDeu7vc/fT68nd/+9eXD+/fXh4/wfB8Tmbw4f2Hl/sXejF9GRAGTVECH244ac2pDppdicQ1qNXDB1lcb1Z8KyhsJN3CThzgax9ClbE6GEXfdcobnTe7dZZcTW+lyHT3YK3KZ0VwmvWYw7FN2sNAQ9AUbxbY+zqBFn+2Dw41NZ8P6kzVKZuWDRo8ZymH/w4W7AtOHM8XGdnUyl1RQcbH1HLV5YrMtV9MlZJCCRCB4/D86lWcEURGcDiKiFakI9kQaJdTGC3afO0Rx++DAI5my3V45h5+bcgp/YOFJEJd9bxStKQW5btXDJz6KjJUcYA/Vn1zssAaQrEEC28Zk2xknC6aKq8PmMh2RIjoPTOURwEX5gXn59Pnig9dFUWLqCtscj5QQneYBDIGjTmJeAKFuY8eLZCooADjgWFUPOKgxiybzHWhG+HgR7Y4AgRPjsxVQYhRaGmRkHYEQ9cnVhCq8ugwpvWPzMc1Lsu6tw5RNDiiTgNPVJxVKS8Z4hk3HbGr0WoaKxSfzY3KdfH8qJGJaE77AOXzq1eMoU4W/apWqeELrWo1iw06qNWsrDoGrK0a1hdndcHQHbgWzjpzAUjAmHNfBFQYT9BMVTiZk7QEoJdc5P9vFtCV9qvqZfYL30UQO0eR4CBZW3vJxeEunelsLOuwLkBe0GGQk/49szn+/Uqzad0OmWTsH/YnQV7EUba+48ReVUmZowOZntNQZJ1a7QYBrH0RY3t+yVoIYhyl02Ys+WyDltoCaU9BET8XQcXxka6euRmNU9q+wX2yetQITXlRIZM0/k2tVZts837opNgqD2kzEnF4nj5LVhahlR5uk18fta9AwacGfCpHnkQpnD/tWp5la9Q1nud49PDoxxYKUOh6lZbnGlDKA66gsjyalHQ6gx7snmIdBafW13MqeCDNBrM2hGfcGzSWJeD88T5qhMwqGMCm/gdlv/UoZG38uYDQ2hvWp0IlggYGHNY9JYDY2cTndKrNCp4dSBkCZ1pTa9qwCVfH1fYVoQaq/l1KSk34WBhxeqSXGRCOpn4Vs2rPToKEMBIm5f5nA8JHrYsUmY9TPeXpo1H0Gtqz1xRL8p5CPWfOI36BE8w53kb2eUbFIwI2tl+lSL0gRABKe/ZSA6ZY2vubrCnpdnWWe25xnzpcETlDJ0H1xdWJGgCGVbVgsw3U65dYD1xHuP5IAiFozhNZch2x3kPLAwBDPGSKmswH9kPlSH0lnklg5s8FhNmb9+/HtjK3ZtsN7sxkNQNUMUBrr3S0dchjkx49DACaIJLeuru/BNyjbge8mXBbfDiUf1P7/uSaIZmf1POqWhIBMMe0OJ+Xsl0UuQI0YJwDrE0wKOA5PepevAjgVSC4wUjqu6aWb+0n4FzaSu17j/54y0R45ijAZsbQfoEGg6xHxifMngF78THZr6zLE9U5dmhlR/ptZmJVzuT8O9buqd+kgQXXZR8QDNtixgSBojisKQNSg5fQfwfSGaTbfkTGlwEv96wCqXWFAo6ct6xbAxuuq52ylMdzFbtpvWcA7tUBy1zyexWpSUmJyq878ziPzkAuvieCfln3Y0Fl/4/ZY5kCZ73Ud2uu+X7uQ8C2ZSEF/NMKIi1C2o5C8O0ICJexl4arb+FYliXRkgnWX4K6rQ0SPXYC0HY0K47mhCyurmeTCG27dd0P2BA+o9BM/JWtaW1Okki/KSC83F5uf/rh8t//7m8uHz7Spw6n9i4BIcIyD+79+YAw1MwhtwR99xYtJy2coKvoxOOnT2MAyKS1SXJl1hMsnCTc66i0CLoZkqqJ1eFo8b+HngFhaJBroMxrOOc2t+c6KYgO0rUC2kl0K+5xpQosFX1Z7aAOlynwE1p7oFkT36jaKpzgd4ey1vlemxkB4b+mcnMwDy1iIRrIBKmYgxQn77bNKhPQQNN6/myiMjiMRTgMQPicPOMGJkV1elhca888oMpHbvFqg9GOkUawQXCpwQ0ahm5S5zgUB8MQ9Ha1k4z5y9WGKVBCDdRB1yLYPVHlRKISbJ8kxBkH5ogs6oGaBTDoWCUjF0ri7VFPdATXKwI32GItHaiNKk5Rha3QgjLKR/Yy1MLHMXrWj3INnVSRTQ9Gxsz0v+0FskZG5yMId4w5kKouWHSoNOplere+D0duFC0dMwxIpJJHJdDAGgiDMn7h2K/wvlnDIp+O8RkdThAwAMCaBJ2orqPWVpphOQz6IknmOfM1GX+e21qTq8ro6WA4ARFmFsJ/X7bXzLsATezBkOcYQjLxz6ocp+CA8tWu4dTNvP35qOmxP1rBjwopRHJ6ND8RdNF/gzHp5ewlDWsQaPaoFEP6lAIOIIZlxn6MhgpntCa1gVIpna6dgGqT2FdwgrHsnmuk7pw1E929d329qHGU2yYs08OvtoDxitNy6l9XYaUrOt8MZwGvLyjBn9pAOSJWq2WzlpnDjTmIiMYC5twbNdZz4vhewBsDxiOrvRpWvkun3CxEY4oi7diUAmxkgxuknZ/bID0skilrGiBI6746r48rQJX2LRVUSMZ3929m3vs5iwAce2LCKmZ62MPco5nj1PasjEBKm9mWHOZTvDPLIj0VJ+6wicums7WcR6FYns31G1uca5biakCbDNQojsf717vLvez9F2wE5FzdrjWls8UG+NqysIKkoS9AjKzJShiqrN0aHNZsKL2TeD+rUvKawQ7rs9n6tSQavdYsXRypgQf2v6wa6JQ/B2CYSdSZ1CFMVmZAbzKPAz7ZA2f76fsZM9dO6OTQFKdYyjrk/I1gyLQIztkvgGDHgHUWAHU1iAn8jv1VBVTrOxlKABi+r+9p3TpMJrOesqP4fTKkA4ybnb7WJRcMOonepFYe0BrgYnH9gIBS6K61frwOSGfWtOdMAeqAMaFSX7Om1sbZFkJqdW15z3lrpxUGsi7OLF58kI+3dZKfosrbbPMXWTUBuQESh3BSwOw6zPxPUMl3K7g0nHMlLAVqY6MTOLdpvYCi/doaeLdVhBR+zu5maa/+p/acLJSMiaNWUEBpGXZsr/WcgrEE8gETBhQxVvz7OPvMJD7F36vvxlgC+qZcwnNj1G6FsbRVrDfHUNV21qylDsm8TRCSMQ9bYCw5gxkBMxVBbZXGuLDWQ28MAHydAzLNismd/YXDby+udJyfmYPU19a/N2OevaAY38qBzgCYCRhYHDxfbM3aLhEM817W95mKqo/Bc+R8sRfqkhOcgQr8CJRw36ytAH47g7SDX1BGI1JYQNn1eQYtrPllv8nSaXzy8dBOSE00Srb4n7YLgy04wUBLtLw358lA3YBRnQi1BAx+s4Z/U0C4GsJ//Ie/u9zewrvFkWgN4UEZTUojx23w9WyISMc/LQWSw2Qw4udlE4u43bs8f/kiVI8/ffddinhTe/XvKKNtns6gMCAVlXmRxXNNxde4XxcX3HGyCT91c1PrNCrZ/Ip8Vp4togOgfHxHEI2kfmtAFRVpQNW6G2uHrAGJOuUWLc8vJRDqFBlSjV8kgnHmyTZRS7AeUC5wgiPlaQ/aTwq4S1HyfZFPR8kQzvcWpui4NZBx1oc6inhEVCbNL59F4MNehaJ9cb4QjnnbQlqMRNC758/atPnz52QgW5NQ1KE1fqWv8Jwqix2UjSzscsG5TkVtngUhjBw7myrS6c8PGuS5ljFqe7+UQqtTT6BBwMp1CSrLuW8xcozSkycpGG9tQVHf8ONHo+y6mABC0PTS7Aj2mFsCKIIG6S+MS9Ch3QfPnr5qaxDNPUDvOCiQR83Q01BLWYuKvjAO0DYw3twHc4OBYk4YY2X6VXhVxdT57RqvwyfVhrGx/oj1aTZIZPq8dor+Xwu0Usy/QCF9LSeccTb+BWk+FVlc9lxkHcNlFuKgoc7RErnl91K/W/eD0FD7zVWtrtcws5yWDSdlQOdeeqsF1MxR18+9tJHBeSBTznpifeHEMMZVx3sVygjr9PX33x/tPtxnARRyPyC0qoLVeQ01MofybdaGjmsyTg8LRGTNQEWJvHQFY1L/lKxZM8EeClFEi9x7a38VVBDcsi4oB2vGxpqd2j/WYwP8naKjlxtUBqDI56SltmWBWXa+lH2FiFHrlUDp66wFjZ14T/tStlaNe0mT7GXKsW3cB2PMs+HQGFAnWF2ge9jpofj59w50g7QEGAsogoR+qpiRyHDW/OpHeB2aL7/LHqBWfXXZOvgKj0RQYP3xcm+3d201hJ3Y9bXX0sN73dLbmHeRWQ95/lSBNY79k9apZq6WhWYt0G4nYw56POqTARfjm70xYIfnKDjVwgueWwfw7MR7vulQuL9U/9SZTvYUNJ6s5M8/f9Ef0uyigilmsc6CSoxvMpWsiUcVJFDMwWxCQcAre8Z57lxVZVjV7ATDgB/rp4dziK2khj89XseUYKxQUeX5crbbNBkqKe0ezhLr6+XL51mHaRWxTFvA3nMd+uoQY2PWL7MOXvuOcX/RK3jY3oCHbPuodo63NjhfpCLxqVUJc8XcwjZJs+j1BePsiSP+6S60+YBOE/bhvs9tfyLGNNCb8dIx5jOKpwjOBlQP3bV1XCqaCv6F5sczjp6fbMGEgFj/rBdp8QEFBhDyvWFFUMf5pGUsrAlBsmY12iPQPcdcJ7MzlgLX+7Ud4zPS5xPgRvyoDAaNmfuv9pEMCQwRKLvUZLd+/0ypa/ax+/lq36rDwPhznsMiIij88cc3bdtBTXX8GnyOAsChcU9Ez/EyS6vGRcGMioXFv1qAyj7g5wwm6vPVrhXMEmDNdQeWC2whzMbPD29+iH0RODGLZy2mNEXsE9dL/exU3KNHcGlf3N4LwkKvwk4RtNbfYJ0F1JvyJwElPkQyzbBuvvoq98ias38164y1x3hqs6NQvIBS0St7KiZpM7SBEg3mwCTNIdK1oNO+t1ybrDR7OEya+UdnMKs9nxExvMkz6C/wO4EL7o8zH9Ai5WmePzL/Bq7yjMQX+KX4FW3B9stB00asKa2V7u6yZmQWMS+2BeK7sLe8Loh6lEikrnZq/FsHBtihvw6AZb4ETKStB9wa2CajKplA+kQOjAnor2jlu3ftQ0i2e72+E9zuLDb2qJZK+8+m1v3m5jcGhHfvLzc/vb780z/+4XL78ZfL48dkBOj1hqgMqXM2B85Ss1Sxk8t6SRPNN8+JbfaB3k03bUURqVgMHUh1nR8QbB7yPf0IU3vY/mIsXB1GM4Q6FD1GLwe1iwHju45ADKQpyB81cG1IySSlR977KmMaSBzp6Q+tcZIOGidswhUVRGndmwg6953s0ZAoFhUUuGSrRDSURx4iZ2F+eyG2Nq0oWDOhMfYTCSni1YJzEYuI0Ixm0KAL2X4Q7tamSPs6VJJm0BgHNnkzGhV+0THI9dYig8WSrGT6S3ZemDsPhgYKRUDMqmiUy2VuljEH1Hovedi7iHUg+H2c7kn4mq3IoTWxBeaUjRuEDp77EDruOQeQBeWIXyyIrlIfak3UtzSwcV3EGZ7zH+cNChMqe1Pxi6NBbcZEUFT902HQaHPfyRyJPq0IXGObwu8owjaorOJfxQXOGWHVCs0qGqzx+YgvjJrJpzhYRdrPwUbpg63bURSE1zO/yyRxLbPIHFdZu8s+H/Vxm7Nz9qBo+bUuhQOidYP9naIpaSNzW7RbQEWHsf/uPfpDQK2wiIp7HEoY2PYoFbGdSu2a15N9s4VI99+j7DkOQtZ3VdWK4Oa1Fy8SFBjYCyjVEeghbxYjgizvK32frOYyx3Ey1q7GwCn9/ob6i/jpYHFd9jMHjfUgOkrsI+usWENB8k6qrj10y5go+IGDVGGq82vSyqWGe80CQnU+GwQRPLXGWTpXDvlnT2Pbastmg1Z/1GxAHZhQ4QCD7hVAYU1xT/yJw858MGZxfNakvnuOBuLXxtdmlvIMo3tGmfYQCPuyRYh2XpEw9iE/AkRH1m+OiWs2wdsaJcdG0PJggfGZGSAF/zhPdgib2eV7YrdWx6Lz0qxB6ZK2ZuA7WXtRDI5db02kNR5tZP9zxpm1YeDJ3wUADJC4VimPD7N2tAsqRYdaRD/XMWHqmFxVFpkbamaS7blPHy9ArDZQdv4TlI6WXKGhZhVrs1ajuewY42dwm7mfgmaC69UtN+ht2QRnQ9f4BHIUlXncnmEERwaEjKOZ8uzFSaUnoDlUqLuWnMsKlLSXMXvwS1C41iX16tKvx745shcnKri1lwYDzI+gWM4mAtQpk3LdZLpG5Q5DI45rK1YUTpFN4BoweNLuZc2T8TgEg9rCiAsd2RvPT0oikLnHeZNO/bj2jvs4q+eeM0Bms6x5DZC3AOoKqFcoyJIR5xk7ghI2zxXhogV5AeuSre864Tqe+3F2B1DFl1rW3z0j+Mxncrand/Bq6KBOrj6M7z7KWFb/2ush7FJWitRHM2oCdIIXYYmhbhuftPX8UqNjGyMKpTAHAGvP5TSV/wIwno8EG6SCB33GU42zWeNkPEcn5RlT77nm73n/6Hv6WQUES/GunX/f/TpA1H1hABZbNMXjJAjSa7s+mj5w2goFWPt0sCgEXLUFnJcRfYki95fiaQIs7E0B0FIy20dR2nBArPV+1O7nOVZ6IQjCd6eMZWrj1qRzv7U3LZni9wTpnNPxqcYG4e/XZE93T+z3as4N6sW59edTJ7wsXnyTqbtbFnJO+OgbGWA5twSYKSf68DE2nP0WBsEU5D2HPCNMwvDMXCO+9TQzvOczk6dnYOOX2tG1bhkILPAeQPPUoiqtfgY29CwrFTb04xOAZ3aefej5yjX5zuzblYj8rzOEWe+3l8vd+8u7n16nD+HHj79cnjyuyui9z/ejMvrkMU7bsxVbw2XtoiEojPET2Z2QCBlCFilo07sFYiQNIxhCsLPeVHcfq9hUWVQkdZu9YdFcnfAqi7KBs0HWYxDDAxIRyf/0V2qgqRPWYLAbHINTRKv3zkRz2MojF50LDYwM5ZQR+beiGlJHWPC2rKCdBZmhGMk1Me6cr4/VDshmXEqx4jtjJD5WHS1CM+O2Bw0g8KI2cU03dYZ0tg6Em8DrcWtj3MAV1Ghg5kKPIc8h3ABZx0ZRnsgB37bou2Z0ymi33dxBoBPwNb3NPdofTqcoDswabaeYfbL8bFR7ViVjhAw7m/9DhRpAtQjgAgIMSeMwZn2IxIAa1mgULWIOI4Kw/7k+341x5/o9YG2b0DpSjIXPfRxocyDbdqHZG+bBLKiFv7ZlkGKXzMmoUF1TU75d1pw5wahwqDPuyUoS3K7Orkau6GcpQmuErbrsnJc4ROnj1B6JUgmq3lqUlHXF/fF9GOcEyytY5n0GvXEcIkVe9T8+K5J4PkA0bEH8VPwyI7/WFWZODPQ5IOy5pvHkXg1MS0XuIZwaNMRPDsVC2iS8qAz75M25rnWOZnNtchsRo0PcqFLXyQCvlUFrrHpwcv+MMQEM6wEEkH1F4F8xBHulYoOglpYuraCSB1Wc0MxVHRPW1+/+4i82fmuz8oDMN6JHdRhLWSoNELvGZwoAFeipiuQybWS21zeT32MTUgy/miczraG/LKvmWsqhL0h2ZKLWhzSS/Auy72ie3h6FBOWMcTLEU9NMMLgm7ooUqQpp4MpnGFeeJcyI9zcH8KDTxHXMIreHbG1BDqYTABVa0xyt1nxXSEtPu6qsQ/MXEKYue2Cda491F3ualj9k79t+gN+ltc8EOgpwXGlROlU4dfYUbSsT1RpbymC9SALr9WMjs9XaxUdBXNnnPr81UqxbWBER8FrLlZcvv2rDYuZ4aL/OhJlK7hdGh2cNGSedJhw21jDTnXZDY4CwdrB96fOWwPUqOsV61nExqGUuFHcxoDaTEWpk6tqq2m1JA/dE1lhKnsBiABkEulKn35oxjJuOSoKBgSTXrPK1FyXPnQD6KaIh97NeS0P7MLT7uieTJfmF85Yzc+v1qE2k1dFV9EXBGd6v02wAyDzgZ4DEG/QGRIHGDsXfFlcDAaSpZtwMbBJc19Y6dq6xAiulWerce2Zzbb6LdRvQ9640R8/F2N1LA0Jl9Q2eWQt8lnkO9StU3GbcInS3jCf2J8FRgJo287aVyOFsrrdygjhquD99ik3j7KdFiOcIc8OYCDRLL7YWzufTcXeOE7ysXk4HPe1RFrhHYRt22ZMnWZ8Cd46drUx0rFMLtUyi9yYQZWaeccH+sgSlEDIGzDMsEimrbRvQGkKVwAVFSEgkyBwb6xwEe+aHuQDjYjWKUuSZA37HNRV2ik94Eq6yhrPzXJ8D3w0qO35KKZzrU4pIW9Z8W4PxLJabBASfsqZ0zQA0p+AygjhjvgWsBOSnxcZqUH2/YAG+GuPGuchPM2itVxRsCFg4Bluyr7Cn1tbGvRFgc+8ToM4gxK+FQVOFbPYHa5Yf57a+6jKsC54NjPU/vSZzSFsIzo/vv/8+91p2VvfwvPC2/IiiOxn6AmGCl4xdg+LWL59rSlM/Oup1g70Kbwkw8rz8j08iHVggw5rnzPfxf6nIzHnO9AcTjkvTethezX5rQw3065dP4Chg/7o0fHHtts2TAt6MeWOA7k1UTF9mvv7jgPCgIaG89vFy8+P3l7/7b/85fQifPgHBvnd59ICm9I/7JxLZ+wzNoVn0aey9hvPZoEtD1+neIN/ccAJUwj3NKlGZ7ANwGL/9kWaZVbcjhQxVSsRN6W0WEOneiLuskD+TiZDNWhIYOYvAcFAVYSsFtf9fHV02fws7K5ncwKU0GKldBKFFuHDwUXmEr9zGlPwP8slC0nkXNVUWN5+VX313l2fgO3WOIi+dOkCc2C6IZPymXHgU0G6RN4AYSpA08+dDWKI1Q6XG4Ixm40HhW7PhRXzHH51K5aNLleTQLKrQoLDZ1KfJGEQsJOqYFc6I071mzDjseYYdAi5E6QxBqVLbCfJcQwMak6Bv9UExTKeUvw6xNT7W50Tee/UW/K51XDWi7bNYhJBnC4U26AioWo1BBXJK1ZA6U0S+SpBxklhvL2pslACf350xVW4/GaFlYTQ6mb/1iCODoBSyKHwCgwATV/UnMykY+XNAb8Y2iFvEWajDm8M/ufMKBfXQYAzPjelFZ5O5HW1NJ9BD/AgqT/V/Hky8h+uylzgodIAyV/QxXB9O6Xwq9LGvGwRU7ISDicPMIJR1wXMyP9JhDW4Efbhnvo91htOSDOeydzrgrQX40IATGniokxjCay9PHCnWLI1sGSt7fZ4DFcWXYtCHqGXMsBep3W1Awf1zAEKL4XXuCzoo71OgyQNWlDJ2J71Nr1SnooylC7a/UdUDGyR2XBI0DXnOoUWfsVFDeYb43lMFTeBzUoyNcNNJcp4xypgts1214+5fg0zHVBEiKf0J8rB/PzbwYb+KDHNf0tFY3+k9uPV51Iglc3lVyDuQ1SHbCkGcncuMbcYBCjaqarXDBtWyIzJfo2WmvoYWE3E0TjWHs2P8nqCGTNtZLEk0lfnJ+Ew10DMgDksogAh4cDaWWg+IgYOTfnGn2htRd6hpqvR1TauQjfBIz8EMy9r+aLdcN8mwbw61WdxbsgRz1Lk3nZ/rxXq/Zr4Edgx4ZIWwvqj1NpNqlkWabGhNQ7JBz2HZ9LsR3LoKQCgywpmn8IJz6Ro+aGPYvtmpI/u1M4/PJNM/1koct/sVk4pjfQ+RmAaMcfZGLeYc4d5CN5zIBmsUypciZ3wX1EJsQKlW0PCm9Kl6+c7Yw4HbSXnOBOplHj19V1/NzVlf7Hi7j7BZ+h8FQSoukv1qy41J5yvUZXsFa/1DiQ6DqH1sWffQ5GLDJ6BjgaBObOypdU9QXNM2qk5j6hzn0DLuYVWg4n13l4CQnwTrm3/thvZW38AaJc8SgWiFOWLH1iYi4MKyGgZaAXgWPLSGsP6Yisc5F0dL5nmYT36k3xYErQAWAeGDh2NejCWA/+iZ41hwPvL7Jgp+OVo6YBO474AS7/EtYb0062zwlPv9/CnAk0woM1oJ0HeuCZicA/DzdXLGjAbM+rYHnnvOACStVsKO+Rg/JuAiomsrMcgcDqjk7/xIMQ1osDFPfe1as3mWBYiOcBXgabNq5+ycLAnXs+wM/QzWpEwt1iPfp/pqwdjVvi25wr2ZXdP3MsOb95/6pJ7VS/0Mc29JVPItAebbfsam8fEBpwZ81F0fRrYZYv7T98APZc0BSl9F8nrv57KvsgSahLBGmHE8swv4XoFus8GOZ7Kro2bHVxgj0L1hravrPSI3q/3VH3Tdn9WgD5DZTDp7Z75K9j/ZQtbk0cj+8W8MCC+3l5sfvrv8zV//X5cPH0ACUWN6fHn6+Nnl3ucHEZVh4zVguh/jcX+NUKGAMlE5pB9Tk9FU632a+JKZI1hAKWsytkHGFpxlsyZwaxahtJpHzTYNRU89Tig1RdLOg1AnRmPZ9DLXYYGnWfn6dR2qcap83d1VznbBmdzvGrYeqGzGZvMYVGgv1og1SGKT9fCCXjUkYLSis9PdYLOvu1g15GzmFvlWSZTX03h5mbwDjZhcOtc9qCEf4OTXCOSgXpE6i1HRggYIC97Wi4ixnX92ZFMIcnFSWKBmBBqklh5rQNgAD+e19VMsYAu4eU6zNxrEjMMJZSnyVkcvGYZl+XQgVAbLPEvXGC2NYK/0ldbLmNlKfd/kr1OcTy+oCC50M7CBcHoMjjDmec61fGiWGH5+VVMtOg+H/Nnz1FlKoRMBBbiIw/sJMY9rY+Q6r9eMB9clmCIgks7SOW3jYIPmK4AOAAAgAElEQVRPx+ncxDoZG+urQGnXszIO97jlBh8AExoOW3HohJfafy1CS0ZpEuYZ5zkHZwWyIoXLZEOBfDdHO2pvAwwmICFVUcfCcSbA4QfZbL4+h/3EPwxgQFOtk4xYwqP21Szn/SZrLFnHNS3nuXVk4qjvAC7aDB2yGVdf473MIZ9Ln76oBPd6EWs6KY8xJu43abgGjf7eLJmy6jxXs+PWDHe9X2vzqnpLdidS36e6pTIPmiXIfU39NfbnrmIlzM25vivCU8kwFvlLxgGa9xwrab3SdHuIN4saMClF8xW4CuMiojPX4n0DPe2Xf/KdReBrE1Kft8CENcs8GoiZaS+wh1KwNbwFW3L4b96yP4fQJgM/2myQ1wEtUs8Ihu1Fy+HMeGZe5sy4Lrr3C7YY3CcIeP48dTsEMIJNIrotDTgFnAOWzPJgd8jCqQybjB6tZ87jN4E0HagELWMT8PfY5J0FotQ8WwC8Cd2wnrLvJy3eGhoycHXW4kjMUQ2LJIp3raNzHfDsjJ3jlzNygAz3y1os4HCb+iEpi+x/7IhA4lGvtbID1mOBi9Y0O75mM3W4BWk5JywjWGzVNbtWT7kvhXFS4lHhqgAGc54cj9iyASCOr8CaqrfMr4qzZlxtx4At4/5p2xEV76kZp5Z2tL/D8Vr7IO0nezSMofXWPei1CwAUSzPoM7Puea8Nd7xKtx8df4wOxiICcmNOfLE+oKlOybYg1McEv1+/KijlXinTpDXC7I2cj1N4/DX4mDKPj20r4FnOnHIuVhW4NU9nwD0Myn2fdiDnD+yiU41zM6DPU6uXVlwLCNJPGFtF8LDSAMbEei4AQz5H1tZz1nPRwLP0ztYLh5q6c6Gg5c3qox+1zn8K6Np4g7rDPtwnU949VMC0+5XzmnvgXkpNLdsk4oerA8Pm57xb1kk/LuDM2GyM37kMQh/N8yFjOLBL4CL2Olm+UgIDkmz/H2DQSqqy3nZflnAErKbf6lSsw1CiPdELaP8Psx+ZE/Ys77Ou3gQA9lV2nHu9ZxT+eJVYPX/SDkvK/Zgh1oLKFGoLsYoZCRT27JLXcrYMPc+5fsDTibMZLBY8rT+n36OPZKB37LmUktWZz9ztf4WOwjCZ+ixJCVgfsSuj9SbLPiaCQNfho27MG3v0nHFt/XrPJeFgGxPPl7V2w7fx7PVMNOvsddVQsDXGuc4897OgURtwzNVAjJwFO4MNwn9zhvDdD3+6/Jf//H8mIHzx/NHl1avnl+dPX14+3X6+3L8U0f6tAWE3TgulaUqfDZO+UpVhJ9uU9OlU/qxr0ggzAHGu069vPcyOA16ktRRUDXIoog/o0QSVrOlYDj0GufU47dcXRaWkirvouqiLRHWZVoSGyeUgiRMzCWvuuxkI0CQCIlsMbJFCP5wjIJ9YZITvT31IBHWufebSXmEKgHxWKeoc3gko6L3TtDTI91dfvQwqUtW/Onr2J0m9Dy03lkkQyYvhXQ8h6+N41NDakIl++fJQkcQISiVpxoxMhsW61x4rOrc6ZJHHdbwXoHUumq3Jho7z2ca6mQuN2omiSPDGvFcFtt/bOpM6IsyQheRSAqVJMlbf59AvUhi6zRqxfub5yUi/fZt1yWsEHxhLNj+BYuocllH86lXbFZAZlm7Me6DjIGus+A4OLyh1EBmU4dYbLNnQUc26Zro2jwNh/Rh5xgP8WCaP69gvR6Nyzn6ZucXhjnGjVncHW5CsgCJFiHREnAeNozV0ZsBsAo4RTRByqlUggC+9peISyUAtKGltaSnHBsNcM3vn3v32XBuqbzYDQRgmkrENzWdBKs9FIK4yZpDcCSkEDHn0OOMP2NOAqDTA9GV8yl41CFggdjTr7trhfRw2oo2hikVMo5TlKOgtQIozulYRFZoqXYafjn+pvPyYpRWcicMch6OCMjjaqQUdDSVqbQdN+1J6+Or/tIEJEkYxi2OWhtl15K0rwLETFQ3INGXnPsPd7Bfo7Z8PCM2w1blu9sbAyjUpMAAIIwqdcZsIBL+DkhVghhpF6Gg7LNlP7BlsbOtkS6HSkdQ+uVfPAWEOuTU65nUBIJ3E1LVurgxGamNvkjHIGbRamIpRPY2zi/3jNe+3dMUHcSJLSe9eZX1zbugIGXza4zLrcTL6USeO6EIlyaUiNUgupdV+bI4h36k8OxThZM5o4bKG1TikADGpG5ykeJR190w6T9Kw+HB75FY2nedk72VNprb6ZetWYHsQXNN6Yf3q+G7rqUWvuUZsZCj4dT7OarK1BZyzKCi3ttagQUeTMWNMI2iys14HKqDNsgLYmrPYzfGMBEArITAj00xZSy6SkVhdGiAdzwmAZwDd9jwIUJHNvb28fv1D1Z4vl2T5pWuaXdaBDs3yfnMMAekILgRCVlbA9cyOHlnagTR5rqmDZ51N0dQgmfGQXsx4x4Ffex72T+l0Feu7/VDRPINFz8EEudQbz/YrYMf5w+esj4uKZgQAey78GpQJIwoaWtTV2+5H1WuD37PjKthruwGyM9baRTGTlk3PCEjpkVZwln1vOx4MQM6alA1dhepSdvD02b8PCAnYT1kwr8d6ZS4VTyqYiAr5/cv//Lf/WZGl+/ez7lkbARxC6fw5PmP3d1vMqLIZ0BVQ+HLvArU4NeXL/MiO4vq8bqae8Wcdsoe5bpMiZZ9Zv8v6MvjjemE7UWs9yp36Dowdn3nz45sDtMp7FqgUGOk+zJytR6n2r9duz0GevwFqe3lyb29+/PHyhv58b99e/tP/8Z8uv/+r3x/q88nUTiDJc0zV3ACoA2qYV22UVOgzqIhwI77Rke3/VUDo/J+BM8NCQRXGlucz0E9wpkr32CKhGU8TICyCZSljlycO1xr7lvTwujXZnr/2gmWeBXYLmt2kZZK2kPsz6BdQ0HYqIsTvPaN8T84RezCuDpNnalu5MRfHUGRPSAU3GJfBZkIpwEUL0o7SoKNnqqUtUWAvoM+6Cotp3Q9iK/9DldEzZfT2/eWnH/54+W9/8/9EZZTs4KuX9Mp4frn98CkBIYfj3TJdD9OfpTLKOhOhSExCV0eDesGg5xjwWwpXaXZchy5tA5CSP1L4RPUrVB5ylmbCax1hL7NOeAM8i+IxallM1MqkB2DprK01eX+IpSSoTXq66fKkcm9bdxE1zciQt1EowZIbNSj2KHA6ZToOIo5cK/1vbGuw9LVoNNfGmRUxZ0H5fKEAxKGvMQpd4/Gj0EPk73t/LKZOdFVVr/fB/bfxrpxt0ZWK5FzFPTgkMWwRPRgN7LzQv0AsaWuxZr4iRBjHc3NTDELqlYbu2Q/JAIHrGcQdztsywTo2jpuSvNIi2GRmalQMzGGUYKjqYiwmPscBgcjDs2c9hJMRwfFCiWm96Ww3EiTqISp9Tw/FzdTiJZAq/YnnrqPWDA7zx5glg7biaTNLPD/3pIPempYahOyRZUWS8SC7MRoBB4qGO/2FVihsoBZKdCiBzSblwNqBcAQvB9AmpFHagyhmg0Luo+DKlT50RuiuCr6RiLeOdhx8UUgR3xyIEyGSRmKmijmLMu39+92j2xPN8JTPjsMFZz/Bgw1yCUZHh8OY4yAQ4LIW/F6fuRnIUlfNWp+R9TrFrRsWgNE544BWtZbrMx61M9d7zb49FW4zH71e19S5jyX7Kw1701evzpfzrl2qMW+dJ4bZbPw52Ok47cA/6gUih5BnzThDE8Up/VynQuEbD9E42jvAC4KRebFukQxrM4IBHQa0nOsQ01N1gS+vg6DaM7TiGKWl8IPjCXCBPbVtQue7GfDU/ULpXe+ocyZB2o9r84s0g2q3JwqM96oDzVj0EC9qzNwqd27WKsHt3V2cQjIqZXk0qM8cLhOHw9oMTcWn/EltRzJKV4okNgBHgv2bwHL1xOwr7+kQXqAudQ2oC8BBd+8ZwTrgfhlvnA+dB1HgODgEl6sXS8C/ehC+S9oi964oA89p9jrg109vj6blOjdVi649SnZkNFQWlAp7fDdjGHBs1EHWnGMTJB6RstGYpS5zvdQYrS46NWK3ratqP8DPcc4TiJ16XaYn3wA80Xbr6GW7cJ+IzEVVb5mKzOUydwELoYauTUSB4AI3ngVS6xlLxqrlGSg3164fwcUyQXEEB7RJAU1mZJnOAKDL+sbur32HyP7Yx4dj6b5nDXBP1q2yHhDcU3hHwIWziff+8OZNVmVosmNOcaYpIGPLHefYwIDrKsKTfXb0yL1SISsecq2ZTfCy79COJHu6NjhV1EVnAYC1Ogit+6oi9kF1HvAjABn7p1zyGCpx3O8q/ibAdN193YWhtS/b2UCl6osFNtozt7ahdEHKaKyzxO4ovtQabNqItAa1dqT1VT2f+2fOxwu9hZ8eYkvJvNDWAuqleyMibQXate3ajZRQDMBLmdTaqKkIybi6vwRto3w7MIf9wo97oQAV9PiqGWlzzkwwQVzB9witrCdn7nO1sZ7Vv//97wO+BnRfH1EB/Xz3zjiDtF8LfSlewnszlmPfddwqrHeobDowU25O6cb87eylZb7ro94LcM74ZZym5Jx1/wTA+FXmvArUbdfl3hfQi++0c6506wIVgk7Mf33W94e4kVnarLklKEgW4OfxXuw+ZRMChYoX4qPnOzbGfy7QZd8xZ6lZn4Cdrer0f+xqcDAM5nMKbPI+wVr2u73KVfL2c44h5zLjleecSFzO/d8SEH7+8Mvlxzd/uvz9H/7r5e7u5vLyxePLs2cPL48fPLncfvyUfoQ4ZxEXyUQ3w/PAhu+HsVkvv6mNZjGxwZbix+jhsIPSMIhM0stQTCvKcvSqW3aQw40IF4RbCiiTa7q7jmJrhs4UIzOUOOkcAlfnvBmEZEsmqpCieJD2+yC2UEGfJ2PXhtk9EHU2CLi4D6W8G8m3XQY/v6Rhbp2lMzIgqsaiM1tica+OdhVcSwESWWaxNTs14ZFRrlY+ehiI/HsCEzo6UvsOafZlJdmwqqKywFtX1WA4Rjl1k+1dJkWtjnnpZ4wz9yTqnuzKCr5Fng2oRCk4LBJkp96r4AKGuqhT5cCrrnniV9uiwB5ta7zb+6ygCgG4lFUzGdwfWdS0dnhXdN0+PjlQsnE/x4FXACE1c2t3Yt1Yg6KrCqy0oxiAKZZlbURk6Okh26yKW+pfIlFMS5Zml6jF4TrUH8nvDv11KLQKeNwva7L1d1UGNYAMMjppfQMMkU6ccPsFMg6sQRXZAuAsOEqwMspnaL7LqDI3vA+apwqPud9k7cpFj9GdaACvBUVcwKd8OsbzyCSKZNK0eUI6QdcWhFXIqfXGOusiZFHWW0aPtWjmhd8BamTfT1An9M3VyvG5IKWrR7I+VBAmoM6Hj4ccudSWUIGW/WyrlfXzGs0lCqmje0m79ZA3+GzAfXVrGjQ8KRi0xroJHlBfBs2fsAL3I9rO2mD9inRKCdGuGBSJwjLn1jmIeEd1LHSVHnDWVWG/ekAU5JDSluzFgmLG2sDblgoCaRz07B3GqnTtPkMzRJ+TERT9j60dms54pRZuwFSzQs0YyjKQsno41qsvIhMCunsoRO6AbpagGfbWgrzMd3NvnDPYHN5D64xv//Lbo2l4nKKxFAKwTTAkiPPUr70Or1Frp0qbNtmD32xiAJcJdAlgYEsMSHqWQb+uiijfld9NgCpZtTnaOqCiwek5NvENHS2CqggrPHuedYMT/PLFi6wbvpM9eQ6OuBb7jJIOG9FjjxiLiDdxBq9/JPuK5+R+dfjSP20eeq41xobnXQBaWpYgJJcWLJ+ShWMMyHAZjP3VX/1VgkLWMHuee+i500x9spETIFI4w+9g/skkmUkukFYCWsHPZrllq0g9O2fF3J+AGSqjhg78DjG9J82YdHEMhrF5Xx/fLI1+hBlva2hlgBhwa4d5v/Oavb+yE9kJrNWAwqf+qOxpBYMS7AUIqk+S7PKE1rheg6WKojEux/NNubWg0sTTmLtRSw36zqClz8LeaR1ggedDwGZZGuabcUvmQbG1lGq0VYW+QbK5KM2ufpTnMsvEnPHs+iBlQ5RaWsZD680DoiDQtPO2wHzXZwHSOvmlgfb3rqdQu1VDjw5C2yrEfmLrVtPPGF8QRIz/Ni2CqTFzL2YaETHxrLH2G7Ea7sMsD9/vWc3v47c8qVK/1M1jzgYUsqfzufSiax/agsqjJe5ZmXuuScaPAMP1VB+tPWw7n1eFVv2r0KWjg9FefTI/PMO7yq8/2jmCI/6Oz8j9sfZkWlDPyjmDLTOojjLozhfPw+zL0cKdf+cYX6dAVxWUiQ24FmPIPbq+vvndN7HRnEGeLdoMGVnOqerHqXtesG223wBZKm+ynRNB1E/A72EfMcbYKSjnnFuM/9fffB07kZrbsHtKP+fvtnGyFpbf4fPy75QszOdJDefAF4N/bZdr2/fKOEqLjg/vpx2CrWpmTxvH3Mf+Rpix4BnXYmx/c0B4ub25vPv5zeVPf/zntJtgXX3+/OFy+XT/8vAeDinFm6UBVHWvWZn2LlpzX9UlD87uFtXoCnzuJ1Q5GXgco6koxSmf8eiDETBQ0NxCTh2TwwAHEWr7hDQkHnJlBsVWE0GLgj5UTc9+Idx3oufQgdpjJI3TP386esRxjSJTDQrd0Py+m3w01iE3KWaPRPN43RMZyPOMe53aibUIOApYp8iGUbGwt/3RauSkxB7o/6TbuRYGkHHCiETJbQFU0NspUbKpbNzt4WlKnWvqoItYS6PEIY1Ts3rPon7NPMZxFdFbW4jUQ50OYowPc3o0CB11yAMvVJ6IU/RHVSadtAYTlbRnHqUzuXkwvmZgKhdM7ctUNB+29QRB7NGIerVKdTqq3uV4scHYODo0Gkazqiqi4VxIf8r6H0ouUm/dC2uq6+7u6J1mAFcnfcI1azVQZbT284rjs3pZrqECIr8rlbfZHg9qFck03+4R/p21y0FDUDBaUAO+cvjJLjUAK7oVyuWokariamisF+hzdS8lgzgIHJGJotMorH5oH61DSfRaP5mWB6CtQyRZAHxvAuoFxslEDLBh/bRFx6g8E0nI/l8AUmexIM8hJW8GKEJYLZiP5HbaeJQGyHjHcf78Kc6vjk8o2Srbjp2AVWXvJ5ANG6HgDd+dgGBF4M3y3DscAX6PE8ABIjCT8V+dcrIKEcq51juIqopQRwkUWjmHwLKyERVZxtegN84F4jpDBT0E+D0Hj6AWY8n6xb7ye55B+l8cqbVJSDbrw/uu4dH0gsQ/ehi1Syk72NGqQ5eSD2WPA5lr4vRaE63KXbJ6oyMe9WYRWcggzCA0y8n3c03FqiLrPyn2ZJx21hgw8N4oDD55nDnFNhAo4bD85bffXjMAo6tzH7ExA9pC93rWwA3noKyUKgXb1kIhAMYiNGPs9YQvkumas3so6i572p5ezc5B5cSOhtUwhWScTcYK1gNUO+t8bPvB9yZIWw/El4Bez9uHirVrFolgOgDeaFfJIo3WF3XbBV3YS4LmA7E+9XfTsY1NS6uE7hftQWpQw2KpCFKEaCb6orAE+5ZAHBuEExkQ4f2HBO0IdkFrOjt72vbQRQ9F2paXWM+vL8BaboBUKjFATVD91ckLKGkXD2d3SL7ghUGQoBg2lufAact+2hienbUro6M2mfFm2cbhmhNsRseaOx3hc/9hWUDsnzzvsp18NmDkstv8nrVET0fWR4DxaSzorDeL0NZQqq27NrJOB5LEFnj+bN3rl5yzSF43teeLh3Ne3KAVUUGqMwhkfZdr7lgnv1JlrO2vb6AAoe2hAh0NSGN9sa5VPGf9xp6Nksn6jn7C52an+AnYclPQDb8oYOWCgGbSygRr26JqLpQpUpCe69B6g/0YAb0FN2dgnwCBf7/+4XXGIiwjEwYIFSGi9v5mY1bqJmusmUt99ypDZx7Wssd2B5bh5DvXxqYZvPaIzfm+MpA8c4DksjaaQW6SxUxYMsRqd6wPqJlpM1qcu54BYTNsPMM6QOdh/XZVyobOqjItzx4g7quXWbPJbObsbtY3zK1QF3teHzXU8/n1Qc8Jjz4jNqBZvvjfiOrR6ujDh4Berj0TCpZQSNnkeu1DWxZTztz5rpwbZNe1cT3TWndqHS/nR9pOTBkeW4zt5Wwzk8t48APzjfOh5SC1kSk9OZg419661ovH31uf0PZJbXmKWVGBHnsMc23KEwiizRgqHpMzbOr6PTObtbcvN/ekPQzl/7dkCC93N5f3v/x0+f67fw1l9P59UuQ3l893VRp9/JAMCulHFtj6kUWmvzeY3kRwq/dwUfMMUvWZ3vZ5D5RReNahFs5BD6of1HxN7g+UkIdYJm8UN5CNRsFL85/qznjQRuVS4ho0sgqMjFW2ilEMJRUlukdZxFEpitBM0ROl5y2yjWqbKGREbsohl3oXozq5XDalm8LvFoXLAbPGrqEXffxwSOJiJEI1WR3eWSmOhemB3CCuiB2GL7VsUw5LsLqgw0Dmipqtfm/tByy2znOtz40ZOoPpps572IGc+Vw6wlFTPVGZdPg5AHGGY9RPqo3hYXPAT4pdNVYRHuYmgUTQwGvdYALCcMZb7I5DUWrsvQT0UXpd0TcUt8pOP2rWaYb78SgZ1nayVgxidZIMPK73U+QxG+rBwykflvIVNGvAQUGD9UicGAvGyQCMAyfI7vof8r2s/bPyWuqfRndi3I4+g0OA7IkYld1TixW+4+z8Zz+ufk1UV0dAh/r/pexNlOVKjyPNxL7VXiQ1Znr/hxqbaaklUqJI1gKgsFzsY5+7fycP0Brr6qSBKNybefKcf4k/wsPDw4DYbHUyAzsIXOsmufr1VzqpQWOdgAZFXz35KsF/6I9v38X5C5PAnqUnI6/T5hiamcb5Z4wMxqKMtVYDoYVOTKdU76JdjGEPzwZWUuxE0DKOCyBQmOR+omCWPqKtMeX+r6I8pRfi6CmXL1rLOkgrg2SQilpX/fSqHGiNpVQerm/2Q7SY502G8BAzUOm3DbMFdzrfpfk2CP94UNqY8+6dayG+iCL3LuvAGCsZ3dXNCXKRKWLvc6BJRZJaejjrr6jDKVWJa4RiPeXdHJ5jVpwPq9TKRRXvWmvJ3In2unYzbqGZNVMYOe0FhlXvRXBrKrSnrJBBQewfQhWjLUao6uZ1UHwct6zDly9TN8g983MdDzOvilSULvm+jJVlGasyV2VqbYX7NvbgHlTNilkIMsbZmoAN8w34SYaH1yGFf/fO5ddffo3jys94Hs6fgFiIgQBCrFEz94yz5Z4nGIl9RE0Q9gEUSmqVENoKLbO9M+sQ06fwYdu5INwW9eypzw7YcU2a7S6rpJmxs90WxHG+pIXhCB11RHOAYhfnIDGWoVqTlZ5Tb+DHNVI/f3MTJzTnqWfJVME9N61Bs6a+ipTUnD3Is7G3j7WedVGQQtCvQNtVhp/5O0SKVNNOqclVRTKo/mqEDaJSK/zy1UGJBYw1K2MWX2cvPx9FrtkH2i4UmKkdaUmBYEsyLgtUFMopKFEb+8MP3weswF/RJjlPZ8A4ANGbthAQVFKZ3QD5mv28ZtfMyBzK5wIBUQ6nDplnf5ngBH+LjFGYKdjdqV72zG7pisFwfAiByZM4EOMkq0cQPM40LcfC1mo7La6TZxr1Mi09Ano1CApDIwAvWUic+tcBm1kbAVzYo1NB5/rWq2YNbKwYZ57lu2+/TVs02ShnoTzOGAJG/n7669MjO6ktYD0a2AvMBlQP4NsA5ziv5tvoZ+AXx9atdt9sqeIsBn0BwHYd12RO59N5IhvtmjEqIGrwlFYUA/hCYTbLehKm0g87GDljj3EG2A6lgVrBOsYZu2Wml4mJiNt6Up+Bvy/XoL5RfZ4GRxGdHKU9SQoU/V+8aIu6UEcfxP6dgY5QVseASuZwwmdhmzD+y5CZYed7kpiaTkAA29H5c1aOQaCvxJ6LrZ/PUf+/8UUZfWTjrsJknlN5oGWwpYwHEJi6r22eBB70bTxbsB3JqO+ZXSPam88CwnUYaNYY1mN9IwHVrMvfGxC+evH08tf//PfL2zcvLrdvI1zwKeqiURm9XQGW27fkobcHYVClBQzht29wk2GjkH6y+/zu7Xr4sOGKmjTdmQdagAWiWGpqxVs4kDtQNQKi4nJpG5iAiILsdXKabSqqW1n4a3q16HwD1aB+UWSrwQ0CozrdZQW7Q/O5D2tvuJc2Ma9jlzTwaHyhHEV+/XoY2DSTRZ6C7wmtuJhF4xJU7xncvIozpK3CClTzuXdQc5CBLxXMIuYoUi0zI7KnFLe/0yli7oK0pol1BSv4E8dzggdx5DQ2H9oLhWfTAIS+dGraXIcOI9PMKkHbOWvFexOERBm2lDw3gsZAUQYV4lT5ilO8JtppRTHjIQWrqoeloth7SQQ8G2PrVeEDDLV94qR6hbZw6tenQI8ZVGuipBOeaxBSOzYRhhibZDfqtCdjQvYi/aeqLBt1tohIlKbEZ+M4vX1zOMoERKWD0hgclLQNgnXgkuWZqqzz4PU+y0aL9GrEPRCs6fjCARQImC1r9m2NlV2LOYSWJcPBifOxFhGh6m6+zI4GhQwq2kxbRAym0Ml7r5nYZh1iCKeymqzVFEj5TPtt4ji0DivIaujc7VMWwz3KkE5L63tRD566a/Z/aVQW93+J4hpYNeCvgp8Hrc/lNbjHBnMgdgWMcsgt68p3qPbI9dpguo16DdZaA1fHpnNwbQ7MMzqnroE4Dgkcq/YrfdJaIWneOEm8dHjv3L6boCkB4WrFehBXoIr7YIwVYAjKjJL06hJaE1hnjXnFcRCRLxrbRuKx01PB5DM6IgmCIvrV1kERBcIubk9bi8z4x749elw7tAbUtmFoVg3qHGDjizhqBCFkBLFTHIrW40RNMqqEVeLjFUQ59SsV7mB9Ut+qU3UW73GNaK9EtwmozZQHbU4Wt84C949IR55z1CCykPQn5GdQxwtIvDyycAYUXCc1LPRLo+XRAJNm/DlfK26WlhyrszJ40OnBkWIvWYbA/blvea+2RS99tikAACAASURBVKXhAEtz3qX7833uqWQEHj0MAMQ4sF5++eXXy29Q195RV/4ggffhBC3AVz2aZxMIYa+ZCfvDH//QLPpL9kRtY5hHQffrdPLvKCTe1C4oJBVRr1HK3L/Q4XDeYY4QkIfGv1pD/QTrjcoWAoEniBlFkX6nsed3jrIJ7J7+ihlhxkjHUAetNrMUwdiGT5eDDu/5YKbp7PyyDpL1ZL6fk4FHaOjKgDJDmFZGag6c2uEwH+wFzmR+nwzE6fzVeU1IMaCX5/HM5PmYJ9ssGZgphsLzCVjyeUBZ17nrziAPEIP7ZE/p8PNs7GXuERDAYCPMqviDZVoIUlYkrGwWGSkBrCYuovqmazjnYHrzEYi0NKQ2pXNwZmhtgR6AD/ffmqu2t4mtHnMjjBzOqXfvLj/8+GPsCpRR7gO1/YLzbVLPK2fZ6mFDYRzTotm0a+ae74ntHI0yYOhq8bBH6aE90OCcLBD85SxpH+7Wqx+Mpwlb8UzndZr9uro5z0f9PM80aZM8B88pNdWg0yDURIcgz1EruPrG2PmTP36tfS0t3ZpVM2a898kyrNx3z731EZ5NkZ2FvcWGQ+PP/pnCLM+mAnNA8mXpHAPPY9YLY4U/YF9GwDPWjbW4Bt1HFl/xuFH+GT/HAhAE8AkfiJ933KumXeC4NHBrsOPDrmWOtkN18LPKvhlMRdBcU0dbNRM1Rtijzgv2SKX314IGvzsgfPn818uf//wvlzc3z5MhfHD/9uXeHZyQW5fbn2zy3uJvNg5tJ/AnQ7vYQ+YwXENWfpeG8LQBICCclLoBoZz2qPTEiN6+fP/D90eflVKyaijS+25qZ6mzG5XLBvb9XTnfDSSb0cDhwjAdtQRJ6ZZCauar334o7JRDHkf5mgVkUF2oEW5J7WTFIQzQis5WRr3Usi6KBBmT/5WepHIkNwwtsMIYVfQ8q9oZLHIt/+RePtAc9Xm+m/nACSLYsH7MYnfmJo46inwszvWOU3nJ7Az3m0AlNWKlaV0Rm9ZpVWTkSlM1Pe+zGKBZ0FsECSN/pYJIsQrNlwV8UmFKgG4/JwUPFgAeTUG3uo8ZOyFjBo4iJiKAt5apsG+bgQpGjAPjqyePP2vyqiBCNuCdSkfbEoRAvJSUK42uEcWOGFugTPTAQM+1Y8aQ56zxqJyzCI5S2lwtDvQoD3zuGjxxoHeNK9ZhFk9npAjU6tiOEpiu1YgWhXL4efn+cY0FNkHVx01voFfHsq1CVsC/Z3d/aYh5ttIo2TcYRcatSqVxdFdvgXMnZad9QavCGvrPAkKpiNlXo0CH0rVFwHxKOz3XlXjoV5htqmxfPPPVlqradqV7BkDIc7aNzbFu1p+wlA8pnwQrOA7to0ZQnqxZqKcWdVdohb3KeqH2RspPHCmol199lexQlCUVOwi9s/YvP5sqmXPDPmU9AiboBLgOBJ/4XehsCQiaVa3yHKAdAl9FLLlXnhfgyiAwexIKECj7wAi/06CK+Ugd6jKIqcMKDY6s3bU2RFGGCHAtayIAw3jpFJqRsjZJ2xJAaQqZ3F/EnebEpf3LGtNbxsDDpqZnB7DBrxka9lBpPqV3ueZ7jjXLxjJjXWmLXTO1w61/PijZ1vpEEbeAF/ekDbGVg71rcfJ5DoArhXry3aOh8TfPDvWVe1Pgh+dJPeuULPkMf2SKGOwEOJp4kPY8ztB6ellvyLPpvJ5bNQjIKFXPWDPmfM5ziCDc5+E7CHYO59v+v8lQty4sYOdJzZb3/vhjA8KABAt2VFJMAB461b2jp2+cYJzl9e8jKDT4iWNoNvxQXi5AK40rezkMj9ojmROCXi3JqF0WcDxnsY9z3CBgtHSzAj37ylJK+4EBxm330tZEzm32GdmH0VRrQ1dLKLuGchaCCc5p+8VKew7FsUJJR7146OQFa9gvZnH63LUhzlHWDiUc67ksbU7HFVuvsIZ6BmZ+tA0JovjfwNToA0zULwD1KPxZPw8fXsf01BqG/c+eCfAxlXkB6ZYClDbpesCmcV5yTQHaPvNVHIzPV5StPRwtbWEtyLjy+JYlYbAsQ0PQi2tLE4SGjn347tvvWocoULvzMve0mlop/dal6ReaPcxameI+78FP49lib6Y8fWaH5RzOOV6lSUXomkQoABfQdEELvwfAMThmr9pTlvWE2Jb6HTwXIAov5gn7ZMCuOm/A3AE9BPa2EBHsTaP6aARchVsO4aWdlwUNm9lUdR//lR8qzCdgzN6Hvsn4M9/JUK4cx2SD/rVtZOJfARrTzWD+p0BgssYLIgELA3g8fFDg5wtRMfyK7KnVmFsHbdDPcwTMIBG2fufsA8tAmgBpkiUxwcrHzr5+yjZW38o6PzM5bA+jbbP8hTUgiFWwo8GzrLoKIvbe6i9MQZzn+70ZwhfPf7n82//8fy43rxsQPnp07/LgLr29PoU6WgoQaXh6Oj2JIW3fi35h6gwwgBOMYJIiYICxWj+MKE1GeZR+J035h544NPxbMoT20Jl0OoPO5op6WlQfe6A0MKxDzUZNtB2xjGYgy6cvst0gzrqjBrG99/UGXDAiEpIasSlahco0dIWfpfZw6NFZ4YeFXJrgteUB72+9ZEUPdOql6HHAt+UBzY2btWzbCVAfkLGObYJm+2th3D59TIZQFA8kOcZqgUjrhKpImH46c7ZCY1ofPjOFUWki+zrKqkZfI5u2EwSE43Mb8JqJTGo9afkK9ZjZWF1+nc01/S140PkXSTmQFhvAqixm24khpxgoOdqfHbzb8FyHwxv0XWc5GcCl2qVHnFP5GAJqe3Loz+mrI07hvs3AyeS1kL/U1derXyk102yMDXW79joO0poONBAUfRldDLOIkhnw1sK15ssDVgMR1GovnbfQF9JqpdRI1xtjK3KY4OBQ1G17A3tIXq95/d7QPSbg0j3QMcSwsX5FaHU+un/zJZlrA4kj+4BRJOs1oRmuR1AUoSEzeq9vQo3TuddptVboXAeZAPLN20qyv3+XDAWOBHtAdUsySglWUKJdjzec2CCXQ9Z0YhxWs9WKFKVO5mGVK3MYpf8lQVxpQBxS7e9UBbdk2G9oRv4mGa1mLa8UWvebqKuIrhkT9htrUbEkbrQHSh26ZAhPPZW877ADIvPegn7mIAHVhw+HrL6BUALCDEDrV4IYw6CYUyxCeRz6E7AQuGIseU4zwqx9BRL8bp6htVgNrgn8BGkiXrIgB0ciAePq2wxqPPwElqyBkyHB+it41UDMzL8ZkIwrGZ5TTVIAi3v3UvvI7wm8o1h8FwViag6x6c1OkNWQ1mgm8ZBwt1VCQI5mF6WqS8FX4CRtA+5XRp6AMKURq53qOXHn8v133+c6UUXc/GH/pRkzVcwR98RzI+kuQAIt296pAbZoK7H5tT0OtipO+ONHeU7GiPEkm8p7rFu0lrTOZs8NQR7mhXOb+0+GJ1keekAWJD238Ql1ChDEOuEIV1WhUQqXgZm0avYpQSTXNYgx28aznzOyOoANflsvZ5bRNXsAZ9DDZ7ukrubsm2Jl0P/QyhosxkYvI6dfwuet/WWtqWgoSq8vYq2/KLz7z4yqYJt2jPFmDNkn3A/fQY/MimFcmUSykM4gp4I+tjPh/cwN38n8s2YPtd2bm1DtGBvmupmItsQ4n4MCRGaaBD88m7kPs0sHcBsfqgGIYLW2LIHYgA2d/9D1B5bnvN0eUJSHjCNn/JG5XY/CZNGWZeG6BeLu5rl4b0Svtpcr6lFRjYCDb8tAEBgT+KhPSe1h/aozWw0l/ehaDBA202qGLTbixW85c2G0sTewccls7mwVMBPsZFzchyxc6ZUG1jILBOahkMoGKp0a8KMZ+TRNn60QkBTUSnAQ8A4/r8KN+EAEdqwJrs9+Za0JIGBTmBc+h+/Es/HiDON3rHuVYBm/nOvzpQXnBJHqv1ZXJAkZgF2y9ATN66WZsV87Kf77LOTC9zLf0jUjjjIwKesuSv4N9M5KpTmPpgPBNbjf2KwlNxyXQ3F2QCF2NTZiwjHMk76j2dMIAU1FHPCrmV4UgivKU/X86m0kUTA2n1lUVbePtiuqxy5ZkvvdXkrN5Jypz1r8DBiyDIHziFY62E19S4EfbbBBrLb0yOL/3oDw5W+/Xv7y53+9vLnh8CFDeOty9/b9C0WAUHOj1kiPmQcPKxtPXeBqe26zYIeOSttQzCUR86mGEOob/QgTECzF3Ej2QyRlm+1bVqkSefE26yiseDuBRx33ZgBK78jCtllnpVBL2ToFKnGQV3P4QYWeKQs2g4OjVAGYfr40twpZKN+Po9ZAwU0QlPlE2TQbZBF2EKMdYFl0Q9R17qMUZmPiUQ48TMtDnyJRWn7cqnDH0tOmqGqsu3FEjI7A76SChBFXzchsqk6TqB/31cO4Aj6lvlmzdP1dJJCn8KUEc96/YlaLXw0gU2e14O8Q02gkfg15FmDEEcchjppn+zV9FnAOUBB1w4CgvCXy6+fYjNbhSP3Keso6K+3AOqs44W/eHtxr0SeulZ5yL0rvSnHxatxi2HYAScnhOg1oqvhnLVic7zt3L//4xz8uz589y6EKvemf/q9/Wk+ptvSw9i0WakGiBeVxnAas8GuCV7MoR+Z26LUgh9l8Dk3uS/S4BrBCTs5z+mWud2CyU2kWLxDTLKNUP5vFc0+8dNYxmgZE8u+7p4psWufYQ7ltPloL0kw796sCZH4Gaj/6JReh5oq18PTpsynzVeSqPbz6fKLd2VexUQ2aBSnOQbbOZhwSwKpTxl4AKPSziQRkr9nuZvOReV72lt+bnXd/mIFinFk/MeZRk20vL4GZOH3JspFJRrlYQYRmLMMi2EGik1kbWTCK9cscHsji6g9Ziy1471wxxny/qG7XzoS0Tqj1GXFlfq1L0DmMKt+AGdHK2LXUurZvYvcbWZeqDxoYSh1l7MzMNWjunkrd2OuCMIxP6jtHX9N2eQiHiTLnw0yCVOQENnFEqyQr4GL7AWmRMgD4PtZqDus5vQqIMMc8V1onAd6N7pb3LliVfZHgBabIxCYMyvgbJ70ZwudHxh/H2Gbp1ltmPaZmHxpla0J0AuMsDzSUuRDkff3/zhTQgqYDDABT59iZSYwOwOptDmrawFIFK5qdu7JjzjSp7que0fw3Y2DQWCXMW6FXBUw+lRtYX5k1uUzOAfplpY5PJC1qPwvTBPuxVk38OCj+BK/MAOM88VLJmN+nXywO3ACdOLWSKpbpEgQ0A8R9t2ZtTudrshVVsRbQkDbOOnQMjizORIiYG9ZdgLGIUL1NfzgzidaGGiDgdJ4V2KVf6gzye/Y132evVXvK6cQDPluXVZpiFSgzRuvXlzU/38QgKY7t6NrcdwKLOcn6Lj3T2v84zjpth+Y4a4Ocbx1lvkflWhUruU5EkyYQZzAYR33gVO3AgwSEBfubRecz2Ez2aPo6T2G6AGYZXYLWtQ1lvUT8bVkv2WU9LzqnipLw2QCVqF6ulo11KzWR52kGuKAI+1TQNxmd9GdsT88Epja3T386VVph5FWQ5cx2ScA9HzQ00l0joMr2vmvZva/6K4vatY5d4V74XO43YnJtQcYe4pzm97wYszB2tv8FOfjbszGKuKsF1SbXPizJE3ryVYgu1xgoEZVd2u5MsVT/gesR4PE8AMbN3JUlY2saAmpa9VhbHFDgPpTuq/9xJF8AU6Erc6bMNjlnLRvqWRTgZ9lp1hBnJePG8zDnfB9iQu1r+W2V3z99OsbSesoAB9T9y+SZVsTh09UFyv81nljLPHsBrwwn/vLiFmvluW6CwlevDsE2g11BI+2QAEbigAlUETP9vgzhxzeX1y+eXv7zP/5nagjv3EEyFgfsbpRGb32sgtWdO50UMoQEhKmXGeqpCmWd3y6EHA9Q4hYM0TskhfYR+uhi4noaqqLd9HgrLVPkovQGC/xtwRCi6RybUjR0+PLd63MYMRxQlWScihxH7jxRN2hNe6OlBmwUvYBEmaBr7UEnBaSs2QImRiSsSnAgzFV0y2EwRPGcvUyKXYrR1B+vdQs92LnvqApBHzjRa7KGjgwitQ2tiSoSU0N8OEEUdUNjSU0ADmURqlLZKucr4hdU+H1lsCP3u8ALdJnhbXZitNP1HsJgpXh8PWBE3oIsTlwllMEFCAaXcRimklWK51yAU6BX56YOvMatPdNqSHOALYB3vq0RMLMkOhmjN8GUyJEvyDVIL412dLBIA0/qGDU160l3v1xTB7V0whoa6Uap7dDZnKPvgRKOfRzsZtr53r///e+hgrFXEAz453/+5yne3rQ2IAdd3x+n7gva8IFoT3rd7OJ8pXHYO88alhitI+PXhtEeDOfgRWTT9Q11rgd5keXYglPBslTXGCGoQu/epegbI20mzEDVWjrnDsNLbV7qmEYH93uT0UPJC8crysYN5jjIlACnzq09ORvYpOgaR/Td+wRFBn9KszN3Ur4SVG2fHNnZeYVZa5Nwxy5wv1XPJNCjHU9FoczEs3FlE7DPQ2tBpCqMivVTTe/MBiTsxzjgE3Ypwl9qPn/b59IaFL5b0EbHLfZhNdDSVnh+HEzqOI/Xp0qwEyibUdFGhzrNuJ3sjcFA7LPNy0/NoT28i9Y3QNExY64U/zBbztrivVxXJ5ksHfOe54uSIv1iq5JqjRrrEMeGvWWNIn8zl6HBrlGvASfrxSDKe/IwzfxN/CKO5sRbuA++F5VO1lHsxcQd4lSsRYWBrOv2fADzTLF1q6cMMr2A2l6NAqCsHxxK7gHHh79TFzdbajPoL+lJcT5GDeQeI4l+ai8B2m1mMZTwKchq3+sY12EtYNe96hzld8uU8l2pSf1AfT+IfktFtEE9O2uLk9mcY2hArE1h3fN8UGLZE4wBTAD70xocJKBYDb3ATJ2YZisFbhr/lSmhHSio1+wda5ksYAIK1sL6AhNk8wJcsSm69X88kyByAua0h2jLFttSyEbivfYT42esSwMu1kz2UHyN+Qc2MF8tdBgL60VJJh3nEj+Hs8l6u9ixqagmaElrh9fxdAzK2WsBGqbQrW0V/OXN9tQtO+jqeB6O/fonZn3TUuHbb0KRNvAyK3h2KLlP2QHOtftAoMNseJg5UwPv3mg2MftgdaGlCZZa7noKHXI+EO9NYLSAMIAQfsqDB0epQRgaE+MLWHKv2S7vOz6JgNVUoFOica+9RxOsbU+UyTR5/ukOxPZHC6BtQ1hTUqSbgGhPazNjZvt4RjUBWmrRXniCLvhnzD02UEVTxlyfKes/woNruTFRNWx1ssMXWsM0S8qzBoCd76Yol8r6B3B3Yppps/TZLDPx5zJpjnq3+ek+e943Siu10NwHTAf37wGkD4SSJYZ95nzgXMSGsV5CEycQnb8pkyTnyMSocn5NvAU/hLpqxv/wrxdYCVKYRWVM8EXYb4d6J6BvytyunRLaZq2CgTJE3DtRGX35MswKmEGcGaqcByxcgkCWVrNxTXKZYTZrqr3VRgoueVaz1kORPvn+R4lG2D8TZhw7xnrHrPH5rDWTo4uOMWly6/cFhJf3l7cvn13+8uf/cXn39tWlQNH7ZAcvUxp9+KAcX16hTQbRv/YdTGbw8ECWmVvWJ9lECvfpq7cJrvJSDXwNBf1hSpdhAOTv7k2jbZVv38O+TlpbE0BfrcPvwERcJIIpRQ5AUjiUeIYeBlXxS1+pydo3kChHunSdIul8T/nJ5ffnfrcQbJRaafI2qGaj8uJgJutpTx02DEaIBR9nd3VQCahWN9DPNdMh3z+LRAnwoUVRv9ymPIw8QXbaUewZTs601AOeIRSLyKa3ZxcLvtK2DcR5+Cootri6tJpbR51NHMLVp4TWkve/OxzL8OqPHnDNvpEF476u3PlrbdfhaIBep9VF60AYHntfevBYU8rYcs9F4V5n7VnDVPnmu6Mz4YS2fiSB7wwnY8eaq2LbVZ02taWn/lb2Fexmb0bRAyTI5dQSdV6SRViGVscl62dF5T3gK4/N+sLRirP78MGeBaCh31ElyDpeyShNPCLXXY0g12BdFw2/HaoHn5Uu6doO5XsZFtYCn0kvxq1v1wzXCZprlmzARYEeJMOXjcTpSBPzHuZxllbPlbWQ2rZmwQxqNYbnYKsKWvePbF6yZ8sgya+3hxXPbACW3nAoPa4FyExTqYLL3PHeGuLSU3lZ38FzuG7TQiHOWymEot1mKQwC2u/vXgIW9owS+5lfACwQ6jUuzvy+h/7SPo7ci8FxD4wGjAIwrpXWNld0K4HOFP4I8BybUKDWE1SH34OnDlKdGkEUVSYNJLvGu8c5kM2oW2dmlou9aqYLmyVAYxCgs8Q44qixlslWNFv+ts2NWfcT0iLwqdOKGFB7dPLi/YCF9rZjTbD3sXug/akRO9WfNHNw7a3Ev5mDZBx2CCVbNtp3jxkCKrK/PaTTG+3V66oVL3vEZ3748YeVMZSepCqrNkrmh8FMsr5fFPRzfmQcJm5kZknAE3YAlC57//H9oUzfr6OboBq1xNRcoZh8P84ojII4se/fXX744cfU/zBnZBj/9l9/u9K554y77kq7bQ2ogBDX1hkrGHGnDuWynMlKTZ32jGS7z3m/Gf3UWN8ts4Z558Xvk+1c4BlK9TITzNM3X1f1NUHuqYRfpyY2cg2VPbMUseqaHJC0+03Wd3PMOsQB5Gw/g0JmYmpXKloXgHg0xIrBta6/dXYVCzEANtA4gozVBKm8mczpASY3+1DnvfstZ8SpX7BrmvPRWioDXW29+5vgyTo/17/vZQ1g81THzLmkIvfAKM5J16ngAOMovRKALbZrjelZm9ow/KQCa82C8XkzlgFhBuqcacAA+2SDmxVq2Uv2DGO+2j4zpG3z0KDArI0OvOuA9W+7CkseDEo4AzwDGQfszUFbjAgZ83nt1ZhSgEePdw5TBtFsNiUe1VkgYCh1lO9Idk4RxY+U67w41Fatj6QdAuOnIqjgvrZHcNGAKdk5+rhOtZmxE5AQZODfUebfnncfMLasS0V+GGOztDnPDyXRKsg3GdJAw5IVs/wRRFxSwLORaxiMN3C6ffn+u+8yFhHEWusb7DufCdPh3bvYIfaNvkjA1yO72Xp7rstazHjTZmdswYLeCulU2Zp1FXBnNjobaeuwwWiBqnQJmOCQdlnqsVRSv1t6t3soc0DJxaGTYZRTH4xxsn1Iky9NoIRRtdKxrMvti3OgrV8U0GplU/Gteshfs8X0Ap/oWs4TMrT3uq8oUwkDYVRUAQfmQHArZUNRPK7/kZIfFYqnUo7PEh/vd1FGL+8SEJIhpN3Ew4egh28unz5Ax7iTBvWV1W1WLkjGGksvJVSa5yiLRSRW1LjC/TcoYyKvG/5vDyBeyQ5Owh2jl2DwyBC2PidGdDRPEaa0qjhaXtz5vDAbx+7R46X7r4XsCij0Ox5m0KOEGhWp1lcVoYciuf5gPnVQYBzSoqrnjIwU16JkPdBzKCKgMZoAi4C0M9+lqAGG0p5oratUgbW9UfKVCvfoBCUAabBpI8xugvZGcxEqOGKTThFUnEAMZhZ7lPeGdB60hdZbKgrCc8ZQ57lXLL9U92HsZuztAQYypjOVw+ByiUFh80lvYQxVzLM+yJok5tgNZi1RN1KdyfTA2h8bIWcTjQ9OBofA9uXLFwvcu450HEOtW8q/WalrjaRqdDr3Pnuoz9v47AXmHIfSQneDtDjdyTxDv2t2jnVg76OzoTUIqTOPyih8+ypkcuhRo2amtZksKGl1hHnl0BvVQ3Q4YMdaZHi45WDjoCRIgzpsb8cbHOLSyHSAWi/Zfo02s2fPKuncQ6sCJNbNxcEIc6CIr5Sh9hpVcftK9xWgaSE02d8eFHluMxirFQv4Mjo136Pim3RdhsK+U4dDdPRIrNAC32EdHc+WzOspe52s/ZwUDodks2h4f8p49/1QV+6GMk82KcHwvNkjg5taj/anwxnl56GZHbWcFZoiO2z9ruhyxZ8qjJCDfYEm/x0pbrj7ZPtOAZMCQyL9eY7V7yTYpDH4i9+uwbzUo2QmPjT7OrluArSM/zIThxrdAmWL4tOYmD26npvYLoL6o+9pskZFWgM+UWM8O2J20SwHNpf7YC05hhWwas+wZKV3XvQMKDCRIGZZJVFyfl4xn9kwez4ObRUwjET4FOoSpE+Jk58jPR+bY/Y19qvZYp0Tg2++z8CUHaljwBgGGEwt0FUN9+tvvo7t//vf/p4AWBVmPotDyecUMQl4RQudZVfjSL16mawD8wIggkON081nUD7sem2mmu/5/ocfqvZKtpyWNqc+k2YjdKDM0JwR7Div632q3WKOpNnKmsiZfGovFCd657N0WsEQvkcnkp/lTF7mJsDLanylT56pcgEZJ5ISwOzJ4+xTgJkGBy0xwTbgAEkDPkoT5lzm3JtQSc6N2fVk7aX/z/HTgU8QNGVIsybZhye1VG1YqNFTm5U2m4zPMq4CM/ER7F2mTPwAHWtzzf59Qx3Yo0f1VU7XMrDgWoyZ+8sghvtw7iqwcRUaSh/HZZgidnXrkkylYk46p9IRGQNr7M/1xgEGVw7DGLUHHPWZTQQILhpUOU4pD+J5l7E3MBF0cH8JzFk28KVdOQAi6cOnGjXGK6BoMv2fAvqZZTPYdh6wX9E3eFc/rDb3quEAxdFALGU8c/JZI6xF/tZJDyC3MgXeZ4ZUu37uk2dNpUGG5yBzx56v2FLZFedMo1mo+BmrPdMvliWQZMN6VLP/VeeNUM0Xaxfbec5SlraKqB4Z5G8DHGZ9bB95P5xv2Dn8LUWsBIwyDstcse6TxX/1Oj/ju6p+396U2n/LbvLznT0BKQMCXgGF2AsEZKhT//D+Su+dlohiNgInMfpjBaUDweuCbgBXGcMxBQtcAMIX/JCZwXktnVc/JSTI9JPsew3++B7tcUq4TvWf9RXrxwbEWn25WXnnn2dmbWQdEW8tWCzQOxbjKYDsnitNX/DJmtMjk/q7AsIPby43r55d/v63v1w+faRQF3rP68vHd7QOuHe5sNT4uQAAIABJREFUd7sOdiesfWaCWD7/LctQhzdc7fX9wGnMgmUCibIjDd4D8v2cBQYqmz6iJe+Dzn79VSWt5R6bUYrTlAkqCoMRaQTfTJv0ohp4e9VJObs5EFsWR4vjUahrc/Rs/kPEpKl8s2hcnIWS+z5x7h34GJU5MM0EzoiM1tJFW6ZLUQsEexpcg0RyD6HMxcnpfayE7kB9WvdRJ7POceuN7MXXZV6HxVRz0Ja7ONpd6CxaxogNLe2CzaADb91Y+mih+PiofWFgO+JsEDgrlKDTyHdK3bLRbLIEq9WZP53FD1pdNKfqmqG7TvhB2g//ltYluq+QDIGXCKRz4zOJJJk+b3agqnTOt84kTgJjRPBSh5JMQDMaKjFyfRyKNAJ+2aJo1a/4XVQyL7cORMygxkwAE3gNiJftnDN7DgxCF46yY/sAVtxmwi3I8aPYNcqFjdsTmEw0JA3BQxP5XAWTtZR5D6WuSJTCJKEaLSvPAaFymkqGvJdicjLbF7LIb98cToLGj/s+6kWQiB8Srvqg1ECxNu9PirBgkVTPOBGj8ZgxC5UOJTkoPaOBEiCAlka5uHB35pe1ReE84ADjJCATmskC5Cug0EPbusbzYVQKSe2c4IHIawKaIXnuDW6gkuhFYONMf/zUeoU5VwYMBFu2EeE+//rXvx6Kr1BucCgirLE+k0Fap1jG5wC42py3gZNAUe73zp2ATR5cKkGyj7kG+zdzMgobY0JrBsRlFM0AOY1A18NHFaBYDeZZRS4ZK9QgV9gfB3Hqb8mQLlvAmpZmxZhat+sBHmt1KFBW7ZE9kHVJTd3z57lvxuWMjMbhGpOC72W94cRA9eFsef78WTJPX6rjSWMzEwblh0Ar2bXnz7NeuHf/GCT6DDpOjIUofbLhY1LEZq/GSaoc1+SecDr4HWuGdQqY8PNPP+V3rjNsT2zW9qZZCcXQbO/DM/ecuzpUrBuur0pqnOP3rUP+7vvvFnCw5t8erI04uWu/kVYq1GtOpZWfc64oUsN8kKUh28a61T5IHTwyOFIB1weVMcMuh/6/Or0GC3dzb2ltckNrkxcHGyg2OwqAr/M51vUjABqk6vfsh+hZ2Ddfx7mEeeMayp5H9EERt2UOXKe2nfks8J0KbUs/QNgrDuWYOrf8LoDL+gUmU7WzGQYCY8Qr54ciP6sf9VoKGfXEbjBqMH2g/wOTQiNdDdUP33+fMUuWXf9JrYUoQ1dtNLVqyxjyjGRZQ8U7CWqZoTAQYtw5S3g/GaCUDNAqZaqoLWGY73UCUCyLyf2fVEYPpkhaLF0Fb8yIoWTJzz3HYxfmhxnwNjNV0agmIJa5HRivP2hGJoHWankTQC7720CstMuCuqPlK2Jn6yGCgLBi2v4C8Nt6UM5+fvftd98efT/NLjerCe2+GgfYmtbFFxSxxlu17QaE0EcrvMJcsDf5LAmRzNNYR00wVMX0SFhMvVvAJUEpGeYE9mUcnbOFPLNtZfSTco5PRVubQ+Bw/pwKl/pG8RXX4io27tHj1srtzEvgfXOTukBBrKy/lVaxtrGBPhMXi0rwxPwEY1Jec2qpwFrmPMLmyfIpC6gCkmXsFbw1SXA+w1nPYeMMKOScytm2WtCAR/RLJSM8gCZjttZ4FbJpjT/j07MB5lE1RQzwk0Q6BYTuB/8u0FDgJNnAe6itP0mKjbMi8zmfNc9yqolseVVbGKUcZbRy91mC5WlthI0ze4atMfAN4EfU8bsCwk9vL29fPr/89a//frl8ent58vje5ePHt8kQojCaP/QCG6USR5WbAuVMDnH9B1tPZXZpaC7ZCSg679somOxg20ms4fEpIPzxxx8yOV8GhEwODnwnutnA1vMU6W9B+FVq3+g5WTMzUaf2B+U3tw6sWYxKv1oQTZ+uBLnr8aUzGAppxqGOJveRBpxDLVqc27S2LwtZDdZcuLnvUZ2kuLkodXRFTKTDKDubTMEAUQ846+J4T6k5FZmQUscc9bC9OTaOxkckjt/HAN+/lw0vrcoG3BwMDUhwHqvaKsIfY7NsahVTW+Aulc+aKDYUzxXHv1zC48V/VmL61C+O7NkoK+GFD7nxIDiQ3lMwrGPH7w60cYXxHqgt3G/NWWhpozLnIJoKnBLFZ0oM96AqnkiZyBHzmaBovQc1blnPF5zd1okdynbQ9pbxyxoc2mNQxPeaRQ2yO5Ef7hdHnvd5yOZwQQ0Lign0k9EHaqg2hquz5ZrWswgKQE1gMrK2pxTm3JmRzJqNmE0p01KwRIBDOZzwi5lHM3yMq4Gp4in2klI0yUMuTm1aoJTrH9rHKN5QJ6k3U8yoc1zwQxEZM5xxOJbxF2XjnqtueVN578slzhDPaiBt7UWR/kres56lvNVRKt3TAzmA0QAba+bChiCTeKJeRohgypJBUyfsoaOsHQq6OSRWOrciBXHA5rBgL1UVNEOqM0RdEPP/7Omzq/JmapvvJyAM+pn+ls1mnzM7ZlsYE//EYU2dS4U8YlNAhl+9PGrmrA9iXUlHT535soXa7PZ/bWYpJQD3GwzwDKlTuXw6agl1snnvue2EFKcEkmsBoVPg92hTeY+tPnhugnaycqG02bt1lkiHEhvIe7tXSmvTac/cb88GkT0r1K3+mX2hw4jzo0rnmeLEtdO249SCpw72hLZOWT+eTVvNOPBsqTVe6UAoTGt1xPOnLQeg0pxP2SBm2e3hKRB3zCM1rA+oG6/DoyKsjgtrhz1D4BUBj6kS8wzMo4CFwZv2Pgj4Mq6s/cOJXPuQjPXaYpiFVaBCoNOx7hxe2xvIKImdmbiSma6MG+ciwdHQ+esJfT1/uF7ZFThYUFyhMdYGNQCps61iKvcY4Irs6/ZQr1/lSoWWdCJlRMR2hIXRmrGUboRtUHEmfQNsFGPI+sApJpMRmzDn8UuRDH6XM2E1ZuwvgFzuEyc9mY8pfatgHhoovdRWZ0kQavmDmZUjQ7hsnhk57UzbK7VPY9bAAvtSL8tqyNm1lkVpxQIjYGJTZ8qdAaE03GQDWVPJkLSmlFfm+6AS9mdhvygetVYfBQXLikk2N2yBCt9Up+Ja4qGfAzssrdUmJIM9IoglKLe3p+Ca7ARZLtFXmAAK91QgguxVFfjzswTv9V+5ZwWNAP3sl6pyZRg5C36kXXcsW5MYVt5YOXyXwdDhW43OHrGv1YHH74ywWdWrC5ZXiMr2EmokCPzWHDXhwD6hlq5CcwUicl6/exvfCD9RHyGA6FzilGnN77WVjIABY1Z6a+mTAf8GSkTpezVx+n3XVgokhtoi7Et/kmcmgOIznBXWhvMMrE3AOgGk9CFcYJnz3XpqAjbaQMWuVCzH9SeQY31ehRRLD3Wvhfl32gMG3VmPE/hKScdAUX2eo28hvXgflLV00IfRaCDwfoxQVMes/dabWDj27VqfnOvRf19AeOv95d3LZ5f/+Mu/Xj59env5+gmFyCjS3L68vXl/efemhYzQLFsbVOXEF3Eii+TVAa0CWRtyjzK633PTbKrWw5V+93mG8F1kfEunLNWsoi/vslBULcT5C3VkqWbR+ftB0RewvF+D1TR+hs7UhvBcoynaGt/w7EOhq2paqA9RD8Wot3auPP8iRjpGUWB6+CgLCgpkUacpkp4CTzdRU+BFxfn+BK+juJwluh1LaaS9kZBT9/6qm6XIXXroOO5sCGtoQvUa/TXoFo7DDJ/oojVx3FhFT/o9oWUknY3K06vV9rRmg/Fl0yPkUQNXCV6CBGhp8sHZZNyLAWQQ6ZOCHJuNeQ7dbVQsC/s9nv3McZDs8C3tg1R7lTYdx9SiromsFAWpTMy9CKpUwNz7+OMeEGYno3o2oy6dksMZBBiniexhMzrtg8aBAxLF4YuTqWMjSFGDuxYCEaO5Nsw9Owtm84K+BXBBAvpa26ZARuYlKls1AEGjh6LD4+fgCC16FBDpvxFy2mHKPPI+QQ8DdWkLOsmpy3wExa71CGaHWudJJr1iO7w/imxTc+O7g7bfXBFOqT6KDXiYhmJ51CWA/LXfXPbDBFiSQbp8inPE72Inbt85srvSfxgT7IhOcIzj7dY6SHmURhS6WhRLv2rALrWObNpoLuybZMRvU1+DQFM5/p33NaaegIeCJny3Dmoc3Nf0Ym3gE5Q0NN+3Rz9HFYtDqZmBd/3XMa6yaLJ5Q/x1ylA8++abyk9z/wl0kV2/eZNMGeucdSvIUuT9dg50rpvg52SXmAucEe2Jh1voOtvHKvCl+ftqQrJeoBsf2eKvcpCGGpuarwbQZgN0/HRusMMFXq79o6B+G/h6KPJ9UqAKkKx+45QdMLgt2t+sL3+4F/Yvjh+AAnVKUqhLsylt3znGCWceFZ/QWRF8O5yTZYmV8+fzglJFm+tISedK8LcgmWdO38nVLQucJeu3uiodx7ZeanY4wA9O5Rx6QQqemXG3HCH0uPQrq83EcVD0Bwqi9EUDsR4EpZ1m7S1rmSbLo61xDhjcHnQ0gD4cEjMfqQ9szSY3mc+spZSUpuzZdxUqydqf85zAe0CJAfsxp2ttw/ik/cOYODwj85EgdGeYAFQy758+DgAamLHMnE57gr6wbipKYg22oFUcygFlcepW484ckeVMZnVnbNbsCSCIc7jzKjaNPqDLpPBzaa+uuwQB9v+k1vvlyzqAa7Hgejb7I1X0nOXWebc2jc+e6Z6Oq+sOe8B3Sr/Fjn5eR1exK8Fp553nTB/Ysa2cD2uczJx4rh82PDXGrc3jb/ZhGAZSTBcY69wqwCXttRWNDVI6vp+mpnkvgiNklPARCbK+/rptZkiuCUIUGC/rjBf+FHY46+pWA2TuJ4yF356HDUfZiyBx7nlNzhU8cx4Z64z31lF0Ix49TlDPi3tQDV2fNQAH/mlEdlpvyz0xL8y3gJYq5/a4bGBRX9sslsC6/uOZ2p/yrAVdXLeq/s3QCjjy3zxb2iCNmXbWuAhj5SHrqf3vrGtmHHhGYgTbDbHmrJ9slqoBVUUMH60h/LtpdrQ23HMiZR5r+aUv7vpLImBnF+c3nznAwpVc6Dd7RnTf3jn6UeYMHuAQJtiEr7j/MBWjC/Ip9d4mFxRR45q83LOxmYkDKhQn8JIkxhJgMmwMBk1AyagKQHvKqAsMlgl2ryJFyRi/CyBn73E+b8lFAsn5PBmT1CFy5g30/d9mCG+1XuXTzbPLv/zL/335+PHm8vVXDy5PHt+/3L/74HLz+t3l5hV9TV5n8ZDmJDjoAsX4NsDJRk3GzibQU4XEAJK6TA3E/39AyA3jWOtoaXyNtEVvbC+RwHDoOwME+mKtjshYZZWv6jvcPwuMgJCAtRF9o/rQv0bbjDT7hyvalfoYnPhLOdQsEu7T/kxxLNKY0hT6AqyNSQID6JBnnv2pea5BAXdRxKIGVvnac8BWI1jUPgHVNljQ/dEJjro1nZn376qiuiBOR0ajzqJJf8n1c+R7WXzSxaoyV8eCTYMxC+Uq9NIG4Vmoc2BUa2UORe4xQmwMDR8GtwfUGuUOuRSFjbMwRLCOCbUGHVeeg41o5iXBwmd02RbBS0fofdTgqwRZykfR3NSs3iuVsr0rK8CgMZJvr1ptVPVu31q/uWYa6e3DYdoaNQzsVRk0Bc3QFFIvs2bIa+XR7yyFsT0i3y9LXvqsnH8Nt46bB32Ble2/1YfEEQpqu4bVQ4aT4aKdw8MHCRhy+AfRpRk5FNoicwoNtF6tFFmDNI0m7wsajRDG+l5at8rvUmd0/0GVWW8qwJL5u3XJPhVRzT68fSs94rh2UeM6o8lgzNaYITCbmGDn7r0GEWMMdL7upw6M9cYhbj2Z353Aec5ZAtIp9eaw+tj2AKF9AnzFCSzowf0ceyJtabo+pPox1rUfrXljDHTCpItZAxMnFHXPUwPjIJChaJdGnP08ahHfo3ph0N0U51N/Rb13gZpm+6tChtMPMhohrIldNfuKUATKeu+b0VvtgxkP91VEplBIhfq6+lKzIOdsmA6qtb+1Y6UQk53knsmGhcY0is0V4a00t8FogbqitIx3qExDZwnipNWyH9wz7Cn2sYI+OD5hbQD4jTXCdQRHrCmzlo77TlD0oOqQOsk6pYdTaAZxZ12C75PDL/UtPeEm0tXxvoIJPKdU7wTIC5J5XmnsXNfAg/FXuIj3mMWRIix9mEESYFSkRtEHEexz8JRAM+cmrQHK5olTM9txrGGFelRgPNVv6jAWaKuiXsZ7bUWO2p3Rhc/XV4hIEIhxj9rm2vpo47MXtiYEP3GqPcOjZjyqHb4H5xHf33oi2yk0UxdgYdeq44xow2rwR8FnP6leLbhWgLHiUIIaZmAMItwPCuJlby8D0eCidjKiOxM2c40LUHMNfImANaoFrgaxv2utN2tZoM2AMcDQHHxVXWvXGiDkLFodd2P9z3Oj1rrHdwJoePUyNtdrySThs4wLZz7rBmdW+rL069a5V/lY4Bun9ahrAswZ8Md9nNVwva+wlJaxTCZnNoFnYP4F2xx3qY08c0SbHj6MA+zaEDS6ahguQNnYWE8ewD9gX8H3u6s1vyYKSusWdMB2cu4bkMYHivP9IoAxa9pa8gC0jx4lyODF/KfVTID6BqTSbwOwvXp5iPwFPEqChWxjgaX4TKFWog3Qs7J+U4WeqvQNXXvtX1ZL3lZlV+aJAK3B9nHdAbEGitrb1Jqf7E39/iZuWjrRdi48E/uGM+YM9GCzUppw+3bOB4BbbHXKQALklFmm6CKJB84rgGztZfzf0ZPr9tCHubW/+iHn+nVjAsFnxi0MrWkIuK9TMkUf0NEx2yu54lMEhNw3/8ZXzDpI2UbPAcZHv1S7pR1NQDiWU0APArZlEP1d7MRYcJYanfdtzkOA93RnaGlK+2SW3h6wbOAn68g6zgIs7QXpOv2dGcKPlw+vn13+/G//4/Lu3avLgwf0CyIIeHj58PZjMoRMHFSjOkBVPIwc8AKr62JaQbkCCXvYt6tF6NA1Re2C1VAa7PEdQSBBL0LLgQpXqW4P+NJWW2iajNjaA2TBbOOUgtFaRgbEDR0OfbJ0ZjNPSNMoCWYERRfSGP32nTiZ6Yty916MG4uPgPBuMpdMTmkNdei6WT2YU6S8DZ0ofmjF2SnKYRt1uQofHKjKqJUGgs0A9juOoGqZPsY3Qhtz1l14oshMngqjNvlkvKNQuXrGqJKN716D1IOlDk+VUkWYpeP4HBo4nr0ZzSp86vQ6v6kFTdHxtX7IlPr5cMlYLoubTWkfvWRZWszrxvS9bDophAYfzFcaqk9htXLi7zPWPHfGctkpM2SZfzI0UzmMmtsK8eWCsx/SM2fUQFFRDYWCPlKoGmhNuGUNZ5mjZBnXTNpWBwRqOsiMlbWevJ/fMS6q8TFPUaOjj+EO/jNCF4rPMiYJ1CZ+xBiatWPtSilrzUXpkbacsM1B6y2hVSOEclVp1RDiTDNPUklaC3NdA917V6Uw6oBUBOyeu5fMF89uNinO3BwTRDWwF9K6CHLYf4wtzxJV499+C9Kb+4hqbmt2ROikdEp/9ZBgjABkrJvRCeT6jA9jTtCVmp0cEM0S66SVRt6aEPen1NkCXHU+GnRCWS7lxixbvn8CQPw36zbgxqmPI4ckB5WKcnE6T3V4yfiuPUv3FA5lD5C3b1qz3XqxSrCn/ntOuOvYupFzXSO2kwMm+2ZUP747VNccPm314YHq4RWWxepDtA8GsHwutMPJy58zc4CIrNPU3625Mvcd9H37UIoea1GQy4yS1CrRfO2ENR0G5TrLzNcBbM221A5ObXLBuWBT6tzCmqlgQtbh0H3myybMWRujPVnDI6PD7KSqnlKEQ21eqyLWTZzhOQI6DnXKxk6xv+scxTgMk3U368fns0cn0nUWy+EZAqylN2brdM9tO45sHeyA0XzPlH/PK2nwMkQcT84/Sj/YL5xdPh81naxN69HjBC9rERCVmvPtl9DSTwIvcZBx8qIOfklglbrFna1hlGRfgObbRL30wd5vwRnHIbWIsmlgDY22fs5u95N+vsyhnPVz7qPUCh1aBdNlcTp+7f+XmqatGeb/qB0fsMQaSb3T1nmvP5rg1r9BEXPGHsfehHL96mXFzAaqcafsiy9phNoW7sfglHM/2aHRqQOknpSkPYsEgJkf7tOap1ITy0SJ+iF2lExbgLJm4eP7nFSpK6TWnB9rh/dTw64wV5g+qMNHPXwK6Sc5fd4XqubovGbLcJJrW65lPdmP65t4jN/saoOvUvmsdTF8zj2vFlZqtZm7nEkL+LFVyYZDZw7jAHGa7Zdl+gSzPYvdy65Za/s9+2zrImvJFmqpK9w4c+bnLD4JaEnVZG+wRup/1JGUzhy7tiAivtRokTIxylC5Au5nxXtpn1ETn66AGTz2PJ9ra5HW2qeVTfrY3k1wnLYTy4bGh984ygY5dBhCcW022b2m35c9vFKj+A/rkWzJlHoPybiuHCmsqAV7Unk90/SRpQwbEGYNTrAtYOWy/lKYBcPOmheZ5zFr3Dd+r8yJgvkFWxrUfq6YyjUEnXtmVyNFO50APzauwIKBX5MC1dFIjfy6Mvy+gPDDzeXm1fPLLz/91+X1zfPLh/f0ReKL71/u3rp3uXOLNGT58m3FUBQl2YVRUiLHGhpjMzgY/ThcpG/n1GCs2/7gXlL6nyiCnSrjIXGdAKq9vjBKFaf5cPntt+c5GKISFT6wza1b9J6D79R2woJ8HCFrHOIQDmVjX6iaWcS37Q74bwKjoBxZREWheyDUAU3N1NGwvkbaBV+UqQZCVM/UukgyixpDCpWMiTr3HUzhPnK+BAz3qxrk4ZjPxQmqCmdomY8eHv1VKrbTzEXS0+FylzOvrHUM14zGWT2yGx8EsvQ4xqKG/n6uz3NHZn91TaFMjiYCwkM9adATHFyQjPUTssZRNMl6gkPO99OnZsRSNF5hF14Ebrzys/UbY3GJHnrI8XcCpWXfmLuk81cAnQBG0aAP7bcoKgc1DgTK2gYzXGcHMKjtDIGOf1BDMjSvikarQhhHnnq3tfWok9uMB3PY1H7pzkEzdy9V571cfvn5l8uz588yP6w3xkXZeZHaBiJvc7iSJWP9pO5jGYtw+MmEn5tTTx22maTWerBfDaCkFzdYqYT/ec05BjEyo1RJn0xW436pk7xABhkX25z4WYNing3jX4AGJLr0GtUVDfrY9xwarCf2iQFo/d+CAtiaNIufQ/fTzz8fSmccEuxbKJVPIrzR0l7WI3PUbHepOQn01t8yh+Oe/0C7a2pz6OGUELCAXgJS6byTYbc3EffLXpTlkJqaqaVaj8zzBvR68DD2izHj76jo3r93+fGHH3OfqSHaH/cec8x/lwrarEKyQ6Pae8jUiWmG5ExxqfJY94UF/AeCOMfHAMggzgOGZ/oNIZabm8/UfgW9IsmeIv4GqIoX8D3uZUbTQ871wOfcZyDH/DcggWAWFDvGhVds71SuFRUo/X/oa2zCtXZJ591i+zioUJ1OzeI5PAnsCE5iF1gbZKDWl8relc3IlCYVVbpkGdvq5bp2S70jmI0KsfZ8iqsIofD9ot62e/hyDvx3vjP7tWq4fKeA1bkO6wxiCbqZZWQMQhGDdrrgFGAv7Z4W3GVO5mwwHzzPORAKYyTnf3vBytzQmUlGzYzO5RL7FCdnrTR4BtprwDIC1cdBZI7Z/1zrvD7OLUM6VwAiY4gsw8pePDKFq8Xj+7Er0AQVEwoYuWydWSRpwAEk18Yq57rKn5NHZkx5hXa6Gm0RfUVoBAiTQdn6FCzEPqThd5Sae5YY2JmRNzDhO5gfbBrX9GzjHgIg2vIhQXvbDfGMkaXfH56LgEWqPXvJsycOsYFUbrSUN+wajjvPBd2SuYhftsyi56/Zy4BCr1nbBSlcpwFN1y4n5/2c9Y7JMtmjepaZUy0K7lfqKD4J6zO9Wz90PaUefWtWoQJbFEDvY69Lp2MOVMFlDPBLnj17Wtre3TuXb3Y+skYoyUiQMroza7JN7Ku3cK2RbEYfG8szszcM+F0fMnjy84GdMkUYI0E9M+D8LCD848eXf/z0j9DZ45veb2mTdY/4A2H2UOv+5EmCKG2BVOGsT/zhMcLOWasG5vWpOyP9f8F722phG/El48sGeEbw6bfjfiwlkX6Y8+0e9aqlV/qZ0F3H2OF5UtoxNWhBtPhHA9gFiwTPXTeNL2BTUW7Q81PaI7aa7zS44hyGXeWZypo3sIpq+BIO/51mheVZ1OdhX1BTVYE+YC5MyBNl1LELiwTQZYrCggyeEwnYZrf5m9/7bD5HlNJT+3hVOpZmr21Imz2yv6Oocq5CI2YsBUEEuE2+FPzpmgjD4PXrzEPKaP63lFH6DX56d3n/+rfL3//+H5e3b18gkoum3uX25c7l3p0HqSX88L6Ul9AlcQDDyVaYpfRNjFQNEyjMvaji4OSQvYua55BLFmUoEh9I33agMAK96fZQYzNzwB+HuapNQw5DTV2zcg+qZP5mfEqfDDGqhun4XdGfyMAmZY8BaI85G9BG2YzehpNvlSOezNoCYrNAOkIf42TVmHWC6uSbjZN2YspYlCjCHFP/4z5x1ON8TWrWRXQ82EERLcoTYw/FNT3S2r9Lx6EGuhnKM3IUqtayRUEeR6PTUTNTVjW1Nk4tMjQ1Vhrdr5n1kToHxRlanULhg/bW61v83IxnodkckIgfrPeb9RRKCPM21Q8bUIwCwbrIXBQ5YvximIeeOCcaRjYpARRjG0n/Kd8V4Wpm9+g3NkGCGK30neQzV/qNhcPsg6iDjRpap4AC4AdHIC+F7izAYwat4Eozp7aYqBN6rcezDUsOFAzi6JHtmfP+qqA56hzjpfyxCFICxUGFPGvpr6wbM+TrkWXGgEBt1Aaud9BPliVJ8+LV8jk2qWkZuogzjTPsfaR2LbRUe2Mybq3VwFYUsUXOuU6yBhLjrDBODtZRbUMlpgYsalptA9M+PXcvP/30U4Ik6xhZEBwcpW4S0JWiGAr0/atAB44xL6mqOifcJ4GvnlEKONxfAAAgAElEQVRU3O7fj7MZoYH1U5LWe+6tai9ABVhKb7lm9KUBsj8PZ3F9OLMm1johdmvsgDYphj4zQRNAm2SMmhlzP/kZs1PzAWoHgxCbBZnw17L4BpeH/Tqsb//D+7dmRLAqczlKKIdPAokBSwWC1g8rolB16v2sgiXarGY6EHOB8l0wiAHgmc22GjhaaJ4DdoGxjvHh8Izam8B3zn6d+9JZZWxwTzo3IrtxoNeeQDBBRB2bcwjZJJACRGsbIWxjGhmnXxm1g3fq/D1Bge9RABz2eerXT+CLVKgCMxNK23nCvXBNaceRiJ8CseI1ZgpltQTUxDmjXmvCUr3/1laKmKegQcqRqbPzek27myrZlSbdDJ81OnHedj2pYmm5NJl+xSdUS409SBN3bPLbtoZZZjZlEnO0fA7mra2pmkU3YEnQMFqnmT4VAAFotLF+jr2Tfpmr/SpKvzYtAK9fBECsiWoDlB2TGjECoYFHrNNkC9Z+5DNAen1y+S6zaQe4KH16/fwMpFMuMvaLQWcy4YhrTCSsLn3tiL0uC/y0ltbzxZ8d/YcJcjhDpsooeFA/4Pbl228rMkVAyHdjW31OriG1UsZH6uyZ4yePD2e9foviKdNc+KIvHWduwKgBmK55ndqyXa6S/2UxrOflwOHYjzFs2FusS5qGxwf41OBdIRz2OOwdQXzp49gng4j6rezRR4epdE1rv0L9pc/pau3iE452yN+27cj9n2yOa1UGhYC4NGLG7Lfnv8W5T4lC6p0rkMJ1WPcVYiKZ0SRDmGnLSusfOu85SwZUab5rTwhQqmQfEGRzFWB19fNnEEZKt0kNzlTGl7NS0KQg7Z0AYnyHCqvJFg7cFzjSbjJfrPM820kkKNnXCd80i1nf3HZdjKsMq5wRUfLu+ZWm8qOPsx6/++77BHE5uwGCp1br2eA50vutH829cK/pnTrWHe/juaT0y1LjOwX/6ts0cRJbvkym/pe+MzYi9mj+kCCclH2ztAL7YWtsXgTnk11d78cz2+RshxNDbCy4Bj4DfdEZrzAkf1dAeOvD5ePNb5f/+s9/v3z4QG+O9SH8eLncu43hRsyhC51JAHVvy4YrChQ09ULtTTnjOM6//vo0KMwns2lJaVd1qdmp9SjZ4gRR5KZZdCIvtkwAGZEWIqKGaUx9TQa5BpEXgxWEB5XU9ClrwXIc3NWehcLwsYcbzmFaaezQsxbjS+e9TkZlg1OMvN5LdRwq85/M3QrrRQmsBTT9fjisQ817YDcrc/7jAjpnJCuCQK+zUjAwDgl8Pn660OeKDRdVoYnOHMIiO3Cv9SoIY1TpjI1XcRuoNw3Q0z8rDU6LzvDcvJcDHMckCOip35ko2EF9O/GiWewiVDpqHnhFmSuaoVPA2jiC6XG6LdI+03uyfmYkzQpal+T7+DmHAGPJwRwpb1DV1MY9iiEHCXNcfL9rRgrame9tkG1gybOnx+aktLl21cNaT+ahy9iG6nDrdjKBHAQ4jdwfPcPsxZOxmRqpLReY4yKDzHf7JhrE6FDx76DRZMpPhrA8/x4wOZCWsQgtYk3cz5TEPvsU8FJ7qWNecQjmSe76uTaP5zbjkzFa/6UzdSpGdiFWqDmnvmOtq2vAaWuSOCdkI0a/hllAVjcGbiq20mp//uXnBqNTBeV7Capb89xWHASsossVTmh2WYrJsUfdLy9fHaBDanUihd+Mpu0KWhN2UtRV4GICOMxdsu1BRiuY5aHi3/ye7AnjSlAr7Q67ZOZdmqrOgAgse5y1FGd8CqSMZbLl0ETnpIj4V84fRbtrf06d5zrBa0Q9ux3HJ6qgtRFmamx5QiZcNgNrj3uQbqqgQA6wlQn4HcytSK4/06n0HgxEXSuMpe+xHu0A7rAVA6oOyrk1Huvnyr5iXPi9PVoVTmB+sAfa/Tz37Eae+VaVDKX0R2BrGRXuifeyh10fZAhtmMweD+31668vL54/j/PEOZGziprOUyDGnopjsIx2KbmtZVGRMG1xVlYQwSuofgNy4kCkLOBaoynqHdBy9EbpcF+uRe7F7JcBCTaA563T1P6oOq3SprRR2CxFQmwFoFNDRpDrhIavyuRA4c8A2NRVEVzTWqrtnASDuL9mOx+1hyWOXU1JzjEzwfnO1FQ1EJLGxvc22GkdbYKplQZIW/SZXGMHRXLOFvfgGZG5H+AYmzwVbX4fp2zspdjf0cMMOPg384/dMvgxuGNPsRbaaoZeZHWADTKSeaUNBTT2jUkyFSfqqgqXlN8E8A61vvRs1ZS5Hi2/+GxAjNWZBeAgA47AyjIUR2/H1buypmWbaOfNpAXwnB/SMe75x3q1Hsq5xE6xpuxTHIAG9hnshmV4zhkx9iABEuPTbBY98BoYZ4wjcDQK9BdKwrKrDpr6MjSpiR0AZO15wPTVfrLf+Dd2X/9UECDCZAYPZ2XVCS4qgpO9d9JE0L/gs9aCN7hqD8D0JrRXJXOXLH1pt+5Rxsrez/HRBxho71vL2GxrmHwDVPk+avlyBqK4vaTJASilz/HwyCk5WybBmWuAdg4qU+NK0D/V0TDTJrgCG0aQMmypt28OP5J9ltKEgxFWgbL6hiiIvw5TSLDiTJGM/7t6frJn+MHxrV6+ODLtETsbs9DsWwC2tT8zWMSu8NIHw6go+qXIjKyR+LXry56So+ghdH7PGcLYztkAnjv9ZWFrTSgvAPm8Iu1X2kdsvwecQd9gLScMQsN0GSuwgEHHymBcDQeyz2Er/e6AkD6EL59d/va3vyQz+OQJtLJ3l08fLpd3bz5EaRRnBKPEoP7hD3/MF6AyGgdhheqsJ1K0DbJGyaK4NXK/0CRbC/NmA0BuR+MW5cUVzoqeRz55WaE4dfR9ekufxNZV8eAYAw5e7ocNwgtjx+HJF5e+d5UoDr8/9NA2Hg3aTG+5R48moVtaDgcQ92vhbnnNd0fZHGKzYKaUsHeXZ0+frsaolE/uKY7RFz12fGaeg3tPLdD/QUDIwmzfPAwDVMTWWWA8+Pe5QF5ng0NcJz0UW/rDLFPgwaXiJAYwSOhqIZuNpVamkvmpL9zBdhWWaM3e4RyuSabOVQztUe9RldYqnDZzc6Di662kUhtzHCrFCriLXFWy3owlC4f5C8p0ksk3C5VeXVORfQ46H2XY1pF0I6r8ug09+XSLj4NiLqDSUWiWrVnsKLJuTM0uSaOSusrnpXGxdjnAcCYpLuc6XdPU/zX7k+en2erkya09aaa2UsahZ4+n76FxCMKQdZ6ClkXMStWbWf8sKA8HvSii4ECd9O5R5jUO1Q5uHNkqhbWIn3VhFofPiZhx+OezcyYx8GTgGVvGNcZyh4YZ7ziaQzITVO9APxzly+Xyw48/rl1Emy3zwvBFDXmBbmu4Vqs5wRbrGHOPU0VlHPKH2j5V0dKXqg6NVDoPf8ajQEwDgGaay+vnGtJUDM61Z21XU5RZ2o8HBdes/Wq9Ra41ap4Hj7Ut2VMDg0pLBcxqBiX7fdlUg/c4mycxJoCy1lD3T2xPaE5X5b4EYqN18d+sb1WEmUOCGa4vCGHAyHjzjNiK2OfVqfJ8nZcyNs7Uwnz/+oOdZbvj+Kynkof0GZntPpDtMEdrdjRjsXYQXl9AJE7e6jukWmET3IfakLABBvqZzY8Qz8RiGA8oaaltTJuNlhjYtNusmSCY+9+AXge0TnD7y0qfTDC6+0+QPRvRYK9CVKxNzxb2RuqHJ8KUPlsvof/B8mgGnzV1DQiRUD/IAxVZ23owsMpeyN5YsZ2iVWHU1FPs+NeGu0/PpRGOZWpi798/nEhtdeqr1rvQfXjO5mujAqSdsqmuh+6TUqZ56aznZ1M+rz3teS+9s4BSgWsD2TAN1k7JvWC5gc5vA44qaSTLpgjMMgPel5lMWTvO08EKQUBvZRGeqSk/GHMCB1Mxr9RXzTNnzqWB25pHJ9kgPA7pguMDyFydkfvPzJwCPKhj88zY8pxro0fGDizLn2fb+VonvIGXbYrOZzxBqsJb8R9OtkU/IKDpB3yN10df0P8lIFyQxjMeY79nOwPmjncCttG5FWhKRmrqzSktIZhPi4oxZuafWVfMmrX2XJAa0MGemFljowdr986UQKmzCQpGo2YdRIdiKsGsQ4NPBbBkRiSZsfKlLwNCz6DY7Sl6Z22N9VXBsfbyLOjREomw8l63vZaCUoJUfBb7XhC2IIC2Kn5PWCpt7fN7AkIDruyr9wWnecV3mArnmc2gnSz428y0oHE/eRVDcv+4jw2kK7yytjC0WqKsYXFBgaGr+Bb+UJNGZbWdfe+eewWgnatzQOiznNuSsC4NJK3V1l90nvm366vUcALCu22Hg8jl7MgBBA+QZz6sPwwYvppy1ifrxXYZ5xItQVMCY9YLuicKTP2+DOH715dXL59dfvrHXy+fPt4kQ3jr1ofL5eOtiMq8RVTmpkWiGLE//PFPGXwVNxnAcGrn9BoQHocFio9v2zw4NVRBkT1UoKBWROaaFagSIkbKA4UZ7UK/Cb0BZIoglUEKBx1EaM4WTm2451AaHkEr6ULnJTqaIvM0uyXQLV01NMBRr1h4BFpF7aC/oK5FfRziGFelpmQHoKC8fXv55eefD4nZTHqKi1dbBO/+Bkn1a/8ZJpRFy4JrgFIqa+g9MxzZ7GyUOWj8roFzC7eDnqwwt3Ybx6i97nh+DDzPYs+pZGBfvZ5UMMj0aksmXlIaHvQkqDFFm3rode4ZxzTATgaqCk8GIzr/Z6U83m9rkBygycrez4bQmMb52XhnfkJrLF2ReUxGYDTRIzCbEx/l2ncFCc4UNhEa7i3iHuuPZxuE9AJaHR01VmZSNUhnQY7rmFcRNUjaUEhpDTb4PrLUUxBjLqTRBdXeOBfMeH20BOB7S2ehBrHOWzKZzCPo2eFwDfW30e65pcLJ0eZ6NVQVW9AZVGyAa6fB+5Bl6nqkTsSIrWA99S6pB269nUgnJps1lQwrDVNB+wBe1huU8WQsFHthn1nP0LmqMYzT+671GhlXC6PTY63ZaoGG0ArXPP6Pf/zjkenRodNpk06CHajwUvdTnTyy3z2MKxakEutVIVRHowcRzdorMHMWxumtUkNQ2XTWaGwVNPhD4OXaw8+MbaggCPeMVs09RvRgVLyq4A7IWi2vCqMN/tqLNTSpF78toJtS8sSi7MuYOqCIK70+Mps6BO1PupZBy7LrLB6OLuqNj6FR3UqwbX1DerTSYHygjsgze0pJcuYAWxrp8GW8FQtg5KzhOkvPnwPT2pkdlLOFdYKaLQrTZE5VAuCJH+nIsx67rqhzKmhTgZKyKXQsEATDrhm4MmY6tqLGZypevZOKAPAMMGC+/ebbtuQZEsx32+5BMQ3LILTzzKN0O220qH/AhYCfrRtkn/I5vieB1FooaIfj7CC6MdXa7PUJEZktOAe3OjxStkS1Dbr4PM8WxzT0s2XQTqqk5zZBBcwq2sKY1/Frzy6uwX0y980k9Axm/wcgXp+w2Pj1XAsyPhBIB1g2ysH0GTBo5ha6L9fgjDV7o6PnmmDqpI8eQObKNAJkTtnz7Nyfg3I+n+83OJtQGuOlH8B7Enju3Mp+tzXCqQdgbH2UPetzHPtkgEnPLYDMa3PvOJWIW9C/7n6zWYK/GR8A4bGmuiL6qvAeuhA9SxTVCCCH2NcEovi3dP9Q8uecxyc6U73XAiqg1qnFUQOcnvE68Trj8QPCcinziHvQB8C2MBb4EmchuC8zHlKV80ynM6oBazcmtsGaO4XBrHuP//jmJr5AKJtrJl5nnZKM9tLDtuB7Jtu1jAvfF6BvrZRavnJdTwLABtMCns6tZ79ZH88qVZy5+2T8kzFuFj8BiRGIkVHpPgWoT2dmAq0F3Tx/a4Bb4wbzBD+g2WYB2NowSy8EzM0+4t/jl/eUazDF/sZ/CnspLYdISFzi08RfQQ35M2Gr+iCxt/TajHBaS1iicTHaJ/OSNloDRX22KD8HgGiZhHuJMT236nkytkT80AH3UZpde4YwgU5lETJc6leWudMewmX58f6wrnbunANC7algqAJDseuH/sD1PgxcMw4DkZKhPpTtAUcBIws0RrdkvpdTbh9mW35FlwLqO/TyJQh6ZnfftV4WYaavcq1kzzcvvy8g/Pj28u7mt8vPP/318voVhfyvLrdvUftw7/Lw3qMEhpHyHl2yKnD3srjupOhzh21S2faGArGbLC1O3Zu2K2hGsUFOFHBeVVLZVHMM291K3bOQzUxo/FhUX331JIXp0iUNUnA6eTH4rdl4cvnqydcpXE+voEsVCL+l0DqNTj9cfv7llxiqCtgsMzPDJhVDp6X9XmbsUncxlJ2D5m0zZwx8MoM0BE7DTOsJd8iFclX0P4HQqBs4kRat48Q2s3HtZ1ZqXVXsSq1r3QpDTPAGT55FkSD4MU5OETDqOFlwdfwJvFvInYN6krXch/QMMx2hsa5xdjbypPRrqNqDZb5RMw2hzTRDUQcQY9M0+vnN8p25jk5HanqmoBkn7mMl+XnPgYitlUM46Mv6sE6gCUIPCOoHsDCjzfeci5iV1lcNrQ3c7WmHYiq9XrjfSg2f50UHwXGzLsxAgPtMULTDkbnlv+0fZy1UKKGjKIn0l4rVptcRaRo/3v5fqfuj8PiExB/O2Hi1ZyqetUAicKnxnFlPxneF2ogCcM9ci+djT9d4WytcSqpr4ArMlJbFvKTmJevp2gYlcuRv3mTuOcB5j4egz3A90NZI+f79y1NURl+/njBLMw/ff/99Mr/s3WQ+odmlHcLDyzdffxOjl0zTxpD5YVwRkZGuWoXhz4WBlLnWOSVTEEM6FUiBLPYhtglQh3lADMTvyzifpJ5Tx7pGvaJxKRo/RAquzd85SLmHAkYVjlHptLahghw4SKooM1+hjz54kCCc8f/1l1/q4K4hscCaNXul9DX4Iaj96ptvWlvxqpSnPP+USAU9zMxnb9+mBvPrgGKAXbEv9+4eNOiIT6UW72Zqpcx1lWPJmllfrBN+eKh6GRvzAAEDmKxtiT1YPWLsy5gcXJdxThuMKbPGTp7qWPENDV6ZI4E5xHBYm9aICJTxeZ6hmTuy4aVWtTa1ogY6fK0Nbdaa9YAjgxpueodS/7a9EAptKGu19+dsZoImArxvv83PQ8FfUM69GNBFiGiU14AEJ9S4Q9iMtACVtpM5wknjTLPWlbFnLVYtu7Ux2l/uxT86QVEanoo2v+OaOCHaZLMbOoABEumDmWxWe3Ix7pwbZFFZFwna17eVdYxzKbtAh1jb3ix47Yxy9zo11QpoDgEfgrmKAuVsjWeUWeIEiKuLs/dcbKisj/137DNU2DjatZrWEMZxP/oLXuv+ZTnwuQMMHNAVkPo+/XwBYF9f+5E9pFas53OZILRqeJfxYs5SE5VWI1J/q1LJc7WOuOI3toxgrnn+gB4ACATZa3qurYCJoj3nnrIG7Ou6lg1MEvZBkLDAxCW2yoxYHdGKD/E9KGMHbB8YzRgGmEirqtIdBTd5PwA+wZaidNnLr6Ds95V7HxBlbaytKgRTeJ8OcILEUetUxw5LYewsxfsyZgM/VXg9qHy0wlg2TWpwmG6rWzbzbYCoT8JZDrgYVsjanuCgq77J3mBcZAgc621neZhPy5pzzXOZRsGdu0d/Z56ZAJr1IatEbYPM69YKIHPKGV4htrY2Do8e1xf+6uu2REkCoaydrjt84tqilLgMbE7wsxZQVbydUuh8UP12/HTO9rRhi+Dd2nI9fpLejc7/P/7xj6PVFTbzu2+/a/Lh1csLv2Md/+lPfzr801Kb63syHmYB20+1QVR1RgZ+MNaj2zvfsmSSlJg9TdJloID9QH99+muTIPM9U0v43wSECSJJED1pK65ffv01QRn7LXsjFPfuW+7BgLAq9gPJprbO+1mTCkPVVrQf4sFGmiBPEiQfPsbnZ22WdVUfTG2I83nA2cv+S/D8+lX8pQT/v6uG8P3N5eb188svP//X5ebmt8vHDwi+vLncvtxNQIWwDDSjGtiJGqB0FvGAZsJyGK7ep8hqmxYn6majL0PI56GPinbhzPEGBt+C3ziaWwAa9VAQZritN0uAaoNQFc44yFZcDOoEepAMQxqhtnfMoV768WPVS+MwtZFo0siH4MaVQqVD3MCDPo0NSGNApkbKxgzykQajPawrrtIgOZSc8Y7Ndh7ZpjlXyRaOInnQ0aDzjcZq0bB9l9pzsY2okz1YewZT5A1mCGRHQ/OkmwH24OX9QbdyqDbbIeUVh5zMKM+UrNNke+Pon6Tk46QMBTEje0Z2zUDoeIvmqhiVTOeQafn0h0LoeOLN1rY9BvdK/7pywVtb4WH0v/RoGQ2AZ+omBImpk15+9ZWrnyzg+FQH8naq+/JADXK6tSyyiUohRgX+ugb1XC8D5TONvxcoJHu3dZIAPZLkVzAggjwTbFBQQjBBFFJ0ucFyQQRpEQZEHnisDw9zxo1r5aBcjZtZuXMm0MydFGOGxpYr3pNUOgALghedt2ShJpnu+jgr7jn2yUDdEESvT+CHDwkI2ZfNTjUrHWXOqYRyvYMiBtI+sRoVLnVeGdM892peW1zfDLt04E63faHqaIoCB01e31Pex3VSBzMWwlVN+PM+XMkarLcqayVgzkEH5VmQnn+wtVh03fXkGuf7zk6eYJfgkXPDw/B92CX2gqh+2+e0tg67lyx+1DPrUIvgH3UnglTLCBDo8B4yYbxH2l8OLIVHcIbX1y1KqZdbbcWzetk4cB/riGB+pOM0az9q7g7V0OFGsxdFj6laRv6gWVrzMtEJ96nBowETY+H8yP5gDJn/KLjN0c7+GBMh4k7L8ODcybbALiuMkizd65vLi99+i7NVe9yaknOmOxS/260rNKiAFcJ9sZbNBHYfrD6c/o3LdCX7tMyP2SruPTTQKR+yRhKYc84tu8DaIpiP2ulaCCUrGcGeBoQJqlfzaUYi9Vprjs0Y2oA9AfkCBOyXdb3a/zjHbyso5fkd5cqP/R7PA5+TYJv7hTXUrETPTmXrzfqcqczt41h13JzD1LSHafHmCr5Sv5pz/0m+17M/IM2oXTyHgB/jcFafZf5CrT/VwDMm7VUJ2v7y+B1rPHYhbUauLCSepSqjzbIASHtGcW8oXQaAWsYwYEiCoMcBUnCQj5rundM6mlXwlipcKp+/k0XSuu6q7lJrWsZPyzyYt+7L+jY2I//xxx9zDyg1Y6PYIwSTrD1p/WGsbN0129sMI2Mc9sgYQ9SlXZUdSzM1qNKv4LqsOYO+1hiT9ceu4Fw3Q+ne531HVs2WXgjBoGVhv8qjR9vdCtlNuVymQfwDAucEq/czzuzhPO+upeiOIj6KfnBv1lJKrzxsBiDu6nljW1cjf83aVRVWwLIBLeUgpd2XPo+QY19ct20CqlYMIM8rSQ6YCCsR8v21daV1KwZz+Cbz2aLo/ehxA1TYFVMtDoj96GGCM4Ovw49DEGstoNJa4lPBAZlggg5QExnrCN+9Q+2/QJbJiegUfPgY8MCAX9pk/cUGTuwVgksVRTuWbamgP9EMPeBMxbq4v8YZVdjPUSHFeZlffRDPhgLBJ5/nbpXaA+Knby3q50/GRPHc6n1In037noCCE5k61Q0f/TVhIGJj31/LaQr21Q9g3OOLpldvFVs5GyyvsQ6+zKTOBfsOG+48RJwmwDzXqi/J3ObcmHgP6799oX+nqMyHNy8vr14+vfzy898iKnP3DpQHZFhvXb796rvLowc93Nk8Cr4kQItow+Mc/p2JqmPevdvDzULXD6vHi8MfGkxRrhjjoT1MJpm/yLcfiGUdBhH3Ls4eJMfkPXiYRZTgZGgrAQy1YkTkocLtc1IQ7LXSLGWNK4On4l1oe3MCS09ag1QEDW41Bf/HP/wxiwFntdTZ8s75w4Rxj/7hGeU3KxHNJD1//qy1G6qNjTbJ4iArYf1i1eSa6cFRZdxYADWEdfD4fihFLPanT3/N+DCmf/qnf0rqOA7D66skdQzgjFiNQ2tuWndRpJS55VkQB2odUvsHOT9mADyIpGAEGYGmQoPr1EKYsWymS0RUAw86pVKi7Qek9PDMPAvIF4udOYQubMpdZc4egqW2VumzNN4rMt+aBqlTs72j/6xOZsaYjRhQY46jdbKu1/TAu3MnmSuQNilmBB3MAcYKJ4DPMbfffvNNqcN37uQAJqOpMye1EuOGPPa1hqONwSsR/ykGIM7tgnGelcOBB+C70qCbDOmePYdOmjfXWQlVdKqzzG2k9SdjHyrJm5tmdr6qPLEiAhWBele654meGmP4Gqr5yzk+D4KaMd5xAIfUtWajh5mAgBLycUwGlCgukoAQx+D9+yiEck88X2gjA4l0FgBvCD7tAVRKdgOVZBJTx9b+Q2ZrG5y2VijKaVwja6tOJmuVcQpKN4pLBB2muod9Yr2SnQMdlBqIo8EYYRdD+6B2Yj1F2UMNCLvHuAep1gn2h8yeM0yt3YRaUnXdUFqC3hZg6qFtg1rod1fBj2Rq0tvrCjac1d2yjq2dSK/QOrPnbG4c3IEl3G/HsAcSNO1kgsIsaM8ysx0ovWbu2KPLEFiPhJ2ss9P15Xrg2gHsRhsU1Y1d+wLA4jttC6EqnkX3yRrs2XLYQpddX6fDEZ1Dy7Xti8VnDNxxMJk/Pmdtsagw6yYZu9iR23GGCWjiYC4jkrqesRMUz2DM/vinPx1tM1QV1HlhLqyxMwvEvipdk4z3V1lbZTVUNAr7z7oCaefFvVg/HNXEIcmsYR1iHVDHy2tZkmD9S6632u2jH90ylYINUr5kmeS+GdNXLwNKpERhTr2ZcwMNMz3sO5QeDxXA0NA4N0qR9X4NHtjf/I5WVpxD0nR5bu0Iz0IGihpjxpC1iu103emkJyC0r2lAzmaDOXPtZYgvo9NvZubXX389wEcAK9a/zbWlKgrauC74DIAKL+zLD99/PypwVW65p4Cv0EjJGK3uui2N6rwqHIbNTUZi+1c1c/b8UTqzOlJ7/UVAyZYl1uQ6Uq8AACAASURBVApHgf0SP4nx+ed//udc8y9/+cuxFwkSM//L4rF/pUur48Ac82ywTVLL//hRfKOcAyhHr72Nojc8Z2iAU1wMlU+w+tQ/mvXbPdmsC8/8088/HTWwZ7uLDZcBpk3h+5OdGYXVrB02SbvBfds3VeaFAJXBA38nmP348fLdt9/m7EArIufD+3cJsqIG/uDhcU6bCCmTqK+q516ZT4x5tCtgPAh0TM2c75Tdob3hGtaq87MkUe426M31Z/uO7O+A+ehlrN5TthHrQqA9Qf5seM8tSikKCnHN+twtPWlJSYEn+/bxewJCs5vaB/Y1gaHBLeftmZFmAJss6QPaxHwdm2qtpz4p/ijAVs4IwKtlQ7lea+rLzjNrGrrnMm985ikZvIBvDw7aemyAfWXHCjIj57rGHhs01/8pIFbacxMJ2g+zqIfNQq12WWttduYqtYsEwC1bCO30Fq2zbg52myq77CP39Jl9VkD8UVlRAx8CBD95csQRCiSWgty4KCJMsBV/b4aQgPBv//WXqozeBzn+mB6ED+49TPuJZhpqRFjmDAzIXA4GuO7DRUTh2ji+PZte3ZTulQWymjhoFNkgk+yWQyt6qWpo2i9MZSoOf+inzcrVKFbUoXK9KoXCoQYRo65iEsRTMss9zTHj+3VCGNQokaWWoMqbXJeXi1yOuchHRTja04v7wqDjwPH7gwt8TmOPuhYudBqA9xk80EWDWSipfYxwSp15s0IW/zdjWPS/h1v7+XE9FyGHK9dq0FFEo9/ZlhiZzbX8qNEr6sJ3NTgsRa20pVKOMC5N1xdpjLEeUmJ6HCPH72JQlpXJJlytYC62FDjjFslmsj0J9OuInwumI/Zh8985Cgal1sHokEpl9PvNnNg+4VoDWBRSJDkB9L5DFJR7xtng+RnXGMKb10ffMQ2xyD3flZ6KUF2H6iV1H+pwUa7QZih2Ngu4OrYg5qM/NvADqWrPROfUQ925ksJlLaBKl7w/COkyFiLR0kF0JkoFo7cSmXIAlGbpDewbdCieUA6VFGCuaX1UnZZKyUtJkfJ7XYvQKlqsLb2POYvyZ7L3zVyKvGEvDEr57+6vZhDyWg+tIou1QaWOtv7R8fNwVSY8z57+eK3VS73xKRsTIGLtW7RfoumsrcjpP6rCGmuhLXaqoOd4yWTwUND5ZIy4T777jGoeAFhUTytEwCEmEFbGRYGwrIFJ4aeWY4rOgC9xFI59rWhOA75kGaFFrodqaudySAD0vc7v7KnIz0P93T6PPdiYMj4BQCaqEJR2jjNjDEDGoXeANrOhX1JR49iP8nJQ46nFnHplxv5t5fa5H/caB6bOD58rtbqItywJs85mp3J4A5isgTb7hmeQmtcDs0rU0mCl4cZmTaWSeZEKFxtuTZcCPZsX5j2iUS9fHCAWNlFbzPdmLZ3qSmwjEQR54mvnrFqdv9sTR5mq9iiJnpm9z9L2BVzdK2lVMqQ+Gcw1Ps8eCGunjuPxCmvgbvacGaKs6zEnRPgD4K09iPZEgMwad+vWRPO5t9jT9dIiK1ZAhSwDlPOpCbLn1+M0QWyc1ApgtBdv6bUN9stsyZoa7T4gzAK/2ERFx9ZuwrPX/boNvPYhpXuaVU5GbHMj6BBRGpzrkziFNiDjv7KQtAna2NZXqaS82fLaqJXB2SJrAj653kS2VK1OaYEKkAoMjY2FbeJMcw4y1qO++5wZs1GZc7ZfPiVDxH38GmG8KZmiyrheyIyDTJSIyeweWLc6p2YxWOtRdY6/V3qta5T7SWultcniu1hfBjtmeeJfrAVDmTDNTrl2Uuv3vgGLIj8BGHfGJhs3oR+zSw0g6iC7V7ARsS+rB5SGHtGhU09m7itaBLdvN9uKP7S+p+fxZZxMPAjWp9fnWG8EOKxh6OuMjSrSaeO2wNH1EpBu/mSeM6VWUyCeer4BsPRKa0ilkrsGDVZKUf7cPjC+zCNsOWy+zDDXvPV31iwaLLPvuT5jlfubH5BMIj2Yt+49v9wDyfKZIR/owXqWteGZxtoQFDrWvqIzJ+GZI7l0FohZPaH1fz7/8d0T/NHe9ewsMGfw6H7nTAsr44hVCn6ZqQ8TaP0bI/6FD7UAMPTcrXdBVnuPC5RK8bbWlXviPVLweT59OANT1VcTj02wRp67+5QyoNinKanGbv2ugPDT28vNi6eX//jLv14+vL+5PHpI9uhugkH6+H14R4ai9Tst7IXLTiHoi0zYw8elW+ac0VCAKKw30/MXv9XZHVLPwFNPSO8+FhMDSOCGkXdyRcelIgUdHz2xxu6qsMa/WdBmTPhdAs7RRNIKY7UZoZjMeTqjxgYQdf7J2q2H3zCeopylZ7JB4gAPbea/49TFIF0DvNb6VYiFzdMecw2Cq/RY9I9XU88giA0GQbjTw2SZhaOoe6ISQRlGaxGxCMd9PQVj8Navjg3cbFORoXwnVDRoX+tvE2rOaiIZa2oeUhcx0Zz790q1wAl+9ux5D4T7V4qaDhDPSW1MKVI2Q23NaGpvQsmtSIw1bZ/RPpaZ0Inj/qQGiCzrKOVAT/BThJU5CuV2c5dM32rAVPsyaOVzOCLQW8LbXqsTviPBGpm4UDZab4WTwUFAtornbs3lw9UcfjiconL/Sz8tEkXgPpW+iRqwD9IEd4i066cHdYPxoLtrXMoYJLAabZL7UeI+B8LqczBYUm5ZzzFUOq6jFqs6azAfqsHlEgeW2zRL9N/RURIcrk+YwQrfbzG2aCrrkYCAsWBs/VOBptLnSnNqJg60kfUuB9+MvGtAIyg44cHi4ch+IcDJXpkwAPv3yNrQJuNtM+ZdMwVDDNgEiOx/2eztxHiQdD/VXJ2pGEE/54TkgJvaogGezomZMa6LvDu2jf0lVShiFqe5OkCr1T7xHDhZZ7TRNX6mahIQHX07YRlkjREwIUteNgN7h/vjsEgGBweKmpMo77KPoKRMzj80sNZOhZHBmpxYkA6AFCWdBoUFAEYcG+4pWTUL22P/nwWd59ms987+HiMg8uij2lQlrxnvs/jGwUjYnsExdV0LELG+zhlRs5ysoTMtUyqSIiXYPoMU65AIVMh+GdjFkV9AkkP7RJ8naMGmxAYM9AvQB91n4FMAlIgt9L5ru6fYOVtZ4IDa8Duh/5kVOGoHD5XL1pPHiVlWEIe01EWC6gqYRIFxQQL7RgCGQDIo+VE71zONdWldlfact+A0kYE3K8lnmcvUwE0NL2ttGQBBsTz77HIQ+HdvkwHwnDwQeDM7q8HXSeIe6KsVauxq12sra4vDPpgipb5E7Otq393r9k3lugJ6OVfixFTUiecxi6qT7xo1g5L1gkjG1rHAxZEdW5alAiFlEHB2N/NyFe6IgzmBiAbWFUKSHmfgbSCvAIlUSj7Lcyr0FQB+19RX+Swg3Hrt2dNaNl6lfrZ2WkfSuTHTbNDbevSWJwiOGLDpaLvnc06srIexwcaxl3jxbGZTD+B7QeT58wlEYkNuhWXDOpOxdIBj1POTXZ/AlWCTezUlS7I1aCI/ejvjyBkoKwFar+CoYIlUwJQKhJ7/+MhMhYq5ulftA4AQtpU1jm8Ks6zsnHeXp8+eHmyRKEY+fBSfULukT+eZaMAYGiFtQVbeIFska2frR2p1gJ9pasRPX9YLu5S1vjY6yZjevRtKJ/4O/jhsH2y4ZxG2mnview0YLdHIuCQjVgGvO7fbDuH9uwr3yYrjWryPzzsfCqXEp1kWkLEqJbnAg0GcAWfVgidsODCu+6lifAED5nsNvzq6FRzZ17W/Kzh+q72AP30cdbOCN9hO7gnWC88BACTluJnvZvDPJQn8O+tmfsG15U3FYrheYp4BwwFIZhNN0FQfab3DZ1d5nlD8p9rKfaQGcfdeEaH6N57B36GVsn0XKjSZzt8VEF7eX968+PXy7//2/17ev2dBwD2/f3lw71FaT7x/R0BTOfdkJcLb/ZC2E+GvPiriKrf/zp3VNxCEXS4pKidLePOmSqUJCJ89L/UF3nAKXr9aPVAFU/guEYqqdq0XWpDNLmAevrSx180SnpB9BGY6CHB1u8AcnHNtCp8x0KgR68LWeFZUY6l5kI+oW1XyW+dDw2EkHx4vg5+go3Qqgz6eQ346m7nS10Wd0mTbIlHpiius/+8CQmu6UkRsQ+h79xPk8KwYORwvjJw9ybgnx06HKAHj1C9Fykj5J+BMLcHXh8HCuX/669OjTsSeVMyl9QhHVnI8a8V/LILm+5kPD8GDxhnhgzpGGsQGrHWYE3BQi0QdxShMBuUiKlIu8/xzPLgfDywP+Dj299f+YlZD1DRCK6MtHzVAjx/FWELzDbKbhqyPjobcCSqh6dGvEQc+QiSl+pbu12xvVtjoTjh5MRILgl2HfidrkzXFOj4oo0MlRa+4nuPN90KRYAzi0Ez+32fnoIyC2cRjuHYzYmQJ13pj9GWpejpddWyh61USm7Xn2B8Z9x1WPGtAgRyYiL7U2TwfUCKbOKhfBoQBUEb3EYm1/xtOboKTtclg/GKXqMVYMbZ1kXGElkFTIOPLmsFM/Xj9OFDJCCybFMXMzGPRWyhZAYzmrBhcBIUb88B6ASnNHL4I5hjkQ8OKOtiK3K0nyGE3umERv/Y2ZSwU9NDJTG+uIcYGXa5rs/zuGQNGDonUdo6insNzmT8DFqnnAjZnZTfoVUX8L6mBYm7jQN7cJNDUidRZYD5wluP0j9KeTNFANGgw2ix+1iL+a0Do/pZapIOpI+HBz/j0fiv+IiBgnXPAnKHz7jPmN0FTxI8K4JTKU6ckPelCIawt4sUzpN4GFsgAI94f2s5q25O59xonZoQ2y/tI4IU6H0I0ofJXCl+Hl/PNYIS9jHAWNufHH37ofgVNl3Y3J8vME2OYAPbmTfaVdOozICrtz4A6GzuvquYaGNTpLHLPOEvVxs7FwXzQ1k/WNGUNnwCXXH/tRBJ0TRCFuaI8hMXEnJiBNwARgLGurLTCsia43lkwSOpXzndbDiTg7Z4UtInDmHYxdcoC2lmGMVEX1xhrri176In8uhms0UplD3Bd9tSngUz/XUBoP78I5Swrwr4OALDaH1tlETxkzUPtXyDOHoqj/QFf62XWiYyXBBACVcv8F5RuKwX3nKAD691g6gr+ttWIoMUBRo6t4fksk4L5Y/0rzJYAaEJT7Df+zXzyufQEXF+06zi3/zQ2nPeG0RQV5JsyiebTZSWespgBdCaSo/1AJIfPhXZH3WcosS2mM8N8gFdb0zlLt/cYf/xSzqdQ3udvWW/Gz5zrKnNWtZ75SBYa8AOVeFhNY5gUqH1fBtGDB1GBDo2YdjLpeXyt7w6tb4Gd2hkBhFJuM3Bg9p9n13bYp7fPQlKgdXPnrBqfN+mBzwXQx+cowQAYtZ6VeSdZIqstdXSw/gb2pAZ4YBu9cRnX2scq2sY33lpl74Z+mnKAZe5TH25ZQ326ZkXLmOKzZxEcg0VtXLNwLZOoQm7Zd9bu6csKwPI7z7mAv7dv56zi556nClSFbXhqtyTYyv0xJi1X6ZomIGQeeb/AhaA/Yy+Idc4Yaltb8TYBq50N6UO4cq3smag5tzQu7+0GOGoh9SXPrZ8OteAvAkKTC9Jwub4ldoz//0FA+DQB4bu3Ly8PHhAg3L3cv/sgdYS3PoJuWTvWtDyaBE2jNnALopusXakZOGx1Om5dXtM499XLGDVUSfk9zjWbjGuAfIJY47Ak27eGpCnUDwrbuhENPN9nX8KmVZE2vzZUDlIaoY4aKAU8nDwXLpOr8clC30FcFKnNbA26DBxFEw8H/1PVn87pXr5fcRrpkzxHA6a2uTD9r2qX1wuqOYpoHIShbwNu5zis8Bha4YOH2fwWonMfqcnLAQR16bfSYAmolo20/9pRvPvubTaBfXYYZxZf6RttyYGB475YXDyHCIWHw7Epdti6YIP6WMs31atSFCbvvia4UkusL8omscYjdal1yo9g4XTYN/Bq4fJBP7lTIxAjM6S1TmSLjw3eedZQzDY+Z2qbGa1kBB9UDRJ0OkHdDlIp08+fPesBs4MjB8qC/RRZh7707lDay7pYhqxqce3/o4OTGrIhVKGQIb400aK8b8XI3L/CFzzHkUWaoRZUYTylTzCXUedDSnv9waQ4uEcMXqVyJpCyxmNtBBSisRi9wWuvC+pvIH6M9SSk5UcF0Mk+A+2fOjFjdvQiqvqkmfBQTNcgXVW3IIWjsoqeua8NrA/J/T1DHJlTg/UEp3MmFNpIMGkmeGCSvzPjhB0je+XeDz1EoZkFBNwD9JnYqI+fLqB2Bvp1eiqqojORHW9mfXbMQEFWBM5gkUBAsmsPOJ0mxuNaFzaa755PhFSEM3W5qxtOo+aT0FLpM7XBQc/5PhgOpzpV1hFZmTgsUTbG7jegcu4MlM7Bqs7mMbdn9d0Tnai0vzIZzHR8diacGAdk7WVUGFzz3WSPsG0BJpatdE9x2GKLUvNKkI79WsseEW3ti3SsK4iA7H5taxzKARk47sfYaZdCJStdkDMpdbXUHZ3aChiY5xx6UMVIzknVZM2sJ8hfqxMz3WfnKOfeaKcGcwaccRjmqKe2aCwTMzHegwE5a8raVRxdfk9mJnRS6IInoMt1nGB6fww2DuER7PGD+wEZBQxkjxQ0aVbS/VkQsI682SOVmnXYDPCSXV6rkggAnet8Zq8Z+BAHT+wVnTBBR8bd9RaQKWvi2st4W0klj4NtcPTaO6m/aiscV53DnB9hSzyMXWB/8TPuGwc4NfywesIk+pRsc+rWBuiZ/TeIiN9wop1yz9xP6KOc56iHnijNBwBx6kXqWpR1k2tOdKeAFywx1EwLYqf2/O2bQ5As5+vWnoHCEWzO8cVPPNsxQfqsv1H5Y7+ONhUFUxUX6XnbFi+yrXR6faYEfWO7XIPLq510f/36S8FTkw846q7hA8yAVTX7fE4quN/6PGUQCdIalLdmrjT+AnSlASo06DqyD/MRpAyoyLxDk4WRlpYMMAwaVHJdg36eMT7MWE2C8/pQgqn408yXfgDP0GRGmW1n2y/YYNDkGZ8SnQUuUvDDzlotfktVoLZXrEngg/tnDSYomSJn1DIpZUCc62VbI3C2qcgZQRZVdUf5Trb608fUHgvI9nwEUGNNXkvC+DnA9NlOxP6vNrtKv4B+zSpzRkfUb0wHPsdLwZlk4JJRt21Jqa8qHZ/BFfe7vqJZzpwpy3LXEvXlM3Ce+B7poFJVC7hULfXY6+1Ckuf2FRXV23eits4bBeOzl39fhvDd5c2Lp5c///u/XN68+S2iMnfvfLrcuYVzdvfy4O6URCMU0S8OpZPeQiBG4ZFXKanofCmXdT4ulw+fPmXCafHQYA96aBV4oOCRRfvuu28jWFODd7t1QcnstbYjxbEMBuo8BISrbatjuwzMauDMQCUTsroDkVsDLyhtIFRZkGQpdohzUMVZQMjkdelGLIAWyfcAZ0GxSSnIZpFjSDxMPAjrTIDAlMbJq6pWrZ3Md9y8yXXthZWFTn3JqJ7t50hT4Wswp0EpFfJhngGHEzSYAnrutwhLEZhmoBpcadjsR6TEOmibTbN1pmPMhlCVJlzkOeP3/sMhG60RTB+61BNVwUykIqqaQ9FDJ17x/hkNNMOUGoTRb8/0qxxkNjRdTYXUJuvkkn0a6pOWH1Og06nT4UkWIjS4j+kBiNxwhIBoOzEDkJ5EUxAlcxF1pttFIZkzsyusD4zsNz98f3n688+XX375db3hEIJ4UlGN9cBJoPTmbQ4fxYe4l7OwRdSvVot6bn8hxUUDblYofbxYp2QCRnPKONnLanQL516Ui/XGnrFxa7NZp4B783zs841lUdjr3NaxrGOg88B73EuhMCsekmx+65tKtSh9tPNBbWVr4KLoBzV9Ms0cltkTo0qUpnQvyF8QxtAdqybIfmOuAJe4n9ALRztR1Oa8Dwx6eY7Q1h8+TPuW1EYYrKEuh6rtWhNYn8X6xKCTKeN3PkPFl9auI1mGUs/IiDE2Ud+EjpUal2YtGFPWG4dS6q7WB0mb8llWYVltBbTsf5nD9NGjKLNy7VD51ouvNJ9S6kV8QzEZRcaARrEnMyLS8BlnnVHmTvvU9dEgxyy1TgXfkyz1gkSCjwgtjc5TB7AZXO4DG8aaZ23LOhB9P4t1JDu6syV2w5YCp0xHnMDVXbGmUu9GBnm1HAkylskQEEk2agIXAmbYB56XwC024gm03VfZN9Zzcn1Ephxb1iLKx8laDwX2oJYG6LqLHVlm8mAHrA5Uyh7rTQZI13OzeNwLNkvKt/SlAJir5+HaBG8BWlcDKpWbNc9aZwzPKn6xo6d+e/bJ5H3sA8aOZ88Zyzm+2jipp4KtrikDAucyFNK0B6owAuOVAGDKh1lP+BMDOzjruSfmDuDB8Q7NbgqNDXaQem8LB+6Nz2U9TwRChynCLfMdDsBx2T/mkeu8eP78aO8QZypq6rsPKcgnYSju7+3Nm0NoiWdIMDeWSqjcR3lGx62iKlDUmoVgH3NfzKttYXhfWxW1TpGxlRomSBkRsTGxACM9N7kn5gQhFMYgJQFmIE5/64jq1OMLSK23dUrq3miVg/7A2BHYZwFiMzTWlxqMHX0RV+couBPfYGUdng8Gc+4D9gj73n0mkMO4Yt+TZTLrul6XZp3MAnEtz12TCQX6YKDdv/z0088XgFxeqIP/8Q9/yPfhq0bcY1lp2RYBcRfU2Soqe+XevdhdzkLnmjFvkNLdb4Zc3QgCFet6bYvG9zEPgKktqbi9LGMBiviKT0ZTjY/YDLh2OMyCAO1tD6Hvg22qb1MQ0WczUOXnESgbiMO4MfbcF/dxML5of0Wrkqz114d95/cKvJnNNzOIby9FFBE29mr28FdfJVjL3tm61r8xGGVP8F5eqpono37rkoCQ6/JvAWf+5t4zR/sc33+co2MH8L5mRytYxO+luccHWW12AP1RLuP77fwAwLLdDvcmeKXmg0CUPpFnM9dltnI2rz5f4MT1zP4LyIiY3FR3BZVShjXF+QMohZEG4wI68triISrJNUxUsQjxbzIPvysg/Pj28ubVs8t//fXPl5ub55fLJ4RVbl3u3UFu/V4yhRyKXTjtbYWiaAe/Axpj/QEee4OfZvW6aG8FPaVf1ZvQRStqUipd6G1BG3vDbCqdBhw/e94kGNS4rxdgHNnRMfs7Fk9TrckoJZNy+/L+RK9x8hhcOdUGJAyoh3RLCbqbs+kmS88k8bx8HiNbMY6qEPI/Mm0EalnM70pNMQNxIOUJrJtJsa7ETM7n9Y0NCCNYsWyBxdRmMM7PwD0WeVSFsPRaxiHoQjJNbyo5j8z3/RZTF/2rFC73GyeWItk1gO6Xdxwwcglw07NRp7vF0RwcOruqajXbyaK1RqYceDOybgSdWDeRlK0g6uGWtz2J9Ikr5eAmWTkPwhgV5hZaHoHH6J06ZSKPoQKB7s0A5FAb3cbg0fXANc0qxWjvEFd1jb0ROsX6ixmk5juz3pexnjNsJprvDOo0tJjDiHWhkILGiDlDJClSxScjpnOv4mOMy6nthGv3cATmTLLWQNIBZLgXHUjR89I0ajQjZe3BE/VOBIqqQivIYu1pjGPoVzWqsQ+j2ej4ugf4jMp5PL8KZO4X9x7vN1styCDgw3tE83VUNegHBenUCuBwWA5grnSsZpWp2SnVJQHdiQZ6pnyl/vAWReVvSlOa+lgzlu1jqhJg9tIcl9jHCYlEaOvVqxhpjLaOwVHfMnRfga46ustcbR/xnFda0Kil6UGKoEPrUJ13EX/GLftygY+905qhaW+zLtmBH1Aq199MkSeeV2r4YQsfQ4GpGE+DjGYndKQcy7OTUmeTTFcpQIylaDDOgsCUYgIesgXomkVyn7mnk2mesylVm+/8/zh7EyY7riw582FNgABBsrpKav3/fzQ2S6tbUnXP9KJRcQHIwpLYcuxz9y9eEC2ZwSZpNACZ+d6LuHHvWfz48fO7wGGJfHvCO3rEcy4QYXKSXqfN1OIZcX/nuYKeoTONKMHLUO3QqG4LoqRvZD6HQMth7Ql+UvnvbDdR/9+JjKRi0nPFe7LHDju9+bUHC2P2ROAm523KtKnIwcCZTLkDmlnPJMiMk9h8XftiCHYJXkLTxteu9zx9Rt98Uz83VkiBqPrKbqSelYJb7FHpYk1yMrLg9t2GQHMNbfGQ3s3rsa2xT6uIJ7FaHxLJLZ8tYKCCdfbewL1j5MFigNrj62iQXWbAGQJU9iwU6AT08/+CbYKfHTP18fAz7A3ZI+7PjPcYNT907rEgqrrdoJ7/z+wCq18dLVFwNNdgm0eE16a2HXGSnmX9Pcl71YmJwe4dtM3Q/k/3nT22c6CoXKmlVF46wing6mI89rc2JXMQx6rRd1iVT9xFbLQB6xl5M19iUJvK4vooef58aSPt+62vLWtCRgLXCRDDeQkVdH1vsmgCLCz+SZK5aqOgaX16Y8+AzqiFMvsWgTeSHiidz6BUAmi+qW0lnpz4klUj7plnrYKwlcskeFsnfVySQHtzF5cKbleMrGyK0DE3f9HxSE2UG3eY8GlnbA+In1pLk9VAQW1BJymw7XFs7K5KMq83bgaAcZ4l74Hdw49lhMpAvyYcfTY8lwgBRQiulU+ewervix/WxrXzr1omnwvA0n3SZDTXP2C5IGL792ToJemb38p5jOhjq3uCkOxpe6Zlc/g64ywTqqzpwCkHvHt2+ZlgaZLjAavGps2BNmJqzELBb22LgLJCL8ZiPs/ElJl9WT8ZFtPYGIo6cf8RDBzIR4zBfjuDDryH42Vamf18gAHnEUNHXPV1CeHt5fbNb5cf//KvmUeI0ijzHkkIHz64uTx+QLBPcrjkggczlOn+qKEOTFXEAONUlPr95SFNp6Fl3Tv6+lQO/cjssAsLcz90KigU3dz1Kla64vQXbIJOsAlACUkkW4VZUnPMQ+zhL0TTUOeMJByVvBN1rA/5qsrFtfDaPJh37SXgQePYv//+h9Jgf/stL6lnAgAAIABJREFUr8kG25gLUD56JHmNaHb6NlYtyeesN7BI302HDodqeqVK1uBehWqkM8pVPiewHPzzvKoY0zurG03urIYW9byLQ8vQ5ZTz3yTw5jNF4WowWhGos1mvDvLgoyyQqEhNERXWQYQesASV4J/PiQMH7X3bPhSNMc871ZkNNnWEAteYqhPVz1V7pKwR2OC8eQ6l4Fa4xn5IgyLFW1h3K1gkcyJSBpsFEuDHd7BtkNfRYA4FvjViAyzQhE2Qb5LM74M0JqAeHTqo1RKo8x6UipnAeIq2iDQRfLku/GnAw30qRiOqFTrR1GpZv8zyojp6EkS5cuY3MmRGPEhhevEqh3xUWkZnLnpYVVnOsWtzrYbTV0XV8/ZK9UnmKw/+ilzybAxkayhruDHE0qzSj8M4ldG4nSvUs9cRByKNPlcdmlLMKLeRAPCMw6GPHHZFD0w4fa30KQI19n6cq/LzQ0rTD7P7S0/RkjvWjDWxctlzX5l91p7rcNisZ14nyn7AceIcUxHYaJdUAx4+iLGPiuKYGNKUjuve7M+cyw/vDzVZG/xN7lMhOCf79uWcAgyBj3NAZ7LFvXFGoqo5RD3vd79V7TAd1mtJlVShLCpo7Bmr2A1oC4g0EO2+qPz7tY9LQEiQLIrNq7weSp+jp3KNAUZWgU8yA0ti9ra01YfxEVQAUjE6Vet02kFgl7wlUH9aIQXtk0DhOUBWHZh1YE+xFrwfZ1yEGF9mdcO5jCQv7hEHNGeu2frTo4Y9WXNt97nf06RISts5wLZ6VDEJqgatXhsU8yfPB/sB/fRYvwCqG3iekRH0mF4ZADz32N9VagyUwhBJteJZZ4RKk16Qzs8PECn0zIKIKklybakABVTBj3/TFhD6XW7f5TwGmInKaPcf+zDV6ZPKterUJm9F1OujS8vq/9ika/xQkDo/W8IXIZ+70rk5446R8uwqSCMwWBGyt7kmglo0ENh/55lkovkmBwHYElhX3CP3TlV8CRIAE58dcb2TyrD2ksTYyocglGJdZyEWfYd7HDuPfzkHh9EOwC8t4TwnvOorpMKOoBbBN9Wq2Z2oA39EKKRxC2c/CdSb+ogkTszinfJvWEbrh7KCxbk6r5fXzF7k/BsDGTt8++2LVErPolih7k3Yj+eZ+GCAdfxpQATofB1XEDX79U0LbheA/XiAcrymfrE9g9xnejozdqHS/omV1u50pjOGRTLBLfcbz5h+yfRITrBLO8nnGr9xfgTIOWNN5ixslGqq7+E1VOgiEHKAbhX7y34apZG4UUDDuDc+ZefbxFFRqFSUAKyePjkqasap9vbaf1/BxYIV/p/WrfUWB+Rb/H4Ax7CuEkdulEoG3vcaVbw3AZI2eu7VPwoQJJ1RpmfcDsBn1ZGP9z2NRUs1jrEzh6ptY63jTDJuaOCYSTeMPn1VqrQnpfkAXMslWkRZ283TzjtPP6dgWCGxI+8IwyaxfUF92wUEoAWqHMfE/jbuFVgmVoyfnNChmheCJE0yr7M8sUueAS4rYmJflRDevb98ePvb5cf/8a8dTP+ZRtj3l3t3GLCbDKYnGRT1x1YzXB5jngB6dIpWb6YgFKT8XWkGIAs8PBro02dTgRgNWw7++L4cLD4nvNhx2FnVo9KQYah1JNcNOQ7uKjka/xX20ryvCpnI+rnULtLsRvHzgrYP8c3GWmMpThLKGg8ZFKUZPUFHq45sJJyKNDZnGaoYxcPPhpp0rc4zjnqGn783ILk6+DjW0YGClK5vMhWMIKJVmCNBEu1I38lkrjXEGs4EMKs+YuSkAZBUtKG9Mt8EeRkNcBpl4FyTDPGdEmPPSpMCEZR8Z4gs+4ADeCRGm0N5RrUMThug8/tFJ+NQpUMu2OV1omX2lxHURLVxEsFWKfxMjBZUT5BQHBrInlLtfE4M6np9HMngXlG9yxEeCPYErR8tMKDJUGGd2vGeq5bluU9FlOvHABMsYWxZZ/a2FalI6q+XImqJNDynUn/tq8PZEkzU8ZYyIQhxBEQnw2SfmWdEsYNzhcHqGuuDM4jS6hqfFdwoCrsK/ECMCkrUZKqWGGR5/Seis9wfztyg1io1r1TZ8YyyOkAch5xA2xl7sxEYPgJuqXVWM6LWu9EdUk7shTxQvqkHnynIDsP2d46Adsgz65qK1nqN6iib5FQwZgO0R7k+aPRzoFa0SBY4r+xBE4bYp4yXqCJx5nElIbvZWBaedSWyz4qtngPPHdfAerGHI+YxZ2WQ63kw6LH6od0wEE31cpRWgTv3VXuSe97PoIrIayr7E5Thes808TOincASCmFYE9CKe708B4NFVR3zbE8KvKLWRbqvvYZBU9eqIMIaIGxiUrFlE4vJtUxIyj2vIIhnnz9TyduzsAdasCTJW5gZZU4IJJG0szdyzpYY4xtYr8zeUvxkoKjouAPa8z5LYGKTd7akkau2qQT+mSqbavlsGXuBNX31sgJHfAkI8lkCT0cCj6z+hFXYbyqdBoT5UFVvgqdff62fSyK5mWXn0TTuO841foV78Vnxp/s0wc4SyfQMLjHQZ+C/DfIjKmNCs8Su1VtsaClp7uPQ0gMK1Wbm3K5KevjSUcnS973xP1FRXuU0vmf9fexHwSBsNe+BAIV+VNvhmYkQ0VPmC1bULuDF7IZAApWPQ/3VsTgTdrEnT0BIwIZ9YquLFT+uIf1wU1zluvNsdl4c6WJlTjBA5kWo26NKRmTptI71vWVAnGMn3iPPcyqXoTSHCl9Q5uyzvQcTIPvWpUHz/knSYCvFx3f+XXwFcd+JkXHYj1HrKoZCoH3aY2sz4BoqDtaqKmcmrJAxwiKqlr1RgBM7wfdMWKT3kvxzxjMn8+GDAM+ZGcmIqfXVExvIFgsLIZ9VVVLOiwDlYXeTeFerAZZAwVnn3A242HWqrxAabeK/rjV7gTV1b/t9AcGw9iKcdqWYhmExZo5VK58rr+ug9I4cy7zVv/61LJWNWAilkYreRG1S4GAu41qruJ/0ZW8GIqEBz5Lr4FpN9lWnrg2ufoaAt3uL82ZcZkLW/dDnlYqxgkSjuWiDzuriEe/ZeBs+D//r+kmT5r1MyrGpGH0oxBG1HNAmgMKf7KeoOGPb7LldPmN+wu/IOuA+MoLom6uKacaYzJ97Frkf1gkxtxffvsjvRyMDUHSU/UOoKkUW4vD2EWcm9cNHiSu4puhKbM98dUJ4+/rV5d/+9Z8iKvOA/sH7NDY/vNy/w3FCESv9y0NCQtgLe3R5zHywIYAN7tcIvYu4y0BLLro3w/xC6SmZ2THKJegYh8byq0GLgjGgEk0WcZJtrOXBFm3pAE0TyTibjcI4q4yeUWGdxoGkbEPGUBvAq3g45yUKxkNNgrWDqcy9VABQHOWlRRNcv6huTSI89AMQu4/tfYAL7AYHCUhlY6qOSZCGWhhocUBCnX308EDJSSzOiFSoGFN8itDGjHUR+NISRMMV4CldocFIewmL2DrDR2WsBGSbORQkatUfkxYVkwzWUmFa5aLPqIqVBpkmKiYgccSjH+pAeC9+P6jxeoj4O0HEWfGwA8jLKc8zznycGU5QQ/r51k93oH3ri3J4rUaA4ID3l9phtTGVgQ1CNeAzmJY9xUer7GbioYGLA1mioKxwmp3XW2aA5lzD3Gd6B9szJ8LWLLHoYhHZVqwPIGU0Qn6NM2rioFqYtAudAtfncG+T9Bp3kmYcdY0g19OqbhudvRfXoI6iojrec873/dLUetmAPA3yckZGBRGRlxLGPve8xw6soTtqsSDrG/6rUp8sANfyEMaRNrkqumNBvgT37GdNMrCEwL8rDc3vhA6foLjjVFS4NPBJ8DpK8jEPbj2svA5GQdTeVLtcgm1wVfvYqlP26XoYpA1mluDoxpwl1Rmt6Jl4a9fiyAY0SGONcrQDd9c3rWhQEisCgj1jmBOqTXe2KXTPNsOnR/yGkRcVDJBSyGdWwKAtBfYkmvAdjniS4lZItcPnXuEjgN18przh5MMbpNylp+8IeKbglmtZD7qIu5TUM7B1Rr79LMGB7uHSi0Vj3a+eqSpMtwJ1po+LKBsQkRCGNbPkh/0XkRvHEs3+JoEYfZLnlOe3INx5vLIzDFIUd1KkxZYEhxZLdTvYCwukCt5VxI17UIGYIIPrYm1LNadCRGWCAL73a2+9a3tOTvM9AqwlzPpErjPskfVa53k/engoEysMlRE8oxhHMXBURAVirABHQXHCDYKReZ41j6UwrjLAWibBXQzh/jRhu4KypUD32sra4Hdil3gvQIK1zpi0SjuWrSAFWtaB/aT8flD/jcLi71a4sbEVbmmwl0B0QldWGUmE/LkJgH38+iOrDybFMndkFPX8tI9TyfpUyyYGJyAWxdiwrlrxN8HLvj/1FhvUhzGxlpkAgwNtAsxMrZhrpdrFa2xRkcqcKu+C7hQHkmz27Fndk8XDtdpXm2eT6tztASq1/6/gGN/n//STbgRCKs8w2sbsseInJZH3FLjms7k31NxZ/1Q1NwZNW62oVcbKfGCsTHuty1i7Ami5r61lEvnMxp1exgRQeDwCAVxDYrXNDTWhMX7zz6jyLlmkICKIGYGoT51vyPeg9/Mcub5WZ5ntWFou/Xcyy6DXEoNI9ec6egYba1hN5BncPEYjhHuotoCVNQFumUkm6J4ntUOkMcvyoLf+zNDh3jrOo4kzgDDXa7ygbagfRNZybQFhMJSVwu8Ilvg57FHjPmNOvqeojMCcYADrF3Bt2hVnf9t4ofT5VLDfvjmqzdi7trsVoMAmFxyiV7dxFDGy4BFMJ847OYX0fQBJ51AnuV2FPADM9CQAuNjXCkvye1+XEH5+f3n960+XP//X/3z59Pnd5dtnN5fnz59kDuHbN+8yh/Byp8x8y6gmhKiGJsCbTDcLXopYk4wPGQJ7ubwf9azDaCvYwi8+vVEApRQfbgYKSXsK2wgb9Prjh2MOFkEHxjL8cChW4Za3b5A/Y3y2WcOZXsBggHegCaucnFFYNwI/4oBo+COeEwWw6wxCg0OvMcqiQ4pFpXFkPNgEc2sEdoYfqBXVF6iS/7OEsJl9E8JUzCa4EflsDsN65ILU3zHe47dDJjt0NFThpiwqCmRgVvpdnXg2+q6b+2fN7JHCYHROVA8594HzyqDVNfWyvg7GPoL6BS4mBiIsbGKu7awyyn18SSE8khCCzMnGs8fOCBPJCDfemWGoCL5PX0DWanLnSTTnzPle5s1Myl8UKcha1hOne517yGu5fpNP7lF0n8+IeuEEK9iDBEeKF1xHaZQjj3HEGXXUBYZ/qF0op62EWOmTGsl1Wi1sItCqCcgWlEO+MGAdAs6Q8Qf5GRX4c29Ug7w65FTmw1WvWpVnV5oZv9vE9OPRiByDSS+ElI/1VSiffHVC1+RewMPX5HNHH07wmqpoaQw8f+ZKKZrBHoEOphAMVd+gou9vD7Epxx5Q6U2SjwIes/eeVADE/h0TKJBjKbZn+mYpjP8TnkdojX0/Axk/h/cEHeb8Jmj8+DHqsyZM2C+SqS8TQmlHccQf6cVp8pIeQfsFghRWHCB9axP0wRbYs2ECUodetFtabSrOUHE2u5L3DSA2FoHiKWcAQGTdPdIKa8U/lK2HAg8IgY3DAbdHij7wUopN7q1m8p4kK5wL+39dL/atiq3SuOw7/R3SizNdsG6l62isZ9bs6456iXjXDT7reXwCyUxaCQZWqTj96uXLBYLtibd6zKF3Xhh22B7qBkqlm54DWu5Vu8rWwcbzvH+X8G2Wm5UJnnNppJ1jy77hennfc3U3VbupOKrqa2Ce834awSOSnaBy1QIBOlsSDpT6C7AkAX+S+Pozkjv8ha8nCPPexvLN7/A8Xr58dQSNJgW8H76K4MNepCQ7zLRdfzXXWMXqVp0DDr9BIbznL74JobRnzzsGxLm/EbxYz+lofyboDTxLw8o1KA9P4LwEJHZviWBAlPXsHEDw2kZSNVn13yA85wTAeSNRAsYMoOR30qoCU2qU8nNCaHU010jvZxgxVRHGbySJTcLDWKGCPQ0wC5B+mRCmyr6ZkqrmZm9sfmLtSkXcrKwCMCv+Yrxy7me0n9915M/MMvz2eZ5NYrJRfr8qIRzISzVIwRv9qDT0+t9Hl//wpz9lLzgCJrZqjA57gP+dDV1CrAYA6yHF72sTQuM6VXtNSJyJx/V9mRCqXmsi0ZaEF4cq6TkBENzmrIa1hf7B9rf7YEjoMfqH12cPRxPDETgd19SkCuC/84+znmODWaDQBvA+nCviFPYi15lRR48eh7GnknQroNUwSFJJH+z63MMimphMn92lsz+zr67gvVoUAWc38D73cL+02gIvjw+Br6xv7qetIRlNtHOeSvqTJ1HI5xpb5OncbD63dg/BQmagf0hbBk4OuwuoL3Pq+izXs7/Z4AXRaiu+BPxamS4Nl2vHnqPmypn+MiEUyNEPCUywjlw7wO6VvcGIusZcR1Fj76m9NjbLnomIUKuRAgCh7Sde7M+k+IahkRaV5luskSJt/Fm1185XTNuC2i1fSxl9/erny3/7r393uft8e3nxgmDn4eXxg5vLx/efMovw7q6BipLVQRHpFXlURcCwaxfw4WQ6r+yOPLJzC3HgQcGoGDQ7Z+ESWO+mizZ046fStpJtm07LqyaQVuiAgxZJ/1FgSAY9jG1wBy2fuM1+R0TFqoGGMIH/aBoGkw1CuzkP47GKlJ/jn6HRShFbEsEm5gDn8CKvf0KCS8dpEJGK1wbDHwI1UxMy0FrueojbdEN1XlUEB4YSmFRXrObZ0dTMxuRaHTQv+plE4OCCU4EspfNqiDm8TfhTAUxltgppBJ0is+cA0w2ZYG89YzYzmzAmKFg1QxEKq59BKyOCAy/9dtSlzr3h/UQxg1LNGfLaoC3MWpuwRBCf9USKHmGUuAf3bBx6xj4smWEPrGonEioiRFBO36DBQug5UxOEVoARDLLOjD4M7io75wSEa7YvTHRaZ2HCdkaTY0iGRGn8WevMWtp5kYLJz30OUjd577NARc8oqpFv4/BNBo61v1yyhhiS0NfW93oOGApONIkNQjvKpA3U+Tz7c5yTlopeR1dYaUwFj+Tl/v3MdyTA52c8Gzj5GDw+P/0RJKOIV6znNvvujmt9e6WXTdSA+VBSjARCBIvsJ1ZAJag0wiGn3ikbvL9sTD+vQavh7UHgPtoL1MT/d70E6zsIbVQFyCHsQfPWCI6dCXVkaHCU3aaIiN3AGRwVAJVbqW6MjmvfVRWGq24btHtjGTzjBoUJTk+BXvbqxKi4z4n2Hv0k6S0aZcaE1KpCxMRWrWb/8f1DlCqI8+a4nlJv2eXp70Q06be/5rPOtB4TJXu+Yk9D6WnviOIj7kV+ZpXOHtGrP7iX5FRKnM5TNoY9HlWUbDKe87jG/z6r0qAMvri+iANtzq1si8qCF6g6U9W0hV6DiWbWbGfGs3zY+1W3RIs9ewYYglzSqr68b0GXnLklM6LgzrUK8BT6emdH8jwBt7iWH77/Ppdi7yc+u2ITpSz3rLRPjzVEIIPzx3tRdeA8ZIZqqGWMAOrIgvQ+r1Jz3MuCIu2mfUOpMFiZmhaAvW2sHe+TMzgAz2Cqo35KJe6evisYCdNgAGCS7FX+UgFCmfXNm4NCXApWE9b6ivbHxu5ZtUMpd34kYi60zqyPLYGcPbesMwDD1sb7ZP3PCp5Ww9g/2idtTM7zVNgFqw+g7eGqlwdrCaD0JnbHpNR+U9bIGYiOqBHw5bP0p/GhC8T1V1ZKUt3PPOFW3JogdF8cJdljI1eog/MjyGqFnOpJAEP2x2Z8sq9cU0FF/R/nRpAkVZVPVPeuswyD6q73n/fIcz8B+tpA9wvXbtDOvdlPf7r04754LWfNZEQWkmC154yfuydLqZ/a+/QmKh6D/3wY28416E/5Xvz2XVl47Dnew1gjCdjOm9Ug/S2vS3wwkRquAV9qFez2XSvbEZ9bu9C5iGE1r3HD6MET5uPfBUdRmm9l0d7pJOUT/ksF711V50nSI0I4EFCxJO+F98tsRLQoHmzUynxJYsABgo57aMFp9GHZY9No8Jxmn0ZZ/6oGGqAHe/O+VeP4ktMEgACXYWLURgFMWdF1XIb7hvdnD3L/vCa+NH2Nz8taO1XC9SHGCaxXgJ+pPsd2DtjnmgDGfT5N6mpbrTae967sk/yZNYsXST6QdrIIdJZ+L9D6dRXCu/eXt7/+cvnzn/9zEsJvv6W3jMV8dHlweXi5f7FBlV6/NoNehhxEdGDIYRK6laGleaX6cUND+OcgFDWwTTjy/7t3k/X+ZgeI4GHqZKMtdhEabHGwSkWAOtc5XD0gddRJemLQqAhUbSuS1zv0/FyOclDSJWk6WhvxeS9pTRiJc0IoVzcjFEZ/PKiqH5pgKKssXZF76OZuT2AfXZWGjsTqXqlUJpZNbIocOGukqG6DLKshHFAHdqeX6XGbyPkf48V7Wqa/0nHvZe3ZaFIIuUblsqXNsNH4vJbem3Bzz2fKV5zlqd8zhmKIqUmAaJSy/NKKTGIMIjXCQYdW1vfZeBhwLKmiwJ1HAWrDUqUo+UyCLE16W0SNBJMDQ5LLNR8I3KqKzs2pQS6/n/eL5HzGVLysmuoENqS8ESRJOeGekvSNYmPSaiO8SZZGPChZhIYatBVZLP0zv7O5luyFw4lP5SoB8BBuDWKC/4MKXGeSAO5UxcfIgSKyh1S6DRCyPpLs4VGq4sS7INcBqmt6PyrLzh+a008AvcqkgTx7nWclrctqkj23VAJ5HkniceDHHMdSiqQFpppMzxCKWzvXqhpjCUMfTb/yuyMpNyFzb5oosH5BPk+qmO7NDLlljMSSujOySDWeJCyV+GfPIu+uM8bBcx+l/tWeCaTYJ2GgFTEp2AgE2q/b+6uN8tlwL/aq+Wy9FtkYiFsdI3lS2aMvxiC2DkjgzCDioE2ughEayxr9rXZJRUwyMapkem6xYxOoaYW7ATkOjXuxOd7AM4n9qZLIvaXvaz0Ov/zyS543vRIwErhG1vj4nPVlGMTFBqIKDEh5qDGOmj2aWYKyDQDHDhsMhza50SfsMymKVrGl80RJEIGJDCYvAKLIF/aQ8/Pzzz/vDMF8oEpV0Co2E9R/3+PfDfjoL1eIZQOcP3dWbipXQ/+rHtk2iCTXrNMb+uO67j3LZWlwBl79+uvvWAEG6/ZznxN1AYP2jYPajx4aufb6LyoiVPP+9m//Nu+bhHQVrIAsE30pI6eVXMVnoJpZDa6Nbf95KrYndT4rYlL32CMJEJfgaVvZCwfFOXRR7p85W89yzhqgF5CWBZT3Wr9i/VcTEWmMVZEcIL0eVvcjfZG1+51/q/K5lXgDd58piQ33HiXoxSDGC/wuIKLMEs4lFVB9WSpcA61rJzefd4mT/jAzgh88rAroeoRUutTXnivZ3X+NMxJHTM3XZIHXUAUs4FiaLntOJeADPFhyKKCaytzok9wjz4B9iS2MDX3U2cjdL2eBmMZdnLcmvE3EuR7BLu1R/ONpdArPyURL0Eigj3tTGEzA6qxAWpXRd4dwm6qc2F0TasEUKk0CljIYBEv0VaxnANNUjluZDjD85KYtKfZyHfM9iYVg1FVURWCk8VtFxZiHyBrYElSQqn7D63Dvppd258jrri9sDm4CEQBk32syUHVX7Bnr0Rl8V6CO+5KVx2e5T2I37i6HAq+D5LEbVhbtT248Xwoza0MMztmIH48YTse4ea4TvwGqwbz6FTHL9kwKagrkFHwtYCCAJ0DH97RLqnOGCn0kSPUJ7CfiXc4M/+azwyQaiBSwkIRQ0GzgI/cYYDVKzRWnA5xOu9X8jH7R+9TemNDGlkyB35zDOMeEMHkUglaJHTofOnZ14D82z3YCY+msy+yNLQFlGt0GTDn3lRfsunw9ZfRdegj/8fL+9vXl4UMM/gdG0V9uHn9zefKIeYA0mE6qe8qdpAg5DE+fVCjmjqHFHQDcG2u/yzcctCAESwiHYpTPzFDP9iPAdSaZKSBXqmcCwTUqF8Gqc44hGMWUjRfHMy66yEXm+CHGQKl8mTyHQ3qJycjxAEk8V97Ng5paJJslVAb6Rtb3JFoVpDAJqyqmG+A92eQG9SRRleqvMEz5wRxMH+gPP/whQVWRihrAJl8NfjMPauIhTeKqhEkynkDnQ2lj2XynIMjh82muPSkMKhdscnJUQp88zUYyMeH3CDZAlmKwT6MlRNWS7K5yilXSybjZfS/RNVGTYw7dqWeTn+loU1mgOjZaHD8z2cIA43hwtGf+dK+xfXmqxZHMmZw0ye5IBAwADvaMUB9I25pORI10ZBj2IEdDvAyuddznpCz3QrBH0DokXXVPBZUcbB5jE4pyqUPskQRVQ5AEWER8k6wOBFFQhgOjM7WqqBE+9msG2EIBbcXa6/odIqh49FSrrKDZ0xEAwLltAyeyhhPB4RwGHc14hiZbJhahq45GkeRn1F6l3A9gZlVRHbJBmIjhQcndwkf8ab0cpWVV2dAqJ9dhwG8VpYHmpzixoHwRxWrQjnHmeUCVMbDyXHHmCmiVmhvn8vxZk3gG9K4fiDXhWao0yZq00ftTVIhLHe85FvU10YuKJ9SlzbNMVdcel8+1mQQTKgC+fPUqQWmfQ0UdpJInwIeuCIq+agi01s66a8Aeh/MN/b0KLBRJTjCRAKS0btbHM2ry2vckmek1mqwpQKFQmP2EvM6ky/7jPJ+wFe6nwiSNJ9W/MQ3Sh55e0yKghxLpHDPPq8I+EzZbr7niETrQBhi19WfUt4Fzg1FcHH4MMPE1ogKbS0rfUOnMT3OvzNZquwLn9ZvYcP3KlblSEM3gMQOx36DO3H4sGQX8TisoJ3GFMQ14TvgLril+b/vb58F1JklcNdZgRGXPtLMM4EpwG4S7lT/OY3uu2uvEWYrPu7m5/PGPfxytsXQrvmKXV+0N3V7mSxz3vYMqKGWyNpuemUext44+CjPj46eoAQeInL0I+JGh1j2/3Av31yoIYfHsAAAgAElEQVRf6XMKqOAL2bsm4t1HBcByvRER6n7w/H8JYAq8spY8C+nXPMtWeOlZY55j5xXHRkyIJPvTERdbX/dZ5nN+w7xFtAYKLPyOSXPvfu69z7AMKPs3jQv0TaqQs+cEfbFbGeW1Kl5mrk0MxQHdVooUWeN9o9YJ+DswJEnWTWnR2i59e0CJ9WtnbMmqrdw3vihCX2kBeru5eG1rEHA7mCoDZ3ieBwgPC2oV545lQWH1mrznPUZ/K2gG9bIJlhVYnqvAnfGJojmNWQswpP/QlpsBL+o3ROSN6hR0v4EIB2jveLUBM6wRwGX6HsMe6L06xxfbrgYAZ7zAOvauCrIpbGymI9fLM7PNQ+VO7jU6C/TVjmpc/7S+5O1lrpXfY+2sMl4B/7J0tGndV9feW3vZeZ7eh1VDTjGFl7Q4TezFipggjrYg+2DMDPd3ehTT7lCF4CM2GguiGhptY8GmhcZ6zBm297oD4FONp/2CuOj9h0O08Zzs4NcqNNWE0oJAzvLGNngdAtvaT4F/VdCPOAhxm1Wrs/ZjP8Kqsg/bWCWKy8+f1TavFYS1hIJ/7LFTy48+3j3DGqtkiy3m57wnayyLI0WP+UGeQeKGXV/s/noOBch4rWwIgWnW5+sqhJ8ZO/Hr5S//418ut7d/vdy7g+d7G5XRJ4+fXm4etdG9FbqiTvVkzbRDG5iaWnq5gna3p4oewgyPvFR1tC/t+Im7vZf8e6Rk3Vxn543jymDYVe1cUBtimx1fqYxNIhnDgOPr2AJpOakeRtSiB9nqig70moi1AiWVK0HPlIw8ZHGMKRtLSSlNIA9nSRobyOqXwVroSJ+olIA0teT8x7/5Yzb70VskKpJkiQSttNluzgqDyBOOmtMakXV6BjomKG1uLX1G9A9jJC3XA9eespb44/gePrr88vJVjH7QmSWEJpfnTVrk7+5QGPNnJni8Jwc3RmZokA7PQCwJ0dRrFejgfUPlsOF2yDjXAx0HJ3k40BiQIu0KYcTRj8KosWARbTDX8RwKVktUeE0SqimJmtCXF89w1NetsKZ3tcn++T2cvRUAYzSIBF7vbo/AKpWSUfwc+IqB4zrpUeiea+XYZv0ktxu8fQS0VlCWYCUg0hmO8iQCaxXCc8J7NNhaL89Jkt0gMmdOasKpeuqzMVHnxnRUrl/7burEU/0cZTIyzIpD2F8I/Wrz0kD0WEPVQnne2BSCMxP7JJ5zMFHSmhBC0MtR0fk76xcndlIAKzWZgLiGXHqlFU3R6yNpXg8PyQDGNcpkSyLSBD6KS/uVimimnwP0d1XjP/3pTwnGfv7ppwNRZz9VMGPzQz9XxIVrUoJbNBXnyX0kAdkMw/YevO6cQ4Enxz2cqoScq4Blo4v9DhAbmJfEdOfNc1sbVzoNtjrn/NT39btAZX2uqboh+T4VOAE8nasZxUFD3RDp9PANUTYoDRC3OaqCXrw+8zpHr0qQdXtb9ctRjXmNgEQoXfnqHm9fYQWzBKyOHqn9Jq+//VAqr5WR777//vLdixcZRs+9kYh7Tya5JvcG0FZDdNBUjEDF3VeONYi0f5KuMTHOvWo+k6HCCnGksrNAPSJPo3CHbv/u3bEeSeqn8m0POwHb/cwWZPB7BYCuQE4pbOmT2r4ORXIJUFh5nxscyxbJmUuyRKW5+6T/k3zctI9pwj6pum0eLZUqE5JUGgFvV984gK1V+/kMq4HZy9iqVfLYS1a4spbrvZL1oq3KvlKx2nFUO1OhV65nsBXzfh6Ba/bK2lacrWigXqG2itpVYIXh0o8DbvD8s5cCyjSg5NrZ1+wlBdECdk19HBuhvf5dQva+WgqJFTJX+H2eK+ti1b3AwkZ0rHqqT8RGUaG2j0vfV72B0upKt1vP9xIeg/rz2Y+64s2TQ2guyQKvTULw+9aIo2KZVqP2xcmOwA8Q3LI/TBatFmHP2NfaIOMOWV6yZ3g+7CHWsqPAPgX0qG/7uMJCZ88Z+3G9B0NowiAZY7BE6/AtsxoqpCfBXJLQZwazZxW6aGA8S7IMW6JzWd8nYfjuxXf5Jf2K4MkBOK4th/e/tj/VFhjznsEm1iIMlW++uaB4TtwgRZ1nmdccKu9rw1lRhwQ18W9GUVSfYv1IR3jPDwL+TTjFWMBkv2qw7Y8zhsiokjGZErdm9mH9hSqp3sMBkOw85j3G3HA+n/F0ntVpRrPXzDrZf2sMmNdMdZ9WBL7vfhG8qYBRfXj2+trNuJeKK3V0FXvUs8BeZI2dT8tC8Vk8b54vOY+MJZ7DixcvctajL7EYNQruAZ0r0EkcwXs24awt5j0BHTmrMJQiorV9mTN/exugmF7+Q7F9AnusqcUv1Y3PNNavSwg/3V7evfn18tOP/3b5+PFNFEbvXVCkeZAq4eUzaFsDXwe+piSbqkebFwd15t82w6eJlVlZVCRIgGIIQQeuogq8Msj740cTL0GEpYax80VqmEKVu1eqaQ906SUmN0FXjkHaHcAbh5Gs+toH4MGy4pCDswDX6oPIt1l6HuZ6SQzgeWg6LygmBh7Pn30b1C+b/v2HHFQ21MHXzuiFzlSy5wIUgw3AxsIwB6kZLZP7NUkV1cnaz8nEGB0JcPvsiqRPZWsUWZJtrgOHZB9d+N1z3KL+XGd7HksZ5JlXMbWHysQtgQvKd+vlsiFZQ85h4p54jgTqGlcDwCRoznU5/dkNXUllwzdK5dISHIDqYfTe0+M4xUNHI5ydl8GJCVSeyWgBJgOHE9ya+QxS8WCdotQKFQIqYI2pCLHO0OuxqV86WpXxKlqjmI2BQioYpwHQpai1x8M1t2eQf5sQEnCzTglcJpbg/ZmMptogT3uwvutyJJOi/ktorZgHu1lFO797UnVMQDMUU0llqFAidwncEBsikOK+9xkCAOlHCNW5+5S9aC8W54aeTO6P61ekgj0FbTeBK5XgVXNEUwFfbPLmuvN8N/9SQ/0l/dN/k2iS4Keif59B4t80gH73LrSXJKMEVxuq67w2Z1PlPjasXjqOzd7XisOjyx/+8Ifs+4gCLTnljHCf7AvsVgz6qvlWq/K5Sxx7MKZ8evozSeLTp3l/VQ7LULhSuBNwoTR8vwE7+1YUPmekmyXn3oSaj+N5nJU/rf4bZAfk+fw59sBKGOtFYtsgunZPaow0dpNb9nrnzK6fdyNqAnycEovS9U/Dz41U96fAnUEKzyXVptGj2MfnAe9WQFTAtKp0OOj1o3RcUkExKdasJVQn/U58TvpBWr3ldwUpuLe8J6JNY3IooGHS4zlJn9lJzOignA9U4H1VvgubQ0GHCLFVydBB9j6PAGDM3GSGWlgIRZyZEcz78aWys2AgP8dPSk3k+4Kh/J3nYrJcChQiFlVulKXBmmWeZUC8zh3l75x396iqmGGATIynlZoKWenj9JE8Iz6P9c8ZR9RnYyfCCllQZdAuIOjgegNEbVSCzY00MChO1ewpDJS/HrRxAFTOr5Vqq2k5P0sIz+IzeY8jKem4iVDO1i+WPirO68BFqW9WltN2sMDeKmwE1PCtGyNSJcdrz2+C9lWYY7NPZ0UblTNPUnnTeYjsBRJXYxrBHkXr9PmyVWp+ruMnYovnfwWdSw99mufJNZIYJTiOAjozaB9fvv/u+0NIRXDA8RVN5usr8/ySvDQBie+fngUJAbd4fqb4I9YyLT0LvtOes4KCAA1nRztYOX/GKxUgsofsSF4QLRulXmCM68o9vaV63PFjrAPiItDeWW/6I7GdMDJ++P6HrnHGELw64pyMZJnCPrbp199+XaJ6nVWYwsuUKX/97bfsSatA+CD9nuPAEiM4fzNxCtocT3KdnBFscYs5VbvkmdhjnfM/MCPsklSiC6hGw2PaCdxbgEKS4SVUvBfv/c2z5+3HXSIUuuf6OLk2bGBnS7dyy3uyL8kRoiGSZGmFgPmrFlQa51E5i+gbs8IX35sLKArGfbx89TI2JPt99N7Gcp+PymTFIBcvQGme30e4jhhDphnPG1vMeTuzvmQMkNiZjFk9JyYRTORzz1Ryro/8iFgggPxmf7JvSSbde1w7a3Eef8H+iigZDIkUnzqCo2BC1c4D8gwYY88Q33xlQvju8u7Nb5efkxAiKU0AR0JIQ+P9qIxCGYwBe/I0myK9duvRQzhGsQYOWxEEekbeXd5BVYwQyPtUCO37iOjMKChxPGuwbZZsKvCFt59wTZFWVPxAyztTyUAgjmpOvz1HDy6MvfjyS5TofHBShTrJWVtmLgWqdBxRXR9WOcUVt0lAdIOYSxX4ou4VFbw2mUdtLTOQmlCUc97XH2uwZFCkIgPgocnG2VauP/S49RL20BSBgZOu89NhqgRlQubmOpKl5l070L0/NjxGQOecBHRUSwMBx22A7kYYIkqPFf7gfqMYxYy/HXIOXBIgjMrmC/67h+I2Wk+KCB6HiM2fNf/4sXxzKGx7HqW/IoOM4uG7igSsEiXNLaX0CRkZMLBWoH4H1eGkhBkjOdDBCi9rprM2OMJwUpE4KEHvR8EYlcLKjkiklIZjnyJRDw0m6GARq6MncNXWjA0Z8pZK/aolZ+OjImVRNq6z3P8GtqPwTKQgNOI1ayuMYOLJ7wsOeI8GnRponmOqDBOVOffMCbBIsZYKqiO3D5X3Fk024HffaMTs+zMo4jVFCpmH1BlBrIG9VqJ93dBFR4uAl/aU9x3V1c9k3aFOcQ4VtfE68nkfUdkl0X10eYVzASgZ5Zg9QrLIPjx6dd/D/6cHpKIT2A7RcYKbACgR/ykFW3XKJIVUtBDKet+RKEqDH9WezcDjZ+x/HHgpXJMYR4xnUuGKWPF7ScYe3/Q+p8h6FYdqP61qoqpTxrFv1hwraf+aCKbBNO/f/QLN8Tp8G+dvhbrOrnsmdMU5f/eZPYj2OWrLj76/KNOtUf40eLiU7AaI9o5p17SDUm1CyxvImLNo1XyMDvdcWQjtl9aGhF6tuMF8DQ6/aswNFPl8QbHQ8aDAsQar1KRyvevlGgP4QEccvf1Q+AvqDIUPsY4r2ut+JQDC0ePgSRL4bNF5AzvZCoon8Fnen/Th9sW0557Ax6rs2RYSLAbUo69w/fr1tfYHl7mQ9/o0+frR4wlqUqGR1bOqp3uA9XEEg0lUgM9VGQO2rj9Qn6LQUsC39ZVJtcr+ZTzKb79lr52pao6Ise+x/hghqIJWjvAIY2mVH66dIJ65jdg3Qenvf/ghSX7mDwu2RfOg6qHGBwEKd4ZiA057SICX3zUZD9i0vkxZPJnbuZaB3m8psMQ+nHMrKgcrZcGhPqqgWEU4EkcABgEiAixMIVy7JdAoQGNPoWcmSeJon8Y27kmTlStw0wphhNvmywn081nMlNuQdvqubd8RjPc9zn3xTTauNjzPbHEae94YruDZvQS+ZawV2DKB4WfpXz/1XSWRXfU2rSezJRmPBf17sU2q7UvIYq8y6xgKdBPCzE5db2T0G57CIqlY0JvXf81rAUFSobrbudm4HmMCYmt+KDNGXQzj2yYeFUQ6t7ucixSp+g0wkfWj/UdkkOulSGEFV0o0Z5rEhHvhK6rN336bcy9oGxD91I6kfYpg4Uai6UuwPSqEJo5Ypdk2Bp+zcVDPBxXbghPcpyMW+Bz76WWaCDLZjqB9C8A7SjnvbZuCAH0qatPkEHxknfgMReJCZ/38uTT2B/fTA8z+1Ea2Gl/RLOMy7qu+uOKEUSN9fHOoV2cMkSJuo0KneIOmAlMSxhhwxnDGoWzuZ/wQoOyUzANYP2kb3wGO0a87SnAUudlvTyuuRzwBSEJl8/9XQvjggRXC+5fL5/tRGn37trKw7ZMoqnA/KkVDIjbzI+jLRF1CgYMjDPryvnz30EmgTJ4Tws3Fq6NucNPqQ5MwDjaLwRef/xyZWXo4pj6Y/paD0gntqn0FSQg35P6cfBwB51AuF9Vg4kiWnF+CqMg26TGry9l9UE0muxtp4nHOTVbqGHqQCSjZoDWgHeyLlS0dtPzuUnIbkMRITzo2ymJDDAlEMqpivRNxkJNsFgUJdWVOoEjV27wfyIPOkkPVuTNX1KfKcO2D4j2Cajx5muvXuHN42FxcB0bdht3jQNynj6QJIb8LsnGWUOew8J6J2A+SZZ+QCrKh14AibcRF+h2Crn2Mk7ZqF1rNZr/xPZudPURcNwE91wuFI0PN7y55nv6OdASeexKW9chYPSJo4/PZh5bsMXYkk6kWIG4w9FfhDJ57gvr1oikYUzS5gYhrks6bQ7WvwRbrRjXMhM6KDc8u54l+svdVdvNzQhcbKsh1xhBH3KeAy5keHNRvlYpcK+ubns2rPHNfTy/P1GI3IoL1szJqBfRLqjP0GPtnpNVI0UiZdEi2SeWPP/4UxDA25punCXjSl0bVbA4QB+H1lJL4IXuBL6sZPO/SQqjmNiHjnl68+C4GPMHtKOQx8o8Z4Pp9lepGK72evVI40z9xuVx++umnnYsKWfE5BMz8Pb0CGVL8fkIi1zmL/PycGJqopypK38qSDZNB/k2vWpwdwNq7t5df6Tkcss6gWs7By19eHpL+OnhZDTILTD6sRkSZmZ6mUWvZL+xhE1WAhNDcCYyoVDHfiRmIoe82YK7t79oUJMFftGoQxHhrZiIiNbNVJFQWnxwU6gMFVg3y8+fY99DE7vccqMrJ+ybQXJtCnuPUo+03E6A7qO8MhY+9fRRqDmcmVcAFKbwf1ykt5wB8FvxmXMT6G3lNgvVVAlTYzEDzzUbjXEah01E5819VuGuCVxQdAZ0i0KxvUGT6wdjLEfl4dOxTbADXfFQov+m4Ir6HXeJLtgwPwl4pbKmUrSQs6ymyjzkib3ftU9Vv4J8ImrHZ2IT/+B/+44QXyrpR2bhVo55NbVtaSlYlZe8cvgZfNCGiDni/VgR4tsc+WRtBkvckhPR4VwDoUB7dM4itTvWstlMV7LKQqm3An1mbtUlIdxUs8OeyHxJAA7xl/AXiRs8TSKk6yjPjfLE+fM/ZdvZyhxq/OZWpvq7CqtopNsa5aDI4QkNc+4L9xJ5daX/xFWOncHYFE7QpqbCO6eS6VTyl55e1SsCrmMtDwAhGS3xbCiuy9BvvZdUJm8B98XkV+4KaWgVefMnRasN8yo3H4f31OQHPpa5OGKN7pZUQ7gFGibMQrWqa3GkzBA35fdkYfAbXxHkxkfWz9dEBxGGn0ff8+HGouZypgwWSmY5XajPrwzrIVmP/6PcSP5EQprWjLRz+njRBAV3Ae31UwfeKm+GPmviV2VJQkOpbbRJrWxC1CW5Bl+u81iRjE/ix6ow/4jmwn//www8HIws/eh6PlR63Z2WgYTfY06kQMstucRX7hTMvC+ZgeG0w/blanAtTMXwjU1QbbYL/MLZWdh/rQVx8jp2do8ezZH3pxQ71mQrrixc5v8cYtdv3uTeLAjxXYjnB3DC2lggLYHi2TYpb0Dj1tk4HwX2fhGm9ywVyOucPH4Sf1Xc5BxSKaOLR0WatUmb/j46OHbGymnh3o+wcPeL+MuElHnBqwqFVMvCB+0m8NkFF15RzGSCVwtgKAMYmnGHOg1oIYWB81diJo4fwXy/vb0m8cHrvLxdyqrsHlwf3HEjfBX30qIhynWmRtigvpTm3ylz8L8r3DkdIIBLnfS8VO4Ul7pF0PISa2IPQTLoNpa00djMV2S/afkakpDdkte0pAME/htR3TIGOPkHVSU5fRNRqi0gCnytVhc8QfXWj8aeJWAPQ/htGgxSpGICp9nF5/65CuHRIhJzP4SDFqeNwj1EUVa4zUS0FtgaCxBjRAxyUwXWQjAkWtL+wVUYdAsERz43gL8OHJwhRg9U+CGhFDSBasW1i0r9HiGIOhioCL4ixX8Bocs46W1XjWkl8Ioyj4131JsnzUJM8xzHCSkvp+AmVWz1UPsdDHGKqlyqmcS9K8WMI4yhCx6vxlWMeNb9DpXCcyiU8SdyWqKXPY/zt8L+p1E6Rqklfex97+b0Bn1dpl6Xfsg+jZjUk8qBrDaXiWYUusTVtL8HmBVFhuanxw5BJ0+vW/3LkSpFvK7ncRxzaUFReawLPfSjuwuflHDZbzzPraJI2e/sVMtIAlQP9ikrgAtcpXWYNtxZRp1wlPfcPEAFd5vFN1BoFfUI3Gk3YCquVLRFK1o17AL0LAnqDYmWdrkpsOU+bfXScw1UOtRe9nwpBYWNUQ3SdtC+iyD5zv38AP4dMemm87nv36bnq6s+k8zWgLB3ZNap9ve4zzoz7VFtg1dX1DaiwRLnU+o4EiM3afafHMLT+JstWrnnPBEEnwYWAMQtsywipIFOee2kcnau26gj3TaBG4BsWxOy3QIVCKtKaBEZSKdr5YW1IJLgW18le0+zTQ0W6Y2asEAZ9Tc/KZvKlN64V5FZu6I9iZtuYBee1USU5NmQtBNv3PDeAzAIrTdJkGMRGLxA5B6QG4Jy/zBWcv8mZm7gZz0PEuf1o9W8FMapG7fxUfo/3JBERiOG8Yk/YQ2HgpDe7sy3tuwJYSYC9Smb82MYlHOMYolhpNfhJ/IgJIXvwhz/8Yb6ovtlWh4q6lJ6a60RQ6N27VOis1qb66XDx9QtyjaE9DmRpYld7Y6XTCpn2pX7uyUFdNeCx0gxgcvTprWoaoCaKrQ2qBUZCL88MxqL5fKXa8wgq/oazr0esAX33U89QDWK0Ed6/v7z47rsKfwVoWn/+CUQu6+fh7xgoiVHsr5wSrdUSqcicu1ZdC7RkJmgSlM565Hv829iF64wVU9RmiakJqbL+VtP4N2fF/kZeC7BQAKbVeO9ZP3DY/QF5Eb8IDRH9hqvtYp2qrLuzIevlJMZnXCUw7SgCQQYW+hg5MeHAsDLWH821CIAE9Ngsz3M/sJ+fuddv3yYZ4hyxZo6REqjM2a0e0vbr2o9GV5e5oGImz0ZbZDKn+rfPDftYG1hWCoF7bJGUaVhk2V8F9/lZhHJin68Ud34mQKCqcMC7yyVJn8Av+509cQbS+R3eq60nZa2EAfLxQ/Y7NtG955/Xlhfjidn9gOSl3V4FqNo361rzWRFEpFIVwByxteedDZ5+487VtnjBMxGAxvfz3rxHgKTQ4n8trTYAwpWhF+BRkGdx/9ErOV9+9pVzVNd4RZ8FcESLw81N1ONJpLWvRzV4iRh71vvn/Xrt9w/9Cqvn5gmxZZ8/HT6H9Y89OrVCKcyVqv8S0NrxDqdXTPFQz53t6jq3cpvxbxlxUlYJ7wN4LHiobThYUl+VEN59uHx4++vl//23/+fy7va3Q1SG+YP3LswjhObTEjgbOOqdCfhaAcFghd8Kb5vq4ZJE6TI05jN7MIpyJCg42fSltboWyt/QD+XLz7KxRUyqzHkISiSwrZCHdEQWtskkzrvCH+lhQ8VoFRM/xweuUT0Q1hlbfk8ETnqCQaxBksh+A5ty5ZsLjId5jJZo46qBe5KjzG2BXtgeSQ55VNbSu1elpDjLcZvPPUEJSoeygvRxmFh/A4wkcM5kdH7TjKYVSozPwftOAnIdbsx1miixkeokOhw4ScEcZ1UBW1Gy5M4mdwaf98vnOFCVQKRG6+1VfCYNtjWEoh1njnZ6kV7/9XcBrgi8z4hnkcQgVVXoulNTS8WhVRy+qhbYoDDJjqqyUxY0C/IZ57kNddfYZt4MSWDUy0qhIpHH0JKgc/ANCtl3oTiHd191SoJmXsgzxCknQE8VnArm7RFMG6wQ/PH+vKf8eAeSHsn5REw0SAIaMcATCUiyPKqLlemcaWbVRDUt8d3O8OhUkw83EXMdK5xQFLZ07yrvsRcIwOxLc50Fc4IszygGiV/PGc5NBExaqcPpNZKeB+6N1ymQwFmHopMKXxrt1+u6njwHxfZZli5m4sPvV7lvKqMTvknQNkW4Jh4E6LMt0HaW3JogJoFZpf9I7taHy540edeucK2umVUD+1LZMyZTR6I/gAy7ce5llArr+3M92iUFoKwwhd7IXtw4Dz6XQAVbHPqhczVvbpIYSMvxOg1YtIcKJUVUZr08UnTsJT2qNQz/naiYlV/vLYkfSVDQ1rujn+kAwOYcj8reiZpntVkHfB6DkkBxAFABoQI2BKyeE+2HAZ7JlyguP8dmlJbc/hXBFdkxoahNRESxABIjzjmBgxVYn01Fh5ZkLNKOQBjjZTavFjuhjZN6iZ0PzdNewvTEPK4IgmJdC6p8rYER72ciy0HPORyokyrDKJ5ULN7ewsxoe4eofP1QE1N6h3j/VM5zJlr54Bz9+qp0NIMWPkubkRaKnbWwXQJ6XoEsFoCqj6Ir9fuARk+yJ9qr9ebob2VdFcPx+Uu3pvrVz+18xCRX86VcW/v/2luVqnNYT6WAJSFT7Xn0cKm5afGYsBOfEWEnzvehTtkxUod4yZSGk6wzl3nPXWitPUmtrAYEg83C52f81FUHIVL8DwtItE/14VHpL0DTvmJ9rvaDP6XDB0y8dz/nmtco78/1J8Bdb5dUPRPKzGtbvAVwk5iJSuUqjWVwNNA30YwPtpdx2ZZAAffHawqkl/4ZfxuV135lTabULgBqDOWZJ65QjIj9rcq8Y0wANAA3aDEJY2CJuPRN7B77LWd/VGWT/iNBGt2WM2bFO31xS3DTG3wp44gve/15Eo9I7hZXsG7nXnJjCM49omMZjbEkLToDS/KJCVjbxAsrZiSRRuiIPbJWA6nnZztgQtjzWKBfm2sFHTZIRpkh5rV2JZ+JVTEBWq6J7yGGSBGCtWdvqBCM/+vwdCqi9OE/TZ+owAo/U4CK94z9mO6HBQXiMc4VlMnSsjvrt8k7TIEVik4AbOi6E66zEOKeMdZQVMsYwoqhIMyrV68atwxw1EdlLU7tCme1U36Wudeba5gzd1LFjc85qfKm4n/QRgsCmoBTpJH9VcHFjsQjSQ39+fPdAWrwHvYmatM8w9zPf//v/z1V4LPOAj3HAeG+KiG8d3e5u/318q///I+X9+9fXx4+IGijQkhV4MHl3ufOweuGur+ek/a4WCHM7BHk0IcME9SRBHjlJnAAACAASURBVHJI39sMnB6wJmhUBHjIGHqHNhJM23+jJLYyxGWZgbybbJ2M6yHHu+GMqzQGHY1xKWJ/ru4Z8DcQrMS1FSAdkcNGeW2qex9aAZV+5QDKIpm9vg4bnVLieiCCfAQVnQrcgjYeOJuQP9usW8OsKIXBegUJahDkCUs9ZP3tJ6QsjWvonLcmMlZTs9ky4Pp113vUhARjE4T4HVLGJs+8PVC1Is868PM6SutKsBLp7FLskvSeE/Q1CtdBdaNb0Sz9rLxtKymh9QxZkjrainQTFf48At6h9BE9SZV1jbzMgnv06PLDH37I+ie4G0LPNQYUYPbWSu6qRtofwGeoYMW6ZsbO7W3mN5EgRTBjanCqQtI4bvCgMQjHf9x1kXmdG58hP55no2PIrENQePbMRn/gvKx25P4HLPC8TUxMrGMIE2wVnQtatXs/00+TONKX+VuFkfg9DL3obWhbb94GfTr3VURYYbRTQRiuJ858RpzPj8z8lOtMSDk/XJ8VqAaWBn+gnBXr4HmLardX6HGABD5X2ldoc6sm6nDax9z3o/maz+ucoVZx3XfuL0GCBMxbV36nANSUkUe/JWgMGJB5S70OB+8GtQtltMHH0SNZ2kCcBQAOz55nZtWBAJPnaiUbuxKHFGVIlRqp/JRFEaR5wItUlQZgNJgviBxV0aqhKpzuidrpCjKkP+5UMXF8CNcJjUVVZJkCBrWe8YBtE4YSSWX/FBBsRcjAPuDdhion8U3lvIrOBoKxR4daaefz2ZhfW9sAmKqGLAT2GKCR/bgZ5YGQzJgbouzcfwPhVl8zKy3iRWWBkBRHeGsKnQmmUlGqrbYfiT3LdbK/00M0yr4/5zwxsoQzE0BowhgG7It7jypthFgQX4tidZUaDchzj3cozr09VKg9cwUu+tw9+2fUX2S4AX2rFVGsw1cvsAxVakBJ/OWqQKLl6UfNbN0xdib4w3UZyEVVdBVnVSGp3nNdBn+PHz7KvmetYisGkdc+dnYYCY+D76Uhn1sMAmJox5Z4JsjdEGYC1cQoGzpdMKTDtLvfqvgsY0gQi38fQAkA2RQoBZLtFW6fU6sg/dyNXBmgmaBwFfPGKxttEtBjwjIDgwLAbIacrQ76aV6X5zmqr++TgNW5gdj1ozLZfrlztbVJVQW9ylJpBZ3+0yQx9LQJ5s3e8XwAJQNkbjwJ50y/m57RsHxazWHNZDXwb/Y6dkyKcwLzzKpsGwxrxsxRnvGLb789aJLuT2yhzyZ9WBHgm7iIbRDzWUkWVn03icm6TUnU6hPX52cnSVrbRoGtUoRri1sPVcG7v/ug7SDvbw8gKQwnVTMUxFvVEjvDmY99mOrqHRXXFQlkoFzjtwc5E+zPb5kLeZ84FOEverOrcMw92S5kQse1CmzLosGOK9qUHt1jQHr1LRKP3WulFZFB1pwqXOYjon/xFEGoUq2x4xZtWJokw6rj//V1Yh8ABopD7BNjQ6r10fb42Nmq9vhJkY0w0GngfICxtQKUjVGl1CSstE3dPM57JAZ8UzX5Aukb87T2Jv2MSRlnPIDgaPjGZNfKbX/uiCYFoqQEn2o6sZmpdiLec4vKeduO4m+ZovCMNrZv27s69he2lXMjUGQsiN2NP9A/jnXGWgXcW54Sm7+h8goGsa8aD3W8Fe913v88O9brL3/5Mb7nAOLu7gLsZRzT1yWEny4fXr+8/OOf/+Fyd3d7+fY55c3PHUh/R9UGFH3qNWvSpQ8w4jLjy2YO3aoLdex13HwfxDHIJr004bN/uPz00885ME2AWmUsxYJMuU44Dmx9QJ1Tch3aHPrOmihVKnJcQhBQAqkFDvd2napkJUGbcxNF0blJL+GzU20aTc5KIr8fhGlzQq5UyfUyrKneTZ8NOXQnxpqKXcuIdfJptC43mPetoiGjCCrbboIEChvjOCQSAxUnTiV0AWeqRuNkn4O2JL+rArKRNJhWNJqQ1tkbcB2O7G6KXqn6Vign1bghISZUClzwOqtQbNAcmgz1LIfbyqfo05FEzEhYbbD35YzUNYjouAgTKpNEr5f71xBi1NhPKjaxdvb4mSgb+ItAqe6YXgkM4JBdjBZ7A0fmUFKCfwKhSEyTUMF1//Z5nhPPJv/PEXM2glKf9l0c9qqVGNXcqwjyqFhcJwmhgVQM1qLJM7pm8GbFw4AiRkCFNSgGq6SaUHL/PKM6pasgjvveoMZE1BlLXAK/b5KZJMx5knPk/M6BCkJTmXIlqDrPlx6BqMgRDGa+1IM4UxJfEK5zlcyKBOtPwM668HPuNwj/DYBH+5lMSnmWKP6ShCWoWK+eqKoUpNzj0Gwd7hnUMdkJpWishMxOImjaoODYtZMSpYmslOYkAhvgzrPBLsR+OtokolClAhkApJo4ASH2WkACgr71YJ4RyKjFjZ6egH5qaKwrzingWKhL7eORlh6q3OhmCXTXy8y+5f2wz1yH8vaH7Ryi7pmS1pKGdmakTmgJtJjzyudHbIskFzCABD1Vq6uzPQed3Ld9SBVsKSBnEh9nuF529l7o0XPGilYotX+2xfzdtWrS3lm4IsZcf5Qz37ytUugEggh0qPjZa0fSH7R8wj5RnssQ8zEdJtce+zQaronCuXpTtkxVmEMpWh9z1mIJUwP7zmdLIni/M1S57sOebkQJn2dgxT3YQ5zAAer51IKzviiUzq6x76zYZH+NOs73SRBYW9VDtR08n1bf8F2IKDVZ02+m9y4iYhUEST9wRkrUh4a2PAAqn33a1/H9pzFTod4uAZSWZwB/XDs9V/Gl7eXT/uJ7pEhrl00MAniux/6cZHsOk/wwZHtzFGV/qDQaIIEe7Ql+JB7atWuL/V4AkvV/p18wok3tTRdczLiM+QBtiD4tdGCqsWN6pMKbKn/PF++nvai96RnWlh/3NCVCe4z0FZ7lc+zgfvY9TDIzymGMkquKdcfSkOjy3NmHCmM1gK3wFCqa2Gr0BypqstFBU110tFlVQmFqjU69YJlr4jwK7h3XGLbYNYYpcNRYqwBp7bcxjiCkZ0iGSfqk13fP9WPDCLADIA/IOFoqDoDqLv7f3tKooh9Vzqpl5xrWDtMqcttIogVwd3ehN7yAeUWaCmSU1aCf5hm5n/J+a+tgD+s3ZN1Y4CjgXzq81+C6OwKkQNXaC6Z2mbl1o4P3OVJlvIIlglr8WWE/BX468zAJ6OKdjki7quPLtjIBsgWE+CwgWoCSKpAm1k9y25FLfO/wlYt9vZbz+eZ3seV8tUe+LQ4C0PXBjUnD1lvsyjV5pnitiRdJVWZuvkMo0oSQ3s+bxBhX0NEe02v+EPG1iUupCJ8RM+sjxUdg32yBiL1OrlDfFvDipPSemGcFDfYU/sAKvCJHspGczxvQ5asSwk+3l99e/nj5+7//Py6PHt1d/tPf/s3l5jFVs8eXyyeoPu/DS80wdMrEoXu0ApQljpNvk3eoU5/ayJig6nKJAUi5NxUE0AcGM7+KwYhgybixoW1C2Uz/TIUAsiDIzOJc9sBQ+gJd4qBmsCViBQ9Amf39UmiCfG8mTnpyhrBfk50GTudg+uDwntAngxgRUBY6Mumic1sH565IN8ohi0hJewk7gLRN9KwNCROBzhE0ofg2dTrW0fJ6+MmT8+XvGMKffv45h1NKTwwDh34UGGcUmnhKCUCU51oZKNrJPfMcQIiSxBOkvH3X+Snv3kUuGSpLEHXETl6/rooS+wFhnAw97fuIhOAUaHTm36ojccClnanUyPWmz3EBHevKgeUzQkMFHYOWEAnrSk9TCbByl+R2iq0+R9aO9WVfYHgNUHivUBMxBEtejqSAMQihs75PwsF7aDStJnPQoIJxT+5FRWX4Pk7qqJZtsDwJAwExokoYO/5N+T57KvQrKBsNxBEx4OfHOtqTe7+iJLwmPUOnSirPnfuTlorjYp/ZJ8mwXytYofWsh89gJU3g9MCgPreeA1Fg9i7vi+gElTkQQ86myXSqCVNRFPnjnFU98arQlv4/kmfmVqF2uWZnEsKiluXEc19B7D+ZMNWBmBywP0P/pgqXQdZttLZ31cpfKi0bCE+1k3tURIjPI9k8EM7QdAo+Gcjlmk6zI+t0ryI1Ch5ETRKq90aQcA+CK+n7OSGnCcYm0hD7c9g5xrq8azKeD6qTT98HfZEY+1tGYrw5qlOZ6/oZKfcq91G9AjHl+6xternoydionNiaJ1WIJhHjdVYkQl069RQb1CSpYrA2PVJUyjf+xuoOTk0qT873mtozOodECjrfesrYj9DzDOhZ54xxiBAPVdaHCYaS5FONW6KIrRBQcn8mMHJEgqj3xrbknC8ySIK155qAkz73DUVX8c6fxz7PN7GfkxC+IyF8FtSW1woGxRGHYXGtIGfvbJ8e9jSDttvDZyDeoKvAR+z5KmyCVAr23MSuXlVaX6GqvAokgCHPjCoL18h5shrDz9jr2lx+R1+TAEPxkV2Ta5vKggPWCTpGWcs6i8B/+HCMX5F6puiFNF+u0bECB4Nh1cvs8QQtHTlgFSl2gUR6FDnVPRMnfPiQ+2Svp2qwWYYHcLEeHd5DVkqBkP5vEpD+qSXqBo4CiekDevf2dwrDiP3Yb+2Zxk/jw6GzOeMQqp9Jj5Vh2xVU3I7t2l40luH6jxhgSoFUU2MDrHDtes8USoN51QrPgEHANPosd/Zbkb8JZY/XZY9RqVqftSqIsSET4rHioe87YgFnuC6wLhhftefc/8YPJfEIEH8dTo/NDoAxFXIFdjgHiIcIWJ6Tiy//zrOMbxqwwL1F7CezPK8K2lZeUvXPgPvO9LS/TBufdocPrVxjo/Urv/z8c+JWngGiXuxR/Ad+CmGRgLNjDFhJ9J45P6w9ca3+plW9VttCtd0A9lZXS1UOaL7Ex3670Fjji8uEKpjXPmHW0QTa52rvPd93RBLXcy1ibK5pGAhoGFhMqChe3u/e/SPeIxE9GGuxgTdjQag50Tl6mSKQimBjWu47NujmyeV9ZtC2smoMTAx3Tr4jXIjYzkBhYtTY3Yxeq8qoDI72sLf3XTvahP+SfSSwcj7/7NHQoyNG2ZYs1iWCSauUB9CfancS2wnFcG38Ll/6PIBsYiCui70Qirv3p/o1PZXTfOB1sVmblxsAd6Jbed+BJlznkZhu/+kfAB4Vn1H4hjVBtA/RRr7K/OvoirACJ/LEGrKXVIEP0PNVCeHHd5eXv/zl8g9//79fUHP/T/+pCeGD+48uH28ZQYDy3Ls5MjLTig+0avAwg2EjibwZXTUkRe55GK9++7VCGo6BmBwsN/D4Yak9RS+r8shmU4WzQRoGDaWrog5sOiSh2ZCdqdQF5VoaU1X5LgjiRmCIqvinTtoHdEZg+h5NEAySEzinn26CIBmk3KGdMRIZ7MnmYZYW0s5XJUY/02qJhsXPtIeLPw1GPfRyootq1VSymQkSuR6UumpwSMh60EPBYVNMlTOJK7NYsvlBubjeiuDwfZ5NN2QDFd6D+2i/QPtCM3D4UalL3N85+JZaZzJYYAB1z87iOapPJITpMV0j8igxQU8wIEOXrdrpCLjPigRd54/x9wM5P4aLVg6aA88aS+NMcJK5RQSb18HeQYI+FkywOuG1HM9vCrHcf5xt6LjdW6HUQPt58iRONb0R6VOi36ZKbhiEDOhODwEquzXCUb+d+hvBA2t3TgiVVZe6wP2ybiZTos18X7SIe3Yu2BEQnQRnso4LNHQuXHvpbEVXCY6hiAY9G+pcdbKKTWQtBwZITwrVdD0VBoKhyK7nIIJSJ3EAwAIcalR5d33tASnlhT3IPdlTkuro+ges4MUBXKg0la4nyh0nS/VmaplHgr6gLE5lvVNFa0tlCpI5YMHzf1R5Rz13DmOQxzev8zyhvIfWi7z7kgJVF49KynpjdOper9Wm0NA4h0N5eR8TQq4RJynVu/vtJlULh3Ab+LJuOGP38Bmdz8+ciZYZqEWh2atHHxdqcKsmi6ZLSQlYNwcceulUdlkj+0ljLwdecR09X1c6qoi2WdthY9PzPCn30dnZiyQaqdxv7xyKt1GRbsWsKPSVdur3pSCGSjkkPlUFfMUhXLYZuhOfsdfW6m9V+FAR7ozEBGM7P9KS89kbHaGKaAG2JwEtZHRYSTdxPCo6oyUb6IQ+O6AtStEfGaXTnjaeOcEryT/rElv/tAAS8/IqjtIqpWtrQMXvGmQY1Ibqt94c98fBMFh1hddF1Idq+3qn8Q1WPJz3yzlg3ZivJqpvQhwa6Os3AdryOU+fhGLlmBVbOlLxfNQ9LOgVetY9QOKbJbQbOB8s+l4EObDzyt1HwXHgyzk5IRl2vqP2QZ+j4qeKrwoT9SOaUFjJiJ9Y5TZMg/Ue10eNMj/ALj+TKbIkXPvl3j0HyD6js+3+XXK085Aewsn/x04mFmvSoE+3J07qIPa7VYbPeT4KlNgT2dd3v7UvrHNYU9H8IiEM3Y3+PmKd0xB346EwYUanDWC2qpfiLCZ3AQ4jNve/nivKz2J7SGS/SAhtOXCvS/9rxjA2x0ldN+AMlZ20UEzNnWSE3mASrimbsybO6cNmcr5YA/6ODQo4NuEU9owgKGft5ctXrZJuzESfLwWN7lOTQWIDngH7hqSKdVYJvCNRWq2zKnbeSyYqfI9r4dkqjiK1NDEZPnUxlbofJISA/BVqqYK8oLwq2Xwu+ypgIHHt5n+3eEKM2HhKv+WID1/38EHj/jNNl3/rP7VdFbJru5CAMvcURf9HVGY7M1vl1qzPQK3Gww2IZXyUGXMdNh96/InaHNs2v8XrrJyx36UqJ67c+7CWimUZ4wTQe9h1S9J9jOOpKJsMqhRO3jDT/f7lAUC4EwImwKSWgvdhbHYWLbuwTz99LNiFcuuA4wLnjcl5XYS+HG4/OjX3h53NPpj+RI7F1yWEb5MQ/pd/+D8vDx58vvzHP/1wefSIQOHB5cO7j5lDKAWUh9fSObROZrEUNUkfDoplCX7qzDOL63J3+XViGfQPJiA9CZVkwZa01ViWlx/kJsbk2hhecRjQwHK0ixRWLcxk6WxAH6ysGjns0RVE5gzebCrOdQ+J0UizIa0ghtq6Pjy/d1TDNvw6AdBonpTfO6i3nGx+hkFIsBDUnTlq5TAfDvxDD2uCgw19r/rZ+iBQXIqBK0+AtccRY8CslmYjrLeGe4rDX/VNh2PQ4MwxG8IzwuA0y7BJV+eYsL7tgyvNraj7EJQP5X73ObQKmIQRBJx+QdBJFd1G++Emzg7YamtAgzmTBOmi2c4wXJWsjrkiBPaAmcQRMLHuNgofQiJUrOesMCIENgQpOpIDjTPg/KKPJ+v8pv02/K4UEvbreWYOe74qfFeueOgB9DKMonAEGqd+0ibyCLNcR5DUiNbI8TlRg9t+Uq1NdJ8gOD2pU5RtxXNqsUkm2yPAs7Pi4TU6l0upZIe58p6pLL0FSe69m2QJdKS6t7N/BBWr0hpgngN4A5j0pO0Z20vLObEqiQ3gmcJOSECd4eylSrC3WBsDnSZF60McP5/31HmakPJaexRiP9avJULn7xuUSYU9+kvmMBghw9wmUEOc+3keUpLb0W/b+yjNsxUXq0hW7TjO6dmIVHf7UwiWWHvOZJz+xDSsNvBs+Z6V9tDoRrP0+VDpAEHHNtinYYIXqgoBEGj07E16EGbPE5BDuV6PpD0zBA+RWl/QlOtZhTnqc+9Kf2pFqoqmBtR8VgJrnXhEWjp70fEDfB5VmCgqWlX4SC9w6Vra6DT6i/4ftKT2hoWGCEWIZHpIL6/t2ATOUWmXgkDcJ8/SPRJqzqocBFqoSRqYqlxplUdby5orlhGgc+uoXWP/tperv8fvhE0zxeaeg4FyA7ASwB4AYAe8ZwTOeiB5Xg6lfvnq1artBQTT3/MIYYaeW9YkVCttwAAue/8doWPV59MEwyrmVtXABvewFQqUxocu4PoG9Pzt28svP/9yJJ4At9xDhGKWELInSPj4WQHUKiHbw6ptlSIrlbyJw6h/JyVPfCp2vn3frfjkDNtncxKEsoLCWeUZ8D9VplZrCu7x+X2OE9rYrNWC2yRcpf8F9NvIkLAHfqcCDpWzzCM+09gjfggxntCpAYEKkqty3LmfxjX1AQY2aaEhiM35alIn5VQ6nCCPVUD7czlf3QOlbPLFdfF6gVWp2ElMBqoFzBjYLDgLCyu9iqfB54KMEchR+dd5jmGTVX2yYkqrHk4l1/cRhGMdz+I4/DwA2ul1+FbOAvbBM5T5eftMk+RUxNe2oQBWPqcfdtDjk6CuQp5etVVTo/vAGi2ZYd9wPVRqBDA5E3yf/cx6UellTVkTRhNwrrh22AnSgll7qoGxZ2ursFqG3SCmk34J8FgQ6wqUnpOrAAAfPuQaQoUc7dxE/vozY+ZS1AMErs8+bUBTNnaE23UPtNVCAUETRM8/8WFVkft/c/Eqo+dMjUEmy09gKz5+o79YL8A6W6usWqYfEeGfUxHGnwnQGAu5b87sgCZvV3XSVPsZRQKNelRQGI88w7CixoLhh9wnvp1nhO3KHM3pXqQC/IyRQWUiJVaYqmyLQ63O2v+Z4gE9zUexpYWkUGhn4wWPC35UBV8g7eiVP4nxGZ/weXz1vlrQYVwZ7yPjj1jOVqWvSwg/3V5e//bz5f/+p/9y+fTp3eWbpxykTx1M/xnqEDS35y2X3r7fYPUa6Cg6acROVYL2thWJIRB4Ay3jbQM0DNWRYI4y5s2E/uf8tJMaYAOYIjWqmlVNsE2W/pzXpt8ug51LHaTioRMWCeU6WFTn6Z3pTBrf36PQlbCu4MOj0P509g6GL1e9VQcHqcqB5+GKoLOWODyCEBF1khiMcqiQS3KtbPEeDRw6x4uHy3txn3Ug5Vf7ZVBrqV6jG6zz6IOqMmB6EKimTOq6gUzpuv6doPv9bfsU4tD2vDVGRelVfL1KYEtR0eD6jENxQpBjiI/Xh1HiHglKrCKKyKZysfEHCkLoLBpEXyl9UBw5RBjTyBavR0ylVjYMRjcU1PUQifQeTd8JKkjkr4NGrbSy3wlARCZdB54RgVgSy1xvN0TVuyrko6BO1mw0CytHGeKuktaqeQkXkGx+/degkg3Aa+RiDO5diqBl9EIDmuEF7UFIMt9kKUH69n2loyuKkj6TCYzEma1ib0/P2fgeSPLUzfhZlHHv3z/mTr589fLaGH4SeDJYMFgyOUkwPUqZAUrXslQvHY303vbiVt1W6qMBWxC3iUhhe2AScH9Qz1hbgSY+O/bpC+GTA+iI2EptTmeLtd/D4AcaUeZErk/HmVYRWQpVpvTRBEFLQkprf5yfvXr5MnaE4DD7KYlXbVIazwcyNfG5ot0RN4rwQoWepEfzLP0/CsSZc3qd3Qn4IZtBp1UAq0AetiuVWYC49ccB8piI8YxyxtbXxV4MxXNOLfRhkPDXpfY7r8yEmLVGnS7Pcihw1mIzvqI+OdsdW0j156Tmd/S8TPyGs5XEZz2wrDV2Ks4cat/z53m+rPPB9NhMzrPKaPxGZn7WFifZ2nNOgggA9ZTeztqfzJydKI4gV+wXPbWHrDz9wEWjOYsmBhGbuLm5/PjTTwkQrYCzXvbNEPhhz1mP+rIHCZz4HQLR2GAovqtMkhByfxGWWrWb52ifSvZTAnv20YRzoEk/bFBd/1cFafaSwXf286rqjqFwHfWhAEXsQ754liQdnDPuEfsLIMEXYJniSPw+156ZcowGiTp3K44R/lp1zWA1IwxOv6e6YwC5tFW0ep64YuBy6MwBhapcy/O1Kk/M4KiEJKOquR79u5WKjw+OCml7nKFoYQ8VnzhTO9kjBWW7lqngOS9ze/yo6NIy8Pz54pXraIkE4FGNXf8dz2zqiaxh2106D9Szn4rZEruoqU7p2vEL+vokq2O1sC8D7N2/N2pefROxBK+LSvBsu+DfWXFRUCXx1ao1BuECUQJEpQNPHGvjRbCBSfbH6kkCcaIw85rQz3PPfY4Cz1yfgIFqntLmSLbsLY0Q1vqmjXns+WtCWB/BF3vPSiNJnQwo+5ulrXPmVSs/q2U6lw67wXvhFyJSdbnL+lIUyPrcla4roG/1jPtppb5nIPtalgSjs94gKoMibIFgY44zgK5CMfdj4h4gZjNCS2dmvEJH1AhY8V5SDVssULSvsZTgGu/b0RUtTrSPDi2Fgn4YP5kQJjlcM2sXeuZYZayNyYnsKkG5AKgTg8u4joAInX3JZ1odw6a0FaMtDaw/fpjn1fD2qt1wxLurarZY00psYn/6FVEwfs4c6SbWGY23eFY/KdiaeHPsGJ6HuhxnUFalW8/mISx0zIRukYb1OpI5Z9NOPAw7GPu11i3jL3oVBWgFd6obUrZf84UHYbHBSOu4sgLQPH9i+q9LCD+/v7z768vLP//znzOH8OFDjDMy6w8vD+89ujy9eXb59tsXCzgqMx9xjwUkOLMmMZV1T2DxqApkbMoOpn+/AZ04zzoBvhL4z5gbaB8J1pypxr4BTOlpRaFFtJn1Q/BGs6foRJv5MyRzwZILa4XMhCKOF7rHUD6N1Lk0LwIi+i0iVCQG5JvqZz/PCqNZvNS0JB2jdPJ+JIQiLxxaNpibOln/Ki8Gr7zGkrTJZWbbrcqh8TQIYB0d45GkYMwMZ8ewgUTo5Zu71vxZBPJpA9AYuQqH8LM0yNJYPvEgueA6hSLqnaUVBSrREGe0MW9vYjeiPBoV/my/S1UQz8/fNZTiaBJcA1gkNJWXmyo8RaRhP3MEAwcY466j+11FJxSQVjhZn6r+da96zyT0rLWUCYNKPotkNGj2Sa46oyLWeyfFozLJpYDqmKKEOT5+z9CG2A5F5PpxpvY/EjhjkKkAnRHpVJyngiZiqKNwvUL5oS9xjctH0JwA6Pf9tgctKJWuOp0oky3hxbDy9d333yWooLcmic7UNs/PNwJD6aut4xPNl8rLc8eYkTywd9nfCagXYOE0G4AU4c1w4hsUva70PB0s+5NzypmxZ9kAJQnlqsUm2AWqSiViiUrzhQAAIABJREFUj/Bz9pR041bHi+q1elVUzmb9CtVN1XX9AVJzZSaAOuKYSFTyvSHuBFhUBU1SQxnarEmDPquLUkt5vRUqh41LHfE17kWrkrxGYKaJzHWepAgtz1+RltCa1iPuWdf+aufO4I6BFGsuMsHvJTHYbDXuMXvjYc9XmR5TbRxSz/6tPR/T4jH9OKVrCdRZ6U2Cdkvf5OtDZY8qI/acJAr7H8R0FRj7mnjd+Qwn+cMOT4FU9LfAUFkmCczpCwqVtcPT/eI4WGnzuUvR4znx7Pnzxx9/TAJnQMC6HjaHfTehmaDFWyttmEFyZ/oyQuOmtmnrF0BIQZUllKGnX2XCY1eTXEDHmsKgwX9EJpyL9aR9kJydX17+kkCQ19JbyfcJUKIomOpjRwYRuMmcSPA9e5/gDbT9bamLVnFyHkfhZc/Hnw44jqLvxHD6XlfRrdAeU/Vt77piLAmM6FOcKIUAUVRiQ51qBV7bgx0pEHIVa6r4Q+1jqXXtzTIwFUBpBbwz67CBzlJjLdKHODtKQhpwIcrAZSjo61LVWv8Rv6+4WAUniHVa1fMcJrHle+slKOW+QNJ58DfX6Pib+OTR/FgPzgR/WqEJgHSDfgCVrFb/2/bSET32EfMMrILLZjlUuqccK4gQ28xz2dgF9niEM8YaOs7WoYDaXjn891XIpzYxwMnok4nVIqpUsb7vvv/+qLLxnqxrQdNrm0gC9yRlrY4eMcPo8fFfmZ94rZjGNzBncSqn3A8gMrbT1pCK/NSe6uO4Br4EEni+nIkybZrUmYRaDYpfSYzU2CpJ7wD2MAumjBwgfSyL3I+CTbQGLcnIOd/n+73a+8Y0JkkFRT5nwHtsFGBlBLBGNx+QorAMZz72ajaT945vlqI9CnFj0LbmcCV8rnH1ubVEUCD7KMBiYz3u66g465+h1Y46WuZZq9RlCjUh5Ofn8U1V3G1SKRDWoKjzmFlL1HaJMaBHWzlPoWhKzLm39d/yfc50KolTCdauAjIRb9qbj03iOnlfYvMrIFeAr3sRH1iNgLLUOte1OUr9EGuMzVI08gDE1b9YKxVvUh2VPmerypxdfBZApaDP1yeEr19e/uWf//Fy++63y717Hy6PH9+/3DwkSbm53DyCalbBEbncLP4t/WXrowpyFKRwoyjulaqEwihzCD+u3wMDB3U0VJ5796IAaUN5pFE3s6tVly4mB8LyO4sFKthZJzXmGlicWw9ne/lyNOIgS3M08JYWcebhxuGuabeKph3+2gpVA8Bz6d5+HB5aBW94wE/mKLs5Mivk3dtsDpKIGukZ6gXkJppSpmhmjigDwzIRDnjb14sO6WybbMZNzkFcLs+f99CK/HO9pSU0WSpCBR2t75/qUpB1ZgK2Ty9B5/sPx3V3yCzJ2dYhfXT0q/RApiH3JPpzII8rZUvPshJjNeucLPAzHWSdVytgqZxtLmMS35NK5Bl5t2oayhKDylfJlLbFzznISv2nwvv8WemTqSC/Puh6BtlWXkIz2P9xOJ8/BS1Ob+CCKa5TZacn31SEo4E9z+iqaGvfoEpSReWKoJpkBCk7IVTyxEPvQ+X0UDX8HJU2rtPmbbn2SbIITm8ed9+tVxLggk3TYLx0GvcKRiQ0CYQwTv2EJkAaaXYcr6mzL/WOAIN/W5FqAtdkjvuTDim6HPBDgaeh1zxbXndQ4DZw3kqAwbz7KL26mwUYCgfU6YnXxJBGrElhkKLuOTOpsHUtHV/xxz/+8TjroQOl76JVmFQAowBZheTs1fTKlZ6KzWIdD+oq1JEEggUU+Cx7L62uN4Fpjyb3zNrxPKqGWxqecxvjeEcTZI/hjHi965KKR4KWBrH2hR3KiIh/hQJd6k9s+CpJTUg77uHaz9VKjRRZ92xs3BBse25ZG9YYwQXW36qc+zrVv82SkoaT6G1zTs/KpOktHn3eigN/ppd8SU/FIFq5ifIbr1l/ZoKl0TKxY8+e9bmkD2WjfZLETNK8exggLwSsQ40x66M64RJy7IpVJoGa2j36+6o4lwp92hyeXkKfBEXfZ/N+Tdx7Hn79tSNepOw1Ie65tyKGzS6l8U2Hkd+/H1YKa8xaIzTDdR3B/hS6CwYxjqDzE0XiPW/dw/hV1F0LtpzFDZS857mTBP3xT3+MH0IVnNdxjwiVcL75ImAJcEmyPPaICSpnie/z/KDdElCnKrk5dFxT16w977WBtdP9qn3K+gY4vg7J1g7VxfccES/Qwxiga3RNrgmQjmSJxNbPJ8D1mTTZpNWiCLzvXeBh+2OgBuvWfTrAcsqoUMoU94i/X79lYo71aaY38dSXmF77zc3lnGc9aPM4iU10v9MHe53Va6+o4FF6/GY/PbuhRG40UGKkb5DyJyG5XF69fJV1VbiIv3/74sVB0z4zf9hPocPv/jMXbYKBAXQd27TrNzGyLzDMk513mQsqhCZWWyJggkl1o6Nc3uQsOFC+CeE12eKeWScYIKGGI+g2sM7EPIJvE9pq5VG2RW23qo2JM9bakoT7jj3bWI7X+zMrRmfw1POWkQjr52efC/RynZwf7oPxVzwXQJRfXv7cUUi37/IZB+VzCWP3/+ZqD/zA/mecwPaCZ7rxboECq6mlclZY59ru1WTaJJZPKAuiPi5gEuO/VkHVDiceWVzNe1oocM7kWbkYG4VPAZyzqncdO1QGE3EKa8LoOdaEKi/gNp9ztLicGGeq2+vjODeJg0+KzgGSnCk54RjyCmwQ58CxDhXF7Fxgz0EFa1oAQdyMzwGQDq0UAcxf6Qt9ePn+++8PRovVFfYK1855J8bm3mA7scbEiNzv2Z44jcF74J7ZO/HnmWdaoI/YFJ/w9vWb+EASZuyitFZ6sIlhzWmsxoepMZ+LD+RZpq1KUOqregg/v7+8/vWny3/7r393+fjx7eX5MwRB4NY+ywzCC9RRpMeGRgVdiFz1bTYnWXrQjsjjdvgpfydocw5h5/e0FyGjKEAB792L02lg2kCVjH2inY0dtklj9KPWWbpphQzqiFpBKlrHgvAVpcUoaom+XPm6Vu54GCJvIjdWNXPAVCpbACbqJLIuDaHJWkdtKMxhlS7SyI87j0VDWydXo2QixIPm+tlYIAusBc7NPqjyvEt50xkbvPAZbCSMatbwIfK1lX3mPYOET12SCwUhd51EZEkekiQisPCh/OegXI+KfuiwMbw41Yr/PMrz4/3PAhccBPuRQheIGmvFIbgHAgTGM5RiW8elAMC5t0d0I3SaJZ59ryvNTcfPvRMAMRiZLysyvJZ75WcG06y96BJr5SgDHY5qmKFIoII6OXV/T+dVQ1rVwdKvKh//cBXBUDcdTqpS2mhNNfdNrs6onmhjaa6d0cMZqET7dU5j6YKVkr/uVShtigJ1Lpn03tBHPvV77EXHh9hPkbMwyuCX/Tysof0huZY0azcgZ42SpE6cJ05lYjRnSquzEjGEh5jASRgoiOKGJYugmoRqVFNtWKXjvH8NCI91zLzOiiG0x7kJnUis4gEGnuxhhYhwVCSTpft0LU3aPdPsYXs60r8zkSwR6jirU5XJMyxCnqBgMtEmhEGoQZAdyrzep6DQjHJAMAhqTBKJPvc66ioYf1n5TMXo1IObNTz1HxcB7xyxAAirMimNbaVfG2VVQSEEKcvYCpgOOWc3tb1WaEK53exO9pkIu+uVNThdv8/bHr5ULEfVbdDeZM1ApQ6pNCErnY63EY0XlTZh4b5Ep6008jbuJ+7/AJvwRQxTXzM/axq0PYkPIMPn7rEh62eKoWj3EVSt6sznY0N5XxIVznXGOqzyKWJO0M+1p93izZucOargoNTQMaFf6TNYb+2gleVUjOzpGUCmeEREnt4D+pYWGjs0UM4zxnqmf/LFiwShBNnqBVjdYy0IPlxjxViK+N/PPYnIC7Al+R0447ll/etr2uMdhfK1RlgR+V1fubT39UfHzo0uj432HOZZDTD2zMnCcIRG/KPV3zEyRP75vtcqaBd7sIpO+rvdk/bOLeGLHZ+Nd70E0lT1LDD5vMDRSS3Z0ULK0mPLstVXSawy5tMC2BN8iS0YjZ7nDuMgVdvTXNIAywGgbvN+jROgi3dIvXR3/Q6+W5uaF+yrVaYTCbNO6ujLk76HXWI/ywRIC0kAwMY//KznsVTsnI3tJ/2Re5Tft2eevYkt5P6PUTYDJHjegqZckirTtq/oS+pWFRN7kP4wEhRtKq/jvaVkN9kotT42biJFsZufPlUfYtU7YhsE9fgyliIekvrN/ixVE1ZExT8ESY0XEtOu8pu2oom4UPToz0pTvz6TUYLGvjsz6TwH+OuACHkObV+Nz49wXmfrCu5E5GtK4fZPF5D/FGCKwgXgCEmLSQr7+7vvvs9eqqZF5/7ymay1VHfej4QRZXbWiniX559YdOI9+M+whhY3pYWJ6x/NTV+QfTwQh/iLZxCWgJXbA9yuLQDMSYEkQly/HYxGGVY+oySmU8CnkshZYoSVMXwqoZttrciesRxrt8CtgMcSS9che3BtL6HwTluFa9PeWVkF6Dl6Kqf6zxoh8IXt4PWumwCb/Ym5F3KtAaJJ/r82Ifzt5V8uf/d//W+wUS9//ON3l++/f3559vT55dN7So4kXypuUkVo/1UdUtW1gv4vwYrzzgiEJoYf1jOWnpAkc1ckgOCQr5S/lW6NWE03QKtjl1SxWHAWTSNh31slhFuSN0BDdS2y60Hymgw2ceyQZPtt/N45k+de0gifQLdNniKzLDrXYZDHv9tsXHXGIFEoda0KwsHzmm1c1dhxrQkylzizUcv3LhU2zi1iGtLjOuNJ9cAs3NAx7sc+EAKvbMIZ4KhqraGbvxuw5nc+tp8vlCbUL0f9oQrIdYKEEhwDArBGGMb0s0UR8v7lhx9+KGVma1WluPZGweXHIKQHcU36fCbrBSokbfHa87BnpGhKBAeYf3UdVcB9+F6hro12DEUsiSm9QHOeBu3pyzgnU1/IWMexTlGV6+d9DHDj0JZ0kUAQiCl0wDqKIjJaBVSJZxWxH3pktv8PB5X+vKrdZc+bLC5AkgIX9HJVuDy3zSosSl7BpgRfVptHHQmdgoHmqaJDoSj9Inv9/aShQV1Bs7a/dTYZOr9qpefKfZoqJOgXzclDxAkW0qcG/WngSe5pVTQQadYnfX6g/uvzwXhKVcrzGyjA/glKvkRKwCSBQCp+CPq8ybpx5nBIneHUMRRWwxXBCbVFdcpVC7iexyh0Qoe5rUiHbAGcMs/6l19eZm2k/nK7BtwGy6Cuop48zwT1J6MrZalULoCZqe6t35A18np5PgE4BhKdE3SdnraLM8nvgmLmLPKMJ/7RvdP5pZ53Ex6T2iQuo/gAEMSZThzK+VxZa8R4JvrA/fF8I5ZAkjA7kP7XUaxYy1xr7FGBhdi29Y40obnLmcc28AVwg30zENQOm5zWtF2HWVu1Dh1SoGUqz/yulTJ7SApGsHcm6b0xSVdGR4FE1t2gIsEYvx+aakU3gmivTaEAYwd8RywCtecFpdh49hNUO4HJBA1LQKmkeZ3uS2wW7+F543mRaAqmBSyLeNDbY/C8fpGkks/K81zm8eUa2m+q0mCQ9qgp1t6VCt35h76HwgdRD4Uyd+qBAzhhXQ40GmGaKRlik6RNpiqTROBa1TJYMlBLQLvknoCFn+t/+HvYBg8eRMwhSY2VtVFipdW276hAKteKrQz4p5jW1GsduWGFP0HbACZtrMILXY8mOFHOPFHXArwMXDmDxg02p3I+dd3at7v4An0Qa8TeF4yhcsp9sgYJrDfb1DhDwNj1M+hLj/zr11kf7TYHMKNc3r3LeiQWguJP4J74CioiAPl1VIPUUwNQgaoABTsPEaRZdS3A2fypswY50+z/9GuOESHdkiCaOI5rwg+QdHi2WBeuJe0oexZNVomDNsPNGc6rnAVgGdWRz8o+mcpvQIfHj6a4TrWmnxWA4qQ26r7LXly1l6rkX/7ylwIrGy3DvTpPUBGgxKDOKBxQyjPDxqnEDZuNCo57PCDT4k/XrH6nlVtAsQB8Y3LY58a1JUEYNfVIMhY7yCrQJ6ZayTOD4bV+1iTFi4sBlATp0noScLbjjXhGxDZQhltRe1glzQEbUja5bpI4qmVqMnQWa+Ne4kEqU8cM7c2fVIshfiXCefa23VQ747bPC7sUBhYFEaYT7P7Zz6wr62T8fT5fXG9YQW/eHmIufJbvZeLsnubziCcE/3P2uO9NKkjstP7I8yxDP1NbqO822TMfYI9iGwugF8gU9MqZnG3BxtQGlzIs00w2BPkV8TxrFoHGMd34HjGK9o57SRvO+jwtBvBMjM1jx74qIbz7cHn728+XP/+3v09C+P33zy70KtJDSEKIrkGbcCtN31ET1345xk4EJUwA6iDUBvcMU8niTHWHZLDB+cZUjM+rc0vfQKo69K9RMaxhMAkRWUrVh8rYBFikdiSAjzJaRwNkmOZJncyD2STg/VXFa8lirnnSxCKNLKoVBIO5LxNCPqeU01IMU62LVPZksI+gkaC6qAYHLupOVO9OaFyM2NbFjYYTh9an3LRVPu4V2kEcIMO9lzC3atk+vvRNbENeKyWtChjA8z7OE/LA9bMbHKE4W6Nd1FAly8xBZIQFvXbOOdqhhz7VCuR1NECCU5v+5b2fpP/PQXCrwB96aG8aIEhzzX2dFOS8Dq7L4NE9kATsVNk6D7pN5UCkfAGsQiVHH4KzgNbHYl9HAkmAiJsqw6WPVlrQLJBVwCSnE8BQGCF7caqt/F3Z7iC0qyAnubXxXvqBQiUbNIuhOM+N43lFpGU9KKlwbE/i4DBm/Pw35pupurqqVl47dE81O2nIJpgJYqPgSY9JaXD+zzrgjDrIuSqSqeqeAnPWu4kelLaKnwQsYYQMlYtRXU0OrO5GNCSCDQ8zG5PrCqKMM8rQ8ioWm1Qm4J+ENPuF/ROq9wAoxxAEvFqgKQocEGm9VgLgoSTxPRvXF2Q0D9qIhDAl7Nft+9qnaYJjpbejXE5U6FX1guhOxj7ggPLvUwTNLLSJ11id0akXQGvFzFmd58TeKtyBEmeDFe3nddo37STOis8PSvrgfugxfqZJl9fn91k7K3RWdL+sRvrM7Mdy/fP8Vh26yv+X0lkp9j3jzZp0/qEVMvtHWVsTQiuoVlwIPExofZ4G3keQv4oee4XkQ2qjvkFQivUS4AjAQBVx/dehAA3UIiGMAAVzzZjL++FjXsdeKMWnVF0qgKGm7fxzz5whru8McISRs+SbNSQAK/Bc0bYEmak8tdfVsQwR4VmbQWh3q3q2z7kiTpCBMhs3syVL2+c+CQK5J9UxY7MGLPC8uQ+qLHwuAR3BoQlkZ4ohblBaZpg+JrwbiWDFiOcO0MRr7RnlXrkWqyIJrmbnCOYVZCHIxj6zF/Ul52CsfVKND0wOrfKZ6MXI7LMECM/JrQmFII4gneBCbLdJ5UR1iDX4udfdan1ZNpy9AKyrahh3pFK977WnrEms90WvNr71xYvvklyQmBxzWqM02+eZMx220L9PCPlc1iEJYOhlG0E1ppbJjglh2lme3BwD3gviXRNC15WbYi9qI0j0Mqph+gDptf3maWype4hlN1E5jx4RHAolcvYhPm0zEPn5uRrePdJ4Vf95ZptYMcvnpYLS+OTYXANY3Mf87GB0jNFgoG+iw77m90iq7GWzFz82fH1pV8XZUpTxxyqUc97CrkhRoOJ0sC/YywFiR7dv8sg9TzBuIKk2UlDPfW8PaAWWOg9Rf31oNYzWq7rvdfmq+p7ewrSJXYe5x2YfdO2yQTorlHYkKumlhHvv2AfWm2do4YM9jT35+Zef8/6s2XffvcjP6W+0YubvHwDbWiciwHLa58azxs0HyyutahWVUdCI3yGOpsBFISHU61HU1Zngvc+US88wegns7eprtAe+7JECidg6WXOyf8J6QLzpBFqxB4mTE2N/kRAmjs1Uhwr/8cxDXwYEmiaFcQfXLljE3/m+tOUWb9af+rUJ4e3rl5d//Zd/ulzu3l+ePQPF/Zih9J8/3l3uDvXjNqM3qN/Q4ok+pHF/Ay17+Cq2EAeKUfzwvtnv1KWSwC3wzbDSDwSCnePRGyvVD+QqCEIC3Eo+V0Gts/RMaqLqh8BElEWrxJnqZVStmsRcKXhFzc7omwF40P0lANLkFNUImj/1MakYGqhWA+5i9GKohjLhaNlESV7X9Gw5XtTQoDyGOxKxpZMWzevcF5E3UWbWplzuJSM45tAASq21lyCGeNW8wxCOZqWhzevW0Ow4DMUScl9Zqwb2onsGRGeEWvrWGalu8r/epT1vHdpRwbCsn36W0kcP9aQZQ40zf+rE8t7jXAddXglfFNoAVcNl4G5iK0qVXpJUAy6HMILvUY/Sw2TvRlDKQw2viGL7Q0pR/vi5zd+Vay4y5GyiUgQmz7zv16E+DI1EZC/N/JO5NrnPuo3elDUaghWKzkmRsIaq1An2IoAB+5I1wgkDRLA2Vh6OwGZJyLnvwETBZMa+p/bNlvrTymQpg5zRoFWqT67JXfRdpNbEg7VPn8YqkFYzcJRjIbUHZ/8bmKTatN5Q95HP16QxNOMhkRhJrpXv2ZydIHuiFBFMmdiESKsVL1HB9LauwqvjyXlcNc2gvY3k3SM9LzSLX2ckGTTJBIgdmqqgla6o0g69FgWUVugwZ6mPCZZPFCiDH89JnHDQw1YII3x1mlXnfvaZBcGMaEFRUt6fhCaoI3SgL/qIPJPsqQTi9EAw0H32v+ID7Ws9f8l8SCA92xXbuEHyqRFOtCo2efY+oNaYGp67Sp2XtYIzpnoZtsMqXVb58yzXM5gK3q4rY3MGUroeZTC095J96p6UKpr1ZcRF+qxro03SrMbau8HvarNJmkKNevok92dPVoHQgiXuHQUUAqpuLIl+LDZpSWdVWltRbVWkCZ6ou/Ruq5Y8Y4JN/DbJhsJMed4n8RBZDFyPqHgojLOJBnicYe7p5UsGybdKbELImU4l8X+REEqX5NoMcMKEGYCm3ctzmQ1MBWPjI6Az+/t835ige7gVw5x9+xU3Pkp/7L3Ely1J6IiEgte8lveX8eH+KNhTUI974zlqh2Ux8Rpo6AAqvI4zzyBt7uk8i6yBYVk60lr5Ha4pwNF6ps79hZxD4h6eS2YOZ7C96VDbVwKunPYT58vRS4lnFpNYDdeXsLdMfFVOjF1d32DO45S04+/3GYkNv5jHqJCYwFPFXRro8hmOOBI8r69t3GSA7jlhrXmOvCcbVUDt3FvvbF1+lzWxop17guVwcxNgK2B1mCK/5l5yvk+zZPUjRzUrva7dX36Pa2QtMprm8+eDdcK5kCosAJHnM64m9jdiJE+fpGeSpNT+1Cgdo+D54H6YNYKpPg+B0vqsPm9blayg4U+NaSMYxNiz11VixRbZ49p5iu2v93pZi4KWBYJ4VvRqxr4OYEoBh+LD8gDeI7og2Qs9R2WKtaWC91GMh2vV73PGuKaXv/yS38uz2Yg3fz/nwDFBK9ac4++KaBUDiP+cr5DULCASJtH0QRKTbeYpn2ns5fum0vcMRdNqZEQcc/Y9z5ue28UfgoiNcVqESv8u478mZJS4w/7uVOyvYzqO5DwzKQvStQhD0abgsucqucQqjwJYzRvKHkxlFU0HfOBpRNnxbL8qIfz8/vL+za+XH3/8t8unjwyP5QF8vty/PLhcPiPvTqLTil4Q2s0fLPLQ5KtoOygXRmhDzAmCpgz2gXk29JEtWGKTJbhlsUP7+hBkoFltZ6TwWec/5SxbXZQmwnUxJ42M3IROKivXIgJoIqKz1YljGERTmqm3eiaaI9qgszAIPiOtLet3Lfh5krzNbCyCW6fkIT1X6tzEvEZ6Fd8Lxe0xFKIqWgZhsS9zykFwiW0CbsDUHi+TMl4jeuH3XIc8T/47JWTSikJ9CspcTv67t+WXs+GcIeX1akwMXlhXDERU6VST3KBVDXvK6cPwvC7WxiQuKqCjJ5mEV7kN1apWZPjyMJ6dUDb/OOhSeP19Ez2pfqFG5Z0arxp8GGAcQfVnKkwNtAJSMOrkxI/vgOZL1Hh53pGmVohoRsq9pcCR1UOulwAWxJfnxTpwmDE6GlOTngP1ngG/B00oQ92r8sv7xEmexmmcnX4qDqmI1YkkMHE49hTv6BGQeu35NNmlkZl18Dl5XaJ+BT+qPGjVHufeBusi3PLwVfDUqbMe9i3EbkSU50q14Jo446xRZuyBLk7GnrW1bxbwhSBKQYDzfDwT1wZ47eElMY7BHRp/peYWzDgUUFf5SPB7+y4BOl+8Z+jRq46qUGjPLw5O8MlngW3J8PInDJIv/ddgwf3oxmxlEkr6m1ZET83zClBB27GfSKSwbIkGfT6/VlA7Nqd281ph1YlD4w8SuRmd6WWxf2ZsDfZ+0dUqUUq1qWx9HZq9RvYpmljzOYJuB7hz6s85g3M5l/ZpSZVOUNW+mkNEYbQ4ADDWX/tRyt+1Rxm/ADKfYHbBPn92ZMW9zdrruZDif1Akz2M2JkTBPrAqR1AekO7pk9H0yv7gWpVSx8j89PNPoTbZ58U9Qv/h7CYQG+VR2xlqHc//7ZvYHPZVkj56q9MfzdgM5Omv9NcOF3+avcv1u6fP6sxHvxY09/RpQ49vm0dEyCYmwf4xSOFapVkH0BwTxzMclH1USYEwBUny3MfESTvJqdoVz7W+Q/aydP/O0myVSyAlVSaqDJydzTFMVTXCMvWzhz9YD02CzTFB2kdXilsUPEcrZJ/yWlVBz3GBdNYIM81flLHSfdTEewnhro3Pw84gdEb12IQQu26iYnLPNUU06Ntvj3YWkX5tK/tL+xFgcVVO/ShrSLUBSXxmt+IXWLsAdlSnoXvfv1dlySWnJlb49FIUW/GIXU8gzjp3QDdf7HeuoWB744OKFHXOJfebHvXRTbkO1hnqqIwp9qpz5wTCMoMRUHZV0LDN5je5duIG1jAtGRuVFLs70RcqTA7gRqgEKiRlZB56AAAgAElEQVTPkjODL/b6uU5sww9/8zeXN6//mnPD2efe0/cnxXagraBExEOmIG5ftAAQz0dqKdco8N6EtqBSWFqhnDdhSS/bmBw5LxvLcVTdxkYJ4MI8xCetQOYzJw6oDTUu9fw3Tr/OC9YH8NyTEF0uF4TUiC0BcP4/yt5ES47zSNJNrIWFpEiqu/X+b3XPnZlutZaWRhIXkMRaAOqez8y+yABa9wyndCAQlZmREf/iv7u5ubl+TOqTaaeAMqhlSstsR/wxzdFf7xyiJVHPdcaTTRFAZMw01pHPm2ca1d/MsT6foKb7W9qm4IzjYTAcm32ufR/TKOfIavFaVlUAJ1nB2a/sl5V75IwEtFyf3LMtLNAzQOTU+8/x5t6x8Qp/xc6NdcB9xCehDzWZdEs0bH0T37xU5WRPP95F1LD7FEAdu1tANSyDqZDyHC1fWhnexKYq9lM2oK1+vqOtEXTY0b557vg7vPfXB4Q/X/7+9z9fbt8h3c2Bc3d5cO9RgsK7D/TfIKvRiW1EO9RqaK4Nbu1lkigZJcDIPJeLX6U20PDywO+iprfNsj4vGDQRetHH1OBRr7LaQ5GLUnW6eO0xYgaTRZ/sWlDGWnAmTgfXwOAcHJ0dD4yrSDuLPM3CV4BtlsyNCL3Gw0N5X7nFMUQpRyhqeqiTrc7SDZJD7+7jQZFh4dd4NFvKM0RVcQItOD44RDgSGOag+xNXMBhloeQAGV9cyltHow3uDxrcmf62msNk/O4hDkBDz6r7sbAstNaxjyESLfXAX9GzRj33N6Pg5t+5WsdAZas5hiIqZmkN4hOsTxzjKiYxis8QXefNA5PPfhIEz1jqVKnMqJx3DPDqOANWLCtch70KUHEcThL4dbovqZOCQu3Y2LfG9ZdWCqNBB9kZGOH1kkmwh9XUFc8O9OEYHS1I2j/KwEwDeozR6tha03vNqDfLcu0hxN5UetlajIzvyWmLY7sMBvvNDL+UHxy0qNtFhbNrDHAi2Rvql5btiSjSDpBzoMv9eJAnECOwDMWoVE8UU0E5rUdshulDDCG2wD6WotxhEsAWoN7ukz1aZzoKm0MoBX2y50ZbT0uW3UOQ6jRUv4njhrPWmmjazTwo/XsHtgfHJ9ecaEICw9HE7RWX/Zqi+96Ptb+fZO4PSnprm1W0I3hjvpS8NttkoBZBh5MyZ4I++vQh6mRASN+1OHkFoRTAUjDlnC0Q0cUeNtt6bf7MfDd71D0SgGU1N7WDa4a8mlyDQdalQlhm6dwvAmytl70GBZ8g2tjnBVKpKVtG57B/KsyeWr3EYd29ClIJ9PF3Ap/VKJ4D2VKhS/M76nEWAGFPkuWJgFgV56zdsvchz4q6HWu0Ijz3mrGR7hx6+1VpljXOutfhEM032AYwFbQ4HMHRRTk7rkIvDXas177SmlsupxOb4H9KvEHmJ2kv8Oa8yE4xc2+AxbOEBrm68oMutfrVZJDTl7MiIjkXpCwvw4sDLyigvYkdGGBzDjg9Q3g/96LSJ8GYTqEBsWrk3nP2wjJo7DvrpRSS4fmz/2H8LJj0/bxmQJkg5p/86PyfQTxBx8+BTBB+7GcFv1rzxxnPkSN9ONm9ZaQY46Mebb3T2Nc49MkyvnxVCtzAA9alwQ0ZhPyeevOwVNpWAxvdcgHEOdY2YK2RzG7UzhCUNKOUMZ3CsYF4zoHRkgNiD/wyG39ta9GKHa5V8Luy+9jH2LEAiZTeNHN8buyunQ5VM+qyVbTlHpL9WhDJ9/Mn/14vVALPr7/5ZlndtwGutcGyq2S7pRZ2a5XvYm9aZ9cgpUw31ZixKannHoU6AJVU1znvMjBs6H4tk+pzWo4jiIf/l/o/AEfprauzNHmhj5aSB2uqT2wQ5igtDKZcyjnLs8r00cZHLHBMEvcUY5M9rf0YJKKvkYBkPmP6MN8vYByfHOGclVhEVG1BJGsImqY+vntTJo9nUQJDQJeBH9oF7yeA9tZfEh9poVJKMz+JS+a7Vw26TBledw8abPI9V30HY5OeOdxH2FFcdBoTfC4tlyK8WJqofQf5nrSyGfAV2qnU0qkrUxPJ9Sjd6d5pC7kAO1MEPtNbtZNNhy4pcvLPsodCtb1mCCPSNbGj+DC/KiC8e3959/LF5S9/+cPaTuCU3rs8enBzeXj/UbOE9BhcDaFKcxnAZGOakeDnOORQZtyCoCbh7QpvpYxG9dKDdFQ1BlXaqJkGES6kvPlpSrUp7qIsRa8beKyoO8qWPWQTMIqWjFaBgbg66KXrsQAbbF2pHxhnkUcpeLwvaOoUAbMo0ueQ+sG34U+DHpClKGWQe6vCkYqHOgGgsGd1TQ2F/a1y4LD4RrnKIgaNS1B9VZEUMeOZwtfeuCaAOf0c6NOpXrIBdDOFfp6xdSEWdTJnYY9JlDmRn6bJ58N8Z5yfiYuI4FRspwhqnJUJMjBvzEsOylEvTaEnoM41pUIUhMDxUW5eA+OBG8NlFsDgr0zPg0qBwfKw8dlw3KDvdP5KaXJd5AANtYjfN8sg2i69xvS+IAOOFCjjzdM2rg/liOzbaBpcm8+W3lonNiIAa4PA66x3nHyeWbUof8c+E43G4AYJY22cgvlrEFVaYJDy0SkyP1MuzSEHhWE0LPdi1sApW3Wlun5qIKMqGgPPGEGNaF8d17YUJ8amCsMYy1JlrUVKM2das4xqwmfIeFs31TVWx4Ax46Ane8BB0noA9kLpL/ZAtN7QrAa0NdYh3xFRg9XaWoDNurLO0cOpPYGa/cj7V7/B+sOJAhDhvlKjNwoKe9CDie/TkeV++G6KwKVwcN+sHSlUPAvjHJR5bIIrCtzagtzDGgCHRTBlzDQxXiY99/T2be7de4hdGwsDR09hlNKjSsVvhpm+UqCmrM8nsfcENaDIaVq9VhixDdvPaVOzFkIG9qwrzgAcDp1mmQYE58mU0erll1/KhkgT+5vMe+i70Gz2HWYo6ozWcXReud82cO76l4ptZt/gMXS3mUGV5CJ4s0y2pk1xI21m8YxSAg0s+e6M6+iw2fejEmk7DKidC4G9gizrxTehlFCasQFv39TJXCZFCqpiMzat9yzint1PAkrajqtEe6mu0rpEtLVZ3Feo8iDH9NNbKYgZLxvWs08SeGwNMRZK5Dc72fWN6BCAJecJ2QTm5rvvv884R2RmNYE4K9xzwZr+6VBfW7BEhfNEOc9cvn8f8DOO49o4pNXCbBxzAW0WOi5rAacPcQvnmu9hzSdA2P5Jhik9lLsfz+elAXKpZK+y96K6Sj/CBWYJrKboqXAHz+K9cF3uHRuULMrUiKGQui5s1cK1GAOppuxbwKYCtz1DDaQDjn3xxYCAZSZ55jmmWVerOVUt3PpMrsMzsdZ0uslkQKFk7kNfpM0Kmaj0YCzYZcCATU6rEUp8Hj+KaIdMKYFha/0/cT5g89C3kxKQE/hhsKUPln0z9dT0ZmW/qSI5v816ttzfWB7xvRZUeq8HKPuBcokG2v/47ruMJxRIe9URjKPPQAZNBglnArYecRgVaRsQvT/aVyUYTYsQfEZ8h9Y608KDdUWbE9cV93Zm3bC/2gcUpdSnGf/WFH+4IIiI7WU8q6UBUABrg72GgEv9lCZPGvgwJ+nfOKG2M8jDuqhaen3RiEBOKEtxNMaf9goJnh9BPeRPe1NyTYMKfGzOMvZSy1EqMhgg7x6tz9hz7NGqBef5R2MmQGL/IorGHvjLX/9yUFXZI7yPeWCvZd3NZuQcsZRo5512ThDA8gOz1AFek4SqKA8/Zskpm+F39iaOjz0QHjvJ98sca5LmXeIL7sdzhfFUqZ39w3knHTdnFf87MVtkMjDf8S+e3KzN1P1QlvU7BSYAVJOlvW1m8ExP1Y/kngWsLE0KS2J7jDOV9RnxKewYZTP/54CQifxwef/qp8sf//N/XV6/hk99e3n+jKj3GTIlqSXEISi9cCIjS10a6EQSeE5KetaNkhPkNvzllykcvawJbdQ7Jz9coZQqnlUAYBLxqUOsN8vkctgwCGyCs4IfGzLy/9AJ59AyiRi4FoOv9gelHiR/X76MHyBC6d98NggNRfQqO+5gsnZBpzEHWYXIggqUhrdiWWo30vemzZalvrZx/ZWbL1KZjMqclrx/dNlDvXF9rvw895ksCAqm9gH6UMRe5ITXpN0dCN5qEw0gzbDU6W5PoTpG9ktsr8MIh6xuM0HVsjdcH0PLm+TABz1Zg92qkX1oXeWECULLevokgZPy580+9vBUadPxC+1gIhtBoobsG7Q0W917Zw6KyJWe4aEeNHVF3RnzoE3Uea5J8Kk+zaxOglALuUdRba8pJIhdn1dFsjho1DMOJCHYVGWMjZj1u8bEQbBGjYlRffPm6F3Ds4BKch98TkPRuoI2eVXxrBm9Chic0fM41NafJKNXUagEbss8m5GtN9bA2cyYvcXMCHJQEfwkiDmM3SVzxeEQGtEa1Vvvl4bwN48T8Als6DB89RU1LyiEck3+VH3YzE4ybAgVEYhPNp0Dle+LWl0Ebdo+gH1u0CpamqDqXZUGowiXet5SJkLTVVDiJKiT7CmKvVNngwKKvePezTTwnK4rwZ20m1nQ68FnDUTqCOhH9+b10aIjazGtBlrTyP90Gip4U1l2s4RmaT34BMiYhzMI4rwadLCOEjB/LHVd+xVbdxZGOGXdrgg/DmWpi1JNdDCjVjunIoh+KLftlccecJ6u6nwV/GE9G6zxt/3gIoYUFWHofz3EPXSzZ6bMquPo/i89yUBCEZ6eO0eWdY6Iz2x2jGsJ4vQ8oeaj/SXT8H21zmV0NJMlWBiHPfREWw2xB0vfI6hLjVLq2BvsxLEHMEtmbDU/ZH2m0urraSkypxb7kKzv6yoXBoh4iHNK5qP9t0KDDgj55mhUTgCUIG1nj2CiQUacm81T1s5sAQ6/gWFZFxX34JlkaFjvloDf3pWjLTo2sa23t3GIuX+DT89V55X7L7Ol/YGlt+e8XoB3tvUBG6A9jbXhGcR32cqF8THYid7A6vgNNOKnTA09Aen+zbMw7mT7Q2cdxSug783NAZiYJeG+mxH5eCigpracYGSBC2OlrWUOZJtkz9ovbdQ39gnXQ4I/Th1BYVpHFaQWdIjtnIp7zrs0665NTiAboK9Nt60xbv1n9x/zXdpy6+oMPjO267vH76RBcq/WDrpHtLnW1UrbVqn2bLMODPkUFapCmnX3AGXY1j5WqK6Aj2dFQKQpovoanwsImRKaq0CIe1fg4fArZiMUCOH+05dufWQVLQxoS3/lX345qNisRcsOEgiOgZAgU0rgzeNPesbqO8gQkXWjHUm2az5mAObbAXjL7KQZ+Ydmuc2E8beZ2Kz72VLuh2sIYtROUe/dtXcuPcJuJMA4Af8EXoyDzAXGm0A0TddV+CeTNv9XoJn7v+5RfNkGTIpimUmvD7Zcwme+LfPBOmvw2e9Ipm9B3Hm/CKrHRxmDRVEdAh/G0GdgfEzo6B9yXRMHBcEbO1j722Rb93P8pqNXaNlQ3ivXkYKp1oDJoIBZXHeMqoCTJ/vJ+SBDpj5QmXdV3MYvwx6V2p26SfYnfh000rXNYb+n7Vn6J79JQI6PaZuNQ8l24oR8Nkqwqd18ld63fO5XBoR3l4+vf7r8x3/8v5dXL3+83Lv3/vLVl08uz558cbl3B9ULFH0S4EF3SoPkwT8NCFsoHFpkehHeC/2EzQv68L//9vfWpdH/hsbxOK0L8pJetZ5tDVtVBOS9LHCcAyLxBI+pjalRKNpVhZ9suCyMqQ6SNdxBwwSz6JIhHE2FgQx/+ySOIQqtE6ajxN/njXG1dUwegTKF8O17lgNhcsFmGKQ4uvA8IM18pSh24g/JOByOK/TRLhA2NmMYJH21giAAOPGkoI/GxofK6LKeU98U/bFoOwjPK5pf9gA0ExEjPYpfngmECzVNahlx8tevyyzgtfF90+7S4aLst8yFBwyfoQhbByIGfBkkHHEc/6AtM34aoDj0a+ptAGkQg1PT1yoOwf2rLih9JAZnjp8IaTJo+xHRkUKQmraTU4gTCxLO2klROHU6qdkonSPCRrdFgKAV5gBYe4Ag+ZEyrmNycL+nABfkaGCLCC/zYkCoU5fDKQIkzVoCquQ9Mx4FUIpSn9et2ZrsuVP/y8+DQZwGHXyfn+c0k3dWJQPVtIWFlDH2OvNtQIiTLOVCh4ExY94OBVJrVkY9NsDVKRSEYQwS5Mw5DBAx5bLUlkzxlGszPhjPOOJ3d7kfg+oih1Xr4ie1Ics0Mb/Mlf3B2KPW4tkGht9FBnu1XRzitJyJhPQyfUH0knmu1HqoWcs8pkZr9T2h1r2u0+/he/Kh6pyPuZD5fAQq37YTZ5oo64xgoLVArGl6g1JzVgVa6xCxTdb7mZU57EwCBK6zDMP7BYSg8CdgR7qWggHWaGYNW2f5vL0uRenPtRvYErI5vKazKeKqU8UYHzZl1D5Vf8/gTmz0KKdSzsxWsrYFbxL0nWj/AbVwJmACPHx0ZLFTTzN2gSCCe0rnQvDAedJRAPXmugF1jqzYZNLXwD12ZyJE7HOdxWRlmKuBmDwLY6TACPdgc3FstTbgyAp87BrnmgE1wixpUBGgRDGGgWHcB+uD8QNJThZywloBc5cZMMulIyjoYhB4dkizr96+PUA97VBs46k/mBmuw5apNr1m6ewrbbDnrWMvkGYNXRxn5POts1ydLXvfYD7B0okVcwaAuUcZIs6H4AX2QtBWWm8A11PbE8YvAcB503qe7G8D2rieA+90WDkLuR/mLADfAhFZWIwdgJmZwnPdopm8qBfib7F/T7VjBlWMBeqX7FfWVZzbqJxP3XlABPeX8ytnyaMDGD9rDBTgvpYeRHAvYHGVWxXR+CfDcbSl8Oz9+puv8z3adO0Q980ZkfUTX66+lAFBGFirjT2DFuwP1havMW6egTyPbYTqV/Q1bQ9rybpdbYxnZ4PPKmj6XV1PVWw9i9s0cCyopX/LPR8g/WeDYlAok0kBQhWJ9Ve5BnPHGafwDH+T9UlwyxmG7/ekGSzWC4JRCu4ReBP8unfjJ9Hq5QPsjLbG4QdwFn/aeucIVHFeDGyRJSJLLa/Fv74yseLbfigbqwJArVvVFmg3LCPxDMG3cr4SwD65CairL372AaWQerbIdGD8E9gv4aNQon4g92DQyDMpkhW/fkwP2YOx4QPhoxC8FmeChZbHJBEyxqLgaQL3lYakzGyJMvuXZo2sRlcwJ2Bpeg03k4dfx1nNnN7gm6xXaUCgaSiwf0PNHYgauzZQh2eK0NHmmhghQNCvyxD+84CQPoT3Lw9DGWWSG0R18QTJtq/a6FJmCB88qKz0PwsIS99svVwW3ERH0ux+NVo8mIpgUoVEjjSMNUqjFR4Irr0SuwljVB9eo27lac+1bOe0PgdRCr4NGtaAmsVo2haDkvqh9dbiXpvaLgWy2UCK1qEqlWcvYiTVEzqr6nhSdTQsnweEvBfDEaffDGkOgNI8gy5Cv3r9ajSxqhlZV0hgTNZMWl5Eam5KNWThGhAW5ay8bZyz0Dk7x83eVBmKTRtjslq/OLpQwRRcoOnn6uJAPcw0KAfPxgrKtyJyMxmMJ+hdqDdPnx71bGYz4nSx5qLk2vYOSj4HtaZv0TI6oZsOGfIw+yTYm7NjVvacCfA7MpcTDMmB9/hRjOwPP/5wSN9LM2AjS/1knabmLYJLzXCLWh0iAVOmyzyttlKVNjOMjBOGoXPZQDhOmTU3k3Xm9wQ2AWfmjKcWzZ5GpxrF7IkFuGZ8dMANjHXEDhR+RdJpjTI5+FAIV0/qmtDJCKI9WX9VWwVbpNEZlEZaPtnAOjMa0sPoTpkrtTArBjfwZc9xXRE1lYAPyk+EHt5lb4RGeQredVw5OPiu1CL/XwaEUsQMbEPHWKPf8P+RkCYgM3McJd8yCHgf42eWUeeG93Y/VSzE7EadwrYBYB+C/PEDyksgytpjsXL4Kg7B2s6zD2hwHwjUWPvHXJSmVQBGh9T1YXaU8ccBYnwZT163LumgKQ5sY29GoGMHlAET93uuUTnaQZxoWAkoVzzP8yYj/Bp7U4EL1kxKC3DUpk4d1HWMj7PDasDr7w6ho9V/nQPCOP4Kni1DWNCm2XXXj8BKApVlbZK5v1xKQQKsWL2N3x9nZkwOAyOuc8jSp/h/Ta+XfRK0SBZsoiqMhcp4pbSPETPVOoA77AhrkXugnjlIfGhba3mw+hmsyQ/ff1+VyoEbOJVmk7MebG+zICa9FwfC6MQbwApgWgOUoGLof53NgjNmeLj/BOVpAF2fAmc0YgyT8D8C+82H2cqM667PdbEB7AmuTVDuPpKJAU2VNcK/Aww9e3b0jYMiKd2K85975r44D1lr/iSTK834aLR93aP6BLyf+7APLddmXdgyh+dmXly7ZydSW18Hqyqkn2SmI9ZW5dQCJg1ssIUBL9aKJgyKqXHyvKwBhG3cN1l7CJk9efJJGwIzyAmyl83qrdTB94+2hr+rNlmAXhVNAYjP4p9DEM8MCONQYL9qlnxPwL9PAkLOk9aSHwHhHGHBlwRKUwjOvZ/UoAUjHNvz3+39WADZANBsp2ufeUim/qX+1er8FqhzX9gxRFqi+DublGBsyJIicp+PR7zoO1o4tafouXZPtfzU6o+KalmNwTJJFssw8FsjIrU6Nvwtx7SgSf0Iz4EKQpZpkODZXrkwNh5VxZV9pZCedXlcNxTEly9b4zlV0Oz1B/fjIwGchlkWSnZFoRp0ta6aoEZwFB+RwFTRJcYfe8R1w4Ta83DOJlsH+2Hrxcyftj8lNaO2x+9ey7dELYsRuIeARfcftC/uEgL6aAFmNt4ADNhU1b0NKPlbNg/vT2zy8S52ReXc9Fs/tZITEI59GaOoMQ2ZzwK99l3FTkZUa8zGuwWPnmP4pfXLawviF05kjOehzynjJKDA/Xt+/sqA8DPK6L3by/Onjy9Pnzy/PHrwOEFhi2e7xq3h47+lZAX9n6pmKQ2o/nVQeO2XV69qrBdNV3232SQcmRZsXmWzD6GUBH6KW7T9QTeSdKEarwQ+t1eVr2yoSFc/znczKGeH2EXKQpQmUa52a19EEnQ2dKR7cE3taUEH954C/lPJXihNqxkzKOR3Qa9O/WMaFLQpKT/HpEfNtQX32dirgcsY0XtlC56FFtWricyItCdIY2OvkTsHUnu2VM67fU1qgNPqwj4lq9dLwB3aaWskmf+ohJ2KfGugrv3dNDhRwjuh8dawmRE90NHnz4p8LbOHMdGRiDO8zIbz4T2aSUn2ZNzyBDZsrKHiIqZ5vqFoRy+W0QP5/bEutiGt4zxTeDVeRZ+qWCZK6uEZ5BHUcQXZUo88UDMPU5pK0LiMnhQ0viNy/qMz8blkwia/Hid8VJdk5Ve/F2cr7VxqlESgU8834RaDvnN9ynHIL3iOsZuy55UCVDljHUrGt45OD5KInoxWy/rH4ShCWTGDZG9OlBfBlNSRoKT6tIh1BEW2TslEGjAifMLrBDbNiF9beCQznYa21xqBMAFOiCzX4XBqgNqDzjoABWjMJHM/7IcU3i9IdK/r2GonDiGVc4uXEwVdRJVDM0jpWVExDladKw721CouG8azO15Vs61Sp46SgTGZWdZ+qLYR6GpLi8jMr2lyM5QVuzrTx0WszYBGwGGIOt8jwKOsukAPjqiAg2qXx3oaDSfj/fJl5rKCFaVbKgoB4MN7+JzrmjHGbuNwufe1zQZf7BdrXwWfWuN5EppZjZUB7+eOrMGb+9X9qG2WWntQf6TuTpkubRtumqFWfMpWPCLs7JWAh1H3bF2yAb5tMLgvbEj6vU38JQc/rJfIlV/7qx6OxmpXFM7gmjIpzOamL+iyNzwb44OTaKCCXeH11C/H2b+7/Pjji9wnjk+y/dAXBwZyPa6TcZwnWyEdsuFtK3M+TzOPUC/T7Llr130jKIYjdwY8DHqFdgN6TZbfbJmoOvs6DAycpVHHwsyYfWJ82f82kfbeuKa1QtwT6z7U82VfUXb2eqpI8toVvLkqg3NvaiUconOjFHNfUuoFkK1tLYOnugWKUpnh1Jl17ZvlZt/KfmD8GvRBs69IBp/3PMFvuRkl3kyXgWnA1dEIs9YRpwplFIe9QCb/puYtQDY+1AIZmVMGhwGPlq07A92WH+jz8Axmhc5B0FHHP22EKE8PxD2CSnyjqXGa4TQjxR61t11KjlJ//Djvd+wNEuKD4nyrCTG2gDaLYIEMOfPCGcAZxHmUcqeJhUTNfv/NXo4+wBNqu1qzdxa5SV+6iIJgh7tmbM1lraMBSmrPcl63VZX1gudey+dNF8DbnqaU96wdC+eFe5Q97Hs877N3YWnM3zyA5btL/NyoypIVHH3cz3l9a+fCwpoWB2svIMybKXObSZvORQGvClA6V3wv8xJWw8pzzLCW3t5x1vdtvXUZgzkDwnaqIZIOb7nUkcmeuFtoxgOw8OWsSddPOQza0Su0103i6cSKS7lMKNZl48UnmQaJ9Gt+x/N6pgiAJuG0Nm5FFFvmww9jazCHtgqvleVSFo8qo9EbWA0h4yaIEz/lJCRzjk9c27TwCCg4kSb7xuZc/VUZwrvby7uXP13++pc/XN68gb9M2vje5eYRtNHnl4f3K48KiMnBeqDVOxSCjCSLVaW8GotKJBMAklRMo8ZXrw8ebCPjBjYEBSnmXAakkS1c6Momt6dhkarSEq49DK3PC699B5h1J+H1h0JzRScNJipec6Ur1AZeRQQO5HwHu+lsUUQDgjoe9j8hKOwEkyFkvqX54BSlIDv9FNvmoi085Mr3GROIkip/fxt1ucNofoCKd80U5IBYFuG88XswvY0Txnfr1IZyu6L1pJY/+2NfxmRuyUROjIR5p76F+Qvi84zG5l806/WWXnYtuL86hzWo3EfknpO9KzWq9SKtq+JzOCHJpIm+rnaTez4XFHMw8v7PESmuLUJMtoexpGA5SoBrjYDh4kCW/pA+lwv+uC7OQjKA+3ME4LDu8l8AACAASURBVAMdkma/TxuI0jFar1qVTDMlOq4Yj2+//W0NbQ5uNnLrHlSbkjuPo8P69KDnnhBEOMtWR0zl2dPMJc/H4Y1xPPpprRdn1DCpR2Bc1+T5N19DxymNR0OveMTZCUmQ/rGggO9VxIJ75nnTXmEy/zhUrB3piqnTW10HnzOzqfw/r3H4UFcUtHY1gHyX9T+gahw+yC+jwGgd1jfffhta048vfoxzZJaS+49IwoP7B0KdPlwnUaMEzKOIG5zq+Gm4bT1idswsmAAAn9PgZx+tDucQlVnrlLMYzrEX15iW77RQnc+HxpkgrZnJUMaGrutgeIAapDq+v/zyMkFgDnacivfvS00cYi71LaIuz6jtnT0Z8FFgp2IJv/u33+XQNRjk9wZpQftHUzWDIUKfQHPZHh1Fg17uN0HzhaAPpbdShXIIrkeX//5cFpwx8fulCSY4Tm+lZv9Zxxk7qaBr5ms2mzXMfkrbh9Xb2Ig5AdF6HEZoJDaqrW/8CWBAs+yp5rHGdbo9hP1+bFfOwlGWuUbEOWCZfPlV7Ap/DIwYa+z5k2fPLj/+8H3bRKxmrEFkhQM4q6LMOsnwCjV8Ga8F0QuyrIw/YALflX317l3YFUedDcHrelKZXZbRIkUxwfurrkWzRedgERQ/Z95aORDshQI9ESwo8RGHIuONWu2bN6E70W8PG2Epgeek52Icq/Q9LBBSVb7aKGwi684MAs+gOJLoebIWU3Ple7TX1g2eM5at7a0ICGMUUGOBKvPFswNg5HpPn1bM6969ZitG/9ZJFeFPneBntey+59PgZz0T57wdaPGChQLM9M0kAGudIZlxqH34MswxADrjwno992azj20zXKiNT7Ru2Q7rmpk/nplrM1/cJ7/LeKyOUIYFrRpYU4dWwsdm5njWCLAs20sQcuzxR52f+BwR7GpmI1T6iZ2cx6T+VTOtubeBLfyb/ZRSkZWXYOcAO1xHrJGKAVW4JQDRWBGsGeYsczt10XzvnHHBdgVHBH1ix2YXsDEB2uZjss9sY1Afr/aaNWkZCHWfZz9KZ53nZ87Yk2VTAaZ/JioDZf59qYi2IMjeRNUdgCxthN52XQLYPH/evTGqZ7JD51Y9Ex7L/lpD+NY5F+Rk/GzTxNyrdo/v0OAFX6o0/oMqP6on50jYFQPgVCgu6N/sqkGYAG97kDepkDFSVXgtKFjD2OYfvidJdHv59ptvM3/xQVZzF+bO7KCsPYFB9yNnuH1xGQ/WjJRznoU5cK1jY7kmdpjxszwk59UAP7OvsfPqkaxunrMWex/w7aQBkUTS06cFrm8rgtfYowyC83e15KbjwVgJQku1tob46998Hd+Lti0CM9gH/pvv11/VZzsAugcPwgYo0Pcsz3CNN+79+oDw7S8/Xf7rz7+/vHnzc0Rlntw8uDx+iLEnqqw8/f01NFbZM1+UF7qglHwFeYJCmaBhVBxURkP/QUQCCkAQbQp328C4UTao4+MLvc54wGbpoKopOV3BmWxaD5M5gemNGGGRfiZp4Rn6BI0TJjFACoLkoRvjMaRgB0EdQGq1mu3S+Vf0BCPLDxPSDAo0jApXcO9BOyfxXp2DT2kXnwtHFJ1qHyWjfoOs0nhQWqtiYwKN1be1v1sRKQ0+Y3xkSrapRZtF89x0ImmMsY7zkflZsJt7yoFdJNuMTmlWRW9spB3KaQpbb+P0nIMPx8ai5yCbNuxULGZGTgoC9yIiZQo9DvIop8m6rjVE6Ggnim6ydhMl8WBSve7Avc1ybS51Nh37UC/WDy/0BZzwoOz3U1dnFoz5ZY0RLLPedL5bMF/0K4p9o94k730SaGIvHAfUDKzCE4x3DRuUK5zr9jaKEtjj0uciEHTbg5HxSI/OqSF6yHHv0n0ERgwIDbbimJ3qJqXQxkmfoievH45m6CFVL2NcWAwKwYigGRTFOVyQ4jiwJnIQrEZNyhm/k9ZikBsAYJLoARgmbBXH+Isvjnorrq26YoPxts0pmNRDQwEm7AgHSmgzR5BamW9BIbM2CabmjMa2LbDjuQISxFFsYbuiNswNVDz3u8ALc8H8YP+4Lvu5TW2LFCZIndgUa7oUmrbtsRCewQRVJqBWuCmHX9YVQiut7zgH++n/eXcXuoyBmtn81G6u2bD7xcD7yPrPeed15oMxE50/nOfVyB306yHhFspn/VD7nRrw0eGXLePZM8ehBrWZu/Rg56PA1LPDqez4XdklWRv02/xQSrw2UyTWbJ1UMx1TKfnnvaEdN9jOXNB76/kXWR9SMm1ez72qapv+ZqPeYT/tE0WgGOd2e+3co1NHOWfAanMEBRPcAhauFQrjHQrynBNtluOhwI77P+t0tenSrmK3lnE7U4AjrDYqLufbUau7rD97jp55ZlqP4HlKrKHRb62FAj2hFNZf9uept2D26NpGaBfOjnbAM+97oK8OoWsuPbt2Zuf5R6kMG2MOWNbrmCvpebeeg6xf7lWHnzExSBb8UPGZ3x81hCtdyLiuxZWvJ6BeJq9snoLFgmKcXwQJsYmnIDEO5AJZqV462zlXF8hlPCaCZIDIOXEI7i0bw/sTEH75RYOxCQvxvEevyfv3k/3KOSKFfDWf/FtQKHZ09XFS0HpOVxxIsD57ZuU/gP28R+fa99gyQwdf5lLXf6lwfM5sI3sZcNeWUFKv9bW067xfWiF227WTeTlpQNQWNECdQW2Wav5SzqFLFXVd4zKWCrxUyCp+3VTtLVNptu4mQkHZA8s2eU7jv8ne+EDNXhQ9qyZqwJ6yop1Vvn4Fk8vuOmekLfUxQPg8EG9QC4hdH1wdjgo1lk2WfYAqZ1qKPA6IkMAeH+ytwniIHlWBNPXxAYnKwPFc5dlL36z9tTwsweIEa9gfqZcbRRO12szPbRkAPI+U74BXU7fVPwsDYDWMsICk1utPtN3cxwScqYu937YR/uGe8E/TimGlHoonRl18QaABlS2xYHfg97VNS4Poo+3EGGBcUHvgnBOkNRAvu4zxKjhXgR17eQYgutwdqri8JtU7vtWYZgE+nzxZOVIFxvQTpKdzxmMbYEEkiferawg/vr+8+eXF5U9//PdDZfTZ00cJCG/ffYjKaGiKcT5BslrvF+7zlI5C1XncTAviKkbGbMrIz1LHFmS5jlQcmxVbximNklrrR5LlmcIRi5eB7KEF7/1pqY6RO3/VTAz1LJPz57os1BcvQExXc/JZ4CHtxMn5HMX0gOIZExROCTJO3JAeJsOAENSfe+izl45ZNaMq0RHpM7Gms+M4rt/OmX9cZL70zTS5P6IY09qVsmW8Sjl6EPRIB8YAN1mN8aZFypKFW+1cnOP1JjzUWVUlPastJaitEmIPpQqwiPA1CFq2cbWTGs0orZ369BkY4iiw+DEiZgSsQfKw85A3eI2DPWl+DDaGhrG26F+UKr1wpqqosxaa4yh2HtBxOkbvhOMexa4pp4YGjeRx2gSUlqYcvg2LQ69ZdpI5cr2I0pQGAsLUGVTuvzWtrRs8sYs/oQCcpzz1XMkC3o+0M9la5hsjiiJY1vyzp3FOpYOISmL4DDh0CKNaCuIcetA1OPP5DyGh3bn1m0HhEL0gM7FCaw9XHWVRUIO0BBKour14kbkToKghv6prZV0oVCAok0Fo3apOFOONQ526uZcVmLKHJocJlB0yKDquHhw5nB+V6uefjg3Nlgs6CfboqAZwCBKMgmjnX6U+nWfpT1UT6/o5FBmHzCfTs1qdSMgvkx7VSaSsT3QzrmszdcbW2seASrufcybiGnwNgDpaNVzFoEpRam9Ag1YzAgFi1m5Apybo8ppLc2/8wR6nLi2iJwQkPVyluIVC+PLlAXocNYonh999LeKb9Uw/sym6Zt/gHK823WBaUC/3uj3DOOeM+OrLgyqv8quHL+N8pT3VIZFu5DoV9DATanbZdZO1H1ve8eX5yawk+/UcifixL27fHw3j4+xEYbly9KV4t6cgttCzg+swlq2npDSj4gACNlLKrBHXvjM/BtlcI/V3Y30EpX7+PGdkSwjeJXC0dOBMhbV0IfO/huM4haqjstd03Ll/HIyILRyU4gbk2AJ+HwbHqaZeR876vIAiz54dgjeh1W3vsedCj5pIEuu97JSekS0DuQJ958/FqZ+gVhglqYmqcqPqe4xZbXnp6Xnt3bujyThjToBOtsC6YP42sOc19qIZA30Gbapgn85Y7MaF7OuVzmegHVsz0QvGSJbPOdDz+byu533mY3aF9ySYHPAcYH6Ubn0Mz2iejz1p9jM+y2ohcWYbWONX3RxiUwU5rowMM0jWr2sXBUsct9hqROfY11OQJxAt/a3BrICUz8X9nAHtaEycANFr2Qz9+coYY+zCUEmT9oILjHsC14cP2hYjffBob9LAQlEWylJ4jfGRmhgg4bagv3Yvn6We7asvcx3pmQEbWFNPnyYo4N8K55nxlxEF6MP4m4zgHI3q+vvW2adZfcTQBrRPBZ+zPckRAvwDnC37gmcr8HpJvZ4lD/jk3G+eOz52aY7RfojGRfUcuCfOUH2vnC3Ljhnc8TdjQ69GPsePWWXWCywxAKHYhVdVQmbcTZbQei103dHLFdg5B2TYdq4ZFsIo0Z7FOZ/RpABMW8b2GhC2RMySKda76yA++erzA5Tdu5csuwHhtX6+gbylUtnTq3cXWGccZZpxxrEm2eOMHcHXv/z2t/l3+p6OPaU2yTlrSrDI6wD1ASiWMWRMpe1GVHJxRrKMq7XWF2SdpeZ6NZXcD+Of7PxqxAmuZZxJ6aeulevy3dRRM06/jjL68f3l9c8/Xv7wn//z8urVi2QIv/jiyeXJIzj6H9KcngcL3Y6mvOn7VGMd9csJfqwKbhu8TY6Z1Hfv2+qBIK2FlqWQYiRi2NZQ3YnWePe7CECKxPJdBIQVzGhmzrS+KdRs0GX0gj4tkHGjG/ydnauzcdIByzPOcGLgdN5EwwxwvE7ETk6FzcmYLlgym2LmLUHBSc4cYyTnWEcrm/tUbxhUYc/C4kwfuDSmv9Y8GqyRIS1C8TAHE0FmxiftIyZHf6ISxskNlZJGxqsrJBOZOjAyRn62qAvPaQF5smXyw+cEMW5x4J9WOAAHRRoYv1dFUqeMeeJ9ULhinEb16wHyplz0oDtFVD1wzMiUDtqC4iz67SSDdDaUwfu5KF9qsQcb15Y+6SEnws/vdaTMGHFNDA9KmxUBKPVS1F2nm1qdrF+czFFTg1pPIMaArDz2Bv2Niabsu4bepbQ9C/KIoctaeVwar0EpBpoxy7zt8PxEFvwkfR/n8lyHJYVnGdEjE/vkpsHUbRUSD/XW1QphcEJlOfWPA53CyQjNkTq+qF3WkCfwmchGhT5Qx2vrDMYHR9aGue7N0MeePxvL4M21puFEoTXYMSuGUxMHfoXtQZxvHh/U6zi592qYQ5NZXz3uVREmAyLmiH5BTA0OfBBtlPhCl2rrDHtxqmjK+DHvUqcx2DjGBQmu/Q3ZH6Fmre8p42DGhTVa+4hozJyeIdPdMw0kzoGYjAScmNT1DKFmPRbgagaT74yY1ObRrFTR5vYnbS34xxwoBZHal861z33VWb6u1UPIaXUZ0oZ4fluxmJG15vnzdg/cS2jCqxGOU7XAOONwQ/1TwUKuYX1oHHUcrfQAbbaWz/GMnyPJyVLZYmclBzIKchaN8gMYai1SUe62ftDedrwL/JVJ07Uc536CL4y39xEBsbFHfB/OUYSJ1pqGNWbW/KAFzUnkOtbGHiDGqWfaEaRFaOx5kH4dkSDFUqtPVC9e1/4HOJziJc8ZBb7V/XomGtAYYMFesC3UYddOZ0wc/9UjmmUvEFyHmWdU9l/KF/epaEOAt7FTBA/MbHOdTwLCtfFJkLAMFs+BHTyAlAVTfoclFd6bAcZ3332X+zJIzR5ZnWMzGbVZB8BwosB6lutzGKSxJgMcrJSCoCZO7ZgkBkmfA9bnnra81/1gxlvlbQOB+AthVJXJlD2aPV8fjvfxvTiV3n+AxdSe1b9TbMRn0UkOkDJFaZvHd500Y8TZgk0/B72sFda5WZw68A0UsfmyJmKPjp7SPQsNwPMPssknFdFjX02sQ5VxmVX1Yaq8zD0wHlH0PikuMz74VKH7LaMZJsLzZ7GVYakI/tGyKkF09Q8MCAxotH+KgMkm4/U86/4wljCKcnawvy7LAN2+y7iVGdHWDgUkK0YI4yRg608/HWDmt99+myCB8eVeAU1zXxFpafYXPwtgmfPa7CuZPrPrx73NX4xeQOwc7KXSSXlefe2CUtUD4Flk9HDPDXLWPinihNUTEMTNPlxruvO+AND57W9/G8aP7C/WIeuBezlYbPpKO2OYD1Q1mVxsnPoYUPBlLB0g8mcU145N4wYCbu1tfJinT46WW16Xe4Euzxn54sWPrcOkhyyBW4SomrBiPYU6O30GhbCk3Z9ZYtZKBywc0NFMYvtSM+bsVfYJ+47zgX3X1hsA1rf5N7//05//nDH43e9+1zm5fz9Zwl/fduLj+8vbl6OMvv45NYQ3o4ySHXxwn4Cg8rSZ7DmOPPgjaE/2hUm20P5+LUS99+D+5fbD+xx2P5OiHcrFxAcxT6Fzs2k6Ju1HSNBUWieOSZw3AshQNSu/i/Fhs/O5HqwVoOF1ft/iTRnk176DOs8e6OeMV5ykKQ66QUI7AanZIeL7pXIUFSydIhk1F9wKXBMozIA1WGiwyPNJ1TQQ4NoiNnwmcsvLNmrE7WfF+zBYMWaj1uqUd9M+jiMXtIMD6ElT5s2QTTVslMYenlAPW1yrumlaZ4SeV9qwwiMa/MNhXk2AhzRjxXeZ4vb3qfHI4VxKG5sqFJlJk4eOMNn7iNYQLO8z1hU6lm7c0O3WK0hhB40Hc5SmzKsLCsY+BdUa+PZp4z4Ys9bAtU6lAEizvTy7h2AcqnHdQR7tueazxtnbYWMAm56Uq4VljWUMFhRy/0EeT03ireUI8GBPmtHVLGjPmldRdrRrDWaut93gAey6L6rZsRXxPAMk57nC2UnmJWM2oz5HwwwKe5txP6PZkY6eBH6VzIqycQ8eHC1mr9KahwXzFUR2zer5vYX6mZ8FnR7aDTQbpBqUAh7g5HDwMffSllirGNdQ4KjRWFBmfQ73ZpAlyiZaiVn58Ycf8/1SnZlj0VhQwzg1Hz6E8g7llOsRnEcsaYX5UYYcIFYbh8NdW1ip+VFGT/V+ZpjM+gZ1HEVYJDzzp4M6VFnxl+yfCRE5R3xOp9IDPns6+6D9BRtsdX8yH7HR9Llb5p+9GkGsUa0UcspaWYAYxN+gVto87XJkFEz9LYftHOLQ51NgX2ZFspIDP8j2m0XpOr2qn1bwobRdexrynrbMaV+8z1kIOpuCIxWgqjPruVIAtOv0aOC+4Ib3JjNx/0GzKhPM+G8ODCIeczbdawlIl2FgfFXcBJXH9pzvTZvlPKbdBCyb1QlhpwE2uGfpdAJiocvZ62v3x7VdA0ffsaiFt74rZ1kC7Qpl8Dvvl3vlmuwDAYk4xgOymB//iJqbseT+WccRb1vLHbMApdfVRthegfkKGDWU3tqbMBHWLoA54164v9jolRHYz49niu1JP9JmXWCpBNhcrWzO+AXxV/D1QbKH3NfRYiZlMldBvCrRjuq9THLEcwbGpS5uNbe5j5UJuM8Zn5wbZKcGXGiT6yu0HCfn0JpOG6AXyH1UoS/syOrWU2KzNlw5S+nXStuEZVTtmRhgwexvShjOFEpYLhU+0S9rUNWArOfpdBumeH5W5vwkqMW/myCRuhAKjgi8H36DytsR+Soomrk+CWwwPo551vaCW9Zl6k8HhvPs2F8FqwQq9NtylqRZXvvCxfZhOwcMau+k8Po90hPTJmJtn0L3/NhepD67bCMDx5wtc94T/D5+lOCudqlUyQaN78NAYO0IbCn8wrWtz7Z8gnmHIZOMfXQ6mrXr8/Q7+Ay2Ss0F26OldcZYfGc7rdesHdNv0vetz1kAzEzrcT5/aFIBWyygbkBvLaKACM+TQGy2mTVKQNjg9pf1N26ZB+NtmcG5pjH+FloFz59lPrjW56BUF+7pZ5los5bNmkNjrRAce5H2Tswd4BtsRMY2QCHtnb76MmcBFFL8sag1p7VVzy6uV/+9micCbuy9ZmmbPWZN5R4GNIaJs/PVu+Ue+LxlO15Poa1zlpVr/f4//iMg1r/97neXr6aqLPX9V2cI3799efnh+79d3r97mT6EHz++Sw9ChGUe3YeeUHlYFmsiWIJBDoVnFYQJtXMRcekTzQ5hrKs0Wkf8dRpSlnuM4cqCywHSjJJUnxoDJlrpfgavtWoN+Hov/LeZRD4SR9smnZNnbXAzedZNKAuGHw8/UVPu8UxhMVDVkfJw8pBxgbReZ1mOQ+myuSqNl4dbUcZ664riWDeEqAaOppk3xgPnUqqk2Zj0EXr6JHRIG5wezn2oSP//AWEQyxQKr7h7vbEybgssQgvJ620PgrFP1mZUkCpEVlCgDzly6Qx55H+hLSwjpWHRMeHathw4B4Q6PI4ZG0G6VpT1pszoQVJkr2qhXDMBYDI4DQp0Gs1AnTO8cvJFYtiUUVW12e/qWqOWqLrT+t3xvCoFBmFagH2+b2sCmSfGSrGZONerIXS96my5HqUgZm8sQ8EaLMrdseZ7j4BT5bZRRRPc3FZQwXFJ4DP6XSgbzOecpaC8y8IWCGlT+Ag4LbDku46gcqglB5z0llLJ23w5+yvob4OdoN0LDAzqgqAu6x0nPiBPRRak+rL+NZI4wQeyHjCldE/nL9z51ccx7+wVfnTCpPRJ0TDYZyyPn/UnNZ3B85O5Y+4o8OYgSm+lqauem43XwahjLMBzDrR5vVLxbSjMWlYF0NrCZLCXNbUuk330SVB5kvPnvoP8jmrCfXPdONyxob2Xw8m3OfHpOQ3OtGVxLN5AS6ae/ApwBYlHHOtVkeEETAPKSm1aRuysJDcVZZ49vZCypsjoPMshyI8MinNAaBYjUuWjqSZL/OxZrpEWFjYYTo1Y94mOs9k11kcCQhy2ZcYEW86iDB2qItmd09Z0Zp7z3wVwBFwSAO1HoIoxs9bS1+JcTDSmB//Wzs4e1nTbavRMSLZsmTEBDD7Ht7W9zNUec3+MB3u12bUqVse2jibIPk9mdLTt0JSWYUasCSAjtY0T48m5kGbTFdwxs8A6ajub1nSbnYrTM7tbal1VRo/M8xgRyVyQHfonAaHBJGeDGXWymga47AlFYxh/QcWwCZa9bFap4IRMi+yN2QjmrrLwBfkEGgzgmefWTD3IWKrobO2gbS3qBLcFl76KtVzYGTOa+b6nT8NQoH7oaH0RuvNXx34MQD46aGqhaROxgLbZrAZECpXw39wz45wsLgJbN+0xd9RJfxYQxu6szj4A73ygsxpuzvqVUrjGBQGgfSYYvCv1jfsKq2IZdIIgnjtrIpmiZ0fAePZ52KPua+47DLN7BY4DwkP5XRYk2gSz3UkC3JO2uPZHEeEpFZT7ZH0pvMZYwdphLBl3srwVMCvVWZ2DqL9SRhH1V2rmKpjGmGNfVKgMoBrxw6qs80wFzsoQYU9iXxhb67c8/zLW1LON1eYclcVQ+qm12wXr63+YoVZwib2e82WMg4J51ROwsXkBg9JFuccCwb3v9ugeKZ+60Ef1HbA/3DNMHsSDBGsBELAPZkIJKg342B+UZzBmjD/7yvuzxIsxDqtwOgbOd+8PjZKKv3APzJ+Uc+45AAfnLarUH+uPF3hp8Oj5fQ4K9X3PfZDxF3O2z4ZfD/n29s3ZsPrmMMBoU7UehrHVTyhVeHC0tgoQgZL9mHms95yrt8Q5Zewl8BsTgTkKYDbV7QCv/yQgtJSA70xgnDVV1pyZP4E5QXUDToFUrlHm0s3lj3/8Y/YDWWP2ADbIQP7XB4RvXl6+++6vl1sCwgtG732oovCBH9wD1e7BGH9nWSQ2QhbFkydxIFjM1OxweLaA9V3oojnslv5EdZQFLL2rOb0evDa1b501QeIVect36+DsH3Usy8muU1gKR53P/k0WTuRK4yrSdc5oHIZ5iJiHpg6+C87DL9eYilUzVj3Qc4iv2SyLmQ3n9/JMyudG9n61PQYFGjaRFYtdm/ZtawrVp7hmgsVnTw80PA730DufvZLGGI9SmCLssAxC6LipkSqqyqL2c9SUFGWpkUlgv2yanHiNJ9Ph9+r082yiVPLV3fwG1SKPfF7EyWxDWlzAX7+7BPFigetQmbHK/a4Ghs1tUC+/WsRNqWznW6EXpfXznGu3cc5ccL+KynCPyVLMgPDvOA47fF1/onc8D3sCI9OGuU9jYHDOEqgsuNOZ5B5EraUFYLSgO0K9tC4i6+/UsiL3OAqKz8nvqCfi72QBRv/SSdOROQzqnFGdvB5mWxtkadYXp7Q9mjDXiNt4nUNDZ50x1kk0m5zD8yQjbeYnhfsHKtuAIijsaMsiY9lDSJETcKT9SsGdIutw/W9iDM2anIPr0HZHwdQ5T21lHMMKRJydfFFynjWS9q9fZz+HbknQvUCh99EaJutetFEKUZ3tTYKyHTrSIFNzQZ3q6lKs97MRLvMBbSXgw7uijblm6tsm6w+lCLvwsoqY/HCvZtkMaLhmsq6zwwnG1kcsoivJAFW0i/lkP7FWU98iwLU6C2mHceIW+Iust463NbrWHtk3NKqj4w3aJqW2uhkEf8xsa3v5Dv9E+XYCZanNWpDC79hvKhEniEqde1U7udaRAVodsnL2mceNC+eH69bDvHu145LM2fo+mdmyR9YBoq21EtdNZgsnh+xd1lyBVe1J7OTrAm0BCpe5w97pdOo4RVQjvSDb4ghHUmEB3m/riswlvVBvnsR+GaQKbmp3Q0vGcdz+tK0Q48898ffBDpgSZssVWhPMOWIpwJFdX61ks3DX3nGfgBJTnk2GiYx76lkrpgJIhRPfEoEGCgf4tzPITJv3xrgZ6Blccu850yd8draB3ts5GMMBI1BjHXMPAshmUXmtTKBPf6qW2OxOB7MpwQAAIABJREFU7nUAjQ45z2DwKfh2UFdP68gaea5x+CtjeXi+Glwka39S6sx6UrZ/9igHp5jFOaPn3hy4Z39gnjvneerf9Qc6z2n/QwBBb9W08KI2tUG/rQt4xoMFMQptApQxo7SREW0JZlaQSnaPqu9xsBckZ86W/eF96be6f9cW3+V8zD6Pamd9FL4XBxr7Ktjk+uD7U2c5+37s553tXJ/9n/vePtYORQkY9fK1cDFrY6bH/c4culZq9wtUx6ecqndFwKD72ZtzQmbL4rXNW88Yzs4vv0Slu6UU9lw085/s6zLpsSGoMKvqubXCc+kP5ZqIOd7Hd2jQwefPTAHuq4AqIHDrA/k+/l1hGpQuy7ywbCmgAy3HAtqUAZfgaHNuXfV5rZ99Df2aJA3WzYDPAnAKaGZ/r2WEZ1vYFWeG0sePye5xz7KGUjq2OaivVdZLwGL37RgL9vk8/I9TssEYxJrDZMuz52pvjjM/AXF7kyf7CDC+Pad/wPfqQxsDBGBIALnPrhzEvaQNd/8I+Ed4ZvYSVkNURqd1wXuP9f/r2k58uNy++vnyt//958u7t79c7t+DPnF3eXj/UVpO0IyexvQiDnJuU1sHveXmcWu37t+LA8Oa7CS1fUJQc4K79bDjBn/BgbGH2OoKr9mVcvLriFxr51jIrVUoPYoNw4JO4JE+Y1JHMWxF8MhUlu5T5DAB6LI9HsCfGNcTrcMMjIGEn+f3oQmOsgKSQdaTTRzZ8a++ykQnwBtN1jqXbuLSS6VhqViVRUU2c1z1Uunu78BsQIchscUA15GOYIBoHx1rEs/OFNfms9JD62A300p6nnHU0RShwgni2dJv8KQ+qVOrQc/G3o9BAddr0Fr54Dg7Uy8rZaKqU9LOPAz4PNQ+0TicOurQpBI7thixbNpHdUz65zbOF4cYhwXvze9Bzd6VgpaAReXP0WR4jtRaPiyKmHqn++1rlT40OEcLBiPpf7lEiECEUNEUnTd+3zR9DW2ECiYI89NPP4+L/zCGvuBCUavQStg3MfC3l9/85uvUADA/kfxev0nrmOJQLyhUuYvPxoGZXD/36hrOYTnFv9T+nmpuuYcEd6uPE+E61ulqo7jZCAOtJUvRwB7A/BwB4TJmcZb2jO2LBFf/dfs4ITEdwZhmyxTyMQuRNb9m3ylkBxyIOhjOXmkr2XO/+Sr/ZtxFabknqB3c39///veKBjx8EMTsLMSTPk0cwP5ERa5oP1lBAYY4cnMYRCkLmtQeGdQc/aeG7scR4H/rCSWiqCqbaLj1k0EJhzjSeqNS981I68CwZkQwuW2DNP47SOQOGzOZIL4JMobSp05rfRcj9rWeeR6yAW1oek3QpUrg+h3GGRtVn+/jwIvdWC05m6Xf2xEhe4mdicM9B5+9w1w6BrIyVEFUvTgI9NoBsGetNeIezJpwbebcFjLsM74Lu2ItJutEkSXu9ciarOZL0QADSa5vv8Ci8T2PBAS5p2Sfjoy2Qh8VvTLYSG1QMnnPMz6Mf+qM11qHPW9to0EynzHTxHfbM1Lqf757NGscdfeTNWnWY7o2r9nuZhjayuPm6pxOuVaEm/dzT/xgK6SyU8OdDOTWNde3FU6yc+wN9uoyVqw3nZFmKR4drS7OzulvfkOw1cApmZ71BtSJ1lnSjrFWDVZ1fL2+AaFnczPSKDBP2G21hJ5XPf9ag0MLD86k2PSBBKwfXuMMA0SJ8zggWAYUf2c/piyj5Qk6aooSHf7KMhOCbzKBAmhaVnJiNSRAWZaT75HCzn0KoiZzvFITvy8Z8tUYq7BoYG0QrzgfnzXjF8dz56QAk+qrCaRnF1JHPDspmOF6iy8SgSVKRmorBNjP4FvO8YFkAbEmROYzZw8F/Lv2Yu05Q0uHnw+RM8+/gkvrTRsGUgNW/vbaZgQF9PUH9QFleCjCZI0xzyC4KBPOgDAA7jLlrEt8l+Ms3FnHfadmMvayWgMJrNBIAGyacjILO+cqZRaAgHcf48f867/9a0DhH1+8OGpBtUn8bVBUVl01F2w7UQpiM8OpH7e1xOpLFfExmFT5OloE6AmMhSejS9ZJM6cdW64vs8qk0RWQaNLHM5DzIj0Yp8zeFlzTqRjIlDU6FhnX19ewLCLt7eaPvvjpxcBOz+J7yYwRsL748ceyIxbwC4bxrABsuYdT+UL8xTEdDAixp6lh3vnGmPAenkEgiNeixBrW4mU+n0E0vVB/qjDiRHpYs1EqTbsPyiU6HiaJTCoF4Ji4TliVqsAPiE1SYjoK1jLLesizoGHw8mX2d87Y/3NACKJwd3n/8qfL7//jf1zevfvlcvP43uXZ08eXJ4+fXu4+YORxVifXjoNAqvquGZC7e6U05JB4UMSS4AExk6gE3l82gdT069eLYh8nJX8bidUrrSl0jHv315OGnjxtFNoArnVtvKcboU18a+jfHU53MwxQXojIm5loz5UVdw5Z85DRUFXkpq0AFE1I7dzQtSuK31ofDiDRpyoDlUZAAOpCYmMUoajC4PkQx1AdgekWWA7gNTbnNbNeHoyKwnAtnBUzkiIUByo+EZzUBK7omTHQia96VUURWMAsZNGN0DMuZJZaaM7z1MErwsU8x4lZj65SgB7HaEVN9s3ro7m3Beh8Lj+iKXO8jwzhDthkcFY/Ykbl4Iwv48C9SDvjMnxvAIod7IyZm7Tc9gpAtI4TatXPh8KjmSU/yzwy/xQ0F9mqw4NhUpGSOcRBC13kbR23V69fHgiVzWsjxhG0s/0j+RzPplMjWnVkSLZuj4NptXLlpT9rT6OADs1mhEKc+0JpdjSwy12CRoypCG4ahE9au3WPpcKlxuoDCHAzNOf6QA9FARoDc43VUZw9CmiQ2RM6y/vdA8wVc8Ias+2AAXWUNNNe4UMCQVsoMPdX+lMNpSBMxhtq6JD4ZFGfP4syMQe1TmVqb5dB4X5+/uXnPCvjaQbLjAoHlYGJ/bSsQ0qR+wr2E3TRb/Wok+6eOB/yjJE1FWk0vn5LKnOK9Am+5JCZ7SyqPDGr1RH4erLzq1USeWSeA/gQZHAQ7bDQrhiU5ABeFtgaXa/bg/faY0rwjGwtGVQCQp7RgJP3nunfoYYn6CkCy3fr7J73Ff+dvnURGkN9FhCtNLPPEXVtrddq1qSOpYhqAJ2T2ITOecQirMWawADz4+cM/OKITsjB+kGeU3oa4B7PnGzbKSNjzQngRYO59kflszqvccSmeGxTY6nOZoy4J5xGPmMNCtcL6DYnViaFgEPaNE1YKPYAyhNB6mwydqnnb3t8cV1tIcFzAr2XpZ1GfXAOuGCZgUJqzagfpKfXF88PdF6wQPVcG6VHYGx13KHk76y1PYaOX+ZgDAfOT9UZeSaz+mYRsoZXX8RYaVP+u4rqoyMQC3CxDIJ2VuBVEbSAJYoCnYTjzsIqfHfOoYcPE5yaSeD+C1I3Y+13CCzLFoj9onb1lKXid6EVLvMhgMg64vuyv04BYY/LaxPqI5s58CX0wmXTdExLwV5tn3t6cy3bJve885f7FSAVRMJfSmAXIZFTze32t4wWQasEolPWTYB36t169p9YF2b2rVUGBMRm4yxLeSs9sNcJdXsZFgOIBFZPnxZYRsQpAjjNNsoYiIhZmFEFqvCDrC8GnBJUc4wZG84b/FN8hQLVgB+ljx5jbwupiNhVlbdgcwEFbL+gDfMjCMDns2/xGScK8hF7lrRFBRaxzwJfZpfr0FcUjOsJMnu28nz6C4xl7KR7f9lUrpF69oF6+DOsZ67BmKRFxNhjlmaoqXBl27Ufsb6H9jVn8FEr13pMvqtgRcEy/BEZLVHfP5dqnWjB7ivW/FFHt4CwVNqyCQ6bT5ZTsbC1jTpEp6bmHnbZqNXSctsBAJbTSqKWMbfm3fM5ya6d7VK3bckUUSsS3esF3ERZWyklW58MbQHSgPLpbVpQVF819p+et1FwLaDDP5h7bDMJDX4YQxkU1gFWJLL93gX6Pae4j6zve9dkEXulpSoffm1AeLl8ePXT5X/9j//n8ubNT5eHD+8uX335LE3pE8u8r4iLSqOh6dy7u7y7naR3pJ/X6w9azW1FZIJSk5ofFYRIPrVKUOeCvLWo8l5qN6QE3IvDnZqGIyBsT0BReSmIOtxsxjoh7Q1IANaAEMNeA3cEhFGfa4G8C9tMiIFXArEtVgPH3OcMtI6ZBqAHaRGY1ppASahz5A+bTEpbN2JrGa4o3+sc7K0362tJwQd5anF5UcibXJuDnUWcZ56IA/+NYdHRYiOJXLUH0Z59cuOME8FK56pS+3yGe1L6GCc9Tsr99YqiZo8sDBSNZRsNglMsG0l1aBAPki1u/SEiLKV/sCbOmb4oha64W7449xGazaEkRoLZPlNkVq80sEiKD5HmvnVu+G/umzVkAMKGjez0modq+CNS9L51CKwFxkC0U+eJ+3a+rzUPoKmMRZ+b8Yg6WLJdldrGiFGQ7Bpp1rpG2ExbfRjrTY8lk9cZWz6DYTWAEwiRHmOtzRG4zTDJdz+vf+kWqZ98U6GQ0NBO2V8dAd6Lk4Hh4mAKQnWi34XmM5ERPnOgr1M8PIMmjBF7BKeWAvhknqNc1mDyqrxbY23AF0o4gjTrlSY1JuIsZCPJwEZsB2er7w19fbWutlYQXf/N11+nBo79E+GfPPfDQ7WLOifp7BppmsSyZ6nvlS5kPaKUZa5vMEmG+oou3sYx97sYa9ZMKH5RduxzZH+vh2fobhNM8Rl5pvScXA8o+wuJcBNYWI8j8n9GLEWNceIPpHPtflxxPEPrktpzVFSbsS8lq4eK7QlYH4BMySScEqw6wnEOF5iwryJuAFXpwYOK+rx7+wk6WxZHW1/EXq90QEqUe5M1aw1FDr+pSUvHTGA2ZcXs9VGbPLC5ttkTs2rSvpgna0oBOvjOBISokX7ogW57pfQTe/Mmay9qnKfMklk52Qhcw95zPDf3F6rVFLTTPmniZXwHe0dnGLtiMNyA8WEUb6nXCQ13gTFZUdZdHMc1kU+t28OHzZhCnX7dc1cntVmDli/Y55LXdELpNWjgkQzTBCjSaPvp09b0rD7fczHzOAaG9eFmBVrL1VrQ1pnXqY9zXg/9+HcyY2vszX2Kcgdgmr1JEL8gWQrW2d4l07sg4JiDqXuaMTuyDydxmDibq5dlnA9A+JTViAjUkHqDd4FVrs1cKM+PjxL2yIRhwjaCkTHxIJ3OrO1Ti4kAuguI+dusnUAAaz9rcqBE5krhoPVDM6jp/irVOKDDqOFhB6gePTE0xlAhIPcNY4CSIyAR4y8VFtvImWf7KH5fm1afUPE0fk+2QoEfFDbZQ7AFGMsIa0wASYGigzW1HrLWtBkIyQzi2qkdfI6mQgM0xsEgvkB3qdCKqcXWre80Y65YUvyz2Sk+I3PnDJTqFxqUmd05ainnwxkU6vMcNjkKzs2MpSYb4b/Rcrmmax0/OUDsdBywtzwjdqDjTyD6LmBb9CQ4W169TI1fs0kP8hp+BJ+N6MyrV62/nG4A6wAAMLWgOzulnBcYb5CWhM1KEhS8YYz5HDaXe8TGRz8kiYa3FfRZBlT/+LBZY81kDMeGY60oeHcNxFabtwwwdljg30AsWemp0wou6Vtbd/1JSdWEmj4P+GvjSvUXwMcn8Nnj3z1t0CuN2ev3+caUW62+jBj8Za4d5f313+Xe+WkAVx+wAAAx0PP4/a/fvpkK+qMKAs3u5YxIco6elAV2XOvne9WeAITwnv+LDOHPlz/8/n9efv75+8vt7cvLb756dnn+9MsIy7Q5PY590Xppevfu3SVDmM1/CgiLGjRNe9kEp3aKwvc4YX04Fmgc7wmUEcT10G+zZalKHngeG2SkImgy4RMP3cOIZHQbpRMQaqw1rEbW3rdZJw80EQocbw8cg4AGoesxtaMrWZ4ELDXm/sGxqcJTEVCzav47vXneF1UKkrFehqLQPjeOdBD+GPPSIswYiAiYFjfwI8DjsCFjV8rAAiRkhkczNHuFg4Ix4V69HoGThfNBb+5VjeqcdeDoNniKwlZ6i7UgGoNGQBiD8RqjVsctdKUd4Ab0aZydIusWyPN5MxKln/QzcQLnTDPnrsVsjBMfG+47GVRRcOuw0mtoHO0oia0GDYcuhd/rO2lRL88nIo8zV+e3hw0/BEqKHqXJKgHW0MOAGanv4hCncWjluHmW9IRaFqEtIk4qm6NlXjN3PcR10Lkf1ifPaNAqWKEjJMBhJjWUCOsfR2vinpwv3o9zqqPPPlXAIkq2OG9m6Of08l3KHB+gxsQrcqA9f5657D0UCc33vX0b8Qbmi2taf8ge0Lnk2gYjye7R1mI1oiK4gEa8zz0VhGzrWgPN6/63WX2MOcFY6ZNrZTCqOYc3wTvr5FwPI2KNymjQ29VncagKVJiB/qRBLoX8MANWlyz6GJXA9Xoqcj208VTzxHoU+OIQgPoC+MHaKQLb/da6mSstSyCC71TEhT2agwyq8+pSeA6dV+2MjqTjxsEYmtTqu9yvzewDtLXPavqj+Wc1tVIqpS/W12+dd2mHFW+Jw7VA3kAuAdbqh496vjE4BHcSvEwl17llzdlnywwdz8C9YNtat1N7W2T/3YUellnfozAZzGRMOjAHXZy9i/OlrH3fW5sVx+QkKe9z6tDXGWkNeVt+XEJb5m/vKwGoDeltBXQSQAlVbT1hPxdo4v7DXHj86FDKY54SXEwZt9mfZmocA/dNAwSAv7JAyKgzX4ypP9hg7pG1iD1MgLM+gH6X4l4JiLBzC2JEt1UtNhuiQxbw5STGZA2goglmnTvOnQPek/FdPfb5PaL7BoQBgQcQYptjK5YlYCw4FzxDzqCXwRnPU9CnIlZ8V/biwMME4euraRAeGuTTp0cPsKNePGIeXYMGpQJWZ3pcHLsFoNZwSW/N+T9V4S++gB7XzMD71fvHhvK8T2le3ZKQUDuXMeTeWC+uWSmSzPU5yNG221oHBkwz2+2tSb2lYJbK2p+cS6s75l4ZH2x5gO2J69jjVFEozkP2rsF2ymsm2lG7XJVaFU45V8mWf/f9d9nL33zzzQRIpja8Jvf6XNo8nXlZL67xgHSn9iSZ99ll/d74t1A+35Ghr58KUBdWgeI6pxZBilhJj03mMv4ZqrdtIdNexRWMYizwWbAP7MP0y4uCfn+g0bN4ySxxjjMulEykZvJdW3UR+AXMevAgAKwBJL5D6/8KDCYbvtrxTxMQbVjv+jQw9fuT3VqGPYDJVNc7zhW0K3OIejhUg7s+68usSfyTm7zOXqCVFusmgTBKnbR0+LFUUD6Hf8J41G/oODuXBuec5wcANbunPZf6Gzu/NiQpZTqV3NjWw7IKvpP7Zn3Vd3kTH4lxrkYDPk37M7OObFMRm5a2E1VW54fXUwv6xZfxE02Ice/YUUuneN6ArozNqOLZ+0uSBAh7/bq+18qqcoaOyaIwk3WI9S0qKhXQ89dRRi+XuzcvL3/+0+8vP//03eXt258vX36BRPsXEZRBXCbBy22bo6bR5SNqBsovNrCqg7ViyKlTfpwyEJEuxiMLcdmWT2S8oVfG6atkspN87IJJovN7HRKchvZ/ovaqiFDuZc1WI56y4PNA1mwUvWzZ9fqnbxrlIxmPIawaFDMUoQDuPsPdTaB2RVtz6C9oIDDjXhto0ti53HmjejaWmTw+Y+ZS9PqaFm5gyPvd0BzwGAUClSBx6X1Y4QGMVRp6rveUGbNkNZaetr2ElBHGjsXFZ2qcOsZR8Bv9UAnoZDRXwycXGsOGQcB5SOPMZROtOWj2s4pwR8Pvqf/x7M672YI4khMdMosmfUCRja6/KoEyX1kPpz5FRXPal8zrRxBhPeJE445ntyfUMpoecO3hRtaglKtuYgRp7lVa3GawC2gyyFtLPM+5fYirTSS9yJIFyv37SLrclSIaqe6pp2JUgmKCOJ9q4HRqks2Zum7ofNTYkmGitoO6o4lwiO6FekswPuU0gpYIgyTL3qx3xQzqYFpbwE36nQmwb98l8G0gUSoOY80Yg7SBXh77ZtkCPo+xDbXWGt4o7VJ7+qDI5STFWdcciFyPe3Ntx6HcTw+52pAcAGsj4L5ShU3FO9FNnT7+thY0Ae3qLENVxdEd2pw5HfsgDuYotFLvipA3ABI5jAO2tiWHSt7ozN1zBdeyH9eY2DqAc1F8ahZXyK74QSj7OAsLsgK6rfY3zkfqYifck0OkAVJbfzRoP6OM2CfWuD3BztQYgzH3XjIlq2U0ABYx5ZrMATYqDu4yFI5L1s0OLO4jB92C0Ni+1Q7Gnlq7p7rseYzJ0tmmIqqIrcnwgD/vuWQIyeirWrxa4ti70ZMOyiNMDGhnEwgpADnFP2uhT4DU+XmyDldf6Xi8+Omn2Ceyb/YzVHgh58syRGkTZAueKHZbW9zaTudTQFHQknuzbkrGhICQVM0wBCZ9XocWxcaqETLm3//wY5B6viOBPGyB1Ap9SK0mv3ePMJ9hCgDWURe8jK1BH2Nt6wWpmHzn+Yz3jDPzE4rg6Tzgvc6LGSgpmOn/uEDZ66oKzViG+RFxjqLqPGcAjFHu/K7UrRNwRhkQoGVtFXDCoyI5NcTtE2vrBHpkUBigmuklQ4lvg23V/zErewZZuR6UdkGLlJss+4rPxWfNyjHW+kJRZVzmMfZqraoUWIpKMeUQ415Ykx31wQFEBsi14e0nKGDDaz3HXwWs52xPXdOpj60ATwD0E1CWPbdsSSmE6D2UkSJ4xfep/0DAyPPHp1p7qoLcbScAqNKa6jK2ONcAob//4Ycygiaoxb6RZZU2UqMreg7zWtXuq/2gsFKyZRPDMaAyoWB7ogIDb+LUN6irbWAsWefd8/WZ5wIcNXOeU/XhWgde2m4prvqvZqESOKwGLi9y3q51Ec/FfPE7xpJ7wcaqpmxml9e4J9eaABFjIEhwnJ/TIrIM6QwOfFITuGCQ31n+JOOpPZDXqkxW2KnsIPXTY25xfZ4f9qBZ9dT3P3xw+eH7H6rhQA3v3h8wYOeMAWH69D1+dFA4kyywL+4Ebc4+YwLy+STOUxkS7YcpgK0OAwqsMocCVD99ksCOfV+/BK2Igouppzyp9aotwL1yDqUVSjJ9TR6cz3rXK99vAuRt2GyluQaQXV1wxN525uiDeLa7ZprIWUBq79lfFxASHby+/O0vf7z88vP3CQifP3t8eXrzPMIy9+9xuLbuiMkuzxvk5Pby8bJFfMoQsm670KqwgwPEg6XmgcxfZPrXBmLOEoPTZrvNEpqtG5EkO4FAA4fWAVApiaAm8uSrSYzzG9S29ESQFA+RZK8QhFlTXDdCNseMI4uP78eI6qDq0PEM3LuOkwdQgpxQQFuknqzc+xaE4tSmT9qcXp6PBUEdDYsLwQH56nHuV+hKkTsp5tYVFYU3HZxmo+MnnykvOm0GjCyO6720x1j7NV7FP7KRUyxO8ewKuKfkiAEmiGU8qNMyME7Prdv2fwItavuLZj5ipIKi4qBVXMXsgHLHKnkd9JaFQyL1ZiaY96DZqxMVoRGdgoJyILOpAcVhr7PkuJgVxEgE4XxWwRoOEgxRlDwxmstcSNFwMzMu6eO0njIRF0jtVxHXg/JqNfXS/xyovM7nuB8EYnBeQO+C1K7GzTWkguZhuNcDErqugAbXkfoLwsW6OYKiu9b59t6qUHZuj6JzX9SztY2hcr7v/dmqpIale9jDUJEApd0ZWwAe1lf67j19FsNVWtAvDSAna81cfvvNt0f7kKzhe0U6Y7R4Bgqyg6hdRVqk1oJws67IlIVms+BGIKWBV6mYMbxTQOR9OUMX0NVRDbyQ96jwmWz4nDxpst98+02QdYvSs6aXMSbbJPVGOxBHcw3rrY/j4Eodwfo4Glhqc/L+ZJ1uM4ccfuxp1qNZX8bJeYgziOMw6iLOYxyO1TLwmTom68M3qjb/zim6BvXXjPuHUpHXCkLnxgy9dY4GMsm0ffnl5acXyOhXfj7jNZVXPv/Tzz+1Hcv6kJqN4Zlbz1Fqq5l3m6GnlhQq40eCHehnzWTFn5RmN7GKc19GvpN5dQydY8fQzFQQ2q2bOPcGmQhjrF0F92S9Cu/HOTWLk8zB+k4mOzMQ77wmpW7zGpLtCF9UaKSUOgG+v/71r5lrAkJe54wqsDaHf/Oculakz9Oku6gzY4gTQo0JNpdrci2k9Rv0kbmqPUPZmH2TwEInaH1rmSP3Pns72azR0xmbH3744fLmXbNhnsU427yWdToRjNYkt7aO7wFND7AX5dICEFn3o/AVyGho4jq0pgdbpb1xH6MWSCDK9XhubI5ON/Rvri0AI0Dj9Y96dwVyFhDKsojzt7Yg3As9u0Ti+S4DZu655Q+XturZ+SZlq9Tpa5ZcdUzFexT8YCxcg7FLW7eCl7RKCJtlNLKWIRQkY7wZp4OquWbyfkcysfhOBhVjmiSjusbqCqWx5yN0NNE1xkulRca/dfGoxld5GEYH+5LPCQAl8Fr5T5g3qRPveqF9QdkxFdIySxP/ZX0+E8Cnv2dtFWcy8/Ljjy8yv607a99IgQXOFa7VM6PtHGxGzmsRvwNo+eKLZJR4vrBpku2u6FfKbKCQo0C5bFlZHw8jRhcne6JAjAXzVUX499EW+MReA24uuxYhlruuxZ6fFfQg+D4UYO9D365AWILeZKypjyvIKiAsEIx/wfV8Zs/0CAeuLyPzKCDL3FhzGBv++hp4qK5qZjJZqYeP4rOpGpq+ywP9659V5I77CPgxejNrUGaOQpIBp+7RAB2beRs/C/Aga37CgTKE2kqhvUg5l2Jrf0For+clc4f/8MOPPxwiVDKJsFPxKwTtJ84iICXQc9ZocK/VH2oMgx+RdbU+rgZaSdq8KaOLvch7pKenrvAhFPWbQ6xOgIZn4L6zXmCuDGDVv7GPJPshmdg1l/dZ4rdzlqV+u0KSXCPn/VgQ0o/9d2nnJAqacY0WBIKdnFuALGMm8p74rlz7VwWEH99f3r38+fJf//WHqIw+uI+DyOILGIvZAAAgAElEQVRty4l7H7ng3dLjdRzjqL//5zWE3FSbvk5UA6rdIvDQUnAcOWxoTD9FQwKmNHdetuOM8iv0UoMKdbCZyqCXEYG5qrrFgVhReCmj155DvMaEuahEIzmeuA8jcCPtM5rje03fnweb5+wh2BrCM52H5zyukwbozfSwKAg4g6iNvoERjMFnQb6rbOxVCrzG1WJp0WC+U/pTUNQdMmSDcDKCEmlsVpMTszjRA9HdGHRqUibLnNqrGTbqCVnkyu83bW9Bcw+r0E/WvuKMKrkQj0D18eNSb3ZIGyhad3moN9IMfsDCQek51Z+I7HhA6qQdctjLDukomtkV5avzUcQ9tVtIME8YKNSeR6VP8d0EvyhbOlYoV2IcG8S0r5wZVudABJjr80yqW3KfbRJcZK/7odks/m3GXTSuiqCPcw+lBQwp+tCWFKJKfF+c7fUt1DnSmTe4NVPaDGwhx3NAkfuIE7jjaUwV3n+ggauNVF3tXOSOk4kjTd0dh26CgNVyuBZ0igw8VL8MPRX1S4QXAE/W+NaaCe5WOrfOdQzibEqLp0snSwH4xA4S/IPizb7EqVnjcR1WRVFCq4Aqd+p3J1J+ztxb5yANJvVJowkdtTc2qCZ7soyrB4S2iD2PoxUQAtEQagQf3ySwYj0aNJod4DkiFvLgQRw1x8HsBM/q2sshPRqNjraUMcY5LRYC2I1dsWwvQEMEIMj2L7A3oDgobargzQHlPvi+OECrQdQhtE7YZ2SP4gSldcIoO+dsQw6wib7UeXtytL6xfYD9mNxvZuWCGg+BZm7Zv4JMrhWps9pS7L8Z7fT8XE1dWym1MXcogfQH435WG8ZrBpz8N+vU+iMcHIEGKcYyEf7297/FnqQ32GodCXoI5lRszOE9W2wLEZ1DkXQBD77r++9/qALlAmTGxfORLSygkaz5QCrtu2Q0rtuMRpWA+XeefRRTz0UmTjpk9vTk1o/zdArgqQ/EgR89TTCJNcKzeBYnm7daLZH6ZroKLOIkMj4JblfHzLN9TZA2ETjR/bbRqPJ5nps5ouY8gUDBg2aJKgaV9T8HLQJeA4MDYk9QjOeO6h81PmOeZH5UGz1pEoSytkbbjHXolTpjAzfM7JUlUzYL42HfSe7ZADN2V7BqtUIJEJjfqUV7tkVBdkIbUm6jyLqsPCACjjWOdkDeZWAP5tDsgcJdyYY8eZKsJfaOTAnnNnOjxgP3nPYJb6/BNZ9hbPjec1bK9Xxkg+3ZemlPVuY09MlR8MxqM2+MN2ADdiEMk7WByXfBarIlyepfs/4f1ddgbOOvjYauHXefs4eZY2m53Kf14gA2tghrkAOVryJcAvQ5l8dIUXiEv2G2sF6tkc/5kMDxLjTiZAVTNlEaLAARSyoaCSsRCri5REh8kTUuz1wvWAagLIUVds6bgBpff/2bBDW8X2CaQEil9GRnF/iyP7jPZ2mPVSHH+CkTG2T9BfBNL8PWqyleJ/Udu4dvHj9k7ckwJuw7RQzxe2SCCCLpn+i3y0Iqq+DaWzpfPP/dACdA1uObQ2FVkN3yGoHE+L8DoWrjCkbE19nP9Rwq6AMLQhaG/jvvYYzx+QDjsN/RRZidTllNxIleBXRmfhJ4P3oUX59zNkDJ9rTtOqz3lOHXgPOrvA/A0ewxAJ8lStaIB3Tme2BMTbQLBgo2QfHDAO5jCf6KgPDD5fL+3eXlTy8uf/rT7y8fP1DEiDP88fLgHinHa0CoeEgP4Y+Xt7drqLuMSKiKQ8OjYgiPFnQlGUJSssi+F92pUmD7yPQgq9MkFSkLBqGTFPe2n42DXHroh3Gci0AeiLq9Eu3Lk0a9HAKr01ovkrrCLRgODSGZF9CqUsRYzOmLNjl5g8VkMVBRHFLBpBWhbIuIBj7WP1b1UTGGtJeQAw+9YHz5KFvS/HWBYvu7NTjrZ6xRnNjEKIvJPuIAht7yIWOFscJwh1r35MkhunY0nB+dTKoA94MxxvmRW25w0wOvPGnGW9XQGqluplCylm2J03lbIYZzjRDvC8K+P3wGw8/4Jmhf4Tnf10CzdSGq0ClK4yFgMM73So00q6zRjzgFyHqcGzKXrRlKg/iJSqTOdP0dFZXh86T+GQPmhYLvokZtxswBCFIoktz1cs6wIU3PmmhfRCm5xxobCu74e9hrkIpuTyhiNZoNPnuw8HoOsiFMrLXjgDrqoMqTF83SkdNYayCt/WDsUqszQQ8RKOc5KHOojgQtV4TfPRd7sJYirCPG61/+5V9aA/Hzz8chbwYj7QKoZV2zd7IRzCkHMs5HagTg2b98lTXwzTdfN/h99DCZKdBgM6HaCQ4dqVbMcxRNQws5Ua1YA8si8syicrAOpBRpOI/Anqz5SXjHWhfH1AOONXocRKPTSF0xyOjB2uy0Notxk2an9Duvf/eP77InOXjifD19kgOSdYADm+BxGS0ORvsUHuuDlixQaWyeuyDHe9IB47u0bWZlpGWGqjTxo7T72ZiaETeYYbyjqpbepavLTL3Z7XGod382AKyYBQddZbhbf339MUgt9biNrq8ZGGrTS0kPpLGeZgk+T+q0rFm+UAExA2q+5SwyxefNZjJ2cdAXICuCFHGRly+zlrGpBNNkrvjOOFNTn00WcEINOM7pL/hxVNzUijzLfNKoPNS5k7hNgJxltmMX12CeZ5KCZ5azTlvHjN+xH3BgA3aNUm5AyT4z63nUMi2bVSeOjAh2tFkeBrRgLKIqBU8NEATdGsiRgRz1MsyVSrO3ZGFI9eijiiGxXvlR+MmgNWfxGA114AExS4/CT2hAhtpp7Slrhmspzc7n45yP8eB8njNTnuc4WDynlDzuAUCKubW9TGhptjhZsMvvMuanxvfaG84G5j2tqJax5JqMY4CGiU0cgdDUBh0P7LosmrQCWnYhZ8JJHV1xHwPNAD6cUcskBtgwy70MD+cX+4vfA2RiJ8kmq1lQG9isMnsmYO2EKxjf/Hn+PHsCEMOsJaCKNE/35rGGT/T5Iysz9cUA5kc5RGtwsSc8C8BBfYgGyJ8ECdB1E9yUWSOQzPP4bwEN2Tz18RpQs+8KWJUF5WfwN1jf/KSGPpmue2EOsU7zmQWVrpkEFFNdFRDSx4kve4OyObWBZLPb5krwgz2Fr8GZR706rwkwwUrhdgl822t3qsIREivVkMCCeeA5mDOcfnxHAX3Fx8pwKVNNX8PaOQXRjmzSzsQyXLrOY4On01C7T0lOqbv17TtHjG4yxQMEWUO83wb13GfU8VlbsTulNGeek9RpUCeIEJBtZ5zADe+JHzXqrPR6v/cf//jHoRmhcnzs/3QLBHmvQXvbRwkeVtyp1N+AEq9eXb7//vujX7ciSPj81mAeIHhEnfoMfI45x1/Gxzz7igUACvrq8zF3PCOiSjy3/hbrh3Zk/K5ibpTC3WUv5rlOrUm4FrY6Z8L856yfDx8vMCi4twb+rTf9FQHhxwaEP/94+cN//vvlcvc29YOXC43p76cPYRrTI5axjFsWzB0oH/2AGn3bfBMnpM4U6FubMb+J6tmbDFZUPx/cP5pz4zTCAWbwgiCMEqUzq0HNwh4yJic9B0+COoLDHl4eDizIInN3rY2KjHD7gSm5L2pa0Y05JZ9naZYp0fkQLfBANuPSrFgNnNlN+4eYTRDh/e+qkEVDg2APTcUp0Ji4gFwwyWat30md8R7i6S12R8+TF1eJ9jlNucZ6kJkROJTroEItk5UmtGvj0GDmQ8YV9CcZs/VoqfNSFM6sZIOGFtKaoeHrj4B9AW4OhKGWiqvolBo0htLFd7FmoiRXKmSdtsr7uom4F+7Z+ygnv4ZWaWWMSYKBUQYUuAEFSnaBIPWkMup9lTbcutkCwnOYhlJKB85au2uGrsa06oZsyOyDGcEGF3WYlMtO1tjm32s7IE2FgD8UUGsp18MydJZRom0rEZGEoP815hilM1prFslx1BGTqtVxbi0Q12efJQh+XHGY1t5V+IL3hi486Xx+n4N1lB6RsZ8QhJlCGXPkZ/JMo5+1AW4dc/ax8tGhOq/AWpTRJtvJrqC8NkDCA+uTtWgLiGUGYjdWd8jeYkKlvklrSb2P7QYG3sjhVzyFsTAbGGrNu9vURpqBCvXGvpurodVRY7wMwLPmV5fEPH/77beba2gftLIZsj2HEmeWz5AZDBhi76shjp+sra1T5/gInk7O9znLFqGqNWK2/kI6KN+lWIjZPn6HU6iqsc20nUMzI+5FnvkcyBh4h745OmmC+1O/vzpqBeY8zANWpSZv9MrQSksjw04p9kAGJNT+ZVJZjxzyOEwESQGfJraSLGtEOaDFAUJUpOcMPCVDCGKenn1jlExlVLvs3zj1R/PhlSIAcBAwch/290qgFjv3LuAHthOkN45ngpLWKcZxmb1UHTDZ7tEwWRc46mnGTN32MuWMRQQQ6Ku6/nkyJhj/7PeIe3wZwIxANYJtUMO04dBYl3lwPybAGA2WuWH55fxY3Z1gYUCm2QP7bPFcOIyCNoBSpdWtz9eySs2e7ixDkZUM3YJmyihCycP/2DqXnta9CyjZe+L1MwhD5p2xYpxwyKgTApAJKHVD65tS2cxCRDVbeuZqAKX5Ytd4HRvHvCJokqBvSqxmppvl7zmQWrxXr5p9DT0OcYo2fOd7QqfbfcSf2TpV5ZF1LhDE3uY7Qp+bRL91ufonrh1tE3sbUM1shfXljBFzQAlG7MqHDwcjiPlM2USygKx/WoNViElaOetLEE2QOMwNhb7m6LO/DmGhULdxettwPr7yABqz8odi9H2C3QXXD5j73uOha6DK5KjLMof0qb75+utrpmZ2U6eeAMQzLefwEhBZuwdI37Us3V2hFIPh2IysxbbfqY/MGd+yDUsdOIMINFW+5d/2r4zNfP9+mdApoGa+ydQ+zdqwJ3MSAOd14lpYuwkTM1mDCzZ4f86DtfdikyQ7OpZala3b2kGwVBXdqELPr4qvTWZ47AvrPbmOtuZgulEmllYvBCb328bt/r3YO4Fd13vAlLEKelZfm8kLSNsz0Gwz6xfFZc5zfRIDLeYEwE7WYTLDA0x4Ru4x6y4lVKVeQl2OCNPALJMGsT307Z6w5hmksywse3hxR8SPTn22DYAZ4+yvu48pweK6YUjN9zn268SUUnu863D/fD/nR+tWAYRkBUItzuMETGfs8CeydwesMX+/LiD8+P7y5pcXlz/94T8u79+/vtzcMHHvEwjSi5A6wstF0YvSSnB+Y1Qe1JmNUV+/lPtrUWDARv3gyzWiDj0ugh48QIvfsyBWS1PqW6NlU/uR/R41KRmKCADYBoJIHwe1CLVGMnL2CxpSU3YavCBQO0ybpi09sn/WWDgBXlGayjRj3LogpBDY8gjEW1ngBIXrl3WgpQuM2VQshtKDWjSdOofQCGtwWLAEKbyHAydy5Kd+LWxqJjkUtNWhZWx2aDI2bIKodq6GzQypQXOcjFOfoiKplb5HsSy1f2t5wThijA4BkwRp9JZp5pKxTTH1KH46TDpomQ8VBVevc4w1aPI9BHZG34SyuaxnlR2h+1Sul2fWqTHLY39AKS8pPMcATJghRfxTKGWviDpXEKV8ddFz70F6IGOikhr3AgoXtaYcJqJ3zQTzR+csTtzWTuZ4qGv4+BNYOZBh+k9GHKBiIDncIupTGhPGv/3gGghbY2AWtfSDiiqVT97G8magDLJyCOwgsOYgKlg4caOuHrLja3eSgHAHg8G2qGE+c1I+TWZmGQae+Yzcx8lZ1l1n3yxbslnrJXodv8pHJ3ggQ39S7uX7z1livheQKU7E1pJry/upo9FDyDoEDgLWsIBC0OkVbhu8an8yV6vTUwymNJ/OezJs6yWneI3BS+1iMy9+t4izjavZOwa1ItAcsKnFnSPRg7K0LOYR54bvsEY2DtgoS20eXEVLHCad0p58/T/W8blWOY7bAvQiWtaAg9w3oy66yXsF0pJJSZaq98UP8xkBkgU7n1D/FpRkvcwpMysQxshJUdGDrFn2Zp/MKBkU2rLEdeo+LFq+HoKrDcJhhyoX2iete0ZTLC1/mav18PLQzzyu/lv7ENtDicCcV57F7FFq9XamJSs0MIcABYQWxw5UP+N3Eifi+dKTk8N/AZkiCYcy4dacqLiZCYE05hNwFUfFthLZL3uG1I6rCjjacUCjhw+TgeeZoZ4qLmX9ZpwQ7PPWUkCRjx+yngsUwqQomKC6ocJmsds7X62TM3sSYGG2UlZJ2lntPEyvr8sljbhZr8yTAbc1ZbImuL+g56nfaRmAGU9stcg6S1uRtYjoDNBi3NmPCjUoWsLYnjNA2pJk7EMdnNLmy5c5r3FEC0JXjZ0/WZsRHrv2QY69Ho2Ns54fsl/ayU/aL2xfVcXxKrpWYToAg9pinWfGjzWYeU/7qwcJMvAjFH7iv1PDeVKhjY2/IIrSOkDLGM61gFzX7BrrgnGOsEqc7GYrrZFqBq8tJ7QLqQNffzfWtyq7UgMzXmnH0KBXiqQZHoMNvsdzRcEzfmf2hTlLj0KN0r1LnG/OV/bhuSdlwK7bts1JELQg1kCB35FcINMa5tJUMrXxfq/+Qs5NAbqpwKaVzdhWyWQDrgIyLDMroM9zM6apeZyQXrP2lFYBpExV99S3OYHRGBOMRfy2tKKYsMpo3/hvZiez72V4vW/JDHtZ5eas2dXK8d/cs5nhZL0HBmW9bk1oI2DkCCCXydTrY2ewgzwXzy3t1Ib0+iy8PwBdugPQ/L1jnjN8YLogbOeIs0kfuX6i5T4KDLonrStk3fNzzkIzf3yWgJB5Tp2yWdGdl6mNX1JFGv+5ljF+bpfwQUuVntpYqMKG2hRtmsAv9ihg/Hodq/Ng2UjA7lHZ+X4ARuYf+wnNNXXb80W5T9Y835+eyol3bn9lQHj5cHn/6pfLX/78h8vr16SrEW+4XB4/url88fTLZAmDfBFg5E+DJYLCx09aoHuObIsEUExapcF30A3g5f704nJ//a08aHDAEh2fmnbn+kNXXAQ5dFNnlRTcSHUhuExKvfe2uUjkzE8KVQ+J3WujUesGqmTVJpIJ+mIgVHNrtosFlsafyL1TdJ3U/c+HOhUHQR2ba4NnF3ENRoNYsw+2juA9V351HZgg70N12bggYdQTsjG4RpqMPn5UAY1tRoPbUN8O6fBrHYIbAiMLdaKISAOJiL68rQwxY8z1GVIX7e2799l0OYyTYW1g1U2OWtij/E5EvM5OqZhBhQ6RmiJeDb4J6Iv6Z6OMHqqTyL2Z2YojvF47BqVm+SzAZQ6PTMP422b4NBoqlh2Z3BPN2PoxA58g4QuouQ6/RzgFg8bh5YbVkSYwLlJY9Ef+f9ffXda+qrPSrmNoyUi8eT2uOU2lqRcsBZRDqL3qekhJjbMGrFz7u8wfCLUOHIXQiBMUTeL6IpvtixWHDIW1V5UAT1AEnW0IfOfi2jcy8z6nOKjn6lu6NpulsJ4TpxEHB2pS0e5SDhOkEaDMsWTt9pBrvRxrjwwbSDGvJXNxcxP0nrGHAgFyDaBCnUUyIVOb9BnMXPFs7EcNvrWIQXYnla/QRrMazb4ch03GAwT8+VFzctQfjvLR7GQPqaDMDx4eioURf1rAkKa/W+N+D/fH2DBn1jGoqClFlOc2S8fccDjxnOxXxpI5NjBjjURFjwB19UM6SQedOuuwNGLr+gxug3ofIMy1DYe1s9bXJmN2U/thn68AUYA8o8cQdDCPtt4o5H+tEzw7ySoCJ6CB2nT0XP2YeU8db2o/uw90ohsMaueuTmDPpwqYGRQImIWyaCubUZh05GSgmG1NMMwZN0U31kJtYumnVfrsdwT8eE4f1CexgX//+9+zfvk9e5A9ZUbg3PQ6wEFYDXXykmkZLT3rZOCODAKZJenVtj0jWi/7QsAsa2mBIO8tzZgaqSvo2QDhbRqC89/0KevnyD5X2h30PrW4W78JxlOXV0EHM04BRVabxflGpq1ZmYcTligFTVZK6vtGD8fOYRejzvyxQFDqcMZ+YBygWvE7pfb5fvZcHEjKNVZeYf2XZ5E1n3xvxTK6ZgKmmT3fueNezrMuaLaOLwHWgECBBr4LgEGHjrVgAGQWVfCLvz1LBTS4/wPomOCDGVtpmKXN13bzudDsl003K6VNiSDRVHVt0cC+ZQ5Y+9obfR2eMaDb0yc5BwLw7oznOXgu/nRPVsSK8yag2WoDtf2Zq4GijKOUwjOdWwaOQW3YUPfvZX0IqDWTVW86YBxtCiZ8ZsDG/eYeoFqzBweU+5wRSBndlfdQh5W1/vbtsWbMGlt7KqCSrP+AQcHBBBdrF0YrpnOtq7RRmSLMG9eybYBgYzLwKYMAPKC9Sc9FfrBzv/nXf7m8f1WlylABaQcV8KityrApXDMA+wKxtFyCZZdM76715ZdHixGYTqWdFhiwPynP7NmX0q2tdQH3JGMGMGQOJqKVdR8bcj8Jg4jqnVoqMQ+sVYJmba12o+PU0iPsA9dnTA6WWDLIVwASfz1CUjc3OfNkNWVNrk0E6xI7Ixsp/sf6B8rkiLDWiVpfv6+K4/FJCc7W5oPPysBIpny+sXoT0UX46edQO1nr7v+CBQUfAPFh7ui3snatq+Vh9QX4LvxBfJmABAvuATv4PoGO+FpjG7gWBM2Z82YfaXVSUMpsK/WkjRVKE9d2qTb66zKEBoT/9YfL61engPDhTZrTHwHhh2ZNKtMMLI/j/vjy5JmF0w1apMglc/agRfq2nRDl4iBlYl6/Il3aQ8JD2mJwUcUECCCEM56ZMdGS8MHrkEujTIC5XlmJmOkdd+qBIhJ5VuuxNsDDIUilTbinlJSm0qFWduN4cKeNwxqHpoZGoYShQqW4EmSVEuvzca3ylqeGuO/kOXOd9G/pYj8/c4LlpbqDcE2FM0b9qOGoE3iIFKyGRzGNYxOdFRjn4OYAJ7CJA9ngECNmjSQbwZS9nHsdMjdes1hTN5zzHCOzwJ/XGlB17MzeqTRI4JSMbHjU9NV5ddR9dDw/HRNbB8TRWrG9qq5sTuboyLRhAGYgKsTSOWMzG0gcqNIQJ5wrm3AHyRz6aO2Sh1mz1EVy4pgqjhDqG4BG6yRdZwkqaKMw9b987/pF6UxzfwFgpI+NQMra5nupGZUWQQ2eGbrsuzftR2RPRsbA2lkFh9pWpEaS954pjznMUU5b42LXTQWOKtNsFkIVsjp15fyHdhMjWmqgIISZFJt8S4/2IFWanPGRXshrUj5ieBGZidNU5Po4zFajByJms3cMbRwrePtrhGudVtTxRlktuv4w9V6qOmJssSERVSJ7PzYDe+RcoO4hqBLxuebW9aQTS+Ck8JPUMChwWafQF+c04AQoJlUqV+ttdHz9/rMDFts4GqWBuIG8h6KtJHQqBU5U9WNuAevc6yrABcVc4+dzQJi+YTScT/F66711XOOsL/tzgHmz5TgJXXOPVr/XoJdnDHVP4Y9RbRIUh243Cf8h3QkuVscW53XiSKHvLWgwAyDaHoEK5NE9V1bj+EkgdkECfPVj63trDYwsC7PI1PHF4Rl4WXrUteZWACQCAyc6s+i4zqlr5WhZspYLyfKsJQn7i7EpDaxlEM26NfuaoHQOhoEF10umYHP1/Q/fx/lMu5LRWYOe393FoRSAcO+HnTJHhSMpdenJRrfumWeyj1yAzfRpLZhl9oHxqEiMPcimSj3KqEGi687MdOrjl33TcZeay7iYGffMYX+0pqZoP/djOUsymhOTiUrsmCLOA3SxMkE+FkSbqEnaJryGcnwT51TKIfOQ/bJghL0UQYc09W6NHzaB+xGUSvC0TGJsbLLDpavGRk7E6BwQYndSX6WwzZx3BaICEq/Mw0yJQEhFMqp069md/WpfugQg1EiuofwpCydgZJbHM6pBcFkcsijcu2eQ1/ZSvmZQZjsERc1kpeRoPQH/2nVsSAC2MbV4m9l57LaiJQIS2B3stgGvKo1HAHkCoQxcVNqtGGDFe1iTKnFzbZ32APhj8JQp1XvwbD/YN6dm5foNBqBmhbiWKpPMfQCxR48uf//73xK0u0b1UY7A2yz0xkWxQO7X4Mcg+uw3HWv95cvMnRnE87kg6Mu9udYFxvid+5Dntb6xPmjrRFkv9tPl+8h8lt7c8gHWuuyiMH2WIEE5lj2GDTIgDMCyVmrcFyrOaoqY8DFrzXyXFSRFtX9ffdPOq8FbgMTRy/NMiR2aYcdOvHjxY/shTlVfcUXGNyrdpz7A8YVOPrtJJueC+0qt4QLCJlvKqGENmXHEPhJQpm/nwKzEBbaxGiOqrdAKUtqaI+uT9bS1yx4oyEHPd3kLR0hhNOUvcNo/XG6jMvqflzevkejFkbpLIAhlFOqoNYH27EkW6GHTx6GpDGkP4vO+VLgLlDZ6ZXFYpwapPZZiML/8IgcKxlKFPjMuoUPYD2eqYqGJTE1KpLnoKEhGC3XT5yqItD3XWhOQPmZzHAlSqVl0k+QQXuPRZp5Qb6rhOX4We5zVGJVpZqJLXWq9Ynodjfvf95O6bzbhoHBNDIBFlswc8uJrIXHOvHCotHibXlCgbz3coqQ26i3Po/ralapwFiaRN7GM4OqSsommrslzHnSVFRXH2E3hCvl0qJj8iFLzUKLEcYR3mGio4hyMo22aXdQ0AQOCEqsHEqHhO0XQrlldEJWXQZcis56MzBXtNusUaikZVOg8UHLXg5G6h4ixjFpRxwFqS6m/3IeBqm08cqhuLZSzXsphHNz3CGGUAuLnpaew7kBoeL8HeoOpth3hmd69A7HsWDJu3GtpYKC17Rmpkhr3E4f1+O6q9kppi4OzlhTH/M2B4f66h0qH4d98P8/K7z3MEyhk71Qljt9r8AyOY7zmZCejksJx6IGV4z7XDaYmjlrMZaU6z0h6Pz8VpE+WWadyNchcJ0HzkGapb6J3DWYbjGO4MwcT2vG5pKBmrj5+iEgN7wXh47OhWYxCCorID+sr80Ef0VEeg5DTH+nFi2SouB41Qt2TSJZXevYSe/IAACAASURBVLtBIY4Ja641MwaEaQQ++XUzvDq82CMMONeyNkYHkb89GKx/4v6kwtlGg2eXQlg71vVcet+HjLm0sNJ32sSeG+a7jzEbLfNcUynCeabN8GwB2NJwuGI78d0STF97gMYpnxodY5Exmxpg1t3mGweWQ7+iWl8WMEhQUeeZzwnuRGAq9csAHO0Ba/uX2K8BFwmYHhbFFdjiO1Besz5Pmrh1bNKptQOtw60aMDY3VMJTPZQsCdYAdknaZFSa168vIN3aNnA/7nOe5/vvvouDoRCDCLB2OPM8OqcBOnuA7+JH5VjmhiyL+9Q1gCPB/UYdctlAA8bQVhEKefosThVgEvdJQHhW7Twy0nM8pFxrwwVvXbNdB92b0sgyLgOasi5jh1cXtB6lUuJSR73m1fzuADfHJLE/IOPCPchoKRBQeqDnivNohiA19RHnuTIkDODY28xDevlNYIn3aw/NzGlrSjmuyIcAQ7L+1HGuJQi7Aqc29moCWdK9k5mbAISshgSn9Fp7+jRZhgAYC1a0ffgUzHsbWtenkNnQFiuXlp0sy2YtYe0RDINfmsFIrWCBPymvzEspt61Riq3YGuR7UjO5M57z1Iwo48CzBIwf8Mnz4dslMzGgWoVlfCN8L2lxCgbyMLVtsGvIFlVQiPHjOwSxoi46h7v74H7WMeuOvWgpSWqu5kTjT/CaIGzsRgJ62glUoKvnTVkByfg/eZLxIjuq2BhrKsF0WilBy6xAmWUCAfVGQ/T7+e5k6NdGw7YOCRimFRAm0sp1zhTA+DCPHqW/IuvB9kX8LsEJmdnoYhRwSsZ5LS600yXP1T+9alRUqJH38Jlk2sbI+mfnvoESLAK+r+2fECB829Km0Duv7aYMeAV8tXu8B/vFZwlQ2FcwXaTPGiBxPdYPZ2J6EK7thoytZsWgsFZsCvuoPZDBl37msn9G2U6wPcFCPo9N5nw5/KT5P9oVs/jM3T+++64gWxh2rfH2bEmP07Wzkvqe+4mibFl32Olz316CX5IcydjPl9Wusle4J/YqrBHOijO4k4z0Wpy09KsJuszhaKSMc/zOI46qnkV8318VEH64vbz+5cXlj//575cPURmF6kdX+8jKtDF9+ri0NiU1fNQOPmqNRRYXjkYyTBVNYBHqwHwYsbbFunVManxwHpFobUG54i8sfhGmQ3xgC4/v0DFvrWEFRxqwnvj0ygDfn7rRahNFniyeP1CDZQ2krhisnHsZtd7r0z5o6RWDkURFi0lBfe1pC4DZNGQX2CRnFAP0gTGIEtmQFOsceDZUpPgcqfNme1o4yvOFqjHqGNRRvs8g0lo97vnow7L54b75bGt1Wk/UgG+8eY3tw36XC4qAJJSXt6XXpVj25nHrE0cfDOrL4Z8RuByqnvZtyZis59r/R9mbLtl1Jsm1B0jMnKtYfc2k+0+voPd/EbW1elJ33a4qkgAJIBPIBGTL3dc+m7wyawplMLAyz9nDN8QX4eHhEc7zqKoaTp7DDCNGNPTK1Z9wP4RlGJODnjEVL5FCMxE5JLYJkvkY318kqFz99iPKIeDz69hOuCHUpf1OHnz57A2YEmQ8b/+4On6lPPFuZJYaCDSzxd+r+myFK8z+JJO9oIGHCg2MxrIU7k/ZS0rxeZ32fSs7Da37LD6AwWZ9dF6r6Cg94+D8r1UDe65O+FXl7pypj5M3ylQc+a0XnUF/FzXFh9b5lMqKEmAb/DqOzkdQ8pMEOOsROqiiK9KiGAsDrjjOtKd5+uzgw+vUcP2ga4i1bM50DPgdQRyHPyItQX0nuMMeQUxDQMV3K723QbxCRNkr61XHfuQg43OhwGwv8txxsk7BNnMgQl0BgKqYJeBLi5dSsfOdiSaYvbE+6shqL0g2gM96WF2Z83iM9Q6Joy/S6kWlyWOzkvUaBT/reO06pEibgTcrlINqtirCEgSVrypEEZrcst6lJDdbyPjYxLwI6O4Jorz66IAAayjNv/whQ8MaDgV2B+vRJiAO6zLTo0Eee/l0OBpkMSc4cOwLDkwpygkuUS2ccyxuGuDutPe59tXhwPnouuYPexvU+0zXjY2iN+Avv8SGcy1saJsnMzbtf2p22QCZdcCfgmK0uKhcPL+XKpU9tOct4FrHIWh/xr+gI2ADc6WzxpyagRfZP2hbqy0WGDXITrZmwidn4It7QSvVdud3sWmtaU+GaWUBPr+IOe/Cf2dOlunKPIcJUzBFING9ocPE/zfTm4CPwGo1rDq7vEOEiJbxONOBSyVDtbZKkhHI2lmK42b2kGv/yic4NQsXuBRMxj5x7+zZURntPRdga0FX3mHZyp59BRrCntia59kZ+wRsp96O2mDPGc9laaLuYUG9BA6j9oamGIGwtgaJivGztjDybFIkBQEKxqZZ0Pa6VHXR62Vt5nwp8wKbBwBqr2H8Me7Pz1JTit9w6g1rANkMBgEfgEH7qDoejFlAjM0VZ4rX0CeQBWWAqHiIQIDzpD4Dz12QCqo2ZS7XGkW+G5Xd1UNCr+R8/21DeM+6Ov9Tm529D5Cafnb1QVEpJ9jIWL5rGyb85GoxFJSNAjNUzPdXgAF7zf6xvt3zJMFozpeCt4KFZIazD6nnjE3sNfv5Bq+MrWJYyS7FLy7zjADyzdEQvkGO1ELfNzRSztiBAvhQLTMqqyaZyz2bZTGWJbjfBaJbTjAAfns+c7sATb/CMzC2bhRPzlvODP1okwy/8tXW8qi6FM3qOh6p+VsLpUBXU7fVr2GfMTb64QaKrOG//PWv8S0IVFPnj+o7FNn39QFYx1EgXWswmD9hEZwSTzlT9kwGrGmnReuKCZXFF5h+SoATFKQpLTkJOJp40U/WFuHrRjPj6dOjf66+hgyvxG+/KyC8/3D55c2PUxn9cKiMIiD66Z5V3jq48NKh6qS/VXuVfX5UgQ5eWOqJhcVkzFh0d/c9vEIbOihAXcCgk25Si/DjlI5fi9GWSiCN7LpYJ25hTUkOlavqWZEXxXBamGGfIAOhLojWtOVQXDZJ+XTReKL1BoRtlVDlwY5LjU2RbxvUY2BYjEUQunHSrySGtGIMNhFNhjR0nLbzsMdIiqinnnk4LhOoSVB4U9TK4EykO0bOdhXpfQhVs7Ra7mn2S4RROmGbILdNR5GZFsma3YiE+lLxeZ5RALEMraOqKumZphqJ8NGUPLw8cHuQ3hy1TdzHbG3GdEEhhzcOjRlkM4QaftbUcQgsu5LGnKuTgPfuQRPq8FHLeKUSSNPRKBT17BptVg5nrDVTXyDe8LyOvcEZ6zj9COX6r65W5K7OUZ0+xrTqXdegVAGk1Fnud86PhlU1UQERwGDWjFkkPsdhwnhZ4ykFhGeNE7qG0DW+PYw1VLw7e89DwAMiAfvQ/8XSpSTGHjxpk9qpfTa2rvw581twCHU0FEi7H3OQ7XcY1NIiABpexMFlvG05wXgcFLGJKYnq5vkmXMBe6MHfBSu9lnpGkFf3ozRiPhsazNRKK0D0NPL9Uk7OgAljy57gfdmXZxqigjYNrD4emSvRZJwCrh1qMHVlp35iAb6WObHvEfdoj0t6bq3ueQ6NdobvBHlekB6nm0w2QcH2pgexlBbmTKRSJ72OWOndrPU4NyfAQPojY35kAjePqhpjG3l3HFCCFwMRDjMCQtevwWVqWWbXdQIMvOIsha4+efm1/amoV6ndghhhXBwKqw3aGyh3DwUImUNhUJ+fLwh3HaWe5CS0NbzsqCmPzdtfxjR/afVx9yFgBuPHdW3lwZpi/eIAJSB8XCaA9LqM1d5vD3moH7ecoFkv50r02Cwl92pfq9KEcrYs6GA9qWKaYHKMCcErKZ1sfmjcZqdZz1wzAdNEF7QHsb8ol9K7jjqi1c9xXrQGkGdtWYYBJ89k9l6RhwMAWd2LQaGZUu6XM4qawtHyO19XSqrXzLlt8/WwKOpMUccUgGW9JWUS8P5R8xtAyjOrtugadH0Z3LXM4zaOfVQ800i8fe+YP7IrXJefOc6x98uwWVpCkGd2iUCf5uu8H/dr+5TeJ6IQs5sGhwaoqRUGrJrCMYGLZ54+Ems42a+VPnCWEtxxA5+d8zZ1g+l33AbwjNEfvvvDIeTCfk4Ge31VQ4kei0hQQmCc+zGWnH/a97AI5v/oLyisw/kQNtVo4jre/VwDGM8jnXXvacAntfLcRgUbhyNuLV+BCtgrE/hYsOPevlLXe6Ix/jAJEOKwBp455owzMGPstUuH2NR8Ru6n7wNgSFDJOiYpkHqxNZBPL7mcYwTet2HTAKxZ88Y9BUILylRnwpr5QxxktbQGSLGJOxN43py9q5PLvl05kO8S8C224u6gT3rt+EeW90wlPmDyAl/Bwvq9+tgrU2AvjjKavbxMVcRf1i7pzNBIX28U8r/84mi1kxrfsNHaC5pniRjU+yojJ4v3gvr8+uBpKaaewZST3TdofbTc6WoLG5DjY7ytwuqC3dC5V/fN+sUnA7xBnZrvs+cONkh6N7ZnuEBHAkLa4oT19yzPeO7jK6PKUhoCTOKBCshVBJIx4/k4W/lv1kKD+KnNq/GwmlsDRINqns+WMgTqzHHfZbHNfx4QPlw+f7y7/Pz6p8u//PM/XD5/+nD58ksCsk8wSS/3H+4vn1K3ipPXTA89gQgI6UN4/9CbhYO9GgUWD4s98t43N5c3b3+OsY6C5sumwuUH57pDjzW8yRSeCpW5PgcvLxeFznHzD/QLlbH1ZMEogNLQqJfvPbmpCprF7DgtzToWNTLrFMO2GgEH0DYDh5DO6KXSZkE2yVqABkTFLQdaMy6poTt/fqgo97RflAdQF+9VlewQEknwXJGPGttmVxhrHC16POqU6yxExpyNt3cGSWAcznQL0QppIcxX+9m0yDvGn6zRmnlzoFVtsDQDrnnU8NXritG0HiEFrc+fR5nzLCZSg0n2qAhd0GKUzVBPHKBgv0RRPdGmHKAUD682yaDy2CyrfbHnoM4SDrjqb7yPKmNXlbn1d0N5knqSm5uMgwdaagxHt7TOMbSn1Q7orLU/HsIfdRDITFlfmT6GBOIPPWAqu91gie+JkmVcaM4+2fM6YqW8hlqY2khEZ2r85bUHUMk124cSw5IgbsHGFSFdE9MZG/YbeypZIWuLcBiSwbjSDOpsXYP9BsFFnBlbnc3Wj/XQLBLf2ljWUmoBVuunWhzrWAoK3+M+ZB/4b7Ir/HcoSXunvM/QXgJy7AsHJYaYcZR+Rp0g78U6tdZMtEzGQQL+BbGgh/b7o0cXjjzzxLVZC5xOGHqyQSkUP/UJ4/c5sE6y3AaaqaWeg+ghy95PcDlpdwMDBZoKerRYPaIeU/VMg+n1iUzrgtvby3/8x39kfFlPtu5JoE1NGQGOzZrpk/m0fR512mufCmgk4F7z9di+0JEawBpU6pQJvvDOaY0QOfk2Ns6ei62YcBGy/BMS4D2tHxfVZBwaiFZRV5SWaxhU8juubcCYoHmUJxDjZMrOqnjVGIudySG49yuCW9EiUf4zsOQaTq3pJMN1AMxY+DuuxbwnAMFRt61KKN61UVLgDlXG2SeeiXXJYLCntbfpVwuItbEzW2bgrKAYjhP7569/+WsCHB2kBD4TbzCjx3dxbnFyGWttBt9jvSLQhAPEd/ls0e4G3o43c2zjceaX6+Ds8AzMU84I6FY4TwsCmCPWTUQ/lmU8wIrVzbH3WcOpyQv1jExHKaZtxdF1eNTGrrWSoJpiIThdaRK92miCHK7J3wRpC3qrhN3MVOtuSkkMrXZy/mcAqOwLxK5a75PsxLNnses8I+uIzAHPSV9axsPsnuPsOwCAScfjudi3+DB8Pvbt/j7UQJ1BRV0OoC+09gpRMMaeL/FX+Nnobul9tlok5o/rYRsFJNzLrqkEEfMtUoeIrVn9ohlolQu5Hp/HLgB6X2mnPW8EWQFH3Esdm6/iGLPe9a8CEAGspZVT94rneIL5AVKMOzZXGy6dT5sfQY+widZHDoGy0RevPlyz0mZrDNYTyMdWVQwGAAcKdcQ9XtF3sRly60cNiA4w+9nTAEBHIDZfiXd0bxRYbUuVnJmINn1ZOiT/n+fnrOF+PEtqvszCKmwY340+nAhUVfvgAGfXmqG1ZesLPaDNM9qznzVDFth97ngLCGDr2f+AAfpo0laZD9R+2QP84VnYN6ljT0uDt4fPgU3L+TdmGeu6Pkap4gqT5cyOqF3r+VJChh/88CkADM/Qc7QZ1aoblx4ZIGX0XX5mSwyejZ+TaS399vHlxx9+yLziH3z3hz9c/kgrhimpv/7ppyq9pkdle6s+IUO/FmT6CPgi7KG0sziBzdKFBQnPIOcxvgP3I/Z06uWcGsaXaFago9I9HJ+TAPrRo7CQAg68f3eIqMmOxPbE3kyVlO/yvVBUJ1iFWy4zjutEtO/d+9+ZIXz4eHn75qfLP/3j318+foC+RTR6udw8urlcPj1KP0JaSRBcPXnSw/7zBSTv7nJ5XKQrtSaqRiI+E8XBV5dHTx6nfuP9AhMRSKlZTGJ4xhwut0jBU+dD355mGHR+08R9SNeh3Lf6J2ioRTTK2SWQC8d4yoIN/kpji1O5up9kPUf1qAFtLSCbhHsFqZ4Ty8FYalZRD9AKDVfViNoziHvxPWWDU1szkiILq9Slq9MUAyMVaJ/seJbPXzVXREGaXfTgZ/yaCbRdRv+NwusQVRasfZQaeNcptK7JrBgHZepKUFY8yUTHEfgwlbb1jzRQVFCggjrN7CnUomPHs4pSiZ5FSn+SxqIbGMYg6SfZZ7PAcSSV8FZuOejxlXLT7EiNRvpY5jsNoJWwVugkyPMEB0Ql2yqkaJciHSK9jCmBf0QQUI6aA9oP9yBSyY01irNHsCjNi890s7c3VgNIAqWpIqYn0c+Xn378KbL4OPL/7b/9t8u3336TuWyT7KJGrPvDmZ7xTP+/2/dHf6Ssh2XNOIDsxxb67Mad9cc6NIORDDGUChvPri8Y+zJB+29odUH+EjA2aDDzq0HMoT7nlL3QoKV9AxkEg6CCGwU9lI7mB0rV43gnODr1EhKlTZ/DBNWXHEjUQjGmBAtff/N17sU7mkmQ6memL5SL1R6dW71QQM79Oo6l2JhFMZhkPKQx4VQzJzx/nIaHT20IH8EfW5A0a5Xs78ZTlFAbIqJ5dko9VAA5HAPsCvfELlDnEjBudT5x1kS0YxsnfrXWCOxxHZg4x0N9Y2sZyzE6rJ0RtLnW3I4aaM2CdYhmyqGSKqJyKuI/MhlbC91Trf3I76YOauYstYOrEc1ht4CQ8Qj4Fkrq4zj90qeazaroiVmH2DeZAjs8raOUAsz3AngMIOB6dVhvjmbdARFB89+/yxjpYB6MB/uN2ZphNY4BZXCkV2PF/uO9yRqwFlK3FlGtnlcEM4yfzIaAgctsnQMYAlWcHJxY1hV2wfPS+sJkJ97f5jzMmbj96HvqhGe+TjVU0vEiDz/gznGsjW5vU/ZTgJD1rcv6HaUttn7npkBHQchPY9GsZ2SCj7vYEAPhIxuIch/CGKPl+f5cL32El4VTIMRgJzX9o84d9YoKD3FGrV7AWh3eJaqMP//cYGpiF9q9w9lckCKzodm3OsjMowqUngvHGjwJT6kK2Hr37oHQ7AmO14C6IDbCUg1IzVYeGd5lEgng/FkVu1s7ay+/83Mo8JYxniJyRLTSz69nU2yttt5a0J29x/4f4MN7JCMMc+as1Ohan1YE+xrnPH5AbHwV062nl+Zvr0EZMdIQW0987f2ZHpwrP0nwgg80kOLsx+EcX2vIqioZmzxwTWpzAp7ZPdU9A06giaFokz2Z12Pz0NCYH2HGkbHkO8yjIHHG5gCTC74dbRa2jrU3zhf/Gmjw39JH0zB+rDnWBXOCb8BU5R6z/QHYFtSXQVGGAr9nrdE0HeVefa2M9eiN2lN9Me0/zxHAEx+eDJhq1gH0LwfIhg2Qllzl0fc5l2WJHUyGUdgFK9wrZrEtfTKYTaZ294x4mayZsbiagLnWetsjkvVE31HspD4ue9XMGcFvgJmxN/QVA+hEjA8guKVdbCxaajQ5VJV9nkuQUCC2vuV8sNVf6x9XZPA6Z40nmhE2I5vyi1Gv+Rn3lcbv/fh8QKNXlMmUYYS9VzhRn0v/LeBbmGP/F20n7n5+ffnH//n3EZV5/Jiiy0eXpzdPL8+ePM+/BIKhrF3aJ+3+Ewbhw+XJs1Igc0AskOKI4WVevHgFpy085Tdvqam41oHx0KowYoykYTGxQRinKHVQCE99fQyCijA3I9bWBO1hkp5aayz86uUXQdfkEmfD2UeM+q31fYvQx+ofyGLyrtmMS59HGCH8fuSg74puzPGFQpgG7WslYI2f6G3T3o8uiLOkzcBaXHDvGOSl0nkfA5JSURsM1ng3bWx2tMb4KhijQUk9DojcMmk07UytzJSdQGKyMUeRtV4lwjYvMDrSGkvdaM++aw+Yc0CoUemCv59SVdU4i1ARmDU4O4K6OcU2+854UvS9gDCO4uoRLfQ+aiN3QCXwXdDbIHjqepOpvjrSUj2vXPSqd5W3rbNZpbDVpJwoV4xugsHUdhTJFd2v4a3AAchSnSpqNmiW3IPAd75mV66Nt5Mxy8Z/Gjnjf/v3f7v8/d//fYzPf//v//3yX//r/1vqz2idzSKWmhblrlO2kO+73j2MSqFUnKQqnGYR2SOsQ4x1egM9gu5WFdAauNJ8OcxZDxHfGNAQxVOMvcI4K9IPujxwQ+Eb9qOUB7PPjImF2MxFaMPUDt23HpO1wM/YbzooUmjyfDuUcIrZEzhsHmSgjzAFQNcM/I6DdmgvgbpZBEGMBPbPcMCeBSFthh1p8wojufe5f0GDS4IxHEmlqTPfc6RkMaiWZzCYNTP6hs5xA5lSspIJG5UsrReoHx5VlWDEfl1pczMJ/drRAkOxH9bGHhTTKvJyD8bbLKvZhlDhwnS4BpMBtAZAnPeXAgDJSHz+3Lo4ENzRVdnnUZM89Z20F6iKsEcAOxaIKmw8e+z07W3QZ53noKoDYWSgSMPhs1UDbC25kv0JxJYdZ/4S2CybaUDMOF1R8tV7LSgUhEqwuEOdfWEm8HCYANioC5pCdqjTq5kKyHnaUziwEQ356svDyTsLBmUNr6kxY4rDr/opZ43Ns22m7ppXBMngLUAEgEXWbmna/tHpKIDWusLWhME0uaoss75Tw8x5QwaFAOzUQ4w9ZhYPMIsArEFna6vsqSi1FvaM51xApPXs61pEQr1ga7QJYmekfxcMLCulABTnhsCTAURAlSkQJvgYk0CQJiDgqIPWuHLeK3DH+MK4gQrr+PLx0MIj8vVpVLLSxrXnnu+8D59Nff7qqrAL/GHtHuUmq31sgNSMuVkY5togtwF1WR72QK6vg+L2tX+q61RxD8YnGfUJwGHHWWPsodTgLwtrbX1qBqfAe87ae66bZXKeuA7ZLJ4/4NjBXJqwieJ89kacWrA074AC0SFouyruz/8HmFSspnu1YjUBrsc84nMRMIwAX1sSYC+SfbI/3TKeLfMoUBZg9+wXDkDJuTMlSW0mn7UPaDKE1GUtIGyGr+tRm2xpgZlm7H/qSvHLFjAacHGtCsig73BVuDSLG38g7T3WEiR9iVsPJkBXAJuWSK/y7J4H7Fdro1kzPLv2wncQvOLsZX+axAlzbjRj2SPuKxlZglpZnwGomzhxDPUZuVdag9w82Zy2xUbEThDAA6ycj+G9tJHQrxlrxGuScII99csvBUqWFU/SArtIr+3oWpQqGnBFOvc0RgSSwrTZWkiwlpKVV/H3zISmLGtnewAnBcrwdbBna8+lbeU6gqv4XimH8wxdgklGXuZsImqyhZIE2v2wvVHQf/UyTI7sx8UEaXd3YsswlvgBxBH4pGa9Xefey5KBAnerzV5Px99XQ/j5/nL//u3lr3/58+XuFhlwUrZ3EZP54tWXl+dPQV5B+FFnXJ3Xp/vLpwt82SJdhabYgFDsWm+YIOnRJZTR12/4+zqy73EOHzfg+o+//CUvB+p9OB+rH0tN3hq41+Gi5qmG1ILW9huslCsObnvxFX3msGYB8fMcjlaVrKdWGhRPBCOo7RZMDswZ4NzPOpUZOCVsS6NrGlu1U+6RzMBRA9GDtU7vVZ0PVI5nqjGrAIiIQLJfE0QRZS4toyhrDp2l0q/Hff/LrFfH8nHuwYby/6decs5jDDQZzfv+XrT8jB4x79YzxdiMSurBnTFboCriBuUwtRcRVFmz0FOfRw1waQ6/DgjZ3JFrPwm9uIGaeUJZbHLmQz6kPhqAifKFAz5ajQ5g6zJLE8GgxsmbuhkHq0GITlEzODdHhpCxTO/F9Rfk+fn/+fw+y888QMz+xsVaRpq1eQ4IuT/p/H/653+OY/Jf/st/SYawUvDtc0YAF1ntBGfNfJLRZR1wABpY8L44g1JBbbuQA2nU7uzXCB5c6T78PjWv794etBnGis/gTGRNPKVW59cBoZTg0vDq0Pmv6BdrWZSL6xwZhPUOyrzaWoUemKo3poalgZpOLAaYYAwb0j51CGhc9xiHipRbnl3ww4xIKFqjjB3O5lpSaMeiUvz0WYINqCYqDcYZSA3Dk8ub129yWKcNxoREkiU4jWs3ZJ1r/oTKOVn4oMejHtuPLtntiVOJtHI9qSRxTtfHiXFh3elksQeSoWaNzGk9WpCoyhvAqXWjcZRG4c5jPm77E8ZLW77H79xMHZT/Lor50M9nTVwbb+v8cvhFdnxUHL4nos8zSwllf6RWeCI0fMZ352e+n7btaMNDvfGyFHXSar90mnRCddKPWlMbhI8y6/wcZ8+yHFkjU+0LALnAkHsZVCbAevok48C9Q2FbfaClCCLoQXV36Ntz0FYxtecVVoltXKbtDHxqM11TFbECdK2gWoGGZqi1uVG3m+CLWfsCf22dkr64AyEM0tJ/b4hzQCQc4mU+eR6zWuem7KwlHTupT4xTFbIL+OjkxE4BAK+PqPuyNfUN7q2b0pkRSNHh0b4JQp1V0sDk1AAAIABJREFUpN0XmY8EO6UVMqY8P+qf7Gf2rrWvGbv7+/gmcbJ2Vocit8wgwSLvbC815iFMpmXW6n9UBZYxovdcszhQ6gp04BPE16GB/W/aPWVcUptK78jWLYr0+zt7TP52TwRYW3sP9mZ9ndb1HwFhetq2DQb7JvoDlNdsH+hfsU7a9mrtUg6/rkE54D1rNWqmR6ueCcytPt/1lwTBqRQmvk72SSX8U1Jhtmdshtqa+jKHU+2eXX1VAl/mbFR4a9asG7R/Jr4flHWYN83asH6118+qPv/+/UHVZc8SdGL7fxsQYgsEsXm8nJVkjrZ3v/76m66b1dKauay6OYBTQXGDE8+agDdH+4sGsTwrz8FnyOjVlo6pA4POfnwTZvJeAj5SOcNNW7BkfeYBdiVp0v6ngpDauIoLrIRpgmoF/jqfZ2pj7F9EZWqD7CdO8ocMJu9ifa0gOsG//rvdBqCkEhMcQPCFQOyXX/Xw5BmSjX+MX1uqOmcm8xWq6BgwLT9oZliwwO8wb+dyJUuuGMOe76Wt8i5cj7nD54hCKtnftdD605/+lP3F77T79qTVbutPJ3mRREvH1D63+iHSjImB0ld1GW4Dc9kPPFNoxisVcL1KtZd1YzneGfQ4Ypj/vIaQCO/D5ePdu8ub1z9cPty9vXx6wPG4i8poEKEbEGzQPxyeqil9fgT94vMFVmlog9vEKos9ftTDGcP39vb95c0vBIRv4silNmNiFH/+858z6Ey0PPYg0KEilBN89Lobf9eXa7BIBPwkg8RAREFpVBcyN+Gbv3t/cHNVDT1TMnSWs1kWcIaiOTqPIitxxqIUWMXAHlSN8B+WkWybgDVOncy7m/IoZMagfPjQxuPSfZYRZSAbAEEvmFTsgTCUqhfVp7UkOBy19YMq7at993h+D8OkuNfuwYxbw86rIItocjNmOHNr6BzKXoVqpHEYYMrpVg0wge/UN6/0q4rweMDLw/4/BYSOkYd/HaQeOKrJhfY6oROClRTkn3q/xBl73ox21Fw5qFfLYmN23tWMRwJe2iPsGUW2GTPehUA8h+DEN64BYSWH40SPhsrnUji/GiYNcDdI+6elTcooKKFQjnIGYMJabbsJlOkeZ69gJFOQDBVqSpncj4CRAy7PEFGW5/m+whFmi7s/W/cSdFvg45RV8mDiu6rLmVHCENYpbn8hnUERcumHOgj2H2IOReiK4hfhN+iWssx+z5ivDhJnjTobvhPnao3KmVeQRIzwYdQnOqNDmmeYwl9ETijif0rhdmvH4hQJOIDKk8WECjihn3MWFYcdp8EsZqS0BzTxjPzNMy4IBWxh/zke54yHjo6F4w3Oe/hr8JUgF2SQUh0HcFR1nZ1QaCY7zjsTyPOs52wqNRMesNwv6qkLbqSWJgM356p1TgSFC8RG2XNesz82llxPp0Y6Ps/LYazSrSAT65L/xtE9akCjNFvhEWtMoP7iAGUOlgWPoyogF1ulSjA07x6wCsecPystSIcvyPz2d4LFZZ5wWsz4ZUwXZEe5cAG4AFmBnzpLcSDmdJwDl7qy+zPBMqlHoSN+8Sp7lHnC/ut4BnRYr10z6zrWZhJZfzhTjKMAEPNr5uioYZlQCGtfFoQZvgAYnGFPn/1KjQ4nM0HPiTprcNP1R/3zBB3Itm4MHF/7CjpmyX7t7GY92ZTbWn7etRR/wKyWaBC8VXCkzAmD6oK2ddIMuHl/xtP2KAFKV2dOoENWoveswizfxy5EZOrVq5wJrtWcoaO7sfbcK3y3IN+T7COucQSEnz8f1HDGiXH4bYaQa+r0+ew6tQVjJ0QyOnnmgJrs1QQ5tjxDQM7to4zFMiPusdjl9X5N5m6BRYLm1a16Dkill5mAHRKM0DE+bPnKFJKllYIf1cMBQaq+n8CIcx+3sy00K4jdrHPds6Dqj/FEurdmq8wWxlbhM+HoBwwtqNgzsCULKkwfAdezskwIKhQFkWEgNRh/lHXAu/E+Btbx3yboEon/ZTYjZAIYvJYaZuGiLr4WP/V5myg4gqqTSTCpITsldslSqwGGhyjclEAZGtaN52WDsynPWysNK4PzaWq9ntf8yx97UmvLpF5DPW8Spy3kwnaYOFd9n2ZgzTbx/wM+TtAMXyX11A+tp877DdASTKnGRttl2FasYNrTqiRP6Ij7uCZ7n2YYZRzxM/dA9ijZyo9VVOf6nF88M8Fo/In5Gr5zlHUBfw9Bv9LtWWcKr0UHZJRbACKu0fY8v8RuBxB79eryp++/z7OmNm/sDsYo43f0CqSX4ZW5o66HPq1CXKyvaFpE5belHEdbkvkJDKy14SZ4fG/XTzLo9G98/Sa27Qzs6Of/5xnCzw+Xh7v3l9v3v1x+fvPjAkIUHS+XJ4+r8oPaKL0FH9F+IgIWzy+Pn4DkfLrwPxwYHqqO4LMW0Ybj3xqODzhWEfR4W+7rpJVZWEHVdlijdAWKqrqaSoaqs/0aGWvjSzJY/B5Hgs3P4aKRJDjjb2mP3VQsJItj+ZyHTqSoQ7d4X/GDSfcm0Li090z674DKokaEcMWyLk3rQx9sNoP7lIrZXmW8XzIVq+1KlmRGXVTHDcc1z0Xv6VWygKPpdtpO8BylDzTwuwZbOGc68FnoNCxOk+oastQj0X+HTNNohByePeCpf2wwzp++D1mIho7cy3qmZmxKEarBuWacQhsYYiljaXjBgeBbJ/bbDOEVpWpmJbUvuUGL2g0OE3DtkMIAQ2PquFZMIgj1S1p2UEtWR5hnOhBoRIBGO8UA6zzwXDgrtCR48fLV5c3rn45MZ8DL1YTqoFgoXensq7x1ndMZx6lf8kxPnzRYNftRehWB2v3oh4gblX5EJgwk3X6UacdiP7qo5BVtOuoynz/P3jHjFoNhM9+TUwUqKA25TvB1/TBO1p22tqyy1jo2ySAsw8az4cgGqTv6MrUhdKm59F2sKE6c7hNViCn1O+wdD2n2AfsGxBCqBsYxqm0JjL9I0GOfHcY4DaKhH65pMwdVEDsc/YdPdQAnpmJht3ve/evnFXFxPGJ3IkkOrbuUVp1DBTHYq+xRwKz0Cl0bjwBaywBqsM+CSYJeBxNgtkFQogFHbdZRFzdQ5Ajq1/OOjCXjUkXEMh3Yq6mXWH8sbEIymqPscYjzfOmfRuPs29tmSKa8WiYANKY6XrHvc1w8oBl/9g5rlQAsDnrqu9oot7U6s33JBHQj80/WVqhBc1bsW4adhVbGmIZmVGDRP6kNPilD+7sEhqMgsi9wDg4FOmiscxzqZD4vxXv1G8xFzoKgzC8P4SoDtuzV9CZsDZyZMsFFgzrWQDLhmw/GnPF2bQssJHh4/+6qpEsdGsH4qP6sN2n+Zm5VY3bdCQiwtnkPgqmec5zFawj9/Nloj9DYr6JlI8pk3nkvZPK5DnMikGXWoT1+a1OKOF/VXgM4Uhs9ur+BR6hccybjqEUfoKp8pag1ix8k/h7KKOBAsyjn7H2EdCZoxloJCEObj5uCXwTXuWeonWVPsIf5HWvZGt4z+t/Io067AHD3aanbWdOr44lTmkban3I9ftdMbL/Ld7QhjpuOV/2GnospY1nGMqDUaq/MklQdtXVBCNQw5lyf+WkA/JCz7LcBofsxWfkIs1UngTM7Tuf2FP+N78F9eagzOCaoodCXWSzP0NTS0kP209pI5KyCvgmls4B/1kdafjVYS63ispEEXAY42Af8u5wvt9TaX3vOhvI46l4YM1E5bb/AQ5Bj2g+soYAfURZ9lv16DmQFrghA49Pdtgwh/XNXOsDzM8+lvzd73KCrddKuf6nrnM8AsDzzIUy19ZDPTmsgbAHYXqn/X8C/WkLvwfgRZEgR/+P3f8wZlyzW+9tDvZa5CH12dZO8h+rCjL119IwH69Sew3wHQbawN2CJpZ1V5y2+Mee9bSdev27fY4RdEEfCZ6Lc5L6CRLxDApb0wm7vZXsrmpWD5sk4qrqLfed8sZTMmj8ytWpvWF5RewIrbKU/o1lzT5hc2n++lzKVlHWVwVPxtPWLJUliM/dffq5N29phbrAx53NEu2F5zLXmuZR0glv3mzTtM5gs1dt91iTOVXU1e3PnJQ+tD6otiN7ISW3afZd6+UeXzF/szUmx2AxmyvOWST96ZqNdkP31qvWCS6qZkPi/yBA+XC4f7y7v3v4cyuj9R7IBIHSPLk9BbqL6QFYA7nNrCUNxusEYfAxt1IyDTnec9/sOzv2nKoTeIuIwyWQ2noiZ0W4dlYkxTJUo1zsJhqRGaUilQZUocVT1kP1PM9xuxg5GRSviPE4yuga9EvU6xhw4OeAfOOBKfyP7komd4XNwpZQpjxz1p1ECTFPHMZwMsNmRGNnVgVkT6EGdOkOLUHuSGAf1GZehURAmfcp+1XcRhTGoS0UlPZiorRQF92cuXt8zCPeyvKLMHNZx4GcIyPjyfOmrhojJ+hZKEQgFbSiVTbp/5ayt94v0hKKDlT5mwx0UjdUWaeCPlP8a3/NuHIBVoCuFWASLOYva3Q6LIn6ldzp+Fpun2Do0nWbYdGaC2E1Riu9fswQTTZhia9b2Wn+kzmAqYqyrBofcs45snodAbaq2Df7bKDUGPobh81XxD4cQgOMtMvB1tNPq5OlEhZZFxukKRWWyymeDVQSxlGD3ZeqoPqPK9f5AxMymy0c3IOS9/R6G2YbFopRSL+J4nyjIrgMpgTpQGiQ+a8bDth7SxgxWONgAd85UXmuyQL5Su7EIIYfmKJsE0jaH1RHgYEpAeKpviTMdmntR9fRUSl/OHqzpLRh6UQWDVLoVNTbbrv1QvIJnSSbiNB7uOUGqgBKhCc2JXW9TxosD2WyhVGYBqTh1Z6r31huf55rZ53NWvacBiGvQIv446aqdRpWuwbOAFfsp4NucvABJa5hrYKgzxzinn+rokx542VMT/zjGYGBdMl+cLexXRaNmc/ls63B6wMW5S4ZAuk3VUdlnzFf29YleLg1a514UOXt1Tt8hoLT3klHh+CZsXQBlls71JNrMGAoKnbMVSqVHknwN4hVBSxAcUZn1Z9t5lvoVqcWj5nIf1oDsBwFXMyHaS8e7mWrAg5YmpBXGnCztsKg6QVzWyijVOE9HoNCXz+4KGv7yZful3YE4F1Tjnr6L8xd7OBYD12Uf8vw8d+rppv5qNtgsD+9x0Ic3H1dmydQhOSceNQuX9kND/0X2pdwpQhMgbOCv9oG5jQO5Mfc84BqMqYqozr10u7dvC9i5FsscanbsTA88fJ+Nn5lw7p/M+7NnmZfYxzWW5zv8js8Q7PL/HQvuk2bv81Pcd8d5eKqdzxnyAXpeheOwWYd/xbofO0N5/WTt5ucIkJrhMgiWZYIdJNMsW0E7nnFblrjGuP2hDXLNpBs8y4bgHQ0224u6bbbwI5gz9x3/+q7nDFH239MnAwBWGiFIMxq96y8Z3tnNZtV6b3wC5hPbwJrJs1G2s8zj+edmCA0QBb4ZY0ACg8pzPWXm+8WLqcKi5F1ATZ+Ha/2EgNwEDKMyulYhMsfqs1UoJQBHKMsFP9JW4P6h9XpZi2Vu6TMVCG5JQQPzq9aG83f2ebAZrju+a81gMoSriz/2+ZERbt9MvhcWHk3Uf/ih2bo1cBcwlNWRYAfWH8Dh6I/8f77D+3setBdzex/KPAsQdnt7rfU7CRCyd1QU971gFXFNWzCEIo3A1srEkklcLSU/vyZBWs7D7yxdSAJmIlue8VmfxAgrF8q+oQZ8gjD6JOnFPD8vOg8kA3ZuHXY5bYZIoLWfNc/aOu1rv2LGSSZPRJLGGEgyY+37AqDE1zGGacLGWCQskf+cMoos7sPl7pfXl3/9l3+8PNzTLoKsQeuUWA+Pcj7gIJH6RVIadcDPlw/38OKbIVS9K3mdrKim8/nPv/3wt8t7nK41WOTfFCXPMEa0g15hkaxvtjEp3zk7GJFkGibh6+ItIt4MRB3bqoQx0NCP7u6uBbAYqNBywoFvppBNR7ZMYQ2NUiiV67Vlj0KRCgZVsZRmdh4u337zTcYk2bsoCbUdBAuG3yvdnNqRNfQUxWQTpwg6RcxF01sD2YPdjR4p9BkGPgPdIcWjy9gwQ5Hpp60HwcbQExFllYwiJb+WD0Ww2lg4WZbnK/6fcanzU5SmDhyI8BRWl3FDgOeKnJZym8B2QjqzJ6Xijt4lgq1TSXF4EA1aGUwy2LpFfL30vhzaxeYkJS6FyX5AZ7QRNIZ302kRKavTgpgMRhU5bhXzNlerp8SZCT87jbSr3pZG9JPADy1gtBLWR5yPoYEJMkK7IutQMSHWmIG2qKdOLvOTIGJiCga1ts9ohu5pDs2ggpOtZg0oCNC90WyM78y48PPQGpcJTsH20yd9nqGjCYox4BMqSX3EB56XIOGaHdJRUr0QkCftOELNIehqMbkBQg+qNuBNQH4CaYJs4lCPwlzlxzoTjLk1lVIwzs6BzjTy+9gKkNYcKM9bG6iTxTu8fv3mqMHUCWGtnv/yc65p6wlsFTRk/ihSEwGfCR0ZEGujzMApdqMoFr/PvJyU3tzDzBO/49CBcqLT/P0fv49t4vcKc5xlrhWFEIzQ4Tln6s/BTKjIRy9Rc/WliOfgHxBiFtiGuWm1MgdJahH2Js71qDk2NsfelQpUZgGy/Gm4S/0a7UYyBleF3Tq2FYuIiuaCF84Ns1TU0bJHG7gTRF0ziWExTHnUQDyBnMrKo2CbnVHoKGtjexnkOAHCgEKD9fSmWu9AnJhmWNnrKN2+L8V/tX6yDVSNS0B30FkbUKoO7RoDwa54WtvsSI/i92ZpBUy++fab9Kv7yXYEc8zNvrCvzVgzbthNJP5ZpxGhWQuYlmK092UAyvcFVPi9zhyfwdn64Ye/HbVW57YrrFH2hM5ObBACJQELy97IecpZskwsawEKPH9weHWSwxw6nWvNNrWlUYVwbuNIS/vP/lrLgvoa7cuWbIUiF1Fwjtxis2+jHdqq5btvv8u8sXbMDJopTgPoCb/kDIbFcWr9QRkKZ2c+v2wvYArnZYDu1Y12LDkLG3Q4/j3Trg6/9rHn5E1ENLCjaSO1OiaDP8Fw507gwT0o7TkACu1VBmCFykYWzt6AlIBQT7iaTmm0AqeMb9oejCpeMJJWAteepMwRgSHvKRjSc+7jsScCpu3M0C8JYKGi5qiGfB9bxu9YLyi8mnnnXRlr1rS9+goi1B8t5RkxnNZLc0/2jDWw2HHYElyTvdOzrS01sDHYFXtBH/oPE+9JjdzsEuuUPR2wN3bq10rPKFn/6fs/ZYx9jmTpPny4fPPtt8mQvXn9+qDZKloWx562SgMAmJOIjQywTODF/0aHT6bs6dMwXeKPP3qU71o7nw2xPwZ7BsQBb160RQ7f5fkEMQwuEgzGLpXpY09Lz1zPcUE6QcYAIOsTyO1ZL4w3gVjUk1dTTdYwQR9CdZRWvHyVz9gqCpvCZ6GOck2Dl7N6MnMri8skgHaDNUkJCb41a0iBHOwNz55gceuS50q/w5zNHy+0neC58B0MpuNXBeT8JVlG9m7GYqVV50QPP2deFdUBwI+IzvqSpt4RdsnDw5E9FbTn5/YLbeueArr1//s37Ju37+KbpQXOWhyx5r799rvLN998ndjhzBphbygIxx7DHrGPo0FB7PG7AsKHD5f3v7y5/Pu//cvlw927y83jz5evvnzZPivw0VNATA0RCCT9jkDbQJBbrB0U4WD1LCD8fLl8+erLNIL98fVPUYRqer6UoRZvFvHACWJSAkyuGXkGJXSpZqak+DTzl2XRDBMy0wlgaux55qD/o00RTCR4ev++Tn5kpdt6gWcJEr/nigAC2c9RIRNpz49yIhl8a3zMtElFaKDYA7KIWNHEOGmTA87zT0SDRcFEp9Hq6gj21aP+MgZije/ryFWKNgHAo6IrbvIjAEow2sbj/E4EQbrOGTFmY/HcKcbfc5zT30H+0rZjiN0Ol1xjQipRoDzqsgowW293BIS+3ynzqeCAdSGBHdZGIw78pYGEtVi8a/pJnXqW5fkXDPH9M4JqlqPBRqleZqcM0KLSNzEUvl9qWIWRzBgkc4XK6IqNFbYIwh6RhCqrBt1Z01MaAneuS33Q2Fncniz6AiKMEusuh8KkvINY0asMqlCQrvYHcm1rMHnmGPKhnb6/Dr+ZEf6/AW6yfWuxckb+WAMAM6JKosyh/Mw5F0W1voU1wDNWYAE58ooolB1YGrEKkDwnf0VLFYsJtQ+V4LxHQQqeUQXP3zoavGOaol8+BxwQ3eNdGUuCEr5PUBVbs9qEBAHWo55aBfCeHCBk6HSmAzDM2w04NWCEe4uMs04YFz4rzcZMWoJOhRkkSk4i3APffXZGJ13rHrz8f9BD1rz3YmgrSlGEm//2wGoBe2lxCfrX79ADnLniOmlyPQRYJNlDMQHSqMS8G+uSdhzMI9TGg8mgoulU2bieNkinsX0Ae2iegQtl0g8AZcJIAjtF7ddoflTIZKjCAGnApYBOHY6qAefA3vo5gITRcRVxSZ0v4l+Xz0evxThqqye1ZMHgL/M74RyFbDL3oy4eWY1lMbEDHuru8apkFtTjuVmXGcu9Iw5sJOvDAmg9SWqpRP6XeTY7VmXG9jM0sy7FKWft2QlaNvi8blkzpR01dcd97IGlDdZxZzwENzLWA2wFxrSbUvtUjm32qW1ksnaTVfKMbMAcSvFESkLRTUCB+EpplrVtpzNzjijPmEB0StiKdwSsHtDhMyeIXr2aFKz0VBwAFfx6wc/i2wHMBQHtvyiQZFAkFb5uS/ddMri2YVl9l+tHP6BnW78Tx5U9FtrllXZ2gFYnZ98ykyiPK/I0umvUSPGVli3XZjYQ6vupqhkGAHZw1P+cj1sLlvLxgM1yFhRMS68pG7IuzkyR+mprk8X8hiHTf8PSWTYdp51gJgDG+lhyHYLh2B7aBkWkq8A+a7J0/jWEnxAOweu5/kqfSWDLshjoqoLoZ9+BfSDAn8x1SmJ6lazPBWO8VwTKVhueBMSomVw3tXMDkfPz1axGZGy2KD5JwKfOrfdNMDGAIS2QAGBPAbgZ2QRin9GMeHGUDjBXzBkgjqAt/olsJ55FwRvuR7kF9iRnSXQI2n+YPXScM6v357t5DgLwKa/zGSju+jJmuOo79q++17E3wuRCl+TNAUDq0zM+gpH6HwGNlzDS71L8TCG9Bq+ALlfas9fh3zNzIGc9VE36VJ50Hjz/z4A74NYPf/shtgaAhhv0v78JmCXLRJsR+zhKuDYs96JH8am3ucFidFRCnaYFV5kzfE4gzHWRtXFqD1TfFrp4mW7nBAAgH8/Gn9S7n9rg+XxSddnHAQPImP+ugPAeitqby1//v3+/vH//y+XTw4fL11+9urx6gUz5pyNDSC/CyyPqsBCVwdiziWrcrvjzfvzpclCgOOx+XtuJ1PZQkB1los9BFjCITHQXWg/fomRkGZS/rjRs6Cu3FF5+3PXrBFjUnbTw0EtFZWhSn/QwGwCjtrYW3MOAMCpS26By7Zu6vgZDcUKgzjwulSUiEqCX6elVqeg0UR2FUEcllJQ1Ou1hVaeFAxS0GpSyAivtWXUNyDhkenCkVmxNdYMaob64vkksXmk2BmcpbJ1Kn2gd18GJaZbzuokTaBp4c7CVv9TnSKPQ0hKTIZi0fxHwUhJZxIdzbyH93m8x/qH41AXcDFrkxs+KZeOu+2wt9t/zzOkrfbcBGwccG0EjphPZLCgbqIICqQOZwdE48m5xgtIwvY6JGzLO4t4vdI8hljoaBgtR/yLr8KwHJHvFg0AUnnuEjrMm7faxSVPw1bGInDUzN6XJBPs0763QB8aVwMAgn7UpcpSgf3VuFSYpWNL602Z3ayCH25wK+EV5ue8VTS1H3WxgVK0WtKYVxaiVQRkzBhObePG862VN6FWi87saNJ5Dmfs2Oi7lkb11CClcGvTxTKBb1m+JgoZqhZjKKLc6hlwLo46BZm0Y5Gh8nVd7T0pzA6mlfkeKMNdhbOIkY4NSO13QhL88U2m1/Tk2hXul1niZhggYTWRK4955L8iTgGP3Sb31r9Zpqa5pcp5a2VL2BHPO++/YL3Me/SdzSz3fh9Ycs0dxYniu1GHuANP51NkXZWSZMHc8M2sgSDWNvIdos95ZUdmTcy5ZEyLrou0GPth6wR8cFAMYrpeaue1Re4Yl8N07COi0/pbamEfZE8mwQ28f4JGs0erXfB8D6dDsKStIH9DaN7PQgkd5t/0NBXEBkLXvBG2KkSST8YpWROrIduRd3zyTDhPXT7D39NnaGX1qvc5EHwjwmA+prmYGBOk6Dm0PERR7fSQFPMyScvMEkQuKGeMKb7ROpw5qbapr32xDlKsDZFzrtgV2ztmH0BNPGYLUyoTiWHtqJiclGsvktZ5UFez2yj2vZ76Lom/OmPXFTP3TMp2Cg3V2Vjs/gJAzU58Be6L9PqikA25aK9/zh/Fmns2ANLtQQQ0cN64Xx3Wb6Zy9MBgzcI4QhRmenSUJAgy6dqZzKZ9TANg6owSNA5EOpzV14r9WFTcLxbtlDia3r8poShd00slwIYqSZvENgAV76nSj1Pvr/eI1rR096oWXoZOBJLjnc+jEd4EtyBpd1oCQfZMgjQzK+j2q3BrtggDTDaZkkBhwhdpp3196As/fMiMcu7M/gnbul4Co82dYu0fwsZpKgzG/L00yAeHaHJgFZ20ApnGP1DwKLB7+RO0Rf85sHTM58WuXbfYscU61G3xPYIzWCwS/fNYxlpUiHZJ7VRCs5Q3YkV+p4b5ss/hkZNc6qyBF15z+4W9BZd6/7a2mij6GiOObIIO+erQ1SlN0arNrO7wP2Wb3bPwB/BrP0pWipPXCexJRpY66JxPITIcjPsYz6pFfZezNzLuHFYlUb0TAO4HiMqWJHRBItHZvAAPjjYgddvDbb77N2HNvmH+2w4tvdtKisFQm/trYbwK75yyqYEJLQOojWmNt+7nolcxOG+AKZtXn7hz4O8Y8JUQRlqu94/OxSysKVAD8AAAgAElEQVStUj3YWEJ/4fcFhPQUvH13ef3jXy/v3v18ubt9S5VSAqiXeRgWDwW5oE1kaThULpebp48jPvqbcPDyGafnvkIfTMbb9xWCeA3NhckA8VhAiIGoGmIRDl702vOsDlAc43HtWTj2e0LqV0l4qD5kAiNWsvq20v5erE8ZjRvrFGMwoXfwu7MDoGOLkx+Z2FNTXNO60vJURGX5Qyuh1QKLiJ6EpMQPUR36pp3ofEHsVlCKgWRSmfAioo+PIm0CzNIh26TWDGOCzzU4xYmldwmOu0GRjlkcqFPNTp2rFoBzX97bRvVpL4BD97E0iY45yl2tuWgfKkRcWnycjNjqg1hwQZpWAMyBGsrCBGoMNlUek1bIHIrc2n8HRKo9JasImYBQit/42hpK0aRQrd7fVvFvtQS/CgiHvsUJZ93Z82qf5Xoathgq6MtT0UvQuBqMOMnLDrkJO+atQYiow6fPl6++Ir3fguciimTEmm00K526kFNAKMJfFKcgRFopRISle0LEl2coKHKbBuxkxKWIpKZw9NG0ygiNqWI7CSTHzS8Nt4qKWRcTOOJzHhyPqXWbo+6hxGcpfmfe4kzmfjQPrviI42KRvg5fD8Flstczr4DPlNJOBvUILO4RmoGeXiGgON8vaKzb/W+m9GyQbVETmkbWYKnbOnMCDDpyrTWukijvpKpqgJP1qrxSQat8yPhgcyJpvzpL5y8B5Bx1HYIcvJOy1lEz0G7Wtf2w2GsHxZSGztC7JvIRH8s2OCpuntYv7yMNz2wx6wuJfQ5q2z1wHd4xAYKZ7PVoZS7TvDitTr4IFYpx6fNX2IX1BLsiFKlRvFn7Sndz+GHnGfeo3y5bEnT60aO1eFGkAGZERQ94dgItKZbWs6qaJzvDALGU/imMxkZ1P7FORNvNQB40sAmYEIiQCW6g3SbBZgcYqwiejfYNuq3DG+AuPSwLMClgInU9Kr8IY6zMQfAjgg1DthFZ4DNQi7hOneerjdMZ57ucZYo26QACQmjXbbXCXDZb0Dps1hHP4HqJQzAhk6y3E8VJoRccFK6DPUlpwII45hhHRrDMRsicd2a5VB6toFADe96DtQt4YN15bNsCLfe++zDn1+1dwGHOU2shHVNtfpwcsk8LAH33OHjbF9haAbCyY1rjyjWQuOfc5tlad1QnymA3VOebm7CZgtovWE9wOH/FLFGokicVw2SmV6cqwO0cGJgy3XFOAYztk2nbA2otX72qGA6U8ru7CGsZ6GB3w4rIGq/ohWdkAOyAyWUNpC+pQXPE3Voj3yCgPpWBafqGpgVEFdsDHA4MbbBzbZWgX2DrCh3hZDfXPibrgWbvCYavdcACcwYL+GEEhdzPul++c6hvrlVRa8uaYSs7qxnqZhQv2SP8UfSP5whYPmopaxvgyKy/Pp7Zbd4BcCD1elIg55+xGAPIbAzwt1gTXM961QAVaYX1KmuGLCg+KnMO26alOM8zn1WzbjuEYy4CoNcmBuQe4JNSgZwJ1LeX2ZS5O8LengnnIFaf4axQ6dxYl9ZSoioGM1YKIvJc1ukf9mOARuY571lGWwBK6qApi3n0uC3jTgIo9vfz+ep/PMo+tDZQP4Nrc520tnrCHkCcbe+1dL1BTXQfaHvFWpjAjPRIGRkBIwTFBsz+nwLCzNkXDaJ53wSYy9IKKnJO8JyH2unEgyIiN3bH2f8wIAulfaCbGfoA3TsLPBv0nQUKBU58Xz7HemrgV79UddlQex/uj+yhtsVsLvEIc8S84T/avuz3BYQojd6+vfzwt/+I2uj9R4QVSCt/uryMRHV7+z16xItWtIVA8NFjagfPucGdceFgjOtPDVX6m72LQlhoEaCFUGXmQMWhogFjnPUeZkFdty5YUGYEGuFXia5FrYhutIhaIYyggGuTUHpDxVzaxwen7UOLr+P4l9rmxmbRl9bS92pG59OVorDDlU0eJOfx4zhBUPp4zxfPX4anrPPC8yr+EvRrSE82woEu9BBUJjfUhUvra7B6UK5KYyWou7/cDzVMZmm94vhsDrfV5RyZogXHQasjXU+z8DaCTTPPKZsFfQhlQfoLB0OV9Upv7OFQJ0aaRdVY2Vx8sSzSPrvBpFS2GLOhwgZaUi9DCTj1vMqGnNCFB0AobFNcPBC+JzcZd4xtnMYZTP4N8jW0lmv0kGstQMbU9iHPnrVP1CS1pZh4OOGoWjsjWt4MShs7P3xq3Yn1nNTxlLt9bTRsxiLGHuXb9RTqumoQnoPRVhU4t6NWxXl63JYhcbTW5Jm1jsFS7U1BJA5AETDGy146PE9osmsmLH1D+p00Bg+GZDRXu5MasSnvgZrx/lV7LRqNGqpzkLVwargs2q3DxNqo49WWAzmwlvHtOipqHRGLIZiMO3ud71nPdM44GFgdDtiU+Zh++x/+NiMunTNtJ1YjlHqXk5qm66a99ZCrvjl6ySUrP9VRVdLM4hwgxrmfZkYF0AIFN2vrZpdODdBjc0YJC01+h2Dt2DWzHxAmfctqm3kP6yySuX14CDCFjSjtqj8zeAuaS2bvviJN9AZTXABHnjlvG59mpMxEKDJyZKgmAJb+rzdPjiJ+7ssYKYpyzlDVrpr5KPIZB3uS6YdD+qkKjQawCfgWcLNmQuOdOqVS9TqXcUJ2KHvAMn78nHFhTUmrlHLb0oUr8GMLj6sNquNtRjAB09YO37WdA/+dTOLEsnhG6rvTW+zJ00qY49yuNopxl2bJ1Q1iCuiUcpe5OrE6dCZwanBkcOz4PZ+zhictGSZoZTaCeVQd9cigfeIsRSSj9TLnM0TgiucC7MRe4Nhpg7s2WuNtZqJZ1dZgntubGDA1Y3AVBPI5+P1BwTpni7X7O1dYyzii2D5sUJROV+cTkGntqbhe6tCWpQgLIKrDrxJAayejTHx311or6NQGwUPlGVO1CZL5mHZBSh5WK22WxaDpTKctzfhaj81cFIDtz3VABZs8O5hTPsOfiGNBX9w6OMCjQ8G657TUxICtmeuyfAKCv+pawicRbAmQSoZnn+degkvnoOUQp7B36YkKrOAHD8D5pMJr9vTo2TxvzqMvCqpwD9ZMqan3hzp7qHywRW5vD5CO50iwZaA+X4Z9mBrf1W0aFJYl1tYjPFuyZRGPoddqtRJY74wJz4Wdy/pemwHWp76ZbQiYI5VYD6GqZeFTNgGbbv0JFfe6glLnfqrX/VWwBrCzmhER9puv0ix/20Eo0hK/aQkV1gFj7XkrQCV4Fxt7aknBGLbMoj5kfF9q8H+i7URVUgnQ+TnrJp+bMGPOta3DMKAmvhjgYb0DsaEF9ShfqK6Ca9WA0IBem+a8Zk+tF7Dtgq7lQmUTpDRiQJC+c86mlIfVLz3zNM5Zdu23gSbfd596LgkMxWaMcZexSO1x20DI1tD2xd84lXql9Gw1n/oR+hQ5t0aHt9TBkgTncIfLAdYw5mHOLBgniZWAGD92LBDOEwFvQZDUGs6+8YzWg4d98rsoo48+XR7e/ZIawo8fbi9PUBC9B/W/vzxJY8u2mnjyBIeJQaLh/KfLBz5zqaHzT9R4yLTcNKuVTQcCHDrYbcVnQvcB0UTFqEISKViGypmsRaGBjPXqyNjc/BRj4SS6aR18NlUpWJ8ub35+MypROfQ4YkXmQJoqeRyETxleDPsi0Mj0jq4hmiZKHUM8Z4bnZpBZCLwbmZRQDJH9jqFqu4rQQEMnbV1kA6E6zgRnUU18BKpaB74L8WmKXnnWNOdW5GRZzgYgbZRdhcSismZduqillbSgN0EOBc0LYNPrcM0+g2wPIdRh05EiHRz0ek48iElVLyspLufaJuznJtAGmnFmZ2CC2Pyml1VT42tAfnnUmtPx2bmPSA7PYfAb4RSEfVY7qoERjc78JPt6pWD8+NNPma+0cli2xGJd3te+Ohmrj/dHUbKGmvUT1TUk+z9UkhzHU6nyZDeG2Ips5mDnAFwAH4ct6lPNIsYhggI0JM3+XFeKQmmKXDtNjddXyn6BZ+dDJ5zAKUIdUSitcxzxopOKbhHHoi7sQ57FugvGTTqO98Mo40ybsTDIf/3T60NR0KDf3oECNcdh/uTJ5f/5u7/LWOjwMNbSJ6OSOEOYGpaJslBXReE5c8t+kWKIXSAIN4jBrigMwvMlW7yaYoEKwQEMDPPS4POqKhpHKhS/UkFB6tPLElT71cvQSkLFpF3Gs+f5uVRTrn2uU2Xs4ryv9laaJHNPPY11jqxR3sGDlDVpdsr1r8OTAy57qI7N4WCOLmmQHYfBRrsKeQwQkLYFIBTWxdvWvPLuZFIaECLxP9rxTVkcZAhT7zl1s76fwRm2F2CqFJhffkHY4aesc5xnhFKsDbN1SJzUKbWBsrOWcVI8CM1YVqALhdzWPrrnPXADdgFyLUNn8GzgKdDAeLBegjKvz+DxmTljx1m2WvIEoqMMpfYp9U8vshbJIqoY7b3Tdy8U6GWRuefmFueVcwJ7kXNrZ1bVowFDWkuUoGpgm8FfgagyV5LFmggX701GkZ3MmiWbxLxZS8VcMXcyAmQYKNJyqN6tRU9aRqwWxrYyjHmER5ZZwNk9bHIc8vsEijxHFKBXI1XQogBZ/rfz//zf0gFzlg6gSXC4miuuIZ1Tdg1zxM/M3qSGcFQ05ioiOCeHOI4RZ92XX2T+zF5zH8Qwfvjxx1DGsXtt3E5d97PSu32XQ+yhAhCxkQH3Vl6xz/JsZj9/6+xlHGxfcV8BitTo/vRT5tYz3KDQtXnQy05ZPgNJ5pP3SeP0rRlEQpgr6YishT/+8Y85u/76179WjOWm9lGgQkEz1zo/9/cJ3OY78F3tB7bOnqysJz7/hz/8IWNvAMD7ESywlr77/vvLx9UzMZece5wNBOpffvU1A5nvUVfIGDD3gqUBIpZlvUpWtEaVvSQ7QL/MtkeAXfFLQ/Gu4ivXxcZwTdQx+R3j4/gfjJz0lK6tV7lToZADyHhoj2aDZsEX/agEw9TnRwV+mbm0m2r/Y2xDGGehKpJlvz1aB/C82FwyZwa32FMF8cyeJ3O92sBm0q+1ugkenz07emkSPCIExzWYu5y/y3ZrXwRwXb8EzRmD+WJn9grfdd8eY8/P7j9mfM18Mh4RofuiWfCA/nvOKxOsiQjp5Way9UWj1zFKamzQs+ctl0E5efRVfWGuGXE2WHr3D3l/zjb8WNYnNtR2HKxnziiBc7K5EQlblpJ9il2tvwD19P1RL8j98C1+/PGn/Nznwj6Q9XesyuRrD0fuT2kL4xWhwzWkl0EgU6UAVFWBY//XYqVVXdD+CyyxxrCH7G+DwasNurbA+X0B4cOHy7ufX1/+17/+UwLBly+eXZ6GckDGCdSRw4lADVTvWfqzPbr5fLn7yCJs6ri9u1oP9JRgAYpp6Gifq5ZDQfFSxixoqaMu1rZMsNdVlejqyNZpbb1KC3SV8S4C2MEwDY+T1EDrff5txnGUvTkV6cFnkHPqwbb6+jro54Bwh0MbKRdpT9o9lM5mpniW9+/IBlbtsf3fWgOZzTXnlo2gYAPPFnlyUrtHf5UGf2w8HIcY7jxrRSoim3tDbxlQvqaDQdqsDew7F3X3MGkg2DoLPpuear+qOYNKhrP3qvLHny+lWUwURQpuFRBLuT0Q/h1C51oTqV84O9ZzBFVLUNg+UWxODb20hWzktZ0IHXFZD+7J73AeWRMinIeTsXqPAy2Ddjo6g31mrItpVo9AuH3QeCcRX+aW61fgaMFC5qZ0CpEsBQpi4GYgi8QXzU3ggXIbGYGnKL61qSlzyXujQobx4brWsvB5AQrvnbU9xVSD19CklrEONeZpay6izBmBpK5PHY/zvwVG6pCIaJ/3lIcA78kfnW2d6dBxJhDAvaRZYiBVLQ1S/+jR0f8v9bILnkINflTKXg7wBfyunWYdm6XOmht9qf3SGlQkCN3ze0hUiKP9T5PwXwG/a7Trqmhq9sXq+M4qqhpPRTakWDEGrBfWLXPs/jILXUpiHfnQ6NKwuoqrqRNeFtTsupQ9Dm3ph8pXFxCrSI3ZpTNd0rk7qBOnHn/SdnUQDHgimf0IUK8ATtbpAj/tkKANjlMR36/ab+rurv0koSyf+htKz5YOk1YvsDYAPRCfWI841m5r4yp+QnbAWmOeQ8EbnvlYa9SFvoPixXPXidMJyHPO9iSTtYyr6+Ic8BvUxSk7CQgxXxbjmyHKmh0KzXvqwAganrOdyaSMWhbqHhnC1YImqNszKu6TTNACdYFPHXjBAZ5REMt3Dstg7WXSZPjx48vXy2DJThAYS+0e7RhOZ9nxHKkrwaaR1UfcoLQtxVPakqAOUmpbhnLznqxjAgvsI+uxzluFYiLANlAv+24OHtcIEn9qo8H/TX/etcWo0/s+68r3DOBIyQBg0OqGojRLLfTey/UfACyg2+ejP2gUYdcbj3eIsFXKDtZ0nRoyWquQidle8PwBgCAoYK0LHro3WKPaQ501bUUE4+bLsFZiG1friWPYthEVxwrlb7S6ow8ySoOjAp5rogL4jKaqzeIZDEx5jnPd7gGMExDvTLPmqMAg5xSMqAbm1GpqywW8OXe5pvbKbMz5/OBZBDDZaxFVQgFygGYBjtau5xw8WFZlQyXgHdOB37eP5KcAY6ErviTjW9aMGaOzzYrvNFVsx6tZotbmpn6Ms0GGzYTw4mNO7l+auMDymVlmfSTXNCMWLYJbGG5vB/aXrZbMcOrsC47xzPp4XAfH3HOKz6g0H3Dk0hYq2mL9vdjuCRMZyBusJUBYuZMsiGNuxojKHoQpd0dA2Sxw6KbrTyegmnZWlCgBfEb0q0yz9rOEolofIXsSWj802bfvsp7Td/mUnEhtZs74+uJdf21jxrMkIAQMXSZLirmiaAr6tJym5UnnfRswCLbJ/NWzXWEt8Tttp8CrqvBc03fi+VIHDtVz69yAkHmrjak/H1/+9n0V9kdp5poE7bXnZZkpmOUZg58HEBihwXROeHH0Y+Zs9bzPXr5cLt99923fDX/81BMzTKSjv2yBQ+bDs8R3YZ35XfZDzpdXL+Nr8tkDXIowXXsD/76A8OPd5ec3P1z++Z/+5+XTAyIYzy+vXj7P5n3g5eOkkfYmq8WGQD30kgzh+7sW9ktfeh5H+2kCwpuhnncsjPc02v65KoLJHBZ5i5rRhBq6CJu5I3DhmlESpUZrQVN/1gCPg54I/+3bKjEx0UyCG5pntqFmi4rrcMZhXnF9jNhEN3S0wsOPElBruRKIIRCx5u59/iqQVnihksZSMyKlm/dYH7+Iz1QVj4mJSMUKi5UbrvEsgtpmnWS/+HzbUdhnEboLRgpjQrZVNIpxAz1PlmsZsRx4odRUMpnrgjaJXBUp5u/7LEAoQaCkzINNmRvgNiBLu4rVmFiAzHP3MG/TV4OZ/PzUcNT3ZOxZuKBiyegtU2JwILfc66Q2hibXn2gy/nXWhQv+ahDLyS8d80nrN6dMl8P1UAksSq03ZPF41sQa7Po+rhOel/WJM6Yccet4mNvWtXHgG7xWYKhKuGmhsV6G1HyQceFnyKCXkvk5a5fnaCBQ41sDU+No+l+HSsl13j2H7/6yB39ebQ+/iyDJaKLuM64R5V6QyAEp/V2z0zq0BiMJBg7qR5U/uSbjgKS2qKMHVTIuU6VTolzHPCzyZcor2tSgVErxAQBAw1zmWUUxskxxoqcKaeDEGLEWDhR9dsRseBQF5+Bal3YcYKmBbI8uM3rnQPlQFBsYFCXU0XGZXx2f1i5VDTcBKsJC6196UGugu8w5POb3FLSKzoqGKtOuMyBl56yi1qxV+2zxOTOmcTBXWI6TC7CTwwwVVdbw0HmdNd45NvUJ9gN6Sh01A+sANzc3sd1m4+PIw2aYVHiVZSvBz4ELKmomO3Sy9Q3N+pttk7qEo8EZQHZQtPMcyCeAHyNDJ8V9n9Y01D+dxH7ch9avFghqYYnKmq6riD8kc1WgRKqmzr3OJ2MqiptgZ/szddL3Rc2joLmaY+x8WB1xsh8nE0AGKnaP7CQZhUftQedBf1a3jQz8y7aKEMnmzEAGXTbAUTO6ZuyMEd8TrY/qdmh5za7xPdYt2XwFhq5OH+dJs2oFZLonUtc/iX/WRgWf7uPwRUmR2ihFlE4ReDJVo/npxOhE8nw8B+9ryQJ2r2BwHVQcS5wr1s4hkjYwh2dv0+22+rEeR0YCk6mAR96PLFjq/5rFr5NcP0HgFOAVe5aeZ3N2PTNSKxWqfZ3GjMlKP3jlCmLQRP1Z1j7jx+exxWnjcn8fcYrUWcEqub1NS4SsrZXKJHgDFCAQXk0h9+KdDCKliErpi/8zGxIHczVome+09CmtDKeX63NGCfiZuWP+bJfEfzMuabo+GmnOoNEFA9o8a7+2qBqmJ1wzS0dQCSg3cCO2TEB4yopS8bRrZBL5k9ZIy/B675xvSxCQSEhGdnNT9sEvBysldO3VgPOZX9V5Pn0SgNfzUPC5/uL/X6TLko7Y+JUI4DvBOFOcK7Vla9/F+Nkew7OffW2pBu+nWn3rY1tmZPba0h59LEEobeHBhFFsJdoOPWfOdYyct8xF6s7eVbNDXwYqLDaZZyKwhdXgfdjL2BreiRYRfM9zyHHlM2mxNqBYEDy+Aay9KVlLQ1bYJYmgdwA/BUsM2EsTvp6JAowGlvFJ4t8AcJRh0AxawbrY/4ELgnWCNn4nVGUEok6tNo7M7foPW36gzZPFE0YU5V8b84ADnJNLtPC8AhBnRd3aiZZu8XvWqaCfdePNiuIvPMr+5plCDx5wzJnO/GLL0yP59vYQ10vbutVuoh3CnLmnEhCufQhxAOuKGlbroBVC+30B4ef7y+0vry///I//cLn/eHt5/uzJ5Vmi5Raxkim8uYHOgYGAqoGj+Ci00U+P2ohbBCuTf/P08oxsIVnCm6Y1eaBs7GXXWERBexM4NHjS4fFwONLYp2aYafxtAfkpfeyA2ty+SH5TynK+RUbPPOug+lJ0kpVcm4hliOyf1xq5Gqk4BUFEr3xjkXUauLMx2oi8dFo2K2IjURJcAX0yjeMbx9mHT5+antYJFaFrppTnta4qFLGgXY8vT5Yy1/Hl2leBlgYL4Suv4WUbza9GcxSQCFxM4IB7aeyKVrVAN03CY5AnmjBlUANjxiOZ2GXHVC6T8sZ9k9mZeuc5kJOy6MFjMXwO1vU81OkI5eXly0OcAEPx5s3ro6aFseH5g6DaODiBezdwaFMLiLLpP0A/pO9mN660NJwjexRxHQPYMxXJgNfDRtXYc3H7GdkOheYOOvaay49/zr102A0oWDPNCrf5McbJBvbMC/QanMPUGU4i+9cKf6WnsCcwRLbDSM3hDn6zFkH9x1HPHCyAYi1WZW9tXRaUEwQQAOE8euBohKWS5jrQwSnUX41bes+dBEAOo7/6ObPW0mRFLRlDe/I1ECvI4wHf+rjK0psNsN7HLBxjKLOA+Td7EtXJ1d7GeL94flB/zAYz9pnHOR0GjTHEo6Lw+whorAmtCniCTqo78jyhO0522oPXIC4Hz5QYpeOFVpU92kx15v+rr2KDUp88W2EdrmucfYSUNg6F6mzQ5aJWPLtlgGQtQzJmA3K6tyt5TTACcCFqrWMmas2zFQRBOfNlqIWg0gfFaXVOjMfV2XCPdn9yj9oqAMnSbOJMrZ7YPSEtk3Hg+s4hcyAwwx6MY7uzhf1thp9n5LuuAR1s7sO1AG5cz8Y4DSyasc45M5uSc2vKnHX8rvQdAb8EYhNvUE1O5/1Yp6uPchwP8G3Ap85i7nXut7iaIjMTyXBNadAsC8+r8E1s8BxvnTaded//6C94ainCWPG3WR6Cxdbt8244n2Y7DiGs0Xa5dhrU39Iyp3ZG+3uu9+nY9rxynJ0fBTxyra0x5yw/m5p1snbJRJTundrsMYoi1nZfHyR7OZnKax1jHezurQSCAJt7/8NZG400gPNq5rXNYUtALydztOxY9tIYAwK8BmQZx2VgDhBo13TNs1cI0lgT0PUShJ6A3szlBIkUJso7zWFOJu9jm6KzvzkPBDnZx3yXcZT6nkzkhK3sGRc20HQHGrxXiC9UvATsdwnUWHfNmlUcS/BOJfAz0Jiymq2D7777w0FrNcsjxZg9WxC/tYP2Bm4msTT39pAuuB+we+tf6ihr46xoyZrruJTya3CfwH6ZaTNcrBfWCmemdEhVig0ayw6rbgNrwEBUAZCDUn06x3kmxoNMTr4/kTh9NNZwbNyYZ9EwOLWbii8zBhlrLb7B27cVSSRgVwhR1VWSBmPuJbC7bcB49q0Fjcgc8zv9M8bFMdKOxK9euVXAzWUIs9fG6DARYbuanp8AZgXlzkq49vXGr3euuI77X79eIAd2R5IlqTmvgFEV8q+MIs/EMhomPrazBEDrnARyz+ee2fNlA3ENVc7dS/z8XPpxtkkmFQJenmvDk/QYM2Ogks/kHAhAMg9tz9f9KR2e8x4QM32wBxrZ2sRzmjO9SZ0vJt7WmnzrxRXG+X0B4aNPl/u3b5IhpA/h0yc4758vN6FbVOkStcO7D2SbaHnw/PL02c3lybMbulBkgbeR+P3l5hEBIQElAWEzAR8f7oN8xRis303qUBYUaRQbcMiDlz56pUsGPYwSUOXAz8qcVae8bvJecw0eocIoNXtatDpbIi3Wc1jf50EhSh0HY85BkM70bsJZRx0NmtzXbZpLUXLuWSoBhydoQJpEpoax6pPh/Y56Q0DF5joHhEeDyakN8j2zQuGzJ+NDo/HWZ4asOKc7758C1PGxQ12tM5iFCHq3LE3S/RMfwOhzeCjkwDjj/DN+DVxbz8Yfs3gaAjNvCZSp9QrCOxXC0VqDQo7iFOckdDFoqp9Xk3eVJo4TMgVVxlPVp2TnRvuh1sAeXhjKb7/79uhFedRPDF3MgRaqRIu8f2UcV9Rd4Zk5E6ut416m8OPQrz8MwXJQ3ogblBYcB+JEM8rYTBRBo2OtgQe0DrtZV8Y2CN72Ap/78YcfDxoUaDNNSdkEBhQ8CpUAACAASURBVM7JCIDeTz2UsTAgMkPIvKrseF7T+e+hwby74h6soTiKOPzUnkXc4OvjEM+72n/xpkprItc66jkUOcDsxzlai3SWOmZ12AxS4/yvZ6SUIR0zi9ZV+WL/nRUmS9VtPQBjcSCxK0jP2p0oUmiLo4czXoousG+sSYvAxBpet+F66djWMbLGuCZod4LN1QXr9PF5i//5XijCE8E4Oz+t4azjzPNFhGSUPK6l083YUHtgQNS1WPVgvhe6TGiNFS9Jrdp6CjIP1kmbXZhM1FH/ckn/qY5bhR+610VTe5/u27PQhg6ByDMHlqIrYRUs2yUQYGAngh5q9OobAR1Ul41DMOc+TIT0hCwTINmh9QbjvtgH3ktHnXfg5zqsybJMPVJl3gQXyza5/gSUzMrw8NgNPis4ZS0T2TcpqQU7+1dn3ZYE7KFkmMjKzIkNe2V9p1yL0v9EpKVMWQvavdoAWoCN7xwsnVHY3YcRDGINr34Hh8ostYqO1o4xbjadT7+yqRk7p9oRa/X5uYqKKXmIPW+pSLKQqa8toBTVuztUtZuxVJWxUuyth0mAbVC2JuGCHjxzxoieqJzrA2hkHsQOIELEGj8paepcFjCDfdDvJmO/TITAXbIYp+yNAWgcy2VOBZMr+NSzQnqhgHGuN3VexsgzwXpEA06d3tahN5jVvhyg1eizqTN7dc0al2nU75TWvczRBGTO4mEKaHnuCNQKkvj8rEt+p9qwa4ix5d1Km3uVf2GumLFIRox2RKNMC0wLYAVEX3YUm5Tz7clNFNKZiwR9EcK4jd1mfXBWcU/FSpi/UozRm2j97lnpF58w9Y7bX3HMD4G8tjjhT+rrNkYGVgbhec9+KSAc92Pcy8agTvPKMDvs3XQowsT6AN0ZVd4GR75HqX1tMp4WL48epQ7dbL8lFxX1w/42M8b4y5yKv7kskqI4/Mv+gPIMmIk9yTtO8dZsa/29ZuHLnhqrgXMOW7QyLJ6NtaDfiN2NP3Eq1XAMGQvLJhJAxt+89m5OsmdAiyVN+mOcC0loBJxtpjPAKzW+aycVv2b2J/TyqPFPuRgq6AJXn69nKZTtJRLGxst99g6xZ1Mn5fMAOPbCvgZOCMM8ZA4TiD1/frQ3wl80eEtpFcG8rINYvf4xYRVxq6n0u+fiR566F4ROn1Z4AKkvskZ4Tq/DtQQW+O+ILt21dKXj3nOA++C/YN/dGyZmzHAyFr8zIPx8eXj38+Vf/+UfL3e37y5PHkPvAq1uofKz1Eg8v9zdETgQED67PHuBMuiztJ7gILCVAUEgmUGCwseX8oLf392mD+Hr129aI5aD9f8QEKbFRRsP23pCnq6HiwEhA5KU6A1ZlAY0vLh1Wx56HBI1yFMiS6BYgZTQwAgw1yhWtCBqgJMGlnKUg3iZDw49JrYB0ccEhCxqAjTVR0VHUtC8ol4Lmtn4Oi0JMKMuVdes1ORmI3kn/oQ+FPXF9tCJg0p2NBncyrmz0BmjNO3E8Rk6GfGUiaCAPlC8Ho770LRcZxRRNpmHTIwVRnSc/DhAC7CvVJAGsNeAsClFA8wzUmggGSdi9MYg4Sv05z1EMdhIVeukiLZUnyDFOHiP6/hJCcBw42xAj2PB05Q8yA7GkgzC+9vcT+67CLXZ2BjqdzXUDD7Pd0bgpEHq2Ov0V92u/WCSGftNUCXNNYffaqQ4OHVYRcb4ngFu6NQLRjU8zBPPA0rMIcyYBkVcrRbXjxriMnLMU+qCrCWxCfcCMWWIu9aLKEfR9uR0hyqRuqIa5cplt66FsWUMDsf7A3Tznw+DXvStlBjWqvMuVSbreLWpZ3pQ137r+4q2PeSAk5YihbGCTx9aozGhHA0jVBjGh/HiOQmcrS9jniPUYb+vZGihd7XOIVLxU6DrAVgHy0OY5ztop5E5Jxgp2sph+8c//CHrlXX15vVPocqEIjTAQPTc4nwzz1k7GxOp0FyDeg+zPRwA7PEg5Q/3yQ4HJZ190HE6KwxWJv/aJLr9vNbHDqpzappo+dD6M/cqNoxxixrzrq/tS5Bj71YEdSbZfUabe0B23oOE0usP6iQ1JaMXMr+CgHzuTEFuP9rW4tkDTRGv1rIXKGQ8PfDYo+wJ6PScRUz0wZaY7U0wNwZFaOVzfg1AFHEJ4gxL5PPnCKRIVUtmYnXEfDdZmYEZV/Gj2nCDigCG6dW17Ol6XVbdtDXoDV4qq2+tammvAHDWY1aEyiwK9zd4MEuH/VN989vvvgv1H3uDAx7xJmpKJjiT9ULjaNDojzhn14wpogsEv2b+EmiOiVKUv5Lvkcpf7RBjLzPD84jrs46asX4S+8Vz8L6c2wBacbRDw5567tCJUPkndyV7gbFinR50R9tajDpJxor1cAihbG1yPxlCaSG0TBw2zXNSmx+7t+yDAJSOVwK1sFZa2xpAZGAC1wxND4GO7XlKDMhkMeZkcFKDyfk12inXZYygd7H+nVPtJWPDePEv9wYECu1zYhgEAfErnj69/PH77y+U6nAP6+GTqT/seOtDtbGME/vHlkWK+vw2IBQMCgtjICdOJ3ZZqm4AsdWy/0qQhF7H6x0okFNAv0qM2DwFvxjLBJjY0u1tAyLeUZE/NnZZXxUfEngxgyd4IlNEQI3PCfKe22tYi+ccY9vC/ABgP9XtJmAkY7QsaEQ+po4tAKc/yPcAYKQ34mtFjOTjfbI/+oMJCFPX3vINr2cwKbhuYB8BvamvFmTGhqPY2oBQv6YZ3Q9txbVyEAJo7nUeU0WaYvfHCrmWBgGY1D44xrBLZG1wbd7Fmjv9Zv5VP4Hzg/MlwdiyeNgi9gJ0cOyFGWKembXOZ6lfz7m7ZusE2JyLjCPrn4CH58WecH57HuAn4PvzDqwH7sW64RkZJxh6OUfXPxhfluSBQlvsa8aC/Vgf6SY+KGvI7C/Xw7diLgLOwJ5Lkqu+cXyLlfwIuAuk6gNK3XbNshciOLQWJZZBJGN/6vWtHRDscj/GT189Nddg3zNnPCtjxHprz+qO3e8LCD/fXz68fXP59//1L5ePH0HxUFaqctWzFM9yPsIvJ+WL0t6Xl5evnl2ev3x2efhc4QQGJQ4+hZgXItFLMoThxtNnhGDkzZvWpiR9W2Q7DnOU1ipd3eCoicTrH1tQ2Ki9QR2bwLStNYnyftOb6r5ZGwOsBjilQZr9a8sJ/1x7WwWhHQ+5xptDqzVPLFwOHq4To04B+Rq/mpXMJLE4DxGaHsjJ6iUIU3q9NW1FXCoRmz6IO2QY2wZnTaNH+QiaQgR7rr0De9AWVVPWOf1gcs+iPPycjcezn+kMvEeKWnEORplNw/H1wet8XOsEPczMMvCsyQAdVNrSBXNA8KSNcpddbRDOxotTuHpRnSLT/HG2DhpNryHq5Ib1wMJ4sTF5d/u3HcjsSTq5FN6uobQ02D1yKK9GjaAawy8VrKjZajSGNpVe2gL7NDQevc16JCXwU0MZZPtj1k1ql4YgSZ3o4ViltICTQ5qyJk/qX2YmzNSxlo96olEimQPFe2JoVjuWTPDq7a40oh6sjBN/jpq5k9KdiB73Nkugiqhjx7XThxNkNPTy1gArqmEN7pWiVSqEwEboI6e2E+mzI8I5BP8IKtdTT+DCDHWKt1+9OpTZGCMFDzgMeZ7DqUmmsPuMeWSc0jtvmU6pWeeibhG/Mw1Q5ymCN6cG5zxrKCajLAZIWIPr1JitdvPI6KymJOjfnE3H9vh360j08CyyYp1CMnqhPVWsw7YSrKjWthVZTI3uCU3Gvnjg5VlflHYthTCMhQO57ruwXxKwRDir+yh2fe/AOsg728cqrWuufUK7r69rXTumit8581wHcTT+rQuDLh1cUX0p6wI7/F7goihpxTW+/vqr2JOD6npyLHRuApJNyVMww4A4SKv04GVoQwNdrYx1LQZwcbhsPvz8eRkX1MOMxZEMyg68M5jm/aTPYb/NkNujD0eJ+wCG4IwCAuBsSklLpmkiVLx/GpVvHFMrvPZN7iVpiQn6EHg4UcRYNwzcIVixM4jnVygq+4k2NB8+xAlhTaWf2mqApDCmwfQRvDe4jEDTer6ZGbHPMOucwCnK02v9dAhtAF4wNlOJbj0/NTQAW23JEoBqHSf5Po60KoecBdjO1PSQ2R6t0P3I+2FHrPMLADDq8Tn7YL0X64NnE1xIdh/Uf/W6Zvpcm4JnsbFzqjlzyJqltOb+/vLdH/4QkCg9O6cG3UxxQToYWT2P25PTTDr2iOuHJpp6WkDcAgo23cZ5bB0jtGBaehRQjH8Fs+ihGTLm3YCKe+XcHxXwfG7rl7n/GnAU9GZ+u78VK2wZS4K21V+Z+RZwCWCxTLNAvUq4qbUiSD6pWQpQp0ZyrVdYH1wDpziNvieux3jyRyEQSwWswUsLsfkeYYiMdnkABvgSiHatFEXBJwOtBAL4ipRVjWWTQGlAbc7psVkyN/Pp9K3YswGdFwS3jrc+bbNNbXR+eLCruc58TK/fIOLMILF0RAGvA7xNneazBLA9F8mWXaneCY6XFbeO3qSCwGZbfJStElBk+gQErrbyYW/aHod7J3gDZHn5Yn2vywwJ4wL/AL9iFH1VRhWHcs37rAI2/Ms8da1OP2JZYoNVA++AlxMqS7Lm9i42NODHWEjxuXceRqRrvkOyjWsPpD+lwJk2RuAA+yqY4r73vOR3zm3+e/XIJgmYs/hHE6TDl1O12/kj0BfgNRjVP4lP8LvaTjx8vLz/5fXlz//+r+k/+OI5qeUPaTCf2h8yBR+YnLh8l685cL54Edro7Yf3ySA0XV8Z9EefH+U75xpC6AWh9oFGU9N2xAn0WbEAv+l6IzRVPxmAONU70FlgBgM58KTo5NBFVIaWANA1ywfOhsuma5Cmwy5ibuCRHn/USsV5aeDHorKvIc/h5u3EV/20MuwNjBWaSS0j/QNXdAtqpGFM1mcGpG1MmlrmQKyTXocaqXve4+wgRpBjVL4gQXe3ByUKxI8bNiDsIZjMD5Sn5zQw7mHSDFiDTKmCCUymRsYGI+vZ5uZtHpsajxl/EdcYcKg+KyBvDNMMoQXZ/F5KWzbmaCBkVq130MkRYWEztd9kM6IYD/tQkmWIJHVqWcbDf9z6EgMSxzOO44ADszmdoyJAbDCuHQRyxfT8DGToCJTs7/ahz8KYSR3EOPM+mWdq/pI1KPrOZlTKGCCEuTIb4bWlHCXQ39gzxgbcoqk+bwy7qolxiopK8Qw8N+ORrGgkqKvQx4GmgheOqE6wdQ4N3prRs8ZLURKDKIVSehjS7qQ9Pbkff3vdNsaW+pQDMte1p2KlsvO8o3QlEJ2SaoK0AC1TeF3Wn7UD8lfa3xdBF3E4U6+1JsxQO8iKGHClAW6oMKwRKE4NCP1rhh0Un+cJConU9ynAp04zB9X7KjzqGDHXqlRyUKWH5RDjjClGd0G96517uO6wQwQDsCU8uJopavuYZtue5DOMnRlGGsum12n6C1l318xMepFmb0NfJwvTLLegWvdkA0YVD92rPGMyC2RWR9XiUDYgFImvGmVBBDMaAlWu49/urWM+fnmb69nnKoH4qFv8nPFVBZBnjfrbVII5xNrjC7p768BaL1oQRXAOu25NJwc34lkZ94/3l9dvXkdMJWyEL764/Onv/u6oWZSKKwBkAMQeMGvOuq8T1DqN9D4j43nf3rc6X5mrKKx+EXCCM086oKAGNgD7xX2rZnqtWw84ucwoZ4pCREHeR5+3LkuGAM8T1c6JvvAsZ2l1AYCoIKb+8bpvWGMdqzIXEjQI2Np6gQz2HEtVPJP92H5NfTJ08dAZWwNPv2HWooi9lMMAU4ADA4F7lq5P8BSzFZVhHfPMULHJNIJ864gWGG2WjucOUHjqf8Z7AHzawqnBYJkTCY4jKDVH8UR3w4YwfxFgWDbb4AKQMBQxFZUXqPGzgB8rGdAx1wmPKMwC0gBKazBdMKPPJJCIs8f/5zzSmWOdYM+++/bbrKu0QLB/6wLT1NBFpKYAjeOScd4YsVbT526CGglyU4vX2rfUT8MYWEsXzxxZQREIefuua2EMJpz9b77+uhmpSenzjtgqs1FH5iuZ8z4b1GEp4jk/SSKMYmsQiW3Xt/C8jbL6xAjL+CiTiHEkePbZAhjPBvI+qm7yTslar12YjCSDF8aA6/Od9PWknRVMMBvTv3wZkNy1oYJ2GAP0chwNMaraU/suTbhqn9YQBySeaib34pmSfdw5oahbfUJseQOOBKvLkvO7syq1gZP7UfG5nLFZL61d9zwJ5fHSDJd2UxYEa5R7pX8j5Vmr/WONZ4xP9NBf+X7rKBBF++0LAXrm+ceffoxdyHcGfhzAoOyPMT/iS4yFwZrqum+NPd89v0da2r17nzkL6PXseTLqvA/iTm2z9u7w98Lk+fy5Ak6hjhc8lyrN+B9Z11F1mbv4iitR4P7MAXuTn3MOCwocBnNgrECc2cMw0sa8YI2XaVYg3Wwj883Y45dkHQAAoJA6X9d6+wSJ+FlL4LBf45MQN2yful9jZ/7zgJBJfrh8+Pn15X/+w/+4fPr08fL1V/SGKu/6gYMkfzGqZDyqLkf9ID0Ib+/qpPBQGPcg8o+hi7YfYdTGLp9TP/gff/nL0Obyh/kD0sPCxohckbJy6c0YspFRsWsU3OJqnCgcpAQWyUQ10xb0NrVxjTibaamZ1hEtGtvWADpt9lyzroDf93n63TQOxQGPcmeVxJp5swl5FYFENcwmpNHmUBVV+kI1WQH9VaVom83eJyuib+3CtY5Stbw4ZROtsb4lQfLoZ4wV752CfowHTbd3IJgdjBOApLJCCpPxzbykpqfGwMJi3l8Eu8pQy9JOSUu6X8br6FFIZu/TQRc7srXrjyZNylpH7xWa6NSyQG6///77HAA871//9rfMX1CZFUwfDarv2w+L76v2xedyMCh+MWQ1dYhB3pSNXoB7ohVmrQyZEEU6y9jba6YOdmlfjB0gCYcVtRVQiUo9HQV7rUMwBqHFTcm1daGofRLgVoTG+tZKYlO/1kypVJIcNKt/jGEYPaZo5JTatid0TELDYk1NhKH06VI9uYYcdN6pTusEhgge1vA0h+uXXwZVzwE5EaXWAi57tDYlgg6xERPVyVzGuWpdkMhvshDJrDdrYHYlPHsC3tWNBa2/u01mBCQPWo51iGYDuGbGc3s29RPL0PEZvgdwk/6ky96R7WTdK/HPGNiT0QBdlUaubdbgp9c/5d0iqMJcUc9x4vz7Hswj66kiUQUiWks7ZeU1W/deB/q64JkxKQAhY6CofxyvOYjSCZupbM2149ca5ysdvYd/608FnnIAb6xiUxak1fGpjc3+zgHVHnQcXDyz+5dniK24q31hbiJ/PulvghEDLim+pYY3myLId86AhvWxNWFQ0HNn4g4BB1vvJfWUZ+D+Uc+bsqMOZhwzSg3maLAG+HzVJksbDgU1Yl/dc2cHh++GCjiVYr7LswjM6Nj1/GhGhswYz4PNMZPCu/ztb3+LU8M6li4cwY8BUToZbWLfPrbt7lBQTwVg5pY55ppSSM16qsqd7EMCqLJzOI84T6B+m9lvlqnvYvmD+yrO3sADxR5Y76VUQn+8Zqqa4agDd4C4y5bEdq0nr5kj9qfKnewN0XdruVgDqUlddjGOMKIbofoW8E0G7d27MnLSwxenqcyECLCtDQ7zn2bvAzLZu/wstNRltXKOnqjmngVxBiMAUQpk64DKRtBR5Lv6OR0zWEUV53F98158xwwi91cJ09r0gImrLzz26CkYroASjvDTUEfNNJjtKgDWujTsRpS7Q+esSqhnqHbE7FeCtYEoBQ3vA5Cd2Q95xtWB6cTLmPHngs2KNenn6SBn/U4AJH7RqX0Ln03WegKCAgCOO+uT5+T/69dIdWTuQ5UfO8BWY/WhrqJ9isSwfqyd5b4Jml+9bEZ9JRX8N/c626zz+ZXzxlKM7UHGTP+TMzyg+OizBGOpH5t6rXX/2vKcwTe063gWOxTK9vyYozZ8mVwFfQSIPfsMYPWxEnSkZUpBNOt/s7ZWa2mipQBuBcwCoiQpQuKn2azakiZQzHxiN+1FaoCTYFe9gfXtsyaTtQXgcx4X95TnH+8gu4nn5N08G870dn7Hz83mYtP0B7UlqTX//Pny4w8/HIKLBpiKCFX5tgA8z80eAVxnfWBD2OuWrCSYwxcYOIX/wBmpffd5GS/njvHletgyQUXm2iTI1Q+6Cs0V5O3aybpYkMq7AJSfM8mWbejT4Z8A3P/OgPDT5e7n15d//If/cXl4uLt89SWiDE3R3pMZDMLQ1hOPH4Piv7w8usFp+3D5+Ak52mshffjKT+hj+KSBIY7/5XOyg//+5z8vg1ApWSYdByD84EmoxuFZoNXAr/RKULtfp65RjGr6XARVw1Nkoag7vwOVqBEj41mUzvqNGIvPlQPO4T9KYTd+s0It/KS+sYISBLFKTeN45BCgaTI0FJp/p+dfEfX2o2lW0sUg1SrB0Zz10uiuhtG+hMmime6OohOOSZ2TZCPPqnHWtczZZ8HgZKQPztokFMVejRg88bUDCdJu3UUaDbeGiMOmrS66GGOQ7yeasEXvQXKui1POmGcI3SPj0uDHe+XwnwMgGq6TbsNaHHSCKmhQqRuadDrzgFMCCJFam6F7zAvgA2sDPjrIW9CWqYo2q9t60KOG7VSYG9W6yHgXhW42tc7G+TBy0yd7SX+aORo4uqFH3d212e4XXxZxXi2RdEUNbYJMitU/fzraZghOqB7L87QJ8g6TIcSPA1CMsrcss+/EuOvgnpVbg6wjqrPCetePVCDbD6Tw27YhjM9AFDKEKYLfQVY5dX9PkPYhlML2ZmuLmENddsiiQgIIUrR+aEHxKKcBXlKsPzrrqSedQTnvxCFFk+U44Tm4k24/EGzBhz67mFGV5lL7Yo3Wq1eH8Y5jjk2CWjkkmf9OJpFgZQ6vPZCkpLFORZpZD0Hu1qKD8Qiqmmz1s9T+8pyHGuaMu6yB0kKaNVaUJA5Q2n5cEnQ6v9k/E0sx8EgA8Phx6jU8bDhwCTa0lenTNmqnqok53OeYZa+m8fkXGU+Q1hxWo1dhD6Tspe4Gif2PH/P5gk/UbhXRTlY5TnuVfnkWneJkNsiqvXwZ5UKyvz6Djjjzq2PuXMZhGXptUKgDGIbCHJkAKNsvOiRKlkubij0YrRY7dZY7Z86S+UJ9bvQuRW14BzITjAnvx1kWAIEge3bt/C4EhCqhRoH3EDj6dPm3f/u3UK+pgf72629iO2R4HI7cAss4cyc6rABPssuwYPI8pQlzH59JZ6LiN225IoOCubWGS2DJYIC9biaJ69kAOZnkk5p2agpxngbCSLlUjMznTpaOZ1urJZt6YzusG+250DPDYLpnYXvZ8S5+ljFureLTgrXUAsHe2NkoDbZg6UNE7lLPN4dfkM21pfAa6+NQRVx2ROeO9X04oqtbto8v70Ubi7BWlsmMSufEx2wtwf1oSRHWwKiwzBXMIO4b5eK851VZ3YzlEXQddNm2LjrEtFLjzv67Xf/int+sBmt5WV9mhbIHToGdjBvH3jmNzZpquRmcGteC665VbQk/tyRHhohgjjV+2NQGLQ8JNOxjJ/AZX2jBKddjL8rK0DawVmQ/4PPIPPDMjjNNduVjQUH+at/PwaYAkRlXzhWeC/DRmlm+C5BA1jbsirX/MdsllTJjcijOX4WJBJm7v5vQYN/GHpExGkBlTb11tAIX+lFNgNTHjc3F1x2IzL19vwPAnoKmY8M88Oyhaq6/sQqgXjsB+uPH7Sf7AV+5CQJBL8GBvMOyztjhQ0PjjrIa+4A3WaO9PYMt2BIC9gbfzd5XVK+CZAKe3Cd+KP7SwIzO2TRCFpia8badT4C+nfcEYtgxMpYyAtWYSP38ysAiILUgjXfLGC0IFlRsBrxzKzCYbF0UUOs7Mr76YunnO9Eh1hZj4xgyZ2baHXf3mO+sjSUJFBBhrWM4OxibM+2U+c+ZcHMTPwmmzO8LCO8/XN7/8uby5z//6+Xjh3eXm8dkED6lj2DQmk8cqtQ6MbHNqlwef758fPh4efK00q9RA0PpiQdFke1JG7NjwO8/PVze/PLz5a9//VsdIxQ1lx0keo/q2KtXdSqoe0v6tLVv9igqil6uv4I0daDqJItoGzmXVlpp7B9++DEODddmgpTfT6H6miY7eFKFIvCxSFwjjFFqI9L+5Vp5hmVuShMoReBXLSPiGLUWLfS71Q1109bxbDA4VaIh4el9uIxRHaCrwxaRitUDGMQoVEA/wRjWJ08OwRme1wXDYuJ3XI/3J/uaGsEVdIvQFUnlQG6WhU2k7L+OefzspaZFa1ngRV8riAK6ct0QHzKHzHfGcmJA0pmU0+X6IpwawKhAPumhz64qwty6VTYHn4tox/oyHfWTfGeqianH4dCds8z7Q7GCjsj7i+LoTIV2RIP53LcU3ASMk8623wyBNY5/BRfk+FeIgokSxRf1x9KYMfMwjYFc0+cYkswfCrLvGoSj3PcUbjkO3afL119/c7SXcP0rOBMaWNQw3x29NCtqcJMsRZzZXbdIdrPdNg4OHx9DPMoNQA9G2xYIh1octNQvXtUhe/I07x90bVTiZAaG0jfRyhpXeKgF7TjcNq/HKWQuaDESpTkCm19+rgPwcJ/9ovPHnvrLX/6SA5T76RCLdIpA65Cw7pjLoI13FZlJqPjoUhGaL79MxlHxFtuYmNlgzSgPHlR0AhLNcswGRcGtqqrJkqXBexF+Amf2Ew4pa0TUP3ZmWWvpYwR9QRhlFxAQLlthFllwKqDWgkpBA34nHZL/ltYixaRZqh7woTYviGFPGqwFxVwT5mRNpKCtXVBQ39U08VkRy2uWe9S8tZ3g+9bqZNgHKIV98fgm6xFnTtGqZpYrUx77fGq7wPfNJnpf9nF60J2cooJy1E2+yLqshD3n1tMEodgU5rlBSvtWmsGwzODRRL8Yf8aGuTaw45rJTM2mOBfWuySLDPUYly1c3QAAIABJREFUitAo0dbTymZhzjmwOaOSZX5BHXPVQAsaro5rIIZ0L2xq+latp5rZozqiA71WF3MIgs1pdBwqzDCWgf3CljllP+Mgued5h6r4lsbLnGTOkjXqXuZ5sS+tN7yeDWHrLGPiWjHgLbe5oM1RD7q+wcruMwYyYQyGdKTyu0OQrhSs1CBuDHSAU8vV0uyjJ5rgoArR/BInS6dXALYsiJZhEAywpmQKWUcsrYu5j0DFenC6FiKuNLAn+xWq/8AmzzupfcmanPpUtryj64g/BmiCtIf9OADGAsy8sM66ghVZ16v9jY1c78aWmchUym0OcR+zvNbfqWxo4GgmiPFhbaW+cYCq+8OgU32B1GXuncJmWE2Uwnzuj6zVaSlgG/BPBCgs/8k5/uWXR/sfKea1mW07xTq79gkua0rbrriWSYX4dgOwuDYBUQXYeibyXe53rhPWxzmDV1yDeYydXFDJc0QNd2Bp/V60IhrUFQis720gZGAZ5ecFaQZWjDlgH8A5fgLr8Ycff2iPZEoKBiDaboMxC316tZe8C9/Xr9V/4VkE9PHveUbsNKAf5wLUd+bN9ZTAdPXpOX9u3+c8dTycEzOq8RHX6zjnYcBBmAYF+5KQUd13AaegiqIypdAXCIkPOPp8M/OfAzCez1oDpMMWkYjZGcu4c+6ylxh3/B1835ZpID55ZSzBjLI/IzYKkJyYo+dvy4fYw9GjeFJRLbPdpSRME+M406tGnvUEIBB2E7WjjWECyv7yc890FPe/+iprPUm79XX1fDYjfog2PXkSkIn5+H0B4cOHy927t5e//eXPlw8fcCDvL5fPdLXHaHWBVvuiGcIo/91w6Dxcnj6vTDD88gwiqPqRIbxJ83QOLdDqn16/Xs9B0upIu7d+JbQTBWniXJ2MkWI1c5AZXKiiIDZkgAia4rielKQsGGUy+TyLIsWzqVepUy0NQQQ9Dls5OAdNtNG5KqBFwHBCY5CPnkC2cygip2N2bKZDddOahQaBHGJZIHmWNpItyoDD3P6MDdwa+FWFrjV4RZSKmieLBB99/c08OFMHtmxYalOGYtfw9P2z2Qk0Ix5Qt7nBXelIRSOoLWsdZVGb1slcAxxolqMgKCpjj0mpNGz68aOTZRhqzTUUGNE5V7TEFZBDcPU4ZmXYqOegVUEC5YuTwl/Ay86LYuTulU309EnWK4YTQ5/61wV9RWJ6iBzjkaxxF6VofJ7zkDRG/rlrMs7kZU1v+cwyvAoX2IfyoFoRbM/4W/dZ4KMHUpym9T6z2bSIMVlTKI+Z+6FUCTRH5Q395K4Szyrq8hbSEURxzWJIm/DgDv2Kw/CXn8u/f1knz2wC32NcpG7wL7+jZ509uMxANLgrOuhaZZxV/I3oSSh4t6MpVR2XdU6gnQB9QYeiKcw3qFcUhNmTQ8N+mxn0oDYYZjyln2ySDzrjccAHcOgcl2bZJrcJngGlQLXvShcTGc2Bt0OD7/I8ZtpDFZqqcTMbD3EGQ70xGLGuKc3hr6puIskGtg1iDyP5K8c74lOzF9nzo7H4LgJFRd+7thK0I75hJm1gWBRCt3d5Xte7jYjbvqVBknvFA5f/r8MfB2YOiM5B7O2o2fM7C7ZM5MQslfXKOm8HwqxI0sAnA17umYzlhACC7L4kK1kQxN6jOhqp515NSUAjFf+kx9L3EvR98vLppXtf6mgC8tHHeF4FE7h2gv2Nq5/rWiqAGVuy9cy1o4pHvWrsb82PYIqgUkRLZs+kAnEta7S1med/uYeOI3uRfVjHrD1KUzeY2nwoWCD/zYZjG/keNkg70TOyZ4bBZ+qMV7ZhTZXBp/0tw64IEFRpftH9gliltpduZo9cgMe2r0hz9+0LgaWzQ+zaaSA5Cu0UW808esYHzFwbnLSpGiDJABh8N2s6JduT2I9rg/k2WDRIO65F5mhCNqHPYs/Semln9q5bAZfT3lwfvfbAa6Nq95sS9S2PeFIWki205iSrpBzWx/Zw9mPqPFuCwDMIaNmeAb+Na2HHIn5hfefOT4NN1Yax1ewj1oQUvkO9fRk81kbXVJko2gPXTTPxzeZYYyoAxe8MXvWfmJu+76jCe5ecIQNeA25CEV4AZ0bYfcfvZcCc/YzsjYHw2knXLGuTd2C9VF2+gZiBTkTdpoLuGZLP2ZZq9oNnKUWRsplmvHOGnMAtyz8i+hFwtDoWAVhOoEr2S/QZLIuqT8jY0MIjgSct3t6+S7CGzRTQTn3o5tj9h+2OGA+B2UlB2THSP9Rmu9cC7qx8h99FwGq2QTaVYD6gXRM86w86kZ8jA0sA9qitzdh31H5LbU4t3JhV+MH4yq2Xf0h2z/kXlLfGFlsqMMre10dxTSXLNx+vbJrSNvl5ALzVqzNv6QV66jFpfeo3336TvUU8IChmbapZa9lwrGFFFHlGtTsKcldc6WhrBANp6ryxGwnKr8rZ7NWjHOqLV/+bsjddsiS7jnNPVWWNPaMBkNI1k+n+1vs/zB1IASQhiQB7qHnMrGufu39xolu6xlbRmlXIPEPEjr3X4MuXrwCIZ/+CjbdCLsNSX5r1+k09hHefLp/evb789MPfLp8+IpRBr0YpSiV8Be+/3AsFtEnW/RsiTxKjyspGkQhuLUProbHRv0QJmP6/d28vr9++SSIXtaBQ/KaImUpFG5u///53xwO3r6WIVR2TSASCJ2S73337XZy9zfihjC1WalLTg3ME0qeh7wYk0jjbcF4RmqOyNEVQkfAgpVHaepSm1cNgrheqh7X9Ejg0e8Ha+6IQAs3c9BXCe2+D7fngxUjNo+v42pNROkYoIXOcijnYE5GNfqJ85XmA5Ib+1jEMGgqD+Csdsg67h59qLLS2Is2hBK86ybodA1CpfG5miopqGCuuwe8K1/7LL9p7M4U7fkdgJYXkCJ5SUeEZjGozh0cgxP7ic1l7qBpN+G6T7NszYNVG6o6jUAygOVjZM5tjRDLI+2N4p6zG9Sb4nFSyox4CJox2m2rFgwb7IqedicRrmkwncdpoFf5tz0ErKvRITd1sam48hzYKd6C2nxtQYwFVJKaf/3z0M6RCGENeVS/2UfbJ6KDuB/cjRonvzzNkEPvUUpWSxxBj3EXpOVc8qxcvnrcyvCHzoTtOlTXBLY3ekXduv0VEjRZY515Gh7FiF/R+QXPAiYcM7241KWuzwe0RZlqiIh0zQ4ehJm7mIahrAIbNChTRPA5RKEZ3h0EG3Q/qf2paPwchUmX4XgJGnr9zlNx/oH7YLFA3kePOIG2wnwDnDsTzNN4gCVBplD3Ln4/KlQadXtNUC6cgl0rI5s4pTmJCblAuuHMkSicWAc+DfdR1pdLcAdrtkasKKMFsqpKjg+v8u48myOXA8Dn2oOz7XZzb7sdzJACV/Xd7d6CkRaALXvHM2RfaFhO0JnAdJ1QhnL4+whP0zo2+ye9E+3l+3A/PNv1Bv+rVUEAp93whCHpzOPlU4qEmja5k0GRiSRIfe7IxPdjPCPBwFtZ7yxnkjCZ5WcCXPWU7wJI/EwNBHu5LupdrlSry+w+xd87rA41m70RldpUqz3CDwI4vMHEzGXCcEecjlaWoMD+NT+D6qSKwh8N2QM5/CrOsSe6TsxjQp4BfZm3eMEbh1UH1lnmiMq2V5wb8Zb/YT8uZCCA4+8YzJNmrv9kop1VgDOq1I1L0U0FZYs1nB8DdMHSpdgdV9PGj+GMr5Zw91pJKCuA0915p+psCQkPzBUbSwzjaF8+Ta8WnSD1TV4Df5XyRlJzGXZwrRkfCsf2dBHNAOf8GqPn6m29SqQkN0QHqS/Acp1TQrCNo9FlWCpLYjXHj72QEEDsQdLN/rr28T3MWWAcrYwXwrj20GXMxkS72leq1VMbjX48B6AXAtPEBZaek6Zw7QZCjdebxo1Ek65NS7dg4k0RBC4Sc/ci1CCL7mdwfz+vFyxeHsvk5MOfaqc44OiXskvmxMHoyY7cVM1kD7D3HAx3Vr/i/Vq8yxmX+w4qYCrkygJrUFRhSUTdKoxtXEZB9wJ1qmcSFPAfVpGMnH9dWn9WBzwrltoioiJkZ0KHwd586A1eATuDO5LMjq6qiru33GZaB1gQ2ZyPPpyMiWB/2P+AC9PYA/qm808dbe+PnYqNs2ykI9HGjFkbz/nQbW4S9on+a1/N5Aez3n/auYit3GZ/G331ujUm5RvZjR2JU70PAlud+xB8DC89gtmAJ1+C5RTAJu09CyJk7VIQfPMg55TvCBOB3795mLcKIC3W94FeZhm1BsqpsnHbuMbcnO/tG8cWNuXOEGZ+b+GpMERM+q+aCL6ncvu/cW3tCwyggNv33E8JbItfLm1BG/3K5fIaL/fjy+Xa9gdAcb5sk3FD5ezjqDsPr7yNHU7Rb+V6czcOJymTAJfN0Xr/qENMIKBR9M6kJ7SIc8o9xVtJBFIkpb7pjHzRyUlQ6E60VQvsO+TffKWpd9b4OJY3ox6+CZVFvvjdUkzjO6wiNBFqpinReUtDf0Y2skjlionRX5ZrbJ3TlNrchmM9jc/KZPNhUlIKMIcDTIMIhojrD9A6lH6INs3yfojKV9b9WolKRWGDCOnC43Eid18gslfYlpv8s31nKU9ZoMxgNrK0Mwj5p9azJqd/L/Wps+O7QOUWlR52VJpYNevQWdXaYIgmiykEsxwlPIuVQVA73kB0bmPmsBt/QcBG/6Pwx78/qY65vSFoOEajKSVgls7A2JkDhCRNlK0Zn9JLn17ETb1sdQt31WL0GpNKLAgYM+SzNpxXwQ0woTq+eL9e7ypRCQlJU+R57MTnsnBfm0UGvPAvCpOqzHlcMeYKXJ01g6a0MXe6UhJpIxMEt0IpjWH8CP6+aqjSWAicEH0Wgi/xJ2Uy1K71mdegdPdKz53M5bbasn6I4EYqI6laBhhr19tNxHxXo6Vy1jCLY+bIvs0avDun8R4DCz7GamsrLaES83sTChCkBG+NMbC6f4Agz3hIAbpA8v2//R6s+Vircn+1nuqK6zPGRRsV78u8lVkHWN27FBELQSId2VDx4XnNA2rb2xvbPuZISavjbtw0S7M3euUgQad/D+iyC5I9SqnJsKeWt2JIs1+HUPvrHpES7xnoUQGnfaql0HY3huKHaD1gpRfNy/67lPjiOdUGWX5h9EwS1LBbPh0lK7dWVOom/SBIx5b1UfEdW7PnCd9BXVRXoqIFCk0Su/osvQtEx6Tton6dqCt9rkBFfwpqjfshcSVXoojBYGxe61fpukuhMbAgbTTJ2gDazuwkWotq7c01FJIqwTQjLJDgL/xBkr21D1gbvTSWqz7GiElXq5P0AnQSwAi+t2ha8IgjC36aHbDY+45buVak0iRnquGOcGITx2WfgswEX4GMpjXxARBu++DL2W3EblSIFbwlyHS8R4AC65UCCA9hdCwFBf21s+4qlH3PdARLXp5cWBVhNq+YK5KoTIFgU2tb2TZlErVypa1DglFFN1xYWY4va9lbG+BnfaXXe4NPKIwGxwXQC2jGMoP1xDb7vPJM4Z2DDqTtOq/EEe4vzro13hEX86qiMBWmapBvPCCR23dsqkuc3RVzWIbHLAvLj7M/Ga4etoIYCeRpanvsbGKKdSWK1ymNAlfXw8z71CwSA+P0xnD0MC/Z/+wYD2tmmsNmMPOvY9Nm+/r5VzqMfcqOIktjcu5c2hcxrnG1WgCdx0a9aewQ46r/m25dgacOT8I4lldnYo6afgVHHSCThD/jzPvoNBVYedei6LTarLJHwtZUD4cey0BShSTy2wfPYNXy2e5Lzyr1lrNYSFyt5xn55NlNLzesH4GWe4KtXh/p7BJ8+36VYknu8XA6xLVk53IN7zQo3n8/xZ59wbjgXSfCj49DCQF4zfx7fOHp+xKWItdNCdhVpGvN8Pqe/488xqmnVP6/FqrKxeCr0Hz4kEeW+WFtiLeO5ACebE8y9HhXhu9sxiWoXWt3t9QYk/sh1FDSRMtrST8exuT9U7m8bWdlUXNtZUMc2Mj63TLWrICA/c77sAZ5+LKMlMcpvSQg/Z7j0z5e//MufLg/u312+++6rIyH88O5j5vlxe+13Y0bbTaqDqIx++FjBliZrGOmnlxsSsLtLKoQYjZf0a7HxFnQmQRsqnUBoScbRd5dZZptnFopKqaUN6KDRdcNUzKIVtlDaggJAxRwVNQZrQYN86BlmewKSmadJtpSiIK3bgAnATs3WB2Vz/GCFSXCg9EXG8U05rYfqOkxeBJ4NwOH2dxppFaPaO9kRGRWpGR1rM6s6zLSCEalCrLG2VaD2wIXDP/pHmmuHYBYF3CzHIFTXuYtuyGt90qSlG7u0mg5RzYDO0VFwVE1u66y5H1GbyMUrdpIhqd34h8jIWRZ3SW2Q05O6Htdu47tN73w/z6VUpCYaVrY4OCq98l4PTRHaVj2O6spjlOE6qsGqjsGm63lWNdQwFZlGeettzgL9PkVp2HtVsdMQ8XlBBYduphn4RHnN9e73RUkbwKXScXcbI9uKRJvteQalKbxNANVAoc+YxxQqz3uocT2T9mRKA+M6EtysjJm/R1E7KhgT69C4twJk9XnBI72lDyvQpLIjn2MfbKnWVRWNCEAk7a8iFtJ4Y/DXmypNNgFu6HFXRQIrrKKTXr8O1ecVBcKTbeHWXEfRQtFwKwzs2ziNNIIXVU3w9elT1tlET+l2+xikrDTDb/8v/9nvZiVVql/OHusy6piAT753ircHaDKgo2vYRCw2ZdVZq+jHud3383P2jyhkEs4pfrLPpc2cAzSHWZ+rTnyP+9K18b0kOewv1shrMkFYJpe/TLwTVE/BTnpXnPuGY3utDUobWBsIeH9xilMEjaPde+PkRkflNVIYOZNRfpvvIGB0REeUn3d/eQZThTP413n++NNPCQzfpa/16YUq8IGin/cY/17fHtdLhQIbpUoyv6P6k6oXKr6bp2dSTcXGQCfUpY0VcZi08uhe3wGkHdT40mStrCcYOQmqsKc5TNwre5E/fEaQ69E/sd8EebRhcK/Bc+b7pBSmErqEx4Te4E5bYZVYFWMrrYJQBHHO0brS70uRV6gCyfezjQ6d6snj+JcMlN/cNVWZuRavQ0Ggc7DmWCD2VILtt60McS6S5G70jmAMyQJ7UIYJ65VxUCe6ryJCBNoZ4TTQCFvAtfM8jEsEeDraqMmR5yXVBKouiEJkxEAFiXid4LiAogIzeX77HunmAZU32sBzetjBE+2Qz5LSGWBTH3xSYQXohKnh/OLGIzJVrgyUMyWVa0owG5+zym3AmAb9Vsv5fVojJkyX/fFx81Eft0ddEDT7fVRBkwzplLGXY0v94iyPycPzD8i/0VwFwUiOO0S8VZyKgZwTDp/fWbCwAC92tRTcKEzO5iT4RoBtKq7nYD3gw4AWbSvfy89TSVfrYLb/6KlM1an7nFghlafH7EmE/lCmHl32/r38DgaWI6U4U/gvzhLPOc96z9aqZkDsjNDg3FzthsDsGdQ0AeW+fIbtjX0T4AiQFuE8zl+Gyy9GMW4937fJUwBabDVzUMdYckyEcYpUzzzHJcNR1Z8gi/aE68IfyRSKv1zfOJ91VOFKExO7OEBzBc24DoGSsqJe/GJsTd59ansou6rsQ2KdI1Fd7CIwyOuSeB8K9wXBmi9dh9nrjwMypZeRmdUVzkrCPsaVtP/Eeyt+aVPyfGCYnKjJiUWdP/xbE0IqhEkI//lPl5ubz5fvf/d1KKOR2v5we/l8C6WuzaTPnn0Zw4WgzOu3r6I0amk8aAXBMgjIuw8XGgjTx0QFEFR0zZI8mCC3ViJOHGNuMsqRG5CZ12beV6sUSTinpPaSeWTrgTFwMNi1SoYYjsiWWbeb3ODJYFNKyOK7Ocy260gPYjNL2+i1Pgh/+wbkdA8CQ2MDeYIqkduJhjgrKFLOSwaSDJMEbx4PD1wucdHOIoxRoISTvN7L3ncTSAOrBLhBU+p4MGYODq80fkvbBOIJ0N6+SVIDCi6CKjJcoZrRo87VPZWxZvwbbEy9cYpqBGBxjpthJCqII8KQSG2s6l1ptTkYQSJbXeZeRLWCBudQNrGzGnk+XLxP9Cc9aqcZZxwWHB3GSjW0oKerijrvJmp7c0QqnvGss4dJhtf7lOrHaFatsiopPrpIKGWtYpLYpV/xydMMxranjucYsSEqE6McaGgyr2nqa6HBPC4dgT3VoKiGCKCm6/xxw4yZJdogM4HHqnWsMfuF50xQWvXLK8Jk9UhaGutuhZE1y9ymKRdq8HiWjgNIX+SSHpNLriHz4+x/une/+w+1zfvdx0Hrg3hWfhoIgrP4YahnJMLpMRoiV8oJ8zrbJ2twYKJn5cjkkM9m7UlWCXJYDhMPrvMILKEhj79vMMZ7g/IBNEFhnNASz+Ncbcp5XHUGWlrW5QRuxJkBBtEnMiqLduiqeNgxDrgtq+QFmTZz7dQPxvo4a4jrOxgXhyhXBaVii050GfZvhjqvF9IAlJ+JwErX0+kcyd6AMhIU9iDnO+jnUGvWn3XJ6A0Q4amM3k70x0Q6dOMlLQSPVuMFj0z+FFowUGItDBSOSueeZ6jYzhP9/PmYQ8VnonANxag+pTMtYys3oJzrD9hIv89sIN8dMAbVYNZm/cJSgtIfGgS9lFvsjJUME1qBRaOQOn1m2X2IPef154Q3Cr6ZhdmeHqs79Mmy92I3Q199El+jSEST6wUXqzRLzXKOY87hwML0IN9VpIrv4J65T2Zjpmo3td+oiYYy1T4ZgxXOLkEogFSDztr9+sObBIhtI0GZsPeaNpGtv3smNjjMowabbC8rpwY7JlZS/TjT6bcM7bw9+Mc8to3jUP6d+00yN2q8vjv2bWqonNX6mY4F4hm5P7gggNcyJLpW+vX4g42cEHj0ORd8LPDYnu0m0tcKCcqOFecLSwGBpDcIhy1Bt9fwVN07VxIFSQWZY3sybP5Be5FIWAbI8GwKoLQCw16lBcAqumO8FDnBJ3O+uR4rRrEHo+AdrCX1DBhdhJ+bmrgVj/MaFIB40FmNSwCslrGvWcecq81O5Wc8X9kT8fkkEczuBPx/8rjADyyFfbdJdr53lcuIHzpSZHMWbVfQ1rmGBt6cE/2mcQXJBvGnvcGACIkzAeZHnZW9JSPL8yYAFl9KVTY9c/eiQqt4CO818RG4EUC2SCLokZme04aIb9ozN9lKPDNwUEDP++AcxCdNYDDFmMUEbT2ht77tBVzTMftw7BKeB3Gb1FcZDLyO+yQhZF38TzEsE27+brzyOGeqsx5RV38QKncKTRsbY5GJM2flVHA+DzU1irbnYE9tb9BumAek5UeK6ECyJOXrgeRaiIeyR/eM8JHYGNViZeAZXxtnpII6+isxWMVlKh7JecJGStk9KrsRJGxqeiSEaEjA1lt1zzhZ0Dsg3BRypVTb+853Bgyj33vsHv11Yv8llIfC9r9fIby7XD59uLx6/tPlz3/+h8v9e7eX77798nL/Pg2I0PQ+X+5/7gy+h3HeNNg/uNx+/nR58w7p8tIgPUg5TJ/uLp+Q76Yvg4Vfc3UaTDH+48L2KdTQBs1ZYOznFS2f9PyCitLuSlNS5CEzkLgSqIOgdRsqXMS+Qg9m//wdqd9VDFPJWZPvCiU1Ihtgq+Rxm4A7uNUm8l5+RxMUPYSz3OtQxcuEtk4YNKoJpgqZZ3qX5WVL/akcrNkf45HBsAM5ouK1pEwjEKqFP9/9GRgksWLw/SqpQcgy6LkBuZLobkKrHfZnFQNfVXG9mkdlaQfN6pzojRQX+xo0CPZoulYmdzh40RORf+fkeIBU5tLh2FMQFHXzelwPqS8JcIbgNeGt7HkkqDewF2NEEsVzsqfCIEB6SlD/DcCNTYL++/RJAqBSI6mqtAHevcjnsmfSN4mRYWBumr3pk2JgOnPM2sOoKEorbXWeov5JTPdMm5ggG19DYqU0Us8R7bnrSICpx50rNdwLBjAG+UUVEq1OixBGwe09Y14qNkH1NZXPUaqTpDyow1AJr0mWFLDUwo69WicEAtdq81HNmxqfCmbuD/qVe06uaLu/S6V6wRm/Z404y60819KGmmoF5xwYRQCnyTPBl6MX6Alsr1MFHfh9AJNRNkwII+U/Codn86DRvH614JaekadxbqWn9xnKLsjsofViNECs3LoJdlG+jn3JGRwFVKeaoFs1XCnnS+60wYJKSbQRQJlADffHPgw9Rorw5gyaIGevrP8rs6GsSq4nxOvC9kCp4bVBaPd73sP3kSzyHfm+VGCZW/nVaHedr5czMsor1yY6r704aKyjIZmAqU6qxH7OC3SqiU+wRhEkMgmif/01/V1VPE6iOztaRbs+JymK2l9fJ20vLQEB4ADu2u+MDzKxC4g3URv3h/2/SWQXGMdWTWEyAekStVQH0/g/qvUAgCNYOVHetH/a/AIbHafkqA18m/Y+/hGRMHtYV7XnogCoTNKuzxcRh876wkdYCVHAC5snVcxgkGvCphHc0Q91VHVPKrj46iZ/BCsFAkt5ugbiAlfsB0ArZ8ZxLVwT3+fIFqs2iiWZPCS5WuAVn7bnXXZSRehivzdaIud+dLBQrUf1avXhfdtcpmbYfdEWkDJer0G4SWGpmxWKk9IfICgVMYbETx1xSct57ERs1z43wcKSGp957N8orNKkYx/xLad5j0mAva8xBfisqFYPfM0MQt6ze44P22gGe5Ok9Z3vO+q287n9jNP8wPi/3jvPp/dzVX+Nrc2cz9Iv7eHz82VldS17PkIj/FhBPHyOKuH2Ep4FiXJ+o4fQZ5MEOq02nbFrTKOtja8djdvn3CS28/8ET73OzASewr0AW8e4tJdZYRpBxJzrxTaCc5wp9j3XZTIn4J0YaOtWXYzGeo3lKm7DH2IjBeQEtdmjvA4ANIDI5wIiJNHEN6Gxv7nGkfo6qn34fABzkgyuhTnKOU/rG2Sd8F8KBDmfl8+IWNebt8d32UbD2snKcm25xibZb/4nX238evj29YcX2G4LUe/9+rnDputaAAAgAElEQVTGBgEcP7dgk1j8dtTwgbomyFKa2SD4KlpAjBdYZz6bc5+EzfmXG8ki6O1YC8FEfdBxRgemK2Z0gObzr8ZKfF+r1wVVAP+IhwRg2AeAPDyP9M2vnSB9mZnM0Nnn+tKqqFeUivek5evURvYbKKPMlPhwefXzT5d/+If/63LHHMKvKFPfXB7dPL48uIfzg0ZF8+7d5VM42iRd9A8SGLb0mcycRSPwYxPfXS6PGC+ButXbNxk78fPPz3MT9D0tKxpNq6gCwVFGSnysel9QWyTcU4be8Hlm2q0fgg2Q+YBxEpTZ4TC3ZzDo3OibmcUHhWNGnt/hzFhU0DKCBX7P5xEsK+svEoBNTi/TpVLuva42eIpmcX0gphWWqKITO1ikQrrjYayWVCXAOJW4g+IOoesMvSLCGJU00io6gRrT+uGScATVeJmNnYZXevvu0RTc5IE1DbL7RemNBgChNb18VfQcpc1DzbWJN/eSHjuV3hAfmMpoKo+gdg/uNylaP1Eqk1SJ7QdEfS1qfu3fY22K9Feet7lDaamp7CIast5H0S6CNpX1zof0nPCyBzmAfFe46ASkbzsGgWeP8W3faYOKGMDx3q0S9xnzc1RD3+dgZobbt98GRaZ5PXtzzw80ls+c2869NJljODt9ERsS/eFjUHaFY0ppa7KoUTAYqyx3hRbSGTXuJL8/V25bLe8MTHtlMj4i8/+uIzREqwsutIJDoJXG8L2eZxN0EvVBJIrpSSJIRuxhtGOqBxWUaDWJe0DqvxWlUsE0iAYxJljn8+u5uiLrpVzicK008Hk4JK4L4YNWGSrNbEWJ+yIwSMI/8MTKcs/ZxrQctqTD1Ctp/SE9YqxdxtBM8VNaTRT4PnzsQHPFQU4UoOxTBpU/fZbvr/jMw5xVe5cKqoxqSx8OSOg3IKGlifFdCdCdMzZhnDiHJf86ZNecBCPS2JsnBn2ndNwqH+d8r89C8QMqQNhd7Bv3fa5MJsGcDL00HuwP9vF3332X/c+1slcizvH+fb6fdVRIBLvkkG6rWDhZ9mTmiQJkff58zEH0uYUKjWgC4l0nSlJR/gp8Hc/xJJgVcSdVPNfnFBl8KtQbYWBSCUhV2hojNLo2qZyuehT1xgEBSdADqpV+B0U0qptTdwwVf3spyd8Qde6Vc5Xkd7NbXaMk/ztTsU/rJeJ+HfGiSAjPhbOLrc78rI1y+g9//x/ml6oiybULYGQfDHD6daDN60y40wu5/qpWU+4uf/3bX7MWPGtGx+BrDlLVoWJbn2ffqlVybA/PH6VI1gSaJ+eFP9gEfGEAwU8fJ2ZSMSjBXtecABQbD1AM00ZgQPsPYJZZlh+uSRmvTRC6YMjWCUdQYcgIpHsOKnBRwBAVwy/yTK2uWk1y5tghpLFksiBDK98Bu5fxqUYa/zWV8yTzpzaI2MMAFcQznw+xjAPMXEUyANXAhvNeTLK/+YepVqwKnFhrvfpWp2OjDpRjVzlwLEIjs1e8zxFT0hsPYHdzKVnHQxlygI/+V8GPjncisS3NtbFIWziIF+wbtLrBOuBvicXckyaR3I8gDH+zzpzLPAtUKZlPuf7LtPfQZzlBmNBRQ7Vtf77igLwHm6RvCI1/83fb/lLQsHvl2gbBz612sg4BDAbypDqakUEWQVrZ40Izp29zNHm/TCzWx5YFzlGTjI7O4JwgFkRlPiD0VLedeW1hI2Cicx7H+OAH2FVBa5OtJATvP1x++umnXCvfAx1TUZiI7Lx8cSRi6d+dKEv74jtCJiNnvvyyYyFublrNmzK21FGr246f4BnJDuEZp7fzbWfQcr0kpNfEtoqriSXv7nK9nDX+IBoICN3ROKVy+hwBm6ywatsbuz6JeBnXGNbVqJL6b9aaODf/m/2yyiOxMv9ZVeP96XPfLOIUTjb3kvcm+by5ufzxD3/I2nDNVIn5HSM+AKYCxGw2r/7NfSVoyL2b0NuiwDozfiiKuYuVjQ35TtaRZ8ReSwHn2RdHK1J9S9vNnnM2Mz+8oCh7RMbkb0sI7z5d3rz4+fJf//H/zhzCJ08eXJ49gR7x9PLwAUPmcdit4H0MNQEJdQL4z1Eb/XVCiGm6uYfTZl5h50VB2/np55/z4HAmqdxhMOPEO0+OzcGhZjEdVt0EpcmJzU6/NSF0CL0iNKH1jQ+qahwLXNT8Xb7buYJFr0o/aKA+xD7qiFxrKw1k7apckrzibLg/+9g4CKLQMQaiyHPibGZebx/JkRCiwrmeAg6zDfuRkJ7RshepDfMNcjX4+vMavSJl/a90TNaT1yo0kwR6s9zOdKyotNEbuM9Wja6o2v+cEPJdXBe/Z01Do739lM1rDwpBEwYwMym9l/1tldHE1OqXPZFWiCzjGzimkrjm9wIFbcDHuBFY2ccQIYITrfRcVRW9c3Yc7+UPCA2GCMdKouiaiq71+TToZLUJgnB+OaCP2tTvWqc/4+27zj97DJWozsFq3nm8QhKM3UtGrazX0TUuLbSIoIGqxrNJaat6JoRxVOutCO4Y2hqy5K18m5DGWXreVqXIgPn0504Fa3MGdUQ4LwMVA/nsxTXrN9DbLLKJMzXpLfJuUECAGNST5Ga9mVV8qyBDqs/rH2GtcKbpJx3IkUrlEorsGSPcz6VosJ49t58qw56+HhQ/m+ToLEis+B126xCpGXLPtWo3DHB/ISP+q0q9aF8qsdkP0BW1K1MQlk51Hmi7dSGYC5q6/ohU7jYTVYRaloMVW+5RWpXO1D5F3pukaGq+JtjtpSVwLxKPTQrVaz1RSUZGFeO5HZTZAT/se20u15jK2sbMaEtdy9qwimEZEJ/73qTT2wfDc+yMPtH5B0cvEs8PO3UOMO3NZS8oXJU9Bh1tlTj+t+frAJ6UJJ/ycJD6VXOCbKusuKpQ997UZaFNjjGSAMAK99RqrW4cFNWh3Z7VINZPn+UsPn9OH12rwSSm+CVtfHquRi9vL2AV7bTzfLfV4pzJ7AUobwUyDXh/+vHH2GhoYCoBGkBoDwQuOEuyNrx+9hEBaO1pRS0i6rVRLakm0Hc+mjV/t4+4AXxmRmbPAYo9uHz73XcNGEfRjS2d8vXZ5nqfrdJu1mUSJEcttEcsCeEoaE0IG2NwVrkH7aaUbGIT/g0wos3kNdknE3M729kkhWlxqL87VyXPCabAT6ofo/eakHhfvN9qLmfTAE5mgMng1ZdU0Cb7bfcamihtPrtm7UXbTa5z1GJz7f/e63O/O0f6fwHl9ruRGCMQ1Sr7+bxYidU3n/efrzuL4RwUvEj+t0XEgdv8bUKoT1CZOcHxfKLPLziyPdMZk1WVzVD/gzHvGTkcfe0ozkZW9K0CdK1wB8RZcsKZzfkkuVpy51xE7i3Vt7Ac2nMeRdbZ/1S0t14mGYm9NmaKgD2zb1909q1n1t+nSkZf5lg1nkWuiXurryzj5nw+nKloZdeRWrxHfQGfoz47lEIZCfOh3Lc99TlzY4J5L/bH5UyM/WOlS9A31yUbY9UqbEtimPv3j7YDcgNZGsRafDbrEmr4GEnc5zfffJt7JkHtnux+SVw6QZoUbTbL0Koy60zS5tzY7PEVCADDzqA6++eXCWFV84lZtX0UCA62wvrbAdZMcI+EcAyYxN6xyy2WxJYPrMy+fvwocSa5EvdrK07bv1owCTi8avY5bjrHWPw8YOJUpR2bpw7Bb0sIP99e3r96fvmnP//j5f27lxlM//Tpw4yQePzwSRLC+wk8Kd2XZ0+ix3B6KoR1IhUM+5xRFfczeuIhVYN7UBTeRWmUzLV0wUcNFoaSpxfscrl8+21l9HEuoVrdUo3sAVU4UMScBK30nQbd6amZMiHX143SYdsgVvz+WllqL1Ecyma7pAI2pF6nkcOya8xYgRiFISqPy/2/vf0cfjmoLn+gAhLIsk4G2EG/PoHqFgkXQQgS8LBiOCQHbBaMbitXUAlPPQ1zbqWnEgy1T01qnglflPxQess8tGuyHSM+2pB0BK5XI2DlSWd+IPcJgtZ3NNSVw2QQF+T2/hC99YWmz3FBpGV6q3a8l+ckcmO/oIqn3HMPZ1F6BRGk35xL7SpKei2ud/dF57OckUeNh05VIxYKHTL6k5KX6uG1s948Uz8v+3+UIamm+e4Mea6iFI6h+4/9qxpjg3SMTQRURh0t+MBzJxhvP1PmFj5slezx06eX1wzVptGcSvf66R6RUD6oyqfU2czWykzKBu+hLp3+M4EJqnbqg0s1ac6HZMg+mlRZ3yNGQjJ2TV4FQ2LE40RbwRdtTbM653dJkIOBeV8U1tZTd1UHLrWb+5NWi4HkenEMDrMVRCij4GMqE0l4onbaMQfnoK3gR4Pm7O1TX04r6++CtHIGowT5iCT8aWgkOBxotV3f9qNKPeYZgkDzGdwjoiEYqaDIx6ypVjRLIyJAJRH0zJUBkf+GkMd+bThvwYKbPL/Mgnz9OmvB76G58G+/y+BVACnnenui/cOtkPAns5UePTpALIM3/vYcGFzkDac/0tx4fgfN69Rz4z4T1TRITuJ497nDeTdPTFQ0+2HPgf3jrLMKZLW3K3116e+g3+3LI6mR2sz3ZDZlAEXEvEp7857bm31TMZdV8Nq/BgXpStexUiKIJ9LM8wH0Sa/d5mLxrA2EjyrmgnoCA/aAQasVPM7V1199FZCBzzFpaeJSWhgoN+9loHP6mGEZLInjPJOwE9SpLls7V6aK+/4KUpQ9cAYL810DZqBFkaS1P69MHBPG+OBJ5AuscF+c9VSZ6R2kkjCKIvYsfZfr7cIvIUcvQyaJyioW2HyZIvhm2SKMBGI/tK+a2apTEnzUMVVcj3s+1b6NubHqbYUuYMb6RHnGGXAd5c1Wf7DdtUGtvJjIgPCzPs6T1JbxklRK5tcKOF2HVPN82Avu/zxLZ2yOcqcYG59ldVtqt36Y7wColoL9i+RTlc5VI7lnvodnXYZGW2v4HsEBz6F0tgalDSyJm0hkDhbPqpF+XgHV0jRzZqaFkL11w9o/O/qwzgkv/jDV3VGzsdt5ZqcZzfZBmRToq5M8xoci7kX/X+cEHonKwGbWLWt20GprpOzxZ//4zBRoM0nmvvzvYGic1C5LPX54qPaGgTPmS9sw7vX8biwIr2ctiF2J3egNzLm/pY+ssV1j2vXmzR9xfQE3Hz3qnN2MmHh8VDjT9j//IJApEywFGWjPpzFnJovXosAKB6fWifM6ZgzY5hxjFyOQZxWaftf1BCbZevQw9+havHjRnuyDcbQe2Z6tjYFJnFJFfdt8PKcHaPSwrAD2E9U74zPAcuzMy5cvOut3sSDfj01xlIw03B7h5iGyzxKTLA/gOrHfnGvWuoBIGRqtbqPL0Jau4zPevht4RFyBNkQpsdq3gMdTuTchJkbkswpuFJg5z/1V18PNe35mGZ3BrOZVvLF3qpwL5tjSk3gGBg251kmhVX8ShtdsaL+ztpJn8dsSQvRC37y6/Pf//s+Xd29fwva+PLwBeXqchBDa6N2djesckM+XT8wuvP14ubtXmoRjA5J4kP2++1ApZIQ2RmmMOqSDz6fCabDF8Y7M6xSckhMP4eGBgGTyg/Bpl4A6HyeIyWAIki4WLIhl6DX27VVxUXVPkRocEt+N49Vot9ej/HENe6VwR2f9XKEHZx1aubyiIkNo0xdR8QElgTtWoL/PAQvXviiznPZy6GsINfr9J/Lnz2JEOMQEFen1mgiA9CeWoo72bQOjIF+ldijsYKJ0DSKK2JdfD3rT62tQWtqiiZS0Ovn7BpD2jJyreyKEfI/OxoTYJDYI3wxXqR0d1Mz3GKAEOQ5I0MDHXkMTymPGIUIso5g0EG/iL4UgtIQhezoGKA8idBppe0AzTmVVAKuZR9V3yFXm6I1qBhrHsw4tY0md6G7uYYGiKBbofA7y/WvFQ+qbCTEOqgDJxHfWG5tqH0JOT9brdXdXuifjMPb8TN4xUKp6se7OZgvtY0OLCZqkunDO7E+h5yRBtUmXSbuzMR/1mYXWYkP76Heli2yuZSPRXyRsorsmMEGIU8V8fCBpxzMY/Y7zZMVEYKHUjibAVpOssB5BHn1zpyHQKrfx/ON0p+zFv9vI/nlUqzmLXBfMifZipFo0KpOvT2/e/0I91wAmiftp1qgFTPvjUmELjfJhEMUIIJ1mi/Jenxm/EwEXoMg+nIM0GKciXadSqiH3h3POeUTeeiwIRTVEOX8BLDCL6unTjl5YkmaQ5Xk/J5W1wQ0Ev/nm67QPSO8VeDGIFWgxYHHMR9fsOo/sWolY31bGCkzIaHQ3A8gEJwvSDXo5PwnIT4j6AfrMHuf8r+KSPqXI6ztDtn2z9m8FSSbZHlWQRD1B/ZNS/CP2cZoLSTIIcPDjDz9UtGNU3fiInW9uN/26G+BOYhUkfuMVzhUX/m1wzPfE3i2A5Z5Bl2vPygLgNY6FADzJ3sncuUqtc00Ofw94OcVjE1tZLO39q391D2gvMhM1PU+l6HPd/BHk5RoFaI75ugGZCypK+cKG8XsCwKwrs2Pn8/Q/5wHvJooGlSZpBt7cq+CD+9p2gDJJRrFCkXvCENLHsFk8tzBcoOLPnzuw3YSswN71fOdZrZ/NPvHzXueapGBy3VbmDOYS5wyQkf7uKAd7i+1LDTAc21ofcQTJU102QRKQ9RyYjBbUmBDOev4iwLJ5qQFfod++ZW7fp7VJjIp2mh0om8Z+SWnU+MRS2p/lM1jjI0ncHsxA8tGZ23O+UUDrLyYGrP9vj3fOMUyW2VsZMQUY7lUgKoydT2uB6LzH0BonhGIlXLANqjMtErQ3pcrCmIK1H1C5wi9xhvClVHOyv0JFhm7Nelzn4h59rRMkM0mUCmpiHJBx7DL2PJUoK3aJ2R4/+UWbhzY/ydpGbABqtldxScKAugM0nx1NzLBxNVwvNu5cUY49gLb+qe0SssaSpMHeG509+gNj3DCvj2uK4M0o++kvXX/cGZQ1/mFfpc1httZiheCm4ECAPhSGNxqstrCxhmrLiQvXXuAeKBj1OEmlVPWO9aKNq0Wp2I+puQdEuXc5aJicQSu22WOLv0sbZsRER5c5yiP9eo4jgf4tu2u+RqXoxOqLpbh34h2eQZLeKOp35JHCc/bh871cD/fPXjP+SPGAnw/o4PmGYbDxP9oBffRvTAhvL59ev7r8t7/80+Xt2xeY7/QQpjoI0nPhZuFqP7zcd87O3afL+49Q8XojIucpddIv9er15V5URj9fPt7yWlTxoOCVux2W+1QgXKCoWSaAb4N5ewKKvKWPKEpwRbbYFEU4OyvGIfTlkneocYfbq/bVwaMaVCmoUmlY6ARlEyaw8Tj86iDPrX68ffs6ozb4d9H1HjB7DNlYbN7OSKGnqBLe9vEpU8uGTEPxhvPyWaomrWUsn8vDLg2klR/7nVK5GWqh8ajheFLa0fr0gmiAkEZo4Ul46yw8wb+HpxSxoiUJPo95eKV0FkGF6sC1lPusCMC54sKmjxLYkmlRFA5Oh7GjCtem4HNP4BkJjdN9+DAy3PZ+mLwYDBU9vla/+D4qaVwnz9OEUOMn2pIeqCmMRt0Qw3DzMIEQB8xqiQhSeiJGh3CcyDmIbY/dpMJXFWIdG9SM4rc5jaWvtHenY1Ha2C9t1P2jE4yhOmgvo9cNJe5zK5UkfQ7O4wqV4lXWLc9z1Sn7V0W+pc/qUFJtGp3rfO/20+AEeh5L7QmytWqiMsickzNKniAcUOL9+ncGgnjWE6CustEZoychmFEzOSu8JsDEFFtL76aS1spo/j1BICs8rJ2Aiwilw359Zp7NqJQZOD98eMhU66hEPe3Pscp4XgMrDP1Zgw5tDT/LuJ0h2tF8DbrTZCf/PlXqTfIN0KxsSo9TKVVQJfe5fmF+dlAHJ0meJC3qsAUUnNnXkQcE4c/a+zlUEztXStICzCXwVkKxZ+cq6OLVVl9GYyUwDWiVpOhdqq2xr/n+zpzzzHP/orsGAecqr045yd3/ohJ2rnoY9LO2ntME9RvULKXcvhgcvbYiPmTCUFYNWw2ESj2Bp9vb9c0BolxauV1PCgGC9FMpiaL1PuP2fTy7/Pjjj6UkPR799aZtEgbIAqHKjVdBlPW9UkHPlEfZAVA0M+pngTuglFQqEn+ei3TZJJNhL1xHmVTkoTZFuht/i+w3QbQFoTQmWAuZ18ZMSHq4RmtuL/+pzcPex+2tiHscz75MnwBrqzJq+9unWJ9wTkAPYOl0dhR5kRVRilbtM9cVe7E+T/coSYOtAKxze9DmW6ZCy/+O310foZVDx0icbcW5ChMwYPHHWXxGFVrOmD2/JrmCKnxO4o7N0hQItaKpPRE8pgJv72tjiVL1zhU2wBzAJmwh14atsXpz6CbseqV78zmptq4qx74luXN0Uq7rJCaW8SFroTiqj+vDDEXvWcd7nfdvkrFUmisiyH2kqruZvFwnfzirUcFdAcI2hcZLVxA9leLz7LmInlSEJD3z+MXHBXE7D7PCLexnngdxGVUwE5zao9vcV4DHVX8KeDUWuYoIVm+ijBquu6I4AkO2pRy2ZerBgj4dufSm1OrtX0Eq1j7CdKf+cpMi54ZGgXQ9tBmHMGBYgCznE8XZjM5qHyJ3b/XbMxlgd2DuVeW6/iVzkMdSYK3Slz9hLFsBztfvflTngMfVAktjmDAGNs+YNY24ZERR2sPJ5wuwCWIZf7IW+jY/n/sP2+eGfrom9mU5sKb1PybSBeDaN8i9810C4QUaKlIX/5ZZutUmqH9py5ivyX4asIctsw+adaa62NyihZGI8m1+dWiiYysQkybvOdm1owiyqrKVXe+7SWbBar7Xs3W2RcYYvy0hvPt0efvy+eVP//X/ubx9Q8MpqO4Xly+ffRWlURJCArbbVYqgqn2+B5XpbXoITQpwCk+ZJfP+w+XVi1ehjkIZjZH/QB8M6kWl0NmsHepHVOkYyNqkwQMQQwvCSGPzyuqcXRrZU14d9UV6ZDbzAhN2ew7U/VKFSKhECy3N8hB4GDyoI4hMY3RpbRw+DAiGNOICD5j/B90HpGo9TQ+LhEZ99cFN7pGgnI2GkyvNBvqTdDK+i4CFQ1Djkpk8QyESQI529t13v5v0b9VAQRLSi8ccO5LeDRs9mv6H4v/h97/vnKn1NyYp/PQxRiAURAaVRwYbik8/N4qRo4Ho8Bq0jYePuNDp0NaZXKlOIhMECHwvzy6zt0RIeH6fKhPd4O5zE3uUJh1mvECeewtn+/XrCH9wbZkXRf/Vpf1PrpFV4u+///4Qi9EA2fRuPxgUPytR9prFMW7uY4zm+POicOck8VzRtMk7yQjqVnMaC/O3nyqGJM1AgQBh335e1UmL9rc6EaT8roIpUcidimTpjJOHTgN70dJz7yf7RN68Dt8kzr6UGOTRr4LLzEha6RVVugbbq+BSQR4N1wSBZBugITPfxtt3XpLPkACo6NeTUu9irEtBZ79wthOADi3kszmXOZP3Hxw0x8h8v3p1ef361dF7xn3wuTxjA79zIG5fmdXrcyBqH80RyD+4ufzrv/5rqI3cO+eE82YCESc+Klsca6p5HUjvgF+up/aiDd1cS+nD6x2ZvL5nrMa+dNaKELXK8/PPPyWZEtnLsxzdi3Xhe7geE6Ya/6ZnJhQJSAhw02PaPWYwgw3j9zwLgbfsj1UXfFZJDjc3iwTI7+S64jxH8dM5Zd0eP76AGnPenv/8/BiQnQrTRL/S+7g+rviN9UX23jqU+EiGp8BmFdR76M2eHXaTJvexAFJs7IIy9+FRTZP6lz44epv7rLzOtmBDz4WRgWpnnw8/w25xjwkidy6D2K46mZ6uVQj5/lBuHzyITWO9qBhaseVZ8zPWKGcBWu/ExQ715SnOBXRdVeva33V3+fabbwP48R1UYaBTJ9im4h0aVpXqAjqttyogZ5SOS9GX4peE5NHjfJ5UTb6T9W6S1eADkalWyrH5raw3EKpIXNd9MzrHVOG7Wn3hs/qeAmP2SRbAaLWvwlrn3lX8LVv9DUqKC+hrw8toSUvCy5dLah9vziCAbscCibbLIMhZ4h62988Vv9CoGZVwopoLgpzt5Plnrm/SjNN+MM5QiAZ7lsB8PcmsVfv9EAO5F5EKnl9+/ivF2QSkS4JISgKe0Xu0ADrJ0sZ4mEh/yX4bXfxICLdXBbNiK8ZisELs9yQY3rVozwQBEjBblf9cYF0l4T7njdWiwDBdg6MNZKwOK30C49rIJm1XpXj2v60RVSCtvVBtWmBbsMZEnuvLOu65BKRdbxZnLAqeS0zrJzp/UjBKoMo4ku8JQPmu45j4fPzhoX6cliPWYsJWqFcvyW/1tewGfpb5pBml0oQhlHqq4qNg8/MmHH3GxhWq17v39Tm0gEi/tbdNKj2fkz2+qpZJYhJ47BwA6dpVXDPBdN7r63POM75sPXZvZjvTG1q9Dvctz4/4wLnNHUn0LnFgxrqNieZe5eckqTw7q7m2NAgmGo8lob93FVW5Vh1rI9yH58ID3ydVnu8xvzCulW7Ke3KelxDKAFAEje9VaMsqosUi8xjea7yaCulmPxojBMBYT70zJnmO+usAYsRLyQ06Z7ptZo+Pz8I+ZqzPqPVegyCrs2R/W0LI2IkXP13+6U//kArhvcvt5ZuvQTO/vDy4d5P/TAhZHwIl+gdTKXp0P47Dngx6Bxlkz9gJegjvMQIC9OBdE6WqZZXelU3x4X2CRBIVnUACH8VGGt0cwg5HoD6UpMg06F8rggZDDeSpLDzcINrOLVIVy9JzBg+HBtEyMAclByc0g7cJlgkCStmhvwEZ7PYSPnhQxKEbk6SZZmToJ0UC2KXH0FoClZaJDhoIG639kyATXxyUPKqhOPpvvv7m8mw9MwT5JG8N4Ic+LUDnoBisYsQxAJkBk+bVBlYeRgOQNEgHGWnixSHKQNnRtEQWS5uDx11arbLWGqc4vGNO2lTVNoCXAMH3XIPpoqasT+WbO4g363UYkFJCM78wfZalebRvR/pqA0ESBJy81Cf12ugAACAASURBVBuehUACzzVBxXqxuF8pqAb2/F76iQmhgahVJo2iiGfWaJWTBBVPrwmhxslKCwcZoMP5fd0CTQSlySYgmYCNAauBgMii10RVgc9IkJVqXR2Fc6YStG32Fp/l+zWG/IzEkmcqpc0gvhWDmzyPBEci+KN9OX/I/r8o0U35s1X6ya9PTCRJwkncJoHkw4eRrg79ZM3bUV8bfS4iJnvPuY81Z2VIHu/j9VwfYE/mOG1GmIFb7MRsRxDn7WFea5XR556kayqXKC9Ch9EpA0TYmxbp/Tl3q1pVw+ugYXutEuCO2s6egVYoHfwsR39+Nu5bZ03SU0HQ43wwkV/2jUpmoV1tNAnXxZ9SiNu34hBv9qRAQ0coVPnRe7SaVuDsSjHPe6BCQSnmnE14yHsvTaoS4FH1XB8SQQL0KukurAuP4tyv5/nh+0SlDSqt1Lk+VvasXke6/zRL1ACF6/VsJgmcEJisU9XxDge/BC3ne2OMmDuX+1vweAT9U1xOzWvVF84eoBOAJs+Ea7If3mDFSpbJBu8PhYl+86fPDvqTAZd7kXMSu85et+/opEKbIHViF3wvQRw2UjVMfqdN0dYIHlhhCGtlNMzsvwFurB12lYvEL4lWH46LxG7iTlafk4gf/Wnt+w/6vrNcy70/40Gu1jgGQM+gQZBJg71r0pkLnDw6EqUmQ5+G/q/SsNEOgilHorLgziTZnwswuBcdwcDvTdJCZcx6X2mVCR7HdjpmDS/ZrsjUhIX2rKRpS3U9EJxTNskaCVplpvMEyfRbxkjuw2OfjTKqT2kA2yStwO+7A3AzAJV276D4AuoFEErfbAzRZLkJ+nnEBOcrVe2BMhYGAlSeAJhjv62Pzj1uVUo9BCt9reSQ0LbqJ8CXytaCXs8LSyc4pl1i3ZJg1BiUQr815t+pqtmuMyE4x+6Err5RMEnYo5TbcxLQYiwpq/JHcmmS+StkIPNJN982IKr9wEkCWo1375x74A34rehbgS94VrureAh2OTRIntlGMfE+n+cBeJJUrCe0No8iRam5sXdTXMVXOu7ACvK5uqXQjD5fcIrv9LqNPWReycbgwp2RnNeMnZJztiptnn1iiekfTLfkfI4F+QK0ObtbldwxFbiv0ro/Z21SbCGuh72FivRa1LgfJxEYwwQQ2yiq8x7TV8kus2qYkUT28Y5CbewZlt2SSgEr1sWfZaby9p3FA33SoQx9El4S8DdXWY9IY3P80JgtiRlOs4tzDv79OYS3l7sP75MQ/uVf/twewnufLl8+e3x5+uSLy8MHDy8396uMR4XQhJDCxofbD5ebRx2GmsSDX1Kx+Nyk53FmFlYJjNETiMpAO5WSxKL8/Px5EswkMRs02X65zhAswtbmVBYzh3Woq/LjllDbPF7EIcngSsMEa1Tuin7VLdHXAl8camIDPShULaXbC1VkvZSIUv06vgEhHaqUfc4OIyexwwDTC/hgqFWDdSkOjsiQLncY93v3LjTUR7KeQcovXoTDjjPmP2gtfIZJIdeapEdhnDV/izC1MlDL1MpCRX90HgrR8F0gEhjXKH9tU4qaJeigOvDq9ZqeqcQ8u3z11dfh5KcUP+TumMEzhFZZb9Cv9oY4xw6BmgaeVF9K1e3Qbr4/FIwJvLAfeJ3BvffHfuF9GGgCVZvIuVf7JElUSKwzcHg9PuxFKtGsnVSxXyeECUgGHIjwmJyxTxL4T1QgDhJU/El7X9gr7r8q2qF2SmCH6tkC362zwS/rRlAFdcNgvChlDXwSobsq2RJYq1rGveR3Ed4o3bU0kPbrpRf3gsDN5mtJN2DY9JOnB93NtdFpYOiUebdqEOe6BJhqwlmtMM9GtTj3z1Btro/74L6oJDQxKAWJv63ayfHXlxbMeVCD7RDuBa4m3EmMM1OrQ9I14NkXq4Ar+Z2K5appVHM4XzhTPhsAhfeKeP/008/Z25wH9idjInwOVINUn9N5sW68HyloK7Wsl0GQQVOTnIo+JDk/U902oJtgzr5W53zxvPncIvil2NRWooZYSmYG4hIARPziSc4n+/zHH348+va4b5TRUrU6zZUy2eW9zkSMk56dVJyjPa+V7g+VaAqd3JeobtBPEvQHD0qFWzWUwfRFvquyZiVc5DQJzZ4P+4V7DoV6waBJvwkq13GgxUOSA2gxAmFKg+eRFdLBkkic+jKzPyeX77Xbf8T6muBypggyrQK2UlaBjpy7+aYkhANSBP4MMBQhCcgSqnf7Pvx9+z4qFOL+1z+kQj0ApB6nPXrS0vjejPY4iSsEeF2AwtqbjFjt5jkqXnIASo/br8Qf5M/DKhmwkaT7YalM2YfpMy/gJKDk9wTcY4bpRu7gl3PV893SzONf1g+dZ7ExVZ5lPh9Qg6C1AmkD0lKdb/9UFBVTxavtPWzRRF2SvO+scRYPkafZNAPn2tJ9xhQBpWe6rga+BoVnKuovZhMvabVSYRWLZ3DY6c3D5Wc5S/ZGpe2hQE+D9ArbOUv0AFYnktVqbfs9I2iWlpWOdCIR4XnzWY5M4bt4T84Lo1IAHU4+kn1GldrxOdjmVqH7DAAx4lugh8N+ePP6AHQcwh0bvT+uAa/nGqhae8bbd1q7o70RUDlikX1P6Z6NHTk32GLWgj3p/TmuCf9mpdpkseAkVNJW5KiYa7e0x0cycBIMij+kX/ztu8RorA33LYWRzzoLh2CLjX1MKC12sM76hiTRYbA9OEZWsC6OOBDM4LsF7pJsbZ4gaxztA0ZZMb5n4lgHyHiiwQqAcK2sI880vmj7whgggPAKBQLIR8w40P+ITUad9XURUfn4MXZf8R3OBM/JIgJ7haINZ9fnkxj008ckZMYLJkhcJ+sMOBXGyoSiBI2s9re1qu0s7j0TWe4xDImwrqC8dtwUrwPs5edWeq3g6wv4PeeOPzzXvG8zITP+akl47NhaW9hfVlqJra2ME+fZ/xcgnHE67yu8A7Bqci37zT76NZRUQekUM+gj+vllRiiUmRaoqe6bEPr635wQvn398vLTj3/N2Il7Fypgd6kM/v8mhA/g2n+83L8pKieCxDB6ZhDe5cHfsOvzu7fvebCtREE55UbYyMjNRrWK/orRvlLZ2hyqM1XgEJdZ8kCw3YU8Iw0OZ1dE5ekhxcxBRQXqb3/72+UPf/zj5Y9//OOhsmXGrpJgE8o2+0fZLfQXaAEEbdClSlnNrBU2+i0l7ioU8l/m8G0OXugckWyGClRRnDpDAtUOprZyx2dmvAcJatQbm9BZNT0oEkr6L/hMADPp71BiolBXwZEgVKugJqAdVeJAXIIiXFUPRdpqlBG22HyuNXPbI4Ahsdfj2kv28KAdcV/KRAdtzVwaglcqmu9+lRDWQGZcx+Y+mdgmyAPZmYCDs24wEjgrPtMKGsEkQQ3GjSDpoNMOHRYVwpCxTjx3Ffbs41PllMPd/pVSxBwKKjrVhLA0zlDDAopc6S1SbqjsKhJh1dHqlMmWjqtIHHO5oDQU6cQY0A8kwpgzpJjMvfullkI7DGizYD2U6g5uT0AzWmj2XkSH6uSS9C2AKRp9VerUiBRUKHL6v5MQSonh7GDwTdw04BgrQRsHA7OfuEaeMb1nvDbBMhRDkNAlDDxjbGSe/YCeImQdU2NVw36VBGNLlAE4oOMBtGiHvFedpT0W7IWgupMiN9FPTy8jVQL4tPqVKgiAmFLbp8HI9gvGaQ0JNVg1MD5T2RQW4rt5j86PNYPm6fUUiLgOHC/41B5skXq+Lz2TS14FNNJns9lqcbIRpGlQLX1LJyk4YuUK25a9uUCa78SJdX7lUNsh/SYVJkvcd6oJ9+9lD/IMwwSY8q2VPgKFUG1OI0dyD1MRDdqf/qP1BVFVW3+SypzcqwOX4zC1l0PM9DMG5gbKvO4Yxg47YgE0+zD7GIl+KN74oAGVoUGmNw8AtaSWa2We5LFz0jJfcNQv7YCBf6uMDVwTHK+vJb7I2YwnwIp9yl6x31DEPODYwASuQRvpM+N5i0YX1CmjxgojgWYFngAA6hv4vCSBSNSv6lIxBCm/TaqsJsD+iI8c1ZAZxkHNdw67d9i7tVmCM7w+STbBfkTRSgk7991mHmfGV5WRU/9csbdUL3duUiWe4nZbNei5LZshc70WcMteSJ/8qeeryW3tMfd8TvgTeww0PVcIE4AbqOnr14bCgjhY3OrXOSHUzmbfrl+aPefcZM9bxKYmOmfyz3eG+QGTaPeKHRUEim+afcp5JmGfBH79Vs+TQWbVhBFVW3a3SqDjgtij9pr5jPlc7JPX2USsa1gAhWvcGKtRJiNkMpGYBLALfLMvB6SZBASYmChWzhDsHBS6T6NkSJpsP8BnlNJZcJ/1J84kucMHkKQQE/K5jHfRP8ZfzY7VJ94mXklVZmJjvJ/zcrZvv04InXeXGEYgP21QqN82sQwgefMgipvc088ZOVPgSBAjLTOrLko5PPfkJZml4hcxqhZFmkEUQJItpnZFkk++i/mh6AckYenoA20Ez965yYkjAYQA6Uct7Zmpoq+gedevKr4CfQjnhfaJMMzGnwjcpy/8NDbnDAQIzvdcT3tko1aOfbrzahKX8xrhmNoqiwgCtLZmmVyd58E2HinAgM9oG0spw47yEDTyjJiE+V22QSTmAkhEhGxFEoEzbZJCYVwz3+t3mxjHRk2FOy1q5x5y1HunDVJb2FFr3I990qH6M4/xpLL8mxLCy0dkZ19dfv7xb5ePH98mIaRKSO8g1cH/FWWU3sEYkfvlQceJgf4TqMHVR70zid3d5eNmbiQjjppbEzkOK0g9G4ibQbqXjfPrhNCeO6p8NOTzWl5XtLMGvH8W0E60geSrqMLobHd3lx9++OHypz//+fL777+//PHv/m7UlqIUHb1QpxKk7Gl7NaLWGZSbQAfKShUJEdQB/cao3H7C0fGeZx1WHYdDfwaiLm2gjbKRzdNBMDv0PWu1htcj+btX6hxVWR6sjf72U4S6tspGqgoLSNkkoDKhKmxIO9/JZucauomuCF4QoA11jkrSkNgkoxMK4Blyf6wRaxyK3qqQVChIJm3UTSC6/p86f2ceMUKgs3MqWf4hUrhp7g4CXIcRZH9y46EkbjC2yRvP44wwYpQ5AKK2IqY4yQyXH2ovpY2m9jR25zrrLES9GhxLxSxanAGhoQZdKyGiLueEsEG5gUmd6Bn16RyjqcuuVzACSku2NCg4iFQpUBdcJZTPQYY+1ZcoVFUymZ6QUKLfVKCGP1ZOVBY0aLb5nNecn49O1+cWigfB4WgXdTRUmtsXIH3H15jgtudqXujz9Tt05FY7+KwKFdVZmQQQsJr48TwcS8Dn1sjWKedZrX8p9Kr1Ih1KtUlcK6aQZzLkUhoW152g+9NtaI3sA5IYr6uVkKLk7HdABZ2J1WQCChP4VKfv3UvyGgOuYueCSp5vgvZjpmn3Bt/jfzrTJCWwG7b27pfQmUbvJoAGKOA1QSWdmzWWQOZYThSKM3kFn+p4dVQ6TJ6PvTzS8tjzCejosd4wdvvk0oO0BN1gmLWQXiPCaeWIZw1iHzutgMP6PawaBLR5/y6vM2nlvOjw7HdLsACNLVTNT8c8ylT5tj8zumWKkaw918E9UKFOBRdZ/Emo81mphm+UBNdqz4o0ooPCs8qmAWtZKEVnTRTCtDhVwK1wRs587IWs3+vKzJu4c52eHUETK69nZVj2WRIPWBNWyagynpIS0f4qF0KrblJ6DiIFfdwPYeysWncETksSM65jAXxtVQ+u9NACTmXMtG+IKniBsfMeT5/Xkg4rFnxOSEVrr2D9U4ULBW69mqdKbHsRK+fOZ9vDmkrPvjPV1wkspI8t40egvxcU6/+16ha/tt5OKefYA/t9DP5Ym/NZnek6kv012h/PUP8QYHX2hPc76sIzaFJaVkftZ2KP9f6WCsyw8LdJfu2FM9kK2KBIxYQvZOJEFE965ACiBMF3jQP4o7J5ki5NNwmZcdto2cRRAj6OIum91bcL2IbKf3OTyos6DAIofF/O1rOnh8oor08ylFE7zOzrmCH3YllN9ZkFvEu15hlZjQc4SNyg+viYMK7RGby1cMloMK4RIJXqE4UK4jr8wcOAHg/ycyqXVUvtjMn4hlVXtfWeF2Jd25ZCl52KZquAHSfG85LOmqRjOgnxEU8epwcYu8eQ9rQfLKlg3bi2VNNWsU08uQrVAUCtRzb9touI88wzn7LsjVSpviAGaguO/cy8QeYGr+E9BVNbfQ/rBjbNBcV/FLY7IonXAlYE8FeQaAyOtOXc3h6xep7FoQRewRaxnsQZv1IgT0y8an0rnzvHA33Sq/kQxWwE7Kr6bRxoCxHPmGpZwK09O3wMf7DXeT4B3bsPieuxJbxPtoH70T2mD/CsCuq9XPuZfpmfp/p3cxMmm/GiIkx8FwePODXXFlHHJr9hKi6e8AyFzr3Y0falsjVKbbb3XH/m/NEk4gra/PuUUSzyx8v71y8v/+O///Pl/TscJ83tBJ2PkxQiDkN/XBvk6SF8EjEZeuk+3jHzrM3mLADIC4fj7evSmHDQQaqpQCUYbWNyqnoOTF2vUkq0Ub0rVTSBysGBvU0y9+c//zmH+fvvfx9J6mbfpWLEsZ7EWTJrJzxgZs/039DF/vmf/jnGhwoB/UwYPBa/Aiujha2Uy3FSkOZyj0Pdhu+bhyhQdhRFKkCf1jN40+Ss14KwS4PSrNFR2ezDKwVJRLWVBZF4grmg3SSMqYw8Cg2sqMnkw3PwoUD080R9qICoPJrPy8y7Us9sGI/jnbJdkuCTYEUdIIlHFQxLFW5/IJsNByWSRGBWxPdpneyRnBdCthcxB/SM+E4+n8PCYbZnzYA64zRo6sY4LSCuUbgGthzY9DfQJD2qL//WSEvRIZgN9eD166yvaL+VBhMMG/E1bHyvf4JajkpyUIEiSAOqDkrZhBnBkwxgzsDg9p5iPDF+h+pq5wnnD99hVSL03XdvQxfGGeFwoSwQbMVBMcCZAfEBDx6k75b7joNfNUrF1DjsGUAd/zk5w4l0oC7Vrzbbs9dEPVkTUUwMpz1Drn8Bjp4p6dwadPdWqm1Dyw3wUmFYRcuAgHV4+epVqsZnaoXPwdEhOp0ghuvxyrOflHhmcG1e1rxp0fipfAVxX88h74FCmYbyCSFxNtoj04Sb6+d3QVkzN/XTzuGXSwLq1DlXBDp53iSYS5i4Tr6H/RcUNE6ZXmacz1UxMgHZ1M4Ea3j20kztbZZWmP6hKciF8vIYWe6qr1aJ7zqw2rVjX/z0808VwnmELan4iAh+ZexbsSVg6L0XbOEP9PqgkI87N6vMgAJpnN+AUqMkGYTFjsAYUbzhFFiLQqeZH6DpM99RcZYKlVTMg//NGbDJ37XFyYPYZ54Wtm005eyZMRnca9K7Qpu8f+/y9dffHIEZv3PGpT7Hc+E+PgMurJs0oyDym2Mb2uaAuMyz2/4MzZhqami0X16+QqQFO7leHp7ZWVSra1xRGanA8QsTr8oZjvrudSSR9FTPeW18Q0GFMM49typfZvbVo8dZd/Z2KqLbPxlWP3pgBjq/enn4efyCQdBBcVrVNxWUgR/YwQRZBJ+bU+wzsSJb6qvzTUtDNFBTJCTApMPfA9C2/wbAlg8uu6X+xqq3VaTSTXveqm7bhNL71C6ZnAdkylxalA6vSpxRUh1zwQRcaqfIf1gFqyKeK1asL79Lv6b06CWKJuOcIYPlAHDQ6qbW2fm0Da6PyuP6FwMSTIzGoLY+uxWp2G4C94hQNAY4z3UNuLpgUpGR+njOd1WJ2e/YID4nSfbYEfFxq5hp07FZ+CsBM8HeVPHXwmPVL60jsKEiCNP4zTFfZ0q9oGnjkiZY+HLW+P5Jwt/EMbb2NPdP+qU+I0nmDUBgxenKNGvsaJWlz6/tKvwbEIfzwRpDyf/666+SpOV5EueO8njsJ0caZA7s28zn5rPYC9xP7A7x3Ud6hFutxZ5x7e3fnf9etZvfR7DwxYsD9LV/39gvoEP6/7t3j568VbL1m3w//orvlZFgsikjhtdy3dkbo/YeGg4pHAAcXOdk82z09ylaHOqtA87GTMKvqUCd9Rw4iM1UnOYMqEQpOL2GZbEFLJ3isuBBfevHAA38jOedESGPH6UCSkzP+TK+Tu87bCfaIGDEDEzhXnkfawJzMUPdI/pX/6+6KNcTgNt2tscVeOG5cVZt/ahYVgWAbJlh3+mjjG2j7rwZyYI1GW20+FmAimsQsG6f8/1Wv9dKknaZqUJzrY7GAESmPSD0438/Iby9XG4/Xt69enH5b3/58+Xde9RBby9ffPE4g+kZN3DvrgjHJY3jDVTuPvMQPlxuL83aTQhBOdj8JITd8B0we3vIl5cO6UMPnSlGqdW8lk2RnL3KRWPsOUAvXjy//NsPP2Q4cWZbTbHJJOAYK5GeifKkOzS7lSYSQzaGHGKMT4wdkvkgqevTsWfhKrPdQAkRGWYvVqiFz9+hC2SIYQbJ70HJ6+PISvmzHzJGbaV2Hh6bAyGaUrRYRgeKQv+raAiHCyfs5mItUVHLQ4/wA2IC7WXSEBeNXZK52WYazAM1nkGqUezAVpEaFSPrFGsw2YA8B8SBoqw6EYKiLAjqFL0+b9zMReJ52nA7dDsDy0eB0IhxrzbXKuCRGY1LbAwiM8ogBq9N44djwig5fPpT+ywJanLICXDTh9dKtkkM1271KgZmyrVxIkPHdcZJsm5anrdyyfNKkJPmaNDtSmNrZPg8AhiMixLjZ8TpOrerdNmW+FXnoxpUY+M18rkK61S2nr6oorWsU4Lpt8zsLOKXfqzQjiu8lP22gbaCD0FfJ68viqmjZ90yh9DxBqsckbCahOYMKUiRPduAC0PluIgmsVTFKk3Pc7NSqRNknb1fR4Xwu3PfAsEzAFBoUAt6or66pNxgwL3vniaAULHNQFiVrxhhZ29OwONIbu8Qm3qY32Pwo3K8gD0AzGhYCTpH+3D2WEWuumfsaRNg4Of9LzjwVab8RDPU6VpllELWhK+UlCaOraynUjKBodIuN94C8Z3375PctvdhM5iGHOe50IMRqnLp+1T+M4dqPamHiuOCCG1u6IoT9pD6wnckAF5/V2j425/uudq2VnZ0yvaOAA4AsnFPUG7oW05FNIqY7w5qq/dy9MpN/l7Hz99B4tcnZUDJHjNIDMg0BbzYzg/tx7GCeqZjCoKYZHPdztLr9xQc8L2HLZ2KsOuSys4vvrNBZdD0Z08TGGIrSCYBmKwo53PXG6cYQyh9C5RL62rPrglNQL/bT1O9VcCic7vSg79qOJ/HmbV31eQ8ielmKgbACf34OpYC8DGJ0UTZqCRIvbe32yBboZWOFWC+ZgG3VKAcLbDEunuywV8Bvsq8B7iKfaxQkefoXI00gJO+JZhVGmmFUAyO7YdLlXIgtKCmCQT+HDvI/w67ZKwJRw5whNm73OcvGAIDSO1TVWAnTA/nXm6uodUNQS/+hkGDDZDdIKCXxHTBH2taWnX/U1TKqhA+L0CP44nmI85iIqnQTfG7vqBaCTMfh/hZKJ8ZndRrcp20z0fgvPtO4Cute5V0KyBJUsecyJle0cCKjc8qyeKSAgEC9p8JYXzfBryXLeH1oRL/8gi08ZOOQmmMdGVjUDHkT9gx23e8xriCn6c1ZUwcQSoKCsSZYR+tPzSxwUROYlsG+KuabAzWqvhVoCp0wInf2TpgzCS4S4JGYqqdzPqvCp2kcD444NSATGJ1k/nEOhn30NFIrLFJ1VHZX3wkGIaP5J6MgfSrORuLv85AsL7lTCWuvdt8690ne/UQhBt7QlBdZottaIknVyn2mjlLyS9Qg11Sl5m6E00jR2A9UiF8V0BF8JNzlfht1HxtSIETgJvOYDx8xETy3B8WHKzqSUGXTVKbViFEgcwwVAAEnn1xzGp2xA33YEHL+FnWyJEnnVSG3Zc5IyfhHZlz3m/ua4Ue7DT757clhJ8+XN68eh5RmffvOES3ly+/eHJ59gRH/PBCzvfx420b8CMnzVzB95d3HypGwkFLJeDmJjdMQkhQyt+pKoKkTjLVgfHeOBuWSgdVv1I++6ArNPN1Hio/Z8Bk+cCoXVZ0o0lWxWe4hgZB5flXxrv9NVmYJVr9dxUsuZYsvH0wUcV81CRsgbNzSyJAQdIDEvGenpdXEZV5+Ih7pikUtIXh3xV6qLOlDwy5b77jOt+oCVOv14qpfU/2+jUJbP+gCHCotdkEn1Mtvf18F9QZw0QATeBust3UsvzxoA9HgnpVg+QZpPT8/kOqAjy7qDzOYYNIgVIjbAMVFqPDMwBhTFUys/xKWZKaZ5DPYSGwZMPigKUdZfQEs4pwrCp6ORPxw8fKNtM3NgEXDhLBPsh8KmwP2jOX3hKkdhecn40pqBAH+tvvvrt8+803SQh5LQaI+0mPIs3ZUWN8GqDhLMrADWW8x6oVQcE/XEWHDuDiNJy5FJ32ApjU2vNjoMgai3YWCGgAWmrGghyoNaj4TmX1XDG2Ubr9ijiDBtpWOPkbdcqKBBVxTS9VqopVycv3iiCOMx9n+AGj9MsBp56lVlauMymDBq//kt9ZpRLJUwXSXtAENSc6h32ZiqWEBvOmKp2i6ZyNI6A7iSAQPPAME4wjFrOKn1XbsBBUrZ2oDfdBAGGQw7pocA0kRclVEwyaNuXFCqQ8uPzt3/52CPiwHyvx3yDboesFsiojzjoTSHofXEcCylWPEjyOQsP148REVyNMsCQ9NPWHDcz5uf2R3dNQJBus6txtwLf6ZDWE14R2Bg13NBL2qFRNg2TOIHLdzOJKX/eSDBFnbWocXhLJu8vz5y9y5jijnDfGwCgiEbBpQkmuM86JYOoI9qwcU6lCDGoD4Q1wrd47Sgb7E/u/OaGx7wMdsle1YzAsNmqAeyeZM8AoMFdarZR0k2ZRd/sDCfgyf2v0ZVHQfOfK/VFLjLKpbI9WBfv5Pd8Nnn5JC+IZBMX+8CGBPnvr22+/PShtUowMVAJI9AAAIABJREFUBErp6v4/JxJHJWrBD7bYqnJ8xNBq6UYJStfTFpBmdHKu0aT5rK5JdVuArmj0o9DtqmYL1bxBPn4Bv8mZ4xoI5vCfjzMuqYldqqRjC7GPjkrZKoQJugjuFzSfVcej7koFKAn4+gI3zor96O9DdxtNLxXNKQ0qipRkGLGJjXDpGJ/GC1blrei1977VB23GEUxPzEZwMYBw4pPNNZZCOI6c1Gztpc/JxCwA1XpRWSfOQke2IJR2VQfWJ0qXwy6y9lbUeY4OgD/35UsfCzA5YCLncGsecb8hV7k2wJkxf0L/Xp8SQAvfjV9LAI6duP2UNiCVgbGz2Bs+XwE7gaM//OEP8+dlHDj3j5gCO5LEbQyFxDBLYniWMmEuUeos8E68xRrxWq4LwULWQJqnAX6LCy9GZXyWvckeAIgSGGDf8XpaAWRLpKdSuu1anyIkd1el9QB3guqnflMrcW1h6WgJwSHsWM5ClFkLchtzSo0NiD3BPb7/d7/7Xc6ZI2f4fqtDrA37hQrXcTamBM5rsAdlSj04ZpQmSZ2i7EEnn0IzzzuD4ZdUce2KOQpeKBbDnj1EZVYxTOw01k6Sm6EMJmFJ8MKkq7o1cau2Cl8fxUx6LzN/vMwJ/mAreV4URvjDOf67v/u7rCM9mLHfNwPH5mMB2HgGVu4KUDU3sP//YC99/NiWJvIB+nnfvs33JcZb1VxhHOy3AJfrJ4grQB0l/0ePLt//7ne53ia/AHOl1wcwjQpsBdiO/sK1haSvf+/jPU3+2iubZD4slBZZZPbE9i4O5BmFzfSbKoR3VAifX/7ln/90ef3qp8unT0gU349KKLRR+ghRzwySR0K4AYxUCR88bGJjwy4b/R4o96ca1nDJEZXZgoqMnB0QHGQcYBOxBq185hNohkMOCVBEbYK8zHAfzUgLCOqog73U+d6uIX2/NyEUab1KqTtQdAs/mqLoTIKJG/qPoFOA3L68PHlCLyOGmopHHdHtp5aW7SsQ2eiMpd5bHfzKqnF495P0tK/tUzYfSSWOMg3LExaJ8TkS3tL4CEoTYNJYHXUxVBxZtxphE7RsMvnvWxurURiQBmqdtSgtiaQ5QVtK6q1AHaXzca9zoJVAd1/cFUXGOCTIOPU3kQC38b89aaHFneajxXFPOjcqim86kgCHKO2VDa9qZ19fFdwVWzI2gOA0RvIJarlTmEIh9hiQfh3+KYJVJ16hH4e6Zp+O636mjJ6DelFhXvcEWs56Gkz+CJo46GmenyCMnyvwgNHLOo86w88BF9ILBOV31QH2dwO60uxS2c58ryZ/UkAa/LUPNejcEVi1UufQ+CihLihOgLOqigGA/aImt66Vn8nnKmqQ/bEGdmcv8Wwyb/D11Oju3w+AEoGK3S9/Vy2NqkGpDlx/r+faGG9lm++UniU1y+o471G1i9clWF1vi5Ql0csocUHZZTbWEqozc8Ekw32XQOfyOftJlJD3cc2hOK9ScziYVRykvksl4RqtFtQh3GVED+elIhkfKv4wISATcwM514ZnRGDEGhjscD1JwELtLEsj9zgVTvYJe0LJcmwAYgb0o17Hv3R+FvdVEKaKlLG56alpi0Bs1npHEhx+oK+kim4AfFyvlDXtQHqh59Rb5Zy8/IDAnANno43lcO651IaxBtKuBMoa2LVSajWFf2fPXho0YXPwXxyeJCrOeEp1sJW62MJVunxWnqNUYYeyG3CJ+ndOFGfz/XFm0+O06oNnh/dzHfi99P9cLgnuOqC4FemAaSexoHO12PdwjwlW37y5vHj5Mr4I25/kYbaan/PsqDwmuButMXt2M870cQ2s6zekpKYisPEJPnvOjeIU0v70x0ks5nvip6P62ko5I6gCxqyCwp7IeXPW10ELbcCjwEsAsI03cm9cqxLGAvX50kYDgK2iaJ9dGD9J3j8ffetcj59lrFFb3OTPPsPYw62F1b2jWnFSljVhKFX93ubetrJpEJw9dRpurkIp54YkL/5EsHbAW2bJTV3ThNPgO8ElifSbt0diEns235r7W48Ud19qHwlPwVx+34C2wf5ZUTfVplOPehlVDTp7r+055I+MLc7XmdbutQhIxmbf3aYQ0J7ujwFqpPm2Z/36XAKwnqT7+TwA4w+brWywrO2ufkPP4rHu7uEwHpo8pqVp1E1e16pl2T8UIFik77779jhj/C7Xu5EBVvC4ngjZnVhQ2uokD5lT3N7YUoNhTEGhvalg3SH80ll9SWJHCUwf9a7NPeO+I25LtXiidr4uSfxJpOtM1+V+SQ7CLprCsnbGfZLRSIsbChLAzihYosBUixrtg2c/t+rK6Jsnx/gy7Cm2xyp/5kkubhcYNMGzVx2fl7WEVjvqtu0UfH9s+OyE1GbWmniXRJnX4nMUCowd2GiL9NYxyuk0K9LY7So+dZ3VC2W7o1/aF+1e4TlI629Rp2NJBNH0PXwXa8P/Zi249u++/fZgXJyrxdGG2Hx2z3dyAWi7VLctdq0XVACH9TJeZ+0p3phEn22MGiW/LSH8/Ony/tWLy1/+5U+XVy9/unz8QJPt5ySCjx89uTx++OTy8KYXRWKIWhiCKvceqPDWRbGZkoSQBxPqCIqGZPOvX12QdA/SM7pgFur9u9wEAUTbIjpnro6lcww1YhV+qDppaRdXClqTxCvCRwJ2iMmUkH6gE/xPVXlSbVofXJ1FkWadVQ1bA3lsUukzOO/XURr94osOCocq2t6g0rFyyGaUUsWJ4loFOjpnjcCl6k4YB4y7VU/HGzx5XAfOvYgONBip+A2HCe51y+9V0uIg4TxEMqtY2qHKUUgdxbBBZoVQzlXFrmlnJtZRfi7tN0FWg38cUxKCIalu+iBdo0MlMHyGwtmvlMiG1tRBtcLlWluhOMACjOiJElBeddU+CyzgtEsJFpHkvlUtPBzEIAL+Ss+RSmGIKWU+UwNoDFFGpKQHk57PzofMLLjx80PfmUqkyJqVrojrjKrHs+D+cSJQV0DYMDpJCKmsrse040waxEqv5L7am9pAXxWzBBih6LWy2/mbJCOVL2Z9lK1X+Uv6qc4iVcMpd7L3mzSXlioNk6CYZ84frpOzwudIEzoofmvqVrku53VN7CYXCepWqWhweS+BqbS6UK02c43nhrOKg52qmVRB1ofgk3vGwYFI81npAxnSZlVPRTauH3o46whqHiGqDfVOhWFUJR2MyQPv01E3SGr1hCSa9euw7j4zO+NNoH9BvZkIigGRDtSzHHBI5cUEFY+Panrs5MR12DcqU/JebAXXxPmFUsjv4owe1eZFYOXBg1SdcFSilW1ir3MDISeoYx2sol9pNa1gGWzwnoxbGVppv+/RuzeVSFFW3sfer9Lyx0MAJ71h95qwVghmYwzm5EpvpGLZhEZhilSo11NTBcHSndgrnKsEEU+eJMBMkDDV4UPAYD2XyuKrnMhnHlLrU6NkrYNEh87WKlZpaw0kYxMX3LHXFR6wkqYanSi6DAp8YO4BMGb/Jvgv0AMVv/L/JvDZKydxp6rNXWna52AM8OuHH3/IOnOOqdCyHqwhv+PZpXKdea4dtcKaWYnluSXRpud+lLcki5srmSQu/cKPEhCSZJowxRauOhLBklNyFPQ6Cn2lwrPf+ZzawPbb8t6cw1Gd9SX5fRg59XUmWqnIbuQG749d+NC2lM6+W7/gBtX7+TnHnKm1Pjh2yIShQf3jKuXCQFhlSXhZmqifI/siSfLEckwsY4N3b9rDxB9T0Dyff6vX3D/74etvvqkAyMAUf69EPmCxMy3xZZH4H/0+qtGOzjgBtvm+Vfg8U2mXmbgGa8c50tY5tsE4y2QxSd9Gt4TxkbmnPYfYYQNiwXYBvaN6P4XX0PgGQrdocFf7/OxZwPDEI6OaShM16SgjoHEY+ymAOLNzI0JV8Ywk3ktWjnVfLJPRGc+eJd6EScR/sBs4D1QDv/zyq+zzMLBuby/fIPQSVtj7AGfEG1Sa7J9jTTh3jtmRacC12Asa33rM5Px4JFW2eqQnbn3kjRsbC7C/Ta6tOOc8SH9EZfXJk5z3MgGaIJogcJZ5xjkzAWOqQAlIiv8UHPKard4ltpsftwIqo4brMxYQfGTfGjelInxKjFm3toHQE129B/7w3fgI4mKeUajNOzdJhjdupL74YQUCt2f8DkFVmHHYHmJh7DR+UcGZjnirDkjV4z8nnksleYmsDB4FFQvIdG0DrJ9mI5tU9plVNVofLkOD+0jiPc2K+OpPjf2OsVevXua8RwxyCf8BiGTmdwtvEZw5rWko7wM8jZuP78d+fP3V1FwLipJQUpBgH+A7f1tCePvx8v7Ny8tf//Uvl3fvXl4+30If6xgFqoQPH1R5KT1yQ4NIBmnoZSYfG8NehtxgKB2lipAQRk301auIGmB0VXljsxG0QAF9+rQBWzaIfUpR9qyELgvkRtBQSbvkRg/aRxDhohc8zIqdTNp2vRVsmFacijLHUS0AaaJhf85oWIfyVRvvoYySlDx9SlUNg/jq8uF9E6Yvnn0V+WJpc9xfER9Q3wqEcEM4JIK5z59LNcAQHVTEoIJF7Jocd+ZU6GkYPumsk+8ul7qCCXVUTWA0tqI3OXALqF1LK2uIBriBw39WxvYGHnarEI6RwKC20tlKoEI+JmBXY77E8tTLpJALz9Br4FoNJqm0YKCgbPL7jCyZND3PjEN1duImj0mQ5uQ0qlnjyEq/yP4hUcbhYpwqoPImyZ90C2fV2GtIcM9eNXlhH4sq4hCkSobGO5XRUt1q9DDUHHquP/SlyVjbk8Z9WMG1f5LvTGAexdtPCXIjinMSFjA4LbrWpIj3+dztcwztdMOybcgu1aDG2edtVeAMhChuojMv/ZA9WXEk3pMREDFcRTHPlbbcl5VyeyWWmDcxrGJbgs0BKKGBRHW4fUVJ9jcXqX0t6wtGuXJgA89DRbegsu7JnVmvI85rVbJfN4o78uJAyXnt4xrqDF6uQYjj4n5DZ7L/bci/ThCnoiBKkoX1EZfu22cruir66uDa0EtCH64CJdeQnoNVc5J03oMeA0V9rIAl71RdPRvyvRTIkiaays9GuFgdYn3YX95TK5OlF/O9h3OnqrXqnomzwkM8G/sqBSBUA+Uz7NMiAcWBSse0CiCSfA1cSvty/7L3DbIFZ7hH1pn1ZP34Du4jYBr0Y+5jFdsi3xUksLqjzRLsMqlxzlfmmK7vIvOk0pKAXa06ivavTJAS9LVjzr0MGj1EG5uI/cJmNBEvuCHSewSFm2PV5LkJayopzOTb7DUDvwjCKMZAIjwBGwLrzJKjMjHaYvu0Wpm0YmAgdAQksHIWAIHse94EkZT4p3rCmmjPuMdzUKidKL2wCs3vRo23taRAZ4PH+paNMZl4Q/w9CpYbQaWdrJBDz3IqIxnJ0r7i0HLZs/ehbVfw6vz5PDcHeCewXnDN5znjjn2Qavgqkv7NmvI7Kz/uxyTmv0pAsubOnR2gjAkJLXL9rEnm8KOzkzwDnln7d1HdraiS7IJvvv46e0fVbF7flgdU3Qcq6jcm0tIEv7M5+d4khht/oa8M22vslQh2rBrH2TE26riRArdWH7hH7A338Pz5z/Wx62tsYt1zco0JWqHHnoUNEqG1AuSsZWjDTx4f9O6C9IAUpcElZoo6dP2Kid83332b1/E7BafsGRX4PapAA+AAaRF3qq140yoWzBXsINTqR4+ik8A11Ma1whrF+nulQkc5eFRz7hH7WyZAaaV8Z/zpACRjSls3uH51HtJ6Myqy5zVnA784ATXWju/JYHWqo5tfyTURZ9BawzOWBRF/PFAkIPaqjvyb5/rtd98GmE11K2Mk2oqgLbOaHUAiM6PL1uP6iBuIF7F52IQ//uGP+fy0ZUz/wIIOz881hcKrXUn8MKBdEMhzKIjCvQeUZN9HoPJdKZCjRsY30dv/8lXWI+CBeiEBnKbLsDEZtbWtzCY2XnLLWQtLwZas9QwTf/xCqXviVS3ojHmydS6AdW0/k90WO/eQtpKCv6wTIAR77+///u8jahk7Ot+kzTURlc1gftXiUqnZSa6HWPG5xLdffvPN5d3r1wUdV0mHQmsL1G9LCO8+Xj68eXX54d/+x+X9e5rYqT6AEt9cbu7fRGkUluOHVcKCPtKLca8N+clQhx7jGEJfRNhCA0RQvwGT0n8ej+bHTeUhhybWcjOoqk2jDUxbCTqSnPUOFjXmfe37C01ti94h9x1k23EKpaYc9C0582m6bLAm4tDDXA55E45SEBCUacDTIa33H6STIz1o7962Sf6br7+7/O7774s+3JLwtjeKhwP91s8UTbSxXn40996go4O7K5s9BDcVgFI62XDpRZgKEjcg8nv97KqQBjFaAhcO9KhBJgJ8ZpwQKk1LKouSg8Q3edDQeZD9vH5G19A/CmVcabMT0FiDK8FEgkObxU90PXuiepAeJtjDgPH6oD5TjTSY0qkYYJUq2WvhcNH/AIU0gTwqhuuh4vod4nvsySePj/ESrpEoZ4LAibJkTAjVxi+aLJLs8/3sjXcoVm7WVhqyHz85ZI9rJBUa2kgWpK23jysTTAL8JvuY50nAB5ddBJAEJchi9n0FDjhbfEaqvxMrqbFsRXH5+Gg8ymD33HY9ASisurYibnJYZ1jErNSvKkcmENqzV0mOve2eSrV4UvN8fz5zPa2hGE2spHu1FBl+H1Ge/d7z7j2w5u3zmdDLnnECVgSaFuQdQdv6QELF/lUi1qpH6TqhvW2sBd/B97Zafx3onfudzUhlYgmhFQNsYoGsou3aNYUxsiedC3lCQt1nefbrUdFBKH4jcCBYZSVYdU4+2wb2zJQay8F1SCI45Fn1t+v+oCeiz9LqcqhyU27LOR99lL1OAJjPBUQjQFjlKuqsCxgSBI5KlmSDkST0UM/BH7TF9Re3ClQA0aQKe3KAdKpUW67ZnmxfeKW4BRYiIJPAoXaJz1Qk4xj7szYE7ai0LJ+7CasB5tlHnUEsnnUS/IGkQbZ3JpyBqg3TXoDMnwcHF2y4jhrhFkWBHSGCDaDq69xL1koauYp5gn4Gyo5ekCYpAJBxEFvna5DaZPbYi58/HzNfTaANLtPv+KrJIs9TWjMADXuLNXOfZmTPBK3iW/ccrayqmJmzuWqTfr/2pSg868M+U5iD62atAUYSMI2uZnLvGfY55r1TdtV+2b8XINF+6zFQqlXQgL707Vaw3I/6V/52DU2aWS+DZq6XM5+KBIrYS1rstSXI7n5vD5AJUPz+RE1arfjUeWYTxRFwtd/eILzJx0ZpbCQK3829Ey9EywDAkXaDxTeCj67V2Vakarhh9Jxh/gA+mlzKUKKPiwTBtoXYwikkhu576pNuEr+eucWNVnXvr/+PdQ0DbIl6fNT6xrq3KubE3qNHt+BQ6Z+CMPqicyxkJSXrTK/dKvIRMXzQAkIr16WT8gcfLo2/uWv3G9ckcyb/m7WNEnXp0ce4hLCcyuDhe0Pxu6soj4yM9LStMn/2OYJqSYrmX/j8qLKv0hYG0ZMnrax+Qhyw7CNtGX6XkQeZG7vEme/+/R9+H7DbvujajYIbggLn6pf6BSasMhlazKjqds7NafyHtsPigorEjcGbHPEc+R5761VIluaZc/7s6VGVbCxxtfk5V1uPw4aRTNsTnTninTcdkGhzwJNcj44dZhHtGVTwpvQaQaxfCL+ty2tn/qDUwzac0vqZolmm3OdDzToMvolZRVn748fMQgcESjK7in6UbSdMZkGnc8ALhqsSrvbEIdp3qWghvoJCU0DlKdyjTHswMn5bD+Gny6d3ry8//vCvlw/v6fVBxe/T5XLXxOTuE4uH80MR7l64uhj7Csu0+sHisbGLFlziNI5ZPzj+0SehKvE7EUyDg6qG9aFQLeMBsekNJJ1jxIZk0/NwY7Q3d6hoVGkhJic8VIQR3Chx5kPBpFhCCeAaDCZDQaESQWl5tJuUr+MAN78nvWAY+NJHf/rpx8vr129jjL/77nd50NngkbZtBZI10YkWnSuy06pAaTG9/wrR8H6M71vm9p2k8lMduHmQSkpmHNL8+uzZ0TfFGmTWXxDZiTasuqhBU6b7qtJ24oKT7K7C6oE+eh9XcscgyyWP8tiCiSQjIOXpQ6RxdiqLa/q2d4RrkyLQahOGqAGzRlv6qFU76VIGUGcRCRxCx3o0mDc4DCAxNKdUo9K1RDcbpKMeCYWF3qHuKxIr5+Cp2hnq23owPZiKavAh9LhKd0lyfgo6DTqibhX10msvJvfF99JIbeLLs2XvcLgzt2iUylSCF6DwnUXYio5yL/xv0VCD2FLSSm3QEfO7oLUIhkSc4+7y048/JTGKwZ0hvO6X0sKytkn6WvnVAGZ/L6BrUNwEJJTkBY5NEtoS6GcFiEA57c3bKElyJjKLZ0IKgjs6t45XKLXOqk+pIl8cQ3051wAAGlCEqbjXPJ+dpVTfNss0yZ1Kdqceqtifif6YcEgdsbLSRKaJEXSjJqyd91SF0VUWJ2QllcmAwSTTilxQ32MkyVWB1Hlcpb13/dg3rBvng7Uj2UmC865ACyBFxL4SSLWyDdDQc/UgM18D7N1vhYZ1VWSlZ66BTAVDemYi9PXlV7u/BrAJYKjMDAE1CYi62Zr1TbisTuOUez1v8/ncD8/e8xq0Oj9z2G5nnQXgWe9SUPlVNhWKsWrF79IDuH5J9hjvw9mHvjWaWkDE0cx8pqxPKh3sQ0HEk3AN+yZ0p6dF16kwOB/rqKRFjOp1Z1md5qoBILF+rmn7bduXcwAoouJPniTIxleGYjuwRdvmDLI8gwE2CeZJ5lYpZD2lPUmb6nBoZOlvjwBYdW5eb8VI31t6Vfu9DQZbld/84VEUDXS5j3NyIfofuyEF1FmKoSUXjEjf8NQMSZhSDV9fWmi9oZ5PSXczXe1hvbIqOnew1cTO/WU/8qxyNgJsvsu5jvy/lLwF6wmawnaqQjd/CKZJ5AxqASXtzctarVLAPeMzrNgxS07afUaVUK3l2SQmeVGGxWwQZuJQ2hTQHlUO+wkY6p/235f2b5WVa0w1a/NyWY+wio4gE/DzfXuzUCWdD/R5sxfCdlnFxhgocd3nJkX26SmMwns5x9xblJ+XPLY6W1tk33lApRPz6qq6eqVkd87z587WvbnpDMBQHa+q1CbJMgukOhdEfVuhuQjtfXEICB3g1GZTc90V7mvPW877ib5s0zr7iEID4liATAyvt70oIndfoXT/TWxh6Mdjr3AGo+DpbM/5svbiX0UPWdvQxN+/OwTzBNRyXZnH3DYo7FiowYtn3Au5txVkFKxSQKdgflVEGWPFZ3LWsJFcM9UpQA4qdmFlLVY0ltM3GT/Y9pL4e+01+n9BXGMAAVNjRHUQtI/sW64BOxgBxnv3Lr/7/neJO1nj3lfHPNmTHlBv+9bfawvP8X0q0wHVrn2Q+A1sliIwrAnXbrWUaxHspH2CvfHi5YtD9Co2emN+VBWXsWjPI/eEn4mNWY81fjkFinv3w1qRbVRq6v1jfiOxSWKcjMVpHpQRbRENq9o233vEtw9uxiJ4l6TemdMyBiI2NCEevlOQLjnGb0oIP3+6fHzDHMJ/uXz8+Oby8Aa66L3Lg3ugkp8utx9auWAWIXztGFMumDl8t539VdSlg9nTFwZaxTDzWxRJP1zAddisQZNevtwGRADii6N8e5afLkLY8iiLLgrAg4mTG2KSwBCUYeXioxIxBwBVNTTJjW3oZmjJl79rVLneVV8TVHUunrOJ2kPkTMRm/vh5Rw0QfHJff/3rXw+O8n/6T/8pQjlVQWyzsgFp6HuTgWafBVkNWgXyw8iPBrhFkErNbKn4JkghB4GHjMNhA8Xwr2fBauA5wEgCQ9P2eOlHL9oHKHatMqYZOInxFb07AvjQYpo0itTapMomFm059+yYmFkxKkWi13ruuwrKLBKzQ8EzJBFz7l6R64oRJOg+aA5t1MVAF8m7y7pk3Qh819si+sR7RRH5Dgw3vyMAsW/E6yZ447MJyHQccbT37h/O00C+1cbKu3cW3bXROsZoYj8JSOmBelQAwmdkH46VJRvseV4mZa4TZ4zXpXF6zcYHTYLEcVLM0kTs1yEQiFDBp9JRDcIUqMheGoIvkqVxSj/MEhF7rtgbztUqFRO6E06LRKrrH+n7U8BrIohDcVYnQS8OK6p+BG9LDHi/KF+SlVTBNndsirEEvrw/o0W++ToH2ARFoAF7pNhOz3yDvVSuTpVyZ52Z2JypM/aJKRLRgKlJUILf9e4ZAFXVFXCjTi20xlFZTNoTVJ8a91Wm5XlHH3iS+j5/50rxv+NwP36KQ2X/hmr+oHQeFW15jaIaZ5Cg1XAQ2c4WY12lnwSUm0hQaDHrBzsnHNxraOyjfpYi24CC+w+YNepYzgUo7BJ4BSm4NhIpf271PjaVkUVTplOER7oU6+451a6UWdIk7wxQhKo42qmOPz1Om6/p85XhYoAACHcOtgWNMhImTraBVqpFqyCbPNRnlZaUmZijMEeMZCg454T+JJLzMGKm1iwzgnOFnWet8BesbW1mZ7p6banwnlRB+fwzRRLADbuW4C3Vh+2Pk8R/ABgo+LUy+f/2fEdGn5YExhkNADxoUo6KevgofiuAAjPhQrVuMs1z8fWssYlpgFHGkbybXPzeY4DFmmU+2f6wtul/Wt+j13euztV/XMWncj6HkDcI7XxAkg7VEqu+3DXULtWvF5R2fyVgXrWofZQnBsrodKpAmuRZWTzs54ldwM+0Z1xb6JCrrngtrGUBmPaBsq5Hf+lYD0rnc+M8Z/abMQI+WcqmwKrBMz8/4or5LV6TPfKwVLr2zbYCLDjMz/0TcMEZs6v+h/Gx+4xNWV/wuSqmfew5RFSs/YN8X5QRj36zqxqwyaTPhn1CDMQ9yIAg/gxFbok9bTkE3AF/x4wKUDkqvO0H3JL6DV6zdF1iQr4Hqi6fE9B4Yjj4LgSc8DusxbmvK9cg4+I4Vhv/M9aECamsroafAAAgAElEQVR72Gtrj1uFZVIdh2rNiK3Rc/UF5x587AZsBGOGg9lCVXLn5vBlE1nj9QGDByDLOLI3MWu9KhznGVtHu5c99OzLiK04c/P9u4qgrSgUkHk0Zey81P3424lK5blvfyUBOrWNxOaebNuoRaV0brSGTIhzASD7d4w4q+zEYmH4rX1F/QcrxyaTVjyvBarOOv5FvLl+fNbNdVHt2b1oXKGd5jN43oDU1ZAo4M39x86Mim2MwbkJoJmxTfV3YSSOJVgwc2qCswVcA8+GSmr66EfbdeRFY+/Nf/+tCeGH1y+iMnr76d3lyWPK5yBMN5cP7z5ePn2ANgT1h4bwR5cHMaY1wgyVSH/G6DIsIMb78U1lwQk2gnCt8R+HC9rw/OfnMRrcRNQmpw7IxsAAa5jj5Ch9ys3+DELRAYwJekIv6EgAUXIfutL4Vj0MLORfs1EGBLZUzoZN1aLlfIOnKABNOa0zCLu4RVFwOA8vL14+v/zjP/y/kbzFmf6X//JfLv/hP/7HIlAxIM9a3RhVoM5izcSXe+nTI7On3Esy+P3vf18fvVlj/a7NC9rMv6K07WdRMpv1j+Fb0GvgaWKQHpytm3N1+N9B26kMpD+xDsEK74FKp3+PBLZz2xQxSFD4ttXKoM93JNMNakIXoy+DMvlQqEgII+ByzIYRkYWTTsL78PI8NNzSYk3cOGR81jEMFtEVQIgnVTXkoIDk1bl0yDnvAXXkubImAgusk1UyqWFxPqNYpkKYKu11lIfPPYpvmw2Yn4E40mu2cRU6edajqrTv8iwddcG9q2rF90ldiJG7MDj76/LON5oiaP2GAINMsk+e//xzhR6QGYffv8pdBugCFkwi3kBR1NaKaakZG8o6MEXDy/VK/0iQB+Jbb3RN3tdPQ2KEY1R6PElJ5pJ1OG6cxqq00mYiYjN1WPj/cOoLerQXLMHuqFZcP4h6AqRRetiPXB/A0r/927/94hlzvQYG2beniqyBr0JLncV2P/tHp5zkZuudYFLa+NTC7K1LQnh7l8pgku1RLDmHCXgClHTUCXso9mkABK8liAtFdBXG9sp0f+/gr5+jSW4R4PY54KDZE5wpPlMUMqgq1JJRljp2R8AFpb6NZljQclXmnRLaermOyG8VmgihAOptbELUchkds8pLRkjMPgegWS9UErj9jrWnCm4iA2LKexrgVR1NipK9ciLEvKb7qDTv7kkUdQHEOjbD/g1tUChb+6+V3PbPxTZO2v3aM1UxMaof2J3O7yx9rLPL6EUpsh7K/yrgCeiksZ4X7dQzq4MPAjzK+7/+9a9JCLEjUN6gDhYQvIpDsYYmlQUXOguPz1D5jucRdVvEvmbDCcawswAlP/7w48RgSiPjzxXN/9ye44k+6TNtaZB1oJ1rq0RRamyTo0oA7vBdoNyhuG/wtolH9u2Sm+5TFHaLzmf9YtcKqlitTzVjwGFetzl6rh/XYLXSREFwR5od/gv7r3AHayhwqT096HFTV47PX69n7emq57MJASiWEPJ5Mn4ET1ifXsdVlTstD+sHzPy4AbduF58tz1ofjV1L1WKVaOw7e1PbVBbVlweQXgrvgOco5JadlOTzpPyrfRcYEwThPhLgLrkTQHLNklhh+1dxTjw2f8+zdG6nat8VxWE2X+fKWtGLn1ul0uqm5/qgWA/goXpVoPV99j3PjvtmLbj3UsMbpzXBLY3Tynnjwms/n/GioFEqqutDdS3DLnn5qvNaMxe7PZ34Cys1fO4ZgNXGCDTK4qhtqLjQVWOgjJLEGbP7fI/CftxHhGigo44ZFLrnaM3GdJ0R2v5cklRYcABLZRIwFo45evTil1oJUMsz4k+AIhhIi3WxZRmBkbFlb495qO31nerqgwfxwTKLYhexg+6x9adi42RWRfgn9vTFL+IG9/25qsfGUnSPBeD+yxAkrqrdTeL3sGPt+PfR97ekKGJVayci7+C72Tfcgwyf0IrXjy4IFKG5p08jPhea6NZf8Cc024/tTw2zMYycMk3CWrhDQb3gW1Xk6ftvv2WVcatDwPrFtizGNoG0l1fgp2eNmLezpwVAE9PcNN/h8xw1JvjE93Nd33zbCqexV4tWm25AzvG/kxD+t7/80+X209skgw9vWiGELgptlMQnAQTKoSIIDzsrCIGZmIuBSPc+dwbevcv9zCDkoDl7JxUsSrLPX8TAiX5gOFTajAPff0XgS1tJtr4AnA3Xyk+DI76LjYJj5bBZbUj/VaTZaaomYGo1J3L7jDcA2V7ztj0N5zmETbBKz4t66GelxetwSJIjFPD61eVPf/7Hy48/gf6+vfyf//k/X/74xz+eRkY0chBVxphltMToodwDgf4PP/x4+d13313+w3/8P6aU1AHp6S0JF59/dY5hk0R6ZDYcdbxyDBCvwvCQgGNwREpJSjzMWatV7VptahNzqAqHAmK/rxuy1B2VXvl8Kl5WGuTxWwnM81l16Uqjw6mWxiOyZqLMYX2YBusaNWkmTciLplo1E20kICGwTJWAWTqjClh98UCIxsURDUnSmBvgcr18L0Ehhg3jo9Ier02jcHoZO1qCe+J6eF9QmTklr1VU9Vy5UExFhCmJxIwev3PMw1HpWsDJGpj8JSF8/jz34c+8d6gO7KvuAaje63cdRcF1wqgEFduzTQ9YRmIgKV4RIdaS5817EoB9+pj9FASLfbT+IMEBE0cRcxyGSBwB+Rl8OVTghppWTKhy5dmrqxZyX4BHBpAR/UjSeJOECgAm6NloVNmLQ1cT0IymmoRvam7euwEgz6JV3fsBEngmUi579lpR1Mg6N8kAMHs8qHib84MgLlHjGqEPihqfK/msv0gnvw+QcFozA4BWFx9cE7IkaB+P2YcmwVbL/A4DVp2vTifJUsCwOgud11lIROS1dDEqFARmUKPWw3qihjm+Rsqm1XfBB51sAKJVZVoF/Fj58yPpbi58SP2f/ACfYb+aoihJKrHljwoQsuYGiCYb5xlk7OuDGrWg3XlcvJc9FnDiPDR6dtdgXRBSqquB1q/ywUMwReZAFJrH5OC62bMkhH6e1bRroAY7pwGtqPWZqmklQTvH9wPKpNdoYlIEf54zQTyBD57/AU5OqIW1EoBNX/Bmbrmm+hvtpeAt1+jvPBsJnHfmOFf1XQWIuGfpbEG37SE08d/YKStjqmrqn4Pcr5dLTYCjYjjlV2n5/j77x/6onbFz8K6dKkjW8Tv88efndc7n7DUm+jxngtAAvRO0Yy35j2CQGIR7doC9FTSTGd739VdfXb759tvsQRIBzgH7smN6WgXn57bnxL6NFUNcc7Pg/kyBLGDZtY89mUK257tB8ruDPaSNEEjkPajKBmgCrBwYqlIo96GCrX6C11spgSp7HeeE8NH/x9h7aNmRJUe2F1qWasU1HP7/b81bHOruUigACZEJvLXNbMcNgD2LBU4NGplXRJw4x4W5uTnMlvoaGSBW2bp2VNjq75MQLtkLKDCVRs5N1m1MFBlDKsJb2UmsuQRMYM+9dCQkY24YL2W/bE4m+zbKugM0AyC5d7af3HexoQM/0360+ImfE0sUrLv9YiRA7HVmvtbfxk7uDNKrzXO034znkXuhgiRbZyCPCaZnLsyl8yDzy5I7mElRY208yD4y9sVoxB8FZAN4LODfPbuK+XQ5BAzsca5/6rzJrNFsK2Cd38Xvjel5dvXxZROw3mkxO82MDFC1Pn0LOHwP9i1J0Fq4SP4yvmP/eWZbJGliRGxAgp0zOpqw4E7E0J48vvzyc4Ve+GyBBUBK2UUkXIjikE9YXWUPcU+JX1F43UzosxCcIInjN+ghD0MirS8VVoryfeYmMsscYawWVPhszib+rQUCWwtuG2M8an+womz4V85GnuOo7O4ZCxe/LyH89PHy/s2rUEY/3b27PHlCYPo5YjIkWg/ukQi0OsQDiOA/fVJJCGs8kzaEu151uM8okhLs7sHYCJ3gZRLu9pEYdFp5MWni9/adOHIA48ZiMoOm6FNn0IUu9hm6URNCqz/0Yd0clMD2tUUtc4kHCFSFW9p/GIOY2SVXRUA0g8+CJh6IEGxW5Xv37u3lx5/+duFvDtmf/vznzhTKA/s4aXh4+h0sD7IDDYHr4IFzX6A6//mf/3n5ww9/uPzvf/qny7On3SgJoqa+lkSJ6uSB8FTW/0qD6BwXFpnXZV7Qx9vKq+894YWv9ywiM5lzWOGd9ubxSBXlqUoszzJV21UyQMw82EVnOsPP5KegwRTY5jxLO5RWVRriFwlyelPquKUPB0HdMGcdhQ6P5/XTTz+1guQcodGV0seI7P2EZaS+cPg4pOfEUapPlPJuby/0fyjZrIPXMGi4i142EfUQcjDjIAkIkijTN9O15ToEQFjgOPn0KU2wZVWpnKOpxl0R54Iw3G+oBENaQ6NdFUuHw3fwPhwKn6OiG0bmh+9/OCryJqFH0r2eliS3G+vC5xg4ZD8NecPopgo22tV1T5bmYmJbx1QQ45qgTwJ6KpAYY/b/UWXadzrugn0eTvz6B9jHDvXFkdBH50zKOKWvEHgdds5L6Hyl+ll9zbquJ5L7kjqSpHPN6bze63c9dG6xGwRiU4GrI2r/IKCTFYA46A2iD8g0ZcI4tyjTtrk+IMKpumWQI7igwxI9NKjvmXmciqXD1K3qGKyfE8IEw3su/hx6D0FWwJ/RaaneCQBZWej1zUY4Sy5ntHTPJtRLpBEMSmVsc0cXaKcn4vMlZ5HrOIMTsU9U5bCdoySaSHxJO22VMVXSJeEJ3mBxrKeRANMKRivXbQWIH5oSogks10TAmuc9sRz7N9ijfPchCvHhfa5RNsDXCWHHaiB40P4i7YhJDq+3MhFgQjGok6CTFQ4VdQlYTBxNblTi5DtKR6/CdIHXVvT43+wTvqP00bI2CHJYE4N37sXKTWZ0rpfcYEIV49zL9m9GJ6E2iNqlQg2j6pWGWCE09riBnZUefh5fOMA4lZQFzpz/IvATrYvCbvuYj+RzFQoDcPenlR8BWKs38V+r0p4TPc92guRR1c7nXTAnoNiqVe5Hwb/4GefjbjyDdG5ZK6ks7fvPQKBVZFpM0GegQkjiR/Cac01F8Jtv8myxhfELq6B6HwHSNmdR0Z4E6s42jhpxae4JkJ/SQ/6yM4+h+3rmd05N2vl8QFcBAoJdziwVQj/PJK7+rNUZE2UB4ezbE9XNfen1H5W9kxhV7PSSxCQvi+uc0ZkYYz+P/dhIiuNsOJbkVGFjH/IM+Az/HGBCRjeVSlw7Bli2sVija7PuJmDuTb7PRMXn6l4M62X9f8YMggDnpJzzm6RglemyE8qEMTbNZ1v1HKNGEPfsB8ocWh/n4pRc40To7PXj/k1mKIxI+dXX5HkNFMJWSUcVwPe6zqNsUmBZ759AZYo6a2cBcCURsnLqmYsdWkJcIGkx71djFtqOcZ1dmyR44IKxk/aJ2KrfdT8sJmPTFnlacUyLz8OHl19+/jkxiG1V7H8TNewL5w6gBhvLZwWMWZ9jZkdunUyOSfo4Ixmt8bCj0PgdyWQA1Pcd48VnnFto9NmsgbFxBKXSVzsa9+45oMnagEi8Uz0nIZytFSixuJJ1+V0VwtsPl3dvX13++l//dvl0h3QtC35HzS0jJ6I0yvzBPJwiYHGm9xsE3KVJsoNng/yBPn/6HDnYt++q1oOCVBqySTFn5HhASFgrKAPtTzQl2Tz9ExuMmaRoDaNp3tzYgpb2mXlVQYcgHPBzGea9IeDtKxvdJ84yeGECkgQPqSo1QOFay8EHkS/lqsnNRDWUyp8KIclk6F8f6XMiUK4SX9Gyu8tPP/6ckRuUlTH23GN6yJh3l2HPnbvI5+A4/u3f/i29h//4j/97pWmSuyL6/D9FEDSGZzQsvZxI8j9Dvaw9TOGgB3EFTSia0YSqCByvq+JWhWgOamkOcYMartMSfRwFSHyqG60+2T8QtawnT+MoioD0kHtNoG1cb5M0UEkCM5Kd61gQkmS+649//FP2AvtK4IC9xiFIk36+68nlp59/SgWJxId7IiBOg/w47m3Kh8e+kRyjnbKH7MuKAMgCNNYVBL/OtIeS7+QgpwoXNUgqQVdKjEO4WWv2vAlTKRztETGA1zGK+io6IQ/8TM0yAcRwsX+c6Wb1SYdWFT3kw0cl4ExAOVtztP0PJK5Bmg+a8aSTk4V3bIXS8pnpeWrMdl7gGeHXqduXyWcoCX1G10XnDdAUBuH1zryy+iSii61R0OLobVsyFyO6wFfqrUGfQYTlSJ2SgIYoZoEGzj027DoPMP2VkyAP6ruAw8RPdUeeU4WpCLAeZE8a/P78009BG6Vi06ieXrrRnErpuMsIFPYV1d4E+xudEtBle4f9E6RwthCbFoGBKSAChhBA/j8Twikdxj6rfpfKwir/UyRlTWVXFD1uP5nrfFQyRzcXyPCZCxCE7rZRENmfUn/pg4otapWozI/6A/YDa8Aac+5iIyf0xZlSsRrHDY0rAQP9NaO4GkQlUVjAEKeY6kITlqMiMKaByWB6sdcbYmJsFZPKruq7Bv5W1A2+v04E/ff/MyGkyrOgnoqeYi25B/ux9iHnhBBDGmGCzAbs/g8190UDHe7jUP81aTqJe/FZrEMrgFWbBJU3IWy/Pkh6h29jb2L74rML0mEb+Iyj/3X1d+y4Ijvs46Lcnw7aW2iTo6Fza+eEMNWYBfL4IgLKnJ0xUpwNKJDL346bkmVyPVv0M9aHqeD5RYK3RI3f/72EUKEZ/I+Jt8/93KN+VHMHIB+B2SpWsRWjl5Y91D50fbXgAGvqZ3E9tArg+419rA7xfEsTrE1P7/aCyaMaeZ7n+vYmvgp7zvt4P59F5c5B1998+83lj39AMKWsl/MZMeGu6NHUXU8zniMotopjgOQBKDw/VRCtROe5A7p/+Jg94v35M++fVggSVFlDggfsS/Y4a0WFJrZ/TApbDEJPPPVk88z5ftaLz0lrzPp9WQeqPCjBH75mFe74VcSoMpiemK5UxcZfFdFpgl1thzM4Q6zCa79OCAVy7cB0pqaA4gG0P3qUfkW+O6DD1legMMr7S+5UyzfO4BnrW3hN9v+LF0dVMtXmFEFQ/e0oJO6FNY2wy1uE3d5m/yVGWDLJZ2pjqVw7h7RiYDeHumaAsqjql/nHZ+bcpMXsUewGezFxHAJfsIxguaXwst7lc9Hg1HObBoqTQBHrpq8T1AtLY7TTM32Y9SE25/XsIe1jfNpo/7YN4H+4XxN79jT/OyNX5mugv7L3uKejCrf1DvPKIfSzHzwLEjR+xx7kTIYyutm2VxZeK+N8j0CcrBA+o9dbxoi5iG12is0Y+/L8okC6hJPrFOROwed3JYQfKeX/dvnxb/9++fTpQ3oIP3/6SE6Y6uD9eyCKICVECW2aJxlMP92n2ySEQdM3l4waIIbEREJKVQJCGklBXhbcadgOoYMY687fO0nuFSlan58NqVWjaw9Qett4OBvNoBQ+UsCZSbWHoQPG8bC5OsAe1KHiLkWQQSc38DxGsdWgIN/OORknm89OgHvXwe+PHq/Pb+gU1aagaR8+JtBBQfV84CJWECPfJInDi+LS//pf/5jqrIG1qFcPR6ukXzimIctHJWHVOQ1O6JDrOxIh53OkKGhQWnnc/LQdzKOiEoEbxhiUz9/+k+t8lWOW1pxEkDTld4dyxME4Q2WGVoPL3rKXBudgMmWF5riXUM+qdJlq1lRhE/Qt2An1bFVNDpeUW9Vkg7IqP81ajsaQ1+0QEgxxkPl+K36pfIyOYbLI2tpHiMHjyzQ6HHKTlWAQq8oYoCY4ISi6pZLcZypNkf8dSt1jrqMVWYNpk4Ik0xgYufZrJDfocd9Gbj7Vear59EG0upgziQrwkuJUS9dPYmN4aLIRp6AXAVrjVbo89wdoslERAAga/zO6eVDE6O1YP5pqfSaZomvSMFhf/nDdBsC5TxV/N85CI93fNVhK/y/IIBXhIXTsf37hYHOrWEHeJqZk3xrO0STJ3kmDwyj1bcyI6H4Qz6nLJclY1Y9ry9zO0Y4M8rm32oONIdg8QVHjUHU2i4r7wbG5PiT77FM/y31+rp4YUMdJrcpyDuLs1SDpbnLbGZP2BbOO2K1UXFfpDcXpcenDfGerTguUhtISKGgng5uemuE9Nz5Tk1SuK3v7JOphgPH3evT4XH+eSkQCmE8VPdjsKK9RumPGWoyWmzm4m4/nCAiTTM9GKnkbMdRwsH+y1uuHV2n37yWFVqpFZw1SpU75zGRR+BlWrHn+pcW1N8o+7ZyJgTcGsAZWAalgu6zXjz15rjrPmRyXe2Yj6F8EAKwowmhJ4BzV3AJi9Zvt17pWYjd26DSX0WBPHyaIWc9u82WBugi3DfwjbtAmWBE2sfO8lYXRUS8dCTV2imqPoybz+zy9k69xAfy5/w6lOcBFxz44NiJUNQDGJXC5j1CYe89WSkJT3b/P7z2AGBLjm5skNmF2rKot6GQFMX5zys3qIJThUOq4whnS4Xk/cQzX6Dxmbaf+yvPKnpIRYxKvGJqVGb7bOYqeSdeogFv3Q5gRSx4y33SVIVhZ2SsB/KuGzvnEl5GoJJheteOw7xMaiy9C3TmqmJ3FSixG61ES17GUVHAlAOZZ2P5i357rGzYNldbROUlKuGbsrqwo1oz1TY8ricLUYEPDpW+rTrI6EtCfbasZFZd9EEbJKt5HoH8adXbQWZf4WLWXpoif+P6HH46+1cx7HMCPP06hZGOpTCb5GzuRWGAML36WNVivdAHsqkSnAjgGDxXiMD9OInTS7ln3QywFcaGM5Zja62im2gCejxUzxVNYY3tH47tXIXRchrbZPclaUEnLNW/uKGbEWDuAy1pr8iwZNwKdc6BpfWsFo6rguWrogwfpbc5e3egl7iuaC1AyV2nn3gD/eG4ZoZGxbgBLTWrZE3wG96VNFfgSnG77WosdtLFwDe03fBk/HtXSuwrJJFlJVbkCVQqWmbzxXmKDfN7mhHL/OStTZNaG1m8WZMvYCSqQiwUBe4zrI+JHq9TvSwjfXd6+fXX58a//kRmEz55RimSmyOfLvYyeaCBJv1yEZcb1Z+xCEHpmEC4YInCOEhgqQ+k7+ZgB9hzoO5IfSt6b3SQKYqBjMmOgbZUnCRASyJNiDrJ8/36MjfTPxAgMZ/z2mzxEnEoCJpq1pzT28uWLLKhSrNB5qKaBfKQniYWMOlOrQ6WplsIHOsvrr8qjo0DdryoXvYX37nGXnfuGBeK7owBGVTUboBU0NlqdQAOhboTSiirB+8eM7yh1r+qc2QyhvPSa2MBU4AgAKus7UR16NodG6gy45g6ehhL19nCOR0I4AQMTKwM3Hfq5SsBrWCMGu9ogW7SsgbqGwnViI/Oz82dEpZB1O/WVFKF+dLlbwtSFr7M1+LCiFwcxtMy9w77jD4m1NAj+N9+LQE9oyuvnwjCJrIIWil7HmK7HJVXGx49DEzic0/rCWmHtfKxWbhsylkLAwa0qrCh00PkZiNCrZ9j5Lpw45ydOctXtqpd9Ch1SKtyRSCCqRHUgtOB+ltQAXmMC3mpJaZIOV8VACJRIfYgRlrY1eWN47ia5JKJUofhO1sSfZ5zLaIpW4bjH9PI9elTaUyrg1z7EswIwCybyhqN3dApBHnupwiLty4zTe45k/8usE0kHqDtrzb7HiEdoYPRCVQrZNyDSfCb3EJW4jRXAGBfVQ4q7VN/8N9AHg5wK66tXR3XJKg7P9kB4l8zoQCLocBIwMghWDrvBXmlwGO8Mp15vCJ+puJX9UopSWAU0qeFzWQurxRXr2ADqiRmE8jJkOYnRSWQh6PoCNGwbFSGTWs4EPwM1Pc/7lFJ4JLejtAm4uBeTsGR8yJViJ6prEH0eYCwrQYT1nOjmOznbsDlWKbUflbMhHYnfYWsNBKUcGRCqvopTZH8LerC/rRASLAjINChqawQVqaNygRz+BcT5Rc58BIiWdTiP0PedE0afm4gzz9+kSzqQyY4VNM/1kdzuuwSTQuvdeWMdoPw6tFpKrtQ//XJps60ycp4Vr6qtr2CRCYpAjGsYEJKEGHGE588SlBlwmGjYNxfhkfmnMlTai8SacF+HWEIYLc8uD6Ne26Cf52hgHzuc6ulEthYgseQBmdaCkr+lcU110qQo7x+wIUAgeOL9JqmaTP854BbUDAA6kFXWkhUhWTecmwSeJ/EyriHjKJJsPMiZ+td//df2BkZN/Jt8r8FgKmNrf4Aqhv2rSFirAzJjeP/5vOSZHAny1SfwrBO7bT/bN5m/1y93KGdvAD3+keegkIzVPkEa/T0/L4uHQL4CR9w/Soe8l8/hftkHvJb/Mnpk89jcx5kHG7S0IIGAYAEPgOyqVif+W4U/9v/2NiwLbN/XIiMROVzFLgDVevzCdNhoKv2WVbywMRKvNJbhjzTmgCxiGDbDz/+GVbb9cUBHp3Ez7fvr+eJ1WYcJFmHX+X5swJEQrgLH+iksFIbS2CracpI5e+4zx/CrxMme3eM+YaMJ0O/17XUsoNtKb31T480KcPHvoxXgNJqJ6w5YMp/H66S1c738zrXn2pK8zDeY9CdG+Pzp8t233x3tHILYAheeg4C99t29eJ5E1BmMAXFGDTZJZl911Ezp6oJzTkkw0WWvwF5hH8Pm4ZqJrxWd0pe4B80HnOdZUZ4md8TGf/uxQndU4BV4AgTC50XYbeeRqqutSIlpJrTGWv35z3/OenDP7BHuWyGZgDBTfo5dQPUZQAj111Nxwv5g3ss5TSX3dyWEdx8uN69/vfzrv/yfDKT/7rvnl8vnziGkIMTfVHagjcYBEYxemkWnOsAFUY5mhhuGatKvVr9uQZTsBZhBh66S4OyU2fL6NIISRA5BK9JRJVE2ThraKd0/fHB5O6WrJlJ1jlHRXKaepmMSplFZLW0TaDqvKI5gqnKttpQSy5kvhQsVJhKVNmXzkPi+BBFUWXQUATipflT9qrQCG3j7sJjlyHtNCK75VZ0AACAASURBVLumdWRcExutyU9FKUbhTlTCZkrgjMLRUH1Rg6LMlSYPckCjLWMmUuG6yTPCWcRIKlqxKt41Ka+xjpMYd19qgihzEp5Jeh+850cP8/quaVUTuSfRzibqzoec/O+oa63G8d6K23AfSdCherAXpiCWz0v1uTK9BkjdJ03euTfWPJW0oVoG986HYk0rXoJq2VVkoPdZgY0YxSlaYlic6ZKYb6IvotYazvxu/S32DJpcsmYcdoMin/cRkJyMeJK50Zp0sFJXfZ+IdPejlfSrYIWUie6zVqfiDIe+e11SoIMYnpyXA8INNlwXr9c9wB7HQAFyJBle9YS9koqGVanTmAfXT+dppRGjlxlZJ958ejWPSLujZhgtgcEtBbx8er6H5wElxOD+/Fz4OQYbGsuR8J8EmVKl2rDgqB+CMq4iXKn79SylT3p9d1v30IhmgEmQeT+f16rkwyQLrFPo0UMbrXqnuX/2rr2xgDpVbus1TS3VMS0kHzsPqThvr2TEw/q3zsg+z8nAwyBLKloGXWdUy9OwK0w8ikBWKc05WaFoPrDZfcOEJ2xQm9KRPTpdG/iZDYkzLmhXIRoSCOmYIqyhFOHIVp3hGtJTdjuq/kkptPLy7d0TlBG55plZQS+gf2KZFLaprR0bJCwI+0kHTEXMZrNvIwAzifQENgNeoNzxXdn3q4LkfDEa6V3nmiXAm4BIZc9bWZROHQBgVZiICY2Cz89Yf0BDKI+i9NK2pOd+XWU0CT4LzXBGMu9uSoFUUthjnB+DI4PTrkv33bnfV7vWJL5z/AJanERTzolMwI8pDeIzZW/wXKzi8/7c/yoW2PX02VARXaIYxb7TuctzmA3LWm7/uZf4mb2PAiUReFmlRN/H6wq8XQdBO29S25AzcOpTDMvp9FkmJLFhA2EI3NM28dXMPBMNQUYCUT6PthCu6Ztvv43yLgHn14m1cxm5V1WfWTfuM+flmKdZPYLsHdhbu/bEARNVEeD1ObeVT4G69eyninOd96itqV9uYBHQIP+vdtC1Cr199s7qtFVE/C1vQ+ny3CsMyMIamLQJZJ7B1QIeHVGTe2fEzsbsELBLo4+9lBJ/uv/ER2MdCNQdjJmxgJJ0Pn6cuAWbdL2OJp/YR5XAOTtd54IHAbBPAjKux3EtR790EyoBUt7vSJEA1etL7fzEir1YZTz30qVQsURXQIl9y2sD1tJGYx/nKNr8Xn/EWnAPBS8LcAi4JpGYUjbnXBvm95noCaSz/wSIZPvFzh+jPzquBpvoHxM2viv2OuIqZaa0l69VSGcwJu7DL649S5XrAAYfaG1rPx/PDn/YRL+vlzXBvdpTp68/xzzGj4klHzzImWQdAByyz9nv0o1vuj/CPjpo+dXCMD5UJLxV3foI1lKwX1oo/w5IByD9kdi/58niww9/+EPOMvvVeMcKrjFE31HdD66n/yr7q36UGZnNR9RD+H0J4acPl3evf738+7/9c4bSv3jx+PLgHiMN7l8un/gPlEBBECtn9w4lG8LYUkavhtselVb3PmQeYYwFSAQZeDjaHy+PHjwId7l9WB0oW4pnH26cEdU26Yer4NCvWMdaylyDTV5/Ml4s8hH4t3ohlTCL96kOQodiVYqHlE1BI6gI5uTrecCpUrylZ40D2kHdiOtQ9aKXECNYp+ussqeXly+/PRqxU7mb4Eke8lQcDfJqdWvkqIbRc4hMOfRTStBwsjv3ZSI+C8iDCO1AWln6mQrXu/fHnEGbjVX2kq5acY/reIGzettZFKGVMJHzDoFnYxb1q7M3kBCVTbJ0Mtp1VCANpfNqpPk5Ce+z5y8apEY9tZLT7IGMB5gRFt0MtXeHIQH4RpbwnWdaSlRDX76owd/h6xDxShOnordgI/tySF57MJvQ6lgr0NMkSxRJ5EfkJjSccPYftsc0g+17rUFGVeQalcHqAM8vCqGrAB1Odyh3wAHoiu+7b49rmlx3EsKhwgbbBnQZ3Dv0z6A097DqLJ/XpKI0EQOZjlVoj2Ke1ejbjgM5Vyq9XucVSqU1WE/A+/g6MsakTjAicuabgZXXPYQ7X2CGJEYwIGhp5OuRW+8+TKJ/6QyfVJRCCy5Y4r48B5H8jM+x0sDGLoWwyGsS3qlgmhTYxK1TSP/yBeGFN0Ugh+LzmTwb9g+y/EH3UtEqzY1nSEDjbKdWfTfjbAPoPUcqZbbyXaTTCkqCptM8Nd8T538SoHLd+AzuIQF6htcXSdeh+PzOyTafH8Ekx8SMNkmljd+xzhlYvUADh5++lg/vO8w5I1k6aD7UwPX8pOd1bQap1k7kpYBNE1o+277pc7KloqH72UCEfwflPwm5pJf8JLYCAJG9HWp8QTKBlACcqwAkwF5QGsCN655KHYFbnP3lc/YI+/QMSGCjHWfCNfGsBY1EqlkLqdsJ7CZslgQve7jCbNDQI3AxWhv3Hnp5BnF3XIvnzedIhZexE/xhjRVs4954TlZMG3RNcGwU8tjn05xUf3+mFbtnDuBno3e4N6tYfLfnX4qoPaQyO5LshTFTlV5HCjmiQbvoPpeWlxs7lLc/HfN58/w3p/Y4P9vj59ebLLKWrLHr77kqq+hxq64DoFxLfYNA2sHS2Dxmn4HCUZ5XqJT8b3qMub/zOqVX9TSqQECCayvA3P0RW3CimsZPbJB5gsP4pAm3RfGx1e1UxhSt6sJUKfVE3+37pl6+OOcMbJrgBggR4M+g8qpFBjSJ4FmrnJxn9i33Utp8e12xnTxP++6q41DmRNb0pOLKi0NDF/jbmAB8Kj8PCHFKxs/gZpK37W/Wrb6zTCwTHmxDWCkfGdXyusD0InxiOzUtOA/2lvp9Akpnn+TP2BMCSvhPrtdqKb+L4NDz5/l8AZ/GC31mZ6DLpCDVuMWLXAOxjv6A6jSfp7hTgMjt24xJGLOsegzvknjGh656Gu2AMTpSvU/P5JI0ZzrSGsZM7VWiAMeIn8J4GjX3ACymIo/9d9858iHJ8GI2/Yy9koknT2q4gsKJdSfiRXwA2KXCe7ZzZlhXjMZE98ywyEYfct3q75etI36/iXHooQNjA8rc3ATc9Aw4pzr+j7goI8Mu8QONU6/gStp1Tr6EYpjroh07iwPxM2JVvt+2ndCxBxgbl7lHjj2/qn+0WtaPje9sa9068P7nCuHt5fIR5Z83l99e/XR5/x5FqbcXgF/mEKo02n62IqxUCtO8H3oEDvhTBGXiJHD469sL2gFyqsgImSpGZzQt0TpQMkrGXwTVNiuvTt+qXfvnQk28azDRhIxetjqC9Lit3G0gUMfaqh4LAwJehORBGutDE5pTSkF3D8KEkExezrLKdw7cVGiEz610fdE3Aj6cNsnY48dPL9988+0XyAdIN0lxqDcvXiaIbSl60reIvqRi+CjJMoEqg+9N9EguKq9fFU4rfTyDJAJBi57kPZSiW3mr4eZkSI9qFY4q6voTTuioVUfm1iTwZlgrs5G+oLmZOKyfYup2Peg1yDp/AwsT6lBhh6bzzNhHTZZa3WxiPllfRktMecsDYPDKSUyCOefgLByMMIE6fZmhPG4ezzXZe3/57dWrNg+PgpMkcbRhjJaOlNckwJmAQ6oEEbZpNZdtiqFCvpj3cM+gPFCCMF6didPg00DFZCz7c7QNfuZ3ZWbYlF+PoP0kP30kUZtzmH+v6hxnO+67DrAzIav8GWrtzoOG9agkQr8YUMK5IOAV4eQ93IOVNxOKPL+TJLYqgVENRGE1amml3ZxnGLkWXGNGKUAXWxALDZRgo2NjSv1wHEXOCwJAQ4o5a5xrHCM0UfZEAt937Q+VbiFtLYHUEoP0IqRXAHvQOVQmsDjACDqsT4Pnn0RriQM2hEdaRbYFqacgJbPzsh8Ay65y6umFSFUZB1ap9SSmidBq53xuPvsAHBOJaRJQ9TL7YkKhZC+PYocCL3bDcxdQYzMNj+SOWbBUWCeKEObWABMTmASAJ4VA79S9bBBu8P5FkrEqnAHk8d6JdJlo2c+mojB2L0ll1Jih3TeprHhNAZkk75Nr5xkCJpnMhB69vljVHus/2g8e2vpo3Ky7s+LOCYWJaQKxBUHnQFjEmcQ4wgGj9nGtDfaexdYSsBNMCEpIIbe9wX3D9VlBUylV6XSDUM4dvkhAR1BD33sg45lP9uoAcEjG2cP8zX2dq+wq/lmBMbkNYBGaUytPZcc34bCCJFMka/iuFWFtRqqSYZAUMLnO4+wcWj6T555K4u2Av7EtHEGlsApJjZVCEy6rwgJ4Vpv0gSYuCo7wb+4/NmUjIgxABRZ6Pu5ytnhtBbu2Z5awW71nE6lYCSBCQiHAERrdMQvwSn1PxWd+xGA4CQXjRTa/s8lRq6jsB/5jrYyB0o+2xEnqp76Qthznr7EnoW8G3D4p1B4xwpgFmRUdUatW8mMPUnmZWu96Jjl/TazampHrpF0olfQG8klgobKv8t8Eq+qd3d8dncD70td0pnbOpka18RCr2QzWzb9M5X0JllRU1kMAW9tp4J6RBCdKLtcnXVcwNcDOBsxLkYzfd7TZiUbtMzMB8vMFJfkufVUYOgy3RygIG0A88vr1QVFnj0NRxPakaq1glzN3V2Xn995rq2KMAkIJFQGnMtEEF0zyuD77EOvfeEYPem7XSpP2qfXKapt8htkjjxE06/M6KuOPO4vcirBzAhWLMdGlvYPPxAYpzlLxRdRMSSoRvmsF7YiplnA6Nkp7iA1iLX0Pe90+Y66zbKcm0QFnpk6tD2fN7K3DL9CKw/HhbHDm8CelnLb/UoAo8eJaLpIQvvrt6GtlVnjO+AMEs9BgafUwYk5jScbXUFWewBY/x/YgpJlB9dOx0LdwnVL6cz+LnfPMVgnmOjmrJt4Hi2oxU+eMd+rCufVC0ZrfUSG8vVxu318+vGPY9V8vHz68vVw+4zBvL8wTfHj/UZLCqGE6ZmHzx2KgqPKAUp4qhDGgVDAWKGWxgziWz97/64BFHLq9LKE5hqbVfhhnaXBI87CnSFZ5f0quBPJPYliKJA/9WQ9X0J/HBI418lAvQvPKDMJWKZStl/pUyl77IFXdiyN5hrjHtS8mgfGUgUjuNIyPHjXoKw8dzjN0yFZXLe1GQS8qo6hfFlWAgsSGYqPwPQRobAScL0pFbFR7TlrlbL9bm1yvVac4wcklcx1sVu6dtdUR5RAlMbHYfR0L0ODzOlyXZ9FeEJtXi16z1tyjhlc1ulBtqeyNGtyEkP7G65BwPis0Sg7QjK5JeKiQqOFtzl2qLEG1brLRk1yaDG/ESUVR2heToKX/34JDAnKSmCLhQVdCo2pC4UD5s3CECQnfZa9Lqk4ZvdCKtPctcp2zcOLQ8xlUvklqIjo0qtVBO3TW2fYQ6yRVju/6oupzopCkZzeV78oVc90YCK4nZ0Sa1Ga+HY5133ckYBvlYcU0FZnNNTyLdvh6KU0isib6rQL3RCeXKafooEKHjrkZfkdSsAqYND5RbNbIXhkDk8ykXFVMlVVV0vi+c0+UyLlVcAOaUDnH23cGpc7GQLCOBePeMS1B5xYkSNUwYU4yeZohCBiWdZDeONpgKLCTprYSJWoJwAKYgC2KtPnOzZmKZULWHLGOij3W4L8OUDVNQRfBDv59nNtlHAIpadyfPbb6Le1QZJNAAFAre01Jbara0FEiYKBCaxNX2b1HpWX9aCajYXmsopXzNTQ3dO2v/9s8KlBrg/EyCnp2K4xwrerl5xsAfb5HKZRHwrU+nmtlpFRrr83PT+/yRGrst4uoEgqcCok450uBrYnQJEkY7Su2fRXU9rVWWS92/HJJ1a4Mi55dfnfdH7XbrM0ZCS4VtUIvXKeV6DPl8ZxgOsC7Nq2DnU2UTAoTsG/kRIRVHjxIYkfwxLpHoGiiSUm61v8Y3/306RczIO3fxVaHIjwaeKvhpar5X4GGT/Gz8S+ySKb43EroKK4AVPv9GeCI4uZUYllv+4pJfr1P+435t/18GccUAa8yQ7Sb7MeMYZiQVXzseqN5jdU+mThcS/o337yJSvihDmy14hibNIBnipzu0yT2q8YCaOAvrgq5DVCxSwVCHsUWqingc44dXQWC31v95ay0H71VxLbjdLB6RcLKNOLnsRXqGFC5RiviVFkteLm4YSO5tJ1HFWcV2/i6Vb/LmmjS6LxQwQSTRX0o7wll+dy+kdjyWt0TGMH+RvxNNfElNjLJ3NPaw/akt9L64sXzyw8//CFreWZRyCIIU2QjRCJSNwZWqmqbPcd68ZkRHqGHbMPauRfp8+yhL5IRwLv1uvHs7MuPXT8D4+ubZ80EfrSrVheJtwQM+SxtqL7i/HdBxhYq9Pfp2x2rRtr3AQDKYuJeN8svvdqPyyiRVu518/HELvShl9mHnXme7+JcEAdR8VLVmPepYSCILV0Xu67mQYsW5BK1l6wnPoG9HprteczIbFQFJztH27VTMEh1Xn4u40j7FaE6Ysj5WfaoA+hNMBm/QhzB/RWsngLpqrHa93OcoP9Iy0hs3+PQUc/6ChYqeE3HdlT9XxD5UEJPe1UTQkctte2qDAAZYcbA2hjWLsAS+df/XCGExvnh8uHtb5e//fXfojLK2ImPH24un24/XR4/fJIewo4YqMqofXMHJs5D3IDHJgsfjt6rqNXBE072T8UHyh5iEFXb+fDufQ1UuNwdQm+ju0g8MUmMwnpD6C9zUxFQhT50V2NdFczNGRkVTvSH5Ig8yCSyzaQV4kjwljl6n+LIMIilaJWDa7Ja51FecYOn+3lAQVEIqDOMtsNMrW6R+CH9X/pnFa5wMhkoOZQ7tNG7T5GGDnL0/Q+TPG/gnxkjzMkbJcMezDrqUqKkC+R6hszhEPg91x0U87f2Z0SIRue8gZhsRqsRodotSG4AWPTapCvUwdxzHUeTrc1mISFcvxOJsKI3qeY+bKNxAv9Us4r6h2qRKpvPtrNXmpAWgTlQvw225fceelXhklQzw+nmJgGXM3IO9HJy3QQMCItY/eIZc4/SsnTABEbci4mEhjwl+fUUuH++oHmsL479oFFIQrnhojZzNzju83MumEGfM3KyV8YFT1Vr6pqAFDyjJq0NPvM/RFMn+3xGbkNlcXTKHEJoja/f1JBP3jxVz/Wt4fzO1VyT9CSHE1owQdQR6awSvIWSpoLYVfWsPRFN8KXqSe8MkiiVd0ku1+2+0uiGKfCw89MEdVIR2IBpX5cAgl7WUf+0Jezp9O+OWSD9PD1cgjA6o1WSuR/2I6ioirz3D5CiNCmeQ4JhE8IFnkrQcx9UkfgeaWtUqz9B1Z1YT5DdUU+tviVpOXrhBugcAhFXPjfOgM/luTjAmbOSpHUB8L3R6U1uCRIUDkq1J3LlFUTAkcXOPJptI7A9OV3OR3oN51gTLI765fk+34PPReQzNvroX14Cbw/fVDZTEYoNWj/35kQaEFUkoMGsveTOFhRR5nsdZ6MdSiVwSSr2gjU/9tpEqqyq+LuyEqCm1l4lkQOkfPwkARDfB20zz2AVNVF2q1MmX6xv565C7yv96lzVitLiSaTKKibXiI3j39r89NKkR6nVoQQQN1TYq7RI8FHl4gYmh1hbQLueI94PvS2A5PYa64ovIZAicbAKcgZLeA6sRfzwKHMYqwBogx9TEQp40iTsaBmATWKFhDELLytslXsdHS3VDHqjR+esAFWHfR/CDwTTG+aeXiwFMU4VZs7VIZJxUo3m/nk9jBgT8VTFHj4M04N7MHDVDwjcYbuphrg/pAyGBjh6XmZqrtoTps9aRUwKsQcCiFK77ck92BJT8TUZ9O/01S6gDKg1X50kbowg6boHW2K2xdE9tYVXAQ5GQVjFMWkz8WhSWoDDqrYBaF4zwNGefmwD54LRWypBR99gtM7sy6jFX+fWxodAyc4cv3tTarzOYLRyzxqY1ERR8yR2IvDEcyMmYG/SJ/aXv/yl7Ap+tgTMWXv4W2wf+8reeK7TqjX7UcYMz4fv4BoFnI1JZCxZidP+FVTeXMaBRnwGz581THXSuaSbHY2f9TtThea/qIE39mLvnYFhRxcl6Zto4ccP2ICCO95rRQJbgcwzRiX8MTarYI0AJWcx+xjgi2R4dF1bqrg32y2ORH3+E6YUlVB+nzV//y5+RFErFjljwKwmj/knoKOCKM+4qrMFUAW7cwZGKfU8hA2Vok4B3oA551aU2RrZI4pwxV/uHIQW+vjJdDPa4mEclMrixjNlDFkqvCumfDUrVUTBGOkA1wMEdiYo9t3ETZGYxD8CzTnD1TXh/RW+7Ht4hthybUVzrbJaoqbN3nl7U5Xe/zkhvL1c7j5c3r15dfn3f//nJIfPn5P54pQfZBbh7QeqWVS6bBp/WaXRCkEW4dzYCRInDoQ88qOH8JaB6p9KyXr7ttLvbGYczlTEK0TSpEljHuoUG3NPnUC8QSbI3pVqZaXsQIiX6UckwIHoJ5noHrg+QNHxomvvL48ekpQ+aomdAZPvmNPT9s2iYm3iLCpElfFKMevnSh9tHyDOWEoG9xGVo9H7eJgYAJymUu/ffvvd5Y9//GMN7dD3BBNwutk49y7tG5g0dTbakBm+PP1fOSCVoy6qXkMD+hmayWgnh+E5N6M3ql9u0WeL4W8g0s0fxIb5U0+rrKYRNLAXRSqzpeuVKulm+Sn13AB9icUORZ7rKk+tnCDAUdUve0sdIHpGyQykQvn78DHBUmZCjg5qcMDnGchgXNO0v8G96c2ENsOIBYKmNbQnkNka9Tmc7nnUGXsjalgrrKKz53mw51mL7GWrLNCtU0Wt/LDJpWh0Au0k7EWwTFpbWbiifs5/amDafl2uQ5UrXhvRH4RM1uvCvR+JEXQJndP6J78O8DRUrIMVtjiviQhFaWsJV/b0gJ8DWc/z63wsgySFPFSJS3/smrBFIIP2PobC9SxGjf8cG8B68Tyi1rpeBn6fYGGCKBr5DIT9cB1vYNIrLU5KTT7TIdlLTM9jOqSCkNRDd+dZ89lWTx0+neeW4OHtYb+ydlEIAxVuL26oopxbHJczvdbb6b7zWZyRYN5DYNAez1YaBFS4ljjcIdb+POeQOWJT1I3K4pJ6bcH5PGcu1/0m4uxhHBiMCOdaWX3wWSnsRdLFvRNwnfuarbAdAdxtWRCh2Zx6CCMUwDzZ9f8lMFtzf9Y5PZ5fzvlMMLhk3ECc70uf9NSmFS5IFfBEy62oylXIR9oSr0mLwvonCVztbQUQIumzOq58P8FWE8K32ZfsxbI0Cvwc4E6qXp3diT0SsZc+LnDTtSl9XrtqJT2S8wNuDNhin1dZYa0CFikcE5bPRAiOUQxXkNM14W8Fhrz3JoejvI+FESGuUKQLSMU3z45LWeKzpEuF3rdz6gzgDCUfzdlgWwENz0ZUpecrZUPwmQaFnhNsW6pIo6NaUToqcicRkKgkB4jduKklh/ahJ8ZxTtrBqrn2bZ/XKhWcib6wTnkGSyYFCmvXqpLsNUbJfAIQVgP1M9rjPNdVqUzSXRc/M8+LHqslCOyh+MObCbatCsz7rqqJY2ylGjGWwlomItoxgD575ySQwrl0fht7RKGiI/lclVzf6tgDAfOIXqwHzv4q95bsngJX9ZWpHC4Y1td09FBVphNID4g4wIjNxjx61RSFYn7es2eXH77//qDkVv3xKlSVWOlkHytmVUVnrlO/HtswZe8wiHaN7Clem3acAdyeucPvDUTCDiepnAAcz1lQ7dxXl0ILycBmOyemPbXjJOFdZdt4MJoZl0sq11xne9FbzSQ5J7ni57FHAEb68bGnnInH5ssMxn2e72HPWJXiWURAaGql6jEQ0woysk+Mae2LTzw00NSxb1Ilz2wXbWZjwO7X7MG1xcimMDFM9W5JdBiKHwowc//YZHxwWGe0aixW43Or3l5gy5ap7qn6nOQjiffK0vJ6ZKDFj6fHvmfRFo6ILEXvpHuJfSGVV39rnMt1UJRyr7lm8Z2LG2Ubpgh0aesM6yHFNQDnRkFxTQdo83sTwqiM/uv/l7ETL188ucAwZAYhwPnH9zRVkh1j+O9H9EPKJUXDrMuD9t4dAhNDfprBtjTPwiYh3MU/Ao14+GibqCpsqkkWRbyXcRWZXXcMiG+DMgvNhg0FIijN4wSNOqMgldvsNllTScCYtSrYh1knTaXoSa6T+2ySWLSUh9+DMdSLgGNqXimjI22LcuWoHN2Yk9leMJ/DQpUrvUm3x4wWDwO/53tbdWMWyjeX77//7kSl2saLA6tQiT1MSQqGmOtIRHWlRiUgU7xkqP4xKydB0ef2F25ouVQ5N5HCOQk8tqE90BHVGK2zr6/yp4lek58GAW16b58lp649l/eOOYIRXRmCbJ/jWRHNgFUnn6riaAPc34FShaL8MQmEfTMG1BVGIEDpXuHwYQxtzlbZVCPWqnMrh+dqmGtszwKJMs9RGhfrmdlMJxpkg56iPhGlORTGoNw10OJz40xuAWHeHD2YJsQGTt5vULW8pwIoBtr2KRkAuBfskTR5OdN1RN0SROZqFPrcLLtV3USnrIycr7sJTynN9jN2/7+L4eL3rVo3ObaiQGDN3jepDD3cEQ0kBg87eiKVOeYi7v08ZysbrrfiJqkEjc5qYB8K93lWUShwButPjr4LjX2oPEH525/pPedZ37tc6CVgPQAhrMrbkxr6EGyJtx2/wf0e1fCIKRWN50z0PLEnrrPeUqVYT22q4QMYRJq/SAhP6o2CMwFCNlct3z/Zdi78/bsKMlhdZQ3ZY2e0n/tiVA+vKTra/S1SCvWKz4B2n3Oy/hySJnrCSfJTbRGx3CxS9oABTPqkB1wY3If2A0D24UMrflPEE60XBLKCGie5tRFcS7ByGkIfZHyocYL3OfRj/28fBOAY4HcO3qyIWWGLMuR65kw+BVrsBWEfWqU1IeTfUdd7V8Gd2Jb0ltLTXjAvz3WjbUwmtF+xgUs4WG8TbO4/aoLrK02lZ4O1eX7QEVP1pN1iSt72AiVhTZJGcFjmRxg7Y/1wCt/ENwAAIABJREFUrXnmEwzj9a597M2C87PoDecO1oEBs3bYM1/2TQWS4s8ZXj21VRJpz4v0eYMa7LOUyYCGMVLX9SpoWQDAxJEqPHuIfwsosW4CwQZpB617Qhvx/6vmFBApAJMYZ7RxvusA2AbaYmsd4WRQx2UK3ITRsQo6fobXnCtz9IiRAMRmL2l3zqKAYRTTj5EA9Mu25y1MoSdPs4fiQ7CrE2tR6fVsd+0PPfvW2Djmdg7APdoBJu52Dn5Vwk0QPJEl7DBrxzXKPjAgZs9qH7VjSaS2jibB2vfjzIe23mfGHiepTqVEbYkTW4FrYW+oKs+zCoA6OrC/K0jddeI1InRJ3pbM97y2cppQZmwMk6ECyV17vpf/rcS/bBYrjfp23qut4z2NXwv4m1QGbDh9F/FpqIvrPReQNRbyXBxAweIiPp9h8cSLmb+6OCYiU5y3rHvtvklPWCkDmY6k5yRIZOXQOMDKOvcbQGg0+SP+XpXTAoaVrTWhHW0+xkomz7ExY6UI6hVIrZCQ1VEr3Pon1lBWxRl8y3l/8nhzy5tEud/4bp7PebwH35NnugJIW8Z6NkpZbhtDwa6OrmMfBLTJdIIy+/i96vYmvexFGSIq8mq3uA5ARe6Rz0pesD0dfzChKK7P3n8+Xx0C7H7O42LKhXJV2P7dCeGbXy//EZXRj5cXz0Gt4JuCJvMhVASKoPL07kLh6gDrGOUN87w9IX91VmtA3mHPTe0QEgzdghikT64Zf+eK9DNT8bNKNASoRhEZXUQenk7ZD0GUDpC0aqDzNFGq4Szl0Rkz9EdaheQ6KduWT09iWhStCNXK5qeZcyiAJpgK5ZJ+QSp5NoK376PIfQ9Hvj8CGK8TCARpmVMJ8pYG0CYUR4Psqpnnvork3TtcPIcMAX9c5IggwwPibCVe7+w+DT5rnXVkduDUvUT7oboe1Yq7zhUS4Q9etz4CnmF6mFb1y9w4ewLXuB8DfBrgfiRiQ8m57vYKFMlM8L+B7owVMRspYritXZ5R1rfo9XUwcpLDCZiYFCWgXrBZqm3XXpSI34eas14dkV244uzFGIeT+EWCjSGo3JsleeciJiGlGgRI8ehhKFscegxPBCdWpWjjNUOQW11OsjwxjxiDbxiaezmEHzQUXDujFyLfvXlo2T8b1puA6tSAbPKSqvqDhzVAoGETxuFaVe4iYNRQE0QQAPIHZJB1OAKtVcJEo0xeu6euKqbpN4AK6sDokw0Igmk1YbTQBGrrM8IJswbO3KQ3QdSNvcaexhCyf+i5NVBLYL6B4wFHhh5K2ZWS6N+JJRdkKGeewH8Kjjpw7oV1koqqDWPtOxT9c/uNl2jmOnD6EztqAlLncVQ8lhA6roX1QJwkZ3dN86mazs6wZ/Ksz/0iis/YawYdkorRqHIGJHw/10RgbNWDdePn2BCVVI+gdFW7BD0TJBDF9DPjjNgXmdnU3ooEmlNUw44XlCsyK8OAPRyK7ESUyuzoeyM88u5mzpCksYJfHei7How1+ROIJYBfQMi68gyz5zfv1kp/gbsmvKLbCSoCTiAM1X7iAIJvb2p6jvEfFVHJGRz44Ogb1ovrJfnlbGXfQI88eltKB+ez+V1aBlYNNri0X4rPtp+TZ03AZjCig8cmHAI5o2KexXBA/bmOSOi/eZMZqmwm7h1hMv6ObdzoiTB7kP/fnomE/vZqgqfQhAkaO3vWioFsFWe0RYFx9iLJ4ubZpUdxsy8NoJMgRwSu4xQASfl3Kg0TbnIGnIF5gLjTGArPANfqGdYX48sVtzHYk+rH56nMiB9JUrg1EUSKv16CyVqb0AjI+XtecwYhcv2ZKful6iV7mzYQrulczTXodcxAz0orB1yvdtUqpDTxc0JowIqPZi2s/GPv2vLQ6qPJh/1grIs9fkniPn9OuwKffe4J1X+kGh2wcsyZVcNa7XzbPfn02aEoe6YESrGzkqgghoCC68heCOgw+ib7NQExgGp6mcsWkBVgq01tTmnWnln/dwU2+jwDjE4krkBjR3h01nSBSQPvAAkDZtmTfLe9qu4DnjXPKQkcNnCCKbxX/6ZtaqW2zBZ7vz0P3be7ttFduZ6AMRvF4kgF9ihrJCtF2nP6lkf3Tu8e/mhq2a4F1wvtGZDm519+Pmx+zshmmQakYx7f+uSsiGZ/oKK9xIjYm/jINh33IWuI3YJqmaH3E9PqGe3oOvybQAExI0C2PYOCw3mOJ9aK+9ViD/fEvXu+ZfPpo7BTJvv2pMa+MxrtlvwGVg82aMn440eppPManin7SZYR56dgdu2obRIBEWY/iQ+qVXIt3AhcYAt5MwJv3F+EaJYDHYn36KasQz+3Cq/mMY2NoZd2pnQTTKq6V+VqPtO9xLWnKjqWFn5F4PP3JYS3NIT+evmv//zXy+dPHy7PnoIkMjvt8+XJo6fpIwTBvHevNM3OTSmNK8hm6JstpzpENCjjEsZQIcc7piqIEeRmbtfE/JQy7viuNbgN5hIsrOJg0lN10QZ+9BImOaB0LJo1qgGLmeDDYaPpy9gibSYUDtpgUdoeyqppJEbhUuRohyYVpShfFk01AWvi86lzyBZMcB81Fr1GEJqiClW54oUED5VAaaBXkKqfxf+2ideqgSM5cm9Qa8cjT9A06gEHLt99JE+RMTlJTLcJNeVrE8KpfXIQMYB8bnjvGTNQQSB7z+TM66hMBIoQtl+Qw1F0o3z+3NuCJJE31iAO1V6kVSrzWmCIIfw6RlEajX6qQk8rbsOeyyouebNPT5SY5yTqidqqgYwUYVY/B+oxBx5RgZsEQ6mYngyThi/9hlEZLarNfuSB8RwIjiNUM1EZmqkJMiOqsCROhJK/RR6Dqi3AMfjPuq/BHmPNvSMwJBppcCI6q5EzaODnRy/SfQQVXhThnnw+TkoHpoiPSbHXYk+BgcXX9DmSGB2q6pzsLdHoc3BtYpvnsp4tqxDpS0IB7E3HuYiy8uxIUA/BqAVcIGj8oXci1YQEjNeZokVCmd9Z9FOxG2m2UlvibJyrRgCoxPuqWjXaUDw7OsBrS2VmPK6yGK6Irnu0e7llVqtauej98QzBGoCJF7uwarogSfamybP28CRociRoc1gihkGQrfhNiCZsiAUf7Mn0QSscMTQyojVH30JRb65fKk163Ja8iAyfg2mFuDripwIRODHWhP0feuSoxQJMfCa/ywBuenwQWzmJM3CPARCiXEjVpqI+tZpdY9aOQInXJuhnniTCS+sH5P0BJ0LdKXrqc1cJ08RHkEX7r3x8QcK2SByA2u1d6Fec2XOVJ75h/dU8Z2wKf0Rxs+6q4k3S3mpa7oUROWMYnKv1Mmi4ae6jlbZWmrkOzjjrznOAKsa1suaOneAaeK3KhgewNWTf5CE2dTLv8Uknem2Sg9FOPQcBjEjEh44fI6C+2s+xmcwcQxBp19HzW/qmtiRMiD0zgcUzqFmw8zQiZGcjzImpDKaHdTS4I0BcgpSxJOs18wwBKFjFU9dAyh/rJihmonpWS65duYrO4EcN0H75+efs7Ss7YMJQJypmWzTKzOB9/FGMjO8liI7fct7aANCOCWpbTIZcM6f13U3EqhQ66bV35IPjigKgTHiHM/HrL+0Z5RoJignqmxB2hEuC3bU9cB7OowZUSZTWTHAtYJtREvfvJSbAftKbmnPwcADY6HpWcmQMmDyr0ixLhz3SRL2qkNL4krSuyieAEJB4+9YeOAFK1s341dcVfGqyWNB5hQL28Kp/qjwnIZwP0s+yfn4f15JYbOcK/03SOHfQdptnz5KkSXcVHObZpJcf1cn5o8ZTpa4HvI3+RUcIsWaqTvOZXA8g9FGd35qxvwECSU6M81jAJKcPrwwR9qD7P/Ri6JWb78z1s7d8BrYnJZa7bZ/lWbDGezY51t8aj2X+MErE0+Xw+fd7u2/bg1x2GUULWSqtag4oSCz8OK/t7Mv1oZ3aYLgWYgmuL8Asie9sdLQiotZ6bVmRneDoMfYV15MzmHaztqyZbAWUWf/2keRC3f7wMSJdVv4E/7k/gYjohKDsO0Du3DN+jhlMlrVZ6eMd7RXWJOvD+RPcsNgRP0ns9HsqhJ8+3Fxu3ry6/Pi3/7h8+vT+8vjR5fL69S+Xj+/vLt++/Pby4hmI1bPJHjchTHk5CcASKKRORxkQWeLAYAhu3t9cfv311eXHH/827vy9KvnNiHEocFjSVY6qGHQvkIUNPk5T6Li4BGHt5aiYiQnOFXl7FEScwLGUlwblFcehulNkWFSC78YRt++mGzRVrZWFWz0rmkQ1T85ux1V0jANGo0qNj+NsSDii1sa8lo/QnyoAA0LBPWKcUx26QCWrKpr01AT/rB/jDjZTLIFOZGw7aF70vg7TYZkbah3EfnTezStsNW5JxrjeLf9/OigYBPhQwQgsHKoMhYfnFZrlHG/RKgR3Wkmi4mcvCBuf15McFW1rgyufx/u8VgPq84YHiSpyxHiLZ6myYShBu1MhJXh/2oGkBL8d2ttZgewFB2kXXWxvZg7CqtDsSQ4yNAqTtAyM3pD1JNMmsQsCSiWpkhtGgefKZ4YqMFqDFRD2BffIwZZ2qqMJShVVPEaRtBLe5K1JNHvE55PrnTwz18cMSt57FgRIFXYIFs9WA6Ph4ftYuyCso/GYAByB36qzeU5LPKTAnQ2WAS4VOgeOs/6MeNB5d69Pqj7KfFXP5TxIt8CQZTbdpKyPiscS6gwhHhBT+9GeqyNB2nMk+OU+05u7Cj20a/ayNA3OYhLCqRt7zyYRkZhfX6xDw02EuV72CX+439qOjwEB/vDDH9rXkgAQJwBFpdWBcxLWhKd90QYiou3sY5ySfRkJsCZgwmtcsySkE1ORjiNNLnvcuYQnilOcxhLdPMNVwqXaNkG7XB5u1EUSis215Nlji/nDWugoS2PreA6rJqwrGzBA0lQQeT2/t5+Iz5F6eabSeC+sYZDk11BLi66fBRqs6iWQWv9pErbTaI7an1ZADbwq+FQalIBZ7NNmL2rH3AvnhF3lUUUvuFb2IlLq13EQBf8Ed1pp6jpy/1IuAzJhX9+8PcDHBPcBSyu0xGfio7BlGYj8ubM00yvD2JOXADnMiC0wkeBryS3/m/1JsIO/gFYd+5uq3QCfBFKl8BHoY5vZz5w19o/3kNlXVEPvbo8EwecUcJUqdcCkKlJaeQ5N8enTfCbVBxFp5PYdoP7rq1ehDysdj20/7MtooPZ7sQ9U+PPs810GgFYLuW7PMOuhnZeCl4R77Qz8PmNGIiVfVdDsx5MKKPsesPoQzNj7rTDx/bS8WBnQP2uHYv8yw+1zfDzPgjUnCeLs2Sd6rnYeFTQR/tFmk9C/etVk7HK5fEeyv4q88ZWUwgShAURetkdxM5Kt/PB7/Dx7BBvZoB7RoZfHrMBfmVeMf8lefxG/m9hgPR9nZUmDTNfbipgJpgG0wAm/53kCGP74448VQfv0+fKHP/5h47au41aiSr0zW3JQKf0my+wz1j0B/1oa7C3m3PGMrAhLEU1Vbb6E5Ku+dWNUQiW/joNiTbk/tQNSvRsL5/jOVZBTjV9SEk2B9RQeVXHEZlbtZx+zd4552p8/B8D545/+FOCGPWLyZFLO3/rKXm/90dl2uhfSsrTRLFwT12/yhe0OyPD5cihcwsAJM8IRH4lnah9ts8j7xwTr+rvmVXF3RrQMC77X5CjsLfwOVazZMT6PZ8R94hMB5529K/uA+Cq+b6AIn8nveIaAE4jT2I5TBlsVgXm9MyMTfy2xz9lY8s4exw4JlFg84TXEV5w5Rzax3lbqz/FH4vX1VApatbDRxI9r4bl6/Zxh7CyLT/KLjeGeZLEZ8/GMAPub4MMyuQJExCGp/o9N55xk6d7EWTLAsDltX1s7AcChFW7oxv9zQjiV0ZvfLj/97T8ud3ckhPeWEN5evnnxzeXZE6SoQa1IfKAYtNmX/0IjpTJjjxX00fXaqAwqNSSGagIaQeInpvLty2/S5FsDtIqS6Pr+vgrLtCeRzdE5cG12jTztDsU5CXn5/MUCmAbbzfDhlLe6KcJENStVpydPh/6CjFXY4HoIoSjVyfB9mbX2sEhnqUiV4cag2rPHZnj9+rfMHoH2FDrcy2/y+8yQiZQ8PXydWxS0z6b/rwZUJ/FcMCAiJt1GcYlymBukOiMtDujoeXn9xfiGBEZpDKfn5OOR5EhtSsAWRVD67orgsibtedwstY2CYEewtiJlVuy4VxIDE0LWLjPpvvrD3ipyVNSTTY7h4qBJEShqB2Whs9Ps7Ul1NnOS2khtcF40p6p70FqC8i4AOwerX/cH5rA/pE/omozo+FKZm+MSvfZWzg5Nwy1yREDNs8HASOsV3TvoXMwezPiMOi2CLb4vc/zWb9AKBo6hSr2hNExEwgRYuodBl8bE10XUycb3KVcZ+HSG5VVl9Mu1b28kwU/WO5VqBtiuIrT9aVJcms/UKeNsG/y6JlbZ098V6s6CXSrpqxL4DEM1m6FPMDhE3kRWGf1W1Ip6Ssc5GvUjOV3xC4Eb6DVBSccmYB9HTZNxJqmSX+XJ2UeIPvHdFXFB7Ki9vfnZ7t9gKbz9gFoFjEz4eS5WEKz0ft6sVNYOO6HjkpLXs9r7rp3seeN/H0GmFe1RYVnTJAc3N51JeAykb1M+e8zKlmvA+aqN23wy51DZzzGKetD/0cit+hhIBVg50dUisOHQ61NlJEHcnunDyZrbfyWdy2uxR+Tc95Sg8FQJwqZeezM7Uy3slDdQ2+iTXuUkFboO/s0ge6rzW0cdffYTz/dzA+hzAGhwY6CfczrxD6sL9vlyj7zuXJVRsEX6sYmvaqH8PHuIAOObbw6xAO4l53HnnyQ4iQoMgtNaJDAbLcqglT2PzfTZkIRHdOTzpwBSUr34XulosTX73KDq9v3Sd7TxLN7XGezhPQnCxxIiGcBnHFSqCXNFBA2fvD2tijaBoj1V9u9n3zu2YcFqbP36/OwtTPVyZ5xzEdqcwMRaMbSZqtGmDzv9gSiJNpHOM9i9Z5TN+oMUlbB6b3/vUUlT8GP9vx350D5lk95UOMeOsRUk9oDKz7QPrBhxD87WDailDsBphEX6+k5D5bUR56StIMLmNI9NcT6jAUUGujrLrIJQnWvG742xSv3t7GFn4QUUmvBIKrIohN+8O2KaAlmXw6ce7ARbYRwq7gD7VfEF37BT7N2A5LtOq8qpwp/6CllLroefCyYWfK/djbDIKb7St9ve4+xTwSx+HjG5E0gQIABg4fa2yvEDYtwfqU6vP5BnetAQRzcWxNK/KBrnvuL9fJaCN+d78T6sfAuYnOMRz0ueeQo4BQr5mxmoxEreJ8leAGzmgx5jkNZbOUbaWQlT4boCePUXCraFpv6wQBj3JsOCM14aKUkZcfDLo30qucBALgUDPdvxXwOhFNkrcD/mzfYCcUtjgooeyqLgfoj9YoPeVnDOmIFrJzYlWTSJzu82Q5Jnnj2/RM3kMIJLp/gkcQktI18BDGcQK4kps3VJcNFkOalTs+6c8fPrz7bXWCe24d27TTMogw2bGHBu/ZEy2DxffI5gye9LCD9/vNy+e3358a9WCO9dbt6+utx+uLu8fA5qtmHm67t7EIQZh9XA+46FIBDZ4OUkjhlYP6WrVUww/MnKEfKgwvTmbVATqD7MhfmiegFV7kSjSB/Kkbx8yCDb8N2nhMVg+gYXqH19efAJkiPCEupiaUzNwBtUk4Hz7wp+dHZfueKSkrq/KtnbvpUGzzUQ9EG0B+rm8uxpEz7HFJC8cgCgjZROWQSeQ8J1lYddZ9Gyevn9OA77zmKMlBlOVelzECUCH/5wEESBcujGLU71dv1a/G82PEgI6yzd1CpF+0c6/8Tk6Oi5WlJFQsgpK/oMYtNehVJsW62ggpmDdW9qqlmv9lpFfn0NzK0C9dTWiBVgSNBx/8Exp8W+kiJ7ReR55qksPX9eddAIc7QX4kDOSSzmAFgDkGGqilbw+GaR7e6LHqpzUsQaOfjcGXhBtlBWDaWt3y1SxvOzUdiKg0Zcp56E9DST0DmIKjl6DUFHR53NCJBVJ0UiQxHebE7WnM9nb6Ua4sDgqReaFCKljeFlH6bC+uJ5zkroem9QwqzIyH9LCN/dVLkWpPr77/O9OEKNjI5Pfjyvc53PSbS0qkPQaPRoHrzVZR2JgXgCsjhjhvw+r93Y3uM++YOhtUKBwUw1YCpfQYsjM/+2PQRrfI8zfvkiawyNpNV7lOHqBA2mpd0keJvqZWZ7jR6vpH6ZCkvUTg34Tdu8i+3PBXTSrwtONUFT1CiJ8ihH0kpEqk2KAyacnJvP2TVPT+hxLictviHSkWNf5cDRCQEw1u/X5LZ0HZv2k8Ssz8FewS96PUKDby8T5zi+Yc48CcKLl0dApTPE0ecs0jbwvEg2KK62RacbeXTEyag+hurTMRfev0mjQXYApYelSnbczm+1GyTazDidGib+Ikn/gJico6edbZuzbW9fZk2WKpdgFHv6pv04ZRiUshpkeFRi1sjqMvsWcItxQjIMIla0ILhJaYdGWxFRdTiVq1UaCWiwr7nOJ0/SG1i2SccjJfmZLcgs241lUPgitKIh8OkVvqkdz/4HXB1dmJ+ZTEiDS0C5aknEFfYariXz4AYiJKhJ72t7++Pr1p4QgTdHWazPN2J0A/GUtHf/n+nLZ4EVQZAt9THI/QiI11cVMaixZ1K1mBKvNhi/ea4Qhf43ARHWwpYH9yHX7t418HIPWqlgicLkWdXy7IM9o66pScrZTp7nEKaaNYl51yJe08HtJHHO8bz7lP2N/U6CMODGPvEASieldexHn3Ep4WeKfQCSsQxMipzNyTWzt/g560OvL/so9P/N4wtY/uBBgIra649HhaQsmdpikydnsvIenhF7M+dso7pUUpTO6LpwrwHfl2yERpmWICrrtTf84fxbrcIOEDsc63YCgrCJrEmYJxPycL1NeAPubd1/IQ57//7y/Q8/lPJ/6j/2fVaEOPd8rwDCARqeAC0+t3O2q1rLMycOCRV0CRYAJv9bVgbPQQZK93WVvLW/smjCrlrsRBWL5/3Tjz/FzrGunAWptSYgnnG/i3vSBwcQDiur10Y85Mil7o2yXqRl6scyZQD/ux5MKfERd0rc7U+ynPkjHd2eyBSC5gOMAzij+oHGkS108LMUjbBBi2N8TsQAxOuwF9orWEZb2E2ZEfzwWuC4d+/QgzBuFiBI7/DG4iWGqNbVoajONRjD8D3puV4rCa9PTL74jfc6YD46JqfZiJnL+v591pyYtjH1bXxRgI5nZWqYUwgiJ97mmv7nCmEH06eH8D/+JXMInz1FeOL9BVWE509fZDB9+t1izKlylWufYONjxyUEW1rFID1990GmSXgqvVs60LrloiLXm2BD0ucHRYEAVWSejXU7vm4Mwwabi+JnEwy95Kvznc7OQ6mPpG/0Gnm+NYYEZdAnasSkdbDA5cW3ghPlTQYRDwVLxeNjBWzivJTS3kPk4IBMKOBRimEPDAcOo9lqQpHTopGl9hiQ1ZGXKsQ9NRhp0FvE92ERnKkatnr1IYhZZfcxVO2RqVJqKyGislwHMxEdBZHqxVCjJn9FkVp5kJY0pUNnOq53Iw4DWuvU60wS0xw+We2iZvSXdgB85KqXpPJzRWXYJyZyL15Ak60QS+mloylsb8mtLjW3gjpSdES2D0T8NCPRQ5XD8glEHES/Qbi/4/tM6qw849Ay4mNCQQpU8EykR2qkDAgaWD/czMiOHDk3MDtzjPW2ohK69Xq9VLoSxeaZtF+xAVsM6/o6dGqi9KkEjtbJyqVysSDAqh33azKsQXOtDRiuprj/qw3Kn9Lb5Cw6qxoJfEb/9v1JIg6p5tIprORYvdT5sb7tVawqF1YiwMFGZOCY2d/fff9dED72ht+p2m0qrOuZS4VmlFXOMAl1jPDNuy96uQxq+HwCEhJ9q2UGc9y7Y0YKEpWyc/xZUuXvrGCXtdDkPEDY0MQ4t6nWHQFjQI7S1THwPB8pqnEkQ7ulxxkw2vNjz0ZQWmghQ6YTNDoCaMEdzyciLrkOWBVF3Ru4V0mVNdDmlO3wIPTvI1kBPNssKz6vc8UqEBbq9ZOnRzUtfUOvXiVZ+Ms//EOCIRwzVZj0t47mFAr8lNrsRU2iMUp20ObMW2IeaWXvA5JNjITf40+scnD99rkl2UrweVVaNThupabsEvdbkPKpOAp2uNeliWMHAOygskvPSeKWoAQ6VQPeJO+zpaDy33/3/UEptyclFE6CKVgvEx3gPezzVHWnQMgaiRqfz2fk1B9u9MiJOpkKw4L+BkgVQrHfOqp4CB/N/vJcCpDil67jQLx+7aqJodVnqxNc53H9qTLW7vElScRXLTRos2JVcY+OT8nZmIhDXjfKZPbt/NWR9O0Z2zN2gIJHYNkWg9ibJboGzjnHGU0z1ohA2tYrDIJJ/cfHLKjMPcyeRjl97IGyUx7kPdwvz83n397OK5W3cvcV1tJeelYLopclot0R4efaFVWJVL6Ay+KAsniqMio43vtsS8R/i7M3C5L9kOu2b3F7NtWk9WAeIPFJC8DnKGMrQfLWWf0Hx2OpLZDes80qDYjMmc6A94plWPFw7APrk2HkAORjwpx9lD2j9neroun5MPZRsEcgIOf0rOS5ai7vO6rQE2urT52A0SrT7kWAeb7b9hDtQxKi9fhK+2S9oAWyBvrUVD1nr4njeA+U5fQLDnDhWokJrFhLd06c8VVfeQArGWa7l/P+BUzj99988zI2FEqjMZRgTdZ3IneKobVyWL9XgR3Gs5WBk5gckagJvcgGiX+fb3fWcGP16xgT/SbnwzWxvzl799Fi3jGI2CucDRNX4vMwzrZnA7hH3KbtarQgYU8E9GWF8L1cm76V/83eg5qdfRmG2nQIEve359Oh8vY0du5twclzxU8l3jAyHnadef4RX9q1pro9Gm3AmRUL+C6APj7XxNz2J/1bWRBXgBb/TKxj24R5YjbXAAAgAElEQVQMQum6Hbnx6PclhJ8/vru8ff3r5T9JCO9AeqBv3V0e3Htwefr4Wf6+uyvKfW8JIYOYOw6i/Nngpql1V5XNQDPIwTEUGod0l+HLIIYMpX/75nV7pZ48uTyH32+vhAgYO4ivdvbIWQRhCnQskj1AVuZyoHaorn0jrcDxQNi8795dez1sJmVzZVA1m27DRrmfKL1NEtwqD84zlb0Mf4WrO6XRJaJtpm7VhuqhAVC4ycew4dEbd/ilEOVQD5FtUlR0FtQ1KNqoEFUtbeIXNHP9cgbfJF6Wx1n7HECTwCOBbB9bNuCMyEHdG7Wz1dHrQU5gcQ8qy3UOodTZUFY3cD6COJ8/rV/y7lC04jDEOS8YkcpLnwQJYRWvSiv2Xs6y8SJnqRwycHnzuFJxWF+TwZMBRFjwGKQl6mxZEVr/d5DHJYo6Yt7vgaIqnABpQYdiOaEWDxYySUl/2hSxNMpx2BNW0AHXobZiyntREo2q5QlxwwAWfSXR/FIGO4jogrEjud1IFhV8D2R4SYJreq7K2ydp5c+kgGDCYNn+Qt6fs3/mvJ96DK4Bd8GAoO7bm4ol8Zqgxe+agFidiTrxzn8CxPW2ADCUmj2q8ioMMREHjbK9Zl84tzVvF7Rp47+JXRG0+wmiEuS/u8n18D1xbFRTI+dPs3bV/CJGsYCO78Jm4MTZAHweyDTrpFMXafb88O/OZCJhaBCHnTj3GLXfp98n1cQ14XOV4ZYG6V6PLRwIJJ2aPUiwnYQzcwiLuJIMwoYg0bASb4Dm+hDM8nlB2EedSQL56FEqXnweiaLKtKFWPi2dGyfGPbz+rb3EDKVu5bCBAhQjzv1RBXEg/Kny1IpUn2/FvNr3pbMMWLI+a1VZj/O+PZHge3sq4l9DiU2cW/W57cD1BQmh6w7Y4UxK1WQPJulh7zJWgyR0fUmAi1GXHZVZoMgzyfqTYKcqhzgatKolPQZ52Wvr1ebZsOc43wYknj8r1AmE16MdgG8odYKTia7xLKWKmhAF0DxGGFUoKIqwp8TpjP6zh6QLGvDx2uxD6HDv3lVBkCrvRIRKuS0VN6DlKrP4BCuzUfWegiw+wSSwyXKFnKxWicqb+PFz9472xiSjAG6FY0Jv3Oedk1krbwkOqTxH3TBp0KEnkH2aMUZNCEjErIIdCdFGGXGf0lytVHEP7hkDXunDSYAGamePbEai96sAVCrAYz54tq2KZR+s0mZPK7GQQnACGpx/g+aEamvd6ay19uRmvMLYRSYbXJ9UOCtCsXkTELKfSZn99JZtnmrDtgWusKmWCGRc2JSiiZmwD72mMrVyzRH9aGyU+Gq9nqlkKxS4vlIVQNMja+VyFFLv30qh4G5bgRpTuXfcI1ac9KllOdQnCGCZ+MFw43cHMDldAQsBiYlGGeYZnwFl/VHtU6vsAfX2rKWQevbP+17xL/vLTcZ5ll8DOKk+DTyzTz1MJtqdiHVXIVU1VF9sDB8wZL2UfLYgk/ajz7yjdPLeB7AXmtyy1401ZHk5j1mdDT4/bQpjnzmaIXZPtdfFPwLXibu/qHYPeFsRqmM12isc5gTqtfOL2k7u/bi2qdsy/5t9SxWWdeP3xGGcE3wkz/IQmZkfik9dHHAu4ET5dWc84nefqeAP1HP+MLZwPYX6V3xL/W4B2gpblXlj7C6YzD5k/bC/gG6O5kpP5mJd936u8/dWCG/e/Hr563/9++XjR/r8QGBJsh5FZfTRAwxXqRcURjPT59PlcvOehvSiT4yegFH6JdWgVUSc5ofbJll3Qf5xPjQ4QlXovB05/nFIDgk+icqoWJlEIDLij4/SegL2DZivYlFnjGTQc2ZtbfyDDeTpfdkMGpzmifvLJmBjV+q8za2RnZ+zTeVyhsjNJFqRBAK0nPcvkeK7W5mrlD8P8pwQOsS6vX8V3IjhjYw6FKom3qn8DWnmQRzGA2GaJCMNRg8V0AX+ktUMFhrkl8YZ5GuBIUEs12XFie/K4R+FhmeGASWozeiCKJO2WiKiJCpXCfpy1YN8ruQtPQSDQOCQZGLVpXLbUfpsL86hCJt1VId1Q41Brxl7ksblqT6N3st3pqqweVxU+Bj3kfEJL1+EdiiiJepv8z1GkrWk18XxBvm89H2CqLV6c6adVowGdcrS2RQwObju0AB1XLluEKUaiiT2UwLt2I5SHTN+YGucZ+Dg51VF+B6MUuhpG09RsKA9Pu5LgwVR3tB7F7CavNsj4uBZzlckq1clkoZwKB7+ncSLz+QaEbGIM6Xn6mk59gGNdv9WzFSeZM+pVmfyxOeocMYa8uzTSxP6jIPDJ1I0g2lVOgqMO69VBC4CnSQpM0FLzYwdWqM1e9b9wpoXKKqAjH1FJD68BsnuVIXpN86Ym/Zwgnhn1uAcaxgAG48gatjn2CAkid0CQP4O1fBx57Fy71wH+4FkID0Y65uxSnIkPFPC4+ehUt67F+EJE8uffvwxtpc/JH2g03EOq0BWpOp99jYiGDiko0dt96IiqJV1zmmoYU8eB7wLov/5U9YmVMbNX2KvNfEtjfGcqJ6DTYNx9k56TbaHz8ht5vWtep42gVSbHieQTEIk6+DUt6itNWGEDoU95frpnSOJF0giWeFscy2HlPvo6waJJtdQw/BZDTIqWuVzOSPfPu+MpDnEFdrnFVGNy+ewYgThaCtIj9HGQLDn7NnJNaGml0phhR8yyzBCFX2+rJfBZoLKjdAogPGpdi+0/VbfFUCQjXLsz/j4skXYw+wN525VqKeMFRMTbYxsBsECxdZCeRp9KtTFjaNxXVO9RZxolXiDPJM4A26eTQJ+QI20TXS2r8Hr+Rlgb9KzBbtj58dAOYHxBoxzXXntZiJGyGaCcDIuDOitWlSJ8NmhVJjrXZ99bGYEyNpq0gRzIOqpv5hnYkJxBrL0nwbdfpaVuvx+n2P1KLHCbEbF8MoKSIK1ZCdxAcn7APLGAIyUaW839/DLr7+EfcHzYI0JqKVAApJllmHaU+gT7FxSbUXbN0o3tL9cNgo+l3PH96n+6mimP/35z4knqPr7DIgz+F7EykwuM0sRmmpEkV4kTvG7U30bc+Obb7/NdevfCcJVBWUf25/pe539d/hFZ1jOX/E5BOb6aJU7TdCoQgFqCfa2ZWAVsCl5JwmcL3AW95HorSrpHjAxjI8eLZjf6dvPia/VdnwEY00QCEoVes8ZWxxBuQ8fos/BupCMcA/0y9nXZwWVGCcg/DumCxRUtAezrTcVtOJeUz2HVm8b0Oj8VvvYh6wb+5g2lYDmA8lUPdYHCFAl3lwrhfE0+y7MRCproUgyzqLJ11V5vyrYqkY749XPkNYd+3CMbOtJ43OM53km2Kwfvv8hzxsANADqgwf53xmPN7agAHRykYHlghx8j99tfGf810R5Y/VOYklcO9eZWcYDKzO6Z2wh9wDvDRA/uj5/+3nYeJXxBdHSRz3bYP7xuxPCdze/XX79+W+X29uby/17CJ18yPzBx4+gSDBwsZv0cmlAWxXO2wuVwkePJ6F9fzLl9D7dK1XjwoEnuKEpFKrAKncfkIYdAqAaqMM1+/CaeDTZKKIon79s3TzSoUkr11LapSE2Ze2PVaSE9nEShShqVQSD67Mhus27fF5HS5iC6GiKnF4pOGf+ReczNsjL4aY/MU61fWxJPKgIzPHVQFaVqqhFUfMgzq/hApeXnYcdief2PZqgsfa8pmgSdJYGmvws1JgTj71Fw9I/RcR1PF3B/mmlZIN+601yi9zHVYq/K39GWXU8Cj10vUYTlWbhTK8lilbOuH7+GFx0eLDjS2oI+F0pGzW8lbGuAADr4yzFzlvs/Whs4rTeV4K+CXaDSasLHtQgxaOgck0GkyJhOIZQGjZXLujvqe+GzzW51ACJpta4d08YTPk7DYzJlrQxAtRUgpfUcF/2HZ2FIjA87NlQNT73GR5rmrUsh/9wKpun1wS9fPrc++hRCdJWQeEZpeAPJQLEeRUCq9A+9zixk8hO+yuuKlkJSkZX4BoTHK/CZz8FnxHJfxKSzQOSYtRezaH9nJfN/DGos9qvgiY/t5Isgi8CyfccDugkWe8anIOmAB5Tuct+isBEn2Or41elNW1TEnHn6g29PJ8V3mdycyD9q8iELjIlxDiuU6VGxPf8Hta/yXftDmc0yTQ9Hezzp09DU2FdrIhy/0WSO0BXu2AvXqgsA8fynVaAR3ExSP6iAhuaPpXeKmyWSt7eCa9bxdHrniqYIwJL8I7wluCic6VYA8UYXPOjmvr0afqhSRhIdDgL+JE4zK2ztBl+l0QCQHDjQ7hPrpu1CsoaCm3ttOgr14cdbABXAMyA85w4mpBmv63SyDXZB8I5U7AgiPMokZ0nVn8VkGkzakOfs59vwhImCV//7dmuLZloRADVKdNt5FEq5qdeNADBSMlvpIdJA6/hRlXAlo7Z/tW298gicV8JQBVgBEhp1YU9oC22b+ywKRN0y7rPLwZg2b7GL/LdVr9S6TupFetr9WHnriPPc6qao3XaTx5AgQB94GpAqkn3s0e4XquaQeNtSxnVm/twD5pw8bxIGKGT+Z5U6zZEPeDBqojcU3z+quHScOODlyCcKzwyUM4gCuscBsPBuED9d7S1sSASqa260qrnlRrs786fSTDaClhl/GNHTzZIv6JtlUXiufS7zv7Tihjv8Z6im7AEjqRBm9vnea3et+hQAbiITglQhWHzLJ+ReHI20/XMNa+y+HXgnPO853hOjrEBCpbJKis7pCJMJuFJWBbPmTD5fAKKjp5//mxBFfaYwCX7KyAfbQrPnrdXebRkZ83pR4x5eb2JrCwB7iVCZWOR8HnYNHw7oLZJeWYDojQ6wBNbk2LHesbtU/O6M6ZsowzU2zBmCvA4imt88O7bhC57C5bMC3o0Pwco7YiGCuSkGraRbbTARMkbiv1JVEZwOpXS00i0+K+xJ/IcV6U+ktol3iSSqXzPlrTAgs9rgaLCjZ2xLMhsnMQ9cY2stX2TtpEoIMc1B5R8XGAUUI62iIAsi6VSKCHGhy24RJdzKHvCBFmg86j8bYpCgAx7eMcKZJ0SOzMLOsKD9bMmiRaDwiy6u83vLGglFnh78/srhB/evbm8ef3L5e6O8ig9P2Srny+PHjy6PLhH8lEqBX1vUTdM/9tmAD4q7Qpapw6KTRAVT5SmVtEAkY7xDc2kRpK///jDD5c///kv6TlgYxzZ/DGgvmpfVptABqOIyTyUNFE/jTOFR3uef8RB5zAwYsDBoaVxdmwBQRMVMo2LDu7pkzoGeb3e04H8qeA3w2O/CBvpqJgm+CiKqfx5lT9JlKUGtH8n6BlU1Q84lQ56BSFWcCDOziHvo4XyLAi8pc1wCC1Pdw2b5MQ4zojlIFNVi7Jp5+yILMco7bCXZtpDnGQ8yGKDxRxqehlOc7TkrB9zd9bk3ZL85qjtPq1A/fLLrweC2YZyDteTy/tI75fG0J7JjmNgM0sX4LWsUaoQo9kYtB3PagbDOZDSmI/A5xTgJ3iaNPJZ2l0nlt7OJwS4FdThWZyNYozIxClI6oLejvqSRHvJwZFQrOJ30BqzNvezRzFE0p8PilTGK4CEAsCMTslgcGgfUyD1mgwwotA453cgzgvomuwAftRAaTTcJ+zhgx48OmYQ3FUNz4BCHUB59BnOGiNMf/Dbo88AB07wy7XzfEDu+a7MlIrIBwPFQeo/pLn7oJmtcTwUklF0Q62k+hgb1CDHIa2OYTGI47tMQqJARp9ZxAL6fGK0t1dFZxP4bMSIibNCM5GsB1FfZVc6cILVpwVvCOoOauWpf1e08K9//WvsH9eTWVNPnx7qeAYFXD89BJFxH9KMEzchjALskEITXIMK/p3k6MXUlTfs2mCC94IUF+nvvFXYF52FWGYC+yrzv3ger1/nObIn+Uyu60wtihM8CcgA/gUsmeos+6MUSxr8HbPTqqxVRmw5DiufRdVCit+CHSuMPBuTWu7jx59+SkLI/qECkP6PJf1W8VkPwBWem3YstkUFwFGPVDqNzV/yJ8Mh1KVjePr6mTbiRCfv8+U54JAJJOmJDwixhFDbdLZj2oYEb6ORRmTlNOCa9eW9vMYKdhII1PNmA0SZTfDaglEQi72eYH8iROxjQEnWj7NoAmCFkftm/UKffv/+6AmVNmZCYnDI+9kbBEwER0m2oVgt2eaZcu7oXyeY4Y9zulrt+xR2kWIbfm4SzYEs2lF+plDEWYXUgFSKKNfDe/m5Sop8hteUJG1B6Dl54nlIS+c18UujAWI/ONv6ECltAFucr46i6mginpdMhwirbOYr1yx9N/cyemDWZP1YsVvrP9NXR4DoEIK6+iETl4r1VZClwhxNMPUDrQA36UoSnbXdLNUFyofIyomVot/Uph6JndoGY0BhQ/KMVtWoT22/siCg59fvP9P+rHzrgwxqeY9qw6w9f1gHYzWfDc+pdL7OCE4xIH7lmoDGdgxo4PrYF7wnlZcTWGiQ7nPmsxJfrUKTXmWVnVeFtQWm+7w0Re1wbOZ6JTlv2BquOxRy9s5oyexV44rEfjsbBVGaEAosJRZee4DUY4sXxGhlK5U9hY8N+BZ6Iol0xQClJCe+YnzD4qAWRPonZxNKJ32ctE6t/UvhMH2o+0PgxUo76xtRmSX4+BJsRBLiXYPnQNEXk3v2atlmjGNrfCpQcU7sjWG5RgE/RzdwI03UWnRJvDBaNOc25zuATkfpCIISbyQhzGzgK+Mie/jB/bA7OsLmcQQef/zbj1dRpTES+d4ziJxr+UqzIoDGqoqhza6SmlEVa1XCVrPOZScRi49p9qD6IHxHNBpW0GJ/ptVkBRCeP1XO0Hd/L2X07yeEny4P79OISGWsVSOoo3EM95ckTnXs3oNyxVNlCqpGGbTNp2xMlEgTbC3jR2mUB/z61avL0yePs8BBRYMmXStiSYagw422WWraNSGMQcgMqNLoajRbyUuQSu/PlCiBIloNgTrXCgwbJ+I3DnGmahKpYKiiVY1Ko+/bzhI8c8VF0CLyEJTn9hgtwUPmfkWppWy2YtLqXmWqW4UTPZEag/LROZEUQZD6EoR6KAIJJv0ZzA7ks3j4oY0M5ZIagcHXARkcnBNCHXFL601kVB5LhfFe58ioEmWDe3sDOqjzjCgbUGm8+Ns14Zlcq69NQIJuBRW8jh/h+zOj6+Ymz07kXUfQymnXz8SnSWJnpF0DVpAVh4q2tzMI6Xj0zuo7kL8lE3l+SZ4b2MVQPKu6rfLM2UPr15G2qQMWxdW4turUSoVOzcbpoLShYfcM8R+fx7+tSIhyxlEazNpLkxEo0NhQGms1iPUSacXoB6kOZ78BI/u8Fbr2AhkEBYmj72ooW84HFIWtGz+P8iPU70gt4zA7OoX7ijDIh49HlXttKqugt8JWddpWHXx2RcCqkCfFI0mbPz9VqxQQOGjOq/pZtVSF7HwWCXK5XtFfrvtIxNIjTcWzzdoGvukZoBfoxcuJ+zAbsfLP7Bv2ftTujtEZ131mUCuwQhDOnuL7SWKcnRRUctRA1jYz5RbsY19wEGc0+lx5DN18z4/ggrNBoNFZiq2KJpggYD2N3FBIhvPFczcha2Lf4euhi6GCnESyyXsSq0PsqmsVe0bPyAKeKJwOxDvWZTNBE6zuOhRfgtpqJVnVYs+HvZM661IQS7MxAc452ZgAA3zeF5raAi6DGNDrzE3Fye53BfOaMMRuXVBrbnBpJdPPLcpclFZlXl8jCKGMusEarz/PupSdEJ+4alIBtVKa+X32cahbtFU0GJOq5xpGUGj3rux+kpHNDUww+OhhADWTQp4lVCcCM/yzqnpcnwlq0fnSvwXfWAsTXgO/BssFhNgnh78bM+AsIa+4WCvRo0dDC1/Sx1qZPORz9zx5Lvh4K5M8U8UzFAA57P9JkY+1sd9M5ojB5lHhWv+nAf/fTQiVl1+wFr+4/Wd/ZKpRAalL67JvzID6CpQ3yU3yvYqG+9wKYfzDQNwAfGP36ENYawWGEg/ZZwoIPODVs2ePvdd8gGVjO5xtZRhQSyY4M/4usdcqLvUDVFiug7k9Q92vrQzbh+8+Z73zHBksnour5oL7P3vsSfvI+O7SPRvDfP/D9/FlUCO11bJtFNSKP9roLGMahUpMrgOeR6ikFVCZYwKd6Q9dZT5naWqfAY/omd6YhDPrwn0oaFM2WHvW7M3mOoybpPMesWX0L9rqY7zks7c4YtVJW5be3CX93L9zGd1rJsGejVL7yu4ywXfOJ/FT5pi+eXOoD1sNZL1UWf46IUz70CrQaadZ9RWAjkpo6c7lLAg0sU+k8B6bwELPHWBLxzHUnnQ0CM8pFOAB7rI3tMXSx1Mxm44H+4Z1MfbxtQEzpqPBdUnL5PeywtKm8hnWwmKd9U4aCxjXmbgTD5XuyTiLq/BV4ucoU68gwHJYdPgK8DEOPjP0jIf4u368cbBUcauify8hhG2j8nxaRV6+PHzx704I39+8vrx69ePl7rYVQv7GHzy8//CCYgzVQOiiKSUncaNUCcVsTccPGhQ2Wax4y2+/ve6Q13vR5GnwFyraeNUfby+vfv2lA+qfPM58LwyDqHcQg6latTzdSmESzLv2zMV4HkqULQNrrFnMHoIFekfla0nnqF9xwEOSrK4R5AShF2WcLG3L9e1FOqupim7oHDMmILKyVVclAS1qUan4Hv72XDZ5KfWLRAHkgQObHoiIKHSjJeFesks11L6+CDk8Y47Jixx8aKfdOHwX9JTOXDMwzOwyaAGpErU6ZRVSyouCNrl/+0ZAUhiY++urBBQkAIjKdFN+KewR428yciTcqu5tdlrup1iU956EMsFk51M5ANnA7+Bgqzq33k6TTvsUrGqwrzDIrSS9S+LGnzrkIlckYdICuG7nccVQrOIX5cvRVPg8eeJ+X2lP99bU3hk5oSNt7bw+A2GR1gSiq4Tm9XMQOgWT1lCxJnbApravVEPI60qBnrphRry0D8CkTkfCtRDY59nRdxKlq1L+WDccc8GZJmxpbF4g4Lw5PlMar+q0Z7QwQd8QT+9lVuBIctlbcTpTik0PqWDJKalXbY/34zCSvKT61oGs5wCtlEUqn12P0q5BV98ngUugswCzsuSdwxfK8dGH28/VAav6dyjJPXmSICyI2852VPzWM2vQVad3PReVU3/bc7tk/4x4Hs5uTfyl9BQNN7CyAsx3iCKb9LmWVga+FjAoJaxBWPYhdP8h/ElSNybgKuhQEEU2gWMvzhU0UfRWcBFQaHXfAOm/OfCTwpxJDXs+SrPp81wf1HqhzueFIAv7w58knFPT4z6toHGt2BD7gvh+KgFUnnsenly+/ebb9r8giz/xHmxNbP5zZOybzEr/Pt+LgE4qIZsD2WCr7Quuhz2g2ivuUZo7a30kJKfZaIc/20gTlepSYR19kjU4z7sT8OIaHelTv1fapq0HnGsAS0FEz15eu3Vsv1uDdZknBh4m7ialPruWEtoXy//ZZmCfjWfgXAFKwHqLWFjXy35rvov7ay/laGbbq6xd6eitovB9Cqd87XsyZuT169jiBIajJx/B2UAugy579c40VWmk5/fEhg/RZ6FMDMKW2fViV1lP+81YxwBzJzZCq9b1PQI7Zzuh+Ip9xsYmYcGgkP30aXq0ApTd3YWuRnKTiuQjkv0B2aPn+6xM0uJvR8cMMDdRPxUYpTb6bKAX6qet1nvtUiipWqjmLojJ9UlbtDoYQHObrKO/2nMZllDGWhV0ps+37SH3Lt9OcZGEMPZduvz8eGKU+REFvFgDKX9cR/rCAXdT4WmbRD7n9jbJkDbL/SJbp2yfVlXpUeQ8BxyfME+qzIA3RyGk9t7qjsKDVm5VPub1nGOuy1EwCimdk0rjKAL72MkPH5Is48uw07I2kgyumtfz1b0iiJO4MxXSamLAkOOzBZi8DquJVqpk08S/XVrRTkw91pPAJp9Fcvnbq1ai9MmJNaL58SgJNu+1N1EQ3mcScSpaHKYiLYMmDJTt13Mfs2co/d0UntZvyH5gPBag6NnOpiCxtiLPXVlvTUb5ZaYNhF2GEBuFis5X1kYG+JGWzb5Nz3ErjwUSq1KbczXGiwqk8dnbd3kuTGdgRN5sLnvs7EOMfy2kGEvyubG6J92I0JAHILbvurOpWWuKbYKyvyshRGWUuYM//e0/JyrDhue/+6kQfr7rXB1ooizQ02cvJihQWmV6Xx4WzUzWvYQwox3ev4uDxrgV7bpNUogB4G+SHv7mgKTxdcNEm81XiMGEL8nKaBAcNA6OVA3Kv5TmoTvxUJj7l+bKj7cZ7MvmCoo5fnV7B6/z/3QwfKaH2IoHCxuDsmZwVdKC+g1xsgrhhgnlZ0lRgnoOHyIRSLPPGSQZmQpVk6BSQ4OWPeuwzByuU3NoFBgJjJGa3liKA604yXrXJp1midGDaSKofPeeHUlXKE7PEVXZ8N/RRkpdKpUr9IZ37y4///JLudLbbF3XzdFaEsTmLE2P514VNw58kO8F5NnYMeYdXdLqVO+dfcZrQTtYJ5HAc/DL79OnMvERA+c20N6kCmCiXEpiKwpR81xCnyBswz0VdknguOHsee5D4zAafAb7I8Hd0yetoowOFGXVJ/T/Kd3ObMcm/EGBN+A6SdooxdLH7NVz0Dvv4z7ORiI0k/U08OwR1VDghM9kjbjWiIOsdyyGWZGmY8JPA9hr1XmI7UCRVhYrOGBA1GHJrEUR6wTlo0Sa+MYZB019GIfD7/Ms9j6R1oIIGPlWFDDyUjuc/cN1J6j6+DFnWuqWDiwGfYibzueo8juHcOMauA6q2kn6PyK+UiSb7+J7rQTVMRV04Y9JzlEtdyYYFZcNQY4AkKp36ctsAJiZdY2KDydhxT4gFtU0E1T6rZ9UwMNER0XT0pWhuD9rRXbUXWzcQX8a5cs5nXWeX1bDExQ/epQqYZKqObmcwTVgmczocLL3FCGK8EZBg6C2GSLfGa78gSKcXlYGpg+ICDI/+xL70JwAACAASURBVMbPM1JmFWYBhvQzrj/N6k0rDlVhJRjlnAVUgFHy5k2+H1vfpLbBXYJImBEmhLOF/FsalwlwksFVnyJJngS96LkOueem1KnY0RNVnuspJfF+1jl7a5L42irBIyuEjnTg94hcdT5X2Sz8SaK3dgr7FY/qzaoHR9UwLQaoxG7Y9eaKsofsURHR5vsCYqoSGIXXnmX3aUk+A+cOxcm2HZBAK7wQG+b4kjGDGnR2bJAz4xSg4KxhL2qnr31pVgprFysYwVrg79lDJO8G2CasBoU8D4RF2DOhYZ5HTyw+4JwT0Ift8eRJA/nRrK2aYIsC4OysmGQXmKxqM6BYZ/nVflvlE/hKNXyV3NDfR9HibCV5GfDjz9mvYelMZMmAjXPMHwfSa1f5W5+WBGWBNr6JWMmEkH3PflNN3eq8garXnee9nlWrSO29/3yIy/B92Gvii5xV9ii97I1Oer7u3evsubu7iuAJip16bgUHBFWwYbyXfxssC6oeSfExAgt1buamLXwfACot1ZmX9o0eFbEBBvp51oeYBeDvSP5PvaCOyHB2LfcXGzjav0ki98ieTC8eCvEDGvmbPaC6Md93nLeIE1ZEsGB+K0XZOytixFcnniigIODQHrcCTH5mEtGpndI7zfu8N64rr1+l3SRQMTfjkyRmjqqIcv7Hy88//9R2AWYX0hOXHr0ly1aCZ5+dWawoXuL59GKPwTM1cQDD7777/ihOHKASgmOhTL84+vQEWADiMMImyYobyVRKPrBkTDuU2OTBg7Xa0Ct/bQVALRRBI3IQWtHw8SZkFnrcmwIv2S8vXyRJgxmjhgN+j1gIYMIKevrAJ+6oj7A4dSjjwziZH8q4jJPi8deqpDteR0xlTM010oeJv2ibBb2LZT3y33VaQUHY7MmJ0bl/M87EOdu/hzJKQkj/4H/8+/+93H68uTx6yMLy38MojF4+gQwgSY1BIQjgQdA0Wdrop0vnywVhmuIn/47yIqqim8VFMkjPIAuWYAaUL1QCDlKb8Pn8RCgeiCEv78mmqbZN0paqQXoqxqsmuOPgty+m1RwOpMptVdWsMYty513RRgxknP/GI7Sit1EN23A6jyJTFYk5G7ZzpTLI0ZACH3JnlVCJasm3xoGKKQep89qulbJWEAleNGxJKFeCFn1K7niqPhxo274/cvRPnwYBTzlcZ577p8pZeibXlJ4X1LugnI7aa/KokSI4SsLx4WN6NVuB6agQG5mDbB0zhjrguZXQBlTSegIcKLmdMSBQE1oparLcgI19Eye4BFJU3yqJjs41TxA0EYEGeRMdGo3G59TehhrgIPejiZhQlOO/+TpRoaWi0pmRoVJNCUrVPpMHEB0rBenPXJ+l6GUMS/pXW1V1n7YyuD4lqBJDA52r1mSpVV4H6pocBME8zcgyED1X2eOIeH9k3yvnnWdFz+gcoEmAiBkvMtnuDKGO0LCnjP2WyjSGfBUFzqLUrKKpbbgu/ayzATm/PGPek4rV+gR0ihp797e9szpGK/EJrkbJ5r1WiUTerFoa/EeGefbDRm+TXRMSgR7nJ8r/F1nP2dv5yhga5h0NfQsSKZ2VmX4BO1TFvTaId/5oK6MadT6He8DB0y+AkW9/Sxv4VbLNM12vMdfB8xFddFC8yH3FoCpkxWdEgWyJldQ+1tYKNOchaPeSfe9T2qoorOqUCbafPc1+t8dXOi7PgoSN74amjI3hOqHBmxBi29KkfxoRE2ra6NEZ/RGKfpU1Pds4VsCGP/3pjwfIkmQitqLVw+z3iQhcRaeqVpx9NcGgsDjW51TbXmDK6trRq7qqhbTayIlvhpTB6FE5m1jBoeJ3XEcFgNhDVpYikb+AmwRNUR7WlnOeZGRjd/QlBWseV0xifUns3wRa9KRunlwCifWdGkioMBq//BE6dxWd61PaupD1iV9uwkriq+hVVXKbOLtvmsS2v7y/K/OlQWmFjpoI9d6tauNTBX2LXiOyBiOE1o8Gb7zeipCgKu93RIp9NlZ8DoCKddnIFq4pA7cHKmkX7fVLkjOxENUf+RnrzF7lO850fft6ua/ON2uyaEWKa+Ca6SvKuYZxAqNk9O+sy+baslAZVbLEz4DXBCk/16etpYUdbFVYRkIYFrGvpXEKbBxVkFWKXEPPdvvm+vysQuR3OxPaP5Oa2O1T73lAyddv2kYTEZoyw44K9oCv2CoomoyhedvqUUDD552tdyRNUr6X2OXZzMYzk5r3pS8vI20KNJiom8xxz+fqnq+3DzF936PP22PF9RsLtYf4qhHAPUu3d58FmI2y6vODYZC9L9C9BE/asGeXa0u1n+rygKjzvWctBnxZNIg9XiXIvWC70LkH/wwecY/pWx3gaO8dY39M3uwrphLLftHOBxBNBf46a5tn5Sgm7Gn8/tNnp1nBBU2MRdif3337XewJ8echKhOw7l5Hy018LqTS+62cxQ+Hls1zxSdutATTC2A3MCd19G1sNPYitmcKpTkHYyrANuTcNyYt6JzYAzB/sWdZCo0RZVpx7YJp2X/OUtzc3VzjQIWw7FKlL4PH81WwsQJ0+uOApatoux8ETa7n0b7eioOFGbAiii0a0oe1Y1k35sveUWQrKCUT7LwnZHP97grhb69+uvzLP/+fqIw+fUIACdLbsRP0EFJNy2BsevLeIyNOMIFoTCssD5FNv3y+vL15V6rK01bquHAChfRcgE6+u7l8oH9skBPD452f0Z6M8o6hD8XIrjcnc5qSTFWUhSCh6PMC24moBHHg4b14GcMEevbbq1f5m8/guv7yl780gbX/cX1djqKIIQ2xtQFTDcCzy/2HUIzeXN68LV3MQ+vGYVOUvgnaMXGNtwyCr8MuSpU0bg+7Er78pyPug2bzl2KUrD9DhYckD10MHWKGx42TjTCePLLNP/zww+VvP/7YQ+lAahK7qFhyPRW9AYGIOM/TZ+N9u2WbdEaOmspHpPFJiCvRm97EBaWqh4n8x6kGjWqfXimobWI3yGuQAPJTIQcT3DGPjt+ZNHPdBn+pWj5qZYDrcb1DaTh6WO3tbAX022+/WX9DqZC8j+ADx5TkdbTQUAE1FAtoTDhSuRtiIziB4SEA4z+McEGR+0EUqfokWIVq+9tvWROphwYCAgzcP+9LXxmIMZ91RqanlCqVwKQoCOBm4IXSM6U4v1cHrPR0lEk34N2Gb/ZYq6WMebhpAzcVhxPdCmdP5V1hFhTSrGo5T4rr5fwh8MEelZuvITUJ5/PpM5Sazfryh3OaBDLDZSt9/uurXw9BHZNK6EU4J8SJCGxNzFg4aUpNhkYrhxIIxeb5JMuztiZiZQ+4Luchtu01Xj/TApWAG6uw0Y/Gd6TSa6Kx/tuAGiR+H9qP4385Q6P+dXzABlE/fJiButx3Eu/0k+59SV6uzoizFEr2aV5jA686PO6VZ6y6cwEBKd6IfHSUgw6SZ68qqUE4NuO776iuIPYEkFcKtEHKy5cASJ8PAaHMFby7S6D0D3/5S+7dAd0cuPQ1Zm5rZ/j5nB3HkT34sP2yTQhx2A1QTbxYZ/bcn//8543lADm9tim4xrXJHasTUZnHT44k6ugjzX6osIA9g6ky7vwi7KVkPteUir2lkiSW7XVPNfjTpyQBnD/sAv4HtJl1DzAQWtKq7B8qCgDtz6TTijN7Fnv0xz/96fLmt9/yTARNVN71rOR8Qw2agJUUq1RFb24uv/76S3sJ8ZcnYRrel97HCCRdlXcFYxKEZx4jqPi3bWc4DfHm3wFwnzBrs2BWgqSNMEpC+LkAUoCOtD/gM98e4AQ2TkQ94zumLWDVh/U0SGePsT/PAXwqs1D9ZjODnA89t0JCNVkBCb4PkOLrpKuM11OQt5aOUtIf5plSHeJ9xCIE1QKD/C2IKLWPj2Nfs/b4+lZESl0NrW4BpmDmmdpshcdEh/XJd/EspvqZJDq9XQUCA3BPHKrUxrI/AipP5ZT3ZF+u6s1ruC5s4bnSLMMDYJ2zDcCS+ck31WZQDMeAlyCb822MdFRIIhzUilWrOLVhvj4JbRhHtLi0LSOsrMxS3jxfK/Of7pLcuP7Z4y++udy9x7a1J00mVqiyCLAR6y2RP/rcvumIl5zj169DKeazsCXYW9aOn5nkc6/sJ5NFE0nWK/HtevcU65Cux3ckKZHhNv/N+/iP72NdONf8u2Dk+vGwQxMuUvxIMCIAys7hUVG1Wj/f4jPv/uu+jQjNvXthyf3TP/1T1ztChx33AvATGv2332XvNKG6ihiyDpytV7/+egBZxIn8PKrM62sOMHKqrGNXBb/io9brmvjEWblRvC5L7FxVa/w9EcmNXKtQ211iOPu8ARuxKewj1j0tIaPjA+boBxsbFnAXfGrRs+qjJqi85soiK7uuc8k729p9zucK+PoefHVj6DK12MdpTxkDJHHpBC0PUOokOBhgnoKalVCYFSuiCMSETemYrI0fsrKMDaUoxncr7CYYrk1KAvx7KoQXKoRvHExPDxGGi7ET9y6PHz6psAxiMmTs4R1/uHxMlYS+QZx4h6IjHMPNov6JQ2SRPnxsg+3HW5I3VEbHue4Tz4HGYWFsHfcQB4BBTp8aSSj0UILE0hvuppbVBK7/uek0EGzIHKK7T5f/n7E3bZLjTJI0A0ggcfGsYvVI7///Pzuf9svsyO50V9fJm8SVSAArj6o+Hk7siBRThASQEeHh/h72mqmpqf31r3+9/OMf/4izyYT9t//237KgVUIqjWRCJkx8nGBrBEVMPlJKmXuIuMHqAJL5Gx2Sxa6hYBL4tw6GSncsJJWCuEai+lDXqhqK0QyVDG75en2FVnVIRxcVa2ani8iAtMgKWdDWyOmQs7BYzEE+JlpSKfjW/tYI9yi2prDZk2Yy2yC+xotxcYEe2dC1tmhdW4M75lw6BBslSMkcu4ODvsC7NrEiKqn1usMZaSG7GZ/UOGXT9KAmO1GOeIVNGLPw5Nc/h80gvY77yFpd4+T2L2Qem7lM0JCA+9oe4kyd5XOsz6Lfow8Pua/k/ZPWF0YhtcaWwSWTUSpE1TB5ruOwnjE8Z6dCPVsTdufU+gJpq1KnQsMiiFpfRLOErQ1tsIBB4zCvA0hGqVL/PE97zr2OM8m/ORzTlycGcGIdE2Uwi8i96riaufC1lBFZEyKeMMMuom1QaCaKe7Ihu5QGgwQuYe2UlCgR4lCwRtfl4DtQx3zvsh3L/iYrHae99ktFMcfFz1Yg6dHRpiO9VUMp00XtARWggD28AEkqc5z2KfeFCjdbVZGlqo3l8JhSWOzkSb0wzmVU1Epz9nsPOs6k+Z1bAS3r0RQAEXwimD+aRxOsDvWmPhZ7qwqbthZbGbu0LKE2iICA92MDGNsgqMsIKUgkA0BklTEN22DCNIIrZtTN7GpDGTueQ8VbhTACmOxMaflA54I1w97/4fsfEqTF1lFD/ez5QY1xDRd9rrNpMKAj5rpUFp/9GzvCWA3Nr92qNLqOtUi4zxVxJgLwUMTaQFiwkGfIHCZAqkgD38OP2SG+qwpyd7HpzB2BKOseYKBOdals1nlebX5Rbp1/g47QSakzWp1txmN1RHGUVEb+NLhY6weFyawd4jvOze2zF1Yu4TOyr6Ujm9VIEIIAC883gCOOFUBiMkBXCqWy6TmrRnEq4Nd12XO5GTj3YsAZgA3o4VCrXzTIMGsWlgm9KgMSv5gjt15eY7Qkyznl7JS3nFo02cuNOYqgGdTH0YcNeA6bPHqg69sg0XuUMs/4J0BYBtg9qD1wT/vcPAMAW5zwUw2T6689basoLk3QNZGyjVP7oYLSzWgCWPRcuktwbdCYQOnzz47zLK0DIsJRVWjWIPaJcWV9njMv3ITr2wxFHPG1D4oSa3yIZtlkAqlZYJaH7yhFkT3Z/oic/5yH2FzPIde7QTRzH99hvoZtJAKgTzHSzLSCMDrO2jFtca41IN81x+/if5yagMd2Qa/dPhVAEZzXFkehVmD/JPwmKKHdOZcaqZCbPWaP4bU2aoH/ShIs9ZnwEeMTW77WZuwLkgRnVgHfK7CpIBf3cL6m68U1LEDt/vOoP2zp6tgEK/HBpMvKXkpyYSyLJEPWxzPZ77RPqT92gICUOJzqxQ9gJW3F3rbN0gFutbTgXPuYutpRbp1HGUcFwU8tMY4604dtSwHAQKJlILXnfJIIKz2QbWUQz36ILXx9BfS5f4BLziiDcUs14ndPVDHJD2KMMXUC5i97mvPlxAiLzae28yOgCqyKqpgK7Aly639yzd8XEN6/vbx59cvl22//mv6DBITv3r2+fHjX5vTQRtnAaU6fwlJooDj+TODjyw21cARsK/gmc/D5519MVOZVRGXa4wkUvTWE5N/iBKLM9biZwNQ/LIgjhRja3Q4BXAEREhB3AsRkCtfrKA2wT8h9smuR1H90+fvf/n759p//DGrE9dgYQYaRebVOcdkqnimGOWi1mTtoHneXd6uTaPH9lXpJRkXFQZ4dNCZR+bsWAIuINKvX4n8McQ6hIfp1/EiXVwKYTKp9nHKobuepwKoxO6uBusCaIOsnGoBUfjrG4CVc5mbjckANRcwhxKF7QhYro08Ae5d56kHCoVvHq0IcvdanPzggiM/gkDC34VJPiS7N5N+Xex4lptFh+Xfkzl+/ziYv2kbGB6SyKA3vwcC2d+Xno+++aQNU6i+XocUA2GeLDzaQRzlqfQhZycm6tB6na6diDKIuLZifiuS44Dyn7xe5TvC1zMnZcGbtTgHQYEgDGwOnut643z/+9FPQy01c7gX0koObjAn3b4Gy2ejSMtaceo2nNc46JtLmLMmQLttgG7GaOqela3SeuV8O3tDAx82/BielMmjgRd6OnjirBWLszEDhSOkc5tAn+w4dcPv7XKvpWpL2l9rOIXypr83hXhohB6YZEjMVn/b60ZkICJJ2OTiYK7pn/Q7Jt85FURLGI/U+E2LRyWK+g5y/obagWXydHp4xdEgP49SawuEvnRm2QpDt9++DFkehLUHW/eg1DSY+7eFmDQLXV9WtaDKZNqiX13ph6Ws5COYQ6zAROAFARc0ySscFelQH1knAQQyj4ujNVpVMxt6sSOq3YkMKTgkYBLyw3pKA5KT8nMDutNfcO8xxGQcNxPlM6pRSZ9r1EtGhUTBZo9S/2KYHZ7lN1AG9rpn6sCtmC0sHY23Xfh9I9Jou6+y4/nyPzoP0seyRk63gexlX6UsGa4yvzqnBT/bc2m8oOMP3CIQYXPG7NopuP6zYwlPfWO/xsONTx2Oc4lAMtFSgJKqNyd7SAuaz2HBpZdKRWIehwj54kAyD7R34Ll7j3OQcMUjjeqFDzrYzLtJhE0AC8pIlT0BXypfnFdcUxI0DQ9uJZbYLXpJRKS2W7wvavkyI5RrWsfEebZ71QayxAJeXS5gZ7JUjw4h4jdc9pNzJzD7P+Rfxi63f0NoH3ij6EYBN8HFBaALwV6+uapFkQeb0JtjfNcM2IoMwgRDsF9fn3qw1DNsEWuPUJNm71ERxFpzPHtdAAlMYUpSBTAn7CAhTr1474Gs8O7aVdSDbxEy+dl+WCrYytmdZaO49SqGj/GMjsgZvYB61kfeVMjqgd60DCJAMEEozvSpZM7fnem4Df2xl/KUTdTJA99hQzDGvGSDyd4LngC3Qz1dSFD9n/R/NHGVeBpaF5WZAd2Kq5L66WI/kRMY2YkgtA+I7pQRrcw1mBFut/8tzTF/CoMgAknUX0HNJEO1p/K7RdRM8KKg3gFo/2n0cOvmpB7SZc8usmE/P3QYL11Yl8RkH5CqcxHosC6O9FpkTxo51xxjkTF6G3kx/GAnzlRz3I8Bb3WTtRmvY9UPMzAcoONdJrwRHppyZcq5pbbj7nd9ZkoCvA3jMWmfdh8mz8ef7A/quf6z7wzEGGOGaNnUXqOG7P/v888NH9T7D9uC8SXuP+yurJhnR2lYCQt9v4NbkS8+kZGj3n2sydnJZfv3U7veyflg/qoHzPttfHWvX0jLO0N+VIfzw7nL3vwkI39+xeB8kQ1gRCKSCuWFoPM3WUEdImj6KOTsACYqgHYDg/vzrL41N4gBzWF2FZXi4UlNA96qsmU2WgLOKixmoBQ5ZvCl6vgaEDdpqEEVSU7jN5gqdojTHICEnCf0GI3ViRLJUI2Wgz31gusAQHygd9dOAUIoTC47NIUqJMcXg8xPe8vjSpe+AYlZkxUWtw5og61RX2GzBtX6Jv4mAenDVKS+9LU5vZHqvAjl1vEqRFDlSjZCNofiDG7IF6h3TOv4VR2FzQxkw8KmvdeJR7ZRKQPjzTwf/PWp3tGoAPZnEvobtmo3Eme7hqdqXzlIKtzcO/M6DlftKhjDNON8f1FQcNkR5mKs/ffOnCs+c2oAAJNw+BfF81j52O/gPSutQxlCV53AYZFu0b9bOjWe2ifuLkV7KP+tp1ARr8SIIlPXdwmMOYJw20NhQ0ebQQSvD+OSQXRCF8WScErh++HhIx0sly4ysJ40Z5KCfOAuTR8d4YZxS+zZ1U2s8S7+q6huvUTMaYAFkF9BmVCbGnP+YCzPSPrtGtJm5NmLOnjrViRxObQxaM5kcPKnnHXUrQehoeSp6JWClhmAS6YoaEHSpxNoMeA3zEfCPvmP2hmszh2RDDECK1kMJAvQgo2dw9751eGbedygW1ayxx0ayp3QAue8U4CuKwneNlsQ9nXsRsjYJbuIsnMQJGFvWxPfff3+o7oV+tpY52pTQnaPQ+OqgqdnzSAc+VNj1ZDpTpD2YeAa+T2csQJA9NW9wVKibKT3aejcz0jhgrGMBHcbVPSraHzrwlNUIoBjP2Fb27yvbynT+I18PzXO9VnN+TKSLMwM1u7ZQ+ZB1LMov2KRdDBA2WlMO+j1H1ilZu6yP1jezLgBfrkrOL2MzW39Zp8f9UieirQbMPgQ4GGXPNZAAb+eMdWsEDl3rJ1rT0P7WoRJw1DHgPq2Nr8pqKXwJ0iYmw5xKS43jf+qlaB0rAlTMs9kfBH7Y14ojCAiIRgvQeHZyNqLcp5OdAPb+/qhb5NwwIAyaTv+z1UsBxl2pjLVZCbTWD5W1+JsszbKDcZ5Xx8PfPZ/5exzt9FmsQFOAhiktRizrwSXrlb1EQMhnArQQdC4DqY0tQPEx1+P5VUOMDsLuE/vM+znPVftkzLimJQM42vFHlvHgHi0fMQCOszfKHOtCoKfZhfpZ9tOzxpg/DXJYrwka1oO35+zPpWoD3oziHpAqpRr1c0J9XD0i68/Az/Xhfu66KjATwGJ9GXtGvM+YRpwkqq/4WQPMABUHHtlgPo4vwkIR8Fst8xRQHQ99r9rP6iYIwgUIWCBNn0rGjvkrXbGAHmNsZi9rNqUOLdsBqOEa9u7zu1JXSN/MXd+aK/cHYDTBOL/PnA4oISjntdT/rWac++AnDJsBO7a/YJ1w7hHICwAI5AvEC4iZucszjk1lkBDHf4B+BWymIqxS6vxo1nDAwrWRMrhTfMx70L/iuwU91Wro+VB1a9ZMBL7u7g7VZq7B+pHGyzr4w9dfH/0uqUmEGdgzqlm+tLmZ8BpAB1RuAYtzLe8ZgNOPiL7ESoL8nQyzlLvQHio+dGthBa8MrtKknjKcZ+3JavbCM5t/68ueWQc5n5/Snu4mdlI7YNmEIB2GBj+efRBw+FMxvgEa8YPGblPF19Y7fg/3zD22tr0lVvyKbg2hi6ZX61iTa5nWVi2X1jlH5KcgpDXa+ljYqoz1vw4ICfoICH++/P1vf758eF/KKJlCmIQPLzf5Lw2Mk9UiSwRCXwcIH/1+WTbuvm0naogUIgiymabsLeAmKPyY3m1TWcqGa9sEFn/Qdfq0jaIkKrCS999QRtu6oQXH2TjLROSgC0WmClm8DrLFggbZl/KSRRjneagx7/4Nh7mZpdxPahkagBIcKbohYs61z3SYotsThgDJWvH24RzfPMzhHpqNDTR3aGUDrWDfNPF5sec7bTA/uXPFYky38/lkvFZMW5ThGoSK4qdpZ8RtzNqtD6EFxkPILLgW0Uqgu/GO4zDevM5M0epmQg28efbWITaLIO3U4kVeC73RRrxL5weVjQBA5XrZYAooMC/OQceqm/znX36OUaPeiLXKnPP8yXhtreCUH/0yUTabQ57D8NGjZHScw4ITSGQ/rdG1d2XqViscBN0vrRwmHhEkbY5DMkUTrrBfYAxj2oKUdpo5I+BCFRWltwUgMSirJ8WgkEl0zQo4YITP6H2UNOOUtci5YhKdf517s0TWVbXf5+hp24s4QRrwCNOsVQVBKXsptLRl4w/O/L7nnD4+B8ZcjwAl9zSnK8762mQoIS1ap4MSlG/KlYr4MIdR4RytQ8TtjLrpmHi4aYTTFP2nnw7VUdFDDv7YijWsxfkJtX2UJeY1al6jDueAWA2mh0bIPMu+Zc9snZpZZS3wOuhlha4a0Hrw8Rw4PwQCzHecyQ2ooIGBCuuSNcV6DR0s4FqbEUsFPURcsh7Xr3VURp41zzA1SlFK+1DFPg2VVFAnAedooWkyfPs49szvce2KDFsPw5y6jpKpmdPYA77tPvhhXaXuWErNaPKsu2TSw1BpvXhonyvu1/m3XqTZoKuoUAKFqDpXwCAZrDWFL3W6VHUb/B4CMaPueGZIMVU8Km1+oHyeVOD63mYfpCUT+LMOD4rkDnCes2ff1RaHnnZqCq3Sa8fkqmLHOjrYLutxqmKm4gvcC/ubTA7jz97lubmPOCMLvgyQpCBFFG4BbIVp6gSHMjrHBJuRAIAWLkO4XfPJgN22xo9xKMj0smrFC3gLUNgOoc8vfU26mMCOjn1rzlbfONG0gL4LKHWEowBrTftAU7OTBmihr5+UaeNPLGBjTpqtrmJtvv/U89JxY/xD479cul9H07fsJQ45PcsWOJ6ZBaHOTfAowmw7M6O6uN6i2APGgOcCdObv2KEf1tuUdU35gkrNAnf6RVyf69rTNCD1nNDM5mxU+h+j7RCtgQKA2uqeQ6X8Srdz2YOVDQAAIABJREFUXsw6GQhEOXwlINimKL4uOOJ6BSOqNWBphFml1M9PqChre21Gsh/WmiyB9aGeWx/A/cM1AVIFDQVt46MNWEqZ07KL+j5maQ0W45stQ06wxXUFL7knAlg+a02sZ5DXM5NoTaGBr/bVOReckAUg64oxFnDl2QSa+LyAC++1Vt9aVYMbdTL8HoGTZHrXziEA85q1n7UmGDNtUYCi7U8F7bKnCHjXhzDBIv2H390HXOFayUavTOWgfy8JEpBnvqsZULNh+mEGqK6BUN/xkQaKcE6n3nyBV/yU6FYUmGGvBTgAtEVFdTbIgNFxP+5jgTd7RHpvWA8EWu7RsFXiuV7rq22Hs9IZ16l2JiDfxLschyh1pxzsygAUQG/SqKJa1vafSyMC/A3kYh5ar9iyqMRLdnVYmYXqsr8vILzcX969/Onyn//5/0RllIDw0Q2UrtvLk8dPojJKdqzyvB8vX3z5VRB06KJs9NQqkP6PMAOB4Nug7hw8oXYRUGVAPoQuSjAYxdHxbB+tlQRGxubkQXjJSER5lCzV6gYQlRlCVSpJVcmkE7Jp2UBc24yHFB0pIdcC9mY7uzmbldNImEb3YIozS9ZMisIbRWVqVP0vtSanvogi1QSSBmNsTsaG+pxIov+KYE5rQQg2EJZ4Dh0y4grUllRFjB+CPhUvVebM0lyTUIVmklNcRkyhnSxOqY0HolonMxnBtG/ozzXnhzJW6zhxLkGomVuuz5iAXDLvLFwcpNZ6Uhv59PKHb/54ucdJ/fWXtkhYQ+5mHiup/el/yd6EStLaq0NUw8zn/X2+3zrJrIUo0wIM9PAMB35UU8YFg8XYMu+ZpzkNqSl78uRQOA2SuRYROVQfP65QxHHfzfSlpcLjR6FBETCQ3Qj6vPYAOUQfPmgN0C915FPbCI99vRUbmK3B8sYcwEIBCDNXQSBXFE72AkPONZGe5poYUn5HhgYjbN1RCvVvHiW7kKzcRxxc+lreHY50exK1cT2fY98gvOChE6rRagpTi3VTGh/3KXU1mepD7XZKdwMgcFhVWHXuMWookDK/GFrvN7QTnoP6ObLn9mpb7YjovociwT73xue+/sPXly+//sPltYq6p4PGwCOUrgmDGNSZIUxTdAGj9AVqX6w6cF3PzGHVPp9lnLkWyOHLlxw4Rc51OooptcdnRGOQvPbgmxAM90PW75dffo64SMQSWHND9W2hIE3P+hHuiSxjempdPsbBiqDOanS4JvPI712HruuAWsuiRC58apEeUNIFBWukGxZIKnUvwfsCH+wXuwlxIDOVzAnzToCedRJQ5ZfskyuLYyq/BGRkGJYpOkRlEDUio3DUbVUNk/tNoX/upfR2n1VnWbquz4LtzII6lOFOtbSPcLB7vdjf1f7pLOhcGvTy3e1BSm+7qmibPddgMoeMfdbp2Bi8ltrQ0QJZbw1SKgAieus9Wt+Zvr6rHw8QtvoWg7c81QAss0EGJ2Yvzcjm7FsdpQCoCqD2zuNswBFiDMPaiQjR8ypRT7GQfWCAwRgfIJaZvNWnsRcIimReoDqIQBHPw3P8+OOPBw2QejXOi5xEy6DJwlETgHsBmOK8FPTNd68txJkyyvVzRg1cNLiTUna1V/0+z3idwp71rbXmPvOdaVtR4RyCMdZ3lEaXoWMd4nvEEX7w4AL9n/vgh/UgvZUMOnuUMwjb+80332RdMF+KkvFMEeb68svsAc/5AsTNOpmxZG74LtYT+6ulFDvvRhdX0VO6dUTB5lTrRAI6aNNhJOCTnJkfvJ+1ga2LwMZjzrOujwSLo62bTWu5xdrkUOJz9y42jiwbe5KMFGMrEBNa4+ryWNPsK0uJYn9QKE1bm1Lqc+6g0jqxHsEDvhdQDJsd+vAon8692UCzzI5vguxlnLutWkvHjwGTwEjKFyY2WPGvt4fQyfk15pX7NTnBvfD8rGXZNfwpYMzvE3xbr7YWOmFljWZs6x3uPwHqmEzSX1mT53VstjDn1/xzvsMMV/y2BdL6YmdGjXvhDFQxJt5zGBADFTZceY2x5zsNqPmMbATGBdsI4MYP65n6XgGMCsjcr871s1DVuSb3R3DkeOrztO1PRd30twGXU1s3ujbP9PkXn1fIK8yTZvsjdrmSETPHzGfW5uqrW79cijV7AltL3GGiRmAvbJfZA/YB82PWPODxahvtr/nVV1/nDEud6KjEYY2sVpfvJ1PNOHFt7h2qP/tOv6m+XQNH7XXvu2B7ztYlWBKf/esM4f3l8v7u8vrXHy9//ct/pg8hbSeg9lI7SA3hzYPWcpENpM0EojE40/QlJNtChjCRaWSH2zCWh29N4CR2IzHOYdJ+R29WH4FBQ4CAZsERdqEWMMgP2b7WumQxqKZHMJmV9zH3kSLKEx3OSJjPpN/YwwepZeNASyuG9Fq5be+5LdjQFO7uDoVQBr8BDtSXOoM9IB5dHox6YR1DqJqhBG1iEA4YoiitwuyYmYseelWoazDKBqtwgXVuGEdUonKt1ZDEwQx6SBZpTYQtLD4pUIloh5KC83GISoy+55jOaOsAMC65nzkaolVFVVgDpYiwySyubeEt9KsFm3E4Ga/SZZRRdpM7ForicDK2YWzrEMwSNDPQAL0tLtaKYoiJRi1VknPApXRexU2WoVn9aTLG6/cYGkIQFRvl1onHgSJwyvpZqwnWUST2uSet3qGC1QLgzO1q1CrWw3c30rPpuZmfIGOsGRsk7/AxgxbHjf6GFNMnq4wS77XGpM4mBcbXtWktqjx4DtqoaJ0UbM3csC6l84j0YjiShXs62t+UZSM9n3YkdZwEPrpOKuDiumkdZ7PkaW4/42mvRoNK78nDiAP3XM/KtQ3CAk4McPHvvC4yKwWQ+w69cw2vSy+Lu30EYzHYBxLa/db91/3NfwQ3dbyLXLevKnUO/U6NqzYiW+W0X3if1Fqen3VPL02z8R7EUZpTNGRgTgrVF2xz8DHP1jGEGrX6MFHoA8ixX9kojAUnSlE3QDiPoweIezhvWlZd5LH12xP/WM83e4kG4NBhnWLokdEZmp6AbP09cYI9sOJAnLLrXivZBRoBT7FVh8/+nHHs1sbjwVpVcK+Mq/Qk0V7V8xQWiKP57NlB4c46XpbnU0T1CLrWl4t54t5T13X3tgrBW9u8V8ENwbfSTj9bTee1XpLX3cNcSwrdEcBNLCCUxtWlxgEdNS7rTfoq/fFOjlwyf6d+g6xBgZOMEa0Xgtgj7tKMhhmxx+ldWHDOlkEp1VgwbiAjoJJM4e4v4Gj6rO4+t5d0gjh7cGjYc/wOO9I+wa17TkCX+qvSELmeWTT3lBkL1kzF2O4PMRIzadqu1KCuHZWACuOe8VlfQUEO2S46kKxLs5sHtfTx4ziG0LUImuOHKCY3YJi5xKHjM5Y5MN7W5BmYSLNMS4Cj7q5npIJO7j3e47pWhTFb1J7Psxc8d5zG7a+IrpCJffqk/tpqyVoaUtDUQ0lGT2zrWlU0C9PzLGfUACPune85q29LSY3GQKiXy8CPDfMbUCXnrj362k+PuY869mig2g/WKeOcujXElZ49C+hGAEEwii8S1do52PWpmq2pH9baW67P39lP2ly+i8+FufbmzVGzyudlP6hS6Zqxtp51SgkKr2tPuDcA4yNrPF/Q/ct88FzcO88k3VXwToDtACDWdsJzxnOv5ylgcgVTuAeZRKlLG4WW353p04LftnHhfmMjJ0jHfRyZzNGjY+fmLx77YDTq3wRAoxQ7V/FL2ZtpnVQwXWAmixFAfllvwJXUeq+si/dKreYZ2LvOD9divvkscYUZS4PS2IXZNEVeeC3BTxRsWyLV8o2qTaPxgV/5/XffZUcELBgDhjVXP6EgLtfg2RIAw56aUr4F3TJ6lizMe1smViVmaeiAgIxPz/G25wkbamerz6M9Yl6ZG/aVfp42hOfgOxRUM1h2rWcdjGFRkK0HfO719wSE9CF89fKnyz//8ZfLuzucYQo1L5dHDx8lGOS/hw+thVjwk2bISU0VhWFTrnYqCHnqgAgO6VtX4x/HNoWXjy6vfoUXW/UeMjhff/V1DVECsEm8xqm4OnQZoHeoI7b/Dwgamcpzk3prBUM5HG/3xx9/iJOfDAyOtc7KpHArEPGmrQk+/yL3oZqXKGMzVZ3MFuyXmlgqbJvK8zkCJp71qy+/imE+o7r2GEvdFwfJyzbPDRJ3ixGnbUfRdr4PZJ0NznOWzvIoDoh1l9YMNlgvIqdqJGOchTM0mrE7I7ulUBZ1xkiaqt6p8Rs6Z2pFUaBcXVvFE9o/8VzbGOR6YimsgARFo7hJIyry1nEr6t+ekbxf6iF/9vMceGsSTECIwMnRDPdaR3E+vKCtBekaF79BfwVZ4viH8kvdXamjbJNzmp6AMOM+pcEgz1MS5Z5C+Vz9wKH6ZUHwspSKS8R5XANfOe5xRBA4WM1EYwnBgW7c1DBxMC/g05mXPqLqodkQnZ4g4esHaqb6OCCW5WLMccpE6Dy8pIoyh6C3OTSHfCK1XpT2ytU3YOP99iJMndsCyzw7NMJJaZu51QF2jhzDI6g6ARIG2TxLWqtMpKbZ6v5kXS3TfAS8BKKbE4wj49MApSqq/E4nVqeh43YTEEZqI5/BuS+d5dK6NerwJqCS8R4tMzLwM8JmK5h77BuBsgY/h+yc9zIcWjPD/mLMsE+8rrKq2dgc3gPMXC/N9hU0OdeYBsxYLyQpu6LGQU7XAFj0sEAG81672rrI1RGt5ic1uqfghOtByaose0WiBAykqBs0Jyu9GqMAMkNuPWhDQVt9cVDitbeo/bgKZKkgm/pC2h/lHKBWsbXJUnj43vbLpKdg63tAa+NAL2jm2qLcouzcD4esKDstRbAXAjDMlYAiNvvsJJ9tdwQmTsIP7Hkoq9Z/tAVTM5X8cE9pcp6+lp8dbQpCS35DbUjPIxyKqCvTUmlqpbzHgLB1aFXvDCXv1JdRIZAASbMFBDm2njB4YEwEqtgP7AHPNveFQT179wBqT06IgRHrG1tiawIcNtgVrIEj4zz0PWDUnN5kFXa4Jus+xeA4eqOKhY6WbPVV7VRwVlqmNsaaPSnRZpOTUZijzrhFaTOq52u38/jx2r+Uut+1ewVMc96v7EXbayB0zrL4GuMiGKJNZ6yTHWQewyJAhGdK4lNsZLylJccpH0gmDbEiLgBYzSgzb9rEYw/NP+Gz+GANbm311MCSf9eZ7nX6PRUUChuGIGpCadxPQBDo3kePxNZA2XcuYMpqP5N9U/tg1NRjD1o7uGBL8Iu1yffRdojzwyxe2vJMfC7juPHQHzLjxZ/WaTOG9QVaouOznEtTuBZr1cAXP5Fm5LmfDx8u//z223wuQm/0bX7xIgFh2tFMqES/U8c/NgfAc2yerOcTEMx1rTFmDxaoLfuBz5zt1FFPt/3AvbBWYdz4k3N61FLBTgMvacbYMfcw9y2zSbEYQdMEICvdUTyHBZHAY6/F7tHeJXXlbzNeCqVxf7SpMgDSNyxdv35PfK+JR8a3fv8+Z5+Z06z9AdiMTYCIgIMF6sIwCSAPE+zzrGsBer5DhoTZfb7zy6++zFHy3fffHW2vsl/RIFiJAuMikGCv0YgTRmG74oXtIXvtQ5jvBgCgnm8lTryP85BYh3sgBvDZsRUG+Z6B7G9+9CsUL9O3dq1HcAyF1WX29bs8lwS5LSUww/u7AsLLh3eXd29+vfz4wz9DGX34oHWFCMrQg5AaQqoJK89fuh+BoAFhAkEi0SH5HHQMJpsFURnSq4poPEflbuqe4cfDyY96XFGCZO80klF4tF1AC8iz2KMy2mJ+6Dv8l5qrUxo3DtF6mKRWgQMY5zQ0ShDaBggGhxwucZpWN9VMB+qBCwRV/5EONtEKrhH04l2/v07Gbfql4ADYP5HrscGixIhjSoN7KUBzBlkI4SvbXmM02SPVP9oTk2+mSxpkDh0ymFMUqzHgsOkCU0I3AceEekSQ2IhRUaU2L4cPxfe2KBjVdSltDU+c0qOnUhfwGTnG0FUIphS8c5anPQtZE3WicYLNFNoXr4Fj0V1T90c2dlmIItQNTs3AsH6sgeF+8myjYGhcezCpLFqHOtm0KfUFyRpq6OZ1zDFQOsYZi0UmfN4MjpkKnLBkzyYQwfcnGFmdIOvxqx04/C6oD4ITo4liKAm2yCwkK7tg68hqLGN0RpFyYK8mqJnzql0pBMJhD+iRe6FuKga2WfZDVCaZPSixpfMxhh37a8Na62MxyHEaH1wCujBu3C8BpgI0ZswM3mL4bUsSW4HaVw05jnFQy9FO+d4CLcjov869cs+hwKXBfVFfgBL2De/noPagNwth36FzlpbXREjdEwFwFrD73o53Ec4IGw1N5HUpJx70qdUcfSo1HnMAtBPOYxDjtZXJpt0hz2EncqtzZvauaHgdimStoKQtE61yrPdTx6+9Ss8tJnREdVKlX1ln2NqMOozZJwBcAwKYT64Ziun9uzIwpiKaA2vtVQwMsw8+lLrVOuU6nhzSAkPZX2v3cgT3cRQqYuOeOu57ogfMb4r936I2fZu9G8rbEPDUOa5p8ZmS6dxl30rvX/BRPGvteOKwVElbO2TrH87B2JbtZzPezG1swxqwl+XS/qbSBxkn5w0HrecUNOBf8iyqwPK57tvOcYLVVy+bfY/ATesgPbeYR52GeRyHM8l9e6YoWMAiNqBWHEXKGvcDo8a9oe2Wap99o/KuPdBQBZy4heeotF2dnN5X0fGo3IYNVADYelvPFwOw1AaNFpoaGoQexu4JHfgTVUQDstTjbmwTYIYGXlpi6lQPZemehzqSzfDXEW+tUsUd3HsFLLon+HEfmUUWZPGsUpjDrIwUO4OA7IeJHjGHPJ9BxCEg8uDhoYrO/UkvLSBUm6djfbAC1s8v9bDxT1oOwfin5daEfCLKNlE150mGgRL2gAipBcQBnXgU1+VzaTsRYIza1J7jOL+Og0A0QYtgrkCMdE/PS7NAZk/4vW0nmA/2S32o+lXcT0BlQYOJCxn88cwC7rYyiF80wNjxS6AyxgDf57nAZwFPzW4RKEWx+tR2Invo3bucSbEHpxpgPicIf14fsf0rMcF2Cb7qFzCXZoPsi3j2HRw3XvM7BHbDSnn7NtnMBGJb2wZWgjRSaZ0f6zLj5yzg+nSsEqgsgZHAYxn+6iKUHpw9Sk3/spYwXdgz50CY8RKEz9m6GtFjLy+x5NiyLg4GxOZb/zJU6dVS09kAG5WeuQIc55ZmqPcTDM9WJnsfEcjnAc8C9Fsf/fBBejPyuplc/+SMwW+Ths8+xW8RWCzwSG16M+FJWAzIspxAVqI1+qxtMpcR01wHAmnZBvYBXgcCKxyWsycClaW1El+YhGIucr4MCOH3vyMgbPB3/+bXy/ff/f1yvwzhwwcoGaFKgxIM2b5mwlAVTQsKsmUx5DjCywNNnAVnkACECPynn34ugry2DqUh1Wn9mOayry7vk9L9mAHR0Qul4M3romZR8Xt6OGW0fwgVZg09Cdy4H6l6QQatlbt/f8iZM0ARkZhQCAMFPxmaVlBpxWOmVmgz2AYlFboJvWKIhgu5zlQdfYJlFy/X57v4Mz275lS7CerYtY5Mp7pNqqvKJqUtDlYOvkq8JyOZ+q4eJv6ebClOjX1TuHbV+m7D0eaH95vZOzuFQc2GHLW2rAIPPE83SueowU0zcDgZze4N6TnVXmhE4/gtY6zT6CGYxT26XpzJg3pZJNaDwwNTcMBi3GYMK7Huwciz+u84SUGMuskw5rkHe9Qls0SQ1o0WwzXEivWp05KeihieqX1p3DzIrDtkvs61PBrjI501BzTKie+quoaB0KGEQkjdjZmTZqheBFUy4HGTO6Y8KyIbrl+VrFTZdM7PY6gh08kJSJLWIs2ckaUgEFXBFHqXh35oGVDDP1wDsTTvTp1vs2dSSJsVbvPzUva6R/jpuHcMDoRwReC8Lo0jwdCpGbPrIkHGGpKn/+P6AvJZkU1bDtgk1oyrDq5ZNz4v6p6apYcPE1QyLjjv1u/W0b2i59gY6TVHBuHBJTWejEWEVkav80DHkXGdtx5tDuBoVHEyj1YsFfcxkPrtfFUIQKeU7+cZDnQS1cTJZp8PGfejLT8SeIwmJOhxDmQ9lPkeayxwEFNbeeprdw5UBREKzFTZkjWQA3UCModNkNY7SlHAH+hegGSsq1MQLAjF73R8GMujBGAMBgOZI9Ae3TK/H/3bAPpYN6FdluqsXTfAiyP0uEBZALjUfxkQtj8az59ar1G6YrtonfG8WSHrOQh8EuRdULV8cYgfsC4YnzNl1EyHgjmpoZpTllYXAKsnCrtUv3OgouOnvH6EbVZLROaFsyJZ/mfPYosUjrDlgWOZMR/AJuXV9aJgTqlWzUAy9jjT2Ewdb2y1+yVzNhAhdKtlDHhm3kO9DPekQ3UOfDKv0vL7l4NKZjbCml3GR2oi94mzKh3L8dLhir0ey0UH/gCpp2aaen7LV0btzN4bODB+VpXRJygkIKnDyLPYtw77wvMm2zP6n3s+apZzKEOHTX19lSHNWgi4poURiqIn+qf1gYJ/2j/GPqykqeayByxriFN+olOzf2HYVP+gKtDYDsEbz1rtbkCy0TUZz9j7Kb4mU776VJUnkyUZAEswG+ppyhAoaygQqE089jl2ecFZMzDN4Mm2CPsmjIoCygYkrjeFXtI6aZltfQvfE78G38TsFPZ832WNJ/shiqgTlXGteV1p1+yDKkBfA2V9RM7TUPEVuzu1WmMdsA8NFPVpAZJzdi0Ldex39ujqesmyZU18oqQfui51qGNnRZhwNsQxkBUQez1ARqDeNRxgay037OvMe3ON1WMaiLgPjsztNBl8Dn0//kzpyJgTqXWdRoG0WjPlh1/ztv2pk1DiLMWX2X2w7gTCWIS2ysqa2BpvxvtRQAzXWgCWKTjzOvsQ/xefx2QA9ldfLEyOqa0LRmhbbJnC2saWYNcUW5ICzzyGUo9Q1JTpVZSPH3RoNFxbUsiocuy49zDZntAzuOVEB5NjSu3xcf81ZXQqoy9/Sg3h27e/Xm4eIpLw6PLkMQqFN5eP70EoQdxwhqgzwtBzOJIlaqP4NFZcHZXUHYqdU3Q/lIKFEaolAdDELIis41zc34eexaA8xxldFkcKHE3v82M90QOUdcqnxqFr78OKK+gYZcN8aBYwyBIG8O3byw8//pDv5H1//OMf4gSYqi96UUQw19phE3oeAd+CHhFZXuczrYGrKAsDn4D21etkSTFkBJ7SFsNXXzTPgklwcGown00V1Gt1AHKYV5/S++3ByWK1VgwxGu7nxx9/Ojj2jCVjCnpCIBJ+/bjmQapCh3xWClKEHHaoTMTlWh9Y1CObekhKHQKyxa1vOAJG2iPMGbIWsIfotYife0mN6M1NKRdzOBskth2DWWPWDHOdTbmatTiKBoQJ/nHk6ygGEMih21YHHlJFTrK9AmRIpwMlDYI6jrfUq9S0mJ2i+Ds1Grdx8iKOMBU1gIsEFZN9TmZmNSaiQ2YkXFcEeK2Dg8baZtQiUNxPqFHLpnOt0L/W7F4jUGpzkSgNkIdfDOjoiXk/LRQikFIV0wqrPD/QY7MFGFBEHqhn414t/vc5oFuk39TDh0GHATzYdyDOoQIvs9oeZz0AWSNK9otexWG2JcDbN7lmsq/v7zO21gT6fu4lzbS3Xzx4mA8zbSkuX31W3s9+QW3z0aMILwRVHu0JA4wYDesdgR4z7eeAkHGLgzpGQepiEZV58SK/C8VyezNBz/pqcT3GM+tgmVKWnQEk9262gnsLrZu1oBrvJwFh9s6ocTqeUtW4FusnQhIPHxRgW/uD1nLhWHVtxzlb3WQO3yntKuBjC4mAIevJZZbYIIxr6nixhwVttPkGgwYW3IsZa7MyAoTcQxQGhyrXbpayzd5iHdhf0LkI/XZ1R+daTeYhLQESjCwLEipplRlFZBkvxsqDO+1RUuPTOSFIS0YtKqOvMs/Zo2u5cg4IFVwS+OGc47tY98mEIa5AQPigNVEGHjkvLh8b8E5JlXNJgQ1tRGlM1A9X8TgUwSmQsudSF4jDcHo+ARfnK+dRnHpUtyvbz398L3tCoY4jIBw6X0aBdOZS0Zs5PvVtXXbKgNCzMI4i9K7RV6WomiHiHo81NkZNFGUfPkzN3t/++tfLn/7t3y5ff/31kUng/QEtFxRHpGsBsWeSzr1ApyDFOaiMIMzoi57trksc2whhLaMWfYMJQzCO2BfuzywVZ3uajcPkwJ5OuOdwVifCZPau9qs1f/YdlDZuQBhxqWkGdC0hWvbqULZk3j1fvP/05Is0f1sW2GtX8Oo4K9c7WPVOe7LyvG0JVSof4xWa4VEK0cCKdaxTz73xvH/65ptkt9FpCND1iJrz56O/Pzlq9hJgPbgcvUy5N54tQWruu/RQQdaDgn9pZpCzzD1srWeAu+elIEvVYz5c4/oC7gkD+VCXX7w41rc03J65ZakpPmNQw3f/27/9W0XdEAEZsOm+xr9jjPK5BZrNhLckKF7HSYldMFz7fdZ94LkEAc0CnjOVBeFbu68SpnWFqt8qbsPYBKQ5tXHiPTy/PkoE0n5t+RJjwxhgY7GLANT8iXjgOVlj5pJ7zdkz8R0DpggYTVfDjCPlGI5Xs9DXNRdQYMrJ+tDMs8FlWCmbW9ZC1qqCUPMrpXRyDwie4SfzXE2ClHUU2xqmY/UFFEQKaERg/+L5weTTDuDLcD6wN1VRdy35ntR3Zz5qHxOqUIc+RiCxAN99LV2or819pWQkwfvD7AcBugD1MhcXjwgWe56bVYf1GJGnFy9iI/WD2qoJ0Z4CiL8jILy/XO5Jef58+eff/3K5uyMb8P5y++jBISpz+UBmqUImBILPntNMGdrFOOhMJJmrOd+tK3g/rnZ7vLVpNPVRpI8fXG4YDFSwXq/BpbSHIWGZ9CCZPZzTmHzKXFEOfPx4jXsbqFmfoVGLY3A4UaWpsAC5Lxq/m3WUPOZ+AAAgAElEQVRj8fOaRdE9QKc6ehKdsPANBytpWKOJTn0dozSdr/PRg7vP+ymyzsqXfoVxbgDTMROFSxEx2S8oHVBnR9tjU7Lw/B4PesY0RapIXkd1iRT4uyqfvag6JcGAtUB1Gm1O3xop+ckHurl+KLVm1954RTGaxUy2eDTV1rmUwhnlKALUZUFDESVwGWLIeLXNyE2C5lBZXjw/0NdQX07pfv59BEAEbgSMQRFbbyElgg2Y8fxIM9dSyXQKY1Sg4Y63n6Dp5nHr01ZLae+4IvU4Ya3vS43UKGRRXc36r5qTfZZUX8Rh4LBMkDY1t4DaAQ0KNPBa6DCrGTUDwbgY3Jn98GDjc8x/PrugPNnnqZpaG6aDk6AcpbVRMgJqDNEMQjwhllzrE0ow+465FXmtgSvV5XAcFpwxbxg3Apuiqh1zvtcMuEht0bkV8VNL/Op1Dh1pnh6UcUzISr9vjQXPSCY/IMn6jOYQWU1D9sToPipG2saCuTpU3ehLBEX99nGos4wRez/tWaZ8apDnPR+gFBn30Xm6b3GUWi9txiu1DbaiQDF1PddWDZetFGc92ZbuqRxYUzdtHS39uNoQWwowv4ujthYKggCuezONBOjeY+ZpDr71jdo377EsiPUuHQp6zpK7dgp61TGM7SSoTauAZgQMVOLgpK8s9qvrNPS6UxBngFS71vfjiOTaHz/8pvcjz6UDzzMDpDDYcd5VbkUI4P596fljm+CgC9oFuIni2vvYDTPkceDWU0yHLNl6ewLOtuigxOFdX80yEZohjmocdv5ZRc5wvqRTWWvFGlO4wjWeQHLBv3RUnpFx1g5wFuH06rx1/u/iCPI77UGk8EeD5H4NihIMjDZUYOEqDBUncjVevZfuWec49nZzJzVN5y4L+X/zc97nfp45YT1w/hpoNijufbL3pZdCdfvb3/52+errr8MY8r604QJ3Od9PglN+b4+q0gK1WQYa0ssULrOW6ciabL9UhOK3tYnuU4JCzlQYN2RvOH+ZD8946+YI+sweSXXlPYynIjSR/R+gLAPFDLGskQBStBmaUIpnec760Uexn8luTLiINSEAlbXCORBwCoGsCgs5jo5hwKwFhFLdeObYq0n2n8+LnE1PbmNDeR4yUvwIBCu8BFiaHofsnQHQOtOxG1Mt1c6Z1WGcymbAb0PhtRmpMERS03hVGT3UrE89Z5PFn40QPMy6XvbaPSF47J50v1i2kbN3+4Dx4xrnTJKOd4KBjZ/bwjp3kxgCFGd7EnDEHtLuvzHuWMMZtwEOqRUfSBDwOmUHVS+2X6DzmezkAI4I8OCTrjVCrreekTIaeI5koKVk2gJmtl1l/3Owymd5NvZDzuuB6swRgAdrRMEd7Vl8chNEs98CavpG7ikZCNzXAdqsvjdZdIXuPFwVtHz7NvfEnBw1o2+pt2xiqOdiFdSdf+dUVo3BGWcHwRz3THIlZXMr2YifZs9Y1v7sR3y+lboxDvxedofsBOyw6vg5Q1YiFeCdwPHFi9wb2b7/ny9MYu3QQrhSTHnmZiCbtIlfkTMb1lTLR35XQIioDAHh99/+PSqjDx/wQB8ujx6AGDwNZfQaEOJkvgh19O5dg8SHQ5RRGXWSFB0JcksD3CD373LwR/iDYIcNTN0ESkLrtyWaiPGheN7mwTibOFAMMKgdn8FISoG0L9d5cSXbNZEMnMQU0K82JlnA1U5xjRS+/yZTU0lrqWQ4o+m9SJBwanDOxNeY9T8m10aoBCQIwuAo8N2oDUobwElNxB6FrNYEJcCYQikLIoZ5TrfOmAs6Gc1N+iFTPoMkasG1PEAw1Py+i68Bjk4c368x+I3jfmRjrUxYUm31iXXGr8IIB2rxAUe20vel67X+y43OhsRBIGhiDhD9YT9Aj+Sadfqty2whe9HgFgkjK826Y1zNeiAAETVUKEoL3qTZHJm+Ha48d51Q61mb5VXII07tMsE6V9yDPPkiVK2hFfU76vVmWNmYop1xquupHE5s7nPtHmIEhrRFCWyUmDRMn+CGEvuhXu5Q4J65tiDBg0c3UdwiyITmyWv2o9MJ13nXsWWtso4M0jj8oTyyTtrSo+JEYQA8QOnvWptloTxrknui6D5BzO3jCzLzUr4ICNhLZsVErJl7nHgQZiWddbz4fu4/Tv9EREIFWn0kgUH6qFmPsPrPT8V4POBjRwBXBKdSU0zD3AlIzIYRUEUEC2Tu5mEOkUhVT301bRVGa2kj2gbNiEEd9O+1F7BhdQAPpbpHueIa7l8dV+0P95Tsw2oyym64PXqWSkE79u0aWjMWtOMg4596hBXKYxs50HJg7aC3llGQIQJYa7GRe0XxdzaKf+P0uX+DJCO48MUXscm/ohg5gILn8jUPtKgqfviY99uQ3hYCoXEPGdYxag15gTXuQYSd6/G7gG8bd8dAm6xTkoL/iTPJAMAZzvWm5Moz8hq25tq6Zu2Nhu5bQ07WD8fAvo98fzKaKix+bAuQtKSYSAaHebI4tG4Zuh01vdWjG9RkzNIEueIDEUeaOjGD0/5njw/7zVkqXfigNk8B14DIP6UZhpFzqahGhRHKwhA1r01pptRgEq9JYa/eK85FyxZ03o5MxhqIM1es+wC2rysHj80gcIhNBARe7RkAJd8hPZT9js377rvv2oZldOrYgRP9TXCHZxH8kNVREKprJ1mBhw+7TmllsKby/L19M+vEe16ewY+ANgT9Kz3RIeWa1A8hnqEd5rp5bgKx+QY8h4AVv+e/grLvI1ylw3jQHUeN1F6dgUPWNFlC/uS+uQ5iEhwq7B8zLwFVpZ7tjBAgUlgJ20zmO3VrUPcGcMQvGmqp0vuhKpla9razKKjaNli1zdDtKsSi/L7MFOyEwKXPm0zfguisUc/FZG4qbqWNyl8GEmWOJviD/5es6FoT8BnHmvtStyF2YiwZHXNFpaJsPXBW/+to9zBBOc6/sM4GqMQGHkrTgF5Pj564YY9tHyeoXx1qxdCmop0AtTWpBlCsU+dcurK+nmOhvRVg49kPqio0xC+/PLKdfpZrSq9kfrhvM4vaaK5v9lCfh9fa0mg9RgcoJWA+gSy8L8kIajujHFy1eAW50q6G1kooeY7FknFxbFaj3dZiBXwL0N9EhE1RGccg4MAn/akLuBdoqNJsa96xuwiNYafwBbnPKHKyd1bXL9MmtmU2gPFX+EnQQlvidyvo12Dww1X8ar5y7P3R/qJ18Kx5KcEsb+nZJnCSQBozTh0EMn2pk9wYez9Hnf16fqv7wOvYOVgV9p1177VUqsD17wgI318uH+4ud69/ufzz7/91efMGSg6b5cPl0cPby9Pbp5dHDylYx2CwkMmOVUEUB+gxTjWS/DjIq1GrQ3GilozH/+NPPwbZfRpJ9DnT9yvs3ALyIVKk/Lx9ZFQfYtASWQ8laA1hEXUOszMaEeQccZQphbGJzggoi9jeLjjQ33//QzIQOKa2zdBpYtGomhgngp48qwXiWT2MUGI1UOP3CXym5Ea2icO+BmX0yaic9QA2uMARsmm4WbjSOKvm6gYxcE78lOxi0SQO8L5nhnULlwUTwYo5+LylMv11gKTVFl291gnmxtK7r8hx6JYH7YwAB1ptFSjPiCIbkiCtCnsEhC3o5e86jB7EzJuZrhS8w4M+qYExT/apwahZl2kdCnMtXfhMackzh2r4+OB/GwTzDKF/PuMQbwAqOh/0aFlQg5KgyQfCXqDB1hH2KcNIg9Zi3FDmFHyoYm0zibZeSDsDAix700BxDajQAIznYI0djsPQQMaU+bHPTMe9tDy5/8zrf/3lLzFCUOAo6Gf8NKoKDfSQLdLKdxN4MV4/0zfu9bW3YkEIxDYmRDGghPEjkFB8wP5WXI/9i3HPeoqprjPJuElNZJysHSrVBf5/JcxZK+ljOqpQRCEiHtLreoif6zLM0p2R2GZFrmg/2d1QzVfrxBzajoYxZG0RbLIWpCyzJtk3NLBP8Dy2gS0igoS+fjXBmVI4IyiyfkfnXnhBqUcpFzluQFSGgVQ6g1IzVnHMpz7YcStarMhNa5Q7R9YH5TC7g/3xOjYTSnko/lIMUxdUe6OgSAUrri1N0s8wQgXQ9VorgUNmfdghNLLASCACyk4VfYscSwsTFGC8uC9tQu7jWWnMyex9gsIqhqIAGc5aHaO7yuNPuTVUVdSTI5LV+h7BD2lCAflyZxNdWIsNM5Bm/KwfUyWOdREA4ezw4XiPIln6fUUKRHCda50UHHmzikG+CXwjcd6zjHvVnsSegu7GuWnzeB1oHXPBpDi+UwTkd3yfc8Fns4ZpEXLqhRVWwuPu4QAxB1Lds6u0rgIRnJHWi8V2Pm0rj4CMtFYhyFn/sdiLUQJhqfCeUCoJYsb08Jx3fuLUTQb/LItvY2mfgWurBMmfBmLSOLkG17bVieczfwqk1N61RQWfsxb/YDidFLmTlR9gzBoVZOPZpdQmyzMVSX0VMzI6ktYSYwsANK1vy1hNndBsP+PeTGz7HiaTe2J26P+YkUqGMHWpZAKoI3oap5D7BqzBaWQNa0/dFwb+PHdppz0LvA/WpHXknPOx9+sBXX/jWmrBnskanYDRISQ2Hye2MNnQ1qrzd9aEzxDfbvVs3JcgEL9n33Fvtiew7YT0w8aNA+Z5FoKfAH/LEpO9H+3ajJC+gSBUzttRzpOtiRDfbZSUsyc/fkxpAfbPtYhtFMS3dhubbjZccDOCI7MNGfsJHvVYXHprgXAA+QXCZoBbs3zNVJpNMtBiXM4Bk6BEfMTpNAQQTDurzpnCKglWB9AnSELYbe1A9ClYu7YN49Zcf+5hfsd3MRahLFMLS0Lj/j7iNmZ7sdk5m2anDvGmBc0GpYJ6jsVh904BoeeKgHDABNSzx/Y62GWz9PFDEqyVlRifdywS6fgtJJomCqKSUddv71u1KtQSybr5hH2R+x0DKvoaKJKv00FKAxI31R9mTGRFcIYZx+xYuiZtVqcv6KE9CosHEPvUh5CAN+V2Uf/v2XZcb+UGvy8gvNxf7l/9fPnb3/58efP6l8vlI8hR+xCSRbl91JYHKotST0j9IMN3+/jJ5TH1Q0NyeFiMDwFBClLft/cGAQGy9AzkkwmW5PCGehBVyyKudWLKX5cqICIfh/HI2oFgPM6Bxn+iAE5SDMT425HFfQMSU2oUPwwcRp3B4/BE/CZ0BxBc6wBtEEoj5ps66o9ui9RCFxFBUx6ZSQ1V42SIEsyNuyzKGNW59bvroSwnGprcDpdk3lpLaG2S6GfRsBV/p6C6RfUWh5fux9i09kwVSu4f55e5AVGBOpsM24nDL3rdDdRquy6w0sX8cYM1OGz9oMGtSqWh6uDIbsNno48Gh4OCk9nawN4Dh07ljB83GzF1WsY3Qfcc4UjDr/aOgWCeQ0/9SJ1HXzPoti1I+yutX2YCPgCPZh+akt+zLYC51s/UUUt97IQCTMPHCR+yqlMBusWccViIQJvCD+VFyqCF77byWO1TqItxjKCxXlX0Qp0ZRUyHUeMQNG2qjEH43r27/OOf/8jnDb5Bd4Mebm1U6VUV0Y59AANqOmltcghcFO1ULCcHw5Rrq0Z7pcoYjOe6o0CIwrL2RLmkEBqssx6ZvDiyzPsaThN4sIZA2w+KjIII6bWF5HWR8+wJnGoyQKMKxQlcRjNB3O1tMg8WgXfdLTu+Pah6nY4cYARgDnvx5cvWjtif63wgeC2dqKzLk0R2Duwd/mYWRNTP+8rxiqDJ6u9UcTPDnNqxNawWbdeJM6vLfAWcensXW5U9who42TbXZb5z0vY8d9QiV7PBd7EfDSQZ69TZUCO7LEH+PvYB2R2+1/VvIBObOpoMwQRrU4GZAABvqmCYTP+YHEe2GErvKDgNyGr32et8zrmSusxYt0Z3tFtEzlDlHHX6Cgo1Yx9nPjR8WAK/lta+Nhmh2a0/Kd+lLU9G8UQtlXKtE2XgFpud0ojWkMS2UbIAsv78WZxj61z4DJld7iUWbDVHB9C2IK3ZyQJYOm/YDIL0nKNRlXudfZMs2YPWMnLPcYrWVokzIL2yXtASoMJphyLyMgQFUBA9KV0vdNixbbAtXK+CGa8yHsdZtqyNVLxkkwZo6jjFHow6f6aHhQkwLYBk2la7L9uFc4OzC0fbIMFgWEdRwMfAS9tjWQS/1xHG4WM9Zj+PtieIoKMrNZDr2JbCLE0B3Tqc9eXrGB7fecpwGniELjtQ0WBYaqm0XPaRiqYCk9yX9sKey5aoNFNSJofslN+o7Z76uSqQVsAJBgD7pXWmtlmKzZ54GNfjewVso7pM5nuZWO0oz4ztyn7FiVwLsTBfluG37QrrNeDP9kgoz+tZqDw/cyNdlvfG6V3bpLLDmrliPAMKrE7TQK3AbvsXJvBeqYxBl+dC2AxT1nXeeH7WnCAeYGGoletpaYaH77cnZgJqW0YsixPAYHvX2kQdep4pP58EhjrzPqMiOZa7nNfcOYgX4DBLynMxJhFyXG9AnlO77N7iWcyG+508twAAz3C2Q6xDafHaFD4vMJVsOcyZk2aFtX/JUAZMriiWGfDsyQFD1kaGeaWi8XyggmZj1U1v4fDNFkNkPyYoWluxlfhw1uAz8BPmxer+LXMzEcA6BLAQmMg90hd6oCyxSUB0QaxlCz2nFCIU6OM6tndK14XVHjvPaoq41po1bHcEfS/tlC1YMq+oWKeXd+1XfO4BiZ6j2sSA2b9LVIYM4atfLn//+58vb8kQXt5d8IFub5D4fZLAsL32zNaNOhJH7sEFwZdMHDVWqysDDbRXBncclC0ZjzYgpx/RI3sJ0WaBCaCejyLYFeDH6MwQ4RwyMDjyTCobsNF4qZ/8PsHGkNQEpklVk7XD8W1BvQPupj0HODHAFEujRJYJvJlsP0jbr3FgMBAiGxrdGkscCxYI9VMNOt0oHhRmfzDYGIbvf/ihFI/wnZHQRyjHxsHtmVfKYO87xnmLkgXJc9eB630Hjd3GBW1nUyYIi3rkte4udZDj5DNvZnLicI6mx7PnAN8csVHOh10dvClFztm+gaY1NM2xOT4jJWXcbfvDuHjjmN1QO9XskLUuFTGoKEbot0+eHrL1BsiiPRxQ0JOTYUXhbmg7m0Un8FyrFmppgsTrnBWUaE0hY3fUUy1gCGI0mpvOD99jttMazSCFT58E3U+dYXjdRWAN7hyrBOFR+7jWxwXQOGoD+/ugtE9ACqfuOpGms/qgvaVYa9IoDFxThztkzH1gllCEufc0NUYozVONs8bxN6DANo+9duLkL1N0FgtI/09sxYIRRXgwcPzevm0imx48OLHMDZm5HKT31CJ1bnNQQ1uhgHpzJa2Ww03kmWeOIexCPPpeJrBbG41DwGDr2YMwFJcFOzq2cRTJ7KxekcsGaFmPMcY3tLxRZ836+UxBaRc8nYOwONWvXh1G/Vx3F2R9IFm/q7VqjNdPUFxRlFswb4axyCZ1jhXW0mHleQI4TJwk2bTV1kbg5emTUcPeFVxJbWPBN2xU1vOenTHketgZvg/7++23/0yQFln7ZdPstwfwxn2H/j001r3Dnuf3/Bc2xLJh1rik9uRUF5MgbfPuHCSQ+kQEzLrBsyOtw6ezn+BvyGqov1GcJuNxE+ea98fh2N7X+Y09N2P9oK17lK235tsa3gb47fWWTNPD1t6k9vHVq1CEyZ786U9/Ct2a4Jb3cj1eA6Di+7lPWCxH/8uJ6fCenFujVetoBYTcszAf1rAopsA4qnTsc/J8OoX8/by2eI8BiIBAa3zb8sO1wd8DFkUVuy0Kug9r16xhYk5VWOW8Sd+4rSfWfaiS9hIdGGTdXeze5iZn5GhsXDMO73oGlyZbtcvU0qAcSHufZQJdDzJokoFf2wkdd+mj+DRF/dvUO3XVt7d5PoAX16KgjT5Fs3T9jPVaXAefiOexVhZ/IOOIv5QWVFVsNdjRueOZdL6zLyII8iR2ycBGsNTgNL05CWimRogdcX1bS4tNFuhLsHgqZzFDyn2H4jzxk5yty7ryfFHEhqY+EIg9f1DxoC0j8T/RKIVv9JdCZV4bsvyuRTvtszzRt7NNNrsa9dKtD691Dqiz/8dWECSokNP7KkHvs46VAN85USFYrj12LLmfs93tWX9NjEjrNnPNn9JLtZ2eq7HTrMv5G9lr0yHIERbF4waR7kPG/GCwrRQhNP2BHgqrJdky/yrngAHyGDS5/tSReUbuM/tf/27rQSBakEBGR87v0Yljx7fez0AJ6zOZfQS81nbHYNxMImymCNvsGdvo3XY1V30Cx8pxyZuWxDiKnOgTPoadZ0PEE6kJ3Jl9DmhNSnEvoa3vPmyxUlZiQcSsKbLoKx0yaOZ3yexPtV9fhLWE/c74rTwjmfu1ZTLQLUhWXQGD5Phr601d36WU4JZdwVpsPBRbG2X09l7mJwks+2v+64Dw/nJ5f3d5TWN6RWUecNA/SGYw2cEHGIY2/u02J4tBLQaowtARnA+yPItScRJTNxaBFd5TCds2Wvx4eQIKvCLfR1OUdODiDI12GtnWGe4Ug6/xeJDKKJYGB8j7RXv4e8VWMC6tSavARAU2LEi2PpCDn8FLrRsiHwR3M3o9VNbomJ5Xa0h5IANx7rpxilLWOGRthtpXEZPSEJqSVqIfpIKNw6QqmGFmAKecAzyLZFRFFqsyunH4l+2UksdzMvkaW8YKhyOHFEIfa6gtD1rHhO8BUQ2ffRRcDngcVv6t5DT35DiLjpeyVJXM9gRa2p6DaRmxZA6TYeM/lJ3axkEn68i+PawaH+skG2/iG9buUVOagOhUi4dTgAOqOI/AQpWyirKfZff5PPcRNafUFDW7ocOu8xPjv9T78cz9yxE0u15zWN01aA0dcgZDo+TvpdApPtPsYoGDIp3XLBnr9Ow0sZdUCZT6ViNRmeU47WsRwrUSNGztBDhAQCPNr8lAl3YpjcHMXBxC5smCaESYUCh8TdPkIW2AHvbCm2iOmTLbUYhkeaja+sT1qmPc4FhEXZn2Ah8JgBewGWCJpkkfTRCS7AHGcfMY+zKFpAGvoWTOebF5vdkM5lkKB/ft+pfOIR9fZ1knrIHvVaiE9RZbccrUB9FG4RhKno3bd8+KSGDULXDP/lu9ZPuHliZ7Xl8BZtYHkeub5ZMumw26dWp9UNDcURNjo+YMtGaF3qc0an6dcWPdfPXV13FoFGnh2f0cdiG9CSMI0axBax+b1bGlT7OObdERJP3BJRTG2CLqZwc+GRw2+7b2DZN8x57Ujl5by+TQC+OC/kujW52e+ZxVi71U/XhU+qgXj9rGTZEVoY7QNe+eDvVvIi1nBF5gzMwh72utThuKm302U4hT4bPj4DPvoZamwfyL2CjWEuwZDu3Uen3+WYK0BHV376KKzXXTMmM1ZKwp6x6xgWTSDLJdowZ/glXcB4CKwTG1u9zzYWfW6oO9wmtmWN1fpY4jmtMMctlAU4N+/rwiCANo+M4nqZ2v4wk9GBsWxHulFLYwUB3YtZGsxFpjWCum81nKeQEyvqP07Ks0u79TAIT3EXTFFp0yXFJKc1Yvm3AE0wRtExkza6d4D86pgeP5zHDefQYpuvw7e2VOHJ/h3wYRskaY14J4BRx13vk8ADOZ3Pgco/kzN6HfLfPlWUoNOaCGtGfpu7yuKnKFpNb/7dgjPX9YcwHaT/Q3gWf3k76OgGjWwgI8941bUtZS7UfLeARynNPYilN7masNa93T44nKcH5xfc81qZSeX7IkPK89H6RFCpIErJlqrUEPQaEJCV4PIDKwXIZTKK7rYZnety9fZh7Ndjke8aXuAHBah6qYkAFo7Mmy0QEXRv3jvpuBX1uI+UMGiNYYGjy6/rpGajvdF/XLyvhJlmtATsb+/v5gE2ATWEtJ1uz9PCfjfM6KayP4Lp7DFmWu2YB4+N0nle/c7yc/B/C5EhftbUD2ATnahYzHGAQmOmwXYcIiczyxQtduntv2bPYPX6lTS6B6dAQsLQ3uCKaadKp9I2llUBVG36tXh/hcz9jjf0aiB0sgCZqJaQXAQJF7QEc0FQZuNOmy/bayLPde/KioB19LHHIe7mxiruNzj40gUM5ZwDycR19A+HdkCO8viMq8IiD8x1/SmP7mIejew8uTRxjm2zSmb8uAUuuolUNtlICQG07QR7AQhTmolVB6WlCMYSVzFXpQ+NMNkBIcNUa6fDF1nDNXPgfNbR2e9Oq5qwoS9VDNnDzs4ksKt20vIlefFOqc3zSfhxrYa6FqyU8X+mhm0F6f3F4+/+zz/N7m4Ax21N1mPEtla/2Qh6DIAgd92lvEqF8DQmlWZhfSz2SHQZGFKkQSkIUeu0DWFHme5fJgvWjMcrbh93mVmHmMwiYZCuisywzwJ6/TZDPB2voeVjGztBm+59eff6n6me0KViejAVQ9NAtraI1BYQKgzQn3VUEI6gZfXXsBTcCgmakudJ7dg5F7Y29KW+B93pv0D5/TTAGGjsXPf9bbSWnhutZd8P5rTU97WPL9zBftOF5SZD90l7Eg8ExAnMzzehjayBjke3SBPOsoznyevysgwJ9kRMwYMmfUVamW6vwpfKHiFdcI5YZswNOn7XVz8zCy3uwfkeI6PN0/MaYTzHCNlaLQukcPf/tT6uCD8iYg2Z7QSfcgEVDAEFYluPVMoQIpT35CukIvHI02whfJCkA124G1Ppzh5i/wtH0DqwonPwXqC9KkguZ+n9ymHpLxjGhTHJYacjIqX339VeYxrATW/zLaBGqAU6yd1EdAMzs1182z37XgnjnA0U7N1grBU986YIBxbN1R+5b2cIXW2x52Zn8MhM3mcd+uawEbnDMzTJvGOHvWdUlblALIWmaNR0wHZeaonvXAkkIYVeKTkEyELJ7z/GTVr/WtBqoFcHDWX5UC//4+z47CIyAQgFXBjCn27YDPs2Q9sK86Dn6X2Xj9AIEN/gz1d6qWjlGEpNZ/LCyP+3cRNeL6KhVmL48F0RY9ldJWRTiOw3qWiUa75kW/p4kAACAASURBVLG9OqytNUQWvy1CWIc8NyAge46x/vqrr/Mn4xL6MH3R0nai1P44HRHOaaZexygiU1OUjYDBRLOaHfiQ/Zv61Jcvs1YrpEJdX8HM7777Pplw7DJzkJ6Ao9Lxe/aSDlPm7+mTjg+gzTLOttBgT8M6SduG1cDEfozqqV0hCE1NFGd29uTDiL9wfXoIE8TpqDGeqamcIA9jiq1pechtvk+knz3PXKa+ePaAMa60ex2yYw/SSHnZw6y10J3oQVkxBrMgOvNZN5sD70mVxWTll60p0FJVScs7+LdiNWoAHODtRIH4N84xNbzUlMWer1VFsl8v15N1fe6syTJAZi67Pq80PZuVmzHhvZ6znnNSHc3M6jPkbFUMagwGAUwz6qltj7JtgVYBtDBRdh9Zu59k5XmfNtbAMXVYqzMrKHcTPygZ1/gPpQ6Gmn9bYZXsIZzl0UQNjNhvARaokd29KJrmms13TPwlft2cW+1qs+LP890HBXqAJK8JegQw2VgddODRIK0zw44lOFw9fsZqYiv5nq05/u664+9mxBAT4syU4hhwYGdJsjwrEajP27IngzjHNHRjxYxWfywTRX8imfQF5PbUYwwERI/spZnJiffkPIpA3NTAF2jK5NJH4d/YH0ELnuPbb789egBaNuVzs8bj2w544Z54Rv3jw0Ywbqt31U9swHWtkyygMeGu7RVpop+KSzIeBsx+Z/bXiebPmL+mPdDq3nNGW089lXgBljNgxj1gVwsUNZnTtg3VaGBdsL4PsbH3Lb/wR1C7Ca6rEFcAnfVNNsvIGk22+uRLMi4Af4AGYSusZ2/U8wdO8DtANEVo9Mtio7bnrkmIm8s3f/zj5Zs/fXP5nrMEejO+V9RPH8WGwVj7XQHhh7vXl1e//nT59p8NCB89giePNDr1g7dRGU0gkYCw1EgyhPydWsI4X0S5Ey0RwQhi/vHDgUDnAFnbCZrRJ+qnEfaLz0IHZBOyCOMATmW0UfK7OEJcv/2+6uxG0jg0yavEtIXKMazL/BT9rfRyEMPRRUQU4riNz5yU9uv2RtS46wzgCDer8Vtpbu7hcHyg1R4b4LfZj1z37t3R3FVOcVH2RzHY4QKT8bCPHfTFCX8YCPle0aAawqrnsbqr9tQxSXr5AX1nRHDfHHWBTTNzoD8uRZLvToZwqNWyeqUzroegUr+qJs5IBPWYIlsCi6CaldU+nLnVriiigeMjghzK8ZzPBNqsjaD6KDU9OeanXO8WsLPRqOtSmY91ST2MxjdtUrLempnke6kRUsoXgIBgIrTCZTNZW9QvxPddpsqC92YbPtTpuKnIg+g71+R1gAXuzSyZBy7GFCcvWfGh22bIFMw46A6jqYUutB++l+uCWsUB/qTZtk6+Mt/uwRgEHf9Tk1uNJq/rbOlo1OltDx3u9eyUnZFcA4MehA0Sz4GABizCQqOBh7Y1kQyDyjYjHiVwYMfRoHUBbdBwBWHe0oKGTGLRVEWHsjaG7omeMp/Su5iLMzWxDvd9AixBGDI3zK3tRLg3aGaMYQ5b6Fm3zXp82pOo5KbuuQNsWc3LWdkXYOnTgNDMgWPmmEtNUfCHNYIdUe1UqlDW/ISLXHPYNAPcZHXSeqG0/tTFzrGKM3kCIhCfCavjrsI+Kiu7PqtS2SDpcOxGO6pjWbqePTLttdfeWNSQl3YaFHvAgMg/n4P2nT6xJyqdaz50uNHKCHaZm6yjCX9os6UxN2v1pujuKKeHtPhAxYMdsbYuuX8oqenDVyCT8y+1SMvKWD/kXJcZ0Ow6n9XZlhblvmxQViBMah7XwnE20Bf4yr4d1S3Y6cRyWJO1908unxOITZVYVU8zms5FWiHMyedZlH0vXfFDQDFLLWQNOM5HyxYUPQP8TfUVIArQcRv+3Ig962p27mDGnLJOBf4K5IIWPUvWEie8Yx0HdPWQZm6xn2bh8gxjUBj4KyJiQHHOKnfs6qfokJtBaUAxJF4BrJM0vsqKzBfPxOd04LUnONpRrT5RtALqzfbGX5DxhH9BZmm0zQJ+pZLGaZztsG0An+XeuZ4ZG9YFznjUpQFzf/21tikZhmbVPGPMNqnuG7bAJwrlvN+AhukUpNPR/zR7Gdu6AI86WEHZtpDBzyp1mTGrSNero2YqGde1PMCJt32O+0qH2vELZTc13Jej9Zh2x9IL68kMwAhKBD35s8rXU5SNX1F/xt8ZhGt7+TO0u9FgranO2TdWDvfj+Z8A+VBpnVDVudXLhF34TOYsAFezwPibjAfrkh+AO7PigpqMoxoAvN/sJZ8R1Cv42n7erZ2TcTP2XG/4qElVmVwfsXTuvidJj2ULBTJzbpxURhtUo7D9MaqgPAufD2AtAMuZMp9Dll8B9xcBLtKmantEm8x121u8/nf8vAXhpUJeadoBRJ48SW/Ql79Q0tUe4pwvtrJxXyUTPPpo6N8f3mfdWmal/6TSvcCHYLBjol91ZRWVhWggmozlAj/GrgrlTxP04SMKPPNs9K5MQCswc6JEG4+o/xFWWYLdsgJYBwbfdiJAAAnQAuBNYaXQo+1ZibDN76GMGhB+993fLu/uaDuB4WRgn6Z+kIAQIZnKVEM/u6qNRqRlac8sphOnNugblKQ3HMik2H/NhOGgpeUE/929u7x49izOcqPoqRWleejzoyYtWTgW3HoQiuKksPv9KHcofp4WY6gBq0EL3U5Ul1qqLfo4EBOj0EEKz3roUTnbVbFMA/eh4xoVeb2MTVXXikgnGOFZ54zz7zbzpD6zPRZFlUUZPPSlqUSye6pwIonZ6IcjxyFX5TOc00PJaKhFnJp3bcaerEaK/yvVHZXROemhks7AWZheVdme9jq/kcxdQHbU9Ez+XaQt4gr0WYxCV1HjZHhz2FdARhpDAolRdhJY7TXWWMZqoidcB8DAVhmMYVHFignJ16/4zJNkNnAA63Q1Y30zWWJqbViPODog9CDifK8BQepOV+cVNbAprDIOPLv1dTEM5uQ/tmceBwiHIfOp2IN1gdKk4rCgMrvWGDnEpzDoWIt6ml1sMNjebkp/q4QZ52993zAiB6iymkQprGlCPLAl87ka0ay5k4SxAS7zRuBjRjOIn9TWM61oyCrX/E3R9ZBQwAb2xBmddI+WuqGqbfewgRwOpvQO5kpakYEw652/py5tiLyqYEUn66qeaapSAOPQjUYTis7ojwlAcOrGMGjQ8qE1vo8fJzsgGJGakzn2cdjWI+sQlTkhmXEm93Mo0o5uJ/3WcZcSYza363zU06k3HnYhzaGfZc3FLi0oJHjBLqR+cTQtHXT2n2BLxnvqgKyHBAijG0tf9kAze+Ma4HGwxfybNUd2lj9rJ58k6Dicl9UhWsOGnfTQ5/u0bWYW2NMeaAVorjWhFTWqep41czpS9vSUWRCK3Zzpo6F5SgFKfeR7zeoKRAp4qOjMd5l14Z7OTbfz+TnyzZpcKWLYGRwOaWiMhU5kVuZAQ9ZiJNoRP0rPsSsFSKfsoDJeqKlrE2mD24hpTRhNKm/Upue8CWamr1Yy5M36CUBgf7/++quslTzLPhuQcUq5PAuOfQQ/lpWRkhXRsLEkzLykfvvRTc58nwvhqJzdp+bnOrE4Mew7WBuWDISFMZqkWQLrnxLMLSBJwGRJxsaUuWSuBJmkzKk74BnKemPsBZHs5Rh7ulZYKUkYEPTpfACYILbD2uKZYS+lTu3+PkqiyYavHjb7GFDJPoQnYRJey/qbOIp1g2bMWCvNZCNqUZYIzqQ0vh9/JINcSjE2iec1AA4NfRTdAAQT+GuvxWY3rBs711RXJh9ZfdkdV7+j+PCVXcRZa80a6y2Z5NVfA1IAdGgf+X6ZDWZueHbZErzOOCQjvjIFkg6WhOh414Zd2S+WBbAeVLt27NkrPrvfyZrlPtIvdQqnqpIKSJcJUAVeAbME2GNV8ZwyYdxTzJXnS343lfcEDRsbPt9yg1HurUdbwNZ6+fok7ikpywWnCjhefcsmAaw710dLQmQsNEGoAEMIxkn/PlE14+OcWvtEeXq/y3k0GxaAfv272VM//vDDEUBzXhCYSJNt0FW/j+fmOWCgYONjU9Zn0TrmABKnfslmy3KWbI8wx2d2wI8//JhsfpIfs1uwQLA3nW8EuK41dtaFRvBmPqbnrACe51r25XoMxh9K7NNWQsecx7C3t3i6IsyOcj8RCXty2/Nx/r90bsaK801gIEG1wnjzTxJcorFCQLjsIXMXIce1jkvG+g19FnuWGMRry3kWQbrfHRC+efXL5acfv728fv3z5d0d3OhSRhGVeXihVudDeyzd0v8PSiLUOWoEnlwQE/EwEdVokFKKKe/FWcRIVk2yxjHoRHrhFHVMr6SPH9sPbqnc1NdFaKDZyUT5C0DfJWtZZNaDPUYUZ2TNYr/84osoiOLsxAmIgR6S8fg2Rjsbc5PaTfExC0innsMNFJVFngagC2xEcFP0u/qO8rFRPytfvmn2q1KSToEOYuVseQ6LZougR4mPPoRpqnxVp6xj1ubfNslssEIgSlBSudxkFh5VoIcN0b55XchRnJviVCm3p0LyOUpngYCqmZVSFHrb0GGN3bVGcn2FIhzUuiLRtSAu631lBlI0N07qDGecvKdP4riIhFlwf9SujbbiocfzKyTC71hrOM3JggVRadNyDqYiPwR6DSj7uWYEQmdYFinjAqJMlmX1D/HjoIUd0tkVTiBrp3ModYg/FVNJIHkOdgacJDN4ciqPgHDZagyIQRLjE2T4xYscvqBioWjvcAo1aPtHZC3XntR36JCpfy0tJ3O3awaV3cHA38nQOH6uI6mgQaNHe/Y7RQox8GZG3Btnnr7G7VAtRUQivYFGE50ku3TZBt3thZb9/b7Zbh1vxiZBmvVhp9cETYKapm7yGlR2/sjEo0jaeq4EZAvSROTb9qXoOe/NobND2gyr9JqqqQFOKaaBfet+C00pWfdmhlRbNGt41FQiyLX3pK5qiGgOudWuaF9F+TMHUxo72tN80ssr2cVlBN1zZhywD6GVgmImU1rAJnWcNkVf3ba/M4AjO8D88HysR9aGQRrPWXQe9b5SBUWleRaDAd7TSAm73kx+aNBHc/fahnNLlq7ra4P1fJ6akFP96CEqsOxQGBMTbdKhsqaOPXHe+zoHBFsKXTlePl/GaBS+oOcq+D5q8G6vPK6V92WvwbqhznztONZv0HYTee+AHB7J70wgsrYGAge2buHe+Z2iM36fTkECwtFrGTcdyrNTKT1VdV++W/EtgAKAXGi8fIaf0Kaz7kDaWxNHFiiv0QJoZR20mYojOTn61pFVmQ/fwIwf+z9tAW6oV++5ewZn+Z3OKO8BFONZbDOl75Da2F2XrEVpYJylVTNMff7AH+6V19POaLVXBlwKxeS8JyBcOw7uiYBLP+IYy3ewfnqWVJSryok5a04UObPKgg+u/YCOy16zb45s4AIl22M59wZVuQ8yZ7Rf4ew/1UC3/r/nSwFAALaraBm/M/PHWMTmE0QPOA9LZs6t53AyDavvLDBXECoaAQPoPMOy98dqyZpET2FZjQoLVlyqZ09Buda319dInebq7AJ+vn9/tPcyw6ZDHgBookI4J+cWVzKJwkQKQN55OYKH+Snch8FQx6HCLqw1Psc6p4VCGCbPnsWWsUcU68j6tAZ/425AlvN4tYICc7w/quEvXhw9XlUSzXkx4aL4q3UaC54uwAvYZebx1FopdneMCTJwrCXAdMVrzBzHT042+K7B1eoGGRfsOO8zyxufAFHFZe2sVTNLpfATn2FM/I8xLO2+GT9eZ38EdLVecorkzJP+RO5xWWzWMSBckwoV1uK68UG2v/FVPLd6dlBbDMWZtTUmwkl3okAh5xJMi6syp8BBg6e1ZRuI7pnnnhVgYKwBhqT0q0Fwrtnn+866CQol2Z6KM0Ff1lKutr+o0v/RQ3BJCDUSKmSJEnAVcvUT3BcmLTwLc0b9ngzh5R6U65fLj9//83J3RxNh6n5wvm4uTx4/PQJCMioEgb/8ijgFaXgczKat0w8tiE3pixzgoFYak9YcvB4qcslmCJr2topLLFAVPFlgEUsgm7aDJ9SgUF8asUsDcVDup7zI4CsUASf4yy+/yGGGU6K4RqLtZR2CNk/gQFS4QSGFpQ2wIu4w0ZQM9mljMiGqej161IkVAVD8I5O9Wr6qtfb6CpvEmK5GK87upNWLMJWmqGFvAf4ayi7o5LM6iLyvvbzqAKeQHGroFlgyAATyaygfw46aJk7nw6qaZkOk6W0Np7Fy+silb2J7Zbkxk5YeapODR0ceCmyC2vYha/at2RJrHOPsr0Yr16AYGMdggVvqs1a/U6peWzJwiDQgbTDNs6qKygatwV3x/AqI+UxbCOBsEWT3fkTadKyixolK2tFTqBLDBm9N8Zeig2GIxPKyZ1f56dYChZ4wIYAoS622s4job3vVtXdVa6es/5MydhhpaJNv3sYBUxZZgCTo1QwfTj7rynXBnzp5PH+QwqF2/Jvx4rs4WG1Wb8Eyr+sE4SAle2gj2dHrODAbDLZx/eHkz2ilRmZrLXZi6nweAqGV3lHD296L7Rt1LZRXtSv3gtP52Wf5CrIXjJliTVHDPKmzBgFcbV4L+dtQl/+CuN0iJgANd6hf1lb3prEKNo/7teeh2ZHYrbVksHG0Y2O2K9mTKOCVIoiN8RAyOysgoohBAqZR3mPPpPWuLUAyHptDjGjBt2t7m6wHekZCyQpqem0pkszrqOlSTQ5EW7ra6s6kpTYgaVCp8xxQDQQZR4rm2C9fhhaTzPNJJCIIc1R5W89kr8SCas30HMDOygk6TvZAqxhZkd9mybMWR4M0QE4N+UnM64zeej+hpa8WxEw0TilzZcZMp0OaFtc1I8taOpykNLUvyKR4jo53lK1HG+I+uRfmQuCzm6NZluNnVD/+bU9KgqmUN0wRNw78zi0/XwS8dGGceNdGUePXB3ME8CuO7cmRdx/i4HEvZZNU+EwHjee1LUhE3AAuB+iGSjzHTjoXtj90XRqWUyJhS5gFJs36NUgWPMu4bG57Hz2PmJMGO6XCScukzph7B4BifA3G+JO5bsb6ZQWO3r6NQwywzJy61zyvOA8EVs3K5LwboO1Zn3mZqnn211qOaPfDONq5d55fXjcT0Uwv+7lBGtewXyH/PphBb9/muVOjtqyKQNJRfzUaqjYkdjFiaV0LtW2Alc+OsTQQYnxtQ6MQGGOlfQsA++JF7tW2E+4zs39S0FljqqF3TK70XAHH0oxLc/M7EpBGCfwaLJb5c7VVdcwfHH5jmssP2DsEn/Lc2OEqsccurr2VttgMMWeMjdiPeRuIEcHC6Q5EtwKbMxEiKeQVZVtgujYOR+C/jDzfb9ClX2mS4gzIcP88D+cY8xyfo5u6wdj0A9zfB8OAcRstv6BPNQ70wZgfRuFMPSWoNZtsps1zhfvnvhzXAOprqXY+9wus9ly3h6frKcyjkxrxkXm35nZCYPHZRj1tLX4ZJgegNf/D8Q4gPl9Bv1tadhgfU/yseOTDQ7zN2jmDQ/aCARxrSj+EZ9J/a6KgLA/XRsD4E5hvrMB4ARaqnE4WHME0AzL2D58NI2HGIEmn6Tw0q1IfTCDI0gnXjqqhZ70FM9Wxj2ZJ5+cFxFiNsPPUUo3uycPu/euA8NqY/rt//u3y8ePd5dnTm8ubNy8v7++gjj69PPhYFKcZwdvL6zQ05wFxECq9qhE/ilWfPLn8/N13F+gMiY5Xu1JUo5LeON0YRERfmJjSjRb4cXCnXUDVwTDoLLoUTKd2oRU76Q+YjVxxAwaACWWAUky55rlBfEYFjOM66pSUuiuNswFlrm4dxFGv1cycjTnr4NykOJUgzWAMx1v6jlRCg0rpYzqKqfNZ0WkzEu07wr27iMx+8ZpIfPsFlfLCc0v/5J6Sil4myExbDFWCrxZxMxZFLEs3sJ6zjn6DpIxlmoVfazvZMNZl5UAbghJEa4I0oSctQGgNTrMOqtW1B+PL0TQRrCitM8H10JZmpkqrLSLSoNyAMpv15Ay1iFvabtPsMTgYpYjldKwwjlzuu2+/q7pgDuby7EVzed4I/RzCOnOGt7bMBhm482cOhmWPbCdgoOn8SHkyw8b4HzSjZVm4dgQjJsGvUMvf//H3ZJ415Ow5RCNwAo+s5CgVvIfrErynz+PmSJ4+c3qmUWBA+F7ul+8TzYrxXG2ZaKTBwdHTbD28NKYeyqLgIqlw8xX+4MDhfVFZXD2kWQBpL0HjJ95jbW0Q/NHFvvnmm1wDYQzuPyjx6la8h5yvUkej5FVnxXlgDzGOBm98Z7IIC6K6Jir8xGvaF/bd+dBgr+voNFPU/RXUddkCD6SuU5yhto5IwDBwKCjzgqK0Q1nga42YtuGzzz6PA81PGAujV5lx9vmjNjbkkN+d1Wmtp4jjjcDUh9Kv3KcG4Hmujx8iyGUbldZC4KAXhTXoEVxi7/PcynMn6BolURAnAdl6lInMx+le5sIxN2OfGoq1rHC+kmUcjcmWGecsSOjrEcRpJtjDtmyFBmNS5H0tanCryTbL6ZrQwRQQYGyw/ZQ21OEqyOleSIZjdEDmwsO/9calJwdAA6nPmVpHPnTFzz6L8xqRpDmLIvP2W2S8AYYUz/Lszbp48+by088/tW3IAB1urnaz50AcnGWlGQ+uo92P2EzEyL6obdyc5vOjNma+bkolZK2awdJxikMyp54zBpsTNW1FrOZEf1x/WGxFbOaE23hf1t9qTXNWAoas5Qh2nfvOmlkPOu+DPfF//vf/fvnP//zPy7//+79f/o9///f86bPwPdlXE+txrnLmzZlj/CNKNdCAz+pAJyhetjB7XNXh9bk7q0iyRtILdEEHz5CavVuoZPT/a4/HsCVG+cLhpS1Vfr82O9Lw+K5QYq3lk+IKe+SXX6NKyw82549/+GPmoCBpwVk+jw2rkm2dRc5jQSju07YxrA/OHZ1M6Z7aJMXczPhhY/ge292YrUFQzeAyNvLcVmmZS33EZMJslTO/pWutpS7cc4C+OfAG17Fx+8/MoGewtG8CL67P/Kh5gO9D5hN6XzIu87M8p503fRz+nSAGdltKUgq+c10BWGsQsdPsZc+B9I0dSJISkM8/75zsP2vkFD9iHZjxFMQI8BG7vazrlD0TqJDRXKuwgBrzy0IlfvIkdiHCSIL2KxdxDLR5rJFQqJcwcRw9r5MoOPnJ2FgCJJ9Nn5aWSPgi2hGek+/HLweoYQ/w3ax1AQTrLFnjMi2SKLm9vcD4i37IgCLOqSOhtL2DzWww1zMmytlffnV5uH7Cr379pT24371rG5/PPi+IsKAwLXneNlg0ZkhCK2VrbQfHvRO084Md+vmXn3PG8RnB+ARw1hMu/qAdX21MA++MY0CttnRyDfFaMrej3/MZ+86SzVexlHHlHD63VkvcMKDMGIaglff8jgxhA8LXv/x4+Y//9T8TEH7xOZL9RLcP03ZCURkUw24i0//h8gA58WfPIyqTtgBT4GRBVjTi5vLDDz+k4FQD0MNPRawWz0IjjbQwKoxffN5i0CDPrc+IkqhUgtXEWEirE956lx5w5wakQU5G1SGQDcVph1HqGyYYUb47B1q54jng5tSl5ofeh6pRBYlu+4tzQEjGieck20CfKMUI4hirrDbapYeSB2SyJ6GXXANCFgMTGKO3Q9LPxeEibc7CtVdM6Cyl5ChlH2MfJ/MSWmMc6xkjNkpaRSwDgVw119LohRozQ5dnTy3jMpZTic1gWoQ84xOjvSxE1JbmSBxZrEm9p6A4aDOBXvuPcfDZs09pfIyOSBRz27mqg66Ah06jMvi+ZuNrxoDPVVSoiFQP9jruHGCiNUHGJxoThPIkNCCv+Ez/zOG1A046BJ/L70f/klLD5sQgR7nypKrJPDB3KY6G2kw2JhnP1juxNzACaVRPH8dlRznQY3iXeZOrz3dzzSqY1jG3nUHmm0N1gjkxNKOJxAA9f37UNzEWcRa4Xw9xJcvNMg7Nd920LrDBdbMR3U9pPr96RQOr1ty+P5Qc42StEXjpEpWE7jJrrUsP1LtkUdkbiHF0bzcrji1JpmNZ5zhtSEkn+9WeeofjABhy375IHjixbas5Kd2x2SkNawK9Z8+ONfnbeS4dvW1QcPCeHH2+WH9cw0wv6zvrbHXW2ALsoYc+1+XemWMdf/5kzR9Uq1OPwY6Sw9Vxc22eaYiOpRlens0AOYqRj+usEpjDqtAZ5JBjDrEtreNrxsZaTwPDrMHR8kQxc7AO4Po0IMTGRJgGZUrs9QAr7iv/0WJibVOwFQ0YOh9pSbRstOvP4NrDnedtkFsa2qd7U/Eia8rTjmVUNbPGBmQJftbTSqQZu6jzbMDwm8bBYwikwfoCoJYYPEggybjEqYAVg5L2o8rfM++MCY4L86NYBGsKWy4F0HFjbQRlXq10zsQ1r9fmm22KU/ehtpwFFcrSpMyzTqc8y/oRked9Fdt6cMxVg+eblIzwuc5jwUkzKaWINpua/l9DttM2JCwTgrI2RE9QHfvUGiF+Uns8OruARbIoEwvp/rsKeWTudib9+c9/DmCEbcAppe5Ox5b3MWY4XlL9zDAGoMBOv359UE7NZrQE45pNcN0lEAjD4xqAJ7B68iT2xVo+s4xHoLK+wzp/2sQE9D/9dFAEBbuSUZmkvVlwHWJsYgOVlZikHVRr4PhdWELLzAq8GGSlbdL6ZCaQmM07A0nxP6ZOHuGaZXekUvhMDUS6b+O4j02TTO6zp8fZ497j/ni+rCFro1ifCwpTdjPNg/PYJxhbk3LHJGudAO/2NrVqUkUV2jCIw4byd9kiPC++J/sOP+GH0UPtV/1pmwjXunaU+eM5zBhqq61H5ezRz8i8WaKxQLJnnfDlpX0FWTsLfM5A/lncxe+MjXj/vvXWA/MFtBM8jwVnfaFBZVqA0UPzVVug+fvYgwHuyc5P4Cq2Y1ofBc6WIJivGKXj9TuW9v/Fl1/GtLRSQQAAIABJREFUtyfBw37G1jFuBQobgBsc5RnWT5Xv4iwJIDdwz1pDn5exsCwIP5L3R4CSM+IEzp1B345B/ZP0QUZ74a4dC7rG+3oYZo/aYQFmIvcfhuKHKoR+miFkbQZgS1lAz5ECaBMx4pnJ4A50Ovf+9D4MuM28Y7vy/jEnsJWwUvg3eyw9aaOgftUSwbe21tj1KdjyuwPClz99f/kf/+P/SiD49Vcv0ocQQZlHDx9fPr4HkeELzQhiaJ5ePvv8i8vbu05AnHF56eG24/wQiTe1q2ExIOT3iax//PGgEyWbwH+fIftvawl6ujRdjZNLNF8560dTh2wGKohvArLSZpIJwKi/fBVUEUPEZzkwif410lGqm+qh/e5EPInaVewKEh+lohq7BA5zjovE01AeddYusNItm9LnJw1g9W7nvEnNwSiX63wtMk7tCos0jmyFP3g9m4gMxYeP2VgE3c32PcniSJuIUTQNIA+kl8b3y8BFvv3UzJpnq1JZHSjrRFjc0ABjzJK1LYUrGzSBx5M4WpKfEKKVEpP2BJv7OKvSA2aIz3RcAmkMcjbjag+SeVA2npq8oShRKRttrI2gW7TMM2HgbBlhQfPN+r+wpiw4NwgjuMfpMnPDwURdSQwgAYM1B8wjfO6pb4afnoOZ8ShSeFB0yJCudizrdvV9oV/R2mQbtsaj0t2sW+Yz/RlHo+GZRCDN4sRITjHwHBwrbqSSlVLICXQ4bNMLp+1eSv2bmthopdKvLBZ3DcRpOgWEPAPPLtLMeIN6BRzZGmdtsrb4rHPAfXM4BoFVapy2Mm97KDuuQThvoCFWnCmB+mp32MPYjSCAqylkXYI2clBogAm6PECYS9ZND5UpoU2djMXO79lDEWRYj8pmm57mu8mwN4psIBkFs89eJPPKXPF7FR/NZltnmTFZPQKHC59PffRAGrPQyWogRPHrr7FPddBbT5jm5cvgiooHxd1h+en6MJMTAa5R1Az+D2cO9HC1bIzZud6Nz7AP8+xvaJtSRVNtXQCEUQcZLymkOkxnh+gQnrJ5u/V8pyyV1FCdD6ktAhDJmnCIDgDyYPvElBoPH9SYExnzoO2c0XxTDbYcUSGROvnYlmQ6yKYUdDvo3cksrkh/QbdBTwTF0qC82facBemH+vHY83EGV+dtw+gEhMsURaWR9fzZ57EtgAvud+5H4OIIjkbZZP00Y6o6X+m1AcvuyCIX7IvScZzQtilgcLA/1osJtumg6YzwJ1keVUcN8JoNPwceRdJZIwFpdkZab5bMcbLnVXJmHze7jjNbZ0nnV4EW/u35oQBWEPBlyQ1MzK5Yf3ac2ftO1nZURlUMney/5660OpVzccZjByfUwjxG2W81aIIN2tac1SclxgRAY/8kQLAXqgJDcz4DhE01m3s08yMQZykEz3yMwwJDmU4B1VdCIjvIbIPZJzMe1iZrcxNwnUTDuFeDTe7N9gR8twrsBnxRSF3pRmph1xNWII4SANY2z4Kd/uMf/5hnYD1gW1Kr/5EWXy8q8BMQuZR9wWT8PRaLdWzcm8yqZrSqn+DZQNDBuoNFYm1hWGGrY8s5TVuo2LeK9fCTIPKrr0LjJBhPfV30KkYRPiurz5cRuHL/nNkHAfdGdWcuGCcFpZKR3zke/3AlFPF55jNgQ8KImziRATDrumUQYySM5mmwK6UzWejHjzNu1kUmY7jME9fDf4ovTqucia2d71t7Loh6Xn/uC9aV6qv49OwbA3f2A1lQbN2ZKZUA+MTQYPz4TMorViKE38JPbNhEBtOIfUq5gqf0NE/vwkdVy1dQMH61+hT2Zdw+C5CwoCrAxZhB+pWxU6femJm/MQeigpw2HAXzsK0EcGc2ngFvXYcy7bCd8Z9OLMb43fctb+Kax2uCg88rVFkqeAXhzDoGSJngGuOc8rrb28sPayeU+UEAaMyp2IV/TRltY/qXP/9w+Y//9X9fPn58lwwhfQgf33CBh0dAGNA9zjW9r/ofA4mDy8EXHvdJ8pbNHtRp1AyyHDY3D/eZ19+hMloET9TETFBUQSlGft8sRQ6vfA+oY4UJguivaFlEk4Ue5GRoZTNR5ehnApNV64LswoXCgM25ZgLiwK7hcDItFvCelDYZfN5T1LBCJaGuvuvhGyGHNZWFKsPCiTO4a/OcjIObh8VgnUmC2mVT+Uyk018XxQky8aDPkWbPUzj6Ehnb9SjhcOC9rYXq4k7QENU81NF6Pf6tehGfbf3j+kTlAGXMOlZn1Kic9gdxjt2gMXBRRapaXlLno3nU+FUkRwe/B0XVqxjHHDxDVop2j8q5YDi1CKNylvZ4n+dnHMyasN6sdTLA5TWcYg0w18XRbnBSVTiL2q1nBJhgI6mQxn3HcD+gL1JBh6Dlbxrgue6jpDe0DJAg9U9rpM2GxPGJ1PayO1xTJD8Oy/qLca8GaTp//KlTwJ5SOTH0hdVWMaapAUjGoJk5M2dQiRjr1JCeagBZ23wXf3Lv1rkFnTLwxXBtnjioXwECsbYuHyO4hFPk4ZVMOfSvm5vWR0QG+U0OfZA1HL82gCXz3nq+7Ako3mQoVwNhUb4IOGPOPUiR5X0i54o4MW6IWSSbGmnnL2MzuN/2R6szkb0h5XhZc7Ny0nFYC7UNrQ8K4AUQlroP+l8SwLWOUGGcZAoG5LA/3HN8jnuUlsxz2A6HZ+BemAPmhYM8TjD7OoFkM7pBv1O/STPtHpTnZzm3RznbwjhYyyoXsawdUJQoh91JjIp76HO0pqxOWoUfIu2Nk3P7OPP5gIbsow8x3jnQTuCPNj2qvkOvK+6w/rSKGqyeiIcu4FQgjfXLPkwAnACd3qbQ3qFWAnSUgsih2rpgapUJ7q3XoiVFJbq5l1DPI9eOfUGCH0Cpc5Y+mOv3xXMrQsL1GefQqRXHerAawgE4ZRMMXT4JNOkAiGgfNc+cR4zHbFxVmu9y7wk+Iy1eit9532vDeA9rigDPM621SHVusduhxy+rYx/WA2R6/Gj9Hj8EvU8rownjZG0hkJTgpoHxNfvQfdtzy9IN3IKyKXR0Y0uoz9NmLdmvwyU4IWhQ1ecyBrRf7m/ZKq5JG5SbUWy2uDY859sAx6hITrhEu6ktLWOg9O7sidkFKacGRawBGQ3JiIytk8B1e+OavcE+lyVwrosXiNBXgEIqrTxnhZnrHLJVjc66OMn/KzTDfbI/qfHrWf6m2ay19AJI4DzgORT1KKj88fLlVxUXqWNeQEvg1zXWbGL76Okwk5E2YytVz2yga4/9msxOdCW6lvAl4rukpvPX9UNbVjxnZzMdZ9ErWQ0CoKmL2h4xSDXbxT1lfqcbIfvm559/iZ8Zdei1HTpAPf1TggrrWwc2CVawB20jFao7ftMpeIsPtjNE9lTA1rBoVm+9DLd7IjToBczOd1V1KYFqGQ+U1bJgKpIiEyxnzGoW2T+c8az32LH5SfE1ON/YdymfoEdpqaXpSTdqdM60j0sszE/2TGCMsE+pBSdjinjTACdVwg+b/KxAXXzGUaaPZuhbt/hfgNze/5GBHAiJtgf3wjXIIgZspC1LBNruD40E1hr/LmNuQMGHD9kDBO/1cTuG/J39z9kQHRPAsLVUSw3fWncZqxw2ZdoI6Ru7GnvWm76zvqfr8tMAOayC9V5m7TBfYTvSt/nm5tBSSeZ9vrRZSpMz53hDX4RzwL3vvfi7+E2nWmbOAiik2AP8k/bsLeuHsyD+3L8OCEsZffPrT5f/+vP/e7m/f52WE8+e4nw/vVxY57wlFJQGBWlMH9TsaSYqE0DW5nGbP/PICUBS7NqAjUn+7rtv10ekujcxGvfvwwumHiqZwPVRYSNLHWWRItvKwgsqPf5zkb1ultA9QU2k+6z/RhyMOWgatSpplf6U/k/bgMn6DZ3X+Zful0xXBFWa+TCj5L8jfvL4NpuZQAvnIrUr9q2igeuoIwmIaOq6NgE2blVMIAIUop/p4XZ3ZPZiVEAtJ6DAvahuGGcGes5dxQ8IXJpl6YaJY+v9v727Nq/8eMmCIZvSOsOiWW6CGJ3QfYveWrvHGJnSbqZuPOxtTqWNrfnI6+/vM8bQpUBUQAkJClkQCYhmyHI2Tr7Xlhqt87wKSshz5+BRERBDWge31FAMovTCUidai2Tg0QD9Kmwh+hsVvQUgv8laMM9Bo9q4nvGwl51AQDPSdeo1KsnYrVax9akrLH5PM+FSNkTSoop69y4opYXTrAeDOGnMOkYcJDaZZz0zrh7mUa2cXPL33313DZ5HrQq6l35spW3FKM+BkLrBOGDsDPh0SoPQkZ0e0MJ3pxbt0c3lxQsO48cJqEVuCXZxLrpOeyAfY8vBjzM8B/JTmuNBvx1KzrwlY7f7d21zPYVmkhGBwv7kdqhlW4PUKayKXQLy1FRNbXjXL3W074m9Se+0qzPG2PNcBqSCIq2lvhZyx/min9+zOqdpubO+jBECWM0w1+fesSHYONkF1vYZpCWQm7Q9DpU1mkGWP7xfPdKa905Zz8+YffEQ5Dp5PrPFocqXXilQxdyzBgMija5SejcOAXSWChgIap0pl1zD2gau+9ln7SHL371Wsmk3KFN+PtGdB4cacNUIK74UdsHqWbu2Ed8qKuyzH/T5nAnW9oCCN9PGGmZPiiabUY4NHVAXVsMUSxPoRkSBs459BOB5rVMigGMN+LuD5nqqy9RZFeUvfblrLT8DG0TM+8ueje4NmQB8lrNKdU3WNX1Upa/aTzF279HqTw5gkhKEu9QVMv7u6Wb+vgw4cbAhjh6wdWITIBCs2u82NbQDsibAxNoze6lTX2AAG0jZQ88s+0ZagsEaObcj4R48J2XEuMcEeXGIOevNWruPe2Y/iBMK/Z4z7VBLnTqhZ0OCOLKMA2MEu1SUtI4xNZzWLs8xF3GPeuLOPZ5Nn4I5tS8i33em4uE0HwFheuxNddXANKDcb1WBuZ6BaR3yisUY/KJ+GZbF5RKWEE5hqG7vP2QsBGXszZYSg/t3cRgZu4CAUzDM3K2cIPtszyyF1H3u9a1h5l4i3jMRG8tZ2Bt8H2NowFXVcuxgxabCiEm2fQ7mgracrfMvsf/WcrJ+9XkUmhM04yxOQLHyCp8vZ+fo2YJ0AQQQQVpmJqye0dDDAsOHux049vZugVhBOOmlANLYMPezAibSX7Ut7h2BKO7XjBh/Mg6A63xngMoB6/hibVnRTDVzJWAS1sko4lWrrz7H2Xfl+di/AWjorzvGQIGN1o+bzTLTBbCEzfvq668y/1z76A27ebCWNPN43wbqqQ0cCMN38b3U1sVPnwBfbNktgpO1Y1d/4cXhmyqECMgaX2tj4ppifHiuAMxj62BHItgYAcfuoXYfqBpux/jK8MpzhcZbgJn1wpxTa8j9ps2d6tET3Yma98k+y/jT/jNn0RNAzAvA77aCg4wv++QAoQR61te8CsFTqt53scY8m5PhRRF1dZqcvfpV2a+j3rPv2YPMFfFSz6a2zbM36O8LCB+8v9y/+vny17/8x+XVSwrR31w+/4z+Vs8TDJIlRDyGMyzOTNoYPLo8h7+Ketl4/8naEJVSMJxGzkUZeTgM09//jmhNI3nVpUCDcWj/8Ic/FJWewhMbAPpO+xq2zxcHDAe9TdBbhzPHPRz+a28XBhPjxISYNYlQQ9CT2x4UT56ELkbhazj+SyfjaEiF6IBfFcbYSDHEqynMQpt6Jg4Sz4+zU2erWTq+j/tkojjQ7V/GYm8GqohChVWuh0GDvWXVCLLjELxp64gVu3NY8nxcO/U0B4Wt4xKqxERF+Pf/R9mbLtmVbdd5B31b7W0o84cYCjtCfgSF9QLWk+jZ9Cr6pQiHLZsSxUa8lHmb6oACkMgE4PjGGN8+uyroUClJXBQy85yz99przWbMMcc8D5o+jwn46suvQpfg2fD7bEIDRoKhqnu2upA/M94NqorKpKKDAZtQQpAve7+W7FNR4KCUBtYG/hq4PpsYlGfQ9Vjjd6kA8pzp/7QqxxqWxnpVyMIR8rkmK+V7E9B1Xk8QnUZgqwa3+Z316TiAqqsm8ExP3uTuZ4RjQJbgnasEpSK/vPzxj3+8fP/d90cFKpWpqf6JNkdVdgpzTdJKX7aPIYHDjA7GDyqrPTcBKyZtLuoaA6es+FBmnlt6mLifDbgvzfhx9rkJucYrhj3zwa4iQq9+KNXb+ZvQfDCa0K95f+6HfSdS2sQcgY0f8gzTEA+NNGNdei7P1UOfB/vjADcmeBH67Z63VZcopq33MjOQJtZSWakF0FPuZW1IiNkLVKQifEJCM4QU5LAo902qh5y7iDrsubSSU+fSJJwKVGk83LsBXiIYgmmCr83NdFCslHedHudTKe4zS8E+y6q9Vq7foEV6TfdnK1dWNHlf3hP6KUEEszRZE/Yn3zNJL8OgiZSVR9/DpF/VT9UKpS4V6PhQoGX0fII6rqdoI20FD+MPQlXc+c54hO1TgbNUAi6XJOel0ZamSkBA5cCKfQN7gt9WuPm3FCsTpeZQTcoanHK+r8qmXjdnDR/TdWl1FfApAlezsfx8WVmTqvWTCuJkCPDTJ+093sge7FCqftkTDQBM5qwEFaCc+mequkWaCWAUi5GmJUAh+GIAl6RniZmsEP0FjASDfM5ZRsI4V3SqlgEB5ocBGPhsziJiWnwm18r78rnPEL0YZRlxEVg/ScYnktCgiWd8m2eeCtRmPNpCgM3h/fAhqRKfBDbYHwKUAEX8nGdP1R4bFwBt18JeDY3Pytyo5vyOIx1yfte2UOXqslEAm1hf7uEPf/zjkcwAdKpCafUrr1sfk/5cRgJnW0n7AJ0TjJGSyv7nejlrBuc88wKaDRqPRGzMpFIbuw+PntTTWAgrbiakh8840TfZqzJBrNyYcITZc1KAtH8qoktL7OzZa7zSc8qXiZdJTfd8lWf9Ez8zIDqg7KXPENYJNpsvKJqhfdLvtGpJGSc9q70nbP6SLUcgqea4mAKbpEAJ60tyz7X99re/vXz2GWv/LPaPdSSeVKyX1gV9AxVQqiSc/dqBFixsRWhPZ/UgXjDvOmyB7j3sQAWaXhBw0siWhPZPf/omNqTVnyber179EEDbhJp1b1IEIAzQ1Cogdu0AF6dLYaxygGlJ+qq+2d9lJp/qnpzZximsYVo/lihxL7alFDiscEsLAYz7wWa1rYM142fuLz6b/fzrX//qQmUVUBd7ze8r3MbvVnm8gJp7vQyunnXWjfX+6quvsy6NI9+HPWW7U3zEevQLyhaY5Utb3pjTMTtlx3Af59jLe6+SPknuNeFN8WIxLNd9bnU4v4etPtpuXsPeIQ/hdT+8epUcxvcyFrYYdYgbHI6p8aVnybOGf85eHjVUsThyAGxv2lboE0f0iXzpU3siuQ7jltCXN+M3e2Pj5GxV4j14X/Ydz5J4Iq0L06pg34Su/IvHTnx4f7l5++qCyuiHD+8ujx7SZwR6ff/y8e5TxhEwfxC6KIePvsFPyLzSe3BvIwgCijc8AyUOhSyDVO+ywVmQ70ZZS8Nm+vw+pjyN8bEHiNcn0B/32ogvpdoF9BELmWyv0v5smlSApoBmH0EQjM0a9KEeiNg+y5+n4rGeAStp558FeTnRF6wmVfmwRqcl4XH9c72V8WZnW7260pzaN8jv2IiaDbeisps1gdJQ61T86OcMclfakI38VR3rPK/OX2pDe6hPStzi5BG7iHAAQ3fbo2KAr+MKTWbo3U/D7gZkubPTHK4ypa9fqZpN2h96WSlgra6prli0tqp3jp+Qbnk9vCByzxL4ckBDy12Db5TTNpeRpDvjMECk16MkWua4jFZ8VBWt7DkBSYKxJUWCGqLlVHuKMork3mvP4YRLOIQEQVY6uWeNi5Tic5J5+dR10rAcAcCqcmfUKck9nzuFS37m3uE97d9UiMfEn09IpYOK7gJr+/I8Awas4ZUPRSQIgipbiiciSaWQssdMIJM8IYgRit+Ge5+QXM6+NC2uHyNnQsNecxaklFmVE91LJm6HIU8i3gSd1zun7yfgxAldS7JAxWsKo52RueHn90HkHy6YeBuqnJU3k4ygyxPKSbUulNv2EuPcmixOWGoU5jjE9Hp0Rih7IvQwB1e/Y3A1QQL9A6WUmdCUat4qFL+j6p8z4WQ9sB5SiHxeKsPaI2rvaRKTUHg7nyxOPH2RqO4WQQ198mTPDAw9dzW196qGOhAs9m7zn/iMnN89+1YWKtMtGBcHeQoqz0ldkVwCjauKpGh+nPqopwVnNtTdasUYImU/+DwqBiVlkT1s8p7K3YAT6U3pOQ/AOHGfR+0/oY9TRL0AWiX4DaRITLSVpfFeBYwaNLeqXKGzD8fMUq4zFKfPXibIw2EfFc31D2VNN/4kwdNo5SLF9qJYwYkwTIbFF7xIBZq+I8aN3JYpgb3VRwYwADBaP5VjPM59qvEVA3xIspy1liByAJ8q2+ypUImp3IJGr9dXQbD0NWJjN46EtQvoQe/SaImugTYi1d7562uys726IFJ7mqruqjycgSSdE3yyinp+9gH8Tn4rCRRxyO7B2EEfr487n4mA3QOMQ1/OPOYKt3C9+dn6oYwnvAbXShowz1WbzX/LJtIWhhqoIuXUyFN5glYbYLjtOAGuNo6kvvmnHbQK5OnTeP+A8hsrwbUrFMUeA0CIDV+rTIeooxnQ6mTsIT7p5iYJRFham5HLczziovXA55muL9DEEBsNiJt4IwpYkRhaUFwhNAElgGv8PIAS+xH7yveo4giuO+/Z1hBBnZ/YlNFw4/dR1R6DCyCBL85N1H43Xkbqrr6yiuowDNqGwb3+vGWFtezaMnqts5v1w66LiXf2xUDsADgbHcL7WhVvItF5lqx52hnGLshawzC6ed89sMorr4mY464l4nPobgyIK42zcWYq9PH7L5IEsS6x+0+fplCTIs2pdeDsd1XDr6+rcjw2jtiAtYuQDsqW+6yMk9t7xe+/fJG90/2MH2h1E5+DzdJHYpNSgNgIMkc06H+ynwci8BrOhJ+VQst6a4+WKVq3JpKYyj5namMhUnQYE66U2xZhSqEvuMrnha6+HsJQRZl7nVa22n6VStmrYSHsdfpcK9B8bqmfzS1YA34WAI+WKMC/aYsYV7lXuNeeH/oYb6pjMa2I7JFR4jMyi1iASQj/fcro3eXj+7cXB9M/fPDx8vLl08vt+zeX9zd3l493HyMs84S+H0ruUEjSCNwK2IcP7fFre2GRp1Bs6GX7sepaXGRu/KYiBQTy3Bxv0vL00ErKq3MyJjZBgDZ7jMX8kAbiKl5W3a09W1yPWXBjmaJS/G6R/uu8uRz+d83KdZYGOCK22Vgz8jooEzQP5mEossnb7xM6FTMTp9LEg9CoG8yycazC2TNoomT510NvcBU6WNQL63gI9BJIjlragkWrXyyY/Wg4RiV2Hf+RUjyD6SfGUrpB5651tEOrKjFYJ7TlmHU2UZJI565n5YzE5PpA6H78Meh9BgMH0WqywME6J3MGQtfeuh5+Zx6CcIHWXZO50S1Q4VtSW2U5KtmbyTYa3LUi2BmK7FkrgaK1Dua2j0an5bzD9lQWAeY+k2Qn6LqNYSgqXkOdvsxUJnv99qXqqELBHlLMvk5f1ZQ/RYoMVJ0rxvVC9WIvO4cMY4TRsHqDMcZ4tCJdOXv7zoIMzXi0CnP9SnJxC1jzfUCEr3/1dQVbVq1PEDGgpUZ5yQtIcALeUiRVXwzqN5GU0FNubopA/vmfX+7evrmk+sjZm/w2lI9IQs/RKcmfNV+QY4CWxG6wQxKRDUb2fAb1zlxI6FRFexOwTy2RZ0+HGyJYJEuHiMQMLmthEHZN+pqoJdDOYOs6hIgSOWPyGHmzGW1LshU5ysypIXtWtbEVEZJiNuYa4kOF2ntxb2FTTNXSQJm/RRZlRNhTo6hR99O9VITDVsBWj3JkrKgt+8lmGECmyELs3Kmn16TZoECRhtCah8y22tqeO+n7gkwIDhyS65Pyt/pSxL6JDQGMQh0mDjrSc4VEyl4CqQXUqZwgZoSw0NQGEzQS9LwoLUnRH+4j9nrqeuzz0HOWaBqYJSn68cdQkXm9EvXsxSY0HSCsoEiNcPvBpBRyf2ETvHh59IJegaErnHZ+LtdezM4aS3UfdsVpnEkU9RLE0zN4RaO1YVYOuBz9GWwSziHvzz1SQeNL8TaOWES+XlZ1kTXhz9lumoD6vXOCl6RhgIHVfYMaqgeeG0GErOFmvul7/Ju9KBunaskNenIeqDqNsZLzKpg7oCrB2XpBkzhvj/C3M+XOft/9zeekFSb9oa045GcNLMqQGRWN13NPUUxfdd7qh8PIs+6nWMLKBT8/xHvu3z8YTSaKiEMEnPj06RA74Wc8JxKiMmBakcpM2oxWKXjmeVF1nOtMvDKbIyASkZ6Tyi/3GTu6/jSrP4lhBiyx/gHap9NgIstrD5B4In85BgM57BvFbvF7le5vopKk4ROiNW8P8RcDfoVs2K/4KM7jd99/H3tMkpixL0+ftUoFC+stFe6ONdJnVwirwh5RUN5YFXtx0zs3MZQI2gyU0HeyB6wAm0DwbBz/YUHDqp9COVb+w7BhLw+cz14EwLCXfc/F89+Y5Fl87zEiTeGftRok7p2yqbEaay2bJ0UDRhdhTye0GGYGWhT0tNtDuCqrs3TLVCqrzf61xhRliWUUxsaonNkgAcNXRQ4TZLGGlTZpp7wHMYGjSEITn7AU/s7nxjNgfbG9yQGmBIstx7Zqc0yEuMbEVus1x26YnOMDeA8+O+yCKQVn7ARTAU70b94vSWnaUR6EyeAsWnvBv/r6q/rhyyW2FN8gjdaYmdg4ldmxAxpTVIhGDQz7xA8wa6Ay54F9DOACYOGYqq7Ju4Nmf36uBbTau2tRwhYr+jWJW39RQnj5eHu5efPD5Q//+LvLvXsfLp+9REjkQ///7mOqhJmcEJEU0Gea8ivsYkIYa2nT9cK2dxnt0N6DoHogwpT6b97+kwlhh8W3mZqF47AaQEQdafMCWTsPAAAgAElEQVTqLqORJliN2mVn1JhwGZywABhOnb7IFkbQypnBgPQJF9SgvH69AgNnZE9nc6CYUVbsLLT/kYRQJ8X9FhnvWnnQw7NffweJXeh/qz7w2VHH21phWHsgSqU8kMoLcxyfHUmo1UiRhvaJFBkLYj4UvKqRiNf0AFlhOwz4gq/ct+MI7oM6wc1+nw3dIL3VDQwUDgBnCu0ztDWqXkNl0kg9Q8x7qmTW9ahojzQPnY/UUSotOsEmJXXkbeC+DvdepHao0nJ/kdyegWAf8xoNeWmAHVlg/6bBeTjam/fSIKB798Boy3dLsJi+HfpTRz3DWBzqjQu6WS8R8wRcz4rS8jYdqFsaXQMSkMom77yn9ETvPbMRoY68/vFwZHE2ES66KucFUfrwIbQc/j7vR34/FO45sQRVKArCjWc0gfSnrFn3fugLq5xkFieKXE+erIpamiDvgRH967/5m1RuoCX++f/055Xap88rFb1WdRS4MchKNXQ0vTNaybUqNoVSUCT737wpleZJqzp9bu3ZJAkG/PBs25OWqsP6dDrvqggqgEACiin6Jshbz4kgUlHaR0XjhoSa5KgymrlxO59SgI4KfPqy+myzd/ecsHEZ0rvE1aSovaRV5Mv5vM9Q8FJHj/18kuQ3aCiKWpVJrzP7OGNoppwW4YnOy8PeShMKoDM6pD15Bkv8Tih0Cxw9CwEEUdp8zegUKl9LxFbV4f6kMbH2pfp2vZU4byzeVgSSgp/PEZPWr6plruOuPVLsIW1BAvqoIpb6LvW39rfsDq4nNMlUyUsfNKFSNTCUd4cL16g04do4B22XwCTX49mK3aVneuJg0tj4vkFDfVWDZJPK7Nn1pfB6njuBVEf3FKzCXrDHXGerBnw+1ydl2T3F/SVRRtk3SVPHQVC5BXxlXdyLPHvux6CItcuzWAIREYkFb1Iy40seM7u44zNaeer82qNytcTmqPACMq1KrFqwMYRJ7bn/L35koBdr7KgAgaRUGFYt0WYeCaG0ZEGMqXSHdbM5hJ63CF5MsCsK26uWsQbYNQAYRzUdSaFB96ifVvn9vSRa003IGcPWDEA36WPNnTGZ8376o3KlbTpJ+n6WEHZvVjzuSG4HWjiayfMlmJTe5ukxsL8cY2JPcJLCnRltUEDf9afyftwrIFDE45aESCkWuE0Vfn2H+rEDBKJqQt994p/3aUlgLdhD2i2SCgNxChD20HOfJJwmJvowWTe0wagKmSoeZxlhoSkyUi0j8WHfBGSEWn1SsGfdIv+/RIXKWOOt9mbyOtuS2Ofs/fqFCqMIdiaOXA+YtkPAIMH+fna2LfYdc90ChnkGG0d2PMvZyT7H/i77lxgcvQL2Gmcn17YKvwwfq05qGDQ5cr40CSGxXWOaFHcGJiYpGUtEMSBtEGeE69SmCMCGjYaPSa92hXKkGaeXfrP6WEeuw5jHiqt72oQI48rzZS9ee5UbHwp4cB3cM3sH1oK01raxVJeE6+GrI4HaEmVFPzOglxDSJ0m7kEWYjH9ZK4WsOZ4t7xkhtoFKiudwX41TnnTm90ZbYLdIov+phBA7jb00RoxNHqNE0NkkMiDBBC1/QUJIQnV7uX3z6vL//rf/evn48eby9AkB4yWVwfsXxGEIsAjeCdCo+FAuxfmgXLnZNPiuJSF8M3PyhrSGDrCgHsNAoJFsnsSMsRCgPlMX3FNLcMdGCwo8h+GQzQR+U9NkITiABFeiofwMg82Ck7n/JCFcMOTg+ARJDlUfJUVjIzUkTl1FqtOMHpPFBqalaZA0/Lx52UOSn0OveNyKacRkqFptQLV0Iz6PLx9ixSLow3qboBnkyEQo9IbHpYeGMrmNaDWHz+EAYRxZJ0UFTGqqRFkRkzjp/buiK6ChFdCxP7EoqrS3Bq0KdGi8U9UdNS0O+iFV5SKMreZWsfBIUNbgbFCl0+ffIptucoOTBrdcn8lzkdQzVfiMDjl/MEYkaFz7YNl77WWpVHINBipuRV0d5tugo9VqDjyfncrrghGfXQz9epTcHwn0oBSvchz1NSgIUci9Vtd09N1HRZNybiZZ7XpI3zTA52+TABFGroHnzRmw31RKdZKfQ+yoCo4IHWhU0gMROniFJtKzs8ClCWGdePplR5EN0ppkoT1lbYpvwN09UHEP1gtEjuv6L3/91616Pnx4+Yt//s8jLJVrXCXw6FOdlLnV2SBdow1WC6GUbNU3y0Lgs25T5aDa0b3SJnLWmWfJ7/O9zH7cYPskXRt0zfWH9nyqVCYgf/G8ypWT+W+Q8iwGmvUhCbcyFwVSAp418HPtARhG/+2Q+80MxG4uuYi4y+wRgQqgTCce9HeSXJg0TeQqjnjPneelfLfVliiJJsCvHLdoNu/IGsYJRkyp40DSWO8VDfjgXpKo7TNNUqUsxXaOimmDv3/HqS4Jy55YH4WB4Fn1TzDAqs2WJfYtvd4TuzmqcJPkTpC+yi3vKyimI/cMZf8M8GAtKvR1DW64v1SLV70SKPNssvbYQfuz7B8JQHiatxf7tT5p6Y2CHAZSvMYqiOvSnrklqFM45JkeVTBbFxboN3jsjLCMgZp6tM/e+ZcAg+k5hPJn9ZyByOv/5xxzvfREs2bKlquqGPGZKP7VL5vk2uOaoO9EZZQSHlrVqsA8Q5B/AQ+TOe4t6P6ANkFN7gE7LeOH4J41zJiinWn3VVRNE/ldk4m2UlQpWNXTw8dPJZHXq4Kb6upmrTmmIuv1vqwXkyX7EqXGhg21eW25p9lxA+OCSJWPl8LszyIqsU3uM7MCKOCSvbTgmLWKzZ9qeOxZ4p4CE8ZRoV6uahixuj37VkvKOuK+AIMAiqMaOaG0KN5u7Q8th7cFxvVPiR2mPixF0QSaNUfwhsSWs4Ty9K9/9avOmt3wdCsZpfm3wohv5LpkHvAMuKYDtDyNLsrc6/XcmdhEYIcKYZTEq/yqbeG+sW9UFO0BNaFgzUz6CMSr9tn2JunYR3Fj57zKxY5uKRjuObeq1oT5CnYrJtbn3SQ6Pnx+nvtv8tKRLvy8len2YCpAEju758NrTER9NkmsVrXN9x6VtYctQHG27UYViyO5PeJnBN9o+eF7A1MVxAvgMN9hLBZAf1RNfK59crYFmPzKBLAqyvPimfL96g509qLUZgEyx6wdiaa+f+ecpDEK2LHVZRaR5CW2W6+pszBZE54lZwKAgWvns/NWq6gGSBqwz74TTOO1Aq3sO8diAC6xv8+VygjWSJf91IkA7nWBqsTVEdxpQcvWIGN2K6cCZ9r4MLYWI3EvCpXpI/WzViMD9G0f/Q8lhH/4/e8u797BPWbwM31ozy8vnr24PLhHMAc9o5VCqoShyB1Vwzb/Y9KCfnooGr8cwWoMR6pN9BV14OMNSc7LzzJEVOTWQwjq0nl+BPFVgMIpJsBdr0ArGCRWVTG7Vo6u8vSpoO0PDz29A6M9ZP4TG2lqYPYg2MgqWlBkgmrKtTn6iji0X6uVsQ6w5CuZP4YWsRgOY5AGhqRXOUlU1iojr5HeymtyyGNIriM0qKY4ZJ6gLfNj0i/YAJ415JDzQIKypN+w9Ak2RhuxN1Mlm7TiO01CW24m4KLR2kpPE94mvSZ7cXiZUdTXelAMwqwoNBBmDhdiJ/1sHb2qoWn8Xn+QMuD0m7JWIkIadl5/Ts5aVeXz1zTrzMv9TdDP/WVG2OTIixpRIXq6gamVwNeRttF5c/oSeLGvr0NnWZvMZ4xkfStW/WoTPvdOEmLDdFRs75oUxoiummawWnSvg1ClABv8OF9Tyi3rEYed81jnoHhEgib2p5SXE7WEdXL4qr1ArXZ135yFKs4CF1yHvRXuK17H75iExmk8boXiCJpWNeR7peNUBS/gBGIuDzumAvQNgwpynOe0e2pgwN5vZVoVPxJXEDnOTwzwghz2bNbzduqsl08BSXhWXAOfFaEh1BIjJtAqKZ+TquWSZIOwGN+MJKHa3v3QikgT4qgar1rJ+UofSpxvKVhK82f20NM6uTo6kMrTHLv8d/dw9lz63a4CRrISFBvivQmw+CxAtFTCNwJB8RIrhjr4w5Fs3hH3rxBE9tuSo4AuVMcVURktn53tYHWT1KDFp14v9ymOjQCOBMHgDroKzyVK1JPZt0cydNf1np37/3hvWwkyy2/JDklqUGzQ+vVyBeXeIHH2ssmyCo4EBSD+7Fedsii1z4WfsRbp/xzlNgn/qEQCKEksDzGktiJwzmV2GDBlbagi2eOBJPxUt0Pr3uxb7ktQQhDhHNBZvfCseb3Zh48eJ8jW75XC1jEu3B9+VQEQq7mxlwNBZXXYc5N9lZEv7y+//8Mf8h6/+e1vi9gvYJIeLgVS0SuVjLXPB6p/6sk3ued5pVdpwIbzSfkc7uHom1ml3mRU1gl7gOshKNNOXG1338OkknuguiM7qPa6FFXtH9ca8ZV174dttGpdnv9AP6spUjSdW1wRnmsVnf9OBXKJsSwkrpUKQARnthcTWJ7pfD/+eCjoEv84cqMAV6mgVmTtfawi4qec21bQx4hh1NKGoGd/bwQDsVr68Cf2hY1jr7CX+DxFKawOWbXJmTepHaDbvdS+fCnw7Cf6pUm6SD4EO/Qbqdqtapb45iOV8QLHYXJcWoU2lsAvZG8MlDQeMV6KbUiPXX125lJPVAnTVhD+cc/16Uvlx1YRK26iYqRBe8Cv3XNA4/SJdsYo18qZ4fvpmx2Q7+goQZawA+wLHMhrry4+5ajun+ZUyjJJrLsxUV5L1ITH6OLaAViNkQMYnsahCLprS3keFEkAXwuGt2qXs5j4uYUIgT5jgfhPEpEpGOO/ee+AibJ51iualqW0BtXvh6W12aecK66Xz+Q9EXXk2r/+1a+OMRZWeeNXnz+/IHho7BYwd7E160wMR0zgKA6rbQIFaRtZktoCQe0m3/vu27KimgBe8n0qzvGn65e3F5D43XUWEDkUXleUOGtoBPz5UPFH9v21zaggWqqFS0TPvcKsJ3uL55Mz8v6mfaq3t6H2d1ZypzaQsBsfN+FvH2nAtzDbmj/w56uvvw69+hcnhHdvX19+/49/f7m5eX25fILmhWN/enn88EkSwogdpOrTpLDzTDBOjzOTKsHQZsNBpQnCuyBKhJRALlSSDXbHgLBBCaaiTLR5MkVIiubxIJKZLyHkRnE+HAREbtgdBF+iFR4GqV86VwyFdDyb6XkoUkfZnCJBkdSekqiGvpW5UhWa9JUHz89FSCJss0HGHLBW39i0paypjCXyZrAcY7Y5NUlcV+K33C1dg/usZHppXf28VlhSTVpCx/o59oL7+nmZvsFcZ8+xgJSxub5WLjuTUWnnVHCWvBq8uNn5d5JJemkmS16KY4O8o8KlEuF60QwMROOKeBQvsyqbgebMc9yICAyDm9tKV9eg9Iw4po0FcQ+wPgRrjsYIAOGsGGYw5VA2kG+Vqc+9lMQmWu237P4HzAiynZ6S9pVYAQ1KtQQG52aShJNLnyNqYVxPHF8Rb675qJrMcR2I8cZ/WAGL04yQUwcXW+HRQErfSFo6hyBKbhB4TexL64gDPAkEaaiszLnP+N0IzWwvZaDxxgdwD3lmZxlnm9wVrIFqdWqOVgq+qGLBBoyg69FguhLkBwCw4DFiHLfXXsrDcU+BOH0oCAY8RLGWOZi1ESKodx8a+LFXjsrZkgGChiRtSd6sFnO2KiqDk+YsZr7aqEwNWvpeJgNRbA11uuf6LJMe6k4Q4Q0+H9re710VhruXKhrCdYmqcn1pQl+wbBVJe+ew4gQPUxY7U4xwenU0iKHQwF6KHderylkQ6W6OJLOdjUVjfSsn7rmOAKroT8GiJXdhd1QWn+clZU/niA/g889Brokm65U+xFHykkBO0TKUnYnIpBI4UM89kvdbG4FBSICQXcORDB3nFpu56uwJqIot+dk8RSs6QXQ3FJ3fm+VYxdo+7io1Z3bpAFGDLl6TAPchYyCuIJSoeADNAUupTC9INAiSMv3zXh37EZN0pK+xgil5NvOPAUPHdgmVmx78UbQILr5nFunWmL1O0v2bX/8695L9cgo2fV6xI4oXjAnwcx8cG7neYv7bAN7Xhu47OhjrJCKf/WRlOi0PpTgfSfn8oHbMnnOe988Re97/nKymSjMKsnvg+j4yXyr6cgSNO1Opoo9qL6XeBFN7dGWb9BkKdOo7U0UdHVE7a7J6pjincrBqINfvupcy3dm+qQBM5r57crIyY5corJWF3zzIPEuqqxuzwD4w1pJx0d8veJy1Ga2P6zuPDDqYW2Nc8PyMcWpIrvM5Q52LmnrZLwE+N5NVsP4cy/E72oCzb1NoJcnvMbKnwHuH2heUKyX8Ks5mzMA+0n8fYh2j3HG/gmOACfyb3yex7XiCKtVzjgPy33TudNZ+o0xkb1x7Uesn09Yz8ZyrvezaH0JUu7bEj7Rn7flXcb7aEVyT48oECOKDVg3GR0asbwPRw+p5/iytGiRhJv/X0R9Vi48Pm++zakwMxT1qw2RLsCZh/TBZYAyL7hPilMd5Duk9nqqs663COs/Ns56Z1YoCrl86ccGTJ1HRls2iSNlBV59977q0wuzrWA8ZXMfzGf2Z389nxw50jwrUa0O1VdnPKX48P3QLCkD3hc747flBp+A6WzoVPGZHTqU1MeD6oNlbfIU1NHsQm/T4UcCutC8cyrd300zpfrC381zsEhw3xo1PWYEgfZmA//99URnQgbvL3dtSRu9u314Qz2EWIZTRjx8+hTb64MEj9DAud1RaMnB+qj8MqScwWJbNpnkAIkMvAlnyyuDfv/rh8vt//McL0sCRgQaJuiVL/zYH3vklLFYcEE785l24zkGb89nj8GZYKbLRDQqqxLiy+2k0AIdAxT82CciImyUJ0AYw88BBkHU+PNSitm/aN/TgQWY1EWBSZTDACIpCYLbg3iDu2s9WERMOBxuDxMCgOoF06GINpKJGtB6QGlD6HCuPfxVYqQqRlQArbarPJeBnptqnHqTKM1dVjo2oiqTKar///e+zYRwYjnALh8NkmCSGhFPVpwiVnPob49DSX9MG/wRpm9ujCILX0z6pHlbvWRSHNeU+CTrkYePobIDPwM0vvri8e4ti6oZWT0SHxJH7S2/lhIMMzAlq+FSqdf6shqUIMtfkbBeMX2fn3CQwKtWxggHlaROo9nXpT/pwl/XkHpgFVlSmfZiRJ59IAocwCSG0jHc3dZSZUQmIUjSO3yWQPyjWJ5GMJC33ATOqqJeqlrLVp4HqSbKXhDvLz8RbFFdqcvv8JiaAUBE9XcyVe/rs8uTZs8vrVz9kTUnSAr48enzcd+7vpOoVqnLQ4Z8OlMZZRjzpdF5ErQ4j9gj0vnMJ+cLhkTia8B9o2I9V/szMpFTbHdxcuWUcE+8dhHz9N5HaZ9blRkxcnUV77opKN5ETobXCKdWc5y9Fm9fjSLmfJM4Dpa5JZQNxz0sHGreibiLOewTRwzYiN72+qp5vglDAoKvUtTOiCio9SU8LnxFHtaqewRafy/czjHkJOmejrISCRj+hC67ikIRzoluemwZDtV0JxqhCThGRa6CazDniTLJmqrgasAkSmLxG9fYEHORZr2IqsKGyZfo6M7pm1J7Z/HNCZeBl4JgK1hgB3K+otwGX4Af7g/flrJoMKOiTRGmVRnyNzyo0vP1MZDgMgAm7RCBjNs375llZrSNoi8JyRMc2mmBqr1LgpDFabUsAOvp+QJLZiDNd1zWwNYA1rqJdAzGTuCbytzlnCcQuFU4Chc/8v1TRp2j3+jrqIgJFLxhpUlEZ9hLraIBb8abnh7ALP5O+luRrwm1JVsbiaCB9TUIVNAFkw7bxedjrBPtjpWCr2YdlJAC6FWTJTMqBc9r2Mx2Uc59+sFP/Z/bQKNehaw0w0R4ZNJoEha2wxDG0xJNKKXvYJFN7dQClGy6PT2KNzns9I2GePi3FTVX0gXOCGN4fQaQ0TKncxDp+bttlbhPoPXnUpIK5ztroxAcD2U1qrDLKdCiDq2CmKo+NHa7CeKEgr0fffj3fz2CZ62Ov/KT94MOH2M8CIBXlevXDDwe1TttRAKhCGwATxBn43ey3+NMmddhU+2qrjt6507GBAc5asTcO8vkm3lgvP8+Wz0srxUaV5F6niG2S+t333wXsguLKOobGulFjrJNiNMYzByXv0C24xkomJdpHr6UAbG2sLI8kWe/fh/KICjYX5rD2gLKItL2omNyZwUBFiXNs1VomGJ8pu4H7ZbQE84hjO6nIMjh9M/tiK1jvtTPI8jj7L30fzyK9oZvHy3tgY/q+7W/jvbAzqiDXLnQ0HXaKeENAOrH9RHqs6GdfrNfa3yPGwacm1t44ioLyFZTDXhC36w9kJaXyvIQx1dlTX6LnSSDA6iBsPGyk7JgUBtLW8ekQ5WF9fWY5GxNTS5tHRtk5Sok5zyrQrh1EzY+tObY5dn2ApAKSBc7qk/R5Cur5b20gay8DLrH37GhaP3iPX5QQfrq9vP/xh8s//O5vL58+vb+8fPEkfYXMIASop0JI8gUtk6ocyWDOaARQ7oUqGhR6lb+nj59c+PN2G+Zmw2arVFbeMw6VL5E8+/wUE0gwoZQqnG+CxikiNvMd+k5zZVDOBlLnoIaNwvuKljeoLOpo8mZ1T4S9wiWlnorQuwmCfgzxV7SEfx8I2miGbl6RXg471yL1oMkuPRVTC9rAbumCbYJgBk057NwXG55DWCdVxM7BqW70OrnNI0o/0KNDQOO4xowMgM74IEpdoe+O1kbgWfW0HTarNKv4pYqz+TjHwOkNimeNQ1FD6QxRDySpoYrRIDuZ3hrra5B8PbTr7+J3e+sJ2LEGnTWzIaOrRATNWdkdg8RnuUaZmThxHg9DmriDyrBPJgM9J0jiWQrfNQAlifb9rVjGmIcaQG9RExT3V5x+kFb6DHvtTZCbUKVnjMorPRKprEPNvc4J05kkQRDdX9ApFcW5ZAZbSQ43HzK8/QUv8vWziD8RuLkivaKqUX2DVjQ1XlE+k68EkZMYN3jz3CggwBoERR9K7d7v86szkjb880H0jkcx+HCAscE/68rn24zPZ2sn7NmS0oEjjCDDKuXptWLO5xr50+c6oaKe6wadScaH2PG3AS9OgP3y+edfHBLYOLcAXiL2mYFX6jfP9iwo0grilYIkbF+lveym43r4F8ENgEES1MdPisauL5J14jqjAnd3VxrKqmYGr9J5S38qBVVbyN/5MzEDk5/YsmMmX4WYBHcaTJbqkz/aVpQ4f4TC8r606FRpen4I1qKEHPGjotWcg1TZVxHY8T4cdpJD0PeIDVWq/dw7lCRtiDn3LDU+1ccltYoNsF+aiBWY0eYleB9yr4Kk1XyVfM8jAVpVKAXQJMA11M4QYHy4pd/tzfEcr9RfbUAr3XH0pyqZoBtAET9nXxo02g+lbeScQRnibBBk2dOnirAAo8mvYjYB9aCpkvQswa7AFv67lTaovHz95je/OUSX9K38Xgg+C3j4PnsTu1VFwJ4dwQTOREZyjEXDWbdyFKAllX3aJQri8v4meDx/Pod7j+2f8ATvn36w/YxrMInid/h3Kh8kHOup7GiA9u8lONuIC/dCq+Gt4KpSaqCVUTpHQNWfh4Y1+ih7IuuzSnn80qn3B+qo6yLVLkDOgB9tR/rRdh1W3rGv2qGcz81+4/3Yu8Q/JLhc31FZW1KbBG5MJHt/lbk3pjiqo46bWRAdmuPmmB2iJqPtZy+mp7DCfTlH668KzXYtGFaMfJ8wvNayAiidvsRUV6GvYXsrhmf7A2ff906lcjYVW0JVLq0WCH1s9BN2xuTV0Uuhm0eRswlkeoKnwG4ckPsLEMqfzpoNE2AgwSGkg0z/+qfTf77fCQvOPvStURP1Cifpm22rqSBSlU0DpG/Elm0RAkgBtEx01pcfWvKzZ7Gz2XObi2w8eMSYKyiw11nnM9ARL7Of69uxpfjEADMRh2xfqhXTI8HYuJoA6Hf0jLbHTbtgdU+GkwmZ4Bv+VrA2ceH6uq3e828S2PTXjwJplSxFHMZDDaA6A4Cppmc2Yavj9oYGDD23RWXDtm84eiRPnh50evvlZayEHbMiFD2WPGf2TuYJP3yYhLAMiev4Kj6L9+ULEMN9ynUTN7HPSrMtMyzPekyfn4Ma7JGAcyf7RzFMwUip0AdTcOBMYpexlYwpY++nCWAc4D6IbfpFCeHl7nLz+rvL3/7NfwaPuHz5xYv0EVIdvHxkGiEZ+OPL/QkSKC5DLyHVQofGE1CwyM+QWn369PLm+x/auHtT5KEBSisoJITcUCmJVS4EHTYA5/CeEz8Qk6DU9m2Nn4+xSEKY3pTOHPTh6rDcpGeaAugbxliJWxPAK/10NMypQibxyAgLKgogf+W1Z0MsCDoqH1Pqi3jKkLcKOpRnHvrBmypisVERqbC0zOapkEObiOvo2x+Jc5JqEgM5RVATQipYDiwu0jCJ7CULXf/ymrmPgwI4yqSU3xrUiqvwe62Itbn63PtoEhLalL+/A4tjotLG8+br5Usot5UF1iBrvBLESqWY00/AHESZIfVVwtJxx7gFYXq68SGdBaaB7dyZK0CQ/rXRXRxmGsreBnj6/FgXvvis9K1EsbFOpII1FdDB8UurKDrVftgYfypDEQFCNKHJbMcHtPcMgSarB8Sd6Ucc8ukIjSRS9AdN1YxnTfCWwFgjf7mkh8wqtwFrAsmNuwhte7RM+1ATYCyIMbjltVTPE7BMkMlqUwL59QmECnFKLnQ27DuCaBBIVSrtoeF7Z9qL51OqyhFMTJVO8RSuTbVJZaL5vPQNLGFKgLgRNGcVvSarRUA7b6j0T5FEK9XOBTUpDGizRIM9j01CjCmzVoMst1eI7/PffcZF+3RaTe46MF0KsxUs3kN0UpAkA6AvvPf7ACgkoQSmVqmyt9a/SoDPfyegXFAtPYx1E8XnWvwT5sYJFde58AEixCZpVRktBUtgJs5kAJX0ZRICHB3Xau+N9x3OKaAAACAASURBVC9w0X1fOmGcJ2yM0dt4zwPRXN8YfsIKmRTXBqOtZPvscJpWDljLADNRL36aaj2/L2ghoOf9JdAcrUsfIVPEaoK/69/p05LS7yieJdx5j7QaEFw1yYnfsqd4QibZIxO3OIvP9H0LbqWSeHfXBGsBpskRfqIA1HUAexMqgLdSeav8Wt8RwZ3RjbyPJEQTXEhQd7lc/vCHP+R9GfgNGq6IVtYPUYQFSSY52C/WnrNhdQIblH7OVGcqSuLojvQ/bayH1YQ891W4449UCl/SV7pVq9acH2xzz9zESyZMlAB7DJVzIBXBmQSBpXVyr44GUBHVc64tsw9bNlHO6K7LkSUqoMoCyOzhKQGbdJ773hpw91lmxM7GR6hS674rg6E9W4KQnIMElCguj67JszHB5d4FQ0ye+Sze83YslgaG7TfkK7HEaN38W8ChSW2pjvHNAabah2rAbp+yto39cf5j3FMAoglszuvAXKtcSfqwsasA876KkJXW2b5X15MgG58YlsLP7ezaWnxmAU4oQPz4prMZxzoTsBcQSyK59gwBM6tp2NTGoI87akm16wn/nVk9MthgV4V+SfV99PmyowqGuXejsTFQTpaX/vfQFnjI2pRpo32MGjkVyVXxsBeK3Rzxps+YkWwwFpaEHoWCzUq1WsxzttKb+BWK9evXB8NL4FSginVqXH4FPpOQTe1bunFGeii+OBtD7BOm0aNHsRk8I1rHWGNsBzabZ6vKNNdszyi6E87cFqQ729moZK8nmNfZk9cEtn3dAg18BixAGEgIzdEPSMJnss8asA86nxLKZkf48L61Z/W9nlEYVaqQyhhkTaLX8fxFbBhsmlTx1w9P7JIEeG1V1xac+/ksi1fSRLN39PNHHDdF8fiWxjhpiRnjJkJfs0sRLDwl8okpflFCeO/T5fbHby//93/8Py4fP9xcvvzi+eXJk4eXxw8ep0qYiCA9U/cv99JPRrLUoc1v391cXv34upW3ZOltTH7IQMe3NSxZzFDw7ledDDGTGT0rLXnNmiJThdowy8x7WzISpzqEyqy3gV65uxr6osp9gHxJgWDz8SWtiIclVZPDxbVC02yA+KiVtDVonytRUm3CXQ+SV1U3xWPOKqNFMioooXpjxGRQY3x/VVoLFXBz/SqQItWmZXaToTQ23zZwyBiO0c96LQ66lxL4U0OSfpahHEGYIhDUxJL75h5xQDjsDCWOsYNm8ENlyFNmbwDTamHllEWg42hOw64PtAIVRubeZMB3KUGhiM7hxTghsrAxI862ax/koyA7mUVT4P5IFK0IdNYcsWeFb6rP0fJ6VVc7WLfqXlexGIPmV69oDK8QQwPGy+Wzzz6PUWj5vX1TCpFUZKToG0kFP28yCrWp9EcTWB1S+v8eVymPICd75u7DIbRB8KOqLK9PpQjk91nnS+EcIyc+Sq8jK/i9Jn2tXhp0H85iA2LjaDYOgXvhWqTM8PoM/52wQhKqBw9irNM8voDCpNdeBx2qVQ4coxQeARSb+k2KRDazSKm2t3p+Xc9W/q30RdholEcMvtV+exqlQwaBXN9I6LybJRQiEr2jUem0t7U9fCYBBU/aN2YCwh5ljQhQMkh8iowY7cwdw3lAO5bKkYHk7ReKiEJsXJFtx7Tw3qCerDNrbMDc8Ra3OWO8P86qkFADNx2pgTx7iPWxF5NAt32P/aOKpYEUr3NwcBPN0q8c2CsjwD0TO7rEKgDcKiKqgur0I0KwPorukY9xqAQwUXzNQ7VKXOrTuVfY6+P9eB3XXVXEUl0EoaTrnamb+g1pdnmGjtg4DTBvRac9oTx/9ifrxrpiu0WleT2JFHs4gVRmir6NUydY4BqwN+npI8FePy33RwLPz3kPnnsHP3cu3oHSrgqTRGJAjQEhSDP2B+ReSrL00NgLxLg+dvxF+wBrewQ5WKs8e3oS1y6Q6mbOVSGDUKSWiFuF4cxzvVRxaOWI+t7W5KiELSFJ7/+qt/xOKPIbIxEa9KlylQDq5ubY32mXWA+y4mAYbHuiTPihF+a5jHFgMsS9sPaKzukLBR1y/xF/uT5nEx4TzCSJC65aFVtlSAGOVSWzZqe+aq/Bzzr28KpKASBO1VCTXfdnAIwpiBZsaW9vE7GyK1IdnjjYcd27BgEO9wpVwvPeFfwINW79SyZenolWhG83xqfoTsC8VI6vSqIB85bw87wcAl/qfm10Kr2rzLumntUAMKuIEzexJ2wdEUCNv1o1LGMbQq/daJMJ3BmjaZ+PKshprIs+AiAjidqnS4TrYO9wD3yO2gFW50yIk8irxkylnCHuGTvSoDy+ZMJsnNcm8dAgq6aJLyEpwwcI5gdE27MVaBBIyd5xfMTaCDy/senEYQCgtEZN9TrtButd5F6++PLLViEf3L98++13sUtcJ9eLrTDOTDwWYHp97qvwc03H3opYy4vE6TyvxCOoZK7adJz9nQnjTMFFKZU8J64B0NRkGTsW3zf1dJMSdp1xd0R2JuJWRsv9g/7Z/VBmRn3ZvSNu4nwfs4k3Z/kagxQEVq2W58J7R52fURuMoEOX4ubm8ud//ucRscN/8W8ZSIlv2QfPnkWARcA51eK167gWrSpPh2Expb6EewvT6KYK5dibVK73nONnRxVuLHmFX+3fbXy+FqsVJLTB0fpIlbvFL/dbQ6oVAU4CklyPszp/YUL48fL+1beXv/x//s/L7e2by4vnKBehEvU81UGaB+8+VESGxJAZhO3fY8E3VJKk5QHS+u2RebCqUwRlNpw93F/V9iilruk3XHtRcSX3Q495fIydsLLRWWNFtSpsw8FpkmDCoYPUWGpMLU/Ls2YxLWdL7YhBsefFmShxUlXDiqLS1Kw0qge6vMHwR9A7XvwZ5Q7SNQpY46U69jjUj58OufpW3GooDcT5fa45SVuELlqxsURcZ9bvldd824G1p0CC9+DQpjcDmiQ9nS9fVo74xx9LZVuvB0kcz6DOvI6gdFXoHqV2HEaPWYYT5LCJuDPBFDK4ir9wvTo6kdEGo+2P4/+kyYmGir5y/RmNkaGuz6ac2SBY5+wIkNLhShEtorlRF5vdWG7948piE5CeKL8EJ+HkR8SgSnNSf6V1kXjgFNgzrXSBMEJRrpE14Qw9lM+Mw72KvqSCshKP1Tar2VZJpFiJ+HI/1wpjnxXG3UTsEC5ak3eqnga4ztNJzyADWVu5ST/b24oPxekHzf549B1x3yLCdegFE/zeuSJ1BFNy16HyrBIQdC0UrzZaW9Fq5nD98rzUkZcKxDrwTBKMvr9Jc3yH2H/sLKGXnx0OuUBLBXga/LQqa5N96KOAS0dSXzTdfxswSR/PnMoPVQdjPWlyzxyq9ea2j6vzHXnfoIJzLu4p35O1kPLNuh5KZR8aIANC0Td9nZXXnsegnptRyn1HbInnd9iIa0VHFPNIGoYiuq61pVdxmxJb16OwBJbXBuWWQp7EYIpyUxZMALl+1Ioq1Tlhz6hm5J6hsK/C+JOy4z7PdeGarB5J+eQatM8CK6kW77oM3gzWk2gvsJZWy/VQ0W/y3vMSZc4lB45P4LO0e0kIl/QpfsPvy+LgfUJNzAiNzk0MfehTh7uHco54lP1BCaZbfXFfFLACAS5VqPLvnZ3JeRLtPmyE/jS0s4FbQ5C9XgM5lVvTYgBN75jtunlXo20SKFU1sdUlEzeugTVjP7MXDXR5Rod92tmJL17VNbTy0+Bne5qtLLrGJmkGXO7X9gm23eBM5yRw5Zkl8FnvjyI/9aFXW3ROJkObHCBsEpykhUB3CbOVVn14aIOnSrLjJ7zvJOEDkHiW2JWyCVrZl6LJ+glAuYcFrBVZcj1MUM+BXXpuV5FVBZW1OdNGuXdeQ7Ab2u3HKlbq80k4KxJUsEAAJq9by0TYQLSRIDqx8QGsPzEb8V2qnGsbMP7gs7jv+OK1jGBBTJ4LsFVuiXWQEpzESnsVtkTFZ2TmJMFAjwKV0Sm/J5Zy4P1in3PMYGzT2LKVyzNY4t5MoLwkxT0jAJiEcGqfAikG96my/lwsaRV57H5Euk5Vz8OLncYhiWQLWMnSwB5YHeY66cnmdzOv9VClrjbDr371q4PuHbbQ2Cn4PgDKc0IYP752EeMLruu81wNgLREzkQiAvs+3oHKAlia0gnXzB8Q0ERYcmGpCIrByjCCbxkCSvNPoNkEtbUTs4649cTF2dz3Z7InOo+7MQm2PAMU5IUpCOCCd2Ja4yD37Z//sn6U6KUOsce3icOK4Me9kQaTyN+qprWlW3F1XhZYcI2GierS9OLpLtgtMw9NMVhWo2+ryOPfc6nnBwANAWOvBMaLkJNSY3IL4bHYhVdfRs//HRGU+vr+8efXt5e/+5q+iMvro4afLZ589v7x8/jIqo9BGybTpHYRFGurjgw6m53vJfnfgclGToQXpxin+8Pp1NjmOMlkvRoyLXV/El198EQSkQxmXpYOUfwYFqHNpQGvZKCQwMWyU1/PZd5f3N7dtZJ20MA8v2fPmJUktyubbTDPn1+GUMQJUdoJUBw04KTUucKkxlYbYKk8O+IJEDtMh84qIwPG6btxQDSkhT8QjCAl9KBtjYaWH686AztG3dPYmDJbz+TyMPKiYdElK4bxvDPqbtzHqUDUNwD2sf/rTn0JBZC0IbukhcR6Nv9No7pqwNtmq0Iu02vSCMtdqapIcPKojCQifPEkAH1Tt/r3MtaI6wn0qyBEj8gEkfjLcokYbkJ1gLj9r4pTm8q2rQUxQdWaurXeRPXRFlhtsqVDapLJDz9krrAvPnTW0smHQI4c/Y09uK0QTAAOqZhIp+Pq3l9evX12+21DSOKf1p7Lncq9To0sygsOmMvfsWWgL7CcqhVYGK3DRyorCEKG3ZKh9e0I1ciREPF/2A8+PBA+H+82332S+DoaJZJfnK7JvDxqOkPtTTOIIhqbSSuO5CGQS0s2ly8iXCbcY3Ehz45qPoc2Xa9WEJ8a+Zx5VkP4XL9KofwGFhQ6zxvCzU4r4AEOexxSIINJkmq1OIMjB8+TeQPu+/vrrDTPvXEFR4pyvUa8dFSGVk/dMVWuU6AZwnbPp+arEfQV7TPjZN4JOVpBxEEqne3ZUUOV3k4Tdq1JZgKt7XZf2SG3cxP0Hh8BT54K+z97gHq3eWF1PH4SiVG3ortDG1HPZ9wRj9kHx3FJRB9x4P1RxNLKMQYh6bROcBmF5Isd/RyTk7ds8l/QzTU5bmnn6JVbJBRRJNZckaH0eSe5+HlgO3eQ5CwriDJERz8y9U2BuMpvg8hh5c6Lar2rFmmIPvmTO1kQLIoryww8FaJbA4HAjijKUNYGrs1EX1UnHTTIweoIVySShkaPv3rSyif1xjAnXr1gVz6f92U1qtDO1Q1NkvX0fYM6EUIVJWDdRep1/zOsNYGZjtDMETT/88H1sFtfoHiuD4VEo1wZTBi9JWEgInzy5fPPNNxFP4jkTaP6Lf/EvDr+oGh7vxdopmHJUqUYVNEF3sDf3QbIUG6XK6HpD2TPS11JhHa3MCgl/Z/9vPpnUyyhnDkRwHljYIJmZ25E8XC/PDqVU9myr96VxScE0geu4pit10+TJ/cH+zn2Pxs99AFxgUwFSOT9hVMwXeh5gwtCHDPiW+6MH97VCb3dJuAUaAvRF7KxJqRUu7hPQkvcUIDwnd99+803eE1uBsMtXX3/VWblhZE16/sNE3zZs22RW8CriWcRWo/1FAEwF78Me1Afb6y04HfsBAJRzWXaVIzHsv7Llpf2E9YU+P/1zfEkA/wa1fiU52py9nv2pXFOJCVjXto7MjNyM5yRbKJ+PVudIJ9ZNwQ+DdcecHHuB6vUSXoEEnresF2w9Z4j1wq+nAhuqZpNH3ic2Yf3V3Jeqq8fP9n74MX7O++PDsBNZs9lT3puYgZ/xrF69fn0oB3PP7Dmed0EbKKMF7s9JTujLK27wHvFpYxlgJ7DVvAc+hbX+0zd/qi7DvfuJwWGK1fbgN9pHd+5RFxjmtYjbYDcsFhRQL3PFJJb2L56vtlAfzvN2P57BQGwosZaUTpVqTVYVTnO/mNxz3pwikHYvWFdh+JSJELGYk+ZGCwTXPmarbyawFlwEUA+kc32a+f0JTTZ8/pTq6eOnz6KnQqya9prFdNk/Hz/m7MoS4PqwMZxHvkecfjAaZvPSAjPfnILM2C0BVMcYO4Ai1Ywtbv33KaN3l8vdzeXN6++nMkq1g0HLDy5PHj6lLfPy8Q5EtPPALvdKJ4I2+vTp8ySCCcDtW4GCGLW80iHyZzNHSAjboFwHm7InqHgQ/tI5+Sq9tAhrq4AfI1zTUn97+w4HOSpQKypFoPyTcjwPfoNRW1krolGBkQ53NfsW5U5vTGaRdKYgxiFN4mT0UJpCv3uXe0ipf8ER13mgZydqYx/Ugzxckh9RBYxvqDfvbxLos1EwcKAbUBbbhF0UUnonhzNKcqdeJ68/qPcGYJ956tISWr6/32ZXZIQ/fowx+M1vfn0gPAZUec9tuoqXtAJXldX2aVgxMYlJ4jQ0xfmNQehQtnvDgbiOwKiRKs0Kp6rBwXGTZFawCKpTS+2sTftvcEjlSRNYOzOHoIlfsxfHAN2eT9Yyz3LUv/T9rNm5QX0TPveDe6goFBUDG7QrCqJ6ZBP10uXOoxLcazx3rpzfo38wQeIQ+iChE8DgnIReGDp292WMB/seuqmJ2J4f65nBp/fuNfHegY/q1xIt1tZelTrCUYqPe+lcvVRjF4QQtJ/p0Tz79HGqCjkKmVRPqUE4+Kg7DpGS6sp9B2h5V3qlwSTrWmpJz6yVKMe28DOpaPw396lz5r8Drkw0g+DHgC/J9GZStQrZWYZW4h0BkfV2GDJN3XMGaVR3MPWGSLu20sDK9d8zN8iPSEEVZM8IeaXhHTRsstm/rai14lyGwKEoOiEKzlPEVDaYW/Eekd8zgi4aewAHO1fspSQeCHPNeYlgcq8mBLHJEz6wMlWbR/W/FdED6BigEmQ09JhW0rMGE0RKAi6COSGon1ezkqhMIS52HaExZLhHfU0Sd/SjFEyUYNOZa6XkOMPQ6lIEAZbwGyBZ2WngWqryeY/5e0Gm9zN9RIIRKGIkBKDr6xcKXXAU8ti+0b1bgS0dzORax16/2ECJ4Nl+eu4he/1+Kfa1eRUO4HnY65Tk8qSmHXAxgi7dR6yBz8qgpva2itz6FZgFBkAGPQB3JOTaFcAm7pHkx2cZ0YWdl/N1BFjCxzpuJiqBBVx/UjlYPxX3aqCmOAd7yYobz0ARmZypBaK8v1VafWlB1zJCKmDSXjj+luqb743qyusKaG5e5sa/JP445kzWLikC4p7xXg6Q4jSoPYHgiYbq5wug5P5gaowqGj8z+mhk/9MH2i9tMtdp1fzsl2QH+KxZtwjERVOh80mvokb1p+c3D3A+xeWwuk6+wPvIvQwoyjXNZrImZ1VI1tgKkwCBvkCwz3Wz2iqwz2e3teh95y6elENT0Z1IkL6C/XROQox/ZAykWraqqPvDn3ENMCwIwjN7EWaaKqQZq9ZnkCRuwEfiniiTFzSqUEk1DKq8XrCs1S0U+qsKLYht1dLzbAUsILvjhdCYyDNo/JozetvWJ2wA189nCwoYc3WEQemhMnf8vfjHu+5/leKNJ7N3p9oLcExiie/LM111u7MTO0fbogp7k88L+J3Z24jstfrGf5MM8l76dHtkZbjIHjuuY8rhVEcjlPZPsBCSX8wW2ndqnyXrHCAaPzYlYGOA+qVrD7JzLIl5ebZJelW/Xn+kcRy+WJtygHlhHGzU3PIHPsvqrIwA9kZixhML5pxnaFP0LWGvOJN1AB/ri72lsOOZkIF39Ak+LJAa0aK1gjgTsrHzquW0x2xP/wLK6N3l0y09Wt9f/viH/xYxGUZOPLgPWkwy+DEJIYE4NFHGT7y7YbgzEuefRXk0B3Y0omNg9MOHF9AP0LP7D2vYaVz9lICRQ4O8eNF8kqH08m3QsEaofxf9tsR9LHJk29fEnFJ3DblVGVERjAfXARpQB1zkjcoQv2MAKBrGg4GKyMYrYkdfYSWKQZwJjqKetMTiHKg+iFBJhS5iiFaJqhzy4yGDnWkSxUloSRtVIKLCBqB6RNVDSg3BFogOawtio3GQIqRqIdcV9GybVfWk9sBd56pp7DE4BBskmUHm6PucMlKQhymqSqPgMBCwx2Bslltki0dVjcFf5lbE6trInmpBUPzdS5Rmn+Xz7UfhfXHQQUYXAPRa7Q3s3LrrqIb2TvH14sXL9fBUYbDzmUrVFLGOyI+9RDaqPwTpV/m0f+vQWVebzDXArIuIVAO3VhpKqaU6ee33PIKUCXVEbWp9ZbmvOCAHmU9AaMEW1xCUT4VE1ddGGQ0l6aSSmQB0A81j1MY7534iDjTlNtaDdWFfY4gUrmG9G5gjgtA15Iv7dsgsa6pYjLOGNEiui0YooMvOuA73AAwW8IRyQzP1kh32QURJVmHvvuxQ+SR5MAQmKuOzlEpsz7EJhtVFq/YR/HnUSpv9fw38SJpbPeOPMtqpNK8KYy8xQQTPV2pVtjrAxTG36jrbsA5aJcUGFznvG7hcoKFJCe/P77Kv0wROADixCZ0Mz8EKFmck4lRJwKYAOuOvUAwOhbUsXf+aVEboAVXL0Xit6qUat5mN2kLuH3Aq1ZDTHMKe/fa8lLrfwCaqekdv24KaNblnPUZd5n1zL5szJX3Pc3dGZkNlXUJoxS49eOsPtifRYDOvXXBgtd6A9KhOSYW9uztk8a0ucSZ4XUQpJu8uisvzJ9hR1TLVo1H1pPCw7thoKXQ471BLOUvrkbfyyxmuIA4jDdo3ry8tBbwzCbO+Cw65B64tgODUu/veD0M5s8+WfUylT3Ej9r00We0twRs2GBtkpkCFECZHWAwnFoE+bUf32Lv6kgAMA426lxrcSX0MUDr/e4AC+16AVRXBN3KjQ5ifxEbxWq5RMA2/zXskCD0ESiok1kC81fL0vo4Gb3B4JHEDo3jGfI99o1JkbJ89k4s/pORrr00aBSzOiTH7OK0K40of1TEAiiWlCRAnWOQZ9730nVZUeHYBQrZOshjOwDf3q21WOyEJ9EYb4KdDgWM2Zux6qXg+PwP67P2160hRV7nTfSboxWs4EyQbsdXpV//Ufvfs+/ZJp3q9+z0HxgGaTwIb2L9SQMscMunTTpZZhKhYe+pDvR1rh9+R6eDrjoDYcT8TSMP3EQ8ePZIbTeJMRnuLeYZWL5PYBDS+zhIukPY4Z7dCc21JEfDFTh5jhzIurOqmzq1jXbjmJEe37+N3eS2xH6+V8aGAkaNKWlFv0SJ7JeyU9qqrGsr14EPYyy1mFICPjd2ZSNKwHkmuRXBasP8c8xziNoJPATEpDn249sVPTV5bw30J7glKsoesPicmXfuORRV8qvuLOMBRX63utQqPTfv222+O+FqfWgZC9R3UL6n+yKMUWDgf7BtsnnRZmWZ8bgCjtc6wNomNdkYyquxNEzdZgemTp01gAJzJZcCRQ3uk+ya2ayrR2DPZCLJGzFsC8O4Ldg0xZfQ3piAraOlnYcO5B2MDfZ1ghOq8PL/MrfwlFcKP799efnz13eX3//i7y/37Hy6ff/b0cvv+7eX9zd3l7v1d+ggfPepcOwK09+/vUhF8QoWQ/qxwltvHFzR9fVskgG9WTboJHebHol5RfGzDMZQ5NgDG6WhOP5QUmxDyvlEEggKxIblBzkfjbHBQx6kwwTkY1wFmWGdKugSWCAG0ZCtipVqmFYGIUazEnoXO/zSIi8JQ+z6LZoMMRVigpaygLUPVRaJ9WLyWNcPIOLTeEi8O+Zxk9h4rO3/+kgpRVctWWjGQBIQpU08BMPdOb8qCDzZ4afmtFuL8f/+H32djY3ChJnBgisqUMmbD/jlJPI+/SDVXdGvJYWX0q6CGYdAxmOiEKreqbuZjrU9AhCxB0uiTzrLTeXWMRCkb7Aecgr2luV7UJ29Qcv0xqB7PPYIRmXlXJUyrTlfEtaJJLIQD7K0IxUGODkqARsUZQ2X1kXtrcl5KRYxGKhujAvK+gLMkntun+aX1o7Qy+CDX3J6eCcVsbo09fAnC91k81yDvGygu7TP3M5n0Q7p8wUSQKxXsVoGKc5lkdfdzg/VDsZIzneZzE/oqrAZ8gQe/SiuvRRQFii/7GqpyBq9OPe6sDBqKJlWrBR6OO+GZSN/B6MIaYL82Aa+EfujUc8St4t+FXiMSyP0nSR11otStoYRPKk5hcG0yBK02aN0nZpUioPTjVVFslTD2N9dG0NDkg2dW6jFrxj2JYLvnQ00eTY+fsaZRc/34IbaCgIRAqtXS24yBYZ/wb2khKo/F7kUw4HKBYs/6lNZTu6DokIkawfyB6i6o5TdxmuwvJbt/AoQtic9YhA0HnrEYHWzCOw68hn69pLYVnCbAXmtsCGDNxpecAzV+xmuC1m5QvbY4Nm99WiYaSVoGPAaEefHioAPxGTwH3uufcrb8jHW0kqhTZf0EDoNorzrldfM6+7CiZkcv65x65hB+BLSp6BTX5ixPzij7oeMZ2pdLsEbwqLBUwEbQ6wm9iIKnN3xBTUGc0j5T+UQMih6x07DsUAU3doZAEmAMGwX1lISwwV3nAtrDlEB1QBRbI6DPZuVm7+LPFqilMr0xRCbdATfWL6hP43kliDVxSXtHRw6wR9ou8S7xQxLG01iUQ1JBYHmBOPaN1ynkop/2PUXB3cNWirw2E+BUnwiQb2565kgCT+MXQj+dMiXXGgR/f479MaGlJFXzadL/8C0m6PYtCqKyVl6fFQHAJtYhla7RzEwk+Dzv67CFA0DOlUne0yCyAAVsiCujqYHrtWeUfVeA6F32I9cM8Ixd496ZB62oHDYSKit2AN8atdOtVyjHjwrms65QGLt/nsTes34F8JoQHrHUKhacoXMlK8/0NJ4n1PWPH6PAHoD7LGa0ql2C4/j9jpNyvTxfDdPo9bwKBIUBhFy/Yh1rD7Cy1i5qsIQ/XgAAIABJREFUx2p0PrCJVkDcMRW4ngNUuFuy9biJdZ7Pktm+tgrkxGJeoyB+YqLnz2PLCdZJRNhXxDH4o4BNa3lSJCZg/E2pyxYU7LHL+y65E+CI6AljsEap9dyHyvg5lPqn8XlWj2J/VznPZ/AsJ8giZVrhJ21kQYeC0YnhZDTtOcooScEDlgPtI99/H9vwxeefH6rm2jfWSQo51835jyrpw/Y5s2fZMK9RpV51T7vAM5Bqrq/hOWh7rY6zJ/livYmXOyqNHu8KeOW8fugsb+eYck4FaKTeKx7J9zlXXI/9zopRdiA9CWEnKbDmJpAmcdqRACcT9eo1lHEhFZRr5jWsiXkMtsxqrPFH9mgKCje5d1kgec0vTQhf//Bt5hDeu3d3+fyzZ5d3715fbt/hGKgcUB5nsC39B48vd5FUf5DREvx3gvLRJ0un6aFx9lCofMmwmSmDc1xgsaZJFEm56aAEQ5mO/pujQohzrohBeMnhm3cMQg95g9kjQx7myYKyUGlMPtFsEtAFUakMdkv/PUDKJXPoLG1nEGpm1oGgte/DhWdgehCQJyivlj8eB3HzPv1pfOWhb6g2v8OaQSHFKBC8cZBIXnDiCickSZ7ylRWGcrKp9hVJ4TMjS48zSOX2flQKVe6ynF0jXSRYpJXN9Lvf/e7y7//9v08fHAnMv/pX/+ryF3/xF0dwixPjOjFaSQLSz/H0pOiIYtpPqYlJKt7fhibK5uca+Kxzr0QqQVTrLp8SFCf4GlUy6MyEH1g7KKoJrmLY2kOAgyO5K1WtQXoS9dGrShlqczxGyKS8B6hoWOiYE3xoJXGUzUcPi07meeMk2hehQA4iMiR/oR1vjlv59UXqGqSTNGQ39j223zJyQ8GR06gOnpf0iuueLhjCe5pAYxBJtpMQLumRdmIVjWekmEwC5AUxJvQxIFPkpB8uirGjBLOWGniuWwQyieyJChXJ/JMAFPd8BPxRMZ3o0HqAHORNcBlpcAQSVrWwOs6ZTmVsVR56DXidAZj3d3bOXGOMqLx61nS0TS7wikhXjOjnM6FYXwJ59yzOh/W6qplVLc+KXM9/wazM9cug6No7A7ZrTwMS2og2fXaomtILxB4oTQfhos4sevvm3eXb7747EsKMqXnwMEBYHEFQxQ5w/vyLz2O7pLzwc3t1eCZU9bABUlNsMmePZiYgszGhpu2aa1NuK9UfFF5KOj0RpbCdAbajgpEK9qg1G/vDnmcfpBc7idD9DM02GDb4NvhiD+ic3T+emsrhXyXxWSdsQAODl+2zOVWy2Suqo7pnuFZ+38Sa97CS5WvZTwHzSFKG4rs+CTBW8SkTonYmDJfZuYzWYYTMy5el601GHRtnlcbA0CpK/ANMktnx+lCArY1QUqxlFNoCG+8DkGD3+DzOixV11rrgTumstX+o3JVKyWtNwgsy3s85jKLzqkImP6FVZ115tp1Dl9cODDUA4XnVtrWqxDXwfDqP70P2d0Be1uPNm/YlE2SNFiiQGVXZUTNNAEqj3nWPHXAVLeuZ1G78BGgYxZD3zkifR4qidf1IWkKd9us0gy7nfL2hrdpMlE1lz1HQtLdeA0FgKJSnGYgBNifyoA/0egXzsmaLSapqXFr3AfCmH57KYOmtrEeT7vasJQCcAmvUoE972/MlzZ7PbtsGfm8J4QuC655X7EeZP62M4JNVxjTJ53cDTs/eFfhZWwMVOvoWl1BzNkwOzr1WxmfcIyAWdtRnLvDK+8Lq4vXcF9/ny7YDbQnXAbtCQC57fZWZFBnW4sNrufeAwKFgP8paF+RpoigTxySgY0cUwgPw7p7jWk3+CbgpKjguLb76XsdSYZuSsDyuWv2REK4XMpXG6UjER9mKMVGRc+uRICfxiGwZASQKG6ihpyJ2UyaNWnU5ezCw3lUR2KSL50FfLUwGix5hRiyJtgCRmDQgLwAuc1Afx/cAXlLcyX7YQHrBFyvN7DtsJ+sA4Fw23m370F+/TsxL4cJnyV6wt/1M722VsH5POx3Qf8yTo61siVT23XKRPKvEOaUBC2Abu5+pmib5JmTxh+vJM8ZgvxjzWLwS8DFuak5xBSLsb+U9FIxJweK2e9HCjLFD+6PqAZPQj8ZswSZ2f+O2iCO1kzkrKVwAKJVRQhxi5Tx+hST/lySEUEZ/+P5Pl7/96/98+fDhXVRGb969vny4+3h5+fyzy/On9Bo8DT2UmVxVD3ucZslbgtPNn4lz22gBAzHmGfHfGYi5ZtYGzL1ZDkLVp4re17h2plIFTD6kBzFGdKVfpmCIULQ/61rxMog9V6IoMyvmwC+H+hZK1m0Cp8736XBgDG2C/DnkvN/HT3FoqUL8/ySEvJbAkM3cHrjNEgqtFQS5SKzyxQRnJFqiDQRqfHEwMM6vX/84EQuQt9K2klhv/lnohKmeXh12D0OuuFsqVcDKRXMNBA+gM+nZ/OyziJH8x//rP17+3b/7d5e//E9/mfv7t//2317+9f/2r4PgEHhg5DHOGNRKnzdxL92xYw5Yr5TXlyDxzFJZRf1sPUTSOZosFyyIgfoIx51ksT19oJEcvDR8O/hz82EcH5Hq4Ga6VDSh6HkQGpLyKODSy1VKQytIbbSO0x99T+PBurCuFT/AULUp+trnNcoX+2LDmeOkkzj2XhNwocyJaEhm+ZUuwmeEbp0qeKsKUiLteTWp5Nm36lO0vQl4VWmPhPAFCWGNJPfG/j8P4FVIxIZrAkScBcDEd99+l+uBZhDkNkPQG8AaVPG82BvsYb5wJsg1ixCnKqlo06omnHuFbxTM4RzFCa0Hon2o7VWMgb93yXrofA7UdaIL7FOuI5TF0emun0tSWWppgCRk8593T2KAed4maMqCY3JC+xg4wB7CkfOeqtPxfg2YClLwheG2IhrnN0cWoZJXUEhb6YxzjbFulbMUu58mhKx9qnxjPej4WCueG2ce+2K10oSwfahlHQRBHRhlBZt7SCKLYNXUYQEOXG9p1nyGiTrvE2R/+8MkVkApgB7B0kkyX6pmHW0rBKxZq09lHITKtKqIbA2CG0Arg1MrPNyTdpzXBGkFEWYcwvo7sN3sV9ZEoRA+330bsG/IMDbAfqwETpkLde0rFylPH2UdRewN3wd8w+axfwUBU31b/ypAEtdyVFQn258kdUICPE8ZCqHohEXQWa4EtqLuGUo+ACUiHOv7S5Dz8EH8USvZt/GbsaUT9OHnBrqp0uCTpih89Lekv69y9CT47AMq9/VRZfHE1k7USPEXAsWvv/oqn50gMBWVK9DKOZSWGb+8ZFxkPFTg9+8DbPB63seKHOeVe0jAbUK4/lurJlfwpntJYLm0R6qFsA+cBdqKcKoSx4iU9uuyt/k+z4vPE/AQdQ94fa66nYXjBv5gR1IRHrB1JJ2jk9oPuugt1yCbyUp0An763Ed5tfql2I2JUAAhkmUohBMYClhzapvIuk3Vu8JSnUnL2vQsdGTETyu3rUznF0dt85kdZz/UwlYNWfP0hJ9GeOWsPX061ldn1inslN8fmwE/+HOA0EBaW2x12++HcbE9ZN8z78eep2IZewIgTj/t5RJ6Ku9l3zCxFJUunjcxk/vH6ilVTs4aZ13xNu6H88PeqNDhj02kttfpK3Q8mdWzY19uputRQT5i1yafidFQ6fzxdcAWbSw+yHt2nAXvSUyFABy+IzEqI6uYM4g/WLzJ+7LPzwrbxK28vrT256kosqec9clnsW7pkXz+rGyp2Q/B6F//5tf5OffI3iMWPcZLbOadtN0I1Dni4vmzKHwjPGNLVMSUlnA42or9mDgwCWHZfyZ8rovVXUHnivd1JJPvzf0fbR4RYOs+tarGe8ig4LlbGFDDgGtgbYhhZeUgYMmzMoaQtRVwc+0U+p+rfwG06qg4/DDrcWYqseYmt2E1jBlSRs6jg/ZeX1X2ncwk7Bq+mzPtGZE5w/Uj8kd8mvwoMx0fZn80limbxmSZtWadE0+8epX1yPzDp/iCx78sIbwkIfwmg+nv7t5enj/DiV0uTx49vbx49vLy8D4Pt9xfFiOVwseMJIBOQuCw+VJDTxMEb8g1Di9Bc2S1W+WJwWbx71F9bH9TAvBZ15be1yS74IPDS7ACCpvf3dBa3ptTJH3CADMBy9u3OSRyxUWaeE0R5JaTlWCXlZnAYdS/qJIe/GrETHDmnQ0oDycIfBDC9sdpKE0qpSPkMydfz4FuQNem4A4np0q5mVLnJvf1BqY/M3RCgicanNsnx+fwM+eTYJB4bxKv9FxNwAVDzs+ShEYF9PPL73//j5f/8B/+w+Wv/uqvQpf7N//mf7/8y3/5v15nukzAIwjI+qJUaTTp5f3SuE+gE8loNncplK5FjMESnARGCYgqAe6YidIKRt9J0NBgr1XOq5x0kZCiIcwQrGobipPMzgOVbnUq6AzqnqOrxKmHytKqMUkBCSS0WQLIGNInBBoYuFaOq4R1lYvnunv4oeN0rmAMwCpUWYf0JbZngM8XXQ+NdwIUBhI6Yq433PoFHBhuK0CtTNTggHizzzAgJhYY/VYVL0H0eB/WAkeKw0gC+e4mRpFgguCXs4tRk06ggmASnNGZXHsDGu7cKr6JnUOfWZcYaURoHlexsr22t6VF/WyQs4b2kAJXphv+f5Kj1+17GN1GQ++5UZqbdTPoTDV4gklWp5IQQsOi/3UJYZr+n252Wka9gECWutREDpXUOmeTA84Sew7DSrLF7/F8GtA0QYmADEI/5xlM6xk9U2qkpl9H2KyiQ7A7YRrXnOeoSEHBhfWHTsQoAWvUaktNSaAwivN5LuNBh98srVTwNltJJyXIhC2SIqyg1OFsZ6tTUb60z7WfTZBScKfo6RVgw+7w/EIBHhBxrN2uAcdpLyYJoUBCGBQL/DkTAHNHMrsgOft0IJTVYwPqc0WOe8hrVQKkzxLbMQl3aW/eu4kKr+G6RbmxWbF963OKuuHGWLD+VpBS5T0qp60sWOXWjsRvZV5W7blz4VKlNdEZ8AI1lL2G/T18y2kESK731CsuXY9nH8r1YfdavcJW+MzTc3d714HM6+mtX91YibVl4PTWKd4z49dprt9ZLdzqhlWQCi6c7fpQ9z0T7kEFct7d19vfK+qdRNDK7So3P7HzJHOzcYDUJGmpJK23KtS4+S0BQp4NX2fAQoZNqxSdkdYKawWrrCzZ6mASy+coMGTPrf1iAg2sCWAH90LwZt+itpJ75sukqaJPrH/7agNozs/cWwWFazfO0VZijxyiffY7SVKo/jJMXtrfRgplH2c9uvd9ZvXrqGZu+Pypt8lq97Hv7t+ryNsEtzJ8+1lnXepTPSs+K8+P1W3pfal4A9oSM9JiEmXm3pfgv1UW7aCxYO75xNbx/AsUnEGp2FOA3sUbx96gqDElYp4TPuUYS7WRQNmTfNYJcDpi2cH058YfYlN8coAThqW/BFQs3dtKmwkRdpBzVUX02u70M0fbojTEVAJnaxMDjSkjjfLsP+L/UkyouEwqlgNeZQMlTjqLY23z2IMv+H5e58TOE4rhudt3F42Rg8VVUaBU3DYT1zE73Hf71W87Fm3Ju+JsR0V5MTOfnYRwc8eNE/QzUQ8e0Ah4AujS3nD8U/uez4mkdpe1vu6bq+K+CX2r0c1bTMiu1c63E7K7pOLP7zjip2BqK9I8vzB9xv7gnPO7+hqZPcaFXn9ArhUhElPOFlhsynkYsJ7z+6jxcPbiL6kQojL66vtvLn/3d391ubt9e3n29OHliy+eXz5/8cXl6ZNnGU7/5k0bcX988y69WI8zaPxxxlDEyaV3bjNjZqR8KAlI35e+R3DQHoWpfD152gAVBHCoriMkItkdKsqnZMlsNErkaeR9+GCDJqG4lQcc2o+JJMpPmRHXBvmUVjePyz6vzv0rQoyBkYMuusv3FbxRup5DxEbKGIw0ed9PkMjCly9camm4yZMUN1hADjyS+EEkm9WTWPhANXYidEHp37/PurOBCDwo2XM/6YtgU9CInf6PZ6HIsNaMlQBJJSFLP8CLl5fPPv/sQAnz+Rm38bgCI+/eXX73u3+4IF/9P/8v//MhaKP0vYhrq5GlXOUgLFhgjTD0CSyTiLdyABrd5ONxhql2+HQV6oKmo1L1kREkbxbI1Njz3u1RtL+gFl2KThLgOb7vv/8uFQUCBdb5yy+/OhzYlepAv2cDAj4rA05B16DGvHh59CIFfVyipyKfDsqKXEd8lEKKUcVAhGqznoQKDzWxd7RJAo2g0vZatkLAaxIErk8iwf6CLOXXm3y2Amv1PdX2zXDie9AvRLJVCOV12X9TluQacCYmPDkvAQsqF84aahh7HeuF3D7VaWbkwAZRt3LBIODZztNA5zMtjDNG4B1E/NHDIJP8zf5yL1Zsp9Qcg3srKaUyLVAbP56g0UApvVuMD3n16qC3sPesZgC42CNA1Usny30rQZ4qxMNHh1hUhGNmaEkki8heR3/YB6NaII4nIx1uodxXvU5RJxy1faIOqlVkiT2SYdMbI1OV2SZ4mbO4XgacR6la0Hh6XlgzKy5t1EeopZRqfmbl2koHQYcBFIEIe4G9mkolScBpyG2CTZzWZwXguB4VI0VnOas8W2ju9kqQ9OFwOVucP9Bk2Al8Lj1uHa78IEwFxzOwVqxZ6HqfPv1kZpTJrcF+9sISm1COpW7aY7ne5wgkTXmTZ5JqZtDnnYvtGfalM+PYb7Y8sFe5HveIMaXzB2OjgoDfJNFNoDsaseJeUiwTeE8ExupKfUBHh2Az4hdhkkwt0ISRz79Wae9nv6o8W3ZJaXoGxaFbA3qtSmZ5qFWOjRTZTLFUqyPsQ5BeYCuBztgxrv15UHSAxo20KBOi13euFsoisCetQFapfwfDYFUu9mDmbi3w4xroo+fauGYrJOwPkzn8Ds8Uv2jCGHsz2rvjICKU9ejR0YvMOpGMpdI06jEy+XyfeyAwS5X5dK1HFYkeYbQMELvZeKuyQgowcA55FrXpt0cvtL6qvcRVa4ZxEd/04UPmy3EPpZIXLBeoIVlMEgubaSNH/JkU6IAksCWiRlzBPOIAnjvfY39zDWHc/BMUONWik/CtGmxbg8F9QExt+6iNVv95HeugLTmA+TFbuHaDe/dTgXH6wRtP8O+AkI8f5xykohhgrHtR8IhnxGuOe6dfGSCKXubFb1HEDPsI2mb3UNpSYILNVujf1o3UdVlV1KrgQZ99WhVS1hKbhU3mHr/84svLb377m1TWrHRWhKxgorRE4htHUujnTaDwnbxnEuWMWSNGq/1r7FOtDc8N56kzkxtDfvXlV415N29SBoSsA/ahtiJU8836LvizcSTrRRUYNmk09uLaOA9hEyTeLAsF+8R9sha2eATwX2xm20HZV20byhnZOUlV8vWrrDtJ7a9//ZucX/YCZ64tB9AgAeinYDuhncZaa+/Z+JcC6WPFLWZRHdQzZXwV1tXmgbNmXJvn1Cq+cdIZQMma2Ct6nqU4f2uFODnFKoQqn+IfG19WH6DFGqcWlAmJLQ7bZtodPov8e+BNmViPp57+Ic8073m0IbVqz3sdlNhjlNndL08IEZX5+7//68uHu3dJCBk9wQzCZ0+eRVSmTrVKYY8fP73cp6IVQ9FKHslhAiAu7GgOvyaJ6SH8kTIn5dF3ZA5FGKGwvfxscwg7eLJSug2+FBaJ0x5PNoEalQSGNqIE+RihlDrFDGNEavrFi2wwDaiGK9WaNH+2RwHjTImeID/Us2fPco+lcXXOm5LRURpD3YzewBnawylHzKROPQnnNk/K25HuRxzjOnoh1yDyloHGNV4G/xw2FUt1rGwGg/8GnxU6sMoYQ/kRygKiGK28mUSlYrZKUQcmO/OuYiEiUqmOoWg4rjuvaWJPcHTt1/qJMZ24j31O3Afvn4M85UsTlSpLVlU2la9PV34/r8Mo8gzay9XKghVJB2HjBHgtKBjJuYYw1ZSIR6jo2ESth7JJGPuPvawBCHoz4ZE4oo0uaaWhdOTSo+qoDLTsbVI4pjMSS55Lr1oC0lahKozQz7x/6Xnpnq0Edj93w1alB1L2XxWnaqYE7ZWAFkU7GuRXFWKfBsWkv1Zq7IyolQkNnDPORMMr3NA5dEFOZ2ASJKdaUVQXy+QMppwRqGGjdeLg+F5FfEoBbqW2SKEBT6lsTQxC3do62LMZ1PLDh+wDnsMf/vjHXBPXSmKkkmKqCUucQK7PzqjKvkWPi3hek/0m4wSAoxqPdsUZxc5YNWkjOLTSPtqg6VOktR+Yz+Ra0wMxsR0ox4fwx9aoFefreI2wEyYmxDVmpmqoKEXRqVqHFjbHY+XLQKnAV8U9UglYHxvOm+AzjnqBGg45tG5UfSfCUIGcjkng89hfrrvOkPfPM3hYyrLghHsoVdexLQjAsJsZAZJk61k+n+duv3OAhFXSTAitUnNuBUkIOqxm5f6HvJ8dZOzqBEu4tlTtRlW10mPPhslV6Z6AM6XaJdgaZbrPoDTBsgfah4sPYZ2kDJYpca8zPG/v4gfs7zoHC/6+dlOHLTuCtebsABSQkEl15awbEGhvkqROzZX9CdiXyt3OT657gR3fxzZp00vnrq9JpXCzDgOUjprKmWL/4e8cLXEEbwNZubfScLtvE0AvkWJNkkxJnV2QkmRgLQPaTSXprbDzd3vlSw1jnQB7rGpIw7RXRrvN7xEcs27Sso6AbEDwUS3YTDjWIc9lwbBqgT5795/AWMZezBbyO7z/uVpWFs5Eg5a8+D1/P2DwwIXYiowTqt3hywTZdeJ78dnHKIom2/ZY8vPGL00w2Xvf//BD5+jefcgzTUWd5HiiHJlpOJq5ZyEdfj+jPQvOhYl06pfLc1+AS1zCNVtdM5j2ucQmbBxSAZ4Ciwq8YG+0r/h6/Kejo0wOuT/it7KlKhqW9oC0imye6mxbzn4SyCYosbvYdmb2vSoAyjoARrFPfP7GN5wPAEqrqo39yvzgewAGfa9XR4wUMBmq5uefx4dwDV2jtj8JOEaXAmFC9lD2UXu4jcV4jRVvPovEiHUyDmzyAEjQuKQqo1cF++hELFk/xkBN3dc9xjMW8GPPaENTUUQdc+J02TM1YIdSdJMu46ayCVJJHMDzc19CsFQF/1Yt2TPYf/ufHYXCHqni+G0TxI3p8PnzGfG1s8mxORuvYcU483kRtdsA91Tj02vacXa5z7TstHcvswzXxnKc21V6qyHQ/mfPO0mzgCPLkhEQjM5afMde0xbwfj4X/bU9gLmX9UfzjFlnYn1BYtmD3IfUWAGQw/6PgcJ6Z41C2y5tmD0o0BHfMOA2Nic9xmUfCkr+4gohCeHv/v5vLpdP7y8vP3t6+XDLnL17l2dPnl8e3mcjNYcj7kWIhRv+kCC4SV8C8Y2XsIKS5n3GTHDo07f35nIztIviOkgjhx205de//vXhjAxWs4GWhCWYnDGkh7APvOgc8xDdTKKLGbQK8q3D32Dlbmg2EjLcD2M0RCMbjIkIdTM3eC9HnwXO56Ae+raKaVZLUgoexaLIRINaUPuimFVrkyKhs9JA13DVsHHd6WXZTLTQHJdgit7iwNu3oJhFq40+eA8z/yaIZYP7+UkuUFpaL6YVhAa/9GQUETPpzGgJaJBDL/s371z6kFzfJmeVEj6aqXnOo1zaE6rkNffKe7G5IxEeIQL6CZ9dvv/h+ySENUjF573mBpn9t8FTGqKHTrU9teMpeH/Wv4EYFMAKJByOcUbH5v0EUOn/LD3PpJD/NuA7DvkkjalOGUwbTMTAL/FpPw5044cbZFt0NMi0Cr1SlzM7iuD0LGpTUAG0LAqRURtD+KQjXzhX4dxL9ZpkMtdbNLaKb/Y5GIwce5Dq/nplWa8rFVIFwslVnyoBrL1S2TSHs8Y6Tdbe6ojPyGDbylaAlDW94wSDCi6wN+jhDPO+f/jjH0qTuXwK757v4yCwLzSoQxuOVP7zZw0Knq+fdbNQpfNS9YXSGEe48SruDxw165M+TmhOnFvoJc/one766Eh41q0WVoSFvZI+rJ1FnX7Of858pa953lCbAxzdVXiH59ohyhVosHJrkMQ6ncelsMdVFsvz3aB5E45jn6zKzr5LgrfZevbfnBWXRaBbRa/dkjaEI+W6nS9qMBM7NuqLtq+gA8lUK20JYNZHZ7XXCpTDl9u/vfM5SMVZg6laTNjIJNTzXiXrUvVxglb+4hfWm4aRCtsk4GLZEGkXWMLJ6xlvgM33+abPfdUJ6T68p5Lvob/ev5+KJs+NfXvY5iWSBswKtvD8OLPcZ+m0deysAV/ZR0la2u8kSqy9TSUOiv0EFti/9uxcE1VUC+n5LtDJ9618JsBmlA+AGL1G9J+8eZOgW7q1/YjHGIcFfT9PgLLPTqN1jvUm2Z5/6L1sht8CIiXwv/yqDI7EBku0HcvgurDGvJ7rNbA1qbXCbEJtVdcEhvswqCd24D209+4996tJaioHq0bys0Pdc/4+z2hAhvsxr5mAzUERPCU7gh98pr9XALQV1VYoWvEVKDOYzO+d7I1gnntfcAj/wnWlZznV3sZDB0V2vte1M9COfd3AduMUR0sEmBzlvK0PV5A952XKzzzPMBBuZ7Nmy8O6GmPGHkhVzdUdkPYXytySHilwAvjsS6437Sc3Vyq8sVGSsJ/1M7Kv4m9oUwKsCYukcVWvm8pKQR+TG+7X61C7IrNr0zrxKMInxHqAD9Ieja3CXht4aZJrAaAV6z5H9kqqlu/eHfGo51Ywm7ij1biOBRJMTbVpvXGer56B+0dSUBuyoeShh7eP3Uph+kJDbyw4wT07p5H355oduXIAj/s9z0YSU/vJZ+eOezsBBsSWPKOjX3axTwC+xcjsG+m+ju1wPQQYkkzvPIVJMsZHxenaE5q4Gm2Tk9CXFVn9xRnISUwbdeerUnrpuoyyaLXZajuvUwjROCoj9MZygnWnYn/EC0/zxfHhAWQuP42lWBP2WoHajigzpqyQ0/MwD8Nm2cgc9kfO4wAg/h0mGyCvAAAgAElEQVRwPYD9p4AZ57Yf/NHZThgTx6YQqv8SyiiiMqiM/v1//evLw4efLr/+1ReXN29+uNze3EZQhkphJXSpFLUySDIY9Ob9bWSvg9JRkh/CVUP1+vJjAiWQ5B7CT6Fn1nDdvUdY5VUqhFAnVOQ5kIqQ5ZtwJjgggTlJU9dwNbPumIN3o0tWzUwE1OAfQ8CD7oEuulLEriMK+L3ObOs94rAs8x+I2A4GD1IkJAjjgo1QlZ4gy8w9VzXxcq8KQGzgGvuh0VLm1jPpYW2OVTqliY/BUQL8yS/nmaRpulWQVAnmvCKskmC1PS2Wj4NugfJF6bRJOoFJh3sjE17RkApsdFad1UAMVQzLjBb3nQHplOs/XQ7KbdHHiqpoYIpkNZE3mdQoK7hAot/KB9XWKqmSBDWxbn8Lz41r5j1Yy8OgjlqJES/S2wCewP4wZrvGgzs/Z5xnk3u6zrMsUnQ79L/PzecXtbZRctn3SEez/6zYmjz6zFuVqHiENObQJak0DFFjL0UgZ8YqRu7U4O+6JDifQyMRJWEtDbYyxaJCGArew8rOT4JCqj2jlHk2DlXfzTxr/0hVIk0YCLCy/9arxD3wXExQ+Kzsr+fPpzDbql6oe0+eHCJE0nFEUiOJvjXl/QugPL2gMgqQQoJGooax5mfsCft2MayhT79rkGzFifvFFlnxkHHAuaA6RQX6rK5q47VUbM5e6EnPqJytCm0v7/rCCjJcAZF8xhRsTbj4HgBHpP85L687uiJ9h1El7hgYKpyIypSSXGQvlF/mxE25MbSYyyUJMQ7zAIzm6I7Acf0aJlpWQAiUuyfb62tgYx9Rg4b+YY8FdFi/NntaiXMQ72MOaxSirwPiDeATdIzBwB7PqJ0Nm+ca8ntTijZoP5K+eskrYu0PFlwZAKjEx/VgOw8A0Kr8UQFFIOt59jznBKcp6NH+6vVIjUJsgmevEb4kaxhZ8vbuRnRo4Il98awVtt9nZtLMc2Jf53luJhh3p1BXwbYGjuwN+8QChqKuuB6Zgkd9bqGQ03c8eXyCNVsjWiEcTXZ0dZJbzgwBR4SLUHTe+7VPdxXqAABUhKsqbSVV2iiBO+JUCUhMHk5jeaJEvPf1GnleALWM6/mKsUZLwA1czjbcZN5kxyqjAkEHiDbVvtjkUaLi604zBK2+mbRrh84gFUF6EsMl+dKZpcCG6j/KZQLDUTetlJjYSZu1uoNNlKHEmofhsKSS+3avHvd3CvwKxpYhov2yd/EKbl670bj+x2HkULU+MUtGSZbZc/SoRx2yo0YET7UlJs8mkUnK37Pnq7YdgH0qtAat9lIJ+iSJOPob26N4KFRvHEMUD2U/PLh/zL4NiDplWveSzAwuIvZ/s2k5/+cERntjrKQfFuiyteEshhcNiQGzJrdWC7UzAT5vbkqR3CzJJBYZ81V72RExHQexKD//FZGoxxU2kiZsDNp7wRaW7t/RXW0rsRXAtoGAQvuSjkoLiKydJCH0otJjmBEvN03Mnj5JAsFaaOvOII+FFO5FP+9nscf5fPy8Ii2uFc9eQKU+wr7gti0E9JmiuDTR6A6kBeqHifd9kdfxOVWdb3xuZU7GYRJI+w8HdGaE3VgiMoNkT2U2ZtoJqvbfP6WzKgoYgHqsCiun3m8ZJG0FsyLJ3qJCqFaHgnhJ9hcnCzhV6bYqoYJevHfAgonyCaTZIuQesiLM55g/lIrcs2ePsv6beFcASVGeAGuyJcf0CtUdEb1fmhCiMvp3f/tXl8eP7l3+7LdfX969fZU5hI8egHSQPHWOBmIyGf9AwpIZNVXIC32BD9xD4mHQ9wcaidJoEIkkDh8hzV0er/8gCPKoGEFV5gRJDvgSLY28LDP/VLVb31X5/kvAxt233G9wY9Cro0+6tVliIiB1SqWwFkXvXDKVIGPUh6YEKYrMMusx+gTB8QfolU1Eue7MtYpjrQJX1UtBw4tacp3OMzsQpc0Ac4yBzsN1sfye5HVCMlmn9S5YAcuMPMYJROil4hjSh6wyZlMO4TonMUUykTXvM8v8vIxosO+xRpTXRIxk4yNMkHVAGNLQbDYTkWvOUNbJLNsI3NlGFdWR244Rl6LTShQGa9WK0GRLg+K+SB5JDAhkoKvxezx7gpxIJHONQbA/Vnb/NO8l1dEpk0o5ErFlEepcWsl0IHDeaxVDees6G5P588iJJOkPK0giCkXfFQe+s8Oe52eqhDnrjvuwB7OU1PLLfW65xyiBdtZiKJebbYgRxqBGbnkUbIEK1iP75yS2oHNnDyfIOqGbQe2CMrZPxwAeZxGnuN/FmGGIqZ5glKU68346MZH9GH6oJQvIG/SW3sPvS1kzOXG921w+ldUhpzpKUVWv74y8O4alQV3p1gAg9toZ+JrQCBCE3bCGdSm7oe+NAWBVUMEn/o7S2s9QbXtTAoptVMMVJGrFiNET7i0BCO4pFaoIWFz3wNCVBiGZFdrk/NiXG1YeGziqqoPBwyRYP1nWF9Dkrgmw1YEEMFDmH1TAK8qMoxAdtLgJHTWAqAOsfHpp0wQ6JBapWqHetl4Nz22c5AC/U87Xipvy4Vb9lwwmqQxYQjJUxcNQFU8oMfu6PXmb4zSgIIHhKkitgjbhiV07gtNStqwAeU6kToUaFmbAQAlYEQ5Az0il9stpKyMMQ3I9sMRAL1WMsAb6+0HI2dtz4AkuFgRSneCsZV0ncgaqzeu8T643+8nRBAOowuKYr0vf6qhQAW2mhpsepAFB7ZHr/L9zEKNNJXB99f0PBxU09LGBPiawpZbeVZ1yfaFRTXz/PhVZno8JZUCViaTw31mrifyo1mnicFQrBoiq6Kwvii9YXx/vWQT/Xqo7CYgHTCWwGph4pkKHIkxPkjTEBbDsR667yVEB2YBvjgY52eQGLdf+L66Be+fspd9rVZIk2Jk9e5NnzmcYFIZhNGqpnxV7sHEJBtGC1Ec/5Jdfxt/RN5jEbmyjxmoVvEocsFhEVXD2oKBQ4qCpY6tgePVpnvEC2iYEnl3jilRFj3Ea/cwk0Nvr2RPzW6EEn+IKEo+Anu+bHPCVQPZy7+hXD5hhrLYqMM8mgOrmG2dfbo35mUCrferuS31prpcq8fyRcYgJcmIRtCsiJtTiA/4tINB6YFPVPgn1HEnMKuJeg9Uybbx+Pes2NkIB4MZDxB0ko/FrmxsoSB7AMaBlWQwwZmRA4IehttLnKEuEs51B54L6qWJtJNxoz2mNmr2N0jRU5J9pGBBzxDYGNP3pQPhQQRHco5ViGh4KJHHdASbn490n1/i08ar/w0zWnz+rJHNTAM6oobC+uh8zY/jm5mBnsa8TH97cVGQKwGuFoK5TX6fYX2L+CbsJWBlfpwVrdOrsm4Ff2iXzDIE7rl1fYCsPv3sW1+GsW6jiPbMn5vOib7CYKCzMASX6fkFK9R468qLgBNcAlTzxRkbwlAnzixJCBtP/8N2fLn/zN/8pCeE/+7OvL3d3N5cP70F3gC5jspPs0D/4KLQUhDpKgSJZIhlMgHkS/KDylFkzSQhHXWLxOeRwW9OH8ODyfhxs+LBBD5X77HjBQzo8NECFDxzanYPT+S8+ODfqEUjNsATJmPFukN/+sIifTCCkykcdPJ0sfA8oc2xuKkghSqfByby99SOJAnt421Brr0GdswFU0MRJPdsjwXXxEFWdYwUy32d0UIUisnlGLTAo7AgE5GaryCovOYHyA5IHe5WuMvChYDxvMkL1QoSqdJtWKq342RdZM12udgxGUOjLgUjx3xxwDGAGijIba/P+VBvlBR6EoKUbWcFeAmA4B8TcE7P/PPStrnRAM58jxx8HmB4zhE9WlcGBf//d9+sBLPrE+hclbNVayhbX2KCpAZ90QD8jfRRRHGxVgedPtRLBHNE+DGGMwKmCk6T+ydNKZI9S8w//8A9xYPQoRE4YtVMGB795m3tyn3CQvU+RbJvtE0QSBJ36PTVOoVcvcE4l7smT0s7WdxdD/k8IUvBzhESisrm+IYYEZ37TeviknuIQcUA2jaehnrEMn3/R/YSkN9XIjZgwKeOs8CXqyPsq/W3S0YS+gAX7hOdN8gzARID3w/c80yoJZgTJxKYMJgyWktxO/Ein6TwirpXnHYrYVIUL0rRHjJ+lAjk6aERRWMetiz1V6atk/y5ZPkZV0LdIVZ1ZUEOBS9UiiGglO0j8I+jbVd21t8I+iNDnVzUvcl1FQs5cRsA8rWCWAYzILddYxcqO10hQSCB9BohWVQ+V+wQc8DmhxQ8BD/1lSZKBYO3ytcro5+fcTN0xwgGvXh+S9Un2Mybk6dR7S8262sQG01UHLrU7Vd+tOd+LIuxYKAdbYjY9azJBEK7Pa85ajAKV/TWmhoHrAYbtTKju2d6lVsqlo+nY836bNXqu1BpQ98xVaIu1wQ9amauAUvvwun+fHjN7DUhSiRlo+t3336dK02pEFZapEptYG3DXKrcXJgrHE+HgmTuKhXvGRvKHcyQDpAEmI2eoyqNa+K5jFE4MgQRmEV9pj9W5SiA6jm2qlP/NEciZWEpn5LoOWuECHe0pQRo2RXGR+LDTOBA/l8+TUp5EckIZOfepYHdkBM+J98N3dBwRbJAmY9gXft8A7ZzgZZ/cv3/YN9bLz5ECutbiVlLXJ8he5lqikvzkSSiHVsMzGudTK76h382+mfgo1GIiTRIXgZcTW8NKL/eH/bU3nyrHr77+uvPHmIu8oe7tqb+CiO51z27m6Nkqsr1jawmbiXVSuMiK+MG0SsBbUFZao2CeQIhCW/wOPijshlFlteFci+MeeD2fj91o3/eD+BP+psrM+1hpMQ5L8rB1BcRijTOSYUI6/L7KrrwPzwHKHz4nA+i3vvxewOmHpeGyR7lX/BS/r5AYv88zTdw7EK0JEwlh6ZjYU0Gh8/60YhVQfC03Aumcb/a/Am8tUnS+NW1VVuf+9M038UnsL2Lmr7/++hg7IZDDfeKv6NMEIMg+ec/s4vZhxr6cqMncD/vQJN/kxr0ZdeBjlNq7xWj1XSSdUTnPeA/AD/qC25NObEwshs3nOQkKJDHc/Fs+I+cf5XjnhnI9l0/Ze9yjSaCAHGsBSPP85cvL28VNh+DN4kPOuoUSXmc8zPexbRXK6UgyWDMFZErdP0YBnebcJkZPDnEJQyzJ2pSkU5Ri/h9gQViBBdy/+PKLrLcAuS0JXIPjlATLAlLDIFHQbiCFz+RgXEykzOIC9s54CuZKQAsTQvIPNFVmQ39RQpg5hN/96fLX/+UvL/fv3V2+/vqzy9MnLM7jKIx+vAOhLppKIphKDchxqCmfMnPjAYdhvSbl2bZyVuW0e6GVslk/Dl17QPN8m9gun9YEGvR09J2gTUHgShkNBaGw9tKR9okl18u3iySc/xyBvBQWVX1iAK4JYQ6nVMZ8zjLRBR5s1vPmFdER7ZVeKAJ+zJxaT04QhwkzFKlZb9bjJ0dJW8SmSoJW0doYm+Bw1QHei2sVxQxyNe68qqFsPqsFoldslDjiqW/ZpI0BtL8kP99GZxMpjvJz4yAddHl2nseBjFk5y3fbe2FFDuOLgeAesrmpli5ADQo5tJjqcANP1gnEtvPJpLvxaVYy0kuwmV9cb1Ro18NSh1uEyK8OWa4aWPdKqzM1fE11ef+jMXqCMvK6owqZmYnXwcnQjUkmW028ypm3V40Ej0pIKQj2Z0Y8YpVHDbE0OdHK9B1uTwc8SL8sFdAarfajUXW/9kqVMlJKKGcpIkQbw6FQEhRT9kVm3Zz2k5WfJFEnlDD9nesZiyoYqpAz0l3/VrbiqNdX23togpP9POfuM09l6DT4nmsLhXYCNaxJKkDIT0dA6GnuhX8TkKa6seGurInOn/eMKt+G24vQBSlblavOuMkr34PCQiJPT5U9VOx5kkESfpOc/L2AEucjnSYB4agvnKuAAgEM6iTP85zYz6qVNjhor8q9S4Na9hH36xgJey1S8Z1DppeB4B2bp4BMq3ynxC6jDKoimaRjCm9BmDcHVPT7zKTAzuR5jeaVSljADRrnAVA6jNm5kva7aj/bP17UnP2U5GHKgQEhAHKePz9U62RzuBf5bEeKFEgp8MNXEGea5nfGtMO8L88XADIJzBB7gjWes2JX3DfP6VxZknFRgK2vdV9e6dEFiEy8eW5hfEzGnD2dajzCQOlRIfDqGvCngRGDl1u1TE/j/hgIQReWCv8ww6y551YETHyz1rFVRXxNlE0sDDYbSNaeHYnWPpt7IxCHNv1nf/ZnSVj4HPYT+0Wfdq4Ocp9JdEZ9jST7aEznz2afKZ0fIGfV27Mf4Nz7HF1zh9WnArf5tVbZevbrowR4C9B8OvoxTezTL+uIDqjnGaK+Pu09L69XMEb7IAXds+weLvuiQkM/rxgIjuhb+DnrrQ3ivSPYs560JDtL5EoN6z2cA3PWzKQ1ANCeuTb2APEGpLAOUHE5+3l2U8sM8K3Axvxa5Oc35N3eYvtl9SlpVVkFRqaKQWaC6Kn16n8DHiCSsRnNORNQrFchtPJtgsTrBOVDRY0q8v3sd94Le1BAvHT1VEWwoybSicmazIfa5xzSU9xx9ecFrdL+M0GU9NUt8AcsLm19icP6fGWl6C/C7IImC517ibaq0WVPlU4rXVT/0pmsBOft4c852Gdx3r2miHoB7M1WSBG3Sor/Tp8+scqnj5dvv/m2PYKM8vms7VaZkx3w9SCtHoWLow+XBJ6WKJ/BWGwm2AWXW81VCOyoeo3VxT2Y6AoIeTbi67YvtQNJUE9VuDMgKFDCOuuDoj4u2LQzi022ImqCepzHzTX+OEDTCmS7zcoyszhTAO+qPWHCLQhXccb2hVpJP4pTPOUQV65Js5XzhYybH91WuqNqd+qF1g4KygRk+v8oe9Nmu7LjyPJinnMkSx9aqu/6//+k26pLVcZWiRIptshkJoAEEjPQttx9nXsAqU1Zj5YE8N67Z9hD7AgPDw9qlmWwreWX9kMGi3stgkmj1ypiaDurjP1o2p5f+CI9x6vCG1/711JGf37218s//a/fXT59fHN58gTa18PUD5IdpEE9VIR2wKG+BYTtqjKaukEGksg5CO61wWOEX5jk9y3Y/DDFrCBkE0ZR7S29o1a0GQENhBhGL0hx8Pj8WaSJJdv0OzxcgsIVx4ocFYUY7XHcZA+PLigOix5coGqhhw7lSfZwMrqhnmzAU/c2+iEG1gOAST6j8wdielJMJX1eCikHdXv3pbXDgsQcUgtsU1Q7wZPQz6bWZbbwqEUCDZsTDvLFNVoHBS1ulM27d9OfL8IB/GytMQxMdahxZKmtUio4BpkapynfueHjLEzat9SGbjQ2ePrjjWqZzGTUTOkVU4oFUsOiIxHfSPakBbYYVd5FBy8HropUIHXL7nloM8bnjKnZpasRazuRZmQLIKjOxGfdaCLsIjFBCnWgN6+ihTwTqFWawW8Nio7qsHBd6t/iHE61Mr2eoiBWWh3NURmf0ImGlMUx2rMa+IgiRjRjKlVmuhlPjKegAONDOwHmj3dIHR4CLAvuwnVfHy7uRYAVYZ/UA7fWsjU8NSRB9I52DA0GzJ6CPmYvTbwna38Ho1QjRQUYn3MdgI2OdTzixA3lSj1iem12HeOElhZ+VctynD3AAAKi+unYRbDiSoPkWvYF496qyDHHXItxpCUDLUuU5E5QiaDBu7cZQ4yxGTb2YGuGK9/dIJIAtkIH/D572+vb0yqZxNU8xTk8Dt/NAU7daqJlHYSmsn3YrFdlzJO5Su1THZEG3T2sWCdmnLk36zFF6wS8C9IztoB1nxoY8/PQ3D9Ar2nwHJrK/TqsqWdYrYRgSWh3679aGn4dAvePYlZRQByd2LrRNNYdkMA+SFuNBX04uNJbQ/MDXR4qKiUsgapKatBe376NYnSp+e1N2YxqKdUKFuWMODnhyW6vHYW163H8J1gjOGfGyJoPgsfSh0qJ5572kAWocU3ynIxlnLypFxqkJeM3aihnAwBDRHlSd3rvAAbr3Nu6onTnKJPeaRY9KyAB6VVx2bVQB5Dfa003v/Mv//Ivl9///veXv//7v7/87f/xtwGX2NfuUYOJZhMEImjR9Pry5lUBIJ1IQQqDSYAix12qvr/r91n3oa1vrhKMLGPHPDJXUdlcJomfH6rUy87rsLkGnLNkBGQjzSk0MGQtMHZmuJJFOoFiMh08G1h7XCu2cfWvrrsAFKNoxzfY/nNtCXToxBlccD3rBjkH2hOtFC/BNcGEULxGMZXeG4G7iTCZ5YEBQ5DM/GI/uGcYRShGv4My1mDkoCsvixmAfs5iwdaKO50BEZ6bPRtQflkdvqd94xls81Cns7ZYW3WAS6f+qecA2iDbNeAc8DnP5/O6Nkh0L3nWm0lLD9zV4qbtxIBegwGD0SQT1qKHYIx3A2iLh7uejIIC2p7UdA6kPRhKY1c4/6k5HbVeEA9/y+BV8D008CmCx16HWVEwgYBCJVyDJdc/5wG+lD0RU6KB2umUa+MzR5gOqnoZRNrkqBVPXE8gWLVOGEH6UgcoslYuOYtz/TKXkmm7d3/CbFB7J7i3unSBEAaTBMMxVwTjq49s4MY5k9W2GtUmToTl+xOqzK41qQpFZZ/Pb4gKKRnDJ4jDNPNn8J5Ac6Is+FncM4D3ylysATWALIBUenXqduc7+bxhuE0BPQyE2KgKABooqwh9VqeO37iMbr4PbXZnA+vUBAXjy3uxPnKWD9zs3i3I++zp0/wMO2VvX/7NHNUOXJmIFcQrMyzB+q8JCKGMvnj+4+Vf//j7y4cP8G9vXx49oH7pweXWjdvJEBJYISTz6RNRNxkEqFhs/GbvstjoD4RjuIyLB/49ejRRb0YPPhYPDujQoTQTf/Q46d9QRXLYgca2INYWE1fqwbtLl19r8tpuAhS4hr6Ia+lbfc5bXZSTcA9CL3Vkzbz5+V9//GsWSnosxtlvgMMXiwJU+8gUgmCdqCbtXXWlrZjViCOWvnQdowicbIMG+SRDOAct9VMRkcGR74Y7UP9lNBMwjZqGkRFJ4RmTLYiSYUVrRDLOWQCNoVmq0HnH7SeAQbTFoA5jpfE9qGHQe9fcO7K7E8+RCiDVhM2R+oU5LYwNtEMyUzgVOFBsXhY5m8i+O2TdNFislzjnyzx5WIWyNOPXAKTUHh2KIpJ1jMyckWVgs3D/BBYDGxJYrGekDkgL0CvSw/8SoHEoT15fg8J9CZrsN5mastFQuT7v5+HatVnkLajUh49ZTzxLaipHDUlGfHUCEalZ0Xyy5aNunRt4e0B5CPDcEcx4+7bS/2ujYuASdHwZ56CkUCfWt62oawOC0pDeHhLaBDj8njRCnt/D0kOP92I9KYoSo4RCb9DiZvtKuQU8qv3IvgCQScDY4vUEDg9Kr3W9umc0gsk0of55aW0I8wrKdjS5ffwo12V8HDvWBO/I/ibQ4/2kQHMfAgjeU3ofNZ5cn3FMjcTNmwk42reN3pqlBgdNnKOUIOfVq/w+NsTDS8e3B9HElQBAlPRO64xKSetoCL5YS5y1Zr3bqeZGG2BWoc5vDwERaB2U1qSVNp5ehqMm28pD5z69FQl0P3KINfAIavm6vWjNIMfpXLBSx68qnsyre5v5Dj3Qa51EawosEcy0ho9x5JmimHiS5NeBjJ0b+IhjbPlAgbQioNo9aXIKlelY5T3m2Hngxhm1F9363+V8GfuCd2H9to9q60I4r/h8nlVAcvWQout8Psj2nMYgygBpy47HRk1IS4DNDI6gDNdOFitnHUJjDeryd6iJUxM0c6Sjlwy9dnDqkIBznEHQ1f/4hz9e/u7v/vby29/+l9C5/NwhPDLBGNZ/BW9qu3BebLlksM5nDRJ5DtcRduQsBmPwxrMxnnxOEKeOeMdLARa+x/vxFdCSLNIpSDpAuokTuXe4vtQyPmsgapahgG6BFtsxRIQB/yOgzDXoKljX/qL6ATmLotTYWkI+a2bLwMZ340yOIjiB1fqNZhwHDpxBqe652heegbXwGRC97LKU15yVy5CUKrv6WuquxljRFjCJ+maOh2AHzyb4au/gSPGjTh7xDQC7+ldcj/P7q2SsaEdW7YRk30+92Qwq5+6fVNd7Pjun7Dufw0BEmrw20CBRoQ/sVcqRoi7cZABfnKms19I2OcdgUrRtg8rqjBnPDDBP5tO6URkGgvq18bA8CugkYB/zRIqxmcsELQdbrVnfnIs73xSGyRp4QF2tWbBSS881YN5LsCiMgNFL45OsIT1rMPtroHnme/V2HbfapgrjTdCQZuxp94AQXGmeYZpNKyM1jmkzVmC61+taTzYVAJHSsbWEq+gRZQin9WYtN+c+JRdJZvS5LTMSkEny5y5ZcMSuyvzQr8BWRRV+9qClVSr9A560t2HVNtuj+7tvv4tN4foH82M/Y81gSyIwdeqlqV3hGoyl4osBhdYqiicPg2ItRhjTlLelLOlWfJCqoBfwxY/gK+JrA/uxn/ge0Hv1oaEchwV2kz6hCJ+1JQXPXsCs2cwAP5u7/uxl5pf99/1vvj9EzASUzPqHGbbuCAf4/GsCQlVG//jHf7p8+vDm8vAhiMWty91bFPPevNz4xKYdlTIVgBy+OHVtR0GN4F0KyEEaV5TM78vDDnppQ3Nq8lY83kP61uVBpGrpW9X+PCpqBXXd/xjgLo46KslCpb7PnlulvGiQs0igmcEVB9V8UzEAHWujecUOzpKyEVIIMtcWCgnexi1vkWrl1I3Ei7y0diB0gclyG0h9ZhzHswwGvR578s5NJbfHGfSSoTtDrJqR6uFisHEc/GuKzHPLg+Z3Mh/SKWI7QRbKgxYRYtEq1x/KCFmIBdDJLk2AwvmNPP5kjlUf82A3yLJvkShfMy5rOpv3rjohz8iccrCFyjCJ/6Ntx6nlRtQlR+XLOyU7WmVHEVHua9AVIzSHqwc2WcZ7OdC4j4Yjxn/CNwmWc8BVer/By1WJ7Gg+HcSzzhqHkEgo1zx6i6V2bbLjy2Tn83acAaYAACAASURBVHPodNQzGTuwpSy6tlzPvFdaS4xWogPCfc8ZUA1w6hJTJ1BxDw6HoLFroioyq7N9/nd78b05DBIHbRxs21gIasxIM4+sm9Ay50inYHtZoTjqJ4RYVNpxFRXDgHLo8txmNv1ZnNv1wmLPAmAwNhG5+PnnIGpZD+Pm+zlVu9LwfdmYAg3LzKM8OxSOw0FnLfRD1AXT5LmHBYGnjkyCovXmFJHWacqasz/rVFGzX241K+h/mVta9dAfKQdBqYb2FwvosBpK9irPYyCfXqK31mtQ9dAFmIfjawC+eswIBoXeWAqVAfZx6OzzzGHbE7wc9bVtG3huaUkZiJPCqnRvnrN2naxPg5/6Alfct85B6/rCLFktl7bKfWHmRHVVg7GgviiJTqhEpz/o+5gcBsMHaDSkN9kpKLdzSjmIAeYCliy410H1umTSrdmKE7MMpPV0AqD8zDlSdQ+gQ9Et7JQy69zDwJT9YC+uBAjbZ7VBU2pOCUWVc3WczGrIwpGR0fXamv06jHWYPA+yX549P+qtQ8ubs3VkvSZOZc3MVB5KeXyF2l6pgT0fPmV8fP/zGs88rydegOOJh+WcnwBCsux7z5xn1JtN4OUcVOpouy6Yx5allIbLvkmmezL/Z8AnZ/CehecUDBEUS3CecpFlJE71O563ghcGtucz2Mwjz64NlB7ttQXPAliORhoBiIHlZzVB3jG0S0XfVvZi/XZBy4kfTYSpTIH2i/UZLUXhWaWh62CedResew4rSrrzxJHOQV/W/0oXHMervWuAqr+R7N2Jwhj7scCCZ40S6wRopEUH/FgZyWHHRq/lWvyccUzbi51R+lfpZTnWB/eqEFPr1lzfBVU6Rm3TUgCD8yAZ0wXvnrv1AwvqpMRjdZY1f/Vr+Yra47JOAlwZjNEMBWfMKmVffkG7PvxHqN6h97bFlCI07isFXuprrjfyibLqmV7mXLNF+hjxnT9+OupvzeKz8gE9uF76bq9Ngc+fdzl/TcWdz4UhMft0+KfrBW1GlZ9HSOvd+5wryZhSRz0WR4P7Jl8CqC57hh/hz1jDsR8DYzxDct4kqCqtXD8z+0na6Z07Rwb+8DHjv7VfNF/YUxV1I3TE+bX+1QT80cyYTSXAZB2aBeWdBBDtk5yzcD2QUxoCw+vxo6PFVOZiIovR8qB374AiEzn6AM4l6zDvN82DMDLuVpRMwMDM5uHTzb/Mevs1AeHlw9vLy+c/RWX006e3lyePQTEQf7mZGkJURmnkThDIAL1HaCaKZ2QYFhCiwJSC4C50/kP8gKwfg1VDQ/BX9OvGKTAyXZsDbQskBwPB1wxsaQtLp5OiHbrKcxH0pUfT66KOOnB8/9tvv2vgA4USDvhoqTofOhf8mUwKDR/XT0yjYFAkJS5ZjTXyts6Ne5be1toRHbks5qV3uY5ITjIukyIPmj5RnGRwDnS3ffDOCo3hnr97m8M8B/nQJjIM0DF5toh1RPhE2d2h9+uDqBAFhgsHj3oS6aMiZql7WmCE8ZS6BsLNbq6aaZuUeoDEKETBqUgyWUGekXmwJoQNz3tLawzF5NTjyUUcZG/GFkMNgkSQwPUyh9ITFpjWOLCJq1J1FtApek2t5Z0pr4IiSYH75eibkyxven0te7Rg0kxpjNr6VFnzVkektKpmDErvTSZgohs+V+oVlxGjtpANfFboSi++NXBnHZmFZY6j1ju1TyynfPHsxIn/xPDPAGbNRGyhyJZ0sIPSM9QzmVWUxrZ3WLvNsJY2egU9Ro+eEJMOUBD1Iamh0c1Zx+lk3Lmejpz7EnS2Da5bH8Te5j7Jzp1qxJotXv3wnB+NPTUVpUa13g5b00CkYgIRuEr2GYGKd0edLPdggbBvRdrsJapKYql1lanm+bl+xAoGEJQG1v1RgNoAp89rvQ/2kGtXNKgKg4wL1+KZWPf2j8IepS4EivPUBKVx4awRjGav7QBL7zZq56Szbf3xfsnyryifz7DfsW1cn7HWMT0Uyair/VCKlgAOQiY//PBDxpd9UypvD2MDpgiXTJFQoQJr5QIa0ht06Cd7QNobz2KZAM/Cv20NwJyRfZOmjwMpU4N3OddQZb9QwE/Ac/9+bKIZfeuo2+uxNPSKCHAWNAOZgH/qed4jWd/tDa7NjqrA0Oqad34cWRad1ZP94RlUA2yz96LYPHvlv2vDnj79qfTBybqDICdjtbY77HeDB8oxzhliqYY52ya0pt3nXpwRUMtKKW52N8wNrkMgFrp9VX2zrmyrs/rhMxjhns7ZOtEfgYmzSqb+4jnwCPPipKaZmub0wDXTcLc1v6OMu7bsI5yMMUj75swMMWNjzzCzfa5fz1apoqGjL5CX6mjWiWcWxUfgi2ejxlKKr6JGzBvXZf8K6IWWvJ6SntmwCDhTeWfW47fffNOgYbaJZw04N1aLQbr22fOU57I2Ppm50Wu5Jl9mGBkf7AqAAj+zgbZnpIJp2Jmfn19tsjXOBjGMgZmO+DZreq3vIYB+BLMGNHPSr1TFMqGy/08AJO8lAJtn2z5P4Du6G/N0CLOsjizK7VMXNxPZtiY97/P5+CNtXB8fdKIuzJPni0wK7q3jbhBjLb++Yc+cBgCuP/4kK4o9sTcgz63d4DzSrh5qpzC6JuKiP9iWBGW05TmiwFzgLyVVp9ZR+Cz2WMUulL3SvcI+pgyo/S4bOJqxji80ajzrWeA/zDWAeESpHreUBB9NwMogLUHyspspL3pfURJtXtgSY98w/oIUzGkz1QWizG46B/rYMm0CTq8kLO80lgBrDr+KtcZ9AHtlhR1+7wFaUF/Y2vkADmTrYOmMYcj4m/mLLxP9ioIAoRQf+hF1pCwVaIDVYN9zMhT9E/2a8fPa3DOCMPaBnR+ZTL9x0TK98Z0/fbo8+epJ9ggCSgItAY9u3KgIz86c9Ox927YnAVCmROtaSRImqs6UAbW2nLFNaYkKv9Oi+BUBIaoxby+vXzy9/PM//+Plw3sGk3qdBoJkB+/cInUOGlh0GSEZYm9QYGikoWMhjJABKpeWn+EYEQwyoen5kYNnFL+pvolA8FJmNRwIC1xD3VN5B2dtaO61nqO1WQyQvPoYShZ/UNm1NRjakwMm/dT6rHyGextUmkJngEW6RauCLMZpqxhJkKjIbDf7KBdcBU4dXFPgZnkImshc5mCdAEUCzxT6lqYhxz11C6sTIjCSKhPkcg1mk7FYJkuKj8bPgMbsXbKrN6qo1cOldFWdf9HFZjFbd8G1bGya4HcIZ4KABcHen7FSQIZnj0NKgGEhfMatojUJkm018lnje5CtGvwqPVatkjUYGfu8b2m6eU+QHLKLZwI6GdUFYA0YlyGLcMdqNLc5RYcLppXrnuavqXltPZ2OUbLl480LfnB9P2cmV1Sw701tRWsE+HfWDDS6qZIyhgSD/T6HVmud0iZjtYZB26Y8mLlf3yMPr4AcqwmRsqfBMwOiSInOmwitrSiCzKV9QAUsIsIDujUgJ47iepZhfFUMVVwk7TUmApIxN0A3Q7SDnJ+dgRL/fWRPb9086DSuK414FBcnsSxieKBhG99CVp0TgxiujU1R1ENQ6DyHjosOB/dOs/rQx0vhwFZYa9isZdssWDtpQJjgaoIurfe6JHDFocCpYS74jP3AEoCs/+RB85FGlx5NzYrneTtgpa+eVMkSEI4SWztcajrOHna4/UnvXmsZVx/I+9QWVZacd0CgqEyQSqDrrCZzYcuaiZy0/vXarkDhh6KWPVgtgBc8yX5Z3adZFA7Dww4uky7QwfuaRfmS/SCNy8ycWQoP7YB9s2OZq1CsCvCcrxvnzNrtBSmh/w6cOI990N+1MzjTEgnQzu/smnIvJqgNMFZnK30MtR/LmunoJjMdeu+H7v21vUQ9kLk32/Fu9tXsqzZcgFSVxQpmVYQpWfxlk4qIlwnheMdmnHofGmwfmYyBOOyzsAgQqFp2zhoZ75/PUHsDWLM1F5tJQGZ9y8AG3lnn6vAF1lNWaqKZGpU5k5UZIKXzzRgmm3BSCrwqAVeMS2eN56vQWctepIImW721357FdSLjKP5HbSd2hhn02AbkcPhm+/l+z/3WuVrjE1DLLMipdYpgEKwn1paCYgaEXIdz0dIGg9DzM2aPTTE3GaEFJZ4p+jOKuuSZB0wGVJEiujYZmb/RVrXf2edHf9arwInnHvcwuMzDzD6b6UrWZXWiZtFi38IMqkih9Pm8M2fNxG58Bmwd45hG76M+qh0QZkV6TTczG0Xesah4NlshmY1TMTT7HA2D1E1XLC3rNnb8Zmq5sJ288REQLqPJXvuPAsIvgxGFacxSx49aX14yQQagaef06eORFMDu2iLMevUEhGNDCRrxTvEFx4hh86Hebv+/z87M0fj1ARTOyjxO+VaK6vGzqcvzbKkjHevJ/VOBllJ8j5ZmW0NmBOu3dy97TuTc3l4QwOM5ogw62muCn9UHs99T9z/GSCjC1tYtIOTcTa/WVw0ge73bLeUZW+I498c8CgBtv8XpLSiYwzuVoVGAwlYXZKHTgmPgnuuK3wGAYn8SECb4XMs57kEmMRon79/n3MZnIEg00+2ajc0NSIeK7/0wmlJGd2pbw+/aNuzXBYSf3l3evnx++eMf/uny5s2Ly80bOKo305CeYDDCILeqmESriSiYRfyEgLA1QKiMMuGt1anTzt9xTp49QySgCAC1JNQQEhgelIVF6aJ3qdlao/cewBU4SAr31KewKH03Z0UN2vBVNCrFuSA7T77OAPMebGDQ0iBs6wnGRIK2HIINq60BcS0dkR5arQMDeU2/u9HL2LD0++gBWNncc7DIQo0Tvt53LLxkGEYZknLJZJYuUZpnEAqzqCoyjs7Is0P5yeH06VMOeNDKKFGBhEf8gXes1C73Q06cy9jDLZzmibqwqOowdbz4vXPvQLMyOm8xZKux06n7rNfg0BrmvBkHanCQcOadeiDoXNaJaG2b19SBEliwyFeKCOi4dNMW6DdLxZf89GzwBXUG064p3k+BGoOMvOOUMEuh4zCphDpBT4zpDl0PmdRpRZ7/KqSUGoH1dZLWGZXTKKY2wy5lLzTQ1SRhNCxCTiP7OdDJvFDDtN5YGpzQVeXUrzdRsnYDEg7qTZzuUlcryzxFr2UEVEdMfe+p3sbDVeRb9F1nPUBI+hC22JwDl7ng9+x5w8HjnLAmg9JP9luq9nmN64jWuRvC9eGK/PJZ1nzr7Sq1HKcAqtD2PXMYpdyJvWAgWZufiQIR3Ma4QmUtxaS1ZlW2ZbISSI4ilMNotQqsjYizTIlPJ0uAgvksy6Dzgy3AhgRxBQV+QV1Li/Ozj5DWpq3MHNeo4I333+CmxzS2M3t09Tw9YN4fcu0HZXrF+tCjW1dXkQfmKvV/66N0BpCscTNbr2R4QLzZ9WQpTgEc72d2sGBR1zZ7ni/mnrFp7V1l9kV3GZfS0Ept+xIUEs3n81LEuKbX8/A2+6SzeQ4qDQaYUNdMQJQh59YMx/lfe4YcyNb0qiY3h+VwYheUxlkdbT179ER9rbIeLIba+jj9UPRXgxLbM+VEzzfOsKLD7Vka1sEUH7FBBHw5vyYMw1iaLc1ccJ7Q//K8L3Bgts7MzjLenLNkYUN/GpApI0zmQcsZGgxZh3mATOslZr8z5k+Kt/ZCMNJsax0e+qlN+Gx7OPvqJA50doJdo9mR8zPchwYegnQGwAJch2M5n4Tf911EzRmbKGIOAAiAtLPJQCqLeT/nnayHEmA7g6jxP5YhUNiGMT6fdzh4ZHnMUjmHAhb8KahtQJRnH3BqBlublD00MCHO6urfj/P0BLJmrMYwwF9JLej6Wsapn59hDZN7/ti3y9oEJDiBbfFXZj9TYrN6V+2WAGM+MxDMGkz8AQVfeEcccr44jxjrqhZXbTX1bnOcVYSE8s0cxOEPiElWCarop6N3X+Y3vaBb28x9eFed84LbpVKmzdPDZuOOPbl3FTjM3I/JJWjP+e3ZGL2Lt2RJdz7ZJ5Dm8+lVWIoqNhpQKJk5ROAGSKQmdUmL2MC7qIziv1XLQO0HfUZBr8NvHPgtwySU7IHF3N+MK/eBNeEZ5nuVSXBV44x9tUbyBKwLwoeZetobZbUxj2UeOW4BA6YEr6pxas5vIQhT0cOIf50Al/iJEy9rkK+Qy2jRCMb9UsGuAvDNFqbG72H97OgxrD3aGSjgHRlL9oFzReb03HokNOKdbwXyykBU8C7+1Lnn5UT6osj95s2hBm1mPSJVMBU/fUorkQgu/gJVuQmZama0fZqMNXwGmDJVzy8LTzCBOc66OJ2VB0g4VVxBmOzL/5wy2gzhu1c/X/7y5z9dXvz84+XVq59DG3386Mnl0f3HyRS2ofjckxs4tRV0gT6KQ3Fr9V9KNHcxkvFC4a+95cqPfZvWE0EkV2AvXSWH7hZA0NtTShl6V2ohjJJpTppn6mFoQCjiZqDAQDWgXYuDnXwx7skeld5QQZaiEtCzUowb9bMi5BPd64ZOg+PWTbhx2TDKAh9ZjvUY0ymsvOy7KuoN8QKhgRoira4c85O4yDub21O0fXPiNneSgUumc0EXjgfKj7yD/aX4HRa3CoM65xo76wkJpqTA8V5swhSVLxVd3nQpvxgL5lOKWJDQOHUVrLDXG9+LGuconQrKdD4ADK5iFaF3zQgF1RrlVqc7GZghM0HIR1tVBIV/P3nyOJvCHj48OwFvJZ3XuPV9KYn8HvdvkXKRR7MHHr4eyqE+vqoiYxQg1zjXQz40mFdQhIpq8awKF8WRGH22zYcJCttHLMG1ghvjzrMGWHOMKQYutNr1KzOblqzACv1ZJ0WaizIzh1Uu68FjLaqH0I8//RgDLRIGfUsHLnM8atMRpC0wCxBk3ddJhS4G+CMNzfvMz54/Ow5dxjzPhdLdZyq+0FUe570YNwMCHazUIo2mIWWOg8Lfa7h2lYDOi+9L9EyDDV29PSnvf/YZnTjbD+gMJDNkb8dlLRKwIXY02htGtT2pWi9zHHajGCW4mGKfCGdEAyLMUXtjUJLawdDHKo3emrrOm6gfAbc1Ox74Bkxxeu1nN3QydWZzjLJup4pXv7ZZZezI+ZDW2YwDZtA3Wm17iN48sji5Bo7jOQtAjXjGTYCjNCLXsAhoaL5ZF9c2PtoP5q6Hd1UYOSClegpE6bgbDJyzWWb4zXRJbRTMYq6O/m4TFfFd3A/cG5VeHaRQULcfXYs5PuxpmDo7bOK1+Xa4M9j2qDzTwwwa0TJBo3o3a1R6uUhvgp+JDjUDPycO8SGzxqN/MT6WV5g5or46dWADLjiLUlsSEYlrk2/tG2OHVDtfAZkWcEn3JLCJ0NJXX2U++M9sdLJqJyXPZFgX8OlI8lyc96H8rq+sbXDYO1DhpO/aZzA1vAuYzAiY9dMRNANs4OhertBFxzn7bA3qeTZBZNeX2UquZWbCs4ZxqIZBWxIZJOmkntecomfMlcBFAskF4XH+QoOciuRAEs8gxr5Kz9jCskMYr89aiqyOMPNqqw2AY3sLLlh9/7ZU8TQeR8hutEfWvzS3MGzWu7iB06vPVM2xUTiuPAv+WhSRJ9QkgBu7vjEumFG7kv33RWY9oNpq1gP8LrAP2H0K2ATvGA/WG3vYkhLWmnZPoTszbpb2OK+H9sLa7ySgXgBj9oYxOATb7PF6aoGUZ16wGFr51gjvzDMRzDPOzNFvfvP9Uf+t3oP7KaVPcxpdDxEMWv8/15uAQdbVMmP83Tr3BpyAehX2EtQ66oxlap3OgXPWSOG7AIEJHooxCi5GVG+lET5T1sUX7XkMQGL+BhR97muXRSZwjO2JsBsB3oLRsBEIfA3Kb1ashncSmDkAn62t+OkLyLw2v9913Ux91tNEVtS/KJhE8H0Fjdl3ChF91lFg/oOgWAPjAroJ8sc0E0jiZzkzp7BvCU/Onn2PNYb9Uw9AQILPRWxGtdPZC+tYZA9JP3bcPa+doyQ+lmXElxUgPpdaKcKjLWA+fl1AuAzhn/70z5eXL55e3r19eXn86P7l8cMnaT1x8wb8b5BUC7Ohjk7hcyg6KmgsUtFvDzg2V7jpyVr9csFwEcXfssUCKdwVVMZQD8UNmrUgjcF4iYIhaVlqFddfqJu3TniyI+8qFcsAqOxVI9VFlUTj6lp0HqMANV65iGQOxakjWQcTJ2/y9wxsVT6L6lorxgIMvZEagtEdk2WcgwgSgPHjfTW0UGr5fpSBkDC/i0JV67WSdn67otqMC0hskWEDOFWeeHbpFuf6goxjFGGLinVhVTXOuoXUdNTTzvhoPFqPVPqF2QEcVGhvOEu2udBQhce9ukPeD85zaVmr/Ry3n2fhWc9qp1k30JmmFOZ8Zk7TwHnznp5ZRfQ8pDkI4GPzbwK4FmLbXL5OQoNHKBil/KSX5gRsdMq6lqQy4vC3XUF7vl37FylukmasJ6l97hEDH+R5zzuuOkYgSnVrIZBnQkL6l9IVSn9pRjpB5pSrNL5mEnGeOCzMBDhfPEeCiAkRxRjsoAv1+dbtyw9//SFBWJDYB6haPTwot+fASmeU4AE0kc9LE2kQ2F5oKiPqVBHYa7xzvdU28ldrqvizqHgd6SCWAwAMBqJOOsXZUJbJuM34u0f5neztqb/qlDW727oJnkcKUIP1BmXuDxkJBhw6FmZ2pVYbOIb+vezyuf+Pwew5QD6Pf7MKzYDXXrSY3gbaCXYj0LMehWsMH+qWATzzfhKIkqLrfAdMGBXU91Rx1ubJQRNHqy7IU1SS8WpherOkJWQ0u5gaVzN6y+rl4IvDXJufvoYLRgJszTFnnLWlbMBky3bI2uJE6qs1ejp/ZlsaGC9jPkpgD+IrXfws9lG7DsjT8yAB8cYbRwR7dNjH1JM2Q0nminXNmAno8T3e3XGv2t+o4WsZQXAnQh3QZuwYe7Nlrs3Kjq7G8/C7PIf1PaFko64NvSg00ZfHXuZnBoBpR6NA1PZ3wJ/R6hrAXFWmqxrarJMAbWXSCRJhUbQ/Ku+eEo8JtfDuoPYE8YzJuf60NZJby8vAodAp+yC17WsFYl9AHVn7TfrezE8y/FNmTECyLMHZGWy9/MoLTm0TXMNlonTv872M0Sl4166byTDol9J5BDUzhN7bQMjsT8CpgSHZ7xOICZC9tWJQkHvu912D3Id9bzlMzmxr6LZeOVt5j8MBnVPM9ZLhWnB1lDkMDKwNbKuo2lzOg2aqouA6/yrsEdkHo6BLkzWoYx4QYMPOMZZZ26uLVHyL5zvU1tfYG1ugboKqowmSE1giGES7gdJ1bVIfQDaAKSwCGtc366MNan1cFTllaPQ85d0KQgfknTo778vPWLPOBUwR3juO+vomtqSoitVn/QBr9FpvJ72eWnWC9tb8so5RjGyNcxlnrqnUr4366rrzDLBHteuLz3hWmC2PoMv8kAC2J/EY5uEciBlMxwZMcCdgz8C1+FXLsiq4c6zbievkDL5nrz8YdwUty2RoSxifV2pvyrhGd8ancP34HDnTsXEoTJ/AgiMJkTYb68O9rG9+D1/8UBMtMFagg64H7TrAswj0BYxab8i833or5nkHVACyApIE6FgPU/aQjD7eo+JNbR+hb8k+aoKmrD3PDf6eM3P7yEyzSQIBE54xiYWBnd4TH5o1k325M022ZIF52mh0DRx2a8kZ2TzqF2CfU5M+xlL8z6Mkoj4sX563vy4gvLy/vH7+0+V3v/vvl7dvXl7u37uV/xBsuXOzSqNnldEiGaUI3V6zU4rec0iEI96MUQ7zIX6hs4R/P+W0SYXfunEz6V1eLLK+y1R0kbZGQppGR7DpUb7XSemAUzCNVDzfK02yBoBn9OBt8Sz0izYn5vdC70l9RvnI0kNt4h1DeLMF4hiOLMY37VtooMSBavNv6AoIWUT0BNTGTI19x1RKTFPjbkIP+WTnIorxIM/fovLSFbt4mJcWEUfwY7WAOoBd7JVYNrVdKkoDSxafhyZ/tzZFBDpjPgVOnktkOJLNyV61zg0UnbYKiMVghBsIvTnqMuNkzcE1cDUjZ0E4RiYCG0Gj2iqDwwT6K/NiHVYyjet7E8f9RoOuyDWPgsA862gkkNwBEmM6SrFjlSazq/3QaJp9wgCGzjF0PrSvqLai/HgNYJVnTib1fvu7JSMRGfgXR31k5Jvv3B6KWOceIOUagMCNL9WYYmD2FQYxIkyjUuhMHgHh/ftV210ti/UMR8AEaHGS9udQ5ODlGZk3xs6MkGs9jsaMH+sDxd2CGjcSEHz1FXSOir7YH49xzQFEn7qbzXjYSJcxq3hK+4nZyB7Hku9n3rYWI3JCBm9qmjyv1KGIi1DEn+bQnXN7CnGPZAImRANyy1pkL57VxlShtUie3+c5WPs2yY1M9PpsaXBzUK/OJ4HEUOtk5VZHeSDvI3aaRS0CXuW5shMaOPGOInm8S75WZ9JAt8EDexfno0IadcRSHD/ak2I67CXltSuRXiZEnLqPH1KbwEENACUDQVvBeFnHaB0rY5xAigL/NXBOzRfBq/UZrJ/1doqD9eEq7sF9S5Gk5ufaTyuH4oI0g6vz4amtYT7d7x64zFMUZFf7xFlhW6C2R2nGW8TWmlXWMGNd2m7Fctx3jGt6p5FNn8JlgDMR4Tljh+OkiuXKILpfWi8SGvPrtgBK5hdxm0eP2gsPuqyiMqMTCvqYhWC9I7KQzE5UsdvOgvmxsbsZxrJmJrQ0mt4VGOJMq6gBi42AFPZJkOSPbWQv8MczMXYBru7ey9nLuxoMsi6i2DigNv1zyRAuO/RZveFqADl7zRA4twbu3Ad2DGs1cvcTeujyn8tyqiXDvqknIM1dm821ddB6dhdE1oYbSOFLJHi63T63BgaH7T+ArX6Wa0Y4CfXaV69iI1h3rGfBs8xL2tv0989AaTKmA0B4nq+o8RybKZR0e12ONn+oh57UlyOqsedgnmW7KKRjhiQ+FWJ1y8qyv20VcAR0E73T4eRcV7ynDKAHYWrE0X3bEpQvQTUZHkdG7mdmmQAAIABJREFU8wY9Sx8dSp5c7+mzpxVOWdkKs2kbKecqf966BinW5B+U59Wk8eyMGe+bWvpllmTvGKCx98xkM18Jst8DtHeukp2mlOfZs+3Jim3wu2VVFSxinbOnvvv22/zJmmEvst6TDQ8wj3/TQDagwUlBWkq3Z4brQVtzfn+DIv+MTsUJLOK6BFb83KDK59X2GpQF/KV8aHT3XqsZK/0+gySux37HJliqFLs4qqEJnIJ77WmqMq1gswEh8yErjmdqYqZsOZ9NG85eYp9oFzP/m2e+x9ynB+i0HJIp1P5LwV8PWfZiAbMFkKvHMzjlusQcYZ1ZMzrKr8mDliU1k12/HIHBxgoCyIKksUtTbTWB5LlZ8EL2IAKGfUfOzqzPqR3rD7oWBMQ4i8IEeD3Br4Ntcq2ZDMU6z1oXIfFLlEUrOCNgwM8yBwMGrwJvq4XeOo/vtLYwvyIgfH9BZfSXF08v//LP/3j5SNuJB6Ra4VzfvNy64MDeTXBI3WCdf4ww6jt1eG6CBo4Xe04ZEwmzGDmYqlZEXQtOD/+VWsFLR555dXUZCCNjawdxHhN4gKq+rVP6tg2jMVBM6s8vXqZho4pAnWjQagQVcHRaQJ/AisxHiqRvJxNjo/jWDHUiGNyg7xNEODITq+p3EozgVdVyMq+IShv6alSZwG+/+TZBwDkd3PL6vvtVqrY8aevdMCAagTZDXvPeCSaw0BgjnSnez00cVcvwnSmcbV2LYjg8c+i3awPS3o5VWqzRVIShSIlBjM6nfPo4AhH7aG1WJXxbt4NBTuPVOSscJnGc05+pfbCODI0tAabMdw3gulGK/B7L5OC7pz7vTClcI+8irc1qGZjqnJ97RqZ2KgX7pdqxLggyRIK4RpqsJyCl9sU+iFV/5B3qgPXguK7lOhClXq6JsQqNHztfZuu4duon5K1DORtazDWZdwPd3gMRomu96RnRxniTzdWpyWE0o49hsxUL10gQNhXEFFOP+897RSTmpC7qGvSgz5wPIZeSyGF8Du6++frr7FuDFPZ+1MTS8qNKYKppikYzJiC0qpaJlsq3t07mrGZGgKqUuOhrjOYcV6hqUoSlt0nhjpM2Va5zQBi62iiufN99mEySPQHXX5BVWfSyktYER4qS8F5xDneP7JcV+eeaK1TXLhQEWt/CZUN1uvlZGRXXNjfOhy0vcDD4/dah8hwIBlVeW1uhqrP7Qcc5QEpom80mmNHgegHTpoLG+8DekC5z2LRtT/KyZntF0fkd10tR+zq4OhPW3WXOsk7r0BeA6aHP3zOXyzJnnKYiZ7CV+R29rVnGsizMaAfAoW/nVCE5M2wczbNw/WYhYKZUDddecUf2Y7LkB92oB8LhIF2t1PVvCfJ5jlH1Wwu+YPhuFYsDhI7ZEmbH7ImZsNTZD7XOeorab52btooYYLL1FqT/JIgQAYYBjYy3a/Og3I4ux1gXxCjVX1GWIzCzX+yyrbHjA2zNip0dLv6e9+N6Uc3t/AsSeQaoNGgwoGy+whdZxwumvszcVmnzdeiYzJsAX5zBZZfPDrqBaYELVLJ7BjD/AlD2f5VO14zXtSa152LXKt/PHhloYABiBulw4NaKy3Uf32kZKcbkx59+6jhNydEaTn5mbRPPHnbAGCERpBvd3b2cTEiEyQow88X3YPCwFvkM48U4Zn7GIshYzdn8ch27x7Qj/K4BXoKAgVtmclQPPV+nhNN+aQ/MbtoIHTuqZxRfZCJ2tkhIZpyM4Ci1vrPZKW2owdphI6HBQ9melkICogWWAR6XpeJ7PXe493zWrT2Bev2AMqsKQHDtI2s9v8dzWzGb9DCegir3MQjmGfls2AlSwMfS4MzG/2o2sUIm7JUEz/Phyujn2s3upQZ5PSRTr0mNH7RizrSpD+f98M3v3I6vxudMvMgGEmywRlJgRHAkyZJlf9HsCJ1+tc8qLwM44t9wfUUbExR+tjCuVOQImNk2zZYm23fuZez3oaAMVX70+zIFux/il833SZ/y1QJqxwSzO+761RX88j2ZjwAKqdNu8Jz9cVJ5d7+oVwGjT5VvM4+WCqjczT2u1202H9uR9ThdCG3HuYUK9yUeco2cM8SJleanns/bXxUQ0ofwlxfPLn/+tz+ytS6PHt69vH8H+gbn9Obl3t37l0cPqXtDYenT5WWk8Ue7C7JQWig5KxDloP737uWwJWNCQOhCuXNnUTQbYc11U4i8wkwPe+X/bfzNAuOez1+05xgG7Jtvv7k8efxV0C4yczi/V1SmtEQMM4NWRKhKPvmd0QMzudDACAZW42PdYA7i1eP4eRZv+huG+99DV7SKVW3NnoWsGIenPz29/OWHvxxqjf/1v/5dnKT0Y5nTJ7IVpPbFy7Tr4HDieqgRtY7pZjIsvA9N5EV5zIDy2UOZFEd0Qit8n+C8anZXNVfT4zyD19BgSHkN9Qe6xuhlySKG4td6K4IHF1wCjwnVMF7Pnj5bT77OQ3nRrQ94+tNPR1N3KXk8B+8Xae8ZZeadL/4dx2mHlptWp0m+f9bP6Csaqji3qw2rklzfye+ZgdFBs2ib+2bT7vd1dq/G90ppMAPD/V03Md7v3q32sI1HDxW4k9N0VnZkXYNUihQ2M/3gaLJ7ppNEFfAQJ6lF1VFlrSR7tnYFGEEyCNaniYA3mK+aoJm8ozH5RC6SAVTgaMiZIEICpLQOuZs94UGK0BIOVSh0y5pErADaOPWiO5RigBFtiuGmD6FZm6sCaw+EKuOatVY8R1prMmSox82gS/+t8Ejr6qKcSQH5UN7zumXsIs6xusg4qKN9hzbCeL7tocJ6MKg025p5X11hDtk5vBrpOOnKxa/YWyQ49GlQ8dWncO0zBfQAStYEWuqpSG+c9omcSA/iUFRwQgqfQE2EwCZ2wc/c+wabAG0J9H55WcUyZN1PQhIp2Kdn0jv6J/Y/G2kT8Eco4eTk8SwJApbV15EW6Kl9KpgVx3LUTg/BL53ROIUczrAnlr3jd8zMJqtvC407d3JW2HScz0H1MltGZos1oUObYv4FNdjgI/M3ihPrI0Jmobi3xijiDmtAjnNytNAYFVVqVSi0NiO+dSvMGH7G3JutdD2J/DIm3CuCU0jwQ51aFoQAJ+IFa80RgGGtXLRHQa/X/5X59bzhd9PHbwG1TndAmDt3DgqczlAyeaeecq71KqpW7TZBuWt8fWzjsK4/mPe3XlEaGMChbWiyNrGZo53W1pYR1L15bYVjxlen3XcjICSgiLhVWEYyRRrcWwN6hWCvdXC2pwhAkh64zWIGWBig4xwZxGb/7vncJ9q12LYF7HmXUdlyRozSaU2S7KY4c69fJyB0bBMgU9oxCvW5RjK2ZwJEnmnJNs6n4tkTEM6+CGrFf0jQVxCa+TPD6lnL91gTvAdftj2wpUds2loNePZiN91/nOVS5/TtPJfP9wiQh984uqsBYWrDEGBa1jDg5QJV13qE0Sa2Eor9wI/An6OTBpBPc/D6KNwraqAriUlZygJ4bbWAi0mB+IzxCcf0WH22dlz2FWBoFJ3v3Q2DiHP3ELaTZjwGinYowdSpb2jW2MAJgEXETvi57JZqddzI90NdXRYJn8yAMsDa3TsBYQW5sybWR7Utmyqap3I3z4Nd4v7aDtZUAO/VnitsFntwqm/kHaR722OSMbT1SRM6by7Pf37e9Ta/IYBFfMOOrbW0niE8E75Ben/vXMlYj/WBbQfsSNA720/SI9nd1UbHzx+TwDHn/IqQofR3WqFA1x493TP+GizfOWo7w9A7lVIVWG1ipUFcQTrmhmtKkRcQ5t2++/67rHfPWvscs574TOp8V1LEYXMG3t2PtA1JC7QoPcNWa9af5BvXjWjlkkrZ7/+5qMz7y6e3UCSeXv7tT3+43Ljx/vL48b3L5SOZjkv6EBIUEgxmM3xqo+E4eiBMSMgi37rDmYUTil82XBvCKyudmq0mTyaqUT69QgbNbJWzXfXS1hgFvQkKhJLh68uNtSuoY9DFhJMpfUh0lGu14f1VNISfNWPQbCBIE/fHIIkmeLBKR4hYB++xAlgGViSZBRUnNwHMta8am8fC7SzwNank2kw29xYV53v2VcMBo9YytIsZ6SIpzUCd+/9Zy2hgh2PCPZ8/p6l2A1eoSI6pohnLQ2ZB8y4YDpzdBjDQU/t9aYQ8C04VC5yxzmJFWZKDF/VIG8Rvg2IYeF8+F3RzfW3idO9A7yZs1o45SQp/AawHPCiXSpUxNm+gkawwe9RP5qzz1ue2z6NBv0iyjsXB1z/aoxTRq3PdukICpGu9Sp+ZubeWsUh56Vtwwc91R4wNP3cMGKPSeZppaQ1DC6k1eBhmjL9GxIAl4ANqp3fu/LuAUKGS+jfXdKkZbr+XcV4NwhnRE12XSnlIL2c99GDm/Zhzs+jcS9RRhFjBirNhjSO1tfvoMaJUDU51SFTKOoKGHTauj2anVBftXq1jSR1As+0HjUgHeLRTD/GuqdaHMPap6Qpj4XWpIquPERW2bq6H3GqTl1EFIMq6gHYRdgFGvCjwFYBqXRszEWXa1XnpLASVtE/TavGkapuxqphKDxqz8u577iOwUdpKpfGpjQHpTxZEOvpoyUdwsd5XCmHFaZj6KLbaLFzAljt3wrzAyUtfRChBq8uw3i4Z81vtOaUzq4OriIB7oM4w6HN7K+UgW69GM4a82xG0ru2DWR/7Fbo23DtxKk8UI34e1csFD2cnTQogtoo5+P43v+mz3L4dWpk0wBPpIHvT+kaV5KSeeu/s4TEcfm1AyLOEtr7MosGu69mmwtqEBKeCNiq7hipf6nnmwh6oq0Fz7Z8DFZ1N7pf3uH27mQMyixO64HNkfrmnfRwt/zBAPdsVxr9oedtO5NydircOWJSZJ9dfelgZDfxcsMQMgOc+82gLDM8CMwWeHzp3ipowdyqEsgZ8rozFath0sA3kcs4nA9+Zz9qaMIYtSQoEt85LxzHBzlECcnUMBeOknxuIfmYjdi/PIynO1mTyfZ09AlsZBGeKqZlwawhjy1cakXGYOFW0A1Z3yZ9nqqTBs4G+IEuyuW+rDOw4fRkQ4px7LoUyPVsovS4A6zKdCQj3+657gQODhwQwU2iXRXTNEFaFFDsC7ZgvAqSqjLZXL+vq3wWEY4Vwbd5R6rYAIuscP4szwTG37Mf69mbGq+7LvWrXq5Z/ZDQHXJSt0WymrRpSNrSMpqwN/RLtpSDJ4ZcOcNXWp3TjZsuq+Ao4NJCHMQLwkPJ9AGjLWAlOk5Sx/tIspSCn501AvzHibDTvM7Lus/+nuSD1M4DeSaQsCZVlpxN0IeAz3YTzeeBZFT8rLJq2D9F+RGxqPhKfw46Z5dNnOJiIUMKh/k9nQL/GBMZ5/dem1+9kDTP3AeMjZlVKMPsxqvzx0WurmHdKEAg8eZZQyNeD9MjiDRhjjMLEGZAnowUfqv5Ty8R4zpQoTVxSoCj+3Cir6Qiw+fc9pLLGLq7m0kx7/Lt0f1isttIc/p35Zi/8moDw8u7N5efnP6Yx/eUCFfPB5f5dauruXD6+/3T58I4BpC4muFPqBhOhL6v2NnTRSzKEvJhZpAQN76tEqCHPxiGrsOwbE53C3igPUcfRg85aidASb9BEGtpp+9CYhVQyHGorA3RGKklNiyC9fVOOL8/gxsvggKpN+h8nL1H1UAgOwkTU9P/71IOPa7ZIvM6mQaXUASY76OOide4vDSCHSXrelS51BHOhBNyIrDAZJAzPuTWECzwCHuM+82xstIgAkGVMgH4rMrYsjh9//PHo1VOUqrUpbEACmAZRDcZ4b7KNZvww7pnD9EcrBQmDknoNakvu3ksLDw2WqEwW3LKuMVhDdLg/G0hDpoHgmY7fS11baydF6eSlOz+MWQweiMcUPaW2msU1yHItGCw51zUGpVZkcy7IKG0MZLFBdxBO6r9u3S76OcGMyMGvhlMHyaDYVgOtkbk6D8lCpcauxpEMu46sjsIRKE+hMOtoMvtmUeTYJ6MwROscVOqoZW4XAHoY5RAYlSjF4KF6t2aKxVrKUBto81mMIU4An8eJqAR4D2YzcecAxbUgSolDR/DGYZ2efdYnsQc/tNcT+9+gKcbO2s6hkB5uorzMFXWrrKM4tzPgn2XEpE6/eRNA5GjlsoDUQyWO9BwWrp99HWr4qZ5Jy5ws0FWQqQXq93MA6XRKGfHPgGNDK6VOsZ6yhjcPopNx0Kcgx/MpA6+jcgQ2E59gXKKgPIoU45v9tf5cWfs7VL48DJlbqfNS4VhPZiDNHBAsM844P7adMCN2KDYq1T9b+Jk9IKuwPY+Niprs5RLHxYNJoRL71QmksI4PNJtAMcH7tUmv9lRHNkE/P58whxkSHV4CXMaKg1UBjK+/+Saf4d0FKQQ4zM5HDW/0VG1wgr81Tbbet0yGBngCbnGKToIGOsD8LuPkfJsh4d6u9zpqVfV17UQQLDVrbTjPexj0Gdhyj2SYl2Xw52ZyzgEh780z4OCQ0RLNZ+20f2TPW947Aedo0aElHr1yl7U8tWNJoLwsgI5hnP2xSpIpPVFdDUKOuVIQhmzx6jjN4h02/dSD80wb1UHPek5dXBV8GVeza7yzirAJuKW5L2gI9YyAbFTuZEpXZyrYk3NjatA65oxt3nOZONdwHF+AxglQOBc6iyrpJuiPNkFrhQxgrR1kTQgqG7wEKBUImAMdRdOJliW4ifL39atOZwPYGonWHPC/MxuCZyBYqs9Rf0yBMum9+V5q8bt2+S/Wc9oQni/6DWbtck5tUuO0j3rnGYA/4l7Gf6wGwdgjcY4LuhvoH4Iwy6IzpoJoec9ltlMKsF7LOs0RCUEwLjTKggOeo8ydgRD2h/HGr2Jf6FeGij9Hm/nhM4xPExtXKnSOkpOYoYGUgUnAyNXAmfxgnZr555nUSHAfcB/uybtGdfVUH2d5RwK6Cdfxd2yswKygJ9MhDdF5zFwOVAjAPjDyS78qZ9pooTK19Ln0U3gHbbVCKDkH11Yu4zL7wLKIENJKKrxW/GV9muk/COZk74S9Vm0Qnp2z2Xpo9oGJDQPcqHzuv4hnPa5f4fxhL1Ds9zmpr2Xu//rXvwaA5RzD146441plxF6u31+EkaifBHjdHuXazBXzWFGv6oJ49gZEmUiPgbXjkATE6sfxUw5WHAmdE/1VRenPMomHWnJV6H9FQNi2Ez//9JfLf/+//8/L+/evL19/9eDy/Xdfh45JMPj+LYsPulQl/wkEKxozNOTTp8vjr540kxG6W4tccxDicC5jFGR/NQ3ZrHOOI2/95EkpP0slG8RwDQwC9AmcGQ/qOi0ggc1SWRsSSuBRSF7FTBeARktKYVUi21QaFChIObVtoYqAilTowYOu5YVdsMn4LWVsJo77Kpzx/fffH/3K3GgRH1hz0CyUZChLx1S4hYye/V1cGKkFWhFyUtp3GqRBLeVPDGRlkH+TRcUz8BlQiczXnTuHMw19V3XNI5hLs+o6CW6KUDXWtygHqw2MF7AHbVmWy4Nd9EnpW9YLNEICyBbSvjnkdgkWGGfGPOqNBNGjm6aP3xxfEHwMLNfg58ydGVGzUEUkG7wnYFgfIP6OU3VWkyR7yjpiDEMfefTw8praCpqdx9khQ0h9C6BEm8zmOqPOaRRT1B00t3TJnLDzxEVqQhsKkoxS1tugrqwpDwyNf7OtlX+O83QPyvb7UGdzrTWgFy1jbGzPoCPCvgiCeGrOymed19AtXzcDdaBrEwvxkG9vpLdHwKjjEgf0rK54yDGvqfcoNAct4t27FOqX9lB6Imsxqm6rUeBZQd0OkaHZCxFzhlLxD50TgkxR78PJloIT0KkZmxyuA0GkoOqEM3apZ0Z5cXV1576hESTawe54i44y50Uz7x+ASMS2TvWgjJmgRoCIya6fs0IeytJHdEa4D/uYtf7nP/85VB8DHkAw299A82nwdhUSCEV2YjI5GKwR2/OYlRWdPPeZ83mrSFl7FCd9KqOxC6c6VcG99J6dgpntOnSIOFDNkv/y4mVsBQdphD5W1xJ2wUkW3MMRAILr6CjIEvAcyZoZ1T4ZlFH2Mp4Bo9peRoc7zuYyQe4XgyLj/mb732TPMZ+sQ4CRiFwQpL6qEEvbSLRmq8IOFbHClnHtgEz3G6DzfdkHec+7ZV0EVX6P0/JL5kz0nN9J8DtqokEdayI15+tTlcysqruKCgxpVsEyP59IB88r7dJx41kpseCazAv3UsTGjFOYMACJy7oq9MI1dFZ1ao5AZcIP0jt15BSFiKM4J6oAX532ONnUSo8+XAe+AG7taZ32Q1H2pKLJ2mTcI1Qx5eSwWiachFoqPxeN59nPQZ8BRMbupKSLs0VAqK01A2kgwM9Sa/jqVQOx3Z/7pOxhjrX0tjiv9jRcS4Rz8GdtmcGwGTr9mQQpBOmrOU9GZSUrAQNevz6EidxnhyqhDb8PMLVZ0SiDb6zxC6py27VrGYuZvKxPFWR3zoROuEy1DjfzkdTBAqzM38CCw/4ksC6IbGYt2ZX/ICB0D+EveW7bFD40+KlrM85571N/Wf0rfmZgofPPfRVOYx16n6zL1ee1Lx3g0e3Ljz/+FDvgfbQ7zJt2hzWkUNqxng5RQFtLNJNz+Eurb05dX/zdah6YwAiTZDWO+lwNMhvE5r2WnTy/u8Gtc0SWkXeU0STLqABpRa24ZuxC1lmpxvhjnNUFTPBTEB8ss4w5izjhwGTZN7wLzxpAILW+COEVOMGmSH02SD8DFwZAfC9gHsJhyzobgOtTW1cKyA04FkDq7dvLz2vmTsAnuB+f9aRCyu8S4EnpDINoYlSMFecf48A5/NPTny4//vXHlr88fhwFZpJY2C7GRZCW+cCe8p45M+3PuFInPps44xA0a5LDNZU9iQ2cSrJsDsteWM+MB1/Me0DLncOMr+Uq7OUIKY1BIj36VwSEFZV5/tMPl3/4h//r8uH9q2QIv/36ceoGCQihjZIZLLqD47meMolwi0g/evI4Nzc12gxK609yQCMu8wJHZqiPNX0cSF99lYhcY1Gksgc9BzMLtz382jAzaN0Ql1BJEbnZAakgQQesqpkJCFdHmO/bjHW1LVkoa7Tu320ALJomSipVincpB7obw0M9QdqLF2mDwKY4ahZvjq8NHUYkav1g0iJhQZkbsPWJrdPDgXUBiCK0WWUDNRd1szoobDXlXscBFbW2NTBLGcSZus9tcK7dTMPDUk+GYGSMRWcS/HE4X/sA2nPPbFk26VpPVFgFxxz6MJTU1RstkK7zVPS5LT6aSWumCLChoj4EMVExixplkUGDNBHsOGETPgl9JTUNpdCZ7cvaDcIOet8MqAZPB7eH01VRjPGqgl1RNNdEA4ZK9CdYffho7Scq883nXBuuizRuf/2mzxPxAKheFQkyq6M6KGue8WId8dxn9Jv7GRCqMgeqn2x1aor27idFKrN6OpIHHW11hgYAIqUeZB6MkUAequv4Zf5oSTG0lt+VyskBIO1UhzEO/tBmnod7JUs2UKGquUX5lEr2s6wBVbLKTCCoaMaE8T7qXzdWFVFp+4Mghe/eJWPloervmy1l7V8zFwUu+B3myexJAp/ZH7MmjIl76gwQmX0S/daxV/odG0kwQDDBPhEgYEy5H8/zww8/5NnzvkOcDzBiQFSQ24mPHKj4DrwcHFMmE60//05qkGYzvb4Z+4MWdftWWQu0pDjVvsQZYax3EGU9Tr1PoZDWAjUj/2FUJJFonuPfOfwThdFhDpixXl6HyrSCYyeKH++gkyqSzXuk/cyU8ErzIbBbW5m1j8iptvNEynbUN1ejmMBvanwe4tfMxIPLDft5jbkSoZjZooiSkXk/CdOkvhxHSSGP1QprPznXbMLs/HA/s4ahjo4JY18yKLpshHPPKdYyz8u9VQsNgLKA0j3H+PB9Al8+o7MRoHCZsNTgL7tqIOSZUGGt1VStQbpUz0MIZPV7QfRPKHjYAXNqzSYmc7KatmurqNpgbG0ZRPULEsBGSZBgvIrH/hfABUBg6yU1rAtIdNAMNI+xN1umINAXwkDaDq5tz0NprIyDwSJjHCB39i7iEPN2U/+9jMGZ7pnzYuPD75gl4ZwrI6mZ18xz2BTrjzZQNuN3NKhv0CzjQvn67qv6XkcwMbE4JiJnQzQWCojyd8c5mewxROLrwGIacFZRtgp5yDaghEZdiMNWpO/uGDqzOwFMR+dVUE+hOgM+gxaz7wJAASmmsmq9p5mg2OTV+cb+fCyzKU76VIXLCKn4CoFEMz20gOrpo/S/QjkB70dL5GyPn5iAsn6xAa82lYtIx5RC3MD7qvPA+zPGsrXM6CZzehJXNPBL7fL2bM6eUC4J5EqpTM34qc5XtlrOrdVmuzbr57YW0mdO3+gJvNmGwaAyPtrEwAzecg6e+t7y3Efv41vXshkDvDadZ682OMfmFvyogKHvzPoSwFWtOaDR2gdFN2H7LOAd31+ZhMmaBGjrD2qwFaBLIaqNLwDfuR+znzmC1vcF5km8UOMHGMN46wMImquREhB1gX0SRhsstQeY7wASqzF07K/7oOOhSizj4BzEH5099XPuIf0TkzwCnwLnzvOvCwjfv7k8f/rD5Xe/+4eojNKU/sGD25e7t+8lIIQ6+vDBo2weXhHHlgks9741JqiA0ptKpJBJj1O/mgKU6FKTsgEKJYq06adPFxQIv//u+6Onmw9vASk1g4cztKJ1fqeIZWudrC1iA3twkbmL+MEbnKPW/JyddRYvg00ARHDEwgknfRQODEQMyKktBYsV48kiKSrZAmWGAsMptUMnLMjneMc4+CkSnSN5XpwJCJdRui6A9S4brZWfF5ktpYMvUB1QhyCjGPxTjZ6LNYZobQxST7gGpdY68Y5PnnyVLK1OXKmzk/NOQNCDPwSTnE2gt639iWJTmtrSnLq9Gc8LHUMX9P8D1C0k31tTCZKSlg3LyqVJ6tp/mBnLRtHojhJAMGztmvWqCQhXeF5HoSpcSUSPKscJJrhYAAAgAElEQVQ74ZQx7z0V+4cOcRBX+OXJlLVfZtYStYVDixjHo9YyFLL7KexWZEWj5wHf+rOKmijAwJGjOpo1ArZHyH1WmMzPBD5KO8JQluJnRkYUWWPRzFB7jKmExTtzILo2PEw8OHWckml++PDy9NmzoISRV759rZdlXpHlFqHid0HKRP3PtZQGuiKzdUIUphjqf2rEm/rQNTY3+CQrxgEl/diaiey31ZDF8V1/IdYKwSaN423CS/sGnqUiTFOkGx1HxUDRwKCLrE/Eb375JevCXlkKf3yG+sfZq6NQgajWK6UH5bLcdToKAvAnDAoyYGfhERxya2eYA/6j8J7rnh0SgRNslIFKsrIRLmobhGYhCmocargBweq0tdE8ynOIv9QJFIXEWUlQgADV9jdgU4rzx2ZIdmVOXDLXc3BZ9wQxB9V4tWVKcWM7oCgyjjru56xtsvCKoiTobz0573eutU5pwQR6YA/YDoH9b8sGAu2ff35xrFOeCRspwGAmUZVNg7w44jj8AxPcFzp/yS6Dzn76dKVw6VRBxzl6uHYeeNmj7cRJqdQxEzzi+pk7pdnpDzZwTVsaB41zYKAKbQ2wyX/94Yfsa55Z+jDrljUMzalzvr5oUzKMmu2cO/ZXKLfLNnkmuGb5Gd+zHpy5c0/rbJwdFebR7KsOn8459zzPea4Fo2VtbrgOaz819quP0YFNlmDBoPQ56YhmdKWcGdgKFJiJ9/6hxU5MQtqpmTcdMJkr/JtnZAy5LmIhjk0yK1M01Jayr/lsfYkHF2qo45zCvFiWSnCZBYImgkCTGc7YoTdvUt/KPV0fPgf/5h4GiQEN7lSpGlZF9AfSroYauyqKs2fZR45ZAdkCqa4XGR5xZG0DMlXiAtvN4nJGS38+wET6Sa8tFxQ7x0iaoAyeUlarxCtQxjz1tOr/HyUgmyPtPUE+X9o+Ka8BSj60fx2+SOjRlBSMslPqbRltZPgEWfRvsDPpy/y6/e4cD219hZverJVZldv5XWw5oDZnq/Ry9jA+nue6a9b1FBbGMqisc0RHVGm3TOYcDLJmM07xO8uG676qYjX3/fqrryuQg87DetgZzBsoaEfcv+7DUPrJcL1+dfQc5vzkvohqdSzHfggT7eGAekTACqxzRuAL4i/VVpLlqs/J/OMf8TvpNrB2Iq491hLnJlR4FWWP+uH1L06SYkrHrkuTKgH0Tm2CzJLpW+vfYTPOYjja9ASL91E6b5B67DX6Mk7IkLNYfxh/iN8zoJNNmM+tZVTKmtICpLR01Z0Fhg4q2QZL3/G6l8psjH2FYXkqc7KMIKKI83EPR3ZBrq3AEkcN+IjgHiyJ/7yGkJTlu8vrn3+6/OP/8z8jKvPtNyitfbzc+Eit2ofL7ZtkwZAobsP3ly/bYL0vGMm+GL7Qa9aDEOeVCWbAflnbBQxVAoUIy0gZ/RQnNDUkOs/UIo7+lMEgYxiHqgGogU9q3O609hBjhzGWvtBDq8XHB61rQUklaq8Fv2mRsMxVg4RGEun7FWSilMS0cVjhLLV4Bn2ql/pzNoPIo0IUZorY7DqLQUnnRJh+ZwPqRBbtaebHbB0Ors0+mfg4s+vjJ7WjjmH5/Q0eKul/NsBxTifBzxgTWMb5XANZjA+OVXs3XumQyfKMTunmxBhwL4N2UQyD6SJXNuGk3cWrHKz2x3Nz11GqRSk1oc3tRdRDZVlGyHT5f4SU6KBEPXNop8a/ASxrYopvZGioqUmh+hrCokiJiBDS0an9qqhIrpsm3A0WGZYWJROM9meh1y4z6cHvWrvJ+hlFp+ja6iJXw2GR8BnJ8u/SPhKgLAA/j/dxiNiTRrGd0KlwvGgUu703J/6cedGBSA3r0N82G5/Kn9QHD/Qju9I+kQFXEuB1XyUzRwC+OlT2I1+sNYIH1hZrO8pYD9u3rcDFtZ2Hktwcdjp1Cd5RdJxipci1IIqOiAh5lu6B+hch1BnkeQRsmDN78BVFrsS59Zaiy0fmaoeQAjp5uX3lWQZGhOqyfo0AG6Fzh4INnZn6nKv0uMgwzxvbMuc7MvpkCzbmVWTrWIb58J6sRQPCI3tDjQY0ntXpMLa8Hz3ydG7NTAw9OEQDGJ8E2TgJp6boZn1qIgsE6syEvjrknHtJB7UPJeMHaCfYxwEdylVscg/8M32QW5wBs7NoSG3QrbBGQnE207BMygF8nDKKBmEe+L6L9Yoq1gVUWHBtLWjrvuv895BtRif07jmTjHPAmNF1pXLlHDiLMaQ++9oLtaBq0Xoz//wcB8qSBs4aniU1QwvgCkK251tAoaHmyexNstxaQwHOrHfZKavlYw2kNnCU2tJDC/YFeV8ZgYEJn8exuAY13V8RmJltPs7WZbMqPNKaPoNInpl34NwDIPFZCTgOgRqyNqPsn/fWGZ33+2eKqkqwBjs6wwY6OW8WgGgbsucGdPCzZBoGfnjOx3YRUGz9G8i5XhSNYj1rh/gZ84cdzTodtb/16rcaLI5V0nKBe7k+15AhIqCc7M3WiVnBc714FKT385wHx5nb7F3U1scMYE2qOG3QkaP3nEWZvYldSc15wVmubTkKc5h1H7V2z8hrqypZKbJDHEvWiP6K68wgJf7DMmncy7MjNjDZ8Gow8A7xD9ZrLzWPY01EbX2MkZSZcO6O5spYEDynfnj1nyYqAHgZbwK+2KRRqUkoeB6p6Jy9E9+BcpsJRYXx1NIY2UCMUcpj3lxbDjE3ZSkVpPTMkB3D+8d205t6Nil2df1TTbzgN8Ouw1Zbd26wfwBPp5YoUj2t/+t53NZw2dsnVox2nHdJ4LTAF78RsEL/lYDUVkRhE/CM8YNql3jG7PP1jeXdIgY5hliD1tbuHtnn+QFhFUAlXymAe4XvVzH2ftZRWjmcqLkmV8xK857SNM+K/oetmqbCuQejwLyqqPFz0q6uQkoR4VG4hcA2IU1LyphTfQvWhwJcrmF8JQAUkyUy+uL7T/9AW8m9KppY4DDii2sDVqpqQaPMz4OW8/HeX1K9AxL8qoCQxvQEhL/7H5cbNz5cvv/uSfoQXj5Cyfp4uYmQzO31sIqzTKPDNkmM0325pEbt/mTnDcqC7rngXrHoXrRmaA4PZjnqR0P+yOjpKLPZ0oCbgadQeOlpHb+ius2YcD/aKljwawH4WBZXOsYa4hKQMMA9lFrTkgMdoYgTja2IddWsohJ562YWQRHWqoHxHGkSu6bMlSa+CkWYak/KeE3qQ8Fa761sXiT7yZTduISvzKJic4jAW3Qsl5vn5wtDQ0DowuXZ+RLtqKpb08zN2DSpyzizqG2wHkRjyq28r5QJEZ6gRDbqjpN6L59XoZIPOBb1bpot5N1D37QvETzvBw8SEP7009O8M5ui49ziddHkZiJupyl6M3zwo98cPemSmXvyVa4VbnrqQFuf5xz0WpXgjVHFaR6wEIRzh47BwxmVybPPqB/KTnm3AgUGoj57nboGsnE8GJTQawtiJHN0F2pHOfFnXruBtQjtgQpGbbeOJo4f96KHpRLQ/LuU6dI5PCyTyd+c46RJ5xGBOgLfOQ0+uw54UHJqGaYii+OdZ0qNE3Pf2jGRUw8KqdO8Dxn0OrDMCb0BWzvFM9h0m39bP5yMyP6LUdya4HeU6tcg8rMcOHO8dCzNThvotGXNveylBJUL5BVoCmi0lhpmIc9jlH0TOprAUmtLo8q7LGOAlkuDYoOYg54x2qNZP9Yo8yjIcgSboWUXdU7LD5rJP3hQakokt0uBc4/o4DcbXJGuOiZVv3Wc47jMljAXzEmk+HNolJqNI2NGPd+buA/0GBDiXNPDMrSw7dHVuDSLRr/ONsfGXusQGICwPqxtUSwBp//IDMyJ1blNnccCLGlC1gDmfRZkCxKcaXbuSzOJPIN0ddeFZQV8jncM6j4mx7kFTsSmpmzM+CaTNhq5Y04GJo5AVJDfHLWGcXJxrtbGgeew3kxQQ1XjPuNViIt7AfyoTMt4AqJAxWNvQnMykxWndY57srRRNS7arUPIs5nVd4/yfAYj7rWcOevTV1NXobYEFzs8dN79+TlQK+jQBsoZ69l0gjwVLmtruq/ct54vPdPbm5C/89w6ULzTl/YhvsKACc8Z7SD3Pyius5M2sRdwicOlSM1eJA6iYMfq/LRH7iuDSfYkzyRwY+DiGuFzXM/aTH6e95oUP3No3RrP7f7mczqw2G7oa1dthCqBN2tQm3nYmwlgtQ9lz2F+bmAksJv5nOJigN9lxQUGEnSeajhxQBMUjvUgdTE96x49KjMKsGe0VYGpBH1T8G7NJjXyzbYyzykxCJultYECGV8GhEc2C6XG+CroCNQJxu9MJn6ZvwSErr+TeilBj75YajAfPAgNMIJXq/PmeV0zWccrY8m6xrfaPo8vFEV57GhF6I4AfGUn6hsEOJHhdipLqqBhaw8FV/yT58Fvsb9wbBMq+MtY5QzZGUGwhQ+Y4PZUjuOYuWaxC8xF/RD8oAmVULayn2XPjqLepELPWcYivmtqCu/lLIIpRODLF2uA58BmmakUCMiYPujZoGiTwbf7Q59e/43zHrsb5uEAIta676Dqb/QpHj0K84R5jD+Q9yuLgevxTqp1uteo0Wcdum/Oew9Axm4I2jPeia+c4+lLfbctj/CpT369wKZr06QFdoqf8f7GCvhXtulKnEQt+oK+xgSzgWOtaOc9+6IZ8YkWgNVl4Sv2lPKXgalkXVO6tax6zoz/PCB8f7m8f3N5+uNfLv/zf/y3UEa//vrh5cH9NTJ+T8RLsCRPHgoKhZoMOBTGd5fXb990oKKQ1oUjRe3LgPBTOOxFJZnxZMRsXv6IJo6VA+9LnRozjnceZGsqaU1RrqYQdGiIEBststmhpGJAbofq8NXXZNO6yEPffPU69RNxEO7e6YJ7XUqQ6Fqc9WXprAmqr9/aLv4OPYmgo83iiyQ329bGnxpdNxUZJRzALI7J84fSBOL74sUhH29gUzSMgOdWnp3nTnA9FTgNvI6O6qce2h4IOlkGt8dhESpwqRoRr0G6dkgEGwsKCMGjbRfMCPF+5wPHjZ25Qx1szkoM7oke6PirAnlkY8ZfTwuRGKFbl6+efJXxwJjzOdEQ3hUDhHHEGBiENwPYWpQGku/ipMWAj/pmkMyHFPepU1XjnXldZql9r67S4q4H14Bce42bhtTPewiDuHNdnqcBYZEmM04ckj///Dw8decV5zQiRu/eB5FjblCw0jmu0hw0GBQUCZbbhyfz7R4yWAA0QWTo0kNPgyIKpQMC9RHUNc4vjuoEOrzmf+TgaqTMWnCtzNWQ78Pw7+A1wynIIBDAu6T2bHUsCqVgI7h/Mkpxlt6HluPBDMWFtZCDJPutBjIo3IquC+S0hkbHK9cj4Fx9MnN5ZPRox/DubeqedXDiuFAzqhN0Epw4B4RmnXSepUgGeDrRfQ8F0inSPX329KgpTUaGvqan9WwmLOjx6DgBixZ4fhkQ9oBsXSL7h96QoU/dBmj56hDawFnC7mk/WZvaCp0Z9iN2jQPnoCdNMVmaFdctdbSqrdol/s21U6s5utsRuNmK4pQR1PGXxscYuE6xKR6YHuisdZUlY49WE8178GUgloBjitbW1qWvFzbkzZucEd9+992ciHfZc6Ksrhmd5rBWIpJUCpGOfoArMmG7V/r63S1F/RwQWiJg9lAhIN/ps7Mm2byP2eM9B+qshSJ5oosa4H0ZEDKOPBNf54CwPW2btQsYcAoIA4bMUYxtnOpqzu3VKBpkxvEZlZf3Dtp9ao6eoH79YTlae85WTv+8NwICU1+zdiYGoaGyQ/kada+KghVUiDO1zKT2xiyXQbl04TMjhoAgtcijdukXuMelgspOOJ9fqq2er6cNxJHjd3UOzeTFuV3PSb5npsw6cG0F1zHjlj1niyvrBVfzdQ72rflmnzXDWppog6OKenGtALBK3b+rmFuBvrE8xoJKEAEQuZo5nsnAQiCOIDXvujp0nNlm8esXqU552MKVXLDOk7m9d/dwVllfObNXj/ZlQKiflb2/5uk29+7PWs4S4awxETxbIhwWcaD6DmYO+T1FPxgrleQV6lJnIMwt9h+U9wmrJJEwQLq+TrNPyRatVVSA6dUswobiGmc7WV/gbUAeGVaOWWzJsu7Ze7Q6unP3EDNUtEf2DfaF8xD7IKhtScWX16kvv/NxNso9yHUJIph3gwiDfxkCvpfzzNpxPSuIVV+htGLO5OP8t4fgPQKqq5ige/mzIJRgZi1y7Et7PjuwM1UKL+Ms7zSfzbUacGisCN7RL+/j7x2MrgkE6j/iY6dsZz10mS/OP2yHoIO+Ne9rBpjrHqU+7pHtJRkheRbBtlGaD3V5e1Jurx/xzoAiExU5ExeL6Oub5a9A01X5n89gC35VQEhj+mdPf7j8/n/97vLu3au0nEBY5uH9h8kOQhslCElhZzjDj6Y0CuXh9eXFLy8vtzEmORybpcHYsvkaEL6+tIbwRbnj6yUTlITiawpCySTcuRZrukl4UTYjC8sNR2E+mwEDUbGDcpmDvE5GnU3I4g/FdI2wvyG7snQvzx1FKNLOD6Cu0Mur9UgegDnoFwyKxHcSmtg/uPmvSl2SxsCzgEIwwUXxi/rXWalD/pljFGfpQcZBZCroXqR5q/gVQxM6SWWeQbdEPHhO3p3gKdnHd1elzTiLd++Ex831fL+txyD+oTTwmYkj1HhViIGfPX36NJ/r3F7RFw1ekXcOjdLx5C27serMFbI8NuEoNFX3qzE1oPR3GA8Mciijq6mJIzmRHMaDYMiAoYX9RbnjME1IRoVWxzeKgDtYbDcStOcLmkl+f7RJ240ofFOHrMIoCUjPqf5TZjZGacJLVUEtr176SRDmZTZLOXvX7OOEbBwTkfKsgVHQePbOQY24SHuc1ZOsutLEZJ+5nxkiKTZB0SbNz16NaMIQqjOKqdOTQ/jUE+nsFB+gwxzlA6FUeW59/DDoZ+qNB479PZOpG+2SuQEcIFDl+80WT/HsJsInRQqtE9ZpyaFOdmtU9DAHVpwep2UBmhRs973rJ/tv9PLaoYo/KVN9jPdqa6X7NBt/7d1UgKYCJjmYRvcsoFVniPdS0ITDJaJR62XIHuSejnvEYkZnPxDAqASXkmZNTagrN+n/1wMsmdYPOG6gtii2FghKXyl6GK72wfsEFJuoFEhk7MLQThtwH47BqI+l0aFE3SbaXLvA14cI1OhcSgXUZntPg4IcqnNYgmyeJMkrmjH65tTbuJdtiPjsmZ4XGzr1VOmerBlABGtogoJP5bXMlCqWVlSqTg//4VArQ884Mg8y6g1E/h1lfPvVGiEBBs+R4zBf5kZlvQYLnDN1LgMO7czr2dQsfQL1Bw+OZ2VMzQqWwl3Zdtd3Qa1+NuDTqc1TapPN1MexKbBmxq1BxhfZfIWvZjdqq2XS9LNm/nh3M3/JJC5ITXYtCoEwfUoNFLgjyGGuykhotuKcMTao0vGM0NRAJH4vYA32ZuuA+6Z9iL25lIbP+deMWjLCAYV6dh9fspvIsIb63kDI+iDrFpPBm1Q+P/OaBufaH5/5UE/dcwYYWPbR53ANG0gLCpgd5Qw4U9Bjs05zRaAICJs5XJsL59aArArnV7AhNX9r7p61t7EwUEqQpkCIDu4YQwl6FCOBejxFcYPfZrrrY+HfyGw5B4T5+0lAJnWU653qWZm1ggLpXUqICuzrrxWELy3T9SSgJjXaIDlMifUebECEYFz7HDIGNAHHJiseZQDEdRr4V2NBxXjWM3MD8IJNDwC+oJsHSuuwZT1jC07OvWPqnk02+W0zseosCESxvszMWyN+UH9XQ2YtN+sZgNyAhmvwmeNsXZspgZHYnU+fjr6k+ipJCizIwr6bGNA2cl38HIFbz8PMR3QBAIUQTap9FcDwnORcafWQwn4F7xtj9OyObwHT7uUv+fNcbx8gh56RA5KrVdHrHWDKmA8Cl/G15h8o7Kd/xvwCCIR1NKZZKOZjHwSYWlaZdaP/pUhasqkDBeKWoilxykKHkjuWUcB5aOZjMZrt1OdS9T3Z0I2HP5PhyHwHSF0Zh3TiXx0Q/vLy2eWHv/zp8uYVmae3l6+/enR58uhJgrSP7znUKx/LCYVDCYWUAaQg/NnPz1vQe9S9VBghhzuOyOguDCibpFzlpqxxSom4cRasVwoCuIFnsTKQCF3YqD4iKg8elqqQ2ooiI1KzeK7WVlQF6unTZxlgUHGNlHS+Gtdu/PTfmcqcSqQungRfCyzlCkM3VabZrJcbw0bzHmwsgNYPVbxG5UYXYxyj0VK9p4gyG46NVIolIg8Vl+H7tFEgcAt14MlXGTeMBgFjaioXwP/N3/xNxh6jVspJDzk20ZOvvr68eV1ZdRY+BjoLdMW2ZBbYvBpyAwDGoc3iKwOfHms7NOJcPa4DeFAtxouPEVrmI+MyJKYHGrVT9D26Ksme0VkDJFWmopw2uo3OpIesNK9HjyoogbF/8YJGuVWKwym8Tw+aFVY3s9H6oPaagorcgDO1oKO9NBPcrADAQttD1LGPdLQCNDuMeb6PH0rdTW55QTrjjFNhmxYOJp057sv8RXp/wZnjICp0pubEIC2oyxzO+FirxWf/+uNfj8J5UaegkUPZpUKXTlvZehEwabPSbD2oRPeSDSdTufoB2q4ccvbUPgzQ8bl0LIP6R8iEcfgUBC71UHNgDVhCT6LWcNmAM81MRoJBm1Tl8+9krtd7LgH1FCKtQczYrsGx92B8cXxY3zqTfM+Mg3vXXo0J7kaLilLaxJS8HmuWGr5zi5Q4flPws66Ae5KVL4vhVeqz/8tvf1t7Oqo59zpAscnui3xmb4xiExBtdUsG53H4hz7yPe2mh68iHQIAPB92XgdMZFoF6GZuSg1nXfH8zH3BOA7SFwEsRKIVEpHmxXMfmdA5xEGHp7CmI2edmJkjn0dBh6zl9eEswLMgaAc3mUAzPuwL1mgc5oFR2uqsm/fvM+6umefPnqX1EYySr77++vLt2mpE4GpCEQe7YtkO5giHSLBDlVEzAAk4T4qLqutxzhzZmzSL73mKY0tgjr3ReVCciLlSVIYACrtC3yxtoL+vqAj31Qkxs8/YMc+VkX+XwPfbb7896NFSc9njOoa84zX4rFCJjlLApAVhcQhv3owIFX+mFgoWwVB3s8DaPe1SnLBbt3J221KDufOMj62mR2mo0ICqDdSQnbeFTfqBradlg4crmOuecr3wu6yT0H0f9fwSvOJ3WBvpybcaOJ7DVhc8e9YLVLWITJT+qt1WwRFgxprYAwS1du+UNRAQYQ5hDvWsaM17BLc21qHCWy+862Tccxa/q2+0zGCd6tqmOO2n/msFIqktLMuLOeZFFKfynK2TWSos78KeiJz+VF/NzkmV4yKcmYxPfInVArL/BMcPdfE9v+cMf7LGtR9Hzbk1ZQOxSQrgR/JzfCt8RQDQjOHODkt1mEPqKbVzPD/zhF1h7dsGK9nZR5xHDYpgz3A25pmTNZrq/QARxodrS8lMO5olArh+BHlOYGozWPUL/E9AneAxqurzFzizsCU8W5INgD5jYRmkc+3sjZvMTW1L/BnKaSgPuEMfzgah0o5zjqyNSZg5q109nwt8/qeffjqy+vi8BoQZl4lCsZ8VCuTezZJXlPG8dkyyeE7lfD0BKOx1xp09xJppcqd7GBGetF7Dxr16FVsIkwPmoeuJfQ/bqm2+mlTgmp7j+hRe8wguY6/IjrYVXcHKUk9Z62FUIOZEr+Z1EcA/o0zC+nieEfBKlkZq8Sf4w88EUnh3fSJBpArsNFg8AMyd30cd+jRBeAfWZc6+c9uJqTfHV58fzTXbNupXZgihjP7y4tnl//3Tv1zev3t1uXPnxuXJYxpLP7rcvd2eaInCx0cN3eyQuScb9a40hVF7agBrbN5v0b/GeORAbjYtzi8B0Li0UOEq5V8VqqMmbBLT1HrE0IS7XVUgsxFs7tD/Rn0RGWuWsc3hUyRMfZdtMh61obPBTJQnB/W15cPHFummmSnOl+qcbajN4sihGLSg/Ho+H0W2Fy8vT1jUM07NdFS4Js7B+hlmxa/OTNRPx8jsUymiW9hpY0HhdhGpNqLEKLXFBhsFRJi5wiDacw7DQoYQh4V3qlLoil+Hwvdg93twt0un8Z2kBYTrv5oCFqStL86GTTSo79Kmti2MvTZu9VBnnFVm83ljnGcoWUM6pqp9nlHPGLxtDN4hzxPjcm39kCxjuOTvergMVSfoC/qq8tfq/bh3HAGoP2svwXNyuKh4mvGKtHybjFZRquvNZ1foIwXIZKtXiqOx5R46i4oL5WDkQAOpC8pVrnqc9inoYpCYXzN8MWij/DbLS7uNoq6pExuljX3gYS1lKYZYmeshlDr3OiQaf8ajbRxKz0imYRko/n60nfjQdhz+p0FSvESVSFFK0fcELGRcbGtgQ/hl15qtaqG9wULFYNpWRvQvP5t8PePI79ug9hxE5f7M9akHIoc8n7HegrUjSmp2nffKu2eMETgoZegcFNnaxeC9Y0WGsi1MPISaTS/6eQY+VO3UcQ99eOPDu3LdtNQ5qYyeg/yOed89WZmhqY61zgvviQIrwbbrQ1SR321Nxc3VX7Y2LDUgZuPXMLdCRFdpcmjxvGscA5zVE9VNZNt5bl2u+6vZP9cnY8q4u/8ce57DfZt2LctO6XAlg7w6I1VD2U9+X3EW174Oof0WDWCsgzMrLZqNPcXWht4+hVyd6C9rrQ7bofKc9Pm1TkkvrVPLhSgjb08eIJc92oIuV1WUP3GWAlh9/JhAVaVVx83AzfWmDbb+jDWJI23gkrNytUjWqAd4XRNs7sPfWWuCvgJKAZAGPii84p9mA50/ndhzEJ+zfzQv7s0zq1ycbMSuL4sgmY4joK6eAJ/hOkdLjNUtB6w5qKuj3J5EUBTA4LPsPYFds9E8D3NhZtssKONGQJH9tHownkH7pC/CZ/ken6sgHSJ1t0qxdp0uSyAg7PrWToT8kBQAACAASURBVCbbMduD3TZTEtAHxW+p3gAaK3WIjUq/urazcGwE5jw3BEOkKtsCxf1Un6FrT5tpJsNg49riojRUgyb+xN/jfACkEDjDXyHwSeC5L8GfnOHLThaoaqZSm6Hfht+J38C59BngMpBT3yGB9+pDG6zUzuMnALBHKG+slezHsUkEefhZsy8ou7fNwyFieBcVfvrEdu0lQzlfB1sa5foEgmNjDGCMz4dA2lhurv2wzzg/l4HT7hN0QO/PmN2BNVE/1V6TvB97OWDrev8pSsN0XHvmFpxhNK1hNICJdsDODbNlfO8AvU5tGxSmqbBYhaXM9Onr8m5lDNZ/Zt9HqRcWycoveN74ZbsvAS/vmGTSLy+T0NGnpOyLgLSMluuadD2b+RZQkLrJ3Og3+q6CNtbcpkQNv3nCl2Ut9rnbN7ZCeWYjZbcw1+lIsISC7Tv4nGs3gBNxjf1i1xJJP6ILmyW6XquKjY2SfN3PZcE1ciwDIGfyRM5kSPqu7mPPoF+RIWxj+lcvnl7+9Q+/v3z48Oby4P7ty/17dy73k4K/ZgjzDKS6D3R5qpA3LpeHoBY0wA3tpXV3kdhlQcAZfv8+KBeLIShH5JDhuNK8/FGQw6pCFi1pbWCpi9bixWivd47OU1V92jdHRCQGZ6IJocugDPmWGppnGUAGDWWkNKSMYEqzZXw/PN4brXMApbdmDYSB5+SZeH4kvXWYRVpxHgkUQVOirLR+JPWgynOXBtqg5RRkrDbSg5Br99BpMa21k+mRdqKMGVTwu/Y95NCSEinFkQOIFWRAwPNwMIlEHHTbtBMpOh9DlLF7M2pR6aJu7jiK9jNbkMtnDHSDUsy5w4mwN2CyCOvRmMB7AiHHvJ2EMTDCUopFkUvnak2Y72mAGad8qFxQlClF6hDnOUJTHrXUvlCpo2h/vGxeeWBnKseCd+u3Km3dTV4qA/SqKpsGsXwItbkqWLZU4PsJ8BBnQRUuin49tA2ydOAx1maJFGDgPdO+I3VKV3ps9qZ9nlYMn4B10sRHMLv+nR549nuy1xHriSAB556xiOM32XocmLSdWENx96prlmfq3r32e/TAP5DwPmgdkxNdNspxq9PgTykuOlb20WrQVyeWd/BgZt+FZovoy/oQht64tSDgEltEPSr1WENfE6DQEmN07GQCMNjLFPPefJm1acBZcKAU0GbCCDjCMFhWQVGCjmFrWznUWVu1fWu2vXvrPEql1b4UBOLwk35cEIT74BQzX7xr9vCyBtqFOKIoPs8GKs1e5L8S9WdZcGxhZNjJMJ7XaTSmW5eps0M7IAMDqcX2PhQY4T4JRhZIuD6s4WIMcqAS9C07rzokn+P7YXssaDrXmLMO+Szj0KxGD2+Bi/xslEFsh78fG7WAXuGGHN5jEehou54NYJkPg6WgugMsAG2Y6zQCnnObQH0Khp5V1hvHZq0dRILmUHZ37m0MvA57JJmJDwSBnd+cU1MSNSBkzdKKgiwZ9jptoRQTGDX6OFtHw2JceX8Ffrimff343WRIaGUwhVCdDeYkz79nONQpT/ua+a76YjNRUki1AwId3LN14G0PY585zk/ud4CFY4G43jx73N9mg62xzHxOGdn3Zt7PIJXO2BHcneojcYDTW2yZanols2bY36xx67CSnXzy5KCvZQ2vvsn9LFMhAcPoyG12fif+EOcDXwpsxaEfhdwAXR+D3+EaZaUUkFIIhFpqnPkCO2V4CGwaJKSv8QJ+GQVeRyGa2OapLKuEWYX3ih9pt/m3WSDWcDJjp56PnIOpR8M/fNDaY7Ls7ePYIMy1LBhv0Mo7xp+7wGC4X1B5e0pAks+SwWZeyRJV3KdOeGioJ/9DH+N455WqxLca0HsAcgNSeQZBwMzdzuq0w1m2M21d7lXtPfvjU9l0rBPWJnv222+/y+uds7Gc4fZXzvob9fwchDHmAQcG1FsScQYO8/NQRt/EjtjyKOfFfBh+Xz+rZ2Tpq/jSSRComry2Z1FUH004tnL+tJR1WUAVdWypVs6V3Ud77rpXdIbxITv5lz//JfdmTXzz7bdZD+kbu+zcuTaV8a/abjU0ZDOQBOK+OUdO9Zp2G5DFYnmG2droMDyizVPVfA/NiJ2x+mcKEdrnkXGoD1vldcYofulAHltanNXJtTXX3yF5ANhcOmiy2VGev7ZqM4DznRj7lC2tl69MSG0LjA6uyZwqMMR6wnYdbVpGx+ddf11A+Ond5d0vzy//+sd/vrx7i5odTtu7y83LrcujB6VNtF8VvZKaImWdEKy1tUTFCz4NYXGhQ6d7+/5dD6l3Fum/ysuxOIJSfPx0eUDDXvocTqEp8shTuTL4uPKJrwIf6ccVfngN6NmR6gIly9Nn53rSHglGpPwZ3F6DSLjJRWjZgDowBkytx2hWwsMt9ZVT2rOPHdROxi31cacgy1o7W0EENZh8cnrlrPdOAusVp3JvvrjOQTtdI/uoJa3ni9nGoNhTX6VomXu1fcJVxITfCeIxBdE0dSUgGl3vjOAe2ZAFUXGYlhENkoqK5p49COiaw+N4c03GW2PKBkitZvoxNjWPcUpj5ZMggRmuBE02Nx4VU/EENm+zA1WyTD3CVF6LqvVgy/hXKb89zFYkHBnqt22NkLYbD+7nIAWVEnnR6Enn4r09mAwc67hXerqIdzN4HbfSTRizKm1VDVfaTtBbei+OnmNQpyy44gSsR4zFUcNFVn5qgzro6fm07BrPHXqhzY2noIZB5b/WKb1uzeeoJTyvKOfZiWIt4vyJZsr7Zx54lyCzDx6GtqUzE1U39sjox9gAqaDOH2uCPYwhY7w9SNyTfKZZ5tqJM43CgFKHkGvZI4h90DYIHVfXlXvcz0gHPAIx+/Ys+5nB1OkZLZJrQmcR9ChaW0WwiDeMBeDaiKreegsypziAHtyhba3vJmsVpzhzSf9LKEP7XOaROo1kT1uDbO1NKE5Tn9S5cu+LdmJXDXIzjyt0t4WKcvuHk0vQnMxcVWKl3nGIKh/OoYaJ4ucCAjm8RpNKD9oddKnDuaHCauvyVFDtZ0rVP9f38UyqpJpBFERjXFhrHIaMN/8WQAuwMqoRn2MNuafM+nDvrIsJOxxo/hz5BHvLTpn1Ydxw4g8wdHsmdZeraYS6H8cBJH+tUqCdHsJGAA2TnucZGxSUvodDxDyybtN+QJs/GlrU7OJwFtRLpmjBOe/M7xvYZN+dRGD4u5ktnrV18w8CXPJ9PsuY8H3HkeeRnVGH+UacKMbUeuajJpcSgD1Pfr4MG3Ok5HqYFKs/0+nnM6wd24dEqn0A4jnT4JgLSLinrdsLCr/zP044mYeHD48WDfn8qMGxtwuiuAf3B1AJTdSG76cm9ckqTfzGOtVztjtgxHQLXF+xo6u9EiiJYJWqh5w5Kw9QmIb1wLMQgMeXOde9LjjPPK3NA5RYg9+cLXsXHF9YWOdSB9Yz61CGhnMcMHcZf22hQnG2rEnm5V5rWLNXt34PgG09Lw1qeUfO0Zx7035gvOKnncRfskdfVTtAcIT1oAiKisP8m/3D/a7nfuvu2/IJ5d/2gM5ntxYYEwFkM7u8L2uGtR6hrdHceRYzOdrOBBL0HEYsZpR+QVSukfW2WnG+j64G6zM+45ITglXpzapQzEm5NwFr2D0lp53F9wJ4Uzs/9plzhk3Ef+LZ+GJNsJe1N9Z/8j6sS8ZJYRieLWfgtBnys1PpgMkW2S3nDK2+o8B6GsZzvU+XBDaCAe7z+LcTM4rtnPYB38c30IfInhsryjllXShGlL0U/6jxgucj73f2OXjHiMCsbAXapj1xw7ZaORTvD4jA2OSsnl1qIquZtjCEJibDMwlOZZ2MxVD1+lKyPePjo2/9uT/io925HdZewJ0J/5gBVqk/11p9fwL2U69l/R4TNWZI2eswJ1kPzCmsRHq6Y7M4ywFJsCXu3f+9gPDVz5d/+9MfLu/eQk/EwL5N24mkTG+1x1jkhzeQLOE0LJ74yYeTA37ndhdpkLQIG0AtfHsUpoa7beHyh485TBiANJkPN7+KUMkuRiJ3VJApLhY5ujQTsH6DBqZMigpvCQ6W8dHBT3bqwYPPaht0/PrneKPpKdJAot8tQmZWz1qhOHnPnieK18Gr899eIQRwyRQExb6TxR0nc2pPBkqg9Cwcs2imrd0QCW5vtXdgskOnlhhSOWx5kKLnNXamZg6+eNprhM7YQ5eHO5RYpa1OaIXfYRHmme3xtUDrGIvBiWYcw42GwvCplCKCzZ+f/xwnAkqaaB3rCYeBxSo1kxo/HCO+ij69PQ5h5tgWFlybgI0sRqm/zZQkMD/6+rS/H997PzVG6SUE3lljN2+UDqyK03rihBZED7bXpagZyJkxEG3toQNFqLWFnd9K+Degolk5tJ3Jr8fJa6aNQDhF5qceXcx7ekIpF0xmIfWIVzVQa3+YO94fA9I1c6fKmgjLQF2VIjSHOsj7Wr3g8HEYJpN/oq3wPqLGFeYpXTaO+AK1osirRVgQfn4X1ltpdFXYk5LGc/IuZl+9VwMmnKAGGaEcznFz7M0uG5BEXGgZ89T0zoCyRutwjH8P0jiBFJyTKJENmDFgFSn0UJTmk/W9Hl018Kxn1mSzURhj6iQEGqyzDQo4RDyOC61O1r+UzyhMYM1XUdW1fjiJynhAi3DybnxPpFrnvwFNVYx5vqCdp7nzPaWWMqbJWI3W7CGRA05Hapll3ikqcFPnDQ2Q7Mqan7O32cPJ5E5+PT3Kdphes8QgogAulZnPnM92H87V1ph7lDE3I8s6EoE+AwZ8zybc3AtnjD8rXtOzIRmu1V3zrPZ0Yzw94Etlh27cWvTcewrR/N45iMpaXODvmZCs17v3R60Ye8vMjs4rjklVH1FVLFCkQmKchily8/us6QYgRZ/jgCybGXAjYgxvs9+ZCwMMs2aZl2Xa+Jl0Z64TZ3h1fNi5qBqTnUIkY3Y+tcpD+Vu3NaW/CUGIzhtAS3VkvqzfY+yTHfnwYb2FO+8H6LRAic8mIJtwS9bS7HayKWaIzm0vjsO4ASrParZEe2bvwLS5mQNnoNBzt8FhbRJn0+MAMTAfsn/WLqSgZwXkjnmQNrmsiXRYfi5FS4GeM6AW30NF8D2DKqaHs7e1x5gE+JDGH4M0evoCU9dYfYrS49PWgbYQa5FgHfURID9+nFcBcCCLpgIk9+HLMhDBUllJefdRNfsofZbzXsG2JnDKHJahwbNxQwLtqCIm+OkeqvDVp6wTAj/+zVplfRmEmDE38yuoo63KvI8t5vw0qLsC6YKsPJcOdxIby+rpE2oL49uN+eE1zdwdJTEL9vTxPAe4t3vb8oQEwCc6vK03PF9NVLju/H7AxQnjZJ1sXyiGcwRFH9tahXo2bB/nQBhHy46aPT6XhWRdpm68OhbaXQPJgqltpZFSpwHG+ljdDLVLPIdngGJEzlf8lAGZ+k+1ZQ1IBT2YF+6d/rjYtDu340+HvZD2LKvlnRK+tjMCLaOt87yx/5SjLZkUsZX1qzTgrq9980K2nzVgEB0mwPaGdaZpkbE+lD5bkhaKTA78Ze0zB2QdXTN5p4HrEfC7eetgAvAzzgOA8GtWvL3CDd5cW4zXuc+x5zs/F+Ctra0wJ1RbfDCpwBlDxOemBBvw5z9vO1HK6NtXP19++POfEgjeu4sQSJ1uHvTGp8p1x/kZegwzrAu1dKsIFRwNbelnVWEQnHKi2FdpztprJvNln6Mc3EV6CAwIGFKcPA65tJM4ONTOQVlYHRETYGBkTePVeT9RHuH9fvxwIO72RGEyj8U/J6K1LDV8ZsHiGI4bTqTPAn706GEoQjh2OPgEETG+d4okk9Vg7Hh3e//xvWwsg+j1wuP6cVJuVyErRmbqlEw2qAfX/Oabr4+eg+kNZx3ByRkLsrd3JTNncJO6CxbGmljmUHnZ/onMKc59+Okpii8NDqPBv+u8EVyvL9WCMakMqpja4w/ngzH5y1/+kjHHKTLTxu/yczc8z5TiabLDU1Ul6DsQlgWEZuWwKSDxBqoxnOvhFV565M8JnldvtmyPFIrUUqS/FY1YG3TFsI1uIdWtNRDrxTXlVOkTOpQ+00E7GVLP75l5rRNWhIu1Ap3kfycgZN+xZhADivNpr8YP//8BYZHGay9C2y0kiBjSqxPJMzEeOERkTKOShopvWshcr2HmyzoNDnDeMUZ4NKJQTdKr6cOxN47m3nPUpWmovBlkdJnh0IPWs44xCzV49ZA+b8CBtRJhbGM3VgPHs4gQinzzM67JHPH7Iq0KvCR7QoNz9t0OJ1tPMFY6uDk8pjJJ8TrPxn+sZ5x9AI2AY9lX7RMVJcM1Li4Frcguz2AGRIcWu0PQGdrw0Ti79GudJINI6cfsrTg7AAQTlSj9CPphwQjskeI+Uv9iA041oHVeoVeXWcCY8vwJFpb1tmYptJ/VmWGP3acGeB7wEdt63xYrFPxjl9OyZMIK7p0oKS54SXb9VKeF05/s/f37eSfGsLUmVXF1TUDX4r5kvETtCQhYo2QCECTDFjFHBKfp8Tdqpyh2sgWjCZqZ1QEOyLF2CNiXZtRqN5jrshmapWEszc7k8F97g4ioTcEx91l7igRTAzbtr2bA5f0VleHeAdvIyk/l73ASbt7MHuZ5sN0G0gYmyRas8frh7J7KFkLjPp3L54DMa53vmZ5ar6DFNaD4jzKEPXMajFqLmdYLyyK6dhLsDiDznLUlRgDh1amq5qmqaBxsFQftXTmbEUc17Is61Kr+hda9nnWMO3tD4QrB3moUVGlZZlKcw/kbisrkTJmDzc/Ze0c2CwGYlYRY58i7NODq+jXDaZz75Z/uqTAcZp+sdQ1YflZ1JVBZy5UEIguGz05mgrIFQ65TwfWo+I6JE8bRhw/xx7jWs6dPjzpHRUO4fzO6bS9gcCWAfWYoqTRasLF19lKldcRDrxvlMn6n4jIfPlyeP3+WM77MiJ5hDYoGuNqAfoyQgLIELPbnhTo9RgDrPHtvvUfPFORQIleKwvkUsGtK3vwMbQhsIvPK2qaejWfFliHY1lrnT8nSkIWCScLYpG5yIm9RKZ4NqcjOs2Y7x+gyiDSwzXk9WjnvbN9bfVLOGKjiBIT6egTl3KPtRgC62t8TOxJRmbV8MXAQBDM76z7g/Q0Izdhefe6yb87ZV9aAtgIfiZ9hr/3y5/xMgFKgk3XFXPBFI/i03/pEsqigTQDBCMu0tMNMHNdpUmhB5oRsmCt8TMaFoOy3v/3twSCSUSKoHKbZ1PNllBxZRUSCNl+2HGJzyQYihsDPJgMvkJMYYsAyfi/jADNIP7HikE1KCTgImJn84vNcj32vbZQVpI0U5Aj4PZYGz4of53UFcGhpRRLkVweEb14+u/zpX/+QGkICwju3b1xu37yNN3LwiVvD0EPvQjYpcu5Dqkc9rLhGC7yzwVQuS2NQNtM4yTo9o6PhhOZacyp1ahNYElwRJInMnSTOP7xv1khjJwJVx48C326AGOtR7NggOkylri5rN8cqNKmJg5yNdIqXpzTFM8VxXoDMwVi1yI5LNuxoU6WmPGh9hqqC9kxEqhi625xK0aDW+EBBK/0Ig4GB4ecssJcIx0SgBlpUaYB8xZFDmhj0cHMV2scoRVI7Inu7VHNpM800sOi4lwIJUUoc6pYbrB6y49IaQ95ZdJmpOTdQ5TqRRD/REg9oRFDgQIFPo10Q8qDm8VcPfwWAzDalB9JoTakFO/XTKg+/tE2Rwh5eNTYE9VBE2SwZ+9VKCBQElTurha4IneBTSh7XPqilUZirOM9B2ZhYEu9tP0V595/x2M8ewun9ub7zhlEPski2asHvl0ZbJI41zHx6wKpqyLvpaMe4vIdvPuGOFSe7DkVmg1IPubdm5UyP4H0JWlVjxcAnizNa7lmIhjWRYOtcMzxBGwMk7n8EDUFuS69pQ91mSaVbm5mvQb72v/OZXVXsWUEXMxQG7yKjZuKZX7NSoR4vQOJQIKDQqY59mi1znTj+sQPLpA8cPdawqKZqrg3sPixDUeq4znyzQwXY+GqB+VVgwfoU7y+FPIFn2tE8OWgkySSvRQnXT0ARml4zfKL/AiJSvZoRLGXVbXm2B6mb3UEYyt6jR0f9cRRkP37KehDgSIC9jBj7RKGQgjWVRW8tSWukHB9tnntcNNXPtf/haJyxgaW/8gwKz3C/OMCj90hV1QmIg3ZSh+QeycS+etU+VOtFhXNVkSpEXUqDbWakkvLnvmf/H21vomxXlhzZXcxTzlWk+P8f1eoWu1tNVrGpIrMSSMx4GJ5sufs69yRYpk7JTDDLQuG9e8+wh9gRHh4ecbpob/T4yRQ2J3S27FmCwqH2seGM2Wqg+U4CafrQzpkNmh6aeQM5bVtAgNFNjyBmdE/padiB1Mjae3CIs7VBjH2C4glD6ZzreHHPUtcQLdpatJ3LnEQRcp6L69bO0TrmSfZy3s/6pK/6H0rZsgYzTqZr4dQGg+9/nSlMsAAFeU7vOWA+U4RZuwEikpUiEOiY8O45S/ZMvp/rLWO+c0vwIUDGgBjWPd8NM2hBaf2lghvZ9wG7u3/PIF3279G7t/W5BLVH3e78h5QOjIaHPQrlFsYLmYLV5RV4btZKu+g7nf/2XQSrAmAuYxzGzO3t5fmL50dvuh9++CEZedY8fgZOd6ibj7p++QPDp9egvKj1T54jeZYFyq2hKkCbDPyc5wSmAcVLBY7qLTT6xwPYIpI1Zc6VZ3CueqYFwKH+b+0QuLfUvfo9ZOk/ZHz5z0Bdu2nCgWcL/XXiLQUom9SQbhzW0hrGN6t3pRBSW8r6ZH4URGrfy2bgPF9ajtK51r4fImMIiAxoDAgJEy3iSW17pa1KfdtqplNzPtXxgLwTNLKXZzQmkswpCBCQIOVfHdPzupZpVoXfAudtNUTQ2T530jt5H9cOfgrjks4C8xvdW4CUghYKfzF3BuQ7Yur7nVpFZD6mlus9ed7sk5zDDRb5AzhIYMm74OMREDIOguPJUGa/jI46dlftd6/hPbR7JrGIiY5nXAbdNR3/H1s11pr9ZbHboesvwcKrhfq7vuwFrQpepSZ0uhrn8gquzR43S5pM7+p2jQvMWAv0lPFwP/bo/0VA+PHy/vWLy5//9D9CGX30kGAHUZnHCQpZBNTflTZTQYWqF7bvIOIC6ckzKkYCChppJqqvYh/IHMFUuMNbyB70GOX2Aby2EMhCx3FMQWMVnmJAw4turVjpPq3bOfofrsC0C7s8Xye2i6lor0hGlSurAMX9I7ed/h2kZatCxe96EEBnbRPn0HbWb9Hi32Y9rlk0npfNz/WO2pul9Xle6HIsiNA2JuTC5zKmdy6Vq12fvaTa1weQzcTPzSbGQQF9v/8gThnZrxyWX1HIUl/wvn0W3WhHRiCqW6CgPRAyVjOEMeLL/po9DfKgc3gSEzBF7TgkMzaacSiWM0CpG5w6JuOJQ+lBZQDHPBEQ8zkMFgExY+7hwvu3WPxLxpJnijGLAWoWxqxsA8KieUWqWljNuEXSe6ix41LnuId3st9DTTNfy+DqULuWGMuzPDAGmEMMRzICS8niVECimdj25EowsqCVd7AeU3VSi46TZRk97tyc9BzItmXElDhHj47xnWAL46NwAwYdIxERGRq7JrPQ/bYVUiR71BTGE+ReerT0GuaFsf23f/tL9hyfC5L8lJ/3gEm9yhwje+fkUB/ltmNHz1PoG63BMXjpOq9Igms9e3a0FSk0tTutmzC4sUan9qS1UqwBKaQ6KBx8zJXrpWvlfQJlvsceT93r6jZynwQNzYqqTmr937mmVmRUx+nrZ68DVIVF7Z60nOwX6vQeUd9acMIsZ9DiqZJ5EJwPhGRgUMB7+uwYK50QDmpFmXDMCDqsZ4g9XSbBtj9VWIOm22AhrTPmnDPnFr4XbS6qyx/WfO41iiA2n/2pA2NAJ2oryMN3kxmcCIdUJDNNUusC7ph9PtHZzNCzkg/J99WTdj/XMeUPa817UZeo3TQwMCDERrD/DAhDu4tM/ZvYYsbQWnPBwLRrmlIyDiLBuRlWxow1xWGd9feIc7A1j2eK8AH8rNQAW9TgomdUHNE1O4f9AnuFd+O6qUlMjfW1Pjzr//2HCax0v5B15z0i4vLxY0QyAD5CqXxfUFIqL2NnbZ0ZjdiVo11Ps5HJ0sxG94y7c/TTjDiD1MjjRKqDanDlevc8MsuZOqYFT9LBWK866dwTm15HtBRH5zL2bAJN2Lmz8uiZ8eHa0NGzRqpAVver4AT2IXuYrBr1YnfvhhlkcGVG8wgIT+Co78RzJgutyMnooZ6JijzZqzQ0tmXM0id4dGnrmZJZGkAsMyBB4oKAtNp6VtZQ6pffs05rW6xlNOtiPSnXg57IOuU8oxXLzz//nD2BvU9W6EI25NWE1uo7xjklM7fecwlc7tw9arkMZDK2y2weivBTQ+f71l0F0DFTNACJZ+S52T8Zy9WNWS7Bz2MzTgCvCpJmwkIdXOaW72Pf8E0bSDA2LR0SyPBZBdzZ82HSjDFjewjGLcJR9oQ8SkmuJRgyMRRzsZY287j1HnD1482hbF/AsaB5sl2rn+U+qfPNIQL9Glp725YJtiiCd6aXHqKHy5KyHrAD2oAExKND1q9dKcBscBgGA+ZZO2T0WJfZfwQz0wXxnBO4yviM/cd7RH12gTj3pC2ZJTco+vJH9WF9bAWKuC9nxPPnvxxtRwAwyNi2Lp6a+7UCGtss5+PYYIlhlkkvo5HsYYGOlAjsZ1Hbn/+P3aQ8Kn7gI4Ru1rvytvR5SwFCUadfMp0DYBRGKIYxa2kevw+YGAFO2uaVWVOWSQUPmT/BWfYQNho7gB9CTIB9kGF0DtBtCfP7MoS3ny43iMr8WVEZqEZkfR5dHj94FMponQ8CnApPkM1rUXkR0TjK1NzdKZ8d8RkdOQNGDFcP4EbloLm8BKghbScGah0HtY4hUqRSkc40jm7MGvugSUMMvVAPwxWPztB69uD8iYA1sTRd1AAAIABJREFUwMA5WLAa+ld70iSjt7S0Sp040UoOB0FZIJDsxK4R6fbb0mVUCE1wuVRBnI615ggaHoremgDvXbhAlAynnJVnWRNpvmOmR2TXwCRGcVlQHW4PxWy+U98bF3/ntJm0BkUszGY0Re9CD5mDVpXDUlA6/pV+VqQgSMttlVvZUOlHY7/Cocui3HmX1S8mDT5lzNIPS+GNc7sazDOtwgC071zDaABLAM371FliLVz7AIluB7mT7/2oaDGBgO0mpDYWie/hJkXmcNaHWrm2MoYT3JBW0WHtOub9cLRTN7j78wwGNgbaRdEakGUdId/99MmhOmZtnc7L13Ns1stDzJrG0GFC0Wr20P6FOjBeJ6j40HLHXEEJ9o7OHgcNB0yoCqPx+EyqyXE/s4UeKnV0q07m2rPWKUyD0WWkQ25lZhxEGUOjGQXP2igDTj4n1dW2HlKW2cOKCsSRe/Ysh1/Xfp1GvmufLfanh1DG7mgT0OA56sETAlDp8xjHiY5gtB2XCGgp4T2q0lmsg/Uc2u4RdO0wEu1epgKQDXqNzx3EdIGvWdVQS9eqxvse73KfrM3T0FuT5RuIZi1pAEDWpkpoUY1udiqZFUCbiW8xPwnGZw98/4AqY2qwj0QzW5e+rMmyld3nVa9jbQCmEKTxhyCDw10aYQCz7Xe+J0vBgMp1dnZweRauZyZG9kPrqisaEDBhSo9moQIoDWkPAHPAYXUU+H1YGAPkZAyYJczzPXrYvrU7U7hfnJSp1zFHaV49xLtUyba2qE3r2CnkwzMw/zpq2Bx+HyZJ6nSKgIc+PybKjswJfNT2UVPWLFlrVTnrsZVQ86FCWWPJ2JgZTFYBYGDgS+z09rEBQNZI2ixUGZv3Jpjmmazj4//rzGZch85LWbe2Wcqn9eFR60zP3FKszYbGpmR+2nvLsdbGn220NYBmGeu4V0jkoHnu/BKAOGdDslbJbkP/2ntq/7QR1s4yvulPuMDI5zhAidEds+4XGLUOvUCRomtnsRXHy35mqSdMqUPtu9R37oGddF6utnCqsqvzNsPimXM+VwxMdZxzVi1wOMpBorhchlBOu9kBKe8BBwcC8Ln27G1pR/aTIiujdfY9CsxKaY1tViBuWgnxs6aKzX3NcMUH2R/XgboDB+gT31JQiTlq7VnEcxBpM0s14Eh/yXpx3g2bGiAH/2OKsdpjwYwkJg419d4n4LHUfZWkl1DQP2wQP5XpARGO17mVUtTI39Pfsj4G+8a6TDPfCXb3XwJk/Mr5FjISBEn4PjRHgrNQNhfE5nlWQ+gYnrPc3NtAxDHImmaf03oM0bHPFX4qK7ABr9lV1pQ+dc7ViBSi1VBF99bMdjyyxifGJ+AjAO3ZynOzPjnf4iusZZa+UXoqJjFTSmrotGPWXBMU69WcQL8Z4pSC7L0aaCKSWD+1nQoKwutPG8vwndb9N9ER/Qg+L8tjQJdtxRxb62UDhJBd3jh7fjKmBSffxY/h+axjZ05CU0bY53fVEF4+Xz6+eXn51//5p8vNzdsLSYL7924jJvPo4ePLvQtoH5u82bIYjvDACQaLRMl2oy1F5fCh2VQc5v7DB5d3Hz4kjcvkgGLGSaEQ9M3by2MoRpOZZkBdVPy+h3MDvjgpBCVD45I1u1tksGpe5fk7CR5accLXT84gsjzu0u/O/GgzdXwuWbgc3p9nKJp5YFHgUJoxrSPRHmq8O8/IogjvPA2dizQc1ICl+4M8zTnA0eEgiAO74EnHF2SZEY766pSxuBebiiJSNi5cdO4NsvLjDz82uJzwydVAMvY1AtYZtWap2TSzoCoEdtxMq2+cd/CdjUEO0s0lzk0EbCI1/nkKoCjgNcNjnQwbIuM3SrD/X5GM1hr0P+fUgPLIAM1Zlo6jg1U6cJ0jngtDaYuA9Iac/L8Bgap+9noDtbeOUwfFd8w6XAJN9ViVZ/kMmzu02Qi5NNkWavWUWVP/tjYBGe9lw5gvpZHjhA6l8tBofUL58j6LwXickO1Ag8nuyQaT/vFaHmI6FHzflgo6OecsW5zhHUZmOxgr5grnGscRw2rwK0LJOvbnWQ+rEU0fvWXaNKpnB+l84BuMdC88OA6VsAfI9p/q56zNkJLD2CpfftBHp8ClE20NGcijEuZmHVj7/N7aFefgGuTXof6N83MKbMKkmNqp61gH1wBYB4dgWqokP4sAEA3JCSBWR2ztH8FrRCDu3U+j5ygOnmhuPK8IKzbTTLSZXd6PDAo2QAl4HBTRdJ81wZIU8a35IPVTKfUQZU3Xb2mNUDIOHJCjeac26POXZJcDosRxLYWwTISKWMUhXD2htE72ynEtxGTiyADC3c/aYw2KSksvDeVmJQzdk6WFZd+Ano+uGBR7NDwzr0fgcaImmg1zXDy8uS+tJwR1AEVsYCylr4tjq9utuEyDGVZbAQgMNvtsb9sqxim4FLu72iaeS1qcjji3uJZGKBBBjX+BTeck707z6swnQf81oxSnZ8E9TkSd/7b34BpSOT0zzoGcAByfS9Z3gZmiOcy3dtl5ybofxZ4xSRlEGi63pv5rwMtAw2cK2DSnMbTgCQBp3xOsKp0/hzhgxSjSXwNpiunw88OmzC851xsTpEXd8wk1tw18U7c2Kpd0cs/4gNlzfs+ZKAN9KY95v61TfaEAq3svxoo17DW4J98BTCgVum17GJewGw5J/TJ9bFcUwGz9gQUi+Bn3DJg/NsIRZK/hecDUAZkJ+o9WYV1vrF0W0Bl4NhgVMO/4/7avr3s1QfNatnB93p0/YcwMHPF8jHDSfJ0jAzfg2XXJWm5dlbVdTVpou7V7YRUNiDr33Ysfgl3bmR5Aaz7PIaKyUh4z9dqWzMvjx1kb+ILZVzaQX2ux44De/xF83cFyZifmR2YyY2OmGs4ZEAbeFPKZQ9kM7H180Kzr+RZhlC1jqvJ55jQCP48TEFP7aMsI64sF85xPxqaMulJYs+cmqFbwgOxXfUttbUBLqboL7mqLap/MKsd07gzNOb+EiD6VGbow+aYknzP7Y89s7hFQcIzEAERkS9VS8MxcdwT93dj1k5iP/k8VRtv+SZthZwRLVbK+1yqE9/Q5HK+s4/n4MkpcK7JmkuRYpwBLvfh+93Pp2ecWJEc7kIHc+DHMCXaVOm/8WTO9vy8gvP10+fCathP/dPn86cPl8SOyRbeXe3faXgDaaDnL7POqPKaGMM7v1NBOZ14j99LL3rx9d7m9cxsn+PVrnMfKzFsz8uFdhV0IoFQEPKf1HfgcFHNOEKrRUHKQ9bC/ou9xhqfOds5waKBa79cszvVQaCAaGVmazRMVR9ChCyCNN1efwu9IlxNc8ewoZrKp4uSO+pOavjuXpK1xXJDEZQG0/1wNZgzY0DEKlHHKWMzZVGn03EOYImUNkhkRFhXP+f3338WZP1SZ7ldFr3WQ7RMojx9HIhxmD//V0hkURqp/4+z4sNg8AOKkDfUL8ryMIptBhVODWDY3wX6C41FqOlc17un3wmGfjEeLxfk9By4BXA7A/RcjMQoUc6SzwDOE97/GvDFAX4ocZfNM5EE1Kb6L4mnozATd0Cs1MmvCzb3MKLZ+crUKoyArmBKaEIHUu7ehCzCP3BPBEf6uk9MDuKhjayRAcEDzlFr2YMsYYRCnjpl3GDUaQ1QqF2ptRb+z1qbAa0amAVfRToNFnamgV2vrwqGqM6MDwF4165wemqc+f1FvHOIbWthqxNjTrGsL4pWrthZAtNzsWeh064kjkicY4ziwP3zOigVV7AXb8NOPP83IvTvWqVmRHP5bj9ZKMkYx7NvLIqdmYskg81neHUCG+pijdsO6plP/K/YE+4p9bN8h7sEeVQ0ugJFNoVV7m/OhoxMHdftIeq+HTgPv1s/oOOgE+F7WdfBukZjXhtKXKXXGpZwLBvA5lXp1Zpg3xo6Dg3nKYRsRmtoPnqMq0atBWU1d3tfM7UkJ8gzeiIZHVONyJ427uW/qqtY+xbWR5ssbC0EmHdAAghNs0aYrQkOgopQ4ZwmeR4LDk/JkqFYBCruOKppUARTXIsEmezUiXeybqXlqe7Ku/mM8158EKW8NO/e6Ur2hdTUI5fsCEx7iZ9tZZ1NRldaRYAca4EzpeNnL1LFO0EenRufKjL2gketLcEOK3TGOo3K7Fo/+vhM+S13iqZ0D7/f9Dz8cjBvr4bm+qt5mjA0WnEcGCrunOiqfV0FWp43nCmVqIOlRs7fxU7xF1N26yYzzVJMPp+tU7+w6c92e6ffS8iK2Y1sDGTGClae9mz1qCcHR6/YKPOq0MfbJ6I7m7hin9Y4g5nwUny9A3CngO9Oasw8ES1bzKICXAD0A27WG1fNdm+JZaHboyNgReJ2ohslMr4wjpT2j2mYNn4T1eOYrKItIzuzHMpmANipCX+vymulkvaQedAF2HN+dCfzOOrooSI9tlnVBH9h31U2IUmgyK+0bXR+FLH3tDc8WkBMQdcFhfYb/GKjm/nuerJ9l6FIrt5YHpYE/DEU2434LkPYwbJ34MhEPrJp7BATTwqtgSDCgaD68qZjcfYTsnlx++umnBDvMXRIdJ9VU9qK1ZzM9v/nLNWPQwlhyf88Bs0i1YTK4Widrpi97U4baWnPl/L937/LjDz9k/EjgYFvtfeya8GFSRjS2kcG1Z6utjgT+BSa08Q7OWVU2Ge2HDw6VUe7DnsH/1Z7JJoifuTratrjinGoJCs9e2umT47xJQBrGW5MU/GE8ZNfFjhncrqzhnJhiD0Q4axlSyyeSTdRP3Zl7/h5UanwpSlTMnOuTkQTjnUMDXQsvs9KWiQgmSKvmnZmT+Pxv3xxJB5kBPI/BPs/BdVkbP3z/Q8T3fl9AePly+fT2ZWoIURf95hm1dqiPFqmiH+GDBxyMEd9djzUcQ+pO/mNAyOahVucVSj/UV4Bww5tNXyuyjq2pi1FgE20y4GvXOPSgtfCayQuamgO+wVz42jQ9zUFcCV0mSxT3fBBIwZF20GzhGgFvQTPQocChxDM1LJ3qLB4OgDn4BrCKYxD0Ka2sIItoYOW7uxHPbSd0iA22mDCc4RjtqVryOx3/GB7UkLaYuSefNd3NRkivQVQ0g7RUmlsHQANbpbmphp5okBnjNWitoE+zc/ysqefKq1cqfwIU0BOO2joEMfr7vPsXQICi9yIgOLk8v3N05r0bBJjdjRFGeWv03Qj6kG399LGO1lAeM3lSh71f5fWlmoySEGRzY7MDOCIjKxYX7cQZA9CIcuTEPQ70cQquzXJQU1pJ+2Sr1xyUd2E9xDFKj8aKWNykRhWxCdRoqY+tEm1R/1LtRCNFcRMg2PMoAU7pX2Z9PdAO3vjqG4/AkqBydQ9VZStCXNCm9AueAZ4+88PBJM0za45WCqv5aKa+6DMBmqCGDkOcIMUStkbisCBA8P59DtXDqI4OIirHvRiDAClD0XVoRF05mA60zjY3n2m10czSQW88OQfuiQAtqzeOg7ben/x/smw8FwbTcTsXhkfKesGEjtlRT3CiHJvl1vHy4PSwXAyxSKLS+kddxRQeBTPMjJz7UJW2WcTTINT9LaXYDMzZ8dTBCB1me1/nFceAw429KK2NoFLxhQI9VRNUiEVHETaI/9/9cbzjIc2/Gq4NBmPE/jVjxI+xK1EHPq0ZnXvHNNedUELWiqDL58+HyE9oOwMCDeIOutXqcPiuDqB2/XyAW+/F+EXoZSqXBJSpBdm9s07TGxPArdkU6ZM6LzpMrgNtmxkPM8J8XnqX1EScWamo2HjeN62VVi/onjs7Cj0nS6dm/Ep9LFPhcIjXS65196denWux4HoMiLIaDkEZ6bo8r3RxqVxmfa98BPHb6xnk2DFWimRJF2e/WT8Z8bllK1Qv9bx2XTiWnlPH3wRjC3Z3+B0iEfy74OjH3/Q7NCBsfXTVLFUHPoKoZZfMkiY7fohCdIYPW6wgxejz56xMweDS9BNY2eJnYlHJQl0XjBfO3jNw4Icpj8n5TJ1Se74yF+oV2O84weIyX+5RfQ5+bkZcJzXCW3Fwm1FnPzj/BqaOdWmyUN8qStUKu47D13aAf7tmCnaWHcT3AoIMCPtb6fQrIFMQ/2xXc68j8tpvVoeFv6k+A3VirCXmIgkHhd6SWb3S1pNFWgY0QfpaG2AH8GWj6TBBJmrwcwZOAdl5jh2bGJbPxvwYHAVQxTlfNvZ4J5kDAxR+sxaur12be6LXcv+UuQToRYSrtZjnuVD3I/Rv6Ip+7qQ1wS0MipgP7FPYJlF5vtL+C/I3sVG/plTKAnj1LQAt8Xthr0lRFuSOeBCRROqFW2rGeeOZ5nrTXqRefbBc9uOJDeUYBqxN6yfo0TeHomh82vk6trLLHpxPr//h3Jn0cL0mw7iMIXFL6ixXM6m9PVhZAVAE3unQUIo890t2OP56s/j8OQDE1ebLZjrOvqhiA5Idcd9hZ1LvnDZYtOUrm0QA72DKqGR8Kkv6fQEhhcbvXl3+9M///XL3zpfLjz98l8Aw/P93bT4Zme47LLM6iASCjx8/vdxBifRMGU3jz8eXBxSwvm3K8v0ktkFIi6aWWhc06FCwbPsBUaos+vW1MzvBogw9aShmDrxJmhMUWnviZGrMi/BMoGb1gj1guiiZMJSIoraYPk6VVJaWxYKWM9+MUbOFPmuMMYj+6umseePZWAipfUFgY2iyi1BZdv5NQKjqVpucYySb8Qkau8ALxIGFST0m7881+Wz6o/1QJOXF8xdD9tvnTQckRpcA5ETHjIG059GsSGs8r3TOKBTNGWpbjQq46DSqmhZ0/eSYn68ruieVBaMSSvG4/zwbxhhKJ3MhHcn+bcx96gOZG7j3Qy+DOe6QMJjq2mlWkYORMbAm8vnzF2moSqaazAV0XBTaeI6um6IqrTl8sCzxNUt4oNBBIhucScXLs84RDhd/ffs4/DDWMY7LaAuIiDga1JzVspJRWoYs9IghYopRVH3tc3sLLlsoZQhHgOeJWMgoQxaaW7uh8WJsOeg0wDGcU4YzwG4GrgFwwIdlQEoXaU2QtVlMB+IKUUQdgs29RQd1/Pm3vP6gj3NmWesAM+4/MlU6x6mtm4JZHIzQYIrmUgunQy3Nz/YCZIBCyRgVifGCRsH3cAQD8qQGrPUsotJZw6PemtE/6CGj0mbORw0WtU1QsIPOzC8/O2rmrJsYtbEO8J3Mly09pLxxTWlpyXZFAAibXHVOQDSk2fl5sgGzHz08m8GxziHzOaZAkOyHDyuyMyVmfn/QK8eICA1m6ogekNjgqN1NnZT55b9eHxGcKW7eXjK+zB/7DVSUZ+Znr1+9yvxxqCX7NAp1lTuhoa7WdRkK3qe0oQJ69kJkHpk/MlAqYh4o+oJN5zNnlbWPRz/X9qTLfluzYq5vkMa7sH7aO7WZebLJyUrSRHkiBQa7tvGxBj2HfwQHHmVcLJcAgU9N2mdA2G+CxJvtMljkuyDdBQLrcDgugmRSjBTJENy0VQ3z9+2330UVkD8wNziXmAfOHAXEGDuoxJkTzo0Fw6HtjprL/mJvJxiYkFwdQeuSrzXlARkmJqNjyZhx/atQCT3RKgYSEaplegPa6KyPqmpQqI3l99mTAGyzgbx7BEUmgiNzwGwx86tDz5xIEWT90F6B35Hh4nr87pyp00ZIGbYu8ggEpjDIv517s2LJ9q8shjmQtcI7Ewz7HeYltjy+RGnYArMBREatZg3xX5zN14gBdT9hA1mbnvmMg3WxZ1DMeiz2DusuolHbc7y/4Bv3U0gMH4ffHeU+795lTyBOkx60Azg5680c6UcEwHn/Plk290NqnZZ10SdKYDpwNeAf52v6YXLv2nfPDUEz1aML/rQ1WQLuKbpzP79bqudVVEpbH3bJFHGtY08pDaJ4q/0NCEB93nouauO9Bu/Ks3lOCOom67qMuwBIQPEFsmXElXkX/+Krvo+nWPCw+22nUkDZ5824LUHTZ6hAU3zcB/djY1iXAKAFGErZteZc/5V1oKL00X5l+xK/057DsvwoV9I345xirAl48dV/+etff0MvbrBcfY1zban7PXt+JSj68Udt/c7PBHR3aP3Q8z8BKIDSUzKC17Y/ZrJzJrOXoUJLGV2LI4Nm1sXZriTQHM1Y8Jy1l8zgTYUnVf5ON4CpQhPsAqjqS2IXeQ5EprABtoDiXqxfQZL48Kn1byAZwGxn/EE7hTlCf+CxWZi/77797igRCPCeMrepwQ5opGE9+w5A4/cFhJ9uLq9fPr/88z/9t8v9e3cuf/d3P15uP39M/6gIoSwASqf6O0ul34MSQ+Ps3waEcSrD+y4ak4ODoss1L/306ao6FTTeg2TZpTYvLb3uoCqkvUE3YzJE68EUZVMc19AQqtJzZGNWxH44MCfnoi0lmnELUnr3XtSznKQGeFL9SpvN4l3GJw7rh9YQYjBEgpPxHNdZw8Vzl7KB4/X+qG3B0BNQKFBiJgPDh5FU8CYO9Wif/I3hBWUgqDFIDQJz9BeCnvA61+VaPYhxMtt0vUF5VSibLbgiuDFENiY9KZTm8FovR94Lp7XBbakiBhLWZQEISFn1+qF33Xw8HG/fz/qoqBSmbxeKqW1yX6ChWTZRJv4dx349XEQng+wEYCgSqQPMO9KIVIEZ6AU8N85wmqI/fnIU6DLWOEvIbNe5I5juOmy2sTlyi3WtS8RAxsCfRIS4fgKxC06mNUCVH5c6a4Yx4hpzAjSWRaCbIeaPmanI6Cfb3ppCHf5Qvk7SxTq+1wD16kgyNwANqT0xi2rLlBU9O98V+5n8+QKLBknN7PA71qtBx0Hlngqcn5XWquEPBWPIbF5wh7l0bmY/jrDPM8ntY58veEimbuptAkJSZqRNBmxYrZiZVY2t2WrGhGuLygaQoW0MmfE54zjLZ8RQKirXVxWPV2kj8tbNHYfy6DVHQLh9bV1MHLTJj2MXsDkFBHrgsadSCxI1yNIbuYdZrMNxHZ1LwQBrGphPghozDQrvZL2tBtqMvWhravVgHaxmJiI7b982gxCAonuOZ+dArKATtQ4VWeBPxp76kFM9kgEvn09WT/rzaL+uEe7jgamNSfAyETMDEuu8BAPc/8wl7+vzKuHPtbQPZsl02gwk+Z49oap4+/Ga1UL5zTY/q83BqfPgZu6kdp6dDB5GQKgtIOrwxlFZrVyAMOhwC7Z18LLG0iezCt9S75Mdwnam/2xrpNIkXid0DuEVyLo6gkXPK9YV2znqXUtCGtgbXPJ8pbW1DYiZV4M0UfOsnZUWCCLWUa7d47nOGUL3nxlZ5ob3FGzN+AmyDYGPcMZq2aUE4pziF/AnNKmXL1trOhpkAsIFpwEMT/VDffdLgzgEyPad2KyjJdJUu5cVCTSemrL+3HFRyObM4Ah1+u7dI1twngtVdzO/a0YeNddlYeNzjJamw67iqKBpVFmx5/QXta3XV9lfntGsfNrbxKa0rzS+lmd3x6hZjvhf9k1cbRQgkLbeZ+s5vfhm4yzLKG18xjYKlXzAgqCGwa5+gvcPFdRrba4igqbiJv4IYOhk/M2OnIMxaYr19Vq+IXPKdaeN0s9Q5Iz17ndSSgPYGz+4/1m77n5spqbqujr68YNXAylLJn4ZgihjBOnjnDOfPQ/Ntx4uwPF/zvZR/9DMFiAQYCrPhy+FnfI9MsbDz9PLear0VfWt/sWxLzZnLXF6ELDBXtv1Z8v0YxxVKY+/MiEgbDz3pUxMjYYId60+1GswfgHrUz5UCqoJHG1B6xIbLDPOZ9uQ+Z7Aoj6lAbJBOLaHvePebNKiSRfB8iRL5s+GsXhqycM7yk5JjfBa2Clsx5oGBFGl17NP8KbJk2vP3rQ9AeQY6BW/bTbf9Rj7MVFJ/U99Qsbb/cPZJzOlMdLEnoyVoiZMC6j6bL8rIPz84e3l1+c/X/7P//6P6T/493//h8vdSycnjnn6wVBjUp520vzIrj5oQHhk8VXbmDPPwYVCaA7TD0ii4oxPqXEFukHdJuEq3efaiHGKQunr1r4hNpFMwfk4wRyq99bewEl2oegMxjk4gsL29OK5y+GuHHYmPgu26prsHrMaPUTK9bZvGwYq91vAkoBwh3upRl1wDQJaTGqwGVRjQgelyI7KAPUIyi1ZuDXg7DVpr9Fi2aBqKx73vVI3MDET0X6uaXDJogjqkWuNenYcin3vGPgc3J335BdWHG5ALqXw3H4Bo4/jyIEDQuEzWifH9RJEfWpAGOrgem5hBKC/4hhz/yCfiP2o6DkKDd9ToQ7U0wNMuXFFRmogi2jTq5FxBx03QG/scVVhU0o9G/Hzl2S5nv/yy2ofu9mkyboxQVMrDtJsgTUTVeykv9f9o/ciWWDGpHRZkODSMANKaByXscFAu4Zcv6mlORWf8wzWr3ngxRFY0Gh2qBnmK7oamuGCfH7HOrA4PWNyUhRN7Vgor6q7dh0HEbVh8Opj+FkoC6z1k5CNa13nDsQw94RelwazDRpi/EcJOWcqVVLkWaV6JjO29xTBP++5GHEC49HH4wic6iOyxueE+/OsxzWlDdVudZw6QqxLgjE+l4xL5PW7d92/UqesJSMgBExgPDxkSqVtv0qdH7OjihPZv5TnDMVv8+R61QkpvbPU3QQ71v4s8+VhK72+FGbW4bXlTAPBqrUZSDtnR6aRHqI42g9xtAvEkL1rMLh5UwV1SqKsd67L71NfN0q0NGBbE7iWeCaz4CKxAdoWdMa5f/UqY8Y1QVjPc65aJY4CgRBrq/LsUzU+CeOYveX8UvXUGnKd27NDZDCXdbMG5PPVjrNCAQS+h/PFPQzkQ+GacqbgAk5JKLID/WKTcZxevTqU55j7BDijxjdQ6EGv/QoIs2yEZ07ZLTiCzaK3voo1SOuPBju8L9fnWc28Wz+ofcu5eGrzFIdyQAP7gnsI5MbAus7n6LgeK9VfZ8zxq1NaoNiMqsGwAXuC2o2lCoPaJ89Ts4DOm20FkjnemjmYQUr3HyJKpdQeweap5tAA0wBDpoF+RV721FSKb3JmAAAgAElEQVT+cGxnG3PODWjT3ibrNdBDHyNOaWrgm+GMsMnOJveGmSieQdBDm/B2AiUZ3wV/2APAQs5HnGDmn3M/Z9+9uwl4YeXw/AJy2iLtYkD3CdedWToGds2w9VzhWZDRV/jJYE72F+96Dn5zplP/t0yavpBrRBDDf3/9+cNHQsAHZePPbRD/9ZkpWGk9OuMasGuBw2+ydKOycu34ogvsFJU5A6rZB5tLA4izzXL/mJ10/HhfwTRVh01cnAGjgFMpySk7jPOkFPZm/hLEThRNQDDB6XQVGLdffvnlyE5jK2lLkITCQKMEcrRBS5uyBkn8nudLIDT7UCCwAS3Xhc3A53LmjXGUQN/9v169zS42cKsv3cbuMkYYQ9ZhEhgD9/SbEnCvxZuAqH6pbJmUJOHr4wNvX8d3/FLfMQEmyY6VOzWwaomB8ULO+50vMgdU2GY8Dh9jas/8O8Dk+ukyTtZH83yu/98E6pmXj2sRMlB1ALNqqzyjNjDnxMB5QYLGFW19Fj9idjh6FRONKuBb8Cb+11hLsh15ee4hQ+N3BYRfbt5dnv/13y//x3/5T6GM/t0ff7w8fVKJ7CBOt6SWQavpdfJhqCJOPZuxVBYCP4110KpkN/pzcjzvb9qqoSqNU9/LIi9Nio0tip9Nt0xVBukkKMPPQy8gcIrSYJXPCBjPQZ8Ln0UXdGPNjuugNehi0VqLxiTUuephgUOM45+6qhPF0kOYDSRyFIopvUR2SIcqMNUl+eopFh3lp75hA7AElRMSMAhYGUwDzalxmWJvjHZtlRCnAQeYWrBllUrVWRuQMfv5vX33ipx0zHiOztsCJQIVa0eWmSQFnlq7taE4siwLGHDe2SBmLGPwl32MIZuCZgRWJvRitrAZvwaDv22OXVRFJ1jEK81QyZ4sa1w3u1nE/D+FHoa4xkkfBQXjFgc3z1CBAAVYKsRRmkDojcu4laLWa5i97jyN4rE2IB0TDMX604yK15pUDu0aMdVwPVysBeFQt/4Lg8n92Bc6W/bTCxo2ERMOewzBQTtdFjP1BUPjzGgxRmQ/WdsG7GZgVDAUYdLYxAnSSJndmHNhJrZBTeXfQz979DhrIZTAN68TzOGs/fGPf8z6ZG2m5QEZlX02wcMCNetbdAqy3xbUsUZ411ATcXhOPdfSymM0xd8g8MuAsd7iKJzaC4RaMeETxaBCR07LlbIACIJ0EnQgeVbsRNQ7oX7clMYhxSjOxb27eT8+y71F/jjYeLcjg5f+Wq2R8NBmrUO7MZuIrQuVcbUtR/316gm1EWbVReQPR1tRiAlkecianTK4TfBwem+eB0p1e6PWeY2s+kCuqk2X0mbgY3DHPXSMvn32TfZ9QRRbHZQWx/5jPqExFXWu8JAOeNDXt28DxGHLcXL4k3pIBWROGSsz1DorPJ+iWx6+qetY9oNnUhmSn3GPOHZkw09tVHzHxgPNNoXKT3/F9b8UpQ97YjVK7uk4Duvndx4D5k4WQcCGnQfW+PB7e3DyDEGXhxBjd6mNEiFmv4VqPRSd5wme+6WiFtaYBVV+8CA/SxZv1CTrz7g3ASRnduyfAc0EgM57VKcXm8qzcc2e7xN7G5gloNQscgNFaaKsK4PaCNQs88185Nweuh6q5prI10docGndssAJ1xfUMADLopkjxzPz+1IK29y+KH1F09wDMJD4LOMJtZP7mUXn/srT67swv6XUtxdrFE9RcrTfokJ3Gxt/d9DGpgqqzU8tpeyQ1d3xHcYqFO31OGO/BBB59Dhrmd8JOAss8L2Ib3xABbW0RP6W1ij9LdoM9KZdnVnAmbVIwL7k7FtdasDQZ0+P/mfuSdhWBoVkTqQTNkN3SYsxnldNAK57gEDOgZntZY08H3Si42skiL4WFeovuUdlbRjsKaQW27Qm7gkcRp1MYDmGl+J02uAwg1YCRW0ibA4omAbUBeOb5fUZPT+l+poxCqi+dUFwwCsIeAkGYbPYz5wd1rvnHFpwGVBGldxRW7mGVGR+H3G4p08KuM/2yohI6EVNcsa5jDHP3PS2G3vHtRka8J276aPKiFvLzP9XVT5n2Jh5zS7/VuTP0pKe32XIdR/WHuSZsh+bqWStJZMdRlyDVuYH/4T3SoB827MAG2H2UEDqDEjwnFkzXz4HDGMtxA9eoOWZGHhrAJHgh2eKge6jxQj6CAEfue6TJ/ER9af4PLRos6XYE1hG2imBGpMu2ll+z1hhU5mHtJNYTbnrJOMboaXWzQuIOb88D/MOTZR1C408JTK/q+3E55vLy+c/X/7Lf/5Pl9svN5cfvqfO4/HlMQEhizULlski3Q2dJBVSl3t3yWiUbpJDlCAg9Iu2icgk8h/ZraAUbUgaVO0+CmxNw4MegO5a92V6OMaQYGwIWByW1ZLxGQ7vKla1x5mBEAOVIvXHj4OQFRkjS9MCaTI2Qcge0kD52zhkbGYcHJGJ0kKr3sUkm508N6FvZmSH1tCn1HFEXW4y3hERAbGGBtO6PA0+C0ln4poRKyp0UFRPKlgiFc1e1rnVCWZcFVg5hFCOJqxtps694qCsoPgalJQGfA5kuX9UHpXdn7hLHaGms4uktPExz+H1uli7oRVKkZJQGfMG281q8rlKAeMEmzWJA7EspRQMAzIFKPxu6I9zlg/RG8Yjm710rDzrHZzK9v/TaVHVrIfItb6A92KuY+DSQLQpfxHBBI/rKSjdlefFCBNcsI44gDlcS8sqDVh58qTwh9R6ILnJ66S1P5iZNza2B2scWwLPFf4ngNyar+PVc/Lr67589TJzqlJmOPe0IBlK+DWyKaghCqnR9TmdKw80DRzjHEebbBGCFk8eX77/7vtlCKt6m7WxwFXHVcOYlzn18cna3NjrVHsgSs/gGSO+cbf9jq6ofGvZ4vSPoqFzmPf6/ClOkqpeZpJ5vmaZ3xz1tEH1R+sUtTv2kO0mBn7wzNieZlRaD8e+dK6sWetzP44DHed7FDkdlThhpx6HPHtpk11/532oUl3WbnoHVkm341kKkk7E4XSesq4i9zwThxcKplFThlY2YSQPVtYK9zZDYvbtTD3L/qAumNqfKf+JiIumH7bwht53daLzXnP4S2ciG1rqsnaGuSnl7SoIkQP6fUUfpGBLvQsCfvQbbd0r/7Zm0KyBGUOdytqNUgeTATkxDLJvVnLg+dfxvfaJyvk19kacDvabNdtzPLyXh70Ol4Hj2cGRnsRe4Z62KxJ4YK1IZUoWQ/E0xY9We8QzHXXdqzu1nQdjxn2wa+5THKgg8PZLPfUb4/nYh8nanRSJsyZOPUYr+HBtZxA63cGSkaFSgKH9xqqSjWHmWorF6NzGbpxQcf7/ATiuHq7nSB1uhThsfXQE2qt9j4OJ4ziKWgL0gW/NPvRMcU0aaDQbXjt6jPch0natd9fuhGY60EGqt2eBGWb3iY6qAEeefQFhz6YK5NyLE10H/Aw0GxgKuhkIHhTTBSMNXsoYOGqzFixlBAcYd8ALwtZ+Q41vOU/2wv17qWuSHniwaSz9oNb7GaDsw9bPrs4vpR/2oVyTcN+9Yn7XBt7Yv5w9CxKOsVtrjoJXNEVvWUXWRbJCZTVwBsNM0HnO/hpNHwebQNu1hA1XxwANgIgk3nwMsIwa55lq6POYjTEgMWA4FNAH+ghc+IwCVpxjnEntW3htmyBwZ7YodfX2zh6TyaDdDG61Gt5nXRx7Y8I5ZqWldHrOass9YwqcVvVa4SeBev2irpHWcGqbGlA12HSOPH8E1fTLzeYevsapLEUmDuOUAFoGAe28oKxuHTFP55Izx1/AyIBQ9kETDqeyp7GFwuI6Ze5Vw+ccCPvi4aOjREKAN0I7D8rakM3B/Vg/2I4AXmN5nP0e1mDVma8MkNi/gXnJnq7chfd2P+uDNWnVFj/6vtrFNKp/9zaJgKOzw+8KCO98uXx4+fzyj//H/365+fDu8vQJvS66ge5eGoXffqFwm5qCNhL99ImMIQ5/ubjh5M5ZSjr34cPL219fXp7/+uLy119+udysnUOQ9ckFZ/FqdNfgFUNS9KdZwMr137vce1ApYRwVi7ntwUKNnBSgcx0MgyR/1sOcCYTX3AV6P5kL+8+JUlpLl/faf0TbafwJfePhoxg1EDkmAUOB8cEo4qTgaGMoMdCln/YQDO1jTjyLI70MJ59cP9DWFuOpJ/Cjjw1OTxEB6xA9jM7OgptOZ9OAJY7hslrXDFEPU7IECZjidF9VWt2wZ2Nc1L6HprQZ3lFDpgH3UIshMgM5ERY2FHNU9ak6S0XAnlyefv/95f2r15VnPgVfKl0a2AXhHgqeIu+bD5dQaKamJ72mRqsHh30oMWxsuKwNJJVpvPy+KovMUw7iOY48G8GrFFsPabj5Ma4LOM9Zie+++771PSBXH1pXxfdYD6D5vEOKpBVRGQ9fR0TZYcc/tMpHjy7v30NFakbLwMSAnfcPTXXZjTi6K7ZOPdsCYDJzomkYRd6fA5JnxZHLHrFvoi1F5lCGDrzekdadWf+qkhb35HMRRlj7ldbTVUBKw6aB5/PWQFq7caaGNai8UuyYMwMI6uFKgbv2+ovU91T33O/SUt3bNqZljETbEUZwTaQObDWRvAtBtIEU9+ddMa7QR1/++jKGnvngZwUolkUDCf/2m9YfEyxGcIhx7jolYCnaXmTT+hMzLoJYZnhTP7ODVYQ/+221O9rJc/21inkESEqyS/Xk4DToFVWOiMqT1hunVpF1Gt5w+3NJFU2WllrcrcVmwVonpsNvcTz2XbDpcPhAmEeD8TADvRQsg/akQI1tBcz0BBwauGifLR2d2vbX+S72hDFlsM3yFA0vVTCg2wIm1hTvzr8PMZDRds22cc2oCS/oQCCH62DDGwi0BkdbqMOKUyfdUgn3MFpwotOzbg7rGCsJrD5VgCr96e7eTX172DqT3ueA166mHvhja7N8Tx0QM4bMswIeB+3oVKOcOqExJDK+ex/tYGj8nGvUay0gsV2Hn4loWgSkmtXSsWP8Qlubkq10M5F5xs46ZAPO7N2t7di71RsbdDCmXD+MnEnEOx7YXkE3xksgSQAi87/aayly7p06bQ1ssEOsPa6rQ6kzVnCntEnGk/+fLN1EXvhOsncL2LBLZr5DndYhH2CSGvJTPXXsBSUSW5PWDB33XT1rzshlOlhLiMsAziZTgc1frWxFpJ5ULGctoLSH2iBBxLyvIMLek/ewVrI05lKuvYbBlgJ3iMJhmZgHzmU+Zy1ynOH05a09THBzZLua7eGMTn1yAgzKegrwcW/eDd+LfWfGxd8lEHtCkoC2Up9iu9VKgE1i3TTzJm0xtePRCmifR/Yd3+NPKLe0zNlZGDrmu9IdCXp//Omn7GHOqZyPlAR9+HA0c+e59PP016Rna898/zPY5JkmmGQgxDmu4y+4qIAIz+/5lPUXKn7B7K6v9qxmfHm/ZIpnvzm7EPWyxIHz23PHIPFg3wywdL/hr2CPzjV+rpGIDi4plNrc9ZiF5cFz54x7VyV6fha/kd7dr99kLHNewNi5EIi11zHnjrRjA+SAV2dxttHUk/ENc6uMHfw4njcAp+U5Yzi15UVbOjAuCTJnCxXGYh3En3jwsBT/Dw20zerGD1z23DVmAJyxXoxjBlLfXZAtiQD789JH8P37y4vnzw9RIzPEAYcCnlwyfs4V39WvwVaFRbdkyZFN/l0B4akPIQEhdYSojCKj8fBB+4I1IKT2AZoUBytZQLIRqy8STUJFMUqUjxN44Tg9//XXOA86DkwwA+YhQRBlA0zR7xyaQfRLCjgOcik7NqeP0b8Gbh62B61mHGgGBMOskhQ0RQyWKV0WY5CxIcnJ6oxCinHS0dADw0lsYFLhg6K+LayW7lq6JIXQoxBNmMaJE7GOcIBFxC3JqDjKKJpxysaMEMWz74pZPQ88rtlHuKJ6ZttinMiGfKUGGoTquMWJgrFrNVgifX9FYPaUdXaD6FZcx4Oavy0g59A65MkJ7EHoVlzOdXSqRZ/SA2jjaGm1FFGzPKFNcmCf+iOl5jPI67XJsg4ccxBk8EMzxaXPVtFUg6LxYLxEyexB2UMSdBja6zW7XURYR3NI9NF4ejTqCRi1gTdjuNYdoxVz3yBNC27MgugU8zyiiCJRvHuy7qtLDUq/ugDGBNU51oC0UjbSseduqBeo2iS0Fw7F1jk2U6xTmOz4MgMalhhejF4y1OXi68izTvyP+/I8MUSj9ab9ygqy7QmVZxqNUufNQ1NkVVYBa/xc++dat9bVNXnm4ptxY2xVhO0ebqN7/kibk3rd2t0rreroB2cx/eNHOWjNhiWz8wh1Q9rrvM/YMh9H3e4y5ZnHtZcQ2QzNasIe2pP2qyyrgQOMgzC9oOZAGljzb5Uws2uV5N4WZrzqVLUfn1nNYy2tlk1AI5+f81PxmTpkn2O/KjSiI+PBJaDV2qMFnhMkybwnKwpd8UvewbWSzMFon9hl3sN1TrDBOOFE8+dMCVzyu4HqKVsXtB/hjNH2MhwLvOIona5f6lH3rE5+Anr6hQGMzIkIA2XA038ICL/9NvP8CcDoqDkvgsvcd64rUmWtboKq03Mwj86FrV4apFYk5Bzsu49ih24BEZoZPZQjb0oVrVgWMvHcu44V70Of21DWV1qhI8pzhoI85T97ep0ZP3FATo28dQbdfweVc/XzBkYBA0aPNKtWULHAiXvfmkbGm++kf9wC95wvo5Hm3ZeNikjD1rfP4VyynlMvG9bLaM3721rGw9b4bpPPr6J32QuMl3uDdzYT6jpVpIV59N4Zyzt3UovueSKocfTLHE1ZJzpspYFdPYtXErJaO9Z8gvRRJK0tMsA5xGKSGb+yrVgD1NPnXQD3N8f6OAHuTzWgBofuLdexDc0Dhi8TcYCRH6oGnZ8PtHZNswcFcQnUsl/QgVj7ru6VqpYnuz+KfrJZCwiz/2XTULv96GFKKbJ2BtY22KIso2qS2IEkD1YzHduwDGBKjj72Xv786KOb86W2zuc+Z9W0r2bbPKdlicwgHQwvKaxmcwy29RkqDtVa6zAHrHf/QjuS+rQCtjyvmSUDJ4I6gxDGPgHH0yex2dayGiwQ7AAACwJefdau61Ll6zcRbFujrl8ZgCd7FjuDHatIYQK7BITWDhY8Yp74PWdYz/ECO7FRUwlnDvUf+U4C3wVFigiGhk7d+gJez3ZBJ3sPZm0C5q5cyd6YvD92gDELgAHlVP/3tL96fK736gARW8+YKeW8ck4LKl3prX4mFNqx5QJuDHyUucE5454z8yyT6rCnO/OihfHu/cEG8+x1Ts0kak9JDODf24pCOnhb5dR3/X2U0S8fLzdvX19+/vf/63LzASU6Ni2oUFtI3L9DUENDR/j9c07vQKnDofrbKqMsmqA4H97HODJ8h/Iofc9evY7TE0Tl2TeXH378IdSiNKffgRpnf2qWKYYeOsvmtjYEJzsOPggYNVUrZOYgjGzsjDvXtAC5xoLszc0hYsKCZOHi0J0HkmAQ2hQZmtJXGqixcCOG8wijem0sCgrBRPI564gM4hgPi/WD9jwu6hvnapmy68HbejY+HyrsqA8YfBY0z5kDZ2qhOiLc9wgu5pwY3BzZqR04ObhBhkcV0Sj5PGYb4rwtVU8Q0N5Qq7VabaQtGOKs7HDjubk+Ru2Q6M7bttaPd61YRd+PuWO9aSTjHCEYFCQUEZauB8Y4QXdqO0dVHr20lCzQS+r82Pz3S92buIIZgArbVGk0yFGyqFOSTf1qHcwEmAtqmmUtDVb00lpQaxzqxLemlHWDceBZP7y/iUQ397VVQGiCoyziiGWstk55dxD+AA3LaloDcdQSnAPCh8jBPzuyItwLA0eGztoyKbasQw8EWpUwDhwuImkgdMlipubmYRBPqSjZs6PgRqX1SSWWObStH+OZQVbjmNLHbsXi3pMDPSjivXtFV9/Dg+8+kMZTKsVVglvDqhLZta6NGqdmfDSU2BCdk1LfoGa3ZqDAjQ4Xc7vG40MgeN4cJqtV4CDNgX9S3zs7yF6PZ2dPcj/2qGgtz609MOsQw76aTpU/E3h7oNFCARXh2bZks2njM3ERDztsA6gvY521udpqpcbPiGKAsjldKpsme/Pdt8cYmNXhPViLoWPeqzAETjrf52BJW5zUVl3rpEK1ojbkRGvp/r5cXi2T+rcCQtXeWPfn/SXlPwyA2b8E3iv0x7kQyOEe1p2xjxUuCh1oqpERNVhdbcRUFhCaVTN4914GAGZs+flBzU6boqex2YxHA/RmilKvvLY9rGHWtkCINjqBzIAwnW+ejZ/xeWxjGkpP9Ifrm2GQBs6e5HpS8viM2Ulp1FLYeFez+HV6uq84x7iHASG/s1Y5ZQ9TQqwd7v4WNDKIw6bwszOoZtsGruf7FS2tMBDrQueP81+mD8/BM8MQ0UFLT7jRdqXzFpy7Bk7nOlbmmXl3LZqRDHigGuYJ8NPJ4npnJzkBo6yG1TxW2v5pMykG3LMvOTPv3o2tZB5CnV3QWsD0/gX5d/6YkTdgdl24R8+gh5kLxoXnMwMQJsNotTjMCUoXxGJ/EvCnXKICQKHcLgjHH+OegOHpCxwmTIWLOAOl2Fr6IGuFX+Dz8F0zP8xf9lDYT4DCzY4Kdme9TCeCtRAAYwBK/KMnT/IcKmeXzVB64hHorwyJ50/gra1Yi6B5FOdywkMhWpA15/VAooIuBRqObNyAAW2mNESuLXChQE/soC155pcleMs4PGxbFyT+x0LhjDzKoSZ4xXh71jcL1gb3YRagLD0bYub4OgcDOc5tjQaecB0+z95OS55THSbXS7uw2ZSj1YWtOSY+4t40ILMNlnWl2CdsCXNmDXpKWXauGsTi+6Q+nIzeEg4HQLlaQSbk6KG3YDDsjqeNA3hmzhVE/lKf/6AZYvflsSemJ0B9I+uQtZPa1aitIsDSZFAZAN1DJhQE/Nz/3F9fW5pl1vtYbfrcDRbb/89MuX43jIgC6xVv7NncuuKcMyeQPGyG1OvSOq4AaMviVuO8zLisu56HzaKzfrlXBDbHzmK8u4arBmwAHuCAWs3flSGkMf27V5d//Zc/Xd6/f53s4OOH5cTeu3Ov/PS7pPc5SD9eYJESDN6/T/awXP/WD9Z5ruNVid9QB5jsNacmEDPNGXTgcicFjz/99NOxqJKZm4pdmvF+arF6nPHxmFncNKbPYRw1t2uW0KAqAd4QCu5l2puzKT20UlsEXbKqQS2y7QQma/PhJoFI+7ZRP1a5b36H0xzOclLPRacq518H5hysHZSlTUoOj2Ug26i8hciKeeT5l9E4FznX8SlvOptxgU+RI3tpceCUUiQKqkJVqZcNfkRm4oiOjqQYgrVB6VP2qFz/tk64qlk2q9n6qDryHDgdu/Ohr6Lo64mB8Hk+22CsAg5BOBEwuKEpMPSax0evIMbnnK2VlqaEcJuOLls4MRBR3W78ZuR6GNQZ0sFJlkyFNtCx1XnxDlBF2aw8I0ER81yEr42edTD6/6x5Gxd884xRa1DUcW9vwKpkedj1cKnjZKPjM1UiqpknJBzwoRpArSELYPCe2g2oQo8P6hcHQh2S9io6ZPHvIzTR2inWKUaP9Xl2NlKIvAAAZ0GKpwjnkZ1R1GMtJhQpiOO9oJ9Dyb50Zrg6XM025b/Rh3hepfP9Oe/JusOJiPO4dcPvpavohHu4B/neIWv2JkFgaMhrHzJVX65/poa7NkReIyq157RIPuDFsW5KCU3meYBCgqUhmsyPtitBxnoE6lRZ6yE9yDE2EOE9pR0F7aTH4+pa0hJjtSP2VOVZpEOeWQcH4LRa49Lmm2my75MOaTJXq9kBZOMe2AApUWbsQrfafEiRzP3nwPsuofWNPpSgKTU96w2rMMJJsAOHQFvN+JDtaXakNWJS8HwmMzHaff6Whsv/Zy2TLWP+dcLMVOV8GHW5CsoELKUpFYyZeMmx0a97v2hx/536450bPI+213ZCzIV1W7+x82eVvtE4I6Czej1FPhhL1rX0tAQe9sWa8IuBI5S6ZJthbVgnMxAnQifry8U5wTmtAiB7sjRIbO6aay/bkrMUmzCnnPElkGMcdSITVKQv6DX4MztiXZ7gpHWZjhlzg2Il+5/7YDd5BoJDbVP3aevTj+BpAjY2n+Z7ATYm9NAxX+/KE33Y567drR+RM3PZSOY+lPWTkFOcx6k3c80I3nDePXiQ/YHzCpXYzFHO5ZOYkn1Pj1KK7YMg/ANzXMtmMjOW1hwq4DSqqABK7UoVP2U3KGrUs7lq6AbhtFVikyIY1XVybTth1kMwx8COvz2zdJ51nLUH+EYAbFKksQ9msUKTs455LVFw2s2o5NoEUGsnJKOI9zG7D02Pd9ah5jthHKx2TQAitn5nu89tbafy/4zJ+fOCJGUFPGgwkezS+t0tE2qLlpRNoS0wEEilfMYzmZqB3IKAnEeZG9sbJICqLYwvOr9ZO5oa7QUDXNMMmoE71yKYjhAfNfsCiGNC4UtkbiMe9TZ+Wtbj/OQz2MM1Acmca3wwKeTqCKRUa23TQt19TCby2hLFbH2EmsY0UriQqS2TjeCJjF8BiZStfPMsz/Xq5av4MpwTgNQkiQKmfviQ4Lp7s3YxAj/v6EG+hMi0CNJuZ+OogJJnBr8zICxBqKUm6ZgQf6WMjvgoo5EqvpczmProN28yXzyHYEwp4Ni9lgLxJz1106qqflqBkI9tM7FYQep913nL1+yZXJvdd3P/XuOqqo0CMuOfhsa/58s72bJqtdC8G+9hSdjvDAg/Xz6++fXy5z/90+X9O9C5z5dvv3lyefr4aeVubwnsqryZ4CXS7pOav9sD4S4LM9mUNeGMMuOdZAbZjCw40HBq7cgIGaSkRuLbb4M4sOB4ySBqysJGJW2c3lF5wvlXAVHxkdXgHQfxUCSNfdHtUuLYgKA22bzUgEzGNZt2iCffYyOxaTNZq/XzwOF78hr5TJyQU1DpfTFgRdsb/WcxrW4rju561EWy3AnfomEAACAASURBVMzoaglrlFuvEOM1EpEUvDrW1Hh24eS6CRSK/Ob7K9AWVTVbczj1c8zl9XsgaWxVF42zaz/IodEK8EglY5Gmds1UvHLZKCW9eRPUiutLr5Frbh3jmZoSB3YZ4srq4uQ1Y5EWJGzCOcihCywrWUe+4xVnZOvHIETKWpRNR0k2S6HADM51UdwGIHVAS2mos1fj/h/+lLeXz3lYSjFoIFcKXh2mwtU94Aoo4Cgooez4NyB9dNBJ4nAvgAwdeSqNzHX6Ie4+1gql0XMC7ps4DNbUxdFGmGO9/syk62RinL0Xb2WmMrx3MvRxYgqcnJ0F5pRrghJzff7wXBj4AkXtlRMHn1q6SeBTu2F/vRw4T7E9Xb9F4CqHLkXy3GTZgPBcn9FsQsf47Dwe7IPJdTNlcZAVrjplUBQkigM/ueuIdyCqtMDHTI7rWiQv2ayHD3uQTGjDAMksmnvaFhVhIJxokEVb2780zd3HdkCgJxm1UQuzhlT+nGJwApo5mV3nU1IcZc8A1uc0Q2cwVyfhQ+wkdkVRFdFQVZOtwZHaf6XqVIiAd00ZwOXSurhRh3LYrm7qDI7wLmEunJo8a7t1QJI1GWVaVT8FS2pjqbumnqhN1xl/7p0MA7VZNIBfQIrTH3BkDlFEyszg2WfuK+fRbBdiayywrP/ZAwHBPEecnkdFbOn1FlC08u7aTGn40sUSjC3TU+e+ThH34F3YUwAMrRNr1sc1I8XYDLxBL+Nm7XAchAXx6Ss2wC32adTurNNT7Zx0T7MAiryooimtLGtjgixcg/ukp996lYVytdpw5i+jN2l6rpm2IcvuYasYN4EpnTizc76zoJJBUwLp2avQ/xbYqSgKaAabyIAntmEBYUGorq2e/wWhGXszf/w7Tn1q17tfmRfsHXs0IhJb79YVcvbhEEoX5tr6KQfyb9Z6Ajpc18wUa9RzIPbrlKHkTOV3jBd1bVybZzn2irYtNrsS9i+xJat9dh+4jg5647JpcUjtmTfRmo5r7T7+QeuBK35SkPzaR7rsopsD+DPzhR1lT6b9yBRU+Z6UW+mECRgHWJMJNbMniJeAJYa+giZlCHXOssZ85lPLCM8rg7Swe8ZGspzjyBaT0ODsOc2ZAC1jU0C3LYB8ptri6jPoCxS0r6+svTvqVWeb4z9SlzzqLPYiLchGNbcmTLCXM5Lf8T3GGf9aQIdxiADK40dJwOQ8RzhxZT8FuWHNdJ21hKdzLZPD87o08zJxeK/Dx1j7mShcxsYN3J9ycTf4FZBIAubjx5Rf6a/ACsQm2OOXd+T+MMXO4KziOaHwzqfJWTVfTB8qPtbmDJvKvy2rijI8vr6sr4Ec8WWW4Sy9snbj7NfEb7mhjUSVgwWdwm6arx02w1qnZa7ns8qEUuTtAMLHoPkNkGHWemdOE2vrxX3qx3mU2kR0rjaM50pm9R7zCrDW+kx+HnvD2f+7MoSfP1zevnpx+fOf/sflw/vXaT3x3XfPLsiFU0NIP3prh9qGoZRNAxIzhKIEPBD/RSL7pDCaOpOkUSs5nwVJAXGCvxrhbDBoC8vuhBM+iVWVP0E2yRhgpJ89+yYHPIuWZ/wNarGWFfZxk0aXlPTjJ0VdPpcbXbWuKQWNc8smO9OSCHbZSOkXB5VqWbpspiA2fSeePTz19cNrcFAHkQMJh47FQZFyREe+3F5++sNPbZK+A4yfRxEzQeL6BK5IuYu3whQgLKqCsXAYK4IXe8Oxkc2U2j6hyBEBahXFWNTcm+cv6tgNoYFlnmOsnz4dpacS8UHrrU243AmSU+e3vVGafazqqmp+GJ2D/jcqJLz3IItfvlxe/vprECR+pmNYR/ralkKHRTlnvqcQSDMbpQSIXDMPUZhbPRw/T53SHGWD57YX6fcSnFEPtvcotZSMM0EitJlSEM3GGGAfwcXde5cXv74INdp6Otb8DesCisAKppl7KUM8JwCB65jnAMVlvUY9cbQh17iGWypbG/c2XXEGNn592TEFeOmzVISJNWbt0tVBbc1r5/xBa24pDF8wz54rel8l0Si5DcXmsGAdcR/W9qvXr0sDxmH59psDdYwTPnlq9i7OzD/+4z9e/vKXv2Tsf/zxx8s//MM/HA6jh4GUJT6DM4FtwdE20NLJy/iM8qUxzJh+1Qew2awij17DA8+6V+u/mCP5/1zLGj9thmIszDH7gPEN9TniCigMt3coYyLw0YAPNeQnOah+/fVlbCHznexDJLKf/EYxj3mVusQA8bkz3TjzOfZDEN3VmUi1NVugQ26w5SHIM0FBjaDOy5dFL1EAXrsWfh9F59R+UmvSsY7i5+i1ZBJB8z2Mnq59SoSkVrN2DnyPbOu5z1YAnTIwfFZpyQIVghE/fP99oDIcctkZPCeZhe++/z62LNnEUzaQayaosv0Ev1sm6UCQFxzwbryTwkusMxvTh2Gy/q3pY7ls8ZkCnYMaZcSpoJop57ky/6k7Wx/ZqcJa7xXHI+0omgHSlrd5egXfXEdmNRyvOLGzaQZ1ZDa4H/Ryn0PwRwoX75c9P0q6wjFnutZR36gzP0cqjvSJRhfKEuNHlnY21+wAa8C5jM2e3WUeybSlBMQ+jhNxibM82Xo+43krnfUcMMU5DG2NbEIdPNZxatXXV/IKlLYm0TKB7HFKXQYssveZi/b/a8mD10zmdhlC1kqzzLV7UItx1M0KCibIADjmxcbRd+6Myvkg65n/OBPj68z2GuD/9a9/zR6FYfX9d9+lJQDnDba3tb1rrbWz0N6tlimkncuyh9qx1HHiM6xNT/ZpLPFv/2hLzVyxlhhnPpuWAASft7cpk2AsK7RXUTp8AMbOOksd5KhYru7cfRw/ROpjykraxNvsl2eh4LTZS54PP+0IakYx5l5h1twsg7bSBebl6Akpa+ckPGUdY4Cega8EM+nZexI04fesW+ZdsIP5l857DuyTJHn9OucY4/WHP/4xiQds9vV8uTa3NzBPfeBAedgAT7/7/vLmxYu07gmdcKAC89+sbSna8eEX+OD/1k7UviRoJ1mRVjbU/t9b/9I32bdpawJ4m0wb2fP3Ofvry69u8OHDCiyeFFyvyR2YCZ0P/BwB5iM4PyViDJC+Bn0EUVTAt/aec1LBNX0/Mn9qc3Qvv22LGQQMnwI2rSf0WB1pLD9q/VGSMz9Fe0YcIajOu/OuP//1rzkLyGpWR0MbUbvMvsQ38Ow5s6RK2aacqm1eoicwMJBSEObsAMTGEGH8sQXOZ2KU1Yl7zpQhVf/MjK227fcFhF9uLu9ev7j8y5/+x+XTJ+S8CSoIjh5FZTRKo+EfLWMlljhaUeoaMNxBa9p4HOPDAfX2/bv2I1sm4fPnUiBE6Xqg2rgVZHgZRuh9EyzBWAU9WUEwg8BAYbzYlBhKubhnpEskgEHWiBoEGLQeweayjyzCHirtOcRBo2y8izu0tfQYK00oBx1I19pQuAHTDmFKZK29KT0T55gAloAhyO3nL5c//OGnoy2BmbYEXTh3o+Dx7BpKFacI4kTt3UAprl4bELMjIm6+n8hkjWNrrHj+BjkrcJabHgTrWgAdR2M1j6IjzNGBWpzoD9yHDJHBaJzGibu0Nq7IdzPLRTUSDAfBp7VChWNCJzxQnKJsCbwntJGge60WAiIsY8374IgpOV5aaOtF+H6aAw+kiLGPwEcBDRwu+w2eVUp5XtapgXOpsq1JCFo2CgJiGgmQQcnWzDxtHpCGn9NwbjbtkasACO+UAwQa1ByYcwBqBpTxNOt6djbNCrVR902VIO3Ztrntu5ROlMzqgmQRTa7HOzBefIa5zJo8FeC7xljLCSiePSsFGIWzIVQ2yj6c+81BUNUHDy7/8uc/r8byQerafvzxp0O9sYdw6R3JqsKxX+9KWzZwHwPmzPeoUqm1GeJfYOaqPOgekBp2ZPlQ6jMQy94uQAX4orR0egMt89f+dc0imxVMJmwsBcAQHVezONb6cs9kQ8l8f/x0KJYpb67DxveT/T4hmbZyyM9WlyEgwLo/kMhdW2GCABDraSWqy3NFjfBRW/XgpKTeVvlv9vGce+6nExFqyyhtBlf8nnd2DaXOdvb8CI4Gbig2EIqoDasn+jJEwNhqAGTdU/63Qf4lDjH3zjpfhsqzAzvC2cQfhWycG9sdMbYqlyZLKxXq4bWnqJk57Wcz3u3ZxrvyzkXKyYgVCS+IWjEFnCxBGuugQ2OdIJF7ygCl6qPNO5Zmfm3tk/ZNq/vu83I0l0Vx7pWK03IApOnZC826GRmdHtaNtTaeUdw3QCi0+VFEzd7wXe3EWexH8ZYEYWMwfP3334grjh9J12WNEgTp8Ltf7fnJORsQdY3evZ9rneswPqzd42c2bQbkWgD79bOYVXQtCxB5boZ2tTXndTO/torZBaU6F9iuirC206wu1xYEScZR9dtdQ5vMuQIAybsUfK34hwB3KNy2a1kbi667nuf6NoLrycoLWrxH2wHwvyUJZetUKfjsXJttEfA0y6UTziOXubTVuugxVDmbvl/aWidn8UB/3jstqU7MDMcl4zsBrvhXCD3Rtgs9h4kmtQd1gduom64FgdmeI9CXTbPSBD6XQOzN66PWGzsdWvuy1YypWbzzOvFnvDtAFfbDMpsEOdQRJ9ONdkDXS2zhiY5pFjFZo5sPAWr1RSibii1aqRPPqX7C8X5Rcu7aYpziiz55nJoz/MaAWmOMHc9OgDig0WDYOlVBDW332eaaidaWxpcbMyNiJ8vyF+xosM71mfcw3pYc0Q4I+vDurF0pltpHfn5eIzyLYLmMKjOvrnvOXc5nbZLvfM7+Wpt52ML1UjabjI2LGvTttUezfVWljPvdBL8PqivAMyj8py+RcziZ1NZ6phZ7mgCC/wWiLwENcq4vIcW9Dnt3Ygt67uObsn8tQzI7bU/trPnRx+sb/pbHlnKc35UhvP14+fDm18uf/vm/Xy5fyLxhdHCw71xuPzHRlea9d4+egzjCpU0EdU6ceDfBYFDN1G88ujx4/OTyEaPz9m0CHwJCXp5rsjBiYJHmH9rBpKGEdj44jwG6dzdRfRzXSOpOrjZy6GTdqp50Lm5ls5zRB4140eKKmKRNwVpHWOPCJtWo29y9i6FF5snAPaZlAcWh5YTrMB8O2CkVHEd7IhU6afKvQfbhQhNwkhXhvgcdMnWR9r270kSSqcH5mDx+xFxOFMVuaPsu1ci1vqgqQ9nc640VQ360u5gAwHh258P8PI5BownSFtiwKYIsRVXqy8SDKhDx6tXrvEMzJW3sjvPLQZesVvdNe+21x/DRxyYHVWh6zbjyuwg+4NAsHR8DtMJ5RH+Og3Y1MkHQV0zeGtCKmOSA/tz2DTiMzQbWqTPoJ8vVNhHd9LxLnLc1KuZabb/S4n2eizXyTdaptAMoph+D2mLEE5CFbn1tQp/nWb84C/PZT8mGrHWEY27/yARgiNEgOnJSxGNP8R2uyWESQ/uMYKOCFWYg+X3qqciiPKNHHE2lq5bo4SX6xrNxaInkH4jslNuY09Q5ffhwefH8RZafwZ9G0sDUgEKnxmwC4/jriyLJofotCA6YMlqwCLagQw4LstYL+HAsQFtFT5PVUCb61OKBe+WQWU9ODvdkG5dJy6E3+WnuTWBmQBi66g571ozonUEC3zWjIZoZdBLEdPU/BqU834sXz1M7YRE9xl5KLPsj6/3Ll/wsUt3rtQrizIbQaeaeBiCCWDiqfI//kmG+ubm8fPnrIZilE8jvofBwPz/P/FV0pDLdsfc4XROU4n2xw6mdOAEyQaZPdJw4vQgDvH2bdWptIPYjmc3QsksnS5uIlQFkXcyxOdoVzDk4160VTPucjPRRt7xGwwJnCf5WYmAGMUDQaZ7NbNqixgyhQVPsxjJAsf8R4/ku9o7zi/3NezSLQ8b7m2RLCPi61+5M8KkiBLwv4/brry8OO2TbkYztSSCJdW1PxQCN1ECnHAO62uc4torWJPu/cTyAHPbP7W1A09/0giSbT80NTJ6TDco9IvTVZs/u3cMGbX4NmI4AdnY51P05167XgLcBUdv/MWfw6m2urKL2OGPPkznK+T3lT/dxHHdqGk/9/ppp+JJzxVpn1tuLFy+y51hrEeAZvdbnPZ/VBiBB8cnGrvYPW599ODvM57LXBzjiFAfZp75sLRHMUPIz7BH0zFBsHzy4/OGnnwKUC0ofAMHOb23sYS8HhuoQcp1r4LbezwTA2HsE/N69q5ZAGEInBeUFwlnPD6wlLOAjcNasQplNqcUmczj2hfuMd0+w+qCK7J41ed77gB7UMNIse2f7xj/ZSuryPjQjxnjyrgDjAeygnU7Z0+DDADx+xK8vY9+wHzCHklEfgMze4zMFFktVVduA+cl5tRYiyco+uJ+xwubzzv5n8iBn58Cs8xox85SasbTpqt/SQOoq/2/mNL7uRIzqZE164BSsJaBgn00JkwxvWnpA0Rz4d/a9/gOIMVXysgCajJH+mrY2o0IzttjX/+0f/qH6F28ahPpfWCkI7y1LaulGgc6K/B19fJd5Ygx/+vHH+Hc///vPA2lg+5UR0Bpn/P36bQc4lnXyNNnF7I2093iQ800RI9tleMYnmzdA0brElPOgdvr0SVVrV8vp587gqYGoTuZhs06lWAE+B2wGfFl7FoEQv3PvVHqRNbP6Tfx4xoi1QJIqdmolHT4Lnw87YSCFfmwrwRq8JV4Y4BqhmUcEn1VX1ndgPZv5O4NMiSfevjuAWBl2Ae8nCva7A8J3L3+5/Nd//M+Xz5/fp36QLCHB1u0nRBX+RkBoC4UEhHeaHRxFs45DaTYs+Nc085xjF0XA20uN96nHjMbuLDaQDbWo18g5ThfZH4VVjjqmq4EUNdRg6eQbbEagYr3pzCDwGZ28DmT7CBYVEk8pCiZqwQTZT4XnI0jkOiJm+fRq2DjEOehItddBgQrVYm6DYTJi9rTi2mYqrbnyIOkB1sPpfLjkB3nmqneutr8UyjT5rTCA//aQZyPG0f7Agl7x96kxfMeqmYDQ/yadyzvhMDOPkRne/cuFp6cQi7MUD1FSneagQeP7xwEcR70HURF930cRBjdgnJGvegDW4BapbP0Lwe9t+lem3x6c+Xv3Yww94HiWULlO2YrzOjOgSTYkqrKlfgWZiUrZRFEEH45au2v7Da5RFLC1QaqiRqhoyBHjnuuvrumMlFnT9fXv4lSNEsB1+L0BofMVFTeRyi+fj16ZIFdmngwIz8htDuyTONDhpFLfQ9ZoohlpFfMtmZL2inr+/HlrxBZonusArNN1zHWKU+c2ulHobI9xUluj2ED7lNUjCw0SOhU2hWNiSidK4nNbXF01uNJCrZ84C7gwhjjmXCP00onOeADgFOOQGxwcwNIM97nxbg5v5c+HfDOuBoTWIRa9uySAJkgxUOLaBi9mWHkOnU3mXJnvjPPRQ4u2Lj1I/I/fG/SpUMq9BMqSWRoVXJReRFeQQbqh9Zhm6mOXT+2AgjpH3KtZ94pGVY2wKH77bkYMh3oN7Ob2nBTvgoXbwXPioiT6tbrns2eZJ65tQBmhoNnDw7FbQMP74uC8evkygS/vgGOeFi0BtorWapd05A4K2cZU56m2H7vxpA5UaraqwKoqHfuQNafzxd9mxhNQDP3lTAyKTIA8NVLn33fMWjkk0a/tgRQgiJoedegLWtw7qpFqqxL8LSg6HKRT6w4DvOy5iB80mKqIA4I4gCNVzjy345DGy1ww1kfwOrTfjIR2/W8FhNrcAIcbU0tSzNBxAtuvsL5DlRRzLn0VEGKL2HNZi8uiHLWYhxDW1XYbEIb+N5TevRNgYW0lFDMpXfeqciuQ6P6xRlTHLmDhtBICaq99Bu+atTDhHsEPy2QqoT9buDPnoMROYI93ZF0HKP74KQBZlQwLVuO485mU5CDCt8xlApopdPu3oLj+Uuox794Ja8dWQwZw5xpuAZa01VgmPj8jQFtbIt6DZ4Qy3/VFXWZFbRjLsDsGDnk2cU4XTGriITZ4oKrgdm17/Rsbc0c1VSAzSYuxfmwIP2XgfOdU+8fcuM/P2Sy1JWzZ4p7ibFEkLEfQyLX6HlnXy4LKcDps9CisCeDGQAlQGnrn54Nt4hpK25HVhF9rkK89eGPX54ckaPoqIGTsCLp4dluyMHZcX+Akvuv2VdbmyoT4LgF0wK34eH1Te2ortmK9cM74JySV2v7DViPWf7KGc5adM2KUOizLe7QIERxDyX4cdYV5WC89/wros3bxZXLPL01G4KvwxwBVAIbMOHuh+6JnewI4GGroHiwwTA3mapK5n/YvNpuWW+u1jK3hbGWOeXeooDIvBL3DyuDz8TfbpeAMskvH5dnxcaK0jNjlhB2PvsEfABpbI8w+SSnH1Em5phnLAJerxf//FBC+/fWXy3/7r//58ulTG9M/e/bo8vjhk8ud2zuXuxcCsBbEXu4gB99sUmp7+BE/Jyjcgmwd1lDrFd3iMHC41/HswCUipo6CwR2Kzw9Ljyj/OeIIX1oDwqJgEQQJJQO5a3Ig8zkNiU5B0PktCn5mTzYibgPC8wEsotl+NvSKK4WCaydCRzxmtR48iwqgWZxbCCzAHlINTjpm5VG8evWyk3kpkiK6wftF7XFIWd0iUOxS5FL8fzoQPHjMivreV7b/hE2gMc5QEmyKvqZJdbJd7QlDhrXIWItQz8gYz8344qCygA0IYzzoMTZFUxEV3Ks2CL+ThZ+5nFKpcu9BpNKuoGq0ybSkKL2oW4PFpr/5O+9HMLZeR5WWX63dCp0PZ1ZVPTKHNg0/yRFzLwQ1mpko+n4USUyAxIxIqZ7XIvBQeFGUmwKnil11JttoFyOUGrEv0GSgENLSobVWgAAihaWy3T16mBlkZexXG9R9ViewQMgVkeRnZhbZi/weA2Bg59rjO2Y+uEeMYJyQCmEEYVpvyNDUbketG83RWsxAIjks3gXA4BnbaLv923gWlCsVGwAcYU1Yl6HTJC2R52jdD8hXG9gy1zrLXwMdomoFD0q5zTWGNks1EaEzuDN7Egc7e7p7Kp+fOlia4C5bbOF+7A22iEximtH2EDNDanY9+3tAwIEiLhjkmoIJXcPUgzTo5A+2gLXIXuCz0l5yUE/Ntvaj2IggUBBH6iZULR0S20/1j4c9Y8Se5dm4V1XyoAROCfn2S+4vcqmiaQOCOnQGJwZyCQwP21ZQ6gqy9aA1AEGhOnM/kZ0E/2tPYV1vntWWGdvvorRx7mfDCzQ0IKx9ARwolVl6noGd6wenhtoa6q2wcfz77/7+74OYszeSFVpbkmQLZrt4JpHtZKlHI/WMyxjvvjp0UWRNu5TuR2wH9rF7+17f8dOnI7OrI819qbUCrBJsNPsrKFVRnwIkAQvp07Z+vg3iaitCSf/8qWyMNTZ372VtI9ozZVlrDrUFBT/r8LFXmHvsVPvZ3aQuNMHtgKsE1Ju7CodUGp53iN2cg3mAugv0+XfGdI7luebQ7xZYLS3YjLGCL7wXz3pmBCX7M22DOKGrnxQocB9qww/H9iQs4TrK+T1xJ/e7ay7ZqCmwen+zONez/0vWVsswHhw2Ktm9U4DPmrLdiHuL9ayw0cFYGTMqmcZRzOLsjlYTgDNifN3r7GcDj1CEV3KDSJ6KvQJzSufXca9Ym8BUHOU7AMk38X34Y9sJsx58D/vE5yw5Sa9j9BgeViQltnL7lSDe87w08YJGznFszXwm6061P9q1ZFHsFQpzzd6pm8s496sbdv7OcxSfaDWvqSsTIEWwZHtaYLz+XgOg+gX167j/weDZPonYGqVG0wIwi8geEiAqowIGRNlIZtG45nltGIwwzgXc2mRewIYhTeA+Gm37qjIXTQYEFD9lnrm2LVm0d+xP9slZP4DnELzn/xtUAKixNgV26qPN5sC2CkjW3oS+i/bmHCj73Gc6Y76hfQ2FHo2LZljJloaSvwD6bPec07bquQ3AoO9I//MrSPXoCBYZk7TW+VhA1MAua/UOZ/L6h47SydnPOCeWoH7Y9xMwo9vB+yqhYmvYuzBWmLMAkKfyA4Fl/A1A0nNmE/A89nqAGGeBYkWZg/gfUMjfJ8HQtVXNE/ZygISxR9RcMA5KILz18DsyhJ8ul8+tIfzX//nPl5ubt5f7924vz54iLfv08uDew8vlC7zlboZknejdNSWloPQJBldjuBqtpDkZPIo4qSn6eJNi5zpBH47sCgfX999/d/nh+x9yIEpZQ3wFmktQiDuXUKtEFELne4bASeVeG8hRBF/1UgwIziqT0ealpQg6QEVhlp6lN8f6t+jcmZotWnzllrPhjszmVBhZ4JmYR/SXQ9ymzakjSTz1Ues6pCPUMe/isVYkfaIiy9uDUoVFxrB1iEVuq3i4VDL9HN+8KY2RfoiTzjUo4Fo6GNeaqFJUFWnROdDwGAyKxGEQcWpALbJAT42X2VBxvNbkvCJC9MPq+uAez561xhMUhY0Yp2dUPtsvtCakReAa/d8YvrWOSP3Wnda3FO1s760g2Q9BMwnKyicXmWL+UtezTWNNRBTk1vuQtQTiz3OZrUoLiE+lopihOYz6srpH4DwKLpsjtTcDPo7gOsqyDy9Pn1TIgfd1LbrpeQfnQGeWz3SfMZZV5WwGpopmMX67J+Mm+sx+YazOiBgob9S7RrEUuZeCFIO8OiTQqRRhz3HLATIahfc9Dq+DDuMB1CA+ATrUuDkTdRhaB8NY5LlXfJ4MyeiDR0ATehK9rarOy0FqpolxFw1U+t1Cc65rNk9kjPFgfjnUz1QZs2wEr74Pv8cGpR6SvkEU2BPsf7nN2vX6Zi+TaVKKfus/qsOb864ZnLzW6AQVHFWlYE3FT/jDPrOG9ti3683G4WK/NmtX+Gz999rf9M4cJZmf5eBb/YrAEAfPgdBO5VihA+XSg7hOGIq9EyeaObNXm8+/OmUpzoydCoYcsCozh8IGbWVZJtBmqazYPfYq7xfHE4DQ1hLrHcV+0ckIYst+OGVI3DfcPwdwjJhM5AAAIABJREFUhC3WemFrC6oaYy09SgBJ8QauryMsH0Snl2vaZoH5S9aXZsxT7uOswr4yPzwrfbNCkVwgzgOldmnqgdmDE3vA5vG+7DnWV+z/aplZM0GwR5U0qFd8QKCSaxkE8Gx1uu8GrAlD5XOdIBkFP/z44+WPf/hD7ue+S5+v+6VX8h5XqrAKjFPXPLXWEMQSTDFzVvB0vT5nq7LvTo2ocfo8P8KSOdVElcraXo2KdgQQnTNusF2nve5mgrhRM2MzAUsS0NzJeAgkMS8HHUzQcWtGMCA00Ig1vT9o1NiBCEaMZsk9PKtdk+wPlR55xmTrEGja2PN8rDEbXutoCvYGIJBWdoFB8Lw1QbObZmB4LtgYOPP+nj32dAqDXMfAj++afeDZ7U+XAGFnAf//XPaiDRYgOII6bc18Im1UASyykaUZ8w7S/uuY156EAXBLJudZ/JXU5Q+EdN+2x3EDOilOjJfgX0A8+hATQI1qLjCSIPikGG/wwTjzvbb4arYemxtQeXs45+qESNgLoR5OtVQwUjCB/ca1rCE/KM0rb2FfYct5LtaaPU7N9nVvtb+yyvLSBb2XAdNR1rNzNuUZA/MYf3sCYlNT3nCc41fVU8EZ91vs2eyodXzuN5MXJlP4rN/Dr0tPxe0vayadb/atpSdHULkym3PgyzvJ2Im/t/KjczDpeawPYqmPar8yUvRjGJeWtZU9Z227PmbW0/4EDAAQPin7kpzRB4uiOSykAfDnZ2kPavxE2kjgM61mOqKH7X4Qf+b9+zCPOG8Za0EIfm8yw4D2mgBYAmdZa545getXZV3GJ8yNZ57lMwSwAQY/X/uqJjO71nS/IyD8fLl8ubm8f/Pr5X/++Z8uHz6gDIj09/3L44ePmyW8gCRU2RIEInTKRaSxxmnX0CxhDqlDACSnbA4YNshf/u3f4mR3M69/3P1uThZTEBhbBkyBL4j6DITNNMkcpjh6iCgvT0DIgSeKlmzgspBnJag46att4Zmbum163A2f9PwCsKAgX8m+ppA4xeBVKTStm4xIHH448v29B102hNSfoAw9MN1w9jo8i4zwO7NkeQoVNOdscvCCjri5vN4ZGUrwiWEiYIwjVaSvnuS1ENzF2SCkSmC5/0GNa4Afw7ksloucv/mOKqNpDrp+UTj1OOOhCES9rPTT9o5sxsasGIalxdFFb1LHNoEf5vXqTO/xbSCvOugBUjSr13Q9ghsVZkiAMKXbZjz53Z0poZYGFOMX9dgW+yvoIJ2J94jDOLqrGa5jc59Eazzom4l9HMBAdU/Hnu8d2ZAo+7UehD8JdNdLKGIkJ+EjvsdhwDNL8Twb/EMqfE4VzkMyIBMTyXwEmFj7iy9kcYpYWk8ngsjeTeuU0VLTCzNGsVTBUCxGd+QZIoPMAcyBvzG0L5x0YKkRvqOZgMOpV2xj898MSZ2EBiu1MwADWUdk2I4sE3NUZ/EADJY9JVukcE4zQjjcLRLPIVZVlqMnKNc+B+oBf6ipiGNScSWzs17DrKVZSp5DMZrW+BXthVaDI8/neBdrOwwKmhF7mvtQK6N9ap1WnWBVcXmnbGnVme+WhuWaiV26gfbcIMNsSojWQXp/+19sCM7aqYmvgkT93VqnnHvxzTG3/iXA1npHRexjYjHa+GQNzciNupns0annoKCLtjPUqyHfyQpFOr1rQ7CFv3X8Uzc3G3YuDzCLVPGUZkWWH6vdm72JA4+YzvZOwZnWzIb2GqpmM/c57D+SSXt9AElmpTnv3NtQirjmOfNypsCZEch+w6FYv1b2EmBjGBUBHEsbUpZeWlmfvxL8yfCTTbMel3rCZ8+CYmfPrQWMSstds/cmTtE15bnTjBF9QQtqGZimFhlbtPYEzVZc1yPPKFAW+2Mt4ObM64t063AaaCQToviC2dr9TEql2bqCuH1ms00VhivlzgD7yKAseBXo4V6uIwI5+2wyZvyJiInqkzasX71R7P1EmAz8mDttG7/LubY1xXgRRFlOkzW0TGdrm1dj9RVlPU2y15+RZ7HnKX5U+jZPBdg+owWSmslgLOKlLRus+qCZMsbM9ih53jG2zr2MbS3De2iLWGsCN+493s+AkOuYfTvXe+rfaLvs73b4OmPosO9lA+jnlLbYLHVVURu8LL17CKglu2c2/8RAiF1fv7d9cz5Je9V6psskYe1+bXP0o6JouXUnRfIAAAaAyjAxyDuyZMuwxtdZttMsYuz5aM6ZM4A+W3lM6OyHH34MCPXyFa11vqQF3GH/qCVd7VAA0fXZwxZmn49hkXN7vk1V+z9ljeUsAmQdkJJ9uOxo1vpYVFG//PabrrFToMUaDNuPEoK1pOP7gtomLzwT3B+8q9lnwbQzkC6Nl3kSuDsyncu82ksxINm7ZhF5Z8Ad7h+GYWqAl7Vem6fan7ET1sJN8CPzv+8KLlsmEnuzmIMxsHYaAKFxRP8Y54QSbmst+lSP9cbP0rM0tqjZZAPa+N8LaMuKqa8TRsIYSNxHKn/naD3JSdT8LlGZy6fLzetfL//8T/81jenv3QXluU12kKzG/bukK80gcONyy3tw315uh1ATEOJgx7nYAEgvevn6VWTlFU5IpgB01NoRBF6eUGB8PcCrDlmnDmcaSoSKkFdlqUrte4hK3znEKSYZrmx/smxzbvkblJ0Nz6CGPgkV9VM5vsk+LIAFQeDZ+V0DozYaVpkoB+kC1zhq4zK7EHWobSyvE5Ms6qW1eVInrHtyDEU94gSPusG9uIabwUxdMwVXmqPIe9GLtYogY4YYCHzlLVyDkiJFpekW1f2YIMEibg13HO1RfaPiR03UixcxShyeoDXMV7MWpcuZXSLlDYVLQZl+vigg3G8Cy1BaHpHqf5a1xCEXtbFPn+IkaZwNlO3X4mGbg22Kg6nVmahMREd2eJw3KNfppq/z13Ol1N3Si/o/cWIXpMTJWe/FUHxHSw5t7DMUPSjSN1UzS7892gs0iBEZ1TDqIHJNsr7MJ++QbPiEPzBcEfuYg0NNQBSnIm7TIFuUNOjoZPujoHYy+GenycBGTn2csqNX0aMcmMyX+7AiTHW6cIbP2RueRUOuHDL/Zjyl03EdMvtBt/eOHDbJ7EbOutRkDV8BiqK3ylbnmSiMR6F4Qgc4pGZvWD/uW2XmMcpkdf7yb385RH1Qp7S2BkQvGcutu3MdgOIx9n1iXjxMCJY56JgL3o37kiVg3tnzXD9B2EQezEjxnqnBXD0u7xTq+0COFKhHwvxp11KU3K50HPbcWS3yfLAKsEQJeKATh/vPP/8cBJU1zppKn771sOK54kSk52bbJxx0zATIzXILjAjGxdGKwlwDY+vnsDsJ7tcuJgcs6sGPHkWQRYok75ifffvtwJ9LHJEIO0B3TYuE1iaxj3GG0rR5mWDpddrTZEHI4iyQPaO2YWGsTog5NSsSp3p7/mxPuSc/P9ob7B1F3Jkj1sy5+XaCsTjStRXse4WxpHijJoiDxBgkQ/ehsvwR7Fi/QjKG2FD75lXxuPUl1lbx72YbWV9QwzsuQepvbpJFkuFgTeHBatDJnDCF4F8ZNbUjnOc5nwcCMm+WdnCesmf4k6zW+obqjIT+PMo/f8MQYby651azvoDaNRcbODtfVk8BOeYt9U8LdPgd5lhgg3fC1upoagcq/lJbZaZBEFIA5AxCn8fGoFCgq0Imle93r+mkqXDLmPM519L12GjGUmCC7+X8IiCc86xgXQCoUTcBR/l3KGMDNM2epbZxwiM5t2a3WB+sKctbBAHNfmhzU4Yz0RXeq8JWT7Iu375+k7M8YPKAR4HEsLG27sPqgfkQenAZQdZsxj9ZW5xkOZZRtVY+IIvZ/q2VBAOnllEGZMx7x6TChHyvgHxZM9ETWOaP3wvEngHy8/p3rXu+q2iKbyHIrc/C+0VQ6u3bw385A43ew+AAO54xf9DkgGqslk4EAJ/tdi0V2LmbPpIBB0909WNdjILO82EbsAGZm2fPsjeeP/8lbYu4v4qi5znLPh0Awb6VCnpel9YI0v6CP+kTuTo/hbt4Zple58wV5wnPYSaPdwyj5NOnQ4jPs6MlGqU7clazzpttqp/FucUccS2euarX1b/Qn8bekIHPWhiFmDmQpsuZwe+YA2wPdHeuyfV4zvwuCrZvxk4B3L2Tswmby7PRrotzDN+SeSnDqi3baovadiuA1VgtZxVm7neAZAq02VZoYEpihtUNMqecCezdv/vj3x37Q3uT/REV/ALI7IFzFlMb55oMGGxWXzbF/zogLGX0/ZuXl3/913++fBxl9PbLDXFnsoQP75OKJSiABlYHzUCPCchUhjJajPUuiCn0KNKW1IxEXKYHcDICQVzXfDg9+4rgQXEhMOBAymBv0bsogqCcWg0UYel9dX4cKKkLHBoi1lfUsvVeDmCRVPoGkal8nIO1KFlbQtTpbE/AA00/UeUSwc+oFeWr0WJ14pwc1NFs6nu/afAuAvR1QBh6YDKvHdPrAUamzlomnLDRCufw81kbaROMUbdovxh53nH8QsUFhbmqVbaWoxuzxpjC+zW4J9Af6islsQIBzUCyMJljNjs00Rrma9PkBKlc6w79Ct9efn3xIgFqHTbpDdeF3uzHteF8srH2u1uYdgS/oETL6PL4GuEEgaN8xlE5ZWGCrI+WHLrF6IAWIEvPSSZhNSlmDa0rjLT26vwydqMNJJPCmJwOSsWImBMPuuydbKQrLcM1aqAbB2b1uB7yOZTnXMcZ1Om5/XI4pyJacU7WnDdZ0dWVWhtmPY9qZzoMCRqPSLiNUflzlhs38AjV9w4OfzNSBV2a+TVDLmAiqCE9RLTdzFbum/rcazawGfDWJWUvUAulspjZ3yH7ZwcvtujUCDuZNkQNMNRD4fh9Akj2+dG/qZnZfH4UZ2sp42BbO/UZlcc3+VzGe8GfEuTOs86I/xbNK+V9TZsPUYTWnuVgHVCljXCszowFM5zWD9gkmnlORjFZpkd573//+d97eMHKIDha7aHtGjyMretJbXjTCUcwKtpcs3u1+SK8Dd6r3psAJk5/nXv+4DCjpkfQZ583nTxrh0LlCRV9mf2TanNQ7AVmB6qselZdiiNjGFu4jG4k0vceAU9OqoY8M85FatZO9SoKYjCOAoRej35U3D9Nn5F7T6Z8IAxKhxG3miLo6TnM+PM7yiASEH78WIrdlB6l+wBQfi1fHxs4ZgfXSKbQoHw1JYAMjBPORbISG3eppyozF4wq0OLeBuFP7XX62FGKsLrk9OlV8fna0sTxPoM4x1nFGG+ctUcJ7jkDTj1+2xe4MvWMP+eDImOsV36HQ5p7nTLEcbikpIaa3qxgyzYqpnJ28I9s/+qmDju8dfOb4HDf1aHi2c4BxlHjvjOp++5z1RLXdzclFLaF2PePIMBejWM38Gxmuc/PIYPieG/7FfaQPtY7OS3eNSDdTRvZty9aSzq01Vm/MCJG8Uym3wzCxjJ1SmuJ4hlgYNIsVkE9QC9bC+U8nShK6sG3TpPB3f49X5frCGhy7QBy8/cEn6zVjEO8/pYRdltt7BcAxLR76B54RDYdMGvgojThJA8GYLOnIwQ1ZpXrp+dS1djjDw4AI9DRjnn+8+/MC5TwzTv+ohnAsjCauTwDD5xZUrN5B547IPdsI3vNliLSSvW/wgSZvY2w2+e2KBJsDP37Q/vYMd7JPJ2YDrxnShPGcDgL64XeDjBIiQFB2OrlnY8KorRWkzEyMGumjaRKBZzOGdQzu4hnt20Oz1EHs1C7mf0rXbdMEtktPBvrxDkI2DEAz7MviREA1XfvB8a1H3KAW9l+J2Zcs3LdO/Wv7uacZ70oipX9GCbAtcehZU2y/eaMHPs22fTR7vmdDDXZH9ojgadkg62nng2K4jk2I2ysJqgEMOqLcna1XhjwENtpXCRrI7Thc3utKQvzvd+RIVxA+Pbl5ed/+9eojD64T+bpw+X2822ygwSE5ec2ICRbCFkymYfR9CjITL3d6iX4PBsIo8hC5e8gMOl7U6dEx9pNBT+5CG6b4saoTwI5Exy6m4ZztJTVVbUJZ5Htc4pYhFCahJMSEYQPGK4GXqLbGJVmW6iHqzwyfyze1ICaUSJoog1GnGHQmcjZP6rDxWYJrx5niFRv+c15xgmjFIHsd84ZQmsTs4EnaHM40bfXPnoWeQe9nKKiNX0sahxBN1E2JspMFKKuZ2JrJJu10qgdjtRS/Tqiyp23Pqp9gDCs/HHzha61g0H639b68VezkoADLbJPUJnaimZS+Jm1YWaz+HKEWCYkggOf3jc2oF8vGjZwxSA+RukwGQboPgt+s/FH84LiQD3NL8+fp/lvEEhkypOxpOYLimnRR/tRhjc/hdF85gh8ulFZ427GGOyoYLVHEc+QrPh6lbEWDThTJD9ufYCHEz/cgRO1ZK7MGPGMKnPyuQgQrSm6Gdkr+k/Gpm1HSoNrHY99/VJnQd3ksnJxDE9SyTyr1NXsiVFIozB7exsHV6EYqJDJJpxqHz0EznTZOOYKGSxzn2daDy/pDnHePEiSsbg6GlWcrSBCM1LYqRp8+0e2SW0jcMED9nrqfiZzL6KaQ+sOctktJCeIsW7EvZFDZXRc1QH5TGoVxz3suI/qvLrCZIpHFSWbHlrYHFuDhYAp1JnQx5SxWf1llYOrSqfTGEdn7ASeR/uXWpn1AGV9sCc4bMz+Zo3RlHi9IjtWINrdV71uhY/O69SsgfWmFVlBFKJU7wIKKNp9V+YGdnTZDK7DO0Z2/Kua0VKBG3+6p3LfIaGZ+lGAfWfRaG20QYdZwCODszGyXYH36oFe5ouZzdQzD6Bxf/MZ7GjGb8huMsITymA/BghxHpdt5Lm8Hs9k3STPlQzzGATS560lMTDXfjCuHvYGpKwjxgrFPKmA6as4lUnujaIj48/7qEaXoGFnjzRArmmGVSeGs7ZrtWuHLMlZqIJ55HfZq0Ph+f8BghWzONpTIaLW4LL1rx1Ps1wFKGv3AyDPwXQ9s1ZtS5LMw5gxBxAzOqk2ibkwk8AcyX5hbPi5YhMJFk/qjAe1kzUMqLEaUO4nMPv1Wea4WTfJuuB+1KwqondQKOdQS7nj78zLqIICfcd6XlDC96WTuf9+e/b0TMq4TFMhGZ18r2dPa6yauWKOzueL45n5W6aZ+3G2sCnD2pj4iusoYMiHBY4RwLt/+e7773M+N6vS8w6Gg5khxh0gKK1/7t7L2ev1GC/O5gSn0ylIreWyqGUbIKbU1jwB/qOY2bYNvAM/B+Tlma05D2tm86kAC9ciENMWhs641ldR/L6pDeCspgbUOtyjPi6ZyvZsPcClU02ZYnOuGedTYJZ1rqCgAaGfsRypa/OqIVA3m0QMAmwV7oK5wDWjWplm71/6/kuySJXmXQ6mw5IqqoYm2fL06eWbb7/NmIRBNeG2MzicYHfqwwboP3z/fXxXsm/SnnkmsndMAmPJWijYWwE//bskY8zyTvMgwdl8PwNF5jvg24J8zsUCbw2QA0DOJgjEBpCeWBGfx+8NML7SAoNhYgPenSxr9uvo4Dlrppgss0dG0AEwDUjj+bCNgMqsNT7/hz/8Ic/EesGHMMva5ET71PZsq2+p+CL7PKrRqxFlvaa93d9o45M2XBmbbwo+fKl+RepaDyGbsjCZ4wTUAMz/6wwhwcqny5f3by5//ZmAkP4eBCGIany5fKHtxB3bTlwDwqDUQ5CT5DgFhMnbpS3EAkfUFBfBJxu4zR1jTYsKD4qhfz3IWUSlHBZhArUpTarOXrnDyVpFoGV0ph1Q0rwcHNP0IhGgCTjqTnCQ/zVDj2NkE+hlzJxEi1XjGKzfT2iDJ0OCg8RCS4A6lDiZkv+HgBCEmvcKVeZosl6RlASue3+cSZ7VjZvFH6GZIn8xEEvzs7D9LsF2giV7MI4i6Xub7ZIGbCP10nsaYBG4NYBd4/vJO7tB25cMLv+SS8sqfX2IXqmkU+Yc6tM2Cc3EsrCbJawDwGaOIiaUqjU9Z0MVbamYhg4E8ypV8yENw7nmaufSVypZgNKtMPgcbK1xITNRGooozpnn31Rb6at85urAt0k9z/v+LQhWn+s3AWHknUtJZV3Y3sC6WCkwZgENvnRmzpmXszPJO/+tgPDs4FrTU7ogaq2Vtz5FLtc52wGjE8rnQ5+cE/a3AsIY5B0Aiq1o3Btcddya9VxN0rI/WQunFipH/aitPE5o5xFczliLNjIeqVuATx+Kaou4DdhsVs6BhNPCOraPlvV8OAWMowCEjjGGtvN1r/RAUHGBrTkFEZuISFH5/NBO4vieegodwBLtTwaGeWCEzj60vUFlHXH2sw5nqEhz5hJoAKrM+DO+rdEcA8F629UHmhGNTPfEhgzIWGehjj5+FMcxz4RdHLX09waEHGSlalb+vc5cSwIAoaJIDFtiBe4q++G0sp8OOXrqYqDmrFG9CrnMpU6FGYe/FRAyf8x9UGaFTBbgnbPFYSYsK2PRvfWLOV1m55I5WDZFxorZkGQ0l+G3xrVZzQJ/rsEzMnwo+w1Q4TNcgjUQRzRCBa2Zw7ljvqKMvN8HuHzUXp18zl6HzJsCNQEUFqRl/KdIqk0zWySDp7WdVTA9WjpRV/+oghgCLrYMCe3vwYMjICz1qo4IYxoRl7XBYG1Zr8h9fG73OWOjg1akuzXc1k26ZgpuVBDGeUrQMrqkdacBoZYhPByjCWL9/xEQerZZv8yZwH1DURtQmrW2dcn6iKDFnG6eyeyg10iWZ85uzmeUrdcfL1nRowaxCp0V8IPhUGCXMxj6YTKVq0vibwGvI7hdiynBIK7F82ivBYLia8zX6lna8hjuBZhmZoRzgvVzbVPRgJCzF8NvOQRrkz+ej8xtlRdbn5m9bg/D0RyTUDj1ujSJkOzgtBywmWZU+Cw2sgyFsjB4NkFQW74EYHkEy6aABO8jWMH7SzM3mxOgcrWjx7wtixS6Yhhg/cM8MV9hAAwIs74uPuxYalfAdllGxPi+eZZgIJjVgMDz2cleIYjDzwFUbOnG7eX7H37Iu7peWGcqPOPrJHEw1eCswVFt2acmQthLfOfc1xH6uWtIvQ1AGsYICqvaF+x17FZ0PQb8y45yDzBOEfgZsyaKxmsngi937pnNPOHvxS5uPgTMEwC9oytC6fYFOQsmWyKWzCV27GkZHdZ459zbOcvfSV5NSZTP5V6jiBb4o32UwVbb68gIatuJl1n3jG9KAgYK8oyZg5TvFGTN/lPlfP0gAZJh1qlNcdZm+FsBoTT++CajnSqGE0bASX8j62t6AL8vILz9ePn47tXl3//yL5cvBISPONDoak8DxP5dyijBWKkTMRpZ06OPioqPA8xnreGiR2FqpxINl0KUrBBy+veoO2mNlSgXk+oGlhYqTcpNp7pP67pKT9OIBn0YjYDBEPFNIBNHoIpvBDk6Cee/jwL/0UKzKw14U8M3ZGKUwKCkoL6812iXyahiNCNUcW0dkHq7IRWKejBWfysgbPzRDEOMZJyttsJI0PpV8X6bsjZL8H9Xdia6llzZcb01V3FqkZJb+v+/MgzIliW5W1Cjm0ORNbLKWBGx8p6qbkP0AwiSb8ibmeecPcSOHVvnH8e7/kx+n0T4CsKPSgaHSeQwj3vIcSvd7yY0ATCLyO+OHliKEJWC0i6kiYbGMApqRWvudBfuN+MVsu5FT6w2nM7SHhsMRp1gm5rbi3inzirBXsrr5s+FztfhuHFIVLInC160aknCDqi03M5oKhBhoGf/W+cjls4YOsd6WaXWhsa83gppO1ZULsTv4M5bjbzW9uOHS6VKJ4RztWeiSFapAybDTYwYD0JC8jGVWHuC7DnDYNsEL5ofwGJBcKtzHQehY6jqWhVEPU9nX4ZG67rezkEc7fof/Jm9aemxomdtvSTdn68+cbhWizj//j3vOVWxgQBUAZ2BdyUy21+cP/9JNTUqaRUFkpbC+bz6YefEA6rMwWfNdsYvquGoWKChUb59U+l33g2VZ54p1cHrXVbkI+9piZpnrDOjmojlMx89CvIHZdB+Xp4xYk5LdLVxJpJJwHWss4Xah/T4UX3d6A0+JHPLVtWK/X3W0RTKqUuVE9MxyNEUpm98PoDvVawApL7iU1YZW5VgRELH1wRpXqCs2qIVJu2cQItn3wCS93w5/d27e9HA/LT3viP2BvdnBTEV31WkklRKUR3afKnySbk6Kl3axviSiW/VZjWRyTuMym5p8AJtRf75B/tYFgFBWGfNkcB2hIaCRyadYRi8qapybMCqWq2CjxZ2VFF9D6nmAUINdS+Q2SA1azJKr8i3/pIgELvJZ16V04kIqQAp4NiRTGW8F5jtngAYaIWplCaqZiR29qlmXcfG4PmpDPH7eaadWxJR1ojEKu9lSq9lHfQ9W2nicwRSuV7AqwXtF6I/api9aHeXLhl+wiOK4QwU8PdUg9Qf12f1PFsVzd7ee3e/1Q4sYVuSENbSKuLZr6uWCEQorFLgqde32iON8vLPaqjs2laLOM8BtxSGS5DbXy7Q+jCBckKcsSbwV8RhxieCBJe9H402McYA0FQsw+Jqz3/W9pqxV3CkNq8iHewBbbpxStZsG8l/h/a2z8v7W1Xd98375XtZvT1jKrHPYInVWvGMAkqyBfRFUY6eLpZ2wQTaSgufe/WpHiAP92C8YOxzxQdp72gfri0OfLbsAJNNFoO/kd2BT0hCvJYOQbr43WN8hCAj9/z1N1/Px79K0hRVd5K+R33uewWu7SufKJouBg29d5U/95TrI+DK/ZMQ8u+wpzbfDq/IGTQRCuAwwTkZgdyvvsm91nirPaD2Mpq0yPCx6EBSycgLVjQaDQy8f/wo9jCD2F+9vtgHFEsUriGO4G/Z8gFVcg6JE+7sASv30oiNE4zXpaQmiR4933FPAAtWJt0v7IlqkaAX8TxV4Cbd7YVuK9HR/jXhSfa6PZUF6nu+PHft1/90zrD7Qh/P7545jHa0Vcgl+ACD/3WF8P3t9v7N7ZdT1LDUAAAgAElEQVSX39/+/d//5fbh/evb8+ccbni/zzKH8OOvJDwME+08wgiGLMmzl7AVwlYKQYbZHKitvURgYVUjS5cXqrOg6pznxotROSwI1Qy0SYiBcaqFQ974+8wrUUGLzT8qH05NZcsmmRVDKdLTxOlMTs6AojNo9lyH5HUM3AJKni0Vl0dURKfMtx43fpYBkwSwJCQrmVv6d1HT4/FZhbBo0H1eYPtfSkHCCBvQGDBaocoBoIcR2fen7X3RAeQgvnsf1C6OCjnyV7+ECgVCUdXKKmyJpjhugvfkcyYATPL76+T0N2Zi89M4pDZoq+6ZmWapLK58PXoZ79KDzGeqCBuDPmqx/Zwpfyc5W3+bs/iWzJgER1p/zx56w6qzDvc00AlStcDhSupX5pc+xL4rstOEGYNTxNwAuAJDqfwNibYPoKIz7xLYd/4bhrpqUga/Xj+8/al32c8ogsVn/y0Kbfnj9Grde6KsrhPkq/xWYAYBls62tBLGZ4emtGoT7y8iGKsk2ZSdoaszOEnKp5ibqjjiH+vTs7pmfwrvVnVGq+U8f8bLrIpNJR1UkWSG+8XIc13u14pYeml3EKXomKSdBjY0qikdXud2DjWAzZJDDH3GlBzJmYG+5z/ByoaQ26d1Ja5rAuderPbaW8x1mqwW+Mn1BiwFuVzlirXWcYgmhprHP2/fBvX083xGqwpcG+pJKh6/tDfbYPRC1refUlFw5uuCzwIJd7vXpKEVVb9Caxsqj32yrycVkCUI98D8w4WyR0lzFMNU2TbLNZWRIPn9slpx0jf/Kti+Opr7NwYsBd/eXhWjONElAUFkeX/HvEL7/xIEj4KUvbrRHJkdOsEKEhGR7NjOMTba99leu+KhBQkMOAwO0v/OvMejhUGKYKjF6TdUFKciX1HtlmcsLfhDhcagvePbPH/uY+fFfT0hCv7c/R1J+9HCTULvdpxer1JLg0ZHWKwArQE6/w7ddIlDkp/bLRS17EkqEIjKvGq7AO8LW8T75T6jnBlUvDQx1uLzhNBgkPuICBPB29ErqogFAXTt6Nv2xK6/KTTri6nSKmPuV78/8CBA4VQmuaeIsyxpNMi6xsAsaUz1a0qqBcRaDeUMREF5AIM+juBdQCztGZ+I/Ty5xnvweanwrl+UezVBSPKxWbtR3mUMTfQH2ifJz/kM+8CsNOV8/w1RmfTgjjmQuOPpkwoSUYmbeBbvOInWwHOflYSGIJ/KB+8GgKvVPFgE6Du8DcUuNNS1fZQRVoaG4z7YG+lLy8y3sp84G11b+pqhj44GGiXUVkuJfdKfuPuyN7EjM5rYXnTjVGIKkGfu4+j2+Ns838SxGFmkmBz3nKrQwQLLvNn4NlphSns9q9ixq+sR5wyw3xDecTh5BRHbX4l4WcaTTH+BmMHkg/YUhEwST8FQ2rzeACm03wzsNIm2EmpyzvnPjLoPH27f/O6bS726cU5bbwK+H8qk7JHEFlNT1r7lrM5Wsy/YJ1L6s+fmM1lvE/nvvv22hQMUdycUxXV4jt/93e+yb9oP+mrq9oCNrcCGySNDcPFExOZWBdb/YUv4PnHqr+/e5z0ngYaR8xya+sf4PZ85oET6wAv0ca7UJTkTprRULR7IPrXV4gGzl8tIA9QwIauAYxN3Y0CVnNMmwyiq2S5inQpwwfaoYNw/TJxH38W9BIQe/dY14l0HaGaM2uZwx26NPSUYxHX4PnEma50B9i9/yr95HtWjr0SVVj1iqY0Ny/zW/zoh7NiJNz//cPvjH/7t9vHDm9vzF49vTx+DKjy+/fqOpmQcO8aYQaLMS+sIAR5i4c7tV5KXONyJxTx81Nlz+4ffY8MZ2IX/u+Cgm56mYBxV0WoemEOnB9ZhXqXPq2G8jvrtm0rLipJfFA2Syh38OK8Z3QzwTY9OKQetGLWKdK88rGH/oDFwjySjbMqLPjBud5JmA5fMJwGNa1+Tm0IKolUCKahUBMLft/L3a8vbqdys0sQ7aMBDg385xAaNdcTl+hMsEpAQ2HuPV7C1IaJFf5pk8jtyjdvMXFpEVU4b1DqSIAn0njeUh/VGce+pIA3ZM/hN1YlkcJQA/oYNTtAQ2tgRTITmNB67z4bRrHJaVb6C1sTZtRdVp5HniaAM++iOgF/o7AKuK3DeIWc/KCstHTDqdoqRZM822MphXIlepLUGZxTnIaVWcvjZxXnP9e6S6K7H5dA3ekCjUaGiqdFtRiGfqYx93usa9kWSEshMoInfzTtahZS9Iy+ftUyVYOg1zjeUL1Tirvdi8t5zeI2QmKOx8hDDJcc9DrxVWwGZC11ewKCB1sE2YVjlSwR7Ij4mfSY1GOt743QFO7heEcD2gUQxLgHsUOLRUUM9ibjV62toMsEVn826W8HlnPbeNnfvkNi+QIGN+mj1/Y5kW3kxgfNZRRytWJ1OineXQORQQzQwb7W/FDEBAyuUpVeP+qvQzhyOZ0Pqfs9GkeaqJDcwNXgW+DLxlWWQszMgrMlYrNiVNDbZzdMO9SeYs0I4xHJiP/yOrIn0865fMT1DA+p8bya+CTCPwOaThBABgFEIz3eXhDu9591T7EOrQuf8N0U64qCpQO2p3MtW8MLymAhN7OSSkoCRjrI5RhD5crRVUvhS5RyXPgHaGCWpeAwsOytknkWB0DNZThVhSsAmqdKVz6qKVTNWyWvHZ8+u5wyHAVGbGvScwBlgdckzQUQSTSoJBzBw9f9bgZqinUFLqihWuGLbyjgI5dPZqevf5Het0iSAX7VQe1Zf1Aokf5vkcQq0qW6Nzsh+tq/xoqOJzM/+x1/Mvp+giHtPexXbPdAqVdklmtfm7x/knVwg8mYfuvaptB2qpFdAt3dg5cv3ar/sFbCvcsN7CIi+5C+x0M7ltW/HlHEjG19oSxLED7C997M/7nw+qucA7BP84/2nwrJ+WhXWjU/slRd8kskkG+mipkJpjopkq1c951NNJQnYGBruq0F3tRSwW1XUHmvIHrHNr04/9+I2460L2F/LQ0CnJdah6E7NNedtNGpVuXM+oghdgTbW2oTb9db25HxRDKEAMcqyhQl+po03wfd7+XvEeGhLmR3RDgTQ2ppyLYBCE7hW/lplM2KuLgXsIWPtAjFRjs1M57GfpmgqiHXa7oCQm6upoI+tW6Frr98150BhqIcPW4GcGErsC/HkkTCF3j62jADcvZ+PuLIzGEOtZx715m87I7VJWNlw2qxQ+sc+6HN2rJXj1lqIqR+ui6p4oZVrznsKDVMuDvCw/tgkqZvzzfU6PqfvGvBOKqzihNq92G9apFA6H5MoIPD68gV+3JexW0wveL0e9YE1VmGNawqiVqBJFmTtdUFZ1dZNII3TtS3uRf4/4GMo5K1WBxj+TQnhx3e3t7/8ePsPEsKPb24vnlNFIw18lESLHkKStKdPeZEduli5ZALA9glGZCYGuTM+0hcxieyfXyOD3Fl/XbTKWVtSl0/cighIEU6I7JcRGMw3LPrEZ8QY7p9uKtDtGhc2Ywcig7oWGYyxXkImmimdC8OWIBn1ndHXQHqyEY8NYeJbVAcUYvNDdv0G4Tbd3ufGGOgm+ZxIRAVmCn3zjjok/sPt668qu26wyO/Z54Ptrxzzw8006vw4ft/+MfsPY1xn1M7ZOKUAtgztqAsNehL1OdtWxlSKbBJzDUVPkKVyG2tZpC7GN3MhWy/mHREYsn6ijjEiod2VmsnflaZXtS4DCEYcEJRQwcnA5wUkGEHXpYhj+foaEKV4OQSlcrZ3zUNkQKUaHPuJ/kKUbUs9qANUMt4+HZwP7y0I2ZqTq+zaIMrk2Xfbg7lZnTPyUsEMfHE+UiAJOiL285kqGQ6sA6ZHPftcMW+JsYYwSdEanNvIXCcfIz+KnP1G3LMJN/fL/9vHo2GJk5pISWgHG+obisnOMsaTXof2sfwa6heOjK+MEkGhcPPP0itpkhuxIhS0SlO8U9Da46jxFM2zIp5+T9bql84UMnlO/x/J3ZI/KUtxLKEs1X6wvkFuFxRYmUzP3AymQkWI4rBXUj1apSzU4TWT6yS99ziAFy+C4LcvdM87yuhZQRQUKm397ZXY5ByuP7p/3zlZpdVvvMgGImPc3KOsMV8KchhI2S+ds7c+goosLNFaQhMbC017bIIr6D0Gf/Nz93t97j0xPP/7RD2li4UKC4ocuk9BEcdvnMmA9toEzGA2wbh2/6BxOlOuNPpWCXXw+Cf+P/1LsbedpRU0dhUe11WbGRBr1S1sFeIAee/rx8NGEIRxHRPDUDpXwYpg086yQAnvVHpbqeel/PNZoNLYSxV/MzdrytLnO60PKxXVapYgAuf/AgkUbFsfHe84Z2BCOFyT/ZZ/Vi3Qh7CfeE5EP7hnzi/rBUUsit+vXl+2vsBtJd89v/Z8c38EeVzXhCJ7Ym0F+jiqHKm+TvBC6jj34DiLgBgGett/VrQSTK7Kw+cYSKNgy3uKaMhn4BX/z1rpS076ZWydQlbOGXR0xkALkwIBP9skzufk89MXOyApDIo9uyAan2t/W6pam23WnqsqNloJaKWgLCeFO2KrVgnSRqO4iW+V+p7zmrmVDUAvtcrZyMsfrgpnkoTfxb/KSMFpG08kMR3gF79qwiHYFGClYiwm0Hy+yZUKoQ2SAW+bxOgzQlld+0Ds6vpB0iIycbdWa/EbpUSnOhRBulbviQci8jTxERMxE+V74ngvFJg4WDGKWKIBmiyFPaN+XuAlH7o2KZPBs7+La1+j0pbgq9rJOQv7ZnGta4c/M3YOEDM71jXv9bSNqm8H1FmClwTyGFMhPVUAmPemXdQOs08FNMM+G4NEkD+FidmR7J2N/LhaSgDjJ+bEepv8287ifmsrQhM+103gJ+/NmaUbu0SsHaG2xSIKx/DauU8BJuMLq4BJjMaU431YfWS/oMJs0p9zyBldlV02Fz/XP6cAsdYcWUjadeydSZr2QZC0W6N0afdq9vVGS0Ukca1WnDnAAuOvzA1n/NsAb8dLuH+rC1GA0jifZwu4s/jUQlhyiulw/OaE8PVP39/+9V//+fbru1e358+hlSEI8PT27jXIJqgKDZsgdBN6GTc8hwDE+Wkpdc2Se5bjnIdsJaik6odM9xsanO9zCG1SPVE4N1CQrVEPImqSIIZewFJLS93c4Fmc0eYAsYEcAs5LVC3xWoCocbXUnM1rcCTlBNrk1Dx1ogbSCcTsw0Ju/xr6254ur3cZn0VY0hBroEunqiwuDa4VwvDgcT8EvlYvTCA0WmdAKrqXvgsVCqFnHWMiUtUciqTBVC30pA+lsrTZVA1UHl/3wU5uslMUjS/RP96vlZn0aS3oC3qyQZqipVXpbP8Yz2PPkWtedLZ9fg12i4i2v6XUEwO/GIUMfr9TYKFs4PTZIyQt3/7dt1UZXVmea7MXSURJCkTIuCb3oPiK9JEIRhwjNEgakqRfAUeNG1+iykW3Sstr0EQV7tUoQ60y81mubxHc+3XlrItIthevIgJ9T1Ag5xhCrW2lnCCTADzI/yjPoQ9vLuMnjlJO+6rA+awluiLlng+b6hnsTtDM9zGsCAlYTYNmk0rI7ZafSctpgF80LbSMqa9mX5wqkjO62IrQe5b0YbSzX5430GItnAsW+u1B7dCGGFBzfb74TP47YlOrOGSNlkgkwM/Im6KeKj7m71e5zL0u2VM0xOqfZ0YgwmKavTahzX8sNVzqOOyJCMMM/buqz3N+vhup0yqtsbd5PpFO7iXvZaMaBCm0P8pQ69T4vATwoxhVjOF5z9XsUcC29c6acH2epFx0z63TheR+VtWzkirwI8CSStBnVW6TTdkDl5NdtTLVnYEkJq5XoH0Mqb/ESNYr6HXim9bDUnvQ/ZrkgiRtVDHeGTPzSIjY39CjzhEkVrQCwozqG+BwCYyJ4xl4d+/isJvAmoiaWInG66tiOz7SB9zeS77fxP7jNZtOpBofmEo+9CCo00vyrTZJqbzO86EGyVlVlMg+eG2ziR3PWLZB+/XPJM99UbW9X9ZvXX8j3TK+b7TQBGgD+KqEWQq99oB9aG+RSTtrdFUiBmD6vninrEMEbL76quu4sQnea21bGTaOpMh9H1U+95NJVtD3raeUUZVWk6Rb6R0lCx8uMEqgnxEml2hTE+isB/TAVFIQ8Ktg1QUs2vt4slFGzyOJvw+zPir1SWDbt/sUkPXoDdSGKBTiWnn/nh0rzKx3VWhLr+UrPd/p/W0lzb+5wLzFUDBzwoJZT2IrxPdZqIJSVqhTyRkQ93gJCIJw/H1iEu3/ROD4XHzZ6Vcyr3Vy//b4S+t1bi92T9XrPM/AVvt1eeYAEs/LQFFUSxtvX6PCOqetF3y0ApvK5TQjFI67qrWrhPp53AeUPwFshWZ4bu5Dql90CBybcFSHs7elOdPjOMXnFGgOajPPGfX0r75qv+hGeFh8SLFltHATEitN9r3l2VdsMLlxdFySe9h2G/TOdakq5zyv15Tv5QyPMq39832lQrsxSVSVsw+mLB/q6FrCpPCf92mSnlazFWmMRQueFFQ3/k5SPTYacVXO9qGoK2BsLKGdEWTk72HgqcZuMpqY/ng+4+MqwJbpZ0yZWHEJnIJx7D++AtC/eh3/zFkhrs89jlrq1ABjAK6ZfQ0dHHbMochdgLm5UMCT31ohJCH8X//zf9zevv359uwpKpn02TxP/+DtQ2fSvXvXeXvPxtUNb5wg6eNUwaQNhqdbtPbd5IehmGbAJwHrm9cVy5jyI6g6SUSqWBsn0JfLQe28vO9/+L6NujTrg6hlbEIpkQTaPTB3mWOMSqiGGyjKZiM5uBYp4iKtlCTB2XzAqrzdq3ylltIXUiW2IGmjDYkC8w5SdTtmRMXwjmaVYOT24FIo5DPyfFA6VzVJokdgd3zG6cQ17KoPhnb55nWHWY9bTLWGjXohaqBk2RxNGAworRZeyfAlbzwxnwmpxPBD+0CYBKnjjQDhXnUsOdARywAAILnt4PjQKg7nJnomL5/nf0Hj+5PHVz9iHXKddKqA671sENcZUybNHDLeD0YpPWFWSd69u/34w48xtHxxmP7x9/+Yv0sj+CiVWftnT7Mn0vd0JPUxrONvdxm7/7umm1WWPp2O8SjCK/JvM/BdUfMKHEJzKKCiIIMKhyqtKUGv0zWQNbjn/+vMu+eupIG1CRe/FW/OFn5J+pWVN19xeosWDIemsGST6ydwnQG/1LEya/BB5kdqkKgEEIB5bRIc1p+vOGD7zZZIdWZb1e5axb9TaLdRm0Cvd0HKyFW9nBhMktGvW20q5e+OjF2S39fYiRrVBN2xCZzjOsCuRZ0qABXBXKTih8pewMgC+Kv6tFlNrP1ff42usupa9v2qffyugiZ8ZuY5MQ9rTitOaftfJxd14YkjBRSKelsTfuXXvX56Y6dyGCc26re9PenpAnl8wNyllzkLBDucAa51qjfyjk16Ehwc88RMcnKPS9SsYtXm3YNVnvly2J/NExQYs9Jr8F0Ft450yf52HMb6ojqjqQksP8vfzRkX3b91jw4J/xyYC614KLcCRwag2lyuedHWN8RYJNm/7zuqOIVnXCdvQp31ju3t/C4SJu2qPXZ5loOWmsB3lRLerxUogRdshuBB7W9tjv125/ny9+jD4awYjPJ9Ru1g96wMOP7Ad+jeFvC0Knmt/5Gccw1+j4S6VYCNcoIJsDEjUaGVbjZgyBEkoalahWYcw0b/qNJnwmjAxb1pF8614nrsJ/sb3YvXjtzetOIWO7ek76w0F/ypmAP7Bz/CuggiSD21gpm9MsEbrg144N9e7/eKNcr0sUprYuV5k/Z22XpF8rYn3RPqKyhOgv3CryTWcC7jQUVXKIx3J+NIyr4sFkctkRSq1qw/4D71R4K8EfMa4E5Ai11KX+r6ywHZTtGzAletWBjj4YdpRMGn2brAXgtFeGugrdBeX3ZniYyUQtc7NmWUX3520VgBlEfdMwkKu2ZJoRUjY7vzXJ9DwLM2U7R3/5m4NR68iw5l3wz4DNA1MRneRarVa6kxGRCYDgtk1bFzrzemu/su20JyXfz+WlzOCpeCLJ3ByHztJmipMA3k0ZawhxQhs8Aj/dwzwO/SN4hti19ESId5s2shSr/awPsLrFzi7sgcfreKtG3zSZvTxoycoxo4Vz0vrTxeoMbin+znUdwFeI3zFIyLiuroocaiAZ5giX3x5RVXpj9zRQHiWGI72UWdV9z2IKcI8LkBUN5M8ZgKdrQ4CqbQ6tRWLqi1pQO33exD2UdX/2NFaJK8vf91M3o7QUAA3dgMoKNn+FMqe8HqO722e3TA1eY2/7aE8Pb+9uan72//85//++3N65c3Ek4qhC+efZGkEOpo6JVB+D/cvvjiy2ziS0aeSg4Vs2wO++4+3nm7QZlKgXtD5vv+XQxsDM6kZPn/NKnGMZQ6xibBMfBy//znP+eAJyFEXATaZpA1jEidPwbEuTafJ4Q6dzZDxxJA1SRQpBm4lScTBqt3DUqKvNwPC8Mkywf2UEbKfWqSNVRVlKsRqyv6JIjSAc148rO/TgifVq0zYj6ja1EZ+eJFjJsVQoeBB+GLclWpgw1EP00IU3l5dxfrYP0igvD6dWdEwd+/uNoOAW61rkqFdyEf7lnDZNAn7VKDdyGiNuOvxyloI2Mk/kZCmL4wxjZMvh4jkSb31xVqIHHpoWlTrVVM743f+fnnl6FiJGF89uz2T//0T3Xmn9D4WgVK5WxJYhHhVuna81J1RkGAVkYfVhSFPs7PEsIqC0J5bB9Mh/dWHZDPAaGrEyBxanO8dDH20Pff/+X28uXPuS4VaGjEFfuog7e6x/disENnJRD8acl3jaUUQ9aN2YAFH1rtlV5gchPD8qgjVGym/n8lhFwHo+icHCkZGmErJFzzohkd84IIkqCtch3eR6rs6/vLGZn6pogc1UcMKO+rzep38CPvBnuz3oCg0Ye4zYWMraIoincNewflW9W140CwKU9ig0i4rBI6zoY1uQumvBmaWWTubyWFO/TXuZdWxHsxAJRKJZBj8KOqWKv1FS+5eo9Hi+Q62LqMTHnViiF7PTTYVZIygzRCDLUNJoSh2G8/cS8GrIItViCz70dp08EZ7BSIaD+I1SvFOqT6WYXgugV53uVZur9rx2KPI9v90xUk8gxJiAj6R/MtwjoFtwCILy76X4Lf2X+DG6nN50B6k7QkPksKA/QhNnL0VGqvDcJSmRoISHDCWpiocF8EBwqLJCn6+ecIdXHt3//+9zdohLwbFDO//+GHiwrnmlGdlA5qAMZ7kTJXf9R78GxUwAD6WAfG876cfWevZALdVdPiP6GFPYMm/+U1C7IjTxCcalBl0idVOnt1SWfAn9FRM9JjfdWcHcEJ+5S5HteyUsq57+y32m+eAyAYWmrWYIGRwVoo50+fJmhKYHtQCE2wnY2ovbkoZBMSuap/tkp8/BjFU+ww68M6hdK5MR/6K6uAZ4UwEvuLA6x2xuasb9Hz4TVzrjZE3epfbXOD9gRrUtlWPSXWYe/zM5PaMhYALztyg2dk77GeJg6sy++++V0q2qU3VyiO+8NOhua2cSDsAb5cs1SMJtJkIGy1xx5dflfKuDEaPiMslPWox68MrDSATluIwJ8g0VhKnyeEoccDKB8Ah3GEYjOh1YXiV0Xa2Kf1+Buf5dwsYVJPgusE6Bn9PlXug2kk6JYkMJTtUnK5loJr/P23330XAJTPZX2s4vH3AKACnLHfVMZgYGwMEvdnUaFFh9rEVN3+RkKYszM2CZ8FwC3DZq3IF5hpQhjaIwnMfIRMqtjO0T05h9DCuS/2RcZEbCyXfv8EAxu/Nv7gXvkse7Kxa+xnYgyfjRamJPgUWNYOcsaK6e12n3yWEKrNkRFvxs2hFTN6rdR7Z0SzxsSb2BTtnOJDfJ6sPp6JnxM325oWoGYxj20VPQfEZm0bYk3/vxLCsF1aLKrOiGOv2oeYd0q7CSKAEfjpjEb2gsPltSG5lwlHYle1H77HnLldH//P7/IVlkRa++qjtJ2Cbb+9h/D2/vb25x9u//ov/3x78+bl7fEjeOD0hT27ffniq4ydePu2lCTOW2gBCB6shPx4c9Vu6Y1oeZobq6DML7efR31sQF75a4ZaYtilDRX9bI8ggasVRjYXC+qcIat3Dy4xizqXBN/043CIhpQRUGUmnL1Fyoc7EmEZdhKaXyu4wMttH2LR/6IRbVZtULXB8sfwzsxZ2RzAMysvat6NxqKclUgdn44YgxJ0bghE0cGOq7h0HNJ3aBt5w1CTFwMFfpl7977vweq90lB1tqqiBi2LU2x/1ImMRc5/6pTZ0Br/UQHs3zMxtiQvTSkiKFQZ9y7b78IcylZ0nm0Qvc243A8bXINvJYC/SRKyBNfEUDQyz86hSym/wZ6UZdZN1bPP351KckH+zllRqI8GsW8ilyGrBD9LHEwauzhX3JZ3mErDrQI/yk+zfmcfmHRIjO09IXySnkscLl+csVai7+IuzptKz0ECrqJwUjX73PzswTVvLrPFdlZwaqGbXYBBUcL0AQwUub+js8qzhtdVRK5RCOkrbGKcytwU2rhmg8jK3kvphR2Q3qEF90Ft1z9jEK5j5/+tppk4xSBuQK/S7fysSHNFEzSa931fMKb7HPW8V1cTOEieyYFVYRxCaH2riPluWmFub6AJloHbKbbB9RwFEQXbKXpGrGqiP6VmVmyKPUswx/2Xft2ARtujenEG1McJNAkgiECI6hq0vQAtCdFArFO62mvarxKaiTP2VhU1cMxnz3HfhWfuiLS2xmqYgEcqxQe1M8mjY1UGil3PdYwJ+nzdAkodYh3Xmh6DiKWoi7znsw4Rmp6hBki8b3ud+R4JmIlJZqxtD3UPFKxIEDl6Md931A3Onp+dCZu9aHHkh2ovwWRmKk6kQRAmYhdLKpMcE0CMjRFq+4Az3xV7J4IXSQg7tsLggWv6rFZL7Q8yEODnJs08H89PAtuAtiOC7jatBi3+dlWcUOq9K8EAABorSURBVKzpAV1Lgn2LBiL2iecMr7LG8/ncZ0B3VTbnD00wOUPEAwm0JyojsKGRPQVcaudmga/RPa1OX6DmAc4KZMQf2d5wiKAl7lC07OgXS/AYJewXF7XzUhkVpIAKuvOdPu31P2X/rTps76cVdHtiP6HEjn3EfuP5TK4FjAW1ee9I8UvlTD/2s+dVet3+sSJsC01UnPsCZ1waz/S99F3GVlONmehbEtgnj5PslL3Q0THa3DMw5Wfarty/e+EY2RKl4tHbUKPvrRjgfMwYMgPdUyRJkCf7OLTEV5u9vBmniPetHzXPsfE7SdAWR5VN0JE36eEb1bvCfbW59obGnxGzrO0JEBTfZd+sTKVPQzOSpQLmQXoX1DeevatCSjGtTSl7RKaKtlvQ1g1+2sfsCyiIjBL4jDLac171d6v0xgRew8pZCjIHCyH3cfbc7r/TLiPDhSRyCSe2xspvbUhjVSrCPEcKIhN3uyixAeEqXnX6cneBCbLg5+Wzdg+Cl9runsPGZapA2/sYccSx7+zft5ebHCEslAn5qeB6b/+oVsY12mGCWGl1mp2WRlxH3QwhceboqOqWGAvfadd3MSpemDTSgKgHmCFozhoRt8UWzBZdZyh7gXnxTQgDiJEv0Yu+Snh6b1foCMvtN1FGb+9v73758faHf/+X29u3v9yePE4xPGIyX774MhXCN29auWMIfPtMWgmj5AqFNKjIDnfEJr7+5vbq519uP7786faX77+/vVm5lwdn0b77u8rXIiISmtlHVKFK/aNaAbINpSWUtdE9EwRuAUyLqqj3OJl9lCjTX0iAjzGuaqjJl3K9/H57JIpQs+FzUNJb9msGRHJvVhFV0dOZJMCM8lpL5RhofvbVV19XzGbzqfg9FiT0xlevUxGxEoNRVeCChfzmm9+NctK5IemXXA8Y1zHopbmfA3gF4emx7Gaq029FsZUtlUQraiPdpsliE2k3jLLjVLhyGGbQeCft2+wcQRNyUQvno3X+T6kS7aNov5bqpAbYVkeCHg7BBjwI2v3+XRwOSSH3yhrhjKSgWLLHMEeamArJ5M/tGeLvgoC/+KLD0hko+svPrdZCvVvgzGxM7g+0LD1UX7wIiGEwKFpGQsZa//DDDwMrKmASkCLnoIkj74PXqsqd8w4TUEyMR0eRvCZ9mt27ViBNqFthbpJr9cbWAQI3AkLeVfvoHl0UzhiBIcp8n70WZ76K0X/+6T+zZ3k/Ol73whmoXwn9OXsvQM6HDjyGnvvxY5I7kMskfAQlCZo6rDuCSO+KmknLYF0NKHwvOF7O6RlA8N9SmhSE4RmkBbdq0R5gnIL74UxU4gDX88K75nfbB/YyxptnpFJwF/NpMCtVOZQlKtHMcrsEHACsis6dTeKtnrPvvqhIEUq5kzlPQ/9GffAMzlxTNZHghKoFP3O4tyi1gULQ5dFEcT7sC94bVBfOUc5LxJ9KJ00gp43DQUd8adLj67mM3DfB2cePkfXmHIhKV3p7EdtB/wwSm+CmwN5FcwTNnEKfNDvev7a1IFcdlgGKNETeLfuJs2yAmjl2G/cQ1HMJFftCcIBrO0LAv1Mt1CCsgMqTMCCgagbh/qyiY6XP88C6BFQcTUlFSvYz1/A8pvJxzfibiNAFOHYOrgnTebbqJ6rUFzl1+mQ2izOgxlB1xUB4Fis1fLZ7PAnhAgJBFPuIWQu+B1BklUs6qNVc1t6/0z6UvdCRESYzqeJO1CYz2QSOTuGVBX6t0NdH2yPOXiFJcgwC1VT8SXzVZ7Q6nlNRGfeMVRIBH5NlPBjrZLXBqgXXNLHRRwkW8P+cMc4M+z/9vGs14He0hScNOt9ftbOaBfdZkwZwAg8X7X/VTq8TwHRgXQCMzMFt4lq/1GDyWtv1f+YdLIGLv58CZQP/xh2yMpIIxeY30MVfXeI5AzutMMaG0JO1IDMKwBH6aoUhbK7J+mOLHHLPf0v7D3gy26Dfrw/sfrXiLuOCOCP9pKyZz7d+7MYY1VQQOLN9KO8kQPCDKz5SfMPEP0nGZq259pcf33ioJB2L2/QlqjCapNkmYjBu0mYlyvPMWvGeM6JJkSyAxkO4KrTySyW17TNJhALmljZq1TDgxvYAtpc9z/p6FrkvWqoELDKqBIXTQ/1WgaMff/ox9lnbZ/IQoGXVcPYB1WTWKZX7Vdq0M1k7qdXXXOaeK4AknpP4XwbbmUif79nk+6oSj9nFc8VGZMxV9RS6F6dsfwC7FhtMEiMaE47+9DrWynNv8SlwqSgQv2uszb4mUYN5hL+xXQlf3UkD3WNWbPl+6J7alI2rIr9w1irXt0KprYzdnQ2Q6UDsKpvPWN57uHQG1sJRgK1xEddmfQBBwqJY7BLbAfUUKujG9wkQKNojaMi7Fnj6bQlhxk78ePvD//nf/Ontqy9RuMEYPbw9/AhlCWTaAaNwsIeUO9kT4zYaW8RlNsQ+iDxB4JvXtzfr9wiKewMV/6aVCsYrbPYW5WA2pY6fg8j13NwiTxeiMLUinZBVRSmHzlMzONGAhjb5tIlnhXIcdNvNZsmX+w9KuhldkaZ3Tl8ORVGIoLQTQHHcgyhfBG+GZLjA/AxjFJrUNtt33303RbvK2UrTNKhyTo5jIT4P5C/juN7NbAoQq/HDixi1nzA0AFC1JZ04Asc9mAw4lJyDVmStDeUmhyaUJPR8kex67Qp43KmMBoMxDAQiaz62AnQioREMWhWW95TZRxvcHYqMoxE4MFGkrIIT+8xkuPulaI2G0ODDpNYEtWIw7XnFcJwOzf4gejV/+OHHi8oapBzp61ABKr6R5HDzwnzProkjSthPGoPMe5xAjNVlkxjukXvBsGhsDAj4f6SoAQZEV/mcqLVSlSeYhhb08Ra6N712qrESJMQpXGMnmJ1YFUYVCXkuhQBUFz3RrThaBXQWkMSwZXhyAQn3tHQMA59U1zZvy6BGB5neg1RY78PYpchoqO0PEuXUgaSSLNp5CZxU5t7eEoGIMBImO16aU9kBJjIBf1CTzZzOqq9aPY6oT8R6uq+yLyeWw3Whv5HcJVlapSgUqA2+Z+1DM9tQaBNag5fK4BfzEt20wlsq0EZtbMyJUtIRG9ketkrENQJgUfV/2P2pHHhmaG5oOQ7e95lkJyhjz5x0RBOuJukdM2J1xmDbQCDDgEfdF1SyBy50xP39JQN+BPBcM3SnY1A8ttgENQnv6IWd0doeCpHe0JpEWRewGrie9vKkEibgX48Yz0zlxeQliOsC7PS/M9bomK0XwGA9VO7xAAWrDAsoKNrA4lpN491E+GoS4/Zo6rg9K1bCpIVaWZIKK+VTBgr3/ImA0nos7YHz/QXhx06uKiXNTNppko8l4wKqVrCvBGgKrp4tk3v7tXh+/gY/x9oqbMHfJ1EYFdTEjL9XEMSqZIJU6dyswTGzEBpnEtSpcPLOrHLw77zL2RurtwAfXIOknOTUfh/9dfztlCtb6ajN8qsB6nrKt1+TWE/JT58W3QGC+s38044nOHv79upZvz/fZimPmieIcP7bM2YfmkJmKjmnV3rjhM5Zidxzqk8HpV6/eFas9DF8Ds8M7RSb8/ff/f18balsJn4BvI8+4qxxktaqz0qVy7v/tarXqXIvqcbWOiJHUc+Tl2LsE+r2h18vOpy+VzpnlGpnt+4shwbLVn9UGJaS6rUDyGz+IXZBmmUAy1Xvy6SoVkVsIjYgoDQ9X+15T1/eKjUCvIIY9nNahY1dHigS8aOti0wA/g3YZvXf9daWwbrj3eo34lemuBobOAV6f//qwV5rEteXYZNxD9vjObfrd3TPyGqwSu3sSuLaSuVPxX+xuFU4nzFx1tFv6Wed1cjYyYMqHEB0Cpsm5yZAJlWq2cogZB8Zj19A3PQfHBHCe1MwCBsJM8c49rIbxyzS7NOphF9jMEZldQ63OUFiLMGiMFUKyuoX8L1hbqGJsi9nU9tCdfnwKfGfz861uQYxJPEfQL+aKP4ez50+y/lFfRf7BCAckOc3JITvb7cP75IQ/scf/w3sKYIyDx9+uD34+Oj28VdK+SQRqzaxUKGYlFyWwAFa5qiBBOK+5PcLtDhQVAhDp9jQcgKnL5532Gse5O3bazCpqFCFP+DOQ9ubqWguc/+aYAvjMEDinZdmgCllw8PItVO52riKHpoGYpbVi2Q3KE+f16gs15zBwyEEddocpKhdTfXSRKMZvNTC9qfF0UzKHJSFa1wJYQLqBpuV+m+vRqt7UAT76A4V1gkGXdtmCwIz+kUcwShkMeBzmnFMo0FyOEBDQP8qWXuXu+V5RHPPQ+4BsPeHQN4vUMZKIK8ydyFZFVNJgv7rhwwe5b4RDOIz+KLqQXLZ4I7hwxy0Jt+i+Dpo7lOpdhMyeyl1fgazJoShAaxPMJWrL7+86IT0HrI+UYsbbThI6uTAU0UN5VLaWGfgBdmemhbJI3u1pfs64Sa0pa0pfmFg7HwmriNlweqj0ulNXtvzpsLa1TCeZKP3wP5g7TGaMeAoaI1WagCavoZRnPm5VTdV+ezr0hhaHciarXIpHcLk1gZyrtGqepkDJJueqRjLIVlWg0JhXZWAd3RWT/j/PEtU5ErnKlhUB5Q1PJrKr6DnonR0j50UVNFGz0QDuQZ73uf5OyK4JoSCJe4pRR0iIvHyZdYGh2mVVGdaCllR4CYUraZG3ZbhzwGdiu7rQK6kd/1DBK82jZ+9hrzjAiOtiEoLO59HNNreQK4DPTmJ22iACmoYRBgwidgrxJN7PeiktUWlPmnH+TxQWK7B+plIhG656oDPJ6VWRNpKcZKnQ/3ZNWqCvXmno7aKhKai0l9skLPfC9VufRXek4GhfTe8X54BexbgaUqHZZLcaacnusvvRC1zFNPL740xkrOf0SGlGedLZd9RK03gTIbti4utm6JokOFjkLIVJS5nFUGWCnuUBIv3aI8T78I+LH7PoNdE7Ky+hUIrnTO+rD1J/B2oOM9ismh1zeRCdVQFgfg+4BSJtHvfs+9IJa6bKiA+V9GhsXbSZ7ZZtXym9Gie+/w+65+qweiA/JfCVCqy6u/SV/vq1dVHKdsjFZ2jqt2lklI5xW735KG2ajKsPbYicH7fZ+9oHLQKWq3hbJg8+wyeO8+ZQIa+m7XJXli1kP0T5eSBpUmMjkT9okrDaJltJqEy4NZnYxNSdTF5fPQwNEk+9+tvvr7EYpyF1ySvoJGgXhKUAVCe+7YFdIyXNil21/nF6wPMOdlc6xDwhjhdfsteMEb7fPnlBSqTtPI7JPahdM6GXuc8duBD/GBmJc8n6KfYcyR2ANHYMRIkfHgomY8eJvA+WS/co0CRFXv2eZPjMq4U34u2xFg77icTj/SjXjFB1b0bpzVmuLcoVTlT8PNMZLkPY6IUCsZG0sYI1iVBmv2Q2RA7sHf+SdI14TUp3KeqLmewY5VI9psYc2/O6hOY4XPtRTaW1O7o66rPd0//Pb95T4sRU5BhjMlE+3yX+nQF7/TLWYMVaIwRTUiTUG3kjGtIDhItkmPmocnktU6Lhb2/q/J4+HN9U0R1NuPXGINYLMyv99XuID5QHO6MjfJ5YyCwN6OXsFzBNgWSPWJ04izOAIwkY2B+p2NrOk8632fsRsZ7vcjfZKTNb6KMfnh7e/fq5e1P//mH27u3P98ePKDk/OD25NGT2+OH0IqoEmUKYCqFlxqXgzgp9XYHX3L65WW3t+7Fl4gfvLn96U9/un3/l7+ESvrf/uEf0iBqNktgb++NHGheEslBUKWgGEusDhiphvcemF8NyKOk6KS5lg3bFT/pvL1U7TIYuMNzqzzag6awBEkuRiKVLMYPjAbGRmThRVDDrY8YShUnrZhl4P3TjQTYzCTFaqSwREDjWaWWIxoCFRDu8PjDXeD2lGE0NKD2cPGO0kNA9THSs61mcr0GuR0azf3bD2CgVgNUVdRWxarQ2koKVBaV7Jyx59gJhp0zQLZUrKD+vIMJoZR+ddA+R5PluiZ+vK8//+UvKYmzvl99VbpnkSsCoSbrPAMJD/dnPyHvvSgZNKUGLXkm+Osaksd7Z1TjRiHNgPI3FZzB2dkrCe2YZ78qQht8X+e89xeqRHn6zk1yBAL3AzXA/r67IEyVLQuoNZi9EKlVhYhnMAKRjd8znaMPAA7ivEIBbcOy41acnScFkMOYQOLDHMl6NTR8PHfelQOgZ/SitjnRAirYfGHEOIMJAAAxfv7lSt75PgJTPAv3EIXTzfKKZDlA0OvX+TnvSHQ5zd8b7tsguU6Fe1ZeOQFchAYqyiOyKK3Rc2eyzplOsvXsWZIRf25fJp+HYfzq668TLErJ4blElXPmF6j7uYoppdH96E/S4ViNITBJQLo5WedczPapdeZaBEigGj15kkoFwTKBfwKx0I/Wd7ygif2fSg0qoFOXtSfCIIR7kcp6OjL7wxrwl1aVatvDB6GU8U6la16KpQtSTJSUxS9FvpUNnaNVB+7digQ/0xbFsaE86xD6z8S1XG9BE0VUPr/uKXqStVpSafKcZGjUU6vXUYs1AN7AbVWxE0APkQ6bYFWmvN8NQI+ncwTRkRicyYhBv0g9P0sisoQwIM8xO/BOe6of4zOwr4rK5H1tdmDokKty5jkmmmOQl+BhyqVZ/yVTPL8sG9crNNsllfYvxp6u982k4ErOD9ECk1LtlgmDa2QlGbtra8fVRzqwJwn6/jvncvPxvJY+ymtewN9+j+fzPPO7nCHeJeuoLQ27yHm2MFA2Uza0tdH6kqCOann2gwki2KNo8qhSqQGz63H+22DQ1gUDygSxU+eVAROK4YJ4Ywb3KNdsjyD+tiyL2PAB7yYC8T0DRRD1IAHFhvBO08e96hPvxf0ZEOPJ46hv87smjVI7CcAVCpP+bjuHiWrWeeM9+J5glxWJABHQCekzhGpHfAXIv5E2/Iy/iZDGYe+sUBus30fclAIrmBVWAz39x+dwT7leZh/fx/lUV6FgoL2xMlua4FSNkX833irN2bNrpS+AFLoOG3nAvub/6d1Oi8vUNfHrxJYBcifQgw0IcDPBJeNQGV7EOvZUurbcr+BRlJ8Xz3GfrI8UV5/VUQmCqvFxX3xxzSMUdNAmS1VnTymkx8+w8RUoq3K7KuJWtdmXnv/Y/oEvqXAl4a0ifOw44oao/U9pU7DIueXptTvauEwAuZZjQ9y3rK0AiLT6xBob/q6y6aXRsFFwAcMmIpSRW2tnqL9kTmWLD5k5GEAVtlnV+esX244QX7P1l/EjSyZ+Y3lDfWvna/MVgbEVy5KIJbYtKAFVN3tho3dM1hNra6d2jwU1+3cR6tkUApJCwVKuq0CO6rkC6fyMZ2AtYg8A5P/rhLAVwre//HT705/+cHv7+mVooySETx8/yz9UCEm66sU4JN0ICXIJ1tdjA200iABCKqFGVRmNbPaX169u//HHP95++qFzzL779ttQADIjJb0p3XSZrzbKBi+9RrTz+tqk2q/8O3SvVuhMLFUa0vDrLDl8dySh1bE258+Ipum6RtQAMRKuUyBLY2fmiVQdUqTYxlo9/CdIyJqo29f4KMaLgw1C10DkSRIIrp3B9BHW6QK3ith3Qb+YQdiZhPZwHsXTjUfovdWY6nBOFJj/Zp2ivJX3SiWuDdpWG6JcuLK3QM49uWyviCh2c8nNVtqMtC5PZ8eplCSXO5v4AcbrRT6Pz+qctio7peEbpcftDVFSDi3/bYCD8bFqmeBrkvwNwpqkntVRq6pSBEPVBFGUBry9x8GWR557fUjF71lRwA3I9futNBfVM5CIGNBodQ0Yul94vzi1UkFKl0mAkP7MB+nj4l00EX9StDOVglI6+fxSku4jV9rDuCbt8MuhCZe2zT2SNEpnynxFqoLI3K/qGQe8Xhaew0TF6l2SrNE4+Xz3E88V1azZgjjUUSZ0UHEGCD09fRoqZZy6ghgbL5EzvllkqfAwt3Lv1OrkGQw5CoJ1M4GLIyMoWn+yFFb2ilUS7t0elqKj3W+sQc7KRq1I+dNpRJnL6P2oupsQGgSxPr3/Nt630t5eQ6vDZxWH9U1Qsn6P7J33JL/3YLDy350nKY1m5u+qBpoo29t7JlPOMvJMZ37j0HCUaa328AypPE+Wm/dp5dsA1ip37OqoeAb0Xt914vupNI8+KUqrfQ2ivsRLOujZ/6ed5llZP/xF9xssief3Prb1RYYR4VzTqYWGdhq1uFaTSscdO+Hcp8fYDIPyE1XO0h9AgO/fRInP+FsJIb+nj9A2GFSfwZVKlHyPd+C4Aulb9gZ5hgVH+Mz44CXD9qBxHStEAWBWCYCdw/mwiqLSpYFqQcOCD7x/e90yp3EBPOeH3zNwTjBzjPzQNyVpWUWUdxnfoxT/AqVUx0ZvPYWB3FOxyw8edF7mgmuTygDJU460OiNV0z13VYuvBVvcYDAr9X3zaaVQm+yx76TRCzQ5l++i6UyIhPfCM2ODYgc2D1nwiqpz2l9C4d4cv4Ea+uAEqOsfI1b5vF/WPmZsEWvC3zUordJxqrNoOUxJvKBohVK4P94nYDwBqhR7e74dU6GarBRF4yDtuufJOO2KPy7xvTLGUpWcHU9inOS4QiPQ3QJeHZVI3rlCcybvvE/PT85tAN/2c1uZM7mKb52S6gXqDUQ0bjqrUfoQ1Zy7Nz8V9SjohE+700hNkvGH2FJ9JJ9JQui5y4zJxUGJfwHzNqLiZH6YLMqukPrLc7GWrk9U7WebfS9/5XvXvkUczRi4JkQqpdevsx8FGc5eb89cKlkD0azAx/aNGu0+yO+HJaJ6dFthEsNvL6iCLF3e2LHJEIn4IXDk/pFSH2GeW2YqO8uzYEnFm5JjZIzdmxRNSkev6rY0TRkIJosCNImr15eaOGw+Pck3VfHFWR3lUnVe1iMj7CZmlP6+9ZDXpxTov8SBwigs67HighP+imZG79+KeUAqwH4KOIshr/xmoX0E3jYGTS2AxpXNfdJPDUttlVtFLPlsgRp7dP8vMXi1MOFpGUo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Страницы жизни Н.А. Римского-Корсакова. Летопись жизни и творчества. Выпуск 3 (1894 -1904)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6" name="Picture 6" descr="https://www.libex.ru/img/x/0c/21/e88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558" y="928671"/>
            <a:ext cx="2003616" cy="278608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6082" name="Picture 2" descr="Реформаторские оперы Глюка, Л. В. Кириллин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3143248"/>
            <a:ext cx="1928826" cy="278610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Рамка для визит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00364" y="1071546"/>
            <a:ext cx="564360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Охалова,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И. О. Музыкальная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литература зарубежных стран 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учебное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пособие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для музыкальных училищ. Вып. 2 / И. Охалова,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Молчанова, Г. Жданова ; [под ред. Е. Царевой]. – Москва : Музыка, cop. 2008. – 413, [1] с. : ил., нот. – Текст (визуальный) : непосредственный.</a:t>
            </a:r>
          </a:p>
          <a:p>
            <a:pPr algn="just"/>
            <a:endParaRPr lang="ru-RU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Второй выпуск учебного пособия по курсу музыкальная литература зарубежных стран  посвящен творчеству  К. Глюка,  Й. Гайдена,  В. Моцарта. </a:t>
            </a:r>
            <a:endParaRPr lang="ru-RU" dirty="0" smtClean="0">
              <a:solidFill>
                <a:srgbClr val="1B4955"/>
              </a:solidFill>
            </a:endParaRPr>
          </a:p>
        </p:txBody>
      </p:sp>
      <p:sp>
        <p:nvSpPr>
          <p:cNvPr id="2052" name="AutoShape 4" descr="Михаил Иванович Глинка (комплект из 2 книг) | Левашева Ольга Евгеньевна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Михаил Иванович Глинка (комплект из 2 книг) | Левашева Ольга Евгеньевна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Михаил Иванович Глинка (комплект из 2 книг) | Левашева Ольга Евгеньевна  #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Михаил Иванович Глинка. Монография. В 2 книгах. Книга 1 | Левашова О. Е.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071802" y="3286124"/>
            <a:ext cx="542928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Гуревич, Е. Л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История зарубежной музыки : популярные лекции для студентов  вузов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 Е. Л. Гуревич. – Москва : Академия, 1999. – 320 с. – (Педагогическое образование). – Текст (визуальный) : непосредственный.</a:t>
            </a:r>
          </a:p>
          <a:p>
            <a:pPr algn="just"/>
            <a:endParaRPr lang="ru-RU" sz="800" dirty="0" smtClean="0"/>
          </a:p>
          <a:p>
            <a:pPr algn="just"/>
            <a:r>
              <a:rPr lang="ru-RU" sz="14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В книге читатель узнает о творчестве  крупнейших композиторов, таких как Бах, Моцарт, Бетховен, Шопен, Глюк и др., а также получит сведения о тенденциях  развития музыкальной культуры, о важнейших художественных стилях, о музыкальных жанрах.</a:t>
            </a:r>
            <a:endParaRPr lang="ru-RU" sz="1400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0" name="AutoShape 2" descr="data:image/png;base64,iVBORw0KGgoAAAANSUhEUgAAA4QAAASwCAYAAACjAoQOAAAAAXNSR0IArs4c6QAAIABJREFUeF7svXmTJUmS3Bd5V9bdPTOLAfgXRPD9vwmJaxdYLgmSEAE5R09fdR95UH6qphFR2dXd1Y3pmdl9Wiu11ZP5XoS7urm5mdrhR7e3t7dL/xSBIlAEikARKAJFoAgUgSJQBIrAwSFwVIfw4Na8Ey4CRaAIFIEiUASKQBEoAkWgCAiBOoQVhCJQBIpAESgCRaAIFIEiUASKwIEiUIfwQBe+0y4CRaAIFIEiUASKQBEoAkWgCNQhrAwUgSJQBIpAESgCRaAIFIEiUAQOFIE6hAe68J12ESgCRaAIFIEiUASKQBEoAkWgDmFloAgUgSJQBIpAESgCRaAIFIEicKAI1CE80IXvtItAESgCRaAIFIEiUASKQBEoAnUIKwNFoAgUgSJQBIpAESgCRaAIFIEDRaAO4YEufKddBIpAESgCRaAIFIEiUASKQBGoQ1gZKAJFoAgUgSJQBIpAESgCRaAIHCgCdQgPdOE77SJQBIpAESgCRaAIFIEiUASKQB3CykARKAJFoAgUgSJQBIpAESgCReBAEahDeKAL32kXgSJQBIpAESgCRaAIFIEiUATqEFYGikARKAJFoAgUgSJQBIpAESgCB4pAHcIDXfhOuwgUgSJQBIpAESgCRaAIFIEiUIewMlAEikARKAJFoAgUgSJQBIpAEThQBOoQHujCd9pFoAgUgSJQBIpAESgCRaAIFIE6hJWBIlAEikARKAJFoAgUgSJQBIrAgSJQh/BAF77TLgJFoAgUgSJQBIpAESgCRaAI1CGsDBSBIlAEikARKAJFoAgUgSJQBA4UgTqEB7rwnXYRKAJFoAgUgSJQBIpAESgCRaAOYWWgCBSBIlAEikARKAJFoAgUgSJwoAjUITzQhe+0i0ARKAJFoAgUgSJQBIpAESgCdQgrA0WgCBSBIlAEikARKAJFoAgUgQNFoA7hgS58p10EikARKAJFoAgUgSJQBIpAEahDWBkoAkWgCBSBIlAEikARKAJFoAgcKAJ1CA904TvtIlAEikARKAJFoAgUgSJQBIpAHcLKQBEoAkWgCBSBIlAEikARKAJF4EARqEN4oAvfaReBIlAEikARKAJFoAgUgSJQBOoQVgaKQBEoAkWgCBSBIlAEikARKAIHikAdwgNd+E67CBSBIlAEikARKAJFoAgUgSJQh7AyUASKQBEoAkWgCBSBIlAEikAROFAE6hAe6MJ32kWgCBSBIlAEikARKAJFoAgUgTqElYEiUASKQBEoAkWgCBSBIlAEisCBIlCH8EAXvtMuAkWgCBSBIlAEikARKAJFoAjUIawMFIEiUASKQBEoAkWgCBSBIlAEDhSBOoQHuvCddhEoAkWgCBSBIlAEikARKAJFoA5hZaAIFIEiUASKQBEoAkWgCBSBInCgCNQhPNCF77SLQBEoAkWgCBSBIlAEikARKAJ1CCsDRaAIFIEiUASKQBEoAkWgCBSBA0WgDuGBLnynXQSKQBEoAkWgCBSBIlAEikARqENYGSgCRaAIFIEiUASKQBEoAkWgCBwoAnUID3ThO+0iUASKQBEoAkWgCBSBIlAEikAdwspAESgCRaAIFIEiUASKQBEoAkXgQBGoQ3igC99pF4EiUASKQBEoAkWgCBSBIlAE6hBWBopAESgCRaAIFIEiUASKQBEoAgeKQB3CA134TrsIFIEiUASKQBEoAkWgCBSBIlCHsDJQBIpAESgCRaAIFIEiUASKQBE4UATqEB7ownfaRaAIFIEiUASKQBEoAkWgCBSBOoSVgSJQBIpAESgCRaAIFIEiUASKwIEiUIfwQBe+0y4CRaAIFIEiUASKQBEoAkWgCNQhrAwUgSJQBIpAESgCRaAIFIEiUAQOFIE6hAe68J12ESgCRaAIFIEiUASKQBEoAkWgDmFloAgUgSJQBIpAESgCRaAIFIEicKAI1CE80IXvtItAESgCRaAIFIEiUASKQBEoAnUIKwNFoAgUgSJQBIpAESgCRaAIFIEDRaAO4YEufKddBIpAESgCRaAIFIEiUASKQBGoQ1gZKAJFoAgUgSJQBIpAESgCRaAIHCgCdQgPdOE77SJQBIpAESgCRaAIFIEiUASKQB3CykARKAJFoAgUgSJQBIpAESgCReBAEahDeKAL32kXgSJQBIpAESgCRaAIFIEiUATqEFYGikARKAJFoAgUgSJQBIpAESgCB4pAHcIDXfhOuwgUgSJQBIpAESgCRaAIFIEiUIewMlAEikARKAJFoAgUgSJQBIpAEThQBOoQHujCd9pFoAgUgSJQBIpAESgCRaAIFIE6hJWBIlAEikARKAJFoAgUgSJQBIrAgSJQh/BAF77TLgJFoAgUgSJQBIpAESgCRaAI1CGsDBSBIlAEikARKAJFoAgUgSJQBA4UgTqEB7rwnXYRKAJFoAgUgSJQBIpAESgCRaAOYWWgCBSBIlAEikARKAJFoAgUgSJwoAjUITzQhe+0i0ARKAJFoAgUgSJQBIpAESgCdQgrA0WgCBSBIlAEikARKAJFoAgUgQNFoA7hgS58p10EikARKAJFoAgUgSJQBIpAEahDWBkoAkWgCBSBIlAEikARKAJFoAgcKAJ1CA904TvtIlAEikARKAJFoAgUgSJQBIpAHcLKQBEoAkWgCBSBIlAEikARKAJF4EARqEN4oAvfaReBIlAEikARKAJFoAgUgSJQBOoQVgaKQBEoAkWgCBSBIlAEikARKAIHikAdwgNd+E67CBSBIlAEikARKAJFoAgUgSJQh7AyUASKQBEoAkWgCBSBIlAEikAROFAE6hAe6MJ32kWgCBSBIlAEikARKAJFoAgUgTqElYEiUASKQBEoAkWgCBSBIlAEisCBIlCH8EAXvtMuAkWgCBSBIlAEikARKAJFoAjUIawMFIEiUASKQBEoAkWgCBSBIlAEDhSBOoQHuvCddhEoAkWgCBSBIlAEikARKAJFoA5hZaAIFIEiUASKQBEoAkWgCBSBInCgCNQhPNCF77SLQBEoAkWgCBSBIlAEikARKAJ1CCsDRaAIFIEiUASKQBEoAkWgCBSBA0WgDuGBLnynXQSKQBEoAkWgCBSBIlAEikARqENYGSgCRaAIFIEiUASKQBEoAkWgCBwoAnUID3ThO+0iUASKQBEoAkWgCBSBIlAEikAdwspAESgCRaAIFIEiUASKQBEoAkXgQBGoQ3igC99pF4EiUASKQBEoAkWgCBSBIlAE6hBWBopAESgCRaAIFIEiUASKQBEoAgeKQB3CA134TrsIFIEiUASKQBEoAkWgCBSBIlCHsDJQBIpAESgCRaAIFIEiUASKQBE4UATqEB7ownfaRaAIFIEiUASKQBEoAkWgCBSBOoSVgSJQBIpAESgCRaAIFIEiUASKwIEiUIfwQBe+0y4CRaAIFIEiUASKQBEoAkWgCNQhrAwUgSJQBIpAESgCRaAIFIEiUAQOFIE6hAe68J12ESgCRaAIFIEiUASKQBEoAkWgDmFloAgUgSJQBIpAESgCRaAIFIEicKAI1CE80IXvtItAESgCRaAIFIEiUASKQBEoAnUIKwNFoAgUgSJQBIpAESgCRaAIFIEDRaAO4YEufKddBIpAESgCRaAIFIEiUASKQBGoQ1gZKAJFoAgUgSJQBIpAESgCRaAIHCgCdQgPdOE77SJQBIpAESgCRaAIFIEiUASKQB3CykARKAJFoAgUgSJQBIpAESgCReBAEahDeKAL32kXgSJQBIpAESgCRaAIFIEiUATqEFYGikARKAJFoAgUgSJQBIpAESgCB4pAHcIDXfhOuwgUgSJQBIpAESgCRaAIFIEiUIewMlAEikARKAJFoAgUgSJQBIpAEThQBOoQHujCd9pFoAgUgSJQBIpAESgCRaAIFIE6hJWBIlAEikARKAJFoAgUgSJQBIrAgSJQh/BAF77TLgJFoAgUgSJQBIpAESgCRaAI1CGsDBSBIlAEikARKAJFoAgUgSJQBA4UgTqEB7rwnXYRKAJFoAgUgSJQBIpAESgCRaAOYWWgCBSBIlAEikARKAJFoAgUgSJwoAjUITzQhe+0i0ARKAJFoAgUgSJQBIpAESgCdQgrA0WgCBSBIlAEikARKAJFoAgUgQNFoA7hgS58p10EikARKAJFoAgUgSJQBIpAETgch/D2gBb76Bec6yHh+AvC2EcXgV8EgV9y7/8iA+5Di0ARKAJFoAgUgb82AofhEB6iE/NLGIaHiONfe4f2/UXgpyLwS+z9nzqGfr4IFIEiUASKQBH4Z4NAHcJ/Nkv1Ewf6SxiFdQh/4iL040Xgr4DAL7H3/wrT6CuLQBEoAkWgCBSBvwwC/7IdwkN2YH4Jo/CQ8fzL7Me+pQj8zyPwA3v/U7fwL6E+/ucn1icUgSJQBIpAESgCvwQC/7Icwk+1dn4JJP/WnvlLWHTF929tlTueIvBdBL5n7//U7ftLqJAuVxEoAkWgCBSBIvC3h8CfxyGMpfGjFsRPNUl+ImDf+/gfHdhPfNHf+Md/qen+wsv3N45qh1cE/nkg8CMO4Y9t43z9l1Ij/zxA7CiLQBEoAkWgCBwOAh86hD9mKfxsXObBR7/YC75/ZHrlD5k2fytmz58Rm19qSn/GIf5sUeoXi0AR+H4EPiFd9Me2cR3CClgRKAJFoAgUgcNCYHMIf8xKuIvLp3x+NU74cP7+CMC/iDNz5Nd/8OdvyezJ4D4F1L8Gfrt3/hmGeFhbrLMtAn9BBOoQ/gXB7quKQBEoAkWgCPzLQMAO4U8x8n/KZ8FIBsreIdw/4K71cvvDwbyfjPkdp++Dsf8tOYR7jH7yJD/u537KY37qWn7KM/uZIlAE/jYQ+Ihz+FO2/C/Czf1tINNRFIEiUASKQBEoAjsEPl5D+FOshk+Bc3UK4/isnuL3fPvPOIBbXv4zTZufM4yf+apPgfEnfeaHxvFz5vWTXt4PF4Ei8DeDwN+KTvqbAaQDKQJFoAgUgSJQBPYIfMch/FvxFe6O4/tsmo/+/KdO4qd+/s8tQ7+Uwfax5/615/rnxq7PKwJF4EMEfigJ41Ox+qV00qe+v58rAkWgCBSBIlAE/mIIrA7hT/UT9p//qd/9ubP7oSTPD8oVP/aCv9Qgf+7k/pzf+xRj7pDw+HNi22cVgX+uCHyKXvjnOreOuwgUgSJQBIpAEfjZCPxshzBv/Ev6FZ8UJfy+Af0lB/qzl+MnfPGvZdz9S8PxJ0DejxaBf/EI/LX0yr94YDvBIlAEikARKAJ/uwh8kDL6g7b+7bLQf+b4eLMYbm6W5fj445NTG5n0iDn6bhXf+q476U23tzcLf/Xn6Gg5Pjpa+L8Pn8Bn/MWjo5MPB8B3b+ahJ3d/d+cx6XUzr1sftDeK+Az/m3l+Xwom398PMXPKv3dDm3nvYHp0dLQsp7veOzfMT9M3wMGY72VuGew6pt3gdmO5en+1nJ6cbs/ge/OcYMiLNAb97nZZWOP9XK93P8vYBf78DX4ZJ58/yfPmfXfF5Ie8e5bw6kpjOjpi/kffHf8P7SkwCoB357L/HuP+UQd3t4j7dVzXcH6/2xcfDO2u6GYNGZ++OgLGOu/F9e7zZz9Y6D8y+bsy+3N1zs3tcnN9I9mTTKx/dw/8Ucx+YHya/80I907OZj//3GFve/cHPBrey5+T4w1DfoS87OXk7iN+znyztHf1Y/QJv5f83ZEvxsL7s3/4HPuJj2WMGd+qv/g9mDKv+WV0VubH8/bf03vmZ3d08Aef28voTpZvr2+W66vr5fQM3bLtdX52cnryaWXbo/8s0rs9Lh3nZ6Kjju7u4RvguN101mC9747Gtz302+WGvmnab/NcXnV8vBwLL7/DZ9tOLrJ+Gcoeuzt78Pb6u2O8vfEzfXZ998935pSPsF4/JDM/tkEkE9s8f6h8/ubqzj7Ps+8OWdtmhORjMnMXo4+NcS/3+9/fLtI3x/s9+WNzzHqDMXLA/+30L9gz7/3P1kfOnnEvve9+94PPzZytqvmsFz6yt56Zd8f7Ayro7kdvrq6XY/bLfv2/o8s/poDunNHZgjezL/bP2Nsnt4v2beZzfHLycZy+bw33P593aP10TltMwP+j2P/Iut7cWKcgC+zFT30G78/+zZp88LPRH4yLd5xgFzJ29MjIwSr62Bx3z/LvyMyyHCGvkt1r2Sjrd3a4313b6IS8C9tWj74Z3cMjx7770bl/z5m02sV7fco4b270l3WSXfVDdtE8W9jMHpPkj51ou+DOYgYjJGtsm3VP38GPb7K+fI4x6Vjh2WDKn9HvkqWdgZb3r1uFdZ/fnxyffGgn/4isZYwfiPNHzpnvuB6fopv+Zz5zV09qP90sR/uzab+Hj4583iJH2Al39N53frY/92ecnAPHp8b+0y6m3y3oB4L0scMrYOwP+w+M4p0BtBobG4I4gzfjECJ3OqRXb2yMhJv3q0N4fHL2oYV8c2XjiGefnn+4NHvjSwjO4TmHd4TeRtVO4mNcfUzRy8Cd1+y/FmMt74xTk+lfs9lmk54cL0dnJz7IcQblEPqDxzhz2Sj84Ppan9PvY6zbd97GLIXmwb57+2Y5Oz1bjvbOMU633u13+DEWCPDXO2NYLreLFJscUzRWDKtxVrWBB4BhB27fv1+OTs88hP3nsxrrszd/aFuoI83x6uq9lJfeKwPzE09ZpnR1Nfgsy9Hpfi53dmocxx/awFm/HdYeyxjpsx7CxgK7M/LHiL/7/Gs8Xp1GmzHKHBnrun8sC99xGPZO2veN+yP76pN1lA7lOOM7h3xPGGTvfOpDPzBwfMh4i93dMJ/6wB/53PfIyi1rxWvP0Bnzh73GoZ71W797xwP4GKZ39cRuC65rd5eU2g8dORABBh7jjKxExhgtoxM2gmPn9En3XNuh3euDyAh6ILKmfTAv57NXV8siouho9/3dnrYy2PY2/zsYIbdX18vV9dVyBpaZ4+3N8v79++Xs7PzD/bqyW7vJj17Qgb6SXxxstwvO5mrY3XhtjjjwM/zr682Bs9YaNRMjf1uIOHv5N0aFDE4ZOKOiltsF4/gDr3nvRK7M5+78ighdXY1Ds3lyN9fWQatDeEd92fn8LpsqWfxAZrK238O8frAVWK+cDSF09mzih57GNXp6SLf1/Mg5stP/OpPiD64yMGfsmGR26H9gjGKP75yrjP3mRnJ0Kvn8lDlu+/bmBsfG87SdYLWM/aA3fbCeq/RIvviuaAgNG2MyYxu8Z79n26/k6TxmJcw+OMLGUP7kedwuV+/eL6fnY6fMubySoMzi5lqEhiV6DPn9meRDdsVOOk5G4ewXGfWzn3Q23Szv32E/2UsE9+P9ubPtsg+V7EpgbjguesftIjmCYDk5XZB7nKSTk9PNSfoe5+WuU8H33r+/Wk5wCE9OvC6fcO7fXL23s4NzOw9lfcHtROPiOcfC8goSi/keH2121s4utGPy3SCD7KVgcITqPBXs79+/k+wxX796Ozfev323nLG2Yy9Y7sJCbzK7OqnHxyLCpWo/uib7JQmh/N2f6R3I9U7+ee41unRkyA7390Q55kyKAx2nS8GZ2GR39/rYrNaz1hc4KpLlnZ0TuZMTc3u7XGm+YHE0cz7Seez9Nm9edU8wM8bX6NghQExCfoRJW2VvZ7euPOzmbmr335W32SOfIoPWPUPK5uy8Iw8/zJLu9M6edMMfGtle53d7s7x7907yxzqentsHWoMoO/m9+zOdL7FTR3TYvydjE32CQ/ghkJ44I7kbzhhtHK2c/zkGl4RkvHk2ujbddw6IveZYvdAPozgDUBS02B4tpJWTDCTtKFYjB/xEDUc5ruzAehhOFCpz0zAmOpINPt/V5r1gk3/oUOqAgWVmcVbj+UbOzfX1tZmZKH4eL0POi631H2UtI4I5cVBezUGJcxWmZIw0fy9MjQ+2TXD1wDGurGAsBDkkbISi5PznjmG0ixiGxdH44xTuQwhxWiJkOBTv3w/DN2v8MaUeQ3wvnB+MKWMew2k1vuNp76MrmfvM7/rdquylFPeGwWrkDRXzfQdONvN6WIxAR0RDVEBAXPkQPCZacnoR6nGwveM4svFmbeTcX18NK3qyHF1cbt+BZYiz6QWcpdpF7VZ5jTKJ5pzPfJ/C358h3/nvO/s9eO3JlE/0zddHz4GwKiLGtZebHxzPz/jl963pSs5EL1hfREnujb7vGoC7KHqG9B2SYDfW2fdiLiF0tPf2BxZrbx0gSdw7pCGG5CiOoc2/d4iX1WHTvsRA2REIWbd8R0ZQGNjr5RanH70yeieB6g8Ov485hPnZ+k4O5RBYxshMb8IFsMAYIpZhGWwhirKnV3kK0bIZuJuBtDlr/AyjH2PPBvs4hHIutzNkZbTH+RtLecZ2JccAvWpDYM6PTWg30kfju2s8jR5C391cayzbmYhTO86KdOt3GXUiGMzBjlDmFlm8E+nl3VnbveOy3xqr5zJm1A6HYLRGMsYLXvX/fr9ELWad8o5V743jJPmadZ91lbGn6MPmnN2yvxJ9XcndiWiva5eo1vc5hNFr2xnvyM4WtfjAGBxjcjuHwzhYvpAfiAuMevanSW7ezfOxFa4/dBATJri9tgGq6JDPTxvA4bYml2mvF+bYmGN20+Ez9/UcH+MYWTnVGTH64uad7Af+yAk5whbA1hiH3MbD7qxhXJA1NvxixHtPQjhCgOFADXmiCAM/9+/8XNsleW9w1O4dWea/E9m8wjhdjuTIYajyPUgh/ndsi+9EU/cY5XwYHRHny0b62B1DYLNWcfrifETeOIMj9rwbeUcm7eAxP/bX1ebwJVPlI/K/C3eu5HnkG0zlsOEQvsMhHAxXG4VozdXy9t07yVfGItlLhhdqPXtl973rcW7J6rJcfuSwteDbRp31kgDM/rq5fq8xO/obuRZ7uFy/N1ElB0xESPTaZm9brrfMCZN23qNgqnXN95CV0XXrGTK6KBlGMZXze0coE9W6mh9HbzhDac2cWk3cyB5P25Nc62H8YRBHP/acY6xvjuaOBNqYrs3GXnV9lN7O5lxDhnO+4dXcXI2jz1FvbHS2aGvOnvuA3N8Ut1//4ZmVjJZ9RNbrOO+8uV7ec36z5+R0j5xsisgvGILJOnkbR85i65i8f9ZY9xD+4B+UEYbL+2V5/1bGvpQpwhbv/yPftyNxK2MXBSHldHK8nJ+dyzFEYSH0cuhEFFoBMUF+lnA1h+3G8n4InpWsWTOUKBPhuXyfvwmT53zg97yDv04r8aa4Ow49Qxt5WKr5Hg4afy8uLvQ7cGBsbBCYLQyfe/fuKY3q5PhouZ45wcjx51xskdMCmFeMAhklZI3C1h0f6x3C7eZ6OTs99QExh9/pyYmey7sn1m52DpZqx9pk7nJG5/d7HFeFMFFBYTKb3vP2pksah53oKAUrqb1Trs/fMq85SOaQJIIgxXPnD8YQ6azCYYzWML0+xDZl6LfNO3cpCXdTxMyI4Z8RJXbKEO9nLX1YOO3HCmmijxzEe8drN059RmkdjmoFUzbs2dnpcnp6JlniUHjz5o3W6d7FxTjDfr72wfX1elAiAxzAPJfnMVYOUd51/8F9jY3n81x+73QSHzjr+ikKYGMEmWG9mENwjPzLaPnhzf2Dvw0ZkHGEBxB+n/jc7DkdQkfHWo/zi3PJryKRHPif+KxP+Vgw+u5nzUI6JOQoQua3Gqz5OWu9Ru7MSt5NV4mBs/67M6BBh+9nfa0jTqQ3zi8uJA/I/rv379Y9J71xeipMUPbIRfajIvzHlpfIRfQBe55noxekg2a/5918Tizi6JZNB16tOm5NoZL+9DvMJodlNprWmzYWWEPmguwy3oT5kGs7fvHNLIHoBb4b2dz/ax/zenlHpEFRCx9yzB85YT/IUJYBf7y8fft2PVP2Tl/ebZ1FlHv0YlLQxphB5tCviiLsUvAl5/MuZGWLnm1kQIxQvqcIVRyTkG4jeJmTjeoh7HZCmUN/TeFK6qq4TOZuTLx26BkbHV5H9LONs/HtpA8YE3LCMyV/irj4jGIuRDFspPNsdIwjvDx/Py9HXL1u+V7knDFdS0ZMNEr2RrZevXqtn0e/MW/+N99FvrOmckbiTH7CpvZYvH897uvl4uL8g3EzpsigSJgF2TFm+n6Cd0ecr++XN2/eLmfnZ9o3YuCPj3U+xz6Qo74QAbqy/p3PMQeiPmCLwZ+UN74bfR8dpPWQ3I7xOzZR5h7jWrp7jXqf6GyJfSU9OSQ3Y5IuEDdEdAW7wmOLfOQsePvmzbo2kWPm8TFbinMTO0Pv2ukPy44XKPJmW8L7AblhLO/GvuHd6AN017p/JjU7OtROkfHebD/O4I1YQr7tRG12RvTe3jaxHNre87lvR5c/YMg7NJ+TE53LRAeF2WwajwP5HRt0zmrWhZ8FK96T/RW7yfJxq/lGv4ZwQYexHuAn/XVzK30Z/RUHRTJLtHHsLfY9Y+S7WQcw/tgBGad5w9WphbFRtDdHX4Jj9mzsvNiECs6skaxJr989Z3+exm5S1HX+ootZf69nzhnrJ/aH1mfWOjrfjrp1wD5LjYnyMzs7W+Tfetw6cfsOZ6rXYE9csPdT1sbPwTO6zFhZno2THb3oWOsKdOyZ/BD0KHsPeY6TGrwYi23kW+mSEJR7Wzv6U+Mepzpjidpb/dHxjxg/e0HlGKfWrbL/J+0X2YiMMH/0oLP7fFZG1/P87V3b+RObByAuzvHFiEnY1tA5++MOIewPUZCXy5uvv1hevXwp49fg2YlJuuFechFAHCEMDMDEGLq8vL88evRIgvLNN9/IoFB60RjxCBeDlNG0F0oZaKPUc6jPysqhgP+5OF9ujtlQ75fzc557JsMBw8uHyYkc0is26Rhc+jlG6vm5FKLHgfFO2tPZcnF+ocWQkX5zs7x7+1bPjHHO/0bZMDczY1fL5eU9HSz8RQiYuwwYDvcc9Dqs95vXDuGjx4/03q+++krfYWwyvMYh5L33Lu5JYHhfMJHQnJ5JCXqsCMc7fYbngPu9exe/nGL6AAAgAElEQVTLq1evdMD5gL7QIZ05v379WkIVw1WpYFmXN28lbGC3OgdzSPD5y8tLyUGcEoQrBi3jTY7z/uyPU/z61avl5atX+hXPePjggTCVczMbybn3SdmwkyNh/463kxQDHCU7Hpf37mlOL1+8EObMS0aQHFUMwyvhEmdqP0a+x2fj5PLZHN5ZY7AE5+fPn+t5yAK48m8wRDGxZxTmn3kqlWRy6F+/eaOff59DyLpe3LsnJQGu76/eD2lwtTx8+Gh58ODB8vbdW/3eh+HZcn5+th7w+zl96n8H441UGQPRWu57a6PuPp8V0aF4jTNwvNy7vFwePny4vH71WmO24fPncwlNpthY/eAPhhxrfnSk/Z+15DP8jPXQ3hnCyOtM7v6R9vLeAfz4aKN0/dvI/LNvv13evsXhP5Lue/L4yZAAbxcMaE4+xvXZ06fC5vmz55IV9JjNYMguGzf8AMzeaK/6wL+8d2ki6PbW+u7qSuNl3aSrxuCJI8H7cuBIFk9OpbNEwi3Lgiy+fvN6eff2nfbh5f3LIS9ul1evX+nwxYhGHpFzYTnpdznkY0TEIeNgk+P4Ht18PnvkUoeZ9pd05Jvl22+f6RBEPuL8aj1FdtzaoT4/Gz1mki0OiR0bG9K8B30WQyIGVwinNe1pjAnWh/fbWEIPed+LTNqRgjhDJgXHgB+inrWxg+iMC8SZ7/FcdMtHFJWNDoicKxvhfJ/9wSEvx+LmRmth/XpvxnYr/OLEMc44ISKm3uPgneozjJP3v3z5QqQSsmInysQSGGHIPHr0UHjHuPZYTJoyJp6Pfo/R/ebN6+X16zfCi5/dv39ff3nuF1/8aXn9+tXm9I9xw++ePnkqWde5tXcIJyL5/elUPkNTRiKcr6+Xzz7/TONmzsg5621i50jj5b9fPH9hsm91cE3ucDay98CD/cGe4v3IVz6LXcKZEzmKg8HP79+/1Hs5U3SuHx8vT548FfYhjfk9/w1GDx7cl1zFSYgM8fl793hWnCg7QjEq5VgM6SA9JdL3RPYRMoZsRV4ZJ89l7sghv8sZ5b1kJ96Gu4kBO+h29vg58sLagwP4gWsMZ8sm4zMpgy1l2+9INpZI+XEqkS2+6/UwWSUD+xgny+lufFYEuYgmfvZWeo95PH78WGuLnPN+5DTOqgjVnQOIrRaiwTaH92BICr7HfyOj7FsbzZvtJTthxsHcwYB1wWaKPlvJ2cxnDHWwS8po3mdn1vPkfd9++63mhV1zef++1sfjtWzZoT1dz2zGjuy8eGF7gs9/7A97EMwePHi4jp/nse6M3/rL+DIvPq9o5k6+VjlLKqjIaDvZ0burs5W0TjmC1jv8Rb+8fImsne30OrbP6fL1119rjtb596THGBPf4wwT6ZiaxiHEeB+yY11tZz36OySncLu6Xu4/eKA1QuckQo3tHwffcsjeQkaOl4cPH4wTuSwvx49hH4EV+zAEYWx41hRZzTplr5nwdVCAP8wffZ1zOueOsc+ZMGTMriZzW1eTRiJ8zs61rim9wE5HBoLL2zdvRSQjW+iv7BNwAG/WLXbn3mkVcTWBFjBhzz95gi1yvbx48WLW8+hTHEKMjzfL8urL5cv/979LuOX9C2he7gV26Cum0oSzF9g4H1QIxX0cwsdP5HCxUe5d3tek+AM7jJGIYYYjdsea82cSTsdAmjQJOXfLzXJ0drpcHy3Lezlll3IsX7x8KWVFbvvqpI1ylIMzhzvCGqUg9vC1BdIO2KUWmhnhyMK8Ab4W6N07bYLHjx5pTu+vzBgiKDoklbuOw4ChZmM9HvpqaE/KEcr6888/1/fYZHxeh72iU1ZgYI1RKQfj7ZvlDQYgjKwiBKcrI8Q7cd6kyG5vxkE+lWDzXBS6Ui92qSZhM2Xc7KJNsOkcBnLgrq6WN69trPKHgwmHCwzWA0X1G7BDb/UcsI0C368p79dhPIe5lTgG6H09y0XhZnFWckAh8Km7u+sNzoErNm+5FR4wwBitZyenltsjGwsxothc4Pd9fzgskE8xMkTy5uDOppNMz0Hz9ddf6XNRMMgwxnTmDvZgZyfIji/yhZyxlvzByHYEmTQ0kwYbuw+rJgn64F/mhzJG4e/XBUccx5E1+Cl/LNubYfv9htqnPZW1AGc5Eqeny4OHD5anT54sz1+8EB4+SH+uQ7j73kQAYmx+MO5pkAMmllMOU/a/jYkwhMwIeYhRpwYHx8eSoW2M2zsdhdl1pNplBqqG5uhIB48Nq2vpGMmjdOaRdF5qIPgd8m82+rtxXfZCjPS16dYc0oleo5vYK/fvP5AcIvMQXWRlCOeJDmEkox/Ens6hbMkykykDclJZPe9JtZtmHWF6pXfiiOnwfLu8fPFyIjI44OjdC7HzryT/ryXzjEnRmUnZC8FlYsZOiJzF07MxUBzxYz+ha168eClDbDMmJmI9NYF2o+OGrR6Hdda5DSX2mHC4gsVnzd9LZxgjO/cmAdBTJjLQ0RyeITiYA2NkTnEWeQdnE2cGssEaf+wPeoixfPPNt8urV8znSmcWc0xE8Juvv9F4IHz2zq1Y8DHodchPKh+6OueLiU+fccgWz9AZpYiuiT0WHBJKBseObHJ2CueGiVLhMGJvsu9aY2atMD6ePH6s5zx79lyk6T6yY4d4WZ5+9pnWe4swWqdKziZ1VtGQ7/yZhj9Hx8vFvQvhBInIeoCfI70f7pk1mjnnRxwAN8iYVDjOUxE9i8g8niEb4ex8lU3WGTvFZxPyCvl7T040hMk3336z6nz2XKJKPuiHtNzV56+6e6LKiZwkapNMIHDRnDjHJvrKIxW9vLrW+Pgj/Tm2BjoWW4g9F4IFI5f9gl6Is8DnIZH4ucnusUnklDljARuDPch5Z1J/szGU/TSkhXTIRK7ZB5xfikpfvV9evXwlg589ZcIa+8REr6KzcoZNSDMvOzjvpJc4I0xCsIds64hwv7pe7l2SSeH5I2vYQGtG0R3ZkaxeX2lNHz56OLao7Vbp0muvuc7dGQeEh0iy+zgIsT02GdN8lB3klNFECNGFItKmPtO2w4VknDkrWjdprBnmFiV3PSPniUnLY2G4RmE/siuwI7BtsT/iAMgmfP1GdhnjcdR4i4KFYIiOsnNIJMyOoCO9rmffZyAgT+rpsIsM6r+PjkVacZ4GF5FVo0ex55mHiHUCFueQYOB2q3PRNq2JeQQxOlQZU5PR4Aw5y5wz0JxdI1JTjc1MkDMW5AuZT3BH5CnRu4l6g1XsMchNZFt7nqDL+YX0CmvIf+MU4mwjY4yVd3AsZ7zsGxHFy9GmPyZaB55Ow77VO2Traj0mi+s7sQxnoMnfuHexEm7YKw5cmHRhP64R3l1DNMbEmiG7yHwyiiQ/J6fSI8l0YL1ZLxT648eP9PlgJKfxxyOEb5bl9vVy/ewPy//9f/6jN+z9y+Xt61caJC+3c0Zq3eT3sjjHNgbC4J2c2jh/8vSpNuaz58+Xe/cfCAC+y2TxtM34Wkj892QcmGNFkuxcOg1R0RkOPhjq02MyxKUUWXjelcM7mxNhSeiZzQIQKKI4kIyDhTcjMAfmfZzWC7HlYb4khLAP794t9y8vxVY6sgjrzxxgI8zciLFG0SktcZeqtkYInSrFd3/zm18vjyeCELbT7DUOpYX36dPPVsbn5auXGoNy2gcvG34WPm38+XkiWUrbIprHHDgA5jNEIZXqc3wsAWdz8DuMFOYSBfjs2bMRqEW4sWn4DBs6Asna8N9mrMOy7wxpseGOrJrZtiLi3Y7GTEpBHKNJlduYOueFx2hLKkEOL6WLSqGc6HlixefAV/RhorbfzoGOvIRlDIvCaMXYTBqR8JIRbUOaz3GoPX36VGP5+quv7KBPGg+/e/jALCeGGmuIQSw25uREm9FsllN1ZHScO3VrHx3n54mWbM7LHLC71F5kNikDyD5ro8M6uezfk5gZ5wOloVSzSWPdoilOyU5Hxhg6++8xxq02zKfX3qlxxMv1sBgbTz97KvbeabYmd/afjwHKMxNt2p+Jq8E5llcSWNdIo+zXD2v++F3IgERr0TlJ2TOra6Inaw2eyGQOkshIGqEk7Xs74LcmQWE1kzaEXopzDgZhinlfDC8O5dVYG0M80Zw8h0MPsiFpzIoukHqN4fTaDiEMuyNlMPFnyjCIYbk6fFdmYjEWk/rGPBTZZj+T8j5srXUEkVKzr+zPRJIePHwoEod9hu4ju0G6i5QU5PDePTG5ZJagv8HTTkwizcsasQ3JhizjZPBsnoPTgJGArsUpQD+ZQd32i3WsU1+YAw7QPjISp8Fnw6Wel79xsCEsOYCVsjVNcxzZPpHMIhdffvnVRLmu5XiHkJEewxhcMydCdDjVcZXNEZYH9x8I59///nfLs2+faew8K4w/7/riiy/0XbIAHBVM6uFW35OsDmW0TKYK0S/wADe+g7x99tlnysohChuDwMy9Uy9tJG/zZj58j884queMIHQ9+gzS0sbv7fLZZ091bvFcpeurfMWp+DhU/OzJk8d6Vsg+4SVClswTl2GwttHr1iGep0m2c+lMZPbrr7/ZpZx5fbInGKeNH0dXnF45adDjBIgAmkgq7+F5IfmI/iUiyru+/NOX45h5D7FGjAPbAUZeBv+aum/ZtvM42ToijodgnlKWfdRZKdjTMZf9lWhO0h8xTO0AOWKHvaLIxO2i8wb7CabfZ5MJyehwy+a5dC175tnzZ/rfnIHsDzDPXrZ+sSHOmYYhabvEkX3bZY6c2yE02QUO2567r7VnHDL41xIgzitHFz2/11pP9jMDtkPoaBl/EgVnnaQfZ6+CNTrFkRln5qC/Qm4nusocnFbnv9iLnMUqU1GAwk6hHMILk3TgGaIdwgVZTGremqmkdZ4Mo0kpzRmBzYPue/78mfQAjivrYgIwpSW2GaMfeTffs5PsyDvrLWddDoUjidvZuBFdcgxubjTOLep/Jfs8Di5RRj6X6BjyhZ3J+6yH7fg5UwGy66X+d7IjknXB71jnRIZXHS6crTNSXrM3M3x2W+HZnrAexLZGf/i8MUmL3PrsNVlpJ8py48wP9tP2LPkQz76VDoqthyMYPPiZbK7JvoptmeBVcCASnMwJyDkyerDP0AOfPf1Me4CxolNYi82e3WxVcDahdOHaYs2LQJeDQayxsgemROquf893lRE4OotznL2NLGCfMAYTuI7EO1XUa/n8+Ys1ihocontY35AF2sMEd05PJGfMhfMOUgBd7dKP95/iEL6VQ/jmm98v//Rf//Py/s3r5fLibLkgZQDFMG2Gr65ultsjilhZPNclcLgyCRYNpcni/+o3v9FB9e2z5+psw6HIBDg8YBuUjjNhVgBi8nZWzlYHD+ClNDisxFJdL0ew65N/vKZKYODN+wPWxlCfC2SYazHoY5gqZD5sKYIbhyIGYzYTwovSA1CATQG164J8SAkflBppH7sibsaiQ2qcSKVpvX69/PZf/avlydMnMuxkQA576kPOShnFxsLxGbcmNrsTpUVUMt22Ymwmqmam6kTjZUwoLjMfZhXkSNy/XL7+6msdHorqnPgQjBHrFIjXpt+H/STiw0aENUUxIPzKLX87OeRE/u5Z+aPEYLJQxmIOpxYvLG7eibLct2lWBJm0oMjG1K4gGxhT7pw2NRtTUyeHd1JimB8sNmPlOSi/pIqyefk+yiOHKFib7dya8uydpDgVHKzadJPSzD8xoDiImAPPYJysC4wT8s/KSRYnNY3fySGZdC0UEB8iuhKnYHsuaWP8dcpCHEgp02tHGpTON3WtcXKjyHPQfGAo3dzqO2Jxh1ELq8X7ZcRg0KjGdatzyGGlVCIOSTmU0yV29u96AN/eaj4Y+qmZUe3vGPze9zgeW1qv6jOJsI2xEMeGOSWNKKzfPhUt9VUxLBFYsXvBeRx817ZNkf06P9g49phTM2U8EQk/P7cRK+MJB9epk2YkjyRXGH/IElg4AuZUK7BHZpC5OEpK9X37VkY6zCSyr9QiHB8Za05NkdP21g4M2ODQJP7lA9akCtE5PsMehl1UClxqAyInNHyYtE1k0WnlEENbeiAMM3/E9L9+7QjqOBzSZzIQSC3FODXzy/6KAyljBbyHFUaHyjgA5xOTDolGxHlA1pOig15FRyUiyPtCpGBUcGijfjC4xJ5OxCoOMAY72RYm6Zy2GUeF9D3wDVEpXTbdFvkdYwAPnuX0ekeHnF5zJaMv+5DPsxboKsYoHGcPu27cKXMYF5xZ2StZM57z1VdfisXHYcvPkSswMrl4omiYm3rZItpqA52eGl1gcmlLocTBA/tHjx7r+WCYiDX6dtMHrru2QXJfjiFjSzTbxprrnZG/6IUY3DjZyBoOJ99jPHwO3JBr9rCNQpO8ODF8hucyXmRpNerW+jmTvZwhiczhyLBfvvnma0c7lQXDuCEXz2W08n7+m3VhfUIuZqz7fxk344wspnYt/zJfnfE608zCm2R0Oj4EtnWr1f/eEWMMinhNDVMcqtR/2vH139g7TpF0eUFS4JJpYMeIkpV3NhSPjyUfjMkpnkmVdERhjRRfXUkvKcI2Zy5jS2QpTiTPc8qlCRVkknEkVXRM8V292TZfr/mZnpkoaMgzn02x6TaSyWl6ODMebwibkLvM35jbUcgZF9LTToL1ajI6kAkTzSaoZWuQnTLlOtif/C5EEd9z3Ztx5w/fz1/0MvrB9d2u4976TWz1+Y6Cnija7yDEO9mtTvezw6G+D2NjmHwlRdnOInNgbTHUFU2jRGR0sO1nr51LglJ/Z08r2VnZv3Ggkq4qJ0KNitxASTbgieWZ/YXecgbCkeTJzotJsZz7JrOc1hh59Lnq6GPWiv/e63Wvmct98sdywb5nrZx9k/XwZ6Y0ZSKQth2mO/gEPnzekypqAjQkKfjIblLpU7I2nOUTeYxzGjmNQ4w8YRPi3FkunA7PdzXLmQvvcyBiGtuoOdBWmwiGyFwCQjkDMuaQXB6H/r+wTpZCzn3va5eqMKcQsK5vtWxFB2Udkq7MOiUDcn82MAa+TyCJs19riqzt6p8/IUJIe9M3y4tvfr/843/+98ubl8+WeyfHy6PLi+Xy/GKhJcSR2ECef7rcHhOhcmQsThQO27Vybs+Xz371q+Xq5mZ59uKF043Y9KoZu1VKqFjrGPJEeY6dYsSGxDD0PVeOPqquauoL6PqE8YQRY0djasSmfktKl8N98rU5ZFUYvuYrb7n7YabMWO3Sh0aBMx7GS9qM8oq12aaJyFigCtWvDfWmI9oasWO+jkQoR1kO4avl737zd2L3dWhPSkAUHwuMcCCkOJ0IHca16xknJ577gNJg5hTWZ2Pe4lzGMULKo0jj5GIokVrBwQ7zICNca3Ash5B3K9SOoaRcdzuU1EXBiIlNn1oVUljAVutx4hRa/uCwkE4SBzfGsYpbMUSU3+z0oGSFWmG+29K1hqnB6E1+tVOV3FjH0RE7kNl43uAPZNiBNYpbKRJyhp1SymZGQfFc/uUg4efy9cZgjZHLGpESoWLx6QgW5y4KHGWTcexZT6eSbcXoqsGcaIecWzGzZsnAXbVjb98Ke/BBAUJigPkWuXPdJnKBzOgQWhsFpbmGo+pSjlPfGkMDR4d554BK7r7InIk0ZE/b4XNEIQd50oLE+MoIIbXc5IBICzkBTpdFme2Vl1KclGJstlwYqw7y3POetLMoYhlXZ6fCIsobpai6Ox1SZj03A9pGyf6d+vw0BEp6duqvOLxh85IWx3hjTKieVMb/W63ZA1J2psaQKFjqq8IKukaFvxcyLpAbH6CnOohZa/Ya/4KR6+pcJ5a0QMkL6ZjUhwxxI5ZZEXVHyVx38kLjcmqqjRGl6A1bLn3z1gaz9uNkLERO2CuR4ZNJPUs6M0RPmEf2hVh7ao6GjFL60XQijlwojSdNR6hBoiZk6oLYmyEFkJnUJVp2Xmvu0lX3TV6pBljRc4g41zx89tnnej4/4yBnTI5CP1QmhRoUsI6vX8mplrN8eSkHSxEBpR9N05qFjAc7hMkCYC+KuBnjgDXC6JNRQMR0HB8ZULtGNuAZsonPUVJAFNVOsdNx0YHMw7VeF8u//te/1VnGWNfW+ei5WW81OZrW98iD12y7siSGpGrVRPY5KyWRWiKSinxPRE4GxpqCb8MNueH8sc56NTUt1GJfmNh6/86N2KbmCBCZi86hk9Plyy+/tBMh0pFI233rskk9dG3lqfQWET2fs1cr4eOMFFIZfZ46mmPHmu/hCImxf0FJheu5t+sAnPrE53NWIeeJ+m/OuGsIkTHWhLHrjJ8SBj+XhktO0c/5xRrHYUI2QwA4KmVdI4dwIteM12eHG4ok22Elefn52fk6J/c6sEGs70wfgjTRSYYAeD189Ej7RWf0NGqSYUtNMVHRXXmL+hfMNS4QN272ZKePca/nsJqupKmM0w3BU5HbOz0d9jqf8fI5zhR0EVjGgdZ5PzKnKNI4znHQIOfiYMnwnv2t548uktM3dWb8PlEvpaKrjvlijQThoKfsJCQdOlyZO+/fa73XbCA15THp6iYwnA+2r0IwfvnVV9qn6GnWMB1pk6IaR8Hn4umQLdQib3VjIrwnoppGTrYn3CHSpT6QsFujphj9IZe0hmt5lp1948w54kaFjgD5XEyjJM4LdRvVPnNKahq7YV9BePJsMjjclMydd5FL9D6YxRFUtHCyvdL7QPbxOGlyZEhjnvKQu7olWTUqQRgSE11LoEAyQiDFMYaJJrqe1mSGdcBUzDj1duRFOOLEToMoRawXE8/Z+4kKhnhJGYSaW65dV00s2PaCwDKBzJyTgureHNNHY2xu5kIWjCO913LsyNDgDMJmQOYt5/Zx4rzZDnOEFhwhH3h/giTxeaJX0tHYdZUmDNivvEv7VndMWgdk/VhbZY5MgEByjeP/8pWzOaZ5pgld22mf5hAub5cXX/9++Yf/9L8tr559vZwvN8v981M5hPcweJSmeL7cHp0tNwtdMF3BsTJu5LFmsEQuODDfvFkuia4oyje1BBPmxTgUcFOTqBbH8ozN0mG8psEKLV7DYGuBp1ZJLOYuVUQWwNRb6POT4xvGMLUrqXsxKwLjMWmCk/IZJlPNGUaJ87wIStJE4/y40cd0NB2GNFFDN7Cwc4BDgxGDQpcSGwMGptPRnklfe3Bf743ht2eNYiQ4yrI1lsgcOejAMSzESttMXRoKnferAHlqdBJ9cOF5inzNzrFxUBwIU+oKeC8HN4aOw+AmBta0CaKyw9ibzUOx2zhIdE2MkgyPrUsg64DBCzY8l+/h4NGIh5VKQ5U4kWwSscXnzqf3OM90mDI3Fb3TBW4MPtUjwMyq+9KF0mbUhGhSa8PAIa8oAEVW1Fbaa48iUKraw4crOaBU0Tdvxvl09CCHuVM5jKkiYmMAvJOzYeMVTBgH3yMijLGYYnLwhPlPAbSdwTerw5HolNixaRqwHq7zvxMpZD3clGHRWmKwJTXC0RA7zd4Tq9niQ2wimtqjw/j54H6xMoxh2uwM2enYNzaIcf7B85SSa5YdDDnAmAtEQ+pmFCGYdBXPf6JZ07DAXcjYpzZKte+HEIqzmAPHhfhOoTNrj6Hzet3jUuBT28Z/q1HMFKQranl0LKc2jlIw5/1JNVOk/x1pQ64pTjMHO3ZOp4uTKyd8avCIdCAvGNwrGztRWxmAY4wiI8xzH0UN6Qo+cq5fvnS6s+o5H5r93nUuFsO7LDKqeQ7rq9ppxozMjjOrd7CvJvpg0sBZBmKGp75S7LRkx6yqu026vtGkgg2WYKS5pBHX9bUNXNVQuNuiuqzprjKadVC3RXt2N9hw9N3d2bTvJwWe8bA/v/zyT9IBivaOocu/yACyGdLG+JkVDzPLf4MNTpzISKW7u0YnZ8IanZhosQ3sm9VBYS0SsRShNNFX5kjaJfNWNHyyIIKJSMBJ3bMe8t5wJM/6lD2XbIWQM44yvlwzBZQOrMjcFlUO2xUjg3exNuDFM9mrOIlmqh1NzhhCPqbWBSKRecXxpomDmWo7bmKjxwGT6zPpkuidrG8awjnS4TRZEx1EXZxFYVnb0hAZL+n/iWiQvhoHLmljfDfpktbXz9bIagxwvgOW/E3DnkSP2SP0JOC7Ocuko8eucWMdG30+exzBTFkB/xtsfC7aaQDX3/zmN/p5mlwwTjf6cVo5nxW5Omm74Ea0lzGAtzJqSOWUXF/oTGBcf/rTFzbOiepOo7PIkeRuLkVX1PfsTM6SCNzJRJJze/VeRi3nc1IwvWe9nq5VO17rDPm561vTKMz16CsZPbXMIV1ytkhHSgeloV9SBB0l5P1ee9d78h7OYGVC3LuneYIrcmK9QFSO3gWkNm+2lCPXDlawu9MJ2hEqdysFd77HuCmPQbbcDMVlSiHPiPozHt7Jf4gk2DWlshyY3OJfEVH3yGxzQyBsj6ypI3YeG38YD2sRGzp7Y4t0baVAuXpna07ltEY3rbLN7EZcNAqjISL7wDVy2BKMT3bBEOkhInSOTcfY2GlqrDT2t4MJ7qCKbnDU2qmnIS9WW2HyRm3vOFqXmm0HOFwyFdnimcgI80DnsBaMIWcYz+U5bobmM15k29x/yHeRAZPQdiZDEktnTRmCSA9l41lPpxmgA0GupbSz72igHEyyTma8Hgd1iybE+AORpmDNdA3HSXTqq7Pm0uAmRGl0GnIavWq3eLfGu3sF2SfoUeQFnN0o0j5KarrBVIE1SOtdFlrKPbLPeUfs+/g7n+4QfvOH5R/+4/+6vPr2q+X09toOIVEKvM8zBP1yuTk6lUP4/srRMYyO3IWSSx+JFBIh5O996uwuLpY3qnewYGF4sFESplYqpDzrxezNsZk3jDO+a3ZuwrpKj3KxeELiEuz376T0UBLZcGomMumESi8TQ7h1UErrX4XIMQ4mxzyh9ORGZyNhPCJ8XgAvmAyYaVyTzR0mPYolObw8V0zU+fkU6jrl0oy9a/7UjOThAxlm2txzbcdmqFsBI8JzzJ0AACAASURBVLj5WSIJMbRi4KzjH2Y/CRAYfGxOM79OTQkj6E1njPWzCaNbyZIay91gTnmwYfBeaZpulW0hT5cxRSUR9GklnHxxNWiYAnc+H4OS+fPMzem1Y4FTKOMtRfwzxiimdDlNim1Sovi9xjSbPIZzUhBI3eO/UZr7lt5iXKb20REdDssrHc5SnKMIwiY6ZRlG2gaw0uDUBZc7pfx+tVmGYcVYmiJ/s1SLGDTWLmkzcnxe47g6/97p1E4FQTHwOzngEzkSF3HHIeS7MToZJ85yHJyNZTRzuXcIWXcRE7NfrFy9d+zMWXHLQZ/mAqozJs1MHQd9jQqGSxqhJH12bZKhOt7N6FB04f3V1DPt0rvUPt730cGI8cc4Wknr8JrrTtyq+cqR3DGGFYEa1j9kQjrnmVF0O3Xvd3dqU7fkqdngv5X5MA0X0urfCtZGFrKsRi8T0c4eWEmo6WIqY3WMJde5zFUk40ypHu76RjVLch4n8sF/28FydAJn0w6RO0mqodZ0BGQ+jnq6oy5rxHOQxX16kg6Yq/faVxw8ZqltMJHBkbRPGFjkzx3Rkl5kxy5GoFtxmwxK2rAZeOuzsPMZU9LY5PhPx1S+6/nlmojc3TppUEnzVZMBGyk+/Kf+fDJVeB41J9sh73GBn/enDaMcoJvh4tpPzpiQLmqkde+e1tZNqWzo8H1dO3Pijo02LNwCHxxyXZCjNunk6T2DcZOzaZ8mGCczNSwx9JhHdFxSLjGCUluvztSq6za5lyh4xinjLFfq3Km5FtE3aZwYIERUkYMw50l72gxOkxkY63wvxjVYJoUshMdmvPksCVGQDn/JULCjY6OQsy736olswCGYNFWTM3Zgwc2ZBUTNTTrknE3GgclVsk2cCpqau7UuZ9Kok2GkvTJZFeg+Rdfo4qrsIqesgXm6/UkPieDF7rA9QFYK4xDxQNouTiGOxv37Tm0WYWUCU7XnDx+t6ZTZX3zfhJZrQjk7cVgSIbSh6LOJeZOKzB9FZKcuGFlyHaJlnXnFVuDZyFNIAOmL9fqI7d63rSbMz+bzyrLCqZu9mp8lsnu3mcrenvAZr/+/GqdOsYbwmHtCVQtlfe6oq0t5nLZnY98dQp0lxFrz8zjn7tS81Rvr3NiRLtZZjmCqDmw6c2rP7ZoPJf0XrNDJzJM1kI01TgaYpqeCCZlX0pG8I1HN4C7CcfoRmBhPcxtn2DitOymsJsz3Bjzj+PCcc+ZObD7ITRNfIejJ2rHecw3aEOPjSDFv1xX7d24aZFwyjujFRLLtGG4pnaGM77ZFizMY+yCd1R24cEfjrFuuMUk5gJoB3ifbgG7uIZqp7TchqLNumoNFflNDnkBN7Mg0h0tX5S1Tjx4dbjiWPc//XlNDJRXSXmv6/F52LcFzvdIQabE1sjfTVyPybkxMPGbdcgY4zXbrg+GGOm7AZZtuayCWFPHU8/K+XKsmkoGAgvwFk2J7EjAk59pr4sebymCYEiH8w/IP/8kOIXHA+2cnihBewAoTKbx8QE+s5VoOIUo0kShfDUmnT1J+XpIqxP+mFfD3OIQoxzWaIUXhtslubmK2gz+ndOsb73ll0Ki7ogMZ3bXewoC8Uc4sKTMoZitsF4oqIjKbI8yRhcuGE84p6ZBm/8hPtmFvIfP9Nklvc+6wU0QwgHlfFIu6+AxTYFbVyo+dFqeLVc4YMGwx7nKY2ijDmD5TROxDh8nrq4Ld6c65Ko1Ja1JdHHn1Ut5OvZRBpi5mrglxPYfr6PzeRcXzritzhyfVeb6i+NmRKhgHcGauOA9qJTzpEumU+vnnn0kR5uDicNB9J8OAZH1Sq0jzARcd2/mzknJretVfqfU89SI+jPcNhjRo/fVhhjPB58POOHJ6tka2eCfGRVojY+jlTkK+w8+/ocg4nSgnfSCHCz9XSueyKORv48Cb2IZZ6maO5OSrtkwG1r3l0cOH+h7j/PbZM9cZjjLWPX3T3U2Xj+5YIRvLdi7joPtAMq5mhIliwi6bdbvrEKoubTqbhu1WTedcW2Ljw9HgvUOo2tVdvU/Gy4GTqCsyhKIzc/tGdW1JVcGZwiHHcIX1xhHN58VMTi2vnA9a9is92SkasOKpfUWGkUHLsImiGJKppY0RJxU+JAGfSbQIY8YGtK9zQFb2TrKdcCtgkSSkR1PDN1clpF096RfBF3nijxhs6aBzNdWIoZJ6HEW1OATWlFuMK6dIIhs4XWqyMC3ncdo4DEiXUpoZ7HTuOBvjJ4QB78+aZo+aVLJBpM6643A7dWt/rQCRXVKs3P3VhsuydV1cr4AwmwruxswElO7WmxpStxR3JJL974jYq1krO/CJyP3xj3+QTke/O4plh9FG2tZpebvLyVfQbMbspAiTtTFpw2ly5Oirjbz8zjp+u6LFHVy3dPtENKVHJgqY1FyMlTDJyXRIozLewfjDZseQCmO+v2JCLL46E3ov7w0mjBnGjZ6OMxr9mYZBTmudKzCGiPH1FCYUTMZu12HESLeR7/oUt9bPlQROQQVvOV2TJi49luuH1rpCunvSvdv1WnyG54MHP1+blk1Ekbkxbp6fs9v5N0kPs8MheZk6OuTQ/3vLPuF/qwv4m7d6nuXPBAxOI2cRMgXecXwS+eTnWVfVcilDxBkOymQher22+Hc6Jwo8qbfGww5nzgk18pqIumuGSMlkX9swd4ZMusS62QoReiKNdmBdp+SItA08PX/GkchVDPw4tcnw2V8pMtaqs0nevFbHVzd9M8mMLCK7ijhO2ni6de4JqJAafCE/59+QJYrMphxouheytxkT9lWISdf53k4N3YXkUZkG45B6XSCSN5IuZDUOMc9L+p4c5SkD2gzl1GS/FobZn3FYkzGAXUKjJiLwuQaG6LDrDb02rJ16V0wadbqLpg42+5n1jk6D6E7E0uvjWmbkGh2eeTHfRNo2As/3SOZ8jo2T7vouVXGmAO9jjCphQaZE1ribZGzs6FE+jxPnLAOa6djJRA4csEj3Tkffk22xdVsmop3+A6nd2xwgxrJFCx29B1PsPmrNY4+lx4fOhqm3caTN912y7znLUqPtCP2JMuT4d02DnOgyskKmFI41DaASXFGpzWT6pfliiKS9QxjSwJ/dmkyB4T6TzlEFR45lH0yZE2dv9FOIlDj1zHFPPCXCmv2cvcPeNTnniGUc0jw3523shxBZ/By9znuQWTAIUe095HOYcakZpCLSJnSR6xCeNCjj894rjkanoyk12SEmPjlC+Pzr3y//+Pf/fnnznBrCZXl073y5pOaIsKqYxpNlOaY7HX+nG1ruEiS695D00AtFBkkZ5XqI07nnj7RPIoRSotPtZo1+yGh3owqUNE6PjUg3OhCwo9h1L99y5BqFieJg3MAqOB3SwIVRl8LFUUs3UxnyrrHiQALcNFOJU6LDnRDzpDtJgd+nbXcaUbhAXt3B5lL0KIQcuGEFUEjME8HkuSwYCkzCNoaVBSDXWbjGw593Kl8OjS0lFiPmWp3FxGYO88T4FdGYi6+dxboVtqPJcmcZHWARXhRU8vQtsC5IVcfAuXuGjccdTPwe49fOhJUjY1IeNcY1aUOz4bJB/Tnj5pRgt/V2kbnlIYYJz0VJhuFm46TOKIw20Wo1KZraCBoabC3ZMU5dl7a/hy0NGsTg0Y7eoUbJERGZ3/3u/1NqXZp9RKm4+ZHvbEKm+BODQYp56vlca3Qmhy+dTmMAZO2Spud7OR1Z0vqqJjN7Ke26zNYl5UWGM+mHuXB6olg6BIa8uOsQyjicbmPZC3GsWAdH4N3NynJ2s9ZJ8vmkWbJvcPKifLV/55LWsK5qvjKHgQzIyWdPeqUVnwkNHRoYl5P3yziTuuJDxi2tFUVLzdy7t3J+2fMiL2Z/870tQmOHiD+MB5YeOXj85LH3z5Vbm/PM1D44Cm7mV5HEqe20I+6oj40f0rBdD+LGSSZWGLtkdCJHyJ7vEHxjx3/uF+KdaWvN59E3GauiSNRRTW01Dh5ySOMpcx++9iJpu67BXCRvuf8xY2BsjEW6ZGrHZJDMxeGRXTlL76+W5y+eq9aAg54Om7k2wAdhDkiz8dJb09WUMe6Ne3DC+LBTZKLJcu+umujkpMsk3RSjNUZC9CNjVdTv5GgK4pe1cZIawyiy7gi2MwfcOVgH7NSbxVFXlGhSvlVcv+tIzDys2yeCR2ounWbVeIFaXqcKh9Vl7uhkM62JOk2x1O5zkUWRHap1tKxDRPAsNbuYqLNSP8eA5k3G1vXOSr/etTCXYTjOVPayCMHpaquz6L7v/8UIQ28ngpf9YpIyF9bbwUrqYJ6ZKFYayKRbdZp0qFZzSDxFded5iWyhj3RukWY/9ycyXzlvayc+ukE+kLPPWSJneDInkuLLHP74xz8ujx4+WmufWJCMR8b7PBPD0g6Wm4Lo4u9pUMLnxbLf3ChiF4fPxJTHzzopRZE9P5Eofvf4yRPJhGRkrrxQXdmQvekenVrHXCcR5zvZBpKiycAJOZs7+1L3y+8jb6y/OxjuSQfrzX16H/vhq6++FuEFTskW0ZVRQ3DEkTdJYv2rFN1pHkYEEzI0emHrMDnphdNoyg6oryKTQzMNiERoCTefi4parB2DiShSYjAlKMnymnRgEUwQoeMoWwY3XYhedo2pbQeRgbO2iZqlXoufI+ePHj9e+wQ4Mpf7mN1VVueQ+kzYJkpKrRTIODWsQ0gY7xcTS3GWU8+axndxoFhDZ5y5ln2YkDV9EgxzHcuHjodZk0SrlW44zXaUEpj7HAlqqJ+GdYtsgzQiHJsq84i8BmPZgCPL6N3NITQRa8LUdmb2DmuJTPkWAZMvasB25DrskFHJWIkuT4dW3k1kFZ2hO3TnnKSchvHsGzlFhkwSXiuyniw7ZZhM34hcFwTpaMeUSJ+7hivQgrzMpe4h06VbkkI8TepyRikzgvKHiT56XXzeIRu8WxlI3INIcGIi+MlOjOOZ84g966w5N3PJHx8R04HVKTNrraGCJtO8k32UNV2JxakLZY9jOyaIEudS84NgG5Ioty1sEWRnE0DesNe0Rz8pQnjzenn2zR+X/+O//uflnZrKHC1P7t9b7mO8Y5iodfrNcnJGc4x7y83izprrReZHy/L4yVPVDKquiggdTSfkALkBDKmk6qQ3F8ebDbtQ9DEXQbrmyXm8NKKRoTZ3JqnAdzrqKVebotK5FJuoFqDHMJWCmu6Ga3raNGmIAkxdVTr+6Y4h1T04V1n3IeleLXftNCPgKJbD304b5XnO8XVKUzZ8ikPdjMX38GhcU78SwymdxZgbv9Mlt7uaOTsfzoEOe4bB546c/g5jZEMkAsK7E6m00+UGFWH9Sa1K8wtFASetDLx5LnUpOMwY6GbfXNPAJrex4ZbGVjbT8UzGjp0XOwEOidtwdr2pnfGtAcreqE6Re6ICUkgT+cDIefH8ua8bwamaNup7Iz/OYIgCpQKOwtDhoM3nO3nSQpk00N/97neK5sG2YFjxnBj9qiEdR5r5s5aqL9wx1FLoE21JjR0yoFocXQvhdDSxPdN2HWzybNYERZwrBXifGd/pVDuGq4zfaSihZjtcDTOXsiZtFAM0hMNKUgwG7BVF4KfduKIb1MVNepuaBY0j41pOR+iYN9/j2fzhuXF+18jZrpaL54vFnwYGUZyJXMQhVHoDNYRqoGQnw5cyn/uaiuV2+ZY73F77AmYTF5eTQuNaQxmjkC44k5PaK/KAzsJitB+vaXdhayUT6fRK/YFSc6ODXNuRsapRhBpeWBehB7L37JDeyMCVXHINzssXMnTTECgNPLiMPl1GwwZbTs348jt0GHuSO7poh60GEWunVe/9HMAiFeYC6UQZJTNzvY8MnjF443AnkobxzO+pV+QevG+ffbv86le/Wn79m98ogiKGdwgsReCV/uwsA98l66sl0vgozmKuu9B9SpOSCCYhE2L4832IGJ7pmihqhImwu+5J9Ydcin7M1S028mD8fdhbzyIH7kDqqAtGQvYCz8tdrqwlBj9/wp4mrc7En/UCv0PGGeM+3dN1JxfLr3/9a/08dXfR8Ym0RY8lcqtMkjELEhXyPYFOXQWXRHRjbH6YQmtj1Dp26zKc92QfOoLOtRUP1i6jiuLtriTKeYd8gBe/s453h9M4iokWKdtk9I8Z6u3qoNSzWJa2mqiQIiHKQiIkapl0T5yU1CtylsRwWyNj9+4t33z99fI//sf/0Pry2Yw7EVTGbDbdmTCKeM2YGUdIRo6d1AYlZVmkYK4pGkeHSJvlw045zwhpk6YQrGXuJ07Uj3cyB8YRXKMvUxu5GY2cwddrloMdhC01Opkf6WcQ5j8RpOzlREeQFfQMxjlrz+9DXm3dSB2Z85wc6Y39wbjA7k9/+tMaQRPZvqsFS6ToQ0y3UhXmGmchjlHkRl0T1Xl9i7qGBHPExbqb81Sp91M/Fl0VkiGEj0ifIYxZU3R7yjLAUs12JmNFzawG2+z7RJUTMQpBEgLdmQomBhPt5xmsuwlD156LTJta/qxNZE8kzdqwZCMKs7/cUdfNeSSHOP3jLPHckKPRU3LCuLZpbMbsQ96PfLHOyC42Va44irxp7FNWxPtN3mIzOgOL8yqE9z5oYBsW2812pc9xX1+GbKYpj0nDjdCP7R1dwzhSC8oz8sykzLJGiZTLnlgbuRgHOWUTGNL6Ti8K/g25GD3AXEN8uXZuygrm6qOc3YpIj8xq7UbvR2flzAzhzBwyjmTy3Y0eylfRXdwOrLjDM7XQborj6/qmDGt3s0LOBvflsJ2XdYgvkTMYGUhmTTISXMa0dXq3A7o1qjIpbByROQJm7vx89mkO4e37l8uzb/+4/Pf/65+WN8+/XU5u3i9P7l8uD6hfIUql9t7Xy70Hj5fzew+WZ89dWO46jiM5b3j/9whtwpRT1P3y1eoQEiF0h1CnwNBkJpN7/PCxW3tPJ7ctFQPjkOiTHQ+ELvU36tJHauAsrBjVRMbu3LvH95W6puJTp0fBpmfj++6ndKHyJe1xRLmMnI2URjSquUl7WuX6Um/nND45bHPpsw6vyeVO2gssgxshmOFEkOyo2UnaDnuLi/Pdna6T6EUMQgQtBkyMr9RRquX8sCI8BEeKuYIxxiBGH+l6SXWIACZNindhbOMUMi7GwAEZhRS2xxvI+dGZQw6INJyRop3ubk5NHXZ+rgJI+3wfOnM/ZOqfZHC4/snNVF44fVdMh9MSdJ3B3NOmtZ0ubPvDljGkyJZ1ijImXcD3s7gBCArWTTOsMD0X59lbbl04jgPgC6GtONPQJM2BpHjmgutEpFSPNXe2ke6RhizIGUYPTCCXIIPDagROalgOBBnEc3kpa5JDwKy870fzBdtck0DL6bmLaQ5gmDErrku1yc8ltrnLUw4vrdynyy2YZZxReEllAht+5+84BVJyow6y7s7ou7fcJVPRvqyfoqk2vJQmM6xnnNpEV5Ev3sHab4br1I6Nw6gLhmnZjwIeZyjyHAdOjO+kbqYxjmpSrq+Feep4cU4Yj1juIXCQidxZlSYmsKxq9kCE/GhROjXRJQwzDjqcP7OLPohzcEYGc9DEuUznVaJ1f/zij/oev/v1b36tWiN0TFhe9gB7MySVIqBzOTqKX/XZ1CXnvqYT187I+J6GU0QCWX+iK0RjSIVGLzAH5DR1QjFI3BjE87mbBpgL1NMJ1+nPvleJd2YN0AGJ6mEo/P73vxc2GHGMR44UhpbS3ZyWb+fhyUTmXozTZ0OSNbdjYb2ZNDUOZOQfGeZfsHN01tF7zijOmThfSRVSJFz1524E4SQCp137TlE3XQlL7IjVrfYY68GZokvnJ0rmy5zd+ZA9Y8P9odK6OJwjHyKxuEKBxjfzHXCQ0Zjrao6OzbbTAETODJ3xfFUT42Ddvfed1gnWEEYQYpB6IlqmhlFG+ZGv9fgKp3zSfX1Jt1Ojkj2hSAxXoKiO3/VN/B4Zl2F5756uSBIBNXfTqXma0v98VQl7Br3+/MWL1RBmv8j5Wq9dsg7VeUjN1rfP1DDlt7/9rYiKXG3F/sidcjJ03r3T9Uk6a09d48e8WTwRdnTG5GxV52uXY5AGGKNdZ8R0fkTfkyWi5jbjzMvJpaHEXAHxfMjQrAsyk7b4burxSmvL3mLN7ST72iU1l5vayLTpV6SBsgUwnYYpysx4/375X/7Nv1GU0veP2rZw2qDr0p1R9d69FEbXK5URXTxG6kogTxQh/RVS5oBsU8rAfaA0qhGposvhnSrsUhkT+uxv3odMD+Ot+TE+pzdaPyiVEkN+nCbWwB2c3exIETfSbccBsAOJM+v6SebGO3w36Dh+nKe6zuG17raOw0CKoc7ptRmP+1OwvokYZX+zQdSYabldiSTmqa7Gc/6ko62vXjL5aWPed86JuJ1rxBRxnhR01ZyTaUPTj7kTWBG04xNlW3FOKII7ETjvYa+jS1VOZNfqHGTuylhwtDVnpK97MrHO92IrQwqwF1hDMj3SdyINm0zQmzRKx0r2Cdit9gQRx9HPclCJxGp93CfEBL8jwfzetrGbXZkodNq60+fTGHKRXDMPAhzYPKyrdBY9BMiWm3tC1QmVNdx1vEdWHWjxXavIdpoa6tq3CYQoKDXpzqnx3K4yc02eo9sum1CHYzV/oWxqGrUMCSLnT/fvulSHP0pRV9na+CA0laGkSplpDjDIsZ2ac5dU+don2Sy75l6qGR2nTTb03Cgg/4TgmRoEner5JpYcaLLzvF2b54iiGzD5Cj3Lca45SQqpa98X7Q+eoYxM9tsnRQivXy/Pv/1i+X/+2/++vH/1fDk/ul1ISjpFKDnk5aCcyhk8Ob9cXrx0Hqu62iBDHKhT10ct4Xu6qcGckcbB4BHI2RAyxnRQ0357WR4+cB2b2lTPHVaKfuleFEbh1EcWBwCslBySTXg2B7EjdGmLPNFJCt+VApp7aOaOFvJ16dgH40jq2lyHwEL4HjCzHI4EuP4rd36k2Nl3ltlZMJPh7lWJFKrA99whaN6BIwpm+zpFpcrNnXxOtfKdPFJ806zD7JPva9OlnkfHKlYPo+W6wLfCOs11wky56Nm55WHsUSwpyFYHL6Iw0wXL3QO90VIL6MiMC7mTw7+lhc51HruOnep4ReOadS6uV0QolYYzoX2iIUl1Y34oWhZc6YUTsWJtQxLcKkrqzYSs6N6dSasTLnP3X+6EVGrQXGKrFMYdQ8dzrfhdd5UUqmAUBlTfn25VMpLmEtqwjxmb5AMnVvcgUeT7xmm0cjSdVsd6ItvqXCYH1jWjPAOjSe3Y54LWMFesy6qEp3tqOs5ljfcRgdRUJq2R8ev+LupdOGR3hivvVSRwGsPYeHXqV5y4sNKMQcz/pHQqxW/aYPNZR+LtcPOcsJ5hmFF0Sfvku6yRsFSmgeuSnBZkgzhpdEkPSetwPq9I+FwHk6ZDUpDI7TSYUXfXSQUVQ8mhtdZ/+rLWr77+aq2ZVD0ODYxmD0OIxHlDRpOWFUfZSp0UR2PKOMzSu9ts9nJkMUYG35fRPpcl++A516Hwu9//ztfunJwsn//qc0dmpxGK7nxTJIx7YyG2znXYRk73jH3mHoeU/R3yCedG9adyHrm43nLhBj3OJGBdEnGIQepD2U1ZkhFjBt/kVSIz6Armj/MqZnf0uhzAy0vpfbqBhvnF6XU7e19LkyignBiRNkk7hNQzyYEe5ndmYLdUG6eiOr03dacoDPYieyDdBC2bNvhC2og9hRgUmWcDwLj5QuKQX0kFVRaBatUmRZjOfvd9brhrpEsBJOe67oHux846yZ1o2iu6Xunig5pb1oA9ZMP2RHfGKjVpd++jyQvuqnNzL2VB6NoHpzazD9JYxfVZ1kGMnzUg6rqPfMsBnjRzRddyufsYRJoXGT5j3KVpk1ruj8EkB2HtnmjCR87EODVy9MdY4r8VqYFAgKAcvNAT1OBxTcfnn32+XmMECYNDBzkZIikROtbI2SMmHZV6BrEgI9qGqhzUCzovuuOyyTfX0HrvO7VZ9UJjaDIf9SuYGvdEbU0KOyMm0WWRQc+fW0eOQ4D+Sb0468dzQ3zpCqBxJHVFCd1idZ/zzfLbf/VbEwjTtRCdkMima2vHPpj+AGDHH9ci+/5hkziObun8UUt67VbNG6OWDAyuoeJdqWkHj3Q6dNTCVz1JH6ixh513nb27tEU3oHG96lrnq2iY01RFqMxZbbLQxKGIiKlp9tlix0cO0VxzI6cN++Al14A5YpSrsOyUezyJNgn/kUmRVsfuRgo26a6cEH6InZDkrF+i0iHzFPnSfZZzgbiuq7ENkutGTHK6q7pTfo+VgaFzUinU7mapPTHdpnWOqTmj70AMSc97fB8tGUkmPJVSPuS7O166Q36INvaCeiWMzCFfqelEr6YOlz3EGeCusg7QpCTCJVtHzlaau7bBV929Saecsiw5hHSCH2dYcq2bAtwIzBkfOISk4rsjJvhy/kv2VHbg/b+/ixq5iMMv0n96a1i3zaX36jqeLvsOxsiZnys3olPk3E1dPs9Ze3lM5pWDBi5n0RmsNHI7q/xxAysHHyK77kA6V2GN7ZO+CMhkeoxAlPEdBxJSC+7abt1Xu7PvbZ/6dzwD/YcsIRNOI/Vd4erEPT0VYnc528X+ifbTBFCc5UK6roNJvuvV/tCnOYTLu+XVt18s/+2f/sty+/b18vjyQtdPvOEeNoovKWx8+Fj1gzSWuZpL2E9OXG8iViPOH0qWgxplL0Gf+kEU1Sg2PovTADD3LkhTshJVE4gTik5JV/NiwZgBDDni/MFpUGoBXeWeuwOUNzmdDn3AyDtf65rssKSbUIy1NIlh8/MzpyxZ6HX3mNp+T+cw3Ys1aWPqfuZi6aR7pvOdGppMfZkjEzZEbTASmXHXJJR/mj/4ImXfxQXDFKMyIXqnXbrg1AXjVv6kcXJYqbvdGMHeOL4YOOmaCFTSaxAYUnF8aPkSy6RCRSB9UPsgUWRSnVX92WyiFMxKOU+tjFlk1XvLfAAAIABJREFUHwhsGjaPHPhhvn/1q1+7QctcRKt7g3Spqy/o1j1sL19uRqdC9hi9vlRVB4dYMIwsO1lpAIIiUj3dGIxStLlwfIwE5AUWLeyX58S9LE6D3JooOEKY8e8vdeX9HNJxWBg7f2IMy4FIIf2k0oYZtBMz0YxJkUyHP0WlSCma7rnIbwxdbWRIi4kEIQOJPutDwySa0Z5aoWH2lE45HcV0p9y0geezyHYijmLclAJtpy8RgbRPV1rD5LPrcJwoRWQ96ZPJy+cQ8LPdOCnpu7o/7MF9KT3VVqmph1OM2XMovX07/KStpAmH0nU4oNR0x6nLihBOgx+P2xjHAdzX4MU4lNNNo6Bn37q5y9W1Ih4qMp96FhwIHeBcdjydR3VlhNKAHZXgfSKvZOg6bdX6ZO45fL2l78HKKq30xQvNNzVPrBFOEXL5+z/8QfsFWUjEnufl2dnnyhSY1J4cUIqOzHUPMoS3Moap17H+Yk8pijd3dIaEA1vqktmz6Ck3+yCiT3TDeiwtzZMGE2fXDqCvi8HYSAQnOiWOcwis6F6MlM1ZIUUpDsu06J77nZT6N6mTcqgVifRBbVbaY5XT8s56IOtJVBAngMgT8sXhmvXku76zyUabIjpTP8Mey5xUk6mUOmeYIP+5Wwz8YzyYSHRdbOrnIB3YJ2uK66QsZ43ARHsUZ0t3C7rbNKyz6qXnSh3dpzV3eKZ7LPMl8s6eUGRl9J4ces4MNRfJFRpOXcchy77dnKWkw7mGyRFp3//lCKBTxNKYSQbtNBCRkYOefvhAMqIoL42Nrq8cHSUzhfT2aTLlaLKFUynqSuXyBfVqmDCp/n/3d38nZ4V1++qrr5Yv/vSFMIQITQlHIsOc3dIVpPbN/bYiSKZrLj+zfHBHl3sHYJyG3BLRceKmKIqo6C6vl8vX33y9ptjREANZxWDE8FOG01yBQCSTfaImNLr30jXZdkIvJGPgsjUQc+QVnct3HE12czDmoZRVbCQaa1H3POu6z0DiZ9rP1O8q2jr2ktL7fFdpCD6dLxN1Szo+ZMGXf/rTuk90Z97odgxH9lzONTk/Y1uhI9R8ZXox8DvWF9uC5hWQDegynExqoUWMzX2TiQK73Ma6iM+KDNW+c2pmnM3c36xmXkM6xaFGrhgzTc34HTKhiP2UQNhAPtfPWWtlCkz0MCRMCKUQvozDhLojSbI5ppEgz9Mek3OxpdGDhchf0ssvLqT/RDafnixfffmVbD2eo1RNxkIUd1nUEVljvbpWrbuuIHljGwjnDkxxLJBdORdy8l17KYdlatpTIvJBecXc38zzEzlMBFNyce9i7fkQAjqRUDChvpx3YgcRhVf36xNnrkBUQi5GxpK6GYfQgQPs9JfSl7wrJMLTJ0/1XDJzcGRw9LEHHChxozHbV0PiiDBwOU2idjh5yEoaM3E26d7riaolsME4wAv9EeIGu4P1VJrvNI+TWp8rc8A295IK9ykZkTMNgUo2yDjcCgAMIeNI3bXvmD06Wn71+a90Zqq543TodsCAMqjztTbW90D6TBG5f0tk1TpEpOD0+JAs3t4oMylnJrgxjzSy2dtwacgY0jlOrszFH48QMqh3y+tnXyz/9F/+07JcvV0+f/Rgef7Vl8vrFy+XC+orLrkP7qk6jF7fHC9HuneDlE7nMl8RPtehfaxaQRxC7iVU8xmEeVq1q7uoDlOcKUd0zs8u5mJSF6zK65270RTdmJQADgcUcKJxHLgILv+msw4KNnVWAmHuEEonMwBRtG0u72XsNvjdaCOKNylqm6PihVYag7xwK9scrAg3f5wjna5NsGnOs8fQISVLDAyHje7ac1OMGE1hthECHTq7CJPSZkcRpDhZLN00rQl76GY424XGjMn34pgRlAM3F186auVUBw4/M/1mIVg6lLUdPOfX8zef0WR3Fzq77mcuHt85iWaDSDFyh8GwY1mDRL+k7Cc8nvbHea9z971u1LIm8pJDKlFUNY+YqBHKM5sqd2MlkqcDezcnde+c5+7zzWNwcziLuZmD22kZGEo+1BKlUwrypEElaiQgZUht79xHkFOMrQYNI6syfnP5NA1b5pqTODu6amCK9cMO6bDe/UVhYwTzM6JeMSSS2hfmM8ybGHQxUq7f5U8+43QSGmLYcWOs7KdEIRRlGpZKnWRJP6RGYdJb06GLOXHwccghi6tzNdE+CB+emzqlRLTAGmeHsfEdNQXggtzpopr6gTjJjFs1Q2rp/SEDGbYshJGIHCLOZDEM4x9DPe91vYU72iIDMmSnhoXDGAMpdyDur+uQY0rkeRhCDgl0jaJOc+8Sc+I7Mqa5g2tSOxNdjQG5klwT1UjaG89XjePxiYxlZB28Ge8+Fdf3ThIpoE7KaUR8D9laU3659uXVy9UwzTUxQntyRRNhzf5PdFAGwNzBlrR4cI1Rujke7oTKGJwO7K5+2XeO4J2umRnRw+6w7HVXGpgyp7brchK55LtOO7VRgX5J+ncaUKnOd67bAQPd7Uia6NQvpqlDGF/rWTv/YmnHcFc0OVf2zDqGIGLNFRE+wvB7Jjngv8FD7yYTZndJvbNIXHfi+mw7YHG4c+WJov7j7CeiaSPVF1Knc7ac3on2h8XP2jKXNP9i/XOlTCLrMc5EqkSXz/wTmVc0481cb3Dq/YnxL4dcXSbfOJWVWqTRFSnR4DOJLAkPddhzW3lklzkgS//23/5bGVY4gtS7YpSiOzC4Q5bwbKcTOh0r0VGtS2pu54zVHXgYodNVGIMKnNR1WiZ6rmE4VqMWxqv6U0W53EdAhvm06kcfKgXs7FxZHuh1OXa71EERFkd2npEj5htCVGfI3HsXoi7MvxoLTVSLoclemjsEU9em6Ps4JtLBiUhPinm6jyIvInIn4sOcWXfGJEJ95GnbQ84C4X+nDpw9EXIu77Kd4RRGNSI6P5fBqjTJ6+vl8aPHSgeXDUHEdjKGbLiaeHQztvfSoXv7R0SUnDHbDpLJM6e/y6mcdE07ute+t/byvs4V94awA4GDhm4FCzmE0wXctoz/yPBO9hm1jRPt0t3J3MmHcT6NPzIHkVCDY/aNdIjqVrd1Ub8MrlUaZ06dbqcxWsgVRajnKitF0uYKmUT6lOa3OB02+0+pmkNIpiY+Ol84DpGTn6mEI82Bptt1sor0/CGvffD77Of54EL3Sv7ycwIQv/7Vr9YaY9+362ip5IcSkiH4IVPiJCc6DinK56SnyFoSced0YnVyntKTEH2+IsIOYTLCFCUb3Z5IfuzT7LfoahPOjpTxHnSIrw9zZ09KEjh44wQm6yP2W/RwzluRxENA4lCKiNyl/Kop4tGR5J61wq5OAz3J3GCr3guj7103T5dzlx8k1TNp57I3xoYPWQ7ZqaZIQ9KBW8h/7H3IBsacnhGy1YfY+2SH8NWzL5Z//Pv/sBxdvVt+8/TR8uLrL5fX5O2TB3zvcnn4+LPl/fWiv6dnvmzcDVDcnYiIIPyF8rLxrNWZ9HihAkU1g2lRPRebsqqAKWGdVEmz11YGcpSoR5w7imDf2fhhhAFU9U/DDLDROJhYCMBdL86eXOW1BbOiXu6GB4goLhaW98RRTGqH0sfUXtoOXwTVaXe+qJMF111kEwmMsnGOtvPudVfQKAKeE6MtRneMDj5DapEvI7bTmOssFL5Ot62rawk2c+U7irxM7VcuYLdzS8MB2mWbldD9Sbr/zukOVhQ3csAloLumCnuneLteYe94OB2EdzMP6pHsrJsV8r1r271ITlfyYaQ1mg5aLvy3I2pDbnNMwSo1GOuda3MI6JDjKoU0NCF3mwYoDx7IORVbC+lA0bXS2NzJNncOMmax4XMwxDDNwahDei6D5mc51Pm5FM6MM58PYy6Ga1IClYY3qWWsY5rZREbSKEk291ySKgNN7aXthOTwURoKtQQYWRzYw446Xch1nCEXUBA2ZpaV8LCT7xTadLYE86SmiRyYew7dgdN/cRTVZXfSiPN+pfKqbtDptiE3UF7uyusi+43YuLVD+PChv4PTPrVdLIFYcaXluIDdF7FahtPxk++J3Ts/Xztuhc1l/Lyb/ah2/tOqPwe/jLm55DtsODKPfPFMpfI+fyFdluL56BRYVhMCWz0Cv1O0H3ZSrendkU61PalHmOg8BwURfV3kPcaBjMG5diL1oBis0jHIm/SRm55kPWQA0k58WunDjObw+uyzz0U8xdEOY4leQk/zPT6by+23FKBZ25E3GbyksCCP6+Xg251m2jcfRKXtLEHOwdZ7/DaYUpcZ5z5pjmqI8O0zGY8yPibVXVGbUxxCN+vgv01O0DEyNTdkgdiYdgMB10po/bnORXe+OSqdn/MO5GEzlpxy5VosO89xVPjfjhZS6+1UHOZhp8zXhaDkcExcb2lHwqmh2/6KwaBOrnMZOj/DkfT1B+m0uWu8MXV3jCXNHLJHwTg6kj2vVM1xSE163VOjEVJ12TOsOdG0OL+cF4lSpRlUUjol23PfJMQCZzsRJF0xsesgPIshLJNyzJl9//JSnWrlEGLozT19yWZxDZXXIJEe5FB7L875NDLCgf7yqy+Xf/fv/p0udccYJfqBQa+axikv4V/V54/jF0PRpLJTidPgzOP1VTZpegVBS6RBZN1EwLE7MMQ/+/wzs/W5GmaugJEjO1d+iLgeXa9xTGZM5pmMn6TEMx6cUJ7LOuT8cSbTXJA96Y1yHIdkSb1woupxYkRY0W09BDJ19qn7V6fUxzqDIaDSAdxnjB2gEFa5B1Z070TQI//OrvB9xK6XchqfuztO5BJHYXQyETZlOJDx8eDBWntrEsh33uFIr9HIiZa4wd2kq6Ondg4948v1Azq/p54/pIZq6iYDi/VCB6mxkq5lONd5A5HgDpDvVjIm5DnvCpnGfBNxyXUhzF89JM7O15TO2KeuFbSsxZlTAIDyG0UZXfsXJxrdjzHvq7R2NsTULO73ixoa0dCGdHrJDIS7SYiQSmupxvRGCG5Jh7ezf7Q8nu6eivyNc6/SDLofTwQy572yIMZh5900HvrTn750B/WLc2FlB/1M3bxjs4m4nv4cvPOrL7+UfYBsJKMF4kQR7ckccnYFtXa5B9OndaLR7NWcdUl3Fyk2NpB7a9DbwU26VJ+73nxg4jDnI+P48k9filziZ+hhRfY5S6cun3fvGwlqbSejTWMeQokfoif2mSnoIc55XgqhFALbnXRNJGkPcIfxRO/Xa8Amu4C9Gv9GvsxkeagBEWc39ZBcI3X/0hkac8VU0o45V9DdZFQwVt2dOrImBxMb/8cjhDAbb5fnX/9h+ce//4/LcvVm+dWjh8vt+7fLNTnt1PdIMC8Xmi6+u6YW53S5vH9Pd7/ozj0VdsM2nsgRvJEHgTPI727lDL7hPpO0AD/GWLAyY+KAlFB/2hir+YUaeGzdrBZaH09HHwRL6TJz9wcb2HfGuSgW9kvhZeWTb93ULPhThzQOk8LVc3lsrgNQEbju2nJKUox4FGG6dol1F5NmJ5P5KdoyedRqpCMDy9FCp0RhjDja6NQqs0h8zw7hEzFjNHtwyoYjdMlBxxBC2JJWC/50AkVpJoU1qX5iyUZZs/F8p5MZVZ6d+gJ+58tiMQScEsKzlOag9DF3AvOfrY5QDUSm/W/uTzGL7YjxdgmssfQcL6XYXDfgFDHGGScl9TBhJBFwnqlaJ3VushuXdFY7775v8eH9+8uTp0/NNJMK9i61apsMJK0STBX5oStUUo3nQA7zuDoV0yoYw4eDTg0g3pBb74Yn4IS8qDHOpIMGM92jOe3EY6Cqk+nKlL9Tjauub1DOulObEn0Ok5gIa3Dh+TESpMQUseWaCF/NwPwTRXZHMSv0sJ4x/FPHmUYPipTnqoMpiOdADXnhom4bCGK8hpmXEUsGgDqFkko73bXSev7tW1/v8fCBo73DTMuJov5TESB39Yxz7IY/pBW682sIEGSODmtxvnKAhQlFLyRanPBWDjw5uVMLKYdb95NxCflb6ZMtMu20GinhMdgURZ2IL1jnQAjREYMkHTg5bJEvnHORJFM/5ajvdLSbTqdgjry6cdE4zXPnXqIgvm6H9XV0zBf82kETYTBsZYz4fc1LHDkTKI6IJnKQiE4OjzhP1mWpicIhceMDpRfPFS/6/dmpImE01Nmw8p7LPmNMunB7ait0yXmK6ZVet90hpUYVi5lzZEqGueoknPHAHiSi7NozGHgc8jQ9GNLp1rVU7BEdssNe751t1jqRCtLVFBV69mw1SnTQKsp4qaiDSBY1bvHap6u1mXIal0y9ybRF552puUMvxPH8nHT/SffReTeZL9E3SUtKfXquc0mkg5SrZHogU+66eC7d7fsgXSOXKyQ4m9NcTOmA0ncnIs/4F8MO0gOdhpHEPs2l2tL4IyuJsikdbOpskNfoRXQgDVLSQTFnsxtluDOtCQ13606nP9Vez3U8kAFf/PELdXbVdR+TXREnOfcg5toAkWCksM79X0mdVkRuCGZ0iP7i+E/jHV+hQKkC9o/3UPaI0t6miVDOArDlHYyZSAf6GMOL9yDXJqLdRIgxOR3Qdfi5v1F3TKqpnGuuwRXjLs0uQrrJmcWJhQAjDfHJE8mRnVe6DdvWiFOsNOBb7vb1PZH84RxENtJ1lnHHxnJUyFdypNYuRJGufJj75JL+56Ygvt/QUW7XmgOGnKwhM+2Q2OaxwzuNOWZ9wV/k+fyOdVc5DP0bRPK4lCFNMhRJpEPmzJlyIY15utzyb5qGrJkcSrv2lVGKas09fdSl2lmbteU6krmvWeU3RF1kdDtyxfzScTnnC89QWjOZJZNGm/RRX1+QjDBnkLk/hefn1FKvmRrLDDmbIrY0QOEcpoQgV5egZxLdE27TDZXvsWez3uu1ArGRdGe1o7hgw7805QFj9qd00UTwFZkbcphxRQ+t5SZzbYzIyZwbc62LsjaGUGPP7O8h5BxHZ8lWouZwOquKVJ8z1YTc3Gc4FmYy3hQRnmZMa6AgV9VM6jufkUOoexfpIWDSIN/T2OYGAuQHeYEsY1w4hdgAlK+lbjxNImV3THmAbJ0hEJ2BYpsRzBXJnfXk7JBNOGeDMnB0l6KjoqoRZs/juK2ZETRx3PYE8uGUfzfbSmp69J32JrbDpOwrUDF7IrqYsxi85bfMmqmDOH7JjzuEpE29WZ599YflH//hPyw3b18vTx9cLheUAVJfhSGu+pGL5fr2eLm6saN379758uTp44U6Qnh8hX0pCmYAEx0kVVQLM5e5EinMNRK6M0Pt5Ol4uLUVBjCMHgxbwGGB48QgFDr8CDNPjj15wYAd9lUO1ygqdUpyftEu7dFGbOr1UErpBhTmO4o5jJLu2pv0vzDSCtFOS3YbZ45Kxohi4fiO2MmJWO2jbiwq8+P3MpCnsDURlDQemT2ybsQYezo0BhvlJ0+zEx98VzNtd2d1Fz0fVPxZ2ca5UiHGGooDo8dpF3Qmcj1dallkHAzbzr85QOMsg0HSfvhsLtTMocrPwk4yzmz8OBtZZ/6N488zwE9310yBu+p3pjZBaRwYY5M24iYtrpvkOSi91ZmdRgaO6k29ZxjiuQg2+KKQ00k0JAKKGoYsabBJTXPRrxk/d7R0DVdSN2Io5nLs5P0zthwEKKuwTokc+iBwpJN5YezgOAUbR9McUeOzOOhmD53iqq6I1IIkkjKpMnLAJ/0Go5t1QDbWfTHd1zC2TRbcNxUwDLkdholqzgHDfJNSKUMCCEg3VY3Le62frpmZ62LAKlFJXSGxawUd1tzRLhvaYeoiM57fjS9Vn4ipSI9r3zvmOxSzv+z4r2l7o3RTzycFjOM6d3ZFxsGez5COpI646oqK4UV9hBltdJH01cX5evArQjbpmBgYugdoV9OcaylyEW3qM0PgqJ4k14HMHXU4JIkAp77PESKzojJola5OiqML4rPv0JFJoRV+w7yKaNml/HJAKso1NWMcSnF6hK2i7HO1zmQZaC+p/iqpmtOIYiL/TqGnZvJU95myr+S0TPF8DkDmEnlWIf1cBRG9GiKC8eVS3tTpqWYvhuKFnYvVeZm7A/W9KUmIo5JoYFJL+d8QiaImpm6WcSD/GAKpcU4KZyKOzoxwCq6Ii0kJVpRx103TzW3eLNTSIE9J9eF7qUtLV0KuwlGq/NzPhtMN88wzdN2CmlS4aVlq8GGYIYKIBCS1lbGnqzZ72Ey6zxzdhzjEBN/luYwNkoj9q9rJXNOiRi1uhU9qHmcf33ezGqdOMVd+H/JKTUh02bIjM4lq5uzSGZJrXaZhDmcPqV0Zh96/uwheZ8OurkprMOlQJueo/XekJ3aC97X3a6KGfNZRfRNO7As59qr5cWddp8K5w2pq0MCO9FjWItcwhbHHqZIjMRgjC8hKolM5g1fCZaJ1it7nHrWJSjNndFwigarDJUqu7AGne2q+5z6jwXetQ726kpOKTbQ1yztT7Rb7Ts7KZFtxXjgqn0uvHRWOTcFagWVkl89D0jrKvUxqsLOneG7SquXYDTEiJ1K1c3YW1Vl5dy1V9m6aeuQOSUVS1KnWAQOykNROnz2J7Ino2O5jzpmmtZ375XBweE66N4KJ0rlnXuwvd77dOkKLeFTHVPozONLI3GQbpS58mpHsy5FybqjB0aXJrJy9sctEUkz/Ah+qPidFeOhqB9tqqhcfworfQhjz/PxhXNpX+rwb2e1JP8asmmQcvamrZW+JUL6gdtMR3tioqvmdLvhOrTV5vzZ6GTLU54X/qlxniOEECpLVIXvthPTrh75wXQ0ctwYt7mLrjqXJyEvToRCnyaBhzow190CyLpKnsWPWz48DnNKXBA30XeRh6pOlnyaqyFwT5UxphO4FnmZryihQXwjb83Ls5yxOJJNzhTUnQyO9SEQYTgYE380dgnu/IR3yfWaTcuurPtA7ieyDazqsav1Hp4h8mJIXlcK8e6fzjblBbCN78gmIPr55vda9f6JD+G558c0flv/69/9huXr9cnl0cbY8uDhbzkjLIZxKiPTicjk6uVhujzlsyUklFQ8nULkGuiKCewepJ5RTyKSooeGejsv7YkT4HKkobGJd+DztYHMXoDpG6eJtd2JC/PGS2RhOadjSmHSx7DAvpCrIQJv22ilkd/Gr0z0NZC6XdSpoWEMpL+4UoxB67i5DiFN3YsZQ3pBTYiddUYfxFNGywfg8f5JnnHtGxHLDEM+1G4qkTF0CCoVxp6W5lYEvD5axO16+nSI2tO8NpKaS8WD8qiZoHB9FQ4dFSmdCDkhdlI2TfXnp1rmvzZb4guMbHSAwJ3EWVeOZFJJJa1Gt21yYnfQPsIjxC9Z8n5bmbF7njE9Xwt0dR4p2UnuCM0Lx7y0K750wihKL0QyLDYNDXvRmEFsRcUgyB74Tg0ws1BjfMgKmRgmGVU7EMFvq8jaNM0gz8do5FQB5dH6671LKxeH8HJzWNLPJUWft5RjQ1nguNM8VDGCjjoiS13RetXEixvzsTM1yuCR4r9gkR+PYMb90nFTePbURDx74PNnfBzTf4ecq/J9DWqzye0dLckiHEY9jb2PRqWc5JPJ5R5XSnMmpqSFP0mgEJYx86qqGuSuMdSYFGvlj/XKgxZBOiihrmPkiE/yJIb0asRh5k7Ip3TD1sChrkzUmetLcASxxomPE5s4yUsSVRn1xLsMTnHiWojLjLKFgpdynbpTvYCTze8YV5Z4oZAwe4ZIkZDnMPkAwHN34xu2/Ic8YgzMH3OJbhp8MXTdnSn0g66z9MXtL6YKk8V7e0zNUkzo1gdJBU+eIHiBywwEUWYiuityEgEHu0StkGjCGODLZV1qv6TDKM3Iomp10uiXkHpjGEFSa59w5Cr5kR6AP2MtcK2D9fyQn0VkGRI3MwGvPXPquQaIi1GLkzlEnn7jDcDI3RPwMC5yIh86N0beML/d16U7cSe1d76yi2/XDh257PwwvOjzyjGGk546DoCyUSZmT3pnrBRz5z/1c7gbJ2qIToseIgDkixrU6dB72fX7MG2duldMnLmWQcTB1WdmHSf1LFCv3WkE+KPX5hY17dBCpg0+fPFlTw5E9XZHw4rnII9+tSgT0tfaDaw+559T1/KyLiCtq9p8/W6+WIULLc5Mdo87ZU8P+6NHDcVLclChXiURXsReIupoFT5duR35yZQGRyhiTjJUUNKdQU6PzVAYOz9X4RD4+cGv5iwvteRwmO6qObCdV0qn92ART3XPL2j+QXv9GqakvrHsmihW2Xw6bMgbcBt7ZFhvRjLPANQ6+y/XeNBBxQx8iOWqINrWE4AC5yHuRDzvebs4H1pzvzAsHTs3Srt7LAfUdm+gNX5mTKxdyP6sinmpO5EgU4+QMRw/QXOn3v/udSk0SOUaPsA58Tg22iGKMg8y4FRWZ+s4Y1ckwENGj0gY3/VMq4jiZakD1/5P2psuVbUeS3gaQGHNOTlVFqt//NdpkkklmMmNXs0lWV7f0QzSRvPOUI5AAZJ97fPusBC/FKynLWHkTOGcPa4gV7hHhMRGg7r1DpoHkbEF7Zfq15wVUBTb6az13ml6PHUi0mVYwT58FCDHu7H/2hGdG2irNedu63Kbg8w57S4CIIbWfq2Uz7Atr0RXmw+5AYrK+2FdJC+S4mXmL+BwZZ/E1WoLAvsBuf/X11xlTXqfni5FnAghTE4j6+9KWg/HXT+B7JUBR8289fGrqJsOLceFc4n4h8ScLAduCf6ifF5AR1c2SqzyLpR7Oa/2AAi+ejTGrynPtWNbSrrjeEgrPBdartc/ci3VItIxnZg8zYNa6sx6S7THz4h4KIJ6MLctfcp5OxLMplxVeShnLJYCwQREBNXuI+Uyrq/HvzYTi3/VZ6neqN9L3Puw9/u1zmJ2FfTS7r+m/U84w0XAyKmj9YRaBWiFRPh1fhXXD/V1XTTFtmx/3quVR/Pybb2hD1vpcfs97Ye9c4wYdAIGMJ9kKrNEXL1gL+DT16Xle9ryk5U8DhLfvt2+//msB4dvX29OPmn9aAAAgAElEQVSLswDCCw44aiPSPuFiOzo52+6PTqMyCja4uECI4jZCMjFK+cxJfk8vwncfrtOC4iSSru29Ulniyt0LCg3rhzmaAtUyg4f+J8rL5/Afh7Qh4ultODLqBRI4E1UlNS9bh1EWh43PQjKqxQJno8jwJa3KWqpRWMyEjsCF9X06k4m+zclsxKwee1nesNGTdhmlzBF1SF3QRPciaBCJ60ZFZV5l/rmGThoGkcNqrYkri9FmmP4B7MiAsLhwEAScLDCjXUaddPZ5FiWuKywxh9+A69WQhKkeVtS5tQi5tXuNKnDtHChRmmvdj06P0Qc3cD+L4lfZLKW13dQxGnMd5sBxkTlvmnDrVFMrMtFLVUZ1EKg5Md21efXT8yZtLapO6zs1qtUeMDGYMUqVf06qY2qZYHsPRevOhMD0k7UxMxW2Jyz6KCWaXjY9p7g2c8c8MF+RpIahHZCtQ5ipSaSo0TyMCEDVYm0Op9ZEEME7tEYwTaf965qyIJjJgT37NvWso+i4g5+pTTT9SsY/UZs09q76Zfb6rKE4dtMQnnW0r485UHmPnUVfeh8VoDbqz/05fDIuE4kXqDMnYc4fN+JdARPqrnqAGhFFFvzQWuCsioiXOBNHey0K4x2nefoYJVI5yptGqCQjov6Y+pwCddZ+o3CA+LKMAjaeQSIqzOA4mQowpI/a0VGiEUY2eFb2cskfah+rhNbUxkY5k0o+TCg/k41mXbJu9kjU3rx8apjGHrIf0zNsJL9l3Y3ycfgLZPfUsBHcqv05ZBGM+YvTyDtU7rwtVlrHfR+mP0779OHi9yGKEukrAOedV4LAPaTDkH06joN7wDWc1LtJ787Bm1YOJRTM7DAKYGShTuNxUmCTZjagLYTNEHTaYp6NOfd39jVrVkGZaX4Xaf9Jfw2ZNQRLxvuMtiNTp0pUftI9YxuPjxpNHUU6v2e0yZRKHZmUPuyZA9dxClLvOLaW5ydVDpIiEaaLizgzjD9ppQei55BaWptdBWCjEhGPumxfP3u45VwhIjHjlTNxyWTRKeG+675tGl7PRyMfpIwyZorMmDHDZyB6AOGuZb6LA17HqZFKieCst3kvQNFaMrBGGHifqBXOWuV7Sb2d9EnT7ngeFnlaSQ0Zyhpm/swQco4kmbRx2iejs6n7N8VxgBHfNfqBI8cz8Ez6SEltNLVyaW7vu0jIxOkNQU/qbP0aCTD7cUq2xS5N6Y0K3qwTSRUjeFkH9nzd+//trsYn/2GaJb5PatVGbGQnrucdcLoV6zAK4/5eyUr3q6SifkoAwWSbuO6N9jluZhmVfCuBwJ81CuqaEeQUENd/NDXXKKrzvkbh+J7/435kspEZYsqfQMyzjWdJZtiQkUbWXP++pxkxAgsjxwXBlAsBAiDa3oZ4wK4K5hQiMlOLd5RUdywk1XguyXX+OyQ/LaimXZzA/xDs6FmmXWK+Syah+n2cWj2e1Xv7THhGClwZGTNbjn9LDnt2DNNbV3qy0riWJGLGYXrkOv6eAfytbVr9Lq7jPCv8t/qz2sCAypS3NJLqHHHd+t4lKSxXM4WX93m4H71f0qQnQ0Nbo22pr1BNBtdnxnNE70z/jqjg3o6q6qytscaHqZI59ycVmmthR7hufKqfkjJ6d/N2++bLv2x//C+/3W4mQvjk/HS7JCWSwT+hTuQ8bSfujqiZw9lEdQin5ibg7+LianoRXgQEviVyg7CEEcOkoLQGxFA/Cyp597xIGMmCBR48YC+HRJ3aly9exBCnF83u+NYx5HocmjgaOOMsTNhlDBFGwsWAc9CeLE1JdENzEBChSZ3b5D1HSnkcEqJHZbJQ82uT4jVtEEfS1DHBQJjPpfCaCW76JU5Z1cjiuI4seGXFG6UpQKgTZe2UefqoN/Gu5iET0Wlj+IKQLsRGDaIgSt40qm8317k/i0TDm6jRm7dhNiM68ui0B+uoEqoQFucmKR5lAnOv3E4jeBDc4TkLjpp2JRDLJkoU5DL3iiEfoLmzRPNzfncA1xZfAxLqZPueBZ09+FahHg3DnlY1mxdjyXqLc0nk+vyikdYBIDmcUWGcgvSkBAPQP1ZCGOCIw5ND+5ym2i+mJq81AgBDa0OZV+sKAGI8E6zwISLctQjbZKF3x6VOfernSLUb+XI2OnPbtLUKaFRxkT2gg3mog1EFlTVcppfU5UZ07Cul4il/59AfBTKdifSSnAMUp5rxCUkxKWJJMZ3G0FF9HEYsDsbbClXwbjpVppgYlYt61gKeH7oWKs6mD9jIOnuQqhyGw8vYSqJExW4K3JkDmDYiG6bxJX1mnNTUsY2suAdaUq2SbkPtWhUPjY6xXhJVnjpenolrSDqxv3BiFYHxwM/eJ0tiWs7IVvp7wSbgzahdG2sfx+6ZIq3DY78yD3f2LeC30aTWzgrWeHZSomqfziPQQcSlhNNpohQ6BY6FkepGRWovo6BGzfBEHbiXzl5UM6cu23YuAiLe0fFhbLymPVU9ZHcG8+iosu0DDlZgtR70Oog60IlmTaoz6yEiRUNSAX6I+Gpr1/R5waYHPs+T35+cbN99+23WfO1WSQHHSsDAeHuW+G6Cdh0YvmNE34iIa9C1JbjRYQ6YnzSllc13DJKuOXbPdeRYac8ESo0yH3ryJUJIPeQ4xTiUOoSevT6n0W+ep3ZphI8G0ErmWP7g71MTPMIYjC0/14m1x6yAMeQwwhgCwpvr7ec/KyB0jwoYdR75rqUY/C2Rq7PH73kXxvWvf/1r3s9m5q6v2sRDG6GcSSNCxvpk/vnDOONP8IdnXckExudV2k40XTa9wyadz++GAEgaYxU3JT3sP6lzrp0EpGPX7bOYGqERm7I9A1Gl1OimH3PbLXB/HU8dc/defKTUh99WRGVExPQb9v03kRvOCFOrfQ+JNPbZbjd34Scj4wgHNdOGfeGc8zyOt0DMSJUN1r2+z6STHn9g5kFH2xYhvEfW6NSB81y7/0h955Mq0/J563lXYoK5cZ+5b/TL+Ddjy9pmD1lOY5ZOalwnLXMFdF7PZ+E9JQn0XR7us9V/870ZRxvZu54DmtLXr9lGZlJoP/b5DkHYcbP34prxIZAOYBuSy16GZi20NrW1bCmvSJu489RvI1RDVAqfm9+HnKVP6JOqsn/22WcZGwEtf1MLy3sClM2+CSmVaz6Nz+e6cnxMW4/fMWSPa0GMIBkoUbLeVzJjBWnxP+gKsJAUEikB6COO41prD8v2p5Uc5FlY24yZGVsK/3gvSQau3TTttsbj39ps3ssSEeu/eb+Ke9W31bfR9nje+DufXX9AwcmK5twlWrvP/f8fQHgBeKM3X1L8zra77dF2u1HATY3H8fbs+ePt5qa9TtKHcP6HuAy5pBGYSW+P20QNE1af1ClVBhm0OGNp/lul0qZAFmTYHy0O9u1tUiTDPiUs3No7a4yMAmYXTApZVC9T9Hko+F+ZEu7JxDIZstBV2OtCjdjDSHvzPAAajDLOcELy078QRoh0jhiDAaIpHB8AwyMlzeHiIqFfIibWymRxTVNaF73sQZjfSd/E8fv888+3L7/6MsaJzfzrX/86xsq0IyMzyt2WWargR6MqHWtrhXDqwvIChFKAW+BmxILr5vd7LUzddiN0fNZUvYgtTF0LY6gK5acpgWWQcqiuRcCzSdKrhbSDmf89HWBSGupkHQq1K7RRBaXW3jXi5P9w3iPrPM6VRl/HRUPD3B6IiDoGMVZjFFMHMsqPOoiA64q0HAChoKqRoirwArrrpD6pAuU09TX3O9d7cMCTgkWqmA6ZrDGF7bwL15dQ2Vn9qSuKhDMKW/MOOyEydR1xDofR3NOoI6lep6YGp1FCnRQb1Hbum7rt4RaDNGIN7mVVCFm7MeAjP58m7BMBVZq/K+rwJ47tXtN3/0nUPsXUU+sTMDCRUp7B+hCdVAmJOJMTAQuQUb58JOh5R5v0VlypKTaQNux9e1J6qPM7FeayLuipSN/Lq8chGJIGNs2U+W/7Kq0MJhuNdcO+U0JcZy42APtAP7OpbfEAd/3yN5/XAc6hb9Qk2RJNHeN9IxwUBbKLir8Q6aEwPnV6nwLCOKeo907UsjbZpvHdV23G24bTpmiGLLn5FCwIUGJ7kub1NGvHyJwgwQPea+oQGQUQOLhCkrkAuTd1p0YfvK5nig4CBzURHMZAB2V3hIcB3iNoE71jXBFhkHHne/t9xklaWeU4DyOAwM8jHnF+vp8rXl/AqZ03LV8Hyf21OoBGNQJ6JyokABK4PUwD89lMOWpGTqMKrv/1nZkL1vIeWZqsDq7rNYwIxAZPFoLkhim3RhL27IVPSgUaMdTOeh0FHfhdSiPevtlevniZ+fKeOyha+k6mvmnUS3XyGfOoZE5KMe+Kc8q7pw74/FAzze8iAjb1hYIL7ouNgiRWcGaN0HhmeKaSMta02ooUMcb8znPTcfbds4ewsYgOESmas3W34zlTUWxt3bDRkN3xG8VPiMGQewA0yg4AsAMiiAJyduGDeH1AEc8JMOa6AkieyxpJznDen56srrV1nfsMPqsECXNpBJTP66Tra7E++ExUuOcMMXrkGuaa9pjlmQSVrlfJwOyHaYWTMT9DvZfUuUaoE72NUJ1tm5oiye+1p2Yk8Hk1FvCjtEk69YyRRB//LZnCnEhG2t+T94v/NZkB3C+RMRS5l6g1Y28Eks+sUSHtg2P5YxFC74Mt5zkrpthgQEDoiDhpS+ylrCiPNoC/V0Bo31WjuzyLNtj34pr+XgDpe/Lz9KFF9O27tj7wXnyPewlidsCX3sidTsbKcX8ICAVUROScxzzbZIFxH8ZMkkjSQaJP/4l55z25H89qWVpahAy457ruWb5/yMop8e5z8n6QGdwr4jkThcPHz9k42KJ+dYtJPvUBDoEUriXhbmaBa0PbUxK35CLzjG0U8K4gkUwArhWxq7ENptP/pAjh9vHd9g0po7+jhvD1RnSQ/wkIAYXHJ6fb7T3poEfbh/RHO9qePSef/TrRwIDAOOVHAYanQcTnSSH9gIOe6I7pRGXRVPLsIJd5b12EbScmbWVJPUlEcQ5bBUWY1Iarm1cc9nbqpWT8cpiP8tKOlmEDSRHDEJEyEbn7aWg7IgGmTk5ALABAhaROYr/DAoAhAbTthdWjECrT8PQpPZRa40BUBkdxTV11cpXsD0hJU/qy1AA5JLmRAiYkz+H269/8JnVaLHjSQ621qVpjWy6wiOxvsi/2kS3Pu0yOfgFBG3XzczYw/1N1cgeFOLnT5oAoQwCa7SwmQrsfilNQXONEqL+iFZHlHsGAtMOIYuCHykQ/IeoztQcjSsL1dciZAzYDdQ9uBDZRDmrEDVJke5NDkrEHbMVAjIHToAY0TkqkGz3O54DDsEWE/2m4PFHi1nk0khsnSMd+lK1kHFu4XhJEgYcd9O19xogSstbbaJvoys4ufvgQZifgfFo5cF9AYkBX5rsquwEL0xuJPcCcaJzMxzetInUC6Vs2yrVzT+7DHHB9Fd80pomYRXZ5IobjQAWQTLQte3lvyNyGw/axErQQJeO5Ex1P2nmjiqwvAQ7rTseJyHbY9JFXT/1X2sa0nUVbvTQ9g/9uVIhmz3yvwCYGOGu1tbVYZaJvpiCzZtg7HtisJ5065dXTu29kunPwjrPCd+3FxDMI3gUwjfr3PVm/Cob0QIVoqSiQkW/+hrywbUdb1zRijW1IpCGpkT0IC3gaJQb0AQhtVM/3rC9u/XAbhAfYTzPlOF2jfCoAyThE9a+9KVfCJOld797vDXZtrdBDs6IyEmA8q06KB3iyNiZaJGEjoy3zythkTQ8juzL42lHXio5Xa5sbrY4TPnuaz+kk4hxinwGzKxvMZyR4Qm5NWhKfATgL7sLuTq23a4UxSxRyyK0V6HBoc7ZA4Ow9+SaaYaRRMMV113QtnQfHaCVmeDf2VoHPowBjo9uMpY4v7yGYYA6TSjzZDUa4FGRiDLg/UQD2EPvBpu5cI84ERObULjmvAvCQISiWDtjXieT3voNOjo5bnJmp01vfpTWQr3eGXEDo2chYuSZdB4wXa5rPkGkU8m9qxHhXHCTGDfubPTSqgewRQZERWa7NfwuQJV2M4rHvUn8O2Bp9goCMMtCfsPpG7jy3tB2mZer8Oh+uS0FWSC6cTVRfp545zuVEy7TTAdLX1zkvuBbvyNkUQntJXQaMcW8cYd7LMhnul36ZqMCj7otyLEJi48S2ZKX1goKyFajkS4sCpXso8w8ooh8uUeoRofEdPLsBx6ohKsCzPkf28LQwqiBNz2VJFffvSnTEdxpgxudjm0LaVSAtPuLUdfJZnoHfxf8bx5vv8xnGA4Bt6nlqDafGTnAbEjt1cO0Fjf1yngWEjq/P6zN+kqo5xGkymSbyJjDT/gVofPyYCLZz7TpVoEVALnjxXeqHNfPDM0tbvUeq1QsYgl9AsoI4ba370t9pP5KxNdofKkE7Z55jPKOZbBCY+GeMlfbFdRQbPfXAPxZ19fkSOR3Vac/xdBr4pJF9lZBZ261v7FqQwFnPhocEpWucsTYjwgih6d+Mg2BU8Ov1tcmeaZJq6z0DfJfWbLyv49Ya0BJ0RGZJ8eeafF7Cl89CZHHm8DlBJfMSrPNTIoTb/fXeduLm7QEQmjIKIDw6pnaQJvPb9v6atDmML1GQLn4URmlIT/SQGj9A4RV9MM4vkjpKnWEKW6eGsBGpbu6EhaMe1WaPyZHFMM/A8FJEA3t4NyrABjZtM5v26jK1EGH2b1s3YKRAZpjvs2AUy8Bpx0nhYIwa2jhoskQyfqaYxJmZXiQCK5m2gKgRCuHZs/GmJiry9R/exykLkwtzf1R1KPuDBaROg0k+HxntGRsPBurdmhpSZVWuwaQDAozksbGiTDn58slnp8HnRBtM41BlKpGbUUbjedtclpYF7VGHE58CeowQ4Pf20LergAHAVEC4s4cD4GuQO7c5vCfFVJGWzDURtlF14r4UxcIOYywYK96NQ4JUN57D1C02Cgc9c4jzynVwWtjkHNqsLTYMkQv+qGqlseFZw7Kk5qopqtyLehAEINzEGgHWX6MmdVh1rrgOc7WLREz+eCOQjTQHCI4RhwhRVrvRtxZAsz5S0H7WXoo6pDHc43AljWdqlhAKsG4gBd6Jwp0mxdBIUGXSG+ncHWtSNCf62obfHbtGFefg/8heQGmrYi8A0j0Vevq2ydjn++kd2kho0gjD1rXhszLwgCrWe6K5Nned6PMnByWqdyP244EdkDytOATsBbxNqW0ZHQTV9N4iTfpDU1y7v9pypS0xziJqhSG3709qrEYBTeIoRf8DVHX2cvCMQrGk0O7MjROQIvHZj4xDlWYfhTFV5Q1ggoqi0XnbQ3DIRwAigjP0oSwIt/H4QeiiKrn2BfNQKBtbgoH/bs0LwLkpK3sz9WGSK2Vf2XgPFd5rZeL3uSJ9fmTjjZ5HoTCRQux+I5J+V3VjnTb2MiksvBdjn8N+okw6lB6k7q/a+54FOkM7OXZe8aHu49agcb3IgU82gN+RbW+/sdPYhRCAU+/GftFJlmDhO4wfa+dnr141Ij4RAFnokHQjjKXNjz2YVKlEdgYs6gTrTOgsOE46gDp2K7jcibBhnPmsGQ+qLjK/Rhq4l2DV9cnY5GekCg6Tbj2QZwLrk7WnA5tzd1R+Q34MAy5gYfzZozknI8hUwkKA1x6+VYiWLPG9w9JPXY4KzYwvnwcQ2gogEuqTBijw5UzjPj6P6yAE6BC8iSLtrX2GWSdKtZSjME/8r2Ty5SeZMAIpnWVT2QIExv/guzjtKUUZu5jzNhkGh9ZBgmKJsfoJ9W8kZOKwU+v67l3OdH7OuPJszAnjYH9Vx03iybUl8cS4CNhy9i21RfzO9GXeiYwG7AJnb7Mhps5syAbuJXDVueRvfDBrf42iro7+Os6u+WhILNk7rq29nnSiGdgQ/vDu7M36f4e6UN4zdcZpW3HQS9BvM8rtujByxHMY1dM/WgGzDrs2j/uyTmM7aTc1NXMSHlyfMUtAYFIaS+JP9lOaqDftM37HGDojRdo9zxf/LZmu3ycg9FklXnge7Fl6LysoMz6lc7GOAdcz8uVza4eZQ8FI7OWUo8Rvm76zfJZxM/0Wnxv/0IjVN99+G/+L888ertxvjWbFL57zP2TakEap1x3bERJ36XXreCSaa8/aWRdmemWupjSn3QtaTwwh57s5b64vU2XrnDaCFyXcUR59+Jym6vLMpL9i78iOrOjQ1Qg0NhroOeT7Jd1zu4+fuAO8yVTiebQH2grXJ2OuPeD9eRfeK8EoMm9mnCQZ1qwUbVraXk1Q5CcDwtdff7794Xe/3W4/vN2eXZ5vL55cbVcoXl5/3I4CVHCszrftBHlmDl9SnWCp7wIESRklSkjfQaKB1A5eXD3ezug7125Z+V9e5EObUteQjUaV6U84sEt/Dx34OJgIkUTiv0x/GPxxnFh4OJw5UFEXjaFu0W6c4WkSrnFw82Ns+a7NM1XNsy8YzlLY6wFFMOQ8d4xyHFdq/kbRblSQlH1n8mHny9a3FollF5WiiShyHYbAehyu2TG63uuropI2vbSsB9ujD1F4ZZGd1dgOYFP4onWZPZx4FnqcKQeeQ26DbavSnf1SCu5IV2sIv4XspLWOqqCiGROF7BzVOQvjE+WxsngxQMjcJyLc+bDnIEBDpxYgq/EV4OJwYnSIfKKqppKZffFSh7QfMDhJKHoS8T0oNXJfSATr7Gp0R1FrNmTnlAanMKOPY+Da9JQoU8kIxiyGhvSPSaFljHCCqa/CCJomxtqh/iyphbTDuHo8m7h1NNYhtklyASGOextwF+Tzu8ii2yh8WiqoetZnrPNJGkVYzrOmLTOXaSxNz8xxjiuSWwW3HqIY3YMhjFDCqDcqgrQz4FMDUfnrQypUjPY0SOaKpE8Y9QgYmtor7sdak32XKGF+Gdc9pfgYB7sROr5rHWIZQPY79iKqJQFz/CwqeY8qngLhwt8rOaFj7aEdZ5fIwIf3B9n4USdUJZYV4gHLf3vY5zmwbdOeImkuj+oE59DiILnGGeu6tj2BjpQHEfMTx3XU1/icbRIEfdZJ2/ZhB2qJ3jdlOEqNOVCrdKdzFHt1ehabE/W5yGS3tjrS/whDANonQhLiZo8WLk2CSTWfd+V9bL4tucJ9KjIx6+IjaemNGrNvXAMy0VENvb4OkcOYhAQckRcdD/62X5zg37ZEBVt17lfHn7nifzg5Akj2FXPDw9ibSlsv4NRBYr2x5wSB7hFFQgAnAj4PeLNMeN6VnU0bmREjSWnBA6l47pFxm1qSgDSc/8VRFgirGG2ko4D/gUCZNY70oZ1edXEaKHlArXLSa7O3k85fARtsLe/kWmTs2L/UBxGl5jkFVQJsvpNzZKLo2aMjCOP1BaL8zigC19YRXR1wSSpJBL4rEQdAx57a7NyoDc8rIExkZVIu4yiOIyjZt46fc9yoVYXo7Oen6Eqiy5Mq63rM+Tw9CX02zzXnlvsYPVuBmGNi5Jbr6/RCaNuOaCUuuIeplHzP8TRy5u/8jmnKXjdtuqbOU3LBMWPfMWaMLX+wDZ5Z2kz9IqM3AZTY/6lXdK7cD9rVfGYR+zN6uc6tBJBgOUTg1BuuIEtg5N8SzQFUkwngOBuhig8387fuOdddfjZKxIKkzO2QSkbe930yYMVoYIj8EfRKuueAW9en4DWE4viyfn6NgHq/ZlSV8JJU4hnxDatM+mmEfwXT6zgzf9i1pHty9uBz4vyft12HwEL7kjM4bTio263P5D4NyJ5oraBMsiP7diL6+gCuTewfv+d9idCzn5KBM+qqElU8F3OI/VlJDefBe6pgr93JmTD2iHnnOpJYEjUScT6TpJXBH/dsfYlFVGZII0H3uhe1T9xfu28GXkjk6TMbuzrCkMEbQx5q65wH7i2J4Rrdwe/04WSsQjQNMaP/vdradbz2fbOAUMdEYq/Yo9mWPw0Q3l1vP3z92faH//zb7e763fbyydX2i5fPtquLy+31d99vd0QET063i8fPtvPLp0kZvb0lBA8TeZ92EzDW1Bny3++vb7YfXr/dTomIDYt8f9Sif9K1cOR3JjmNeRGqOMnvGIgAwmmAGtVGRAuGrcfhMDQMMk87Czf1AzXL/HwKuWXZZfgjazwTxOfsU5YNOpta9pPfyzodftYeRYI8DhnFMrguk2HqBe9KVMKeUsrWVna6Ajo4uh5qBRnvdwGHjlWjbXXoqubnIgXQRYxmUtRW50UjyT04TKgfSFrtFMS6ce0n9dAY47QKhncjNimm9k/rJkQ6vs2gbQxu7RLjWTa1dVGRMp7okXVfysuX6S8rQkQ09RxI9//wfdLVWEOAoURXkcCfPpSqRRoxkkjIfNKEeACR7xfmc9KDAFRhimnLEWND/7o6Xm7mRObS8+lQA8l3mHMPVsBijCOKfQsDnj5Hp1McnBo4ojIFU+mZFmAJWGyUNW0Frtrign/bhDSy8vQAgzVGnXFY3ESLR+im43mce+QwJ8o+9S04jBlfgeE62ZN6ILutVLTPmfGb5sut/22TZt6BdBpIGlQ72QfuKyM+CsIo8sMaqCjMpGqOsAP7nANNhdgCQtKlD2mkWfM3KFX+kPu8fPmqEfKRxbbrQ9i9k0cBRTK77AvmwsbZCDSZMuZe5Xvcg7EuAC1TbZQ0oIi5mpRUa15d44nWhuEEdE1NFApgA3IrUw4AmwbQA0b4Tpuft8aPZ8XmsF8TcRnnG+KEz/LOHEoehHne6TsJMGYtYkd4HtQyEzWaSDprEZKC54tM/U2JCvalst55XkRw3rzeySkPS+qoSX3PXpv6wjbNrtojz5q6yolEa9dk2WlLYxql9c+s34g+TWq4hyz31IE3ClP14aot8odnTxbBd98FYqfNA0z1ojrJuhfI/I2NG/KCsUrWwaQnqWwJSDLd3AOYOeRZsQtEdbFXvAs/jxLlMOsBVfbcHPGPRJ3GoXSe856obwMmSTROTiMAACAASURBVEmi5nOAl2y+jqb7J1Gl6VUXO8m5OuNXgrTOKX9WR5exkjVmDwIA+RllCKwpmeU4rDMWPB/iY54jpuEn0jq1Qo6NTk5sxtgNn90zkvFijTHvpL4b+XVO0xpm2nEIqHwHno//tjbUORCY83kiasy/0S3PdZ00bCLPHfBu6u9EFfdI10R7GMFm9lzvQjMCHmyJZEJalkyqNPcRiOWMmNYT/D7nYqTs226Ed+fzO8F2cREzxvqLQ5/I9IcQTL/85S/7LOM4+l3Jt32NjF/BdXUqmV+ikES8mc+2w6kP4/11jI3K8HOJPCM6jqFgQV8njvtkEZSwakZTIrFLs3qzRCRmBD/4cuwl7sMfvrs2X0/EHeAxSrwSJDwf93IPVQCOvrMIubUlgABB4Q8DBby/JEsF3rpXAl6syVtqArln0mnH7ijy11KXJ7v94/fcC2fL55ZsiD84SpC8K0QZtoPn4OeUBBnV9dzgWRIoWOwj88az4CfwvTXKxvXY04qi5UyDmBnixNZJzB335bshEqdtCn4J9+Z+ZkRI7En4MTe8U9TJJ5qbPX1EH713e8qsYI4MEX7H+xlUEdyZKsrPFa/SFvhZzxH9itjfiYxKXq3+XfdN62YFd4JMyTDnfo3Uay99FzMUYnPG3kkuZv9Nuxj3UMZ01K0TbZ2MDfeR9sxnwE6FJFki5JKl0b+YDJlVnZtnk4TJQT417AZkeAf3hBlYAcI/KWX09sP2/defb3/8HYDw/fbiyeX26unj7er8Ynv/9h27fDs6Od1OTulFSIQQI/Vxe3Qa7raN6c9gJYjoPN6uP95tb969Tw0hLScQmOEz6VEYwYWyCQUrI+AxGzPGYaSeG7lC4fS09T8T1G1O8k2AiqkzLtwcYsO6xLmzCfc4dy4YWX8mzIWFo9FUBO7X1CkjbjlYh20GlGq0jBgEsE7vMQ8YmXqcIyI2RNz4k2jQ1AQpr17HoTWFvB81OaZy7s15aTg/Bksjo0PLl7twJy1gIgExxlOfhwIUB0qaLt+1wTYOaiKuI8LzN85SepQ1LY85K5Bqa4w4JktdE+8JqA8gTG+vp1PgXQBgvSLf4/saO+7dSBHpnQdmDMcT4MM7cM1vvv4mxkJnce9BNwyO4746ba6HOCdTs5hopWlVo7CVCNk4hpnb2WQa4ggnDZuPsawUMClO7yt0JNue9hCt6WAseC+dp7akKFBY005rrBr5Zl1wLw+SrlMEkUyPe9/9kdpG++f0cZmbGjZYvwoutWXEIeUmBecTqTbVcnzGSXW5CzmjumkjvE1RMMLVgv2OISQH+5M5rSPMMxAZruhIA3qt7+p8P5o2H3X+u55PcqilxUhEENpORiMfQH9UllAwG+II52r69BENzfWxNemBV4LF6FHvxb59NDVA7adHxImxas+8Os+SNKxzIpbMWQ6npYWMKeauI51U74s9AIz2kGgNDYcf2QTZO2MvInqUqPZBuRjig7UAyCUNlvfgvXnWCNFMTyWjfTo1jlccy1F9jfNGLeUIDK0pTowX68X3Yr0yn8wHc8HvdOhyKE8z+s5B11bG5qQCPEbZeV4ZTh2xAHRqmSeN0Aih5JUpSoJOPu9B6frJ32GpWxO6piUzz4ht4TjzuZcvX+yCCRIqpt48tHHeU4eLuWSudMh1knWeXQ8+Vwm9Egc6qTotScObekjJpZVw5HurvSlZ0JNOYLWy12YYGF1aI99RmJ20Tp0nbWyeY0QuQnRBEI7IDu/BdwEIpoxiUEz7i704Pm4fuAE67pOsxek3tq5D16Jj5Z7K35NiqR3POw9rr1MvYNQBc++v9tzvybavwI735Rrdcwdbkv5nsxZLUJOZARHSOlSuISkmIOB5OYeYD89b/lsHn8/7Tka8171Ysq9pkLyzjiF/G2H1udb7WzbCz5w/gUr7BbZtkxGFOJHsaWvyxiHGDrOXICkhggEgrAWImRAHE7HWabauW0L0oUPbs+/QVkUnW5+Oz6+A0CjVCui5rwRG1jAO7pJ2udvh6XUoMOXanK3pITiRGB3rkDSQQwOkea60XSEzYWld43rx7z1KM7XeISfm2jy761RiMb5E/l+FhHgv7sPfAb5DLGhfWR+rf5rnnChuztdRn+Tn2kfXiEAlAH3aU+37ZVLA+Uz6SXPGDsnNOoxq5agg1+8s+WGUij1uWdYaTeTd8VmI9tnGxqiTQIQxUQWXn62AkOtSz5rnmVpb9kc6BWxbypIYP+c7WTYhUA9K+Y6RAQ2Bo3aC+7vneCdtuL5Ozpe5h2MZxX0CLZNlwD7gvVmHKt1LFPBO+r22/dGGCbZ4Bvc1z+6cmgKdaw+AdI1y79UnEdQHq0jiLKJAgszdB1milQ0eVH1V8MzzC/Yh6vX//P1PA4Qf32/ff/3Z9m+//9ft9sO77fnji+351eV2mZTRm+0Ypvf4dLvbTrbb++PUEB4d321XVxQtNwXuEeDt4nJ7/OTpdnt/lCghEcOjFFwfJY2UAzwPNg3FY0DGKUz/vHFqm39bkQ0PVhyA7kEahVc5i4UbB3spDBUwsRDzuxGuWJ0KUw8ZSDeqYgmKsLQOrY60ohJMjsaBBcq/+R2ggNUX5ivpWD10ev+myQICbfqsmhPjQSEzDmEUU0e2XxDXWqTWb33y/MnrP0tEoA3V+0cRjoA21DpPD2IgRNACCH/1q4NK6hTiZ3MNSHroLDEpAbIjCZxrE9UCYE/j1GzIrWwMTiX34g9OcN+9US3n8uD0Veij6ZntxVdVWeauKW5tBA+D9Xb7/LPPY4SYcJz1XG/AB1GkbLpEmNpEWpXXVc0y9xkRG1ttwMLknXYn3VYXBRU4T0njWJrsasw4AFrDR8SvxtZamqbr1Qhj9AMMkyp0OhHPSZ2Iym7z3lk7GExru6y7YywwtOlhOY177eWWvnFT+F+hiEbj87kBYxqb1FlhQH40T7/9HgOM51BobRB1AO9iOBspqWBO0pOGNGGsc7BPmxhBuexe0mMhcBC4eNN2DmubmFevfpb9QTNw9lNUMAf4CpjWSER6QQ6zD+jm80ayQzKNWq4RsN0pZJ9OC4akWo64VZ2f9qny0GE+iCgWiAyZFUeoUb5EdEa8ypqWzH8Ik4+JNrEu2MdrxMMxsTWLdZZx+uxxmGL4RxGUYKyjQhxnesZ8mEedjkYGmlarI6cttN6QdceYs5d4J6JspBgb6VuVKBv5xMaNDUQtdnqHFiSiIIcSYCXfmzZfsZPUbM5htUYVar9bSbP+rTPioec8N1V9SWEd4zTLusB4VFSJnH61AEKFtgSn2CYJth8DhDK5zI2AUGedz69Oo8+pg7se+nFkFyGrFaBpY013ZQ/ogHgPnrfnSsVxmNSdGFxqGLvOGqFdHVaJJp09o6J5xiEScFi5r9fVCYWIynk0bT94Dp5foCAbj23IWhxgib0hssh46CA9HGP3FeuB++19EJf0U57Jxtw+N/MWAmUAiH/n+pMC6DkuaOBXfEdhFcks/s6cTfQdO+f8rKBSQBjGfiIQjAvjrQ/AdfaxXtLxjUpqHySc+TfXjaDNAM8AiIkOOpdJoZw0agE8v1vfwf3C+Yrzabo07xKbNVF67snvuI8pdrwn48J9aRvAzyWz6puRSt7U2ZAbkwJtfa57YwXj+kkZjxESESSsEczsm1HulqzTLusbONeu66ypaRMlCAcQGj3XYdbO6ISvQI21mfYlrOV5R8HcCgAYC3UpjLQKbu1TaUSX7/FsahoYaWNdu2+T/ZA0/ZM9yiZB5hnDNbQLEhOq7sZvWBx+/SbTpFe7tPu9A2T4rm0MBChGC3nPXHfIcH2DpGAPUGU+fCdB2TpW6/wJ5gWvfI5sAsY4Yiujpm1k1VT87IdFMDJE5vhK+PQHP/ljzkH2oPvVFGbnwT3v3pCkcz9yXdaASsqAJQCq2SUrGLVkTaLDcXFs+LlnkzaF55FcMq2bZ5Kk479Zo+uYmi0R326AnvPI2PAu+czUxj/c14wF/pnEkGOJ/8hz2W5Eu5gz7CdFCG/ebd99/dn273/8XWoIn15OY/rTs42qt0dHbTtx/XHb3n+EhUH96mR7+ZKUtpvt3XvSRycF7vIqTehpN/H/FhC6ICIbPUIYlTavEU2x7kiNO4AsCJkABic/J61rJNAfBTBUfXIHeKl1aaqEDeh1Qla0bc+g1js2OqfIinVxqcdLcedxgB3fT7pdnpWaukPtnDVOpHABmspWFCiVbaxikI3YBcVR+0uIeJRYRxzHjYrz5kHLz1RswkE2+tb6vIsw5zwjThXpMulLN9Euew2uh7kpo7wTDDGjnbxzDCIF0+MANmTdejscQyNFZZ5JgTsIYexsxURd49BPakIOucurgETe6dmz5wHKvNMXX3wewBDnG8N3WrGJbCJAOGtmb4fQ1hT80ShH/XUiwu0NeBwgBvvL2DDHCf+7OXHsBqQ1NaCKjjVCjaLEaYogUKOe7at5HnEca/wiDGJEmA18ehqHiPSdRr77h3cFrDRy2/o/o5apQ3zUWhWdIo3jQ0DIgRJHavZK+/mVZMGp59oxDpNW2RrLHkzKL8cZifBB1xYggvW69ihipPhcBAlGvCcA4eIiY+VBp5hLUx8fba9f/9D+mKgTx07QkuBZ/t77jqFkjIjPSDo3InSz16Wyzmv0WwxudJ258VlUnHXsjeansBt1UhqjDnC0/o/P8kdygbUTYSSiy6OMy7/rTJ9t33//XdPdjIAvTXNJYeRPUxdJGf64ffXlV9lDCtlAIugkpFdiGN46gPyxDoDxEoi4PiE3JEKaKk3kv3Wl6TmJzZo6jmQrnJ+lHhfbA/nBHko/O+ods2Ya5fOQ1UYySEnX5P1v62SyZ1kXfL+1gYDED3s2h2InXTuHBsYCqzhcU2uos7sCQp4hKTsPAaGCSBHsaq0pW5Y9RhYBY1eHvntqdbwkKVb7lqWzNLaOkMycDTqVa0qPUXmumxY7U2uUyPsAItOG+2ytKbGPKOvLCGFY95RM9GziT5nv25B7PvsO/lKn2hSuCKtNelbOwBFkMRrldyXi9nEfIIP9Cws+Z4pn4x4hnL2NPZDcjFLpbUmfRDZGaAabWlKwhC22CoedPzyPa9f1wr1ClnB+XFS4LArCw9bvzzbqnXm/7D+i3a099f0YL6NkOj4Bljc3e9qwY2KkKmCY/mszX54hASMzj+tec78l+p92VBdxwnQUvW7KGSYqKSA06vwQELoGfQ9BH8+KsJniP7ZE8HrMvQBQQOg9/h4gNHMktm0UEllHOI5rqrNno2QE5yLPZe0o1zHqyvMzXvU3mu0VgbGJwLr3VmDG+rB/niRE1sDUhLEGIv0/vpZnj4BFooTz9vHj1tljY7mHYERf0TWC/bSHIGObjIgHrU9Wkt/zz6ypHRBeXOw+Cu8rOMp+mawg34nvxD6ML+I4MUYSh9kv488mwjtAOhFbAjFLrzrmLM840UTVfl23635YAeSPAUJBCX/zDI6p2TrOm9fU14gtnqi4hKOKon7Wv/m9QlKkiXLttHcZQTb+bcRsBYTuCQkZCCpbQXBeMtamb67AOmO14ALBHdfTr8mckX0WXYdG0bHJ2GoAqsGlHCZzbnAP15N2zGijWR0JYkxdZvzpyXyTqOX6+EcImfFcjNmaueDZJyEpYYVfKiCU9BAQMs5+fn0ex5KUXN73/xsgvL/Zto9vt2+//mz77//2X7aP799uTy5Ot4tHx9s5KVP8L33/Lrf3N3fb++v2FDw7PUnbie3+Y2oK41vhlBO52hBJuN9OzqpC15RRIkG2GsBZR+GuPXiaLtGow8r6RRBlFPOsRWDiAwZGLc26EhkpDVVyxWFCjw4gLgcFDacnqiZzZtsFD00On0Y/SM+qYEMOg3EADCdzPRwrIhpNvZzFhqDBiHnEgfrQ/jVJGzs7z789RJqqWcclCqrnF9M2ofc2/9m+YC52nTP+Tu1E6t6aimCEbn0G3pmNxqZKE/G7KmjJBGpIfsxZUlL8B+ogkyJRwMv4yS6a5hfGb1LUkipBK4OJGPI81g+0nceh31xS8GLoH0cenvFh/pUGxgH9+quvM3eyPvxemXsPcOeSsUvkllSuAd1JbZw6x6g+jVMXp0nnyib1k2ICMwWAiPGtDFVbUEyT1jof7Smp4Vf5SxYrTXTH4Dt/rM9EuW3GfH0TxTdIg3290ZR0FL8qNNNopTllGss+W9MEk+58TOSbesFDWm8FbHoYpj/drOekdg4BE0A4dZGtVQMYTYNhiA+A78x7IvDj1Detuumr7A3mx9RGnrWgh4hTDyFrPGw/0nYMvZ5AtjJU3XOsB+faNMmSIY0cKH4URnvqIbKfkj7aPoA8l46i4E3QlVYEE3nLITKqm6k3RkF5xBJyON4W6DIfsMZGEDx4WP/sReaeMdDh428AF6w840DqdhyTjNvU1U7Uhvftde+ml9jNJ3VpRmjzbNMGJ4eXqTMjghSAN2m2sY8IXCXV95B66/zUsWZ+Ksol0eVeY2ztDWnaKQ6bta4CwhJiTe/lkA1omCjLnu4G2D0gtl2VT4dCJzKH7thGHZPayWYRlGCYtOB372MbqMvGWZQpNkIROzDM+MoGZ75Rjpx6VtYm39VZ02YZMVidHwlMzw0+y5qyPoj58FyyLi+s7jhjOpX8O2UQKktP9FmbrIO5joUplToHIUhG6n59RgET74j9SIQeB+X168wBTqa1j6y51eFfHU3+2xRa7X7Y/xFAaBp5U1EBEqwb/vC+ayRUlUcIMYH4CtQFJSFcUJFUFXSipYLmnPPL+0oImZ6HE5Z3wbGaXpN8RyJJpzPrdAGVSe9dMigyBh34/Wh0/owMr+PNc3NtiSXeUcAk05/vzz30A1w7jCc1qwIx6xfX/c1948SOP7Kv50mR2yOc4w+4Dl3XXIs1paqstX4SzI6xUZDYolGdDPCac0lAIoCUsF7HQzLOPoTaDr5jqp6Raq5b1dZprTHEQ2zPRM0DQK+v09OUcTQa4l5Zx4n33SOVqWHEnrY2UNv/MD17BQP8rn5IwZikieAt/uP0nEsN9QhpuV5iQ+yZOuUV3J/rGWF1UWlLJKNM1dfh9734nPPk2aIN5H0lgJgn9h1zHLs7Yi6K0GhPV0DIWGm/9WWc95BiU+ctGAGkmSkngBW8lxg/C1lora/zuCpbG6m0Ybv+qKDd+jwjyJJPJZ1HVHL8K8cufm/U0+unMpbsF9fCCppZ29ZPCuCzNqceGF8uvaiXem2BYvFESQaeJwTRpAzzM/aV17JZPJ/DBmpz/b17yAAA39e2u1ayz5d+hhIFu/DckKeK+9XXr0+0B2H+YYTw/nq7v3m7fff1X7f//b/+Yfv44e32+OzRdnp0v52h2kgKwvnFdn75pIDwhtxcHDx6ceDE3acB/bY1FTStJ0jxSwrX5XbKhsGhjkJfa6eoFathrrhCFv2kWcXhzOFVZ0KRiCjyJepwlwO/ogmtQ0rfrOOpdZuUHdkamAnqcB4/fjIseBcHtYx8p+wkkuJ1XFlMqbn7UEEGUyOTvon0+rChTf9oXRHMtAW8TDjRjoC/i9aUILbx57/8OVEBUtAUbuD35hMn1W7kjVUcTLh5amJwAnF8jYqQXhcH8O4+DjNGteqqVeuMYz39BFv7WOOYz41BtPeQ1zCkv4JCwCPRLtMck7o2rSS4v734TPPj/swR4LapUVX8zLjRJuNxJcN9hrJNjSqyJiokQwpagefOzt/dhQ1k7XDwsDYUkEl0ULXHpIpOxBGhjftDUb2Fy0lBTV+uCmngdPCcPQBLXMDosHYwaDpfpoIir5zoLiADxwQQbB6b4sVpP9Bm4EYVAtinnlPjZXPipDLAlCJsQ59NUsImuoJDzc8Fu+sBxTwTNeV6tjtYa/5ME9Ox5YGZK9436bnTvoDxTLoNhfzUHqRdQRuUC/qZMyJMbUB+6MfJe8pwp83GGEcPU42RBIUOInuE8ZCYYCwBSzX+7fPFgWRKb9i6KMSWiGm6Z9lh6k0LRCow0hYuFV/i/gH1pF4m8lZbIvPNIR1GeCI0BYwAjQqymL4W1depgQP0Md6J4icyfTKO9ps8L7/DtvB8sSNpJdNoCbW1/+E//A+7s7w6lhwWz589z+d4VsafjAHAjj0Joxg2Ud0VjAh0BS9GE6y7rbNKRkKBOXP87bffxNdl/mxZwp7BRkIAAbACfhnfpPS192r6Mk76eNPRaot1drrGJuWali2P2uKH8Wt/vzrY6+FcUNnsDfY4kZjOdVPKm5ba+U4UaqL3RGmZS8YREZ4XL57tBzF1UzC3jCW/Y81lfKapeeb80YF4MvoS+zlROwGLfzvmRm3cy2ZpmEbM57hfCLsRbsGG8XneO/t8xBgY70TNR4hiZfIZL7MBZNZDEE0qIc+6OzBTQxTna+mPKCiAGWc8EGViPXEfyAnmhaida32taQv4ur0d+9t5jVjH8+fNVhj1QVl0oyABYNiU6aHHPajnSvRrIuB8RoLIKA9rKCqjnvHTX9Fxy7lCXd04cwLZrtMK5MCS511SI9u6af4df2Hk2rO2htjju0kRvv0YW6FD6jpYAa7jyvmAbfd3fGdNmzPtTlEZzhyeQ8Ej5s9UxgCRSeU1/RYRGMaMz/HORvNYC/zOlFV+lzUW5eKSy4l2Tpqtc6+dEUCyz1HsJsIVYZ8ZF/4NqNe5X519x8Wob2u4a5MlHHk+AQ6f5791cH0u/uZz65itpIvfc84lF5L9cH29vXj+vCq0P/ywr6WdFB7AxWd9DiM2/M29s1/S9qppsaxHghQCMNP4mOO2iipptyvdT8mFNkAhqWaDcO4UuIX0mXrE+LYTlUuLhEkjlITRdhphY3xYC9Y+7xHIJVIuAQvRyLoXbKyiMqbw40tSNsS+1V6uhJJkhuSmkUvT1nknx3Qnmpbat5Wgkexh3ln/jLf7hH9LtAqmBE/aAn6/EwWTcst4aDchz1XJZj1EUG1pKB9SZ/xM7gcg4/5cU+BXEphev/idBzEj5lI7zfMxXlzLKKrAjP3KHLNWJMdWgBk13xEPQxTRjDXmxn3jPjDq6rpfCQ7niLXO51eSwLOI73k+td1Ys4v4Ls+9k3s/BRBuN0QI/7r993/7fVNGiRCeniQ6eMYBQ6Tu0fn28Z4+hEcBfQDBkxMUI5pmQf0gwjK0n7i5vU/U8ChCGY+2JHYF0JxOikHVGXX6fak2zy6q3x2CiRTgULTp/M3u1KR30+SX94UZlBE6QMI66VN1qsJ8DMmX1AV6Zs3vlK03WoKziYODo81FmQDAGwCk6o39mYOcyMpEwnBkUaJMilb+d55m30S3uIaG0Z5zsO4KaCTCkzTEMh9xWsbY2ozbXoUsNq6Bk+nisU/grkowTL0MM04dtTUxfuNElDVsga+pY1lYE8Hj/kkrS3oQC6tRiTCb9xyGgD5US9u7ho2poc+YTQ68bJabUaVRGao+Yw9UQJJqlWxinGmMmS0/SPcTZMRIj/x/QOLMi9ddmVoZKua3jcYbDYp66d1tjKmHWh20d4naJS1sCuXrcLzN+EX9dlQvI9oxBinAZBjtOs1th5JNP21BTDdTHjpqgYlEtR5TNTANRb/fWkrWFMCaAYuq28iTCyIVVmFOWOc5hCcVqmnIFbDZk1WHdYpTMvnqzAUgpM11Sd3r560V5NqJ4g1L2nTWprmSSqsjZdSJC1s8Th0b4xmwPCqSPTy31oZMCnRIoyE1AnbsAzgRlE8BXOs+GyWvQeR+a8r2wbloaiXgNg5X6lZbc2uqUJUt+z8AI8/U9Gsat4/DM83b+S6/Zx01NXua24940+r88nz8nrXGc9onk2sr0sT8BETOmoMMYo/lsPzQvmmtnUVsqD2b6lB2PUgY8A6J+L59l/faa0fGYQkLPASP82Oauq1hlKtWHCgOzogc8b6MKVHCOo2NtjgPD6N6Ru4KmA6R234Hm1JQGSAckPa0Kc5Ty71na1ieEAElonKtC+Z/PSyHTBz7x/4wMidLrMNghGZ3Eobl16EzumQ0xOiQxCCkjSISyUCYum57rnpQmw6Hw+D6cD3qNAmodbpl7I2qZI4nUmV01LXFtfbUvQHqkmkCMzYY18TJBQDYvH2N3gjmdlZ6avRl2texzP4dexE7vdh+bUnOr6lF5P0ETPveHWcPoqH9UAuWU/9HpoGk7y5AdRB9yZpDPOuu57EOvlFJnbyk5i5Kg54dZtTkfB/xGeY97xLyrumZfC4gbdpLSOJyf9YRKZ4BM0s2gWQH7+t5q0Pp/ZgLfuf/PCNVMCxAbZaQ68joo5kJ/Nx1stoCozg6mNYGcg8j9TyPZ6ZpkFw/USY0EiZt0fcUXK9ZGCHGJ1VUILHXzS/2yf3EPRlfyQzXc3tR9gDiZ64/f68it2rkzq3PzfV0iFfQGds82SGOoSDO3pk63IypRIjnNbZK/y8q7viDs+eZtzUSFXs6AQPPd+2M4FqQwncF6s6bvp5OvOtuzazQt3KMWPOc+9aqGUlL+6UPtaUSKOwlgZz10QJkwZZrKf7yUk8q6eX78Mz4woCp+DhnaCSMWuZdCUUjU/qf9noFbEXfYc5CgZrrir/dh46XkVZ+7juYBaKP5/wzz94zvttE8txffG6N6qkm7Xy4HlaCwTM2G3FRkOY98FdLig4eWcqD9ojpgDLP7Jyn47tq1513o6Q+Y/zJqbvmvVZyQ7BvfSxj455IsGbmUJv3j2sI76+TMvrdV3/d/tsff5cI4dOLs+3q7NF2MYISJ2FUT7ZbWkdsbUB/RGIorQ9uyX++2y4fI/N9lZTR2zhOt9v9pIoGHDIJpDWmvg8lqDpjkc6fQ4MXbf8bUsiQIEZKmJqeLrhEusKYtcYwDZ1Nfxp2LdHFUXy0xskaQCYnzOtFm3qjAiiTYag9C2iQP86d7JYGh/trWDAQ1lRU4rYF+GEYp2diBGPoQ0jfp6nX4PDzGhU8gU0qiuc+OkBcJ6zRqKHBdjMeOGRlLQ6qZ1xv6xbUxwAAIABJREFUza8uEKO/YlUJuQYsBsya6l6mxOm4pd5oHE17o/EsHuJldaZmY1IqGa/WpbUhJ5OEsIzRpYLspv7qtFr0xTwyvnlu0kynt6Nj0NYEbbjMfMnY8zyyiRp/jYQOWyOTrePUcDQqPb0pp06IeyByAtHQFAgYvkNBdqOcR3GiWDdETPb0kFmrgPIIIcU4ExXuOk0KwXXrBjDQNqV3njUkjFWIhhEF4Xv88T01cPw8cuqXl5HS7rxBGjStkTHQYMeITMsKRZis6zJKsjPAC5PM2BPFxqk2cscEy5ACgpNSSDr1sNARcyH1lX6ZqbE5z3+r9mm/PYAsc847hIxJjv6hflEnShEU0yklclg3USmeOWWNJmVl6hU1tirn8m/2nn03kxp4OYfWqIACJmCJeQfmnlXa+Sh7HXB1ehDwaLSK9KAKc/D8GuiQNtNvMQ7QiNQUbFUkS2Cr2NS+v0YdVYLIiJBRJN4zdacj0CSJZXuLMM+Tns49sDUhlm7bHNzDrinqBwczBMrUR+qwBmwEhMKetw56fxdEXKi/SnTj+4q6EE2I6M6SbrfIuWec0hblvCIVKjuOKEjbjLSG1RQa/m16ocI/7p+Cz0OT5R52jfq2dUt7inqeWHfH8/FOYYknPSogisO6p3Lm1LNgT4dcBE0CHOeQ5b9V4svzjKP4Sd1dosMFyjp8jFfAQLIm6uCY2moWg3PGu3nmFPyWzFN52/XD9xRNiNOw10aXlBNAcL3UtUyzeJ6j71RnXDVcn2cFFGk7k4wEaskr6uSebaZIU+wEI6sDJtDne74z7xBbPwqJfp454jlY+36vAmFD/k0Kt/WXe934EEU+g+NsGnDIqyFqIzZHpGgUBiUSGWPrdhmn2uX7T+pxbCGhP8G5quOqc8c7aJNjZ4cs9awtcdGzU9V198maDuznje7p2Ok/CKAZC5xz/+yAfkgyz70QOBM5SF3XjKkAxQiK2U86x/pj7j3Xx+qgC6KIfjHHqmc6JmZdsa+5j9eqX3Eg9DzT3S+q9DKfRs96drSmnu82g+bQhqZEd/ey68ifOUacrxJBqfefiKVgK6mGb97Eb+K89Z3dh6wP55Fr+WzaWufRKJFjLLhw7hLYmJTvzOukOvLf7Cvvhw3O2Ta/j/88vUUtndoB1KRa8y74NWYvuDe1wcwD46/PEXA3NXbY60TUp8Yx7XAGzDP2KIkKopNJOHaN63319VfxAwW7PCcZGozFd4jmjZjSSkAYcWv5Cz7/2S4YmfY3i7qtoN5zYCV5EvH1+hGyQ328hFmI/NkDz1+8SKYY0UNB1IoDHGfPxe7XySRa6i9Nx3eP7aDvQUAm2GDWib6o+KPZTNXp2ImjAZo8O74bJB7z6brV12NOE1CY/u2CcdaOgFHi5qcBwtt32/df/XX7r7//T9v129fb1enJdnF6vF0QieBgRUSEurPtUUAhKaOn1LtdnG23N/Riut4ejdx9+g0yEHeAi4tECT+w2KNU2oM7kuxvcPABdxSrGpkoE+6BBiC04XIMxuQFawyYTFnR1jo1v12WOoZo6hhkUjFsAYTv3gYIVFSiTe3rfJEL3BA3C1pgFzByRBi2/ZMAOA2FE8Y+OOJxpALUPjSd5LK1FEwaaU442oAb2BuMUAzKMGkKTHBvxofrusE9XHZAM0IwaS46kbFEhMI4dtHLjnF/3gUDDUsfeXnqoB5fxRlkLHgefyb7rIPmePJvxorFFQGWUeUk4pbDiPQ8yIKpMVwNcEF/1RpNc2A8eEd6NDKPOJ/c2zYDRlF53oOEf+X4TRG1/cEqiLOCQ52UMNuTQirI51njBIZMaMi9rTE0HkSjm2qYPPPTKm+lh9wojDVq965N5SOS0IOJ9+UwYYNbq0M0tX0wa9TZrHFarSGdIvSmsxIhNmJaFVGcE1JZWaekHTImvH9BTutCe9g0bzwRvEXKWeZNQ5uDb95fMR2+rcHxQGYMo5g6abJ1IulRRF9E2mB0bxrhS/QyqbStU5EAIRWS35GalhrOScEJWJj0P6LpgAz7+3WuUVNsGlQONMimaU/CsySN6MOHiWTTo6tpbZIDiewRgUzvv4mqBTAfooA9uGY9zLjlwB4hHuOpAVNGO2edME6Zx6U1TVKgr7lnHWfWxZ4qN2QR48L6iXLrKOPmGkfzvHe9rmOho9vI5dQCpnfg8fb8eQ99D/BE8xfF1NgZopjTwB2wyH0hF3SkAMGqoq41vnFmF8GoEAZn7YXGXrMeIrZp9njAYcSMTrpO0+Zg+nelh+WIytDmIinfTd/KuslzV9wnf6bO2hQPiQxVWlNTOJHBZo3U/vm/dR3rqOuk6nwKCIxi6UC5Nvlcoq1LI3btq9FwnZKsh1EbTt3dtAjweSIOQBR4FGoFwxJFISQGxDO3cfzGiTH6he1Q7KX24MmukJjnGRXoFy9f7uRRHHDa2rx5E9tkLb5jwf0VilgB4WEiejbrPPF5bYpAVpCrM+Vc5Rrj6K1suyBPx4j7YhtM1Tc6Wnv26R+ubSaO60bBDT6f+u9pwp0spiF7uafrfo2w9oznfGlaYRyzpWZndeSjqs2ZOS1FSsD2vPbds+46uH/z7IKh1WHWvq3pa/6+5GL7FbpmPeeYf4kD/QOzASS33avWLu5zF6L2aFdIDAk5fhbPYaSJFzD6wHo0k0ayImcqQkJL777M99LmQzLBZ0v0U/sICRUF6il3GfLe+i33cIDApPVyT96Lv03VdC+ZyWGUZY2y68A7tvv63xubNRMtfsekYb569WonOlZb4DkOeOK/Q4SPP+b1eXajwJK269ikr/YiVJOI5hg9/T+zB9YoLT/Tl3Ef7XZMfY6jowAxCE+Vqvls1tKoIQsIVXPlGoynAFxSxsCCLSlMBZe0YJWrxtuyrI6Fz2bGgoEL93yikfOHn61AR2LDyKeAVt80fnWAaMnf/H7qXb2mvrPvwfU5j9GnYF5MnzXFl3sB5t1rK4h0TgMORzQr+3FKhgT52oqe1e1FqD6KwaWAwugA9J3X/cV1tIWSdNh0yGnVVj8hVifLgb1Fury1o46tWQf/GBBu19t2+3774au/bH/83X/aPrz5frsEDJ7Avp9tT5HOfXS63QXoESWkjQQ1OSfbY6Jfu1P4qOIx900p5X/nF1fbcQrmbyJEw4JpOuRteq0BKIpcp1hyer89BIRMTM+T9p+iBiYH6lKbEJCB4uWonTXlsiDUmre9HcRJHf4cuqNOiYMjGDk0s0Y9rY6lTd/XvGZSCpse0fpFmXUcuiiy3dRw9pmaesm1VjndbIDjk93pAwyRqkffwpK2h/x8gGyVDhud6IK9m3YGgLQK3BgCx5mN8unxSa5pxI0UMsaY2kr+JBI0KZ9xcuZwM6cwUco7QBHKnPa6K6Ohcyr4YwoZB965jk17KnYOK2KQPnc0kwVcLyk1zAeHcftLNgUIwMjCD3h3DUxUSWNp1CPjkUjloW5M59oDONdIH7NDioq9LHUOuG/TFSnSvsj1wh5mrmTFT9NgmDXM2Kp+F9Y7NV6tKbOeiHeGXLEQOs8x6VFN9WtBuBLVbUNCxLhjFTYU9a7Xr/NMrCWAPM+pTDXXDDs1xd8Zc3vF2dZlxnD87IOjMtGRsLU6m4u4AsAvbOAIvbAHOUDiaEwKKu/BemfNxeEALA8AATzSRB7gwvr0UOhhcZQ1zHpivCAUZCJ1tIwAefjoiDDWRgCjqnWKo/0ue96DwJ58+6HDW6hyOdHG7KmAGaNnFelpKnCL1Os41CFT3EY2rw5S08ZMCz7YrUZv2RtJhzx5FGDcyHUFiZJCHSDRGsr9EFnaCkh+YBN0SrRLL1++zJglwrgcQhmv+7aw4NoeipnnqSPtAVwl5xyWMMMQfe8QkyjJkIjWTevBrFXlGgrLmIa9C3JdX2dvU+tM5KqE2FWjjvY+HdKA92mkk3npDo3lmzHZiYtd4Ze0wvYhZOysIcZ2HFJbD33SdMp5ByN1q2PNfUv0VDDKnliCskTUU6/dXpuATuuJdxs0teum2ekUCp50IIxacD1TjxMlm2i7zin/Flxk343CI+OY1jCsySGSUsNC9GSih6sDhzNorZ9OtRFC94c1TtzT880z5iGSwYFZI1Gm1DKuqcmhP/AoKTtmOpLcf+9duajHupfXyNzDxvRJzxvHKWfqRAsE2eu4GUU1QqPqq9fnfjmjktXQKEts/jjJCohkr04qItd3zeiwCtCMMmUd839jMx6CQ8k3xkGHcU159Ez3uVe/R0Douco71B+aVkeLqJTgzbVpv7aDz9CzReeVv63r2omtqUHiXZ0f/ttIc+zd1Efp8AsSdXRNoV1tCue4ERTnVN/JSPY6ro6/aX+OicAVAoBxkMSOnR4VxvgTI/ixAkLX9A7OlrnV4edvwQLkASI2roE9aj3iWCk9GSKAzzSlv23B3Efa85CU05Yn96KsIP25Vx+3/mKIx6Ue0mik1+I7/L62uerjZkWsfSI5F/mcwIbrJJCStj1d1+xjI/Wm51rSoW3qedX9zV4S5PpzCGtAFu+/Zjl5ZodcH8LANbpnn+3EfNel82C9rnvO8ZTQ4NkkRBwDiTXWp1Ff3llC1XHMeWn96JQqhHybSJ7zzc/wKwhgZCymlINndK0KCAW5DwFhCf6q07csBsHFaqkInLFBKtIzBkaoqz1CtmTTlYnG8jt9KP1iaxMh3BMxnKwUro89zdr4hzWEfxcQTh84ACHpRwMG+Zto4XlSy34cEBIVPCZid0lq0dn2HtZ2AEEAwvtGFti4mcxxPNNHC4drSRk1FSkbxvqJEd1IKHsc58jq0yeI+j+anFMXlogAKRJXjdykgXJT+WTSVmYvkY+TpsqhBMq1AjQvEQZpdMsaPn5uLQETpdHDQWIy66w3vTWRqKOD/DxOR4wsculJY2yKU4rGr0hJbN3Pp6muE50aQZdEM8Zp4vncvBbQrswt75SC8QG3Ya2v26dkd0xGzdXoYZzyCGdU3pxn+fLLLxq9JdJ49TiGAXarYLCOaNjXC0QUGunjXt98+82+6FnczKXpFhgPol18v0C2bAlRL8aSjVWVVha4EeamI9aotF4IhqgAtM+j0inPw7955jgB07Cbz7GeknY4rCjOLn9WhxwxIoxBHPARhMHYVoiiNU4xCsO+p+Z0Nq01YiMCmvdKNHVktZNWM5E2CABAQlIgbReRlJiyS4Bk7ks6Ds8bBmsUtEjBwPhBGHCNrM1JdxIwyvrZvqEwrAdSHItPUots47C08pim7EQ1WNf795IK3v6bSYkZkBFDlzYKdSIwUhX8eFFHf5yndX/HUdpqd1JknghaG+7y3FGxA1htRxFysmaxQbWjAHTAG4ROoiRDDghoFDhKtG8HH1OzQl0pwGxqkfP39P2L/aCFy6TEVaG2BFUPj4o1GUGyJyXrlz9pIzAMP/9GyOFnP/9ZU8WuK3KFwAtjRgQ/vTcT7W/k00OmdYV36R3Iffm8qWRck/Rq7ZA1URHteftmbwPjweq+iJMwqqoAedl76jyoe+bZWTvMG3MBuCNqazoYeyMpwpPGybVY3zKUHKJEfROxQVBr+o6a6urB7p6VxLCGlvURgDvsL9fG1mFHTAE6RIwL7LA9qXVd6rO4vyBDB0VHh7VL9JpnMwLI2JKiK0hiPSp8oG3VwRZEMZYhr9LSZnpqTWogY2TKnIBAphqiSCfTa+dcov/rdrR9PzU3OBKeVym1GICKDed3Po8OI9dSaGXPkJkosjWqnFWq0bnXJJaMeK6gUGZepwlH0nHmHXhH5sdUZ0GJwhKuZSN72CpV8dKKZSIKAmj2hv/ThkF+mOrmPXUwM87X11mn2EmeU+eI9xTUrQBSe2PN3kNAKGBhfKIgO5RFiCHOgadPdyVDgTypxOk7OyqnXcO1Z/zP9h6IwwhYmVPuzfX0L4z0Ol+mp6rQnsgDdYSTImxWhKJUvD97lTNc1UmdddMp+c6PAcKdQFvFo6YHtCDQv/ms6yVjPAqwkg7aI+eCzzN3+k6uax3pgBRruCELV5JzzmiunXU9arkrOeD3fyxl1H3q3uBZWDNEJ12fONf8UQBN4K2N8LlDLN43g0j/pzaoYMP1toJ3r8H5ndZd00aLe3CNjMuAB5x/39PrCQRMb2SNsYd4Bv2c3H9EpQQG7k0FlAjKrFkKjp9zsEYx14iYc+q7PQSE3JvxVDRnBYSeIdxDYBlwP+DKdcg92Af8XT+/fpBnLmt6stwPta7jN2mb+OwaqfSMkhgUSDmHPqfrbv0c/824uYeMSGP/JLmcfwkPru+1/h4g5N0sMeB78VumNtnxVVjICCbvF/tVI5bvcFbxOdp8BPiOsrL20XP9HwNCaghNGf3Dv24f373eHp+fbpeIysCuJPWFdNHjRAdNGX1ESiJ1UbCSNx8rv0sTddJL+WzSqqouSspolUkLot6+O6RjJmd9Ui00JA9rCIu+J4w/B07SGabwNRM9ktdllUf5LGl5x03fGQZNQ2ENkD0PDwxPe27FGSMHGjGGRYUwQG6atTvZMspJPyVNatRAw1ydncdB4r35b8GFhtQ6RBexufWAifQ/m3c3UugidlHwPjUMLQJnMcRRSsuMgk7FA3AYWcgoJwaQjYPNu7v445hOypHsUxyG7ShOPU56NuVETWTHdPxxQHUSHzrJHHgI7vBcMIW5DpEzHMVJ7Y2zNBEio6sa8DKxsDJt4B2GbCJopva5idIeYFpB8NnIB1PrNsx0Nigpiwtbm2babPzLyv63HqyKk1kfARLb5KdX+AijiWPGGgubmrXeNEHm0PTdqHJGZKSRXQkM3pF1Rj1Wa9WqJBtxFiNFo7jFGGHEm7paJVaitl9//c3uuP/s1auMJ044908a6aTPOUYxrBOhbNoZ79dn08HAEWcd8N6merAUw/6mDrNkCWDQKLzRsogdTd9GxpI18/13rX1k/nUeVP7c9+Qo//LzOBAI8EwfTx0+nV6dCVlH5rus/zR7HgXjroOmICYSv0SR6gCXrVcpNHaGtLgRkwiYTMSjTcA9sG330BYIBUXsO9XmBMYSNzr8rDn2IYddnGuEZRBEyVppbz9+vzt6SUUt+UOtA0QXoJ85hjUkOs2erf2qC8fBBcnCNYjOs9+xH5kvBHKWdzFCYU/O1lK2QXPUQNNC5jjRbcZeyfA4DxOpV/2Wd0t0+O4+340jPTXAfDctVe5bh6Yd45n4Hc/hnjZyERJk6mo9zLt32BslTtb2OyUOIFkmqr7UFIWsmIh8WfSmyu21JrN/4wxNTTTKfYkywOiOaIkS36sTEcXP00eZG2xGs0bahDt23VYsRPdYV0M2MAaJYFBPNcQH13U/SJTyDH23Rqn5wxzpRLmfGKM4Z4vQmqnKtnnAYWC83cdck+fP3I6DLoHyY4BQAG8qpU6KQM6oz+pscb0827Kv+DxRTdYw4wyxyH/nbHj7dleE9d+sJ21AFEinlklndLcpKWdoWqtnpC0arHP0s76z55wOZ21PSRzT+xPdHlBiZERAqMJgSwdKDgMITcnN2p0aQkkIzkbmPtkS04LIaJZ169YCMX44otwXu+Hce9ZlP5k2OdEVHcKs03EcBfyZq1HHFgS4J42c4uTurZFGuMQIq5EW50OSyXfkPgIgr8/fsXcR6epZyfj6TAGuNktXHGxqvvwd+9a5XZ11AYp7Q1vB3ysg5N5GD3lfI9mrXTfiY/0VxKqEgJ/7VLW5RCFzJVgATJqix7zol/GurluJFdZpIopLK5r6mI0OrgSA2QfuuZVUsX+va1lRINYI15aEF4QJsLiPQCh/myEzZKdjupJYgvdkSyygPsGTAbBqPghGmSNLC/AjfUdBLdfkZ+yh2I6p93XMWU/+z5TfLutm1vDs+39bBjOkQvzbJWKbwM+DyP/6/Vwv51XFj1yj61jxXnxHO8PnPj2zexg7zhJFO5CdQAXXEOTynLy/NtS9o72T/OU7zoGRQvxCotiQZclOTFSzvV19xpDp/zBCGFGZ1hD++x//83aHqMzV+fbkvP03gn5ZNEcDCLeTisoEqNxt9wCxO9Ihn2wXqS25yL+pK+RzAENEZUgnZbG0J8n7pBIyEDiIrR+hd2HDsbDgTBpOb9dnw8h8B8e5jF77TaV3zUhbu5hcADnQJiy/L6hx6rMAIk1fh7iFmwdhBJwTpGKjYDby/DtLNelogrX0WqTGa9h8DVg238VlIlw4c1n8ozgpveE9eQdVRnWCVsbmYf9EGRu+x38TjVD4QcW+LBYaHG+tDcFIEUngvSoYQurbSRySGqWmEgDqbB/Be5FyxD1MLY0DN1ExvofTRxpjUyTfBIS2XUFTxHpINtqUFL+bm/YmnCiLDFENUiN/NdZnccQABjrLfMc+jipQeiAou6+BiJNNIfYtKXNlSnmOOH1xNKuKuh+UpNhetk8MNTaR+cU4T12JrHeiPdNvpusKY3cVZ7v9/8pmRfToY/sYHQiHmLs9qonhJk0A5c0+V501vsO8uMbqkBxlPgUgGGPGnLXF8/BdJOTpY5U6xGGvuoMqax5ndEBwHGSeLRH6tgeJURsHLkqER0QQHhf4jry812LOiU5HvIaai0Rd29eNcWB8ASb8UGYYUqgRVnq/XTbFb9Qx+TyflVRJ1kyk4Ru544/OmHV8zEnHugpqrreuifa1aqSN39f55btxLOYZS8awhisIxLoiAsk9w/aNzcgj5LCofUr9c/rYVRkxxMXst6TW7tkBnddEuya6ytomM8A1rIJy2jGk9qjpt0Tmour78Sa1AYA7gBJ78he/+EVqldlzcdJG5IpI3NNnTzP+PFOc6VHwjSOVyFPFLFQ4bj0nqaG0GqrQQEDDjP1KeukkCBgU+uGdn79opO3772nEi3px7RL3J2VVh86DMMJhClGFACuZwjMmwqry4KRQaS9lUXkGvqPYDwQM1yaKuoKGpEgNWQO4jUMwaVSCQiP7sef39xlv9rqOKPfEKdZpXkVojEQp2OUZEOGTpTG9qpHOjURgrMJEYrAfOJhxqid7RufH9b+mFcYRSp0452pTwfhZxJKmZOHzL77Iv3/zm99UyGXEtSQDfZ6dgZ/U87X+LfZp/uzgc1I5Fb8QZPmcplLpgPFesRNEyp8+SYsmU5wESF988cX261//OuvbfUWbjESCR1Qh7XmoWRuH1vHb2fNJiQSkUHfNn9Ruji0WwAq2M15DjDK2AtEQFRNpDel3fLyThQJIM0q02/YuY+5q7ftndV4FP2sUm+vYYoD5sOk6z6wcP+PMZ1ZQqPiX+9ExMq02mQRI9mPnzs/jOHL979P+pZlXnhW7aMhxhdX4roCI30mCZw7nXBSc+Tv2u0SZdmMFHd7DPSlZ457Rhq/RX56B+WPMI9A3kffVsffcz3NMah/vyzpZFTH9nD7hPjcTEQQEulZ4thJsbYpefYc32Vc46gYmmB/mi7UMGUDqZIiipecjZ7X2w6gsRI1rwZpg17JkDX8fiNiCH/6sBJc6EKqkClj0pfiOxAhrhz8hZSCDJlprCiO/i10i62BAlb6ta4/vqgWADw6ZE+X7SR3/7tvvCmyGoGDtJTvo/v6TlinxXVMn3xTbZKysfX/HZwGL8Nz6LqstKonXM1bCVvAk6BcU8/39ngOUXbeeSY6hNpZ543ohBxGlSrYW5Gj7AzNvEpvaENdwfMHZYyEyF6GekHxD/EdUZtviJz0E2VFcPj9PMIA50ufnXmv5ja2AaIvG5yT63F+5xz8GhG1MDyD8t9/9dvt4/XZ7fnWxvXza3nZ36dV2l5RR6giJEhIBBBAe4UBOhBAF0fOLy6iNAgjfvb8mRJjEMHoS0quwAjJ1LEXBsmEJbw9IC2MPyzth4US4iJbcfIyjxsDFYQ6Cr8ALk9P82zL+TFr6+Y0i28FwVI1uPdjcXFxT0MKgN9Wxxeg4voAZwAgAg3umj+JEh3imhLYnVMv9eWYPNIxIWEF6GU7rgaSkjqqngie8T5zHYcKNYPLvKCZOb5ukiE77jG4gIiNl2Xf1NVi4PC+pLYS8Ucl8kohUAN3iaGehjzqqNW1GL1IvNYC5RqjCHTwPwC8RnTS9brqDUQd+bj2a4QtBRxQpp39bI391UFsjGc/7E4MXIDERU1URuUZUZqd2jbGqoagX6e9zcC/pkRUIQdylAEjnKCTEFFOz0QGFCueEeUtrDliX1imaahrQshQOx5EzBXPSRmJkRwl0P7hzEh1qU3j01GpSkziiHInYTFTH36UImfTo1ExWSCgCIlvbNjCXud+o7aq0aZ1jvZSMSI1vWkq0FQMkQUFalU+Ze1IxrU9KmsuwdypjpXYo0Q+Ei3pwe9gfmGL2a5lQQAz3ck+G+IgoDvWYrNdGtrs3PgXxXLcKoI3qpVj+piyYoiNxrGmZQ55+2hE0fZX35J4y3O73Rri6Fkj/FATyecgiW9QULG8Zk6T5nJ3ubFzA6ADHOJ3zPgUw93sKNHObPTxps3yufRyHcUw6/bsBBzgdT/Pf7EWcYgAnz2erjJIa1IqO05koa6N3OqA6BdgMUpMFkDoEmYej1iyk3nBErrI8TZXfa5Y7b/ZCDHk1fbp4TtKo2Yc6/TyLKT8+j4SXhFzB58c4FUQYna+k5uWsbw0jf7eVSm1M2pNMir51lVFVvq3UOvMfB2VIHx0/baipZr6vTkZAJtH4qDozd81q0FnRcQ2Z6DwP+JZcYqy71tvyQBBpaxp+Zn2xxJ/gMCnG0wfUbAM/w7PzHDn75nzUMWzqcUsNuA8OXUjd4+OQRtwTIoE/ISCXensZ8pCWSa3vOS2TryCCEY8xXXtks/amIN59jV2CmNKBdz6yz8l0mFokozLcGyfz//zTn7bfDCDMucP6mKinwIKfez1tjPObs5JoDIJ4i8KqTrDPhy1b010df7N0nB+vF79klMK5lhEufRrGhv59zLs2ZiUR+A4/N0VUR18nVdY/0anj4+2777+PL8B7rjWEOsxZY7QcePNmJ2jseIPGAAAgAElEQVQlzoxQOoeuXb7LezI+Ahuunz03DqpRcNeEwInvVmCqfo/3MmIjIfdQ1EOSwXHcaykBJVOvlTN0MpxWwOO78jvHTZ9DpV3JDO3LCowZ02ThDLCXEMi7TI2fzyfpbepl9sfsf840wJt9TbWdAjyuwRjvPXUXZVpJMAEF65zvAdJJBzeypF3RH+KasRvzrEnhXPofamO1cSE1prZ2DxSkZvE45wfPL2Dhs3zPdHFttKDIcXPOvJfRTH6vOqdRWH157m0jdkEca18galpo3JARMBIEu5d5Pu6p/bG/onvOdw3RP+eVxHCCGiPAJFHlXKu0njN0/E6uJYD0/gJixlvNDyPORjX5967XManujK8ZHwaoJNC1WRIS67zXF6bk7VDfGyJnelAHcC7RRH4XX2jEiPg978o4ffbZZ3ku1w5ji8BW/NWfBAhv329vAIS//9f0IXz2+Hx79hgGDhVRHO7bvwGEHJlHMLPUaaR9BKDgYrt68ixRQQAhtYQAwbfvPwQkrspohlCjvDh1Ii6KbNoIWxwaS9eRqxFL0fbevL4gzsOguetNO8yBNCIIHZyTDGqZi0Z2opYZBN+olL3zWIiwHFyPQyWHz94YHielfbNs7huZ5g2RlaoLxpkcUYrUjX2kPoi6u6aWpZ4AIZHpcSZTyXvK3NsTzAUfIJ00wLs8J3+IfABOBYSKw0ScZdJnAnpQKKKu8wLWp9GKREpGVKPpZHWg2BTWN/W5gPWyRmepLcQpj2S/czGAjXvp8K/G93BYN0LVWrvpibc0r5cU4IY6OqZGxKgvghQCQy6nImvzY/rnk/rTw4/3/7ofQJj1QjRjkVsmDU/HXICXuidSzeZ+MYAj90+dFs8X5nKAow610TIPY9k7hTi4eYRhlkaq2R+j3MYaYX1lbN+930VzjFBg5AKDo9Z42DdN4aiDDTDKgTmtKrrXphh+0mGNsgiqq2pFvehV659I8RnWz9oGhttm5Rhh1hdMoSmS7vOC7TrpMb4hmhqBS7rM9HRc04g6lo1oxTEgXXhUdBk7np/PrM66zhmgTbAI+Gx7lwIcwSokD5E6Iod5v0nHrRx+Dxruz7skBRsBmCGTUld4dhaQZmQg8zttWWoP7KGnWMdB/l+RHD5jDZpORdSNx8EO8cMzT+Q5dZnDwvLM7hHtW6KOESlouwj+ML7MC/fhoCbKaP9SMgYUcSqhNdGleZesYciTSHn3EGpGwPRaXFIc+Yw9S/f6TRQMI13ewytk3Sm9Vg/1NU3tvktLHCKbWR/XjU7GWSOlecZzdbQF9DqNPCt29hNgb7riCIlwPdsQ8AzWu7EudUJ0LI06m94b+yPbO6qozhlr0LXH9yUD1wNbxzop2NSZQzgtkvslQg+pyY4R7+U8cx/GYAVXpmpxNlrLFNJmyCH+Oy2LJvWca5TsOQiD6fwbAdBp0TnPMyzOZp5nnBQdMR2elIEAilBFfvNm+/abb/YoE+uDz5leuSqHCwj/9Kc/bb/61a82lB0VppG0Cwk2c6A9FUjl3JrznTXU83YEmpaaNgFDzoghgoz2hfhbUhOdU2vJuJdAjEiSUWeVAl3/YfqnnYAtNLgfn09a+aiXrqmasbtHR4ng8Rzs1daGtx7NczznxqQfhvRaBDHWeeR3/lvwJkCUWHjy9Gnsu+l/jG3AwERucr49SHcVTLhGBFTMH8+9rh3+m2twJgrsjURJ9FgPqh13T+iT8Dn2EWQB/23t39oP0HH0moIobYQAAbLDEiVBwup3Gi3SD4LgNzoFoFprM5MdNXtMwoprGlEycuo6471cX65L0/s8Jz0PnS8j/AFqi2KrYCTrdoR0VvvB570WP2e+yRSR9HC8rJWUyHIsGD8BsXvOVhAGLNTiiK2L/kZJTc72H354nX9DQDmv7iXf1XvoG67/FuQLmlZAuJMXS6stri3xZ4QYn8gWW/rXzkEECxfcsJKW7k3XsumvPh8/tyWSrekYa5+VNcEzmBXFs0nAuSb8mfZVMmBdizwz1282Uq/P57i+0Wrfh59pZz7//POWbOBXDYHQlmrnPxEQ3n3YPnz75fZ//Lc/BBA+uTjdHh21zyDuAMAv6Z9L24kAhPaI2G7j3JM6iKjFk0QQEZJJU3r6Z1CXNn3mmmd+cOZwWG2gHNRuLzUB4TjgHPQ21DVd9JDvXEVUAGlV9vpZGBgiWaStwTwzobI4TUtrf7yCmOkz9xR2joXd1AQjC9l429FeG8C1CNNn0umXF3GUJ3FimMikxkwNoilwT59S+3Aepz4pmYvoRRgPBTnoZ/bhfUHvMBmCqxr4AiCNu+lrAaMjpGD0B9DFnzraVeXL50dOX+MdZve0kYK2RujG5nr9U9ASdmvqAD2kdaBMHdsX+fRWc6N4cGgYfKdEJKdus+0fyozpVPl5w+MVnmmaXj5DamBC840u7rWXPvlEw/bcnfm5gNDInY4Fc1uWCcfLBuBt61Ag0nRAew7yvojepA9lDtOmN6T9xrT1cBwLLqdHItGjSdG0d1zSA6eFB4foZEznfbmPTrXOGWPbaDsOWlNATEfhXjgTcSACig7X0Mm0TUvEQCbtMwz6OH8BcldXib6z1gHKriEPAoRusr6i+EV93LOmQxJJn0hDWoqcdU5NnQTkJEowtWVNW3RyWsvHvfZn1YDPmOqEq9JGJJNn5xmxWyFXpi4xqaJTpyrziGPXKPZx9mrEYkZJlGtD3pAuqwPJz0wZMn2Y9GqjanWcjEQ2Il+QARifGgei2ag3P3m62yfbM1gPK2HgPtr7G5K6PocD74CDItBGMZjv9fBqzaSsJ3OrirLp4KuCp9HGZCcgp7/U+OkY8fnY3zevc/DwvwOQJb2s0akfA4RhOj801Yrr6YTk0I90f1nRHPpXj4dsKrDTBjI/prEnrXWidrFBkxWS1h0TUbTHae4xjvmz5893cQ1FOQKW5zDls0kTn6wB00Vf/exVU4QWcYPVydPZwLlmraSvoT3zxoZzH0mHyKQPkcGcQ7CtDslDO2kKkWlJOgHcgzHn+VcShnWa82QcJkFrwMXlZVJLsaVcz/fnXObnzukOkMi6SI/Hg7JtIh2UbVz2TNUuGc0MMJj+gtai6qgL0vhOy0f6/CFjz8+zRr76+utZC1d7NEsRuji9k9KbVKjJ3Fidb+/pdQMwTogonu8RQcE5Nlp77bzrcApmANJGNViPiQpdXOyqpHvmx6Sjmrom4Ig93VWKD606ci6TwbP0lmMMiTLyh5RlntM9JfEtKeAaC5CclFTfQXBmpCj7ZQSAYv8ibHa0vXzxImMN+PR8dT8EjEBEkomzKheTdrekFOsor85ubOGinFlbXDI+ZDKEzwjiZGyW9h47cbo47XyPVDjmgucytVZbLkjVJ2A8VjvWM7LrX6AjkSShwX7Hrhv143klAgSlZhdwn5zx43Bz/9hiIn8jLJUa7Lu7/UxeiX3PrgM5XE0EQZ3jx3vyGesf+b1RN+x/ImhTp8g7+1yJcg+QL4HY/c13uSbR5+zjaZ8gYNHXcr65Jt/PWTnqwZwx1ogLuPUjJRq4Nv7wv/zLv+RMWkk47bpn2erbun4FtNodgwLjHeSvAMDJEMtenRR7Vdczv6MOHf9wiQi7ZgN2RxwqpTJTg90slWaPmXEhEON3kFX8O2TwECifgMp5UAE9a4LnWwkJ772uBfe0hAbXty6TlGR+jz+mZooRUglaiSTuJ6Dl+vtZ/ZMihHfXBYT//vs0pr86f7SdHo16Tmrs7x+IyiQXNbWF4cGP2nQ+ef1XT7abj3fbawrrUwNykhpCIoU8oEX3surUHuKsZNEuTcONEAIOOFuTtjWKi7DIGEk2Kw4FTkyAymUFKzB8yoNzTWoV7IGFAWYxW+Pjd/i8KSz8LsBu6VsXdngkbrM4T89G0OFdroVTtYtvTNofjhlAlUnk2TH0LIimNR0WaA6s5CHjHFOT1fSkjkcBkiy5gCL1Ccn9b2sLAF0OCpQZGe+Rcofdwsk2NzkHxERduol7QAVQL0p12TxEGhDjGCbZjWzaK88tM6YznL+nJ1/ntGxml8mBAee+reerQwEY0fHBgUU4w1qD/r6MS5i+pMgVoOJccx/Brql4e6RwHMQY7knp06ikPnbunwNlF53o3DY9b0D5MGBx+CJIU6XRyDYn9ajtA9LnLimYpmX298pA7zV8i2XL+5GumPouGjUjOV8xkxiyRODbz8fUH9k43lvhGhwlU5ZU15IlzlyxFqjpnfTKMo6NvuzAjXrLIUoAxLwI6yVR/EQoRyE3aqAlYWqYa5zDYOF4jcxyMgDGocr9prG9oLrODAxmhUZwjl1ve7rnRHCNvjG+b16/CUDg+z08acBbdb6qgLbn4N4f8hy1tn7Wg0EnwpQp9ruphxrUOAcjBhUn9j32g/quHpQlbHCsKypCpLgppecBfdyjNacj8oToy+XV9uLli91x8DDL94Z1TiRsUmcVuCpwIxW9KWk5lCcSynNiK6j7BGSYHVBgUHn99Bnce4O1TUAIBlKH01e2RfQheKblQ0FWgZaKpdxLB0Fyg/3C2vx7gHAnlyYPNL1bhzDS+aldqvw/z5CxJYsA5Wci8GSajMoopENJm6kNHIeAeeicNGvEJsU8G6CJcdGJXB0TDtmo+EIChqhpiwnGyxQ+nW63btOk21KHtcD1+WOqoc4d+469jf3i+o3mlpxMBH5SrPn3Pj/jDPNvo36pxxm7oiMnaOUZjZ7K9gvC4lAuDjHXs56I+6dmjpQ8FIwn8htAOJEdncQ1OitoNevHzwiUdeTcb77XCtwENn0lFI/bioPnQxxBVVBJGJ1TnXqdVsffSCnfBzxw9gmi4yijYZDewYowFUhxPUD6miarn2Lkg/lKZJUskAHSccDHWdYOxaGdVH7Biet7tTuMM7/fe6BNmm/Ww5MnWYsw/XEAR0BPAO85sPtLQ5TFDg9ww8/gPOPf3Cf2YVTJ9S14rrUuXrDDHrE2W1CnMI1rf3fAl36fgl7nQ4dUwtjnW4FYACKZDsn4qt1awTPXEmy4rteSmH3tLKIjrkHut9cQ7mrozVDif6Z1a9eTUjkiUJJWqe0foOX3PDdWgkailmsG+EY4703cECKwESabKI/v7Lw4Hvw8a2Syt/i5KY9rdoJAVCJKsOq8MoYSRNoY/A72Bf4lxJW9jkvQlpA3SymlI5OaL0g1WqvmAdcSVAl043tPar0lUv/8z/+8+/wZr6l1dl1lTbPeRqk60e7xr5K1wTUnKMH9BKWfEAwzt57HP0ZMxB4NQBZ0Ccb1vdzjq11a1z3jrAjUL3/xi7bemHHjeR6m3fq8rKmes81C1L/RLqyEznruYw/ZE9gtvosiMesDe60t+bF3NnLLOEh2qAr+01JG76639998sf37H3+33aAyevFou3hEHQ7sIOlo95/0IbSGcKMOiBSppCRdbmcXMGdXqRn85tvvt1OcO9KDAI7U9Jy3JxVIl2bkvCVy3wgRUFxOfSAHQhbaRAhrHOoIB2GfwYY+3c4vL7evvvyysrK0QsiiamuJtQ6LMCdpUdmow5qTMhUQhtz48+cxmBziAWX0XByHIAZyatkCRhDCgVGEobq8+qRergBMsZDKzeMoIm5AhOC77yoqwyTFyI3DFdGTqGA+yvNHCe2oG6sACLXRpjTyfGvEMIt8WnQo3tC6OVUky34WECJrX6c04ysQG8EWmPlE/kaYIpGwAXEaIFlSHEQAHH/4Hs9eB6CpajEiI6oRh2BS1wII46QXyFaptOqWAkINEM506jYHIBlRTTPxgC9q5ur0G/mKwY4JsZ9Zj68VDLr5+HlqQ88v6rBH5Kgblg1HqhPOdeexzgRzjujMmzeoa7WoPn8mLSbM5uT7p3Zo6gbTBHl6Xnlgr8qfvBuHh2qGNjtWpIY1oKIpxlFW/MBoN3WX9RaH/PTRLogjKGdNrxLWtsLIeAw7u9eCTNoaSrB1Eu72lBBSzXDYVYuLIFFausBitlZvF085Otp7oH33fWslPNwZZ9NJ2HtJkzzaYgcgiHSYeXeijbZ5AITqSCVCoBgVQiJPpg/hKJWx1uxBKuucw2LSR2V/mVfbGzAerFeBgT0DsR/8YS8TDbMpNX0V+T5jjpIqiolNz6TIvuIN7D0yFdqo/j7rC4YxEaO3I1dujyIY6ouLEBLuVR1R3yHEDcJdwzraAoTr5yC+uoxDEKA6oAq7+/nnXySCy5pPjfUQZ6kbnWbd7ZFU5c+AAvuqTd0R8ySzy3wlk2BkrrHTfw8QKsTDuGHnA3xTG9smzCX7Ksmfdj3Utzxt7yTemzWiPWQPIlCgqqcRD9ZpATXp/UPWTG0fz7hGv3TuBDbchz+eM/w+7XlG4EmHaHU2ktLz9u3uyBJpYb5xLAvE2wrJkgMjB2F/p0G8zpvRXFOZ2E/eyxoWbSPfZz0K9IwK8KyCNh12Je19LyMYitbolLoWzMrI+TjnjYINAgbGzEiADjSACmvI/CF+ENJpQL0OjY5Y7bR2udkrOrM6baSMMsemTVn/xPPaU4tnZF2YtsXcZ118eJ+WKQFdo2Ibx2oikHxHIlP2HCcZAMn1+YPgCv6FRDNzyzvjlDm3RoQErmvqJu/BPl4dc9+R63M9SAhaBj2MzAkI//LXv04v3EaieDZT4EKMLs2wGYs1gq3jmejDAHv3kgTrDkCWVMY10sCYBwAvAi6OD2dWSyca/dwJ6gEEjptkp2IYrDPezzRY9jT3YS0HvLGul/YLEvH8Po7wRLokHLG9gkjJBx1ixozxZ01IxrinmUNbf0i6WBPHdfge74UfwP7Vdhi50RZzHcbR2kHnKX7L9BKVaOMdmCMzBZiPqMZCxK2/m57R2ga+JynEszm3rkOehfv7P+7N2WpaoSCVd+e/uSd/BCzW0gpMBYie8+npPXuZNcs+lwRmj0tuCLB4R8aS53j1s5/FJuCjRyDt+DjzzRgwbnyGZ3IP+Z7eT5CZtYpIHZkp1JpTSjFAlrPNFHhJk4BU1tFobqyETaKq+HX44hMFdG9IOhQfVGzSYBXjybPz9z/90z/tbYj0MY1CaueCJ6b3rT0fmTvJs5yvI/zlu/D+EpZ81to/fo/t4R7OZ86D8TmNsnpt7s28pMPBu/cV98Hm/uMI4cdtu/uwvf7iL9tv/7f/Zbt++8P29Ops++WrF9uzp0+2u7DUrSGk5cTdiMrcw0Yh3ctGJjKYXn9XAYHvP9xs38Jen11UBTQ1fW2MzMRSY4ZaaCNul3H8E34dUZZEbqZGEEdXJkLnVSO0HiSCrNTT2SS0dOpe/4fzwmIl1VNW3NRJBnqPMo4KYVIOpk4JJ9EG2ABJFRK5Q0QpcK6mcbsGFDafQ4brRAxn1C1h5gWfqWsaYMdz47CZohOmC/n/Kfh2k7DIeFYMciJGw+JHVMa+ROk91PQ8axI1VqvjoKw/oBmD29rAKnMWZFR1EKezzHcjeyvLIkjVIMtcAdZa3yhw6rvKwNj2opvVnzcy2t5vZVHTRmSat6ZebsYsjsUA64fpoEVq/89/BITtD0VqYutcAdf0itwdblpGjMS+YHoR3BtMeHByVOZKTd9JN6ZOIPMV52xqcoxO6aQk2jlKlDxfAGTETqr4y3+nyfj0XUyaLhHZKdA2lSdrZlovZF99vG1D8R9pzq1QQJxj+wqipgeJEJDXdhxJYZ32L2HZh9FNGoQiN1EKnigxUcQL2gMAXg6Mos5m2MlJTW69bcfLfRLwOE4P78i6MLq9iycl9a51u6p6hqEmpXdSOgAYEhiMbwARkaJdhOnAGgsiSQFuOm+L4SVWfN44JJP+ye+4Hwcy0UMOrYDkRJNvAnaZf1ZIIjoQRXE4ui9kS3sgNxpHBJR3hjBjHAIm3r3N2kh0LsCY9dF3d+9xP0WeHKvUXo7di5DLMb1Zu6ezvoYE0knI4ZjUcZ+t6ey2vmGu13SUkilNo/4bQDj1yDn4zmsLeTfJNtL/dQBlPdlrptFqO2Q6iRTyM+awpIr2ZYSkpiVKQOFETiRhJCR05hTG8RDlbw9xHRfSGvnDvmEdrNkSMrxeV5AhGBNgsoSJ6pY7an0hz/TFF19mvQs2+F1TxGrzfD6JHx15vlsnuKUNjYxdRiwowHIUqxkDa2QhsbhmWO2IML0PuVoxI8B/wbiAwGfVzuv0uD65R87H2GOY+xKd+Vk/HJskw67zavsGInUheaYxt2PGGcY+oj1Gx6XPyvMblbdGsfXAVX7Mnh/QYLTTtEKF3mpKKiiX2tz7+6g7R917SgM8yyRk63ugU9BUfsCufccO0RPmsxku3jPjN6JM61mharqRDs7Z9h1+u7eHMiINuZS1jrjf3uScPVnSF9+C66xA1DW5qpV63hrVN6PGfsgr+O+ZWyGvZGCN6iPf0ek0tU5nNnsCkmOik2uk23Uk6OB3vnttYkWpVOTWgfa8NLuoxEPH2dos5koCg99HYI1ym2QrtOUSa8geqq5ZyFfAEWPUaPNkS4ySJGclpQKsD4IXfK5ghjKdZonwPmvLJuaxkb+qEhs9FHRp550r9jTjDLlVf7Z7WQKEvcnvWnNbYbOSWF3DzKmR7oKMBk5CkgYMXOwBAHwp9jep2Pgm3M86TOwD38t5Zn3KLl5ToUL9bJ6jZExJAObBKGza8gwBi78BcOKPKqbYgmZQHMX3d80JQkPaL2qh2ro1Cn7wq1vGwxwkxXMiq16jZ8YhKKAfljMytfCTjUTkbfc9bafVzBT3VUA9tZGjgCoRQ4RQgkkSrudH+xLzPXBOMmEmw85zx0i5tpK50hdYCT2fw7PWzBPPXwGvY2kmCvdlTlUZ9T6xsT8NEF5v33/2f23/6//0H7cPb7/fXjy53H7zz7/YXr18GUBYURlqCAGF7UkoIDxNmtNFooOkjQIOP9wg2/6ufQkfPcq/TRllwHhYGLjd2EzawX6ILPUPfJ5BDUM/zKQKV90gTXsk+sX1PHhwyDQ4WSiTStqDj9S+Fs021bCHRFJHUmvUaFeiQNNzUGW8Q5QQQFYQwMLgGoK+LNwY1RbtK9ySg32ApQg+KYYpmn4fBxPQXM+hrRt05kwlwGG1px7vigHRUMumxYGZmgydPT4bx+H8IhvZ2oUAaRyRSdHk/cKSTNon4w8bIyDk2rIpjE36NA1wDLC1f9Okk7rhfadD/dh1+zRNL8QYTBp1RzadvGnk3cvYdo4PNQlcswcNLQKmcXnGuqIhnRX/1DCs4FHHNiI7AdYHQOCa0olM5ICI7aQry9CtkQLuFHZoGqPqxCostDNvk67Y8a0QjEwia9dxdQPvKTe0IKBdyThPpglgqLlWngWDPKI0OleOm5LbrAn/5wGVBt6TlsrPXJcYQVhdWazsoUlhYAyadtrPN6J3skfjcv8lPdfnyL1HZTd7Lu1FO1ccgOxJ1ytrYQXhfN7Dzn0VVjkKeXUarZ3TUcFmSH5Ys8KzpB/neTMGCvCa7qvIDd/3ZyFAphahjt0cNPPsEjDpvTg2iHRG1m4O/+kzyP14H5wsHVIFpXS6k6o+LTwApBwSOMaMMeNNKwecHfcx9sqWGnuNYrtHNKIAIWPbgqT+H+2RR2x2D3bIrB6qEjnaL/am9tFreuiporuTZBEZaQQDR4dr2qvRSCPrREdbJhiyKfWqo8batUA7D+agWQiprYZxj3T6D7vzYjRwTcMBaAD0C2ywrRVjMsrK3zr9Rjp5J1lj1xRnDoqs617cD+JkcLS2lc/LdrvvWMcFYtR0tr0PDlNIzpxlVS3985//nDl+9qzCC/wRUPdaXW+7JYuSYcV5SrY13d6sBtaWIhXuY8aSOSaq3RKGpnMz39YneW5wLdbUGnGRjHSva8u6p6tKvEb++e8VVArkmV++y7vyt9H5OkItJ+G+PD9ACAfcNgMlkQdATg2VkarObQk9wXalDVq7pWPnZ3ofHPGrPP9339U5fcis18ZU9Tl7Mk5n+5a6DqK0PUQimQOslZ///OcBIZ7NvI+ObKIWmVSzWEpW88c54Hu2PAC0SN5o/+g7W7BDa5Wnecc1qlDA21o5r81z8RmfgxZJnJ069PoAB5+kABjHkrWyOtra3qbis845dwYQzjjp1DZCVie5IFQQUxE8flZy+yyAP2I7itdhA0KOHfrPxS6P8uL6fhI5rmv/5rOMJZkaBVI951l7CNTs52H6khZQ8c58r1GY29hcwOHLl6/ybFyb76/RHe0P32POWmbSzAbfke8ZweW69WtbE+7482z9XGvrsdGSyc5DFPUDelv6xL+xJ4pB6cuyzNwT7f18m32lj+zacR/pu7mXjdyxLk2f5ppkhLVMh1r9AYQTWW+EkL3S7DZ9Ts8328h1T0DYlpRxf+XMmj3C+iKzxvdmvlsWUX/BvSkRVGB3ECpzHPTT+I7nAH9LHiXaOZkGBzDdSLV2XduwE5bHx8nw4RoAX8a0a73nFEEdBTCLMw5kijbb9ZDsq8EK9oLu+x3EFPh+cMRSc6vPbzScf4e4RujuhwrdhXyb7zmuPw0Q3t9sPwAI/+f/cbt598P26vnj7Zevnm/PkTyP13Yf5dCP23H+d3d/tNcQkjKKM0qt4EnaMzze0IZ4f/NxOzu/jNLoO5z8CB3ct+fdWQ1A02Sa+sDry8B+4jBPpMuGxyw0nZO2mOihLKMAo4tjF+ZH6fXJnWeQGKCHjsC6eAQAXEPmQUPioahDQRocbDebi+/B2pkPHUd0HE1TS/KMN228qxAFThvGyBoqwaX9yRj+sDempMbJa4SOz+AQynTZ3BpHKovz/6bsTZcmS4/jzKx9r16wSmMaM/3Q/d+AxkYSKYnizC3ox5AEiV6Arga6a1/GHnd/Tp4qtITmBxa76svMk+e8S7wRHh4eo2fq+PI57sWFLmWT52JR2hS9C7L1BzyHjayljwSh3caNkSNYGlVU48ac4ATHIVh9mOiJSLJCNjVKbXtgZgtDflZ8ddMZSOgnKUQiIpe1syD3Wnd5M8hYDC498tAAACAASURBVMJqN4PQUX81ZLgIHfNTx9g6BTM5OIfn9cA9c9AEyWQeVhcqgFGBjqK5OAvtZ9hgGmfRsbX2wKxvHcwGN6639nC8qg/qlP3zP/8uawnjRC1uhAO25s6BuFng44Bd77winjp2FRkoIl56QfjxEVGAVltH9Gxguy9azxnRjTftIaRDyeup8R0V10M86++sInmqHWGMm0Wll9VVOEilTY2lxpf9wlwyxipMJrBL1qR9ixzH7L0XrS/0PgVkREIV97Ee2LXKZ3Md7gma8sQ2Qn95/epQFGa8pL0mYN/eCJ399q1kXa0NDFJOZmUZVa7v83PbBBHQJrOP1+c0a2mOaQS/VgdryxUdR8aXeRFMOx8W1lgyl9bKMIZm7uKEPqyTkUNwmWZFowzkbROjE9HaX2T3S5cKwnlnqrKj3/PZc5ZfGm2D16495oAxStb8NmfKg/T55HrSoGxxcna2GfvSv9v+pM5rlaTrWAxIWgCgPez5UXvP3jM7WZXTmzmv0lrlzcCXZB6L1vNfBW/MnrO+QdLZk6xJAw4dFrKi2IWvfv9VnunzL744akJSOxwnuT3fruh3a3nT8zNUq9ZIsr9Sr/rkyfZN26zUflAn1b6JQbaXRauD93xoP4BKQUDmrHakYGoYNWFPDDQadbvOR9vh8Dp1lM3cTnQMJsICHcaswVwzidyLjr2sBu6L52HfkLH7/b/8SyhviES5nlWuzr7I3PKnzhbgRM6NiZ0olFWA7UZsl7RzAxTmlD2FP+F5V0GmZuC7Xwr0FsSo3eC5rD2zdID3BGR9+fLyb//Nv81cALji0AJQhHWyvsqeF+d+uzl70yKq9ZPYLd7H5/FvdBixtaHHRfn7fcYI8ImMR7/vOs4yq7K2B3oBpjDHv/xlsxsV7GqAapbVjHJr+68aBip6m927OskN9JmLnndmyqoszDyFiUOt+eieR+uKDwUz0gprz5669QuiNZQh3c9YfByUF8AnyOE9ZGyZszq+FdNizfP82BbPgXGU26IM2n/YTt3f0kEbBLffXMDYnWncO/sigUuYFg2EGLmwbgJmEvCiIFv/lHXZeuZmCwXcBEbObAN9YVkBAan347g2iCkzqHuKgPBPB1sCyjP7tkHPtbcyl6mOxSVrUaD/aA+TzG8DV8aeOeMZ+DfzYpCKXcw+nb96ACj406mLK7ulZ3DZZQo3Yo85I5tUqR/GmHP2pA/00Qu6c2sWVOCDZ0B5F3vA7wRn1Ndgbsq66GsG3nwO5htAOudmM8evs/YVDypIUXGrMrEquBggNYydBpKWQOlfprTrwyXiPLXZ6DMIbzfI5b0Cd65RY4dzq6ueTVOJH/0ae8g6xO80s++6ahKhZ0P3S+dYEILAH8ZBRCLHlgSIi0/z8zKEb5Ih/Pv/9l8ub17+cPnFZ48uv/jiyeUp/XAGaDUgvJE/BIS4jLcJOiJKQXbgRrKBDzjsPtyMkIwZwrfvL5e36zUVY07WkI03ueTSTtZzZUhSHP1ko6CaXpUIrfVrI/lmIkJhDD2DdH57nLFJiyKUSoLhiwiFGa5NeBzGJZSaaW5bgRZgN8WsQ2QwaXQOykTdEAvVOir7D4rasTByGNx/0IbQHy5xSkWYvJbBqgFhaYNdkCLPZ3S2veVadxPn4+GjOFEpBk6LgWuJW9yWUByKSnF4XLOzRS9sV5DAbqqUCSRSmF3eMws0KGLGloxRkd04zXFUWxCdLOZql/gejBc/DS4e5LNuLMbjnAnSuWSTcxiwoXBYPARjMD7JAjovoiFcIw7RgoEjeNy/DfCtjxLx5V5i9NdI23pR7r0ZMQKmGx/Vu9kOIpkU6Gqpayza7bgzNkFN39WhZI5zwI6G8HGAUgEIA9KK0PTQnVRN/s7PP/zjP8RgkMlHaAnj57PlvyJpo9vWfS3N1mbq+d3ouoxfaq+WaeU+Etg/qAoif859Aa9Gr4Flueo3sj6a3ugzJsu+4mgMrmi46/lAgWNbKhDTWtQCRQn211Lg2soF0asGnzptUXU99TgV/eR7FEmQBsX6MzgPxWPgCl90nnfXozbC7LJ0O+shdKxyCKWR7P3jgAg9eJTRgA3rAcX984B8tw5i5m1qq9LaHZ/OO45P0WbWVZyxUFzKSOA+PRSZAx1DnpWxil3CQR5tvXSjjpsHKduEAMx2C4IwrF+uffycMrxmYGEaZL5Gp2Wtt4aSbEMb1Ge/krm6UQcsgdeEbVzn7SEL/bXOZCmyqz+e4EGS0GYQlpE2gC2N/roeRP25hoBRbVKVrZlz3kNNZ+zawBL+LorvmulhXtuY75sTI62QNaYSa5Heor3JUr0pLZP5pq0Rz2U9KWMU0OX2nQABAQMJjH/EeW2roVxvPTrN+Lq+GfNQq9ef1bMnSrrrN8qYs2ap8RF0y9oEGHr3vuUbs+8CiQJpccTMxN1rYCTISc1rzobRq3PWDZUX5Iud27yY1YnNnsomIEQyhH/4Y3QFACR0pNOXETu4oDLsmc2v5+PZ7npmu65jx06MAZ+ZOeX31KLZQgbwRkDBcotkVka3tk1LKNyryXc/ct+MwTnr2oCzYJtnQspCoOrRuinKuw/jyOOQe0YmA5Q+pQ2w+bt9THWqtWsqEQscXzdpbQ9/rJEjkLQGlf3AawmG0TLYv1XIVkMh+2yZXFvAmMXwzEmwG3CumUVBIZ1ggwvHgGdnnZTGXEf+AJcOgTf6Mq89FmJ58xVZK1w34DqteG43A+ma18cQMIoS8fQfBAYPQbWt/5xVTd4ethRfyiyfgM7Zfpx9so7DGBr4yraOmi+gjT/bc/0q7aprOOdcooRrnbZnNvMgYCaTTKA24NPqvlOXDSNiTDP8GgKXZrDWd3KJA96TfT7QlO92HcY/sD3bsqSMtWJr57Xm2PB5xl4wKvthdsnPRixpLaU8t107XCfJmX0fNiyB9c4QPqe9O9eG28orZxaB0t172WecldZphw0HQ+YoYWuv7sQbEcKsT+SY8uwqdWOHuEeuwThjA0z4yCLTR+CZTJycz/36He2rK4DiWcI96GMTRKO1wlpn/xfc7pleIL+toFgX2Eq/67s/ftcWWqeznRgl//65AeH3vy9llICQDOEvP3+cGsIVIjZDCAKA04ZhuNy83IEC8xMBIQEgwjLUDZI1vAc94wJSV4qF0W0P0zmn46hnkEwLT5gkKHGQoiJxil/UwZ2ox/jHZHhEKIIsvadOsTztoKSntKtp+6Nn2CfIiofaOSDEQalzd0lTURBNUcMYqb0O6hNUZW0K+AyLSKEQqVhSV38qILSWJgZ96LkIUIq0J7nLwc61WSQJaDYGBLT5UZAmdNMaUeZCx1TUryhXldRC3/jQZsNSWA5RmdG5uC8obXwu9IE5tiJmQR5ftPaJH+YgC3fZLii2BotSFDSooOjWATFvio5wHQ1zDocZv2zeiYVIy9W4GHCVbttg9YqcNpt6/Dl6R9Y4cgCbrW0m9mGQOcYYJ4J5MVMdo7bMTKlaE+9ZHWhogDOUojc8T5ye8M2v2V/+jqGTslHntYFmAY7L5V/++V9aC/HoYYJBnEidv9THrb2L9ZfdL6VYm33L78iOBM2qNDt7njEGOIjzuYCMfwiu1JA10GV/YTDJEjB/aYmyoKY1Cs1yBzElwN938Xy+5gEVY5kWKKgyQo/qgawDVSPNGv4x8yLIwnO5TnGg20+vT8y6iIMdG/QiDraZAVt1WO+awD0U2ms22XqLzNVr6oieB+DBQfeQ4busZ+L9CQgePqqCsnTS0cqYWww068t+nmk6O6SxQS5odL/LwwrRHGwMP6wLMno6Lwq0ZD3SeodDbFkes6JBvee0hPWxHqQiB2nVkL3dJvGADD10yxJJPaSiX5+oC2pTeHYPO1HYoO6gsEOZsfHaZMbbP9nLsf9r7SKwlP6vbWHCmOvMC0i0RrTgGM9YFLtZa++ZdUSAe878YoNbr17mBN/BHIJ0c+iacagJ7b2V0t91ZCZbhWaz1W3pUMfrvF9DH6Z++ARcqDjLXFJGwZmi2FloxjdvXr759ps4NMmwry7QLJ7CT8zlAWwlEKtyc2zfjZvtyTdg75tvvrn8/ve/P0okVDJkvOqgNQMa58Ta0Y2lAJ+ZdO2ugYhBTw+e649ZRsGoa4Zk/XxHvWQuCYqgjPK80mCr+FqKIvdrL0vWVBy02WbKG7hHgimVfbF3BFzQOSNq9+z7ApJbZ5xhv/rVryoi9PpNAbut97IruvYi0JB64K4F2R3MIc8vE0PQUqG4ZnVffxS86Hh++823uf6XX35xtIJin7Ovv/n6m5xXn3/+xUGB9vzLWTtF7/6udaB1GhuACvRhS1kvOJcG7swbe8FspwGhfobOqmdsQfkqoHvO1+FvrZp2mnE992bzTP7Yh7q2+uEZtFkJ+KHHhcZ3BVsEia5lLM3q8f3OAVlBfKLW0E6tM/Re+0q+D/WfsxK7y1kVQZd793Ie4ItYV9jerGTpmjk1SDVLZDDNOMtYwM9h79DiTGFDhAQ9H8068xmudwbJTQpk7yz4ldFhoOT7GZ/4RTcLHBtk5rmnCh5xwiePs974ExZMSqbepo7vi8+/SG2ka8Gg2b0rrbRUxSvo5trzumSn8XNSZrSAsayM1qxHVPHx4wYus8/aD8eSGnlbwpHFo74zfuaH95cvv/iyYMULfOmyivjhDPj8s8+3H18e7Bzttr4cm6jxQPdw2IhQyQda+jp2Qh0AkwqMLba72bjSQXkPrMCuk7a4Ip6I4ODDBxX+CcBTv49B19fNa2n1Uj/YYNN9xvmoUjfvKTun8Q57l/dHYG/t1fTZM863bl9oO1WbcuPypz99f1BGuVaTP/UZf15A+PbV5bt/+d3l7xYQ/uLzBoRMJhlCWkyA4fKHoDABIeg8B/ZfCQhRF73/0IAQfvayJaP2JXswaf9zw9lQQU4UoqD4k33PgN4mwu7mkuJnc1g/y2RxwMT5uHP76HnVA74pWp3wbNQFhBaeW0Bvra2BFe8z4vd3aVieZymdLFme1QQGGRsaZk1gaHSrC4ujOTrrkSEcchnJ/2VagqJl8zW1ncX0rkgKz9d0fHvb5YAeMt0j4kPQEjafnPBzMX5EZWYsoa6wMV3Qog84rwY/ydi9e5/rmYnJAbVm79LCRNB2CxNAaXbRwC53t1rQOCE323y2jmXrp3DAMrZTJhUhObK7q2+zGSfPbCalNOPWVJ0DQpEvUX7u1QyeaC2HWzJlK6iGmkEwwroCHHBudIw8yIIcr1G8DoZKZIxhJNFT00cD5zehsBQQLPqD4xmRH7IGtEOIkmkzsjp+GCYP4mSAJm4iUqtz8LMDwj2/AInrwzlkDA3ONLCs69Aah9aeA0LXIO/FObWtAH9PbeqD9g3FIIvoaXhzUP+VgJA5CnVumSqCdQ59KdkJiAaKSKfwYBRN1kCnnmQN0xWCse0FdAvrbggYcKxEa8+054jK/OnPa9xOP6vVMUPXeVn1MO6H70r2LS1DFoDmPlsryuuhKC4gDGWc2kf6OJ6EQqyzC+XkpAbqgSiCKEU0qOocxuxZsompXautyAGXuuSXCWY5ZBIQri0Kh6u04I9AlGQGyNyjRtvMTerm7pC5bM2aNunMPnCd52DeezJfE/KSXtj7xBm40d53UuZHy1E0iH38FwHh+p5hN7FvOLBpSDwU+KBQTVxBxBW7w1mVIGkZxASE2Owb0K/a5xYnlPusCvGDjFX28pBeqcVXSn17uGHDcRgNjl2P2iAAB7OoZHYYd4OoMC1gnIxmGDBhTph1l7YjuYZkrX3lfQRFZAlxDglm+J1r3gxhE66106UL9lwxS2zW+KjDGoLtevo0IGSOGE+zMMnWbK03QK69LlKOymOddfaUWW1VqlEZNBtbh/xVAAzOomQBX7+Jg88TcJYnCD/1b+PeBUewX+wpsyGMG2Ng0JCMywAM1ivz3gxAgwF8DsCdOnac8xOnSHai1xWkPddVCZpA77Ifq1l8AkLWja2DwuAJo4k/rSU6Z9MECI8ygwk4BbgIgH4zGZGxQ4/MdnrTjinFmDG+BFYKj9H7EYokNoEgpPoKBRA9M3vOXwU8vDfWsdn4nKUpwyg4EWD8ztq/LIjVLpkJLUPgykoJU+zwhXqeMDdmobg35iNgHxRlGArQex/cr5J4yjAKmsSevX17DQhRqv3hx2SIsQ/s45zZ54BwyQUztgl0FxAGeIa2ugSGAi9hFSEoRTY9bdlKBTUgPAD5OzR2b9kMeyAsgQkSMnecEYqMJbFAbeydnhHxl270zOMZuSa2gSww45AEytgOXId6SPZ9at9evT4ALn3e+sbNTCaYGLsJW2RZEYEJZ8SxFmCbxNdBKZ8epOgPvI5rpvgd8+GYmljg82b3zB4bjLKmODvMhlkOxZwwlrRtYl1xrgpQ/GVA2GBIH0AlawP6Yw2vxIjvNChOdm/6HrmnBXKA1ASuqIszB9hNA7y2RWq9eACZE4X0AGJ31spCiTAa741N+bB2Wi3TSob4QwWwGFPGzVKbiHHeb7mMWVn2Bzak9NyWzbHOrStPguBnZQhfv7x8+y//dPkff/ufL29e/ZBg8MvPCAhRgOvawF2hfhBRGToQJiCEFvgTASFsvRdJZd5Ju4k71Pms/9lZxEJjy4Cy2BJwvMNhqoqQgUbELBaNY/xZnBoODAMHsCg6KFZ68EwZqJH+FukWRyegmcUiGvLfiySE7HZSJMvEuElGrSLbw0aP07LCVOopdBSbhbkVxUE2bikv0HIaTLLw2o6g3/1TAaGbhWtZ48R1uEcOTI2bu7cBVpE1a9m4tugh9wq6ahYQ59X6PgwINRz2QExz79VapZaP5u+RyW1KW0RKw39I1b9995FkvlkCA+6zs55AdpvHWhOpYyKAMbrJMr44JPRb99WDybYC52znGSmPMaUf0CizUmMj1T/aTuqO5jRgbDjgE/SHT//8aBfA2CkjHudz1LHQwO5XQj9G9DVKaFWyNcPKOEkjzprEGZojkk2LCuCMAnuAAyIbOhTg1lVIpdRx0BCcaSq2IPCAzfx/Qhn9NEOowqv1uNYAhlq4jLr0PBFAkUvuPTVz67NmgNVMZA9ejVbn+87RV4jvwaByeGQdDCTgPRwsHHAFUjrfXA+jxx4zWOVzMbYDXxhzPqfzrpPZ9XE7TlrBm+65BiL0aCxiLsgStI6M3ptmlswCsHdx1Bhz9q7ZQxwJQBRqCmz1YKP3Zp4KhjHW2LfIx0uRHUW7Qjqo3M5psR/pMu/ujXMNRMCS0elCvw6FtA6kgjai6EE7T+IbCZinuhgqygSwmHf2ADYhINMC1/Q4HdDRdXZV+Yy9PgmdWFfJvRgEpD3N6MnS7czqntdK5640+9DqVsOmYy6qWgBM6mZtn2q1Rdv7We4ltSO0udjZIrB0UIUW6BlU8h1hUbiuzlTNZYciJLK62u7lCpLJvhCsakuT2c707L2bdf3V118VvVVgI/3Dnhx0cx0CHVxtLM9thlX0mvEi0DP451kBagwWys6p00qpBucJvf64DvcAVZasiVL850CyZ0rrs2JXVtdeClop8NabCr55pjIHKgRnriaqho3EoTlEKlY3WlvRjB5OMeBb64NbZxPA6KhPrO1osNx6M7O0rTEtaMyYSIfmfQA1PDfPYQZeR7q1s9QqvYrgDG+y9YxZQcFIRVB4hozz6N8BtgfuHAHh7Fzs0LJWzDtBiOCyTCPmIP7Q+pfGN5j/keAdavNqHwUQBIekdUap9NbNgFdxbnOewFAqAEmwx9hKkWR+zb6ydrhHFJMrHFJVWwOR2JaJn7RXbzMeeX6CVajsq/9m3qT9BtS8cTOJBs5LWwrpB0rLa39SaH5lFYQuGJGVu0ddn9T/tIIKI6PiOgEQUIhen0ECIGwM99lSmtX+Tkgvgenr1m7yOecma4ygf0EW+0FgrkC+fhv6AG0fYBArkFJRrdYSShOsP1aqn2CU1EsTB3yn9YJ8ju9lHptBvZmzCFvg3mf8peUDDjG2R7uTzQXfyZ7gNT7fetmy57jutb1TA2kD3mToX9Cju+18BLcNNPicNXRpaSQbb1nDA7hPq5WnFSuKD9v6VME5GXMBCSdUlCB7Z0FBqdoGAIsAqlNl9QwXxNJXsabbc1HGAGPK3BwU3oitARi0jET/kbXKeGoj+IznBbaTObhmbitQ6b43UZB7OwssnspiVCtmzRlsw17A3gv8a1/x55uIKOsj9m61pjwX8yQ4IkOS85P3p50fdGzW6c8NCL/53T9e/u5v//PlLQHhF08uX34GDY2AkHpB+hA2GPxfB4TUgt1pDeGlNYS0oCAgfI1RCIWlqVfrNeqcFK3jD06/KVhToqGeJTqvYwEqy2tBS5MBaO1L2gRAHXlAQ/NKJ7v54gBiYNK3rMpeXah1WnWez4XYfCvo2Dl7pBGok1RHtwu4TmYOgqGw0gwxRrxH6XkWoRF7HZyqaX4aEB6HgDS/0cBYYCzwZO3GDTcDKLc8vcJQUrs/St67qj4x9qoL8l4XCvdXSgOqTx0PERvuI6jRskMeWnVwcTBac2WT6aqz4vjWSOq8GhCGgplxo0F3aXc6qmxKgxJRHOY/hv75jwfSo4KrDu01MLoKiBioFvEpUtyAeXOebAZjdD9OfIPGqvAR4OjEeNAyZx6KRZJq6HkWxiKcdBTDTm0+dJ4Yn3PtG85gKVaVOw9NJPLGPWTOmdvsjWXLGVcMBt8TtPbUm7JZvNYC8RxHDeVqEETJ/oIyGpGPBm4ZRwSZxlnnPg907eiXWQEEgzfuW6469829BiRZcHcWMGE94gxLsxRNZo1BAWHNpv9fEHwyWM2Kcj3GyEb0om98F9fLAUtwNwEXBoZ7wvHrOp3I0kROrGMy+8qa7PquAEKyBwtEXP/BTTeWjFXsU1Qz6+hjA7QLzmMciFFnC27RZLziFPwbZzHI/VBjHBMDaIO/s/NhE/bYwzWxD92SVhNrQxA7N5GJ2IrVYHKgc4BI03btmRlhX6SwPn3LbuTAhc5jQ3ll3HkeMySuNe1H9yzPqYx5na/Syd8e/SXZC1KMojZoH7NizgfNMftp2cnKmo+ONCGT7Ku1Beh/cZZLHw3z40Qb1b42m1ERBYVZrsh+M1V+Dwcw35+MbWpMGedSgK3VS1uWZaENVPh+KV+i0tYw1QaTNX13+ZqAcKJLqWN7SO/Kp3l+QAfGjblkjZDpYP+wVnmNdSHt3M/iwFfVtD1eY3uhG93uvur+aXsAHHpoTp6FUjXT1217iv1piYdnHWOTc2I0MOYrz3T3XtaKdlJwrOBjWw0AxjBuON5kxlh7UEMF06RW4zBaMyrCb3BscC0VXGAvczDRLgVnBI1Z84JxPb+qWMg1AOJC217bGsYaqnRs7fffzze51pmmBjY1Z+03ybpi72d9opyYrEazOtyztVmhTH5Cu5ZOxpjmXseIijrg5cbl2ffPci5cQevubcBoeuSmVAD67F0yBW9zP82stC6V/wL6WjpRdkGZRfYD9SzD7+L++W7un3s1O1s9gzIIoPHxnawffK6cm6nPo4n6o6y9r7/+un4RLK6dfQHoV9+a3pj0Ol1NZtbxauZklfT8uNbP957aouKsCi3TinUe2h17RqDvPe0jHgfYmmk5zjrFrBhn+95qhx1zAzTuT6Ahe4Jz8cS0UDwGwA9QJgEIrckePDjGu3tpwmQw08boEmDjOXjeCpNcS2EEPFW3tyVN9tXLV0cN5pUNNqGxiYkEIKQlB6JhO1ulv1sukWB3NFrWbWqLaUlz53b2aksOaK+movj8lAiktf2JbCfPZjPYZj3Zn6pecv6r8J4E0Zgn3Ac2gPngOkdGPSVjraPNdZcZtSREhXLHmGc4fPNDwfNmgnvGzH1p8Mq/odHzfSn3eEgJ1qPYOGwmOiFndg9rzRYaUPzNDts+j2eLXzigITYiZTBNcsm6MfmU0rBl6sMGWfsaWWfahnMdYs+xZhCTxDlAGDQamikG2Ko4YP2f+PF/PSB8d7m8fnH55p//6fL3/3WiMp8/unz+5MHl8aMHqRNMPHUEhDhLCMpg/O4mU8i/Wcs3b92+PEDYgoAQp+negwSEL0k7H2nZKfcMeW5/sFJTQMRwZBvwNehbNBInNCjH5Plx3OI+WFw5xR0+G+frmvUumnNyKKMwtgxgxWgqYhF52NXR8AHRyjg+g3vjOE7IwdqYBJITZrkx1TOCU+6X5+BmMGQYZCN9edcGYoyDAZS1LzrpPmfueQdfHNItMrkgfC5Nzp+/yNxwYJjFgnLAM8QRvV+aZwrUX1fsxABcxJB74ftZnHGKP8Ddrvoaz5Ss2pyZIGHLNuic8/4U5o/ieRjkNZTXwDDeHMLcG47DXwSEo+kE0QqqdFVW1LE38Jcue6yZIbEJ2NPTsX1rIr4zpxHnBkUm65sYFxwG6VUYRp4Jp+JAY9dfkA3rXLmhBRc0jGYxinQJRFyVG0td6rxaH8Vc2fjXbHg55K/TnJRDgWCnju3NHbzdV1LydNw1Gtb4GOhvY80QrUh5oIOZlAIB/Y5S5KbAyLiOvqNCppkk7hPD2MO1HPigZqNPce3sm/W71HjjaHCopD/pENdQjCYI43p0fIO0JyBEoIcahdaiWbObjM391mDymk6+gRZrtm0i+FxrC1QpZN1KV2ZyvFfHlLVN0MyzAFQoxnDQxpctOKvvFsAq6GUvKOab3/OM2JpQQibcIT3ucBSn+qtKrvsAR57rpT/UUGOuI+jEPBA8MCccECgNHhTqFf2LBnPwn7Olbc1RVgNjlUP2CAgVDLpmbYK8DoAJDXWHVpzS11WoZQ+ce/KZvfRQVxU08zulP4MynUrsDuBR7O5qNXhNND0B0Q5Yba/1G1eK+ZUeFKGSCbY0E9UMspk+nUGzeRVMuop2qSLc+vFSLFnLBAlXu8J51Uw2a5P/Uo9S8KPBm39YA8jddz2UKhpVvoePcv5FQW4BiBkzzhGcHUEF10cAx7t3ZRc4DQAAIABJREFUD8oc32XWxj6VqRNcTSnfFTZIgsaCLMnQHvUvgFGoOE6IZk5sMlecF69eJWPDGeFZwDhy/4IPrE1q5xgHwDeMM/elQIr11FwzGZrpDAT0WmsW6YeZ5zi8a549hcD2U60QS2uQmmVM7TTAD+cyYMXLF0dAH1AOEZfVyjH+yZbMoXZM42Pcun3UYRn8cM1kC1EIRNxuGR2dU0Bqe82dQYQGy6Uosv9Yi3yGMeKZAWdaq07blR8OWiRjB63b+SIYyTlz907qDtlnBAGCt4DhBtA6kQJbrG3pjT1Pr70ppanxu1/84svcj1R/rh1BuffvUpvGPZL5FkhzTScTNabTwSSI5D40w/YU5Qb6XdceyAILVQHGBjVTLVOkGZOyNUIrnPOrPeX77eUXGxG6dlU6BRvSl5b9t33CM5lQ4Ds9uyrk13PmSFTEptXRBzzRtmZPs3bwJ8coCMV4bLf6tldldX09bUHB64ooNVjsWAU8XxY2Pslsl+JY2kj9G9VEuW8AA3UFBD/x6Y7Sq1AeC2apvq1yJ9+fQCrA5lXHIaUGp9Yjtg+qgm0DvNR0poSgWeSUcc2mKXCoKrJnBnN6BoPIACs+5H4yERCVUfyjnef53JhNAkucKwCqZspgHVk7zQJCIJJ7CUh7HxZB6Za8P2VDr5uZk0nEd/KsgEbnjFxacqwveVpCvXwVgMKYoWfklZ2WoHbU0oIwP2Su2WP67ud+uQEyb93Os+qXGwMJkJqB1beo797Ey88MCF9e/vj7f778P3/3t2k78fmT+5enj6BzPLjcJZ3JIZeAsH0I+Tsb6xEZqESoUC0Rh7lzefj4SWoMX73+OEPI70TOODgM8DjY03R1bRTa34YmxqS2oVQWGY5QRRQEa9QJrFhoOEMGcrnmnP60n1BenkmIrO6UwlA6W9ZL0QsVSG32mMlftoDfdSEh1MDBdS8IAgczBhoaK5NRJR/oFrfjeB3KaDMCFjGb3icDyXt5NpEiHDeddlWL6ryX3eH/N8CIUtNEbqSVgnqmBm3N3XlY0SEdbJ0nFpV0qjgqW6CqW8apf96sBvdvjRCHD8aPRZss1uZHJ4DfYYilgsY4JJAhGC1NlzHiu92YOmOpL1vdJw+Nk2Mxf4Le1DVUMEcAIAX9WYfjVKclSSmbcXKmniaKlOzNUD6za2YnVC1LJm41NnEOh9wpWNIm8HUO892TepeuKyXVrO6nGV2DMkWWGF+eR+VKxhKDblbWuiPGhHWjuIHoj2iRxtuspFmUFruXvmhtQAIb6qrWoLooZsdOR4V1wfohUFWdMvTKHGjvp3zXfZkajPQ9miN59GtrHQvrUgelSqLtR2h7hdAz9hnsRLNPawg+ii+fyV5ew++Mc3iz3R4ivNy/GRzWKfNmprxtRprF7mHeTIYUMdZpsjyAHwuGD5oPfb4ybveurRqS3W0WERuQGoCJL8XBmNBJDurVKbnXpFVGTXL2L/XLO3hr6GnM3Oylz1/Fwc4XGQFbFSTzmR5pnQPez3xB2SELiK2zlYXBrPfgvCtM08yjLWi4XoEr1xr3w1gFvV+dGTeuo8f4/XGqZ4yJ2S6fwwbGQdNHB7Y+WefVgEGaj7TDHIRjJPBea05EwK/UoQZiue8Fc3FcRtXlXshU8WOtjjaYZ+/zTbBrABrXUzTEWlfPiwb4rXNSeZe9zVwEHZ8AFnMtNbYslmbBWYeivIJ8tae0IKmDKcWatZ7gdKBqnLV8d9WmDcKTUVsmKhlkSgLGZql96JkqhevcxiVB4ehboXNPLOfqrJdyFicQhVpUtxEbgZo6xyXZyrVewfZ89+zZqGZ3Wiv37v1HLVYCML5vmwUz/ARNseWpt6rDyM9x/6HoFVxpy4H22bSlk4EdrwvYMU4AR4CnZhEdU4PDT+t37OEGjS9ZtNW3cx2enb0VttMozCm1WL2UYLWAqlm72KfMWeuHeLavvvoqa++3v/3tEZSiwBoK8YcPh7q4bBbPT64VvyA1pm0XwE/YBGNSZI/ealubiPcMhDzOktwvyoX1m/jDmiALeACmE1oCFGPPsof4bmiwFZl6FZ+Bz3COch9SMLVh3GPOWBklPz6vo3sDHYG2JnAv4jdFcds6xKgmV1QobK6pFTMH/LQGc8AUTIm7d44MfEDJqaE2COu5xX2bKcIGV7tgJQwTrBEwijemwMTUqRt00he48ymwxXcJMGRPnjJGpebWx2J9q+58Va0sYFLqKfYYsZS3YTbZzkC9AuaGTSioEluzOST7FObAahkFR2MIogBsjWoFWML4WQASNtIosPZCjSBRQI5rS6/YorHJ+O6cwevFqx/Lf7OXI8rWljAGP/qj7EHWJ2ubz8uQECTm2vwe3zB+06i/BQWu9HLbGVmewXV5LuYWBqRrK/7kSi6yWT8pKWE9Frxvn09iE+4F8chQZgeQn5+xZ+JJHGmZYcZEhgfvUVdFQDu2PmI8BRjqO9+6UFvMZ9krrG1F5ZIFXq9C7om9qi2Qat7Y42e1nXh3ubx5lYDw//27/3p58+JPCQifPLx7eYQENegHAQcc6QWE0EfJEN4fz5pgkCzhnbv3Lk8+++zy9t2Hy59TY/fgcovCywR8tCqkJ876jkxhj2DDzMu1cL3cZhAw6wakDxW9aXN2HSacoqpJ3T3QFFECApty30EQqtITZGGHaNHqa0sKnZ/DqU7AMzR02Ugmv2hFjWRW0hp3J7i4eSNZOhwCaSEsuGuj3Aay1hxIn+K5TKvH0R5l6LzI3HDynOMYzMnBCXEjV5m1cu1BWhN4t2ecyJVIMQsxghWj9HSDVyQif1/xeWsbehhLaTJTIzpucJTAE6cAZcKXbWIuCtxs4oeIKnBfZ2XCIkTUjKp2dxUb8BDH+VBBNSqOQ3DjHCRjjX2rkZK+EeMErW+0lbY8aQ9F6V2KVehECwrwvUG47t7JOPF6Dp+jaW6ddxFejcsxb6N2cp9SO85zyiGJYeHg5B5Vhcx8jMZpwM39pmYDda9tfIEPfs/nmWNVOD8SP0lz73etixytAjEhjG2M3dRGbdIuTchntoZMByNAQBrYF61KAJtaPBzoGtga0VIIpUx0fNtDVCTUsVEdk/WrxPrZ0dZhgcrCszRg6UHmawkIRz3JXE3pl72P/Shnv3V61tyEAyCdOMhmaRzWL7quPbBi1EfVKkpKP8GKxDBOrA3WtQbf+k/uBzv15ElreVVOi+InCmVjHxzF9MvOVwmzWSftRpzt9XO0obkZUubOej0psa6N4wAbjb6Zv6r96dAoHpK9gRMyBD4I+FQWW3dEPSTiRw1iGPcAd29Ra6xAAw6jYi0pfFcQC3An7VzqrMXBet+MrHtPKlnZAKXq+XNWE841lqGUsYAdYE5UomStpwZmcy14xFyVQoh6a1sT5WCNMEKz2wWNSinVtrh2OFfYMwZIZwSb9cBas6aHvSc4xTM2+0DLgQbbZ2l295eUPWtcOzZlPcSuD0TovZXtIvBl7Q+LBpsq7UpHg2cyoOL7qixY4ZJmxGTQVLlWCnQDzWtZhmg+n5Eqp004GCxThY5gUgKfOozU6vHs9vMt2HknYx01RNo7UIKyOl+zcAaqyaQMdI2I0ZtSV89nQ+rT1g/OADO08NV/E5Rob7hf7gdbwbNwzQIC9uW1t1znzGfxHGFffP/sWdaOYKRzbgZd+nfsXjQMCjjwJ/XKHz5c/vDHPxxrJ+f8ZO4PW7t6pzKZelbL6GCt8F2yeMwqnG0vr1sDLaPA/cv53DO4gfkhBjUAAhtvrRfBL8+Dw8r7BUhYy7bM4DkF3ficDI3UkS1g0UZwr1IQWef2ERXg4vmjGAy752Vp7mZJ2MOMH5tD8RLBHO7NvqvMex3/oYgxPq0TZD/h67AOdbqrjs0+37hMd0JfgI+bee6ctvcd9kdbLABkxjCBKAyknZXn0hLr/qURa9M8B9gcsatjxQiSM59mqGRUJWj7QEu2l0e203PjHNzK5uK7U9sfXYUyhOJzr/8uYBLf7dpmfPPn1A4s59gE8LI+U6dfm9XkyxJEYwiSMQQ4IQAn05oscHz8qvsWbG2LOc6j1OauNVH3VFV+ZQ4IsFUIsSAC389zKIjDHskZ+a4+Ve1fASUzifp5ZlRLR64SMT+ssbCiTmvRZ9euct+hjNtLfOIvLTmihKzzqN8ZEPL+g8xZBIbSI7ztYTyjwwZ5RSIKxsOtA/zCXss0qu/VoLR27Ge1nSAgfH3NEL780+XLpw8ujx/cuTxEljhS8YiwWEN46/KeicFpB/VOjTlUBJCHB5fPvvjy8vrN28t33//5chdqIrUF0LGGHOjU/0DGgYLVH388arOYOI0GCDwUBBtfs3GYKAbP5u86zFzHoJJB4BSLcR1Cnr5gUR+7KpyaHVL4ocWxFWQorbCfz4YIRW4N5FHjWvYkznrqzqrgFSWrUWOlYPAcfBeTZzaLZ7T+yea1LBYWVorBCcDfl8PPgv70h9eTDl6RazbjatKYfL47wQFBHptqPbbCUR9tlM/qvLIBCYwznieBiwi2TIqc1zyIuR+RtCIRrYW7bqhmebPgV3uTgHAcdJ3rHvYvljmivqHB7U8FTbPXh8Oz5F6uKbqYLEqct0I8otwJVOZ8SNNIX5pxyhH3Cdq17xdFyoY7cY9xKDmIDIykX+iMCCYUib2qNx6Z5sqI/sUPY0CmpPfQQC+SzU/asDcqo1Nos56B50x2egXaZmSSbb196/KHb/+QtZPAaM5b6hYwQOmf1QJoDsg4Dyuy5pkUYuEZGMurJHPrj6RCcF1QvmPfIslu64rRwGLYVpid/bX6K7McPXzqWFlTYkaU9U+mP46JMs6nvlnSG+M4L1OdYOnTgHCiLD5baFJpM3ClIHt4mRkrFanosvULpbG8yr606N/xZRxwMnBQqDnAfnzx+ecHnS10o9VKMJ5QvYq6v/pIHKlI8KiXU9fsfRQkCWOCA1AUczSp2L1lFDmclPJmnsnES8VSUIP1EgAA5xlK3ctXVTBdlk77GcpXxAIKgLHmEhxB3Ut93Z3YBYS9APdC+1tmp7R1BJoAUBrIFWWufXN8dYSu9YpVhUxN4gKUc0DofhN5bra4FGKvlecLytu6Hu6b9gI2FE6t72qUvI/YmENorDUs2Lce8GVyqAxdoKEiB6l1Xb0Ya906Fe6F9+DUIhaDPYISpHOPI8JrZCaStU/Gq2g991cxjSLw2tgj0IN+fmmtoTZap0IgjEtJ2fv5AeEk0z2vs2e73rxHpdXP9LE4M6Fdn+l8Rep5X+YqWZy2cEh2FaW8e/cS9DH3Ur+iijmBJ15j/gDMGH9+T01Y/AHOOoAI7dzWYup+UPtVNj603IrRmO3K+ljP0nMmI+O+fp1kVKS68jvBCu0G6y0O+3wEwVnm/9s/fJvfm4GLIuFAM8bSc7Z71r6rrTMEPOBaPHeFphrMfjreAbAGfAakM0u1LBD3B/AZG07j7tVYG5Tiu2gLZU9F+GnZcB3U4zlv3oqkPc9HnaU1WNZp6ySfhTYMjuoH1N4pJHSW0Y+tf/nqaECelk7r3Sp4ic3h2qx5v992VPqCinYxrtYJ8nfWiX6A/Z25X88B7gufhu/kWmn9QWsxShjWmFzgxdZOuS6g8qlWm2tay5/1TjAzYFRAlOuxrvnh/QnKyZ5PrAcAhOdom52yd7iGDKWWHlV9XYVl+hHj39pSoUkAbEoVSxUvlKFBwoL3lzUxhsH+bnAtPVewTT8iASE+92peAyqtbCilVdMlEGzSvjYYvxEbqD4BY5qM2Ppoc92E6QOFulZrewTXWHe51s5H1sChrjxQvLa3db4ARNwrn2E/e14UdAKIaWlX/LS187hqXbRsRRuhDfSznBGl9NOODMbbq2b/RunX92OvmvAq0NxMMmcAn3Nvyk4IeDvm2bnnJvdatmQ94pyFU8/XNwjgP10Bqd0G8z+PMvr29eUPUEb/+99e3r780+WLpw8uTxIQ3kuG8M4nlFEyhP+7gPDl6zeXP3z37HL/Ib2P7l/eMhg9Nw8aJoseI4+zwgCxCStPD2r+Ohvhs6dP60RMDOWnAkKuGVqEdL1lLUpJbWbCYIXo3mxK1u3QVJymc61GnHCyLxRTj3ZIYNWsQoMqfl/BgHdZTKGarjE71z0HhKJsyRZysKa+oEiTm4fr+JxRx0t261q7eI4isoG2ISINvUxXkN3J1cexnKKe3+/Gjc8RJB5j1rorjdV5c2ssEsxR44FI0IRPRCjciIpJyPXXofNwcZMr5cu/QZmiMDkOPhvkDNidn5mRCJVkRtS6JwKGtjEoipWDc2qH14D3qnR5Pdzar81rYkCavWj9KgcPfzz8ub4BYXnvrKUGvjEYK14+i01oCM9Il0DER8+2zLNOfWiNN27GqT8yaMmCLUsxBc/KHLde6vizXow9jK6NdqWHiAiKQMp5T+3F2rAo3MAe7XhXqj/rKNm+Zn0b/OHQIj518wLI01rcomx8V7Jk7z8k6ChiVtqFRrbBZINT97rUNRFO5pV9rGhNs6VXgCFUK2qLJ2LwaUDIHJvJD5q3wDtiJ9t3QUDnJFYYaVntBRkCWcmY0+6Cugm4/MtwETQ5f1DJbBPAM6UFwzJ7Kt4mu7ImyKEkvv8QqpVotyq0Rx3AHBznu5mlStoru+0Y8RyqLuKcMI86o3EAobcs6AgT4TmCXFULFGAJMHMSkoqzl8xfGRZ8r/V/vBbmxdgYvI+DmKwpY91ApcF3f1o7w48gmbUmOuzcN4HSTwWE7jmlyOMMLwtvRt2aidSJraZSsaSP9t76LGav6ogc9X+lopW63IBWNoN2IcfyMl/JEoeSfe2NZTbK+hf2TeqpPny4PPvuu+wh7IpZgqyLqVUGkFt9lKh4hAqihljxHvYE8wbw8uz77yM2YuY8FNNlef41AWGpzm0TIZCZ85kzdkJPZtM3nd3XEQAqQMh4qWQo+CNbxgAnAe+dOzkHWB8HNXwZW56LuSMAoA41zvq9u6Em8lmBqU8DQmwZ+0wHL6BlenxWsVG2B2PbvpNtScQZzj4lq4UzTZYv+2VCQlnz6e/atVxQtzVqUQ+Pg11AKirkd6uG6BkYhe01UY+DZvuTMShy3fcfEkSGIUEN6USLBKxkNrj3kn04qe1mz6aspWf1kSGcDeWZGWd+pMBnX67m3+wa94mjyjPxHAILivAAWFLWwbNz34KkglxmTeLQLwDGxvBM9gPtXm8Nt8FnvmdspYBAU2X0Hqmbo97LYK7+HYDL06yhnudXhWuuxVjg4BtUcG8GYTI7eI11WCC9iqrMBQGhLCMzUNokHfacU2t8LyhQBeapMK+0gnkyqE/yYEAl32UwXVCRlg5dX9GBWHZV34zvExjKvl77GYJPs3a8l/FNe6z1RGYMzYThe3OOB0C31+gyfdLPPcczvwOHpc9zn+4F16Y0WKm2ghn6QZYWYKNSX0tCY/6C9cOtswTgLdB/gMjruXk9k8oEiBL5SZyy5zjn22isyx4fJRfU9+7MVtDNQL/z1TUne8Dz2Jp+tUSilp66zNXtTmAwNPNDQ6G+kH4b48h+zHilJVODvvpqTS55TvvcvBdQlYAeIS7BFs73rpkxmzaeB0BleUDYEhNkBDD6WaIyb19fvg1llBrCc4bw3uX+nY9rCAkGpYzevd3C7CguJSV7//L08y8urwgIn31/efjoyeUuBdoEZouQgzKsMJaHoxlvBt0aj1EncMxVvGLBk8XhwMGgsImvaoBVSPqod2DEBtrgHkMt4h75/snPN74uSp0FH8N3N4FoC0HrUPewuPZ+YwNKOQr3NxSwZsdKG22GK8HEQWmrIy/1CITFNLgLv5m2KiqaxpYKd3ZgEpxRI7DMY+SU47RUnIdx4FqlXRTxMH3O/YEWmgUJhz6KWe+LMhxp6dZsZjHPWDTlXrneHCY2lF7NWdPTNcShGlzaRFpHWkewjmb/Jcru93if5YmTFeobRUFF/Fo32YyINJ9mJ0sd1OgVlSkVrwdW+9YZOEqpux66ONJ1tKUGarT5Ln5vvyNpXAY5rWtVaKEUm6uz1N9rXP5iPk/ri3tK7cPQWx3zOIr2a1vt3TF3BKOnYDHbMYkGFVULLBw1hckGVsEtQfioZwUk7tUhffcuUtd57qy1UuVywK9OL4f0jUvQ1CiSpW6mQbKGzYMuhnAZLgu++XeQcvZoMsyg00W6rRVQzZWxs+Fxg/rOI4fduT7DQ+xMGU1AuF6OrSmtyl3aaigmNcPd9VZ6mIePaL4BDWs7xeq3bsdhYB74N/vbWgaD3Bzcb962dnZjdKXSFezCmeG74oBtTwaRTO8vGuCy1qEgAf7AUGhGnmuaXchzv3130I15T9WWG0wLCEj/SuCUjF170MU5nOATUywi6nt0dKSgcB/Mt3WcHvpSrZpJvFIUI36zgLDZxYIV0nd1dKWB9v7JENZ2njOEdYBboxfENMIi3X/SqK1XPQLNrT8P5wIj9kK99nLidzi6CXLn6Ork8l/WeqhGW/sB4ebYFTXGrrXPJmMbEaGpF3vP2BCe4avffzVFV5RFS18OrWf1VH2WqvjZ/NgMibaGeUjd0eMnFzJagAqsV9ZOxEiWWf9fBoRQt+z3ewjxFJHnu5jj2L0HD699z2Z7B1MfGYZmXWkAXkVJ6HZHKyl6sQ2I8d4N7AuM9JzN/nvf/rZm9Aik6nhdYq/IDrFeGkyUwsV3NuuIeEmpVmfqXhxs7ctARebQNk58LwyR9uothRdHSsqyIBl+Qmz+6rENxtlDBueuidTxc620DmpwHfrawEuBS2xdgJ0FhAQBOJyATVc13mVh8r0VWDFjY3AgDTLg7Yky6l7Tn0mWHJZPMuDdQ2ZQS3MvlfbP6XNbylrEzdL7ro4rk44NSgC5RvIB0pfpTiA2PQTZAIwBY/RTAWFtA6Bs/ZDYm/VoO6idHz4EZECMSb+GeWKvf/b5Z63BXBmFFL2wJR5UnbcZswa4sp1ci+egJ4H+esFix7gXrpM5OtW989zNNtbvupYclNGRBvKs6aNNyzU5EdGeCTcJYhvYxzecmi39NbEHKZWaTydYzfNgH6XBx8dM+5za19C7R8fP76w3RsGT1hzbZ2EHrTRIlg6AU5rOj8WiymnUzads+VHwsvNY8DtlL6uz5nsTDGf/NRERMbwBNN17U5Rev+4zqFx/jj/1ozzLPPcbwJY6qf8tlVcwKrZZf3CsD9sa6YOYLNI/lB5amnzpqq7TBrBvL8+efV9206jPrBv2F8+b+vHFBKwDzonobmxsK6bUxJJ+TzLO88kNCrF37ME/InwzESy+X1unP5/3y5YasMG99ZweI+fnBYSvLt9+1Qzhm5d/vnz55JQhjKhMVv5HojIEg4n434Eav7u8C/pw9/L46dPL67fvL9//+YfLo8dPExC+hi5A0/cFWEWwoHy8D70KGgLGJz0EkW1eLUsDsVIZQYsZ3C6mIgiiSiz70Mw4xCdBD31JA4iBv9YQUs9oAWlpSSymM1pW+kuDwRp/ar/6k+B3yH4UOqdgGHEYgt27LRiuvDt0sGsrChw/vo+DzHoRaZlsYBaiktMxPKPgfBpASB8zqProfXOmE9yGvrCgalRWHRbuHcNSgZQiR1d0a8+NsIUozYqLE7QpojIhl9aaESz2NUVXpPp5DwbgGr4jcPuk+JZriHTx9yCJUD7WEuNMKRWxydyM+x4EZnx3qZAx3hNjSJ3M7tPsRQRG4hy1eNugRAdFmhRzGzrhaossWjb4iiDK6JIZjAVPWXP/i584M2R1FkArZ+76S7YXKeP3lY62VuFMAboiUT2gElKdED8zKBi3KJgu8966smZR+NxxOH34EMVP1hrUVSnCWVdrkK5BLiUFZ67CFdyraKwbJ2BHxFZ6yER5TCdoNCnmXPXdBNQbx2anpjrmOE7am/sxeD/LT58DQoEH13wApYEb7H1siair6KhiVhwCfF5KnIG1DquonSwHkWvGjT0eStuUF7FPQR4nGS4QUen4gmscQjhh7NNQ60Y90ck2A5a5nSohc2nPOR350BZpBzOkkFo+CtWfPfvuAr2IFYLNynynPumSDC+Opv0Vua/OFVmVSaavpoi5a3H+6GjLHEYdjTqNvcY4JshlX5wobYI8AY92jePQX6sO/h1lxE8CQp7NNjSs+2btShVXACj2LDagNc/N5hexb5CkHbvObRzrd7RjeBhHl2A1QSMUrz99H5pXmrmnMXrvLaUCLxqos66kV5qtJkiL07ogkvk7AsKvvsr80N4jjuwp258aq+0Tle9YWz772d7geEOjjDM+xcerrWug/FMBocCRrImCagV8VP9LEPzkSXu5cV6sZQ73wjPlLJijE4dqdE+uRZas4intu8taw7nhxx647HPu3cyDtUv2WmNcuUZ6/k30oX2G68Rq18+IuueNmanUx50Anjj4pz6EngH4G8lsraba+qUj0Ji4Dhld9j/ZMu7tDPBkLY7mK5VUOiffKzAo+OKYJxO2LAiOKuOo6vanYIngSylwDwfOTnWQ3rdrRG+GMDZh4jLMNcETY4nPJZDuvRqE2ze5qpHTEnj3PvXCBpvSeQQtzw53nOoozK//5epvXf/ph3iqmzJDIoNBtfcAUqtZDhi1Per6N/Bn3AXfIjY44D80+1Bnm9l1vFkvUlFdm6zpMNTIhk1lncCGTPvnGzOFyQR8bTXg9Tif206tasL83vPn+uynrFzq9ls/FnXtAdrS2RPsLRCuaNHj+ACAh9gWJtLsrdlVzjICvmgeDPwM+EG98YLElEMhhLh+uCqvB9BZv16eTTE59lkU4fFfX70OmCDgePhKo4rq3zHWfL9ih6XEN/gLFRsV8M1L1tCSLUcWdf11sePsN94vuMG5XcCq7cD8jGy/lEislVcppo8jqMZ9MyeCGTLqan/RHhg99F5bDV1rCOuj2c8SlgJ7Bl8tYlQDTniuz7/4vID6D5SyVRCuwOxqm4/erY9ytikoFF93fVVgRibSAAAgAElEQVTjc0zhmesxT56jsrB4DteJGf7suTHbrNXPWrQO/ucGhN98ZYbwHBDejcroHc6ItZ14f+MW/SUud251saEW8+YtwiM0XL1zeUxz8/eXy49INt9/GFGZZgibuVosVSGQ1FtU7YkJSYYqbS4q0sBDVNyhznIaJ2dTFy1IjdgCmgYBUxldxi9tCJZp0agWYWj2BKeAQDGKgwkSG164OVsP0R407T1U9aZmeirQEmeF/y5IvTkDJCUA1LJUrleXzz6rMyFicg52WIwEIiC9QVluwrWuGMNxaAw5rjFshucazFVkx6DLoKiOT9X4PHBEFDWIOcgT/LWA2CBIRF/UocFhRXaCtEMtWnCU9yxLx/eJgoqKt71F1dZEMo7xg5L8Sd2C9TOMhXWIHk4HEDCahoqMBh8NhCpFrcNioGcWVDoxtAOpiQZmZ4GLZBjXXJegF7Q+/HLqLskSrRi5Ms2rs1ldSw01iHURMgEKM0/OkSIdycZiuFNX1toRD+MEBFNpw8CZqayRKG3UMWumZNnwKbpuGaxGt0g144WhSQC34usGoQ3uzpTAor/s0QbbPLfOm8+e+xi6GodnDiJ/l//P50QqPSzNsMUmUDMz6pa017Nhc41xyKhGKqiSZ0E4Yg6BqKjIX/chFLtKhetQNpgd9W+ZI22EdJID1JjwjHOPQhzr0hoIxoiDMnt4dC7n5+PMyK2pGrbQ/2AZnDjT8v915l1rHc9K/JtNx1ELPfT5+qpNzOSoHbl/P8glBxiOep2sBkjuXdda0NwJkAgqZB9tDYuGd36rfhqRJqj+U/SNY7GgrAF7szl8Z5+1e/McwPQ+rkFg7UNRlNi8AT6yEwR9pPvxVlH8MAiG3MfVWFDZ4OiqxCmCm8N1FPIo2k1h0fczbjhgEaZJv8W1alh/sRy6A1eY79jHCUvwDFKiQm0eWk02L3S3J08T4KpKbUZCmyG9Kp/bWJSCjP0tQMq4Hw722Alney1Qw/dVxKr947AxODHSPLMGTmcFX3go6v74PGuOdcAab4Z6iqbpPdssZ+Y3qsXN5EakatnhZlFrW8zi6LQyZwAiOG6AuFIbWTtk6wyEBDrPjAsBTZ4vtbFTMme8Ql0F0FDcawwDbBzX8Ef7HFA6DKMCx2YHceh4P3udMZHyaB817BgBr4GFwWr+S6AWgKFrNONhXdhongWl3gcYTzC32ljXkp8VSGNNmcm2lCXDTDA0Feru6TJFDpr2eqaGnjfw3XFIXdPqxGvzWtMaCjE9MclMZH907qXdc2/8jjOM9cVPHdYG7ckATRGYcajKMyBN3xeQfLVetsmJvdv7FLnq9Zqd5HOC7qxvM9SOl6Aa+8CxlKbnXDMHlktUZX2ZlImZEFihWkqfXH0BruVzJRiJGuZVdCh2VR2LgZ5msOx5aGul+sFXCmiDlWswIlDIfmGuWXf8HTCCPpXchxlcM8barK7riknxXNiH2IGAshXCqp2sfdWvNOCIQNPWfM7MgZPsJzKnpbpS40g9eoVosjah7iKouARHGDpjHDAn+FCsIUUHz5nEiKx1yW2MGzG012HZTIIXbT9UURcBU/eyQbh+oOsvAeVAk2Ylba9SYbVz8oL3yThzbAEFeXbaZNmnUf9R1hh+iOvWJIaJGP2D9HtdmRw6KoLftoHjOfg7z8e57d4SwLbFRnVOyljSh2BtZK4jONm5JZjOv39WQPju1eWb3/8ubSfevvjz5cunDy9P7lNDePdyF4WhBIQ3LgSD/LkRYQMQ2NbBZFBD/7mTDCGN6V++epP3ETxGodRMyQqoo8y2FHaM+dLH/I4HYPGHvjAdqBi4oUxRtxryXHSuhrSTfZW9bf+sN0dtiNm+OIAqI402lT6CC+pwto6sw72mgNkM3BeOQZDSNB8mbQvq36Rhw7FOgFQmDgjeTyaBg5+Drg5q0X8MDoIMGEMWmGgpRhGVsfQUXOCBEVVxS4qXTr3cf7/bFLRBkkFoHPUVo/e/CyynEFX+dQ/sHlxN9beXIwdNA4/QuabYpHH1ULbINfQ5uPkgWj+UDsccWBTcgLTCFDrP9hJqZoP6jDbpNWOa7MqCgaI34+nH0WzwrgPKfKi8ymZJ9uZUZ6aiXw+mOjLKIWsoBCs4BNiUbPa2hXhd2nKc3lJ4VcbEaNAv8OnTz4oszgENQkbWa0ETm7goe4EOledi8MYzN8Pkukrw8ejR5fHjJ6m/jex5aoqQGqdXT4vTW6vWehFrHjzoOURTO/r+Q+px+EyzYOyj0gv7f1cRHAGIKxBRx4P/9UCo6pm0N3v5qfoHtTKB8ERCMO5RV4R6OKW4BBGwBx40eDm3NpHWxhwwR6ynysS/PkQqyN7w2pGBDJXv2kIjDiAqrbEftw5Bnoy1GfLVrFjbwrVYNwGnTi0fdDqk7P3yF7+MDPg333zd1gpznPgMY4IdslaG67HPCSbJwuo8mflNc2syk2/eHoc+17FpOPuTdcF4C7yoxgfNt/uiQQivq2zJujnW2Jw1HUGun+zerVupYWFeAHBY4yKwvFf6ifslByUgyeTatbHsiVBok8FtvSEHFc6ZiHZQ05PYjhnx2ps5o8t0KzGOCBevSA8MMDHFXBUAC/qsPccRNLfGWFS1aswIfW3PL3vL91REp2PnH+vYQnucY2LmyDnguXB67TXJjTI+Ya/cJ4CocMU5yOZ67GVYMqk9BRglk/bk8eHkVKyggZ8UOFVlAY8U7anzVsdGRTvX9kH7u3s398A1dcRYi6xR7KoZ+sOWL4vMeKaV0tDnMlDuZ50E4AnNnPpaQN81q59oB2d1zq03bwN2FXCoSI/ZG8aEMeIZqG/C7psl5JlwmrTTsZmrxZdSqX2XoqkKYtYztcJhbhRgwC7at1AmAWeVdiggZGpkC4BlD9uXF7uf7GjZNzqQ2FsyAowlTAADEClsnsM6rFlXE3ZTT0BnuvV/tHvoGcxzmzlTIE4BFMEsn8MAvX7Q+tRuDSZAf9s6SBkPCkml3c+k/gVgYv4nGMI45/xe6QjnBu8HJGnm6f3ll7/8ZcA29oqgn/aDPcXegjklEKBjj+2CDs91Aqwg6oKKaCjGCAG9iq0+swJkW5mxMSvH+MR5Rhxk5y3PoMibfYUZA+j4+HWcJdiQw5aehLU4WznbuZ+oaa9E5kAR5u+Z/cJ2tX75zuXP+IprEm5Gnedj7PHrSHZ0rgtS8XvtarJD6Q9Nn9rS0pN1Jfv8rv242Y85M0dLNajgmiQWsOOAK65RghPOXGwHWalk79e+iXuJ2NeHD0fph8Jp3VsTt5nCPPajtEXKaFoDH1sUJd63SfTgGz0ZfTLg8VhePMchmIUC+M0y9bgX105igLskYlToLKlDarjMIH3K+ohL4KSPJ8BWGR/1bd4ezKazWM6ZCWawwX2wrjzb8L8Fbb/99tvUsH7xBX0+8TXxA+/GJtQvfBk/UIp/wMu13TBIZfwBlZgvXodarx7DGZhJT3FayG3/plfm+rPX3vwQGwU4SWyh0r+JpCYUGvBiS9P27K8HhG8vlwSE7UP4aUB459aNy22kRHEgLrcu71PsiQM/Cf0P1NRVZZQbfvrZFwkIXyDfzcEObzic5gqlRFFwzoatAxKMLdgxs/BTAWGRvyIPyfgRsEy90lSxzhUTGAGM9bQp4i8SUvqQBeBew6bJZjTSYwQEdbUPTe8isdysUjbRxGSykUnLTnXsLD3PpB+ICg4rjbDtj7MInmtyvahELWhR5Q7jkk0dmfg20WaRxJAg1BPHy+C8iO1BrzxRRg9n/icCQsdUxIwNIT1OtFFE2cM3zthS882kdDzkh4t0YXi+/vrrFmhDb3v8OAqyUuYioW4LgmV1g5ShwPeoAbRZwqh2MZd7BumyQUlWd5qAXlGV9VuS6io1YeDZEYjy3Co/SfnhOjjshwLa06fp94aR5d519oPArC8dhxyHK0bjPE6hH63BsyI+qVcBaQW9OyvgTrSIPRFaYMSRRit59y7jB83sUxVaviO9t0Y3w+C0ZUBrK8M1N6CW1x8UiezIu0PNTiMp2szzXVFds51X5F8wAvn4AAjjr0dtaxnyOjDN4htEihBae6OzLmocx2Hfzd85XKNMiKKn7WNO2e2r3H6z7Rwyze5WxVT01eCO/Y1BN6uRTOTAB1HgjOmYC8m0L9tpQCizAQeJPcNB6Vpg/kMZjsz+7N7ab0Bh4VBOtg6gy56DQ8z9bGvQSsW1tcYRqCgGsNoIEcUIkASgALmGutI6mPQ2GuBWlLgHsNfnGXgf68oWA2YPo9oG9X/7ymwNY8kaDqUYNDNCJg3SalMqjoF90zHR6Qk6TinBammCum8fNoiiTqMCPwny1wOwYFEp8QkqVfw8SXvzfAaA1nAJFor8Sie/BmgNGFjPqX/auDbIY66eV+GSdjo56FG4rIpjsnrpAVYl2oBpA9nM4DWAZFyaKeLfPAcOQvvZtu/Xte6vSKP0WjNijJ/ZcFFpvh/nwJ57R3C9LG1r1utQRdzjObX4dcwSyMLWeV3AzlrjUrgox2ibheyJqV563kad+8aNUJaTMUo7GLI4dezPZypjEkbJsZ67ps+NlEtpfxNH0tplnik96MZqMCuDfeOepEdzbirEZUbl04DQ2njPLWyRCrKuDzNW7E+DFuaWsyd7Kap+pQfb7xf6JXRsxpIxVuVP0RVZOdLQpAFnja1WVd9HMMJA66itSx86MnhQAp8f9UlnxpGZWBzOvveaGWUvNoAcbR1xjflERzA2mmPZFW09lb0+dhAfyFmLairB+w/NbjAmnNX1kSqK4lr6lJ5tcFuhOALNBoKxCwvG3KMG4rERCLntuqnJjm0pwFJBuhWTWD+fWtqCOwJhBV5by8heDmNrQbI+D/OXrDlr8+Wr+H88G3aRz8b2L8I3K1kbUidTMb+AKzunVMbnLKjdRfTodns7KzY4EP4I5lcfyH1wHbP8yUzb3/Puvew9FcfNADLGBkNNErSWPSB0aJylSKa90VovJEOIvaVPLY3bHz0+gLnr2dPWcbKD+GzmczbC8zHgH+JQqTls9jFnmm0nBg6HzbNaQ/08QRRBrfjYo9S61ny+Yz4ONg7P+WZ9qqt0n0wzcchJmIbf4X8Rj7D+AmDs7OlZ2zZP7HHsYnyEu3cC2nEOpD775s2C4CvtELDCBsiyck+bFGhbrWp0HOPx6vXRUifzsjWjDTceYC3ykwTKei/z/oAg91tSx3qUwu7ZKJCTcf2rAeHl7eXy9tXlm69+1xrCFz+k7cTTB3cuD4iMFxBCGT1nCG9CHU1u9xoQ3rv34PIU5OjDjcuPRNh374cySsBIL0KVO4PqNTqrX55ajHLoNUAfBYQxFKV46TxikBP8TQkvdKbRP5KeXxq7qEuDP9EzU+c4ykE0bWA/J8NAEofx6lSfFK+mNKqMPde7BOWgN8+1EWg2CzSE1W3xOgsBg6nMvghderNEVIaMkRSP0i1SjLvCcwvTRYity2FxZkhH6wpFZCIgqU8YvTSG6ycCQowExpNDj0VmTZmbKShV6HxVZJMyJyVIGkxoGnOQODT4Pjb9N19/kzoc7ovDCl70QbuYhHrrOEvpTSYyAdP9w2DXSa86K3PKOFn/wWeadary4pH5SD865uAaKDtmoudmTQ9EdI2li97UAKQY/umTBIQ6rlI6eV/pO/eTUcHIIK3cYmRk16G3sL4rBhAa8AyCvHjls7m37I85tzq20uTOmUoRt9QZbI0daOCyns16V3SDnzgfExCJ6NKKzw28pNRkX54yhB7uQZlPzVZ5Jut7MZaHA7nmvAZYzEcChPVzyrqeM89BJRASxz+9/N5WYGBOEPdMsJVAYOh8wIeIJnV/61RzwOMYEuBIV8FRFT2O0wHdaEpvHjKxGctIcb+qrmZBLrDL80+EgbEO7QoF2sePj3VqJi8GmnU3tFdnMNeNg10pbYM/D/koLuJYpgVOMxupZZxsfA6zMSgS7CwwMQMJ8k2bA4JzrvnDn//c+q0pHjL2OvjJFM1BT8sSMqdTuXMt5aCebfaA05ZyuHEvPAv3bVB5ZDBu384hynja0Jo1WAGoKyVa4R6uy++5JvdjVjIg3CmoAaQqc6KKcto0x8hMf2pYpiDovQsMxDF606bbUpW4HkIOBITdc2WLJAP68kWoQqwt92Nr6kpPl3pZkYHa2QCDcyY6ZqhSF/Xnew1iKsDy+mh4fGRiJ2DULHODH97HPRb0LADDNXFobVN0rgmTucB3s0+yXkZBYx0c2S8ogak5uvbzZfyjHshejTPTrIYZ6mTob97IvGP7ET0wGJbloOOTANkWSSfbkizFzkptZMR7Zvuzh6mr1Z4irhHRpXtx5pJ1Hf3VukbmReXfc4YQZwobxPV0nApiFmTgOd3XqbVdHTNnFvMXYavRrPlO7oN1ytpgLxXEQ+iumeajyTjAR4DwKl7LIuC7safdcw3YY9/Wc5Dxsk6d16TiqvLM589nA1+OrWedVi21dZ98h5l52QQ47WmvFfXDVzmrGD8z9M2sAACiklzF4HMAxPdyfUEF1Z8DstnIewFve3UWKLDVEf8GEINRo6hNhDaiFdFMskFK/JmTmrD14pY1cG98jjk51NNXr5vsnoqmW/vYfrKMofclG/s6wW3YFQhLPbzSX8Noevgo2U2+b3SwzJc+A2OGjcQOCqL1Df3pGXwNphg31k78uPl39o9zLRdkKlMhPuvm38we48E+ITP73WrDr6yGZq+ty2Mu9Z0TTM1XTo/h9f+r31SWEN+btm8KHk0bwTOc72mGqrXq2D7uRX/Pdjj6lDwT88BZDf07vvtEwHKeTqsDwNj60diFMZAy/2MBChwIpMRHTdkXIlEvkvHVp8e/kuKMD6DaOc8HIJB5T+18bbZrudlpKPr0y/7+UCZuwPYuDAbWAUkObBb3L8BWkL/iivpRzD0GMiyA+VyWojnefE71fta/869/wH2EtbMWcZxVUuG57wTjSxzwvc4t2Vr30r8+IIyozMO2nbh3Jy0nbt9MV/moi5YyWuGUO3dAFiurbg0hQjLUFP7pxx8vj59+dnnw8HECwhevXiWl2iLhNhk+14dk4y9I5O/ngDBSrivKVx49NRQqAgY94ZDY73S8V5gZVHB0r1CPJrEeZyJ313vi32Y0QsNRkh7nbbUTLLC0sUDlLMXa0Gyo5bnkgMqhckchhSsaIJWA77EHTCgaU1216J2J5e8iH7mvTwNC+qZMQTBjwEF7Eq/RMLIIksUaCuRh/L8LCEuzLZ3KAttzMOFGTjp9jnWzWHV2pOL0QJDD3H5gps7rkEHf1OHHQJFF/fFw+kTpWQdVmevGi9LcOON8h7z1IIxTzBNtLNW3vV6kDUgX8MBKpnnGxvdYr4AzbkN47j2Zr8hiQxEojYA51NDGGTipD2rAItc+lU+vrRPS+yulDpqYjl1EHV69rsDFkFcOdmkzHjJSL7m+AXNrS3nHdUw8TLi/w1CdRDaCwo0WJOXXOWYMUkM4pc6DZjzk7wgeMUL37+XwPAMYvF76YFszSD0zA8hcIHSAo0IgnbpIGlFPpKlIXteHNW9HzetJ1pkx87BMcfdoTVwrFOgd9g366sRLxzBwMyvOvpQudl0761u4eiDuAUeQzW9GiTHku7nutT5hCpsTVRGlDtX6ciMOJePCIZBM2/MXa+hMtuHajDYCFqspZpxZG22pgGLctU6L33NgVQiIP+2VxAFoNsEDwr3CQS2Fv/SV1stW5KaBiIFzD7IbCfQyV4ih3KyMNt/ROf7hcAq7rzlEW0QvnUxnqdS27p2cA7NbZmVs8My6i5hY7CMgDBSaZglFdW2hwVojqObcyLj+WEqcIFkykKeAMA7SEGK+l2DTuia+D2efP9DAGdsEDsqTD1TUeYtdn5Oio9GACofrTRVnk0UtSEIGIj1ZX77MtQ08nBvXU4IE6nd+RIBtjYYJTuIo3s7aL9W/gRu2RUn7BAYTVmE8Q22aHTWDjTNrr64EKtil9UDlXhTwUBWX/VuaJU5Ke53l7BF0VPRloiBF3ddsemwJvsPMhwEegjPYPIL5yse3N6oZ12aYq0Le7CFBaG2s148PsVYwPzcg1AlknLElWcNhP9mWos8mhZTXBboS/K4fGO9pgNcMxaC1j2j4FaR7W+XujXVVJNv2iGu4h1jjZoqTPRhYWOn5Ovd837knJT03OUPxTyqmUeoZ12qbjPfH9Q3AeNb4FaNsm5VhPYaiTT08IjNzzG3z0Gw9TcerwM7ritGZmVI8JIAwvW9R7UwN4vMIC0ZlNmUPpXuyTwy8DoG9TwLClPHsXD1qVsmeRlGUswBa6IMEfjmXp2aLrczYp+1JaeTxo061s/EtkOz/8XnW2blvLPZWG4ZYV8oY1odWFpRaC6UPltHC/mENMzbMRTQDdkYrBNM9ClBWe97xaECoz+A+xy5DFfzNb38zoOgKmpi1Cpizlgjtn1vgI4q0E+/D3wsrZD5vW8Dcv3zxBSBPs8kf0T1XCiB4q54C5772naDMvV2GFQE4Z3x9YzOZZsO0DZz1JodYG9ZaEqCzZq4iRdin+nUAoJxVjCV7XZAzCZap3TKH3333LK1+WMOswd/+9re5PmJqgDU8q5lOgXjW67PvnsX/SBY6+pplaPD+xDRLKElnjXrp2HxZd6Nv5y8BV9u/VlVl5pzxZr9yBmCb46MN3Om5civJCZ4x/z7Uo41dWn7B2LL+uX51BXreqiT7rwgI/ymU0TfnGkIKFW9ePg4IQeRvgbKBppF5IaMBetNMCDWEEZV5/vJy78HDy53UZtxMs/ocHqPSlILGhphy1NDLjtk1IOxglg4o8pbALeIU1/5y/Btj2gCp0bn1aDgGbH4zStIjWHgtlG3/raP+bxsjxn9859attc8L/OA4GpPlBpFiotIIfkEhSKnIp9mgNB9NhpCmoKOdLoMjyiwv2YO4Igyl9eX+R5syO5IsZ8ah0tGi+jpbNXbXvl9HsHig6q0hNFsmas/35DuOwtRSnOJJT/7bXiqZx0lVR5GQDNfQvQIHVcgMOjInuHN/pZ+wSY9nHvXRuhfrj1SYaj1ZlWb9MbNzrg+BlseYZL5D31rd23qwuVFVMQulchx4Jb+biaWmBANaAaFzHSXPKUrmoVKjQUa5VaVmT2sQ+juv1UCsbU8oXgcQwOE7HKW0WGn9Wg6NtXaQ6pPgGnnr1eZ5eNboFFU9I+BSVxVM4LAKEjaHzwbQ50J1nh9UzxowqQxBICOc0ZoUgRueQypUayiaDWQf2nqhtUp1kHnWKm2S6WQOluEdVSkByGp4zHae68YSJK69Sg38D70X6imXHW22rnx6aRmqpXJ9g7RmjxsQ6fhpR3TQj72SHn9Q5Ki1a1alz9qaoyPrNZpd9mIywM0WWPMRVUHQ0vUMwumPIuvuQRGfZhAraOUcmCH3fgMUrB6aA5XDhTXAgXgoUZJpD9W2gjLaDOno3Cb2DWfE7AxzX7S2GTTmMzUTy9xUqGdCY2tjIugi9S2AAHb/6J1WZ19nwDlMJsDi8W3wc60wgYvODaBThMFi+xAaa4/Q1pn3jAndLII21nyVGqqIU0FKha1oCD9gEPnvOaE8A3MtgJB65NFSozKKw7Bgh/UQMGO1aM6JwgqMq5n4OIz37l2+/ubrODK2WgoVdCrX9mllzFm7ycqorDenIZTRZA+7F1lcrEPvk7WY+7jdDDBrTOol61oKGDVGOPe1hd2fzY6THaOVyM0ALdYUcR3rzVkD7SXYen+BFM4E11qUF1HgjZ2t0JBOKg4lZyn1lAEMaZJ+YrMcgOaCslJ0bdnQdggqpxrcSBltdrStLRRsMYg0kLsCC60/M5sQmxm9g2uTataqGSNsR6jTMIAWABKoCr4wZtpgWyMRlDebVIE8X3csWHcEStyrqrRxzCdowvvLSmltno6gzqk1dswdNtj9y/VlCrCHSuutMiGf5d86mz0/qpDQvVMf5Ay82upCNoWlGWdw5wqM9kxy37AemRfGwcD7aDcVManuU0VKzpTRo576tD6sey8VtcFcwK0wkGqXHcvI/59qQ6Xlet8CpKxvvgt2kPfazGoDKtZsKNf4L6hvPv/xEHnRbp/3rbYOwIOf2u/uBQJY7FBKHdIq621skWdf/TH8vdI/8acF+mRQ8F28T2YO+wHAKcI6n1AT44uxTxdI8OxSWrmO2VPuk3WnrTaLx3vyGrWBq1vOmKaPae0tc512OAHTnuZ+tYeMTwI8bN2y7l5Tur7zYRshwR9p9zwfPnxFH5uUkH13rmVWUI09xbhi42B7NaOsXgZsvGubNkuysAOlygNU9PxNvf1NlJRbF48dZwxSIz8NgPocH/dDbKBO/HTrYAvwHksk4pus7UTWxes3BxsvPtZ6sh9Ms2lNeNawDrDT7Bn9H8YhPhT/+1mU0Xe0nfjd5e//+980IPzfZAg/LEN44yYI6YKND1A+m/X57PMvLrzWNhOIzSwHt5Q5AipMahFF1Y/aBDftHZb2Z8LS82TUkjN9jcGX2lTHua0hmKD6/Nc+VQwQDqpIS9C0Fy/bv47XHnVDcw3eqzyzznSoEqOuNNX7Pu9nQYC+QSVKf8NkCKGztcZJSeoczqOdeGDkAF3vKg2hB0H57vQOqVKQwbGIc7NddShFmgy0pP+IJrm5VNTEuIYW9xOUUYOWqhHV6OiQiNpLscG6NgAvRVO03EzcVZADNPx+uOgKwVjPxgFiY3o590FYZtB0NE3bsyFNhyfIIaswJUTrB4q+QCtuE9qk0T9UCc3xbfBaSo9jSaBSieim9fk9tF7WJM6P2emOQxEzxpJn76HWDJDjpBEIvcJMNmPOWl0fRDN4fD4GfpRKxhbjyZiA8uYwjGJU+xn5d66LMQqHHGQXCuGyCwY3Bk065gEkzJSPWtCaqArxRODoxxY4N+hplgzDze8VJ5HGqQOl+MvhGD0AmWrwK0Bg4+nQW0/1FmY8cIzYN2aYuBavcV/WDZ4bFoQoFJEAACAASURBVPOdBK8E7kHwb98OWsrf//jH9uthTDmw2f/s8yCtMZhFLAmGdaydMx1K6zqk4h6S4OsFJQ2YMeMZzeTFkRhFVFCEOebemcM4NUMUdfRjs1avZuBRmti1r2YBLcCuZpNZ09d1fS/iRefA1rq79JocXfTzL74IfTSH2ILB6/psFkbnhLlI/e5quiJgsOAtmffVU8SJ3GGjgxd7FIGgriMpMkFg16zeoPjlC+oiqpIWQO1uwQkdnr6/AZROAPY7/WunEHzM1anvZrIuG6sz0urBTeDBGpFaitOHrcBuY6+tLwwldhRKQZPY5CHP2EsFjvwMz2/t3FGPd6Oq0YoxJLszpJ1n/8d/+MfLt3/49qO1HvEjsiVBeAuKurE+UvYd6p8s/iEGVsed9+NkGshyDTIczCfrJefwvoM1k4DgJmq1zYLEuZy69ffPvg8ogKACQjhkXyJLnz/P47xyLprRtDefY9qsQDOJOsM6k2TkyUiwxqRldr2XNtiDfYJty/R7BjGnAm8Hso7jtAxhVEZ3npnFigjJmn+XvUCPvYrS6Vwxlq3fr1Jp7P6lDjvvZw0BQAQomJCENYpmmKR2CiJJ/9TmF7AjcF9PZwKmuxW1wZFmnkM7XZ1tQOZkyqvZQNAsLbRD1LGq0MXqcM2aIeMPzfDpk+x/7tuMsM9XNpJtWqbOO5uGb5SAhsxz7GnFWuyPGqBjwJhBnFk5lS4TJEcngEzrlaFhWYtZtKPn8Y2er/yedSHASXAhYKXwGp/hjDt6odL6Cxo1QkaIFt27d/nVr34VP4Ia//ifp+bzZKH4cY4VLgpl9PGjNb4v3doMoRRXrtfMzPv4O2F9nGqFBRVZ/1yPGlnmqrb8ZZIL3BfXY38JxJ3PhvTkHauKcY0Q0Nax64K1kjmgtQtn5PMfrz7uGt2TUSNrnEyj6uJjV3ldAyD8N/0DfUT3JGc1Nhs72jYY32c9molWAAtxRLJzjx8/SnCdjgFTMudz3Ef8foUel0VlfuuvNGnB9/pegCt7kcsKChAntXmlLawd9irrRVVSxyp+qzTFWpjDn4tfNUGlaz/MG7Gb7BvmiHHx+mYvGaOA37QIgcEwMR3mIbHKzVttXfToYTL03BM/+lSuK+aQ/YYuQ+oN1wtUoJFx4/PHWE+cEB+T84j710fhObDXARd+VkD4/vXlDwsIX/752eXx/VuXzx8/uDx5eP9y79SH8EMUQysUw7Z59470N04LzgvqSg8uT55+lmzh85evQyPlD0qjKJDeRo2OhbiUcdKqqw0pLaH0CR6KAaUOxtYRQag2YekjF5GDOuJBB7IAumjyux0mDDCHbyhc62FWda+i7ZEvnux8jUHBaZwNB/wx3Od9/7n2MejOlPhuTNHnTJWQHqCzZ7ATJEF644KzM10Jp080jHvKoXwWhxm1wUCzr7U5qsEAnznQojONZ7WEZqoMTAxeuFavAXJb428/ripTfpx14nP87iwu0/u9UoI92Lk2xlBkLkHzq5fZJPbM0VlI49Q1dLbQ/IyAX+vz6jR5EPb+K3jSbGfr9pr5KcqpFG/GaM1SpZ74HtP23q+Fz6wjA62TDSn9KtnaoncxKEO9eI0f0V2R2Bb5lw7CsznOGFiuVVpC60JzSIcjDr2gYjQ4du1Z16L6ZAonSpE5AXU8FeyfA8I67UW22Q82kM611qOPA45/GzTEWUrxfg9pPtfMDKmxiqeo3Op64r/sM1QCDTRFY3mGyMyPdsZYWGTP87ZGoTUqoVanQLxiDhyGBJlm9rkB60ioBbFY3T2iE8dcMNa1Q63bOb/mc0iRKSjSTJPrxsyCe0hwQmQdpJi5YmyDEk40yBqsOLJDfmMDly1tKXVVc83qixobDKf/EsFgKFE4aEUncfKSYZ0NKP1n9W8vn+dA+PWvf53MRwGNK3qpw90DsnObVinUIK9nXzO3FejBeTWwYk6rBFgVOWUcEzQty5hMEdTTZOlaEy0wI/LMPBwZlRPYk+zK+qHWaSywIvhkkJr3ndq02AdSOi3XF5BrZULtGPfO86TuIzVNz4ukgpyPYmmQdKZyxZ6k6fDNnEOMFXuPZz1nEoPqr/YHm0ZWyQwJzyXFGhVqDvLa7fbJDK0MEZhloWuLq85pVj8Azq5j5lvQx3k2eEj9XICkBoTadueirW4AZbFViD20tZIZbx3y1pt3DVj3ytgFdIOGNxrkOYs/asQBhlS4q82508R6vUhZ92n+rhDWMlQ6xgFuCNyWGfVcZH+YnSsLoOI9zFmdu9LWuaeuuQZ/GZuVABysjbV8YL60b8lyZd01OO85cW0W3wBvbZVCuYbV0ID2mjVpVsksZfyQnanxPZYRzty+/1CmQzKBrM3SzMICmqBEnn0ZNLMhAlus63NwGrrxCwDEZs+5X+wH7RRwUAOQD4DWrhkAsGb0KxrUFwg2cxVAdDWg2ufYitWqy346B+NVQi4Vt6q99V8KOpcarrI0Y+O+SjCM4vJYCrKttK3X2uTSnbl35tdgjfs2K5QkwY2bqb8zU+39BJiEpreWAPVzqg5foLmChanBTJsOGFUFbQRKzaxrT/k3IisRKbzbXr2wLJhjfhyvMk0a2OO7up9bLtGG8YwdzxemR+qRy7QJgDsKPecn9szzzfrUBjLNpLkXrIf9CMBbaYUlVecyEGw9ZR4EZtgJ5oHvU5gvtagDtLBrybSmX+wo4wMfsz/Slxx6eAWlZLVQk8g1jBPMujv/Um4Zx9qaKtZry6Wam5V1b+h/629hTM4AW7OzV0bJAcDcvVvw7/mLZgjD2CiIFhXpKSjDVFTMhs8KbrN+0sYugFKz8pynzRBWjdp6X89n/p2ayjEuBJMT5yxwdk/G379xM/eI33DVTXl3+cUvvmzJxs8LCN9c/vj17y5//9/+5vLDs28vD25fLr/47PHl8yePLvfu0HMwHLgEg5ebt+EkXT58gBKC0307wjEEfHfvgaSQWn8fyii2HLpoevSFrz1ULXLApZSQYcsEDQFtqv5diusjCmEt34Rnzk64AVwMxhzxaw1b6Q06tBwM3fQcwlWQ0+FxoTNZUnlw6r777o/NPKwuJht3nOrS5IoyPgYti+NbKpY/FY/AmLbYOE7LHByd43NKOcafuonRYK4BZMU/VNS0/kkH6UyDkYZjQBjK3AJKjHBpn0MST/8FsWij0KKe1sWJZCe7Ar1vzTo1vByOoWcMrUrvxsx1Hfj0S4MSMiWma8PnNnROJnBpfxFdxg+nhbkDoQqtZQ03ARM0DB4OUpDMejjOPGcV+ipBbA1ZHbka72Zk6yTrIJjJSaY1UsyVKef9jMc1k8JnPpZYT3bj4Nxfax5j8DlAlj06nKopwRVJrjMWgYuJrjh3h9Lgm7fJWKdR6ctXh2iFQESpVhWxSZZlzmSC0CiOlt57bh/B2sLAx3CCsq5AH9QzjhWO3jI4oXEtiKmybAvKdVBZNwRk0ol5jfugJUPGKrSjZtMx+KpipW/ixZqJKuGVjobwxuo8psCpcWQNkqVo8Es9VrOoXVP9rsztO2u1aOwL0tuam+/++F3GLzV3Dx8FtXOeQOBUVJSuEjsT6fy2ndEJOuh7A6FSb3dqFs+9QFVBMTS1eatt476tC02GGFAtlPSqPkr/YJ8X7a8oVQ+S9Xxa7RTPkAD0YFR07RNs0wKF16mZkFaV57SNxGjFQWTDDmB8XmR/JrORdiytVWI9sYYOmt2av7de8eUp2ENs6GGQcp1wqaPu0wZYpfmUMtW62Sg7P3h41LDESZz6MPdtAF5Ha1TIUUetcTpoY8vsOFcG4gnURq3FtigEEPGh2QdBOQMna6uYT+1sDuwJIXBt7h/xrGQQJymfgHA1ooxfA+9SWQF3KhH/Yg7elUKb77vRusGs4dWoCf6wh6FXlh79oMH+3pd7nLJuAIiVWYQyOgn/M3AnqHjuZRvEfgqAfPdBV5y6dWj6U8tmjQQwST9iW62sETV0qglYNUhlfisCwvxRP8l4AlrYcF4QsHaqtMWD2TKGAfeqSAtrrTWAOFU9j/J8U3dmTWG7OdvqSHfdSHUMQq8K5w3EcV6lZifZ4okcSUd3zTnHOPlpKUKd6gKdOMT2qF1tOfsfW8tY2jesdVjNzEeYwgzQiXbN7wRAz/R550c7bOBm1oJ1x/1Y29TztsFxejv++GN8LBx7qYvWJzI2Bgv5/rQXa71ng6z1hV5wHuBt69ygos5u1Xazp+bDWVKS8d8+5O9+R551rxkU8hpjnDOaoHT1XEd5xaHI3SyS906wSzYnmahlSJs4B3x8nHOL9Zcs6wSUmLsvf/Fl5gnnWltf3+bO5fPPv8h6zFkXtgnU31J4sXf8EASobn34Frdu5XV9PAIoMmcRiLIW1L25fq2yMfSRGS9BXIUIGY/DHo1WmDYqywJGAHB1odJYmQv9zAB2qaksCCXTrudHKfiAZgXYCf7wD+mPBxug9Wyp66azwEBw22WwfxVP4/xSTCsN2F+/rg/24P5BY5bOzv0QdAmml2K9bBq1poAkoYiqD9FyJPwThfrO7SXyvMtAXm0/fkXXZbLFK5vxXGmgTpxSWjvzRqaP5w/jCNscdkBbjSgwlnra2TYBKzOO8cG47oBXM+atHb6XoFKQyIRF7u3yIX6VoI0aFrWNY4GsXjTq8zCn5ptj7xAeCjPg5waEf/jqny7/47/+l8uPBIR3blx+8+Vnl88/ezyV0QWEbDoCQhRGUxBb9ByKaJTwIvv86AL49vLl68ut23cvtzgoIqtL24o6xW8SSPXvHHZYgqTD58iykVQJzOSMunKo0JyjwtFIamuGekck5Cqy4GIItXM1Po3im9UB4Qg9ZH3omBAGkclnc8TpXFHylZ5aZ9NMWhBNkMH0CrmXzVhudDOe0gHitK1exSjfhR1HeUIlcoCvRt56K1D7G5EaTvE73P/RRLJYhhoYFLkgS924jlEyfSsO5+84JTjE0mmtU7EXFPeWZ5oTJs0mmdeNH2Noo2kDmnNwLIpvoHYEbJOez0GmWAtoa9DRcs7NTCazNXSXZ8uaoRkuSkpT3MPoiaqcM1fZfMuQ6ggQAGko+t9miX0fyBGHWmv3GuBJ+zmMzPo58m97Rhq06OgWBSqVowHZVU1RY12kvgeNFCedVq53BRbYK7cTnPOZBDIcmG/eFO3eug6KCQK9eeba58z0WWSFsRfAUByDICYU6kMk4CqXjMEHGY3s/pp+i2yz1s+Oe4ObSll3PZMhhzjQvcd96DxZf8ABUEN9M841zxJ56Kje0fS8qCLrlu9jfpwPaxJAq23Xwf2IbDNWHGCtJ3hzOO8ARQn60ieq9CSdD+k/ZoD5PHuNw8xAu05AM2Ws3c8/+ywBNveFQxI1RMAPDq0HBJ/Mz7tRoao86GFxBorMoOvg9uArbYu2KFFfXYsPKY7sIxwvxgVgi3WBY+SP6zMUrVFYPfR1siMys/VukMr7+TGLZoAZmvh6PQnqcVByn+5ZbYfrn7HgvvivCK/9U/k+nFXm0h5pfGfqKgdyKShVdkVVR0Vk2zOs9tBsogdsbMaRgSpbg4CKNck6bfnBNWteSjK1vNdWPzkjRvfSkTJYh+qHw8DadN1kPgemWUdDAMHrBDNXUKprHptwZMMO0bMGBipGWjPJ3iGgjQM4ilxqWRQ5W3ug1LlPtIzxbsbmmi3VxrpXmkkpIEPA1AxJ62sJlqUQ8v3sUVUWdSqlZlmLE/s6mmbGYBm0BoRvL0+R4J9QiHXTcfimFWB5hUE9r+l0a1sIFCqSU1vIWkkgu2y3arkqE7euuEqaEaeYM5cWMj/8OWud76PPKEE71F7Wh4JG7FnWKmOVllqridZ28Bzp4TvRL95nXVvYE3u/1MoqdJNFuVSEJNmLAl05509tbFLrurpSntnzg3H23A5AOcaKgkqsTYKYr7/+KmOUso+dmQkGlqEyg1HV72am3PsGatok7s1AWRBTf+yamamy/Dnzx/gz9tYLHv7KDFXOrKll1m+6rtfa6ecF7Z8+zSeY99A316+UwO7Xv/r1QbE3U8g9JjhDOXX+y1mt9smTp9mH7Cmdbpx17h31TcaI8bHdA/9mLFlDMi2sry0I0mwoZzXzy5qkLAjnHTsBqBAQd2Bl/eEGN3yn+zX17WOXJCCcwNkVdGtmKPtx1P3Y9QFQLeBqeyqZCAJ9ng0J+gc+Fehr7bTAWOZoYLsgjVkq/x0fLYrzDRYZY8a6fiTneH9XAbOWhzkPDeSaDe+6LHOlgTYgdEEBkw05MznTTy1WDOIDhgWELRjEuXDtkXwtU5B2fGZUAS5x7VCO2V9LKrHXUp6yc10/SqA0pRsn5WA+x/jJRDif7Z69skYY67AzpFQvyGPBAVBpU5MkCQPJvufXPZT1hlIuIOF8mYiQYdt+XkD4+vKH3//T5b/9zX+6/Pj9Hy6P7t68/Ntff3n5xeefXdJ98AbUkZvJDhIQojZK/SB0Uf8A1MZQPijN7dVrMioPetMcbivMJhjkhjHMHDYKVUTcJdTNFqSSIfwMh2CqWqFdhEr18U+ciwmq4LyzMpIxmABK0d4KfKiCSTYRxJuJIwgMMrAeUExMNtccu9Zf1Lninq3lYAG3DmU9TMyAQQlIbUXrmzz0uKegmMgqrybDAC4BIapPMyqtlwN5LvWyxfIipKUIWPMSR3gUJ+7PzaJRdrSkO7DBzgIvOimqenJPih+EArRx4noHvWA0Qg1KUZT2/sNInZH7q+PYAvEECsuU6hiKbvHfZE/SeqPriUOI64kO+RkDmxz6Q8iknDHnOn/n4Fvaj4IqBqh83vofA2XriAwYGwwDMthUefWBO6AdG52wOkilj4piiuwle5GeSi34zuY+OZugTrZQMSDE2PB8Zp9y+E+SudLm0N1+bG2nLR9Wj5usyYqbm12u/LU0Gw28iD9BDtexNiX7aa0gmEPmh6w592gzZ+br02JqUW3nTBChAUIpWKqpiagn6F2NnAa0inQ0p25NoQ4xRi7ONA1cUxdXxytU0okJ1KHkcCq1POrEOjz0NlsNXNbA7ItBhAF0wIGh1rUnk/TeOstilTK7Z0ugjqMVFbuKVHjv3EBtnca8WZM42qvJiQjIxJt6b62Jcx4ZrzS3/9OfQzs67OMHlF4RhLmfOSZbCj2QQxUkuqBIqSs6UDpddbRL/Q1p9UZbHWSMVlsWn3SiTEeWOU5dwRTBBJ2g896MM7lMQR3zUnX4CSAx9gTrkjUM6IV9sq6b98XxX32lbTYaELZNTej2ZHFXz8P7HWfX4+Gwrh2PNbg8PGtawbOCWxXrOoAZlRTXxqbtKorQxsFfo2HVgQX9sreGUAMGMM7MHWvJLHpAoPV7I7gMm2B9K10DAg6cqyquWueeGuDnP7bR8Rxea+R1hAUci2Y3wOi91dG2hjaB1TsUG19+1DPLM+EcEJo10k7kXF2gYpBg5to1IN2L1ytoQn/a1vmW+lZWgEGq1+neqQOY2tSpKR9g3vY2/9amJCCcMqffn/1ylEc0+3DUVEL9nWhHHd272TvPvn92+Z//838m2E/tNTTVCFr0vIldnZ0Nu2RN3C1ESWAh1Xh0T7NHzcLVd2kQ2bYkdfh57WrDE+C9eZ1ggWBUH0THmCEBxJa1EVG2KRGzd2j5hNNJQCioemasuF+avWyZCNcyeNJemHnU/uGzqHZuUGGgGJ9v9YPn2mlBtKto1Mc+XoOxAlCuB/0L7DrZJ+5NoRzuF4DMWsQnZAjDNKuAUVtbNTscJ321ljzjuR1Y6txG6bVvXHqpZmwbvGCXzKyewdY492uvJCPI52ecQ4NM5qz+Y2ikO3NZH4wjy+O6fgpUMUbSxWOb09uV87zsNP0ozxL9oIJuV6A59nzN1GN7FljLrgsAOUXaKnc3A2p20YDeTCx7K/04d75wvQoEUsvahAFjHkA8rWlaMxhAeCwjtQV4BvdmfeIq9UqBdu5ZD5xtzHMErhRpiXZJ1xrP6bplz+I/YB9LCwYIuX/0veS1Bn4VhhHk4lkPPyj2u6woAkKe7/vvnx1+cYM+mCHNFvJd/JSy33gj4PZRftG9ZekN61uBsoDhE8TLuTzKd8Zkaze/N7mkQu5K5rh/zk/Gyz7EOfd+VkD47vXl23/5x8vf/uf/6/L8T3+8PL53+/J//h+/vvzqyy8uH969udz40GxNsoM3b1/eISaTgx1HpUHhOSC8XEA03oVCegcufQJCDv33lzdwy9fgOCl3EJ5Q0lDBITNTyt0REI52YH3hx+Fg66riTIRGUCpOUuH2JJyjVccARUSQvx9WO1D6FoNPcJcgZDU/oRgmE9XDPo7lnEsMI0YmKM9oTnGibt5MMMjGYGLrTPWO2bg/FRDqHNs4Wy51NilB5TbImRvOAioK2iBMuovOqmp9Z7TtrwWEOjz81/oCN1VklZnHk3JmHJ1D4alG3KC1VASCiKlPHbSfKjhGAOXhg7YyGP/bQ6YZrh6IHjgYF7IEfkc27WowfT9jgDGJFPhUmo5Aaxx9viMB8OijZk2bKb59SAKfnVkd3HNNJ8/N5lJqm/shiFMtLajrw4eHeIJI61FHMxU0vj80p9T2lGLLnLF2VDEzePYw5FpZp6ND8dygkqzF1iMsGJZmeVJr7JwVca1TUTqoQjeMH4GvvchCax4NCLScg5bx47CEgsChxoFxVhmUC+84H47w+8rAR5HtpPbpGlO1kHvkWZjznwoIMy4EPQgqrCZK5/Q4SD4JCKVxSUk60PYZVpsTQ0euAS91lp/w/1fryr+5J/tosW5CGdpe1/jrJLaHYANwPif1q21drn3H0oORNU+QkOL8ZwW5brcA3T2pQ8P48N0Y/LAURvcVYS3qP+p5QIkqBvMZnUcV5M5rooGSdU+t4WFN4RCwTmx1IbBi5q9AGQ7xtW/WeQ+lzmeN6nU03MuvXpX66iHHNaSG1eac0OhRnbkXrtNecqVtG5QIaDXDXOEnxz7Z3Sm3NZi4fk5hmoKLBR8FoVRok8lxrt3gvYwP9ruZgVKTpDym7m5tgszukZlgrP81AWECKJw6HDSovFFrXfC0TAI2CFCIgBA7S4AFvQ1qnJlgAU/uOdnYU4+0ngHXmmDrewWZco7NWTLw8YxxHfGe0JepK0Vpc1lRHf7Y4DUHN0jL9Se2wblrbW8d2mZrBcTibM5xYwyxn9L+y9jpOc6zSGU/nMghkmZV+C/rIPZmQm98J4BYALeT7D/74Pe///3lH/6/f4jt+81vfpM1GFrdi6q+cvZXhKY0M4NXgYjz+rAFU1geqYlr/1wDU4EU/nsuU2DMClbTUqH9MkOBRYPBPqrY2vUx5f3sE+4x4/rhEjokz4ZIkDWifxkQtkzCPS6dnSCsTmxBrdZtXgXEZGb1TIG9U2piwPj5UD8VEOr8nteRtcNnEKqZsJb+OEc61LnX2VzPkQDD25exgRMgyuuoY374kH2S349mLTivr1mKfxVtkwHjs2vNddRTR2UU4RsylrX3oeBHsOlt9jpUcsakgokocTeoNLstCBKgYn6KddFh2IxqfAUMPg4IeX7HsUBGKaB8jnuwtUSZGZQBVIuA1yK8NKFDP9uzukyyurEfizvF90WU5icCQhk7gghcx4RNgP+IcrXujjWVFgyjnFfgr9nZfq5soFAq1weQewkj7fXrZHq9V4VjXEeMKXOHiA/A/LlXMp9zf6gcm3rLsW2yh6jhnuCP4AS/4+xlLZCNbglJ+wNmTNenFl/07L9J9b+efdfaR2MEfSlZEMyVNdwFM5oQcs2cEy6C/J4/nwaE8f3+akD44e3l8u7V5et//ofL3/yn/3h58ac/Xp48vHv59//u31x+88tfXN6+fnm5vC/1kYDwA44zgWFaGXBAVDAmKEqQtPYdJENIwBjRGfjL4TDTa+v15WWQkfbLgMdOsBde9anOgIWaDOGKjD8Vf3Gzho4JVXLocw6PKKMhRlAkH4eFN8TJS/2HCALIRutuMODHATQVtLTIGKoXhzwqdDSrvRFj3PttX5kaiTcxkKIdQQODeFbcwbRw6qgmq8yGsOaJQ7EoaZGTKBiuju0I2MaV18kSvccAiaZiGIJYniT3DyRYhVEV+XSyVozMwd0aolIF4wSnAXQNv0ivaL4IhUin6fFjTCI20R5w/JhVZOOk154y2qu3dIwS9O3QCZK2eiaukQN+zowbg/FhLA4k8hT8sBHN6mjgmim5BkgePkcN1gQDPPBErvg+n/XImpDVHkKHYbBWLtSzOVkGF2YxizpCtVovwx0MdSau9YxnFF80NajXvfulxA0F89kb3E7cZoXjfHcDAtY61FIbXFdFr0FcsysHJTAtWdr8mSwmATkGDhSVw/izzz6PEbdWq+NepwQ1t4OaG9GNZqpEY4NkK4I0RI/7l7JqnaHz7H0r8iHVTaqqqrvsO+k1OoXJykX4qXTdsxiJ9Q6MgcwC7cp1rRM8V5HWaxrUJCh5+Sr7Xlo7Y4+Tlabwa7idTJ/09AjMvIntC40IJO9RVTuDGtMoPZkp90szBznsl9Xg9TOVjO9jjvhdaakN+nmmfkfXGn9Upj3EkpYlCsA3+mACpdtFhAlQWWdkI3wGM6bam6POizrw0Wy4X2slcaalXp2D42RObe0w+80Yx+H8pJ7a+ThEjCbC4B4IcLesS9HwtgniobwPD2IzFTkXVtcqtTe9R0f/Z10xdgTPrMVrbdI5a3h7tXutX2nWqQ4z82HdJGuM/cVr1i5xjyDo1LXq3LhXPwoeNkZHu47RA5PBe/4iawfnJk4/TtqAOO6FBuWcowZ/jCvZIqTJGzAViDBzq/3L2bY2PKoNG1jpgFujZl2toCPrOc7bYRNLYTKTxnWlZp2p+639wbFuBiE2M07qROKWJTtAjPT5u5Pnd587x7xHoRmepXbpfgGBUdoFBPuZyyHXHrGR1VqrdAi9/Nn331++f/bs8sWXX2Rcz89nRqGlCs1sctFkyJbtlxLOa4BPUtHMcLEX7JLuDgAAIABJREFUoBH22bt/zXC0xg1aeVWasadm4Q4V2rUL4fkCcMzWZ01RT52SmTaGZw8TICRrsVYAZ9uXYHbaAzJM3O+8dqZPH5870ddcT4dDfIDY1/6C58+1bIJsTEtt9DsyZ/OfBEq5j1Ji27+4Z+q1PQZjxtxe2wl0/hOkZY1VUEeFTh3/a03dWhds3VhjroaCmclmp2xphl/SOmjPCfZB+lqHJYQS7w95f5gtj8rW4JniYw44PNM4LTmq8nnnvrXOFdb6lDIaP3gsBAMFxj+ZudSNLulx8g2t/wNAE0yO/RtbI6wUzvWVcyVoJhExumr92P0c8eJYeynrIANJdhYbUICVeaFmn5q2ZOaoDR3ILiuM769OR/tuKtRy9hfJpHIfZurzjLT+WPJAAAAgk3FLzPHi+ZHxpC9iWDTrMc79RQgnrWBUvF8mdq+51khYMTaAtyaOwh671XYd2eMoma/VVuzB9mHjk54TCvvIHAhrixprFG9TBsSctZ+VjC7jCwE1/WQFE/U7tIucvQDLEbr6eQHhy8tXv/uHy9/83//x8uOf/pCm9P/h3/+7y29//cvLm5fPkyVEKVTK6M04V5UcJtgjECzy8eDy+PHT0EOL/KoyirgKMsj3EwyCLDx//jITh6hMAkK43MvKMcAJCD/7bM5/JYMTKOnAzJpHEAOn7+Akr+hZeWvklSNf37pEHHCMgwZZlUK+EweXewlHO1LLGpvynxnwZyhSTQAiVKIgEA1mo5YGP3vImU4YExQp7fXysbk2r1ugy2tMNBNnAFP1wf+fsTfh1exMjvS+2neSVaRaLckDWAZswP7/gC15RhpJo9GMPX9iRupWt5p7kbUvxhMRz/kOKQHmRVdX8d77neVd8s2MjIwsnay+Tg9VFkJkbFdDFgQccZL1dWIRKbzAPQ56zMQb3MQajxjfZeaK5rXtgs4Sm6SOTnnhCrKItvEcWYTLrkRFaWMIFVdRBO5jNq41OtBLG4gHlRpfmn8nsFq9gfz4cLpHYxPN8sBRaCfy/OunowpXerQlk11KoXUL5wBaJEqD3KCjfPugyKcePlJ907x8zuMZ+Q7VBjrHFCDby7AoXRCuCMPQnqTS86wbisstcI5DPuVVkfgjG4Pg0sNHcQAxbmdEnLFVSRFj5J/Urdy8GcezDmHrAvi5qFVU40brxiFjDXC99GB68uRoml6lQQRDmjWuWmBFXSI4ktqlUX4JRrYuQedK1Wjdi38qKNKMGe8txe3IvoXKvd5K6xuKs3Y+GDy0FEXxYEyN1RpyK5RjUG0GK1Y6ioWtjyzQ1fVsJsHD8XA2Rxu2vvR6mBWMMhPFux2iClMOPat1Jlg7KeZZB8R121Op2RAdcQ5RwJlSg6rcGVW3AUlcj/npGitIho06Z8lwSpLxWx/Yg0XQYoSDmhaE/xZ9ll5mH2CXKiDVjNyYeoc9FhBIvceCOuaSdUqNGM3pS3sqBYjDSZCpdMUrmCOohL2WaWCg1J5i/V3/dB/32SNoRU8+GnJPQIQx07E3s16RkzU8XxsJHpxr6hAwHgZbOEyMnWrKoZTPscphv6Cf91ChVpsg2FEwgp6bNFIu+l5BhU9yRlkHzTkXRdCJyrB3FE067PmldF4cEt6ZetUElXEgWkvF9ThDqcXUyWP8nz//4fL8++/TbJtxOfy5E23UbID1RtijKlF2/lVnxZbh0J1bOyicwbmcM2nAlQCIzAKzNwJBKkCyTlJ3OHExRcT477PzI33Ls8kz1IBTG8P1Hee0iXjRfsg53waUsSYJ+rj3YSs+tEE3Y9faHs6r98k2sDYjG59+vVUbNeB1T/WcKTWeL0AbMz7XevsqDEJBC904mRoAz9ZQpWTj7r2e9+/fH3PJelScJXM0YYuCb82On8fBEhM2ro3KOR8fPX6cBtYFtq7qq7yDmXX+zf04b9yHjpHU49qy0b9XM8a9AogmA9yaWMewdYOl05kx5D0imR+14maasSFpB7bWBowB9/r0ExQuyzIKbXOOtLXl/E6ES1bCkgz0WjNZxnEGQc41kAm4VYwEsFnrIsE/1VC5vqq/BwV69fq8W879UUcFfHhm2ygF0Fk9nbZfACBq3VBHx8oiKGcOHyCKtkw47+3Zc4ATJDumSBsK6Jg51qXKJmMu0v94WXyun/OcYHqBfX5nZTLxK1BandAM+8FzxZKICjkVBE8P1LXmwQ7xno4bn6VuEupyBFAm8mRm0kxpM+ZVHdXP451ZJ/E71orMzB3zqd0TLOFaoXIKlkApXm0wfk19l2uypraw4Oixj3Pe41vdLyslIjstCQora8kMfZgwQAaAKPZmTXuD6/o/5+SLIG7OR3r9Pm5QGSD1ZEfwp9ivMmGSOLFvd8Qcbx9BduqaKQF78zp1tNEd+aUB4b/89h8v//B3//Hy7Zf/fLn58e3l//jf/pfLv/vTP7m8efXicvmAc4ugzB2KNQ6RmCCh2fBkCHH26F0FHYbNH3ObthOvJkd+5+79qot++HB5/kP7mlm7x4uaPiZYwOm17YTUn0z4RGY6gM20Fc0sFRBHpc3D22y+Mu2l4DGhImLdDD2wdCxY4BjIIrE1ClXcfJ1DHAMJ0sNAs8D4m0V+9E+cGEnFR4qwMfHWOOFoGEAcjtiQQB3QNJNcTdvW5k8OeA2yKWVRgm7eq+qeG+hAe0aB4fdDtUjKndqKGmbuy6Y/AsIXLzO2OWgidkFg3d5UfKWHW3oOlVKb4v0hwt2grRk8gs5TDym/x/Pyb50jHI5s3tUrmUkNqju5ewwOB2ZqkJTFX+ZHeo2OXjINUIYPsYlmBHQqWCxSfhJEr+knhrxBJXVORbPZ+KLMfF5hgGYs2vYkAeQoY6mR23zoVBT97priuQicnz17mo0PzUskNlnhIXs6lTHMczw5UECorhnWit0wNvDXec5rAPkhe4z3Cz11bSOkVnhoS3dSTMOgl3WBNHnoaASDG/ME9qeggvfVYeBnOsHp4fn+fZynjNso3aEgKRgUGlQd2aDzM6au7QIEzdBIg+kasudo9/55zXsQJDs1+fgWylewIQEIB+Zog3FcllGvQwDdrYdrHKP056qDx7NwUEV9bIG7AbXCGlzDnp5B50/1tV1nVzrOTMD1WW73WXino/fWpOwLtFwzCIIa2dP2yJzSmxkp1QEZuzpkrU9ml3aPXGnGzIGOpj9nbNoCpTaxsvtlYDRI9jPNaDjfASioK1n2OIfX7qVAScYt9TCl+xnMM+YEMxWcuVIPD8XCgTvujwgRTGzIQDMILE7TgjdR2K7bUhGlNAsABRiaU5PgcVlHM/vYKq5nAMT7WxsbmuSbqoxqY3KttYkI02FrOHYs7ZXuJWiGatbamvaQY98Ilgj6SIHXYap673c5Lx49elyK32hf2h+DIuuNU/s+ahvrgudURdf6cucpczsRFH7P7LJOqJnUBEMDDAn+rGE+HLUATX02aWGsQfvkSdFLQLj5Tjbt1s1QvDgXDBIYT9WoBREEd1hvjAP7EgBCWiHPy734GWsp594ow56nKivKGpA+7/i5rm2HxHqJAFoU1mGNtD7NDLZZwezL1f9fg9CqKAc8iIBE15y1nGFDAUhPjIRxlvKLMFRo1Qv+E6CnProtCfi34mq8N+B7zslT+xOCI879OPUPC0waAAkeJ1gbI4F/G9hK/eVnOtNmWlkHCfrevqldnOgN9+b7OKYRKDlaWakySk1dxcVUaoyy9GihAZzfEpA2e5gM4cP2s3NPJ6OLP4Zw0tr9uK7MgoUlhn1KEFCRMzNRyTCTgcVHvI8gy9o2BTStKqxZHj/HuKjoKNjZbGuzu46bfk7O2p2Z2k19GPaPrBrreAVQ+N1QiUdHzLwEEAIYrLAhzx8F2yUAjveizcha2MhsYXzsH2pP2gAPo0gCPvCuec8BHYojMU9hsbyhP/C9w59onWqVfaW2yswA7AYUlA31/fPvM0dmUFsuM5Viz+OdxU1OlDqaLPDq2cku6hMYbJ9BXPUM+GxtNNoUDXhzBq70hKkK+HGIshXQFXBONpyEwsY8tujN27A8GBvVjHkH6Po8k0B5fNn15YRp4zWpIaekI+tj66x1jx8q4LU5VLm1OgQTFkoJ3FVMJmtrgL/z3HZk9afMQAI4BcT5ZQHh68sf/vkfL//5b//68g0B4Yc3l//9f/3zy//0J7++vHvzcpRR2k3wp0FhkPSpg1YFqJTRhw8fJ2tIW4qbt3AMb1x+jPQ96lKljZJ3AQlrbdX6fYQu0DQ+L0YRN/3/NKw4Vxg9U8gKg+icx6Cs/5zBomIA0kmKSJYi16CoG60ZnTcJQlloBphG4TWclXUPKp96mvs5pJJNmTPKIR7xnXHRm3WCMrDarDX5LNWmRknjqCSyPZyM+nugVOGTRcV/cH+i/X8lEHPqraTT+BM60Ci0cZigyLz4sYg3zVQf00wVXnvRd9PoLCqyQdyTZ7QeSyQeD8Z+hWnCGeNUpDFBQSi81LtYS1AKQA6YOaMY96g+fv88AXMWNiCD1N3VH7DBgrCeBAK4fgzmVCmrrngNEBIYTHmO94oDkOLsiovwHKkBW99Auf86Q6wvAi9aFMRw0H9r3PwErmujEIcRisloojyndROOGWuB9ZIM3YuXQYr+7M/+LM8nbTg0Emgnozj7fm58nrm9vkqX8ftmzg3UpNDx+TSVf1k1No2Uxoa1yxrBeOtwmuFiTPgMaB4BIQGfiC6/G2d8arBSJINwLSjQEPOztNWwFojP8Hur08tBu75iQd4QEkHMYk1uA6qkRvK6Ps5rytosx0JFPJ6RcVb4hjUcoYlJcIfGMiEnr3Fk01cD6xgcNWZDTT2EFJ3CXmU9nYLb9F3aOjbYYWzzHD+jr13HsnVTUfSj+TAUUMSDRqlKs3cCxgWwcQrWVy2HJgDLGlLrsGE7+H0Q5tbdtfZkkXGdxVFkGhC2TsjAgJ9JSeezZ9bBOQvGZ5l75oHMVUGN1mjXsbjWpykUg1OArTqynuuBiH35FOVARG5WG6RYgCwFwS6V7ZxD/o4zY8+21f6oOqrC3llg6AymuQ+OA3sUQ95DwIKsnfTw1FjPmWJ8ycDJAhH1xkk4B4S8F2uI52SdSJ0qIFbnJcg6vUAXlIV+FEGdzpeBd+YWG5qsaedO4Kt1swWi+D0yvd2rbTsQB2a0QWzb+cug0iDH+paAOqfAgzUuYs4+T6ZsPUqz56fOZ7DP2c0eDx39wf05sxU6sqYPEIq9CpAU5/UkBpGxniBFzmBaOk3ARXpveqLNiTPTgkN6FqbLO9j4fkFj7GdKW9pGwkArLKDUipeVwdhzZtpou6rk1UOwjCIiIKuNyjkzFsQ5cylLBrvB/rBWV4feDIDnA/N3AH6rM3PfJzAc4GIdlr17eWbXVgSnyD6MblwnuYIpBEP4HtgRFX8DqJwyoPH9pmApSCmgYnmAma6jbixZvrLC8LMIJgQMDJwEEVVrDJvj1Ps4/03GKO/Ss4yx4DxMELfyA89M3tEyBdUbDZgJLrDZAISca2ZIscvWkLJuAGqtszQgzPm/IOb75zQq77nIM1gfzLvEv10vxtjX1VsGVJyIoOdpAICJBTXzeBV2UUAl4PzdtiWyLjBMiNWwS62M+uydsiS679u7NIB2WEn30gYKsTE+q66DJSD2Yk0Aceq3ec4cMn6yTLDHzpVZV88MxpMeqwgytc3Ux7DsHC9AGvxLfk/QIGdbaJsLzlZCYe02z884cx5Ik2d/sMYL0NKiCUbhzQBDrFXG00Ct661JpKNsZCq7zgPnk9lodSQY36yjt28CVjIH2OfGFbcnCNP2V67JAGXv3ge4C2vsxo1k/xTg0f5kD4daXjBB//kKLMMmrMp//aoG0VcxMFu74HdWrMb61VCb796r8v4vCgg/vLn84Tf//fI3f/WXURl9/ODO5X/+s19f/uiLp5eP795cbqCsg2G7RQuJnwWEm7xrQPgIbCnCMXfvEUjcvrxOo8f3l7fjer9L0FG6TjM9LdalQJX/5kXJgHTSmxmJoQ63uehanJ0piYoIs9jizOw+OYyRfZ9cLRv3PMlkvqpKR03PqwxaFaSqXnYsyAWtTHx6jlBk/ODB5Yfnzy/fpb9YkZFQcECu7t67YCjIzIR6OolyqDukqfldNj0BXpyrNbhkHEQULPwNEjeKKNkO3pvPc/AxJv26KnjKHRf51rEzExJDNoTBmjDGPQ1qUY5cIXkOjJek+l/k0NNZ0Hk0rX7UuC1QrRhDsydmE2MkpoRqZrRy56XFQMlIfSbOLyjQMpOd62Yf2vNyGYlTQ86m3ivEkrkdaFD0vWqZOeAWgGa0hgrpEHTNNMPnWEq5JRvH/XFwD8fs7r1DNSrI3mgHIoE4s22cS1uFj5cvv/oyG5nD3Hn/3e9/l8/9+Z//ecY3h+HqVnCAmvFqxg8H1SLzOAgTjhGZ9QAv4t/G5tIY+CzjCmp0pUh13WRMToF76KOoF4Y62V6Q1saZ4eJ9Wf/Q3ECpcYz9ksqBcU8ANKpYgvAJQLA3lFrnnZOlpx/bml0rKsIY4GhHSW/1SKz/IzuRQL9y+AblBK3SXXsgFRFkvjnYuV8O0yFwzI0UowIuOJE17gF/oF8BUklvGmKuk9Yse9s2ZNxCS772O9rOPA4dM04GLgJVrJVmYMzAXxUSrXNJ1nROWJTlknmqulyQR1XGPpbe7jX5PM50hLCePo2QBHNWdbpKm8dx5rnPSqoDj872I2yABPJkTK81u2k9MmdWZzXgVbIMqz0WhNm6w/Ywdhm3Ka5qG7RxqQkd4HO2ccro26LGIJ55QLyhzd9LEWs9mOv5x0PcJqj06qLjrJ/aq2CjsUlnMYGcUVOIlHaeoGuZIt6b51KspqQjlDCx16DMrdFNILEgmLngupxRZ7GfrNnLjTgbsFPODanDaphcO//GEWpm7FEcBjM9DcYrzsC8RqiI9kKftLUDY93fb7ZMB16bGZr+6zeH6EXOmmU4mJeChqDQbRmFnYpAwwLP1k8PALDd1ACYZF9w3ub06qA1e/c6Y/Gnf/pnl2dPn+ZcxnHlnA2D59HDY7/rQLoHw7oYlctgm3HkfC7wSRD3JJRPbZzsIP62tUjs7eqpf1JTOdBZNojv3T6SfU4B3vgqy5ymVGHZdWxGApkF9oru9Nwr28Y5Y18p0pJ3oOxlqtQBNbzGAJNzqUjPH+pb32Y/kKFhDRIMsr4z/2MB8e+wBm7eSsawmdfSCRlj7qPwmOcd520d0/a2NQtnUJMs99oMyJpgvWCfOQc585IRnIK4gZ2AeIA1xH4QLRktLoHrW6jb1EkDejR7w7pgT+EP4ssIDGLTpJ1ynkj7zZn34ePl2eefBwRvacXr2PokE7ZfQ5E/tCXK8mgmjkzOnQSOlp9wzWS9IhjV7Ck9Qu2rKvW3NuFaqx9wIG3Z8Ju69jmv3Y+Kf8ka8mw61Jmhho91FArplJjZBwXZyjbKfZdsCVBKYBNRnYKxqb8b0MG1ARWtt2Q89RMO5sPKevQ5mIcEdQN7AtIgsnj/QVsuvXyR8wf/BCEWgdhQaDn775ZdwVqVkROQzn6hpx7eAk4GoQcQHE2DCk2mPdGYRc73lT5cP+cQLTujYNOoKHhVtqFrkoubxEK9FvtmhtVzzySIQW3ii+3BMAvXYkN14Oyv9IgtKyjJAqj59H+OYCDZxCZk2MNSbKlBrZgOpWztK2qPVZ6X+1h/a/lX/JFfFBAiKvOb/375j//hLy6vfvj28uzTR5c/+aOnl2ef0sgQTVE2yS3I59cM4WiVNfzNENYRfnS5cYN6KaLd1eSkHqt/XiMyEun4BnX9U5pDBGRWyIvh41pBiKjvGxpUVLf1LhhIgwrT9Dr+cWRxCk9iDjhcRYkbYCbjlM1LRqIIqjVRO/1XGG7Y1fQyDhEBqzS6pGejTtZiYSaw6nzlPosI+TO+10xQe8ZokDVwogXWWwUhguYzGVtRmMP5Hx0kaM5q3xrsjEo7eqVIPY6UGb84pR9as4kBb1BTZaMg2jSbDiJWxzF/0ry6SLQHBJ/rYVjRlQTlk+v3bymVoS7crVPBz/ich/s1W8GGriGLQZoxY4wq1DCqK2IX1AzlICh4YF1BC75LbTzTOLhmWK2nvlg68tyngUwBgaPfzA/Pj4ynKGyyP2kyWlEiZeKPGsutL4ADDkWQMIwKyBabm/ciEHc86wCTiaXGpWqaoqCOd1DVOeaMWZ3ua+8oHVc+LCJYx47C7QbbcbxDlx2iPOdf1L9iE3eaJV7WmXczw8L6ASFjfaiiyNzqhBJEc7hZw2FgkLpDMmM7VHmOOJ6js9aBRWik9KAib9QXgyaTUYFS14DX5/JAZQx1LkJtHh1OMMPgV4SNex/o8r17eQ9QvK6/9tzidwpUNSPgwcA4xRmjHhM6S+zTtc5RWqwAgYe0h7h9SXVScSgjPrC6OJ2LoJUBvbp8dQCPYD4tGapwycERNsLUDRUgiYNDZuvhgzhiHMY4KqpiQpFPFmN9z7h3sms7gBOEnvZ65mS1s3EyVO48ydP73EXF27OutSil+YeuetTwNVvcoM4MYqlfHsiiuD5Tg5Fm15L1dh9C4Up9LLVOrc9Me4YFJq27aksSnVzHMmO/NY7DzGFrwK69SA3MZOt7dtQ+Zbwi2vEmc5WAa+qoVZruXnR+BQU5I8w69l6tJ0tAsEbchyO4vmABE3K29XcUVYAxwvlmuw3GM/ZvFHFoWwBbOM7aC99X8QrOSs4o9mHYMag7084le6JzZkYzWaKc3VdBD/6b55O6JA0yjtsoeUrNM39hMeza/LtiZhV++JNf/0kapmMHeAaCAIJBM6GMe7LRtBiBpaPwzokGTADEc+vEcR6qBCj7hMDDNc4ekwIelsJr65eL8uuceg5mHk5BKPMrMGQLBtbxEWQvKI1jZqP2nzmj/qz2WUl6ahhpY1XgxQyxGfJj7QJcT4EQ3wmwh3Fn/AC74rSveTp+gll696JrhvfS5gny1SbUV+rPK1AjW+EM1GtDZJFY62WAwtmBXS71sH+0u9j22FzbV02ht8BRGTaCTfozeSda1Oy5zJC4tyooghp2NQucb0RFOJMMeOKDUEtJw/T5SN3fVQAnYyzoyFhZChKl/WVRWz5UsLsUwWbSBLuO6R4jJsmMzTXPIStNFlMC+9VfFsBbYuRQ06+/0nGslgbrI8DIqc0Hz6PNJFiv31dxLP3TZKDevzuCEIXrBPjrb9SuMu/1DwhoOhasOc52nsUkSYAq7NLr1jPzDmdw2iRPz4y2PIs6LayRtOaqzYm+xGoYr3FD7Y1q6BWU42yo3+35LsuE+/Kz+J8T95HCnmtOtGps3wN499zxXGM9YycZU+qO+Zw6H9iPrHvq3CeOxO9lLiaOFYGcsZ4CEOE3B5StqJI2P/Py7l3APoP4ruOKGdnCJFnI2VjPJ67HGcb+xRbJ0PtlAeG7V5ff/xMZwr+4vHn5/PKrZ59cPv/s8eWTxw8vt298vNzCiTQg5IBZI/qDMvqzgFCqKM3p36aIEtGTCp+8fEkLAVD3UjytBVM56RAmGbp7OGNJgzcw0Qk38m8pS1RXxqFv2wmbe4qIhp7xExSX2oJSJLiPIiJHBhLRnDWK9QBJOh+hhtXGxGELHbL3Jii8Fpzzu9feiC4sMwlOpOhLHOo1DmYTmhYWfUhKfE1qbdZ8BGkL1nRwpFEdCH8aGvcAb/qYOrOqv8UojfYeOtnNGxXKWVPnM0XLQyjqgKO/SfORmpCgZYeeDqNGl+9zGJBN5fBPVvgkJiQl4l9RRmeoeF4cd4OVtACYElmu8+59jNG13gxufANgHbij/cDKhxXBYWNXARJRlaJtoFoYkFIr6rhybzOWrUtrzV4DEg6c1jkIOjgWDZim6jbhGylPzG3qIsigrUg+FIJ9VSl3tIDQODB+OpsNnq29cxww2kH51nOwS9RGzAVjwp2PA0vWuqADgQM894ob9Bl4FtXeMNiIWISykbFak9nx21OTsoCQgMUamQjpgFwuaDl6TL5+U1TwJF4kNYj1emR6F8TxnhFPSa+vih9II+NdcRh4LpwK1gd/eB/mNE2w59RL9WOecDhp8m6w714EyVPRVwcgWZ1Ry0DzEizO8S5CWBbDoaBpM+ZR7UTGj6zFozZIdk8y/6wzg4IcxOnT9rgiIKMbJsO/rOKv/+TXByVUJ1pHi2wu9CgQbQJCxgAHEycH1gLzz3OnZcuc2p8HhO7p8+HIv3V0GPOzaqFzwnoPOh+noKCbTilrL9nw7JVmrcwEMqbsM/Z7KGRH/8E6MEFwxyZwLs700gpkSJ0siOBXgtI51oyrzIA4Mi9+rIgENZP7gJ/kjOLnPBu/kzmaSim/G+W9rUdtTRRjJ4TB+cMeSxB++1benXFS3EA72LFugNQAVrXiig0lEFltmrU87NmM8TLaOvcGKASffM4MkMEMz3+g4cmo0JwdZ7K9xAL4FD1b7WnrSaXVKigWQbUFw9bqXyXzr4wRRYGSybQB9SjQvBPjhQ36/NnnuU/auizgE1BV0v6QjZ9St/spziAtUOgztr7C1p4alC+Bm301iaSBoe2NKShV8aMCoIIrrF++HzaCoPRaDYRmpzjKFLRrTxt46PQnoz9VQoKIBEJjSpkpVPCL+bBtRBzLE52bJSrLwnXBuxtINMBoZs5yGYWEDmbBKQvD75C9TT0rvs9qveN3pMSmc5mzZKB+A9TSEgXDGuCVRSDADduLdQUIyjpkvQbIXZuoZiavQVEy0rduXZ49e3Y44HyGGjQp9DxL9lDoiNNR2NgKGpCoMBBkbuI873Nm4wteoar8QxqANwHRZEfW8/37OR+kMJ9rSAVAeE9pwS35mYDareorFATpO1nPzxnd+avIkWuAs5Xr9exr+w4zPwc9d2uBebDPorW2rE/rGKtKSdmRJR9QDQvm8/6xtaE817Ylg7sSqQC29tC15cjAQtkIisco8sNaDX16bZOkLaeEYvoCrp2FcK+WAAAgAElEQVS2MemaFsxevmeBUc937Q17/MwwYixYS16Xe4e1NFuEnykYZ/mIgWJ83KkAW44QjY1bVWQvJfZWxQ0DhPac5J5mYKHDxn7S+mjB4EFbn5DeIeSz1iQCGQGt02e0NaFYWfYH92KssH1/+MMfsra12waJ+pQ+T2Oi+nesUd6Dd0/t59ZO0kW/JEP48c2Ly+9/898v//nv/vry+sfvL08/eXD54umTy6dPHl0DwlFGP54CwjwMKlE/CwiljEIL/RgJ1YepHyQrSObw3dv3lxeLdCOFzPEXakudz3CawwNusTMHe5pl5z7XxubNTJZCE877EAwDOo1LlaCKMsRpGFrNvaIsuAhbZaFmKd5evvnm60wSBoFDm0WHM4UDw/P5lcUIwj51NJ5TdA+kieeo7HrjrigaDmUJQrmFoeRunGEljU+pbxuEegh4QMVJG8dfh9+fSXm5UjyvQhy8o4cHY4TRabPVa0BDMJWAQWGAoU6dpxoU0TDbeZx7JtpzTjQag0MG6dNPP4ljHiW6UQsr6tGxMePCfQy2IiK0Q+OK1trAuD14MJoevB5iPSjLoW9QVA5/jNCK0KPsmhYlRUfl5eN0aFCk4qnkmM28ZxXxZSxE+cwQYSh1uq2tMShnrYLgQolKHV96W1VmnfEVwY7a7NSkEjyhUHtqS/LzjAfvoHMqnTAB15REcwitTYp1FhxKZCd1pEonK+Wt66oCNUG902O0B945GLamzia3WR8INE0mnfGKtD9y/qMK69BwrytiWEVL6WxZB2SJh5Bi9HP4sT8fQiWDqt7A1XoC1tdBK1zdrgBE36uBhmvYjDfvoyhF6+4IvKmzhW5XBVwPMdY3wbh0GYNj5yrPNEdB0QnuV0pqs1IJrM5KhTa0poYQJebUb77MeFV06nbAGAIsAhSu+6tf/eqQMhdkECFmTbO20px3tdutMWumQufNAC+Z0TlyPD/f55kTiC37z/cT9IEMPygtiD8GL4IhKbYfsu77h84yOrc1zKLqUoIraLM+sBNxOih4EbVpdrlA09rHLFvH2hLAyB4cFVbUv6Jffa9zoBsAbAi7oi+eEawT3o171mloJqAGZXjkvsH1FSs71lgoUaWExQkdTY9xIFPBz9hvOONxLlYjyJifKUVdK83YMb/YIr4nmu/a1GFwvzBGKs7yGZDtc41uaNcbEx2WzncpZ3yP54u0+kn4wMx7WDIBF1vPaN2Nzqa064huROyEepiWd4iIt77xY34mlTjZ4PWh5b5nJcRr9rxUZuuddKrt1Sjtzz2XjPVPVEZbE8Y+D0jKu76CDv9jgAp9hwbP70IzDHspzjJUw9cZO/YlewGH0vox7HbBTYLKgtScqWVP0I+tQBhnVzIUa1HhntMZxslLXXX8qIIlOtBH7eBEWFwPrJM67WXTCCyllg2myoR9uMcBSq/eU8qfAiGewwBnnNeci6yteaGH2rCUQcFTAaOsk7FvDJA7D9UUELRkHRkgxnEfDZMxxDcR7ErAe+t2gkO+sG2ewTnL1wosfsdYUOwpnGvGTwYKn7FdisAv4xx/aOde6wrbM8/giDGsIFYV4PW7eubXz0tWdewEfdGrPe0Zzn4JeLnz2j6F1v8VWGobI/ZUKPBjJhhICkA3E9skxjUgbN0zE67SPeOjb6KtzLivtRL+mUIqPwnoAbxHQwUsBizNM6HvMd8Jv8l6V35GVtCzwRpoAaaOkv/fWh5V5AXcD1GusUAMWrv2CkoQePNFdo11xJcCccm8jTWnrZY9ZHmWzAZFfRI4zbdlTxukBVwKIPIuZy3rBrZNaxsHWkad+yqIlHXxrustJW7zN1nXWXujRp/Zc1VVr0puyj3mawkUJnu6eTjT+POuN26Ench8xgYvk4wfE//vlwSEFwLC3/6PqIy++vG7y6eP713+KAHh48vtm/QHS6+B0kXZbOnbVee5cu2lerW5LHKp0LtwSKtAeu8Bggs3U0fI32wYsoRxdOJglqtbdLg8+rR/gLoyFa5wqUGyp+zJ5OKMBIVaJqt9p0qb5Bo4TNQO1bjevjzkGnFI33mG1ymII7nefaPAYuj/5V/+JZOOEwZKxQB/AyIwSX4XThCYS4VfnNgGIE0fS9u4BmeTz16NXIzEhAKkRbCxUo94rwvHIEMEvRup43UsZD2U1bp4QM5tOQRBQi9YMb51A25W+ejW94gUcS+5zWwIUY8EOms8CwrJtZM1W32XB1GDhvb3iZF/9PhI0WcTr52FDhqGMVSvBaKhY04Vsj9rjYqZUK4hmhlDMVSH74somynWeNs/zboNDxT+tuF4aJy7T2T0n6AIWAl9g3B+P88zRUHmSq43z9weMBy6zcph3DHYZoB5Pmp86nQ2o6wjmSz6FKj4ftDFe1VCOz9H7p/aoKuEf5zriNs0+DWLxnvXoEDVaR2Z9R6Rtx8FVXWva23cpW0cVticQIwGu1Oz4nkYW5Fh3qE//5g58Iu55CC6yjNXoVSAwnoV14LOMVx4a95aYF36H88u3bmOjeq2BH113Hlm0TiFNsywcv0Eaeuhx3MwH3yQw9R+doBCjMW5/5iZRMaCMQ6YsFoU9g4/Z7zPBfzW8XhYpI8htvQQbmCO25QdZxOZ7Ki0pUFylZJ73QpDcE9qw3S2FYRI0PH23YGoU8xeR6BrgXVl81zWXmTSQYxP1NUcrhMtyV6K8Neo3uk7+zCHPnOvkqxOYB0esq8/rnn7lbVhoBL7sOyz2Q/30hF0LeDyQE8AO0p7QaXWUPJF0KcSKNcrbas/k2JzPlhFpt37PUALGvnZZttwfKiRKQ1fylXQ49nuBs2lZoX6M0Ain33QulodUanjrBFYCHxfcSueVdYB73Cg1WQ2Jw7RPfEhdeyqSgou9u/amdaMl4bKdXgOahepa7bOhLXLe7dso7bCYOqgNGW8r+wHD9Czw9oglDYnrtFSDM9zoCOXwHo1zKwPvujt1xr0tnwR8WY/IShllgR7ynxRLxrg9VSfHBrpmAs9By5Hexb2sgh7mUJkSQZsrOm1Sqjck/VsUKICN99nzqSu2pPNNcb9eR4DLJ5BwIx35ucASwT+rFv3QQKLeccBePfHYDQAWJy8voN6CFLmqnJ5VR88mpfjh639UcsqCkDpM2GfGRdsEIA6v6uYEIOjUrrZN+aKa5Dli71R9AlRnFDsCyJ4ngvi+Ht8Nqye+/cPYF5wh/eT+SOYmbNufRIZA37O71HKwdh9/c3X2fv4aAIZKrUHwIxKfPUFGEuem/FrBqsgeAC/vbt+hiAh9+NZVa/VzvBM+JPVN3h3iMcIqljXngzU7M9xAGZh1q5W/KVU1ggjQWe8T/a54JEBWbL7D6gba+soQfgCYs1e+8fzzPOTZ8UuAR56XmkzO9+lAAuSHQIkozVrzzlvCYpjq16/SpKEANueitYlsv+aBUUH5FECFIJCa/bYB9oKs7DSanlm7GB8gdW3m/BgLLUV+A7sbVu0MH4Aj5wZ2J8mi1rKIwAoG6pJqLJ8HN+zb67/qA9qcCptk7mxDvwnvuUCXPYKv0sQxljw+9gq9oXMjfhiU5rGr3aNyOiIz7b6TsseGBOeM0mPCRDlrFiPVW126vPjhxdkSgBLyyrKYH5RQPjx7eWr3/yPy3/89/9XAsLPP310+ULK6O0bl5uXDxeEYKIuevvu5Xakt2u422MG1UOyG/dCDSUD+PLF68uDB48ud9Kk+sZl5J0Gljl0Kz7CBOdwDTXGOrWrQWwvrVuXxxNRibM+lLsF1qV0XAOm/j4DzvMlfbqm1ywUkV8DTyJ7HTkWCI4YVo7rsYiVbGfxc00bPzNxyUwGoWgqmWAq6WZoF+GqW2NXKmMyRXfaexBnNIHVxs/aEa6pCAgqezGcK742YxLHJ30WKwahkdSgcMBHRnvZ0BisUyAW6t+aY4ugty9eeec/R7Ns6i2qK1rFvNvw+MgqiHhQbzLBj3NgemRmRrUUbU4WdRmvs9Q/n9XgBoBYu4Ygp8um6XQYDEiVSCaF+lB64Izada6/iKFb80/XIHPMYcO7stkt+JZqy3ycG8KL8JRHXnqDyD1/s4FxxBnDoKejxxKQt76k6J0oOXOr+qVIp8YqCm4T4uDQk07tQXgIg0yUR2dbBDI0FQVBdlCdHRkDUnvgsQ6vGYqpfq2XpWIW0qf4TGhpUx1NJhwndLV4zjvP5EFnlihB1ur0EujM6ZYiw77k56m5CnrHgVhKLoZZxFwVLr6f5r/Quicaxbtg4MlMG0xhpKV86hwrNlFAq3V7ZvCVOZcqkwOX/nP0KEKMYdQdgkl+x8yw9N4AMdSn3L0bqqaZotbE1nmPHXtTJ8TDgWdvgNp6FtrxSF91r+pgS2dhP2NTWG8RRIr6aANJm61zny+//LLrNo5q68uCFp/obfxcZ/qamagDIoLv73MeEDB1vCvARVah2aWfCtnEIVqG2TqvngMN0EO/Wx2n9R0GcAnqI7JTRFjqX/tgla5m0HXeH2dVvwhh+J4TjzB7i+2gN2Dp4a2riRjH7BFrxzULSKSIR+wYaPCyl2agCQrtt2nWHAcX5/iPf/XHh5OFPQnAdFDJekZoz6+BAqBsnScziqLGcSYmkmVtOP8dJ+3B/dbLfvfdUUvDOHOOAYKaAfVsYdGdFR3P2W7OkQAUU7BLsDWwR5RcG2sGqPbhxlX17nIjgAX3lcrIv2OrRmdjLZHRjDN7r3uH5xO0Yx2zdg1u2NPZLwMGfSYc6tq4KlXbysBsHM9vZp95p+VFwKYH9w8GQAP6lh8Q1PF3hOgGILgmCrR2zeCIsweazb2R5zTYPTJLb1t/aPsns4wCbHGiPzYTxpdlDbWrBZ+xDQQoASImDpbPr9ef+zr2b+8fVgrZ651H/FsQrf6NVL7ud+2MtsvMHz8jMGDes/ZHBeRZFWjLeTRg0n2fOb179wiAZAy0VKesriQCPn4ovRx21wX6/NqA4d/Ndirdb99hz2Tu67xwTdcplDreP6In8SmhdF5FkrSdzBc989K+DPGdo2buYWsTEaR5U3q77IcIRS1bxjulZg0NgYCn2Ef6UgNm1iabaTyPp1RmQQxtUEAGsk6nliIGhYcKMWr+UwK2htOzh30Wfyd1scxpQcwEFzRWf3wVLNT3sB6Yz/FeZvEJ2Jl3/agzBbs+NudJbWjbynzMvjJLJ8h5PV9Kq5eZEPDv5q0EVg1+G2xRstI2XojwvAxQzWe4DvbBQO/cC9iekQVRmqmX8m7w2UC1iZYmn1o4kDPpLiVvFfoiltA30IdNG71k7qlv7tmn8u3BSlydspljzy6STIo4CWTqV7TDws3Ld99+m3GTRhzRwlFYU7O+ui99+tZUVt1XhssvCwgv7y7f/PZ/XP7qL//Pisp88vCgjN65A3JF/dCHy0ei7tt3L3dQtsEg5hBtc/aimAQpNIykOS9y1vcvtyhgJQOUTASZtAaHlwtF+G+zOAx0lJr9yaG+5s04ONQPMlFHALSMTCYGQzjkoY5oW0SoAsS1zYKk0H+0IYzo4ZCfinb5+TkFnQxamovXyW8QyiKlOfQat9MHBgnku3drKEZBkUKA48B1RINBWYIIpfgdumSpOSAdOAsGoTHMo5ZqoN0oOg5mV2JERzMVqWSBiU5iVLJZdiDEeJMVmoxzUKbUGzbTUgSi9QMeBvyb507GbRLVDRzKuZbGdmTcppwm0lRDcaXrNVtRmp5UQ/s7gVBau2bwYuBiI/GfUIRXiMw9pLT0uYuinZFtx/Bc3M5nqLkS+Utqf02g88zpR1fBGeaN5z4X55+RdrPFZ4eOD3NQJQig7wwFyOntgzFrvQAGseh13yEy0mtsL0Us9KfVXrSeokbMuqke7M1ONXP7NmAH11FYRqRRI6izKXrcQwK+fFtM9E+zJ/9KFW9F63lmRIJGf8qhvDowwRv2ZA5WlfhWq3JtM1JUjXdQKtqAsJo6VdVl3dCgOMpzP6zWaGp5OFY4T9KUsj+WBeM9mYdIyK/G66zwZwDBnuAZ7OvjPuCabV1QumznCQp50eAG4O0v5lqPA3W5caiy4pxKy4kjurnGNrAPShUrS4KfS6+O4xVxngqG4IjgkCj4g13GyeAQsXeWCpMW65tVbb+2H1obO7aCe1Zn2uxOngPnYdSmOCUT+4ImF0dmwjsRAEpPve7zFy/WXmj1EmbqzYhKK7eXYGzOKFnWY/o8dTyqqOa4GRxL+Qy9WipsMsTNNh3fW6mBNk36VAIxHAVAxjuVEbdNRx096FoVU4kC76j+Zm05B1gDXi9nyJ7zoDgtMOc9oANxXTKsBsSegcwHnyWQNsA18879E/Cu3U4d1AdpI8GarqR9bQdAKnsBsA17lGzQKPEVBGm/XtZPqHLr/xX0muxeMkxj2Czjzd404I0NTWDfOidFIAqkVd69lLaWdPC5/k7bP7EWWIN837WejPcTQI9m53E+w/SJcvCdCShN9GwOue2AuB5j1jqwAszSZfFHmpHomuCe3FuHjwdOC6UFohmPlDD0THVvayfZ46mToqn8u7aWOoAZ5OUfPipl7ofW14ZVsh6krjHWCs8LVZ/nbTaqWSADILNrPGcUB5dZiD1e71upm8wZ+9BsuGfmsX/m9JtFTQsjtB1evYxNtFwgwBAUZls12dv01HjdzH7GL20XCuBwfslaytlyyvbyzNgmxjPgAP5dxG/qEDt+BpE5rxZIHv7HSbiJOZAKfQif7azi3dPC5X6TAzJlBL2ZG+ywWURZLNgcBIz4PDXXoXU/+eToOZj1uzVxDrJjOzkv7987tAAYP9a/v++78Ll4wdMVYB2FuQOL4FWB6GSPD98L8OXeT9RZGY+MX8R2OAPejUFT0MNg46zmKiNIlg/nFgFbEieUP9y8GRZUaKPJtpPMIFtVmr2AIWdOMoGM1YTJBC+scRcEFpwiSxXg+Lvvy+Cav8t7nvvcnrOefYmCCrUnVb09aqHJWq7GkedJtmzZZ9agQBprO2D8hwKO6SiwBu8kaOq7NvOqTXPPJHGz+CGgLj0s5wfG/x+wmYTG/ls7Gn9s4kvxlQ8hzdYQZ/5Wwx9fUt+BtXuvavW23GMtsmdi6+zl+fNC94xWqbeZqwn0Hb7WL80QfvPbf7z8zX/4i8uL599cPn107/JHzz65PP30yeXuXTi4HyIOk6b0BIRwUy0YXgE8tYS3brIQcXxwuHDaKLrHoX9/uXX3XhYOdYRcq44qrRdACxYiHtKyDNKda6uDHW6HmtM41A24yBpdo2MXEIPSTFgReQ0Dv49DGuMS46SYQxUqGV8dDA89nT4dBgMbMy9x+FdjglFk4wZxmkMhdY9akTN1CIMvIm2GFGcvNR7fV2a7jmaW5vFqQXMpUMYpvkuQ3Z+dgxcXaZCO1X8lUJ4oTxGF9Y9ZrZYiDTHgIiVTLj2K8K8DHDAAJIQNjxGLSMfdIm72fhNhkV7rYSoqxkYsOlRaoZL6FnUb1Opk5RBaOp1rWztX57yIUVCToW9xTNa4XgT9EMQZpVcETZQsgcs2ubUJivjU6NVYH1Lrb1rPYf0a92PepG/GCVqLg2zMqUcy50wiz8ycfx4Z7McH4CFqbt8mrs/Yiq4xDqKSIvoeegnYw2Wn5q1F69a9pp5v9Zahg4527EEp5577py4GAYDVsYmmK5JgrUNQ2owJmbk6nRaqm50im8fewhG2HknjD6oXsGKUu6Nv4ihvHPaAJCJirf28l4xfeqqtIN53aHaqbWWyTlz3O7RDLb/qjBwItYdYHDPERR4/unz5hy+TUfEAl+7K87JmnIcGHdRzwYr4ePnuu2/7sxs3Lk+fPsveJzgDYbw2UUfxrA2ucYxwfG02Hur1AqPU/9G8HAW1KHU2u4azSQBZlLLOa/69YJb34dmTIYrTUcSf7W+2PLb8w4fL1xw4799Hll8ATIcna2SqZ9YbJyBcFtDMt0BR9txEljpGZ0p+VX+j2kkNpdLeO/T5HOssGdapuaokh91qzW1rN3iWZ8+erq0DWQREIRCq6bOZjfH9e+i3PtHsflDXgJyt6TDYlz5WhdTVt5/UIa33cUzNaGTs15D497//feaHQJI1pXAU78PY1lYV5ExvtEcVXggwuHYxyVSPFhRp/dl+3p8DH2oSGYyvv/r6UC/G4caWJLC6VzEhEfQ6pXV80iOUerYJs6S3XhRrUbZ8mc+1ZvLmQRNkrs3YepbKymlwTHZPe9w6V4PxrJPVkgXwWb9Fvs9+Zu4JjqDRsvcMFOzNJpggcGGG/CeZ8mVHS01sVqYAZINowZeCkD+sBmgg5Rz9nptklip6knPI3sFTKBfU4j6hmD4vxZTP8jMcN8YTHwdwOQ7++qvZw9BAsj2G27gcO8l4GyizRgT/GDMVF0X9pfrm/JrTnpohlAwXZDGOOPiyLng+9kkUD7E7o/urysxnyWrawN25aglDxWEc8/pXgIal50ZhkjYzp757nrnsFejtOLkVTqlgkZmlfxUQknEczR1bIMumfQNLc3T9m1nRL+P5mBsoxp4Leeb1Mkwt6GqrrHMPyHS5kWfkb2yxNk7hLO2ZwChzBhWVsZcZwXicgeAzxQ8/FmCDe5UGfP9glUWQ5ccfj4wiz5dMTwLfqTYjmLVMqW2SUmOawKa2n7V2LUFQ1b4iSM3eVsjr6WdPA3qxzw0SWX8EhdgO3jXnzhTz6Q0unV6hKkDZUCDnT7HHvv32u6wRQXlsvMqcjKNjwLWZU+6pWrugc1qyLIhr+4WHWV+1Pw1eVbllrlRbFbDiObhuKPM3buas5H4ISWJnAQQYV/wRfZ764e0jqOYCP8dPivjXmeWFCBm9SsfokP0g0yFZ27VIa73pVNXtfb42PIK7nMNtYN9WQu45fs5nHW8DyILjAuQVTjNG0T+oPe26iH/yiwLCD28u3/z2ny7/6W/+/eWHb7+8PLx3q20nnn12uU9AeIMg7v3lI8HeAkIpo80ktYj13j2cwUeXj+9BiFtDSEaQ7CI000ePn1w+Jovx8fLDixc5KDGWkZZfs1SzODjbbGbpYxnc1RpyD5wrXlajZOBxilcSIFizxiIIckBACE0V5CYIUh3nUke7AFuD0j5N0JIYSDYmCyuI+epVknb/8OEo9A1iMyQtQcAoVaUutd7J7ISojY5U0ay7MV68U4OjFiz//IvrspBzsM2wKKnN7x7iFSmu7jXMHPVadYYT2J76WrGIRDCU2Ta4+reew4AwzxPFx2Y4Izwx9Nxg1Xe4ovQTaPjQRtrXbFXRDQ+7ZLm2Cc1chlai4tXG1ECrwXolU6UN8C5RKvRAgXoJxSNUOSSCm/VqANQA1euzNm2s7tzyLhgI1qzvnvdb9s9s2r9651EfSgkdGr1ieSho6StzH6foKlqS8drhynUxzPaTssBfaqEI2lFXYj+91V9KWzVbYOPkUE1NB6eWs/UsGY81zoY+p5R0KJlTzVMtkPWcNUwdcYzfpLepj6D2E8n3ieYQ1DBWZrCa0Sj6yLtcgYrWGdW5JiBpUMGYZH9Ax330KNf3YOXnVzU3Gtq3j5VObtb3Kdt+dg7ds9YaEtQTRBOISs1jXTB/qSNiDJaNMiMbR3LiJGaHeFf7H9ZmVUzD9SRNKwqSa65sNijvslrQgCkETV3dmTPGAYeeZ+Eeqorx8wRzU1WWgll2RZV9RXx1XqQIF4hq9uYcEDbAa93TT7Kjd++UNjUVUX6Wa06JtS14Xhe8GRMiLXFmb4uSA6Bc28wEVd3vmsk/CzRwv9JFCbRKu3JulF4/C6WY6dHOeG7YKgIHUPTbYMN1ZG1mzropmzbAaI1knJSdJQoCJIP38XL55ttvkp3LuiOzDghpI3vVQ7ELR11mG6OzH/gce86M4FEDt/3COmaNJVP+6acHCIn97dwWzDHoYt2oBMhcO++8b6hTtH+JgAH2uM4L6ytn784ynVwBRa5zVTakRvGavZbKze9IW9SZERRRnRvHLq0IoIY//34N3xFFWI3T2ypsN+PXmvOzxL/A0hmB51nCpFDoYyBQ7P7sjCAga0XRhwRuA8rMuDWgaCAkzdJ9bHDM2kh2L9L6tD4pEGWGxHuqhso7HDTLtMMasDvdAO10nLmd00eGdYGr9GOeHWDR4Deg9s1bh8CHYmaOIWsbITMyyKqiNyi/sjJUNmVOZFhFZI72NgSEqWNqZrcBYe0X32ugovBHz1aVHHGsW5u91lQqkS6DHFDOetmUfbh3erKb7WdM4neQdeXcXNuYgFdhQFW0h3Pae0k/NEMne0UgzXsxrlyDYACAg3Fir0UZHRr5+mNj47gHYxiA4fkPzTCtT641v+yRZGGXoc1enuqkZ1r9lWbSk/mdiBzftwQhaqoAc1MBThnBLQL/q/rrNWs/cHAtbwJ+LANWoLKgW/bYSisC8k2hF38kAeGL9u8OwDbwA7/dcqroe0wUqYwONESg0F6aCT4C0K4H1j/fZx9F2fptBWpkVzkOBbJbI8l7ByA6qYwKjAZAm70KED0GgwFhztdbNxNQcT/B3vSFpnXWzwJCfv+o/3//4fId/Y8RLnqIFkr95qz3Dx9TvibV3rWoEKE+lX5oNSt6Bvjvgqzsu/ZxxC/lq21ZYDDQq7x6GiYjotS+dl1NsKhC3fhCP0amQ87sCS39soDw/ZvLN//8j1EZ/f6bP1zu3fp4+bNff3H5o8+fXu7fI7r+cHnLIqXdBBSDew8qFHFIzrcW6uHDx5dPP/ns8v4dxe5E1bSowNCCulJn8yiqpO8/Xi7ffvd9Juj78fRtQt+oug7cZ589LRV0SmM5CC4fEzRB64tYxCRze1ifUdwGeEn3TjDCoBPnNijJ0FmMZAKrZZ9SE8hkI7k9NUL45kxY6JDLLnow2VeKxRFFrwUGbCCeNRsEWtcch1Bfk+Wsg8/PWojajAeGQD68xqH++jjNE81gE4Szvx540gtUcQxKNJUqMyVHsBKhhuYC+SeG3gUU8Zcpc/n+pYauiekUMM0WxTCvv4+IiJlAA34VC2EAACAASURBVCUdWA8sKSlRYZtypMGctVvNehXFFoUX6YuRWWBukBlUJWhKg5E6vzWU/EykRTTwGhB2XLlmaVaPDyqessQRAFjWWkoWTjgDaIYoSpGnmlTGxaBd5Ji5Dv/+Tg9RnpcDBieoNNlrFifG81SL5DhjgFlzRZOaAU/2HOR/dM6IQawOyzGLc3KiQgcNPfUgvNZX9Vq8M3OAcWKd8twJIocEet0YcoQOQjnr4eycmsXAsawz0rpOniXCQtQBRGyjjm9rsdqHKEXqa7/yE0ebfnMg2h8+pk5HkY/WPrTBrVLRUujieI1+5HPrFJyDueyyrQWdhSCVAzh41iK4Vcq0XoBMVMSHWHejcAZ1PNVxKNDRALzOTdbuPicgYSYB20cmLLTWD211wNgyTgaOqY159z6HJQhq6b2Vr876eP3mJ1nG1kCU2sa+Yr3aDqSOc1XbooJsPSFg1g4a9lQQzdHqAo6sniuO/zKXHqo4HKDFOFK2kknwtjENTW/BlXVVOhDuH/fVFSAb4DPZ+4ARk5r/OYAiTa/BWwNSvtjDzCUZEL44a3hnvqedFZSjZjNB0+p/dapKCyqwVaGeNgkW4BDAMethlp2zknE5qL8Zy7YEqr9bpJe1CzU1ghM3Ue+sqiHP5/PIMoHSlnU9Rz3nx+hFddYbnHBfnNZvvv02oGqaQt+7m0MgGa81SM5crHTgeO+h3Y6jAUfauEyIBjDVQPOoT1rLntw/9TBV0DN7xTuznnD6mC+zMnzPOvW2e2pZBeNr3WRsCqrgEY8oldZMtrWNZ/q2TpoCF2ajGd+UiIwOLrATAIEa76kLWsPDHrB5uyqjvB92mb/bwoXykmb9XH88W7KJP0AhfZ32Gtg8136dvtYGsdeqSgrgUaBJuj2/n2xhhDGa8Q6oMB9IYEi10DKJZnMQ3EOo57vv458ki/nD86xjqY1pf0V2YX3/GI8ERo9pS1Lmhdk2s1JmWfQZ3GstQaigHJ/hfthO7c15b/1blNFkjMZOCHC4MeH6PB9zxldazbx7fwjMNJC9FbuTe+1M5PlS7mN7p7FbOOdi+1cuw2cIstkzzKv7wEQE89uWFKXvswbJuvKMBnnpaUsN/KlOT9DZDKETo8/E39IgOVsFVtgfZM4j4vf23ZHVZX0xxgXOyXAW1P1J27J37y/PfyBYbUlH2/JYr00T83ur0ysYzbqSAWPLLT7HWYEPjO8u8BfBpfVdLKTRgAd7qsp+A9BSanl+24uRYZOCqTNaIZ4qNce3fff+8smTa0AoeKZPrEK8Pqjnu+Cbvsi1NRJMDZTJH2ecFdvhyTlHeGZrdbkXn+NaPe8bqAdAvHkrPhE2On1CV07BWtGnYDEwngJrAjPONetdG25mMYH3w0cBohG2TPKArHJ6J1Zplv0rpZ35vzLCSjXnugat0Q+ZYN4vDAhfX77553+6/Jf/9DeX777+/eX25d3l3/3pry6/+tUXl/v3UGL6eASEKIzeWZFjajnoN4bTdocM3MPLJ08+PQLCB/cfXW4HoaP9BIXytGe4kYCwkukvs0ibaaIlxByo9+9jNL744otmAYMINgvF59hgUW57ODn/1WCFSrO2DlVWWs3CUBFFCrI4V4TJoEbc49795l/nqbGo2AiKFkiDUSkzEfqyhTkE1lg6B/oQV+5RbnR7VDWgrdpdEPw4etRj/ZRPnMNozeEZG5F0DRI/Tx+sGQIWAChHFus45crtZ5HPgeT3U/e2foQeIEF/V0tg+44axW5v60F43uPAGSroe1vbluLjOMGiIddA1g0sfVTnkbnnWVLvmXqzKl8GpU3NTmuzzrQtaybs18PvZmMc/eBwcJpJ9EBJALSgzYOPdSLtkXUM2gfazrrO2jg5nda95PsfiwaXqlCpZzMS3PNMB0sGb4c892AtWOPFfOXgeVVBohxsy6pl3kY7SJbiRovjuV4ydHOMstnHx7eug58xrgQKXkdnWWWxruEGzIwx784h4JjjIFkTIcplsCSNCuNFRoFDoLSj1pyKRHMg4viEJpJgsvU4KbJfPVO59zRgbxBr9iHqYEMZe+Bc+5lxLfZz54ogrTUQ0uvsjcQzKTbDuEUpdHOBU2YtGvspNKHROnCW2Cf21jIjlEN/Uv91eEAL7xwtNJxf5lG1S8bfgy9KzLAVpooXB/FleyaGrrjsGsafMbU3IPfBgWd84jRNnj6tCt6+ObIWXN+eewGbQLO3FqKEetQAFWRJVuAeNS+tVTTYcQ9jUz0MtadmgVi32jsP2yDOCx5ZF+kRisOWOor1kN3BmzG6XzpMkOBRhHLNMS0aoF/rVkMVWl9C9jrPRgDBPVSgbbaw6rxHFoe5hEpFg+OJgJnx5L0UONL+sI4EBNmrUXDbdQEglGhvNs92CyDYb6J8qJNaMBKqHnXlL4+1U8GAqlWCPCc4JbhfUMjaSoZw5Q1sBNWFfVbuQQaS3wVcUdGQ9eGf7LdRUM3s48zRP4s9GFGHnH2rCd0cxfYPNJQal/NnWd3a7r6b6LyBfAK3lX8IjhpQVW/gSqllnkKtfvsu+y/2D4W8PbdCKQJKBXWke5dNwvgb2JtF1Vkyc8wzMW7qDwiixfkdLV27i23h8wRJ1ru5V0K9h+Id9XAo+w1mdfh1BBNcj5bvGAgcngWDeCae8ehru36bzCXPIGiZzETzYz0v3hAsNjtwZPoBwxZ4CBwEEP9ZXZXZfUAaW4SwfxnDzCuZfMV3JnJnkAdozfwZqBjA8VxSvM8+zQFwZO+Urhk6+nr3RgjvblsTmaXKvU6KuoLRinlxTRUjm50t2yDg2HqESskOEJyekRNMGvVbPwxfQ8VWs1u2fOKZeL9cYxms1upXUAjARrZEa8ramknqXoOAniEGQpnA+YiuqWac0ZGo2E/qlteSI8BFWFdvD2Erz23O1fh7q5slgEot/FqwtF1NlVRVmzQgsS6eTX7NKBaIzdqFKXX/wZEV5R0K0JTqmgB77RYqRgj1vD2HUzc8Jfqw/DY/B3tmSYD46FNez1gM2KvNL0Af0GEiU8yB7CrOUOvj+Gz9nrZXArQwYaAKcbOorVENSDBKJuc1+yylVPO/MkYDggy0+Tz35zxm7Koc3+ynZ82RmZs9EYgzW60itWVO3felbl8BrmvphwwNGVb6BjxHahkByTYvUlx5N+w7fgF2ii+BwQTkv4gy+vbl5avf/tPl//mHv7388N1Xl/t3blx+/UdPL58//TQ1hLdvXi4fWFQ3b09YZpmnG1VEZFBtO/Hg/sNQQl+/fHN5/OiTy90gQR8iJEN2MH0IOawT4L07mtSL6BsMgein+fVQLw5UBp9DUgNIvZ6ZFxfOERSdipGD2IR2d6eBZTJGbTz5Alro6Join0dN2eRvuS+GQ8qnSAfoQBDziRBo3JicOHgrgHVxBylcXZALwQyBVCYDGB1hU/GHoz8nLBLxK0a14abNTT0ApD46NnFCFIAIRaDN5dk0GA8MvQbcTFeLcNvOQMeO8dSxYgGy4Gw6zRjVGWkxtUGlhlBjGMSRw2XCAnwGB719Gm8eKqo6KkfWYAXGIGDtE9SAs5nQBr9XZ+aqGMX1PVA0oowFgUCQ+2VNeK9mq0tHToA7oYg4i6B3a0B9bStQ51pn28A9xb1TS/P5NDDh3INmKxE/hJ1ny2bfH96v9UcVtJCWF2d4730EHif5/qpxtVjbmh0558m8ji4cyuFUwELdhnY4QRoClRRmL4ASydTAJbOzegXGXqRcURnvx+HG4ami2CGckQxUBUIOdHR9c+qAVD3PbFRr6FAsq1PBu1G/wPNjqAPQjGKKbSCAMgPPnCUbhnrn0DIQuCr+vk1NAUbe9Ywz6P4tTaSZ0RT+71qHsxn6MCqjlVxnjhUeMkvIM5qBPh+sHnpdt13LCZQmS102QutaDErOaxyEnIMh+2j1dmZStGMeHPZKrI1ckEUQnrqk0kPNUNQON0vB/QJIrOY4GcIFkCpPNZv7ptmOZXADwIReU8VUM7TNGLT+NS0PdjAq0tWgtCpw2dOu62UVZSZ0XRK4VRgkCO6uffTMi+BYG1HzVerblZ5kwBy2xVQNA+CscXwc6lNdJu+TIJ460GVYc1DfuRv6H2P95VdfBd3mPSIwsaCLuYLmndqXOSV8BrbL8++/LyC2QJhrnimjjkdYBWESVEiNmlTeibrPZAhG/WyNYO2VzrtBUTNUP7RNzjK6Gef1GPTMcW3mjBpVm+WJw4+TiZ3Ghgr6MCYVR+lZUlComVlEhqxxy/mE4Nza5KB0y2efPKnKbQDKrBdqKUs/Sx3manUiVofzfJLzP9fvsF6w5z5zaiCneKyjyPyyp9mz1tJaK8p8Y68YW+u3XfsyFniHCJrQWie1jqXXuvfbj3UZzlH8DPAEhAVfeA/3qI7dYU+XYTxA1JPYT8Z3oDDrBrtrKcpRo0tpyZ6ldWfLdKxm3xpC7GCBn+5zmT4yPJKlIOgZS+gK2skyoSSjAC7X6TnX+kB9AIO+1ie3vY3PfRYhy+cHSMRRHjB8DhIU1WAOBWN1+AVAdISlTAuQ6SNyfjDeqTkcYJ+frfE468IsmkE041CQC9/1xQHCc0/2mYIzrLeIDE29WID0XKsWP4GMJmfSvbtV05yIkrazyrilSQtyamv5He1IAjxomtsjeR5LDCbGwhp1L5uxaoKg6uXnDCXfB7BqJqp7KdoJ0cso4MPPAijiL6xdTzLH8eurMg0Am/rQqc6zBrI3Bw6f1Tb1U+ObLCg0mMz4jQlQtgTP9jJsB4Ewn8UzyPVmvWKSSwpuDSSJTf7hx9gi+2frG7luTVDwnjB2sJ34iPx3bVABKgVkzrFCgfQMQF3g+RICWSq6H2f61QVoRvW0n9SO0D4zrgpIOq+Ma5TTAUjvlqIrwBI/4pcEhB9f/XD5l9/+4+W//Ze/v7x7/cPl6ScPL588pI8GqXCydzcvt0AGbt6+vL9x8/J66lA4Xb2h6oN4Gf2DsAwB4b37D1p/GLn4W5fXCyBvTOyDQXyz5qEHUjEnM46gAdDjx+0Zs+a46R14oogqEmHRc5GA9l7SWWoxLIb7RWlStBCIAmVR59ZBlirRVHKLaYt81DEvFaqUPZTMvn/+fJSeOpt8nz5DOQBp8g6dZqgUKf/w2d+3tQTIKAu9dVcdy0gbJ6tVNSWdOzM0RcHq7IvEmsVKtmwBBilxFu05uBDl8FoJYvbnMFhBnBoYJCM7uk/ohKdGqzn4pnJm9kSD2L5jLWCWC19kbQ7KqcdSrjma5XWsqmypIEyCuTn7EYPAEA59vTYqvhHUjkypgavKc1KbWm9VpJD5JAhAzETZaAxKstWh9FalSVEZFeTqeFRMJ0j9+t2wCa250FCfDbJjFHpNFPjasyk1TKPdmYXW4UwmaipsHAwJRuGYj4oqqtQC/TaVNyCJkzpa41n4xcC1AdODfMYD0VoXgqxk79YaJQ71irkFTTLXywSf60tdy9yzhwmBENm/y+Wzp08nAlN0q4dwG9KIxIf+tAyMWQL2cBQxEWd4XRGXZhgfZg7rjPH90sYM+INmjkrI2KWAHCGnu3XU7JvJ9XAwRK45QK4KobcOapEUUh09HKCKDVHneM1sxmCnV9jLBtRbq9I6MOyMC/cv3RMRl9bQYZt4RulgOjeMNQETz9Wmw6UTxzmANUEdLvQiaEALopvBLEIYkGXKtO8/NLNnpk0AANry4aCMjgYNnuDmCObGtjgChB3cOetwltLCoOJHHJzMC4ILvKM1rGc1QNUQr0Hh29ZAI+ePnPmev85eQRpBo6iSBrBAQOhu1hD7v/ctRZkMMl/c09rV1JMOORfUExVnDdh7NXt+9juMghMlPfWW0LPmiB9Z+wiVlH4XIHGOFOsjrIOXr5KRZe2wZ9lnPOPvfve7OBusZxsRcw+CwgoEVS2Rsc0YjIWiUilgRjIHKFa+ps64TIfWr5d9YWAvIBQHaXVxOuDub8aMsaHODEcp+23KtQYGXq92qS2eyKxjM9P6iHlZDVep8ijDrnH0qHTcjywn53oEdVbrYhZUSlWEkWb3P/kUoLq9uHTaPFviuC9b5Bo9ZxoY7/YULCASqu4yn4IhsX2vqWV8fvRUNIuNTXOMkoVEbEJKcVoB1BljP57PNsZZxkWc/2VRuSfzYEazdOwKkgWgCethAfmE4JpxrCBeGC5rF8J1mPeAh6sLkx0hEMl9VdGmH6WAdBgitPT49LNDw4D7C9ywZvEp9IlSwzlRjwglUQ/2vKBcg8cGq67XM60W/4l76XvVmd65znm6LGjLFNp7VgCwdhX112t2VMXIgIvz11gDPJ9Z8NbCoVb7w5HdP4+19kHWA/upgTsU1ZvZ56xtxoN9JXDLOcezm+k1KGEOy+wqU8FyDIOdnKlkp14jIFLQJPRC2EWoWI4pgg8nICowBVh5AMPLdOlzFUwpWIqTY4asgPsUddNLl6TI7bDwmJs//OEPbWMx0R/enz+sH21dmRCdC/Yf6yf7gR7f9Eh88rh29tWr7GnelbEywG/vwI/HOCZIHBOAddvEwhUc9rwNcD61YoNa1jhnJbWM2Bj7LVuKoD8bqmX2ROvz6su3BRPPxpjAljgnCaopchXvOGerGWfGI0DYAnh9xbN/wPzaygVbmvmd0ql0foA1FXIFnHqev1kJWXsZ5mxHrXuicoxxfLv1o07csOBcG2YALRVdH/AXBYSXt68uX//uny7/7z/83eXtqx8uzz59FKXRBw/upQch4ly3iIYZgEsDQr6CGjNwH+EFV6CkASGiFCBGyObStxBEkz9QK1qIDG2UzV36YqPopoxrGHBYg3paaE20uzoONmgcvPTXq5Og8xu0jcBgaViCGwwZC4IvFQlFRjXupf4UyYgRmwMhTc1UO4uFBQbymzoeAtYhMD0IGLciSCwKftgA8/VxoFoLxkYkuPhJ5lHveoR/jWuea60iuB7PY5CVWpaJrxjMYkSkyF4R7SozlXkiAWXAxZFxK0KGMbcQOptlhcaO17muqldoZi+O3YQsdO4PZGNotEGRQiTJpA0NqcEs7/pAaIZOy6vHKFh7JMJptq2HY7OT/A6OlyIJXI9r5KB58TLv2IadVVrj9xv87CAe5ZfxTfZpKI9NbINyr4m7wIEGqzRO5uXaCoKxyZf1m6MBZb2tpxfPogOLgU6GLEi5jZqvbRekyMTx2HoQkSr9p6ISccAn984BFeW4UyNjEeo43W/eXlASYw0fdI4pEUopyt6JgmnnOw2rT6IYUfZbLUb2z2oBAEsiAqMY1ISRVJD0b+ktRcVbC1HUH9GEOkgNaJo9NPtr8MQ7pNYExDrXKHqOrbD/U2W5q3QZet/qPkSj005nQkQJjLemXXc6fGZROYSlaiaLBOizugKeT0eU7InAFAEh1yXwqXPiu0ALLuCT5TLEXMfQQDdrLtldAgsEOJq9FiiTVmX2i7VVUKTZgIJgAGYEkzcSkBz0nPUn0+EJWrlx19H1EKtjV4Vmno39Ya0T601KlLSq2P0JlZzpM62FGs1/mZtZJ03WESBKz+FMYKysSQl9fv3KeJYoDA4Br92YdP+AHMbC9eL4OhfaG7OEQd2TXb8yEVqv2fMQB11ad8YLBeGJGtWp6XtbR6ewC/V/0F5xdJtFB5i8n8CSd8HOABhiq9hLIuyxZ2/fHNnJgjAFGrif4gY8W3vqfgydynkTHLq26WhWlvk9B2I6gVUQbesasxvpNXuqmz4HTFyf3+V9VQD03qG+I9pEE+7V0DsuOooFCZq9sMaYNW5WucFHM/cJ/ibrbqAiUJr3XGZLBdlzNt6TkLmKs7h6O84QwZICiWXUtF73QcbU8oEDzA5Nb/TiSeJHXGnMGe7FMwjE5t4/E46TBsoYO/ZZixNTi7gevRwj0tWa6aPv8ejWOqxHsEh/yGklCBR/9eVXx/fM2AQ0mkiX+9rASkEiz52c+Qu62Bs6pfFHFrBlzY/iytjybhX7qa0z4FV8TpunH6cDfwZn4/8432OwYH8BhDOHY2h0PzeY5l5nsbYkAfB51rOU3+X50jP11asE+QnyyEDyLjduXr786svYNWmojL8ZLuu2U3YyIFZAova73PezlkKAioHm+lDaO577oBwP/KuGAX5n+0ofNabS/cmmLpOWIOWYhwI2BLQpG1qPbuYCFh42BNtvaxTWHGvk2bNn+ZxBSmjrEyviOfl91oriTZbr8F5hINxqS5aUlY3FIpBVwOB25kw7Ucpt17wALsOmZoFtljyvVSDGbvCZtFJBpfVFVbfjA4eJsLpxVa/pJXrrZvU9TvoXvFOYg4I1yW7XYdMXUeWUd2aMZdB4RmedPkQMs7XCnptdXz03TGrw7zIXq0zMNcJYsd5yZwj2zvYgloqYGR+h6LAh2sD4zrMr/Ds+CWD5L8kQXj6+uzz//W8u/+Xv/+by9uXzBIRPn1DfAMf3zeXWjY8NCG9cA8KkxnmRpKVLv8hDoixKgPgeVLa1g4+ffHK5H3lfehI2I5hamyl9okbKArCnFkgajiPohV9xxucYsSksjDUTcf9hC391+pW9zcH46HERy6ScUfCsahJzTf0G1+P3irD2UNBxDh9+SEaMVVZIU8SlxlQelk0Kd1dHNQ7XevPgSEN5qSN97TfoYVD0v6i4PPzWcVUkx7q8Ip+tozoONGq2VhvDAgjlYAqMlQGuyEooApFP/9g5S8PP/n2g/Wtk30CtwdOZp86zSdWQynt2BkSwNLIEJDzrGTU8Zz7inMYZACmqofJASMZnDlxQvvv3jgxcMiVT4kpwOapXFv3HBvMYOdXvMGIYDf4GjEBUCAQrxufW7Ui2Y7is7ajcd7MxmY81s/U+dfJac2eQp/OYTT5HWxRYmhLvyTvxDFJJcfw6Z6VUWtsSKgH9ISeEEfWpE0UAQxL1y9U5iqDisPIM33/fNgmpYR3YYqBy1GLcwDkGla8DCDpHoMxekdbENfictTc9ZEflXI0CKCeGPX2JphTKvtAJThCezEhl5mNiV5up4ILOwVmq3PUq9SGZwdGMySjgsPE87dH3JqIUfN5siOvagzW2Yeibxj995ZZFFHxiv4gKGqQpQqDSZChtd0qzZB8HcJpR59oYfdY2QSEHJ+tIh9o9Y/1fAKawE1onGpQ3WYIGFGZRdQAjQ74eq4wJv2/vsgIT1hVeqZq1U3fyLDrXR0A4elEEbI42PSoHXtV6XQvOLf/N/V0bybBTe7GgTpQ7NeRrBdOSr9HKFNZZ/W3mazUsFX251siE6XEon74O4Nd64Eq4m7W9UhMbKJK9MAMjjTL1OgNnDlBldHlFReJgDLjge7HdceSvdaqlT1YwwKy1c2vglKwJ4MwAx9BkJ0YVYYZbdb6OjOJsB2vFukz+zXtwjnEt1rdrW2eKNXQNCNtgu6AgzsTt42wiA6QNDKA4kQfBFW0w64i1gvpxM87ti+kcBMRdBvSMplsvF+bPKGzse/d7AKS3b3Jd9nXpXVVc5t5SsgUGWUsHDXLMCOeBuWYv+Ey8yzlAbhDQWifuq1icwluCRgKU6Blw3p2zFoxLshrff3+c0Qh74GuQWYBWSpaiz3//8tlnZVfw/taMsjf7btf2WgZ4PFfmKSAy53vtfL6wz/cfBKB7/rwKiWawnC/+voJVrT9n35D9YN3I7nBfm+nF1n/55VdhNsTJP/caPuzh/I9kx+tgn0GEvk9FoXiPOqGdSwER/KfU8qa1VdUzszcmhveTjIalDKsblikSVhjCL9LiCeK2nzynzdiF7QGleoCf7TEajJbFZRCQ51ndun4cWS+YEuy11A2u9zB27csv/1CRr1Hj0xpltNMwhE49MbmPjBA+y3PZeJxhyhht7zE2R03yRHCk0FquktKksRcYO34//ubUun1+aYz4TwHK1rIgAeH3zxOs8m4qYKeMIMJur5OBooRKjYNnn39+1GZWNbf+RPb2ykwYH3wngbAIh62vKckYAChsNVlN57p01GbqC4SVkuofQRieh/fMPSZ+dC4ByZxOKdWa1LRsg9WwrDIZNr7CDhmrkD3LfLR+u2wG7a9lQRV6+2nt+pD8ZfUeHn51MulLADE3Zy2Cs65EgQo3dxMDAgSCkZ7n7g/GpvYDQZtShAParH1K36tnSgPpG4cmQfys0beh/4bS/YsCwhvvLz/8/reXv//bv7q8efH90Zj+yaMHl3fvXidLaED4fhnCt6iYHfSkIpqhvN0GwcAYvrm8fQ1dEmnlJ6klJEMIQ+wdztKbZvbagBsUpvVUBBBkApioBIRzkK6HMxK19+NApc/g6ISiX0H9T2IyV6QEDnIdDr7MLOpwB/n9WTGrk2M62aC1SNMEICbBH4O06B4Hgp9jZHFSmRQmzgXh5J9RY5BdnKVObFX+6vC03qSZn2Y/uX8M3hwSsyBSNpO53PxElGa9F3nHZBLGLTfDIwomiiD6a9bEzEuCQCl464UmnaGKfK0rsU8S798DqU5rqF7KtdMM92UpuSIiUmV8rxww+wzPmPuvbqfgQ++n0Q53O43sq5IqYplaFwLCZW75vkbBIDw0rYkvZJznTFyFKhAlaOsS6YnJQC1rYtAXPvtqnnyuOERTn7Tmq+sV4/zocCpTx3kqbjaj4No/o6us2wOhDt2nNJEGhO9D9WK8z6IyGifGlHdg/A1UMDKADdRjpYYqtVcNuJLZGf1EIyPCzZoOgjWVtaydoXwGxAkaJppjPaoOTRzbSxUVz8BBshADMH5pQBjAYuqXDegqaMP9C8ZULMEkvDQlva8z9VVARzTfdaxSXhDO2SzWeZz81dg14r2yDbBxrdnoIWSwENqsDYpHb9dGpdVG5unlITQSMReyF6uDvtJESn9mfYQyNQqZ+0mk8thfPmCFhg/QAWdAEMbDmfcXkNLWRiRlf1z/PKf3yTjQjie05IdHawydMubWz2WPjw1xsB6msuz16qBfA0IclvR/skbuVN+WQ9Eef+v9KXqrra+da8N0FTIVt/l5uez1awAAIABJREFUQMjjKZLEmGgDuYaZFBFY9g22Dlqa4EdQ2TEu0v8Meq8UJ8R+VuersJA2xYzDtS68TJeusQpVxKYMwPSMsIaSdcXPBCH47yD2n1Cv+Dx1jkqdYyPOGWqDjoBEJ5Sbd2OymrVqv92Ap2vjw/w149y2DSpASm0/I//QMVlHEToaLVKRBm2F2QQzfNnDo9LxPcArzwT8hWR0Tpl/BYUM/KI2OZ/Bsz2UsojE3Lt89+23R1PwiAGtvh2fgn1Vp33iTrfvXL766quKuU1cgznBAY3dWa/IZJMCdNI8vP04FemxBlw2j/Wf7o3SOO/ljMChFugVcD0c1pOYXFUPX4QWmvkZw+oKVhWollYbMIqgYX3czgIXgq0FGwC1n1cZe3sxzKiJVPEsjFfmbCwvzy9rqK6CRHVcZdNUYGkg5LJodZZrSAWdzv088atYZ9aOsw4NjJmDw8au0TvPxbNXLRR7vF7Uoe1dA96UT0SQo8I3ZnQZi9JOXxytJXJ2TuhL30w6q3Ve9Xva1iGA2ei0Z4Dl3woIbXFRwLl7DKce1lyYcW+7v/l5wIb13hQgOPr4opuhXzsFVs4gfId8fgIqCYAU9qE2dmtZkD0tUFITXWEmQHXGhz0XQOvN27Rn8FxMedUYANgb7heQYCAeCu3MeZ5D32A1zVKqmYeAOu/bT5LnTv/JZMRbOqCWRIJr1sC0HwSOM/Z0Iki/x7JwzIbyzNg+OwHoYweLWW2qwNSit6Oe/8gQvqIFSWMhARID8dSazt6wdswIOkbWB7K+9cEFjZLwgoa/npT4oYIXjEPsOzXb/0ZAaKaX+wgIWfP4iwPC73/3T5e/++t/f3n943cJCP/4C7Imjy7v37Jo/o2AEDlYEEKyUFMYrVO9gPDl68v7dx8jJkNm8GZ4ubcuHI/YqNQujDLaLSNyXHXI1FZ89tlBl+rB09q+GKVQG7rJosIzEmRR5jVpXM7U/k/nQCyS0RE2qKKdgRdOlaqeHhocAkwIn2diRaXc7Dqi2Txruqtzy0QY+J0RAhE0F2HoGcuUZcGQhRm3PA7ZAg2Ln5NBWHbDBWnwdF4IERSZGqwGsZnJ0TRHRRRldQGx6dt4GVoKAiY4pzWijF3S+Kt95DNV5FvQNwGeODdDwc7IoigH18ofqDBxnFZ0O5rf2WkUzWPj4LwZbDSr0xWEUcNwH8GzPfBOXHXfD8Me5HhoZlP3dQIwJhaoZ55Ww8E8K8Wcw+xE99GxVRKa8ZOqJwqOEU02bTUCOewfP76KJS1Tkvee4K0BiCh6HPH0pakgkgInotpZg6MrsqZxlJSiz/oYom72Kg7WegcCHFgTgEFMtnwOoONgXWeymslGvUodppLdqtwZUBzZ7fXzdE6lQklxSL3thDgMFt1fqtAR6Lg3VGMMkrb1fXb4pYtQA2d/rtJkG8xwnRz+U6bT0Yw63wKuHt5VaZPO4pr12ZgnDncCMp2SFG/TI9TeP6Nj4ixEYfR+KYAGCBEewMbQQDf0b+zN3eyH1CRRqzawiGcPkDaBFTMg0ujMnPIZQCN+/u033+Yg45oAQvb9zEH5es2MlwX3QHK/4QAAUvBu0odiK8c+wDZgV6ytqAPTYBgHBgYGGRTevc/UjF7eMxn9a2+mA9ha83hp39K+pPPK3ggrJcFnQSey1Iwr55BtCAwyte/Mi/ZBZ9YactdmgppJs2sjpLb62YA063um48zfvOfXX391qrWpA42TY9Pp7I0BWUHLH1AP8/LIJOrYGLcHJcfuDe3n+2bS24+xtjOB72xhMsgBfGjoXBYC48c6IbNAMGMZAM2p0yfz1u2j52bOxNDQS53mC8cu2c6xblIzNBVA3o1Fyvr8V2q4o3c3C0XPQ2wHjdqp7aliHutNMIf/7h6lh99aaQjqTAwiYMmLa/0zTp29RrXxB6A42l+c5ZyHLRvQEWON8xwGF56t7kmBn7NICvdgHLmGKq0CAwFsoA7evz+hqmbPVIwNmBxwquej+6kO+VQpp3bc/YJKZv2O0lFrI+zJVkG/1nZx7nAfA6IAW7ZeWCuSahr0/E/vUthfU7dkDOwv7D7oWfMiNWP8/pnp0L2I6nHbPSQDjCOPwvf6DDJX9WHaPiJ7kFYe9hCc4jTPfJSbLKvbTE2Bj6+/aq0Xa/iTNEO/m2yQvdsEEKHgm6FzPHgu5pUAgN+Lv7KecO77nEWjFksHFfhXsCf76scXCUhaOlIxHcaFr/SHXtIhgF00B35aj2ZALzPEPpY5nxegVb2/tYQG2WEKPJgi8URwoguROtJmqQAUWUOq7upImIlK6cIDbDK9YV8dgUiBqILsBVAojVqpysfLQX1nHFlfAAeWR4W5sHYxzPPRBmH0aVgSDWxa527vyuhUrGVNzvjR7zlTpFGWCfPyquy738+Yrr2buhlpZ7WSLkE3z2vmwXVhfTvPldK0J61vj4jQlK5NdglCJa5I0qdrW+pszt9BF90HrStvoPzkCNzZV7nmxvXMtAgLb/6r528A8anVe6ZyL76PTxfWREqjWq6QdbKe42ZWWRfYDPxO3p0x+WUB4ce3l69/+4+Xv/kPf3F59cO3oYzSmP7pp08uH96jpHW53KJIFmQJtGwbPQ+Q9D3iJyDJID/08EPIAKGF+5cb6RXDIBIApus1XmkVvsb5P2fr4tTFScXRQM62wV7qM1AyXNHygR5yMylI41BL7Su6caWaHhLFMwQ5QEMPMyCs0lAFP6omWOGCUhojNxwaY7nwcYKg+nGoT6QjVIbLxyAfLPagj+s5lyBmfPTzZPt9FlOQhBlsewP+nDJ6UBkjTlIVtgSqiDHcupn+KvYtUj2TBYfRkt+sY5MxWLNkDrY4fZFHhyvfvlUsyDqECCWU+sH3WNTpJffxw3qf4KiS9S01NYjxaIJ+vtzymzFs3fSMadEu3qHoSTnk14BwfQiH+LflRovPNZw6zQ0US0FmHnhW0/keUB7corcN8tuDiUMN9NGaF3nfzBcGLHSgOeMduyzLUWSq1GdrEmmHOgw4b2bF2zrlXjYq91bi/si8mR1d9ryKi6Vu2n5DClyEPCb73DYcVRhMAHAqpnbeLIBnTah+mXFbY/AYjps3WiMw9OoQRlqPHe4HtQaniPWWnmrL2uPcyoxQbVPFQMYqWZNlHqXGmBlJi5nVyISCPKoSzyHyxVyIbDMfGL30EFuLDrO+OKxmrszaYw8ieoEC6eoNQJ5BLOk1KqBwBgykSQeUmpEOxWRUwmRn096jNkPkOy08FqAT8Bqs8ezSBFl7/OErqOOcEp3Scw81Dy3WAOPLs0qLc84yX8vCq+iGimPG7E7v28MBBPL1VCpbi6kTWce57IuAXWnC230UGvmpRQY/55rsa/spSRvtHN0fTbUBob2p0kx39cwi04IqeX4c3NRylb7fILgHYESdCFK3vwnCqA1lHt1XBv4HAwQxtGWLz8CZtrWKgbQKaUuXBHCbG/ataDh2i/u/oE5xiP8ZZGAMEGhoZpFGzm0tQf0f85b6xqgvAyTUmYvgwdqDBKDKGqiUvsI5sbcnFclm8dezdAJf2G0FB9jL7C1sGfN9sCUozUhNXksIrKVh/rEvrVt8EVCW5yJYRIANm817ha56o4I/7KOKQ7WGWIC251Zb0fA3tiHA7RTDxywsDfXOnWS/eKbUIE3tNNnw0cv5GetLu8aZw3PnzHhZ0bcnn3wSp1GAJwHmWoxYkycgy7OYIeGatoExeLLmEceKMVABUsc+dao/NKBg3M6lKgc6f/NWRDagFdZmlH3Bv83qlN7XTLWKpdmHa8USgbkTK0bGSf2dsg6acZ7/sbYygsZla2zPcS9aAkTkZDb21lSXqb+jxGLK1oLRYXOceuFaEnA9o0s5VnzMc8XMjlmcgpDN8DfTUUq9WWvVuvk+dtz2HwJ4AtwAErx7a2xL57Q8wP62zGHmbOUcFW6ZUMmAAcYURpb1sqHqbk+k3GOBI/c1C+czeIZWFPC7rD/sEGw29jj7RBZMAIOxAAQytVk8Q+tf63PWb+zZKE3S84/vsz5SyrCEhWBWAqDUBNa3EJxirKUP1362dCeU4bA2KoZmlv+grN+82TPiYYNq921Aqtn/1mljBwpicv6z1xkrAyjZAAFupkDNXsB2fPvdtz2/Zv/YbwLtaaMzETZsVwBNfn8+lsBRlOCZx7WGS4nB69cBC54+fRb/h98t8HOt8WYv8zz+MZjieowN72sm2DZjrifsCRTXCNmsllqGDfMAW8BEkOdpMsevW6PJvCrYKCMjZzTqxNNGOJgL00dQUI9rAG6zH81KhyZ85+6phV2zlAElUqr3OD4HzIcml+780oDw3eUbAsK/+svLm5fPL7969snli88eX548fgAnIDWEN6FiXW5e3rFpVwh7B2W8BDikJiubfvNGA0P+PHjw6HIHJ/Hdh8sbFtPb92k3kfqDKWXFIIbn2iBDpL7F+w3M+LsqfNB02iQ5SNQk2c0Kmsn5eWbJw1MRmCgxqu2R4tsqVpl1CrPXXnpHD7wh2evLx/NwSOGEhF9PwW9qgWr4+D6I9VXO9koHlF7AwtOxZWHqbCYlvn4pyaSgKjhZ2zrTbUqbQ3/02GzoISQipXym6phQ5m42cCWgwdGQVrrgpg2KmasVX8fxqlrYQX9bg/iKAPVgY9Na0xTUfMi5UvnMY4PpblDeTQ69KInGxqzbQfM9UXxDI13dZ7O1BIylrJRSpANVWoYBa9G1GkSNnsFqNhRqZ2s6nGxPmq/WEJaa1UbqjKObOcZpyO6V0lxBpGb3WmNqUbfrOIfAxrTodestbA9wBEWj5p755dQCXTNGrfGUvsV889+hNZ3EXcykp153QMqS5gd/3Sxnnns0RykbzdzWmAo4gMSzhnjW8PWff3+MtQ7BgdxtbQYhnhKk1BveObz/ZbA9QEA3s0C2xg2MohD64kXFa051mjjoxx5Y30nehWeJw7q9JDCAYU39Qup8avxBChkrnNys99XG8XMPoPMBx/f82VGXRn30+qTWKShFtdmeNvttRq7BnH2+AoxNiRS0kt8zE5BgJuDZZLixSwSdC/riAK9mSIcigd9EDXw/6qmDnk4hjv3TMbvSjvLeaYBb2p9f2k4BpOzBgUhKrPM7IrEJTNdX0H3IoRS57+0Z6UkegtzLIMF9lQwvvRoHGoYiM3GCgAnagNlNbLq1pKwt0WCfh2dui5E3RyG/hylrkGx7Ml9TfE1WJNnlqhKL4AJGMY5mJRJsjGXCZwR3/H1FA+JsTGTEwMIAhOcIy2X1TMf6m42WtooNUKAjtTorGzD7yV5sfSFCVM2GQx0kS4uzwjxgo7Qrvpf9fBnX1Oik32zXS9kvU7l78eOR1Un2cPMss8V9mHmf8y2lTIDBfcNasJ4eB4t5cd3xO8wDjiLnCHMfgOak9M07XzO8DczYVwTFjqvtoGrLCUjpOVjlbn4Pu8h7mtVIJm01daFrnVpzAAIwdtaPt99aM96h7K2RNsGR88haof6vYifUtFMvf60DYlyrdFoWT86l1bnxd1SKJzyRrNKAziqsvz+akTv/YU3NaZdVxJ4QAC3wXLBUufsEEKn1/9flGKU5VoVVkCbMgdVCub+1B9nHp3p1z14BzJy3P2snUrD92qbE5w9FcW2VzJLl/JwNMUNkfa7lIP7OT3yX8U/VF3ANsu6ZO57ZnnYNhu8EINR/Cu12pUvJNFJe8fpNgAypgChzJ2s0dVXenTUb0HD+j34Dz9HEQoXPtLH6T35GQJdx4KzVbzEjxT08Z0qjbCBg+UgohaN88zN80mo1wBjo7+I7MB4GbdwDwAVVaOr/nA8BJRMxsffrAGBgXaBAMD6chfwvNvTdu8unn3wSm3XOlDdjWbowe5JSnjMQnGzuixdTxC6zB7vBmGpTen4UOAzgOECb75/HOXZg5Vw5wyMe2feg8X1poE36AEy4N2R6sX4DME8PQRuUWuwxqrjmTzoArNQrQP4YaY7TmT3n2oBB1nYsFdML3Tzt+t5dvv76m9gDADbHTK0RbLZ+U9rskHSBWkpAiJ4EthOw8f+/hhCH793lu3/+zeVv//r/vnx48+Lyp3/87PL4wZ3LfVLGHxcQUmT/8cblLQcrRuYGTYVbjAwVtGgWKdE7l3t3qPG7f3n08Mnl/sOHoYuSHSRTmLYTUxoNxz8iJ0WLNYgKoehsMfBF+brIbI7KIIcuc9SljS6YoteKXHANUsJsVp2WUFRGr2lPNIOWKnBGyQdjtGDIQEYEJpmdhw+zsPlzKBZGRrxS+FJS4uSPNqlh4/5Rg3v1Ks4pTm1Vwup8YwxLaagS4NHvbhPtAaDqqAZadKZ9qprxsY5D5Cu0jBV5K+VuE9EGP71nsk5TWz0yfic6mIYQdFSFRR3lHC7jtBtY2b/GxV1KagVhHBcDiRzoC9DtecPcJxsy6XmpUdJq/Xkdh4IIqk9J9zNYjfO1bGNqtU51qmYPDNgYe8AKNpU1MlJTDVa4ljVwopo4I9JRr+pwVbCLQM7ksc8Gi3WAE3cOXM3KMh+8U9a8Rm19wzDgvEPUVXewp84DeiR1M0Hvq5jHHKkaxvdTP2QmJj3MqpKG8ZOqwFjIu4cGEWn8ZTVExEVm+T7GKg7SxHL4my/WCvuDdis8a6THaQPzqs64NbAWWweZu9P+o6zV0HBH4eWa/L4N3gUVDFjq2PEc12w170YmSQqftAzewcNVZ9b6Vwwta7fMheuB59iY2cm4viryaH1LbBBztVprxkDeP5+Lw0g7hjWGd+6rPtyaF4Jaxob3MzgR1eRg53tRDQ3I1gwANgXUNqjw66rEWcfF2LIWyAThqDnPpYTTR61N2gUT8p5rkeLe8DPnbIzjJ61R+xeHclRybG322gSrBEhkA4ii63we4i+T4Mdmgmx7TrTHXVV4nZ+KfDxvZiyCYa3fbVagtDvbB/GsZkWwK5xnT59+lnXPM7NWQmsbM4Q1mOzhAmYzNiq9NhtZcTWFNVLnNrGlwkhV6mN+M96zdTq/ijn9nHbHPdk/vofgkcEHtu7rb74OhQ4Hh6CftcVnsCvpufmiPUcFXVU49LxoFgSHH9ZN20lhTwzcQ3McyyUo+o+di6o1Pzzq0GL/V2PPHrRO2rYhZMTC6KgXlOuwbxlbrheBqCefxCm3JqhZd3vPFkwTQGYN8HP2KuvDDJwOuvbOjLeAX4DEgDtV/pNZFId/dapHOUayV68qOBJn+SoExGt4rVxjgQ/rC9uauvH1+DSI0tk0OK+9bP9eWB34NDilnIPSEZOPG92S+xXEbe03Nib2BWn9V6+rMHsHCnP7g/LuoarvD+NtGwKfvwyZB4eKbsSS3hbExNYALMgQOLKMYwrxnJyBscupaysNF/vkHsv319+O9YnPKJBtjT/XwU7Tl9NM5zGmy4YY4MfWf/iYMWC/t1wBRcv2Tk2Af7dZlIAV6FO45251zXJfzml9PIEc5pDvQVe0nVFAZspo1v5F+85+ydmwfomeZfU/y4Yx03YGHLP8F8AFpJg4VXyw+bScz56/Ah0/t8MGPtJtWXeICgkW8v68O2e4Z0f+vgWDoSUlERt7Qduqd1kj1CpyDT7HPJGl413wNVQWdv7yDqFIPhpTqokbe1aeM8jns4y1ce5FnSzY2kIx1jlbqbndmRTWQJiCpV9nDS7TqB8peHSA8avfZj55f7K2zVb3TGfMuacK6Npf1rG+e4K5KJA2vuA/sBHsXdtqxQefLWyrMlpADQRdb0h9Bv1kAbmcmaPAJstIcDcaKOuXvcxnaU0kWIbvwDrUJ+b755IpgQt+XopzAYhfEBC+u1zev7l8/c+/ufzX//x3lw9vX1x+/cVnlwd3b17u3r55ufnxfRrT3757L5RRlEZfrx7odlpB9ODAkDEIjx49Scbww7uPEZhBSAbaKPRQgsL8HU5yjR+DA400nPjxsgnEQv3BMLY6oih7mqh/DNLAgZFDgN5OK+A+au1Gb6pTXxTmGngUHQtNlQkTzTypHNnwnEVha4Q+R5EID6Kg/umN1FYLlQhvXdjh3EQFrEI59iq70hz6XAZJ3IPN1sOtvOKDHrWCWVFPERGMlYbFmiUXp06GjrbOtHS+vE/fajTHymqzsDDovPGZ344BMVsRehJKTRTRQ10aYhokYsF9UaQqvfFsLG4MMF8e9DrwB6J+Viw7idBwj8xH1kHVynRCdSjNAil847gcjsOt2zs0mhU6H3Q8m0GuRfeMcRDEyFFXJdZs7c/vfaB7yxIe2Z20nbgGJcmK3kFgoJkHD2MdIoM2s4cGwGZV7FHEeOYACQ2hTgh/W4ci8s1h6Xj47DoIdYJbaJ2AOsFZ+z6dgYw4aesb2NqegjM8vxSJOsGtZWlGoc5LjN/qag3wFGLAMWMvYKQP537P4uFXxLE0bN4jtSETE5Aa4doTmIgTP/VJ58m+UK1la1/EIIJkRSb20B5pzdoKFOjouaeypib5zljgMFiv4RrgcGEuqjDZLIQ93BznszR2gq/VmRWdrEpksgX32sogDo2Z7DWr5v6MU2yodKME2vcSKBsA1DlqTzie8fWbVwmamCMyvjmkQaF/GEUYdDLN1Furi42I2Mwpg8izGfQdGYJlZqESubZ5eB0n96N2yOwf72dG6QAGllkF8T0rz8aBXJ1HgMJlY0VdC/qpztvgzGzOOZPRtdo9z2dYOwQgHObSxd23cbimZBtZ8qm5JcALENO2Gw0Ir8AG3+P63LcUNutDm82KU/OhrIJkiBARmbKhWQyDlfNa4PcUvDDAE2gh21bgskJHrjv3/JGhS5Z6Ii0DEA0Iu556JkBFE2CTppe1mFY2ZBxri+PsrKbHPnMi1XGeljkKcGHbkTFxBHfI6lo2wdkPQn6oaU9MJzoCa62SvT1pfa/ZQKXtBtLjMsJSb44yhjrtddbM/OgfBGxbnY/2q8FMGRbJQr99F2eZZ73+foGi2qq2KIjTPoG1ZCNx8tYKx2ADv+kqWHSr7QSmJRDhmWWMeY86x++OpuC8e2r5Ul+IsAXrqL0LWavJ+iJks6w6309wNBEZ1hWAh2cnQST7nCCu65tMCYyfvrPlI4yz6yFzOn/BM9897n2u665rii8BJW0Ez5n5W9YzY7c2WgZ2OtP6YAxm/LjV7JmBl26ZwHm20aCsNqZnCT/TJzyv3dgqGFWnVgUBUBZUeh4Iqlfxvr0vtf+uJ4Eh/tuafW09NHzWoGUy2gD+toUG69xnc+6v52/tmiUrtjxiPrhGKeDXgJN/u16ZN56//jqqofVdU4O5hAtgrTWpBqrOnT5gpnON1kMwWgY/a+qk6QBQo1q9nzULeAVlmqmvrW+rNpTSmQvLoACiBXEJckz6oJzMeuf+gKNmUw229Y1a1vAi8xXGXbKPPyZgQhmUc5vzsHNRG8ovNlPfLLk1nmSRwxx70V7DvG8B44KUOeNWkhN2zNhnYROMFRDKPiDJmEGxMys5kb3AXIUievvOQX0OQysqu/iW9WWutOzbOcexVbG7E1uSGfbLAsJ3ry9f/e63l//2X//+8v71j5cvnj65PLp363L/7u0ojN69deNyB8cEjj8iDhj1ZNCgkJKGhfdMuvbO5elnz9KL8NVLqFE303YidYP70wDxdrKFzX6saf0O1iILbboK3SILKAgvG67BBRxhWgVgQAkGkYuOkZqMdkOcNU6fChrfS+3MikehcLTZOfer2l6NevsM8tWN0MO+jkCL0kWoGmhUkptnAYEgOGxdCDLzLdhm4bJIdWyjFkYGa8qEDWRYHE33u2F1LkoXLa1E9L4BYY1QA8erETgjV/y+SolSbMyCZOPOca9z35YW2Uhrfp0AeAIIEdxYAMkBhxE0yIhDM+tk5qzP3HlmXCIzToP1I+NR5LQZpFKIzAhaO6NDb/ZS+onOmBsvtmmbUEUvN5WGIdnR8c5BvJyDSEeP9sZcJCNwCmTjEG6Dyatv4/JmAgQiKsdM3ekCwFN7D1t9KHKRLPWEFDAYrIljblcLm+BwiqXSHSxoPgrDEXO4XOLAK2wSyXPq+MjiT+7cWhnGNwHe6kVsIeH7/1TSvvW3ZlCzx0bhOwLgD23Km/khs762Aq0XKRLHeyYjnN6F9HRspo/1j5H+5ptvt48qga5zkYP8EFtp1kaVTg6LONv2Lw2VogeGmUSoSPYSZHwyj1NOZF1Kra7TUucne2PorM5SgAjpe6NL2Tw8tVhTVd3mODL6McwLFiLGgOhWHAEoOm0UnnUfgZYewAnYhnBzva77K8XoAHNOvcs6Ru0leAAEt6+1WSLzHCzJKJLdefljaKuAawZ9rJlzcCOViTE5B0cJbibKE4dt6pv8jkGDCCvPT9Ac6fi1nsicbG7qhLSvms49e4RrEajzbA2mansMaAyCZ46OdadTfnYGWTdxAKfcLKjH7zYD8G4UxYINZu/jAOyPvTzNEueGqWEsVd2azqNGfA5iKMKpgX9w2LbQ31dD5bOU2v/2J6yJBFij2eNE6MBansB1cWjYw5w1iqzYlDuZvwUpimXw2Nn7U1K0xt33MgDN+TIgp45fhdXcQ545nkHaMz73xedfrH6lwaQAm4ILXKNzUvphbO6YMFzP/owBuMb2YB6YpyDiAwYN6HQyPdcsH+BsSqZ/fUbdSz7zNdBFiOhesqis09Zft4dZ1R5bpxjK183WT2KnrF8qINd6SOv7ci6vTvocEJqd1Z6wtq1RFtCUFaK4C+9B9o13PwcE8S/u3I0PhGPIvjFQyT5Me5raNR1rgSHbpShQxrtn/66tD99vPXzrtLiW4FSeC7u0/rQs/gYydzPX17UK26XnYQK8nWXOl2q5+Eq1SS96L0pRPqGeu46158E5yxoQc84679I11nID7FzAjanfWtvGWDF3XFO/yfMqwdOux3yHWrtsbGrcqPUfKCToxLjmPKIGcyUpPKOB55VZQibqRc661vAVeGJOGPfreEBppibvUfyB9HJNlqnlJwkm73WMI8rxUeSUAAAgAElEQVRDZjh6Ew2y3S8FRyjBqkK4n7GdGBm3nDEf2yOW3yWQ0p8JrXfN2aVInsdDUJ7rnttMRC10IJ1MKem1trmIj/ixdXAVyCkwznzwu4ynCRFAy5yt6af88Og/Gn8Cht0+i6idJSAKtVnqklq9ifApgucaTTbxxxexobb1QUeAPWKbE+bSzLfJjmTiosJOqUHbcSgS5Vrlb65zVdJ/H/tJZs86ccXAGNtzezbsjNoYvM8hLrnElrXknoU53+nysFZYlIiwhrlfz82r7f4FASGH2dvLt7/77eUf/v5vojL69PH9yxfPnlw+e/I42UEyhdQC3rh95/Lx1p3LW3sDYTA+4Cw1oLl9++5PAkL6EUK/zt/Tgrx7ryIFL9JAd81ehzSk59C4/jhQIHGt7asCZJyE9eUAhay6XLMaZ765xeQxCKMssPgtlA0yTBHxqzoqRRWhvhQJUsKdzSrdDxGKZm+gbr3K5o7Bv3PnAn8cZyNF3js8rEXgZ3zlORb992AsR1hUVcfBYFQqhHVIQa05xCmoHh0xBwhZ1hkFDUIyCaFTNKNyBITj/6uuJdoXxHnodtHXOk9m8UILvXN3G7C0xC74IjoGGAZxcVjuVUxAB7xBXw2XTkrQ/gksxCAPZRLJPyP6BoYN2ov8t0F0HYo4FamdadbEZtRmthLo58AeZW1Knxj7UmIJnlaXScH+FOxSA7n3ZM2xNghoPOQch45l6XHMpX17GFcyxs1QdX0b3PNZqH1cDwW39FmaE8Q4JZs6Oqv0D4wY34dKQpG9giTngJC9iPR9As67dw4RnAQdUlZfvkoNhMEM9BCeXUqezsnBPV8mXc76OeMQlcJ797KfVL6TAtQsHM7cVZU1CCyUnUcPg2ZRSJ4DZIIK/IyvBNfvKiCDk2ePMH43NQ04AkdLFrIwZDpvBs1nbLEzqhdnzU1R1mc/9ssJzBDdz3zO0ZEdEEdzqoc9xHEs3uYZpNL47AaHBiasfxF/Puv4FtFFdKENvK0v6XpqoCStNpSZATXWvNij69nnz3LYCIpxL8U6fh4QFplvPz3b7bi/DqBpjAyzHMwB72BjZpFa/lYlM3W2cdQauEmd+/HH0tbOzr30KkGk3N9GyhEcW6BgS6LVPSfTQY3P+guazTOTHhEr2CyzCfl72RYz26xpa4xKk6pjx7vws7acAcQq5Qwb6rgku7GA1WsHiOIsWGbFwNXg/hwQ8ntSs3AYFd2ivgc1OJgrHOxBqqciHYEyasrXqzWZIRgcNy45h6S/9zlqFw8nc0CGTiV7wv541m79nDLKGk9QmXU5m7leuTrDALYP6XG6Gr+qPRZg/bcCQh0cnTPOPxZ4g4o1hJ/KJE5WmAB3Sp9PFnLAFO9l9uOn4FszdAQRAiidj6qGY/8JoAwGzcia7Zc+7DllK4Ke6e2Vq4OtnY5THce7qrvaE1VwdeLjuM55t6ZUoME14xpy7VhbnX2xeine6yhTWO0dZ1OC8dUmClBw3QI51RxIQDYmgRlKnl+QCgq5mcC0vZpoGz6AAHZ8k+0dsw9H1mm1Z9gLzyTubxZQpo3+Svdne/lSr2ZmB/Vb5vrzzz+vvzaGBJ/DnvWcbxkNzyjoJmjOZ7XF/x9jb/qk2VmeeT65Z2XWXqVdYmvE4sCGwTZ0Qy/exhFt046ebuxe/HEmejr600T/TWa++MPQzQSDGdvsmB2zCCwwSCBKKkm1qPbcc+J3Lec9Vc2EKyMyVMrM933Pec7z3Mt1X/d1//8lhNNazObAtU2hlNNflhC2Sos/aDy2AMsXDDL7ePezFVRUO8Hde2ZeRJyucdMvSwht10wFrjCbEsIAigJHHkgI+3slFKoam4Fnn+SKaoFa4ugKys0BH95Dw9zDGiFBJ1au0rBsWmJ3nht2gHvkeu9LCDMehueuYkMAwVbHDKLkfEd1t76r4ixivGW2dOMsVeBSjVccpZnci+JPwVz/zHMEyxgoiD0/a6WM1j5qpF2EINljBQgdqzpOFHsHHwCot4tOiJN1g2kGJfSzxMw8C52hCDuKxo/uQ5R92cNNYNXmIB9fEZ9FoaVtCPVFbR3qiJCO+8FHEx/Up9Zv6Ow+VA/h0d649urL4xtf+aJURk+dWBuPnj8zzp0+OdZWl8fG6rJURo+lMro89lCqYvI8DgvHfWxKzRjI3EOXJMNeGitLlGaXJRqDyij9gxqUuwFV7N64R5KkQdGmEtSIiUIibrorDCwQqAmLxMJaqAQhF97ffOVSO6XsGO44C6YeulRsGnRKNS8LjpiAgxUQWJo4kcJGWROVxc6qAfnGQbnHbi5bzaWfOXNah0iql1HL5FDyOefPW/GIzxA6n/J5kyPTJ5DAd6WhxoqNBYJCwKADFxppqU6tLtZI9bXuV/SmrfG+D0GNY5gnJ0ocpqHPUJdsRESr3fesFn4/0WcizEACTaIsx5P+M/5eaLx6WBwwFAGSccJJzwa+9XA6cDbaXipNA2cCNPZXK66lnOjZR8SGz3eSjaiFg6I6VamMaS5d+lCD0HNgoRpA7ZNzTNLP+7PP2tQv9DPoohp1lRCalta1rcFo8mOn6OqPnZd7EjDyk4ra6qpV6A4O1ZvSgJW/a6BdpA5jC/BBwsa1tNpTcRZVD6DepI9MFCLRllyR49nx/h0Ky35hLwJgcBY4Xw4CFjOTWi2yAXJvkYQsVCV0Ysu1Qt9WP2CeE8aIryYinWWXooqMeJMoHCUBrxE20y1KcVaPk8YXWACGoFmVWcG6thfqdUX6PAF8qSA1gnLOEU7S/adS2D429TfsG51kTXljAA8q+h1dQKI2UfkCMs3pTRLvOHnKjlcVGCdc6g3IemKkTUl24gq4UEEJ1lCUkzjhoqhaxNBCeE+qGNNMxqiqqXKwty/GhKvvrlhzFiRVH2GgVto4L+2XMqCSYDvUevbzlBROdthJEc+XBv865NoNbJFtmyu/DciV4G/QL2sWQJPt2t4Gd/p5Blo3UWwgNVXoUh3iMwgUKoZQ0KrMjQq8uAJpiuY8OWwC2oBEfTBU/9NLzH6ZaIipePdc8DgquDSvUhmk8nf7lWWBmT8LFe8YoQHbcZ5ze6OwFZyb+frx9+0bb3LQPiYlaBEaYE8SQLGvap9AnDmjczq97j3Kku31w5YAdjbIejAhbNIkxooEzRxMlk7H3td5aTU/iHZ9W4ELtVNAv17fyFgSBNjc16wKz6xvpgrZqkjt7Kh/qRUE+1SqD04G21dbdolsf5XClRC6H8/ouMGJ2tOCcaoahnrNPfJcW5mfJ634M9PrFqJbYh9VPCVtHmJORNis+02g3omtidnUZFOxDftT4N9CpMUJrQFWrpP7qx1V8BfqMbZF6xWGzwS2wuAKgCi/Gu2CPuf2mLVSyvtrfmOo+x0nVQBMa8fM6Jxr7qcJnfxsqH1VHUbVkHtwAu3KFTaDv8OG8zXZgfhnfAPPWc99d2dcj3AGlRpVd2YADHu2lb15sN4KsH3wkceeBBgWGCRRGI/ZmBKLjO+ovdJM0tC2iZ9MF3Rfvllg9t9lrKgQcdczYqt1YXtnYbCySqq/0Mp7Y5cJHIvSKNfRIL5rKx9HLK0RHRYGxK6xtxvTljHCWeLeyurg2pu4CXwJwFYmitR5iWPiG+uXWPMypniWGhlx+7ZdkQTxPNuX9y4wUrsm6n/OnJ575pK2Z7gKs/MxC2UosS5mWDlWUXtIYsuJjXSIcrBBtI65ao9jY47qe3C9PC+L4RgUaZLouMhtIeo7jZpvE2jOB8+RuL4VywL5ApNz9mrr9dwzqozP4jmVCWZWA6yfMLliN7GJEpCjTQdKqlT5DSo2Dix7T6F8NE8aG0y9xwGk6pfEEiiDIiOIrMxrAPEhEsKDcby3M6689sr43re/rgrh1vryuHBme5w5uS3a6PrqkmieiMrsHSIqs2dRmRMbY3mNAI7qmBv2URfdWKd3YXtsbpwQYrzPINAdqJ3MLkHSe2PcuXtv3A36UOSqG9GZv+dK8WCoJBA446hZWCGRh4eiFdQpiQLawa/MThMv3Yp9DmJdcSjCSPM0DxK6qQI1EO2Zqo+ceXj7DdDZ7G4UdQlfjbj37kVWfEuVoCXNWPScJR7OhYsX9JlW2rMEMtRS7pFNITU1+n0iIV2HVRqTEQMoqYd6Tw4KG+bc+XM6fJS8RWmR8/DMISE8MniLPp+i3ROFcE5F7CYm8YwqGRuzA95rxBTopVKJs+f9cdytapLUgnJznaIFbBlpwu9jcOrcWh3hWmrArABmhdMmASrLH7naxXPCeVkoAuWlzIUJ9dGyzJ79xp5rJbLld6FEooB4FpLVoExRuHrlyuigZFCvszRk7yNQQALmgeJci2cwWaKba5xQz4inOOlyksjvG8wuBJEsClOaIUbk0UcfdfCe0QMYBtaBRI4EoD0KPF+CPw14nc2doerJueG+XFFzXywCAKwDX0jkzyuW7H1RlVDDzYBaroG1oDLhJMqKsSTjvG9nKDZoKUrfqpcTUtN2+Huuk9fwvqxTG6OLiiohrHT0zk7ofAzHdYIyB4l0TQcH49r16xIM4DO4Vu67g3pZ0/kX61LhGxJpiz+tRNiG/poVvZ97Jw503+fOQ3c/VuItif07d3T/F86f10zUorP8HPskuwClEScK4pcqSvvGdM8kdEdH6pPkm8+jV+2JJ56YqpsCPJRM02fkxFB7Z1KsnYdouUsFfEPznUQ31iBlV+dAOQsYyRZFaMkiWabWd8bUfZW0jgMBaGuFLtSXaWh4KHVKnNtvnKqlQSZL6Hu+oRNCnCRfDUSVWN5B9XLXVPxQOacKoWZ7eeSInWPpghaNYFm6/ybqeEAC2cPdnXEaUZJtD6iWvYGWTQU7s894liRVpR0pMAywUIGBvldtC9dJYIuN8fN3P/MUGIWyB+BTgK10o3nlWMGqlHutZFdhC2xVR0c02FDgF8Gg2pQmN7ynK6ZmtRC4dUYavwO9VzK7zGD13WnEBGsge9BqzwM9hA6OF0Po9fAiRtRAthWVJv3cAzaTaygIYcVmxpJsiwGhlorZ/NpWxzgX7auXzdnbH48//pjmm7JHeE9er972dQtmEADZV97fyzjXETDIaEBStLPtLe0DzhvnQEEhjIlUBDqbTuAO1PqoAhac8B6CQmoQWQF4QEX8Fnu+z4uzxjknSSr4ulBtNr2S+6dS055InmPV1Ln2iv4QR7gXGYqf77v2vBT+JgMKyMOCEWuqg8fxMYwmkKiSR5KwLux17FQpv9IzmPo0rf5esJnzWBGx+lf1SUlFcl/+mb8pG4J7cGKwpABewPGsxaAJr8CBtCJwXrjPViCxHaUqs4clvseA9fSSz2nDZYPJF6U6jN0ys8v3y7rxu8aa/NvgqEfCiNJJ0WK9ojIuCnAdVDOJAUjysdUaXaKWF4Pg+CQKAEqUDw80nuDB2LLgPmeBf3MdxLic1zllv0rR7EX8CkJsAtBiYziSrRY38S6YpdFZp06pesrZad8kz4X7ZT3m1U5RJ+8xZsw+kxmPCEGtnzgx3rh2dVy9clX2Dp96WkwiRik4cStYwusQnAO04XNI7KV3kISWe7U/XBZFs+0l2OmqHPuso9VguiXr3XiBwk19Cr6NZA0bxH6oL2EdHMOckR/0M7hlYCV9dlxHYxYJBk7jNKwsii3S2q6va5TIfGg9fwsrC2Ci+0uK/xHwc3HLYk9VRxbgGhZb1UpFF4/4n6uzC0ZHNQnYQ6wpxZgm2WXZcEYb31sfwmwfk56TlCcB7mcpT3poldH9nfF6egiXj/bGk4+eV5XwxMbaWF06Hmsr0BbWxs7BkWcQUoFZWRqr66vjaAkalXv8LI+9PpYH6AqccwJPEMZlJYUIyRyLDjSsONo+wtCjLHFtyp+58G6MxKnwYHDInVlYdLqLJaMrNNRViyl52dtTL6IobSSgUQLkZwSTRvXMlS/KaMTDCAPvOZ+x1ESAA4MxmAuRtBGXa+4mdLOre7YaFBTZ5GF2MKx/ZmUmVW52PZLC6K17N6r+xoaoJLuqdqWizuYDul/LlcUiBkUmHTstxiMUuXP1wHRRKbGFg2/hAKNVfE2DT49HDBqN6KiDeT1u3bqRfhgPenfS534cDkUPiBClyJOrmktigDGH+6yqQWSsKxmuANFV4VIBmwTMqaNG/40i8bdKwKLM2RlpOEfehb9t9Va86/V1JYQNyGq43Oe1cC7tOZV8N2iuKMGRDk+Vuslu+5QUrKQ6KWXLsTTOX7ggw8d1Fs1f0JYiOjTrfWrVTM8hFWVVSyY0zP2YogpHEKSNyqWGVGWxQEOrRNr/VDoSVJQCrMZqJfrmpRfFUiVBDdMWcZiSxdU1yfg7QLIMc50Fz74KYbxPqTHth2HPEhBKLRD0lEqz5hxZhKNnlGsW+CFFU1PHHQzCVihldG2isJba1UCda2YuGNffeUhSGJPK4b5ACPZAg5UGXJKfT+VDgVqokE1QFoPWVSKymnGV5o4cyBEoi6JLc3mQf1E4Z9XZSawjKKsqdAmGBEhVFCWVuT5rghPNJXug2sn1c6YbnJrCa2GRjjAwmuoKGX/ryhWUegeRrVx0ztYcfZ2qZOkhauI2gVL7pvey1kVmhchrVFGS4Oy90v+5Lns696GVNiw7FcVlobm0M4ReKTXNgHQVVWn1ocJA7CFdRwZ+8/vOzeOaCpY0aOK+bZN3ta68rv1NrTjqPTNmhOdEkMe+h2XC+hkB9z4tFUpqoK1yZ3ROK5qtQJDclgpmW+VkuwqTFetiDeiLFo18d0efgc8sw8TzD0O/TpA/gXGzKiJ+kj3htoOIvgVMaxCiABSmg8YquerO+Zbv2gGwcVWe+1MSfeKExRvumt1QBey+H0EY79WKOnsUkQftee6XisSu+5Pm1djuyfbcl1rapLPVHylPSyxjwR4RaJcqX+1WRaoIwhpky+/OYgSuowmH+v5hj8AEqLheeshbTVFCnmBt0f++UCUtGD7dW/rD5tUMDiqBfedhspdU0U6M0gpdwe7SkLmv+nD3FJlxpZ8nCZJ8/SatHQ6aNQoo+7TnrHaQ5yGhKqkuGuAt+KnrTX81P1clWKwi0x5L0TZQQaHAfrdVN8Vuil9SxVu2cix/w/q2haW+qqBZq5rcB/fI2ZdNjoo4MYCqPJnD14q97GHGRNTuNfHnv2WS9He6zpkAoc4noP9sXjL7S7T9gIDEmrZxZmvxHMUUiGpxq1TWFzDtvJVhxQDEV1HuZN15PXZQipHMMRWF1HtBSrbRdWDdS6nn+fN3fFUgSvFe1GPbr3jt6jWdW67v8ccfF6DG+5C4Yld4b/YylVsAbnxaldXd3mQNg9pAJWLZU1W/ZJ/xOn7XMTtNUEUt3dtXsiX7mx7WxkSNFbuP7G/dYyQwNQKGrGFBRJ3JsDxqNwSGwN6LCrOYQtMcbIP10gHZ3BgSqzlxIhU8wN+FSJOcp2Jy98+6lWYxFYDPJV6aV6Ubz7Jv7B/d2yeRmEw0EN0zwHDn1FZ7xAwGK9B6bJUFkrpnBNbNxG3wLewV7km2HubQQ1FGD3bH669cGl/50ufGxsoYz771mXFibWmsASgf7E8qo7v7h0oIV2hYBkFbPh77hzQsuw/GfVpQuHCg+xo/wWZcWV0nbVXI45ETB2OXwy50z06H8+IG0EXSoc2M486YB4yCA6w0pCfgamDMAhnROlo85N1dVRfZ+DgWNuP169eFVuAwK4LQkrDfy1QjBemi23ggcwMYgoIzZ85muCpGyz1lnHv65qzcZKEBnFMRajXhpmrDgecBe6NihBdqQVaksvAMGwqDoVmJnUWU5KroRq+99IFSDfrZdgquIC6qVp75KFSemUdKlHe0z2VQovgmBCzUPRkzqRstlPUarGCYPGzWw67b76UAXHMaF7L91cPoQGM2N0k3BwhUlSC/FEwOnXr4pt5AK9w1yC7Syj14TTtnzLQ8o+gZVxGaJ6+F+tb7Eg3veKiXjQMFuia+dtbdVA33oPFvGfhQ3NoHIxU6xj4ExWNt5XBWVzUYVMI6UqByoy+IN9dLYkBFRwZwAjUWPTNVPFI1FfqM9rh7JOv4hBpnAGoDjAZd3Fho75MIhoRH6NlbD61OPH0bVvae5uhEJEYgQoU2GNBdJUUhgebwzxNKKlWsu0AKiUY5GKbfCEfI3xZlFvUJG8AQbJqi0x/LOZUKbPpnRIXM57mR3Ug1iTjOsBQuro1/t1rIPfb65r03tuSANB72azqFn+sU/GVMB5U/UEsDNFThXAkl4Bdifvt23sc0VoMMFu6xoqmpadgFAjJTR1whaKIuqqwos1YarK0R1SVqiVK/DLgzJYTrGSmC+iB0fs1VdB9f+95cIbRDOH2asQU+ozjeNs5TSVJfNz1sQfQ7soCfYafmya16MzOzrudUCSrJWcajqNrpiHHqdeVecH6cr9LDeb3vpyMb7FgLuPhZEfy4d6/O270b7kMBTGCfsl4ACd7DFmBoD0urkZr7KSEcJ6ftgSoFszZB1Y30vfLZoO0kLn1PghvZCPqJMgPWCYeBnap7zhMxVdrpswxYV6Savd8qEc/Nwdue1g07xd4hwOObCuCNmzdn1QrvK/Yk9osArgEAfs9B7+q4dctJV4E2/oudbQ+aQLG9XQWCgAENxhX8R9iFtRQoCL0Nde/MOOPzqQK6X89Bfc85/xXbJOOClKCmyqFELAOdeXbu3ffzqZ2cqHFJPpqMNkmRr46YkpkNh3quFfHh2tWjI/XQAGxpHWhSpEppqlfsi1YO8H3qC1fl2IwJzifJKudxAlDiw3l/nwdT3RvM3ue3M7/R+gX2/9h+sU0U3C3msIp2lv5UgvIqXXN99G2beu3KZM9h2wk4Y0rIIuWvcRnbJ1WNcULoKo/secZ2tMdJiWZHd6X3WRX1LVPD2/LQALRjCCqMxOslnDLzA20TwG6W0ukKk0Fwg9HRPEgMaKB2L8qnaxMdmvc3GOAkh/UD4Od5iA3D+Isww5QQIggT24nvVL9bRh7wbCyktqL9VxEetQDRvx37VJaCiwPeC/yu57zXpGQkVF2DfWZH9F64d52jxAEeT2ANC9bG4BOMFhLb3TDgLDrSlifbG1MTVdE84TaWFhrkswMYcDZM1zWo25iLz+S5UdHk/l977bUJkH/zm96sxI+zABDReYvsRyreBjnMOliMBrEdtn1w61QLDAU7yjLBrrVnroUY9gt7mWvs4HXbZo+nUWwQxfcyJuReIqhY0E6+EyZgAOqCe7W5ts9NCA1iKe4JsErMwjMU9TRziYnVVPmLbb4vTphpeHTdiRnYIxXo6xnnRqruW6GmUnRbLJpXbnUP6avXHkoFUmAItmEGIjRZrN8UUJr+TXxGwbeHTghfe+XS+NqXvzDWlg7HW595QrTRteUx9nfvaTD9OmXQJZLA1bFGk/0S1NGdsX9EQOiB3mtrLrcjura3C4pBhLQyllX1Wdd3ewkJljSsVeMqZvxnNfa3IdSyzK4arblywQaIkazABRtAQZCQOsvx8t5Sarp3T0FK+284CPy8VIMeTt7T/V3QmNzfUCPFBugA4vK8VckUImapZoyZ6XyLoclOCmgQtTyskrEodVYqn8+tARYlZoOh6A4KuVYHR67AdBO0T5JNZ8TLDe89MEI5NLpj3RW5lMWbLHSe05QcLjUhtOIen1cJfyuKkThkBovDvCD3btpdzN1yD6Dnug0l3NwHRqWyvVZ6dcKB8eY5ddA8AWqFf0zvMj2X+8JA6+DiJOhRiEJjDSzX4IS0FVGLcigZ0WgMGzH+v8+q1GOuiXv0dZquUtTOhoQ9ZySGZyMRoyP67rZ87cuo6nrQsSqYQW6dPEGh4Yz4Obq3yYkEzw9jXucm4zbtbVMGS4Np4t0eMt5P3PzQD2yMFn05rBV7rBVYoUMJVnvf3jcRB0qlVHOAIvzDXih1tah/H3+TEvZZq06tgns2lgVhWhFqsCzDLQqHq28FRuzgTCNVgJcArBX5oq7aO/Q2sH6ZFVS0TmBFqvGtArVHGTbAQnEw87wissC5a59V97YMa2ZhNlEyT58+SyO9PN8mFK08V4xDCUXQ4e67rlXXsA58zoyos1FfdNagqGefC6+XzDkARBJO9VhT9WSYdpQ5FyDWsYQboL7yM9BkJbJCcOn3pa/Laqb61pm2TRbVO4Ie3CtrwRmlIlWn7mTMzIwqW2IZcaB8gz5L/ASatahFJ7WGFY6ZA1kVP2jlTftzNlpA6x1aeZ971StNxUw/egITJRQZLE0Vq/PP+DvR4wLEEXDIhmTmZe0v90NwhM0hMFqcF/sj1qlU1Fa/+JnEOjSWxPOyOhOulKhWFsSAQbFyBzqfVUYrfoQjJ7jleYrKxailzAVTL3ZsuwKOtTVTkm+b5kzwpbmfqsbQE811uAdHvXsE1end5PlqP6G2uu2ZvWKB4ENDj6xfqF/JA7xP0KHiCtg0/DbX0gCnVYJWfQUUIT4mdkQDO/e9YoOapEn9ND2xHR/Sc9UqkSoWihmcvFVESNXOJGncL7bX/UwGa8tsELAlNWxXyQigBV5FqAW7XJVEPosh1vgMEpDauYovGZRyotK5sA3sDCY5AbMEPoPCDRwW8CFQ7NmzVoLjH/52UvvcNKii5xZhDSerBp/YWwBw7HUxiCZF6cVZatwhlkf6NhXwn/TzL62wgbIZQlYQnVfFWRsAe/abbMsOz88gBv7fFF0ndlyX9nsSogqC1C+pFy80ee7DlTVXn/h59SD4XVuFOmKAeKVJkfs5Hej3vLb6yTXxXIjVOieP9+O6eKacV+InEqqCv4o/NqlAenxIZ1Ni7wA/HeNlNFCo1o0Du484C9iPUlKnPZY2HIMgiKhkjNts0LzsPXM6o3baipDaIKQwbOC5e8X3H2EZgc6mVwqoz6iYJujQK9n7AEn130899VRAcRSi74pJ4zYX03dbDe7nWvjGdncRHtp/8C1K8d6+wDROuoAIMTQMQrL/CuyKmrth39qeV6c8MasAACAASURBVLZBK6HtCVVMm7Os+c1hYBQwnINY9WMd5WJb4Moce8/xsacYyAbkDHWWYGmk6ltN5duaEGb8NPYqldOVcSuYLvaKmXc8f/0MdkFa2Qyoyww69qJ/NX2D3C8/U8EjuRIxYEUGGxs0Sed1LrA53mycWDGch08IL18a3/ibLw0oo089dmGc3Fwda4ih7NzR6AmEYNbWN8cqfYEkLeNw3L53RwkhKqI8UKE/m9AtlsbhPn0bqJB6ziCUU5RKmUEoJECyscz2yfDGDjiNauDUBBwaUTeXk5l8d6BojI0D8MXsKXoA6bFppQHESuiY+OQWOmgp2Y7DiRgUviLgDXomekEaUNvUybVQ5eEL+fwKbygIVA+FEd/SAO87NbOBtm5Gdd/BRFcM/9hBahnCbu7FYLGBi0ArCEFoYIneFJA/C4hU4rYler/VoprR9xXiFenk0iNYT6GXBBWi61q5dHFg3B9lB8G3A8pWB6Fe8gw4UPv7nnMkylXk0BUsHKKqRzBmuoQQnShjTtUuKUQyz9HOvD1JPQwNDLiOOriKTBDANyGUQ5KoiFFjSSrv7Ex9ZX1GrTT1UNIYakqk950roB5SXQpO5bWdOLuC2nXq9cnJHXm2Y50VQR5rSBXHFclUIlO5bUIodDt0uzaJW8jHTdEycFskvhGuyOwtI2jpR8tcyUro935LXSliPiGAkcwvzXJK/tRIbwqFktCg6xLSoSqeIIy/ESU6s9vC8JgEH6TwCnVJ1QbP3lPQHgSygAz7oQIGXUtLchv111eS2561nnkZ5YwVUIW7VfZl0z2bUE1VeDEZQMh9j91TvG8BF1ebXPnm9RIaeCC5ldJYqL5NNKYEPfbLNBfmBi7k2gv2VNF0QtFBz0GX068nylJGXnCvnScINc/VLycB2mdLy9rjKPdx7ZbSNwKtQD8oq8CP0IVbITKdFDBhaI9SnSK5JqCZJ6rdp0W+G1gTMN28cUOUQdZKVG5eGxtkN7iozLaqIpZDqfJycm0FyNBmAhPN0zp0/20HPIeW3uZ6EiqeIWtCYqck7c5dBUwNcLkP0RXDCOFMlerG3mtg275wBdMzunsHNLfi3nVhLRtguGXBAkoNVrgWbAiBBgApgVLpstx7QYqCDB1QXoSbPekKHmfO/eJ8XmlDRcd7blkT2dZQAvvc+3ue+f10LQN83QutHnPNZZfwvLDhBCjyS6trpntubFrFO/Lw9rP2z+yN2v0KR/Az2cF79EnfNo14NcFuYgKBX1HP1qiSuThZqIasPdfJM+mMVdEH1etLhd5CWqr+JnEvaKrk/cCjU3i+Bgfdr94eR+6bZAs/VsClyXL7zEkarWdgavMcpOBcEtyyD0gKFTeREG5Zgp8ztmBhmDLP3zgxB3BcVIXa31cb5X1rJpN8EwmwZqu6AopP5Hny3DnT2NnGGk2s2IuikQqY9rNnXyl+SE9lA98mQQ2Sm1hqvEKEAEU7TpLe6yhVWbYzQhrK/bKXBOBE+ENqrxHasc03SNzgnGsT+KmWJNPbATVKe1a8ENvBdVIR4/wwg7EVvLJlRImNmJz7/l0p5efYO3yU/boruXyWhP9QYE5yopgl9NBWr9lLet8wNdpz3KR8DrrVLjrOsZ6Cqs2I5WzRj3tyoggaeLfwE/fb+2gBgj3GOUBvgv0vqmYqvrVLABFcs56xqqor0jWg4s/+wb6YPRb6qyqsxGFmN+HDXaleFDG43toe3qN08YmNh3K4xBtNQW5y2v0kldvZbGv7DVNjW3GtbeX6Kr7I6ysk2LUTIy9nuaBl/UH1GZSApSpu5dXO2rQNsL8w2KlZnjqzFIGYT3170pdoTmxGlp9bR12w3pxrVOULhorVc8TkBCumc6HYAdZGZzoMLAPBZhEWVKm+BZtNRY8t9+gKiGaeYYSHdI7SwqSK4sNQRo+hjF5+eXzzq18ax3v3xqPnT6uHkHETe/fujCWG0+PIT54emydPjxWCn6PDcXvnlyeEzCNcGiADVHToRcjwedB1IbfuE6I6KGQrSBAbwdUSC5Y0MG0Fyqjq/QkhRkSBVYIriadQLQztRaMjwsdWdSrI/tzZsmgO5J3QVPa1GT6/d8O0Ed+JIhoDiZHhc4skmKq5qNrxnqJd/ZKvVkKKGAj5mg229UOuQpKNjWhkUv3z8M6iVja0roThdB5MCIs81sgs/mtVLSH9kSnXaIA0IJf3rsb29BOKyho0j2egwEEJpaXHeZYYL35nR5XgsxUw9av5GXMvBOB2ukY2PIzT1bZWBTkw3J8DEkspC32SxK7R+jqd/pu14z3rZJrYl5ZIcodh02iNiAso0BdqvC+EnntY33Df19aZM+Paq6+OWzdv6jk4wTCV1FxvJ7Yd/cHDI1FTRfnY/XM4TNNcTo7HH39Cf4uIyS9LCOUMopTWJKeBe4WUHkwI2T99nah5cS5N3lkmIbezUQBTEJL5S3ymBCpS5eJZlkZs8MCiE3xWq3+q3iTgkOOBBsNcqyjYzhNCHBRniuuUgE8U21rRYE1VqUqypb8Tt97YA6/hZxPVNslhe8m6D0A+YQl0BpD6qgL4iF4XASR6Ndyn7CQPNFc9GYcWMChqDsBx/dq1qTlfwE+EfXCqPFv+hsssbauVO35vFoBptRr6HBGnou4CYYII9p5r335ZQtgACfEBXssZ9X5c8ewyFE+XhoIkKIQWoEIuf3Fe9awyFF2V6PSk8Pw1IDxOlb3LmlV0xWNeTD3mfU0h9DiBecA/2WfU2YSSWr5eSVWqbEJp1ULg3jWeA3uOfUbyWuqi+gLzjV1tYsz7GYH2/mi/oWZZpXLCdTtRRgLc/VKTPZW8vRVmy95QhTwznlQFpycORkAq2O1xLbCg55bKkvxaqresJ/uLe1AvWHwBTrzDkAVOkRRGodcItkVxJKSWxIp1aTDFdbR63c/y9brayfVqNlsUbztjjtdA21L/aAKtsk0EgqRSLAXIra0pgVMyCzMiwaIq65mha/vuhIOqA0n/BM6JSm8BnlaFfa5or4DuZrq9GR5m9pgK5/aLVuhElZsNjldiGVvE+eZetF47u+PGzRvTTD22hCiP6jOjyn1HgCDXYmEqKn7botWWxmlwzKAfvgYKO2vk6rvp+1O1YlYdUe82vTtqs7D9anBWW8E1tkLIv/tc2h/q1hlXu2sPJsZF7MM8Can4GuvG+1KF5oy1N7hrWcCg/XV8LjaFz2iFqLa6YDDXbNErJ5rdL1JqJ5HQ/Dqzl1ifJpAKQomDooJIMuPEA4qnq+Cuitn/CxAIONi9rM+KreZnrbYrIeRsqKpv6qKSn12rOD/22KNp2zHwLxAsom0AsBIMmvU8TiwazYOL2miqRryWa1RbRga3K9HOtSo2ouXm7j3tgkkUKMq7k2J61N+VoAziAFqCLEhSym2TGCdGrniLfpoKPkm6FbedjNY+tSLls+Hkhtdcu3ZN6wIQyBpzPtPOOqlvzkWMeD02/dzZs57ZnREX+BDWlvMAa2A+/69z9URNvnvHyTnD1EPx5D3Yj5w5xafpMee+sWNSrY16eQHuFnyaMHEuqt9g8MuVtsX4HDOxOhqD+6+tmAOPVUYvgFMwxmfW6+Z40uKGqlSm7aRU4uYlpY9WEwA/qTOi4fIGZBDFIo7g/q2PAQPqVKrgEVk7dPsS/piHUxHJxjju/f0fE0LOEffPc1aimd5VbJJ8fPyFlF4Tn8gvPFRCiKjMq6+Mb33tb8bBzu1x/tSJcWYLmt7qOER84+gAndaxjSLQydP69+GSZxDuM4dQhz4Gef2EqKLuK0T+fPFNInggqpsTRBJBU8Y8JL6BEI6M4FiGA7Q7jetshEyosONvM5ocgx+EMuLMIBNiINTJjspzvdIPFpReb5KguxUB9yx5IKU3uGmEbNAFdcQ0KR6IKlCZFdSEVQ28HIwIORQh6IFlDeaz2RS0SD0PdMCJqQx6AuMKIgiBWvKgYxxGKTmqMDa4mjkSUbCi/Fj634Ia1hl+HojaOSZFLbSWqtBaxt7cbYtkFGkqLYdrAnlVc3MEW4z+WvLY/YsWcSnyyNqJ3hJ0o2stB55Gcv4t8ID11PNr5dMI3pzaxXpwcPm5AqN1+jIsv2ykZtd0N1S9pLpGWf+OgkQOzYRqhVbKPdoJORCkMkIA12SBZ+7EM/RNyRu7QldxE9NCT0x9AwQW9INwfRh4lC35+yL992EGEc/R6gU0mSvHyalVWjjnYT4nx7Gx6ddFrJwo+hkqyG2gFsOCYSuKXzrHXBBAzjMJRwEBfU6Cc1ev14wK5+xZpCj0jKCRXEfHPHQ/VmFU9NQMSfbcJgMGVgE0jYi/KV3GQanVA3kP9lipeDjEuTKehTaM+vMchVBiwLegYZ2+D41WYJJKUGmY/EyUtuwxIXYoDRJsolQXKitrMj8bclDQRMKE4PqaKKmSGDov/xUwUBGmil8kuXgQU6qglFF7o+mq0iEoFeGPOhWcfO2Fq7BGQOvglQyiusi1hT5jZxTwJQlvB3O30lWhg1J/WJuyLxwAufmes9AkqmhtE3dRYoIy4w8I8M+fv2DAgHUNoi916Nxfe0mm/ROaLutcSmWTBt5bAKNosEacva9KkW0P8o5sK8EmdqMqemILjOOwAhwQOnky16fVt4oJ2N8sBnZXvIF5far4LS+7OnjCA5ertKmkIT1lPZ+dp9VKVwNlrkdnQnbHlDoCGVgmHRrd5LaJL8/SPeqMD3FyKbrxsYE3aKtcn1ReI/AlmxFQsyBMKab1tx2rQ1Bkmr3ts4Jpife4Mi35/czyxBYTIEklMHNFG5ADBnBdoq9q5Iwp4nx+K5Rcc6sXDRIFIjDw+/atqU+rbAYJpcXvyt5KeIRgyn1mnQ+JL5AYQ4L8jjKRnUkbQxUDm7DxDArOdI+3ciYF8Yjt9Do9H9ejZJR0ZZYgvsCqix4vYBAUkR8rGFYBsywMA7cdkWDGUCuPZTH0XJvGalCXPct74IOqHsrvXC12ZbhJIb9XT2Fm92pfxI+3PUXV/AB1JNuOwQyCdq9zLgHnatskRqI5hGguOB4qK8T7yqNceOOCP1UrLzOne5P31jrvIfzkCqdsV8YYebYdFFLHIDr/UWPnOS+UXi2Gw2ez7xp0K/EMkCOgG0om7Tq6No85UfUYNdX00E7jYlLc0LrRQnJ4IA0B+YjNDQGR7HOuz9Rl+7ECGRwkzmWZBx00r8Qm99NKKetVYISEELtyVnOCnXyVJs1ade+0r7gV4Paasj6c2e7f9gsa+DlSFbEKya0Ot0KquFGaC1TLve9K0eT/9XdQf8U8dMLDGgKK1be2wt11LvCgGeXpGcW/O/SxsEuTSe2L9MFyDYox81wkPCTqL6CUwVkSzlYd1e8c8Gfee9hEk9+zxlyPkvDQuluYIQb0+9rfWjyTooUpofUdxA346cZsk28P+7YsRNaGAswcLJz6VJOD1D8JWE0/bhNq4oDagodKCI/2d8YVEsKvf2Xs37s1zm5tjNPb62NrY13J4BJBI3S/k6fHie1Ton0iKLO0ujQOjkvhAyViM24oGdy5R0Ps1jR3cFnys/RbQBXdF31UG50h2uIpG0HAYbN55GBRxNKweM/zaRbfgNaJZbjtHfodJ60eoAT5GmkA0pzSLIedDaBm/PQsTn1Vs5lsOmTpSVOlTiVpj7HAybW5uJU3BWJpchedC3EBKKBxplUUVRUpojJ1uqZB2njOS8VKCENdU7UrQWqDzW6mVvsaHBfJELoURbEaLAcaCzqckW8qiqb9kpDyTJrwTrTD9Gjxegw713nq1MnIJi+7Z/Ou0RAltOkVtEKnBXXUw7OzM27e9EEmWcDAakRCG/HTX2bpYPdSeZZMD7yDDT2PBMoYVNa5FR9VoECX6asSIu55OvwM9JrAckKYlfS7qllnx7Vh6CslTl4r6oian+1U1YuT4adGgd2z52ZfD0inwsHrhARvbKjqRlXXIArO3/1YkrkG+cs+7kDVFMQm0II1d9JgVcMafwI0BR0JVNmjkyjB1H/qsQ4FTtr3JspXKA2q0KUyy3NijQnAO1ja1HCj9+yxyUimIqJejIxgwIlp3tmS5bULblTkQVTQVHUbUKjSlIoIgQLOSYppSEjf9GDiJro4DH1WqtC8L+dcPTlU/E6d1p7EtiCqwM0YEHBTv1TpUPy6ZyXH9vIZFY84Ue7dam0ZlDvrU1Lwp9lIG0pcqoSqayx6FQGi9iG3p4jP0PVuWBLaz39Bx23gonVWQGJ7JEENUbmdtJTOw57nLM0rjDgkAAhV0CI3zmdwBiQepBmoXvMGgBVZYl3buG4atMc+aJwB8vJpqLdjtBiGglk5d1eI+XLC60SsYi5FUkuHbFXe416o6K6NRy4+Eoq/EwI5NoJMzYI1+Mf1lUqkRAcRnD3TiCTEEqEIAjt8jSg2ofKDqtaGN6Bhr4DswgaooA6/c2C+rGoS+8d7zj3nEs2Kr+G6QIRbPTfIZ/8F+ETlqrbZNtF2EaEzbGdFN9iLBHMEPKoYRSGyAQ/Pimtgz5suuz7euP6GrlmVtZPbAjia9BfcYb+2cuexC+v6O+6Nn4sqm9EAOq/TXnfbeANwzgzPSYDIBu9xSs+j/WplvBBsnT3LWnIOb08MFD7LCeFJ3SfvJb+UnjYU/ipgwXuq0ht6Nvfm+YhjSoDYg9wLz41rVDU+9onXi8kQanYDw35eK2U9W6w368D1st/5O+5PfhExqySmnNuq8XK/tVvse9mtbeiXiFIZlGJv6Doz87IVQ97vDcZqRAegg9XrR2tj+W/PNzffthep1ka9m0S/feDdk6xDz+iCeh3QOeyNCuQsgBkLbrHvuHeJekWZsnuwMdWilcGJLc+T/SnQWmNuPG+T13N9jZH4HWvN+2vMGKyPKJU24J1X8howGxw1QFO1YVGyGWWWodx8hveXR1WxJvyO+yyQ2JFZ165fS++t5zJ2f/H+mlEXOmj7oGFayEdQMYvys+xQVUZnokp65tGVaLWTfcZ5VwvN5ua4+MhFPVedqfgj4h6+qKBjP9mPrvgTc53S/uez63/a68vfVriLpBO/J2bEyqoAS6leSkiHhBDGxoJxJ3u/ZKAKSjT/5Z6J1QBsCui1zNhxLQumQOZ1phVqek4BxiTWNI5FCbcQkvsbNQOZSlwYWQWZ2Hvs11J1AeZ5dvgYWHmKI2/cnPpalTAHGGWPSjwQTYT1dfXPs0+5JvYn9yUKbwCxeb9xmQ69DgMqttP0x2KnRYFXocQxaQGDCbDq+DHuWEUwCwxJCEmK9Ht6T57jBMJrRJiHytdHNPEUAJFEuqAS69Pe5wJcqm9FYVdCmru748aNm2ZdEps+TIXwaH9XCeG3v/GVcbh7Z1w4vS2V0Q0CecZLMFyPwAdEZW1zHIPmHh+MnYNdjZ6QnKyAUhABHDaJEz1Ga2NZPSggs0jCg2JSDWQjrirJ9NBGZ9GS8o4TshM1jUcBsLjSBJsElqZROhAydczBU7i3GaZqlMoqhKYoeaA2G68IaKs8LcPz4CrG0rKz0L8cxsWDgvZk5KpoaRE2v55ZWisKYDCSBAlOQp10KBCeDZxs71gTQI2gaH/eNCZigYS4Wmo0QI3q0B3SyyH0NypD/FxBQGWTcZKzhtVW/apmKicaylcPdOmYWUInWREvwHmVG66BpbtVMwUcSIK8YsSELxz7q5dfHb/4xaXxxJNPjCcef0KHu0hSBRrYzDgQ1K+aXEJ9MNUOuoR50kI7w6NW0MpMIN3rUNIn4QgpsZm22qBflVMdVjvGovnda0Un6/w6VgHjh6G9evXqeOXyK6oeEhg88cTjqmgAVmCEQOeq+CbKXdQIqcCwFg6ATEc0kGCKpBTtEjg0SVSFO43bok+nut3nwT06gXXSzFfFMhbVPVMqhNKS7IdKJoSY4JIRCCQkmmPooq7OAk5OdKpb+p4bxwaH/Uw+n/sx1Y9gec89rqraWSmWa28w315RAuuOEVHg0jMqMMiJGl/YiT4PUVMTXKmRPIGbqkVUHzNgt0FDA572pkkNLUmb+PulMCahN8pvkIR70PPK8NiisNqzYQJUsIb7xg6peo0qWBJYORwJ93jcCXagz7UJahHHifqTHhYBIXl2/M5KtohXMVbDY2f4G/UwzRTs6kTo+2PdEZaxkJOVZNmHBjhKH3aq3TMgECz9e0UdeU/2QJO+9o1hc3g+qsDS35yRBQ26m+xWHEUAg6okvnaJCgS8IrBmE1Lpag9qgaEGjqIPZ7ZUGRp29re0vxVogPxm4HgpyapWpAJYYRxX+RxgF5gUJS+iPq12FjTgvME4sH9YiJRwrbW1pdS3h4szVkrgvALhOZbrFmBBVZBxFaIRriuY48wpsA/FqhSy0t7Yl6Lnb2+Pq9eu6v6lLKhZXSgY+5oIelmzgg99toms3VMGhTZf/r39SxmRqtakqtzqdgNSVftD4Sxzp8OuCQT57NJ+azfq87yO7qEncQf4IRkUmDrtPwt69T1bfZMgTAQ4+Hzt/9loHG5nAoIzxkZVsBn40vl/BRdLE6v4HHu858QVCYMDYg1kDqEAAtFdAUPdh8g+c++Z6dQGFjy+yX1kgIBOJCVIF/q5k7513df8HDXpbU8yexmbwvpyPRKyuEvA6vEe2Af1/ifQLuAjKuARFTXL4jex5hzIP3JtUX/lZ/SElhqJ/6jtla86cFWRa+FzCgiwz9piUJGqxlGt2rW60l7yyWdldEBnUbf3mmso+FewTQBTKn4dYTSBuJrH6wRPPc5K4KxQzuvZs7y+yXrpzJyx9ijyd7q/lWX5dJITrXf8NTak1HPFhqGUsxdLYW0PZNk4XIN0FlZWDSigWIwIU8AG3qdVNWLrVq/qmAt0qJdYys4GMFRRjrJ97RfnquqeHTDP/aj6fexnWwC4CQcJZJlUgNe01Yhmv4QCu8GjSaQklblFDJDZleldLcOvMS9nQOdKvtQxj84ThZD4fWIk7su+zsKKrSqzv7h+roPEDCBFqrXxuRVMrP0S2LuxrnaJ+tfS9ps42ZZYN0R93Klq6z1gf4W9xz0oD4C9JJaRewDL3hNrKbOO2ev4xMYVSiDFuggAGwqzWtwylo1r5554LWdHMUr7HxXD7k7tYuxR4gAYSXxuRZa4Zq6RPcLex6e4lc0266ESwuODvcwh/PI42r07Lp47qYRwc211bKwuj3UqHqC89AaurAH5jr3D/XFn587YPLk5zpw+ayqIerVIdKApUlnYUJWu1cGjYxLC3bEjlNsKOKZ6WdBEDiLJHugDwb9woCRebBQqUp5F54SwfT4dT6HAWEbWcz4winXKDTochJiW5WSnfSemAN2vzGm6oxqQE3C7RGxFKDlNktrIcMtJhF7apAwDoLlqEQ2Rclo4zxY/MZ3Jm8b0LD6zfRU9bELEUyXTGiRx8+/TuxbOfD9byUZ6ypROTsPZg1pEkUjvnSSpAcAiOvC/uvEVnENhYePSBKu5XD7ArFH76YTSRP2N9QIp/bu/e378/d///fjpT18Y73nPe8Y73vGOcf7ceT3/1197fVx/wyj3+fPndN1UNziwIPNPPf20DradgaXpF+vhSqr74jIIO3MLff9OmOq8FlXXroObenm/PgM7aKuN8Vk4bYxjR5e8+uqrMvqs15NPPqnEVtSfNAjzGs4F/Rl80VuDpPOb3/zmcfOWVb0wZnxOKWa9B9YOZ9G+ql4vSYn2+pqdeoPZ++bdBKmvM9MzaNLM8GvoIpFGV9CcAbCqlmTESAN5fkeAokAjNDOCRz6vlfoa+zZeN3giQFCjf6pFPt+uKhLIgI5i5CrYwDo0gLXYgatOGPQa86r0uZ/DFWadPYKbqHZ5tmAApSDJsiEBdnTWECpIslbn0eSNh42DUuUvVTWeVSsDejZR4gPAcDC7qPCpFzqGuU3wXiNXjRvYFV0mAAPld2JukKnS/YvRFQlMOh4jIFcTREAHnfVWhqOSjH1kfVkP0HIQSNbLNHwPZ2+gsqgGurJXp1OKX6tFE4ARFoCQ5Fu3RetsBaPsAta9VCieCwEykvkVsCo4UHtWwS+BfKE0tieOc93noMb/VDBFIcwA5Fb1uI4FUJWB9qlWasxLkgbbEo8KUQWDWZdBfet3uBddS0ZZsDYEFapYZaaY+4xNRVYAG9R4vmdKh9R1LXlQOLZGdLGoF3YfsD/xGaXkNZiwPXWVU8mOBI6cFEhlFAppngv+k6SaIJVgdk7bKtW1QJJAjrQomPLrNovpTFR5Lz7Cvt4MndrgAiwdg6GKQijS6k1PQlQae31DrwU7z/pT6WwlX3YvtPj27LX3fKFM6J5tnkeTpPYU8v+ttNX2OEZYKPFZIR2Axr20Bo7dp6V7iygDe1Y9Q1EabKDaQdQa6ZI+6gLUJPZzwREBj7Mgms/pKBiDzVZLF8AbENoUzyiNR/mX4L8sAXwjayLGQ0RRGlRz/VIVjqKpGBwntrRHuZfSBTsKwO0NnqEpEExiJvh425cGxIsEIIyN9gBHzKJVV9sBix4Z8LFtK72UexYwo55mi5X0ZwXz2i/OueH1JFMGBk1LbAzXs6EqcwUCpeC6NdHoeB32SON5AsxXYIX1dMvLntZIo27S2oEPos8fYF/Mp9hZEirWzIkyiaZH2lAQMOXXtOnGiPJbSTjKLFCchEDJXavrFsQqdb4Ji0Z3qVroymTPOZ9ff71gmoWyGZ/L2adFQjHx6prGO3B2iVnag1oBNiWE27D7Nj12ApAt8WurjTpD0TZowYX/FkTjerjvOeCtZyxWBVMBbE9LdeVi2uMnWvTamnvdE3ObJWGRG77EtoL5deu2ximJISbfabukfwvkNqjNGWlyV59dxiFrrqQ+cVPjPuUiei5oW5hC3bNbhpTjPX9eKbjEqDxn4sT6/wIXykfS/zn3DfUXopYiLsMYn/Tl9tn2/dmbgOgFz/BggH9W63dPLZ9bnRGYDqwXNuGhEsJxuD9efeXS+PIXPjsO7t0aj5w7Nc5sb4xtGj0kVAAAIABJREFUFAJXlqQ2qp6AJoRUXY4Pxt29e2Pr1JZm8u3tgXr4YR8eeFj9KVFMT4oe2hmEUEbvaYBmqmsccJDY8NedRLg5twlhEyEZWWXTrnrVYanacb/qrQOaXLf6ZjQPzQ3ARcEnx+Dy5pTBy3BFwbFIRo0Hm3SxgTIYM9ffUq+RTlBuj14wAuPRE0YhM8hbsudOCGsk2ss3cY2jeNTqkRxKRGWKIBAM6/NmyncKLFQit0KfNlMqCOLr53CajmlHOneYUzKog+9nxWcryNcMH5qCTYV0k73ptwQyTh5dVXX114IyL77w4vjvn/jE+N53vzd+9vOfjw9+4INKCmnov3LlyvjBc8+NSy9fUtJF5fCRRx5RAojRojr41NNPjUcfeUQVKxQDoSKZjumBw5qvdvu21yG0DVGFkrDaGVgoxEmfk0QBCxlm3pmXpm/sKsCzoTkcP/zhD8d3vvOdCAtYIRBE/pVXqBRaEAEj8MwzT48Pf/jDqm7++Ec/Hl/92tfkvP/n3//98c//2T8fv/mB3xxvvHE9PY0eFq4eydALuo86n4xgh/PHs8Kxc88YZlVtptESHijvpMhKexXOUIXr7r1JnnpeFSUBw1jp/kOFdjLmngz2uhxSAgLRHzJ4utTHBgd1yD2v+nkoDA58THkRMoqM/unTosgQyHbIM2taesakrJdnULERnp0r3h53w7WXItbkrslcHY6oFzHwraJRgdHaCmm3SlsdXYVIlKSm6sBasK4EDaIAr5s6KFpghAZU7VD10lXxVm91HUHTFdxjIzJMmPspyj2n+rJe7S3j9RL2UTXAoz5aneQa21c1Bzo0OHg3DIrM6zOAdpBgJyNvMvdPVCSp8Lo63IZ/2Rwczd6uKDOtUKuXOZUoiWQkWGpCgcOVUh1VTKnV7chu8DmiWwdkksMLXbDqrq7kmqJrIQTAmiim5X0bwGtmZs6QnmV6MgsCFGkWOyNz9FrBa/LX3p7SIGsf+h7zsQmcOQJDiUJI9bUjZRwwlzZsoMfCENjiuWgIwSwVSeymKillKkRhsaAke64UR/ZWn0WT3SbUE/imPu8oP+NHNx1IlZLJ2ar4iOlK7nXh9drLEuRhRp33TauCZQyohznjkwTSJHFyf5JHtZD0t6Wi1ysmSkaa1E5U8KF7lnNBdYcgT9Xhzh1LEqzPTWWu/qp2ZQIr07+qaqgSf/fscB8NIvt8Ct66VcC9lepDzrgJV6Rs+ycJ/OgC8F7YDtZq2iuxjdO6hYGwAHrdhsAeJziHttf7tICb+9hbhWtwz/YvkKmzmdjElUbPgKy+gcUkrJQ+n0Os3kHZKmyFQUh+ZoVKRGXemBgYOnMBQys253PoikkBlAaxvE+ZStw7n9+zyvpwnRqwHr+0EJ8hsatAnuOKDmDH1rWXDUAVfyy7R5B/cJhWCyfbrUwazEWMifaRY7UrFBjvM8FemUYHRXcxwxI7ReLb0RXTemcMCWcEf87ebLWK+yc+mVSC06NZwKD0VzGXUiF3i5Oreo11p17uFDG6B5r0NYmrUAtrhD9wT6fjkBY1OsqjyXJBWOlCSNjErBfOAGtCHNW90F77jrdg/RvvdeRHz52pmY6hBHTtAf7uTrMJ+TnrQuym/vHMbywwxNnE7nVMWGdRcs5IiFulL0AjeqrU6BOZagaltUcYA8Nrpgp1qLxOSt2mxDORbYufuc9nZ8bj3G+1Ash+K12dPaKzLDCVM+RrkHsaS449xxgXLl5MYmaabddH5ziv5az33FSsyOq/MAudLFvoiyq+25D4apJN8o4NqdLsmdNnppYWrrdJd+PSixcu2u/+g5TRcTjG0YEG03/p859RD+EjZ0+OsydPjJNbm2Nt6ViD6dX/MksIGTsBZXRz22IMFv7g+2AcS4uBmTanxwkonmqkpb9rd+yqGgifNs24ociZbtnZSg8mhJagbiCigyyExsPjJTKhRvXM4ZFktbNlzBeBCGhNmzgdNFpoQwhWnFw59+3VW0jQLmaBdAM0QSwyUOSs76HyP4IioB0JpmVAMyOnaHGdhSlZi4HMSiJn1M5u5DrYeb+T5lUF2S6qruQsJW1VYYXKMJOPBm6jtephyiiHyvHPE8H+G6ffZu4aCPXnbCG/TQDvoIONqAD2jvu2OCBU0S6TMB0djddefW189atfHb+4dGncvEHi9IwkjrlW/p6/pYqIwWbQLCIunYuEQeDfJBHIKD/55BPjTW9603ji8cfHI48+IoSkla5WlQl8+ZrTP6vKp70W/nwTwh42Do4opohbSCXr9vjZz14cn/vc58ZnPvMZOXHkgxmrwXrgXNQUfXgwrrz+ug7es+94Vq+7cuXqeP2110Rf/ZVf+ZXx7ne9e7zjHc/qes+eOzseeeSC9iloT/V3ioKZ2mMaKddGsILjJlEEmRTKPZslOPUDpIokdH59TTx7jIcawKH2iAZmEKQjP9Tsn8qXAQxXHwheGmQ32ZzkwTM7R3SiVMgU7GH42reigNgBTfewglg+m9mmmvtWMSgLasyBCQUm6a8s0t9qZ2l0OMjK+be6h0Gnwtogr5RUIb5SsF0bV65e1boXPGnVheucB99GzZ0oca0angsQEbGbGmpRx0OB5xqdvHkteU0rNBVvcu8eVSLP+lRvWgKeBuj8TemVGoquflOGe5vS5z7EQ1UVChq4arOsvg9RpWbJvmyQekoN9Bik8jMiOOC+rIzonp4pWBdN0nS+zrxSIspMtNOcl4WSX5FgbALPuJQ+PgfnrBaDJAfO9czWmPaHABD3nWJ3eh0NjEv3b/WIvQWbgjUu7a/DjQ2OuKlf9CWNb/EecwXfdGHtMYFDVoPTXggDpIAZ54Jv1l3CQsNtDLXh+CjWYep1Tf+gadYLVbwCkwA8qthsW8lTSa3W3AJcDb74r0QzdjJfVrPcHNS719u0TpJOJSca4WAb3z4XAjYDiSc0MxV7wPUTmGhkSWYylkopRUIJ3JiNIz83G6NQEEMASsRWeGb1f02wrQVgZL+CbKL6il7nYK1VBY99ctsBqD/nTrP8Qj8uaHKf79U+RayoqtcGbTj3YupE7I3rZa9y3kg6p95f6M9qbfBoCdHmsLfapwbr2h8osIezprO/MQkKCfRxGKJkkrVqIq+9kV6jJq+iVaYirEo2gW5GdgjEzfD0ity4+rwQfNI+jTpy6ayqKIZpVYVE7qmMDwe7Bp5ry/h/VQOZYSmFVbMXCrQ3oX4wJlDgOptfSxKihDB+o5/TvmMWp0lomQMGcPbczwcTJuCxqipHRxPVExugvkC1orglxMyarUmPwJX6xRBv1kK2cW9/EvcQw0sAh0FhAaSiGhpQrNCO7ZEp7Kyt2AEZvyXF+vQxKzFP9UkFAOlTmCkysUcQueE5p1LYgN/n2sloCxH8Ezqq2DRT77nPSde6lUfTjw1kipqcJNc+yyHxgwkhsQlxIveMkNNcUbdFCFgetTGsO73UqtyF1qwqfNoVCpDVTzWmLKOJc4RNJc7p76rkz3rbN5gpUdDYjCLT5muPeR9ASKnmR4ehz1exRoShVAAIDZzPqy/p3vD8Z/f6lR2gWCg052nuZPrvFoIvVobnc1oxlu0SQ8PK530+Ksoc0/fpmcDsaZ4x18D5stgZPZ5UXzemhNC21mCnY7go/s+0HbrOBbFkT5nlHhopsfgkBngvsx2jEsu+ooUC+/dwCeE4Glcvvzy+/PnPjIOdW+NiE8LN9cFULnoI6QFcTkLIv1EZ3T3cG+snrNJjWpApbKiLri6vaSYhFRfCDfoG70haHgRT5TsdUJJDHgrfpaL9DxXCKK+phDvN1TB/voEnTgHH7wTAzfISHWlTqpxvAgGVp+8fwlxeP68rsqvSvK4NY7cYyyDjnb4wTmCpX1IBi3IcxsPDWK1q1f4TBfmSUKYyciMiJ1vpp3HjcFG4Bi2uULnHq82hlYvmWtVMfe+uAqtyyrkfrrOJJw6SQJJEpr1iBLcYFgsAOOF+8Is1NLJrZNBy9QcWbEhCaLrXGC+88ML4yU9+KmoFFT8GUv/o+edVWWOTs0fovePzraJm9IT3V/IiI+Hm3XnzOxv63t7OIL0jvL547ux429veOt71rneNd77rnePZtz873vQmJ5ckWQS3VderE66hl6JdetHUI4ZMeSTT+VzENgA4VFU4YEjqxrj08svjc5/97PjEJz4xPvnJT41Tp7ZEQagz515QCyW4+cVLL0U0BhESC6w88cQTnh+U+TskjO9///vHr/3ar45nn337WF83PUwUBp5nBBaMUjqgaP/Z9WvXJ2W2VsXnCZv+HXU2V9SdEN68dUtJA88RnjrOqag5a1N0i8BDSb4all3talN0naMrA4vB6BjA9iy0SsB+4my0cieOO7Sho+OpJ8EIns8Gz6L7r6AD72sRIIvK1GHhdDoGAyNHEAElToFIREMqWNH9XyCnqoI8awAI1roVyQY0U9UhlTHOGn/TCiGvoQrCZ4vOlPEzrZ66Xw1FQBRbjaLiaHFE9EZJ5XaFhI0g2Qmh+01Br3fkuOcVgen8J7lWVT4jUtozZHvkYJjXtjLC+iNkwtnl+eteSlvJgNwi0QJfSDQmu8EMsQVgxn2zl0TficAOwWwrXKK/B2jijJEEEQi2ktJKDNcn6meqSu3DUnKR3gtsCrRxzaydqT3XrqleEUVWkjyegyT3ESzY2xW7oGM/SPKgzVSAQiIGAQzb22Xan0WkmtS0x0WOXQEwSLNtnYKEqDlXOp774plCc8dn8Ieu6ho449wBHvHZSvISULJXG2C23639dU027TPuau25/lbPOhO1PrOBbEGNqnryjPlcroe1J8hqYnTm7Jlp3IqDewcorQK0MlR7LUp2zi1nuv6y1ZhW6bF3nGsoe+pBvnlLoK3FSlzZUNInCt/OuCUlUVdBaSOQ8mfmn3Wtpp6tVibin514+VoEdpJsZDQR1ekCQT1LvTfT/yx6ZBGZnSkh1BpHHdeMEc/vdGC6KXBhYhakctGKshIkAbAnpoS6VZT5nGAqZ62GTIF/kjuER7AbpVpD7wd84VlzrW0pUeKbJKiVUuwD+7djIfibVgm5ZydMe2H4rHvEUJKM2kwzKdwa02qumeoNxF0pka+O6Bv72KBg5rBFxbl09Fa7KmJkH+T34HoQwGAP4C/6XRoge5r76TlgvTjzFS2rHsRc0bVjXapTwV5oXyYJj8/lXd0/MRv3LOVfqm5iFFmorbRmzTXOSJUCyapUyY4zZw4hNPcud+wDyaziv60TE0DYWJX7B6TB95fui//gXnhN2SylD07V0NAKsR34IWyO/EZmcT+YEGIfOzKIql1bX9jX3CuVTpIW9fwfHuk+sKHtK+aaXCDpXMuIPqaIkx3i83eISNIb2gduHzH9nIoj+4D1FiiUudtWo6XaZoG0xUiRZWtOvHp5qow15lrEGe63dPK1YBAoRiERu3lzsrPy88Sd0WRgP1Usr+BHk/baXwGKbfPIuCRR2MP+4Ez3WRUI0hlIS4dGIR2PceXqFV2niw4AzJxHg12qXs8qrmVQWN/D0wZYt7JBDEqahdd+Xv6mPbCshcDaE1Cl983ciYDcQyaEx+PG1cvj63/zpXG0d2c8evbU2NpYUf/goFGSlE50DSoB7iFEd5Q+wqU1Nsa6KKKmSW2NccQiQtHEoKyr/xDKKMkgieGe1N6WNHbCZVPQTDuKfom6d8KOUtlzDH4DJVURxO83WjWVgoPwaJBjZuOpchgU2KiVxQAakKrEL/EbozGlFdYRujo2acFO8/Pq+CpT68TGfYDTg54GZy/oOzxoNqKav6NgVHRRfU7ZsDaiVBUXlKkGQi3X94DWEWlT1pmnKjOpSK4wn9HKXxOFJ4mxDnSUO+f02xRS9Z4AAUVp2ZEc3hdf/Nl44YUXx4svvjheffU19QFevXpt3KZsjZiOxEigWYSjrQHGpnHOr6G0KwnvaLaP+duS1Q9n3shMZmeJXkMidm5cOH9hXLh4Qf1573jnO8bb3va28aZnnragkHolPIS7yT2HhGRYdDehYKZlVWUV40DAdP36G+Oll34+vv/958aXv/xl3SOJ7lNPPqng+vIrl+X0L1y4OC5evKgA4Uc/en5cvnxZhgwKCnQGrrFVEdEgd3fH2599+/jgBz8w/uRP/li/BxzY2LDctapJ6hFgng+UWAs2SAodZb+II/Q56Uxk4Dp70hsmiFNQsAIufDbOQ8gstI3QxagYYEh4Txld5N7T88O6Ewzx2slwRoZbCZUCB1cm5FCp7ISSTF+E1OmWlqZqL45SdNSAN1NCm+qVhKZ27Ki4PpwTe1bBYSnOqhw6eeWsCXGfiYAo4NyykuyD1XVex7OiKsp1NhGcI7OcO+81B1JQ2ot8s74AK+wBkq0CP/OKTsGTvmftFvtM4JOk7Q8y2w774+oTAal6/pI0qAKseZ1rk8oca1nnp76+9ELyfryW6+IZ8oUTAoTh2oRcKmDzqAUL00DTM9WnyTTrpr7bqPi1x1DiPbu7uvfSslyNNLigoDSDi3l+rRjZ3trmT1+hAboRHyfpvimLsrjPpglie8B1/leolDuhwakKIU8fJPcu23P71nj88ccHSpU4ZPeaeH9jP0ujZI1bAW0AYTq8FYGrwjupvqmnEVSbir4pwPMKguZqhdZdxkjFibReFQGriFR6mtkLDcJZK1UoImpTEKkJpIMFEqpU8StOUD8TgYZKoWNPeN4EaHxGfWoriKyHzrSk39OflNE92iuhsNZG9mcN+Os3pl58VImTZFVptMwN1soJnpNlCWyh6KnKm2cmVrxLrIMl7M49XUOrn6xD/Qb30HPAurgyzTMmXvBewamR+Bq0WdDquUbFEAU8w87x/qT6blZMY5Im2Ar8E7ypt1CB+8Zk79QvmH5J7sEjFTxGp4Au16oqd3rBWcuyQnhvgdKy27TfRERq2WeMPcv7kJi2Cinkf9mql7y39o9mcgIuGiju7E+d1VXGWLinbAIcMhKnvVjsFZIvBfXp6XK1tcPqXa2W+EoCVp6tqIy7e65EbZ+ckuhSsetzqpA4JVsJorv/df7CplLlKyMq+HsBuuljb+INbdZnGDq3WUZOSPAfix5Csx/c2gQjgt/j1yYWRpKwKmdyP7LBou3ZJ3Btrdh7XAatMf47BfwZ5VFl5HnlvGO4ZB8y89m0U4oqbq8xtZMRQmYpNBlvEuAeOM/xnNRAU91b+KD7ewg1P/f6NT1LGAFiSh0Qo7sSjl3Al4luuLcnX0HbDnuzrTBcs8+y25AMVjtmLvWe58rGJPksiNNYBDCDu6E62d47qTaLlYIuxf0xscbV7O3Kds0LKgVZ69cB/IjpupdbDeTZ0JrDc2EvSmU41VwBkqFz8hw8d9GU1GoN1C4KSAzbqsUr1oD7430AWMsYKF1/iiViQwVIp7Wk183ns2fFZlJVFF9FwcI6GNgoroFzTk4gwZmA6GIAJr5XZTTALWtdQJjXsp9Iirs2D5kQHo1bV18bf/vNr46j/XuijG6ujrEKr4ikD1op2ffqer7XxtGSg3Woo4jIaADi+sY4c/qcBGXu3WVgqWcQrlCujdooKqN8UzXUgmY4femeTX5wFASW7L6pDB6DWDqkkKkYQAdJFleR06LBNUFplRZtTM2lLqpQNEJGOJVDB55Rz2pJOzQQO8bMMtTvQrFouTrOQIFflD5LeyqfuxWW0nha0WlQX168YyIHRnP0cI5ca0NmmHSdvIdRO1FOBBhnGypUkmaeWR2pb49E0VQyGcEc9ibfVWLFMIDkvfLK5fHtb397PPfcc+NHz/94knW+/sYNBfRTn44amb2B26BPECiEPz1CrejZ6Vl0xwn3Yj5RFbxIEDGKUFNX6HFdN9r81FNPj3e/613jX/zWvxgf/tCHVC3EcTBE3px7D+0m8CjKyN+0id70MpKuu+Pll18ZP/vZzySC88Mf/GA894PntLfOnD493vrWt+qw/uAHP5DxIKmEGsH9vvjCC0q4FCiuWKzA3wQAa6JrgcKdPLU93v/+Xx//9b/+H+Mtb3nz2D9wPwVfrp4woNtGH2OhgCLJu4KgVBiELkXlrc+LZ1/1XTmyUKu5PvY9BpYv9o2Hda+aLqUemj0lEzgOna3sPX7PGrpatuEeOJKXe6lmZS+RBLNGDXD5PYg4Tvf0mTOiAWOgVMnKgOBSX4UeZ+aVK0zrchbMCWty04RCfSrMMUoVbgJnomIm4xtBINHdMWX03oQ+2dk+XTMHk7M5phkjgLHuLMPST7juquteu35dz3RKilaN+LLW3HsFIQAbOAOt4AHMmKXgnso+Q+3ru4xdsEIvKGCr5wZnTCGe6JKhl7APZPwBIk64P7N9alQa+Gx+JmVPVcQ9WxPH74qsBSnY4wRXdap1XgbuHMRQ5WTdLSRm9Lz0vyZW7I2uSV/bhNqBtM8318LX4pw4UHdiRZ+L7790TdaK63zjxo1JJdUVNr8XYAOBGD3HBBs6czse2N0Af3qv0OrbW8reBzHHnqjqEipg6WRcd3v3iiyznr0+z9XsbFSLkjjRtry8+0BCM83eb0IjaXUEsYbRYq5BlCCUkdV2wPUs63yKjkVCg6BN/BRnkp8L+ElC2V4+PhfWBs9EiVYqafJlYZXIPpMoMEoEmngo4JwziXSll1H2OQI+3r8V+Kqo2f4E/HSMQ8c88Tqp0cbOKHBBabMiYO3RiTgU605SonXnnAsEjn0Ms6RjcCpS5EpN5uuF7toqcIOl9ui0Et6ErdXHJg1cp1tVALQtSkUQbUqe7WqDL1UlQwNVRQT7H2GrUtjsU+9Xc60vVxU9AjplLFR4jtd0Rl/ppHwW11ZaNu9d5kcFO7hf9hDX2YTfMYFbFLDDjSsUaKr6teXE6siJFT+HMSN2lfr0vf+wU/w/e17CISurU08T1SQSYSpwi+qvBU3a7tDKcOeoKn4rPTItQRViqV3mNSokJJCuzZcQD4GzkvtDVco8kzOVbAoWoYtyliQOdOeukoD2uhoY8ogl9V5GQVVVnfR0mbnlyrlBdtM2ORzslaqeCxARfTw+6sTmtF+6b2SvdzxfFTAZ2zyvwBe86HzEvo577n5uexD3ZKDZlN9WY9urLsGhezvj9Suvi4nCs7GdQHl6Wz/jeucze/ELjz32mOOhu/eULLJGncHIsyk7oAmzwBGNVEGF/rbOdUesFJDk+qRQn4Rs3vokP5QzNxd6Kr23Qi4FRJvY91l3DxVs4XFR9eXnVNdFDYcJcPfONL6pZ7/X0ZmSXEuVVtkYTurX5SdF0wz4ILXYsCVaISxYJt8pqrKZUPZxCOnckw8zhRTWxvYEIvAMCpYLXGdURyjkFTLr56nSn/7MapvIF6VnUuy3JIQ658RBD9VDeLA7rl19bXz/O98cR3t3x/nTW2NbFUIOxp7mEB6z0RBlWd8c6yBScJ73WBy+LbVOcnXu3IWxdMwGdC8E/oIeQhJCxGVIANVHKL67FUarQjdHN1gI+giqwrngRi842n0d7+MsfTOKmuanK4COSiGLx0MU8nXPMs8cIvjUBJyih0RNlA1WZ9ZM31QlaD4u8cqRJtj3YTVVgsCZQIafgcqRKDSY5XPZxOUnC4mMWIuSx03oQCeVBHezl7a3QCONcoh+UqEGIeWmoRk93Jkhix5/IcpbEl5XVn39pmGApjkZMeIF9etQiAoIGvfB3xGE/fSnPx3Pff85UUNfePGFcekXl9J0i7yx1UYr68v77Qf1KsIr5UIJVlhVlp+7p8FIVBF7BU4bG+PM2dOqMJGkiQJMwA/9LupTBhCcN+P02IMf/eOPjj/+6EfHW9/2Nhl9xkQo0FLDufcu9KRSVXlGOBQSJWiv3/3ud8fXv/718Z3vfNdrfM8BJUgjdIunn37GVNJf/EIVQ9MjHBxxbwjfvPOd7xrQO6ElIvtPkEYVkz3NNSKeg8H9L//lP49f//X3jyefemLcvIm8890JcXUA6+fiGWqmKouytL4x0YmEmGUNKqU9NUJDJQw/nfPRym6b0mlGZt/1XLB/2zPHHm6fmYJN6BGpBPHfqpJWAEO9AZkNWAeGMWTfE3yUAqMKcShjTsDptUAZ61gUK3+uR2iwR9pb12Cdz+A6W53pEFwSMV7DaIUmH+2747PZ59euXZ3GPkxCLJlTKgpjAB8Cg1IHa6SLTKo3OMOPuXZVVtPLjA3wWRuqQFZ1TsFK+gO5H4IlrW0qngralLykQhgKbV/DOpUqOFUcEK9JPw/nCJt64403Jqoa68j18Fwk4nPmjJUI795R8AbwAjrdCmmHf88TpklUQ8JZFnBQspSgqfT5CdyJ2Ff7gzSvMMFyx+EIhFMFDrTYlbvFbFgnhNgf1o+Dzf83SObfUk4NEFFH2+TN1dwEKxLB4Oy4JUHU5I78CbLQe22gxT6dkvuMFeB8lEbc18u/RIK/4Bl7wn0yVBTc4wkNy0IJ7hkBGNGcs/SkNsGSAFAofFNSfc/CEQUtVVWOSl/pZ/hfnZHNDVEyVZFnZiYqvtCa1Wu1JgaCKiuRem+fXPtwRZ8qlV5AphkC2hMzajHX230o/xF0mr9pdYPqLIrKJCilBZcuzN+rEnDn7qTGyjW0z16VuNgZ+esE/zqLAnjcy9p5iRoZAR0yfWyiqcaXllpVe6AEIoyjAsAV4RCFPkPMDVS777RjedT/GFrkvPr6YHtCK7iNBwzYubWF864K0ib9pAAwCM95f2PTuJYGm62as6faR1f1QPYAAIIo4EmE+BnPnvdvcFtgha3egNAJNYG3ASD1uzHDD/BK6rTuT+bvOtbANFXP5AMg8Hk1nUiUtigcd2+qwhW//qBmAs8WAJUguJS4+Zo5JoEN4p5rgXBSZXUcU9Gt0kP7N2pVSt+tn3vVjd0WIyGzE5uyd1x/x7N0T3T8S1lhSlii68D6o24vUDRnsqyMnq9W93hGsikAm2IAWE27LK3OHOZ6SFZgbxB/kLCIihh77ladQ6sGMzoMkgwWAAAgAElEQVQCCrDiTCegijXoEaZiqZmEFgeccTCcGARkwb4Qi7C+7c3u3MuyQXzPVP7u7w13THtHa1qhR66pVE+eFXuh4zfqs/h/bFcT3Z4vxSPT7D6v85wd2FhdMUqeQ9lC7TcXqyLq/o67LGxjgUkrk5tKbXq+4yi3XjVxxj66umtKeZN0xffSU2D8hSmmnN8K11T4pnF9xYMKrqjwxJiIjKTis9XmkVmG2K9FQriiZ8+atOLIfxe5kHsK234jlfmAFmYiLvolPXJjoW47r2RPgMI/mBAeH4zjg91x9fVXxne+9bVxsHtnnDu1Nc6e2hxbm+vj6GBvLOEQSAjXN8YyypLQzDKzg4AfeqgVLDfH6VNnMK362TiGdhThF6Gty6KLKrilD5EyqBoj6dUz0qpFXV1VkgZqYlqV+1gcIBqlxXBZEcrOHkSdnzs4DlqphvN9z+OJIlIrAR1M6eGxllo22uMBzFXYawmYh8zvRXcJYmCescvmVWbs5pcxXVvVYee6G/gqUFL1azbqojSPoDfdnBNilEbjqtWJmqWStQ+BkBHRyixt75K3RQWKmrQhVgYQad4K1qhHwtUsknZVMzPzhMOsnpP9vXHlyuvj+9///vjbv/3O+NY3vyVlzdevXFF1RMkbtKMIgoDo8BoOIPeNYaOqRtLDsPAGGqIDihK4JZqY+n+EcrOfVpQ8PfXUU3ovaAZCG3dREjUlhGd0WwqaHuZJwMCe+chHPjL+4A//QL177AmqJqyPZwBajIHrLmrILBt46j/84d+NH//4x0p6+X755ZeF0MwrOxxqS/wypPT2NPB2aQlk38N4EY/53d/5XQnKvPTSS6LMYmTPnTureWAk0fyc6ty//ei/Gb/zO781PvzhfzKuXH09iZMlvl3RNh2gyaEUyjiDzB4SIm1jpUDqYF8GmLUTXeXAQ3GVXA1mCJ26r7cMw7QQDljSc/FZWszK9GwgUxubQGMs2b6lEvL3/IAghS857ogOmBppHvt9gbZ6KrYEDCjhZmj1ofsMyndX5SACFA14CNB4pvx/q6OuVBzJ4UvMYtaYr8obFYeokiHCIfAo8/pwvH2vCs+IHj+Nd3FvRxMKrpH/F80jUte9r85DLPVcwYXkr489UywUXKqDNHlbLRD7lT5EjHlGf7QSpSALEQrU1BQ4bE1N+r1PPh87xpmmGt4EZU5fYx+ThCo5CzUHG4RTbNBQCqQBrxnDQCfcVCtVbhOY13FRvWqQwkUoeTpEsMJ0TgVDzKS8a4VSB6EOcDp7q/M1WXu9F+rT2JBUpubJXFUWW13jmRcUcEBn29gEtgFIq55zJNcAh3sD8SXYGX1mgmL2L2vHOeQ5NXlu1aIUV1FRk+QW1BLYRoVQQbPnWfJ8WlVxkOCZgyDw7WetH+q+noOBrdhyTthnHkzvan8DqFayjSSbzk3Vmetg7VmX0gFZE6r2PFvsrxJszai0UmPBtzJrhLZvuydSfZexO0oGM1j7sUcfk63hnngPVfGTiHuUhunnZdH0Ggte6HxJPCnKgJGP52fc55wJU79X/3xfe0eS/nkiV+EVUwDNUOm/GxiX3YC/4Xzw3g3MXZVznzvr2vYPnZkHZ7KFTqiKkZSRTbPjeXeIvdo7Atg60YN6aHyplU72n/vcXfFqUNv+RY+1cLW+c9+0r8WMcDIlkC3q0K3K8Xlig5w4IYofcZjPg4NQgWIS89icZnRWpIY93ISz981rqIzSXlDarmK6sFSwdSSi7clu73UBtCaY2DoAg65NGR4GgS1A5Uo3FGfHCx1XITCAODXgeBM1rhGbgw1krfDd3GtjswJyvYYmq3ymZxmelG0gthFIEUXI2qUpMdVYKKsZ88x4385ZnKvQ8zfsc8BqA0QwLiqCx7NykiOhkjBhbOeiej6bAVl6Ofu8rURdK/thi6eQBAuITSLU9e/zWag2mwYN0wS7XYXRVthrg1gXPq/+saIunAUrqTLyY3sCH9rvtqiAW4xHY+BydgSOULwZ7jXU2KrDA8WNrJOKHZlZ2iSyIFcF5Dgn3HN1Qcq+cY+/mRv8TrOuQ43mOXH92DuzHV3NEwApFgtCQ+7T40t7llmTCPxkPmpV3hcV5J6n6kAsGBEFGHkvsSTiMwVIZ8wNxaIyQAoSdn0ECqf6KMC0ExSW6G8HpHbhiWchdfaOzHi4hHBnvH750vjaV7449nduj3OnT4xHz58ZZ05tjUOc8uH+lBCubJwY6xrMuTQOoJOof4XFNB1ic+OEEkJiudUV9w9SJVSSkf5BNvu25oKM8cYN1K0ot4f7HwUfjCDIlFAa+k+SDHoekw8GBruCLhVv4XdSwYPSpoHwloJ98Et8992daeCvBwJj6OmH7EDMzFYMbYn7LJpRw1ykiAek/pOoPlUVC0PSgL2qnn34HNJFBcjJWxU7TRnz4VePYmR7dSjT/9XD30DAalGuFraXRzLuof6xiRUQKEDbz8wqDJhHfGxCFxlOejmMVCt5Bq+8/PL4zve+O/7bx//b+NrXvja+/9xzenbLY1lGw1Qbo9c4FdbhEKAhxbuNtbXxrz7ykfFP/9k/HW99y1vkmK5euToeuXjR1K5TJ2U8oTUR4JD08Z40Nb/92X+kYFgN9nfv6nlSqbx+7dq4eu3auHTpkuSgWYOzZ8+pf/ADH/jN8b73vk/XRFKh/oU4XZw4B47nheHBGf71Z/56/OVf/uX49Kc/PV76+Ut6Di3Xcw38W6IHGc4uwxaFPpJZVf3S63Zq+9T44Ac/OP7kT/6dkrtXL7+WxMVO7JOf/OT42P/5sckRfPADHxh/9K//1fjTP/0P4+rV11RtZC/zt1Cm1WdAX0yoPjxXnpe5/DZPAipCo63YAc+giQT/5W8RviGhUIU5MwItGuIkrtWW7skarQa/DuAw1kazik5VpANj2uSxSQn7n/uxsIhQCEu1t/IXtTkCEs4yFXsQ1QZ+7cfhvQlY2b+uxCwEHQhAqEZULa0zuKbgaW9PoAC2ikQaKqGCrPRrtGejgJJk/kPLtBqyG+kxsKwlFV+COiU26Tnhfdm7baZnbyHWwToQAHN9JBw4FfVsbG8rKFYvWuiYTe6LrDZhMiq/r2CGte6a6HUKIgAbzimAq1Ii9ybQK32XPHeq2wqCW62UZLvRfgVSUX1TK0CEFEq353fYIFUV0iPDdbBXtM4J2guksV5SBZ4SX4Z2u7KvvroCbBEREXNAypgdQB61RtdslbC1QqskO30d7RVrEt5qTIc/K8mSYM9iThXPswFIqyfq8Y2tKCvElRAnsA9WCB10mHlRynOrpj177GcnDu4Rvf7Gddk4UyBdJXZAviXAzVL4FddyH2OTEZ5HQQLsV3ummNnnPkyf365R+2B42FV75FxcvHhBNtpq0E4mscE8N6jupltZ3Kv9h02UVCXI2AXWpPP37C/u6PnaDkPD3xB9l2tSfzV75PBoXH71svYl+2Zxlj1T13RpM2wsJuVz3h6m+laxecLGqZ1htiVnmn0oKl5YAu733VZQ7n5SPuOOqdvLKwJSnBgY5Oo+5p4Aq6QULDodokSmgfLMHTC6QgrQ0UrfIjE1kKdqbXz5BCanbUF08IzREOMCthTgUPY3576+oME49pFgdw4Wtxrf3m1e578PeJ4RVKX9F2BkzQE3WYMrr19ZKJWHHSFfAhMAzYOIXWmvLa/oXJdh1GSodFOLamX+YEaFcAYsHGP9hq4N+4xgv4kOPrY2jP1RIRKuQUPDU1EVTXXV/c+yVaHjWkXYMWLXVGNvkpzxft0jAJLcH88WsEdgeXqXVUEOo8w2flNgjiikij87U9d6DNyv2DHpRSPm4zzxnMxKspBhBW80RzgxowUCTW03E2gxI5rX8HlVq6/vrp2toInGCWVAea+7DIYJ8Ih2gwCJVN9UxQz1uP5cNmh1TefF+hjYHjPMeAZWtj6Qz7FojBVMYUMIfKHCSGWbRHp7W6A9ybSS2+MxAQKtivO5ToQMQrqwQXuLC0W8PzoRJ8+cHldee00jf3ij2gMB0tCjmWLA9UVkpnGaFIOJidNyIdA64zrMXnFPKva/lNW2oth/u2eTtS8rEDvJ+5epVBDVALxHy0xTBlCyjeClRIkoQElllLjerRgFEStQ1l55zpJAlYA0xA88F2INQHSBBRubao/iXHJNMEXIbQp4NJ6VjXvYhPC1y5fG15UQ3hrnTm+NR8+fHqdPbY+j/d1xfHQwlPatb6ZCiDLWyjiSCAUDgv0wOLQb6zSIMjMNVJSK3ZropgjKiB4qxaHjcfL0aW0wUAsSxYq89GHhDBg90Cy4Dk8y2FGysny+Z3OEsTWp++hQpdH8vjp6MsMKwcwRwv67IhmdGVREiJeWIiHkOxWVVgeFKCKEsb0tDrUGD0eIRZTJ9KQ4cXIwyPuo2hNF0wZZ3K/Q+8xRqopqjV/7HTS7aSZf7zkzUDBt3FrFARnBiamEDyVmd08HtQkGVYsN1K5UvfQsSALZN25cH//Ppz41vvTFL47nf/QjURzo3RNSrkrbzmQA3vLmt2gUBL+DSvnd735nPPnEE+O973vv+N3f/Z3xvve9V7MDj1ESvHtHwbGcqyo+BCmmj3XIM4mBECYQQxpqS0+KAIHFEtwIzZqy9o9cfEQiLVAhNXycQ66+MQdMfBMM0fdIj+DLr7w8nn/++fGTn/xEojjuyfR1kXgZmSEQNpVP1NXjY1U1n3n66fHe9753/ON//EEZOaHaq6uqTDJegnUiEeG9cIQksR//+MfHn33sz1xpWV8fTz/91PijP/rI+E//6X/V2Ak+C8PKAyBQZG3WdY6gIUDhuiPDVvEBBZyRzibAa8W6zo3nXgOJ8y9VTZQoORFTLIp84yxamdDegdIcpT3+bdTMCRNrzhlEVY11FUUyw8JNo/A8yFbKaqCkfDeWUnkBKDIKKMQyDAGj6uG9a7jyrpxKe4am/hnk/DN4ucEhBrKoIHudwK49bQ1CWXsqGFJ1RO1RQI5lyHGgquYFhNJ6ZN4j+4Ngk3XmWTeA531JTNs7wTki2Oe1osRK2vzQlRUJBZnfL6ps5/BhT6LyiNOw9Paij7PBZp1TgQrNRVRDvMdFuMTgnknum0SD+yKIW1CWTPlVv0IYD6our2K7I4KRRFgIZFQKCdaxze29aQVPjIRUMxuAKaA7eVIgFwHSIvF1MlVxHfVpzQJi1lgVt0j7u7/cgZeS5ow3sCNw73O/msib8uagvEOy27vGz9p/0wBQ9ixARysr7Dn1qUqIK0OO2f9UH0IXdTUuVQuCvMz7sh2zGEopkTxrbIhAxdwf+4FzTsWCZIWgmbUQLbwJIT03CVhV8SEhjLQ5ogk+l67qTwlhRkG0B449wj0TOBBktM+Zv6eax3+b9LImOgeAUBoqjhZAepf2reSrc9oey9BN2WuidaeHimdBkkDC2d4/Eg8BsesIH0HFMx1RFKv0prEnAW2wqbwHdgXKq4CUrS0FQALBOCsZm1SlY1XwAxAp2F1emSi6Yg90LljAWIFAuo+FkAzPoJX5MijEIggtcR4zNBaRlZtRLc0GiMBL+jabDLjebu5qk8XuPQOVVB88R69VnFJaSWg8d9PrJaZMKoespZhIdy3Yxd9VNAy7jC/Cf7la6AqU2FHrsGg8C1ZCTanO6n4QtJjskoFproU+4lb2WqErY4LP7x4p68sJkT9zXqHH5qhql/vRzEGUXmF8bJJUwHxwHNNnwOLNbaFBnYWIiqmj/v8+n1avei65voKnAjJFN0xiyfk6BZDpUSQ8D+iDYt3MqOf83omtGRCcNQluqSK+Ip0FV/gsoMTaqp8+ap0F09ruU2ZVW094Zu0Hm5/v9qqWMcYeVmKS/m7Z0sSmBrVIXk0mNZgBRdhCe004p15KgLawzfhb7L2pxR4R4V5dV2Q1f5qRajpXJPtmCPG8xMxbXdMZ73O3Paavzv3rKr5oZq/BoVa+3ZuIeJQFe7B9ZgWuKRHiDOs+QjX3Z2bkS5Q5q3fhqveymVOdFJAElD2kddqDRbgQPTSbbKHcW4BjnmBZ1XPI5zm2XFFcoPtOexn3ha8sqCd7JGXVLbfpZEzMBLhnjmZ7pbmujgFxHOrXQxWvfRKFFGruFutswAXwhs8qgCgmFTYOk/MPJoTjYBzv74zXX700vvm1L6VCuDUunjs1Tm2fEGX0mAohtSNRRk+Mja1tzydSsGh5foJ5Ngoqo8upEK6tro8VBZCrSgqPjpdUtePvtqSCZ8qQ5hJyMzK6RkQsG39qMiBUvppAdLOLsqT5QqYB2qE5M3clL/MIQw3pZm0QMN9IPdgYDhJRDoCqcwl0LHpisRV+J4EGKp67PgSt+pXzz3q0hwLDzIbHuEksgDEK9zw7kIAJZ1ZeP2hjg2oMvJCN9BRWtrrVraIV3hz7OhVWR7QghQx/0Iqi1WxGXq+5Xfe8cVR1VWJh1UYOMgcMVc3vfe97488+9rHxxS99Ua/BcHDNRvzcV0jwykxBKmOMU2BzXrr00vh/P/3p8ezb3z5+67d/S8ngm9/8pgQZCGNY4KNIe9EyUfWSvLGuDSJNp7BwEAe7VRZViaNUqyR60zLSGDEbAPfXKTEIzx665l98+i/GN77xzfHcc99XxYf34JlKxlmIHknxkYJp3k9iJKVBrq4oyPnV97xn/PZv/9b4wz/8g6n/xHQJ8/pLZ8bg8z5/98O/G//Xxz8+/vzP/9x9Aevr48LF8+MjH/mD8b//5/9tnD59UgeeagEJMq9jLfkGaGH9qYrWKcuZk1wo4STBv72g2IXWxzWLbsSZC/21a91+FTlQKZfSp5NxIKFBVFSmI0pkKKVc6N403rs01SrJYYh0XqD9pTqppCIDZ3GsvB40VVQ8eg8zW2/eHC1KXar2vE/VsjCAOMNWeBUEtZdvWOlUwWwHrFeZNNUX0Y1WlgfVlfYPkBBiaNt4rqQhVbPumzqACl2wblJSDI2dv+uaFunsWrcnspUKrh3H3iqAkMUjVxtIDgwUOUHtd5VOleRsbo5zZ8/qmat6EXGXiumwJ/rsqcZjCxU0K+BzhfnwyAlhRVM620u0qUhadzg2NsLrfFdBPOdPYF2SZVPUfRYJgrDrpQ0RFAiIiMLzvFet9FE55/SEVKgFihDv3woEn6fKTvqwVCF/4JvPNopvSp9bGRw8qGIahT6uB/9SNkgR3ib4nEMCAZ5bK1J1skWH2ZMdIVBEnWtUJS1gyHwwsio/SdQE7ClQtM0VuJJKsc+i+3+4HvW0x8ZJ4GW46oWNYi4pBg6fpDQjvez9LDNOXDnm96wpz1xnKT3comFvWunObB3EMlamipkoxRKc8TXOg+eyCbgf2YNUbBx8bmivUJn2LDMPBGefdP1hhxQpLxWY9+n8WSXRqT40IdQw9c6aS69fqwrsVwJT9kER/Qbc+LQOFVdVQvoGng08X7cGtJplmDFIvc+p7y2xAK8XVTgALIBMz0HFgUxvXJ7EQJwLuhriGYTWJnCVgIHeiKcMPSMnlg6yW9EUpU7jiTwGw7bKwTfPRs86QjJSGz5GwRH7aVpyA3GNopLfhy5t/4aPEA0yQX6reU663L9L4tQ+xVYlFIupDcg2xfduIaT2R3XteO+CDLwP/abEUfRACtxND6nB4vX7enULUHoMlmm6FTMpCOg2H63aBDxVBEYtLhl7IuAHcDPAUe0Ma0eSyv3yDOpnCuYIcOzomCReEtlZhjHlUSqyN3duy4awF60P4ThP+5N5pwrkA3CsLGufS0RGSvNOnPGtqoCl707PIFoLZSiw/7puMLoWCaETt4JE7CW3zZjxpAQ79E7i0gUF0cJHAk3fuDH1/8/BprI5iMdKq67SMJ9T4Tru+T4fdnCgay3IqM9fXRUAxNkBULUgogWbOM9NcJooY9dVuQeoCmsPWzrZfKjLx/gNhMlcRRO4nuTVCu5uozHYkZF0tLQJKDIIxj5l3c1s4f0tNiSRmIx1q0/ANl27dt3Ce6peO/asevaccl5G3bw6OGesVE224pId/dIKq85/+yLV7+i1aqFpDoQpkQy1VODywyaEV6+8Mr737a+Pw72749ypE+P0yY1xYoNNAmX0QAkhPYRQRkkI18VJHaKN4hSvXLmmjYrKKLRR9aQt40iQ6rYQDRUoFCiv30DdCuUui2UoaVHTsgUamhDiTPg9D5tgrT0XBI1UxfRQMxPQw6WhcDAnz03XQvWRcY5RZ2M4aGMgqiWja1znQTKHUOhXGj1N5cAR2uGBXF68cDG0OzektiIjegFNviRpKMJFzp3rOI+88PaWfgbqScLYyue8BN0AreVjI3qVN7aSXDesql5RJGxPJddLP6Ac0SRK4gSZvzeennEd6tUx1ZMN88ijj+q3ly+/Oj7/+c+PT33qL8ZzP/yBRimUIodDwRmxHlzHb/zGb4x/9+///Xj3u981nnn6GVNsbt4cL/z0JzKCjz32aNBu940CVlWlUg3fmXXUILzBJ9fB9cpBRZJfYg6Z37WQ0XejvBDcpSUFfhrpwcwu1M7OnRNVi4ogFFPUQf/qr/5q/OznPxs3blpcAyMOtakVDZ4NzgDaE2tDUIlIzbve+U5RXJ98/PHxnl99z3j72/+RVEKF7qUiDFiisRrp0+R6f/7zl8aXvvRlfe5nP/tZnRUCpQ996J+Mf/kvf3/86//lj1QhVOAk0RxXHtwTsywJfZ6ZKYk2WHy1mqBqj/qEpHE1iR5hkDqLbO4YmjSrf0HXaiqnKn+z0Q4SB8jsTA8W79wu98WqmsOIEPXJOdDj3LaxvBWwooC8ngb3Kmwl2nFQFRVUBb/0oEX+3xVWz1HCWuvv0luh5D3op5qqo/yn9w1Q02Z9AyGZdxqZdgeunlnKGWsDD/ZBtPVTp1RxYK93tqIAmTgXxImMCrofha/OlQMsYX+3v0y0uZlqaBPNzhTk97wfwjBGcv1dNbdSRZsQUvGFRo2zEdUsQ3VbXVKlk/mNzOoiWGFuYtTdTJ3OzLCZmrGCjFTGKzlean6BNKrv3KN7l9zLMPV4U8nOEGSPi/Dw8yYV2HMJoWS9jGC7B6L9Hbxfg7YmNl5bKzo7sPSQ6dpP/kuAB7hDj7HpRO6B5u94DVWQJnn8HFCnSQz7tPam9CwPBidAMDjEs+N3FYzg3tW3oz5VVyRckSWIDAU3VG8lzqm4l5pcO97qayu/BjKOhD4X/OP+GyCwZtg+7hcAgc+q8IiBkYAUUuk17ZRgU/Y1MygXvec874AOmS0pPxmfh01rQNcz1XPle4oCafZ+2TKtyOAz3LdVuqApwfZR9r8kGWXeiNnCOm+dmKrSqhzes0IqdriVq6out1rWvdRz2KRSzxgQlhmC2JQEbOwt3pu94YA7VSaBHx5e3j69Jo7zajTrwPUv0HnTou1LFy0JTQgrCtNAlz01jYwIcMa1yx6P4wXtVQmdqzkdai2bmPYMeYjYPQOfnjnJPqtYCc+7doJnwv9TJVb1HGGazoZEXTq9S3q2g5jBFWtsLRUj/FMrl+0/buBMoqOgWAPQaZdx5VmKyxGCY6+aou2xHvyNGFNSBvX4Ma7L12HqrsATjTRwu4JFmPA3Hj3Tal9BurJGxJjaWBezifUiYWocUyqgbYQpu6qcCRxmRMKQzyEB5G/cL2agsMACjkMsnM4rzOw91kpU7QC1+PFS813t8fuUsaL4RqKDJIIZI8C4hFybRoqkCafguIa1x0eqB/nuvanSpUpo+lol7LVv5hHrZKVQJ0RTz2ESne5p9hfXRquOaen4frNePELsWNU67KOLHfRZol5K36N7IxWnSQDPdggAjkVh37W6Oa+aYd/aO1qwhN9rFudMfI19IHp0ZldyvhdUVBhVa64oZ8+XVeLnZv+kGErUbbNhCnRXKZbPrTJvbSUARwGSxvv4Ku6N501Mhd3TuCsJKrJvdbSmpG2qSmrUjlvhWJ+KCBl0Wyg9ixFFdXbZMxnJa1rZXxRvLCTZZLUMD+ID/q22EbEwDx8uIRyHe+ONq5fH9/72G+P44N64cPak5hCur0KNIdCAMkqFcHOREBIYRuqbjXzjxi194OlTZweVQXrRlpdWx7L46OvqT9s4eWrcunFTSeHBAUMV/U0kzKLh3FgQAuoGY0oIj4+1KCoRg2YFFQwMFDTMKLDHFLAp3ZeoAdFQnBJw+nfmMk9Vi6A9/JzFa0IoqemgR0X/Ca5wAvCnSylVoB3KyUSlSYCJcXEf35H5+lFdarLooMlVDTYZ92+k0I25qnRUOiqOgb+ZN+FaFMe0090dEnRmgLn5fVIME7fbAZTRaRtdDgaGlQSVg/Poo4/JCHzxC18cf/2Zz4zPff5z2uisKwdaGywz6Xj/d7zj2fF7v/d74z/+xz/VIOkGO/z9npTZeH5WMnVw7IPIwdC8PYmYZO6gqIuWBpboAf1yCBxsQLOD5mDVqTmaX6NnIxWeflBuO0MriiKI881vfUuJLbMFn3/+R1Ja1DqkekuCpuQg98j1uZdye7z1bW8dv/7+94/f+I1fV0WaIOdNb3pG4iA4DNBAoY+ZWVT6liqUY2n8/Y9/PP77J/7v8YUvfHF88xtf134hkfzoR//t+PCHPzTe9z/92jg6coA9ltxrx9fdu0byzp+/oMTZIhJWXHOQAE274IWVOduDwP5p/4JAcAkOlZplYQfuA+et+VKq+KGeeBAUzD1SpW4pmYfLPht7wbloVV6JyrqR0BrM9ipg7CsI0xEzop3nfPH3+p7RURvss6dYAxyaUV1TedQTSDUw80MnsZOcqV7D5HyiwNvz5ftxtZm96eTVCpGagwpLYXvbUvmhnrQS4IB1QwGD7UlglsxbZL1BDEWPwZ6pt8RBnND+zPQqjdRg17pQctgFAnqSNDUpKq3RNCTbDCVkUSWryp7BIieoZRe4WgeSDGptwQYHJLY7nLUKjYgKFNofDrqUKoFvq1apk2JtaJx1qrwHn6HkZdb3HAbrlLjz/xX5khMN+mpDt2G6uMYAACAASURBVKj6NYhqpadVIdGIAkaVdtrzRrDB+rE2MBcIUrChFkixKjZ7iWdOYlvqtNByAVDeDx3jwPPxeAIH2qVxmhK9eOat+KhSf9sDrhVop9pasSD2PmNZsGv4Gu0FCSHZ7rfaVH9DgCLHn56VrmtFPVzx8TPh2XZWVVVbS3k0ncnJN/a49EdXsjMH84G2BvYqz94JoX2JhVgWCbIouwGTWAMl5gGrVOkJml9QSr3/+/tTbz+f3/0rWxUV6qpSO+B2L14p5KX2ia5cgCgBOe/X70rNSyU4g7UXYinEKB5hoTWAdTCNPvCYB85ZwUg974Btpe8pAc3ohfsA2z0DWj1zpZ+12icfHFr2xEgIXdH7wQwMYhiuibOoik56Uh0HoX7oHmALOlV8zAm6RirQA5j3Ur+Ths+b4s97EbRbNIYWE8dDrh5aeMOgsZ8pthubxzq6V9zVpYI5PGcozz1fPEvihc51qzBJQRXshPeJAQDiDwu9GWBpQuWzvmsmRimgkeHn8ytIpLgre49/d4/1mb586WX5S0TqSML5knLs0bGSP9ZTiWvsXf8G2+9Y9LTYEdOsx5miaT/PzDXEtJykGuQ6lM+uKFCFkWSvVt3GUtX5xjZNkE2VhP3mebJif+V5tmLYxE2VyFAFxWTLbFrOq9gcDGm/cXNiVznRt3hjEzG1GwzPncS+8F9iJF7HtXBdmlEcJg32RiB45lFKBFLCfzs630p6I4Qj8apTJyfAvsWJngkBAKnqeUqW4wGBAoyDUmuAPYSUVRUTOJYv7ZS1KPDYKmsp5S4OOXaR4nw0DGRnYSilz7fiTOpRlw+tjbBfiIdKK5FbMsoE0D0Rc23B+CC5vZOROqaG10e1SmwKqIFa3ph7bVtDz1YLIrw3YEzbf+QTaQGTnotjQQO2pqN3pJQYK5lfKD/8MBXCMQ7H7Wuvjm9/8ytj6XBvPP7I2bHJ/Hl6moQ8u0JIdXBtc2tsnNh2wIAqXmSw7bwtKnOwj/GBNrA2DaUngDjJoZLa3I5mEapvTmimBSJYQBKoVggZ6s0D0+iIzBTzE1k446mMnGbiopemLlGJ25FxxMBIBUtc9c7iIoB1Bs7vjUQyisKbvoGjFjp0J4QBitSJkpRrV+DVZE5DcL35WmXkd92wVT0sEvf/Ufbm33rd1ZnnV3eQdDVZkmebIcQDNsUQDCQ2YEMgYJopa0EqQyerQ3p1Eiqp+m8q6YRKMYT6qYqkA83kJCRAwBhsPGIb20wBG9uybMm2hivdK91en2c477FJL5zXS8vSve973nO+w/7u/exnP7uOtDN9FpJp/YmCxPS7YQEUrS8a0IyEDSgCNCzSLI5ZTwY7YaiGJbu3sRE1LmeaFLhiHM85R8HTn/3Zn0lR9OGHf+IC4d3OlpA1e+SRx8fq9qXxoktfND74wQ+OX33br443vP4NSs+DVOFkYmhQr+OAALEXOlFOdWo2RJE47Vq6SutyL8wuc1QERdLoatTs4JmNyVxRPGslryUVHWM8lTkINRBRj4cffmR8/gtfGF+86abxz//0zxMSjNFWlkJNVZ0txoFkvckhVyEylMUd48orrhg33vjO8SvXXjt+6TWvVuCk/nGpO1KQpaz1KWcgIpWOEeS+GTcC0E984q/H17729XHP3XePfefsVf3hH/7h/zWuvPLysba2Q4GgUETtLdQSt0lIhTV58MC5rrVEVTYNYTHWGBcOM2em7Siwhprx0JqLAAI/x0BOggtjTAIQpr8Z3ZW6p9BvK7ZxODg7FVnnOA+aK6Hspy0ao4y9Dy0HaqiInZRB4lDs4aV7RRxm584cHsenXn4EqMqkpUWDaXVu/Mzh3PoWoe2hlzvBtSXV0maeFfCkBQDrjjXMz7hPntW2x4IqypwlI8ClWnvj/eq+d0IhZy+Jgexam+ZHjksa2Ct7E3n80tTaGLeUq9oTAgQVmeeQ1TycdAZNGbrayY0NZbpZk+21x5rDUQMt3a/6UAsViLJWheFQsDX2O3aI4u1WDwQ3pp3yXYw39bjtq8RBwx/QYeav2Uf3dnTNxFRnJkU4REWgyyzktXuY6xkE4mEDHbywN9jpdlJ94OvATnDPc7TNiGsudurM0RzOakLrCDYIwCYAztRpV2CdPw0+2FNWfHQw0sO3mSVlZuPMCalOvSfB61yptE5Lr9GmzKwFOX5pVN+G5N4np8fBcw8u6rZw6PNMogtGMKnOEddm3rBPOhfyR0wPCatwzlr4poH73HFWbTgiBKlv6flSZL6gS/t+iW6XDCxZMuyBzg3NVzyy7HvtlYA6qlsTyGDqIutS52Hax3Tr1HmhJY9pXp4fxpw92nmfgNLQQ+swVSynwXvvzRQqf0vHSJmYzTPKSIgZoEyUVc0n6XaEZSII1ox3RUJUk0UN7I7tsut+ni05tnxGGTcYEjNFYvkf6Z/Y4K7nvpz4qJsq6Ep5Cy4c7wG8Zl9q/KM6yNrnHKtQUamQ03NG0AQHtM3RmWPATa2J0N2wcwUFcNwZK9Yz88H7yxzguhYW8rx0DC1e4lp/MTgEBBrA1PmT/eKxB6xyhklZ9IBs2EezX3xGM7aiQ0KPffaZSQsAgIQ15GDcYisVLGpmskq37dHYcgX2ICAt994x4/+IxXHfl112mfYSY2HfzQyYAhBlzjAmsgdbQ/WEjBm+D5+bEgq0YIFiq32ezHcYDwUDeLbeO/fBPsKW4dt270yJB/Wlc+CBjeb7prUYsLWMGAUPp9wUHf928nt7DqtEywBxa4RbVsFn+cP4AjSrf+uTT8nOsyapNe/4tiZtTlPt2VB6Pj4FfqXU4ltTOSsVaVCG/8I6NDvIwbAo5gn25wG9bNvxEwpWbYMB6VzO0kyz2R0eg4V9tC9QZXUpFQMyBeRmnLheAUEFr88emxSHm2AQqJn6RSVYwhiq/8Ha4UxrsMw9sUbakkdMkaMWCasgTJMzta/tscs1ywLCr+F7lemOsnX3uso3IkEMtRZ7zz7XeaqEiG2f/Nl8r9W9j9tvgmr6wgLCs+P4kcfH7bfdMk6dODr2rq2O/Xsp6N05lmVkz4wzW64hFGV0Z0RlQKfTU9ADjdACqms4Mhz+cK3dx4ObXN2OwuVZCcucOu3+gxiJHuoTr1mNfNeU3q8UvFo1hBpmrGAhJOCAbfFvH1wpYo5UcdHzOg51CplISUFDRUkdQGXvK2YwRyuKfEjUQ1QFO0iiMWQB+5pGrNh03KrVAPtKz4nQH7o52SB8TpnHUE6cNSzd08XCyiKlnq4OVJ/LinIp3J57sKTIo0LarI6QkmQStQHOnFGrhJtvvnn81V/9lVovYKgR2+A5jIBYxeuVr3zluOa114zrr79+vOSlL5UjaAOMk+oibNcZBeETAuoif2cwEMOxemIR0248IzMp0g8ypA4E4puvTk1cMZqqnRxDSmXQUNz/iH6U28bDjzwyvvmtb6lmj5YSNJuf14TI4Ks3lQ8x/g2N7Bd+4RdU73jJJZfIGURp9IorLx8vuvTSceEFF0xovoK2ZAC0nqiDwElIoT9ZZLLCGK3bbrtt/LeP/DcptD7+2GPjkksvGddee636ECIsw6FHQGjkzLLfzKkzbBt6Piu5usULa0Vqeam3kGOVuiPGw5kXo60VltBOTo8toetL28TdZ24rUKD6rlLxcM6jprbos2ixjFIEtWeC6iuIT+0Dc1+hE66p1h/JMFXKXP2ZUnfHc3LNGjfTyS0wxLNx31wH8Mb1me5Z2d/xXr6zGYjSYWpg2atyAuHaZ026WPysHAJ+rufO+iwNdhIpCerGfAOCOcimvqV9SRG+ocffySmr0ABDhnqWTWuvRhXoQysJ0l6AQet81Q5/a1AYH4LlStDz87IVcBKwlRyYcsCkkgzLwIG9HFayusuuAaqKqND9CL40KKl9kaOdJrpiJESWm7GTpHcoaXV2OXRKWVLAH2Ef9fyUciCNeDddjxP1yIJdU8Yn+GbbAUz3PQsU+VmdpB4Bs5NA+0VOQuiPHKIErxYgcHsM0ScJCEOpxZZSt8V15/0N3WvWtC72INeW2mlqVHTm5RoKmNNaQI5faJg9C1iz7EnGQmt8VrfFOKueBLGGiCxo36ZBt2p2B/Xsdo4aRLE+EJlyPzGcf2eysdHta1R6nPZLlFnV45YMa8BMI9feG+2LK9XHiEm1NmceBDSIY645rygRqPOGsIap6laabJaoY9GMhJkqnj2uJ1AT8bmCL8o4NuPnmkY5vlnXzqRZTGIe+MvGAfikvtzS7Vx/p+aA+W/A0++dmnsDuOU7TP+ihsugUAFfMo+AZK0tV5CiNVoatqn/crxpzl2gLsFg18wkbEe2Bkn7UAXNKqkwhxUmW+ddNc6JmZGaRQWfWZfcT5UruY/6IRXRMqVtm8ZIKuE7dujcEkMi/eXqgDdoqaAbz8SL9d01qZ/JvzC4bAq9wed59kaUzGQXeX9pwQ0MWhPJNVpb17NJbTrUL9n7jDngLJ9Tvpt1KiBX8ZNmSfgs5zHrg+ctK6M18azLBnyci6LqqQWBAWnuvQFM12DrIQW0pF1OaxhNyzdLQ/MVP44glHFvEkG1wssuC7JfaRVQALF5sMic8mw9gwC++N7Wc7YNR5kVDZ5a49+em4xvM51KhJxGsM0aIOzVUq2xmRaRMdjb7Fl9RrM8CJxMq+d8NQAA6y91eAR9qH+qgbuF4qxzYT+wtPw5MFXaORkxrs2LDC0B58Q4SukX/iaBmJIBoX+WNcNNMM7db6zhnq2lQLPmSFh0ngpwsOd6H+x97lnXCgOB9c+6Us/tZLDte5pZ1H1Q/6HB+RzAdDmQA9SOR8e6e8JdEpypb/aTNaKyqJMnpMKrvbJmqnfLDACuFHxLVG9zKh34dweETz/12Nh25tS4+IKD47xz94/tZK22bY1N7MBKG9MjHGMJWrIhBIB2PKI8toU62baxa42Db/s4hXQsHGU5j+5NSGbwtILC06LAsVCKsON0gIqCbEjspPU5bd6nb3suXccP7sWj4DPqi0aYLJXLpBeJLO2ofWWqOsfCKhWq6exm+4rYu+8IfH4XEDOhHD5C3qOWaAST2o5dExJtRDAbJjwqp3mNrMoplSJreM3pLdICYx2GWdSqv0jdZFE7IfbbTMNb8Ex9iPItGCKj2G46i3FTypo+Wxzqzx4b3/72t8c/f/nL4zOf+cx48vBh3UvrjXj/i170IgWDN95447j++jePl770pfq+n/70kYkKJ8RGz9LUvw9IUypwRBZ1aZIpjopkRUM0RwrujO6ovmDdTZVxcA4cOLjgRif4VW8+CYPsNKXw+PHxT//0z+MLN31xfOYz/68MCS0QTL8ixe4MkWmDrD/3IqOH4Dve8Y7x6le/elx++RUpDjb67IDBFJcWrE9iAlGOhY5HfRvr4cKLLpQTT2D9lS9/dXz8E58YUFeYT2oR3/qrbxkf/vAfj/PPP08N07e0Qzx1NrpQybxeduzIOgONS+aRcSma5ADa+4glRbYWQ1BUWpnq0K+7RxbqW0bq2n/TDoyVe5vFLrLdQ0EZ39ShUiPMy8Ew47oR2smas65nzkghtDWeUvGScptrV/QdakvRYm1TyPmcpNnD9cdWKNBMplTOAdRL6p1wcNNYeh5gkUXlYG2mR/36pHhskZpSDzGs7dPIWNbRmDIkCWREPQzVTw5IVCRxHvi50MbU6mKk1aIDsZhjx6I4Z0EQ6lVZB6onRnkSpH2WzTKyOXRgut4Y479b2UBlyzdsb/pdKuxPQNKahYW9cRaszlRpMxVpaVE61+U9jJccnih4ap7ZM7ReOfZs1uaq55j5yLNXIrsHI/OETYKCToa4AFQpUszJ9AqwMmWnkQWnjUBqQeRoBPHuodpMyr+lhttnYXzdcsbtPvis6rqjrNo90nr1irQ06HVmFSCT+lMCTbMZvP4NqigDGCeIdUPAYQScPnpukgw9FXCNWqYi4aItSUmZfpwWJGJOLWSz09lWKHzJlrNm54E4z9A1MNHWyei1GbMCRWds68gXZFJ2KBS7ApEK+uWkOHPH/fGQrRtuRgCnpY4PY4q9eebppy2IcZbm1c54F20vSNPzVAF9ZNnrsPA9pU5h88q+aR2q59z+hbI3EYrrPnWAapow9oc5wGHCrpRaBaiGEy3Bo+w1B0tWSyy1z4Em98g8GCyyfXQdTse0tq41iNNBGwEQX8MZtGbbChI1k7KoXwwziPKYtH8xHc7nI/tbwX3WQ5/bAI9BVSs6mmKnz6lGzLRwnMbuQ2WX06uTAIkAAFtYX6g+UunRXMc0QHrJOoPIZ9hXgDwVPSpFmnFvaxlsX1kYymqpb7UVPfFFSq9s0KTsvUSzDCjL1iUbKepgstL8jrUA0EhmdALJoynhtewxYL2oD3NUMssEq9qjAiQpmbsem+8BBNYzlrGVuewZ1np7gZads/QILK27oKnmPv1RBbikbMZCN6cV3PK805ma4LAAisZGgo0OCDuOMJmwQRIKiyJx6ZXzPWebZTZEAy+CrQbY2DUBwQGbRDOPoJWy5tR1inbv+TPQQ6bcooe1zQpUUwNZ1hLf3f6k8gmnOl0DXs1atle4kyst+6Km1GsZP4rva+uU0tm5b9hhnOuliTbzzrwaTFmINjH4rf/n5yoTQ4RJfp1BGMZSsYeU9Ifun/+rRCPq0o4T6K6waLXlGMMtgXr2iZEUdgx7p9l0Adnx8wtsM+ZlRrDPASDQjGiw3bITxqiZbK4nlpCovwvl4fblrGCWbArlNi8oQ7i1MZ558vFx1x3fGkcPPzbOnD4+XnTxeeO8cw+OFVKEW2fGxpmtcRYK6Mr2sQL6K1nYHIqjBzuDCmrKZNNv42cDQs6bs2dJZ4+xkfYHDV/aTF2FqpkUH0aemCKEi+ygMyqe8J8NCFWPtmx0rxQ6JoJMEoGXnJ/UlLAY2FgsoFJuirDIeQj3WAXwEbMp8teFWCRdAWLq/DDkzvpZ+ariBEZc2n/FCIGNj1sPsPAUvKwadWnqns3CwmoGxlkj0zhM4TJq87OvSDGX5vi8gPDuu+9RNu3mb9wy7r/PIjJeqKgXEbRb/extb3v7+P3f/z8UCF544YUWBTh9Sgpm7Xco1FcP6wwVYy6xH2h5qGtFDdQgAvxqG32p80UJDpRZ2dVhNTWJxEQFFUQIowogsbGRGtO02mAc7r7nnnHrt24dX/v618d9998vQRnWCGNmNNxjLbW9Z58dF19yybjiisvHm9705vGqV71yvOxlL7Mi43Z6r1UciIByt+p/NtUr6qyMppAl0FzQ6FAReT42KPeCA/iFL3xh3HzzN5SlZIPzrG+87rrx9l97+/iN3/jAOPfcg0rrq4XLMJ2jzXctn+yGvDVYVgpzdq0GZO6MCNlva44EVKVL1jHsvKhmSQH5+oSG2lHfmhqRY/Ta469O/IQEShUPiuTKpKKnrFuUHXsQuQbCGVmCGTk5FYRJikcOVDJbwknSIJ175WDCMPMZZWw0BzR1XXHGL+0bGgzKYd3tRrbQVsX1l9PkQ55xAGXj5zxLa5ZFq0hAqMMCxbz0HzI6u5W58tot+s59lXbag/zfExAq6N8JNdYOHeh6gTDuo8qseoa9e/XcRZgldKCskG1HFeIMpPAM9Ftd1fqtQy0btWmJeveXrES9+77ZcVkUbtQpZo8u+j22QbdVCjvHPYRKmeceWI8GiaDRG/GUoxabpaxMlU1DKcJRUtDcvlKxl5oPKSGndmrWHqXqg4usGpnAhRIhtl0gSiS+2bMSjkkfxNa9yRkIjbXZWu5PLQ8k6+41LFpywck4zgRp0z0ib799h2hY0FkPP3k4gRhZftdKVU27TinPpZY3oQA1g+rg30rAqvvaZhCGceS+yACJ1kq2LwEp+1BoNnSjtIuoynUDa635sGOc3ci5GpZGhUM6j3K2877aVANFDoxNv3NvwQYkBW1cS+U2Is4kG0hhD1oDwI2U5VCJXQSI6IxmHVaLKVigic+W+tjAj2up4XVAP+6XoIi9bybHaYtvqD+ygynV5KWlBmOPfed7eQ7bC9cxltFix9XlLjAdABhxLOdK6Xq+1uhGlbl0y7YhcMUPWU8LrPherZpeOnUzfu3/yRjNM2OsZ8aDrBb3pP2S2n3u02rVCMKE7ti9tnlGGTOcX86fsi7a2qc0yucHhLV7CsxnKobzgLDv6d7t3CmzGHCq+0cKl6HHERC2VvL5gIXAY2oapWBqO80zeR4WLSbqV9U2q+RA8+e11LMLm9/6ye49gRZbI4wLU/BbP2ogFZtvURUFZlHV5TpisaVNVb/LPqRbA2h988mI9tS+UKbDGmIdF3holg1flXUx1aolM1v/sTaU+y/1UiBW+qo2WOX9AB4qhaFU4+T6IrgL44dryT7nORd+qwEiP5sFdBTIUks+qz8V2IZPFtaLwCvaKyQ7iu3lHnWmUgeIzybw26AF46RzvDaoQTRZ9lVove5lybP0eQAoC5TMWYBVPLVNMoW02gfySdQeCLqqkzvOqNPaa9GDXMqksx6CpS/32WuvCk7Vlyg7pL6EWuegeZDeiaxL9pTAkYjLVGCra1fso/g8/Z3qZXPOF5zTuotwU8/rZoLrP4uZl7ruFxYQbq6Ppw4/Nu69+/bxzJFDEpa55MKD49yDB1RHSA3haURgti2PLZRDt+8cKxgDMltBFZhZ1fNt2nldWQKRpfHn6jgNakBqdIXg5Ywoo2MbTRQtS9/DxDxst6BgkjFUpayZf7ugWk4ZQkcVU6DlBIsRbS0K+PHhvEt2Nehdi121schWpmi2RdZC0YpkBgUS+iZJbhdfT/1CZGQcqJVewAJokCZHmBq+HpTQfyKxzu9YqJow0aH8HaXAtXaDxQPtqod6D8x5bUkPr6JRrsL1keO/ejwUZKhdyKLn1f/z6U+PT33qb9RmggAKh7R1FhyCe/fuHi9/+cvH+973vvGhD30oC4zAw5QC1fLle3CySh1cCb2MeVXtj/pUrSjVbcEZy5MrOIc2mOAb55X+e8qSJCBkgxmZtmhJAyUuQo9L7vtHP/rX8S9f/Zfxta99bXzve98fR54+mkbuq2ltEEVYqGMnT8qJol3GDTfcMN797nePK6644jn1pAoo1h1QUJugJs6qebKREo1Z32/KlxTyIljx3Qe+O2699bbxmc98etz7nXuVJW/dyfve997xrne9a7z1rTfouuunrCxawMCKZM6Qcn3Vl2x4DN0zD0QsmZ867jnoWwfkOMt0JlaB95pVfSsWUGewNDcOSaOfDuAr4FQHd17naiVB9yaUYpeczooTLGoZG7TyPKplOXZ8MsJ1RHvglLJYZFmHvwQUzsjhwi44IHSbFf0uheGsuwrWMAc4gAJTNlDYO6YxkAMr1oMPL8ZEDlXqJZstYa9LfTcoPWPI2HSdylmhrkv1wq77UCuVtM5hHIowNpCXc7DloEIF+KGuikqUWsYGf3xWaKKyoe59yNwzp9Sf4BQLfU3dp4OjNMOFWrRrtymscZhZq9TCTPZG9B6r6tUx41BU8K26bjtelUEv6OYsmTMqPdjEnEgfVY2f1HFtxyp6wfjxOdZjD722V+j6VCasSrChQjVzUCdurtbXDGYpzHI0c/jXjpjGZsukLHeAQAEiq86M14lpBrKtGqT2lib2zbR3jKY2PxmnUve5FkJDnb+iv6o5O3bcyo5B81kjrAUcqyqsFlRk7nXoIywSJ9TBs+TEnEVKSxmehetQ304WB6fBa8dUN+6lWSMBARJ+MDvE9HNT/Qxahj6fYFRZ+7TwKJWT/a5G5YB0odO1Z2vVC011I+hbla3nfLATujgb2J9F/RvwGfyEyuj13Uwa9yznMZS6OjhVD7XdcY+uUhkLGEy9yETlWogu8LxSNeSzqfmvYEWd/Yq38X1lFnDdgplVPMRJdtYF0SJT70Tl3rvPVNA4wuxJnq91i3qOZFaaqZ+rjFZxt/Pk/mcG/JhTzWt6xxUkJODtYSyGzzJK74v+sjybPn96QzaB+ZmDDv0uge1yyp05Kc2w2bGKTBV/7r6XSEfqQkWzlMAfYoGrcrwLAlm4xueFSy9o9I2ipH2sKtWWEinblf6XnX+uz6tjhu2COl3qK+vS9L4FeGoA3z6mVWsjtqazwBT+0k6xzQ1Qmh2UAFEAlNrHKlJaGdx+bLUqGDclG6JjIZE9fJ30taS0hGylaPcBL/u7Apii3Kcco4FyQV32N/uetefsLurKuyeGB+POunvi0BOTAFXBZJ6j8zkF+FkzWk9Rkq6/3ECmyuv1k8sKKeAiO7ZkRl7ttJMHG+PIkae0j5WJjJ1ibKRvQB1jgD8+20yvHdhFuxaeHfsDgCDbnHWhzL/87GhjzBI4HTedTenx13NaNf702sWXUB/TEwKUS313TOHWIKy56owU+BBgKgVQKzlXwVtZOdqe5YwXIBLAnky6wclFGQBgeXsL9lwsXXwqko5tNUvNwHB7QBaE9XnrPV+7LaDv52YItzbH5qlj48nDj40H77t7rJ84OnYsb43zDuwZ+/busaoRQiyoxo2lcXbbinoL8nOwBDY+D+mAkIEGYSHIITOEZDqCBahFgtiDRJ0cx06cHEs0rEeQIn0JmYgaNwYXRIvDooaqzuQi8xV3NyixEKgsAr6vji/3pc+CTuSwKYWMhVOaSmsEeA/UEtKzQgym/ko2FixMNnedzaKXdQyhdRHMIMYAPUWLO4uZ52mjWBYkvy+loVnJOkQWD3EGwgivkb/Sd5pBkVOxtlMOgd1/B59zFM4LCcPun0uBFZ5/Ng7O3kf+8iPjr/77R937iIa1kZ/GCO3cuX1cfsXl4zc++MFx3RuvG6961avlYJtO5wXvrJbrsKoeqjBECQEXEvcQU8B0zjmuW1h36wo7flaSs1Q0cummzTk7Cj3Z1AWpp4XSBA2UMfzJTx4et9xyy/jsZz877rv3/vHjn/zEdUz0juHepOblIIXnk4RvMg+//Tu/M3791399vPpVvVfv/AAAIABJREFUrxoHzz13UuJUdkXZDdeVUKfFfRMMSokSg5W61sr6VlAFY0cTeuoX77zjTvUPhDaG4T554vj4g//zD8b73/9+ZSQZXw6xzTPQIyy+Y4MyJmQMJ8NrzeJErbeRc5KgX3Wzqh+zHL4zCun5RNZLDsRpB64TVdm1uQqKoE9NtAgjpV6DdvDr3JZuZceiSNuib5/oPBGbICPK2i1nn8/iuDJe/KzOSTMN2ruxBT3wFGwlG6CsfCiTOCqiWbRmSMAESrvp8bRmurbXkKXtGRNTrR24CKxJ3UszXC7sN91TmWvQc7Uecc+wSRkU0QYaAoeKUyfMDo5BAqnOJrhRNn9WbN9sAdetyA7rEtGYZu26D4VEiz5mGkwDYw56MqDt5cbaxhlgnbaHaqlBXFPIs+y29xaOUbN1Ba64d6nMra0puME2tkYI++O2DM2iWMyi2SOyXThZLC9TsI5pDWv+d1HnAFUd4GdR/F+hjDrwztSYXlN1NjM0nAEtzc77xE5i57J1mYw9n/V+dV0TZwzPX7CFYKVBV7OEdWwUkAVF72GuLGoaHBfJF0AzBUU4PG6PIkcndLfebzO2tJBhnwE0qUZph2n82Gjbe4usQPFDtEA1PQqQXENcIS5nJ7ERCFVYbKjZyWYJ+Azj0x5qRf2xD6qja21+5PN9gtj56ZnT/c4dthaPjDWiCUWv3ZvNNVOlbDFuPBvgB+93+xNsvbNvnLMIJbX20fvYLSZa26bvnAm3NVAzkGgfgs8VMOi9NzvE5xlH9rHHxOqJmptQ2Zux9JyZfeH2P+uu6aTGNMIdpokaKGjQ30yH7m09WXn1I9sxzjln/1QbqPUEAEGd/U7T6eUgSkTtlJ5TZzKU5KiCsmdVM71hMK9+UAP3CuwJvAYQirovfga2SoJuaeMi9XTtTQM4BBnUT8t/CBVfrR3SjsZUTYultO6r9E3TCN0LVsDXIFuH6qRLcxzs75MtxoHGkZaIEHTTvRbtaz1z56bgnmwU9iOtuUTtjEhZW80U2OH77C9CL/e6ou2LxLGWESdzJk+MG9oVhLlDZknzl7OgAQ+gDffLvU812Tr77HTX1svmxM43KOg9ce8WhbLfgv1kvfHdBk6sGlowj4BQ/mT6rM7PKvaIfaoI65xasGScNauegHslc/2qKxtMMYsPIOpHP/yRM8kI2qSuGpvM59obsEEhARJlDZwvTUR0DfTMls+v/qLrWqNct3V38tei31H6PUE2Y3Lo0CGtF86JaQ9FMZsxKXil7CMq+GED2UY6W1kBqgK6BQobGLL2eW/BEcZfAGbYP8/J3EYZHbvb+WK9si+wB0oiRVkdn5X1wVyyZjhv1e4qtFT+TglAx9RxgQWUGuDyjDobUYwfrtkUSKK2RW4rIZBvZ6igagFkga8GywC+jAHnVrPYLp1wn/Q+L59RGULbA72QgPDsxonx1OHHx3fvvXOcPH5kbF86O84/uNdCFlAQ4dayKTDm1FqxOakDpKYhstUebNKJ8pdN/VuCsknma2msSg1vzzi5juoNGRdz38ma+Cykt5gHo83mCawmznXq654fENaBVC2PKIbu4WT6g51lapyYbCbHmbYTpgMtM3ko3lGrZWpS0ck5PYPfCQGPnDSTV/qYJiMUCL7bh+eq68gizSzJcdVF7pRBrrPc1Dqfq6BFKU3l2ct5C42tf7eylmmlpefNAyih8glCXfvlgncHm+7DyOJhsavw9OzZ8ed//ucSkukC56DQYts8M6655rWiOL7zne9Q+4X9+w/ooDGdDqfafcFqTEj782I+ABOa9TECbbor9BZR9qKoqHmrCEqoZbrvID8yitQ2pReTOe7L4/vf+/546KGH9Ofe++4bd91110DBTmqxUOuSXWpAUweC+VQvsvPOHb/zO//7eMc7fk3ImutC4cUbReUQcEBpRTGh+cp4uwF91e2aLWFPHH7isHoeEpzedNNNchAxTMrgUpy8a2385z/90/Ge975nXHjh+TJcx09QPGyqlsye1pSzb6wnBcySWT41GXPR40rv0lg58FdGMa1FPH6Lw6t1a0UIWZOr232gNzvJnCswTbGzD2o7Bq0NKfokRO2Us2zlumstRhQFp1HgQ4w4jjD1ndxfnTKCpDr2zqo5U96fcb2CR/wdB7hUofne0EEViqEOoykjGIQ4YisaE4CHCGko00ID7LQN4d45EF3oj7CLGwZXtZTnAYjg4J2rNypAIbMbxS8FYkHA6/wVYOh84jhIICFoaJ2nBm4K1sMmkPMi4Slsmh0MORGp29D+Sv8kxqn9jFq7Vzvnw7DZICs4M47zWjWcZpzg0mqbLeD/c2EmxgfAxLL+pyXhzmfZDzxLKY110Iv4tj6tlJk5oKT1F+GQ7n/Nc4rkHTiF2pQsRp3YAnTYCr5z//5zHPimwfdzAkh6USZDXCRXtrhUuNR729me0yENYHHP2ImCkYwL3w81tAF+2R611zzXgf0HtIcJ4HgV8DBI42djruR8nFzXmLZmqmyMuRCFgvS1NYNcaXjdIM6qsO5hJcc7bQUkchbAp1ndIvC1QTovTnvvsicmp2Ipdd0ZYzl1crjSkka0oqH5Zw6wswqUTrm+sRllq1fjCG9q33L9OksTaBNasW0AddCbE9AqcAjQABZSWEASUsrZx/dyb4BSc6VuZU0VLDiAW4jUVPHUrIMyVnquNxhVpmHJ4lSMFY5t14zXhAMz3qf7lj33edJ9Z5fH4JTA4NyzYQFnbXRmRICk9YoKQiL20+cv0FrKJ58XPTxZlAaEUwCUjHFFSfi5lLxTizYPspuh7bM0+Pa6N9he8RTAC/wr3uu+dHtccpH6vIKUzRJy313zWmMqDTBLhpeyTadRkbTPpAyHqOZWOXbQSEss048nQCnnV4Ggtm/ABhOMao8+e2yq+60WAz5ia7MKUDYbz9hwlvF9bf9QQIX5E+U8gm213c3wdH0pOVGRtkFQuK6goG3ROvf8v3TCgg3PX6dlpwF6twa5woWyR5mXnkUEwIjqtaaZdTkFHGoI7xpvXpq/3XvURkxAzrPHAvaz7he9+5SFSyu0ZqTmyYiyKtibjA33yauK427PkP54k9+zAP0qoMRnbZ+xO+v6f3tQ21exeBMv/T1gF/fHZysONrdrfk5Tf1k3UvpMGYXPUesTtDOB1mnEIbk+ABw/wz43c6sxCBMH4B6hrYqEyc+KtsZEg08mfy7A1sQU16pWhPutGvSSzY52QeMI/Rt7Fv9H+yTJAO7VAXVYDT83IBybY5w9PZ5+8vHxnbu+PY49c3isjM1x4Xn7x/59B4y8bi0NDTeoOija2k5GXkIJ5J0I/EQxxKiIf0+7CpzHZbWd2BbFKVpWIEBDMHjo8JM68NgkVut0LQELhFcR5fLqF5RR/Xp6Fa2Y6iqipEj2Rz0O5RQaEVQdVSTLJbARVUPTb5aF3nNoWRzHrQi8iJxBaQ1ca/iKErWxegNHjJg3pOk46vNHjdhEZ01x/POKh1sjxzO1EJWF0CyheeoOvLkm6WWp/sUAsMEwTCxSOTYJWJxpAV3eyAJO70NUQKHNnDg+PvKRj4y//uu/Ntqeg53n5fn/4EMfGu95z3vGVVddZVRCtYDuOaSeVqP1kd5crFoWv/od6TuhQ0bhSeqEIJJrLuLHSSBbQRyTtgVShRJ1wwE2BzuZhyphYQxYW9z7//jk/xif/vSnxwMPPjiOHjmi52aulXWh3oeM4KbVzUC6QLQKBKAm+opX/Ifx/ve/b7z2mmvGY48+qnVwwYUXODOuBs1QldwLSsEIymbKLDqz4poG6IQuXiYYRJjni1/4wvjGN74x7r3vXgErzBmO4nnnnT+uuOKy8V/+838Zv/aOX1MG9ZQc52NjZdX1lj3Y+L9VL53l4xDWgRQEXwJDCSIn9Va4/hjtUGQWNGk3oJYRaz82KEN7jDRV9ZD7qEy+DxYDLUUbRVMIbcuIrDM2lkw3Gsn4SmE0Uuc4Mxz0ZIY5hGSkZTxdI+QCcSg0Z4Oimo7Yg9UMBDv1pQ+B+nNoyuZst+x5s4Fy5kKXVHuInZaz5x6qCtqDrxlU9qzoR7M1hzPGImwmj73AfiMjx3UJyEoNF3iRjJUoRVEHbsDOumFd9/09vFhjWs8SOzHg0Wctwlw0WTSVnaaQKmglO57ssOqlkw2V0yYarcEM5gLbANUagENCNqGrsPEAOpy9M5CGXZYtAj0OeFQQinuR0rCCBDuDfC+Zb43LXgs3iX4TKfxSL3kuI8Len27kbjEjZZHTqqFOdZ3P1nfXiWc/GPyzvSnYU0dczyB7i4qux8hCLZHejuBEgzTXR0NDd1sSzXcaR/N83HOR4x62Pdy1L3OWOCOI2vRxrQ0V+ke63LQdN/lWDfTW1njkEYS4QIh3L6iRs/5uzSyqnrn1dZxDaTxepxnHoTWsEkIJc4FxsYDPsmq8GR+yLTgppbPJGUq9XkWZGI+O6TyT6GCUWtGcL8/r/VbhqaLn6vOKmiQtX2aiRgBZrGHshJDxqG/yPKVMz7O/ZUTUIVNwu2Gat6iXWteuBTWQZ6oyLVX4bgKfgrN1HEQcTal9QQfZ0oiQFCCW2ERsQAMU2ZS1XRrTAr06l2dqgc7EGpiTD5Pvqz0tNbBACeehKedubyNAMH14sV8FFnovjBP3wdpopskMB9tsZaMS+PWM6Biw1vkuz0+ZVosenPWpbKMM+EzB7YxSLHn7KFLzXp3PUb12cGnW0pRtnbd4CbPGbRigkhuQbNDc+e//ZZvSnH1Shd+2zbL/EiYMLXzJIL96e+LroU66fkrgFj9nzMT6kKqqe+4W8GAtlkKurJ8Cz5Wx/8D+seuc/eOpxx8TuFA7VmaAzuwmG6RgHCZH6t2bDV2c3Va1Zz7cV3iRgSpDoRn1KfMbFW3mTqUcSVAwzwcOHjQYnOAM35BrY/taJsCzLoSfzsoOEJgXbC3DhHEuC0RMt6P0dX1G/prq1kNXxs4BnGOTvTYNGJdWK9AlDDQAcYLKshzY76Iq08bs6NPT/uwa6/qvgCL/LuDEvSi4xF5HCGZ+7rW/t+oKRQdesEiaVS+QwRwICEZUJn4+gyjBO7VxM7gj0JDMuwSiDJ5UzI77aV10s+1iNqb/37y2un6RVN/DZjSmL16fxhZg1TbAdkeietljTg44SMUH5b4k0FfGWJIGFctTyYDUtV1vq/jjhQWEGxKTufPbt4wTzz41dqxsSWX0wDkHxzjL6QBVFImc5bHEJEPVgB5B/UlqlKCHSmwApFkZuo2olC1JQAZxlxWKImlLMbaNQ4cOqycW/QjZpJbnxzlwc0wewpKxFo35/wsIm0mpUe9isuLOaaH+0FVxGo2uG1kusuCU+wLl4noMdCkRCsYS3PE7lOJUe5faFBZX0VsJX4gycnJKhWPMMUDKSuYA8j1H9S+qae6LZZEBrrlA6SwfLwMVlaYiT8qEsngiftDAtv36NBZaBaEAbdrhU4Pi5SXRIx9++OHx5a98WZmsb9x8s5BF5haKAYHMi1/84vHhD394vP1tb9PmN9rnfpEozBLEOEsY6lYyVSxe8cKDtIqul2aoDZadBV20DuCQLDJcRL80Hw4X04KM1PzoRz8ad91197jppr8XVbTqgHWui5DwmSpTYSRRSb3qqpePN77xjePFL37JgK5x+eWXS1Xs8OHDoV20p4vdB9YNtSmuE3A2meuzPqVYtbIynjj0+PjBD384vvYvXxu33377uO/++4QQcVi7Uawd1zdd96bx7nf/b+Pa664bl19+mWkNp9fHiZPHtTxaNF9RCAcjFlzghUPGeJcqWaeZ3wmhCmjQJvM64EI1QKlLPZNCP8WQd1/wPG3O3ixO65cahPXgY61yX16TlloGFOph3mALR1S9Sp+HtrMWmFcotNw/wSBOtKjK6cPWfcyaUTYy+1I9+yjAn/VVUwYe9VX1IyILu3D2Ou66t2QPekh4Pzl7amrRAoHrvRs1TPsLsiTpMaY1vBwBltQy1pHqXqjRlwOcHoXcq8ESByrsTYy8DhCJKi0opvyewKZUMw5R1qF7b0b6PQ2zzTzwupXDQP8hxjSOhChc+yw6wb7DLtreotxKsEh23A6cgTnUo9MuKNT62rFml3oQsec4hLCNpZBV2IQxULNd1XfSNsGUyK4pswds4xqEFPBgjbNGTRe3oESDTZ0zQYMd7JuFUTGBUpZq8/l56ZNTFmcSl0EYxGJizb44K3tae5L17Rpe10qrriiZWAc7TsxXJa7ZydZgV5DM9Y0GywiqCAgJggGglPnJGm/9kMEKgxJFf5VBTH0I31lFWD5fOlFVXLsPjawD7hGcoWi6IfCjdUwE/lUVVD1RwDsdHcO0wGZ86zDbaTLgNt13G5VH1RDalezkLgMEokemqbjYJaFItk5PFKyAOcpsREyD+9FeTV9fSblHeKJ0486zzk1pApgy3D3Y72Ltt46RexMKT/AiWmazFVXHjq9wZlOZEu6N9UvNN/uXn82D8/m5PiHyccSaOZEDJ3ERzyn7lDHk3HXA6wyZ2TzVK3D/YZ6Z+VMj9ygjWjzJL76q54EZQw5UZI9S/8T9EgzwGc4FzYsAP59pzFGpiwWx8DG4lzI9ONsBkVQOlL3n/Umm06JAothNTq+fx0CVqaatTeT7lSWW4ibg8Ymp3krAbvQFdOZQRiOBKLdtYG7bmoCfVzhp3naiAigVwir9lkCsdb/1p5q5LtWZ8cNucOawhgk+Oaus5O0a2WYzJ1uf/n4NLu1vLYSLmrGf5qWJh9T4m83hYNa9oV3+wfNjawgIUewuyM6z4sOwNmtLpRq6fkp2q9lY1pp80PYODZhcloySHyrx8Rpoxhi2FQEdZw/jIQYGtGmxZHZr/0iYkSCU/ZG1Nh9vdBoACxh7ZXoHtEaDw2rdkkC/52bbU6jWM4CaKM3bffbVHuhhwjhjLlVWURX/ScsAoHihnly/wvXrtsOMZYFhJai2A/67j6oFG00R19lc8CrZQmyozzT31eX5JFqZ8owKUTEfbNCWzkDrrJ/Fuvd9O1FTkFNCXBvU4zquKggrhhTtc06g+mv/SDTgiMscOXo0z2ThHgnmyJ5ue6EB4elx5IlHx7e/dfNYP3507FlbGRedf2DsP+fg2CI+QxU0AeE2UHMoDuKrU1uFwbEoysqyb1oGGSUvZX5wqM6MLW1kUKO1sbSyXTzvp595djx77JiMHKipa5+cAlZT7J1GkU3HWDSejf2b/e/fUtWEsnJqHKMBaRDtubNSilFR2L5H/fGi/qO0cWr41JNmydQbZzFbj4PMtusNue8WuTflW+l0Fk6foYYR46ysE33gWDA4Hzxz0uP82/WQC6pJBWgIcnUQC8E3R9cHtyfePPag5zMU0M6Qa+pQCb37nrvHxz/+8fGtW781vve976nRJff3058+Nl7ykkvH61/3uvHhP/7jcd11143DTzwhqgVGWygYqkk7OXhwrBcBYVP0DuJMt+UW1EtFHPoqgi0CLjYeKJLREA4y17hg8HCs2HRk+JBaPnToiXHHHXeMr3z1q+O+e+8bP/7xjxOgrWkdtaC3vH8ObjdM3jOuueYaBYM0mj///Atk0JuyrwqbaaIO2HH6GSvmt3PVLIGzeYzn5rjjjtvHLd/85vjHf/zH8dCDD0msRkZP/cGo1dgxLr744vH+971//NZv/qaaDavOg4LjTTLTVtpjoIoiK2su0RAbd2dOjWhyWLcuU5SAHPwNDBwQIpjBuCLNfUqCOCCloiRpHbioHwOtTG/VuIJuc/Dw4hAyL91rriInRfQovnZPvoUCGA4HjisHKddtDZPpDwkI0xMKAEW94cgikmlNkX9BEDkpCexd70IB+qJ/H8GN1S9dz6wDLXVdpt2ddPPzGWWngWCDsmb3apCN7BuE4e88N8G295z3Kq+CA669zFqPgElpoHymSsc4S6wJgvNmZHCkeJ72OOV7+T1zDqrcWpsGUapDHHaSdZCEImOFYVNuhD4TNEP5Yx/t2q2AsIgz12R9uO7E2e/S5xWkn3TNSsdSWVYyS2nhIxstkQhUMhMQPkNdTtoC5PDzoX9SYzYJBUGlAxxE6TFBB8+sTIfkz+2UWCTDtdOskWbTSvlrrWyDQYECAmig/PmQbWlAD3wDHwlCQwVXyxkpUi9EZ3hP0egCfpwZDYjMAnFgWzCyKngLepfVLXW/UlpGaMeCIwRyjz/+uPYj/U677pg3xpb7bBkAz+4sO3t/VRlAQBGu04xzMzk8s7OwvM8qfs02CaGmdkuKmEWincGT8wsTJmeNAwy3svG5YlVmgQipY2Yv2hFPHbHEIHxm8uoYsfZ4Tr5b5yP79cTxzLGR+Do23Ctj7wzwNjm/VfaeI+WdRwl+RX3YGQFLzBfU5XoVimPfiZKKqmmaP2P7Xa+402UeM/XYioe05pz74tmqBTAHHQoylE3AmMgHqKpmavwahLbXMffiMyjnfjJnHtOIrC3R9mJda/nAwQMaKwWjCWBr80qdlbiIshhuHVRQ+2kBlCen+mjODfUx273LoAtn7rLl8Nl3rF0+awDJLRkM0K4pKMZPacaYsVEgpp+5rcvzX6a3b0z1vgUGm7Vrdpi54xkNVJm50PHl59yj/Q73uON3rI2W9BRU1GciVBh9Pc2JwDJEQ9IeRX5WhXbi/M+v0bOiGdYyZiqW00y8KYZkKA3cUStPEEmGmuvhm7gtFiwu06n5eed+IRy2EC2yr2Q/rgEyYD37l73N3uKsYOw6bi0LYUwEZktxdCvtVkxjZs90Lgw+28dhbFuXyN+htZO4IdvImlUmNEJc1dlo3V/3h2MBfBS3gSET3Z65ymLCMknPvp6tChTT6kXrWUwnU/rdM9L7VJn2+CwFrlqiwLrj1azlFDhKud9JnMV5TlbWSp/cf1kSBU9aH9iyLJXzyD46E2qAw0AH94WPxL7rPLEX2X8S56OkgnKUgIvNzopJGSCk55UYE2prlD7tp09NYFoZJu1piw2VfVulTjttMsYQtZnvq70nvmJu9QwvJEO4tbE+Dh96ZNxx2y1j49Sz48DetXH+wX1j7+59Y+vstrHt7NLYwkkk6gUd0YwQhDgoEI6YwkoZFDa+Do0dygyeQoZWPXFWpTS6vIyxAv3dHBgpIuQOpKhJHHwgaRSdSqjE/fkWKjvPNTUG4X42KKS3npyCpktztwyMNuL2HRO6gRFs8bqRIWokuS+nc03JcsF8+cqtP/GBalqbBDHijOhQx4lOmr0oJs9apTd41Xy+KlKSLs6C732oUX2QOBYli5oFyHPJUUhtAj83vZBAxYXNWrjiH9uBZPEI0SBDs/8cBVYEhDd/4+bxwHe/q0wZi+zRRx8fV7/iqvHWt7xl/N7v/u54zWterR56qhFQE1Y2lAV2mtEsktWNKGQ9/QfrXMtJHvDQTSHVBgZ5QmQnTT55HjYGRuj8C84PMrU5vvOde8cdt985br755vHAAw+Mf/3XH+vZuY7nwI2KJ0Q7il1s1Msuu3y89rWvVWBLj0EyhTpQ0uwWQ47jZ7TbASEvgAn+bjrcXgXMjCNzf/jwE2rP8eijPx3/8A//ML5xyzfG4489rjHiOXmPDo2NjXHZL1423vve9463v+3tCkg5mJnT7TsspXx6AxqqKU92JNxXy9QuC5r8TECIQZrV37hu105t1Tb5N6AIdXAEbtA2PWdWCcYp8PqxAyPHOUgTLTl4D4Z/jqLyfhkc8dzTA0mOj2m/Pbw9fogmmKqt9SlRHwe+fF4IILUioOGIEezdq98xLw3AO08chJLdl1AGmXsHxhh0KZdGWpq1zYGMwwpNtwetWo8kg1qntY64I5PWb7bVh+u5RAmMY8mBWEViORcKziJwEXvTdV1HojUmDTKwBxwKrRtm3fHdEjGiufj6qakJfe+PMfXfjRZLvEhS3VEMjHPY/dTsmsaWLESCgQZgNpcTZcF7kR5jK6tylHhmO3YL8RcFPpHM7qGszAeKvZFMh9oNgll1Qw7heX+zZnqw8YzlnKFR6tsCKV4IItmBMT2+4yokVRmthX0s+6AgmhzIODt1rubUZj0PQMsMYDD7Y8gZYuxwhHDkVDcSx14BRzKbXZNz8aNm60xd36FzoJn11ntwoOPMHDz3oGxfnYaOae3YXBCmvdv4Lp6ttbScC6JmHac2yiqJ551/XmiLBn40rpQbJIPQAEtqyWmfw2f5r/LzVbzjTMEuNnP8/Awd1y/Fuacz44q9AYgwhdE9KckkAwARCEDHa40bTp+zXIv+f1pXsaFzoSXXxJO5O656dlHExEByfb2z3wYFGpjxnu4HrfWob1acY1IJjDPaM6u+QGnDpRI224edEVCW9hj1C0rlFQgWx5CxKeVZFP74BlLf3r4qu4D94iXgNaAGa4P3IvTB8zwnIEw/Ys4MzcH6qYm5ogwvbKuda2L9tG2MZffXZWdgAgF0t8/lZLcC3KrWUtQ6Min0bUS4ZJfsxXTGKSD0HMvJn/KWC19NvkCovnV6C6o0I9qMUYNF2ca8BKiH9VRWkpkqzv6rATqAUih2FYoRAyRZts4T70M4BlvXjEx9FfaAa8QAbgycODvsAL+9ABuwd53wewbF7SwsCgXIXRESAkIlTKDrPuN+o/y7gWIFSxhT7BLrUlm4sO50f+ld2+AUAJXPw0oAKKzt0hxEQ4Nn5P2IubD2+m8nXhaibFPiRMGMg6dSRrlPnov1wrXa6oUJwZ62TdG8zyBzJ0rzSYuOsQ7xZ55M6522/RB4C6CMH0S2MD1iCWRIFDCOAuS3I77mdjStrWduyhywvwEzbefUOUCAWbLr3EvFh5oFVxaQUhQUT9P71wwDC/SUZVD/B5vNNRWMxkck6cPaJ1lhwS+XJvDZIHLR5gjbIgmfKtQqbnh+7/FZvTHX4nnVP1flWIDvjjMqxDiBerN2NQXFKxQlkPvnBoRbm2Pj1LFx+PFHxt133jbGmZPjgoN7x95dO8bajl1VilC/AAAgAElEQVRj2xbBmOsAzzD5GH4EJ9REmg1amWoHbLxXohabKAuiPEbgR1BGinaHahHPbjk4VE0U6kkVc5E6oTnJNADngZZX7ITMi/4XJsbiNXIuZ1x2035AK003tfCHKQWqLzjtdDeLY35w1BFpaltN5BNQmQ5in7GOc0VoenD3vox02IlsWph/Mx5WRnNtGoaiFMlKVfPMNVBy0mbF5v23qKW71vR8rfFpNtNGyRk4Oebp7YXThOPiGi6LpEA1+N73fzC+8IXPj89//vMKtOCj8z20cEBM5l033jg++IEPjFe84urx6E8f1SGMgzMdtkLVF2luGQYVf9t4NhNVB96HPjU97t3XhtxFRJU+PwtH3HVNOPBQqx588KFBr0T+3HvvfXLWGmT0kKqCoTOxpt1CRaZW8DWvec143eteJ5rmRRddPCG3c0S+aL8C9tA12NysP6GnoRwjGENW8ic/+bECwicOPzHuufvu8YMffD91q6Fvhtt94QUXjle/6tXjxnfeOF7+8qvGpZdeYuRbxsN0ZQUeZ50JlvM/AawLlJ45dUBuikKDhD6r7jtCQD2keJ8oPxWHSO0XzgjfW9pgi5+1z7RH7QSwnlqDp/42M1n/3mNBCAVZqeXAUIlyOBPJaYDHgdcsSCkhpQNVZvs5aGOoKhyYUjUM+OKG42TXrdpVeebJoUnA1jnm583W8Fk1E4+jbJXjRfG1wSFnjrrWtQ7k+DlAx9Dyvc3KyM4kq18xLNkL0adMR8SRK/ilsqJQksguYRisbHtSAYiaKYuGtVANdj1QUP8I9/D9zYgoIFSGlPXhQKkKmty/6x2cZW5moY6aQLH2CKVSQJR0hKWg26ZVSZUQI8OvGtD0IOS6CKaozla1RLbdZLgBHBj7rq+5k4XjJvQ5jIauMdms9jGNHSsAJHpT6kNc5+Vguf+ft/JgPJTpkGMXMCL31r2jYCCKkqVZ4QwJzW4LkNappsYO2yvKUGrhLHTgwN623/OkgHEm2tMaUzvHLo3AcazTpHua7bMGTKV1qv5WIkSm9zbTgE0EHYbCxdl20UUXyVZI+Q+V51CrW4820QqnOswyIiya4lpDP78Az2Z9UovffVwQQiBBAJNSA9VWA4W9CKMRDIqJcZK+rnsk+mPnFmquJeq5T53Bqr+37dJ7RAOjntuAFvuobXF61hboqeog98N4CNBJywY7jhajaRatmUlnptzjlb3tM9ugJ/dhWXwzcsrkKJDYveB6LM7J7VNLhwJfcnZzNoqxJKVC6OIosKYeKPRllxs4e8p4MR84/7zULiP2o4C4fQ1TMyWKR4YiPcj4LrU8ilqyVExPnJDDXj9IbUKwQznPNebyGwyQy6eIRsA0zmnhUHVsrYGp9j3tTMJyEjitzKNtW9kVzaI2aOv7VFuXlknNdrEInMF0lob7aoBqxWWPkwNvn5PMs87VlK1UWJBnF7AysyXMIdetH0ag1eyNgO74Xl0fmsP4BaWbTwCDqJWmV5a6V19CgS++zuamepSq3phSDokFWmSJcSQb7aCttHqzeRpAs4d5j4COnqupg+2ewNfF7sHwkhhe5hNbbOViB3iMbVuJAEqwfgEKqlLJWAGIGzTv93nNmEXl+dYrwHxVTHk/nycghBmBXWf8SyfnI7yHNW+fFzq3VTy5t8kGE2yFzYHNhIlVSqXmYtXnmoDSDWtHGLxz9wCor613LGjH+TxvJ+Rns6J//3SOOx5m4FnAhiAVgIQsujOG7T0OW8IAJpuqLLrGBzqjItKmmsH0/m2ZS2uaC+C3pKR1nwUwuJeybfpZJTjUW3E1ILzP6RcQEG6Mk8eeHk88/vB44L67x8q2zXHx+fvH9mXEI1bH8rbVsbq0XXWDGywEkCXERuAB51Aqqki7CR3S+U9GCWQUA7EMV3+n2lesr2+MU4rMTXfi/6ZSkVG0uItoQ+l15cyXaYnPf7lw2+pp0GgUbaeWj3XFgKggNcqcUr47dlyLkY3CoDbaL63AB4WR4zY05WAsSkSQAMoyL0CeDOHkwNgZq+ODIeT7uli41qJ5rpXc2DBQOFgIbFIOezkNZG1I60ehTYhYxHtKF5wOZTX+dn8/UQ2EohuvY+NCHwBV5ZkvvOii8cyxZ8d3779/fPwTnxh/86lPTegXNIFrr712vO+97x3ve+971IPw8BOHdC3QFKi+UouU8TVt2PWezRabQiqnNH1thLQT9C+ZKmYFQzscdszs0PE5kGNmGyfnppu+OP7mb/52fP/7PxyPP35I88D4I+nN3+skMh869NLpY8/OVWUFf/u3f1tUUWoFG6D3sK0yp8GAFJJLbcz0qPaL4iDGGDz66KPjb//2b8dXvvIVKYkS2OlwyiHEGsbhon7wJS95ybjqqqvHm9/85vG6a64ZV175chkzNmapXhgM0CUoOBLpjbAH1DnmH0NDZk8OGrTJk9QBuI5Ihx7NrdW81lQ47hGaKXNdY6ZDVep0C2XJctmhqtohm9V5BF0U8BH13lKhuwdYxw5EQt3cZiqKDCfNv3W4WaW2h7MQwZ2mjbGO5qIydaKVSUhT9hpynkP7+ixF3XaioCpJcEl0KtM+ipJpb/Ez1Q8zDu6TWDsiW5LMX/cN48oB04yCwAjaO6g9wLr2cam2jJeFJazsiINRwENOWICY0t97MPNdOH9lHLSPZOspKrgjJzjZYu3igAS+f2dx8c/qnNWJLkDQ5+SzVcTzvtym/YT9a32JasrSS7SIp1uNkJ1biOBU6dZtaOwk63lm6sx8/8GD58rJYMzqkFUxudnFSZgga4T7al0S1+bZKzRkAQBqeBdUq4q4TIg2DglAxhLBmOmlrAlsJCrCRUglABCVXn12osdFeVl0yS3Rb6BiQXUq6NSgvLbYga4lvQvG4djxc+avoETnhH8bVDQwV5XU/kyOrJT4rA7JWpdyK5ny0E6L5s/vqbS/feedO449dWQ8deQpUV1Vm3jBBQP0ms+RbcLmFMBg7thrzLPaloTVwnqAKtjSCTIZbi3hnobMLeejMkZxgKYslGqcdmkf8TvGEnunDFqy5zi8ro+yg8j768jWkVNrHTmZpZE5kChFeE4G0vm+uuJ9mJ6N9gWgQO/ROCP01Qybswz06cTO2K4os4fiXwJFMprsEcA+HMg24K4jXBDZGXMcUJ9n7m9XOhkiWmuu2007AdU/zZqrS/pfADBiOrbDOP6cbawzraNQdgl2sKnNjJYmy9hOQbPortgHq3xiu6eMbtRP2SPYLp6Fs7L2QW2ZkglnLXD99oSrGMuuvXvHhrJwvhfVu6UlCM+vOUDYRkKBbvEhu63WRARWnJNnx15qoSX0lRYyceraYsM9T53lZU41zhor2hCYUlw2UbNQnM+Mg2jN6/bVnE1x+QCvBuLsAcCeno/NxkFxxBYWqMGvUQYytXWtV+Rz3Bv7rKJlWkeM2wQGmXHE+tcrPfTMSKBdg2v6AEhQXFdpDOAwSuTLS7o25TkVbtHZl3rXltRAe1VP5/Tb5V65R+67om58H4EQ3y/7Fz+2zAXGlKDV/ZFds9jMNmsfGwTrQPOwvDQFqDwDZV/ME210YBH1/GLsnbl1sK51Hf9XmcrHD2l9z/1hvgeboSx0KOcdSwFS0fpQUBU24uOHHh8//elPdU8VeXPix8mY2uwK1+3dt09rTxR02ERLFvfROY+w0dbQfDBGBuHsw8rmxZ+ChYFN5OctoSj9tbZdojJnLFxUMI156hkgnzX9LRkf5qeZXQMFpkwXhJFfs7yi84i16GSQEz5zJXHO2dpVPlMKN35CayVfQEC4OTbXj40nn/jpuP87d47l4YBwZenMWBorajDPH6ieZ6BMgg4qiEKdNEW1CviMhJYPrRo70SvdkJ6aN/6cOr05TiL2csJNapVuVmbR2bw6GRg1nLGiRGogGmlfNi6TxGdVK6Umu6ZBch2pQ0ZgQFTPFqSXK54Cah3aKRLt4NdwTE5WqAZFxLqYKptuZwb01Nmb1lGJ7qrWCFbMdFFpMkfp9dNgtLQv3s+CbS1HHeJmGFpbaDUzI2xsJAUzoeMJaUg2s0kmk4CgyNg57kbbf/CA6gY/9/nPq/bttltvVdaQe8Z4vPs97xl/8KHfV3++CxBdefKwDnO+q7QYZzDSA0niG1va6JI3V0Ne9zKyHL/73LX9Ahx7kE4HEg7Am+bmPf/6rz8SFfPrX/+aGrxLFYx6qYnzbrpD0TIj5TslFvOyl71s/MIvvHRcccWV45WvfKWQ1V6b8aGurkW+RX+4Dg6E6JmTzDGG/2nRLR544MHxne98R6IxP/zhD4UiFfGtKAYGjw177sFzFQhef/3147LLLxsXnH+Ban8kMJFMEEbDKDNgiR0bxoCMl+pYT29oTXssnXVW3W4Kt71WqcdyA1K+mzXBe0UdTcaqzqkzXM78Sd2NnlS2mt53ovf6Gl2brO2q0s0l9DWnWs+mtliRcyGK06xaA3CuqcLw0IiFYAWJlyIojXdRGU1NBe+TEtzpU1MtVMWcJPkeNWLuj78rwJ8JFzXzM1EjwyJocCiqiwSsrEpbB7fZZT7fBt/N2rYtA99XBS+ei2spaxk+k2ikUW/kZxz+rb+aEG1aRih7t6mPFRAqetjP9QCXI6UgFHqaM8GlOzerwTXmB6F7l1Ue3j231Bi7an3UfodiJ6Qz7UJ02KWdhYNK2y3WI4Aaji5OtZydZMt4Pq479W9FCEm1bq5ZmyuNzg87OW6iNonPkUPYNdBWiTZFYkLhA1zIvkdtl3VUsKzZTgnv0OtqVsPXmp8psxhKnEivs352FVpQjY16SO5SQIUjoP2aJtN8psFBs76i/EOlj4iKAatF3UmZBjo/IiKFTVCvy1lDduYK9Bs7rF6FiG8gPJLAQ8ESLVGof0FUYN9eB3xpnMx9E2y13q10XNXTpn0Sv+e6VSvm2gqw0ruU58dBa4uWCl7IbqS5cm0C66XZTq7TbAl/b1akz16bMKenKgOUvl7cqwLvjFEDQLNNnB3qvYaQMPXpm5/nBV9x/kXDkwPoms5JUTRgs4VCvIW5F4F2s15kVcDk5wWMJ8cxwFxVcPXMCZSalVywlhxEleqsLHIYH+r5hhBP6vEZN2WWdu7U+iiYoQDr1LpAEtGU0/NO1OL0mAVQVa211p+DnGYUNbapl22mQ205ACd37Tb9NfaFzxuMtzJ6GRbKOocC2us2gOI+5EhDRY4SJL5ea4N1PdV6ut617Qc431svNzn1WT8Fubp3CxAIjBGYbjvDnwLMuka0AApO1R4BWvisXAQG7VFYWmvXaYNK9r8yWMnEGpj2HhKogEMeBgZrAEcfW9H6XuyA158DP+yz9hc+FFRp9lDGoyq0FaHherqPme9I0K4gmv64YUQ1wyZWRBTjXft/VmtrOiNTFyw/N8Iti/IAg7Uaj7QNqdjjArx3lpDPq1+fFDBdf1qfqMCMaJlRnxXQFUEpqV+mbrm0ePa4NR3cBJ5xUY/tbHRl9dIyDv+AoJlzsRm++oK1EdiA+ltaA9BNow0gBk6EqpylNk1bWXlijZmgD5/jbGsCQufhBu06jukMLUgqtqBa0tgnkY+2bUnnkNZ86nPbqoJ7cpIEdlXELlVTvUhGmaVmRW5lVvfs1thgEwqKyo6nfMRntmttFRekrY3m/oVQRsfm+jjy5OPjvntuH9vOnBrnH9wzVpe2FAiSJVzZtopVH1v6QwsKozSnVUTpCerhL2RKoiDUXa2P0zooto8VydCi5IUxc0DI/60854JWOfcRlsE5LjefIA/xAmVBcLijNCgDQCYgvUmEascR9mFrBC/+hgbHIiE4lDaURRvmilNyDiJmUNWvFhlPhb+ljAQ55TM4S3UQeH+RB56rRb9NMZfK43TyWBQJ70b+vJKzrpGZO0wVXbESlZtmyzEKLdZ1Mi28NTjV2ij377GSG4ufzNOtt906/vtHPzruuvNO0SDPv+ACvefpo0fHB3/jN8af/qf/NF7ykherhcSTTz1pJzQDWsRNwYQosCCHG6JpEvi57tES+J0PjX/qQp968ikpJXEfEplQcGTxnieeOCz10E9+8q/HffffPx4/9NTYs2ve3LX0GPdoYfzd0oFawWvGa1/7S+Pyyy4fF1x4oQ4LjBCZUdcMDCGEHFAEO3U2GRf+XpEg5g0VVnoc3nPP3eOOO+5Un0PotFyvyDFrtQEUQ//iF71ImUn6Nt5ww1vklLFJKDBnr7BBS8eBEm0wAtESZ7KMpjqzVqACA1MZ5hqByolXna/ASFFIxkRGILVD6g2YonDu0+1KnH3mnkqzqEiHnKhlhH12Tc6ZGqSeXBdCa0NoJEptTU67ZQzfr+A0anOMTQM7CbNENZD9Xeem4gC1I8pkB3FujZ2ZA6ZgNFOJoe1ebfajtQkE06J8x4mUkxLhCRZBaWg4wH2PwB3EQ+DrB+hqDXPf43HxXlIWNa05GpSTneQFuKPg6swZUfkkpEGLgNR9MMcOlhzkA4AR/nDPnSu1h4iqJfUbzIVqLdRPFSEiB0Zkp0olKW1EQVqCU56L8ZazHnnq2luBcqIn0TAa5Uj3mYMu1ebBfK4Z+HldXMeA+2xWsPaLecMOFrlsVkEKb8kkuzDfAIQFa9LoPfQfBQHdC7BGoH/FAa5QVUFIZWKjYKhgOH1aNT+ZVwVUaTSNk1RH1332XD8sRzGZHMZj3969Cs7INLHm+T5nn9JkXQp7Wfuqz3bNFmtN50F+3zNnHuw4+7aqjBTrhrUoCtKuXaoJVA+99PGEEVFaVrObfM5OoQW86qSrDnBpSU4pDoTmQEJTbhvB30uHFGU9atc2Og3i3HKgwGlrSlkTAvVCo1QN73GrNrJvJ/GjtBNxsG2apYL3ZNQkbEQmV+1AvJcK7sixau+5IPWyZ2IUOWuDrXC7GwtGlZ7d2nmuwftU86NedaH30f5FrZDMOGiLkO5v7qGZXdfcu36na4rMCZ+hZojMHp/jXnBcO+7NSpU62z1RZ9TBC5TMiqft0bVKz+N9ZXHwXV4fDpTlT5xcn9RRVU8FxfX4CWsibGyMgwcOKjtcCmkBvK7/PneBbwIkxki2PhmaOr/y9RLsAKyqv2OCd2Ve0VkQcOLWGdQqTiUs6hfqs7o1m5bwNyWS9YC/oIykslT2CQseVOIfm+GzDOBgWWuIMWrdJ2u2IDXnbR1k+4iureOZy2xhzXZOBdJFFb3lFVO/6FACywaZVH0jpGhJfxQunQHVGZCyl0VA6Dpvnpu9LQETMbz8Xn1mEw2F41prEtkJe8LBu/3aBsUFRgSKBlCoIJYpxs4S99WxK3OhQR32juygGHLxS+xjpzF6M/tqeL7QBiijrj7zlEwJjVJrN/V+LS8SeDJrO1LgxmvLmd36DvW1Wc+ske4lvld1dxJ79LnKH/lhqdGWMmcYNtwHawG7UlEurjGBA+zXtDrp/mypgWvwXUZigGpVzJH6Vtwr38N+ZV2L5SOKZuKYsB5rR9rgvgGtzuCI+pXd0jGpL2//gCDQAjuMFWuY9YH6KwkVzhn8Cc4jvEj7WrTJ8LpqOYOBnNUXEBBSFbi1OU4ceWLce/ft49Txo2Nt+7Zxzp6dY9fanrG8bUWZQrJ4DQglMKOU/qIpY5Es9XMifR7nkHNAzefZQBRDntkaG3ICyCqlb13So/MHYcPjyAttYIHttMS1F7y1hlTjF4XNBj5GRdrno9lCC8GoGFzqay6i52eiZU4NZo3GFdER9WAmflBHlM+WxqZDakbFW9R+2PGfR/9C79OLqoZDvbxoIJu+YFIRTQbMaBB1gqfMLY9kvTnTVmHj3icKS5C3ucDX1kw8wvQW1xYpq7G6Om779rfHX3/yk+POO+8QBZJ6N15QI+mT93u/+3vjmtf+kupRnkpAaDEUCyU0qyUECoRarUjSny8NfFmUdURZsAsKhmXx4aU3LQ5KSPuHz3/+C+OrX/3quP2O2yfUlEXd2hbPpVXGeF144QXj2muvGx/4wAfGpZdeqqaqleEvWlTUnHl48sknpyxO56/1ARx6BH1kAdVG4o7bFRRS3OyUvsU2qsLGYFqBbWW8+tWvGTfccP1417veNS590aXj4IEDUaMyVaoZ5IVRXlChGhwWrW1vKqOPVpNlfbfp9WRgQ7MuMiuDEmqFDB3/tSdWhFVkhNfJLnsd1BFwdtmAjwUrMKCIsbjuY1IJhA6BMyVJbstPN7BR1kmSyVCP7DA1i8Uc4rSUTlZUa25one13gMm9tIhffUtTkyfDvrIsSq0Oihhn7gEHStnI0EB84DoTp5qhnJQ6pFNXJXsTxJ1dSs8m7AvjXee039OsjNDfiADJOY0xJnDlhUNWyWtqhJqZFZ0j/bB4bwNn0SURhYB2leyubcaipsIUXktcc2AwvthNUYuUISRb6X2uHlxShCOrARKPs2ekv9niouql9Lg2DUEtH4bz4EW2Jq0YBDIoKHZgrMM5tD5nF1FQhhJogRrZ6VnbHSWm00OzDg7rV3V0EQYoFapNuRkLnuu54JfBu16rGaAGRqXp8d1cj+ers6W61VBSKzaAE1KavzI0O3boc5wTBAAGJKKoHOpSM8PONjjTVRVEt/5w4LFwLhbZrwrWVPG1wR9rXuO9bho8zw5C7cyjm8DzewJGxm+qL8y5VoS4mexmpLDTdZJbN6yAWgGeqXp1uAp6KECAThXKmRy+nTu0X6qgd/To07qn9ugjAHeGOiUZsSt2HmdiRtD6wqSRLYhCLjQ6vgNUXD1po6Jspolpdc0y9fxuZs1n8kKdWxm4lCuIihxVYp6/NViIIZlqzD23YboDY14uMbAjipM50cUBf1TD47rduS/hekqCV79aVsA4KwN0cj3Nr6tx4Oxn24bw+YILDTbY/wr+TpwwKNUykpy5Wtu03Ji12ZK/sH1VQZ2DXWeiCnwyJxWp4ZptOYAtmVM3sXuceaX68tytz2wWhOcESKpybAPgioa0zIZ1IZCqtOHU4wr4POt65TJ65Kul3Y/PPJ+9PAN2ivO4VHHGBuAESjBzUsVl+QCZJwfFi/p2r1GJUUxtEM7Zb/CFcZY9QpAojAsFZkk8qEYwgI8YSul521ZFfFeBSPwlBVbPA/lrl9lDXE86GgG01LQ+OgbKfmV8uNeCWSrRyPMB/ojpsbwin9L21OCK7iWMuGbt1LYsIG73lc6QnO3dj5qD9KTsdZg7vrv+Z1k7OhuUfHAQjg3zme+a/WbPe08TKyYAeH2BloJY7dp0dScz0ppjpgdi6vWiJ22IJRoH0T2hDYcFojVLvaz6tVoDoyCQ7GYA3jkgov1Cu5Zc47n22rTkto2oLkjB0jIbO/fYDvZDy00UzwS0nyemCn45e8iZbHYCc4wviu1nvbGPsbvKMKbdngJ9xV0Wxmsm++dnCCUTc2asHz087v/OHePY04fH0tbGOO/AnrFvD9TRFQnLkK84Sx0ENyeBBArOmWRnm4TsS2aWPjlQaU6n98XSc1RGz2yxsIYCTNEb7e04rSs01YgFg6mAUIpn1BM6e2KqglW7usDqAHshcmCb4iCDpkPG723KuLQHBkvqWkH0hWhH5piBdX+QtnxQSLMoYk4R8NSiIrUhBEjce6le8wBvoj0kHV1J+KIR/S77f6FJoYAH8hvEwYvHmU8bJks/q1l1mpKbJmEnci7+LAMSap9UB3fuHA8+9ND4+7//+/FPX/qSGqqjMspYPfzII8pyISrz3ve8Z1x99VVahJPTP42zN7/rxoJCI2GdDKq51+bws2FEJUwQX/oF7S94FlBQi8fcPb70pS9JVZTv5L6dqbAjjPGvQWTDUyf0pje9adxw/Q3jLW95S9o5WLJYhi+NPuvgcS+t/SnSWJVc8+lPjO9+97vj7rvvGrd+61aNEYqirNOKdZjK5jWhYvztq5KP//Vff/+44YYbNHZyrJPZ433LkUTH0JiWSksWF5a30T1zhgMkJGj3nlBRFq1FesAy1w2OWnc7Dwj7uzr+6lmpWjc37lXPJzXvxplBtdbIsLIsorWejTokKn0GQJqJ5J4ZV69tB1LKCk5KbFbBYvxxIllP7DkZJVFBj7mnVOhErBWyYw0sGqBrDVEDQSPvMUTPUMDKmEc1V/tVz2ZHryia7jeNdEUxmcSlbG9ME7QqsFRD0+ycAJf3TuqNyTh5/aaYP6pkCm5FVTXFppTSHloNrvisAnpRkk2b5nuEQCaDx71yUIiqdsLIqJDrBGiiwUtYA1S9FGsj5M0M81iMBdeX0looXRyA2kM4JMkYl2bkDK0VGbluqa8FBgy+lXEQamUCvyoeN+OTDZFWEetTnzkpNYdWOyGxqbttcMf3EYzhxMj279ip+i0H4d7DQjwjvCEaURBRsTaSoYPeydiythrAl76sgHDV9K7+aYDRdiyypaJeG4ywzVi0z1HWSXvU/eJ4lULolbWgvbK+1CtqbNOzNBve2hYpKaYJ8lyeXHsUYJV6mLPuT8mzCIWO2mmz8NSEMueulXW2gn1e4M3NpxmrRe/bZitUfy4Evq2DrNzZwKeZQewLK6C1RNhvqyDbCeN6ctpCq7KjZwdG9YVRne0ZNjmGAW67Jpqh431kw9nbao8x9bBMsC2tgWQIci42Q8j3yT6kxx9np+jxybrWTohNoH7CK2K/sDZcwrLh2qMsZgumOTBq0ICPU+qhwIisEwAq9qLtHW0kTAWchI7izPJDK7baztc+2Lbb72EeCVA5W1U6E3ox7y9Y51ISZ6kZc9ZGhW3mPoTO4JXVSWCD+63TK5B12UrAdeixH/K9QgsuzXzKMClLsXvK6IpqqyybVVNF/Qz/tntWgAvU+XXbaK271qXSG1d1lraRPYMqStVABFsrcCn7pmd3QcUyDNj/XfdqgyNK9olpbkrTFe1d7J5Fj9HW9tOiiXEBBKqic5lRoh1Gz8JUbPdzdWsrC0uxXnwtGHDbtJ9x5OWTQNlOqQHze4AWQzt3yNfpGMtmpe5OWXX5lJxxXre8XBb20BoAACAASURBVJZkP5D9x8+xM+x3nhs/hjVEkkbMowRCfHZRo27qL/dZ3QGtpbWdFqtJoD752unBOAfnGjh17gpiNvCrKFQTAzoHQ6nu/dtf974tjZN/sy7JODu+IFlDQshKvQYC3DJC/lDsr/ZRSpDYzz1bHdQ6cTGVn6RWnnFv3NG65IJZYnWljrqMxNqC+mMGecyYZB8yN2UoTPRqbNXmpuyNFNDDgLKpMcNhOm8XmJn2GRapmW72UuvBrTrd856yIbMuBBIGOGQ822v23xUQPnDfXePZI0+Mrc2T4/xzzxn79x1IQLg0yOvoj2djbG1Rz2T1ODmVkoMHSbGDJuljNo5UQ60ySoYQhVGLKKqDoV3qWF0cE01MKFM2hKYBqR4v2Y5/KyCUylG47lWdM50EA2Lz3oCMBVKkmSBEVJigcSw6i5vYYRTlIhLsRXpBnyT1i0ANdU4g+lEnq2oXmxFnoDxovq8LtwhmqXO6n/CZuWcCbRk/KaUOFwgH+eW7VPyLExCag/VjjJ67D1NaOjwvINTb0k8F9Iw6A1oLfP/73x8f+9jHxqc+9SnVEPK9jz76mNQwf+k1vzT+9E/+ZFx//ZtFI2VMeI6i+XZyqXExN54DSsYpzi/f0+J9IR5xxkwVoFB5eVx6yaVyBB968Hvj7/7u78bnPvf5SL6bTsSrQQV/57vlCJ/eHJdecpHUUP/kT/5kvPI/vNL0i9TSGRzwn2bZ5g6oD80lBV4YZO7pBz/4wfjmLd8c3/zWN8edd9wpI40hlWMYGoSvZeTeLRTGePnLL1dLiz/8wz+UAA9zyGECTVAHlDKqC543AS6HwSIgtKz1vxUQ1nFgXYsupENo3bVcMYYVAigqZcPpFiWmUDkgVF1V+umZsmDAZS7g4GtYvl1gTB26ZAsJDC1YQDarNRuuO2vQbUDFASHrHYPEOHO41RBqH6RZfJUdRTWHgoZqKLVYq9vd6mPFIh52Kk1DVqYCIQCULiNXLRGlAEAK4GinsW1J+1W0QFCzvOroas2kzga0lnlqzQJzCzLOQVDnRsj2Gs28V0Ql5DmV5ZhlLbgPQV5VwpS1d8BQZ6wCG6CUfCe2gzGtU8JnpVwZqnzrzFRzGoEPPWOokQ3C6/wKIML5DM2GW9C1T7vOtTbQrU1ch939UVspVDPIbtFWsh7Ours9gQ9fg3EVkmitmgI10ZFok+HakNZba30lo8bc+JBz1tqAoIO+6RlVUmDRjXP2naN1wD4DWSdTyjqoCBR7VcquoQYzrkWklW1Jc/Mpg4H9Ck21atTcy1RWEFXS9nTi4G121Q6Ag6pS8JoJ4T3MFWI7DiQt2MFZJ+AHCjF1LgE5nLW30qX7StoR0DmQ7EwzegAE0Ph5wSZgDXGdo0eOTjWJBFb8EUNAgBzOuClirBepDgZc9HgZLmnAxZ6rDS1FqxnfyuY34GpGpzLzEjjYsVO989RmKbXRdWiL3OM8MycNCPk790zg1abXLi1ZBISiCKbkpBmeqZdq9j3npAN7zlDXYNbxbCsLZQnVvNnNpPusU9lF174ycwj9nLDACcGM6OcGB7y9t2ncneW1eixULp/3AUNn7QAqmMT6dhbEom8Cl86eNWhJKUFqzw0mOcNNcC6ANyBeM36MnbOZtnMSn0u9Hz9vLVdB9NZ+mYHCc1hEg+8UEJN+tguVS1MSVSYQ8aM6tKXxlf7H2LAPeGH7WVMC8tLSQLYjJTzz7I5tjsfMwYoBHAWSaYvCaJeBJSB/55qysQJDNt1qhP1Ca4mde/eM40eP6iySkE5Eb5zpdS/gAnF1pjlzuIZLS6wrwMtj7p5uplz6O9WGCcVogNXQNfk+gkVl9zn/9ljQpAwEB9JD/YG5D7QKeF7Wo9Sdz7i3o8RppP1gQcQybPArZMOXl2aUYtcAsx4KQsqnO4tP9+hU91dmBNfGR4UxNbcvjA1j4FKbYwrM+B72ZQEgZ6CcDGpWT2dR2o5ov7auHcZM6vm4Hs9uTQkHNPwp+Nfm9l6DpzUHSuaEAm4NDfuZYg3NXk36CHCPKBrjb5GdRaut+tbyZcg0x060zUSZaAVP+nxaQ4hSRiDSyQ4H1TwXY9MAnvVQsa6C6fi5rFXeI82R+PgFYKf2KO2BLkqys7O2xds0jgbR3EuxgnEq84gQGWvwvHPPc31psu3yd19oDeEzR54Y33vgXjWmX922OQ7s2zX27N6ngHBpLI3NLQeDZ8geKIAj6waaUxlvCjatLMWNiu4laiJKhdvHqiadIlU4rlCP3P8D2qhq/eK0K4ATpcGLxVFzONFpMCmaJbVw6SHSjAubTgafDKV4xG5ATHaxDhuDwiTU8NfhEaqRFg9zymOdEcvX0g7D0fa+fefocBB6G/lZ9U9MulnOPeMg58O0QPcnMZLB+7oJ6ryXY4/RULofyWPRRN0PxUp/du4tUtPmxekdlxoLrhd26nMyhPFInaXQAblH34NS01/8338xPvnJT+pn3DgLH2N0ycWXjD/6oz8a73zHO6SGpQAjdRullZV/jjONA6DsKMFGnOAF3Pqcvat/MBdsMDJyX/2Xfxm3f/t21Qyq9iIZktZw1bljzKk7oJcgPf3eeN114/Wvf73uT4h5giGjT6bj+F4thW/xI6NoRtQ3ZBDJkN5z9z3j/u/er56LtJOQcQvFtk640TiaYK+IxoXxvOF6BGRuGNded62k91EfJaghkCiNbbvqHrQtnyPhrqWXnkCsmx6iNVTsCZyEOmwc0hhKOeEKVBeKjzLOqZFl3U2v0KxrePp/o7BWE60zUYSOZ5f64276ATmAL4IpargyUlGyVa+tZvaN5PFeAiaMGQFxqVZV0tLeSvAmI5912ayD6CxbQ/VxGOj2HFJPHpTCAjqUWiKFUqh5oVc3+GswIip7xGiYAvesc+9OAgruy8ie2QgN5gzCLFpl1PniuybAIMIQQvwDcLWNQbNazBUOqoLCKABiwwpQsU5E+UidF8/OM8npPOMsDIJDXLfiR6pVVgbLdZrKEkeZsA2GF4He0niaXmSpO8NWi5aZvkulHVX9kEO02TXLUtX1c3A7f5XS5iCOzKVtVw88OVVqJeA9yZpohs2H/fY4n88VlqjTy5hhZ5mHZhBb6zpXtG0NlyjDobVru53dkq1TZnuqx6Fu0HSxgiKtV6mtaaDSgFdNkLW/3OPODq6diioKKvCK4lud09bDFygT+g29HsGB7F/lvtuWYCXtYrI+CtI0a+IaLvqZPaM1D+DBuidApl4VR4RxxRYhODMPUOVMF5HP2dVapGYalYGkzQIOtFRnI4KTwJ/9h4NagKOOsGr21P/VmT3mAceSOZJSZuqsWDvsu6nWKcevBNhOnZoadv/siWGdoa5HzUtYNKVLNguuNUNG4KRFTggwJUg36//Xfa3gKUJABZ/5me5XAlGmh+MHNBNSAR72mYGUJfkEslPNZKsExcD0VJ8aW9/sYMGzUhOZa55Bzi6Oc/7de+T9gBXK0qasRArZoRoyfg3ymxVRXV4ceOakQFHHr/0mseumuZ9VzbvVYk1Jbt9T7mPKks0pSBHqkthFSjoIallHYmXREgDKmxQ1HeD0mTqnc8CWsde5Q/1Z6j17NilrHGEpbDbrr1T1+nKsW9VYra2Np44cETOl2Su+1+JY7hmnccKvSpa4wYtaHelcImBJ9lLZHDviBhgIKNP3Enp46LpV7VQgGaqmanXTikAAiOoKzbAhgcD71Lsv4l+uNzTls/TNChsWDOaa7DnOkoJuU5ZueXkK4hQQRlCsCYqCLkeOHHUgiZ+JbsCe3bIdVd82KL4iv4txKE3Uoj4uQWjQVFuNnelaYgxKy8c+8ewNVDi/VH+Kfc/9NVtOUCwRmtTst9yB7+SsQ+hHvkwSHVXLFRgaQIJ9qdKtyRe0yFIVv2XfMi8KtAKeyY+MMJmEoM56TwIQkwkWUD7zsViTCj5Th28b77K6BnH1n6QhIqE7dBgcDAtcSN9p/o6tQjBHfnLEeLg/Jd3Uf9f3h7/hZ7U4X0EkCUSm76yYRvz38wPCDamMPv3kofGj7z8wNk8dG7t2LI29CHjs3KUaQjUSJxjbtizaKH+HZjrUVdCcbhf7guquWaEHA3hqQ+/dvWfv2EUWZg2J6c1xYn19HEMNDdEZFbA6Q1ZkHxRYaXoCwsrMBl3C2DYL15oMsnEMOIeiAxZoNk7Xc60GKkU92+DRAYcVfOSETjLodpKrENaszGIjWmiAhVqKExOICIDQTxWz7tEBJKce1P8kXHQcUIwPiC4p+X1TipfPsRmpZVDbjAh3qO8cNSlJC/sQcc0azrgCUIzGyooQBHPXbaUXpEYLSTQIdisOZyxZ3ARD//W//tn42Mc+OmUZGyhz6PzWb/7WuPHGG6XWSbq7lI+id6Xkdl7q5PP9VqlyWwP1z0qmVJm/rSEH9dZbbx1f/spXxk1fvElokDIuUa0qgihqLM+XflRXX3XVePP114/3vPvd4w1veIPWDhm5Jw4dciGtMjamiyhwSabDB5sbprJOeZafPPzwuOeee8b//J//S6IxBJXNjHGfDigrJAIydUIo6kte+pJx6SWXqL7yHe/8tfHLb/hlBYgcLCC4bdi6cOIsamR6rRXOFvQTU27KyS8VSXQMgIag+EaGjEiVAsKhJmOMJDESxaEsF1WtQ4dDLkqP+sIZ3eshUDSuDd7txLiXFtkY1hXriybQ7HfWtw75MABaP9bxJcDl+5Fx5l5xXAAbQDV76JaSJApqKKQE9S7oX5mopQqKKKreIAj3HrLwjoU8sCPMyYEDB03FTEH1fM0zbnK8EmTyb9OZjYZzoCJiUwpLD3s1UE72olRnGWXQ2e3bx1EyyMmicG9yKqNkVvEL5kYHkvaoRRj4u/riTW1lLBygfSv6/PpE/2QtSkjl9MYU9LGfWC/0DQW1VUB46lRQStfhtD8na13iDMvLakuAnWJP1llnf/B57JmCesQXoCeqb5Trl/ue0tybie5aFF2LfavgJlmtqJO2/qsBKp9tgCNRHPWcMuW2mQ2uJeEilA0jOsLYKPsBAyLCZj6AreBW55/3yMlIVlrlBstL2tcVysHus7a1R3ROOJNc516OZ/pxOohxjVF74HVMmi1wwJgenq0TmtW0aD9FTIP9xLrDca74hksjltxqSb0DTZEmAOGcMFXdAmPK6gV5Z86YJ5w32B4CohB4IVuxe5d+zr5j34pZQW/RZHUn8FQUfzMKVH+LQxPhq4IHDQhbH2lbQJsWq9iyH3gZOHLGmf9jc87Zf86U6SkQNQcXWjNv5WzaLa3L/grsCvVKQZH6CAMmO+vSvcv/9Z0Eqaes7FfAlb8D2ijzkppWi964pkgKx2lVoLr4GSCEfZQtEQ3b7SGaGbaN4R4Q3cIWet6YL36HLdZ5G2qrGDHJaDKHVb+Vj5KaRZ3liNjEHxHzqOCRyleguNox5XeiENOzUH04I/QXsJDADvugoEMZ2IDsYSLwfjJDc1VI5n7fgYOgfALIqOVnjpv5Ug/EGQV2Di4yztyrlWnt67AvCTQIkgvucs9WQN2p34liN2s+L0AzzvIUALUmO2cb12LOqsTJOCuAS+/O1lUaALatER0zbaQIfls+wZojkVDQ1mvIJSnzQF3tpJSA8DzIVqilyprmnvOP58a2SqcCOmdrXdMPFxuJTXJrF/e6ZGyYg/pSBXfYA8wB860g2fQS01GrJB7WQlUtmQ+CBa1b+g6nLp55Yyzp/1dtD54XkAoflWdinzu2cHDBukJERVm4Y8eVscR3gZLKPnCrosXabfa+reJqpxZ067MO+s6eFWClYCxlBHPV5gI0PMs8OCsrqecz34edI3ExfzWTqIRMAB1+VqGaZu3mdp97chZ20b9Q90FNeHoUcj0lYgJqQQFmvMoA9JqzUF976rLnCPIZJ/ylXr++Uv0C7HuDbAK6ilMyl+yVnrEGEB0QKniEkt+SDrRGTrt8xEwDU35ZY+zhnpEvKCDcOn1yPHPk0PjBg/eNjfVjY2370ti/d23sWts9tjZV8De2FAzyZ4W8+Ti7RQqfLBWDZvRQioQSlYE+VromXGc3qN+mg46Acmscp+8ISqMo+OCUQf2K8ieLBWPG5qnjYTSFQdiQ08dhx6HB5mWzG7VnY1cOfZscTwIe+t5JhWlWX1BkTI50CksbME2o+BREmbpTJ7kUgiLEUktESfDpp6d+Ow7gTJPDkWRz8z3tpdi+ZcqSxCA0QLUBoGAb+kOoMmkoXsoVCq3iBs/oRnWEXQO2KLDl+0XvUeBtCeJmF1nkBKt/+Rd/OT72sY/7QN0ive8mohhRKJA0dX/nO985XvGKV4yXvvSlCiJB/xYZw82I4TjYbBFwA4nSWJhnkIvzz79Ajdxp4fCpT/2vceedd+kAshNvoQoMLQ4FzjpIOM933rnnjje+6U3jzfy5/nqJtsxVudpKAEMkBbTQBcqP573cG5uJhvcPPfjg+MYtt4zbbrttPPDdB2Rg5CxEvERoKqqTqrOyAAgZsyuvvGJ88IMfGC9/+ZV6HkRscLzcVNZccQkcRWVSSrk7UdV0prJodCk/rJ8G0kIkkbaHBkOzVhy2IFE1dHWOS7srgrZQ+KuqoAVwLMzkYvNmtIXS8ZySY3bGgaBbzvbG5nj6GavFic4ZSuRzM2WhLkqJz/RX1k6zKULIEgA1Cyaks7Lx1MNERIV9ShBZ5dYGqHbkTNcR1SZNn4UgSvHRfbjYX6bSuV9jjaIMf3r/Ndhqixa5+MmQFFGVk6zeWZZp70HXcW/2R/9OY3AVqEc9le92sAjAFZGR1DeIDr6OVDgiPdCC7MTyc9EkI0bSmi/RfFH1Tb+vfmdrdXluvst9iVIXia1ZX0+/SjvGVWHDQTBd0X3E5vWEHW/GoTQa0XTV6JkD0yhme71VNMDjYsDE2VeQdgfetYHKqJCFm4lLiVazvJK6JtOjGihKcjsZT+ZZzn0ooK014tnZk+3bVloVwEAPTmUCk7l1BnzR/qGovVysiTKdWrHQSXs/RYKlCBi6JZ/DPjWT0DqkOo2iBa09NzsEfYz5VFue1N/ZmXHNES+zRlDoPmmq7xkAzbVJytzIuenrgBbMdcGN0vhbs8n5cPDcg+oTJtpzshimy7rutTVodUjrEPJ/oxOmjxqEdIalQGfFLBqg8+ysj9K/5739Gjx0f3mNEIxbAAUHVPVXad9UulsDC4JUxqP0ZtaTbEqyeoxXFTY1Ps0Oj6EaJAl1pa9qbQOfF4snte9VvpxnkFs+0oBHiq4R+QBgwOYRSLEO+M6ewVyjIIDAyJShlJ2joYVyOKtVlY8T8KmsFNa1BIYk0mV7ofecPeP+a7v36OdzJVs1O99n1eEqJaq340Q1dysEnNvava4hnsOUwPWZgJqD72bd5dgqm2aqZLO+zVg1IK+wCWPijI3BWWUI1RuTbKuF0vgFZ5Tqkcm4AfyW9hpqbhVFsYcF69UKQuKGZqeQbeeMbz1nbQDAJPMAQMJ5APjHfAtElUrjbgX2OPAEQJ0HxpnfoRha5ob8CtkzevxZYKgA7dTagcx/avyapcFeKRCTMrdbGLQ+uOCla4oRF7MIXWvhJIiSNgiqXyQoy/1XSZJnZX/AIFIwnD6X9kHPyE9uxrk2T+ySZPzmTCjWOD5Is1b4IMxdex6XzaD6/QgV9eyYgtgEl816Kauf7L5aUoQRo/MtgLavG8OTSG8Cf9Teypk17ouxI/Gjvp2qKYzWQgR3DAK35nBRDrEIrt3moYC7EggCV1wq1trfCusBInqtn9Gel8+TOmmDPyQgDN4KAOoZFVExBaiqkVXN3DQ/VSeuDZ6rUYvyKcaRkyucZ6wPCfXIV3O5WEtvcAO0xgKIll5e3+gFBYTjzKlx7Mih8dD93xnrx54eq0tnx/kH9429e/aNLWgG3D/B4LZlZQn5+9YWh/jpsW3JfVw8aG6IurQNNI+Z3zZIaspJEOWHwwUJ1eWxLhEIN7flZyyQBQXIDrMoYOEn19EWVS9Ke/yOgQcV7QZlE5qTDAJDI2/3N2vWzMi/kdzW9JSDyz0s1LiyqaJQJsdHhsr1HKVv8nfTZK1QJbRRfRERRjBNToh/sggV0mgQqAwY9VpRMy23W4hoqJ9TsWnQAEvTG8lnjHpYyBGY9X1qYNKxEyWF3jJxButo8+/Pfe5z43Of/ZyURp988qlp4de5uOiii8db3/rW8Su/8ssKDo3kG1Gu49/0+dpu6rBc6KtUeOsatqj/sSIS4/KPX/rSuOmLXxyf/exnFZwZbXMxbhHiZrtwTAkGyQy++93vHq97/evHK66+ehpzpc9TlO8sGuiN1flEDRFlZVWIDjVH0GQf+t5D47577x133nWnxGza05ExsnvtDBrXFmUCR35tx7jyysvHtdf+yviPv/kfx2W/+IsCJ+D/i0M+c7Sb1RPFT0HATtcBkNGOCqYOttY5RYBmonMwtwFCClLUgXXW0mhl6V7zoKuIsZzmiPiIeqL+XgvAoOiaqS9GRfk76/HJ9J2cZ74q2FARHJ4RNJq1ZYqgBZ9q0vl7nfo6mRjKOr9FYRtMTjQY1T56PbMmMHjNQinYjjgL9bylupbepXYia6bylnrT5yr9hqBMlPM4g60L4h6VjcMhqbBLstU+YFwb2YxzA3L1bEJV9dS6xqM0wDrwymAkoOUeWi+IXajzy3uL3BYlb0AtZzZtLnSwiFoX2nBUZZsRJOgk+8SrKGT3VWswqzbJmlcNToRYGhDIgZdKooVBJIpCFvHEyWlemr1vZqe9BkX1ok5Raqp2ZhkvDkwOU/5dWfdKv3ccG3h33Cz25CDILXUWIghtkF0FSdcRmU7tMXLDecalDg7Xd22Z0W0Lc1hJ1vvQP9f9pnExZxpre153VipRFXD7XUZprfrKGjSdx8aEueSMqGhB55PnqlPNvTI+aieUXlILJ4h17/5uVt12pqS2r0JmBZm4JnRNMsgNGBp08LuJIgn9FBsdJcA6hs9XAwTwNGuAzJTrfto2RMEgLaBOrkcQZpdsnUCRULW6/1VLHmGqKipzLTKnqg3EkUKoQ22A3DusAEtpyApC01t0yuLjxMVRby1Qx72ZzALBUl+NFLul58/ovGi/PFPg3FrDQSr7wGqiBFvMb9sPFXTpOtHaoX4o/VHnmReVK9C3LqyIgj3cSynf1QDgDBSonEbXrItm7NlHfJ8b0xtQkX8SO0MA0wC1dNH2JFM2PU5rqXI+uw2+YFtKf1OmJ4WlBcLbCw9HX0yYnHlST6TeMXR7+6pmJnE+OAsCUGQxFD7XYKABsvyiqBS3VAjWCPdOEKeAe8vAIdeAFeTMt9WJnRlxWwz1Ig2A0lqz1sARSMq/CtgGWMo1oeISFPJqAgDW1v7953h9A7aR1UugoRq/iPkI1E0NXQF4nSetUc+es39q0R7ZqoDPc+p5g78yFpjbZntLySyrpn4r9wxID/BU5gVjRHkTi6O1eIxR/Tf2V5+z552ZbM6sKmGR9khcX0BWgFTGW2C5RHVsU8tG8t5a0T4ok06/bzuVWR2dAOL0MJ4D3vVN9L3xzW3XXTteX7usIon1xAcpP86+oJMj9Z36bPzfQZjrquunOCFjcSp+L39+aXkSnFSSIb2qlbWXWKPr6Ot32a+IYGBEIT1/ztQLjJrk2gy6zYPiskHUU1r200J/zE1FZfAjcXRLn6//Z9FJ+wu9fzHHiL1+PmWUydgYJ48cUmP6p586NM5unByXXnj+OO/guUoTk/FDDGYjf2Q6thEAUiJoQ+LGlU5nrizDV+WGyLSglnVazexx7wj++EOWkAEjU6iFmBSvNg91IpG97eIsP9lRtuvyRB+To5C+WQRdQpnscOmgjVpoVeicebJEvJDrFPYWIRMlM5tP6nxpCmxhDiN4pnFAEwidLwtfdDz1VoK2gnElVY3qKgEF6JBpBBXBwEHAaRAilMUshbfUuNQYeEG7yDr6OFZFjAEUKp1eZsoUCcGzRHGLmJkfFjFZLAeEXtQaz42NcejQYQWDX/rSP41vfeub47777tMYksmjFx+G8OKLL1aT+l+59loFhVdffbUMJcZR2dEUydJXkE2l7G8aOTOv3BccdAwqh+lHP/rR8elPf3o89thjGlsc+DpJHWsMpu7jvPPH29/+NtULvuLqVwzJQiNgExopgZtFQqKIKWPmJsBtCM94fPmfvzK+/vWvjzvuvHP89JFH1MtlSC3QNRjeQHYoWQhydHDyNjbGpRdfNK666srxrnfdON70pjeOX7zsF8e+ve5H9thjj46jTz89UQ8adDXwUSCytKReQwSPlkLfLnlsXlN9XJQFK+7Q2otmxjrP2i85bKcaljR5LSVRqGKMkOjYadwu1DRGSYavBpPDMwX0GHoOEA6WNteVmh1gSoImBX/KHllGmdPBvSdNj5KxDPd/Hsy0+Jr1UIOmthZVcER6Po1slQVUjyGEF1wf10OD567MN/uLcWV8BDrs3qPaKdEs1VPPdQiAEYwdz4LziqOnLHx6lNoOWcW0yL6cphmdUyJVQeUmpcJkh7EZEmpYdV2vgmxRsKDHO4DDOLMP6uD1YJMTFiXjPqfoY1H76/d2TBkvyV8nMMQJBu2ug6uDJ+0EGrxVTEX1RrTqOGaaLLZA/cXiqNWx1H7avqr6XBx0qIe2nW4aj7OO/RIolUC5VK82Ju6Bz3V6QHV9L6i5thfNOLDucd6axVEBPmIRqQHmWXvoknVT5ibKvc7wWIWuKsVVLVX2lbMnamy1//P5tTPgoJvnwy4pO5oMm4M3Z9gAsXqWVDgE+1EHQ7Xau3frWfg5Tm3pSKpJjqNjexcWTIQ8ODsIPPg+BbApK+AZOEvqABZBX1DUnSXnfgmytA+mQNftGLheHYiehziSBR+1z6Ow2yyF6E9pJ2VEPI5TemoVEWdtq4/osWd1j6Vr8XcBIGQxIuIg2wdFL21BeJZmgrBXE4OCOuqAvXw3z1fxJeamtbQ4vPhF6AAAIABJREFU1Qa2/IxTdgGVQrFjjKYXYOmaYR3Qaob74xoEgvwngZAtK6wWhOXMYz8QtGtfnz4tm+NxtmPMPYm5ENn/Usq4mJ5xUvZdKMeqTOQ4vUqtIN3MWgFnATyA783oRAAIm6W9v7amgIZxb0sJZYpy1vje3J/M9MotrS/GQD1NZQed2eRPyzYYCwNhpug7MDSFlj3mDDENxJ21bi0n4zBlT2kcf2phb5xBXTRAF+By6pT8CNGaE0TyPc0oKhhM9l7JgplyagG/UgbLWmhgTwaZeVc2L4kCC7tZkIUxVS/d/4+y93zWs7yyvK+TdZSzQAFEDiJjwGCSMWC7cYDXfseeNna37Zru/jDdVTNV/W9MzZdxdfgw79Rb5a42tnE3HmNMsk00CElkIREVEMpCWTpp6rfWXvfz4KqZoQ91Sodznud+7vsK+9p77bXXrnYP+EnsBf7Ge5hbZfjpU1oUc1Hhi83Fek7AnOA2Nsbqkw5IIjiSszEsqH6lZpVcFbhh/Qsz3OQDFiAZ6mrsdkAUiXmV4JfGZGBQvZg519FEYK8T4HoNOHMdXyssoIBzESRyYsKBvcfIgAGUUgEZlZVUVrf2Vlgp3Dc+j9gFxRLpB6J6AjumiP7vAkLFAdj0YqIEdEyGPhmwBPLxPxR4s99Yp1Vzp3IplQxYdTvZPK956jVd555aQuY7zID+Om8+i7XEHAGQMSYCkqvFl7KBBQa4x6ZBZpWTzZ5TQS0AwzH75vRTVPkXar22i2ovUzWa8R0ApAj8I9gHIKZ1VP0tGWufo2aAKVE3B2bcpwkI1XZisp08sKe99vJL7eMDqIyebCtXLFFAOCp1T2ieA21iurWJadRGmbyZNjxCYa0FTIyo9wJCaKT9AeGkapZMz2xylEwLQHjDWagU6FoQxlK/phVF4jrZDfcAIQuXZp3VWLoEI2wgTYchKJTIREn1Bg3uBYS9qmjVMha9SwZdQZYHtL/+gvtyjyzT//qzQkmJO6AwOhyUBWdN2Q7VAFhCOAaTxRQkPShLgmAdYvRuLCPBlSWIUS0dRBEo54VDvp/GmUUqGi5ZV5QM68DqBYQgN0Zynn32WWXufvnQL+XYQzcy8uzMEYjzypVntuuuu15CLuvWrVOrCsZbjqDoLL1NpnlVYGz6L39HQOb5555rjz72WNuw4SWNFHOME6FNVoqY6Zt05ZVXtltvuUUCMpdcfIloGgoeSvpZR3dEUyp7yrwkY8d4bN+2vW1+c3N7acMGBbs7d+zU+AehTM1QEfXbFVdc3i666GK1m/hg2wfKJF551ZXti1+8u910042iiipzRqH8yIhoSWzsfoSUw9eUNg4vZ82pGZBzoZ6CRp2UnaOuRMpY0PRch8Jr3O/R/XJSlxcD3aFxIHUVsLAWJAtfRdU53IU4gvbWYa9+dqJ6mvooVLoMv2oSi6PfBnAaTCPSQVHF8VIhVbDslg3h+CuLQ6ZFr/cBLidiaFDBG2MVURlloSoySFYt2dI4BRjDtBhQTU3VFCcwVpai6hVB+PmZIFv7nwD82LFO/ELZmipuZ9yjluh7qDVUr3GtjIEYBa25V21r05v4AtThGbv6gGqUq5ojgTg+cIOas08Zq4xpMpHOMJEVsdx4HFZel0NSNqKyo0G0ydgxnspKoCamGijPR54hB5ra26jti5tEM1buqen6tQiDhHHQy5Ja+KQ/cyrgrpQ7VbdSCsZy4JNZLHS+50SOda0X4iD1AD9URnEcjpUjPNIWLljQUYTk6FRNEPcSlDs1SzyD9557hKnWit5lBCAlZ0/WJGUIvn/OBYN6zFEQ4m7tHKXGz05kaFqduE6ETfqbMYfaXFQhiZCx7sfH28KFi3TAE4CnpjqiRtjF2PjQHrkf1YiVYJDFckztdi9Kry+ul6AnjIHYf/6f7ACOW/4WqplEu/pUNZ1lP2VaYdWbCu3uo/K6xt77OgEqn5UMYNZwepYKBCy1TQdpDuJUi4+NEoWRUhEHGqqron7+pOsA88U8AbImk2103RngAJ6ibEZZtq9dAq9hPvmOvVOmH3V0MZaqrntwsB05elQBAfekTHQFoey/9FJT9reaUPeDCMn6mgLu4MIZUYOS/Iw/EWp1HOyIFMWmc0/s4QShvC572QGHVdBNl3Y7Lf1+FLB3jhWajx3rAkKVUJQP04ljlU1m/gPEMS+MPfOpvVz7KXsh+yXtWGSXSswn7KtkSRIMAx4AFqkucMgtOQiwIqrizwCI6vXc1H2UjQuNi6C1l8E3wNdf88X9SvSjapBjWxRUDsOK8WcHUPH9TUgPgb308ceHLdJWNoz3qV6yDUjjQHWGOQOL8pdztTtfC6xJ+ybuKb0RxTyqexF4K0aAW46kzyDrsNfcvpqxVY/grLMEbq6fdykRjj5tK1x3ZiAqz42fzOsAhbAfgGMKCKudlRIJVYfvANxnJmsmwW2ykkralD1PrS79HtkLYvaV/oaTLLbFAYHD7OF3DHIA96j6Jmuv/fJHYmWxAT4/3SdV5zXjW7Rm+/QwClH+7ukwGPQy6Bxqdpf4kf9smmnXD5QsHP/Vua2sXbXHMLDgcpecp7Jpky5pARi0v+fn7/fXY9MCUDEf6W0LgxGfUKCsBI5c755rM0d69hJ6ckAPtRlFbgPkSbrk2cl+W5Gc9zpB4lKpT9uYnj6EB/a0Vza+2I4c2teG2mRbsXRhW7xwkVDQIer+yAJODzRKCkUIG8TYk+s2HzYZwlljs9vwEEEkB7MV904pI+UicbKEoY9iIM25du8zG3r3mUtj0qDhMgBaZN7c0KKc8SAJ6ewO79em1kGGU1XZsj5nLosvGzkRfwx0UP0giVmQ1AsQYHAfIKBLly7tAjsi8tCUmLAEWnJIShyC62CwHfSYmgSlJrz8OHtpytpvmO2YWl3UynymdlAbiaFxQDgphC5ZFr2+6BehjBBAsnDZHHxOf4Zw3vwFOlS2bNmivoQ/+tGPJFPM3qNPIAeA2igcO9qOHTuhvoTXXHONxGauvvqqdvbZaxX4sSE+ltyy+c3aQFNTbdHihfrM999/vz32+GPtgQceaLs+3CXRERwWiW6gbFetDFgDUpEcHmr33Xdf++EPfih6phQ8jx4pKqH7JSWrYVEiO0kYP4I+ag8Zr6d+/5RosdQpciiJSidZ8DlG+ItLzobkoPjz73+/ffMb32jvvvdee/7559qDD/683Xbbre0HP/h+O+usNcoaoKBJTIpRl4NUbRwyXxg+xp7DRIXfKA+WipSzBJ4DKV0ODml9sKnTAJr7kiMjTrj7FjKWBiF6aokx5AxK0EvRA4rC0B/MJEOTTLnQcGX8qBt0gCeBhKEhBQu8DqUriwOdNspXhdMxpq6BszR3HHztwUkUZHGy7PCxbxi3ZLU6Omsj6JwtW8MXn8XfctAnKAr1lbWt+hOU54pyqzrZcuqVOSNjeORwO7D/gAznvPku3MZYIgJEtttooDMhOQQ6+k45RhqXCtI+4WjU4QmiHWdKDubgoIReuGc1na+aIIQ1cP4iNsSYJ5OggKNYDnHapMDGWpxLX6kxgT8cHArAS0RhvrLtx9rRI0d94DEPJfCRGhXmiPvjC9vUSc9H+j3qzoh7CUQoAaYCoEI17OohK9jEbkbRDCc19UkRuYiAhoMCgw84uinMDxVd1HKyqQW6JevDOGbeWUug7GoBUc4vezd0rNAmI9iVADQZMNBUst2MZWTc42SZBubzRHQm+tWNG1DA5ovqr7Y6phhK8bn6vRLghZrL66klFuil+hbKB3r9rtTnrhzigCABCXK//J7PY4/yJcp5UZHkPCIgUvTLBJFRoky9J8FvAgjmTHuuMuUKgqrG0/VyrqENJYyzCmdRNYtiS7iWjH2pYLuyR8nkMu6hczqLj5BciTFUv9O0w8ie5rwXmFO92aAihy4Wlcxk8+UAlogMa4314wwLAV6k9bEVJ+34y7/o1QXjbKXVjpTM6b1b601ZyqovBnxWfa1aBAAAzJat4DlDg2RuOP85PyTYVAIbBADuj+YMmpQzZ5oo1hYPcYYiwXCEUNjTUblkj7BGkyUI2HHgAH1/zVYRQASQNNuifZasjz9gSp3o2VWe0WXVOhqd58YtaJIhtcoy18YpTpAenye2vCew5LpD1kuyvr2aWteHRbEx54X9mGQYTbkM4yKBg+jzRSFW4CEm2WAnEqR9V44+98n5qN+Vmic/S2ijzg3GWP4WYloVjNq/csYkIB1BH39PGyQpBpfStXrfzsxIhCuso4BBHaumsksKAqptWaisAhE622KhDxIJ9k+tGonNFHg56nNP2dESfOP9oRHyt2RoQ0lnvXHv7G/aVsiuwwIDLCMIR8DxhNv4sFbD7mCdqL8n7JhT1YakQNcwAbi2/KOq201JQ9Zh6tdQ/2Yd8MWeUFa+hLP6S7Ri6wGnuDbsMNmAqt9McM86ifJ01mD+tQ9jAe9kgZk3/DwFsEODGosAQ0qEVH1ukjT95Qe2/wPyT7gOjDN8LM1ZtX1zOxonf5i/0M9T/tUfEGocqjSgX6PBIEXYfQaWASYD3rh9mpW1ndRIH1X8rJ66swAZArwhK6YmAM8ZZ7/fzCe1CSkANSBnevB+SsroZDu+f3d7ZdN6qYzOnzPW5s+ht8usZhIe5YBDFpYZGFbbielGJui0AkKCPwcyQ232OPztEVFGJyem2qR+P9wG5Hg5IKS8kLYT5mOf0N86da0SReDh1JuvTxggxaqiXRSFRxOPE1vNnmMAaGeBkyinutQQu41V1C0rUBqVSCGpInvVZUFBsiHic+P4xVGxwXDxadByi5hgvD2RQk+rZkUoQGWT8qyuCNXTdM5hJpCJtjS7mzon2+jZaKrH1CYpHjqBggKPQjHUQaN6I9UFOgNjJVJnnyzFbxSVAxmHjAzer3/967Zhw0b97LntrwOA/urAeO3ate3CCy9s6y67rK1es1qOtpsKzy4kEF5xa7s++qi98eYb7dFHH20vv/xKe+edt91PsST0nfJ23SfPRSZy7dpz2lVXXanA8+qrrpbh4xlZNzhrqGYxL1LIKvVMAsA9e/aIhgrVlXpBxmjvnr2qGxRSXipdkpofGhKl4owVK3TvGAY29x2f/7wykgcPHWoffPB+27Rpo4Rk6DWIMxI5ZdeembrH4W30qicfb3VGO12iHJVz3BnZzFEdYPxdtTrimqfZqp15gQDKNDooVDF3BUGmBFYvTmVpeoCA9lAZfQ6iSDULWVPrBbIOpkAHnbcE9EmtERxdnk3KZ0LvaY5uISXXMRgBj7Je1j5jESQLx5n1AjrWr9Yp6kdXC2mlVTkRIOpSP5zRoZlgk73Ge4zmW/ksX2S/cey3bt3aXnvttbZp06aOgsRBzfhwz7ffdlu77bbbhAJj8I3Ykv2wKIqUwoq+yjNE/ILPDkqKI8jYQFNVL1JALNmxEdWUMqasb6ktnjrdHVYZX64vhF+iR0bQg6yHxqr6gbS/qJrHgASMP/fAawW+VCsYCRdQD6Oi90GNtZFEUyrFdKjWDewl6pOs1mzWRWpjIorCWiGIZe65R/dWsygEAJGK6iX8QtBgJDLZgGSRtDaqrUhsZdRisT+hLZWVc01EtSFIL7J+QbCoZOq6ffUS7tVlRyeOHXuZYAIFTrcY8bcO0uGRTtBL9N1qdBy15KxN9irPG8fFKqAzXW+91JVj97gfyccXok2AwHU6Z0eq2x6/rq4vUvXK2tq55D/Xl04ogxL1z9CxRWXsVPTczBz1PvZZRIE4b8ggWNnXLI/YpwgrsJ48ZlaoA7ChNk2AkALbo7I9Ai6VOUPszDTJZOkj3BMl3KDkqT22oqIbjyezlXYbonR1kvEo+prqmvprzg7vefceVSa3mCECcYtCLtAz1Lbqbyegp+iZCoJKMZDPDE1MDnio9FWfKRGXKQt+BEAIYIOzFfYG1wn9LQCYQIASlsrfk9kJnSw131qH1YbKJSMWnEhLH1P2fQ6YhWEbz2u4lqnpgF8Wh2H9SySrxLlYgwZxj7l2tXr+hUWUdRzAkN+zXxLAen95DMPgyhg7++mv/mxZF7zWPVsI0GJA/TTqlM64/MYZcvY8vhrXTh2jnWDa0rgvKfPF+ZjMI2/jvnHmQ//jWbker2cMIlKS8wndCl1DfXz9ef00ccZcmT6UzU9XMIcIWAF8obsHPMw+NN3frDV/bgH5k+69qFrrAkfNBrJ4IO2rsA/SwuC+ad1VarGhiyazL1tSgXdAXa3n6EII8HAplfr1qn8n4O5pK6DiB8yC5m5ASIBoTWWYYKGxus0IWbBJleZYaM1zo/UXkKyCdc9btRoK8a6YNowLQDtzhE/mjO2kzsrQaP9PAaEp7K77D+hpux79EDOQUqohsLool9yXgR0rlEdIjvGBjUV2NX1PWct+37FqTwZleW7XFi9Z11DNU8YgFoKEM53FVPa1wBjvTWIiAyMCWgR+V9a15keZX9kxn/sS2ySrWmUn7KGIA2bvSQ+lU9HvMcAY/vQJFaW9QM5PFxC2yXZiPxnC9a1NnWzLFi9oYyOtDfNhGF2d1EOtDY20NjQqldGpmYl2auJka4PwlI0CDQ2RWucwGW5tGoduUrWDIyNjbbDaADggpCcUgjLQnU5UDYuL5DMhlv33Zk2PHR+yNgBsJjVwr7Qxh49qLmaZoqDFg4NbjYGZLN7MZKVINI5nqAIpZlYBeqHFQYU52H2YmY4Xw4kRyAGDAVemlAVQPGUXfZ+2E14GwwvTqHgOur790wWOykikN2KJK8R4GZFx8BqHOgZQfPYSS+in+AV1YqGa1uKAw3RaO22MOU7u21vfbs//4fn29NPPtHfeebeBVuLsycmUuETPsURw5uKLL1ZN3dpzzmlnnX12W758uV5PYIgxfPHF9e3pp59qDz/y6/bRrl1yVF0rSTrcNRBuyGr11EsvXdeuv+H6dtedd8lxdwA76r4qp6MQulWBn+qEUJw9eVJGj9YTBIuguceP0TC2Am8ZQKP9aWDNgX/O2nN07xdccGFbsmSxNux5550nNVWcZBAkqKMEqatWrSp+tmWd7WDCkz9qamKt11Aw+LvQmurLqb5IEiChds2CMFBJfQiZVkt2IUZEdDZJhveoYjqk6atGDQsqlGliGqd1FPl2Uzwx3hhT3k/AxNp0Kwhn14O2heIo1LwUsuIMolTI+OtQKbVXnBGDKdCOyF5yeNI3sJdBtBz2pMQamJcICjlANdWWzxMwBFNA6l3m0TNHBCJ8JsGNDm/Q9qKDmZPfQ88T8DLvv3r4V6Ikb9i4sVPl4zNZR6xLMs733HOPHHPVHkB/rWcWNa/6+NkZcgAa0SeLQU2rdhbnmewctHfm3kGDQRnGNs47z6f6ACF7lkJXLUvVMRuJx4no3QfPproQEPmqPxF9Jf2Yqj5QzphqO23vFPxVBpfg1AwCK84xT4xbsl6sN4sskD2wwFcoZhF+Yl2nBoRxcbNn145g00SrF0vDjhAHD58lekz1GgxFvT9jrabK1Xg4wUUcDO4/gaOzqG5bgiOgzHr/eEhJz7Rq3h85etalHMVZPedfQaYOV7c1ijy4zy4COTdoFoqOA1HOIp+ZfZKsXpw97kX1V1NIi8+TveY6cXRkF07QDojyA98TLAfGURRh+vGS7S870nO0B1QLxvMAonC92MdeBs0qelE7DVVItqMa3mNrWOPKBhTwEue7P+OXgJA9ggPEczrTSU0bLAWLfcXpU2AQ5Lv6rJluVYqa1bvVytYjXT1OgsUEDsnUZmycCXGvyXzrNSXKAzCRoCfPzvxbldUlHrIvJTVve2rVyKzftN/h+ax0afqohWYilmPF5VD65PRTG11BgcEh+yNhBijTBog1PW0Rs/JT4hjmGVlfYfAk6MJZTGaCgIC1nr2sQDziRBWAcc9hF+EYc29Zm1IfVy3xjM5traPjJ9x4nPpTlQQ4m+oeyd4P6eeXvRdBmdjEZKcDrMc3EbumylC4JveBrcHeBWwQJTN7kh7AqP5KIKYyI1UyxFpVBlS+lstPAsLxN9c9HxVoIb+r2tY4Y24WFa/hngO6YdNSM8/vkun1njbYYUDcZTMEnTnbFUzozE5WzTWEWb86P6ovaYIh+1k9VUtnHAz8q955gLNonmnEKn1ynSqBCc/BHrTdPVr1gxVgpq1GhOGKDWeQx70OsQXKrFcbHddcmxqJn5SacD6bZ8YOqw0HLYug6xM8IJQjAIg6ZdOrk9mXj65EhJWKuU5q5lUWEz2Cet6ADXwu607Pqfo2fNDprmbO9coFCVb9boCaZJ1j/3kV9+czy71QJcYYhgDqvYCcoSjDRgjTpkBhrfsSt3Jg6vXE3DGPrIEANgYbqrZZLAuX0ST5ErAkLez0/soOJ/DmfrEVBgd7SuzxGdgn+JkuGwP0KvEwqYwCmlqAiPtTmYx64Pp1fLkm2GAQr8Husp/5PMY7TIf/e0CoGsKBNnV4b3v5pRckKLNk0bw2jGiM+kMNNZihMw110ZHW+GbgBybb5DR9BqkdlEcgCqOMWQPpM1rSJEjT2qAkohlYDCtRuFtC4EwNDLAxzf1VwX8dwF0xdRmSoOVCYOq1UrBkgVXaPpkmDkK+OIj5PAli9G1SbVpxkp3hi2BDRB2U1i8jG2oZ14thw/kQUjg1rQ3MNQhAcvAzDgSDChwl8Uyz9rQW8GdGmEGbKshY8bdD5evVMlUjykJEcSrZCEJPK2hQbVMh8SpELQeT11iCGIol7SSM8AbtY/5xRoNquzZzuL333nvqy/fTn/6svfDii3W/zoAmIOW5MDg4vIy5el8tWqxs27nnnaefWZjPPPN0e+XVV9u+/fs0roxpDmNqhdznaUYONl+33HqrsnGI12zbtq1t3LjRbUekTntCtIOdO3bIIKivZEn5ao6qkTg/M65QHglgqRXga9HiRe3KK65oV1xxRaM+kUCP7CPBAkELX1KpK9l9jEsK0qFUiSZTaHTZMAWMoLEOZqpeJY1Qqesrp0PrrurvdNjMdt9CxjFos1L/5VxZERFHx2qLvIeDlvVFwBaKmQ9Ni4Nw7z2nqbICMtzV3L76VMqQFDqvWppS9GNd44zs2bNbcyIqRtVB7qt2IxwcoThRS8AawKDxnAlaROUh8KGh69Gj3QESarNlm208yWywHpkr0T7Uw+qg7oMgSwXRlRHi3zgtPH8yGOw/alL/8R//sX3wwbaq33IPw/379injDMX5lltu1rzbUTRil30U9UIpPdfhlnHnNRzSBA3QqPnW+qs2DmQMyaClh2QODCsXYm+8b0I7d40JwktGj3nGUG+cuQENPyS7ge2DcgMVNCAQ4yYqkqTMjYYry1WZXNah279EedkBIVkM0S+HbHe076vxu7Ji9LAqMShRZaoeJoIUstWIhZX4Aw5TFI2VtakMKw4FQR9zz72mT5MCNdGoB7VmcOT5Ugaj2gAFFTVPiP3o+5BAQyiVBcj0ixUkoEqQKUQWZUfRbg2AMeYJKvk798sa5x53795T4+MAT3atGgFHDpw1ogM7vVwL8CHwydokoMaWRBY/a4l/RTOsthFhebD++fxOTKiANykUp46eQKIonlEeFbhJ8FP9x3gebCj3gS1Ohks9f0sQA8dT+6Zk3JkYgDhes2DBfDnbBk8NAmVMReOu+iBnFpwRcHadgAQn04Fcf01Xl2EqkJI5SI0N8xBqLP9yfopWWM+sGrtSHBbqjlJvicXorKvAUQ6rVBy9l7nv0K25b8+Zm9gHkFL2v5QoRbEvQJrXJ3jhOXSm1OcmCGVNRQjFNsrUsv7gheu7NMTNqQ12OVA02OMaL619+nCmHEDr2201RC2FFVPiNcl6xvELQJtMWwDgXI+yhqzxZI6VdZBvZKZQfB5/nkWMUlssYZ2i1UfsJNnW1FgRyIbinwyZ53S41zMvbThKy4DgoQv2qu1EgCWxHTr1Ru9ZZ2CdfWKcGGtnnv079kkCbzEuiv4eFpqfzQI1jD2009gAsQUqG2NHvtfrlPkEIEEIBD+DPZJWEcwF4kKuH6sMNeepWG1eZ/aB7TeG1om9BxRKQKj3lnPPM6GRQNkLtkNnXl1LyusFprIPlVEqzQZnqAxQq70RflmfEje/O3jggNt5VMsZPku96qbo233MjJzp6S44UpBdcxEWShh43BM+VQBBnxfWHnCWzPNk4MP+kgR4Kh1pyvSsqkl2Ri29n3W+FCCVwDVsPweYBqPC4BDQmDVSzCmxCfo+V/2f696YD4lPlhAhP8uXp163WFb5m65dKvAARPajnbnz/DmBYeGXKr8pVXpsUv/e0nXEqLIvh+9h5Xrai9nn8rlnUIP7NTXaNsO20i118I0U4NdryL5aVLG3rwWsqp7Rgo3q5/ypVEaJXA/taRvX/6GdOn6kzR0f1ff4rNE2DP1RO5UgELqoA0LVDg7NtKlGUOQ0FtRQZfUaAhi8D2GDQWUJURYdI1Wt3jtT7WQoo2q2GEl19/uz3DQKgnDzTZnEUIUmYwZlEAXTPUP3Md/b2RA2B3cWdTgbeTcNzYEmo1yqm5FqZUFyzdSAMKm8L8pDQiOGh4W68X7VQTRUyg7rUIkcL0ZRqEhfnykZtuopZIcOZ83qo6q5q/4xSTHz2VZzrMBVBeFR1OupGEZ9S89YgUEoYsmk6NDCANSmSY0TBkG1ICOu8WH8lP04erR9tHtPe/LJJ9trr7/R0X14BhYvGdHt23a0AwcPVk2XBURwRAgSli9fYf716Gjb+vYWZe08dmyqUQU03DdZOYIcBh2lTsZFGcdzz1VGbvv27e3NN9/sjD/jR/aIz4+j3cljK5izNO/atWe3s9ec1VavXqUsFSpbHPAEhJetu0xU1/PPP7/LvkX4hmdQS4JJB82hMUlJjjYiEmYxL1zo0NCQggQheiXZnMxhWpwoM1HqhHaa3YybOcFpICsYWqQQw65uwNQsZ5O8DpJps9OLQ9HLLyd4wdmX8ImyiUbtZbhKhTZtNXxZbINGAAAgAElEQVRPJblMcFGiRzj7ZFoxuoxLBJHUOLVoFspCzB4vdVhaerjNR+4/aBZWSnSpqg+JwScujZqnldiMeutwEyXRtaipscs1GJt+Wo5Q2qEhqcc+8cST7aGHHlKQtnLlSo0j6wkAgSDwhz/8Ybv88svb6tVr2sGDNCp3VjcBWRz3ZAIMXqSR+qAALNpxoHq7ZOlSHaLpc2iUc0CZNtYjGUgZZZBIObM+pHByoeG6jxJCRG6IndY7qblk7Pl7xjS9xZLNSTBglNtjwFzGqYkjnoBZjmX1o5uZga5qGnMyKqplmXHAZBETo5FiElQfpByA2KDYDZwsfWa1LYgTadGlUQF/ovrEoanAj3URNTibdAMeZd5rb0VszNmMtMEIgs99hDJnQMQ0/yj8YacCXCT4DRNECrQKeFpbumSpxhmbwhwLKae/HCBXCRCl71qUNrFzZFhZQwExAyRK3RUWCxLwVZPjz3VNcXqCOuuC0uFRZ2iLEhbQ0y0pHDCrfrHKDgJiHBGAhlpjGpr73GL9mTI6x82nVS/nvY6jIjXLlDCov9ZEl0UaHXHvKzkuVVbB+0RhnLYznj0sOmSdZ3ZgenVp/Rkmlz94rbGWVPMr1WwzbPqdQIIfzozUMiew0hkoRctSPCzhpKzNZEZVywhgVfWCCZ4Yo6gU2qHz2CaLaZDJALNqeCtwiiOnAAbV1Gpk3u1DifEY/IpImesADW5LibOaX8selCBTz545Qx1adALe+A/Zt7zevokdywiFpUVTB5qVOipjxTnJHvGz2E/j/GWd6tkreE+9FXvIjraztCkpCE03gU+/aFUvw+/Mo4BmRXGmk/Je5iK2KZlT/k7gJsXcEmdKDXz8GF7bgfYJXpt7+op9o+DN6sMWMbMabQJlzZEAY/dBVRao+jQruChA1OvdlD4cdQP2BjvYP/hNzCd2zIwApBWdKTLTZbLx1LGlaRXAg3FuCzipGn2thTqz5FqnDKhULtVWgH6qx62MnYA1apPcP9dQgFn17fY3/J1aXgFzpRDNvcLS6RdX1LXxO4uSqNOrC5QMXMefiOBh93zVHkcJlwgXFROJ+xUwFnZNCc4oAK86+zC0mJ+sHwVqfeJz2h/F2JEBrPIC1nXWYdfeg7mrTHXH6CmqZsaLz9d3BcTYMYY+rIQ8I3sFu5mMuOx2qc27zKhaRBQlPedW1k1YA9xbV1hYdaPcm/Zc7TP7gtbe4G/JFgvE6hP5i+KrwM1ZY+3QwUNSyHdW2FoDOqdRxi0WUMB5/i6WyacOCNtUO7Fvd9vwwnPt8MF9bWhgqp25YmlbvHABfEJyfG1gcNj1g43G9ENKFA7PGq5aQjevJxtI/aDETlAUJTBEnbQvICRbd1p1AuaV4wiqvqS/x5YCFHPGI7JCyrdLSRfNAUdXLSZmo651QmizJXctgQxiwcGiQu5yVhhYgkUZzzZgWhr8dqifKiIdF8rP36DW4VCIYlU0FAY394rDChormoMifpxn+uzRz8b0K+5P2QYkloVcuU6C+2HiRM2aO69qWSyMkeJ5GyUvlBTpmmdMvSB1Sj4c5MSWFL6NXNN1QZo4xDn8MUYcZCBTvCKCN1EpJAvDd4LHIJME4gRpXINxCred+ry33367Pffc8+2tt7aIukm2BANhlTarSQUx1cYug5zsWxw5MnQ4XWwSagPTQDXGWrxt+0QsvTYyAsXChpaxDn1XdUAnQbkXtJWrVopuiiLolVdcLuNKxovAkywU2cAEgBhfnBCNsygv1eOP+Zw9rsORukSuS1bItEo7M0FxWXsJLhJUmJLi5tXsDmWyKygg00OWj3XFoQYaqPYNfU5IHCGji1YR414SmPYOHx/w7vNkqo2RJaOGuR/WE/fEvpJxLSSd5848yVhVbyK4/nyeDpoy9nmvgobKBgU17JDoQsCVha76HI2F7sdrVnSNyobzHEZ63cogXzGKPC/3qlo9tbNwC5WMA5/P+//+7/9ePS23b9+hTAe0X+Zt39592su33HJL+9u//VvVvRJcsc5SE8R+QVGXNcpzWGjANDtqPFjTAFTKwNS+BZUTI6AAGtE+jh6VfD33u2z5Mq+xoWF9jgONCc0za54DmnkncAylQxlwaPSVEc2cpUaPeeJayfDn0IhUthzuUuqFUpwMTzIYdjYtaDA5ZUpgAmzADuZJGY3U2ZZt1rOzXmQr66tqfrC/qRWVGm45AqnZSbAn1L5mWHQxaOBF7+8Oax2CDhyc4TTq3dGuOcyR6CaTz2E+yXz0hIsYR8ZXSownLSyUAz5AA4EV6zq1VaxHAkKxPopm3WW6qd2qpvaMZU/Se1L2AIEiB4TuVSWKTvUbZBwDdhKwJxsuKj2Zr2r9wn05+3BCmQE5BuqB6GCc57O8uWs0Vfta6rpqjl7BtmuXPTfKIkO3LiGdOC2yN2pNcFRgEawB5j20sFCjBeBqnA2scj0APdY7+yTBdc4SU/0NxvoEsqPrjAZCcKY/Z70GHJK4jMQ/rOzJ/nAvT4R9RjvatOvzi6JWvWoZG2ezTne1/s50G6xLtl906crgdWd20SYlTCUgjCbupu9mPBX0FItCgY3ETpBwd91TFDENYnhl5/zED9DzFAWMe+eLTAABu5zjAi/jsHKfyYQbQJzS2kvNF5/BuueeqZsXaNWnAiuHsDIlAXFYi9xfGE2y0cVA4R7Uy3DWWCesYttsJhNrh30vB7/sin0R+12MbwIy1tKC+fO1Vo4f7wUqCsaHBuWvKIg5ddIUv9JuYI3BuuFzA4Dx2f2ZqGSutOYqcOY5eT02lGvZue9pLsTJT6Yq7am49wDWSQr0t4tJcJ0MFftE9mO216jr2FxCEAVtZeROWwQt2ZzMRdg/FogZFmgan5K9wnWZU+bZZRO2ielZyzoTIFuBp5gBpYIpW1XrNetJWT00KfporZwvqm0+5tpm1hhjx/nKWcZ7OMtUy1fKm3m20JIz3mIx1DXiq7DGlJ0l2CkF5ChPJxOewE/3WQ3u2eN5zvi6zFeyv/xO4ERl/gWYphSmsug8l7ROSjtDQZjASwPlrDvWh0SOyn8FOMD3WrpsmWnxR492yRjN99iYFa4rq5j7MEvAGhQBfli/BrimfC6TmSUhRfJg7jzTsgsAShCLrVFfVVFbYUScciu7aokXf4jzA7sXwCz2gjnh9/jbyXSKIaREwkw7eOCgBA+JrTgnAC0lmjNr7FNmCKcn2skD+9pbb7zajny8v81MnWpLFs1v8+fMbm16sg2oaSNZwZHKEg62wZGBNjo+0qYHnLmwvSMrQZqZA2mmDUsFk6CRjYIsMo2iT7fjEjAAnQ1CS0BYLSlqANPfSk5nFYVKpbRS0Db2bh4smea0GxBiQXbHnHoMl8RoxKv2e4y4u0hbh1ehUznEwiVWk2MtIiNMqTUJBYsNTDAh+k+lnaNcGadNxrToWJpYqCFlQIJeR0o6fU+UCSoEivezuPh8B1ic41ZIErLUlynNYSCaVKlTioI7cVoGHycj/Yk6pLKku734XXzM33pqWRYXkLCGVLpMIeF6UDBxSLZu2drWb9jQtmx5q32wbZsPJdZAiQHgePo4NCKXDGFoKTYARom5Lqi3kPK+xtoYztTlaF5LnOXMlWeqYb2oPUXxW3HGirZmzZp23nnnttWrVrUli5e0kykkLxnsXIPrEEQS6GpdCFWjt85JC4UQHJKpoW5h7hxldpwdJHPogB+DREZNzrdQLB9uCdiEZkKjKGEEtQCpehwMgsVHJkRNsePobFoOJdEpqkg9Pwc5tLpuZYqrXQfGT0XJOBgohqZ3YIeQ1X7tq47XfZcBVvYCtUToDVVrEDS834lNj784rkEX2R8cwApiC53NOhb3X8I+RmE7deCigQYdZ22nPsQtXmxw1US2nAw5E3Pnqo0I7VJQxyWTLERswQIFXds+2Nb2H9gvJ/ruu+9uf/M3f6M2KbzGBzO0Ldf1JSMhdLOo2NiSfjEEDhzGAqUwgCUcEhzvNM4W5Y1sp6iBBCe91gGsI/bwyNCwEGcFiRVcClQacN2Q6rYq05zxN5XLzqoBKjumOnArC+XXOrOSnlpxcAMEyEGagYaIDTHgZEfbWdc4Zon5EpS7ZgIxpUJHQanVnNl7kdfxWQEMXCdiifDU40XBOZSY2Ck+/BMBYc1v5oM9aHqU7zv2N/PUc8xBzkPLtwMfIS+j+BNVK2bAis9P0BxBAp4v36mRiq2UGmc1vufgZ86xkwlUmEO1U8IWFMXQga2zRwleQs/nHtKuxVkZq+tqX0juHOqla6adZSy7VxRgzjRlo8tWJKstp7D6/HJPuq9q7cQcW4jIWQ7+X1RHVMRLlc9mwYI9mW8MG+An100tuYHIPrZEgWlaC5V5C7ipALWvR1+yxemh1TFkSs3Y8+G+cMqyFRDBWjDCXoJtp1wr1ClsF+2Tz0vmELEd5n/psqWd0JOCC7WkKnp0gUoCoCtLHd9A4iHpDVxANe9PixSvQ1OznOWdcgaoFDzDmEi2Cgea9RDhEq1DMRW8B1UOUqwK/p/5i4MfNlL6mkoCnzOZfq0SPrF9iE4B920/wUwJ1dOV36NezqWay31zH/ZXDMt9oh9yUR+jUK7AVZRh7LiFkBIYBw5gM8h36muplLp1O+mTAiwD+JkuXOriZYtC++M5ZIPwE0ucg3WM/eU+UXH22dsT+eMMZ54SvPeD3RIZqzWUtdkxLoZHlYXhfKNEAvvvVkEogsKAK7+rT5ugq2UsanuCAAdELq/g/rOWuTeeCUYOgAz/CvjRnrRSMf4F96EavQC77LdqG8L+YK3aN3QbEsYy9soU1QldQ2sdEbaidqaFFbaTIJf12gsInWmN/xW2Qtr4RBQJX1fiQPiQ9AekTyVruPPJ6Ulp3zGt0XJehbUh21lsKQWo+FmwGhBto7VO0TWT/UxQJX+89BqkLl207vggEWnqMu/lG0YVF9/f5VPu9ecavwHTgasZvAM3swkVXwDEHDvq3oDFnunPzKG9kTXE9XiGnL/xGRPw82wGx+zP2/77vBSwRvlB9YjW51e9qUSU/rj0rdpSMMd8KcFRfo3YcuNeE4pvPhVldPJ0O/nxgbbt3a3t6JGDqiOcN2dWmz1rtA1QnIp3XwFhGwSBGGwDfQGhHtbiisoSTk1Ot4lTpiEODhFEUvc03ubOX6AbPSY+vINB/kWl0CiUk+dMCA8i56Im3nUrKWgtHnHgUNWKmXbFpuC6LKygU3K0x+nfYwSPyFkHyxC1LEbAMFqZPGUAGfTqV5R+VZbthr5qVMtF4O7dxJ2zKeysgB4e8wYslFELoeoHuEYcuyz0IIj8jWsaRYROMyp6GoeT6GWiBrmFAeOUmgjzs03B4xmV6ao6Eu6NTCH3IAeplCWF+nVNyU3lkZLR4EDPsFRLEBcXo5LpWkTNtProzWk7tm1rTz/zbNuw8aX26muvtT179rqeTA6UjYWoE/D8QZJ1yI22SYRVhIg5ExBEWIiv+srMliNPfR9j4Fo29z+SaM/YWFuzek0744wVXbYNQ7d8xfK2YvnyLkPG5lXLhwkch1kayyh6xVFMX64cIEJn1JuJDK3RLxz8CC6EDqRAR608XAfAsyVYFITQX//KBq+gjL9h8DEuzow11YgZ/bGSJ9dODSGHUYeCFX1Y8t1Dpnbw+gR0qfXSGhf90pTHGFcoLxF/ScY7qp5ksSQIUJSWjAfIeuouGLO0jwCpTuYvKpscQDgsBAWs2TieqclKLQVjkLoWUaSr9UKULpMdo5Eu40b2xOvOTk5qeB5++OH2T//0T+3dd9/V561evbqTw6Z1CuvpsssuU/3g/d+5XywAjHv/4ZK2Ix3YUIcRY6kawap7jTPCWmR9koHkM+MwMkeuMTX4waEC7VCAV3PzdcwW4xrBhah2huJl6rHpgVxPczBmVDD0S+wW4ATXSOaUNZDMKc6HnRL3cFOWQJRw6m1QiwNwSBBoKo2EjuJsVE0ENYwcckaKHeCqV1KpJ6d2m395MMaFsYiUO2PMHuZ+MO6ukXRwoP1SfTBdFN+z66ZUQ4GxBHTaJPSCdgtS8cX9GeQbUuYkTcStkEt9qxXdVK9YiqEJlAQKKIB3EJbeeIx9guWkRJP5CsNDQUdX64W9giLsfnM67KXO7CAd28HvrKzs+vHYHPZmXt/V9Kr+o8BL9reGoShPJcagtcb5XABZ1oGFJVwD6ODJDiZjZHVHaJ6mkAphHzfCrr2FU1EBTqi1UfwUkwDHHOaOssAVDJQcvMFKi+EwJ3w2gR2ZJmeNbf91Lkf0rGqqE4RHoQ97EFEqiYtorN3Xt8t2IjBWoK3AVqmSe0wEyA24ppb2Q9jJlWeuNIUeB1/20I3V098xtHrWDX9UlqGykmoQrv1oiiPvV0BYTnDWNc/OGgtgyd61OJEzNOozeXqiIdmvXne6h9PK1KjOqpzBZAmSjQlQgA3l2t5DFg1T1q8cVNmDo8cUBGSNC5Duoxg6+HYWSYE5wRlgJn0JCR5Kkj89B2Wby1cQk6P6S+rcqaCI63OuYMPcTN3CeWJFlBp0KOT8PSJwfL7VLL0fun651Qapy9ZW1kW1npXxwVfhHOd3CxctLNaQs3dRtCWAJttjhpNrQwOmWqExwmE+56VnQcaM0prJSWfFmWNRhd1iJOJeqdlSFiiN28tuhFpqRd4JM8dQ2exjfSmvPNDE5GKuAAqSwTVjxj3ukm1Mti1jolYCKn8a7to7uUTH/qhZKeUzlj0RPRracQkKyVcsOq18AbWbCUhoQRnWdvpzm/VjZz89LGVr2HPFfmLPGHQwzb/L/pEIKfEUBSrQMss/4nzg+aFCKis624AJ+8Zr0zX4UmEunzQ1lQEGFYxVqZl7lec86/nJ8esd4PXKK2hLxT1FLJHPTHa0Y0PMTMsHwg8B0MePoLaUM56zCDYK9sRgrv0u126bZWUWFyVZlIdY4Vo+tJh59GQ3A4p1kbn13A9oHANAZS3idyZRkASK6qBJKBVjMMBbwMJ/U0D4/jtb2sljH9Mwos0aG2qzcCSJ+LXpaShPDaHrAvlncHSwzQw6c+YaAdYJN+QMYWoIaUo/rD4589SGQjz9EpUh+DGP3Ag5X0y4aBylKuhI2sdxCo9THxWp/NCIkkUENRS/uXrmSFmLAxQBj+L0a2CViodzbg6y+3kZ7YpIgBAYspq0FSi0i95OqdXp37DJJCqroHpGU+R0QOG868DtE6yo/88Bplq6akNBBpLXkuHiX9FrK+6OMmi/I5qMUoJhNhFGKBSBBJ1B4+Nc25HnkDOKHkqkuNIq2g8aaBSbxZtAASeIcdi7d5+yhdt2bG+/+MW/tPXr1+t37k9nhUAF5JOmFg2PENRWfRxZ6MpE2UGZLQeeWq/LL7+sLV68pEONjLy6WJ3AX0jT+Oy2ePEirY6jKDVNOYADzeGz1EC1eqVZEex027//gByHOGOMRUAI1kTQ+lAUcEosuW+uNutd6FrJ+dthMVgQNCZjaefXyrVuLI3kPD2hLE0cpGjhokUKLjm8JN6AOmCtu1B3kg1gzizD7vpAHy7OCrJ+3JvNKlSiylX7FA4qaI3cizIXKHjWocN7oAcnWAzdFYcOZya0WPahnULXRdopMJjDnsGQpq7IdDqjnRhd1qPq2GpMnHhHyc3AjMcsza+dkcZx4l8ODMaHNYexJRv92KOPtt/97nftueee65wighICJ4Rk+Pmcc85pX/nKV9pnP/vZdskll8hAS8yq5lzILapkFRhEjVCBCOvouCmaEeHg7yDS3Me+vXvV0kCtb2o85UCpab3bH6QukveZumTwQCptJXyU7FyCaKOyBqWyx5WRKYdCzZJFZzaw5uyXD2LTJqlNLaefwLvEZ8yeYM31REB8TUuLe084643NPHjwUK9xLkJZEvhxzQ/riPUZNgbPT/ZVmf6q/+QeRJuttiayPYWCsmq6oKscUwFbPgVsNysYkGNd3zhuYVfoXvoEOMgYwFxQH9uxMTlbOYwPHTJFmDkN/TuZb/egM3vB9eKuxYl4VC8j7yyqkP7TbtUgmlTVLUvVteYir2N9i66DrS+pd+yHFYIdBDAufAWgCVrN9cl0C0CrnnymSDpbK0CtPlsteI4d62wpZ4mk0AdKvKfYH/1nLH/js+MoJxBLv1MHN6aex+nl8/i7nMO6b48bzqYDJfZ47CG0fp8bvL4X9Oc8ckBraj37IuUdCZwDqgW8tAiR6ybjM8TxcZA8rTWuXoo49Xv2aKyWLV1q4YUKYtiH7llnNoazla4fSvP3OJ/WHXC7IY1RUatdw53M3lAJfVXNWmUVeS/XJisrkEvAQ09cJkqEGo/awwK9VJ9uqmEAFikus7/VrsMOt+jURfsX4EPbC/VtthCT7Afsn1K21toGOKddRQmM+fyNenoFZ+qr6+dVDWHVEeNTOTvjmjWB9UNDOnuZG0qGUntLkJjehWpzRL1zgY1qZVCfEaomf0s2M30TDRBaN6E/4yMKeznbqvOtQFAsiGKDsfYIohk/9lvaMYSG6gyVRWDwK06fMlBFL1k+k7KCqHjjw0YsqYhlVaePUKLB4JQ5sVfNPnDP5/TrlG9Za0hlL6IvOhMV9lcyfPxd7KICcy2Qc1zPwvMtXrRIa4Hxx65hK1hrBCjYPoIbzkxsdloQ6HxF8bwSLQGVwrzhJqSQW2tc7KkCd+wLWhk/No5nxi9KH9CIvyhAydj2tWDr/DL2moKi3ty6vcWJzv8WMFM08i5xkhY1EToqurbW80nXHlMSxFgJfCkgzIwLZ98NfpUoDSrPk5MdbTcAPM/I/WHbPR+83kJQyrqW6nIAG/YO6wtqHMGsgJ5i8yhzO249Ad7rzDTj6L2CfyUBr1JNNa2ZntQGPwTQERCSoKjaKZd4ueSI68eOqbSnFHOZ4vixqSX4dAHh1Ol24uD+9s7Wze30iSNtbGRA36PDgxKVETNd6UiCQdcQtuGZNjA80GaGrCaqetEKCAkKSSrysDNC8QiG4MLPVrYQYRnVD5KFUePfoU51LZG7AsJq+BraQFQ0GdBkxFhgKr6toFLy7dxPceFFc0RdrIyinBAdYm6Amv4woKqpw4qTEqPMe0J3YUPLUYb/XChEshuhFGnDlZMifnzUSe0319wUsaJOJ6GmhfIl46O6CcQpOKCqPqGHJJuHr4OsCv/tQLl2xI4X2TerTgbVinKm6CN1iAitUS2BaU1Jo3NdZZiq9lFOTBmlBE8sdNUytqYsJI3c/+Ef/qH9/qmn2sEDh7T41ZC1kF1whRnRunqZQ5zrFcuXtVWrVpt7PX9BW7duXbvoootUB5Zm1wQDHW+deptStQTVCg0w8vkS7KgscTYOfkAQUDkdZEOqvtPIPI6z68VEPRNiWWtlwFLHBKu8jlrYbEKeP85RZPcjqOC6qx4Nxul+U3PlCITqPDHZqeLxN+ZV9Eo5nUacg+IrwCv0KVSROE2ifXA4i15ZNNi+gvMgxaFpiNJYrVpwoiKUpCC2MhEEZFH/k0NdtKNkmwNwsHa4z1BUWO6ip1VrGCiOGDoHQw4hfYibXpv95gyAW3nwfK7DM20CuW7+n8zc+vUvtp/85AHRRHft+rAtXLhIeyXONIf5Zz7zmXbzzTe3L3/pS+2888/Xs7p2jKyenViMewxnxjmHhpDvE8fteESJF3W5eb4P6GiuQ4ZC6AbJAohKgayjgEg5zYep0d/IT5sG6ENiQOOvLG3VRWRdcZ3QaIIGJosQqlcOOWUnigKXYCnOugS2+iiIBqxcq6GeeUUjZK9xsAFKuYeYafaqoym6KEJIobmwBtiHADO8xuvbGSTbM9f82BGhkbYDFVMXS9hGrTQ8DgHRXGPioDJiEWJ5lFhMlO0YexzGCPVoP5TKnrMABnDSlgK7vGzZUs9H1QN1GcByKHtBhnuKBajMuIc50AuGrAKKI8u9iJZcrTz617ZBI4ApA1euSXHmK8EG4+VWNidVA5IG5wpgT5/qRGSUkak6M9Br9WCrYCm0f65FPbBAjcp8Mw1ysOs+Ak5gy8SQKUeDuY8zpnWH4qvKHtyIOvOpwEBK4raFth9pcG0avJyhPqZClACjAgsNm9eAtPf38EqQFnEmOY2ldsq9Rhgj2dX0tVS9colpBFgSot5XPx36F+snwbocuhIWU0lGraWoP6tXqoIHQGI/VyiBnwQByWYwzg7+2A+x03L0qtUAz+JAwvuQ30e4LmCea4Jw7t1WK43asaGcZelDl96W1C+xXyIaxXXcYsLApZlSxRQpp1N07OplGJYGez7BJ/emTIOewz4Wv1NGJBl1MSN6Z6XXuEE+i2yg7wD457rSZOajACs/rLL+3hvO3BmscSCehu1RiVcZUM0XYLDPCoNNUgKeNWbKcQkYKSN71KrWtmsOamM/OK9ST+2yEftBXNRUyzyL9yv3IzsotdjUneIzni56Z+paKwM8MiJg1HXOZqvZPzW9HH8nGS6BiQJ1emcp+4Ox4Rr4yLzHOgsG1mX/C0Bi/sWqQoGa9Sr74cQGz42NcEBxvGuZ4npC+1qpDQ/biLkLMBWf1eCD16Qp+1a+Z0B8rpeKvToDeF5iW838qIxi1c0moE+2i/lKxlsAdAlHRsHV9n1ae1GsP5XwnNSccz8OX/zZfHXnLfNW/QrdQ9DaERKOKbq+7YU1N9wqI0JYZsmkX7STLi6xSXlAL6PnGtfYfJ/1zAfMOQskMQZKcuieacfhMrgkGiwCxfxakTgCQzyTmFLUIVbrjWRTQ0Vl/OxTDXwayijpvNPt2IG97a03X22Tp463uXNG29jwQBsFnSJDaAKigsGBLiBsoo3ODJGdSPNPjBwIr7+Hh0E9htQLUIIzEsxwGwq1izjlQnqhWJEcF9XFmRtoUQx4GjWmfqlfvjb1KAmA5ORJwMI1AoxgUKpkV5iQoP1xvuPIO5i0YQ5NIyhbPxqpwS4EPuIkvC7OLwuLwxHxEq4ZxJTFlQWfDZVgVZmlqldw4TdfJc+FBkMAACAASURBVBpTmQGrrIFI+tB2baSDF+5XRfqz53RKU1lQ3IvUsubOdZ3eUZpNE3BCnxkRYg41z8ihedVBz3QIFaqn7Eqh0Dos6NFTGYmtW99uL774Yvvv//3/ay9t2FB9mjwHaftBHeDEacQeDinIIEj4zLXXtptvubndeeedalMhmef586zepZ4wRql4LpwONg3UHDVwL2WmpUuX6hk4CPsbXauP4OEjnVgNiqZQ7XhtDkargJF1gN5oGpU3UI/ySVArCo7qC+0IdCjYAE1lnUUSDaLaSsgppIdNFfJzOE2pAbY3PZ+Bc8G11HNKNCrLGmPolamkBqEahneZu6oRU8auaK2ufbToBNek3sfBohvQ+qvXYFj/V30ZE9yHpsizQMVhfFljUFlVp4iTCtJasv2ACMyT6FdqpN0TMLBIivvlEDh8fOiQ9mTEnhgb1g7Px7Mr0ESavRTdcA537fpI6q3MJ6gn9IzUijzym9+03zzySHvkkUdEteB6zClrWdTWUp771r/7VvvKV7/SLrvsch2g0D3IBom6jLEnYC8aG2PCNbhHSbIXXSyOvwM51yGnqbFVOx38OMB00MdXqHrsMzmu5bxasc+on1TSKgvP2tZYHDuqrBDzAcgihH1qqq1YvqLNV3sE0864n9R9LV60WI4Jc+YgrJdZFJWuWAk409xvMhFWFjWdO+MStVfXozgj5oOKDIbrhpw5d72La5dcF+55ha5mtVieLTXdcgTK1isoGkC4q0RUqvl0D/hIFs5CSs6yAC4awbeDWC0Oup51PcGFqFhiLzvaE05dBYZyDKohNs/oei4O+MmumTfIN84O5xCBOmtHgEtRPLPnEuyxp+NoL1myVMGx23xYjdqK2abjh0mQ10euvb+flNBoekhSOyiHdbRo+BPKlMcJz/mU1hL8v/c0dZ9Gt70upuXoKoMGywP6G/TBcnK7FgzDtiMa73ImGG/2sZzsKlvwc9tGJsuWYJJfsUbCXgjIKgEw6lxK8IhzCycTmw+1j7N6z949sgvKukj2f472A2eqhRbozTnlc74UiXlmPVfUjIsBgT3VuUj2FVtcGgRRIsV+YscAvdh7vF+gcglpWS3S9Futoyk7aylvYG7Zr9gtbEcAS2yhMlzFYumCuDTFLZoh73dLmfnaT+xP1wuaISIQctYsnS+pDWRt87NAnqJDMz88G+c6NnrxkiUWoFH7Bo+Ty3FYo26twPOm2X3UPVkL8kFg9iCyNzZLZxrX6WqTEPWi9+OpU86glQo7tE3VO6p+3n6Y2mcVXREbwrhwLthOOphkrTkYTnmGgSQlAKTN4HXUa0tg8MftlcyGoX7LgWpThgj7p7rIWoOq6RqfrWyMQIfDRxx4VwDFtZgjzlS1bal2GyqHKAqgWS8TrovHvg/bbqifquba9XJiE6hMw8r0fLFmfQ64MTx9bBlrlVQU7TegH7YDNgNjm8CM9wWE6T9zBNJJpb7XBiaZd+6bZ2J9c2ZxLgaUC6CCvyVBlCNHOkpi125nfLwD2BK0ReAofnOA3PwbxoB82WL7qdd2gd/u4c25YpAuGe28Lz42f2Pew8Rgf7BOREuugCmvjRqqbEC1WQhw4Syb7VTsY9g1YhJp7bgFSQAP7D22KL63z3wDmcp0AWhWLSm+g+IJ9X52CQG2AZvDWrIfQBbVdXxS8S9gg/tRprXGyaCj/TT7ptg7g19JFkW0Umd/sami1hw9CdfbA857/cnPKR/wU2QIKyA8uLdtfv3VNnn6WJs3Z6zNGhlso9WDEJVR1EIJDckSkuUjOzg0NqQMYRE59RoVQk77e2yUdPeIVEYRl8HATU46ksc4xKkOOspAeELhoZujm4jcBw2ZQTtTTLBVdXwQ9Fze8nQlcOOeKEGaukVXktLq1VP1WDlUlX2srJ0CN0n9h7JqARpTH6r5dzU91Qboa8Yp9b6ZJm57KBoR9xDfuiZUxiPy2YUS51k6MZCqSYoojg1ZZIFN+cliFiWl/xkqdcv9YdhRAsOBdpBsAQNlo2hYO2b1SZ47C1XoS7dEPdUKlvivGmBysOzdu1/BIKqjf/jDH9qHH+4STTgZUTmCpTg3NQV96GS78KLzRQu9+ebPtUsvvbStOWuN6Q1FUU2WQCqxJ9z4232hevLOZDA4mFj4jIFee9JULuaWxrzUlu3du0coORkmgvQLLrhADjbzkxqnoElBx4OAq9dLIYgYAtMgi3tf9TvQPDkoOOx0ABY1yCpxrjsQIq4m5z1xHtV1IZNeVAQFFsqYj3r9F405wgChDOsgpCGxDlXXtqgtiq2iqXiiZ1kwxF8ECQ4UbIRcl8RXF7CUg8Hh5x5WdoC0/6omR45eqaFhPNMOhuCkfx8pM1TUCTkf5cA402JJ/NC2WG9BDsm+ExBC/WMfha6H0aUn5ebNb7Ynnni8vfrqq23P3r3d+rUEthH78y+4QH0sb/7c59oVV1xZ9QhGWc1w9Rq2wlypoRY9VQFOH/qfw451L4eyVJAVGNQBJFCmbMXkhJ0ZFaorM+YDkd9Zra7XPNg1Fr26Os0H9zHPNQ1RwAXxNK3bAVrXHFi2j36W1NZWC4baH6jxei068BQI4VyU5Z3UYNgHnR0go6Hduhdg4RoW12ZZHfbkSbJ2NHuueuSRka4e0u1r7AwpYEB9mdoSKNVZh3U4+QCMIFl3YnWHKHuux/RgfTizGiESO4WmDQrEK/qe17afN3PCZxGMcE8R0NBeKnver6aZII51z/qWOIAyKsfrrDPlP428FRzrGa2Ih20gAwnYlf/P/mbvCywR1bW7nPdj1bHrnCqn3IGVxw7bk/VnkZ8hgWV+vYHUCE7E1sbZUH3N4JACQvaHVTvdbmVeZeYAZQxsDOp1HU201v3BQ4e6cgFlEuXwlzR97SmZn1IBR7SIuQmNM5kwjIKl+7EjMxJZwldAtAsbqiCjKG1yoBWUzLYtLCBOqtVFqzRZPSbOe9r1mbZzzA9riXoyaxfQCsT7mOtFuVVgl8YJYK53vhoQ6Z2VUQSWY152grESRVdnlO0/60DnVl/WNU6wgO6y9QawRxRUEBDquUo4hTXG2lRgPQBrZEy+Ez3lEsz0AyMoHDN+zB/nByPDWaJeoaWgi71zu4JJZ3bwZcr+RpcgfknuHV9NLXAEKrp9gwOrwxbhGB6SkqEAToJ5nXN2SoerbxuvzzmgM7YCwgSc/D3gWuj83F/OG62lavoecTwCehgVlIewrrhvgEPGRH03lf23aqn6xAJCTkxUWUaxrABcJM5GK7Fq91C+Cs/PHGBn4le4zYIVZ7EP/E3Ko3W2y5J1ta7OkLF+OK+dRTStn+BCqpTFEHGgM9Y1pme8beO81+Tn6Vx3bz8B0uVX8Xw8e/aHg3KeqxhalXV1/Z/3BGNJGQfXE323lKX7M6bJKGav2U6Z9p+AkznP3IZWnp6cAfPT/zD3E2q86M6iGdtX7/dvUlbBnsk4RN1cJWbllypL2ymVe1/5fLfPmUy2kkZR91Vgau0H19h7z3I/9k2sEpy6v179uBvHi61SYEWUVcO6s99ue+Tkj1tL+PkojzFYjpAU9gGfJKC8/Sy3dGL+A8rze7Xq4Ju+2n36DHyOg1KXVbAnuRd+Zu8zVk7KzPxbMoT72uY3XmmTp4+3eXNG26zRoTY24qb0gxW5zswQaeI0DCg7ODxr5BMBoU/8wTY9SfoTFB30xM3oCQ5w9k+cPO2BqNqTLnmhRWqnUH1CJMbgQnxe40mvWkVHRN1G6lF7ev08HNAUz72Kh40Uu9gfxDUCBUK/qomkNlGQZ5ygcjTS74WFIcqo6sxcvGzHxt8gZ6S3rT7oVg9cL8Y7h6MOJlC+ov/JYSrnJLLCWhw4aX3XV9CZ/j7VEJPfBR2VImgZGS2E+uI5OFh9KFoRKmhRnGPGK8Fkgj5wAPOxXZPJ8wU9duA80N577/32/PPPt9///qn2wgsvCH1Tw+9SX80h4kJ90H5QwTntnq98uX3x7rvb9TdcLwRYToq3oVHgatYaSXZBEqJVjAkhJ6AATd63b7/QGGiEO3Zs1884HMzNR7s+aq+8+qp6x0mUZ3RMgjNXXX11u+iiC9XrcO3Za9uq1asULLpOwahykJagY6GB4RhKDKkaZvN7DjoL8tgJZ1ySEeGgxBBy2MQghdOeYm0Zo3IwlBEv4Z3U3MTBxtENcqaWBxVkuHaQHjTHTV+sQyR7wwBC0Qa6Wt1C8UvRVk7kUKGewyOdnL+uIXClqrvqUNHvQUC9DD7x1dFtpeBr9DqNc1ULO9CUFUgmns9lnBlz7p2/RZmLC7NmySrQE/PRxx5tG156SX14EBsKvRJHCMROiqJ33d2+//0/b2eeeaacI/Yjc6baMjlBKJhV0CAaiANj0GU+X5mIPnq0jGvVOfejmdkvzDXjTm10soUYb1OKhsQc4Pfsv2RekjlTlrQo0BhwDL5oVWpU7/YJUtIsGk4YCdp/Fcz1xDYMWDmIZkydTfBe7/V5lEMhBTjTSVifcrLymVCL0vhe7Xhmd9lBKZhNWPDADaAH5My6RYnrrEyFho5pYMKUUhfWm4XAeEx3QVp6fkH50loZGbGMvShYFoRxBtqBEWcJh7ZBLGcTWfsBQAx29Owyc6ssILL4yhw4y2j0dUDOc3qomVZLzzdnDbDhUeXjeZLtkj2dO0e2Ks9jxLso0EUNst0zrSd1PgIJ++r/eJ9Fkkp0ZdCOA2NsaX8LgiWI54zBuWBPuA+m3aOcp13s3TcGVkWdq3V67Jhrexln+sXiDFI/LFpSa1qDPDvOCY4Mc4niIs/gnsCmOY9U7WDOqThVzsCbUkcQkwwb5wd3ydmnYLyU8YYGrBYux/JYgUdFRZSDVfcgUCP0pz414M4x7gA270M7ZF5ni5cs7va0BYwARKb1rOm7y33p+gk26zPUY5UsY4lhaF7IKFbZRdaSAyln5AgSkoULSBggWKwEtU1y8BLKOmuPecfWQmvUvpwzp8tUk+UiaNy9e4/VlotmyHrgbx8fPqyzTnVkVadIhtGtuWAzWFU54yVHm3YrCuJsB9nDyazYqDug4VksumTH01nDXgaDceT5+Qx+z31GhAeRFl4fgE8gDtnLUm0NoK1yl1L7JsAO/c6ZS1M22TcZN+y6MrslimPHmbq6T7Zb6mxiqWKyp3yu9c7Ezo4V0yF+G3POGOFTYOc0IhWYusbM2hReU9g3g76y19UDMvOr4FY1kRaU4Q3YkLSRYT67ZIPaLfTanMlGFCNKQGOt7QSSYmNUooE97nKXokgWVTrgpspYKtASSFGK6fydueYrgBB/T0CacQsA4jIaSguOtX379nV7hAw1X9Ed4JqytUXHdEnCbAUvjE3KegR2VgJG/l7tpX6aN9fl9aoprp6CzIdAm7BHip0SAIbzIX49n8frAhhxPeaYz3AbJvv4/krCyz+7FZVLApI4ULmCVGLdmg0Dyh5mjYpNhoZC0awdbKImP94pijN2nE1kLHNdgkTG5sD+/RWrWJiMDCGvtRr/kc4GqFyF/rY0rT9wQHYuNHb8EJ5V9/B/VxklQzghyujmN5whnEuGcHSwzaqAUGQx6gJncHQJklqbGXYfwhn5ofEITRUlGDx9atICBBwAMwNtSAfDbEXDJ07YcZJCWKVM2YzK5Mk5da0XBibOF5MpXngdCEZAizZZ9UfJxGVT6MBhgw1bmZNFgAGX41KF3fQrY0NLTvaYi3BDgczhFadVQaaC20IXQIXoAYUDBLo76QMW9DcotBZu0cPSuNpIj1O+cU7DP2YSgwL7IHQmI46fxoD6NZQiq/+ZA0c7f3KMOEj65LHDjZaTXhuGWQsPmVpP97SpeoC+ejU2nKkiOD3eCAROrk0kJT3cnnnm2fZ3f/d37c03N7edOz/sqI/cE453Jx9eCOi6dZe0L9z5+XbrLTe3K6683On3kgtXQewgTpupAc7iusWD6EEgdqOjbffuj9rWrVvbhg0b1AeR+0MRESEbO7/OPOj3h6CnVr0LyNboaFu0cKHodwQPl61b166+5up26623SrHUmUY7eaEBMJ44QqzLoFp/HBASqOEkioYFhbIUplL3IRQswZhUFUtCOtmAKtwPco1zwNzn0I/kNmuHuRKKXkYz1w1wkR0ZhD68dZk1Gd1PijvI6FcdrmXPoeqYVslzR/2vC2iVncfxN+XSilkGU2JMGTsVwKvOyRL92ASyXVFYVFBSzrfq7iqoZo7JXDAWr732WnvllZfbxo2b2rZtH6heEMqwZcudqeceMMAE97fddptABqjIrmey1DpDb2fDWQ3XUkxrH1DXyrPhfPFa5jiACdfQ3xB0qBqeOJu6btUlC03l/hWMeZ0K/e2roYN2SMZ644YNQvItboPtc8NjQCqpq/XZNM3Z9HS78MKLlNk+++yzlU3x4edjK5lfsRconh8eVgAVehFy7BK5GvXcYj9Yf3L8Cpk1fdXodeyZbXIaCjO3UD3droe5itJkVNVspw2GgH6yj3NQdQEh/TJF2zUdki/t8QB21YewJ25gyn0aaWOEuSdRm+aaRq7MpWqpeu1xvNViO62KbNCBxuOmxMlB0ziQjYRKSYCc1hN2FnmPxG0mp5R9CCVIFNDY59qHPJOky8sZw16GRhm7H3EUnld9cSWIUT1noVYVtZQAyei7MwGmqtph6gdQHNR6jEQH7hPIEkOj1PR4XfamVegiRFW04XKSmCecNTnIdT3ey7ni4MpURNHGxJYxes098LqoaTK3PD9zpPZNAhis7oltU+N1BZ1h5bimGNtGMGAnzf343KrG/oGdK9YyNXI+070HzOToFDHLgWZNEDBBj+NzVb5Ra5RnCDofe6p/S8Qu9tKArSm/KaEgeMQfSWaG/a/7qFYRLD/uj+fM2JhyaMEd7tP1eQZAQ+NOduXQxyiDW+FRdhXWFLoKrOECT3mP6KMjI23J4sX6GUcyYjTMpRxhArUCbRxUm9KuoH9wSIBZ2rcoI1t9PmkdJnG/yP+rT61tSPyiAL7MrQDCagGQwILxsbKzwansicwj95dgRzatgF/ddznmrGE+D3tCJluK4+PjXfkCZ6tqvYo2zPPFuQ7zLAFGXhNaO/fLWcccqM3QdBNlkHWRzDBjHkVZsv9kPXkut5uq8hHa3BBwwjqpFkH4nrCQUu9oCqT3wvCwFXvZ/8lOap1XHbdrck2Vlw0q9kG/D5f1mbNXtlsiiPSCNJMntgLbRCBGcO5AxZnclKKojcUfBYSxXRFIYY2YhuqzkP2bXt+muPY0CdivYltUyU8YNrkPidUdh3XhUg2tG7QtykcNM4h5kM9SACNBpfzkWpPdmikRNhZ3f1Dp89ilDfyb2ux+QSPrXHAuAvIwB4xbX3KoAFb8GZ5pfDa1nbbH8Xks/OTAk3nA37FNLhpx1faHBhwmCuMhO1n6Bxo3JRhc82kxH38noOdvCrILFLJ+gcce2jjnmGxoBavsqX9jQJgMYQWEY4NtrCijHP8DoYzOQCBtCgQHoYwqTnNGhOwgP4Meo9Y0NjquQBARmaGhkTaqxs5kONgw5suDaCU40UIvNNmSrm7sqL/L0Hiilb4ubn+XASlnO7L+qdfI4c7rQr8LWoBDoLoj0RxOiTvOYDogdMATZyUZNRVBVw1iKAJsCtdQFX2nqKMYXDY7i1lUiArIslhzeLgROvSKoWpm2WssGupB115CojzTQg8ZnKTS+zc9Cy2L0sHWoKktZYxEd6jeL7xPB1r1yIsKkxy7SPNWHZuNGII646JE8Rpofb/+9a/bf/kv/1UZOrIHKnivxeu6tJGSVCZLOdo+f8ft7bvf+0674ILz2vLly3SAiYJJ3UQpXHXOuqiQRqPZ+Go2ffjj9sbrb7Tn//AHBQrvvPOO5fXJ6Jw4rvkjmKBdBQG/hGCCJosuclQIq0UYjrXzzzu/XXvtte3b//7b7ZKLL+noOwpcCs1LX8wIvYSukWbCOEsydFLANI3NdAtQK68Z1f0U9dJBv2sSutrAUvbCIPKcUHuDjFrxCuqI27P4EHM/v9QGdrW1dXgZkbPDFhEC1owNXvoAOqPZHziGSsprmDs1kCWjrQC5euUU/YE5m5jy9VRLUvW7dl6n28eHDutv0HVSmxCFVRw/8+AnPqHAyyHKumbsofo++uijAh02bHjJTmj1ItMYiCZqh5Cg/sbP3tjuvOtOBU3QLnGqCMyDKHNP/raTieMgQYcCaDCicq7pC1YiT4gT8bmyC4XCBbTJgRzHVA3Eq29UsmXYoA8/3Nl27NzZPty5s73x5ptt/YvrFRCSbTb7wcFKgB85oKXaGjEbqNU33nhTu+KKyxW0vP/B+wZNqn2Os82wH+zoJcOF44PzIRsoB9riQdhUDiExL2Zcz8JhC0higImgz4GbWxhQA0oWkV5c1IEBoLm+V/VGZTO5N4Kd0LnITii72pdhTpuPbv12NY8OxmJ7nA0y6u7sX/WIRBlO/apK9bQYJjh17NvYSx+ghuPV57VoggEoQrGyDU5Q7vXH7wh4I7bD3qGNhRkBMBAcoATFZu/z/4AVybZYpGXIoEDV2qVMgeeJ09EDaLSi9KwBcQxsmhKU+7eT6Ax/UHfWkoUKyKKaxSIacAUNbvnQ4+T0xH681viyuqyDMTXcriBHgZ6ctwHZfu7DqP+05jWUNeaHc5DP4mdot9gPOzAWkJNzW04QomRy9KCDRv1QEv8WtbCoiOl4Ab2SbeDvyShw7/EF4jxFCp/7YSyxATjrEk4qKpnOtBIfyjP0bETVDlUwnmfurl81scqwUd944oQB6wrINX/Y3zB9pukJ7NdpLVcfOu6de4zQV4JrMg6phXY7GEv9GwA2pZXrUG/G2qaVRWjH/VlUs4rc2zjXMXuq9poUg5G8t+qoeinPtjiX1nYF3oBuYp6UAEc/Fc9sC+zXTBcUKjuTbE9lBBl79mzqyxVkd8rCzsdkTgPss+4IWAGBYR/x/1dfdVU759xzNZYC+dK3sNYlY5qAcGDAaz7ZN7FsCkyUX8FZUP0bmS9AGs4qbobzwzbKZw3XQGtBgfSQQRhTSQuIkS/oZwhYoP6FasHmmlzOI4BB4FT8oblzZut8DF0295qAKNlUl1qZuswaSwCXfcE6JtjLHhTYpdIV+m1OKhBKJioK7/218rEBsT3ZD2oRUowpnlfBZ4GmoUkSwOBPsceo1bcImAOwnh2roBY6Y9XHpqWEW7DQt9KZ/YBcWaP8v777suLSIZFSreenu9+ibNvOem34PHQQzz3L7nOuVUlVl5lTZjWfj29sld/U4pE4AiyGncL4C1Cu3qHpk8zajkIpayP9JJNA4W/YQbetKYaOkh0GRqIpwfMm2HQwaIZkQLF+cCwBb9hqzH3UfDl3zACgp3xgr87k/9EPM8kQ9iijiMrMSkCoroMEhLwPNJzwcNCBIG0nVEOIs+FgkJ8TEOLYoUiKyigqpZLtHWIwHGwgKLDzww/1s1V17OhiGK02abl5URq7b6OaqCT0L5zU1MSIJdMURcegOKlvwHkhres6GJAoOOferMk8mkZmWkEO8xz07Hopds00CWtgSAg0EDBhYUANIyhR8XAVPqvnVQWNLCImT7x5kHYKtcfGGgXFKchPXxcWQgK3OALcJw4Bi6xDsevg5JpBE4XYVa8jXidHvWoSy/UwVVW0WvOobZCcUYn7IPGeEt/gc6F48lpqBh955DftwQcfNBIy6MbH4k0XMsr1vInmtMsuW9e+/Cdfat/61v/bMNRpJAv6z/utampESNRY0cpIk4+3Pbv3KPh7/vnn2iuvvKKgUIIN1IRQM1J0hNWrV0md9Prrrm+XrlvXzj77LDlvSOFzb9tpV/D4Y23Tppfbli3vtLGxIQUQ3/nO/e2mm25UlsnF91bjSg0hByWGTmtopsALl6PpoMLQWDDCtSQ5sMlQshlDAQNAMHKPg2DqUIAGzS8SxwSLRStOAbeQbLVdALAYb4cOHrQYTWXLWcehefH7KBCa4mPj7OaqFocwNcL0H/fwtAMYQ4PBJODtLySPLHPQXdaXHLMBF/er91plBghUIrvN3KThbIISKeJ1bU5Ms+MgZt8A1Kxf/1J75uln2q8e/lXbvPmtdvjwIY2/MyrODODEMK6ICv3Zn/1Zu+vuu9uqlSu1fiKk4UPcAIbQ01JaC310TrVvAKByPa8zdjhf3I/owGQ0KtunQ6oAKaGs6r8U5TTXBHc9qkSZnVafxF/96ldtx/YdEsrB2Yu6JOshBzUHK/OarGRQQfbQTZ/7XPvcTTe16667ru3YsaP9809+okAJ5426WNUXnaae1uDDZZdf3i655OJ27rnndTURiNSkLQ2BsBkS0Ekm24GDB7SPJEwkBNzjZZs82EaGOFR79QiixIHYV/F8/7zLgaqaIO6HL2cm7IjGbrFmFDhAeVONxHgbVJ/TmXYaeylhFYtluRWAAYEc/r3MtymTQXCDmMduxkbGscDW8pyqYy8RD2wz74+asDM/bn7Nhg390eqo3ieyoaU8vXTZMq0RU5d6oEOYL5wRbuVjSq8DTouX2UHv1fcGcEgvQfap+1VZHTLOjcopqs4pn6OTugSOzAKpzyl11mQHrNLnMzc9AhHcwuFN0Jo5419qsBV4zJ/voGDAVG72YMThOEf91aPj9meAemfVlNakRM4+9pmpGiuEroaHVCvDHCvgLVqkGQYWWDE92Znw9PqNo8/n9StjqhWR2j4Z/BqsJu78zO/dK9R0K9a8lRKLblotD/g747Z/n0WuQqFnHnwmmCnxyTlwbZoDQlgIFr1J/2Lsq0RJkgEpsKp/zSYoSNsEAnbbQIuZ4JtgT7AbzBFj5tYNljNX5rlohLkPZS6jwi5Qw0wc9fZVM24zcQIKswdxXgE6LCLnTITo3OVsBmxWzR7S+1V76/YkNBx3cIsdYc55P8+vtVpBp89MzwmfB2BG6yAYFa+9/np75plnGjWSPON/+s//ud379a+3A4Bq1NKX7eQyRwAAIABJREFUanOEZ5JVM40TUTI3m3dLEZ8BZj319jH3sWDeAiciZmaUINj10S4FVIw5tgc77/6//g6zydnzKkUis1+1f5x/Bw8c7BhbZh+dkFjYyZNQXU9J5A4/kTGBTggDS4Em/bIr4xrRQCkMV/mC+gCW6I19NmfkcdrcWs0FOMwj16LeHvsTRdu0V2LdqCwBRWS1YJij/cAzB4DqgSTuhw0I8frrr7d333m37d23V8EgfgV7GlVkFOPxqc4955y2atWqhm1U8Ahds/zqMGu4d/fpdamBrEef4EzAoAS+Oj+o96w6OgPlBtwEsFU9KP+fgJF1ESVlMpPac2Ss8QUqw851tYfURcB7WuJkVRPdr9ILzZdxxW7K/6oAmTHPuIVJxhyoRh3/q/ZAADbuIbW+yVzLJxJdeMRzUSB0l/RR2ygHxwJrK+MfBh3zI7uGemnVMrtH4ulPHxAe3ru7vbxxfZs4dbTNmzerLZw/u80bn9UGoBpNTzbiRhRDBxuUgREFhFOD02160EXG+ptUPV1DiHgMzgNN51VXI8eaOgHSmBz4Vv/cs29vl0Xp2kMUxcDotZUXRTeq3iGqX+jLYBnBdsYjrw+1EOe8M1bF3+Y6bJwcOF6QFs3w+WiuevoOpoA9yHXqsUJ7krM5gpqeU71QZrRptcEpTu31A0nwl+Csc76ZQALCxUs6OkaXSSyUPBvFtCG3zdABW5QyXatQERtAL4g4F2rNEWGCFNjK4TP9hjHz/VhJUfNaTotoitXCwxtuqO3Zu6898JMH2tNPPy26KNdh0bpBLaILJaVdqOD5550nxccbbriuXX7FOmVH0sgToRnGLlS7GFw+i56BNBfetGmj6IPvvvuOgkNqyHDMeD6MKP3mrrryKgWDa89Zqwbly5YtV3CR+WTMPty1qz3++OPt8ccea48+9ntN+fIVC9Wr7u677253fP4OoYF2nC3KwvpwYFViEGW64mBagp9mpuN1qPp1NrbQgXo9xuys9Wg3DopSf+UDMcYdo0IWk8wH65BDAIPLAYIzbjltAxcBQ+S8HTig6xgZc7Yoh6RQKDly7mcWWlfuyfWQoP8GasSFl7rfiRKCMi3Pzq0V1Ux7gubrOgFnGZydZi2EFmEpdCN3Gp/U8ZVhxdHB8dy+fUf7/e9/355/7jlRgxG0wFFLVsg1GTRlP94uuviiduNnP9u+9rWvt6uuukpjLnCnMgMyrKKCOmsZSWohh2PuuccByr6NXRFVowryIyKk/V/Ir+4DypIOOSTHvR95jWrVCAxOntRzvLXlrfaLX/yiPf3U06XkaYEUZxpcG91RRKsfWrIbHZo5OSFEnD2EYM6+vfs0PrwOB5BemxwIEVLAXt599xfbrbfdqjGhNpIxUxZJqKTXNPOrjE0F18x5Mn08y86dO1Ub4ppeqKMDYhO4H6sV7KBREsRzSIp9oMDH2YsETUbhTcdMmwTul3vC0dx/4EA7euSw5ixNiRnjiLOYlk8PWeh2AFsGsIIgBzBkrhKclG/RobzZu6GCG/zqKbtZbZhSh1naZxFw4NqqCRJt3RQufk7ZgcQYBIQMyeFRTZPOGjsLAEMKzApIIOjFOeUZtBclv+8ASqdP1Tb1fldBNPa5xFAIDs1gMaXVKoLQmY7WZ9uGU6/NnuM5TcOeVw6dVUeZJ4mWVA1zgnUpOiu4s1qjW7X0MoQKIqdMxZYdSK+uqbI5VeIB/y41xNxPT3kRZ+1EO/zxkbZxw8b29tvvVA9ZK9HiBPF8YhfUfV988cXtwgsvdK1r1UvFLifQZD31n62RZA94rNOuelQ6O2RbwT4jsJA6aDW0FmOlq0Uyk4AsHLV62Exl+US9TPbX9j7fYncoOPKZkMwX9xIgM02qZUML/e9fdypBiZDZhHuh5hxKlurwxzBdLNKTfqNuVWDKr3yjyjAKvpfYl4NFB4IlLDOJwu5hBVkELNwz47lr1y41aN+7d6+A4CVLl6jN09IlS9wjWDVwtqHpzSkK22zqck3lNMOqzo3KmBuIcsCYOeDM5byHUbF33z4Fuwc4/3fuVHsh5v7c885tf/3Xf93u+ZN7xEoiseD2DYNa65SD4GPq84oR8NFHu9QiiDXIZ4Su32/bOQd4vuXLlrezzzpLfgP3J5B6eKRPLZisOAmOYYEn/Eu/1iiMqt3LyIgYHG9vfVuBE4A0a4kvXnfk8McdDR6Ac+nSJRLYu/TSde2Siy/u+g0WtmLftwIFtZsoJgsgN+PkAPOk7Lz2jpRPPa4q75EyuYXceL97QJoBxHmN6WEesGOpVSOo5/8ZR3yzPbt3t7ffead98MEHEnfb9eEugYjpORx6Y9rIsDZWrlzp8o3PfKYtXbK0q8eW1kWBqQFRIsAXn0r+b5W2GECzMq1UNaFAloiP9kNlrqMejL/ImlF5CfW/RcPnmS659FIFqmeccYb2PWu+U8MtYR8J3gmwNsgj8o5YdVYtJSB2tvqYfD7OQGff6cVsUIZzNHWeXZaX+tRZjj2wN9yvwNEKgnuq3rSxwm+ZrT3A/PK8BsdQQXe2OJRb7pe5T3uLZAz5fAEfAJiA1p8qQzh5uh3cvau98PzT7dTJo23BvPF25oolbfHCeW1m8nSbISKdBBUjaOKAmaWWhKemJ9r0IJuDYNATpvYUNKefxpkcV5bohJprgxxh6Ge3sVnQKL0xRAc4ctiT0tfolI3Nog9/1hSyKb2+/28MUtTR+tFsrmXq4LyeTLqQfDsBkX7lsHMfNGoDkn1wGwLVrRT637UEqAJjJhRpfpCh9EjBuBtRSR8m07l6VCHXjCUrpLR4ycLKeR8ZLVl9HBBPvlCRykYGxbXAgNtqJGjMvxkDxkv0xmpGq0MSpcw+pbpkODFuUj5ijCdNZVRPGyEfg+3ocegkLgomwGaR0oT+tdffaD/6bz9qL7/8SlGcvFlw0rnn2QgYFNUQ8ZZbbrm5/eVf/mVbu3aNmscfPw7S69YTfCb0YQWEUrU0bYs5/MMfXmgPP/ywWgy8/vpmDefYqBW+jhw5ps107rnntC/c+QVl+S44//y2ZNnydvLEca0XDvlkZHlO1tqL69e3X/ziwfY//sf/3wAX5y8Yb5/97I3tvvvubT/4wQ/1HtBgNlQonWnMGufTh52dAPPx3fcoQVgMuJCbor3m0A/Vl/djSCU/rtq9prFW9mbJ0jaJ06S2Gfv1e66NoV2ybKkPdeprEMFQCxTLtDN3IKuhZbmnjgWSukCTBrd9DerJxhPgsOfIUIl2XP2SFi5apPEgmIhiJutc4gM4jVD6ZuzY2kkCYKBFBwJL0DGhIx4vx9xOMK+RQ6M1blloMQHagISJHnzwF0KEcQKCWmPknB2d1WUl2Ptf/vKX23e/9712+WWXiSaM88JnZIzVDHmWBZYIhlRfIXl5S3bz3DgzUByTRbSIi+feWSpTOxJM8zkgu0GYpXhcDj0ZFJ4JQ84z/Ou//qtqXT/4YGdbtMjqoQk8xBKo1iqMOY7WmjVrtF7ZOwhEhCblIG5ETilzfPDggVIw895mCB30cdC09p0//Xb76le/2q6//johz8yf5fQN9HCwio5XKGOc31CP+duzzz7TXn31NTmDx0uIJCwHarLWrj1bCsFr166VgE8ySgl0HbBYUj5tSUxDNo2Ue8C5YHxQj922fZvmY/mKFe2CC85v5517npBmsmo6VIvO80lKkbNtfJbFaSzswv135QFjZCAtv86zoD7MoR5Kpw7yYercTZnk91L5Gx1tZ65cqQMV1V0FNCVSFkcAZ5wMDjR0HE2rvLkHFg4jgXJ6AhIELl0GlX2eA4lyBESfrho50QxRDay9EYfJAZyBKeaTfcF5xn2SOdn54U45yJJXl/oljIXxNnsO1NEBZZEvu+wyBQ/sERwe1g0OMHuPNc/eZw3hyOHQY19273Ew4N5lrqUGiDt+4piEfxBrOWPFCgV+ZONUX4T6cCncCljt6u/IxLnJO5mflzdtaj994Kft2WefawQ2p05NtQlACTQKJLWPENK49toXv/TF9uUvfVn9aQHFLFBiByklJVairexs1XYlWGT8VAtaokX8Hsdq90e72/bt2zV+AC1iV4C6Dw52Qg843qvXrJFqMescobB+JeIohUYkx2eCsw+MUTJTAe1MNYTl4wyOVCepca7+tmLZlMPOWKrdVNWKJlOSLHEyEdFMwA8zXXio+wz2R2TuZSvkOzjbS6sm/h/RIOztG2++0bZs2ao5ZK28tXlze//99+Vgr1q1UvaJPXkeANX5F0iYDVaOKMaVZWc9pdF9ACbWAf5SbCb7n3tnzQI6UR4AgPbee++KEYL9ZF+JgaK2JyfbJZdc2O644/PtG9/4ZrvhhhvaRx/tlrMswZuqZWXt4lOwRrk+fholBwRmvJb1DHWfZ1NgfsotPAiUWGerV61SC6xrrrlGz2rQzAIppoqjG2GWw7Lly1V3zv4AaEwGlLF46KGH2qO/ebQ99dRTYic5m2/WBfdbBAP5xcuXzW/f+MY32j333NPuuusuZfSwTwkyBLAV/TbtTbjGli1b5Mu89957EiBZsnSpAnXOp7QXw54S/Fx8ySXap+wdAFYJJVU/T62/YoJEmRI7yINjQz/avVt79X/+6ldt08aN7a0tW/Qs1BrTXscsAAuVEWziO01N0V9zTED7vffe26677jNt9eo1OutZiwG6sxewvdxbAJWwSZIlz3p2z0Xq8lxXq4TOkPcQ84kN/t3vfqs537x5s3wntXsYGWmLFi+S4Nxtt9+m8hJsK+ssjI1k2Xku5iBr1fXQrsnjfOG8wn7xWdzzihUrqsbPmgJLly0VM80g/HS31nhWwHxaeXEepqVKwGQCOidVELchuBxpL77wgjLklK7w/xZgPClbm2AWoUSBNEuX6V5YxwZFnJEOk+ZTB4SH9+1pr2x6SSqjC+aPt0UL5rS5s2e1gekJBYVTE1PKDg4O4vDOUg3hqenTbWrQBe2Dg9UWAsGBaWo+XDdI5vCUNhBcdDc1RmRGyI36aFmJK5LGrnlyUJCA0LUwdujkyJX6GAs1NSD92RE3Z3ehJnVEBKUsQmcVTBXQZ1QAlwygJNNrgSmrVk2Lg3IrqOJAnDXLPc1K6YeLc3ipaLVokuonVDx1txVwAb4McSlQuXjevX5COeunj0RUJo6OalZKGlh1aqVk2dFbSpGVoECoSam2qQ6uqBksjB5tx33MpIY6PrvrlfLHgajkxiXaMU+HPRvv2eeebb998rftoYd+KSMuqoIyq0YeOZQABEBBGIvPfe4mGdlvfPP/aYsXLVQfQoJCDioMHAe/Jaxd7E6AwvhxWD/88K/bz37+MxlxhGNA29WkeHKinXHGmcoIcn0MOA4PG1fPILEPj70MuAwYxe0zcrTtrD8k+ilG4dprrmlfv/fe9hd/8RcCBED9UmjP9dSXbHy21hGGkrUS5zBiLnyoKDDVIoD1nN5FjIWEi4o+y3Ozebm2MkFV46mDpSTGIzYRNN+UEFNNMXbvvvueDqNQqBgPKJNnnXWWkFJeL6e/Mhru5YkRdZaZtcOBCNV569tvy+gr80it3sCACuKhfIDOn3/+eQp4FVhVLYOy7bOsuCVDPWk0WhkvgUSuYTIaaWnsBBTOcJgewtgSeL3/3vvtsccebz/76c9EceG+er2gMPoY5REBEqxjqKL33Xdfu//++wX+sO5Fme6UgA064XSAbG7Z8pboSwYi5rSzzlqjdUN/Spzn0KaFqhVy7d6fFuRgz0INF1JP5gXaNv0f55iGwtd777/X3tr8Vntpw0tt85tvalw5IJn3hQsx1KbnBhXn+VkH11xzdbvkkkvbhRde0NXYcJixDqEtEigz58wlXz3GAtRx0+t4HePAnH3rW9+SwA7OAfYJ+8E9gsTirOM8yyktCX8rt5nezTNsfnOzPnPL1i3V4sQsjF5N4bCQUQLDdevWKRMJEozzEbTZbHsH/DhVscFpf7B+/frm7xdNpT16pNaDacB8U2d84UUXShUYUR1sb39GLYiygo5yarIOCHCwJYwBgSdO4W9/+9v20UcflbBDr8Yl2RjtXcQhpqbk7H7lnnuUgWXO1DdsykEK64fvjRs3tg0bNsqOoGrMOk4AxH0k87582bJ21tlr2h133N4uuugC7WEEveIY875un9dZqSy6avncrzM9+VyvOK3A7pWXX2nPPPuMEHvGMG2NmIPRUc4r0zsJpNgrCvbGx4vGN+3SjFLyNcUbhehRBQFktaEnsw75nemZVp1k7TCuBO6333679lAcL7fCMeOGseDcSGZPWfqTJ9sjj/y6PfCTn2rP792z9xOZfYNqLh0Ibe1P7rmn3Xfvve3666/XuiCTJQpWgZ0RX+ll/Yzus/aVjaeNSUnmswfIfD337HPt5ZdfVhAU0RUpydbZT9ZIGgOnTkmZ+k///Z9qHbLG2WusB4MObmzuFj2VCRLIdEwAh+sMq1URPYxLpCiOmvZz1QXyTAqejiE4VWUhKhsZFpuBMXHNITZ2QOcL50xqWJ0VspCeswruk4aKLI6kahSHXK+EbQEcIYtCKcXGTZvaB9s+UKAlRkWtechTptRWXzMySeMO1LExt916m5S6Tek9UqCfWQgSCJwzR+PEGW9fobV9+/ZKKOw3v/lNBXVQEQ8JAAPoE4OjgsHQSG+++eb23e/er1ZCa9acpawf2aswjTgf1Pt5cFDnIi2wfve734lVRCssHG3Rkovixz3xM/ctxWACtclJ2Zkbbri+felLX1JQiANP0MrZEXVKbBDvIUGiNaCM4dy2XXXib7R/+Zd/UfDEPaqheqmkhtoYhVOAPc5Q2EkET/fde5/2F6UmzmzZJyoVKLHICCZefHG9WCKwnVSPJrVOQPTZatNCcM5+xkazdr/97W/rWcj+40cF+MjazZki2rHqSGcrI/j6a6/Lxr38ysuyn2Rs8RH4LPcNnutz8ehRsxzKT+ZnzhzONthb7FvKHdBriJAW60GlJlUHymc7EHRbjySJwnITe2poUJ/L73gG5njr21t1D+wLrkdLKoAF00TNsEjLIvxF1uz3vvc9zVeUb3l+A91WCTbI77M2IBzPTykLzKV333tP8yRF0XnOzBrIPV202ZXtM5+5Vr4T77cdP6XXaj/ALqqWQuHKplyD33/wwfvt1ddebc8+83R79bXXunsBfEovYM5uxkhzNgvBxwUCS66/4Qb5KDmvw4j8lAHhRDt6YF97641X29QUiNZ4mzM+0sZHh9ogiOzU6TZ5etJ00QoIp4Zm2qkpAkKohdBGHBDiBJKEgzLK75mOycpokTHi51M08Cz0TqiSkDQfhoqK+wLCGHIMmpvGWzSBTckCZPAzYcki8juMKdchiEmghtPugt6jOiTkHKnep6hHfdL6dlQ5jO3gStC7FGhVfzLHC0nZSWoJi3YalaVQOHgtz0p0L0esgtMcclGu1AX+6KufQiR0MyqsKJ3WwdxPURE3u6/Zamo3Qpfh8qHThK4BEklhNgG3VGHVBiM1ZVPKqHDwsplAH2Kg//mf/1kIGNlBDgDXnfjwdv2hOeEODgeUqbjr7rvajTeyUIfbvgP7kAiSM406Gicf85KaPe4FVOrZZ55tv3n0sfb444+pubZU/aqhO4E5G+7662+Q2Maa1auV5eR5cK5I2+tQrCJlDlc1mAd9Hx5ub7xh5/Chf31ICAxiHV//+r3tr/7qr2SECUbEvVbd0mDJkzPvoHtQfK005c+wnLQU0qpRKc/CfezcsUMUVx12VS+DQTjzjDPaVVdfpXFl3ZDBCWoZBawUNfN3kCbqZwhuQGtfemm9EF2cwtDZMPgXX3SRHDToVThsjAeOQKd22kdVw4GkWH/btu3qI/nb3z6pdS91v6kpIcg4kHfd+YV2++dvl3MepdUYTA4fnCYHnnambMCdGQqV2Fx45LudlRfSXbXBrLs9e3a3J554sj3xxBPtySeeLKq46eFRyzONrbX9+/cqELnpppva1772tfbVr37FsuCVyUutFU4bBznGFdQZp93F3+4/RpB7++23tauuulIIapBYX4vMq5tEd723JqH7HLGtqlYKoImLFi7SZ0NjxgGBRs1BRcZBAELZB6iVrCU3gffvcaQvv/wKOQMcHmvWrC5hIsQmTun+ob78+Mf/pH3A7wxQEMBW3XWUTk+fljNDYHbXnXcpexf5cWVuZYOqnY7qdi0Uwb7m94wX9D0EfMjMv/XWZgVPEjOqFgGxOQ5WYERM6nOg7X7n/vsVHHqOrb5naqzVZ1NPhFMKuvrjH/9Y48VBy7UGq95NWfmqsyZ4vOPzt7fbbr9dPUtTv5z7ECWuqHqMC3Y2yriIXlEnSSDO2FHv/D9/+UuNqZwP2RM71qY/ug+UAMzh4Xbd9Te0v/6P/1E1MYApiCQFTLDS8nD7+YMPqj4U55b5Zk2n7kNOyik3AYfFQND/3e9+R2g5FFnKL+SUUEOH0mSJRUhNsvYQ90cwgZ0lMAUJxrHYs2dve/UVgkGDc4wnjn1HT5pgnWCPYL+MtWuuvaZ9/8+/rzrulStXyd5y7iYjLBVa0TQn24cfftieevrp9sADDwiU46zDfjCPgHacozil2AZs8He/99121pqz6pzstRkxADUsO8Jz4hgz9lu2bpXDDPCTmlvOd1OXvb5FZSsnjYzAvffd1775zW+KWkcg4lYypkTGibMPYJVo08tct2qHbo7mG7vEPgX8+vnPH2ybNm1q77zzroIm5lOiSMX0cVZuSBmn2267vf2Hv/gP7aILL2rLli9rhw4e0rgk6OQzwkoQrZh6wZP0IXR5gOqZIopX1NWASICyyoRUH0PWmGhiEo1yrST3J0EfGtAfOdz5IxKyGh3V2gA4iKhchHNEHxt1KyzYWmS0sCFQDbGJUPLZJ9t3bNc5yJknu6dpHNBno7q5bNnSjknBtSSiMzUp6iYZIBx+MvtkLgSik/Gk5g7xqo6WfEI/M28AQbB+WGOhefPcjLl9N7cDYQ75fwBUzrVvfevf6VkDzlqI0KB86h5ZY2+88UZ77LHHFHByfeaC8XHtdC9Dw7wRoPB5BKlk2lgr1157Tfve9/5MgOE5a9fKHyEgtNLrdDsVkZ0SKxEQMTGhc5S9w/euDz9s8+f12ACAvnxxfcbH6tLH9dlkrgDNv/CFO+RzMMcCDMrGu3TKANLOnTvaAw/8tD3x5BPtuedeaJANVEdXpSOsP4/bcDv//PO1du//7v1t5Zln6myx0qZFkETxLxpvygiYPwLtZ599VkEnAeG27ds159huAg/RFOdR87hAdp31ClCrdimUlU0jEoNSpgF56tnx0zjn/hdldxnt6Vltif7Zu7wqVRV34krciLsHSIhCEoggBwIHOdY9eoy+t7/2GN33cOiDBAnxkIQQIC4E4u7u7k5Srvf+5nqfXenuD82tc2pUqNr7v9/3kSVzzTXX+uuv11ZcYcUI5/VWgs5Y8ey5z9gYmXNaSVaxegYF7wkT2rvv8esvBdQXC1UFvJI4avcfz5nfVl2pekLtsTPvc4AGgIV//ud/DrBTNmIArodxRPYo9mMYzVH+byQ269JLL83ZEocliR5aJGp0UYH7xMcwCsQle+65Z4B1zy4XCAsl+iFsV8XHXS28FIbFN+8lfrjm2qtj44FznaE0fz6Qp4Q2QzcdmEt6I1WATzvtO23//fcf64e2bl0V9m9LCBcvanM+eK8989TjbWkSwqklKjNupI0sXZSxFL1COH4cozkplcG5C+flT85zLCEchSpVD2EbKW79wiEhRHNZaCQFRadBor33/9Vg5xJp+d8Twuq16dWtJIQjI6EYWnz/HQRSw/CAYAvaEzRl9EWhtAyNAyHY83W+L05umHGY6lZPAKN+VXTNINBJEGsGXBqXh0GyDnyJgBRV1OeVKmNRzBzGPmy3KJjjiks+0EOSYw5VpQqaBqn6caiXhfr0KlSoeb3/qg+nT//G0Cz/iWrMkLsONKuqRvSEO05rSLD77KtuVDv/2zv0cjPKqAfGc2dYUaPOOOOMdtnll8cp+vW/JoSFGM1uK620Si7/0UcflUu46mqrNP2CUUZbip8/vq2y8srZH1SDjmy+8+57mW141llnt5defClVmbo4pW4H7fZ5RkVst932cVguL8SpK4MuE3cRUFXwW4pyNexXyf/Ou+5sF5x/Qbv7nrvbVltu1Q4/4oj2rW99MwlyRCYGIRoX3YVzYRk+VbU+K876h144zMeR9EBnqEqqSHFIjz3yWJyuKqHn975odgyGhHarrbasPpZQKVAzOcZCpnqQAamXLEG0iwrx/hgaW8l+IYkQucMOPbTtseeeqXp6D2eJE2TE3S/o+LPPPhu6yWOPPhrK1Ftvvx2qaf+a7qT9/L332SuOipMUkEJaayZP9b4WxW3opRno4Bm0nJmD1AbLCUfII6q15Lfx5PHtJ2dNH3zowXbGr85IkvvRx7MGYYMMvRmM7miqqAJsSK7AUPK+6667tE033SyfIVCBfuo1RUOTOKMiufP6qyTU1qOQ4dEElmiPRx11VDvhhBMiEOV5rYOfy350hUvPmv6fjHypJLGa9Kck4JXUSAQlHoJM+x2BLIlb7n4FZvb3zTffbquttmqcNQrUzjvvkvdxLtJ8PzSVQ4PffOvN0DbPPfecJMylQqg/qAb62njvzfZAYvfdd9+gzWusvsZYpb1XTIPaLhoGSqcSVIFXR/YfevChdvFvf9seefiROKFS7BzJOqViU5jdkJACMYryBZX/9Kc3b9/+9rdD5QIOdcCsQKb67YyWoubSVOx+/OMft7vuurN6llDEp5bCJeaIdxLs6vMEKB104IHpR0HR+WQS+D8lhAO4F8AhbQCTc3bs+Rln/CqMBhVPdng18/eGuYERgRnEA0LjyYy46XHm//RP/9xWW321+LWqQlYAZZ8kVb/85S/bHy+7LJUA50KlBq0QtRsQZP/eeuedtslGG7Y99titnXCYnjq0AAAgAElEQVTC8W377bfNvChgZIGL1bfbfYD7krmF5MOH+ZcdxLBf+u4Ea9dce2176aWXE+Al8R4YIALWxfpMFhCsWRKQYYcdd2if+9xnU/V0h72n++m5PYd77446n1decWVsDRZF+lyicrdsnArbLmAFPuy1157tm9/6ZltzjTVzx/r59Zm9OtQV7yStd99zTzvnnHPaU089lcqggJKd66yDXoEsBH1RQ1kXkLufKpw15qAS+FSczcXs88cGFUHrYd0E0WwVv2bMkL9zpikXm2nqvhIPcVaCogvuB30CPpEt8bMwTwTrxx57XCjbJZ62TEF60OYZ+voLeA3eNcj2pN1lblFRBZdhQKG6ikuGykH60gDVQy9/+qaHZLf3SsYvL65xPj2KjGrquKpOdQEYX59+pCHYrQSh5rb5e5WfG2+6KdS3J554qqotc+e09z54P0H+yiutMibq1oGroufybRV/FU359bbbrruOVbecrVRcMKa01cyq+aGMqTPgjPlZegQvvPDCdsMNfw6Q4r27XUvP7aAqz9bYF5971FFHti233CrsB8/UBTzcny5AyC/c/8D9SWKuvPLKABtYOUAk7KD0haWXsapJ/EC1wkyMDoHPLUGXuWEeHXX00dEU2HmXncPy8G99HJp4RfzSlb/RN/90ww3t7rvvSWVHFW3cyGg+N0yZoTJuDySg/Mh777+XOGC7bVXwvhgfwJfk2ebPi23wvexs7OOUyYkr7r7r7sRgKmMRRRmSJ+/i3fjJTgc/4cQT2p577BlaL8Bckr+s+lWMLt8DxIqYzOTJEe/zLuiu991/f1W2lpvW1l13vfgYv8W2AGcsG74QuwO7h98VT0i+xVnua87h6GiYS2K2vfbcs+26226Jk2rsU403A7b2+x12RYR7Kn5zbgCv4mysNAnTzbfc3B5+6KH26quv1ecMMxXtjf/mP/l0Pjh94EbFLVrYdtxxp/aP//iPeZ5U7/pYC2rHQ68mQIf9QKlnEzEZ2K3f/e6SnNVoJAzD6TPPdzACfq4zStuA/wACrrTyigPdtCqcAYwGxfYxauzouNw9/fR/Yp9u/EvAUnZcLNILPJ6lhM+03pW6r5+5xac/3XbZdde23377t80223wMXHN2et/z35AQ4ncubHPef6899eSjbYmEcPqUNnVyDaYfjQrpgrZk4eI2bkRFDa1yUls0srTNWTC3LQpltBLCojgycBrOizJKZGb+oDLq+5hIgE718phHWDPJekmYAfhfE8I+BDc0wEFhzkYx+qUAyGlWkN8RovC8h8xdT6O96vz+DMYNRa/UOHujexI/8wQHJaQyqrV5RbNsJd86zIrqiWJ6HXD/583N1yb5jOIUZHRmfhZaQK/Qeb+e3FbvSMkZ96HvYwnvX/+a702Fc1BTSxVmSAqD3g1jI3pvUKfodKph+tyonM4j9FLRXP+eIMnDRShkqb5WUuryJyFkmAbBE70iLgWVz9/97tJ26223ZU2XUQ6GmV3oNkaPLFzYtt9u+wS8e++9V6ofkXdfJKifmx6/XNqVV4r8MuEhjvOjWbOiXgr1NtIi89mIkSxBeRsf9GX33fdoX/jCEQmood2eXQKiwbxQ3ZFc2D44tiutdT664B7KIyi47I9/TEleleiIw49o3/jGN7LeGa47KG8547mEkyePDWz3+aEBt5KsFwEIViVKqiqC6/vuu6/de9997bVXXq3+0fRUVjWcMRU8CzSgZr1q60zbGxfe3zHeEkCfxUAI1AXhnc4g6Op7x5EwcBLMgw8+pJ144oljnwGp9FmvvvZqKG7ogM8++0x75eVX0lPQkfYYu4k1/4zx9T0+b7fddmlHHHF46HsZPmzsAFXeAc2LzPTAFPBs3tW/e1frx9gBhRKEh7pV59HXQos5H/RgiS70t9sEf6Y/ZkCc/Q/vuPnmmydRQOEyXFuCATlFd4J6h94yJM0dDPGsnWLdgRg24Etf/GKSy1VXo9ZZCap38cyxFWYZDo7Lfe3iDva/7vcH7YY/3ZB+QYk7hDqg0DCcu2xIKciWHRgNfQaoscsuuyT4qEG2lC5n5WucdfZDJfu6665v119/XSryzlgPEgrdLMS5I8HbbbddxAm6neEwCgWfWqNbFronH419n5/FPjz80CNJAFS7Pvjgr1EBDt2RsNQwg9V9rzlKldyxwahZKHzu92mnnZZKgTvYE8JuczpY5lmfeebpBE7nn39eqhQiRjbHM/bxCO7wWmuv3TZB39qlQJM11lg94EL6aXxwnxc3/JlEaKis8QnWCvAjqPnD7//Q7rnn7gRb1iMS7fmMEijoiSXb5eUkjHvttXfeSTW6UwM7OIky5E7+/g+/T3JWNMeiOhJQsHfuKfBLsKNqe/BBB7b999+3bbThBqlS9epHelXSg1yCA4Xil5iUwCuJ7eho7hz0WLB78003Bzzh8LvYja/pfb2lKPxx7tn2222b4OSQQw8JZT80wmG0izsiCZm5/Mz4RJTB8849t91+xx3t5ZdeHujXNV+1gF/BTI2Z2XWXncMcUKVfcYUVktgKDK1xJZmlOmidVS+tk0TT80v43cfI+E9AqRxmq6qcCMZGR5sB13rCgX4ST3+6W4K6TnVNAGz/hsHq9pGP7CMaqupUALAqBzo3Zgi2gMp7ACt6BX1eWehd4oAS5Fh9jdXbwQcf3Hbacae22WabDhXEYQzK0EuWYzTMlq2qgfYSCXQlZR1c7QlO7uZ4fcdFCe4xRb53GIXg/tTs0GJH9djC+/XRKu4mO+tXeoYG2frMdxxEOHoLA7uiT/CFF15sDz38cBgAL738cgDeSipH25RpU9t2222bfvqF84lqFFCPeg3YAK4BSd0tVW3rt/XWW+dsqd6yyeI6/lryUlXJuQGuPBPb8cjDDyWYZ2f4NcBZb8fo1HI/s5KWhfGTAvjvfOc7qbKzLUX7X1Qgp37kyZPjcyUyN914Y86uZNc54kfd9c4gk1SsudaasV3eS3IquY8Yy6CcCghQ/eZD9agDQ1Xk3T+MmD5LU3LobPM9bOfv//CH9tzzz+druxosirtad/aGLxkSAeCDqpJzLWHjDwA1ncpPgbSf4drf6v0EOF5//Z/atdddGz/VRYvsX48tnBX2ePsddmif++zn4iNLrKgEqLpgYBeDilp1qpYj7fXXXk/vOOYD+/L6G++21VartoB999s3vgr4w35IbGfOmJm77v65UyqkWF2AfPuY2HnQSlC0Idhz2GGHBYTV4iJhs9eScFXJ3ivZfWYXQHMv3GX2/C8DMP7Ek8Vgsa7Wzj7Hfw86CJ12HJryQNn1s7bbfvv2/e9/P0CD8+MsdUZBxQdlL6q/d2rEgVSz+WA9fej/Vc2rxK4qmEUvRbfdaccd26GHHZY+W2cN0Jk1wrgcaOtddOyTrAKxA8D/8isuD6j96quvBKSqolZRRaMFAGAeHZfPcwc2WH+Dtseee7R9990v8TBQQTzc+zNTaQdm/p9FZSohnPXeu+2JRx9sixfODWV0+rSJbeqkCcbMV4WQqMwoNMQgyklt8ciSNnv+3LbE3JnI8C5LCJP0LSlhCQninCQV6BulwKPC6MVK2a/UGfuA4yhe/i+U0T6Qu+hlRftLCRhC+/HHcZC92telqYtzXWh0b7ouPjtRlGkxBn53tLsnfwwwY8tIS9DinIchpL52GYJUw2ChXlAVP78alKssHV76pFIl42Tx97sgQpz2IJ7SN8zPYyxV4QSiNlqQaVOj4jW8M+Pfe3hC6RioNVFoHRLgrnjqWT6JvvTerlJnWjYA2fMU/alQWu/SkbzMA9Q/lWHuK7Rbb7u1nX3W2e2ee+9pLzz/apsxg2x2cZWLbmX8RkkwQyU0Sn/ta19LFcbBFSwYNSHYe/996oVzg96lvyQ0gPfSc3XmmWe2W265Nc4/c9YmTyoRg5kz2i677ByD4rNLoayS/xLfqeb76hMohb9OPeoSzIXqLEz/iN7EO++8K46Nwz/8iMNDq/I+guY+t6nTGCqhKGGiLstvX9ERfK6SPXTMWIu//OXGdvfdd1Xv1vgJqWK6R/a88/cZ1EMPPSxBZ6c2QLQZ+dVWWz3PyWH97GenJzl+/oWXkxhNm0aEQNI7IUZQ8NErpJrFPb9k6b/+1/9aAdmQYGo+V9m9+qqr2l9uub2Sk5KCalOnTsrXJjAa6EsSFE5n1VVXTgXo77/7nVTk/EINUqVXOfE9DGf1TBl0rZqNDl7ATwc2ev+IvXZvnBWUtLPOOitr5i47TypSnV7bhSIMjxc4WCeJAeTO13EEKBloLU88/kQSsvTYDIrBlTcU7cgzhoYzgDzQ6/ff/6gdccRhAQLWXQ+VZYUCmSQNQ49BUO5htXwu6qdk0ee88uqrSWYvvuji9scrr2trrrZCW37m8iWlH6pSKeC5E7PmLmyrrrR8gqhjjz2mff7zhyeZ8kvykMQgPWr6MssB6hE588xfJ5DTy+UedRpNBw8klfpdjj/++EG2vBgBn+zNKBplzSGMkMIECe/0IJLPP/dcu/Cii5JkOCOrrbZGehntl6TiMSNeItwwMckOoRLBnjMgcIWIChhOOeWU9BKygakEhy5ZPSJ+lr1adfXV2yUXX5xRNRIEd9y+cmLsHEVAdougjPt43LHHJihMH9SHH+b5ndqOtJYMfAXM3QazV/bO+UDz+cUvfhE0HaOBCAL7wLFGKABNcqAK9TPDHgp89thjz/RiqvpB9H1u7x9Vrf3VGWcEeFBxVyV19nuPuufin9hmZ+qggw9qRx15ZBgTK6wwM/9mfdivHqQBnHqvrUBZgoVSr7rFRjrfgLhzzz233XvPPRE3KfS3BhKzh3p/0medvuxSVjzooAPbYYcd2j5/+OdzBpw1a8rH6dmyzwQX9LwC484+++zMyxS8+LeiOdXwZsg/u+X7UQX142y08UbxhXy5vjSMDvbXngue+GpB849+9KPQ+IAIYfCk76aqLJUgVcXCHeUXgAs777JL23XXXWObBEXoYIIw9yYMHzaZQJJZtFgHE9BDp9boDT56oOML0i/57W/b7373u/bCiy/GBrPJfpZfRZ8rIM7ZtT8qNkAb/Ubo+J6701R7giY+KMn8ApQLAKmedcl5zVlEhS1WgrNUDKGKgfqc2s5icVc6UNsr+2FQqV58ggbbW166MB6DF2A4Y2fYudFQRAM0T5/enkMFf+DBJC0YDG++9fZYbyU77L4A+0448cT4QEmX+MPePPf8c+nz/dOfrg/V1l57J/68U9SPO+64rFdimUmTEwRLHn1d6LoRPFvYTv/Z6e3Ciy5szz7zTJKUVYaWCWvVe4yrdUJvoD7edUMV/ad/+qckaendnFVUXdXjGm+0IBRNtlLVF5Bhf9hRcRUAulc6jaOiFQAIoQQqkXtzAAYAlr6H0jWKrL0H1koKAamEj3py4T0BiPbkiiuuCJiJDQQItzeliD21TZlcgohhaWGYzJvXPvzg47beemvnbB977LFJqPusOPFZlLBDMS5xNPRKdoRP+R//43+kXccddu78HPbT+3pu94jdO/5LX2rHHffFsAMkbxgJns0Z9fVdCbx8YWsTp05rcz7+qF32x8vaZZdf1q648so2ezYtjpG2zTbbtIMOPridcuopba011xr64AET87PHAToGwPyNN99sP/q3HwVsf/HFl4b74I5VT+HcufPbEYd/vn3t619L5V2cE3XkoT2jA8E9QWOrFQHcY35IHPTz009PddU621d2RtuCip8kE/sJcM5f9ni8V83FEwoV3/n7v0//cwm8FNsp8RD2QVcLTxvFR9nXH/3bv6XizA+o+jpX1s7zBaQZZhez18ced1z7D//hPwztGXXPi/VVPfj9Httbdi39+21pu/DCi6JIDjRz/tnY4obXc/XKdsD4ecWo3HSz9dsxRx8T/7/7Hnu32bP4DQyu8sF+s6XxRX9bQriozX73nfbow/e3+XM+SnVw5ZVmtBnLTU3/4LhWwf4S8weXmuMzvi1aagbVnDZuomB9SnoFq82uZhEWjXRC/n4u9UFS4UkciFkUtc0CMTpB4FXJoGDmiAwzcFLdGVC79FAN0th9GHjoFkODdT88Dr5AruYkFWEjVcQh0elIuc2PRPsgGd+52UUpURGoWXr9cCQpHYbbV4WjKIJFh5s0lq1Xs2eNwfCODk5K9J+YUVQVrKokBs0chu+W0mnNsGPU03OQ/oBqrvd1vqf6nIrG2ptR+39Wstk/tw54nyHoeWLIhyHc+kCgx6q+n0w4fUZXRYtyJUQ4A5dntWuuvab96pe/jDEVrFQDfQ2LLsc6krK/fWPov3T88e0bX/96gv8Y7oXz4/Tlb8VhXxyVM84LaAC5ve7661O9QgPws5O0jxtt66+3btt6m63aAQfsn+BznXXXycHPvJ5czGXP0ZGh7uwTHDOEU6lpecaPMt9OoCiBC2q03fZJor566qlJtnx2GafqjetJYXcsFSQVms+Iqyjqx4O8MtjPPP10e/2N1xNAQsEF0qUe9uFYIzWHIbmVEAr0+1wq59m5hXLecccdcVrPPfdsEs/+boxKASE1Q8vZdukF7g6GYO2//bf/lsoLdFjgmj7Bm25KFa0EEerzyvCUoEiXsM64jkY58KMAG9DZ005D0dx5qGaqIFKpXDYAVg9xUSCGWU1B0Grgd1c5Fdw6Cxyj90PvgehC+iRkbi0aG7EDtLRP9tIK2CZPmdQ+vfnmoe6gnFXSM5r+Le/vfwvmIa5+AVYkbPbGee1nvShD1ctnrb761a+29TdYP0EiAMc5TQ/woNRrnbwDm2G93O033ngz1U3JzQMP3J/+O0pvAnv3o/chCqBVmTwX4RgJIQQX9aZXLasSWeBYn38ocENv++Mf/zD0YxaN2DMLxtxpiciXv3xiqCKo1M5shsyjjA0DlQNOzZhRCWcS6ymh0klkPP9dd98d6o1zssYaa6ZCYCanisBjjz2ayuc777w7liSXA2v5OQSaOOPddi06pCpB3wd3zXlyngUp6UFbsqT9+te/zppJErwLoKffVWu2wYYbhgGw82c+07bYYsux3pBud3vvaTE3uphMVUv4EkGw3ucuIiM46ZUi9rUqQDWioCvpeSeOc4ftd2iqrPZx3XXWbVtsuUVsRtY0o4nKzggSfv7zXyRIEIh1G5fqwUB39HmCHs5adUlwlh5maPEws60HQJlnOPQk8xlV1cY6mJlKjZ9z41/+0q66+uqwG955+93cS2CTX1UtrpmOFTwQ3Vo993avvfdsO+6ww1ApWJTANlLrw7sUHXR89oSis0p0p/F2f9TBBeuk2ikRlACww95pWRWsero8Qx9rA8lHT3eOPHt/1v7z+fYAbQOTB3NCVVhlaMONNmpU9LpNNJZAsquPLP5yYok98aUCrj6ag/3yXO6/n1l9vXe3Rx99pEAwfaJDD058eUDVihk6WE2sim0osbJJY4qE1WvJ7tUQ6z7bN/FL+rxKgGfcMC+5t3p05U121v3LUPWMS6gxCTk3iUlagIpODVM5KTGuikmqElyjBKwlX5CK2qCMzN+442Kov/7149j7G2+8KWCCygNGSGYwD4q/aIuSen3U5pe6z+mJtyWDKiRbzA6hBerJ9g6SJ/77U+us3b7x9W9EMCTV3TCHKiEOu2n8+LACgLCSNpV1AW9GGxlRMaXUo0NpH5SSO8gfiuFee7Xdd989Qmne0f225t4L9fi+e+8LFfyF519ob79DaXfuGFvM3rLXq6++WuiZzq7K/4svvdQeeujBdskllwQEyxzfsFxqaLiqmtm2fq544/kXSlWS3+nJngonyusNf/5ze+LJJ1IZDHMHqD51WomwpSm/2DD8u3cEggE70KC33mabqLZ6ZnsZcDcxRwn++YwVVlyxPf3U02mj6arVfo696b2F1ovtXGeddduuu+3aDjZ2aK+98qzOX6ltLqvY2RPPU20Qc6rH/pGH44sffeSR9tzzL7WZM5fLCC93QNK6yaabxk73XszOWuhFChoDWA3nn39+7AhRKmcwKsvjxgdoBRjp/TdHUqK98SabtHfefjvr4hyk4j+0+Hg3dE+xgcqgOyw2VEVzV3rirdKnim+khHFjf/j970N51cPpZzpbuTdA9EkT49++/73vBeTxGRXzV7JsvcfYYLNmBdgXk15z1dUlSqQKaK7zYDuKGTmahFuLibgD8GZvxQ7l12v+aEBIY40y0mNx1kTF2fkzFxvg4iw7w9ZWjNEZTf7segx8gsqsnwuQ0Qqw2aabpRrJh/cefs+TQszs2e3pp576/5MQvt0euv/eNufj99vE8a2tufpKbaUVyJvPaxMoTE2Z0hYuaW3hYtwtiBwUY1Aa0huYkmvxWVUFJX+ERehboowyPlOmLpeAdv68BUFau4JV53I7OL3XJOXdQbHI3wlmOA2UwDQQTyjJW0azLkItfDc+Jd5SNM/Ix6aZd+mgEjooYmbQcSHyVeEwdgJVsvrNfF8PQFJViKjNsibcZPpDj18NAF42gFlVRDANdfP8RbMZytIZRF5DQ/29z60LtTif3/vGehLDe0HqNOCmORRSmxEfA02lzz6SaA5l7nCph35In5OKJw7/ctOGUQWFgEaCe1BI83NTCUYdmVLzE3NoJ05IMmjW4GWX/bH9+swzCzFWKR7ksKMwOszSsp9Ql0023iQcfOpW/VJw2DU3r94/aKYm97nzgr6ec9556S1I/9DimjvHKFDLO/DAA5IM7rvvPgkg0+OHnpQBrl3dVtJcA3Z7gNYpRNbARfIn5AoXXA+Tz7Hvucif+1z7yle+ksBE9do+xVET8ghYUcPWhQ1B5vSuUuybXcH1bVDKP9/Qrr3m2iQ8SbbMNlp1tSBrZvkQMFDFs/b2k4rht7/znQSjRUMYiVCMIAZNQZKsN9JZ4diCiofSOi8Ui67I5rPsKaRRReILRx7R/sv//V+y9hS3rrjiyqCojz76WNB1gVZRtpZLhUeSz7lGwvr991LNgcgzghIaTv+b3/y7VGgrOR5oC87zIuetxqqwAUH9h4q8MxS57iGBRRFmByRPnIYKzocf/TWBBUdhP1QqOF/GrfdGMtT2ws/WoO7ZPa+1cV9VsEluC4I5cRLenWLy05/+NIFQVb+rolIDxwt9JCZk3/VZOPuSHMlZR09DPx/oXz4TkuzfJFPQPLRBn5f+oLE5qzXo13mniCcB3G+//ULJQu9MT14kyEucoc8g8nf2xHn67W8vTiDHCfYeUOe5hgN/mF41warePftSlS/9ksaGlAAIJwQ0UBnrvcTe0YgHQIPnV6lT7SMLDqA47LDPhuqt6qpye+avf52EpCfTRWs0m2te++D990LhPuTgg7PmghsBj/0RGAsAvJ+eOnv18ssvtV/96lc5j56no6S9WuaM77nn7gFJBHDOHtvgrFcFeqgmDQO2BU0B2cYVJZfdYxMefezRVIMkharGSRAmTRqjVQXgG+aUcaAUqT07mjX2AWcrWGWf9OmUWEIF4O6cqsBPfvLTOF82ISDIQA0uMGlx23bb7dqhhx7Svva1r6ei7O/dJ+e4fFVVNzP6I7TVUoT2s611hoy3kfTCqtxJQtGHPXeJnUyLzU9VjeDCMN4mFdORkbb7HrtHNAndNmc7veHVJxVgK3MnJ49Rf3/5q1+2Ky6/YqhmCeSm5s6404JNiYY9QRFV2agh9eOyr4Va61eZkoBHYAskcxZuuunm9pcbb2yPP+5evx+7Vz6jBkGrnKDQeh4JrUD8qKOODvV5xgrLtyWLFod6WyBRiTqVwuOk+K/ejyMBiYjb7Nk5736G4DHiYZdfngDR+ILVVl0pd8yvPqak+2/BbvfN//E//sd2/PEnxNZZM2fZmnTVzELgK4bgu/v8YxWY9FRnXhrfXiN/3Bl3gq3AQKlxFTW3rFeROlDRFb07hT26CENPVQeUK+kq9VR2JMIpCxbkLFMz5NeeeebZduutt7Urr7o6AkQqHmh6wCnVCb5gx512CvBi1qmAtaubdpvkDvLpxOSqsn9bQFWgifMkcP3B938Q9sjigfrr/BWbYTS+xR5cfPHFqd6p7oQGPVQ9KgBXcamzxoehMKMmHvGFI9ouO++SanhV0EuFXpVQ8gLs4SeBHJ4lNmJIlktpc0HbZttt0v+OSbHFllsFOEMjv+nGm9r5F5zfXnj++Rr9MaDsfgaRrB/8wz+EGaMSyS9++NcPc+a7CBf7Yl0ffuSRAOGCe/vnPFr70PySIFcrlAqnaq3zKcE65eST89ney/2JIJVxPHrDBsAhScPUqe2aa65u5513Xvw339DHt5RQkpFTNSZFHHPkUUe2bbbeJjMbnQ3VK/7CfXBmFAXCGpo8JXuhmgZ4lHChvHo+78hnORv6G7fYEjBX85nFO2O9v8N4D3ddhc5+owNLXJ2VPk6NLXW3AIvWf7fddg+jhCgV2rK9dyd7XN1bYnyevkSCd57PPlTVGQNk+fjWbbbZesz38G2/+MXP09YEBJabhOZrVuzoaFtzzTUCCBiBRtCtKyv3wkzUOqcvF1uKnXX6z38ekTtCWNY4OhdRzi5RPHYDqOM8ij2MLgOWUfrMXPKMGKmeVfEqNpPnti/uKuq1ViAV2ScefzziRamwR9V+WYLci2Z8GJ//6S22yLnAvpPgWrv0Ys6ZnZ/lfYCwYjuxzy233Py3J4Sz3n6r3X/PnW32x++3SeNb+9Saq7aVV5rZFi+c3zA5Jg4J4QIRRlQkUxdKg7HkbzZjlNlLLcppmUE4OgEM1xZBPilzLjcjRmvWrJpTx3Enc547L44kc8sGekrGUcydkyCzKhgrDoIL1ZfTqRG9gtRRs2xW+q4qWZNIBa30fwOtsoYcF6qX/sUBvenG1UGovrt5uZQdPfQz/HbAa0bPnBwCG+XzYyRSwRsdU03l3LpaUlUsa9YQ5MB7p6KZ/jgIaVFLajh7IZAl9rKMqlrPOHEwnsv6odJX2CW4e1P8kKB19LKLqXTOc6buyFEAACAASURBVBApqq1DEFHy8HXACwGt3gZ7QpGMotW111zTrrjy2jZjeon42MeaTVUzhRKYr7BCnAvEhkIX5CK9iBxn5LxrSG2fIcWIqbTcedddMSACUIFLKhCzZiUJWm/9ddtXvnxi+lVWXGmFoG5FKSlUNDLx4VerFpYMLwRFkFSKc4X+rL7GGjF21113bQIf9BlnduWVV2iHHXpY++znPpcqIUeiSlSgQvWAlDOfNDZWIU5/qIo+/PBDqb5BTx955OH26iuvtdXXKERyww03SnJsHe68484kQIKk3hwsuPrBD34QZ2F/SSZzuJBUFRTVB4aWaqjKkkTN2kuWiANIqnye50OJi4T1gQck0TziiCPaLbfeEpEIVSAo28ezZgcJ5hx33223VHR8HmTK+uf5X3s1SWWJZ8xNEKR5/NvfOS1Vm973mtltk6r6q1LYjWoHCjLGZWn1CUrQJ+sNXLokUtboERml8NRTbb31129rf2rtVLtI96tWCfQj6DKI9aQHEuKWhvFl9yW9em2kHXLIwXGyW26xZZA/nyWRUGX74Q9/mHXtqHpUZD/+OEkKBwoBJVrQewJKOh3SS9RgYu6w5+4Sz6+88nJ77PHH03/q3L76yqsx3pL6Pv9KAtFVxA4//PNBQ9GVJHHsRKGgJd9fzg9drUabSOI9L8BCH0d6V4aB3J3uPmv2vLbXnrumzwVIouG/qmBVoenjBzpdV89Vr+R8sudFMGCd/Np6q63bySefkoRaU7wgQSAimJag64cRwLp/ocEPaL21k0Sp3AqEQmca2BMOgPuoQqpn9eabb8kdgHZ38Mu96nL1lETN4tKvqm85FWOCTCoKAzUplPYBrCEKAnyrin2pOt966y0JQEuSvRSnOXprIxhPZSID24s+LmDlUPV8EEgxXsDQZWeLcy6l0Lmh9DsDaFEXXXRx++///b9X1XkS1LdG2hS1dkLsluR6v/33j/AGXyZ59qsny2xy9U/XeBwos2eMgt9yQIdxQe1VViikCoYEVL2fr5/nBHkDQIkWpsIs8PniccdFKKtUtWtuV/qC5+uPm5Dg38/S73zFlVekD1YfUClOl/Ks8+O3X9Bo+6LygGKvkua8S0T4sJoHWf2vkg1BFDt7y223JTEL1XdIjNwB53HLLbZoU6ZMClvAXqBbf+u0b0VVVNCX/nCB0wB+ZTzRkiWhxiZZHQbE24f+d+4T/wnEoGIJ+FDN4XutGdsmsHenOriSStsgKsJ2oEyfeupXay7cIMzl7lmvBF+DX6iEsBRNU3WL/xY0VpU3LRpDf2P51xKM85lsYno+B2Vnf3YmSvY2YkyqfEZGmCs5NTEV21hJ4bj4yt5mYm0kRp6RH7DeN918Szv33PPak089HX+iELvxxhu2wz57WKrhqoHOi/nQYSsMsUgHsnPnhh5ka0lAia9jDySKbACf/0//9I9t7732KlBsSFTZCuNQUBDtAR9TgHCtQ4+Hoh6pzSfsoQJe+SW2eb999008MQYGjRsNEHj/Aw8k8eArACbsZua4CVgHdVrxgzN6OFGqgw+KXTM70LpS6WSH+CDrpvpoX5wbPWB6+7/4pS+G8lyq9h8H1GRn9Cqy+9dde2279777x4ha7Iq4FYAcfzcAWBlLNnFietfYSP4pv9dZZxAoKepjB6Eyo27B/JxRvs3+q7r97PSfJW7MbM8lBRyykZJRz4VaCwCiKuqsVP/3ony9Pjv70RWQu9iWfbnkd5e0xx97vD3/4guJ48QYn97i0/k84nTrfOpTiRHcwSqSjMTm8TMZpzUkPt7JO1x/3XUB/NAfHW574zyxUWw5mij/ok3Dz1j2q2bNdl+oMsh/S/hV6oziSCvUuHFtq623imopxWaxlUQL+IFxJHlkb4rhhzpeQJ53B8raW8JrfqXqO21aPtP+T0oBanruJy0CNPe777qrAMFhXN3gYvP9vdih17lYMicMwAoBuZpz2Ysy7pbPjnjd6EjiMfHbzbfckt7EsRxBpZh9HICiYovIA1DP5wWQE9thGLFVvfKc6noEiUqnwt+zw6rgl1922d+SEC6WobQ5777dHnngvjZ31odJCFdfRR8MAYghIZxcFcIFnitVreB7MUiMYGTao+ym6ZwQARR3QipZiooTByU+6FxvCM5MPejF/BrS6oAxYkWJqoRQQmJD9TekggVpI+QxiKV0YYGezIVOOdBIBQZ+dzpdjWqoRLRX66qDqlR6Svq1aGKdxlXUzFJu6qisQMJCh/Yxu55xTKVzqHJWYNYbgat6FiRheL6eCEe1K4NPq//An71S2mmwWek0nhclhoPsIgL9e3p1Lm/QNWw/cc06gt6pujUvrmiQ1q5GbAwzW4ZKWAUdRReVeFx00YXp63vgocfbzOkUwyCsEuFSD9OvYr0hPhAY1QIjFVAxGNKsYfoXKyHs1WDUYgjGH/7wx3bHnXfGcePm2xoGAS3J7C6KnFttvWXEaELjE7CXBmUCJE6yC3JklmF668bnfBVNd1wqhBzU2eecE6Nx330PtalTJ+ZiqWQyFGhKjP8H739QVNQk8dQONcXrwwJSVC8I1JooCxqmIBR9RNDgEloHnwXBWWWlVVKVuurKK+Oce0nfGujt+fa3v1MJ3Ycf5rkgYno2GFKJ4p577hFKq4AMoou2QhAABYryFdpr+srmz4+S61dP/WrbeZfPpKeRTDK0jOFz36bPmBl0CWXF+0IBnWWG6Wc/+1mcKyRU74OvF4ivuebqbcstP92+9rWvpkcMgJNmb3TjSdUHlGR/+F1KjUVP6WfMM3PW1Nis1/nnXxBk0D5zYBJCAQtn+8zT0Lj63k4lKQXE2UGmIW09KMww97U/FQMpINlwww2y1u5Yn0PV6YndwPb7j2oiaOccBLmR/x9miC5D/UvyXcDPuRpQjgpjn9Dg7D8b4GygCdkHd4mj8HecuqqTn8N4S0yskwRI70SvHkTlDc1r/PjQT6GGhnbr8VNdcuethX30bN6Feu+RRx4VKqLqTRgL6f8sgCTzznJ2AXJVodIv6x7rB77t1tuKmjJzRnr2BGASV2MW2LkLfvOb9JuaQSWJkKRY9y6QQGZ+i09vkeqgpFRQxZYAKEJ/ErBOmTpQ4cfnXKsycPL22h0tAE81Fj1yhSTm9gLF0loJ+P3s0O4XLiqV4OWMMNI3xgGS9qciWYCjJODi316cwMBZYmO7EI99L6S81AvH6JBLliYI2nSTTdoxxx4biicJ+urRrOoQR2xdnGlVR+/xk5/+qk2ZMiHr0gcBu/+CWdQ092urrbdO5Vqi5nxlxtYw4mjChAKv2BP3xYwvC+j92DOVakqit916e4SvAJDxEYPqdk8e7HkHULyTQFPfzxGHHx4QTcWfHSwF1wJL7ZVn9o7XXX9daLwvvfhie/e999ODFun4sSHai9p6662fXj6JP6DLmvb+/NBDMy+4qlWh8Y60JAGn/xwt/9X0G3fqVu/r4UcBAOwygIAfoZb3+cMPj/pyF42Lvwr1rgDSALyfYAb5mdaRbbS+KhFdiMuYEX3pCSRRGVHYpk5NH7B34Leowfp3z+2Z2DjS7WykxNC/RQFa5WQArQd8Nz65/G/55uxvqsX0aIek8BOjUXwt/yfwdSfHKjafAK0zbgOjYrRmH1tnwSTbHaAUe0XgPPQ8Zi4xVoukefbssXv6+htvtiuvvKqd8eszAwSqvAGznQ3gJzET/+1shhVlHI5nW1zrCUAAgEtIVKUkdnpn+ZvQwgX7kyeHpve973038wgDlGbw/ZK0fTz44AMJSIn5GBVg7Z27nkRn1NTgyRctWJizgJqINowxopq0+mqrB5AD3Ljfd9x+e1opJKbxIW1paJUS05rNuCBJkhjSmTnhxOMD9DpT7McHH/41dG++ERhm75yHqJ8vWdr0Q/LLEkg2KiMiBnVXbANn1Z0hsqdq7Wez+TX6pZR2Vd8KTKyYVBVpt913b3vsvnvbc6+9whyKjRxGjXQ6p/tLYdQZAcCx//cTr/r9H9qll/4hc0WdiWUB/8xQHp19FGd7wP6wi6VGq8etRN6cbQmJn+Hf2DEMEaMb3IP0dK6ySqqBREpQZVWNiyVQ1ORit9Xs22qHKnabd/TZYjD+FpuBDVYFD5CR+8oGzm4rr7JKxKIIuUnQxPOdraEw5FyhkUrq/vyXvyRpf+LxJ9ukSROS0G+80cZhxOjx9Kx87HPPPhsAUKzDt6h8OpvV6lHxNWaZvkoj0LbfbrsBDPwgbILeciNexT7Q4+rniq/0JFZeUKJa3dZaE3fezwEcsff77rNPBK+67ep+K2OUzG40pmv8+Ix5EZ8AWdgqsa7zW2O9KmbNs8ee1ki5nvBhM5188klt4403iQ1x7gpUrjym7PGE/L374pz/+YYb/vaEcMGH77fnn36iLZj7cZs0fqTNmGZgul40TcWV0FVCWBVCAg+LFy1oE8YzsPpsqCyOhhZqKP2c9DpNaCMQp6CxU2LMGJxUE0lFD1KyFteidTqSBc/hGBLGSHNHiazGNWTOHeRjMLIdcR2bhTYYt5JjLWpfKSdWQNVRQEGGBc94iUEwhlEMak1QZlLJytqQkqsvFdHeh9gVQoPODbLSktc+3D7VBMPhXQLS1wONISjAIIDSec19OLRLlnlI4ycMSU8PqkuxLJXPofpZM+9KarwrsQoqBC+9StCHn8Z5Dtx8jsa/90S5VwMz+H4I4lNhm7l8m7H8zKEv7q72k5/+NGjcu+991KYvV+M1XHKJvP2Bbrt4jJJkUBnbeupD6qMzQoXgQIdmaRv67rvvBf0588yzomTme9ZYa80YcvQyCPdp3/pm22DD9RIYv/3OW3GGLk7W1DmjZpvZPR8HTIgkNcQzye4yGq7PlnyqvAhKoe2oVKhdp556aobRrrzKau3jj/4apar/LSE0hDZUwkoujQOAUlL+Qh/UhL3OOmukUqVCt9/++8XRvPvOO+322+5ol/7u0sy+YnCcd4GgZMgFVz15+OFH2s2URF96qc1duKRtu+XmCY4pcjHO9tG62zt0GWpeAlNJXJ+XpZL43e/+fYRXJF/UFVV3119/g6hqbbDhRqnI6S0y4JcRUiXyOT/8138tmWbUMgHsnNlBT3fccdvMgjvm2KMTNPchtH4mFd8OKEhuqtpd1Xef4SyFWsYJzfq4/faSS9o1V1/TbrvjjiQAm22+Wd4PJQglBlL54Qfvj41giapoEppp2RPBbQXF40NPs9aSGBULFR5nwh3w3EYCQCk5fQbTmldwX2g7sAH1TfBu3ajLsU0JbDWAm5e6uFRFVUhVygUiEjUqbxKBiG2MVo8ZZ4d2qTpkbaqHa4Mkq35GFNEGmqTghsH2vNbHuBB3XLAHlYRe21eB9korrTzWFyYA4Xg32mjjJJqqm51yXsBH0VuHyDm2zXtzHKowaMMCND0vHA/6qko+kZuddvpM2BhQXGeCgIEKIVTacwb4+etfs5YqndBjCq0ctPNWEvoLcj6Kjl9KgOyUgOOPf7ys/fu//3v2gBEUkFsPQR26puD0xBNPyFnvQj7uSPUqG8hd1O2Jk6sS6PPZcEEb8AlNVJ8UNN04lbQBDPbfOnhu1Njeo+XfPQOVNj1DqiXOxEYbbpSzb32ALIIrz6k/R4UNhYgK328uvLTNmFEzzIryV31gUGJ3Gthibzs9OQ6eb1tgJIuq2uKcHRV4Zwy1K8nqxEmZAWn4NOEr/UMAqC5gkFaDod0gTJfcu1IpBQ5sv/0OUUZMj9866ySAB6YE0FpSwNyaa62VIEnA/rtLL01CWOq51YPYwdKoPE+cmEQwwgW77579Q8fq8zkFWuW/gcAjOS/Qb2p5P/nxT9rKq66atfPO1qJXpFWYBHXm+j3+2GNZ/1IfXD375lygovWeLD8HQOZ5JPbsfe+Z8bOdIe/kXmk9AMA5x+4FMKaSnuo5d//dU89D2AoIyGegY/Ff/FgHgt3LgNRUEIeAuIKuUp9OHGEs1NCe4R6kl3AYtO17Svm7gNGIzmSu4LQBvFk0sJiq59o5r0posV8EzGIDNpJvA0qFWUCwbFAs7b7Kc1Wi+1GoupddfkW75JLfhZ3hLq611poZ07Pd9tu1HXfYcUge5uVMdlG2bjPcd5/FbvBd/AjmgmHsnbqub0mV9+tf/1rbfbfdi/Y3KC+rJhIRSs/g7Dk12mAAvQCNNe+QrkRVUtlQoOeJJ5wQ2yIxD2Mrd39eEkB7KiHTUmE/rQuf5TmxSPxif/TvW2/7rLf50MMODQNCXGl0w49//JOcT+BHp4CyyfYG/fWQQw/NXcI0ysiKRYsGYPyiJDr33X9fZgmrdtkXlVkVKgkheyxJCNgOVB3m7QFUDjzooNhMZ7zHas5HrwIVYFQCij5HnHLO2edkD55/4aU2ebKWGArnZj0XRuIdCaR861tUnncaex42t/dmhuY5fUYqitaNTUGXfeD++zO6BkUXvRDVUTK4zz77xgZak7BwiEBNnRKaI7sYReXxE0pNeOq02Dlfr6pGOOimm29qr770Rps2Y3Kq/mETzJ0f/6aS6J5pC5Acs8ldkLHPWZXEdBqrswwUEnPpU2Vf9XmjPTuj/Cr6rkqiBNcdCCV/oKN3DRH33b0G9gAaOuBFzRhtG0AbQZkpU9IvSw1ZOwU7w79Y7IxUmz0rlVHrwm/XmT0xgLSz6FfaM3y93GCwoSlsoTvPmZ0kjSYHOrc4KayQGVXEECfJT3qxqTMIe6vZySed3E46+aTMfnXv2fexOzvM76SFcMedd8QXav2QMP8NojKUaha3BR+835598rGIykweP9JmLufiQvskTa1NkBAubm3B4qVJ8lQVFy1akKbpVJ3wc8eNa9OWm5FZg7Nmz6kRFCg5xFAofy03PaMFbGwQqflF/+rjEGTPQYslanoEKZANIirloFyaohQ4hEGqh2bqjpRG0ncotzLAfU5aR4Mhs5+s+KUfZeD6RxExjao195ChzQHosrKooUPVIhXEYVzGJ1VGCxktBBgSyYlnUO6gtDdIwYx9Tm8Yrarf+GFuYo3CqD6PogbUsOVJQ/m/ksJI8Q99XOlxlEgP/TNJMAeRnq60WRTdRVlz79SNYFFhB1n8YptlTRiIadOnp1rhkp173nmhxnUENFVadOAJVTH1i1EmzuHCQZEFAJQjGdkajVDCBwnyUGE+/CiziCSEnFcos4PMLpUyAfdRRx/VTjn5KxETGRklOV3VIU664JAKGP1n0RaHAekDamUdGCtBo8G7BEYuuOD8BCwc7zZbb52ghLoa1CoS5mNgQzly+xAqjBmDEyfFeUJMb7r55iQc0CTJAkoZbrzhuZtssmkMrHNk7IR3RN285prrojKY/p/R0Rg1gg+a4vUXWi//pmqJDhFhhQ03TPBi7bpDvfyKK9K/ABUTHHXVK83z+i4gkxwxg27tUWbMccqQ6KhkTk8yyHn2uU2Qveo9Ke66qojA/KAD92+HHw5R3j3vFF48GoM1H8QH6rzh0/f+3TKenmPK1GlB2R548IGIYkik9QObv0e9zLNw4II4iFbkv8dUkwqwKerJ5Lb8jJlt4002zpBd67TpZpu1rbfaKjQwfYjOtURYdULVE8oXOtcwyLXEXhYE1ZZMnnrqKelDsK7uf1UbupCTO1+CHagYDz7wYLv88suCXAo0UU4hfkW/QZ2ZG3CEwwOISDIEqWjDHJ2hx32Mi4DI+Yss+nI1A05fpaBHf6tkoJDYojv2Xic2UNXCHQMWADOqT0FCUCJPxTTog31rXAGKJ/BCgGbmI+SZ/fM5EmpovHlvbC7aoDOhT85MwqIcAsom5jz5U8AE3TVTStDkGSUU1nBZhVDVaGISAL0+frMl6Y8blJN7X4oERu+ioIk4gZ8jeckM0ATOE2L3BBbpCR+GUatAsknOq2ralVddWUPi3303wWmnmlnLbr87Pd+/o0MZrr3FFp8O5dfsKnvxSWVH58VzuhdULvVCofn4OZgSgvvqQ5weYSRsAzPzIuW+tKVfrKoE1VfpvEg0iWz53NDRh5mjmb3VWqh5l/7udxkRYy1QbkssTbBRinVsUeiUs2fnfLETqt0CafajK7eGvTEM0u5JiSANtVcgxSbef/99Y1RRz2QfCxyZmCRMnyp6Fzvk3zojpFfwgXXW7eNZ+kRfTh/1XXfflb5BNgNd/4UXX2pvvflmAiz7KRFGbY0C85LFUf/77Oc+GzVBd0EQG2aO2GLqtIwoQrvecKPqf+vvvixBHgnarpf7tttuz38L7tIrt8oqqTroz67WjPFB8iXhAk42XZ+3fWMXVMt70uJ+FnWVfegVksHOxddW32cpgVZsk3nFfFlimPHZ085OSo/iuNFBlGxCzkVvYVHJBap4Hn69mFFVDcRSWCZaVKI2Naai+pEk0Zll9u57oZrzEXfceVd76KHH2y67fiZrR0l07bXWzj76bW3SNjMML848tcHkBgCfMDGB9k9+8pMMAmc3xHLWUDK97XbbZnTCscPYCWCAJEOrAjupZzBV1AgKDkBhhENqiHh87QAgolvrewMKdNaGfxPw6x/DavAnH+kMJe6LIJLEfEoJKpnZlvhR5XKtCFTtsvPOud/uCJIb4I5egeqxzxZo1wiLqQnwjzzqqPaZnXYKiCDusjRmC6roUBN1n/ks68mP0FdwZn2Nu+N++z4sOnEcu+yMA+9UkQjJOJf+LW0pQ0W4+E7mOk+L7b/jjttjMwGob7391tjMQWfHN6UNanQ0LA3nFZUQ0OusONfuKTDVLzRWLAq2mk/sPh+4wE4ALNkNcds6660bIAlFVGU/M4mHHj8JTqrtYQNWm5G1Fzfcftvt7aabbsx54e/5WnecjS4QUPI6LVTlvfbeK2A4n+NMORvpM1ywIOfs3HPOSZvLm2+8kViD3Vx/vfXb7mK144/P4Hef7bCa9/yLn/8i70VB2HonL1m4MHeGXWfDNlh//SS72krWWHONrGEA2vSmVqsYBhIA/+KLLkqVU1W7qp8z2sLMVsYMnJ3P5TvQgJ0vtmu9ddetanJyHGKag2qpxHlQw9YCYPyRfl4CV0bhACXEjuxFnuHjWdXnOYhCiqPYePdV9Rc4B7Tij/gCRRdn2F31Ne4D204M57xzz6vRR3Ky/7PKaCWE8z94rz312MNt7scftomjS9pKK0xv05czCwwFqbXxJKUlhFSnKD+q9CxaQHc0tFCt8CiiUwnMLF7aZs+Zl2RQdXA+vrsxDJOnZjwFwxpJek2WpFCHRteoaZJmnz0rCQYDHvRt/Pgcpu6U6xIMVcJBjbEj40XrrIpiqnYD5afziCEaHEGpoFUvR59PGCpNnrXPHiwlOH+XhHQsKa1ENEa6tVywlPkzN2eosmX+WEmfO3X+LVzjBTVg08/wPb062g1/V5n0fpxRF73xtQLHCmRqNlASwqjeFYWmEsIlCTT8ipMcGl5zcQeqUiRpF6AC1wXoql2RUx48QeSMhyrW5VdekUBSD4u9QTWqweLVLN8roQypXrkvf+XLqTT04asC/4yAGJLxBD+TJuZiSYB++YtfttvvuDOGOc3lU6fms9dYY7X0uUH2Dj3k4DZ3XqliGltRs2qqF9PYg4wzGV89nByIxDfS1IsLQbUP3u+qK69KZYdQh4DRGqp8SUoYa5dSouc5wsvW4D4Mse19P86WKpVZQCSQr776qqwDRyw4J1OtWVqQKkHw6+WXXmo3/uWm9OgwxBKx4q1zHH5WBZqSM4ZYpQSVSs8gKh+UXGUh/VuZGzevXXTxxTG8kiuosoque2JtJX7oMoI8VYJ999k3yNjmW2yV3oSOZHMGpOxR7FS+Hn3k0aLS5S4uq+Yee+zR7YtfPDbz06B09r/OOgdfPSEFokiYh71Aj87QW0H8gjyrxmmVVIEeCtqRRx/Vjjnm2Hbb7beFIilZSQ/DyisnqAr1GmV74M7rv5A8o8FttummhapNn15Dmefqu6jeGk7U6BKOQn+qu8NJuFe9V826oHGirdhrwU1PGDiHctQV/EF/77vv3iCWkD3rzI4Ipny2r03vzTB/UfVOAA3FdC+slQAozIihQt/vaBeechedp9/85oJUiiVRzokz4jz34IHiIqdoHIKqpSprr1x4j1B7INSUfQfBCU5ScCbBQNftQ5U5OWirBMYgewGVz9IrrJJLql4yUipx1ZsDfOB0qLTts+++mSuVgG7xoiDQ3s/oCGtdaqZzkmCefvrp+fPddz+Iep3P7DQXe6Z3UVUNoOGuCfrSnz2IU6S6tWhRxitQSYwyIfGS8eNTEdJfZ2+uuOqq6nkbMQy75NjLfC+zyeyxhMboEnfMGdh8s83GAAHv6XN9ryNQNNlFoXRCW8/49a/T+ypgCnCYdfk4EvnU/ajMoW6FFjynlLSLXjTSZhqvMWlyghV7ys77e/cGjcw5UAlX3T7r7LPHaKLFcqmZtEAxPoAtsr7vvfdh23JgExBLEDRYW5/vzFXfVo1DSFA+9CxiSxBcErz5+/4uqXbPnp32DvZIoPi9730v6Lz979WMGp1R/oZdUPWoGZN3B5kWlKgMQuCdRWAHNNuz2z8+xjqwOSqW2227bcC5i3/72wBooUsNvkwAhhaHmuVrVLV9hq/pYA6QT/B8wfnnJ0jiK1VpJaSEHASazgk768w6U/YVVZEdYXf/7hvfiBKwKjwg1732vYIsiVrv+a17ix1U1E5nJf1amdE6N/azj7HwfmFTNADj0D6RWKXmDHbfXuJxNYqrK5/7t8Q/6TErFechdxtjAcTfzZmd8SRsUheL0sf1+usC6qXtKyedlGTX2eiKw7Gx+vk/MbrFz8181bC5Zudu/f7S36cPO/diYAr4mVoL7IceaWABe6USAWS44IILssZ+lj3gv5wHfWDOVlW7F8XOO3dhgC1dGrozoMvn+kxfC5RyH1QGn33hhTZjuWmprvZk2H3u9tRar7Xmmm3rbbZO2wYxGX5dwpI4aRipJJ4BpkryrG8Shg03TAzDfsLTAgAAIABJREFUJgDyJInWgHooVXJxgwopRVYMIBRQ7/yb31yYkT2PPf5Y9U4PDLMlixYFbAB6qH6fesopeTdrmPESEsIhqUo8OcxQtueS4zPO+FVsMZVevySsaWEZbLzzy56IX/bdd9+2VQDf6UO8UHc+IGFGfhRDxvufc/bZGT8F7AeAWSNzJPfeZ+9KILvgFn+2cEHFMcM4sqI8lxCj8xi6dCrjS9tZZ50ZgBxYGhEws6CHWbb8ulhZdVpSTGPCfbb3WGLul7MisbbPv/nNb6JmC3DDDKDSTvsAYMhvs4cBOj/8oN133/2xY+6/OyYO8at0AlbMmUf/dh6AISuvsnI+t95l2bgJ99kIJgnb7y+9tGjsyxlFYjzRxLAs0P7FGZ9a51PtgP0JHR7Q9tl777G+4WgDDL/tbRhSMylFL0zRQFUWGwvDwpp0UTV+3FnzTkAVsYd7mYLUwgWxRc7QF478Qs7Qdttul7zCZ4SxFdFMzLXl895AvmuuuTYAtiQ8ccrflBC2JW3++++2Rx+8r/31vbfbkoVz29prrNJWJt4xolF8aRul5GXgPGl/18rA+iWLG6BCJTBJouSEwYpBMXJiNF/LGPm3jK7gXBNjjSRxkY13R9ln+fjfjD8D3ZVEQ/UIYkkIpZARB7cU1iox6wbBAYRIWMhS3irFnZpJU8h0HH0aQnsvWgUAnYvfVdVKnKaMMxpW+MOol5+Q0e9zRLrC3Vh1KRW86iVgJGouSA25lvmP0bqGHkYOI0IHg+BOrx56j6qqFQ3MO0u+Ow1zGa2lgtjuRPsYtiB+MQwlhlNJaKnaSXYgkQKLzNoapI9rwHIJXwh+rrzqqihV+j7BTH+2SiwqbGa8oXoUwRjXTs8JSjU0VwvMHEylccb4T9f/KZLNhEQEO+njaC00Nsng4Ud8Pgjc9OkQWm9RCqX5iUlmix46dJWUsxxaTSrAmRjU/tnnnk1D+/V/uj4UjIxnyIy4Be2oo76Q/gJKiQyPQLRXeIvysTQJDdROwCsYRZ096+yzCpF64bW2xhorhXJ4wAEHhtsu2QjqG6GF0VAyJIN6zwRFpTBYCnHOhAut2uS90QupAvrfPZEth0ecY1ICe9UJTl8PAASPUeGYnPUebKVPbdbH7bOHHRaBBvQg1CwJur0WjEkCb/zLjakECZasibUtWXZ3Fh15NII+xx//xewDFM96pz/NWJSITxTQI+6UJEaaO31I49MPKNG7/Y7bQ7NhFA1PRQWWMHG8ZuBBFqH3vY+ni0Ito3hNiUjGMcccHeSWfVA9CoVrUEss+ewn27XXXhPRD/scYZBPjHPpIxFUxDgWtEvrJ9DtdkEALVG3/q+99kqU3VRPVVzROCsw0os0bSyI7j2xnhsd5fvf/0H+tAYFFlVVP9YvQldlAyTy9t9zo4mic/r6VF5IsQ9UR+sgQEHb4/xR9yogrTNWgh5EUgqsmT5zRs4C5yzZpvoGjdRb4d1WW321nLfPf+7z6amwBpI/SVsBHVeX0EEPBBbrJ52bwM2enXTyyW2H7bePumtsztDE7q73d/Tz3bfbbrs1Px/ok5mhA9vDs3LMEgm9g5/73OcT0DhPQKuICi0pwZjea9UdLoVDz6a/huNGFX39jTeyjwIu66fC7b0ED+mtdO/GjY+ipUo0oERgcvRRR+VMCVgTIAz9GyXqUfNm+Th9GM4y5DWz9IAew/58/PGctu22W7Uvn/jlsf4bIk/Vb1uskQCBQy97Z2pIzqIomaBjQu60WWASzxdefCH9sdBfkvqlslsjiew5ei8UHujB7qjYUgTU62gduvgB31O2F1pfFEcBg2rt1VddHQoianv1GkmWyy8LJiW4+s30dKmwSBD87ACaQ3uGPwFi1tCMRHvt3KGxHffFL0Wk6uGHHo64jOqhwIVvT4A7gJLeCRCEYi3pN3rm7XfeGbvDAZVVfdZaO6qRBx54UNgd1JLRmFHVrr7m6gT4RHJqjNOUPJPn9tkVQH7YXtUDN2tWbFmnXkLdDzrwwNjuPiLFeyUemTypaIivvx5U30xQ9h4DQMVt6hRjWKp3jT/t4LUgXOLC541VMVFqk6iz1UV5tv+hfA49m2ERJB6YlO/NXLqFiwZQVQxVTi5UfaOjxtdcV/GONTPXlbAH8SMJ+c677Nr23/+Atv0O25c6+BKjBuYGAPK/O43ez+XjUNvECZJnglKqcoA8DJney5xEYOnSzPQzImbttdbKObz00t+1e++5N4wXQbjA1TrptwPUYUlEBXkQ1krP7aabJQkTuKvioKOjYYo17r7n7tD2fC9qr/vpXd2VmqtXfVz21lqgIhqZQ92XndIfVn64QBdj03w94Jc9xO7x76ifgC79gOysr7V/f/7zDe33f/hjko233nk7vka/NNDXeWC3r//Tn7JWqQwPGgzWddHCBbGpn9mpBpWLj9DhPXO/O/0dVKmcRz/3wQfuz5qj6xPQCSNKexAVXcw6IwzmzQvVfafP7NQOI1j2mc8sm0s9KANzMnwU+8N2i0M8r6TtzrvuDAhK44BQHLux19571xmO1kPNV2aHE18NNHJ/z65LYMSN7ICRBp5Xv6rPreet8+tsAbQXLljUttxyi/bVr3217bDDjm2jDTfM11VrF5BqaQAEQBI1+6eeejr+kT3Yf7/9AwI5f/yNmNB+sn18lT2iwgwoy2zZwQdF+Gja1ICWegcxp7CIeg5QglnzxlT1JZfO2YUX/iZjvoy16iwTYJoqm+/xGZLLk046OfZCJVoBgk33a3DzbdIU+caUnFd2j49yn/hjeQMbIrlzH51tFE/3hJ3zq1ocKK2PBITA5gHgZk9HC3hIISgaBgWQiuP4DjYY4PfaqwTvyu7/bQnhyNI277132kP33d3ef/v1tmjerLbOmqu1VVZVwiSLrU1otC1equInyWtthOLeiAxW0lMXTPKHLip5nBAFonERoMmIhMwnG021MM6J2MyiolL2uX29UTwvmoHvJUbQN7eQiqKqdeXBoA9Dd3dPmnqwXZz/ufkZULCursSgQSOq76wr/FXC1Ofb2Ij0jwxUoT5PJxn7ICGbRM2cqBWWL4OesRRoEXVhemJYgbUm4Kru+Zk9ie0KpL13z+VyKcIdHnjljFJXQvXz0zc49CNyJr2S0kVr0hP5CdWyGG4qfJNKUa5TU4oSVI5JMCAw+18rDZIN/UxoftCR/txJPJXbB/Ec76gC5bCqiNg/Rj99oMZ6DIGYdUz1bdrU9qtf/ioNtU8//UzWhIyxny/ggQ4y6MriDKyesvETvHtvP69rl55EUvMD5aSrW9pb7+MSSKIkCBBLwS7EtAa5FuX0y1/5SpIwBsqzlWBJXemqIFdCnfM4aVIcFKOhp0KDuT2XvGoWZ1A5IZ9TstAGm/61Pfbo4wm8qGtyHIWwV7+X4N0eQL4k1WgfDFinrnbksKu/MSjou4JFyBpDRcoaZRKib92dXWfSXqj+CHYywH4Q+OHwGDoUzT9e9sd2y823JOCxL5K82ueiSajYnHji8e2oI48YhHwK6IiqIfln85YmCDJIZddeSDjdh7fffqvdcdvtqTapQrzz3rsJ0MwL6mik4BOqj25jvdyJ9AEKgswwHeg8UF8iKsSFAhYN7IEgaAz7vPntlZdfTpDLOQkirK+77gyUql3tpaTjkEOK8mjdrYuz17+mKKZF15J4S1ahba+99uog6FQ062o0r6qL/3bmOCuIK7l661+026IGJin5RM+vhNb5efGFF6KuCyQh+NJnUlbvUdGgfb/EiTKbkRCSTfttPpi73ftla9ZrVXcFhNaC4qbmfOImhGD0/QgU0Qp32HGHODU/S1B9+WWXp1dIkuUM+S1wL9EmYMLUBGyktZ3TUKqG+1JiHRBd4jIksOfkcyTSKGzew7lTnbMm/pvDV+0R0HiODkSEEj6IZFVgXtT53hvi56ryO8PWDsVWFSBD7IfB2YKxEvap3oyAgEMfmQAJKm7UjJ+PwiXJ6y0MLAB71ZN+z3DmWWcGPHnyiSfbvAXovtgMeq9K5EfQgjIv0ZaEVO9LKTUvqzYOQ9SNpQl4OaXUXxcurOT9xpvaxRdfFAevLxP1XKBj3IQ7WjajRqI4JwAlgQ+6rcDQvbL+RdWvubUCJyefDYgS5+hIO/usqhIAt5wXCTbAtcaWAKhWzBkT7KMUs8/svjPQmQ32KMqqc+v7VDuJdZinJSk1hoBADODp2uuuS4BiT+IvQ42t0QR8srPiXrsz0Hc+icgNEAGI5B0724SiLsoZe7nrLru2x594PCp9/BQbEPouGzdtuby/gEwlpdSoF+VrJIbex1q6h//pP/2nduQXjsyZtLYBOQZxHOdAQAcAdJ+8B3quJJw9YiMF9D1eENvEv86dl/XOHfnE/OExdeFB/r8nAp1plM9Ba40QxeQaQQCkGFojBIC9XzttI0NMIIj2jBddfFG77977k/Dtu+9+qQ6i1mMBdIVT8ZSKjffNsPc5RGcwTWYmIRSY+iz3i11w9pb1/6HGL9fWWnvtCBcBqCRX1BhV6X2Wz7GeQD93Rw/cNVdfncC55t8CnPUbz05CQk304IMOik2S7LgLkpc777ijPThQ9K1hAYGAmGJeBbwZAFb+Ct0XhVWgDcBkP4Ey4q+il5fNVaRw59wTYA8KtfdzFvlj5w34B6A759xz46edKdVy7B2+Q48Z2/PUk08GYNCDGrAvwXrN5qRH4L0Aj9ZCO0G1TBX1vYv7+WyxBn/x24svThXpiScejziOGLNGrFVrQq+KYySpUPFh+tiqeq/4oeexwAzghn2VDPbxDSpqKuiA+2223brtvvtuWTN+ufdAgoW9s1i0+oqrGJK4ZFFVfvlqewVcuviii3MvgD/2KCDeuHG5s/1u25t//Id/zB73yjebjLptH55/7vl2xhm/DlUz4M/aa4cOi3FhvSVHeXfgx+w5odGKI7GP+IKK00r13FlxriVeFE2t/1FHHjVWsfQ5EStbsCDfI0/QV3/FFZeHrir+yM8aBtAnfk8LzPicAc9DfEg84+dlfvPcil/HfBSl35GR2LzMYb38sgArzva222zT9t1vv3bsMce2l15+KUkiP00Izdr24pP7ooCiaAHABmACGs0qDJA4+I8O1DiPQEu/+/gnZyfFrr+pQjiytM197+324D13tQ/eeaMtnj+rrb7Kim2llVcIlW38hBBDxxJC/z06srSNH21twjgleJW/qgQulAgtDaG+jYzTw0I6eWIbl2HrE1LN+OtHMt7RKHD5xTgI5kLpGvjwArHIKauiDJLHUARIg0uWcQmf6C/s6G9g0KGkXRWq+eXg0YeG4ZRV1ZgQqkZHPYbIY0x0piuxVT9aoXi9T68PJ1aNcKEhUFEXHGSUeyJX6EfR6WogpgH2o2MUIpeLo/A7CSHaHapamOdLB9VGVby62GxYVF3Tb9Cly0tcIQHCJ/obK12qyklPCCOGM6XPlVpSyI3RGbNL0r5mMBbFslNKIOb/+sMfpvnVmlfVpuSL7SHqH3SS8T/t298OJcLXpGqZHrNKrBgRz6fHoRCNxe0nP/5xjK3eJs8SFG9kNJWxk046qR188EFBDV1EAWTRcjr+4nOrMpmgedGSoXxeCb5LyZgwZMRuzjn3nDSRQ29D2ZPsTJ+RoO2rX/taBnsyok5kKZhWUsQAQKkE+gy382uGGseWofMTJ7ZVVlm1ffnEE9P7QlDEuYRYM3LW8t577kl1MEqf738wVDEr0A/aNH16jIrGdyMEVlll5axpl1fuPWSCC6jmby68MFXb0ImX1Fn2GeYZMQAc2fx5xG0+lb4woikSbIGVfUDf6tRCNAsOXLAeyp9h9OnzLZXf9RJ47dmO+Pzn2j777NXmzKmG+Qqk6txF8GlQBs4IkomFlusVImbwlz//OcE6x8I4M+76rFSq0F3vf+D+ovcaKD7Mt/R5qhbWX1UTbVYPCBTabwbe/urLSOVo0aL0DUnUJd4ouqHzpbG8enicE89OVAElTKLMQZcgRCGguV9DEC3wtZ7nnXtu6EIGYsd5Ta/+Gb89Z+/psg/ugbMrgJYU+DwBTx/J0pNMYAEk0y8IsKTTPnAG1S9GbWzy2Pd1Wos9Pe20byfo8f722u8OnEVoRwA6eVL6WlBxVV8lnGyVJE4PRaisq69ed32YWcau6PH8+ek/j8KteVRdBMLnuzsccmcsWIe8/1CfZ9skg5Bj59n5llhA1lEtsT4Ekb4PkOL8SsQENKqDgrVlNP+RfJ3ns77ERXy9ZG/mCsvHPvlcPSY/++lPk3DOmbeorb32armD7rc+j7fefntMDKcnUtYLVQk6K5iVxCWhHgJFfxajo+baqlSwk+4PmwWRFvACNTN+aPacnDGVCRUAIys6kp/xOlGtK9EZfs7fRZBswYLcWUCHIN3eo3IBZ1QtDj6kADFVQGIVRF+cjaqssGMEx0pYzDoBClTPvb99ce66fwulyKgGSr9DhZGwFjqRqirb7O4LigSc7ipQg8CPHmZr5QwLVgG60Plu9/0sz28PrI3ARmItWJLse2/MDHMIqz1hYpJNgaK9MGuQiI8KjbvpXPt5hJSg3ZB69FwBFUCPP5To9R5glXL+SdIpiWGv2XV3qFe9w3xYvCT2xUgEibo1ARi7o9og/vN//r8yLJvNqNaLBWOK3xSX2anzzju33WsI+tNPx48R8PjBP/wgPcyrr7F6Cb4NKp2qBehl9qafPTbIz6v26KIQd9Cjtyn0QJB9FKtEP8BILrZx8pR8b1fdFdvYU2f1lVdfTX8bsaPXX3stZ9Y6H37EF9rff/e78WHOTtE1axSMeyQYFmAWfVFV1XzA0XbBby6ILbXmQNJOYfV8/jf7JjjdZ+990nemx9A+vPTiS23LrbZMVcdoC9UUYmH258nHn0icVzZ76PdfuDB+fs899mhf+uKXojZtfZ0lVQ5nxDpWEkQYZ0YJkBAy7H3BI6MZk8Ce8Hm0ADB6Fi4a6I6ZeTya+yp+LdtdonRJ+gGHGbdVcY2B9536HHDxjlLA1Yrx9W98PXaIAvBvL/ltzrt9CFOFsNCgPxDBlfSfLw7oxC9ECyDtEFRr5yaeBRh0QFdSIQk+89dnhDK5YAFRoZbeP59nf/hcibx5tvr+KKeGMTNjeuyL82LNJXahwq6xZoBj7Q5XXXV1/uQHgXoSjP3337ftvc9eOZdivBQFBhVmeiFplSHQF3YcMcnSaMDYI8onCQRkYjWIR9iXgCqZr1q9b8BJPgcjA23ZvweIGT8ud5kv0p/PBxpLBHxBT0eRtGZsq/Pm3noe91uyji0lHtOG0wtCfU/tg/f3feyy6hrgvloIui5BsXXsnc+zNqqNfnvmMDsGKnjYMRMnRkgIrRxTZ9NNNs2eRGBmmGnubCeuH6p87773XpKza667NsA3wTZ3QEzm/ogV2Ec9kDVmrNohrE3v5xWH/cM//MOYAFf8/vsflLDe1Km55/abgj6GhvfoQjPORfXvLv4bE8K2pM2REN57V/v4/bfbyJIFbeXlqTbNaFOnQZ6r+rck1cGq+CnUyH/Gjw49hGiOAx1Ucrgk9JgJSQQnTJjUxqUqN6F99PGs9tFHaFxDL90gNBLp4WFjHNaoCuJ8D2MRvHQFXpR3Cv3ugVwZ2UKO/WI4KmAT1A8zb3B5zXsaaE+pRAwjIrqoDCcYOiXUBt0wAg3L+NpFQazqhd8CAQcug0qDAA5GYajOdUpF/YmuUwHgu++8G6fxSRqbd/aL4Q8KDj0TOAyBZ4xNK2nvjBcYeqUEMp1C1aVpl81b1HC9rHewO56+bi5Mpy1I2hkcf+fQd7ERTuZf//VfI7FclK1KYipQQ9OYm4qD3ovjTzghvHpBS5ThhgqnZ3dBVDVdQwqaDz34YNC1u++5J/sIqfNZLj/UCxqy/fbb5aA7yNCadE6MVCK47HdcQtbO9xscLECqqsDMGG2OCP3t2muuq8rguNFU0D619tpxRMcce0zbY489x2h61qzTIqoCXTRIaB3E1GXTR7Bo0ZI0cGs+P/qYYzIaIqjtkEwCNKwvLjqBBSIHHIeguVOZrSVjx1gxWt45vaYLlwER9kNwLMhS9VIhpI4W0ZAhmUl1e/LkMWfPCVhHyC00a4MNNkwC5jwJIARDb7z5RoJMxiojNlQap1Vw4bm9OzqKBu7tttu6bbD+em32bCqu1adXZ2cYBDyuxEzSnzFuQnv+uRdirFVTVCAksgLr9dZfrx173HG5MypWxhmglHLUkLjeSwPR5bDWXWfdkr4OjWj1sR4LaqKhFc2c2Rhcg4UJBHAM1NMY7wKMSsyoBw7WSzJ1wAH7J3AgZy7J9z6dntUdij1WbbTfRBIiGz1QuDrY08ENTpQinXlZqk7odREVCHWngAVBZlHtSmjFWWH87SdkEILOefoe/VieQ3N5F5/hHFXRCC6o3DjjBehI0qsKJdERPL3x1ltZCyIMzqx/4xgP++xn8/4CiAmTJubMdzSXM4L0qhwJxHsvd6pbRArmzY8aXGdl9F7l9P/oGx1X1Fj/G0jm/ToDwXql0jhtWn77fF8rQf3sZw9rRx91dNbH5wMiunJeD6adV788NySeZDek1Swwz0wEANhEklx1Y2xW46xZFdAQghqANfZ+x512jI3ZfLPNg5JjPzArsVODQJe74l0FL86CwC+CSA8/XFXM+I9SjLOGeoehxpQWe+DmMzu1eIxZotppLh3112EciCHZKunsFOETwElX9EQhRYslQmDNrHUBDNWX6G4LDAV3KgWdDuXfSshraXyuc4VupWov4D7v/PPbrbfcUmIPgwBKiUWMJjFDi8OeULFzL61pXxPr5Of4BXB76OGHY2dvufnmJMAq2daDjfjLMBPM6KKAkpG+n5FAn2Ju1mz3PaJ4rNfLZ0e5UYI6d05o5C+++FKYDFdfc02eg02WwBJ1UIm0RlB2oBnaoWfv94uAks/g2yHl9lS/sXPBz2F0uE9HHvGFJBQBMIf+TvtjHV997ZW8m95G98Sz23OVle9+77vpP6Xe2MdwSKiqn1i7SVW6u/BTpy5GuGoYadT3NX2xGW20ONRP4IFYAJjSRVPY3IxOAWANNMKXXn4l7RcoaXyq57d+bL82BvT86nEuoFOw2RlDnS4vpgIOdfDj9J+fnsqLd+0+vACwkcQ+9th6rb/B+rkj7Nizzzybs3LAgQck8Nef5q7+9Cc/bU8+8UT64pYxAKoHe4011mxbbblF+t/4f/vrrgEYJBsJ4Afgt8/NTFwEVBnuNPuE5aM1Ak3Zu2debTQu0CXnJMZwNtOz10baJH3lQ491JT2TQ1PGIMJqeOihhwPSODt8xA47lsAboTdnQBVcz6D/7j2YPkdS5oEpr4ayusLyoda7m+io1lCrlITKM/k74nliDsqp1193bbvhT39qd911XxPSAiMkjKVnsDCAijtvAPq2220X2mgpt1esK24F/DtT6J7WD6NBC4UxVU888VR6uLfaaut2yqmnhM4qjiEGxf9ItK0Te/ra66+HFssee26gQh8dYZ2MvuK/sX+05Ygf+HLnrGYGF4hnHcQ3kjz/3UetAV315ztjgBa+1r3lx4Bh7qV7Zj/9+UkAxR45n8BU4GBs91Ak+iSrRuwA9ANOiRn4lF7g8T3eS8yqanfnnXfENpoznNhqdGRsbrh3wSLzDid95aSI+PTZtukdHvrEfX5n8On9ZH/EOsRk+D13AgNCzAxI8W7eQTxcPcvFNgmAvYAozuSsw7/887+0z+z8mZqLOzD7kjNMnhS77ixqSXIP+0xX6xzVX5VdWih/U4Vw6aI2+723Qxmd+9EHURldfrnJbdp0lM1JbXR8icMsbePa0hGIwYRUB1UJpYgQl4Toma1UX+NfUEeXVQgrIZwzt+YQclCcT1fiqgpDqXMJ/hlAxqIayotCGiMbKlRRIPvhKH54zdPrSY9k0K/w9kfQXkfHRjlAuV3YGIFJelPKYFuw0NRI7I4UHSdDYxuazEc53KEC6kWcNDlJD6OTZs3QeMpBL/tVwjVF+1oS5y8ocCj8YlA7NSVOWbm7G/4oivZKW72LZ4qs90glNIxakPtBsKKrnvp5OfB9OOxwSbyXC9//LWp2g3Hs6yawtBcuseRK3+D/88Mfxvj5WQxDb0L3ctDiLbfeqh199DGh7+jpgKRn/s1QGXQ5DXf1/RyZS3/22WdHDUowoWLlF/TnsEM/G3EXaFLJhA+CCCPVuLx06CH8ZEJoPbyrfYXslcgIsYW5EVU5++xz2pNPPtHefuu9NmNm9XxxeoJ3PSOoR5tttnma3Z0tVXHP3KmKnI8eR43yZtJQnWLzJ09skcY+7rhj21577hWONxVWF9rZrZEa77bTf/azDKx//bXXk/T4N/SIGt2wJFSv73//+1GOhIpzQCU0UeJGGfI8c/kYXDMMIZZQW4kd4x/nOCSh3o1QBslolBnBf2jIQ7U6QcGSJalKCaj1Eujxsuf9dypzZOnXWDNBpvlSKyw/o41gEswt2nCSeIp6wyD0ok8KZJbmnlx37fWp1vlsPSPuJpVBtBb9SM6QWZDos/adom3n9kOfcfchZwcfcnDbY/c9Ysitlc9SLdYP1AVd7r3vvvTLGLz60EOPtYkTRkucCBo8VMi9j/8tAERt/uIXv5T/tsdFrVMFrtlk1lvVHDpt7IL7ymF1xcbqCWZXaii2qgl7xumg+wrOiVh0FbzqDxq+ZxDEsh6EidClVZ2MgpBwsbepoi1XYJgxGJ7Fv6kgC7KABp5FslhshMUJrO0fB6Pae+NNNyZ5QbUSmAI+CA9IMgSJqZDMnhUbxvmyTSh9KgJxTPPmJnHrFLFumzk91GTrq5fWAifJ06M3Oi5OtQ/vduaq16SoWJ7VWWTLoZf+HQsAddc5E/xaR9UvNMR+9rvis88AKhBCUAWRIAmgQoVcbrmIkMWRjrQAEJ6j91nzF/63ny+Aolz8ne98J84+SsjmJi5ePDaguItxdSp3ryf6AAAgAElEQVSau//LX/witDjV/85eUQLgxwALf/fNvxsUUlfNXjhTHJjgu7NAMr9qEBVyBjKG4cMPUw0g3KWyjdYHyAEqSFZV8gQMznD1wU/J2eoMAhXWr3/96wnqsBXKZpY6bVHriuZpPVGGBdoENYAdTz39VPay06fs18zl0e72yP0DPvAb7LZn9RnOHgou5WAsgIceejB0MWdNcOyMoTSzr+4/QPH9YQZqn+XqTqgQ2hOUKb2jbJV1Uom3Nt7VflsvKoRERc4866zcxSRQAI35CwIgGMmHycRnO0vf/Ltv5lkkFKr71X9ZLBX/Z+1UGQT3e+65V+hya65eABM/KpD2vs4ce0M4jN8C3Phea8Ze2yfy71gLnr33LHcl2a547ux7124vVa+sARVdZ8J96xU498nX8x32IxWHtCAUqGqeoPON4ozVYy1UT3/+i1+0558vwRwMHuqNnwuwukPbaOONw5iwXj0Izl2cXEG05wYIS/5ffOnF9ABab0qhEUgZFHA7QCNO8n1sdgfFCMz43wC8w484vB3++cOz/zf8+YZ21plnxXavuIKRB12EaIUk71otNtl44/rZL7zQ7rzzrnbp7y+NjersF4kbhkMH7hI3LaZmPyvnw//+3ve/377z7W9XNX7J4th1vlx17b13qxc1rQDjAXJVcfUOHeDG6MGquOvOu9oFF/wmfVhsElCaCvWJX/5y23a77dNnTMn4V7/8ZXxKvz+1T5PCdvHc7LXzoVopKbSviRNV1t59t0DXceNif60v26nSpsLz+muvDq0A1UNqn4vRRU141VSmzS4GEjpLQFFgmr2NwJ6q9Ih+cjT0l6I5YHSFJM49QFsFiH7726elh9A51D9nPQscwtCbEuV3FTt+gt3RvyuRLRXbJ+O//Wzrb+97VV6MJB7zzOzY/gfsH1siKfO9xXqanOTLOrNFEnBMCFU8Nk37EX8mZhWveRefb78kgGyyfsP0jg7CUj3ZcydC5Rd7rrpqRI3kC/53P//W3FmxL9beuzz//HOD5kBVj3tl3892ziS1gIcD9t9/YOignbfcHSBT/3wxluc0MkhfJeB79tw5Of9Rc91u27AKJaKSN/22KuudMegc+X53QLK3xZZbJEYEwKTy3IWIhoqsc6j6Kz71ea+//mabLn9DJ51Un+Xu/20J4eIF7eN332qPPnRfWzR/TpLBGVMnt8lTJg4VmSWpELYR6AqqpeRsaVu8cH5rS9Dvijaa5C9DJUfawii/9B5C31fJh6qKMRQSmsji6qMYenVCVTOiYe68HHJobykqme+0LEiIuMuA4nYaWHH9S3ilfhdFLOp3Qy9ABbE1S6gqhIUWdpXRjiqkf4pS1NAD1g9SpwJUoLIsyPYZDqRAuOgHVWauZHSo0A0GjCFVZvdvqECew/eErjGINwRtH18N+wJnyWS9WykWSXAjA5xnLMpoeiGJ1Qx/V0qwvbV1GW20r3EM4zAzsfcfcZScDUPi4nG8aGP/9qN/SxUpzzWgH0ULLZSb4uFp3zotzf0CDo7ev6PeVE8l5LGUr1SLoDqoAZ3yWOMcJiVZ+tKXjg/ViLMuJHxOAiqJ8OLFNcz3f64ODrRRgkfp21hQ6qBLWyoHlOoks4x0qdXOjdPP0Ntdd0sQD2m2jumRXFQqtT1w5SRcWhQ6yAtaBASNM1btEjRJMCBjKgGC96rUrBTZdMEX+WIJXEZ0ROW2BtD7OQyeAOrEL59YzcvpX5g7zFJcMjZD0/knlvDvP/73IK2McK9Ml+LrgjgaDmLHnXaKUMiGG26cdbO2UEVGnoP7UM/eNde0Sy6p/k2O08/ObM+Fi+I4GSTKWYIrdD4Jzbx5NdiYAZT8VSW+KKuCBg7jiSefSg8UJBIq6Wug+NA0leHnnn8uDk5wkirRUG3syLNAzFqSlz/m6GOCNEsGOY9UkSGYkpIVV8xzCBT1vFHmlHBDXrtR9ZmhLkvuWwuKj6LB4ajK9h4hpq3mr9XXQ0Ql3ShuREQidLR0EDYZHO2ykQQcBfn3JamQf/fv/35s2HS3M1FCXFp06C6OYu8F+YJMd4uDS6+TOV1Tp4zJYeuBAHBIMDlIz18zHUtNt7MVip45O1VkzpXcvBmeFgmi6Y7aT+fZ+lh/dkuw5JfgE/VGQPLKy68MNOlpY9Q0ga1knmAU0QdOticI7psgFGgC2ZZkOEd+tmpTf+cxGvbQDykAJMyg7xZFkC/o8y3tA5soaJMcR3Vv7tzQqcy3InJV1c0ZqdKYEeXeuBcq38bLuGOhvpvp9nGh36utulooy+7tIQcfUrMjhzMVux8mX1XW2ECB+jNPP52h0Pr6cl7Z6QSdS+JLAEGSbIi2ynXQ9fQbVz9y6GkYGMOQ7/S+jo4msLrv3ntzFwXB5vD5vPXXXy80POfeOQFMAHCKlVFsCGvh3ewt6pEgJb5h6C/sARFgzG+/3GtUQmi1SiR6kQBQQGStawYbOtbKqdwecsjBqaJaF9+bBHvcuICF3kmwwsb6ffvtt4W5Irg88sijErg40xIovVAAWRUH60dkRZWAeqlewAiJbLBhW3VVarwLi1Y/gMDOmb2wjj/72c9ClU/CGzaNESelskcgSwXcHkDeUcxrPuwNAQ08f8R0MkN5SXwbyqlE9MADD8iA9rBw0ooxVPfMYZ01qz3z7DNJjigPspXxZzOmtyOO+EI7+JCDArz53/Hjc6tlgc9SBfasbKN169XDsgXVZ+Z9O/MnZ2RCAXz8J7vu+1KlHARcvLd3dmbdZX6VDTZXT2UQcJRzor90xoz4ZBTu9DdGgMXonupzA7y4o13siD1h62699Zbcr7vvuru9/PIrWbfESeMKDFB96uyiBJpD1Vrv6s6f2Tl0UckBG3lFBDRuzvllt/1sCbD74Yyk9/7/67sFhDj/FK+td0BzQmFTjAOoc9+ZKcWuKOqiO8i+uKsnn3RS+9Lxx+d5fS2bZpB5KiSpJJZvTwEj4FSJoZXya43kkjhp78CqoCzaYwVVbBVC7LRzzz0n/gFrIPOEp/BNpfnAl+Q8Tp2aGXsAZzR/v9yxjFPyLoPQmdiDorCERN8cxgMGQqjmsZ1VCKkiRVX/Ntt0s7bLrruEiQI8yqixeSXAlYLCIKoSCuEbb0RZ3Xs99ODDeQ5rpXqPlQRcBITOm29kEs2H2hsAztPPPNOuvfb6ME20g3ke8ycDHi1Y0N5/74NitIRuiy1RwEUo7cPcQmf3oIMObocddmjbauutk9ywy0ncxo+LbbPeksISwRpJYUEi7V6JA3tvf43cGYldcbc9l33yq9OfY3cnTw79M72hIyPZf+/cix4pLiUXWRTf6kz72X6zgc6DdR9jwowBERPbKSefkuqgJN7n2NPKPWhsLs5esafOBoqocwIUiSr21KmxOdTBJZZiwoz/uOWW9HOG1aTlZtKkPJPeTCCKGJGdP/nkkxO3AMLYGXtA80FsK6G0jkS1+OHY9ak149S7qjwmifyfKoTL8oNlRayli1pbPL/9VUL48ANtycJ5bcXlp7Xlp2tWVKWa35Yu0bPHgDE06EGT28jIkrZwPlrgkBCikZpTNdmw8tEkhKGODlTS0EyTIFi4GnVgAaCtvaLVEwgHwCaiIjKIDiBn1NGylIUHA5Uy+qAE1ufy+ZzQLqhDDvS7PuDV5WFQfU31wRVi6P/Ds00SVQtVf1+9RaXg1+c/FR89fz8ox3WE1ff3OX59RmD/s5fQUYy8V9C1cSg91Ufp82qYeqmZMjKlolnBpL8vHnlJQntCFyHUAO85yEcXEjVSvWCD4fRnLvSgquZ7/HIxo+Q6iG7gN/sF1XdBGOYf/fu/J2jtEroCmnJui5JsONz//C//EvSj5KqrHzB8/EFhlRNROUT7KaT1tjZ1aiUS1mWVlVeJpLAkgFOv0STAgbk51JMnTcyA8PCgx+jfXW3U2SzE0CUHKOg5+sMffp8SuoZ4AIIzxYAJRL761VNDU5JAVT/Jx1nvEu+xrgUWOCuqpIwPpOyuu+5tyy8/vZS5di4kS3AJXVOxKcGQAiR8j3dF8zRLJ4FZpLaLlivg4xBRSQS1vacivZFDZav6tCZEcUtwc+aZvx4DFPpsNoFDZi+NH59Abr/9948yIGGJzPTLHlf/loQVvYOYj76O3tvZaQUd4RaInXzKyWM0Vudz9qyPivefalrNSerAAtAClU//EwGZN16vAeyG2OtxIBiA7kWp8+VXXg5LgGFLUzSkPElbJcwCO/1LqE6ChlDJBxp4aDHpBy5Bkfvvuz+feemlv28TBypmUNIhuEo1phVlWdCn/wM6iholyPTZjK+7IvhXuaJQiJKbBvlXXq2EmrreMIS3mutrJEaQyclTImPNYKs6RcGWWNbiQq6tPxvnvxlpdxVCrKLp55jT5Vk6hTwOdRjYLABAeTFQWT8OdLErHH8S0GIf3dV777s3lVlnTy/uZptvlqAeAMKZWDPO3j3hTNw7IgDovWeccUaqxp5TUAEU8LNcOOCVKjhRH6qXHGKv+NlDlX6O+qILL0rfokDEWbfHcayDAiMH6jPNgNpm623aqV89NclUT0o4Onti7dg4AY7kix1wDyVP1OT0cwk8d9pxp5xRa0GUiHCCytCTTz2ZfWDHrE0Xl5F8SEIJkUhC9S8DGdxbd1+w2vs1fa/AIonFn29ot916W1VNB0VQ9w5zBA2306EEkH6eQNGzq9yyh2V/SqW4I7b2y/u4h2EFzJmTAIjsvXOvMqXX0t5oM7BfmSM7H4g6vm244QYBz+wL1T6AW/r/BkETayYZ0G8UVJ0du+nmJHDoVn7ZG/sXMOHd9/5fyu47zs+6zBf+PZNJmRRSiITeFSlK70qVtaAogoUOApZ1d91y9tnnz3PONnd9xI4IrmXXAghKU+kgVenSUXoPLSEhdSYzz74/1/2dZPfsOS/PnMMmJpnf3Pe3XOVzfa7P1W26ycapfKnWsUtEU1ow6/PsDZskgL/3vvsSxBrHIvhyvgBI7ru1A/oBJ4hw8XVYAGykhBIVXe/fvvvuF3GoJhPP9zeFU3uqtwgzAIh69jlnp3rSZhPzNWyMe2gv0f4J+qDkP/vscxk9AXwEqjjDgIX0iY6Nh6bGzuiRFHzuuvse3eLXXi3lzVbdHeiqT/U3v46kPaqdoeDsBRvCh/he/iSjYfr2Dn5IwufZiEy0e21fGghVQlOSx5pByVY7F3xHqr8ri+rHzjlv/ndmExqNhfY5uiZgjvPk3PJ5gk4xDRvjK7TQnkGE4inYtmaNkppgvhdOY+Pc4fvuvz9r5synF33VqpyPFhzb16rAjeXMSN7Zbnv6p3/6J0mw0duIrAADaASwKZkd3cdafLh7Yv9VLylPtv5vzJDMU+zH51hD97OBcgHye6DYPgIGrT8/I4FwXlVFnAntIqU0WwJvYpwClmtmY9H6VNEHc/8AB8ZKuBtN8IrtNR9Vb79/r+f9f/zP/5nkNe0XM2qoPSBTQhAQbNJgGFGf/NSnMtIK8OVus7sqna3aWpW/6Unk0ZGNZKLWCaybPo0AYH222A3QiVEGlAN4sJm77b577o47I87yLoDqBgwZ6SUZIQoEmOb7rRXhLuN9VGbFVoB2hYo2PsVdfXHhi90dd94VGjImBp8nPslIhF6IpRh+VZW35t4NbZq9sU8AIONa2BJ7bY6qs57eyWXLY5PT73b1VQGnVD7ZdLaZ/fOs1kjBo6mti2dQ09lM1UUAaAPvG6PFfrvzntVa8FMNtHDHrLm7x9f7e2d6XYDDvas5hjVyyNpIKNFFT/3Eqd1HP/bRCWGkHgOYyB9q/MZY98srLg+A5We4l2zmRhtv3BlHhVFmTc4//yexn+5HiSmW+rb7bh6qBNtzq27ac4my5NA78DGVjA+kb1pLl8+hht7i71D6sZgC9CiyzeoTwv8qEUy67P+Mdt3oqm7xKwu7++69s1u1UmY5pVuwwdxuznrrZdbgeAxZpmIkIeSMVAjHx1EwJEClHgp5mTY8oxuCVE6a0o2YBwcly/y0aUG0GDUHKd+zkjraa71hdLlK3SvB0dRp6QWxeS3pyVD65Gg1V6r/P5XcNmpYhjl6jqJSWuhGH/U5eWON2j2lct2EsCWBtVwlqdyGqa47UL6htOlPJA3fN4AWarWmHyhZCGBoQz3/vWXhDlGGZFMMy98VtapVOVsyMNGT2EYARK21sqHqjawB8q2yKYjyv13O0EH7ERQMVwJ5inZ9MudCtL7F1huVy6piixY0e3b2BT3ia1//RuhkLYn0TqV0VQb5ve99X/cXf/kXQX+8s8ueim4GZRZFDAdeOZ5iqWD1948+3c0YLkTJv915510yUmDXXXcL4l5zzfQ7COjbflR1MBTfXmw0vaSD1YvAKQpEVdIYDQOd/W9r3TjXHJfgCXrnokHyWvN1DMHkGs2RPo1Fi/rPuat74MEHU3F5+aVXInne6IF6HoLmROwIujYjPUAQIgnQddddmyZiiUkJc5Rql+rkOw94Z/pn9MtY07aP1qMFA+4aZwBlv/qaa/K5jbbVqq/OHPCEwVIJ0tMIGebE0TOcK79n1KzH5T1dTIWKoXUmOGyByKuvLuqmT5/Wmff3N//v30S+m6GNap6kcFlJIGcG11DNN/J8KslAA5VBaB9qif4swhh+dU7OPe/c7twfnxulUeu1bpWeExTgQJgPPOCAqG8J4Jwda5YZO70iozMlWLa/qHacnmShjUppfTX2UlCUhG3+/BhhSmPOShD7lSvyPein1kUSISAQAD7y8CN9r9Laan/rT/C9LRC1NmZXOQ9EESReAlo2zrPXXS3al/vFBqlyCbisv2C/ehXKGbS5pNYWYLDf/vult0aQhW7TlCvtvWBRACvJ81nGmaCmSB78fCJHAAt9h5wtJ9ccZQLwvr8R0CAxQTXhYKvCXsJCbJtqDjRZgqDSq2rSaHPOe+itAwP57IsuvihBBOnx9D/04z6sg/UuMYyRBNJAAtVBM7oysqcJOa2hrjiUc9dstj60666tofboSKpRxxxzTHpBvYtn/8EPfxBxDABTbHmAvLXzXD27oJG9EtCrJFTrQilBRtAsghD1LHwHBFd1SGJgXzl2wWWj6TsH5k1CfQWP7J81bPTrBLP9CBGBkt5QyQiQCjUXWCRYs07oodaZUAHfl7E8V18dYC4J/PTp2e9ly1Z2m262Uc6aAIUd4+wzBiazzCZcYr3X4GDfA3lDkrTnny/BkfjxVEyK5v3G8hXdUUd+MICcIcvOX6M+NvYNe4yi6dlrTthT8SPOp6RYgurPnGuULkE2+8qfC+QFMs4TarUzABCLGAOZej3qI6MT5wQd1711vhPYnndu6Fe0Bfg550mw7F4ZJC4ZdcfZAkwOfWjsJfC3KFbVSyyIFTgLsuybXirBJ7ttXZwL9k3V71c33JCqt2Cd4in3K1hlu4/4wAei3CnBaZT8tSvfhdEgOGvVYe/XbAgq+OLFr1dVJ4BS0Z35XmvE1qY6mHm4QCTzKkut2Hmy5uw2Xx8NhJ6+Xqrb1UJTfW3FivJ97kJjUPFVbK7zQagFwGXPtCRgw/zud491Q0MVGGN+NIDUv5UY8ae+Hy2QX+EHiRodfNBBSeJR+NHXJFcAmoiMAHr62EuyoHLmz30BXiSgkhWgDZql6qRnMktWtW5dqmuNlhmKH3WOMCeqJ7NUSNkvIG1inPHxxB8Z/9GDj9pJ6r0qYXBWULNrmPqyJDAZmbHrbulJNCap9bipUouLVGcL0MfwKn8G9HGW3ElA8c47q4rV3GZ2M1To4eHEDBhyGA0//MEP0mtvnVpLT2O5CHMaa+6973lPd+xxxwbIkGQ6xwACewvESCtTT/9mJwgMYTXddtvtmQvrfdkX1E0qqWzgCy8+X8WIQSyZElp0n6wb0NY733PPvYnlJJTu4rPPPZ+xLQXcrEkPpLjKf+6f9oQGGjsb9qPsUH/+hoYC5Lb+fP7Qc2M6fOITp2aEw9rZujVSpRSOuyh9Yzf4z1o1/+DMr21fGUjCLHn2uZ5TBdaaYdpYe4maNReHsKvrVqFrxnXlGuJs+ybmO+7Y47qDDjow7yeZdSfLpxel2jqKt1TDUYp/8IMfJlnOfO7ttotaNODCvFVxibYpsapnaGNf2G+Js8otmwr041c22XSTCdZJYzKxE/c/cH9AeBRrfr/YBVWtbizGzC/tuviXgfEqea39+l+SQxXC1d3iV17s7r7rtm7Z8te7qdMmdQsWrN/NnzO7G9INqGHV2MFxzoPyDeNq0TTd692jiCho0+A4PZVCswlHMsx3rFs9OtZNMUBzzpxu9aqS2PfifoUYukwChVImKoSMIxK4VVAwNcH2f+zPq/St1Lr0CrYZgUUtDSpvoHUv2Z6guB982oZqeu7/8qtfozhL/X9j1Svl5zf0RdJZdM4asJuAHnWsF5ZpVcdGN/X9GRkxVJK0zTBX8keIpIYFT/zaVwVbhS0Gvk8uU2WKgmcFq72mSildJUlcO5C+aH0lgZ05Tulj7OkWvRqWI8KwVZUNx3pakB4XiVFmKK++9tqscfs8iBeD7NDqATrllJND9Qsak1lMRXe1XgyRJM7Q83/4h39I8LaY0hJRhn7Ux4EHHZzAShDCcCcZ7+ViKmmWMHN2lSQ2VTC/hvo6eUpmQxFJgEjjo3O65QirZ8Q6QKQPPeSQDPfUaxf551551L+zl1BXfHJNwAyPilEbku3nkBlnvFQIKZ61xLo1ffvZ5ugwpoxDAn6JwdiaoLeCHL1ghnpzfHXml5Qs/kAXOkBTJmTIH374kdDVBI6MtLW0RxEq6dXNBLtoYxwzQ++uAQViJDmVkZH0V95NzOeyy7rf//6xSDYLKhrlmYGlALxVqp97dX/82T+Osmdol/3MykbxdjcFLZrwPZceFpLj0DCOX/VVjwJhG18cLedEOr/d5czQ6scjOCf6XCiikiB3rtqw89yd0CkrcJF4CNQF0xy5vZHAt1Ey64I5aOdbbLF5kGhr5L2sXRn7xlJYkopTm+to7/0MDldldd273PMGqso7dUo+Vz8HVJOzIQ+ecSso030PV2ZB9WeaY0Ij0bspcPbs6Q3qq2hFSqiEW1AhYFUxkiw3cIydMUfvueeej2MTANsDv/dzGX5Bw3777Z95lqq9LfBpdoyj1E/ivanAWkt2t6lAspHumjUTtEukBPJFJV8cepHP9F7pu1qzJlUc85tUKJ1Z97XZRjaZnVe1tB+COJUkcv2SGXuXXthR1fMSt+LwIPeqZKpaeiMFxd6Hs5fsCh4NL1bVkLiFMjcF86ASXtQl98FaSmh33W23ACeCbGcPJZ1t8GUPGnW5JYPXXHNt7nJ6rPqKguezZ56dsyaKQ7kVQ8Jz29N6hpr35sw4v3p8/B0q1v333RewiSiD4MIzoVShmNlnYhbW0b40oNDPb7TWfYyoiSDP4VlTvrTJnSc4WVX3RPIMfQcUsLvUfptKdNQux/UF+95im+i9EzBGSKYXN5HQJNF96aUkk86tBF1Ap2rhrAme7QX7A+yQyIYqtWhR1s0eOJdst36sgw85uJ9Pt91EP2Qh5GtF4dwFlOAHHnqw++mFF3Y33XRzqsD8w0CEwVZ0m2+xRbfjTjslIdh+h+2zDqiOaOTOhfVu/avsqp+N8rzZppvnedkDgBxQA/2cL2DTQxsdWxP5f/RJQSsb6H3N7PyjPzoslVRJvvvOH2d2qxEQ/ZB3Q8mLUVF/VsyR+i8IP9ZTP67GvarqZVWv0rPUM0nSa5g+8RIOAbI71/GPvQpiqiS9ijp/3mxsdBcA8xgH7WsdVlQl4SOp9qrSeVfgmPOfYDdJwpT6tZ/75/PEUqqaGyzYIHsO9GMnVMbsuWAbW+CVV15OIlHaBzUj2LnzWa1S2QSjAMofP+bjSbj9nV4+lQ/VXkwy9tYZZ7u9D+Eq558vxowBVvL5EhBf7my7L57XeZYMsDH8qLPvPZ1n1cxzzz0vIID3YZ8imLPV1rFjbN6ll16Wc+0O8UOelw8sKutARMUkIhSw9USifmfwOlvUU36dcWCSvmEgE2q7tgR3Mz2SA1XRXFcfw/l1H42OolSqsGI/GqjfzomFsU6qaKqDReW+tW8JmdXtssvOAaDZTaJRbNjChS/0wjMlejhhY3rBIkyfF15c2I9oWx1xHYq/EnW6DOxzen1nz44dwiCRdAIuq3ce0N0DVV0XAIGq8fXX/SogJNsu0sOAkUB/5KMfmZjf3ATWAoStWBl/df7552ev+IIGjLdeQWvGB2MLAHv8yo/aY4CDO+a5rC+giqCen996hb170om+GDEBJsyc2R140EFRFiWgNG8e9lyBOY2i6h7p3zWj1LqzQbffcWe3xx67dXvtuXfaePhPhRbCS01oxnNZu9bK5gyzefzugQcekLWcM3f2BNW6CgXTosDu2fk9rA9gcAlVFiXbl3gpbJvR0VQWjbn4wxLCsZFu8csvdHfcfmu35I3XusmTB7o3bTC3mz9nTjddqR3tb5xhMVoi6jHd2BiDZWwCeuZwX4Ub7KaQRVZebpRRwejYeP7cQU7D9iqzZ6jnVZVKZi2g0wDshf2dw9rECFxmDq76x/7jV9DcUYqgZNynTshx+1f+zOK1MQI+e0JOukfsWzUuFca+Ksgol0hGUUr979bUWiILmjqLEuL5G0rhGVvVo80ChO748zSNr1MlaHSvVoVc25Pk8tQF4ogTKPY9iUksepQztKY+IWyfVY6g1I7WIrol7VxVWc3ChQLlHdatIOpX7IfkMqjzF2zYvfzi8929997Xfe3rX+9uuOGmIEEckovaFAgZGMgw1F2Jm7G1zvbKz/QOkCsG2Jyov/+Hv8+FsGYV6A8lCSQ08hd//hd5voglZG5hOc8SvqnhpatWE/B4PT8D2ifo8l4qA9dee10a6wUCS5a80c2fPy9BPUdvnaF3p516WuZibb/9Wyea6VtG7fNRW73nNddc3V188SUZDPvoo890bMX663+7Y3MAACAASURBVM9NYPPpT386Q5F9nq86u1VVEZT7nrPOOivP5LwxtAniFy0O2rj3PnsHbaJ0mLmBb7yR9azqQ1V9yuHOTj/HVVdeFaTaDLzQdXrJ5/RwqpoPDiZx+B///b+X0w0KXo6FAzRI9I0lr0ch77JLL+uuufbafF/NMHOGi8rU7qJql4CNVDbHEXpwnxR6R3cAGvjiwoUxzN/97ne766+7LpQ1jlCV8sNHHpmk0BeEEjUEGobmAe0rlGuk0LFVq7qttt466KImd/PxnOEEVlS+Mph8agylKq1AU/AvoJYAFKJfQYA99B4+VyACcd5/v/3SWyIAbKJM1klgIhjg5C+77OepnE4K9aZAG0CUn9sCmZojWgic87fBBm/qPvWpT+X8b7nlVhPiGwUwGEJfVFXJRw0QX5ZKL5BBJdLn+vzWI+zZMj5kzpxUVAUkzprqHiaFKo47bt8ADQ10oLAIDYeqSk45Vv/52faV82LdJMKFPJddlJh+7WtfCzWWsxVgseXtPd3Fz372TzKHjkPx3hQq/cpGOWhojBBNSY29Peusb6YqUO+uuuHzquLGzu+5J5XUI+OwjUfw3O54+vWinLk6TlsFQF+d+Y+Sfug5B+e9ULgEgNbJszhXZkehETVxgfp5eq2WZxQDRoD9nzd/g251enQr4K4zaOZY9c8Jauw/YZPI6F/+yzh6f4bBIoEECgn+VCfRf4AvqZjr/9J3BrlOT3Stt4qAisgdt93WXX7FFQkYBCShqg5VJZQ4FQqXXhGAhMHi1hPNnh8rm4qejDkzL2wK1HDJjfMjGQ+9dsaM3BP7IWBDcwd0sImlFqnfphJattd5LsEkfaqbhvJMKZpNsodJ+iXP42MJxPQKAh+effaZ+GkVQXsC0caEUJHLUPSrrglY7Jx5Lsg6e+D3kgYMBvvsLLeqdejnfW//RKIzZUroup///OcTSAIiU3kf1FM2GvGSUz7xiVTP9a4Tmbj++usiilJjBCanOilwX7x4SafKYtQIurJ+ntCq+ip+qZcO5LkkFsCbb5z5je7iiy7K2sdGsW0fPjIiGdZIXIBVY2HTUtEnUAAJtshg8vj4df5r6tsRyOvf2b7GT/etHKlQL1tWIK6e034+K5/HXxWV0s9eEcBqSuzjrJw171xzPgskaMDbunToAJ+za+6vas932PDrr08y4dmTOPWsJYkqf6TSyuarDKqYUdzU/26Oqb42Aeljv380QeqVV1wZG8dnsiklklagQynflpiTuyceZEtRjs2C3GGH7QPoavlQZa7qbrXuNGofH0JESZIE6BH8q1wLqNMy03UT1TbrEVplqO/z8xnOqnPvbv/yF0Q/7u1eeOH5nGW9oZ6FqrWfzb5SCJcwCvR9jn2w3uwXkFRFn00CjIstfK8WCj/X3zuzDRS0hiii1hvoY3RXFHDZ5d5e8H9FKS4BGHEW6r/nA9Q7cwEgeq0K58O+0GgAIvHxAEOArcQdYOPZ2N1NNtuiG1m9IhXKlSuX94UNbJCyCdawJRSTh6ZkbFy1FNW4M6Dyr66/Pkn/nXfdUb2Rkyfn/bRN2BMJHqYVQMY7NJbSE48/2VPwgZC3hp3DR1N6159udIhKl3d0VviX9WbNjl0BCEkIo8cQ8b9SrW6AgpgEMCRp9ns+xX/WqNHdmx1Fr0QDZ8vc8xJznFZAInsANOgVtSm5mu+qOst2hgoe7ZPqqbW37phZ16qyv/jFz7sXXngxn6PPk0gi4SpnFnvknG+f033v+9/P+fOOEkVfzooEm09gT32f9obQy81EpBkwZXIKLwDDO++6s/vRD38UMEGOg1XE7wC+vCe/3HITPaNmYf6BCeHqSgjvuLVbshSiVwnh+rjBBD2CcOmDGezGxzgm6PqqbmS1pv/JcdShcw5OStMpRdJVq9ckEB2H0q4ZS9VQL0j1/I0mEK5KYTVQp/G+R3UFxAIlDt+fleP6ryqE0MSa10fo5j8nhOGtm4WSPqJqPE2lJiqJ6BtrhWEsdqtW2ByG9D8nhI2HnEQtyU8h2oKFkoKu4AYFpPXO+CwJTqPINTpbqoQZct9XvHqDlwpEWKE1TzG/+88JYQbCG8g60CuJDvX0vVoPQUnoquvQSZuAi49sQ3A9a6uAZh0lcX2zM0QKIkw294tnfCnGHRrI+Qj8VbQESBNS6/vv1/PMRyea4B1wBk6VxUUQ4H3ly1/OYbYv1nvunHmplOl5Q/nxJUEIktrvX4R5MnJEn2QpR7kY1lkDOvESBuO3v70vBrHWpphTPkNA9fa3v60ob3vsGcfuMheFpySIWzVYFYMxggb+/OeXxagW9WQ0c38gh4e/7/DubW9/WwXyvVH2MwRhggdDvaGbHGRD7Z1zwalg9qMf/VguPLTZfKDWLJ9+ugxbR3MrkQf9cRdffHH33LPPJmmUAAdkCAo0kAQWKgYpNU8xiFAflApCzTiTEJtrZpj9LTffkuDROwvYs6b9yJOgSLvsmj4MVBfPJ+l1j9xVTqqhunqvbrn55u7KfgQHxFpCx/Fovt98s81jrFUGKaz+6Ec/SrDBeAsCBQU1U2gwQJGKKQEZ0vMRPdGPGTGhKTHWzQ5kzuAvqwIBBW3z0DLDFF2aBPPcudlbZ7tVKu2dn9v6k707aWkU15/+9MKcSc5LkCi4FzBwjOtS65q4lbVQ7dB/etxxx6evT1LKFpTCIyElSVDZNAkhpyPxuuLyy/OroKDG3gBGStVY8iTIso4cDSolpcZQQ4lIdYR9ViSJ5Uw5ZGsKCder4d9q3vcZKrsFuBV9MiNBItRBcGF19+CDD2UNzzvv3ATkbFkNtgV+6T2bE+rTZz/7x0GU3RPflzttTlkP3DUq8t133xMquMTMnlcPUAFUZU9Luc75P+mkkycqg3p37TdRmNARly+PM7333hKf8lnoYoIs6DsqVwmQvCmfp0+I4Iu5UeyLc8AuSA7cBUku0Sfsg0qCVM2Jb5WNZ9MzB7efOcimUSYuQarrkpSFkpUkenhCqACVh8M+/ZOnlRp0X80BmDkfrdporQSGzpf1UQ1QgRFA7bnXXglkt9h88ygts1WopBy8JK7aHUZjDyU3zrX3tx+q6RtvtFECNefNO7Wh25JbAQ/BBlUISaWg2/q2tgvnoSXP7IdEFCItaXZ3vUcLvvWDCdB/cxtA55EIIDgbKg6HHvquVMowfVTtgR3WbOHCF+Mf7IGziy1QVeG9EuA6PxF0mDUrVYfQJHv7koHXvaqkdVMlEkBZjwLgilLPvhHjAspQf4W6s9u/e+Th7qWFLxVtd7L2lUpMBVJsNz9jrhcQqcUgxSpaS+t2/lQwVEJVBzdcsKCGUR96SLfH7runCuQulkYBWmL56VZFDluBHejHAVhr65kYw8zhCdG56n93Lqu/dvnErN6WoDb6cdMP0B8PiNM7pMLA38XW9/NZVcMbXV681UYBSSLY6bCn+pmsQDVgo73TFwr4i88eHs67lRZAVaadQ3+30cab9IngnmnvUAXjh9il3/z6192FF1yYGX6es/rggGpVzWz91z7TPRa42xtBsXPEdllXto0gHLDHXa8qUY0iYnfR77bddpvYYX5KEi9GlPjXnLz6ryi30yf2yXsQe8Peob4JKAHAeF9K4wSGDjzwoNgN744aWiJ4P0vyaJ4qgNt5sZZ+72fzmZRqqes6V4OTBpJQsAstofdchMoCjD7ySOxAYx41YTJ2Q6W3CiYrIgxEcR3gi6pondyDApqrBxEdE4DmrkigJYQYGuwFcBWTaY89dk8y6IvfVekntDV1yuQkswsWvCmgkDhGlbFYKsY86KMTZxKBqXm+bOtLCxemPQCtXVXMs7KvgAFApn53+2R/rTmaPLtmbqwYJFXjqVMyokc1zL/Vhw98qn7GYlNFhPGll6OKjC7KPlqzlgh7TvdPrIE1Ih6VlLa/Lz2BteO5/Ns2XgmQbe/5z0bndm9qjvlozTvebrvuXYcdFvV8Ns/YM+fC57YxeJRRJanu0oMPPhBaLcCkzYlESfe/3VWME60/2lJ8gM9pwLz7j21hLawJH84/ZNSceHnNWM4MMFEiaz3tudg6AjPOwsyZscUVW8/NmcHuofy7zdZb/d8nhEvfWNxNmQL9ntfNm71eNzQw3k0Omi6ZUlLVZ6EPT0LoEOhZUx2pfo3JqnRrxrsVqmVDU5IUriYLPDQ56FUNvS66aKoT/TwZzipBnASqR/0hG/6sVZwYsf/8RQPE5WAsHWZBi8MUFMqQgj7RsfiC7YYQtERAUN/6/jKjp5dxjbJl+myI4IxVX0PviFqfWesbSD/SihXZmFSu+nlqDnwCELLSGvIn1Eer8iHRqb6PQkbbUOzMwdKkTqI8zqOooa1CaB04+Ia6lHJl0VAzGLWv0rWKaHoZVpt5UyI1ldBOnugzrFk91qubUJKjFqoJ2uyof/7nL8Q461Nrya8g0iUUFEF/BcW+mhH2+5TircX06QkkBFnkp5986ul+LuPUbqstt+pOOPHECH4IclKp6hWqGipYv47XnJdxBrYqH5LXq6+6KmjYbb+5PYGkc5RKSN/oLbhgKCCZEDbBuTUl8iKpVxFogiHWgbFw2fSqqEzk7yI/PCkIC0Rc0GRYevH9IfwlykD4RcWFwbc+LeAXALTk9GMf/3j3mc98OkbA/r/8ysu9galqCscqgZaI6uVg4AUmTfCo0YtdBZUJvXpv33nnbr999+30Y4Wyu2pV9o6jMAD+gfvvTzUIuvbwI78LJbYU1mp8SRTNJg2lafnEE0+IQRJcVL9gl/2DJqa/dNKkOElz+TyXigcKF5Tv1FNPDW1o40237MZGNW0/G1Gdyy9nzC/P2bCeAkX79Oorr0VN9M1veXMCdn2D2dfIay/P+eRMVcsaFe+Cn1zQXXDhBQl0X3996QQVSURmj9C9BBoqm6iFQAAGWe+Wz+A4Q00fHEyArqkblZVhpngoEbY3ZiuRX0eZbmcgz0bmfvmyOFfB+RFHfDBVX0mUtc+9Xrdfqe8j9jMEFvorCY20ng/3NiNkQiudmeoDh6bKk161JOtVtfTz2ZgaGXBNQBrnAfLo/rmHRpioXgm2mzy/923gj3tZgksXZW9UoL27fy+paOinigvQgvgA5+Q8Wz9rTLSD/VRFaRVj7we80NQOQHHvWoUu0u/rrZfASTKjj7MAGPZiJImMoNLnSXDdn6i8Xntd7JWgAogiWKu+kBKN8PlPPvlEqsWqkkVfIgM/nLNrXSD9aMjHHPPxBEJNzblVolqlsFGb7IV7QoFX1bR6TEq6216xMfZCkPaRjxzdnX76aQkAfHYSTiqCfTWo2ShOG73y1ltuiRN3vnZ629uSqLovgg776p5SevUukrgg1pmNtji/tyfQb2IVbEqt77IeCFGJHQuQITihrEy0oM3sa30yASuIb62pvjLBdjE8jP44PMkx/+F8+l77oYJihInkXOXJZxkXYl3dA+f0xhtvyv7/8LwLMrYqtqyn5XpG9klgJRkTWBm5wm+xLQIyd6oETKqa3kb2XHHVlbHvKhLODAS8FEOHY9uIwhx/4gndhRf+NAp71k5VhO0I+Ar0mzzUz5zdOeqtklPBki+gWzvX7Lh4QRVcoIv+nH7VgYGebr537AnbL3huCV6LS5pAS6O+li0oQazWauF7CpCu6mXAyH7+sgqPqiC7rtJo3fiNRq8U00hICJuoggJrJYWCZnfIQHfqk6oRkiX3rWKBaqlo1Dqf5731faPiUiR2xsRirart37QKlWdMxX1kpHvrdtt1e+61dxSVBZnuWipuS17P+cZm0aeqeukMNKZS0fFQRkuhEpsBeNWSBomOxK7J8LuDbIkgmj1jw9wxSfkHPnBEetvZAuwHQF1VeguEi2qwSmsvJJRKHvr0yy/HJ2lvuP6665MQorQCWQm0YBJInjyTd1IxFAsQxjn//Av+w0gwdsGYjW232TaBP0CWEBqaaATYnOdeOV6yniTsuedSPZcUqi43Fpxznx4yz9y3NiXpW7NmQiwHw0VM5p34d2fMOfFuPv/hBx+M+Mu/fv/7EQbCSsPG4NPFPhIL6//AA/fHvmLauMtaETbffNOs5ZZbbdHNX39+gGfg1MyZ6/WgUE97z8D1sq9iUmAiu481wK+mgrhmTXpI2TZUXgC884k5RdxGlY9QGyouv2Ks1C477xLwJqBDD6aFrjx1SgTXJLjYWoDllui512x3SwYBAxLRNhai9eS1qjSb5ffWVRzK9/GB7bnXjTWb+JHWIiD1Ye86LD2+/FOG7xGEnFUCfY899mgqveIIiaFCiWdR0RUrikH4db3qRMmA8u4du9J65NkPsZHPRde3bhI5P6PRUv2dRFiLh+H2KKJAIWu0blLM51EdtU6YRewtoS1xUaj/f1gP4apu0SsvpIdw+Yol3fAwda/5SQjXoBpSduxUbKbkP8nf+BhUdFU3eYgUbtGezB5ksFUEl680J2i4G0SjwTPNiAMBTg0ULQesh4cAicSnFqQQQEHCtJS6Ba2NMvC/ZIOteS5VtaIVSAiL6jK1F2roupE1JbfcOMJNKj/8+dHqsasq5VrefqiaoVTWnK9SgKwgxOe4iO25OB6fQQyn6KY9NbPvOSk6Xk8dCZW2mlb9V5WwqlBNoB69ItcEN/q/SAgjM2zWonmKg0Vxg1YlyRzVY9dXCPuh2E2lq6mPpi+l/zehZ/bytFBAz+8CCQL1uHzxi2ckoJm13uwghH6Wi8SguTAOP8NT64keUDvFGVYgMiXVNr0lgtmXXykl02223jRG4YQTTux22H6HiR4L79CqtZUIlXjP0GQ9kFMiKiDIYij0pLkcUV4kjTxp0gS9F5ro80Nh2Pntob0JFlxG0rzOqoBI8J0+k7GxKCQKyjjdZ555LpRofSd6Tahemj/DKPu3HKRLO3fem7rbfnNLd+0112buzGOPPhZH3gQ1VEF8vp+PQnD8cceH+ufMAz+CDK9ckRI/x2cN0WtV1cgJtyDU3WFwan9mhKKy/37vmJh7J9Bs4jmci6BOpeeSSy/tLrzgggSjqoV+TpNC56j8POdZcv+Xf/mXPaJZ5wgwQoChVW5VGq17euCefjqINmU550Dvn8oyh8EBmEv2wx/8sLvzzrsSNFcQRNWsVK/YiLfvtEOobwwXZJvR81X9S4CeoYyfgT5fddWVqdpwaGxHJWCq3NB393gkiYdAhVElf199ESh3a+cAou6q2KGx3njjDQl69QKS2ferKhOHgSYkKbfW9s/9ZCcEr61S49yrKtbg7+pD8+VuQGgxIfSBoqcImCUc7e/dDcE0RK+AjKmZ53naaadW78nkyVk3/85ZLpGFe3IunHkJi8qgnheJG2SbUIN18XPY1qJKG9tAPGJa1lE170c/+mF6YTxbzZUr+rBkxznikARHghzv1/qAfJa7WbaLCu/KBGXf+953IzISu9KLuZQNGEx1z54Qjtpxhx2ifOqdfa+1FTgCjlSCADFRd3322dzj7bajUrtXKlGoZA0EY99VB/3bM8/8ZnffffdOVL8kqws22CD0o4MPPiSfgZ6a89JLt3s2Z2hdGr8AUWUOTVSCU39XVdzIio+NZT9UMz/2sY8m+FBVk0Cocrknqt1zZs8OfQuKLvjwmdDjhuSiZEcN+JBD0oOIAvrbe+6J/LgzacxF6+utIGlV9hnoIpk+8aSTUn0oIavRbuq06ntGbRPAuiMoxa23thKeAhQDbvW0craETTLPjH1j5yIGNrammz5tOFUMieANhoTfdVdPp5yfffD8qr2Gitsn1WZMhp9d+otu1vDk7Ks/r7O7YSj27qT3jaAGufb+HPE5BQhjG5UaMvuhrw3FWuVPolD95iXo45wfcui7Irok6T/zm9+M0I2RI4JZvX3Wx56zSaqTp5x8Sn4/c8asvr8aU+mNvhe2BnkL6vRr2y/BM4ELSa+RL34OsI4vB7LytwLZiGvpfWSHelE5+xJAa2qJlhRroBLDlkDakwJ/K+4p270ioCCf3Fo/WkLozqgu3HjDTd2tv741gV96gls80XURuJKgfPzjH0+PrqoUPwXIUiEFMPgeFWTjkFQGVUCTnKaPueYze6ZUiFFTly/vq02bZ5YpBsPW29TwdwFIwL1XX+1+/ONzA9AamwBgVv1twH+jDXpPgbBKCACRfwb4+TMxikSQ7dUWILFrNqRs2ooIKQEi3CFAijiktcP0TT/5nhIDLDVT5w1QwG+5j5JCfm9o0uQkRNsZ47DPPt1h73pXAn/P4ixgHRlnhI3Bzrj3VbValWRPosNnSrgwkAAZtb9EfSr28d7WBvgIPH3owQfjgyXr6JJ+ntmL6NCtstkSc8kEUTa+5m0ZN0BLQ/xcPfXshjPkf1s3iX0TUaLYLpFh/wAw1k/MpIKOEVP7oRcUTX5ut9FGCwJGqiY1doNpAs7NyhWralg9dfGZs/Jn7OCZZxalPgyTXlF72RvE4WZ1Hz7yw937P/D+rM3CFxfGPlMff+7Z5wLYSuz1c7PT1gmg6l1SyQc4ThqKfQd6SqKNIxEHoTm3wo59sE/AOQwHewg0M1qoerdrrnfzyc44MImaNiaDtXIX+N2MYun7TgNCz53XfeqTn+yO/PCR2Xfrh3lRNNWyFd7JmQfyAst8FqBop53eFp0JSTEfCQAWP5dIWI2xCr186pQk0GyQvWSLjU7BmCuWhByk/BQQ3jM7w57bmXI/PE9jQ3m/tChMQ8vfID3p7iq7G0BYbvJ/kxDeeSfFmz4hXLB+EkKN0QNRLuNQpnRDgzi2ysgk+s2akxBO6VasLDEXSWDrIVQhHJAkSBYzj2+wW76sFHVq7lnNx2izbGpAfBkYmyJQb1QDC1u9PBVwtB6D1t/jV9/rcriUmVPYV9pa8DhBkewpoz6z0NKibYY2SrVyHYXOZszbz1a1azOSMnIilMRyCE1BcmJuIIPfz+Jz2QXXPqeagdF3akim4LzUwaIwMzGqIf87BrqS3ZZAplE8zqVUUINUjo/19JgSMGnJpcpgEm4Oqk8aS/BFD1BJ4ac/IGXpSbn4vjg6B041gTIoaqAsh0NReSJqwYEzzIcavfCe90wMSff+oekQ7xhEGVqZcQloIOmdWS4Q67oDDtg/TbMQP4GFIKc5gLa/UVArCdmcBUbY5SB1XnSFBxI8+Fmev6qnRTmFSh/27/NemkhCQ0YFFy6UdxS0S5okxMrxOODf+MbX8/sVKyg+zYyxUWHwK0cGhc98qakCggoKONeLL7kklTMGv1TZStJaZU3FSlAisBVECvIaSOA8SBwEKxIEwZwA68c/+vEEXcy7+XeMpM81HBxd8T3vfW/m6zEM9rSBCKk89QqU1PnQeFSMnBVUkJYkMeYcjUCdc6PyJYG194w8ACBNz2vWZCYO0QEiJJIyjnyHHXaMQA+1N85NgMPZCIIhZwJ8wf3aoLrERZw7z6EP60MfOrLbZttSa+Vo7JPPXltpGQ/F4nvf+34qzaonrZe3lHhLfNcZgE7aJ47og0d+uFuxTPWhBBI8l/cSDKlAARMkRBA9yT4jbg+cDYEo4ysQqMStnLHfc+aCec6WEZcAlOR8Ud8LRS3FN05YMOLzbrr51m7G9LUS+85IPVcFLmiIenGJA8U+DgzECbFn9twaQFide8g2+yjZ4Vx9n6RL0ue+cXxFRTUmYL3eKY7HwXJOKoyq4Wwemon3si8SUdVGgZp19FzWOrY9ioOCBAH8WOjE7iI6oWqKvZa4lAhY9Y24G0RXIu2/666p9lW1wmeU/ZNsqu5JmNkIyHWJ6myfKqXnENR4FkGh7wfESH7MOFPN8y7eIUntpKEEju4ZZ9jEiPxabQAlFtbocJ4VKKBycOWVV4RupTLh/YruRpRKgl1jFzyXKr/RCZttumkvXlU+rcmvC7IBMKoBAgYKlXPmzk3AAvzQ1+rsWHsJGhXLy3/5y9wbiWP1elbf0SabbhqapXmegkNBGzstWGfb7bWgQ+B6222/yZllT6wRO5OeEhR5FbPQBSsxAQI5O6rz6HrOosqC6irALL2Zl17WPfTwQ6FgvmW7tyTZOOCd74yAi/PqbLmz6KkAv8uvvq6bM3M4Z4ZtMZ7HPZFAOldNMKNRdYv6XlWwdubdI/3gzinKJjGshoT7d1T6VANUZVRHVKco9t14003Z1yRQ/X31HBK69x/+/vTjcCURFOE7+xFTJQwx3D300IMZU0StFvq+5I3l3R6775xE4eRTTg5dT2Wz9ARWJ/ir96me+aoY9jPt+nmtAK11WxJaxaxVNxrAYZ+TfIUaXl/8eIK8XmTEmfzOd74bEQkBqLjL+zm/AEDPpXqp2vOXf/GXEb9hW6qaXpV48ZHKIupyxgO98EL8rkptA3sDVva6AyIQ/l7VTGVVhRQ13TlqiSN7qVLCPmsj4F+dNT1kEidfbH31Rs+NDQAMmE8HLGLr/UysnX/6p38Om4Sfa9WdErqaGtvs55d65865E3waIL71lrJ/mYVHAE+f4vIViVWuuPyK7vpfXR+boXppvwFUaM/aFKJs2qtSOhaABUnc2WefHRu+5PWl/ey5EvQI2Dp3bnfKKafEb/DHaKJF7S/bginBrqA53vrrX6eCKul2Jvjc1i8uIXzhxRcn2j34eWwsipSSCoAYO1HCdBWfcnruEF/4xJNPdpdcfHH8jPOy/Q47RJxKhZB/diYxaiTaWCrXXf+r9AsWODvarbfezMwe/cxnPhXf04TAwuAYURku4Br4OnPWegEiH3jwge7b55wTQLWxzdgYibZzhO2jVxfVldBc84PWx1kyfoFt8Gz8SeKQKVNSBAIk+LNbbr017ISf/OSC7LOz3Hr21gX0xC3iyAA2w3xAjWQTN/PFLa+wbs7mF77wzylMOGPt/jUGhbukSuquY+rwH/5NWtt6tXO+gH3giy+++KJ8pngGPVdfKzqzMWKHvOuwaDdgjn3/e9/vbrjxhgBOEVocVllfS+Fnh9lIPZDew890DthiANe0XQAAIABJREFUe5e5hn27ycKXXiqb2auupy2un0HON4pRo52w/ztCOwUYF0jyhyaEY6u7115+vrvttpu7ZW8sToVw/vzZ3TziD5SxRFt4xANVISzVPUkih159g68vWdqNrB7thmfM6CZPHc6YCTm64uAopct+xt+i1xbnAlv0EnwZyaWFZq+lh5YYAyPJ0LZGeAYiyUZDOylXdTVENpK2UapbU3LPoR1WpU60WAnj2q8SZ6kkK46h7wFIFaBPmML1h3YbERGKZalAxgAbVp0xGCXeIaFoh7TRQkrwo+aA6CeDWnJsUC0Xo/GkXUCJThP4aP0tGSreD4P3GalO5s8ECzVkl9GDFGpMThUtssbT8qyeDXKN7ue9HHpBVZLE9JT0FcaItwxFua2pl5Xox2iSH+IKv/jFL8vQDw3l0gpUJfQCL9UhMuItuE2FdAqUuKqMzzz7bJRK9U8tX7EqYgP29iNHHx0ap6qM/525R70CrTXliMzEqcrxeJCURx55OBQOs8hw1+1j0W1rZsvSpWhHQwnyobpQfM7D+ws8J0RH0nBfcxkpQ1oPyLq5cD5/ydLVnTE022wNFf2j7s/+7HOpJiapeKOGsVIZlGBw1BwHWoNkKipsQ2Vs/R79ByXl9NNOSyBlAHOpnlYwlAr16pFIC7vYP/rxj4MGQTMFpZJWDiazwl42bHdK6AACOc3O0CVnoalxOmPOGmqC5v6fXXRRKL8CxCTOfTXaz2bAUXXM1nlXj7gL8iV/kEADnzfacMOcWb1BX/3qVzM3yd4wXh/56EdT3aXUF8W11VVFx89XRZSs+9+CPYmK6hpDp7lfoH/kkR9Kwi4QEtA0qtG6g18FuALOb33rW/ksZ5/jb3fVvfdn6DocIDqRPff7NP2vWpUkzvliWEmrX3jhBflzATraZxurQLiHCM6//uv3kxjYz2rMHshnbbPNtgnoS2V2r4mGdo7KXeFk/Czfoz+UOJGKHgVcwaS9dD9KibT669BZi4L40VRZnZHMHKMQOz6Wqp6KNZEFCZAEQH9hKZEdlP4VFRl3hs1o/YuCQE7RfbXuki4BJZqP++tsqs41BFWgrPoDuVcdhMBLzjwHR5uxGD1Vk810ZwE8+msk2O4j++LzJCKt4uju2GPO0s+0Rp7JHkKGfZ/kHH3VXqtICvyMlRCktdEDpbA71A8anpMzZp6mPbWeznwbnn7sMcckYSDWotIiyWr9Si2xY68EvEABwbFEW8XEWbKfjfpXVONF3dJlK7rNNtk4ieaf/dmf5X2AJgkqJk0Keu1MqQyyIahzKtFssJ8FwUY7lxyjcIUZ4NyvWNGd9c1vpsJWidLq+C/rIHjCKvBrqlK9X1SJ9DNb755kXNVYotDEpNDhVW9RnYanTY9NbrQpQZPEsobaHxFqk731/ChdqIQo8xSW0d/4KOcezQ/YYu+K4jkcFUjVYQmcoNSfOf/OAMDwc5/7syTRqtx+rne2l371GWycxNLdcLb1S3/9G98IXV6/Up3h2ROU9ff298+IAwIXZtsK3h9/4ulu9pxZPepulvH0AAltCLd+JSqHkmfRgHXyufyUL/e0ZPpvC+AC5HnXoYd0733ve7oPHXlkxgegkQd8mtA4QK2ss279MkjcnOBVVUVk20PD7MUqnANrqa+U7W09uSj6qRYsW5Yerty56dNDx2c7/bkqyRfPOCOCOc6H857ZssuXZW0kqQJ24OPf/D9/073nve+JPabtEAroipXpmfrXf/u3gHrujfvk5zgXTbDIfSmQoSoifDxbL1nIXNypUytB6OfRqpQIjn/yk/NTpc696hNjd8O+ssf139tj+1XmANue3/0mCPPEv4s3/d3f/V1AAH9XwEUl+AJ0iaA7JHiW+KrWsWPsLJ/lfi9YsEGSJ0lJNzjY3XX77UmErrrq6ihjlpDT5AAJepklE3yAdRaLttFnBsSrOLMxfB+/6XviBxYtSjKqLw9QgDVkDwpgKr/P1xg9wIejcFtPX+4x32mMlSRWUi9G8nt3xmfYSwlzRMU+9amsm7MS+vDQ0ESFnRAOcZqrrr66e+Lxx2NP9CW/593v7o4++iOh5dpXCVxLbrVCREQKhXCKs7siFb2NN94wINcHP/TBxCtsXlXttGxpeypld37AGArjtPhke19+R2vNUJ7T+bfPKoTG4rBZ7oez3vxGKtI9w8TPYbd9DvaS+6Gq+M1vnhm6uCRK5b0pylvHogmXuN2f/umf9mrL83JvitpZMX9j66UaNzYWoIvSPbB63XjdWgAt2MHWx8e/qx67l2Lqmkv7fGZQAkBRdCk4b7jRhhnTpfiw6y67Zm1Vf4HTfDd7opUIcCpGb8JPgAo0TjaKuqqh91FBnV5stST7TzyRZN86PPP006E+ixudx6atkJmgb1TfoLtp/zEyxDTp4RwzZg8wZTD9HzJ2ohvplrz6YqdC+PpinPnR9BCuP3duNzVVDnwZPW9+X0mYkRNjawRnk0JZWYayt2a8G54xM6pE3aQMrOjGQk8ZSIUwAehScsvLJtS9Gk+9VZVK9EXTZvUataFKE3TKJAAqc1Vtc8AEVjJjRrfomTVjx5dELc2wPZXL5lbFsOYZ1sEsykYbDN40XdZJH/Mcfl6S1h5hlsSl5Dxlav0cHOqeqtD6C3yPZ3Kg0U3QS3xfBs2uXpWLVCpFhSrl+3qBG4fYe0E4fL9LVWMryEHX3/mZEuylmadVdM/00UDKpkydoGyEHjW5OODpaUgvSd/kPl6qqhLCJFf9jMb2PhBJyRLDo4dBYCHJdLA5i0MPe1cSuyY8UQPrpwT5kwy2odfX/+pX6T+dPXtmBGpOOvGkJJKcoZ+lj8E7ciZQIgeeAWQwBVkPPfRwd/fdd6XKwTEzbMCJIEG9czdoG3KNMgHRhI6gctlva9Cquc6dvYLqMQRQv/PPOz99KDfccGs3YwYlwc1ChYXcGHpcFBDI/EhABk6EqI1gmEplGoV7QSLPnfljY2PdhhttlM+gdAiJK1qJ56k+HmdAsmbd9ER961tnh7LkndEn0MGcD06T+iFnIZnSwyRwZ8AzVNu6J+gbzB1Defz+v/5raCrPPf/8hIqp8916p/Rt7rnHHlFeNQKD847seT87rQUwjB86ENqLQI4ion6wQw45NMGcM+ediAkQ96C05ddQpzL8enhimCpDbhzC0Ucd3e21NxRzhwS2PtfaCDYFHvaHOIVEG12UYmJ6GjPmhWhMgSSSUXsu0CaKY40lzBL4Zg98vsQDZYNzFAxBKJ0RKKZmeE3tkkHODirpZ9ubNm4FWidx08dlPpUKTwLHEZTbmqfljDknUHMJRlEGb0kg7Fncdf8GOOFX7yJods4YcAGN768kZHHQxXvuuTvPJVlSjYH6oYPpGZQ02LPmbMtJVCN9zexEb5+ZZN57W0vntHqoi3nQACx3CbUa6i3oEoRlFMXo6ETfpX/bKiKSMO/33e9+L6MvBGbez/P7mZ7B762v95MQNBthr72L6hl6mKBJtcJ+ljNTVTqo76NA1dQ4P9LNn18jFiR46JWEBlrPkCBhYLzLetgjQawZjp5fv48Akl3y5ed7Nwmtn4+u+dzzz+XMOX+ek3iKQKUxNQQ8ba8kUt5RAOSOpkelq0HmKlWN2uxnA1TYScHa7rvt1q0/f37sG2T9sUcfTSUOeOLOWz+2mX3dcqutct4+ccopQXwz+iIiRdNTVRQEO1vumcogZeUmRBO6ImEQyUqf0Pue1gfs2fVMWSM/o5Lz5d19996XxFJPDLtB8a/6jDbvjj7qqO6AAw/o3vrW7XKnJSDuIfQfA8SzQM6dO2cwlLd3/1EoqXpY2rlpfrb5SMCCpJAd9v0SS5VigdREK8Uk4N3U+A2UWedJxRRq/l2UsocfyvkD7qXisHhZt/feu2ccCNvLxmy04UZZw6Wvl5BRm1vq+QVrAAlnAaNBoi8GOeXkk0Olw2AohsmruTcl9FIJdhPFywiJqDFSZF8TkFE1IfFBP94hIGRfvUzi3wsG6QerHuUaj+QrsUHmy9WgbWyYf/qnf+ruvuvurIv4yFlw7u0r4EEAKKD93J//eZL9tLD4f4ODEVIxWgK1EAul9bFllmGvYeDct37xbbbeOqwDSZhfgTOtTSYAe8ZXdKluE1OToCxU6aLmToW4GwhLR2XY9xsR4i7k/A4OTqgsOidsGz/6gx/+MHfS/cgapt9wTpIidsk+qszxeQEER0eTTJWw1tz8nYRWMP3AfffnLPsPMNmE8Ah8iAsOf9/7QznmawKo9nOEaV7oVXcGBeI+T9Is7nMG3Qd9b+yv8wVEY5OWLFkcm8YWWt/Ms33EDMWXQsEHTgEg+AbJpme0fmHIBfzrRQS7rhd5OjBia9a93X2Jru978KGHUu1DNWfbrbm1zTirgw4KyG5PAULuSPm9GycS0zbCK/Zp4wXddtu9uTv55BNje5vPrDajnJ7E9NOmDoduLY6LeM3NN3ePPf5obKW7IrZki4EiQErgEdvf7C271mjibF/iloymWxM7FXBieHovKnZv2hDEjnylu1cCbNapRpfw9UAt82ydi1Cv+zi6ran/HRBt5sx8ljv+0wt/mtEZnjPJZdpNRnN22Gcjfdh5Sd3sObMTsztn3k2VF1DGVrMbgAD3jRhSG5ll3Vtcb363QshVV1+VZHTtGKsqVlGJPujgg7qDDzo46uzOe7Fu7sksZBoemAuKDkDfikcGA0qwCfIaa+jOorADAY8//rjujw77o4zIYJ+BwWJIieEflhAOjHZvvLawu+ee27vFr73crVmzsttow/nd/HnzKjlIA0UlhP4rww4BW9lNmVLCDyMjqk2Uv2Z23cCkVAS7QVUn/03KrwIrATDjBT3zK6PUsvjWdCzAcsCaGMJEZZAhblSFGB0bWZSIqhoM50DYvDjy0D+V52t8QwvYmiBLKftZ5KJ8lsrXiix6S/DAMjHUfW9Fo/L4N5klRGK8Vx1lVErIZm2vQAu40o/Vj1GwDk1yf21pu5yGr4bC+99FXy1KSo106HuheuPknaGHhoPXPKQaV+ECmK3EyHBuRfOqocVJapvC6ITU9Xj2ibFuh64JNEAK9Rt99StfiTqhxMTnMIyqFIcedlj3oQ9+MMlqoz9a84023jgGkaGHvv7613ckoF+wYP7EIFvorX8r4RWQSFIZXnQcv6KzuHgEFwQcUVZ6/LFu9arRbvKUAgWcCcmniwlVE+AQbcBPd3kYYHtiLRn2Nqg+gd5AzQh7/oXnu3PO+XaSgUcfe7Z787abd/vuu0/QeZ9XTcmo0rW/DXS4+eabUgng0J55+rlu2rQS7PEz2mw8zkOV8cQTT+qDCqNdqpfOvhmaSzHwQZSlm24OFeN3v38sA+IlUtAgrkIAJtHDC//ghz6UCpXksPpWCuhwPp1vCc8ll1zanXP2OT1yXSAB4+aMClZ8eT/IP8fo50DXgvhR0ervhEBDBUA1RpLCmepl4ujNyCv6U41KoaIlOBS8vLDwpW69mTPCufdcnBPj1GS029xJe9QC2bU8+Gn5WQJE1VeVh5defjn2qKnWNRClqoL7ZQSAvZL8OaAciLOMfRD63nXXhdZWdKTBrKN5YiqEgnr3Rx8oBwr95IQlIPYpNPTBgXzPZz7zx0nEVE8p8Vrv0M56EIaTcB6+8y/fCYKqqivgta6tf7J68qakOivQETirorinzqtf0SCh24a8G+TrnTbccKM4WVULAQZH6n5KkOyD4IbdtOZhNfSiXEAUtDrrQFBA4Mg2QojZZO8nGRVIqOYJQgRqrQ/Lu0blEOAURdXRKNcKbFRuVXwaC8NdVAGDdvo5kiGULHTSVskU9AnUqJKyKfZ61nqzov5oPVpvJnvi/ZxLdlMVWK9fJbcXd7ffcfvE/D//js9iB1QXCVWhWyboMny57zl3/lVLH3/s8Y7D5txffe3VVAA4UZfNOYVM24vqQ9sgd60ELfZLhdZ5h/IKRAVqgkE0Y+NdJHqo4+61AOO4Y4/NEHM2CZBlr2qszE1JaCTGTz75dDdzxnD1b42OZpgxutjJJ52UgNo9bKrJi157LUm04ceqDQYiO5P2X/ArWGB/msqxvjQJiz8HlNjfE044PqqIKjT22ZqokDlz+sDYJsmaUTIR8zjiA91OO+plKkEq++0cqAp985vfzNnS57N8hf7lSamg6C8u6fRVee/mAxuN0q/lc6qyLRlUlVHp9Dzp7ZF0jY6EKurnn3r6aQmYrREq9jfPOisUP3fKGbK2KoF+7lFHH9XtuMOOSRQFfjUGYFWN0hhbk2ohNoaKLhGRotWPZfaXvfvc5z4XFkNs3GhVAfMOQzWz15oW/dQ8rr7/rp9fjO0BCApbBwjR902GNtiLurXRDgG3+7ghAkaTAe/V+hGw9PXXwxL4x3/8fKqilSwaaVJVTs8F9Nt4k42TfKjyC5YFzyqDKpI/Of8n2d/Wn5dgt7cRntE597yeCaDJDhAC8nnpbe/bXAp0Ho6vd+YNoP/xuecmMfMcxaqalErYaaefnjEmoUcbB9Enks4DOiV7DihiRy7IrMmboioJ1PNZziUwgt1VlQceZ0yDxGBC7bFAd+tmvdhNPfjsg2rOU8+80A1PHZpIllFFxS1Ali2MOBLbTbTPVMVOhdq5EHv40uPsnVQ3JadYKIAGLCFsAmAhu8rvAni0tGCbeH6x2PHHlRqud77jzjszjF71qAHz7pH15CPcR31kqMpAJIlegIOMICOG9qsSRfnZRanOC7232WrTzLojICIGUj2WZKpofemML6VCypZVn24Nay/mx9QIEO26287dBz/4gdjqJjSnwJN2o4yoKtvNB1x22S/CoGlqwlhwEVqcpgCxKrEbMEJPvqqu98pc3350ToRjelp3YqX+vpQS9mAANZRm+/fMM8/nGYEfLeF0TtkMsYtzjkrsbLXWEL9nuxr9Wnwo7hPDGEtDNRmbp4nLyROcAev8vsMPD6vM87f+V3dEksbOAQmuuvLK2HZ74rN36EETIjJiInspjyDOQ49CK4R9b8CqdfcljtIC4Pv8nh95/LHHcj68uwTWGfG+7jiBngUbLsgdcs7ERs1u2OtW3Tz99NNzNv2dZxTX8AsKLn9YQrhmZffqK893d935m27ViqXdrFnD3YI3zevm9D2EyerHiJRMSUKoh3BcQji6sps8yby/qakCThoc+g9zCA2nb8lgJYRUNSuYZqQYcKhNo+61Kk7rz0KLgZAxiFnEPvhvzmTdhLDNu+P0GWlVuEbZbP2ENqHJaUd+uxsovnmfiIWus2p1ksGWjP2HhLCvMDHEsnELrdzdxlOUimcNdE5/YT/agFEgu+vi+FzOyO+bwVNxklw1BLsSjtEEsv5N+vx6J5KkU8Cil2Zocj9otXoIVHUaWhm5ZfTd/t2aAIHD31RJrWcSTYY+nNmBBDbWi7Nrsx0FFaSav31OKeBx1p7RjBh8dX1sJ598Ug5g62eRHKJtoi0ykJqef3PbnakQbrbZgvCkTzr5pDQ+p99INSOjPqbGuHgXgQ0Za8GS4Af6CAVWEW0oEYQFtU2AoB9B0Ca457BcVu8EfEjDfn+BW8O8vVfdeurpp7q77ro7Ru7e394b1Ac9hsHZfbfdk9hapyT6a8YCBKh8QgBJKN90801JQiRs9pAnF3RAXjkMqB2HJkhualqWO2M+VpFQL0n+Sy+9JD2MAuUM2I18dVXWnQd7w1no2ZOQtdlAAtNCpSB10+Kkf/BvP4wTgAqrinqumunH+Km0zI+TJj6AAud/279ySu4zNcqFMYJQsTb4XG+A6iBHBcWVVFhDDqb15XHu7oY1Y+Qg/5wQo+rO49czugIOdw3a1QKfQglrnlqTckbnWzu3rWjUHBvHI6ESrHJkkhliE9WXVBV9aL/vlXgInP0sxjdyzAcemN5JiYv1Y1Q5CwggQ+55odNRkx0aSq8mupzqEzSRI8t7ms04rdad0A4aj3vSqIzpaeppNc4jkOOll1/rdtj+LaFGOmcciUTKzxSEWMsoiT38cM69Cjb6Csl76+b5JVvVZ8AOFR0nypTukEodKvrKld0jv/td+tM4REkFxNv6NuSWzQIeocW9853v6LZ7y3Z5b5/V1O5asOV7BEAcjaqaHg8Oz89p1Rx3ULVz1912TTCeM4Bq1svdu+8/RM+75JLu948+OlGpkPy884ADcr6ABo3C6LObNPhm/04BvOP2mmvJcT791DPdBhvMT6CEaqciccjBhwThtc9lT0owQ7VGP5qz7D+9pNabLdZvwaZzwM6Msx8Bh/4/+wQ4acIFDWBy5ySivs+5QTW76847s/4CFcPjQ3PbddecMZR4dlm1TpAOfAAACTC8o891rwTJ1sL3O99sqfV9/AnDj+9PsOB+PHD/A73k+lvyc5wJQJC/y7uF1VI0Rf5OUrLP3nuHTmidVb5Uc1ShVQXZakE036M/cp999k3w63yWYt6M2GrPH/rc64uzjl/58leCurPb7riATVCCtut8tz6hds/bWZFYsg8ScOJT1gNd1V1k11oQtdHGG2VPDzjgwG7nXXZOvzL633nnnx/AiFozG2wvsUQkESeceEIqoFF/jd8s0bGiT01KX6fA2tiFX996a+w6u4cauu9++6Y3TM8kSiHb7h2KblyJWqmCV7tFCVtVRcu5TYLSz3DMwPl+CLp/43tzTzOrsO859L7mefUqky14bjMA3UPAyT/+4z/GVzUWD+QfmCe4dc8lTM4LAPKt2++Qu37PPb9NT/qNN9wYoS8gvOd2jyNagabYC1BZK4AK+2IU1C677hLfYc/5KnYuo0668e7BBx4s0aEbbggY0OiAbDJbSdTC51i/+Aoq8oDZXnwOmCbGcLbt+0U/+1l67fw5+yrBZNvcPf5CC4jAmJ1tozj48MbyMk/RGhBB0suvr1ES9MbykW7m8OTYT20q2jeog0oSfG8l+eV3Xlu0uHv0sUczRxj7wZkIu2pocmIB9wFYtdXWW+auif38G5UnNt9dwCwosRvaAZuEueL5Bf9sMP8oprGnnsGZUuFZvXq022GHt4atk4R1p53iEwJGDw5GfOa+++9LQsLOSEABxNqyDjn4wPSM6pUFagE8ncXnn3uh+9KXvpSeXElQ6VvUCBCqpbvsunO3/Q5vTYVw++23y3gEdzEU4uHp3RtL0ZFXBYiU5JhLjZ5uBq73di+cGV9pfRkdTWVNtazeeb/ExO5qa89yF9wlttA5dwZS/NECNTYWgF3iBah77bXF3YyZxnHV/O9QZ3uhNH4QeMhWOqPo5W1erHeohHe4H2X0QpJBoLbcwzPYu0wZWDMaME0v6RFHfCCgstYQST6ASBzaAGX9oJI795fCOx9HRCYV9G23DYPBOyiE3HrLrWGc3X7b7XXP+z5jMQ5g4aijPpz+6re/7W25T/zIzy8rmjHmmXPOJzjrfCpAwXMS5rn6mqvT7xxwf3UJ3bknhx/+/u7ggw8KAOuraLODiWtuu/22PyQhHOm6NSu7V156rrvrrt90o6tXdHPnzOwWbLB+N3u9Wd1q1DoDsDNWQrlSD6FKyUgoo5MGIedUMom4oGZOTmUQXXR8cDBVw5pHCFGs0QYSteIU1zy7JquealY/kkJQSvlOhUSwXOXrXpWznxtXMsOVPBUSWmqdbcZSFeCpVFZVpy2Qf1tfVQ6fECvth9P3fzmBeCd474Vb1g1cvYNkCkqXCuOKlZkJ1GhylaROy2WHJLfn51SLjlnJheSBoWuiBJ7ZZzgMgiHrJhkow1A9iai3LhCj3iolSRwMWsb97mktDq7ktIRsyskmoc4a1vtbpyQ7Kqq9uirDnflFSWBnJmBBgSMFD8WNAthA12262WZBU0497dTsF4fmXRkwAdGTTz2V4MtFdMFXrRrrtt12i1AKSMlLlFo/ZZDg1ZK3FZGI5nBUbJTMyWvn2YdI/s7q5syek4qDy7jzLm+PAd1ii82LX69XTRWzvxDeNwDEcmMiqqoYut70GXE8kl0OhEKonyOB+tjHPh6jJgiy9hJw3yeAsS8SJUEpWtNjjz2hXSHOpfpea199r2T15JNPyfO1sSJFUS5AwvskkXjqqe6CCy4MMvZaLyTCILc5naqAgqJ9990vPT8oupxdmznDuDkfzoSxHl/45/8v1UYGrfXcNYqWdZFAc1T+YzycKz+DgRccvPzKKwk6Bd8cHS+iukH+WuDZJLCdf19mAqpW2GP71aimzaGFMoU2PTycaph9N9B4tTlDL7+8tno+aVKouChUKCkoO+h0qHhFEYfCD+VZVDl2332PUHbe/Oa3JDlsQhrsind39ijyObsCDBUm7wyB3f6t20cZzj1uXxIG76vn1YyqYgIsS+JqmDURHEqgKn7N1gQRXLEi/a133X13KpHQO3cIqiq5asi75ITjeuHFV7r9990zYIoq+ZYEKxYtiuG27qrhnE8bp+Hs7L3PPkl4BCXuVkM2Q2Euc1ZDqvvB40mIn3uu+8XPf5HKtwTOzy8GRA1Rh7ZLHCVgqH2CbvbMORI4hBmRe6fKwVaMR0THmqEOJSG86KLYlqZ2pqKkgq23Bg2mCVS4EypIAhnO2Z7YT9UAIgNmvKlq2EcBr3uRymwvVMTOOVek7VWkUHqXLVvRzZ03J8k5G4eGrFK8zdaFuLbv8WzOkLW1P36FcLujzv/RH/lI3hXVWdDjDs1eb2ZUQ9kbiQXKpFEHEgYourvJdrIdAjR9WaoT7hkKk8CTeIxzqr8QECBQBDD5QslUsVFhKb84FjtTidg+sauqwIJw72Gv2Jvrr7su9iejKYaH07dCrAogwg7o+ZacPvXU0/GL9jvtEekvH47IjwoqyiWmggCYTdejam8WLVqSGMAzfOyjH02V8i3bb9+N9qp+znsFGkVblUR+5atfjbpyfNDIaAJZ5xqtPCI4q1enHze9/j1TZm2VcDDPCjSUXACxmuCSc0+V0DgFZ9OM0/T89RLy5517bvetc87u+/FW5E7O1ULqAAAgAElEQVQAG4k+HfGBIyL8IwFq7JokWuZ59ZUaSLx9AAJYG8GsSu5h7zo0wIvnYKPbe/FN2fcIJtVdqh7janXxjs5hqhiGv89aL+9rb7WxrAXvapxRSwjdxao2BpqdCJ59dhOOefT3j0Z0xXpLztx3d1EVdpttt+1WrFye9gQJmFmSYg/BrJYPgmd8G5aFRFQigkXQ1DLDsiH2suWWSbjZVWCZPqi09eT5iF9Rfh/KOdeHde6Pz02fUxMDA9gITIEOQIQmyBVl7j4OqxaH8fgvvlXSpFKPdioh1CohHmpjONw9faNHfOADiZHEIm08hjjD/vIhKqcqg+y35LCUPocDrAIdMEkAqdSsyyZL8g0ZL4E49kK8IvgHMgCcmjaBMwMQeve73xPBlJkzpufMLVn6etZCQisZ1DKhIsg/Sg4E+5RCCcT4/L//+79PNZqtz2iHWbNiFwAg3hlIc/wJJyS5YAerVWRF9+orr+S5MBDMSX38icdjc/lK+yYeYC922nHH/O8mniSu+OpXv5be8zCwosQ+mKTfPRGHSW43XPCmbuasEtESO4WSPH1m4iZrtN7sOWFmoIredMNNGYpeydxQVHHFvd7D/gDijj/+hCSDEplq6xrJue7dVGIoVcOqNk/LM7sbPoM4kXv59DNP1wi66cO9P6rYXs+9dgb01ve///DYGjFOks6MhSgapc8Wj1kDSZbP5AfFVeWrSvFXommkkbgAMAjEV/RRzCBid/9992ft2V6AqsXlr6ydBMx9a7oBEWccHExb0/e//720OaF7Oufutz0AJBDx+uQnP5mWH88CBAbK0eoAJIfNNowhpr96VooJp512WtbKuxgrRESsaMYYCl3sLbVxY7CcHbbWGgM3ARa+73+tENqR/zDOb6TrxlZ1i197sbv3nju6FcuXpry+ycYbxPGt0teDDz5OJbRPCAfMzlnTDXaj3cA4p1hZqOQvlcKhKd3Q1Gnd2PhAt0aSp8E41MumEFo0CEZaFt4UNz2W4MEFsIAurYtcNDhUhtEYzLVJWa/u2dPV2tgBjg/qkArYeA0KbkFfQ+sjotINJNhrf8fwqnqFVrKq5LdDf+grdOGs943iDenzeeScS02zFFRTSmZ0pw2nWuXfFh2yDqBkrQW3ea80kBc1MD1uE9WjGnrrexzQJBtRADOuY0Vf0Zs2QVFNUzJlLXLk/Zow/IKrVD9HVBELvbTWmdXUB4jWtu3DRMW2T94ZCWsp0YQif/tfvh3hgcWvL+3Wmz0zDkClaae37RQKhhEK9ldQz1hCJVFGKVIJClUNNOBCj/WvWQNoORoUdT7N808/9WQoW9BqKJj3ZshcfkaP0pk+NIZBMIsGJWiXfFtrFeLqs6zqgCAmPZg9VdY+BRXsETr9S9ded13RlKYNp1cGNaxV1CRJLqdBsT5L4M+4u7ylmFjImzNUPWLLYih223W3XFJoKbS2ocCeiVND20HHveAnP+luufWW7uGHHq6EPbPsBqrfdNVINzRpMDLNjIIATZDJCVvPxpP3fN4LUv/P//SFIO4NhGiIofXgmNAO0S1Uhgoprbk+3lMFAhUPZQaFwboF5Xz3u6uh/01vyhmzFu6o/hsIJHlogVWq6wLR3sn6bJ/RVCMFiNQxa1Zd7X0Spr53Bt1l/gYbxLkLVNFrOGqOXVDsHjGkgk39PYL6FphZe0hbU3kUGHNeHOrW22zdHf6+9+X79C5GWKmv5tc56Wf93HlXd/Y5Zyepa9Lu9sK6eX9VQu8diXx9ZK8v6e5/4P6Jfrj0tg4M5Gw6r55b0CRoKXGdFUkI99tvzyQa73vv+1KdAraoNnM8vlRtAQl+taaoxwCGAEpDgsxeEMu5mzYcZ0iUp0n3C9ZVGSVP3sW9qN4plfOuFPgWLe223GrToKJk+dGh3MfYiJ5GxbY1OijDkf7O8bF8JiRX8MQmoRI6f2wAqtDh7z+8e9dh7+7WjK7uFr22KCNUoJpQ09898ruMf1HJUd0VbKFwmUsqIHGu9UXb11BgZ87I87pvAAK0Qu/R6O2pOA0MBDE+8YQTewXIJphTim0qmQAmFWNsAesEmNAHZJ31JUvO9Gs++uiT3dx5s5JYCmydWf9OdanRmhe+tDA2SqVTcAw5NiJl3332yRnxPZ4vQd3y5dUnNDZWMz6XL09viWqBni6f6fnZjTbmwLNBnu0jxJnqHsAFSOOu+lnuJTEoaDxWhODjjDNUBK5JkuXPBBHOqHsuEMR+0H8s2TKg2h4KGIxYsa9872abbhL2xidO/USel51og82jdBgQeCAJxp133NGdffY5qc4IIAVnzr7gW9DEPrv/oYr1SqcRoehbF4ztsOZk7IFz7rAzyG5sueVWSe6OPe64BGrewRqlBWJsLBUX55tv4//dEzTYk04+udslSpSbJ8ZIRSBDt5fERv38sstCTWPr7I3gnL229vpXzXYVtLnLgKTQy6j5jRbbhL1ip4HVwOuAfKq+RNyoXPdaB60i6f40+nVj7QQA78fnBCDuK6K+ny10HiQM7I73Mi7hjC+eESCGmIX3ty+AlKgeH3JIN2/9eXkWfowv0fev55A9DCWvF8gLy2nqlFRWraf7r4KFQu9O+pnNZ3pu98u+Cmb9b0JSetgkmwVaF5V8j9336E497bRUBgEbFXeU0Jj388UvBDhetChJuKqHuMK9FrQSeTInMqyelStjI90n//n5jT4phpEECNYBK2iabJIET8LmDIoVJD6StE023iR3mf2qmK8oz0BViatKpTPMD2NDqbInMV1Won2SQVVvlEzP9eijvw9byt10jprapDhIXIN54xy5P2I86pB/+7d/G3sB5JIYs8cAQr8HwDQVYT+3aUtokTF7DoilctQUbdkAcyHZJT7NHvpyzrVuSawffOjhCFbdfMut8Xf20N66m75n8y0262agqQ9ai36vMuO62q3MH5dYuDeE/FROCaSxzxnJM2Vy4hj2DHvrbTvtmIr1ccceF1ujQFHkM32IFXO73xLCCNBMqrnd9hVYRjHVXFlAY2t3cPZamxd7YP0lv2yjO9tiJfep9YbzkdGgmDw5AAHGj3MCFBR3+PIMbKP44a//+q8jMGRtrKtnabN63R2+27mz72wXBoz41UgzPyftWr0IpX2TONvrBsK3NiPxHCCaz1PxZhsBv5gK2ln4EO8BtODrW+uFMwRkdNa8i7Mp0fXuYpCNN9o4ehziOu/gHT0Xf8FG+veSzoHx1GknAPD/4jcQ/pFu2eKXugfuu7tbsvjV0EE3WvCmbt7cOd14+s6S5iUhHJiENro2IZzUjdVctih2DkRRdGCSIfHTOu3MTIBWLfW5zC+MqmdRLqqfptQWG+rIqKtSSEKg8MUdLhnzUm0so+JnRvWzv9RNiCWBQd8gzWDaXAlm5qjEqPncmfl8lTPzwzyDAMmfC94kNOs2dzvM5bCNECh10FZZ9PNak7TSLZqA7y0DWtLCvv5zkNWQQZ+1Lopd1aMseYIHDgMNp9CYUmbiKCRvTRSn0VTyjD1PW6BrTdqfpVw92qSxK9grrn/JkQv60sPZH5YWAHrPotwWjZZzEcT8+te3prHZ8zH8kNs0j++044RymaCZyh5DBkEz/0zCwVC3IaKqLvp3lMEpZTnkzzzzdIwLpUtG1hq6tC4F9Imj9xmtQV0yHRW3geq/TNKul8H8Rk6bgEbfj2m9G1XXNySRMDtzZCTGgpGwBxrgORDO2TMDDlwyVUlCHxyXpmdOmoNvs6AaD17yqlEYdUcCZzYOTrlEPejxjBkJyAS511x7TQJRa+W9m/JjqgI9us2xqWp9/GMfzzpwpAIdRt6eC5Sg0U8/80xU6L729a8nsRYQtrPmnJhPs8eee6QXSqXReWKxnc/HHyeugIr225pjRhVzzpwYInvLuVmDRnt1Du2/XgYyzg25tu/9Fe2NteS2C+KuHwctxTo6m+60YE7QlcG8XZf+BwnhrTffnIDmJ+efH6Q7PPie9mJMhCTiQx8q5TvvpldPsPfwww/l+f0n6IDqM5oCA8GexEqlUIVFMNiSSSCS8+EcRMnWzJ/77yuKWT+jK7Lu2755YryAJEgS5uf6POeVMSdqhDblXDHynJKECHjkrDhPjVYFRQUWQKTtgb4PDo2zT3/Bttvk+yQAbW0bKlgCWDW43tlr42X8mWHeqnC/vPzyqPEVMmosTQENbY7pO/Y3OubQDO3Wp9X6S1KdiyMvcRiBiIBf1cwXB3PZpZd23zjzzNhn68gxql6+4x371xDw/ffP+6PnsRd6gc2XA0ZBhTlGSYOqp2qHu+hcQ4bZrKbuZz0IeuhR9TN/9rPLIvwkmOA/ivI1rfvsH382bIXYasj6q68kyZAESqRUTAEZW/WCGYAVA709uz06+5xzklQBKQQ8pMRV+bI+Bx1czJZly/oB2lUNTv/ws8+mZwo1FFJLLValCY2V/7EvDQxyf32+IPYXP/95RrmEHdKP9BAYQo9VjfkQoyjMAXz4oYcCjKAQq2qqQBJU0BMleIDgq1J85zvfyT0WGPMR5q0JDrZ987ZJHvUes9MEum677dd5B8GtJILQEoR5p5127PbZa+8AYwlMx2pcTI0rKsET56KNp5CUuTcFeE4KnQoQpqpnjZ0PQV3RvfmSErxQ5SWKY7i1KoZzai/dG5UAown0IgnGgSB8rCCzUaWTEJ51VsDiJBtTpiQ5Pv3007JGqG72gB33bCrwKJcolPf+9rdJtr3f+vPXT4B34AEH5PsyfH7WrLBK7HlRpiuYlQyKJ9y91pPFBreAtAHMpWs+0A2FKbV2oHhJzhcdNlLwmCdN9C6U/lKa9ffuXXpUp02LLbvwwp92V1xOYOuGnvY5K6JaZnvu/479U4lud1MF/IEHHgxwaNxXC5w9uD2IANTwcJJI1RyUyB123D72lM1riRwQWTDfAl8JgWpuCWs80U0frqCaT9/XXTnk0IBY7jIb0nxuzkZ71/HxXoBkWgBGomUAEuCEpMAdbZRxSTpw5Kijjw7AxkdjENk7Z1aFV4WeDX510dJuyhB18C3jf/ktQBOfzoZQhHR+a/ZrxUNNFMxZUXkDop31rW8l1hF/tudQhWWrgQz8MgYJe99U4+2TO7brLsZZ7JLfb7hgQXw9QNL9+PJXvtJdc/XVRWPuQQRrIhk95thj4zvYRkA6X97UJu++5+7ceyqTZltSFqdyzH6isOoDtAehTQ90OTcAtcefeLL7+te+1l3/qxvSVxsV2o03jn2RYAPSBwbGU11uMbb3ZTdSYBgbT4wsGfzV9b/K+DEgaUZN9Iy8xmxYuuSN7r3ve09AVywgozMAJI2d1xI859P9FUu7P20W5z133xOwELVZYg8MEbNnpFOEIydPiO2ozKmCif3SW9lrb/Dnzgc/6d+b72i9zR58ceHCUnYletnHPKih2FLaQLAQVMxRs2+99ZbYXVVnZ83Z32KLLUNPNZuUjXCuCNuIM5vKp3dzl435+tu/+9uJ6QU1JWBV4g177K5oCRC3/uY3t3X2VyXSv+EftBn5N5Jq9xHYb70Bj5SGn3/uuQAJ1gVzzNivspPvjq0A3uljB6ij4LIB/HolhP+7L38zwJCu6VYtfaV7+KH7uldffqFb8caSboP5c7t5FpXxTrViUtdNmlJVQgFSt6YbGBvpJk9SuZmcxlPJ4MhoDaEfJF7RqoahjdZnlCF0EUuooQxG9Wqsm+mXchGaZKnmtdkuvrf1c9XoiKo85jXr/0/QRDmPqrCsyqFqlBmoWs0nmZxLIiD1WZF4nqUpXR9AzRVrSHkduoE4CF8tSfXcbch34/M2RUEXXoIZKmQ/968Nkg8KuroSx8za63ndApkak1ED5xu/P9WT8apAhcOfeYWVzEHUBWpBI3v1ptDZ2qSN/+IENPpGEpmxUmKK0+uprALUPFuUoHqFVc21C18KKoZepCokCOagJSRmhrkg0C1N/CSEoe4ECtCw9OqRL0brY4ig2wKZp558Ko5aoMjQ+tnp0RmklDctSSAxARfX3CAJinXIBVtW8uXOUCXINcxzXZoCAwAh5BAi8758eT8vqEQAqs+tBm6385lKbFTfSi6ZkdGz5nJSqWK4XGQBsECwaLeGSK/Ms0m8iBocc+wxScr8nWQmwIekB2Vl1aruvvvv7375y1905517XvW99vx4562M8et5xmOOOTYBC0qD8xQufb8vqVKjxaw3p/vt3SWeQqiCjDd1P3cmgdTISNCpY487NmikNRVkuR/2UVWBSIPgUFCuaiK4wnUXvIfu2Bt4DoeRQRUVkF1z9bXZA4bLrKlWWa0eYdTmWd1f/dVfdZ/+9KdCE28UQ2fYwWZQGzAjsTUMFl30yiuuSJAgqcjMscWvx3aoQHk2SJ37YH+oiKKICpaACugSUETn5c1veXN+ReER7AmEJOD6USUVEjv3WC8vBx8BGup5F19S8+iSqFRwmMpcb2xcS+wHX9OnTYoIjUAYxclaP/HkEwk+L73k0u622+/ohjPMugCK9efNSwDn2f1MQYM7J2C0voCPz/7Jn6Rq0ZDxzEIKxgeCq2QQepRz1fcmAQnQjr911llJNlS/07cwb14vTkSa+/Ugu5JzwhvQUSIakmKBp88oRkb1Wgja2LBIlpsPOzgQAAc4ZCh4UPtJk4Kku//OlmHNkiLJiaTJwHWJkM+UkAjWzC9VPedoBQ9mVrXqiHVodsneUAFV5dNDc/11RrLU33Pi7B6w4s8/97nu9E9+MkwBiR0BjSuuvCIIu70ToDk7bVD6+EAhxZgIaHUQcHvNfrn3bS4j8MH3sU8+l8iPRPtnF/0842nmzp0dwIFNI7Dlfexh5pmuXBkb0QQkUEZRo6xdKoSX/qJbf/7cBMHujSSKIjFbBCBDrwUWeE+2gK368FFHZdaYwFOQzJdBmVX1CSK9+OJL+fMSDOoSwBx6yCEJfFDZRkZWBYm/5JKLQnUWnNnn0MgPOqjbb19DnrdKYIUemyQda6Yf+2RvJOvPPvdsqN0oo888/Uxvl1dn3bBGjCTaa8+9khi582xViaRVn43gWzsBMKn13hU1f1KS009/+jOpfkkq+V57VbZ/dSouelFToe5VLX0+0EdPu/52oCE75X7Zu1LMvj7n0RoBq9dff05+1l/8+Z93737Pu/t2jkoUBKQFlvYq4AFaW/yi/QLLpMTsWpJXgXUB6S5cUcvNdKv354v8vukDNBC7Vbn5He/HJrqPfA7fJfjjL/QZSfrLr81IUuR70ZnTixV69GPx1elvHq5xU60f1tqz5SijKnnuIcaEakXFU9UvH/A5iW61Q6gc33X3XembV9VW2Vi5crTbdJMNAyBQf9XSoJ2j9f26S40y29hWjT5qDSQd7u39DzyQABwbxN4kadaTNjIS/wyMPPGEE/Ie9l1MgTatr0715o03VHnpWeiXF4vs1h1/wvETs4OtZ8UIxXRC/UuVebSE2LS7sN0SCCyEM79xZpLMUJxzBgYnlEAF3PpkX1+6rJs2ZSi2YtNNNgnVVs8vn6OSlap13zPqcyXoWDQSaWvZYhTJHb/0V//tv+XO3mb+52WXJZi3f6MjquvmWIs7p8R3AQnRRLEQAGrts5xzZ887eVdn/8tf/nJ3xRVm7qLizolw16mnnhKWljjMuogzKv6uXkD+gi8nugT4+953zdG7MWdt6hRjeWZlbXwvm9/YPVR5j/7I0d3Ob397zqbKIj8ScLGNizOSq4+1PKd91qKi6vzlL325QPC+r915ZD/5FrYIKAec09/qe8Vz7p+4mY1iq5y9jFtYM5pnxgbQa+zn6zUs+up47oDPAyqjSIsLUI3RNu0TBsiSJcs7WKsZrAAGttnZSqU9uh412SDvX2Yi/1t18Qtf+EKfQyiRVlHojWWrui033yTsA8DCkqVLwpoRVzVAS4z7V3/133In37TBRtULMj6Sogn/9/nPfz6xiP31q7OgUHDgQQdGeEZ19/HHnwhoI4FkWxsz6P+cEOYRUEZXd2+8/kr3+O8f6l5f9Eo3smpZN3vWjG7WjBndNHKvkIzBoa5rFUK0mcHxbmhgLIkhqmhmDWbenj60yRGXWTM+kMqgBJGoTAW51Y/XRE68VJOhhsDFcPYHsoQYiuLUjOpEZc18wnUoqK1RPKXZfk5gyrXhFBcFzyHMjMIkO9UMHiPc9x8WcqnxufoOW6O452tJRns2TqnNXItYzKRC3Py+qqDVI1bvXHMIURgdJAeyAvRCTFsPQuvLaNXHljAHYUnyXglMZi+qLEIjBidNCMrkQvdUQ4mRn1cGvhxM0IvQXCogzZ/3jfIMqaDLZwbFa32akM0orNV6ew/vjcbAIDtwSuptDpBmf8/pokiwVcXQxTKjrq+Opfm4V0WCwibhWrKkW7zI2An0y64bnj41AWpTkIR+JnGLUpkkuvr5GJMYHABDktvqFaU/n1Ea6aCuxmXvrdpXdOBCZlsFxN81cSH7PZFD599U1VkQjWJFrVHlhbKf/Va9aevi10aDQ80ylsF5C6q8uirfAnHJ3+9+9/vMs5HESKwgQAFCzIBcQ+bYAN3qsfjUpz4dJFCilPuzvK9UtzEj0wyDnp7EG/0LD5/8NUAi5z5neCBJHrU2wiGcq6RIgh+hinvv6e65++68E1XFqI/ut2+QsEL4SyinKf1CdfWnEUDx/BHw6Ne5AR2QZSgXKoxmZ8qDUE5rMTHeBN165Yq+0gPJnZmgQvO6WU4ks6F0nlffsWfZaqutg9b6z1mSqOhJ4fT0QWVWz7SpSXbQSyQ+EiIqhKFsDXQJEtMUjy2QvibqtjVPEL1ZVdtg7vQQBVVemnvg7FVfcsV8zNbQ5EmZRaRnSTWDGIX9kMi6J/ZZklnBrruJRVFqjaH9dgNJ3u2182NsBrqINbPnvqrKVKIUzWZFMrtnTrizkhB9C6pdl1/+y8yRU3l1tgAT3je9MytXheJ91IePikAQQaa6nwXExMmFRl6qipxx9Xi8keTZ3+sHVIX8tx/8WwAF75GENiNgqsfXei5c+FIqdZBmgQQ0/EMf/FB38CEHZ19SkehnyHq+RkGrdoGyj+4n1NxoGInPTTfe0q03a0YAI6iv++r8UTSUQAgSVdP0Ievr8rxoaNgMAjcBJnaCd0F3kpgItA0lty9sDRqvd7GP5moBpFTEVDDcF8ERVByoJeGiNsfRb73V1jWwvBe68bOBGYLDJrrgLAE8JIQXX3xpN3/9AqUkzAJK4heCSJVNCTU6vT1QgdRHKihx9iXCrecWhc99vPTSy7Ifs9eb072xrPqG9tl7n27vffbu9tprz+zjSwtf7K66+sruzrvuyN3Sh7ntNtt0R3zwiMjpbzD/TQFCrHsTgIhvwFQZKqG39BC+/HLWTgCtF7GNR5LAYEaw28aHWHu2zX2QJKMFYlp4P4HySy8BQ8zknJNKh0SXrRJgq+rwOc6xZw/ly/19/fXM1NMz2QTEVDFVVnfffbdu5112SWKuMgMgMo8tlfwXSjDIz5Joum9bbLlFEuG3bPfmvrdsLT3M+XNPo1kQYbG1TBsP4u+aNkJV7tcC1P53/H5obz3Q2ffmx9/0BK61MUNRKp0Z9ska8xcZDTFoxNQbEYlBL0MDk5TxnwIUax51UvOHzbZbYUC3aiB19qk510AH76hK4cyyN0AStlUM4P6JwyZiI2ywvvrp3S+84IKMmfCzFy16vZs8eTA+jurxO995QNbSMPPyeX1FuFdMbYAIW5u4ryXIM2ZkL7EIAJIAPXcMqON7rL+ePAk+220NgGfiigJkhycqN97HngMzdtxpp/SEsi/88hr/9YJ9AfYSpxf7KyJ8qmpvLA0I8y/f/peIDUmqW7UsMUzaGqpSzKc6o/4r8aGtUhVLtV+y0s9UdldSIXziie7MM8/sbrrxxpw99qGxv1S79F0DUlQCVfoB5M4WGyxhk+Rssfnm6b039gjgRu1YJb3aZCgpr43xrJs4+6KLLs54HhX41atG4gOJh2FxaPfxGaVrUcBF9fsui7DdbbfdUTT1Owh4PV0xwLQSfeMfAjKMjGbfAZdpx9hrz27uvBJdq9YmPrIBK71eRd+SAFwkTHX9dddnpNVll/48MXJjEIadODiQNiOU2GKh7dQZieL+RBejF0b03M6WtbcH7gDqJuEj/d0RETS302SAqRVfHnjQQYkPGoWZXcfG0K5ij8X5ChLWCSDo9/YqLDQxeIs3M3NdQWBV7q2q3BlnnJE1LYZaTQvwc1qrQ55/1N4uTbwFRHBey+8fHBacs5ukec2a2M5LLr2k++IXz0jyG6bPypXxp97DMwKRiefpR1TVdaeAAuzHPDOQ/48Vwj4hHBtZ0S1Z/Er35OOPdMuWLu66Nau7GdOKGzzMGbvAEsJJU7puEG1xcjc0KBkcSx8hKmijhPp1cAgNb1o3IljBKI1M8+QYK6eDg3LgGB+GrCFBEZ3pJWAtmguaknJK09WzUN8/lsUvTnoLsKbE4PkzyIxguhKTyRNKojZR0OKg2EcHlqO24BK6RqsM1TCJVY17yKHr5wP6zNbP5+c0alMLxpJYZAajvV9Ll4C4Zw6hAbF6EAyeTtA6rZ/h1iqca3+N+qcDlF6LuiSZc5ggcG1C3BLHAAn9QFjvlDEcfYIdCd5+cH1VGavfUGUROtFUTL2nw6tRuOirpUzHGTOAmQ+pmrZmLGpalCxvvOnG9D1BipI8Sj4Hir7Tqm7z5s7L99lDtAYBYoqeY3oZURxqGHRzfuhj5nAxAA76bnvu2Y2j/y5fHppGSU4TSyijbq1Dr3WmQoeFFqpoFzXZr9bP97cgtwkchLrTK0VGlTSqpzW7SQKnouMcCuxRm9AJ77rzt93QZPz3ciSCygIaBtI3SKRCg/gOO+6Q2YEClaD7Zkel0fnJ7sYbb4p4CZSzaJ9V8fBlXyhL1oDa3btPfOKUOAFAwgTSm/caSLW7KcdSuTSb6Ec/+nGoD4WM1lkBAjCqegcp8Q5y/KYAACAASURBVFkHaChapAqJ6syaNSO9ytzbElgzToy7OyNpV9HiyF948cVQfCBhC196OQkqRLHRqkp9dGbU3PQUSC45HgmBYNhzNdVd97uCJXLnkxPk+6wrr7gyvSV6ZgAONd6GAxqZUMCNEuay5TnDqIyZhzg2nmBWpfLYY48JjUJF1voDQIryVWqADZWLaqKgqt9L1UZUNtRgn+2Z1yrOldJvmtanT091HF0R5QoNBL2XGIOz5nslq6ogEhkUuVTz++Q//ZaTVBbLEfhPkIp2yfFwWkECIwgQKzuBtLbm+eopgehLxoYjKAJJFLSh2raKy8RszPGxOEzV1c9+9rPdJptsGgcvMWCTJGK+x+dGvKIrOr07EuaAsQj9sHbjRSSF1EL9LGvURCiavL7/7dmdbT0fgn3CL2Z7hr1BlRENn83tEWE/P6M8UlFlnyclkRA0qBo7F8NYHpMnT8x49D3WjyN1Xvx7vc4ACUEbRWJiGypkxDecR3eRDafApop43vnnJWj0syH/fACUW4VUsPniCy8kUUPr1dOGrknuXTBEtTctAkGTAAYlnpagvqcJelf/xtlQvVRldDac2xo0vzQOnoCQSuTTTz010Y9NBAZ1zr6hDwOOgCA+2/MJYJ2xiy+6+P+n7c2/PL+r8853rV3V1a3etIA2MLvFMgOWxCLPEBuMzGY72BgbY5NJ5kw8iec/mfwyyUwmPpnYkxmHQIhBYBsDxiyOMcgChARawBarJCR1S+pWd9fWVTXzepbP9yvZOZHPmalD062qb32W93Lf9z73uc8VfRSbBWI+DhZkO6CVgYJDoXzo4QfHt799v2i4NKYGECCAo/4OypvWFO1sAAA5/wBCll0zh70RyLnjtgAEdSDqvA9OC++N7acFAv09qX1+zlXuPwcI5gDtB/rDO+5eOpiyrFC4yJaQ+YDaDo2PtVbVV8aSc8LByyUF8NjQnjOMt1sxXKZ9BAiEI05A+OCDP9K5wJ6F/gfQ9dqbXysKGOPH3zAEsNWcUTjhrHv7IQaRdNY+LSAkSLZI2FSdU1JW1gHrlL2gswd7nPXFvE3Xy3V1DqVRPEwKZed07yiUbxwRNR7q9Wc/97nxpb/4kh3z0h8zX/ZL9ieKLsEkIA1r+LWvu1kBDMADGRO3i7L+gWsjYdpQ+zrr1YwTzbn7f/zrfz0+9vGPa58zNmQ53vmOd8hZVinD2rrGjuep81uqoOm2O5MqKMGV+mUGPOEeCCZRK+sWJg8LCFFLIrJe1OMm0yoae5g47Gt6s+KsUwrAugOAWD1E6w6XwdgXu2QNBc0PqvhPFzhSHWcCcfoKoylw+5dv1/fUlD49pbFZLdchS8f5AkCDOFazu3xGzCWYb0tLOgeg+aH4CYjurP6y3kuU5NVVBemqq9/dDXDxsOaP+WUtkIVl/wOSAGoRIHLe4pvxc+YP35RgB4CEceXZsdGwVP7tv/2/lGXi+gSWsDQAf7CZ2JwCG9h4AWrf/Z7AXs5BQFKes2Am488a43fUWuh1r9MawNY+97nPmfYj76+zTqUpTgbxvPwe9onnwx588IP/XnXE1Jbz/FVhZk4YE9RTYUgB3EjtGDV3Xc9AtfzT3V0FPqq/XF2VzYAqCs0VYBSfgGsBPnAWcU5wFhFE0b4DNg+0fEBlglRAQQJdSgYofUBTAr90eXVVbI2eXQS7vKNa6W1ujSeffEICNv/LP//n+h6rrXXnyi6nXR02AYCGMg32Itl6wBnej1617Tqg+uWFBe0HVOj/xf/6L+RTcG18QXwbRIgAeF7w//bXBKDDrwNA5Uv3uPpqlUk8q4Bwb+fiePKJx5Qh3L741FhdGmOd/oKHVscawhzpI0gwOJZWFBwiJrO/u6W/haBIEAUU6tA4gBpK/5vt3bFLynyJCNkBoSlijmwdZLBJjVo74EEEBhTikCZ2ylRFMXLe+DooMmoJCsdCwqAyUBc2LzrtjcS3smpejELH1ZMP5wqHbsOBQ1K6LqC2oXDGyFQR1+m50JvFRDqcZ+/3+RyT3j92qFwjKZoiUtzqx0YvMiMrpSuoD19qCkynNeWEPyrWjuPTBvU8e2sx+btjNF8rVnUyBYR77ouixpRjQWNSyoLS2PSCVMAEame6AItQ9B6CqE0rlFaxDuQcw8M7QykAQSI9TXPgHzz4QxcjR0mOQPTihW0JNJD5Ya6Ye6H2mgMHjtdfe62oYygUtmcRCqA4xhh3nCiyagqkQTFTN+VsiWlzQooumVLHfCrzGroua9QB4eYUEPJz5qMBfzO1GEwVQou+Z6VPUB+MKmgbVDk2JPNp9HhZRkD1VUePitLwT//pb8k4gsrgQDLOBEh1LhgznLcPfODfyxHHIWdcGXvekYwZawYaABknDgKK70FNncX1+9iJdq1ke0lBqYFyAj0KwRrNXQIeGpeS0WAuyazQe4uDHvQT2hQHG4EgCLsd8jU9l9ewA36CR3pGfeNuaMDfj4y7AxucwdK3QGp/5VfeI+cOOh1G0/00bcgEPqQ1C7W3CgiVqXW2lr5bIJOtcRJdNMwAyUVHxrlKpxjsV77yVQqkUExjn6JASlDt7LcddGdrI9xAIJ7GzAaBnOFnzHC2cXBBDTm0ivDzGVNqLNKhWob1dRldaFddRzg4oohtbEgdDkeArCPX4vo4oXweQ86BwBhxDYJDrseccji3mF1hRrIPBYHKahBFLRkc1inIKA43h6LaZiR7yOdYo8wzaC5UUQfauwpG+LmUiTMW3Jt7KmCJAnEz6ThqpV/DEkBKnXvz7wsXUJrc0OHGfud6vK96eN1yi96VWhbGWIfWsWO6D+81ZVjG0H0Zv9oN3gcKEIX1FwUqlobodkPqE8r8FQgZB8pg/OK73iWUWf0DE9yAGGMLeWfU5D71qU9LOfjRxx4VCNY+uDg+gAxGzw0iAN6A4qKmh70ii8UaYx+xTgWwLduus/U4+ywI5tIIZVsvXNB4/Z/Qkx55xL26mKf1dYEbrCMcENqj4CwwXjAwhPRKLdNiZbwDGRSyRex3BLy++tU7x+NnHtfnJHyiM8T15wbOyIBdHFdedcV429tsX173upu1NgC55GhtuYeVe+y5TpXgHLCmPwPko00AWaM/+fSfjM985s/G2roBRanVRsSLTACZVuwmAYOcKc5UsYGg7Z/UPoCSBWJPcMG7kw0ScJP+wjwX9tYtg46O//iR3xc1mqCP9QvCzvUANsrqqTjJ1tb+uPKK43KaEHKiZghnmLliXphTiwDt6znZ++xFMjBWSE+P4bmAsBlaBSrxZXq2c4gIDPg7BIQWT0OjwerfgNY4ju0rCZDHMzJuP0idmWzz5qZsNFRI0c/PnNG4ERBvqO3PuoQnrrvuWgVOBMwzcQnXkGOXZxlOvw/PzxlJ4E7gTwaPAAGK5M03v1bUeM4T/ltZQcTsFATYFxKEH2G+eZYJP+v1m91l7+OLkE0jkwuFFNqkVUyf1L5L9ZGygCh30oAbAIFg3tRag3OMY5kBAodXHJDYnrVf5Ey8LWy/iVVFT0fAQHrJ4uTjiwCmNOC1v7eqYJBz5/IrLrcacJgcfdeCzdyXNfU//7N/pj1PVr/1tK6Rc9KBOcMv9vk0xtohWGwGqWG7/ON//D/ozADsrJ/D+5EdZD8xhjSRx4bU7+V7lLdAHSW7/PDDZ8aRIxaXwz4zltjFsvB41gaEZJcIBlkDBFn4yjxjxRP5ffYrPgMMJr7ELgHkO0BFxDXoMwbIrs40AjP+IF5HRrisBj7PGY2vd/4pav+p3Xve+If/3T8cv/KrvyK/DD8CW4tfq37KAWqwSU0k8RnW7L/63//V+NznP6c1pHsevUzlFGUayMeh//K5s0pS4YeYQnyZbAPnFe9XH0LgBj2mk9DhXRsr9AzmGWCQ0Z+Xs/6RHz2iZ+5ZRrIKO8aZT/IA5kaZCnyG6zDuKtdYs/ota4VsNfsBujilWBUxMusPlfl12V0B2OdNn73++mulQl0hvWcREBLYbY7Hzzwy7r/nrrG7dX5srC2PI2sU7B9SMKgaQlpJTAHhkgPCS9tj7LuY+9Ah6nBoaI2YDIWg++Pilg3EogbRfxR4KH3s3oJsWh6cicBJxRhLJerIxtQfzLRSsjgO/qR6l9pB1SKmTwyLlc3D5/g8hpRDqcGWsnyqW6zjMWQA+Jw3nZ1VBw+mTYrGySJNNN7AT4ivZPpJHc9S5ywYArzSRPgZE8ThzLMw4a6jcPuIvo+cIFFVXdPH3zJeqe8DEeX3Jjqr3sEUFjaqhD5EDWTDWU1TiqWMEwWtQnnN5Z74xGRns3mNog1n96QEZsEGDl6CKH5fNMBQf1tzxd/UjsBTRjQDcQULDjhAAKlXsfeZxzUOGDrmmeweaoTXXHO1+PvXXn2NuNAgV6D3dbrZ+LoW64VAIk3QiQEdCPvA0cMbC/TBseC+iu1tiZF8JmWUwINn1XqUIq1rsdwbcFGGFTESDinqXejvBRVAtW6D5qgbQuIwEGxOAAOeH3XF3/qt/0kODc9jNOeSAkjGANoZ6C5N7UFCKdJmHC3uY2fRFL819fCiwBgUrhmySUXXx22p68qa4qAx/xzaGCUoaR53Z2FY6w7MZ6j22tqqHB+3ovhpGaprr7vGVDwoO4cYIzc5JetEYEOWVPWju7vj8GELYjBmEt24eFGBPEqw1PJQV0ow3BYaZvGarktAyPi15yaGU+1aDq3p+iCa0JOpY0DWvuItZMy4p9H9K3WwveqVr5IcNE6zwROcPGcb2xQZOwOgIOAglGsywKYXx3mREFEo1Ts7otTiHPYzrCnGBOML1YNgRlTgdWi7a3LMTEkikFrXu4NA4rCTYQa54zNkP0AgyZrhqDFmzd63Thjk1wCWqaJlLWCreA8DUC6Sl/O/vCwhCRQjm9UUWyKAFfMPjRin8GUve6lojoA3XA8QooEU+9zKs66NUH/SqZ7IGQv3ZDOlDToeCnhQc8iksx9w6jnomjGixQcoJdTaFsnzjFyXAEj077AQmBvVBkb8gr1qxsLQPX7n3/wbZc+oPWmAWnED1iQIPGuaIJRMPQcihzp70nWwB3JUpNYa8SYCf5w16rRwIAQwykm94NZLursFGwjcQcR/4x+8X3Nc55cxJCA8vL6hz7UWE9sylQSobhz7sqJMD9RRBABYF1K1RCV6b0+iQwTuBEk43SDBU2AEGKl+vpta27wn70XmkpYliDKw5h568CFl8xuE8a7Q9KGIohBN/zF6b0E/o20PQaLp3MtaC6UB11lkrAnsDPzsKWhmfaJoSc0VwhOI+Dz08EOp6TfjhfnD5tAvC0ohjd1ZAzheOHyVwQcoIHPHePLlgNQtHrzm0+Nv7dAA3KKlDOI8ZDIYP+wkPoTq6tNqSVnBjQ39jKATqjBiHNwTxoOyFttbyVyZNsd9yRJUhVklwwcz3YMCMqzJMnFmoK7BLpeN2McQZZRMOSwdMaYMmvLlRKJPLgHaYaxIvyF/aLUA4Mg7lzlVx5k1BhDBesARxGaIqqeeoTSfB/Ams3pMwS3gATaXuXC9oAVuANjKrsHO4IfxVLBacK7JOsA+IHN04403aQypGSS44XpSbEehMvRtUdQB/QNWVUW1Ns51VwuyWW25MTFktretdn377erFiv3HBrNv2Af06CO7c/NNN6l9SkEj9/S1qjgtIXQPWFarLg+aACdKlwI+lUExY3Yx2Qsqp+AMVfAgXQQc80NTz1fmBuVset92Hjvn0oHIfJrZ4WD0333gA6qBpqUB67OlKtgZWlFQK8gXKv/YGGw6lFgCThrVv+Od75gSFaxZvqAEO0NuEUWDN2hwuO0Za5jA5EMf+g9iQrjPqDPCfJ75EGU4pVm8L2c4gaDb6xyMUydPOLki8N216/wOAP5b3/ZWAbEAY1bo3zarT3oYBq+VXRV7z8EkAS1rmfX06U9/SrX6nBkE9JxXfBahJ0pDsAnYWmiurW9XF4GwMLANPJNUfFMixh7hswAYKEtDA2X+GZOWDDUjbJ/P6shkmLG1lCoxr7wTgSGsGWfP7dfOM1tY+xbns3I/WUp8BoRpECaCwokvg/+DvSRTT9ssGBDYIgToEO8rCMz40BZHompra9p/zA17m/PiTz7zGSVhEMXqucJ9a0dae88c4IMhlIUCMaDiswoIx972OHP6R+Our/3l2N26MI4dWRsnLtsYR0AZ1FFQPFDRRQ+W6DO4GLro3ji4BAXCaMmynHeoiKCQ9N3ZGls7uwoICQAF76SGhsVkKsijU1BYNJHBpv4EKlPV89z/p20g2m+QwM9CHlZTIwiynLWCvNAsQc9EY4qsvRvJOqByJsjBX7N7ji0cXCgwSF+TZiRY4ARbCghjcLg+/fd0QMCxPrKhyRR//MzjKlbFAcBhZEGY/gCSbdW0ib6QZrcYKQ5xFmGfS9kojaODV1N6rETGYsLwtljdtIj5L7erqICOAl7VTlpGXaiO0u/OwPFZEDeMr/npdnAdbJlSy/O0zxziM9BA2dSt1+PayLLTN4f6lq/c8ZVx5vGz49ixI8pGoXRJ3QZqnlYYdGDLc8GR5kBiE5mmdEgGVk1OqZkQlZbaLs+TZZJBsE3tUZaHwyjGWH2XDm/IUSBbKhqbAAb3NeS+OAE1lNyT3+EQeOzRx8bnP/85Ga2Pf/wTY33dtEbmuQad92ZcCKqoHYSWydyA1vZAYMygVWEE+YPT1kzwpUvUQLoueXllQaI0OLC0maAfInQBnDP2Aw4Zf+ocVZUP51Dc/eVlCfXQCweDiBiH6zMJhOx4cMiAEnPoMBcEgSg9kpFkDUkU4PxTeh6Qc5Q/eR+oYVCGUOAUPYvaRaFsiAcsawxRCkS0huCSgJZ7gMoVNeTA5vMY/9JUAIZ8wJkqSLP7ZntxHKndhAoBQgZyjLEnY/rOd7xTSD/KoRx+AniWlhTcQI3DqSMYJnBjPVaAiDnRAai6CR9WHKhGbU2Vdm0JYjIosO3qQMS2sLZEM6cmVTWNzp4LjIG+QzNj7R8bctmQ/B5OO/PIODVgKdW9DeZZ94AH2DMyVQA6zXirJjksCOZItMzI90tu/DAZbTMhCmgR1LnGdceZaFR1036m1G6outgG9hZr1o4//e+cpWBsSyGdZQgvCI4QOEZz64sXRR2lbgHnjUxMayn5jKjArN3Dh6UgLNUzNflGDMuZcZ6zojXUK0o9MmJavBsHKn3/oORgT8js1YHmWfg3z8fhx5qGhiUq2fOfb8bJ4pJsFDdmXRvcQVjklMYawOHTf/Jp92xCqfTi5nj00ce0rgApGQ/sBS1MUP1F6hu7L3Vi1gDBxdaWWA044IjHAF6AeFcorfQhrsd6PH3mjLKqHPbUDhHIYadY21wfFVSenTUJ3ajCTjhXrBkcPsAE5oizygg/vU2/L5EZ+jb+6JFHNT+MMxQ7mlG7zgoJ9JvHsWPUWe2MszTU3jLTgXEnaGjZBvtIYEjWGfZUQbWA00XN+f333S+Rodtu+0OVi2ysLenZGBfWK6wHzl32FSAOgAjBOrYH8ACbwN7kvbBvBlCtTNrARbRDzp5TJ+VoMXZkxKnF5lmcwSCotigS+4+silor/OQtEl5gL2PbyNIa2bd4Er/vVjT2CRT4CaydA5I5bwTIOugTKBcwybFdAGf1FbSyJl/4CgCIFq6zreAe7C/3BZ4Fo+xV3rG1xlay3JqCQdPij3hN5kwmeBA4LfARKij9kalb2raa+hatu6xlwMu3JvngwO+h8d1DLdh6Ak+dv6Dnx1/hbOcsx9HlucmMvfhFLxnrG0fG5oXzOiss+OdsMvud/coeZi4UiAW+bDuAZgjZD9YY2JV9EJNq7YiENNg/1ETDPqCum3GiNQ3nFNRmMZUOyNwbNDsYbpsiEQ8FPLYpbrG1bOAcdfstM7dY04w76xGgFNvNGuWdsVfYFH4GU4jnNwgfNkYAdcaD+Sk1HnvsTLqpxnxeIPzyitbopz79KWV5vv+DH40lekked50Ydgk7yv3IuKH+jN2AiopfAfiJvwUbifEm08bLA2rV1lMj2LIdbIZbEFBjeEGAJKU9UHIRnEPk76EHH5+ALmI94iyWIc/PWcHZx/uRXea/uXZ7H0K1pJ6Rkh7VXyrzb2G8ZrXkV4b1pj2wC1vtot4DWiQCOqisf/CDH1KbDIm3nT8v2/zTP/XT2q8AD4CLvMeDD/5wAtB5RsZNYHTKKhyo7QgkxidUm6NPfEJA/pNPPjV29/B9rB8i0UhpT7AXxrj6mitES2Vto24sKvMCrenww12KJB9j1VR8ZdUJwHuGRT25sQRrjeb0tLfBfyTrx56lfIExQ3gHuijrH3unNhzs4d1dZfpdanB4AhL5GTR2wBn6f/7+R35/bG0RO8wYNuwBylUQSMKGY/NQ/aX+lu8/q4Dw4NKWMoT3fOPOsfnUk2N16WBcceLYOH7ZUS1Y5RLI3hEQkiWEM7uwPxYO9sYimUIc6ykD6MDv4AChGfrs7KuWUGZCzY5NgWABYRBAeDEabM5mzpgoHEIODAIvAjA7s85w2b7OemNJZTRKo1yDwAJH1c6e0+ltsMx/zweE7TdYpI/nqnhKEfBmkTgYatzKi6+zhxEm7axarSjBiYpGa4HNTR/iUD2HeyUVPSlq7PR/grQVI4NtdK94PApNHPgYRc4h1x84y8i76nBKHKjrki2NAWPs+BxGqXS9XleGMpnSBpQY5yJnRtIcOHN9spd2Ul3IjuFkjNSiIfVCQqyCWmEokf797Oc+K+qcFu1Vz1Gg89ZbbxUKw+8jk4wTyiYQ/SY1mg2ocAwEGkShiiJx03I8PjjyyqLqwHbwy9pYDNUJ4+FA0RuuCCXoT2lzdVo4jHkOMhfUzpH1IKtHdkIHL5s24iisC5wynA6a0LLhaRmgbF+okfwbhx2kk8ONoMoCLotCh6AdivsuBbMLKjpH5AE6CuIIHDgYIN7fGWHXGjY452f8Hs42TgSGm+wsMtrIhJNNcZsF9tmqjAMCG2SmdO/jx8apk6eUaWD8WM8oYKkX1pEjoiThLEOhwVmGksT8ChiQU+hAScq+W5tq3v7Od75j6vuE01yKi1FNgBOEN7yOhfzt7ih7xRpgrtjzjC01P6WxkAWAColxLfWRw6KKil3npk/PkHr1vkr9CfaBQ7uF+LwrNslN262Kh3PEwhKqPNcaplTw7v9SKksT5f6tNeT5JByTrK/oPAkM+VzBhIICzlSYLmQwiQyda0DV+y3OozLiaufjLI2eL+ik1ZPtXM7sqcehQTDXkS2N0jMBOk4/l22ddWsV1bYl9ToKdtOWBTuOnea9eU9sHO/dGsJScqACtu+qmR1+9vaSc180AJ9VBYStMeK+FhQwNVqOjwQD1uQ4EXSSaaeO2fe9IEpznW6yB2ReWdOIKICyak3gkGxuar5xOnBQcNgE+h0YYSejBoXTWcrtUKYsVGCq+op+l32DsiNjgt1jLMz8MLK7urwqYQb2RNkapnunHU4ak5tFgtLsE6IFEUDizCBzTvaDuTf1ykrXnWu+j21SRibzwP7nPRG8IpODMBNUWIJanGvuRTaQNgM/+d9AsX75OHXqhJwa9i3Omh1zy7nrWZMZZtxYQ94jsDZMWS+tkbHEfv7RH35CmXAcRMYJZ5Jx4boEv7wDAA2CQoA6sERw4FhHZgg582HQ0e0eyuyRDVEWCLBmXc9MTRB2FYdS531KErifwJu1NSHyAGwoOnIf7aHwBH1k2l7weYt7+Qy2Grr3jmvqCrI6CGxGb/IDUjunABZgJkCqz2YyVabzmRboDD+fVfY7dOeefWL6wHIKpbuMg6qPK0hNr1CNx7p7kbL3zJ4x2MX1zNygXMJCL8wZn2Xv81lsjgSnIirjbJn7S/NZ7FJ7RvO8sBvUfxmmAOU/W1sJmKALum6stFCeW+dDxPUEpskPcTBGUEfgg7/DXiyoXkolZzW1hOxJ7sf8qZTkxAmPmcQMTStucMectUevxFKUqfIeUiZNgJjHygGjfVLKY1jnojlGdJDvq0QoQjLMHc/BGcLvqt0YCYdkQsUSkx/qshrWo1kvh3Qm33PvPeMTf/QJ2RnGhnGqXwNFkKw5PgTMGq+ZFYGL+CMEiy63onzG7dLoUcy1GWPRdqMzUKEc9a9WbeRZgbXsQRIU+AW0aMIHh6UEiMTPlWkL8FNWCs9IzTTq0ZT20AMaXQgAaHwV/ExArDK7CK4FrnB2RfjP+QTDAmbTrEtAh7ITwHFqLOmLydnuZvE/o3p87CzMJ54BPwGwxIAsWfZlzRV2gzOAPcl6Yi/wEg//6GH1SYaWyjvT+5Y1zXNpXlZXzR44eVJ+KMqe1D3/2At+TM/ZPdmaaos2OrDlZ/M2eTqHk2TheXk/2BIEsswNNosAH3tH0ov7szddwmZGEX+7vRZMMa9XvsxksgbLn/+n/yRtBeYPFlV7OQOuvuvv//3x+je8XvMCHfi6a68zuEFM8F8WlYH6uTWefBzK6N3jKfoQXtoez7n85Dh14thYRkGTcVlYGvsEhAvLaidBQChRmQUjQgoCZS3ZfASFROF8fkHUUQWNqkHxIcKLsrGgUlb5sU4Wi9eiECflLEhNcmpXQVBoeqCdYRA2ozBFh0XfOrzuTQYNMjVLDSzm21VU7ZQAjd8B9VTmTjU1KPmYHtZrYRRL31Lj89A1MXbIYhttdHsIb1IrFPJ8ygaGeorzwffZ7Jp00LUDxtOOnIxpaxVw5vJ5paclsONMoZFKU1kaILgdhVGjZv44XLgmDoOENRosxUi6Xoz+SEYYXWvlP6W36HpxQk0t29fzT8YPLreCAn7PSNXJU5cr9U8PMOhYv/d//576wcB3RuEQsRF42lyDLBjoHs/SZ1dQTK0JTlUcR5xCnlO0GNW3kFVr3SLrzwX+yhyQ5c1YOINooRsrXbrAHFSyVBWemUBB94ph4f5kCb95zzdFmRQd5dw5UWUJmphTjAnG8mff+rNyclTblFo4BdeLC7oPzixBAVxxvQAAIABJREFUzR/84R9IPZBn4vNQmTjkWH8YRYx5BTDY2DYapQ3aSaszwZohGG8GUQ489Y06eGlojPF/YHz/+z9w0Lh+WFlZei0iy47DzJwrGN68qOdm4eNgM3YEad/69rfV3xAJfCgQBGktspeZT89PFXVfdmy8/x+8X/3YqHlxtvtcisudSWPxM2dFpiuXzZ53cDWbPwx2aVfsI8aCgJQxIPvIO4JCUnuCMy2mQJqWKyhadF0Ce0yUOcSLDq87S0UWfnt7rK5ST3ZY796ajTqDM0Err29Rb+Nw4Shh9tjvFcVi/eCsg6T2sG/g2D6ODp6pZ+aPRVf4rGpI9Dymmf1tDqkCw2QGW19Y9oNYCFLGxKH3AWLH2PtE7wKyXWXeBpoaM9NknV1hrJCntyPDnsTxe/KJJxwoyLZCV3evVQ4ksrzY3joidgDtZIuaTs1HbEqz2zhVBLFtI9Nxqlpc72WBrX3bNdV4A7ZYzZC9CDijNaT2Qiui/SCp3jIEPotDLLGNvT2NL7ZQdpm1T+24epV534g1kVrSzYtbrv+QKJYBKTLQAinTRJ1rsvadXY7Q1Z6VIrvmNOcK8K2GbFElA5jtk8rvFmE2QLAtB4nnZh4YK9X1BtzivRljzqlmsNkDUI7I6Hz+8382vvjFvxBDwIHr5nj961833vEO2mjcOm54+cscCEpUxCIYclKV5XDtIV+lkTUg5B265lhPrmE5rOzXvfeY4sezEehfeeVVk3OIQ8b8AeJg78gSmCpsRVtsum3U+lRewT0Z64KmotcHVC3wKRukmMugrfu3mn7HtQCYccDICJJdKbUOJ0vg7KAXm1lIPHMDQtsnZ88EEIVaLlGSgLCcIwUj+5zMD4EK81dAqUEja0tnWtouMNaqCQ3QWUeaYJ/3I6DVnqd2ctXtBJyRd92ggpNVbL6pmzxzx0IMmgSabZvjgMzlMBZtIuNB7+UtrU+twdTPS8VcIioOwp05Ozx2d6htTr9EQBVpRdhezQf0BbI537tXfH/TOh0QQuPbFugo27nnWnJAVgDZAg6y5QHC7BPYpitTm0ywz3iD3k+do5bXpRcO9gEw7ROx57FtvJdbiTlIUXAXIFLjuE/PYBgrZNC9RjUeOX/7HArMU1vevdx6XWwLdrkiL/gA1N/jgxi4jM8IPRBW1mWXiV2BT9EzgcxQbaCpy9aYaGlTS07as0/Z1/iBBTm5F37XobX1ceb0YyrvoVex65fPKSgjA8zz8fsC+1J/ilo8PsObf+ZnRGG/6aYb9TxkdmVXqyor9Wx8QgT9OGciwqRsutdVkzzBBlNzeEmANQA2vhbzQq05AjU8N/sOr19rSyCP94FVvl0XjW+OfQRgFwCa+abGmZIfAk98TNZN+0vjWwBa4oMB6EObx1awhqS6DQAWdlrjCGWi1Ypl2fFC6psBVFweUR0Exx+dr7LqvM+9lgxeUeNv8Eug4+KibLXtl8Ew0e5X3AoEZheKrzAjvnz77eOb3/yGGGHy3VZWxz/5J/+jekziNxakBHDEB3vWAeETjz+qGsLzzwgIV0AAcbAJCBeWxz61hGNxLC8ejNVlB4YKTEQujQooqqMasENqN0EdIa0noJPaMfAhzEYk4ndWzUGfMjpI+R85qoBQ2a/8wfGqQ9ZNRAAqJEyZK29KoZZqpm7HQYFqaBwKLIXizdVexWgaxXMAyDXV80sHdPsdmmrQOoBSUovaVrLdhtHv4ixbnie1anaQTPkUApOiYWUQg4BiuIreObhx/YQWnahtRoSaYRRykCAIB1dORQ67KThKFrJ8/RoMFhobCaPd52Ix6g9F/HMiO2yyPksFErgX12DxKphOvaeyYqioHlrTAX3n178+/uW//N+k+ETTc2hC9Mai+fa1V1+ttdBMbpUFeS+ycTa8VuxioTPPooSqV2TGMTWENZJ+pqFrzjsTjK0Dc68Fo8WBfnOYqgZAMsH8z+uilGHGFweYwmsQdcaJujWaz1OczSY0n91eCvQCo7uz+lE4/WQ3GDPoatDCCIYZMxkDam9VZwQlcFY/pYBoLoskKkoKvaG6NBuzf2AHZgam2ABxPyGvEnpKUT0ocpx10RUBM+SERJBibU2y1dD0oEAgWsMcGCRxYKNg8uJF1f/87K236uAg0Ocw1GGxu6P3Y2+pYD61t+ZsO6vC3zhjDi4tIc2zUvPEs2rPZ5+75ngxtYHst0sy9iCdAjeo18WZTcE5wEIRXA5cnHscJN5XiPYkImWnslk7MxJs1zydru/lXRh35l9qfql5ktgNzgfKYskytF6T5229kanZFtcRUp/aLMCxWRbOAjcNEJzZp62Px4XAz2PPoezsGAcuhxwHi4VHHOAVZcQBlDNGkBgnqjmPZkZdf+TsbwMQsrbcR/0LEd9Y8Tx2fDzHu6JR16E13W7fa0k1nUbjlZUjQ5naMOZJQFUEv5wZtHCPHXICQds6Z2oOwHy0PtvTTki/3olsGmNvOrAViOMU781EQcQACL2WZ2Lv8MWzFqRjDhV0SgXQasLOlrnOvXVbcqCpzUUdMsJcVaJkPbJ8oDsp25xepaxFnL1SBVvPxDsXzGCNFxDTelItmh35ZqBYKziRIMFVMoQS9pU77hh3fv2ucfqx0+PcWdP52IPM2Zvf/CapvN5442vGdddfk/pd92kT+JfMks7SiCyZrmlbiW3mbMSpagALmCjRiZXVZIxQuaRFC/XiFoCQ2MgcOFegQA5SamK5JjYDp4zgXPOLQmTPFBhLqb9zHzQDwQY7HGB7/9p+NsOhvZvsmcY69UftX7u01LWV9ZXMaOmy3SNdj88EpQk8eDcDzKglu2ZNEHnFqsKamQ+k2yZCTmV6E7oNy7Koc8oOZw5EYw/IozUdAY+C2vJ7AhTNl20wRrYTm7J16g2YVhKLS4CLAcxCuXRwG5YVtGm9k4F47EDZKfID5CPNwHnuxeebjZvA9/hdzKOV3VdT32cAxNk32wYF38PifdhZ9hn2q0GsAIrQU+fbLExZ0YlSDxuG8oQ1ZdS4t/yJAEnHjp/Q9clAsgYVxKflmNbsJXoHP2n6ZKi5BsQtpNj5NqB3oPXPXiwopHKCrEPWEWtC2drdnYwRYoyIGDmAb/BcMEJg2ZpZTdgnB11ufYFNIbizVoMZSzwb74rvrYxlxojnYa2ISnx4XWcD57XEiKRe7Tm477771YOYwIz3o6SBP5y/MHyw+dT7otKMby5AXRld+1libsk+Rxsj/i7ry7ohBl7KbDPA5wwf60F00s2Lek7sqPw8ta6Abu+sPeurbUAcnNu38pxu6eyjTVP7WbfUoery3EOicvhQypa717m1KsySkQ1eXtFZxRk5HxCakgq7x+AM57nYWRcvmmaejL6z/m0x5zIsvvg9i/0A1MYHCMunoDBrVJodlMFJ58IsCcaBa5J9ZQ1yBkHlRrSGfrDEJpx5rX9sQkrXI0FDZvvZZggdEN49FxCeUIZwlWBGTMHFuYAQauMYq8sLDhaVIXRQqIiWgHCf7NchNaiHNgpddCWbbEdIyyVFtNQs+FBZdpErNILQ1BQQFhFOkaqdgllje6GxQvgmLkdtt5UXU0tYZ0IoT5TiTIdwU3ijRs7gVXTFyKEPkh4ERQDZQDORCfccdHGpEezpXXIo2eGEhmAEub1T2uJiygRUQXTqn+h2G6I3UPwq9am91Eqlj2LpITlUWPxCykCek0ksdVHIUYPmBM4NHtkEbufhdhkNHHuwNgBQ1nEqQk+CuGMVGo2zwFYpdTZrVRx2ekZRbPvAAz8c11//XNUBvO9975P0L446jjL0EaGCCFuoL6SDUAwshhOEpIqoyhCKMuoD3aJAoRvF2HI9gwUOsDp3Nu7OYvSQ1lgwDhNwYLVRvkcmTbLQUY4lKOzvVdgHZ04o6TZ1rabIsRZKhZGzTt1FhEdUuwIyCCWCd4VOh0IUeyGtPhxMlspotBwntYdukUdRSslgLJimovorgiypqTpzU4fJfb180CroSONd1g6ol7IdS0sydDiViNPQzwd6AveB3iqHfQzR1kQzO3xYkvjvf//7JevOYQLVR46jGiRbsdTCLj5M5OBjOeR8mlDSLDVCAAQklx09YmWvCB4JeAgFq7QvDhfEPLgXwRnGvZRJ7t06Og4bxpqAUDZhz1mbCClO1629cCbECnB2Or0uOUQIysgA8VzNZDn7BjqZ9hAFp1In1EPNB7Yp8Kw55oe1AUquWoIAFM0K8z5CiHMAK3sT5Lv1SJV652elsDa41Xgl+yQALcDbdJhHAKMZWG5faXBl3xVEuvhe/QFRnqUWN8q/QnGVVaDuZug9GvSxLnBQG2TP2xb2lupJj2xMNdkOwI2sFphqr0gHss52zgcXqsNKaYEO7dh4CQ5IWCttAWTbYDYQEFr2v5Q67QMc+1L4wsDA9ogGBiVU5xt70OAcB3ftJ+/JAmbvdf5ss9xKQOOeXnZSLS3AGZBUtkBK3WaNuMkyGSDXscthBZgimJQCtu/FGPJs37r/fvUuo1E8jb6/+53vyjirPUnYHOzbd7zj7eNXfvU94zlXXTmOHCUQd/BWepqCGYFhBm+Z9+6BhQWvVZUsZE8Y9LSjU1tfmXkHc1bO5nfU0DqBEzZQwFnqy7gncyFqVWjjHrOk/3KyF8CrsNw8O2YCkNEPmAJalzkY2XcgxTOoJnbL2S+DY+aQlmpq8Mx2hDnWOmq5Qlg5PLOzM353O54Evp4zgUJq22XqOeuFvV/fhHmWP5CgDVui7H5qIQvqKVAiKFJNsh1K9TYbQ3RjZTelMOn6NcAi9ij/Zh/2PJEInZqWW3iPPdYAWnt4yYCh9hvPTH1eRK2wadJnEDjjTCR7Qw5/QATfa1Pv3vYB3FPBaBga6tO3RsDlbHSZFfP9n/F3BKQnQ+mMVyjnsg9pzxUafmvY5Rfguwhsg6WzrP2kQCPUULV62N4RSMNYuFbe6utKOKCJQbuHMIF4BuZYfkLLByQeeMgCZbLLHvt5pohEeVRvDsiZTGDE8DwHBpcM6jfxYRCmGWTWnmi/T1MfdTkPgIkDjASEeW7uNU9D7JlDkFTKssRIAjJxjsAags4KtdzsmwVlztiv/HymQE0T+Fnygc8RoLQ1CvbI57TnVX6vGC1mtRUw8Hnhtab1plYTpjE3u10RImXSoy/Bu4kyTksd1SRfsBBjzjfGnxp0/Bb8p4IfsySOM8SlW5fCyjOyTtXwnXFh/qOUWvaYg0mXrsnfC2DBvci+uabR5TwCKyVGmSy61O/d/kz+SfQM5plB8hNT2oFNAGRzL16zNGgRZNG1QwLtmRfGi98zO8aAXQGXgueuf3aw/ncICB9ThhDK6BBltAHhkiij+6KEOksIZRSq6OICjhyIrMViGhD6b1LDzwgIJRVrIRbooww4zg//jbEzYk/Ev69FhhIRgYQW/Vym0OeDjVGzcP+fBYTQP1JT17R0nUEGlYDlmQiIEG3VhaQReg7qUh80MTFcPVhKcbVqpw28EVNTAYToBoHXgcQhoBR839kO0Py48G8WK84YC/yZAWFpOUYvZoXIjGdRqaL6zVbq8JSzlYA76llVQ22grHYAWrYeB2dnrUYotI/6uQceUB8j6gjpR4XSHP2p3vbWtyqQeOMb36h3EvLOOEOjy7NiXEDJFAwfWpXzor4zbMBQevdBTbbZVDbQpc8IUUuNoRJSIMlCg+xsbG5ZslnjEGqH6DDQbKNCyvVwWjE2bPLKRKsvD4I0Fy+kL4+zZgRjonhFHplDA7ADY1Dxhzo7fB8nqFRZ1SaGitgaJ+im03zGWS5FmUBLSDqcc7Ki0LRR+5IMtemN7CPqEDDKHM52aKE62dG0WuCO9qNU4MgA7e6O+++7T20fUC3F2TRK7XoLHGe+oGQwbgT3P/fzPz9+/X3v01qoSiFrlgPBNGr38FHdFr17RFG2sSxIosOEOcKhWnXbBpYRjklKZHXfOo91CCuW0HoO5sG0WgMxvDMHGwaWa0J/mqH6pj3ZubW8fmmrUDoYM74auFUwADRVNFUyfAjsJJNWoRmrqFo4okh/A5C2SeAZZeTTEw87KICjwkjJDFb+v6063CvM9PkZxdTZgAbPvAsHS1kOAgrIEnAIi95DkDMLxLX/VRvqzIEdYDvTzkzRF+qYDiOes3+sSmwqIzaZtek9sj9Wk5WcMnU5wEWp2yGAXxXAYEefmphSV6GwOYsqwY9k9hUMxiHl38qkk9VYXtHBiJhQs7E4NbyfAIGwDFhnyrBGDKdUfTn8yU7WQdOc4YQE9DS6bWaBwLM4KKpJTN8vgsCORZFpq4645hcqMXbDSpjONPIz5mqi+qYfIwG4bYxpu6qXmsRWnA2Dgo4iIzUliDQgOuA1ZBBSLWY2N4XqIzLwi7/4rvFL7/7FcfEiIhDUBVpUxXvOCrta/wcHejYydgSnQpgXEOCAtmqHpMEMmUyDIKZrs96bieE9FTitmnIoRcr0IpXgRGo46QFYJ6r0bu/flkh4ofaM5DPNZjVY4xmZ+9IGVeecMgzOc4G+0IpXEVI70LsxN85AWHm59HzGthnbgkv/fweEEkIhUAIoyppi3g0we93WnpkOfSDtAgEwsf//uYDQ82wbxpr2WWnKpSmxru0muOKM6pwz5gLCOIujdFw8TqmC9Ihulr6Ud4KM0u8pvyFYZKz/toBQsHvuI9AkQOWUUYpGhDwMaS347Ga8+G8yYwo6VB+GP2mwcSnBKgwKvq86ywCEyraSHd12TRoCcvMAsUD6UO01zmfPjos5B5gTbFbfvQGfgfIZyFohG/XKfeopOfIAUewf9ujp049Na4y5rb9bqqHqVqW/Yd+vQmuygUpA9I9LiADCmhlsXTz3wpeEGip15dDaa2/UUkJUdNcNO+lheq1BPLdIM5BHBtjZRZ072O7jx2WfWSOcr1BIHRD6LPUf+/Bcm3HUeRl/QKCI9vWsV2TtvlgqsdXs3zJdfG5fVCaQMcJuSUgJRiBrRavDz2A/we/Efwt0CzuDc53nxTfiOfi3A1UAC9eZNiDUeRZ6ssq6Qo2FTovfBJ2zLK/GKBZuMvBhHyfsopUVrQceVEmGHZf8SKl3B5XW5XH8OG1BTLfHblEzr+x7ShuIkUpvdwbWYILBbLeSmSjNYes8q4Bw79L2UIbw3rvH+SdOKyB87hUnx6njx8YKSJdqCBfGHlWDC6Sf2Yz0tCMYdHrfeINpo2pcv4zhsmTRtmgFC2NJCqTuE0VzRwarXNly4l3PsKWNwwHGSwsJnySR5186hd48RRAYZ+I40EzHYXC4dh0dU460WvS3UPoUbbqRsmlKdjR8QJROwOJUbUKk2BtEFeUzpzp1d+IEu66CSWeB+xna+uKZ1BQ2jO9XGoxUjMKzN9ISGkq403IFp/+z0XZdoWllqgULquksiDdIA0Id5lCBlAL3Ap9HFerA8XmNY9AxGyMjoqXhGFWVYkIyM4gKWWWNb+OAY5A+/vGPiX742c99cRDXnTh+bFx7zXXqJYTy0qv+K/ciZE0JNU12yf1pTOGt4yXaYLM2QXg9dx5b0VuDvFZoyHTF1hYy30H+JgVajxu/J2qu+OOuw7ITyVqcNScW4nb4sDLdKHIVteUzQnFoPpx6G9cPUe9gGl0NE9+r7DnzV6l1DGF7FFm8wUib+wGtKDPHGlFhc2hFUsZaXFBNgLLtETRhPKBguH7F6GmzT6x7qd5qP1hKHgcE+XqCdySO4fWTEeWQd5sCH+6WAT+mFiIoi950883jphtv1HMVLTTyvKh5E9LKWgytpPx6BSrK7lIPQ+2SnTdRDg85aJFgiA7NCMIIjaywkNf1/Ps2a6U6YwUZRv+lriuhFNeqVgWt4yEhldAV/QyuJbEzMqP28KwWkDHqXkqTlUwtLNK91nvY/szCWpfYN6hxgF0kns9yfdNUzFxQ4BcBigaUOuSgZabmkDVOptRKiQT8phryxQGBsyTkPFlUUdpkC0zVZS0ahbUtrJx5kVkobVyTw9NzbDluvWvALexcM9k6fAMe2PL6sLZ4FzV/tEJxX1eJQ/A0oYrOPu1/TWM1CeOYQtQMHg5i60x4JvXUS2sdOXiXDDy0b1Ppg8qopt5c05PegdhcZd1zvjQg4G+BTCsWcuDZ2Ud8H5slcCCUXmUVwviYz8hO4Ju8PgfgYlVkLpwdNY2OdXpkw1RC5pt74lhRH0wt8pe+9KXxXYSj0vPUQb1Rb56f/Yk41ZveZPnxF77oBaqx2t4xrc7Zee8P1ciyR1JyYUffNcY8aoGuCjXZfvncwyG1Ep+zqQVteu4Aqs0zaLDFAoyWFoWG8xQGslw30/NcmRIhF3nGBOIGK2dMHs1LWEPtNcr6wF6yH01NTLZJwHbEZbK3fV76jC5rh+8V9Z+t3zKSnHmuL8C8iEKus9fK3s/8ms5SAE/1sfXeLGDb+lrGhEAHR7eqq7QzYWxZa80aSYzlgBpk+xAaEyms+9+8y0RTjfQ+7wbdndKCKUPIGk0wzXNdvOCevQYW7FeZFdV3779bs+/gQdnogFyuM3cmVs40GTMyKICB8m2acfZ41+muj+FWTG0lZpEggZIRWJLQUbOUYWdJTDC2rDabtcBjY2f2aIkmx99BrsXE2mMvPpzadLkOrRT8J550HS4gCfMCgKHa9jjs2M1ShgVms+Yyf9hV7sk42o8gyN90yZQCYQcqUmfdQEHcbAx+h/Ez4Fe2GAwJM6PMpAqYsbAginkzsc28qf3Nzo4arruPJ7XSrm9v5pk1S70gmfnuPQZMPYOhcCrhY1+4rI2ue2UIMx+AP8y1S2668mcqvK2rLUCvsyfUIAUzKZ9yeQL116iCIu6H2NzhZHpNB1e7lW3XVrNeK6bmQNSZedaC2IgCBGwb8Mm0h9Q+YktMF2UoyRLGNkwqpAoI0TSwD+gz076EfBUyfSmXAejTeUAZSoABMwfMKmENVMiGe5OJZTzbb51zX+JMYlNZ10IZfoGAO1NZQzODjI3Ba/cgLNuRgL0U1cYH9YefVUBIP8EGhMoQ7m45IDxxfKwsLQy1Zwd5Gf4jzTNqlAgGZVCsfOYSPOiB0NNwtiIqs2kjuYDhSw9CNktT8ixgI3NWKCyKTxE4UTKp8XmVUC8iq/0EP0kPQUuOS36drIIoD20q34blM3oDk1qKR1PfIAUsoDrMdeDaqL3ZG+5c9EcTFIluakbcLNgS6TjhHIwYEUXsqR3SppuSbkYk7NAWCbJDVURoahEBnYhxjcNUhLVqo3Xui+bNB5d2tuGyO1gWhSX1X+ormOJZ0YHUD9EqZj0Iipj4gHThPV8YGQdr2SQSBeGdEwChwnn0qA41ZJfp5/d7v/eBsb5uKWZJ8NMj6oYbxi/8/C+Mt73trSoMdhsDB+BG5qHX2Xl0LY5V0yryoUNLPQu9NpquxzmGsiW1TFpLJEuisdLc1UGfGS77aFbvYp6YOxyPOrw+RJ2+57q0VbCoi4U8CHTcHmJtpvQqmrSV/CrD35oyB6l2RhTk8Z4om0khzi0D7OS5Row/0BREGQvVkp+rl83iototlB5kwYAdKYI1mK5jO//uEhBJEENfud/+7d9WD5/77r9P6CFiMaBZPGfFRZjXG2+8UX9+4sYbVcuEGIDuGTU2Zc+pPRKdYsXorZBXZyXYBufPnwunP+IUGxtWrFSGJDRrNVUHIFrXQcq6ab0J+8ZzNqvZ5fesPmxvT5kkqaGaYWCBKz9bhSMMdMyy8XJwqa8FLEk9K2M+BXY5FJRtot/njuXM2TeMQw8eKfFFYILnaG+wZiELtkz9o5Jp41BsbyfWGSjkTPzFlCTmvxlCBb1pMWFk1geuMl6i+rh5u9byXD1Xs9UEM1WXbVZEiHrqVhg/EG6ef572WkxWFMWIhmFbNtVuwY6qyQKzurSuPX6ODWVf8K6t623Ays87dqrFCYW1bSpYkL2GYwY74kVzPR67zvIFkCxYZ8TZKHCz2jjXDQKqoEsgWYqv5l5q0VYShHJWcQ85TMngqZ4nNlS1KclWs64NMJna3DoyByMGL+vA82/GhDnE8TLivTceffQR9Ur8yle+qnYst9/+5WRKnd3znoFqdkljS00vTbzfcutbZCPoN3jhArWFu5pP7R8ACNr9SGXQTn1BE67lgNDZ6CL+BQ15ThwRzj+J3tDDeA6QtGPuzF3pkwbW8q6oA2rNO6BWqUH6mJUpUNALW8hc8RwN1Es7l5oljmsEeRjnBqPqK1ktAdoULdIzzBTnjrs8mKUIvFyCcbKttaR6HGWgrBDL+AqJz553YAHN0KAlzr3qfNTHzYGQKf5mAxS5r70V1Tx01D6LxlqtqtZNgdu9pHPU9OnFKTvP51mLnBfODswoYqLjti4+2Tyuh91U+6bkUmBqNJhWPWRUztmLAkXiXDcAb2DY4NaZpBnI3UBe0E/GXGdO6kpNWXUdLQKC/Iy5AlR1EGqfyGrLc2BW6OK1d1LF3TG4KbAuQbSAhaxXbLx9BNdfcX18zK5HzjTugdaFgoy03WrggygemRqyQGR1OHcYIwdCbiuEfWpNnu2E3w0fgOvbT3LAzH2ZAz7HtUqd5fNmrhyL2Mh5gT6sKfWWS3/nZj8ncFL1q9Y7gO3UelsFhLTTOLyhd0azgDVGEEM2tIwKhJYIinhOqewHEGNfKLCJ2qUorlUKSbTnbLyzg3zhZ0h3QnVyM4q1/V2f9d3H1QMpfbWgnijGm5vp3WeAmjFhbJiDihx5PPEJLtOeavLErIIZ4Mm7V/mbZ2zbE2feLOzWzJr/dlzReRFYKJaJy2JaN9iAuLXv7YU5qc/v75ltlR6qW9ubso8KnhcXpUDKNQEWXKZjX5Fn5505y/EbsCECssX2WYsvjf0+H1uzKtZORa64v7P0ZEIN1DZR9KwCwoP9nfHkE1BGrTLqgPDEOEmdUFRGEYUhO0iWkGyhwsIFivtdL0OGTqCe1HBw/GhUT+uH5bEpBHUfHZe0p0Cf1LVS9CFkYL2x7JjaNCJXAAAgAElEQVRx8EiWHsXC48eFEHiTNXPnNLkyVKpXtNKpDXQK3yszT2+9BCY14q6rcA1gOcE8g8UNTCloANKaugq0MEEclpYpL13LnPzKpkupK0jqyVOntCC4ZhHAUrr4uxxqrbi2dIhBd3bNu7OLVKhW6tyaRXPBvg8dfoYRaDaxvQmtHmZKkOpkhB4b+d3Z3pr40N3YzRyyEBXMZ+O3yL6GYsKAhLSmFQgHUOrnFJBKQMHyuWxoevF97rOfF83pgQe+o03J8zDfyAyrQfrf+6lxww03jOMnjo9LO7s6EI0ku2+gsiGqd0xrAaGxFGy7hox3nGrxQpFjMylDUvn/GCwnNn0AaeMra2wKLIaYe1XJr1lYOziRP8cpjPS81nE49qprEiiRzKxoi0aJml1rfUoDdMZV639lRQa6NBycILLM/H6VWOVQpwia7ztAiuJs+PmMKcaQQBS6K7UbdRpMF5op1KqJ+pGj46tfu1NZQeoGUSrEOFcJEkPFc2DM6PF2yy23qDUGKqkqqI8SrWihezWIq1MW09QgUxBNq3QtDGuwdZbsF/ZFka7y+3lH1f/RT1KU2G05sVO/0ciq13lGltx1aHsyqow57+HDylkWr2/YDg4YK6ajGkvqWdPrT32sUtSODWiNa5Fznpdridol8R47uKUBScFPfdx4XtPqnAXDLtihMerobCHPIUdja0trnzk0eo/xv0yORpXQ9A5RBeW+k40AydxDGOGs5py10My+DuWo7SlgDzVHjlQyXgUghEJGdZP1qQAPgDD0diPKyaDGMejakmBOwKP5dadMijKrRsvd88ptK5TBETXRfaYYqz5TswM4xa2dNMUGafajpnOmTroBloCh7R1lEvhSoCOAyP3gOn6sRQLd1qQ0m7e3awEwUU2VEUjWJfeyWBGBUuwHQUjOo/lghHu7j+oF07WToS19iZ+LFi05c4AT700h32Fk3PX1u5S1p2n293/wA+1DaLI4dcxRBbOYI8AD6nhpX0F/rVf/16+W4nNBx729qv060MGWNCNg8M+BcWnXU+CxYQcTu6AgIuvSTm+yPJzDqr12rVXLJko/Fn1vzUI9FVhyIGx1arEJVh3AtYbfblpAhZyJXQNC/yNK1TUuqlveoecUtqYtRnw/C5LVmeJzjB0O/dSrM8Gngp/QWy1yFdup2lM7XlYaxOkOMOjmDbp916Upcs4Kl47m/RCaY9TBAS/5DOOvs31xSbXPZjVc0vmGbeBaopdK6Tj11bMEpjPkl/bEKOH3UN9t3XkDwrKoqkZcmzDNabLVphcavMZelXEggCS1hc4EOkMw+RPdK6J/2y4KvEuGrgBrW2OUJTEFG2UoZT6nzFICTu5lmqGZPBXNqX121tX+g8txXPdtNXHvebJSavOz71ZHjD3nDPtKbQyS9JDflxYk9umcQJB/FQEXBbgBRCsmV2BLQZn2twWr7KslAxX7bl8m9dKhk9svNWvKzBkDP4yF/GMpvaZkJUkWg9pWVifYdr02wYaztlJbxzbu70vc7shRSke8FnnH+nktn+oZxpq2GrPPgmYPzRSzgB7rVS3K1BbOIFrboHV9VSVfvl2ypx47B+26VgTiGDPpQdBqjbrJjL2YOGrR5KCJ+S8Io3FWqRcCWGZhCNTIOSWQIkJtVRtuoFr9iynLHnCpPl2ZLQABPGsDQj23WrqQIfYccf4XdPG8LUoEj/VO0qDK0WUaCNgKOwffxcKIVv12aclWetu65Kft8jjrLKBnFd0KcFXQ51kEhEz8rgJC+hBePPv4WDq4NK48eWwcP3pEgjJQRlELJSAUZVRiLEPZw4MDNoMNANlB9SNc9J/VQ2tjcYmmo9CuuIYPNh4OPrxU0R5+KMFTaE1pmNpaBIpajWjNqFamgDkwIiBkYQiRkqJpHX7TJRXYxNA20q9amuv20lcvRcxPo2UmRa7Nka/SyriWAzs3PTWtYUYFa0aJgIaJsX20I9xDTOnuVSsvTqheC9/rYDXISsCo8zAiJ/w9FWJXfS8opNB/BU1WaAMlr4PRAl9evs/DxpaYwfQublxLIARKqtQ98v85DEQVCz2mRdcNuIWsIFoRCew6FjUCjz56enz3O98TdfTPv/jn6r1VR/DkiROS//3pn/opNRB+yUtfIkevaDMbBiTUWUtneHEkkWXGMSJTx4GHpHnfH8Ongyc0ZQyDMgKRgW+hMoedqYl2SpwBZA1bNbaONu+h6WDNpN+SnMpLPnAmNTv14LEjqYD38LqFgbY5dGYBfNGsZjYoym8m0AbLIAdovzIRoeW6YN5F2Q0IG8ALbZOhsAqWAsmgrUX1ewgzHg4u3Jvnox+9bXzqU59Sk2kQ0TZ7V/Y96DYKq9R9vve97x2vec1rxrXXXTenRmfpcdYBh61qjtIHxxTs1skavYfNqEyf6rcmty8InQ9PxoB3x8kla9FAzg6cKaGq8ZBqGm1rjoxTp04qk3j+qQupYdyQcFHlz1WQDqcfRypYeYMmB3fUTzkrUiRUTrtaihiBnA/AVB9NJmoOZawcvdDmqIn1d3TAzzkXBqjMJGggZPQZupGDCOYKii7ZR1GBIlIxC5jswAsdXvW4kc3F7oLEuxYOqlHl12eO/xQsam173TUonDLZCbZkNwMoNQtj6WyjqTyPAYs5x2ECoRw4szfad5Trs+4rO++aMwMJdeC5nimjtv+qCxRIsm2Z+qOXTbZ13lFp/WAdHzUHD+qsHrXJ3krgJs2I6/2JrsP5lXoiOXcR3+IdAVpKMeYdsPNVom7tlbOX67IrU3ZZ2ZrQ+uZqz2tDuI97nFnEgF69tKP5sy/8mfYm9HuU/+TYQgumni+CKTw7tdkve9kN6r33whe+SBl8+nkpYEl23kGgzwAVfYiyagfTrA9Tsqx0hwM/K4PgPVruIbABpyziKzNhCau9GvlOjRDKzpHvZ7wsJuRzRsF51PBY21VYrNOoOVE/uZk4D+MlheT0+7OQSgWlfGhLlCwBSW0ta5213Z5rOIoKUALWVMVvAkskUOYsQWsa6/zWiWumqMDl/Pf5ZdbaBLIE2G3WUuu+yrsJAAnyFYSLWWVKfJVuCz6ZHm1wsqJ28+eUgWgCoF3R/nFMr7v+OjEt5v0VA3W1R/ZjqmLOvQQUJFPagLA2WdOSwLUgdQH6ijD5GgZvEVVzVjoqwK34IjMUQaiqc8omhcnhyTS1uaJMbdmBXZDAVWxB/ThlSACUCtRJQNBrXmBdsicW7DPlmf1R0TTvZcAG09JLvSf46pptOwhlcMQosi+owAqhD8BZJUnw8+wr8z3upTNN4jArBh9FDd8wsKJsYhgXoin63Gx9eAML21vbiZ5JEyAXhleDItYPgGIFnVrewH1gsxmg8Tp1lsx+ULO0zZpxzyYzGpzzXv65g1UnbDxpzVKzr+QbhyVjZo/nowys+jxa2/LVzEioYnoFlWb2qS2anM3m3gVmnR1zprItYwoSzURsDGY40HOZk4CugGTzvnmWakpbnNHlXoDxJJTYg85g2i/xmnHwqvNLiQfXriK4B6gtFfmoFE/Pofv7fKiAmX1QKNaOFzovtVnssY4t97SPHF814POzCwjH3jj7xKPj61/9y7F94ew4vLo0Thw9PI7ASx30G3Qwp7YTCQhXljkEoEU45eoADuU2DA31XrQIYDIQjtgfS0JlN5QZFCqexqEoG/FyOOwyiEktF5HXwXCotL5mCJ8eEHagmABL4boBtEVeFlXXpv4nQQvIPNiBclrfi33Glza1xwuQBdAsYQuMy48nusdRa/AjlSHVOLmvD78nRyq1KQ0qTU9zPWHRCreu8Pe1eabsoI1t/8jQBqmq8IGCv9b0JRPJu1fprdlJOzAokPrdWnsx0fcWigbbCZNhSxNp5lCp9ixwrtV6SQVpcNLTn2w+69oeQvMHM0p10F4/+clPjk9+8lNqGgq/nQarCmRWVsfx48fGC17wwvHam28er37Nq8erXvkqGyApOxml5+uhhx6UqMK3vn3/+M4D9Nr7/rjxpp8YP3nLLeMlL32pMl4Eiq6lal0aBiB9HEUva0Ni1yuIerHNGqH1ge/TA6RBlRE3JOUpaDeHXU5GDooaKw4i/q1+fmQw2lOr63xOnlwCH0ElG4DWiDQr6kPPWQ339LE4Rmvsaril7BkE2lkqI06SdibgDM/e1JZV1evSqJa2Eh/80IfGF77wZ5OinAxa6BlTb6WtrfFLv/RL4zd/8zfHtddco35R6t+I04Ja5oULcpZ5d/YD0tVkfEQVT22gMxUESg2inHFvMGajZlEUnhOE03sMu9O6LDup3EOZkvPndU8dzmtr42tf++p48MGHxote9GLVUT336qvVLoRaK/YCzgk9nxgb6EdWeDQNSNL6qQfg5xb8cHuVCl1Vkl37ODUsysImu1cHsIZZVDFlpZDK9wFhkQ6C5nXVovJ8Dr6hhzgjwHUqUFL7w89NeXHLh9rPHgaiGAXMMH1pXTUYfLZBfg8rHClRyA6QMz9setLysorcma+iwT1k6vBgAwFkONQISgDw2GtVkmWelCGMTe3hLyRe7XOwv0bILfnu2rE6/6b87msNzDuiU3Y3VDFTQDd0X37Gmi593A7gpbF10WJKeCkEIgjOMB5TVpdaHoJaIatkrf2MuK2lGbdOC1vNz1njfM/0LPqd7YkWZBXJlalum+txH8aYvaLPpvWQHWX3nBKVPJlR3gMFSVrU3HX3Xcraf/Ob3xx//Vd/LRBRZ9dcUEmvQd4PMOyNb/x749d//dfH85//Y0L+pRwdh9JZIItL8D3Tqex8st5UjyJVX9rrXJCAD+ezA3Fnt5u5LuOi3yfYNviZjHGoogU+KoSEHRMAFMEXZ+hM82+dTUFAsQhyRj8TbHOAt6z6ZvarSh90Tpie3mxaQVhlrVJDxc/K2OB92INa52o4fkn2QOBNxH6wsXyevc1YyfGTGiCCJmRKkIZP3V0YBWY+OaOsFkVzvWRrv3Xd9ifOflFbpbm6du5LYEvpg22Qz6Q6q6whr3vvc/k/uYZZQDtSkGR/PP/5z3OdWqi3DehEh1UbLNcUN4iu41mwh59pXGnunR579a20h8n8pxeqg3zbqDrix48ddxsH/ED6sUnQbZZFbd2sRZvSe7TJhIrvQXGV6qmda/k4AnEvTUriDYz5uzWYzbaqjrpndjUmpAJLYDVjthTkVrYsirucrc7IWatBNcaOVCcKbg2YzvvdnQnIAogyGL0vQOXM44+rFAOb63F2qx+ty7SdQfnVdtU05clnDMvDGWArpRc8rh9gAM0MJzLKrO82qu9eKM1+ngrdM0QtvwI61k+fDzJYZ6ZFOrieXzPe33O+a9RTeW/8L4FrczW0zoCG7pzG8TybkhDxcWelH0tRGbU/y/P6XOYcOjSVWTgxkvZz6QlYYNXr2SBIwQmxhRSEL1ncEEBO2WWzd8SWKBCcsos+t30A+7ANfCW1GcYPa0KZ5DC7fP67DKlK+syfmA1qs0Ld84yxKJ8nY8pzMN61GwUKeDfAjAJHBTp6xj3rgJAM4Z1fvX3sXDg7jqytjBNH1sfG+iEFg7SWoG3EAT0IpTIKWgUP+tC4tGtEWxnBVZr34vQihw3PH4qFjR0ZRoyZUCelkunPtqmMjqJnqRKaUsVnlLFKI3LVWDSamkOImyH8zwWEjbqr+lT0RFkvBYU7U1rVtEAjlHXuHN1b6rhBYcUBWEwMchHftjQoHaJIk+oK1DPEmYbZHxsPFt5MnbR5ipmKahsY93Na+Ac5LOaK7lszaGEA96mRClmQhNKihHxENfRphsXHuFPqIBNFrdnE27spWl8Ntag9AD1vRVYblPYArNJix51782wgKUePHht33XX3uOOOvxx/+qefVZNNGosLndrDAbRzefmpy8cLXviC8eIXv3icOnlKix3EmY1KI+wf/vAH48EHfzgefOjBcfqxx4Sav/lNbxpve/vbxs033zROnbp8nDl9RmuqlFHW23QI5j3nFVsZH4yxuOUKEN1YW9muUEcYT5w75lMHdDeqxClCD24vx2RVWBvNyMrRmAMpuB6BJdeadwREddnb8wbHgcnB2iBf6Dx1g6GpOmC1gqGoWJfMe+cQ0LWl7PuU5llOs1AkqzDe/uXbx223fWx86ctfHn/17b9SFsW1M+7/w7hJMOPwYTVy/cV3vWu899d+zTSlNCHnWY4fOyZjjQOEs8kNVBiOs7lxWIGLM6Q+LKGLCjkdPvwrEV+Kc5Xh2EM2hKZnmuoZhdwIzZTuUof005/+tN7l5te+dtzw4zeM5z3/eQp8H3jgr2WXodS9/OU3THRmZxfsbHN/IasJCkVFCpCgvkXLS1NNQw8kxhUKJPZLjW2nhvCWaecdjERbDZHruVenlf04LMlqSu0xird1BBpMFr20/bNNaT2WEWg742QIPV6+Fu9F8EaQO29fBdDtXVLROvOo4DRUTdYKgUHRYLMdfHAz1lacs+PMWpoJFxltl7BRaOqqmwzgIme2/aqeZt1t6Nt7Tiq7Wf/toai1H+dMTkrGirXqbHgzrF7fPrD3xuaFizpzmAM+iyMmuv2cWBa2XoEWARzKmXJITQMPe39yXi2IZDoe95ivNcGJqSBAD3H2JFkfxggbxu+13lMOpmTjV0SJBsVHLfT+b90/vvD5L4w77/yaagYRtmCe2vyYd5czkP60lFi88b9943jTm948br311qnRMYF7RZs6HryS5jHUa7DTgkdC40ObdAZgyWrAoZDWKZxnuyhQIBsagMwOkM8+AcaABoC7kUpvmUP3HAE892CODFpakEECERGtsN3bnYl+hV6OiqVLMBwEqgYt6tNlK6icJHSxZjDqSE3lG5p794urAim+wVRjqvo2B4RVpvZ97JTyO/yue415yTQ4Y993nxQ0rQS922BYrKx4iM/+Wb87nREVj0oGo/Og91DdkPtr1mYoG5tm622BQh859r9qneeYRfMB1BSkpmQE51MCaZHsVz216ttNvRStPzWEZXexjyxg5vNW5IS5bLLE+VLX2MGyQ+yzRv+eegw7kVC/Rj2ao07JerB/5awOe6ulCx1TgBv+Pe8oN5MnwDbsgGavWWcN2N0/l7KQ8wJ76svxngS2+DN9ZoliJWPrNeuzVWI7BwcGRgPgArbRBJ4zk/WlLOuqA3rOHJINrnU0K0SKkm1holYeLsvgi2dkDZUhw/w7qeEgkrXDtTSP0U3g8/13/UOXYPi8qD3lHG/P0QlsCOWyfsS0J8KsmiUw5hz3gBjYaJ6rdGA+2z7E9R15L95vPiAsHbb9/nz+AMhZgZrxtWDcsvYh76R66kl91mwCbAz7CuGv1htrYbWNSkBB+YAA+u1vu4Dw1ZEpoG7wqr8Vt1RR1bWJUgQNmKVzSD5StUzmki+hn2vtkZGNqriDcmKfuXIshQ0Gtfh5/R3+7USSz28FpfH9fba0f2+9g6fPy9x/saD2x5NPPJqA8Nw4cogM4fo4AtK0SEBIintpjMWVMRbJElKLhsEF7UfRzjVgtJnY2JgFhHCxoYZe5GAVLe2QFX7SV4ND7JwMuZttOiD0wcrin+dIz0RkZpSh/1JAKISY4ujQBbQARUFwk0ccI22cKOSJXtosZWsnOJiWMdalumF0gpDh8MuoTT6C6VpxmljoTMzT6rtSd9C6NdU0JLXbTVUjX0dUCy2qoVIYnKMlVXmyqWYdwqDNMUo1cNqEyrZYAEeGuMISKAMm4la/qNRqeh3CD5+s+cwBTRBfIQDLEM+k03kXDigdMkE0jeIh/Xx4HLvsuCh+P/zhg1LIQxjhq1/5ynj8zONG0VOr9qNHHhurK4sDVPH6668X+o0RFt34oQfHj3708Dh9+smxk1MUN/7nfu4tklZ/wy1vGFdccaX66LGxKt8tx1r9Lp01Fs1oZXWiI2EsRAdOcTuXxkDxrqJypZavm5EBrew3AWtR8m4ybcHQcXpw1KixJrkeCOZ8bUWDgVI7igrzWTv3K8rCsW8IVM0RHzJY7DMCMsYIBHK+KBvDQMDRA5D34R7f+ta3lK394Ac/OJ584qz2DMEbh11RVVHXzp8fV199tUQq1C7kzW9WHZN65y3aYFK7x3PyDC6Kt5IkojbHj10WGjPIoxUtrSwM1dPKnELh2og+ReBMjt/dTj57o6qtBTDUKiWIHM4mc/iRj35k3HvPvWppgoLtj/3YC8b9998nOiyHGxnDV7zi5VqXZBg1B1Ptn4NPi7o46yhdkoj3MHf8jqgtOdSYXx/wlkFvNl+0FdWPXZxogBZIMRuhfyxK4xrqGvnWPihAPSBAtTS924wYKXRA2n6q1BQzVs5cic4XcMutfdzAtgCHWtoEvRVrAWqgrrsiwRTGsf3xSpe0XeFPMp5hZuC4cM/aHR2mogLbqS7dbh4cm0VaEQAapbkR3NmhVPYG5ehkqXzgodhLvZ0ZDc5q8Tx83gGZ67dnY49DRy0Vz4MKcEFDBRERMakTJbowjYlxKjJGra1TZiu0YdUP45hIZdV92kx5tHCEMyMHCgbJZBHsYXMa1GKL9Dm1UdpThv2KK64Yd/zlHeMzf/qZ8R8//OFxz71/NVZXFkS147klLU9AjbIg9M3z2+OqK0+MV7zileMf/aP/frzhDbeMa66/fmxL7t61Y6YrmbYmdcHIoUt4SJRJI9izLAPZiLQPGijqPmVF6tVVATw8Zx039kEDJAlAHDmi9ci40B+UPYUDprrABITdrxWNYd8wBqXFz+p0/2ZAWIVdr38Lk9k+GACAdcAaZp7b4L1OMk611l+Obfees2BXGS1F1p0t8BlW0MvqhVYk7NpuBqN6BaxPZe0CPiiD1hp/gotz57QWmI/WUmr/hhJYYSX7J0taO6WSs6C5z+T0S+3bvyuF5tQf+3oWa1GtGgG5BPcQDjHjoIGXejYm+KwzP0/z5H3kO0QkyfRFl6NUO0BjKFqxa2kNALue2q1vIsSTMh61dVpZFnOmts1lLe6B7ODTBzt+CeeJABval1x2THuB/c45SHN5C9GYDi7wM5lJ0cKjuoyYiluimKbM77PeGBdYMs7oGZQQuyG1/NwP5saT9LqN/SQIOyEl/I1J8bJUefaT7J0CfUB6+xMSD6GncPxS2aK0D9MYr6+JtcKeRuCJvQNQyp6CkSeKcai1lAJY9GdpXH7F5WJItC+uRdxmtZrMA2c3a1z14An82Me8J/6LgsKAGWZcHNYaqQgW82f/wmfwbD6doTTzxQw921arLnfNaK+k5KnJA37eeknew43kTYd8WkA4R71k/XNtZ58BSXwvCfOpL7Vbieg5NlBFt9CU6OgRDOL+3gcG75vl45rKeq6tKQguE0XgzIJ7M8Jew/46k222j3ycAImuZzXTQcBFbIVZVqEBk0kk6UVLrIzTPBDiYDN2SQmaWTsf3k+fzb5mrtUGK2zHZnXLKhBTLCyqZ5khvDSeePz0uOcbX1MN4crYG1ecvGycuOyoGtOvgOricCQgJEM41IeQ4MOHGTRRpGYk705dH3SglTVRTbe2XUNYGo0ChCBM9HWZejFNNXje2DMRhAYsPrRaQ1I+t2g9kUaep4wKGag8eQp5mVSrAZYvHhpqBt21Ka4ZYVMrW0nAFmTb7SOMyjBpfLWY29xrZ9r4H/cvFQAnr3LWrUcRClW6Z7Jy3SiMJr28VKMYx0OocKicfF8Ia2oT7WBZHMXOXwRN5jKEMgZx1oSKJyhsnRN/t9aQ6zVTqlrFZEu6Wftzt9WwGlKD6XmkRKFnC/ulNolgxvrYOIwSpRuLUth8zz33iDpKH6377r1XBpAv0aDUpuBAjhTGEqPJ829vbUpN88IFq84dP74+rrv2mvHud797/Pwv/Lw+z3jxbBxmGG4BAWQJckCA7nLN+YxvHXw5zeHCKwsd1K2OupQ/Y+QkgIIamAqcTUcVvaORdqJDjV+k4DEIzRoWxbZjeEnGnHq3CskINAiNx4DJIdOTQJ2zl1i3dkTpD7YwBYUNLlXjhBruhQsSgCFTQS3SN+6+e9x2223jL+/4ijK1CpRx+qgZTYG+lUq3Naav+YmfGL/23vdKVIYAHYe4CHsPCvP23edLWbHtLQWKBIUcyJVhtlHdGafPPCYAgZpbq2muC5ElWBQCGGfCh9HKpCxnBN6ginowqR7KmQoOvnvuvVfF21dcfrnemXEDeSXLwp6m7uyaa67WfudQdOBhUQIArcris/5Ed9PBYlScZyr6rSB1G+eCrDGZlhW9r419BaV8SPhaVvplfUxiM23CHZqMf+Y6ZdaWZMHXyILxPR9WT0OCU1PcMRXtPkhiEXgjhW2901ohO/2yc6lVra1qcMChi1Hrwa/9QF0Na3i1mTmPiw8sH3w4O2Sg2CcdW9PL7FAqAyfa0ZrOgVLtW3/XiFoHb4Lg0kNLn3IQ4PquIuYO7KEx2fmR04G4WOqbWyuiZ1SmfnY4Fxhsc3vVeKgunuArLSaS3eegbdZAAED2O6AnjrHGW04Q9twZQjUyFy25DamNAMvRw45K0OFg3Paxj42PfARA455x7hz7Z8NMmkkIxw5W+1K+9a1vHW95y1vG61//Bqn9ciaWfsea8zg7SJXIgZx5sgszCr6pvlbda12dM+OucZoyWwk8fJ5ii92HUBS1rrnWosopnKlNqtY2jAj1Vix6HWolc4T9kYMVAagJ11YJrOXplU0IRb/Zy1nAa5oez0YdNM9ZpfAGBJhki/ekN3LoeNyTd+Ga3adaO6FoNmNUZ7L7sLRJZzVoq7Wnc0Y2K5ncnsE8E3bTWQAHW81W9r0Zl4LKDVB4B+6Lk96xLpg0+Q6pYZvlApzdbi829aOtnxOH3Rixg+T+ngCwrLe+uzPI1hqYauWyLqSUHoCrNFW934rfT9noMIBKX8Z20FKgwXZ9iL43NsmBJfXzptzK5xJwOAc8wWJQEsH1ZL2eGANh1TBOnKllpxVkdc9Og5kNDJRsUPbctfcEW822quF8WnRI9ZpK5oAAACAASURBVFmN730WVzFfNZ+hjQtQjfJtgw/RDsN0MBDhzJaBBdcL8tnawwqtFWxWgPfUU9N4uBWQ7fC8H6ZzKsJ2WqcBN6oQbX0EB+5NTPTfjEftPb+nwLwCYgsLynbyHu0fbqagQXb5XgFF1P8VSnTo0vPiZq0fZo64VvVCnhkQdg9hP3mm+gPYAuaA+0p4MNlol2QYIO85LeANICyikL4X7AoHsQKRd32GMecFc5sJVLY6NoL5bdZcpVgXLk41vAWHoPrWVvO3/RLHBKxT2Dp83/ssfWr11M7OqI40zJGCeWVTuGfheT13x5u/+VzrZQt4PQ3oOXgWGcKDg90EhHeOC0+eGYt7O+OaK0+Ny08eH6vL6UMIdzuiMvsaKdKkM0oU68QRbV8I1cjDY1kNHvfHnrmF+WOeOpPB5oJKY9nu9BNCTScIBQenM4HJU7V4OrUTDJ6Qh8iqq6krE15ueRzxDiiflahHZJI14MksVNK8TTiVBu5GjbPkuhIrq7YGqOpCzlq4AHuSjz1qpFS1FlOjU/fm4d4O3BzwNtOhTOFYkIPKtRoQ2hDbaTMNwWlgrmPEy3QWRDeaeZDKUwqU5cAVWUnNAs/mbJHRdKesI3giR9sN3JUlq9BEaC0YCegpdiLtsLmPkNFW9babC5ztZNBHz21JajzJQv3wwQfH7bffPv7iz7847rrr6zbO+wcK+CiGf/Sxx0wFSosAmtrzjqBmID0YxOc856rxvOddP978M28et7zhDTJUQknofdSm4coMp64vAXJ78rTJthQdI0LD5m3PJK3sFM8zJqVg8U7O2syMagPmZhZKl6lxEXdctAkryMmpSu8+1dCo4StIlOd2PjAtlVoF+CCwUVgz0tkM1yHNg2hCbQcSFULuRx0TIiMoFkKr/NAHPzS+9/3vj93dg3F43UpWoIdyjvZd74BBp18kYjK/+t736kBQU+30UapDhCNdUIL3omaRwwt5ZWVQ1cLBjm37ED7y6CMK/o4du0yHCX9AYzGagprEzTeNhUPRaKBBC2dlXKPla6IY7FoJDhDm1YIl1LtdcNsOiueDslcWHMdQdbJBUN0Gh7YeztDL2Yy4jYxs9m1bvVj8hZo0iwJRu4Vjqz0aJ549IlAkKsiiMgaNtkPneof2FWymFdpOZcGt1GiEe6r7SRueOjTO9PlgEQ0tam8NZF2zgJACToLRR8ZFtROiyrh+gs8zX3VYAT5Ef0rRe+10HYeZ2twlO0RQ06beSqk1Uf8rOwh8MRbsd/YdrVQYd/aZ6UlWg2YduD7Le6G1lQafCAgN8hWkK3Dg9RtxJzkLzpLx/jNbvS9nRG1X6JMZYRPbeBgyrdF2g2AFyWFD4BRYFtwZGH5Q1Tq3QLAIGOMIBak0c9XChDblGrQl1y5vbgoIRETmwx/+8PjobR9VwMk7X33NNcq4P/zQw1M/LtYetHpAjfe85z3jZ95yq8AP0cbTrkKlAwEfDSi4XrS9QO2g+ezlPdo6ocWcCgLSm7UOjsalGaXQlZpNm7dLjKtYFXOqvc0iYLOxcaIWZ3/UVk00umTF289PZ0gUxtXPMH3EZAvS65R/F0TkumUv1GnuGcg7lKFhWqtB1CL62AfsP3ujtcIKRmguntIB1hy2kd8pW6bsCz47Oa+pE3QdklkH7GkxhbI++CzXq8PMs9fBboaXd+Df1Brzu2rxorVr4R8FsmlszxrT/khWnSCU67N3FGilzEET3zZWEb4SgJNWG+6Jh8DWps77sjgKjNrmbbmWDFp4QC7VNKZ5t8b50q7OowIA3fsWFrIzPoHxaVPUMVWPZ4Kd9DnsGmiaV+dy+qA2INK5WjEvgbCLms/W03HGMbdV5y4TRoHEhsEX1g5jKKZM2isUJMQONIgqfbPZVTFJuucQG0nPZmXbdnY1LqJF6/wyoGmw31ldxwcuVWrrkIIgsunJvjZQn8CTAEvqfRr7JeGcrsUkFzpnrue3nSsdFMBYDIr4dhOzgProtskYYyAAyLxWYb3nBesG6jrvVp2JAir1GRvQdY6wGa0r1Pei0trAq2KGzEcpvgVCJAa4sCigu76nwK6DMYkX1adXIiRK3zynheAM7POZiUkXZpTscs7Q9mLVe64sy8/GpyEm4Hyyf2jdA8AJQIvGNi6fsuIrZx12GLpwFcvn27h0Dfkst29YBoPA/UNrFlNMyVLP7rKE5gGB1ofWD3/WGcLTpx8ZX7vjy8oQri0tjOuvvmpcdflJicos7EN7ORg7ewdjlwdUAozID8qSxWQW1bB+QU0/JRpCY/oly54OKS/SqIICTgeMqkuKM0QmADrK9CWhjjU5rO3PJypjHE+n2ENnUbNu1ziZBuPmk0L+cugv8YwRPVAQKuVA13Y6MDT1qDFrGzzWCItSqqavM7UgnLrKk+t94rAy8TiGFYzppuqkMtntT8ViqYJWfz4ZgzhzRcHlKFYuN72oGC+eTcgiNAeK4BEGOGIVL+6jgCJGVCMf9IzvlzKig/GQD5V+lrEw5cyBBfNWA8Pf/bcOs2TOuui6+ZvaLxI3o9xAa3G2SrV34UKz2dUqgiAGFPSpp6RCe/fddw/k1nk35u7Rxx7V7/GOr3/966Sg99KXvnScPHlC64IDTzSOncgnz0nAt9amB78pY/MF+G6wLOdGYgKHNe8NLIVplJ6nvogOFOZFMlh3Ex05VD1z1C1QNAEOoZI5yzMTH1B/mQNoNhbBIXDWIb5iOeU6LuWjYyyZT8nAh0fPYceaMepcKseBDBWZQQwNVLLf/d3fHX/4B3847rvv3onS0ndXEBAxBBwi/vuX3/Oecetb3jJuvOkmzQEOPNcz3cu0kRnQ4VobZySo60IABzVCgxql0rFhWbsEIhJiotcO2dE54SLVNoT3j5Mgg5/6nCpe8oxtVO+CbEs+MyY40uojde6cAjWyd2fPnY3SZUQYoJFAvZBMtEWnXNxtKqCzkNDcUV5dkYOgtZLG1a7JAr234yUKR5oJT47CHBI4y/S4uXrFBrgva6pqifOU8zqxT6OZZb11TLRvpVTowLFF8SzAAkXYHdVr4QiHVVA0VeOegLA0Zt69NWV1giqgIXGHqbmzhVQIwA3UuQ6T4EfgSmqrKszA7xH88jOcDZwLidssDNmx9vUkyFYteoUDqLlJD8kCTTyXKaMWOeP7tlNmbLQ/l1RpU7stZ+bi5nRm4CQ4i+8MKL/XPVVhKlNTI+ITJWFODyiRbkkRkE71TwZ9FBSlno4x9961wwJIMgl5lMa2tSUq/R133KHngTL/whe+UNTuL33py6qVxrEEJHjFK1+h9i/UyFLba9qa7bcp1gTgBjJFXYU2+9Q5OaWAdlVS1tpS5tpgV51pKXpTMhKbyGdw9Jj/AgzzWXmokPys9SyXHTtmO4TjJLVcAxnQSglw2guMOe6ZRjafuajas86JAMrzFDSAOGdRbIsLFFQ5mvu2B5kARIn2mPro895CMKy9eWYLziX1mtAI2RcNYllP8wEhY92ggT3Lf/Os2N9S65g/9hoAL/d1xsjn6QTa9ExNlq4ZEp9BBqkU9EVBkXr7gpbyC5KVbcalGTbXlLvNDvPC85lC7vkkWKhIRp9TQAkZ3NxXAXb7Fc8pc0qfIMCSsrqh6M5AKetBKLsUoKT1W82Oa/9jzyVekkyS7K6pkDybaIApgakdtWPvmlspeCo7ZrC3gRjXVaCUwKT2UTTTAGyMBWuZ+7dFl2r90juQc4M5ausct92a0YH5bMG2ggKq84voEGNa4RnOL3w+0a6zz9oLsSyYBkhTS7PUXStYQeRE7ROchVfdYbLgYk+gcxBGkwJGlcb4Xp3DnhtuW7AdwNN104wFa4q9wHyaOeGyhmbZ+FnP4tJHuUf9aAFFSwSTG2aOkdSQf+16WO3h6k4AyKt2EiAs8zYnauQw1V8FmMukMphlO+45sJlnPRiAcukAA1R9iArICFyKQEzpqm2R4bq/Res5JAHD/RVfoPosNVf3Job2j49tQN814D07WAPYfa9pC0LZfpqNwnhyRnqdtzey69GtjWCmXwER7M9Ms8J2DPDf/r33i7UZXCdrMMe02oJZmoNnkyHc398Zpx97RDWEW0+dHYdXFse1V10xLj9xTK3oGxDu7o/BHwnSLoDIMfkgdm087NSnEPUFt55ATEZqo6Ed7qmWyk3dcbagAXAoY1RbNMxA4NC7YaipOi7cn/UbbECo7Bky4El718h3Abcxch0PBoXF1z5RNczK3ESJTVk4Nep1sFKU2ot5ppzEJDSDU0dFRjWiGbOspJ0RcYZjAPvuDggt820H1JmPOn7uhWWHxiHrLJAlCGcD2Ig4E8NHMORsbhasHKFkn0xzCOIxp1pIYFt0rfe3+pvbGlj9b253ztFKbACcYagDZuqEF2dRHD5X6gciDQ0Ie3g0yFyeFKGcySUoJHP13e98R/WoIOcPPfSQ5ufYZUdVF3bDj//4uObaayI37Gb1PsBNqWWt2LEji+CslEVBwu9WP0PT16yGN1M7lNENECA0No5x5c6N4EIPssBOHUoO/wqD1Ag6YG7RfIEIshMIMZiq2JoXUQzaewlVRLI3Oohck8HPJD6TTErpOJ4lq2TpfspKt28SBtgI1QPf/c742tfuHLd99KPjy7ffrpoW5rEUZx22cz18cNCuv+668Ru/8RvqO0jtBM4FAfyJ48dUM1AaUMdmXiCBp2pd8ExEyWtaRlTiHhabaUbQ4+aC84o6Wb7bNC9LMB/SvApB3tmWgNB9998nJ+CKK68c1117nZrwEvxiZ/hz8tTJcezY8XHmzBmBBoy9s3OeXzEStNGcIxFII4CEbJ9pT6rPmEOX2wRWhj40WRwr7Q9l4N2gtuu9GTW3wHGBOUa+NS1C/VP/N8seGyFXL6LDSPYfseBRmmMLGYwYggJhOU2mH3b7amyr/BZbUlazxjv1dqXltV5K8vGZJ96dsWJvKrhJkT72AlExBdTQREMFNIhBI2cHhHwpoEpfsAbbs0PX1HvbXa8B01xl3UOTnYEoBSBKmWIMPZ9WSZZtEf3XAk38Ww2bN44IVdaB2VrH+evjSKkvrqlQav6dWg1RMckkAv5F6VTiTsmoT8h49rF+JsfY74JtFGiw6trmOvR8po75gw89pObMjAHPCj37B9//4bj33nv0TMwqNUm0EQAQaxN56j6FjtPWYWNjHDpEI3pnMRlzgkHOW36XddSel4wTAaKk0yV+ZAaCnUKf1w1QcExBqDXOCdRk7yK25vIJi0QpAIv9d/bK/VNbkz0xXELdEmiaWmKtodjlOoWirQb8rQCVA7Gh+nI52wEque888Ml1de1kTZQtunBBQWOZOOw7fgcEHx+EMSzSzv7iud27zoGS1JWTCWU9ldGhe2EXUxdYh47P9quo/kRLq6BKHHy3DjILp/aJ81XU45QOyD6m3299h567pRjKhoSO3AwkdqHrrmdUAwlsV22hfY7WM5nlZRDdZ8sM7Jo1Ivf4x4/id8PCKtjIz+fryboG6gfo8+z5+Be1z33O+SxIfarS6Dou+EACb9Pyg2dm3ltfb+B8Rlm2XbLvwPzyec4L5rs1sQ205WgDJOFbhFar+kmBnnbWyV5zjen8nwMhap9ZfwUXtW6j7F42mexlVOpZ462FxGbyfqpdnxOYKQAw/y5iRDAGgLrr6zr/S6WVWEzWgW29AS3NU2zRfCZ5PhEwv0e7Bq1YHxZGWm8UGCwrRiU5mdc+7zy7w1lt28r6090vun/rf3NwqUwsZWPco622sMH1E+RbxfYK3Bf4teq2dMxBfs64yG9XEFz1a1OW8RXaC30CjyJY0/6GUkre2U4LHwBkn9ne5/YrDbBZxJI1g2/QM74iaryaypyg7SY7Tms1d0ZYFZCGXZIwWdgVVtnd05oWMAAoEfvUxMuzCgh3djbHmdOPjHu+8fWxc+HcWF9eHFedPD6OH91QQLh4sKem8ghw75MZU6Rr6fX9AwaUA98o+srKobFwAIeb+aQ/35KCQovSuC5HTouaJu8riCly3/6A1IhRxEvGx07IrN6kSlLOkjjVLkeNzKVoTHaW23T+Alm4OZ4+C8Eoi+vZeGZRVZHkVz0Tk2fjq8xNRGUmRCqZHG04CoVV42P0tc6L/Kq0jRASn55ONAaH3ujvJT0dqdoiLO5bZ2Moukp6Xjn4nMlM63AW+mzOvIySmgkbdRSiKOltjw1F10UnS18gC+DfsTgBxk21P8rg2uEiWHE8EdWZp8eF00HVDWy0JMFODos+n38GQpoM4Z7nzMbd/XkUdKURNo7KoY0N169SmL25Oc6dPTceefRRbdhTl5+M5LEdbQ5KxElk7KQclnlU2t+OGO8slPcwLTSMfPXzyi4nW9IC4FJ0WTcYYCmAgaylNqFBtn53cUFOGdcvel402BCWsw1TLWkathrVgobkBqvl5DsjEin8FOq3cTX30s8JCKnjDCVE2diDIWdte8uBeZvKcw/N5xjjj//4j8cHPvCB8e1vf3tqc1AaR+tIG7jxPi9/+cvH6177uvHLv/zL48UvebF62zkjt2PwIQpoDaDIBNTRrpoZzjTv6L5OXmOuJ7L6nhXL3HyWeVZD2tSKNLMvimSo5XxWNawRIeFd77///vE7v/M7ut4rX/lKBa8vfdlLXa+6eVF/2IeMGS1vJDe/7prLim2wXjG4Re5KPW4NXJE7/j57FsEON0OWo6jsJXvbfdpKYTlx/LgMOMZ73mYwtr1e23WASrcGkns6SCAwiaR9qM5ytEMrmQLrKtuGjitxgTkbYWfaNONSNe3QXBpnzz6pAAenCcoUjdsdqMfuRMWsAUTFVLimDt80N2ZvtRkxBy7ADnMkpds4PRXykE1IoNmm19hPnqeOvAKVNQQaXE9kG4/KNZkTqJFklixG1p5NFR9iTRc91bjHqaIeE+EWBaFhV7BeuWcDKdU97e1rjlkfXm+mvWrMQilu3YrqThbSw099LLck6sR9hcxvoPZ7RM2feS5EI54mHhKUvmp6Zg648fN0pmX9AMAQfMlpCt0OGiFnqbO+Hh+y98yj96qDNMARPkdmknXOtbAnktFPH1XRrKVUvK09xrVwKGUHpzpEZytk1+bUXuvUd9xFbe4ZnEbNfF602agjcw3esbRJ2wPXvLd2uuqlOP4NOBVUHjqk863j3Do3rXtYJXN1VaZAGxTjfg0G+Zt1TwDGz1gn1LY7U7+q80aBkIDdZonM3uCZGRPGiT1RdVLmnGu1RpE5YN8xb82+yo9JQM09C7Dw/s3mzIuhlR2iLEbqnblu126zVIwL71pqNHaOeZlabqSVEM+m838uyyiwCp8mwi48C2PA/abSkDlaase7tkUOtkSEsPUEg67R5Gzns9g27le7Mg8KN6PHWMuukNFMWwPWgah9z8iIGJRdGefOnlUWlDpBbCljwHsAzra+DQVszkZsf9d1n0trPMqVCr6SfWYPYSsq8d9sG/u7AU17cjL+2HqABNWmkZVvLfj29lTHzpiyTnjersmyMXiXvmOBQ9ZG+2m3DnBiXhF4JdifDwgtEOWsIeuA99aapLH51P7I2eBmmtgTruF3UCEQ9Rz2z+0fCKIrbKi5jH1tQK/1lFKO2oWCAFyX9c/5hh2Rn9d1OtdygvfX2k2phfZvSpHUDilZ364F/JyWYnSdqj0XtaNh+OB3YJvxPboP29JBrKS0VGsMIgq9HHmr9nOe83t6NpWsuDSKL4liBRAqmOZuBKiAph+z+piS5EAwDrYR5xK10ofE/gDgc1lOWY6AgIdlo03x39S4sS54R85Syq7mgaTup/px/Kw2pWvr7xQQ3vuNr4/tpwWEhyGBjiVQZjJ8aj0B1QCKggPCS/tW2iTgo/BeASGBI/aewFDFcf4d/hBY8ncViOYDwtLyQNsJBkFEmzVrYGgaJ8GaMzOtj6gD0gwhRkKc9RrCuabDrl3TETRRNt1A1bKtPqycppbkNY5r0uLNYpZWylWqYicaUNBPoxzOOuAcI46C48lEMsmtf/BTuAeh0Q9nskp5aSNpZ179WTmHQUS7OUoF9fvP6hGb/VDtSyWjkwIvfYF7z2cIRc9Qk2IH+X9bQCgHxaf4hIBN3sGEyqen4iQW5LlXrQ6oyKWqU7kYm7E3WmakTKhoxHY8z7Nsp2nB/p7zOMxDe9g4wLQK3yzrwzuB6mFYjQB5fubnvRus2Y3S40oJI5AovQXnWY4LFKsg1vNZtQYIdSTqxHSc/OgWFmpQwL91sAYh1iZXTS1ZGSOzrHuyTa4x9eEr45laQ1PEjGDSR4xA7MgRgxE4gvfed9/4o098YnzsYx9zbzv11nJWUUBABAPqRBBEvv3tbx8/986fU2B46vJTU8sBDrUKW8zTLOSkIBhFNj5S4PMBYQMCgTDJejYg5HnkoMURE6IO5Yh9m/mWGtqi6VR8s1mo733ve+NDH/qQ9vBLXvqS8epXv1r9LLkH74rjyKFGxlO1A3GGqjhXBJY9yjhzYzugOwp66/wwt9gGnGvWgfp6JrvN3+6b6MbS/DcOAocS1y8N2Kh/G2K7Vg97JcXZHHxTNq9CEVkzdbpZ/+x3IclSOgXNNEglYGjZY9TMnAKD0I4MvKTGERU/ZcrcsmYlyssV6RG6G8TW1DDTt6toXJogokBkniqwwnRBB2Z+QKd7WHUPOCtotVKBIgJqHPjN6hURpLGDqwyG0NqZymKpkQBgZKzpV8lcNSjU2RFKtQSOtmidsi46YOu3XRu6paynHLRkgBXg6byIPZoTgmnmUXWr2K7UhTa7z749ffqMAA5le2n/wp8jR2TjqqDKGMoWtZdsWrjItpSuJqbN0tjd8bvzrqwf2RRlsE2bwskQ5TY9DTlvCmIJqSYIokbx/Hk5hjyLMmCpAxewhpowgQ3tYPb2BpRPnLlSj/hs7WOVPOezfHY+XHte1czSTR00Wxl1usacgExZB81KlMbWoESBdGrhsN2MKe+Hs4S9arBWp1KON9nRBDjKVhDUkpVNsMh+wHln3QF2MC7NHFa4pVm9pwWEasNBHbMZMqwbnGeuVQdMio6xzVP2Ya5lVYMZgnLuKbARnwX5+NQqsmawC6Knty4Y6ukc3ZM1x9oXlTD9euUDJXvA7zYT5Fphg9JmX6QJdzOBCRINlpuh0VpQnY8pUVHf05xfTwvw0le6VMXaqtY7Fhyd9x36GYFVsDGS1ep5rN+Z62nXYGi+dq+0Yua2Dec1nti8iHdQKsB8P/7EE6mvNNjCWGOj+Tz2quONfSIgpMyg1+H5BFykBZPqiDNvrEGBA6lP5LOi2+o83NI+aq2eQMNzFjyaAvm0/GkNXXv5Mj5TUB7foJlZ1rECx5RsdJ6bmeO8E/MotGjmpTarrCPbcic1GhCyVwuYMA5lByiAR3U9dOQpaI3fwjWsHGvbz9gwj6o5jPBNKduddz7bQFfZ46y7+XeSUnUDwqlNS9Ro4/gK1EFlPWC1zxsDCfId5Bvj21pdvtm31gpylrO2OKv/toCQMeG9/2ZAaPtcsIB7ch1AOAtemVqMfea+vAcJJQIiMRI2N2WTGQMetVlLAvMmWXTmLS/pfDU91a1RFGtEPEjlV1Eh7zplrgsePauAcHd3a5w+/aNxz113TgHhc06dGCeObYyxf0kZQqXeMRChf+IEt1cRUbiCKzJ2S/TNgLPuoJD4SPVnCnpcSL/Iw09N4jflVGHQpeBGY9GlZfUHu/baa2YBYYyqHZ0qc8E/xuhZYEWBXCidOGtE/nKuI4IiXq0mrRQIU4m0SDKw/F3n3u/oLGFrv9SzKUaw/Oo6KjVOTJRUoSKRT+RvURSjeldeeaUWrQLg0KoqOsK7afGoZYcDmwZF8w2cpVoaRNfonoVoZCRCkewhKpQ5qllFIHhHIdRRY7KzuzJJufegM2L8NzOEkzGKoIDGPkZ72oRkbcNxduyI8hY0VDaE6xtxihoASV0zdS11OnQITpz5tWlMPbfOBLLJipwW4bZoRg6XBJlkBCv733Fq0N77zSPUzRY22C7FqRuUjYbRwLEW1USFzA5O2OxycJPhISBBHKJBqmXeTZuxj2+KphC31MEqewltiyL00KDmA1Or0Nox1gGyuzvRVZgKjCLZDTIEqGmyDv76gb8eH/+DPxh/+tnPjr/44hedhU6DVu8Br1GuiXODI8Ah+r73vW/88rvf7bYxeU4dnjG8vHdpr24+b8e1dUF2iF2/0wBO/PrUuNZJYB1r7jSnpo5oPRVJT3NZnHpnhVLzFUGYxx8/Mz7/+S9oTTznOc8dL3rRC9Vagq8Lm5tquQHyxnioXiq0mIpTgJwy7zgHpkEvKrCWwxh1PZ6n6Gjl7nsdUx3d21FOWEWbhEC6pqBsg9b+eO+kgXCCuc6B1ljoNTooq6wYCkudiT4Pe9UCNg4IeUc3GrewgFtobFNLoP8WGBWK9EQDk2iNMx/MBe/DAS/F5tSw9rCRQ7u6IvuNnWOtWVzCvfz4OfQ21n9BjfJXS6GuHej+UrAznCFo0OC94Uyp15XpWATUdmAIfNa03jlP1CZjQpqtICcxqbAHsM1V0e3eYq9BSa8jxTwzZ1oHAeJaS6ZWH6E2eU7toON4EHx0PnA8GW+VCyTbpKy30HUr/Km9jez3rBl4ASHGWYiy2mqYtsneEPCk7OVZ2RSes44me06UqGSt+azs/ILVb3FEWQfak+vrUq/lZ7JhSJlDB52rIyptsnudcZ/WdexbHW8+Q5CpWtwE8KJzxv63JqatIFijOM+MCZ9v7Z6yWWkNombxtX9R2CxSrnq+tTXV9VYYpvuqIMis7shrpzTY2vyZ7QEgWdHzCCCYC1p1rdj2Zgk6DrXbvAvACHPXvq+17ToT5vrd1dHmmlKUPnZsciYVLKeFBO/G8/SM5Jmb1Z7f+1xHbRmeURfo8zE1RnH4CTBLbe7+mgfcu/7bOqDP3ffkHq1Pqy0TmJ2vMoIUvJYllL3y/1D2pr+6ptV5573nvc88yRHNvQAAIABJREFU1ABVDEGy224nUQy2IZbaTkNTtkmAtlstR2mp0yH2Z8v+Szodf3X6gyV/SCISW1ZjC6rAAkM8FJACDMWQWEQy1HCmOuPeZ0/R7xqe9z5HYOgNW7vO3u/7Ps9zD+te61rXupaBerfMKVXcPpkBzYJoXcuivQGipTXAkmnOGSX7G1EQ1lBb7HA3DYYFhpOhRGX0ooXa1N/Pi1I2hr3QVlelZirrDVskImdlinC/BqZ83rJmGAfGH6de/uH6uoEWelOmXzWfq3tMHSt2us/LfSjgI7MKjTVBt0RcQsnn8wArGqx2D3b8uB+xUiaxG/YUWVFeQ4awa4Yx4EtZVOrTAC8zV6I6E/goaLE90OvDZqm4oOYIkCrtDwp2Mkf477L9lINlbxJUl/7c9dbMJuOFTeR+HskAB7AwE9CgS4H8AnIOIC18aJttQS18y5aUtLaU9dSgjjOCtd0+ulyX1wEkol9SrQj7Ms7eq18wfSfT77fjOccI+J3Ydms74N8a5IFNWWEjAM6K4Jn9s6/PF80ZnwO1coARWGypeRdwsQuD4bwyhqaqG6QWAJUeqqwB5mKxWWmTJT/qb68h1JE8Tk8OFRB+4cW/GPu3b429rfXxtjc/Pa5evjiOD/fH+umR2kesUdOBYzFF3WQKyQyakgdCeaqgcHd7bxweQsc5Hofit5+MI228nbGd4lUWBW0naH6MwIOFJSzIwoJ6+9vf7pA+2bOmbm0UUMVzo/v2AXGxqLnPRWuP1HPJtMgeOqrZE9XDC0BpZYq3z0DbO5NAg3S7FQHbq4oNpN6AEbixeMO2FjK2r04wDgKLV2qae+5bV3UmPsNGxFTPLv4emDWmpYDVYNfYNpi1Eqh/2+BGmdPFgVZ46ExTmmayuFg8NWbKfCQoxWk01St9gCR9nnSjFGaTCZzqkWqci4rU+FeNC4elheI1Xqq1EhUVNT9nBtiUQstFHXSdI03pmdvS5JgrF8u68Bm0RQ5r6YdTU1DXY5qypewaFFXohzvuuVcDJ5W/ILhFPjvePRTFxUZURg52AIJSXlIjw1rjUKqzUapLHVwJK6l3lMUeRHvMAan6ROhlUdlq4G562pkYCrJwzmBzsJl+Zhls1jfgQfveuNcX9Q+u74C6TWaQMXjllVfHZ/70T8fv/M7vjG/9l28pW2bFq92ot7pxqwCEdR/Ezz777Pipn/qp8dxzz4l+qcOGPmtnTVdQqwcduM5kehwtnNDASBl0zYNpzBhL1re4/2nc3p4+PIekyM+fm+jiRi51KKgFgFUnBajk4OceCFq4LmCJHahDGU+jtZta62RIuYdSMRt0si4ASLROl6xy6glpqaMsHA65M2kFIBqs9SAzwGFEtFnEFXruTJOozG1cHdVjbF5BFtdguM4Iw88ax5jbwVk1ObaYzSpr2SJ4ZxFYKytqaO2KxiVUY5A6o8J+ZgfApsWJgnaPA8dZkyWLJFveZu4WPiJg6AHVur8CHNgCPouAsEGp7YVFe5qBV31FwLEqS8u2RTimgmGqBxY7IY5ilBi5PxwOqa8FCe8zq/6Ua6V5eK/lbHvXqRv72nF3FrfrQMqJw3/3mrOAjLOylCA4o69+tanndE0pWcADC55Q4B9RgoI4tGDhWbUHkgEuSFhlUp5BWXwyt6nNwSFp6x0UmHk+1f5FKMd14qbi9jzQfGxvyektmKZ73sDWusXPDPAYvEvvK9FW10zhTaZAIELsH9dpAMlz4NRYLMLZpcq696yq46/arLPUMWKfnEkDhLp2/bpLHqYefbyu2RvNTbKDcnKShSk9m/viGnUeVUeUZ2lfNWWiJPBmVeYla9La6dy3nU6C8FW5hhzmsDJKW6ut5/OVDRfwZUZLg0LOiNLnK2RDYMx9sId4pmZOSrPkvqT2PDnCDS4L2DQbWZpdqZ4VspDTKkET18qyn5thkwDKOg6o2wMtwR8gEKBYnevQCpvh6l4RWyZgqDIVYbs0aK1glcZjsi0F2Pg9z8dncH/QPhnTCpY02OmczkEwn819V1BINjkU5AqcuYzJARtfOhsj7lThH7MGaI10YBpz6M324dxzj3mTimVqtGony6Li38520ef3llRgS41dfLQEnwXYFFin7ktCLZPqMO+Zfb+KD3GNtvjq3m5mqgGNAtnUavMa2DCdf/Ym/y5Qzxrqvve576zy4v/kfHFXAO+r+nJSZycLFnp81w/7ERCZfcV7GAuAkoqdGID28zF/yjayB8MUkAJv2E+8rtTSzp3GJZGBgGLK0uIf1V9X8I7K7dIqylk6xryKvC3vwEZ3nbVeXJRrxF/E9vFz45t0z/G5q7PD5233AWPHuiE+aXutmzdvJAahHvWs7Af36HjHbaC4N1SXeV7WEL6vM4UFxNzLnfih561ZXfZT9M1eDisSQGeh94by/n0CwqI5DghPjh+O11/77vj8X/z5eHDn1jiztTHe+szT48krl8bpEY6w0ZxTHDkWhk2cNo8Hl4nnMLW4ydYm/HE2OYOICg5F9JqOsQ4lLapQDBzoMa0FUPQSer0P7/dIAeHb3vb2RxSa1DNEbQRcb6Tmz1LocdEyG4LBdVPQFtziwKR3TVSzOMWNhII0Q7nhwHBmhBqwldqVe2k5q2VHtoc/h6qHwA1A5QgF1RbtDEpr0tKMlimnrg0UwpG6EIsOuuF06Y8OysLrT/pcNZLUHSYtX4UlHSJpeo7RqEGuMyRnbDr8XHPlg4oMk+oIRXExyiA5ZwndmH6mgKNiDqGQFFmtmmvRvUf446S9009LRrZ0DwWs0HC3FrXNGiFQEQ5NnpXmn1JjPbViJ6g2cyoaWByxUkW5nz4vKEyb22otTGPiFH7omMryeo6WoHxJ14W2Sz+50BUJfPpZzoBaErp1nDPtVAbywYNlLlQHE1qHI3j30lRgsOZgs9TKzg3Ghloj0THS9NuHrB0dgRChG7ou1uIGrdFgHxIgsJ65NsE/mbPnX3h+/NEf//EiSqB+TqnTOT6xSij7jPl5+qknxzvf9c7x3PufUx0eAi3K2AZlq1NQIRKe2xLyluC3Uwf919z9pfZhy9mqmSpqEQ4XzbMOcZCkmpWahDo1DTIJVlR7mL55Mpzw+Pd2VSOow0aqhe7v06Csjoiddbck4TObGe7ceskn4x6ghfHknqS0FqqmDizVfrm/G5lGnAu+2s5EmV5RRR00KIMRp93gjIGNZhmL8HJ90Q+lOLYSq2GtsQdaJ9S1VNVBiQPAnEhgakTVi1t1yOohaGS8GUiuLfpfrvkwDhK2TdTnXTv47Y10mKBQyHqk8EuVrD0uw6JBlJ1k1ymDVrPX5QiISeG2Iex1o8GxuREXEIgTNoNVO/e0pvluKxGEpdgHRnl5Ftcicl/MTcUeRJeTI/Qw8u8bUWI1xbwBrx1MMy/s1EcZUg2wvae7X+d15FqTMC6SlWGNsM8FPNy9J+eEANaZYDKLPr8KXsqRTiZ+DggdeOwtSDoZ8dbJtD+uaobioKgnVgA05hebwr1ynWawRQfO75qJwfZqr7U3YO6tz1mFyT4/z8V4WJTGmeEOWimTArCm9kRkEsnYNDhRxuT+fQWFBC2McZ14zq0qIzZDz9ixhucgmnnXeSSa1uqL3/P6BmLNWvLs2ED+1jpY7qdBVwPf0ssbRPK+lZMMe8DnZ7PaeqbUxypYAPymhjC1gQbTHspRVgAZ4JHX6hmg21XxMCI4UtTcdnkAzq7ae0TNmGuLXhZldWXuEhjUYST4rH1VsBI6MuOJMjJAGuPG35hHAgfWD3PS7Lpql6g5zdrv9VhPdUp7nhf4kE8SSjtj0uCa13EdMmIN9vEHeb7FdoYVsTprImITv0fnUerbKmxiDQYH8srIpcyj1Ng6+ASdjBtnNdctI6YBtjKi0r0w2wiwjzHjbGLuZTtzEMj3EmC5KV8WJgrrnWcUIyB7uZmqRWRqWqP85+y/Wdeh9cOhhSbbqexRsub1LVqvaFtlwKbrjZ9cmzWCva7tF8jT+ryswZaR8NzNwLfES74t2TxolQAVZECjp9BsIvfRgJ7XEqBw7dkXw/dy6y4HmNim0r2loRB10u6HjmHv1+UR0duwyqUBrGTL8A84i+UbqitBx9FTxnkoBkNiB/YWdp734H/qPIQ1lx7IAoJTboDfAmitc3HH4lJSK61QmtpLkOklKfZQduvOXddhwmIh+cL1VDOIPyeRKZ8yANiMDfXLSj6pJAif1z6K4pQdJ5mIr+bscMeXude60zng2KNg798SEJoISOuIgwf3x6uvfGe89IW/HA/u3B57Wxvj2aefUB/CjbWTsb2xJjW0E2qY1k7HA/UeM12LB+SA4uaODh0kERBCCVR2UJkD6qw2x6Z60biFBcaGq5MZRO2PWgsCggZ8V69ekYS264gSrKiGyptzhVS47cUiGpLm8D0UuZ6CuiiXGkXz5ihveqn7Sw1VA7IuDJy4qlJiaOswNNukhZEFIkcjakSqrQptyv1JHMmbGmRkxmijm9KWL+1Mk4UIlN4O0sKCQ2kIw+1r+m8KGtKTTCnzOHYsQII+npPPbxP2GdnWAUnNSfo4OSg2B15IWugafBaHtGsNNxcjUgdaDkWK0e3cO3NExrUiCixUHL4qsvJvIdSRJQdJIkvM84MaYrygggk9hO6QbKiya/lu9tgIDVQn6mfcrFyHCsqO0G/b5yqbpZSuxZiynlMbZXDD/Sn56gGiAIeGw4AP4et389k4+NvBtpukCi2amtvXSZkleoo+SQkx64Lngyte1M7r7lgGpNLEqmcLqsZ4Y0jdz8aOP+OH00k/v29961vjt3/7t8enP/NpzQEOPnOsgz2UQavGgfYbzXv/+/+X8Yu/+IvjH3/gA8k6zmqs4e6fmOpq6vYqIDTFpNlwaA8OAluby0/TQk01J+Av9U4IbWg5tjNWX219L3PDXDOW7Ds+i7kS/SaHkRHHrSB7zhZzMOzs2dHkGhza7FXRArcJYA36sD5Ni1kJWjFf2LkGGeojGhoYY8jBKVEjyWcb9GHtEryYxWDqVjNiBlkyJDn45Xzdu7fI2PNaMSpyb+rFt7+vQ1hUv/MXtE5di2bAgud2AOjMM+NSFVE76Nox4vFrTaUepTXLp8mQ9XApCiqkMYtWDnf6MfLfy2HDISsBMYt0ab1WLXF7WzV7EkNCPTjOKRlGZbx2d5fgrnQb6FGiAp06cO03z06fq5s3bozXX782vvvd72q9Qg+u6hoZbOaRM4X1jg0pw8BZeD+/HPu1NaHYcmrT163OILZA7VCwBRKjMhXSDrfI/clcW6xEtC1qQeIEz82YRSeloTS0wmPTCnVPrJ0ErQKnQrMXkyB0KMbU9HbPbcGDSpczta6Ts+gA9yraejJgZIsNlGKffIYqcx8GjQQSstdYc6xd1g1Bs8FM1xAxPgIE43DW8dRY0juY+rvS5yd0n/2HDW8GjfHFsYbOVooe50YDmQoXEcQ0K8kz8txlNTAP/dyCk6qPCwVxobOLeuVMt87KjHUzaKUatoaKc4D/LnWztlcO+7w+cpYr+xTwyFkiO+MFsbQXj4+lWsrcch8SyJGAlgHZZrB4bSmdK5l5B5fY0GYScTIJMHlG7UH8mzRWb4anAUbtgTMSBtxqh3QOrq9rzUqwLIGGgIcEvTjnFSFZ6Ljp/yqn+rE6xAYb3AfPWDor7+XZKxKjACblIAUoCioVWHDuZfXVsRW4kG/ugaC+/ofGPZnBCscYUApIEJZTx6EZQ4LCAgSMmVRkE3g3EOLvZL8aYM1zp0blWWO8HqokexhF7oJtXIN1pecOU2jJNE2iOWbDWACO8ZOnHuqv/JC0ParQDnPEHmZviGYbarRr7R3UsmZayyx7EVvUc6NrQZTU1NVyH/1mXkV/TyazdZ5iBwT4ajCpBErAvAbDZWb1zNAZHZ9YzL74dGWxlMLK7zVXGxuiyPN3giiDa67vx9YTUwAG0xuQMg+zyxwMQQFVTSxnQsTZuI/u0dobxQQS43GNJEAvgR3jCJOxJR8CpbZMua/P5rOWBBExi1vVcb/u62ifVAFrkkv48hyqly5dNlsRwZmUtDFW9S3xTVgAFZXxGe8SggLb2BbWiYCvqZdywQ5dk+f/3pRR19r5+2QcHeyP11/97njpi58fR/v3x8VzZ8bl82fH+TO7Y3P9dGzRXgJV0A0CwjEepsmiqCGk1DeoSyD1iWFiIYCsENFCtSC9C9LhfjdSb5RqnHucERAy0Fasa0B4KufhmWeelTNkBHGlGClnXGhje5HxGpq2U3PlQ4UJa10VQRkTIUMbZIf71WJBNTRNeU0jpX2A7jgZGNMQioi5ONWOAI6Na2MctLaVhukoPrxsEN1/rs5YA05+mj6ZLGcVVdOHR82wQ3fUIRynl0PEzWad4u891XHWYY+zEqez6JrQkqlWkmdgDFmINlAOWkvVmY2QVJOSIeS1s5OwjE0OhqUJqOqPTP1pE28d+MmuNIMoepHorZGFP8XRd0q+GVDet2QBg3xJbdIMslDqLEaiawyEKAhgQ4NLH5k+Z41wnbvSMxSMJGMktDxBEmOvYJnGtu2ZFESIsebzutm5RvsdzvSNXmM+4GTvkxGuYy0aRdDdZmxzLli9McizDIaamO9pbWBEJOQQCheGA2DlL//yxfGpT31qfOxjH1MNoYruwzdvQFijhhFln7zjHX9n/LP/45+Nn//5n1N/M3HtJVbx2JfQtgqaGLHTc+rbNqZU262IstihNA1jg4Cwmdtj72cFqHk/r23dgdF3swAIsHBwJZiSQmwJOnBgZU+p32GQZGft1hQIKyDc2Bi3bt2SMVcWNbLQfTpn7Q0GmCYOiu+sidoZJCtfJTPXtzmAFOVRjIG5NnmVpSvA0ANJBy7rB1GKO3cUwFfN0gJabvDOYUUgzJdEHtozLyrMZk04wNEakQjPKmBb9i2tLkSfcc1og6PSbE3hiapgRI2WbJmCEQtbqYb10HbfdsX2DrukOZakt22qgJ+lLnMMes/iGKm2burtxWslaJXDLnjF4mQr4FHbDdOpJRT0xhv6nKtXrqZXl4M/7sn0zxXF1YGubVwdQp6fw/kwIlGq8UGVLowP2jg4S7u51MZh92vnCgThCHAmsK6aHTXV01S1BtLcw1rq07v/WlflvmuuQ5T9Tm2RFZHtIDr74T0iQZqoTePoVNXOYKSBA+aykuk4JRXlUS+6sGXc0gmnxVkoHCExD7LnuJU6bDpbBU6tsnBLhiSCFQVsC1A2+1nHld8r+7C3t9D4ZePjGIrSrcyVqeE60xOELAHNVHPZ7IjqgsPgEPCZzEgZNwIVkw1nbJsl7VktO55nqMrt42wdrfUE5dprMRp1zps97Zi09QPrgrND2YdQlUun5fMKCPcZbB9dW9W2Rs0sNThoFohb8J5zdqznfINj3t8MaAO9nqmi3EYYibGbgeuCGGX/aO2G8dOgq3avZ1kD6wJ7nAlt60F2Sllx6sto0h4gW/ugPUvTwJu1uZyZ8WXkO030XT6b+WJcuibrjwhwTmDVoJ19yLhyxi7P2fYGoUp2PkvbbZBfALu2pUGQykGmYFogTtYm15C6ZnymGfjhfVqL38PXaeDdYHAGXrgv7rFBPZ+t56OOXyJr3rcV/REgEWZLa9AW0CQ0cD3b1OpBflLOzsfXU7Nt9SsbxNtvIhFgsaH6Aa6dpi+460R9RrvHXkURV3bN9Pn5S9fP+mg9Je/F15PKt+qj7QsAogMKIZjIdWSzEtS2Xr62Sb750vbKpVISaklP8epyVH0cG+pzekt+fyn8tcOL1oey2mbF6YxUmyrrQ3A9AjxiFbMqrGgOaMl+sPtj3wiAmmBUAPWxA1I+l5pvnbHY7va2TX0o99d+wgSiAD1tnSLf4IcJCKGFXn/91fHSFz4/xvHheOrKpbG7tT62yAyun45N/G4Oj401B4WiWW24jiLFnAcHpM/HOLN3dqyvEeCsjVMopG1ZsOYeJ/o3E5ymiaAoLpJFoMI/2eSXL10ezzzzjKhDbBoOWqVBJWUc1bjU/7lhsFFmIzZuYs+kYQQZJFET9miG7iyVlEbTQNYZRrKGD9wUPU6smtFH4t7NN+2wtlZPtSkpSO7mrHHkkOb9zRg5AI3EL2hK6AFGFlMHKO8nCH6CSD8zjbONDDt76OxVG2HWgaoikQ2tg0IW1KIkmKbHRpsd+NSYaJO392IOZQUjcpStgtpNPmcW+hk1Ug06JY6Tps46UKMWqk2RZ2NOcSjLn28QuB0HkblSTUOonTViRuwbWLrZJ3PPfNzXBkxNz1TTUIPag1OHVWpAOwYOqIKip4F8FV95BtBvanB4nfnidgpxyrom5iB2Pkh6/Qbpj1i8yOiTmRXylSxpD0Pdc+hrS8PtOjppoWFFP9MOyQBI2jlNlP/9v/9349/+2383UOAk+BfCGXGC1iySKQOQuf/gePzY//D28Z73vHv883/+f6rP47kzZ03Pu3N3yU40M2wnZKWQK4dhoTmfaD+1hkfiHwg2tGF6gCXWUB0jiR20FQWBxsaGCun5wk5QFMlaNGLrYFEBWBwMOZw5MKVKpppFN2jtgS70chPZ/3umaUChCR3b6xhK5mZUxoayzsx3s3XNMHJPbWpc54D7lZAQ4JRanHhOBE7IsWuDW9eTKmvTTO8mNJLbCghRtrM9szAN411E3CJeUd2bFlKR1AacXg/UdDlornNs6pP7KnKvAoaOjqVSiP3llRIwOH9OY8TaUEAYafoi10W72cMNLgUQtpdjnAI5S9iiiCk4G2iKWp2LPqOpRHLbF0DLzolFmOqo9H74t6mSRphVf7L/wE2WE7gYZUdh2LV4XVNkGbX3j45UL9ngxwI11FOTJXLjcewvdph7r+p06ajNcrLWsPO3bkXBcGPTKqACd7wvWSfUZvEeofYRZqqTwnV5/jnzwDVZewoIm9kVg8E2kL+zt7B91MHiAOCMUKty9uyem5nTEDtsGeaTtalSh7TyqF1yIGHKoIJFCXOl7jVrwGvRAWEzYw2+Cnb285bzIPVdS6P5qb+cyhqkdLwCJJshqkqhsgIJVnRgtkwiZ9ncEqBBJcwT1mMVSBnvOqJVXqzIGGug4jasb/Z16/55FqP6DjCXrwRGOiN7T2nW3iCS9ywB0CSAMgMBvKYAB3bW/oD3W4EL9fZNs/aKXTQLzXrWGk7j+8eDDOapdUVct35QsxAFppr9nJ1vCfK1RcjUWFz7NYB3M6hL0IIzm/pP0bOPj7WHOBuhCLdelKxGM28NimqjxfCK0Ew/dwHS8Z9izwyqbyoQarCo8UjfRX62DQLXUMuFgwPROhs0C5CLyi/rjXHU+5I1rxhUlWpnYKRzix/bwKgZPJ6hlHsBqikjYexEDc+99dlLq+18MA9LoJTMM/eFo1/xs9pBB5CmuJeiXV+H5+N6sCDKrihribEosKZ5FpDk/c+Yct/ywUKDbOsIBXZZk7xHGc301+RzWtpUVd4CLTwz54YybEomuYZVfnMSPUvGNFRrtwBz6ZL2b+6tAaGfc0pmECyKCgsLw2CvaLEtKUPpXv1fUes05RzQj59cG4AY28lZrUwvYGGAHGw3QSeBHp9fdVLuzSJ1ZJZdGta6Qs4Rq5Za8I2YpkkH7o1zhfMHO6WjKuem5urixYXe35Igq2P7PCFILP1d4FsBiLU1MaDYd5zrYhtytvwwAeE4ORw3X399vPTFF5eAcCcB4ToODcIznMVbEZZRHYyDF6X0acZ4YAoKASGUUTKEqI261UTQdoIdvc1oEIcN9RQ+JEBtEhAeH6tx9Jve/CY7ZnF+MWauQzFyX+RQyP+OqQiqO0qvKjJpLJqmo/teo4LmFs8F1vy+9BUdAkppG+230+sN00OuDruyFDJCbbDtDGUPHzkd6TtIjVWdRy8moyEVdmhdGL/j0FbACYc4SnMS7jiOAqmyr6bDaBPRPBjHjoLaoKoKCGlZkJq3FVqeVhNT0KSAE+VH1YGlZg5HiEBFoggrmkZRo1JWWXgN7Ejby6AHfdZ4h7eNca0BxvBKAS5Ic5sY74VOwzWYj45lA1HVM0DBU/9LGwL3dzTia0rvSvV0qV9s3UNQGAffbibPNVpvyXWc8SPQQGXVmVTGoQXwVRTtIdWDR5QqnNdlXju/Qb3041EETBsn9GLx2FMUXGqu5iIBIffZoJBDnrVO1stCEi46lrE5PByvvPrK+MY3vjE++tGPjo997I/kVG9Q17rj/mU1sDwLtUgY2itXL48PfvCfjPe9773jR3/0R8cTT1xNnYUp1gs6Hloie6Eqfs0E9h7ZL1JWTS8gHC7RL9poXnWyzlrjpNrhIRATd2ahUbGWeoja73LAy6HkrC1KgwZ7LCNtCW0puoYGzh7huoyZUL5kYkQHh7JdBH0KCKtc5n6dZhP42Rx8cN862HWQIhSzyhxofHPAcu8GXEx7rUqbEOJkrNy2wtLgOIXQjFiXoq0FtSzAoMMzSLlqDyJ4o36WUY1rv00+9/GAsIebJbrdp7SoOQgvpr3ZG9kSmlSnf6WUgFNrXHGD0pr6nHW0GuxZKc/NfwmEXGJggKwHoMWhvHfMJmjdXu3uqu2DKN0RU+J1UiZWbd2uEFHWnLLDYR20X637uLrtQB3WIvZ1SBo0GX3t3K4UOzXvYSb44HZfUbYw+6ogVqn+VbtTD9T0QCRTyl7A3jGPtdVztmcJqJa6IlOaGxTXTmPrCH4t7GNBHYJtxhGalARbdra/R0C4P7apyQ6DoqC819iqxrmBvqm73pPu1Wtat7P9K0p+RUvqHDKerGGp8wHahQ7Lz4VmWcZHmtzX2fd+PlzaI7TGqOBOnVTmvuq5fK72VBQl+RsBMii9z1LT+kVJz/nSca/TWupv6a2i0nJGtC6yEWGzZaFIa3ySoev6XfZ+ADg+g8/qPm+wCTjRPdhAhOfrOm3GB9su5k7Gr8Ev1y19tACUwNqUchiUQV/BlFQ+o3Vd3aelZ7Y0Y1WPGJm5AAAgAElEQVRD3b3nNdBvMSBQ2GZdR+26Wcpmhnlexln1kNVbiHK5a7FX6tp6b4K9Mh2W81WiHqv9WOC19resCH7yfPxs/0GBeakhBfzj3/gr9StmtlDnhdf03rCFCthDnTULxGB/gScBZ8j9ByQpPbasIv5GkFJ1Yvt3bjE0AyG9l54vc4DQ/2ZdVqGy68tAlQEo+Zepq9Q9ppyB/s3c76XLl61IHHX0tjxQljHKo6JR7+1JJZRnExVx6qu5AKFRRK+40mprhEWTvwvcSJDPOFbkSWDKtG8aXDoRQSmI66pbT60yiNCxTRG20qvEY2AxhFUnnyTsH/w3iUdG+M7iipT/uD8j9kxqtWH7NSB0Xav7pKtnoBrC0zbkzPcMCJUUks/rAJpriH4qwTjHLFxD9fERGeOe8XkAabnHlpjUN+O8rOAT98mzUgZUtW3iJ8ZI6u8AyxFAEgAQei2fRbJBTLwfLiA8GreuvaaA8OTh/rhy8fw4d2Zn7FJ/JaW643FMW/rtzbGxszWgfolOQ0ZFzs6msjLc5M42GSkMLmnRLamScgRDv6KeUIhHsghKY4PapoGmVYpcSIny2dNPP5V6ACug4b6bsmUU2QcU6VXTiDhwWlgPysmmvnv/3pIdKLJvxNZS3t8rPS3lKsRxEmSRgfCBaSevlFKpjZ6cKhhR0afULf1tR++xxvGpXegBZOpFEPFkCWfEXCqMCHzAFyYIzwFMVK1rHZqOJUQqCCafXa62n9Pv6wZjzNp4HEOkYDI1SjIQFMGqd49ppBysOPFSyUtBc9XcahTVxFf0O1N+QFFwQtn0KIkWJWexVOkUJ0Xob4JePc/DQ6XW93ZAxE39mZ1qOdILXdh1pHI+QQhTp6cDJH0cFwc6AjIFF0xXDPKp2kgj5TIAyP+mgWtrHYrYC63d3XEGMrTkhnZFyyTekSz4qrefaYZa/BERquEUWJDn6hwpgEYifsu9aipoM9cRKRBLrWrnnjeR2eFzqMl96aWXxic/+cnx2c9+dnzlK1/WnsJwiPIXFEqZ1eNjNad/29veMn7m3T8zPvzhD41/+LPv0VjzWtFsDl3b5BrFiq346YWcJjtJAGLBAgy9nQ7uq2tUwaoc6IomWfQF1SwpuXZNppci8zlnsp1BGlpvQvQktLA9dqL6xR0xj6LgRahJjuPujgJTqCQNCEvrVpYkzq4dcdNcG7hLDCrAi/ZP0EKhdMp+r0RGFCSEVj7vOf+qrXGccelXnf86V4xZ+yCSta0YQqCF0Fza18hBjpRTExQJjb7f/pBW0l3WVvawav1YkqEeGoFd0X3pX8g4AarJaSWTmLo0NZen6W7aajA/c2aotq8glsSiONRV92B7pBrdBLplIBA01tmq1LaDLj8j/1077FpON16uswKqi92qY4x9YC3wdwuQGUzpeDfgEO0M5znUMTEAcKyiotm6QQlMpF6s/fc0JmkaDaAitBt6eWpVle2X+ATrcl/jyeHMPuzr/YymCeEkzr3d3HvUwbIP/FVNqgFMUG2orGfFcJFiIhldMR1MOWqrCe6d/cO4eVwA56KymvVYIadSRE0BDvhRURiQ8dBuK04kYYko2NY5KYiDA8jvWl/VOj47s64hLh20mbPWnyrwSeCx3EfaDPDvZp3bEH6uO2KcCaiWMZ1a2JRO9yjwYKolTrQYAwSRBesC6NT2LUHUoi65Uskt+6clF1pvof82w4GT3YDIYj/nH8mIdU30jG3gwxoQRbGU4mRneH3FrBpIMj4COpJhKfBKwFS67JK5yetk2yaBFGVFJ3DGXtCqro/rKlASLc5BswTWMm7115qd8R72J3T/A2KWbts6xgbt2MSul86jAl6utbm5qFF2jHk9FDx8GWW+AjoXMFJwFNV3l/pYzKS+Fc+iQDKgLK9pr85FiRWQWr3qCERsW8saataVceKzsZsSRFJz8fsr2nN6z3GOKZvMfo1mhLKO9dlynsw+Y7NzVT1lfsjccS/sg55PDepa5vLqq69qD8I+eTwgVOKkLZImERwCQnx0AYRRD6796Jquf1RhKa2/aUxVXoTqLyBdSloajHfeZyBHfluB0/h7bsS+m04EPt+1FqFcnjsnIByfTmUL1HIr8WI7xfmhkjYSOmic5PzymjEjz71mUw+uOr8d2+t9xJtgJp1qnZQBU8CVz3KSxirhOlOUISfTuGdlUoJYxA4FFlWBfUOfSy9uxqt+w9w33EHldsAu+1HNGvKsZpf43lQ3mGCwdrcUVD5D8/39awhdO9gaQjKEt15/bfznL7w49u/dGWd3tsbTT14ZFy+cG4c0pyVgo4fG7vbY2tsZO2d2x9rpUOqaBsYctlBGucn1NQ78rbG14cNmnaBQtIFT1R5abdQILYZDCCpOb5B9USuPDseF8+fHk08+tTgyTG4NW9PTphXgdHIA2hGVoAMNq+nlEql/BsbRN3V+rtVxJmVrqVFgEI0EIWLiQm8hEald1GAiiDA1DXdgcORebqkV5PCv7DwTCL3IBaBxpEOFEtKqrIOLT2tA54KEotFzTaMVQONsHxyosSn3JuOWoFCHVrJU0KfcbHqlgjVntXidKQ6ugRSqTkF9VON6IOASq9VFpXvjnPB+xqrZNW9KC9tIJTQIzELBSFCIs9K+k8wjBhhxIW3K0O6KzPH5zF+dSd1TUus9neQIJHv7OErFBu0YCXUSpQEanJv4akWmXoxNynqRQiwOdmrUFHwm61uxgY43G7frQs6u1HBdKyI1rmSQ+YxlnqeIsAa2MsfNnJQ+2YyyEduoHla1VL3F3BqDvYBKFY7hpz/96fHxj39CdYPssSJ/PfzYc9wzgQf75o03bo2f+7n/aXzkI//X+Lt/9ycExnznO99Z1F0tJlFhl1V9gJCsGv8YaAc7rTWxkqvokseu/dUBGDqn+g5SMH37DQVrosDt0GsH22PDPwdWqinmsCcLGOBFtBbEErSnk83PRnK/IFNaVPsX0QQ5E5J1NohRm6JrtRYnQUgVU1nTopfcueOeTWFHsJbJ0LSNjS2cRQPqPtXB02Gd9W00HfQSYQgDEzoIK3aSJrOibdXJkkBX28vYIeLg0oEdISaJ26im4NH652yaBOibOjShqIquCLuDNj5kPZO9U7YwoBYOKw/cg1iCCwTwomubrlUbLSAptEP2iOqfoP9GUbeS4owO99x9RA0oGT4HcM74CTCJeA/3yXX4PU5fRUpEJ9xySwX2H2PFNdpiQFQxNYTmWnY+cahbE9tWAD3s5/vACZIqX4CABptQz1QCIUDS+1rOeuhgpd11L2scgnZ7fGwjK4Hez1dfwcy/zxz3MXMrF4OeCliiEMszOGBcS90y6sLYcYAmZ9BZn6Ue6z6kJuw2FgrsoFUHkW9pA06UnF611zA4UmCPM16MhVIIJ+VIZaFS79P1xn5w8On1OlPv9Ixpi9B2RR3D2sUGftpD3Qux9W3C7j7G+4tTZEZMKHDQNlHhbOuKBAlcl7ktyFNmBo5cKfUNGEvp5ZkFdFQMY6qnr11rOUbndLV3nUFkHfA5fHftVFHSgbFFjyo+UsCFMa9KeDNBfDbriPucs64rwNzXYgytVnvorFbKRSRqFEdbKopTfZfFKyK7r7p5QB0zn3RP2RPKVj18aNXJgD0uB3EfuNZLVqhnoUcnwJgBv/bRM5sgZUAAH3wnSON5CtJwVrMm+jyse2XfxQgx64w1J7ZXVENbd9Vnr81o5pl5NDOj4mBnlHUUUJ4sP+9R+VLq5csIaQ196wO5DwEhaS3Fs/Peixcu6PPoU9rrVnG1dObSoqsxoAAo5Qf8jWCydaH4y+yfW+l72nOu48h1oehyL5z5M2W0AJiy5ylfYI02I8ozcr+tZbVooLOurQHkM0QFzf6oSjBjXhpux1MU+GgY2B8L6yDKyoy9gC1AOQG7qM5fMgvi3j2rfVIyktfDSmScmVdAx84Lvrkzgy4hK/iE3cYnhiZqMBd/46zbZKgUyxRVlWbRLisaGBhVj5WV1rGz7CWJyxWEjm/D78+eO6M9517MBpusnm0AgnOGua/qfkFzxgmaKq8vmKBnw8+PwOZKPTudFeKzzAA6+0UU2OwHmeXvnSGsoIwwrDFOj8YbZAi/8OK4c+vGgCT37NNPjiuXLo4TGtMTPG6sjTXUZRBL2FxXQHiCYpYOqT0592SDqB2UIMAmWZdt1QoOobJDtYcyiCDDFLcvlNGVklmDPg7wq1efWA6jKv+I8hPBFtMKcGCgN9rAKpMYQ88Achi11kUZucWgG2k1ZTHSt0LZPcEOYFaOWJ3Spp1ZyMpEYPTSJ0SGPAX/onjQVH6dgz/9CoMmNevDTwdyBLbp4VbJ5Chw6sAON7ttDiTrLVXHIy24om6rTNGqJhEDJnSmfYzkgFuUQIdRHNca+QZMNVyiLUYZtoWyojiE+61xChe+/62MBs5G21Ro0xvp12HY/n8SHQGxccqcTaBgWk3GrfDE5m5AWIdNaJ6cEQvh2IG3AqYzHRb9USAep6UHsBzXZORYPyBPNjCm5ikDPBXlFxFWNinZsY6pAvYo7+lgoFH6lh2/mb7DpvZBaTU67qUONGtXwUNUCYu2acyDOjXjYrqYgwjRIacaz4r3QG/4r//1r8d/+A8fHZ/73OfGyy9/PcFXBFHyHvaesjaRj758+dL4wC/94vi1X/uX48LF81HIchZOPeqmwuw66F13zJP2Wu6rWacGBhUNaVaymTmjsrBDTxUI6BBOv0IMalFRZeJidAt8VOyHa2CgmT8jhu65JTRvxwICHvfsiaBurE0XnluwQsa4tLDQuwJyB+SyA88hw6GUZK/nLqIeVvz0YVEqZ2mQDg7diqUZRVnhOIgdK2Xo960iXGZCs4vOiLmdSOej4E6dvjqPcroeE5YyQulAVkEF9PL79xagB9vnsYaKAzBnu6F9cu7sEhByDzxH24ZUCIVDT5k4AYBBcLEEUHnW7ZTzmaU88TnQc9ybctVWo7ZITt0SaHpv81zYBJwD5hyHjwOXcS6yzliWbYKNhHZjxVdfZ6UeW9TWY1KRjNJIlZELvZh5rYPeLJID+lVvrop12M6t7lcZjWRYRZmMk2Mw0PRlbB5jqixIqH1iqMCyaMsiGDgpjXDd55EywVrfCpxdLkFs14AROjXPb/vmbLvtljOZdZSaDecc0hppyw2BJc6sWkjBGTSpuYrJYOCHZ2ntsM7F/E3rZ1IJlvJnwNY6QA2KdG+pU60zrNrCZOBbsjCv9SWzE8evPc7qR/AsCr7TqqdAAQ6cskkIfkSVWcF7suEFIhpsiTWUQK5BaJH9AhVcS3OxnN3Ohi8CGwloqzw7A5sNknjWysUTHDUz0bOAAJa12vtRQJh1XbCxGTzmm3XLdZizgrbzuq5fIwB8qs3zuez1p/RB1qdZTW6JoqAz9WI9S/o7jX8CKgWR6QXYzDuf7760Bn6U9aLE5/59gz7JAMqWpAyogXXP5wI/PB/nuOx/9nED4jlg4++dIz5TIFH6I/Jv1q0sd85nn9FW7eV+8BPmdV2AsHNXW1kfqgCKgX2XSXUetYdoCJ9WJPUz6pPwmfLBAlAWDKmIjgAgMuXxvQx4TiUMySxqPeUsJdtHIE1wZybDseslY4/KiOoYlabMvwnwGjg7M0VrHWfM+FlQZSmDSJKC56ntNMvP9HuNSYAKn+FWuO1Zz7MvwdwYCmItvmJaruYm9HP1BAxzQgEXPa6jSl1xP65BACfwgaw2tYFvOCDj3q9cvaLawPrhon4Ta6yzHwEmnZVfhCQRe0y5CmcM4LJZkie6DusFH/b+A6vKet4NBPJ7xqA1yiuAKe24UKq+40QPa/RRX9BkA387kdGyg+7/lthYdb7jbUD/BwSEclGULbxz47XxpS+8OG6+/to4PjgYz7zpqfHElcsDcHB7a2Ns7W6r5cTh6fE4ADmOEuSuZNExNtA9QXApNWShsIDIEELFWVdQyCI8lqCEaX1sMBzYWW6eCeBpz549J/ELKaEhoxtqIVG+6oOOidxTxBn0mc8H8ebzWUBMGNF4UZ1VhmYl560Vmi/VfYUaqkSyalWqPhTVxEWp00I3NbgSKCmlRz3DvHDr/Amp1aaiToh+i66Da62JxiRGV4FoM6lbm9oI2jQy7jnQQ30iQFU9TvjPGACrLtkBdirci0IHGP9jHU11SCzWZt9EgxWakiBgayso1MT1jyKjlC1DG9PBGYNbsRUjQs6AyhgH1Z6zlZKzj8iMDKRkmS0K0Rq+GkfXUvo6CvASRPW5pJgq7rjpoDVYZF50jTiUVXwFOTl78eK4/8YbQotKE24TbmUSRRuyGmzRYtW7BT1yABLjJuGJXavBpr8P7zU9w7Q6xpmN3gOITcvcIICgIvII6dToNnNlJM6Hc9VwRf9MHYCpLefHS//5pfGZz3x6/N7v/d74xje+uVwP+rZUs5IlYwxUN3dwoH32nn/4HtUO/uqv/u8yVMyBlDOR/BcaaKUw7sEBrwMwDntlyDfhy+Owu3l6nSQ3A1+1Cemc6XAkiA9djozfonQnOW5ErVZodDNzzjyvZNMZr64POb2p7+Dgg++vgyFBobPbrmWQaidIJNc9eLjUHkihcGkobTpbM3QFZuQAVGY+LUp6SNVZ6VoxEGFQqAdq2GOhkPigKvUOxJvDgKybexahlgnQdGI2BbRqUbxN9ZONC7Wz9RU6aLlvqfa6lraZCe5dmTmEb9RzL8AX4EzozBwi3iuulVHfvz3EZyzUpTkOladBZgEYak65H2obZOPI3ikTvyNJcMaHcW/bCfcWXY1N90idJ1+PLLEV2lhb3A97tAI9RvPt+JeCtMqI4XC6bsxgyspJZs8wbzgjEt3QYe7sZDMKjB3rEpSb14i6lJrWBvRVSy4tR7ZaLVgABZ0N529yFCNeVJvbLJsBSAds7e3WDKKZAj4vLQTk9iecGTgiCnpCX1Ywr9IEU6a4X9YRgb+A0yjzEoiv9ioOlsE5qb5KhG1He585tMNiRT5+kmmFmguIw70SSJeyxvNwprdNEGce5xfPV2DPFCpnVOdARah7godmc1qTx70ZgHWP09KguP4STOXMkoMUqrOfahUIlPbXQJH903OrYJ0CtQR3qpdVbe9drT2+SlOdP9duw9qSheNZ1AT83LnFxi17ZeoRx3M0Y13HvJROREC4f16jMoLTU/k1vU6F3AqUNgjyrThjiMPfDKsc/Na/JQPHeIjqF6CM9VIRmjrtXaPyLZKln0EbfiewKoEF168/0Wdu8LyAnJkT7n3J3NKHOgCA9CDCDOj6Lm2966hUbcaZmus5K1owUWsM2jA+Up6/lFbWpcSjuE5YSE0aVPhGtY9JIsyN6RuANZPF9fisy5cu2c+NkE4zjWU8zBTJlhYoE5u6/7IVXE6zv7T6qv+HL8u1BDKplntS0gVI11nsOtMmLLgvgQixXxUq4e9q1dRMaCnWuYbsVTKgLY0AfGgrA+bYvX9NnRXYtpy1ZuXMQFjr0Rv8CpjkHAoLov55Sxx41v6OfdS12ewn83EboTv17jQLRH4on/fA1PmF3gxVNOcm90gCC5+Ps5b7evKJJ8f5C4AtKYdRLbsz6wowlbxyNrrUTbdFQ3Wetmi0ZkmdcvQneA4pPxPEqs2PS+ZglzAnpRe7NtyAscsALPTDOQfjq6Av/hJ+p0B6RCsFAtgfKwtMAH/OGkRluDfbujA6vn+GUObMAeHRwbhx7dXxlZe+OO7cvDnWTo7G255583ji6pVxSq+wtVPVD56snY4jgsLjQ6G+0EX5Vr2emitjvChUdysKlGjIFUHcsNpoG36bVMUm5fCgFkoNGoNE8gCkcB0Qum9gF+7iIAs9ZoBAKg8XrraU5JoRS93djNAJaUmPMdU8Skrem8rOgWlQM8I0C8p4IpItyOLnnqzyaCGLOoVVKFXbi/Q643OrbMZi1/NsuhFtv5YC/zg5EkzByCAXL8l71IqOlsB4RkyL1JRmWvRYG1ZiQF5AdUCcMaMIObLPybDVMCobmbYCvUcFZG3OXvROGTLH06W0aiGnni/n5VILg4NptNwqnTLgyV7Y8UsLCmX6aGybHo5TzYY+M83dfc1VLU4PKR3M4U83S0cgzgZW7YYObAf7C8K69P8yHbZGqVmkotc6HKtGliBVB/wk/93DUQd0kHx+p7UblF2tIyIGY0TZTo4anSa49RxHPIj9RYY988jn4YDfuHFzfPzjHxdd9OWXXx633ri1ZLcamLBx2Q8IT9y9/3C87a1vHu965zvHr/xvvzL+/t//e+Otb33WSr/HboiqZ0mmUihnakDsoPtLc7NmJLz0Fv9362qSuQMcCIVabVtkrLxo5FCUboaIVf6b/QGFi5eJ0hWFTT1PWAHm8JufDx3OtoS+Y1DrnC3W+AeQ0MEg6lwyRLnP1hjooZT1MIItldHUoknYYhH2CYUk6sG8rc5Dnaf+rqio2AfNWpb2loPdNDHXsODkiG4VGiL3DijGodOWBKwVB4TQrx2g4/zXdlGTyzMttbMJhpjP0rhmAZcePLPjqsM7rSaUkU4NZ+ujWIMW/jAFEaSVcVPPM+z6Q/+ec4JARnY2kt0FP5h/3tPrag9BRY+QBHuB52RO++zKRmX9sdYYdx/AiB/ZwW3vuWbFOu6qDQyC3QyfWr0EGGvWTgF8Gn23Pg6Hy8yUVSsi15U7o8JnMBf9eym2+hvBSyjD3o+pHUmrFp6ntMmi9DoLRfkx4OJ2S1b+1GtUY06tOllA6vhwomgHYal2zg4CYguNuS6yddxCy9lXAlJMr2wwXNCKs4o9W0CK1yBqVhaNt4rr5evU9GwpbU5Zv9Tg1Z7J1mYMH3l91ls/b856lapWZ3xxLFeKOKZy53P7OgFGoTz2fkuZs5jUgWqMmvnjp8DAJdtvMNNHpJkp/GM+d7vn2uuPV5Sup/uJTel/dx6XjG3UOA1+eF1gE0X5OnPG8wctnoxWaggbQAvsADSvcExa9SjrnuxE/R4+m6yoavMyJs2S1JnsOl0YDAFX2YPOvDsTooAg7VQ6h/UtuCfOXYHAyfbIL0qtHM8lKl/WT8/ZVbZkw87xJALW9Vpwgb3Gc3AtzghR91LS00xt+x4KNA/roffYDOGsTdAAiPXOOLdkgT0mPyC15KKIpm7TVEXvEWXKow7a+2xiQO0PwiqqPyAKbwIq2bYE0xWoIVguEMlcsh879iho4hPw1RYpqp8MqFQglPFhHlhDfB4BIXOvgJA+1WL3PVStJEFmqdasFY1bauZrM/m36lXjJ5X+yeubzDCLzT5lkw/NdNU/buaa93UNzn73DGR2b9bG8Mzcv7O6ti/yw3UuuK0Vg+nf2W/ReFAikpY/6mt4+7bUOM3y89yZmm+qM/eocygsJIlspS+5zgdqYUUzdZDuuec8MriFbSUoMxvAPqaDM/9bQXP3yWGAlfjDrdN21nIl5uRrrXrSFuSUrxlgx6CR+46K3ptg+G/JEPJ2B4THB/fH9ddfGV/7ypfG/dtvjM21Mf7OW54dTz5xRTWEp2SsaDkBKrlOKwnCvDE2GZzUNdFzcG2d1P35sb0JqgaqaZoo9YNHctZMdWtqmEXAhLTtBEaiAwUacPnyFR1GDCJoZLOC0H845FjIXhQPRT2izsXyzK3VEs9PG2ameNnYenGopUMyWEw6E+gUv7Np/n+i2RgvbYydbS+EFInykmYblk2+7axSnXE/C5u3KqDUO9bJ6usi7x7aAvdB8OQFhRFyhrXKhxby2baC0ISE1qkVehq53gbTzajMDqApQnaaaxQZJ8hUuv6mDXgXpg8yDICbqdtRs3PA4ivtAsMjKk6cZSHcanxvlNkUgPQy02GxPbY3N9O/xQi7aj6D1Cp7E0e+qDZ2R5moyC6LzkbQd8/GU05OsgTMmekC4WifPasamwbl5vrTINT0gjpmPZyb5XVvGFPYRI9LtLygqlGj7DriuqX86bCaRIQqJc8zzmIVHlePn7O2PoChMHAfVnl0nRfZwD/7T382PvmpT40vfvGLCWLZp6bU1klSRg3ao9bg0fif3/uPxi8899z44Ic+KABo/4CMQxusup0DX+655nYnPCNUNP2e+iWkg02SjIvuH6KJK1CrIUyPq4iQMA96H8IZoTMu/fy01lz/0r46yqAn+yjgIY6oPTQbWt7DvKt1RLIaMvJqyG0Rq1IDa4fURoAa5iB8zKWdHSsj3r2DYTUfv98+uAhkTXdXULLsdR8Mam2TYLT06crHtyWEAKZkCLvWWB/YJQ6o+XfNhhL8C/kL7Yp1ig3kOai14EuHLyBdaMw6SJN9VpaQbIyu7Tk20OTDrQAI/16c7qjB6jClZCAHmsoAQnVkXakmdX1D46w2PSlV55hmT3n9QRW1MnOzTKzrBhlGeZ3Nqz1qQKjfhU41Ox21baC4OEezc78EyI+BN5V55zOb4W3AUMejjnSM2xIECDkODbFZE97D/FZNkLHlMG4WrSBVa2haq9rx1pyE+uU953V17uw5BYpMuJgD1FOnHdAcEBLwiY4puq5pnziNoi6RfQni7pILwASf0/OzCyyh9j/UYZgAHlv3Ai47oDLvYjUko16Hr7VFSzYkWSkDp7ERzVrHyW7wWANSm9Fzg/dWzXIOPDsPvK41bQIHQmWTQ1f6GCJUOUuUNQk420x26zO1FqcgpvNSZ75Ocq+9Yt/YMRdtvEI4CYQVPLZ1CxmMOLP8vsBFM2Lzudx62QaaVUdt4Mi/2yB8zhKohVHa+VSpVVnp9fWBoinz1vYKXeN9Tttu2+xmz3hG7LAyrNSBJnBtnW+dd17PdSqmUkCFfcnnKcBNJmq+r4JBpYpyD+wlgvJm62Pmtd4KFDSJwDi2Fk7nQSiTynaHtth9ZrD1oZ7HjB4zVQpQsV7sAzqg6dw9klgQ2G3Ak69m5crAkABc6pl5jgqcdV2yR3g2xoWAn3tsEMt7m3Ft9q0BkBhQ6d0ofYNmCB88kP3sWSngJaDveCUAACAASURBVPa765nkC9lnzgiBow8Bxu/LXrG+mjFtwNZeeaxV7pd1JrXuZOV7BjcQ6rjzs2CaNAMyvvO+nRM7tjWrWn7WZZl3st1hbsg2RtW4NrfBkYLAxheLerfBgo6Rm9VbSwSflhgDDQ4U1hfgKaJSos+KFr2u0hL5YARiSU5I9yO1prJRqVNWiysAT/mk1TqgNMcAup4zGgAV2+NaPI9qJjNv9WV7dq3OJYNSLWepH9J1WJ+IudFnPkwNrQLc7b+NMtow6WgcHdwfN15/Zbz8V18e+3dvj631tfGOt75VAeHB/oNxjNNDILJ+qqAQHikHPK7iRlCzHzYgtMiDee8sFsQkQOBBxhsQ4pCysFcBIRnCu1bTS/+QBoR2so348n6shfrypZl9hWV4XQfLG8QZGnuuOYZKmVLPqzi5MxJchUHRzh4LCJPubUEsk6w6oAYqiujt5JCmlupRagwrOFPUeIUeuxC2RoTnw3F1LUWzfKv2EQr+ojpWykbr3XTwxDg2kHFWZtXLCmMsdTcJ45gOy7VAjnCOfVBZ3bB1jAyeArD/HwEhRhgnRfU/QlC82RRMyunelBERktei7SDwEiHRxjeRumhWMx6qjZHTCD+e3ls+BEvZ6KGLAVRgc9bGWCqxodjAtXcPSeoYTWloBsuOSw+JSdxmCsZriDsHOtygw4YSg6Nno7QntJa/YawVtNJvrP0hW096YrTY/edcm7kgX+oROcbH/r+Pjf/nX//rceP6DQXTrump4mkPeGrYjAyiPvjkE0+Mf/GRj4znnntuPP3UU1Qcj/v3EfUwzdcG31kvnCZACDkVmxsCYOSEJbOgYHBOcydTjBHinqsAVkTc+9I99h4PCF1XlxoCgoeINimblUhzMZwBVFw3aFoufXdcv+K1wAGLPWGt0y9K0fi6jTMGnENSQc1jASF0d2eVnb12v1KDSQ3uARO6P8WASO0Yr2v9kWA37SmPfXn9c0F+nfKuC9W2jKE+Q8r6HB+rxgH7Z6orveT2F8dNTtjOjiTFhYY+dG3EApbEjmlvZL+2HrrtQmQ/1QPPIl+ADc6Sbuvw5L0CDDJnVV3juvS/IxAXrStotNBPKHkABuzZgCJ1xgBAYHRwn23qrqAlGWl+1x5gtW2PZ+AbMDdwaIagVNo6G1Wc4989mBfp/thGft+gTRmLtHup7eBne9pxX6wpnCvWm2qGK5M+1Wx/r4DQdHgL0HQ+6sA2e1EgqxmYx+tZcWjYc4w7ZwLjUJCujY0fHh6INs3cze2EWifoDJdLHTouHT/3fZQFWOhgnNEH+xYLAWyR3YytYrwYA+yqaaqmkfEZctqWTLMzu3WmqxrN8wtsa7/M1Oc3uGu7H9a9HeyINKQOs2OpOUtg3ZpG1xsHlIoq9ZL9TY8118TJGi1ZYTmPcYQ1tgnumpmoI1y/gtf03vhvIffs9ykQ7NneOlqfy+wTO4UKJsMmgRLHHqFetoDEXK/VIKpOI3PQrGTpoQpMU15RMSfmp2yZAj5dh91nzbhwXcaB6/I+qclGgVcMhWQnu6caTPQ5eb9qYyMC0rZTPVO7b3mdAehHv+YgtUAW123LE4v42Vdp5pLxAhAqTb5nPp/cTCJ2B7+GvVhmCvdUAZQqrYq+mKCrdD7t9WSElqAyoFJVmZUwKbhTwQ9q1UOTxj4RDL5GK4goeMqepq6yPprGpe5pAl1RQQP0z39jrLSP4xdJu0IlXaYcX7t2TTbriatXF+G0lqaw1kioiG6YGmLGGP0Nqa5P+7k6C2UzdB0uAKKjF52RnFEFexvQtQ5SmcvOe1kbOzsSv8FH5vzGf2i5FWuwmV7m3fuOGmXTuu3Tu1yF8WO4TKEF4HIGnfcb1PW5zVwyD4vvrab0jSUMdop9k/7UC7i9lM4gGGMAuWr1OmuURdwWZRS76Qy4GV8XLl5Qc3n8jQUsDBW0Z3Yzvw54zdJRaVKSHvgSOluShGnQq/d3C4V5JTBbQN/mDxcQnh7ujxvXXxsvf+VL48EdAsJmCK+OhwcPxhGb7fhQdNETuLXUfLhAcWwp/UojV1NGt7bo3Qdl1K0pTBl12wkWr4KZEzsvDA4ZQlBiMhZ8DhPDQ5ky6gxhFc6E+os2Z5rqKkAxki0jlswOA1DkUodIike7iBpZS0lIjY2dZbJTKQzKnxlaWpu2i7YWZ8+0Tehp1PO4jqwbrAZVB2P6lzlrdiynokiPBDeSoZwDUy2yLAAttm0UL1FzdQpfBa9RHG1mUMY8QZWcVJxHajv17KaOzRSP1vqxQYWoS3HTdS5SoYxSmAQZlKGjntOpn5lGuxS4zoZLstKrg9hHrdENGfT0hasyYVFRq5gZnetBV0pnMwJFc5qub/2S0eocLOlV1ixu59Z1oVaQwvhaWdF0Jx3IEvWgwNmqiEWYuOZC81FxcuY8zbKXBvYAJ1C71I/IQjSmFjibBEpFoMq8q+bg8mXtA4wSDrCcMyGLzoRWVXQlhJGgXAIeLnRHROYP//APx7/5N/+vnkX96IT+GzVTlkW0BurtLI7x4//jj4+f/dmfHb/yy7883vWud4WiBCWRw9/ZX3Pc0+weAEJoPgYnB0/mW+tblNEIIyUryB44c+acxtaODmNhg9saMR1oMVxHchyrwLipelJRNVOEzrOZrjnTsw2aNNPOPImyl76Okp8+ObaC2CkBjesFmRO1Awi1y3Gm972/7AzLYZENIGO4lQxJGherGa1rKxtMCTWkBiNCNaUy+0BYtaNpMMjnt9aDvzuD7gwwV+dgnIOhxdHUYUvNggE2KeYqcDunOZONCJWlB3VtkgSpUk8jKlyyrXP9pHp5AqZI2Wxr6R95f9+KtWqpEnvJs2PHWcOgzOxDAhUBPJuW8IYyyhpkzDmgyHLrgKcmbIO2CdRiODvv/Tdk74RKg6a3j9wkE19BHoAFoeudsdhArRPQ7NB0C6Q0SKywSOleyl6mHmqeLxwSHF/WkME8Z7YFWl66ZJEcBfrOoLHW+czSjbTGoMglu1lHSqBGqfZBwkHHuWc522pIb2eOsbNwmm3nufPntA9QGsTGc78STZDgVgNNK2DzTf2Knf6VeJnXIzRRg17zWrSDZFXj1gcJYFMdnfeG91hq2tVX2CCOz2Fnn7nXOsYdnyWQieNYZLyy6fIBMi5dsxqH9Lur0/OI0umU1dLdPfYZDSIaiDbDwC2oFCBZwQqraB2orY3XX7ObBSAKSDWQ6pkmuu6JlZfnQKR7rGu02fACZOyZttro2UgNIf9NGyetJ5WXmCI4U88FjmYPF7xQFi898fp8yl5GTKfZrwa8ypInu81nSek7YmidU17b+262hHGbQQ35TFO7C9nUtuKJgF3ZEsqWhOrNM5i+G2GOBFMz7XAVBLhkh/eKYZQG6a3ZZV/Ofk6zL9wHlMkG6g2ABBomywO4QxDUdeEabgdZUjpNZlc2F8GWAP/NlM/rY66pFPhSQcMEfpzd+IIGwU1PFP0VWxg71L2icyiUxNqm7pH+rUFN113ZLLJDlGfduZNEy+WFyiuQIDW9be1QW8ozFSDSWqhoTdZbgaSCDw5ewnDLei54wLgo65pn6Lprtp33cr/4RKhvkrUsyNWAmb3I57EO5KspwDvMvnCQx9mu4DD9Sz3uDqQEfoia1ZMdnwxw9+EiotX4QyrLpffGTrWvLXvAbZtMTXXyglpql2QJ8KXlz65rt03dNHir/Xz+vOaYsp2q0TfQLJfRyemoypd5lGCQ36sdxqKrYj+VL2UKFxAhWX78SBhAxAw/uIbweNB24vbN18fXvvzSuHf71tg8PRlve8sz48mrV8aR+qAdjH2yhDj5iMyksSsB4Y6MKaIyOJMuTqd+cHvLojJrOqDIVmyMtTiZTCgbiZsnQ8hC5aDtYuHBTBl1DWEP9qJZCzWFbIoO/RjE9TU5HyzUKt9V/GCFHDi7xj3L0dh34aoObVEv08MkdLUlKk+gKlW3LJYiDlLQo3j+wnl9lgu1XdNz8aKbtC+ZkeMT1XaBprMZTGV0/0SJhYQ/zOTh2LdXIg6+EDqJ99i5LtdZhaZTls09cqzS2aLnJUOatDv31gCnNT09fIvqimqjnip26nBSS7OSE5sMTyl4DeBkIFJ83r91sTqz4prBBlX8TVkLoT5knR00zBtMgWoyZhrYfM3ob0UmhHClCS4/CQqW+rCopKl3IdLAyQ5xfdefOBBvprfGlrnoOMthT81fM8ntSalAI60JKtBjZ5KeR9ta53DWmxW5cvnKUs+hQyHiPNCy1RIhKH4bQ2PARJV+eCDjTvP5//gff3/8yZ/8yfiz//TnUoOk5oh1Vce3yJmc4zjdH/rQh8ZHPvKR8RM/4RYTGC2JkFCTtGkxGbKWvF5BXICWlaiMAwNn2M7p2VbONDRK3zsUQgIQq646kPDhZ4ov48B9PUDcJb21RGu5fElNcavW2vnu4SkUNPRGO4CmPNoY2vCyn3GCQOkYNwEH1CRC0ZHyIuCKKZ/KeCQYZw24ibkD6QYS3Dfrus2ELfKTALlF22trqddy3UDXR50f0Gt9TuiLBULsgBpEqGPA55MdFD1vy20iWFOlJ7UNjICL3ciq1xnL5wnVFojlzy2i3VrMmYbOPbRBvOsdnCFuIK92Khye+qXjgqoH37x5S8/9pjc9rWBPwkT0WTo8HlcuX9YaUSB6lPqTaQ9z4IvGpIDRoInUZkMT56VyTORA0l/PqqFaz0fOvMv5XYQDLNTRmtGOtfeSadd1Cvlv5leHeujynZM6ig16qrhYB5P3Iveu8yhBnFgG7TeWxvOcUULekynovQlcjBPV8woHkfHlc+s4O8vojJixylNlgrkfWvXgPOEcxW9ZAA/VFgZkWkQFlv69VkL22l9RORsoNUA0yBudgIcHGmPOAfYOzylBh2RL28uxbZ74DOaKc0sOPHsjlMo63Px+bvjNe0QrTDuEJagPpQp7hO/APcv5jtJgA6JmLL02Vu1AHunRmYbgqqVtO4L0reN9pUGaQRAQKvQ/jdcU7OuMTI0VYyzV4vSvLCA9r6eeYc0E1ZFjDCpexe943fVr1zTnZLLk3OtMNHNDAVSAjkW5eBJD0jmbdSlHO/V/7Rcp550m7mRz6UuYGm0ABsaV96BGyVzPDr+c5ND2mkVb/KDURvUMbF1zs3w9f+TTRbiH/+YadfDVduLkJGJaUzY/jKGCWw1Gatv4nAYXDb6a2StIyHj1ffyujrmc6ARcXJ9zp6JHjEED3AaevLYOvGwENZtq+0Ovvr0FGGEvN5tYCm193CWTEyaazsHcH4GqwI8o5jfjM1NlncxeckHZ+7aNjCWBbQET2b/4N8w3rCTWAfvXmbgN+UHKpiULp6CQIC7ZMtWDnp5aywMgawJSVy3HbEv6Lb8ufmBBi+5v+eibmxprgWDJngq8CohX4K3CNZzPZebwedg+Mqwum9oZTzz5xLh44aLAMrNx9peyIXxJqPc8o6j1UQyt3fAAGuZSbSUZ03Pnlm/Oo7t3rIQ+Z+JJKBBDACJ0Ty2U1DNnJHIJOMr1AI7dX9jMCfxAfBPOxba2chLYwGT9gMY98706IIQ+bBtFaUD9aPtUVvUnucL9CGxFjfsHB4RH4/TwYNy8/ur46pdfGgf37oydzY3xzFNPjsuXLoxjnERU5UAYMQQba2OdInOQSoISZXRAjkAfWdQ41e5FSBBI03qa0wt9TpEzjgKGmEVHMMjgqwFzMgsY1vPnL4yrV6+mr5DTwXZAqQkwpakoEQ/fw74OvZyJtCdoMNhA0gZgVVcl5yBUDTlx/C+0wHnz1xjJiG2bJsW9F4lRj6tMqA8Gq/TxmXVE+FmUSSpSBLA7blXQOiZlYOIs15g6ILM4AIex+wY6YKxTrXtNhsMHmTMxpRC1/qqZtiJ7RRJbkLqMa8Q6Sr2xD7cyT0bDYkxBYFI3ps9NGwj1fsnzuwYmsurtlTgZxNJGmx0U2pQCYJ7H89eMRgr8c0tGhayq1oyv+/896uw1AVRnBQOh+4b6GhU5zVEcaSmw0cbkwnkFiovXlUDGWaVmTFx3xniqQWxajyxZa2UJPM9yDFIE7EOCep9zps6llyXZrB5UrhOxY6x+QTu746//+q/Hiy++OD760Y+Or7388rh+7fpSL2nnzDV8fHE9jAgZDfoMfuAff2B86IMf1CHG9cnGKSA8RXDEPfvUkDU1aG25oZpIzbszBRpHKBvqMQfNLjWVyXBb8QqVYNMWWLPN2vI8zdYJuEhja8YA412KRZ3CGmIOiEpCs1b5vZDIqV0M40NwrL0WgILx1v3Cp0/mhb3UlhXNAmotLcG49yvPxf03MC9zgf6NoqFsbul6zKEQQdA7IYI2yIwB/y1p6zhfDsBPlz6Vq75ZbgRs9THXe9XJ4j3OFK3QQ17TjH0pJM6aRplTWVIjh3PPSMYO55f7d22Q96bUZMXWSF2h6pZL4bZTxViIPptm6lLTOz6WzWZ9Yv+g+d+7e29cOH9xCQoIYllXcqjIXufgE8gYEIgBci9P10mK1ZEAgHVUJT4t7AirlFKp2nAEkdL3ToFN6yfb7mBq99BDtPf/CL2vjYYrBJRggc9UMBfUuzYap4rxa4bBdiVrbntbv28dD89bapfpTbarPLOENybZ/R7w7W/Keq+iXtU0eb/O0UUt1cAH90SmVW15UpNpknnmViq5zjLX4XAW31Lyup8E0nVSWMM4lGpmHdSgTvjKTrvFTr+aQeu/DQg6+9zAfW6lUPXt+fy0n/BgyZwWGGkw3/ND4zVRp/hvzjb3QvU6Lmgo9kYodj3fG/RgP3EsJeLz2LMIiF56g566hGLqG1ogu+rBDQqX9RzqqvvgWjDL87ASgcLuFLg0iOpArcF6z+9mdBQM556UhUZopsqarZON4z2PazM3CiR0DkRNlXIJAuW0RuA9onxOrTSWsU8Q2XtrsKoaskUszPuVgF7ZxjCa+LyCMTrvst+bpVXdVgKNAu7LemuGOuwsUVOjh6CfofkqmEtNbufCvUldS1pAGnpk6xbFDEjLBvZB7017N/Tyiv1wf1a2XvW1JChTVjNqmlyr2T1l9ANKl4XUNVC2UgGLrtHWVHYslixogI+C4DwfdtJq/GZ5FKwncCVLynnf2kEFMogNnT+/nAc8XzPVjE2DmAbPssnZO2VvFKjgvV2nMz18riWsz7ycK9jASayQvVjmANeSDgQid4raXCMKs5DWETwn98L9E/DyjFWVle+fPa+gV83iTd3ks+Y2ExKmC8OsFPYCCJz/VXRWHJL9KyA87aa6jxYtAXUUsGK75iYN4n2+tjH9qqG94xizurw+SDRFnbp1m6HDO+DzuWyQyXNYEJrfYyutrYBSusX2fqiA8ORwf9y89ur46ldeGkcP7o9zuzvj6qWL4/y5MwoGJZfKHBCksAio0SMY5AZCYyEIBCu3ql8qDNegGCJC4PYTBIQ47A8OHkQ17Ug0o4qxlAMOGk4k/cTVJ+TA8KCVEce5rhS56XR25hthy8ikRlFZQIkVeDBqnLDAzcThzMrwp8l8D6oGcXZ+TTHkc3Gge1gJTbq7qtdaHXKhUcT5r8qhaFJypKwSynN3YxTRVNNLKRSh3GrJWGUuk6VjE7BReDZP/qr5dDe96gKXHn8ePylXIpwRg6nXRiFJCoHMU4vxIyxQJ6VIZ+enyBHXn9HP2ako4lVkSEpZoiAYyW5xcutZVs4Izq+LjC2kYsS4jn+VybrpqjKK0WMTVW2rG9pIchC9RU3SdZDip++R9XTwtGptsm5aqRp339FmphC/dUlWZzO1tM6UaDlRO+O9GAJndOJ8ZE5lNKJe2NpL1QVueM1jsLRH0hLBNZLUWJmyS6CiTO3m5vjkJz81PvH8J8Yf/9EfjevXbyjQmWnGCgQbEKZtwY/8yI+Mf/qr/3S8973vHe9+z89Edpk1RT9ODk2aCVvF1HVXprFIhTW0NcajNUalsTVY1Xikbk9OGMIuke4XBW6naog+oNkPfH7r8lhjdt4iyBRDyji0lqXOhLKTiBPt7+s5VBMXpd9m7HHo2Pdem3Z6yw4QKi0akJ0x1moFNYSuCVnfE63HaoumlPMa7plxeOWVV/Q39idZLr7nrDyvp95S9iRqw487XiCaskNSi72roIF12Sx0UWVn7J0J43fN7BRRdKaK4nw7QmrPkR5Rs/NYB61N12EzELypp6kCVO8J13aatbDs/SiZKsgV1dfBpDJda3YqmoHzs9xRxrBtNPh89o7XJoe+FS4ZS555cRaPjzWndVb2zp7RayT9nWDC69DjUOcPe8xz0BpBmfzQIfEh1AoowJ/YAUjsp78lwRprQCIdpXBV/CiNkFeBmEV86twZINwWtY+1XrpTM9YVWSD7Aqp95coVofTt8TpnUurM6tkmilWDX+yCGm3DUIgqHusZJ+j6jetaq9gd9k8dJOa5Zyb72+UQZpjwsxkgbKIDN1POGWfGrA2d5RhubipjxXvaA5ffF1AV7TNOuNgZadnBsxSAEPUsoiQNTFg/FZPgPbx2dnyxi2QTmCefhSgBhupaBcHFOTJVqvvD1HcHhRUJUWY4tWHN8mmPhtJWVJ65XOYnVNTOkeY1PU9bX1jBlQbAjMdyRk5iF63D8j6yGFGdO/5dh7vCRRWrmUUyCgTP1MGC38w9Y6i69axf1eZCdcbxb6uD1Fs1uFYrh/yuQJxEjNQ/bc/sq5R7lBFSR3QJBpnbBHFq2B0F6QZ6ABUrKvQKOBBYFxGQUu8Zz9Yqi0oJ++buXe0zg3s+CwumlAnV+TMwbmV1gVcBDpmT1rpyX7yPueYnfyND3/XVQExBUtosNYiEKs9Zz/1iU9oWhHNI9NfQYt3yYHupYxMdWVT8M7oPzrRSzxdKKBRXCfDgMxpUZS4UmIfmXNtf/4nfN1htllj9deOrWb9hT3YUO9JyBV7bgJB51fnRrHJKMJhTBUgR25EPGRXm0sdL250zhV2nfa4ZDJJ/HzHDZvtlP9K6p9RPB4RoPRh4sS9pH6w9b1W+QS9xMRi8jt1+ycGc6NQ71Iw6CONZCgR0zZcRwWt1HUB4JaBoI+QaXeZjZucU5NLY0PReQjpOimi9oRmhXrsGWX2+sGYNzFXYizOF3zUWUFnRGZiUBuBdCrNmhmY6MvBat72wGnT3D/cgnyhgo2MCBADrpS9YHf/ROhm5+mpMf+/WtfHyX31pHD88GJfOnhlndzG6m8oQqnEEGSA2Hg9CICgO36n6ESrbpj6DINKk+f3tukH+RoZwU5lFqGGSc0ZW/DCIVAzGEhBubqqQ+mokzJk8FWBGRraGXTSLoExd6E0pC7UNnbWUOQeEPO+jAWGV1YSU77uGg2dyEJMmv6Id0h/xTAwQqFL6raH6eUDa+G5QHzcDZkGpWSUSuGlgzYLQDCQ4aQZsDoi6IEx1tJBOn0/O5r7pU/1MoRXdKKFfalraKDeIzRJYSX7XhbelvDUANtqwqsl0ds8bQxs6qFNRewyWarNwttL3zKqJrt/pYcu1ZZQIxLbNFccZbCAuJ3djXc4zgU1T8wqIUwCsmsdJPatG34GrjZNqn+oYpJcjn13AoAaggfFCgx1ubcL91plwkEn/p0iIh4bL33WASMp91diczUgmsaCFA9GVuij/llJmDgnGw8ENhuOh1rwoDQrMoLC5P5IOOQXrNAg/N/7mb/5GGcHnP/GJ8ed/8Rfj29/+tp6ZMe2zFyni5q3G615tP/3TPz1+4zd+Y7zzJ9853vLWZ13wLMO5Nh4e0B/uztgBwaKtxSHZAdOwFVjB189aE40umc2qXi1zM6nAVQjGarym57GXS8mtM91DS/c/iQlZKdFNh5sdEhIfihxjzmfhLGpNKkCwM0mtc3tVVQ6cNVk1wcUkthVNRCCEOMbZENc/tJalngW6EQp1e3uq4eIa2JrWmrH3sEul1JVizyEmelWylguCvdQ/u+fqksmL+tqCnqc2QNm1SQWQ/y6Njp3ANRiT1v9JjU49SN3QWohuMgWg5HV4GHtep0NTTj7iBa7BLHXUzn5l9GXITHFJLTbvlSOuNjntiedaWLV/CfgixbO1IRpOpcBVrxWavIIRZeEsCuRsv+s+HcQfPBJkN7CwQNm+AkJRtdMUXU5SKPAVi6kjybXUY6z0zdRqFbgpHb/BRIG3zsFsu5m7ItZdp3IQgvDyk4CQdVXxrtoiOa+TEEvRc63ZnR2VUPDsOHNF3vk3n0XmHwoSDir2gmsTCLZNylJbLdtlB4cgXaJPrZ+OND/PRRaBtaA1kSCP++S6rKf5OXm9giac9Cmbw/jyjNjJBoTOlp9aJTvnSVUnfWSt1C31/MpYb2u/VXaf1zXj13NvBjx6frW8wZTbCKEla1QQgc/yOK8YD5xVVddsMPf4nPc+eS32qcFnzwQFSRFz6Znq89qqomUutDZwCVqyRnltgWCu0dpVrsVncM9LENCASLRpq8u2/QA2SOJJETbDBnQv9RmZo1kgpJ87O/DcCxmWUj3bzoJx6dnOHlLzdoILBJcuX17WvdZOnPCOvWjgE623QBLPtrC6Ui+m8Zgo5J2P+nsK+MNEKhBTwGiuaWzCQPsjtOQCFwbEbG8YP+aP5+n8FWwGjCiNvEFxgczSbxc/KnOu1gWtLc7ZyTPh3/XzOhbcW/tl1mebM8OlxjKv3GvVbwtoaE0HNOu6rC8mOuNEA+ZaXLd1ogU2uB42p7aWOalNaYLAAZP7tGpPRtFXwFoytwbkHeQsdetThk3AD8CM+mcfPtLqZV4H2LK2Zyh1drEVVcYXoGsKcgN/bCPjJBCh4i85FwxEQ6X0HPMlf4SWKQTDoe0qWAz9ujRjqKD4bIozwnSoUFhbgxQoKTikwBSa/caqTY/eK1bZkTLxVo53WUjrgWcGBeMtUCaAmRNWrC1nxr0X7XvTWq2AqkuaftiAcByN+7euj69/7Svj5GB/nD+zO/ZQKNqCPknxrHTYHRAi8kLwQX0Jg6gAovQlKmoTbwAAIABJREFUB4VkC/mJzVKGKI3pRT8If5f/5uCUwQodQgpdMdwMPLUnVVxUnygtctPy+MnB6FQ+veZAPixMUGOpJsNR76qB6Ua1oY8KnwQ+oNWwaFmUiDU4EDPqZeU9HczQQkHOadqsIv5NBSHcH8g+gZBV+air2lqQ2TaIX5zQ/IdUg4JK8lnlgHMPOOFMoqgFaVJdpIK/WWnNqObyOaECKZCLYSkijyHAAZRBCY2saXqMEteRkdbi8cFShK2ImAVKImRBTVKKtJmLjr0W5aaptzUoRXzxKFRXcmbPAhJCEFu7tLZIMFsMpwXm1KmaJlhKbKkDigUJtBYRAvrmOTB0sObMhfoR7bpuld+L7pRD14qazj7ofo6OjEAvDahNb2vBtzKrWSt12tiYzGOdg/5bgUyVE6fGowoGQ41Ug+kHD9SEFKPn7LWfVYFTEG7WM/P36c/86fiDP/iD8aUvfWl8+9v/LfQCrxFTFCzsUAGXUjre8pa3jJ//+X80fv3Xf328/e1v11hjSMo1J0MIdRv0ikCw2VyhuQgMIcgSJ8cN57t2vUdcv+cvzQeAkdBuuRhG+KKSqXEWMLRS9WJMenjoMAhVS6p4U1aBjwPNLaWG58XQFjgQvSXAS9HpIqfKcqSov+pyOmwjn9+m2rwOR1UZP1FG7WRX2r50o9LcqkbXrHqzJjXSc11ED/4emp0fZWOz7pq9KCDA9YvOC5AIVbPAEPay65U1gAPZ1gul+xR1l4OcDAo2oWuYQ0josyT+H0r8iEBeoECyMQps1H7ELTV4vjr+ZJ8AAJoFVwA9KIAnA3uiQNNU+GEnSDXlcdazllAVYgx1HdV9ho6dgn3+zrWxGQWEvA5lyZK1o20HGVYLgjTI9r07m1XwooFy50BZjDiWEgTKWu5a73v73LPD0+CBsWUulKFRLWXWTwAg2Ab8fa696b7qOpwDnK5z1mIpcw1kGFsFTOfPC7jovsD+F+Wu42b1bVOgyfx5jJxFZjz0+/TxbdsCOUkB8+o4dT0x4nWCSrmds1sE5OyXlT3y2uCr2XnGU/OUuSroUiCRv/f5+F0Bnpml0oxC6+pqh+Z6d633zKtKSdobMPB47U4DHAmchLLZNdLXiIUQJ1Q1yQAd0xjxbAIbQkWtz9EMGc+D89dxKZhUUZUqlVZ4g5/sZ9ZRgzmJQaXmySJkrjtqZpF74vetsavjL/AIwaqAAHM2sPPStV5wjt/r7Asw1zNUNmBqldKsU7NNly5e9D5OgKdynohxMDYdF/Z4A4PauyXgVZ9MM3FqmzrWjAElR9UyIBgTBTR7VnY2lPMGifoZAK5K8A2WS9nk3wUhywxhzioG2Axdg7QCIvJPIyDHZzDO/bfaO9y7t6z1UqWrQtsAF9uLD6AzLVRd5oPXMwcExQ0cln6rCapqd2uzymSzLT1csotLdjZCLoxjexZ2n8h3TiugAgPcI/dQ29Rs4eMBYQXVBCQl+9dgrz68++j57GjWr7a5GW8HO1aw79x2TVrvwQyRjl2DcrGQQplt7SNjpaAvAEYD7dohxqxndQOxAsFaq7kX/F3mBzpw+0+2T69BTkptDH6IHVBaeYAnfCr8K67fIJt4puw9WBI8P75ZgVX+ja8i4DB9POVnhOZff9TlJS6vUGazGh8J1MUE/MEZwqMxjh+O27euj2+9/Ffj4f17Y29rY5zZ2Rq7pF93iODXxykOExkeskU4m9Dc2GzKdDnPxIGsid4AoUf21z0I6VVFUMjAKSCMcyOHV5klR+DNMDUrwAForv6JqJm8BiNH8Ea2AZpT06ydxNZnKaNC2wB425KjtTKRjVB9BGT2S5Pak4POJLTY3kbK4iZtBM9IF7mgzgnDwcIleGHDqy9bDIocNKiIOmgtT/v4l2uo4Hhb5XQOCBW0kfJV+t7qU7PaZKyd0fvWRAaZrFgNik2379yOg7gjB3emJJSeWuNYCoEMcjIuOjyz8Sw2YQn5Gj0WGki/nW873FVPVYDdpt6paxOXendH8917cWaLbCDBpOW7O184kZ0HxkptOiapKAIP934xWqkUe2gCUn+KiiFBehEtF46bIlVaWeXjheRJsjn9CcNn57OLjmM85HDlXiyiQdbCDdPnsWvNlJpHp7msrru7My5dvLTQtqrm2oCQ8WV9yjFPwMvn/u7v/u74v//Vv4oIixF73evWlqSl9x8YEdb87NlZQLX3l37pA+MXfuEXxvve9z7V6PpgdyNrbwoCONYh909dC0IwRt20/hcn3Fki1xU2O20DXyPeRvEOCcz7hxopSmyczgZPOpDCEqhh5rMkWU3mU9LRroc1QIP65m3TZ4ti7u8rWN7b2dVabalrDbKCuVyn1+2BO9crIXnN962bN5WNfdOb3rQcPEWw64SXctKDss9epgNz3IOn1K2ZZiak/DGhjTIB5DgHfS2oQga5RffcO9kgnonrg8jjVHMYg4ay7y9cvLhQs9hPzX7LiZucYx2UUc1k//FvMjjMP/sAoAEqFM8Hg8LZHdNb9PcIGXDoW/3YQZUDXmdDXPy+KfCPf9u5MxV8MxRDUfuTGa/DrbmK88o9WiTFmT9sjYS4Jqlx11vajjZzwftmNFmBRbJhSzZzYh4IxIi9m1Fe1nIp+5xLrGXod7rXOL3N5uI48HcBDFF8LPpc2X8hybHvdWoYw7bSadBSp3ahVsU5nh3RWRFwoWeGFmgRENs61dA8pMG1yzZwYhrUMY7NcHXseG+BiLYw0tjE0W7WRnOcjJ/WAesJICeUSeag7ynQWLaEsjYB58r+KSDkFheb+iyRkqSAbVrfo4CASycWQCkiP3xuKZ89W2oLFBykZq0Bk+oNQ69jnXQddY7lDE/iQ8rIRcCM1+q8hv4coRQB2RHhmB1OZQhTvvF4H8LS7vp6AQvpI1mAVkBEAh/us+PRtVvbsmISWZmZvUT2Qxn8ZBmV7U0GiwzF7BzXpuvMjrBIwc7aUwXgE213Ad2qkNum3SnvaV17QWL5eBNY0/tsQGz7kd6pyaLLTp2ejhvXr7sNysaG7F3FmJoVKvjW4KF2lfcyDqzfgnXNFjH+AGB8YSfYr9jeBoQN7GvbGSMCjtamNai6cvWqyyHI6t+7J8BmUd5NQqSZrNrg0k47H1UA5Rqq/4saM+8D/Ckw0iBe9izrokyYBvASQ4vtxyYJ5AyzjHGxD+Z91aB3Bmg77xXyY08yBrP6a9ciz4EvxHlQdVbAJr7KPqhfWRurNTBl47RPQ72V0miEKOf7lB8W2rVqXXPvZZiVQbDYhqx1PUtAYP67IGDPbNaXeqQ/eCCfVKwfBPaS+WQMeC2+F2uE6ympEoaHMqzb2+PmrVuLUrjYN3tOyrQ3LMCm7dEqruB1lB/w7MxTg17GR5n6s2flG8mu6awlsI7K+/GJWDZ8RplO2Hn8PGU0f3BACIXycNwjIPz6V8fdWzfH6dHBuHrpwrh44fzY1YevjSMGkk1PpKym9GtjjwGQ7D61JhiF9MvYYGAQweD3bk7fthM8IAtEIh2hTljQAOqae62xUKAnsMFrkNgAmgQEbdofLD3qOOwaEFVxCyeSgWDBu29f6J2hRDbYc9G1G4trg29vLQEhh2WVLiupz4L24WAaz0ocwI5JF7cPeF67Ug+VPP/UoBIHuw3T5bCksWYdmJmyobql1HVYVdV93+o4zQ5UDRU/a+RaC8eCbI1RjUiRGu5NWbigd/pMCUo4yG3mjyxA/8ZnNRvS37WNA8+xZB+SbZVhV/GwM1grR91pbwv6+G92iFatJDq2zawoOGAMQsvkesoypbWEhH2ynrYQ5Ql9TLz3ZKN5j1Tw1JPGdDMc3pVD64BKNKwEpj1cTLPxPDSzqHR91BIVMCmj4YJfcdsfrsAB1v+KhmPHi2cXIEGWNuIaPI9QXbJ2hw/HZz/3ufH88y9YMChCPmopsrM9vvOd74zXX389FFHTPMgMUjv47ne/e/zYj/34ePOb36y9wdo0/cTfBILUD27QXDTOv+WXoYeiLudnK0Lo+k/L1rsJ/KqvmhDsCMs4ON93jcLe7vjOd7+rWirWJPfyjne8w3UuCVpKB2vGuZmOJfOyuSlkWMFiDgn1wVRbDctRQ0+HEle56cVhStabG8fg8xmt4ag9IqvD30rTm+kvjFcVkes48vdSubhH149aZRT70JqGZjdKR9U+nxD0Zq0UhKcWpCifkNQcRkUsu+d7oHX8i/pzYHNA9XDk8+d13f1ZpwlEn+uy/k1rRdQimexzbmehz8qhzUY2RRdaEBlhhGssAqNn4x/Q849WlFHWD2uBV1RkpyIVzQ4YyXU2oYe2Wh5EhY81Kue7gZhEXywW4ppW18d1vBaQIra/h2URVx24C+AVLCEIbJ3u2ko5PBnHqs82sOA5GEvOOGVb0y6DsSBoXgKpACd8lpyKZGlFP5MQle3to2Jej6osNzNJoMCXHLOAaKVuLkFdRHCwTRcuOIAt3cn21XPG97ymSt0udbF7yKCbnbdmSeba7gbArTmTU5Y1QVAp2lPof0LUQ5PidV07pcSW3qtsROaIaz/u0Gl+EsjXmW5QVMo9a6aBtx3Xqd0UoFcEKObgw3VBVo6u097gFvurDEZqHgsQ8fdmUlhjRaCbDWHd8Hl8z1mmAs3NCHAftYUKmpN5Xs5M+TSAqqaYEbSIwZA1ZPuLhoMzEg2slqxMQBuBb8oaP1DgyZdq5UKFVe1SgAGTPVbAnEAifLqIPTXDW0ccO1JapHy5MmbCwqlqagMT2fyKpLQ8IWwnLt25Vc9K+uTRcza1v+y3KrH6tXyWaccdB+aIaxCc8BmMC8/Q9V9/pVlg3ottx4lvRl8DlK8CTQUC+Lza3643rYGpbUSBnrZAMcDuGkfez7V6xvZMmIO0rv8Z5NLajHYGP/ms2hDVh5KpDzDPfRVg0JmQOlitRWrzQgFVlju2ocGZ9m/8LHwXxlwZ2gSaDYpn37LAT5kpHZeOYce+P2vHao8YT+xng/R5bPjv2oUCEQT6+BIzE4TXCNhCxyTCQXyuKLSpte++0lytremc4jOZD746/xJCi4q5WVauo+841l7yE8BCwC1rNOrJ58+flc23OrbBsCZ6Ft8y2cXaP+ayz8e+xMcQFT99TA1GuUSjiS2XSnXvE0Ae/KCAUNtG3/tv3Bjf/PpXx61rr42D+3fGM089NZ64ekWKgxwZh0Tq+eZgRl303N6ZsZ3iRjKBClSiMEpAWKEZgkUFheNUmT7qCC9fuSLnE+ojm1qqjIv6jxtKYuA82VbRKzLTDcEgqM4hKfHWmOEcK5hUMBh1vCC4ei/0P7V7WKlFzbSW0ofkVARBWaiKoUF5szlgWbU08EHQYlw5VhFQcECwFzTD9XjQds6cMerTg4WMaQM0I+aeZE+8D2LX220uDnAFAzB+MhzhEasnXQyeGhhLqdXBBU5866rquGmjJ2tRJ4rPJrDiNb3/fqbuWUqJDshLYVnEakrZCLWIMSNbZhT8OAidGzSXQ616peH+PqXsemxYp+4NWGEPGayoutpRW6lELUFt1qXRKGcuFEhOdZxs+GaalI2J8ISEU5Jqmp2BOpB1cmzYXZvKvRHo03+mwS2vcyYFcQcyJBbS0MErR98ZVYIXrkNWgXtwYOBsB+uZe8cxJpi6dv16aNkI2NzXM7GmqS989dVXhUYy1ozbT/7kPxjvetdPjWeffVZrrdxyPt8Nq2k2faD1cGZvd2xsOtC28q9BDui2ZGZaF+ZA0gpeHAz8rWvGCLDbMTTAoNZODYN3d8ZXv/a18c1vflMqqdQ0krUUNTYcej0L1JQg6zPNrL2SsBk4TmTxdHAcH6ueD9UxbAlGUdL8qX8qGtq6KtbijZs3tRZFzwjlS0EefSHv0Rd1Y6Fu1KnlkKg0O/PHfDFuFVPB5jB/daJEtUrQyli1lkZZtaifLc8XYYNSiwgIRKlj/s/TyNZZvjpnfO5K8MlKqK0daa0I9rFUqFKz2u/NgUEafZ+ciD3AvUhpUJ9FRsHoKTaDoK+Huu2hv71LyBh7f/mAs6MMQ6D3e+GCs4y9n4rQOJByS4sKAMneBUTiPcwHf8cmC8zbspNj8awqrhmssDCAA8IqGBZ55jDhWXidFDrj8HRM7KS45YZOxwAMPIPWQDKrfHazVawlr5WzAlao5et9cFxgNy9fvqQzTJLn7UkZ9UHVcWqs8vxVZUwQNdNIG1yUjqQ61YBN3pNxqOOAdv2rxnZ9TXOMXdMeVS39ak1alMA1oKyL1rq2RQJrSZmiyQnquBUxBySz7YEaZZTcTApnvCveI4GpsBoqmDI7usp0ZF93jjqfpaXy3A2i5gwQc8Yaa0BcIGShu+VMnZV368j7XCZ7apXW3kcpsY+r0FbsSuuVQC816AL3Yh8EcIZqP1NiuS9ex1eDYsagQFMVrrk3no/PJyPd1wu8TD0wwffTTz+t8eA8cCkA1GVn1PnZcoKCQnxu65srVsRc9FqcOTx/xSkUsDtC0F5XvWjsHZnzzie/K/ihcwzBldQA89moMONTtL8sHylwPb0gHwfvYT+oLyvvvXdv3HrjjagwG/Dmi7Fp7z5ne9wfu0FTAyquw7iR7Wv2twFOg/M6/810c2aw5hvo1e7XNij4wq7s7Gh+2DetBfPZ6jOmCqQzeF8go3ZR9mkpVTGzQRZpauDO2HKvssmx4c2a894G3QUgu44ZK9YJ5zWgTdeP5nuqhW2Q3XXH30sfVVlU7ICzgGgNHGo9KDiM5kFBlXlMG9x2D/TZSvHuuizbQIB3MvIKsib6v+rq4qvVN2OtirVBWVTq9OegsGUePEPVYRkb1nkB2J5NrPMKX1G7zVeDMDGEVI5mBmLtTdeRbFuEyW7eujnu3LEIEutd43/2jNaeG9Zb8M4t50yL5toCgKbzlNcIIArLgzmC0SahuqwFABD2PTa8vnMDwmWuv3eG0IdejrwxTh6OuzevjW987Svj/p1bY/30eDx15bIyhCrNSDB3xAGCkUNCnUUCYh06GMqiFpAho0J2zDLPBC7HYoyuq8caBwJOrbMhNAO3PKoKditacnKigaOHXwUiOKwsDLK5LGQeXBkhOQZ2BuowqQGpnA+yPel5JgqrAyw1uSbKX4LKODClPaXfVdX2vIkdlOKouN+M6ZBCNCK3Tx0j9DwZNSmbOmAq6r9CVH0QK+OpIMz1SStUi+yOm1y2B9WqL5+D4PbdUyAelKvOWIPK1rS5JtG1g1Uw1IGajaW1kHo8Z518z8q2hVqiAzkqi2102Roq9ZeLmAfPLEctG1rCOKnrMg02zubUw03IcLILunfVsZmCuArurNykwFf1MPSrQp7fhojxlHR+Msbqxbe2alexZInaHJ0M3ELZalNPj0Oze2qFkoxFm9sLZY408KJ4C4U69SS8Xz3l4mz2us0OS2xm6qlY1cquZRUsP6Ruwllo6MKuZ3KTeQvn2PEVUh+akpx5VPGUbTc9mi/ofgRjGGxxyyU+4AC+tbFkB8V0jYok+0zqm6FzbW3awfb6oubAQEFpVUbfrEzZNci6VDbm8FhUQ5xR9tsXPv/58dnPfnY8/8IL47n3v3/8y1/7tZWIwCShzfzzTJ1fjGCRQq7L/aj4P87mtWvXx+3bbyw0H1ogzFkkOQV8XhQGKxKgwywZna411SNEVa2UKO9P16bWScf55RrYq/ZOW4Ks1JUqgEkwIXpWgqXOD+/tgcRhRUBR58rBOC00zukAwNEQjS/93eaMRwG1edz4+1xL0GbJzcYs2bPsA/YDQFYp6hxa7DkcSl7rrJYz38puhvZNQMhn0pKgGQcOIa6NrSwtt2tDWUn1rHX9rsadNjexY7LlORTbgqd0oB6OfJacE+4NahJ1rmoxYiXeOnJlSRSBzsHng3eiSSmoWNrhmBbJ3DYIrqPcvqw8A6BJ1yjPzmsBbDS3sSNyTkO71lyYO+lAOY5FwY9mNdk3DRxLneNvtXN1uuU4VLgigabsdcRFSvcsPRW7Kod53YqB2Hr2VbPE7VOpgD4OVzMoAgZYd/QxQ8jp7l3ZJ37Pc9XpbtnBEjQkg9z2UPP67N7mWgSRPF+pWTxjVQjrrTTw61wxRgVwuy+cXXSpAK8roDoHHHV2m1mRk5++hjybbHkas5eq29eKhi72TCinBRiTLWugp4ArZQaMUXUQBCgmsHJJzGmabBsQkKNN1o4xneT/OQPU1zUgT+sQ5UiqF9lZlyssgEbq5dLgmr2Mv8WZWaEVP4LPlZ61mp+IavVa/E3gUlQT1X4ijIVHAriUNujZ00i81LUGia1XawDAGAmQS524sqepu2fMsUX4emVaYCPn9V/gruD5HCB071SAsBRmrqEAIdl5+XehETYzz7ohCOA5CYh4dl7Hc7Wu1M3RV8Jy+J2tl5uze7yHz2gJg/ZUWADNfjcLrSAxGW/shM74gBhinkhwZFsAlEDdikGNIeCQ94jCmt6tZSfwb8aQdV3b3KBMoBb7NHWZXJ/xKeBSEL2BXtdIfTwFOwBtqbVrVrSACquM99YXmjPNtct9zuX5SyVOQoR56dwy5x2T+qeML8AD56nbs5nppTPt4EDP7Wbx7gHOszM2okJPbUS4Z569IE3Hz4wJN6HnvQ2Cy9hhTQjEqppw9ik2qsmstqEq6Cb2WFhlPYs65qwLiY9NJRE9gwQmJ6PMQvLYWtujzAyfcwY33cLr+4rK9Ejk5+EYxwfj9o3Xxje++uWxf//u2Nlcd9uJs2fGieiUJ6obPCXYQ0mUOg0OITJVEpLg5AsqtAaXlRuAFrKrIJDsIIEhTgzB4D01qV7Jq5bf6nS960hAvy9eInIHEXZwoObRkq03MlYH1AeWN5Emmk0Ld1sH9r6cgyJxbuz9wIHAWNPhZkqaFQBdV2Tnht9b3tVUubYAwNh1U1EbKOc4PGImg/qspa5PaKxbGIgmqRrLcOaXmkZLZOs6or25n1t7IUqooVRZibVYGapUWJ8tRiiZDRz1pvCRreWz1U8pVK86m9qklQwvPLA0MYW6G8OUerEGODWYNUaMdwPQ0k71WilYreR6q9qnrIJ6PPkAVCFsHP8eMlrKoX7aaLlnDGPZzUzALLSFotyoIloCn4NwyBF1qwaLtFjtdYVuarOk/rCiP72P2QBKWEMy7a55YozVRBsVRtQ3J5UtetGph9dEZVD2MsGBHM7WuliGVPOzSxsR6MSSrbd6qWXgXTOpZ9A+MrVU7VTUc82Opx1MQBnT9DpmMlDKoKw46s4Uu3WE2hgka8w+Z76chXPtgw14+typPizZVWi6AT06994vXscNTgg8JY9zcqqglPElGPzEJz4xfv/3f398+MMfHr/1W79lhySZkcqDNzOh7O3Bgfj4lWEvBQPDbbBhXYEUQRP3zMEMsicHM0FmqSuldLQ+oxkeMQpmUarQQmbUswdoRWS4JuOEvVFQKFEg08dLoyvdusIZ/E3tE1LTUxl2xobfk4EssldhmJnmM6PdDezk0EzqrHLgpiwL48NnivbS3nIRkKkzPKOqjCuAnPuSWdCGHpW8t0GF+5va9llAaF39IytmITDsCIEXZ/vbx1NrMkwN1Z9DQwbEae1eMj+cFVqnAc3YH3x2BT90KK+TmaOXmFsZWOYe6pUzU0VwW6+lgDS16A0QGkA1SJsDRwWm7YcYp0lzg/S+1IEt6tK6Rsb32rXXdTYp4IqwiGvkzfgAkGMtLFmtAHNC4tuPMQEETgnOr1razJm5ZLRrk7ErpUktYh+qUzZaDZDQlgJFnis8slChQsFukFeAtUCtsmBkEs6c0Vnp9h4OLrhP7d8pOJIND6DXMeb1yq7GHgrMSSZtXn+lveLAFkRdgN9JUKJOYYNC2cY0cG9GS+UmodU2y9NgD0AMe8izNlCrCnSd2c6TzyT7ATxP39NMDfNbcbUGROxfskva22mjIjB8oVXn4KVOPb1vl8zL1JqjjjgOv/bXlMEtxVJgNes+NFcuYZ/KtkH7dJyOC+fdbL0ZZYlNJAhRJrMU6uXWrB6roDbOdAO42pWCQM1Q45hrvXKfc40jfmQF4JJVKlNLPmFsZ8EQnm1pOxHbyrqr3avTX8dZZ23ok9KRSGZJazwZlq43wES3ZKkasrM1AmqSrSSTWMdfWWLAP9Zk22/kva29bBZ6AYFD2a2vofMj2gwKph5TGS24Uxs01zcWLKmSr8WBDNAWGGIc+GqJFf/dsibuURn+9ENkbfBsBToLDiq7HrC19X8Fd5YETAJaJw+sfNka0wZ2DTLns3DxISPqNNPiS5vtfluUwaekgAC1XK/BcoNEAa+hSKoHZBSYuUdl9cJIKI25vgrXcyuxQ1Gf2a/4Do8K9Hn99z3NzFegqj5Qx17Aa0H/rCf7lD6zBNRWKZ161Qkoro1iHxOftP6/IniPAEoKeB3T8NnVy2AsVvGUmUPi8Xz/DGGDQgeEd268Nr7+WEB47uzeOBQH/sTN5be29U0/QYLBU1LlCQjVZzCtJ05OoXAhOLCjw/yQyBSHf8d9WLSxkg3j3+V5O0i0M0Wm7dKliyp6r7EhkOL3dag9cB54DCETLjGSZEyYYDKEiIlwCHeyaJas6P/4SIgbm4gBdFDnnkU4y27+7todOVxBakzZNBVLgWnQX+qaQG6kMKpWEQSHRlmgcTgr64DAXnuDImc7WHBt/I2DBFIvFGOPgBZKhTM8RmHaLJpgxZz+igNUpcxxggNSDCKvkfE1PGNVyATmHVMyUxXmUXCU59AYTHLQQr/U/9H1Zc0Yilo6ZW6b/bUzbFVWnoNxUj0pPG3q1KC3BkUr7VLZNykNroQqtHl1gPtALtq9HLBRhMJZtUPi76ofzmuHv/P+1lhhYCr3W2dGtLlkLlUzlCafpacKzTlMnzbEW+gplOy3KUubyzPy7B3vBZkLLUA1R3GO3CLC9X+sL+0RrWlTUt2YfsdIl/pWJnCPfLMPPAeByxhF2WrJECYwthiPFdEYZ1Mo9zQ/zDf7gPsms88U7nPDAAAgAElEQVS+sYgMGdytpb6z2VBla+OQuTGsD1g3fPeBwee/8MlPjhdeeGG88Pzz43/95V8ev/mbv6nfszswgqwZgr8KrOCAcmgTfLVOqBmJiiEx1qylOh84waX5dAwYR/X4S6BQAQmu04OxrUeE6Ib+rRrnZLv8PEZPLRrSvm+mMkqAJ+hdW7TM7QywNdxPryPEOQg5899guNfRoV/V1pjsHjQK+iaZfx04oQE7w2kwQQdI+pUSZGHjSmEhKKiSsxxy7PMBGcLdce6/k/amy3Zl2XXeQd8kEtlUlUjrFfQC+mk9hfTG1g9FSGGLIlWkKMo0LYpVhUz0PeD4xhjfPhtgKZi2bwYCiXvPPWfvtdeazZhjjsmMx+3FBkij08UmSr1usl9w4uN1jMEquAHiTgO8BZm0dbGpOz/tHa6IF9/HPsRS7R7ifNeT28S91bEmnNf5aO/fb/j4eqHsA/RMCyak/3TzJwWAzknHORgzIDrsgpVsQEUo0/RwfPiQ/UUPL34FNVF7MVWM5voRmwB0EQThXt23sRmbs+Xw6FZlO3iZ6+PfJkpcD7/DXo3KI6rdU6bm/nwdlUyo4ulPnnANz95evnOig41kf2Pb7bc+hjmvmu7rkxDa95yqb+exHcO7p24oop7kaNXP+BB892xGlMen7il1SzEJ/uaL3zEwj3+a34RGGKrnqvrpD5sQlSwWrtOAn3PIfaqqyvtaxVYB0iQzQfV6GM/9u7wXa8Q6WklGzAnbdwSbez7s7VQeV8mzCpB+1FUjObNcj0m1PzPJ4HpjqzYqQDtQH1TKMeBo9ROq8n1Ulkblw9jTK9yRSpXcx+cb2CYRX0Lo/fP5/jHBs/rV81fA3XiI92V/s19lUIVVMUDBpCBVpiWaBr1J9BQnG4Bi0imon/iQdRiAxjqxh47q8vyg1+gz9/P5t60C/F5ApFMVhp8bUKdPS6GS6VikL5w/zGsF/P38OSCeVbEkB1D7Nm+R+2Vt7M+0oklgAXhVW9jEzKqQYEyqfGPOSRfXZmn/A1Kvai0jxvdyT/M7qaxOxfSIP0aNTAK5ircsGq5F3ycYLlVdUI1743mk15X+yYlzRcBpzxK7xL1L0RUEKlhU5l1ZWI1jBah4xgJaMtnCdDipOHeeXxPr859OL/gYO8w9C0jl2a8HHBvAfVtN9LwRw9Fu4vzhVOVmY7WnBUrbTuOf3NdaIvChZzAPe2oFXB+SvsNbt3KNgqQmg1yvQGDO9ok5JRjSBL5gBsUJvs8zczReGBejLMsy/P+RED7OGzObjNESNxFEITm7SzWtfYWfP7zvHMIYkI6boFooffTOnXtJBD/wsJewsJA8LFEL/p8LbwDTzLkJIZLvTQj5ngpJVLyCNG+Ya8U3OEg1WiaEcZw4l3fwpjuTii/6UNrMWQXPKN1laGgVRc+DJUWsUwpeL2OGX09MowqNGKcHuQb69Drwt1QVjPPj7x4nYAranRzwy41bIZkmoFXIq0olv5/BpgzIvjWq5g4ZNMgOmp/i2g5hDMuRHFTxFcNSOeu3Wbc4lxPFVqeS+V/0jtD3uF4UKU+i1ibFBjIaJD9TAxwK3HooCOp4dnKqi5z2T4NTaIntfcwzGKWpSOM1sLPimYDwUHlbtjfKlKIvx1gIkkkqFzZNY7xX3RP1l7KjCIpGRRVN+yJNOD3MJpNJvuitgj452f3QJj9fHaWUEgOaIMu3OrRddDRB6hLCjHu40UAvBxr66Po/FflgvxPgBfWdymwqHErlJ9FvQhiwZEkQ15AewiXMTawuVa8EhAgH/e7lzhQhnUPIc6Qa3uPearRIl7TTJiCtZqeiPnSafcUZoWrHOv9v//bfXv7dv/t3l//w7//95X/9V//q8m/+9b8+aBxRy0qC8f7g0CcYnNKr55B7ED3m/c/UFBNAjKN7MqDNVBRF81JpGy3NIEEFVNbefotjHtGp0ksQiLNqRbpBrchdBai69jl/JwXLorq1cRp6EU5l8lNRXBXhAHeU2B6N8ev3tTKi/TKJaMDVUQ9JPE5qo+n7W0CmjeNaASRYL85okOcbnZXF/wdYSoJmP25nP5L8h5q3CnIqYaMnHUnWSZ1RNVJsJFsxwefaGOwdtKovDUlhL/ZZwL+JRihnLwAT9HWMiJy1Uw+XSKzOM9VjEqj1aZno+Oy0B9o4QcFUSrevDX7CSHn16vL8xfPLt4++PWhHhz0dawIfJngnbaxnpZQfAzMCVfaeFZH0/y1wjI0l0PH+rBqNvmYQmzVRMGV0Z4MOA2QpUQlmBj6dK3NHwnHa/1YwrHYBxhhUq97I+5vA8XrWHNvCY5Z6KCjDWmoLAR5e0Qc3sZb23XxTYOQzI3oq9mAVjr8Bi+z9EyQxibMicE4IHYlxpss2+Wx/fYSwXkOXLj1MRoAwumhj+rkm2kGgafLJvZi8CzZor6z0FgzdnMVvv52uQO2JgiMJ4Nfzymem+jeaqddwrgIKAhdJuXYGsf4m0um7Xj9/aa8dR8L/9Qz3Wdl2oI3s+WofYfaQIk2L29j7oQt/+BB/QmCdhHAsDc/cQZfV9pwqniYFBteJTyby4RllnzoGh6qrvVeyQUzGWf+cY4DNAWfHuIfRJ9P3eRLhscKp/VVAhPe0FcMqlOuR2I+K1AR0XC8rvTwfWSY8liMxPs8snUAc+8aeYpPpMpzKoEgLxsSPeN+eqca2td0Fj03Us6dRvKXH/qefYndUxteHGAN6pt2vfD/P8wRARbNjs5RlEpwZUlZoEzMuMbdnz2thXayOXmO53d+tW9FB4Hd+/atfpb8PwI1zxucCuKg8nHN+opWfkybpnjIBzkCf8QHXwXlVv0RmIesPaML3qaqek2FZNybQghS8J/vC5N9+8KPaefIv6hUIIBgTnH0P/9+CTP2uz9TY5djb8an6jhZBHo41555oe0+ZM/8fEsLnoYz++MPjy6OV/PHYjJK4RcWPpJBqYMr7Hy4IEpIgkvBVbTReL99LQogzGpWEhcBws9CIyvAwcZ40XZI0YKRZBDZvEkKaPZdYdLAkUsFFJNv/tHlYN0Dw2jhNICBVK7S+KQmpgpghjlAqp4KXnrMEdHeCaEFrO5KiZOVd5IoUTF1zdCd75dhApXF0qCQPL4jYjcrHct0pdfdDN2euwWKVR1s5SmAjPTQVuVPPHMZgTf8ZJjwhlih8xeh2HmOEQR62aZW1Yy2sVLiZPITl8rOGiHN8k6HwXKdVKQOuGNivGsp1jAfSNIlgEq4IkDDC41YpalSyTAg7u7FJA2VuPqt0hzolEy/WMIFy/VXpVTa5LbHmZ3nd6GYNYmnmb9LY6gZoHw3JreCIzLaP7koPSW/BDCqUzfSYrjpcAGJKUKObBUVDlStqqATENI937diXrCvryT6uAS0VWvpEE7T7CRw5/FWpas9o9s4tm8s74sOky8SZ/arISIOHKyW2oIzN6AodNajitVSydTIaJfpekxCi0HmrUjpVyqw6KtduxU+ndg2Sua/em2jsFdypSikJFGeBNfvzP//zy1//9V9HEfVf/It/cfmX//Jflu758mWeW6pTcPgn15/qz4IRnQyOIfN+Evi06m4Qe6Ywi1jyuXzFme6M2ofCPpBueFZJ49mlj0IHPNpuqmur6plwGACekfMcd4febz+rdidqybMOmjnlMvcw1DDu6Xe///3Rt3J21NJDgyCj2BdRhgJb7RsoEJI/oVkSlLRvolXzotPOwUqlI9S2VqW1Ryww38O28h4ZoRJKtjMIew7SQ72KcPubC+phU3Omp5irfcHu8hk//oAfmIjJxKYOCmaq1FTP2l/mfqcSLR2Y7/leSdAe1PZh46U7JdnY0HvPqrRJwRqThzwvqbf2ggi0LZF3r3B/P3z/w9G/boDF8+B8Y/NMBtkXWQeATBJZHf56rexXNJDRriYIev48z5Ge2AAfGw7P/nW/1lb2uZ8pjbWb7W8+7x99FD9XLZDXAfxEpXdUNwMezlQAyvWaKpIi2p+Ad2i01CyuT9EjK0H8zWdn3NMqEj1DzBIutZL7ECi2LzB7cyqV0lNZY2liEeIaW4dzx3sKZBpMeT3S9HmOCqbwOdAcraiwfwNWnpKeAD6n2WeyTaToBuhB9GnzaNkHqQqd5rOa+PLeAZNGGSTwFXBx/xlkJnldP/iRlJ0op/Z59xy1ElVbXLEVq3v44VQRI2jVESOpdq2Hmc84RGVmL3mTtsrUB0cpeiM1rFTxWdqxc1XRnr/69+vQ79iW0a9N3mUnKNDCHhKksr9WwFsfaKEg1ZQT6JH4YmdW8NtqpDER9uQ8EN7r87ye97AVbHvPkjjN76RiPKAttn/3WcB0/aFS9Af4mpzk77GU3Pf2hgcMAmRZ4UIgNon6qVdYf5FzfwIk2M8kzWXZ1H/jY0kO2WtS2PkMrlOGhSAOz1Fwg/eW6p0kY/4Q3yizTn+jPT3vU85Y4nt64Vc5Fpw5gLclvPiqP/uzP4swHrOSf/Ob31wF227cCHMobV1bO54D16ZCuMl2AKqdxTOYr08WDGYfZFzcafQNgMl3jx8nbuU9wiBcsif7h33F2mM7bbsyIVTQic844s3TTEC1BgQfAsrsfmoT66OTEC5mjY2cHc/39gwifLhZz7IvARwTe6aVojPT0aWA5fXLEsIPby/Pf5Iy+vxy9w49hI87dBxaDgEASdjNO+kVjJJokpcb+ZvqIC/xD5VCEsi7d+9fbpoQ7uZQ3Xn27HlU13DOT5/+nIqFqDTfM5iwh5CHzAPGmSbpm3jAgW6fUG42JAucMnoCQBIG1eiWWGyQO4vFZ1v6JdCA7tleIyTA6f1aQogKZBq9GX8Bp76IBQ9QyukR/H34mD6wBAZL3nitcrAHyszYiQUqPfhVZ9RI6oAO1HjJEZUZUEyuw7IwnxVnFcGUqrtxyEV4DNQNEBPwryGfAwa9oYHBBG5m5KR6GMzYA1eEpyI+MQZQCR0ePWOZygGfQY/VhtWb4FFEqzhKKZm97tJYcpDneF0D0Y4v0SwHUl+HcCZ5XYUVuidrBaXMJJHvdWzHhnhuQKrJgofKRJWqVlFjBGraPxdaxkkUhrXMdSK0ETpKZ63xvHlOcR4DIEC3oYLpgNg7ju4ICr2B8KnMLagkICd5Zt+n3+OY/VcZ7+zVBPzdQwli2EdLkAOWpEexs6sIsKUcJ7j6XFGUVmc7+4fkoXODSgFur0AIzw06s/eL3nZtbgS5t3lZKmdGZ3BNHz6ED49TQHSDNeB3qXr8+OOPxwBv3pf3w3HoDDkPrLdIpfQ4gps0mg+xDJJn/9CSoaDco2UZ3HRPUZVqgCtVjTPEe7D3tDfSZ6SfGUibFCfgmqPLeXjXAcC+Vz7rJF5yThIPYQolLU9z1KzaeB1cl86T9+BskSRDBWTd4+CiOFbBAZ65lepecwOMUnCGKNMDt+Z61qP3XrvQCkDpTA0qAaEA/Ap2leKLrWqFJL2iCfTqBKMyubWRhib1jf339GfEf94nocJGHij6VG1lRSS4335LwvWZ4c8FftpzWzVcR1s0kCtgxj0ctJ2NdPH7BkFWabXlR6C3Aotgwxfo7QJazu53j7871sMqDHNfccihJeqwN96BNYrS8okSxLrwu+zFVKxC1e58Lc6sZ8WkiGuSipuEY//+IvlcoKkd7XpdB0XzjGXKRPQmQGSr6F+j0UnmhtDnuqZkWNDuak89h6kSTGY99Gxs3JgLPuf09ExQR4qY+yS95qfRR2fflSQs46daOdMWpUqxoeusH2BSZr6tSsHe5vUmrvx+EtOBULYLJIg/0dcUjzKpSWKhYuhpKLYBncAvzyrnYHP9lr91tNQSLEEJg3pspAIUilwkwN1z4Xux09jDnQn3bRRg77SaQDLR5KQ9RfZdhx5LtecBKrtNulPtCmOnZxCwsEl4z1EYNLO92AqeJ69N4jOKGoEz62jyHH+4hCzg0jQdVKQ1kTTOCYi1ahmJfYHIznjjmXmPPgtBOJ49789r7RU2HjnbZ0fv8D4pOMwu6F/tL81nLdBukN1KqQmFbA172+JLv6qASovkuVk1dG9ZdRSwSC/lRrC0FWUq8QN6jIOu8YNAXvd66N7zGSpWn5Of4x7Wo8xaRVXz8eOqeu+PZ9o41nYGz2AA0Amxce36B5LLimWVzWP8dmah2AaRexl9OnMIt65nQFff+Pd///dZu39mMrhCET/32vSpAVKPSQCtoGNvUihJbHMFyLi/o8d/canV8Di+zTlN4WTjQ/ie9HL9HvtPxlX6qQF1M4O8SqH8zV4C1OU8HfTSCFJWKIZ9Evr+4vaFiKdY8Tr+6Nj/o+XKymisWT+M72eNwxijgJfe+gJs7AMLR/90Qvi5PYQvfvqHy2//859d3r2mUnf78vgRi3c/WV4mFSFYcYNK4DUhRJmQhDA/y/gFXl6lUSqEGT1xqw3kUEdZ5BcvWKBXuVgWFp5ugu/1ELVvo+gyzlbHf8yTQxjhDT09b4eIX9UPm6DYV9Ky9IdUVxrgnJMMZf4zZHmVDT4LMY1F79cej1WgMOal2NVgOpOtiV7pFN3URdrOVUEenuqeCUoyoPld7sHBkanabGbdoT5K1WhBkaVhtgoBR0Rb1rvTptEW1HqAMfL3Onh80rZuulb8+rtsFNXieCasezYcCrBUEHaQjw07Q5mEkCrcZrWwJlYlI9YxxKeHpImx6FNFZdgv688b/SyUVZL9IdSHCM+SrR7IKpQ2AC76ybqLijqPUsonTq1OpXQ5ewIT5KxvL1Q0GrOXoHLN9MuxzxDJAGkhKRKNNmmVHsHaHIhiesigjpUfzmfYqM/9g8BzBvgMrtXrjxPenBwC5gTouz+C/FJHqUCWRlxHQg8DjqR7nAA7ez0ofqsCBshBr/bsQr8YldHn177OVi1JBjGmXGfoORtw3V7RJmCcP6qgBUQQ0nEAeStw9i8RkHBdIoQEFBhQ1gYUTpqSxjZoL3TNKZbx/jpxjG7QtQ23t6om2mlAKdoZNNU+lM2VKxuAWYsVcFHR0GTLuZBQkezr8lyIQksTLUBVqro9TgnqmUPIPKB9zhcqhZuPxXM0aHEPcK9W0PgsEXIl1Jsg144Z4LLvrbaYFIoKYycya3KVa2wdiXav9YpenkGWKA5unAzPsZSc7iOT2+z/qCd3jE2op7H5t3LOeT/WKDbAHpP1wLHu3Cc9NySyKHOmt/Y06qHOuVT6jm7p/XJ/Pk+ujecS6qhCElnRjcDY57CeJrU664Bzc8wG4facnCtZSWKmLGuiFEAt99oKfvpQ3pTlwO8CBvz05Enpsqu8OIw6DjyDlhuw83rnVIomi8rz7wTfVDsnpBCV4Nl3VSLtQ+E60u+zAdlcZyrmU4buNbdiHJu8gMj95jnz/oNUf1XBcN/ZM6cdNEBPMDpRrPq2Bj+MDai9b/8jn4ndCa2Q+W7s4QVwtgZkHMISIZM46YSCNKyPPbdcA9duIuY4DvcsPho7lYHO8y9WPQ+Rk6/mQ6ZSPcGq83NJIqPAhJWozZGzuq494Nqz7op3bN2lHSaYXTAq0Cj4ZBCdfr8JG7GW/I6VB4CQBIA3qPK0lywjjRYMcK4yqmmVpVROV+FL8je17iaJn2ITA5as+mpMg09OAjnQ7QCeEQqkv3xCLybM9u02QO0QeOl2AbiXdHs23c/YBfZG9v9k/YtEtr/sDBQoQsIzYtyDias9shwV3yMV5FXDcgbXJ+1sYveU+14bJJtCQIj3PAAc4p/N1Y5fmdhgKMSMNXry5Kha87wLVk9UbgGVa+PIBsEY/aG+SgaB9op/k1gFwDipVjd26zrx2sQZE/LBn9EGBisJO/VFQjgBE+4BQZb0IbPPBn7HH22vY+vYm2ErpAI14HD0Rq5d9e1UCtdyZYJ7+JK1bNi/ql3ifLLeVDIPhsL2jLE6nx07gp8ZoCo7jr3AXvXM8r78IUHLWJCx4HgN13euftpPmnUbIJBec3walfdTEcgEk3UVXGsMj5Lvw/SQs58zImsqvVFjXYz9ZULoHPIWK7QLFWa8Uobdp9lL60vm/FtJ1CYnPkTIbcWyxDfkMf+kqEwSwjeXlz///vI3/+W3l48f310efXP/cvtmZVWhhjaLvh3K6K3bzBS6nSETVA9JFpMATlTGHkKqiPl/5/YtOA7K+6lz5UJveHkdN5EZTfR+BMUiIXw8pIrKSZ1wHMs26VWgACfXKkTQxGXS5wqhiywtQ4Mc/7pxFEfCiAENuk0fQBGRzM5ZcEHVh4NlwlRkvKqaBOisVagEE8lx2HtpZj1YSS6jTrnhzQfaeqVJ1pGUppLrXNAUifdU4/peIiupPEJNfP9hPUBXNbMMmB+tz4SwFUYC/5etLNyFZrpeykNt7MuG3V3u0c8BXcuALIjb5Olb+W5waQBWoz+hkjj7zg481FQjunJNzkAxI6RCD+WCg9DHVhHhWgENcGYEl+wnKQs8E+f7hdI2Gi9rYPCjkW4S9eFQEuU+NJYxegsMuTfpk6ksjOLGOuLsWhGB3vM5hqoIeu/PMSca02rztqLLM44THi3SId8NtIpSdgZPadLHfLCpZqVCvzEkoZDRd7oEMAlwAvaiXhnjcgeQhspdDbuJXSXS73Vcyru36fFk/Z1BeATl75kdWkTM/q2eJxzExmPwXG+UBiYaLWKJIeT/SU74co+4Xgkqtq8T2K7vlWfSALfD1tO7t9lEPFMdgEDBQdedQU3is+oCTspKnk6a50yAwE0R5Nj7YtKXCtdoObEVQ98S6K+6yGu6pqMIWmlKrtLnUHvS+XEJIlKdbTCXfbfqhvcaoz4Z+qKxV/oV+71V/KuN6P04pqTKoK5taHR8Fo38HmaDk/27jf6OgOgIlvYNUh0pEKNSssE9e5m99f133+fnPAuTVSk+UfWb9Hdp6QN4ck4+h7YeldKIjrxLH0koVbdvp/GedcDB0mYAYMP7OSZBihKMD+1DAJBTtYLrsfLP3vvxhx+yLtwDLQn8P++jsmtQe2mF6eFtfwZgYisRtdUHi2SoMj7NnmT8Vmzr+sAMaBJ4ptWhUukm5Tp2qdzdI9j52nqrcAmq94f3IOAmqeIeQzHlfD16lGoA+0u6YAK4+U/nWP70E4FrFYVZTxFx9hqgWJkrXGtBxlSINu4m6PWCe31qaK8ZkNykLuf+BFYmYBy4A0OANeZ+nX/GPfNsM79zSaSBH++TZGV2OeDFmC74G/aXVUSTklSRsCNTV5RZoN+0UnMAZsf4kZsHnTZzy+zPnGLv2S4IrJoABRxdqwXPNHt69G5twzmWSdVwiY8BM9dpgiwwi0Iovl+QV/E53tNqhxVH7k87aTLvtbDf//5//H3bTDIM/ZvYhficJbtWMpMY7JwkMTjRj7UrB6Cw4N8EKmqLa4epRkIZByo683sCL7wuPXAbN3Pe3ybn/B5f+lH2GddtnxlrKLWc90lC+PBhZ/uSEJ6qz/zMSrtBvdfHHgsANQaUfkrw19imbTc9A7x3/NEqTZxH4p0wIEaj1wecKZXpB97oLEE0fBNrIe3Z90z1e2qnibcWA5g0WD0ySeTauH+LL/wOZ0tAIUqXE9MTvLYvmeekcnFikJOSqEUW791Ex/PoWWa/2FPsNbqWXBPPgNfwe9xXaMwpzJReqr+06phiDD7zm2/iY3iuVu/5PX6HxA97d6a8CrBxnVJx3d+ejYBlUYMuuG4+UGbLx4D83csF7/0Te7PvGwuYE+TMjw1i1VwRuZyN9chG5XSJakACGHvffBN7nJaw2Q7Pi6B3gaLSV117YyeeEV+l41PQuPsLE8L3ry8vn/7h8n/+t7+6fPr4/vLoIVWyjxdCCqqAkJ4IX0kGUQ4NDY7gdIIzJH1JEkmEblBBvJlZhZ8+VfK+YykapBBIxFARELyBxoTqWasK0nesMCAqkyTFgZQLXM5/+dDsm+nPmjh+zAgHVCo3r4rB2h/L60/2PwNV9LID6+1Hy5ymJTdcH8ExD4XkJBWBh+sNi8JSRV4amJWyGUXNKXAmAWaDHXSTrkED1Dn2r4KzHJopaTYhlDgwDDzB5RX1jdjGSYUtvT/nny8QYI1jgKV8vqvSGPeU5tYNY3fjiSq76Q+EbkGjwi91JCCRFcApwlGKLc+ZfysIg6GhEmtFzsTPz+L32tDeIKyILAIK7VOLSuKotRwarl0HkTEQhzqpFOFeS/dE5xjy2aGeYfjXH2FFEodrtU16CIea/+cgCkjk+azPU5EM1lAU/qz4lcQ21Lo999PzPidA6f4bj1waTSg3dzsCRWMKMnytVrT3kK8Oi2+VnM+XYooxYp3STxYjdIRo6QfLCV8g9Jl1zqgUnluVffP8YAKsbzMgwGZV5tnfuJlk2MpWkesm5Txf0Vn26Vn22XNwnGmVb2dgCUYIULnB9DeOpsX7SQ3v+ejM0QRGC9iki/ne56AmlPIhizp+zm+pzVODHZghAilaafLHvZ4rHtJVBIPiLPcZInXSv1TQ5PsRH1jVNnZwiGv26+l+eh9FEP3bgMwAg++n3xM5/VRwS7EUVFKVubaoMtpuBQW6XGMrF8V22ttQqlL7cVXJCy0dev2nz0FFSZiS8AHwxc6377CiHRXjCTUrYxvac8se4ixHPARRmPfvQ7cx0JT+EooswdKbBktWQzkfXFN7s94e9yslifeRPn9G8wukfIg/4t4C7Kyvj73Az0k+2yd2aUUzPZMFkVKNSdIJmNBeL2ly/D80bzxgwJTRJgWZmkgVSEziu6SF90tgvP3D7/onyU8Usq+2kXUgeWJd8G0EYwIuScIfPEiSGP9kQrhAkX/nZwMxrOwfQRq0JvtfT60ZJlueLd4n9mgBt0HW0Xu4hAd72zV9UXR+tCZed4i9ba5nqKmnmX8mlvq6irG1+mbvZZKZsZFMuKygx3ZPVZbXxA/OZ4r8B5jbsHhe6+D27J0F//YBnwNy1lbqq32W+jOTV5NFq+SsgwlHzmHA6evojvN+TG/ex4/ZfxEWMcicEjUACi69LfUAACAASURBVHFKEppVPdiTnJOAoKG5tZce5XdaWpjbWoDsVgJPguXD70/ohbMh8GWspS0xYXMPGCOwb62ixr4vqTdoztgG+mtHLRbE/5pab4AsTTUB9SpsaQMaEJdY7iSop08Jw2Hn2UTzsO0DE/k572PlTXt9Bj9Dxb9dUJl78/0FF/n8xJkL7q2s8zp9qvMyjWdkhcSejs7Ne0QManYMECS2ePtUu2xlyWTQmMRnxz4JgLB1sWpOD6FVtOy10Sl9LrneFTakc5+rvyp3u+4Zj5YzgRbG7QAuec+v5ux6Do79ohK8CWEAyqpKY4uwQdgz3i++eaI/gmb6d868wKpVyOgPfPNNVcGNdRdru3din8fqMm5MIj7mjecw13vSAQgNfoCIyaRgfUCcAcQ515vh6n5J7DWWgLFAEtn5HO06a8DvhD2xfstD1O5UKTwnhApzeS9WsAsclMVjC88vqhB+fvvy8uLpHy5/97f/9fLxA5Ljdy43b3yK4XmAglGoTMzRo7pA5g6Ke+Py9jViCFQkrlVC1EiTEDJ6In8+X3CZpZOW29qB9FQhoKYREDDgukGsG4rAAOEAEYQvaUFH+Hhk8a32ONOoiSB9VSaEoZM8aGDZ2UMNQkBe4xyO4ZCdWWcAZJJoFYO4yOGSGo+IdXz6dPnpp5+HFBFEN/jBgONI0quwADqO7Y/8MTFQPOXorbje7v6vtKhsVqpTKmjhQE+S9kEijwpTef9xiCe1v9zXp49B5iOFPh50KLxDsQl0dFj8LoZRWijJXxKFjeRIYLeBr/wOiE+Rfkvin1LxefTtH+vVBHmhD2z9UgumrzSL9l8cqOQURDU4dT5NzO0FzL76TO/Fw1QgpP3S58O6cc/sixwiZkZOOKMGvv2hUnRiMJcw+/yyHgkoq5Yq6kj1MlWa0QC5riMwZ64fs6FOggWs1bXfsw3EGFnel0Snjr5V3PR5Zr7iKpCrNJo0c88g+4dK3ALcUB8iKvPiqDIV5bIC+/7ylobtzqzPWvKZ7GHuMYJNo6Ckr3AOmcCfe0k/7OaGlq64czjAxwAqTmSJj8lWDO3Q3ziU9QfyfQwjTtHgic9NBXbKXgYirqcOmmTE2X84s8wJe/483yMoweFICYO6DsUnVVKcygbe855RG6Nql+p/qZH2ARDYhp4CqHKaOcY1sg91HKyzlSfOCq+PWMIcAnsrYM0CWv6NQ+O6+ErQn3EgU0umgoswB8AIdjp7GFrnreyZVy9fHNQrqjDsR76osPF7vDbDnu1fS8LUxK2Kw/wZ+2CzUTuvq1TAawJagOP5s+dBZTlLrFGCm42R0JaUwlKqi8BSAaWeaelo9k8lgF7TsUEL1ybYdJyf26WqsjadydXqbD7j1NdxDmS7n0vbPaqIE31JckNfUsAdBHlKgcccBbFfT6sgYgKv2wxt72ijMElorbh8vjz5w5MEOry19NADFf/UXkuqmtJyI5Bw6ttizU1SuB5eL9WZ+xOZD3V1QhT8zT0lYd4e59kINFgdOEQ7Zofcq9zPQYubwI527gxymCCYIPkagw+r2oeK3+fPYf0QlJvAcRbwF6mQLIiSMmjgnSp6Ril072gnUwGaAqlUUP5mH9kPxXukh+ckMMH+OVde9BeJBzhLUVzu+dXHG5uElr7EOGdg4Krw2gFMLsE20OT3s8cn3mTQLshFJZfPCsDkAPTR0dkvzv87+tc+obTZ3vBUV96+2VigVvyoZNubK9heMbc7SQz5HWnSXBuvt6/SSqkV9QKS7c3yTCn+4rB1fTLPkP3OHqBSw/1i449k/+PHo6ov+MXvhj01YTeTvTAMXr482ipM2rleX8+1SRtmP7q+AhoK9Jigcl4M2E2wFAiRGSSDRRtFcsIe1WY42oVnnjm4mY3dkT3smXMiFh2F9Szis5IQRvwKXYPOgT6uY0kqMQnvxXVYleY9M+piTIBURk/98iaNXKO/KyWbZ8dZefrs2cFE4vWCOOlHPVWrWCuuj3vD/zz9+eej+hl2gK9f8mchRN/EfYXePrE2nmF6uVcZPhg5zl2lgk6f25s38bWxW6t+BhQ1eQekOMV2UoMBvbgu7pvPCItrLWgqqrL2JvQCBZy5sBVevDhonfhK7CzXbxyC7eSe64MbK/I7sjj4Hp9zbg1KX+FGX3APed6rOOuHIujGz9ZvjP+lnQ4bwLnqLM8HbaMaOyFJ/xJXhXQCGu+9iRniQzZOLSy8T1dF5l+UENJD+PLn313+6rd/fnnz+vnlzu2bl+++e3T59ptvLnciIQ+SC1UJRJl+marRUUGANpqkL9r39HvczoiK27fvXj6nWtjvt8ewSmUa2ijfTVafYFN6CQ+MheDhpDJykkD+OjfSKf2xhJDFCQV1qI4LdaYptj3y1Dw8NTyFQUq5a7Wtm7NCJTwwEyYCZr4qCNBEAgdf+lErYTaXF324VgWPKuWGv0shTFC7GYtHUeC4eYebt4oopav0h1Zfk/QuyU4PztRMpX8YFCTQuXxO0C/Fjg1ZsZFy9+2XCLIZqnCV//g7HHdVX5cwWCki1GqQQjBd2kyHrbdRXgUw7kH0qDTgBnPHV1m1SU7yHhlYX7ldg5gmFO27ShVwfQJVov2UQ/fo0bcxwtwfhsck7aCO7Gf2P8VRfp0QjrIcmsWoQDXsJDlr5D9VXpI0rc9Th28pP3SKGQqdI/eTAHA0swQ6b97mWiMcQJCwwfSlUai0W4S+QEHpyHGg2YsVDUhfywyvsx2bTHdIffqK3oBKjn5IEjsDm7P0tmI0AVc2APeKBhKElwHQPc2zRv5/1zg0kLU2SBeUKTCzavccgP0GpTO1byaI2kAj+fwmFzGUq8Dz2owAGMJ6OIkNjhZFb4DUZFi0McnOHG2BolvXhFD1uoBLneHGmTe4VejlbMfcx7VPrTAn+Vu1wYDRakHBpgIwrBPULn7m77Ou5z6/ZCnQNanKD0muINbVznIerYaIlIfSFvClvaUm91wbSTHvoRpzq8vtu9Sp9Zm1moJoE0JhnCmuHXuEI2Lfxf4NPVfkRtCve73VS4Ov0C9jkydWs58lWf3c8+j6SlviF0rNpOpbqxHa/pBhe9CkMPJ91sFRRkkQFE3Y59XmS5NdBR7bup5pA1KrPQ30SuUjEADE4LxJPWaNC1JeUWF8HF/v0uPdOVyCk5wlwS+TsINBsSq5Z8F9f6gOq9gXoKA94YcgxqqbvDbgzkacmNhILzY5l8rMtZRqBcjRiqcjELw3bdiZimcwnGd9mm+IPfH5SZk70/C0DSbDYa/seQZMWZAoOJGKwCGQVFso2OMzuyZzZfF8USHcYGo+4x8lhDIJToIyBSUW26w/yHE7Jig+t4CHC/5Tofnmmy/oYdyDwakCFDmHo84lCcjM2bcTESkIY9CsL3dMVcCTsaRSTRlgrH/iHHiWk8RkrAAUyTJ6DtXDVXJM2M6220Q2Iw3WUxa7Nr/rmTqLkXid8dWKFC051/4EPGae76NHAZlZS8/7FQhuHyTfl6EREGTnh/U1IfR3zgmhCrJWvlkj7o3+TGKnrxPCMMIePDhaNYzlWFev41z9PQPU2joLCqyRiavxjQmCiQo2zuRTUJH3DEuA3rn1TJ99ppWs+uNqDaSPeTO2WSeSO6tggkH8WzvTfVPba7xgf68035zRgfI8e17reghWyEbi/rAn0MPTf7oxCmFRbczGEfeduC+2XNSO165bETvTJ/m566JN/0cJoXN/I5DXtW9s0ckE7rHEfGNNcH2cB2IdXsuZ5DoD6q63Nmd74lCHgNJG75zPrvTUVBAX25wrvawniZ9sMLUwjA0jrkcMtd5ELjw+x7noa00xH1G92rU3hzDG+wUJIUHWu8vrJ7+7/Nl//A+XF89/vty8+enyv/zpP7v86lc/Xm5N/YwN9vlzxWLu3QfFhM5UtSMCkg+hW1ZgBlrpXZQdN6g+lJg5WoIGG5ezCFNk5EFj4AgoSeJ4KBjJItHtEfwiSdhpOlDK9Lh82U+Xfqv0F1RMJNSsVSGsZPBg6/xbJeRvKZ4qhfqANTIijFGrnFgM16G4gElkkCLfb8OF2QzHOAmpFfZZfFU1PAf4Go/+bYN1FRyNgnBIUfkbDUqnmt/IIb8TFFvHnX6WBQ9ShQzwqTBFXn4BONeSsvfoTTgnDKp9b3w/VM3QHqBAtSKYZC9oZg14K5StSubZBUQ4BYTb6MeIiRO1NsOGGUSapL3zhaS5kfAeVaZoG7Q6RbWglTvQlqrdcY+hXSx5T2K3Q2Y/ihUJ+hN5hkHyTj1gGoiO0VjweVZdTd/hlZYRpJLPfdPh0FlP5lRGWKV0Ntc7swZnBLOHxx/nWZhUYGB8jgm4raaOqtv+1c9TZew8mxjiJVatzHUwbH8XlLBBWhE8wYaifVwHtMDIId9u9aQU0r6He87rICDn50G2VsnMHlu/lEmhVZ6zcxSFbtJ9O4m8Z88gTrWx0DDSl9ykktfxPHH6rGnAoHHyeV/XXoome5C1NiHJPMGJl4jEBSk/D5tWQAmVzyn3mVTxPkFCR+H2vkJbHx1IKqa9XLzGisHZAfJ9gZncdygso272ZO58NkAMQBIBrDq+nP9R5LQR0tad9XeloPZKXcP0RFFJTsLQkTxVvbyVvu8EYAZSNPG/fHV5+er1Ic/NPkrScO/+6PjdZ60GtncVf4rjvXWrCLEoez/zbvqamhh9DHLKPeIgWV/WoX28qmI2KbRdINS40Rd9X/a/IA7rqh/inhNwbJCyz8wkJvNp57+ePnuacyBSHPTdETko176hgvc8vc1UwwLYbM6slKgg6rduXn744ccCBKHIlrWi3TFg59/O+ONZJsgLUNtEvtTV2hYDKX+X68dm89zsC0pySG/gxhVxr/RfaQOtSgg+2U/I+0c1kQrI+vhMIvAhAX4Gclg9PtslPkcfwvWdQSEBGH1zWBWrsAmECCB6rkXWvde0nnzoLNfMmv1QVJzPNIA+V/eOg9MoMetubxa2jX9LOTMRtUfMQDy2b722DXYLSASMHHAQOteqiFZoeYasl9UknolVIdaYN6keQcelOO8Un4svwt7yXudRShVguvbWhWK6yl72TMAJZjt27ERGEjy4n3tmz5YuCm0POnLZU1bDs3cmee9zYw9ZSbKnXXBENpdggxUf3ifJw6h4fgY+kN/BzqJAzbqiPO0e/9pesr6psq9ilNnTiAau91w6pgn54Rsdno5v4L4Hikixxcblucy2JYbgPgfmBcDYedOW28gjW8UYg211ZfwMrFTvYQlVnvFsDp8lKwbwjX0Uv3bSxTgzHLTVghJWQvWdtrjwXE2cSQhN1ENv/Eox3UQlZ3XPW+BSIDNx32ZQ0tfN98t+K1MtAMRppqjP1SSb/eyYttDJR8WOzR87B9+e/j/AgPXYO+dXW3j4qrXAaP98libSYUUhEjhF3azFae6kdsDqs/FVKt9jw+mDub8jxnAU2/IjbB9ghvfJnmZkRthF6AWoqjrmF+tEoiwt3bhGcNnEVnDgvA/4mWwQW0JUcjbBPuKBsD/a1hDw+ReJynx6d3n55B8uf/6f/vfL82c/XT5//nD55//8Ty6/+dWvaP2rQMrH6FXlD4PRB44lMaR3kNDkYwJ1+jDuXu7cBT1ohTDCMuvhYtFYpBjrBS1WQULRicQ+5eXSPoLSJtBrD9PXXyaEipHk58oFr4cu82PevhvVru8hJSoB6YbDl/pSFPyKiJLklOrBNUTNK7L4RXGsZIgENSBpItAD3bEXZx5vnMaGxQc9zC9MNOZUPaxjJdk4Vctye01cXQ+FZEjISAg5pBoP0R+HpkMXsWfTZDhBcaTqW2HMQTgJcXggcFoiNa38tGk1ia/8aZzKyt6iUdKaWF8cdxWuXgcAoHpBcg6CQQJTNKTVYhN8AkiuR5pPA7AmIkVfy3FMAjq5bSu/yOG3EXjDtE99lQplpO9wAYiGRnqvyZ5KqVwD128zb6uz7Vth7/BvKRgezrOhTbVidIY4lYEBWcclESazSc5WpbAyq7PmXnHoHWsy1G5UuTrGVmCjOHr00LZ/xKYxr6/jI6AibHxG1rJzHEkSm2sqw21Fp/TvGlDoiEgbkyj0+cV4bo9KHVU1sc+PqnA/jz9HYDvHzvuGXw+td5Qy/o2D4PVQNSvK1ADsjFIbLLAOGumgjCCsUw608pfAahRIkk/2IuuSpviJG7i/pctgjLVL6ReanLRggq9PYLKqnY7P+/2isqQ4zQJrVVh1EuldHR1cAZOa1AJOfF4qCO86sDvAD0GtPcXrS2CtSMirrFeKKnuZ+41q5v2KG/C52GT7HHkWVoQTfB1D1DN09qCGclbsQ0rfoAjumQ4825IzAJU7n9lEk6b9qmaChqMK2QpaFYLpqWvSz1fPfufRRsAie6D0U75QlEyFKEPqO8fwCAxVfFyvJq9XXMEA/EyNSmV8QVB8x/o+W5UtgGgPsRSkvA8IdCiGRdzZryLGPDsVX3kmMmdMorQZCRQP4acGTanMbc9YeVBpl9fz7PniWUlvzFlatV9an0ItSQhXIT3b9QRv3357gGvM/uTZZ2+dRoEkgFSEzEro6J88A4IjnGKELr5CuiPcM7TdALmiRx1poy8+J8vn6qx+LlXABZCem/rVzhj1uRkIKyjF96Vya1N4fwMoBZ+OgHaUYa71AAJONNLuzVGVVxE+ElPnOJ6qI6ncjhWS301sMjbSFMf5ffYn75tg+tKeybo9gHloxVSr6Idv37F0tdB3J4Dx05OfLi9evjioxKonpto/UQpAcHv7ePY+aytxASxGCQxoicroq1e5ntDmYGecwAEDbD4Lm/AzScnh07r23BPPlzOgEAg2T7r/1U+VWRXGxBKpJIIT+ThiEGniE/ryGk1ifbbaA4HkgN0YpVGx+Rwrs+whzrA+xH1HMsR1J5nZiBW1HAj4pf+mfWgiamldePEivpN7j6+7XAouLgG0D/YM7kht5joFsdzr0idbhNjs2flFXsvZCKUf9cvvHsdepZVplTPBB0fPSN82MeS+SXrrZ8ouaEJ4J/HeAYQuKeQ6BEzc1wIgMvW49swanh1OjD12T9gLJyV5YyL2B/8vVTlxw4SLrKpR6RXE9ZnyfmlZudP+9tjU9frx+f7MHtPExmPIpYgz35z4UObFbEG0GvZMA4TyXL/9Ni1vzmBsoaSxucURATbXjj2kncu5WbxyLuzIQuJ9w3IbzT1VRpO+2c1j5NEAYmKuX5YQfnh9efbkHy5/+Rd/dnnx4ikm5fInf/Kryw/ffV9J4wSrOOL+2TpFcCboHs33JBIxaKWNkhQyjzCVQf5b4tOEsA3lSQhXAWEDis5jkPi5QYgBlhm6RjeLp8LZScWURTLAjuz9SuydT9XKkV9WouK4p/boQlZ9lEDDHpIGqDh6MnK+n6TIZG5CGG5CE6sannLA01u2eV7+bjV3mqjG0YbyCE2sYiomLgmcN5qivTjX5FWEJM5ldJYYjttVNMUBcqHpM1Ms45iHBE1MoYghU1NkJKkoHYIesSoUHj00C8Sy1spCz7CRuEiHjbGZcAZJhj2cuT/lmBM4Vybf52eFMajTxGpYuwx2Xv9VApFVJE0MTBgTNLN7rbwueBXFspokWgtdxoR/D2NNxe334/5xkNwDVewITezLgMgET2dzvOD0P0dyl7lTEypaBTUBLDRb/rx+3VmGBJY57FQ7N1gd4QUqHiRjq0RqWDirDdp73aULFN3K3l6S0gqhf4oCt0ouYt4G5zq/0qNMkPl+1nF9jbyG9RNsuAaIGNOpcO5ZO68q1zsBiDP6qtE1oTAoOypsJIQb7SDKyblQCdAGd+xHHMOSE6tvUtRC8d5oBWkfqV6cxiYYSKoia3+bAXuSxgVIIrrpzzj1aPDeAg46cFFyfteKin0UBBleT5LNJYQB5iLm1H1nYMDzZb+0r5devFYWDMKtFvDvUl5u53UmsLHacVZXVUiBJJPFigN9OmZOHUHvgg5+l4Sye/Vabcn9jc7NdR52aiANdkdkORWmBHijatLXfZrbVlXU0cVz9kxG26/Hfo9yaRx8Z4emWjyFRFkNQXlXTWZN+DnJQAKN+7uPiE2VXpQZUxEn+xzqfcCFe3dLz3ZmnYh6KEZV5zXwjZ0BcT713sTmU7HYDLic181A03YYVMVfZVZr7b3+kLU9g3qpzNCPRcLvzwQcxy6wv4b9Iooe1bvRpK14GXRHKGLUPcVZIlIxIR5tdfbw9n1bNQoY8n0qL/FrS5DOioz8HDowlVRe4xk14Of9k4yMEsjPrfSq/qw6ZYKuE0VS4RurmlYZWLcz9SwVrPv301/MtQs8+ln8jW3hWo5kdEPH9X3e+3kWX/Y6SckYA4ci5fqA2CQChIJ/3j/756BBkqwt8SG5vgW1cwkie5K1w3ZU7K970vmi2M5WFTvqhYTPXu5jLl5GHBHDVXXcYJlkxb6ww1aseumMTD431VzO3ATVjsrwkSiXvUXSSBDbOK4MGkcjpaKxwe7uQRk5SUJXedIGxf6ONRGg48ReOgL+JQE82/iG7aEAr6c5xwHntsc9z2mvABhc/xt7SODAGbEmjKxNAn0SxgF3nOf0fS72jFDK2ix4PfaGWIrkRZaA/iugzqq47Df+zeer2pzEdPRFY820AmycjgAnyRNr7v0Ra6D/AXNBaq/7mv1rv3F7xWHWVcRNP8PzwW545tlb2CT3qTG9PtLn6fUkjrT9YYrq+kXtmrRKASx9A3vqnBCTXOPvAgQtjj37fdZeFovv7XVgz9ObjRjV+q7ZIwJt5z3WYtRVBdUEmdfy/AR2C6B/WZXnmVvtzPlWnXQKxMTkzgz1HJzXQTDvvEbGrtEt2BgMY5T4l+0BnqeFqPoRQNNfWCH89Pbl5emT/3H567/8i8ubNyAXNy4/fPft5ZuHD4oy5kao3oG4Ekx0Tn1pbQjN3C3KF0pUE0HSyCSRy64/jtKGclzQkY1m0Ik5LFwDi0wq81KkVbmRMDo6woyCQC7786dQdH748ccNYC4PPDRTs/LxwKFrgpKFTjbUR4TI/qsYqgxGrYFlkbnm0s1WFQliUpXJc1Wx1apSIYNeHwN2W9Hy/g5pvyVTCYzOKpKhGm2+0Kp3vIZrj8jI5n5dg8INKR/1IuXhmzeyLgSIrXicxBa+UMT6nIQw4wgIwBbkxRAv0OF2jnmGcyBs2FIVug7n5EhqWpw5BjO0zPb/3b7Tpn5Q/zz/0VZNtnkeqLoiH0+SQUDBAGtFcTLYeYnxFQXBETZYdCRE+3XkoV8T3jyT9ccRwEb9dPsi9FZ7LBbAhso5iXhe7wE9krSI7ChSVOoQzrkql1QfSqfKvJgFlLwH+wkKGsH0D+mXbWU3fWk45ndtEE7vxoQf0odlxfjU45HgciAKz+XJk58mBNWBxaUzmfy1tfeoFK7iUkdcxTCCd54Pz4xr+PC+CQTBupTEGq8lP5sVeYAqBedHEWwFx71v0BKlvLNy6wQsTOylThmgxRhv0LRo6hkBpPndGYAEM7/+9a+PwdQkhfYt0d8F7U6En3UREVXoRWPM9SVYmdPhmR5y+pdLEdMJMJUiWSlwXk/ww5dVde0Mnxt62tYk/VoLynEQOAppZkfifRpx8fZde6jqLPsM/P/anKtg0YFyngCbBj8VzDgS1NHs2NNW6LwPk8NzEKVdtF8lA7CZ+YnozeifsR8zCk1iOqMzYj/Ymyj8VYWQ86cKovNkDXL4d6q+ccylnFoR5verNExiiZ17uYSsPb6RLl9FUGELgCiSV0W0rOoZ8J+DfqqOBBDchwyAJJQL0gkC7t0hEHTeaasz2kPVpgvS3byAT5XWSK/3m4NmyTmz6mBC6HktqFObmb6W0ZdDNV11gmDTPrq8/sw+GOOFZ817iLZffVOZFqGJnhQP7ZGxZ8iEy17zA2hYsmkCyyP3vWurWh2UVicQlz27oMwE0mSXfaRowhlMsTLiMxJ0NbHivEi34jr4XKvg/I4BF3/jJwjYEozduXOMHiFIZz1VOTwH/mc0X2Ahcv0bDRNgZhUPn18+s8avNvD0//wv19ERBQXvWqEsvZ3f5Znhl/mZCV5sx94Pyif/Zo+47gaO2TMf2iKhSB17Nee+PPb2W8bnjd0yMNi9IHiVfWlrwgLO9AqvXcNKBq/jd02cAricxnYY5H+9/3Idq1RLQyaxDVi1WYMCf2VzTcn9pBjLGia2WwUolfrNvlVo5ABv1yOevbAWA0GS9K0zmogKlrN9Z0MFfRO3nBlSSzTd60dlZ0DHWb2a93SfJpFG7Xejb2RkSD/NPn31KmuIbVGBk/tKa8fHzn0lKbeqyzoCcOAPTdSws9hRzm/iss0Dzdl79y5Fju61sXdUpl9V38Q8gNg0NAL0eOY2HorrCIsKv/jpU85SRl8oaLi2isQ7U6E9QITRnnlfK/WCiNoBvi/NmDggdvMElFlRN76wkJTndrlEXIdnd6ZpqxdwjlEEagWdBbjKpOtYOX2oQHIA3NkZfnamDcd/Lp5O1dbCzIT63A/8LMWigb6+hyD02U+wbuc/3Bf2i5jimjAWUAi4/0soo5/fvUqF8L/8JaIyJISXy3ffPro8uH8vzpuKwf37D9MbePMWSOeU2eJ0KE+3Cle6KAkilbB7l88ZZj+HP944tCBVEzFUydZH12vg1IoWG5fNXYGLol44VYMUFuFICJmf9O23l++/+26VkfaO8Tkvow5IoHY3iQWJFBWmM3oSpVEV9ZbAJevOINFW7hxlwLWmh2ol2iDgbAD6KDeou861PYkaG66lzqjO0q8GTTem7FcKUqsA7cu4Gtf7QeBa8WB2TKtfec8J0iRIi9T56FE3LukZZCMlAB3FMp/t+IPdLwEyFScNxSEJfcG4l/pmab5rU0pgHFoqXe0nzYGYUijrF7GO1zQUt6+K606/BcPWjwHXDUhaxdqarf+TpARaGQqhPo9j3EP6o+yBK3KeqvN6lOIoSUBTYaFiUFRfpD6vYD/IFAAAIABJREFUT5W7gYLG38BQ53QcxM3BJFEzUI9BHNc/ScMa26UJpQKxQ3tGgQ2aQpeYI2R/s4asV4CG9aVw/U04O4TYgMrEltceAcB9VChvXP7w5KegxKyHNEkr8D7H8z5s5YWqYqXL2afXhLDqcvY4Hpt34b5BlnNCNVgsR6mg3c9JbjdMOhVe0MJROaUhfl299r5sgm8gwxrRM9SKgE4p+2l0JZNjgw9+R6fPOWKv7zBeQQQd36lZXRpHK0RXerTjKaQM6RR5PQk1rxWR5h6PwGH0IB2giLTJlkGkzlB1NNavSVGRdsdKKAIQ9sFAF4S+2Feqe9axXWcHhvWxvaxDLoJYKrZBeQOfhrCCQz0L/d7x3OkVHXWnFOYqpB6Jk2qqc3TpqdiA9/aargLtnNX5DPzDl1+1m02AUZ3diJUkttiU9kH1Hq5AhefXYO9rRy8g5f0cgXy7JS6MYRHo0LEeQcZsoIE8wVlR+QqXmPQc4BFzyaZoXKbBu4P6nMAXOqjUtVXwC5Z2zqM9XPZzJ/mY/fC9rOobYNd+NMA41PNO89UEFT1j2nT+NtAJ3TMzMHeNoz0KlpwDuvPoFpF9gxvBkfO5tZKQ57RkyffVlpyTKIMwK2/ppVxVI2tP4rtqFW9nBYPPzh6ncsT5p6d4vX4J8JSeX1Ki7z4nX+f9KAgnBS4+ZADROXiz0nWu+teedtZnKM8HI2czQCeMZgKsvcwzWptEwcHLWjS6D2jnKSOk+98+b+OJ2mG0FEpTJK6JYuhYI4kRTlUhK5/npJfd+EUCPnbWGWAT6Au4t0pOfONpOLv210qusZR7w8+IH1yVPYniSY/B53GCSY+Yq/TzxoyeCamGSVYUC5LeSCVuCT1ggHvfZB+fwxlzbc9/s05S9E18ZLj4PnmG+8xzkuJeT2w5wbYjaR4Ly+ry+Wy7lu5/3kfGlWfe8STxR5ujbdXRM21Fn8Qta3XydV6bZ+P8/sYw2iDiC/5fpoP7QRG8A9RWqPCUOLk2PEfjk8xezh5tn7hAsUmXQKVjXQqoFBy10NBCRJkV7iuo75w37pc1qYJ4+8Q5j6zBmU7tffD+AYoWJ+dZLE+IXT2NhTDGlCKfGGDAnM/eeJXr85z4OtaAn3NdJp/2PiZZHhhSrYgrAGy+wL2ERTCKq4W1X5QQXt6/vjz/CZXR/3R5/YqS/uXy+BE3fu/yfv0yKIvSF8jYiWipxIBVaIMqYJQtqUDdpLL28PLwEWIZziFsUtggqaqD4QpP+Shzld5/SK+QhxeHB5Kfptg1jrpAVrBSch0vX/np+pNWEkBVGAXBgRFVKKpSDr69cThbExH+H9Tr2KB7L5IGnj4oDcFBkOcNa6ZqlEpQSuINWkgaSYL4mwfDLCvn87WvcBW1+vrrQV6AJO2K6+CzcWAgQwdd8RiNcTWJ5+TZ7zZpKF1HmpJJ7nHI4IM/fpyEOU3mUR6rGAgbSeEYD7TOXaenImERpBsbcF++PYcta3bM06lsbuhjo4dageM1bu724lHtYw5Sk7ZQwCY7n/sCLedZETjmObWhudLz71NhTN9RmvPbryi91IpeDtC44OzHJLCvXuVziqYh392+Kg1SgsL1MbQi0/Pw9fosej1QvNADoPsxuuQOqHTRS64hAdUUXNOjhmP45mGvdz+vaE8pTfZXJbHHiYeq3X0PMAM1G1pr16UONajnmqpVWDs7VBNCQYtSRgCD7m8YcRHoquRWhj90w6mb1kE0IC/6O2GfBO4fw6mn78DGac8zzywo7JBYK4PXRNMgqH2WCYKU0R9SrTMM5WRCKgVbSrUzEOAZJKE+Bd4GiT4/Ez+DGkULWEsDuQS229/21Zm8aoPOAYNosVVCrvM4m0NO2UPOwQtVa5QlEcJSuJDXru06C87wjO7e66gIzkWS39M4EIdJNwFlJIGJR6kkpWpfg1QrO15vQYICWl2nq8BRKVmv8kwINLmvoKkD4mpLaxNrC6ucyoVQSTdBAzRz7x9rh429UaS+lReqCFD8UC/9mHtE/IZ9x/dboUX8qjQwKwxcfxKJ9EtPqp+qzKqkEauZn7FaxeuTbIUO2fsHxbeHFHsMi4XXF5zo3sPHRbQjSUmDdvsguZ77D6ryiI1NMIathc4zefJWTtmF13PUvTz7iEjShlmbTJm8JCBb4Mknp4dsIiaekSRpsUX9zDNF8gjmliQITBwA5YnyxXXyfQN+g8ZQz6amq009U63Yiwn0VqU4wCxHoEwEgp9LD+3z614VKA2VeorLWfd37+JrTCyknfIzk0SfrUOvrY6kR2wUsPReOxZrPX6uN9cqIp/AbCrIBZTby1smhYJpV8pdztKSLauu9ilfge5S9TiPBo5Vr8U+VjG7IVffl22CiNGHd5yN2wcDJfZlM0nZg4AJXDdf3HurGJckxBVY6+xZfIA2qC0EV6Euk/kmoe01tJfXYPsAUxaAu96JYzYf0dckeF+lr7a/vZCCACbMR7B+6iu1SmfgbxWT3w2j5uPH+EABWk6Tz4o1p3JmoK+P4D3dD7bG8AzYz7wnc/wOZeK0SzTIN+E3zjK5D1PsJGRzrvpIT2QtA/Ct3zeFkEePSq1fv7Z2yGvK60d5DJPlRJ+1B/HYO/s575ee8NFvtecmIlxb9vhEp3KW68gaIsxOes/x3WPrcJ3GGSnuzHZ8vReOpHKVWdbG9248PEB/PYHnhPCcFMXGnVhlAvcmUSaE7B+rr3n9qpE8Q+4buydgJYDP91mHxCmj3Cap2+eFPbA5h7ErOx+x5yfxvySrUuRXmTW+zZ5fDyx7jutI3AkTZYC30wyMQdJOAiCxtgB8mIwy4yT3okniOVE/gLVfUiFk7MSrn393+cv//J8uL18+xe1cvn30ICg6B4tewXv3HnxRISQZbGWiPUkpEYe2wIDKby7fpG/g5uXTjSZI6S/8/DmBAzcPZYfAMgj76HHSglhMHmQTQnoNkUN+l02pqIRcY51bFMDmaBIA4vRTZSsCxmebuPE7Z551hionoGiAHuQ5/YFk6VUgzSiFW7ejEhnqJX1Wmb944/Ltt48TqLxOArLNc5J9NjgLAnOn81LYTEmspmxapukV2WPzdGDzRCtGx+oA2v5uGRxd34wRGF3VakQDkSpxdnMULYvxpveAofQEl6/fJBmkDH9OanKg51R6HUNwpQQR/C+QYYPnxH2u9DRfKr5lViKV3ym5cVBb1ZygzmFzrj1tCcBGhxNB1QglqV+fm9Xlo+8oCUKvqz1JRZZKaStiz/tk/ZdEiqRyGRF+yIw70J8bh5ogTvI45BnK3v43E93QgZfcm6yeHZ+HVh486+PsssOZ/pGE0EpuE1LGl7zOM4z8/sZwmAAE7Z3qYvsk2mehYyGAPRIhZ1GO9qDt776uSAt7nbCioy4q/hOkabS9ULI3sqRJnfMfO/akfbBt4n769Fkq+CSF3SulkenQFNVIr8a9e9mPOnk3O8trUHWeqyaIEMdwShAFPPh9f6aTPgd2BkqleW8zqm67IJT3wD7xU0UqpJLkHK/HhXtLQLeh1jx39q+op3vQBMU9Us9oslWU0v6c7JUFTmwy7CX3JgAUUEIJbECB9eZ6bkxG+ayIH41qynvpPJJwLEk9I6Jch3/8eRxfzkCFXbCLwwYOFdsMc5/tgi7UHo17SX6gRCc4+swcr2+TFGI/kxC+Kx0+Ac1YCKxtE8LOaWyrgs4cVc/2d9VBrj/oxtSE0zvd55N13Iwt/v8cuJukGOwH/R2NMmu2QNUAlPfDP4Z2tFm6BRNRt33TGY9TtXaMztEDA6smytvGQ30OLEiv07E7vywh7Jls9cE+EmlrUpi7X76kjCrg8UVCuHYB0W/WxWBCn2Xi7Fok0Z6tNuiJ/Z/ib31qxR+sfLjX854TJXB/Jcmcz/6fJoSyC+azTUyTkC2AS9K0SiZ7hkCOa/XZmuQGMIuScoHg+MBV72oXr72qJus506rLLtmQTcD9YGd5r6MPK0yeXg9/W9H0WvjdVjy6RhGw2wgl/LTAd9oZNuNSYBdGCQFWAvrbpWK7vlbCBAzYY00I256An6tOAqyCxkqxZaGxOxv2y7nJZZNc21/Ogf95r7ie3R9N/ji/CpN4FrH1vFaqZ2nrZWGl53Vsh8SAB3uj7C17JbNWSyRM9ik09FztrE9Ui+tRSfQM2jXmqi7EuWKk7c1+d27gKrVes+BmEvsBCkko1qtrohffR9V6dinnKxodjrjpGgmQxgYN+BCcc/1M2L+o7C82ce8bn7DPiLvPICzX0eHy3fPG3xHwygit+s2ocM83HeDpQKn4/a8SQhMzz05i1J1xEyDPoT46Se/Ooc/xnBC6r0y6tGdf2xMTqGtLWAXvAtgt3rTXT1slY8DnL3AhizBnKDFrx5PAxlFVVdsmQMs9s59NMGUQcZ3cj4Iy3E/6H5dUcr382/jANfMsWJkVbPXMeaZyvkbBzx5epZZzXGCy/u8XVAjps3p3efPz7y+//c//8fLi+dPLjc8fLo++YbA6kvs3LndugcQRhCN1zTywKTwyFHnZPgcTatjN0PNAJR+eVEabsFA8I1BgoUkIOQiRv37TBvcaoNKU+DkJYZOXKqYlIDxmh1VlU0eQBYRPvWpRKDUJ/q/UIt6Lz0EVicHoDGNvglXqkRvyGviMBrmqV6tPRdE6o6Sz+Hivg1q20nara60GFQ38cHn8+Lsg2wwi5iDylUD7LuXmvv4wnidevJvfSkrRZGfO8S4b1HcVoj/mEPHTOKbJhXuP2fxU0YJMvIqT4D7am9jN1Xf+HPW/KH8e9K4mfVHe24YODWpKnwR1R9VugWxELkAWXzMguQcsIxtGy7U65kbn3yawcVrSw7Zm9vMcaxZhmVWuRz27KpcWGfW+eL7sm8MALZjS2cc5LegVODgPmo+jW8IYwzuKZQPIipJ8ESwNpeOaqR6w50WckqjE+befhiCbBJ0vftakHGn4B/kbNJjgmX3T3+tBL6LdBB8DD0VWFCkNyK9fpyrUfsJy96W4pNo/GjCvcY4dlOwOp0dBrXP3DJidrch9ACRwrTgSgnqS1tLzqGQ8zD0/+emnJLEMKyZBYO1dg6BfkT+vFDiBAIljAlwrrwvQpEb+sYRQg2+Fz/PuUGrFWXT2VR9upSR7YeIPSVYXlNqLwnupEqc6o2iryaB9CFH429Bs7sGEzGea/sCtvw46z9HB1BPj0GFxbY4O4OyQcFjZ6fNvr0KD6J6rJsCV4Gf9o057SsBv3mo2YuJgpcmq1PixV2VWxLBWrQ41MaIhVMYaTLCvut9afYOWk5629+8vj799HNuCmiV2QyfJ/sAGJzhddY3rUBE4Z4IKW2jX/ZwzGipoZ2LHPnUwvXbPgDjrvYqfdLAswL6OfXai85eeh53F3xWBK7JbVWgcfPtrG1TxxZpg37mWMBoOEEpqPT3vJN/rSeT5nZgRXX+BvmtCWPs1UOoku28wHx8xQCMg4CiUScTTF9Q5pvTFp7eXlov1RyXYmB/POp0ADP2RAb3iSgRV6ZVcv6KBDu/DuTpYDpx5xgpM6dX1Pgfi54qbtkh77XUlIBx4JZjX1oP23yZgnZ9zf54rHKyBgKdJX5P3twcQzLmWVpwkcEEc16pKbYCK+Wbpu62GF+nHlvAcWA/WxsC/26fP0/tIUExiNTAme/BzqfVoM3AN2FRAdAEgKtI8R/e8Imu3bjAbtXa1gEIZK+xLEw5nSMIuAahbCahjOhCZmnBHqI5U2pJgVq0613ZiXhzVw6nEGgckAVHZ9wTGyIThuk1onMkIUMhnn3tgkxCu380qowk416EqLu+Xqj+Dyd8RR3YkzLXK3h0n9T7J8tbd85kYc0CBttrqixTxJATbE62uFrRpQePtWEh3jxmW2ATYBKnqvH0b9htVJ+6LtQIU4/dNEgQEtEOpgn0lEmNSpKLuFxTkU/VUGykI4+9pv+L/HB+2Cjg/C9jAQHN9yUaPYNf1FWdhJPapqqD6wANQm0K3LIKAkaM5Jo5em5EFiHOi+j9LCAvGojlR5oZninUyYZPuSRWQ51JwpOPtUmEdGym/49zF7XXBXO7V17mG2iWeU6rTo98DshO7oBfAc2EdGJkiGKj2SPw1QP5pZJB9tfzMz1GsSTDXaivXZmIXqu/akM5Ai8DAkTRPdZnnFNvzi8ZOXAiW31/e/vyHy2//4v/o2IlPHy6PHt5PEEof4V2GuKJO+QlE6XJ5+47xBl+KyqQKxyIFpa2oTKoRDiBfANQEsDK9XGCycMRDpmhkJt1B4t+UkzyahH0rX3PyPdBsriCEym0j4EFQnbESpTm9fPkis24wGhhXaHkkOnwOwTTXQQBDRVDj0J6U8xylJq1V+nl9UNJ4r1bIatyKHlHe7ub78YcfLw8ePjgQcr4HPSCCABNQiaEPhfXWMXMr/X/rT7Pa4xD2VoE6esEAOoHhkE02LMgGNC0VxHAcoaRNKIb3T1/Vg/sdYD+HZ5IWRcdRauxbcAPzQUcCOadtkNJAvMqUDkgliCtS/uZIWHK4lTGfZDdGibcjoYjxtVn8Y1UIRZ/Ty7jEP8/wkNG/2Qb8PNsGk1nDfakYSIM9lV2uVYRMh6Yj4t+qfV4dT6nPovpRQZXXrcrbPu9Yz0mgn7ng7GXpozoajEjoflNd432ZaYPxffr051LCZuT4W2Ecbq30Qmi2IKxITH8XmgsUGZUVRRoVBeralEJRukrVT9kzpfEUGSPYJ7mwXyzn4+PHGDkpTyJ+Rb5vXr55+E3WXaoNn136eftu3bs5S2+wDVRX7l2+XbXaoCuJy0cawSv2cFBGl1gG9FgjO+vAa0DqFFNIL/Ros9K/oADFiK/PUocY5PwEeFgRlMoTKpIAwwCBo9odsZCqjTUQ57pKAQ56OefK3uKLvc/7RoVye5z7sDIjcIGjaMAGrbKO59q7NNXEgFvvO0LkZoOkVu+cCVp6H2cN2mLvk/cEFa8qpFTQgAeADgbAR/W0QW0VPZv8c35ICLHZ33/3Q1gP7GFnznKdgHvsRexSAcDOiLx9qwhukspVIw2MQxMaPTkiTdBhs0YFVQxwE0Dfuxvbxb1k7uwqTwEelpSfK1ypeg/gsCpgIMD3W4mpyun7rHkTYBJYAguHhBs4dvxM1R+fPX2W9RcNFy0WZf/wsc8odMxVpEsbhdp4ZVrkuS0Yj6gMVdFQyareye/GlqxSlUAlc25Ln8TecwaowtpDmKR5CrOCbI7MCCgCJT999lX1y32u+h1xCCiojN5hTuWov/zcuYzs4yd/+EPoeiQ79LDnuW92nnRPrrXv9zDKlyoBm7yE7nlSsAwYsCpT7NeEXM4AgUk/dsnEzkof9ovrOKq0p3m0+i/tPdcqo8Rq0+9///vcM1+OJmmw2SoLCda5Qmgbgv1B0scSz+BLt8f4fUU4CngwMoVeLkTAPiXYxA4HlLt/PywLaaKH753QHcDKpw8fD1pZAt61y/DMBI0Cls/ntpWnPbfsi7aLtFIKiBMbBgX945VtU0Dj2orQ8/MhgH4Bqs7VzN5ZUs0YGF4HoFk/XK2BjGoAVPlAkEsFrr7IgF2Ql+vDJvGM2HcZSbFebZ4Hzwkfk3lzUyRvn1Vp9NFewC4fLQ+fL9+ik/HwYWJZfkYCJwCC3+IMWyXi59oHxV54bYJ66JYDXgRxVRnFTnacEdoa7QFO8otg0Hp/oSFyP449MXhnM+AbYmPGXvL8sM58P4na5jvyN+c9lbUbN6Iqy+xBafLxM5ufJ+CZQsueJ3uS9w0bY2J/Ee5ZcSAfdpqVHWBzvlJbl/edCE788IARNm0YNinKNEapvZtS+UkhVzbNF5TRxW28P58VlVFYTBNL4r3Yq+wlngXjTSIYtWvn96zumUwFzBqlV19qO4t+9zgnA9ms5Mp2AOQExJb1wuudn87/AxgQDyTG+CMVQt4nX6ugdiRUC1eCAkUju/bJj4gVVnjK81isn8Tf2GU+wdd79v/pCiEJ4ad3lzfP/hCV0VcbO3H/XqV8723MAL2Bny8kegQRkykfnaRkFxDPO5cHzFqhKpeS89R/MOQcirudWfPqZQdzg/oGlZsR0iBi2Kgk/PDjDyvhd/MURbhWU7pGo1kuiYlC43pDMOpRzwp3v46WDfTzzz0kGCSSP4IJDBGOiU2EA+3g7TaZuslJKnHKJgcgrFYDEjQ/WGl2SeFRDl9PVQ53EhAOXGmsJIhs1CQlqxoWRaTPp1Wgrsv6IkE+3tTQEkw5GJ0Hn2qE3PPQJ2ogCJREI9hkVr2C1HwVsGoceN+isu0zwGlh0IKuhW6Z9HxrVIqPHHB+l9/Lpk5loqhng5jr3LgYyQRs7YELfXaBQPr/kNBX2GdDn3EaDaSvIyukluFwcAjpV1lwQyBlIjitt52/HrI+4yaLzjA7Gvf3s/LhrkO7DcCO9z3oUlVSdI1a26sIhhU5CYkmqOGKTyXShLB9KJ1PZXLP7CDWoo3y7alsL0H7VUyQUx2A0snszKmOstecQ9mex9Og3FUgLxOrYX923zaoavJ5HR3gdfs3WzXz3oZaW4UxaKjISPtyY9BGW+4MtyvKx55uMGKidJWXTxLwrsrBih9lqOuEahJUjRJjIMgex2nEtpwG0Yq08XOTygYy12rrmaoa9G7sBFUpnaNqMmB/w3zWF8Pg7RWysT4I8VTY0pcB8jcbxe8bsBpYcI1WHHo2WoXSWTi6pQrF7d0jYeR9dICKCUVWPv3a70uBH1JsAN2KT3t9CORb5bgKzVjhKMCBH2glnGTJajsBfioY6VMrhViqJ7aW35NSzt6pHRRsQwnY/XcVEeCMlLJcpWISIvZCEl/mwk4EpOsH4HQ9E2dKj0gyiyiSLB0tQ8jXXyjNMrZhtL/2vr+PuBV7WnaI+13HS6AD6Bh7PZGsJNWhnPeemAVaqk+BMP68/9hg2AqLgYgJITYkCe+odSaZvB8BcM7tgmoTXO6NJIh1T6vD+tGxd7ETqyKyVwwwVZsOs+ZdqzlhfKy3hn3hZ3lWvVfbHwL6vnsbH+C+6MiQPudUpJYU4Re0M7wPe8PrsYr49fmyOiVazz72PBx2dcwV9kTA5vWWeR4NpmVy8HtWkw1Ek9BuXBL2Jq0ezkzbPEg1DhSuKJW69lWbnHhvYw0cKcTnYxNkabCf6nvpdUMxl72xkRtTla1NI4FBLh8gq9W4+COQetZ3c3Gt5h3g+VgP6dtlXuGSbURwCFgdYM7nEuC2rQcQsEmH+zSxSSqITQb8d/1a+xYPvyjVlnMwMSxsp/GHfg9f0CSoLTgBnLaXsQ8mtQDubT94WvB1YJfJcuzNKOel0bdVJXGOFaHFNGkRmrJ7fX/Pg4G4NsUZx9wd4D+vSdV/7BzjpQDsi3myb9f77B4WlLN9x0Qg+2QaBew/vqxO5bPW736AVzC9TqI/PpsWEi5JRvg5z49YmPMr0Ga8xWea9Ouz8kwVLBoA71lhfbhPYrWzWJPAtmf8SIZXBeZ3HG1ijBJbt2TT95QSm4o9AO3AU9ZBESGr/bxGgNoKvyI49hQ7d5JnKVAtE4B/6wdSNFkMWN/S6m3uJ7Fx94XxnlXInDmuYwJAvLd9iYJjrKfV0nP8flA8dx55VhbHMjP6pElhe8t5f/qcLDKYF12ZKLMHe2Y+36O3+Rf1EH56e3n97Mnlb//mv0Rl9NaNT5e7t9s0eutojr51uQGam9ETdWhx/EFk36YSyGb57vsfkhC+lXaHqAfUmocPLo8ePR5yXCQG45k+holOGMzxMBgh8ad/+idHwAESzeE8BC7mPOydCarLLKEXz0PZiVNJNn2dK8XDisJolE47uiCIyuiOUCcZ61Bxgs5/i9Gj8vi6AzlT4YDO+ujRgtSKO3Q4bPtpzopcqW4dYw46q+mYo/epKLFUQowGn03gcDYYOdAbHfDzT5XWT4CwwC2VgBnVHip6cVotCJ0vQhTjhY9aW8S5fPeokg6NJhHjevmdzjpsOTtqnaOH8PoETUPRMS6gWyZNIIusAwFDhk2n760BXRv9pwg66Wurw+0ZaK9aK10dgm3Sz31hUM+osA26HBCC0Apb1AlE/GRJWRvuT/0wo6Fy7SnFg6g9/Tn7mfevVDKUmY5rwAHjdE2mMPgHhXZ7ROeQ65s67kEPas22Bv40+Fj6aY0jlOyqU2bkyAw7a2HSYg8IoAWUToAEEDfek2tOEPuJwL9VqqLfo+am4lEUOMn7oUZ3VeBKQDXl1iSxA0Ti+NdI3sb/9T2cRG84d2fk8gps9bNU87WakupNmq/tc20iyrVjF371qx871HrUcoCcDFa/f+/y7OnTfP+7778/6Kc4qIyWOM5+FdPs9zRpjOpqmANX5WJpcvYfBbkk6KAaNFoNCSHrgPFnrfmjsdaZW+EI+2HVat4LJFqHyfqzTwsWLJRSIXeN6KqcUZngM9mj2Cqq+DxDruHnn3/KvbMeAAacZ87H8+fPUqHxGjswutUM9kypNM5TfdAqGBSn589z5ngt55AzHtBhvdS8jjU0wFBIowFDAzCBgNhBZo3duHH56cmTBJ2g7gGuLp8DuME6oYWA++OzmqCyJzpkXhZCg4AKY0h/4Zk0IegIB/ZQKzwFD1vlq8Q695B5Wxt9ULp6Ky5nZytYkLmJp57hVMRXNbGnLYGNvm8AVJSnJzWec8c80AAhFbTA7nONJJX4FoGoJN2cudmr7j1okA2SXV/2Csk3tkhqkX3Oj8MEeJH1tDeF5/39999n3zhzMyOSyhU8+rZUYwxKfptg6DpCg/5MAvBUZVbpyMiQUUztE+fMtn9+Cnhr/7BCbi8MfpMtzyziKrO2pz3J5AAvxsfEl6yiz+eyv87PirWwIlBAdT49FfIGt91jtyK/f+41K0sB2mQTEUEYg0HWiz3HebBFRc0CbQHXx+eHaUS/8yp9CQJP6LxJK7+f2W/sxansav94GlC4TboM8vuYBiqelI9bhWviwDqElkbM8/ZdaKMyGXIWT2fDgBlrKxpXAAAgAElEQVS/xs8AtK3msh7sS/QQ8CfEGAleB7zKFKjNKnDLehl0ByRZD3uFz+4fwme1L52jx7XyGXwe+6UJ5dUXse8FYvJciLky6odk+FE+j/1YEcAmzQXLSw1swMy1EQsQM5aarc0KQDlhLCubSfIziob4EWYDsUxjMz4TphrPGVt8DAO/BUUYNcr2R7Me7MEnT56kusv3qUC2aowtK81etlJF9Qr4OqtQ+ijvR1Ej1Nr1MyL6Z/UnidsEUvQhSbhu3cqzx4dxHWnNoU8b+z/BnO619bmjeEwr2JITBY58Pc/Xc4XNZA2xMzkL0F5fvjyYVanYbmYi7yNL5mCYAASpqitV89w3OR0SfBfVZCt2fI7xofEQdpz7SbK2AkdGesyfCxBxrxkv9eHDhXF3jYXaCmVMqUBlvkdyBnOB9qnHjy9vVnFuPLb2uPUAW0G08q4/58xEmAeBq8WiJm9lvKztYfEFz/pc7UwVe1VQ3ltVdvaqDAb2jGBvgEwYGrHdrdCbwAoWtTL/Ir//yyqEn99d3j57cvmbv/7t5dXzp5cLPYQPejFBsQM9XRNCEj62ZHqeIjDRGYQ4+LsMywZ5YeDsJOBvpFrTw9MeI3qkmmWH+vOuDpcEgg3MzTKX7de/+U02Q5ODBupJoDbzTJVJ3pMAhoCDw+Di1QlVUdDqi6hCUMxxjIPkQYvdWAQWjq8oz83oSjngNSJSBsuiudxHA+drb2DoqB/bqyAinwRryYWN5hhTAmXRu6BkoT1dm/OpaBLoNfC+qn+J7CSwHrfYqpsJJ+/T3seKpeh0VKaUXpbq5ZJbg5EmODqBomhW6AxcHZXgvevsQOwIYjLIcxtWxDwB/GR/dbC+xutLEDABoxzK0Rd9He9f6uYO+VD+VNOm+MbPWAfRTkdzcK08H7nZzKdhH7KeOYxDSFnLONztZ0GIM0Jdpc2p6dpEnatqqR8H1TEYTSqDEAfEuJegz8Qw1CKG1d+BFoED7Hlpk3eTRhw3ht/eQLnrTboJEkpd+0Ql32Z+1e1OzeVFTyfgcetmqjV5r6GbQaiW3GpkVM7V0JeSS/9if5ffqQz0aMwTytGIiXT6fgbCpfJ0bVJ1osIV0MH5kV1DAg0c2t//j7+P0yzVuTQRpZXbh9YeIBH7ILgn6W2DwTyePbdzj0zs3vpfU0lMdaizqaRPRzhiAhYJ5rppq7jsbMLRRLOXoAztXGvPUoGUnjN6JmuLgee1v/vd746m/dBlN4eVPfL6dWcw3bpd+mifPe/XypzotFX3BK0nIQyrGNqPVknaA8dXn3EDr/5u6aW1l2VftJpW0ZAj4JmqaIau37mT90sP8pIszn0Sq9BkUQvGUU7ldOJYipUpnNG+249NrDfM3vtS5Vi6OE/0CCyH8n4tBmGPhghxxI3Wk6bt8bkYzLOHeR/2uPaMIIxA3ESZ3+V1aQVgMPELKGVU4G5c3n1YlXEU66LPFfxKW4G0yJNAmr1xVYKtsjL7vNSizSEkUX74oBX2BZ0GyoCXnCHXRrqg/oB7BFQiSWNdu4s7AiivUZTsfX1Y7PR9YgMqyBVaY+/Hj4/yV7CwgCrPhh44+5e+fdzRTyTogkw9Z53vGZbHRlGxH1NZD2h6FfXifPHF+jJuCsodyc0RvK6a0QT39j+agXckhKMTG2MYVGNT2KMEvAaRqkLql0Xm00e6gePnflzFTK4uYAJqh7hetRQaS0DVZy5qA2n2E4uPjkJAlcsq+x/eb15gg1qHY6c9BRr2G/ysFMzrHOMwTRhpQMxwB9E/+tE/53eePX+W9eE58tzwLVju0IqJZ2hJyCDtVue7Z8vosYfLNhMTa9Yz/eKrVmEj+YywXT5/HiWWKnt78Xkjq15XUUvVrMtGqz2fZkSqdBUQO87OWFWsS4C3CbdkPnb64FuRDWizMypobnzAcwfYTntDAvYmkiTZ2Cu+f4At841HpX6qklxPFIbXt5ukOZTaalUYP3Id+BFYaWXOtFIYCi00xIGGjZUrGMS+bZJeZg3rnVhkcbE98HweCUCT4YIfrDvJrDF0fOTaDpL40fd+Uh3mMwrWXgEO4yLPANcomBcQbSrN2rFzZd8Kob7mAD/mNwVmOBOcKYe+c+9cB0k2sQbPh3Wrwmm9N7aWtTGZSvV7VFh+JojrWT6fXd5Lu8baqg5NPOHQ+vjy0zrHj8lYnNI4MYJjO/g8n98BpAxQ54oVlrJVBdopzyz9podgW88d72n1WoD0DMoWDGkuwDX4jJ3bGQCWlp1Rpn9ZQnh5f3n3/KfLf/2rv7i8ePrT5dOHt5fvH1cEgJlWN8Lp+ccJYWh+mKtVJdKhtSGnjJ7IQcAImCwiPBEEvwIuUkbryEAYrzLYGBOSwivfd6qcStyvtsr7sRBsSAyd6FkCn2y29rB1eHxRChyXTqCVOBLNHhwcaNDUjx+OvjcMaa4xdLZrtcOH2wG2640Jkgwt81pl5PMIilQOO5fMPSBcBw8Xp2ximgBkgheOKDga9kNH6iE0MS0NoEbXipiIRCuI7VfwkBk02j/IZ0hD5DVB0OYUQvVzjt+QrRiqVaXs5ykNrlLx9ijyPvxuKmAncZcigHWAJnvlqENRbILOvUht4ne5D3o/LfHD0aYSY8AR4IF5bXdafTgQlzsdPZHA9lORTdVjuW+R1qDEo4OkYnDvfn6HKmfVZ5uwkcRJCbJZOT1HUzg9iwXEkW0+mb2lOBooxtwLN1xhiqnb4vjv3gnynMrHKII+VwIIrit7eAYk4McSGNYNJDIVy9F65f5n/yuLHoXb0Vug8pEQvn0z599KTalqG85O1XK9Us7ZbEWn4EXGXKwfwYQ9Cd6oIPYgKR5g0mTQ5N86iwAi60NQRCDJ+62bl//r7/7uMH68r4IvdRENMLi3rM9oPlbrSzdadXJUIZNfEgMNOu8V5JeE8OPHBJ44WGkrOs3syzlDfubrRaXtR9ORe3/K4oclIVVlIhk6caolOCZ/3vmf6xveEPr2AHXsSirJX/USBLBbuTZopeyKKeNyVjhPpVd+iLy6zwYBCmxZzk1m0RW0416yhxmH8/Dhqk1V6DMwVGhDX5i1m+OzRyvBNLT015ut+KFqmDwj+xj5f6qhAEtlEVQopeqdpdACCsoOuHWrfdAi3AmMcJoTBAibAHEx6NeKXm30TBLqUcfsGbPyl2cbBeJPSUYIFPnZUXVNhb+MEnq9CEaoZMc+3eAcdHQA597kuInwlC2l4+3+BZkS9G6Wp330oSsz5gBQIP1YrXh/OZd1NLAL9wTQRV8xrRCtrLDu7XcnwSrY1DE+FZnKcxi7gOTz+bPn2fsByx4wy7P+ls+UUnvs47t3sj6pRKUaXpGwsBhu3ig4NopkfOqqQPgr9w97ySSd/WmAWrpwe+1oLaHfWHDMZ8b6nis3BnXnMQr6zoLRpQxrN1SbbmLQZElaln3NBVc729GWAG3YGZ0PhXIK6QEm79y5/PTzz9kbrCO2i2oS920yzBu2B57AF2G3VovsMeI8f9ET9a5AbejDEfhqywHXzmIFyNgz5fdQuOU1HfVSjQLjD9tQwooJbbZgkzOcTQhDEd2oqYyJWmwFy0jfZhLH8wmFcwrw+FjV3RuzlSuXkQ2KLm2Ws/FN1N2XGEZUDQGU9Y0LtOYeiFNC9a894jnFV1O5Q91+oOP5Z/ry9rGXcWMsKXjbZLijuASwmvR0/3MLoaJnvdqmkyB/4oPsd6u0xIzYLUCHUGinKg0ownMv5f5tK21n36BK/PrNVXuVYVEbXRvs2QlNkirZs2etgo2hxP05e5rraLzQCqK+UlBRsNTYMfoGG2GRtVomn9h2jA9+t0WNsou8Rt/bin9YSRt7wu+fgcz8/yj++A8SnoAbK9TwXmXAtE/UmEGfCmWe17BPpGuqisr12NPp2eBe+qezn88Vf6ukATIHDOLDbR0DsI2vXOtW+/mvLCuTYgGOxnOtTHPfgnaNpd5lr1hwCX3VeYwKHK1wYV8oTBwA5LzngwcVt5m4Jmcc//n/KiH8b3/928uzn59c3r95dfnVD49Tav5EAoHzOCWEUEbTpxXJ8VuhizL7LP12bJL0TNC8voGrVWRJktJDWh42BgKUP8gewyFX/SPAIeAFkReJPZSuJtBSVKn0uHPmzOsxCKVeNhgV/f1H1af0DbZfq5XJ0kt5GCRWMT4LgLsxzwF/Dx6bWVUrA5AKzfTgmeFjJB0TUEOE4avwBK8rsjsKRdotigZXIIKDW0qHwUH6B7wmqQdzAhjb9DpupgybnTU5Xz/XECO9WUqisPau8VqrdxxCkqgfvv8hIjw8m+cvnkcIx7EBx9/OlplnVJGV4E4QQJn0IF6jHimEoIMpv7/iPe0nqKAGwU8QoRmhVmOa3FW04WOuj/slKYrTe10qo/vLcRYaCOdbFSkqVaRS8p3Nw3NzUDz3aR+Wybyo2xEwLKgJ1h5jBlW25XychJVI116KcSmtQ/5IvuxDyNiXOkD2DXvTIL+Io83lVWMNvXeVwrTunEZLdB0WJKxi/PHT5ltNAKizhjrw2KDCIEFnGMCFIJU+2PtVrbP6xDMPxdnBsjN2CeRHh8l+11l8lRGa1EuZwailUo/SJ3S7e/cuvxt9h880gTCoMejifQikMq+UZzvHogBGHOecLr9jssH7QLnhve0l4DOCeG8ekI5Hp8u9QQcrnbtMhsx9XIKZwGW9WvxcVJcEr/3DHSxtpdQE+AhCUOcMyteh51SEoBHZZ0QgE4d1j6DnfhyCATRJcYJSx2+MMgSliO8HPac6EErsp1CyCBS5Jpxcx0JANWwFvAI0tVWhct7a8N/0l/c6UZXl51ZjYG9QHfLnTRJuXP70T/80AASAWXsfYYKU2RF7TAJ4717mybKGYTJELGIAn+NzUEumYkyFhESFhH+UJxP7LxLCJaY5P2t3MIDh2kCiEZnge7/61a/W69xKmP1vQfPv//GEEDCVNWVG4rv3b6uiulYAfUl7psu8aM9Y6YsGClZA62dYa2dBdtYrX0kIj4H27e3M/logEn8xcAi/INBQwMjxPOu5vHW7wmPv1v4QUTaAgiawTVbeHRQ9QZUG8H32rTgW4OC8sOZWDMIoOvVr5ZxG1bjgrWAOf7fyU8XO9ssXwLFHnlc7SoLzbAxB0mSSJrunLREFBRKMbR+LrtvXrRia11gq4VWB1aRBu3+mcGmDDCh5bdhImxnHXmQtFKSJlsKrVwE9yjTBDkCpfHkCT215uFbJtBEBFqB1wxiY+FJ6UNdXiP+KHaa/dhV+4wuSNQ6Z+wqfeVQZQ7e3r6k9ffVrpYA3aSgtzniniXH9MmucytEqIfHxYQaVTcY1+Fz8/wBKS4CSyCLqk2rmnSsYuRjHZxYBlBs3UuGMiJqlxY3ywrYkiRnDiOdjJYXzIBiu/c7+NRldRY6Ngh0MDXBgkn2/8cNjY6WvdwqTKSpMLwE/L0upfXIVUuP+Aravtz9xLgJXA0BaYOiuVDyEven1c6/2nh7g4qqHslRM1qwocm8mRazrude1zJDagKv+QWOX6IgAIJxmc3pWXROu1N7fMMxGabRiafXXeO9oRVFI8GsF21OP5Dk5DDB/Ak+N21ynMy287Q/vY7u5TnxvYs1RUwOorO3JOEUwSv/tesjqSTygqvFJkIYY1B5C1pvnKbtMoCoMlYEhAg0mjFYcWUPOgkBH/euXVNsAH2tH4azwej+LhJ+4xQQaoCwxF33As8+/ICF8f2EO4ZsXP1/+77/9m8uzn/9wefPq+eXH775tQvhHKoQkhNLbb6dh+HYQp9QjQAWC9BQVSGUifWN7GK/fBPWw8hKu9IuqQ4kgGChzM1Fvuk8wTIWrcwVFg4qUl86E0eeQK7Xfh1xRmEOJ83CULduGVoADHIpUo1HDx2bACctLdxyDkuNBhdazgmG2CblI9cvOKoyc7cRpgtb94x7CUq7k37ciF8e4IePSNwxYDw46ieoQtFKJmvzEOEsh4OAPGQxdjURlVLZSpqAp1RHzQKWSiuJxsDEi8K8xftBz2BMEjsrp8p7Z6EOurHYZ1BiYqGB17vMqatcqQ6oym8vS92wPjs43xuDN6zgVk6Og0yclzwNZGT2U9/wSWanjam9p5YNTLQAJ2h4Qxen8oCKFJpvKYIceNfTHHkHl2IPGTW7cQEl6nLPWWtUsVZrXSA1oT2ZRf/ZzqtcTUqJnkKCIPS5NxiDEXqig9M7vglo5QZ0gcKseWBWVMkZSYIKps+Vs8t7plziBFqxVFeeuI0d4X8AX1jIiIZtnZVKeZ4Qi5XpBeA/Ra56D69frK21Ux2d1l/1W0RpmFEI1vJM1avV6FIyNrtBo51lFvZce1ir+GjjjsNmvZ5oZ18mzowrIZ4G2JVla4IOtoV+R1/FeZ7SOe+f3VI/rDK8TRXmBctkIS9A3a1X09qC7LijREVrt49pJUjIbMmN56ClsPxbXCfWIZxlK9QP7dxqAC1zx2aK5pfh92PiXXmvpVO2RrKomFZr2s9k7x78TyEiDSlDUSoSJJc8XJWdZDyQvOK7vvv+u/dgLhrFbv/71b/J7otqdX1khI/Y7AF16xFKhrwKzXwb4nntsFdcaxJ1epDlTk2rp+aninfs5JspkEMbz5b0EzNhLAmbHWZpAC7affSgIwrUpwBVJ9ggSFaCpumfXnK/0IY+2nbMwAZRUk2ab4tvm8zi7AV4X6Ae0I0GbKvX5d5p8dhSFytD4NgNPEj8BHBN31s0WjvSPb/5iQTuTgfYb87syWPi3iQnPiMAE5sd3j7/L9wUTrMxQlcRWgMJL70tysTlprLWJm5TZAqEbPbLg/kwnlW51TiALENZPB1QdXTC+cjQwzqqV/Jyv2fbYwtP8t+zlU6W54FyHh6cCfFRUGw+lsue4hgFyqb7YerHArqrDnS0a9cUPHw51bP5d/9YWA+wewCL2ms/EpztCqAItAn1Vb4+vHK2XdYlP2XxUbqbzlFuBCfj75nVYNVEGn2jLed4y+49r4LwC+JlkpNJHVfz77/N7JgV8T1EXziP23XVkvaTeE1fg+zuSivPRRBT/hT1LeDJqnPbMPWLvllT6+PyNBuN9XG9+35+FdUa1dbGXz5Izbx+Z/eIknBijxETEeRmR0yC9TKP2rLN+fFmZzlli/NLsKN/PXl/1KLHOhrE/pv8b8GiqvaqEGtizj6WqGlPo+8/3xeefR240Wayia9ZtGhjsGWNF1tdzkkRlLQ+JwfCJ82XccwC201630lUfP/XUVWztpcuYqIF42u20hhxW3BE7ZaSxR62Ynq/NZE4glvXktWEEDOSpTS19EoVV7DhMDX24jBzpy6n8rnUndpt2mtFgjQM9xznrm2WYmPSkTioIRlzHmSBGpg+RZ0EMxffje+djTQiNdwNezu/DCuMz6XsW7LbKeKyfo6xOlWPsrDRV98iZoSRg908nhJ/fXz69f3V5/eLnyx/+4b9fnj99cnn1/OfL40cPY5huRAEyK32IyjCL8BJeepEZbijOA0TxHsOH4Ua/KkWHgHpqTiSF0E54IPQT8rtRQ3r+PAtHEFlkfFSV0fxCS0K91IMxoYiiOw1ErASJrCe7zs/LJyf46BBOApiq+RwozNAnK40gXVyLilk6Ig5WNusGtkaCf4csQf03pU6xSWMUVwlNL816IdgMGTgfVLTofJLXUOv6u7wm1UXWKAPvXw+N7/whDDn9mgmcR8Ms6lRDJ9qTzUxxdk3grDXr7PvjIFmD9HoumQxl4eGDUhk39yViLlN3svlcBcE422PYc41x1QqLwJjQSePgvTLeA5rSevgiNLAB6p0l1PmOfJ2rnaVfFAHmug3iE+Sun4DXmFDw/FS15PsY3Kh6pgm3CH6qgev5SlK8qnACnlTBRufawFEMDEaR9TKBidOmqoFQz/3KdOPcsgdvVFAkDszhriCyG7XC2nPOmLunuNHzZ5VMNgHGOUJ9wEEiHJF12bN35hzPHiCigcmt9trZB5AErnMu06e6kSOhmB30l2uvZgcX38le4aKlZIhu2ltqEsN9BhHaGBPWU/Xc9HKdhtrWWX86mrdFJHsu269gA36ocHfuJNDgMwAm8lkDS0y6lKinKgUii0PAXlChCGizaqRGvuDNzcvTp8+OmXgmTXwWP2cPm0BaYYDCHkXiUWQNfnkd+8KgvsFKA3lth6JATaTaMx00+TQzKwHJ9nUS5e3zUNbu3t2Q4waJgP4RW9gcy8x+HFgQOfeAaKP+nMSVpM07x7HVuKtir1Uqr9MeFoUgqGgIJpg00SPGe2AzSfCwWaGdnsA77oHnwftLv2b/tfokxZNEs7TlJFmh3gMY2UtF0FBaNXsl4iZRVy1C3c9rD1zodOsv5TpFcPM8NsfMvlMTRns69AusQQLV+TLRfz6POYvsT3vyuA6qhfqoOOV0WhRoePDwfvZCZ7RW6KjP+vrHIJkzqk3je47R4PVv3kDzQ6SrlVIDwoCoruN6QTmHnF3p1AaRsYWpXLZynGeXtaLHnz6WzpxNFWJ96bx/RI2gEN8BTHmV92jV/U6Sv9jgjx8vP3MOX7/O82bNVPFOBW6smgAeMCCWZPAz0G3uB3uILbQ6z5kOqyJspc9VGl4lJgE2bJfNdnW8UfzsRKZYB9aTirpJifSygDkZzfEooiFUxzlHxBGsm71bBHWCgDIQ0qNMHxgtJmvviE9YD7lgp8/JM8Xfod2O+oy9+/3vf5d75/vSoa2GcOCg+nIOMicWwRuq10uS0vJyu/GC/eg8H/abYAbPk/cLMAeNdEBSq+1t5WCfsa8DxsAyQmxvtOQAvDdvBRSm+k3Si83Pnp7dCT0PavGqM6rmyh5yr1q1Mz6yH54zylcCYOnPJ5qpQn5PUYmfIiafz3VitwviF3ASdCw4Vlo6645oYJSNL52BGjD1M/MiK6RTG1D1ed4LYMvA3OclvTMgNkn8gF2p5nm2rB2U9sSdZZsFUF1VvmIgjJy6E6CR88z+w94k+RpoxH3xe6wNe5B9LuDPvi0Q+/lIJmFccJ3YGMdDsaYmbArXnCnFPheTH9aBe64CfOdmSkkn9sm+W+IvAJvEfa0vfC7vz2dRpfI8Hz5+4MqZXcbz5P6gUvOcD1GZFSUEbqzS8zf7jMTPM2PFj7XElvB++leTde4VwEqQ6Lz/WfPzNQoYmCyaRAcoXotaRupszBi2Q1uTOPmbb3KeWDOBglTR1wpVdmIpsk3eO4aOa0TsyTgpwcSAb/9f8UUA7xQVTsCbOiphHTmmYn3E/3RCeLlWCP/73/23y5uXzy6f37+7PLhX4QBFZT5TFWSYKUqjNJyDVA7N4QDj2O9B73nw8PIhqpylE0InTf9eeldKmcuGW19E+LbZQE10uOFQITLeobOg8j4xAKUj89U1quiFQ8o5gCR7BmERuaFydfx++6TaB1JOvQO+eQipbsxhETiJOrlJzs3JbJbO2inFR1ltHgDXI2KJIVKRUsoo11DKGP0+7QdyU2isDF5FY0UQHAhemXxn8F1pQlYpUgXbUGSNJ5s1antrkLVHITLkm9UnjYfgrgFMqaxBjLbWOJ8DrR3yluRnvU0+R6uSvJZ1aUX2OpOlxr/N4+nhGtIkCqQYD3QzggsDt7PzdbZe3x/j24DP6maa4kevcg1FUILabeSI1dI4826tOicpl5MgJyAimUuCPBpdAtKN+YhRHSIXZU0Cnkka9/1aBdOJHntjTjmqfEuKbUTn+ShwpAFmX3s/SdRGxeoe26iN0aq9J4PX8zrwftwqZy2iBjm3FRLh30mujsbm9XCsyV9kjj1C31GeXyTDpwQ76ocUEceDcD85F1QaQlutgQ274MOHODeMa/pr9uy55sz/m1pp0PIFM1LAHK0Sp7Hqc1gEo0uYYKl2dq6Q4Igx3PYdSXtRoZHnda2Stc/QayWYlUri3zxrE0nuk9/lus5BYQGtVhNDu4FilhmdRUk9Dzhfnt21KldE/kgoRi1e2+5sEZLrBY1ixxcsacsUFTBYNTH3jNWOXdF+6UEmKgmG3r7Ns+K5JPi7dSuzVtmDOGPtTEReNos0lSYS6glFaTe4jtqpVgSyFpm3WNAvNjy2pjYkfeNHv0cFLyLHn56oKpBaeRekyxk5DWxHMS/AjwO5J0aS3r1TRUF7w7WaIPg+BIOhVQ0JV1VTR6VAFz//fLnKmKdnD784vybwlLUCCL1XYZNQSFMt7fxObbhjetJzfowBmahYVLvbd1i0usIEBkUZ2/Gm1C7/cH1VpywQx+fzTK9JSYEh+8i5rlTw11cMEJbA6UMBQd6X94vNmbCBwXDszxH0j2469WPWw6qEFP+oWC9I5TOs/uO/IhDmOhEYbUyCvVVWNThfYSANPExwNzaFQhL67KOCkXmdJMBl2nBPStx/EaCtFyjsh/WCs1cEcrKXtqe9VgGLUCmXwLd/82PiH/Z9R3e0J5/Yg/3Pc8GnEXeQiCdQX694evymfCuwxDXwHI/7XU92KMyj29fOFBAM0EKVfS0eUazOGC9pnJ3tF6B9Srv6FwHIUkYbD1hRs+8eOySzi7OS1p/QNduCYPXkHJznLN+nt66AewRTJuLGv7lHlRpZf/vYBcQEeAy6E+d9+HBoDRR86vlQ5CZJ5GZNE6PxGfp41cWrCt9WGEfhkHDmeqeqbnWdhJMzl9aR2WsqhLwnFENByIAepxFXAW9HlQwteqCh95y4B+VrVCTfvz8EVgKUrKrue0QwbslcGA9jJaT6dcS96Fh0X3FNMu8Sn63H9gyYaRtNPOIXp6bLMzr7TJl4qoHqm/RTFiykORoP4BMtPJlYc20CkoIeKoFyb2cbxJ7SXvF3BHy+qti6Vkn21j4SX6ioznomj+H2G/9hjoCdKaus8XLO/mZ/qoQaHzr2g32Ggs4m7NxnKu8UNhQEOhheVSn1GvHrYSutmuuZZz34Xdc7ZykCTp9+YQ/h53eXN89/uvzt3/zV5f2bl5e7N29c7t+h+tRScNYcML0AACAASURBVMwZVcFzQkhg++FTkkISwPR6PHgY9O7T5xuXN1uwHNxQRltmhSdPbxIPLNnxZrRl079CSQ4E8GHQ1tBQjhk+UCmrYKgCkZuRhcApcw016qDo7bnIa2PAmhzyO5FgRRnuE5zdbzrqAErDmqJTSUJEgvJtaDpXOmZnPtn4e1XWkzoStdPMP6sEPkYvcuI4jYmVuGHs5xB9O+io0jkrWHoki3mwmeu3BGp9hCbN/G2FLkHkSdkzxnszrESHLOUbNMfJradFgYE4fRVRT70peW0kdhm2Wol9ApxQtU6zIUHzMZZ1alRNCHbvhWIXowX95VVFAoKqiYaMmkdiwHpSQeM9RPoclMvrQ3G51YSC9Uq1OP1cL3JtpRHXifGV58z+HLW2Druzj0TEEhBbYRnClgTkzu0EnSRLXyjTvq0hON97JMvtW1kSxT3r7LhYjAb/Zr/UKLU3q/Wha39s0P8pgnI2oiqIstwoduwUnmMc+c0CEjjxQ8jn1s3IfXM9rE0RyL4/Z5DePPcOfysAkArNgwnYMNw9NOX29OjY2m/WyquBnomFagt5vlNf01mdETepTUn8nj+7PPnDkzg3RpiA5HIvnMuqBjcZFOhRMfJsD0y8U2lYL6Nr34phK0wx0msMV6HLPci+ozG7yr6tgkWEZPasNqtodNC80c/8PL6fPbYetQQVigedmu2V8Oe1DnRXRprzF+rklOLqvFuxPwCBG1Who3qQpPNDgSorQpkdNUfTnqaikgYuUoZIwJyPyvNgn7Uq/y7nTpqPo2N4LYg1UuEkYVxP5p7SszHkUxVKq9bYYa7RPmJHWigy08SzvbIyIwKYhSLfRI1AmYTTYeBW+vld+jH54/2xLqx5+oM3V5Dnwl4kIUxCNPGza5Ldzzn/MZCX6ZGxOu/eJhDTV3U248dj7fl9/F1AHPqHNgOUlezIBZgNRZ6ug+mvAj9Sa9lvJAKsLf19KjqzLmHVTIWT6l5FNrAhDa4BVCJgsd4sA1vFwqzwsJZUfmrXu9/42TkR47MyF3f+IMHfqI+erZx7xKguNxILpCqyYDtvPlBX0K4jmNYrP+DWpIC/pXkSmPpZAiSOfTkCzTAymmB5vnkGBocmhdiEsx2+VtpGTZxEP/vvoBWuauMIkgTuoxonIN2gdH9uBbh9d1cgsAwIRMMacDcpKwjeSvaL7OsCwapS4nNK8Q5QNC0Dq6SxAx8XiL9u4mEgnvOS6hcVxfaPh4I/mmieSZJVEqIlsQM4kiCRTJ4SvFbgqSCuBeVtFbE5D5zLA7Aee4uzwWdBaS/4+P+w9t5Pnp5VludT6TPLW3nvkQSNhJWQQBIIIxAg6IXG9EQ3sbNBz05ER+z8JTO7HcvQMd2zywzdLDQgkDCDvARIyLuSkEolqWSqpPImvdn9nHPP+32rlonVD5tBUarM/L7mMfe599xzz7UAEjYxZ26yNQqeiiKaMyLzGGof4xdNgCil6hwdG+9UdrFd2hNqP+GG96FVm+Hh0qO0oTIN36yCCNEEPNX9i4YuKjRnYDGveEYy4+wVbCd7BQacAMl6x7DDqA1FREjKzDX3apM1M+1s+KhB9gSzUcb3HNj/FNulav1sE8zA4jnSTzJARVR5+XfmO+AO+8DgjvdBgqWIrZCV1M+LKRPqfO4pf6n0QQh2CNjCMoh/ZT0GU2hT32nRQwPQoXYG1OXzAfH5XqjCKflJZkxAPBT12juiWFfdXejDsXHcFxvP/fgZDCP+xo4m+x+wMHRqjc2aNfI3k5Htt51QzV7Rezu108pqMy48H2eCs+wW4wvgrrXdy2jx+8ocUj9acxzQScI8KNzSNqPEjBK08u/4DClfSUKFezB/XDO1rdJQKEXad5YhXJ5vxw7tbTte2N4WZqbb5Nhw27h2tQ66xYU50UNXyAqSHaQ/EtlCDgOoj5WRcyZwpI0oG7OqLcIDJ4gcNqXUAeEqZSCEVER5UVx3CtxtNIeGrA7mNLDVojBCQp0KpSINzGBhZHBEWJyivExN2VEqBSBzb7HblrVWrRqI1xw0Vdfj+DB3RtK1JW4xwARF9p6Nwf0Z1CxyZdDSL7Bqp7iuJ9g0hET/fA6DkIJ/nkEoxJQVr7xoKstXz+CmzwNKTwIU0/WqN1XXamHgLHFfjHKyD/1gp0PICvmIcYnccbJOvCOfZzMmoNNGFs+2K6s0AjiOup2pE87MuG+fzv7KzPDZZGqVPaoaBSP2VtHMWKWGk8OLMYd6lvswRxGT6R/oyl6mqWqveD31NaEfBRHro2d5r9SqWJfWKL2DBR9cCmoLWdImVJHwQB2NQyfzGiN9nFMpxb4cUG446wAPoSUUDy3goj0g2ooVpoRmVgG69klbkZNHoKSeY3OzXc1FZMXjBLiXoRFEvkfNGXMk41AUhfQrxCFJpjFKhXlfxkHrH5WqOOeVRUyNmxVse2qJEW/oaKneoxI0gL5T9OggxFFikzGvNi05iAGI1Ch7Yb5DLvt0VVGIo8xYjk4OOd47hxXvE6PK+3fOfWXCCMYCQGn/V++/2JT0OsLQJjsVBLEfoOUQFCJXwEnoDRwi2V9xxrhGaNc6uA4fLrpWE5uCdcPBkIDP69dBjgEEDnhToHFA+Z5oqWJcWJ4+jlafRmRwywCCDzMf2Dy3m6o7S8G6BDXmmqIspV6qsi2sG6mYlTIacwUQZlqc+wCKQi7xIWcCXStIEO1/+8sKw3EqRK1PO4qqh+GgFFrca6KczGIO2OEhH8Rx2Lk/DhOOm4LRClD4/VDlY1c0//q/AWXXzmsBSWknEmVJgMeyi7bNppqLJjU23g4dhkbkALVK6qve0iBlAsLUTqqlUwmDqPSgFJSdKfU8JjtohkjVWqu201Ra1oMVZ1P76fNLwgZqSm3nkowLDmtsqTJJmRf1QWyd0p5Aoq6WCyEeo90CGggcq24+jIwEPHKQpo8N6hyLFeOsGO1lgnCzxqfs4C4va93zc5ghyq5Xn1mcM6hWcnTLEWRg4zQZ4DIVL9lcgRpVP5c1kp85ODCtPOh/bCSOnTIlJzA8kuVn3BhjgKu8Twci9gDYgIR9exNVRfYc19iwYb3WyeHDFsNgHencE2V6vKsr7zYIe37Nao1BfKflRTNPXEtbgm1VZ4rfxV5X+c3Ual0/wLeyDpUZDmOFs8nbwL6Gyk7o+VkCNhY3c1avs4UlUhZwMCqJvIdrlt1uK88m36QySgHhwh6RPS9AVdlGBbOAz4Peh4wF5UasMfkrlcVhXPj9vuqkfJMSMcoe8p5GUIf6cmfFWQcJ2DnrlIEEhBwdVUAhSmDYPCtk4EsQJu3OdDbYD+IcM0PMtcRkkNLfmn2nMo+Z6U7Vk+dPpi02sZ+5yjqypexoct0Y2s8ENB22oFONn7JYVZ7VzxqqvUPZQ5UNVV0tAGIYO7xvaJDxa7h+Ppd9p6xb/AT85K5kywkC/q2AMHT5siVhY+TduIfLqQY+ZBIWCnyrt6/ozHVYpP8y52bGkDXLc1LK4UTUjM6AlOgQK2CjIwijd6/9HLqnhJZSTlTvY+B1vFMDNnBjVmL0B6DMRwQofnDEfZK06NcFRs9EYECdhXqP6mkoYaES3onfw/jz/rwz9pIgNmdrWE5JjIT5oDjj/7MxPZTR5bl25MBb7fntTytDODU+2rZu2tDWrVnT5pkADlACQg6JoowSEBIMrlRfpLR4QE2UoG6IbGKUMEONQTBjelobkDo1PksGSOjlssU1LFBRogydIXbPHB14SyjfmWPMhIHSYoBsOAn4Bo6ARC5UC2YaTCS30xOOw0gOo4RxWORGp5NBM6rtGhalzpUOrj51Y+NdXz8fYs62qGavKBj8baTVDdNjiDTZSgdbcAajEUOo3FAZ4YgVKNNZmzABGeNVW6aMQ5mJcvSzaeNcJXsVwynnjlq/2gQcLIxp3kFZjupDxSYERU+AkxvizFiSHtqv0+R9h0vocFEZ43hKUKBQRomTKBtlERmMaGiIfFZ9ekBbajMqOyPD7l57qrssJ8jBqiUnQt9NIJTNEwOSgy7BVjemXcNUo/cJCHmHIIPKwBTSFccxvfS4v0AMAJEoxsZ5rsy2Dwa3duAdg5ImOOfpXVtKU1zXhDBmymSo35/rT7L+hX6WgxwRHq6ZInQOxtCjhfqNjnVgBWMI2poecc6AmdpbElEdnTn374JcFVxaiIj9waGXAnrmNU57kD8OvvSC0ntX/YWC2KoHYN+lPUkACaNrBoZYKxza/DuBTT+rkwPL7zQQoeBtQpHp017y2azZoI98P9ScZBC97qzOJqlwORdVp1eqhTxfrpH3j+HHfpgxYIcIWyWHiHuBphY9jXXAvUVZak32UcFrOffYOcZdNgxZ+FqznQOIymT1gPQa9MEY8QiBSTRBr8Cq+1kPmc+B7PqXBau7FlIpJ6vWdjKiPBPP7boYB3cKIlW0P65Gz9hoCx6YUp3MGY6L0PFySgOKGLCo3nv9XqR1XcA0HcRV45ZD2WeIRap4loAZHIo4ABHhSKaGjGmCf/W2GuBdHZCSg5Y5JSAWw0P22DXccqi7A9ugiDJz1bvMgBdZGNeO4nBFXTKCLwoIpfw5UAXWeir7aBDQIMaJ1GWNVdkJCWlUMGiQ0/XzXD/7wHaP9hHOKHep31IW9npMD986B2QDDT5pT1SmV/alMonYnbAmAibxM9Zz5mOgJO7xUA9ZzsyqdWG/sxYi/MC6C91a2Z6eOrbUh4v6prFi71QGJ/Wjyf6HjRD/IFnlgER8VidoUVa7bEVdP2eJAeoKhsrplDR8iU6IllpgKmsuNfvJ8uu5JJLk2lTZtLGxtmHjBjeEL+GorDE3P5/sBEoEkFRdF2NDcGdbbWAgLKCAsjmDY5eYbzGTlt2YHjviPVc2X2eobXvojfk3v9HtuY41VIFbqf4mYDPo66wz98R3Cv0wtaOhjpoKbruUfrup/U8W1XRAU1t5l6iMZp3ofCg2VphXAfgEjldgL1+gp4Se8g3eLZkl3jEsD2e/TDFUqQh1zcU00tz12GUOYrDVKKRbPVpgX5gz1UdZfiDAdS8Y5pPMHWOirHitswBWeT4phBY7hO914FiBnWQh2UuqPSzQjM/wFWBToFoxXXhPgRnFcjHoPLBBTtaseLzrHoxF5iVBeK5HVo09mP3P76VkJBlCPcyf+EpLDp3dBZxaB2RAb1VLOIL0eiedmxXwAg7IxhVtnHlP/XQCu8ytzq7Kyua5YhtiY/sZufKuXYZR7awSQObcT5DKvleCo861/hhx3+RU5EeWmvKJwPWJ9uq45EIHpLjHawTvVHZSoALrIjR3sZIiyPVOA8LD+/e0Z59+vM3PHGtTE6Pt5K2b2wZEGRIQFmU0AaH6D9I3sJBUhGQWFNkzIdA3UQaszCDZhOJNS3VnZloIBpt779tvl7rkclu3br1QS0bMQZprgSQ4QsPkY077YmSIiLtgB0ckAVN6e9SmwhHJIU7mzgYhdB2LdCj7SEBaPPUUhjPh/D5GWQ5P9e3hvlAQ5YxUnZUcoZ7KYg5BMpDugehMhdF0y5DreQohj0PjAKmCwnKI4ryFomdUxUhxMj35Wwu316yyG6MyTGykpPkJtuKgKoU+BbUIB5DCfubB0s1SHZyn9q+oVOVwxuHK75m6ZD49z6CC7SrUTVAmp7iMTP47mTIpGFbvoPx+slzahKDc5RCmpkiBStEQEkhn83TX6DmUGZ+ulqkMoDICPUOZ4FaZk+LEyxBSa9f1g6lm2pWhDKWC9ZPeTqyJBJcYGhwBxl3zohoCI0H8TM5Zs+iGlCTpgVh9GU3RYS4Qq3H2uQsE09BcwdxA2Iex6Q6CclJFzazghr+F3JYzlO/n2sp4EDyoxtPrKkH1YL0hqEJR/HjXGNrZfNew0SeMf9MfR98rAQsduEX14d0pDmfP8N+sQxxqAz6mPnqs3Jj+TwWEPBfOPYcR9xO6juR9OTGhXkYSmjGPElkoaGEm8Jwgb6bflfiLMj4Wr+JzQXKDGDJ2cRS9jgyW8N8YZEQxJE5SFBEyfgkIu+LySOyPjJSI0JBEDRLcO+hLfZvHg+fgXUX3RBG6qLmMYda0MpUFGohqUrWe/eeVTasMFOsMRz2iI8wVFBopHC67iXEoQVFizHrQnlP7Cfd35X+HDxnFRynXYIDrQfneySefYhGE1GhVxlNBwqAo0tmICryUuV2HMiHZkJnqQWc01/1X3cg8NYQJJBTIVBuB1J5FgCJBx4kHb98RyH4RFbgcyDFa0hwXEDo4jNBBoi32M2cf782asSjAoNdZWnkkII6d43e0hhYtREUwSVZiUOPlDFdHA1+xY5tsELYbJoGBvwFdMBmtiPTw/tDfeD4ES2DeYH8i28640GpIznio9xWY5FrsD4J+6Ik8T7LMAoUK/DPoNKjRFLWKNjjVBqFzkNJLtNcTTUyAAv7kgBZAGJAzASE/C9WzH8Qn2My61+9hd4s2bqElMjwGoJLl4L/7rSv4XCjYCRTjEPfrd3BebSusAOqMOeI9k52QHu/vnrNrKgOPwnTKD/wzA7VWkM748A6ijJZCN2t+9ZQzldAhTbGlbU7V1/bAP+ySGt4XEO13cLlFv84TGxJaYpg8LlNwmQHv5DPL2aqIAEWQi3+TPRXzCOZViRnlDM55o+BCQXa1SOmJwQlsqsxi1D1ZgxIPlF9Y9dQlIiRgtVhCqhejuTyqqBFhEq3bNVUGw8gCmlUmG1bZN2VDi03G/EdkiXv2FXVjfwMuJvjk7wQvAufL9qQu2CDsqBgzESOTGuWqVZpXnQ2q0bTqsgLCukbKrVInnzXM77DfWZuccwG8k03s+wtpO5FzKwmDgKERYkuQ9v9XQCifuvb0iTFh/KsA7vw8mUcxzIYQgjskEFvnetWC+sxxQM1zUjcdAJSxZfxSvpFsnOxsqYgzfhKbSisitfkyYHtcEqFU+uMv8UxpfB9hK/koZQeZg7S94uc8y4lAcAJVsRrwl1BFHRkR6Ozk2awz26qjnejWcYQrGSOAMYSJ+F3st4TKqsRCwj115qv9zzsKCFecIdz+zBNqOUH94OaN69s66gFxFnEIO8roiP57CERKvQg59IfcQF7ZOQzFaBsZw5mtXnksgGEGd0j0ETUunZjQgkVNRz1zlpbahg0bu0aMXrxpD+BDMei5kOdC4kTnE7XIExxpWNcv0A5jlTYJRjaoZrJnLLAUFHMdNeEl+6SqyQrKqtg6yopxwvL8Qt46J82GlcmVymivzkwB0iQS3CBNFrXJwcUBZAqJM0BxfhQsVoYnwScLQDUeUt6z0eockhIsSSAboxn0TNhfNQVmISaLlWdTPVtROpKGD/obx1yHYY+e2ZeBD5KTgMBCCu6nyGLGEFgN0PSJHFpdYCx6i2WcU4eSIIs5Z5PwGTZ7UvBB2xRgiWbr1D8W4rjm9pVl0/gV/eQ45Krq/3RIjRkVT9Y2BqXLQlcGBOchwbucdTUNtwGKOqOyxCVbz3/HeYvR6xtpq3tiDI7K2AXdZQzVUFfF5aaW+vkGtUjcX45+r89X+lg6i0qGxgqBCsTKOeF5XD9ioaY8T2h/ZH4JDOTIVWbP2YrQQ12/Njri2gyLxJQ8fKkwss44HOU01Rgl4HY94Kil6otyzT5MZpFrCvGrBvcBDxyglrte/U9jQHmniGQENUt9YCShmUuUyBIoph5RGbgq4k/NBu+X2gHGkuAu4IFoYEWXT1bLWRr3fMtawDHEJqTu57iDgSyVqNQDSiuKpunZqCxRidhoX0gYwBn1ZOTSPkfCV+odV70bVZ9WTlNPWCNAQVebVTULAkAKZAnwwfyQwWDfSAFWe5Q1FVVPO67KXNN4HPtXh5ko/QQpo1buM6V1uR044LHfsmWLBUxK7dZ1Yq6hNXs0meiBwJNqlZG97wWRobClLQ8/x1lGFZFzIXYljAhnL8e6uhLuH1R7wA4ww0GIdx3YKiuoWnM5kaodHTjG/eAzWQaJSw27zxxnUYKV4wNC0z37AF5+r+unOmta/okZQj4XRDnvwbX5PPtXTnPVE0cswzWadjj4LL+vfnBFT+e8URBTbQviZLNGuS7Ou4XgrNjIGkmdF2udc94tQPwc/UyuzzBnb0VZrVq10JP5uTJ4PapusiIJwBgH5pevE+lUyqb3snbO9g8ogRLB6rdnqv0LUIf/IOp1ZZEU8EC305k9aInTBUJVR5kgpy+pH4e8f2amBln+kpRyB5TppaVSz62sCkA2JaZhBSSzkGykxq/EThhr9pfo+PMW4SHoUD9Y1ay516epsYN7plQlokxqjQIou7jQqXDy/CmPsd+A7+LsOOMQlo6zNi6v0DkC1b1o2qwx7J8VyM3ikpNb2g+cJxKj++99FRslGdCcR6KFVxYp9MZkR3mGsBjis+h8KlZBbKSVfwetbgy8+RznmRWYVN2gxZ1c6qMSInCDUhLVe1WGimdSk3soh/MGFQkQzDTz94ZHfa0oRKZWL43GNe6liuyAufoqppVYCdrIZpdoSDQ2eIfUHQYY5/PsGfXtrH2f8ioFsiV4QmAaMcEE7VnDHaDTo0oqs1kZfp0dBZjzXCdmCKVJUuI0nfZFBMPKr/pTS0BzMjQkW8x7cD+1naj+j3kuUaJXrx6I9pVPxDNmv3TsoeoNmjOfZ+v3MszZHtXXqBYnuMPeScyolHZTShQFUhJXanlFi5Gesjrvz1phvrWfBGI4005gx98opndB7AngVzK1jENEgngWrqU6yhIASjCYgFA26p0GhEcPvt3++NzTbebY4TY63NR2YjUFwRyUchapByS7ZpXRGDYFhNV7UMQFRf8EjcjQDksV0DWERmOkAleTSJAWmWecV6Jjo8Ug2s4SprhWaE7RX4LGRXI8fbFSN4QHIql/SbJbcShZg4hipJ7PhsL1HXy55tCOCJseRyuIl9ECL3I2lSkvNn5y2KpHHlRQNZsuCmmu60JdhA+clWFCu6xEUX5sjE13s3Q8CLT73cjpq8Bl3dr1eg6e16iy6VVxkthAoSW5jsw/5znd586ZFz/boA7ARd+gjc5gsNj9vK7zs2EYoLxJh8f4yvFRk2zTm3z9FY2X6AnVb9C9zry5NVfFiVZQjPS8RFFMleOzGE6Q61DNVBcqqXsj7XFkZdyhs0DNoz2I1FgHCrI4H8ke5f3lFPVqT+xIeW5TO4TjExnxoExdQF01hzo0qj5O9XYRHahD0WvEtEIMha5Zz87P6NPGeoD6ICGPQr0wVCgMsn9S4M88+fkYZ5x/B6NyrNV7yNw3rWHRqulvhVw4xdtedxgsiRRVBom/A3jEaCWADYgS8IExTn2X5qL2amhAPhRcQ9FljyIYov5Xbq5tyheS0xZnkfEtapiYAgRWJUwgpLg2aBDfBM0a01JhS0uH9A1kzOH181nWEVx/3h/HVc5wKI8lyR5hihzCCZ7tCDtjnkxOhSylFtmFMMpQBTTCfhCQMncEKKxZo9Pef0G5k83g96l94GCLI8PfroEwzZ29DV3MNrHUgDu03AFI0H0FfRVU4ihHiTGKxAk41f+qnidouSnyw8pgMJfcXzYnh2CJHbCWkBhH2p/nI2gmyAcIwJbgDOGw4njifFEbzF5Wf83REdmL2GQFdwUspF5O9LUeHTUZyAhKxUHE6TWqaqodAgIBEwU6FOLKs0ow6NChLijk95ShLol//pv3P3jwkMbZQdOkxkPBFK1jZmc0D3wGm8s4q2YQYLB69xn4M8vEdZauH1SvP4nK2D4lSAkAxWeclTY7heDa42HlVfYcX8rqiPblkgq+VPdUfesEfIohYtYG9xPb4Cgy9j4bu7rpyq4qy1utpcLY4VkCxrIXlUGvvrlqR1H9Hw8cPKD9LGdcwJOBxrw/z4rTE3VPBU6LphzzxfNGqj61dn16VZB95lYZsRKcYWEmMyya5fR012qBZ+H31fe4pNrj6MeZJEOo82iSOXYtY1QBExAGNEimOfWLAsNULzmtsyN+S+x7VAW5fhxafub5WOnoo6yztBo4ePCAf1flLGZLaY1Vn9tkQdQmBFbBWrd1Ya3I3hQwBuDCHOCTqA5bPTrts2Sd6uwqlVgFVvNzyn4EuMo5HhBAAaHqSGGZzFoVsbNpdd0CD1g/7Ev2nuxHlbtIbEttrqiDNLCdwMuZTotjZR3zDHxP/lgpeHfZ8HELn6m/ZvVXVJ/KooqmXjB7hPWI34HNix/C9bPG43T3A0JlsyXwBSWdwNu1+NiqlDQxXwE7Wdc8D+cFvt/69aYFx8dTEEZQscYCLgkc5EtViYn2d/XNZL+lPjSBrufMbUjYI5uqfVWX6Vtwpp9rYnuYU2w061RtSHoU69SeOYFSOgmVAIiCp7KXAWFqzTOn2DJ9vuix7D1lv8UE8lrrg1bxJ8La4N/RUgjDQz5IvXt8/uxZxkvCgQU09+0JzyiGTyl1xv7L12acSwlUpUrVxSDrO+uQv7N+EpinDjmfiz8YsCPXYHFgN1jbAtwr4ItITHyr+MABEriP2outWtX27tun/Sg6ejFQ4kd1dqvmJiwog3ku2+hTiQcg/6p3GBAu0pdoX9v1yo42O320Da9abpPjo22CNDtotBs8SEymNQKzkviH3lNYLkqioniO0X+Fnzs7qEAwjekrqrcq4aIWHQcHm4hBdF8pqwfaULD4qjZMfzkzpMCskFoWqgasDG2aLUfIBsNl2p258aHpyZGrjRf1z0xonL1I7zuLYsdZBginYWLSh1j1zFPvDwr15Rj5oAqaKUebno1dw3vQHj9zVD01aZVRzaKUVHOhpcryLbkQnHtOjBtZsmNspUS+rFZko8vQJdXe9QRTawY7H1lgPqBRCvM1ghanj04fVUuxb1QmZZCKghFDqPksSlXeRahroW4JWjKueW8jRqbCJmiOtHPQ7jgPESORiletG9XLVI1BkCqjVKYn9je7N01x+at+KWpkHHKZP2U9exS7FN8bAXVtgZDsCnwyPqHXhjAex1WOQ7+pZVBYUAAAIABJREFUc4+6k4M6PRoxIHIES8zIQb3paDigQXxZ330DqyxM9R1kHWicqb2dWt1lPyMOIzGccoT5W0FurR3eTcaU/m5Vd2akzhRo1XzI0YOqaKqL0MgTstASWKqegjxnUDhlMTiwqQmEJgXlkYx4ZTycCXN/O1PK+B2jpKGTu12Ga4sG+2YgLBFQguCP3wuYExUuDCeBFweYitIrOD4u4Kyi7qBFHIhS6IUWBBIvpHggy81nE6iG1qJ3KcoIz8/6DhVEa60cYQmgkEks5UKBTaXo1tmUUgMWwFKBk2qBqp6QOZVTyr5Ia5tCvAAO0pYkgYRVIwHhBuqarvMZ6lQDQ+Hs7FUFMTgUBEc4nYiCRNEOu56i/KDMBi5Me1VD56KCea8udP3g+JkOeyTcR6DMUXNnNU07Nj43Yl/jHHHgsycQBevsWPWv5R46gBG4od9TKciCODP3zGMCDZxnroXdYO9A28Xh4f0AExhDZaMVEJrmnD3Zd3zi/DOOCoqKwZLMLntHvcgiaV8OivZUZR9ybqWuJ85B1ph70mKHRuUAxeGOs8k7sF/FOlC9GiCMg1HOCTnREq5xz1dnwnEg3S83CoxqcxSl5BQdFhip9yxn3i0a6qykR26tX5051Qc1DopsYdXERaK+H/R3jlLKLersVza9KHQ6s9PoWqIM1dBcqoWuUeT32avYp2SRhJqfoGoZcDdOWEoUjgscSw3R2T1rDhi0dcALmJeWBla3RnSN9/TPI6oRex3qpmrrRd20GjPrQiq7FYTYNq4SBZ/1SzCf4DRnLfM2P+vWUuphW2eFxlR6Cr5H+npaiZ19PqiLZLxkS4rVI0d9gRYXBqC0xsj6YwOhPE5MaP2EEcUPDEZ7DyW7yDOFOSE/o0fDFcOi2nVJOKkyKAnw3J8aAaNBvzaDaYNsJHORjCzAAmMekCjlIbZ3rk3mvM59GRN99RqcpwyG/c+78y4SXCqhLlNmnVVjMUrgrUoMOuA87YAqI5b3Eugx7J6dXJ/zh3sowKxspCjnZIqT4aqemqyhsIFS8yZGWgHMXCvMhNARuRbPxPVTWtWBkBU8JNPK/bJG4w8cB2Coh7Hp1DpvywdIpko2ulkMLX5F9ijnvjKEFcgoyKuATHa92qLZJ/De4d7R34h/mnpjnz3u252kTBgUYcD5jKTP5GwnSKdztLLU8cekyl7ilAIFAAp67Wy4hzKMRS/v1li1fmDu2Zv4BdoLlfBJIM25kfp12z3TljPfyXzz7qwr1obBSWul2LZ7/PhyHXoJ60it32uJa2LD3dPaSYPoIWic3kmGkMb0x47sa7vfeLXNzaAIttQmxobbOM4uGxV3jsbTKxgWBn+40UNlHopDGXR6/hEV05geQRk5FwRjqSPU3xaeYLJ06M/MyHgJnawMUXq3gd4Ila6sXZyxHBhCTiro8u9EgMDKV3KOVDhrCWDRR9W83ep8pk9ykA44tgo0CyXj2in4FwpUAVSQVAUopSwlp3thXo4IFJs0l5TBQG1KGSEvOFaA3qGTIC+aXiHK/R43QiyXjVhmfKghE6qjlhqmPQmZLXQ/B08KSeNEKbNUapPeyKZyhvonakkh9crK9HjsXcuIUmrjMyfWhwSNSaYvAVOormlHwVjoIBs1ms6fyJjn4GVe0mRbzn/Vhwp8qLq2+CRGeNzvKAW/ChAKwWbjKyguynKMQf8QkEpgBdMaowjTFOWxy0STpVUrAdN27ei6LxP3sWCHFT2FlhbpLcg/v+9xdzAeJ7tbX2mxIr75kECHZL0tz87n3FuMTBON6OO0RAXOVGordYYyKmQuoh7McQkIOOMDymkF0KzjjE3WXBdIV5NgGRYhzA6yATuYMzKQCQilJlxtDNKrLEFWAlQZNuqNiz4emnCkpj1GZBKdaU4GIWhvJwARKfcSofKacuCYJsJ2WExXiWHnmhh+ghj2GkGjDuuq/wtaLHtVaz8Hg2iyo6OuacCh7n2lj1gOXTlhHHBFg5PjGAVDDv1ytDkcJRVdqC3fD3jDO4WaansX2q7Xkhuc25bxrthVqd1VKwytx1rnWm9Fb7KTEtp5lA0raCiRCoMStjl+t/R2HNhTgglnvpx9CEBntoebr6fmSJTssrPuHWk0mhpysjjqh4lzgNNLPQc9aavVSBwWnNKAdN7/ILITxaQwcs99WY8Zr35xfRyHOAT9GjGPmyngvPvBA25+zHlEJgzHRIGFeh7SFsSZGzJ6cq5rT0hEphgd2l/FIsm+ClVb2ahySpmn7CkF9hFXKBVd7zmDQnKiZuf0nKpLg0Ex7XKEvF9ApihKZg9yz7w76zG2V6rbujY0QTMGEgyK6qaAAdENgFH3SEsgpP2ECFs58Dwf530ajkc4LLVgcuiKLcTn0BWIXH7H6pHiMtcc18+U7azAKiBKslsYJK3rAc1H/+2z3A589lMCatn9OscTYMUeRaaf3+kL2AjooEayMjyMlwJCMnOVqYmAEXs24iGdwmKvpclxhsMrtdarmR7pY+saUfaIs4ColgtQU79Ag7nMOeAGIk4Ck/tAX4n3qB9oqblmbTkb7HNYf0v0zY3oXZKzoLOI7IUapEtYyfWJZLcCeGe8IpgnHYIa37CsQoNmbaRJPL8TMBnbIKYL/mVlCFkbnVhRVHVrz0SYJ3soAYrqpSI0V1xb2dnK/Aa0zlkdAEztwqqNggBm2qBVk3H0KxSk9xMDky7dYX8lINRLFyVWZw01auWT6HxZ5XZdnL0ETqKAFyiUYCeZs4AJEfJSjWMFzDwn7x3mCvMdAFu6GyiHVk2bAvCiSicY4rnVvqGysbLTCV7T4qfU9ZOdZm750p5KAN37O7aNva3nKdq3WQ9ml2CrlSyqOuFch7MvAV4AHO4lfz1zV2JoxBphLyUIZfwZj7TT4DOmqy9qnO2PWzE6AWzA5LB+0o4iTC38AuaO9yImCV2ffSbbXtoWPCOME+wEn8Ef5gyTv1G1gcru9yjAWqOldcBa4N21D6o8J0Aj+y3ZXI079og69GobYncOJphjK2X2Va5l28z3vCTfYYYwASGN6edmj7WhBIQECTgZJOSWuRgBoR3d5VUrbXlVawvLFvWgVk8OSXHWR1F6kwNCZpEAiD8+IBy9L6nPx4H9B7SIUVSME41RYiIpns8hEMMup7jqnYTy1XVZfAoKFeQ4AndK1wqIca64v3rm9YKM1NaZTmpk1NzqOP7UMrquQDLgqKlVsT9OtFC0xQU3zi6EJ44nk8P1QA5D5VONVFH8ogiYmkVlvgq1C186qE53z5J+dnDk+8eRSECDIRAFrxfkdlmqE8aK8YrKqNpCFPc7jmNk67seTEVLEvI9PqHgA+ctmQDNSxlsSZxDT00Gs9Da0Nm6rF5J5SdAjDEPKp3f0+FRWQ85I13mljmyMyJ0DzlpKDLqQRTk+PiG0zkAdSiI8lhqXMx/NU8PGicHtuo8neVwNjUZbNHdWOsK6uyEZBM6SKqi/Ur/20l2hjGZg66msebNlDU30Y1zyfxMrTYVTqqequMy0BCKpcfeQB77gzkgaBP9B9ppHXispwiWWCbbdLf0dLQza/rZwBlzcBnAxHvGQh6hnMhRLSn3bhxQTytUy4eDhTB4Bj4XCrXGrIqik0GOU8/zjE86K6560sqcpvWDkLEqPo+hz6HDffgejlyEAwwIGc3mWbBHoi8Xqsgcc3hl3fvZnDmLY60+hOVQh7IRmfo4+ZnnDtmtemghpBEEqr/z3FEJw9FI9jOKi1r31arEQQ8BgRFDnh1nkXYHlks3o8H0RLek0B5TW6BSRC6qudfFUDU3do+8ABLQwgIU9a+RNd4PLrgPAYqyH+yKClbj9PF3wDmobZwF/Z/FqVA9U9UrBvzTnJQUvylUZpvI0arMNffEVotaV4eh5ix9J1EMpAD/yGGfA1W0L2exlAKdRXDGnN/FiYZqVRiPDmDV1/ao99gcOQ6qMbJgVAJC5ibAj+rMax2xl9Syp+rXebfU7ybzEtpaaPdqx0K7n5UV9T3jzOJnhw8drkwgIBhn6hoj5xXYya6PV+0lAULttW4N1vj5zHAgFpCH36XmVi0fqgRA2eBiAyAalYwUAkQKFJaWRV3kZ6qhKgo0zy2aVVHgsLs4OAQ7CVSPIMJUNETOH/ZlbC6fDdjioMiBqfZ3CY+p5vOE5ttueeSsREQyOOd5DvZxUPc4kVH/jZOZusIIV/Eeme9kCFOHiEOWM08P1xN7k/NfYGh+lr/V9koBlzNByrRRgjLtfqBSiS7FV+ZcWgmlQs74cOapfrBaVvl8sVpwxioKxrL96r1b1Lku02LQIaUXGArsC/Ru7BH2RbZ7xDRcrcuxUbXySiAQYCDzItCsgiSt8SHKBHhOMzvS7ilsLfmYYj9U4NETyuj7FwnCuqC/Mjmhawc4DqOE51T/VCms+9wM4Mx6Yd0RqOJHBDRgLTPOe97cXTbDQBt/QjvNcxhoc+uqvm3n+fo+gcGmBe2nPnOMewL44tclu5PMdZStY5NzfvL76SmdQE0+aWWp2D/WH7BCMr8TsJO/mTOLkfg8in/Df3cZdSUxUj/trHveL+dz9374wAXeMP+hfUf/gfUiULEXECqmqTEK7Trt5dRupFhc9v+d2Q67AbvC3gSMSRDIv5kf5o1xOLB/f8fCiSBYxIFkN4r+q8xs/WGNdCBHsRa5JveO3ySAqjKJlCGEgiwwozK+2KJOkTzMxmKKJTMbRVABTwUiJS4J261rDRP/Y9R1onzhQ0m06eiRrr1TMrtRO5UNeicZwrY826YP72+vvPyCRGXIEK5dM9lWIwRCalyzClziLKFyKBrVoba4bHVRbQGJRowqKCR7lWBQ6X3RkegN4xoPHBQmdP9ec2WzQIMAqnZs9epyFMxXzwEdbzcKpJLqhwrQ63nGhlJ/vYlJK1gtOmuEMXCzU2/o/lfklVWbIXQo6LbFbbIQcPgV7ZewRp4NZ1oLFgcL52B4RPRRvkfAlEDPiIizUurdWP19HNQa2ZbTlyxPOfY2hMkEgDbY4YnjGbSrE2+pujgrMjmQVkagZMptpOzcS2yj6iJTR6j36FFLg0QcN2aRR+bAUdsOH3bMiTJVhb7qMAdAgDpbWZpkLYQwqsFpZW67WkVnoqKAlsMjWR+NkYqpLRPtefPI5llNE6mMXBkSU4cHsvZue2LhG68pU2hEPy36k+ZKDdldm0OglSxcEHnf38g766y8AF0zCrEKhOZmuwNDKmP1GQVyzS1Wgg4nG+OgkfT/TClOuS6nqxf8f3kWpqUwLqYSeM0zOIw1jgXZbO6lLEBlJkJBYwCT1ea9VatZh4cL2J1NSkNx9gD/LeCm0F2ulcOCdZRMdp+qmAxW/2AXkld971hLrGc+A3VVKqGqJz3SydkH9Q/nP/fsUy21pyqD0B/TOGpGo+fcWL3oO6Hi8jtxMO2MuTlxDl1+HvQvjmpsmhTVegX4fF6HVankhRKke1RAIrpTAQVy7koSPIqmAbdYC3I+KuMgB2VyQgAC85rgJvW2dqjT1saZiNgafje9NF2f41phHdSVjfTvD4RvHIzaaY0yKTaQ70Mvcw0v+8H3EmilLD9jaDDDFLNhHZgB8xLY6tCfnxPaqtol0Y1QQJ5Uhlw1ozPU/9KL1uNgZN20G34fRz/zaBqW1zHjun//vi6DmvoXlyAMhJE0vkOrBGaw7tzmyLWxstJFm3TgOGhw7XeA8l2KuzxP13PVjhd7UIyOEnWRGnWdrbyLa+Pn9Y48l9c3Qi1mhbCWBEKCulNTU2h+zq1kLmN7E0xzP1GkSq1YrIKigrs8wHZvaNVArp+5SF1aMn0BRbiOKIFSEARJt3hVWDM42ACq2BC5EhUsp72JKK+sXWqQSjGQYDAOJHuIexls49l8ZiloJStdQJ5r7d2XmDlPloV7CmhJ/9Xeus/6dpZ9QAMMaOXSiEGPu5jZ7swtp1bXqWdjXXCWKPBVU3d/xa4lK5MsVd90E4jhiBLAAaiwL0R1rbZbCZixM6qtp6ZV+991Q9zPe8Jq3mE5xUYJfJ9arX3YBTFLBhACBAr4pI6/6sg4v7gPAH0AXn4WMJzn0/orymQEjNIawMGyab4ZA9Y3+4X1j09jHCbUzcpmVMZKsGtUtUulljWj81/iVga5NH8jZL0oWxqoh4ahEvCdtR0qKHs0gb78NOi2MzMKwnWOrFjgiD/sNX1uHN/WLIi0SUp7mBOPYW/nEqjo/3CVGS8AWl1AWO0u8HsFHmHHqz42apvMhcqTUi9WwIfXuu2H/EzWAmJy1eaG60m0pmjpYqtUcJPAM3VnfWXKZBlzNqmco4T/+omKLvFQlEZsNHMtoLDXQy+gouxA319Xr0sH0VY5pjWdM3LMZ5hVqXe3cOOsaqDXrHGcEIXV0CVzL+4jsZX6CqMnZRmD5I5FKWMn+b1kVXPWRaWb9c915e9WuVjsaPZ7kjOJW3I+paZSzIyKU0TBpWYQG1hlNbLjtXZyTZ3BBeR5/aOkO6JSBsYsmVDuxecVFCNulxK2dxQQtoU2e2SfGtMfO3pQGcJNG9apDyFLbEgBBBESRq8277DrexZx1GoRNKELo20V4jMIy5C9E73MdYE4GNAZmBzQSxbX/n37XYdXMspyskoJSy0bCsF1MT/OiIMNhiVIsgLBXnYwXHH1MxT6b2pPVCExDP0A1MbcwQ8HIgbT/V6sIhljroBm3kIefk7XwSgYqSykjGltZCYlsrQsroh/qOaOrI9kct2rK10FOwesx9FOoOhg0U44qAiOllC2MojJ0IXCIhSnkJ0YzeUlZxWPC57JEK52o071fykkLwsZxTgFFGOomjno88Fu0R2pCJa8M3OU9LuKr2tcldYvI8UHlCGr5uYOCKnHXNDBxDhl0Xd1o2k7UUbTNQQ0TnaGLA6SHR03i7aqa+rpTKFUMFBoY7KQR464xQDjJkXJySln7Ras1haBF8AFxskovjnvNswFMIj2bAdYtawnIJBsXOYLx4qx5d+S5a71k2bA5qC73kPrVFQ06rnogUdfRr+HjIPWQ9XV9oxs0Otk31ir+kwBHXyf94zgjB0Kjw2/hPMapTq+I+M8CSUPVayqB+oFhK5L8yGWelrmgTUl56MyTJHzDjUmzXG5F3OQADBr2OM0UG4VIr16tQ6N0KCTRY0MvQ7HcuQYMw4wZcur9i/IL3Mn8aDai9ybLEVQ0zhsoW5EhRFBlGR4E7wFdeczzDHvruCyDl05GtUYl++l/x5zEuQ2Tg/zivPMGk89As8WymgOZ6l8Vtaa34u9EXhV9drsKdP+3BcsWcoAPdwre8L1pvRCs3OPTbMzBJ18TEFCFKHt9PHzCdmi2Apn5GjhA7hiuxikOmAfQIMyKQuLoqEl8+lSgjmBeAkKlUkq8YNQGzkLGD+JWZQTGoce24E9jROv+gnV7DhTGlCCMwihIYLWSHpnXPuOysgI9X/Qg816MGXfffVwoHHu2VuAPOzroLJkycgoqocrgW8j20q9nhVLI37SP7jZf1wnexdngL3DflMARLa+WsbYSXJAqEC5QDRnVmx/OEeZB2drTZfCluCIA1AqIC/hgrQnULsRqEcKQOxoZ8xMuXZ7ktC6Xcd+PBiXn8lpqqAkIKgdk1JjFCjLtQqsrIx9svnaf+Uo8Zw6n+t8CmU/rB6fm67Ld8apasSqwbprnS26EBpVqH9S/p2aKj0AajLtyPJ7YT0kGOY95KSyP0tcI5Q2zU1pDAAehBqeGscEtgkWE1SeGBD6XAnl09lT2dyaZznZ6snqQKUDfqgTrPkL3VhBm1R5DX6zDmyrcn5ZcdW0RQuAzM+57kiBafXdUyugykYa2F3QGuloblVvHk2HBKl5twTwEYORM1v9OVlf8SdMqzUtjr0pv0FR1UBK38C4z7wEHLAWUjYhKjNNzCsjZkaEQY5oKXA/bA/nL9djzZP9jOIocyR/pUDq3C8Z4cxtqKayo1VXqLVYYi/cV36bgPyI+NnXFIuragI5u9hf/E7YU1lfXE++bl03/qD8n2KC5ezT2VbAIvsPG8D6UUBIS4oCV/J7XaBgZ8J+V49qa/E4+xuy8XWWuuesywByngao5FIkGLBxPJ/WZwCX2h8GzWs/9pIG2NOwf/AdopMh4E1Bckok6Fgw3Y4dPaJ1yVpxKVVRaGvcnShwdjNgCkwH0aABFtes0efjP1I2kkBKJQbVJzB7NQFhsn/pZchcZn/FXsbnZa4N3FnsMuugo9WWj8B4SjywOiNIHIk11bWbcu9tA2pmjcn3HR2VOinfC6XZCQ/7j/bBKsH1TgLClYVpicqIMjrjDOHk+Eib4HDFicBRpIYQvdEVB4SSQRhqqiVcKueW7CAB2MrKUFtQqt+CMmQL+RkOybEq+heiXnL06buTTceLMJg4RRwWGC9x8nvc46CFokF2oh5FGe2Kh70xlb7GUa+BDPcaA5h2COqvVbLIIGFkT3wge3trYxcKLSeiikdD5+myc5q8EdV3sei6bEXRbDBWTCTG9vDhIwqkhFJJxIGsQzV2rjo/oWqVLYhzxAJDsSo1HOlNFGcvG1MUu6Sgle0y8venMoQKxHpUOTINri2gSTcNbC1I0NXp9RoxVzlcFxirwLmX2VGBelFoMNwiVyZrUllKGw0bvhhoOQRVQ6YMQtU3xMDYhg3QQ6kmloQ/joHrmuwEMY7ZJNyoU1dDMVDy0EaWAQJwOLuMMgYo9VYlIgNQ4Uwoh7QzkBHGSX9IHXA9BCwHsTIJqMWqDsYFwjyfatJUe7tKhs41a4M2JKHgRVzA4Ah0GxBMizEZkSslU6SgR0b0Lm4dYTTKNRau/+C+odupZ55qYQcgSAR+Qp9ztsQiBHFWmTONgdDdHhbaqysI7S7ZQBnEKoRmH7HPFZyVA5hDzsGwi8v5OYG7lQknu557adTr4M6BavYicy9HsrJ6QZH7mYM4LHE2+zQzzV8JZvDMBHh8sXeVISwKuRR1VctjRyWBZO4T+iKHM3Uokq2m5pLen0WXZfTYf8ruUZdWNdWyISi4TU6I7poeYPx8bNz1yTgtytA0xFLc9yuBWBzgBH7YNZxoZyF8WEcYg/3CXnWQ5XYkvENoa7xnV89R/TGD3vM8eeZks7u62nIouDfzTqARB5vALmrKocZ4LUf92ei65qJElTS/1DemP1knL1913QLtbBuixCnEnRqpEtDh+rxbgERnKx0E511camAVVzu0Vf+tI8GsFLEPSr3ZGWjbWMaMtRu6VwfSCYAg22n2SSirOvs6Crwb1CvIq9oZJ7h9yPOlulplWQaCMPxMz6RaMJ+FYqAUvV21lmOjHRWNZzdqjf0oleKqLfeetYy59mi1zhGzphQRDewOnKnU6WG7hKxXNlzZvcrOC/ytwEaOU2WW5qA4SmTNwUuAIlHnil4uwaeqn1GmF5CCrOu8QQjVm/YCNQPFg0x4aNjZEwmwsBNpbSOnOIHG4qIYCawHqITJmIn63uuxq552Faj3pfQNdLr8RCBlZW5CTf5TAaGdSkBFA3I6HwqATHaN63JmpY5f4I16KmLDfU9lh6oGFdCGDIKff1F0yGTr3abFAeHwkFlHzCv3Vma51qTGV+JIZH/dKiTBeuq1kyUaMImSGfPfen8FRTqN9ZysO9aQAqQKNpaW7VxzH7M1wg6wzVUGS8BuiWDVXu9YQXXuBvRScFZgQoBx/g3LgOCY8bYzPdutTYIogb7VMiAAOmsBm8XvY8Ni8wNIJQjg312JTTFwch4FbIj+RnxbtUNRG5fBuwdQTI1YR1UU4O22RvigyWqJll3Ae+pw/Y5u06A1VOspjBnbQjMOQu/UeCXr2hNf6uxdHZzxvzIv2XMZr4hNhUmSEpas/awZLofdJCBXaIGGQs2BmWH2LsRyg2EDuD5tiqTO2QLscl5FwRN7kHUc/xhqs4EOWH8+sykJUGZudq4D3gK8pLSIdwo11x0EXKOY4FZMmFKjZg541qzpAcV6TadcLDpq0dgz3hEoJPOZpBctvbJf5ZcuUIJl6nsYYryD69pdhhM/JiCC1qniuP+e1Ykn1Bba8vyxduzI/rZn9642P+cawrGRVW2UuhM41jjw0EdGUNYzmrPEhoZOR2hYUawa0k+RXWltdo4Bs5DMsB7QKDOHDBuvMwAYKUW7LECQUGePUjcgOt+Km7DitGbDaYOIjmHZ/aiPJlBUoawKKufb5NRqOR0sKBeuuheOFkKvZgj0l0b1TlUTgDrjwwqNCqJ6M9UBiVF2UXMURW28Mcxx+rthFurvRvQ6bGcsmcsCCtopUZ6qN5MTBJJa9XwsSjJVCBywuBBgcM2UaThxZpjufgNbjVsadIuyZAWufi85xkLNc2uBdeIRpfgZx9Fjb2c+xlZBCIH2wmLnfKSuzWi1nRM1Ty0U0dlBGyhR7ErIJWp5zAs0Mf8MBARkHzGLoo+WjHFQ89C2HIC5RYezzqYsQikwHcsqrP2iauZYjmJRVn0QORsStJ/njTPG3xEUsQPmsZQV0//shOZdY/yZx44yVeiz6aNzmvOsQxUpV9aDZ2CNYPj4uQUEuLbpiqEtSMQBJExBhLPdkb6XumFPQMh9IB2QOIA0Zcd9u0zlcyCe9WqEjevNzVez6bp/HFDX+g3o1XaobWhtEPkz1ynPsYe4B3uH3+UZbabMOuD9YRIIua+aQda0hFiK6q36vzrcYktEbylUL0CRM/emKnfASTn9XeBY9Ds5b+X4p/Cd9ZA6AtDEvJOzkO4ZmfG04m2Phh6aU9UzcC3aHIgOV4rE1O4KtKpsnIQ2qveVnOhFZwKoY+lqd0oohvWQ4Nk0GBQEcexMnbY9Hagd2/kv0OHY0a6+LWI0PjhdNxenWUGL5ggHyYi06cGsHbMhktnH8eSZmI9Dh9x43uqlUViFmug2I0Lj5+Zsu9mbUVkWOm32mOySxLNc/xhHPe8s5L3eydn9KdUxKVNHH70RMykinJM+lawFHIBNGzdon2PbQaVYfNBbAAAgAElEQVRtL0xdJAAPapyaLN6L6yXoEEA37cxsAB+eGQVUfVV/MJ6dtSybXnVRCn6XTE+SmmBQ+VLCln0t9Uwpz5HpUk2jUWueTWuxKE5SmKx6SzlQtaaiCKzsqrJ7owpa9e8w9ABVi4lj1x1KfZN95kyMMxdxDzlOKJTOzmrMZYtK0IGgPz0qUyuZM0KOVUf39JrnHDg2XbVn5ezFuY0N1XyTbSyGjAAKrbVx0+66XnFuGh41xwTyAYkAwZS9rGdIIOOpGtQc8t/8DvMrwGJ8XHs22egAWwn0BKqUTVEgnlKTYlwkCMnCNrhRwX1ljyzg4qA/9vDQoYMdyi9HnrWJvVheVp/H9Ovk+TlDVHtWtFk3kOcMXJE+gBpXY3doO1ENzrFfAVrwzXgAiVsA2os2CSvL1DycUPZUsvl6x8ro2n+rmtSezVNCoMpfomgagTZuJtB4dERMFa4ftooYMLWnWB+cf7Y7BtvtHDtAiGpypyRa7x9QLgFL1EUNmNq++SyxmJ4CkrL/XDfBSGpSI66DU8050D+/co7aVg7e2Uwwn38JiBOcpK0ONoBx5lnYT6FEpqen9rn6TbsfamiM3AufIM+B3cVGswYCFGHvWMOAAdhC1YhnznqCjAIXq8Ze/kGdoYxH/IR+4Buf1merhc8UpKWFltbndFcfGsCF/crE5XyzYrXnUz5f1XUnAy/QnUB92kqiAuiq7Q7P6yw2wEVq5X0m83uAx+wB9121wmoYbg4wnTkPIyI9mmM3LQblvRyAjXVugBogdqljHDlwdBmBM5FmafD7ob7zTNgRACaNG2I51SJNQFWBOPy3kjAzFsjRmPXF4Cog5Bl4n5RqdImQUkpNIihgfMb5HQWEbWW+zR7d33a98mKbmT7ShlYttXVrJtvY8Gg7uO9AW5xjIY209es2KBDRRC0vtelZ6jOI+1wnQ0C4Zu36Bo43N0edkVimoo5KhXSkejHVQSP6URZdRbgKApaXhZ7TnDn1aDgbpvy4lg+Hwf3aFoyOSSrc1JhsbhalHMviIge977jzOFs03i2qn+luNhQ4KjijMdRkyWIc5CCVmIoMYfWeCzc5xtto6qgMKQGi6Vs2DtqEyhZalEf0Vt3XmVTRcYv+EmeIz6FqiMNhIQTLnes+lV0y0oVctVXCGLNBg3vTYLrMVWU/+PdIZOaVdSpjX4eQkU07ZFxfKA7GeHiA7qnxdzVgDhLoOjucRmc5svHDcQ/lMgXlXD/pdjmkVfNp9AS+Nr2rJtWjLZQXo2CDGhuMdTKpMjyrmg5Ecf1Zt5WJ8jtbSMYiIA5e9EdtFiIBHqqyxy1peB1KVStqB8M0XJ5ToEF6zWWz92oHhZKW8I0PC88V14yRTSYOR9VIsQ8bnAVlHwAd2D/VpDVjnqJkZXXrkM6YJnDq6k6rz08owkGu5cAUNYN7rVu/TmOsZuNQ2oqb3tFLl8iM4OAY3e73EepoF9CSFOBZbAQAgaAg9N5kF3hWnjsKXapr6ClkspZZS8dRrEvEx/V41I1ZadFUwUGhvMCS6huatRzEl7l102BnijmUsBugt1pjpejmTBNBmu0R92JssEMcygQTqnEq8augrhwEcmBLCYzDPw5V5odn4dqhsQ6yew44UkAO1Yn1wlxESTZUFmyE1MYQz+loyautwlu1CRacMD0Jh8iBvR3gOLPJOJtqXwIC1Us2qsemeDoIT+DGuPD8e/ftlZ2zvXbtM/fhgKbfpmqdZhHAcNshngVnE0o268h2xoBQnzmQgFwU2aqntsNBC5PxdujgIfUNVP3q6Ih6H6rml3KFw4ddO1flCVJsLMdUayY1ilNTshkKuOlhefBgJ4TGZ3gHxpvn55qqKR8dUQ8wnh16UJRbk4llzWuc1fJijR1A1aGYAhWV1tA7FVjWfoORMDbmnoWLS7ZRycYyTgRlGzZs1FmHyAxOEu+7Zi10dAeOBjXsVHdKx726N8aQNW/amIG3AF526h0k6bzqCZQwx6wBxohrk0VPVpJ/8zOeS3TXoivybHaULTAHGg7jSJ8tkCpnQ8Bh/AG+VDcvFN+sIT+ns7diP1SGhbGyDR68uzNTDnh5tvgJsVF9SjH2B/+C3sgBgrQmq21JKHA+x52tZc7SFsqgmM9lgcNVauK72+kLvZXfhZKpTIPKPAyyMmesE5x8B7UORpS5KjBV/tMw4m4WI8HucxY7A+8SDNYbNjygZgAMnk81xWU/I3KibFcJH2WMksEwPQ8BGcSgBorhPLPWc4R2Jqa8T0rUhjWZ8z1nXAeyNrcFADS0o2s/z86sATLm3YJfrGe3wuB7AkIjeFK6AGYC2AaHKihKZWWfJZ6GkFC1aujES6qFAAARfiFnT8pBXG9vZo+f2356wLGI8IgBVdTRZHZZ69gKxgcfFbCJgI91Qb9WCwpahMr1mh63ZLTDEkuGS4EeCpZiCRksIdtpP8fgqrL0Bf6zhtkP7MNkMmXrJBbkvoIC7wqQECOoekVaf2BB42GlfgtCBSxh/JVNJntcyQcGxmJhLllKJlf+U5VgORPvWkfrRFjAjLlO6wz+O2fSAGysHuXRp5if1ztY4dk+XMQEWbvYa/YerYOw0Wm7o/05PKJMu2sPy0/gdwpw6lSee+11FFTCLCn9hthI3kuxxDA1nmZ/EexLvGhpuVFCoBKmIZe/BHRX2UFEsQQk2calryfvxrwlC+w6WNOpdQbNuWwitiLCegnOGQs+H02KdxYQVg3hSy9uV0A4PLTctm7a0FZPTLWD+w+0Beoe2rBUpvgjbjDKkjPH2soqqBrDCgIJ+FavXaesIBmDRTnMHIKDoNApT2fuzEGf1gsq8CpaCT/nxWjQGsqMF5YPJtVcpRcUhkQb2LUsiYy5FsgWDrWLZEND8qGQCYuTr+xET/VPC0YpZf9+AoVkJRnwGPcOSZ4+5oleseqPkI4JKxiCmAexZxEokzgxYWlvOUSmi+o5axOpcLvZiYoD4FokO+VBJNLoWA59ZUZZ4AO0ys5YPXDXuqFb1NXEnd83SuY6zQS2aYXROQRV38bPVcuIqAB1RwZIBtTacgh4/9AWVNNTqD7Pkw3Ff3doFNklDnqoumRGZYAcSBMIbd682Zz4avhtBB9O+FTbunWL11EpzmHctHkqa9Xvz0ey01QHB7w6kJeo7bQanQLQ2qwCL4oelmbqaYGhTEXRGfq8736vRj6P0yTnL0pe9Z52ZOwUq1C7AkOeiwNRjn+XjVwW0sS7DjLT1UQa55CanupP5wyDD3fVXNY1mGNlZEq0gzH2+FhNNNx+xp11ijPhBrEWXhFVtcQ2AIqoEXbtpGa0R+M1vVRzwbUEYAwQTwc4RtRs+M15j9Kc62ZAnp05dL9JZxWC3CnjUn2FFKSDcmu8rPamPVrSz8owFXWL76vlTdX5ispYtbj8TJmbqikV/Y3Au6T6BUIVwKH1JGDFY8qfOA0Ww3HGras7quyDMzSDDFdU2eRskLXls2RRS+LdNBpnCchuyb5NVyubyvy4VcDA2ZEDhkNZPZASRLrfldu5YMf6+8VZOYtZ2GlxFj/ZuNB1WE8RzIi0vte2ewwePnxIe9Xq0d5bUrBFql7OPeNiWlzWY+qpuYfGTVmaqv+sjIGc76KABfX3fGFTR9viPJRbny2sUYC7jD33555iIghVrv6kPFsJjpjC70NfAZiAC9sX3oHzD+ddqrwLpv6nN1TGkvUyPkbvtBLaEH2y1vHwcNWWAia4VyP7O5S8AHzMTVTuVE4wzD5JWb4VU7G12Aec5DWr16quNn19g9gnu8p9sFehRhrV9t5RzScA6JTr3hgjtk/scc4enkfrtlTt0q+Pa2PbmANac/QBDs5Lzj4JpFRfLa4b5FrPhQDZaJgcdjqVCSlBFuZv7dp1XbDI9QK+6hwt2lbAF+35Idc9k/0RfWweRU2zggKUCkCqTCB7+riAUCyFI3Io01szWcNkGGPHlcUpihjj0DlvJV7mZu79BvOAAQ4QeAbGEYeRMRGAUGuN/Y49B0xK9igskwDh/ezIxAT9XFFLntZ1ZF9XlZCLmsibgZTzLvXkyYAk4629BBgiCr5pus5gmzXCGAJ6cFZKRIhAoOjR8X9Uy6t5iVKvM+nJTgYksg8ABdbArmmiFk7iuVJnhw85aC013IlkxCZ7XfpMww7IDveyll2NXQk9uU2Ez3QylN53IwomTO/jTPPZJXBwcrJXy8xetp4DAG32ffZUzpzsm7RzSlaS67GmOE9ROnZZVJIErnNmLTi4sfBOsuYpK5CfVhTrgBIBOQIsyGZBjQVEKFAoYABzHXCbvwcZWCdUUpveaWiMjCioevbZZ6UazPp69+WXt7POPnsgBlWAPnvBokN+7tSvOfkzrMCxY4+l9VnV/QoAKjA9gGe+h+3S3iiKdMZI+7aYJ9guUSfxAaSNsVrnCMwc71fozs7oMw86Z8rPyF6U/RoZUUmX4hPR+V3PHaVqJ1UG4mOs82g58DOMM2suSsXsb9aJFePNSjlw8IBq6dNnWqDolCn4zAnztmnzJq075stBrP2fRXwxgSJmkvCMfE6gXs+vjl6J5vGdtp1obaFNH9rbnt/+VJudPtzIoJ92yra2cf2GNjc925bmaVZtNMR9jagRXHBAWHVFBH6IyUxOrpbKqHoVLre2KCcbioSttBuy2wHFyLHIxMetOkEmjUHEGQExxNAkdSxEsYILUBSlZKenGyIPGBGQMIwnmT2elcUxWyhk0CwWm2RvKwDAsEVNUUIbxbeW86iMkOOoNG+NDLy/h/MwouLkHOBsQmcQTGsBFeBgeWvPW51ASMRlRL8s9HWAzkQFcFlKiozLtpO2dYEJ16fomwUlZ2KGTINpijjNWTDJNiXLwO8rs4n6WZCgyngxh+5n6BS0EFfVcdd1oaDJ0R70MjSitKL+RHxF6U/IdvXqYe5ABqFxbdm6Vc78nt17ukyB6k/GyRqTZXWgFE40142apwEENjl9d4YFFDDGzIXR0KMd1ffUU091nUOnPAfyZmle3qcLjKsu1DU/AwXDBE86mAp4EC3jmAvs2fjqUVYobgIrO5BWEhRCqQyM54ONSlZ179t7O+cXMEBqiWvW6J0zj0FmlRVWRiBokuuFkE/GMMrJH3FwxdxgPHF8TFl29ng01NJCJ807dxYyTm/EWXLggMSBcEWJkHegzYUzUDaKoLNBfAGBJtR/MIe/RVxYBxwMrg8xci7npIRoslbTPJ33kkBBqeCtW7dWCK7WXKn6GoFLnV4F75XNDDKbWiv5L1Ka89xGyEMBZ7EIUlwuCmCtDc8jQY1FaCyGNWhP4cxN5LsHVDEcWol1EOBUFjJ0lX4APqhpMMXYSYsq5q+gHZugnmzDw8p4KVjWAbG2+kVWnVBl0BSISaHWB7mavi/QQsJBT3qVaT3VgbRcja4jZJSAWPNWVBWeNb8fJ5in7X8PR4n+S3JeCkGXDPeCG81v3GhQz215eJcqhCdjXyhvQDkHI1X3XPXirhMZ0Fux+2lfkgyTHV+CXwIjejBNKIPB+uGsIdARbaobD9d9KBCrXpqsH35uinWpHndZmNT0AfRZ8CaB6UoJhLFOofO7ZdJE27p1a1u/aRMFrFoPOBasEVFvaY1Dlmj6qGpKPS6D9hnMGYCPFEah/s1DJeOMXG5TU8j/c8a5xgmnhUCHs1XqxMWuCWBgJqrtCGsk1NXUhqu+Ww6vRaYYa7K2zFPWQVBn2CnJSDJOyuZXQEXQLFGEstvZR8xp6hCzz+RwVu8z5m712tUOsiOuJUVWM2fiqKJa21SuMtSOHd6vM5+9wXqAMRLQQnZflGO3UlIGY9oIu0QnqkWO/IpyVpXlLvDLILD3P89N1o3xMWuiWmx1QiGD9iERfOK5+Bw7WllGgFJ8I6njThUNflIBFec7Y4j/cOopp8qJPXDwoLK8nMNkfdMXDWq6GC9VC8vzANTxWbWFglIMeE1wUc8pyu+0g0PAh6iSBuRMdp9rCWRZdMlAHEvWgYMY7IgVbjNmYq0gWqH2YLRlmNI743OpFq8Aa+4fZtWgF6kB+oCQ1H/NzKDuaao1vzfoe2d/E8hVdbcV9Lm3tEEz9jnrVut1bEzBNT6WfRL7cDmnuSd0W84b3auCbvxF7ot/yT7iWqatExBOqhY/NXmuu7Q4Ur8VUMDNZChd41+1o8WS4HPKpK9zPboYNwW+r6atTSNzvdim8WvUAsPtlXh+PmcWmbNh7D3uj51ZKpXsfh1ias4jjMRYOfvq5unJvqUWVGUpvZ6/rBnZW0SNFhfbI4880r7zne+05557Ts/2P3zlK+3GT3yiXXTxxd5nx451/meYPdgc+TASCzJAt3HjJtfXVclMst2sS1o3pI73ONVTZfSH2vKia5MDvIotIIqxAyKxr9qKQChlzUoRPkqzjDVnA3NlQTMrmbLuuebEGuaFoHip7duz27GFetLa5xNtvt8Go/p3iplUbVzkZ2NPi9LLEY/9UhJjxowYxvapp55uL7zwx7brtde0nnj/U045pW3ZvEWfPfmUk9vZZ53d1cx2oP3wcNt/YF8nioadY82nR+RgnVJa4PZ9KgNg3N5JDSELcObQ2+257U+16aMH28jwSjv1pC1t4/qNbXFuoa0sVQbEYkGaTBBPgkIdOBhwGT0ofVOih640q4tSXyjevmgJlS2shtQEKfv27VVww2INFQlnQhQWmi9WMXvqASJhzsTr8F5eUZQdaqnkrSuws5iE67RODAjlFK409esKjSgqknEOLcBSimgKhE3VEApWQZUzDGt12DLZzrB5gbomzrQZO+vmH8vYlBKcHWLEDUrltOobRCmpxrQclnHEgnBiUEHDhQQWUmBn2Y57DLjQiErFs6BxVhwdhUDjslNTJ1GG1Zv5d+rvkSHLLwcdZuwi6JDUtA6AGhOrU4IeOj3OzzZt3qwFz2bMdYQW9iiAyR4noI6D4AzGgO6aGjTmljWAMcd5ikPJ7zIGW7ZsKeNnGe9QwjyGpcwJyl7Gkfnlnn2UJYaHcc7B3tG1qtkv4+FmzKaz8L6R2ZaiLbS8qkMNDTZUFiG2xymm9RoEQz8tpbW0Qti3f39HvQlA019jCl6U3TLKJYClshBW5KsAhywka7O3N3S9sVG9J+sGA8dyCB2DLEUED1wHwGEHXQ+RAtfnsGfsnBm1wlhJDbey5ym8zv7AgWS8Dx60I8WX+4e6HUeQaWU3OyqTmQLJyOkhK6ugfS5Jf2fhO0rgzIwCE/WNqoMDNF90mFL0TCaRuck+z4HOGLsGgvpMH0rpC5R6RTvwdoaSPVe2q1D21AJ0KFPtsuyb1DdxT0APHbJHj5VtM21UtQcoeVadtWqdx1xPofYUoixjd8xgMB2pDHdAkaJJJoOcDEAQfMYoNlBjbDTFIhI1D8lm8HPJ4hcFlJ8z/xx4ygjpWqYSW/EWNb9jBQ44C9unQoX6IsbHmjUG9QoYiA0Pwq5DbsV0MylJ018WsaSq77TNNMLPAevemA46ccRwQFl/6uGozLoz0GaqmHocZyXZWdZmlJZFk62+taEq8j1+B1ujcYCyc/iwWlyICVIiMQS1mzdv6gBMwATeHceW+/fHhWBxSQHhSpuYHOvk2LHShw4ebAsLXJf97HcnmOTLAF5NnerMjM4z7wHZeM/YL+ZKpRGqPzNTIgF6AmBl64uGPaD+QXMa1KuGEiX0uhDVAGbU6HNvPktgi2OsoHF2WlnGt956q+3evbvtffttgX0KTlB+puxDirZr2qmnnqbzpKOMiklihgWBidWYj3SUUVO6XQOXetmISdjx97rmmVR/WBkTzs3Ui3NGRGXVtmdQ58p7RrEwdZ+paw9CzzUF0lX2y5RpC4exngju5CccJQAIOOASCs5/0dmraboCnx497bnt29vrr70mYIG1jKO7ZfNmOYmMrwInKXFbIIqxxD6nFMFOtJWlHRDah0pG2LZsTdsA1VtgD/4aa8iU337G1P3+vAaxTaKcVwumQW/kauNTdNvxiTGB8rMzqDOn5tgOPmVIbn9jPzJ1qIwrX7LJ1DbrHl7sKSnomA0F3otlwpmA71XCXm7jNRD0A/jFdgU0ZP0nE0zygvfHNmOzsmYUCFc9MOsgNhCg2sCcWQHMixXvi+bHO9faDAMhzBTT550tyl5GJRSwne8ruEfJFkp22YzsKflkVfsujYICWpIRPDEgzB79UwEhARpZ6Zdeeqnddffd7R/+4R/a66+/rmf6whe+0D75yU+2D3zgA/odAKOwjLqzuWjpEYMJEMCkhWGl4Hp5xaC2aPJmIWHL8fvNFrAauLNoMMG26veOHD5UiQv72mZX2e/hPRl3ro8tYR+xrokXVBe7uCCQ/s3dbyrryTo+7dTT2plnntnOPvtsvaNKKYrNI8BwcqLELlNbOPDXAHLCqmKNbNm6pe3du1fj9czTz7RXX32lvb13r9YeMc9bb78lEBGAwr55qWATtI+OiQlHguOKK65sl112aTvppJO03vk8mWVsqcqIqjZR4Fy1KWH+iQH2vPVW2/Hijvbmm7tVxvEOAkI20mKbPby3Pbf9yXbsyAGJypy0ZWPbsG5DAwEdWvGGUV8kybBWc0hoLMNwgKl3g9NEEeQksEtbWVmlTCHB4fIKlDYHPKb5eCNjuCOSIloVzkFRmJLFSO+loC88R5xYjB2bX72qyikQNWV0TAct9/LicjsJPmuJ8YHyUNSIcghjxDAsEXFJyhxDbkSqGo5X9sEHJjSKAVVMxrV3QFpsxHS4UE2jjjZGLVL14BIlszJCGL9kqJLSN1pnigxoI8+G00IgmpqktA5wUfKEg5NSNeW5bCxKKVJ1Ao4MWVhWmjOnW2NQBljp8hImEdImVS5z9BPMqBi3Apu0K4hDz/U2rN9gpLWUxJwmN3pmR7touZXRSYYTI66DurJvrMHUNTFebBKyKRxeb7zxRnvxxRfNCR8aapdfflnbtm2bswE4XDiMRdcU2lnXxtCqN2DRFUQzkGy7a5j4mzEWDRe0iH571S8w6B7G2UJEUPB8QMnQCf2zoepnupVlqT6TCUJDV01gy15Tg9+irLAmOpn5Kq7GaDJ+OKQYOY1pqDlVFyqxiZKJ7gdZPU1QYwRdw2w7xaJzSfHXjcTJUEixtcRFXN+FgwhYgtMBUFQZTYkllPIdQVQ5OUbaS7VR9Z2rJZiCI4RT0NUAQcepZuvi3SOEUU1YjfY6I56gl2dHcYx1paxs1fOxVlmnBw8d0ruEVt7RniojFWdQBfylbKhawK4XacmBV7bFhxmAPHNsWpXmr1dgnyxOsqXsEb1/HOXy1jsAqmhCjAF1H8wrmRpnKlFlNm1XYjzlZEClc50BTAer5ImdEMe/BKwEVEmgyXbMoknVv6vaIHSUORTcKjjpkN4KRnFsFaxUPaIC+CrwDx1cYELVXbqNxVEBNxdddJHunX5evNjGDRu7tgi8F/uMucTO4dwzz3GwotqH05mzApujgGJmxpkVzqtVQ21dsUtCk15YXGp7CDT27rNQU9lMO2rrlI2B7giSy3qEQomDLcVfUUBRAvbzxOaJdtoJZdmB5cwhoHrzzTf1h4P7wP4DcjiwMWJWrCwrY3n+Bee3s846s51xxhkdhZYgVbRWSZA7G6ks97IzhLS/UJBQIjWi7iHoBABbdTDUWYvB0BOO4JnZxwrKF2kZQNYR5k/Z4AnT0BN48AxyXCo7oaCxemSJUlpAqZ1p19+kprpjpdRnkxVnHkHcuSbXwm5T57jnrT3tjTffaK+88kp7aceO9sKLL8qJ4nd5TxxVzjvOyfXr1rf3ve/97bLLLm/nn39eGx2tHpj07RsaajALWIf79u8TKOTa8EFtbFSgQ4V0H2A7kAFmtFdq76eBPU6kzuQ+gNcLHAluyVT2qf2ZD5xZBQypEy813wAToaOz17NGwtDAXm3ZslVnsqiHCIOUAiPj8+quXe2O39zRnn7qybZ379t6/1NOPqWdceYZcmrPP++8dtLJJ6m+NfRRt6xaVHbZGSfqzgyesHYZU4M3ZPPtNwWEIWjH1jCXOKQESQQCZDAjeoPWBGDs5s1b7JiPer3y7GnNomBKJRn+2dw8oj0zvXVFMAxLB0GfCoY5+ykzUvBo4I396/VlmjnzphpqKS5afVb6FoAlKtMZNB63X2FwnmfBpqiMpjQdWONhRfG8e/bskQ1mbH3muk5MvkLV9YoVwlguWYU04EcCPFgp2AJ8FTLEnIsRJ0yWk3c69ZRT2ulnnKHgRHVwCwsaZ/7w85xjr+3a1Z566in5VgAAF198sf7mTFENMqybEipM7X+o7GbmGfbn/Xh/g6hu58U+4t6ciXfddVf75S9/2X7yk5+oRht7ftNNNykg/NjHPqbnYW2EEhzbEzqj7c+oboYdd6YXgLrA+aGh9ubu3e2FF15QoMTaZP5ZM2T7YIpgm3h2zozTzzhdQRXCSwoCq6VWxLHIuJ922qnt9NPPkA/29ltva9yYnzfffKPt3r2nvfXWnvbCCy+2555/TvOBn3fGGae3yy6/vL3/fe9v5557rkqQeBZsCI6PgvFqSxaBsFBHCcyZJ/YK9oC2Q88993x79NFH2y9/+Yv29DPP6DmUraxsdgBGU5ZHtYfF+lhaUi3lpo2bNMbXXXd9e/e7L1eQyD7mnGC/CPwtcJ+1KjGolKuNj7dHH32s/exnP2/PP/d8e3XXq+80IFxqC8f2txeef6YdObSvLS/OtvVrJ9uayTUSkxnlz+iYazOKewxFAbRSNDJRgtycflx9NEYa8aGa1A+PtiEOTRVS28mcm/XgLuPglDCBG7E6Jc4LxUgboYdXzPcw2gReZIPc+010mOrHEYXSHFAqHi4KhBDKMvrmuQ/qi4Jm9ItfIzcf9ERqbSWMoELQiXENfmpgcEKMHlhsgkOXxcz7OuhBCdKF5h2yWsGCVaSqP2DVeQm1LKlxZyQHrRrYTEFHdagUgh5HUygTHP4qBGYXsnnSHnV7DC8AACAASURBVCC0RBlE1c9ZBpqFBorspq/U8CwqC8n1VVfXU/d05sAIvYfSCCgBU5cBHBm1watFmmJwjykpbKMrzsK6loyxY4yCPPJsojRNUHRvZE/GQcqWCwoIARGefvrp9tsHHmi//vWvZYjZTLd88Yvt6quvbueed47eAWOcfommQTlDKfqE+qdRrOv1xxoLpSJyyFqbSHZzoKOkdaxqRktBNvRm0Hq+cLitnuuaTGXnSk3QWU8rfnJdnN/Q1zymBk4IhDonPP0fq/7HPTkHypHeK5av594rJXee+slOla7U5HhnFeqrJthy+VwztErNo6h4BAggdzOio0rAqVrCkJ0w9dmy9ULnpIjoQ0ZrsuottEpKMp3DmrXBPCD84b2FU2J6MAe+a3C9n9KOJRL/oQClD9TxNaALup4pNkZyU+Tetyt2pk1RtH1wz8pku1ObkXVgx8O1JQqmq+kw+yRKpMriFKsh2WXWXnffUvFkP8pZKapLsmTJtCnTVT05uR7AkUSvij7N/ZNtSN1n6mMd3PsZsUMESlY0cyaDd3XG3KBFxKlYg7zHq6++2l7e+XJ7+ZWX5VSpVkh9sEwZPuuss9qZZ5zZTj755LZx00YdfjmMYluxpS+//HJ75pln2sMP/0Fj+42vf12fZY3i/PC7OI48UwKLoOFQpQ4cOKgggIPcYiuwLUzDg9mRvmOdyq5kwwf0Pw5uPvvSzpfa448/0X77wG/bs89ul0Prum3OFWfcOHjPPufsdtlll7Urr7iyXXDhhe2NN14XYMmYMzasUzFdqjeX7NiyxVCw72QXdr78cnv88cfbc9ufazt27FBAGBGIgAHDI6ZukiE899xz5MSdc87Z7cyzzpIzz7wSUEcQSWfR0kJbXCZQMQ1N/UtRdF20yjGPgnMDEuysJ03LofF5H+pMVH2k7Z3oXVIXdAZKdMYpUxmhCnJB3gn2iwSlKvPtd/e5qppM1bA4u0YgDfCnmrJS7uW+rGNlvyvIdMZkjZywP77wQnvu+e0C8nbt2qUgkOBCmagIFpUYDccEnyVDyDx99KMfa++65F2aN+/lhVqL1DQe0HnM+zJ/6p+YfncEVrCSek26xQrptcZgzIyyuzefKO+MSamY8j2BpKUqmowNNVa8h2vOTXHEZ5IKt7IXDp5N63amVHoMR92HlT+qbwOgbKsEolx19VVyglVCMzamceF977n3nnbXXXe3Z595pu3e/aZsa9YzGeiTTj65vfe9723XXvuRdsMNN8iJ5J5kEdn77COzlsZN/Z1bEACCz6asw2rU2QG7h5Xh3rXrtbbrtV3aFwSCb+1xIK85O3K0UwylJRZr+bxzz2tnnnlWO/vscxS8S9jpyJHKutv+sTZYd5R12Ol29jB+CT7L40881V58cUfbf+Cggg7R6EUHta31OYEIjHUHsEW8G31GuR5rXFlm/qyeamvXrFXmlLl1/02vR6h6Z591lgCagLcRz0mWCbtG1obzDQBS4G0B42n5kfoxA2zu48paxx48u317++Pzz7eXdu40yDwEtdg6GBZC87uLRnzqqe3jN3y8vec97xF9UMyWVc6Cswa43j1339Nu/dmtAr7f9a53ta985Svtwgsu1HurHpK6zKpJS1lK3g1bqxIiAaALHnOVLVigKWcD+/Ef//Ef2x133KFMIeuT57zpsze1G2+8sV3zkWv0vIw7ZyTX6deGa5xL2VYBISCnasKjW2DQ/8knn2q//m+/bo89/riAIZWmFeXc/ahdk58ad7GHqh6Qk0n+ivJSq9pVV1/dPvKRj7Rrr71WdhvQCZ+Y8/C2n9/WHnzwwbbz5Z3aR/b/5t3KatUq0bcvuPCC9vWvfb1d+9FrteYEWM/MCHAha5p9n+y4qMDEL2M0gp9qb+99u72046V25113tgceeKC9+MKLCubxSxirbVu3tcvffbnOUUAx5oF733PPPe2JJ54QaLC4YKXsk7ad1C644AIF4GRjL774IpURkFlUnbtiAHxil2OwbrAVZKN/9atfte/+x++21173nn3HGcKFYwfazhefa8eOHmhteV59CMdHx9vo0KjURkXLw6DjhAqhJ+CDFkqSwOhMaggxpXMLOKs0pk8fQtC6EW1U8+qrqB3EVIpGHFrOUqVwE2c99EwbpkGPL6dzvWiFsJX0bBZ05HMxxhyQyQqazsfAlcGvzF8ClBzaQTjS+Dv/DtLBwsd4p/Cf5zH9zfdiYbLBjbAaHVHNzNKiaDESKliErmb5bGfyHHzJKBYyLgrECEGKVVSVBaGVRimqetMOqCA8B0Y9appxoHEY7CBb4tyo+7yeU/VcI6TcHRw6o3hMizTKb64PcHZH2VwdtlZQ9aZA1c8G1rVizuCQwcSAhGapuRJ1Y1wGRIGdDmxUakeVMVJav5S0OBBS05A5YqEnc8OBAgL/s5/9rN1z773t4YcfdkA4NdW++tWvaBNde+01Gvd9e/cOMktVYA+6omwJgUAhN8wTlGgpbRa9TjS9EhuJcl8+l6JwO6jF86++PqHsxvmwwJHlmpP5Nc1scDjl+6bnmOqKY5ygRYZwhRYq7hWHo2KHzxkLU4SWKiB0plmZy66ewm0YgmZJcrzUAskyJujhGqJuT5GBOiRHWspqo9QKQxOF7gotGIll02SDlg7QP9NUpZpbmUqNSRXMyykttoD2egnAZM55F9X/1DrJWutalaTZb5XjZewspmNBKGV5qz6Nd4pDkOAoCmMq1i5wSWyCoq7u3LlTjrYAg2p1kUbRqLtJmp11fuyIggIMPHV1p516qmwBc28xBwMJonD32hUYBEGcZ6ianLsVCc/8FpklOeO2V7xf1OP6dDc3sDUDIsEZ6C7UFVBF1gxsCYkoVZ1FF1QXrRW7xLs++cQTytaQ4VLvMmhTBUZwfxymM884Qwg270jdA7L2ERRJcPu73/2u/eIXv2i///3v5Jh/+9t/06644r0CcQg6onwJ4gxNMEqhUt87dLi+Z9oP40wAREDCzzgweWfmg3kkGGFeOcxPPulkM1Bof3HwYPv973/f7rzzTjkcr7zyajXENmBgZoRFNHiXSy55V7v58ze3G66/Qc6C275M6x48B2s95w7QC+sEhsH+/QfaSy/taM8++1x78skn22uvvaZnVD3JBM61+9lhcHfv2a39xBxDfQLtPvPMM9pFF13YrrrqamUFLGLBGLntw6ohy+Wn7QQBYajtb731dtu585X22KOPy2Gz82vKmYElB2zuqcj6c8Yl2SHqo+RUj0/IabHYkuslyZ76nLMKa95dpRil0hhAj/W2ZcvmLqDu042TjWFtklki2CdwfvChB+Us7979huhN0MFOPe00ZbSw4Sk/4Fr79u0XqMe+2Lp1W7vivVcoKMTpY30FyMQ5wpGfmIxEvB09ZwGjNBrAyurVacquIK+ANP5baxkKOewE/l1icgG7uKYFvlzTftttt7XHHntMezzgUmy4Kft2bN0ayuAbn8W2KgBGF0HKu2YefehDH2pf+MLnBb4AnsB8og6fe5Cxufvuu7sgy7V3Xs/sLfb+VVd9uH3+Cze3r379a+3ooYM613NP1jUZOPegNUNnegZBFYOivCPnAeuYzA2gK1kV1hsBIg4m88F4Y9NZb1Et3rplq+bxjDPOVKDy0Y9+VHZCGe+qcVbvT4Hi+I/OOrtsw3sGGwHl7tZbb2t/eOhh7cfDR45qblN6YJ+m6uqKxZCzhYyNFBnrTCQbw/pSxnkKAUKX63Au8uzYyQvOP19/Tj/9dP07ZUmMDXsRP4o9wftCCbUNMUjI2u5oztpPFpXi7MAmPProI+2ll3YKMGBMWVNWlXR+okystDfAVAk8PvjBD7ZLL71UNuGsM89sZ5x5pmo29x840O6+6652J3/uvFNj/JGrr25//dd/LRAhgaoClWrfICX4Gg/5I4A4og/D4HHNvHz7orVzTmAPXt65s3337/++/f53v6u2JK6D+9zNN7dPf+pT7RqCrnXrXLNX55gA/epzG58n9aecnSoLGUfPwhlczi0Cwdtuv73de++9Eq9xKcJ8o0yGZ+E9xMgpAZpO1bsy2Tw/IBjsEACQ666/vn34Qx9qGzZu1NrhLGDs/8t//a/td7/9rYOuEtjTvi5WFKAPQdtffvOb7TOf+UzbuGmTxgSflHUi1d8o9KvO2f4vZyDrG/YFfujtt9/eHn3sMdVcHjo03cbHVilwBwAE0CLQZ50JQK7WQ488/Eh74skntd8IKHfu3KU1smnT+nbNNde066+/vt144yfkfzFhbv3k5JPjmmXdA5Ex3u3Bhx5qt956q6ixmv93VEO4vNDmjh5Q24mFuWNtdHSljQ6ttJFVI20Y5L+R2XCTeahhysqBis9Nmy5VQZ+EMtZQE7DcjlCQLKomDmQhNKvXeGIOHXbNHAGmKF4+kFkwvD0LiU0eFbPQkiTHOjtjfvrkhOVliw7CIchkibrCAidrpkLb+SoEdX2IMzdF+xRV0gqJytaIImOKabIEGCcHf+Y1WxDGiqX8njMaOOYObFXHMYZBnXSxdxU+U5PBs4GmsYFBRg8eOijkTwpjS1bcg2OcjKgojBMWbcC4s+lw2tikQsyLFnTaaae1s88+q5133vnaOHZgzYsm/SzKk4p5N7Zt204yrWluVgES78zzgnysWUP9hdWPXnttl4zQ5Zdf3k4/7XQ5XCBzZBo4MFPwLgGSatXgQBBEeEDJBQXjgBP1s+hWPAtzxQLlUHJA7yDRjo4VvfKHOYtBSCaIQw3DDvID+v8f/v2/F3WC8Y4M8qc+9an2uc99tt3ypVs09yA9jClzqwCvAinWXRTn5PAIhXK7gxRFcxiYgjFrRB1qWak9ssZMLaOhuPuYcXAr6Kv+QR29tlp4BI3T8yA8AUWgaFFscjIkHLZpYE2GSIAIQVrRhpWFRrZdwUXV3iFkBPUjDlLVENkRsvEd1JqSCS6FxonJtkTtjWpYvJ65Jqjqug3rRJ87eIg6P6tC8izUvWzcsEnI8tGj023f3n1an1BrTPmD7rRFe5X7Y5DD5efzAgRU4zvbdr+5W5kB1jUBx4UXXqTDGNQL4wjNg8AfcY3s1WQ+0otHctmlWJwaH+yFgRfoQBR+zygbc8kll7Q/+7M/k0Muqq2QRdf79dcb7/Hzn/+83f/AA6o9YL6YezI/0HFweNg7jMlrr73eXt31iqhjHMo33/y5ds455yhAdBBmiX4Hj5WhIfupGhkAJLctYT2wtnCQMebQPdjLybzI2axekWQi2H/YS/YOWSdsLM4zlJf3ve/KdvPNNzdQe74fFUMHu+MCltjTUFl+euut7a677myPPvKo0EeDbvpLtXIKtpfow4ljtVqHJjbiknddIuTyyiuvULDHmsEp+/GPf9z+4T/9p7bjpR0Kpr7x9W+0a669Rgch48V+xFEic/ebO34jG8CaUf3ejJUr5ZQX4BVQRD87YFXLBBrYE+zkn3/5z1XbAl2HoOz2225vv/zVL2VzAbW0P6cmq27RolmsHzKOzC3PiVP1zW/+pWwujpoky6FMVpuDZF8FmK1Z0+69x5mau+++R4c4QjGcETwTc8AaIPOAw4DDftvtBA2PygZLfbQaMWPHv/71r8mZueKKK9qbb7zeXn/j9bZu/drqYUpto7O6VtBE/nylPfDb37b/6wc/bM88Q3bqta4limtwLH6hHnwELcfsJEvVVnXuVt5LYIztxMaF0cD35fwU6Br7aWDQ/UoTHGH3cGL/9m//tn35S1/WNdUmYm62o+SyLska//rXv2q/+93v2+OPP2Zq8PCQbAPKhZ/+9KfbpZdd2s44/QwrSR89KpVAPsd6gYZFAM6e/vSnP9O++tWvtksvfZcoimgSHJs+0uZmZ9rYOO9lhoAdJ6scMm5SLR0aascQiBIl1zSuUPt5X/yHZDaiIqqguMYD28RaAoTA6Sdg+u53v9vuvudu72cB6GR1ncHFBCgTDgNHrBqDEvJXSrBNNgiafrXwgI73F3/xF8qKbtu2VeuT8+573/tee+jBB+VH8N7sZflSBIT/D/iCDWYfXvvRa9qXv3xL+/JXv9lmj+1T4GlgeknzjL+i/tIjgIJQUqG8uT0QLIGnnn5a6/uxxx5vz25/tqNJAv6hX4N5mBgfknDFtpPwLZbFMEhGFEDsoosuFjvgwx/+cLv4kkuqT+SSbIzO+FlnykgwhCrN3nv99dfaU0890777H/++3XPPvQJB+wkABfilfurxdSsDC+N5rPUFvVWABqC9gQPGPG3KsOuiA05Nts2bNos2+IlPfELsImwVY4rNkVhHUa3lK87Nt63btqoVm2qjjxxVoMZ5gK+Gnd6+fXv76U9/2h568CGNZRSJk+yYm8O+kcVM2xeXm5CRB68fH1+l8wPf7eqrrlZAwLUB0H7wgx9oT+x562C77rqr26c+9cl2yy1fatgRbH36/ynQEchmVoV0AgQS0f+YmkcLvGhFilkDgOzkwdNPPdV++9vf6l4EafKFYQYsLMqv+tznPteuv+56rRfspGpAYQqm/UX5ElJK7bUHwW5iK6D6h7kCw4Fz9q4772zPbn+unXLKycqikh1mvCMOlBp5+ksTnOFTM/7YfHyH888/v1111VXKjgOkRCUYAOr+++/XufT8888bNCzWzYA5Y10O/JkPf/iD7brrPtZuuumzui7zGQCgnzhKMAbgwZrDX/nRj37U/u7v/q7TFAFI3LZti87KT3/q07LxBG74RqwjsxrdF5TgDQGfn992W/vBP/9IpmJ0dJXa8H3kmmvaN7/5DTFLoLOinsxcpk0L13JyZaytW7te40c9NmJV+OHvLCBcmldA+PqunW125lCjLyEbZ2Jkoq0srrShFTaaEW4FhMXLP3rsMEwxoUxqPi/6AVKuZC8WW0OMRBknxDFG5UiprwzKSigjzsy2QwcPyDiKNlftFRyk2OHPl9AB1YLRDNe1FckwxSEK9StBIcaYhd5HwkNNCmoUZbxI+3Ig9Bu7s6mSwUt2UVShomXJ6CiINY2GzZB6C6X4KxvE9zHkf3j4D+2+++9vb7z5pq7BtUOv4QDSgV1ZwWxanK+oPakPYRU9m4LiguXNmza1884/X/bxj8//0ahhOZ8WeHEW0bUnllN2c1sycCNtUtx6amBoGH5MyNzpp58mdOrGT94oak6QZcY9fGw2pw99U8sS+IgOMIpoiXvLJIh2xtWF58nauF2Fx02ZJRl1CzsMZP0t5INRYbGLEjs+1n7/4IPt7rvubj/80Q9Vd4IzDnLH9b7wxS+0mz7z6Xb9DTd08uM5gHHK5WyKJmEqp1GfOD9GpExLNnoaVddkEqNIG0dfDkcZXNePmXrrVL7pIG5cTN9Ji57gVEINAA0NFQRU6ZlnnxWNinFIs9XQlFILoUBcWTlz8q3caSdZUvUltpIagf6adV2i6TM4qtSpuKD6LI0z12QNgdyq2bgcKq9PnH0OX4KMdWvWtfvvu789/viT7Y3X35DhgV5hgRrT0XDoeZTUMvZFTEKBZF2rAH5kpJ19zjlyDFM78fAjj7Q3Xn/d7Teg0BYzIFl77cdOttqOgOqZAHkq4zcAgxbbqaee0i66+CIFDqxrFbjrEiWMVE4EzjUUQ9E4Hn/CxeXVM1J11KHukQ1eWSnV28NyIAgI/9W/+ks5FBxsaS2iNg4Im5D1rcytKakGp9zfcFTBDLUH//zPP1DWx2i+HVyeIfWEaT2iz0qAY0L7jd+HZgKq+K1vfUtZM2pWuBdjo5qP/QfaH//4x7Zjx4uiGz7z7DOiIb3xxpta82rQXuAGjhJzSXacfUCWBxvBGkdJ9Jxzz2kXXnhBu+zSS2UbALbuv+++dsedd2q+LrrwwvY3/+bfCGDCucHOslaoTSFYg1qTusG+Slpnu6GyFxgJ0Ag11HNmwTMoYCdt26Z3/frXvqbxefyJJ0R1evgPf2gvvLBDdo4xJBhi7GWfq/aEcyLN1m/+/Ofbl7/05+3KK69UkAkwgx0HaHH9HNT6UTlYu998s/36V79q9953f3vl5Vf0u5wDm7dsVg3XJ2/8ZHv3e94tkQ/OP/blHx5+qD311JPtlVd2ap6h4JFdYv9ibz967bXts5/7bFu7ZrWcZAMfzpywRrEJUeUEPLj33vvb97//fTnPr7yyuxFvjI0h8EbfK7ecSf8rHATbUQLhQT81B01ug+IaNWjKrnnPWlNGl4bMZaN9TnEuL7VDh460TZs2iB747W9/u332s5/tKPfYVoJ5zo877rizkTmGFgVoeeDAfot24BCPjymT9Bdf+5rU9QCT+mc8ogiMF3QvQAsyvhdccKHW+Mc/fkO79NLLDNTiz8xx5vh81H4R4JsG2gTrBmlo4WTaq8Ek3knvXG2Loh4aRkcCEp0Vi6ZgQ80ka4aT+U//9E9ab9g+OY/DIxJz2L9vn8BZxliZKZWOuBcie/LoUWp/RgVCsG6gVuOEsl/e9773WUVweKjt2PGSQJvvf/+fBPow/6eceoruJYdcNX+rtDZZO4Bft9zyhfbtb/9Pch7j1Or9ZvGNAATGuvFgb5OBJKj7wx8e1hhjEwD6oOGy/nHEEboATGPdBIy68MILNW5kLwmEOL+436ZNG9sHPvDBdv1117UbP/lJOemwCQB8WBMck2K7LM1XXeFElwV7bddr7f77HlBwynkDEwXQkjXAeEsVdthrXOUS1fc3PR4JOsg2i2E2bCVexoZ9anrjsFs7VF8+ABvO9Usuvrhd/ZGr2xe/8EXVDBLAkKlCICq1zJz3mzZtFljOOk2wJ6Xuhfn2337zG2Winnzqqfb6a68L1HOwj8+2ziqx69arxvPkk05SgIBtwv4RVODHAXjL552YEPgGwMS+JvgEAAe859m/9rWv6TzjvMEHIoBlT2HnWNdcQyCaehlTfmB/iuAQg8a89rOtFtWabrfddrsoqQRT2HsCMM5szp1bbrml3XTTZ9o111wrQILxST2b2sjVvkufT9kd9d1zZpa9SUDI9dTb8ugxJSle3PGS6ghZ84BcBKP4pGYmmnIdlpUEy4aG2pbNm9q7L3+36v/YM9u2bpX9oKSBd+XZqH8kq25AaE0ji739ue1a5yrLKEVSlyscaRdeeK4yjH/9rW+JvYFdt/8xELEKA4jx40zds2e37oOdu+++BxTbUFoHo+Z973+/VFnPv+AC1Tem7CQaI/ghKLCyp6EU/+THP27/+3e+IwaKfK5Vq5QJ/tSnP9U+cvVV7T1/9m7tH+9Bsw/V71TxmlmJ8anTt/MdBISLrS3NtdmjB9obu3a2o0f2KUu4ccPqtnpiTVuYXUCBVWqCDgadTVmQc4jzg+LVpOii+hkRojJB1NlN6fsMsOoLJ6zAJEVSUrDHjulA5SWYbCJ8F70vyrlJZJ+sBpsp8tC8rDN6LiDmy/UKVupRkKUeI3a+2Kw5wFQLVnWKkommWTEZmqkpoexytEtmWoqFEYNZWekEEUInybVwEnifHKqpp3OAYIGX//yf/4/2wx/+UI7e4aNzbf16j0fS+kbG6Z9l4AtEC0eRM021BzR/Fd3CACPhxti4i69xNkCiefYnnniqQ8McgLhnIerSBfjrs86mEIxDmWGjEdwxpsuNad+2eaKdf/4F7d/+2/9ZiBljwXiDNDigcI2XeeF2qPpKhyBwGE3mJwE485SmzQleJCtdDokppM4Qpzcb/3ZWxAivMi7VZ+hf/uVflAV47PHHlHmBsoSACEYOI0mW8Mr3XSnnAMMvkQDoc1BzpbxnBdXMg7M03McBquoMObg1H675U/PhhVCurAilGMKwb9eORNTO6pkWWjQBMuNkKtmE+O04KmQVgrL9n9/7XvvNHXe0xx57sqgkBKsFQuAY1vpODVgCvaD37lGpMLCjjIlmUeKxkkGumihQXeqWTj3t9PaB93+g3XDDx7uWBxQ4q83K4nybnCI4GG/HZo5qfthrrmkZb//rf/jf2k9//NO28+VX2twsmXArXPE7BEDu/WfnUd+jRxzCUhOlxjgPXdfQD+vxvPPOaVdceaVADtbPfffdJ+fRYkYL1YvI2TTWNPfDDiULqkzWIn0FfT2mmGAgdYg469S0EDx88AMfLFEFH4r+HYMDOB0/+clPlZXYufPlrlHw/DxZWhtcrXfZM9NJOXA5OM477+z27b/5drvqw1fpXgo2lBF1IX8AAQ5IUHv2BMDP2nXrtS6ohYVy8pOf/Ljt2UOGqvZ8OazYp5nZ5cZrj0+YwsvYOth0zzsCtGuv/Wj71//6f1SGgQM+wAuACkEJSCbvSR1SxLcYP2rBUEnbumWLHF4ONKgz2Mf9+/bLMX/4kYfbKy+/3PYfnG6w5MlOQnGCsgPldMdLL7VXd73dzjnrJAkP/C//7t8ZvT6EKMGEmjL/4vbbRfV+6KGHlB3EucL5JCvEIlE2rrImbhHjgEw1x6tMwSM4w3kg0P+rv/qr9qVbviRwCDodMun8N+cA5wn2A1CDscLJcrDkOjfaE+zZs79dc82H22c+c1O7+XNkeM+V02VZc4OQFoZZaduf3S4w5J67725PPPFkJ+fJ4yHm8d4rrmjf/MY3FFjmcGadoGr38ssvaV098ujD7Q8PPaTv7d93hKO2XfneS5Up/OAH3t8uvOgCOc6se5ciUGu+rOyPA5fl9tBDD7dbb/2ZnHcoaThA7D+CHlZNst6s6f+bsveAsrrMtn1XZaqKIivRBCqYSUoQBATJCkgyiwqIOfa9/brv6RP6jNN9bG1zQgyIoIhKVKI5ImZFAVExk2NRObzzm+tbG/q+e8fx1RgMQlF7//cXVphrrrmi98pBnxQUyn75+Wd/CVQJoqlSC3lWNancfv75FwlK8HfWnIDaUfZqiTQQsFIFomJH/44AJQGO+fKbnIkZMx6xN998S8kFZ59zy8/je/FfVDkuuOBCa9ykcUbuXkkal5gqZ1WlKsoEqlTJuDfQrghOOWMkQHn5KCt71SlssCdyao1jlwAAIABJREFUaf5qUoXmexXoGSRxp9jX/09CKBV1p6r5+h+wq9DeoKTBegK0eu3119UvxOcCxIWSRxVPwMvGjQJr2JdQtQ3qPv4N0ABKIGtIhRhAhySBSjwBM8Ey1Y0XX1xiy5YtV4IEiMdYKmw+/X1eaYy2GNozsm3UqHPslltukp9XMJ1EbXy2L34/XxVc/ALxUFCs33rrbT03okU5Oa5czhfrfcUVk+244zplEil8FzS4sJurVq2ylStXqlKJr+VZ+/U7w8aPHy9RIPZp1+6dem58EXR77p90FhJQ5sI6jFraLRCrVavW8j07du6ye+6+x+YvWKCkR0BZDKhHXVcAmys9U5k/tmNHJaHYHNYQ2wWLiviCMxDjOVCs5JwTQxF/cm+vmHyF9uPIDp1s17ZfVAH0+Yyuf8CzR28a5xx/Divl+x9+sDtuv13nIf5/gA4kVST7JP1HHHGkKlrtO7S3Iw4/QvcN27f6vdX29tsArZ/6vspnJq0FVZi9dQAbRoXy2muvtXHjxirRZE14tthr0VnTHOSIFRVncR9SX3imHzOpaHKeUcV8YuZMgRyuSGtKjB0Uq7dRo0cpvqKSytpydqJ/3sXWHKwLsTy1TsBkKWmYAVxizi0OlHgR+6P1QgAtP9+WLltmf/qnPyUGh4P0ISBDHFFdVak9RnBlEMyKbt3EFvDRUNVaGxJZKp0zZsywpcuWyr6wp8SK9BM++eSTXphJs3dhe+3cucfatm1p3bp1t5tuvFFAHewi7212aiY/AxiKLwoAHTDkvvvut7Vrv0gCSiiGNxK1HbbaxAkTZT8AFohT1X7FPMTEOmjduo3YZST8tEHde+99in2gaBNXuOpoFxtzLgqvZ6UWF2dqeEuBi6oRAhILwGrRWLzUUvTbEkKrtap9O+2bDWttz65tVl1Vam1atbCmjZpZxf4Kq6NKKFEVZSaOqmZjFN3gQDuQiiiy81It82qhEsVsEsIyCc+w4T78uc6NfXWNNgtOOEYjQ4NJi03AGRW9aAgPeiGHXQ4uCbdIGSxRLSJJiwDZEQ13fkE99IQDEYLKROtw2iL/llHVTHwpXofDEoMmPenxBJPX8yqSV8pCYEXfi76efERRGtiTs56yF154XhzhXbv3WkE+g3y9QoPhhyYAYiHEJFXQsAGRxCghToOD0yxToWunnHyide7SRbTRX3/51Z6Z+4zt3UuvgIsGSAU2CYZwmWNWFK/lcvD5QqMLCvJs65bNtmcvTf1mTZsWyGhBAULp6OA1VwUqjbhwp+vJjycevg6sTRgD9b8lSp6ottUu5hEqbq4O5vPvXNgExdkD8/68UugjBTBKKFJ99eWXcgpUIrgsJH1cpm1bt+rSnn/B+TZyxAjr0/d0XTycAe+nnq2kfuZN+l61ifPBZxPYoB49jKaLzYBsYfwjuMdZiaqZxjVEwhOJCb9HNcyrdHWJLliaETSgSicUm17OnFzbvHWLPfXUbHv33Xds06bvUzCX5TNumN+ZZuI4xctHC0gQR9L+SSCnqlIJf+IlpX3xhItrQKKkRKIAIaTC1GNbaB2P7SQkt8dpp9lxxx+vmWcEGNCwihoWWsOSYn3euJM+nLzKHp3xmC1Z/KICIc4CFCaQU56VpEAjVxKFxAfeOiKvBCaBOhKXoQfpkEOE8IHMcTd4f6rA7Cl3EwAJIQNQXr5H0MfPEmSpygOFthzFOvpxzJo1LVLvCgEI+0dgyj2Bkjagf3+pkPng8aT+WAIohchCnZDxDz/8SFQwAgjOLFX1qNLDcNBniYSXnsoc+i52qyds2lXTFBh36nisEv6YT+Y9wa4ujE2hn4ov0EHOAYH09EcescWLFwkp5mxSEfKRO14xxu7tKy23Qw9tpkAc1UWcKVQibBMBDU7seH6xl1LyA4RqLLtE0z7qhATVoNBUdX3MjQtgde7SWY7++OOOkw2gh4+zH8EkDuqdd94VPe7lVausUkmyqWrAPdCctX3Qj82GDRtgZ48caaPHjNEek+Cw96zH2i++UAX0519+kRAFwS39F1SQoCjxObkfGlJf7QGi8ph6UyB1dIejheBDa2efqSyTdK5csUIIPYEpd7xd27airnFH3lv9nm3btjUzL9IZHYiEldnWbXvs7JGDbfyECdanT18Fkjwv7ycEPT9f1HkoPW+8/oa98vLLSQWPAfUMrnfqXM+evUTxQjiA10iok9Y4FOI4q6+//prNmTNbAgdbt0Jp53MdYWf07WtjxoyyMwcOEF3bRUa8Z4RgRGJQoozW2Y4du1TVBU2HXgVDAnodPvbrjV+rUhP9bNggZ0E4NZkkn168oFaxPwQ5/J35o54EmfaKRGH16ve1P/xziJxw3qhOnXpqd5s48Tz19HH2sJ0xSoPknL1Ys2aNKqKseSRDVJCOO76TjRo1Sv2HVJrkUyQw4kIhPKv7EO8lJFl54P4HbNP3P+h96BOHhkXFomnTxrZ//74MvdbtugN8+typr4p/13ggCVa4LVIM8b9VCNmUGE0VKoaR4EtsLjFa8HUaTF9WfiDOyM+zzz/73N5/f7W99NJS0SBdN8BnJXMW6IekV5Deog4dOigxJh7Q/LPE+CDYphfpscce09nj7+wRv1h/no/39ljHbZkzJKpEXf/d/7jViuj7T0PbfbQQNhgwGOGmRqqawWBatdLvDQErCZJX5j1vpnoJFQ+wFfGSUFUVBZORVlmAw5UCvaF5su9U8lh76OTtj2pvl1x6ifqgVPXO935BKtdBHVW1j3aL5MKylbS6oBvvU1VVY3fccbvNnvO0EgXsIq/h1WA/q1Ra8SNUj+lxU2zJmKXqaiWpAFmyKcwP3b3bvlq3zt55+y1RQlk7/BrP26NnDzt3zLk2asxo+SBscwgMSrQLcZt6E9iEv+MLwAIBFpgPP/38k6qArAnPxX3jbowdO1b2C/CMmAUwUMI4KUYS+2DzZgmSvPfue9oX3pt9o3LvoHaltWx5qICDSy691M4adJYYMfJHac42n0WjsNJnYp1YC+xoCI0pRmFkSxplgb3E76xcsVLqmDyDF0X4xbxdYuZqGz5smBLCQYPOkt3D7/m9TTPv0utG166KJQkYjkq77Euao03+IF+XWmf4Oz25//wv/6zqJucBHyTWYRrnQXI9Yfw4GzjwTDvmmKP1HPHF3aES+OXaL43CAf5g06bv7J/+6Z+sS+cuso2LFi6y5+e/aMVF0GcZleJikbt2ltoJJx4r/z35isnWvkMHAbcR0+GX8N/4O+IO7g6vDziIf4HSrjtTV68K8HkTzxPdt0vXLrIPsGN4H/abnlTv7SbuhznGHhULFJg7d669995qW7dug16vTVt83Il23vkTlWDC2vIcCCDDhSOJhaCB83oh6OeVRPstlFHQ5Fqr3LPD1n/1me3bs93qa8utVcvm1rRRU6sqZw6hN89DFaX6x+8gRvySwKAC/3qrVTLgYyiyc0i48kWcr6hEwShXTkyzdJI0K4uwbw89hXsUMEkSPTVx48wk2PAPSZcLcQg1TqIc0U8UTbT8/0DfRR1LFThx/6MhJiH00QzsgbL3GETCKarnQf8eFa6D3zcOnj8PRiwGzbv/jxl0oIEkw8uXLdcsF7j4HAieD6ND1g+6TR/CgkULMwGT9zpm6RJwGXx4slcsOfh+gBsocCP44OBBc5v37LO2ecsWHRSCFw2YPaiXQT1+0GUqykX/aNu2tR115BHiOCOMgMPmgLdu3VJOKlA9V8Hy8QQHS+66AIdTYHxO3YGZir7uPhA1eh6dt+1BK45VlNukCBvVzAPl7lT5Sb0q3geUax99/JHQnTffetPWr1snBNKFTnLUe8UlnTBhgp19ztkKFKoqae7+Nc1b9NEdOBjWTxL5qcrM+/I6oY6Kg8CYBqXZZzi5Khd9ZAEM+MBqn0OoKjhVGhdTzVBZNAYFhT/68DTj0kv9+TT2IxqTm6dqBKgYzp8zorlLzNrc7/0WoJ8EAzt37VTAR3KAcQ7qIA6AdeU8YSz/9y/OBK9Fcrxt+w5Vm7kW0EvZfyhfBCdUCwlm6YcoK3cFOQAD+nKCDsXnBFBZuWKVjNem777X91oe2kqGkgBp1aqXNXjVZdP5LElMKg2rJaiElkdg07pNGwXuODiSGKeZVdnGr79WgkEyQpLw2WefKsiFbsZZQAlRz8kIlrL9Ou+sA2eBPkGSBCT+MfbYGpK1Dh3aC+nmPUCgA1UGpdfYEUZV7NptW7dsVeUTFT/WOGiCADcE3+rLzIwAcbCM5yIpufLKqQpUST5DrIOqFmcpqivYGd6Hg4KIwZYtW23duq/s4YenK6AQHT7NZPWKrwuD0JfF54SaSu8eIijYEpJlBUgFBVJfJNiMPjsBefX1utv0BfH6q1auVK+390QzDqFYCeCgswbZyBEjFQDSq4CNV3yWAhLuCxUyAse5c5+xH3/8wXbtBoTywBHFd+Kjpk1L7LJJkyRAQAWB/WIt+MIOMCAaBgmvR2IHOEZ1lHNDsuTDhfO1H9xJEtfi4hJr2bKVwAuSGfaWKneTpk2sIC9fjvuxxx4XlZN7xHkCET7mmI56jQXzF4gSV1XNoHKnVxPok3BChQVBvvjiixWwcT737fWKIgER54t9B71995137dNPPvGeXlHYC/QzvFe37t3tpBNPUrDH/nkSRv+fA4nceypw7773rtMMP1hjX2+AIk6ltbF6RC67/DKbOHGCV8VRGU3BfiSE+Ev3EQ7O0cNKpc4T8Wrt1csvr1J/Y/TaR5XdqUUE+EfJvtNTy/lTX05JiTVt0lh7hW3R71XVSmqWL18huiIgSrBsgsI1aNAgmzx5srU/6ihVlYkTtvy6WdQ2+qiga0XSEnRdgK1Ox3WyXr16qrIbCo9q5aBnP1Wl1Aec2gTwM1ROpk9/RNVRfBbVKiqEU6dOtsMOb5cCJe+vjZiB9wof79UuHxUV43ZY16hGukK5U9jxTwTzkUhyfzXrUt9zZWKpAsv+H6Aueg9XgcC9V15+xeY9N09VUnrFg0HBOmLrWDfuB/1rLuSGAB8zKbFjuVpDKkYCcLZs1TqRPJI48j1828F9TZwXgW45WTbqnHPslltvkl+L1hsHbokt+Ld82RJoniStiECxvt5H5mMpqKbAMuBZsal9+5whqipnzLUaDqgRE5v88stPAihmzXpKiSE+x58nx26++Sa74ILzdd4KiwoU6EJn5W7iJzz5jPmpWVbYwKtwKN7H2Je///3vem18C/cWdoEDq64oTaUV2jKiJ4iLxHw2Pj89gwAYmlNdUWHbd+yQPZw160nZG1JRYgL2lGfkfky6bFIaOeJJZ1AXQwMBhgJ2B9tAFYrqKGJJnCFAFvaGX9ir/v37CXBCxIpnwIerUpmUU4P1QGzBnrzx5hv23LznpPoMuyKo57w3IlgkGsOGD7NuXbvKlsY5JanFf4pSq0VFdMXHuMRIihjIzl6zhlHthNY984mZqnSxxiSsxHiENCQ03BuoiySE0OL5jPhoxccofsq+JLG7RPFk3bx1whks7LXE4bCH+UwxYK5gqdge/J0Yln7ru+66W3bf5wt7+wrniaT/iMMPs+uvu1bMAs63Ksq7dqk3kjtGIgR4BJCCOA6v8c///Cf1/tOfjw9c88FnVtjAtQFcL6Tc9uwus969T1W70fjx4xQr7N2zV/Ej54L3Z81QC+U58dnYcdhM+DcHmkxxOrR2YoFTTz1NYBt3DXFIMTny8wTSEg86kO3sMVo8aFfBZnInP/jwY8vPy1FcBbh98SUXqjdY4IViOlS7fV0bNWqiO6vEPU1k4Dyrv/O/FZWpd8po6e7ttnHDl1ZZvsfycuqspLjAihoUW47l6pdGMpAkcenE1fb5W1ZfKxoiSaAEVQoKNZReiqQpmCUZpFpYVNxQFDJXLIPu5RUhZNGhD6nZPc07ctT/QEAbSWAkZGHko+LnPU6e9Ol76dIGr/zgpM8rYwdUBPkzP8eGwNf12USuPBYBNN/nMBFk48z4mUg2o4Su2WhJScyfywVGQANzCgpsy8+/iEqwMcmR8xoYdg4nPTAgr//25z8LMa+srHGaW673X/H+vA+0LJDwE084UX07GBWMNKgqiScGY/2GDfbjDz/ovV555VUFbl6xI/hBcp7KKopYezUHq98ZfYVEd+l8sn399QYd7s+/+Ez9QAMGDND7sRf0QKgKRzVGYxkOSGdHU66vpSfXfF8JYX2dkq8DzsgNvvduOaUJI6G+KvpQMxRMT6xdqtt7EkmQMDwgRw8+9JCkr4UIpr4k9guDwBecehLCYcOGKpgCcXOH49VbSXQXFqZmcai6jnJCmfLn9wtFgK2AkHORnCSvT4VIVcRqV13FmESynGmCTo3aCqbTGIaDHTf/DprD3tHPx6gR5PpBZwPVr6mlqlCuavqmH75XZQbU7mBED4cHqEIfFWcB9OioNFz14KTQewl2yXCtWLlSQi2VlYhU+EgF9gS6IEE2KDCiJIe2PETobVm5G0HWLZSxcGYkVCQ1VLoILjBwOBAS8/vuv1+BJJ8nAkfRZhktUVlhp556qhJ2AlL6IwhwXK3OZxZF753udLYJLaWH5uVXXrbvvv1OrxlOLpJm1h7KW9t27eTMQQ9JGPWaRv8cQ3198DIOhF9hPDG4OEbW04EO1O72J3GqAq0dVU+SIGh6ERgEYAQgBf2Je3355ZcpSO3SpbNoitg9n2Pq1QrW0QM/1N+ylQxRgeFsL1++TMg6lBdnICTanJmcPsACwBqUVJI31HQJEIMKzevHfYOegs3i9UlgcPZLFi+xDevX6bWCBrd/f6Ud1q6VDRkyVOpq0MRJgFib6K/l+b3fgn7jOvUdoiT69ltv2WeffyqKHE5+z579dsghTZWMTZ06VXssemHIiKdeEA+sna1BEIANpjIKJY7qAvcZIFGOr5q+1lI76aSTbejQYda9+2ka2MuZwf4QnJLsbtzwtd111522cuUq27Wn1Pr17WVjJXKSJ5U5aPtUCTQImD1I4Bh7x7mYMnWqXXrppVp3zh2fn/PMfWPt6HskIYSNoYAY9VZsebvDFCBdOe1K9eS6U6Zvi/VzsNEplK76y11CvIuA/vkXntfr7tvrSoaFhbk2bdqVdsXky61J08ZKQJyx4DZVQ6tTQkibBi0aXslxwRISjW3bttusWbPUgxNUQiV3aXQJEcsJxx9v119/gyiKJP5x1iTFXsWAeqdzAjIRRBPc33PPPVJr1Sy4+joFZlSosTkXXnihAxCpl5pev6dmP6V1I7jlfBBL8DwAGJxZhBt69uwhG8AZ4V5KXTQBx5olSlU0iZ2wjwTeJJkrlq+yt1avtuaNGtppPU6zG2+8wU486XgrKUGvgFldnqjo/MZcUctSoMZ68Rn4d7xRtIawBtho9i7UgcVAyjCGsKjJj0gZ3XsFRUfOzCJzZVmSO5QToUYTfLKGMAEcrPbg+tTTTrU//vGPqgwSKwTlkz2M8SRQRbE3b7zxuvYev4xdoU8K8OjDDz9QcCk6HTaitFSJAMDgmNGj7Zprrs70o4p+KKGoPFHUAanwKYA7rGn0InqCDIOogYAtqr+wEVQ9LnL6NeuiWc4VlaICck68KuGqm/fdd5+eG9q2r02NXXftNXbBhReISg8LBb/C2UYwKTcvaQhw79QLjXIlipTQCUsUGxCHPfjAg/b0M8/Yxm82ao+VROd6TEZAjt3hDrNOp3Tuapt//dkFzRJw6208rgbPzMqXXnzRbr/9dlXjZQ+TGj1ngISLpID2AhJNVYqS7kXQLjlPtK3MenJWZmwCcSSMGF6DswVgNWnSJImKsNesERVOGE/sO/7QlTmTuEsSspJY0fRHdIfWfb3JSoodjCjdV279B/S1qVOmughTEj4Roy2BV9AfVZxIozwUVxcV646F4B9nkbWQZkdWlsCFZUuXau+k/4BAXQYQdB0PYjUEZRCAYn1Yf5h+GsuSne1jYKQ1kO4HVGDEjNJ5Uc97gwL5H15LWgo1tWpH4n5U19bY2++8rbEJtG1o3EYRDCUf00G8ccSRR1i3rl1sypQpdnrvns7cYb5spdOveQ7WjteYPXu2zib6BBdddJHOCe0EVEJ37Sq14mKPaXguPt++fWU2ZPBAG0IFFAEYKWP7feR1oA7zRW891Vt8IKwUYm/WAtu1d2+5HXvMkRK4ueaaa6xjp06ZcRxReJJWSmGhRAkByyrKmQOaZ23bttM8VoCkJUteFLNCInCFRWJuXDbpErvwovM9SZeP8pmEaLjEvFzWUoyBpL0i9djflhBW2L5d2+3bjeuspmq/FRfmWEFetuXn5JvVZVlOljtt5glmCRXjziDAgZgF5QWawuFxO02UdAwhmarqWqvBqDDHUBRSDj1z6XyoqJTKpGxYqmA2EkJVB+lliHkfURWUHfZKQySEgSRxUDJJmhRM02DwhFJE4BYXXQ2q6WciyQwUh83i/6v5NtExor8ggqFwnJFohuQ+ET1JB5/B/69TGTC6iDr4UGRHWEg0SGSobmE84Zv/27//WSgiaL2ab3MQEvBBp/wMpW6CdPHaoXI1bGjNmjdXACxHJvnrfWpi5kDNmT1Hxt6VM30OIs+Ks4euAn1B1KQB/dSkunXrZik6EqhIfKNjRw+MqFKV7Vc1hEMcybfEOrQnzNnzhl8SaRdiqRHKy9qFwijrFfNnAAVUmU19nvzZaQlOiRCipGQsFD9zNFj6nXfeVtMuF933ytfbRyDUulG3LAUooITDRwzX8xAs6oyQ/DPniz1OSlOcF34W44fBdEDNey9ToS/NXAwpcg9SMiI0SUHVpYD9c0WSwN8DqMggnylL07Q4ocouCMMb4xy9786ro+qFranVYFEUv+gvfO3VN61hQ1eD4zMR2JCwd+na2fqc3sfOPXeMEiyvuLrUqCi81dUySvSNQXdD6e+HH36UEeO96HHj84KMwlEnKRg46ExRj/aVog5cq+cUAJD6KzHA1VVOBQdxxnDzHtBw7rr7blGc+ExOLWaoqt9/jBk0sUsvuVSgA5VC7/116oj3uPp8T84BKBd9dUuWLPZZPVu3ujBAEgYJ9U3eh0CXGUIDzzzTTumMqiV9yt4z6ohpGhIvKrI7OZ7LZ8rl6+zyLAR1YViltLtnj5Qk6a2Y9+w8V21Ngi6iqNf7fMojjjhM/WwEu9AvVd3VuBSvnjst2oVNAr1ln0nU6Gn4Yu0Xtm3bbmverJHsps5GUiJlHbwHpFbo/9hx46xnjx5aQ94nxJp4PU6vaHcpyHl23rMKfpiTp6G+KUHgmbC30MGgt2BjQDbDyUbPCp8BuyYAJL9AvQ30SC1etNCWr1juIy+kDFlpHTu2V7WZnrJTu3fPyOorAE8NrTwbZ6lR48YS2mJIMAEA55MgknPC+a6SHeFXnYb00sPUqeNx1rZdW60nNgdUmGDmi88+tzvu+LutWfO+kuBzzj5HwIDGHKxereojQZ1oXimIJPElQAEQIMBAFZF1FGCTT69otUDLefOeFaWOyiPBPPvHmvAZ6J+Esnj++RckdLpKdsZfJ/a9RuCEVPisXtUKAoG5z861ZUuXiZpMiwU9scOGDhGgddppp1qrVofKd3D/OC8Ak/hc7l59XfRTulgXAQEiJwRDJIMADJL0T7O/ou+eoAmhg6uvvlpMEPWyCHh0pT2APWy1AyiFWmfUJunF+eCDD0Wp5jzjJ5hHRnAIMMFrcJ8AsEhyQeepIPM5FYTT51VZKfGcUaNHKxGExg2QxLmIwePstxJn7gkzbqXu7aJZUGRhJcxfsNAWLFwkcbAO7dvbuPHn2oAB/axnrx5WVeU9P2IyQNlD7ToBwdgoDILvj9v+0B4QFTeNhwn76WqsPmIghG7ERJLiMzPEUAetE8DGfpMkO0W1Vp//hfnz7ccfftTfqYCkdkQFgygH3nrrrTp7EphhoHkaScX55LWpDC5cuEABLBX8MWNGi5aM8uh//OU/ZMuxsW7rvY2APkz64OiFveDCC3UvpepYU5fmezbS89KagN155913xLzwlhUHDrCt0O5GjRqt1hHiDe49QIGPwslKwCmjBDxRiXnCxATYf0Q2GKBOjFdVU2sTx421MeeOUZIJXW77jm1up3KzMsmHhsIjQIgSaja00kIlCvtLy9QuMv3h6bZg4UKPG9PAcAGu9NLUm+zYlVdeKZEVxl/gK0g+JCalM0Xvv7exYDMJ6P/617+K3eHtDF493ruvwnr26KpzzfkGbEWRmTfhnsU9RmEbmugjj0zX3YPBQRzDXcKG8nPYQpQ5u3frrrvPHvHeDkR4nKdCgmiZruRJwo/fp9cbCudb76wxdGCwdVBRR44cYdOuukr99gBnrhDsYoWced4jxkipb5+2lwJvBQHsdjEZwEkfI8azAlxQmUJdmyQb1oBi5DQHmmfj+RHvGnn22RriDijrYnLupwSiik7r458Ufye9Bs6OhPFg55AEVVSodSXowLoH1dX20tKlUogmzsOu4Zs5bySEnFvO9pAhg+3sc0baCccfp0JA+ILoaYQqCtBB3EQF/vTevTWjEEDwzjvvVOGkurreiop9tnLMPgSMoAIKONq/Xz/F2CS5nH9ALc6SlFmzTEy1WU/Nku3mudQOp7yh0oYOHWwjhg+3YcOHC6xnfeX7xHD0fj/5kNTqEnOgDz2kpe7iq6+8qnMOXZ/P5LToOrvgwvPt/PPPE7uP++kxJjkZrxnz2kNEC2q6q5H+5oSwdPcO++6bdVZfW6HqYH4ubYI5Vl1ZA4Nbg5FzCNQ5uGpUpwTOYaO3It9y6cvKL7C8fHjkyOPTq0S/EJXEoJHmil4QZWoMigLU0lJHtFJwJbENehmaNVNiF7S8ILIrqPaSiy6taEVQ/YqKHHlLxtwbQD0Q5aCCgPD9QAr5PYJIOf5EA1G/QH2dpJT5iuArIxmcZqfFuALej8/EZ4hGfRxCZgxGnTfwi5bITJHmzR2JQJVUz1Ovsjw0Aw7pZvqlEkU+dEgCAAAgAElEQVTJK24kBC6sQqCPjDyHFGdAUBLoZUZQpyBflbMNX2+0+++7X0g5QS9JGUGE+gnpM6irU7BxyaUX22mndbeOHY/RwEtXZvSSt9Yr0R0yfYipH5Mglcqmqnb79mb6wuhH8AoC6+uDxj0IdD47SbIuTRpUHAGsK9glFVKMdRoH4rR03zfK6A8++KCUzCStnWizwgqSbDhIIF9UOYYPH6aEkOfhnIXUMIIprJuqfkm+Oi64gpCoBiYhFO/f9DEmJPxxViPJkSCHejcS1SUNfeX9dH5SI3b09UW1LKSGEcvg3NXUEZg3zqgIeu8uUuW5tn79Ont23rykXrbGGpU4ZdhlqkFTq23kyCGO3A0dpvlm3C/HUVAh9QpgfW2NfbPxG0m+z5jxqIwl1UnubVAXOH8dju4gQQJQ95w8hs2W6n3cGaLa5v22Ckrrs0SFatCAX4VSrYQO98ADD9r6Deu1TwHG4CxYF6jSSPxff/31ej72N6p8OAmn1kGpaJLmOf1izzz9tJwjhpX7yB3jjAFu8FxiGBQ2kOogCRnUO6rqoN4+Ngb6oTeFE1S7EuOBYd0+W5EeCKSc8+X0fXQLKLSP30Dpb/ZTs9WXwN7E3K6Yd0hyQeV98hVXWL/+/ezkk10NLOhprJdTTny0DoEwZ58KNoJCDz34oBBItq5p00QNl3Id8xvdpnHO+KwgziTU7DWvRTO6VyMdGQZVpC8TFgaBxV133qnn5nyTkLIPPAtrf8rJp6i3h34UhuGyDgSQnAmJMqU5W0F3JTBUAJiTbXNmP2VPzZ5t33+/SWuNr+zZs2um0khARKAb8uPYI+xMVN9atW6t87J8xQpVKRBHYSSP+kXSXFSCPQL5MWPOtVtu+Z1EJvjMP//0k9aC8/TD9z/YRx9+mKpY3ytJo18HYIiRAPPnL5CYDnsRgCPngvPDPsC6YE1JIFlDbEOz5s1UWaS6Sm8n9DIPfA+oEyO+M3r0GBs4aKD17tVL9laVkzROIOiX3EfAFj4H9sSpqHk60wRg9KzSI4cACM/SufPJduklF0uufOeuHbLJElxr2FD2nMCktsbpf8TCrAO+h+BkxYqV8ikEE+qbPkjUCVtHjxWgyUUXXWiIGahqz7imCq8M8lz0OBHscd+xNVTmnn/+BQVpb7z1jmxLhyOPUL82glQAlXwxYgbkHPEXeiSxjQ4kRqW01qZOvVKVsQh0PEB1al38Pz4v3ycYdKDNK+yI28Ckeebpufb4E49bZXWNlRQVWucup9j4CWPtqmlTBWLh50DOQdBhMMAAwRbhg7jj7DE2nZYKt/lu+6MPKhL6YGPA+CEJUbUp9V8TzHLXeA2SYO4SFGbsOcnLX/7jL/bMvPlWVEBwDdDdOPWmZ0m0aMCZA2zy5ClKDmkZIOHgs1KNYj9o4Xhy5pP20tKX9L6ciQsZ4dK3j7Vq1dL+9V//1RYtWihaO33TrrxodtjhbW3E8BE2dNgwO2voUNu+eavWAD+AJD12ARVMqvHPPfe8bdz4tTVp0jgB6x7TcGYI0Bl98Yc//EH3hjvLupAgRMsH9igAFJIOgdPVNUoIuc9U06VQXVNrfXr3kp05/7zzxD75+ZeffPYgLBXNQva+UZ2DagAQgNtCa9HiUIl7AXA/OuNRe+3Nt62wQZ5AO/YgbCznn94vhFaomsn3p7voldl6q6/1HvYYVUHScNtt/+lUUs5CvivNQr8++eQTpZCKHQFoRFwJ33RgvES1qncwG+j/57Owxxo6X1GhfjKAIvwRtEFae+iF53wEUMSdkVBfkY9Pg0oPANWieQudCe4w/W4LF70oWnmzZg3Vb0tijb1iraC/asY3bSOpZ9+TQGcueYLvs75JWLzK6WrnMQsYu3v/A/erF47CBD8LIBRxM8kY9oHPhpowNg/bznppfmZSafeZw14QiNmBwVrh/ElNOy/Ptm7fJgplVBZ53patWsvPPY9goCrrLwuEwP9ytrmv+H9AKMS3qJQDSsUMSOw4+73uq68MavHbb71t23fstNGjz5H4FG0pX321zu644w61DjAmj4RQ4HKW02uJ8aDAw2yhJYvXREwNn6E5lDob+6TISzL48EMPe48zwoxpfjWvc83V1wgQpZrJOkcPqoCICle3dapzUsymWpvPHMQmtmH9envl1dfkG2CEYXu4F4ANo8eco95JehKZBsA9Je4gVvF8wHVfsFvEdlTa2YvflhDWVVnZnh0aTF9VUWoF+WaNGhZaUUGR1VbXqYdQJExNo3fqaHYWhrnWsrMYSA+VNKF3ovtlWy3cNy2uU0yZTqLekopKJYWBJHBw+BBQHePA8D0uBYvvlzZxoEMm46CgmwV1cQl3rPF/CeC5IKrGpQCK14wKX9D3EOuIoFmBToMGniSmWWu8vvp4kkPNyFOnBETIR6JOQGfi8AvBZZ4ePV5pXIZQSA0/90oaCa1U3VCFys2TQtyyFcvt0Ucfc/leUVYRhPFEKMpUl1x8iZJC6JwYJFC/jPNMa8DBQakPNPHe++5X2dkrb17pJWjEQSPgQOA8ZepkO+boDtb8kOZWum+P1L6Y48ThIzFQIJGRcw7VOq/IemLHkNa9GWGO6KfjvRJ1XesSlTOfBZWfSZ4iifI9cUEanKPmaCW1KYJuzal56y2tEcEA+yI6EzPmUv8Hz6oBnFlZQvSGDB0sqV++j/w3qJroFqX79P5IQGcGsWb6Ul2NLvoZZCQOUqyLJDCqHJFwhRhRCOlARwtqXZyjoIEKXdaYgEDGfJ6lAifERtKAV9aJv3N2OSP3PXC/1mDdV99a8+YlosCAzAVoct755wswoG8OI0YQHyhdyNBrREqFc+2hTSxd+pJt3rw1ocElouURnIE6njX4LLv6mqsk30zVQv2KGrkQSqagutDuHOEMas/bb78rWif0vB9//knqa0HpgYvfpm0bG5qoiVAeQ6jFK8ZeDcfkgMDz3siPM7B2+bJlUnZ0kQh6XHJ1Zpwrj/JrriiEJLJXX3O17iHU6xiC7tUJp/GxB6FsRlKpICepCLJGblO8Ss/9B5XlTtELvGz5CgUBJMEx1DaqcCTOR7U/UpUXnAlqn6LHq6/AE2gHwJy2TgDDwGfGp9A/Sg8ddkY9yIBsSaI+KIzYBz4jcvTnjhkjKXdV1DmziCow26usTJ9dVaQ0KBcUHEGr7779xsd0aIRBnYASknvojkOHDLHBg4fos6r/JAUQPCd7ArUl2BLsDYkCZ3PBwgWqnrloiKuiDh4y0M6bONFOPe00OWFow9hi7xthJ5zeRkBHkkRTPsEjSPsPP/4oRxaCCLwvqrRQwcaMGWtXXjlNQQ5nhXmu7BH9GSQqixYsVN8IwS1KslB2qJbfeedd9vzzz6my5XRE7l70tNZIlIAAANQbYRSJuSSRCYZA8xk/+/Qz9Wly70Ttq6pW0AZtn8CMajAUMN3fVAnj83LW8DPqnw9hqzQwm8/IeAySVZ7NqfnZPnbg5BNFPeZ3VBBhLQS4if0F+a2u4jPUW0G+j2PCx9F+MHPmTKm3cmZjaLiffwCFOhs/bpzAMpI4fAm+OVT0ojpEAuUKw15BoIf3ySdnaebih598agX/BQag4ggNa0D/Adb91O7qW6evD6og1HSAJ6nw5rmkfiSt/AxUKs4p91afJSOKkkbMCchy0MUFYQCjCiXkw7MwlgVabIxDQB5+4sRxdt3111hFZZnOGwkK98+DZQc5o6onO5NkvcOeOwrvTA/WA+BJwWL6d6ouPqjeQWQfYeF0Rfc9ph5XEkeotbf/7XZ74YX5CiRFS8vz4Jm44ayzBis54g7zGQFWXcSoXj3V9E/DhqEXFFVa9oLRHCgHd+rUUSqX3DuUR1977VWFaNwlbA19zFT2evXqbaec3NlnzFbXKBnk7nC25z4z155+5mkFzwx9b9a0cWZOH9/HNjFjFFGoieedl2kFUQULdSdR+ZOGggBZb6vAfqGWeffddwvowNeIvVBVrT5bKMKIbmEbodhnKY500aQA/N0vexzEOSRW+uijT8QgeOnFpfbhx59Yw+JCFQJY10yykpMt23j1VVerQgiLwCmMNUpuiEVEd05VFdZq5coV9re//U0Cavgg7B+/AzzQs9W9WzebNOkyCa6xPw5UNlacBbXf1ZrfE1joAEaiJFdUKMkkmbz66qukKsrPcU6qqysFkLmoS5bWjnNGUihgprJS/oUzwSxaBEZmzXpaitxHHdlGVV+SFuwbMYBGyiQ6k2st0CLk/YnsFa8ZFE7FlKkI4uB0tsZjrH7vPa0v7Aw+A/7e1bEBiWiPOTAy6cpp08TwOeboo2XvvCDC6DGPgRMhKNG1Xd+esw8Y5tTfbBeVZCavYncHvxkVwnl59LHHxIZCAZs1BcANH83fzx55thJCmDEljRrqrrJesO5ghyD6Nf+FF2SLiOEunTRJveHcD5RmFy5YYO++9540CaIVAlAxZhTjawDl6Ofj8+BnNKMzMSm+27RJDAj8FbEJdj8op2Gjr73uOhs3bpy+h/3A3kT/MT4tmAlaHGlKeAUXINrprivUnoBf9bnXsNv2q03knLNHWr/+Z0gTQaOgyvZnWBCufOpsLtaKvwvA/02U0fpqK9+z077b+JWV799judm11qJZIyspbqw5hLXV9VbFRvPMBGJKLKCp4NjrlPgp+SN5y6Xx1CuEBIr84lJziNULpYNO4AZVyqwGcQ4kWNMl42BJ6Y4h94WFPgsJumpwmBPVKIx3hgIaPYNpmDgbGNVD0AIOKslDIH2idyXqYAbZSoOandLlKCXf46D5wPREqUmCGF6VorfH5ZhFCUvPp164RKmTelIKBkV9qygXwoBRBklifUACFMwsXiTDnJl/ZIg91MhIYJwvm3SZjTrnbPH4eX2nFjhPmAMlmlvDhkKI6d8g0ABdwmm5mAwD2hnCbBINoYo2adIl1rxFMzWtYpw5cPSMUSXEwIjSoADngPKXKx6igJqvy6Sek9RP52viSopKQlGXSMmeN067epwnXZ7wy/hnZfuMH8aONPCZZxg1XgdjAZK59KWltmjxYomiQPGK91BCmARn1JOVla0Ad/CQs8QBx7AhEEJFE+fidKhs78NJMvLeY+ZUQgIvT1C96ufJgTfZ+911BDPWIeihLBiOB+ckoYEkmhPnNKjFvLdXiIq8OlbDcHpHz2NuIEtMIFeYemlXv/++UC2C+i2bd1qLFo2FJoHG8/4AKNDdoGFBIQ7aT9CrSWpYZw0+TzM/qbbizOhjYv3ElS+lb6xCggQ4G6S3Oxzd3g45tIWqa6FqFUBFw4aNdJ+51wjkFBU1VMM23HdEfxDACTlsPhz3HaoyCRM0Ggzv5i2bVcXK3PM07w9vyXpSEaaP5rNPP9XZxjnEXnhvbJYcEqI3vN64sedq7EP0gkrQIyWxHvT6+ADuBJLrosmVl7vwjRJMb4rnOnPv6F+hWoTiqSv9faQeRr7Hc0QlCIONYSYBufbaa0RRoR+TYDfYCpkqLPRqejLzCxTcPvHETFvzwQeamdcA8R6dHa+Os2/R47H51812bMdjbcL48UreoP1xH3h97kPYrOYtWsjGfb1hg2iDVB/1gdT072ugQcs1NarAUOWBIsw8J75A9GUv6buR8qoHFbASuMfh9AhweH2SLcCKzZt3aGwRqqKXXHyxnCrVPlUI0qBizgH7hp2HiVFY0sgWLZivAB9aJ9VS9SmlOXL4jRaHNJdABFWPc84ZrcSJsxry5jzzE48/LnpdTXWVgsJbbrlFku7YPURIsB2o4ZLsxRgbPhv0SdgSgCmgrqiXYkeo8NBXjVNGITp68UShJMgqr7CTTjxRFQnUE3HOVPjC1xBIce48IaxRIkFlxamYLoTBjtx///2iIDOrLKrjrdu0suOPP07Bf9eunWWT6ykD0uvYwKni3scNiFKve0fAwh2C9gVtFlbB1m07rFHDYoEa7KEHIXkaJ4R0/GHt2slGO/3Uz7/sEAaIiqSSTKiezNL9RD1r7NHX331vTYqLFHQzq4vK6NEdO9o3GzboHCNu9vnnX2itAXB4LYBDfB5Vc4JJAmWCb85C0J0dNU9+IUnsO5XVg1jQc/ae5Hzus/NszuzZOgOcoyOPPFwVwhtvul5iWJzvmLXGvRAbRdT2UKX0QdxhKzNspGTjg+rPmoYN92AXqqQPgY7+eP4PSTX7QlUNkThmYT7++OOifmFbsSEEghKoyMtXnxsK3iG4xB4AWAkoKSqWiu+jM2YoqaffjCQQmtzFlxDYQj2tsy++cMEZBDiY5UgiSNUFpeczzxxoxx7b0dq0bqezAkB/6KEtPaFe+6XNnPmE95imofYAA/JhEv4wzaWFngpAwrgIkuOY7xzz+DiP6okWQ8xBZ+4JFRUSQiqbJMC8B+sPZfakk0603916i3Xt1lXhI+1HJO0IPYn2KeG/oAoTJLsGxZuvvyHBqNWr16h/kH7voK9rLEBllWwZPbH0s3KXscWsd9g5zrh6rZMPxx9BkaSapGQcLYEGPrR8567d1rpVS82rhYIKzdnBpAai5NLTTkJAsoZyM/ErgbuP3HImCmdlwoSJ+nnsgmyBhKJ8brOUw5MmhUDKFJ94W0W+fAdtPAA89z8wXWOUEKy64cYbvK/xsHYCcb1XkfiEZMAr8uyH+0BYEE5jdR/hg+ixY5xjElSq+XwW1NuJk2BXMHoCUEJzrRO4rOcqyFdvOHR8EnzAXgoNB+b+es+gVKlJvJNN0fpoHqsnqrv37tFzebsR/x8Brjrb9P33sonvvPuuksYGSVCKGIH1Iv4dN3acEjxX4/Uii5Lxhg21H4CLH37wgdaY3kF8EUKDDijtyQj2UA3F9wPU0dPcs1cvtZoQR/NvuExXuHZ6L+eShJXXRkgG342AEOcOn03Sil9jHuR1119vY8aMSRr8WnJ/DYFCLgAU1VyxkpLYIUnhxx99LH8FVfjTzz4VaMf/37dvj+jWUFoHDx4k4JAxPq40WuPtU1k+49FbuXJS72zB/9+EcJ2V79/tCWHTRtaoYWONnIiEUGrfIBlKdP7vCWFdXZYEZWhwhEYK3Y2xE0ocKipElZSjT5xkqEQEc1yGg3+xuFHRCyMcwXjMfOM1w3gpsTgoIYxKjvjMVT43LgL3UBHlkKt8zkalYcWSUk6VwX9ICAsLM/NCImB0w0WiQDXIm5Q1oyY1oB+gfHqfC8aTgJHvR7KMcUa5DYQclIZn9bk6HiwQSDhafJJNGD/BBvTvp/d0hJpm7DqvKEgUoVBUWxCL5597TgpzVNNwolJWS4IDJJiIbYAwDR4yyHLgzNewRvQsOBcfx8SvrCS5DvriKrCUu53j7kN2venYexO9b4ZgGqOqCkcSxRCthApTjQccHsh7bwYgAHsih6g5Qp7caoaKkPBy0Q8XLnA6mYxyUk1jnYRUJmrwwQkh6lMgsHyPSyzVttxcGQ1H6qmY+tgT71ehtyDXxUxUfSZgdtqDBr0ioyjKNE7T+yjiDHi/hxvjCAwCbQ4lO4EMB4ntaIAojo/XVa9XnTvO1AOLOEVxSYkoDitXrVQywswyeqkk0JDoUySDBHY333KLDBCfiXOsHrUU3GR67A6SjH/4oYdEzSAh5LMQRCjwoZdlf6mdcsrJ4qqf3qe3nXDSCQILXIyFSpF/fqcIO6XRW1ioeMy0+Qvm2zfffqPgRP24ITZUWSXU+ff/z++t8ymdRaHZvm17RggBIACHg2PEESEusmLlCvVYsU85WVmZ3kGCV3ocMMY7dmxT4oL8PbRZlOw4CwShMaKC78fQXCpj7B6VKJ7dEVSvWuFAo1rSrGkzzcfj+6D19957r/qBQNzp8RAlKVXOJCJQWS6lxalSGT1D1DwSNioGXm13SpQLMeVraPVrr79hd911l5Ra6T1glhqOTgwE7gi9TwVeVd+2dbudeNIJcob9+w9QcEBFjc+jCkSqPIGE4vioOFIdhH7DOZGgThKm4Xz7MOwj9Hqn9+mj6iMBA8kW6Lv6oanCpzmwMTvKKy0FOock6/QnUsVgnZjDN+bcc0WXCQoZ98Np+o4646wQtZBMdoNCm/PULHv88ZmuwrwTpTgHS7iLnEkS6ysmT7YePXpa+6M6CNgCeKGxn9+ZA0fwzEBfql5Dhg6xiRMnWqOShurLo18WZVAquwTYoOA4WYQyCMqh4CFyRNWF9eZ96VXlzoE48zOyESmAA0giAMXGUO2G+gdwCPpMtZKe2H+gjAIuQk/UHM8c2WQpdFfX2O133CE6tGjjCsbrNdyeCsq111xtPXqeloRpHNhQ/xM9ajWsDeqv0Kt978E9li5bbv/+5z/bTz//rPuqfsmkpIq9YTbWdddfJ8EtEjLuAXZJIGai62vWpdQW3S9z3wnEEZsgmdixt9QOa93S+vbpazcwq+v443VeoKly5khKSeyhuHL3sSlUOwggQfaZkUngHq0dXh103xlrLEGZNHIE+iBfjLWhlwxgDAABwQg+G6ImDHweO3a0XX/9NRIrCTsVit/4ehL56EX0QdkNdL7jXGuOa6q2R1Uwk0zCSil2gSExGRJoLLZCGhVFEEzSg1LnwkWLdO6g33Vo30F7y4gRfD5J/VVXXW1nDjzTWrdq5XL7sEYKHHyh+kRge9ttt+nnGDEwfvxYVbFp8QDU5DNyh7dt26LzydklGeVuSPK+ZWtr0ripAdqVl1UqgW3X7nCxbWg/eHnVSlWTqQbBVtFYAcRcysukoMgszcsumyQADzsolk9SzHVhOR+7gC1wENzn8nKOt27broQQu604K9GFuUPM1/zjH/9gvXv3UtWzqhphL4Cmf0wIAdtDDbVJs+YacXPP3ffaF1+stZ9/oYpV4rR/YoQKl/GHlUEfPYPlqfiIQqjRQtCgfZSVi5Q4OwfaIFVM7Lr3/iHU4bEqA8pbtmxunTp21PgBRhV5VbjYiho1smfnzBGgCuhOfMHzOICdrf3j7/ijc88dq0qR2i4YnSMQWiWW5Afy0mgZRpzlZwTlSMy4nCSq06dPFyCMXUBRFPAXlVFsmGZtp37r8N8BdHibAf6sWr3anE3Wg8AA/0Uy8+knn8p+A+gRG9Fnd/HFF9mSxYtt3rx5Ap0BEDnnrnafK/bFyLNHCoBlTdR6IBac03EVF0cxR8AuhYukyq1qoMdK0reQjXHbg1oyKvIMZf9i7VoXiEzlRuwndw9F6gvOv8CuuOJyL4owHgwlc6iXdXUJYHtW9gf2GyA5yTy9pdFnCkgFIwNhNG+LyFX1EGVtANdMQYiB9BrJ5JRvbANAAHaO3mD8t0SpUpzLOYtWECqEiBtmWolSq4fHy66TwM95nuE0fcAPAO/316yxefOe09xWgD3G87D2aGH073+GlGXplyY5ZowSByVGVvD67LELO9bpHMqf/qYKYV21laUewuqKUmsgymgDa5AflFHGGmVbPWid6KEg1q4wSpUQo0nSx6gJkhxmEVZWcWjyVE1EKZPvYdwJdnymmlfhcEKgeAr0hJh7Esifo4coEopI8CIp5HefXXKgFyMSvUjIojdJQbvEUeDGO4rH/w2BGr4fFSscUFSFMpTRkJk+CDl0yoGXwoMG6QEl/VCOsBHUEgBQFheSSEVK1SnQ8ULJhH+1boPQewIV6GAEixLxUS+mo1mg9gQt9Kh0PuUUlfDr0ntoXZJIDgeRkvmihQvtkRkzNOcLw0TwgRIdiQ3BK+iFFBgHDbQePU616hoanJES9wSPLBBKAxdQqGn0WGqf/XWijymSde1pEr9xFNzFUuJ3UUtYG1RO4bNT+UgBr6i+aV4OCK4kv/PylKDQ+AvSStJMv5sjna66GDOLVB1MyeUByuhQ0UZBUngGSZ5D9TGqLa4WRZCq4Dj1rKlvrKgwJVEHqnY4X1nmFCjoDPpB1D7HGjgA4DNlJIZDwJdklv0c+0yng42NgpIkQBTccm/ar1OfB/27GJ8lL76owBvkh8uNgaqtRkRnr2a4URGZOmWK9T9zkG3fulnOmtfl2eLcq08zC0quzz+kQkjTPwOIJXLUuIkH/tVVQvYJBCZMGC8VWtDcvftA9Hzoa1SEMWBOE4ZuXaNECU49iSboHkETiZiqQ/T6lJQoUbr1d7cqOMS5giYThKhqiiJxUZHU377e8LVop+w7z8g5ZN/Yp6BpsZf8oteiRYtmoosCdjCDCuEUzW9iNqbU70DooGHSw+t0WqqsolwgOnCQgjD3FoDCZ4LlCVFcunSZkFrOOokwypL8GXUx7BgPSFAB0jht2jQheThtKKFQ6ULMADvgKsr16olZvmyFglv2AIdPckcwG7L/gCsKxmrpFalU5fbqa66R2jD9Xzg+/5z1GUEuPh99CE8//bScC4OxSWxBW3lGAjCCExrTqXKRwJKoRz+QKKOZWar5OkPsZSgphx3muQhcQUsJrggoEMoQZXvIYJ0X1p/PG5LkTplygQ2oo5wZqIhznp6jPqe4/6oMYeeyTE4alL1r1+7WpnVbP4eI4ZQ0su9/+N7eeO11W7Z8qWweA+FxmFC98Du8/o7tO5UE0odMlRmhE2ilqNGSQB7XqZN6MaOCQGUbVce777pbr88zqXeWSlBCi0mw6YVC3AHVRL4IsLy/qLF+RuCfEio/T8SB2HeoURgRwKP//M/btE+eEHlQBcWwQ/uj7MabbrDTT+8tmyy1UnqcEuUKO1tXB5DECAECXJOoxYtLXrI7/v53tWLwby5aUa+gs3GjRtauXRtRqrknIaDB9/BRJPmqLOC3VHX3IJ/7yYw1qLckFPvLKu20U7tJdp7+KPpAqR7TUwM6z31ljwii/Kz56AbGpEAVBSihDxTQBj8jEDTmHLt+nL5CtToqhPgElI2ZzzV//kJbsGC+Kx+LvlyoNoEpUy63xk1cIAr7zrlzcMwBHx2opBSK7VLVJFWwxHyg6kWSo/4rZx/E6IJgGanaSh98DcGkg3puA7LUmvDKq6/aQw9PV1JOYo2yJHYdUSpsNhVw+o4DQaAAACAASURBVNyo4jHWgbWXz2vaVOvx2eef2bNzn7X7H3hACrAnnXiCXX7FZRJ8atasiQBcxjUAzhNTsL58jqLCYtu2fbuV7S9XcFlYiBAGoBfP68qhJKmPPvqokkiCyRA64kAifseaMdsYlWTON/Nag2LuAf+BEQLeP++9nc56KdQ5x/bffdc9qr5JqViCLx60khD+/vf/03r16iHVREA0VGERTQr2l/t2AGNvQ0K4DGALYBhRIcAFzapWpdxjQAJ6KoPQagF6sHeuuOmjpTh/MZqsaRNiomzbsOFrJYQPP/yQ4gTsFH6DHr69e8vs8MPb2Cknn2yTLr1UPsXpy96qxBpy/khieIYQqsKOU+3nGYiz6HcjUSUGcbVV7wMnJgKwYk00iiANbw+1Uc4FthIxJ+zr08/MteOP66TnIGFDYCjUXoOJoLg4VfidEl/nI+GgWyf1fnwDN4C7CSBAX/mbb70lMIvK4FmDBsmPPjVrlgAx6OpibqGGqvi9RhTaESNHWKeOLkgl8EujkbygEpVjVQpTXOQV93QFYZwpdHV2mKpjhYUGEwoq5txnn5VSPoCj4nCNN6kS2MacZIa8s9cS4UsFBiqp69dvEEvktVdf0X707dNHI3wOP+wwxcbRI4p9ZZ8Z4yKByVzXtwBA4BwR/1D1xMdoLEdSOd2ze69iG0Y2sXaigaa2pRgwT5J2zLHHyi6y9wF68buGxKf8Br/goy58jFS0qRBbAF7OnjPH3n9/jX333bdK3mtrq3WuoIoOHz5UI0ygzCLuFiJgPH9eXoF8FPeOX4wSUrz8mxLCmkorVQ/herPaCmvUsMDycuotu57B09WWbbmWD0WFoaYocLHpzEVCVCbbqaEEOiiJIiqDwmiZ6JO+0QjOMI6CzSYZJCHBWKn6IlTQK1x8YVSjd9CrSE4tjN/jKMXvXo1xWd8QjeFAuoqSI45B3wlqF0jOwclmVHG8tO6N7bwfiKOraKWKTWoAVSUyM2Tdy/GOfvm8uugbcxpfY9ElkOAnCC8sdtqqZp4UF9ua9963FStX2TNz59raL9dbQYFz8FVSl1prje0vLbfevXuKXgLVhoPt0sf1OkyZqmdC7EH7kGRGHhzBBQyKB5+OSnDwcDCU/M86a5CqDThshvkyKJYkiSBBDgBjouZu73/hmUBzXIq8wBNAkvqqykyVjkvlQcYBAQHv93IRC4wCh9SdsovBpD9lejX3lyGjmyOUHWONUfr0089s869b5Lwk6RwKmpLQBo3y9wjFWle9G65gjaAwFOCCPw+LiecUL569pwctN09ORPx7KWN5j2E08wZw4ZVN57zzRYKEwVUyjTJoUirjexo3IEPvZ5Rz4BVYki720efweL+bD+lln0jMGjeBFlRvs56abQsXLdQcS57pkBaHKBlUP9q+UiVrY0aPkXhGp+NPsh3bflXiKIGElLwS4IWyFckzf6eBHDocDo0vgmsJIFVVykEh6z9h4nipZaJgSh8YKC6f01XSoDdRmS5ScMe9pukepw16BhDCXQO5lgBSbY2a0AefNVgJE9LzODJkpLmzOBbOKnePZnCa/UEooZAUNSj0Oy3HlARNMsIAJkod/QzX33Cd6H80W5MkEowRLLLHjGAgOSXpFJAFX8myREHDOYRIEecIp+69OO3kAElMUeND+IR/wxGiwksCA9VbwXO+9+yBml5/w/Wi0SEcsW37NtGWovJJ0ESlgTV5ePp0zRpiPMxRR3Wwzp1PEU0RIROcElLs3GkFzom+jurdH/7wx5RQZSmZ5Z5znjgbrVu3EtsAChDI8q+//CIKjGyps/e03iRKRx11hNbr1ltusRM7d7WdWze7WlkaHk/wwv1in1hDKLY+ANjnY0KRnPXkk+pFoiJJMowIBTRKPouLzFTK0UrcoKZad7GiosqaNW2uM7Xuq/WygdCMQcW5KxKlEnJKZSPL2h/d3i684EIJM7Rv3yEprnHXatWrRj8s4BFn/tZbb1ElhXXjzBFIAIpxv/BBjA/BsRJQ8n5QgkU/x66kPg2qnQSgKBpSfSCA5Oxw1wkiDmnRXL2DUydPkY0hicKO4pxJEORvGAishDBPn7u6slr+ksAKH0BCga37z7/+pwI+R5IdaCRQRpyIz9KvX1/10nH2Yz6fB1leHcTXNiwukb/+4MOPbPHiFzVHjNdSdT7NcSwv26/5ccztmzLlConKsH4EDyQCQQ+Nn2F/NfO2sEhVLcZOQEUlIeQsMs5j1DmjRDXGhm3ZvFlzw5i5J4XDRKHjXHJ+Ceb69OkrISnuJ5+BM8PzAQ7E/Qv/LSAnRZAS5oIy2qix/fLzr7Z8xUpbsXylvfraq1Ys2mm2+t979jrVzjtvgnXv3kVoP/ca256pYjHLTMwiV/tV39ZB7SD4g1APdvVqfMdOAUh8HWgPUEqp/8u54nW4gw4Wlagn9N/+/O8KKAGxCNzw5xrBsA86drFdd911YulA45TPrauXUAx2AWYEvg8QEFGhPqf3tssun6SZwbt273RlThf5VuLrcZMzsX79dYtsWk42wFMja9Kkmf6ML1q79ivRA0lmGGztLKwkiFFbI5vD/0PBeMTIkdpbgucQhYJBhB1D2ZU3DzVQZ1ggWIPohtt0KoSAaBLqSywm7htJzU0332Tdu3cVzV8JYWW5xx7RwylwBICrseIFqtKLpcI8ywW6iNEaNpQCMfaEXnNs8u/+x++UEGZ6/1GTZfC9AuQKp9FlZUn1kXv51Vdfij1BjEFsQSUGf4MyaVlZpXU67lhR/y84/3y1OLDngD4AHoCDVMO1F9JGIFn0mJD3gk5N0g9Yy1nER7jAjas+sl+Mo2APWC8+F/49qMucGaioCGLB9vr883V25sC+avWhZQCw0pX7XfyLMygWV1JPxR4JlE9Vfqlcp6TY45YandPb/nab1pB9hikCYItve/LJmVK9BiDgCzqs3+X9omDihwCN2QdRvWke10guREy85ShGdR1QmnfRNp0HznxSkydZpYJJvy3zuF9//XUVSGCwSA9Eyp61An0BRKH3o8JMLCMxuByAjndFgX7zjTclcIbgzOhzzlE1ledTvHXQfQlRHzFr0kznyA0QjEEFFRsFCwmVW4BrVLXxqQi9RP+9A2ZQll1J/OSTT1IiCFvr1B49rax0n4tRaZ4ybSKushpxAJ8tRo3xfiSEVAZp+aJ6+9PPP+m8sqaAv/369bFhw4dq5IdThvfqvBGvkDhqlnKNt3K5rSlyivtvSQjrKsts7+7t9uOmjZaTVWPNGhdbXXW5qKIgarnZuar0ZSESAiUFdKiWJAFJ4FR5U9NirhI/r/Rk+bD6unrRRfmeqoeiYtb47C/EDzQI1CkHqhalxYrEyhHCA7TQMMaqeiQOeNBBQ4I/EkKhrRIOcaofG8C/+WwWhynCSAWHW6hfujBqJE8Bv6Pz3kMTpXnRI9IIBtCLcoZKag18CDvPCnJAwkRgrPJ56hlhgxo3a26vv/qaLVq8RNWfjRu/s8JCkmqv0hG4SIShrl60kisuv8JOPOlEa9emrZAmyXKngJ9LjxMieCKQZE4avQu8Bp+VC4vzi1kqUJEUsPbubS2aN0u9YRxmFwzxvhxHb7hwGNEYjM7n4YKw3qH+GegbF0wjSNIF1WgRyvmZMRJQL0kMQZRcCMQNkyu+qne0qFhoKQ9Ajw4XHHU/LiMIz/Bhw2U44W6H4c5ISefnqxLDZ8BYkRCSGIL88e88hsY4kHAl5VMup1fmfK28SgSF1VXINLiaBKjKZ+exj54Meu+E9/JUyiB71dkl5oM4zhrwF1V903lyCqlXTHkeqcCKV+9VYb22RE8aKGB8/PEnbPGSxRKJ4N9Byasz4x5qJY987XXX2rHHHCMnAejBs7qEdhJmkgCSN/7zviRK92pO1CKjL417Q5ISaBwBIj1M544dI3GZU0/tZlu3uaQ2FauooDnNqdCKG5YoaX/pxZfs1VdfF8ItxAs1S9T59u7Va+Ns2BOQU+5BKItyZxA64v8QJD7zzFxbvGiRxHT4Wc6bKvoJRWVPRCkURbtWapA8I71RUCBxzD4nyh0Z91Zz91Qp9DVxIKlY9ArWjLMp6jgCU/lOJWNNoLTS5E6CAGLHgGGQ1MaNm9qPP/2gNcSe8Ywg9Ue1b29XTZsm2lLHYzvKseA8NJs0jdVhThxBBYEZA7b53Kec0kUjGhjKDnXSaTpQZKGlluquQB/nXBNMUt3wvlTuGXNdqzVqAXVIKGE8F3MbY5CvyASsQJ3PLtq3jzlbfdSgTzWPSjNrrbXJQ67a+wUlDiUlNE9uNG4m3VvuIo7rqadmic7SsWMnDeIlCKJ/zwOr/S4mIAq5q/7xzASqm77bJCVkVDFBh0kM2BcfFL9fFHsqc8efcIIEVrp1667ZrRK6qaqyb7/71lYsXyF7x9kEZCAI45yx7wH0se70uLIAzvyg0kavi/dquiBGnu4FtGwo9y+/8orURbmTVKE9UaqREiQJDZ+RwOjMAf1T0EkloiKNHXLBrWCRREUJ9JZ1YO8EjlVWSYkS6iPrq72spRekgR3+X87+lltutjP69ZXQTIzCIXjiC7SapDAvF7vZUJWzuXPn2cqVL9v7q1frfnCWfbYdfTD7M4PgJ04cr2oTAI9662p8n/kZr9Q5oMu+4Y9/+vFntTXcdefd9v2mH6QLACV49KjRoi5TXUAmnn7SDz5YI38bIjecKdaFKhmJOmAQ++wCT64Ezl6FjYx+QlH8BM4RJHtySPK+ceO3qp69/vqb9sGHH8gfYaeh5PXu3UMzurp266zRTIwScFtIG0MDMXOcWsusOxf2yCR6qFAmtDlYH2JXHFQ9dFDF7bOLQLhiqYDkNBydwE2B9m1/8+A+28er8FlJLmkFYKwLaqEIrBD0OpjoQM36dets5swn7eOPP5I/P+ecs23kiOHW94y+Esn6hv65ItQIGUvjNivaSEjGAKl8phnnrNiKC0ssKytXsylJBhEFYgA9Z1ljBxoUOEhEXzFtIllZmkMLwMgZJ2HGH0T12nv+HdOVWnjqUcOHNW3SzPagavzDj5oXyCzkA1/4mCLr1PFYu+nmGwVEcc6VEFZxb1wvwAF279FHuRogGJGiV159RaJiig+h+iImU1Upu3PM0cdoFuWUyVNEDYwklGdURUa9dU7bJnBnD/g7dgfRHkTQEL+CZgpFj6SPWPGMvn0FtmLvO3Ror9dB8MPHMyzVWKUY2xA9ZOwh6tbYIOZ8ktipjzbNXnaRsWqBO5x72bskjkjhRHaj1lkC0CYfuP9+0VK/++4nO/fcs23kyLMFJMBwIG5RZSolWWIx0eOaiiKu4Mn9gZ7p9p9/g+r4xhvMI14hQJIEEN9DEsPz0pc2e/ZT9vxzz7udTHR5QA98HUkWrRmsO/vG5wmf7Mryfq8A2Li3Hhs7GIsv4V74/Emf8a3CQFa2PTlrlkYtUEnn3hK7KkYoK9PPqnVqwgTR+xGAUfxVWSUmHNVo/ACK2nxORvcQa6A2rzi8dJ8YYJybGDnGmZdPTOy/YCli4/HbfMGqYE2+/OorsZWITdau/ULVZ2exeM+12htq66zvGWeIpUKVHRsU4+ZUvNI6epUZGwI9FPtC4UhtSQkwpO0LG0DfNjaARI9zs3X7ThvQv4+NHDlcSSeiR1TA+Wwk6gAy7K+KOal/k/dDufw3JYS1FaW2Z1dKCK3GmjYutprKMlfeoQ8wO0+UUeii9RpMT0BRa3U1VZZDJTEH9NNLxAUNilQpzMnNVx8hWWq1EjMfXs//8SbNah2q/ftK9W+ZPrIUMEelgM2IRCz4tpEUuuhHUDY8647E7uAevxDVcLUd5uM5HS8SR1Efk5KmKj4H0QCD0hglb6c6OWWRLFw0KCSnGbi8v8wrokl8JJIi6Dxq0I85YhWVciJNmzW3xUuWOCXu3fdkgHBWouwwEyYpY3EhONRQuo460mX0QRo44FGp5HeqaVDTqApAY1j8IvNbvNGW58TQMzC6Q4fDhXRdfdVVGmiKofB8rT5VSL2yGpVZgn/1DcYg74pyXcwQdAmKmdOdDvDHvVn2gBgAQQ7II8YTB+gCQ466erWi1AoLvR+MxmN62JA5R8xh7jPPij6J1PLkKVNs+7ZtqmwhNgL9KxJ+3hNniOPCmY3U/KChSoRCuIjb71RYRm/UipJAEi5Kk+So3aAm3qiQ+QgEceigqToPBMeIw+TneRU5zc5TX6uUYRPFVBXulDhW0j/lal88M3sLhQwEFOfHKdHMq9SviCochu7xJ2bKcENNFILUsJHer67Wq5IYyD/96U9pLqFLGodDiHEcoitSucjNU6INpefBhx6SESVIYR9FfdBIAHpB9wv9Gzv2XBt41kDr0q2Lbdn8q0ARErkIqglEqRZjGEBa77n3Xqnr4aQ1QJtqXl6uJxpZ2ZJ+BuFkaDBfUPM4N5ypVq1bScqZ3q0nZz1pq1a+nPbBMxL1olRXpwqh08q9P6VK1SgocJMuu1Q9Ulu2bE40kHztseicFZVpNqbToL35u6nOIvS6OPPcPwJPKrS8H+pxVNxJrpA+R8xl4MCzlEgCTKDyR8ANNQMkHSoPA84JJo4/4XhXUdV8OSjxLi2OMA1VAPoEMPj0xZ1ySmc77vhOSoQ/+fQT9fYi7kNSSL8QZ4bPyfqB5PKhuFNBeSFAdYCiSj0x0IE3bdqkM011JujDqvgzAqii0i686EKpRPLMDipRKXfnHT20ERzzuycPTokPmj8UHRIaqoGACFACTzjheN1Z7ipJHWdEKm2FPiqEc0+ygXIgSpEfffSR+oPpEYtqm+hrZWXWpm1rBQD0MzGYHueIzeNOQ+tEuGK+lBwba6be5ZddruDQZ0pW6X45yOhJiv9iCLgH8lRk8E8ImTHOhj196KGHNArDgR56fR3s49zv2rlDlW6UNUePHqVAinlqIQiiqloatRJgorcYuJIciSlrwV2i3+v22+8Q8CUrnGiy3Bl6y2666Qbr1+8Ma1CIQJsLcvH6vBaVIPwLlEAC/h9/+Mnuvfd+e/utd2Q3nAblAm4En7BASAJJ/rGLJ5xwnIJxZluRUEFB5Gxgifi83I/iIldMpCq4bOlyu+ee+2zLlm36fBdddLHsbJcuXYXOM+boq3VfaR4kwSyBolgbAoNqrGvXbhL7gu1CgkQ1KoC1EMQguI1xDwRv8uv038uFZskWI1Yz/eEZAshA7BsijY9gy/591qdvb7v00oskxEOFlYptJAeh2oyt4SxL9VzAWpWznNS775Uv7A2Jneh7KQ6Jc59hGAGGNXCKJO8RY5gYIwVt9uGHpmtPHbjy9o99+yut8yknqveSgBrqLK8Rs+i+/HKtKHP0d//8yy8CIgCXSOAZo4OoBEFi8+ZNVE1kjdg7ns1nddaqUux9+IAgVL6h+lXJdgEuQnWLAfQa7VGIr6bij/pxlioUiBkBqgJA8fpB/RZTQAwW7+nEzeGHsKGAK82atlAySA8lYxjYI1d1dfov+wy9moSQZFgKt8zMIyGk0pvFOXR6J2cbG7Nh/df2wAMPCDD64fuflAz75/YqPLFSzx49lSSNHjNa/ZqoQgqMzXLxFPaWjdQM5jIq/k11/qjykSCTBBJco0qKciiju1hTxI+g/rVt01ZnmtiBYB2KN7330OTZo7C9xDHYCNhcnPUpUybL7gA4eszk7CZsBedc4i+0MxntCwUJvHcbiw2mMspoFWKdX37+xcZPGK/XJenlDlI9w8ezDxRaYB9JgTmBUdgK7phsHLG2RoJUa5bqY48/LvFBwBxV+0edIzoqNp6+6Tlz5qhKfYBSbAImsYnEj1TpAHlEl6505hD7h60h5pV/ZuRS6o9jHzhbbAp3C1CSWAm/6GONSm36jEcU21Fx49CwZvhUPid7wCinaVdOsyOPOlJCUnxeAFv8Bz83ew6jP/LsiMMOl/5BvzP6iskhP5ASTJJB/AefU8+X1I39XrvwDhVTaMnsFawY6L/4GlgsxDnsOzF3+A+NIVLrU7bizhtuuEHUU42DgiZMYSTNiGSdosWDWMBjKQotDR1gqq/XdIBHH31cvgh7iv/mvXbu3muDBvbT/HAYfqKiV1XJF2q0jmyJz1IVJZURO/X1ijF+U0Jo1eW2e+dWW//l51ZVvs8a5GdbUUGuFcI/B03LhiZqRgiACeDP9BCqOoi4jEqtGM1sK2BQtsYlIIiCFLMpIaSvUPFxWjAdiEpXNwqVx6CFYnD4ECxU/NvBSKv3/6VKR5pfFgFLsr6Z6hZ/DzGNQOB4rehVcCOaBtPShwCVTEIGPrYiegm5eCyyGs8TWhgVQk9CvfzufHpPpvh3sv0Y+SAUkf64REvlz8zumjPnaSF3oFE6kEmWPIR2Dj/scBk5ZJR5bVXclGuQaHjyggHgIEF/oMzP8PYv1q63okKvdpC4uDOqsmFDB6jCALoAR53AHZQwAodItGNtMol2uuDsCY4HBMjppe5AQ0kqnCbrFYIErIVK9swrrPfGaUn6pyqP07ig7BXrc6DQhnoa6CKywCDS4xIX/4QTTpQMLxQPgl1mCoYwABcZJIQzhbOF9oKRI8giQJLDT8qFPLdoL2nUAIGIK6T6UF5x0+t88H2maoioUp5LygvZ1vf88gkp0ozHWq1F5iyqH8VpGyBdUAdVZU7iNoiwAKio8oiQSJqLyJkisACVAjT46KOPFVhrYDuDyutdqho6F0nW7373OzkenhfUP6iwrLt65QAamBn6X/PrGEaMMwP9IzjwoMXPFPuHQed3+ksnXXaZde3WRc6Svj4cKuss+gkNyyhw5uUryVy85EW779571cdENU6UK+ipSa2VHkV4/8gmk2zisEmWoneP94T+51Lo62RI+/Y9Q58L6gz7TcKIcSTY5HORuPJMjGMZPmKYxEEIGHD2Er6pr0ujG/ysqschoXr8vbABya0ri4ryosSzSs+OIyCYXfvFWrvj73fIKWO7Jkw4T7MeqV4SCK96eaXWEKCD5JoKFkkRgTyVLZIiKFxQa7V3ZqI/LZi/QFVVPh8JMg6BZJ5Zdwjy0BMloadsqMel+j4iJgTzQ4cOUwBAwz//gWSGKimUXRBsKnasZajP8bMEdrqHe/bo7ODQCM6heHKOnaZ+YF4VTpQz4QGVz97j9Tj7fGl+WINCzUED3KIKesyxx2i2Xds2bZRQ+MgPqHkNxDhxISZX1iWZ5Y7fd98DotKpktm4ieVoDEGZVddWK0CHIYE41LBhwyUcwhoS0EKtBTDic/KZoeqedloPIfok1s4I2a/XZX2EDFMlUq+cq0aTnJKU8XcSMAILqNlIlhM0qac9CV9JgbEWhkuZJOjHjxuvPkWUVDV6p4a+S1eE9TtyYNxOJITql8krUDsBDIc1738gJB5KGD4v6NAkaqDH11xLr98AO/TQFq7IWFsreihf27fvtOysXNHqtmzeZp9/vtaeeHymffLp56JYxaxJ/CXJ3q5dO6xnj9PU+4MgAUwRAnGqj4h77N6zK5MUCCSsz7JGjZuIAUCyvnzZSrvr7ns0+5BAhD6i/v36a+2WLltq99x9j48YqKCfzYFNzhx3iHs3aNBZAjMIsrnzJPy8TaguO4XLqU7YAlUNYSeZj2DhZ3im1atRXP67rV37pai/oSRKsNp/QF+bPPly0REPg165Y3uir+ZYZYULoXhFxwPxqNoEUBw+IkBg1ptYQMyNxJgRE0R2xCl4VGewGyGZH8O9qcZhH2EZ8LNOsd5tZ5zRR0wXAnuAhfgiqKZ3CjEPUdL2l+pMXHX1NJs4YYIdfng79XPhE5lDTP+vs158REYMG2e//DM20PnIslz79tvvVc0iSaNvzitW0BZ9XinnGlvSqHGJ7NfNN9+sBIugnfeIvSRx4Wy5f/SeRIHdNcQDgJz0P61W4Ewc8u23mzICLjwfP3P4EYfZzTfdaH36nq7PAe0TGx4AdyQXYlhV18hG/u2221Qt42w42O4sBVEO6+tt+LBhds6oUeqDhiWDImXEbz532dXCJXYiMaF8gfDMfoaeiEgN2gok9VTP+NDMFx0/YYJdftlloozzGihvLly4yB6ZPl3xYMQ7PEnEgdx/gBKAF8ST8FX4FMWziqGJL8vlI6VlkJJE1hjwMsSPiJMQJCO5Jh5CBIXqE8lgu7btnKFWW5PRm2DUh7ON/HwSb4tKnJWlMSDYJJ4FOiKFA5I9QE0YR5dcconsAgwL/AMMFXoI5y9YoPPh8bMXDfgMqhCOHClFZp7T5xP6iK4ogPBnH1kBmy0BchRmQnwx+WL2D3oovgvAgrYMMe2S3XVFznrpZ0BhBgylTw+7RlwHvf+5ec/Ze6vfU+sFhQ7aNSZOGK/7hX3xLz8D0Z8cMbTbZqeQR2HDGWxeLAFoRL2X9Xr22XlKDNH/YDQX50/gKvublS3mAwD9//z9770fvbJS94r3hRJLtZ39IU5lbWTT0gPxegBT/H+os3fedZft2O6AFvuIjdq1Z5+NGT3CLrzgAgkWMcKLOIr2mJ07dnm8LwDNGRH4feIoQI7flhDWVtqeHVvsi08/tP17d1ludp01a9xQ82ro2xFdg34akh6qclTUsqhMEDz70GxVRLJzrFCNlzlWI6GuNINQm+/0UVdDqncJ7JpaK93n82GiiqeybZLblXBGSv4c2XbjGxTTA8G9jwGIX2x7UPMiIYwkMKpZYRj0uvV+yEXxTHTN+Lmg+0TVLg5LUE2jouB9Yx5oxs/E90I+WZQrQqLsbFEqfvn1V3ti5kyJSWBUNYxVSZaXlAm8OIhs+vARI0SxI5nAqai/TVTAnIyKH4cFNO7e++6RdLDkenX4CAZ89hTnDpSd4BlBDwI6AisMEqgJAbGEX9Rz4tQKklpeQ0qbqfHWk2xXZiI449+d2uvN1qwpn8ErrD7PjY0TgpXm1HBwY/yI04jL9by8BgYBIw1NgktG5eiSSy4Vqsr6UNWiAkIyS0IgVCfN4Po/JYQkiAzuFZ1VHroU8wAAIABJREFURoZk3Ydzg9SxdnzFLKCgh4aYjOZCplK/Dy4H7XXEjWDE77Ovmyp9KXkOLoKok9pTr4QeCD5YWw+0EQCQWMpBcyrfevstW/XyK6J2gPBIaZKgqQbqJL0jhXJaKFlBIVRl01u7M4kuAAb3joCYf6aH9N2331HvA0E055Ak+GAKtkRAGhard3DatCvt8COPEDqKUxFVOY3fIDgjCGLPUMgEoZvx6KNOx01ZZvQk0vsDqoc6GftI8qRh7lX0VeWK0vvxJx/bqpWrRHWkCkSAP3z4CCGH/BsS2FRwmjRG2TRk9P3np06dLKADTj19KYwe0HBqlM/oR07nMO68KrpS0EVVzm2IjLP6PssylWya1En6ZsyYIfnvww47wi6+6GIbPGSoFPRWrVqps8rrIwixffsOoersR7/+/dUAv22L9/SQBBAcU3FEMZdzzn07+mg+53D78cef9F5Qwqhs0EeWnY1dge5TI9rKpEmXqncAqXooIqCCnDeoWMw/gyq45MUlojThBAKBhmomUEqzX/eKHoVYCXTR/gP6Z9TaPMTycyS6qCi3PrYAm+Pz4Lw6EPf7408+kVPm/JNU9ehxWuoz9NPIHYY5ws9WVVSp4lNeVqEEhllLs2fP0f3nLnBO+ZnSslJVAQ495BA777yJSgihNREIYgepoBLgIrkPS4DPhEAHQTZgA0Eh14H+IQIKklqocQLykip0KCNzJ0hWoWKuWL5cjp/EEIq0wMDUlyOxMAkT5duQwYNt6pSp6jmCssgnDfpyJC8RaPiaeYUw1gJqD8DWvHnPa6+++HK9NWnkrBMCMBJM7BPJAEgwQTSMBsAzkHFsxt69paoAQV2mN4xA/Ok5z9j6DRs9YSf4zacq7XMkd+7cLiGCcePPVU9wu7ZtZD9z81x1keoTgAT2zmmmKOZB9QUx36PAfOGCRbK3Rx55lJ111hAh519v2GhLliyWP3OgDQDMBbTCJxLQQDGFMsrZxbcHPfGAgIyrWBITBJAToLBTV/MFHEAVfWT6IwogXeky/VxNlZLnqVdOtpNPPkFBnIaN19bItwBABF2Z1wXMkO9FcCeJ3Yl+GSJyxDtUc6DlpfFDBNecQRIuVRkQ6kpCEdiR7779Vj38UMtIWLFz3tPjege8PzYNm925c1clRPw7/pqqA5VuEimeu8UhLTRqYvSoUeojBQgjZsI+8GdGsXiHu589F6+AhugzanOyqQ6zlzn23rvvy04BRJEIhagV6DK+kOfbs3e39pOEg4AfJhHPxWu7ojgsLxgtLiwWvpw19LFPUGiL7KUXl0nYY9269ZrtB9uCcwCQgv/t0OEoVQgRc4L2CAgFiCkflARbxChQFXmffbDmA7vtb39TQsTZ8ooY9oleQledRlGYX/QXw3RgnT2BR0DMhQyVlCSdB/QVSLQA0Pmd+xbtIXxG7BgquFRJSe4AXvksjBDx3s4XkpgaSWsaMZGSU/wADBHmPCPIE34FRxOUZM4+CT92O/QY4nkVy1JSUa9/tfrP6AMHKIfJQTLkipfOTovYWNTFemduRBzKWrBexB0S9aqulggYY85Qa23Tuo2dfnofAei9evXUs/I5AdvoHxRlNLGiBIjVANLl2OWXX25njxiphAu7SkKopz6oZUaFgKSv4S1Y/lwi4ekexXiZHN3lr9atE2DBuBXYNhpDAYMjjYSi8suZYVyOKm/7Su3Hn35UFRU6MerfgExnDjhTyTgJqw+t35vyhhid5vTOiOvcdtfJ36kFA/sjRVTvgcT2YL+oCsNmIW6ip5rkT8rwmi0Mc65A1cgJEyeqbYEzSHVT81fTaDC1YBkjeHyIPICA03xNiTnnFDG4555/3h568CHdZ55PysY19Pjut/POZ+TGRbKjVCFh7/FeEhxMoDPxO6/N/sM0gFXw3yeE1P3qqmzv9i326UdrrHTPTiWEhzRrbE1BBvPd6HlCWG81JHcYxlQhzKNCqAHi0C7zrLikkTF2gn46EkQqhfy7zyas08GmEobUOFUuDQhPwXMkdCGXT2Ag+hyVthSosSARrgR11Cs+/5gUHpwgKkjn+dKQd1dDMv09ks6gQXEoIimMpDLGUCgJJLBPiaN6QlLFToPX03iGeFb+Tc5KFVVP3giKQAkQJfjo449VIYQbz6bRp4mSFgaOz00QizHBcfQ+vbeMNFUYOS6Vn334KEkjBxZkFuTirrvulGPBwPKsGIndu/ZaccMCUUyYj8ZrctC53ARLHFYM5f8tIeRAcqj5HDgGXebUg+WDs/2iK5FMCSHJC8bMqy00ruOcvEdDiGpgNkmK13sn82z7jh32l7/8Vf1aIHVIIEefCo3ZrB2qWDSsq3cxza0iyMOBUKHhnGDgMAgkCTxHJISa8ajqLYFSgS4TDoMvH7ZdqESCvcsMyqXKRC+cqoFuFF2Z1DwhTOI46s9LiKmcpPqVnEYb5yICDJ5ds4FyvY8tozRKQqi5nbWidNCfRSWhrLzKmjQpSRLxLpRBxQmEDsR98uQpQogJfhzA8M8ZAg1QNTCscPOffWauzXzySQUNQteFcqFI5Y33nCvmN+EMr7pqmpwWgVqonx78eXldkhKCWs7y8/MX2aEtmsqA7i0tVRDG+kJ37tatm11zzdWijlEtjnmV7BfUCFRPV7+/WucXFTEGKzPY/MMPPrR/+Zd/kVOsSGqkDu5U6tlatWxpN9x4fRoxAljFXXNEkzMZo1AcgHAQSJRbocY+3J69Zj35WRJ3+liZNQU9hL4oEhdsRs9evUWV63dGfzmHxYsXGYk7a/2PCeH1Ejc47oQTlBDikOlbYYQI/U9UhFAupaIFTWfgwEESYHjooQd1btS/mkvFjnNSZiUlRRL5QZ2vZ6+eMvz79u0XEg5Dg4D3kEMOFU0UuhmDc0EaEejhtTgX6gOGNltdb2f07SVxDyieiNCQdPN/OKcBDpBMRTAtVD47RwI9fpY9uQzqd1B5WXdVYlU5caEtR/SxN7VKCOn/obpF8rJq1SvaX+4/QarTjCpEA2vbrrWcHkkwySvnhH7Xb779VtVV5lzyb/gCfhahrEsuvkTOEQfjYgeIPEBn8t5H70nzz8LdcEVgkqt9omRB3aSHJahfrkbss67kwBsUqPp53sSJdtOtv7Nd26iG79Pes874txij4wmi28VICCMZVVVt6TKJsFCJ3LJjtzUtKVJyKYGS0pQQXjXNhg4dLLogn4NABP/p896qRBdt2uwQqdK9vOpVe3YuIkw/pBmnXn0DzOFrz55dNmKkz5497LC2ei8EShAKwRbWavaszxnj2bFP0AGhg2OjoCKCjNObBrjBeQaVJnhZvmy5vfLmm9akuFiDop1t4CNGaHMgcLz2WgSfTstUmF2J+QDApnE7qbeGn8fGqcqTk6PeGP6NflPvOV2lih/nEZtApYQEmjFKU6deYUcedbgQfKiDUlQsKdGdZ3/oD8LO8Tn+AQjjvKa5u1IlT0BzsCx4HZ8hnKVes5KSxrLHmrmckyPBhzVrPlBf8PoN6xWgkQw5bXZP6olrYOPHT1CvFraT9+CeogRMwgaYS1UAoAFADtob1diWLQ/xURP7SwUW8VnRHMiAlfkh9FWp++XzkUnKEc/KsyWLX1ISsPq999Ubxd67gJFXQbylo0wqsFQGUTWHfh2qmJLeT331nBdfm1CN9HnMUDixp88/t0BCKICY/DyBM2tIEMxZQHTjpptutM5dTlFS44G477UnhB7MSon9181SlAUAhtoo8UAAamayaeZwlu45TBb6eZm/in0iVgoxu2ghUlKS0AcS75deelHUfZft90oPa4xADfHWuLFjrVv37nZcx44CI5jpynMwngGFVvUlC1QOxoSzhQAz/9f/+qP169c/VVGDyeW/i8VTVan1Zm0AXzmbWgcppjoLLmh/mllKy1WaERn9edAdRa9O7Sqal5vA2hBIBOTiPfHBMHcYgQK9nwo068IzTrp0klSc2zGTNJciwTYXzXlipj03b97/MSG8bNIkJcrMaMT3eHsB1Ef0NFI8JWVfjxWdQl/vwi5pZjRMEPYEUBk6M3N+5yVVcf6N5w4xoCoJEZoSYgBMbDyMoV9/+VXgScSdrBvPRcWYURMA5iTeiuVSkh30ZVWL6atKasaKb1KvMs8Yzx3MKQTGHn30MYnE4QuwgRrRtJ8Yst4alxSqeAOAc+7YsTrvSgbTWDUBSAJtGGVBX2WO1iUKYeQBxPGrUvV24YIF3oaWnjNmIk6cOMEuOP8863TccWJREBNzNjRXGYZNYtCQr1BxJrYCaP7vE8L6lBDu2GJffv6JVVfst5KiAisuzFdpk9K6KJRUwLKy9QuRGKvHcKM66ZSBLM3JKvSem7p6K92P1DiysgjFuJgKyaHEZNQ8m+PS9ntcLZMPHEY36G3QLITGpWA6RkocnOwJUUnqkiQ1onGoWbU6Q5mL72MkuABCStLcuoOrjE6V84w96I4cFIKa6MfKUA7gYacB9UEZ9flSvnlBSeVQ6XXJ8qEK5edrTuC3321SgAmlBLlfDBpORQmVlBRr5XBAqKBzISbT8tCWKYBxmV2XuK3L8LtByVFlvP/++9xhSAkMOmKVaCrt2rWWsWcGFBfKPxPVI5cxF+84iero9VOfJZU3GZRyr6SRGMTsvBDyUdBD8JOQ8Gjk5mdAoKPpOvpFeT9RbTSXjF7UHNFqULuEhjfjsUcVJPK+VE5ovoeTj1IghpjZP/QUuMALlY9aBZ3O/d6pvTn7bO8hHDF8uM4YRsOrll7J45JiDCQ+khRmeS1oWqyJV5Uxyj6PUAWvVJnlz/F9EqqQiY4+Aqfx+q+DKcQBXDi9x2fP0Hehxm8ct8RsoDb6nzE+jz7+uNAzAhiCeyXUqsRW60wg+w7qTnUEJxNOjcCXO8xd4BmY10aCDV3khedfsPkLF1nzpo5ex6wvDStPARy9CiCcBHBCd7UGrgeL8XHhJFeO5fmgtSLC8fZb71qz5rwu89+YW+hJJgIrPCvKYEcecaSQZ4whZx/0CtofiT4gEb1nzBlifAH9Abzuo4/McIRZks3RW1wumiTKezfeeIPGY2D86+t9uDXJSdCVo3rrQE5Ua/wzsJb0NAMoqEoLNTiJRkCbeWH+C+prbNOmrQK54cNG/L+UnQec19W17c8wfYY2NAULFgSRIk1ERQEVK00xdmyoqFFjS27uTdHEe3PTYwOxRhG7ImIBrChVaVJVUDqoyNCmMH1evmudM8PNy/tc33w++WBg5j+/cs4+e6+99lqhe/eeccbiDV07hw1dUBJ2UPYbbrhRthPHHNNNnWwLOhUoMKPCSmHIXAdrm+FzXiz7F+TZAEq2KIIVlaCMZaHDQW1C3359wx233654QLLMjHaaS5N31r59eobQbkB5ibesAdYSv4BrYM/zd0NPH6rPOuzwjiredahCB44zzDw3Ieux4BI1C3/ZCDZ4DyDS4DVDMiBxjyzHdtb+/spy7ibAGLCo1JbN2yS68dGs2VJhBiWXcBAodk2VZlWYXcGnkmKQRAB6MddJYkP3AVVRYjmFO8qvzD3RhaKLzDVxWCaKEIWD5nfi++d6LRIWdLAj0EISRHcH257kaWsalKleUCFZs6h0XvSjC8O4m24Oxd99KwGGdO9K4tQh86zQ/gWhhE3yETUhZtSqWwOwRcfGhZ4FXFLCgr0AfoEYEAPmUXhin8He4vCnUUv3jjne16ZMlbro/PmfhJ07dysRsKADlOms0LRZodSlR44aES699GJRkRGpQe5f/qyiE3s2TEbP6hBSLBCPUHHOUYwibvMOXQBkhbVrv5bCK95cdHAoPolTnmVlLmiv3h1zhtiGoLzIezTLxnNlidqXRBlSfFScVjeOAhQmQp3iDLOMc+fNV7Ip4EnFVp3izrDh54QbbxwXWhY111omnrCXSbxXrFypmSnec3Hxrph3WLQu5R+ag4rq5v/q74jbxAgsGRCBOrTjYSpc+N5PFiwQMAbNTgydAgsH8W+pkwPge3SXrpKlT0Aq63Drlq1az9wrioKcd8zYodbrQkzkVoF23C9zfwWizTN+kOmCXvL8MK44ezJDdhad5vLw/ffF4cUXXlbOISug6CHMbDLvgEKEvKd1m1bqfI+KwiKo9CYhPRXucT1BeuTnDMb7nANkqaioFtDz6iuvSRAjWRFo1k3UuT1iOfTt21sFYY+e3RVz1G3kDI9zfoleyTlIUYlNxiOPPBq2bt2i2GEjcuYWmTOzvdcVV16hWWgUW/l93KNymCj2wZ88q40bNorNMHfOnLBo0WKLx6ibGCQUhUrysb2O1WznMV27hvYdOgjs2bJ5i9gXT2LX8dVXEVBgr7poSUUnHV8K6QR+pBlmi01BJff8mhlVzMN7H7mgsbhcakZQTPDMWcfkCOokRkEad4OjF2QcI6H4S6Bn8jImLnEOYJ0zf8ECzT+uWrVKP0u3DWDz1NNOizPe7LNmmlmDbUYncfrbb+t50kXmCyo7z5IO4cjhIwRScl+cFRLsUXEP+8ZsiIaRrAisGSh3Y8Cds0w9Y7qDM2bMDDNmzlQ+QEGocZM4704OxwwhHoTkDzxz1jJFF2cC64S1RB7IO+zSpXPo3auXrHtgmFEYEgMaQEFyO4nAIMhjER9ZquiMYmSBs6FWDReuk9wUAJiZf+X60kyx9zj55s6de0O7tq1FF0Xzg5wM5VAaLqnO4L0mgSoxd2KsSecEBSHrEcVtcgFsfjxe5dw8NlaVwyP6xIw0oD6/x3RjM0x4voA+nN2cQ7xDGGE/rCCsrQwlu77XDGFGXbVM6bNhe5LQSpWI4SIGBrNCyMyWD2F9HR0KRDjcsaOYycsvCM1bggThZcNCpiCkoMsKTZC9lQefEXsSYQoF5sbUlo0FYWpzJyEUJdWxK5fm0VJSvT81MamZJbSPf0v/S7YTfA8LlcOI70ufkwpOXiqLL1EDU+cxdXTsnecCVa38eIhwwPOMfD2ew/J8ocUL2HjwtGlA89nI1y5fsVLDrxzezIh5I3ueARNlEl8EVPAJHDPmCh2ofK7of1HQgQXiwwmVs1pRnEAAmR3i0CBJMhJVJYVOgi/y6LTSe/XqJU85fp77STz2JLpBkilFSpQuhap50JsCj2vjWgnMGlgGya1CVcp0ycZi2PRECnAHPYRYmGXLU/FnNMkIMl8gsxTHoL8M1YO2YrJLAg6/nbkGni/3SdL75BNPiu9Pp4TnwnXwvFlTHC7IodMdPOvMMxrmWOgKKqhpPpQ5WO6RuTGutUyJswQbFCQ8AE+ngzmkNIvqWTyUCd2hpdMqjyr51Ti4JxQwdaPSektFduoYuGi0ip7pHlZp5bP5byS26SJ/B6JdWaH7E0hR6w4X3UG6IgMGnKCOXhqSlhxyEwsfsX75LJAjDkMSKlQZ5y9cFNq2bCHk3PRKK5+xHjAB//WvfikKCe/Fao+mPYiWCi0l0mh55yRYFCEcmOvWrWsQkyGo7ot7EcrzJRdfooM2FSBQAglo7AU6cSuWr5A8N/OtAAG8c2gaqKCBnnMoUbCnYoTrYqasW/dj1Hk8+eSTBIYwF0WyS2ElSekYXyhOZYcSRbBUjOeaSkaHTLRjLCFIKKqqRJFFYhrpdw4fUGM6sVgfHHjAgeGll14RyvzRxx8p+LJ2+Cz269ix1yqZ63ZMNyHZ0FvYD3hK0hViX7Rtd0C46867RDFlpmPu3Plh8eKFNopG+a8JRVxJ2LW7JHTrdoSK6muvHRsOP+ywsHPnLq03DuNERWUuFGot8wckINynAKosKOaZVgqsrRXlCAQVtgAJGvuTIoqOIHuEz4RCSKzxIQmw5e4/6yMlLMkiQT5fVZVR7dGFgKiKqAVLcRprA6secujx3FGK/NnPfi4fRs3VMSPGwSfvLGxgYHKgQNcktGvbRmsfASJMyUk8E82QaYXWrVuIAk9CyLw1ggBcD/uXIpBrQXlVAlCVFhcw28Jm3Rh48zyXLvlMHcLp099W0UWcY68mEITkg+4XVLrzR52n30d3gYKQ+Ja6NVxrojS7IHBRQCIlCldGEyUxdNQBtqD+JmDMNOpKPf9DDz0k3Hb7beHUUwdrTWChACUZGifPFkE3qOPEg8cefULvHaEZ/EBh2CRfWD6PWRNoh8OGnysPK7qFqI6a0OBkmX1DMW7A1KJYzDtCBeR38N6gI8oDtA6GT2lYvGiJPA8BOHjvxBzNnMrrk7nFnaF79x7aC9CcUKFNNE5+8/5CPDair9MZTcxlzfIsdYYXFuqdPfXU02H62zNEX2X9080B6KLQgoqI2MK4G66LnUd3vVjfiBVBacfGhhnELVu2K/cgFMB8sgENnXm/bc2Jx1HwnExm6MwqIp4SvxhhoBvQr19/UQeJj3w2Kssk3uydtu3aWlAqUiVVZKubY2DN9LpGFXWeGfHx+P7H65xGmIkEmDkyikCKeGI1oFfTpgUCPHjGfBqxTrP8+EBX8A6xImkeNm/eGpYuXR4mT34uzPpwlva2QQfOS7OCiDF07jA8H33BBWH0hT8KpbwD1IAxIo9q0RatsfUPYlc678QEc5JfvGNX+PzzL8OUV6dqFhJPUoPGWXoPzDlhm3Vc/34C8Lg/8gmdfdDiCulm4fNpAJbzHpBh7tx5Ol+gC8siw9WxPUqjuBXiZ+edd75m4JjbVOcRoC+Cuew/ADjGUJh55ixEeKy62sUtcYL5c0BQZpY5T9m78m8LGcpJODeJr7xTwD+dxXRty62Yz3o5ttvRUhdl5hNBsWQvBTCSLHsoaH32+x6gKHpuMlP2QIq3MLt27xajg7VNnmO1bNM+eZ66/zieoy61WF4eiUlND86k7Tt2CIjEP2/KlNdlb8Y6u/nHN0s9FXVpWT9VVQqMoHh89513wrTXp+ncRWVTxY9AxVKdjYx+nDdylAAe1h7d8DR+k9TTJRAluw+Ez0zJx2pI9kPV1QICycRRo0Yj4bnnn9feXPvVWsURg2oIwLGWCxVDUPBWo0OCMPi61ktMEdCAecLGPC1HCp947AJqI8bW5eguMUZbhJLiFVBBIkkS47EaPLGbd8xn0XHmc6EtoxxMfkpsTZ1YMeToqu7YoXP1yquuCqcOGaLOMs8UccTUuOD71FSpqVE848yQk0CsR7gm2C/kHPPmztWsbxLmSl7Z5DNXXDFGWgx4FsvrvKY6ikcCFMLwCao5+N38ifIqtmU/uCBkhvDzlctCfU2l5wcLjUZweNZR+IA40V2JnoOY0ldWlodMUCIpJFG4kRzniDpZVY29QI4KQewn/O/eBI1BC9XLPXo4qThTh6/O3knqmlFBSzI4iaig4umAAKIvgZUo4JIGafks/j11fVyc2VqgAamLVBCjlFHlNJrVO1A7SKdEvgExjIgv/56K11TIyY+QZLPO3oeJjse8F4kH1yc/mOwcUQ4eGj9BqpG0exNdUAqQSqCrROXCFoJEmoXmzo/phzbvjgbexcVqt5NQM0+DHC4b18WAu1u7d5eHgQOt0sd8DxuQ5EKFVJz54Dk7aYky3FECl9VFYmmVMRd8BHG+FxSH4CMOPTOKKu55P40KkCzkJJQgXna0F5HSYD1y7jaCZa4K+w2KWox1oVEc2/PYMGz4MIlE0B0EYcTwl4OdwkbiDYhDQMuM7xGknWcE1YbuIOa3PA9ZF8RuCWtHRShdoIjSqDBVMW8Vrpraau0BdRTx6qowXZcESYqdsZOkcT3GxNOcLB1hlDDlv5mrw9RJHuiZiy4OBH6epJNrh2LN8+S6RSnevl0CJq9Pe0NIkVR86coRIGMCQSLRuXOX8OObfqygfvAhhyhQ8uWZhhTgshR0KbChlT3z9DOaLSOR5VAj0LtbaRCF+SsKjyuvvELzK1Iviybmnm3wF8+Nd01yt3jJkvDoI48I5YMzr/vW7EZlQ6E77vpxOkRA6UgSWCzsfxAxjOxR3OTgO+vMs8KNN96opIvkF+oRXU2oLtwf71DvqKZGB2aPHt3D4CGnSIXv2GN7hp27oI8Y3UszIZaG99xndMNVgSMxphzPrbLniDs6eJs2DWvWfBlmf/yx1hogBMkdXdhrx14bDjr4EH0Oa5B9B+rKs3G3Yq/mDMddf70OMGgdAAYU9dB03n/vfRW4zDf16dtX84jEoMcee1y/Z8OG9aF5i+YSxkFldG/JrlC8qyScftqJks8GfeRaKHroDgkVbNpU++fll5Hi/zgsXrQo+osxmN9Iqed5sU84HOmeEw8oNNiXzI+J+iLKMAqTFgVJMzfqqAkFhlkAG8LiUElx1iJG7BuQedOW+besTPu+MTfN3nEXtURMgHvv/S8VYWmemFhi1Tcrx4qs2CSEwqYF+jyeMddXWmpDboMvFrwghkJz4/kc3fVozVZ4zolks04FIZ/R6J1qZWDWQOvWbSW09O477wqlZv7LomamlbKO1DGt2KeOJcDa0NNO1zweis8cvC4cLVpA0UcCozNBgkpWNiaGQ+u1UMYyKVEC+viMMkWR34eiLLQzUG4o2wAzXIOo7JUINESxMtQLd+4OmzdtDX//+9Nhxox34pyizxqKB5Im9sOxx/YIN/34RtH1OnQ4UPNiPGeEiwAfKJr27t0d7U2I8579VidQZtzEWABCKyry3EhYWG90CEnW05m3f+eLohEKIoqE/AnzJc2l8RkAw5wDPLNE34K+y1rj8zz3afsm6KokS9Ctt3+3XSMYPGdAIMDBU08dEoYPP1dWOdybZvbKSciyNMv38ezZoraS3MM0qazA4oMuJSbdZpjwxfsgzohSHFXFuSfWGZ/TEcNxSd8fL7Vw4jP78cm/P6migVkvFibXxP1zXpo1Y5AVcI44z9wqoNO2rVsVJ1GBBhxCPMMzhseKLkpMY3YQ8R+6hKa352lWmqKNtcd5o1lCwMJqg5Nt2rQLSxYvC6++MiV88MFHmn3ivPXcNDNUdL9JHktCx8M6SjGX+eQTTzxB4z08v3Suigoe1VJ5Z+rocQZgPB597hBWKD25AAAgAElEQVQ2WrhwcXj99Te1tpl1BWATOICS8153i7EHuuHGG5Ss1wXnWpyRmpOi21JshWootZiy03VlnwBakfc4f46z8k4pZX9AZwiA1mwDxMIotFAZ9tlNYf7tN9/I6sbFbq3iAh0qKNlQ/CkKma9O3rmpeEasiQKJ7hXnJevAyb3n09UBLS0PI4edEy688EdSRZa4jTziLPJG55y1vL+1lxgrtPpjYSeWRFS4JbYQM4hDXI/V4iuj9yMegxZb8ryu57vdRbLdDOuY/IM8E1o3WgTMe2OfcdKJJ6nLx/ri/UksJiNDNGtAXSw13pj2hn6mqGULUbP5Yh1yDVddeWU477xREtdiHewo3iGwUTTFKAjJ80mWEWwAiqB2bQ9QjAJAobPFBR/Yvn2Y9fFHGhlBvGr799sVq8UiLCnRPCddV2ZE6fqlZ5hmWOloUqjNnTc3LPx0sdZ0dqa75u0PbB+OOqqTrpX5cgkxyvIrWWIkSr9BCYP5maov+Grbrp20C6ZOfT28//4HYfHipTrnuWcV8TEukOvwXG+84UYBhgAKGpFjnUWlanLVxBzjs2WBxrhHBKLxcUXkjzEh2AwAXdZRAYCrM1OiRQtRoy+6+CLlvrwXYlWjnkeWGnh87to1a8OnCz8NU197TTXHDysIayrCnp3bwxerloXqyvLQLD83tGpp6X94u3Uo71AQgpRwOEhlEUVFEFgPV1ehsKmWqwtDkEtmC/lv+aPUR6pZkvQHfUNllAWvuSd3a/SQ4o2zqFJXMBWSKvYiFc80JReT6SGngikFdv49Idr7U01jTtuAouxP9WSDpmIyFZep5Zv+LRWLqZiUamqiKNTbKFZiLJiM1lhZ1IdlrhbdBx/MkrrV1+vWC/UGYdTGRrFVvmLVKgLxKiI407ZOgYGAR9Dg/ZDMUVCygWfN+lDSySBHXC+UEik8kWDVVIezz7JX3ZGdjpS6KKg2/54QNnVEo8dS6sryOVJVhd8e53AIyMyMEVz1jjCtVhHp6U4Xz8mw3c/SlAM6xNEbJSqusjmZDcFLDI8r5gZnz5knmX02FGqUmJijwMgzQo2VAomZLmallDCQKEblQlYZnR6SK6Sizz3n7NCrV08FKopOKVcJha4VYsX60tqJmzPJ91sZq8r+O/HQU4eUuRPRVI0KsUmhZnhOyqgc65LEmjWQ5MTT8Hea0VNXFu68hu3rhaLJ2D7bHoOrPl+tTgUJjJBw+beZSpJMlXlvGPHi6UXnisMnUVZFc8Ubs7xc64bAtHzZMhWEiLbQDbFQgD+XLxIy1gVFDFQSTF0RNZDyZNwTolrSPZDCpIEZ5uCgTD4zebKljWNhLqSXgJmdrc9GJZcDiOfJF+sCr0IM6DF2Z26Q+xh9/mh9HwkmBdLEiY8oKZDoiNgCIHhOnnmeJDA/unB06H9cX0mGk9RCfeOQlrWIaDguirh+72UQ633amwIv6A+gpimgpTAUNC0M8+fNU7d9zpzZuhbAGVQuUZYUHba0TEp6CByxJkVdbNFS9FAU4MbdcINmA/FKojtIwQYCimkuM2MnnXRSOOvss3X9zDT98Q9/DKuYHyreIdoO+4wOIYXarj2lYfT5ZytJlG9ZUcvY0TQoBIUPAGHChPF6VrwHADXioAyvoyIiiTOHz1lnnqmiBhVeDkd1EzW7U6HPTRQ+FQoo08k7yoqc6gZGrzL+jS4AC8LUakAFI8Wg3XiI2bYAhV3iEkPuLcKXX3ypbuijjz4mSXmQYxV3+GOiSlpn0KRFy2bqXLRp3VoHIXuquHinZkeIkwYyPHdD4t69Rw8dxnQJGe4nUeSaoDlpBALKKKCG6GMWOoMGyT5cshSBiUmiqmN3k+bLU1dUaG51VTi046HhsksvkYodlDLiRIoXgJsktjwTivR0Tlid1QwLKG3cI3uGDiH7nATD6L9FYwBVsNoA7IBmiVWE7Woogh1/JD6WlaNO6ycLFoZXX52iZ8oz5zmzNxX7JQyTq0T3337+M82Lsi9KS1E7rpaqJOADsZHCgGJUYBJJlebDvV8AQHiPEg6RtkCmurtQkRAFYvYFsIf9z3lg5T3fMxSnMVdcoTlC1iXfy7002v3URgE0i5bQFWE9sv7Usc8vEI0NkZbHH8e3c6FBQPnAWsX0kIMPDteMvUbd1F59mLcvUyHmcytTe5YiELrgJ2IyrI9UP9NFJf4S5634nbxDUfKiYIgKo+xsUc8A31hnhx56mK5h9569YeuWbUpoSRqVd2iMJseJdpMMGWoTXyn0mb1E4Zdni73BwkWL1YUAzafAhSVBlwGq9PEDjtf6It/yzCVJq4tW7gswwiCjFZIleFoHjTJfDIRZH34cJox/JCxfvlJxQZ1v6Tr4zK4PgL3lokHTeQBcJGbRDTcY4s63Zm+jWmPSMeBC0r9z1gFMAEq8M/NdFe3MtCkGySuuUtcKIMF9Qe0mUVdsErUqRKubSj0LulKM16BCTBFPgQmgRZEo2qSsDeyZzBfvzvP/VpHXKERchyT3KV90AwEKdVOBRuQZ+t/hh2u/0UXijCDeJSCfou/++x7Q3PKmjZt0VrBeeA68a+VJ1eSzpZrPvfqaq1WcEkPokIv5E0cQPIvM2IJ9cnlnmhmXXoZn2kTPlzVFpQpOrllMh2xsNqpUXJJLWV8j+mXLEoiGhItCqVlmZQkIhv75wosvCbAFjDn9tNPCGZwB556ruMocunQVcnMUi+jKvjNjpsBQQFGDuBSEnEcABftUlKTziHP52+++0XvgPjnviT+syzQDyDMgNkk4RabpsBHQzGiiQhGhHoSDmPnl8y3Cty/s3VMejunWWV3XSy+9TCBJI/OKXDtXwDGAMjnhKy9PibHL+RndPN4VHraoX1NA8fMpnjofcSPK3pdmVElFPztLeRW5Ex1qGH2cV/INlRK2fcmlRNq8eejVu5fsOBjpoBsMXZRzT/obTbwmlXNCHY0WWvwuzgquE8AYsIrGSAKJJEQUO4jETlhzqKyium9WWrbyBfmci/HmeM09AmxC+xVNePUXP7wg3Lvr+/DVl6vDvtI9ISujTgVh86bNQgYFHpgUIgEgENE4Gw55VhMWnYU8yvZVhMpIhciGEljQNFRWuUgEXWTGkKcm6kxUqAO5sZ8eBSH0vEgrjMIukqyP9EwnNu7wJSpoaom7onf3EcSH/yY4pCQwveB/LghT4pp+NnH9bRvQ6KmXKJA66NQt83xZrESjObzvjXsQCh07hXwPSRSHYsuiVqYL/UNGHdTlwYfGS+UJueMkEqANHWdchOChuqe5Er9gkC+3qvcXZfEsD/LbbD5QQ0urc8BbWQpFMtA/vFFALQkkiAnIn4lFxXXL78lBKcn98jt1GHHARdSJw5niShRLiQb5Z/wF4mGxHQ0+R6uRhM67sPD/hCpqtjRDAQuRE9CRr77ajB5R6NatS7jwogvDwJMGhl69eivY04KfN3++AhXCHGzu1CG07QVS9lYUhEpJQQjHvbamWnQVVPooFJQcxg3EYSHqbSzi2eipcEsBTgBDVJxjVoK1xHu1kW+lDnGrA2IUbk8YiwghRGNZaQ5znrdV7lg/qLvZosXAA8E9WwGae7z//geEEsFddwfZCUBK7nnmdAgJDqBnBHIBJ3HulaSS7h3BnQKE4gp/KEQ9UgKdqDIcXCQC9hTrLW4671g0HhBlFX/+3WnfEdj4bwp5CqL333svKtaSqBql4n5bFhWFIzt1ktjHBT+6QGuYQwUQ49Upr4bnnn1OKDpzdxTxpww6RXQW6KMUxJNiR1OxQPMHFDh1AhiYi4I6cdNNN2jdgynx7vjvZs2YnYB+7RlGoawxaSBoYjUA/ZD5QfsD0h0s1H5DLfmjWR+ERx99REqQzCFdcsmlkrxGBIaEmyJvzpx5ooC+/vpUrWneAcUdiDOJPIhzj+49VOwuWrzYXcDFSzRbecEFF0g4h6RozZqvwh//+Af9SaJOdxw6l1QlKzlUKsNFF40II0aOEN27desiHaoGkqC8losKNWH8BM23yFYi2kQkZTtWBsUqh8dVV10l016oNDwv7k9iDVqjtpUgpmgNZ2erOOW/+bLthA29PYcbVXal6IcHJjNL21WUk/C2bt1OvplkfCQv2HzMmPmO5sBmznxX3RTQfACaVORDcS0qaqGuFgkxnV86C8RiPOhAgykQEJzgT/YUhRgJ6CGHHhquvW6snv0BB7TT+wf88qya5K/dURQA58OTziQiJf/1X7/T53GPnGFODJN6NHGrWuyKsddcI3oddGUxqOW3avEa4kE6B1izrBXOBGh8XAugAWDC/PnzBCi88sqrotpSEBIT1EkpKdXMN8nPLTffHHr36a2Y4iLbXo58Lt2gTz5ZKCrTnNnzwupVn9tAmg5ijhMqrh+2CSqtY8deI8orwiSVVcxf1UcPP+8p4Xio5mmuy0CtYjwzhKLD866tiMwzo5sKiMd9sIdJsBMLx8/Cqpe33XZruPHGmxqo2zwHEkyJ/tTV6kw1q8HJmIsPM4NIllq0ahtWfrZURcYLL7wgeipFPM9cnqtVVSo0/vM/79Va4exj3pKkLyXSxFaujSSfd8z+53fai7BSZ3Pyq+NPi2BEqm8EwUjaLd1vc3v2HvODrGFmWpkN5ho9/+vilu9DDXTw4FMkqgVNkqKGNQ+Yjp0O7w/hlBXLl+taODMQ+Djn3HOUyDKX6XlB8hIL7xiszBQwa8Vkr23Nootqa/XZGdPfCX/9y32yneA8INew4iP0VzroPPcaMUMoCPv07aNihviW6KgG5ButiUTZjAIwCTSn84+6LZ20eXMXyCLC577tV1hTvHfOZIAw5qvbtmmtTlF2LvlHruwYiGW+zkKdq6iwv/XW9LBo0UK9L4oTjTCUlSl2R1avPJc9I8w6Np01jdWYmeSREgp62Bmdu3SRYBXATvsOGMcbINYIiTpFZgUQN5jhfvCBh8Ib095UgcXzAMhmfVGgaZ2Q19TWhLHXXC1ggnglmvvOnYoH9g5N4lKe96ZANq0d/0vHVz5LoyhRBEuMurhuiQ1pTZGHmb1k1phA+EgZ5u84H1lLnE8olbMuvy/eoe+FgQPriuKXL543n6fzsSA/rF+3Psz68EPRY6GMYsfhgjBo7ADV3TGXXxZGjBgu2x32K/ZfaS2YNWfQV/lyUj/VeUKH1N0xxlXIw8orKjQ3d+9vf2s130yYO9kC2ygIBw/BiH2Yzl+ea/ID53PwkwS0waYKcG3ChImiVhsA9MgPz43YR6EOJZZ1QuFJ/kkOmUBTN098zeTpgKeAN4uXLBaLCc9cmCSMaPB8uT+ZzpfDwOguhgLiRlD9WXP8XmjKXC97kvxATMZAVx7FdoMXSYsDKzUKY0Zw1ETKz2+oN3iGFJ2sXUaoRo8eLaBfRW9hoW2VUNLOca6IiNuM6dPDgw8+oJlRQO3/vUMYVUb37dkZ1n/9ZdhXsidk1FeHouZNQzOkrUNMwFAJRSAFOppMtxHlqA95uZ7BqagCsaDDQfILpS5PNDioFFkgGBQMIBjR34zFwmJNBuss4KTmxovgv6WOFLt/SaiFhyfUMSIzfE5SBU1zffwdQZtNKxoeLdc4k5U6f6lrmLocafEScOSpGNXx0vfFaqcB/fxXHUISQgIAL5GDkOSBBSsKUPk+iXrw4kgG3n3v/fDAgw+EDRs2SU2PDiAHCEgNX1wXf5dmEPkZZggSyqSArgLYB2nqKvIMSJItDJGlIoj/huc9YuRwFQ+8AwUynmFCqOJckGmA/l8qLvh8IVIUcRrwtzjP/ui3AoCU6qGrJG/HJCJhZMQomhEYUExTFWvCV199FT76aJYoDVIlKyvTgURHhkUPWgqaykGGCFEqCEE+FMByPdCfBG04KFiTzFoNO/ccJVUceiB13uh0ghwsKKpkeho3XxLU0IwRghNSvHMh4ULEM7WSz08IeEWF7k/01bw8XUuSvE5ggwVOMLC3Ka674u5Ssn5J8vhZCnOuDxGVP//5z7GDvKtBlEfBJHZZ+VnmYigQQJ3TIc/6Scgc1/Htd9+JJgPdiuBliAcRgCZCrDtwOHY+KvTr109dK4QnuBeoLrxjCgsNukfUKXXjtd9qa8Pzzz0n2iQFJ53OlCzxrPh90Ct5l6CJBHSKTJROZ86cEd559111Siho+R4KJKwFWPvISIM0U/xv2/aNEjbeB2uRgpYuGag2SPMVV16u7gb0MAoSDhOADwoq1jum8CSe3IfsB4hPQo0BYGzhwYHKAcXByPpnjuz+B+4LGzdu0Luhwznw5IESL6GogZbF3MI778zU7BDPnIOCgpBnyvfT2UYcApqzUe5pWt9dOneWgitFCxRnOh7QREgsScQ9cwtFkA4+Hc4QLh9zqejT0JlIECmuPOeGn9Y3mkG0QMk3Sqo1OxlnnSXrLkp7tTpE0FlRMOS9G6QobTiUQElTTEkHfALreEYkNQZ8kvCUBUl4ZvLbqgLh/1ZrnTkm7IvwJpOyNKIkNXXqKE19fZo8o1BKFYU4itZwuKOo2L9/X3VDobhT2DETze/g/rACgaWAzDjrhwMUiwj2G4JEHJhnnnWmigSuA1U41oKpWlYTbthz2bbDoKi5+9d3C20WOhwtdSwsBWLs7t/RXbpoXpW4Ar3KXqw+a1iXxI6E6Ap1Z84TKly1u/YUMoB3b77xZnjvfeal6aRgZO9nQGzmoO/Zs7u6elDf6djY3N00ZwpsYhzP94P3PwxPPvl32U4A+LDGpWSamytAhH0OyIJSKZ1TztaSUgzh7SMsUSwpsVbEve7OOuuQdUBnUAIl8o11QZiXa7EePHTZnxQzxEOSda8dCo0aUSOZT2LWEq9UzhyLXMHc8fw115fsKVQcxllLngWxl9gKIo8gClYtUFTZJ/yd5N5LSiSEgwDbf//371RwUegCcrjT4LPMeyLST+OZ6dlOzxSLYhctJxIInNZ4mkFOAisGxZpIN6GoZauw5quvBcj8/cm/61nI+40RDHmb1YQD2x8gpVxmOLHS4RThdwL0caZBvSVGQDfdsH592L1rj6i8sDSYaSM2AmzCyGIds0Y0giKqoj0S03NM05AW78gMb705Pfztbw+EncW7G+x0bIuSpW4w7x2ACXCIghDAg2ebgGDnPgmA9lxp0lKwAJoFl1jb0EUfmfhY+PKLNVILdyzl3HfOQfEOGDX6/PNDl6M7a99TYPAne8SCabbn4DzjHv72t/vU+UG4jHVCMc27BXjlDEDqn+vgzBLNlBk80buhqJZo3/BeeSfEZWYYOx52WOjQvn046OCDlV/QQEgz9KwHKXTHgp73t3dPSXjowfHhrTffjt1t0yKVA4iWTAeoiQrYsdeO1bvmTObv6IZ7PMTWI2axWduB55EHEC1wKqmLW0Gen01jKZyznGHEafY3zyYZzhust/BVGslhvTKOARCJufxHH88OGzdtEriCrzX7ccipeJu2a9CYABCHdYZIG+MZjDa8MW2auksUhKaMsq9KQxUF4ZjLJdwHvZlcjn1olXqsfmDfYNFj8E1dODthKWa5kcBYgtf/oiVLVAihF0A8ki8jbJ4cq0cDnpILAhpz34kCLAp+m3ba2+whCsIHHnxQ52e+fDjNcKMgQ3QImiu2VMRaZpS5Vq6ZM83K8WYTcDYYECXHai32DcyEpUuXuSBs1mh7Rf5eVlYRTj31ZI0rXHDBaOmEsO5MFweUc53C85VlCroUZfaUNsuOUYmq8OADD+g50MVV9y9aa6lBVV+v+VjOAjwIUdFntIr1JzA7zlnTIBGlv0kTUZz/+Mc/agwF5tEPKwhDbagp3R02bfgqVJTuDU3qa0LzpvmhMJ+CDGEZCKIh+hAyBAuKhzk6KJURUFlRkGxBD8qEGogaUZWKRwpEoct0m1Rw2fONQonFkJDBNKtiuqMROoWiOM/HokrzKhJq4YHW258jDfFroDQOAvNA+f88LF6GzFsr/XNqz8cOFS+dz2FjpUFVfm9DlzFSYHirqbonseIrdRk1I1Jl9THoVULY4+xIohC2Kmol9BZJcF76gw8+FPaU0GXLEDWCz/h+u+Wk6ehBeaI9zMKiuqejkgpgCgGCFp8NArV7Nx46GEjnKfClwWtQG4ImSA6LFVNrkqM9iCCos2d+sr1iYtcuFoSpVa3nX11jFJ5gJvTGRqWeU2Ou03Sv9Bx9kDaibLwfDizeP5mIgkFunpB7Fi0dJgRlSKaYSyRZPvucs6VKyfvhGTRvDk2uJMyZPSe88abFASRggMJbjQUbOGj5Hp4NhtsUhJirs6FUEKo7bY9E1hvoFIEMamMyruYd2ocQmo6VRpPirb0mE73A4khcM4UkQX1/ZMwFdb02Ov9FkNJMQ1QY1TXX1+swpHjhvbGXOEDenjE9/PWvfw3ffPudOjZKyGORrmSt2gFCCmqRIqL1qQF47y1EIPg/FDsGSbJ1cIAmg05TVICQglpjoE4RTsDRcLxoVlBXrDSY5hLUTYlJAO+Fe3nooYfEUV+3fr32qpKhaFVDsKTYwz4C1S1UMnk/UFehV0E35eCic8g7J/EhiaRgxv/o9WnTRCklsLZr287gSlmp+P2ILdD1YG2zrlnrdL05NJmNwcOPBDAJGqROoTos+I8BgmRw8NMRtgUINA/WJcnLa1NfC3/5859kgcBcz113/VTPivtv2QK1smxR9OiQ0LVgz1ssZ2c45OBD5ENEQdi1ezcppHIwr1i+UjMbKISZcnaoENx33n1PVF4oY1nZTvRIclGAzM/PCS2LWoSx10KBPkeHJGuVxIgClG4QHRMS8z/9+c9h966SUNg0TwU0ccCxEnEnW1dQjKLGecKAASq0lKhh9hzVkVWYSX3NCpVJKIt9nlB0/mTvGxRJM4dGwVmfyJaTaLIGoRnm5xVqnom1RCFHJ2XKq6+pGIZtzh5I3Rj+7N79mDBmzGXhxJMGhG7du6vY53cJEMuyeALrevOWLeGJx59Q/Fi+YoVASTqLGFRDhzrjzKGKbdu//y6i6NCGsalwR5iOokYeqmpE3/z1r+4WWm5Qy1StRE9OyD3daykk9uiu5NM2NlGVU4W3qZIkIqn4LChsqoSIs4kDm5nvJ598QmIZzPPSIXRRDOUc2m5JGHoGc3fDVRSynohHnsepkFk83WzeCd0T6GycEVDBpQAq0S8XhPx32iODBg/SeQOtGiN6ioLUEbSfKzPudAQ9N625dTQA6tOcvTuqACLEcST4UTflbDJlurmBB832BynsIg5FfIHlIYn8OJOX1o6LNFt78Iz5d66FdyCPtuhX+/xzzwtIQE1bzIOWRWLeEGOyszLV2brnnrvDMd266qxBKAX6LeI4qXurrlPTZuqCEPuTL6Q6XrHQ0exlTY0SLYHD5BiAvFWodRfrHVAscSYUFbUOB7Q/SF1/5oKZ1YPVwblNYonh+p69e6QQ+4tf/Hs47bRTJeLEuqdDyTlqqn5bUU0B16CNMbPENSUaP/N255830vYh9SSTpXq+gIfkIvzJc3S+BHhRr1lTfCqnTXtLxUwNyjnKWZoYEMnPVbwkxtBB5trGXDFG82ICAvb/ihM/9jy0wjPrXrYLmu2tEyUeCxkKQpRGvVcNFEvIiW7JP8YX7rjtJ+HSSy8RGMn+UkEYiznTT02N5N8A0n/+839Xom+6v4sh3gGFAwUzz5Y9SoeSYsbWCdkC5vDYZS6LuMScGjOLxF++Rx3omNvxvrVGqk1VZj9yHaal06UqUYcQVgNjGORMoqdGSuSuvSWhIDdHnSFYLtxfAoc53wykAzx5nth5gkEmMZM06+fOZBpLSuMNvFv+DiCZbjDPnc8SwMa/McNIDkuOLvqqi09YQYDndJ2WLFmmcwNwEhsvgMju3bprH/BePFuO6Eu+zjqANnX+33hDs2cqCDVfGwvCqopw5RVXqGvXvdsxYrRIMTVaFknlGWGxLIDZ5iqUxa6rxaoINqBHEXjmX365Njw96ekwF9/O1at1DewdYiBrhByFERK0NDgfeR/UExR0rAO8d3mmdAjJCcdPGG/F1NgFZ68COl5yyYWirvP+yYkFbMpZwGAFeRx7nj1HHmS7lRqBXMx7M8O6dMlSUc2b0SGUl3qNrpPc4bzzR6lAHnr66fo3gHieK8+XcxpwxIIv9jYlh+EcA1Tk/aIKyhgZ4LrGJtR4a8zvAGG49uMHDJCSKcJ7UsgtJd+h9mI8A5YaKryOpYgv/v73v1dXW16M9Qmq/J/bu/H/YTtRWxnK9hSHjevXhrqqilCYnx0Kc5nTyQ1NUApl3ouuRGgi6ihCMfKhYU4nwyIhWE1wQECfwHOwSovUtDHy0qSqJasGJeWmIpLoS2VHhYbpSXRveCkkV6nASMWfDgcOj9gpFJoYh3HdgUqHkecYNKgdEYr9KadJUlzdqiQUEwUzuB6+7DHTeFAJsYxzYv/cIeRgEf0y+usZTfXMlw6XyioFLJATrCZmvvuuuPFGAVxIkIBwSDBngYohiQDmv3QGeaGgvzxJEhjMNrlvkGZ4wlAuRUPMCDa6jIEFhBQpZYZxh54xVDL+3327LdIYrMCXDuL0DkgYlBRGC4m0sVjYHqJ2m1uFQaT1aAbA9ZjRKs15WjEudWkpGCmSNXfUrLnulaCFkfmC+fPDN1AxmmRoM95y660SiCBwc1/262mlZJJAZW+4txtUzBQUM+xXSZHJswGFRGWUTgjnPTQ6iuAkz0/SoKAd6b2SG0Y5EwGFiFTb69FIln2D2KigsbbJ4EklQCOtRTY5CQTXwnOwWpVnMTTQLOVcUNZEfyRAeIaF9fPZsmUyeX7yqaeiPDgbHJqBExvRsCox9/a7Y+3wnElCUzJfVekqMCfHEsr8XtFic3JDG7qKx/ZS54UOmzuwLnB4NqmrmUQQPLdg1J+fT+uafU9Qu/feexWICWhcJ0myFHtFoasOxw84QSbHFFMISjCTB+WPop73xqzsVVdfpeKJg0O/IztLRSYy+qxvAitdQ6i/3CrGY94AACAASURBVDuHAoUmAZ4uEl2BhHYrZtR65hWaFQmLASgjxklFTB5VWSSjeaLzsTdJzLgmCtVp06aGp55+SvNXKCPKN6tXb70/UyCbqFsxfQaJIFLU1RY+irYT48bdoAOY+beHJ05UR4hnefLJp4hOynPnWeMJRTKJuhpri86A3zWFHFTOvNCmTVG48aZxSuy1xyQElWXqSk6u6GrsBw6UXbv2qoi0r2iUCt+3L5SUVoUePbqEgSfho3hZ6Hr00Q3+hEbwPW9GHCDBItaagmQgLVHBSUSI0Z6LrVLyrsMroz7OrcTZTWDE+oxQWlKuTgUHN89/44bN6mhxz6xl5jd5RwI2ZGmQGY7t1TNcffUV8imDIuQCgZleq/iKEpeTK6EevLJYT6C4VdU1KnQo2jgwEc0hUUZABVRYSbo6l7aQ8SGdpzOOwuruu++J87WWHzfrwXGN62K/sN7w/Tz0kIOd2KlolpNUw7tJ9HL7X3KWYG7vJJeZb7zPSNSIfyQUZhfQEaHTQuFXKobD2LFXix0h6lCtzxiSD+InhTFUJbpmdFH4b1OQ/Hz4LI0Q5GSrO3f22WeFUwadrFvavWeXAAe6z7ZY8dnrm6VdbjjfyT90ONPxkwgTNHJuFootwkp0VdUhUWLoM5nYihgO3YiuXY9piOWeNzf1mII1jTdo3j6CuCR+nBVFLVtGv7GNopQxwwVbhutg7RN/SAwpzklyEcKiA26qrDvYCPGk2EzyTUFuNoV/ny1ovO4U60ncIxU10eOJ5dyXzJ+hKtLpbdZcnW+K/denvhEee/xxsV3wZYRpwPJR16mmWl2pu356Zxg86BSJErEGEMXhvXKuYWdDZ5E5ubfefFPrAmoj74ZEFdow3mOIAVGsc6aY1miVSs90R7sMdezoHFbJbmLqa2+Ehx6cIKoe95fEtAADzAKpCr1699R+oUNIcq98K+YySVBp/xlCEmdRFTMy1HViXQPyMT+I8nJZGQbZCIeJT+1cDFXxfxTIt992W7j4kotlSK+8J81tAZoyM4pQRl6emBR4zP3+93+QZkAqdgGreB90ei688ALNayUQ3NRMVHwzYkfNIwPpTG7VunWDAm4CJxrzPBchicapogWF7fJyvavxD00QaEeRwHPkOjU/DCugoiJ0PqqzWAmAH8cd10/riPvmWabciZ8zIwgmkenOiQWXcirHKANLfD5nu2iiyrnSaI59t5PStwAN5VcG6PmspLMAcwfxFmaXR4waJTAS2iT7Ryw6umOAvrHhQSwCpKJpMXPGDKmT0hFL8YnYBAhx3XXXqgBi/hJGDuvUzRXumbhn4N0NmWzlThSDXB9KxbwnWB3MvD/9zCTRGgFcDHxjSVGmpgisBiyS+h3XL9YL1bGr55gkymhVlcavTBmdoN+pwogmhArC0jBixLCAEi1sOaj+aTSI+1EjKfpZ24S+mUBi7oUzffHixeHxxx8PCz9lpGldaNGyZYNQkmqMnGyNKA0fdq6KNt4XeYC6jP/ocmPHR/xX/RNH0oitrC/WLmudmcE//+Uveu6ADolKmmoacmxAe7wVUd4nX6IuUDyEIq21lduQR9LJZJRl4sSJscCkifdDCsKailCyuzhsXLdGKqPNCnJCAQUhbUe6g9DjkOKiwKG4As2QD1gVJaKKPg5i4kdmNkpXTaQsijkq84OiiMRDVd0VmaFGJBRRGSUbFn9RQSj0u5kSQL7E09UidAuapJFqWPSx6B/HwuYBJoqHgkccVpYITfSPE3UkmtLzWUIBYxKkjmFsMfOziUKS5khcEDI3ZRTTj9YFAwuTTZA+S/NkyC3HuSv+nQIC/yw6I9CEkJdN7X9REDXPUCF/o/PPHy1BChYXCBreerSRNUeYm6ckmu+FzvbCCy/qxRNELAbg5F/S71lZ4okzh8BQLqIL2+WbtVPP2oiwu3sarFXw9oyfBBLqrP5GUUiinIKfB2mtMijRkf06po1Jm4en02ZzImAT2WS9MWf27PDU009LDIcDGhETuP3MOp5w4ok6TKT0VlWlYWSewUsvvSwhg1mzZqvjQVInilfyIdy1S+uA5Bl59aGnnybU2+qXIDR1Kg65blGLpdvmYssUTtt/+H3bF5D3KM6/eN9WV9NgcUy40zXyHPg77jHNo9Dx42eTb5OKuDg3wDUbES+XsiQo4PSZM4TMTX397ZCdg89WlLeO613PMSNDHoQUMHTUuHYOMx9QPkzSdSQQg/sn2GFVATWUwIIUPe+XxIyDj2QnzSoSvLh/yxqDlDb6VfLZJGIggb/73e/UneJLBx5WK5WVigfs4dNPHxp+fPPNotCQwJHYQW/EIoFBfrqCHFJ9+vRWUcmT570gkc1zWLhokWZHSVQ0pwHwUV+vAhPbBGiPRa1aejgfIQxmQCvh7e9VV1bdaVEnec6Wv05JMwIZDLpLnryiUhQaAux7772rAxV58gMObKe5Sjp+3bt107OgO8OaY5AdgAK5f1HkWhbpXVP8QOno0L6D4hp0aA6+nj16hOEjRobrr7teXWHua/z48aIrgnDCsmjevKmKHwrY8vLS0KZtq3Bkp8PDtddeHc46+yxTZiX9zswiSVWu1AOnvz1dsQW2AOg/+9NUIoNvZeU14ayzhqjLiKDMQR3ax66/E2eLxXheOFFQYAOQGKaEhjXgDqtFSPg5km9iDYklv8v0UScv7GnUFxEVw0Pqu2+3h2XLV4RnJz+njgggDt9H3E10Kgq3/v37heuvvzZ06XJUIIlLFDGjnxRWiDLlhe3ffa9hf8C11atX6cBlDXJgDzrl5HD7HXcEfMGwR+KZMJtoOqMZBan7xHn09tszwm9/e6+UjM388ByMYn2c9z196GlhyOAhKnQAUTw7ZIGHtL8T+4AzZ/euXXG9FAhUIo5AD+beiWPI3pu+h2ootjx0Zi028dOf3qX17cTVNDLOCPY3NFyeF2j11KnTJM4jkRnEZETrJZ6hoJohtgnFxBlnnqF5H+I7nSEAFN6ZOj0FeVGEw2IXoldH0RfRZaUyXaECn3ONDiHr/5e//JXuI3WYmYNMyn8kVQgmIXoFECSRD7EaXECnM0oUcyhikQnE+lYyFupF12KMgH3G/BZ/SuFZvrk5kc1QJQVTFHgB/1g/FLzsfSfXBpzdHbMpuGa2IgU+2R+xT0XxhU2EVkEE8dRJguIZ6Z9WjKzRbDR7r6KiSlYYf/3rfTob+FJRGUWWWhS1UAfu5ptvCv37H6cEkEQO4RT2kgrC9gfJqoLiHrDz66++UgHNvuL7UJq95BLPG5N88/5skWGQldjHXk0G2Kj5UhAi8vLaa6+H8Q89HPLzPTvoPMHFJPGFWmLgySeFs885K1x80YU6mwDglNolBXcBpbETjh8nCu/aF6a8sT6gdU6fPlMgGZg/98m+EOCOCqqA4KaaXxs5ckQsFnIbij+6X57PtDft+nXrwuIlS8MzkyarKOF9sab53YAkyWpowAnHay8KDNX8nemJus8oxpFiIe9SVM1yvBz32ipH+STidKjs7hUAz1rg3GOen9yLjv4jjzwm2w5yA3Xgc3jGzk141wixAXxyHgFKiGEjrQGbx3P2pEKF4or1TzGSwAoBlLLq8b/x2XrO0YszzfglESvWIdfBntMaVTFmbz+A88nPTg4vvfiiQdCcbIEOCJEgBsMZlrqizkGdx/HF9VCcca5Bg169arVtpJiLxXMR39K6unDTTTeqIDzk4IO0lshTbSJgQUGfA9EipJ5/LxWwRNyG7UVBCICCMBUdQiit6ffbB7paOSu5IKrRB7Q7MIpQYg3nwlg+pC1a6H2idA4wS+FGfSBFeVhMFZWi4J8x9DSdyawXbJt41uQ95E3ERIkaxQKWNSgxqIwMFYSLFi6UD+YCLDHWfK2YSjFOrqA5w7Ztwl133qGZX66N+CCPzFgzkGNp/cI8AQARuOaZVq4fywqexX3336+5P94971b2bHGMjT8Zp0Ep9cyzzgoDjj9esYF1ZTDNrJ727Tvo2tkzNBYokr2Pm/zAgrC+JlSW7Aqb1q8NFWVQRqtDy+Yk2oUCC2urKQhrQjYqmfCIhUCB5taGbF56dnYo34cqY43+LVMD7Ry+FszgZ0kOlVxo01odkIWrweWoAKUCJZo1NiQkyapC4iyg0TYGlkdJ7NbtX3CQkJBkp+6M0O1Y/fNQEmLBz/LFQqEo5IvPJRA1qFGJUuaODl+mS7kbA33HIgXRQ1EJFUm/C8SEOplm5YKCwgJONyg+ojIk05qjgJpQ46SM68dLhxY5yDjt6oTciw6ghNvULBItkByQZubpfMgZKbLYCUVUC8kf/+QntwoZIXAShLRYlUA3osM8E1AZzVZx6OmgCRoMTyqh6taBUuOBE9VDUxdU2zPOxPndGF3m+9Tqj4kmHQaCAWIKLFjQF4IWB8iAEwaEUwYNCicNHKjOZkpEeeYUFFBA8B+koEb+Odl7CIyIAhgpoCP9fPbZZ0qlFWqzvKDieydIq/unAj95Y1ZZnaygUGs1vXfNBsXOMxvaCaKLFhITHUACQp3kcL/8TBry1awm1COtIoMIBNckPJGSDf4/CJnMYKfPkKAK18DvUbKM7QR0xZYtVQwOGjRYc39HHH6Efh/d4sRb591Di8RDRwcS8wfl5Vo3R3XqpAQNWpNQyEhxSwmtgJQ4e9eQOEukiJkl203w3Fd/vjrMmTtX4j5LP1vaAOCAnvOZPMfj+vcP555zbrj0ssti8J+nxAGlP97t6aedLuEgVBQZlibxT+ppkydP1vfSrWNNgsjrAK5kxi5X83w//7d/k+ksRX5eHkkiCl5BQVSIZaQ6sZbTTAYUUQlc1RigwFuN7gu/t03rtqJ8Yg7PbCDKvZ06Hal1SRGHQi9zvsQpkvSP6RBOn64OKQks8wypS8PeVfe2rk7UDn7X0KFn6HmQwPJesRf561/+pvfN96QDnmKWg5fZV2bJzjjjtDB8xLlCSTUbJVpvtZ4JB828eQt0Hc9OflZFHoV/6irLu1SHUK2Q+VEjR4a+fXoLoU9G9UZHLRrEu2P9i0JK3IrG7Mkzjb3PPUFzVxcRxelaOsj2R0v+hyC9oKLMkpOgQo9dv36jEkaEImbPXhAK8mFHeB46+UFxuCLAcetPbhEFi3fKvuBzWb909Ni3jC5sWL9RBfX8eQs0s5TOENYWoi933nWHDlEot1VSUkX90TNrCcGme0mxQ8fyv3/3e4E+KlKV0AWrLNdYxZE5WIy7j+t/nLphrMs4WBwLcM/+CAwiscYTtbZWXRQLUwXdOwDAgvmfeF03bxYToZpQUWlKGH+HTxsJJuJOXF+ac+XaWFvJxxBPvhnvvBsK8SZUrIjAXWWF1G6ZPbt8zOXhlJMHhvYHddBzABBkHZFcOhb5fypwNUNKNxbRpqZaAyTWAJ7EYeZvOQdJSP/jP36hhKOyEpQ8U+CS5wObKE4NHXp6uOmmHzuBiqyexK4hb5BWADL7od7FM4UvyUsWHeAcxRSowNBFEXdiVpQEzcyLvcoH2Fd0K9hT2OTwbot37mig4ab5zhTriNHcE88KEE6dlQgsJ1DCia1jL0Ul98p7VEcldkoB4+h4bNy4KTz19KTw8ISJDcqv3Bug1N6y0tCvbx8pn9J9O6rzkdpfjMqQILOOEQgCSKLDj1/YyhUrFcs5q/leGC8AZuefPyr06dNLewAPSYpofFl5hxJLU5fI5wuAAfHhi8/XhClTporGmZeHUJUFXlLBgSJwfkFuGD36PIt2nHG6Yilry+MkzicURmMspRjQGET0W+bMp2gClKBTzx4nLnBP+l1Vth4gn+nbt0+48KKLpDLKuub7oK3TweL9S8iDIrllUXj3vXfDc88+L386hNV4F9wr67BN61ahe49uYdwN42RhwTqRCUW9pflVGKlLZSaAumtS5TUdGKpxsqThuVm9FcDFgmvqcOfni92BjyPn1dNPTVKcJaYl2ynyV4oKvp853VtuuUV5C4WvFVAbv1hTVoB0TDW7gqLBVgeJ7ZM6i9qL5IQRaE3sOHQ3RFuuYu86F0zNDP5k/s9ei9MMupHjaY45X8yJPn366mf5/cQKzgriCQUw+473tWbtGuWo32/frqLHoKrXlymbGeGWW34s0J37pQvPyAZ7lu8V+BVVo9UlZ7RG1mv4wbYIhU0ZZ8gVKIyqJowRwDFyQ86Qiughy56+9z/vFegtFl657c54jkm0ql3btooD5EuyI3v5FYHHFNAqYPdhb1ESTh1yisaQGJVg3ITFAUWYZ5HmjFkbiY7L3/MFYEOX9YknngwL5i8IX65ZF9q0tsE9MQhw4ogjDw8/+9lPNcKSzkDbnVjwynlxrq7JIkF4W5fr/dHcge7vNfaURqdk/RZrj6R/Qk6PDRvU2f7HHx86H3WUzjyumQ4uOTTNB5wJ+N00ibBwA3x395nxv/+1QwhPtTpUluwOWzZ+HUr3FIeaqjKZ0/PiEJWpq6kPlcxSgbiBnqmZ5IIwD2pRXr7+XUWNNiAqlfYuYjNSEHJz9jKqFcopzm40OWehgGBrUUffQRaW0WAXTImP7cPaKJ66O3Eu0R5YPkxSp9EB0givaItRRYrFmh5yog0I1ZO8upNvUaD2/0rzBXBzRc8zKsTjpahj8zKvwMZLrWp3ghqNW0GZli5ZIqNxEH3u3/Q8o1aiMBUUKGlDsh5uMUEpFRSiKkqcxBzxTRs3atO+8srLYebM90NBQaPvnYs2JNI7iCJ2049vUms/De9LkUzhyjQnC/pYsYyDhL/nT4IjhQ2HNvflYriigcstBdSYOPlxuSj06dFYTPO8+FUgLwT/rVu2hpdffkXzUwQCNh2SvacPHaoOKXx/7lEFljwBrULLrMpjjz4mXvvnn68ROsa1eQjbs1c6aLMyw2WXXSKa1HH9+4riDBLkzoXpVCDp/I8iz2uSxNUqn3zJnJ6uXOzMCUGOSrdJiVadZ5SqGOSNJvYclhxG7k7lxYPKR4NRcReeqRsupdUIOnDwPf7E40LCkUhPCC3XltS3+vbtJ0ly1C6P6XqMUHSeLe+Oe+SQIXnnYLXwAp0mK6kS7JDxt/ALHlY2S08iBSCXFA8gvi5u+Z8TWjylOGC5dj6HQP7Kq68I2QbFp0DgeUlRKyNDSBWHPx0VOmx03AABVq9erWeAZ8/QM87QrBezAiSf7CdmPnjPFFmIboBW23erIJSX2Vi+Y8fDlGzecsvNSjYJvHR/THf2uk4CIrZDQISBRD3ZG3Ag0wFnHRi8SLMdzMIAsnzyyQJdBwbRnmc9QzMqJGs8W66VeVYKMYp4YgBJokWpLDOeQCwKtyOPOFLeZYNOGaSDmTkbngV00nlz5ymmqLsk2vNOzS5CV6UYZH7wiCMOk/+ghTmqGjqEXD8iVXQISQL4HChrfNHlZ10oQWvRQhTKkSOHC8Fm7kqS9SoYa4V08m45eG047+foQtoUO9Yjz41rQKUteawhAtO2XZtoPZHmu73HeK4kHXQ8MK2m+GVeb+GnS5Q4QX3kWYIwE3spYM48c6gok63btNI6ZOZN6ouik3kGdOeu3WHVytXhoYcmaLaDfSdRqByQ/j2i695xx+161gce2E5/RxKBAq2SMmJpjF34InJdf/7Tn3WwuhiwyAtFG++FvYSiLbOwUPb5DGIhz1FULqw3YqwQrbYg3wVjwzy6Z74feOAheVrhheYOXpESv+pqZgf3hpZFzTU2cM3VVwvRN8PA3TmKZ/YogNqmTRuVhGNhtHT5itA0j1hYoGfJGijbVxr69OoTmBs8/7xRSqDNonEM4nexxiQkJkn7KPASZ5ZSoqrQpAraDBkKcmI8IN8vfvELxfE038Uzoxgnzh5+xOGa7b322muVCCkRr3AcUjHOGR7pm+wd9jnJo1D/5lDK7Nk2b97cMH78hLBu3ddRJdfdUUSyWFeAW/wOBKuIBVJ53rNLYiOJHSC/L2KvEv7G3y/V7yg+x3U5V0jexrYGIm4QI5UjSOiE2XvOiZbyy4PqCU2STikWK475UUxuX5lGNWCq0BU7sH07vU/ikb3J2FPEn4zw6stTwmOPPyYQgVyCAp31wh6jYGPfniALKsYtYPj4nfFZ5GLujFmwjRln1sDKlavDa1OmhSefeEpMCIN6PttN180O7TscGK644nJ1Vw8/4jDFDMAC5S4RQI21YAOkyfsyeIUH5K7w1dqvxE7AL5ZnxXsl6U8FIffA+U4BgRcle5wCgnXHiAgFMvFEVl2RFomNCqrM0Guh/Jlyx8hEhcBhZkVRE0aBF3DG9F8n9MQc1iF/uvNrYTQVhHHuj2JcTYp6j7Xg2SnaukS8EKlxobRFBeEKMRHmzpnX0NFnbQLASpG4sEAzmFB7OSN4L7Yw8Lmf4rpzD2j4Bm3Y107WI/AWi4DU0KBpQHFO8YyYGeAkz9JnhRkY9jS2aiyF4uLFi8RYATBHYZzfrXXWxFYZMC50nxJGyogCW9A6kwZChlSi1679qqHhoXyowZbBFEkVhCOHhYMOaq99s6OYc5E9ncZlYAqajiodAponmTAAmeNFFCtX6wXglfMTIJZ9z7tmn2KHM3LUyHDP3fcYDKhI1G93H3l2rGGAbXQ0uGdmycmJATtZE6nLypocNuwc0U85DxDOk5+ufGqxRbOjAaAk5xGxx3kwe6mlWEqPPvJoWLRocVi3YXNo27pI6wnqNmdp12O6httv/4nysnTOUB9YgdR+6XSUyS1VL+DLG2dLDzjwwLByxQrlfDPfeSesXrXKM/JR14Sck/+mCYVwFsKQx/a06jYxk+fKe+W58f8POQSF+L0C6mA6zZk3P+Rm2zrmBxSENSHUVIbykt3hmy0bAvYTFeV7wgFti0Krlq1DdhMP71Pw1UG3jF0+8fN5kHlsfHyoEEFAgRRUg+F51HssvSyvERLgnJxoDsocVlSyYx4oyryqnKDwIuGMBV9C9blh/o0CTr5ADP42s32C0Q4XhKInRDqjfV2MbvLU9t90PGB3QtL8R6OXYUrO/+9a2sWmjF+1kCy6QCbAgc51UBxT1CXDd7WKNatQJ2npN996Ux5IxTuKVYCmhEnCDNnZokVeevllotkgMcvfMTQqQQxmxKKfDZQovFEoLhlC/+LLr0N+nsUmCCYURaVllaFb105CrkAn2TgEejaikiINInuwOc0SpmKFRI1nLYUu+b4Z+UmLNBXSmsERNcc0DUQd6OBoWD9Krtvc2J9BwsC848svv6rNu2zVF9p0Pbp21qwJBULvfv09x6IvOrk1DfOmoCgk6yA1X6/fFArzPVzNJkv0ODYhAQsVLA7iPn17h5qaylC8E8Ee5K09H8V7IbGp3GdFUZ6vC6bWWk+N3UmbraprHdUQWYNs6ESVBaGEepIMXi0znGSsPdvBFx3Y5PPmQ8f+jOnnoApBGwANlzFq9EiU0EuNBT6uvOrycNedP9VB2rSgsIEyAE0C9S8KOM3haQYM2lstLTNa9HJg9qyhkWR3B10wUkyRbFphMPokRYomCShBMhUF7BEKtkcefSRs3rxFyTwdXpLyPbuhdzZVsfrTn/409OzZS0kaCQMIOMUoYhN0W6DZIBOfjJsZQF/06afhpZcBOWaG5Ss+D82aeuie36lnVxfC4MFDRHtEgRE0kOeqZLOmKhop2/IjASD8e0roRGPJwFMuCh/hQQj5vb5eVBvW55/+9Cd1NNkXzP6gWsnMCjEGNE8zK9m52nsUhM+/8ILWQppnIB6yHjiIKCCZcWJ2EFP7nj2PpZ0dli5aIkSdjhGdftM/TVPctQuly5rQ7oA2YcyYS8Pd9/xKQi2suWSsy3oHhSehRL2U6/jwg1mKaVwfcZXCjaIPFPWozkdJTAbKKPurssJy2GlORciuBDxM35RBfDwUtU7j/GjTwmZKPDjIEdD45putYeDAk8IpgwbqIGaNEt+sBG31RmYuWa/Llq3QHNj773+omQ/+XkBhTY3n2urqtGdRU8UmhwRDEuMCJoj7daIrkoyvX7chfPrpIsmBr1y1Okrte06KmNnz2J7h1ltvUWHI7BXPlDXCnJJ8YlGzk5BJfSjesVMF4X333d8wQ+hioYkOdWInydj1149TdyPRzTiHSCaE6lOIVdhrTTPwzZo3zHYQ67nHXbv2iJZKsovlCXuBBJL7plsDFbDjoQdLAZA5RcAxCgRik0zh4/nCO4JijBLxvPkLNF8Oo8c0dXvfcY3MhVGIMDuI+AZKc6xpitWSvXv0jhJLhDjE32tmPBPD+HIZvvMOWXOsNYnwMHNZX6/CGcoo1O40D83a5X3xbNnb2qOXXqKzV2dYtPhpTNQN+HIONXZt6nStUDJZhyhv/uEPv1fSx3PiHkkGAc+Y7YVWdskll4gJQ5wx/d2iKwZc49x2lO93kupkzxZO7haDyqeRCf4uzVY6bjPTA50b4S/2CGcaHpBfS1QHG5WP584LrZq3VOHF+5KASKgTTe3cYbZZaNa8UACogTXPAe+rqJKY3IsvvKSzDZCVZ5LEniqqqsKoEcNEzxs0+BTNVdIBBfHnM5K1CHtF83q19Z6vrKgMK5avCtOmvRkmPT25oUPI/dhPtCwcckiH0KNn93DttdcoDvPcrI5eH+2STBNMYzfCBiIIKqZW8xZhLeIl8+aHx7HUWbIkFhZJe8Gq47x3gAmk/0lqsTVibbH2iJlOnMuUMFNAoChKXKQIowvr88jFGl90CI8+5uhw5VVXhJ7H9tAedAfYjQXlZBLlsFeGwN/IxhJ9vqwsCnDAcED4rVIxA8o2751C10ympqK5o2qMHy7sBs8WEkMQxdsjdsRBHTpI84COZWFBfoMGQWORigpksu4xC4OiLlnU+Jr9rIjZKCqzx8lzoEKuXLkinHTSQM0CJz0C+flFANaiXLUS9uEcePzxxxq871KXlwKloiKOb1GkZsJystJ7RZUbIIyCUUjxzlk/5DWAmWaNYbFhnQLm2m+55aYwfMQwAQr8bnd8TVsnbnJt3KOKJwjUuwAAIABJREFUYgnp2LYG8KNF85YquOliMTNHY4AihufOOuA9ML4BEHvbbbdZOBBRoajL4VrALEOKdgDphx+eIJGur9dvCO3a2OINsML7o0755WWXXya/UsQX7d9pEIBCVJ6epWXa51ad9TMh5jEfiwgkHc1t334f2rTyuBDXjAgPa/DGG8aFk08ZqByb50Hs4b/JAYhtmu8rKtLfw04SLTsEdRjp4lEUMztMviDWRGTrsH6JTYBEx/XrJ1sLhHa4Dz6bZ0FcQhiNeA5wjwozBeH7778XFi5ZErIzM0JuHiOA/2uH0AVhZXlJ2LXj21BRtkcdwvzczJCXkx9yMuEWN1GhVwO1jva2UA6MRBgqJkC42KM7xgwh84MVlRhD24ARpVF5rOXmim7I7JFnLxyYvWliR45OYjTtJgFPvP7kWcdL4JBIKGOigaagnj5r/0IvdRmFzkT/nP0Rkv0LwPS4NE6/f78/qnN5sSejZ3N2VQzGAoJnQHIgWorofaZ9QO8EzZ069TUhIZpPELpjSWwWN8EQpAGJXQ64RGUUhTVKvKuLGrumiG08+uij6jZu3bY9NC00H18UVB149VLbO2Po6aKakQSRUCoZQtY+FYSyYjAI7DkxH3wcusyd8fvYiLJEgCyMT5UMU1HIcgIpWlEcHFc3Sx2S6PGFFUZTOhYZmgFkMHvy5OfC5s2bZDRPAD744ENCr969NUd2dNeuDZQW1kvyzCMobdm8WTTFLZu3KCFRcMbqI6pGsjZsz5EplVGSy779KAhtO+HZPSOFqYhUhzDKR3OPdFKE3slvzaiUEwSrLDbOpNmeJCUWPHehzUqmTanh+9VFjqbG/FsyOk5zLRys/E7U80CiHn/sMdExk6ojn0/gYu1S9EEnvuOOO0ONhF7smeOuea6729qXRg3VPd3PckXzQbHTzNpLB5ZpDaYP836tXooAlAEWkkD7nyHHjIqkqa1PPPGErE24Jw5PihDWDPTA3n36hGuuvkbXgXQ19JUlSxYL2Ro48GQF6MMO66guUaLG8H440B64/37Rw77bvjMUFkDR8SwCCosk1/wsFCc8pKC5IL5CAuW4YDU6gr5nsixmkMAbKKP21LN3k1QZs4ywIl0NUkfxihpvu7Ztwk9uu1WS1zYUrtG8Agcl655knOtFQZT1Cb2az030cg63nTt3q+OFqf05Z58TDjm0o2If/k5I6ePjiKqbZ6b5He6IsU+7de8afnTh6PDjm24Iu3YXK8lnr1r2nX2FSXOtuhPYWgA2kezxjERhrqpSsnVMt2PUUaXIGnB8/0g7hQ0ALcbgQEqctZ6jWFEDfR4hAIbtW2CrsSN8/sXq8MLzL4QvvvxC18s1XjD6fFEzSXbZ56LZQUmSRxKiKflC2Cc/+5z88kwDowvHjGOVklHeGV1M5pmwjCAmkbwhgJG6lyRidGJQeGVNvfrqa2HTxs1iU6S1znWT4N500036HDp6PFMUFekkawaIuRm1PsxomDnjnXDvf/6XDmTiOomGitvi4tClS2fbolx0cejdq1fYuWun1hqxi2tO8uCsASjF/F1iT/AuAAcQUFi75qvwt7/dH2bMmCFAgsLJnTC6pIiK7RRFGIonNgB0Ckl6SIql7hmLPqw3FiyYL6GLNWvXhuoqd7XSiILfX5bExKDOQ+si+duL0lyGu9eOP54lEzjKvpEBueMY92fJdMBU02AFCjDDqb24L/zqV7+Wkh3PLwFgxFnOIdRFSRhHjRyl8yJ1+hNA6xkmm89L0EpnLkBtEIuBCwP0fHv69DD5mcmeicdOAxXo6mqdqXTbR19wgYrPI444XAkRXU9oscmwPFZ8WuWK4bEjmNgf/Ltjn9dY48HfCBoDmrhDah+19BzwxHziib/LboHisFVRa10jiSL7FKn+K6+6Mpx33sjQqdPhUnqkQ8g1ENNYxyStixd/psLy1Vdf9RmOOTmjNZX7wr7KqnD1lWOkLNijRzetLdYfM6epQ8g7tE+hBYA4b4mVzOsiePPU3yf9y4Jw0GCk8s8MzMYefFAHAQYUXWJqNVAp3cHaH1Dn2QkgbdYifLZ4kSwKnnv++bBq5ed6n0lUjxjAOuPv6OCOHTtWuggwQtjXrCsSd3JCkmaSY5JcmBMUhJMnPxvn0GBmRZubUK9u5qmnDQmnnjZYAiFSkAfAUt5FMsPss1kfWlPRaklUzThDmISceGZWgjezSMJDEiUx0LNt6zdh9erPw8MPUxB+FAtCCxNZ3Ccovg4fNkzUZQowihC+JBzzD+G1pBWRRnp07krhEnp1YjdF5fssrNWqNGf6zDPPyK8UoBKmCl64dEc5K9gHSX+AGEKcZ/4UfYUPPvhA/8bfU4BDkWTNbt/xffhm27ZIiyxUAyIVferQV9eo4845s2rlSlESWcv/qiBE5Ozcc8+WRRCFfQUjOXSiMq0sS56RZp/tscwZy3tkdptY3SRMmvS0CkL2Ee+Ad8J9NMnMCJ27dFYMYc2wF2AkWKDGnWs3dBzLmHlETXP58mUCjQEmeT/uxnse+dqxY5U74TkJe4A1Z4afR3gS8OMcL0/rkbyEvfTJgk+kjO1c+xuBMtwkn++z4YRwxZVjJNSHDkNtnVWWxX5Uw8pCRBTB7hBDf92nzweIe+NNQJunNVLGmgJQt61crZohnG3YewwcOFD7iCKU8wmQjDzVPrEAnFYVhxkwceLD6hJv3/6dGWHZP3SGsKYyVO8rDSV7ikNtVXnIqK8KddUVatLkZNFJyQowmatIrDBLz8kOmapaKeg8O5jH/IKU0gqkOLpvX2XIEI0GBVK8AC02weHWUBBKvcyzLSkhTBQ5dZMkyuLOinm+PjydIFdr4fBC5eMRA5jb2iSA0RAzcoLTIvLLcJLrg86ter72//t/VUfb7NUy9hrcj1QD8/EpICob0DOugeslwFG4kPD95a9/DVOmTFMnL9FMQSgppkAmoEmCDJ87bJgGRyVnGznTotzGLhWdT4IpqMJDDz6ojgXPwnMriAo4ueP/Q6k7d9i5mkdIxVIytFWxQvhXwSMGvpI7nmVqmfP7UxGqZxWTjqQMlp47z4+kRQgXKJJ8V+wjxBdt97LyfWHhpwuVDNEtTeIDGp4tyBfFhC4Mz4EDn41FkLJvFR1pt+C5X1QvQVd1kGeausJas5LkHj37a8Yi03+20BuMd1OhmIKyUUMMdv3uQcDUtYOqKj+xqLqIAEUUN+IZJvosG9mUH6ORmrfbr/Oc6CFSrY3zFqIqx7WmLkw0RKZ7wmHz7jvvhCmvvRY2bdoqpch0rax/ikHm7FDkxOT5u2++VbC2oIDVUU2VRIjJFCIblxut3d+7Mx3wCUiRKXVE1L0WnCSmw5RnxWfYVLtUBzYdQhQyxQBokuHOOPOiZaj+9QjH9TtOFGCU4iZNmqTZBq4BuwXQVEAPKG4cxKa/OABSaP7mN7/xnCoUIJms+j1xXaik3ooK7VlnKjBy6Gr2UMWuh+X5PJIxxxZmf3jHXp8AXIBYrBtbGKBsZ6NpKCyYbeOHxGchakJXDUEOAnXaH6xn9i4HBQUh847ag8TAXIAsCyAkgR+61cwG9+jR04hrebk6UhwES5d8JpVGiTCIjm5fQIRymKUbNvyccMHo88Lekt2KnYqJshOp12FFYaGCcObM8MmCT/WMU6eRZ1Faui8MGNBPzxvj3K7HHB12bP9OSUtjImwKrenyUGig9TRtsCDhAKMz2KJV67Dwk0/DBx+8H55//jklF9BYrxl7Vbj88ktF4WYvkcAkpoAUMbMZ4K9UAQwNDCVGobF6TrWi6vB78UO76647RbOD/ofoCdfJ/qaA8/wtQEdheOXlKRJUmTNnXti1c7e6IgAnPHPeP/NKKL8hSNCuXWt1jrDCIG6bZsXMnNWwQawpLn/zm9+q4805ReLFFvjuu+/Dccf1Ceecc66sUZhJhFLFujJF1TFcokUUhOqQOakkRki1rmWLsObLL8O8ufMlQDJ37gJdg8BKmSOz/kgky8OJJ52guI3wQaJhg6obufYsIoq0dM6efnqSCk3N7qmb76SZ5wUtCk80aK7sb65PVEVZKdRZ7j7OnSeLCc50C781AqK6zgaqvQEuqH38rl//+m4VhI43TvpYy3QQELKBIsheJ0mj2LDIBKCiO4IkmhQ4FM2ex7apOucBAlPMA82YMT3MmvWxno/ifBxm4xLZUySMYkto/t9zou4kGdHVuR6p/7wX/qfzKqpXJwAkdceTSbXojiiU6nnBfiHfwW6h0faEQvDBB8dLaIJYTHxkTVOwwcIpalUkz8rRF5ynzkvIqLNtQRTQgxGxZfM2KdwCSOBFmOI1ZwVnKabdd9x2q0AwCnveRxLNoSsosDAjaC1yzgFwFhQwi1Ueln22Qnvk/1UQXnrpxbJ36XpMF13f9zu267OSsA5PUAB0VGp3J8t0TL6nWYuW4aMPPghvvPGmZnC/XrdB71N0zCbuMvN9qCPSrb74oou0plNHT8l4bo51G5D4b1UUdnxfLG9RcoTXX39T1wUbQxR/KePWS6X5oot+FI7q0kn2QuztRPd1V9ggD5iH8zoX90kAr6qiskH9kr1g+ibXygiUQW7WMrGc7tOKFavcIZzlDiG5LEUDAlQATJx1I0eN0Fpk/UHH5jPICTgP0xktkbo4l91IwYzUzRgzyC82bNggbQWASf4krg4bNlx7GeADFlOyd0l6Bcyj0yWbNesjgcucJ4Cv5H+cx8Shbd9s02cTQ4gZbdu2kwAac/goqdIEAKSlMGGmddmy5aIDsw7T3CHPi1GGG24cJ8CdOAM4QREk4ZIoauV9Z6aYZ7LZ+8xlUzu4644iKEUsYovEYp4tNHzWx/HHHx/OPPvMcMHoCxQnYEqYjmpw2M0AlJbLxer57W9/K5or/84z5Dkzf+t8IDvccMM4FeywPVh3AH0CegLnKFRvCw6KEp6VZduJqhoxEaGKYm+E/QQzw/JEhub+D1uXPr16Kl8/7/yRonKWlnn0IeUciTbsvCONU/n8Zh9hm/PalCnh6UmTVOCRh5JLqZMY7Sk4i2ApoaQsn+aWLZUXFe/cKR0W1gIdbVgp6GzQ0bzv/vv0rm3VYvDzh3UIa6tCZdneULx9W8ioqwoFeZmhsnxvqK5ExCRXtNEMuk4UQBwG+XnCVKEcVYPGVdeG/ILCkENHj5awKJSgzDnqJibKKJvIUtNWThJCyGBrTERSkppmlFJByEa2SqMVzlIXDKVIgkDiZydamZJ3zQsgUW8aoHjUsVuzf/H5z4VfQpidC8cZu4ggym8vdr0SFdVtcZ6B5w5pM6sYJBnPzxf6wpwBanDMQYCGwDfnWrh/klL+mwOz01GdNDx+yuBBoW+fviqGhGJE+qUTfA+Fs2EprOgQkoS425fQMB+ZLKpf/fqXoual7oYTglhgsfgTNUb2E6bf0vUyzcBnKgcNvzsN1adCxwWVk3ioUpo5lGKr5yoJpjxrocC5eWHDxo2SiEdyfcuWLVZkg0oQ1avk0YUnVS5zbDZ5drfRA7a203DHABZCOnRMBYGKwCHvWUC6TqhgYcZ8+BEdRZFjDTkZYdCdwXH1iFQ0maLj35XmSxOinDq1rCWjTe6gyCIhPhsl0rE7l9aUqLkSF7AgQQIeXNg0os8Eo5atW4enHn8ivPjSi2HF8hXyrrLBqIve3Xv2hjZtW4s2MvqC0WH06AtEy5OPZ1QU9cytBVMkCiT5d1Os0jyU1uh+wjepO9SQnEbJZ798f7ngdSeUjjfIJdx0kgBU5fIKYmeae91HQV6qriw+R/hlslYBL/i9IJIYyTNHwiHF7yfwIqKhGdayMlEdUC6VsInuxxQb3js0kqOP7hquu/Y6Cb2wXngvVqjzvI/WsGbfGN6mmLf8tdSBq6wICZWIWShJsWfaGJj1gPchgh8ff/xRaN2G532i0H2KWIpO6EGsN2ZeSWA5iKbPmCEkF6osSQIFEAU6yQIHOckqnapRo85TJ1vzLZWV8lRDLCMVIJ6ZNaKMIT0G9BwyQ4YMkh9f+T7P+5FwOeko83XkeJ4TlUySc949CCP3zrMoLSsPffv2CueNGiWVUry4tm7drNjL70yxMVGkRRfLc9fdXkz2rVQilJ0bnn/+hTD19anhs8+W6v7w+cSDCSYCHQ0P0yPa5JkzDirWD10tkjyoN+ogZIJm0oXi/eHlmRUO7XhI+I9//3kYcupgrYfqau85/tvgE/5fmE83DxMmTAwvvPBSWLdugw5u1ibUZQ5UZkwHR4pauwPaSUmRLiN5It0jJ5YuCvjMFi2KBFZNfOTRsGTx4rB+/ebQujVjCjaWpgMF9Q90loQMUMpUnWYNTI4kckCMpcBJIjI84zYHHBA+nT9fs4MUxdiEsE40G4JgjLoymSqIBw85RYkltgMADGmuimuRiFBuQXjrdZLlabIygbZGgpLYK6xTnjng2vXjrpeJMXQuEi2+fJ3RO1ICZRbR4lroaDP/TGJIvEpdFJJ2vig6eb98Puvmnnt+oxlC9qbO57zcUFy8S9YpiEUxH4yxOuuBQtmzyySPLowoWsxuoHAuaDjfWYvQ50kYSXA3bNgcCgoYDyjUXoc2DBjEeXnNNWN1fxZIwhoHdT4njp6ZhCoHLd4qlvItli8x92vKVeoOphzEc2WmYCWAyTREKIWZih/EZMSMJk58VGqePBeYFCwyKJJNmzcNrL1xN1yv+SU6wBSEqSPL8+bcwsT9xRdfCQsXLhJlzIAS4CZz416nd955Z7j0sksEkvDld4wIHjOjVqbletUlw2e2oFCJ4mdLl8u6Z/Izz4XcPINVHhUwZfTKq8aEK68cE9q3P0BxBUCC85G9m5gsiS0gnYFIseW5kePAGIACDsV/2WfLZZTtGGf6I9fDe7r44kvU3cA3UEq4MmZ3kUFSbmDXYnx0vGEfAM59tnxVaKVuWK5iEddG7vXzf/+5CtlmLfDi85qWUiTCa8SJDDq9fl9WTE+Ared8+R/7yaOxZsPorIjaCsmShnm7zZu2hM8+WyYga/bHc2IhYpE1+fc1yfB85PDhosTCRgF8ZrwkeVqazmrtAPJU1iC5BusrMY/278ByXgI0Ugxy3xR2zOMOHz5COWUSNCG/gF4Kw2zNmi/D/fc/oJ/hdxGr8J6GXojVibr6+0yzTMAIf4rJFz2kuRbyEUZziPMAT4i6NTZNPEpCXgJzZsQIz/9DR7SVp9lzWru1tqSzJJHfBWAJYAU5AjEUD2PoourWx/EU1vVBBx+sjujgIYO0blABJ37IAi8C6Qm03LZtq6yp8ESlAGK9NhaEuxWnKFopBimqGDHZWbxDbKwtmzeJ4YSoHYbvUNV5r1wvnXueF3ZxjDfQsUa7YsWqL0J+jId078847dRw2ZjLlCt07HiImGhJ4VkiZ1HRWMBnZFywPrlG9gvjQegrJGsV5+Sm3LIH5T94xBHhzjvuEC1egJE+M1O5uii/FZU6o1lXXOvsj2eHZ597Lnz7zTYBLrwvFbs/iDJaWxVKdxeHdWs/D1kZtaFdm+Yh1FYFYlF9XUbIxLw5K1sFIdgbhxS0kwrU5mL3BBEZ/AmVYjObJWEZWsdNQqWMU+01ZdlshjlrRHlLqEOq4k3ZMEJl6gTzPvCZGRB2Ry8peCqBoRKP/oB+8O7Y8L18pqhwkSaSktt/poimro46YaiIRlPm1PHh59LwLgiHaSfuEApFjLKwaVEr+Qf1zctTWxc+L8phIMMk0ha2MDUvsmT0GQxH33zzLQouCDAQCLhHvke0gihEArIONYyOAPMb3A/BJ1FgVCRHW4S77/61UFrL+KZubCzGmSuLypXIjoMisJHlc1flIobfTdKTjzqZ0BN3KtOzJOCpKK6obGiPp8I5qVJy+KCguGjhIpl7gl7V1HjOqVVRUWjfoYM+l8RLnUfL6TWackoqDPnfFnreGzdsjHL5PlBdNFg1UhS4jHpJzd955x1KRloWWfkOKpFURvFukliNnwmHpAte+6CRKCT63D+vp0RX5v4T0MCzjtyzhi6zCss4a5GooayhBFSkf1PwiknK7//wh/DMpElCxkn8U3LCo4AWANVm1HnnKdCfOHBg2B3RIehtrI+k6ighJ6xcJK0PfZKA4CFl+StK/MlrT53X2C3nWnxPTry9/uOMbNznUCUAN1544XnNvy1YtDQ0K3SSJXq4kNZ9OsBAHrlPpJFJdDBkpkPGPCvoH8ldQ3AvxPqhMqxfv07CKHhTMkMLeKI5uNISJWCYqiOmo8HqY3vGPQ5LAeVRU0lAKi1tb7aAOkJSyhSxzR0QDfubLkoSx5+se6Sl8QKDropUPBRLZn+gBJmS6o5BUavWmiNhhhBKG4bS0GxY82YxmB5NYYJv3eWXjwmnDjlV75F9jdExdNtnnpkcDwmr1oqmJwXgOs2sXXX1lWHAAKiDnUJVNd0Pz6xJOGP3HhWExBNEVd6ePkMKvABE7C0VhFLlw88J4+nT5MPU/7h+6uxxaHH4psNe/o4xRkjCHtEUJSyZ6paxj+nsAUKh/koyhAfYJRdfFPoff1zocvRRcZbTghliNTB3JXXYqrBq1WoZd0+c+PfQrJlnrfl7zYJU1YRDO9jegwQa2wl1O2pMt2H/SvwKUYw6GCK1YcL4iaKLUhgzX0dRxDsgBvTo2UMGwaw1TIiVMNbXhPKyEqHkrHFoiZ6NzlOBKT+spydJJOnLL9Yq7rH3du8uCSeddIKANfYe+xBAC/AB5gUdzEQNYi/xMwKDBDKgVpgXWrdqrY4wZwDJ5TfbvpVhM+9IYEZurkR5eNfIomNrwfNRMh5ByFQM8+dTTz0li4KFixZH5W3TcunkQVlNhs50FIj/prhWaSaT/ankOgqRAJ5xjewffpaiGrohv4fkKU8Jhb1ZU/LRrGkzrVcSUEAIYjprk/XEuqTIRA0PAGLwoMGK6xS+nN1co2wdAA4oUmN8JzbT8W5RVBS2bdmixJaEkbk0OhRJuItCh3OVtUKhcdGll4YtmzYKeCUOAmYwAwTtkn1PPHcHaJ8AOs/Qu8BNnsPKERoUzU2j5QywnYrBPOcNtn3iTxRuP/zwo/DYo4/L74/Ogm2pEJSpCh0PgzbfW3vupIEDpGhI3kSh6jVjqtdny1boM1av/lKqjk5mnbynDtrtt9+ujqs78DBlSvRMKAQB0+S3mpOtGMrnUrCTJ6DQiTH9s888LyDFgHKKf3XhuuvGhquuvkKzXxQZohDHxD7ZnZhC5/EDvlzseSSGNQpdHmona4DfyQxTArZYN8zwUtCici410KhinbQfBDjFOVxogYBsxGFAEzMnWgg8oiAgrkERvfUnt4ZRo0YIoKupZazDXe90LpuB5ftMSueiF0o0yzkb56Z+RswY5zVJZVTd/7x8dZPoWK5BNGfCI7K34UdgYrHf6Arzs4jkMPNLF4o8g1yGOJ2YGmYu2ApKapOaeYTlVqLfw/fx3qCrw6QhT6Qg5otcELo6xUCvXr20Ds322qvnD0i6atVKzc/BVKHQIl4DlrAH0d+wz6uZTv+cBydVYs+QmwrLnuOdzpk9Vyq//J0V2lHmJDdpEu688zZ1Rdu2ba1uOKC79wijCuRxzqN4XhLNqqKQRH22Vfj6q3UqhJ577nnZ8BB7uCf2BQAqo1NQ3Y8f0F9e3LJxKPee4TlyzcRn1jkjHu+99354++23lGukhhJ5KM+IPAO1ahSbeSasFZ4X4DtrFjYOxTa+33gb20alTp07zkTWHDPazI8Cgs/6aLYAJW6Vfc5c57hx10nhuHWbIgHD7pbSWWfEy6A+18w5wRdxgkIT4UDAZDriSTWftSXgTkD3Pllz9TvuOAlnHXXUUQLN3Xipa7AyMi3b8+MwnN57930xzgAm2FsS2Pv/KQiLv90aFsz7OPBeOx1+cChqzkFQEMpL94U6zmI6fdAxM+pDXkG+KKMgrRIcycuzcTUdH4IiSTrKceoU1geGojG0Z1G5aHEinjpAVjKsaRCO4L/3R1I4tBMljz9duCW+//9MavUSompaSnglVU9Rup98r+cXPHeROkAJPUy+RPbrcZBRpa+Wtw3C/7l4IPnWgH4UxbHSWpYkZVGTmzN3nuYD2LQEbvN93ZUSopdfoKFrVNtIpi3sYOEaCmINlkYRHAzcMQOG4gTKwfOhW6VFJG+bMiWlDDrjZQW1LgkycO1G2lORbfoUCo8EKa6bnyf4MmTN/0eQIqFSFg8whTctQre2a+OGRVoYPjPiLXSMQflrlLyQEIGwFBfv0ewpnojMDBLsCEQbN5lSyGclwQfuSdSD+nqZqbJJ6bJiumlOuSmRBB2jnuVKCDoeemj45S9/EQYPOVmbs6LC5rB4kZEU8J50ryWlMUCaEinRlP2mSAwGJNlqgwHyhYkdaG9uH4z7i+4kdSuptOJJKRXSHCVimuOEjoIgU2FE5/9RoNxzzz1h0jPPNHRCQRrTnA+HMQkQCBfzoEce1TnsLi5uQPv4Pu5fUuHR+1KzvRS60d8L1Jr9o4BJByPOutKtIsjw3pL1Cs9UnSopcYK8er6Qwxm66COPPBLwkFy15uvQomm+EGnz8e1BB/IvmmucOUTFceDAE0WtILE+4ogjheqbNqw0Q4k6yCjdLoI89FhmAZAjhyK1Z3dp6N2nl1RLmY0C0ZMpekSGTRXzoZ9QeEleoyyYZPSbNhOYQ1wqLWGGAF9TOjUI1pSEP/z+D2HKaxQ7u9Rhgi7arXs3rSe6OBxYfB8JPocsBxFG0uxtgjdzdoAUnrPcpQSfpBzfRwQwWLOgglu3bJNf0gsvvxjyss164FCU2i1FWGaT0L3bMbJe6N37WHWHUYe0rDrfh2hISTQMzg9rvlwTZsycGcY/NF5sA4ojAR811drHh3bsKA865pmGSKhkp5JdF/5mNyTqc4PNjWbksBJoGjoe2jF8+9328NnSz4SUz5j5bijIzxEdiX3Wpk0rUfrYa2km14BEUHKCaTqx7/Wp08Jzz7+qn3XYc+thAAAgAElEQVSn0yh5WWVNOOXE/hIRGDr0NCnQ6n4xW8HouNTvmQ4ZAhzM4jGHjDiNqL/ZTmbEHqir014BDLr44otE2ydp3LptS1i79suw8NNP5BtFoU4yRVENFQlaEAUhhQjzYMQWJV7lleHE/n01Rwri3qlTJyVdzMtA3dq7Z3f02GJOxPR3UexEm7O6NgkEfrEPPTQ+bN36jd4dMcBUzhp18/r07SUUu3OXTg2MGPZTmsMhpgJisC8ffnhiePutt6W0yXmlBDUKVAE6kEQMGjw4nHnG0DDghBM0Y8ueQKGSPUPCCvsEcIiE4f9Q9h7gftdVuu9395adCikEQoA0mgIJLSH0jnRQigXUYxkYwRln7tFzzr3jOXN0jvOIM86oIGJHOkhVWkjooQVCSUiFdNLb7u34ed+19t7ouXe4eZ4YTPbe/9/vW1Z517vexd+TZKUIAnsoEFcq2fY/nCXRikVJhB1RW+679z7ZY+4sezx8+NCo+A8tF190kfpWZ86aFcmXq3f8XFdjfO8FCkmZuUVUKAJg1LixASTQpr81K5gFjGGPx44dJ/oUQTg0XhL0DP6y4m0VcFf0MDHqjQ7WTwJ+Yg1FCwn/bWEgBN6wha50KREOCXr2FwVPzhtMF6ieN998S9m1s0XBKQketoV3mXnczHLlpz8tUbNJB0wsPb3oKgAW1IoaBqDCmYV2+k/f/V5ZucL+DxCMs6PKeA0V9kbNoyTwxH+x/rt27SiLFi+S0ixjhPbbb6LOUPYM46/xha+8/Jooo7/6zW1liBJCi69I4GL40HLNtV8tV1/9OZ0Pkqukl7k/zr1j/EqKoUSBgoInwLKyUsIvv/jlL93K0dFh3QR6ghkPsccesn3f+ta3ZINE7Sf2ClVPgnYYQjn2gJ5keqFhU5Hg85yAdeB3VJSx+bAHGJ1z5NEzZKc7OxFfc+WP80TBIme+2blbSZz9FVshzlCCofSrGSioFWDH/bAqdbUEb3jWrVu2q/f3oQcf0d3l3wAv1O9WWVkOPHCaEv+vf/16zfckscsYJgsQPIr/zoJ+jB3gHmJDWG+YN8yOA2xDvIT/T/8fbBpYNQCqfJ1B+3b9yTM0j9ij3HfX7QJmGDfBvpA44iMREMMvcb/cOuFeX7XhRPzrJH+gCEPsSE8fFTGq87Q0EJ/S/8o9kihdRV/5xt/9jdgzo0fvoZ4/Wh0QOnLxxD1+2PekslMEwM6OGjVaFHBaTnheYjlsF36IMwtllYrdf/rSF1XdVHwZo3QAHBx31ivRZT0Q1kKkK89fVvx5J2wFNG5YHdCMr7jico17e+zxR8t3v/Md/Tf3C8Em1nn6jOkFsEvAAKBmKfr/fC5JIfbozjvuCj0Nx9vQoK+59q80PgVmBPuPrcUOmRZsVpaFpBxDQjvn+V/8U88/dwNl0R07WwWUChDSGCbYVi3lggvOVX8qo9gooBA/EoMY+GmSLeZeE2Niv/ANzGwFWMDm4b8NLn1Uymh3R9n8wbryyvznSk1Vb9lvwrgyclhTaahrKq0t7aW3q5gySnWh9JX6Jvf2dWGwgl+OkEyf5vzh5CqUHPInFFMEaaqkbNboQJoMX1L/rkR5HoqTwESrc0ZRJk6JTGWC1k/zCJGV/LnZa5f0UQfKViHllxGagQQzKyd8jYNZJwtsnqVyQzQkZnJ5sC7OxUIhmQC6qRmqmhMIPo/PwtC9NP8lld9BvpYuXS7D4/dy4IyBxaCfcvLJOrR77LmnDlL255n7bulvDO3K994rN//sZwqw1q5b5wBfpf9EXjsUBE3cb6JkkEk0TelxX5/60qDhRt8O7zB4DpXUCRkLAhoT9EupicYzy9iSrCAdHslVVhNB4UBNUvACyWh43ffec6/kgKkU8v1QBxEFYXAx/QUkJzt27XQFhqRFVSo/p3sAvB7IKDMPhqQEh4Xxom9VCaGC6Q45VAKi//pfv6WBu21tKK7uiD5LB978LAIB05YdEFv5zklUDm79EJ2D/Q5gQ0aVpDgqZ0mnYZ8kjU3FNHoQueA4fgEA7R5SyzmBCsYcLBIejCL8f3j7qgwweFVVbhBQAxfMHGTOEfPVxk+YULZu3qx9FXofQZXPVU2M4TB3X72uonp1yCnw7FZbRQCKYMeKqkaCqfaZRuiE0Gic34EksV1OC3oGVJLNW7aqipDV4IGEkASchMOVXZwZ+02TOIIz/c3j6qWxwAWy8gytf/6559S8zQxFjLVk91tBxbp1Xs455xOq1Ow7cV8FXiDv7uOFRdCrn02Qwf1SEKt+UN6Pvlqauj1snQCWYGP4sJGq4iMcADKNAA7vj0Ii6w2NhIAZ+iJ9JrtbWjReAmrUk3PmxDiNu3UeQP1ENO81in7GGWeqH2z06DHqo+US0oOATaBXFKVdevNMg0dMAISf2WCN5YjDD9PYBAYwNzbVq/8t7WTKlpOgU2Fe+d77EhP4lx/8a9m6bZv7eKDmSb1zp6qpOL0zzzizHHbYx0Vr4W47UDZ9WSYmwJCshCtQkijKkPLaggWiKTJ7kUruQQcfrD0liaGHhAomdoS7RKUpnSDvjpAWAcZjjz5e5j0zvzQ1OIEhgOPs7WzpKBedf44SOJ5vz9Gjgr4GS8Ez8LgD2EYEaf7wyKPlsceeKK+/vlDCOlBZ2dcUHqEXm2TkrDPPFKWKtXvmmXnlueeeKS+9PL9MnDhR1Ssqzsh0k1RSkUAt8sknnhBqTfLJu2zZvqvMPHqGgAzeF5R2/fp1ui/8bM3NAmzBRgXYogHh0eeCPUScgXmdzNtqb3PVCR/HmUWECVbICSfMVnA+Yd+91d+iVghVDkxTJ5jauHGzRqEQmGBPudd2Db67fCb2hb5JKK7Hz56tvYeCzpmBYii2BG0OnQZiuTMaZdE8JGYuhsBbUNv1AVlbiPEs2AiCsWeffUbnDtooz6w+vs4OVVY+8+lPl1NPPU2gn2YP09+nHse0tdgnWidgrDjZ5DmonD5w/wO6V1TgCfoJnrhf8kldXeWQgw+W2t706dM1TolqPP9OAI+dsn22pHwCyPyJTUtF47SDWf1LYJi9pIpJQmixiQpVTbH1AN0Ex9hMKm+AnE88PkcKf9wR6HdgyCQvZ559lhKEMePGlOHDm0tPL9RIA7D5zsw/RWjpf/7P75Y1q9frHkqgL0Bbg2WlfPnLXxIggcQ9Sci77y4uc556srzyyivydQy8x15x7kg0CQI5d6hjIipzy89+IZ0H7gmVWkBKRrEgDIKKMXMNxaBRH6iVIvEtGhdVqGpS1fKwbvwm7TCcHQJTgC2qHOoZFqXTZxYferpoi2eX8847X89EpVr73+/T6fcCGLU2BMwnespgEmELGWBuyqfjsNnHzxbAhmozCqlUQOjzJBFJRkvSBW0rXTyQ2mUPMURNiCW5j5Pf6utTb59B96xgphIua9HT3Vd++tOflQfuf6gsWbJMz0Qyxl1jzQ4+GNXs88tfXfNVnTnATgOpjgeTOogNU4VSs03NfCCB5jMZFwHID0OGdaXKjZ4EPo+WBd7Dczf9M1O8kL+DtXHffffpHpA0I0BERZF+M1GpQ7ymKgsREl8iDgekiDFudYDUjlVISBkRhWr1q68t6Aeb+GxTz3vL3/3d36qlQQlhJX+fCaHp59m3CXXU1VqPeKJnH2AQIIF4MKvKgIm8C/YCVs5ll39KIAdAD9VBK5b67DEfkq+lDYEECBvEe7JnrFPGjNibKVOmllNPO1XJ8RHTjyhPPTVHav93/kmrgPtFPPLpT19ZTjn1FN0vgTExxxuzZ7G3Cmlg/PBf/03ikP2Fg76+8qnLPqX2JCql9E4zP5gzlQqubnex/xKtU8k1xYGW8tScOeUf//EfFcd7dNoAu5FzzGdffsUVot5TKGLPuf+ACSo6iTHZGOPFmAW5RWOYmE3rMS41+hkA6gC2H40yiiT/xvVl4YKXS3VFdxk/blQZ3gzfvLG0t3aWvu6K/2NCyGGqEN0jRBo0/LJJxpG+FRJCrjG/qSJygThMbK4EF5I+Gglhohe6PDT31iIJnHNkBqigiexkFZGFI/hggQZX9HT5gv7ZH/AMUn7kZ7PA/Mq+RgI5UU9BziWX60BJyQkoqRqbSQZNqcokFkFkyyJHYBUiHARrDz70sOZbcfhJYgj+TG+ldxCJ2l6haDjP884/T1k/wRpBIVVJ95+ZEshQ0ncWLdZoAgI0NbxHIGcVUAvuoBQFavX5L3xBSDhOVQhZI43trrrhGLP5NYqQH0pClRSFaldNGA0NZA3kY4AS4MHufi9mgO3SsrHfr7z8qnpmKGPDbWa9GJY8ddo0qYCeecYZCjjVmwAloc/OYkD5bqDXjuCfd/6XH/yLpJg3bdykihXOBIOjym4nylpNQoS++a1vllmzjlGTLwqDNHrDdRcHm/cJfjeOjEuLA2JfoU+ZNttpNdJBNGTOEbTJdIhZuc5gmoQxESE3uVtcSNRW+hwHKbGyH/SELF22rDzz9NPlvt//vsx/kQZyK6eqpxPQRBXu7nL0UTPKf/7mN4X+MbtmSySE/JykXlrIojbGVdjh2cm5lyKpoq6ke/5eiq24CmghGv6N5I814B0wKtwzEnKM77//+7+JngGFWvOqQmzAKodWKMzqIgHb7Nmzy4UXXijaIhUsjDnrbWp4nT7nnXfelmMjyFmzdo2QOYITDBv2gnUEJb/00k9K6RExE5InydnHn7wrgS33jr22wqhlz62iSIDn2XisR11tQxk5cg+h/QR3JDyMgKBKccnFF5e//tq1/fz7tjaPtsCRjt5ztO4nXH0CGIRw+HsSQs4iz8qa8bwowhKEsSYIJ70DdfLee1VhZb4VTevst1BBBaxtckzQBvl8qmUVlfSatYbst2eHclaVEDY0CB2FwvuDH/xAc7uk1FxvmtCWLdvLCSccJ4EVenjo6dmG0jFJcoAcpvaY5mx6kcESjVMAId+6Tfv+y1/9qmxY/4EACyozJFynn3GakmUSo+ah3MVe9bd6plylkmfQVRD25559rixfsaY0NQ4o4GZ/KMnQ1VdfLUl6KOzcWYIEAlKAFM7ZXuP2Kk8//awU/xa89kZZtWZDGTHMowCyT4jq6EUXXaweFFMvG0pr6+7y69+gaPdAeWPh60KeEaVgSDMJHmcC5WIodnfdfbcEWwDVOCc4WfokSbD4TZAFes9ZA3xST67AQ/etCmziJ0Llb2wSoAEdlV4rkGyDQwYescEEtSeedKKUaC+48PwydsxozWjDxmjEgoZXI4UPcu/+EKoBCD5wduyrSDSM4ANEoUhHoEJV+IBJBxgA6OzQnci5iaIx9XSr+grir36i8I8OqizH39+HS2UjRV8azIgAFKKSx70lqMH+sA8o+UHROu3U08rBhx5Serpc2RMNsdt9MawBYJB6nVXZj/aDzg4HuPfeq7PMvYV2rP7G1jZ9LonBt775TfVGsfbZCwiIBLiIyBVnhs8SFR5GRkN9QXeAAJOFyuQdG5+tDwaWAbIIuF3F7hen6MFeGPDmfP/05lvK4495EDuBLmM/oI2aotpVLrn0kvIP3/5/om8dZXR6RS02wV5yPxHKYI7kd7/zPQlrYJ/UlhF6AWI7VFaI+kw1FBo5dvepuU9p/jBqkgfsv5/O+vXXXafn5bxpnnJPjyrID9z/oOiO0nSorLJU//ARsitf+MJV5dJPXdI/koUwhz1mL5Kah2/DXyR4ztqQ/DJPmD5PbALnGpYS/0ZlgwuAfbzmmmulMosPAIyUiukgwSLiPI+0qdV+YWOg4NMbyybBxKC/mGSOe3PueeeW6772NakZ4zdaWok17GNhFCSDTCyZXp/p2rr6SChogzFd1BRkaN0WblOLkQTMYLyZHon9I2hnrxobhmjWJCM8np73jHwYcRo+kp9BP/x5531CtD6qZcQqJAb5PJ6f6t5vYhTpPihpsK+lYoz/YUwA1EQAFZJMKlokgyNHjFQigIgI781nux1pvZI3gEzWjnjirDPPKl//m6+rOitgN+JixdUhJGWfadCf+4Ed03rUOX7AtgDyqEK44HXFjexVAnhE9X/7DSqEF5QxY/ZQQm5AwdRqxw2mkOIDUtG7g17AnS3ld7+7XSyjLNJgJ1PtlbMMhROGB8wA4mbWG7sGCMt77zV+r7JyxUoVWejFp4fQPblue3Hvr0VqGEsDoELbBPaUvuQHH3pQs/8Q08En/qcvflE2JUXpkvLMuYO1oN7nqpryve/9s0YTeZSGeySJa77whavLhAl7l2HDbaesXErhibY1+h8Zg+MKtSi8tXXSiqBPlHXQqKIhjHrzvnD28IPQrAGCYENwfjTfNOYQc444xzDxOC/YD2KXm25iNu1Tyg36dUy2bv7/N3Zi+5aNZcmiN0vpbS+jhg8pQwlKaxtKV0dPKT2V/+cKYTiLXgbmSr2rXgeqGxpQG2hRKT363auEEOQvm1qNQGeF0BQ8GcIwPIMTwuT3Z0Uus//sKfxzBdFEt40YMaDbUrX8co8O3H1TBP8yIcSxDvQiDiiaeU4R74YDzp+n2S5t7aVb6LB7yXgPVU1qHVjdceed5dv/8N/7m94HEkKrhfKzUACETkfJmvfEEMlBR7WR5yTQoWl2/ksvqUKz+N13hchi+Nl8EiucN0nmwYccIpTlkksuVgIBVSMFX1KlkMPKwdVA4khuCfRSlpsAV/LdBDqRLHiAMRWpgaHtGr2hhJAApl60GRIYqgT33Xe/FCYRzkAABSdx1JFHKZiEKkpimIm80DoMCkI1Qenlz0zIOdzvv/eeUHZGTxBYsyY0KdPkjwHwBakt4/cer+rK7NmzhF6BItrREwSZRqcKXf8A7x5RqLhxmg/Zj/DHcF6cfFBFcbY8C3tCAEYwJnotCWU/6uheWM6MZ4jZGJBcsp4keZwVPh+De/8D94t29dab75SmJgMGMqzRswati+bqv/mbv1EAS38dToWfQwDiClmH1RhrSbBSPMVogRu7Q8wGxbWQ7MweSdGrYvSjq+sWNXBvhlEyHBeUX9TkSIA4uxhyKV7G2IIUY7KKY60SFmgvoNfM3yMIca+ABy5bMbJeRv/ll18S2kz1l6ANw5lS+Wpkr64un/7MZ8qVV16hiqN6vLT+ObYme0Z8ZvjHnFvEZ/J1nFXfaRJX+jcbJSiCIIsEj157VcEDAA29V5/81KUCEiQoQ4KDOElNjSuEjY2iUCLuxHxF1B5ZZ5w/z0evI5VMkggQQkAG7v4LL7wo9TikstetXfehhFB72tkhZF2O8awzy8iRw0t7hxUyHaRB2eDdanT++TwSFCpGOBcqkCQaUjXs6ysfbNxWTjppVrnmmmsUuJBUMQsNlDr7YMX4ULXITjXBOc4He4PjevaZZyUywHsglsF4CAbxur/SlZfmZlOHCRZZZQtIVAsM+l//63s63ylY4qScVgGrR5MMfuazn1FFFhLDBxuhQ9ITXHSnuT8jRu1RHn/08XLDDf9SFr2zuGxYv1EzCWVzguLPuUFe3AI6B8sGb9z0Qfnxj/+tPPzwg2Xjpo0SAODzCBKoEOLgSVpfe/U1sTke+eMTZY+RDBGuVMX12GOOLuedd56UEhkFIaoarJMYRTC4ypTUftaQZ+HnPvjAg6oGY7egMOErqNpRBWAtqWaecMLxGitAAgsIwt5kXymVHaitSbVi7huUIAkYQYmj9zP2DhVe5kLSL8O4DQASkk7uM8mIKzKu8PGs/JvsLAwS+o0FxtYaNITCH3fHPsLiY2qfiLNBFe8HN9ygMSLs485du/Ten/vsZ0WxhbIKIAPVyT2Wrpjwc/iZfHZSk6Ha0Vfz81/8QtRBDQyIOXKaT9bbWw455FCtF4Ci5inugg5r2p9VSM0WUZ942K+MK7Aj+EgJj/zZjEJXSzn/Fmuw8J2rqPwmKEQkCwVdxtP88If/ruoeFZCqKlg/zFm2mAZ02iuuvKL8j//x3+VvEIRibExvL+0hDaLCA7wsXbK0PPro40rYoNWrTy8qs5xJQN3Zxx1XTj7lFNHoJLqyZIn6pR555KHy2oLXFDhT/SA4r48ZxNIo6O1VHAFlFOYAwhwOdNtF34TCf8klF5VTTztZCSHrC0Xb/XTJ1rIYiIFPV9xM1xuhvnCo8vQqLViAwBT2ppRdu1tUpZp57EwxQo6YPt2UwH6qpseNGBhw4s3PJDaEVv3YY4/r57EX3HmJzxXPAT7nnLOl2jpq5EiBRoB0bnnJIeStZuCQkIaYGv5QtMmOGGweiqOaR9qvYM1+Z6yBDae9qVd+SLTM5mHluWdfKI8//qQogyRirIWEhOrrJNTFvM8vf+UrrhBu36b345eS/Mpgkw2KO3ku7hpJDQkNwMqidxaV9RvWy9ejzguACl0fNpdGP4SPZz1Jjth/kue58+bKHlAxhwUCXZTnMjht30fCJbVgMZUC7A1WAzY47yFAGH3O9Cm/+OJLYk4MJIQozHquH+0M559/rma8sof0aNOLmiwFaRvQPhRgOH4AMRlEwFhDqspmrHlQO8/GugNcEreiqMuBwl5zdjnPKSQDs2rtmjWituLzWDvsipluTDNo0btzXzmD9LBy5wAkEKzDZyMmc+ghh6o15JxPnF0OnDZNf8fZIe6QMB8gUAB43Ak+izEzKRLE/qNmzR28+OILxeahD5jxPgAC2HeP2EDgjvnl3RpNwxpRgf3DHx4RI4m7rvErLS0CWyfss4/iY3ICqKgkwYrVQr9DCveVCN9s1fNCO2YGJS1k9OnT/tAf04dYJD/nI1cId23bUlYuX1T6uttLc1NtaWqoLrXV9aWnq69U9Fb9RUIoSWTU2lR18FyRagWSBLxU5oQr0QFSOlHTpM+tuVnJE4H3QELo/p6kQmXFTXSZfurEgIhJVjz46aIpYioUfPpyC+lhVhhKpmHgJUITlcAUvTC1zdUNVjTVIz0oHidkhUMuMr8UUPZYvlgS/KFayDPo4MTsN81LjD4SnBKXlPlCoBI5rN3v5aHoHHJQHQbRn3ba6SoLu2nchk7JQ6fVADncVE9ABeHs03OXQ9RJCDCYPOe2bbvUxI6qIHTRyZMnBUXI1NlU1+JzMnB3k7urKBaFgYZqWV+QtmQMSdymkr5AO0o3bZsjrUG1DGevqhaq/ubCt+SMcBpU4ZjRSMMwVQXoPlQKSTS4PF5DKEOACjhWG78UBZJIzggrXN7621vL3Hnz1OsDKksiCgqV6B8XatyfhjBD9zv++OOEDNPMj2Ib20mSRUDHBQfVtBpYlQILfkZWENljUDMLlbh/DASHZ+E8SSAhKnBcZAkADapo5zyvdFAYVZ3fOLvcIZJPAm2MIzN0CB4BE3KEBEE2n03Fk94v1AcR4cnm+FTrzQonCSbrQSAnKmycS+6IxG8EijjwsaBQzE6M0S8YZgfxodYZPTgSKflTMAYqDa0VA8z+qycDAZdQI03OPGsDanXYYYdLoZFglyQK2hCf3dHeqcAR3jv7Q5M3yp6sA6AHPwcDiYEncSRYxbiShBBoyfAHk4AzKcpcPQk6Mz2RILdNYS+VXFciOuSmbmtYVIoBkT0qd911T7nxJzdKEZWgFtTvTOZznXqyBigTNKspGwS9qkqjL6BdMRz80cceKzfdeGNZs3atgtARI0YJ3WWe6IwZR5bJk6doLwAGAEmgBWEPSLR41lSIzJ5h3u3qz18l0IS7Cx2TChdTYLlrOYhayG4MjJfE/BuvS50Paez33n9Pd4sEYONGVDJnlKuuuqocfczRZb99J1rlt6vLCWVUeEUHC+Eu/o51Q8IagQGEIwhWoH6CPE+dNrVcfhnDwGeUvcaPU3WQSjz3hb2SunPM8lqzGhW4F0RlIVmlf4Ivwv5gp0l0eE9k9S+99BKdBxJBnLd8TK8r1B4vVKM+nu/f8IOyds16ifMQrCF+BsqKzeJ+cE/oRUQABirj4nffKT/96Y2ijSKAgKMFNTYdeITsG0EeA+4BsH7/wB/KqOHNcrpQbmdMP1zfA2WUYFfzn5S8009nmhV3hv0Rs0D+q0Y/lyow9pogd+XK9yRSgA/huSZNPqCccPzxQqcPOxzRjaGyVZ5d5pEUBAGsGdQgADZAk1Xvryo7dvLugCIGjqwu21RmHze7nHzKyUpe2Q+qrEn/Zi0tuuKEkF/YrhxGbp9Yo4CIZwdgS1vvCmilB5YrITTD5dVXXi3fv+H7ZdnS5QK5SPyo6FGhPOfsczRKCZCFv8/xFdljROKlJFPS6HWiijOn9tFH/6hqrWx3DFLnawhW2QeCuGOOPlrPkLR50SwjOc4B2hknyIepZcSVLimYRzKa7SbZhpKVHGyvhOvkMxFXG1rGjhlXli1fIWDkJz++sSxYsFCglynLVaVlN7PYasqECfuK8kYVhZ+za/f2sm07wZsTS52Bygrdiz/+4bFyx513iUqM7XHflefVnnjiiQIuqBRAn+PcQau85567y4IFr5XNWzaVz3/+avlUhE1qqwFju/opmbTuUCG84YYflO3b3DaB3gPg3KWXXlxOOeWkMn364WWrEkILDYktBDhL72XEKAk4ZjWPJI1qP60rsEagKmZ7D9VS9oiZnVSnx4weE/3Jfqecv0eFA7uc7T2820033qQ+cqiAstGhypxzfM84/XQp5wJ0AAjSr0V1CvDLffso5LYpLklhJyfq9odiekXPnAQ/BEqEYJBAXwvU8Ez8DOwqPnXYsJFl+fKVEnpBVXb5suX9I16IVybuO1HJKmrSYtcQSxGfhghfjnHCZ3H2qAZB+yN5ePDBB8sTTz4pIAS7SZzD3WUNp02dKrtH37nbZmKmcx+J0qYyb+7ccvc996gXjnt5/gUX6MxAF+XrSfzUsxtzGu2nAci7FfeK3aP3N0uOOw/FH1sFNRLlW1p+aN1wD7NHjgAcXIewz/nnqspGIgjY4XnB9sFmyli0i9/YsA0bNkqZ9/77HxQ1lvPOPYSlgO1iDAZigFTXLSbZJnCRuMS0eLOnOBf4B+jzCE/Ry/sjEUYAACAASURBVM87YEsyZsBewfSBrswoI5J7Yqwf/tsPJcKGIJjm+p1+mmz6nnuM0mdJ3KrZY1usC2IAi1gFleh7771PfozPx/7D5jnwwKkSQyPOIfbgs2BlkLgiWMbzsh7Ej9gohLew45x1xppwLrO/F0HEU045WWAANFbo51InJaMK+jEVXd6TWaz4HIBB4mHAFNaCSqE/061svCvg0kdOCFt2bC2r3ltW+rrbypDG6lJXU1GqK6BclVLZV/0XCSFGmstnOgmzZOpFm2jvgM+NQ6EPqg7eTGmN+XyI0eC0LKsewhyDegjdR+PB86KDRtDNJXIFY0D90XRQV+0S1dbhjguvQe4xG25wU6+NgWmI6eAyicyDpopfD+VmB8ZCHKPfQoFM0A6kWRj9WDwLQbh6sGKOHc3wUNBAhV995XUxIi2G4yCcz8UwwGHGyM2efbyQAAftRkRMBWyXAxk9blx59JFH1MT/8B/+oIGTlLOtlklCCK+/S4OwmQ+DgAT0JpCB/kpbrFv2kfBZHKwVK1eUFcuXS7SFi0iiecCkSWXq5Cn9vXyiQCoxtkKc0BOGoUM7wnAO5fAbIV74xpuikWiOzbLlOpRQAOk7IlAmASbhxlCpaoyQDWXz5mahfTguoXoS2HBFln8DFUL4gWoIgS8BvQ2VylS6dAR8e40bp0Z8lKOcEGrn9W/8N4h1Cu0gVsPPJrhJ1DKplSDQGThQBdy1e/eHqMLqFQpKaQIH7Ac/RxSNoPxqrpfODkE9SZer0PxCLfYnN/6kbFi/Qe/NOloFr0/9IKw38+NADEkSrM7oaqSSqxiH4Yb+4ULRUqwIx2103GNQWCPRqxRkOkG0ApgTKI0I0T30gFP3l3rtMY4YX3p7QKl5Ls57vpscj5QIu/QOnL0vfenLGtYKmME7q+IdPYs4RIIjkM5nn3tWympQ4agSKNkOQISADzEF9glRnUsuvdhOn/4g0X4d5Gndau38s2+4n34Fc0E9L7tVCXVFApXHUrZs3SZUjSofgQ1CUJ/93GfLqaecXI48aobsHHfQdJlW3RHeh/PMOkDVoY8BZJfgHErmscfOLF/58lfKvhMnar+1J+0d5aWXX7Y68N33xGBmRh44cUt1RugwVPNQyWQNEKOgaohCpAPg3UHHdAUOuwWKDW2UKhTo55w588qIEUMVQGzevK1MmzZZ1UpoZ0ccfnhZ9f772j/3XNUpUHeftfuJ2e+q2rry4O/v037PfWquaVJDhojCRDAO1Wa//feToi8D1UmcRW+vsuPmLAIY0M9ABRYgYdOmzboT+AfOAncOBTgoxdgFnDP9NyC8muvX2qK9xh5hO6HFPPjAw5oJpv6mPkYxDCtQkUCSx40dp6oftGLoolAXARvmzn2qPPDAfWX58mVlypTJ5aKLL5QNyl4eKmPYLWijOOrbbrtD4AW/duzcXaZNnSTEFpuKYA2MB3r/AFdICBzYuLc6ZxiyhgR5JDg3/fRmgVnYdN4bH8L5J2ml4oG63fjx4xQAUVEiWMv5q5wdvo+A/je/uVVgQvbK8Ln4Re47QQgiOX/7jW/IXnAOCU4SQBBYEwE/QYl/xczBQYAOZxEb4BmoFhBzb6tF0wgOFeTF6AZoozfeeKNQaQk7tHcK5ARUAZ0/7fTTdec5t55N6woe4y1YK5I87i3Pz8xBkowPNnygCqrnO5LQdpdJkyao2nT5ZZeVjx/2ca1jdajheoauq19p17F3WfnwPNAOVUBdoRuuYJj3IlGFSkrF35WXet0vVcwiTuAO894ErFT4aYO46867y9Jl75fhQ5tLDUO3KwBuOKt7KKD7xLmfKOdeeH7ZvROGAdVRqrDef4BW1hPVwj/+8THNt6OfkP0cTLcnKbj22mtFFeUu4fOo1t96629lk0iM/st/+ZYGtVtt3a0s2a7A2YDRwaiXtWvXCdChl4vA9Wtf++tyxBGHlfH7TigUBEiu1PcWjBIxBnReXW1kfbFVrAUgEW0gd9x+h1WRA2jEBk+eNFl9fld//vPy66LmC6yjvz77Bz3qIVsU2Otly5aVf/7eP5ennpqr58eGAILwQOwDgB7UahJg7jBxjURqeukTtSq2AI8AOqTo2Oe+f4kkBYXbILtHTBkAA+CHVlyrYoXpx26bxbdR0aeqAzBEC8z3v/+D8vZbbyvmEYASMwvZg2uuvUb+A/BSTIFQugawxi5aPMzFiwWvv14eefjhMu/pp8UW4d+mTJ4sdgqVPmIlwGrWDJ0B4jsAI2wwieRDDz9c5jz5pMBxKqaAkMSR2CfOMTEOwIiHoRepGXOuVUgR66JOcx/FDsFOwFoqRT6Blpyf/eyW8uILL5ZFqhCSEHp4u4HvvvJ//ee/LxdddKESKSjnVMQAszImYb0VDzc0qnef/wY0uuvue8uTT8yRFgHxLrEGcQ6jIej3++pXv6rkmr2gTcIgrucre78s+MRdIwbG9pBYJaCZFUo+n15xbBA/EwAFXw0tl3eFJQKlHfAs+z2lxxF5Bwkfo6PkvxkdtMeeqpxC2XdryeLQJKkrQ4c1lyuvuLycddaZUkglKSYhZE85w/wGMOIcotKOoijAIzYzRd0Uu9bWqJ0B/4//mjBxYtm9c4d0C8RsUI86CbHpzin4h53EJgHcvvDifAGG+B/u0c7drWX6EYeVE084/qMkhD2l9HaWtp3byvsrlpSujl2lrrqU+tqKUlvFvEFQNw+Y99gJD6bngBlxsYqaZvOg3sfsEQ12tCIatQOqZ3wNhpigP/vmnJANOBwnS6YqiHtMMBqXh39T8BpVQf47kyr+zj1R/v5MAPPCe+6YR1Y4Y0Y9b6C/6kO9i+KiW8TEoyUGKmAYJDj4cqMxa4+fyXuJYteFepdnmlEZRJhAyPqiRUL2CBaTcpGDeUHQEAm5/PIrJCygYCGUiQjYQdDUSFtXV5qam8tvf/3rctc995TXXntVaAYOJL9eTauNDULwzz/vPFGGCGo01w8RmBwxECgRXw+yxPNxWaDqmTZQqXfCwMyYPkN0CIwcCZEakYUu2fmYMmixG4wMwRsIJgOYQdPoYcDxUy2iUgKye/Qxx0ggxTLG3n+SP5IhelzMlf6wmAzOm69Duh4DACpN8IGRYb35RUmeZ8NYEGRed/115cQTTtCaqMe0o21gADpUICnmdanngn48KgSijUZvKReKQA36H4aZfyNoSYqy6E+pQqpkx1Qjgh2MJkAGa2/KiJM3U2279fc4Hoa+EsBzTqQmKEqXZcc9a26XzjWVE+hXM2fN7E968vwLNIj5nqaykgBbGCnvi86eqFCuOKezzcQp971flCakrYVc1dVLDIDEnmAZiphmAqliFuMphL7XqOJCVQaQg3mBoFwEpr5j3G0DKq5serA3d+je++61WuGcOQrMjZSbVs46kVziJDDeR86YboVE9WcCrji0tc3wf/NvyRBIwQ3WI4elY5tYJ4bxzp//slA1nAr7RhJHJZKzethhHxNVE0fKeSeoxRlT1eLsM68JVA56DeeX4OHYmceWE44/QQjvqJF7mGrM6JX164WK0iPy6iuv6DkVIERvCYEpDhInRtAD0ovhJyGU0AwDk2OYuofeW8acpJCfw+dTgXrooQf7h4U7ye9SIIcyI0kXNE8q4+ngTa2i98tgD/YSu0Clll66F198QaJH9GxSWUD86sijSPJHyr5oXMHunaLWkm1rr6uY1ThCgjmIMYCqMqfMPWBJiTbVEVl6FPpIoknmWAcCNoK0nP0Jak6AQ68nAS79Lfgli48xP62jbNm+tUydxFiSoySqcLCorB2iYt9//31l4ZtvqNcRkIjE+PLLLzO1p7Ut+ns8RPrW390mwQH6Jq3E6UAY1VvoTCeddJLni2n+E6MUBhSGo1SutWV/oAORpNNnCgqOrTKjxSDL2WefVb4iITEElAhyWpwQhpof60OQzbgP/Mn9Dzygig/3g88FVEsRK84+Z+f6r1+vsS6+Q7Y3/XdDdsH+DdunACuom+l7sGEYtqRZpn9h/YG1XHmx8Ajnj3OS0unsMazsYUObyjHHHCvaM8PjCWIFrqpXq0f3MIEsnm3L1i2y6YjUZEKgcTGDxgTQD3n8CcdLYIGeNM47d1IJQIXvPPckZ6aKGRTUVwlLqQ/VSD92ks81cGaBD37xPpmUkWzkIHHWiZ9FoE0Sh7oqYOfmzVtlBwZLyu+33/6i7M0+/niNneBeECwzB5NqVgbj+EruBb1j9KWZNkYPEtUVEtCmcv4F50uYhr51wEjE2R57/HGt05CmxjJl6pTy93//d+W4WTP1LllBSHvImhMoUs3Efq9f/4H8AmNdPvu5z4hazJ0jsObs5bxP1iHnOhKzZJCMeUVtGJXzp+Y8pcRBgHxVtXwsFRns1rnnnScxGZg43BGxEKLanUJW3B+J9zQ0lBUrV6rCQe8o80ANRFo52MlhvWh0VEw+eekny5ixgLioJ8KgycqfCwaKHxCi2k3PtQUMObdJsVeFLPoIs1WJ88z3sQapVMzP4h4jBgbrg8rq4kVL1FpA6wRsAs+0rFPiRZUJBgF3j5gpCxxmpHhkCT8bZgDsLhQ2EbAiVuQsYFsBnRCRQWmTBISvh/nAqBUVSQSc7BAQyTl86603y6rVq9VCQpIMjZozB+ChRo6grXPmsKsk77wzgDPAB2cMXQ8PcO/R+RkBZXTB6xJ9IfEngeFOsB+OW6nA9shHfeLcc8rUqVMUc8Hq4DW5tzqLVNrQd6ClpbNbgCciYPfec5+onsylpjeSuAEQEBsLfR/QFwqm/VuVkjFXq60Mn4mTBYI61TePXyUBy3/DxvAugE2iL8+cWZYsXaLxb6wfdvKiiy9S8gzYItXO0BkAeKGixvMS7wHkcv5ZF/rnEZ/71a9+pTgXf2bRpVqpCR97zDHl5FNOkn1i9I/YSzHqikINQCKxNrb8xRfnl7VrGV9kNWruHO0IaH7gpxFbBIQy48kMQAA9ziiA2abNGxVLGZAvZf6L8xXHEBej44GNU77T0ak2I4SY/uMKYUHFrbt07txWVi5bXFpbtpXKvs7SWFdd6msRNakrlaVGwjAkg6iG9lqFup9uyGU1bczUFiijSMxSTtXGhFIdG0s/BsFlVvXoZ2BTXeY3esaL82twkIrzTBobX8ciDK4GGi10MplVvTSKGRQThGP8WSw2UM8dA8OV1IXiniqDJMAKulIV1fPaPOvNwiR2siHNzfwh0VfdI8bmPP7EE+X222/X5nGgWAt+Lr2UfC7oA3Q65G4J9jlErINl9BksT6BWZ4QuhlT+6Ef/Lp79mnWWeFYfWyhXcVkoX9NEC5+d3qXknRM0aCCxqrU2dBhULvwvf/FLVWiWr1ir3h3ytM6uUg6ctn+ZNXOmLuhRM44UiuO+MldPVcGNoe48A0kv9BGQDyuKro/G3tpy5IwZ5cQTT9IltAx9qxwBRob3Nd0jKKuVFRFo4uhdoeKyrF2zVskITb0YRIl0qBemXkigxEPaqaY2i2J5/fXXCznFmGFYMToYmKysUWHijIHgP/PsMxrsChJHMgpKRiLDvjDmAbpOosk8N8+jmW2DxpJ43ox7sTAu/cEHaLtUTQ0u8L6s//p165UEIQYCDZgznmMopBoa8tIEU1dfdZV6oj526KH9gXLSNHkfSffvhlYIrQCFvKb+z8wxL6L4Rg8dFSXWCWqyKCBSGmSoenMogrn5HqPO3+Ok5zz1lIQxWHv1uigIcwLMmrFPOEOG56JsOGnSZFWuMIk4Ip4zDTtnMOWpuf8/u/lnGnZOozXOlT3jufL8IrjxD9/+BynqoexIIEDgqkoqQFUPaprblUDwvL4TRmgFXlT6fqJWl4pn7AcAw22336HPhQaCXaMyjkLicbNnlkMOOUgJIfsmVLKtVZUexGM4/1DHQB3vvPMuBUUkw0iE0wQO9cZodYV6BZnndOtvfythJO4Ka0hAwXvwzpxRkF7UU0lYcGJU39ib3bt3atg25wMn4b/bHQqK7v/gFwkyASYAA4G6qo4a5t1WtmzZWS44/2wFLVBlRgwbrpmX/EwlD0G1xwlCCQaBXryInpYNsq0kWgR6zFM8+GOHlu4YcG5FYgIND5BX4t3V2T8S4zvf+acCJZfkO8VRMmhnr1grEi2CSdHAQkkPIIcfhm8hsCBJRZ3uscef0PNJEQ/70eMK2e62lnLExw9XQEpPNtUTKIj33ntPueOO2+VIx44bo14rEhWqOARJfJ77zJ3oIGrBLEqUYKn6Ejjh+PFnn//8VaIgkcQKhRdabnYC9wX7j01kf6HtErShmsud4fzxPfyGcjxp8iQFPvTLCCiB1oX6Z5ep8klXJLhbsZzZnzEoevFiU5Yl4DZQvePvoPIiRMGf2UOiP4PJAtWIBwEkIBDEr3CODaaSsLknNxkICmoDZM1B5fKxkfRzhrkP0N4YME1lWv1b9TVl732cHAB2TthnggCCrNSB0MsWdveIEQCwcuedd6qiyvkz0GGwAzuKbTlu1iyNHKAHHXAC/+mqSyhnR5VKyWxQq7If1kwbzqfFvQbYNxYXoTpIxVeAIkFyu4PkpJyrourRuLrDKOZ6PQC1q9QfD7DIXTr44ENUHWPmKlUPKsEEywgu8ayuiiFc1lHuvff3qsATyAFokvwTn2CIxo0dq7Nx/fXXab9I6BCTo99s65Ytqn5DE0Xll2S5R6CVgXH5Z1Hqa1Xdp++J6uKKle9rjydPPkBrSYxAnz17KNApwKGs2LIO/Ez8AvvHuaYfmPE2VDe4O/mZnP2DDjqoXHrJJaIsAghi0zy3DhE3Yi6ENuxbUgiIew5FkdYJ/CF+WDOXtVfVYiYAwAEuUtGBRWB2DXbTvisrOwlW8Bn4NgsZtVlACB2GoUPNPOnt1efb90Ft9DBz/BRfb5YawDg95sPK0KSVr9sgyv/DDz2s8RAkD1or+maHDdOdvujCizSOh2QEQCwZTJx3KI5Uh7grJMCA8MQCiACyF7A4YEs0NDWVvp6esnr1KrXfpCowz2sAf4HAJs6ogb0+3QnGE1BdJKHkrmNr1JNdXa29w3/JvzY16bnxm9w/Podf/B0V7rffeqv87rbbyruLl+hsAFQoIZQYodXHsV2cIUAF/FQq1LJu3G/WFPYE40OoTpNIzX/xJdnvTRutCgyAyvNbTwDNgaGyr1Tv2NORo0aqhxL/xL0FpBFzqVTo37hv//RP35WmAYk1MbtGfEkXw0WkZEhxjnhuQH5sP8kz/dvECiSJtHMI1B0+TO1MrBVVYOIqbJ76WXt65ceonnIOaDFhigJcipraSsUngDgwNOj91fzV9o6yY/tOKf6SBEITJylM4AF/AV0WO3/66aeV42YfJ0CBd0u6PmtKUYUzu/K9lRKko/dU/x5aKbw/VGapFFeZjaXiWmWl2EwIMX3EhLCndOzYUpYsfqt0tu8qjXUVpba6lJpKksFq/WakRC+SqGS8QhRdigcp8OBPN5ByAKDxgKZ0d/VIVIaN5oDTQ0hSgVJSIvygZlx+HIx793LAtuWCBwfcWT0kGUw6aNI+s3SvKkwkTzoMUe3KBnoOM89AMEEpm2Ajm1FzfhZBJgtpaWiPJXBjs1XjRCtB4OT9VZ6HF/LMOageR4HRBI1AAYpN5PM9DNs0L4+16FLvDCXiww8/QpeY4B9HQFXKM6FQq2rTYV/0zjtCpt5YuFABnoNwAk4rnGLQSfKYkwVNj2STNcdQob7GPCmMsxE9G3mcy7/+8IcSaFm/YUtpbqZng5lsUF+GKUm95q+uKaeecko8uwf74vxQOyMBzMCUZ8ShQ38QPYpALSqKOCzmqEB7RDKYv8dggmy5H9P8fVFdeq1uyLrR6+SeiD6tN30lv//9faKOEbyxD1QIpAAblTL2D4oZwgP0XkCjEi2uqkoJs4fjGiHHuEB7obl3zZrVQuPUI1rNUOYh5eMf+5gC1gsvulCBuHj2UY3K+ZD8f8toG/0W5zyU63huKo+bNm/SuRPqWF0jY7N61SrRPd5d/K6QI4wj+yfaNEIEra1GwSsry+lnnCEjSSCKcSCYwKhTORk7ZoyCTfdAWtKdQJn3VZUwhtEn+OHREo0KSgg+5LQ7GYfhKq2rkz0e9xC9uDh/BsmyB3wNQXL2QoqeHZWhI488SmAEM/f23tuVQe4Zxg6nScIN0o2RhQYBqsc5ev6558uixYuVSHOuMebZR0qFAySPwcwMGSd4htrJnwT9VCM1gyv6BrFJOBlXSj3EHKeKCAnGmACOnh/U6zinixe9KzvDuUHVkO+lUZy+gEmT9lP1i0T2kEMP1rninZS4V1QJ6aQCBI2Zf0NIhucE3aOaxc8nMMHp4hTfXbxYlFPOB1RmgiQcNIksz09VjH0ZN24vOVmcU5967VrVbwbaiSw3iZOkyZuadAc8aLxPjgX1NAAZgkzuta2OKTfYFvqUARawE3uPHy+bRmCNai+BwZKlSzXXcNmypbJ5BILYKIARENCx48aJEihF4+4c92HAjGSGDySIp7+Bnlgk7+c9/UyIFpn5wb3jF+IU2ITrrrtONo9359xxl7FP6gsTbb9Czu6Xv/q1nOGbb70tx49vyVmGuztay5GHTRcdDlCMc/+HRx5R3/WiRe/orLB2l19xme4R/z9VXdmDpB1DXWMOHskcdFNsFRVefAVJ69Qp00SbxbbAonB/OcBqKWvXWfWPuVLvLlmiagB7zzkACJt0wAHlxJNOkrgPQQ57zKBti0iV0tbeUhYvXqRgj/1g3AFAA7aDXh5YIYB6qS7rwHd3/6gBziCIN4GVbEFUCUh6Djro4HLBhRcIzMC+ZAtA0qXS92YiqVaKGNckinlI1tv+mIqqCk5np6rfVNgJzECoNatz1Kiyz957l/0POEDVDnrJsAvsMf2zBFP0z3AWuM8eJYSyrJkX2ADON+tMJRWQjyotgS/2nL3jbJhJ4ypMVvRc7XS1m/eQzY7E3eR9jynAjhJAZVWJs0fAnb+dYNBHT3zjCg3n6fUFC+S3sAu2g72KSYgroDIe+rGPi1Wj0QSyab1lzOg9y7QDp2rINAAH9Faq3SRBDzzwoNaUv7f4T6X8FDNI6cFkXfCFLzz/gkAe/o1KNxoBZvCMiTFYbpDzz6goQ4cNk91Z+MbCctvtt4tiiD/lc/CF+DUSERJXfAKAoQQzutAtwBehNt2mWZDYOsatEPNAndu8aXN8xlC9K/EG6rYAgQTrBKEJbuPzDMLXleeef6688vLLqjwB0nCGEJDiTHDmsXVO5N1vTwUf0II+PWIkBpW7YNCp+1Gh2YMN6p2FZqc2ht5etwdI7ddjwOSLGCWisVNV/W0FWTDAn0ugL7Up/kwAhn5M+jxZfwaJIwrCjGkNQycJp8+svr5M3G8/VaDooyW5GjduvN6FdSQ+ImYCrHP1bpjuBHYdW0I8yPcCpiPaA1DM15td5B5MEjvPsWQGI/EcBRKzyPaZsI+YGxIzqUeIarhsFTRGGCJVNWYJoYRq9ePXVOl+882F/UUabIeFk5YInKGFitgeO8S+mEHXU0aP2VNnCPEXYjliFz4LkIL9yEosgDu+CBvI2Jwtm7cGwOa2GvUjM+4rdEOwicQL2CE0J2CWwYyi1YGE2HGMx8LwPU8/87RAt1deIT55X/Z2cN7AWQGk572YzQ2gQKHj0I8d6qQ4xAI992+nzijz/ohXEpxUy41GcjQoH3j22efL/PkvqqCCj9u06QPtJ72se++zj6q1MFQck1ov4YMNG/V8OuebNmm9ATr4WoT3YM0xfo41FVDMc8fIPPwzd5R9pw+Siij2Notf7AnsJc48dxub5tmN+GczwgCjPmJC2F3atm0pi995o/R0tZRhQ+pKTSXiKdVSGC190EErSh8KkEgS17r/CWeTzexcFgz48OEjpSrX3ZUy9wQHtULdhjQPFUWHKiE0Cpwwh4Z/T0EY/oKLycViUdLZmjs8SN0zmveN7sSgd+aZBfpk6WMr5nEQMN5S/2GmSVu7kgScVP/snKAA8T7ZnJ70KdNunDhi5BLxIZmCB80mCDVRxcmiAgT4H2zYIAeeoyzkluyb7JIqKnSRyPxxdKBECCIQrFDeJXjkAHHxuZxwznGcUlVT75oRgKT05PBtAjgCZAI/OeV99tHh551JajAsJNUkVNDXKLnTO0NgQQLJz9uyGc56rZKN6667Xk3rVgOzFDrOm4NJPwUS6SSmIPj8zmovf5e9J5SsMXqHffyw0jy0WfsKCgOKzLtrr6UIZ/ln099WanCnkMRStKbLlq3Q5yohEm3KVUbRf9o7tDaisjY1qlrDmrLGnAHW5cijjlRQxgXnspEMUZ26//7fKzlhr7k8oOc8I0EcaM83vvENOd3BVEQrPUWfTRgVaJ8YOAwyATrn/Lnnn1eTLwY4E0IQKc++8zxFvpZnxKDgrHBg6mdoaZWxZ/14bnq2EMYhSOV9SIZIttXbQS+gRl2k3LNpKtkHk9Lu7CFnmPvE2hJsZoCGo+I+8T2ctZwBtHTZUjlwfvHOWSHX2Ar1SbhKB7Vz1qzj+tedvx+/1/hy2OGHl5UrVijpg5sPHY/PhapE7ySVGPZCvVhxplWBjX4HlMxwmJx57hc/g+fHGRGEMF8Ig8n5TiollAkCERza2+8sViX49tvv1D0G+QX9kzBIR0cZM2aspKxBcE3dHK5gfdy4MUIPcXAIGnA3x++9t6pAnIW33n5baO8vfv5L0T1QUz399DN0t356880ChXhXznOKHWDb6AVJiXkqCO5pcTDi/l47etNEXPmefsThZdZxszTvimSG58yqMvvEnQYkYN/YR6hiVDDd14W4gEET0EN6bElauZMeaGuaKHcOQAcKdVtbRznooGll+vQZQueZbUdCJCpS0Ot4RpJCzjlB6+Ytm+Uw2UeegWADCiC9I81Dh/ULhGRfCOeW5A3BGyqqrBs0cwXHQ4aUPffYs+w5erQS52XLl0leHZYA6owk1FZyjgph6+5yu2p/FgAAIABJREFU0LQD1V/Gfdmxfbuomoj9sH6oKoLAUnXB6ebAce56UrJ4Hs4PASq0OGw8tjHZIaDI3B8SZIIfnp01TaGmpUuWCeQBYadCKNEXVKN37VYCjv3hXQmeUwSDoNiCOZ4hN2/e3HLLz28Rs4Rzwz1wX5n7xHH42efLc5n9sCOonO495t2ksql5wB6PAVX4v/23/1vBu0RkBCR26/yrrWLQnF6CrfzZSb3O5Aj/mGBVVqN4HmhmJDdUopYtX673y9aLFEWbPmOGQECSlKVLl0it03NI+xTcm9bH+9nP8BzHH3+CqmDcGe4/65nUfLWsVFk0Q6NWAvgzHdSjg3I4vYK/UAzVfNYQXMi4Aj/CXaHyA/D62quvCnDDllsYzCIcVOe2btshCqj9r2OTDGgdu7gCI2oxd66mWom/5qtddrnsNc+HrD/VJhLp3S3tpbGBkRlmUvBZo0aO0FkFlKLKAJhOQk8FGDvA2CbHPyQk1U4c6DmL3nOqxqLadXRIsAWBN+4X5wrTeuqpJ5kFMwMWzD56D1enLVBEPLVu/brywvPPq3cRG4E9c2XNjATsCO0ul1x8iZKB1HZIxhf7o2dU1bK2/OKXv9DdonrPc7LnKahlAUD7JjFqdI5N+cROqf+OET3RUoEqJP6Q9bwKwbErrgyF3D5XnerqBEi6JxnfDrMJhpfHeQ3+nUkE69U/jsfor4WbaDWqqirDh40ob7/zjuj02Fd8O79YE+xDVqU4TwT8e+8zQd/PvxMDZFX1gAMmCXhEBR7fIQ0GNBSGNCtBw85RNSdG4N0xnp7tN8CkI3424GslUTYFe8xn4Qs5O/TQzZw1qxx40DSDfwis9faU1aveFwuEz2EGIp/LPWWveEaSFu6Jev8rshUr44neEIIyjZrP4nuxrVQOAQSwQ1TOb/n5z8uvf/VrJZmYGfXvMgKFNqvODiUuAwkhYHlbjGnqFDAKIPTJT14qCjJnU7ZY/c2mv3OGAEsQVWNfAHO2UXSKGc362ooK+QT8N5R/4hSeWZoHnabOc089DsSsKFFs21rlY3xmGPcxRGAydgLgEP/27pJ3NX4F5qNG+BSPviIx111qQ1GdFhdrR/B3fBbrRQJ49DHHllkzZ4kqyn3SWQr2hqjPUlfuUZ7AvFD6V/FrT82dG5R6AGOP3GNNifkRDcNvkJsAzJr9Uv0REsI+9xDu3ra5vPvOwtLX01aGNzeU2ionhBoD1VMJsZRyW6moqdIICRAGUdD6uFSeu2O5VlP4qNpAsSFR5BLxdw1NjaoKUCHQINoQlmEBM7DGGFK9IpgjuMlkx5W8in76Sjauio9fx6gDJ0cZsFsgwcErRobDQS8JwRLoKgYQ+WouqKkkRj/ck+HmZD4bo2QDJyK43otF5kCQpUP3M32OmVKoL/kzuVD8fzlF0fSs3GUuuRPDrIhmgI3zAbGnqZiAgeGZL7/0khJoDhqVQlXEoInGIFYdLklp20hw4KDh8hwE0wSB++y9Tznr7LOEioDyYyx4PpInlB1//vOfS+yBZ00qC06DvgUqhF/+0pfVEyXJ7qhyIoyBUAM0AFMxq5U8YQA9NLsrqAUevgpKZ0dn1I+1xQiC+kCvgDvOnpEs0leQaqoMW1UfzbBhOtgkTwTWJDQEjClwgGHA4LAvmm3U4DI8601SxXtxUa666nMaUopACQnkpj8JUeAo6bviuQn8oe3xOZwNAnVokMw0JMl21Y274VEr/QmhLrmrBKK71NRofUHBf/ub38hwiGaqXkYPaFYfg7j2rgrxW8lYgXNvGrX6e5jtJKEjz+9SE3L0mBDQQ1Gk4kCg12/YWhCnMEWZICopOxgM7oj3EcCEAHyDhE6oAELdyt4HjKGHO/su+PeAIFNKPKtHIOi6vCNn1HfJQA29RNCOQVX5HNaVSiyGOAGfHKWA41PfLGqvdShdui+Y/eU5TKHw3eYq8W70wEBnZHYRgbocZ/QQ4gCpfD41Z56olCDxStqZeYZIVagUczY4v9B4Mex8Dp/NoFkqIfQPMJeQs8PdJMjgHtEHYpGH35XjZs9WXwVJOknu92+4QeuJU/TdNCWG9WFdBF51I7Zh2i7vpR4eZrOhEBvJsPufOsvBh0wVbY7AhxlFBGaJ/CloV2WVWZ4OCrnTBBO8M06SYE6V4ejL4WyIHh+2kz85cyDeLbsd8F188fkSMqIawX1j3ziP/XTEUOl76SWoMM+XpcuW6O5w/6jKEvgrOO3u1RqyOaLFx9ganpNzy/kdOYoZcvW6w9xZ7PpRRx+jnhrAEH4uweSTTzxZXn7lZTk9iT6F6jFVd4BF/g7bxdrys3bvtkjEZz5zpYJozSZsalSVmvstZgIceWbTkZAg1PKnIdggsAwxnjd3ns4bFXzTzDxYnh6Rffed2H9e8QtUBLlP3Gu+Junp7C3+hnVEfZEgEKDPvy2oAILL/M3HH3us3Pyzm1UZUTU1Znqq94f3C/U4VbhCGbbfHin4t30RMt7VJ5ZOU0OVRhd8+9vfdkKo801vcwiYqZroKpvYEU0WouBdPeMTtU2LTLnVwhRMKwmaGcQZxOZRhSeh4jcVd9H0KzxiQvP3ImkDaNm6bXuph5ETQigAAARJJBlUjPn5/DeJlOnXnsFpH9Op9eXnp/3gXvKMprK7f4zvccJW259Yp/BIVtKyT44e3FtuuUX9QcuXvVemTD1AwBDtClT2RSUMGhYgi2ethn+PnjNsNg/p6nmngAvuDtUO2kOYz4it4d1QO/zjo4+qB5kAlL0lMMe3mJ1EnNTZ36vGGdhrr/FiTGDvOE+utvcFqG7xFyoJ/AloCIjNnUDUCVsFCAzw09ZZyrg9R6gCQ8yBIjSiJgjVcc5Wr1qtihZVJGiOr7/xumO+FEbS7N8uJaWmyZ2ss0WMxR7gHzLGESU5elV//KMfif7MM+zaBVClLbU9F77qpINljaWNFiXHVknfY99JCIkXEUdBxAuwhc9h/7Ez7pNzywhrh22FKYWP8WcQ47mK7MpxPEiID2IEDahGC1NVVRnazKDv7Vof4p9FixarikdSAnMpfWYmshpHJgHCKlWDAIYAq6EWs4+cDbUUBU0VMASwhOoT1HWAWHra6DVPEDrXIUWETCn1WA2KLhQ/mNEJW4AEjTFksGuIjXLs2Lp1a9XuwOfgH0i8eK6sZHKPOQf0UA4bPkIxMEmiwMrSq4LDXjCuhjN71xRcqs3cVSqfCS4g1kbPHWNp2BfO75gx48QU27xliyrNGz7YILAAPyxbEKwDGC0oMF94wYXSD8AvZLU32R2m+xucB4R8/Y03ykLo0SuWhyjQ0DJ+/N7lqCOPFFiI3TPl2AxCg8wW8hqgz1cprs3qtICEWujeTo6xG1ak7RGwD9hNXy9AGD4If8595typD3R3i54BENEAYpeSdWjVxBPYA+w/CSnvzvkEDBuYw7hT9iNnl2elmZ8DGJw+h3MGPZ/KNOvB+nJOYbsBxP3HFcK+7lK62suObZvLiqWLSm9Xa2lurCkN9VWlpqpOCWFvVymdOAwua3VVqW1AhZABrB7EzmUhYLFkvecXWkLVFTNQsjoomtHL0kL/D0EvMwGlbGWDyv83EuT5S9kLpEQqLqhpMKZFZB9hNo6neIwQnkHJF18PWoyRBzVi8aHPHLA/A3u36yIRfCYCStUwA6ys6Il6A3m2ukZlb1AhUD0ydZwhBpygmM8m6Ob7+W8HfwwDrlHZ2L1l7kHkNwcnlTSh1BAYEdTuf8D+5e677pLsLy8PAkaFj4MIYoDBp3LAGmVwpiATtVMEWnaZCkgAOHnKlHLRhReWmTOP1YXQRQopW+bYgIhCLaM5mYOPk4PadyhoyoknqYn/wAMPUmDrIKCnkKhRgaBySRDA2uHAeUbvq+mHSenNXsdMRAmCeE/6pFAkw3AR3LCWGAQG7z780ENCyDg37JVloFtEwWR9nRRCmWtUAsI+EmRgjEDaUC4jKF2/fqOQ1ilTJmk+GUE9lACecfOmTeXGn/yk/P7++xUc4kAI9KRU2dUlmtPRxxyl2XecG37pvAa9OVVMkpZEr1rytlljjOBNN92o2ZH8Ei0Z2m70t/FOOAz3qpjK4iHy9Hxavp79pQJDgIFDSMEdvoaEnf5CaEhQTRyAoqJqpVy1NEe/Hs5QgQqIq+4cRqdRNCB64ObMebI8/9JrpbHWY1wsRW8nLIcO4BJ3NcEH032z8D0g6qJBspr3WaXeUUaAUCl97NFHBXCo8jEooMtqd9IJSUbZV4wiv7n3JCME8ZkoEwiwNqCs9IoiOEByyHvl+mFAt27dUZ54Yo74+4heiAbTnsOnUeg0ms/au0kcFHOYzjVN39g5Ap3LLvtUOX728eXAgw7qB04QhyHwhTaKiARnmXeguv+jH/1IPYrsnYZwK5h3rxr/nztBMM2Z5o6TiOAU2HPuBw5FlCgxJuqk6onzYD4itDRsQFZoHCA40DHk5D5hgB1Ei+i5e/bZ5zyAOOZUAohgjzjDQkU1PNmS3tgbEEkqgyTb9DUSsGmodwB42dvL51J5oFcPgAXnZ5/gvmB+CShAQj76vDTHThT2Lp1/7jhrg0I17w3NhiD9pJNOllolVGTeEbl9bO7jjz8mSW8SbM4wP9izulplTznrnBnWFrskZdGLLlJ/BmAQd4x98Xq5fy+DQ5wna0dwAf0TeX1EIAiGEKrIyjJfA+iUfbHcK96Zz8z7gR0imIONQvAHCkzgDXOBlgD2F1tt1ctqsUqwfQRQTgjdupDgKSApiakqeH19GpCOTc3kiDNFUMV+svaALzwPojWMt7j22r+WHcsESiMG+J8IiEn03OfZqOAjBWuyn1n2KvoNJaKl4czMAHTAhD+i1w0g5InHH1eAxOcDXtDzx/c76XSPIMklATJ+Q/dszBglgFSrOH9KxIcPF4tEfZZRDXFfdJeCfyijmjvW2xNzCCsC9TfomjE+n2uVy74Q7rKoDOsIOMI5gqqHYBGAJEEXrRL0xb2/apX2hjsHOMm54+7Qgwv4A7sE/86dMBV4tAJNVNedwDSJ8spdYrwU+0QQiuonQMrNN98s+izPQ78W94PzzFkmAJ8ydZKomLBqCCxhMxxy8MHqWeNrpNgpMMjAGcA7VaNsbwFgh95IVS7n/DEPjpiN+z5lyjStO/MJR44cpeelpYE7QLIDlXzdhg2lnpmhzUPkF1U9bWpUlRyaNv6H78seUFHUwh6xN6wx+6WkdO68EFNxOw2/sYke7USrBMrS9aJdps8FkBDdv7ZWiS5/btiwXjaFnn9UXZnfmmwVidbQU1nD3D1Xq4nzrBXh6iB+MOnQpp9nZX0g0Xd8xTgPt9tkLx1xIuca0INWCrWGbNqkPQWMQ+mR+IPqLM/HGaY6BT2Q+49PoYctR52p17LS1Sl+zqrVqyS0BMjE+0rAJsAU+XnssHp5SWjcd8w7c98AmohjmMdMz9wee44yFbvS/jwTC2ip7723UmcPv0Yywc+CKUPsyZpgb0gwuEqwFkhaAFyJUUkI8SmKvXbsVOWac+BRPNZ+gEVHFZJYiPufCSF2CiYKQCWxJ/cY28Q7soeAY9jFww87TLYTBVJstmI/FILlX1p1H9UTWVenOB+2E8w6WB48J8/HzyWBJcGUYmdvrwon/MqeVl5Q5zBAaKq9YgYEcO7504x7qLWIYojC2b5tFaWaajoxGp8Bcw4gjViMP9l/emvd4tUjvwAzCQCZsAobxm8BF9VVKo7wNfwcPoMzoDFwfZ6PCUDF++GP+HyzIfrK6D1Hi43JfxOH0cPJ/eeufqSEsKejtezctrmsfm9Z6e7YXepq+sqwIcjBN5Xe7orS3dFT2jo7SjdOA+Pf6Iy8KsqbfDD0IhxXdQxoRYyG3h2MPJLMGiiJdH1Hu8YzYCh4AYL27GEgAMvekRwh0W8scPDdPTqMGDpfTM/KGqA5uAGav5dseiiUafF27JCSGReOhSXxAE0cOByuvPG9HDQld+FJlOQJOHIAum79hvLmwoXld7+7rTz4xyfLkHrPEMGgiVobswO52Dg2NRcPaVaJmYHQGHwOOn/Ps/HeGE8MPk3FPB+HgqQL9ImDRKBLIIFBf2PhG/rN59DEysFJY8HBgeNPQElAzuXEAIGMT5s2VbLZKJ6BiPOuGAMCxQcefKDMfeqZUlsHmksQ0lUuufTS8ldf+arK66wXwhig8DhUgj8CzcXvvitpaQlTNDfrklHNVDN3W6tpPPX1Qp5wNNCTVG5fvqp8/GMHKoj+9JVXFugTOEOQTC4rAiY4DuT54cXPnDlLa8Y+0swLIsJZwfmy1/oN5WFIkxRGMTbvvPO2GnlB2HgHnBZqhlSHVTlsbS07t++QjPvd99wtGqJ5/SCkNVLActP9cRq+neX+pG+R0KTCk+hCEkBAkMh0an4WVc2f/vQm9XRhpHFeOO5U2mOdXGm3ChqGQK0uIRGvCl8E++wzVEE+C4OCIeU9UZMlKaL52jSlmg9Vtj2E3vhnoqIEmpxl1g1Hdsedd6rfat5z8wtpY329hRc8p9LopemoVvTlvPF+vD+3o6auTlQm9sNJ5nohxQTJIHxf+9rXNMcOUAYHx/kE2PBMT6ts+d7Qo7Fd38vPgT5GxRZHzme7d2K7jDE9EiRuJC0MDSfhx8GqkhnDlAm4161dX55++tmyetUaBWE8mysXpqdRAUijzvkj6Drm2GPK+++9p+SD9eYMIlRy4LQDhbJ6D7rV/0mvGIguMwehJNJ0Dkp52+9+p348JR5KOvrkSNhP7AUBQQos8RxUzLOqDXrO569es1prijOjOsgcQWyBe+22foiqRoDt4KdddhInjs3E6WNLCDrdP4kyJ/YZqqcTTuwiwB3JEnLnRxx+hNTqcKB8vumu9Me68sF5wtHyfQR7P/7xj8Q0AADD6e/cCfXGA34JWnh37rcq6JWVtr8kchpf1G5BoE6CNBFR9IsjCyCFEBXVB+4lPVCIDyFdPmJ4s9aP3wQeEgLZsU0jBJIOys/GpqIoyh0hkBZySx9ra4v239L2VqnkTmPDuaPYNIAL9hDhDwSV+N72duaUpep1dzACahWUcBuyAsozkewA8tHTfcQR0/XfeY8EEEm4zIqq+Bg+b/5L8wU2UhGlQiSla1oRurr0rpzPCftO0BlctnRpWb1mjZISzj1VAEALgnYSGAI7zjrBPmfn3E+cq2QGtkFS+wnekrnhHh3Pykv6Uj9LJ1oi+Hf2Dp+GLcjEO8+1RFZ27lQgiL/C/nL3SQ7xHaa0dZXRe44s++2/fznv3HPl2/hFEEsPjuiBgCMhMNdL9UOU6m6BmQTPPBfzz7B5+HYlU1R3mZ/Y0al76upM7G0XQZzVlqHd8uwpkobt4UwSQGGjEO2A+vrFL35R9oVxRwSZqGGS7IHW894wQEjouGPcWcBs/DUUPSriCWSxV9OPmK57TDUL+id3jxiA773xpptUhVu9an1pbDSdrqXFVXoE1qnyMJvu1FNPK2PHjNXZNQ2zpnRHpcLInCB6gxv9/9+XifvT2dVdnp73tEYdUClcu2Zd2bZjd6kRrdOUTgAR1ieZC6IVd3V6Rt7wYWprgdmDnaCiCFhEO0UKtCTY7Z7BWo0k4GdxvvkMbDuJHGeTM02yRCWEOAGAg0AeG43tQeCLoJekijMlSvHQZgW9/HzGyLDXgEPEGBIDUVDdrRiTOMdJv4VnoP/yi6prVtSI+wy0DFNsKt2GiDM50zmOxD3tLhaIiUWRQ+MYGF9CP+NugR7EeWhIAMIx1J14aFooXWrszxFHyAZyjj3mK318pfwc7AoLoHULZGAvs1dcAnqiQNLKBTBtcFqUUXw0YyVgX/RaBK0O9hp6GJ3QVbcK4OGX2DehYk/VDeBImg7DhsmW4mPpjeM9id35NwoiFqaxUikUaJgYbCzvz/tItbmtTXEMvpSYQD6jq0vME44krQGa3VnXWFpbdoqCTRLHmvD5AAEsAGOEuL/cNc0Lj8KORoEwF5l2hWhPSBo7e2xdiVrnJ1EF5h6SPCbDg+RuzLi9JMSEfx5gTRm8xEfytdwz6P6ABgDHI0fuIWEifAy+HFtiNhQTDHz3eA98MOdBlGSxwboVH1MV5OsDtS09Xd2OQyPBU1GM+eAkhM1DlAvYB2DrBuaXZ4WY/VHOEZMJDNh5/i2AEuttFVMLgX2khLC3s63s3rG1rF21orS1bCulp6MMaagpDXUIJ9SUij4qA30WlamqKJUMVdehVMeugh1EZTBiDApXQNzrv1NFQQO4G3Rp1TcRjaHwh3V5GQEQCnc8eM4lcrXN6DWXVkFFfO8APz36CmNRkqKQVChd/hAPSXpIKso5wHe1REhWSANrPEMEuvkMWfXh8iLEwQG+h6ToD39UUL3HnntKRIO1UXN5Q4MSion70VxM32FN+WDjxrJr505dsJwjYuSVgKBGgS8VH/6bw0b1jYtK0M8lwuhKEWrNGiHXPBuOnpK9evCo7G23tC0XlNfhMpGUIk+N0dVcJ1FMPS+MJAV0C8WiBQteF0KngK25WTN/zj7rbKt4RrCiakVdXVnw+gI5+zWrV7thl4HoDVZ3ArHA6DPrDKdOYEr/F0g9FwNqBU4QuiMB0uGHHS5DQC8Vn83zEWgTVBNUYORBiEaOGiUj/ga9lFu2yEFxYVgfPoPAFQdpqnGPkHaGQhMs4aAZxQGqRVAl46lxAJ0K6FUJeO5ZVX5JNuGbY7gZHcCzqycwKneiJEGPigooFxwDpMqPAApGtZgigoEkuGN9SQ5xWvRZmDrXKroBSUoKKIDi2Mk4kFHVo9WqXk52JwRK1KezwTlnDVmDrMIawMg5Y0XPKWGjQPA5mxJxUnJarUoFZ40KGk6M58aoEpxBASaQAPXkrIAWJsVFqr4EhL0eZs9ecDb4O4AP3pdDyDtDlQDp4t6Y+ukKqOm3RQbQFYBeOR2qlk4Im91gLhGADiH4Eizq8+B6aLw05QN2KIBUhdVGGbsBSIWDx7lR3bFYDaqYHUb+NNfHIxeSKQCwQHWCvSPg484TYAMq8G/YLfciua9LvSNR5eGecodA5eh58wgFgleL/SR1jb3AyXNndP8R5Bo2rJ/6gsMBLHNvWL1sCRQgglFQQ1BCKC35rolqsq88n+jf6jupUEDC/qJqx3PzPnz29m3blVBgzwj4WGcSGPoZ6JPEDtvZmeqeM7VEx4+EkD1jL2+99Vb1BRnd7VEykyp+ab9x4h674EHEgINW5vWIlOwbJ1nms7GnKDVy90nasaH0nDK0/Fe/poKGemO3bG2OsKGxnkqyaObNzQLE6JGC0kYi5PlvpkHyW1WtqFDw3IBbWTF1Xzvzu9pU8eIOQ29CVIJ7iY1bu26d7inPS6UE0Avnjh1BIOPsc84pxxx9TDnggP3j8w2uuOpreXxV9zRz07QrgmGCylw3DyqnStjtwHX4cL0bPyPBFQJLCag1NqpFgPek2u2Zjm3qicX+koCRlLFOChgINoe4b4jvl7JpqFWq4qwSYgiyiIpt0RHPboM+ZSCHe4b/Jxjh/yfYgD/inCE6gx0WFX/7Nt0PgDuobPgB01hB/qH7N4Y9cH+8xzXZnnGPABr5U+BXxCE+C7aj+TxuA7H+gZJaKfGaPZSVFostmeUEMMBZJvlj6DdrS88RNjdBZWwu9wShNkA9/h6bxt/j21kT7BJJITaUn41f4wPGjB2rfwNs5M6R/GPjsE2AcfTuIsWPjZH6thIhqgutonRyLxn3QgIFkA34yhnK5EXMKGx/SNgTnmELpNbc6koKCR+sKGwoccLChW8JdMY2SvRr+46YX9epn2VwfagogtASSQAPOfRQqRTvN3Gi7KKVvms9xzcURZO1pCBWYEeAkf1zh1tDEKZCwBLJFXufFDv1kzcREA/X3ogerdm7btXgjCh+QYAq5iHzWZxjA6yununuRItF3g/8DQmThAkjcRbgH0y0BPWzRUE0dM0DdNXQcaL7+bKymWeIP1lD7j7JKgwN9oe933+//eULeafsSc0CBj4X/2YAwH2nfL4ZIBaryZ45JRk9JPwDTCIx3EKN3fRWx9TcEymcMwqis8MV9eif5C67FcP9/1Rjs2UoQSvuNM+Wn0+xJGnD2A1VVWkX6aANydVdzoCVe62KLXEgxlW0m/EAkMQ55N3zfHuEjIFmvx+CjlbNTZCRz+Usm6ZO0mMVcfwje+0EaIAeznoQE/B+9kVO6JNxQ8zJe/JvmUQnA4Lnz3iPCh/nRIAXQmaqMnvUgoWIzIQ0c4JeywQXk5ZPgmhGEnfWuQbfbvumlpBBc155B84sOQIxO2vB1+PnUl9B8UeP+6YHYh1iGK8ZOAE/k39z5RtqdM9HSwj7utqVEK5bvbK07tpaerpaS0NtZamrQZShvtRU1moWQUV1ZenDcQWa39PXg9p/9IdB3agtTU3IzDMIlL6jKMdGiZcMGUSIxZEYDYFLSJdL2UqOpkrBbfbZsGFGAi0ckv8/Kx16YSp7oYCWiB8Xlp8lBdPMjiPBTEEXodDiqXsumgdEDhLkiGZi9t4/w4vvg9lR5s6bW1584QX3B4wdWyZNnhwKkT1yGkJz9x6vy8RnJLKZ6ocOKt2vmBQjGR5JZBuJ4tCQjGieXVSGCKZA13g3nBVOpqautrSEQYeuwB5wGUBMMbjmqA9IPWteTIiQsGYkaTgIHDhGl4D4wANRvzrIQUWIm/B8BHaIR+AwcYTsBWiGZsIFOgIaRFDE11MWh7aAyhWHG2fE8yNQAXUCtIgLJkevvqpu/VxRCVatVlI76YBJSnxx4DwrzofnHpwQDiD93XpmekbhxhNUg5pDKfFsu4FkhDPF+vLzqAZBbQCpRfwButrRRx2lQNx7B/rmYeg4E4IwfmF4RPeMM0iQixE2CtimPk3Wgs9AXOX42bPdc9raqh4rngcnhwNkLxFPYB4jl53PIDnAELKHPEtdrVEhvh9DJSPa3a3Ag/Ul07Nyl5up2SeoFPRSgK7eDoPnAAAgAElEQVQKtdNw7IGmes5CDkzVfautk+APCQgzmNhPkkL2QtV3aKRUpKpdreSukSyKSt5LP6dpoUIKGxosJNTlJBzHnYFbVi9NGXWwtmvnDgEfGF7uTgpzsAZQMjZ88IHuBgYdB8u5APGDLiyKYkVxFYxe535n5Mqc+xsd/OY4DtZfQikK0vl3RH2MpOYsUv4bg8+Z01yxUF8FMWf9lbB2eGaiAjPJrEeyE/R4AnErlUGrt3hEVon4vLzvKZSRSsQOGuqs2qyZW9hBGtVJfEg0jX7jaIQW46DiHKhZP5TUklqo+zqkWckNc6xIbLjf0AqnTJ6q5J3EAmSSO6mKEXTPUAIWnZ6EsNHjPdjTOU/OKc88+6wcPWeSCpz6QzZv7mdsKEgWbbRPQTR0K2yaFJ8bG5X0JjUKm0ECThKDPyAoxkEDmLw0f365407ULNfobGcQwLlifwgycLJ8L5R0EjX+BO3NKqVGCsWsLKoOOGqCglTZle8IqjRrz7OSqPF5qlLv2FFWrXpf1UPWg3vyqU9+ShQtvpY5UytXrCyXXnqpGAmcUYAyAljdlxA7817SG2xhFGiICj5CZRKfKXEYQMoehBxcEVNwGKIoqQophoIAqRBeCVaA/Ff4rgqopMxTjZlknB2CNtF/qZiJduZ+SidLBnpzLfg720H3FfNL5z0AGAe2Xfp2fCDPqwri7payM3osOXfYE3wXdEzRU7lb0ZOnnnOpdxJEMtbD91nMCUZziGpuujujBxyg+lklcoUQSdgkVb77BSiM4GeVWnRCqVk68U1knUBKIHH0idtWhOL4IBqmqwruQYuFCCAQaqR/Ls+MXdAex33nvKbIFHcTAQzEMABQAQgFFNV5Fi3D4vHJAF7Tph6oiplVhWHlWO2ctWUNbI+dBLOf7AFBsHQbdu0KkZ4m3X2+jljnjTfeVH+7qI8b7G8BrjnjVKqw6VQ1DMh1SuwOAPeoo49SfMM9w46SBPBOfI0BHifaJDPcS+kayH54HrKArP5RFFbETlticRTHb/3VlBAvc9XTy62kLMYK8b2AHNyxpEHnucUuJhjAs/j5GCE28JnYc8AgzmsCRCSV2EwBvqLqJT3aSadaF3jGKrPUBC5RkYtZm6o0tpKEmPmEH8MH8P/ZU34uRRL2kO+HopggqSp5fcU9540AXm6JkQha9AryPfw3do0YlPhBCZgqo65Y8vxi8/GulQah+M3fk+CnzkAC0rw/IAf2gmTEybjbS/78l6m3rtKRzBITD47X3X5gHzHYRvDeeU99h3yPMga2b/XcPQvgeHY41d7BZyvPGN+XIJSSSZhNSoTqrCgfglXu63Z1l98Zu3B2zYKwUrD2O8bDaIwY1fEYP2cAu0JVdOI+DpsB5vZoOzGQn++bwFMm0pw7f4HjDZ1him0CJnr12XwG+0M8TVzNfSA+tnJrheIo9TB2euxNzmJl7ckbvB4uhHFuWEfuneKLPt2g/49ffd2FCuGu7VvK6veWlq723aW2uq/U1QyMnaiqrJHsbAWqWpQ7q2PgvJAXC1RgwKCG6nJUggi5kZwuQ3j06mnRUGUnX6bddZbOoMxwsJWph8ojiCvBZ6LMqtDFwcqFdObsfoT8jVHCqUkFT9Qo85jzt7/XohUcHB1IDXe0M+mniZZAxYO6J1EZUR48GweDT9LBJTbvmDUK0ZhozM/PTCW+7D0zAuQhum5OtbPgWbnQyWm2c49ybzhcIW3Be3YgE/PgVLHapd4b9w/By6/1OACSYxqtQwHVKl4uaye3XxdN/WWg/1aQwiFwCIX2Q23sQRmpUUFbIjiphujk20G9gobOLgdXarSvDRQfUZWorCQlN5qtswSeFyRFGfj/GDoMI7z/RIkSpVLFBaolAglUqnFOzObqNPUDdIfgj2SUSinPlMOL82oI/errU2MzdFb49EhbU33V3oaQDPtEEKkh8zGAXoYnqiIS9gnxguxrxYiZDtcpigYVBAJvGXVQdaFFA2BDBl6WT0fe3T0kMozQHtrbPPw7ggvWl3dX3yYouSSzPRaBdeG/MfCsBX+nnpIwLAmqOKjx6BI+I9HOD985K9/xfhjN7A1zkGNUWmdA4kEOCFKN0oGcefM2/q7gJW0lq3/8XFfQqvVvAncEJrlPUSIRjIIRhcn9lJxFqWd2cf7d45qomIAYbE0AOFwcNZ/Hc/IsrG3aGM4UQIgct6gmXhO/C2Iapq16gK3fz0Gog5/BSF1WgLKCoTl9ndALueeoEBIEmDriId129gh0YaIECmgNqKJ6jiLMCuhhrEdFRcy0jKRewUqI7KTdkf2NuVEJnKlyHWNVWDMjuqYCO/BBlQ8lOjtZDX7GJtMPhN0Jm8m7s5a8J//uCvJ2IfcCTAAFtm5VUsi5o6KFTefvFaCG2jN7ge+AjgNy7CDfzjIBDSwT55pAl3UhyYSiCwUq2wywx9grqcaFyh5ng+o5fxKQyoEGM8J72607IpAPEZ9A5bMVIe0wtFMnrgb2bPugc+1UIE1lhWdDlIF3BYBiCDFri93Bqef5TxCQc0HlRVSjUMPmnZUARTuEVHKDuoSt4Lz4twURBOglRSz8JneHz+JzsDGeu4fd9TlKwaKcHcldSmQ791zK37RocD/Ue2WBmhxE78q7R/bwi+TN/bAOsmxzB/rbRRMNwINDqmpPewTJQ7hrBgGVDMfYnBTY0mxGBcKg+K78cC8AxbLSwfnNOIDnSNTfttRiMhkEJiAo4AwRIa2nqyD8hcRoQslQQEMIyGTVgj+TEpn+QzFF9GA6YbEAHb/ya5QMkWhGBSPBRXpnRRVuoe/WMw0jZx1Ed3Ocxb9hm/h3Ep88pyRCfKT6g+tR4rSdklhK9Cvl2c5+SamUV1RFtdxAPIklAKVU4KFnRj8kfZ0K7CsrVBkliUHQCVvGGeS9rM4+MAdacved7fLJCQry9TyowG7OXYgN8tw58kviWj2uoLOXOd5o8AxfV7Ycj2XvOTbNQn4khPZBUqsnhmlo8FgfKsSaa+r7C5hHIsXfAaYCYipxrGAOsunQfF9+jpMW4hnHMdjrtPkCGQNEsj83GOBg34A/d1fnrxOgrc0VWFFEDSiKjt5/dzzjGbvL91okx/3LPAe2d9TIUbr/mVxyHgB9Oc9qr6Iq1mEg2fGp+8qxAWJoqNrmeBywEWDeyWKLVehrTNP88wzCR9z+b+BX6gf4LrDWmagMAC7Esq6g5bpYWduV17StmVBJfTiG3GvPmePaAHuKuGaA+ae4AuXVAH/1TrKXVdFOUKMzhw10wuo9UfwVPZhiqoSYHWcKm+hnjXFmqoC6YMHXAarA7slqrkRp+n+5nY21zPaijA+S+WUb7WKXbSjiNoALVdpTziL3GJ/JGWSPBIpFD37GaIBXrDd7rB3RGTUYxc92hdnzI1Xd/igJYV9nW9m5fUtZtXKpxk40SVCmr1RX1JaKvqpSBW2UJAjZUg4WCWFFlKUJ8Pr6SkM9Q+xNsSGBrKlyFYDXbWtH1tqZbM4QdMmzW6MacqMSNWODmZu37wQaXL2JuWjpDNPYOhAaSAozwPGGDpRTE23KADYPn1TC4rCJBiPKiS9BBsxJLxDFToPp7YyciJg/zHtoFlgEhkm3wSDzrimg0Y9moEAWiAoXgs9LkQJ2ljVwQJ78cvcvpgFC+laJScxkdCLkkQOmxfhrneh6OLfm1YRENhR0JdRwnkMVk/fxFU8ajQ9RBszsBYeU5CzVH/Pg9Ss/iq6CMqZ74UzXdcBpZNZN3iS/argNFVbTjbLk7kvoxBZE3BVgjIzXyohK/2/Nxcmk3v1jvLcUG9krEoxaByxGxjwUOc+OqUemGvJvGk46DGEaU5wdRHoURP7/7B3MIDqROze925j7jNp5Gf3ykGUSw4GxAv46y9Z77eVLolrG57GvGB8uO0l//9wwW85okvdszqQ6k6TmjCwSf/ZAlWIoe5FM2n5ZXY3/segJQ8+9//wSUNOCwEuDnGuiYbyv3ivUY/WnKukGBmxgEdEZUBP2fljsg1+poCq6nCiVRmBFHWxqKh3tRkP5HvZXQE8EWjg6PpAEQj1qvZ7DqZmVgeLle0rVNj5TwUI467xnSftkT6jkUDHu/7oASbhXOGE9R0dHPxpIMKbz1NujM80+pZFP1NsUEuyMESeR7FPZM+63HT6qhb4rSFaz5q5WeF2h5FAZdIU1HavPftKDWD9L0Ne57yKCRwdYtYFEmiorO6b5d0n7c/Wc85Z2RoqVPd1WtwsU3/cugYM83w68CbASDAGI8MxXo9LZG5M2XWwM9XRZVAlknj/ZPz6Xii970tNDk71Ren4+7yrKI/LkyHPj+KoCxY9RCpxTgkkEDLAFSauTEJnEN5xQqX81RtbYHtKb6vmQrgJYLU7MiGHDRE/KpIuzRpIOy4WfQZWQc2PhHaPiTgBDMTaQY/U35dmNsQWyQTAK6K9HjEzouO27K/+9eibPZuOuDwRQ3CNXhAzGie0SwAl2iKATQEjshqB0uooW4lIB/mfglmMCDJi4ikBAzlrlsHD5NPXk+Wwa3DGAKdppp/fM4nGpTu27rXErARrxc0Vb4wzr6xIwyio7Ym1dqjgbvKwoQ5pd0bQP9/rKvzMrTAqoBqwEUikpdFKs4I2vD9VW3VPo6grELLhloCAqf2ED0x5q1mz6d5ehBlVOo+97MA3xz/49bWYGkXw+iQfBnOxhVsT6kl6J33A/K/Rxvp97bVuHOrVtLUkE70GwrEovswPb2/SeSnYRRYEOHO0pA0FolfwBs9UAMgiiLU5hPQhXvQbutNkfsV+D1shf775S2fewR7mfadc/DBa6l97+GTEZV1lcQbFQiu2T51Tn3MhMzLMyyDPm7xThUVIdIKTUxpuadI9JWl298xnA1mvMUVTaAJeSRaH2kwC2lDQENZD7lUwt7oZjFgN7EoqLShc/k321bxuIVxJMMiDh85ntTdzRBCO4J9gcxXDB5FIVs5W2B7NuSBaIiWD/GEg1eyDthmKHri5XIFHizao5/db0Aca9AZDExgC8Y99Ynxzhgg6I4+9BFcKID/j+ZKewj/gIbDm/khKLz/QvhKf876kX4GSQu+aEMFu7suhisLFbft+2mTl/VmTl38Q2DNCYT1CFP4AyMUFKhRJC1kR+LUb3pD1WLEyiLhVk21XspiuEUHQTFDZjz2ADwDdK6p6By1mTDVL8NjBHXTFw9CgTGxvgDJAz4q7+exjK4Bkn8pz4TYB7fArFGHwMz+VilsEh/jv7wL0mjm2SHSbbGhG9xLxUmMzILrblL/6QymhH2bXDCSEqo431lX+REFIZrOBykhSG8EW3kkFnuLW1OLAqzR8Eza6rQTHuLxNCXwg3vYqiKQ6zN4tAnEvpOWAj1IDdj17G8Pq8IHnxlGkLbXJQobJoUMPUjByUE8fOWbo2wuoEwOqoOI+kcrkKMaBC5UM2EGyns5fk7yDagRqAY0aMUMxQSzV/2xUinp93dULspA9jk5QSAuFs8M+Kj+agRELDpvt5okIQ0uY8h/p3unutZkqy2WnJa43SiEMpak4kORzqRPlwKgRXDlZ9eG1oBwwS9DHWkIvtkQNWSrUDNnKlygFocbwrhoZ91fdFCV9JSaBYKtOrXO79yaoohlH0r/YOOQYuKJdMQZaSDBt1VywccPn7PTeH5+Z5uegkduZru3qWYzHw6ZlkO4H2ZXfAZ1AgQQUZp+g7VPUyjCvvz7qjFAjwQRLGs4KgJjWyP6GmukPwq33Ku8P8xHZRgPKzbEwMBCRIAnUMCoaNgh0Ma5SVUt7ZKo3umenscGIh1CgMlfouqDqqV8FiMAIdUmlxUEWMn5N9MqBVGVRZqh/hDSc22W/FGSMB0X2ttAIxZ85OzgpvUFAAE/i2nH+WiYz7EUwvM/LofbJtyTPWVtqDmgKKyTtAbUyqjHoqQg5ffWJtbTr/ibSmg8mRGxa0sTgAd977SpBsJcVUTWRvsCP+fn+dxXMaROnN/iXQXJLJDIRdifY7CLmvrdO7c9c0n5TKkGa3oh4GpdvzhPg+/k5UD7EdSJoMZhCED04InczR1O+xADw/9oR7zhkkSXOly5T8pFoTKOVcr8FOlK/lTGh0ENUW5kTRh6IEkj0mKTa6mc/D3mqsUD3U4KH62hxtw/5nQK1EB/ow/W9RP+bfcgRLKkZmRYvKulFOC7xgr9QTFk5fiUrQbBJ5FujVP47BCGnaSiGyquIHkBaJpChl6dCpBEsJloHFZnFoxmNUtan2ib4b1HOSlay8A5hwnlnjVMAliecMuPnfR9tUH54t++0GqmlZdWB/sHHsmSvSjFeqizm7IR4RIJtmXo0cZZW6oDLLFlZbEZJzRNCIr5O/0r11YIudGZzwGKjInr0B1kD6W/lQkjkxZwLdjiAp2SsaJxP2ER9k4baossuXeRZcAqWsG3fDyYTHSSDkQABPXxPnERviBIV3cgVbiH2vgbRMfNxLGgyFjGHFMvToqAQRnajbD7uSOMDGyZ6nBFvtn1z1U7UmEnyNyKo2JSvPpAAdzYTzzLFsfWHdklnQT82NPlfZNyrnu3frvXN+Kp+byX5WeA2AUaE1dTwVzR0QOwHnvGnOs3p0TRmXFL5oZtnPHPYfuw3TCNo769zV6VENqpyZESB7H74QP887SvRPiZpBX/YNO8x7UsUyAGpqJf7GCb1ti8bFiCZp1WoSkhxxhB9gPRM45Pt5Ht+VQayu2BMpl0YibRqdK5XJKDHQRJ9lq+4TNix9U1aNFavEu2CXpZpOG0i8oxMU27TsXZXdUp+XxZd4R96D9TMDg5FFrvz1g0Lp8zlKqmAO+F5+nsS6oq8/Y4H8HFdc/X6sBzYqhcGwsQJa0n/GXsm39vXKV3H76FtNRWAVHKrYiyFBYd3Rv474DJhgQ4cN1755tuJAQpgq/8R2xGDJxFMPv0CronPMZ2T/otk5OQPS42P+PCG0cFGntQCCap6xnQs3PerzFXgmxpuZQhmzqqChM2sGAmsH5dkV3WQlBnUyxucYNHYeYKVWJ9DQ3TOBzISP/UmRS8XhWW0m2YxxNOqBjj5IzpzTLyeKrIf6RI3jez3UamQVXOJVflk8s1WsmrHjxsUsaFOXE5RVweX/JSHUGL4Q++LMch95B93X/zgh9BzCjl3by5pVK0pH645SWTpLfU1lqaV/sLpOlUIpG+E8+JNFrIS9b4qcM3MCOF6G0q151cypIOFTT4GyaioMbZatTZQ5huiyWInOsCgsqitRRpCSizyAEDm7T8Q+EZJMDBJ1E4qRc2YG1b5NxfQl18EN1AXBl+TnsjE0U/c3HEclgqDCFCYPg5XEOZW0UOJjw4U8ROlZBkgSyE7mXOZ1RTCRUpKCrHhkdTMbXY0cGMU0KuF5dkqsI6nM98fpKRmMod46BOwXyHgg8aYrdpeq6g8bU1fOUm6ZyqFnQgoBEw0UVU0HAYh3ZM+c0B2hODZAGTyS+BDgYGCpHqsKFwZPdDM1cTugTbpiIin8nRFgfp5Vn5KgoEscY0eMMJFYO9l3lcrGS1UkBVLQXfgeJ0eJkcjhD0L0hLLHxc1E1dVWr1M2/w4GVdhDVzupTlFJqXV/XvDYsxfmzwOorPwmikTSoepzoHxI0OOoVIFo71AApWBHs9JMLRDiC7La0eHqssAEr7F4+FF1dHLzvyl7sya7suw48wIBIDDkzKrig8z0/39Mv7TJ1JIoNim12KRYVTkgE3NgaPvc/Tv3AG1qZkcZCsiIuPees8/ea/Dly1fns7ViJD2pe9RqMvspZzWJ8oPSaS7w2TsPjS9RblE6QZXuwwWboRYW8IHuENryvUv7HL4a1SiCCZWvdn6eyGEpo7cJoLieUCRD52rPcipImdtXeo/PoFRoEoAGlZwDPpe1ChXxXivAVgCyr0LteJK1snfImYoEEggxvPiNhLD9IjHY9G0SxEIJgcEQ6gc2BFR7cxNTGSH46q6t4EGp2h0HQLLThDBiPJst9+r1m1Rkg4yTWE+wB9t5rpY1MSVJLXDQJLpN9tnfBMmyGajujaoD8kgCazLI/eeeQoUtvfrTp3u5vwhVjdaSpGlU/wAzDFp+W0Qf+38G29wrsdXrbeVZiXrbs0ZAhLPCliU5porzcGs85oggU6l/+IExI6xCDFyUOl12Q4NYA3MDRivGgik8Uxkf/E4SyTetSB9o82xEfMAEzlyvzKdl/tsqm6w3n0lSX9Gw21T0ub/axFLbU2lKctL9yPnCRslUEDRi/6eyucS1fZ19/8zAGuWJc8Ue4ndbGWr/K0FTqkYIfvz6a0BJ1tyzyedFmXZ9K9x/QKb08JV103NecKzPqT2FqRaOwlT73ypCqxNdq7A6ULId2MX9swdSRVg/mQyAnBuuA7AhSqLMUUVEp0Jh2VNZ7/bsyXzR7/Vcfmi/HoneXdsb2od0f5TUgjrXfVBxq+6x0emIC5zluWTIhF4RLZ4Zf/DxsT3QKdNPVZZGhErwK6valJCgQE/ruNh17t1eZ853fSVtFte4huAYmnT9x6fDpqfasOoYv8++53MTxEasqyC37IrQalmk3P/Vgx1MorFqeB+BbH2grCL2S0AzWlyWQH3Zj9Skmyp899W5uiXYZx914oH1oKW94y3D1JsQxt/v7DmO6UhKlpsIJgkkZ57o5mtyhyoGsz6ZoXn/fjQV8EvxgQvUrTDyfInh7A1UeK12C/pfK1VNVtvH5bVFcGsqnwKw7GnWR1DPecAWAbpfeK4TuAkd+Tb99gWf8W+76/lfzkCLAvadcadlefHF/u+YhFLH2W1QfHkXWn9S4SYRT1xVgRfsSAT9xvaxckuMhj3ELxZEOkc+rG8B+Va+riB2fPV64liAikau8hYWTVlRZQMAnsgMqF2s+mlBoJ5LWBzdtKV8tr/3DNaHBXSoi8uEq2opv4uNLTOlABB7GWAiDD578vbeJNwA8E0I+xr7XlUYz6pLnZ0fUJuglcYq8x6Mr7RkAUqV+spSJq6cICExB/spvust49MQn3wa1XTGebAn42eYh5g+fYFU6dVlTLDOCh01XnuTYoV74vclhPc+XD68/PXyz//0j5cXz3+83L397fLslrlRzy5PHj3LPMJPBMog+/c+hS6awOwe1SAqJB1CTzIYZ0D/3eXm8vF96St3bPTb2wRXJAdBXO29OfXhsCA8PBJBN7QGH6fHzz4P6Bow+ToWV2oYr28JtdW00iWbYHCo2/OwPqUdDowyDlRjHUeRp7fZSykPT9lpg6ujLrlG5TRMz1nVMZTHLyppQkTiG6SMuSA5PA3GOMA4F5Pg9K5d6ONp0srKsoljmDcI3ermlbfeBMsvy8YidqBKXYeizE2Eodm0oiOdy+oMRjHXNONewYpuwmzoCJeYvLVSl2QoQXiDWDYzRpXrQoGLL40+lQ8Oh2MYgsam/xMq7npmRn/tHKDOqbRpn0CTZ2s/U1CnJSOlrJwotFQ7Q6ltL1n6RbbnpAFgMDPD7xD8qfHhsJfSULog9y5Vyb4VVccwIOzzJJtURRAFOl5TpCrVliV//DcGuVRkEpT2f1rxljLdgI3k8LZ9Ee+YwwO3/eUBaBiQtTG71SneKzPm0mNVJDoJg4JLCyxwDBj/ghm9viu1q/sYw8VnZAD0VEEzryf7d4pleybuvQTSD+4H2YwS7VTP4miWwCeA375SXbSDXaHINCGP2tmTBtoRBVkVuc+4Cac0G5MXQY6i+A3ApcpFcOVhK7ydIVdEnXMMdYrPgZZD8MDrWtmu4+UeAogkgGyQ137qKoJ9/tVq+5lGkgrhAidEmkJR+dQeMtBB+g2tLqby+OyrA9jCoQMSQKnkw9qL0/lJVkHTEzdxEoCAVkkfV0wk1LPKjhfBbVVBqh//7tyiZ0fCroobzqkIbpXwsLP8Xmm3nTsYO7aeMgAKVCUJHqgeeu5hQrD+VJ9LLyydmHsj4MTulaLbfp8EtNDinj0tvY/eyz3/0AOn2mkPs/QjgsKqEkJ5LluC58szjSrkwBJ+znmJxPgUgvU97qkEXJv1lec8hx7atj1j68lJRZP1plLz5m2utz1RTy73AG0+FmALg+K3Fznr+NEqNkLrZo4gPVHtU2IvAlZyX+e+z1RdDWAQZhvl2DNRCuGDAUR3G/fUXmj2SwERhB8KCmC3SCrTfzVBp4iFrUcLH9FzCAVYCf+uJ1hh/W4TEXsu7cEsut5qWgRkJpUv/T5shUEbteuIMLVSXVtYRV9Ukfl51hMGQPzXh/hEnilBPb+HGBEsh8yQW3XcZ9p+NvwOcUuBVVkQAqClcV8FLrqWnZXH+7eyWBXIo/x7HPwFgAv6uTHFQ3g2nU/WZJ975FrZ9+wHzgO2kX3Bfv/jH/9QH/m+6r38bevBkZiHJVCAkHXA97Iu2PDSnn851hGwkWdU/9RAG0BSVcdS+VvZqqJj2RJhIE3hssDLkpHpOxB08578HmvomWi8MXrgibbYan+vA1occVeZFBVos39T5dRrElA6Hl8ywFKNnPiSQEUYRKcEHTuAknv77iruFCrdWh24nl5n4xv7SVlLWA2NTSoqwlpnlMZ60JLEEAdN+bO+t+q7+OmAIaMZsmf4Yn0Dsi8pxGZjq9kLvH8SUwoBYWZcwRvtHrHVWSWb++J7iW8GoLNHiaexVVQIM4twVPbGoPSwVin63E4Rcb+NvOGcqMB6Tsbc8/EfS8b8OTEMC8IzsHJbEaFW0Prc2wKUOHlA0yGIxRlhjvHG/3RP3YRKCVjEZ5p7uJfTaxeAsPEn5zXaEx9Q5K7ad6j36ZPHv30V/5Lq4AA2VWyJMa3sysJiXY1DmvRf/1tbwPdlyxXDKmiY1qzRUz0XshMsXhk789wRLyPeQFk/uihv3/ZMP2bGO8rk10Q9wN3j2+6ZgIvNbVhv1uQqlPbgd1YISQhf/ZaxEy9//evl7s1vl2ePoVI9uzx+9DSVwpuHjy7vPtxd3qJ+BG3i04fLW1CXB6Vb0B/DnD4M/qr+530AACAASURBVIP7BPlVGn0X1OT95dHt42Tr0kITtE9dyGDAw01gZ0JoMMyBDHVkDy4Ob9xuD5iBjQjNtf+ulag0E28wuAGyaGHnPL0r0rm5XBGzmHhIUBCM5ynaE1mSupEf7eeIP/B+5cW31ypyu7eVVrayx7W3vFvFUTZsUMdVFHi7GnrGdbztjJU1kEqFatVrCPacVNCnHQzlbfdLM9hSbooUVawA5Oiq+oQh47MjCT3Ezj4K0TJpRy4Ln2n1xsAg1Bn6spgj87wzX4oo1djhbKz6lILYAKjvLUWsiRrvT7CqETAh7EEt1dX+mFYJSvVtj5tKlq02BFFBvSqO7+O1N3RjP1KdmxCA5X32hJRIrke0yUOOoWPdknSlob6VNudEEjQT0PEsIqgR4ZOP7aXcwHubmrvmTcQSRL1lllCVGZ0DyOfKfW+w1j3KeWRNQjMbSFGaQQO/JHzpqWkvmOvBeZODfhjCUU47wLd02iD76dt5eChY8TmtzNFb0f6PUNLWw9dgrIaa6+T3DWjevu1sI5wow1+hSxCkOKfRgCLKeowAmdhTqvirWp/7uwzSqYa1vxMxoI5MsQLP8yUwt+k69KShlzgeG+vdA6qdEmAFMPmEaEGHubPOPJ805K83KT0TE4UymAi6vCrStXJ1FbawMq7T7j4qm6AU7Y5JYK1INgKAIUk9mhW/Kz204kelw3AurEDFblF9BBCZ6l966+y9CYBWR2Zli/vERjXhm5DO5VMAKgKYBurM7+ooCPceTk3124IItTFeS6rYQUsdDdC+PPZNApn0qlfW3J61JEBfdaZtKuQkXKxRaOy1GRVN6fnli3VnT3E9JAFSWqVNB/yIKFUHaIs+x9linybgEnpc6OlFd0NtOoF+2rwOZr49wASVM2vvm2Clz2/+kdddq1dQMts/Ftt9qvoahOvzen+1M6lEcUbxx4CMkTq/Vu0I9Lt3ikaDzHPPCbaSBLRim8qzFcIlAry/gh8Rl1oSYLBfelor07X/dwu8mFcI0+CqplfwoKp8rXy3B42vVFFmpw7QcYCQfWZWewIurCe7PYjsnWslgP3D/jRIr29vtS5VdNVX5/9knQiyVtkRJfRWngJ+PK2KY/uPC7p4HmThlFpdxP7KquH8tZcR3yeDwWqU9Hyp6QEnXryIjYZG2WpZ11eWS6iMzoJexVw2VJLX6Rvk/GzMToVW6hMIHhuMn5RiV+FlzQqut0JTFk/9NvFaKIowHuhXJAFH3Xn9wJHsD628iVXaWdYbHKBmwDmgVAHMKTzCLppIWXyDFPWB+M4/5UyENo//smcckCVxUG1TK/DX2EZAKb5jPaadU9m+SMHwXC/xR9o63qd4gY+r/26fLGcK0IEkQ/tbYKXgSscvvDyoy6wl9xrlyiXKJhtcF0kZ95oklYHpYYsYC7bSek6wOZ+NE1vNxl55hgrSd6ZsbNV7ijGPYmNlEnHe2X8Cd7gr1rGtPmVi9SxdY9fEnOlnLpOpox7q21mngnZN8FjDFDtoXRnjgDMlGON7sea1Q1Dq207VOKr+p/unVXjjTNbWfWXVUvaLsZ7xNvs/Ped37y8//3Id0WTv/MFwWH+QtHIreNij9OQ/eBifEabUKv2yPnh2iWXGDjDWYl+VFt/RVPqu2KsxhRT1wacnfp3oEt8nIeS+ktAuiQcQjN2PCmnZIGHN3FZzgb56Ci7SUNkHFS2k3amAzP93hTAID4f+/eXu5a9JCN8wh/Dj28uThxs7cXObhPABAc/7d5e3PKSHN5f3H99fXsJ5Tb9BEbKICjxDkr6DseknjCRtnEMTQowHPQVZqC2WdCA3KYfvM2RzaKBBpAZRo+GA4zyM/TmSpBmp0hMs5da4J8hCSWniJ87ACWWCigrzyeJYezDieAmmhmYHUVllQPTABM85V+HfZ44SCmEoB94WYZw0ejZ7hpkXkQoVZdWZHpLr99kEEVjJgEpQ8gVRhzokj6MG2Gb7bqKHSXTD0X73LgpJuY4EWaW7NeAcNWdOs6pWL9vfsfWLwVmPUJzkwzV1q4J6796UPFtla19V1S3Z8Cndb6RGnUupxE14QNKvVBirKuUstdeuvRkrj0cefd1I6W3p/esYOAAKLEjda98nFNSKMPC7uR6oBChA3nY+HMleZKOTNFCBhHLJjECS0Y5ssDJRSlOr0ekRGoqfPbHZYNBkeA+eQ2hg6y2TpqrqYWg6SmnvfhKcjSL641//GgOUBGC0rbwvVLJXrz6jI3AvrDv712tFLTiBxFTRWNMG8EUt67xK573STosSp3qJo0Tc5tffjqA/hmxUWytcrG+rHhVM6Iyl0hoNVJpgdt9FEGbqfn0GXwUEYU+kX3Q9P9x30Ee/LCmE/lO0uwlv+41atdrMq9FW7euJQiUjP9hPQ/IJvljf9DCtmT0CRTcPOvbkU4eHl775cRWKKtlxDxH9wSlu5lDplFX0xak0EZpi8qUOVbtXsY3+rEE9yCYVgfaWtBrCZzGrqZVeK5Lp3xx4Ugd0dygL01OMExFIKMWtQ5tN1ljGzPNbxVBaXMGpDm7GYcbBQwGaIAnXAl1RRLs/b3VHR95e3PU4n/q6ZS3wrDg7VuCtikGdCgV6M7RCz93YEhx9hALWF1jHXXupPdcZR2jrU5NX1j80tfXkZGEn4pEkbyBV7PiEf5IoriLdMR9XIa7MiztVQEw+IzowpdzY2PXzHn27UcTLhx9/JzBFjXMsi1bGGrwneNosq0jjjwqpOETk0hc4kTCzn5O8OxpiZw170OS2dO6cFYcrP2Aub6m27VWpUEYEYzKzt0FkQI3Rh6vCOwrXKGdQlAoKPQj1CsCA379WNjobDztLdZx/YzMFyRIcjYFiu0OqSKv8CURFMXjnpTa/QXQ0AAChVx1NYJeEu3Y7VcHZXxN+WTdN+Cu+g53JfU4x2+HUntOIqWxodD5j/6dP4xk0ISxlR38WAH0JEwk418655rM5R/oEbEZbLCoIwt7BLvJg+Jl9kwWnSg8UWDj+7s0fFeBUVhhmv/5uwfPMhVt1F6ZXacMFUHkvGQBJbIiPBkyzL6jKMuLA/v32LZcJ0wSrQIS2Wbt6xD1SAPfMWS/OehKIJZKpACsGt/5MQRHVGQ3KBbn4bGxdKirzcwGS1//XPv+eX85CNAcOqnTvAQovr3EWoGAmoC4JIb+DXcT2sF8SO+Bv6Tnf2p+ffdsqSi9m73CtDHfnGgF7jwLCqknX57K2mlUVeaDY5ABs6dOk0gjzrdodPFcrc0l8JopTH171yzMQ/PZtY2IB+MROA8q5fpM4RW3i12c3BcRCF157SAG2VuAFdgpaydprrK5NYe0UYBzN8NjPUlItAnQ9AWs4Lz0j9m0K5PHeVkC5lwp91Q8d/vdU3Lkmo9dWpf5+qeSsBa0cpWkDRDRejD1d8hobNCEXchrW6P37+iz8VBT3A0K0ei5FtNXwJW8UFO7eXZ7/8nzFBOYQtiAQ5khEiioqxdpZCW38AShbtom5UllQsNtKff1fJ4QHrbA9hK/XQ3h5//ry7MnN5eYTL2bz3qSH8Iag8+P7yx2oy+3D9Aa+eP2yGXT6pkCBHl+++ZqgCcSCDdqmdHqruBkoo62a9WboIaoaUWX02dA9fB2/QHZ8RQWv0tJFRargFtSO3qnPFPBU3qsxt9etKEsRNhuAewCqZsQ18Ucee9DfGSLpExFTiVokvTcT9yA4pIdoamugYRkBcfT4FH2N8uMku7lvGr/bx1T0X9TYpt0gmKv4sSE6/LeCEUdFYMYaym6uMQaqiSX3gsoSQVsSnAm8UOlA/IL3xtHYH9V+kqsyZ6tZL2HMNm6KMyHJwHlBtbmbAbhW9XgeCqE4KLjJ1JP1BRRBjohKUPaijUExppJZqfG+d0RaNjjaCiqHXUoYhsRKmlx81eXy/fHqM8cmh/IqBFDaXKmg9uNUabNzelT94r7leqdPbWgk6ysC2kpVqXKRSt4A11YTGoxIwi8gpZgOAVZnH5WeOcGVzL1BWaqJDQee+67ARY1de1Sgdj+JgzFg5jMT6CwZp5KEY+N7OIOgWowk2CDsKp62IqGB4f2ratkZPU1EmjBkXtvLVq5ETyNnPx48gWiojASEG0zLvcQoZdwIaqLX2Wat6HRoLHuG9cCxNYFsdccGbn3sleZzOtM84yVDWZcnGmsSHyhtH2OQPd8Y+KjphWpeWpNiB0G9k5C22tkhsd/mmpy3pRJfULrM+pEySQLZvsX0AX76lASa9yLhpI8SUAbE9tVLALIXRXIPmzLjTyUhCTE9GB1yW5ocFdJSUwwyu8c8pz2rPMP2y0wMKv0HBQPYj5wJ9vgVgaykdxwOgk7QFQ+lwWfXPuLQIhkTsBlxq4YUkceeFt3tjFWUFFupqWOq5DoBGj8jYej5BazrGWWvSHeVZlv7szFBVAGooE3NlnWztyMV4Tddl7IGWpEkaCqxt6CRFPn2s3X4fOwbI3JONEXWgkpKBHtWzWygUBZD1egIMttK4B+rxlb3FedqX1b3teyUPqtW79MeMKp3K8Lta+Z9A+qsSn8IB6xXBVsk8s0eSc/n1t/gnM+Tthj0fvekjYoPjTJngwi+bwCYMxKVz/qx9FPvGXLdngHeP/1gSWY+BUzsKCUYOCS1rdpyvVLDHcGQBZhqcn3fGA4D33hGfG4UIJfYpx3kkPWvbW8v3fvYYD63SUFB3sw/nvoizz2CGKPnAwKl/SSiSh0HoBQ9Z177HlbGlHBjU2BCTKmwQjcfc84zogeAOmW9mv8CqhVyKbDapDLPfgPkM+NsCVTBgMYmrP0f/vDHrBF+QGXm9i9fky5tWfZ9wN5SpnOGolBbNhTPgmdZ31MwLUD+qgmdf6c6adetlM4GpgS2rDfPm/tOwG8/84R8DoAeaub2loIqrBnPL71+S9rdu8RtpWcWNCw7rP2RSShJItd6Et9ETALVduCn7BN6UNkvJHvYK+7BM0kclIB+rIraM66zdrSPTcX1ntHSWAnmGVf08vgdnwH7xuSi+6S2uAwXBYwUQCyoTI9oW0AaGxOPCb42uB8otuHlBWUeHuNsPIfY9KibrzLH97G3+AueTZgGAQ2u/iH987MtUb1fVdfzbNK6FTn+4r5sybFXNoWDVKw7Ry9jpMZK4AyyR1kH9gtfJp9lk7R9KzMQF4e0KngVEdPOhNp98yCFJZg8ObP37qXgZEsCCTLrRPzBF2vRav56L/dvwbz40WPuZf3E2Z6r4I5NYD19tk1qyyKIaF9Uf1+PXVPfw3rYq83nGKOcE+WzjeY9w8wDbP3u+9wj92oxpon1rnG03rb5tDKsDw+7KsJjHQPC2f4dCeH7y+XDu8wh/Pu/+49RGf3m2aPL00c0wd9eLh/uZ+zEDQghlMtPHy8Pn9BTeLm8Zs4MD4+S6l0D38ePn10ePQCtrqgMwRCHh4Qx0vlr/mQROaQkRR7w46ZSTevcKpM0KSVuEB4sC6uTa9XDKkfRlyY0Dg+1MlLjrZqfQYLyrGyEBBgz2DnME6mIJO2a8FtuduZKewe5liiCTuabIC4GboIYOjvWLIHRZoDxWkUFQJr4vSKe8tuvoydCfTzUTT9XHHUDly7UpvU//vFP6T2RIsUmwfikuV8hhSANTQbYZ1ICGuA3QIlAw3oXREUSsG99uJ+s24I+0WCvowOnS30pvaBOECMmzctkF6eSoHuKXdAPQEYVPTkjzfystMgaXH5HlM/kTbTrGDY+tNweRRQGRYxjGLiHOZ6IbKTP4KrIGYeicAJVsMelYHBfIoB5fkP/M0MpdGXn7HE2HOraPSyFzsS4aPEoGyBRk6A+OzSDyqBxc+ih8k55tuM9Slvjj5TDBhtKrHPvRfk1OLkWepiYnTeKXINk9kyNHM81n48xf1zKWdQiV/U/KqDjshc9q7JqjPLmA5rQaKhzzlVhi5BSVVsbFPecna+V159fm8/PflYQo0OIS6npWBaqN7xn0N0g60saRmUMULI+yDiGqTnitPhSRr97uT2DrFn73Sq4UMS41801m0SajPIMCjqgflelNNYxglVhREylebT6Nqd3D6YqBc14lJH2MH0p72BVgF4MesKu8uZxZh+HhJ5YFakyhHJYKnHYDRvTgO3WSdqnZyDCnq8YFaqvT9Zv/OlQ3uPcm8AYHB1VgiOIXAS2AEwl4O7xggupRNt7MxosDlAaPckuiT+BGr+v0mec/vaV7xdbgijEKODahlQlDooSvX4Fd6wcOYszCfjGAh29N0PErfKomsvv8p4N7q/jbhKkrVen96esf6s9M5BXLYdQwUv9ke6Y1w1cIUlPj/Tk7BugNyhNX8vaEUJ5ZNeHbl7Kl0Eyr8n9r2ePeWXaBUEGEfOzLUpQt9EiVUNsVVTATAVSbb+92KXHtTdLQSyTIC78SG7HnmmFuMCq/flVwa0AmqNW2L8NcJlXWmpjbOuSHcEC9pRrXbbM1Q42Qa6AmRXM+MzZrwKC0LVr/9gHxDMEyvT+KcEPi0p6m1W8Jg2rEpez2WSGXvJTZdP9WIZBgTnOGbajoFgplzxR7v/YN0v+TEQjBDSQBFvhLL6ck4n5NHlTrISqZQV5IvaXKnf7A93LsUfrU8rolezDJk0FLNuz7zP3HKQSZf/gKlEqBrfHtuwFAcEkRVM7N9ktPbmUdt6P3ymFfAraq0wWLHp0AGvxu2s3yD4nzuMMhW/dxAFwkrcXVExv4EnV233U2YsNzrHFTdR2fhaP8r3MwJv4mIkW8S3nh2DfNW1Vp+ql3pdVNxPrnu/GaOwF3l8hmZzpjappAtpRX/RuY+cSHw749P1bxSqF3rFHnKUAx199dbSAhKa52DiA/GjIjTVKj4xQWeYmwhL7LWdN9oHK+Z5tFd25RnUqbEkQHHBv5sw5/3Y+Cv/eFo2yIAritB2Ez6qN7FiqgF/Gc1RG127G70XjhHO8hAofwn5h3+AfSPRsGSFexJdRHRdkxGYIfCLew36CulmQrboCfFm4KPhtdW9J3M2DnDFiBIFMro31/+7b7zLLl0Q5tnQA7VnFX2aVgDGxIvdD5T42bTF31vV/qTJ6xA9NCH/58c+X//C//2/pH/z6yYPLD999dfn66beXTx9wHA+aELJ4nz5cHj97mlmE9AdebqowhOOg7EzlAdrod99+f1BJEZzwAaU8GuGGIiyUyXFWLFIOxuYxIZf9w/c/NIBcT4vwRAdpVlQiqO4a4+s8NjQc6eoXCAf8Vge5hZTGxucFNdihieHdRnCgayhEM2yiikd/CeqMkw0+YjECw1HlMkB8QhdsZpAgHU6TxJbToa0RFILSQUmkcmDgY1JYpKUBbpO29ro0uG5S1UTCuUxFyloh/ONog71f7iPJ88YTxNBMghhDoGiANE5HLWTY++isOAqDUzc4G/bYrAt+uGeGSPPn3/27fxcEJ0nTVOocMNskTCXMp3kO3RcVi0DqnepMKQIVqbFy3ADbhFDV1dPB2fw0B9u2x6B9JPnCQaypm9/RGInAiLL6+gYaRb9BhKqc+dW1kr0qpHQlE5YOsr0OuLak38PcxF/KxjVpftcZPO/vRhEtDcPQOajVKGFVkH14BDz5/lD2jCR4t0Aqzr8KWUWueh4XkxTU2D4Lep0k6sMxc1N03IQvnzHKaKlLvT77blrJaTN5BhdP5p69dB1H0oogPw/da1U+bAXrKCW8tNPTIFf58XNyfK6OO07zC2EDghbECzScIs8mdvZ5ifCSAILSEeR1IPB6x5I0NGmW/t6kvPuqSmBVlAw9aCISnPcIlKzigzNjH/NabVj7Kt4l6avS5TXoqQR3A9aMyQjCL7tA67hHsNnYrgd2EdtkYAE4cfSwTiUY2hc/hz1wpaMXYSydrFU6k6iOE2lludXd91G0I6jDllBlfP3qzSEOYa8ba5PAYEnnNRlphceAEydpYi7YxM8rALQ5mKNPt5/s0QQ/OoPORKnKh+sNXH8g1w5joiN9nOt4VQPy/PtaAbGc66DgABQVMumct9qwoLtvKtiSeaMZG8Jsw42MmCiTgb60XfcA1yPlyyCG/cnPsTPsYfxahpyvhxMbyB/2YmZWxU7fpK9EWqUU6PiJKXxjv9ij2VcnmqUzdll7gCSrQdyboB0+stTLKmryxetM8AThGoS2JSFnZJTuKp6W7RJxhsxv7QxKKxaCjDJECva0cqSd6X6uhH4SwszVLBW79NtWhhP0TnWa50WVPhV5xFgIFvWLS6KD2Edx+dTb2QMQe5hZduuVhTGjgjiiSxndkLUtuKuSc2xnlAYLJAUItlf+wYNcA1XCa/D/Ic8QSmEUZKlwTdSINb0ds8gePPxEWTfde4rDsI84SxHhWBVHO56l3JDsQ1l7vZXsHdaR2E62TmxmWE5VbxfA1N8kBoB5s4TIBAA7Z0KY8zYBl4ABE1jiPQOinRJCg2DjHs90Ep8piQrsGfMQRwWwjxJ55xInQL/P2BtYI1VybC/jh0Nw7dnTJ0nQEMHiUWOriUFbyfwYtUeq1Otyy94BKONa0n6ws13G1+2E9AADWzFvte5xlHO//+GHPNN//dd/PRgapYh37bh2nnHixqm7Z9bf2nqsNOvzBEUTE6ca26ScpPaHH/4mMVXXp5oJ1ahopa2Cfm8PQaokmxs9cm4F4FmwJqxlvv+qVG/WQ5/K2mcOJrZ7FVFtgYyqsNsGtggqWaBoz7jK8VPxnQ4C55kiUhVLG7Nw38YrgowCV94HD9MCTKt3jbX4TFlNAkGw+zhz2NqeubaycO9hjzyB6faowpP4vNiXVju///6HPD8YP2nz2Eg8/k6bytpFated9dueT+aM/vQT+hDV1KDQker2119H4I795VnQV5CbZOzVRg2lkDMhHew61P3OiqxNTXTybyeE7SF89cuPl//yn/7D5dVvP17uf3x3+RsSwmffXj59vHd5cB+U5fbyDsooPUYcAg70pw8ZVv/w4W34tW/egCi3p/DRg/Y/yPUNz3djByLRu82O+hUZNZtVpDeUyPU/iRKcqTNuMA9BDOvQSQPwJnxQvkp540skKbzxcdx1MCyy86RozCxdqhW/NL7nIbb5XSqOSUzU1qiYnoZ189++p/faKkU3s/2HVlTSdJum9Zade9CvVcI2JaPm2oOrAQ7ytxJ6EGaaXyeiwbVSWeM6Mk5gz4D3jhw84jab81WFxlIlkwBsYDUHlDXgtVCneHYmM3w2a0Zg+ue//Lmo2vpG0jNwD6nj55dffv758v0P3x99EmxsnkXWclUa7kFVNESLeJ1VKNa/ilAz7gm6UGOsbHzX0z6Ra3XV3pYr0tTel6jVRRAGmk2piSZ8OuOKhbQq4s8+oy9PwhpqEHS4JvaU6FvhstIYqsANn/sxaxs07ZjhVKEj9/M5yfaaAUsIfhWaka7MOqeK+K4znPgMKZ1cs3RXZ3SK+vMzZhTGEWuojupFK7f22DUYb/AVetkcnhWDSpYDTiAoUSQsxop+46ndFUEsfZVRJUX7Gkgz4wi7wPd0CBlTMQRPA2j/Qitio0ScFE29lzqGUota1V01Lyq0zJW7C3U24yGShJF0SRlvz4SAgAGsyPPV+HdWZfucbyMEYABeurUzTps8xQhvKG2cdCTQ20eafovJ3fd6KtCThGK0Tu6tSHVnaWHTsAtcD86R73MtTeyvFTSSplbIW+3svqsdaIW96DbnyvmeoTmzf1e5N2hU5t/+5CZL7VERSTe55RnwLAsadcYdez97lTmdm8+lDbR6wJmUEWEFgX1h1ZmNElR5cy5FfYuAbsA9SYFCGpttW2n0JrUBjyKGcFUJNMA04BSE82972T6m+v3+UEDMGmQdJrEOmLRKQgLbDLB/mNaBVqWh7LX6ksCP+VMPigwTgDYRrqR4KxadF8pz5hoduh6GzSr02A1ppedkSrtZutlJrn0UfOn2PZPtLxr37QAcrTDgHw7mx3pqWRsrDAq1ESAR5KUPdVRd7jUU4O0157px/ezdAGEn4QaqyyZvKusFKJmiqT7b8171PuXw6yuTtKZSUuA0iSGg1tQH7U+ymlCxuYKiAnKsmWdUeqNjFuIf4i9qPxsjkDg1UTyD1DJ9smdXnVtO2arRqp0VKulojEjtjz3S/ua2CwhaxW6g5vrwJkE76wPgF8CaIHO+tcAFFbDOyCOpay/6g2P8EK8pmFEb0f6v/o7+WXqbFSmBEtfhS2aCvjQ+YlVZ7kc/H3s/4bNUZlY9P86boyjeVQFdkKWgbVW7S0MswyksqwTfre5xvY4riwAhoGkYMIBaFCsqcOTz5W9pw9it6Duk5aGDztOrm75D/Hep4wEMt+8SXz14EIGvqL9ulibXAzjGurHOVoXC8IDCS2//2zeXX37+ZRX5AibEWuzN+vbGm+5pNQMaL9CjibBbfWvPdOn2ASVXVcVXAahzQ4x/iU9PP3rbP6wOAiTht7UnocZu+HurYO0FFKxLgg2zZiKCVi65L/ZlRkhtzIKAS2jtjx6l5zxVvLXAVPG4c5R5fdZqMS7rSZIZAACmzcuXuVcrs1yTBRaLLo6E4/sVJruXBJVeeu/ThNfkVoA76zY6ZpJBPutgCpTSLl2We2R/xMcBpD57lucfGzA1WnU6uF/BzvZnt2rJPUUcabTwCtGV9dQz1DhPv2EFmP/22sOkiEp5r8PzZbyWa+IZ/u4ewnsfLu9+++Xyf/7X/+Py8vmPl0/vX1++/frx5dljBgg/uDy8eXR5GFGZ90kKH1IWZl4UxuMWgQ7mzZVWk3ETH9oAy+u4+crANvNFYCb0uim9vXjxaw41hzmbiUx6aKIJnOi5mb6DYfl5GrdXXcwg0C2myZdjIlg8B1GngXUiEg4DNSvn83/864/J8j0AGB8fQIVZSktLv9mTiuXw3jh/g+jI2Y9OWBXJNwdieZR4MiuqlB8MUYM/nHiR6qCTMzwiyqxVOdMbarqRCKIG3FdnUXUTqU6FAWkvGoIUnWH2448/5d+sBwkbKnwkNjxH8TGM+AAAIABJREFUPk+Ka3o2kC7HIK5ipIGA+oDD//Nf/rLZS1VTrcre4yT7VA/zHqOTcm8J9pSi3pwtHH8qvKgoRXp/g1pBTRD/WXCdCvNJnIXAO8H4Ki0RDlg/G/tDWX4MnrO2Up6/z8gNBvJadb1KkEP5Cd1gwjNcK8/QkRQ8m+xXhGaePEm1q/2wDUr4/Qza3uBz7jn0hgW25yRVOfUkX1N1SyV7zfDsDWlgPmf+Lur9NtQA9pBUYBFLgrSoh62C3gS31CRBEnoIWpnbEOy3bwNKCJoISlhd9roNnliH9x82G2iIZOgWEwBxJpU9kgk9N4Q39J71UpH0cG04tDjNDaPnd/msrD+y5Bk0//hy96EGTofJ+nZweSseXcv2ZLG+3CfvwX600fr6DKp4qlS4IlAN4korifLgCeHveIAKAURWfH0uRcwLdGB7TPKbsHXPc35D4R3Nxt+xQtrzdx0hIVjCmbAvir+pcLFOJoVFjxvMxvnumnQMra5d+ywDiCyo1NF7bpKEjA4lwmhvR0CMBCTQYztOpMp6Hawr1coqeYIbZLInIy7wx/v73r2ugg4ErgRGGai81gDpvvxMxb6yFvq+DXRKc8OemWiy1nH2nz6FfZFAKPajTAPntSYxOXp9AwNVnTgKnn1uvGcV3BrAR5k5Sofbh+kLXtK3ZItAkbUiaMu7fvoUu5GA9sFNgFT2EMFeFGlXwWSv8HkRExlVOPs1Y06qUJrEaNUydjuof5UxGwh7BtoOUdYEPknU3yTFwCOBzyjOsRGbKWsVK0nHRHz0zUmCADjWQ2Y/v4GLz8EqoyIY7OUwMiZgJmKf8/PxQ9aFPRGqOiq+iOvYQ7rkwFl/VYocsBZAo9Xhs3hDKgARZBBk/X8LsFhRs0LFGhwVqTAb2t8dteq1ddBg33tdT/juifOUvT2BK21NwNjYgCaEBcJaWe5ctvrsAHfOEwzoCx20KuuA7qkGrH8e8K0tC6sQnoSRPPMmS/gRZvGxI3hmVhMjEjU17rbFMIOuCVZGwDysIqyJ2+gCA3GuaxkQIK8pzlB174EntlGEFqn96Ngr/WyB8NJM9XX6Es8478kZ4jpJdGPfGMUTcbi7tBulp32tIIK87Hf2Jxcmw8zXlup6FaQ7jyXpESsIx3tZ4SRuyBic6Ca8LKjwsCNeuGaSEdsGtMn6Xe6BeILXRTk7A9enJM04tA2hTxzI/9Z/WeCgNjxsL4D0pwiKQEOcSFTOefuI2/P7KFRRxk7wXEyySByIFbHd+CO1JRxF5NgOAdpsygDkZVmx/7g2Xm/Cq38mdqkgYkESW2pYO0Z/8Az4HvEm8Xuo/ySEz54dsUNi9hNjic9WdZw179pcksjyN7EQ65LYa6+jEsv+o1pGMsmzSR/+Psv92qS7RaOczzHi+HfjwIoF2l/LQnIvnRlZnx7mzPKPI15/+eKo+sf+Tg9DMJD9VxZiwfJUh+15HCAvIKhKt7GaiWKViJmvWdaQomS8T+z0+sFTzf1dFcJ7Hy5vf/v58g//9T9d7t68uDx9dO/y6OZTK4M3t/kDZfTV3dvLm7t3lxucFzfPPJso5t3P3Cz+fvrkWRCst69BRbqAoTs+7lwrglT6PKy2kJhUcOKuc8TiLK8jBzTIOlONBX+HfnW/krsNjK7jCLoxlOuv8dXYtofqOqA8NAcapTcHiYPqBi6afm2mxqFZYWIDEGhCP+l8q5brW/VoyV6UvYFx/zvKqxvpQJBClYlkS0RIRx6jN8TBQM4AOKjInHf4zwgBTGkw3z85KHseeE0a/Fdh++nnn2NMCRJAbaDpgqDw8yQESxIsySdAmbJfRFQyK6w0NCkhXhPXEwnm1+VG82z5Xe6DBYoc7pLdBEFbL4VXVDfTQbTPrc7XihHX02ooPWMNTCmxe2BCxzxJZ3+pWBY6I43YJEDI0Q+N6z6xmnUVf5GvSaLq73KAM99vKoI47tDANvydIINnHKQwdJ+eibxu8+Uw8FTLRF11AJ0R1cQmAcackvujyceHGPXK1N9PEkmAxF5y5qIgBcaRZx3DsNEq6SdZgBL1yPcfsg8iwDBDzt8FKFj7UmRMuvI+PLv9ydqHztZgoOAOnPyHh9No4N0/BkpH5ftD53J9883XpUhFVn/znKBiZRZPxSH6nBqoxaAfVWIbrEtlN7Aj4OLsKfihSJO9gaE/Lmhs9atDuA0mcZg4Q6qM3JdGnT2LDSg1a2MnNgogFRp6Cda7VPvVhA2xlVBT3rxe36frYr9fA12+DLBZi8rWs8egphS5xTGFAniaK1gbA+347dEH63zPCFhtrmWRS5XJGqxaReVnuQcH/376GFCk/b0gpE/yrLiegAYLSqKotmdvcuIzb7LZsSR9/4q/sHY6fGzrt998m5/z1VEaRc1TUV6FQOdZ+16bFMeeBOua4IQWvz6q2v+KBkQQ4+WrAhH37ndOZqp3nRWYpGs0QdWYk2gciG8Vfg1WGzD3ecXWL4HiolSgO5gwS/pI7rlf1sE2BtavCfXDBI7KticZ2fww7i9KyKPQ6z95LZ9bRkfXI/Tg29sEfdJO7R0UZccOhn64eaQF2ujJ6fPJGo8hImuiQl5dI/zVd999V7r4klI+vL2BZWHYXxhAdQCe46cabTb4DsviQWXXeX2otzvf6UsbZVMaXa5hfYjZq1znKtQH5Wu+itfGhmOzT+MNfK48wHPFymqJwe1RMY0tbwU6+gcDDjjwoUVPaKj+uWg/+yRVvvWCwS7hxhxTEDGqjSGwrYWKlWIRBac/HTYtvXjst7XFmKiN12gMn7+lYDs+JxXCUQsDZG5sw+GX7ZE1ERjIJlCurxeYEIAKJZbnwxzgKWYb1Lai2f3B6wIEPCl1LyqIdTQHDY89buyTJHK0YWOSguOtEiU+GY03foX5mQN0pSamkj6GlIAV9y6tFpsUkaHbxiqANbH/q9hzH030KpKnmJBno0kLo45eZd/iy1jv2Jv1+HIP7dkriMb7KXBzzMBcRTttFqtIZo3WR8/7ad+4fxJCfLJig9x3n+eVKfMCivxE5bh2vpy5zf07GovPOQNKArT8vgAb78tebAX3UxIRAMqruEnHYRgz5bHumtuf7CD2a0zH76hwrL8TiDP+D4NoFPruGdsr6ic8u2G+QeMk+bxcKsK0/Wuspl8L6HwSIasKbVtX2CvEzNjCKgIXOLRfGZuKfeZnjqYjtuU5YI/5XMfMsSeN6XkPZ7G2EFTBuJypgd8BJDeeq+Nimu8IcBw2apoYqs3qq437su4Dd39fQvjp7vLmt18u//0f/+7y8d2ry9PH9y/3P91d7n28qaDM/YeX+1TjuFieMUaIuVHIT8ZIkyRBJQSBoarYGYRv31TqFNGZUImmpBQ1Lfi5kZq/Jl+pcPBnpetzMGJCF7RpX6Jw/OyzBY1Kj1TRznQSXSx66FD1VpWkWmWh1wSdAPN+UQwObZxX0OENclbxMzQZKhOd1aNErr1q3aOtGDlvhE1c1c+XRw9aJNQjDdtkg2sO2pr5T85WugbyGKwcmsnc1o6WKtNqy7VPzPsvleY6F67KejXKVmaharJGP3z/fd4DBB3DI23Cfjv+Zo0yx2ioa4IwgprMyanqapCxu3eXb77+5jCy4Ygrd575h1W3awWw+6lN3n3WWUtocpNKTl9M+kRqyE3QMDTQIxRx4f1asWtQ7ViChBzZE0Xsz3O1vgQgAizs9QmcU4FqtYD7PNMdFZThfh2eSjCQJl+MNpRhEayhQTYo4yASfFGZHec7aLAjS776qhSZKTQSIEWBMcHW9et6OlS04zWvgm7ieEymTcR4vjhnZw5h0NN79JCRDU3IGji0eR9HWIVK+nebhKX3d3su1S8ED0YFS8C2wI9gUJphnMwcavbJklHl81PlGcKbHg5EJTZLsH2IRdJb7S/qrsNNnxsGlsSRXpE19AtmZLgrc/U4w6tGCTQZYDWA6Iwuvng/gl32S4QjFkw6N7SKyK9DS0kfzxRg3XMdgQD9p8OQeZ8gss9KN+be+PK1pfSsp3IVR89vZeM/xH6oSKkzb5DQs+8svvOYkyYj7dcUoY3q4dSTBRlyLdjJ9ceJfLJOqlPyOwXTOrrn3AuU8781sGLDZ8RZzXYYyLnvVfYtMtwgT+pfE8MGwg1WSntqJXkV4VBBCzBmFtyYJjxCAv887z1Lg6kE3QRmUWKl+Z/1qagYPqP9iiRkJJvd65yRquWWPpyAbUFbQIdUOdkDtbXLb45/nAUM2vAPLenBUbXJmJPNP8SmkgiztvgC+8QBEzhz2BnOLvcQMBWBk4j8bFzSVFUj/rR+XIMxA2j9ZypAq2JeBVuOhuPsBZX4eE1mp56AMAAJkGquJYFjBFqqQt6eww/5mcEza41tjCbAqh72cZssSslyFAnPTcomdrngWaX3eQ5B84lN5scVK7FHUTtxBmh48Bl+vj9sksrT937j/yZAEXrbhFgaHL8fvbD2EV/k8ysY3HNk8mS1XGBH++WQ+trTxhOtXhSQ7lnrHESekWJ5GYhuwnkS2IpvXo959tLj28QcfD7/HX+71gbPtoqLBUGohHXc1NGHN9uV3nPaVFZJVDAlcwXnv4wNBAuwdwLoKQBknTrknetxL5bq2jjCe/A+ZBNgt6Q7Y/NVIhe8FwwQtIvyY9gy3SPaem2mQCv2tFoO2JWOWfn5p5+nGFl7iT0HAGt/9xFkfab7AAAOEMn7kjR9B0VyojiqG+OXYnvevokfgMqaitv6y03IBGTYk70/YoImCsacBToLtHP+sO2H0mx8GFTCUvf1i0mGpj7p+p4LGEfyNEDsSPYXm5wTtyzDhPPSMz/WntVIqaiegYDi25uKuMh44pwfcdCq6VGhXSzItcYfr1DibEVt/UGXXDIny+Qs2BJhrompeeaNcWUsaeP5XdkzfJb2z9/jWpPcv2o7SxKvU0+lBYvGlY3P/Wps2jg6vlJRzIn2CKryuc0f2uturM+1Nw4rhT8JYpTUGal2pVBztngGOff/doWwojKvXvxy+ef/8d8uH969vDx++Oly78O7CMp8xN59usEaXZ5+/dXlydfPgPwud8iZv34ZtVFmmzG7JrK3T6oyenOf75XTGoM7Xno3Jz0Ebdh886YUSJ1SqHIrqzYgKIVQmpsBSAZiD4nkhnUgbroGDu3hsV9AQ4AxwjildJzejntxVAkoR3ngXkD92egmOPbIVTCAfp9KkWt4CCZtqJa2U0dSOl6vY1S/151Zln6bx83804eA+t0Sw/DXQyeFEtUB3KHvBDluMsDPa8j7GTG8B33NKmUTH9b7ejCqwheVtaASDbj/8pe/ZHP9+3//7w+6gwIkp7wj/+SaoiaFoTlRWFrZaaKfoOnBTWi1OLokw1O0ChI3BbhWwxpgBo0eNZXvxQHfVN6a97Sa6O9y7VCz+MJh8vPQQWn2p5pySrQNuiP4kciZuXIvc+8EKMqTB0AAKd/8OF4nVU1nReITHvltezlCW5l08yGwMsU/gsRUX2fQjrW0fYcEYVUe9gHOm0Zj7o37/9Of/pTnwfWAOpFEtMpYmoUz6LgmDGj6lNagbn+j0vy8X+ZZ4vTmmNgbPKckS+y7mzaGp1qOWNQQbqpzpSV2r3G2acbnWjjX3H/6g1Y1CPq2/oAg81RTVqHsPLzuzRirOUODg15nR9Bk/0JvmQAVYiqcXejJ/EzKoU6T1+EMrPh1piQzMPecR1OKId46dPxKA3wNtYkN78ce5hqjCAYVJE6g10GQAErrHCC+H6BpjqzqkK1sNJHoWAqe06+/Pk81tFXO/iz9CEsGmpSjONvgkn3K7x5B8myBQV6BISuA7zbWor2B9LyYbHK9iChoU0mScx4jLrUg4xixUDqqziio+oLVUHljs9dP8cUMsiaG3asRdHh3VVguENX5VJ3dCuLfloNU+LcmP/zwfe6b7/EssZ2ATLArFBPhGbH+L17+luu0vyZBAsIiDpU/OWwTYERXHEtif59+hzWKcEkSDka23EuVuA37RZC5D6sZkeAfCJJAYIPVBTPbB1aGS/tRSo135m0+ZxLmR8AS0ZoKQ7DvBPCqFtmEqgqo7W8yCRbgOv/dXtbNYL27C52Ke2X93H8KLiA0JFIO2Aa1LX1pA35UEiWYdd2kjx1CJPTYbe7eUQHNDK9nkYVP5WfD6q+qfN2L+mPek2BLYEAWRQDHCRrxM5guDZQ/hSJ2iMUcvdwTHts68f6HkuCEuBy7YZBpgJp5daceP96bL86NAWVaQ9az2wH1pRfHfq3l4gocl10lS0NbnP6j0eatYvQsdJZmALlURioSk301FMgkShtK4I3NltrGejkjD/tbcZFHx3zGVIfGZgjQfbMB5xF/aU8oZ5Mzxc85g9hkEtTMTZZRMdVG2UkmorzGZKVU/NJkfe68X9ZzwHLUVNcq0gS71Rt8e3vHai8pWOCv8LFH8YBrxC49vj1izMaArf4EHFuMxXUQA4R+71l+z9mgxeD+4SOS5E2hWjEP9kDPP/uuM3qxTxxCPpvRAVVVLXDZsTNN0Di3nPWOZajfsV/dRMFEzb1uEYZn0Cp0Y0OSDejAsUOrlqr+zPf4jICnUUkv0lml5MLI9uCZeLTyWFDY/ch9kgxKz2S/2MPWWbWXxB8//tR2JFlbjn/grNHiwu9ZMUucD5i34ou2ygqY62DSo41ShEn/ZV8kr0/8TTFDCijtCrMf7qOe04K3ZwCMJBVwLXYMEF/xPqqiAyGtlPJeKtIThwG6Zc8PkOEeuDfej+9ZpXfNAnAt6f4yvrbVh3gv8dmo4P7NZ+Pv+Pwz5TSU6ZsK3vE6KpE569j3fzshRJ714+XuxS+Xf/j7/3x58/KXy4N7d5dvnt5eHj96enl/9+mCXgSp1SMWA2T93qf08LxmozwkCapIy+UC6k+jOggrCl6rRq03KkjeFsp5UwQBGCguWpRaFIPNJJJrVYYHbdKoITzTDK7VG6oxLX0X9W1yqYM5KH9DekL3nDJfVZraq5KZhyCOy+TZyQlUb6uIFuR2D5X7EL3ByEYadjL9XHeDxGbyGVBO3+CoI4faWIR3uqG8xmvpvQbRzzDQ8kAfJeJTFbXki9JwWmIv/1yqmXMQ+QyC1f/5P/9nPvuPf/zjAsersuWXGzbz9phht2qqSQj32mvvYVCch+dfnju76aoUJ5pugpdDNpnrJIkbnNx5YE1ODLKKdKEUd22m5pnjYJKkQY0bTS/GyyGmJM1Towta+bFURROTvMcxQ9BK5ZVKpLEy0MVoRJH1pL52Xi+f5yGEcPqhsvgmcGnGP1FduO4c8qFiUjo0DF4zb3nQPTbDKah1BqOWGmyikEBzzsCkzD2edaBH8RAv6vMgUBCkEHxgeymBnNdHhKYVeSl3fFYCuQUtPoeg4JNw/3LdnZ9j4uQ5aiWx6oHci/S/oPKT7VedtjOh6ogz//Q1MtWvkvTXeZT2yfuUnmVC2JEcju3IKA8l+6eCJhUmdFrElBb0NnGozbC62CSqFWptBdcTlH0Oi/3U2XGlPVkdY91dv/a83e05XpHCViCkdWKHnTVV6pzJec4SgfCo8VHJXMWDYE7755xXk9kc1RONrue0a8S1Oh7mSHwy0qQ9UZ0X9rkQBPcZ2unopb2/AgrsGXshCWZKP2xfUGnHRdZJkCMBzhD2I5F2fEgrsQfaO+GMILIEYWMaJGlcVf5aWb/2EQleaLsJLnOOl8AksAMQefZVwbMxKqz2h7K25FxFatZCEQzOu730IvL6Oy5eO1aRj6rWcu/sA8ciKRQiin0AGQvgFRY5qy1mHtd6oSL0tvUzAOSa3H8GSqLQ6Yuez6yQSgVZ0uv4BY1NE5egaFVUqaQKmNhjdm0h2JM47TeDKxO0BNWzL40BCEIrSiSVsEBpVY87iqIME4E6q1C+thV6ZjC258peTWetVcyoACugG8kH/46NQLxpLJprQlhQsmeiSqrSFrlnQUoVt7lu1XMVduvMs7IZANqk+oetsbE62B1AFNZVQbN2YrQq2aC/vWTH91cdOgfaAg/jbOZ1PtcE1ut/kgoaYHYKv8ZcoSePImwVNe+zqpK01nNlJP+ecjTXfK7q8ezOgXVGqKz/MEqiq85wzQGb1+Lg+5dp0FjB/eE5SUXtYFUp/9+q280DxbBIHN8fxQPBDGI1noVUQNaOhIdnIWBIrFLq4JPL999/d4CdoafTdgUzSiXQALe1FdgnfHUSORSlT61HgnRnFfxTqHeotyfxXEsP75l7jujORBFHp2xRpEUHzkfmfE5zQDtkrMi1co6s6NuT+llCuJ5vvhfV1fmuPNMVKXg2ScQ2ssQ9Ghu+BNX4sf6qDBSLHD4D4+j4zRNQYNwWezW2E69lnQSODhXaJejnCrTrJfienrwILjWBNsZNQrh2DedjAkDz89+TEHJ9Cun9/0oIN2vQZ4Yt4jqc3iDlnPVxrB33R+yXyuHvSwjvXT6+/uXyd//5P1xePP/r5fLhzeVv//Dd5duvvr/cvfuQKuEH0Gk27cObC672/cf3l7cMS0aaPYINBACgskjZom4FelOEnHK1tLagHKhC7WFAGVXeVWPAzaXyMZEYDw6vJevFEJgUulE0HCY87dNr3wmbPn2JUxDCUYRqswGSBjsJsEPduQ6StTfRvgUTkgTNB92RgLKKUVYA2BxRXFtfgQZUB5jEdFxyrpHk1+Z51bmgHWAcQgM6KRNJfcj1rldGFNLAorS068iOJCKjxNhzwkbHMKnuyZ7/85//NesGhSEN/STSqyLa35HPuC7RQcdlrUiidcSi1aGTxbi3wTho08Ny9FU1FKnRcXlIYxTmWFt1beB/oEjHzmovGwZdmqMocgytc2zmBBTtyMvXl6Okc4K+gQkJMOxjgrIx5CnBpIPCH6MA+TqoWWdCtUJzDoialPfrKmDRZJl7LS2soyIIuESH7LWNs5l8ukayAXtBCU/YuW8mRjZJn4O0oRKUZhAjNOqFSZHocc9KUX2RQYwLgEcqhFRwV43WqcbxRzGrVfKz0zd4M0iwr0Rql4l31miBoBVaaTdJpOxfuteh7Ao2mLDYU8yaGcDaS8OeDDX29ZvS15P8s49KVxad9+wRDFFFhSUQteL04U005NPHobq3HbeTqkEpfQ2WAXQ6T+oa6ENhrNQ194sd4zUkcsr8cz0VSSltplT890mEsIWRL3/7ppLyETQBOOiOkp4YqtFpTE8Thqoa1+ZuVEAXLecyVJfMdSo1xQRUoR+ZC1dq0WZyrrohas89p0oQkaYqvLKnTAhKLa6anvQunlUoaA9bneIPa1S7fi/PK5L5AzNkXnDOBHBYM9favsT2tjUhTeCegL2BHqjvGSTRl5QW32qz7JPs6YhPPZkK81WGPL1O9B3meq8jE3h9QayBaScF5Pb2XJPknDnEptb/RuWDL/ajNGpndrG3OjfrrqybVZNlumQMxMZHmBhio+KD+P5Aq/jFu3eV24/foSLT/QEaTcUnjBuE0dbXEhBz1QCBSPxpRLoYIZX+mvbgHrPdRkvkWky8s66pQk14Kf139WMOPD/ufwGldtTA8Ao4dgQK5zSjdaYu7PWZDPMsOEfS+Hk/wVn2hklOkvcpi/MeHC5nUGYPLe4IQ+PFbxtZwtyysgEElsIqWN8k9+5nBTRP//z9VrNQMqdXNL2dFYXgPFCV4tmXAfFVq3Czv+0l7QgqmU8E34JFqZ5Adz3P4Vz1q/dQNUf2edQ0xwDgfs8VCOxGqwutkNh/WjCkLREmlNptKbza+arlNmEXHDyDhvqOzHrsmxx+KQnIbEXAyNklwdPY+htmrVUoBRG70harRMrnCFqyJgLgpUUXkD8EpQCkktgr/NTKnXarZ/9J+sRIcnje6gSUXtzeeuy0ok7OKLSHMHbn3bvEiNhwbaHnwnhB/xdbiyjZ6MZRbF4l1Qqo2gvtfb2C1qGVT5yL91dI8Keff2nlbGBQlPyfPTsKJVbVjAewMYkTpoQpCy8g4LlytvMUZfnFAdFL2Bk34THG8/2trjUBLjWTdY5wYkZ79ZymNWCzlu0xt3ggRZT7xafKTjBuoc2DJBZbgE4De5q5jALbuZfFQ/HHm8PL5xLPcZ/ngfbmKMczWDWyMfOzVWHrW1m/c8LMsxUU4t9H7rKZiaqbyu4wvuS6AzKuoOReYV2lk7da3hhT4J9n4B5ue87vooxSIfx0ef/ql8s//v1/ubx4/pfQRv/0N99evnn2XRJCKKP0ATKDkLETJIZQRUnsbp8gVPJVKKOdp1Y1LNRG+72PnJgYMW4I4/XbyxcJahIQIkgS9UZHCJQWopPTsInsGLSw8TLzZCqm6WU4oYpstipRvmmAjqFncCY0xakgSr/hGpL5n37mDCO+DyWIDRCazMRCcJbQlTojrYNJaUDmGuo4MNj9LDY7hjWB8RCNIiOrCEwZTWnaMzffsRCiIG5EPp/vSbUwCYlhD2WmPQTSP/i9rGvU2tq3gjHlmnLvq4YWVVjVIyMEHh2Bl/0rSnhzC6EQoN7IAOPMgmpVVOciLSIoi43/K30btBwiAeP49x4mG37iWae/6kGVmrIea67P8GGUNG+Ru0dxi5EUCEVYvblSbA/nNepGgthRcG0YVoab+4rxGm/b6o2VWI0OxqWBTlXeYhTXTG/g1mC8vYf8MQBycGoGveKAJwByILKrhrGunPgoFi6hSYC3XjYTD41F+3L2WSeqQZD6BT6hvkLBocGbas2UC2N4hrA7JoNr45yCeBKg2gPCLg7VjMBq6rQEOK0Q00dGf0iDXlU1ff88w/V3cbZS9VsVjXXXoRi0hZqIKubjqpiyf/hZAngqbpurZPCm4y4w1AqAwb8Kdawf3/O8OAMuSeWCdCsGqVhlDuarKSI/PYbd87sEwtqpUrgJKjajbfNJozZJMJYRND0TCaA2TgO7w7USuPksg/CP3cBrOwh+PWKzJ9Jl+LwyAUp/194YVNdlNADin6x5K5UNmk3iEliuuqGbuV+FAAAgAElEQVT6oolfpLQ3o+1QLp7yaD+v1VD3u70Thwz9ZsQJIJxl7gtStfKbuXtvSxFV8KhBKJWZ9qZynQRq9nNFqS/U/IptKMKArVBF81z1MlgPePKFrLpVBBysSsTdd60CF5C5ijecQZDMNzyxSLT9+qgkBlHo7T7huhMgrJIjoJH7Q0kxKC8JddHyA7QciOJZSEVhNogn3XW7jsJhXQF2oPpzDTwTaIgGqNLL/fyIVI2SbEsFr5OW79iJ0MqWTEXuf2Jyjo9qQlmfUxDgOrssMcIANoOiBOv4rAn45OcT2MCWGOBznrD7nQtWFVSTHveBds3zYA+iCYmB6meVgqk6ylzQ3rSKP/ZIKm8Tx3pYAMBEgjPF/iHpK7WzsQBfHerdCrnVc+KFgpYdERNK70ndk97kUrMLyCUx3HOJGB0A5noqBUsP0HRtOunPpE92qum8X3xBqrdXXQV9xPFsaae4Rejrm4LsEfSaWNHsb4CrjLn5nAJ3TgJ63312OY+nOI/3teok8CeQX0ZIBYAymmOq8uw39gKfkbaCCQV6DbxnwIEBFwFbOTsfC/oIQJ17JGW31F+08ggoyPuj0sn3pTIHVJlKt9RWe16llnKPsQup/N0lIaSihKJ7GHNRrT2JrK2fWwD73K4jMC7t0IS5FTATwlLQsdHGvVLTX5DQrtolAMBrjU1MUBJTnGNplTzH3LIKp+004Q6FevvJIk5t3HWkE8/Kz+R8W4GPv1nfd+Ks0TTjT07UVoGBw88GMKWHvSItHa/QZ8tzRwsDXyHIl9hr1f4zQ4rXx785emrxDLYiVT/ylIyKul5P+gmntRDm0YpOfDavIbZLEjp7d2b0cU/Gb+omKPRTanpHsoThtVinxZkyOnytlVv2HTZYpe+c6/kz7CC/F8//+yqEHTuBqMzrFz9f7n18e/n2q8eXp7dfZYTEzeVhVEZJBvmDuijFv/cfP7Sc/hh0JuY1CWEoph8+RVgGuds+HNCIpxd6EvhTREOFwzcJkEyIUmkCAdug2myi0T4atGwuxxQVg7xZ/h89qFQ5DFADLx52EbUOZQ8t88PH0D9Y4PRAUFbFkEdN8xpk8mAT3GS4+OupirVHjepoaCcY//HdI4IxZapUWlYm99CGCjEV0ASD8PSnRpcgdAH8Ocjn889IWcU92mgcDvkXSa3BW5HhIjAmhEF+qFLQH7Km7ATaDC91ppHB/RKtQ0znlGjwGTE2H9vfpXM5HBL9BM5sOoRcnCU4OsdoE0ma1zBtYGZVVANkshBBnQU9fG4Q+aDMUCCqYJUEbdUJA04bfqXktoraXiOuOcjuqDFK658DLyk3Jio+K/bMYdRHa3HPcQhVqeOZnytRziM6Bx2pbi4plK5sT0uCiYkCYBCzLpMqt0p4UIRVjTsppoZCd1L2zIybOXiCUr6iLrn7sdImrdHkid87o69SH3SyrGETws4HZa9FaCaffVM1zDjmJnT8YS8e1eONybDHhP2KMf7l+S+lUD1tlU3hkSpcinbfbDB8A2crUenrmmph6XD3Lz8PMS21tH1mdVZUIEcVYXDxKOcZtk7f3fNfDgDC5x6kOJVmhYxq26zcFrVv43iRvRp8Pjfn/JBorx21IpaenQSgdWRV58RGVZkWG8dnELAkMU8VuTOpzgnK2Zac7UvnanW8RpPzijCV8dHzwGeyRlwvZ6a9mBUVSrVi8uPWwMsa7v0fCowZO8TaDgScOExZCB3lAI0U+8pXq6LtLxMsMBA3qEgVJ83zBJlUNhXWouqyBvwlhY6wsTovu6J2BJW89slYZXaP145Lv7tS9r0P/JsBVIc8N9hPMIvg0YLw2LL09pUy5UgSK/xer0mothobQA8j/gg/q48KsLUsn70RhcZVK3J+RwMLNXEz3dg3rHeUvl+8aJvHvfZG531RgT7GxWwm3YBbKezZU0dQ1P0gtZC9zftHSAF/PsE1KlycQ55tZOZDmevIHyo7TcSGqotc7DwY+CVAGvXR9Y7tWAJs1dFqJPdjJcL4oCwD5wVWhZl1MmETQONsxVZFtKptBOeqZNe+FBnF6tivRzKwVpLEKvR2zp8nGVm7iMm1yZd7o0lIGUFhAm1mKlVDEH+qEIAtZSV0sY64wrUTkFx/nbL2OSd3pQMHTN6wdhNQXn6m8mqbklil0lTgk/tKoidzZ0PeA5wMiNFnCz6quVClxrKVCIBT6Xx8G3viaK4m/y0MRLl1QKUif/ZuV9W1c1oBNWSHBTwj5nLkEjoRpwRHzQUAFnvM2K+AyJ0ly8iKzTfdeCnsq9UpbAT2Bp/CiCZiI/wXh4n9PMztoF1zPtoiVWVorpleP+PGxjkk+T2PqX6NtZRnsDhZhWESH+yq+8SeYc5/Zh7DxArDoD44fiEzBRW7Ym9V1MdEwaII925xJRWuCcDoj5KoLmHje9rgxKeZv3e1wRErsy1k4OQBxuUQtYoWAHdjzrS3SVLXNpW4YBTTcyVbEMFKucASrw1gdLmkGsjfJmUmv6mcndpm/HyBphQFlpTGbjhOZdRRgQ72cGdBd5wF68dXWIy3t612TgmXzzB5NSc4gLyz2u/WGNvP76fPdsIxOaP2HDoPdueoe/j12vcayyX2XdKfc/e7EsJPd5fXv/18+e//8F8vH94xduL+5cH9D1UYzZ9Hl3s8MEQSHtyPwugnB0/aGxPj8ODy4P7DVAbfva3Ty5800D+N2hJVxaiiTQ2uD7WqZBoCVQ55EAkGEI2Zco4oXpFiPrODVTW60kqysUGCMqxzs0lmQDhQOkADdykfGmjLsfx3DUdpikdV69R3cVTnTlWtQwBlwVaUsDabio0GxYXf+e7b7zLAlIDEZEBaSTd/Kzr8DKOjoyK5ziEfsoahV7qY4MKNk/VyqCuo5za3CFRR/A9xNPQq8BkY3DjtKJa27zEUqNFpeY0Gpwej669j6ns3UMLAKsbCz0OJefEySo1WuiL+sdK7SW/ouDPOtR1F9XqAOgCcQDUo0ySMr8+y9Bc+z8C0iEn7KHrNbYBvcrxqKkb2UaXZPbARPBpVigMOCmQ1ULVEfpdqMYmDsu3pVzkZFPcqe++M4mQkyxIg7pcAUuoDhpcgI8ADSqWbIWhjv3Sc856ULlhZ/K59ngu9b3ftoTzTpSpYVAcvJUQk+5fnzw+kStVGz4D9siq8nZNGk2k+C0fK5wuYYDwRZ0mytnEx7IM0TjP3a5RB9neT3CbUULTob7VibWUbEQmu39lPquOFushe31B0RXj4/SY39xNo8ywNPopYt+9QxV+eI/uENQlCfvfu8ldmbk6hj0Cw1KiivQTm5zPxpagMe0WbhyBOKak07l/nkmWA+hMGzULhe74Au8p6AFAAVNy/IzVIALGvRyC5oeylTu3cHJXK0prYEtihJnYN0Lh/94ABPM+wwXvnpRlISrOLOuRQWvugk2CFflq1QhNtzzn7VSEd9rfUdKpWiLU0yJ0q8PqhpEyXctP+QOlCQVgfkEDCDkCYhoSsczyt3kPRCyVqfUWsI+NVnKcYaf+J+biOscdv6Nlrv5h0oe7nyqYDEEA556xBs8evIcwlw6U02oebw1oaMO+XIeJz2OcKLEqHJgVex6/Pq2oLkMJnhVq+RWpAV3DTHjmDNxYp9h8wdAkSC9v5jfW3CXQWPMXXBRhcf3Xm6HV8gDYiNnW099jlvEuTI54R61rhJwTFyh4IUv7qZUGfgH4V25CKV2S+oh7pqT/16oS69ebNwb7hGfF+BrkVKGuVyEr7laXRJDO06dDwAdE6J4/9kGo0Q84n7Oa9JilfcI3ND0i0KluS+SUoYWwMsOA92N9hLH34ELVh1ipJYqh+DaQPcHPtKendnRAHv28ckwp7Kn4dGWJVCNtw9CAurgmlbpTqrOWoZE0GpvB++zj2jueQ6nUAgLIQTD5Smdi+cL+zR40fnPWoboL2wtnM9pCyh0wQFDDhfXj2UWwfzVdqm33k8WPODR6QmGpz6KIViFGU5Fwd00dSfUZcTlCU97P1qGBWx2MJEJzHLLCHsEnYBMdEYC8QXMq+fvLk0C/AfxEj/fkvfw7wwzMUcOf3ul4F0/zDvWe80MZgce88XH6Xs8DvQbuOL0DcBjv/DNVgRNwaN8koie0biyL7D/bZdBxss2qxo6IirF2EpAJ4dXYyavK8p3GS++x8zfx+xNjol11yQgKc+JXq8kCnstjK6hMcCmNgPf5tcSgYw/f5bEH/TBQIQw2RxhZVpDdyT/ohKcRlLDTp4roAmt0Lsn9YM54bRaYkVBNgMzdQDCjJ9s5mGBKr5krVtLCAUBHXHpBpOUcqiavA5UzT9z/Nk+z9tR3kuSAqM6G+c0J95DvsrbEGCgrUF7OXOO+8JuBS+oRb/CEf4r7D/oiAWsFRz7+g2Tk2jMv4XQnh5f3lza8/RVSGofTfPHt0uffxXcZOMIvw5j4JIcngTRLDTzcNMEMpmBQxqqJFkglkMCIYeZxN+6NYzK+//fZC5xIBLUEvScEvv4xmOZqaRsZAwQxbRLcDynvjViF0Bpa8r0lAA//6zkqEE7SB/ps9q/5klS00DRLAKO1dDXhUGcNjrjJlHlIC/lYnI2s9VJrPaoBK1aV9WMfhSGWnamUocxHE4OhbAsbx9m8DF9F7k54DmTgJpqjoacByOMcvBkuzSXHuqWqMIhL1N+bXQKd93NJ4hytX/UvRG9/TpOpqnFrRtDpBoFp+fisbuV6c7qguGJKjCraRDxi+SKVvppVID9eogeJ9CMLsFXIdKgyjymR7UxQ+UNRBRMWKSRPumMCjByvGZ0lwjPCec9Zs+0Alp0NqfT2cB9VrtFArPovaugdGd2VtWvHowVYUwn1vwh5DuARJ42DSHDpH5q1dpTCsXiZAc/6QyJsJdSrlrcp99tockAoR8HXuz0gFmerO5u61QtA9ErRvIjK+3oqZFalzUp7nwPtH7exTnA33xnpnjU/DYXESQQVHZ8KhkhS2F/YSlWNswXffVfmzSoulmYmkeu74XJBZPjM0svVcRFk4BrUUylIQW7EjIawanMOo72VuIHuUAJ3rVvzEhNvz0mugytdKJF/OWm1QUuo5gYfgQ9UiS+2rkijN/lPIBdS6e5frZq8FhU5gD9BV8SarIayN57dUoiaqNsW3Gt7ehvRZc59L3AwCpQW3zwj109Jq7UPsujbAqtNsdZnvc21NqAvCRQUPIAJ6+e6J323Pl1VPAqeJH23UShIVUfog700CWCBVNe3/5HlV5RjaTKmDWQ981oaD115tmPuSF4N1QQOcatUCJ0R0iGOtD3GBSP2JAmW1p02an8Zp//TzT0dybZUn86e27wpQ1pF7Xq4+beIsE5ZK0Di66+MnTxP8sXcKjLV/0UCH7xvk2VBilSVnb/vZc5GAaACFwh7OYMz1rCfLUSm51nNF6mR+tHUV1qntj1+cjbRnX9uc6oJjc46qnaOimkhyJrGbJNmcuTNo5TMy4PEZJHlLO0HVzc+XeO6FlaqOHebcs45+Hf5idtvKpMI3CepWRbdnXHDTYDBVgQnTeY1n/6aPMxjW7tt/77XoF1SAtAJnJYM1MRn87LXe+HoWCahJ1NmPAIxU7LRNx41/8Y/SnAVnBqjOlzgXUs2AJm39Hd+34hrtab6uAUrpV5GQBrDtrdR3eSbS+rH+4bZ1tHpF4mCS4R5jDdJnOYpuE5CCx9dZtWV5tQpHktJkWNuLvbHNR0Awc2s3ikLGDGeZM4xaZs7SAHGugUSuatqtMhtzZG3mdwVwBAfCsKF/HHGg2U0rhaoNxxbC2ljbkeuVx7xnbZKVz2U24Hql2WOhVL6tfgMAphRoq9ZJaK1kb61Zb9eU9ZRhkBaT9dY18fgYX9w5pu2dl3GBjgZVxrC1TvR2n/FBLbXYkqr1dX63a2TSZ8xhIse+qp+rTzMWlR1G/yC/Y88+65DYer27xtUmoSxnnuOTJwX8GEmUpPpeVWljt+qruFfWTEqsMwbPgjvaJRN7q9jnhJLXCWqb07AurCfxgQknP5M1VeCurTO8V9sDCtwJ+Lv3tGdJTn9XQnjvw+XN858uf/93/zGCMj98+/Ty6e5Nxk5kKP1nCWGrhCnJ0/+w+WGdf3dbOtjNo8vNPXqAij6SgBFMc4MklmxqELSffvrx8i//8i8JrEDfTeh4aDxIyr02grJJOJiZzTelTo2kD5EFIqjEKZNssaHpb7wmSqB3mys19TsecihpIjCjiCkwQiAKChHEmbk8U4PiwMlX5oAn4dvP+dwOvr2KSoig8rMksyDMDENeddMDwt8ZwJwy8zWRDcF2TfsaFpO6bLKhhQoLsGGePWNQ9RSWtiYExlZEcpDoYxyaxX+zHh6wIuAV6LDXIQnalBtLvSQhrEiM1IZUDze/TyqQcxODvq4HpbQ8jHBnZ4XSuHmEGZq84cL2V/VglAJrUpeAZ6hsg9zRR4dYWXWzT+Cs4FWK82SHRz3j0ChygNOQPie6qyPnfYviVTodo0F1wtl2le9HsGRUkAVHMR4zkKJHBoPl0D84ejxA+M4KqLxfkPrNxzLByh5yH50SWSs/SR9PTvmc0EmJMgDHwGTkwaOHcQZJojKouwH2ucqY4Of9XYy/CGmEHDZGAEcRUQLpoxNC6B5/l6qgA7Nz9nOui6g597BUjhYhAjZAvcmQ8p6doPJHcHMWc+nZCQqeUREANDhcKnh97q5LqY9NSqxuXqumD2K/sBuxXxPlEbAqY6GUt7ZxUD2qYrHU1CZAdfZNCN8EDMMRcP0N6HrvzmjteJlW83Sy/QySxc7nU2rcAOxwAOtf5Rp5Fsqcm8hw37kebNQU7VrNI7FsYkNFkOt//vzXa5IxVcn0HEdRb8FU+qsr7OLzELjhPaXfKuLzeSBa2nZsaJDsSEHljNsrxnsw1gMKaWz8qjKyOmIXVyGq/YMa1V4vqnE9Bw3ceERB6Y8A7RoFl9LTHs8CRE1042AHTLB/uNqrOl8BQs45wQLryUiSghL0tbzNvbkXGiTyEe2vt/pir+mZaVEw6kOeRUfiPIngCL3q7k/OKn/SjvHrbwf7QOCGZ4nfPPtKq5cmVQYZ2jbu2SDiy6R1WeznieGWMMEVfdsHmfW6tlXJfNd+xVREZlsjmX9NGASSpIImYaWiF6EbRMtI+K4iZTwbzoq2Lr2xClxNMCrAxUTmRM7r96kytDKcMzi2Ec+o1NL1vc/vyloREA61lLFWY/7weodNswYHfb8G/qCZcq2cP+4LkIQEjWeYlhQqWPN9gsyc4/QcbrayiaX9k/qYVH2n8pk1vn+T51HaX/v2OCewWWLr1kpj+4osptChpWo76H2jtqz0YLuxe6z94b8GpLg3jdNC/SNBYiblKO/XBLgqte4zE0TWAoCD2It+OxKLinBVD6K06IqBcf1cu72rHdkDe6hjfvQ/0rd5jjzvnK/1y7WVor6GZCMzXk9CJ/h6zjV+qzNK22+msuq5OhXQN/oFjZF5LgDiqe7Ox7WHtPTbzHukh3sMHmILgDjeA4BN9k3jlYIdvm9EAVN9KsgbmzIl+ti5zSZkXZ//+mvZcmPXHVW9VYbruzlPpY+r4pr5exMp4u8wS0Ytr/9rkl/mSink7G2r+bBz2C8FSTtGii+TvbwHSdqSzoJXBY9NpKVjhnm34fReP9fJPf36/HkrzIsJU4SC7cXPmPU7H8x18X5cB/dBnNO4towx7gVfn2QYZsnpXuy1NqHmPBl34vt4H9VnuUeprryuQHOTY88ea851sAauqeAl10BeZEGiLIUCpfXBTQgLFnxIRZR9xfvx89qc7mf+DmjzuxLCUUb/0QrhU+RJVyFMcneqEEIZXVKXZHD8/4jGZAg1ip78eXpBeYYei8xdmvwzl8ZrKJ8/f/5LVC3dOEl0lsFjBHmYOThwwVehEN2M0d4oiGzIzRT0+6DwpRE9PRArB1MfD2WCEqLoRV3aY1C0G8GY9m1JM+DeUrJeH54ouFS9VBpWpuZauC6zf1EpEZwcCIPJjFfooO3SkZqIYQSqMlduu6iTlJ8greOcJziP6MXrJs9fPStlcA2yIK3OM/E1oqgixAQQRzI8Omocm/05C6zSP5AD1I3W6l2D43Ngx+dhXIPwPCj9VLrQufqrU0ny8RDFQ4xlUbErzbPc+g4VrSGK2MP69orcXmfsKBXutYsi8Tx5f+mOERL5IiEUdec1BhgiMDlYmz8Y2hPGI3Pu3rQvbgnyOSE02PI92Gc4plBMMgvrOqwXMCRJ+QJKDr0UKREg9lUcyvbqOSFkL4IGu4/toRSMcD+zv878+8yVe/O2ScrtozglVasM2qKiO8NudRmnrGiRDt81Ey3jWjhP5zMVlb0FCalWbA5nDOkC/CppTnyGRCePo31sBMuZ9bcvhVUiqLKkyDPDPYs4+97nMTesP8FhPvukNMjvQnXjPHY/db9Jj2zQ3sC971sQoHS9z1VGDfa5Dmgzh3pkZtZVLZHnRtB/UKJG3+O+BX0yeDiAVIV0KlhRNWCRYWlH7hvlyZXEtpmfC01FceMpvH+fFUkG997KaanVBdh6lmuPSu2J4xxYxL03SGqzu8FzATCSpb72SMAD8szejaYGwKI4DnsywdFALM5Mq6JFvvnvitc0EeO+eO0rAruBf9BwS//rs+l7b9Dxkg32hOCDFdv0HicJKStFkKTUxCaEfNnvVCVYqMQ39X1Q92KHa0uybgBxGdcwCuIove0Rbf8U+ySU1CjSIWL21ZKG9oL1nkuVFOnn/Q2GWfcEcgmOW6nxbOlrTYYSoE04gdfZbyz4lOD+i7LElwXC8x46DuX+kZ65Dx8/Ex4JUyRiNO2tNYnhJRFdilor4kf1yVbTCJQBd7A7vCY25dRPZzLsWT0nhK6/VPb0/SveMBDz6N/aPNsvY434zCVeRzVjsYjjLMJaSW9zwXCrLwarVl4aL6B67NiJVuRlYByjb06MG5+VM3Pdl8YE2AHiFGmaxjupVjx40D7EjYBKjLHZdPgQK6Xxsc5fm0CF42oEtXhtK7JllwR8XY+k+7IJVhMjYxn7JU1YjGkKMFa/4Uxj5vlKjzMhTBsPs3IFYZfEsyedP6zYTqqpEwkyXoqgy5g/1ySTMUi1cST2/DuK35uXTO84tM72czUpzaxGxISS8CKG9egYjRM7lLUtfTRV2anR+swKEpZtw+9xffTcJhl++fKz+YW23mSWYOj+zOYs5VmQLWPAxgI6gx98xq+o12aPFwA1ofJa/J4FFP67rDKUVdtnn7M0leCz+nrO0Hr2BQS4F57dOSHEV3319ddNCDemyz7FVLvXZ3tOBlVTZn05N/ia2OBUZDsii3s9J4S5t30W+/jLhLDxMfYUAZ72O+ecUyldT15UdqMc30oga+DvqbJuDyr3bBWQJPJMJz2rXcdOj13oeCz6ScuYqJBeegGpjN/epr3GUT3RXZDRsaS5/rqAljGOPrBx+2Ape4b/7YTw/eXy8e7y6refL//03//h8v7tb5fbm0+XRzc0nNpD+LA9hA/uX+4tIQxPHXrPqJgd6Iyy2/3L7UN6XZCzbaCdocuTZU/SkgNfvnApo3VsWfCJe+Rhp5SKHH8DV77ipA8KqEFFEYocjDjbDk3nAHYYZx0KxrlVmc7DS6M6/zsCic7X0olX/KK0FdEnqVk6BR2fTocDKo3CpBLHFYRklRydMRdqkhq1wYcPg4ZFfGQKhVx7DG/upSIFcrhxOn4/G2KzDTEkVvuqHmofQPsJg1Wu8V1jaHIdhxUFvSuCY0XyrGhqldFNnL6Y0RoahDRIIchGRChKdQENis6oBppncMzfYcZakY+jPC6NFFqCfTBBwqr0dv4STRJ5N8lNpWhzvDL64m2HdXM9HTTdircqWekLO2ZIbTTBhmXrRFg/DSj3K9onvUjgIvSlJSdcB7/X6m/RMkAPJcBDJbUfa0qiODWul72DIelAYs7X48O4575PSmVJME8jBOzZUBZaukdGJWyEh06B67NqhbPlAOMQHeZ7FqaJIwfgWQKWe16VJ3HGgqQm4G/jPAEcQjf80GuMo4QLb2C8IFe2gJWCgCpvXrdqloHtrbjluhZsIt2OETWQSRKeSL4VDz4vPSwz+KXbtTKJM/npp5+SwLA3pX9YRSApajDd6zWwO0CCASFBGiesQGLwZU9UnSz772VnRe0Z2H/Fa0Kl3Ugb9xFrVsClzyzUd6SoTz2oBCbcrLP67O1N79+SEQVqsCHYviSw662N45qYDNWo9ORtT9qP6JlLcJmgoue6VdvOJG0VvONyKgzT5GWGu3vkEGqRfl9HiN07bOwJRT6PxmlS2f4c1o+krwl5K8KHWhtskKHCPCf3GsFyk9hSN+Pwh4677wTtFAUq4Deq9DE3bfeB5PZEUEKR3RxJbE6AmfcV9GplqzabeyjtsH9kUhyy54/aH8Ier43sIPdUb6bo6mutqiUxXJBk0H5OAKWWCV4qKtHh3KWZJQiaYEl9Q5OZowp96h/8MunT/lo1OD57/icJ7PxzQcSi5Q0mqXRc6boBfCaAErCIdVvFvD23Pf88ryQxC3zObAj3mGCWANk5CT4StiTgr495de4VE4iCb01q9eNhC41hY6U3lLIlzyaEh5+Y3WA9nb0c+7s1Jgki+HNfO1tXAa74sS/GD2VfTQyGM5DK5GIyzuy5CsPa4NeSQOOL1i9oQtYWjb5fuaJ7whOJ6rcbOzSOarWu4mwwSapYqU/XtwxNudJGTwqSSRzXg9f97qzkd4mj7C/mcwKIDdhIkpgZjLA3di0KlKRKPEEUk76M3+n8aPyBSeLhsxyPEUpm2RIWCDpX9n7YatgT++1Yeyt4GWG2BDn94FQSM46k9HPXTuZAbXhHyFjxVSiGqhB+iuTTlib2usCPZzH7Oa0oBawSH68liHORsTUTJuIZZQzBqoz2qkk3Nqb2DBujKmhi/J1xE2P8ULXlPkyaeI3nMmyLU5zniJMWPRqTH8nlKoS5Bh49VAoAACAASURBVGPkU1wiW+EA5ObXsx4rkpCPKEjG9/jis4ineV0FFFtE4IvXVn21FU2FV9y7xnQOt9cG+SydQcj6HdW3UYTVJQDY95xztrtfniZW43q5Jq4nbKP1Uqqky704U9BYLqyGsY0O+7dWiVQZ6UOkerqqt32jPsvfWSF8f7ncvbm8evnr5S//+k9RGX3/9sXlq8cPM5ie8RGojN4jyPksIWyJkocOLTPJX4ZfUiq/F3EZhtSTSCZQCIL0IEHdqzfMXerg08y0ed0ZZxyE9BdZIcimKAccR3dO6jx8eVATGDBI0BC1kbzIGwc0/RU0/3/11SHGUlStNKzQ/MabJuDkM1JaflpJYz9fdLZ9R1PWWvBiANfgiJ4lECMaaSmZV4kwvROjXpZvDueaOSMPLj98/8PhEKRy8Hn87Oi1oqndwd+bx8V1xgG9Le9exK5jIJroxnkOsQ96tsGaUkS5X5OSBqqlMGa22gbrGrywua/KasxropJbCgSfzXtGnfWYPYhhbMmc9051YL1L/JvvVwmyiWRoWkPS4ygiJ95rOTvBswIZh1Njw2ukAXOIbNL2HpF/Zm8RZKWyOLSe50ljefogZ4RNfmPU5yx5jcGaFbwkrJPzlx4onbiB+7UClGQ+AMA3xyE3mGFPWD2UYhpEcMPVHRBbdLq+O7SAL+Y42avgmopgiSSLEqfXc5U23oP9zn0EDU0DMwio4zI6Hy7CAjPIOrv0YqQvrTMVQ/NOf2Dl5kWNSQzZI1wH58MZT5xRfocA9VBrW0UF45kmfisC6a1qf7K0iYoEtNet1aw+oziwIb/8G+OJAEiM+aePoZMiBMKfP/zxD5fvvv12fcRDDXPWHKvTROhaiVphKyBLGQbSc1tNujogK4wJ4CYx3wSrIx7YD45pyaiTY24RVC/OVNUgOeu8TkqvP7smUqWWlHJJ0HytTon4miCVVspZ66iaDj/u4GSD4dpV1rRrTtWqw+h7TSDyCe4jj90qWpJ9wJ/QoQoENfAsXdLglcSzQdOnUCERMtJxfv/d99nfcWQbY4Gv4N8HBYd+9N+mloyqZcYQ3E6RshQrKtFBqZ8/zxn509/+bWmGEWNpEszeFaFuJYrAvkBRENqdrwTrCT4KLsaex0d1T0gTjGr1w0ehvPEMSolv4OxzKrOrqp2KlrCfuWeeiQBYKNlB9auGbN90evym+sz6G1wDZGpTE0ytpYHv5ayOPt5zUbW9A8BaxKN/Mdk8otpGjvlP8wXf1yQqIyBCHe2My/RVLbk18Dwn9emDWQ+a783nBlBl3txAYgOb8++boAjQ8P7achNfPyvVrJP+QCodo7vxvFqxfJdEKUnqAjhex1njfQV8HENiUHskRwFUllAMqHPtsk5bNK+tyWOrJX1Wl6OCR4+aPlqaZKiTB+jzJvY2wjeplqsU3Ip9bPeo+Dxjq0MCg/y3yWpHgHWvNzCfnVtPtevMXkpiCtC8CpiVuPTCnRSmBbsO0O/kk63wC87Vx5clEDpkGF6tGvM3n6nKO4AZlRPsPfeQ4N/zt8qf++foY1x+G9bNRtlQmVGEJRT19Io1WaDdhq+OfOmzcU+YSADUtk/5clIGb1sF9qTKzyi6sic7UsS9ERB81TbtQdoZlvQLMNsiZTWd+y17qcPsKya1MSCzGwE1oyb8OuBiCyEAKrcpsvAzK2aCI+wJ6Z5lYHUPG6sZl6u0mjgBai5znwNYVeGUfxvjcV/uCUGHJsFTI50t0X7EbzDrOH68GgLsiYxCmw0OiLs9fdi+/Yz9n3j1YftJse2IyBGH8GwFcrMenOWTiBqfx3VEuXsskApSNYZhPUw4e56x41cGIuuReHOCVNg8wP6fEXLKVIX2+tqjjhnQTjaxL/hW+06R6sp8UgiJ9+MaBcQsHvCeKSyMdqqvit1bz2gA3d+tMvrx3eXNy+eXP//L/4ja6Pt3L5MQ3j56crnPDEIqhSQFVAejMtoZhKhF5qFH5YrqHBuU1I+bQuFv0rEZbFkkD8QUJymSSuKlKAoJoQf07IC+fChnA69BtRrRIKzBdhvkO4MkaqORWO8DFrlRLZMgRSccRwFVMVXNVgSSNF3ulao2qfdQS1KurSpbVMHmXEtjKjLMYSYgidNaYKBj1BikCkR/EMHymoI1Nly3xqiOuFVNEwCdYaoVE4qIMSVJ5FpHYyQZpNdEYROeReYZjVOdygsOcfSvImGVYu9Q5CYFEQw49Sqwpscswf2c9yRQDIKaXsDOo8nhXi+ViZZOJGjtKg+HgZcavCGtcS4PmMPV4FQU2PXBGEZYA6ryRlIYhOV1m4dFEpBrjBDEZnVN3Y7DhWFjX1rxMgCw0hJDvCHLCbqhemVER7ni9l76nBXW4ftQaO3nwPhVoKOO1r47/l212GZ8vGeSwjlsAwRpseWWVyCkgdiV0peK6fosPp9TNgBgvQsmbFCNuR+q2iR3WeNV5Q2qIqe+gdJWfLK2o2YmWKbHb4aK/c818nx9f/aTkvcIxtTwlx8PaFMWWFFtfvbXH//aM/q4KLx7xGAzvYET0mk1GgfVCmtmawYZrBGn4nRFo5EDf5lK03fffX/QWj1fVdhtJYznc6ZHk5zghNh3vXcogpNVD82mEWB7NxCwuM4PdWYn9iE9FBt9wf6tIE2DFysTTezr8AKubI6h9Gk2vsADzofkyfETZ+duUHwEfiY0irAcA4U/ncRcWh0Ie2E9wl3PJo5WSgVriiKfKqCp5DSY7Tigqv1R1e39XKKCWAU69u+j7AHp4NLRIrm+Pd57akWOvVAwqHv9nHBAfYYRQIDNHmQ2VWyayowRHXrV3sCgtY9z9gzatFdsyNJ1QXdb4eV7+hqeDf8dIGm0z2tixEiQ65iCBJiyU1ZVN5nhPdJvtYpS1YxL7T1omwOn2rZahsBnLJYJZhw9maee7DNDxKCqTJ/1wacnZ4nyF4ycc8XeJNRgz8DfBMEEznXknrVXIu7uKRWFtTN5fqt+W+30mR5JKqDihBSSOGzsh33m59YFGT1XZem2a/C7sSm3Zdg0SWz1/OhVG7PD/Z5+ram9Gjhrj+I7AZ/fvk2wTI+5/f/VFGhfkXGCz0fbyZk+Au0o6taeJ6459aJWw2A9aJtNGabFRi5ljeajeb0+gG9Ky8O2S2X1GfGe2X9Tk01vHQH4ensVgHEM1blqZ7XJa7ZqLmvGBMg9jH1vJalgP+c6I8EGhPG9xHKrDHNN2Epsdfo2oUJvjqsqoGm9mD+zzYhnEyBsAijGSACfakiQcJRZVaXpsLHofwZUk0UwWycwLyAXgGU2J7YQ8DRzQ9uXGgbcxHYUsBHUYE0AhXlPK0E8L+cCo6OBzcGGmZiaDHJfAtNcQ9pYpsLJ/s187yQp7y/sooB86z3L+LQPjFS6xsK2dxhPCsTwe6w16yHQwL8VWMm5TqW3fZv8fkDnMS+cz+feNLEK+DswI892/Xxl7tT+Cuy7XkmyB+zw+ynyjGV07tl/PgXxH/7mb1rdZc9MJZ7X4W9TQVvyZVzD+3Fecy9TaC47pnooAmfu8cTOG5NnQsi+Po+dSLV4Sazq2SbB+uLYjSmzCtKETTFVaJI54hZjS/Mj154czBixcYSgc6ui3EOS+3+bMkpw/+Hy/uWvl//7f/xDEkMURp88vH959OA2FUKURh9AVUiV8F6G0mPwHMROskelBRW020ePLyiO8roXL1r5Qyr70ZP2BBKIExAXRYYe9WI00E9R8ZMv3hsqp5yv0GX43I2MsLnTm3ezgXzwAPrzimFgIBKgRKWpYSaBSBq5MxD8TRQMTYyOYDNUwm5wk6KU3acOqcFSFCUo8w6+FBOuj38TcJTvfBWcwQAiO59K2qhD/s1DBMVuFafJ5ZHorn9Hfv65Wpgg6WM3D4E3gXj6NJYIUxlp1e4uMssGLARfGEiTDlB1E4yvv/n6GHuAoeP7qcwl8b5W7dyQ9qBU/KK0KhwyRhlZaIVGWH/7vnSITXgVNei276FtVYofxjitEiESr0G+Vkk6qJTERSQ91c2jslrqVhv2Sz/y+afZmH46+PgnpExjcCjUDXyo82ziotJWpNDn+BP8BSHCYZf7LxqcRGMN2wZWQbCWwLWaDJDQfs2OEehsMQEMjPxZLEmnL5DB84hYQRBuUPein0HrRtviuZbO+zg0C17L+e5cm/fZi6x1xExGv0wQeaLvsT4mhEG97t8Pkst6ibzhJLADInImdZlP+uuvSQh4hoBDfkkX4owmyAC9nvgO54cjrePgWtNo/4Qm/q/iWDvqAwCAAcZfHU6wYyeKREuviINEjGF9b6JwXC/VCtYpktapgnR0AGjgt99C86EvulUo1u+7777L33zRL53e3tP8UHoY2P8oKLZneKqMCSSfxvGZ7IZxMMW/siZatbMKagWDz2N9WT8r2FH0nP3jGfIsuW7OMAmsKHDVlRuQAaZA8+F92BNHX9NpvmADx9J8Sn9lvBAiCL1n1lBghKCOETs8P/Y/CRXXx/vj/Pmyb8bKap1me6i5Bnv0sp+H5rPHuG4QfYInRlfwfLg/z1ape4g+dWRFEHSEPCZwwqdAF+ZMcn4NSNLX86ECDiYhJB38HtdqT+fjR1Vo5nXse6oKSdIC2jU4CDi2wILKe6hJJxVlwbH4M/ZzKmZllJR1UPupL7NS46w87D0ADomvQ+FLs23vDz3OJs4GI16Pz4hnTwJDQJykaswMkyOrvfxemD5Q2k7CWRWFQKxk/d0klqsKtUqJENf6ON0f9ltu35k8GJRyjawV96XKbs9r/YH2i+vmeffcVlG2jI317JAoTUXa99bnNPkshY+159+OrjBBTBV//ZrSMkzSDnr3zf34tlSkf/014MIPP3x/iH1kvmzm3l7BrPi30SaJQzjH7j8TT/ZnRhGF4VSanHOZuQeBPO6XuIwepqM3PADWXUAcA03unz0sZV9wPP57Pfj82+okZ6JVmVW/ZtsrGPh6VYgGr1bIY59G3VMEJftoa2gCwL2ZbPCZBWL4nLvEieyxgjSMJyjwRHW+apNVziUYhtXB/qfPT3VzW1P4ObaM2C2V6FVAFXNJ33VmyXW4OHGLvlbxD/67gFy1ELonX55mxBVMSWLKKJ5VLvHX9lOn0jQgmf1sJe1Pf/pT7KCjkyKGFZFDBth/k/3I3riCwKNwj8qbmG8sgIBimxWbivCq2pRpMqt1ivdWaL/95pvsBfYsDAr2BLFgq3SPYjNNkg5e6sRKuo6l77MnOWsm9PjzVsuqzunIEPbweVA7n3VmLskSO88l1AfGPuNfpuzZHusyC3PN2N/ta+w5P/vDH/6Qfcne4HP8Hc4d55k9HFs8gI31Yt+kKLAe5/reJvVW43Om0grzJrkJ6+gsVCusJo0mvlYZPbNRLd3sQhhQxCNWCu1Z5EwLOgUA2f21Svywfii9+xXE4V6NrVxrfWXih9+VEFIhfPH88s//9N8ul/dvLs+ePLjc/3h3uXwM8fBy/7IeFCijD2+SHHLz9P+VU0+VDKfIwSUgqMroq1dvLq8Jfsm4M7j1SYdNjsYFIk/QmflDICWpED45RjjwAIsMdFaLSYXOUzTC4DOObxWoBprtj6kAQgUXVEVkwxNEVDGq5WCR/xrONt3yGVyDyYCqlPws/WQfi55Y+TMBKvWypWCpdAmEH98eJV8SDtEFq0Ns/jNCHIQgqkRFNEVJRVDOiWRQwAgHfOrmzwDVcvI1/jl86Xv4GCNpw3PEDCaWo3hE1iMzIJ1d1sSntLAqJlZ5bVxu+5TkMOsgQCo3oPRcIWzCUpVQLHAOyqpRGjNRWZ4Tzy49VOsp4dq//urrOArel3vN+kT4o4PmTaRzqCKj3mClA227J+3/sP8iyFjGf/TZimYrL1xJcwK9zXFa0s7vS29hT6nOKVjhPkoVZVzPBCHHUPNKdufzjmG0U8Q89SFmj20GkFWsA3E+ieDoMN0z/A73ryR0m5QLeDgfjGdhD2FUTkFbR50O+rk+mqzheqAy52jCAl6HtAXn4wSlmvMwATivB8YbR4FNwPCmr2nV4pz90XL6mT13TfygHJYqVYS/fYVRvl2iIdWxyUUretgGjCn3nz0QBLDiVfxOzu6EA5owVY6afSPCaWBtkMNnO3C+zIkml3w5dJn9xHpTnSeR5HecBdh5Vn0edRRFgO3RAQiQatnPLH2axAPAySDEs8/vWNE7xlNQuTrUAAGGrvMCrwIi7cHIeZwyZz+3jIGEfUcPYKmyJoznCrQKvRFuWc9sg+f7A2Ga5Lp+dXzdJ5F1/w0lw/ZMNjEtVZZ1sMcaUIrzyDP8/vvvjnl3vA9rExuYyi2jXqq0yLrG9hw9yZdDnVM020qnZ0M7wplJEqSi3/vrvqayqNMv4NM+GfZA5kqu/+/MkAgw+uZtVeNu6+R5TZNXPGcFZdxHKlCbYIUmv+HeBM9B/idikRlpS57yfc7FVK7DGpmt8Vz6bFOhIXlZ1UEGAHbKoP7LijD+hT2RHjd6UsfEOM/sS/J+arFI//yAOIGh7Lu1kwRIW6WK65X1INhaf1H1WPaVIIQ2KvM8CcLXHx4a2QI7wBjOQatstSmh/673KQHWKjXpwzrNOv48IWzV2AQy+5OEYICdtEbFv6zINWkoRdAKh37CADCVhgFfB3B3avPg2WvjEqfsXkiGVT7lmZ0VVkmk0wJD7y2CR/jqCZyFsrbr4X5TSSG+iUBS7UZ9aquWxl/agnMAnIB19lcqW1kD1QLgngOuD/g899773hnFteq/+8P4TT8r2M05Z4+n92pD7QUoEjuMlRTAa3M7XWd9VkGytqfUX7XPnz3EWUqvctp3CjJE7HB9grG9A/RSjVzcZLKd3uyTujF7ht9jTwpMJbFbwYJzrjKr6xFRGUQKTxTWrn0rXfYox2esrzI9yQ8RK/kQLQdidUFKwcOAWEssuK/M+tugeNYT32w1kGvJXtz83szgPVMTT8KQApLuDwsoxsgC4CZnqvzm+k9rwc8dC5Eq5ujQvJ71BQh0QDwxLQxEffTf/u3fxoYA0Jxb0bhHKMOZfbgxPgop8TNiIBPO5CAb7RCa8dRJBSbj69cvmX09UMq8JDaF2AH6K72mKxA4SilnbSBnnjUV1gkJmphmP228Busj2J/4f+Mo9KNpmYD++upVQKSeYxgpvyshfH+5fHh3efnbz5d//r/+8XJz7/3lh2+fXT7evb58vPt0uX+5uVw+3g/t7/Lw5nLz6MHl8TMCqA9BwxsolFbA2IkjIbz/4PL2zbsIyGQ0ceYRbUj2ml9BSX78618vr990Ps4344VzEDkkVBdCAUhDZvvYRDxSOVMwYOV5y+7lotsA3f4xh7XzcHGcHXBNhn4tTeOYCdyaEFa9j8+LOESQM0rJ1+HNQQ/nZKWG6WRTBZsiY6uhby8//PDDZxstVSRodysNW0mLgdpmx/k4l/A4UBuUXd7/5MtPCU8EdUZjU3aeCo0iNOUnF12NEx8FTeTioNWcZqNVXKHqakks1sdoj+dRVT3N2gniCNK8pJm1YX6caoJHCWj/YMMabDVQVQGwlN1rklhhBdaVAxN1xiHgOpZQO+3p2tgMLl4xGpyxFULnq7GW9uzFMG+gKAeeu2/FAye6GWCphjQYYI8kSD0p/xEEghpidDBUoEANOBrgZR2XPOfa1keDc4tzosdySGgqMKtCGggkgCDZn7hImrzXRxLRlfXX8X2qW9wH+985aek1mlhN+wzq6NuwD/Xlrj1Gp34Sgo72D94cQ73dg6xZKIvMs1wvTRDZqdvlupdwpTfg5cuh4w8P6peoKXsljmLUY9bLZP79R5qn3+T5pjqfKkUBBYxjEOSMr2hSWLpGRXl47iQktR+t0iRoWxWpfVql8PLazpzqSAVsAvuHfVDaTmk0BkYm4GfKzaHueVJ4bCAAPakOPrTYGynenT/ZnqBW66SZ8LlSdrhugmARxjihBYR1DJPSv8+cpCZC64BdsnelgJ7FZI41e3RFwj13qVid6KVnqrDrYGJo8sh+bMDd/evMt/YqVoUx/Rgb7cD7E2Txs59//uWwod9+822Q+4retL+lQBt03woFkRCSlOd5HbMga8NFq61i1E40mOLzs08Jnsa+cKRFEOeMTpk636hRJH8maaFpb7Zhqw0d+s5XAD5oeo/KatCmsR/ZX7y36LUDqqUDep9lCBTkstojHdAkqSBGlZ6z9qvEmOSFljx1Qe6Jc3IEEFQSd98H5RHF5DyvVhj5SjIw0M77U5VVtc6MF9qMRkCPJuDrY/cwnMRKzmCYAWLAmVU3Ckq08ui1RPU3a1z6o4IXoc2vCsS1Rn59YFL8/hIgPge/oT1UfOOooE1ILsEvz30CTPn5BEvS67YgUYCF32+1pr2hJpHYKuy3bBaCaGx2WiQ+SzTb3+kzYA20QSYFR3/2ht5/2TOfCt8CaO2Q62lFk9iKr2PExRR7UxldPMKan/sa7TP1HtOPNICIG9YGarNNynLdm0V6BhFS+R09Ncqs659y1p572DOWz52AGeuj3Q8zYuAgZ5xnRTXeSr4gRhO8tgvxjGQARcl2LTPYevbsK6rsGYNQpXmZTD/++GMopAHj529Yy4jbjNKZqvNGjp0DfmK9jDe4X5V1YlviBZgj2tQKdLX612SKxBTmRatZZ8aP1dtQjk8CXbU3Pf8K6XF23t29Lx2fz19bC5/FNfIars29yGdlrNyq+1yLyue8t+MN7D8/jN3+cQB8mSZQZpIJSYHSiqPw/RZiqg/BuibhHQ38/2HtzZouO5fjvNXzhBmHh5Jv5AvZEfoP+v+6dyhkkxIpUgzKIg9mdKPnbseTmc/aCyAtwhHuE30AfN/ea3iHequysrLiN6iiPMFJsmjcP+DSPs87mAXEz2WfR5n54cPjz8gQ3r0bppy2obonz5JVJlhS3IVzkHv7e9YZ32mrsvaNJhg8Ey2UFU3xlPvbOq/JoIIfV1/Adhw3Rk5tq0CAP2dNwnTEByDYNSBNb+bZYkEM5yp00wt1lr1JQBh/ajECY/47MoQLCH/67vjb//pfjnvH2+Orz54ed5YhJCAE4H0DUvPw/vHgyaPj6aelnKUuCGcjyDuLuXV7d++gzIlB+XC84/CuJ5EHrpNeA0JgRl2QvUU+/+KLZO2apfj0+PKLL7Jxk6XQ4VsK3IBQh1NUHIPZNP+NEhek1Nqd9YUpqtHmpYt1TqMmNaAZgYooiBDz3nF6QauncHhFjDEi/LdS/Pw7lLD/8Q//4/hX/+pfJSiUNtDUeSmsbH42LjQzqSw6LzcjXORH5N7WD7nnVDFZAD/99HMzGpEqf5bnjXLq6vB2Xp1N3AmYpcZKyxTZiqM30QWdjWZGGhwW7Wl/rwTDe38NG4YGehhGM39H4+WZ7BkmDYp5y0FyFqZ3bKqW2L5VZksizfvyl7xjkJM5yEHYJyhyqoWF092g8qxdTZPWOs32sWv2gR5CKIlVRpuxUYEq1MMT4WnrAes8pVep8sV7xHigBjrEWBpiQI0hdaFhrnBfem8oFqNZpO9eEKr/nwLCt28P+PWMhfW6HLSuVx3bZEiWvRH1Oqmsq9cy02zwaYbWcW4Q0nVhPVDqTKAevaPP1C9xypVTLlBwcy5EdaVA4Ow8fFSVUeg9qTmBxj6lhiCf0MrXcJ614mHeAPuWHeWZsF2sZQAF3oFA0uDyVv8gS+F3BIQLVETAT9uy/ppVmOu7B3jC+ZoTFof3fI4CRTybWRKdBA+ajuvQ4TkFOn5lOrTtQzPcFZVicHS0E5BMxc/DWbVOwSTAMvs3dl4u6oIXqnAz3nWGPXRrJ7vncsBPRTYOgSpzq/+TGUCQyB7PGlmtNdcj6+qYmvljrOqwvDy++ebbAABtTQHls4Ixoeo/fz4bUtW7UpoqbCMSrRN7Ra51atgDOYNWG3bLwj7J3gZUDHV0GeWASiis0jvw0eNmhpfVMZir6i+Zvce5Ng5JZPSxievXZj0MayDjYrnD6rtO8HBAlVRDnbSsnaklSq8PoIRtXQ/czNG9ZrKvASH2DweXP+3jWdp/WgfMJgi8uTdDHUxLIfYLNO3SenuWtxewqLXCJTyrdTHXIDBrfoCeY4eNEExivBhL17BsmbAqdianH+xvxHKk2arMmMAAVU+poAte0vt1tqjsn7snMGH9eunELeOIuNdqrEPbiud1U4ONHfv4MVkEM1vZD1OJ7Fx2LsJK2j7iPfmdY5w1OUpuweRbD10uEdBsZ5jgbvdSA/pa15ZgZD+v56vnd0GWW9smgy4puKrSxokdOJn9PW0B/Sieo+ehwclEaFRhXIbJdmI4vYpe/Np+jBp7ETDK+717l73H2pJx1LrYvht0e0HaCLyYBb3/ICU62dNT+/bMSknAs6dJMiSA52yYEGLAuXt3j+++/S4BDsGR6p/2bRYg/21A2H0NG+WXMB54ZmzG1199Fb+AAEdafJgAEwBMSQJ2D9bAmEgnYD2QQnGosnFu4mX6rw0IEeRpq64AEBEKfJD3BPyOPRhtUtvhGlLIhbXy24AQX4h5M4AzG2hAqhiOwSDjwn0Fs/l5S6leZC+3v2jPu+yp2B56fzdDi98VldeUoJEwejp11dbN8z3KBRiz1G9OpZ0WK6xbhWn4nZRr9iPPEEqlwHjAXnoDtuewNEz3dILECXiZ/Mm8zHfN3lgGMGwAzt+AH02+8D5cU9vDGLN/mHup4lwPoCCg9GoP4689edIWcqNqM4ecaVyX65z03ZWpaH/LCqyey+8ICOHNvz1e/Pjt8df/+f883r1+cTx7dO948uje8ej+4+PenQfHx/fH8RoRiUf3jwePHyYg5CFwypJViKMDgkm2BDoNlJGp0nH4MgCrIyuSxKS3HpANIXea5sMgLiyaUjorWd5i4PZzEU1wEZhiF2G4UgNKbazRdtM1k9XeRh5CoUwo3zx5cd7PjEAPjbZi8N8xBMoFYyy4FkEd1y/1q0gtTheO/j/84z8EFeKdWoR8E0RIwThKbAAAIABJREFUCn7NJv/w9R9yn6blOUhwekt51UG8bZoWvpud458YJnvQ8d5BskNPQLmy6FANS7nTpTM1s9T7tv7CcW3NVg8U1VV7sLaf2JVa1XOwmYuKKiAL/TJc+zzjerSpyjfWZJ7FbJZI5P31e7sGCHUci5ThSAEoXNEW+xvqlKUwO6I5LV6uI1rUvjLRredIQDhVx2QTrigbAeMyuDnkhkLa/NVTNoHE6l26J44gSQbbHpahRv6Cmlml1qnpZHz5DuuEA4e54HkJ5q3luc3HrcVEA/uuJQPyxUZZYyJPrRsokti6sQY+Ziozt6mfqRhK/iaDsgD/7r0cklJNRdLjQJuZGKrH+EkXtT7EmpyugVGPooJJv546Mq6dq1NukftJ2yVjwQH58MEK8AnoMJClXwkM6ATwLNS/kgkNSJC6qPY2U4AitLgVrzO/3uuWaZk6Fw2oR1ksHeWWMW8rCrKvBRNOeo0eWF6udLsALevNVVyldTftocfhXGS4/RdrBxQTaX3ynLllm0SQCYIKmvTg7+FflLiCG9y3jdIb1FQlrU5f++mdmbUJEDSDsj1Ej7GLqmXtElSZClUxtqltvfT2U9jnljXcmO0d9FKDBIdG2nYCVThtfa89WUtLbqVHHB4UYsnGvX59/OlP/5i1npKDZw0ICaBYs1CFUr8b4ZCOg70YY0cnYZ61E9S6jhXrP4DP3YphZV2DaEe5teuE53v2pA3FywZhH1dKPuyAR1WuNDuh2nWc8tkknjuo9Bz3BGJ3joyrAla1yVWglPnintb55j5hr5w04puwgJnr7LWBlbEBaeBc1dLQtXbGxFlZb8dTeGF2ofZmWdoPH88a8NjM7WXWlyi/wXazhK2x077GOby0iTHAyviMeqYNw6akTmksB4GS+BNQhhds8V1teOzwBaiMA7d1lOBnTqm0wOvP/K5ARPrirUzAGvKrs2tw5t7O76YeKzjK+vUeOpOeb1w/vRjn4PF9nFj+hIlAjdgYD9w/TAFt7TK/ZkOt85dBcWvFVap9GUBdS8lgXPb2mZk9PuZskpnjfOZdVgNpLaRO8mmnt6aTAUytlmyF1jnZQ7KUy4epv5aCfdKBP9wyrLHFjv1USKsCXAV7QTIBADPGrPGcRQveGfNkkyKCd5sf93uzNdqEPPpZZsIzUBvMuuBMKaB467nMWEbQbFRQbYQZ/NaWVv2dIIFARZE9zouI9AxA5V3L+Hh7wIzgzIto3+isBYgKEBcgXxAVtldBOIEHBs4zOWUyy6pdBVCyp9f+IOBvtBcWSF+CM5ME+kHqPySzNhaGfoS1dvFJlyE8W/tMmRTfsAKNZfoEsMX+D0AW0OR9Ul8+BVDOWvRGpO12nsoquAI5Bp/xzRG5mQ3jPgacjUda6sM44JNU76H6I7FbF5EW9iTnv9nJBJVjuiQQHMBtYsPkV3ztZWRjB1a3yfuSCLFFB2uBdyAu4nOpZ93a4rzhT5IWWx/aJ20L78B9knCjl+Fam1W993/WmH6Hy3FUVOblD98cf/Gf/o/j5x+/PY73r48/+/KzLMYH9x4ecD7JEN59eP+4D9XyaSlt7951wzcY5ABiQ01a/ANez90I0OCuthqCOp861XFAQvehOL/FvmxW/1qr4YEQ1IwWFROVuSKhorYOFvfBETcd++L5Lycij8OAnHkOg/XO4lky8DtMOJS5ppRMnJ1kU+7fO37+GdTuSGAXqsRqEiqPW9XVGqT2+LIO8kxL28B29S04GFJr+OxXX7fthAECz5Hi04eP4gh7oOgo6uifimpzMNuEvtQ5nW2QWmR4u6De5Hn5w30dTxyBOP9ryMlCSz9GxHnW1yao7YxfenpFBvtWi9Sawiq3sdiZ54yt/fHWDPpK5U2dD7SLSU9XTapiExEw2OHIzz77nELoj8kEtfj6Xai/gAnt61fjQKaU62JspX5wPYwQdGXpzgaoBnU5pE/J5bUKGS0Rgy6iJgWJBQG33Lm2cXKEWEZpLMjxJEHsjz9RG1VFNYI+5i4B+uv2KOR9g6w/+2RO8K12q8ADTcDbpymGCSodhehrgs3zawwxpglCpyomcmzgaD2YzpxUUEV6dFx4Z/aMKpn8d8EPsrM6nzzDqyB1MUx3mx2IsZ3RFinkn3GWh8THjowmHTp3ajYqvqEzyVrMAXu/qKbBUJSLn784+4mmnneUQlvZQDPpQUBgV9lui/+lE7Yxc22b9Ezuz77D8NtTL4H7y0rr40SzPz///Ivs4x9/+DHBTOv7ChJkzYVyckNJeQZr76RUNgPToIlDj3+NUu7UD6uO2ppJvlNhm9YHAKYB7BDo2tye8cE2N0NTpLhB1+jNo7UVue0z14a2brtOd9Xp4mxGHr+OasYFQOPTT4+vvvr6ePnLi1FvKnCgzam6WbOZjHmzes0+NRC8qThXVOZ5Ps/6Ze5c7yWMNaiu49eeaczpN998kzH5+uuv5wiR1UNIo2JKoVvt/URwDWxy2G5dWWsWkOku80rT6TpqqY1ML7IXJ125GdYnFZ6a4BXjAygQ0GSql1yfjKaKqM1qEFQ2K9z1WBXrKD+v7tBn1Glq8FdQtPaXlg59Rp1jszI2zm7mZJn6tTyC8YLjk55Y95Bk55xos21sTuuUCp5wb22DPdywJe6PBOBpgl6KIetCMIlzgDmA/lQVwq7BG2O0AmisCe7vPq8DVuCLdcDv08v2slY8m2ln8+NPP0awKFmJBTfJao1ul2Bt9ZIKY6hOyvMmsE8moQycM5ibCmbq0dfc/LcZQoPPANLs6egUvMv4cl/2DWwnHD0BD8aOMRaclc5qiw4d0Nir7REVMg34T9rpep0y/6FKzoHV3ifTPMl5KPqpTZrNZt3W6a5wRWugmznidynHYC2s1lOV9lDVBZku8vmsnQZEDTzPgHwlA61za4DSukZAjAc5OwN2T6VajYnWdPW840/W67UFyYAlM2Un8Ln6Xuy7dExLPXT0A8jQEofWDQkY3qT+OOyI+VrcUxtSALnKml9+9VX9EvbBgieei2uHgjmAP/ZqtMeC8B2T2AvB3A8fwgrDrqdX3nwlqcF/9sc/5p76OZ2ngvaMpcJ1BXFrEwQgDNwS/C1jTqLFMoi0Vzhr+6tgzb5T6FH/+QSj89bLNF/O7f60jLH8fmBL7NOT9hJXoVMROsZO5c/uhap092f1awxqA1BN+Z71wFlFcoX3wh9PjfqUQWXNmQ9nLKxJtp2F7Vy8R9lLLd2wP7CaAWUdtZyHdY3PzB7hrCVLiUgda4vnyHpLhrrtOHLectbO9+h4TFyM4BO67Cin3KflHy1Lgd7Lvvzii74n7+98nJn3qYoLaDHf+PUBMWczeS+uUTv1LwWEmT2ckHfHLz9+e/zVX/6n48VP30VllDpCBDtSrA2vnYAQZwwH9OnT4/49bkpPuS5us4OkpN+9BZ19czy4Dz0MZ/BOawjvPwzC2t5MPdgYrJRr4TCkb+DDoKs6tO2X9/6U4E9qdnV8ofJdJIqzsTksjwZszQSW88yAJiMUylIlhWuwVhdnevhSNxAHaBkjnCr7yKlilUxZEJ/eh3vHUZlMPpfEWSLLiRN5op4nEtSgkZ8z6XEYQ6sswiPybGsIA8LQdi5943iPvMt+HsduDjE/x6HE2OF8gMbZuw2DzL0NCBlz31faDBtD2oPGSKlpxofv2nJjvuxJ1clmnHFQfhnnI3UZ796n31/r2NpElrUh8omTIeLYXo39Dp9NsL/+P0WIlzlGZITAfRmPFB/H0agIhM5RQIbMQQ8oM0pcCwSNja4R0eE2E+r7iCztKqFKXeW8CVZFjZtt7iEah3EKltyEMc86m3RzslWTxxY15Z72rxGJYwxFeFmbIspmC3kPDCdzV/np0p5tk2CtHPOROorVQjbr16xVHLUFatKSg/ilrqpOvUG0gY8UjGQgGUtk1++CCq8fIE7IpTi6U1BVuTjCq9PBGEprsfmsc52gdjTpIJqhe7YWgd8lUL4eKut5qHIrvwvAEfrH6q5WGytFw4DyminEOWLdaORtJcGBzaGOnepztJF4+1A1+9zMXH8uJVMaZ2uE10dyynl8j88a/POspUPW6WMNoRIMMGKPUZ0Ble2a1aptYF5FQXvAlz3hQcMzlUKMAEH3mz0MtUexJcmQ25fr5gQp9HLLgqzJ9Lu3VaidA8z3bXeTQ3yiON1Xc8YvNQ8NGHFyitSaha94RG0n32NOUeQjgE7meVm+1urWUWnGpi5NHEXEZaYwe2ZGqHlLpq3CT2ZFtbFnsDvknXl58qg16tLaPWtam1haswrOVTrsmrMPq/ub/SIAGsDk1eus7WaGoLQ9Ox1XqZsJ5pHJh35KtuTS51WEmzFstqQAQbI91AU94xynITuqxhXrivJp2smU6mRA3j6w/Vmeca4h79zMap3dgghlGHBfzgqDuYBiqY8ma9D6e4EmLifaXZssO6ZOappHD7E/5+pUvK2TyDg1S7B6/2W/rGmMI73fxW6tDEVlcEWVBD+j7LgyiGt2USGj32YIDVbMptXXaKa4LJ3S/5PNHT30Vvtcp1afw/Hgu9id9PndeWY9WQGD9tIs0LdWVKOCmg09z+34axWc88zWgXZswiKZ8+j+8rlUm+W/mVcmvk57RU0iMDKqcul2a3dxydDlTF+G0hZJ7msz2BmDnZNtBN/zk7WT4CACLlUcvwLhBvPuId5bZzlO9erfZT2l7Y9g5sTVCg6PjTVKu6JzJziG7sSCTinhMjEIgLA/aUkx//DaX+4saWrklH0E8MSZ1XO/NeMN+mrX9KNis7B3a5eS1k9pe3BRc1c9/N3aRc2/ydoLbbGKugEC7rfURoBbFlPO4CmqyjYpYHQv4I9ZcPzH0E5VvZ49rs9969MaW5y1MoG+6VfwTMns6w+MDpws557t9B+1/Si/r7b5LPOYAGS+M2OvunxYYSQsXrUvLs/KGcEzZh9MJE3fUB+E+XAd8b6sR3vvpgRja6R+f1XfCWRvol3EF7PxCIPtnGHdJLFCPKW2AoAMSYw3b8N2wScjUUDQSwKH2MEWJ7XNC/pHRWV88UEIBglOP/vs83xGzQqopj36/mdtJ9zlBIQf3oQy+jd/9RdRG713vDs+ffb4eBqVvDvHHTYGBufBo+Ne1EQx6hwCb48PcQ6aLg8/+f7D481bVIte5pBCSIbf05qC/6aejGgaZ6qGfU7gUrYNUJC4b9YK5wGnrVztHtJOCJ/VSfFgCXoKx/jZs3yOCRNpErXqpislLkXxQYJuDVlzoE310mBEedxQOUWALmh+7iU//84RvjmG9Y9//sfciwm1TiPPvNqwtHt49iy/txhVtMBMIYFSnKfRCrheqCV3b2ibylO8kz2wdAC5LjK8fK+qe6U4dfG3745IobQsD/c0NGUBrqbHxtUGSlJS64E1wDoPEJ2HtafAkih+wZzC58eAmvHw0LPQW5T96giqtNq+fzUcLHSEGXhW1k4dWOa1AXsDEjZL6VtFfypGwni9xPHagcvhC6IS+leKotuvxyJ1nQAuctvkoziNmhla5mv62TSbkXuuxlGHOet19B2R6QSVUMd2KN9QMfq1fRrDaWas7SeKSKGYB9KH8c7aXZPTqCnSP3IOfp2G9gvi2TGQNPVutqf7wEOUzyXrux42GdMgiDWOVxEa574FzqVmFrS59WUs8syaa5ZMFT+RzdYrTEV3B4xiKD5bmwfjGL0+a7AAj8zKXFHx0HWhdQ/QqZPeQCDZsHsU2peZ0LP5lkWRhp1MB70Ax2BovaIg0QCtUUGYHz6LPZMNAPgSG5gaXvb3m1Gf2g9Kh+R0LK2BSsa7TqQiE6wn9prCFGT5EF0x0Ot7jGY1xxmHgkAN1LVZx2YtiyCXnkqNoAESAUL2k0j9u7cJQJO9Gp28lM4GYg0066x5ePbnt36UrBP3OdcxQ8jzVlG0fbpCaV+LFf6b8yE28yG1E09PxJhnZQ1wSJayXkpsxubRowTJ2ALWuPUnPJvng6IoshiqinknThzPFKdn+xAHikM6wXHUdd8HMLIJODaD/dPaxWfL6rbPokEf92VMoZlJifKdGcv8ffW6ta4obF8UTAFOAZbiDD99GsYODjL37J6rQ4zTaPP32oeCtNiGMD8ePmibD1DmqW0zJhGxudtAJWcXwGTqpz4EFIstQrkbJsaCbOv2csakL2epl1EKv/SHZMGoShnGw2iDqWnf3sucrEXFSdEd0Nn+wACsrY9nvmx9YMsPnrnZ7Wa4AjZMSTSlEMzjnPesu70b3lFBofbXU3064MP9B20d8JY+y6gyNkDuHpiI25Rtu4bNXHdKHP9QHGf/EnSMJpZ6OyjAZ81Xpfr5jGAfz4k5Yg6S0UFBM21gGhT63nUMW1tfO7e1mn2L3akaZhhBAxZYS6VNtp7YfZva95UqJJNtq64BBQnG5wcw1rJcAibT4uuUx78B06xznwvbh80PlXB2qLa0zxcbNHXp+j0wESbEArj4oE3V0/Joa012lgGMfpm1s3H6n+DHPj0z2mVWlTV13UNeQyptbXI1C6JhgEM/UNkedqxjr5cMceiYlAg9D0umqq03cbSw6kKpL0DnvU4A5azLHig34Dy+X65fZWQDfOwGNlMfKkAKWfoEBq+y7wWcsWPW3jI+ZHMZTynBEecZ7TvAY3qxPjpbAQUst6/m9gHnbRI0A3EtbeJ5zWrVR7kFofqRrrsAgtQ4XtXWtx9yLg/wT4LgITXtL3I2sF6iPUFQufY6eJ6WA/BcjCu2mXnkvFB/Iv7cQDoz1gRSARYDWlHb/Ky+Kn5DwFMy2m/HYMSvaOYauyhNFg2UZnOb2OD5kgxI9r66K4DcJgQ4r7A12H7GkvP8P/7H/5gyh//tf//fjn/9r/+XsF7o5lC9loLp+Htl/FRdnGcLMA7w//LV8cc///N0a8DmM85mWuNH/7+2nXBDEBC+e3U8JyD8679MDeHTR/eO+3dYtCGBHtjoew8eHQ8eP83fqoVyEDQgfJ86nAWED8mCgKK/Oe4/aN8yFI64UmrKXla84aoWlzqGoehBS58+iSPCRPcwLnWiynltP+Ekubma2bh7pmCzET4226L8/0k7RTxiFJZKzr+PE2HDeWX33XgshGsam4UVIY1lrcLvVw0psuT3j2+++VM2RXuuke26Idw6RRxsHOQa6Doudex4X57N2holwHPYR954heJD1mu8SifQwRed5LpQazwA4kus8XEQ9CGL/JxFembmbHIPCnxRNGVDaQgTWK3IvHmHbONlXquQyjsRqOWA4n+rbzuDlwVSoU4OvfZZddAYp6JcbfzLdzm8Fc2BqkdAkeefYp61LnWM+90eBqMeRmyj9LvID+P0rMWCwaaHRz/XXlZmiGNQJ+uuAZBHHudiAauIMf/sIVSqR0ZqDpU1JDZuVqhAeta1X2MapaeWpgJKOnM8oyh7Mzytv20/th5OOsccTnHopGqSkYYy9Op1njvo/kVKuxmNm1qkqDs/K3JdKWTQStZdsnm/ETgwY8q1Rd26nm9KhArLiLa7JkWuOdRwlNNT8OmziDQFNR6lRHl6x9XrX8fZ/nRKnpsZN7tg1r+Zl0fHi1+exxE323Rjy0B77bu3R1qRu/RujOz4TU2WuYgTHuepQIZAx3WsMOpc073LmIZSRjuOiNCU4YAtq7ps5yq9BlOPUTSy/efqwGJvGT8cinohKjDb8Pym3MnnDPgqu94aQ9ZRhUJuPc7SmmPS7Kd3M/GZghA9FEtHb0uNLn/rIBuw1rFWGXM2fmIpgnfYX7NbIu+d22ak/FNhmg8Z5wanClE1+OTdsv4GfnQ/t/4vWaAxJrif2RyAJDPeJ3BgHeSH0mFj/2Gk/CYrovomZwp/eFfGlO8UpCqdG/vWusgbeKTNYpNiF3D8ilRXgMw9EhBwwj4pY9jeI/gwUBbAkc1iAOXadVw4B/kscyaoEsdnAUnOZ8DZUHDrzOW91k7K4COtopY1jaM2teSAOx9bB+NaK8hbe27d5FUMRGAtQBI9ENNaozWs1hVah46zZb2ZghzaDoOp2wl1q/ti7mxYXZpYk1Ch5G1+HdtrhvDWeqcAs4wR/QFBXNex44yNwAmVnsi7uyaxNdhiawZZyxHMWY2VLQXMmDZQbbuL1OdFhbOMlYjvvWkzd9YYvhXOLvtGQRadZ4Nh2UcKdEjzqwppAR/scM7Kx4/WSmSB6bK+ZuG6Fvmrc1wg0rpxxewExQKETewv9iZtBhAQupeMiee17YUIzviZ9FuuI+jKvbNG6P+LbSS4RYBkZ5YCOu7tnFvLFFYkpt6MSrac0dgr1ljuCeV0FF1bVbAAGGvmkN50AFMRxprqt4rfoQ7OPvGezT71PfAHtQuBG7aobA2mSnCyTDvzFWFKULxAsr1Rm0jh/aFWx2dYDV00DD75tGyIC4WVvdTEwk39O37QsnzJNU1gLOt62btqI9UWMwc8i3WcrJWyGdrPN3syit3UgMLqK7AouOPYqykR1uD0OPT/rI1Obd2dO+k/q1/K5/EPKDtg7P/xH/7xpKbXlj7J/PD8/J6avVBBHz8JhZmOB4Bxpdu2jzl2l98RwLEWUt4zJU+ehWyefmqzgPXlWc/cj3fimicgMeFH5pv7//3f//3xH/7Df0jw9+///b8//u2//bcRovz+hx/agik2tT0SDfLCCllyR5vJc8RvefGicy1jA1//9waEP//wzfG3f/2Xx4d3r45Pnjw4jqiMQicFGbh7PKR1w5NPjodPnh53Q0kkQgYVRI67i+LuXTYfXFwifmiNpXsQHLKeOJCpIYyc7mq0NJQsiFJXPmRDJFuSWrym1rNIQRkf3Sh2ov7NbvWwkHvNgDEhLLhft514G6dG+gPfy6IIGlAkOHUUj6ve4+FqJuFa9I3RuGWMRHEwkA8i7U+0LnWtz1dJ+6ILr4OA2ROrtWaMV5XSuG76mIWC+7ZF5aeAx7joQ9VC8TNVvsDG7GcoOpf+jFeaRlDSBXsGEKGojE5gdlQHyoAgYzLVy9PxHAU3CM3qKkWfktFZoFYnoKqhovalYhSdrfPwMYelB1WckwWEooAxTlPI47vtKddWATq0ed5RkyuEM0rNAtLes9QA7gW1KY4KgXEy1J2T1GmOQuk4cS0RNt4nNTVBtTl42sSUw5fn5k8c6iDUrSWT3uecesjEKVU1dlRi1rkCMNdD7iw0X72rBzrXPrMPKFGtzjCHOWIbyyQW9V22cMXfIsk8c8YiB1/reGJ8Ln2wBCCu0uw8J4ismTkdNNVgfW++G9GfOfBBtNODbXUzo7blfVdPZ22JBppr4WgrCKRDzz8TRL0cdXCZWuYAhC5OWVRUOw8c0jcn4dacuq1pHodubWbMNWQwF1BoWUYdNO6NA2TwNSOWfdjAvtmGayDT4LnS+Bwa7enarBcHZ+sQWokdZbGtx4wnNZWjvnrYBDAxaBgVlzkocNHea6dDPoddEEYxmvbYKhLJ+7TpNQX1/XkEetILEgCgNtp6R3sP8s5mV6KENlGoa1BYD4L+SwUHWktRW1hdjtbBcU2en/EDAb05m+0jF+GP9ZpsHXeR6qvwzlVtmnMoKPf7MVByz9atseZC2Vw7Dx2ZipS1pQmOFJ99h5M16XueuQIwLUlodvbIIc6z8TkDKYOy1JQlo1NqMWPBdR2jM2AOkl6ghXXJOj7FoFYnl3qX1YOlF95KEIJWX5qAcw3bDhS8qqKfAm/JmKzVQ9Zm+iW2FUX2KnbxYqcMuszScQ5T38i4cR56dpyB+FgJDXZ6xgve8J8nWBLaHkI9AMxT4UxPrTqQfk6bwH3OYGz1VFLcdI60bdyPs9PMe9pZ4OwvoxFgccGLNdAFGdv78mQc7Tzhuvbsbeaw6zdK7KlDJdNVp7j17y/bx3dCLeIaKqWmRc4F5BMAaHBdiqg0wtanlpJKcGHGK+vzbUXUzJpzLrk3PIMF68reKEgchsiy5lJcuS7vZYkLc6KKcfeo6qslCwmgnH6eomUCU5v7Av83Ua+ABgRgASMoT7iTOlHu71qy7p6fWZt10k4HOgg2qDqbdx/NL9nc9eu7BiNmqxqLtQSB/WF2x+CNn8VHoEQoNfoNpBrEvkkAy5gnc0PQd236vux7A5JSvfnDeBJoRodgZ1XWK1mgiK2UNaIooWDJaU/1w0axllLOezZLVgCNueXdOKtVNLdWLtnC7aMraCkQ4tqu79ieo879DcBrWRbrRP+As4JscvQ3lk1va4TadIFrmQN8xnVckbUy7Xi21iPXL9PWp7XEMsCsB+IIAkJsEXXmKXGbWBH+PSVx7OuUK71sVi+JmCdPjk8//ST+OTbv9BsDepchIm3X/cO4pqws53V7TmafLht9+tDY/1GVz2w/9cUvXx4//PjD8Rf/11/Eb/l3/+7fJRhkzZttDTixOlV9L9eBZySfIRDWJ9bmZR7D9nRH1iv5p3+WIfx9AeGz4+GTZ8fdoSwvXxKBVgXvzh14tTiYBBlwaXF6UHSj+PbV8e69AU0NPBtcqoZ9Mlr/h6NdtDTozmRXpRXI0U1mIg5AucD/XEDIgU9K9cx6LTVtlidO6zIoKuUpCFDaJoduEVCQUxZN6Q72hVofqxn/TNiEPtJKA9THJuppck7gWlSViWz2rIeF9BYD2W6SHnhBtsbrJsBtFqG9rviMQRz/noP+l5dtrgqiAE869L/2bfNQSVbm0lNRg9W6GuiBDc6KADWQSnH50JJmMclIVQwhPcE2njhgzFOQlDldDdJ6naTl1/vNzIkiEVHcGgosLdV3b+1ixVhc4Kf0cvqINfOnETMYjPLjREFaO0UPPLJMpc+ENvDu/fHTz6DjVX0SITfA1OBVsKZoI4e71KlrACTvHgOBNHNrNqAelh5mBtf6BuYqmYQFLjHuOThvTjJzW1GmijbEkYDCOAltDTF7R8ffDMc1IIz4zKuXp0PFPDdIqwIff5KFZZ3htBF0ffrJqXJmllMkLwHiqMsYUNaNnCr0AAAgAElEQVSMWYie9V27ZsW6nxFpqDhJDuUpnBkQhqKFkujGioOraOPrIHTMGXOVdX7p1aVB5nrMAXvwqpIYm6FjOUESni19kQYKXJ3SOMSPHiQQ4jnNHOhECO5oYpNJWA82aVz+7prdiwz4Rck3B84yABGZWr0vY2zjY9Y0759arrVOwCEqej87uYwgtoHPSmE6QZ4HD1Osfsr2L7tnfZ41Dzxb6k+pF2lYdmZ1BBP4OfYLm8a4J4v08mXmhXnjvaXD1IaVYnPajABD3X9SUlk/XP9sibF2CPw3DAfmsyju42ULKlhjWxcDWinhzYIUWOLfUaYjyLdRd9ojrCaF+kOeg/m3hijiOXPUuCfI9jUgxFYB+ABecW/2Ed/XseCMU1wE5zBOkDZ/YAQ/4zuti0a0DKetrJZkXx6imNqAjD0J2wb7FGBhDbIlLVYp+tcBoevf4Ke1Sg3cdcIJMuOojc7JekyGd+1yUg62fo23bGRlKhNILHNtdi/tc151ntJCxzYjUwRVfEbKVIAasljPXzTAnQYAz8Rzs65Yt2ZyAhhcahzjlEVAppTwBEpTE70CLwFVZ+NE/nl+hex++PHHzBefw75qn1kX1+BPh8+9zXOZPcIBTe/ZZX+TIdlejx2ceMQVaD6vt6oLadvppzY1YM6a+B6jb8fZvLSgKpDs+bws0B3ebdmY1QvLoinQUzLPCZYO1GH8k+FJH7wPpevGHiwjNiaPYx7GzzIhrgGBnGuG1exRvjcdhWYvmsXkfg2OW8OXM/f9h5R08JwB/yYqI4AU0aiJIRUwqEBWgpEw0bouDHC4hmDgKZK3UoaAEqPytnRjSqKjcia4udTompnknUMvPtrTNlTz1cfxGUFkxrLAf4EcgXDXap5z9YFqAQiYpDXC1Iktg0lwPlEm58zgSDvDPa2Hw3ZWIK2CbZzvAbZp0p6Sh5YBIKxi83fXXNZXANXqMuh3m3E1SHecud65L9aqgXlWSVc72Wz/+9YmLkg0w3kGhCh4T3AvWdGodZZe38QHTJz1YT3FjErVZL7xm9jXgjm2valv3KDSWkPOGQOvZNDfvcu9sMPxS8eUkGElJTe2Zz6UwbnrjmdOXHG3fR9L574fW2+tJYG5z8o+1j5l/uIHNB5qqUO/y5qL/Q1jrJ0IrOdkTJMkCeW5/vLvryG8UEbfvnx+PLx/HE8eItXNgEObiFpJ6gfvh9pC9ozIGgRpNYSjjIZOSu/CBB8VlGmGEGPdrN27t0jmlj4TRIvMyhw7Uflk506KFfTPGyrSLFQPI/8a6Rp1k/rlTxH8qsAFOYyy28MYHx10NjQ0CsVHVCizHo8NxULgkMuCXw8vG7mKFpo9CfUxksSgDY/jgJBlMDtyZgZW31jp8/VrW/uCOlzLBNL0+EEL1HOQE+xNLj91NAsODITy3nm/KgHGiK5PFu/eLEHREhYYB28COhsbT+SnlJzfFALPkWBz8R6hZu19LZbNu496ZU2ZKoehB0xYQ469SDnPdSpNDp3VSMWw753TGyu9n6pUKx3FwNHDRNSYf5bSd6PlhHa1ehFbUfz8nOalQ+oGRpjdCCq1jFpllutUBZFcAKPqYVpt/Pw882Vz2hjvURubNbNQ/nEOvSDTMyhncJm6t2YjagCblSmFpMeryC7zyRotqn1Dznfmn/WUQZZSCF5DkqA7wheV8sfJ1ZBdkcKTQrtMTfqije6Z+ooE1Ypl6JxVsMg5lOon3SGOunwYeZhQGyfpn6zrHHLprAY31i+o/sgcSBMMNTh92z6M5tlaW/eYDa7JCHPdUMrnTFiH0Ebk9hm7KQYz9OnZuBoTM15kycpIqEos88G+6Py0V2eCz1M6ukqedWI16lVltB9iKJ8EDnNODZ67jltDYX9Ue1idh+oCFO4ZACE1WM0AmbU1w8x3eIb2nGvfO2yhimfNmlH/1/crGtl1xDWpEQR8U50YW8MfnV+d8tj0oKalccZ+DGE36DdQicR/kPnSa2Of6J+3WlRsZmhxYQSsxVEyiHXG8t6IAUxUC9uEo+7B6hp3HVU1sdT40PiC7NsiYSURy8j0zGnQEeXPCZkwt2Ea/Ewf2H6G/+aeiA7x7gSgYdbQY2r16w3Ae+CzJqwF8yBPH96MZ203zkLXbGtxdRJEpJtB6plnhiv2em1P7DMowMH1kmWZYNHVVmEDavcKZLa+trS7Bm8Nsmwnw3dxVFgLV1aACPYp1vUWsKlBhuCoAUjedbWanuEVESqjQRqZghgBi1WLJbM6CmsUtmcrG5g0m6GAQ+qjyRBOr4CAlDn3/OCZAcPSOmhZuZ71zQBcUXmR+gScTY2dNFkDIX0UHknV02ZPagfsh+g51SxOsyS+c23tSg3GJDKgq51pkGcGSIYQ1wcEDRi5Guqs46nnmuFlLWQs5yg3kbeewwuma08Iulrrq5K5YKwgB2MWnyuJgtosz7bY49kd5lXmjzbTszDlQZtb7VEy3wN+I+Q3P8T1f3XIBbTiF05IxGzNCRyvtCH+xxgNAYqP4xTzUGlWu6bv2utTV98SAQDL+LRTx3b91sa35jZgwKXUI8A/rctW2mKPWq6X56Dk5+cqd2c855tY6gBgaalKgpxpEOT8hF203r9XletkxMaG0oeoPyagVIqk9iX6AANa9XmaHabv3tb6RVQKP15w9AqYWod5thnLudP3ZExkVLhX/GcCzjADoM9XSCcU6fVqtCxMv7ktxxpoCnA536lBTWKhfksC+43btdXLtS+09lmf0tri1pb+uv2X/o1nMWcXe+hUfj7rrt9k3gJ00RZtgAvjRbzgOWqtcJMwfd7GUc2qc9bYrqL9h6ssHFs2hkFa1PyLbSeymm81hH/71//5ePn8h+POx3fH558gq0rDWozo+zSYP+49OO6CXD55lmCxRo8bxYIk4CMghEL69i0ICPQCnPbSp3qgtc9WM06kaunLRluI10F96c+SWgqEDRBXQGBmA5UDFaWoWohLnUj76imPzKDBjS7tqGnmUL7g8j6FO/x5siBsChBkDNqJZj563OAPZwChgzWETI3Eu6aW+ZO6QDfyavcSMA6hYJJZtIgJsCmpccuCjKpVuekxiCKWoWd0clM8PIfEXoQseJ5dhDqB2rKX180TCtwcE55HOilj5gFcx63UsdQppN6miFw53ZW/FyH1PhhtjV2op+u1J2onMvZ2DYxVKeOdWey8mzQU7hVqMD120jPl5fHTjz9Ofenu8eWXX4S6m+Cd7BAiLbYlAHSYOpg1SBo16+IsjE8gKed9ThLjVbS59W6qLTK3RUTbLkBaMdPF+mI+OWA18hgMQQDQHWkrvGNFL4oIi+wEGVwPGetiQecYRza/2TOMHGtQhId3Y2+wF9ocfI2qd+CS3eaeP/74U+YtwTh90ObYZt7cN1tzPAt/UzMEcjgVVJAqHUWCWsYEJ4FCZvamxjVjNVDglEIPUt46RFVTeW6+owoo8+GY3A6i9icTXRQUskaS5wxt8k3pvNdDlnePcx8KMxnVCvpExCL1KHXQGPcY/qn2sd6//ebbPJfjxbsneP3YurvXbyri8OjJir9Te1O5aOmzzC3BYGoVNu+0O/EgBgip81SKV5HIW1BZYRVolVVgxAawBxs8rS/TGn4zt/y8qGTVyqRo2uA+B3Rg/wYxBo7JnhNYzYlnDhjPK42IZrw8a+iPcRarEsmgQ0PhWck8tql7nTsOq1KEqyqaP9aSnDUlzdxAr2Ld214mNZyhyRf8qiNHE+EG1HW+ClSkGXTqvFBX/en4/rvvk9FiTV5puGRXoSHFVkwMhGvBkIjTfa/MBQMczgYFoCpSQ9aSaz5uL67UEiGy0V6XodNfxDW0laxRrsu8V8ALR7i1iuxF6jr4LBlg3gEnyjYF2E1LB0KNf/f2+OnHn2JzROWZry+//Ops1ZQgbPbFs4vr8Jw6IFWfLcUJu5bzZuUDjBHOK++rgp2OaUVcWkNMkBTaWZzKqhzyT+4TMGmKtVnDE/pKZhUNgQFFoVte1D0FxgLgTaE7YM3Owlvw2HWjwyUbQ8BHuylrIWfuAkwVpt0zDeKb8TFrtFjxZPWIyvfd34XGxfnN2r/+8RoG3c0qF4UvMwiwsQBkshdztE9Q402bXzNeqiG6P7WNvNu15Yd0vbhs8x88C5I1GbiiWJg1owK2OpmZl9E861zfeq2xh28iU90LyZKdojUVWmFvGTCxlwUbEgRQ/zcfqOPSjEZ9urJrAratBZBrIA7uej16LvSMkv3QVlzYIwW2FFjRL4Dex7lZOnzZWgJi2hxr6fVJwgogsE0bropYkUzAFrJHyUwnuz4+b+rP0h+1Ii1mpxUxAkAQjFdkrckOfA3UYhukuR+5rsGtFFjej58RzNgOhbPd4IE5bUlBe/cppsbaCNUcIDGZ1ZcNmMwu7cyPXR9omkzw6OAC6s1Kti6fNWb9n/s2QekEDq2Zjdm/NJY/1+ml12XXUsHv1Ly/eZusGO/I3/owP56JE65hQoH50vb4T9qocH4J6Oh/MSaySU4btBpG3tHx5z3KxCpgqm+jii81l9jr04cbS0/A7AoINYHVddJa6J691q5yBsS3eP8hwR7XZR5M9GR9bax4b1kmAilmgpOdvaztiGgt89xz7nXUo1n7jEMVZR9NUf3t76eMRlTmr/7yeP3Lz8e94/3x6MHd49EDuNnUAKAuw0/vHB/u3Dse48jjbIJoTn2H+IDgLwf8HUQjcPLeHq9T/3YcDx89zuT/8qKO7omGzLni4VkUTG4GdZSlbOBlzWIQzCrYk2yZl2Q+pqbI9+kP0gneATBEOqneHZB8/kpLjJEOklXHRCGXIErrORiHSgRtKLAHDUZH4yQ6lgxhehT+ctJaq6zVzChBHsFlVQjrFBuIucFCwYKSEVW31qdhECpBXGEFEVJT2SdVaE2EpaY2mG7BfPrhjO6aAGhGTxTCnxVRUyCmjp99cMhchc446haHobVhfp/xUUHvDAihyS5o4foYCIxBuP6hXpRqFLpDaFVmMFtHpfFKtmc1fHX46oSZARBV61xDzaTW8AhiH2W/x1VjwqieCNzosjVIOtfN1jDWCgCkJcp6LklLzngqmjMxgirQ3mpDRZlSaymCukCe9W77jRwQoe28D5fc4ml7aF3HNyj7hEti4OZoJVM1KkHmd06632X9n874fietxVqI1kf1cDbjaO+fIH7nGmpWhMOxzuKHtp1AXdaxWqY1NOTVUko/9VDRcXIPKahj4JBs6Oar6sM3ERwLrJuRGw12gYYtBDwg4eqz3nQa2vy8wTlGOxnGgQN8prYJ1gGqXnXIc2AuyynN7sxkD8WOgd8BjFPQmsch/6t3rLhH99m5Ry90IG2Ma/S39BTRcUVWeJfbgXUDoEqfBOypM8F+qCBYM+4in3E6HqHqRs1G67oLGBVk4vlPoYiJgdgTq/VWBS6s26wCcOvePHjrMNaGVba74F+yhajivUC4ouPEOhI8Yr9Sb4FD1CwhAQtO0qNQS8n0S92XPsZzkCHh/SsQhpx/6aMn6jvRBO1Sf1659tLzWh+VjOlqz8s+KM1eETTAP4WfGC+C7K/o/zpquKJg1kWrZmmPVdYLZyRr3LYw2Ps//tmfD0xo5lJHNQIKz9p6Rtsgop6AekrDOsHMKY6UNssgPkDLaIKhUeMUqr6tuMqomMn0jAUTsbZlV9hbZv6ZG+yF/61oBvOfjM2CwLzHavl0OgVc+G+covRbXJYylHxATQSwRsHMuYJjtNZJ/LdsgrQ80j9Yf0LLQcwUhC1B5n9tcbh/1IIHsAFI5DwaQKndFGSSJYGwhbTqlik8Pc/VZIZGCYz93T5yz9U+t2l16G1TYI+TPxGOKKwuI8q8EzT0s2RQsGW3ml3tWezShc2iT6LzLT3SOknnxUDw6vOcrIfVst1YHi1f+VXQMCdbux27trKVU8l5NtfWDgncL35IfZH2ubZu2uyb8xoQ/MnjqmuqDDlfIADOarQyZ2vvJLgQAG3lAjIL4vDHhnW/62sI5MRGpf0Fyqll/nBetNzp6QnYalPNREfRdz0EO/+3/pjaPM+8BlToJLRmkj3LGo36p5oZE4rjWrDBEuSNSnyjIRfYzxm87Lfvo7/LegVkS4AywRXFgrATto2RiSBwBFh0MvvW8D7PMUXvk6WwQPT041TZXdst3yfCfi9ezNewLKh9S3PP0W/1V7gXfmPOhmiX/LrNSWzHfH3fXZ+adyd4z9q8tAKzJpF9y5gLZEuJhgqbrgAv+R026FX2LOPG77ARximMQ0COu3cCGFsDmWD1zesATdhZbBZrk3vdRAULFLDWZM1IVy6AXJacpWnFYWtTuC7fi2hR+q1XfDB29nfVEL59mYb0/+1v/svx9uWLg+Tf/TtQleAXP0xgeBelIpyA4+7xiEJUDtQoKLW2hxpBXHV6Dd4lk0iD5F8w3Bj+O8fDx4+T8WEAgyqBfr96HaNbR/ZI0NAAoNkjlH5qlFqk78F1uje/DWCQUl72sY2AWy/WuoKpcoJsD+ViAKWHcu1rbyCDoysyaI1XEU8dwSKbyV4O+cskzolofVWzix7AfDaI1MtfEpCwiCwsjugAqNj6KsUJe9NePBgEHVARSZ3o0FLmrbMRg+puLNlArb8bd3+OfznVPXiaSewYJaidcpT0gNamKG9Nhqo1e0HboRCB/q2GwRrNBNWDkEpHag+sKgqqRtWMqHSEZB6nohrDNfGCGO5lJcweYHAr60+frWYuDAjrsDY72JrNCuGkLuPjxyC/qPY9ekgwfqPRSYtqkqWrrug3qp6lazWAuNGPeGY+w89s9OohzlheDSHPpPMuF1/02kBMYSS+i+PD3KXZaZzQUTXHDdfApSltAhSDfByxIkb2gXMPxKCKmC9ACHq1diil4TU7dA2odQDzvEO9uX9p2W2Uq9BG0PZlVTVMvvv1EDb7oDOkA9nDG9p1+/k5NlnLysuPXy8V+3z3a5H7pVdoWjiMqsZ9DY58Hg/jIIwc8MnokdVqEFVBEsb1luVURddrxY6sfULbVHRTSl3XkEuJ5DMV9yjN2my2gdMNbb/RcrLV1zangXozqHUk12plaC3PI6IZuzMAIO121l5Cul/7e93o6Yw5wRfrKA3Y93nXkdnxa59A6xBvc9FsK8+Xg5/65DiOzTLyp2ANDvzjCmlNUKj0ofW/QtRs65I1ze+k4sbejf7tIR564f5qy0+gajW4PHczLwV6avvaxiHZG5V6J8eOjbUmzL53PRNmI7ameAZBB5wmxuuLL79oxi21yzdk2CxcwAdqXtLcu6IFURpcXSVr7+s//OG0tQE6d8jz+dQOjap4Zcu4NxhjA2uui5OH453vDoRlznDIeCbAW52p014ty3g9G2N/cI7nbOJom60P+DFU3EyCjt1JFV8tKtfhjOC927OzKsnsRfaMLVG4HnsYe8+z4rjiABkombng+9bl67Tnmmu6LpXdcYm9Gx2fsUxA+OL5GSTyLuwBs0P8XgDyCnSELjshCtZAGCXSGubl8+5S7t2fyWwO8JbWmoBwPeMSEL6vfL5lDWZXEsiHvdTMOOs62TGCtpUpxNlcxtxM9rfffTs1yTrb/OUz1vBVM6C2nfFJ4Ji+nvUFUgf4m3dTbda6Q5301p5NDGjiQCe1bmC7PlgyXDvr6/w3cCp7AfCoDArunTZGa6UhY8JzxoCA+7SfdUVffNerb3f998zDaOB97/q61ryXoQEdvZR51vb3338XoNCWNAF6xyDDRhjgF1BqnX1s99p55Z5TU21rsFLfU1u+gMXsZej8EyPiHmGTTZ9ACrzlEoAplgQBlhlkmmFk3fGd77//vuD0GB/4G6wTWFuAbwFv9zvPS85I31mWQgRQ6LcrUDyK9gmSp/eefaEd9QIFApj6AgEGpqWgUj+gXkDuBfLYHt4vdiGKm81iW9csrfbKUOKznDOA7J4/fe72twyQ8+xprhfNjvVwZR1+ZkC4XpNSTBlnWkQQt4QFNlEgz0iCRd6P+kwb1aeecAEh9+dasjBkQKYmdfW12PUroGKNOuchaz+JgHsV2ktGcrW+gCT/nwLCj29/OZ7/+N3x93/3N8f7Ny+Pxw/uHQ9pNXGPwKBtJ8KhJmDgMKMRL1S4u/eP1y9fx8l+N2EZgsV799ZU+S3F8JPvHdLTwsc6zhx233377UkPYiPUkb6b6P2LL79slE6PkEkIB7lcetbDmQlWwIBJLNWnPc/i4Cxlnk28ukXREQO3GObJ+avY908MxhQyGeg4bnMmTicfGiTqRqPwNTVu77seeNIz7eV24//bH6yIVbKIl95sIENcV9qmC9EsWpUYm6ImiEjd0Zqa5sBYTRNGJWO0A7eBbevgMMQcxi68Zmm72TTsQZ6pz1pAaDHyOe7hS48UG3XYKn027c5h0lolrouxgaLCnCcrOmXAiCgsoHZeQqGgDcfdqngpr+0cSe+MI71+QX3WBmARadi7iMaV120T5hmUCRS07rQFvVI0MAw6Hs2y3BRNr/QhHTSd+usBVeT+1syVzxrgFA3t+Ng6g/XT5rxduxgaW6ZIiTGQiSO5d07vvDmMff7WSLGPoGgHfQKIQDlwzYr/OYffzFizFS9PtDRZuYgrlQas4YtTkYzvDuBL0bNqZFnfyKQjIoDDsyawXTeVaeZdpHBFcXjU2wTYa06cDNNQQ9afAiUyBcwycN3U0qwH2y2I6hyfa0g65p2qU7If2EMCHAVkui/9YyuFAAI7vETmsVM6IBWcaRbe3ltXZ52fc6+2dng5cKwOUFWHSyc3s2pgnFq2UVkUW0qNNcDAWBG2m+Bn0l15fufKvSlFqAFLAzel6Ztp+zW1s61SHjQLPJvMga3Nyz5PRuXWe6trvPsutNe0kbHuD2etGf6OZVFSHTC+Q3aP75Ux0Br0SHJnr5b6Lp02gNCFGULgwPUU81IcivvITEnGL/L6XcPcx3YVrB/OLNVVsVesK6iFyXhZS/IBp6LK16knPO4cn3/xeYILggzPHjMqyUSuNyzXAMCBDhtn5e27SJLzrq1HXlug1E02g3cNnBSaapDdmijrk7gfc8XvPDt5d5w/ASF6YPG9tktqNtsa+bAVZveVwJdBcd1D+APsEe16gaxSjLFl6Z26e8bhHesmwMZ6GtqWANuYfRhBtrW6APhaCwbtN8Ehzy1YV19yPVmzb26ZJx1P1kwCQoTU0i8Z9k1LUfKss43aqqzHh6VdE6zhV9japYHUvXO/ZC+OYiv4puiDzqtnJvOCo+m8NPCiTgi6dhkXBhS2TmoATV/S1UhBYXzxvEHq5Qxh7mXGcH32RmiIH94H7LEG2ayRegS5pxnN9++3Jj/J9TP2bxS1a49SfQ++k/r4tTpyT7hGe1a1+buBWfyL1QmWdrp6tZdzktOMmyyxjekbjCtKmPKA9efj+gEyPn44yxDyHqPPIR7F88W3Yh6TSSzd+So4dYKFAZ3LRBAsyb3Wq5H1wLNAYbfkxHowEwA8D/NmSRFnAnbD+jMBF56HayNEF8GriXOdQbYUa/yW1Ya5J7J2KFlg/17qKvGX6WeJT/ftt99VWVvxnfgAKN6+io1JQDGmUoSWCIooX6G0aqVSXMuyEP1Chf6SPY++RRMS7mHOEAWS8GNhZ+lr8MwESOzzKH9++tnqk0vXd91gj3gmy3TYe4r6KR6o6I9ZfjP03IvfAdbwHAFq0Hd49rStYsYCyOdmn3JOXEpz4t+F0tlgXNvhWYeDRima5VrMZfyQiEZ2PPgOn/fcDTCw8U5cshIuP8fzk1k8/ceB29pzfGvWcQJXFds/fji++OLLlDwEmFuZieUEvy9D+O7l8eKn74///nd/c3x4++p4/PD+GRDeKVH0IEd3h0CPiaag/e79487HO8eb13C6X0dE5s5d0EYoXBwkDMBxvCczM5ncbFabGsNXf/FLkZVxlW3+Xqe4jrhtDIJ8z9kM5XEOsgGNdCMDnQYwDdrs1ZWfEWghJBGBgaLAMWJB0kGV58xaD3ONCocEi5DGOF5qupgguOcsXp1SnSF52EHFpsrIvc2uXJ0EF5vZQMYjAdPjJ1lQbCAWTxZUCraLEpkJyCGK/PqchoiW5IB+EPTAQDVGLxPXQxBkMfUfoJ+rcRFJ/RXKdUEHg0xTxL5+YqFBDvm6LdyqwSaLNYVWjDANXCOQkJrJHvgBHNNL65JJGy2PZ+ln2l8SJIbgV5S3G72qajwHhi5S9KMm8VxFraE0klFsdlcKX9bxslKtw4IpXeeYexNgaQDicE9ptX0Y4w3eVssOxRMRn0MU52+tG+qstR6HcTDw6bXHyV9Ay8HDPCr0ohIePz/fechm7jE06Sx+VmlqWfM66+1Vk35la2Tcuocq4CYomqyzz30iySq9Qss+ZdV7sCcTNfpK0PM4NHX87BvlHvJ6Kr7xGdZz1Rs7t+mLOGT6mklU3KlIXili7IErGntSficEIkpeQZ3VXK1+zfXBZyw8BwNrK5H2UYqTPgXGZvUqsMC6KtjUTDzj1qC5KLCH/umMXgRvUpd850g9HNcGlUzmPe1DWu/LO7JPVBNTzr6CFJXDPjOlo5sZpNZOjQ0wUZcEsgpZjUFR5L9sBmt3Ipk/9eQi560bO+3og4c5tDIus+nsLQ7lgA6j8hjkYZuk7zh2UdO9CBOY6W8PrQJJbVXUTKCOSNFzRFyeZ8xB5wXTGMebXS/AUGoStSKtJetnCmClv+3m1nG80qlbC3o/YBRBWvovAjJRn5E2Hu2z1iC1rU24D5Rcvgd6zGes10vtNoDSersJ5PQ6ZU3oULVelyCze+kK0JmpylmwRuU956zJKo2o4AmKuo9L970oPSYwHd0q9u19g89T4n5CKvZIZK0pmqLj7JjxbJ4h/qwZ7PaiS1AyGjC/F8Qyo9H1/7pBWhQjH2adpp5uIIbgTlgvA8DCGiHQ5LlXRhJnUkGHnT0CqrGxcwRz9q4HpP6EomGCiIpdMC7upZM6vYR+YCwAACAASURBVLEUcOGZBLe1GefBMDEw7KOZPqmAnvsRWrpXdUrfWYCnB2RlasyS5UMT2vPcnMzC2sY0YDMgUfY/Ae+y9Ne6X/cqaxsbG5GpCF88LDg1hpWf6/0L5vkz58X/FvwISLNzUmf1FhgWFDfANENTAK/UZwH9CKet/o1/5nxcOxCDQ+pkeSrO+/qBU5388HGtLJq3NslptjsBJLaB9bEgiee/rnVBAn7OBfBlE3QuaJMJ4RpR9VMnXX8tAj0TNzGzliBzPnN8izEzFGUTNI1vFgC8QJ17xzEmiFagjfOV2maei0DIADz1siml+SXvoTgbdoLacGxPaIkrAeFZ9b08b7mvPnt9SsASxJ/0JSzbarDu/T1HTcDYlkVA89q6Qbo2toE/3Ftf+lqXKYgRYOTevQMAgHk1c5lntf4ahfxpRbD/GceIKo1VU/C+QjaCS/4stmPZTrVLFBD0vE02O/FFA30pz9o9zyh9zTAp52PwHBmriRvpWV41FAy+S7e+CVACwvLuV7+4LeTe/U7K6PvXx8ufGxC+f/vqeHIGhMdxJ5ExVIsPxz0yTg8fH3dYwB8pXP14vH/LQvxwfAwnmqwUgdbj48FDZGTv5udBOLbJ6vC3YBWKQxCNZRM+/7x1XSwuBxNONoszGco5mjUkpfbkszp0yxYULaaImY3SmrsziEt/qGZ3Qnm9OAUJCO/dK01vxvjm4fffTmrm6mRi3FZ3ZEEnQhr5+XgyUfNLX7Je4aSEgBisKelvA8KgRSuKzuJb7aMIfwxRHJibYiToSySV945F8qpqx7NxSH35xZdxds2eaJytp4MGoCNkdsxMV42U6pLnKdBszxywUBJAUUT2F9ydTbMjlQ6Vt+JCRcWaUT6buo++wh1Cl9jzi+J1jWDkPwT1MXMFBfSzzz49C+GhSDCPjJWy4MkSjKLKXNy9gwR0EXodVZHxZnNqQNKXcjQIgw6yBay1ZD0uksNcDyeecWAOs37v3D0DeQuNExysXxnr9MsvvgiFgDoUa2LMBsawIW/98/Mza87zYChxNllWUPNE2xIIrqBfhFQHyKwc4xIlLfpEht709MwgcJ0UzV8a26c++Br0LqPXrA/I2Q3hj/G5Q++om6iMa04HrPPejB/BO0Ywz/Lg4SnQkQDRtZ5Mwk1YhTmx5yHjJQ1NRb4ERGt5YB1u5mPAAg4DGVIR1aB1yPmnn2mz6DG6KxbvAVzqcg6Y9VIDjUPEiuCN4ISf49QgTtKDvy0jVJcsEtuAgTX8ww8/5tkzVqNGAyzxe+rhSht8eRbPt1l8HSeDxVv25Kb6ZmatNKK2bJFKlsNo6oa1p7TvKQL//PnPZ8/XqziGrAYde/Yv9/j88zb4FaWO6uYyAR5+PC9BFJRJ6El1nu6eaGZAmtVVc4AS+MISsdm7LUY8mEWzc9gjGDMKderLktkxUzFxj9E5zQaaheBdcuhfZO4NHCuAcaMt8nPmUNGKgEn2VdseYN/QekMHPkDF40fHn//5n+c84FnNJGCPsTU6C4yhSC7rTnGXCNSEFlpFYsEZ7ZYoc2j/c2/jlGzdxtG99FvrXDRzyDOpdKkta4bpYeyxNCz+3aCa52afqlrJveKgLWhOe5RLfZXBQcoh0rKqwFZtzpOTkh0nBoYLrUcmAPWHP/wh5xwCD6GwH0dsvKIJzV78ctbVf/3VVwkmpdkZMMu8YP1Fw2D1q2HtpO9ke6AKyCTIf/sumV3OVert0hx9zax5J1s7yThhrq1tjhjNs2e1T1MldRxSXrGex9czvowCwNnWxdubjvsKbrDPBQSwXZzvAavmaCfDOmYS/85nsVs4lm1H9a4+FnWcy0goQnIGLQMh8WP4rqB1A6WqNSvgEVqjCq9TveX9Mi8JyJoFocY1CsYL4G8B41SWrTMb3T/AolmZ9bvDb0uTd4Qz1q7GcpprhtDsjoJICsG5pnhPzhsFZpqdKVCF7Tf4y5hfmq0H3IOqSfY2ZzzAT/sUq+DZNlaWFDUBIXtAYMPAsmd0WxHwzDxT6H/4LAHTHq7nbFVjUx+f8qmWAXDuuH9TarOx1hZfg3GuCfUT/4cMXenTBWduQRQAeUXL2M/MPbWF7L3zcwb0y1BnrGbLWcsGOWWANFCNjQNMGGNjnmN9iQEk/CyZRwTVTrDjAnxcHPE2lm+bCq5Z1kYFv/gjMMM/eVfm3VIfbcN1brGPscFrfyIt0/YXAvesjfqirdUkfjCbiy2MHbm0iiuA2rKbZIQHVgcoy3mHAJ9Z8DLDsBdhWK1MzOvxDGdd61hKgmC/8ncCkpRuH/X4getSj//lDOHxLk3o3zz/4fi7v/2r4+3LX46HqyGEMoqgzJ2P74839JwCscVpiPP+8Xj3mhqfNXmekIxqo9QQfvy4zEmLLHLodkO/avo9WZr2DGMzMHnUUNDDUEc5dKgHD0KhYUBwjMwWapSM6qViMAGlXYyWlFYNDch00q88+SuSnAUzSsg1GJQimp+daNitfsT+bskmPXq8mqpKr4sWK/0qz7lOU3n7KzW6BFwfz95UOCH8aVHyFhiZsATDOC2llGEwQyUYNZKNZTBlgKJx1OCKdupQ1uDU6ZZaZxBs8Gigq+ExQG/mtlnZ2/fLlU86/10lohsrV6ylqEgpGDhTyXiuv85Jw1y90bVWx35Toa8OHanjVEPE5Q3C2VQ4KQAQUmLqqJaaGQrq+pGJHuUSC9jiTKymCMPsWMXorW5TQyjaaZBoZsvaGBFB60g0OqwJaEOpJw0nvMI9ue7Hj8cXX3yeZzAQadAxyuulzcQZ6K+hroi2oEkc3/UPYwwrmd91czqKU9qUr5/5vPT20kCeIiKbb8bFwvDIIY+e1AxBqcPSZRW6SS0i8vzrcQky63tJrWAvx/CjIDf6YemDUuva8sKMooIF1p9iq04n8P69GF2uaSYjjvDEcMwIpD8QDvVaB2hTegj1GZl8bBnjCCuA6yRzP+GEIJgTtClzoQp9RRCbmWLP8my8K0qUBiqin4wZc6qTXHpb1y1ZK51N2RAGd44hW+x0Jia1nf6Ja+7NOMqq8HlLk2x7gVtWsuqBRTz7/NiUOpzUa3fTtS3AaqqnJsc+k76DowhS7TjRsiK1vNRtGRBGOKuZVzdzabjdbK3Jfrdav7ZqyB59cD8Bp60SSoNr4M1XrTO+UpDL0iDoMwPVdcUYh40xer0Zq5vDs5pmssQDhMicRTo9Qj2lK5YB8fD445/9sY4KfaxGRTRTEzq//fyY09EVDUZ5D84U6FSsIdHuOPzQz54+SZPlMxBIgFvGS2rBcWBX5xvkfC1FTraOrRRCM760Exp1T1RcMCb7+ZKBvJ4DzJf7lqCS+0JltAYeh5RxwNFkfML4GHjFWmO8FavgWgRWrHUzeoJa2t2smbQrqv2SHs8/FQxKlnBCcP6M6xhI8+9nsDa2kJL2WQvrtStTJJmN1ZiFiXMBMM/m9juHKSH5lQO8cooEc4p8TAkwwjdZhzb6bmlB7j8VQrNzPEuAgSihc2aWeST4Z9sd7s36w+bJesi6S3/oMhMEY9VrkEaqINj3P/xwvAjd7pesY4Lk23x0hy5xebpMofu5p9aWJK8AhXtniT5YgoG105IBERBj+gb4gzmb7jRrGud+5Qrcg3cPsOC8jCLKZ8usqtCH643zLsH2ghEzNAX3G4S4z13PZ838zgmfQ2CFf0YJ/smTU0WyrJuyFmrzby1LzOLxcwDjnJ0ByMvaqu1abfAyV67jZiFbG8hzcH7ISgHQrPBZ24qdwjQfUCNVvfRR7BC/xz/wzFHTgGdx3LDV333/ffx0xtnatIzhmDPYWPZJWD0XCmj8jIFZnmesyzCPYjNrn3tOA+LQr++fDwgDggBiXDKE+l9VgkbzBDGgslcCBB0fo87O73kPg7Oo2wMKD2h2btSLCPBFgD7QV99JfziMsgkdhnGwtnlVzaeW+ybaqG8BOJyAcO2T9I+a+Lr5DGFUTeG5oGdbC/HvAaFWn2j5TcCaMZIE7MI8mY2WEaEN+n0B4cd3x9vnPxx//9/+6/EKldGP7+kkmBrCp0/oaUG7h3fHPZBpMoT0F+RFXreXUPoSJqghRYx1wMnjYPt4vJfqOcoO9UsvXjyP0X9Pk2UomhTPv3wV6lEGbjSaLBJr1aAlrbdGApb1Dgnq+opWEHWOdaAtug39Kw19J2O+TaZjbCSdgEt+8JQlE9xcRGiSH7wWUZ+pZBygNu0U9THDeOWRm9rVAePeLIDQEXPAMuHtoca9o644qXUNKc4Pj2C2ggVn8XeVxO6c/UzORfGuRjTOwIrGpR6FC3+hMGajTvnSrJdBngGhNZSikcxBemJt3gxmGFOzQWZivEbv08wSn1FkKJuOwDc1hHWaT2dsQa8O2Bmwjqp1pZnmXUc1CeVsrRxE0lL0vrrCtOAI7aFOvg57DPOatvNMjKHS1NBppNOKBEmdYGOK5Hqwsf5Yp7b+iEFZHULk5d+9PzNX0px4nmT93tCQ/dPVP63/VVGJ1txEyfD+2ZYkjuQaqet0etiptuc8i0p7KPBdn90gXgU4Za87djuk1xDWgIl5s/g+yPVqDZXgvyKuce4iHFRKjwemqrnJ1AR1a+aAguz0OhyNI++8muIzm7G13GL0Cizg8DRYLJhS+gkS4G1crPPOdzwkgtAh2z9aeTLFpyIdc9WggYwg12wdXQM8A+s4mldVwbOHUINXHQXml2Diq6++Gu1QKmNrOpRr14lw3TfY6ZoV2ImjtrVxghoDNrpeCH6KJsfBnTqfCnrWa133VgWnmmWShlJxnQpEta6xyLV1elwfO08Gmj3OXEqlP8U6xg6IQmgQZFU8L1T8UPuakbjVMdYh57AUADJ4JSDE0QWRloqlgx1k92OVKKWoG/QVnFu/xhyorWGVLVFV2db78tmTnnrpJ1ZWSlv3BAW+V/qkwT6/k97MYEGdYgyjIDgHMNf4UCGxNqKvswDIB4Om9P+qG4c2HjGdytMrQOOZaWsiXFwzfaHQLbi+OrOtu649YcBLZ71lP84s32/67/FcrECC4CouFzm3pynjxRrQWdE5t68a7y07hu9w/gFEMfZmF+xJeJ7ZA4Wk42k7BHbZm2nyPJsSe7hgV4ffoJVgCkAgjAxB49X78OwCK1l/s3mybtpbudRfa755LwBGzi6ubR80Pqed4Z9VKaxTzudoAQIoCMBkBjg9xaidw2m/6CbwfbLFcQq3BthvgnvYA1s+eeZb/8zcp+fbhw/Zn5alFEj6db0iz8Wc/umbP7W84+XL49/8r//m+LM//FlVmCN6cwO9AqSvvOMaJLN/A4DZT3DKtw10y5IgqCEpIFgTECMBL9mymxgVP8u41bjl/VNzO7q9AE7P0ILoefdlyCum1f6kqqxfyyoEOlxLArh15kszlhHGvbLPB0IrBkjLGN5H1ckTuGfPTqiOZwuYv9Zmuf565YYVMd8ybQdmN87gdPTn1Le/poYasZjuawMS6ciu34CVA5GZm4ARiF19/nmDsWUfPRc8e7/77tvju+++D0iRNmqffnq+v+uc5yAYZI/wM9ZJGTsVKFNQhn3Oz6JCuqTDFaDXnzF4EZyKPzqFYd41doHzd0DB6Z+uRCz092XHeV58r2+++Sb0fcY7iadPPqmi9UVhljFSxIn9RfAZscfZBex5etmm93ZtKsBWAs3jY5JZGf+zlvxGSydQT4ac2u6pfupnnWD5sqnsqTzL5lkQud8tAFbND2raV+KFr3WpjUy2Fnsyn9X9/TsDwrfHuxc/Hf/jv//d8er5T8fHd68TEN6/d/f45BlCHsfxBqT6/cfj3ce7x0PEPdLbq43EyQaSAUyxcA5pULVHx+vXSHa/Oz4i5x2qVhWNknnIQFcOlcCQSbaOKY7kozarzOCtHkUELBLEQQyKOCluwERtNk4FO5HlOk5jvC1YKD++qVUDjzTdPfm4PcAxVBgS6VZmfWxDYACnQmWD0PYkvAYGpn9TZ/IaMZ6bymg5vq0pFBk2mBQdZNF5WKjwJbJ8om0LEswkcA0Oew/sOI5nU/nK6BvItE9M658MwuyDYtCT302Rzd49qpoyf0FmV9/XxqbtNVUO9IR4zlK7InIJFiK33awhhgCxGdZHEXCojO21l+B18ro5dObcFAsr11uZXgP8W6amGVPmlGdnrksfLKKS4HqbzvHF0J0BEgIvL299aYJaXQR0omQainIdS53qOIK0SqA/2hRLNe4iiNb0cA3+MI4EgRRB53uTKbemj4OTPYQBBpXGoVY1i72UWqVlCX0Wi9MZR/n6MRRBN1ufYQZUMEFlONZq9sHQw2uWRWWz87CdcJOGL8j941LjkhFIBqmZL50QVVuj9Hcqu5Ye1fYbU3iNIMGtJq/1bOXPYy94V1Ex3iVrcocHc0swEucbBoNNtUUWVWgdosu6ZVxfbc1Y/8HzRSHs8eMikaCna9QcQ56akNK5s9aQmH5Gn8oKQODspq/UnAupv2QI+T7PHSbEB/qj3uro2ju041O0sBk67qdoEO/E2k6fp9F2rW1gbKjZZr3wvOwpggx7H5JB77u1/Q/zBX2UzJpOEPdvS5hSYKSi6IhJt+T6AihBvddjSSpSm6+Xjmn9QyhSgIujavP9Omb0le0zdc/Vlje7XmaEGUL7nKXObb202oKkwbOBgIe2ojmi+T0mRmPm/qtbdA8pKpW65zkkijd5D64gSktPShWme4hflbDp2VtHjQDTTJ4Z/AAKKN5G/GMAITWVUxi82nwd2B6At5qX2LSJD/DuCUJHy3Qtqe5d+lfPwzhhq/HznPVcEnzg+XCssLME4lKFfZYg+GsS36BpQXaylVX/lrHDva7IeoKLtVjayXHaegEhro8z2nVKPXoZR2XplMLKnCu8Y9Af2zd6WRD21FyvcTMtRah/WkZK6jFr03qtyt1X9IPrs18Ue7KVTZq/4wtFkbriUr8KCKdSyFzzrOlT+Z4+lb90vqKk+io+U0tQOJvI8vxy6iJgm7hHbUz/VsH7biXtl23g5wEy1yeSvZva2+ctqdDhZW8GdBi4zc9hSuD0uqYRrOCZoNByRkYVeEJuBR1u9dY6xydwPKoje7OCIBWkyRonIHz1KoGFgSI2jDllrgIaPaxvgZObdcq+nyDUJ6g4bq0rFMY4eG6UZnk316/tKAPHOkH9JfwOxjg1gNNmcL8JEJnd4b2le1Zxs1k5QSMSHAk6TpusEE9LE9Izd8BH9sxqyNqP1hrnm1aBQj0Fg+izeKupjI+yek8VSqV+epanZ93KA8LaIHO8ekLtt4Bp1u+9+5nnnwB0lpVkzSlcGD/sFMIrzTTA/wK++n4PsqbxU9j/rElsBmOk38A9M9ZhvUyAKkr8nDutq8tavncvgR3fhTEo+84xv1KUGQt+T5DGOycJheDZq1d5Z1gpqfufgqu2Nj1h12LKM0IQ23cVSAtr6Zf2JednOUNo9zXaqowoM75hfrymJKaMmdQK084PRWn6seNb2ud25T4CVtrW+mstB2LvUEKUNZQa+l439ZuwB0fvzj3mI/3LASGN6T+8Pt69fH58/80/HG9ePj8+vH2dv2CGBIS0n3j7/uPx6u3H4+3743j4+Gl+9v4dAWEdSrKD1BbSdiJ/H4D2vT/eRvq/6WFpOOndsbR9Dv0ZkdA8h5Qk2n36pAEhSPIEI46h1UEzp6SXABLe85wJKQGlEzZLIepi2rV88A6URjQ9m9hko7aJqvCM6buouMVaJlyLOUW/vG6RZQ4nerdVmjty9FMMw3Gp+ECFbG6iClXGMzDowcwENxMgqqSoTJDx9U+MCIBo0pD7FOCDJCBMMJQswccQQU/hSK0/AHFqIMvij0GhfcekjznseE/RRsbO9+QXBoR1GBrctQ6g4ZpBoRtL1cSgnwvGgiatxjAZJDLB9gxbnaKOl8Iaea80Ye6GEIW/OibS7K7BxZ2jRoMDUnQ/AeEUyLh/eOFrRB0jjQz6KJpmbDAAeaY1hNVh0vkE8eGQwonwmTQqkdJmHCPMVGXIZjEeHRxyp9pYwIy2CDmd6vUp5ABjHUBPMvj1UMpYT+1Oo0dQXDTzYVUDN9fSWn1f3pVVx/fZA+xbncQrXz4qwAgPpOHxrV+UFB5m/7pOzbQlGzHn1TEXWTaY5r9dG7xT9nL2aOu7dGgYM5wZDiwcNTMs1t6yNq3946UCfuzdPUxtT3Kt+b17b5Lhl9oW6Xg6sQrVWBfbbEB7WHJ48m6tF2tdM3PK4eQ+iP2atL4oqY55AuYJbBSo6p7ogUpT2ja8BzSJ0xonqPUwUmTODEwymj8FbGkWm7/tcRbHLCqLy3hMFt0m8TlgQndpZs5rNht6J9fExmQfrt5N9PWk8t5tZiMZilMBuIX7yTast2OaW6/OysO26670T9YZ4Fyc4LPBMody7V+yYDlH2HOIBEitrnpo7FlAq1H/6F+HCu8acRc8BAxsRrmOB3NKprmNr8tkGI011KzWtQt6CR5qdxVZYO3x3MkyLmhlHfN57ktda+r1eMdlKlPnC+L+sQqkOJNmq0rdelvJ+lEX3e9ZJ8uypH7v3v3jGaJiA5E4W3nTZL/WasPMyUmRO4HUvmOZ/qNYfnifDJjr0bli7xWMqOhZ9uzoWTiYAaQm/Q6VMZm89XgUcJxhqJ+AnYN9I3tl9vi0r/funf3CsrfX/7UAbJF8xo45zFk02mIdt4GQAVs5F20yXyVMnd74OBfGUJV/2xKhQHSVbwlgsKlmEQoQ1dfIXtm6iWrzq5fdb4+omSZbTE1RwRczwXwHICm2/ze9ZgsS3mqGeX7n4BrQsL64rgEO88GYRLFx6rbJujx8FGV31oQiX2GvLNtyZb4wh/wR4GNsyupZ+5bNQZ3q1nW15KPjKlPp2isx7IOJhxX87hgnIIxoVkUApbqyFrku5wFn3/XcNfgOKPWSca5/QDByA0wLNZxzPLCudb+PyySYOAqfTMArI2C2yhpnxldhpElHTEm04GVBuo4ZawCVywQIq5ctCFaqPmunwH8BcX2F2hzaFPW8FdTIGEyssM9Y8Tb7BvK51HWieXCKobQ0J6DeMumuJ+y3a5XSLmt0C+4oXtKSJu5R+m33uue4fgJnF/eNzgPU0ks2V4A/fl6epeBmrO9EkqwnLBB4BPjhD7V7fJ41kHYj2PKpKl/9Gs5F1l3ouJc2Pe6Fts0DeKkdy9qKQBdaF6UZJy6xLdcAlCSl7Om8fpKnX7v+ometcMp+5tsB8j55fAoB5owkGURN8dhZAt78kzUrEFdK602EiO9yXjD+ObPGXjReSA3hGJGskdir39OH8OPbl8e71y+OVy9+Ot69eZkM4avnGAuaJzYgxNa8+XDnePfh7vEgamdk5zhQcMbvtUYwdESCFwwxCDwhZakoiMvw592U/XhQghu46dZvqCAXZHAoXnqyQcn65JOKyCw7UNWyazBXpPCM9N8gWlLULM2Lc/iucPVVMyTp2zYUMkW8j4pymIXTMcRoiphIIxV5Nc3fIAbJ8vYQPJ0x6yGn6pdNV8jhpIeZobvSOfncufFHfzrffRkTZXAjyT1qXQNCNkiL4m1z0QLo1qLoYLPRQ1mhqeZnyPrSz+n5nI8GQ6GmDGmHCsF4nZt9SnoYLjaVCE821NAgHLYgQVNs6u8q830iPEhEp7cYAWdRv8irL/DingZ9QYUtHn7/IZlPi7tRmANNTZ8qJKtfslneZawTRM154XpkW5oFvNOAc4p//Ey0LL1dViOSXm1rSyK4AFJsgCcC7sEhWtUDvYGaAEP6VS67wOdBYe1XxrxnPdy7u6bDpVLGIKWO7tUpK14jCZWvgSr7iHeMwMNFiEU6n7RNhWI0Nga+Pl+Q/TAAauit4TGAuiLdPH9qUwJ+lEZqZkBjl6BoAgZX5+jMILx/H6ERxh0J/Csd1YDO97QlR4LBOcLJ8q+AnPWO0966gtYr8HvGxMOmTkqFYeKYr86EQzo2anVgoRO+fXM8etzifsaBdxd0aeanlO8IbbwmW0vvvCKGZn9FlHOgnn0oK5xyKmheKIv8PL05EXj5GVpXncpmZ6vIy725V5gIUYUk4CTbzTqrSqztLeKIpOn6jb7De/DzNChfLzdoV9zDw8P5jpMyeXUBkygPQol7/DjZCDKvofPw8/ttJG9Ao0qdDnwBsJuMdwPo0phYAwHVtrab5W+f0cjwjy5PxjWB0JD+BoJ1OHUezEy0x2Cz9u6vsjHIsE5gRRGmBS83sLAB9+nY7mDHJuaceAOiXNqY6qUE/LGRy0Kz7lhb0vOxTThWjE/W00TO2HMISrFe+A4CJowjhz5jyFpgHfLuBv+CIu4v152Iu86SrAXmy8b0ddLr8FiHJlCYdbCG8wEnl+Ht3LQ0w8BWJ5fzEyfRVlFcn7Mp9M0FDN99+10p7g/uJyv21Zdf5d1sVcHzJBu7GrHYlwlchR65Pls6uQb1fC70voFvrI1QSqcsHnGFJ+0t1kxPnfOg+qu/O8GlS1Aj7TZO2YBi13HEnQZCrIQ2tlxwzOyD4IkMCZ4xGcYJaMWxNQiLAjqMlZsSbv2Dru1rZjOU/mTsESUR2ClIIR3esRQsiNMKsIEA1k8/n44q/831qWN3LRscswZZF1cH3lrrAJgXBWPrsHDOuSZ/4nfE4SZj3IBcoJjfyYQKsypsDJzjisHVD2iLI85iz8ra8wKV8UloqTS2QcZvys6KgDCenI34B7wH503BrJuqtowFfBCSET1HGxhotwNQy1T4+LE9jN8M4Hj0OJkrQVHPGZMQgrTdL83g8CxkEhmfKH4v4MyZ9vFDaj/T3mQlEIwvPjPXcgwMBAKQQ+Mf8yXZ2jELeCbGChsTJfHVq7If0gqMHoMBFauWXWCl4KL7vKJpP1ep9OnTUC95NmyWtMk8/8ftqwDEqJgWuMsaXK/rLIxs2hRi5V/bYqmlGfqPvEt6Aa4fM7/jrFW4UV+PZ1ZVlf1mWYLrlPdNkP+o7WU8LwIeqIVynwAAIABJREFUv359fP2Hr5MYAGQNMDTmBs/F/OB7YzPSugI/dWBIGBJjQji/BaLKYgyQPrYO455ay7XXw04K3HINn59no08so5KYJhEUoGaZLqx1508Rngp9vWlLMRJX0+FIYg1AKaVvv7cx/Yc3x7uXPx8/fPuPx9vXvxx33r+JkMzB4RdxCMoCoYU+OI77j0IZJTP49s3L4+4CwgaFrSO8c4fDESR2yjhrzs1LpWfTxEM+BlHrf7MZQ9/bIRnHcU40hp2AMHK8LpxRSrgmwjYnOiqNL8hpZeCDCs5h0JmtCMM4vkGd/2lAyOLOAakzMYEJERizeDkgCW5fvMhmibT32ljwTilSDsWhgY0oSxy9UeCkPCrOIBJrhqCoNcXCrS8yGBARzz93aKdX41BcW0+AUEWmn2BqgissblGp9Hl58jRBVBd2lctMPzMWUEe4TzMEt8bP/C51MOPrJ9C6KkWx6Vd/RYBvEMXmEH0JPeXly6IYk7k342QdJwaUtaBiE2OS1hJQUxdkKkwQJ3jy6gbcEayZkWpR7rKW2W/NbNQ5bbP10IlWMyMF4VeS62tyzLtqBE70/NKAXgPHuzbL8q7OCvMwxwqjK+WgwSqgSA0o/7QHk3OWe45mwbtn/F619YLOYpyhZV65rwXezcT3PalRJPDzvTV0Bgyd79IgcsD5/yftd+I7lzo11zL3S8adQHZzm4wL9Otln1ug3T5OHPat1alaVwSUWIfUfUxRd2fIiYgJsFjr4dz536eTN7GIzONaF0gXTLZiQZ1ZXsCYfy4gjKKcbRxWk1vH5UHekfm5BT63zH6eY6pu7g0D6GadKmpSVLeBXw6GUUI4jNIYm75Sz8iqVCK7/Yca8LZHHXNV4aBSad7ELnGtiIwMhU0m9fWb9J8KckszXii3OlZbv9e1G9SeeqvVsHEtApQIVqCeGeZHUUzV91qz1dYHqT0erVonI+0VJruuk9xrNBNYlJ6sr/V8Nzqj42yQwn+3Hne2dkyForO0G2q2I4j0sk0qtppJtDQgNPezOXYpWnVcPJ4rcIBzwFjq7LtOe7Y0K1UWwuPMcenArY/j59pi1jzPn9rVAWJpzLxa4zgECT66p0+2Rej9zfbGod2Z5bxJxQ5yP2VNgU7veWY95rBokw2oHTPFaLCT/1xAWFrZ/dY+Diy7AngCKWWg4KC3DjvZ2lOopRk7nfUE8Kut67xVRId1KnDL7yMBP7CQ67953T6icTSjVFwn9qYk2oCwWY4KlsQ2p/dZfQbtemzKEPzY0Qlwte8lQB2geG21bZCuju9VRCXUUUSdFlxWZbTZx2RzCQgHrAUIpQZ5DCqeQyVg1hD2hu8QxAEGaQtZoa6xjgk1uo8m3FLRGtW7ZXpwDnCvZvw6bgr18JkocwZAK0Aihe+3AaHAk4F3bNpAUcZKP4V30ycxO8P+UmQtfsAEXChJKpB4P+9M/2Kd6s7tRVRmZ4Y21oysazxn8KXuXmfeczJzOzXRCOBtrAQdo13xqC0E+E5U2akZXpYSYN0aRYU/BEYDUl6CZ9cvgRU+G4r7BvmqjMZ/pD80DIGJxAQ0316V1cMe4A+ZUtt9SXF1jtO2zb6kU4yNiMt8H2nzV4YU65n3E4jIc6xXMMEQY58egxc/wbFsdvnD+mU+aqsiRFi45zJdArxcx7KaXweEBYQsC/F3LU0qcyBzPVEx6ciKO8XGXtsJTY/AMx8KJ0EUc8A78j1LbdxD6jBwvqXELaxH/OPaFNe1SSDZAVgQAkx9Uew055mAfWjG0f24MSlsOZLnGDslfiC+dYJM2Dx3cx6WNdLEDUEre4dsrPFOSu0uGULW27+cIURllLYSL346/uH//rtQRu9+fH88fQTCefd4NQrLvfsPj3uPnhz3Hz5JhpD+hK9fk4pfzczd1hE2Fiha+oHWFHEUw9FqX6YXL7Kp7w8tYoAp9sQ5e/IY9Z+KNcShmGhCNvz6IpkZLO2xjnxVsuw52ECltYAswLYAsF6iKdTK48r5FlkMNSEISeloBJMYvzzPGibH4Kd4vrV2LlAmg4CJRcKBJaKPs8Trx6AsGPTeojwsEA1FkCiormbiosDU1LiKRHw2hmLZJIMXrss7UEtmoTPPGKORhpt1TqRMKf6Rg/HJkyBoCYJGKb05tnWOQC14EB1ZM4XclzmV3mC2ip+HxjmZf8ahkuRNj8PhZrzNGMSJAJ1VEGYCODmgUEuMKm1raZyTNA3fgW/hva08rJ/UwKUeaAqNpVh0XFkfPM+ZhQFFmoCG341zsABMhOkSE/1TmkM43KM0rnXDrYF36yQ1aNIDLXR2jcUBGlqmUYqhW9P5ZoweZs+ocptgKkqPC1xGKZNPzu/h0ItsEyyYQQrnf+JP3DdF4x+qdFdKwuSzVGA9szIAPwQfq8tY5gEDGHT5w4cTsWOuErROiloEnuwzz9Ham2ZXOGgIVnsotlGz+8i152HH3LmuuIdzGYcw7V2aldER5Xu2cEkm49HDM4Os4/r2ffdCwY+pBS+QF4BqlqWKjgSR2DcbmYcivuzRCVysIbOtBLhO9yG0j9KD6vyA4tIvixrSSrizX8hysE74nBQm2zQ4Jgb3DeCaSTSwdz1ho1gTIL512tpqQCptQ//WiBTFL921tX8Et6UaM09xGHNQwpCoQ2mGsrYKuv2tN5KoLOs+87f6vtB+aPNhTfcyC8x/KWylBsWRWjac3wVInBOd8QJ8iKJr50WQpgDAHKDRy1sL2Z6oWQcBK3oGxZHjkF0/TueEzR7hK2qzCAgjD9+gUNpxQEP2zjK7ccgRlhqApX1PFtesaOhbZORbE1p0mWxjA0rqYdpk/Jezz2cUFqcyap1v56aZfcsc3OehjM0Zix0Y3TJjfqeiQLbY4TppCXWpK8z7rDk771O2ixh/w+UzA7QzOQtsGTyz7FKoWGXOf2ijpzplr1m702BcKt4ptJGarVIUzXxUnIhaHTJeBSO07W3/I7DabLPBr3RfnVltfAK71bl5NkeI66zjaYa3pR/3by2r7GF7AdMcB4PUnEfJfoH6Q+9t1tpgOHswrhPv0PYOnKXMVbILOS/fxxm0Xq9gVdct71DRtjqhOXtX3yULoLVUFdAQAJcarBI0/lHBDASOWsPULCY98DxnRkkbNTM+Ds7usmHNhnPetoUWz2lvR+7PH4Fk11CBcxXLcaYf5b1RjFQp0qyLdWmCeBX3KpDKvFdReirnW6OnvRw12Ewj73VlSZxBHNoLA2AE3BPA4eekZVHr4wQ4aj9XnrA+nF5XtVvGKa1NHj8OAwDbRZAS4G+qlVwPO935XI/usVo4A/AJshfv3Dk+/+KL+FOMfbKXY4bxrtpgexu63wyeBbWvQHhrc1+V8bFA2EDWvcPnzejV9r9fTW/Bet6PtlkGg1xPJgDBk+01WJtVaG7gyvOGiZG+rz0b7SusTY/PG/ZOwXzLCTzbnUt8R/+UxXI/JTmMD2d2ztR7dzMH7MeIdGGrqe/G3qV+t/oRydpdtBe4binv1Y+I35l2e/0Oc5EynKk+yzYUJHfck7B5QEbwSJAqI6LxTEuSpElr65N9f/L4+Pyzz08KctbYxOy6Xvr8WSO/hzJ6rA/h//j7/5aA8N7x/vj02aPj8YKjjwlQjuPuw8fH3QeP5xiSVmUhMAn08LipjJIdhDL6+g0HPOhqUUwWVPjEvOxJDXwQxIdN3kLXRzngIvSxDBWTELrkVPuyQVcDx+Al0EqwVYUz0e7W60ykRX79MgQccuXPt24gaXMc0VCuKi7Sw7hNsl2Mv0LzR48rTaWoXFSK1kZBpFd6kYFu5NvZsKhOrv7vaoCu9IQY9PHDMTBButb3qejpgo7VAtS56zMEtV52JRTGZRA7fjVuLBwPdgPjHkjt8xcnaXSUUCMYp2UvzLLm2amrmcqoMrxxzMncrT9LN4np+hp6+fuKg2TxTwUr4garocBAnnVmOaRX9zRkLA2wF3iLspWqiWOnUEcpLLxbRQcKPESdjzYDQVRQ7buhxmewPZSWMUzafsgL64I/UaO6ZNqcm5NmZG3WxBW87q24/UOpYKEs1ynWyPBcUVPMem4A3ECkmZebmmLrE0q3uxkpVTv77gUFpGRJOZQmhLvU/UbfxFFiU+O5ey5IMEDk81eEX2Q9hnMUsiKpE53Y2uUZRXdPmmLQ8DZa512l0EAP+RWVcRTKHHJrXH6jG5UqnQDlw/uKFMDDH0+feSJAIRDw2RnTOqzUDJ2aJQkEU88RpFN1zlurlFx3GRnWBJ8pdaaFM5XCbvYQZ4r3vQI5OqetW2gNLmMFUtqxb2YjqOAQ6TqxDVZUs4x4xpyPrIkJWEi1ZhyqWNZWCjyzWU0yC50/M+INcKXCkjmzFjp9wN69jT0KJWW2VxCJZ4BpwFpSVVjKdgKXJ7xfqWdn/7/R57lY57IBHI4xgSw2rM4fym6llbK/+cs+DZA1wQGemzUD9dw9kxqSjV3tAgp3IrJdP4wZNZCKA7mmeG/WBk6KdaKtR+tcxQmZQFLp5zf6U4LytQGQkqVDVBCjoA3X43DnGc69uUxuqf91tgKsPXr8K0GYZFHoB/bkScadPQbLgndvEL+6d/pajRrl+uRe0Fi5tsGP9kFQovPb9gGp55qCr3PE98zWaXO5fpk+ReYJ4HkmaWwKKVjLzTmok8W4WHdjuYcAEkFPRWLutnXVVFgFHM0ihDK9QJ5/513yu9lLgwAzQ9YNNoPeTCHzaGuV1uVVnr/gQn0Da5byvfktPL9ZGZ1367F/22YnNbcTC4OSzvsFfAiTQpXhI87ep59+UmbVmzr9jDHfv4INZ2sRAuRlFnQ0FbdqlqGqm1wLwaiMH9TXnd0zXScXpJFaA26CYObLHq1mqbLWUbJlb13uzf1zDq2chguZmeFZfvrpx1/Ra0ORfPq05T2Axy9ftaZ2toEx4qz+05/+lLOF55Zmx9izZpzrpiFQia6ADWA9zwfoXfuyVi/LKicZENCGayzDfamv18lnXq8BUxz1+TUFyNoajHO/TJgGPPWzqpqatbied8wj+5B5iB1ebXXKaiZsgw3l+RN0Ta1Sun7Aj5evzhrmAne1sQJ6AuXcP3uc51zT+rSGybqjl+so5KsnZq6+/e7b9Mn95NmzBEmqucZfWh/blt205cbVF4ifMjpv9C0W3PMeMgy0ORnfBTwBNbaHE4APGOSdo0C8pEx8sICkCF+WPpxs59rEeL7qywugNvHTkiXmMkD0pSE8a4sAVkDOdcXeJJPI36yh1fzKoNC2nGDifA7WYmqlKQ9KLSUsoO4Nba33iK88CmrP8tLgA6JsH12Bb7PofMYWVLFVZFyXQYwNnH/6uwPC1y9+PL75h/+eOsIPNKd/dP94POeVHfn23YfjLobjwePjLU79e9A5MkAECDjjrSHEOEoXLeJLehVHtYcag9+ouc2bcc5+/vGn49tvv63q2Og1vBQ1bcnkBC1v1Bt6yPi5yT6Gw36jhLqxEyAsVVwnswFIDL3S2dscOYSCQnTxifJaqB8a6xzsNMcdynUiQDOIKdzf4V1qZ4USitpVRCDvMwppHdE2o63dXb+aZRLN6phibhakh4UqQ6aHzzTxepWUKtKFz6Yi+FRUplTXNsDtoV0kz8Untcwg1XuZeamkbWsqTlR3TiYbnzGqMSg1i/mTKmPWKwH25nT8pzxDnDEcmDiNlYLHiIdaRFCysSl9YtTUUNJa5MuPbMwZ1DaF/BXhwCmShtjDtIeAzo60yiJpRaSCyKyY3+sqPYwRzJqibnOO9jU7k1Nth4/vLQBgM+ggjWtcrHLnWfgd3noPp/P9TsZ95y2ARuilBQ7yzJcALofPnG6D79JFG/yERoBSHjTE1U+abUmwE+nuu3UChvgma0T2ftTEoLIr2q7jUGfTdSutJU6vNaDU8FFjMnpgFPwmpiAiq6Ijzq71En2/o8qBU6+0dqlI/odT9hqkNSgrNR/LpqfWdShfg5oikAbZWYQrnudgwSHjdw0Iy0qIWMaQfceEQ6TASBU1VQUMoJRrsOeaXeffCbREO7kutk/QA5oJ48kf21tEfGjrv/uywWfWcJzvWyalB0nHQuCnAUUR9tSSqGT72afNhCWT+Dz39QDmeQKAjd4YCupqe5phHhA3cSPeg6bh10CZsbjuuVv2o1Tj1DqvYXHR3QrWsCfbsqKiG1ChOOTikKY5MPTo1oTYrzDO0bJqjHUaGKdfa/dh21rUme9h3D5P3MNDvYGLAl4Fy7gfjh02SFQXQCnOCEHaBI60hxnbOatpI7T+sLnWnFKp+MkaTlgizsGUSJnDm21vlqFCB61dPEHR2UzGqEyYghtmbnWKBJek0xqg6ZCcLYbsvXr2fayNALhKMD1qmLYkomUwiWiqjZjMmwaEOXfWJ1dg6fzu3s31fHWkPIutO0oGYHWIAsMJjiYmxJq2LhIgpVnBnqWspQBb0y3gHfhZsrlB4guqtMa6/kHH4xb4sS7YW9C0m/2mvUNrokspK0MqZxT7fEIogq4CiMn6T8iOOQZkwLn1OT/59JPVLTUjq64C78e9PQcCysyJDTvkzEZUlVE/R0ol79Os8suMk9l0zsLvvv/uBCEUQRKk1R/h+bNWxlQJkBkwu8439insqYtYUvbsWsmoKG2glrGEmk7P0OcvznZP8Rk+vI+yNvPDH+w/dY4MOteLPsDrN8f3P3xfUZpljaTkup4S7O8sMRCP/0PfvfWFLKOh9HHOe35OWRLZItobGbhx77R1edo6StZQxbyaROBd9GsFaDh3GCeuaRkU17sCE2EMvHubNSDlvSB3/UHFnfgd1838ZS08W3/HBmGx3emLOzrh/DnYNS35aT1lrsFzC6BvvUbgi5r5F7+cwnb20yMgpaSAYDS1b0+fpj0Kz81+ZwykO0Zj4dKa4yrCJGNMwJ1snKwyxqng3cDdtToRMGcuK8gGaHE/IIZZN9sshHJ8DxqldPuun9j41WpKsWYfqRDOvIXaPJGrnPsrvzDjzO/bO5Yz59Xx5RdfRniJ8wR7lxKeqXna37hxxupO5wPz/J2DChyVFdBAD4uVuGhKrNpDM4PGD4IFCgHW92wZ2nkGvX+ffZKsvy3spnKf/sn/YoZwjemPN78cP//47fHix++PFz9/f9wh2Lt3Lxs0GRvSno+ehDb6JsX0oK0IiXTz43YSDD775FOm4Xj3DmekNI+6Qv2jMQMdY4BYtFBGOfxRfdQgk2ZOM9+pj2HszeYlRUxdSZC/a785ldlu6qGppym3NE4+32GBB0F9+OiU3UWCWac9dIjJweqcmg3jHUTmRHwNpkRluW6NQoVLBrB1gV4k0Euza8Pq0stUIW3QivOGkQuNZ2hvne9mbkRPVEziYKrxaI8gN2syZxeqVZ0hJJNbi3FSKSco4aGSQ2E9hHz/SNzTL2qtQm6I5S+l+q2ZdA9XN8YtK1hqTzNsBpXN0LbuyEDMIObc2esplDV0ZtA696wu0SGMBy/O+ODMKtgQB+ugCLxFvhySZn9VGeXafI91Jmggr57vqhSmomOQwSHoUpbNDslD5/liwCaOlIBpAIDZPanAUgqYL9W4YshQ91xW0iwKhoQD095jPYRv0uiuEbMWok06gHHwto7YT3/4+usYlR9+/OGs4WNdMFfSK3WGee5TfXbrlLFx//DOHFyhQscRbzY+GR3W3Ar1S49pjYIiTyJ1zIOF4dJice4VnfnHP/3p+OH774Mgc0h99fVXx2effZ59hBOhsAXPSUDIYcpYBNBZErB8/FudUWmGnVMcNtbV/VFYzSj8ylGaoi9zEXnrs5VGQaA4sw+rIGhNXYIWaCpIgC/AFK0ko8H65L2rANfasO6Lm1iPdJgCNFJMCwYUkOiuMXDAWVA4xoCQOTFgEsnH0YoaYepxK5sfRsKCR9+pdU098Foj9/CU9ZYKjIPJ3uG+9pnFkWKvISZilslaD6/JHJEJwBkhEDOolTnQYLv13x1TaET0Yq3DpS0OWJcaJNkEyJffHM06IqD4DQ6SnYrNuPWBu2V/7yZ7j5OgQM4pEIB67QA/s+0RckhrjsdnRpbnMbNlliZrPfXcCMy0LKEiahexl/tdE1GMCxV8qoPnXNfWKYBV0GUqjqMV865Sq62RrWMLSNieXq7BBADXmnvr5qfI2oxYnRl70AX88HwBYMqzlblwreFKVmB2kPUtddyMAM8iOBZbPMChGcwbvTIA5nrfpn1BfIhSKJPlCLBboQz2DWNnAGdGLCh+/JGBsqOkJ1MdSmypvO6ps45nSH3qFMc+4mxkru3BaQ1XnEkcwM1VwJDVA6XH2eqxQm0+64MWzk4t9zoXvHQFo1pz6VlwC9irGiugU0pffSGeFZtsCxqe69tvvo1NFKSpwNJaZKz+Mvtpe0kQMfV/ZCtXRiEwWKe0VOkwEMLyKg2avWwQBk2V9R77FNCqQm4442XntPVXhJSevygb52F7bZr9khJ3rXczqLB5utn802cD4EMQcVk9W12wRiOS8vnnKYtBiVkqbDLUjx8nuNN3jdo6QMz9B6fznebwS1ZwJmHzLAFhT3KG45eFBfeIPpnPVq5SwS+5BQL5ORthnF0ykICsPCcBijTKtmArkMF9Gmi1FRXro2U52LZSdNPq7X2VLhMEb0ylvzNm2AOF9tJzk56F1ug+epgzlLWrzcD/TBbuVYULuS/zGN+QLBoZ1wXJ/O7Lr746VdeTUc9+rlYBvkjFVl5lDkKV/7QlEsy9wJPvf834m9DApgMa8UyWY3Gf2ojXydYl4UQrs1evc95m7S8g571k6ySzO6ZGgslnTwsOGHi/oCVQqbyfff5Zy64uLU3iz6Y+ueelvU4Fx8NSCiORkohSYxnDZIAfVawuvsx8yLzjQNNko3fu8XvWBb4UsRN7LGJIlyRKGOj/YkCYthM3UZlffv7heP3y5+Mxgd7qrYhh39Ecl438+GmCv3dvXx2/vPj5uEMNYZx7uOX3jic0lr/XLCEsmvcYsGRBeog3QCsHPgY3whaoqLWBb+tU3sXB+vrrr3oITvK81/h43JuhN0NS5Ke1NUERt3jev6uQAAMddALlvtQTNVPEv4e/Dj0NWtCCxPbBWSH56HnKjifK3uYw66VBDNq07IMZDNECMzH57lDgIBJpjVFH9ObQ1aOz0FtUjwPWLFXQmWX1rgWnjm8CuCGfZixcbKJ+Z7CVw7V1W9aL/BoxbTaIsVRKPA4V7RFw+qlpIBW+gmVrAZw3D4I889pWME4649cspyIq0l06Rj0As/lXk8XBg9GIwVwxOuNqnQjvr9qkBtNMAPP/w48/5nqffvpZW4qsZuhEdkZtlfITB/vSQJ7vmuG05sn3SFBpxvQegkM1BDkAOxnnxue+cejgdytjP1olHHfrECta0AybtTGtl2gdTQ7I1V/WwWoLAbM1jGEosuyN1GuUDowxIgCAIsEfjN6JWsG7H0XWwNfMQALNUX6li1UCvbWR1qQmo7dAW5Tc7D33itDHaJcFKhDRKe3V6+r4BC0MpejB8d333ycgRMaeIPGrL7889z/jEoQx2axmnLtZikydWZNRz886pGVb+KjiEO8/NHDCgeEQye8udbAnwr/akTQ/X+0LN4sq5NNK60tB/H84e9NlS7LrOPPkPNVEoIA2gvrXMol6/8dRqwkSIgkUas7p3hzbPnf/4kSWKEOpr1kiUXnPELFj7zX48uVL2mMCmFHrpHSWOsJ4j4468Iyfew7dL3GaAZhMEpo0mvybOAnwJHk6VAEr6c45smp9rkBqj3iW7CPAo1T7TmJLfF6qs1FvhMo5WfWTUwuVJf0LVFQIGHjPNShr0trKq5SeJJWb4+Z5jA3ZcGtVimsjCIJayWv/VXu5zjbFnqgkvgMFtEm15VW1s/oyjtxRPcY/wVb58ssvlvxN+ffwA60onufXiu4KBBWsm7z4evyCbOMLSLiptNy7t37S+pgmwfcCIEifb/JZIAwwlWoKzxGb9r8mHnePsQIKKZ3Rayskh++RyTEquqI6rlX24i8o6ocPORgupZkmSNo1ssfzjKbw6Z4iaSa40r6bgAfI3L3n3t4g/DCq1Wig8b3zmfxtP517ImyDtUbErpzk+4PIB2xo9S/jVxhpsB7l+OqMyqoqIGstkJTRJ2NGmABxbwK9Kgrbh5lkdos0nCZ7MH5/wikJRJeA3bnTwLgVfs9oQRn3BL9U+ZLXtFpVdpP73opvq9MV6HNPYjNUTDxiAr7g3BS/6oo23upVW8kLpLUW++lP9Qo6m5XfG1dwbawXdtX3884CZs+SYKTCcxLtagCN4uXd2HBsac7ohFD0V9nHgHeIca0CzL2ECZFzdKVfBkQaYhbQfu0CrE0AnM2NZT+wlvGHq44qgKayLb8z6bPSxfdZhQ+VfSPFsE32MIYlM78PUGEhoOer/XOeufZeFqQ02RLslULNnG8AsYwNWuwrkOeeyb1srp/JY4W1yszhWSmYoh8+YrSNC7FvUh9AcsT5YO/LdPBMtkrbfVomX//m3rBZYTqM3VTAp0ypcyxgvJDPGlBlgSY6FzIDpdvPnwJEVGvhNkkVP9qHgNYnu2RvnXmDvd1W9Bqf96ymAjzAxJYl7VDJYGOsxTYNSBkbIrHzxlkkDBlgbBzvfRG/svesNvOsLFBwH0kW8VWbv+zej6DVkt7qMLQlwesU4Ph1CeG7m8vNy58u3/z7ny43r55fLu9uL58/e1w6DIqI3Ojd+5eHT58lKYT++e7d7eXFc4aTIusPpay9gg8fPr48RP78Ic3PHy/vVnHhbw5zDCoVR/o50g/VYaxR6KRXLfTGzv2DfpQAcLQIDj2fkZWdvkUTg9vLZ599Hm4vQW9ogjT9j2sv6ht0aAa9UtetarGx2Dz2HhpQKE7A4oO0kIzEOS+BS8WD/sJRWtPTM4TEhElHQ3KXhMmgf7ZUo1rHsURhYipRSN1MKtE7D49J3SeBz/ogbDA/N5drfFtBq7M5Kj4u0SaUAAAgAElEQVRzJjiKIkhz6ASb91uyx5AG0Rx6HUob40CePcuzsFwvKhS++FEh7GHycKm8V2oiXOqinkmK5ohTpc3vauwwnA7exBDhoFNVXpVHw6cBrQEk4bC5/irYwXP65ptv8nmU/xVNidBBsiXJqL/wkMPxYiinFOdz05nmoG8Q9Nk42hvj2lrxMREVMMizQSJ5PHb++9xIfX7eDWgaPNnrpJKZSQx7nvPEebPXKgHEUMX0eM0x67zznev7s2/IYPMQdJijDEWYs7++pZy516+nIlpKU+igQ9S4ZikeJtJ5xhsOzfdaPQjSNqWsrktnZXG/ADgIgZAQUv0jeaZybbXLymgcJInu0PgkWqsasa8a1FX1lfNNj0ZUFFHVQzkTNHjS/L/5zW/yOmS/Oc+OF4jdePYsTkMBqyoBq97Z/teirR1Uz39TdSLJLJJdYK390KD/VZ08guRTv0Fpp2UQuMd04lYhOiOvYj/sCSlnRXVJmACcXl9++vmnQxmZ4NzeUVUyHSAeRHuAgag811jV0/4uFdIp8+YMzYk3Ae+5qGMtmCVl0yRWKmj9RAWJGjx3ADC/5zNDIR0wwN7yGVo1cUxKnWyFKbyfBF1SeoaeNmHe7KvRl0zI8R3ffvtd9uxXX315JLMEeDlrEYxy7ESDZAEZk1mcNXuktqFIOvYA35HgH+XkqV2GRrc+1AbdY0RE3bE+LRX1iQWQqLIo2MfshVMFMet+DkwUfBkYlDFO8d30LJc+1yCs9C/WXaU9fhdAbhU5ewvzHAnYTwrNJvbcVxRzN8opZ2CjErBxACXSx1rl0v63x/vY569fjdVTSrE2RZVwqcypKDwpPZz1BTAJ6k5iNzaQgRh2I5XTtA20SmxfozQ+zoP95MQLsUUDMhNAr+fLeXnsh5+f/5z9DXjgkHX7EbsfGxybFNm710pBq2tQFJtAtYc0FdGdf2n4vJ/zrw3guqqiWnCxAFSBVBhcAOycP9sj2hc6kPV+QUnPi+0YZ1DqnNWy945e6MR9pdsKkirG4eeH9vrZs3yfAihJcO7eS+/r17/7OmciRYLFH9mLU2CnEFA/9yD7NMPDnQW88QwHW2qJr/aR14VdNR2K2qV+ngm3MZXAEfcS2uqSSoPuVjbbPsS1Qqdkvzn/ms9swtEKfYX9uk8E51MRPcDYJrwCnolpB9jZG3ZUO8cc4JoqjlbxkraHtEefeDptJ+ubZJ0SUy0B1pdSQXNfHbP7TsBpxfsq9pRq1OicvL/PqCAee8pYk39LC9TYEjxH20G0JwEsFs/5DPIcJ5oYBdnnzxNrZ4TSEp/OaE5gdugl+DmNszeqDCBxBRlYgNguKdUK//B9aTUxj1jvvZVjrtvCUNl7HVuWHwHRsWb4Lva1An1ceyqsG2GWebpLJPksvps4wbnb0VXg+yZYyf5DHIbnVxGkq9hhwGNHIt2/10H2MODwh8zXRCBn82VNMmVdNSagh/PXjp149/ry4qfvL//2p3+6vL15ebl/9+Ply8+eJCFMxo4RI7igbyTVLQI8pLwJJklkaCim+kGliYCD3g7mLhHMbr7IDqLNjdw0m+L2BurCt3G6v/v6d7kxNnDL3RvfcAoOCG4TJCGxm6GTG7q+hlUWnFI4G6GN0y8/mUWWJCTzbhqY5TkPrWAjXo2qMss9fFIH2bTZJB8vLR8/a58jD4HfnQ0jRsqZhDgUKZGp4q2SksZhemNGiU3pfIhlqnVDfTzUov0Retkg9DOyj4GI6MMoqEGzhny2yrA5XVPtLPWmUvVSUnQMOiHl6AmQDRpY21CuNmeRNcnGC/rYjVwqKuqNbRjmvdynQisx1Hk/xrk9UdJTYig2s6bVrw5BxuBBneAwMEtIPu71njfYdEmmRkmudUY0vH13+eHHH7PHGGYe2sJEP/h95hVuLMNMQf4yeU/Va8a7dqK9rPyI0ibxS0V8Ii2TNRcZNrHL5zrYdKImdeKb33UMgS5KlSDzUF+r2iH3UfADA4MBa5+GNGOcMPsv8ypnMK0CSj+Mw80wbICPonv2pGDQpRKJWKmCZUXXeW7n4cpcmz1GOEIpDUn2B8wkyFyTeYJdh8tCpxvtOLZi/Y0+jyTDC0IifjRHm37l/bvBm/uuYiLd/5wnhaWiQBZVQKiBz+LgE1BSmWCUxMuOZyEhTGAPRTnU41ZluH6uMUHG1L0SGEzAB7tyVjrmGTUhfBYb4t677iOVdLGR9ukV+HJvdPzFFa23ypbnNOo599gAuLQdAuT23TWppoJOpdVKMsEHz8wqRyvq7U8RSOKzer6lq/b5udeiEjkVUKk2obWOQtbEsbYyEvubAUpFsNSZJkwRVhqiHEExn++SlvR3JtDruoe2yJ5YItqA2/VppdWe1FKr27th1bhATc+XY3XY09yrgg4VqWoC90EJ+fVXWn3J/dHTceqxTmX78ZN8lwG74Kj/3feXMu8a2Y+WPZ29VNES2DSAGTzbJALP6O35/GAiWHXnnqDfEnTbA6xtZq0BXFn//0hJ1IpOQMO0J3SWq6IHTYYUqegZ8Lp/WVGMIuuCKz43Z0t62UQUWr2+VrpkM1jpB3SK6FvmF1dHgCpcAuTNZyVW6biQUmj5pQCjyLpJUoLXjTcq0Nzv7l5Cyr29e8YH/byCb76mVaES0BWj+eGHHxuI0pf27FkEYQzya7s7AoUFTVUxSUPVeyMl/+YmzwubcWaW6CfSJx4/e6fzGwGF2BurcKVFJ5WMKnq6nzn3WUvnysEgIbFjRnP6n1fFWbLCGrC+GUMz/ysdlHWyNxdfek4IWW+F7nhmjeXudzTNm9sLatIyQHhf6ZOftR3jze3RG3hOjtCh4H6fPvssz1SNAmOhsko2ommMFPYga/MfJYT6kGK/rNG0CQawnlsiYDVk7MeHXqsCXkdCeOrLLPjYWVap4OzcJC6a7oVMIStAJrZJ7AaKl6VTBsAnCeGKBh1zsoRwwoAUN4jJjJuJgQNMD0zofV6BiNi7gUCyftQgyNmYSrFsm4oqFSTKXvwF2HSuNPMax2N1JE4rt9nrS6oiCrnzpE0F9AvAu1YDRyARq+csT9U6fu1UKDD5NmkizgkdGLGYsUUCTowFJyjvmvC38X0Sx40QsZ3FWKMga22EKtv2cSbpj0Nu/7YVQ8fVRGCO52lxa3OQw9A6VfY5+wG8X748BAS1XWemFPsvNGXm2T54ePk8olT4zptP5hBanT2e/6+ijL59nf7BP/3x/7m8u311efzgzuWzp22YL+/0TgbL38LFB90lCEpDPoewBpFDi9sgIYQyyh8qh3ns2TwNokH1Qd25cZaWJtG//PnPl7/85S+Xf/iH/3T5+uvf9eBFZrWlaH6ejUfM5hAV6FBIKlc1Jiz+VXmuikftGWsl0rLwzuyRAFkREl0Qraz4wGa+MHOI5vklpFzTtUm7gZsJYZKCVchwLDhvKhoGDaKUXFfREPpsrjTWziErYlmjMke1C9cYKH7jBo/q06GuVYWrOCE2CsPDZxDOND42uFU6DWwNWumd/ASRPc3IStVzDl4DyOs6EJNqVZ+FTfylQ5WqUbWtBpVnkR17RRuklVZ8RSXbjxhq2xLoDNaNZP71dzG6pyDPtThXKhvk1mDx/VAlo/g2Xn4qopGib7/Hmd57Ru80DFZqg8pMajwOagnHtfenqLU0hySoEziKMd3AZykn3CsJgwGMwYR9NvbKSFXi903Ca2jrvDr4PP0Ir6EhNqDyHHAPoFSlkkhH6IzJJH7s/zkGDYpBnxXwAAqK2czB2m/JNR1I8mizPP8oCM9xHxSIY1DupOQ3MsBAh/Wykd1kmv0GSlmaUvfc2dEelJdVXTnnx3M7goEGaUm2qXhTedow2PQ/vLm90F8Mklp6UIe/K1ByFazaUHTYAhNz4Vlzf3yefa88j4rKbGZkaFDKqxMYDvwY0nugk1MoyyDaVfT7PMuGqDJhK9wGSHlmR3JiRaDPNzT/t52d6mxCA13WUOCgM9AKFlj9UkXvCKw+osKIvPuTAl2jcKbiB71r/dsdMdM92D4REupWFtgTZQwgKFUVUSrNIv8GVb3GJslVGuz7SpVqYM33JyEcvScU6wTQnbGqoEuShfW7lfLZM2Q1XGEebJVrdKUDN5cUfJD2lYrsUGH3QRLCMTOK3s6iT4gD+yMV31EQJIMJSN7AOqk4BP2XrBlVRJX2WA98KT206e1ZFS4V4bdvL7/7+usAGdiA0PI2qoC9wcw07IQJ3LliL2BibzAXeCgzj5Ym4OU6HgHWOSh2LQaOZY4e/cGMMDrN32pQWLtZEaAG69KEBYlZy6jy3mHm2nUGmIh6E4mCZufnaOavr3Q/BQBJbyNVV+hYExvbrFRHTNmWEf+xeYVHxfpBaaVcIwEt14frBLjEZmTPTjDO6lvsxsbdsD87Nqi9QlTjVYvU1llRsZrFZ1r11yaf/btiJrWzrVy3n7v9hByWVEI2+ilXOHbMJ9UYgKcMta5dEvgsXbFnpj/1w0c1KnanIEsTaWIGBme/7tio9RAKoHcofHu+PM98X5U525eKrefH2EOwPD2tG1zP7/u+Ct9kfMF6rlKNzTi0rkN/rglcE/X2+PMefgQLC2jX9nBOnF+nQMnZJqcSq5ro2CXutwIpox+OlmsM0cLEaVzHZg2qICtwTFzFxXRmd5NPCy08QuLY9PCdZnK7JrIpKmzSBCXxKD2hGw1noobf+unnnzN4PkCpyspLvm3pSOy3Ao6MFOLdKM+P4niOb44K+eZM5nsnrEI8IvATkGiCfodtOIE22tlzW4/+VvBUdVNsYYiF6jes/SZ93fRDPuoYFWMWALb25ZXJyE/Oy/bnUcmeyBfXItDaZLB26Cr6dxXyO/xmrqdxQ+6FnsepabO2Oc/bd7wn4PPWs0rkZRqxNgAAAlvsSeJkAe8UYaSW/6qEMBVCEsL/cXl3+/Ly6MHdy+MHnYnB6In7JHfMy7p9c3nNxuGi0rh9yd8MraesD5LM0PqPH6kYQglglmBpJvdGD/zppx/jDHBiLBhVnm/+8ufLt99+m4Twd7/7XXpSeHDcxPXBtt+mMrlViMrcrKjdlUqqsWThbKjWQBRVaYKJ8+DhEdyJPPA5QdQM2s+qY6Mu8KBL76ox1UiXRlDZ5T60lqX5kYscsYb1PraXqNUHaaepnqTqRlWtFQcfpBvo+nfFEuw7ODuNJA4RKWhjLNeSisY2WGXSmziqmqYAzbkfyeqCCq46WT6Pe+rMpCudBYNAIpXKbPjy/XOMXbCSspEcUhlM4K7Ou1WNc+Kde4G+PFQrFczQO4u6KNhhwHqIhkwBNI28qxaYjOOY2D8cfJ5H6UKlTkX4Jn1FbcoWFc49ZQhtxQriTth3G88hNY33EQyEsrGKl99bwYPJm5tATdnvSJrX78fBDjixpmsRzey7VdwTxG7+m4pvvO4sP9/guL1mInRx4ZO9LyJuhavDTKvMWt47z5YAlGeSvT8qZAKC9QfI/+dzuG6Sdfa368R1VlSmCRcXclX4K33Q58c6p6F+I1z4PKtyzfcrvc5atppbSqqVqe7nOnaTglYmWqE+2wkTTvYsZ9QZQanmTNDKfgXBoTjSJWyKtLAveC/P/Vrpmgx2+lO73qmETW1M2orJF+vCmkFJzV5Yb2AoqU+eHsh7ngO0ShrPp+Yq4ttAp5WvjtVR7biV5CDUG7WDzTOpYn36zJir9TbPsGdDhVUHwuM0S8FsIl1aJtdIwmfvlr3b3b+AeL0OEkeq8gJD0PN4DWuDOhoVLfZYFNyed74W7wvVld4IaPs3N6UQZn+UKufswHOQHLt4Rf9WfbsqwJk04Dyh/rCHandGcSepwKeNWsmZqRIr9PXaaJWGtc2CPPZuqJQsZTSCDrMpXF8q0BtCzL1lbMek60lgqeJyb5ydgB8bhWFyR+ApJc/qjyMZWDsEfGilMHhrkHENLD5NtCuEZGVK/7Z4/1DFE4RqT5UJ+hBy1KvHAGBvJIGlHWSCHqwl60sckCrfw1bcFa9KAMT8zSmJ2gPMdQoYGGzy3wZoJrwBhO6WCZDNuDYT/WICO1SQNyvYADnjJSaYE+ZRKl0TgVjyiR8I2JWku/4bnymryfs1GU+SP6ZLKverErF+3APPBEEsKfQBUFCcPYSirgJC+g8BvDJy6of4/4BWtEHk3p48DQjAeaoPARgn5ml/kjZB/ymgd2girD+QfZT+yNNAc8HkMFEWJJtXWSURjMmIkFMsEHDnfoUKeW4KihTMKpDZRLbnPIn3255FnqXMDfb5uZrLeikYZWuGFXFB7mM8xUZLYHcEvQVkM77p1KvPfpCRwfVCBwaMCVUPCve9u6H4cc3scT4n1fglGYkFB8B+AkT20OR1AQ9GYbUqHnbOQPWDkZA2koqM4Nuxr9G1WGtA/NWYF2nfgJ749Okh7sJ3Yd8jRLe4k2v97W9/m5iHyq0qwooPsY8YB0eMTuIYJsLnXxR8+/AhAjzsK2mvh8puQIIm2t6bdlj6ttUuGTXunbLFrtVL19Bk/pzclEHU6jj3bw+qeyEgErohSeBvjhmwKeRsziPsn59+/KkmbgkqvoBZ3iqTZh7zRpBw1hnBERAaQRpmQIZF2fgmPlawYWNIrFKzl3h99B3u3gvwo9qxNiX+dqNjjKVMTNO+Q26z5JvvQhE3lNqTUivPL6wxYvQxAqL0/atFZd7fXF79/P3lT//8P0IZfXTvcnn6uMpO9+/ev9yj0scMKJCX9x8vd6kg3IFi8D7jJ8Lxho4YmgQy5mxoLr70UpLCUMruld4JusJCcIPPf/4pGw5k7e///g8xZEH2R3mIumgoolMhmgMJMnU0NjfIxkCmSjKaZc8dgVORZxYE9JkqJQfchMnD1I1IM/yUfqTBrOelAfmV1pLEZBW8Kt3Rr1C0SjUhR1awgXQOKe1GhAGV1g4PviJ/TfYil+tMNpVNJz0v2lPnNnXSVbTc/JbXg3TNwGgcs3ajyIW+OvRWFJXrJLkTnbF3s31RHMAHV/XXGOcqbuX+7rXvSSQ8aD/9k0PxMOpSXqRxnuk4Ohx7V/jMUB0zy61iITlwyfraMO57THIOBGZCHlQNciizd1pFgEqc3p4oUNJben+UnVKJU2nZjC+RnyrVoa7VikSQy6n6SW/tXm3QYfLC9ThX56h6DvFJcjSJ7HjEUaCsfokE9TM675E1Di3hUEVVBIHqZvtPMP4m3efKoNU7DbUV+NCzR1txPU26WDeFUPg3Ph9nEgQvc/M6kiLVl1DYnh3oldU3nhkqXAT8rJU04QRWN8zh616WSp51HO3S6kob8DunEgPKd+fcT/WwleWOUBD0UJ7cyuuhRKkSIkn/hobzu2u16ZroS48RDT9XK9yntT/diwfoMAp57FnQ4NKRDSoFtvw8ngEJZiiKC2hZU4UXElButptJamZdba7kFcSZotmQaNY+Z/pJK0xR79zataewPbGZ8XRTRdwkIBHKWR9e+jRqFw+0cZVKnTtBL0l+wLCN52DddUp8Nu+nSpRAJ2Igt3leBJ7cf/uVi9QKCqlaKJWT1ypOYf8a90HvFb/T/piMFl2t4FT7Q4vgp0d7PT/ca1HqmwFPBZwOCvmQWgKgUJjW5xglxYFz2AyuNarR2w9NUDrIOxWviUPor8LewK6dVJujwpwq9CoJsXOdQ2g/qOuXdoApfF4rbNgmenlfRbQl0vIT3jj6VQYoBTzd3DGuiTVXUIn1COCmeA/0wIGh8a2zc4K3Cd4AyyJUUUCXvYS/V9hDPxnft8CmPUvQtp4c/TUBgqe+mh7Nrad7Jon2+qhMLlzH+KgouBYk1r+4r7hw9kKTjqtghIkpn2diEeYEANjjDpvOntosvlSO797LuAKBVhNP7l1gNHNPH3Xmoz1fUO6zBgEVOgoj1aMJt7mXVPG1Ws0ZenOL4nqraQFgF+zDsuKHc/T73/8+CSGVdwJ9Ehl6OUPXP/WHnsHmVEBWxQ8bauBQE0J74hpTmZRZpeLfpL6zZqmoJoa5joqSvlumQGnE2hL/1ldxLU2iWi0WvMrZ3yy3sMgU45v6q3afc8J+8L9lXeHvOeMkQPaSGbBje3x+guw8L3wqv0OIjmoZn2u1yJlvgHi8h883obGi1mp7bY7JJ/uT58ZzMS7j2ZicF/C5vQr3oDyedpkn8ZfOfT4DOnwvgIE2RrYcrwFoILkLQ+DDhyQ12DwSHEcO6XM75quzeonLHTsR+/z0qkEB2G1lNxXSVboizDIFaAHZgM9h+zEOpjPG84wXw+jPE2Mvrj6EWAbAJgacoJu+3/3C+7hHYwYrtuzPjNVYj2WKJY9aYGA9o65KUj5hG97PPZLoB+yFPTXBG9Yp/ZkDz8/CLqFuMpbv1PfvNeBDOFfYIUBO6cAtWjWGCmtuVczE2+8/xOYAnqRXGL8zmr0K7nwuhQ3XqclkwVlFxFIwGHgToOZvVggzduLN5fb5D0kI37x+fnlw5+Pli/QQPunwyVRB7lw+EuyQ8FARS9P268vtaxCT21QAHz1+cvn8i68ylP7tW5SfSCTL5E/iMShJxxiEhJsd6vL73/9fCRjrwNt3IlUhjjWzmNZbNrGBUhjuHIcFI6yqaMrv795FvIHNTOJDQE+wXHSxDbj8HFzx9WVgSDNQNDLxm7myJErndL6P0hg6PuKMEohq5n6GqObhp6fnNmtSOuTDo/ePzw1idhp0jDHH+HRwamlD7dErSipSygYgsIuxDT1vycs2hTRTk0KTqDybIWIcPJxJDD9GbOIUZ0rqkTTYW2GvAej6EkfWXATcIasNbFq9NGCoBD+oVpN61oP1YdtglOocit7XcMRsFNWZolP2xxBIA+NzPxOfAyIT4/z2XcQ0UKEliPq7v/tNqIJca7jZr14eQikGqVS2MAgYCPYF15YKGIHmqkUcdMv4KlzxXEzcdPgmAtwvhqdJ9AQ31oPGvuQsmIgZYJVq2/5aUcfDoLx5ExoY780g3jR5F6VWxvhcFYwTR3adACmKh03UagArt8y/8bvQqmY8cfTM4+F3no8MvqYHZEmP+8MknvdTqWBfBQFbVYCzyKgL6SUkmqFvrH+Lz2cN7ZfFwBPUyxzgDCSAnmR19s5mIlZBtfRXnIKVR1Hbq50pjTNo8EkwqL2aTTrPiLTgjcaW55H7mqhMn3cFOVoVrFJceiqfPvnECVgB5vcmhEqG8/k///w8gZXOHadTZc0mEt6DcvIBKmzwn7PlDHPPkSyHOrgAPIFb6D+lpFvVMwl1kLzfEYcylgT3muSfSuLnX+TfCXqy726rnFfnWcSURNHqGv8dFVqC7DybKgYnaflYVkWC97A1CrqVkuYoASv0tZPYROxKxW2aBOQ72a8vK7zD/QeRHY3eijDgEN+pTLoMEO85+2qq0wbpOG6C0pyt9PqsP2b9gzj+0NRWjbHKKCXMiijPOwnabFvAgPRY3c1+OoCotDw4zLpqhX/3d191EHSqbT9d/vrtXw859c4qe395vvFKngH+zlkObZBEvIBWn0Vn1PGMMu5ofXqpgu558LskaUOfUxWf0AHrFV/0GDG50uLseZbGjr2JKMUCY5IyvpsxMYIQ7Iecr/XZmcDYNtFE1PnDrRwf1ab1rmefDGTl3Cch3SgcWRv53FXvZHjYv05Ql0osQmYKOUztjzMXNcaBqq6p9q5npOeJMQM8G4Awgu+AAqicjz1TBk0pyrHn67PXrrJWnn3OPBslviM+thUJzhD74eXLF5fvv/+hDKP79y+/+/3v07/I+Yjdzme1XSD9Ze867FxflIrj/Y4LIlgWgLVtgGtK8LpxMzzfKAZnBnVB5VahS2fM60/qxxWyKiByVYcsa4LXmmSbHNkbr7hWkjZYN9GFeH6MinFvsyd6Lx+yP/mcc/+rFUKCbBJdBGGy/mNT1Y6119akg8/kDHs+8FWeDW2fAKDaFrYlEAuQdBkLBmjZGAkrP1wvFTu+pzaiiXKFnsawWhtQgJvNdjSpCxA4wRBjC+45PitnYAPY6Re/vb389a9/zb7kvKQy7WiIzWi+9uhcR6ulOvWa3vMrNT8gCnTQXCu9j6VGqlLK2ntuYgfXJ6z+hmdE39j4u8wU44D82xJ67h3bDUvmzHTg+2N7F1fneU591Ooha03c1vaiq17DGcA1tlAMUADWnvMABUxGGJslBafQRx923NRAaG2AibVxqP6HZ0Qy377dtpJ5/gIifPxw6FdgW4mDSAitVJIUkkwjhKhwloB++iZfvYrNP/cUuzZhU/7qhPDjm8vbFz82IXz1/HLvzofLZ09IiB5f3r/9kEGCH6E8IGVKQAbv+MO7y6sXzy/v3oLkfbjcjudNQvjgAWgaikJ/IyG8xVB1QCubhX4uDFIQy23mJHhTpNLQGph8WiFsb0oThiLivI/D46E5BsCnl2gqfCvXF30v1Sro0KiAolpy8Ak++H42or0OR8WPPq3NfnETpPIy3jvfyaHDqJUe0lku/Em1cTRIkzQb1XW2bCTur+Xf3oNzyBxySZBSBbFSvdgoMbhzPBjmfMYGwdqj0/6/Ig42qoaiOy49n3tc4wR8jiR3dAXWQYQenxjltvVnmJia2Hejrklx1MsOWK1DTf8VAi+b8yX1lLVoEFWnW0S+dM9r8N1nyH1aLegMuzZGmzRzrTFeOSytXrNnVIHKwV9w0YppK3QGj9B0uIUavVZISx1+G6AjiPlJfc+KqwE718t+zzyvPvQ4VowBv5NmpoHlJdyTyFMNXPdiEOlx3c+VCBygz0UHwvsNmqVDBK2KoAVqm02Auh6t9ljtzHePypnrdb7OqRqVoGTOSkdlkOx8I57D0Rg+GjaGzJ4wEli+n32aKsWqb632T7hoA+U9LyZufGetfyvXJkkaX5WID4R6FA7uO3MS6YOV6jQqaD5nSl3uqZyHqQArjACFIz+jK4Z2j0NZ0zn3lSCNIHXBZiTDV8Gp3fmYdeCzYU/wfdwDlYgOaIcmVqS8SVTpoy75ukYAACAASURBVM59k/oukKPT4NzY9xVl5I9FJkXnr/TaCpvwfKzO9Heczc5y5XlGjCY02SuynpmTq9Il2Es1u2p7FaSp7YsNffBgsyPL7Kj6aoeLF0WF3VBatkAftgk7SLAbFbeNMGINpArFRuSct4dcSloUrgG3sLPrrOo4oY6uOGjoGV3xSxCg9NOIFAyNjmDA23dHH/hZIMsNyDW0Klo/EBR/ojDaV2e3sj4kENgQZm9pMwN+BGCtYA332t8/DCqegGGBxplC3CSglZ0OUL9bVez1FgmqaONkAgQYSQ/7+wzq9jME3BRtIKHgHnhfktsFs+2Xs5evFWZ9Gf2SEX9ZxZr3UbngHiJAtQq7VX/WwGqxgXMSVObbTXaeAJV1MLiXXeTsL84Xn8MZxd5xbuzH4t60L/H7o7oJ1IRF9OB+7JB9Y60qM6qn1Ed/9GZ2/Ov72EulI+43u26rpY56iqjXZvdxz2oSPHrUBEdQhHnNJsX5d8DxVcRkzVhtSpI7n2oVmvvl821/4ByRUNovCmUOoPIckxgPHVWkAZKCOGFAjBWjunmSzFF9ObN8nuM+rDQrOidjKmD+BG9KyabHbRX+AZPs61BLoeelR7GsKpOuAOpr/cnznUjfufqmauz1OqrbICDaZ1V/nH5xWzdWgTXQjk+ZeIzMnbTSAAqNNXUkHDKnFhsVKCsr5QysCPCmFQSAfAKBjqUqQFagNzGxYn0TEzqDlybYXKf2wMpU4rdjjmvHKyU2WD994qv9/7wnGhCbKY26JUDZ5U5bSRYrpdgxnQ/Wg+dOFRLA3bjnYARNbIu1THHoBkD+dXsIxzQwrikTprFsYvWxgXouChKx72wBsaeYz45i+OuqrPPH58P1WFCxZSy+clRPq5ZWjikUZJzc5ht2luPTrEnmma5/X7vNNaptkpEgAyYF+qTFt6+4/DyBeX7n+n0SQ6W94bMjfwggfg9GX0H7Fq9aMBFUOezlr6KMUiG8vL28e/Hj5V//9E+Xm5c/X+5+fHt58ujB5dF9EC3KjBWVuUu1iWyfg/MepObnC6EDlNDnL14mMXz69LOOnXgAPe9vJ4RRykIR6PVNAnYWP/0oozcQCLCYVedpRWKx84LEzQWaspNBsX1HqRYM6TdJU5mugdkqURtJgeNSJYvDWin6VU8+FOFM8EFfyYZZ8vl8TlSt0ktXtA9HTwCnIWyc2KpbKz+Myyilp1SubjaRygahnR3GwZXWyPWdR2jYr8Lnq/rIOoniGxBngzx8cKhqVimJ4Elp5oo9cH1cp46+ifcUuWYg7afiWfGdcsExhKGOEAgN/U4FlypJKGWd/5RkayprJj5SPKSzcv+sPcEawWKNwXXWmgGW8724SBWekhhvdpkJVeShD7XT0p+4NoKsDGpeEpd5cwtEk8COt62jUWGN5DkOZdRiDrwzdnIv6/XTgAVhXc9fpOcnunKg0EuSoAX5zOPMJ0vP3wQmQdCXDLOGmb04dbcgaKfKXoOgk6jMgg6djjLS52Qxwd29e0efSwKHzPjZGIlVqAzIdLQYJ6twznaUDtsKeum0Rcsb5AjCLA4ruowTj7gIiQdOcQOdAXHW4+H+tlqnU8jn/GLOI+uucY8jXbJa+lUBlmOkydTUVERNtWxz8ZLEUpHa7EQbxnl+GGllnzHvsTXYjg0TTlIO4AFgkErrlc5n83d6kEfL9ExQyY4o1rt3R0+IoIYBvXu0AE3V9gx4ud9jUO6JYnv3fqumItsm8dJpVCYFBW2vcQNLvsOqb+jzAz2aqFShk/XPDNBR7Z0pGBp8KptQjToQnKqxLI2OnSigl370ULNbQTuP6wApJyFs5RUgx4pW6axcB+yPVouriKrojn2PgjUGR1QoBYCUSXdcQMaqLPBQiZWEPgHo69dHoBE6/AKs2IopNwps8eyxi6mUMjpiSoKKP/EVAKT8NDAopcq92375AnOxuwuCpTqegc8E/Bmr8CDBFevaz61yZM7E2DRWA9nH7FN+HO1Dsmbw6TngdVCfSF6TEK7HNcHkKvafJGUAGlPGDMV6ynomr99+913W8ZwQJqHZ3FSuqRLrraQ4q4vratL19ghKqzxepUtFwAQ4nXdnFSX+coAfweY5AXLWXCjM9+/HN3DtKh5i837726+PQOzQHhgVt8+kYmHt251A3Ga/1ScskaNn+vXrMj+gsk4Zke+LwEmq7BV3SmXzbnumcj0bEI6vTcK8gLk+tiwjg972WaJzIJhaMSj2Lb1U9pexTpzLI7GY2Els2ITGqFzoz006PEsBY8eAqrowleMCkwT8VURuFYlzSozUET9VcG9vddtBak8K8OB3TWzs16poVdcFm0pxIeeFzx9rxBEmgg36qMaR9a/aN1twWHN71WUN8Xpixy9hsW2eaezLBAtZR84Ce9XYIHHgKM+xnenLrB8QfDDmFajVV7IfOXNJMLCdA1+1w/FHo0VrI/Td6VHE524swwFerqcxMd56DQWQbT3Qt2bCwBKVUoObLIbVpvBObNar7HW+m+fBXmYvace+/OqrgCcCN4xnIH4sa+VZnhM+mDULOyZxhiyyD/2sxQUy4ZLILpYyBmBNuQbAMvoCnS3u7EqADhI4fF6UlVMVLwPkTHNvdbEsNZPGxPDEruvvC1NpIzkqUtRnyjPRNnP/xvUBjqcaG+D6cif7NWDv1PQtAgjGa3cFqqTwZ4+NzVbQFkp79VAEDLM2A94ApFtR/PgrKaOXt5f3r36+/Pv//GPmEV7ev7k8vAe6/ujy+CFzfciyP1w+EExjyNiIZN03ry5Pn6Ck9fnl5xcvLjdUNu6CrlL1olfm/yAhvLkJDQ2EnpsJIh0EGCN3J8GQanpdoC5EG6s7tqGUQnqc7m4mYal9x8E4ZK2Vjm6gEWqiCeHU6jJTTAoctMU5+iMhHBefh3dk8PnuIlJpUocv7UFar2GM5WifXK9CChr3DMDlwe2eMUBsNpMoy9gYZDZk0djrzK8Ofp66aGhdRVX4DB1glLs2S0ajeKhpOgDUauUqYEHETrO6DpQKND2jDIrk4jAyFDQJUel2XAOOJxXcKcKGh79emdBlFihbxUnAtmprUaKurU7UAO2qXlX0PDz1qUmqJshrrVpkaOyCFgLLIkbt6eSQnYUdDERb1ayQSWYgDXVvX0VndnUQ6ps62Mnhp1rytgp2/GRUyJAte89SIUYtMcO6K/rC71jLoFtDFT3UUtq6j3qvQUvTf9AeINY4zoTRFZ9/tpk1N6W3LYBLYjOBJdVg5eNnzMiUIDFaoYxMpIjPZD2cJ8V1fPHllwmMEoTiEBak4GAaIDMLr2Nc+E5orRGDOWZyXsewCCao0mtfoVUCDXLpxQywvw5iF63VeWR+EknFUf3tGZBmIgUZhy44kSbvjx9DMTFoOaO3OuD0eIzSwpoQQIn45mwMnDgnhCZmfC+VRPs4AmyAMo7CFKr3LyqS9hfEWZ3EcgJ2jU74aUJYimp6NbeHElCvIhZKMODNkM06o+5DqKLa01Z6OytURkLtaW1SzmEk9GuvUwlbg78zTVuFaeLATyt3Vb3EWfe6FSjpmAzVWw0KG5xO9GSiLwALXKuCPZwfqm98dpTWUo1t0spadK4btq8jLXTgsStTJBXNz7Nc8BbQZwqUBGj4Aj4nSSE2I8qpV2n1Iu/9TJ8Na8vDqFDG1k6GRPQXrrPczoG4dEZsKNRc3qsQBffGdbLm0N3ck6EET+E2FEBEL5x5dRry7JpbQXamIwtKAM+142/CCtgaGTALakoHE6fn4XPuwyxZb7QUUYHJQ3J+AVVoxm/flHkxMRfHK9TPqA7cPSCQ5zlIlQLK8VQNs8fW6x9mz6r4JBQJflMda0AomKJ/55Ho07mmVkbuHkCwFUu+I8AWQ7YXlEunDOjAPMHHjzPaI4AcifDUb217uYKTbw8Brigw0w8XeX6AuFLTWMNUQGJTe1Y8QwS5GR1l9L6xViYQtfutJnPmBfCS+D95miRU6jUJm4reiQ3KXWl7x/pcDfS1C3nBAGPjiazFQGGpo2l1SXB/ZbYY/JMMsE4yr1QMzrgREkd89ZMnATvxPa3cPkjCIx3eCi5rnWt8Un0A9rI2v+A8Yi6vBpxtZIg3sXEg/7uEkHOO3WaptdcCSQFGnj2NvxVYN3YgrmWt8acUApJorEqOrRIAzDpvBJljvSLeBCV/M3NN+hV10u8Ss7JGZSqVwh9aogqTqlNTkVtCyBpmtiOtKGvHONg7G2PAa1OkGaMl9afF0okj3qCWz5zWrw7KrWMnBEtJ+qPB8JqxOS/rH3+REOL7eXaNh9p3W0bFywIFighOWVtbIDCNDXXeKNR7Ej/AAH64v9zDw4cHkyosiOh5vKmYoEqijJ978vTyw48/hM7uOCPOK3G3s4OPSuhJPChg7ZhkSfbWV+3MWb7D/lCFiRSW6X9X3JJrMukWeI6fmW1VrMm50/EZE07Uz0bAhl7rjUNJoelX9RBe3l0+vv758ud//efL65c/Xd6/fX25f+fD5cG9h5enj59FWOYdVKYjIYRL/u5yC6eVADNy2G/yGsdO/O8oo1f+f6tqR4Xw5iYbKpW99OqVNhSHvv4aEREToDrOlszbp1g6Jn8HYZ0ww7nE3ORNSeoirocc7RZUeosIW96/gcMYxWTqk13m/SYZOs6UwFcli/HdyA0+h59swiHMICSqSTqINoHWh48xaN0so6B9/Nj5JDjPDTLWZOuQMdKgwKI+54SwMwmrThX02SrYKqgHQr5ETacvpcaKnw5QZJDfu6kJ5KgOnOcTcd8mAGfKSKqZQ1FdIw5Zkp4FNKGMRsqdfTDRlSGMOcCrGJaKVxqMwZWIpYdG1ESaSa+7QjOsOU4iKNMEB6zoBREbYhTU9l6FdTQwGFKCGpEyvpeew9BMxovX2IjiH8pQGNnTbLxU2TZ4ms/XeJzVqKwi9Rz0T2icDx8VjV4PGdfPZ5yrxQ6adX8clNEpKfLvCaapJL9GYOI2wVMoG0Gnm6TaiM13EMiFon1KPM5D7qWQ4TgwbkF3h4If97C+IHsRgqJODVG6nQE65xK7c+4fsBFbkYicxfUYtBpStJS1MPF1FESTlFK2Y9AJhKn237uXtfBHuiWJEdfH/UTaPD1fXx1jVY57IoAbpdLELTT2JIQv4rxEukvXrTKoQ8YLmCB/XuTP53hGDGv5Sr9Mo/5pJEAo6uvbkVqcIPgj9q893cfA9gVCV1R+/T4tuS5x64gaApVDbGb0N51RezBRoStq2tllteHSgPjuDDIeq0KKP/tL9gbX2R7M6ziUJjC18VT0sJ0i4qlgP+j8Js6hNHCuIckaQEaS583yPAZENxDQTqa6tMSxidJVzKxA22nQ/SqA2fdLylWIdqi3o4uybhMNiT+ZqFGTulKO+P/uB+4Vu8U1KJ//BTS+JQoBCEcftbKUHsWtWwCljdDh3tOPs75AK9L2BloVZA92BmSDcBMB7X/8UqpQ9ct8nr0pOUtcHKIMY/kUiGyw6T49kt0TPdOqm76f19veoU8yQGfvJzkaqBdQKEBYxYlks/C3c8OsgJLM15fX3iv/nz7VjRMQpb+KyjS+SOvJbJ02kfWrKNnV3xq0p10jM/aeZa/aryZzoNoIVA0KaFnBEWQR8ASII5lwnIqq39osjmcS6VXD45M3/5jXYMOtlvKdfFdUCEfHbnKBGNZaNfQpo2knmVbAbGraqdidegStdhm0nytYJoqxl6MTxv6uaqZTD3UdDYZjnAXnHN9DIO/84YpiwZqQWsuet+cr8croijwz7XyDaCn1FcvBXyd/1r4E2G6fY4CzVW2Mdeyp96xYUTS5tiWH5+V9RoF7LKG0QD14cCQ3Jqm1WxM9PGgyV3+00K9JxtFPXdDC0WyhjA7cSHwxoNVrLCDeGXVW95wPyB7uWLRri4t0Y/bEjz9+KipDYmf1P5W5+SWfgT26+LAkOKsckuTZqhT/tmqa9rutUPTH1vYkqR2g5usD0Dtaaj3LfG7WKMydtjGk8LCEl7PBPROTlj3XhIvX8LuydYhXyySMSNSzZynU0GfKPmHP2U8KCCSjD/+Er4nK7dTVOVdZgwnt+XxLqW8hChAxBZHR1Xlv/eHtaOUFyNkzrLf0V6nFUqVT5BjzijOuloIsCQszqYTuu351Qni5eX75y7/9y+XVix8yi/Du5d3l3p0HSQgfQB3tycmfewTfBIUMbCbgTUULFAoqD+V0FKT+Y1GZHLAZlgQEUkZvboK4KY4QtOJh5901iOuhMSjoQa1zwBmQ0VN5aI9KlSKDjDBv6fNm9WxkFp2FUrWtyEw3jDSLBkWVFQ9SPHpfaCCH4llL1kF0NsNFFIBDIGJZ0YYqTkrVkXOMYYrU7Q5xEOSok3VD8fpS9XpA+O8MIE0ltshWK6mn73BA7QLBDrAngC0KiRhNSuerAgUxS9DP3Koe1DSzDnHOvCipNevHslJ49FmOSnYk6GuSLkWsyGKTK0YNdB6eaLB9FKwB6Ba/F/k0OXN9ktitv8DAwkqlldjDYE9ghn0i5ZHXJCkEzAh1tWqrrc7dO0r450QzFbztRfYB65+5YBN2SfIIIALl5sXLIup3GQy/GYLrA0hwtYZ/91UQr820Y79eG/bfJVlAjAAKjPQLgyvOBuiz/ZVQt/gsxVhiACdNrfHzegmezvTMo8r4BDSuyTxy0zgvKcxxkJ9QkQigSskJnSnPuAYtzzFgTEGU0JKdtzS82UT7THm0SsTe0Pm2ugM7oLQSfqyyXZ3Wla5s9VVnFKe5/sO8dyyCIm3t95S2l98xF2/UCp4H+wKqiyCFfQCspeIX9PjxXGjSl9ojNdDznd629XpYncDIe65KlX966gOocEWC04wogNLS4DqB1ZQlrbyIkJfGvurVmwrOVMgEYZ42wIeuCKD09En2C+8V0SwyXcpWAijGjRwV51Kn+xwqLtNYp3vh6PGNCiUCEAuSk6BUHfiaXO17P3zM+IHeB8q1n4VtwrXi7HDInudrvx0Kzufem9pI9gPPK/ZjFXaSayl12Bt+CtpVNASbSEWE729ydJ5lyKia9udiKwkSWLOff/pp4hCoFvccIvxDDxbnlzVzluWRqIQiVpSagJX3hEUw2jT3iO3g91yn38de5zx+++138TGo9yYQPg0yFtjhMwrkEHjVlri/WolqFZf3htZFz+HjJxXgGAWMvcP+YP06p6x9nNK0OB8kOvam8kbWnXWy4saZ1Y9r/z3nshbaBlHgy0QrbAZUbdc7Z+LOPeT5pmWk+zkzddMTWT/NH9kHVtALNNITdWUBCSAJyvl5yrMbOEXY7iT9f+zBzXdjNlvGnty7G9v029/8pgySUCrbP9bZeWUxCTaZrPE8orZ+c5sKt4JR/BvMhNL/CnpV7AS138YZMAts6TgLTfFcqIoo6EYPIOtC8sQzDRUvLRhPMmqAPchPVd+Z11clVZ5Bku43bzNmgWtJNS79cNcRX9xn46H2B7PBDobGqMm8T9YOYKvJPbYuFfPZZM6gWgja8FbKyrAx8eZ+sanf//BDGQmnsTycz4JQBXgEf52peFUZfRR/ypkKJTIaAhWOiUBIVGn7HDkX2EFiS54Da8ka42/ZX9htdC+wo5xfn4vgRwDUnVUrf6Ex3r13+cMf/pDfyRQyjlH8LfewFowoedIrqQDPWnqkeAY8WouQ18D7ASqidDo7jqiMM/UYRwOzx+SGe7KaSRICoM0e+TMzwr/5pmJET5+GLouNS5vQmBwxLvshnuDsmtDxz547gZxzwlrfWOAiazAgJ4nTiSklUMZ4Ovs/2askbsYTxGbOv+be2X9H/9+qjNog9jr2L0KBEyuMNseH5gucEZ5VlbdJpCswZLKqH+dccZ65D4XAEk+Pjl/gr8Jt2qvEE6Pz+3lcOzT8gClTkSdO/+LLry4/fv99xsq4h9lX2v3zaAn3TrQy7jaejULpy1d5dmHi/doK4ftXP13+9V/+38vNyx9DGX388O7l0QPGTvDw4azHul3u8AcqW6SMX/AFzbpD+yEQeHq5SwP1HUqnUedOwBDwEKQ7/79IopLboQusFyPB1oZGmphVebKNpBhxES0OSqg7caR12uc5W6ECvoXG15K8VJBWMkqzvFIUakyCiJ0GbVuNUXBA0YfrqIYqXaoualJnDxkGn89I4mMvi4Orx41vIFJaTAzIDNtZZCabYYGSyLvUSBFngx2u3x/vRWSV60oiCXVxmYFME/77GEbOQZ1in8lAAswJ7pRJUq71kZyfmom5D67ZBMy1h36IkSVhqtFrJcHgxSQ7CPcUK2ukJxEPSoswwioqHFau2cGiJopeq440tBNoUMfstA2GJynLfm1/o1WjoDGpiLUPJPMcVUk7IXke8nzfKi4JREfb4nPd01yLiDZGjcDWaqTro2FnzXmfiLOJXND70Tfl0dt7YYWBQKiUlaJ0IoXnpMskO8qB797FAfh5OjL7Es6ofp1+1SBDRVolQSRVhDWGLgPu20OjcTfA4/szF3Qzm3z+JnBca0Rl0sP3cKIMbYLndwfSuYDLQMBggNeEun0SnjmfiZyzUV889wkORnXjehMkjXKiTYrdmpIZ75NCbv+TaL8BAPcTQ5zzVjYBSZcVb6vkWeNV6QR7AmZMRKhJ6OhbE21JFXU2I4DIEFWfAffLdRDwpe/us8/yHPj+J8+ejAZdBUuTft9TOk6TaKk4BmtWgnPGp3JcuiLCHlfBA6sOfn5nexZMacCmENJ1nmiTu/YNHT3Fo4pKLz3v5wTiG4XCWWrfWIUmjupU6O99+thpAoGoovL9qlKv4nScuSGuBSE7k7SJR/ucIoMPVf7Bw/UE3o66fQUuuTZ7pkpVavBRpHfzU/fcc67mfwy+rMT98MP3l9sb5p92PpsgoQONk2jeoATYJFM2iwFWpN1Dey2S7d7UZrUKVDq5CLwATGzWKs9hx2weXKoOWyMDewEYzl7oolELbZUkghgkxbNJ53N+pZuucrfxTQRRsbkTDpPO6fUYE/D9JiOCT2Gz7MdqInaz83Rb3dTnEr8oSiJdO2dt1MYzsIUdhg0VNN85aOvxiv7AWBLZoyzD+u8/Odvrw+W5CWxxvRFWYUTT6LlcPmcB28Iet/IkkIldFAjFlwSE3n3xHlklJJ7pTSXeuM+sy8+yn+NXMyMUsKaAdQGo+kPociTs7QG+zt7lc8KWOCiqMnfaRywVLsniXpvrOvbCZjJOITy03rWoZK7pzmspwTt79r0yquHVy0NASzGbVl+6k6xoWlFTqZjrIVhmrc4CIVGMXIXnAMeoeIeVVHE3/hjIW4nmzJBgc1b0b+zJjtIZQDPFU5+dtgo2HFfLubXf2ziL74zfX19alPpP4FvO9eJuiySxzYApmaNaAAoAyWoR1/f9d9/FDgggkvhVufXNoU4Zv3mKf0nk2ZMKoAVA3PkJMwg18NlQbRjXwjrHZ80OJ66J+jyjl64VdT6Pc6gfzXNc0cjRJuldXhX1LMSi79EvBdDcuimoQtKI3frh+x+OZLO+nPjqag9ia+JnmszCsvuEjnkCGbgXn5VCfIq42JIh1Tq+fqrAEZXZOBzu2ZgOAKIVcgTKCqZbxGCNwwocMKO9EPBI9XJxi+1TiaH5s/jAew1j4tclhBWV+Zc//vfL7aufL/cu7y6fPX2UsROIytz92ITvgqHgAdIMTf/RSw4mw+jbx5GkMJU8mmAxOBjzcvapIlpCTw/BaBIcriqlXee7GdxlYy2zTRDojDacKRS1GMmiSOkHQ4Z7zdccFDYC5eBSkTqPT3oojo/3+mAN+DEICpPwEBSGke9v1ST9ABtkKdJ+CNKsSsn1o7BUmfii2pkBJl951EwP2ZE8rOHY5CBOmQrsglUpAKmgKPawJM/eyyoC1qCe6SBxApmjxOEZ/fVEW8gMKkQUFjwlsJ9CmgGL32vfVR1Lm4LpA2iQ2sDOxCzPj4HDxyyy69iEJBOjHpwdp4PhrQJfG5GrFsoPARdr6nVamZJmiuMPFWDB63nto5Jpz2ToVu1dIqDM7MOtdwzI6K0JunPYGsy6FjqNUCNu36S6oVqVDjaGZFVuKiO8X7CiqM+U+VYJimF3jyXgrygHiU7V11ptN/ClgmmVgDNlcKKBUPHwXMn+nmDz9jYJusbG5MP7S0Vg33Xuf0oyfGqY51r5vUFvqzaPsjecixiELg62s4Cs2h0I6aqOnGcAJz7rHDx2flGrZVKjNI4JOGx4T6/k44OeYUAcxbntadaHcxCnvIrIIRgEYrlzyuu5lyDeCKZM/EB6K+9NpUTq6QzymfZR8KM9tkfFNf18faZSqkr9hV7UanYa8Kn+Dm2uHexohfP5T8VSVeU5da7LpJXPjSLaaH+Pn1IRfpeZrCZQ0ndcz7IzSjfpaIn10a63ro6z8woNZhXP4EF0GHcpcc5T69zQ2ubOam1wyL9Lh1POvIltq5CtAF2HYbcPq2eRYILvABSsPaxQVnsOK0hFEM/n8O/Q+Ey2XMvSUytK0LVt8OIzlRJ7DRJKV0+SOGVmEGL+W6S99qmVYCpJ+CvtI8+d9TGg87lyhvmu2BPmWt3vTNGKwnStBCp4r1Lp6XeXPu/83KnnRh0ww70LgKags8qx9NgKE0zRcZVpbLLXr7/m/kCuU/kZWMGZS1UA1gQ0dxDwoeTsAyu42Gb2G9/J/ibYSf9aRL04h1fRBmcj8izwSZHnHwUtSuSnWWCZIbZk4Gyrk5CuH7/AXcVZSsueqMZEIKzyOPvNZK9A49TLZw/4zCbT9VtWFgUTDNAi3pI2lIm9bV6lcYKz5Nxj9iSpl0B8JY09QfrE2+Q62vohcKv8vxUaEvz0YTFEez2TXJvgeCqfAvUDcg7781Cg403HQW2OtEm2rCfXookf59UxZQOZTgJXsSvTQzBpDFMrlLkmvNKgW50vSyGK8O2aqeDf9ATaQzdhslMPo4DBuoiyB3iuXCOJShL8tVVERXu9Y1arBPWl5o0WRwAAIABJREFU+Qvi5vwNBPCZ2Q/KtSd+e/ig8+tgvD2r8BU/AW1OY8Y424oRykBin7GXTf7PveTcC2e4QoBXgS/VyQMirD/NnrNU+dKXe8mZjILxfFVApa1vaJMk2WPhSalO3/ru9xrDVNGdM0R/LIla5lXaq7hkKeOjpp+RZBggaOA7NlYWkAlhqnBjIp0BWvZeZ1e3iJH9Ov8noGWsy38rbmgyzXWQcP3w/fdlE6BMO+EsPlu6s/oOMqZM9LC3SWDXMxqtjzfMVW0MFubJxHaubJb2AbNvO6uxfZysq5VT7VQA21Ug8TewS2RqmLzzGdwzz9PEuCAZ732dexDQD8iwGJ7ryhB7RAeJ4cgXflVCuLETVAhvX6Mc+vby7PGDy6MHTy53Pt693L2UKkplkKQwiAWHm6yVwO7J08u7KR+SEAJgQBnFxqQCtIQwkrUHbrfP2KBXnERojGsUzmvpo3tcdKb9G6Uchv8cZKEoZCmbdZQOaczQyUnt8nDPjpeFSta+uVcJWMKjX0/bGkNJcHiKpQ1WTACHbn9c0NoFmAZfBmo8LDZFBh4P8UnlL8IrTchA5xI0b8M30WPoelcJB5PEB0WrzS6MAV7VSbUwl9QDpRGyUpD3TBK3EuTdTJnBtQpSgrDMfoOuNvR0yYjUDL8nafWp3zKGbaMsalxeHTMQa3gYVo5QSZvARXFM1NmsGR+B5PScuH16Nu17TTr+0zY6kk4TS3sDzhUxk8pWVariBxWa9b0NOLC+RSoIDA+X/78vKs2ZcSTtzWE97QvhmhNwTGGWteFeRJ4TWC95x/mxl+kh07E5IymUw1D+Su8lEIzhGf2BfYRT4edAqCbIgQFUNjyJaAKIIuxxMOlz6uw4KFGsI9//3fffxSAlMX1YRTOocTyzKG1OpTHOY2pgOu3zmcr13CtdMWjpHFccMHOVpj7G36FrrNnfZFOKtehkaM4bMM/9GzCnf2ejZDB2GGT2M0Y6fbsJTLtmjkPgmWcm1RJykFH2Hs9AOrioYeZeTpU0anGvXx9qu5xlfrQBB7jAzD0GSw8ksGLP33wP1BuDPQKfnMUpqfKaJuy1RyZF6cULbW1jRiazn+DlFKA1MNsQ8FABW2HQZvIZnEfWIPYBWxihikeXd1GKfjGAit6ip7FzUv1w4qK03HuuNT2uUEBbnQT0acWt1ctUdCaMYPUBu9LkEcdUsQN7dM7qjHHYQ4xdk1QMlpxFUGrVTAJPEzZsFsEUe7gocSmgB7Vpghjt2zW57ogVqaIdT1HV5ezB9fCJ8DoS4DpWo89RKi/3T6JSgROSs9L5Vfzld9xT1nRtEAZbB/V/oJ4gTyuJHSlDQSYAViqgGxeyeWMGrIqFZW2mVhuq61Qc2etem7bGhFp/Y3BsXzvUSEVg+JvnDU2O/STVsPu9NofPZS0BTdi7QcK3HzPb7qbnl3OQM/rkaWyF4Ce2M+AnVan0qzbxpPKR/UvSTmWC57NKydke8l0CGlYlw0qa+JJ2M4niquuyJQiYeTb2DSsqw/VEzj19ogU58jmr7h49dakO1QalqjyBufbptsUF326Pu3GHzJzaNpTHP8/6/vMf/5ggnn//z//5/7784e//cFSNOMNW0xKbQMOdkIuARAHbzvXVlsQ+OnZiVYcIq53GUKX/+z508TI0koDM58f201dLxc4gfZF5EpGJ+QjknGOqApdtH/GaTG60jz4LR3RVo6F0SUFQgc4j3nlEr1Vn1GHrBP+IAQEeCfbDjFgvFX/znM5VT/t7Bf/43TnQdySWZ9VYI9XwUV+5ds6agEhbfRrDJeY6jfi5aml8qFYE8xxJHCe841lifYi3r6Cu1XwA1YKtFWkpuGQCGMBje1xaeGanLnZQlyIg35LjT6qNs+Oy0GIvBsLncWcvU2mfmuWDgoMVLqIPkH72goHa9cTGYZj1PbzOMVN89xE7DnixWmb8yvfKkkmxCeXe0PSxO515m15CAOgJG+J7eUYqGxtfcV3EIfFVG1mmfkPo659/dqiM2l5yrjjnuYwRZh6Q9RtwkraGtG0URDCuaRWyALCx9zXmaeGB6yDOs88SO8Tasb4R23LsxuXjMTNTQN3RXefqIzbFxOtXJIRvM5j+zYsfL//+r3/MYHoSwicP710e3n+UZBDKKD2CUEZJDNNPOMrnY5BzKA2To0VU5sMHeodw5JfL+zTD1hjm/69ik41hY/8CIZBbHqxCHNxkDyh/yNKraNQNRuLZxuzSlM6iMjRaVzkrssQYxBlwFQ9/OYfw7BxEQ+PQSJjGEQ4iO5XKHCx7+ObIS6Msc0HxGYLrJItTQEuQsEGgcHyPHg2qafQyHrSrjwlopUKyQV68eHnQKw9RmVOGbcM/BoAfezWbpJYylIBrSm0HPSOJ6nUURIK7och8xhmRqjEvGuX9WjFLMIis+vP2KYlmc6BAaqjY4DC4FwLtJtod39FAslQ6A5pwqUdfyQHcdXqYuIQGb60Yscb53VBD5w+VCoWy2JL59e6x13Ay2auj2ohIFY0rNUxRD3tDjgN8DoKnhpdZOeuf0+EQzDiA2OROxFYDrTHGsMtrh9Zik/RZZdTDn+B+RlfUTEUs7tnfRURiwhdckzQS7jFN09CCHHKbIbCfJVgLGrYEzB4uKyTpH1lF4lD+/EW/BNd5pmoXgJlS3pxLqkgBBIbmL4ltEFchIQWJDA6lMTouhWenzTAA1QmZSB4J2du3x6DhjtxoI/qObZxsKy9FQpNEjG4nLdTkKhTQ0Xr4Pqt8oHWhRS4BxYj7/QI6BpNSS0wOopTH2Rjl9gCqRiNhDfNsCcgWBLj/MyuNhHCoqtd79EhsIHgAHmjqlzpmUX77hII2b293DEQVa7tHC1hURfk6wFgAJeuNCNSCrqg4cx43usXxA20DaDBSgKEOL1WqVetJLNrT2DESrHHpugNnApwVIkp/FEOnb27jiNO3ssTZBKuAU+mksVkROKpCb6srrT4IVF3ZHFfaWAKIjdbBB2JTPcPYEr5L2p/gm4Ear2tQzBiR66xMg21exxqE+rU5VGGuzNcQ3Hud9IU4LoWKeypz59FFC0I+/+KLoM74GgJHbHO/h+HIDxN0IChR9H6jCxjtsEppqFwtI7XXE5DzWfvM2DvS6qVRWzUTGDWQjQ9PG0LpnRHnGq076YZ7+TRjzNYSBV/y5rSMXEXeBP3cr0fgnLNXlN5gn3VPkj3l4YJYHa6Noakq3/v4Kp5Txkid/EsC7F2rPvFI6qcVYOLBd4dS/GjjLJaQNiguhTkVg1S6rzNB3X/EAX/6lz+lb43n+o//+I+Xf/iH/5RKTisRbddwb/EZvOe4xiVdJiw+v1SdQmOsiin2mf2uT+X1sfX3H6Rv6WgxmVbBAdhGoIOktyMwAjxSORpl1ueiLxT4SUznzF5t/ZJ+9ldA8I2aaeBckIx/gwLJhQekXDLAlsA30tvG80oLxPpcuTd8Hfa4IFbFiLSTOQOr4MlUiQr3Q8Akn0tt2XmMifYy536VuVBBYWEgJre5he4v+0ij+unIosUpLJ69gBwyExTBIPcLMbRguGeV+2YtXjx/3rndA5D4PQmh/hYAFBuiFoExlcl6EmRaiex3O4nS5HpPQmzHa+50/iDxeJMVlI6/yHgWK2id+dqZuu6xVGZPytYRq3vAiJkq0Pv88lwRYpmAlefNGOzsg7F9ZyplkuRXLwvuTIH3fG4F8InNsdXqZCQGmGo7NiD0VASu9ozDmhvDywonr+EMyiDq2eoedY6o4l4WhgQEc9bWciFV2aTZaiK2vW1Rb489eQZkANjarlHhG+JVVHCjjTItCZJji0x/OyH8+PZyeX9zuXnx4+WbP//p8vbmRRLCR8n/Hl7u3SHTJ+i+f/k4URkSwnDxOcBp+H54eUtSFsQYmgtB8Zky2mQwdKv1mmQouEHgjFvEIyJS0U1YFa7rkOAkcQzintFoP4fUnlZDyqndnKY1PNtvlvIs9JMXLxNgFLGu1H/ESmbkRPKkB7aqVLpOAqPN/GmlrX2MBErPnoGi9zpsFpZHzb9JLc113PQ6dIqKrEjZZMNJlyVxIThReIDfBQGfMc61HZTRziJzc58ds4FLE9midEnE3nWMAJUPDkK44RnO3XmJQf0iwFEHUPSs3vncS2mi5EE6Jw8kGUF86JUICoawTz/rcPCO0MgcoibWCfAn8vP/JyFUBKgBYPdVjNItVBjEbSjDV+QiwczooDo+HYNNxFboeK7SIlgXDIuUkNCSAREyCuL+odzXikqNYxK4iSuVAoSMdQUJFM9hzWPY4ZY/qfBNfzdl0Y2pkNrBWTSZPyrCS7xE5mz7OOicfp8CSe9KBQFwwKipGmYV4qD0LBng2VkxiwjFkLok5yL/O8845qiUjXpIBVQ0u7MJH8ZZWL1vQthg3Epakcq7aZQOer2+OnZjKHZLSqVzmmhTLeL5/PTjj0fFlc/XKLsvzjL6zv6E3sv3uQacAQy140ZYJ56fduPrr79ObwaOusFbg+A48jTkr3K7tW/wWGVa1gR6i3Qv5hvmud69Gwot95CZUKPHnKnN2EsCHxxYZn9t3VqR2biF9dgR4EDTDNVk9qK9qKXC8/yDdp8UEkPv2jgCz32pj5XlZx94ltrPWCZCK+mdo8Y+RqgnzAcc1kZ3YJOgIkJd5plznz/++ENsK+vGOBf2VgCqUSd5Dbaw1f5W11spRimz1Yokf6Gx1ZfwUySaIcgvy9BgFtrGHTG2Ij1T7Bfom0iZbxQH38PnNiEs6hr7daJwsY+4Lm2bNvcQFhrNUMdvxUggA9opn4s9bgDY6i/31mSxvXufJIQbXaOKtBQj9gHJIGsO24WAkOBAeij+Bfuo+mCqbhFi+3AwZipkUWr9859/zj5u9bXMj/itJVOR1H99cwjwcM+8Pkp8C358fUCK2TaDKQEMninU0iTF+PvtO3sj+9zLyjDYdGwLgWAD5iuSbsWQ5x77O0Xlc0JosMbfmVf45k3AMkEX6W8FFwogap9k8tQWUol6O1ovYDl9raV3W2EAlHD+aUCQiTuV8VQRuw7pprLf8VV///d/SO8fwiClEN/G/8D2yHy+9+8uCFzFXj5kjnN9D+dKuX/Wld+zzsQwBYFH8wxdryMuIiLz8OHl22++mQBfVcTTnxrwrFWYzgpllFIrRjxTZ97y/aW+FuyTks3nYEMKBDdhEEhrBa8+jDXjugHltLeKvoTtQTFgADCfx8gyZ7PFd0/YDoYKvoWzYXITtgojCf6DhFAb3+jmRM2cTYqKKUlCEueHR8UmCWF6CqsZIUCR2GzV2/81IWyYY/+k8SVJjIB8lDcDYhFTtCpNGxTnlL3PZ3Iv2A2qYZxvbFNA2qiw303bEjHEN3/9a647VO2J0qU6TAI18cAw7U5iTREdCjhVQcdjr5MQvkY99zpP2YSQz0tsvVapzhFGeb9iK/w+dMun3Yf26ypMJ6iQavGAFgXzaMXBNoadQM/rej/VCwiIAA14tpl1sb1M4JpzUXbCkwsCUd99++0hmHaMKnn06BBwFCBlr/Ie9psK2VGrHQvCGEbQ70yDlXVgr2nsDDExtpQ5p687gzExyT2e0dOKkz17dnnz8uUno4a4x8SWzJf9P0kI8VN/kzJKQvjudcZNfPuX/5mEkB7C+3dxCvcvD+6C2BCE/TIhfH95e/vm8oAgED70GscZSk8PIfMIrz2E14QQQ8bD5OFTIeQn1Io1LddIlHffJEwZ3YnTvKdqeJ092KCudMcEBPBnJ1nPhpHSadne6hSzFUunuHKTRSCP0teQFj4ziA3CAvluUEUHhVbUJoqYUeNqxcoBy1YO+F6R5wMpZlRHAqXNkltlj89L4BfEp0M6YyTTv9TEI9Qzxl+MlmIAYnUz9+IcodO4BtaGtVLVq2h8lQsJ9qUG8BYrS58mnJvbs+dTtKny9iY4fX69NnsDqPLUobRaeh6KXKSt1UAFhKSQevClA+RzQ61sOfaMtmiEvffc/+jASZBXOeS+CPxwNATECXCoOA+9D9I6Kq3PVNU5DqAGU3Q8Vb3TjCYTTpOuOEUc35r3f4nEJSnfHDrORXol04NZqgvPW+pPaGqRWj/1UG2m0iG+MqphaKqropp4W2VTzUsBE+ltOBscC99twKNTd66R/54KzL328sbZbn6evXauJ/ens7PizR7ACPJZZ2Ux9kVGpwwZK/2kKpsm1HwvAW5FLloB4HPsLbI3wwTF58A1WnWV/mJwXESvdMtUfdZvxTMmECbYPfeRdk4gVNjOgoxkOcnWR0YHtMc14MGchQpmqcrsmk24pSFLeeSZH4nVKnVJnqg0vy9QxF7GFphwJMhLBWnBw5rkpRgGeJrYUBJ4EkIU9KZIxp6jUiTttkH6o9ppxgnNVmov7Q9slbrrkArSAorYyIFOzv4zsUkP5yixBBsE2FYfY8cXQJVyc+2/6ndWUEiBCoN9/t0EmPdoI6O2uaoSwUP6dD5+zIgZAmt7laDp8TrW1FEcZyRZmfszWJG9s3Mi8OYeSG9tVBkP7Cz3IpXO1/0SsIv9XcVaX8Ne5+y1ctJ+qvOP1dnj32R3LAlmX2Tki4Inaa8o1VimR0dzjNIZdkdHEXAt+gTQf8FRfSXJMq/Leq9CVHGbVpST/ACYjMki0t+1aNVDkPEMllgFskJ+tu19X9fVf5f14n43KTh6VHav7ssE2bOl3Y8IcVV+XpSfNQeM6X20sidI6bWfgVLXmdfWL9brXOOKJhn8hI7PSAWSI5RjVfAcJZOzZIDI92vbEj+9buKVwPYhs+8AUVoBkjXR83qthFu1Yp2uPYTta+J/FLnyM/HVKGqmkpuWm87bbTWwzIgkQI8a+HPP9vPnnIeueh2BcN6vB0hnzIcYjyyWAZMmb6UEknhV2AY7mgr8/N9RmYN6fOqrTqI5hW/uRdVdn6XU/V8cpeM5Czq5X3hdGAQIGY51Rmwmo8RAP7HBwJIkEoApozFK/XPf8ZmxX6t2Cgy28ndbIPk06qVU3vvHDODYu1EXAVrzO1RoAeDG6jDm5N9+XA8hNst5duzvVOwnTpL46lBtnpDOqN/2K2rIsscHsPFvadkaVTVaBjLVzkJOS9QTrz7ALjGuprNie15ok6gt8RypMIqNp2oNC4Q9FtDz8aOcKSu/OaOb+Ry/H6Xbigix7ok/AUY2Os6ZkcQsjpDh/QIO7CPvQ/Ba8bYryFPBJJNlE3y+T0XktiZs1u5sl7kC90yOwbVYRGjhq+1F2N1UKheXnP3xed9Jkf9kT4fsd23n+PUJ4YsfmxDevlxCSJn+/uX+nfuZQ2j/4IWq1AQM3oKERp0MqsxoQTiINPQTBLOw12SQBPFmDf5HyT+zC0Gg6JUobazJyrV61OAfpLQ0LtVHVY6L4uEMRhzTNmUrFmyaJmpXpHAB7AKRIymc/c6clXF9O2oAKf5KhWfjr0FdKmEPeq9bJO2oCESB6vby/PnP7dGCrjKaEQ82NJ9RN+z7Cfrw+tV6jYrCiegEBXv5KuhlSvlwt0/DV7k+jZ2CJHL9Q1UdNaCGDkXTNvSXYoVxKB2s87bqADXsOsOKAnUdDlQ3SFX7Q7xeepIsnSfZW2XVoKjS202+pLmJfLAXuNYXL56vp4TBzg1MQWLCkb4USecZnWXpEySsAV3KbwORVk9ZN53n0ycVKOBepI1IkypNpb11PDN+D6oNIBFRiiUiopHuI+6J58Pe47mlt+jOnU96zwxCWHdRUhFzE5/2/tyml+N6rCs4wefGSZHkbNQF+0AkWxU1nqGvD41xIhwBADIGo31KBHA4DfrqDMKwI1au+J3JqYbxXAXhs9xbXgP3ZRXPpu1jdMEasXkNPzZrg+SCHH715VeHBL7KoqxL1o3AYPSfCDRMpQskVNSUqgfP0WQwsvVbr3N1JgHQ40fZQw7hNmjld3zfQR3ZuTWJVSwivaPQctYbIVXn7Fw5B7yP60kAthlz2VOrMIYGvkRKtUgVZMuYKMIPDZDvYu9Ln2UOYlDZKUrye56HAXzoU8+eXn768afL85etzHKGSPqcK0VCbEWQ/V1H2DESQTjXG6v9rQNswGxSYlUuaPLoQFcmRfv7inC274nv5D2sdee7AQgAEBZscI+5fpy9BKQDH/heKiNcJwyNqCsOSLn2JTUZ5jurmEi1+CYJYSu4d2JTesZblShw1mSI6qHU8bMiaxr2EUhY9UEwxz6S9MeGddAetusaXUWBfK7YK8cRaVepFCQw//l5goWMPeG5bGxPA2R8YoPHMCk2Eie0pQk5pPI0CiU2wkDUYAKQoj7kcc4AZ+cIhNdDzzqcVbLZd/qN0I/D6mi/zDkBMh+KjgDjfm6qipekccDAMQtzPU8FgifXnrmg7ccxSA/r5heBdpS+16uoLUq1c4i7Kt1d581GPM265TlSfVDt0KDYfkXWxTaQA0RbZfic1Iayj0T9xCsi+uBoKIDY9VprSw0AuV9ZUaowQhfNeI31rPM5PCcCTs6Nfe9U1hXMSbyzfrQEyRHOa5DfSj2U0SqIt6rV88u5FDzpmeN5+2/SdUbQXjbO67KfBkCkohnmQYWV0kc/IIr1PfYke2V02cQKE75RkEyVzqQHOYMPC8APsMWuRWCDsWRvNv5ifcpJmtZ76v4+Aw9t4elnYQN4v+BfKj+bg5x2iI1dyXlp0HKM6Gnlr4qZrB/xmoJh0k71g9r4tCANHNV/e/6bFFWMj/ON/wa0Dt1+/cBSbbMXM46jc1vDYjr1MqZKhnL4KoGCwIBvVW0tKMZPALbNQvXfsMtHf+/ObUDr+SDjQ5gefL9z9eLHFh8HwIggU2dyp2iysUXYmazpaNmpDG+t8aVUEtUECBOLURdLpkyw7JXjOtl3skVsseE7bJ0C4EcxV5tWBfbOLM09bzQdZz3g5tsySLp3C3rw4zVllvfYglLrE4+M8SjISEwFCyVzpUMrrcjTURE99ZS2svk+dE/uWSZailzT9Wjhor2tjXHLuMTmqlViy0Ir+C1SGX8mFvibFcILPYS3l5vnP1z+9V/+x+XN6xeX+3c+Xj5/9ujy+OHjy7s37zI74iOIIYEzaFbkZCuhfm/DHm8nnIGoTBtpq+oJ6z59e0FsMOwtGStHT1BzoJBrfg4Naf1RrZJ1w4tM1VkUfWrQ2TES6WvEAaTxHENV5Cp9AlYClz6n8R0nag8WyNlD5ra00TTGadXGjAdYUhnHNGqs6J9VOYyLCpD23nH9HAbonkku1gh8IGDbRA1+Nt7gpF7m5zTJerLenPYTKn9MUNdgsNK51+b1Vl9NcKVAyOdXqUhKYtGIVl5UETM4Nslibfg9AT4HPlxlBFZuO6OPNXV2D3P0gj4hW7xBoxoVg9skOkMdzw33Jt+hYY5CqpFWDSwV06gPXtVSQ0XJ874O+z2j8vZKJhkC4UMQI9TXOshUZ990NAcGJChcRoHMYJ/2XUZLbIitBkgpaXnb7DsNjQIVVh6ScKxq2qSQBudyz/lvaTXZu7sfgtXQtJ1FkySksuEGsPzduZKt2qSXZfTVIGQLlOKE1rtzRvOCfI361usvlz9VKWbKHcIJ1zlg8uxVBCww0kbvOp1PlTGTiIXnXspyZk/OYeJko1w5cIdrzBl6WYo115rAP7Sozipl/yVQHB1VND/iVOuP+iUybYDk+e2e6PVa8czeWyUiyVyk898eFRfvQ2n4zAmlSf1yiSFutaQGnn9nH/l5RfFhE1wpcPw3zkYU3zUIwLS+Tb4rQSGiVwua7AE9n9dzAtIkCxp4BT2s5jd5dSwDTr9S9AZyCVAA7DKuYMqS612SrpcevEmRt6e7NuJcnTdITyKxuX8mnF3DBuSIaBDoFBwb42JzXRM4JPCrYmTPwIfO6dMmbWZoz3TpfQY6HVlUGXt+17FFpdPWNo5RkJmv0Cd7Prj/9pz3NU18Wqnjj9U0Ww8MDA5hDZIVZvfuXPl3UPD1aBeUKiDn+ZRO2ICnVGrvO/bUszzRkrZUnmXbjtb6T4ABAxL3fwSOAn60j4frU5nOeXOxL6eeefYRyZ17ODTTUcqcBca1ZM7nZn7yHLLXo3haaiajUHo2mqxY+Uvwtt4dbAq9jwG28OvHs6pCb4K7k/3TpiikdVCoofyqeBhtgPb5SQMDLAnIsrm5+AdATfbpMWdu38P1RfjpLvZ04xamEn0E2pdSRXNGx1DRr7Si2Tl3R88c+5F9/LDglXPVVCgMUADNLlXu9v8G2FHM4jQiKRVWwI4l9NxjBlzfMr6ke4c4wWqRQFAo44ewj7TT6h7ga62229/FfQgUnJ+BIJAV1J7VVhbznLf+3H/7+Oljw8ZXbK3JUc9516fMIpOd0PPom92sulALN485PmAzRrMHlyyxV1m/aEvsfexJAYgCLG3ZUNTIRL3AUUFwYsQAzqu4e54FLKV2BijJ6xqf6MeIh7nv0NkBbOebfZ7tX+95TzCP/Zuokr4qMeijtp4UHK3gEtViEi0qhfqZxG7rXxasF2hUVyLneHsC9kQUL+nZHBagrW7lvu1efK7Vz2syWVsSangoo62qJldAQXtVLwsFgiuss3Tso/J/mgqwsP1gLaXAsArsDz/8GH9sW5ICb9mDG/vAdZhQUSnFDli14zkFRAG0X7JodfkQChzrhBiF97KOgs1Zh5NtU3OEfZIiyWyevYSK1GTm6HytNOMkfKfxPHy2ew/gpzFhR3l5FhLfDCQnQUyf43IJAVWLYb8uIfz45nL783eXf/6n/3558/rl5cHdj5e/++Kzy1P6iOjxwODhDKBJLSEkEbSpHmf5OjTGyurHkI/GyWZOz2FQllIlkoiNaoahb89CeyQ4KAaqbJIiiSzC+t3et+8nBnlG5ho0XecIwq+XwyzH5poUluKCAbKMy+Yhe6/B2BiFk/S8Q5+laXkYeXjpbUnlpUNHMSbp4aJiuIZtgjeUi7ifcK+Z3TIUOtfFRS4gMahLRW59bRqtBF7nPrcNhxWl53WzBUPhAAAgAElEQVRuqiMgXENy0GN6NE9DTGOENg+PQ+H8vFDgpuJajZk9w6khXoPrgQNLIKR5cZ8Mxy1K2T4A7qWBTdVEz83lXXOcxZVCy31obJXoPp7hSS5bhcagQ6kgNbE28Mln7LojLDGFQu43gkgbE9IkoDN+zrOBNMLuO4EIEXi+NzLpS0hEOq0UmWSwV3wmZ6chuMH3cg3QIlSpTT/IKph8HtXqPOPN0dN4lkZXI83PsU9OFMIGfp0PqREzeC3IUiAm75/kPL8PWj5EH8Nr5UWnrbgMz5N9TsXGare9BAlyJyJl5dGZUNK4SbRwSiKsJnWihiQLfXYVvqHfjM8/nMupN0+QySb0AEOieqi6PXjYyt8UvKSDHrSP2YAgdRuW257j6wDqBrab34Vq55QX23t2uQCIpL/twcNW3qCIb+/ze9ZI+6CTVSE3AFQShM0tTO8ozxfndR3qLHCmqIdBS87nnHzWfgIsAj2cRdamAXoBtdhCeiFTiSzlK+I2G0ptQtggCkGMCgKQwJkIGoxTtTLAiQjVaGnanvYjXxM7QK0ff/wplXXXRUCEe/Kzen9XsIYPpi8U21Hku8mtlUCDwQZOpVIl2djYB5PCA71nVtmGMptQsDYGLrV79PIUNOB9jzaiJmdno5GkA3PfFbzpOAsruh21UHun70lFIQkG1QsEUFohbXBYanWpqJWnzxlPwNt/P4NtPEcBNK5VsEX12jznqSYrmsTnOqyb885P1iyMkYFHC+q494hHpI+dYL3rn/O4uWRWQw7q4Poh7aWCdUPQ2eSllbXYx1GvHaNAf9P3339/oTf369/97hCy0HcXTKtP4btKIStA/Ol5uNc+7VGbC8g1sLMqo2+2B1sgmEArIOZJ4fmaDP9i3MKu37mbFb87reGpRytBLesyYZWMUJp9PgtoxP8vnjAYFgBQBVbgkM/Tlzn7jDMKs4i1PrOUpKuq/poqwr7LHjtsAXaigFz3GgBoQFdAoin7Vk14cdlplvIvExOzfm0u92UbSRTKAT4yGqixZM9wk49QSzfjj+eWcxtRqfsH7dTXhWaXGdGtiLHWnkN7GvWXqm5qK89zQvWlOX9JdjoqJWD0qqiCIayLwXpi3s2Dw684kkrRG7+TJA6bbhzL/lQcjjiW+8fvK3wngIPNZO1bMWzFKz3IgAnMrlvVyviB85BE5tGjsCOyF9IK1X7gY4zP2iOowkpPd8/IdtAXHCMcTv7GOElfoB83hsXOkJDjf2V08Dv1PaxsEoPyPGRHyBAzybFqic9g38bfAiLaW3dWzI+qKL64lFv2SO5v1e0kpMTwryuwFdsyimli/Q8Viun+ICbqujnixFyDsy4QynV+UgAZAJWc6OOHVICx/2FPjTIrcG5sIZjO39jK7GX84YDVfP7AWOMyEsdUIhcPuU6x4b++Qvjd5U9/pEJIQni5fPX5s/QSpScFx4HRhwZKIkhCRsCAAdihxWCi1ng3QXwNNNTRBCUu3P37ob/QyMmG/7BB7ZE8fv/+8tvffh16TtGQOn5QYh6iAQefmwD1YdE7egGVoj/3sRAwHk3Q29XXsned21Fl5GHTu7S5gB3oSj9Jm3f5sSxvWTzJyoaoEsCw2FFxWiJ4pgaU/nhzVW9cQljDN6n1ORF7Y/jOzpQrzS9qSC+RiCewbYnYSlmT2wahHHCar53RQyWR3ymnzro1yZrIysZvtE+gNDGRDwNtkbeDGpn+qNItOByhVa0ROonE61dxcjTNKljB2mIIlbkPUj+6SoOTK+Jp8K6cr5WzQ0b81HcmUp7DOgVB5+vgBKNSpbrtBGVYY+738aMnQdQAJZTm12mYvInwpmqUHoKTEtqJnufrDGLP1ZkE8pciniZeqdCkGtO+q1bCm6g5IiE88lGhNS4d6QHqXBEAzl+AkVXapAmek782+3fOGo6HvaNYznmo7CDFnHu+rzTOImLh12dOWWdv2RNnMMYGo7LH+YTu4nWL7NmvxD1Ja0tFeuM1rBzkeW6ItYlo6BDpu7mprPUUt6BYfv7F50WWX7w4KuFcH8/XwMqzGRBiYzWcUWiA3spcachB4p88Oei4XlsQRfpiVvHh9e6bOIE9X9Hc0mYexXGI2IvoZlh8BHgqrmAPhIlPqhYThUmCDgVwIirSLe0h1pnad5GqDMH5KrtSsLC5qpeG/gkSveA9wW56xkqtdp9KwTKx4jo7i7JUS4e2J+gdBdnKFWvTIdIVGyIY83N0rgnG1xMuXT1BMmj1RJfanzGaduh+JLI3GwpdBoaIOf2eCJIQtKUxP+NuWhHBATuPzGC9VYsKwWjrAzYwwHoy+amM2CowSlqpUAh9vTjQYoEfvguKEvY6FD5Ea9hPQ/6llPI6qEmIFnGNgD+hw0/l1oSN6+CZst/bOlEKpRS1npOOPbGybWXGUTLpGwWwnYJ0emi2LgKT2pgzk8Fgzv3J82NvarMD9KUnsz1tKhhrP+07Nkg0OJfO57pmnaCSCYo9f17xiJubAEzffPPN5R//23+7/Nf/8l+OYJbYImMFHj6KgFP8nCJTH1EarwBEzteq2/YOFoxsb7LXqs0OvXUI/DmZKWBWhe3EEgv+tHUmNumbR6320cPL5589O+jwTShrJ/idlELsEnsaeml69ta/2cSpoj6em457aYsMoAfrphiNtoNrsxpiUs39XOXrCzb5E5v0CWUUoKdMCf9wxlRdtV3DAN8RVrm/CM1c+2BbIeocOgG5g7oNtXOAsSCA99cYrIyFtjCU6ZS51QMiBGZJHjlfAKmcu17HxqBMMVWhkcNXOs9vybjrk0rXEgFB4SQgEwMzgTyDkMYMZYOUQpkK3HoDeb6lYHZEkn/UNMiYp4lYuafSq0yLwZ6DySPPLLET/d9Pnx7iRwIWqdyOwq+NpQrPdXVeZ1kE6TVclSx9iMSfKq1vhBaxQqneo0EzPuzp00MPQWaLoyOc8VewqOrStiJxzmSH8LdgeVg0O6M8u79++9fLb/7uN0lsWRNey3M11sy85PVOyuhq3yCj49pfHuBtyVue13oTj0LBWk9Yd5iC2A4rxbHDj/ussM34mQA2oysbp3n9Fm+ytyc0F72I2QBeL4ATP75WDttr+H3aDjaqyYSTcyQTzNYv1jf0+fkqiyVW77PnH9xPuw37LXkBImvTOYhf/VUJIaIyL76//Nu//PHy5uZVKoSfP31yeRIJ8A+XmEwCeqSKP5YGGuTJoJ6Mn6RumTOb6PZN+eP0HkahKEkhQztfZjN6U1HBWrVOuXvOJIa+yjylQSZwG0qZz5v4wL07NRQmoZS7WVSccKo2C7hEALqJ6EN0QPWDzv1YbwOLKo0vVNRTH4IZt8FfkJwp/qgIGSlo5yFu3p2bgPvBIKX5fpWwBpFrWl/fno4pQiwbjs56OSRYp0yQRWAj5SaI2xI76Uo1PhvlEA537xcDcKZPxvFNSTSb9NHjI4DJpl8Fs+s2sZMlDARrIFk4KZvbWZdUW0axjOO6EDjcpJ9Gw9oqaKzUgcwE0Z6MbtGTU9Vrs5ZEYUSuDLiTTI7GHGTsoCJcDXGQkjQVd5xJFN+GpqUadJIid8/hBEk8MPZUFTGCOmkFYVjrGIBVKa2qlnZ1lSx2LxIsOSOGf2s1qUZQeqDoJN9/UF0if94f94rP1ADGJBMj1fNVemsoL+Oi8/+55gy3phKwKl5HhFz7KSojXUTsCCLmWPjMVEo3380E8ZyoBxyZaJCfY/WWz3YY97bBcU+yAOxf6xw1kkL6bqk630t/QYUrSqXlvjvz8TrPjP3QgLjqY2kgp1I/8SADM54R68BJIKFoYvMhQT8OV1nvOg2ULRGiKOqeZz/J8nD+JwJiIKzj4L7Zb86YVKnORJPP4llJ8T0SkSmR8ftUQcbQiI0dTfasohYndJpFeQQhE/LIfonyc0c4WCmO/RtF396VBoWO7mmfXWn6rbp2qHwrVr3PXhN7m/PuPVRNsRV8Aak4q81WPMRFhvYDsJmkATgZzLF+BM+undVNPp+kDx9jDyTOPfuCHuG0K1xHTxjscq1Ngjobi+CSM261L+dxYgUFNmaPBjC1baKAQp5HKNt1xvqK2P3Nkq3KYnuPoMhR/XKvc/a00a4p99fKBDP7Sts1kbe6F0qqY5xmHwzAReSdxRW64ih76Tk9sQBkAEiHt5WBZ2rgZNVCe8LfnAP2diT7dw65Ninw+lvsm0i8AAaBGc9XJT7W6ceffgxNM8nmzesInPzDf/qHzOI7QBiS08ck/k8uPz//OXbBJIH3FWyo+JNgcMCMD++z/toL19lee8FJ97i0Q2lY2l17Cg/q2dEH2MQ8Vdr0yb6Kz89eXIAo/fbMUPLsHxWpgcuK2bHvIiy1+ZMmlfUnVDBqd3h/+k/pY1y/ZOOt2kX7/s9zC3PONh+1Y74KHKshQIKCvfTZmnRx/efANKAjwNlpdETuC9bEbEvs70Y76C9MCKXHnYFrGSic6bAa9px5DlwHe59EAXthW0EZCNcKjgyAiJCslUiBKJMs7iVqzNOg6PMr6EA8GfX7iRHJDtBnS/3mM0gkoB4muTxR+s+MB2OvCIRsxEWArQ1CT4Kw2cGeK4EybBV7AcCPxCvKomERvGuPYPq3N0pk/XGJK+hj3xxARQlT9AGQgL2yuMOZxDxrY0vuI0nokwJlmbc5Gq2+in14XPP63IzzFNWzpcu4xaSbe+O7SP7oBccGZ18vuSpNvHmHe6bJUwUZ41MGiEn75ZpTyT7RLgUKuGbeF1Vv1HnTZwt9/HH7qU+9iZ5R7WSudYBcGEtj00TlPAWxzjbkrMp2YS35Yd+onWHxJQnh3qO/U2DI1ikZH/w+gPOi5uQ9o3MXaHp0xKY+o8QiU4n9dQnh21eXVy++v/z5X/90eXf76nL/zuXy7DEz2h7gLS73QKjuP7y8ZeA8w+ZJHMaL78DqB5e3oCHZNPaaYBA73+eyYILFyiiD9Em9qqrlZPnjUNK3VdoJCMFvf/ubbJKKDdS5ZoGGaKRh+87dzD+xxwnHQSUhctWhBDbIlmbDwWFBE5huDp1OR9qJktU8hATM2/gi4i5uJF8TLJfPnArbKjoGm33YlYNPID5KrCiUkf3Z+TvIVkpFk4FWk9oEXlST77OZvCM6+jo2nIFPRkiECtT+DCXEbZCWdiI1ldfZvJ4EeInagUytOquRpxrIdYS/jcLs/RpEnZOJW5CrldAdNyJlSnTGygyH1SHBRdjpJ2qC4n0VnWx/ShzFKLh9hiFQHrTRVLVWFXVAcSt63Z9Wds4B4HGA1tPFf0cK/OWryqqzruuN4bOkj5QyXPWxoxri0HvBEYeRD3VKtXzqkTbfJ5G4fy+VYfZSA50alFRxCD5G2+KaDM5VTc39r09Ph9091sGwOkwDKFFcHANnL4qXoFyhJpBIHWn7USGrBDnjMkbFOyHKopRWNBV8OJDr7VOTCAy3KOIVJSu44iwv1tjqUAZmf/iYJmwd5bHXFfvJuIKnMZJSLDJsOo34dZDu3Rjr0FOaOPJ7kn6ui71IkmFQG2cyAZ+icJUi18kEFd+sOqvDJqEBFm5uE/C6f7me/J4ZVvRKItN/6vuoaE0FP9gPCmpI7xIFFRAyEFJxVFCJ9Yozuh3zYQGrzzEzFSclb6J5JLKnXlOpKQc9Zj1N2KD2s1b8JzYlYMPofGMgGEDz7L//4fs4T6tLMESwaXzH999/F/vLOsW+RNIdOlwrZNI+IygygK/2uuJPgkMG8tnrm5GY3tIlWg1yS7Mjga2jpj9sw8dTRbjK3DsvNcICQW07UqACELVL0kplLgT4jGDNm8vnn31+jJEhgf3hh2tCyOgl7DjH7Qz6JDBND1xnhiWBHdgXivtJjdb/bzLKffPdBJGyWbhXacqi2+wxzliYAaM9c/Z6rh5cvv/uu6wDAkbxIxMD4+8oBm8uo/1XsYsbMeSZEYSS5pbP++LLY9yRdChYRPh3qqJJ2NcDJMW69rsz6AgeqcYGLDnNQtXHxr4PKFWmPUHsfEf87SjTAYFOz/oMlNTfliLLmmMbeb0Vi7PSKT6HPUpigO3gc37729+GkYLPKphMYnqdu9cqASORCnhxvgQKZAtkNuc7AIr2H5r0shYJ6tcTbPtNeoKJeW4/VSTO69dnaDVKFpFBbJIoqvMO/Gacxqr37EOBnPbOdj3Ub9D3WSEMIDnlbpIygYMz2Jv7n0hMK5+tECYeG/ui2g5oP9T3RIUc8TdmDU6fgs8/V0DzuvXg0aaQRON94yT3DHsctomqkyp0G5Ngn329hQGuz9FTABIRqIGu+QothQozpbp4UmjW/wlQtP/vOuCd55k5mKtypQiAkNjGMnHt9v/xXNgnFfPBPrWvjDjL2YNcqwDOoep9mh8b5sLbCtNlXM3lkpmOrCHrCsODNhDjBZVBjUna0309E/qkq0hXdRkETVkTnoFVN8Edk+Ik0KvqncUGXTeu0xFHshyIV1IRs50liW8ry4xl4fMCpCwuUGEV200cASBnnKk6KteZquup91DmUvMFYpEmxbKRBHWN1QV2HWUlgBGmE+BKWrgaKwpCnWNhmXqpNCcPK4AvI0ZQ3cKCyvRSzVVTFRgMu+FvVgg/vr18fPvy8vL595dv/v1/Xt6/uQll9MnDNdZjBOiDYKj43QeXj3dRGa3IBnMIO/bgweRxm4Slp+A9ikydseIMwojLqDbGQxuFQmSsyU6brJmFhgGlKiNKEeObfqoi0J1BSE9NecM4YjL+K4JY2gBOIyqDp6HfrZq1WtAei0mcD3EXweMhZnzGBtJ7wEn8LMleufCtvvCAVR4tGt4yr8OYDYLT97H+glgSm+VXjYuxANWbStgZYeLgKXghKk1A4nclgZPaNmNqWbrfdfqZ/HaQ7UiEVyUtidRHlBGrCCjP32pTN+9VLrjgwKl372ORJw5qFLGoIFptsKqRRLX0R5M7gg0Pr0aB9x6JwkIl++ZKGRhff6V3e0W4Hgy9DkJDHLUqHNSlfZ4iOB44E24NRKpHEZwh6LjKcBs4W4HRIIpM8wwMKoLqbLbiuWLEtWKs7UMMKrtzlcBhtNL2d5X2yGtTMZuaJtfLPai06RnguhX/KAWnM7Dy7JiVuBmM3Ad9Cj//9FN6XQkosscWbAbRO+gjRQtDn+AcnOhrER1YhSjVw6GSOHBVJ7lOk2hRvqO6N+qiPVEmujpIJTPa59bzLZiic5ZKwrPCMYGCCuwYGDdgo8ek4haixtkfHyoqVcTtYSjFDqBNVQn7s1l42pUEh6PzHCdrTfE+dxyGs7QIIBSYaJWttL9QvDKPq8qdmdM3sQ3/Johkj4S2u8ShdrGU1yakVOiruGeCEGR11WDADS5YR+uoh9KYaot++RPAK2qTZ8poz21o3VMxbhLX/m/OPRROAKIK1LT6YFAFkFNBhI76UKTlmtT0Wqp63N7F7v9HR0VMu1BqaSuQCl0oGFOnWFXU2Mn1YTeBm+jLqP09m+3zMNn0PTyD+I5DLKTq16Gh73O0J3yOiY+BNPumrAb8QgO4UrfaGnGu2pAMKZvePrFWrLWNBhGV7H9/DE028bWlIYnRzrqjTZwXx2clKBlNiuDP9gPWDoCEAI5EFTskKFv66xKE7bkkoBk1sJ5REXvmkkWl+/GSkyZKVtrT73kacB72ykn4KtUYhkxvjunhG8Z40AYY+LAuUoPjBwfWEqtwjrl3A1kpYAa60tkMTD3rrRJfBUgC2EltzugA9gVg3bUXm8Qt9vllE8Kvf/d17OrRK7l5iQLP6WUncR/gbVUrz27VTisr+pTc3+juVjjbk1jhlmKeyh8VEE7lcAqPgoTpHZ1olYrdAQJJujlr+PLMBJSRhRgVth5wcqyAk9n4FOAuQKtt85q0J+yLCEC9o0d+hYKJkRVcKSPCOMwqfmfL3hTs3igS7TnvMQkxQGedkqhMudYEj+uJmjaq3rZXnMSDkkCsWpbxL1PVZQ0FhknUY/cGXmBfAFiieAotdjOG7XvnGXB9sOUiJLXWHWwmSYzUfKtBApBW7QIM32sfc0ZGsPaLr+trWx33D2sPG6FFAUd8lZofGm6Gn9ffZ8xDYiLWsPGH7AxZOgGOv/oywGiAhVFhbSEQEGftI2Q2VlxilM8+a0/e24otYkuyjvNVBesqBiYwnqLLZlgnJtqswcQAUbu+UrllS1nYsOATRfWBG55lYwV7hbNvBxDZInVW0g+QtgKRievBGNl7jQ2scFqEuCqsN1ZNgn7MWu+YooNlcqqwuo+dxci1B6ifWJExFz4i1Ume43rlU9iQKYRv/7UJIRXCv/wbCeHry0OMxr2VZ0GpCPIYNv/gUf7cwXgHwcBAVMgjDzGUACh+BDNTF52xpIKYcvIG1KeSs2b1Br3vkpxBK2WRMP5fffXV4TSPUqro6wZa3qVWyfeuMhd0hv62UUO4rpTAJw9cJ9qyaxv3ryqISfai/mRBZA5gMsUpDx8qd8xfqzOXC16ktQp5OO6qrPXQcpDcQEdT9ZCqJIhTWNXA81oRPP5NBONA6KYwZsAcRG4JuAlngqxQFro+lqVVOKtz6cELxXZzqHgd32NliYDZQDAjL57/fNBLLWknkRyPO4drKlqhCK/PJsniAjA/v0lZrzFjMCZ+UdWnopgHp3/Ox2A5xmZqXFkXZxNSrr/t2AH+naG14XdPvhtj0sPY58vszKh+rZ/IZ1oH8nlHoiRx70Bif/LMrDKOv15qTqmJBg1F0JrMiczHcA4h6riH9lpFVGLiTIp18J2uHfeMcbbqxf2L/GFwAFJYu4zj2NiBNGlDgZzYgNVrrimD5EdzJfhD6fGgNk+9VOGI9Pfs3nTmUlyl0uR8hX50Dkb6n9KpTb5FwUWOXVeVekV8Od+ZS3moTG4W6MAbK3IkW6HmEUBmXMdNRKJYj2uAUoMf6sXojOmJGqBQMY2PqQSzF7kWJd7PPYlSjKP8Rb/LZLlD59l4kwg27JmahB9N/xvWbYVWx2Z/Us5HlMtarREVF+AixosDX1WK71INN0jp7W2eedgB6w3xfHL/r143SD3mUZ2UB3tvTcCSAK+Hyd5Cg2ZpLZz3JIPOztosTdYVmmMFDBgN4zyxUrMiqX+aV4g9Fv3kOaZHfErSZR20LwWASnqhAYdBYc7G6G5JWqaayfM1qG7iXNYAAQ/3iv3jh/voT5NnwRnXQd8Qui3JmSJBjD5KP7hiAw222EelKHYv1MZ1/1mB4RwKPCG4VgD0NoETezoJeAKkK0Vc8QF79MIemTqqCeE5cT0/qwSRm2/KdXBdATIfPz6qj+wnXvPd998nWSSQLcOlfXfYnIOeN5qsM3GPa1uSgR9iL/KZVhy4R+45we9msV3XQ+C3o4CkvAPsEmTnGZxUiz2nBvUmhEmalhSJnlsB5ZlUDIz7LgOFc64iYJLbAUIEaVZljgRsv2N/RD9hfVECRrVx3WMVSnkXYDLV+s1sM4ELUENlMFTgDvXmzJXps/nAo3HaQqHvc7/GLjgHGXAPAZnMdC1ribOnTXakRKpPk3WNjoOCGKtsGTQnGdgsPa459zgAR9tt4M7nCXKUlnhVvzYxi/2QifT4cSpY2BrAIfwW749K9fxSbUDt3cGmmRCLgTG/EyAkXuE9VGI42/HrxDQbI8W1BxxnBM7YC4k7sKkT2dMuef18njGotOcytnrOvVeBZ/7Nfr6A9LPJ7HnFejgDZbo0BsMu86wywsgEWn9rskCbx+Lo+POTorMFBZkijkDj2ol5ASay96LSXJXTikbVFnsdPktjRp6xYjzYctaV/U7Bhn/nTPM8j8/eDFbbGgTLpayzBl0TWgqaFPFvAppex7lvUrZGqZJVe07v6s6dQJXVWAERk3/OAnRXrrcJbJlkivLZ3w5YlOe8c8GewTbwvY7PSC8+fmb077LrSt3U17JH+EwTSAsFggtcL6wGzh3rbXzP/xcsTey+6ibvl57Ma2LHphsS+z2BJZ6NFPcyIwuolJL9axJCxk68v7ncvPjh8m9/+qfL2/QQXi53PsBTvlweg+ZCL3j34XKPStHDx6kQRlQms39AzO+nCkhCGAQ2ggD81SbPlDThfk/4w6AxaOuQEf7tyy/aDMkDw3GKXhPI98FWEr0LVQSazWHZv4YOlINAo0IOL169zOtYHIMuAkScGcg/18S/mzQewcTbd0ESkzAMbbE3sCqUTQakWjaR6QP0T+mDvSY2fpIhJcinUtUkdEnpBBuS8W9j8B1Hk+qQZB7+OYFMDxyzBEOB7TgIAw6rPEEKNtrCTSpqxX8TfKRJeaqyJrJR9HrWg4Sx4xCnt2eVPdaW+7L6yN9STjBIOB144aw5r2NNRX4UPDgjpPx/vkdqR4Oj9mp27k4pNq77kRBSYVnl7NxP6hwmAr6og028phQWG7T7mZ9UxFYjkcqguAL3YPUvFLmNqvCwRj57M+28FypurIXU4VSLZ5SL1pZSnHV49z5OMXvyWXuGuGYNlugU+8N/I8EL8h0l28/jUGwQ16nHyGz2T6g9QwlN5Lge6UUGFnyuhl6k8ahynqqdfhbv4z3It7NnCRBJgPrc60TYH6xpmQBX0QITLBPNSIov0BIAEBVVKIizJFAhfcuAzD1ggsVziXGngR20mb4nkPv1IPgcCVAJrBEnaXJXJT3+dtaPwfShippZdU8PaXapc6GBJth8HNoY562CHHcOuir3Fgc0lLoJx5WeiyHH8HOtOmoVxHh2CjMFvFkfX6iLo23yuexHfs//p0Jx/0HRc54Vf9q83qCY95KU8O+8hiqVqm8GodD9Y3NDTXp6+fLLL47q4HWGqclkATHsyf/H2pswyXFdSbqJfSMJklL3jNn8/x/1tp6eHs20WhJIgACxFoBnn7t/kQGIz8Q2e9UNgaiqzIy4ce9Z/PjxQ3IjHZJACFvQOZhlFjRYp5LY55qRMOkZUYG4lQADDIELBStYlyRqR/JUcKJBXnva2XfSBVk7+kewUbwX15DkYlWuVllGvSUAACAASURBVJURsCkdGPsRxetUCCqug+11nEWTygYOshYCEpLcPn6S8+csvlTV069k9asiQnyllwZhnAg5Nahob1FHLghuqC7nfsn3J2Blb47VynPPT5PbrjGvtf/PpFWgCoDo2bNnpd7euX357tvvjooIrRlQrZI43SUgqaAGNrhBuiMRKgznWJTMORxQBZjCe3Jtqg76WQZvnA/ei4pi/KtKfSefY2COr+V18Uer8nst7HESBSsvSdLW823ikR6xqPYtIJywG/vinBDq35MkUI2c6JCBnP09VEm4R8ViAgozS3A9zAcLJyqBG1D+6VMoxXxmtBbSp9+ROlLSTTqsdvIMWSd9EHYuFNrMP+tz5rUGuoJejbMIQGEGdX6z1X3ez6oMdkPNARMkzgt21Hm2XkPilVVoOTdJEiLgxnzqAtRJvBd3YVvwEVZTTQg5Z9iFzOmd6rVxQOxeRpsV2LEq277oAkZJ0j68z+tViTSu8l4Coo0VxVoj7hTV5FFOeS+v08o3a6lAFP5W0L52o6OU+Gy+zgmk8WJoe7NpscFv3h4J4jmOmp5Q1T8HNndkSudwt0ezax0K+/o9OQPSads6UxZI7MpplifPpGAFcWkrpGcqNL+vPfQ9tBUFqAqiURFNCxZ9nE9gEVwraLHVKS6UbZj4d7YnVX8H3k9oLsDIx2pPuMeNY3v2O4ez9vtefCJ+xHgG320xQp0BCwy8vol4NRWM9bSdzv1tbHY3tjeA9KpwYUu8bfLqeyWv2NiwhkMdoVVhqNuHWI4Ayhf3sjmW6eEe1V5RKgGV7LXHj/N+AUk2Uo3PTx9/wMz28RfQepPYUZXRxBINKI6Y+x9XCDeH8N0r5hD+SxLC+5yzNK5eLo/oC6OSRfJz687lE5TRKYwmAI+KaPm2N2lO7/xBBtIHITAQDe2+c4gYTh/DSzI4hJVD6nBlH3DRXpK5Vu1MOgLmLDDve1YhtIqcrfqQPJAMpMdtyoUEyaKhBB4dxFyqqP1HIj6WZRtQY1Q3gJkerAkz6Bgav3WuUNB0ECjQttGDDKSalFV4gM9+/vznfC4HSX5wBtLHiLaZOZSDGVhe04bvDljmc7iW9gUhRNF+OxUSc2+nQbwGJ2eDFdl1KJ0ROmgjMkEH7xWKxgbNYhwwTnyZVMVx+rU+giNZnqy7yadVmFQL1utABSA9Iunf+RjnJ0opYh4hFQLXNejmGo7mmg2MtXdn4g5HCX9IPPsplLwhna0QnZRmt46dnda+INYqe1c10KMS0L409lR62jZDq0hM+zsxGtJq3adJgqCJpdIFWlnFOnvFWn2ukQao4Lmm32fy6aEtoD5ow/sMdtRkd65A6hxTUfS5s9JM4howlvqZ53nv3nofJzU+MCP9KnDoh1Bz7prcPCxtlOqRAhZT7pQOitOJkmzmWXWIepxuxtIU7c4Z2L1X2bLAkWid5ypJIgnb+jG9dgNi3iPKp6DLEwPgZ56xJHPOVFzPGfch996+mtJjqUS8z1nkfRGS4ZlIXY2KasZOFKmuGEtpTrU3rUL2midatACBZ8d+4BrtvSJRaSJ0r2IA60XCRnFmksANXQ8VZIEq28EhvUm0NqPS0QABW1QM3lmxCsYiixqm+v4Boao3Ry8S+zfUsEPFrBRMexnisOcYeU+dnoGAdvtsq0MZXlCAwy4j41bmqNpnY9UhidyGrx/V99kXHXcDyjepOn77LSAWPaQGvVW5DeMka9rRGFLdeX9sgwAf1/Ly5S9TyOyZ13cQkB4o9uvXTVAnJpV1Wo9Phrivj6Yz8spqMFBk/7A3AHdKk6qapBRPASTn9RXM+RTUvQlsgRr+ptrq2oYSuwRGunFoWds7SdTSr4MEeRkDgDKOh3ANXM8D6FrAxmu5B9bZwNa5mvwuiR3BWKqSsyX23JJcdA5qe9D4/VJGHxzUOa6f6+J+ZQIIdkVZ81Sh0582umlgqF87kO9RI6VhR9xhc8hMxPQ1vNakVHBSv68708aYUJ9FQAq8jJK5M2oFQ7Ci9vt+gjPAoFT7Ml+P5KjzjgnCr0DObOpnwD9mDd4+RmRgN60uN9e4Dqa2shWbORo762NyV0C5FWn3RHzxKpuqDsc+RT0Yunep+AIEZxqzdinVrzF6ZBy1tfJK972e2SqlypARLLE/XDCNa5DtkuB3yWqrkX3mYcRMMdsZeton7GuAwVOMYnzVuLgJirTrAD+ngfehEpMITzn36mfK5mH7OSPWfnPWK3ZlYoSsC3uSc21vvxVBq8Nf+4mOdCpDiTNwxA5jdglwhEExLYrM4N0or46A6Hg4wVztEHuHNejokCrYKg6XuHQU5TBJomy6GZE7f0n+qIjt8wQ9CrqtBeXD+yRqVMBt1TmqglbT9jz1IX6ONEneN/f+HvG2v2/hMZEUfE7/5Luyo9zbCr3xDA87mHF1HaVU4KfMPr4yziqaIm/apzo2CmuIQv6rVy8DshvvYrvTtwsL0uHwDbDylcQ7rJCrGNoZ/OGaAKLcLyavYfYtTnG9jXuwuZ1D+64MlCnz23fqeeTMB8h98+aYZnDYltMe/X0J4cd3l7eojP7P/365effm8pAS4aebC+EkBuMhCcjDR5d3Hz5e3n74mOQwaDu9B2Tr9+9lhtQbHmbQCMrrk7iF4xtxBozgw8svL19efvnlxZpgTwkhDbrfoG4IyttAxMXkAXOzlTo/f7Wn4hrwI4tf1R+uo9XJvobFUeq6FYf1Bh7qWg3G+WPCRfLRAOg6kNVRD0EKNp/PoIzPqSLYvYjm8FoTGJGr9rfcpIry5z//OYcIaiwHkvvAyfo+HURJr0zpRQSw7WmpBHkTqVYfcXpWV1jrVFMz5LaBzbNnP8WJcT3SFrjuVG+pCu6AY9z5nQbGpWqoQMm68t683vfnwIR+M5SC9Ql1LPSvIptcK/fCtYPCEWQgptCA7nGD7k/SeItU8uzz50GFDghAGkw22W6wzMiFyvq2h4l+U8CBqywzv8/3VAk0wU9lds3qUafafKMEUVzTErig16EfigYiqvBd1ohnFUVJklnW8POnK7VqvW2875ma6PseSfmoS3yuTjBGbt/XqUqpOCNbOg5+JtjiTCrXKp/jbML0orVyI52ESgRGhNdlVEHovp1J1MbpBgqgojgWg+1Q/jazUUS1QVMTTteFqsGBWC65PVf8vD+CbWdJ4VS8N343vYEP7udcW50LInvv3uVJZgk18ZNixb+lnbJPzs5ZIaCgzktUqPw0qfxwBDkOeGU9pCUluJ2Km6yDoohT3BzqF8GmGXg+r+MCJoe9ZEUn28pxhVPsPc6ZGs2T1xMgcp855+8rzpARKKF5XfstEiruGjrqQeZBr8c/qUYyW4lqVs5o0XieswCOFBavo7TRiqX4e6lEhh7bfjjen+dotR2H+uKFCG7BAfZQBlGvD/Gc5GP7SfB5z9o1aLut4p//kMT95a9/jdACgmIkmgExEggXecaJYr+oPiQRS5L2bqMxmsSEUbJzzzO2ZxBhG3toCaIi8nM6M1JwQkveuAUrmp0PWspxxu+sz5X341yUWltWCvu651Zg8tblDz/+mL1rclc16s26NNgcuu5ZZM0RgkhP+wn95tzzfZLC5z//HBuaoOZUybiegw6N9j3dr1/06oz6jr0LAAONaewbA6KwTFbxY91IhliL754+jd1M0LX+oaQwaZvooHoSKCtMoby/J9Bs0sifALu0UuwepdgpOsWaORpB2mCqGpvhZoKd5G/UfM6USWEpvwXuDNrtIxJIktrJOWSv8dy/f/r06PlV4bCiFvVD+DuAAyvTgte8Nmdyytn2fNZH9bypFZSkgIHjUCqhR95GaOTb9HvLMrDqmfgBuvp8JX1aiFjhS9krqZR++pj+LWm4BWmdR1o1cmIoz3baY6BYLkHIvqbajl0ehTSB83pLiRszwH1Avj4csBNwBHDjKqhDHFP6pqwMrj9V+IzKaWEAUIHnRVU/LRkBSRjpUoXaJIuzkY4yg9UhS6UJ0O7h1HKT8SVTncz5NDElqZcdNmXJtHOMPsp7SRvkeyQprDHvQXL5/OfnuR/7BtlDrge+lddm+LvJ6vrwPHPa8yMhmbow9ytrw30BgMTnApAJaCu+wvfYR/gVfCbXccw0XBLEZ0Qxe/2CVWa+nddwL9hs7Aj2hL3HXk1r1kbG8azZj0m4I/rFbFEqzp/GWkOkpvFmqOYr6BSg3DB2mDBvXh/JmTbISj5n0z1+UPA3E1ZF48SxExS0Ysvrw9CbQKD5BfaXs/nsp2djTPH8HuSZkBAi9nVQejfLG0YDP091nr12Glf0/Q/f54xX+KZKs3yG0xN4rvysCeHtxFS2svE+6Z8duCAbgOcMG6P+rPGugFGZTgWljzgEhl7YfC0+qLyas00R5B/2EJ4oo//+p3+9fPrw9vLw3p3L7c/rnwC5Thn98eU9gd4NCz5RhUnpR9I7KqNQF6BmgvjDbx6FBcR6DZ2dTVW6Rkrd6yPESdRI1MAc9IgNaa1qZVHzv/8qVTXzvqYuFzGX9YhEaXSy31cq3QbznoI31SljgI5ewCYqZuJeXw7xNonBPb8j1YIETQS/RrL0K96XL4VERPOvTqC0iiQ8VHjWF1dEgp+1EilCmWrE0IpUtUCZJkscmhZN1LduX35+/nOugWs8J4RBwd9Vsc+DLvKv8dJQc79cPwZOmqfBq68xIbSKcpTkV604DpDqIKPH4iRZO9HM9hhAixwFY/0zB9qpqMfU4kxcg+gMFFC5UoqDohSiZFUuo+rWGU3sTYUpSGAjsTzqkf1RrKG9NHlmQ6xxriQRCQwXxIg4yUvHgZ455GeDFyrl1MjOFaIgaTR6P6wMM9dpOU303QQrScYEcqS4WnlzT1llN2E6UzVzPaMv8N9JygYQuMfPFQgrAyYRBAxWREK3mxFyb1sNPDtA94eG0fdK4juRg8zzmxDJ9bPKYHC+kuuXQI9k6lzJH6Leik8rVqmWxbg+zH5mXanANyCsGmWpc/cCthRBL0WDtUhQ87DVje4vgKhWZUSCpYmbhMYhWUGeoA3XW9rhrfQ7YrTtrWzQM1v44GEcs79LQC5Vjd85VPtOKok+89iHVWJD/xpSLoUq8zpxthtcncQuIiOPh7R2D16Tvw7nTcVhVSz7/8qCaKWtAaKDhT+GhkPSJ22XBMxe7gYzDewqcFO7Gzv4RULIqIZfw65o31sDXNsLpHiSiGCkImCwJvzunY4d0p6HBjrmQPYsoMDYEN3zVTpk/ULTavh29Ii3qr2xHCdKFJ9pIMcrDP6zT9djw15j/xzjNbYnr9Wq9sp0DTrLUcGV45xstmSoRVPjdkYo13+0AkSBEWn5CkfY9y5glIrQGANcEx/sjFPPfpLFJQ0FED9NWbrVuCYxPTui5rzmrLh4PsfZfwtqVIrUB6EyiggG78NrBMT4jIBv87VhESHGNE0D+8Y5S6xjKmH477SRdAh8lKXHxhDs1f90pFXB4YAEuxGffZ7rWBb8jmdP2xl6Vg3c5dPnVo9kvjg6JWckyuQDoc8J4VoatD+pns8389mAi6n+IVoy0NT2CUBRgU9HUsXmve3IKtYJeyeDCDAwjCOAgATvAK3oDVRLQZDYiqQzLPk+62a13Wts9a0MB6mXxhBh00wFlDOLzZEZoo5B7BK9aABW9gGHTVPhQuwRa0ly2+fY6gx+/rtvvz0Es3I2lsB6HQGzJghmFU5ATRooZ4UzRCDvHL36pbux7dp67on34N+p/g3IOPb/+exv9q8+L4d5FfDa5c5WPFdw8TkqNksL5He5Tn3L+bNYd0ekhZY7LYTEojA8HPVyqk6FWkp712zj+d7O9hTqMX4hgDWj4Bh9o+I944+mS2DlTuVi7Z0MPGOdgrV8dsf0aIus9HM9+L/zwPskjQHaLkngsNEC2vbp8z7eQ8/lZvFurAagkBoG/C7vx74B0FO/oVX4Apy8nrYR2xrsz7ba21am+n59lNVZvkeCzrXKWDjGS8kSnDCdtoL3imDhWnkE2XmeySU2wF6BmADOU7a2wijge4g8rWB15Cf47P9MQvjn//U/Lp8+vLs8fnDvcudSYYiPH0pvo0LIYHr+VDSGn1FFvFxupY+w6lP8jD8JtDEOy9ihmebmNkbC7DUKbUkcQWMondN8f5394s1Ymj/mQR2OuImElIrybUtnqhzr+6OvSrS7pe5J8M8IuXG5RgNd0B7llFuZqcIjG5lF7yZuktr3rFOsItaCUtDi16+DNOicvV7+VlmM9+dzQRRiRMn6MxsOR3ZNkDUUVbWqqhkJb/tLoIG1MZv3ZoMi6Y1xB5mzLyjzDcd91rDF2KwiyvtkCOaEPNxoucagglUdzee968gB1cv4edUPe+gyj4V5b6PVRio4oyTuB32SthdBgPTxNOhSfcpKcZC3IZQKBYi+G0BVkpp1KZ2B9+J3fE78XXra5oWtpzMznD5Aj6LJF+nlz6k6gAYZ4EhpjSPc7DXnRPL5UrLwUQYwPE8DGIM0AQOTeOk9ig4lqT99Sf2xN0H1vATjo7zEqO6PyRP7/uiFmdol7811EICGrrMky73C/u3zYM1KJ+Ee6P2KUMvURLk8Ptv+MgAeDCufGeeKaid7eONWSgPGAdQGBHhZn5y3muCNZGaJYECliC21V1KaZPTqNtzVfedgZBBKnJYJvkIu2KZWtYewTz1VdBwnF4Tu9es4CRyoCRSfbx+P/c4RqsrQ66omKlGuo/dZsS7cp8/JdeY8pZd29oMgj+eX1+X5XwPqrPUce6o/EzJIBe3tm/YkZ0ZdhxvnGQ/lPgK6zWTU7rC/ryqjnbGVnqUJEXktoS8qprTZjp2Z2kqwe5l9RDWvdJhWNwo4UHmsOIk2uQO1Qfyhn0MdrYIre4uAz8AfW+uMwsxAPJKuKkIbpGTY8Oht3IfBCmgr6xtBAHqzQ+2tEEEqZevh++67pwcbIsn4QDOegeBNnXDPpUklARifnX7O0eVjj9Ob1/vDFhKIKE2uHTVwMLC2Z9j3r40sNamBede0AdQ1oZe23f1x91B0zhmaQh+BhT2n9hCbTHr2Eszt80S9OcDcB0mHQaa9LLGpszfSy5W8D+UwPrQ2nuu9VvRK/07VaQCKog9cQ8CAVSzwl/aTyT7RNtrXY5DFtZsoc0YSPKtGPo2Bfq/04fjpUMlKgZbyK3iWClASs7YQsBcS+K1VxaTRdchzPbEfeD17TZtpslz1xga3Bp957Skh9HN7vjbbchRwPs8KbsHmJjnaeUVqYjNSXSxd1PcvIFkqKO+Dv3NYdyvR7cdTZdQRFwG5xnxKBfzz54IYtAtMVVwAKAyRzKNuS0ISgYBcAHGx3h1Wvkp68qP1gGCXuC6+2HuqZvZ+yl5RmdJ9Yv9aqu1TpzUWc58Y4JetVMVpFUZZf8f6EJ/hh7GNAn8KidkfZhyqjQ3jYaIjns0kFTlT2IDGGiQ50QmY6i3ngOdm4UCA48zMONtx1jOVqydPugembKxNOf/tyCOqx/hE9iu2Kfe8mcv6C4XLHC2BzTEhZN2wX9h2/Tffy/gc2isYhTHV6XOMyOaHvcFzwCe4Z2UnULHlfrR3rql26Kx0zDnG11qAYM8WcLgqqBpnWb1OnD8mFDEKuy7U/p27JlKl/2a01vsy6fi5FbdWedu7VyCzOiQ5Y0uCBRWTnBtXDsEjjiKGTXIbv0C89DA5gH46SWUq1m2lCeNhIn/cd2KoE93zrHZ6jOIDqBwILTW2uUr9syOXct7+s6IyJISXm/eXJ4/uX0J8AQmCvpQg7fblHhW8R48vd+DQQiUko90Q8HckL6B2HPaUmwmGCfKYWziZ7yEZCewPQZkmhJ2rA/2vxqLIxhqhpyxXFIAB26VGBWWip/GEIkstTUPs+PNB42bkMWDtWwC5bC+jB49NEYWnVP6mirjmavnVpbkUCRWi0ghyHaGXffiQIDp0zU8fL3/7698u//Y//+3yxz/88UJZ2X48jLOIGhuCTRVqymSjE9Qr4X6/1JlshPVgRjXwTh1pqW1tfGUj8hkmiqngTjlQ5FrKZ64XsYvQpDrnqglhEcIcvlRtobpuLh1DwMfHTjJGArGG4LNhY3ODSieQmCIir5PzTx8RaBzGLU4fanKGV99tVWa0AwKaVE/mUAQJNPytNlc1LtUYh5dOaTaUq7ut3GiIqGjE6Gc2F6put4PqEJwnsRn9Q+GKJG5Lbt1vvJ8UJ4zg3wv1N+SSlnUIKK2CmeRpdM8D3VrfWilt7VPEcLBmGjZpoefAIoHEh/YL8L4JbPc5ol4kG5xZkCveK0kWgd8owippZV1XGeUaSPCUBbfCy3uGyvW44ykcxGog2qDotCId3XXQgDiP7LcASatGashI1KATS5vTULNXfd88vwEw+fxVmFTTO1Mq0wv9+FH2h04jydLEV7hO+yJ//PHHGH8c4dH3mOD19jGeIvtyTpl9R/DF+0vdODuNs9CFKKqBQPbG5pUpy80ZiDroJLi5Xp+3QYrouRVIgzHey4BDwR5eKyWcn+Us32mlOQ4NoZnN+ewohqpBJ1CLenN7KxLwzs5aLeVn0ogIENMfvB5Xe20yGHhBvoORcx1JuqtWyffxB6DwqQYuiDpXWw4k+aS0qZMrwHE7wF+r7K0S2yvUZ36T54dNskLAZ2e498QlmljeSyBAAFGUuX3ZBcBanbKnmWfUyv1EJBj9EBpYmS7cH72o7FX7muxFc33PgFyotgvMWXuDzUPSPkF+ZyMegNLOGOtzBsw887VAFWP5+nVW8O2V1W7k+auaG99/3Qva76gbvi9gJO1TAML9mkQt6pA9twYuJpjpO77/ID6A82uSFDB3lL7sPXtzT3Qwq1JByk/9cVYmqvq4DmqYLZvvFnXUCTx5HpyL57k+fKQVUHqK1xeUZHd9PCazMilMphLDbA9yHQU0xlz4Kun6OiG0l9x+Ms+0Q+0P9sOl2gmp5oaZhQhfB3SzZufkXbaV4KKgEaBK/MzGnSRIXiWI1/geqlb6fK7JX9fe6o76CRHHmAJv916HfjfBW4+08c4D+rWa5ESMDVApo1BawSpbI+9Sf7Lzb7IJaMCacYYbn1TA6irW0aBYkCUVrs/t8de+WG2037JVx87h44zot2XwaLNDwdwMau8zlWZAqrSjFEQy1jqqSRNDi0Dfq19zzllv40f2qGBbgvgxT/xebOTOU2OL9n3Xbne8B+uZajBzXddraH8fNrrjwfs+Uuyx5SQtxk+2rWiTAQKJmQWGjY2MF1Q1TmzwuHG046/00cTiVHO1AWc2gTZRX6zdsmJvjMP3HR9hfJzWCsC5UNJR0a5faStBtTZY49i4jfIybuTzrN5z79rkxCOXsrMCWBPfb0SI6y+QHe0MW3M2NUD9j+QY6wNugtpKONeILyE2DhCgSvBshclg/D7+7QkzatvnT4HHwk+Emb6/tkZ4zpOoOh4n7MHfrTL67oKozP/+079eLh/fX548vBfaKAfkFfz3N+8u72kCf/LN5QF0QSoso0zeBzmaE41oQpoz75BNtdROZkpSuBkpHc7bEvkXlNFUdIqqdrRDnTOILl/ffENQygaD818OLo6Xz8AISGeyybSc/3Jszw+KDVkOdWcLci2Zk/KhKpZFxa0elmbCw9JJBGlehcTg9KC9gnDl/T7k2tJ4fedOOO9/+tOfLqLRef2SXhuxRRu6eXl2V3psDuRoIxxIDJ/JjUaCvz10oDcYJecHsn5xmtAsNwYjKPE4+1x/lEFRJx1lIwn1UGCeS4KscZVBP0xYSrFrxVSFqWzCJWDnpM177DwyRVmuFRZeJzppAzrPJlXCVGv7LE3qAhAM8UqCM7U7aXH203D/5+sN0rr+q1CSRgvBgIhmVbWrFYaDsjAqyPzTIerDfeW6D0W0Oj2duYGrB5XfV0RCAOBwPBMj8rlqgJIQQhnagNUgQEka63wMmnTaOpIDvVLxl0G20CdOTeOsO8Y960IAs9/FUYSWOTROdDBJymkeok6aPRbqw1B6ET/fz3k8rSLQ/8HA69Jxgl4ucKRfjt7a9LVMOCVOb9VbPq+BUBMcAR1pfQTlDR5WwV+/iUmSDqyqdUXndEZIaXMOXv7yssn4lPjYr4A8nB97lUIxpvfy/v1UlLEnhyDA1rc9t53hpoPNOlF9XWDpuvF+7KMk9aPKNyFkL64/cHT6gmNdA76y19MvXUGoUCgnjhCnvFEgx6zL9VbyHqL5Oj2BoCS7EVkoQFc7wj1enwv7hntnrc5osGfOs8PjKCujf7SdOuvDOds7yVnGmW8vXvtDOctL0gby2Xd99P7OeXutUtVICANCDBkG/GFtpf5T0YxAzgCGnqFWYJP0rUITG5+h3RsthL/CTwxEMgjj8LgmJjapTrxGVKZBAMEBPiUCYhsRYmKVAOZuhZ8Aw4osF8RpEbnMgICUCyJM8g1MFeQgyL7aX1W7a6cCtEy6XJvP9bKnGDF0VtlljQtMtq9bqqXBh8CZgVrobAMQA6CdZtbZG6jyqDaLz5ZOyppwjap88jvajSTBU3mWGsea8WyggZHEZ71mx6ki2aujWESqQ6NetvJCglOGCX/cLxHXQV/Avr9RVuNrNp7l67EfpRP33LIOCvQErF3VQaC5z7yPtr2SpzELnyrqVSCoVTb+n4QCGxkK7ISVBGdliHBWoEVDiz9XfwVFtO2hxw441VcexsUZv4vFovQ6hpH99wLB0qEPgHCVmlTRNrrCfcv7831GOwEcA3wYv1n5V8xlKWEuSV/PvVZ6v1XHqCa/baJnMgHYlXhvATvPz5jEQeNSLjMrdfTUVqtvJUk9FHNH50v70ajeXk8SjgG8JgmHvzv1eRsT8LoKTL0NE4nPU2+AQB9bIl31XCni9bZ7fD1Kytm5R7w3Sip+zyTPfc1a6cN59tgp7WN8TsDC0sZVWA3TYn3mjpBoFZrKcitVOT9L0CtQxv7sQ8OXhmW3olFB+va6Ok6Ezz0S7/X5G1+7cEU82AAAIABJREFUx1r5os+6sUZADCqJ5ANjL8p2yczXzYI2ZrbQIl2X54sN8HezVtjlFBR2PSdWRNbwBCYn1rAgIBvrVNU/igY7UNpci0fxBfMdAuQ+gwjKTWOAkWLcH/uGvMyxP8QYtkZYeJGyX2Z1/UOAvd9FGf384fIeldH/8S+XTzdvL08e3r189+TR5f7d+21o/PX15Q0z+5Asj7T8h3QRsoiPNzz37WZ7tCoHEvQ5ZX4USG9PiRRDD5WHpO63KKP37m5u11Q9ORA6Fhvwo2AIukRTNRLxt+/k/Uwigxh9+pR5bHngk+w+o+jYC6WwX7+pHD5fIjulk7RPz0AxTurSfgS+roGOaOb6IU8BBr9TSeWbVmWWUGBkGtC3kT+BwJAzNyEnCNRChIMDzL1haHnIVWRtfx0bvMF7q5esSUvYbeDXKfPvOJXJMx/G6dxoVji4vUGbYVL1sfWebP5TTW7/VweX+xvtSjofFY+qL5VuJdJ6rR71s4KarBraZKhJqMFjAqoJ+Vix5Bwe/OqU/JtcBDVeIKIAjQGUVbUYbWZlBnXul/PjuB8MZGaILUBNtQRxpNNQbZu/TWS55rPCmUbDBFY6jEmtQaKOt8aVnpP2yJSa2uSZdQzVb/tVuo7KU+kjOag57e3xc/ukGjw5HzPBJg3Qm/skzZH14rUY3IwXyEiTm6B6OYN5n8rA18kWaeSzeA+b/qVRtgrYfej+N/CzyozTt/IYOjHrjCIhSfVUTLmHUGEY8LvKOa9P4vgeGuyrBNqifUdvx6inBA5ca+5zzAGrwTxj9zz3yL3zfqrhpqdmSHB7em9l3aSE8p4gdHz1/LZabeM/PydpoTLBa7M/EeR41H4eRViwEbFDJ0pZuQqtPosMa4vqmAoekaRxRtPXQ69QZmtexwr0HjfUfdLqfM8ZUglo1n/K+4uSJim8e+fy/VNmwvL70EKvPZpWFFIlWLVGGo7BhxUcKS8ms+x3KrJcZwLUzepin7LeiG1ZafvbX//aBORu6b95TusRU2ggdPNVYxr09T2T2CONvj526fVcV0RP3ryJD2DvQXVi73BNRyXYQDiVuYamfLEHAPtaDX14+ac//jFBCfs5Z25VO/5bQIf7RFCMYJ5eKuwVZ4U9L/pr0iylmHPNtVccovtHYJXKAGvSkRsLhE/IMGvF/uO5sQasrcJIBo6cWZ55BaVK9cPesG5/+9vfDhofz4N1J+GFuvXzTz+133J901ZbeT9nndrrWntTyibXGRDqyZMAvVYd8rPtd6vFPOMk0W87k481icjUxNIceu0zYwVQ+Xvx4sVReUkQfRLSYb35He6P62Ptcw4njX94ttGueP1LRgFtDAV+mD9ROU5CUzaQFVGS74yKgI0UBsWH2EXWknuJCMoA49jk3bdovgBwwYL2qglMeqZqS5WTL0OHfWKv+/EcV/1nffBnEaY7KY8KOiThTh+7fbKA8Ij8kci14oJIlEwm7zn0uVXRYiMXM0QBctRL46UAX+/e594j//+eZK69cZzVs1ZBAIGJWCksxXPiPZIEWjkbXZz7yyixV68O0JTroWXm+++JwSYcZ8/XSfafAJuzUUCufZaJWYj31ppj6xAJ0vc//HAI/LR6WCVO9vM//dM/HX6AWDeA5j7rAIV4ptvLGBQANSpHSfDn36Rwd23a6iD9kPvi9zmPfAnC8nuHv12/KXs89Mn5aAfW//LiRXwuVSlsH/aBvYwNDPMPwDbspVKOeR6N82qz2G/XnmVm5D3IfYTuufEW2sCcTYpGCK28eZMcAPuSOavffptzwvcEgPlc1r8gN/abeKgFDc6TzCzuTcGbaH5s3AjXJhB3sGnS81pwJmyEtWdhP+NX5nP5Odcb4Zj5jfjO+V+ruYIrBdNKkT+UkVHrT+98K8hcL6/D7iSucHb2qQfz6Cs9ev3r8wX6uD72HfeGKKczU49i1wk0jkDfaPRnexHP9bsSwpt3lzeojP7bf7+8e/PycvfWx8sP31E+fnx5/xZ6FL2Any+fCdwJFpLs3clICvngoYyGO34vMwgRlIlKFtWtKRaFIvS2myKIwDGDkACjyK/oik5GIZnIy69njfBW+eZSGa/jD5xL0rEF95OQShkVGWr/RznIogft1yuKysbCsFn5SAC7uYMmGAnKNgheg25pnvfIQfz8OcicQhdW0lJCjhpeJXaj+DeDfqiUWXUaxZKNd9BWbt1OMsxDzzVDzzhk6RsUFPlDHneUggXRSUQ3j/CggIyiqrE/V1Tt91qe+AVVCeecwz/ZfQPV9BWOxiPSZfCRdbEnZs6jVYAmhE3MRg9ZZTNJJdx/qpo4jqP6Vjlr7kNjUNGD60Bi6SDO+zKwbg9ln6HzjQzGNSJcz9fCKEn+1uRsdSF9GkOVU8k9UyWX7Tk6oJXhjjBJcLeqSejWG3WR6kNU6lqd9vN4Kz5HZDiBwyhMJiodWlvFUFHBxq+KrdS4xwCCNm1fnIMhleMyZwlq4aqBXMdZUEFj4zVg/EQbPUuifUcyM5EEE1ibv/PMNYZbM3tjrslqqTEOgpZ+ksB7ym5BSZ3xOHtinyb3cYAgQ+5F1L2XKp618pzEPZWxBl4m09Lvao8K7vBMD/GHzX+y6oIzsPJ8vtbQmOgN+YbRCfSA0VPQ+UIGROdeiYNuuOpQnNR6286Kb6nMrgrBc42QzoCNnPkJDyh2lepjKNsd6h7hqwkTKOARKv3W2eqeiYt738RHp2ujvFUPekGsQlrxsZ9O6lCw1w6xbf/N9ksU8I5qbWnnIroKQCR4CrBWlsYRiIb+XDCBdSUg93lhg0sDLcWaM/jkSdWPM+vpNFdLuxRA+HIrQceL589H13uQAK0BXAMZx30kuJoqdM7v9gzf43oDMg6Uy/PZM71y0KHuduyFgJv7iWsmGaSf59zHV6CrdCcQZGfVBmUfA4e9jp3hnLPejjJy/zj/zyp1BTpQdXwUPw5t6QuAbUmw+yEVA6TW6UFKe0OrvuegzLmF8Uubr8bvZW+t8iDl3l44hXGOitxG7zRJuiq5puLxoIq29eHrYx4N1RE5+G3ZPAZwmTs26l6ud4JZBKskRtx7zswD1BW/OfZTfMaSuPZZP2j/2IZws3MyTzdVkvaEal/sQSMBE7SNKMWA47ATrNCszcL1577PPWJJajYDNdVtWnwmHHOMTdmcPt5fv0zCIMW1wGvBoVY1Os8zIOlEtxTJ61lrvMHvirIKzhqn8O/M5YUq/KaAa1kCFeJpBbmAS2xylJ3d/53JKQ2R90qf66NHARa4fxIn4ySeDSAKqsGtuLQv069z72b3W6tBEVu5ElVjM7g+gnliTauHxiu8D/aX9Yqq8YlufdjGA3WuLy5wXJ9ybvPwPQWTjzjhBAKxXtjq755+l1sJY2NCQwoCsb8CzGxGYNqQZHzQkjNxtbOSvoAgv6f/SKw6miTnDdoiF1/K4+v6qlV6rXI6EsdE1PflWvDdJN9hwiCyCJBPrDLQ+mDHXVH6/Mw9uNPSOHGVL/uY08Zx2p/27eHnOK8BXKYrkYT0229i+wCPjprIrUuuC9CJhLDq8rCIGpsqNqiojLOIYzcAhSZ+gy/HRsafZj5rha9Cw17/Z3zQGAznxC3/vap3GFDQ3z9fjvYinqv7ysIH3/OZhUExGnjyguQGZbP844Tw84fL5ebt5deXHTvx+uXPURr98ek3oUhdEj92+PwHAgIqFwS1tzuXjkph+lSgXm34IwIyTeRIIHfAR7mJqEyk+jcEVpXRUUZV8+KgkwRWIKQUI2vPFRho43Z7KtrjwkYkIUyilSSiQ6HZfCwWhqZUCQLuIu5S5ZLxw4/+8D7iBocKlop82XwbGH/0zIkONZDg8+z/C6IzkY1slg1ITb/KxHXYiJFTXqWPjdCN3/dt8nbnUHZKmX/0FCipVgdNNMMRHwXuXIJmI1ddjwHA77Ie8qnluvuZMUBJEBvU8J6ifl/0EqwMHxndie0Y/JeO6dyj0hp11qJN9vt9UcWaaqtVzWzkGWAOL9fIQUP5SqdDkMT6WQ1pr2QpgAUYmqCJovmzDnxtT07EdtZTaDAURJZZjDb8b+Yc1+QMKdEbriVo86lXxv3mMzW54TodoWBFMM72PRWK0m9T1R411sqUAQ0GhzPEfk1yA3I3ava136KUIgP2c4KdpHLqqIdn/Oo/VMWUnuq50dim0mzSAKXCnq9TQBjUOElIe3G5jyqDUQlpwAf62qSr/P+jUr5h3RGV2Qwz9iX3y3PqWJMq42aG5wRpcAg6rzjUKLNdjTTIZ9ZtDeWifdyP/XM5f1NHZQ8QaDsQ2F48fh90k9ez/3EcnJUILq3Xk/vjdTzvUBlXYcx9g0pOwIV///DDD0E+OXcJaiZNzbrhnAju0iM8afYmhk1SpQOZSCpExdrhvHB8Z2GJozqamXStGkZsYr1E/H6qJbOXVFJCm20WlGuUemOlKtTLPSsQX4J81pOAmuDNvXxQhGGKIEQ0+jM/N+gV/OAZZI7XkoLY+4Fy2pIosU0IK8JnD+7HfnOerXoRoLVC/SnrWntCIFKbcQ7gra4QXJIUCmqc6fs9Kg1Y2Q+sT4fd9zmzudgPBLsg2xXY6HgUe4ocHQTazp7UV/BcC0a2b/MQFUkgszEZHzqr61xpa0Bc4SdpVG2D+LC+7AcHjU5gJpVd+pZQ7UwVoT3Fhzz5qU9RO1K2DQg6/bKtvsa+pko0uvjGK/DeMnw4I1wbq/YDYzUmwiWNmfev8NOjgzHD9aeffZWiCIQtqKXSxho4zoign73G987+RXGMUIZPM1ArrPIg55MKb+zZkh/RfOwL/vmo1rNeEUOj2tpRGoKDZzEcQUSuvUJrVZJlXbUBSXgnIqGPYj/xTMuC6L1nP6wCGfbJrVas7De3Ohtg+KaUVAXdQu1dwB0q4lRBc83za87d43v2ucJaCNNm7BzBa0XjuC7W5uWrlznXzgHFl5KkYGsc/ZHq4mKaBrFUhm8lruQasi/S7rN+tgn6CSx7Nj1f7HM+3xELBbCJjx6lOqUwGD/ns1rxKviqTyW2a48xwEzHJiRWgIWzQetcc8Tb6D2nfyxV01tRNlbFlvjhmgB0zAxniM8sQDxROyuoAX6nmIovpD0n1/C+7QHp5evcaK4lKqmLJ1Ic2fgjK37sJdYRPxfQTrBzmgAR4DlUXcseSItDKLwVI7IgIDAoW8248xBoy7iL9sJG82AifAWTN15l/iPxe1pyKs53ppT3HJb1w3PDDuTsLw5XcInkjb2pP7WKyX1SyeS9+eIeU/i5fy/XlPEua53IiBX8ZvbMh5xlWQKxTVPbJcmHsWGCxd+hYD755mCssBc8j/gFbLkMR1lf3IOgkqI73G9bNCoQE6DAxOykSF1ApEw+CwS5jo3ASM9+BB1bvZfGyvNjLUjMaXHh82FMqbxqMngkyb8rIbzQd3JzuXn18+Vf/5//4/L+7avL/TufL988fnB5cO/B5eb9TZLCC0EffF8CHpKwwCaUIBtgnhPCu1MKvfm4eVlUdZalBjHaoFTL7aGT5QAtYx7aZEJYcQx5uq0KFUXqnzYQO+eryd6Vptihmh7eLGhGLVQpKQll+gTbM2dlK05784oSRK+vsAmFDaRNEnMtQ9SNF9gM/G6cbmhinadzJKbQmd6+y3U6r0eUwIpfnCiiD8yvGcKXxMA+uo2YMLlzA+jAPdj27FkxUhQiFYr1UORno6gYCCX02WeFm71KiVUWnln7llpxOioHoxjwvRj19SryugY6GzGxZKsViiYNooJnCmQoTGsOTnK7Abqh5p348emRXJWte2JqUkPdk4BJa6OCEN77VUEwQXyu98PxXKz68L7pa1yPiffs3mgg0P4Tk8rBXsecuoP2NyEVroffxYmzF47+rjkFlVV1WgYgCjrkOW0IuuvqelhJxRholE2q7PE70P0IEbRaCBX0QAqX1IfSudmS3B+vy56ckTMhs09Jo6cBZA87FiZn3NEL6zUUSEjCt+DNhD+AyJPHnee5/cjvmUzIuednBhIJ/qZkmkRnf3jPBCZbM2wCQV5p1KUYCkLwN9+nIpBE8wQ0sFc1unEWJFbrJUxQNDEmEj/R3GOfTiWV9+ceQgfbkGqu00rycYYnbmXS5pky+FE4qEhrWQ1SyK0SdHZqbVB+9q40Sp7DUS2L4FAraJnDuip4qg5zwNqn7NP1y7YPu7bOqoHPOPbh5iYgHesnhZbrat8OrIfOXgLZturH67HPPz17lmcuuIUNCGKaPtjXBfvWYyZIwftGifDXX2M7ob1VEbrn0j9d51aTeA3r6zNxn+XZMWYns8I2RuM0v2zN3rGRJhWiwFKks48nPa9/sUKfddhYgFIl++X71abWrvJank/pngi5BB8/ggz2rv7TZ5KkOL1lVepTHTqJx+xfP6ttBnyeasn2jYYiP5o0oKIBqz3esSmrqIfy+x6f1nmSBNOsR+hbEXm5XH784cdcZxREh5RrS3N9a81oTzFAxLVC1sD8kuCOdY3Y2NR+SQhLh62qNO/N5/NZ7adDQGzre5sqXXva7MOR/ZDA7kGreoA2JnH6Tu6n1Psma1a89+CqpLw/ny9ljpB4sF7pLY2Po6rTZESbb69c90/VICM1fxq5wWdIrec52BbC52nb3If2IQe0cYbx/OM5IXTPRWTllAB1FigVl/WEMYcOoZCpsvNM+cJ2Wf1T0CsV7ykbu+gG3Lze/ugC3ACKUE2vYziML36LcYEN05awltgPNiV7IUE6gjTzFWEJjEatcB2qm63MNok7VM7XPxx/PurtF+txuXV5EapelZ1loShIxfu0Clm2Fl9UmWQM4Bu5Pnt7sbHGoTm3DI6fnc34tLUBCdwoWpbPmfBfGAMTlEkP2xe9xY2BOb+xHTBoAob+fULYpL8iNFKx408jDjRV3kupllCHq/7dOZidud2eaL5vLOoZMBnntQFxQxV/fDCWMgOZESqPHx8zHZ+/YJ2hsPZ6WMM8FyiXXyWE7HMTtnMslHM7MckAGC9fxv7RTxttjdlUAWD9GfGPcXPi+o1psiUi7KDNItYmnBM5bZnshbx+c3CjmzDRHq61dORrDBvwa8Uu/tsiEvRQabyyKIx1rLhyjybIJpAREcv13jp68f9xhfCcEP7L/3m5effr5dGDO5dvHt1PDyGU0c8fP19uUUYHNYZSFVGZGl5URhGQCTJtH0oGHcOj/XT5sM3GnMIs3Ob41Ii0AtQm7gaN3ujfVQgT1B8mfU5zvX4fN3jZZCkzRh6Ux7tA2yDXpKANzDVIGQodAZiinVynyYtoirTAVD1Wybpu+lJvzoISJpb2dpS3fHXuJn3pI8JxnnoPDbwSTBwzrAiu6pBF1L0Xk7FQrabqpfS+xsseCzYZ6N617+ZegoWi1x0QG7RpzeBWH7P5J5NvsCNSL4prs7viL1J/bDyXcsdnJbClEnoMme/3vHeTw6zp7stANIj/kvcarPZkYREdqOramEAX0VtD+Y19CE0i7t2n0rCZPEvO5PCfDVuSVBrjT+qvR/Vt1riAwah8M9BfPttSY3hScs65h1STRzngPVgLDLqOoQbuKiDT6ptUxlFtuZdVduzjyr6bMFLBifbBYij4Xa8jQXga5V8d/WfHvaTpuz2yOvrw+AfSGMRJlcJA6/iyN7ERqy4ZgLAmvJ/rzHUaaEmX8fOdW5e+ySnFUpE7N5uH7rNA2epZKUilibm34ris8SxosUotolkVulbFrDz7M4ETlfWidLoE8UjGR7HiGenQg9KtD8J1M9E8PwOTVxFD51AlOJkaHTaUoFEJbu5TxbeghqsURdhpSLZ9H6LG7Re6u7NfpVdHtrhevNdBKWavnOZPpU954h+qx56DIavd3Ovz589HqWIEQgEwR/PYp8tn2Q/r5/K6JGVT/BMpZx0DoEwqnGtMNTjzuz5e3t9chY1YM+xSks7jfBWNjV0anTBBcmbGtX+X16TqMZT2AJNOKG7O7/q0Y6dnX6AY6aqscmUfLVGpTYLW20oRvtPKoMwQ7Ur/rtJmRSM6yzR7baAXe4SzGxtxCnTs5SmowqxGBBy6P0jcaufbG2SfrD1Ykcwfpb+QawMy1znJ9GiUJoTS9RPI0IvF2g+8KUjDDNwnuUYTkABtU7tN7+XEoLifjuvoPlMhlevQL573WOzhaFYyNgRfuV9VbwXuRNuxObn/9bHy/vw7wMK79wdro1Tk0iYF9qS/mnByr74XFeNQXdPH2hnKBKOsP/albJ6OLhGYE+ROP132JvuoVFsrL+oa9N9XWqXXx+cb62B3fSYyXdh7AZ6SqL6fQq5V4o7+ikrnwNPSt7smvG9AiGM8RCugoS9/uDlmLEszD7dMmu5mLnrejB0EOdnjEZ6CMTYg1x5C1Su5jtqYT5enT7/L2QRsYq0yd3pssp552BYFm/hvR8Kk93GqwmV3tHJZJgevu44Qy16YT+n7kfh01m7OA+IpU2D3PGV/JiH8HJZB9kHipglAjWXGvXGvPAOBhQBrAc3LaGJdz/P2BCP6/gB3pafbR8x7YqOzT29uQu8s9b3CiQWCW+gwaS0IWV/c3rP2EPZM7uSPvs/7MAMyoBBqoU+fxm6wjj5XwazrOajIUyp3nMO7d9JGlUQ2CvcUcNq/zj7n9TImZP+wh/U3+lGfDa8594Brx464bOI9xLsKDBkLsCbHxIIlztUoqegdoKg2xHiTdVUF10TehFqFaGx0ZlFv1JU/PwPpPEPYJbm3VeRNBmPbjVsAB461u1uBNzVHNmaNs50Yb8KGHavUPlCBi8TxPM9/2EMIZfTj28ubl1UZJSGkQvjj999eHj98fHn7mp6vS0ZN/ErjLU3sLNTt0tscFZAG/AgX9GYYB4HATILo8YM50O83MPRoxjUh3KyZ30oI2YFHH9FK4xgPaBStKrQxO2jTBnGCBkTlaLSt9AsOfcxMuUk2Z5EarZY6dY/EoEaBw6m4ir+XXrfNCDwjubwmCNEEW/gdAkWHuOvE8nurRHC9nU2Isl1RxwQL40aLUPDvDs5+04odcudDGw3wFbths6SBdX0som0mGFQE2DDOxzKYbfWPpLzKbO1nK5VeFD3J5qm/z4pOEBUM3BC63kepglKHSjP4kMPeILqGKQmDw1RThW3zMHQ3nlcah8eFDw1gQhw6rKOX5qTSJh1B9Fr1rXK220Og4mEq0wAYo2lZmeTZxDFtLyTJGzokahbU2aTiHoe1tORzYGw1IJ+5ANSqgcIJBkG+tqqQVc5N8HEHyeHSbFKJnlJjnNEGNbdaaJV9irCbF6Qzz7BmAsIFQSL1Upu7Lm1MZ62O0R+coQnqaCBFtjTiORdrfn/+8/OcV5wRYiu8JgDFUE/lsQkcMZoAEqF7QLEYPYZrBUFLcLGZdKCJpXtUEpyAq8FT/wiW+Jy7nlSCinLmDEz5l+fmWAsDXX4Oqst6h3q+GZsE0ql6rP9JNTgHyXI9oKVJqKWCooY4Wgrn0Xl7qbZsT7l2Jl38rP2yU9fMkN7247JPU0nMM6eq3B6ngz62s3RUNA7pfpDbAkV1NK0GaQ8PsGKKrK2C9zUCDukd+eabrKMVQxMs1yaByBrpM0KCiv9UVM9V9SuAEmvSwGMo/gEWqPLIuKHM9Lu/VoBVU61grmIkHQ3blT32oUIrka0PyNQgMjDM0IAmGNfWgyRch4BHK1zZO7sW2xME37g/UeMi9lW/5DP5vPZ6FVxjPwH6GdDGtiyhKhByc3mKsMTR69Re1/ze+qEToNyH+rnzP19RALCghzRLQTB7c75MLq8DvaUSxW+u51QfZKWAtRWosc+UvcBrOZvuYYM2E2tsuAO7w2hY8FcxjbEMHj3K2ZduLzByruQmUcsMtQoDcX2KynDdFZZ4m+clTYzr4vxiJ+3Hw+9BV01vzyoa+nfulT+ux+HnBNhu34otMui1alFtgA6eP8vRs5bYv46AaP+hczCbcFQRO+BN+p6IXdpige8lMSkVuiqU+IMkVlPntq9cILSBbW1/3l/gYbNCeQ7sTYUw2mLTJEB2AhX3AHS8x3rmVL7lPbGVrLOMqJ6tnh/pdPgN7iGgysHOmRL2+sudbcj1Zu702lccifB1D6GgYNZGYOTjzQGAhb1A3HL3Tv0VVajFEx350Yo6z473aEUZO9oeRp4rv5e4amAqn6OvtddOu2F8FXbDq4pc8dr40Lv30peWlpcBFLG72pnNvmyCUHCB98F3nCmeUTUdUFX6fpNH45GCw00OUmWcFoVgoO1YSRA2us2YhTgHX87QdYGojGr4XO0M1oskueAvTJiCO3ym8V7sjX2+6zFMj/PDhzl3tgmEwvjttwctn9eYMHuNOSeMChsdXFvDddAjyXP7+acrrdvRDLxPEk1sAkWFJakpNiw2IHYS/OB9TZgKCm2cyAA+70dKcIWPuO+OSykl/jqMPmcwszlhlnRmqe1uBfdpE3hyqJHK3smzX+tHYryogtN7WxXQFgvqp8wvtPFHa86t9q+TUBq7Ic7G7xe0KvgWTYb4hs2I/88khO9+fXH563/8r8v7Ny8zeuKbx/cvD+8/Cl0UgihVwddQDz68z3+H3wsSOAnZ6xxC6CztzcLXxw3jgyaAwQErWnAdO3FNWjbCYIpIQVe2ME3UmLXUgy3i3SbUIWXMMlQRMNWPNu1KrSgCV5TJ14mcWdGzmtKgq7OMmhReZxnqZM4BTJ1IkUwMaig54zlbshdtEjEg4FR6u/KyTYgMAkRp26Nxc/S58f51OFINKj/NpuXjE+ytKiOlNnSuOSp+10DTQNGqZ5zjBiJnk27Uh7xt1uEsOY36WpQgN3A3fVBvUe3rcypXu46C+1YJskHKtZx9PJslYaKU50pgkdRSAAskN2h17QlYuS8pqB60XMsORz+n+8BraHJYo2LAfBYOUWnLg3r+3GAJS9ysgnmQDSZ1NNJr/f0gfjqj9Z9xXVCicL4kO9IGgjZONdJDb1CfZNDgceth4nu0Ohw5AAAgAElEQVRdn95zKGQTW4nxX8DHfxuE2uR+qJ5tQH1EJZYUJQhZomFQGOe0gCsJJElhhsreqmDKEkKulc+LMhg0QMAmUS0CU6TCHzH0vQN42VNSXljba1A+x7SA/xy823/geeezA1xMcMbEuJSR0jZ4TvZ6dahsBXUcUJ7zNqDEAEY00YHH3iOfmz6eJbzI99t3VP2Ea/9fgaRKdwto5bqPKnidV/plT4O9RQ7j4E7DyBNkEQiY5KSvokwMA6IGj4ga9bW9j4Elp75uK8kEUVJfcr32gawK6f47wB2TgI00ENn0nBtAa2OkbfJsD2Bsz5prlSLMfzcgqg/iy35avtfeufWvLIniyFfAoYBbhCWGfrPe9u1W+OPt1SZri2dnej7sTW0QE18wVoDnMX2a+76Ivz1g56p+qftNHI+erwcNDpyhGBr2gn0CjPR2r7rkHE7O0QH0fTXX1bNi0FR2ReeBGgQJNGovU5VFjOXjTYJegzR7fdOvOApaYphZ1PZHP/iCQXFUkbf+igOxPlQACBj5nhXDVBaGdMeu0N+bfsX6OJ4hn8+ztp+NM5dzQ1VyIjIyYHw26cX79ttcmyNfEpxStRjqLjjC3sg8ztHoeO+IdpyS8HPQdgbFeDZWPPCTUVd8g8KrytG1X6Gcj+6MnReQ4HrCBLhXqh/PQJYHPj20w4ng8AwLBF5ZKf390vfYR64lz86+XYEyPoukLzRshDNml6UvkzTZ720SYxsNdtE2D+2uPufo4zyNyzpimAlDHUn/RNiaNHM9HZfDNUaR/teO4hFg5FkDHqY/8kHp+Zxf7sEqWDQMVFUeM0hAvjRKEtGOjgiIouhQChjd0YKz6QW1tzHtRRWVQ9keQSnjHum/9CzzledyFC8qmIbfTyyx57ZQ55iBJ6tH38reb19yqc3GqFLnTXYSyy1hZJ0bJzVR/QLg3pmPPX1XcOWgKs8HprVAQcDTrOmsJ/3jqy6fEyoWTSbFs59+SrJp5TetW/N3SSpHLzcukbnmRICItI09dehCJEYaFXv0/PiRieVVoKcMPWMhfaDvof/nWmQWeC0qIstM4poB57gQgRMTakHVMysm90JMvoQ6nzWGSRJw21Im/KQ9lcET8G2q+Nh6PjgV0TADGpfxJcDHtSQZXiVX9oOxTii2JIeblZyz6rr9wwrhhQrh+8vN25eX58/+4/L21xfpI7x7gYJ1L1XCO7fuhg56Q0JGxQ9EBpolCzCFyMwYIQEK/RBH3dkiCUQiu9ukKjLg41tHEdFm2GT4LdF2IdjUQ3BHj7HqJTrVpv2iyOklgtt99LLVUemw9p/bnE2a+KzK/K5HaIaVih0PMk3qc/ZBCxDWWV8fQXU2y0r2bAA2kqIIOAAeshzy9lbw8/sx1mmQ/fXXUubgNJ+U/6RgWBEIsrLNaUXgzGPXwDgiILNe1nfHWoWKcZLOPaifXwQ6rYYRiGtwooB0abMuSFpQPYL8cMCb9NKUHzrMqiEcRFAi7j+9M+Nt11nU0ebgnedmOZcxalMNpnAG/O21pMdjPXyhVY3KEkrcDFdQO+kLq6gk6LE6cNoMdWZF0OhDgDuOYzAYuq5BD6RJWKt711ELBrQZdnrTYCCVL5qZleNOgt6EOLLWa7bHAbx69WvsGoEUgQ4O+KdnP+U+2CPsgYAG9MMAikxp1x4wqRQa/lZzUR5sNan7rwakfVWVuT4ngAleT329UhNNlkQrWTOa8jFApaFAFapwCu+nw4qzP1G8eR+VQV1jbAH9DT23HR+impYCI0naR8cMjTOiTw0cQs+6RwJXFd+MiVklMGjgpJ5FvPPa0XBMKlJpXTJtQigV9nz2BUuCRI+aofASYwv4vPTjLllpMHKrtBGe3aNHl19evsweOyfqBl4yAlTUxDme58ZJB2PtOWcJBJzxNGdrz5XOOT2eC2wNuAkckGGHPrjif85YBsNvFlJoR2M5FHkvEOaXzi/26FTJSxB4uURpk+eCvcAO8EdbpLgOv8f5tpc1wfAHpMsrBKDztSdE9N4gx9lMAi2xNXP02Ab62fExX4oOtUJvJUWmR20yFYT2dFLJ5RoAsVS4NknlOfM7XG+q6BPgspXhqGY4+mfrVvbFqUdwNs7el7IBihR3DAeCE1cEm5eyhrAEKkRR8TMp3JyBh989vbz95UX2GUFVxF/Wg8PzCEA5FD39xR9ukpDxuQBQAhv4Iewie5fvIdChqmcSrgy7flwxgw2Ud00TuN9/0OtbsJJzNbEsNh2BtOg2LBAC6IAv0H7HKEG0ptR/bPcA0gkyRKQng7apWq13ddVtnre0+LJVWiGU5s5+ManDBnLvtE/wZgEgx8zhv6M++MuLrLnz3gIIrPdHFXH2D/cgQBvf967CbSRbPINfXr7IPTaZoz2FCmBjHG1AzsTr1/k9Y5MwXTZ2iHtm36NwynXigwUXrj6efsGuvUku18X+wYZ75ngmUpWtcpzjo9jd2bNWQVu95BpUIcWXVKsBACNTqbPH0kYkVe1ErWx7SAUCAS9YH9k9BaTKIyP2sm/155+fX549+1tsPGIZnA3W6D/+/B/td0PYbHNXsbGxZR8Y8dWeZQHwgBtjkBwJ8mh38X3ORzVZg0E24Sb2jr1ZKmACCvEciH2a0FBdroBTlT/xR1fl8YNq9cUiV7+gBYz6T0EBzraJXeIIqmQ//3xUOdmPGSsUmmNtZ2I04oVVg1kz9RASH64SZuxSsKVslYAIEwLk37HXUxM2MTZ2AMDh+iKicwKf+X2EDp89+ynrL0WR30kysqSa94+/jDp8kyWLOLIO8FvGyPycz0ySPUVm9iPvT9IWWmlo8B9SSRRwihooeymgwedUElX4ZO5j2RyMrHsdG8A1YT/4LPcW+QWvOxL0iCh1vniAb9gJiKZNBVfRNIs3/I7+nz1I7sC+iR8ao8TxUFdNgALDjgdhbQ5Absn40Ru7loUUWjYOD58E8KVwF/ccsG0MyH9MGSUh/PTh8mkJ4ZtfX1w+kBDeAnm5d7l3514Swk88JNADgi8SL2hHJBujhZ4TQih4UEaJ2ZP5suHGa07gugD764QwSVcGVZ6SwVX1WikiAWvzvOjI8rWj2nNNCIv2pDJGwnAMKy59ZYl4aK35rVXorgnmZqctrbTBuVWl9XWs9BzawqR3NeaZj+dQ7SH9R4K7ypuVQHvuYobHkxeBC9KCwRivP0H6EH0DJateQfsXSCjnb2/glZLSYD4UiqFJGEnf92h6TpWwfSQ6eBElNveZHqpBtUEeA+U9uV46L/4m6EzCvcBGJ8LrDfIy8iBiAFAYOfiPD+qBaA/Xj3FMsjjUTWSOz79WSevgFGKwktceBe6vVWupe+wZnBYGB7DB5NXqj1Uquf88tCMIWqVFdUfvzQSsyVKTY4yee8dnyT6K4VoVps619JCKO7TpPWDDHInG/qxgJbDSz63TEwk1sI7jP1GAdQwGN1auOB/2ezYoaOAXatEnZiO+OQban9Ew1UyLLjdR5eCJ/EuH1aCHXreZlEcT94xwK1qXKEXS55jg9pQQJqjLaxEdKkKcBJwKENStiCTcHOplomjSdq3oVOGxdMDsWQKdDLCf8uvmJLpPcShUxAFjiiwW0T1QvfXG9Zky47HKe6KZRzA9AKd2blW70af5LKs3xTT6POLERmOOLVmlxoTcfhKTGKk+Cl9YJXMPnCsgope5ngO9bD+O1BWBktC0JunNWaWSneozdLcBNGU10NDf6mUcPH0UzOqiogHYRELI+qxyE9BjVC5p4DzzUOI22J2zFLEVEqoHleiuANJpmPtGV7RHsT1pBI78juOHrJYlMdmZ4Jqw2QB2PheqPQRaUTCENjcgRGS6+65zBUuf7GBhf47fgRIowFVVSQDJVtxjz3auz/Q5bJWUUQNHfGqoSquEkgw0sKuACt9Pwpth7QU3PWv8HoENa5EZnft9k/yg+ROjcC/HRoXSjULnVVmZ18QmrhcxD/c01uWwMQtgeHaKkmiLzuNn+LwILiEqM8qf/aW53km3Y9PL/kGtsLRqk79UEKmanEYZ8dr21NHfhUo3iV9VcLl2f7fVps42xc45esaEkXPH2ttjzBoL9Ngr1cC719fvXXu5CQKjRHgao5KAMbTMqUePcdTh3WX8cO6lY1rVZi+m/4qEwiRkPXGsGa+1miuVzKTZvR4/+fcZ4QGuC4Qdif3oevGxEXVb/1+S9wIf+oH4K3p+o+J9ZeHEXjj3ccKEqYxMRyBrvDglwOZYLawPSXcrrGUT2HrAWeV8lU3QlgvAHq5Fyq4+m2fecVNXuig/41mRCBwCSlEErTgLbTacU0FgzjlngbMiuHUAWmsZ6nzsUj4VVrJ61ophfahwUYVAOo7KnnPOl3tFiuohPrLqWNYqyvRt+yFJjTDYQBDn+RELJNm3ter+/Vw7axqRvbEDAKKx5SZSZTrcznvGBy3Ra5/s5vSx1wPsIobU9haTmcR968sLtXj02S+LE6NMzge6pokLpy9yxGhj+2RfTEwNu+9YFhkp8fPzJ+eWAavKvIZY0/grLSUnYUJjJPMDK5PGZxYwwnCx7Shsn9P+nn5CzueqdcaQuTYo8ZvRSEEtDLxR7olDtSkR+Um7W4stsiSbcG9+6HQT4psnmJYYY1X335EQgrZ/uFzevbr8fK4QkhDeuhu66O0LA39vR2n0M5xpAumNe/ithPDOXRLC0UZHn2TURAaKhrFXruvXCaFoyzWp+9JQtRekKFvkmlGLIvt/14TsywrhEkK40VNP4nfae1OlpgMVHce2NrEb30OfxFHnZjI4mozokoFUpJlXsVLm2o2fpOlEh2xSWypKqGlrfnZMQq41iWsroI5+MNCNgVPdc6Vle1SkRySJPSklZRPe7syhoFCT5QcNN+BRaKBGpdU3k60gOxFuqZNpUzXBUqs3OiATWykuB+J/iBjg5FALbOO0h0Q6amaybbQA11q6yJP1AjVY9qDajJygcg4FQ3TcDwbwRE/Nf48yWmWuHjKpOVFEHXWFfYMj0Em1TD/BlFSK6oh5TxPqJF0bBNv3L83CKtY5WTC4N/nIOuk0R5c7jNhvOGzWPj0qS1icZej5OZQtTq+NMMgk4DVK2e8OI393FetQwlxxgjPKSt+DSRXUGZ6TQUAAhtP5EsU0UAx9boZQAEKmgIG56CbPMYIYU9FEkpoqDuvCPlTynfc+qLkbA0J1Q8dopRSnjrOwqmmiwT7E0AoeGeDxvqH2hVombWVVD8CE9a2wN9qrQ/W8qski69xTzvKABs7TuRHfQfLYvzj/0ZisurUq/+Q6qsfZQqNF8XykUSYpPg2J55m1+lJnbmLePdKzwPOKkuwoN9mzS9ykoPGzo9qyRMikLsFKhKKaICWBBTRan5nvqz2xJ4X9acKoQ25FtyIQrG0qshtj0Up6hS2OWZv0zk0hMaIyiH+kR3vzSE/JeYR3CN5vVeIdZoCVFAK7VLlXrUz/XyhW9GSTONXhAn7wXFVhZf+aiCWBYr1Bhh+3qm8VOonI2DD0GSUoiohXxzeQaBqgcz5km2RQeKLFqmwbCAoaZG0ngmbCYvmXlznH8qBMj5IbMCEgY0dyuM7Z67PzJnJWrlNlVDwnfWpVZD7Tf/FTTfxrGwUNtDWqEwsiEVR7jQb4BOr24gqwxjdM+ZZz3WdQBoQVc0EvA24FIBIwjbVgNZz15ftdhwKU+hVtRSp9+8xW/St8Z/IZ8Mg2lInCmVCXfuo8wVbPD4EQkotfX0cxsYDD/dgxPiPn7BAgmfrrwDB8R8C/VbUaAFcR26TRWCVA4vr8WM8KrLT6kIrn7l1Q+mv3YiVJlcK+n0HnIqXpLIy5dyQKBVIaozV5UJl1dMn5SOmC+tfcN6JtgDrY4rBIqgWhbkMSH+ZI03c2INa+y4J/rQILwOS8LJDOGB8YbKvG2bsathsVrm+exCZQpU0sMSpqe0FvH9X30pppd9gw9Nu3U0lnLbOPJpZoPJSk/H1ZC3xxv+kpTqJSFfazrwiF92Yia1+0ArSdJ7HzxPjOzy1rl7iMqhzA05O0bJhQqhDqHuE+TDhICFPFG+CrrVa/QWXY2sTaZPeDrDXvgffxubVHs/aY3yfJ/I6K3wSEwtoZXbg2oq1hqfaOCSTdVmEpk9ACM2UDtWhSttGZvWLl3/iA5xj22WYra0fxCzw7fQ+JJWCCPex9Vh1JVb2SCs+wBzIObUUh41LilUOhnNfFpjamLrjfirBgDbkR8fDTp9/nPTuO5G7sgkkw9pHrjhrtqrPJh+52NN3ZH6d9bLoBnt2kMv+YMkpw/fFy+fDr5Ze//flChRDK6L1bVFhwRplCmL5B/vyehJCqW5SfxpOnhzC9D6kSFl37u4QwKnqPDx5uEpkF7s7ACeUwYw7YOMz9YLOX0liU8kwZ/ccJYXvu6mRNuEQiQg0J75/yLvLKpQj5cHQyLjb3A3c6qOy4xHWOygs7y6RzW+TF25DqEOMjMLpz96DrJGALdavCLRx8k9YY7lVUz/RQKx5CT1en2L4xKhoG1enzg/pw/96Bmp15x/YF2Z/Hv3u9RcjS4zX1LZ1zQ5irwMq1ogiqWJ67lU+dwJnqksRgA18VqDGoiDGaypooogc+ohuAF8jvrwesiZmm80gHjyCrP5FE139ppK0w2XPG5/kZ5z46g9wE4CQXb98ehpP1xZiptGcCmE8d3THVwoMGVvqhktFS0b5w2hsP8P9nQhi5ehUPN+9Q9D+1slVm4tAIrpdIRBXsw/tD8MTKQvdHgw8TZalIgkKKNp0TwvR7gt6vF9XEOyIy6/n7kjLK824Q4vs6A8+A0WsgiIpDnyCVj57kgwBB6W0VgQNqjLaWHrV37WHxPCX4uXsnFB6+PHeCAplvdR+6SM9LHHrEWeqUQrM/0XtT/TGZcdbgHLDgQG1jQQ+d8fm6A+AMkb4m5iSERYN5Fu7hoIeZ1XW3FLz1Nlp5FOE9VyBNQBJ4T8XUKti5SiOQZG+GSbZ4eMQbTmJfVgXKImiLAU6R50qvMomXNLCKtNQfZP7akphQ8NebasAobebbb5kd2ZmQOF+Cv9gUnt+qZelDjmondCFU+UoTKoX8Xs42z00giJ9TZWJftCrV6hdUJuiGVRe80sdCswsTpv3f9nmiGpvk7qZVbV6fIIUBw0kAOsMq6xJabwEHadD8fez12L8GVX4ZyEklzgiSjTZQZIg9wZnjOjJH7agw1t6mz3d0NgNG1p1gBioU18R+gHalQiDrRdLP76c6k8ojyoiliOrTzoJbvCbef3Rx7jOCJidGg/tACiDPwYT8mHFs/+VmLiqs0nEcVS3n/BXImhqkTJP184feiLQ+sxonvmOfWdpG1hdkxeTwy9W2PUAUwVjFjqhON76oP8xcRKrFMA02V/ea4NePei7C2HBszbsCUdIaGxSWSeXzt7qRuMl5yaGTFzzJ2Jzf/Coa7jD30PKXiBB7dZ7fldJbkKnrKsDK2zZBLw06gAN9lgPHygpCK2LUTdksjA159Ch00fRf09KR2Y6NnTpK55LKVtgFnM8lxuk7zTiX0rs9K9w7e5N1ZY9x5ti/TVSgPH4zmvvLAwwP6LmzFjbD+i4j/pX9jGrs54N2zff8SiHC1qTFBPzMxIj9XKZH42Gfb6nNzsNt+wFnMZVKlMfftRr49Vfuc8rt2CjslnO2TQplR0kFL0DWs3MwqOZb4vt3RqVbKxjjeWatWcf2MKLWWt96BWBZs/av+9y4h/i5xRuC8GeAOswAgfRPnaHI3kGkjrXHBz1//uLy808/Ha0GmTs6wSD75/RH+ipiV0Blk6pSV+/EVvN3GD9v3lyZRPdp/9nsyo1gCcsxbAt0EOit772UEl2KbOb5TiSM/Z7YdsCDWiKC0CTqifvv3b18//T7XMdPP/+UNU0cnKIGI6I6DYBnq6/8rYQwPj79oetDdHoC+c7vSwg/XS43v15ePfuPJIRSRkkIO3HwdpVCcURktjMspYyOynDqIfz8mQNHM+7dy23QFS5oZdgMDR4l7qgQju7EgSSwOieDBl6lOYCAXA8PPVdYhVQMJuVtdSQOQsroKKZm0K28VWhAGgUbxh4WXsiGK/o6dG9iDgQSnc1TOhGBFA6eDRGUJeX4Onv+LredwK2BmA3XImgiGkFZZ1ydy8NnsfEsRQdR3sB6HAivlQphlUA0V4OsU5B6kz5OeMUON46But0ZYQ8eHuMvDoXN/Zz1Cl1iNFMpCocwTNC0Vhqi4vaxxrvNsSp7NoCJoVlJHOMhWtRhsC2FJ3gcJdGgKvQLe7hmxErVBLnmeVTwhrXl+Z8brX/L31U4pkl2xCJOvYyiT0dfyRCdUFTStNvKkVUcaQ0eVBPHUP3G1Te5CiVkVDIToezVCVGwFzQexUSuND338JkyauCt82NjGEgHDc3MNSgr7b2TdpLUWGnpJTPS4VhDDYvJFu/lefEzQqfaGI04uNFDpVjCZ1cB0V5O+x4PMOP0vjqF0HA2EFajKDUwG/+LHsJrAJwK0RBX1sOEo4H8nNZU2hw0L1pOsEsAgpEPPLCgWurOMeT2lw6yLQ254zukYXFuvhCWQCDnwYOjtyEVvFHmz7bNZNa1tJJ8BPULCrRvBjlfzDIctSoI6tbhUPgcbcVKBwkV1yLNqIHbtXp+7KmhzaL9572mihuO3qpk9tYGlZNgsl+k+AsWBVFdJUTFSK5FNPoMtqWX4u7dy8+pQldllmu3D1K7G7AqUuz3L/cfEiC3d6qVt1J+AwRE+OR+kdZRXWOnRjcLa2Rz945Zl7exj515V2n7AXLbIyQ8oWDG1n9M4hRkeQIxX4hnjfYtUGeSn32zHmieseuS5DXiSlc6Xlk5pVdFeGgCKNkbay0QJdfuWbWJJP+UkFXHtPculDme2Qap2zurPwo1bKrKAqEJat6/S29gk43OhnQfGPi5BwKAnSi/ioHYx3/0XX/1rM5qp9fnCG13StVjarTC2/5me5+5VoV30r+4WWMGndkz2xOpGAxd52xHxOnunYgNHUI8q+BROWKPpWdzPksQsklQ/dEZFAh75SAINgaJYjqsmI0GqKjX/YN6rnK5yVWTzlJRA5Lg9zIepUPDrbjob7q/OwQ8fneqhvYmWxn90kde5z1zb5772I+AWKX9fZkQVnQrCs48g1VNUmlbJSUjj9aDf1R/F/QG+Dgr6ypEOBDr7BvaR9pZgomRSETWM0+yfwbLHG/G86ICwxcJuXahivXVcgh1D2AwPXoFQlpFUnSnFVb9MAciZ369ZBncPoZSQPxRmknwiF2vCXLfm+dxBkPKJFBxttTO6A/Ml/HsmmBd6bXcv8BdGBbrt4tqvr5pqtoB2e7duzz/+efYW2nAMmVUHBVQFPBziHyfXynWaW8CtM9MW0DRjiyRgsy+Uv2efRH17IzbaPLrKI76vIIPAkEWVvi+ICzX+8MPP3T9PxcMYAwG/iB9lUnA23YkY+uIfzf7+bwvWCerrfQVBvjJ/NPZjonbSAlP+9ls7JUyOsHM7fuYZc70IWJ4O7Pa41duNUYueNUzUjZLVfcDFGRv3bq8evmyYnenZB1wKgAE9lMthR3aK9jaOFLggb/dH4nJfndC+OnN5ddRRpsQtmR+5/bd3BBD5j+yMXH260X4/xKV+YygzBADHjNjKoIOPHiQqhd9QOcKoYHst998t4HXRzmnScUa3UU5cPIs5rfffhd06dqHda0QygrMA5rjvhq8VmBCA/jlZcqzbG4STN4z15a5iXX+DVxHrxlaFEnj0frauP25IzrG0Q7yl0Sr6MIRSB0NzE1Xbeo2wDPojcNNInttPk+wPRWzNpXDl+9gT74OR4nR2IwSXpMqwEZqhI6wuVUxilMcjWDASYSAz78ii3VcGMU6uvYc2vPA75LMZ87SnTuXZ8+exRDwbEA1uFYdEqh8ZsilZD/FwFFRRLhCuVhCaYXJIMy+wFDyMmi7wiYJ2k+qhFYQz/XAr5NCm5px9lKqksQ/fFR1rtHHdIK+/hzUZ++OXhJH875zEz3cdTKvD6pzgo+TqlRoHJ/b28MZ4XqpeHC/GAeDMdY2yfMojDHCo0Ep+sF+bcJNj9OGuvJZow1y7lgjRBDOPSdxwqtWxdlPuIRAp0AF4j6lq4Ry/fZtKF28F/eCQAN/A/ZAEXEALs8fA57kMtLspYlbBddB5J74+WiV0lZM4Dhn3Bd7p9REmAvtDUYVNE7sU/uOSu9kflPppJwhfhfxHtY5/SirIlPRLzWk42v4gw2wpzYD3FO1Kbjx/Q/fx9kFrT6UNitGYcAdlHGCSCCWIOmsHQ3vEbAYYp57HCXbHojQ1+ytORr+mZdXp6HgUxK5iKC8yXpbHWqloxVyK6Ims1JHWTMALAVFeG2oUzcfgpLqTPlez3Al9KN2d6Kxa89iH1fN4Z5YPz6fNWK/kSwFbIJ+PWSY+8xYj/fvsz94b67dfkzpSVYyee1PP/2U/ZXe3r2fvTYAgqkQgvZORTY0MXoUX7PnywBReTK0sfTvrJ819DmoS6UDkYxxH+0nepvnyTUUgGzYEgccilvpv7yOuVz4EYJUAT57FNNTOEpbFHcjDX4V6+As4Kj++re/xq5/910p2alAbuRBgsf1ApuA8DwDxEyw4+hHUvBh1GBeZ3UogOcUmRXaYc+H4jq6nZXO9BbNtyDsAWBC0lfbeO3z4t+u0atfX1VNGpSac/io9jRo/QloSc/to0dHlVNgLtWExQypvIdh8KEqmW/KvLDHtX3VrXxZ9cuYiwkl8Z5Wojk/XFfH+iBMURC41d+qVEaoZ4p+9sJqc+2ZSxVmrSueNYEaxD8SaN+9e6Ei/cMP3x+VEOIM2yTsUec5+qf2pi0SvJ/PQiqev8f5YL90bMF17AJU3SQesHcWh7hOirjod7OXNovzt+iH3LPtGLKY1AZIv/YxC3gx0to1ZAXpw2Pvdv4EgiJa9oCKYcdTqRjuiCBVUzlH7CXWAztK722A3gnQSHN4mPwAACAASURBVMtPMrFe4w64Lx2e9z726BS7EabhK6Nq0qJxTULT/5gLKkDeOb0E32W2VSCkwBAAyE8/Pev4qtGFuU7Obdhw62O3j/7r2INdmyqb/ckTtardfDUa8aNDAA4aK3u9asWtrNuuo5AO9vS7754ebT6yR7TJYcA8ohL65PLsb89SSMn+HRAY7YD13LmPjCnd57X1VdMnCXb0Ee/5hz/8Yclz2xQKqpd6mYrZ6KuINaUv9W7VdgUGEv9NZyBVtgmxEA8Rb3A2aFWxz+8AUOhbd3TDaTazz1bqJNeUSp2zP2/fSayFqBYxDGsT9seKDtqQMg8bdyj0CBDDerKPuIf2heN7bQN4F1tFlRAbRjLYWHRaKDt7rL17wLYCASBtvOc/LJbNFtXvppc4Y3neJM9J3LmxYQG6Ny6GZ51+2X+cEKI+9uHymR7Cv/358uHtr1Edvf258+DSKwgKwhiJ/UFUpmEQnNRMpujFQJEEeY661K3LO0qlVNRGu2QjSRtNFXDKgBWB+HT5lllMowKFSuaskzmSBiHXUnmRKxKVzk4LH3oDbccvKYK/fgZRgzjHIYupOB5y5F8OiU2gHLrPNegxWCnKX+RWcQGMiQ3WrUJ24GkQgSUJVmwM0g0AzxWxg+NNhXV9HgrfmOCxEUyQNaD2Gqr6lYRuzcmpbKEeF/W8OrQmvv3vs2NSst+kSBQwgfwCWat6qNoRaMexopZ6904MDetKMhtkeMNdVTsLhSxjSUo3Mcg691ta0jcw4G/ek4OYWTErv2cfDQWpAegIgaDC67E7O9ZzQJ6BoDjeCXSkf2PjOfJMD8S9Fc7IfI+yawJhEpokZY6G72EIrH5CUWCfhCo2h2VAZmKXeZ6rJhpMaaxzr18nhO+gUK03ZhSZVO8KTx4iB+5hacYJ8NMID0JZoZXuf+hNVdE7J92HA4hsdp1xE7WizVwjQI/KoweFd4j5ubKvyELQXYRVUhHefMcJG/RZFYyJoMJJNhynmIoWZ2k0P5KYoH4JTq8S4jHqoSNWKRf6n882Z/h2Z/mwXNgcKxlSw7UV/B3BrMnkG6glMQ1tuTLdOBqTLZJI3s8kgDUnGcRB2PzNPjUhVDBCcaawHU5UHT6Dz8+eG/gg6ndUmA6Z+SWEpzNR+tiEbrY3DDpZf+81jnID593fBcT6nNuOfK0KWO3xTLA/CAy4R5KeOMz1lmbfT3Uz176+Cj6bz7ViWaS08wRfPH/R3seBGtgcbYwMDK5HOl960HC06e/o89HO46gJyPmZ98g9ud/ab1ZPBh06wcuSL+mo9qP02ZSWnn08ahqBF9eTXqH1nrfiyBiHqZKuqpLPnVR8EtMTBZ511G9EmGECYB3pMOGRoNBdmzNqrZBK9tAAm9rO+qPalAZ0gn7QREPlHrPFn2MP2beceaysCntJRhZo2NdjBYDf+eXFLwlq0+vFXNzHj0pl21oYXBpsSpc72/8yczqrjutMcLOqEzaA9eI5uacS/G5ETXzZRCt8Doo8qIxsIn3u7fR68jOR+c3kU/SnYEz9ZitS9W+JBz5+vPzyy4sACfZFVliovlZ2DGeOBMe+1fqqsozsI5WlpH/JXlyVic/E7nmP2lwruoc/3bkVJImvndKsDCh/1xgig8vnt40JZAep5lua3UY/TRClRJaqa7IHbQsRAFBZkX+rYi3AffTWDRRV6Rh7z/47QKDFLtgVFT9534DU9+8fStmxklbpptSqki/rzrOSuXAMgZ/SaVsYOvoIa0e8YSuSvopnylqQTLiXeT4Af1SaiHf7TK6jSvg91pUYJirpA+mjtD3WiBTCUJp3tgGn7O9OQphY6trrx/s5T5H1pG8wMc2pZ5nYzGqqglN93rNjY9LJ5lL9NMD/+oStNguenuNHYo7MD+b5nGctL3n0LDTWQu2WsWQF8R2/cgbz2UuJbQfQxMZO9C+FnFEgA4iPQsy9kJzylTFR57nQY+QoNicoz9/sL/xMxjENiEllH4GyTR8IULXRZLBAeM7nZ8WaAHppp1h7YgDiOFmHPGfVTmXtWL1lr1HYAOBVC6PgbinCSbqnnN6JAW0dKOjRBBPhzgIGZStFoTmzvwv4HvoAvysh/Pj28uHNL5ef/vrvl4/v30Zh9BYJIU6FHsLU+O9cPt2CMnrncpuAimRu3GBGUqQUvSpgVEbvMDtq0qxUomZETdTCD94cLGl2VOfabItDbAmfQ5VDdMznAz0ksC6lrRTSj8nw4d/Sa9IydZMONg/0olYwmGX0LgFem/PXKH3qP+DzMn8nNIZWiZqElcebKliuHdpBEQeWJxWeBPtVKTz6M6y00Tz/oGgIX6rc1XGXdmbfkpSgg8J16n9rFFJKq4evQdvmD05SupLV6zWZjDLGJChIgsPOYkyQt5EIOjpRBhMtHRnfL+LdfkbWhoSQQx6nswSW55mDuaGeR9J3NPc3WEtT/OSOAz5syCuvlY7ZYKrDujHCVJhfvKiU/dOn3229i/bXSG125BqbOSTHzMvT6I1WiNfzsAoT720F1kHsVssMnFvmLyfeKq70zBhdqFMbJH+uYHBtV+rBeuHGoWfdIgww58AetSqpo47a3eggUahbD44iE9IzDge1aqHBKddKwMo54HlYTTqEF6Zs5h5ohbsUXQysIx34fpCy9UpY3Q/4MOp3g4x++VxAWDt0nbEJFVnBEHef9P55X55fZ5W+TUKVsRskbJ8/ZW0VAgh18BFVm28rzEFQvmT4DG4ksFNlbAGx7AApgwRXjh0Q6T8SogsqqlQv16M1tTOuK43zNoa/fZPk1Z7hc/WJa9AgZ/3Tn/y2VXsFI7ZeJmcJIBydcQIb7LPN2aSyvL4d54R+QVGWKrz+uvS4oQC8XrSANaP8xs6dVE1FbXOmBh7FzvGM9h5eu3uGe84et89hSZ97MjnS1NHyPh9vwibA2eKQYRJEDpyZt2/eXP76l780cBrCLH3UgC5J00SVTEhSpWbkxEYYECDF15zG3GgvOTvaICv9bJbOZqvoSPZwVF3bqpCUeGp87rPaDEbvUAkrhdBqIE6ebZkAc1RnA/kz6GACR+L4d9X7gCMEHQgMfMjaqOwnqMDfJjtWfEIFxedMBEwwUcCMhArfTlAkMq5Nc+i1ip74jA61bv8W+5nrOARhhqqzbtCdMpJi1Hf2hPeaPbeREmcbYRLsvk7yPppvFEbXr8f3eL4BHx4/OaipjukJaDlaXJ7f8SFXCjjPM9TZz5djvA/Xyl5pL33pmn3efd2RUE+gJBXCsYxOH3EoXCZw3pxZfXY1C0oPva5Dk/pjbML8YXzWlHRJqO1D4nlwjrFZUhqrqlsA5gAoI5RXCnjoa5tLbGuJyoZS2/TRSU6p2gDCrA+R94yNHZPqALGnfCrV72zreQ+plbGt65PimhWT4TO55pcvYZvUD/BMed78jGcKuGw1lddJqz78Dr2u94hrHnUNNl/PkSNlKD1JwJx7PCm8pwKsLsR6wEwIeSbcD/u499L3b7JbUIB/B/Sj54/e34mApEI9Ve32Vpdhwp9WDq86GKE8j9FhrBlgd/NOSx/uPG6LJGGsTUgMX8k61R6UsdOK+kRFEC3acHp6MVVvJxbg+RCvRqxxbVCeQz6X37Fimcr5BtUHPJ1IjD2j2knbNbhGiweOLtLHcHZYO0XDWgzptXP+Eh/flEUCyKHYmvRKnz3+l58J0j5/8SL7iO9hi1Px3HgRwNjjdevF5PMyduLlyyu4c8wN3FiUVTmTo7xvf281AToflO/pn26RFK3KKfMmPe1UEFcdlaXCPVI57B9i27dRNa6dATShEt05xqmOvnlTEc2NezJOSbFmFXJtN2162CT2IT4hifXa0X5fhfDTu8vNmxeXZ3/598vNuzdJCO+iIwMVanz6C8kgm+f2vcstgqJMvb/k53zwBaOT4LEDVxk78ZHqXWh97y8Mrk/VJ9FijdRRIRxVJ5sfOfvPVZPDEDQ7L7roAPFWblrZCcr04SalZKhwoZUYUI/q+Q3lYDJtDMabBpWt+lGWZmxBURclwI8A5oth8UXtM7h6lK1W7Uq/kbersT9m0o1eCeojWi0abBAdZzt55M5UbP1VhOQc4Hp4rFaJrrKsed9thNJsGwiZQHbpQVqnsLqm/RjabPBunN9KCMM/VqFzHtDr97l44KQ/Wnn5Wm75mrz1OoI+rdqUQHQO4Sy+0n1TznoUyO5VIcsKl7QA6Xf2clnxspk/fTczaEFDkyS3mqeQBO+fCtOcVwJfekWSqLQXlKDCJK0HtdXYQ3ThfqXCY9yOBJkz0R431+ocsKTKuL5QG5YdnuuejOFdJU+6RRzNqJw6F9aVfQ5SX8n6e0EveYZSRUxQWzWELtHXJMBfJUV1P74n553gDDqUSTKJmvMIPZsq8Ynscy7T5P6karEJbJnDCRqbmXkNK1KV3vgUK504Lqs5UpyDDAaZe3yo0gUokn68UTIGdFy//ZqOU+E54BCpapH0AW70HBWEMHG0ty1nACVh0NBRcmt/qiCXYHQV9LPxtieE98PJgtJWDKH7vhVB9mIbyLnOIspF+7wOKJgZlWD12grvaSRG6HmrVojCpiqguM1ofqVY9zMDRE3gRFsrYNCEumIF9hWb3LYCu+q5aoITjMhsrQXkvLc27EB1p14MFZT3Y115lqGPohZ68zGOWsAgqO+SCcEPUWr8D/f94x9+DGBEgnP+vCYIBD4CYLX1OOHsC4LK9WbwLAN8BfQq06DKkhUOyL52HuWULxPAjXUifSeD5h89SlWYteaZ2bOljT8nhFGAxL8wV2t0QX/eyhpV1NJ2peMFtV5FP68Ze0E/w30bZA5vWO/OZs4STAHOvF8rAGDF7LGskYPhsj1ghTpiJKNb83lHgD7A0h5HP9drk4bofbBHY9qn0C3tMxTYVb0DIkwBVipbBHYOmmDFnrhmz4oVviT/JzEagR4rHdj8JlGlcFcQ5argzWtNXPhvA272Qehmz19cGMb9/dOnl//6X//rYTcKVLyPOIW+OCBB1NdhT1UhVDCM586ez5DsJaOKXBHXCJpbQYh9wA4ERC3bhnOU2HBCGTIPPCcmcqGorTfroKeZOB57vmvqbFhikghxza52Wem7v/az8kwyBzQjTR4kuYv/u+l84PQvDhS3Op1Ky+ZJmxRw7ngvRx7EDz9g/uWjqspn1iIzD1GQd9B8hX+iAgxTaAAONgVV39DBEcSxHzKsIBgDBUc9M1Id6xsbK2We5ENoogibvG8bUW8/hQiSmIDmmy9nfPXgUZkznBXiTq4vNj1z/ohzCzp8nk05kvmoUncdtX9WVXl9+2lJMpeov323da0CszFpAfyCrXwOQiXSiTO7dKwj7amAbiie0LkfPoqfYp+f2xqkrhILCzBXnMgqOPMkO7JLv92YorR1Ppd9nKRwveSOHJImCqiWvsxbFZvMuV7rSO3wedZ2bR9MLPZnqJtftXPlbJztzPyW58pWi8Tt66c/K1VrR43DjLs90600t73k6IfM96qZIdOBa+hokfZaRiyIHCEqtIstUz2uWjN7Pn2NiIaFwlwa9GHPeb/5q1sbTdZcqXlZZesAjxtX/e6E8MPr55e//PufLjfvXqd/8EEqPrezyWtl7sIJpSHwcrl9d2MnSpfK4hDQpdwOalsjxd8JcEkK03xeyo5I/sEZX8N8nQVOrEgzTdKF+Jp4dcMhy1wBBB48n8P328SPAlMVdhIQrKxKwE9AkSGT9hZMHCDUuSWY7TXcEq7plYfpHxbWPq5QRlaaPpLVKfvwWVZ4pIJ01kmD3iB3X4w/uCqFduNXUEXkvT62lcHQt04JtY7zKgLT35N6lQDM8RNDux3wzfUUnXy8wKEJ2tcJYUUN1ggcR11qoRSkc9Dd4KWoJ07O3sMehArt6PCOKszsqyihTt1ENoERwccEY6y+8CwyA26zw/h3VJ9SLbxJLw+vTUVrc3WUwI5IwGgboDDKJPNezqUJWroZOCY2FRrqPCWuU6SG53VQYleJMvi1MmAiiuOXEsgeEjGzIsH7d7ZSkeEDSDnMQE+F8wm5hiQl9hVuJhUOXfoJa6eDJiEUSffvNsOXYiB1MYHYpKg1iCYvlWhucioammR0ezu/l0p/+007AqLVBd+LPcU+wdkfe/00vysG1jlbSfRuHTL3R5/mw4c57zj3VPaR6Z+zVryBz7NinyrW/VZj3av8m2oHDiVBE9T3VWR5xly7ipM5V6PdBWsZFVOKW+45+7QsAlFRAzj2Id9j/6maqIM7BwQGxgazvF4hKCtjfHYCGCopq9ryHDPn9dTfxfubeCteFEc1WmEoYhsiLfKdADAKeaUWH0HQrVJzsOeADLGBU2xlPdNPNzqdVMZDTbgGNrYMW2AVgGtpYNYEGNsv9TLMgdH7a6c7QzCVt9ihVu9Y1++//75VgvetooRuaXV04g72ghDYAZZ0lEb7OHgB1yJzxEQkQE16istCOJKwJe3lpzUQN7iSEpgAbBXZBL9z7O3B6kY9Jy15DqtilMXRzy0ITGJUVssZVPP1+gArZPoerulapV0bwfyXAVts5AJHr5Pnnj7cUTYP2pFz0k7vYYLY/t2BGOv17ZpVtItzFxn/qfcqIqNN1xcXTKhR1U/Ez26mo+yYM2CVhO1B5xjLDDlmpO1ZaWcqntG9Exs0UCq2eOqy9nTz/NpOgP9vdY9nQbAMoPGXv/wlvbD/7b/9t6P61YSLKurrg4JZem8pbwGZQiGvAicBtH3/zlXEf3E/JIS2fugTOQMhbs3XWsVzrc4AYu1t1UzDRkEZPOvfntnEKmMKNfYo4isFn88OCBZ2kS00S7QzAsZ92s/prGjYEtd5owF9lsCn2egEKqsEyWcazBZg6Pmon+0M0Qa3U+1dG04prmhJwP4C0Cmd+1xh5rnzoVabOnYG5WJ6A1upIXag5zhVwY2b4o2k7qUK/baj0+Lb7yBSU1ZbYqqNUIgoyUd6kani3o+NwdbQs45dkA3B76AvIOMo40+mxsteKPjZ1hvZPawD/rvrWSCA34VdgQ2rUM7o2WOJ6V8R5pLZZN9sKmincSes79necs/sVZ49z4nP5jW5h/V+C1yloLKEmX7jVskbUzhrNnTc7T+uJQKEq4TLypLimAHsYxBR0DGWMLY2hqqIUKvNPBzWS9C9dNmC+VZ/A2KajC9BS7WUkWzvGElXOmsRxFY6D2D0aLVqXBmmQWZKryrMPpOl8OB+7g9fcwV4y4Sq3e1c5oz+yblpccQiWM8cMWA1N6KEPGVxe1cDCkVQCaHDgjPGBOzdJotlJabw8rsoo5/eXd69/Onyv//0r5f3b3693Lv9+fL44f3LAx7o+iqoECYZ/B0JYVCYBMwtyZMs3sBzZcOIUDsrBmOUk1/HT0MvRgpjIlp6Rm8qMV5j+MMPP+6AV4koAdOa56lEdFZNVVBF+VhQDHAdapt/j6GbaV7W6J2M3AyQfX8YSDaIKHDUlqacJsWO322g0QA4pWCTy0NYpiIXR5AsLXaG8DxGQolo+zlKzWqgohHNuoxDPZt+9NPVERFMVPChVdKKmZyd6G8lhBqYOAORh3NglErGdbh9AtBVXlLVO+TPRz9eYloUv/0sRzLeM1iBlfRnMXelSBKGF6PNgTd5QmiEqgn/jjFdkzaBRmhLCwh5VgjfJDl4X/5/nWQpMlZiUlnbUOs4o6CwdUYirU3+WjURdQoXPjS4VYtHI5YaRMDL9RzDjyON33EfHGBHGcQpnhJC+5hOueDxn1yPiH3na7YKbSJq4n0kdmtI9xp4I/smMWz2eoo9YGQPEGKJEPfD8031BpryElf7HAy4UmGlggeog/jRO3jsVTA08clw3FHQTOyLpjVAwhnxutzTQJIERlIYIwpRAMAKTRVtC7hYoeJnkdleLxZGltcZ3GB+0nC+4fKpCIu83VlP7M1NnD/3y/vU0LeSbCXPBDnJsMGPTIhV/lTDDHK7pJOg0YBCqk57ABBFqThHAICtaQUZ2E/cU53IbyWEOvo+q1thSdjbqoJrkuKvqMGsu/cQKvMQ9CR/9+9lTlf6pBZIO0Mt+/hVR0AY+GJf+Ln7xsb+Uqd6fqyK2suaJvz1910BsNqJMzAjnSq2daIWATCm7sx7VwCon5UK8npLuP9WLQrGdexEqVb2Hza4bgBcgLG94A1WJ5M/wEKkWGZCA8aKHRlARjQk1Ob6jyNx25xZPq99sgXlKrpVwJI9B2CRQNvhyaf+zyZLvS73SZLcOIIm4Abh517VgFQDzXieMhgEkr5ICAfQXJO5zmM8qveb02o/tOeo69XybCimAxJkyqTiscqyvX6CbfiFKiRPhZt4JArSFbeyAmLFMKIPS0jbUnINKvkZSZjKh022S1dmBl2C8Iks8XxaDSwebkWAPSW9n4QJ8BBRCs7V0++eXoHbJVTSl03QvF7jlcQSozdbYZGOjxAW/rqjA0o55NmScAEohXoIxXnD0QVmXW8r4q1+1qax5vx+QY4CJsQN6VEWqFm8U38PPZDK63WEVoDUAddldBDEqiTR9TqD6Dyv6+iK62gExWawqapWspYRfIlI0aPFgD1HfD8JwoAjXg89WX8pMGKiQlwZgGiiTPiaf/6nf85e/JXesV9eZC8kuQk971HoeSRvxpyeUdZP8apUkudnv/mmqtS8j4F4Aa6PFxS2pTSSfGKHQ2dMMvUka8/3fishTEIbNhTJBLHmk6Mn3oSwwFAVpSOGdu/+5eUvL8fyaTWUJCh9rPOBAX6gw49G7D5IsrDe4sbLY+pMEZTzwTN4/vx5roPY3F7bJiy1P9w7F0VCyF6zt1f/bOXeMSlJ/ijSbB4o9iH+kIR3/eq8Bwlb9UVaWLAtQbDLvS/TBn/PGVMxXKAqSWqAh1ZgA5Q+eJAqMj/L+Kl3ZRGydjmvGwPD+Wull33IGWAkxVV/oMFSgbuACA8f5n3SqhYWxvqeN4ewlNPrjMI8T0SM6LPcjFzzEd4Tu8DetW2GPaYtChtkzCAKXzkTUdTudXDt8em/KyG8eXN5/cuzy7/96/99eff61eXO5ePl28cNVu8ssKJ38HL7mhASdgUd30a4RRM/1JxcdBPAVgk3cmLVAxYTND69Y2t8LVLenj5RIm4m/SQbrmpGTUAl6krDbZA9BGxWDSmiQOZeidbQU4e4thm54wlKp2gg2MDaZtRm0wcifDaOm+9lcFYD3etuctPBtTxYS8WhKp2SRQ5JKFijmqkyqgE9nOcqaiYIIoQ5uKG6VsBFZDCoLjLqzCuJAmkNr0b+qGbduR3Hp9x8m783YDcNq39fIbRCmd5Dk1qT5NF0OKwZLfL5cw5Mmr2HUJ0DA5uquZ/2hlTtVeRTlKTfdz8UyXRems4lifYk5c/Uy57KPcWTxDlrdpV3f5214nvOFsvBB8QIzaPc/yta1ooP62kyeqa05sCZYK3kbzIYJ06/RJSgKiCR5Hx9BQZlIs8GMTxfaWFWarirXNv6W0TJvk4IG8Cu8XhBbKjd7PMp2PL5odickH7HKHDNolU27rsW/D6BdgKMvRfBevbw0OIkfQs++H6c+SrcPVvXQNQ19+zfvtPkvhXCT5N+7x5lb4kqmmw41iQVDGb3TBTBRIbPiuMl8F2CcjTAA2wEGOqZyPDyVTG9HxyLgaPBL5+VatIqaSQxUZcbA4HN0l6ZVkRq/KvKWBtVquzR23yikOFMuscb+FpFMfmMk5iYiRUBro9rOc9D5FmSDBEkBAgj+d5oirOAxzmB5RE5dqBr2VmAWctVdujTxulESIrK+4P29hiAh1q8QIJ9QOWO343Noyd8c5nizE89NCLNVuakK8aGzyrzV/flp9BE+Z1QubLuHzqDcAGvDfjHvkybQMFHk4EG6u3pLqjEvfaZlU2y/nFH6EzV0r6bslNaKY3iG2DBofz8ZQIU9gE2YElinuf6ybSdBaM2b3A/t5pYwK9VexUWrxXQfnb7BxuAJ9Be4FqP1grtkWRHzp4qxTXQPleIrOaW19KvIN33OgqDQMc5a0Gn91wimrFZuQlKqJLwf7ND2o2AoffvH32cgrNcafziSYDL6njmZK66ShCZgF3RoVE6fZ2gDZ/H3ncIN9etIAPPFwAKe0DQViC3ixVbvzu3wpl4xgghLKJWq3yOOQOo+a0nnv1UX1/Qjz3y3dPvDrGrxB4wSqYeiG8m+Ob97MPkd46KDgwqB71v5pwVUf1SzsgJdMY3k5xkzNfn0tcUt1KjwVmZitdw9gO+DuTs7zUpJ1aj+sU6n9lCAd/HztEueWzP12bbBXsp1MT1DbPe9oKypthhg3GeR+i3E1hLTEEP6KtXjVmsuFw+B/hlX9oCER83Ftl/+S//XD8yhcwIm312fzza6I8OkNcO9drXU3qrPW0BJTYugA1hNYv9XuHEVvaOalBiR+iEpQxG/TpKr0PAjwO6uGWCp9o+k92wZFbtDGAxsML+an7OZ6cH96R10ApXZ6CSIBx+ajRKgRh+j9eF0Zd4stdKLsAZYN5oEqH1+iUGSzIHK2wMvTFStNWyalKNBOQk2dns3mMfzmec/YaqnxF/G1hh/6kxNme5dqkxg0xBzhrPuHFZ4w3nI7bw1Fg3r10ciE9Mr2Fo+AXmed3hczaSSLAucaujK45RIQVuYEcWNGgOkpFfEe4iv9jYiVFfMcn4HBO+c4EgbJmBh2opOIIn97Q5l6yx7AnPXHzc8Wdjsv5hQvj5w+Vy8+by8sVfL//2L//X5e2vLzN1kITw8aOHl/tTh0NZ1ArhLRLD0ZJUvztGS1Ci/cQBwfiUtBWnvzkxNqmyYfvwP1WxdDPhXHw2nSpcVc3sAQ0VJJsHZVHQ6/b6iL7yoNPD9mADyg/FNpTr2hTMAwht5fZV9QlhnLJUGkTnoRm4noevTkK5jfqU9EHDOyLiKirDsM72p/CzGsmOAlBViiAv1JTNK/nagLoO/f6VauW8vCNAy5yc9nexmXk/0CJeZ28LL5cqKsflSwAAIABJREFUJVJZY0dC2RjhSk8qwtxEu8HX15RTnWUMxwZuynHHMEitCBXgPtQR5/bctKl5sxypAgdtsw+J5G00Fp+1So5WPPXWopdn6kkQ1nfvW7LP8HRkqm+HupP9c0j5F13mENKc/+KXXyoRjKw0lcTH7Utj/QQk6nRbpTicxXo9fb78vomSlRWCJ76yVqB9p16MJiLt37FaFmrg282s3L7hAVkN4X5LI6U6dZ1zxJmIAV+SeQRvMcIkX6WUBlGezDrnJjNB1zdlIORAXel49kXmOU1JTmOaXtdR/uxHs18q52zVDYwYn6vR4/qvPWL3Lt88eXKMeygoUsSZvQgaqaQzyQ3N8RlSfOd2B3iv7xZ1QwJqxV0UBOL55DWphNB7+iiBRlDNqKYuIby56fy3jEcoBcRk0KTJNVJ5TGOd3ofRdoOSTk1PlTETyLOsdhLCBw+OsRJWyHhGZ5VMnW4Cx0nlB7RY72ACEpLWz3V6Bl/OBwRR5j0MTkxGW4WcauySEF9r4uY+smIvbYj7cQgwQa+Vv4AfN6WOxr5fPl/+8OMfRh9vddfKZZ6HSrKjTvu53B/Aln1Q5SePXjmQkjPBOlE5a+94JfuZQ9jAtfQh922C9dHf07ux/kxsKuqQfEZHhXSAOraqCfyoNwP7jv73CXvd3axVPoffdwwF9841hiY2QYwoesaGFEA8kq0The4cRBdorAiXKDDrKzDK5wU8fYzgTKXe03s3eqDJkUlxkPol+BHD+IQy5i9fiMqEqjSmjCII3IvnF3sOIMDPUjU+9WCxBqGZDXzF32VcRwCj9ShvHpvVEnsrQ+ue+FyBprI32Nfnc9iAqzGBYMVBO55gDT4844RQ/N254Fnw/qlgjwWg/WVNiA84e6GZjZpVY9+nZCU9PWyx5WVBsF9a0fkYUbvMJUxV53FYBfybqtOf//znPMs//vEPqXakV3bqhXwe18bzIWEMUMQa//q6Spv0pG52aPbfhppfpeoLdmS/ZDZeqWe8Jz7uxz/8IUyac+uFwX9oo9vLZ7Vm+uN45twXTBzOSAHju5cff/gh4EvBjWsbC9dPkK4A1RFMR5SkgEJjv/o93p/rk3WTpHP9yiZk9nf53HiOiVnSN1kFaH7XuIKEmn2RMRcZNfDu6Hf94x/+X8reszmuNEvSfCECASCgSVBnUqQo0cK6zWY+zHyY/c87Zjt/YHu7Z6tqq6pLpyKZ1BIaCAQQgbXH/fiNyOqxrVxWszOTIuLeVxzhx4+fa/rezKCVImRRhFWZVRuARVOUDFS106CpKe18P+vF39Pn1xgt1gP/EeArRQFVjMRC6nWVRM6kY1yLFPJMqoRrFqUBSBYREEMVzbKn7nemD7HGOOSc1hgHhBmlvFwMFvZTeyEFVwuxYY/Ul1Zq2Cps6Blsl0hcOePERKmQzt6XAJNSitaZHcsXoOORvsCAO8RLAn5K3Io1YTRLqsyDErrjO3km3pN9YF1SlcR/ZfwTv+b+zqmSdQC0VBHZH2ILMbJKaE6+s5gwic2kG1Lr7XPq86KRVYNVtSVYPwCGGgynoWyZRlTATEJVvlhoSc6cbJb654ReylXrMxT1X0C4WHapyNuuu8XAoDL7gp4Bu0F8kF7pAMF8p8+m38nJvhmP/HryJkBSbCBMorAq/3aFkIRwfNZOj/baq+dP2mR03laW6BG8UnVwQUE04jBXbb7XbwtLy22h14fn0y7o51PjYgUwUOvEmbZUNviayrMZPKms2wsiA65B2abf6YAsTBFNIUf0w8xQxGzwSv48DeULRhJ1ca/cmwP6kf4YKpdq/K2hwlG1CrVTzjnKU6gtlRHgkkTcgEAjl1uqQMv+yWEJtcZOyomI0QvPmdLcGE5bSYsnAOJZuTxy1KVkqkQMulQlGulXC/1KaEf1sWCEFBzmz5cSmFD2Cpbdj+KkzqV105BSchdyW7SKoH98ZoxeAlHWVhWfqkjy76lYzgrKKHHMcOvqSUjyKEMj0RJU9xzoJznl19nDKR8bp+KEWuhdDZOW0dS8OQdq4VVn/zHSCuBcBHC1r9YyAXyQIS45f0/UjS5IRHXRqlCpVKqXoFRlI8Ec6oqTB/eFEOjN0pESPPF5JHhZ3zTIaw0r0Jmt0PDrORdCrEgOLy5UZWF9dPmj6FkIdZD3BMFJWpSgiNZoAYI4WNbegabRRv7JXUsQNCvQo2pm9a/NCjeYxmQBhg8f3it4lnNfXxN1ylSQOt9lqEKx5jpwn5Ko6Pur2mNVtml11hUA97IR3NtpMGzcny3Kc80WnJX5dj+pEVTWOZTrvK+pwv5cjCpUPZJGhHdmwRCdWTkDBxWqwtX972ZIVbXfieyUwo2R5tkkjlWgklD1AmuizJv9t1CWZ14FsY2SIHsgJ35xYeGKonzF7kQwR46taI6qsDVmlUIhqWG11SPJGdcZrGCKv6fKXj1nnL7OWtlr/gzPbLGJ6mEqKlt6TUN362gtmp/omV5ZA71/zXpNj2CYAgpSaz6fRSwMVgk4mnPCJdAvPUVzzLAsVV5snWy41YadQE+pl6HkiSpagYrtQ3oNsX32Qe5Nd/+fVKBL9AvH2o22qX4+9a1jX4t1YjDDP5KI4/ANvjmx4jsIWAky8FkB7JTAVYKp/ehsuROvtEC4D9wz6DiP2CISO6hSUa0OuqwzWXMDCRKSDHM2WQedj0LLXX3waADWEspyKOY59/yTP8ed0DOBTldVQIyLol0qmSxBHe0vAMTMyKOcsb9mSwgwkECD/UKC0tgtKGXYvASOvAffxXqwdvncUHyxzV3loXr4O1pyVfW7gfI1Oxh/zXukMiMknjOwWPMyz85+UDWPL5OdoIeuAAdATwXXCHyV6EWGnkd4KX3X7r9jdIAr31pjKbVbwdj9s05m/7rv3yIkTrSkeFmiZgpw+31V9MKgCFMg5zBnIIrfYhBdui+N70r1P6N7Uv10YuLKhpRZM0T8+EhVSIJ3zj/fCxVUIE8JkbBHAi+qOuogCZA6yMiUdqr9lNCJWQYSm0FNVK1FBhk5k9hvEvKAzMSAqfhHHIffSxIYQIi9tuiGQTMLArm9SQIeBTBzx8SEKkaBkh+BMO6R4/MktlbgR9g3fCbACL/PXkoRupI096u755a10piAorjyZ3a2d7RuJFG2JZlf61YjMxK8FtxDYl18Pb+eua6yZQVWyx9V75+SwCQv1Ueovv6iXCuOpehBPF2MLpI+x2FWgeV7tAeI+/SXxYJSG0pi/hLgCmuH59Q85KL+plVFCeTMQPUOrIhGSQcGFmW0/JhoqRk3hThjKZXmvrPfivlqHAZ2EHBOLUSoqJ6caG0F4k3G0lmABsw+Qo/lTIVFyPMB8GjWZPnEsJXwUxvEgwXk4AHSs6iWI93nseiwAqqiasxMTilaT3uaI/Do3uJVr2lNM1Cb22jk4oVAxhJmLJ/D3mhNBXBZ1Eqif2GU/c0KYbtobTJqo+P99uLZ4za5GLVBv2eVUXZNCPJlO78Ytx6o1vJAYyf4dTWQlkiMjFqJypAISjWt5s8h+ctLGq1wAsYFlaPphociDOBZdsmYWYxQGnxgil5RRl/jD4r+KSGb1nTYcLKZHchLcEk0n0XIEGICVrwK0ihHXX2AGccQ0RqjBq7IyNAWekr1SX0A1SytnK/K2kHv+TX1ptSsMh94EJMaPVGJSA4rBt80WQ+xTEIYw8Wvp6dM1R7mcoGIV29MAm2qKFHhTIDFIbQUO5Rel4+F8CkhNIc7vQIdClaHPs+dcRMRT0hAHrqiRA1ES+jrs/mcadVuqhAaZFDBWxkiqz2aruemeyMy7LufB+fkigaXNwYktDuX4VOB8DzCrrpRg8dZO3HPoTAi8gNCWZcxyVISpQT3cpolVCJlrOo94rNAixScQxNR/4x7hHgOqZeKMmj1MxtVn584Yp5PCFv16gXpwRnx7/y5JFYY4iCyQvSq8hZEPZVHI5wE3K4Ys1ZJQjMvsKvuKSm1olXUL0GfFLirT8SUtqDnXULY67V1Zq5VQsnoADWeV2DKgG4+h/dOMOmZaaZ0JFDLHrqHd4psSyxBVOzMv/uP8xYV/IiFYAqUUP0S6AhiiB0JPUnghxTqCPKmtGvuA3tCIIFioAIW2AVdokOy6AqUK8ZuJDfy13d1kd5oKcIZoU/fjSrkBXQoyUHUgOZ8eipVrS26UDlNVSZFqyS58DunwsP3Rm1MAEgp7oYyzBmM+Isqm1SOCnnmu4XkK+bKIOwpETDJWD6f/U9/oJDHy7H7egRqeXZf7kfumCrcCpqt1JhKYJTlDMRMh1gr0J6h5aX3QxSiYpaUqoQeO4lxKl2pTPBnUuURgAcohIJoKU1bqMp9a0bh3cubeZZTWpfZErM/LF6WuWwGHh0AuLqhYHhpyb2uSP53gmH8nim2BNGuBphex3pQhSRRYA2UKBz/sGcpCWnowq76WKlVrA5EXWaAS/aKs0iFnHcLqMU5DtiotoWaKSZwb0ZdNkkPC8BMM4IM+mrUUlGzWWWPalZqZ9cvRkK2OROqChWFXAExghkIfmkYeym3luIha5ygkc9V0lfJVs6bErwaIm3qoMfVEDgRIPFevJ9YNxIDcUIo8LRYErGz6SeSra2gU3a7xGGU8AhgKuGbCiJ/0BIg1W6f8VQIUzUJEBfwMfa5CsHlW6fK0jpXxXbyn3WPH/dMozpmab4zojpJrtSLRHW8KgOz9j7UaapufA7vnphDvYLYSyVR1RJUIK9ple6fDaic9Ul7iUK3Yk5he937yGeZ6ePqoBNf4iPiLu48AC4+gndlTBABN2eJPyvQQ0qbtoXsp+mUpq6z1mJ8oFo6GOg+7R/sCyhl3QmKSTz5roOjQ7F93JlgNhnvyd9V9bxAD60zInUa9VUtKwKeDCBh+1UprYq7K9VQ4wFyFuV3JMgjMR6U+C1owj3gvaNxIAFEKnpVSdZ+MFpAI5icQMdH2AY7hgkQz+eThGIb6ZVUkUKMqojZWdfAo9cMnuMHeW/9erXTBMRDAIkf3F8VSWqOZ5Ibzg73Fj/Eu+KrAEoF3EqMbUnAdOIW7rzG7RCbFchsURaLmPG8/HA84ZhIf7fYG2mZ4c7zrI77reERIJZ3ig/k75JQ6ezVrGcSOCXSjN9QG4vp5vFLiadja/lz8t+DVVWmyQX2Pn7U5/Jd9D6KQdRfUkKoftKZNi/OLoCN1x2/P205Y005U34OC2jZ51oAkD9/pPzEoBE6J6srAz2PGQIGww1COo5mj5TYy75N++5hVPGcZiKOSy/Bvj12cjr/1D32TIX42xXCBiI4aZPTvfbNV39SD2F/Yb5trg/aKrQq9Xyct7Pzi7a8utb6g/U2ubLB5/fUQ9hVAKFVGAkkQVteXnWwrEGNQy2USaSWQRXddOJZL1AjKHdHgABHk4TQQW8FXjULx7RGZ8KmDxjlcUOlxVrSq+dBlREOMQJsBGg6n4OEcFZdjtMRZS4ZgcwdKYqfSv1/NTRejbgZ8I1s/+KiKg5CzopeYOoByL2RcAU4daB5h9kqnARkUAItwZJcdB+aqTqdG/VL1ETzW0DoLMojrjuCBCcnOjRc9vT6xHGmn0KVCqk01RiC4ocbXfBFCxIqI14JL8/TUcTK4XDISWI4xAQZ2vP6vCRLccQKNitZg/8PZTMV1CS3QT34nAji8O9KiJnfV+JBcY58tqoJ6rd0FY99F40OLnwNi+fv4dRcCSwVsxpIzfPO9k6l0pQ+Eb4rAXloLZplKNrWVVHqlqaD7zX/0usboRoZzepR0FkolDhGWwn1BcCLkzyj8gRCpihqjuBkLKNCZc5Vu0v1jSXAT3CfuVAkwwp0awadkpxSuZP4SqFOsyifzor62tLUbQBGVUWeT5UPgjbL9f/1GQsirEqK+g2MfqVxPDQz7AoGd3Nrs3O6cRBynlXVCxLO72lWYQ0SD0UkhhhkmvOSAb8Zam0k2Im1Ro7MKLKm4Z4glLNI5QUblV8PdTgJsYz/jJJXaFwsUFB09ZhcXZk+B9VEqK6DCuwATicUSCUWjr66visJkRhGdyIBDe3oSHcQZ4wSocZzzLmSiK0VCyJz32rWlaThSx6cz9IMr9o3y6o70NJzV2IcJ+7q5YwARa1fp8Kmyp97JE3xnVKsc/9l/2ecvBLoqkJ6z/yOUa9WwFxBqxQSq+eXXpawSzgX/Bk5f/6s6IIkFAYRNV5jEXEbJ2L8wB7u7+3pzE5BJVeuk+zyd9Lb4eCG/mgYKK5sYHcJSGdFuuQDJoBFOOzVLujVGA0EK46PZBdFTUW1scbo1NaWnfRnOMF2oiD6D71+ZT84R1QreF9RSEWNsz+bTZ5yxnRvi65um5J5aA4Qk+yp96bEqdIv57tvQTL1GJLQFRWPc4f9lHhCMWYk2iSgzL2GBJQEgfiZ3eu7+r5QUd2v474bJexVze8qbVUxDViW5CZ3T/tDH2JVJUL35ByyPkHKAxLxftiaWaqyq5fzXVWIRAC7kPMv0LQGlDspsO0QtbAqpRFVYW/dYzZVRdfaix7ps6eEK3Mti+rH2cWee+apqyWcP1HnVgemCFfyZLDF4lt6xgI6PG7LyRX7wjt9/PCxm80XKjrnMr15fA62VHZ5fkH2LhXaPIefnarKlKGS5FIvVHoSBqJ8DrEp0TLgv7GhATlJIAAHUwFPewbPTUAelgExIQG5znoxSEgISfoEv1dVDz9y7fo1ncnTqgbrnsyICgrIKbvmWdFuzUiRQnd51QJoYT2Fgqf70TfgQoKUGcDYfNFql5ZUAdUYI9kMV/EMqLo1SXO7J2MlGfiH7e0tAQUHB/umpBd9ljXGNnRV2WKRZeyOVPiLcUO05mp4r0uinKTQ6gCln7Yvz+NjT/nuxAQ7OzsVH7p6xh451vFcwthajZ04PrKgX81JVlyA/aMyXImfbEr651vrVFE5G0pozs66Sj+fY+YaQkEWVOO5OeuAySoExMb2oZyve+TC1ZVGvFDV49+p8HHO1d84mbT3798XG8b3A09iyr5BI9E/z4eyy6kc4vfJGTo/qTmjjrnU7301aVtb2zq7UC+l1AtAUCyd2UpmYgC17pSyvc4ojJWxQScBh2Xr8IW9Rcfp6jXU+Km0CDj553uSe6iXsvyOAMeFBYH+/Ijdi5hikvKuna2A2h+ZEF620dHH9s1f/thODw/a/NW4XdvaUF+PZqRA4+LF5hbblX7S02B6JMPrldxZGabGTlD+NJpJhU50FS0KAgnerMi6sqBnJ6eigdH4zGb9dYVQyqEz6lqpxKXcHJonvx6knmTRgYznn9go+6Kq1F5zlBJQ8/yiIc0gGwkeTR21Ee/km7teHWf2GVyfqpeCqoVFGQzNNipRCRmlmjeW6hffGURUSQhIZA2wZn3UF1T87tCY+GypIxbtIk7HaHJReCMMUoPp+RyMJ2iIkqpaVw5dqpDQHzCKCTQyXFg9TULvTcsKjSCVmQ4pgdZQ/Zkd/WMmYA6Szj5EoQxHxqUEURZVmKGipQKJ89Z5YF5k0bmSRM9WulJVTZP/FGmx1HYq01FbI7gSUtupck4DntlqYZywUBtVrJwIcaY0DL0odzqLvWnfkRFsr6vAk6JCVjwchoxHM9S8Qy6x6AJlnEliFBwXD140kEKycCC8YxICgksChxiPJGT8mSDWoZA5KcOROJjkM2Ski+6Y9c27c2YxuuGwd8JCEpFx93uQ/vS3RPY5ya+SxOq9CaVLlLXq67QwiHs9CboIJkBYndQTRNGDed4FcixgAkkJiSz1PdamRJFUAVlYUN8LlAkb8qI4lWqY7ty5VYZTDQgaqd5nBJdKKARDzBpLrr2zBV5bJVXLK12iFVGlVIOFUFOFB32tc4/Dy50jUeDeRYQngSzvPdsrJnpyOX/2F8cosGZurm0WLZ7nUe8RDfW6s+5tDpU7gWjAqFDveJZpVc8VRf7H3QkrIqhter34fKOYK11iH5qUkOyMehDoURSwCmaU+2V0UCrlBY51l6MTYDKzQ3sw09/lSpqZFAqo2NeyEbMBtIAujdhxVQgjxt/B56jHsOi3ScR/CJRFJdlQZs6J7bLPU5gMCVCxmby/qiYzNCj2RUOkFewvCgCNL5BtBSggcFUlx/0nrK0SsOFIQafnFc6Lmm36WlUDahA2tkmslKJ1iQJcNoCgUjSj6idWrzIAZSnp4XuxL+qPKwAhAb/+OTOaQP1DFxcK4CMmkf4h3s02jeHvpl7GP0idsJSK9ZFdv81En5f1ctXQsyc5d9wpAXD0VQ1Wu1EnQelVraInfI2ZcyShJx0Vz8nOvJIn1p+fSo6q4hI7nYoUQZYAZykv174gFFTzQbO38ZEkLbF3Gvit/ntXf0RjrZnApvyaQdCJ40lx1oCFxgQNDdblpyiwM60a3b6Kouv1Sd+9bH0l/WH/WJXdAKVo3cVYUBVlzuBqNyuz5qTmTIWJo8qokqKqeKQCV/2KapeoCnnsYVQqs8dRRI9vURtK2WTFAgWkxH8oySztBAO1tDf4fKjqRusLPWCi0vnuC0wNvbxmGSbZ5PzxXutK4JzUk3ByZvnB+4kl0ylYT+c3R0OBhJD7KdBcTB+DmqwPyUIU7m13S1ykmEuJmwBHuNskhNzL45Ojam8y8E//FwmzE0JiIvpabfdcOfZIBanqprpcAnyu6LuqGsVsCWxJZ8JCcIkZBNjU3QrDRcyFpSUndhI74k66sk2ixlnTXRYwAQPFSUnAFpJJ7jDv1wH41d/O30vFWQBv9a6HvSJfU8rbAeRScU8C6iradHZ1mA3YSCVHrFX5rLyDx2O5gJXPzUgifVaxZyJExrp31V8l6gZJiCttuwEYnWh21OSuJcugYYAB4i3PZwTMIZYxzV+FpALNOReiXNMSI70JV4lDBXU84x7y9AvKT5ycej/LtqkyXLbUYzOcEGvtqu1BcdqPooyOR+304H377us/t6ODPfUR7mxttI21NSV+PQ53b6kdn5634yHZL4NCl7RQ9Bkq3crMMvWl4aSgD3iw6RW/V8gJYjMq31ezvtB5HOXpmZJBXuyvE8IcMDZU1aTMjgKtm4eK4wZc/qfeFpwi80HSyF60FQyGVBQLzU+ZNlTHBMke9+AKnqRn4f/WxeAwua/K/Veik8qoeF6NEU4a1+2EoNYpCKmSsPpP6IW5BA08UwURygMVHVB9gl4CzwjDhK8fFE4JoKSyPW/MTa+W7lXA1Pc8LtYofU82Ar6kJBkEklHm4yJh1MSPX1nR76l3QgMw3c8EymSes9eEX8+8llDVchgjThPREIwv70J5nLXs0OJC8JTowys/Pm4fPn6QceZMUCFin0QbUkO0qZaqlpLIlEiL5POh8oZGVwEYz2Mk0OciAEBH/5TipJvEL6pUr6Smej9C9wRVi/KZDFb1K/BnM8qAxeoQzOonmiaEptIoKC1UOU4nxo31Z88S3KQvVZLvpVQGEs5nOolxMzs/VN3DOGnG1ZRWKGCglMUyYDV9eLO0qvRizCLmoXRKLrmk29lDDU8uh9klFplhVVWt9MOEAmRJcd+Z3HtVGkuEIZXH2fvl8QJWlWNN4rjUu1mBRKhKMqagsQuLCvC5/xr8q33q605Z8hta3ryqqOn9ZH7Y/j4VxPMOEc0+BiUnWArSCrhjQz7s0OVQa/h7OGHOBNVnniO9CgSwGSuRHj0FBVtbuvvv3r2zCioKg4OBUM8k71SksI/c5dBZQxvHFngY7ribQ4UNI0iykqJnJrq6lWquqfoJykkAuj6gEnhSBZJAUcJLBpFAlPl19sBN/kPZMVB1ktHYBhD0UDiDhKpvuaoYOTepxPHZATfye7677g1NVZo1FYotlVQDdwmSUK1On6GUiKvSLxsRFojGJ7kfEXsxTUb837N3LmdKlSEa/CWmUWyNohiLakqwrv45S65ja/SdM7NuVeXpLyuB407we9g51og776q6peBxXPSzpA2BahN/zzPWEGPY73qkc071ToUyBcTgM7k/si81liTryX5lZEOSP1X3Rclbc9W6fBSf1w2qr8DJSTyJrntLA4RlDSzI4dnFEk4pYECib9X3FbsVlelUKDwX0v3l3AFJ6S/1VDX78P69/Dl7b+GfZQVQ+3v7oiPyHPx5/h7rBz0u4E6YHpw11tEDoAlcLbYmW1FKufw+d45fJ6Hl7Iqmqnm3DoQ1+gOGgwDziSpWnSJyKVXzjuqHlvy7ew9T9ZcQV6mlW7jOc3OVUA/PVflQlazYF/yaeoaq2iPWz9iKs/x9UaCLwik6HAkFVb/y3+nTdfXKQib84AxyX7FZASmg0bmy5jmLPJPYMzVTetb+hg0ChRP7xTM7lthwb9b+nmwE8cy1a9e0t+wxd5nP5Tm0Z1ub3VxSifIUMMh7xHbK7px4Bl63/wv059s2JrHj9ze3tnSn8Af4kLAeeI8bN27UzNFW/W4kik4Il5mbXMwiKpipQgdkNTOJc+2KkytdZjQYmDMjJLY29ox1Vr2kVJ8F6BRTZHThuYYWLbK95vwzTzEtGjyHvquSZOyVf81q1LKXvSUOM+IdVpEnDq6ZwPlvxyQknQYvA1jwPZx7wB3uAWudn9rTwcBUUUaWHR1r3bhDHdAt/zNoOzvbXbUvyV/srJL/BSeUjPvIu0V0hXvN86lIUu1G3BnWHHsp6v2Eah02sy97S2wG3TMxmarpg4FsZgSl+H7uR8ZlCPisGDYgAYmsKbz+s0oq1bNqKjT2kefCBqRNxYKW7p/u2CydMNhUMIizPBpRnaZ6b7sjUOjqyoCu2ujQAqm2l/oufCw/uQ+5Vwg5qX3n/Ly9ef2mvXv39gfAVmj3fBZnjD9H4UPtLuWTfnRCODrZb29ePmvHh/ttdHrSVvq9tiznSz8EYjHL7QKxGHKveUvwq9eDDLjokThrEjFoo5Szh0MrMClZxIEWmqVeK+Rda94aGy3aj3oD4+ynlFEuYQQiIhxhpJTA0aIXCnZr3EPmOMkAV5Oyh4YjNmDlrQSiqRxV2TCyAAAgAElEQVTJgBuS6srHQeP5TiVcXf+He8NAhTKI2T1wlH7dP6nDo55Di7go2SixAK4/pXKcP4eYSxH0gwvAxQkVxDRWN5yyTg6kSPw8bkNIUtFJ4mg53KGXdRey1Fa5EHY8pvAmeU6zdwalzho2PsNr7MDOhtKUTEruQrsBD4RkeuYcRsP9LB4fIvAAVE5zwab9FKkspddAhrU1ORUupNAkJSEOMjLv0eiQZ8Go6lv9igT/7DM/cETuEaMC60A2z+/vDYo/FQIJghkaGWuVRCaIVJLFVAfj6HGWAjpqmGkCy4g2+Mx5P917hmgAvZ0OSmIohHrS/6Bh2UbREzjbwHjtvVaeq5mzwZpxZtzLCEgRJTsPNrWhznly8MoPjWlRxcXfp96IjBiZ+WfohKIjlyNUgqD5anaWXWUTUKLuDZ+pxK2oCzy7KRlOlCPdrzUocSD1AjPTqPoV06PJMyvpK0qnP3NeNEDReUSNthqc7i59w9ArC2lFxY/1hDJIJYHESqBDz70VrBHvlKG8qnhIYc5BQMSmWIsk3jI1dVeNMlr+3wGYe1icKBRTgh4WJS9QAj3eRCBWUYuSTBEg6EC5M6aUGg1A8by5E6yZEVAj7x6vYcqcqMUz8191nti/SvCsvsa5qN6b6g1VZWGm+qvEsn7Pd8x7FyGtnC0/k6nwCkKKzh7KqQKlQjGNetummAamY2V7U6JYuXdGO0vVcH5O1MvMALOkuymrCsKrUpgzqu+bqdSHEpXKXCiH3mvbBZ6BZ02VhXdJUM762m9dtAUYM6Kju8qu/Z8RC+O7CGzT4xkhAvkXofAEQYCb813fbdY6FHPm82IzLLzB/Q3rxd/Nc2t8TlUfQ8X2+bRv037MyKMLaJmM1SMban2Ui+Uva1ZXzkCX2M/MlU1fv8+674irsxHfYX6daY0dMFf0Ms6FqN5FYzYV3xUAARl1NriH0MG2NjfbzrUdJdFKxEsox8GaqVMbG5u6LlL6FGJOsO6KLTYr4z1i0wWW1hmPPU/lmc9LYCs2SM3fC5CXvnYD0j636ecKM8O042klxeJmNQy+7C5rk4QGOyY/Wz4/fn96N80M8fNbldXP6+pEmBGpqvBOCXjzrlE3lcBb9RbLdvgVOjAoIHGYGKnChq3Fu/IMuZ8B0n/w3WEpFH0YECLJj5larlxh63k+AHLACX6w79hh3p01JIlybGVmDvcGu86vccYyfkOzWbWv7j3mewIM8ezv371r3z99Ip+HbkEoqfhgKceXYJltkYXB+D1XqM0IsbyGASPeaf/gQGu/vbOjZJS/yyB6np/3435z/gzkWPmbd4biihgJ9pjYkX3FJ2nW4PBccRDr8u79O1NWT09l93Z3d9ujR5/pO/0dABau7MseLCwWU4T2gZNqYVnuZi4jmpJ+Q+7KtOWnVEyrImxAx73QakWAbl09kQZU97UGUMEfPnoocBOQRvySaqHa3t5u/OTOkuA8e/ZMYAPPe/v2bf2e7Bd9gCfH8vewBd0zOmxv3r7tWsFgLWq2IGJYFWNGPVSqrcWU8kxyJhG4D/LVq1c/ECub7ffl3z1/sEBQxAZrdBt7wt6nGCWfVzEKZxfbMxXKclsIf549JXkVE7IBIkm6TOdLLXISenFyqL7Z8oHZP/7JeqsntlhoAiHo/0W8CNBoqa+kEECMfeD7bt++027euKEiDufl44cPOu/yYWhT/M0K4dVla+Nhuzg7avsf3rYzBgsPGU5PRu8eEJJCEIi5xX6bW+i1qznETUxtG2OUoCrAl66+oEXUSEFvSqlJCCZ0OxqWaxE9cLmaT0uNVEIwV+bohrMeY2OxgZpBpTJsNV9q3k8Fa72ekAsHMhUYSaHKBpmkQwihGoCdoCYgERoqJz5VNuPvSZFKcuXuLcml9kFzBq8geWFRhiUOJFztBPTq3yvxFzYb9Ap1xijYueRrGVwOiVF9yznr8HZDmZ1MzQb2ooyI/lmVF+aHVZJs4R3TXvzDQSVIhwZsSonLqDt/LgmCDGxVSnkmBb9FE051gQCExB6ji/qSUMTmBusMvlZDdhlU3kXIUgUUOj/0gJWMMHudWUl2tkaNgnRGbl2CMJxLKUqZIx/6SBJ0J0PuseDigPqCMGptK4DLnBgHnhjjkpEewWf35RPyHWW8aiRnHxU0KtB1BSZnhO8NNSsIUqg3MaT8vYiHsE6i8+h+uKE9lGjeX5RtJVrplzWanLVgffTuhWDBtyfxo4+U33M/hl09+zw7wzEIpgffTis1Pn95HisFq6pcCRxnNQaetdmjilr3gM/h9zoUrMRYOGedyiiiUiXPH2OXKidmcxa55LlB/ZPYkPQBWgTpNghD7xGIm/vGgqhiQ2aBlvSprq2ZiYDzUTW8VHS5fxsbWzrHvJNp3JZQT8LCegbdzdByj31BZW6KvvM8GefBs85Sjw2kWIlNwARoJMI4K8uuvkO/mqmSKZGuxI7nVT9TzSKNnZiO1PFnctZ4Vv6ZBDWy2prtWIPY2T8luYhl0INU1SEzLlxVVLU0tMxyxqGABjRIUiIwikSqEjAnUVAYF7qgT2FWJSi8b3po8p6Jrp2UuMUggg78txNfg4RWIvX55r1DX5sVJSr0Uj7Ltse0Swd2Edkxk4DvdlXc6nl8ZtDpgFBOykwfx84mmVPlqZIy9pN7HlEZ98D4vQ2sWRiG3ydg8/w//z7vBDgAaMidc3LsPngSQ7MwsMdF9S6hBieaBEErao8QVXShlMJFYbwQYpyZXaoUEbgeHWlNHPhEuM2JB2BKZhpqvEKHopudIFEDgWDzbYmZlIzsqTmpvEvOoX0P8/bmBBJBf428exg3OROmt1l8gfPFPwl6qe4QCIftwV2gqilBkQOo4ZFjd+EmfiG9N+m5w36nXYG7KzGHEvfiXaHeS7hnRuFcfYXVh8oaQuVzH2e/LS7RRkDsAOWXapUFrwDG+0ueRco+uCppEElnqURM/P4AMgbkXN2jP9y0PPWaVmzC53LXOWusEf/kfplpY/o450UVr2VXdwJKv//wXgE9wbbaBQpg8D0vNXJUlYt1RJDPWaLv1eJQsFGoaPcqGHfVjgSF5DHiIOyV7GSqjVWNJAFlL7gXmV/JO5Dsy7dMJu3u3XttfZ0eukvFRwS8fCdrTQWK9yUAZi0lECjmx4KYH+5xW9BnqX94fCUGA/288qXNSdjTp4/bH//4h7a+BhtjQ58roZt+v9SmqYI56TSQsNb1oPNducemj1vZ/uWrl/JbVHepbGKbOLfcSZ1LemXnF1QpZU84d/w6KpY6R0W7J3ElNqbCzbvt3vDcxHfv3+vXOOc857VrO+3LL3+q83F85D680YikmjNmGnK0NS4vNQfAYM0IGvO5Rp/w3usbMBdgSFBF+6jnZS1Q0iTBiMDOqxcvxVDgnUhS8clvXr/WXrDfMEgePnzY3rx5o+fkDqf9hXdm7Ins8+mpkkaSNPzYrVu39D3Y0dGFRySsrlLpW2tbW5t1Dj5Yr+QKe0csb/AygH58lAfN2++lgMD55cwrIazRJ/Z305FnEaMMUKeZpdgx9aBPqlXEMUvaoPizYadFGT1CcdgjqtRU9BS3z+NvEBSzUFFGYkhLYwUAfUP3nRgVcFUJ5caG1g/mYNofEtMS89y6ybpttidPnrRXL19pH4i77t65227e2BXwwPk5PDhoB6ilHh46t/gxCeHVxWk7Pz1sex/etvFo2BidvtxbaIty7CgPoeY31xYJSvurHqYpkQOrkMLblrAEVRnU99TvRSMr4yqsnCWqVMmhCx0BhcFhUT2rkNVCKS6fJ7hyNYYKyLT30CXwoGxFL6rqgxpUS0pfQVxl+HyGgtQSp7EinFFLU9Xd0IkxlfOuPhNzhj0iwEacwNp0JZ6BDQYhwvgoAVEgYIqPpYBTq/OwYAwTDsl9Dsddk28ED1RFKrRAc7CkaEdzuekYXnInTg4mXdLW2hMAawj3sQVk5BTsLJRUVZUgCoZCJWpIswKt9JqUqEwrGmbD+Kr/5Vjf44qbg29JJlcDtatp0xlEDvDcyxWxANG+Cq2dJs0loiFBm+kwV56ZxJm/L1QIx3J5KWNCMo/jFpI6uVJCIgMu4RvvqejFlRiGtpheKn4/Mt/w47lAOAEhr6iA9ZkR51lQBCCz68R6s0da2+pvwLBbjMHjM3CQvDNrzj7HubP//Ey/W3ozhdYXLQ2DoKAxwV8h+6okllQ8FyVBQlRKORt2fM3UXFXdTZFWFa3oszjGBGhJzl0RtpASP9RzV1Q/3jdBAkkrdxOnF6BB1FKpflohT71xpXoZERNRQUp622tvlFuDb2tWZxBq2RUS9JrHJLGUouYJbDj3GXKFYdljbIr2YqPpoMXy26bzaVyNcV2LaF1Rda7RLTU0fTRiSDVJ5JxQWta1h7Kt7BbPy6gSU6ydINYqluBPkhJ+y8EtPYauECSJwQY4GT7VOnqotsexkMTPBnO8Q86aFXZdFZewQISoBGP7rudscTdT4eQM8Hs8M4EHzhpmAjaLs4Hzx5kDJHzco2HffSairQ8s5sAPHIrGaBSoYJTUNEneL6BNEkQnlt5bvpfV5/N5P75TYAlVAAKDUl1LYKm9HjvQUoA9tEACZ597rx6s0ahDpwkoCFC4c8h5826859kZCotXkhDf2mIYuJMjzjV7KUqOZlqO243dGwp+We/H3z1uz589tzq1BAgs4sQ/Qbel1jfXhIp/+umn1e86ar/+9a+Lqthr9+7eldOGjpygMNWCWzdvimbLzrHv04qAxQ14n1u3b0tNke9ycMNaQp88bydnR219A2n0QVvbWNPevHjxQuAkgPTNm3faMn5awSFn8KoN1GdjGhHBVfxnQAkJOW1sdO/HWspvVMuAGCSlsPnh/YfaeyeN2Xsoa4vY6aLzXr9+XeeHs0JwT2BCoMn5f/XqpdFxaIMo5q1a/IGf3GmqD3t7H00h6xlspXqETX758mU7ODjUGXn08GH76U9/qmf48OGjAn0CLj773r272kPoVawRtkPJxWCgWX+iHhZoxJqIVdGudO55V4uyfFAQnmoDAhPHx6j+nStBXVtbaXPzk3Z6dtSOj6ieUCVm5jGJNeAjFWf8BDoCtIP0FLjhv7EBT58+bZPxXHtw/2G7uBir0nR4sC9aHd/L2b1z945iCuyXksAKRiWQc0qPvVsoOGf4ZpKL7Z3tdufOHa0NPm9/72P71a9+1Z4/f94+++KLrjJDrEAlIQIlUWzG/xEPIErzhz/8UUG1Yhe1Jph1gK1gXanyENiL9XF6pntJkLu7e12MEdYx/bNKLguYUVxQs98MhCxqTXkfxFak3nt+1ra3Ns2yuPDsWqioijsWbHdUPRysKxkjkej3V1SMePf2PdPR2lK/1x599lBJ0OUlIzD22of3b9vZ2XEbTy6VFG3wc32jvXz5uj1/9qId7MMomeg9AKclqqIY0tUk1mF9bUPvzhl//MQ2g8SQBOj2rdvaN84tMfB3jx+3r7/+pt2+favduHlTlW7sHslwNzNvMjE9/9pOe/3qtSpj21vbEszh77DHrN/jx98pAUCQhHu+0h+0G7u32vLyYnv27HF7+/alqnQPHnzWvvj8J+3mzdttcbHf9vYO2+PH37fHj79tm1vr7cbN6+3howc6w/NzV+39h7ft+OiwrawAepIUbiopIin59tvv2of3HxVfXru2227futUx8t69e699VPtNJ3Q3ETinVogZdV9iNvaYPTObwkwCfDJ2iprC6NzMIbN1sEHssUEEKy+b5cczfPrpff07d4lkVHT70tuwJoIBJc4StgU/4tjZoIniafraC5wVyw14p5gefnYrrmueYLGXAKY5H+wXvx+WAnYHG8EdVLyD77+ayP6dnLp4lJYF7Pz29o78L77/bVFAqZCzRmJ6aWKCGZSzjB0JjZ0P9c4ACKI4E8tX5VxjQhbpfxy0rc0NJYMq6vzYhPDseL+9f/OqXTLYeb61tRX6tdgAetYu2a7W6Neb77UxBT/R9RbUX0hiJYWrq0lbgtu/0GtzuuwldS0lUlMSIroiegsPWFyLoLMJslJNEXWvFH1YSAyLDlEN2BWlaoZuZFEZ93QRKxGIh36VZMsUTlfgusOqCp5nl6lKAYLDvKMri6QIlS1lT7J4oatFq/Nwb8v+uupopSYOh6gGRb+R8y0VT54r6ktcOkrUHCChqkUt1Qw6nr/k6jEuGVQrVaua/eTAydU+URoWFmSscOpRlpIyUgU2fI+cS3GYWS8NTp3prQwSj8FUIAbCWfQOgqhUVllL9wv610KR4+KQJPFMBGCbm1s1psFGgwts+pL7kPg1ZP+lfldIZ9B7CblUAMo7J0Dc2tyScqCkfosumF4MVzrnhFqrx6lEWBIY6PlLETcVSlCy0IK2tre1fgripFhYw2Jbc5BYeyXlzwy/LYpwkCsli/QalviHEv1O7bGoSvPz6iW7eeuWgrXsKWt9XnuqJuNzz03knflhpMmojway0m+xSlXBdN0ENza8JYJTxoWzADKKQSIwxnBLWlqAgFXSuAfQDqxYysB3Vz+cBDshCVVCSXev11gz7o6TNgtWxOgK8a7RJqJFhNpSo2MiqyxGAtUyhl/PJJm+u65gc8cF3EgZbrlTv7WiKDLlVIaX23Ifo1zVqeF5gRl8Bj0Q7KkrzZwh1uH09Lz1l1jHdTli1NVevnyudaViLrr6xNLtripaiCpqw642+PdTlcVhZAwH9x3KDzQY3sPBrxMu7i/BgZJ+2dBSpyPhomep72Z/7gsBAr/Gf1vh0mcDMIrP4xwT5LF3ogIqQTcDgGRQSRA9jqsr7dqOKXgkSx/39nT3lMBBS9TfNlyHPUh1NPRX07Cwe5ZWF/VNQiXumQlQwXdwlqy0anEmVUmgXM2MJnAPDXCk/lgbX0osu6vchU0R2rjnkTrh5UyzIbJt8/PtzZvX7fSMIJYEdFUBH//e65nCqGHhx1bU5LuuXbuu88KXv3j+Qo6Wu+ZZX2OdR5LC77//XvsEMCWKzp07Cr6xQU+ffq9+F2y0Kldr7svmea1ueayAmYSAQFmjfirACcAQUIu9STuARdgIXK7Ua398eqjEYn0ddcVtDTH+/tkzgbLzc0ttd/d2W11BkAq6PZXoy7axbsrqENn2kqNXgEFlcGlJ9uD6zrX2/TPe710ndMCZIYmykqd7ZyV8UkIoQtGx4ySP9NVzlkV5n293bt/2WVqYbydH0NpOlIxx1169flV3jzO4beGGUtYk+QHZFgAJQs8cPYnX2DdTLQFI4MfOzvVGgq07fD4SYs7f47NIPjmXIOjYJGwUFEH6dvk+9obPjm9xb5RHZRiY6bWxKtjNPboSdVpqJ8fY10t978oqYyhO2vEJ9wqfBs34qo3OAZNQeYTyB3jCbORRG6wttxu7uwJLeKa//OWrdnhw0tbXSBIZx8E4KXpNz9v+/p7urYCJAawGg6L2cUMlY0cnBpFc8Ry3tXX3IPP3WDOSYtaC5PqPf/qjEu2Hjx61Bw8etE/v31cSu7d/oH2V4uL5SHaE+8rtPzo4bF999VXHODGo4sSQcQvEPtjKsEKIgwA41DdbEv32r+57xAZgfwBwVbEowH6gHknEgjxXjmoV9xtQ4/rutdbv97Qe3FmSYAbMb23t6H7CKsMniAK6RmVrp52PLtvTJ8/aySlU38t275M77dr1nbbUh17tdrvTU0ACxGCocFMBXWwH+yTIiARZ1VlgXqnYYx+UDI88c5Tfu3P7juIE7AWVLwCcAMJUiQAeqMg+f/lCSSHBP34SSiF2Dj8JHZQEjvUh8eHOcAeJ3bAvVE0/+fQTV9jOTtuTp4/b69ev2tnpsLXJQluY67f79x60nWtr7fjoY3v//pUSyrXBZtvZ3m27N+60leW1dnFx1V6/ft9evHouEIOzeOfuzbazs9k2NlbbwcGHdnxEXAmwC5URsZMlYaiv37xtB3v0/l0ocSbpxa7jh9L3TOzqYfUGnCyo4kooCRQVK+wIQAW2E1uQROfighYX2D3M6jsUSMrasc7cS+4AgKEHyQOyDXWXiStZM76bmDItRwGqxKip8XD4YfZKsREzC6ESV/sad4WkX4WEGgUE6yEgPDGOYsDy/RfycfY3GnWkyqsBcfZdtqr8Efb71evXYh3x3NwHx2sAYfTJDuTDAfT4wbnSuJGM55sZPYNtigBf+g85S6wpLTAvnj/XOnCWuMO716+3u3fulFDO5Y9NCM/ayeHH9vLZU9FFccmbMpqeoQcTESGZ0/PLdooqH0kNTdei7BF89dXHBhJPZYALZC691UUzuF7iLKJXeU6WKmilNM6cJQ1qVX+EQxEZH0mNu7eHQ8Yl4bPZORSj0iPFJqsiNJ4ooASd5FAcHh91Tf428q60iWp11eRg08PjzSE5GZUwgxFDi5gUUlAqXqFjsWmqFFY/3RTFd+mXZ2RBIpCRUnZQC6s8mk6nw4+zpcqi5Mw8bA6cBr0OBu35i+ft+bNn7dkzNv5Yjvfd27cySKITLC21+5/eb59+8mm7efNm+8UvfiFElfI1qNXdu3eFGuA8vv3mG6E/vN/NGzdlZM1hPzZlAR77+Vm7efOGglD24O2bN+3Pf/5zu3X7lhwPgc7r16/liEEE79y5LUfMs/zud/+uywvi8Q9//w/tyy8+F/IN1eDf//3fvT7rGzqwOBE+F5SExBBHAVJ74wbImBGgjp7U5mRQCeLCQWcPCSJYB5we3w+9iETrzt27crAEvF9/9XWDOkNSt1bUh2MJj5wokOM8YbBB/m/euqlLjMEDkVNvy8JC++STT2S0+Q7OI0i+leqi3IURPNPe0+BsEMNUjkhZcxd4RwzYo0eP2n/+T/9Zjo6AEYfIZ7OvSvKlHjaUwbp953YbXzjZ/v7pUwVZrClBBmf+9WsoG35WO5eB1o7PI1jFiHCOPv/8s/blT75UsgctB4STZyH54d1AptlfHDAodnpc+DV+8M6sF+eaIJ7v/qd/+if9HnsgFP/wQJ+RChlos9FdK1OqX6RojZw3qD4EcATTGHoMufvuTC23WAJUdfdokQTwrNBntrd22pOnTxvVC8zH6ipVoe1248YtGUYMMndtbX21DYfH7fjkoB0eGflXEoXTOjpTMnjv3v32X/7LfxWS+t//+//ePvnkbrtxc1f3kaqTKDGl4pWGdkAN0T6Y51V9SQRlVJHufXKvvXv7TrSVJ0+e1tw5Zo7a3hCc8o5IaltUgwqDqawk+9gG/kwqH1988UXb2t7SuXj79p32zwqmDuxN5T7T2vP52BXOFkEH4AbPx5/Doe/e2FVg6ft+Iif7+eef6z6wj5JJv7xUIEMQwJ3yPn7senxEGaJPZGtLPT2AJKqCV08GQRP2hT8D4glaKsCgFGRFn7640PPFvmvW2jLJ9JbsDmc4CbHHf8ypIoDP4O+QpL1+86Zd393VsxJk8Zmmi1kETHMwRet1Twifp0R6can1oRCR3CepvbzwHLXLS9k3+btlUHbTtqRUKZR5WQEbFRL+PHv03XfftTev38o+P3r4mWxAaOMSeQHgEaBjoSPODoEfPXLsBfbm7bt3Cogkea5eRmiUBELQBU/a6PJMwe2du7cEnPDnDRwM2vralgJAD0UnaR629TUk9a9kIyfVe2xxCqv6smbYeSpi6guqtaFXRcrMVwSTr3QnsQ1iAamPnvldVwqCSJ2Ozs7ai9evZTfwP1J1lGiLxz7hLz2X7r0+Fxt/69ZNPQNBsJMAP5fouFTRqfaXHL5ZRAFk5rSG+DDOGGvlOZmmVWJrOKtv37xVAn7/wX09e/ZfTAjFNz4fnFf29/HjxwJ4AWxIau/evdM+/fQT2f79fZIZ7Pmk7e5SzZq0vYN37fTsoJ2dAmoimkJSSUK6027f+qTt75PE0GNGb/yKKlXYWWKc77573J4+ed5evHijZJ6zIh89GEjMiISPsxMKH3aWdeNZsa+AVg48TXPDB1/fve6es8NDAVhuk4GBcKi7yT2+/+BB++lPf6Zzxb2nuso5f/b9M8VXJD7u7erpXuJvNKqpehZ5d+xxR39tc3pm9kqjLErQRsnR2kC9dbwzZ4Dvefv2jdaafb1+7br8F/cH8SD27fgYQRtmrI10LpeXe3U+HOw+evRQPhqbg6/luTOfcffGzTY6v2xfff1t+/hxT7RWgKDVwUq7fm2n3by12+7euWmq5PC0vXr9or1/R0X6QBU3wPStzW3tN2uP8BgAmyvKJOUkZlS/Dm1jV1dlzwyeAMgZYOUecfahUuIv8NWmD1uICqCFKpwTwj2tO/uErZOi5dWk/fxnP1Pizr5LRVTMhiOtz8HBUTvcP2kHe8ftzp1P2927u+3Gre02Gh23589ftG+/fdqeP38tm8BZ3L1xuy0soiZ9IfsNKEqiff061eRbAkhJ1PEnZyU0BMth9/oNxdUkoIrNJIKyrLiNPdOot2IWsdadOu0S84rXFSNgM599/73sBXeeuI0kRlTZOe4xYO5xOx/RT+qxEsQAnF2eBwaH6OI1mgU7S0yG3yIO3Nm5JtrwtJLuURdUiqVgfzbUueccEmM5llsU04B3+vT+pwIAiUF0F968EW2fOPPGzRs6Y1RmNU6C2ZYa8eSeT7HKUIauthyNuKoxGcQA3DFi0nfvP7SPH4ZtZ2dZz+uWnbEo9mKhLAOcAGyWIFi1KikbquISgPLbN+9USSWh5Gz95Msv29///d+3x999137xi18K7OQHvpx+wk/u3es0P35UhbBdDhsVwrevXrThyVG7uhxpMP0StLwVaBz91usvt5OzUTsZjjR2gqosP1fo0VpZsXwrqoeiGdLTIzZpoy6oBK/mSVFNErXwf5UQqtevBGuK186LRfGLgMzqRnYIGmIeeeGqHJgi2FfwwfxDmjIj2RpFJqluiZJXJdlu/IJnGgXZ0AgGDZU0aqVA9NJDe0E4summftZAzqKyBc0m6OPvSEylqBJ8Pw7XDdh9jjAAACAASURBVLo1b6T6GkDMU/1QX1+hf06c59offv/79vs//KF9/dVX+kwCPoJZLrLK5XMkUgNdDg4zB5Hnk4gCFNL+ctvZ2pazgxMeVVElw9AmK4gzl3xNQQq/BmJE0JCeJBITJajPnytQAB27e+e2kiWCWAK0X/7yFwqQeIef//xn7YsvPpdzffnyVft/fvUr97gtLckBsiZR3+OihMNvzrgV/TIDSj1mNT+GoEm0ip0d/T4BwzfffiPaF/vGO3ChLfjgfhkCrjdv34jSTDVGwEKvp4SRQI1k7dr166JuRNAjZXv1CUg6vaczocHjqyQZQ61Tkhh+D6dJspKqZKSiceh37tzVM5HcE/AhQ50f7CHJFgZP6na1JySE9+7dK4d0qmoFKls8L4b52s41UzFKtAijJ5nqUr11szzI2KKCNZJ3Jf97H/wcc01BKIEkPxM4aVaQRkBYjCn9YlF75L25jxigVN2N0F0oEVHwX8OHMajqo4iYRIkGuVJzpWRQPYGhj5cYTeaScubZQ1Eij93XmHfn33GmBIg8D2g+a8LZJqBxfy4Va6qQVN4WZLdcZaOhnN6dq7axvtV+/nd/p4oS9CL2cGlpsT39nurDkd4fR873EuDwbgRN7ilwn1oqfhh6bIXUGKuql/5nVVbm5xXE4STZd6o9ODkCBNYBg08FijP3lH6BV6+K0myQrKtESrSEfkE35oPIqrKJOrD6oUyzYY001mSpp/fiPKmXheDyyD22BIIRTuKu4MxZb84WNoV7he0j2AEYePL4iQKzne0dBT0ESdx3zgJ2CbSa9YgCJGdWvYESF7FKKj+CFqe6D30XpydlzEqyOc8Zm8D94XkjDMRncG/XNzaVKPN5JM58Bu9jmrLFjDxuyH1RtEYsXM21BbUrOCGnQn5jl74XKlJvJBnemmfpcYbEPrmYtNH5uO3uQgHdlE9j39gjU7bHojUtYFs+mi6LbeQ88DwKJqpXLH2sBBBC2ukVK7EwDzUet6OjEyWgq4O+EkJan7d3tuRL+HyJHvWoYiBQU3MgAXMl7+9WCLVD1J0L8JlqNUwKfk2gqnqkLcjB+WGvAAh4B86Mgv+elX35sbm91UbjcTvg/O6jOkkyUurKqsKvCNAStQoxDYGZZtAQWOJneC5oVZy39Fl6fq8p6aGcq5cHZgmz+8oXcM88ismCbpy79Etjf0hebtzYFfK+vOJB9ufVImDarC29K3NWc7VwCABzT1Q/7NtcI0lAfZlZcjttZZV456L1l/FPg7a/d6SfBwfcv41288Yd7cd4gvLp23Y6pLd7LFAWG4gPItH/8OGg9ZehLgKgWb0yFYlUCvinhl8vmaHBOvK8rKFmsRbllrMrmvKZRe9ILLBZSt5KeMlVYcAWJzQBDd+/pz/PMwl5P/af/aB6wWdFD4C7iS0XRb/mpbG//Dg5QQne9Hbf6VQeLexjVVW322Cr8I8aWD9Yk6+YTEhIYXK4L46eMiJJbPHFCF8zbg8e3m93bt8yWFHfQyzD38eH4EtImKQM+wPRIeZEen6e+waZiYmqppkWo6GFv5aX3A6idR6eKcYCTFC/5vy81hbbx5lgTTQya7mvOER0Ws3WPlGCjK/lrAHGJGl2a43ZH1oL/g5+tjQwog2A/zLbrc6oBKKw5VCcAZVI0k7axuZO27621m7evtb6K6jYj9vzF6/by1fv2vw8d3m5La+gIGu7QEKIfeHO814b656Py37xnAKApYS9I+CWNaKKLFstSZA5C+QgjCUBNauo4keIhaVmipgg/ZLQgs9RSd6zmjNgHgyKTe+FmCUjqJEwFkiO7F/MPHQSiu/gJ2vlnGBRMSLrTIwdIT33LNvW+2z6LhnIIJ4mHoK55BiehJBYFTEW7iRxAu/K91Jt1iiOfl93AGAcwIbnwCaH8ouvZW24mxQZJF5V3ynmR4kNkrvw/vhJqpUC3oZQXIuxWL3F7L1mqddszOQNvBvxAWA768vdffDgfrt3957OGDE4MYLsQSknc16xM2ZPnf24CmEbn7fzk4P2/s1LicpcwuGlbDzfhO6sotbYX2lno3EbXowpF3r+4Bg6YTU9G26z4RHFzxQe0USr7V8l8v+vhLDmmmjexoyggfjlpfoml13N+RkCLGnsrqzqsQXpJ4Gbi8GTiAI01hJICLUTJCt9FBYioHLoAfOga2wohkE0uMi/U4rd3dWh5eB5WKYb2ldWBjI0Wo6qSDpIs7Qzz+4GWpd+Y2BxcOInl1KUaHuawxS6pI3Ab3/zG/Wq/Pa3v1XQwYVO8K0KVBngjE+QYAoUQ6ot0EKG50rsQG7Uu6TmdKuNcnYlLFGXDtSE6tXTp09kJEgWCAg5+FTecPL01ID28iwgeaC9vBOX7De/+bUuHAb+s88etQf3PxUqROXrd7/7nRJsghXR1mruYhqyFexXv0SkwaE0ZWgrnwHi5CB1TVzyO7duqULw3bfftr989ZXQbkABnA0INkkXFUn28vd/+L1oMOzHg4cPFZBAuxIVl3L7KvvoZm8qEby3jbZphuGnE3CCItP7gYMATdQcuvFYSR9rgsODhhDDybn58ssvZVD//Je/KGmPbDdJbXjuoL84IpwVDpnzcOsW/QDm0u993DONphrroR7QVAxSLnramcV9RAfW2BALUmAcfe5Mg2Q96NlYWJwvh21ev8CKJQf+5tVP5OQ4KNyv9G0lSSOBFQVzBenxNRk6zgfPxwHDMHF27t67p/vIWgvFk/MBeHHAQE9XOP95bvXBMei7mAAEglQDv/nmG60XKDN7y537+NHVSxy8lUE9ioB3OgcVXSYYWG67NxzwkzwoEJ7MiS7U2oIqPiTMd+/eVo8JvSe/+OX/LWSWhAlUkn+ytiS9VOzZX84jdu7k+FRgiYUurgR63Lx5q4QW3BtIAgaaR68JToJkgaD7+6ffy/BzFn72s5+JMoUNo/L03Xfftm+/+1b7xr1Bsp3m8mvXtnXPAVW4qxZ2sKiSmugBl2LHqjoHTQaAxn0WQ/e61pgPEEwSVfYO+/bixXPZDmwkjgjADaAFp/b73/1Oa8E7kBBRdfxv/+1/U/AEGvvLX/xSdEqBbSSl9CNVDyH75L5PAz8R1ur6InHiStzdB6qZjgw7PzG9RqqDSOMLpNtWkLu8strevnvfLscT/bf7gNbU+8Wd/4gKnnqLLOKDVPs8fSIKungW+oD7bXd3R0kXVCrQ8/EEejZ9q7BMBm00nLTDg9O2sb6tc8Z5JuiJqAI2XfPGWhMrgQCJdWJ9RCvqW332iGrs2zeyAYBbBB3st9gJ0AYFJFyqgrG5ybpfU0I4NzdpqwMnlgCfaq9YhKKKIin+BFEpq+JyNll/vp9+TgXqGpTsyhH3VoCbetx9D0m4Cd7UT1NIPb9GBRn/gR3D1vH70OLEbDg8bKc1b3H/YM92D9onz8YAewl+mGrs3iF6Hm+KrorN4POw25rJNbmSfSO5w04IHKACU6wEBWYlNsddB4yTrz12Urmz7eqygkT1KsIKgRrWV+BnH1NCNNUCw/umT0m+/cMHVUuw8/iAtTX8B4ImY/mVwdqSksLtnXXR846Pz1S1IcGjd3B763rb3rrWFnrN/V3vXumdMork2s71ttRfbcNzKkZ8HtVwbKJbXzgjgL6cA54VG2GxMo84wZ6TlATAkcAG61ojK0jMMXJhGnB/qcxxL2EViBl0fVc2mHtEkC1Rs3lAL3q4ejqXrD+/H0VOElnN1iV5YtQF2hFLzF2b2K+q59VjprARMCR4DpI+9o3zRRzEXXn8+EmJaZgqz7twFqQQPcQ+AC4yKByQBebEZbtzB6rjloRIuK/szd7eh7b/cU8xE2fTCYCV0fdFdxy1weqaAA/ek2QnPiOiOvhUV8HCUJuKOJGYUummHxRq8dHxYVsZ+M5QteOM4e+lUwHYQ5vH/HzbWNtop5zJvX095/JSX7GPlNprPJHuEkCV4lGPLdAdYPTNkNE3FDYAqqzLgEgRPaqnZ5ft6JjxQMtteW2xbe9utvWtlbYyGLSP+4DfR23SFtw5D+hVRZfMNAWcJfllv6U03UjODAqpVal6J1MdhkXBD/eqWRGYZwxQzP2X8Aw0Z84ECV8J5XXVtGr5WCTxUyvDPF398sW8lxgIpcyN/WBd0l8c5pMplVZeNuvgXH48LSA8D2vIZ8knX1kcDBuBb8GW0KeHDyZWDfjBWVfbUCVjAXxZL7UR4OcoFMy5//0l4N/Rke4GMQh2HWBEgmGdcNy8bA5rzLpZvXe1vf/AOI2hknT1xdOSIiVs6zjAChLzokaEcC+JC3gOVS83N8T648+IrXFyot8nljXwUKM8RiO9I+v4/7tCeH563Nr4ovW5VPQHcrWhaNAz0F9ti/0VK47CWYfKhYqZZHQFryqoY2d5JymDYmAlOuNeq4iz/K8qhGxw+tDUbzWHKumlFjEXXMhByUlrg2umIc5O1biSG+a7VWkCMRKXvRD0krv/gahMKelpM1A+5ZCmMkeSu+hxCWwel5UND2eeAApagpAPBBMG6+LuC+GpAIbLT4CrjhiNO6hhu/SIFTVWCIuvmhFremLqYLAPEqRZWFD5HNrZv/3rvyqRwDioF7FK/FSTME5IoUutaH1dDp4gioRQqqCaiWRamkr9ESgpBTS+hwsBNY2m9K+++nN7RnBblQeMPIELtDMQHg4wSYsTSYaoIt/sdZGc9OVl29yE278pygZOBAqG5MjTY0c1tjWtq6uvnqdGooIYARcVWgllfUAIaKf0Nmi9oBmurbX79++3f/iHf9D6sia/+c1v2pOnT1RBIAjj9ymt4+hwQuJ0D4ft4cNHSm6h19Igndl/mjGDw10dKEFQ8HZ0ZG47SpQfP+oiEizEAHDJVbEoBS0SZ4n+1IBQzc7Z21fiTHBDAglV6s0b7yXoFuuEc3GfgoeVstc8q/rBGBTcWxLtgiAu1D4c8f37D/TZFoIZykCkcZn1xUjxDFQxoO4QsAIQEPxztkkkX7955QoVlZJKCElu+TMYFs+nQuEPDr+fFefA57EfmRPFmpAU8YOgwxLsS1pL/l3BlpygRXy4k2rWFm1yUQprBBnffvut7o+rbZuiEf/jP/6j+vH+x//xP/SuUGo+++wLUSTU+3J01EC7oc7wTp99/khADQHEwf6HdnZ+3B49uq9nxdjb7iwrITw7pYeIMRA0168qIYMN8dvf/lpBAOdHvZr0JWk0iOXHObc8m8WUTH9n36hWk0QRfODYTInd0D6wZ1TqsAtQVeh9w7ERJPPrArPE0nAfF0HE4yff6ZmB2pyYE0gCQrlXTUDKkACa+Zab+iwcm5DHAsSgm3EvJfC0NpBNAxUlm8UZa1Zl9QRzDvle9p1n9B1fEY0O+woAQ2ABOPXHP/xBQc1PfvKlnOdKf1ln7e3rt66SLTCbdV1OdX2wpnvCs3GvVfmvMSjcYd45yLmUBcdjJaGa91pVAX4NG8YZRCEWu0WH+5HuIIAetoygbam9ffNe9D3Qc3rP7n3yqSjWRx8/ttXeUhtUCwSBJz9Rh7u6QmTqTL1i9Nzs7yOocqHqf5v02tkJwk1GufnJeSYpjEAXSDABI0kMQdL2tWtaZxz6w88eyW7hI7FT9MYpCNjcEkWfc+2ZfvQ7IUDxoa0sD9rm9pqS0zZHX2fPM21Pz/SZy0uwFxjSjX13ry0/RbtG4Gew5sS7RoMEQJz2ZxZoqfE4/sl+s6fYGX5ESIO9VM8QPrqqmvHx2E0HeBZSwwfye9gNiy25PYIgBluGLeSsZv6bqkoEwiXoImVnQIP5BZ1xfGko55kTzGdjJ7jvJIUGANd1pqNdgM1SZbFGNgT8TG8e/p94A/vD92FDqV44SAccW6FhRj/dhz5pcwvQS6E4E3xCgWM+HskSLR/0sK633tJ8OzpCzIngETVY996SYA7WmEcKFd90y7MhbKSxAgJRLmnBOERF1aIxKLpzJ5VUS9jClZpI/auHuYStNOaiRqBYbd0JTkT6uHumzh1YwIf+7WWDkiQHtPyIvVGKqMQUTkgN0nAubDsRz6GXi7FT+HLGhnicBmeTPTMVeF52ENvEeUxspERI4yP8/fg1qTePoOcCUlOxBcwk5mNmNQrKMCoO1P+3trraTk+PBQRyJ7A7EUJCjIngfXw5aasrVLY9v5r/Zm2UWKB3cUF1bF9tFOp5LCExD6BHUOSSRt52NTexeu/ivMSdWFfZxTkoweuuLJMUUmWG9s+wd3pvT06VDPLfEWCxEJDH3LAejp191mJPognge+JZ1/gjWqMmVzAmEEjstbnFcVtA2mLRbVptjjiv1+YXUdWdaxechSqmnJ5ayXp7+5qrZhe2o/RjaqxLMeg8r9DCipJlK6GwUOulFI/oXvVUEncpyZUarWMX/5+VdS225iRObIsFj8VB6M5FmIl0ATJaQloKKFzXKCzOS4CSVPz4bs4WcRc/RMstJpNp6k4cLSLo0WVqQRHV16qumc2cZHCWwSFV/hpXBzjD3xN9F5DidDoXXWwT0fb7WoPExLy7GEKl9u91CO3degqcfynOz4x4k5BO36OMVFUvgU7sqEX1PAYrisgptsEQZA9Zd9ndoSupEtv8caIyZ+3saL+9e/OynZ+eKCFcX11ufeTSNc/jQuhCb3nQllYHcq4S8kHBjM2mF4pETPNioCjhRDik5sNSpeElhBbWYlhUxip1WgUpJE77BTiQVgnMmAVXyny0PCdNlbFS31GQLNUgH7zQEnguAhwWj0MVRULNgyNjF6LmmTZ8nsZOSF3Rn68kl+SSNSg0wpLKHtLNYaV6gzFJfyIHJs2t/FlX4tzIyuelp8r0iKiXVrJYDpQkUJSRsWl6oF4kdlSMCLz/z3/5FwXnOAMSEwJ4EiWe31QFB1QcfIITHCQNwTxLkHi9T4lz4AS5lHrXSzeG02f285//XNxpNTHDmz+GDmPuPEGtEUPQ36Wi8h1V8u5RF6aGeW2leKeeDYtHWFzByPpJCTzQx5hgiHdnDV6TvLx62e7d+6TdunlDSS5JFNUhQAmMH6DE9RuehQPfnAtIwvj8xQtV7gjGEAH4/IsvrDyHPLLocIeq3LBPVBVxXJ4B6bMrZbrVFZXlWRcCDgJ//p1EhfPDe0SVT72cJExDc9ZJVAjUoqqIGiBUT/UcbW5qv0h4SQjlCKopmaSTXgYSCfoaeFbLV6Mwa2SYRJZ9IGiiQgmySf8I9D0FYVJpPa55S4OiN14oCeU5Xr58oWCFhJBKkQRwjo+rB3NfCUHEQag8gqiBrIOq8efUcA1N5tp1JSskOK72QNNwHzFoNEkdPaeaAzoe6/n4c/Q9CeyRStxA30/SwDrg/Fg7zuOf/vSnrmLGmlJl/ud//mfd2//rX/5FZ4v9BS3jXTj3nj14okZ+QIXPHn2mtSLIF0p/8EG9gVQto6DX76+2szMMKGM9wmtAuKJEQ75/oiCWs8WdV09fDYfmjtEbRD+nqFsaEL0iUOTp90+7+U84MQnNbGyY9np6IsABW8C9NrVjqHfkDJjqYkU0AmYCJaoFIP84nFB7QVtTFYioT/pAeS4L8jhB4OxE0Co9Ydxjq9x6PI4AvOG5Gt5jR6QgeGA6HXeYajzBAHOOIhLw9ddf68xxJ/hMEhyCaoIsA1j0Jm2plwMhCWwKdo1Kp5MGU5X4c6wze4vtfCMK6IXWV+NgajyC7gNzapeW2mCAUAN2GwCSQAY/4Lm5vP/Hj8zxAoRbaFvb9Hfdbm/fvm8nULlQcRalvtdOTjjjB200AuQ6b20emjjgwHJ79/61AtKdrZ02P9dvYpJOHLyxTthUz/2aiop5Lu+VRUwGq+prn+8ttvsPHwgcwH+iKEjQr+qIGA0etUKrBVEc9DAocNCgl1eXJFBCQih0vZTvlDQtoio9TQjVriH/arGyTo2uRkAkUNN8voCQ0LULjLTPtR0HXOIHez2nSoFZQuqfF9hr/8Y95nxgGzKbFt9D8u8KiEE8Ei3OlJKtBav3qqK5iFALtExXWTTcXGNSEILz8GjPnuvLV5sq6iCcIE09PaORhVhqhpiopQU+WHdgOl7DiW8AUrOCMmrGCTFJjpOixQUSKOIfgAfEuqBtnrSFHuI8CKNAqV5pTPM6H9JTzFgIZqeRlA9FHeV9tRaodPdX2srqeusNtlqjslsgLfceMJWgcLA+sBAQsUDNNOa7SVBmkwcnClZKV0JOcFmVVscj3h8H6qZzKlmeTAqI85xNrTXjiuhvqvhKQLaUo0mCF/gQvT/CMlp8JSCuWnmes2O1gFAG20noEGiyYq/+RM1MNbXzUlVpsaKgp0lZnl8HRKCP3KM7AL0FlM551h/f5wDe48FCmcOuKGkX+GAWiubn4p84v7ChqkgR+rpbNGDVLGoNOZ8AA8Q4sKywd+5HXtL5lsja/GI7PKR66URO61KJT8aNmRbq6hSxGWede4MPYS3E5qjkxYmzlzT6A9bGsLiYhLxofUC8kXN4xT+hWBILIe7o1hAoovN9qKCspdljEXfkO1Q5XwMwuWoXVO4Ba1RxXmvzrBH3rVq71ApGrF5zYOvwK/7inAq8XupVvG7FWPbHs1Njg8ya050qIUjpZFROYI9ryr7OmP6cJxmkXBIGm0aHlWK7mE+qyHlGt5LWEmakLSyLCU5iRVDfcc6hGIwSyAMcsFo/e8g5zAg7H+2aQFAK6skVwi6srNZzeTNvXWOcDIyxt4opq3LPOY4Suiiz58xm56wxDsNFL4FS1UIQGinPormgNYou9ytVRAF/GafXzZs2EKxn+TEJ4fj8tJ0dH7T9928bFUJGT2xtrLVVLpkSmUvNHhTvgZ+avzQnhVHnc1cqd2r0AcGvxDVArEBZXAoVOpieCYnKjEqdzj0NbAZoaQauZ8jtbEJolVEMMxuEk0BK25LLkrsthEtDg7uqlzNxMdp18PxPU1g8J0pqeYWCpM+QgIOASyqjojF4Ll2k1AnwrXZktC+D6VFlYrOUzNUcm6lhtDOMCmlkZF098iw6LhLGiE1FEQ4jZ2fuCiHPRNLxr//6b/rue3fvtFcvXyqY3L1+zep1pTAEakbSSMCWnhr2hQsvhE5JNHzj9JvYEVIlg1JJEvR3f/dz0dC49El62C8COoJ4HDf9MzR4Q+MyFcFrhhHl3UkIETrhOUgsMSp8PzQ6KoZ8HskECQoJIUE930mQjWQuvw43mubZB/fvq3JCmR4aG2s/nrsSFWI8bw48FRGSFy6VBj9Xc66FSFydVbXj457Wx8M+PbNNfTOaX2iBGCiiGA5EH9TLcYGaGZW9/fY//+3fdM5I7uidJFEl0aKfjCAWNJ6gHsTf673Qvvv2u/aXv/ylffb5Z66UaU/PlMzpLI3H+rP0jSGIcm37RtvY2Da6JfBgouSQigmBmUUfTCGymqgpHN2YFdReoXGdnZriWGdefRGlTss7kJQY/UUFFhVfZpiZp08Cwn2BZuGhu1DIqudhOKU8OtkwkuWKupubJYO+jVy7+/5IuHE+CAjhoEn8eA+cAD0I7GGMKHvFmuIESY45U6w/n8d7a2Zfzce0mqurjdgGfn78sKdKIu+nyuVgpR0dfmxHR/R/rMhZgCor4Envlf5pSXMCCSf07hngB4EGNo9n00wyzYs7bYO1VVXOoxiswEBVOSsV5kecSxBT/luV24ODblyM94+eJivxse6cR4LZee4VSQBV+VI+TXWeMyz615D76rER7At7auqN53bOYZ81EoXKq+2AAu7qefDoCkt15yzx/QKYOIc1jNvoKYjwSmsoLyMwoADOATc/8BXYV/YfGydbumTaLEAWZ40qqGhIFYDy5+gdzKgJQBa+l3vBPVBPY42hoOLHe0MBVWIg/+DWBea70UODKNrVBHtA0Jq5rp7FNo+Np7IodJOGj/PWqEyQEE7o8eDzqQqgZMdAZRBlB2JtDJvEwJtnMLqiVlGh7gnviV3nXgxR4OP3F5nbtyz7hF8M7Yr9cSXMisQKsoUOO7lVcDeHHbhoV3PcE4tOJfG7mkCNJimmb9TKkwFYDAS2GkFEddi0OgVpM4PgVS2b2YtyuEq8NGKIZKF+332O/LywGJrAIGaYOmjmHHRzNfHLvEQSxy7MK8GA8tkZ3o7v0P6XynTHockMyxo9FX/DOebuKyjXTF7P+kuFzGfSACzPyw8F2ewbSLySpomSncshKp6mX80jAHNxruSHOgmAQmsO/EkGj47p4yamWJMNaVRtLkjiqY4hBsZcOpRAWSOLYRko9fziuTkqa9DJfHboobq4HElgJbRfwCXuqIDbApEdyFrNMYGphZOs5O1KfiXSV7YlSmgAEQCza56pkv6q2FgtmNKu59g5jnI/oMF4ZXGemVt9iTyHq/vMbUOED2Da1W35VGYpLvtuOubh+NAeY1VG/Ir8hrQhqsmokgSKDhkVRFXbNFX38dNPSzWSJBQbpVgAtoCUY2lPQujQSXOANSjDBvs9rxaJ4Quqjur/H2r0AQkplWTNTi3BFI/6wreSSBjgZe+USIy5owjFsMYWPOOciYZZLVWq/FUywI0FyCcJwDeL/VHiajqbmkPJuxQ4UVX+ABeqpsnuIsXMOe+1pUXotiTQUMkvrBmxvN7a0mprEqJynOuExVRNzWHFl0GzRtBuaJVO/LUq0bIJ1Ualparez9LT4LkNIjNHlcoiQEnZ1pmk2P7C95DzJZ9UsZkqd6piE28w73zR6stVjAlLhVhVVcliBHqmsBkMivNoe1APv8enya4J0CaRs99ibTOpgOcMLZ614hnk7yuJ8zH3u3N++aFRSlHTZsxexbkShrn03FppOFSNCxpsXZgOJLCwIMmZ4zRVVosuTCGH6jn3l7jfI8zMknGfPXNciz3Ytc2VPeiKL1Y7Zb3Vx7lsOjdnke/8UQlhuxxpDuGHN6/a2clRGxP8D2gCxwDxIeTu823MQPo5NEhJTkCS2RAbE0mKMwy2xBPYBPjkEmhRqdrZN9QZCxtMMLsXvgAAIABJREFUHaWCJvXfMevIDsWKaQyY9J/j3/kMcdzV1OoGfQ4Kv0DQx8HEYalnSuMeLINrmfOaQ1bQS0rEBElW9DPKzKHWwaGqyeD2QtQsgG6Ew4GZja6qfNApqmQOWhT1SAeP/jyJGIBKyuBTySyErqJE9ZeJluE+TCqEGCONnVC53rEa/87z0ljK92NYqNb4MHl+EoYEWgIXlt8jeOIn5XIuHessil5RdCPZLooPF/z0VJRMqCr0SuLQubAZTMwFUFl6mf0p2tlgrUOqQzHRTMai30p5S4IuH/WeorNKlh1qCmjqUHQ8Lim/RtWM97C64qECRw1ShV9esxdV1eUiQyCDOntxLvSdRIl+JqEymhPo8r7kxIWo46yHoo7pkijIsnJhJPENbLg/DENEf1L2jEvGvmuGFLOKGMyLLHpvSdW69IHmrKSRHINIckWfAoEtFRT2enLpmXxGnSzLD/oF2g/ivNzHiflcsUep0nbNwzTJs84lGCEAQb28nvFJVYe1F7Woetx8Dcy9V9BBE72CEwfJEmVZKApT0aFlZEt9Ic6Bexs6o95Fjt2iP9whVSUks7zSVZA5F5wbKnckapLtLzqTAgV6Ky5GFRRXpb6GiaeiHkpKxsIosWYMAXeZcE3oGoIBFvrBkcPVX17mPnIPHRA7qDNdWfSaZvQfxFUCJKf0zdCDRqN6ZjSWk1S1AiEDkH+QOVdgHGg7cTYqb9sR+owB0xqoUHc685J0/0XXca809980e1ecpEqJIM+VmQDQlvg1nkGJR808dJJm+8iaScwjPZU1lJeAwpQlxLT6ugOueJLXFb0csY6iL2EvMlDdQfY0wA6lnTXgiEQ51PuYOaMJLC10wvNiY1kbj9UgcHHPWQa+S7gAQbNjq5fy3/gVAA0NhKcSfmnxJFN1XIVQMrhAEEFgwN0BCCIQdRWjcgWNnPBMXaj6Fl+BmtYmVBiHbUwlrl22hUUQeYoKyNSPpgkh1cHmZFrBtAKiaYWAIENV10qizieX7Xg0bCNmXOJrcOTY0BqdoYRJZ7GStEoMSWIdl8+1qzmfX56LhFB2K5QsAlMlgwSpfg7WF38akZXQn5yvG/meTQh1x2vYfe4T79DRlOh9LKEOzbeqWb0WG6oqwRU2xcERdjrfEbBJQIFsnAM6aRKIyugkR0lI9dtnyHYAFf6pCozoX6aaYWe6dhPZvqpUGT2uv2qfmzl4Sq8BYUPhq7vGece+03ohERrNHPY9ZMagEsKrYsBMqHq6QoigD2I+c6J+ApoRYI50t0gYL8cIiXCWrHDuyhp7RTKB//F4J/JZzhgiKiShAmIUE6CI68CYv6sZryXOlOqg+rIWe5V4eaSIwIW5ebG9sMkGdWoObCo2Dlk7MMOQRjWxdOvnZdTZLDrgNNmuZA6KtiokUDCddKdqolFfdeZ4XlV/SQi507m3DifJOSveycxrV5osIsT4I3wZ55CgGltP/yIJEbHFsv6+WGiyneM2ovdQCTLxJT6K5Jzv4AyRgCAmQzUadsK8KKJKCM8dXHP/LkfECgttdXmguzUaQgldaPONPVluc1fYWicO2hvOJgJUrDEJVm+hDVHNFivGvicVXoEYtadKACoWSIVTyY1sge2VZglfzbU57M9k0c9xxeDxUestjKWcPHfFQWKWuG21whwlOaZyA9rw85KB6cRHlx4ZpPgBEaolq/tq7Joo5hRepvOsXb1yG4qqnswm1udXRlRgAjmEK3AGgzxObHq+fKqqD5HvApTrzp6PJHvhynfd+ap4sTeZlzyt9DmOws4rkdRoKAOZ2FqSSvUaKldx4hsALPG8bE5VBqXDgU8TCGoKrEFrQC8rVgtwqCTaCeGVGJP81H+HLqvnd+9lQJxesfLIiQDGeSbAbZ6LAg/nIdV8FYZom9MxMJMjrMtoqvCOPDvvnOKGilDCOwPTzlrTH/w7ichlm5wetTcvn7XT48M2Hp231X5PDbQ4STl4Kj1X8+iseexEyXj34ABXLwFfyEU1RcazYaDuqEmZ/qGlnqgJ0K3+Q0I4nnSy/f8xIURiFYljDh/BnQ92ZP5ZJD6TvjQWkV+HQiaeL5l20U9NA3QgElQVJFzJLNVNVUHcECr+uuaKWAU0Soum3TjZSpnWDsoHRolniXeIUicu/FjVEtM4CA6sjpdDxb+rnF/on2kfDLIFcRu7n7EGXTthMuqP4ySY9WwgIz92MP47MtozvG0dSnGs+6Z8dCpwwbRdbu8caB1+W/WiA4GGSIlz0bQh3lvCJO4FIiGnAVnS80KpXFkt/oCrRqqS0iNpioCREiejrlIg788IESOMGECjTK5GULXWbKrNDSPAGKu51o4ZSL23J6CARIM/o+dExAfpbZq8i67A56iKtLHpvoAaHaKAgeRXgWhfFF2+W3Sw4pKzp+pRDU2qEM8YPQwlwMhVqXvynRFm4EXl0MvYKNnPe4tmMSfETgn0Md/N/eNiW/VMwX/N4nFAM2/xoZLUF6pXAYCqhvPz7eTwUMFN6BripouaQ/8R6LIpDUpAROlSmGjhj3Licm4J1CqQygw+8dN1V2q4fSGCPF/6cXlPKk5U0qKaBliB86a3z1QRV+IJviR0VFSLNSXjc20yQo4bsRgUFt3nq0Cc/pWiaUAvkhKxomcH/iRbnE/3JjKuAKVGgAifvxjnhgOlP+gKR2eKJQi/K7yo48XRGDziDPAOpn/EaTp5i43RvcleV+DtZ3JfhpO8CoqtVdQFr7EpAtVqbImUGUsJGach9caVFSWmPJ/R8enn8mGmauH03e+DHeQciVo5Q7FK/srfSdJgar1nQBrF99gEszqsLJ3+K34NoIikmB8kd9wf/r4GZq9wh9xsj+EoX9kBbLyD9z2gmBV8l+j1OLHSrZB2ElwQWar67DsJoZRBTRVm35wQui1AImeqkroXZMoYSWLh9eE55fOEimMWCCg93F3KtD16bTzXTwFXo+pIkGtqteontX86K9W3Ejokz355NWn7x4eqFPaYKyd/hH1xcKKxIB1bJX18ADUAWTwv9hm0GNoYZ8hgZIIwCcpcskamUUlhVPMdq+JYQaj6v6hmFE04VMCp/eAz8C9m/nQJoRTslgWowQhJNT8VDs6nVVytChrGzYIiwLlu1irnw9U5WDcVEtac3wRPqiqkajRlnfk+1f/XelRv/qzvUtgT+mqh+mZ40BOKSmkJ3tEiQnxAe8ylWT2Sik9FvURcAn4oqiYZVEKIfSXZHbeFRVgxVnc1jc99TRrhQNC5wF2D8o+/NqAtv484yyX+nzOPSiz+ylRcM5TMDlJyBeVxdbXaD+znkzgEMMr+sS/8XQX03F8SQsUTBnA12/bCY1eSIKZyMdvfZFuCT54GjZ5BmfFipulpP5U8OADnXCWQtX11xczigE6mVaEsOX0zA6hemn3mypTjIFcIHSPIJjOeSD3a1q6AAUDMR2tSKoQkOoBmuZCaowtAWT2xmmNdwEH8gAAWKQlzH6OzUID8HP2OUGzpB0NQ6rwd7B9qTl9vkR5OKnSAqgbg0vuGr4YhJxbS8nIbQmtVJdo+l1ilMga3QJU6d8J2V8GKQmn+ZAcyAtgCYOKv6DmdjIdtcX7ceotuuRieXbbzM96JWNCCNHUNY6b0HM7RAWRs38O6wbcYjHCbgatoFsPJ+DQlIWrLguq+NqU0O8DuxqYlNuLvh2kTEMqARYGGmkNs4Rz5IanRuthk0M2JtPs7TQ3nuyNKFkYAZ4u2j44xUFVErbGKLI7Ndbbr89TSkhnYVNQqKXc8ZXvhVM8MCrPgrKxrhk5+l2PiP6dKTv26e3crIcR3cnZV/HKczl+gOqsxUcdW/Na5zmxuADKAoUoIFXtXf3AUnZVrBZSsnk+BAAEU/nZCyOEcKyF8+exJGyIHPblsy70FjZ2w8VL+3iZzi64QauwEv8IDOoinCsgXE0gnIQRdwfiqxwv0cMlzi0gKf5AQslDjMl614UEjbdgsgy36oegRCXiMnHW00ZK25zlwNFfVZ2hFUVMgTG0Ymce+RAXBUr/qrZPoBU7eKK1Qb9Q+l0wPnaICP0wIE7iZDuEEOlQJCW5UgKvKZkltc+GVzNXwS3PsLWrjCqEDzDg/JSMXpmaRUKafUYejjHXoQfydlOK7knoZbf6wHRS0FKq3oWlUcFwHfUo1wVCYdtHRRkp5lQBIRp9+nVJYJNkIyh3U3ImC+dtOcmfoJ51pcmKYhMzIDSh3iRNUkMh/Y7BwGu438bsQF5xpWC+JjyvMcXbsP2utob91BqiCEkDSVyZctCgNCnaLR65zBbJWl9aBdYJqL7oMjBrip9Uj75+rROyNFd1cLZNxSHnCtqJjFYCw8U6ikUkciDl/UD2cvC4u8a5lYUoiutuXmcRS9LkKxvh8endJovgmAxqutgstkwAAvRVrrticjwS+IDKC4w76hSM2DamawMsY8f6W2EeZlec3bcIKgjhPU4VURVPP8LwoomwE1Gfz+S2e4CQLJJt+Y/eWASiIvlMBDQEzLAGMpUV4SPpd/Yg8PTZHugrqE1jRHaZiKSrOJXMY+21l4HlM3Gur7DogW1xcbr1y7CQQwzNk3a1QTHLjz2ZGEnLtA6lHwv2XnajEvKv01r1UoFrJu5q9tc5mFtjoWzJfIA/3vNDDaVLpcyLAqQbXcnfp1QvdiOTQ80qhf9fZLGeRzxEFsQAi7IxpyO7pUV8eLIZ6ptglV0Vsiboq59TFdQmQqg8MtS+ZbvdFQF11gmcEmcpmqa8VWhzwIjOdAixw9rJ/BE1CpsWycFVEveFVIVRCWOCbxcumYirqtQDUVPuCE3r9M+0DdR8zi9aJDf7NvobAnCBavkFCVySEngs7P4cjnxerzYBV+sFNjZM/KAEDAnkh0bBFqCBAcxeIYeqehYic+P1VQaaqf9hCSbzJXzfRRd1rFADRAYITwvGYhBB5dXyaQbVgDcbo65lVQMOHF/2qWAVBzLn3hcBWhRBxlyUBLCTwolEVW8eVUQuMwchQdap6XfyNFu7o/AP+VX01ZQirYpbkAywlIMUUKCmbWVVRrZeqzRaOSYCkM68k2ODCNFFy9UWU5bKNoWQb0AXEmlbVk5hMcXXuUGijJOcEl5fqM5XQzDwVOeyYlaCxp6LfLVy10QUAH9WJBHIEhQb85udte9zSQA+z4xQFjNWeYhEoV/ySNHfoRs1UTBU/71xXtfOt7A8+hgSA+xowubsXEqpJ3OE4y2dyJiMsP2IKnpObiIrYjuE3iinSzWmjIue4TLT3EpwxEGj2iwC86ilL1UMJcQnqYe+531JLVKHCPWbEmxoyXsm+7xJsH+ItVQ/UFgCTQH13xLJy6wbvdfYVNFtEip+IAPFE3GH2hM9ndIQSzqW+fCptHvgXes97iwhxcd6TENrOJTG3WM6yqlP6NanapicwsZ9BNle3nEaYxVUBfa2PyjPYD/UQIjrihJB+1l6PX+dO0oqCf/M7sx7E6igTB4pzBF/rXqUs9g37yfnBZhnImbSr0tdIci96v+yjq2ZRhnUfnpMS4WMlhjKNb510mcoZu1PCVwirANqXLeT9DaoYcBXLAUbBXyWE5Byc6cTMAR1ZSxdPpsldwF/eD18ckDPzoflvfD17M9tDaPaYQTUBOdX3zHf7OatoUQbLVc6AUtMKYSij+JSAPZwnMWpGF8WUcq+hzqbiHtgqrNmUoRh72q1rVQo5Nap8ZuZ7AS2h4P6ICiGox2W7PDloL75/rL4Uqn/9RbJxOxVRaKCsgYou8NPVJSSAoZNyIFggFgtEl8Z3UFnNUiolLP4Mv6++u3P6M2Yoo6J/WGrXCI6NsmWMfehcOfIByyHOJrkaxqW2kIbn7hRnmESl6Dj8XYwGAaUCKcqxoAzF2U4CFvTeSZENoQNcN5wSPBFEcVA9K8jPz3cncgqtNJVEKhtKFEHJqqmdQDRofRCUIJSifqbEXsaYN+fXlYCXIRYCWE7XHH4jcSS4QtFp7K/kL+M53HM2r71RcFRBkasl7nFQ87WSDlcpw8V3xdTqoDyPue4OhNQkW3xrBxlJXoqiJSdhZ6MxG11i5IvDSrPfNrrT+VfQYEQlVqLLTJvzCowxEpUQkmyq4dwor+6iUCUud1EZi4fNGUTpk3OBEqIrSdXcnCS8Ag3R94SwWpBo6gBd6TN1KRQnByFyskUh5u/ijEytdbMwPzSgugv8XVVyQ7/pZ0HAjk6O3ccI/a8a6VURk3Kse3cMkvh9uyQ4SFqBDOHcGxEDkTaCqx41jZHYqGBuqCHIJHdB/6DoWTLalXQFACEYTdzTyO9DnQVVxEg6eXE1nPfkHUID1JDdqyupT0qaeXIlZEz9Rxn5ImBkqjpsMGjaK6zz1lu006rEm2fweTUSx/0h0eUspc8J2tbKCshsTzQhqMoktAJKFkhmg/by3G5AB+SBSmPatYc2QyGm5xmJfFTK+MHe8R7pY5DNy2IVhUP9MsxbO5lV5XWfHjaM+4SNSmVEKo3VXK5AQXRYbKuVi0OHscS1g704OYFxEo7y4Oopq8GzuaIE6X5qnyftW1Wd08vA2fWvs0amz8yGh7wi64hNT2LPnnCXsa+iZCKmVbbBAY8RUYUbZTvTE4Id936X2qP6KR24GNDxOQhDBDuXsyXgR/MmTYdyEGQEnETOtgybFwkDbxBuxbbZfTC2ffY9Ah8KpFMiL/tkOqqQ45Lgh/rtxND9RrrjBbCZ4WI/iU2ZI7Ap5gIgR6r3Fu6Y2s1cNPU/ikaZhJBkEBC2KoTKxlhqU0b5ie/uLwEAodbte0EwGJ9jXzpNCNMfI/tUVeVUCAWKSbSmwMSaJ2iQ03MbPR4Am0KrAz013jf5TsVHRsST8Watpn1HpuwLJCh023+vK/R09qeLAQr9dlXGfWz8ED22qg5Kaio5jB8XE0ijX1AsNYVOsLfEU4qpUaqHSRS9Fz+kjJIQkkBQ+WOP5ucJTH2fuX8eLYVfZLoJIx08aolzxFm1kB4B7UB/F/sc8E09hvSmSsXZtLHcGyW8aXOovbeAR2bErSrOEA2RykfREHlHlCo9tiKfJ0Jg+cAAxIL+CjqY3vbu35KsV5Dq87sov6d1Fy3bfgPAA0DS7C0LtIiWSxWnAFclsLRzdIqKRYUrcSYF8CiaS2TK9tYO3mr2+HipLI6GqobR0kQSpISwzYvpAY21v7QqeiXzZt2zyZ9lf2DNcHcYL3PWFhhKKlXTS1XWoO5JmG/kVgbPkT6VvUf0ze0UPjf4jQjoYFhkm4qWTOzCO6giX3TdVNwCoqbAoTi07sMPWSRVMRXATJwLsMTOjtqiyFjuY7y84B773pIIQoEHTPJYOGyX1XI5NqxHV/Wm7ri0LNGviQB/+mf5ghQFpuB9/AU+BLVqTQ/g/apQEXXM0JsD2MTupDIoO6FxHQXmBYAokMcxT1ElRa11ksR3cZ7Tcx8F3STd+CNXlt2SowJDVaojAqa+z2qTMeOoJ3uGf1W7VNktAf3Y/dKhCAgZYKQDaWKwwqrjZYs1ZNDKhR8lhHNmeKkXGIBGfssFBZJ6F11qvIf68d3/6QJGUZMLIBV4i2bDyqqeM/ESFWrlRZoYMYW2ZozpzL8ihzU+b2dHe6oQTi6giy4pISQXGqKYJie21BaXV1uPw09f3ORSs1U4zEJsSUQW5tvq2poyb2iJ+BsFtmSpBOsVhISuwqNpUG4lVHHwPF3kW1MxioPoAoNUWio8dTN1X4gcSJoofUJfRwpSQqUikEBMw/0GVcVRQOCEQsiuaDJWhcsMQdEAmQlUMw0JHAiCQKtcEUjVyw5PiRPN1AqOqTQgfmHqDoEfDiFy96JscCALWcHw8V0EmhhyDgBiOxifIC6iWJSUN39WPY1YAJWVze3mP2ii5oBrjlANT2eddKiL8sVG66KWk1HlRckyVNDTjj9uB8YAXosh8B1C92r9gg5aPdWNvfrcUnBKbzrvQ7JP5QtRjDhw00nsUFzBcAAnY7OKAqTfQWtS9ELfNc/EUfWkeqZC+VXi0HGpLZ4DbRVVP76PeWsdL32mSuiA0hUozkoufYSA4nhVyVbfpmnGqlYUqjuTCxTl15Vu9mrIoFcGxXd/zwmQkDANhDYNlJ7I49Njz/MhURzjoEw1MWXCgQLPy57iuNhvOWL6wM6ppvqsYyjYM6qoqhZqf+ycNEC2EjcQJr7bqmOmcppO4f4+zhhnNveKflboY9B09WvLCCvYxsyum++cq358HvL8qZDFQfBPAknNsGNGYfX3+hyZQpxkg30VcDHnSq3k1hUMWs6ce64RClJcJXAjuGdEAcgsFXg7fM4UzysBEvoHESGhT0hOyedFEvmnp9of6OhUULWPqoLRb3em/+aOJhH4a4Mr4SnUPBm7cojMu51CkiieU9TmoYWq2CsFhIUuWwnY78efc4I6DeCMetKLZ8qxaSxmXrBOKJtSqaWSmp4jbFESQtYhtjOVR4+wcA9x9q9LdGdeEFso+4DwSKmcuTKH9LWBC/UTcm+puFZFgLVgfaETo7qLQBVnAhl0QAT3bUKTtU3Et0iqvma4sqaudJgCxHkP5ckJIYiugzslhDhk9ZDW/xThukoQRyxKL2Jo5yPZNvmzAoaw43xfEkQrXNrGOYE0VTRVB99NPxv7d0F1Sj2/FrHBVhJ4yK+lnaHANM5aRF/gxIvuquXg/5EQEtxUhbB6Tp0QigWvPSPI7fVIMlzdEKBQNktnTJS7qpJkhrAoQUbnZxNCQDlVsYv6pPs203etZFC9rKWsBxhUjA7WhaVWT6jYPu49Yj3ZW9n+EithbVOZckU7QPD0wClm0LMveE4lz0qSqmo9wmkFaKXdoHBkg2YLbbC+obuBDXKV0wmMkn+eRVViAn8ofg5SZQ6UENZPFDUbgSaVIM4FvYz03HpMDHfCyrGwkfAhxCXcxwULbJ2cqo98dZU+RRgargZIkbWEJACfqbrz/ayD7miJjbhv0s/J2cgsZP4sffQCIbTOyOO79YF3IBkGKHHAWIJARc8M8N7Rn0u84gdhZLUWcK6d7DqOUnWoABGCWfWn1Vxk7JFsM7Nuob2WcIYA/5yjgD7CNlKZdD8zv5KB3/JBoeRVDzbfJaG0c4BHfDfAGUAA9x7WiamTg8GmQBMUYGmXAzsmGUQhFpDw4oL2BwAa+xMSDw33Xl2VPgB924qbipKsOX0145d7r5iGe0YNBWpt2DpVZSUh5M7hvwWAd8JIjiHlp6HIE1sOEbmZ9vc6ifQ5xYZphAIMBUSy8Fn0OS81qYyibssYJeaH834XF4zD+SCqOf/NaBr+CStmdA7bBNtvAH19HfbLWlshBj0+aqdHxx4/V4zAkCcD6IsBIp+9IruMH5Biqhgv1UvZ3cOoijo+TYKody/dEPtP7MX/S9mbbtlxbce5Gz3Anjyyhobv+z/S/WH72taVZFnSIQ9BkOib8vgi4stMUJJNl4RDoKr23pkr15pNzJgxC3bVDvbeAUvNORLzRIG7cSP7oqyOMkawCwKknhvXGJsOOOssbvUB9LfEv4BFYd6svQO7wNnhZ9EdWbzpHje5XeRzagcEjDzVVI1rQ83uHJAkhtic9AUOZHlwry0PMo6MbSr8V39aX9XiT35vOiQK4giG2df6f04I6UX4+Pb26sVfbv//f/3PR//gl09bgmUwKKfmPpxt+pjSy1TJ4LtRajLKASrVvc3bwHGkQtFEK2jFqFCRMSbxskJ4ZLufSu+aip2CJ1IfgsReZ5hko5RqYEVAZJzfTeDAEORQAzd2In13nYkYpSUC4j0U6SZ+RpNSkPjOKVG9y4A+ao0b5hpnt+upzK2c4iLzXF+TqQ1LhRaXHoVS1eJshgQFoZhCEpsxAiWTnSeQklJRUY+iohrkzqwqPUtkJuqWJAg0/y94DBoRlKI031QMh8iIQlaJrElOmopDcwNhWhIop3vz1loZnVDEeri4Lqtv6XdYUE+y3568UXwWyCehG13An7GRSxmpOuhJ5y2t1t4oghH2SjjdUywjOEhABoX0mPXT90GYBeNHkhR6itLGOhh78aSyNBLL/Vum5554X3viYvwuzcLSeTrGAuGAjjEpPY7qTfvIbNYmQeETkjADyizADeo5CeZWkDvPz+Zzq7HSoqymNblAraqJWJTePjHc9LdRR1tNsrHfhLDKdzjYN7ne9Beu4tZz24A386qePM1aRkI9IlRU1SbSMoUuK8Wlw1T4JHhmqCntR8GZp4ckKpTM6vsyn9/k5Wwkl0VgYt5KPMlzq4ul2dzL2ScQ0ony3ErHpLJElR8nYspe1UFoN1GnhFI0JeNW29cEfgjBjOaZBE7kfuIPC3bby9C+F85Y6JijD54CMq2A+txKay/bwGo0z4R7jLz5Kqbt0WmvRz+/1MQkdwxbT6WEimGvob2FHfbsnmlC1r6RgA/0TS1ox15UHbXVtOyR0fKsTMRerEqbnrLXqK2+Hrvw7AHkmluJrvKpQIJVIICc+oMPJ3U1NOz2iKSCsv3HPgXwKCWo8vKpNIwVUOpgga04VxSGPygY1KHHFe2iYkYCUcCjlWyAn9Ld9E+hOKen5XHFPPisN2/yx95LREekmzcYEbgAXCgjhutKxX1jEZpwVFEyPVFvOouMNUnwuzPHc+H+ayPuxn5octsgqXQukeACcgB02GvWwh4q7GyFBuJf5ociPrA+s6xz+uiKvBvARKpc4ZlJ6gtANUkqzS8VujzH+ivFD1rReRNbx1cAq1WK2RM8O/uZr3ZM6ixrK/gp/TMU7rFkeuRh/hSYLsJfMYWOuRkNGuu9pI7fqTDTXXt1lIqHKTQgUrseZkQq9q3WRF12NoJ1JMljDAlKlbAuWH/og5xXXott7JgFWCq1b4BtfC6CZdwL1ZgA6FSBRz3reKzGKUf7xnqqUmmdfzp7EbEHAIzt6+0oqIGIsYVvj2fi/F8r+LEJmw1pL1ZAGfbBR1gvZ4WwrSgFQKx82YJiMpi9cwFXw9iZXVZ8i3AsAAAgAElEQVTEB99NtVxqi1T5+s/uU312W4zOfkdFRDgnXjtnnXuM8NQXrCexR89/QI07wOLHUeymgvfqJSAXl2XFnP2PXaCgQG/jGAQRwKvAYQaQZxZ1mUDqS0DdNC7AjjV5LuAa4Ajw3fEdA/SSRC6W0L+1Xeicv3oVdFIToirfjZvCREH/ioHzCGhRoHxwd/t414oQCZ9j4ACEmKGKz3O/pQ/zHmApewd2SKvCTxF3BKR5QKvFm9v7AKaXMv3o521LedCzvZaesFKmrl8bV6YF/Z3Xoo4xlHE9z5HnTduMvafucxVP+16nv7XC2jizbRh9NmWF1NaVkt5kab39G+kQwcfYrlZxW92teil7rP61oGByC8T3Nh6k4yQaBzTO6r4oiEabyeOM9EphYz60lM/lMYANY96kiHOM4+gzSMz0u7mNsXthqhXETrV6AGz6ni9zfOMlJoKjUmx83f+xQkhCePfu9vr5T7f/8p/+39u71y9vzx49vH2TGT4YVZSUPmVuy939jp1IyXXVCLR4qA5i9FmkCIjQZxgE5X6SxNKU+19Q+1dRA2xvQgaqDkVgM0Qha1Qd3sOKXKWCmfs3GfbN87K83oG0VeZhMyP3z6FgdlJpVRVTqIpeg1IcqAtrw/GVgnkYqSlpslFEH6JoN8pdSr87yNKIcPKpWi1hxTk5Y6QPu5m9iED6iNY3J/+e3rOM57jMHokjGO9dPnOC3cn9Z5MuWaC6Yp+N94xz+fXFkI8h3TjHCohUEKANuRVq4DlbXU117pgL2UpAr7lc/KAQU8y0uqHwSJKeUDqboHRkiIewFLBcb5ReG/zGyE6emp9Xrv7JMeMmSSoBGoqWPCP6lNZvprPn0CTsH5KdCtP6k9p3MuGClOMbLLE3moBNBGHBjGCAzz189/VGqeipUYhYy4wGKDC/54FNLx5Ob4l+g55KLUPzyrovqNH4VzqnqJpsiqgpLpg16QptMvtO8GN9qiCV6Y1BsIfAnASxSrxN7lDRbJIhz53fY90iL92460DnCph0rboPumaI1zBAW/oqVFQpQlZ4S5OqelmD8HuZjcjPee6KO4meFknsMFd7y9ov2Io+QTmI+NG0vYqNCWirZFXfBSB69LgjAtojXNn5ztj8LTQN1rkyz6e6mVU2Pu9a2Y89Wg+koEqAqgVUBuDOBmxw0oCutm2shoED7jGuNbMUobMqQDB58jrAJrgEgfaqGOgmTVi1n2dqBarn+BQIsXpTWuqp0sjvMWvy+caNpIL45HH2VWjuq0pwHyDdDJXvmIpSasMcGPUmiaZsBqrVOftVODZYSFXmOB/t66ywyu321dfM4vzmEKqyutjKKv6iQiz2iIaa9bSBCs8KhWKef0CRSfLzvEkgCMi5Nh44ld0KVZCU1aZUiKVU1ShXz/kD5DF2hufHzFNBxFIgz2HXvDFniPfkHlgbKsruk9K6uoeZ98i9gEoncaLSPpGu2BQqqaGbSS9v0MtnsnfpJ8VuVtGytFeFQ3j/JsINTkMNNeCfoFRYJtDifv0167kCyMFqUZQgVc6IE22e2AIPVbSx1/Wt5xxaq/MNys8+aOeSSkMVnjmqg3tv+3ylBdO/q48LkBNRM8DKe1nntAgMmEobxyihTeAmYja6f6mtqCAjlENl5VWeAXuUdoKzwsWsNYJlKGj1wRWUuLu9ev0yIFgozhtOnZ7ciMm9qUjGZhnzHNhHPDOrZtJf7e3MyK67CqsZW0i5EPyVQhi7TPK14PFoa9j5D3VvTA3O8JOoBo/xMnl/7lGwN7HAfLr06CRgO6+l5XceYvZTVMQLahFjlBNQJfQTQO6Zr09vcpn2GWzOxun09zseIckmduIZSvdPc/axL/hI1g5/GlDxXmdSav9ylm93eW4RJ8PevyYuRNiq1wDVn8Qd+2bccoDWobKPGqna6ar1XLvsgMSSG8dwVPZNgOfzLWg0XiOugk3G3NiyuRS3s8XIdibWL5Rle2IH4qcKN+Cutr8JYZLziKVNJ6MSe1njSpK2noe/xDfz7MtIKQDW2XybwXeOLO3LfZqXxOTscbzryKup7du6Utr/qe1RNlxH03TdGn9F1TQD1jteKYDFJRmuiFoT7ypXd9+0leJztW/WOL3pGUFVem5EoDaTML2Kl6HwFicEUbkG9hmvZT+p0in4yfuxt6I1YE8yBaAx3YiX26PKZIK2oKA6///8x/+YvCjVxPl8iy/8mzVj7RUVPIDhgT1Ra3c838OHmU0bQH9jxApKAp53rjHvxzUmsZ14W1kBtTmlcheu+N98UTd/f3v328+3f/i7/357/euL293Hd6GNPnuKAaGnAWoE6qKojDJ6ApXRcl9pOs2GO+YQdubFVKMP+n8xIownYyde/euEMIM3K64QgxuU8eRZR+J2gVoNT4O1OqaHaXDXmfKAWSAS12MG3fj1bSKuMWPD88B8MCY4B98t8rsVixDRqNEZLW2opAlEk6Airf4efz8qhKn8nckgn6uTjhHeIMmoCq7x1kSmCWQrSKVsqf41hPaocp0VCVCZJFdQaiLF3qCA986mz1DZVqwUA9Hgu5EMaINSr5p6rVLijKWBifZg1KGBKVDyzbdf59BjBNjM/F3DaEJPQMe+KLLW6lPR8VOgAYPOetapdz9ZSUzpfaiQmz33gIEd55trzbpFXn7Vy0+ijJ8SrIhKxtE6LsT+0aExotPuN8VQTNY7sqTjHPgsAphU9OxXNdlYIBw0ZwlB2qQ2ZqAVxzq53vuJhLHGdcpnUs41hzqQ968BFemPcQwVrMaCRKizm5qccvZ8fm3ORgynvY98OQBaRDbfS2/bSa/is6QrWpW0imPF0Zlk/C7rRABLUhHwY8m7tNLDKV16gTiHXJMzG0MdZjbh0w4xb8WnSY/UxgAH691oItHhy+lfGRrt+7IufGHYpVhLZSEQ4fUmRdinGuwmx4qXNKAtysfeiLocAeCb1xPxKRAW+hxCWziTje3prLdSyLnPBroV5Wo14RSVSCC3Ad7cC+cFepnPkf/yfYIRPj9iTKNBZ7j4/c5gjK2Nmm/tmlRYbGr6xjIXtcBdgsH1uGm/SIxSpVrPYhKjDULnvQ9q4mxff16EoQEvo0macHI/HVbePU+yzx8qLVEoPsbDoAha6rtMgPSOAzIsgCjA0bm1VwGDJqMFGUzUW/Xq/cc2jSrONeHgWRMcLz/n/az8xcHHFg90Gu0t4M/UgNtz+t38QIUmWn0FJe5+dnZl+qOnLteAtWf62GMDVk+2RIHSzBibUEMC7dmFUosuIjuHCjFBe+d2JUmhHeLZs4IsQ/lL12rPqCh7zv1YPN5HbPBGP9Q+t0rr+e1+KfUzz34/43NV5DZK6bnZXLydI2doNkC8d6kyrgJOJfh91SChgSVAnCK1VLAmxKXI53sXwQvYCOwxAn72PJR6zqX0ZdYXv8V9AWQ2PihQFvZMkk9FtyoGISjUdpu2VVjB6PrtOn4fmVEdXs8sv89nVRSjfbzK7xsgx77veoiFAjKsUp199ARwpKBbwIRV4NZT0upsqiEFlprE1Qfz2gMcnZJ25rQxXD4BdOeL9nlu1NGokSbS3F6qffiX9aY2hGml3gQhCU7UlM9+KQPk9K8t5vK+q36NAEpnw7YK1ypQ+sbWn+s+NE4s8ERVHgGWFgX4ssrec3wKUXHR2vOCPbVZPr8TIC/YIsWb97nSEAWK/f3EYqNqlx1QRk6Tu45NUSOD+2zyV4ZUk7kKvnkdAj6C97Z3WPEXxOY5NCEsgFum2YReZluS1Of/T9nrpfFbi55sK7+CtEMeykQYgGAiFMDAOaMXddzSPTeXM8rMHSHks/d5e0ySVF5F09YjHxA0/dplBxQkaNWxny2zq7F1q6tta+Ia8GG8d6mlrVKXEdDiRQCaNyjfb3zG9mNbNApICUjzep4DPZXYFGwzsWViaMUdVy3sfV7EBmcnSepboKAwUdaTcazX2PUvq45iWplB7wa43jtmrPPss4f5vz+WEL67fXj14vbnf/4ft5cvnt/eQWV4WAnuoAAPURG93T4grnBHkMFmnczwSq1cTERlwncvQse9pwIDwjknwUHsvLDfVQgnHMMDKkrenpHrHMLrpjIREDkJT37IJg+2wzVLXW0Jug3+MVAqIE1xUidVpakiq/m9DFXtBku/1qWxm88tKlIlo/ayFB2NatCSgfydA53BvUUW+VmqZaNERShmFbE01q6X0eQkyOaoMxFEWANsgiMlezfrK0qeqeI1OA6iHgVG5kVN/GU0tdDaJh5QdBmFy/UBLGDTeNv/qHGswWc4eZvFFffgmiIc9IqxCb+lZ+r7778rTevDh9uvL0Dsb79zVKsQOpqDBDVId9UjpZ+wH6JCOWTlamxq1BsYiFRW+ZGZlKVX1uD22UrFwrBVfr09Uh1h0MHjRV6bNF/XIZTcu7sgblyDz8ce0DzfXSPrRbAhSNDgyWCpyXu+FhjHcWfeTxHTVsXu37748lmACS6G+1B6Oz2cUwbkbXx+NkknKYgBHm0n/VKlaXLd7IskiFZ6I71fh+M59ef8jvcVBz3lryPpPHjypewJ6Kz5pmq0o6MlqXvDoHQQrq+OymMT1ymrpX+iaKzvlXt/8zqGFgdE36LUlQNx2zn2NVz/i19fJGDgOWCoqS4ZEIcuvEAgQhi3zuKE1kXVkPdnTY4elg3hjhz8xsXw/Dwb2ywdMr9A24DR9eZ3VUjFbqUiP+GsgB1by26NBn1Xal0lwC+JBdTSDHn+Ih9f57gZnO8KxPzlL3/JM8Ne/fVf/3WeOee0CUSpkjmbUwo2+TtsjIn56Cw8B6s+0vFyvUPLdeICMaHpjU3S++u+5zpYiyY2jPoAGEL59ssq1z59khmzBtQB9EYVxteQvLfX1f629tbl7UcF9xzk/E/gBrvAOSIp5ixjv1mHb7/9Jn2i7B8+k2pg9s1mrx6U/IwmaoJckHG9iCqsgg6HRfAoNrAKfm8nEFJ/pB31Pg8kebR/7Di+LTZ2VUTiNqq+fl+AM/4JAGmJPUmNz6J5qkBiAz77j7kO9laFpM6xKaGBXQI5x3u0t55+vYKpPDdRaH92BU4JuJL4IakyWxsbPFsb33QZw2IC2aShVVB/x34/VVEbIEL1KyUtvUsE4+tlM/k00A9oNHqkgB9gEgl5e/Lru7QTraR+TC9gxIQyD7l+tFRQRi11TEXo7VOI9Lq0Xakkvnrdz5YmvqDZc+J/rSKEeh9Bo4dt+ZiN+CwZPGjy7ZkyuOf+WZdU9/GjACehO1NlHqgdlsKXB70VoAv2A18kidnvYeucI2cSjH76mAC0MRDzZhXr+J0aqaWIMU6jpLjRN9qcK3hVu1Vf1efUintjqiq7830ALpkz/Jvz1b3b18YOxM4wcqyq2rGF7IsAME3er5oVYWREAMtk9awCKuOvkqRr7Nnlc7mGgH8b+8O9tHUC4KDjDdgznFueZWaWriew1dM+nyb9fZYBZgeiGHsm2aAnVYGusGFOmm1VNbtnM3t5MWv8zzvGXywhRMRsIj65D6iR0pCNKed7XJOrjeO5cS+8ttdTFp5xNtdgLBrWxqpsSUwHoprkJAFePM0axM+RKG7NahuaqKdauJipLU21PfrJzgKuCjLPFD/ve6f/cHFZE7MCO1yrMbzVPIGp6jKQEMLEwM+07y89jumhRa28Ylb6f3vnuSbjbmxF/928p3lLWYGeL5699ikxV7RDeF39/1mUahsVz0OV9tiltZB1P5Uhk7wFmzvw+w8nhB9fv7j95cd/ur369ZfbW5DhIFUPb19/9WXktpsQNin8CO96vWpyb68JIQtFgzUzYkgEg/yQWTP75tJDyI0m+F7PV5zhGvA54CDyJJBUs3iwXThnedRgnFSyOuNujvXvLPCVWukGvSYUPpBm7xXOKCqHclrlYHVGOhcRU6tprd7QJ1a52vYejks9Kp2OQQpp0fDSzZR4532vCWGC7oNiVURGOpPBGsGbIjRRL/3QMQBNSOsQuBcCH5Paiki0IqS8dZLw9bYYAEp/antgUUMdnddJkzU/Z+OGVjQqUkQ91jMkPa+l7KIyBN7ey9GfscPRJvly8SvsUkPL+vL8OextLD6H9rKuHI5UBFYtJBnGAMYYTdI41KY0LJ9S6/Zbqih4OPNDZng526g5dlRYBQnV67fSWhqIb+zJDGrWbr0t0lVjwI6A9eKEfpcQcu/p/csg2iWSl+CuDKiilnyJhqWfAmWpIVptNi4gYZDx+4QwwM2HDwkE+Mz0pI62kc9Yohvjsgqh74GxqijHRF/Wi6TylcBNHFmGVY++SW/j+j69Dx3uGWifiCF7O9REBDMePU711Spk5p9ZDbkkkf/bhPCCSJukcW88S8AOqk8BZpyZFmGf0eIizFQQIhWjy0xBro9EA8dO8CQl3ISIBCeDuVNh6pBuzpD0ONfrq6+/yn62/85+3lSg6KOjj/NxxVR41knaBzYR7JUmDEXq1ySErDH38qcf/jRnhvBIFU5VwzXRtxIk+FYgAapv5yaVxsU8vM3SHC25FZoiqaxVKx2dJZsgfHNf+XsrcwbyZTtkLVeB8XcqVNWWBCmGio9g1/hM1qLPrVVP1rZMg7JOWAOC9ooDfBFVXIEiRH7OESxfLLFuHxVVE2xPKgqpPhY0tD/zZJ2cCWGdcfsmm2R+W5GzURtN2tt/AjBS4bNTQOEM7n0PWC88G9aee5EmSTCTChdAyfpKY//Ti1iZ/8/txEkaKnJOv1F7jG1j4DoU1jFJDEDKmjqY/v8iIdQ3S62M/cj+fxg/wTrb79vkXeXqtiTwVWS/QU6BuF4zf2QutDJRe9jncgaLfV4FBKXBA8ao4mclnOsKCDQ6d+dptmqtQjhnTSE7g93fJ4QNEAssY+wzW3cJYXzpKgO/TwitQLUPrBXrKiG2n9gkqjZ/2uhjzBgEGmzr61mrCEohupeer1OxMFoKs+0FGulja/+hQkvcR/pYRxk1bjq1BhonEetFNAXF5WcFp3huoXYODKl/AUTvHs/5mu/wGR0JIcrJsEgiKEWbDu9VoY/uS3r8nmT/a2/8zH8vIYz4mwJlJheXMRl8RnrFpiZvlRRQrTRen9iaOOaDbUEQ0Ou5epg4luvtqJbGCAJ3PC+ZT7WLiz3T0sCA8t+OHumzjcQexcZD15EHV/DO6qaJCTYjzJQVS+xZl66rInvjn9LKTYDCvnIExuLsfy8hTFV8Ylvck+CzoGhs/qpvTcia6Bmf83d9CM8iY3kuzDvPcAD8qZmyBjwbKdmNnR8e+wLAL4KTHzu6JWeXc5WxUwVFzQG09UMH4m+4Du5XZlsEXRDAy/zm6nlop0x6SbJ7je1B5f3+WEJor2PjuRaBNnN0Zz5CXKPrJm4JTbb5lRv0uhcKPn78gxXCu3e3j69+uf35n/7H7e3rl0Rrtwf3UGe8l1mEUkYzlP7eg1BHoYzCR3f8wEkZ5aAT9ElfqMpok8IN3lx16fOEsApqGjIaMqHZ4OAcoNqDXoqChhbDzO9EBZTEbM4/2fSqMWeiaM/YmUxK9TH4zAMYReHclGf27+9xLaGURQnqFO2wlypCB5Hf7UY7e+rWGzcJfY1aqLKj1pDURTEpIiRFmNywpXbUsPMz5eRNftiYHPyIk2DYN/gUw9JgoX2FpZ45jmGCA85EW19ANtFEUoJqcHgn8XxUH+jfC51FxMWk5DrwuwzGoC6MYyC4Zuj7aGxJxCZJHeM7ZD4gw3oirQ5yCkuDOGW4/R32BSiQyVEDuAYUDYhAmit8kCB16Gt6h6DbTPErqNcckD0SZ0DinCYakfvcWUuSlPTeTDiEvSgl7nD4KNzB9V8PmBQ8K4tjakw4qEYhginM0ZuzzZlZ5TPB3BRWvefer+hQExWrDqC9rBV7x0p8hYgQFqlBkXLAfWX46miPJmlWBAzorjP+Ui2aIu4V0XSPG7zhZOw1LRLXBIIdxOfVsJXey5cIIM+LZwfqieFPZSmV5FJ1HOMh3cXX8XkBdWY7VEJVDbSVgs7TTP9GKKMnFSmGdb3AWef1XaVXgddGgvzlKV40pdtQiu8BljytMMn2Iw7uxS8vsucU8LE6LXDBv0MF+fLLrAeJhEBFVJqpIL95m+Sd+wkldoqxcfDv3gbZPKsN75M0Zg5c6JhFmXlPE+pUnaBg0VP37FneO7O9rkq2+33WhIRZxLU2+ax6+hzZXwRwri3PzBmdSbxfvzrGCmXvhgo1wGaiUUkAVjkmMIyddM7cAk6eG0EW70dvYBIGvveMFoai1bmOD6XzZIYpz29VC2k4J/DVvugE9ZtjKBAocBEfFJv9+T61Gsc1p6dj1U7p1NLzeW+eG7a5tupUbOS5NMBt3yF+tkFkFZh5XZKEzJGsYBD31qSJynHVDjlzfN7nQGr7ccssqBCPPiwzBDMPq0l01WiLRl8r9QbfJ6I96m+Sz1V/c3jbkpC9O4raUpiDxkQiy7UW9GtC18SjVXNtbIMaxq10ZEvOxxdN3hUU8Xxqn/RTVtRNlAtCFfjpZ71vD+YUffUdOWdTbOYFPCPX2N+xJcOAnnVj/binVoNKJ4/CJPTyyef/PhHk34KEVsmqDk1FtkDmv6KXXXKTiihNvn5tMfUHU7AdgN6XNKkwea6NLrW6IEKr56xzwaxVYucjW+XonjgToHOWMkF3g+BS9ThfMpdKQy/7R+qh1ZVjtt2osgEYV0nzvaRdHgnh49LzuifZy7BsZvOXNDYwhwHUqvn1jPC+JiWAE+ylAO2LAUwIf/nleZKHK/28seW1D+9UlIyAzkTn2BtUmKxkp6Kza3R9pW8bQ/K+9DoW8KKKxV5/FnuA7zIZUnOildrSqtvLuh59GGIbtcVrMuLpUiEkHigQ0AQrn58xbsTCp1BenfGopFYPR32UfRA/gDDcYo2uc/fFQZfdHOuOT+qccRlbR9El73+Cbiappy5An5mVX2LIAnfVEAnLL3OIq39g/NRYs8KLBytlcxcD1iae7xkw9mgffP1YKdYtZjQ+cyTS4t7NWu0+bvxuv232yeKHs8WgZ6h9vj2XPZmOQjsLINJf9xDymtqatp/EVzC3OoCZ4GlBzNrOD38wIby9v3347efMIfz4/u3t2eOHqRByccwgQX6I2YOnqEz76p7x0CP88SmzBfnvoxwienSepSpIH1tK13NUyZ5Xsue1h6jMevx0rohRMK8sSmQRyigyeCDxiHmAOH+6C51D5KMUCRooK7f8csheA88ZhTSXa6hQoixViB4R6Gs2vHKtJqhB9JIcdxPyx2pFVEvvP8iIh8wTQ53VeTOhkpauyHX5UC0Bh/YVeXBFZQiIm0xlLMHoPIeDenciz0VJOzRVFVS+h5PjGopy9kAQgELx4vD30LdXKcEu/Q1B7z6kWpMhn5c+kfDMF5zooDuEnPcuok/w6+E+K6ZU+jarcYhvDuyqXlYszwScaz6pjK1wlRIg4h/DQAUxdK0OqeX1PLdQKkN7FyGeOhT9qRNpsVcRERNeh+Fkr5E4xyC8fpN7AdVDmCgJxxK47OMhrBo+jApBp+tnQMlrcrShb3Egh2Al0KfB15mKQ7vtx+gMzQYUokpcF4Fa+v1GtyXYP/bJqif9mXSSNvYrKML+ocLAAnHv3LcO2yp0Eo+oIjYoY/0xnI6kEPmyN4KfZQDqVIMLzEDJpKo1lco5Al5r794xH2/VZK5T1J9EuhLwRfOlSOe/nIVQgJ/kWfM79tixP3gOfD6/5x/3Ft+PyMDLV0eAeaKeD5JEILZU8KDnj+rcf/ir/9Cq1gcESn47epW4TlA5nQ3ocZKrpygMPotdTKV+o3X4vdqYL3OWom64ZFi0m2vWybUS172epB+QbshsqoNTNiNhJEjg7HKdfAaACXYztLqh/Bnl8fTZIWaBTU2Q8bT9lKwPa4BDIcFlryDOYO9hKnSbx8TZj2x8qtBNSvLf9RYZVBvAYZ9Zd+6TYAQRGqlVUNRS3Rw1jOeb80YVef2wVkakGDbYaxUxXmqOmefFGY2dg/61ZDy9FW/rJFkTqaut6BTIuq47foPXB3AIVbiVzVCrVJwV+Emy9fle5V6q8vg4/WgCTIq/MF6DXk/ODol+xsAcA+bPvuDYiCX/9hZVmKvIM59bMYaOtZCCZP8Svxu61sAeGTDut+6/c/A4r/vpp79UfCKVwKdZKxUrrUakmjd03mvs/M9WTCqi8nlvlgDHGdS0MtkKbcEXgnr2uD6MfcET5t4AiHtf9PPha9ofxLOhEq5v63nvUFYp1ry3ZyZiE3d9T+xzqnaj0wcoJX4ZxXBMtAIy2T8FGQBIWvk4Vc4FE10X3osA9ZdfXhwJlQmuFUVptbn542tjNtanxu9GCXt9mhGhO/oGP39lD0PPg9UBk2iS/IAgi0+0cYl1RivEnscXBoB+ePvzn/8cgAW7Kogs+8rgvjZnAjOjMaYKPMquQbUJH2tqsp8Y5cnjvL8BK2sm7ZP7phWFtQb8IiCXTeC98jqBb/d1QbDGCNg0RtpUrOzZ7fvvvy8oGt/4W5I0vnLO1/NlRV57I6hMXMB5a+JUoNaewfiI2J4yNQ4gcD1sxq4ml4mtR19N28daO+KLF4tg060qd69/dfvqqy+XJJbpoMpsx4c0+WrMWkDxGo/+5S8/5Xodc1RqbWnsVMC9r8ZgBQtPWuzZr2gijnAKtoVnpqgU9pU9C0DFe/C7CHvhO/m7z8F1iJI+oEk+bwPqY2PrC1utrxheX38RmJmfF6hzL3j2WHPtJnsam8D54Xr7u9J863NYv7JomkyZyKmeDnCl+nHp36XaC9QWgJ5qadTTq4DtXOECBKdWw/X7Z0HqwsJbzE1swfmlQNYxGm0ZYJ/ii9m3tPbxO3w/wjifPubs6BdMyv8YZfTD69ubl89v//I//yEqo/fvPt6+WGXi0waTh4X38EmG0yPVgSTtF5T9MeCoh4IAfSr15OGjqkFSU5ImShKI4eGP1QP7oxgTVaX0OuMAACAASURBVOSsG7woLk38X22OlIpppe9knuGnT5lblUW/qF8ajLBQLBAS+9nADnUcTcvAj8XWuZAEWN4nWFC1tLzsz1Xx2NAGst0IdaxJFlmT8YRNDqGIHSgrznKiGlbNUq4eT9ikgoeIodGJekBb6ShymyGVS4BY+zq/KTStETUVmFEHDaakbUmPSQB6be5NdagCDUVZi0xrDHJY6fccHekY/O1MvA3TTl/fEpkkMCibbthu6TylrVqhyVpuDiEBX9+/vY4cfD4zM/k22D4z2953Nl8N69kEbuWp1dQhSqmKlg9ur40GOYhdnM+bVGbSM3Z11cc6l2KDs+E6FBewPzQvmRADf81e49kO8Ra1bqJRNdIEz5HzrlFnXlOpUAVBmIdUgZyinM7v7Pr2uSQYC/JqMNZexlBoR0u0WtoZVtunExEwuIt8/2iKOssYYmi5oy4dAfyGT3NvGiIryUlso+5J34dz8UrXCkoeKm2RZ3r8HGyee3jIrL1Wc6UPcy2K23wWQu25+L5Wg6vgO3pN+PadX2e/n0EqewcggAROh4NB5dwjLGGV7Jq4NXAs8MS9Y/9C/bw6LPvjRu3Ic11fn+tXp4Fc+sCPAU72cUoBw9a0h43RIZ8SAJvA5uyuooiDMtgLMwEHlbNT2rIV3uNsZIh7xwRUWKh0Xm2KQatIaAELE9WK8iSYWW8z95WAZApsrG3s5JKsPHNs8Cr3WdPNNI1C6adSwFQ9dmCv13N97jpiPzPIeHpMzqHbsasO8V2QUTSVPfmqvmR9SIJqR6UNGfjQ7iskUpS7PWi8p/f4uVoySU5ZGDh/zgTPwGScoLLDrDuc2zPnvjltdwMKntOhWD2ghPdj7/HcDKAFAwokPR21fhL5G52RJG37NUF2AqOK9xjwh+kQSl57t5L8r1oobVeBDq45gfwSbu2zFQ/eu59jEN0z3z/SOStuw+8aJPL+VY4GkF2V9tS3qD9IL08rQsq6s1ZpXRgjxMqugSgxCUkmyYX7yeoEz14w2oRSihyfAXDB79q6YgBXJdcmtibKSs4nIfnt5WcAVUCj0ceOfn/npx5VnQkXAeqsAuCeS3yRPxvifvjXJsCefSsyAZKm3niqA3fduF4Tx+67sor806p5RyGc91tfYtUhwEuYQ6z9KbJjAmRbRXqzp59gcJqgfFV8E8JSihv3mFynl2yU1vjT9aNG+CNCUKXeC3jEHoxBkjaIVKg6DzSzGQM2te2BvYPt53ei+r0kyspn1wiWwP2onfJvK2ysQavFtWHaQitbVlFLzfx9on7O9cWu4ydJnCxO9DwyjukE3WwPOsfFVDCl1edqXFSQrp9lTFBmATTzMhEAeK40U37P52xS2D0ApVfV5Go0nIyjMhZMegQGpCzak1dWlqM/Pm9tkW6c2GQAF9dyxMnTD+B5A0xwbkmWeUY8y/rGMr3ivwA7Utms/kEr8mWuxDYAfD5+fICTh72ZFkKT14JNAQmjIVIbyJ6ponhp4KFfDnRSCZ/EWrq0VXDZB7YVFHhs2w77zjjAvsOrbUwf6OYNc02AtJzxFrsAbguKGVNEu4OkNfFc18PYoFjRHxk7cff+dvvwKgkhPYRvaK5/++bGHELmr8DjRAqfHsJ7Dx4nIfyAMwRpZSgnKBmSvFxgAp5S4hBzSc/XkI93U8ABmbZB2kDY0mcpIz1kRRpKLeQhVsChfHOoSjjyZswtvSvjjIHhuirz/SnoUJMYS8znbBgeCoaeRWehOZj8wbD0QTCyoqi+jrsGsIH3FZHiKUnjjCHLOpSLzTWHPjaWBq9VmcxKXRHoVgXZiN30NUQa7QQlo70F/Znxrvx+UWMV9HqQlc5vYK5UMmsSIYsIUZRqC9LKWhLASC2NuiKjHiLOUyqtiJGVlwQ2k6V2fleCyAk3hB6Y3qb2UQT13UFK4Dd1MPYPYhI696CxqQKXCqKxYy2Uxo58sYp4o26cBqD9bKELzljioGMUQK4yhLho/CGu4Ly7JQPc27FXh7paNeCa7MniPTEa7CEDbkEIFS8NhD6jXEiLuChXZZTA1ghRp9CS31a4h2fOZ7gfDGpKQ7C/cOqzy0oxDqypNGT2I2tq/wrXeczncd7YjHOGsm4geRxUVElPCkiq03DxN8+HKlD7QjuOg2QA0RcRfxJongX9VFGp2z7gnjyHqfDTv/FoicTEnHgPk2teF/rDRmLY+6jxK0BTEQ2qjTm7o3bauJ/32x7FybAHrHCyvjkb0F8ZMB3FslLUWGcBpBjnVaiuyWKqnQnaO4+M/ZpANO+DoIPqZTgonH7nCUbsYepmcbYPHh4qoryWddMWYe9Ys5zD9RBEVn6zx3r77TtOJX4UdKsHMAFgXVC9y2zJ293th+9/CEOABInEALAstu7x49t3336bfXetDOhojySX/t4NbudnBE5fffnVZ7bTwNkggH1lMJCRN2/fduTCaO05+xM9yGs/1jeQpEh5bUBTmn1oXoxTyYzFUpNLi6uaMNshA4kHUigsVAYBzwuq0Pq1Nz8v/TCKTB2iKw1iisLXKWun3P/YvM7arA/B5lpJVgXUM10bitJg+6NJFpJYoQBJr95FIVkat0GRoIHBd8WPOtCbn3Fd2veCivVvHbr8IevRSiAqo6UbE3xpa7OP8mzbP8X6Rjvg5uDxBmZNdproRvEShtCCtiYxnZ/ZimwrCQVWL+di1ZeCjx3izmu4l+7dzhi+VnnwZ7aMfPP11+tfIhFosF466JPbt99+lzjht5e/bQ5yFUCJF7j3Bved4WbVOP7p46fbTz/9lGAbkLoJdJH6xgoFubO/uL7HT27fff9dACLVO/HPET5aXCMAIO0352xsn9gZRWii3trYh8830EwMsWRHmneqnqONHmN5mMv39Ontm2++na06aaXxh6HJPp46ddfLajnP8ARUzpnBGb+B0MYEzvJcAowCgmx0C/58c0m5V9aXL+02rykVsq8rNbEjazzP0u5CuR9jyUqRic9nCfJoce1Zvnd7mnmEVbG8JrcBykab5/NJlKS0tijwZfayfWmlhj/oefn0MTbNM1/qdoXZuv/bRsCexdcl6d2evgJAVqx57Q9/+iF7kHgiQl2f7lL1ocIDDTRiR1OcjbBKVJ9LvbfCL9vKOJXPj7/5+CGxMOtHQsN1s0+khl/jEkHinN+J2lSjo+eOe7HPmnVTLMqWLvYEYJKf0zglnugAgqQ1agMsOKgbwTW3Ut/RHO6HjFp49XJCR80TtHsWUBob9dlqR9Wd4ExjA+OLp+aaMzS77plLYWusvVLdy0TkM/g891t838Y1KWip2FF698f4swpo3FYbXdvZZ2o/c/sQzzhn6tHv3scXCwj7Psf4j01eMO7iWfAcjE1cfxkof6xCePfu9unNr7fnP/3L7c1LEsLXt/upQN1ujyLOkM7o27uPt9u7j2RWD5MQkrSkxzADbd+XHpUMtrL1SU44fFP9wrFHIVBp11Uu1oFxlKntZ/Cm5GKzITPSYBsdaloSs/XcXWlTJDkJesfhLZewVRiReq4PFAFnl+B2PT7tT7sMuh2S2yjzHO7rIQx1JOjXiUaojshGLy3mTdbEsjEPNE2wJCVTRspGXsIZiuSQf42yDguDkaBpCmciMPL8dwRz70HYl8gVNThHaKRqONUkA3ETvji3IX8ihCmHT8ko9KDLnJhzyGcDUBUQrZRCC8H54qi68dssbs9WBjQvSVUUJslXKs2iXSvJSydYwJ4geD2AotisddXVWs3gUP3y4kURQKrfjLSQLkvCuIAryfxUzfg7SUyV2crZj4PZZyGFj1FOH9eQdH73WvXLs0BCeoqZ6WXZKIdUeDcSI30LM2il0FUOvmhp0Xqu65xfVBqvvaJWsJuQtlrITEwryDoI5KCCGC5ZkOpklaWGvklnRENATlPxKQBhAqSynNUPQAzOEvchrZt7Y22qftc+OK7PJCBKeEPv7GgpaFGqYytcVODaF9WRGk1I2bc8Q5U/k/hkgHQdsyh3khUQtQTarXyp0vbz8+e5nvSlLXGMCNPuRYSV13OeSRytnPoZ+Z39XOpN7FvoJJWD5hoNGLUZ7Lf0VD6pcp4U6CixfvyQoCN0b65rFZFjBucGVLPelW0vrfRa+fT6eF4JWkYpYr/wGoIN9mIqQht78Vf/4a/yuTz7nJcpDrIfOqbifiq2VzTcvd0gq+M6sgfXf3ok6VPC7dzP8wywNlxPaPWvmzTjQ3gmoXZmpEApslnDD++PqkkqaBkfVEQ8YkdjCLR3e8HlxjtAEWMffvPN11PC3jCkBaG8n/RZXm8/J3aptr0+rUBd/Yn7sD7grMjqsFl/qslUmjO/kCR+oF5tTdsvZCkovc/zKrDYoMieWc/f2XsDW6HJj8GM+1tKWPZ8Kpat9Bh8X2l9JrcGSEnIMsLl5EjwM66HhMw5mUXAy1AoqwcAr8m4M8MSUK6qfAbPRez5Q09gkP6NkmItBTNbTbsFAHZ/kxSFUhwRsfbxc/2lV1ashC/YIwRp2lb2sIqAsQUKeEyJ+jpWIHZ71cwqDL4+RCQCeo9u530GWBvlnmdF8mmrgBWxgkZV/7Z9RCCpAIntKGX9uO94ZqXZTwl7dEX9VytjrVLqWw3kuQf91kzJgOxqLGAHQkmdWmVtZO89leGBY45HUcWWKhN2WgpuzsYxI7m2IL5/Y54M+HnOnIcop64y3D1ZAMCZtawltDxAYgRjsAdn1bM+ID3rE7kq+Fv1x+yxAcrpz7p3L+/F+gimCkYGtAlLoMG41ywjgvXo+j3MHlDox3EZ+g2up0IpZQ/xuiYeVSANUHXpqaRIAJBBVfBv/uZvsl/OftaKrgQ8eNKZoq3CO8qrcwRlWEk/zZnRX2y2MddCgmI107apUjUr+GISaWVOBdQqw3dvped41eraoLO/j3vnM6Dj0mfJfZmkufcacz1MPMFn40etOjep7dgNxPnaxtBKf+OWDn4P6DR2iRRT1e/ZO/yOgGMBdOKPCvp0Hm17mWsLz9YkcpIANNMokRmB/Ug7WBhXbRngPkksu/dbMb1+Zm1GBZgECFkvFaLLKOjUg4ySevwkLR8KItaWntVxruXHH388ZqMKlgu8+Pn2jAfoePY016wvEQzOtf2hsRNJCF/cfv7xn6Mw+omg/f3b2x2KPOEiE1g+TkL4nhn1j57cHmwOzNFHBLpDAvmY4KoJ4d1dk8EkhVS3OOSvq94XpPAyk6OGozRE6Vhy7VtWPelZ9CUWwYdiWuTCw5yDjaHP5lWdso6wD6jBxUGBmCJlnUgTjiK0VWm7VmPc5KIEokOin2mM3eD7k5JySimX3lAZZK5ftSxeA5rOZm91rQnENQE1KYooRGa1NGFkjQzqTaBTZQRFz3iEJsCVxS0lRAUpe39EtEXTdBwRRRnXPcpRVOF2eA0AqTKEKqSaKpLHUGjWJ6qhTcVj4ig15m3Qd+go931QeYbaZL0vjc6iVPDdW+G7lwNf51RRGJIp5xH5/uwpqIK//fpr+0A3yyaJBwfnojRpYNFG33vtr5i0ukGCjofPwbjgsKSY8PkYuwSkawy2mqo6o4mGFZZUN0hMnhXRTNKMYdg8Qj63/QqlV8YgrwfRio+OqYGJ1TTObmmAXFPlnjsKIcHspc/vek2pANAHu0RYCqlV2zrZ0ngM/LkmjL1qWCYKCoikgrJKZhr70/+0mT/Q1pjJNxQ4Fc2IGdRwFxA51TxTgRv4BHc+Z/uuw4Yr8+/omlIm4mwyb7RnBxSYQPQvP/8lSKLKqEGyj3lEDSAM3u1RDFK4fr6iyM6HsseswYXfZ/2Z78b1OhKE6ye4sJpVsKpnjTXHsdnn4QgOxWcGuR6CRTo2HQPrxHq0elvRryCpkR0vuyFVDJLgVXiiQPz+XVQ3C6R1TA1r1kCVKkqrMk0ihmSOFp3EYYlYk6QmfTIGAoYAeq1/ifdRjTAA4qquTfRRnj73+lEFn0CYn+2+NyHWLoW66jzCjUTKPv/wIQkueyBjYCZrHjoXycN6idJztx4abF760F/SdnCKNdjrYg9v7X8VGSvAUsVj+3p4v2+/++5Q1mVtuc48p1XOpPN1jVsV8FmVCdIAxqqQM7HKqmnfKwmEtCapo1airKgUvFANtXTaKOYt6Sz41+9rl6RQRukvarudveW+4Yzw/B2SfNDoRmM3eTaQNDATtGmgPerhKNMmGhWMqt1TeKG2qnzBJCoZObF5d7MXVoQ9a6wvbAUTan0A19KzWXCqrJEC2fvlg4LXhJWfLVKYeM7p6+96Zu4MAJvMCwbF762VxITQ6nV9S/73CNC59iRmUw/Xb5osuO9avagKYhPpAZAXFUausewhBVA2OgOV4glvZB0uFfAtwOiHiqU4tqkg+OdfzuiryiTXbTVEwA47hT3ELhYcbmJ3ggr27OMfoJq3YoT96zpP9j+Mkc97f7FnYYKsr7lFifbJ/uuEsHatVdAmjfxeKy3vjqCaz1RNNgnCqoHuk/SQzW+1NUO9Bc5wz5WgWEV0TvvI88Im/fDDD7FJVfXuNcvEKch/qrfzfe2TAFRtYp+EsdsJ2m3GMLGM9v/evWoSfKwgVWjkiyntOddGtF0CGm+BVpIXvlL9H+uEPUccxn1QyeO+PCu/B2dbGW6134Mk6JTCyduCOzKYDqBvQY9n4PRxYyjdfUpvsew2wSFYNSRLP//888HOCcAw9X2eKYBU7ORaZfC96EdAEWadEuus8k71mHsNSPO+1TsT8bSsRDNkasiJHctk4jOTlBP3w6R6+ybJIJ9F77v9ot1fgAv3kxjzebAT6EXmOfEa4pey69AxaWIvLZllEnCv3+/zC5WXFf9DCeF6CH/6l3+8vWcB7j7e3r95lUCY6uCTx9AKv7zd3UdYBuVKeqsYfPi6akYTbOARJwh5sGGTCxhNCtmtVYErXfGaEKasnOADzu5JGZJmVSqqfU+nYmTeZwg9Rt+5SzwUjA6BJpWS3yeEBuNJDDeI1AC5RrUOp06iTuN/lxASvIIe8HsOWBY5yOvGhw4KDcI6WXr7Q6h2EogH0Zu8ORu1KE6dYoLqiQywWbnEHtBeJ0klyMPPP/8lRiSS65eG5SQLNMyuETYqaJHdrRKeQa+CGSYdHPJI/45ugANpoF7hDK6Rrzi59GIMsR+6gwFgI4frPqNUh3wOGRVV83vQLYJGDl2B9sDPONw2d7POUstMCmystuJVxKbjLgIibKYjoARrw/7oKIb2gvmMndloLxeOhuoHz8vfwwA41DiU5c3XTGXsqy8PQRAERA6kcdVJHbOULj4/M/UY0J3qdFH3/rfBo0lf7il9oScybELXBKEy8zZF+1p7tQparPIkmHJJWIrglrpt4I2RTxKDnPgoVgainGf5+p0PV1U69icVVr5KTSpKio0gQM++SrX/YwwmgabVdPakCoJNUBnufI6D4AbZayQxnu2f/vJT9nITwlPVk58HcGCvv36dBuxjaOxmoCVp+XcSQp/50YwfOo3Vlirovfj119xz0M0kgJ/ihLLnNiTc88P3ODfSBdvvUjn/UNrWy1hHTSW0QgAmY3X8Vfxlzbjf0C2jpFpAyZ5ApcUD0jiDadFDFGERJ9o+MkmLDVpSfd2nft/E1jMboGE92jir9DLdUMj79fbL8+dHPxDP034131dQrYEOI3TaI8K10COZ992eUqU1dEdt1q41AhD0EWXebcGisixKv2Mdnz//OfanlJ5W5VqNao+YQGETlfVNU3GgB3mJdGlVpfHbq2NVIRWeINgVWoLN8stz5rrdpcLK+6a1YDPlDELtp5NGaVLIc2mPH86/w6tN1OzJVQCE61H0SkEhgDIpnPToYr84zyrIltXSuW74I85XqXBFxHsWzz6csEh2tv2ZgXwR+Y75+LcSwoJqVCta3WCtKn5UNW7ZNU12TnVDro/fZ1/1nIP2d+wMIMUx6mgqnNJ9OWMm/azVwcoYWHLs07tPCWCpTCht36pMkwvbWgTWBC2sVhrgZ8MLnk61mQVlb9FH2HEFBbbbe1V/bpVPn2lVwbOIvYx43tg559iO0m5b2a0KIi0urONVKZSf+Z6O3zqEaaYIqTCJ9MMwgQLeV0W4Qb0iKm1LsaKXg3H5khJoQC4g1wpmFVv/7YSQ6n/HJF0TPRXHsWu/Ty5yTvDZqEKurQXfpgo5/7XlBvDR/rxUcPJsC2Q1uK6oSXtoX69PsH2lAncV2GpFKHZpVNjShwsINqBfr9xFYRcARYogr+Oc8LvsZYER9jdnjCQgQMbaL5KURjiwYJXsAKtU7JX4oym+xgZSRFlLEffANRcw6Po2DmsfoKqs8YETITMhlPHDvm9C2FEiATw3OYDzix+BeWH7g4npCZY4SqGVO8+Ne1EKqRR5PrcAdCt6FTF8Ersv20ebE5YJOgQvXhxTCYgx8MVNCD/efn7+c+JyvhJrAIpDq3/dmc4C7hzjJmJfxX/9PiHEpvKMCmjTVvZb3pPrRiissU0B/szoXItIigbMp333Nn4N2jrPTJG1ACYT15OdwX19/933h3glsQ174E9/9ae1htxLEoxNVDU5ApUZgdcz2nNX4crs9z+UEH56e3v728+3f/off3f7+O717TGJFU3GafInGMUpP749ePz0dv/R09v9h49vCMF8zHiKCo+8nbIUDpFq4sOH5diDiSURGeDmYPp/s0I4Cp1BfnuyGhjXmVaEI8nRVBzrlFchvMxaK3rSykhRN//UepmQZPGtKi4obMm3gR6/Z6lfdNakzcpRDvR6J68c+KAZVkEn15tNDOK3HpYc0AnqRAzhU3uVcILSKw80cxTQUALHWefhR5CFgGpVVDajCEwS2smmF0XfAOWoF5789PChZ0BEZK9U3KDuh8hM1Val7WCQYjDmoPKs1ngbmgM0kSMJLQqWJH49jyZr3IOV4goZ1OA7psJnXcS/VNgGE0Ut7b1coXc0m1L6lE7H2fNFsu24C4P7VtcmUjD676nI1WpQ5xi2SsJ/uS+MVYKgze3z8/ST1+qbyVx+NmS6NNyPE9powMgXa1BQYQHpktsrOGDQMoDwQLm7V1uparLT2Y8sRvsAGnhJ0UywOaEBqwrSaNmPjgjh7/7xjMW4b15ngnHee4q8ou9cS2YqrscoSGFojKVPkNhwLVZrrXR5rzaLYzRxFlcHFVrpJJcJxAPyXGin0mNVQ40SaIQ3zib3BrEFGET/TID8vFTV1hPtGAn7F61aFtFnne+i3MZnZxbghCOcu8qZsM+YahBnM0lf+qRb5eT6YoMeEkBUufRg8O2BWyE79u6qbCpqhnq7MQ0CXqxdztqSqTTqI7gxBFxJ8/ZVNKjN/UXQYX3N+2/2sPMpD4n6Us2iDD2qX88nAcep1iwSzh5I78jABp45ey+g15xtpPBDm36YBC20I/tAxwRJL9Loc6GPjoYnIEKgh60KDf2YgVhzVKGGs++y69lqS8cEXFSi8s5NmmWxCF45ikaAioSQ9yEgKIW/zJPzQX5eGUpgNDGDYxTKqNr8O8DkPr/2pZUfk1G+w77r+bifijdAQwPZE+m/ijMp+pVKxHyFe6XBb8FR+9D3z4NRY3XiuKztTdH90Lzn55pUDjD+TIq+ib89vzIzrsqcArOCiq1AtXqYRG3BrsF+fQ5BGMwIaFgTR5mvC1AIKMq8SFpHRrW3KtOKzjknjftpf+FJqeTntpfw+ZzhABM7MyTb0j2T8E/t12Ctif45iopz6ecqeIPdsWIkuFkff16HCRzPxiTxbPXoGS476BToi1LvWhlMxPXJ3KN9dfEfA8GsqCXZHbPlvI6O5LgqLpcOXQpv95TXgbL5u+xlR3lYSTXW4L4Dkr0qMG58UW2GjrsArOPrUIZdICzYUDCp18VXRxK0Kl673tEs0qkLUFUR29l4AapIRqbsyF4TOOZ5CjoJOroegieHAMoFOGts2ySt8ULpjCpfNpDfaK1QtXsfAApWQPMsV8mXQpifrU+3Z429g33tvNP4/TBbFNmpWvm5F8p0OCqES1KMZWotT/uHLWO9EoOvTccxXmUhVTyn57MaI6xt93FtbP/r2JrqJhj7Nulrfzf3eKVIHsDnoZzrTEZtwb34lCq8V108TMMVLFoRLxjludWO2KrA7xj/s7YF3B8ckw/YP42vzpax9FaO0dDn0ZYf1sqYTIqn4I02R/+Fj+vImS+amL7pPGTiJEC+9kp2til/x79gm6pKu3jYUUF7nqmE/6GE8O7d7f3L5xk78endm9vTxw9vD5PAIGLynpMfZdGHT764PXzyrAIzaZC+X+rolNCgcgZ1DZrxNIvCJuH7oYuFutU5evYgxbnUwva1Q22rVtqgKAd5ghZUHJIwMXR8C9+MvPLJJ5LCENP3VT6MaEc3XGkv51wdEIIgtgtmWvaltNtKFA8aRFnUTJRHo8/19WGXkhqObDx+sx6bXHNIlwhFOCcBLKMoukk/o2+uEvf5ezTxjbrRqmYZJL+h890Yo4rxfpP0vlY2TfhaIRqVdf2XVvfKfeYA11FiSDJYfgk5LwSt9Ktqn72uBCcGUA6opydqTf3SPqQEGmCYeCboHLeckn2CLRQP+6E1dEP0Ehx8uqtU/hBufp+KEdcaUYWLwIXUUwLrUEhell6FMWsCsVlzE0Lg/vieg79T+XYe2ZrjpUYkMMne3VB2RBDWc6K0f41w6YU12HXmRcPb92BFtrSJ9vrFSeZnHPLuJyvG3U418FYPNWilKnWPJUmZpDiOPxx/FFzTT3lW0ngtiYpUVz5bkQSddVHmbm8D8qgB378f56bBzl6Ew4+Ax8Ys2Jv52XovSLAPLIDP+hjtG2slpUHJ0cuy4bYYawy+r9MQuz+TvKtKOIoXz+moui/QAaiCwh3HGgS8o2BA8KSNcj9RFH39umhtaJfnPCTuPSpfGN5dQKsmFabBziSx2PolULp3SwXByo1BL6/je+xv3s9KoMFVwYnRCgHSRqszOU4AtIBRgKeVp9In0/u1bxeUGAAAIABJREFUIJrqFWIcirpIVcsQ9M2pCw17IIjBYatJnS/neAr3tb0d3qNgWtBzwKypwSX5pt9ma1rktsrD2buZGVW6pAEt983Z7v6rQA/nNMAMdi909SY/Jr320OgHUmUcYs7vxO7vfkVqy854kJEHDYALsEjHAuDANyjgIYhh5Zd7Jzjm+x3dwpDld4cYjgld07q+P+eP10VuP2I6fcbcEzaLL9YOFDvJzsYhYBdgmWDHYeE4Hoc1Idhpz89UOTcXrM+vlc4GNWWg+EffG+BkbRh8PvdhX5T0SnvVq6Rc4DFJ9zHyowybIPFTtF5kdrBvonIrALH5l61ELMAbY0f7YaJ/AFMXgKcJbHtMU13amnm+CqIWUNS/2IPEs8AGZc+tb1sgSJsoUNyRTQW2eC9oc+wl3otqBnTjgJETimuVp+qz2ByvkbVwtu51fI5BrzRjEh/2X6okU+UVPCL+aaIySvBA8fRpr1reWZDVYuDaZAIIxBaAm/z/Ia5RCm0g9fW2sXcEtY0xIszzEen+n7OjjbXa51c6tc4jVOVDVOZpxVPm66LpMPYOVWATwjz3sbn6PDq+JwJeo5UKxCQhXD+yM4FbmWvPdgoTr0k0CwLaumLFSmAwAP2o0lR2FHyzOtvE6UzoBSv4nknGYTsAmLTJ61GOtsRiXN/nrKrJA62fF1BLoWH6DfFtYz6xJoKX7KcTDOr8adYEW0m8oq3KeLipb39eHSyQ2D0J2N8CgnaXfVThswr2KOpI3EYfuna/vrnUyYylG3sq9F5bVvQrO3PX3+/atAXsADbtTzYOHQjC/UZjYUyiaBmMBsqaMRYOhgLxT7VDmsNwBqgIsi7YW+wnYKRnFruaNoDFimE6RpCLYkVBJ+6HamE+Z2y/JO/aBunzl1m9h71J//WTVflaaY469XqvX8Beef/u9qcf/pRrTNvY1q5MyLYk4EPL5iOO7ugMABWZHYmL/1BC+Ont7cPrFzcoo/QQ3j6+T0L4kPlG4fBzkO/fPtzx597t9VvQmvu3b776KgnhxzvoBR26iQGF9onKaJKI9Ny0v5AFzpBX51etOmfA1x6TccWXJIrEgP5iRNh4/V7ltQlOeU9VdtqQ2tlaonRF18qBVrrXRvz8DAQDysxQmqIt5XHjSEUUfAhWAdLntXkmBuXy0YsclG6Q/q1376Y6WgGI0NdevcrmiejE5kthqLIRCPw3pF0DIaLCZxAwcLja51aHZFKggZYKgkHqezQEsUdHh618bYe22o/Zpnype5llNWnlKCXt4FmN1EBy3dd+JpyfQg01WDz/CgFw36nUEPCMBlb0rWV9ed657yEx/LANzp0rmUHlU8bje1YiRY1ZK4CDDKMdspegY6Ms+B6Hn2tWaS8BVKrLZ7Uwydcqjdw7ayeCKjKscib7xkTMQKRVp1MYo0h/kzn3V/sOGdZdlKeo0TknLKn4BdU69msEcpqCaHgb3PFvEcP2tXBu4rSmnCathD3vdZtAmEx1P26A6pIl6GdWA9nDoXq8QZ2wIg41ZvcPkRJpNtmLUmqWTBmMGvgqtd7eooqvcK8N9FvJI8gx2eIZOpfOxn77HANujMJhUCttNT11AxhUCssg8yU4XJd9ufk71KDMMXp7gCLtF2UAetXLAJHisBcQmThmtMpmqTYwPisDQfWCRBIQ9zmGtrZevqwlSeHGMbAvtR+uXe1X0VTf4woSGHTETq1K4Lok0KB6kkbAZiepIqLouaHkBp1Wwc9Eq1RN0WybWAIuvG3lBSfd5Lp0owyzny1p0tlk6FoF8b6CyAIMbph0EqbN0CwQRz9Mz0v27cPuU5U6fR9+1vYDEqz2MJ4AVO20FKwKbbUvhzOIP0kCjmiRI1xybk9lOPvDTSJ6P53BymeTVHJ/XqtnqgE4SXXRfiufrJcJtwIu2OJ+TvuznPWXJPjd+6PVQpaKVSErAvYzVXW4FeI+L0UimgzyewJoBMP4F+yKfjG+LQp7p8iUSeIBfkxsxr1e6hk9qWfF7YrYY6yabNfGZU1ksezcJNEeHeroGSVhBIxUTOhSjeKz2c4VeAIs/GoKq51tHHr1aLIEdmEJTC3U8VihOUfQpPR9rhH7UFZQ927iBKuGYS61upb7GCjeZKrJQwVWToqkFL+GPKXxKaaWcxh7V8AySfAqHF6jQmNJbrd+B2PkMqA+NmAgCueVvSgtP5UMxxcNgBM0i+3dOKboPBDUo7w4FoDtFaxxKpWvEGGaj15PbZP3sooUDEsMtoq+180aCGy7Vuwd3g9QTE2D+MLFVe2JbizIF/sys7HftC1EVpAwfc8yYiGrLtsXLRV/a1Z7WNCWe/11wbZnk9dnVNTE3bLfZGPsOaTyZ8tPet0LiKVifvk8/i59WqDLdRCMkL4pg86ihH6F5x+Q8qLCLfU5iehEbzjbFQdrMUO/34pmR6Lt4j6/xgA83Y9hpE1lm+fN56T/XGAyoz+qc5FEf+I87qnGdAXGWwwqcJP5uFtHv3ed7ch+5fuNzWsrrNgmAd9aSx+FSun+jd+H7cT+XOWP6wgz6CJMaMHD2Babhs+pgFhBJt4jgnue6Z2FJJmz6Qq7eBb0x+6fgLK25eyeA4BNQC8+lnnnCAC9e1d9g2mhuO+4f9aUezcmUNelrMrG/sdZ/r9JCCMqg8rouze3R+FlP0ig8xinzfiED3e3N+9BVyrK8s0qAx/h06IYFQU/mlQJRpnT1NLpW+gNof40ISRIyGJQ/VEEIU4OqdkmhAnYRwkyAOBBRSJ9KEs3ZI3V2cAPAnc2Sl+D2lBrFti2jD2nOE60yaE0gNDoIsrSA+DGkyp0FWroLJxzuLzS1SaEKTen0tbNnIrEy5fHvDuVwqhY+VlpqJ9ggP0qUoSejoLJpvEeWYtQ516XZlbk6+yftLpijyKb5TCOoGAToeH7rDlODbTEJOtINHPQF4y96WDfIJCrGERsYM3XlLyTMDwEmbw7hkbzHDPSYs8wPTdR5aqhzDDcyVj30FdFEQcC+m3fQPdKKaQRlLg4Ig5mVPxWaWy/2lSc5qDYE/QPYdSuPYHsb977nJs5JTL6Q7b2VqY4rKIwXFe+P0WzgBCbHfNhnHIrM8fYlTl6x2l0/RA2OiXADcZUqWJ/Ndid8uka/NPoDfiRWZifJ1+ink2Mz7mMcdZRNPW66UmdeM0ogaGCLwCyoumzcj1CHZ4qWUUaipKanF97cnjtVdmVa2vgOuGF2732a9JfuD5B+yoUjnGocfaE9iTDo8+RLJ6PI2mYkiTVdQMXPjsBz7u3SWA5M3VCBYkCPqxfL+j85KKTwEasqQlFgqw3iEqs3/gQRMLJnjOvEoRmjlz7OCv204He9kBnrubmgho4FGzrTFFeU4bBRhOs16vUW4Lp9T6vomMSbmKfyv5VVMgB06Pg+bNr0GIPkgFp7OEqeCaEV8ot6+ssV+7nm6+/+SxYsepQkaYmULznSQ3rvELOcH7+vn2gAj9QXdn/UcNdtdTk6qBwHoqzyMajZlmhjjA+nFG1+bERPlui1L6+Jpd9Dk3oDVix9QZSUirxXRmHkSDrZK1wTexhrjHS5EO2TbYbVLQ/MBS4BGqtJLWy2WpwBLwWRLovey+NhA1EDDxaaWnQi72wX4pzLoWuINMAgImp8X6q2XEWHJlipZZ7PFojLvMnuV4U+Mq8KOuG/UqwzjPClxQEO5ksnMMELZO016YAjjimomvfSo79Wq6DCdMZw1qbb2Bmv1upalP0XYWc1+YsjqVjFbXUv1LsAAMySuAi3KEqIq/1nKjeaIDquBGA7CNJ29w8rsnxFq322F9V8I/rlCFghdTAUx/Mc5FB0cDPOcETXrlUnUzGFMursmQrEdjnVInWdmL1iXszQRCYSuA/n6MaqGvgdUVNOmd0AjyHnkATRJ99gdDSbR0Oz7oeAMl6dE8QvCAaZ6EDwjfKIO0JZX7ZusLvNcGq2MZVSdOKV3tTO1RcyuMBcm1ep4wcUTLAPtac9XIofSmBjSN5rz43x5FM/GyKljyn3s85A9KYietlHa56AV5PE7yOXMPm1zZIf+xzLDiN2mc1Ja7gVavAFabS9vH7qXCt0sszu6794fdU+z7m+Z220L0OEEz889137dfjerSzggTcM39vLFCV+e6Z2j5tFNflXi8NE6ZaYyHW1ZEgjS9bPazN6IxmXsvfG0u2Wse9tE2mia6xGQB5YorXqIxWTMvkCVtTALFsCH7GV+Np9kzbVrS12t++f2dX8rva58aTZdL1WVR8xjXoutX/GcMmfn1Y/8b1y2A5W+R6PYoecU3sIXvOjX0CYu36/y8qhL/cfvynf7y9fd0KIX2EjzPT7/HtERWRew+iMMrYiXcfPt3uSAKGnuA0kxmDlH/1VR7cmzdUxFohZJRCqkoPHyQZJGiKwxj9UTpQ6aKV13ehoZv+XrWxB/ScbfJZlh7qYh9GDSFVoyeHgiGBVBvym3jEsIkoEcC8elmhkgVaxwGC5joOsVUv3keaHBubYJKEmENmOTgfsi8NbARKUhHrYPMaEiqx3UBV5yvlyWpYDg5UjqCeC1I3UqN9YL1XNvHz5887UPPLijhgQFLyRiTg9ZtjHmGNeSmiUh4TyE8gwADsKoJgguXhDuV2dAQcZwzAhgVrcFSyYqOzsbmWo6pA+XtVWMVdrobZXjQeOaV+aH3pq6JKMJoX7wXCg0No2b59OlI2RIikgoXeuqCL98j1LxG3ogfSlsBnlQnWAJoOv1sn2iGnDswNeJEZMzVKPg8+OwFBAq+OieDLMQMxnHNqNECL9ERtEoM0IRCeZR2YAAjUytL13De8rwFE905JpSDc8uClJlcMqokK65+AcUGl78H7iVKaeLcHqs/PRNzh3vndoPjO0KyhbwLDGJOi5AmwPm4ILH1Rn+6OijC/5L7DYPJZmaM0CiVOWdEV5xx633yf/W/yxjNShh7EkPeL2iXjTh48qNrxepKDuIVWUlGUjDrYDLUY7dkUqzwBAJjbSV9JbEN7m2MbhlTayJ11vKjWRkVsasRSbz1zSUxxzuunSuUr41dWwZg9bJJ6v8DJkycdqPthAlTpBaPHpg5QlUfu4wC2JiDQ8QytEoX2tqHOivLEuZN8viYQ6ZiPJK53d7eff34eO8V912m9vf3wpz9F7KNnvYqpST6SNDfJ5avv8zgVZX4nye3YBAHR7u7yfLg0+7OtLOA/kBFXqEg6WqoHETr4HLwTUa+I0ZuJdrU9wUptq3kFFhv09lwZOCsUUSfdwM9gpfavyVooWRuQzH6vCl0HmvPcWeMOe2+bgKq8bWuo4AM+0OHRlfmvgEjPQIPJXGtU/piv9WWoisdIpsvoGYID1vXfSgiPxHG9PAYjsRnIvhO0x5d3VBS7iWf7/Q8/5HPpySz1+KwkXyueMlT4HOnIrc6f1U33KHY0AZIV2Pjv2jrtjf5TWtzVxkYefyqFrZSzV7+IH8+M5DElTNi1cR29VNttFYVnE7t+JMhtWXH+W0HUtkIIIqfvMwDu1ApX1Wc9avtb0eLM8l74fgWwIphn9Wj+N8EctjZJ0sPuk7Vy1H9iQ/s91oX35xl5D42P6msKALRaze9hMzLnbYmk1W19ldVQ7X/m9m6sT3zbwKTcS5SMCx7GR1IJfsNoifbWx9d9qAJqYzGBDnuqPlfUbRDd4Dkg1s6D4ljcI4yejmtBhKrCeYkzt0+PntqLiqhsH59XbLNzh8cei6BVKvMqmtZ+FoxnpnUF9NKvOApsAVhGM81mTF28PrW+7bCxS45tuzmvszY4sVEqbbV/sQeWelVxTuJYkSRj3CQbFyGb7M/0pZMMdwZkhQArPpTEgT7jzVvmeR/xKqJTEX76fN4xSV9jqorQcG1Rbh3LhmfNaJ2T6XYWCozvA1JPBdZrO/dcnwf3K7DcqmKvP2d9I0wKOpzFg/RwpopdIKpJe2dDE5Ozh67ztXlWzhgOtfvly0NxNuykxwi8Pa19TdJXXyqL0Gvu6Wp7Q8CVL7jOVg+53rQbYe8Q+UPIh973VVPzzC7zWFnHKEdnFJdsoPqo9K6+fZPvB7RcDJYe8WfPcp6pHgKUm1P095qwJr9Zi8kfSwjTQ/jz7X/+w99lBuEjaFSPHqQymGZ14gXoG7cHt483LmrBBr0He0gflErNUFzmppBYdKAvDhxaaedNfYgATYYtkrWvdAvVk9cl4121AGOo8pTN7j6Ez/9bdLSoWYf6HiMHjll+VShzppWBUlDE8Zmj0kaAs6A+hjIZOHS4Jj550KgeQfMcVTUUvDjRp7cnj6/DpjuYtIH5qeAGfbYo5NtR93ASVYfkekSQihiUelpK5mgXo11ZibiW4bkWHY1UzTilGZjQa7qPz69QhKpkWpXCOkCvw4PhZo3TP9CYIiIEdhpp0SUpLlJ/uOdQNRbwJEh40zmQztzxos4k/6RNYgQSZL5ebxGJ7gJjg8j0zszYS184P79BQ5xCxHtQoppqFn0VBD1rvrd3MMpdo7SFmsF8MJKpCUqIwtiH6piFIlVSdZt0R/Bk6HgSsQUdoqs+r3DEJ84SKjQCJOuhkkaa949877isLtx6+xoEFK2jkpLq42Ykse46+2vymrBoyaF0KlFPkb/sgamkSS0MtfPoT+gMuYOyOXqOvYm81hEGJlJULGs4VR8rRThUc+bqXIeX4/Q3IoCgL0Njh75FmXavybld/54Ji1WRoLLQZpYA2TMYACOCF1UlbUDS6gVfHQvzPs6UIFwxoSt9k9fTNxk0exXTVkpKCzQYMBG0f+l4fKt4hzoP7YlnxTifzYs6fn8iVVamg5hyjmL8ob41KeLrQPp3vlMld5bngWI2oLNCoOKiKLCBeYIQbNTHj8ecQtYhokNv36S3zc/La9c3c1ZJGuRRMcPOd1Yc88aoxtSJS/cnyc26D3nXzqEI+dOPP3Zfp4LTAI2zyDq8ff92qpkFLioihIJr51SZSBz0tdHwzspZgRRHQVztZU9cqbUNAjuiw73EDwoMVDgFdU/WNDMVV5lj71ToQvrV+tnGluFnrdqcVUnpXocdX9JbUYwn6R9Mnyr2TwbAeuaxGf9WQlh/Yi/PKJu5BtUHO4dM6XKuh3viXvg6kqoJM6TCtvOagDIJZWlmKomq7srrk7wPiMqs08telMFjxVD/d00CufZcQyqo7Pe2cAhisTdS4RwoEcpX2AOrSh7RtvngGX2fdcaBKtsPBnfuZ65f4OL3+1TQJ4m2s2EH7nheTDQN6styscpXynIS+gEAVzaO1aYKpWArxk5YxUUfFNu9fkDWPRS4xBlLhC+Vjz7XkxGl/Wig3kpDmDMDMmUtCLoKKgTcV01y474STy1hNrg9E9cmsFeQoidtbRUbjcDnkpyoRB8AYdXI7P/Fb7YmXGOQ/P1KQ56/YJ3OBPYcAeTn68cJzDkL7AEV7wWx3aeqyQf4WquOVeRWaiZ4dokr6ivbosTreD4CxgoeKlbFmjqvUNt4ZYGpPtx4uMqwKpBaLQ+jbswWAFCuD/ub+ccoAQ9I4VodHWSs6t5JArs+1vR7Yru/rLheGXsDyFYJ497P6zjj2SPGXH+ePXJJLOm3flQlca/DlgZjaqnieUb0pa71KjZ/c35TgNk4GFmGiXEz/q3Xax6Q644tasxsyxH7MPZqTEHBeH4vAMrA61KaS6clUTNv8bWcw/ix6SHkMzZv+qwYNolTr6HJOqKRnYEd28ks208VRCIRVW8iYMFmGfMsTXyzztjaP0QZvXt3e/fbX25//7f/7fbx3ZvbF08e3Z5FHv/+7VMCo49JCO/uP7rdQ22UP3OirTC04oXOUGSuc+EgPeXdvtzMk6DWMeJtPKbaw0VnFgel3VtRllZ+1hB+NJQfIN5ip1bKDFhEdSPJO7pq5hAiA2tj+srUqSCul0ZpWNE43sff74Nt0FnhgAacBCD0uAVxvxj7ovyIdIBKkkBWfSmGO7TKBYX2sM35SjdRBt1NX3WyoYQzJKITJGDOf8oGo4w9OXOuSxqFRslqi9VQeyNTaQj63PcATVUeu712LcdbCbPqkcZ7EApk69c3YF9JK0X0eBbpYj0NmhJ0I7H/7FmQFOf28fugTypvHknlKqIGYFwPDiHVuAEMBQDWixMUquvNeojQGXCb2HCgWLcGDQ0Q7FnjmtPkyz6cqEAqXc5XWyJhgMrPDDo0zjqklv8LAHCv6acaOsu6N8CrcELogkNGk1h8+WUMNRxyEhHeBwNJ9SCKlDFE63Mc6FCHW8SQ/YfzCIChuAQKqxuDwf1gZAjMG7BWWZdrTa+Y4gpBFhu8ZW+RED5rX19oblOBK0peJaz2Q3aOI8hVQZNWykK5WfDn87gmDO4fq7a8Tlqh6q6pSmxWj9W30pAaaBrrsa8yrmQonshq0fGNb5jjC5g0W1Hgoo4uzmeVKl7PPmFsBY5K6oeVoFzTF9xfRRciDDIQwaG6RQcLPef/LjPfBBrc24yu4D0ImItet1/UZv3Q+NJrbFXrwTG6opW5ymgHrEKAZ32xpd6vF3jU1cPuTYEu7znxFwMW+3nYHzSx855UBa/gGL/rGhx26HK++JyM2XnCLLIGeKwp79Xqe4WCGOWRitmExmQLkGT9+c8/pp2h6PeT2BvWFeAh7QsqhO4Z5j3Xv3MEITnHpffar4ztcB1M7qTBmgQl6PlQATOqUCZ2JiRpnUg1/2F7Sj99zLVaqcHOKVCUc7UgQ6pQE8IKbeQZ2he2in9ZoidTJFspdNcq+cmQwYa0+lt1zN9TRrNmq/YoJCZljZ5H1rPDwytGw7rmTGY+MUrYjw/RhvrGJrYN1pt0SPHvPuhZdB2D5o8CzL5Gtt0z7KwuE1YBGvb+OTKiVbEIx62PUBpgWRcVF7OnWT8pWOX+NkjPs4eah7DWWBAmqb6HwLPBNuvKMO7z2RFztDKQ4HBzj5tMn/NBBSZTLQ0boOJsnmvfT/ZL1n5+J8nBlMr5vVYIW8ntft7suyVfJiT19W334BlGj8GZhRflTm1y/Gfm8NGXpmJ7gUz9tpRqQbkE0NAQ1xsYm7/7DvC+Crf+ztYW45oA6PGD1VEwcQx4uvvnmqhGEfTbs60dTnyx6n1UnudzWKP49I38ohpH/Mke1O7gb61wcsNXRWXeh+pLRehata0KZG19bA5J/3y0n9fnUtXMtA1NpVsmVei1ofM1xnI9OqaiNFBjnSQ4EywyFi0IQatV2y2Yrcv6nLPq6rvTUjNBrMYc0NIf3r779rsjfnOGc+Iezs79e4k/oHoLpp62uJ/Hl/ck/bTJcZMq7hNmBlVdGCFRGs8MwPnqgeysQ+KxZ18cgEQSwoeP4isYqcKztrqnTWZPqb4si8izZk4gy8vRFb+8YB5t7bfsusbFjLT59bM4xziMMxfxM5S4Q99sHzf3l/jkY2es89mN0Z6lOhmAMoChMymb8PM6GWfG5ukj19YvFuy+rw+wcsszD6BEEWbjqkjGeR6hum+uMNdl7Oc1/uGE8O2vP93+9r/+l9vdh3e3r794evuCoPUBG+LV7SOJxt29230G0j9+entMQIdwzIKaaw/h41AUcdAMab9/o3JImRTqZyGg0hSda9bhnRVNoOwZR+J4AwcUhyp5jkkYftvgaA3PdawqQpWWoNJZBAI2ENY+wvbnPUj1snzrDVMdzxtj6Kywb79d8vehlETuw2HTDaoajNT4VYTHbP+6SRPAG/yH21EkII7z6CVoonWlATaZURSmZfVUHOSErJfBPikR+jjX9S6JguCsrPj1epsMpmpy/0GMHhtQikaezeYFmgAUBWw5GhSEZ9qByAmxU4VLYKy88JrZ24+5kQ0GZxtq3cM740XAcZGrdtA939N5eiA9GEWG6Zu0N+useHBVIpY6niIsrQBF7XTNuqLWUltyQFdQTZIKmrN+xQAPIL4RHaggAs/EICg9SqvQ8BecQqq6Q3ClVyVQpHJpD14ULh/FqGN8YqgnJV3Qof2qPg/2mmIXNj2HtnvQ0Jr4ALRY/bIX1Z7a9EltDImCDTvep9DQxGUSZA6VVYgjSNcqoiYdLFzPYZF8k12T/TyXVT7t79TgqyqcmVKXQOA8t6WkaAN4L6vWVzqmVNCAEhNG0FlfhTMSwCx44/dIIKMylusvsh0nPoU+An7R0iDmAx8Ec9wrcb6jpQWE2dk1mObfgiVBiPeZ0sBCU1pS0J7bJ0dfcdkT6zmYYABgA0G7vXYi7kkgjiCnvUoKM1h19HdzzQMmIoShWMI2RKmKDQa4pkpe9zMNPs7KTmnEBeCwDWVGXPs8TRCsjlxFMhKAp4ew/X1SgngPknICPM6NtOsDAPvYZK/nBccN7W39xqNUKW3O55tYsu5N5E/aPuviPo1jpWd1Mvhn9bUgjL2opfXXLmJLOcs8L4C82rYmKz0LrRCwPwp2cW6a6HceaIM5Es7aorVLJGBuf5GVT9sKEmAeFPYOLv99QtgqZquACcRHKeZ1+An2Ryou81FXqqaBS6tUVaU2ULaX59qbeO3x078J4mUvTfjAPXhVAM3zyJmseAyquAnsD7XI11kH9klm9nEe05rQdcUG8JkN3rrOUkhDBZ//cx+mJWGKlAJHzj5LX+YqL6FS8swiqNdewPgl5h8PDA2rZJTi6bmc7QRLkFzLSOBcEq+rPbOqXwpp56Aq9mPw7v7LXpjoj9S/UPHxebvGPGuqFbv3jnEqq8DrCTUt/c6ljKZ6clHJLNjQ6CSA2dGm06Hd8Xer8EuzbMxVqjFfsjwEHa79lArp6LMFI7jGzq19knluVkKsKjfmqr+NHdpYr0j2KzY4RWheA6gTZsOTx1F8DoVwtHBjDta8MWvjRam57Df9Qs7o5iKm6hjV3KrQtgeuyqtpqxhDoP2QtcUB6QZ0Cw5rR0ODXj+1zyjA4pK7jE/I+Kr6kLCNfsc4O1k6LXo05i6gz/4WnOyZVvimgJn+SOqoiaFAgJRV/d4JliPmVWaX8Y5nqjHD2frl5/sePnfGLQUaAAAgAElEQVTWlByCtSqr62lsv3tSkLKjKRpP64v4u3atz/LRFEarZLvIuuwpxDE331baeOMm1MRLX/+sWDO9irrFrlPBpbII8Smp7uW5ln1lQYQ1SJvBBLx2IQe93GS7oFzzk4zsmo5A+/ObgEoztkBWX1/fkrOcKvq+90crhCSE//3/+0+3j2/f3L54+vj2JYIeD+/f3gR9e58K4b2HT5IUPmWwL30SfCo9VuGXdzOH7kkFMSVPKoR3t9cZM1FnFtRzUtRBOdbT9+b12/RBIGHP71XJCySsqLhDybNxo5h0PwuUhHCOFuebsRN7GLxRhCtsQL404LthuYYs/gK1lIrnCFGVAmX8+usvY+x4KM9/+SW/X8WrfokGp5KwDS4liySXjcC1RfhmSl72LeT+Hj4simAf2yotDRwqC351vBjpoOIbN2CFIUjp1Ljsd9ABiprwnocznFprAqapHmJgQwc55sSUzmkC5uHSUPXZ1DAZiFdhrddoA77OOZWr9Rq0N0g56q5lg+MPB02QQwpaViSvib5y1vwbHjuGQoqCRscET+MmWuQA2lBgFkgZkFmON9Hj2vjsqK+ltwNHPFVEUPf1T3GfR+AMbe19abu8D+vYxKGAxnXuTip+GSLf3qc8xyVlMSqpThU1jiHajus+azLvc3IzBpjYSA7+G7BhAaVV9yC2U8IyAHMcAeczwejopVI1roEIn93qUxXYrNwY8KdnZ0BPBYXOngw+J+eApGVDiqGtSPfkeoKKM3trFA3pTkGrN3MINM6EsEG6oE8dp1QNE0oDMxzFdd6d+zpMB4fDLiHkWqR6sh68zgQuCcJ6THOW90xCSbkg+UdQmn6f9imGBTE1OJ4ka5VE6iJLbiDX77eXmADICghr0SS3dEX7k7CJBV4KjsU+cj8LGH7vlA1kua+DIrmgNNfTjZf/le7Ms+P9r7Rc1zd7g/EK0Il2bjyvOPIG8atMrJ/KgDZ9cRu/oihFgm9oR1EFha5bG8f1pFL05HFQbNYjNm8BgfTXOukzAbZK2AS2QgOlBbWCYP9O1jYzVLtXi3ZX+EiAQ5CRNefMsErsbc5+hgFzpldhoT+Yz4xS6Iav2yJglaV9SpUz53OsllpFDPslo336RAxAGhSOlvw7MQ7PfNoz5jeyd44BxtBsTzEDgSeujd9p72h7+/l3+1uo7CIC1l58gyF7bxr4rCdwlR6rqCapqRRQ4X36rP3yl/5BwaYjEaA3cIyYJITfftf5YutTTbC5HksCXNaLdc5eXyUivcNRyubcFJS4Mn4EL7n/Iu9NLtuf1iqjCYm+xN4l1TmrQlhVXOMFrkWfJnjD70kVlQqacR1rJ1BsqEyPBvn6WxMr1qbiPSRdZzWGz7IlwD0U0OJBhbLCVhgYwXuaCF3Xw14t/xu2AjPOMsLIgeyoPZ4CIVxDZvkFuG/P4pFAOjom1bGHx1pq6/GPrLtCUNndA7sxq8r6p7qY3u728bPGOfvZ1x0IbkLEnjQmMLGM3YUmuBnTXh/JhfY2CeGrl4sjaxPicx5WlIpRFUlAMrsa+m1tsjHQMZ5nvaDGS1ZJ82yXrAc4XhsSb2aFrr1lE7WKj9+IpyHTR6U5Mwlnb8b4YF2uDCQpvmEoDehgj8ZHbbwHnycVmbVPMjXaYSuQZcnxlYLIYmVp+i0QTG31UoUW0CiY1b75Ga/66zD5WoxgDWXfHFTXhx3zlDE6i9P5XfZLx/hUydoxDPbxnjN1qcjSf6vQUdsArolb2B4D94z7WR/syPUzzSUKADKXmWuq2I37NTE5bDMZeo8eHe+hPRCodb9UC6O2jPsQ0IwPGBNA1hZJaquxD3PGYVHYd3gALpf2ijK0ag+0WX+sQnh7f3v/619uf/vf/vPtJfSHD+9uX6U/g6Tj/u0RFStU1e7oI7x/e/z0i9uToJcPIy4Tg2XFC3QmfFvQ+ye3B/LIo+r26fbrby+P5lwcBxdK4vXL8xe3v/mbv7l9++13TQij8LZ5YaMDioBdK4Qu7BnwtZ+vEvtFB1IBsn9xJVWD5UOi9SL/3zy3w0sbMFQQgf9KDQsK9e8khAmKQGTv36/UdcROXh5KSRyCUK7eVBGIBDaOIYlSK23p01ojMPdTBK3jM46eJnpYPuvlqxGORPjjBtVW/gwCRAml1DhzSHTPzddAsnQ3/n4NiIPIB32ohHxknxHqGG1LxykyIXKs0pFOUtRdB8U1xvGucZv1O+55zjYCRg4xjbDJqarGaxUc0ci4ByrS8mZKdU+TcJa+XITX3kDWjL3jvlIxtc6qwSXPReSmA5dPZUueB2uMwRDJO1DGJGtFbDjIovpWxJU+DsUEAOFDKSZWK5vksm8q1tHErolKEsEZ81R4NwDcfhkFYET72B8RGxqKVBpcq3E6W8U+CAS4Bnv5pH1buTVR0ahnD422GSnqVV/Z03w+Qf3zX57f/uWf/+X29Tff3P76r/86v2OiSaLBubAPLvc9OpfodSoXD6veyB7g38zVYu15LdeUAfFLnKpEWVCK+8BpioBfQQQTrQZhTfRiTBk/kBEprT5YGfr1t1+rejtHyFkIujtqppXFBDjr+ytaWPlxvhSQ4Xsx9IAJEyihV1lQKIqRY0ssSjhoZqx5ZcQ3fHsiBwIG+bzNCRWBNQlOQjGqiolf7G9obCel2aA7zn8VxAIT9wMIsr6qnBL8pt+XIGRKaKGEj0YX+zFUnPdo4tIeaWm7V5qdyUGqIgM4gs5vWDHvkT3NTFDEy6ail/O4IPKgx029jv1u325nTTbI0y7Fob57FxqR1yjdJ0DLwBvBAc5iqHjQrIJodwYo5wmwE1uWHo81+5Mgh1ER21JAAjvVRHJVywULqTKvv8xqXtZ+wkIIL2FPrMzwO4qr8DsED3zvoFptJqA2Q5tiRTaV1w/vQ/dqAl5gi0AJKhRB8y/PfznYLKxBk+oK2HAd3D/269tvvxk1GKZD97zMigA/q/5Jd1V0LPHFrbRQZsB5vznb6QMGpC2ttnahA77ZiySrCY5X1TdoM3Atpf5dKkzsS65R2iY+mHME+yUsG6qwY3BgE9Lb/wGJ/yYCV/EXnmn7k7EfDZQbdF5EaNYznXufGq2UORhSrKH+xYq4gA9KvaruSm9krVkPKqf4DPYfe5u9J32X94S2F5roFAdZM/qdScxJLAXeBMJk6cQvv3mbwPz3PsdENQ/nYCO1ahEK3OjwPBNea1XahKeJHxT4rpX0f6s/CdYX5NpbZw+5CSLrwZ6U3ZM131gZEl4SvgCOU73lPVmjAjNt4bgmsgHTpuR5ZVspIJhbLee/e3LVQP1845v3YQNEcG29XjyLIzaa4iyvDah+r20noT8CJE+l0jEL3QfY2PeLYUp/Zf/++V/+fMzh/eFPnYPpuq5p/ZhzLdVVERnuI2AXA9vzLNoDp41JDAO9dPRz9quaFpyxsFqWuMT/L5GMPX5I//ZA7fm60DdXieYzAvCPRutzkT0SXzqF+bAKKDAdomcF0qW+JqHG5k+wTQCbM8ba/fIL82ALaEGv5DP5akvOb4vky76QZpnY733podpnzid7uMWsATVjSwkMFBBuf258DkrLzg99W3VSrt1KP9dC9dbELb4ua04f4rNcX/zokseMqUsrDnTUAkK0EQVkipBn70P/6viVnK0/VCG8fbh9ev3L7R///m9vv/3y8+3tq9+OhPARVTqCkIePozLKHMIHjyoA8RD0jcO3hxRp+igvUpmDctU+wHubY8iFcnM4WKoIKfU/fBClvt9+fXn7q7/6q9vXX3+TjVn1xNKMVLE6jmDO4VlqNuipWlJpAqnKrLFXhOw9/QEYtpWFPcgmVaEU0ZsU1c7isO0B7OwhviOiQxIHMuiwTWk1QiBSIhSe8DOTXEVwogOuK8RyShWnIhDj2PEGpcg5GHaJYQYWl7ZQ2hul8LM0LsIpbaDcZMRfqgImSpX1HW3FiulR3VgCLY2B12SezyTKRYdE2TU0deIrj0NFWt+mKN2e3IEUHf9eH0yqX6tWWE2MeMOkpfl99o68euXhceDcNz1XGnlVRnlPKokkDFcD1HV7VBWnDbrm2XAIle4Xnfe/QVXpGzDZWKKehGCiSNJ+jlkxUw9kL/OsMa7tK5gAxPo4DDDsn+HnfBYGIMIZo3XyWvYO95VKoqpnE0OhrzA9nqvsGkxr6HVCVptS8aA6Bo3mdcU92A/O6mpweVH13ZDjVllQ9WxfCtcaZJZgZCbW1xkEsucwUASaP/74Y5DHH77/4aiYaRSTsCVIh3Uwh+3w4s01wgZReeH6SPYJeDDgUZ87ekCrpJrAdv0lJgE24KdCtfvTM5h42jfaSk/7BVhHgiiSHxJC9g737JDbY72nvmhSb0UxaLgzvy6iKewLron74OcN6L5okkOl4jp4uwfnVPhbRVYk0irTkdxQJVu/RT77IipjcsnaNbgtLflaUemol/YHHWtzEcyyksnPraIVZDhHJbRRXupqk3z7v3hvzp3VApFNbtNENMH5bDBnQMAriLoJMHb73vbghAOq7ln1UfeyAi8OEZadwc9TNR7zgT1O/0oTdOjhF8ZKaMbvBw60Gmv16Tp6gfdiYHP60zgv+LQNKq+cfHvW1u53BCcNMCvEJv31Wn3zXqC8cQ7Sr5I5rxXqYk0ARwhuryNW6tsUTmhFoJL20Lra58ZzYM3SUzNwp33I7WPiNbxnFHt3fhrkn0FcKncPHyRYF+y8cgwLotzjcfWrpj+240pbZy+nSjuBDBNonxHvI9JfQLNMDGiF7bUunc52Df6eqtfHql8S5AHcyipo3/x5tvKPnTVsnRRvQdT49O0Z96jnV/qa1UgTqDAPADwv45LYXwmOF3xbWcxIlflEhSoMvBWXYJ35GdduMpqq+ebw8cxUAjbx5bPpBW9SPobC7JH3ZoVLOmbENIxHDspzrb0MC3xttBfWTsJaAIhzE0kSpjQr6FqQupvgqAaOohpq9kZasf/CMHgFqPK5aNYXX3yZsyi9rv2373MNMFB4DT+TwcHeFNzRXh80vShNduSLwBjPX39xrQhaoSJuCCWVuHBqwo4L4H0BChILXq7bqo1V6IB6E0USYHTuZhLkqdo2gSpbipgGP+oeZM/z81Tjtm8F/gKw7Xwrvuc+FNiImN2YMewBqqL0WiYph62RanPjcn7GuRaUrkI6jAqE/WpHVUvOaI5pfhyA4kGhbUXd/t3EigMMcy1RUy9YmF68tQJoKEPpRGV2fjjCgKPlskY8IxSxGy/dmyhQx2g5vqkJdHsB7eNMLLy2FJaT67OnXnDZUW0meYKOUktNUFUgTc4wdeDYmAECPA/iojyP9ROzP/FP2OAwSwbKff3N12dv8rQUSvHfGVwLHO99jdvC5PijCeHt/W+3X37859vLF7/c3rz89fbl0wqykGdG7JSH8eleEsJ79Mmtt+T26ZbqYEq/42iTF5N8ffzYquANB7hZKHCwQRc7bLED7g22oYuCemRR1j9ocK2BbWbPVbUKZ6btzbf3oEGNM06aECqdDHJTbruvcSFb2q4KEDMT+W9RiDX+H5SZ8oPrgOvM09wZZKYDi5OYoqyUBudTBtgmVgwWr82ZTaIAzdYqT9/37LVw1kjlpbnvCoNQViZR63wmroHPwnCxhteAP+jzAn5VspJIR83x/UF1aZ8GnPGulwkq1xn0YSig731NmDQamaE2tVSesc3pudeNAQEtC00lyJ3zWIrOBNW9zloDKSEwXs9GghTnhW1kgzNlECtqv8iTDM9tJbeVl8xE23Bc3h9xEwzoy1eoHI4KMnAj1GNFPEa7o1Im8qy6YYPAChFwTTpgfs4XP4tjmNAFgQfB4WcBzILVOMhPdwFN4tg+fsr1YQBcbwJD0Fw58gaFBiSdmdOghaNXhHvo7WVGkPsj77sRB1wnMxlFOlNdX4M0xqqO+GOSAgJQ6VUYTvYwaLPBoYIVXCfrb7ATpc4lktd9KmUrFfg4ikolR0SC2YAbkWHVks/ks6iMYHSzt+f0NbKcR/YNwTdAAWeD55IK6KNHt1+ePz8SSPe6dsH74N+qupnoYNO4Jt47yN6r1zeULzmLh8NcL2mJExXCaJC9niJonguCFCExqK+aXQVukvCPAp8q3OTzPUsCOSZF/DtJ5cvfthefJNiN0Nc9nHgpUTbGs78yHghpbub0pU+ookqqSbJXpaHlPK3a2AC+gZw9JNozwQjWzHtOVXeiYVaNuU6CCBwlFY4k+FDs37y9/fJiqC7tAQjjjPHAHiDBv1YOwgSgertZn/cfVJofO2M/NsET/qcJeatp7B/usxTPVgnTM71KrPfuXCmDYe+Xz7SPyIp52SHtr+qg+doaz3zGIUwZEj+hKrR0KKu8AdYyYLvqkSQusf+rftT/gbIjGtV7SJVwYmQ8C+Z2UQGjWiG1rv6OKsRmrUbwohWssHPWM9Tg+6ToKl2/ZvGYlVQwMui6n8vnVw1vw6NHm5dWZsUtFeSJyhBn2O9khT5Ml9l4bBTPSNVQnr0MgbAT1jdLBYuRS6k8PHp8++7773P/pav23Jn4GEBV6KvDywVKeQ5lHCDmVd8UoZgoF3ZmH9cnIBfABzrX40ezy1Qi2ndFwkXgjNADz00Q2qq195j2lwn1WcEzyGxc3yHpxK18n+tr0lBF21Sa0x7TdoAIT81XqOptomwimntfD7fJkGeKs6OMv32wMmOs2uofrj4VOwH7g33BeVbABvsrSKW4h0lIhpGvWue9G2fYkydIkT2JqvVF2E0AMIwE1CQvvexccwTsXrdibzzD+3TM0xe1qau+kwS22t12lybsLQq45thMq9dUyYll0/4ROiNq+U0s+LzEOICU6zkXGLdCGnuymMqRXEc7wYX2KhgpoGDSxmfgMwuOEa8XvDhovwM69W8C11ZjeRbsEwChAtSwCHre+NmPP/50++knEs7Ox+SZZp5hgPmOWwpDDOE67Exo9m+zbqmMbT4v9uEAVQIoNJ2TnSOQ4nXa1xx/8YQi0+yeKsqzr7xHWA/T7WgMvwrvNCe4zuewGTZXljXji3ts202fXQsHbUVR5+H3rSImc1xngL5vYD+8T1ErzJ67u8R3JvL4WvacPa/Z82vpSPyPzsKT0mVZ/8YdZcmQRLJHX/zyon7khuL608SDbbl5u+dctWv3wjEeZWw3WAWxGbD9/lBC+Ont7d3L57d//se/v316/yYzCBlMTyJIj18jy4cRlHn4+NntHmg1DwjeMoclQ+fPhNDB9KGgZdA0s+rba8ThJ7jkBlPlmrGzulL+cBtvo6Q1hU77F36fEPJg3ExWDd1tB197KpxcB9UTHeZndIfPeOv0bDnY1jJ6HZSVgquQQhvqCVo6KJm/4+iDyCThbRKagffyzZfNR5ltkrwHarjAXUpDm+/bbxc6WhDTJgw2IWvYQ+9IktoZNCa7igqISpnIWK2wbP9vJYQGn5bsWT8TN66Z1/BMr03rXk8TTiXBi9DU4OJwSr0pRXjy0steQg9mWP3rOq1Kx5cKwSEL+ulwz4m7pMp1jGjozC6e8RWFFd1LMr2eghxAehVBaZY4kmB+9fXXG6FQmX2TkczQWR+YASLVtaNnYapq10Ss1FdoRiCkT/N+ghn2HDp/SYPFM0lfU7jpFUFKkjmaVJzbqrAm46zTo4cVxlDIoaa3X+nvuAy4DigyZN8erX6vAS17FsVBAkMNDefyu+++z+0JCPDeQSbXeyp6n3uBcu1coylkHtWjGIeq/nJtAB3sc5JLK6h5ZqkOtddB9cU0U0/Nr5S6Df2d+hk/N0FLQLp5Y+0JaS+LSZc9lCY02b8T02hCDxK6ns279t5Ah4mC43qY3ddW2uwNyx6ZYm8T9QbjJDiREX9ZR5IRGqPwpioyCW2TPRkDOPv8fHQq7Z+JMGseRHE0Vu0Kn9nzUOfDAzwk1NPvfamMLLJwwD3XH9sxCiaffyDc66Ws02k/WvooRvnXxpgQnoqezBp8FefGnk7QPyedOXdUwVed1j6xBqwvvT6HcMaC+VRHhqLfe7AG/w2YZy1UAiyNsIps14DEIC1rdIhrtB/Oe+0eU0TFahq9hYw8oi+tfqJgUhF2fp8AU0CuVbZnSRac5+fn9XraLhHF4HtNKnnP63M8BDf0oBOl6bWfZyEDrFGVNLlaBSPXOLuS1+y+TmrqWSmoWBS+86ywWmkom+L+lO127wvESi1vIF1Rr4rkHN9fD1xYEwhgTHXZ3qrusZ45/hj0KgLnucJOmYzmfFFNu38/wRqJshTjJqGqPXY2rxUBlSI5m9jQgHwbiaRtKyX2SalaUL8irHaKfPG8A2IN9OTsRENhyYixSmectR3j6P2NLal9tlRqtUZFRqurOfuZM9fqCTaOPYYdMeG8grKev4BTC965xvSkjsHzrxLCKWdKS2PvKaLFa2M/UrWsXRbcKoDSXsP4bYJ16JBvqytQtlNBMis/gscBWexaXlJjT5UVMAGDAEAL4PVTiY0yeqdieuwJz23vb/Nztw9SMVk7TIH6njd+Lyr6Y1WkKDDxoCYbZUHYvuKMQ5MRVeMDoI/RYG9hwIMpbSZp3DiEVnYpkFTBuyqjnUPMGjuqRjEhRZzcCz3LBWZkB8T/xGdRicaevjqSMP7C9dmL177nzVRcuwBrpz1V7+FqL/u8CggSt5O4JQHe0Hiu50gILwDKNbk1TjkUrR9A9+c9zsHvVlBNnNlPGU+R0W0wgtq3G0B949Xcj+4DfGJ6vek5fz1BujBvGltTwWW9ChiejAzu4WgV2XghwQjiiCRn798fIpl8XhLC9Jvfz/dZD5LlMn2IJVtoaZtHE0up1R17VTCN72NfEz+PjSiHouBmafHOWxS8BNQnHpceS1LJs07x4A8lhO9f3V6++On2D3/3327grN9/89XtAXW/oDFkzBifh7dnX31ze/rlN7d7Dx7lZ29esbANtOgVfIgMa/qrMBKtEr5XXTBcWpxyN7qBgHPf7HUK4rUqEYbOEnsRjwbiJnxSDQxCOSSttJW2aJLRSmAHWyrQcmT6l6b40lSbwAVBwSgtWHY2j5Q0EkKDMg4vXw0CyuO1ByzrwGDnzc7h3urD6+Ts+yji0wNsSedU9+T6zwGpMawZ3trk8BiKDiVrVSmptlInWHOuj0oFX7zWhEyBATYgmyoHPMp+3bgagSa3DSZNVPgvG5znyWcUCTqb3PNZQ3e6pjO0KiDZozXltBigNNeWfsWhCVjwqDQmDGaQuvUjRLp3kr4KUWiwna1jIMreKKJN8NaEmq+nHFbEdtZT8vzn5+k7IKBwRALr5QiFAAPr8dIxhMITAOQcruzeaSLnoNA6ZZu4k/i8b59SaAtzZDHWX3x5ImnOxtRJhevfinYCp9FVQ4cMnXWjGgYalMu+uWDSFpY4lW/f4ccmtTaaZ898/XUCvijQRmDj4e0bjIxjHiIeosJqEw4TbwKwUtda3WAPtP2ifWsJsCe4wjnhmfFa1j602jjJUh96bKZUvKb+/rNnKQ74HiItVWzN851CaD5/PZaOaNBpHPbj0iBuDyYOIeDOKpK8X6juAGCrxpposx5cQ2aspq+HgfIdX4LxxkiHYj0wI9WpL57dXrz4NeseGv7+pD+G4Cr9QJ1H+vXXrUrmHG7+WXt1+lylIeJAAChcb+c5slaK8hi8ZO9M5MDK8LWqx2cZ2CkAZf8Jv2f1xmSQSpQOMz3gOED7EIMa06+yeUp3t6LJE/VKq8BEhXgmUhWPZHSKo6wF93dNuHm2TWxKfbN/KdXrJcYmsQRBCfCoGCxQ4Zwn4V7/F3vRfrf6j1ZnCoAUhRao0icpLZ8+Vqh4j58c8vy8N0EXFGOeAY6cvrXsydmwVn87pobz2Or9gyS/AS8udNYozgaAqU0uFdVzgmjMZmPtbFjNSoAG0Pb2XeeNpf+4QFOD7VYZ372lZ4WqwBdTtW2/zfsPa1UI9azBK35WxbuoWG4GndUhfmalJkH3AYa2Kplgc0rWp39uUNa5msQhbzoiJ+M8WgGTAq0tFxyt7fuUs8IzcB/xGgBGWg7snU8leyIwAl4GrCYRVezr/fLs2LP4d0WFuH5jB+0QzzesnPWuH2NeFiQLpFnp4ewJXqYCvyp8ExqYSqd4T59T94kJTeivA0mkywvQsT7QOHEKrL9Vc94ze1m/tURaNcuIPG02s2BT77UA13KBil6t/8+gnc/kT/o4HyHAdypKpvo7NUwrZ1bPBeltE+HzWr2rr3ZtChzdD/OD1/Kcc0YDOFMxbY+oNt7rL+2Us98+3wjYHT3njAqqVsOVeeO5ClPkbRUfBcfaluL4nL5nqeVPQlXFRnC/7Dvsf89BmStcH9XuvP96idsn9jQALP5WOwMjJUrIT5/sui/zVKOi2raHK+1UX8Iz5zkaY7SockkIJ9wSIGl0xrAd0HLYPD/ey5jRWEMhPYWi+B0S3MQQu6b0fU64xfiPpCc+c/GGsVApqY+yVoJ37ht9Q4Dvx48CyBJz/so4i7U3EFsHUI3IZcUJU7BKYQDAtS0J6TVEDXb7hfckYUvcvraJ675pzN54+RCBWrsbvkQQJHoatHl8yRziJqjpGX/fUXWp/q3qnD3B3MfZ9HEAjmqnfksGkEm9vYY8S96bPISE7/vvv0+czc+TEDK/+I7Y9ml+x77SP5YQfnh9e/nLj7e//9v/ert39/H23ddfRmUUQZnfmNmB077du32xhDAkUhwONBvoGBlKfy9VwAhVTGH0f5H2Zk+aXdeV38l5qhkEiIkkKIEiwQFWNCXbIanVYTv6yWH/pR3Rb91+aMuy1B0hty2qo0VLECcAJAigUENWZVblPDh+a7j3VjUdUQ4nWVGFzPy+795zz9nD2muvPVE70+RbIRWVmhfBLL2IprqlXF8xlGS1bB5lzpl7ZvlmDr8DIRbV1ZvTyIdvvzDYMRnYlBTy30Vbixg2qBaHXT0Wbq7lbwej/pz2OFXeukmT+g9BF9W7ZFpJA0IF+EEAACAASURBVFJXNbwpWplotbEVmiLEfDYHo2hkURqSlalfb9WIkXrKqtja0RkZbOrKFX2DpsoUIbl9546TiChstiqgZBZJXvG/jf7rIJ9hFAhuHJywudWjGCda9JY1rXNpsl30k009Bys2BFOimVlJTRxr/NXkXHStg+YXSZGQNnHoHSzpeYZ7PiWEDDEPbYPf5ZmxblJc0yBtHLurnTWSDa4wQKLjKki0lHGfdQNtKesmEXKp38jp5NRSUWnvlJFUGycNqV9d1fV0X1nt1IEtn9u5SNxDg9rlgOY6R3+e+3G8r6uEaOWqGlUQes5LewMlx74I+GukFVynIsq/tTY5Z1OlYdOU2hrRjiGokW9/Bv8tkZhQR/hsywRbJVU9RGNlmqvT+W6iY6bqWvSvjdJGpkO1SSWnDk7Icah22mcR7FA/S2guZQ5I9CjjKlSNSSWv99qKY5Fk9glfTXiKHLdxvCifeqRDS8FYf/3Nr9s+HZ8EOLEy6ESRjKBC0W9TqI0FtPrHz9q32D4YiSskIe5zUfUNGxZODu9lWXwDFQVyXCWz3VQlYqxYnU4KhAaqRDHJ8PUm+CwugQqBLp/D5yHsI7pWmvpnMSmEAGxHZhseReJpGLx9B7aHYIpzqWpgRY+U5ERFNs/Ltj9qsgmCZD+x1erPcxLb+1OQmMSC16pnKkqUOjuZ1Wg7NQ9qb1DIM2D9hL6nb7LoO+/rMRx+ZrUN6u3OWrJ/CWBIOPaf7Cfp3ZSjdqXDAjBWoybxM5OCZIz1LUXcku8zw6J2jtd0RJICw4iQiQIaYaTpdVtUKs/G0cnx2EKIYKGS6L3tvYmyuBFln1OBWlEnZe0aNG9C5U5/FfYMP+E1RYQG9TzT9RXsofKZwN6JEACIWS8aDRVKQ5MkB7T01Z6M/cf73ieMdFCPM+uGz8mQ7TzjqsTyrNQHnqHPrQIQlLdvletuQsJ7qpe8wWKYLAowry1sw94vtYy1qvhWxU2WrRdF/QXGLO8tI4eqQsvnO6k3W8bKvlPEMv2bNXc1Abtr39cEsmMNmhyy91pqs9+wHoMpkxagceXIQFptWmOQqmnbHjoOautHWRASXlNPl6v7BRxateWzeG5Qdqvs6bjN/r+/3740JZ5pH+HaG/hzn7LjGQmkOaOMnKGvftOCIap6JvEvw6lsEu6hfYnqdU/i3WpY2RoC7+KjmsyyLt4fno1q+8QYAYMB3Cu9i7y2/ZllbZjd4158x0amGXt0gMfocK4bl/E97rPn1MCFheP0nLDP8bnLeXf1oU3mZGujBCs7mtETfF9tBIvZurynEr3EttoTGpPhNeYaWGfA8SVFXnFHq4Nh+LSY0b5Jzp1iLuYKitFkOn6HuC+VuUstFfMlStuNDxp383oOPNdisagtzf989PCRktZSx9mTbhGqom56XqkOayC8e/ENYEaoB5p72py4L54Fz05CS4yyqzDmpPaOnfS5LpNKe6XvMc2NNfDN7zQhK1V82n8RwhI7Jf4UW2uxmLa1ZSxJWm0qgsg9sJ9UIbx5Q/age5dnVPC3vf/aR69UIbw6HScHj8anH/9iXJwej52N9XH7BjMBN8ephi1Shh5jc+fG2NzZGxeXVt/TNmVxU1JXZUgJIbQQbmJFdFIFOtl0bBgG1XMzqm5Bx4lzMA3RMwy1QDkMbNRSw3Bmdhw+3EX3hcAfU10wl3oKYCYqqKsvRSAVcER+1w4u8rEy2DaSrhQanSr9UipdUY7jdyxjHlVBKpRtLI46UxOz0jW4dqhQ6me4uNDDbLN0eewyhpFPF50xMs6VucUI3CKYYBBzgmY5DNYym6qok1Ad0TiOtF5UCCvP3OCG5+gBuVQInchWoYhDo+cS6WVeU6PHZxQtc3+fK5aVwlcykAGufZZT0KvKo2c21omU8sHvlPbR/kI9u3i5Gh8CrvLYi5C14ZhD2EOnwfVVKhOibUqvnHICuRqgVnmKKs0CByQgbXw3XUUONv2PRYDap1HQQhWc0k/CveI+mkAp2UrAqzEBGQbdAF2Je+bQKUldUnTi0E1v6Swzn0sh6xKKOZsCfie9UIotZtN+qUqyK/gJAKLepRhVfldnioHDTcCgRSUp11lO5a8D4FVtSt9fK0lT9bcBT9eGoD70GH7UQEXvG+XMCkSVetNKgdSAg0a3km0kjqTIFR2epWgnQSUV+K8RzHjgK68rmip7kupcq76tROFMhKpHHlp9O5Hvnuhu6XERpSzzsr72+temoeRLWrLoHlRpwipgnxQBVB9DR5aILlwZ8tqDyGVncHxFhgpuNOjjGlr5KBrJzxiHw/q0x7PN8D2LAnVCC21QXIGoBq6yG6E1t2rSinmFwGoTmojxoRULKqBhe2dBHc6Urj33pWeaAHcJyPB+pt+76iM71MrF6tw7y360DYptCwWVc1rJ/gkpVvBoQKXrIBsfR8s9ljpFcDH/zFSrpT+qbe3eB51Wj+7BgfwF35/VjNv2YECp9s/+EIn4Dq+30rET5AwgF1hDkO2f8VWqPCyeIs8CPliHKFofnzF+ZXusQ7eV6Jte6baIKPWRFLK2rIUUblcK4Liya9DDYzAUbGcGXymdXQ+CwL7egKMrLAZPLWiic5pn4z3kJJT3OD05U19aE0WzcJzQNAFX8BSWRO3r1It34WqupORRGW8VOyrnBGsk7AIPQyktK2WZEOq55XO5/iV7pBW/Ct/w2WXTSLwsFMdS7ETNLV0s6sJKTpLwq5LQik2ALQV5iwHr7iV1FQ9/I5sbsZq2xfBcWsWvWFkpkRakAwSBdTOrjC7Bxc7IayCrvSC9BCtb1x84Jpvnn6kKeH4xVUu6r5u0qoKfBNEAlKvFjhM8+1SExM55Tk+2quwHhwq+6wM697HjrAxIheIecUK3Vlxb8TqK1RUTdNwxK0rz2ladFevtQsvbi2qoab4WKHJcyO9YpMVV22XsWl/W7/l8zqOJWsURQylJhmxkfKqEvWilOHo+JXOtNrfS1pis9lr+bDFjT4WZiNKIsQJVvfNrw0pqn7/uJVXhVnjxUy1gFGgrqO8qfma9bpiOOVe+GFdhobmCXLxOlM3YryatTYjxR4011CKVtXIsd6WZkRLRW1sbB4dMJ3iq5+PkG9DeLAfOBXaw2gSiOMdGuJLoZ0yMQ7XYdh3Wz7rWB3YWfrNCLwZOnFSKIk/8SAyvvmAEd9bly1VsoH0qPelK4rfQY9maxtn1td1/3SP8rd5VxUMuAnDWVHxbxNXcW5VeS82exNhynwLAdmBlOY+ZwPdXSgjHxbh4vj9+/fHPx+GT/XF5ejxu7ZGo7Gg4vfLTzCEcaxvj7MJzoBg9sQGFAJoNBl1ZMkMcPYvm/MJGT/2DCR5Bz3mQnn20oNeNFY2caKDSTcSmrxEUyqHxDSCQNnQ8RB9IFBIdGGBQKuHv4Njov4VK3M+nsQwo87QLN8bHn2s0whU29wtoNptKyqaw8QAaEDh4cMJZR9bKhKtLTnyMoht98Z+T8dprr+mP+hs7gDeS9Z65eB3ja1pP+w4IJhj5QUNzG7JfLq9P/QJjRZWJVuwmlDsVET6jaKzoPGl6rbMp179Gjb+LMPJM+O/SbNpMXaSqr+lnVo63zkPVmqAj/F0HP6meRUm1gjKu2nTUhIOY9nFMhjbOVghYeNiq/J15XlWDUs+t2dSewijwMw41c67qsJS4R+CgiA17FMfbwIL3VoV1MZOxBrf37UDAxtNVgYoD+JowGh2VAmUVo8J7EKiIdhGlP4wICR3XqwRxfU2/UyVKDGcrQayTqzYejdEqqH4nMu0BiKckzM/WlZJSjejrU09lZv90nh57xkCC508piRblZlaNq0iFejRSwWVftpq23ItNDFrxmBI1Ke2694gzg0MUHUz9khtCPnEMfFbPpgIGqEpBA5v4VICAa+4oilaUlJAnEFGAl0DVQaD7MJykWsXYlEDTSdW7EiRen5lezVayFKwlieCZQBXqcwD1hBIEWMPPsJG9XoJOqi7srybUnkvoQLzS+ryG95vmOlFJ2XFf0tODpxPVqcAXr7OYjNeM597Kp5xf6JsNAHj/SqizFwgIJ3An68R/93p4vwbEk92oDH1EtiYbkdlcppMb0a8dkeJbQEKBGeovMR2tSoDsIfdSbUxglKljHYXgxEoKnKL7ocJpirPpZe7T4/1Ltyu6z3ot0X8h1NuegYajVXCj94Je6X66paCEEleJTWwp4DNQgILsqp4P54AAzGfDAGMToSYjqoJMIKSp4gcHT3U/vC89vlSiXcHwzC6CCIkcJUkwAIU95LmhFn41Nne25ZslxANr5Apb7mR6e5NRSGfj4OlTA0wBnNiH2AEo5AephPMzFMI98ysCW5pLXGXWjMW5HupzKy2dvd15X6405ZqpCiVBNF3SwE4rJa2kuIrscyU6V9gwut4kO62+sb7YhFbV5GsjNFNQw8Cwe/hKQw92ZTAyDW6qvoeu2X6x7vHaKYsBHYvGqWoWiW/UYu1HXqzO8ewKfHfchQa402ep8VcGypyQuXKK3eEeqvzZs8PvNKGpYiL2sjN75bMTP7WvqcDyBO4tqrUe22UbUf9cTQK1+ixEywwMziAb54nrluAGle+1Vdk5zpeTRj+3Vkb5Wat4ihUPDsatW7c9c3R7axw/fz4ePHgwAdFSvlU/t3t0ia84XwUcHKfMPa4TA+DCoh2qQIYyCdXu9q3bVgRO7yvnG/tThdCewzIMliOruo96bis0x33zWewDkgxsPN/T3E6uPWNGpJKZtSh9suKFjJbAtpOYToB4Chqc+TKB2DuOi9em8TeaxZ1xCvJb2KK0VYhenXizD1L+e8meQY2TntUVC7jwGosiOt4WwJheNvadWsLSw04Fq2dFRZ2rayW3jdPJMfS8mRWY0Qvcg8ZVac6lBeO0VzLiQqG27Kb3j/fTlsXIIi5XIIRYDtv2+PHjiSaKrZQtuPQZFesvfYkIWyJGuLW7M57u70vx2wIzbn/o2pZN0OJIq6H8Ls/Y/Z8XurYKbzU5qz/hWfLsxfQTwGBdixYbOOesRf3dRGdFXIbnmJEa9X+1ZxLwg1YLbb19qq02vlpCeD7On+2LMsrICfoHtzec9QIezgnh5rheTUIYyVh62UwXNZJL4kdCyH6Suhd0AvXi+edVGHVFyxtPyF+ojpub2+bfCpF0Mtc/6h2Bkid+vUzk1DTcBFIJgxICv28NgzNtV0d4IA0CxYlPYiTUQ/zxCn44iTs6YlbRPNOoZfc2hnO/NvBGlo14OTAviu3Ay8lIaZeshQJtJK8rJqExHvD63YxfFTkllqHXqKqRAI6N2YSZg9XN1ORFymCRyp6Sk5T7e62iwijodHA0JWXql8mMp8wTKvJWuuDkQDM7pUNpOWDTwM2+T+SC5dCYxShFWIvKuKnYiQhflhB2b2YV3uSwM3y2FddWdkyftfEohYWfcWiE/p6eyDmnazzlfic/lZwXmr9lmoNod6CSUqhz32QryROFNvRE7qE/az+WqBihWGm2mIIt96FIoWxBW6gxIlnhLIkGq74iZLMdNDkYcfWatWHvKABIT0qR3gYdTj5Mf/NJMVhhfr3XVclf5n1WAMHGJc5fIkyuROksRZW2Iifto9MeQVKcKnIkyVspVGKj/javtc5y1Q3TxK6xLvpM/0zI90LwQ/t06hlyUtb5oVQpcbCsxwQuBLBwtcfPcUlR8SiXtamhX0HLQrWsAY4dpeWzWT/1A4T+CChAI3rn77EH1IuZpJD1ddDp2Y49R6WdVomt1UudYSh2iDAlsC0IwNm0cZ8HALe6JmouTI6AR63K8PkFAHB6DcZa3WuPzgsB3dTPaepSExPeq9U7nmf74xoglo7KHpiqnVPy5/3XPdjgQLTGa1ehRW3U3D1Xarg3Ccc8J0i2YrCQ2TASdJafH1lMINVgkmbAHH5mGqwFSTQAPc5TAfGp+0dqC7tGHS3B59tvmLLJvxVkTAwUJ+em+rlCNd3fJMOfHqvsASXvOremKzpwZLhyFf44IyT5Nk+dvzvRfpUMWbihvsrqrFaZ43kAKGCjaO/gPJkO5vPEvx3QkRRxf2vyyWsoSa+McXSCuiwVDve92u8bAEEnQGcTWqP6aNeUgPJvegotrMJsVj8jB3Gx04t5ZuwzlL4r2hFHYyA0/XHykSTxmS1J0uHPNhjkhNCiWl13va+YC571R7LfJLxUc7GKKucfyia2gT0wVStS5XRFzM+h6z894MVG7s/cf+1q5rK3zgBv+rBoFVlb0xktUOyKQ3riIobSPakqP/GKWFWm05qx4thGFLvMNWMBNQ6q1f5F3NP9qeQ21Nmlv16CfwWnODO97ibhnIOOW8GONBnCpnquoMVYBCiJVte4bAaKW8XnmhDiIBFqf6KKA4kzNCNOaulX8oPs84I0GmuA+vDTp0kyDB7xcwL5ajW0Qi2gFaC2c+MyQ8+tBwY+CPLxodgMQEXTBaN0fuWxOEoI93an3jjPsJ1Fh7oXC2h23eeZg1YIxl9UpGWiYGaGseI5qcQaQOr+4HMKIIqef5N5mabMV5VeFcIIc/W1Za1pzyzOl/246YmtGvHc2nvIPhKQFpZdq4Wu1JqpV99WFoyVOKEuzkrKrciJUp8xUY5JYPRA5/aoKvv2VoR1Il6wqT1ybslyvjCdhQCjHbXBWTaAn1hrYxbNoapc0JbZx1IuDcsLO9Y+SNoyys5T7/aZtTcqvtZ7l9L9eQoBaW8oi7DxJM9OcbKep++keYrbBHJOqNBTeGLsTyrOem00LwRiJv5cgl2sbVu+iK1I0NtyUVaC9mnUvUWdfqWE8Op0nD7bH7/99cfj+uJ07IJYoDiXPx47sTZW6eta21SFkPmDJIN4MQ7XNpk+ilIKwEwZlaAJ1COMWbydMvLMW1HilqzYQVdU25J8VWjGmySUwQB1JJw1YqpUKDhwU7ASrqg3sYmVzAXZYHEIJhSkhnbE7/BltMo9dOrfUTUGxP5AWX7Lz0WCqA7g5Ply2djGkRerMpMN0U2ksRqIW2RuGptKRkQom402fysQXdBElPFneKcdpKlqDVQ4pCQxJA4cHNDj0pKqsiijEGqrgslQA+VkpQI5D/Luz+uAxAHPmpbWowZnEJ8kNk7UmuCZ2oLcrQblRiaa3+U+CPAIIHhG7bkrRadGQgImSVxE6QltoVQU1lgN2On/4364Rg5P0a1lddmjATzcuLThoAqRmXfw1ATCld4khSnXq7obShsGEDl/0xqGkT+QplRLeRbt5cGpEfS64mWAo4ataHcph63OmoJ06eqQAgpTaez4ffABYezUQ+WahHocfndGY5M+JbhJmvm3zo2Sc/eU9GdOzoyKFfnmvvlTKqOfo+dkYjh5LeCGKoZSXDxT9cwyzka+ln9UzW3fTHon4g7mmXIRkJHDXcwoa48g98A1yM6kOqaKgCp2rqAVfFCAlQH2TTA19mZtTb1cop6KelXK7azQ276D5wy3T3WVe52o3qFX1nmJ8lik7/REVRFV/c7Opp6aBvZ8npL4RYVRozmiMMpzLt3Ne9M2l3NIcNnkxOwEB4rtd2uSq6Q26KbtimX4lTClF8msC9se1qG0sVYH+L6AiOeeSVWb2yC4Ac7k5F5Ixl3V5z0K8imwWFnR6A8l2pcXQud5FqxHk76KzBRQwFnjOFnPCQzKDDYCTb1OtoM+H0R0jMK3R0xJVO5TgiaqCnN+kY73EHkj0mcKvlhfrpt9zBmX3whDpP2Ysu9Xl1ofNmpZCfxc8wipwGWmH76EhErjZG7eVCLYqoZHQThgM6vFIEx7E/ld991ZIdeqpkj2u3ffgen1WFvMEQOZNfpuaX/skvZmev6ZIUwLRxXBS8dU31tUe9Vfu+I+X2waFUIlBucWHGOhuRb52swE61nDZrAuBDc8A6klRtTCQI7BWdmZBImcHz6Le3QfoMGkBlWst4AT9nBm1M6VK9MOlSiGPSQQIC0hTgIcwHLhGlWDz8+g+VbxnRSa9bP8Ci430XOVwE9Cae4D1Vmc2gQc9HF9S0BJlZkkeZxDKr2trNguW2G61GnOR/voeD/PXrOdZn/zudhh1qQVKVexIxKUfdL7ZzFl6xZiSdrXWxYBcX+9+5jMCDDwVHul8UCpDs2MErfY1Lbx2gJOy956wItWqZoglTFW6p/A+4mWHF8fwKzjMrh/rpH9gkBXWUCtznB9+E7NwpOauZlQ7hc3aM9zINkjbgQUapJTOje2hmttPz/7iOfF2RAzKOO+TNnO7MpUTBtztWI6tcikz63PuxVeAWrRDuiZVT967CPrRvVyYtVIbM/qnhIxVFXe7Sicd5J19hDPo4mlKNsXl7pnjXhTjOseZMUiGnJuEJqYku93hBG+XkywjMloS07bWwDTeI8JsInPZo6hKoYBJhojtQdU+2jBBOR3Gz+zZpyNqWASQa9Wojl72H329XIcWf0476tqYlgW3K/GBEWjgnVSXJNe8gL5EtVJQaJjhfgM00yPJ4EedABUNUxBQmyRFDUcbDpvmeK8+GE+p/aA9Wgs79jBts7MklTSwy4oPbeAsNoAkv/wfu0TLXgqxpZUrmmv+P+ZEF4zf4+FpIF2fXNsbO9q9MTl9YroiqrukASwkVHRAS1SxY0D50CZBSIhVOUoNI02WusAn9CXAZID8mC0DWNthAKkaBbiqNoXyWYVA1XRCHqM82T2oZB5BW6eqWRFNm8qguxynHmTKufVqfvA2xFjNLwBjrQpS4vsgyr108PpN4RSqfozrqey8Rx8XExVRn1WKoDtTxKtT+hwFFGjRFlKpHvtGvg7KbQq5Cx808Pawe1N9qSQFplk1neuzM1VVBtJ+pOMvvqPd3Q3Vxvuub+KhvT+StnhILU3QvNP0n+DAVUSFwevhvQoik5VLJzbFiqZ9I14bAdfrYCKapg5jHMje4dVe6aLAqlEDqWhGA32vqjIAEE6+5GLKv1P96kAfZarbl8fi1Hn2qC3gT/PrNXLooWtaGl9hNAZ4XWqZiPBz3q9rLWbmEPBDeWv1aI+E17vJMfoGtdbMQ9+psRefUXzaAIFVGomt8gDhrPvs0wIuT4he3n+qsSnt0IBVyr0oqNFjtlBrxUQObcWfkJ1lllRZ6ZuJyBq0NZARCI3rESShaKZOBZQvFYnNcog1QZXyj3LUAHHpoMU9m3nZCmgj/BFg2v1/6U66p7LlQy73hh3bt/We0icYTEORMlRklYlM1Q/sB8nbrZHTUzJWamymWVVFdNSn1hTaPK8Ts3v6QNS4ASbQPOffO7sGA20cI9SwhN67tmHOGteQyAEXZznJ4eUPrwKI6gHIT1ltpGmXmqNQ+tq32Cr2+3DbbCtGVPqC7f8NdcoQY4E102I+FuiOQvxo55z2aBQhBV4hxXSfV+7wd84dtgS+h7zSxdBrII3xF92dvUcNYMpvUbsA5BdVDuhUj87MgXclFSDXV0X1pV/N0ByZd0Dj9VqsLUl2y32xq4FDBS8RimwgJMrj5b8VmXi9FQBeYNk9kfpXu7nopfzuUApnqNpwnvaw+p3CTJu5ePa5RlEmcEMAzUG4izw5b2DXUjFQ6qdTrIUEERJcn0Dut7OGKvugdInmTowrmQv6A10X7UZL06F7F/XFMDg9xVMCRO23+NauHd+X33F6QGVzYwYiCqcaygnm9LGF9cuqmQGgJtS75m7PcP63UVPVf1BqaBKuFEyTm+bKFjxAQpOw97gmhFeqNpjbZKCeoRDmPFY1KkZYJS9i0a98PMXEH9TuGvX8KWcJf7blDIzX/C7rgBhvy6mmZnsQQkznTUwdy9aK4VlBnXcUG13hflKm+V9RNmjJSbV87JCSCgbkJdN0mRQFMD42oJfAqVDY+v+KkjetRNoFNCuwa9iGBUDzC7iOvT7i74+RRWhSpcZRqGAZ1MgxHHFXB0tgKnE4Ip4k5l7K6LD8z1pI7TlJtoUrZ6oh44+8nXm596aGFyi2Z+dj9t3bussc36gCDJTVrFCAEfYINi/KuPXpxcE9XxQMztEBxUgYPGqKcFIYm7wxnQ+Yjfm14kCmfiCvUKlrUwR2dsr9ydzj/zRQHhsY/pDlTRkDqiAQgHjr54QkgxbVdnMicY3tosWkOpe5Fq1N+IDZIfSo1tBp54DPedrx8Kex+qE1xU9s4lULND8ZlP++Zz/t4SwyZV7OD3+hz2CcJGA4VSZ2X96j/hAaSRkDETj1dK/C1IXxFAMpCHx7eFzAqkYEoqp1MI7F3ZLwnDsdZgupdDyWRr3A0iXc1SWVVtWuCaqllMuEgCqQlX1yazzEkhXdTuj5YiLxIBDtXbHFWzirjKSLA5pPZIyWl6tQnh9Ns6e7Y/PPv3VOD85GptrK2NTSZFpD6RfqyBuW7tjlYQQT0JwuwjkPHzePVmrqxF10N8WluHiHKR50Ccbi4V/liqZGkUz+6vIrw+Tk5KJmZP+FiVVEV5YImEkhHwtH7CCSIxyhW5aLcvfUxAfqpADNQuk1AhjLIq08H4EIOW/K+BSEyfoq8v9HPQqBckppbzsoMtI4vSwmTtCPyWbIhWfqqgt74V10EG8trMQPY++whgDO0IrEhmBtENS/5jUsiyBb05yRmtUTU1pf6oVE+XWKKkGnq5YgEKHLkpMDaaEFmdYsmhLzM5BgWtBvRQ6kc9o+b+9GHKmadTmszrPqZW+Js1z4GBRhQr+CNHkAMOT32ZdXKUtgqUkbNF/wWvpi/Pwb+TJjYD2+U6BaNRFm0D0Or0lHQAo2UqS295EVcXT86JAfdODXB0QWzzBAQxJmtHdUh0qUoNRYcwA91DUsnRZGwH3gPGM3QvH83Sw6+flAMS0MtPQ1PcaUSMFei9X7QLaBOB0QpZeOtQEW5mQ4lfQTJxhD2erjBIxSuIAolkKkKtT8ziIqWcvPXdKVK6upj7OZbJgKrfFYZSACwhZJIQZA8B917EtHVMTIb1HGsMJJkmo7ty9o/dqz2CTswIAZSKAmvKeVBWEqIPAAAAAIABJREFUokb6XNSuzBYSqpgKQZXF+Myq4bayJgMdmmqH0E9JuuiIi+HGOq+nqlgRULN32C+ggQo+k9Twt4bcpldN1Zvsu9KSRbXuiI4FrZV9OanhJkBsMsz7dFxNqSsT+k71nv6kDLxvc35tk6jEYUAQxPSZLkflVKin/S3uH3bfa88WQQV7QFXoBXWyCo+sJwE/14zdJXiT0EP2RZNzgLU9CWuhuvfcIxLSI9qzTKDInCfWk/3dUR88e9BugiT/DJrvtkcZMCIlKLTmzapCZVpiKfFUAgEXO7NLyX1mStZfCcFXsOXkyJV4ki4zA/B5Dm5NCXel0FVIsQk0dslqgbJRIvoYVN3YXBl7N+i1OR1nAB1q50CchzO8MS4uV8fzI56RqyJr6wZeFbwp2TgfV+f2P1cXAdg0RJnxCojPWGhK/juqzwZ85r480bEy5sJJg6v08mP0UiZg1rqtjIBYDsQM4F0rUccXNADnZx3TAQ23CUjFzTQGZHt73L17Z6r0Oqh1UMneboWpoF1zwsYG89+OR/plXQIrS/M7ZfN42DRVY1f43ZPuChXX0r3APfAaADD5sVSD+l6l9pXCWkVgiY9lCDhBH3vEQ8bxJRbUqI2flShndc9WCh3rzDEE1yw70plpqY733LciQQGg/XjTvXdWbgQ7NCOuPebT6BYDcaUiikl065YDbah70W7oWaxPmRMVgyQwjLCf0Ef5GWvaREVsm8RKZS659WZz3Lt7T+tCAkp/IueHBEXgD8JPsDnUA+aEoMBOExWd8dDd54TQQJtYMcckhK70t9eYa8FmTFTWCEo5sHflvoAw76352wJybAf5eVlp3EPHZZje7T5a9QAHVJQvUp+yq9OtRlfps4lZ2R+Nw7R+UZ/3XE+D0xVMYV3bt9fqKH5FlXyYUaEuN97q+7Km0rBQQrhlQcTMyK5WhK41lXazo9yqtGQAcB/szSZ1JL34RekJqFd1Zs+oxy8qrWInREyQ9+hIC/X3L8dHKd/xc8Se1Ve39Uk2iIJHKppV+GQvkdw1diubz+yS6l3Yl0k0M/aOfabxUFN86j3D2jSO5vOqC2A6sHOHjuZQcSo+CnvOfmKfTSBv2qa6Zq+WEE6iMr8Yz57uj8uzk3Fzd3vsqlIXKW5BP+vjamV9nJyRJHLx25KlPr80IoHrI1FaW6VKxsa2YiiN6xiyJoT8mwAVJOvxo0cKWElY9nZvTBQdG9yZi95ZPBKvEbuJ4N+NlSw8yM6TJ08cNK5vyMDyO+ZWO7igelkqBu/OdbSRl/82V91qQCwozluoZwa/lkpBsIMzZ8PWUHmUwIXu3f1x3tA2aB4GLvpHHGWVDJcJkILWqh6qF9MJIgdS6xdEiffGibH+vF60HCiy6RtpfwHOxvOhzoWSM0/u5p3b4zTy7kpIQ7ssSuXk0n2UPYwtNxdxVR/C76Cd1iCasgWdaFWGlmtt9UGDm9MMX9ppE7EmPnWcDZKK8nYWlBNvBz3cd4OiGlMHkQRjVrEtOsr7KfFTT6UTLY0qYQZZEmwZ9vMMUqYSpYpGBnan304oZdUmAz6oOZ95P+kZw3BatMLqduwjoWFRphIqTSXsxg19Hs5J9LVh+in7QAFnFF5ZAyPIFhFSoIhTVs+OZyfVIbjSTkXMCrOify2S4iLo1lNKHWnxdyuf6iFSk/aR5ad3dyfEv0lzJZoxckt6kvoUr69V9VFCqOA0fTBRo+0ZabDVIEtrs2MH3x7j/kyVjQAWDkA9q9QDlN0r1B5POwmkrK8EPLE+XTfOVHuJaTxnTYroyyGkkb00HJ7tNAMQRBNHgtphh9VXiTLqolyvZKhDt2ug38ouXroCPEXn5eyijtoKc4McrqNCObrW9Cgt+8yaUGoG3SXztbzvmNUkxDvgBU4QsIb3aIWp/YmtXPO7nH8p6ep+2d+zkm1pUDyrzoTClr4sKsP+48yx3g2McILsK66R1+r8R25ciHOopaIkJwB49Pix7BzJJ4gwFRWh6qjWHR0pqOVzlFysOnlq9ah+REkvAMCdu0omfOYMYhYQwmaA9uLkNVNVfsEja6hOkiiKgdHRR6JSWihFIikRV2BvtV8QnyIRsMwYVb9O2gnq4N1nsuJZfwBVoeNpfREHopdRCaWVWPker1G1VNTs4/R5bZpmmr4i+aOJgkS/IWqrrL+fqyhO6kXBT7FuAJNX487d22Njw/aMpFjAD8nrxdU4O0GYzWOQ1B994QSVhNR9sFYwFvCQyrUp795vBXM0oLszvi7OZfdY2PpEgZg7pkxRCcIe8ZzlT5KgCmADGE4vn6qXqWIUfMA2cF55nSoo6Qnn5/ybvUSVSOsRWz9lfC//4yUKaVsipKJIRSmKgq0qUzltQthnKoGX56Ygs5ewY1SNNeYh/dYVoKitU/V3ojuaKuqqfEeRuF/OKusbOhOlyvJ9PlOghdQwXXXQuVQFz60x+Bak/Pld5poV0BV9l3aJaBrw+0q8oWymssR50PmLMmQZA43POhvQVTwnR9hEPp+ErMDnFDdFaK2V/TJwRCuOsjH30N432xDHJVw/a4m9cNJv8J01JC7kbHBeNDdUAjtpn9BIigLNpv6xdq221hY2tmAfl9arODOjb1p9ElMpwHx7FUlUVBxQJduxdRkenCcJGgac5DlxLx2ZMyVKAXOJ/1o9VxKqWcPoArh4QSULgKGiMtofUWddjjgpiNH3Ym0AvrhW7FkZDXxYB6ITP5HIAwB14L32EklZzl/jxwojzeJHoWLHZjs+wI6ZjYetaczJerTgQSzQGX8CWcO4mPeY+xU1XD62gvUTYypV4gJB7smeZ223f7sMP86dzltVvE+ONfOSPV7KaRl1XS9+puJUR33l+fNMJCylijFqsradbs1wfiGbFN0E1k82Mm1RBbYrosX9lEGjKqAEcUg+rWWhXnPN8bXPx9/3DL9yQnh59ESiMk8ePRhHh0/HbTndvbGtnqBVqYySDF6trI3zS/oHg9KAJodapZ4N+spQGYVawgLwMIJC4XzkqCONKpS79LW1damMljM7yWqradyIIw9TkvmZu2ZkwA+BjfrkydOp6oaSEM5WaljtDUsz8RJ9Ww6xFiIgZMyGWfQgSVO76tDKQ1HMqi2S3PIAMahGAWxEjO5SNnalTlWy8It5Lw4VB0rodSqGSkAWQgUEYQS4fK/8ZQWHnUcUWeJuDDff24vxNlWdY+3YlBh6BbsaIG+hgiXNxkigkVhVxIJ6LlXGlgkIn9ODX4RJsrupkHHYRZEDcQ4H24giFCInyK2UNBlTYh1l1vbhTfTPSJGLWpthrn02upbK88cwTYlExGim9xXSQlBuNdmJ375QwuR7pSsKraowChQYVWZnZJgD2cZwOYb0A1WYg2diFG9O3OyULRaC8SZw5PehlbE3HBx5/TzD63LqE2Hv6fsx8l2nOi2h+hFM0vqEElTUEMTfNAjLcZv6aIADJ8Dn8hrunwBe9MBNqHbuZRGynfPC8/fZBO2ySqKecf7dvig9m4hF4aRKsRN1lgo8Sp6hSNiIG/jpHpn2QlgG7gHmOi3A1ODAQJGlngXIXF2NfVTGQiuVTHWGhgsF3t2bGAXtly3IsKwyyzlHmbOCOqpGKDHxrK6ec58/q4QoWAlAJHCJszyJH/kcqKpSKlmoktNeTn+V+wEc9EzPMdXp0l2xdXpGGY4u+szxkenUVMIyr1IJSOY+CZkl4WDeLLS2Re+lelOoJhFQZeCyDMxEh3OPdhFJEjYPTI98+enZpAYrUOvMA3llW8IsaDCjJLhONJUi0RVXVsbj/ccC73i2BKNKCDMv03balMk25Tvh4QzFGFahOcN6bZOpYJjeY2EM03GEjoeyWmqUhknv7IRZYSqOg1tXO3i/9lqxdwHFlBCqakuPt/u7naRYGM19LFYNdZWMCiSS7B5D0epgGRoErxp0rmqcRSUc1ASMTLtBBZ34WyrFKDrGVoniF7vu5GHJWIlC8LgcW1uMrclA82v2sKul62tcMz1UtCwg/uMB8q4qOcHDfuF3nDvZvgImsYbYuYnuDahCW0hAu35flafQZrGJsI88qsQ2pUwTgxzuy+5HqeqZMQK6VZSWs9/wdRWM0JkVg+JE+1oUxBdYJKYALivqbVlYCoLIh2g93SerylsqbDxHU0Zj2yL2wx59kX1Ar52Dz1YleF/A3PbkNUnmrJZebMVy+p+imCuQyhXasnkaLJpWmH7W+IJWwEvRVZ/s4TPtV9PwXAWU2nheW5tcATQlPKmOWvF9HpnAPQhcTMXOALqVttkUvCd7Q6BeqkIGzBb9janGiXUR1cn6Hp0ZgQ5+fva7Vr1sS9FcJYsM4UL9uMBogQDuo2OimnyrDpIEq3M9uU+PNjibGAyNdwpgeX9FtVbCMWbYWA3aIFlHVggwUMXXPezcp4oDYvy492tZuWtMYH9MC5Tj1ALirZArIVR/nJMG1qiKrBLzSkzKOrD3ynLpcHneW7FbRI7KviEmMMV+FkZSpSqxjNt5TJutgJ4BRI9tYt1aSCmA2J5RKX4GjCwo2r5IzpmAMK0/SX2S1lTVPKLLttv0Uw9lFxCVWbzcY++Xa1Yfc8TLVCzSOBX8pAtGTcb4PaqA9F4CLKlnMOAhvpw14cwsz17ZKTNN1vT6VsgbIyqJnIQLocFGFCwCR5MQ3EJhuK02ik9C8y2TsiyMxu+sXwV3XjkhvDp+IlGZR/e/HE8ePxx3b90ct27eGFsqqa6NFVBEKn8r/FmToAwjJxRUQE9Ir8gacshQSDTwe3uswaU3h0obHVQMh9GqTwNVNsG9u69NfRdOCDuMk97EiF5IVtgJhWSDRVEFDbHEMwtEIgh9yFx26CLI8rt8i0OFKqSG201XEEo7aiK2vRPud2iuLvUbuTGiFqpmpXAjywt9wQ3ibp6vEE0Rn2UyWETMKmnzTKsJ1Qylk81LAIQ5UxmZCluHBmd+o5PPBvgeNt0GfdFqgv5hXOA8NyFTMhrp7s4Z7GHlHr1JjZJb7c9Os45uKutnozYB0fdDCy6yx7PiXiUEkKb/Jlt+/8jGR1J+2YBsw9PArn1tjgGKiOnHadT3TyLRjYNGiCICJ+w7Sb5T/Q7FCseq3jkCYfj9ScDV8xp1pxqwWQEQCqgRZlce7MiMDlk1dTJoRcsTuLDfTPtIsBA6bfnjko8/QVQh17S2JjROUtJRKpTYCEZ4x8pjTaCoenA/qnaD7DOyYqEU6iT4UueB35koaplXiXGDUsf6yFGmP6mtIgVF2sfBZ7jS6n4g9hPBuqjiDKVGVAa6GsBAkjSeB/v48f6+g9/MJJNTnObozII2CqginKPcNYFWg4mOeOjebVDUoJp7fvTokWyOzmaG206zINnXcQBNOisEQhBOPxq/C/tB/VEL0McVLaOY2guiLzFLyH0MdvBOvPkQib5ofI5FGdi/iIwQSPPvBmWmz3sNJKok2fjnps5NvX1WxGNtFQBmFl3pWEKv0zPsHkIHTf3DuRLangoeyUjH2qhRPT3cUpTMfqPvjWvi2qG8sG6tnPZa3RtKS4DH6xQsMQhGv92J9iafjxw454jgCBvEZzZBrWor64Iz1nulOsCz0JGf+p0D7IBOD/pqoZ9ZudRVOPfado+0Ob/gR2nB7s+bqwpSriTwy/UpEctaioFBdTLUcSqIpfq3QjlXZUGGTWdtXyv2GF/GfalijHDPiStG9lkWaHLcZfsnsaGwG7inXr8oiemTdsWSGZtXEva6sbs7Dg+ejZOjs3FxBu3aPXN379wZ27u7cJPH9RVUVehr+FbGY6Dw+GRoBM4RAOLluLF3a+zt3Ro3btwem5sg7/TvAhbbPqsiv7szDh88GPtPn6jSyH46Pj0Zd+/dE2VTLCH50pTaYnf4b/anxE7Ug2zl01YJS5XGliD+UXquWT0GTDlXL/e4sv/NzDCoocQ+fYysN5U6wBTWVcEv/aayffTvIhhXESFYKd73soGpPLEXpAAcm9ReuVLbC+q4umoqHOe08yz7fg0e25fL92E8sYfZJ03eZW8KRMRXyufEzrSnj+tgTzjxMMjdzyp4Y/BvV/ZKtOPMNHRld33qbTNwY1CxQKz7kxwTGE/0mbGvcV+mz57jBeIu0V3p99u7IV+gCi0jayJyxZYAyGff66wAfpy6r5Bzz3PjWT5+vK8zQbxBAE/VCKaNmBHZX02gKrpS9dTlTFaAQJJfD4jnz7HiWvVMk2SsuULeJFhrDDtHMe7cplJ2lRPsCKAIiABgmys9jX95fgIhQyMWbNLxMxH2CeM7QEfmXIcdwx4ue4LnJuG2JAV8vooHEZlZUke5PsUE9Ek/d6wsMCwgg/cAffSzRoCuI8+fPVRmHM+Z/YntahVRY5MYC7VUMY+Ik/xZgBABwdkL7bO0bTPQjJ0uO4NYoedbAINmNc/ieHy+KsIrK0q2Hd+tRLTrlv4mPkNBtmMbluvHfiBurwoscWoTdCu9myJM3Mp1dW5415h11BihAR3fCWH9DPei90UFWpMEHN+0bYjrbFJdUEwMEfXe+r7Vo56WsGUfrmKciPcVsJ1A4igezzF8nit75JVURq/PxvnzJ+Pz33w8Dh4/GkfPDsZrtzH8iCZQDRz/RUIIVZTmQKNxV2M98r4YcPr4Ts9MoUFopgpmjFM4On4uY6+kJDLKPXAOjEyPWcrhSzxAVTujUTONwoZOM8JSuXBlwpUiXSIoS2Z5uRHdohBFtZaIjoPdSsWGKpsyrJIwbcgZhfPcJ/cIYD3N93WiqY1JH92uKVGmtZg2Y4NOoEEg4Htt0OTSOWqWnpUlw5eRHap2LCqVSog0NNjJYA0MB8uqp6WansvxcZAwJP1aOq3SBEvn4SDWwLec3kRYiXNVH19KxBpQ81lCrxd89gn9D7Jdx9r7KK+81SYF7GmuV/9b+kbLxVeCLmeHKMLM1S5lo/SFOlEnOEZ9WNhWL1XxTMI/c9adePDVyll7SlVlTCVSxnxR0X3533LCmWvJmnDQcdCapwd4ITVQC2+IOqJxCKbT+X6NeOP02OvllvN97ZmonM59LUZXnci7p0d0UQlvODiuNDuJSgNkfo/AHJqIJOSpEKbXkZ8JqIhCGfugSYQrcK6UCIgQEsmsIifuNdDsTVXBQnvi+yCYBgeoRlikypQHO9ZlsN/z2gCriKyU7+Kw9P45BxhRoY0ZVs56NEGpgpoAp6Dh/f0CC6UtipYUep3Ap9ih3osBJRrrG+xBS3W/culIrYzrmaV6Vjul/s6Ovcmw46qyKolJY3xf5/1oG0ggVXtU1BPHy7pqHI3EPQw2tXrDaxREPMcpz6p2rfKdnVgZtjapSRdOx0j8/GwJNlTllqiCKyWi0IYFUUosv8PPp1moC+o2iR7Xo1617o/sKal2xv7JzqUKNQXfixmkDbABUvicXhuBlxz82upUwcWWtxfPVQIHy/2MUgktJmB6efdf6V2udjgITtHNPXkZuCzOQcQiCk4JYCPJSd8PwSx7Ampb93qrTP4c+7Yl8NYAAt/RCpm/l5kVqtxmyLtEphB5WRvnUEEvYFVsjM213bEF4wChm8Nn47e/+WQcHDwap6eHY2ebKtUYR8cH4/Dg8djffzIePdwf+4+fjrOzi7G7c2u8++57Y3sHZT9UhjkT+JmV8e433h0ffP/7XqsV/O7mODk9Hg8fP3LQTj+xqrHugxE1O6rQ7FOAT/vjMYtCULVTQmAf12BQVfLFLL/uNbc7uIou2lmGSMueLmbaut+J6pcFsTDhmu+WYKq+r+BSe/P93Ct2Ev8c9pKfk4XsOvLCFflZZZR9Xsn7fob8WAI8V71s930OnXAWiFYVPywiuZ20bhRg972brm6bYU2B7lf+Ls18Ai5prXkJZG4LgKsPUVwtIA6VPCruuq6MaCpgzXu1z72JjkWHbG8JkEV7y9ghrsniJZfTz8RYwBYdM3rGo0jwX8RGgJ7J0jJ2yYGzE1785qzUzvsoNuqoI62fK81dc+6PMw542d+n2NEkpUwYM6c4U7A8Uv0Ns0DsH8SbQn2X3VqMI5mTZQPsbXvh3630KoHY3BJ9WX6FGXJU1NMPWJC3CegEsIld5HEJyyTb8wodr7JPSiHWHpEC8+Y0c1FU1pydVgWpJgrsrWI/QnK0iYVJ0Xm58gEpgmgNMqu39rRsm4LmTWyWCVGBet4L4JNnX79FVa52r+yAak7wuoIS6EJ0j1kl3fTiMmFqY/u5qniGObZMTLWPIgBlijI5DS1kVlmuSJrjyBmUnNlnqZyGJdbPX1J6RQ8XEOBWOo+W0YF23MTnp8LaUTWNgZeV6SbfrIHYKtCOo3Rcdrtbz0zTfbWEMGMnSAifw9U/Oxn3SAh3PStmRcPlX6wQOhm8GlcXDngZOWF+8tageO1G7h3NJcSInYYzrp6vUDFlpBqgh4NORm16RKiUUb3k4WLcjDhF0Utcv1AkX5ClJxA1veoyQhtSGZKaWscTWODAs5PsaOxUHOToMKmi40SjxqubjAdQNSQFuUJyPeiY/66ML4IlpZxOhilUKYJQ9+xY3W45x8SCNA7uFUgSJCeAaKm5ht3gsdehjbx8lhNVOxcMSx2iE1/L8rf3wvdgKksTLamMMbsngYlnZc1qakuqaJEl9XhlULSlsX04GjwtA6++l64+aInWKDQ3JyumTajHJ0iWK5CtCHhPyBMvHFcTtX5uP8NOwyI/SppVHZppZfY07q0TfUS9ir5+HTipe5nq2tloE5qXxFAJZBS7miCK5hO1MPaOqLkx9P3IghM95E2oOeA1xE3gRJGjspw5aa1gs4+4L9BtzoACDAVPHgjc5KR9harIpdLA54J44fBEY4jSmpx3aEPcD8EbVdTui9JNO7hdBizWqEJAPLtWc+tQmvyxHiQxpbWp8inU3z2Es6IYlB7PLWJ9lZiKos7zYURHFFbTr0my0efehADH18SC+8Ixg0pj7J8eHMxnaDETraIv2itpPC+1qPt7CTq0MsxnF91uT1orTO0X5XWlSynJjRMQI+LiQuqk2KWi/QV02L+8pxUNTStWBVbjXJLUpb9RyGoq31bRvVDCKOGjVfc3qMonij00/mfT3DYl4B0LMNlf2wE5fCmYIargqsnv+mKNWhXl/jQGItVLoakKDD0suxU19pCV6Vxtt9onPe0GLkhoFdxGmdj06Q2NCIKBwp4QIp6+DiWl6ds0C2MW1tL7tFq6teV+i7NT98gQ/MkvONApxdIUfffqGhRwtalAhQED949zGFhnU63PQgv0bEn2uJkAGa2kFgWLhLSftEp/MyC56QA+M1wLklYFcwLuVMUB0CVRXx2r12vj+nJlXJ5dKnA4ePJ0fPnFF+OfPvqH8eCrL8azwyfjjdfvjpu3dsfxCUqrB+P5s6Px6NH+ePTw8Tg4gAGwO959+72xsrIpuijq4xoxdXE1/uC73x1/+qd/Nu69dm/cuXN73Ly1N87OT8fDRw/H1s7O2Lt5U0G9qlUZbH3Cvbcqs7uXxA+hCu+LAg2lTkrBN7347H1Rtad5pq5ANflpNUGAg2b34v8TDJMsRg2ze27pM2o3WoFvkGsgdJ6VVppd/d4SuOjZ7jURGLMvpKSbKq/B21WxnfzcrB7e++IeNCoktEvPtDXLpQnsVDHJnEMDiO6d0r5N0Gsfm5EmCWTbM+cKuRNTKyRuaI9wHVPFPhR9rlPtAaHItg1AIj6hzbeSX+0Dki3sSFkwXMvSz0kxtdU0AQAEuO7l7pq6n9BVYFUkA8rw+cQIjQsFBIQ63x5Cx48LP5/Kl2Id9Q5mrmD61js6gPUD8OIZ1PfyDFkrbJYqdVRqMkdOSrwVlUkir8Qjz6HFjgJ8/K4UVlMVI2airUdx28WlGAgVXtLMauYtSvDFsUj/wATgtdhMxZVRrJaqtdaGyrrVl3kN161e0Tt3de2qRieBqbYDe0/xevpUBepi7wL4KYYJ+NRKngs9jsUcI2GTD8UmkYBLKM2NhZe+j59ZcMm9rn02YoNU6S5aB8ZCDMi1B1EAypp7/UmyPUbKLRmdB94ksOe1AIDjJvpOeZ3ZPj4Lbnfi+bXFpX6kPrnxbcHvJpfag7SzRC0cy8Fe0hzkjB5rjC3bnSSdtWtvf9+b848eA78mv+gQ1QqvGy+qFLfqzs03/ugsxFdLCC9PxvHh4/HZp78cp8+faQbhnVs3xi4N3UIH/suEkNK6DOz5pRTLoI2wQOKdi27gSgGH9VgcWyvf8LvnF+YQy9FGeZR/K6hhRl3EYlhYjUigAhkk94WEkABFlruVSpf0mziqR+CMhnLPKDQ3OH0ieei8XAhkxAv8sJlZU/nd9ACl94uHrtfEwNRYqUKoZMpGRwnhxaXKyNwrD3jqA4jyE+/l5DODdxNNdXNopmEGeWrjroMA2blVCrfIYGkgCpIl5pNN15ll2eC8jo0tFF1yv1ZH7bDuIpA12BgX7oFnU/RnOkyhCbWSsTRQvL4lb2gplt2+mEYeWI12LpkrOQzNpQepfPCWxEt3cJ+ne35anlev3qYVlxqg1Xm2wqpBnkFkTNNyD+Wyz6gBbY2XFUsBIdLcnCHty8C3z6ZOqEiNAQIUaVEw9QiTqr81SOF6NZrjlKGkrkqXplvaXg0T116FMRkfza2syOeMB9XxF1BowFQRAf08pK1lQlhachuxWVuhe2p29myv9oc18FUQkz4Lfoaxgp5Z56FKR/oDlwkh98JnF32lGqQAMJWaNnM7IQl9NEi2gpcEI+xd24SMU0hwz/VJYTVAg5N4I6YSEwAM2qCnwnQOHC+CCm18b9lnCrITzKh3oLTLcP11/+1JVS+w2Q9NMliDzvVyRcn7op/Rs6skK053mRAK8ZcIkalCfE0V2dxXk385z/TgqM8v9FQ+szMtNQduOboijliUcPX2mKGgYAybvrEZURT3MbdCIfSUatemKaIFAV5OCi3SZfEXO1FXPLDpUyIdhL2AUZP8vqfsbWb06TWpxinpzjCyVp1PAAAgAElEQVRzAh8FV1EIdIDvXhz+5yS0NsC9Jj0bPacEXC/M3kpiVwpv96gTPtP920MLsi0fEDCplQrvA6P3BCoCzKLc6uqp2SPsafXehSaoPt/047LuXJepRKiTdmxNWCBSqPQICmhSrNvJMYj5xdhYvx43GTdxeT2ePH48Pv3VJ+NXv/iFqFKPHj4cn3/22Xj44P7Yf/Rw/OD73xvfeu8b4/IKsMB9P4CqJHxn5/hrrnN9fHV/f3z2+ZcWgjg5G0fHp+O99749fvxHfzy++73vjW+/981x+/aNsbG+OmAGUR3cYwwR5wOfLzVe5huvjlXOAork6eHDBnrMkv+Yts29mRpZsBh7LlXZDJ4X6yPjHngO9RFiYmT8iMCAC4Bg97myj9SPr1EkrvIUmGkllz3bKm0TxSYXPBcC3u7bUlixoVwXM4F75vszbFZVNSXwgrAblZcAj06CHR8p0JaPMOBSJsvLCWGrClWbLDBopWhTMzV+K4lwWR09t5wbbAggRhWUq7qs6lbGSPSZKGaJUIdAz9BQVPEmmJ/6px0/NU7i3Jht4t5b1l6BboHrY7O3WkmubedvgTNRUa2AhnpStS9sTnn/u3fvTWNmKm7TftuuC7/rvir8AEwK5g6vyUZB25sq0mNFyXXnEHLtBZXZK7QmuT/TrTlNCLEJUhFOcN/+tCokv1wxbH+14jcUUwMKTLY2IBFr0CSKnzUxrGiJ2QxWApZifYTEVHUOMFBfwT06yTaDrOCfgOj0WDd24v3UX595eKJ4J4niM9m7ApujuGuhPqstLxNCF0ycKLLmpWVKc2TTAO0LiXv8ip6x2H4UjGwrBKqcWV2ZC6AvkufM8yAO6bPguto+wT127ZV0JnbRrMOxYsp5lF2xfRVzEoB2eKCYQeDDAqRV0taRXFkX9jXrqGJYlKCb4Pb+WnyZ+nH/PySESlpTUMAf3Lt7V+fcRapT92l3luGWwXudkVeijF6ejKOnD8enH/98nB49HxsrY9y6sTN2YiQhX1IhvI7KqHsInUQxl0glT2JTUR9doaD+ZLrSyjihTB/OsBJCksNJnIK+Bm7OSMwmf7LoVjaLsATVulBGTfdJw7LGSVj8Q4NUQxFgA/BvIbQVCnFNTO+pQ92g4qXyvuZ4SOYeJM7NsXpNqGEKQiId26CvCaGRLje3YhRQ9qxMbI2OJZHh21scRmMJFshmDX+TxVIfuf9SO9T/qD6tGb0WQp95T21Qb4WlaJYUzkJ1raMsMsNmF4WGzS5HbMPdgz1TdJwglXrQALD0UCViocwShJEQqdx9PawWF8dTSkWfR0vjDgxc2eJ7otCenkZIx5UQ011dRZHRpNcj6OdE+wt1oZQtjGOdm8vuFkow1SMy3R37ISEjz5JyAGpKoxCw7KIe7FYYeh9NThrgqPIH43mhYFf6Boax+wHDxsHVDMZF8MOz7qB7EnkbGB94UxpKDXKi4IAzA3hJmmOQWjW2pLgBgyVltCIdJBUE6zhbCxBZDp71UK9b1lFrE0VejKkUAc9MO/VeMWDTXjA31lutsiBJq0xCqhf9bbqHhciC6aCmQ6Kc1vNvRTnPpiqy1+DMjm2e/1gqKkZagUDo303YCAZKMyvy3zPSqijPFFtjIMp9Qcu913PDnlJgk563JpG9Hu9ZW6MyFEQtyeD4VnZZfzm0OCwBVgXTriwRb5rxid5PFbEogqrif3lpaXbAp1AuG1C3UthqdwNor+WZgICXEdSeh9pCJXhb2xmybcpoK1S9Zydmvu4mz03umhiXOoPtdX+JKaJlcBCwWk6fSo9/1uutHeI9a7dNeXffYH9ee2omxgwMqvpEX6j8judqSrI8fkOfGcaFAR1TAh3AF4iJuIY8X8biTEqbFlwhWFI/mxSIW7G3OmIBhQoATUCKEsV5xhlriW1sFb6/h+91cns11pVE8gwRteHezsfh00dj/+FX4/7nvx37Dx+M/cf77mvNejJv+OToeLz3zW+O17/+uiifjJ2gFcRzhQEwoJ6O8ezwbDx6eDgePNrXvGGSxYNDqg8IEF2OO3fujTu3b4ydLQC69bG5vTm+8a1vjXe+8Q29H/Znm7+xi+ubAwkFunC8ll6/l6tfqkYgLJOxMfWlVdSt7a9IDb/fSgZn0b1+u/Jv7Gv2aMUqKrYxVSuoitEfF8G2UrDMQLHCZwFhsSroB47vneh2CBAliOR3Vclf2JtWeZRMJcbp2TJTxFXUtl5MdjrPY8nWkf/JDOf6PiWUkbyvH1JVJiyb2pAyOACJTd12oK+ROgtGjoNvg6jWSehc5/jfK8djfDkpsFBZz/lU1c08NylDBxC0Aq+ZULKbGjdgal59zRxntafNFH2xC+JXq2zrnnqPSTEbyvGM/zgGnIRK1CpiAAL/4urU6dS+wToWMFhqNygZOzM1FltQuugyJuq1sw+0x3agtfp6Xrbh/G6F5Jpsi3kTcTbFnKEzl5qs8VxpgRLwGaXdZUJVimNjkwKky2pW40r2nc5F+hmxVdrP0drAl5TervYXiizpXXZLCCIt7nGXNkXYcioUhBnhONnaCapCR6OB5y//nLh2GVu50m5RKc2pDk1Z5zWfxf0RN8kXo5pLxRU7G/FBga1hu5g55wIF18LfAkPDturZb2GGdef6q7paenKBkIrPdI/JZ9LmxSSF9Cf7fuY2ghZAsNtt61meaZ5PQRQJaulcOh9Sy1R6mEt91jXRj57PE/MyWhbLVqxXTgifPXkwfvXzj8bZ0bOxsbYy9phZJ9n0MdZBZ5UQbigpREV0lYSQSmBkdRktoQBOjeYkLj5ol/QzQTuFZ7zDDLxTJYhSrcq8j5aeoVeCAKh/JYGUqEARcjD1sRx6ixm0GsbDglvujbUhug/vxb/VEN0FjP92imeEUIc4rzOS6w1sI+yKYOcQ1rhMnN2gXJIizgNhY/JzgniuQ2qV6ZNR78SpBxlzeCQYoQC8suzuxSragcHBwGEghfSJo51euCiuNSHDGUhxLgehpfQiIlIJ3LaoBX8aQLOuVEkwzKVx8NqiiFUk9bw+o4y8Z50hm305H0yJREdhRB0MMRueI3S0zmqTaEJprSqtz9WHlta1dqGO1HH2oBR14746k0ZUlvRxVDmuSRLftzH2fmDtWVvPdJkpCvQ4KAnHyPSAJWirAZSDSrUGx13DNl0bVZOgaubDg25ZrIj9TUWKa+V6CKK9X9xD04SdfcA+JcBHAILP4zVCl+GzZ/yEq8WmB/Na02yqdrfp/QTCnt5SziGVMfaWnaaRdyPT7pOdZbvdpO0EB74+aqMEdZuTmAqKihJd4T1lNzwygj3WvjFVOSMqIyrT1ZXQ2Bqtzo9kHb3/3ZtbSmLVeDnn/OGL/cO+K52qypBtdGfPtWqtxE7Vc+/dnmMh0It5pO3tcFLgMyo0PnOWOONcW1kMVXXlWSwHoPdzFYgyWiH9SXU6oKZ1UlR0CmBBheRnSl7SE6m+m6CeHlTvigcAjhKCtTWpWnKONeco1ByhrWMoIey5bvVKlUaonLIVTuKwybKf2UtN4go6gYyy3g10Dg4OBZjJbqTxnXvFhursRGyIX2KPg2Tahp9MvTa8pxNYBByq7unKLtcv5c6dnfHw4UPZd/ZZ6U6lg6oKkPEzBRhYTwmQQH+NMIiq4RHB4ecEepP9XwjUKIDmmYvyeSn0vM8K2+DgwbRGaFh9f4RPPNjb4i+8Vs9I4xW2PR9R82ktVMC98csGGDzKpv+2uI69VJWnCWZ5bc8/55n7sPKdZ3uh/An9S4HS2tXY26E0cDT+5j/85fjpT/9e1UDmm7759TfH7dt3x1tvvT2++70Pxr0796YZWStrBMxULSMGJ5XFtbG6sTWuzsc4eEIlVN2v47WvvT5WNrfH4f7T8Vd/9e/Hv/pX/3r89rdfjP1HX45xeTK2N1fHzZt744/++Mfjn/3Rj8fXvva18cbX3xxvvvn22N7eHSvrW+OI6soFIG/OYsZWNFmSy45tYvZx20T6nAqKlYGD3VGLxAKI4JlR/S1i3wSkQX17aA0oIHTlgJVz1bEVFU17uddQ1MoAk0r+IkDE3uIM1Jc5njCgoVhJTCoHyFSl2K/sO0vrb+hsNiEgHiAZhk4oUa5oEFCNq7+f4qG0rHCv6kHc3ZF/L9vDVewXKdWcZfVuhdaqfYVIUirbGjEStVaNnUCMCHDszLOJuU7OoyvwjpmchMy9/ZNvjDCf2SlmaBnMuNBZry3SvbfSKFpxe/dtKxo0S+gtQmVKAqYeVRI2J2Kl+kuUq9dLL+O6kxL7AwOL7DVrWWDDHAN6L8LscAW1dqzPXf4oTAtXNS1sNVWB8Jtbm+PgKaJv7p3vH8UFiWHELMk4JalOq5q+AN9RK0/1m1YHrhv7RPWK+/DQ95mxYT2NAKYRK+HnFaJhXyjBitAfn127zZ6r+GJVSBt38Jx9b+7VbRzLtbja7LjBLQ1hU2S+HkJVjp+sullAvee5CVbjPYmCJTEuMMz1NGmc6NRRz2dv1F5XHA/QpsCe/S0x3orOt/ytQC/32yoWi6K0YyaPReKcw5YTgIFApcaAmQnIXuF5VL287ROdndrKZ9lN+IxqUah6G/0Ez5TGx1m1lXPWeao86/YhFhDVHMcUPnpelsCuBZssfKg2sVeqEI7zcfL04fj5Rz/VYPpdDpGa0dclKLMG2p+EcKwxRmJdgjKXqN2RHCoZXFe/IA8fw+6+n2uNpBDNIdLyCu7TTH4eJaQqGbrs7QHhpne54b/UJDeizw/bzdamHjpQdnO+NjfDudPwK8pojK8WPkOtJ6pXektMDzP/2c7EQW0RDaGCKcOrHJzKVYNvV3tmxSg2LNxu98McReQh885CMSAx4eNK5xA/PT2GNSblJLcq2SCl9CQJlYg+g/R9VPygwu3dmIRmlki5+7B8k2zQBt/ltbuSsq2NhpEpImEUyMIgQpoEmbqC66qAiYjd3DW8PJNSVTisLuGTNMyjPKb3iFLolPjG0ZCMeuBmqnTpZyz66s+PVHBQe/XYXVudtdfO7/DfjCjhM01f88gIOSjK7BGqwdEYyfEeLiojQ0eDdcQ0SiMrH7wUBfY8r7UsvWdvdhAqyQb7akLzoIkpYfS4BwcCHm3BoUaciJ/xPkrmQwFW/0gMUullywSnar0GCwx8GBGdB5oXOeN9pIIYSjNBNoE8qqMEHZy9qqypx49nTZ8DQW4ouNzD3h6yzC8qO3LNVWilysge8Rw4KLVRjAy10L1ZroJwFkp/LjWvVJmiiiRMJHpiCXSoLLP2CFoCAjQhqiFlP7R/uWvI55VaIlROFVBmAnmId88mn0HQxiiB0kF4/wbnbSJvn43tmRM8ElvsH/RU2bKrKwVrvJa90DNcZL3BQXsDReMNUj/RkCKfzbq42ujKrCvTS2VEV8KtANwZr5mNqh63GXBqNaOIcZ9vq7ZcqwCLUMMBgAgO1XOVeVTL/i5VkLdNfaviYAN+BYoZkVK71GS0dGkcpUC1gD3t/62qp86F7BWzxSyA0/cqyi1xoKhQezbgbB8JyAvq6GxsmEpfkEUBK446c7xE3aKfKdR7ATupWjq4MB1+cs4ZG8RnlGYrYIR5twJ+ZnGpnk1Vs6q6q3mJzPT1EOunT54IyOJ7JIQMe3aF31Rs/M3zpw/H8dOvxuHjz8dnn/x8fHH//th/8lTVuu998MOxvcNA9rvjjTffHnt7N8f6xpb6Ai+uAE+gL6dPVGwCV60oKp6fASCZAbC5aaGq4+Ozcf/Lh+M3v/7tuP/lg/HVl5+MLz//eDz48tPx4P7n49133hzf+tY3xmuv3Ruvv/HOePOdb4633v7WeP2td8cRPY1XK+pHNFV0RSyA9o91PTrzk2dVqmdVslsJqugEi1F/xjNij2EP7M+sKFqwsRW2+jIFmKEl8/tK7FMNad9hRR/Yh6q8pYWEpKn0t36/ATfPS+0voeT1HGqvJ6ibfGX6jxzLWJ2bPaZ7KpAdnQS3uDTuyaByqXfajwB8kBS2vYJ92YTYMyY33S/YuZTLylwGpQvcjFIyZ0JxS9hIU09l+ytJesPu0O9SxUoyyWfXRswxhAFzUXkjujXFELHJbffg/brWOpyyY7ZlBuEcX7iqZLVGQDKPezIYbBt7LgEb9T8LEDRF14Ff2fyOZSzMQsWRveDEsftM/hsAKGvNe3TsUX9/2brYJEdJRuKr3o8BpA0pkLZPzcUMA/i2hVs6G9hx/I/AWpKVheBb++tarW6vLTa0vh8j0p5OJ9CulNTuLv+7wpH63uIZl8XUPVp2RX3tC3a9av4afD8zjmRXO/M6PrKVURUO8GMplhQ8qIJ7r6Xnay50OEli3QE1eL7YQ4+Qsx1oRbCq7d13AADYmc4RLW1bsSVFhB3PZHUM4jmsXQdifewR51x5SMakcJ0qTqQqaZDD/rn+odRfs9nsN1qp789qP1pd5e8ZzCBXcnjXESQFFMiLyvx7xYTwYpwePBw/+8efTkPptzVuwvP4SApX6bVa2xTFY3WN2UHX4/j5MemgkWyqPVDRQndQIAVnmUAag+fhE672VC45Uu065KkyNSHsIXIJHv64UQ8ZpSh3NXjr91tK96nmoNgoUHnRCIwML62TrXSxHnaSExuAmV7Q4LMJy5KXrYSQZCPiAkLnU3YHdeCzCfYIHBA6KCrdKhMbHudGckAFQOqHGUSqgCtKlG72Nt+bTcCaEEyXu91kko1TZS7eh+pkB8Iq4AkKp3lMSewwjkaLPDvGyaAREhmszCFbImENcBWM7Bgp5HDYKbuP05Ss0FnTB9pmYxIpkJZWUYz0WRbfz+JKKJM/+0ICBa+99jULDaTRvbPwlgpMriSTBAZ1yugDrq0VZ66d53b//ld6Lvz+rdu3VMVptUdGKPSeJmwabZDKqubrRMKZa23gwusI1jn4MjhxHKpIpQEa46aDKlCCRHlrkrAu+lWUmSCkIyiqGNlEy4Prt7ReHWHA3nDFCPRulqf3gPv0VsYJFZWbgQiEY86EmDVgwDh6VMndKdHi8yy7b+oo71NxJfYf66wRI5qDaFVfgTUdwRCBEJ45lSsMJcBFR5AIad7ZURWDPcv5mgaiRxmO+3TPoee/sVfZ7z2rSphU3PA5rghNnXEZB0XKWWedHdBxodCea2aKJUOenSwUdOBzKsSiimZ6R7SvpQbr1/N+2jOdrRiRE849gjcFBdTbqR5nCx9UgcxVkQ799j6hMsDntcKp4CMKY6JaLRJAI7RWMLZDczBk1Dm0OGxK1ohn2XVQRTSVYAJ+0G73LVjgqqM0uFeSK9aI/jfPU3Pvhe6HloFUBAlM8QEWjwhYUsEP9i6JfRJK7q+V4AZ4pddi17mW9rc4WIcOt6KzoNdlxirX1vE/7BnWjmfG51BVazUTe9qeY4J+9kGfpfuQoBpaFES9yunjYy2bZFSUgd8ps0WBdwJiobn006GmHRaCqoZVN5zQdINuVGz0s1XvRc7qFkHsxsZ4sr8v4SiNqGDfRXpd7Jzz8/Hg4aPx24//aTz+/Ffj6f1Px8nh4/H85HycXV2PH3z4h+OP/9s/GytrVJN3x/berbFOYre+NZ4f49P4TAAsU4DlK9J76UDRQmhlxahF4pzEY2fs7dweh08Px8OvPhk/+4e/Hf/40/84/uHvfzI211bGrRtb4zZjMO68MW7c+fr4ve/8YLz/vR+NsbE9Vrf2xtbOLCoDYKIxNhV2iGAUz1jy8hfMStzS3lawHj/V6p6r5BaBOjz0wPui/oAC7cEvddNVF6sUe86cwYXSWOvXC4RIaCMMjfZms0bPnj9TsmFmQ2ahZv4nPo0vJXiZc6nYRxVDgGD36hWQ49+ypxIfqiLhTIOUrQgwi3/Cfrc62WpHK2ackeoDCIhA5RlKYCrYCmBVFXcLDtEaNFL2K/ZZatYSHbFCrPZeqvjEM3xp6H0qQ1r/AORVaDRAbJG4ifmlHn2DtPgA3Xtsg5MhlEc9AkKgVMZrlJouZcb0cOPnZRcWCqGNVVSZCTDduKvXYLtugcMmRRU4U4V1Z0c+DbuieXYZv8E6WpvCYBp2gj1LbEPcx7XXzwrEPScJJRa1oJEo5Eduf+gf9hLxSO2wWn5S5cFmkCxqZESedWmk9tkZTZZ14He5FoGry1FHGmTe+cau0unZkDCnSl1QrNfd2dTqoV8A+QbMZ/ESJcbpr2siPRcIPG6m54x905hLn6eevajbRywK/6EedSU688xoPSd5E49yUgWz7VPpleT3FSNdOy5Toi+Fa8fRosYmF8G2spEYaaP4jZFAE1VzbpNp72Pburi3glHEkFxHYwWdc4nuBKjtTE3yl85eVtHKNpvX1ZaoGh1gkrXX+B6AgIxNa49r2XsFlLln9VRHiJDfr0iPXvtKFcLLE6GJH//io3F1fjpu0vMFB5iATnM4rscayc7m9ljbRDl0a1wnISQx5LGQDLIAGOiKuJy1oTmDpEkKTdlguDwVl3DGo0yE7LRvzOMZejhtNFMiloCMFaZK+3SfXyW6PdSR4IKFPDo+DvXKg1+L2vnN503VcrUVu1xilZFMv0qREx6ayt1SpjKlQfQrqI1qUjVySnDEz00Lsqzxsuzt5tQtBVoqw0doQsN/0+BchL0oQH+Hv5sYCQGM4ykiIbqpAkGjiZVI5rrYSC09t3ex9L4aczZ90fzSLXuo2xvQwKgoeoMpIbOT6Iv7IBwUzwZHiYsquEba5sG+4daH89/ksEiX+wtMq3GDs6W5OSysJWtH9amVgR5a/pajjHqmk5EDHUKMAn2eHGbWYU4MPNtx4mpHrKTJEru+SK3oWQtac41okW0PO7UwQYV5uDeuB4lpniU0L4Md/n4dsxQPGQy/7cqLDbLVcLWG4b2rH/b6WpQRAkSSjc5CI4BUMLnpUQ5UJDonUk4xFVE+B6fXxGS5/xv0vpAwpcroeYxGsH3vF0pSBIBkTEFnAHF/3TOtTHMNbvD32SJYg35Bciq0LYa/zqG9HnXyfI5UWBcJOPciNbqATapQT0PkbXu0D7e2FExjNEkmJvQ5lWLWjeBHozoWfZEORufAjs/j+fTcTOclVPUGJgYKOnh4HrWhMxmqkO2JgRHet98n6ZEtEaXdgijLSl73W5OUBrG8pkmKn6OR7tqvgl0E/nyRNEpc4fhYZ4MzVcEh1lSJdgw0yfvtW7c8JPjZoWckhj4rGvqNPYFXvJf29obpRe7BM2Xnheeo2ZlbOnedV+vA17bL1D5onH4/9ViB4CvAQWXvmQLZ5fdVBZGS7bFFDBZVN7kBEkyCvAhXAEKwRpwjBQ4R9ur+7L6xSI8pyE6KfAZaNTUl20qJVY3jTLEuohClqsFat5rrgJYg1IPElcDSMwIYskk/ninZHnNyLpaOzvL1tZIt7MYXKIf+08/GT3/yN2Pj4vnYujoeh/sPxunVGNs3bo0f/zd/Mv70z//7cX61Nq5WNuXTAXuv1zbGCSJx51DdYAqQ5KWPUy0RAH72jZ3jqF54jXg5Gxur2xpLsb25M67On46Pf/6fxie//M/jk19+NC5Pno2VS2YwroynR5fjt/f3xxtvf3u8/8GH4zsffDjeee/9cePWnYC2F+PR48c6vxpFFUpdAz71l7mcNwnByDYuxatgzCwGsROEwrJgH2JTeG4GTwxgqoIfJc/ux1Z/lHAsKH7Y69Ix8blVx2XPGcB+sYrVc8i+Zd3YjySb9Zn8vD1A3Zut+uhnUB4lFGXGiFtHMuJCqr0e+6Le7VDJPfTcyVuD1las2ZdNECrGwjW3KlFfpiHq9Mlt22/w71a++e/Saic1XBgvCaY5v11H+coobfK99rWpxyx0QvnziMPoXAtkt6AYcR77rFTLjhqSv4kKqloYEpyzZkR2qj5Fb8Jx2sa4g/jG+bnm0jlBda8W8Rh2Tv6Lfkkox1SYdnflU9mHCARVxVOAE+Mw4qt5n/oQ0yc9KsF/UhzJrEspTIexo/7WCOTNrQAZ86QE2QkD91rgE3uiuZoRNZN2R/rGm2Tiy0RVj8qy7DrPL6wFVacC2rEeAF4TKy89lnNiZzFG9RCqJcc2zoJ7LtJoL2waaFCCuOj/l0jXs2cTgFfdDINeFjdsPMhzqigK71FAqP50SZ8144iYviPiFqPH4j8dO/uMqxACwETsfk3LykzTJtnmC5Ca61fFML6FghL7qRW6nu/69Clpz6gw7aVt9+Fy39icArg9W7U1vFagYVrX2DfqDc1a12/2uSl5nxiOBnx5zrBdOg1hHgfiyraA2PSjvlpCeH40nh08Gr/55Bfj8ux07NIMjiMQrQpHOcYa1EyQvA2ycWfd56c4JKqAEYBg2LuG0TtwdULoZABRGYyPEsI4ZF1kBp5iLG/fvqUN3EClRkr9CzGIL9MMXcGxyIklvjmo0Gj2lGgwD7EzpyRUoKzbQ8T50mvS/GxVIVMPaixaWbLxuVS5vkG7/iEhB8uHg0SK0hQ6AH97IKVnFLbiZ6oNsr87kwCNkoH023WmVrnTrFl7dIoIFTUvdaVc7RreSjBXmpfDzcaBetkZeEuqi1Eyi2S0nO2Ky4WT81A5Ve2KSl4RIH9m6YgWOmmi1+ZwP2sb8DqhJiM1Kk06eC+CrapuGpRO830OqQLmSL07aHbAKHqtBGdMyfBeUtin51CqgCkyptDV2feQcp1G/9ybaCod6zDT7PRMS+2swFFQ1CaVFqowwss9kqhLyCEBA+AJA3W5fhJCOY9QzRrwqMoEsri7M1XlFPCnSbvcd1V/zpn96abrFyiuodTI8US4pE53GejYMZyY/p1q1YS6hdKEE3fS4ApNabkNzgF76JNSApKeMyWxUU3j/arwZ1TeiDznClvREQMAKZNSWJLvGkXWSBToJPpVA1QwFkdt2pxHE3CPrIuqWlF0JaFij0kJd8/DX0kY3MvlYKKN86309bywnXgt62yqU4Lk0McKcEyoZg1FkqhJFCVofIclc38EX4ATfHFW5BA0P408zqYAACAASURBVM2Ve9ZVs1QXlSUHNK76C5VM1Up7WAmNGRjuiTOI1f1b1N3IKWCUAaNnh4fj4PBwqq7xM5JivldBHd4TO4vCGcAWc6BIDLFJksK+eVMsBRI01laOf9N9iHK4qLoBBEiF2iI/6keJc1ZCn56xUq5J3tV/yoxCUbvmeVOcfamMHs89Ot1fBDtW2bO8fRkPRfHFjIBGuut9VwlzVe0zJ5METNeTvt6yLARApTInXxf7pf2h4duu6vTMTdWRIPfs5dqlghIk0k4CLEvP2KaLqwsBrwSu9PWLnk9wAJINy+L6WtWzn/7934+f/eyfxq9/+bNxd29jvHZrZ6yvXI2923fG19/5xvju93843v/Bh+Ps7HqcXa6Mq0FiuDauVtfHBeJOV9g7KuIERrSNyBql99Z0rKo2cq+yG8fnY311a+xs3Rg7m7tjXByOzz79aDx9/Nk4PzkYh08ejSeP748vPv/t+PKr/fHwyfPxxtvfGr/3nQ/GW+/+3njz3ffGm29/Q7MI2aeP9/f1jG/dvq1EXyBo/DJBk9gH5wiOWfhK/XOqdjtI5UsgUwRkeLb4YnqcACGmL8ZdZVi9WlwygFrgk9R47fsElqYi6HYGjyBR9UFidp0X7Op4KylccwfDN1BWP2lBAlGN15T0OQlEcMg0wAK77a9mDfB5TVrcc381bux5r/D76uxMu418Q+mh6ZFTEkP1I3MOZRwS1HPPDcKXFcVWmEhgXc00uCoKf8Z4lPLs11ucbgqEpTjvsRAGTQxeivomlWL38nI2nVBbGEQ2jV5KCRF6ZItGsqR6swRe8bGNTQT8qZ3BsYZiBao06+tzC8+z5xndYv9fhXIS7vb82994PiY2y/1xs9qtku/FHGSuE//XfveujWM1FzI8izqbyjIj0wzqCs0tK3az33LiKFvEOqWa133cuJB74foB4aYWn7RLaQ2iLVDwRGBXqlONmwrsci8kNu4NRcDPALz6/gOEeG2thmugwWArX3q+m5uqurF2jU1Yg9J825rReI1rKZAgQC69gorjMvNclcKABo1f+O/a8n42f7dVqhXIJsH8rs5LqJsvsq3QIXHFUiAve4uZrc+fTYDP8v2sTWHarpJJMUisDSIASnuGMUXeZ2XOlGY80Y8jzMd7Nxbj9a3cwyLkeRUQWDIIACwct3hsFJ9ZwRmupfH7KyeEzw8fjy8++2ScnxyPjdUxtjj0WhSSqFX1DUpQJmpjiMpAF728sEMga9T8sFBX3MxoyijCMiotq0nXIyiKfLRsi9N8/fU3FJyJI51NxcOwsiFl73MFED7olqC1AIIdIVUfnAV/FHSEPseD72GTMw8FpnLSRfWaEJYayENeJoQtv7KLKk7BohPAYZgtajPTDS1aYglwkroGuKIchJLloM3y2f7c2dlO/UxBC5abG76ym7EtfsNrS0csJWSaXxXUspUX6Gpciw5ZEqWi1u7VsSS4DIWqEK6sTgnTQi2zySHX6qQy9I+U4ksPLQ98qmwuuPY1Ngp8lABduFcn8yirSFaK2JK+05K/y+SmOCngSsNyHZ6Rehu4Bl9sSJ7Xk6dPVRGp2lzHLnA/FXipI+D9eKa8h4ENO7bJ+VZBNkh/K6nc05OnT+RApIw5oYcOdFqNYV8RFCoBRTUxc37aZ8aetSgRQa8TToJynI36yyJUU9ETrrMJqhLn0Hwm1Dq9DzZKdlpNhj2zzsNOS5UuVbDIlaklczLCvXhOlDn00I2mgDqJtQx3k5SMXZFS8bWTxaLGJCWdtVfDX2dFBbQJCc+cr0ncZgcJdyt28tWz1spcE5BWeDqqxF7G9A1EFjhbMqTZ71X6xLbNojwzTUo2LmppQmAXvUVy8iR4R6GNAQjt7Ggfobwr2nHmkcqAx8Et0UX1TCew4vl31qkFsey8sHkNlAy4uI+Q77WKyZ4xgyLzCEPzam8F68V5gJrEGmNnEbPg2QJc9Kvrf/vePRZtHJ8cabZdr1lOUQOjzRJof4arue5z7HVh1x0IIte+q3Ns+pzHhZQuY7EHz4zteKEpuCR4zOiAZaW3z4VAtXsFu4af4fO5EPYpSdju3o1xFES7gYWex0KwS2hvRhH0ntxvfKXz2iqPA795/xWV53e4prJMmihzX1BB+SxsDGtHRZDn9uzo2Xhy+ER+dkvnDZvDbMExNtk3a2vj45//XMngX/3l/zbuf/nF2N5YHW+8dne889br4/3f//b4zvc+GB/88Edj5eatMda3xuXxufr3Ti+umUghtU/URD1JhmfhwI/5qQDDSxW8jncqU+P87FIVwu2NvXHK+x5+Nb76/FdjZ+tqfPubb42HX30+Pv7lP42//Mu/GF9+9Wh8/a13xjff+/3xzjd/f9x/8HSsrO+M7//ww/H2O++Me6+9Jn9+cnbu2akSOPO8RtYKITBiElN5rQopwCwtFZx7fBhJCf8mobxxY0+sA2yTAib6STNoHCCa/U0gzfdbiSpbif1LQMtzAfwtyInfZ7+h2MoXPkdMFeitm4BFyMA/f8F3qrq8yTP155TaXiCG65UOw9W17FntSX0fZ5rvsSdYI1EUmd9YWl1mJAooiTDSssqifRdla8UMGQOguCz9lQX6el70eVSrxbby9bOefF8y/dFBkN/MdbCOFS7xmaZPvCrK7m1shaUgFj7gdyWE7gtGr8IqrwIDogXhhJvZjlUqnWcl+4zZLrJ3VIGbsOWoTsa+1JZInVLiLLdCN7bAV0d/FEyzervZaPy/wGOp//g3A1pX3pfyB7bDLzMzmnCZDcQen5kGt27dnhRT2ecSpAr4oEpoPlsx+LCwCdfCHm98x/XLn0Rtt1WqVv18rqcpSPJ7EnY7Op7or92fgG3EJQUJZIexSTBt9uY2oLIpGn9w1m7duqn9VpYKa6EWqYwi0WdGTK5MklbyBDQkNuj9NE4XABCRl/pq9ii+TyDBYn72VCiJLsQMKJpeLnAnOUITcO3P8wvTSRdFgUn9nxeE0spn6QwLwHVLT/v66gtaGJGfSK+z/FUAp4JfupcUmKpy3oSwo+OqI9DCkyuLzAPNfq8eQ/bdqyWEV6fj7PmTcf+3vx7Hzw9FG91QJQZVvg0lhu0hRFSGHkISQgLqyzNL/6IyCnrpAMAJkASbMpRXqMDaqoIM/nA4isYrQDs7T4WQapv7FBSf5QG0F25J51C5vjSqcPJF30hmj+JpA3fTB+b5LObgVpbe1NWWbZ0AObn5XV9GydxkzMKbohAlxiBSbmZmztmO3rfJ3FxxcYNzN7k3juV1Zfg4dJEZrpiGDkAqbK6guU+nxryIVvstWyYucobh0cy1xYyWoi4cTIyeVQxNCVq+XlUKAtwgQ2p6ziw5VTbgcUvQInK+IHoSTUGIZtF4n4Z4V9xMPZuEJDIvrKMySq9Rs2yGpk7oWQ5LEaRSMVlrJWgSQrBYBc8HdIeEnWdiCqpRL/YgwT+Jh2dgUup3QMp1KSmWwloc5sW5yvME1UrsUwV0ZSAS1kFRFRAGXVbgC0c8hrMVCu2HcPJv37otI8KAdByTaKDcN+JEt25lnqElleVsIxmvYc+iOw0F8nKSix4W/luACHsrVaiKePQzuv+4ntIry++3aIAtW6uYFSZqIul+XMuaL6unMtYdOZDzzGdx/7w/11lFN+5Bn51+MJwD67+ke2rsRBRTWat79+7p/VsR5PeLLPPcmwz07xiVAv+mcKUC0QSANRBdNX1jFYORSE1Qx+4jUVICRLiinnEgSdZ7ZkqhYh9aGOtKQQdOVImJEESP6rE9Sc9Qel9YU1Px/ZwtoGKKrSoKEnwAsUat2K+tam1BE9NeLQxVRN0BnRPnVuWxP61g6D7T24ets+12v577WN0DykYnaWi/Qu20nOBysH0r4KH9tacQf9GxAhUKqSoyz3mm3rRfxf1Z3Av35/tPlSZ2qsyR9hv3+ZZeJvAE+lOqQSTT2E4lE6JGAWrMvc3q00rfqsXT3B+4rLLXPnH/BnVmVkpR9SVFVoFaZuHxLLHN7TlVv+DW5jjh/J6d6M/VCpR5/O6ZKne3EWIjqL26Gv/HX//78Xd/+3+NB19+PvYfPZDwzJtvfX28//7vjz//F3+uhHD39m0y1HF5xaiHtXF+tTKOUYhFoESVaFPlsW8UPvFR6t0+Oxl4RPYgzJbO+C1VfX11Uwkhf85PLsf56dNxdrw/Ntcvxp2bO+P+l78Zn3z88/H3//nvxmeffyHxmrv3Xhuvvf72+OTTz8fF1fr48A//2fjRh//V+NGHH44jQFxGw6AKfG2FbdkgUYdhKTgpUrCRgstELZ9EzuxTZQ+p9DATmPtMtc9UYdsL9kT30fQ8Jb5m2mUr9fxeRbsELAa0UzVGA8p9tsukqD9Sm0PEXzqOp1RUrgmAS2c8qsS8L0loZ6I1mKwAGv+Nn6AqL/AvQGeT4WoC2Ifi13bSauOESSyTCKvw8/o3zkrjG4OGpsGW+iyVaebLbbj3zJQ8JxRmIxhIVuKUZGkJfpaJZJaBo6vaq3mg0xx1yfckeRR7TNRVqwULsASw3tiQDbL9he5t8KJMLJ0hlMTT0912D8cJjml0jfHVsp07u2Z9HRzq59ia6hV0NIL2TwXHiDdCk5Rd0IgG25D26zkZsp0z480x1OxvT6cxRnyf9VOv67p7AB0Xu6rYtWts19hWQLiSI4ouFftz9QwWTJkmin0Wo87K8KpAkD4r1WM+T2dCdrwCSvTmHur5m+22q95oMTSYDSkFUhdHtHdXVsP8gN2DXzdd18KQppp2tEkBadnGfN8+4aXZ1aFb8vzZgFXg5jVuIfIf91ayto7xFVfnfrxnrOegtU07WOn+ZeAJiO44DdSpO7N0wXiz/gmVesBNz0StLWksaPaQxSuXrTBNWlkvfpdr4uwWANJzTpuHWAKIRmXkFevVPl+eVdX6WfPOabXY1av2EI7zcXV8MB58+dl4/vSJZhGujks5HEZPbG6iILo1Vte3RBlFjWwVmon6BzyYXnzeTVc/LiLNrvl/VSAlKVhfFxpOYF6aDYvTERRzsO7kgsUUnzhUo27ibvTKQDdpZLPWEYMEcAAJZiroUQlk/8xNz0KbUZ4KXY6No+QojackRwTgRbOUhIbqVflvSUlHVv2FICGqnBKCODmeBBPaC1D1s/bA8Bk94JrLlhk5TnxttOb783BjNq5L/iBE8yw+9UuGPlMqjAJBxFMiViMKSvq+XE1gjoyV0Jpss8H8+ziK9OuESsNrxSnXQPnyuaPMKWOXeWYKXJ0YepaKE1+jGD6M5aCDDHFfTnjMm28V1dUbqhoOqlkfqDaq3GQ0gq4n6zAlRVtbknt+9PiR+8ZAOPf2tD943XEGebbComCo1A6CotKiIm9fWqpGNCShaXUOoyIDSe9oHIOCvDSis7dAdBU4Q/kJSs3n0UyOs+GMgM7JsaYCSbIoSe6oO/Kenb8kembGtLTnkH3oe3WgU/GjZfDaZK1JkmjXF66Kcy6o0PGMMcaq9mtGnO+5lT/Wz+qNptSSnPIzBxxGGqWQBw03ATfnlICbahOfBSuAvdfzX6pc+25B/23cLnRNFg1Btn93vPH6G/o+gZESSFXfjVhKYSxUbwyieiIYPRExisqoK7BL38SyL7MKZO7F2NGe4XkQqIllEEl2fElRTgFhmklmenLBkDq20hE5+zxTEv34Xfc4KgCqq7BTbkClpLZJddR91bO96MWo3axIF+dSlNQkTSQbvJ+q1BmrYpVnI+a/S9BBtK1QeQh4axtMg/F9qlqlZM/9MqwtzAxsZwOiUmGF9i9mutVmzkmU+z2wwewl9gd0fM4974m9JNnlZ9x/FUgVCKR3tWwFzoiQ9aLrjJ2AYhdQolU8qa9Cfwug15CU9ymw0IS/lOF+hpQO0wPeZ1gBGwOUnkOnACyqtVyAxpFg8xejXrhW0aYA5QD8UJK7OFPLxer66rjif+z3w8Oxen013gAQQf58f3/89V/8xfjoH346Xr97dxw8eTz+8aOPxrvvvTc+/MM/HP/j//Q/j9d///1x9eyZEq2zy+uxSdC7ujGOpPaNuijUL/fY0MMosQNR/xh2bBERgnJVi6lQPX82UaF2d2+M9ZWtsXLNbGK0x8/HlvK2s3F5fjTuf/nZ+PLzX48HX30xfv3rT8bPfvYRqMXY3Nobn/76i3F5uTo++P6Pxp/82T8f/8O//JeKIUhSL66G/iaBBODlj880M8hI5gy8VpW0dOUOxuY5InPP7/s8umLE/ufZlLGkwD7Jvc6GtARM8+KrCSlJT2Xga181NkoxwerYfwLVNSNzklz3Z93fVTNuRRM7Se8S79dRK+zxDosXXTd7c6J0bmwIyKRqgc8Q9X13V3uHz1clKv32AkCpyidx5vO5b36v4liioU3gk6tw/WqMwB5hXxCYL1VRm9WZqu5+2SqblhnE95ygIfyW2CRgiCq1mWM9tZukn9+tCbxuS7aS+1I/WvpF+W/2AK0wBl09Z7LMJSf7G6J6Vkm1Vb4pWF+2aZTlkXmJPIP2CpYa3OCb+9YYtManAehFTaeNIOM3tE/Cdiowi+8Q3TriMI3t6rcLYEq0JhTiAtlOJJ3I8HeFj7jnFj6IMdXWsIkApMfZcIYFsqWS7nFDLmR0oHyTOH+WxcLwVQXNsLstFjx+/FjPmrNWIR0JzEVl03mrachlzHCN/LxAUs/kMhZtUsR6T2AlegRhv1ScUDE5YoTqcW2C6oTbYxu2RRHmOtqraNVQg16i9Ied1QqrwBO0KHa2lfBK9CcsOj5P8aZaEwAYAMoch/JFQsy1T5X9tC41dyhQMBe50rM/qXtTWbSfUM6z4URbOUg0EbqvC8rye/ybc9z5wwapHcObSQCF1DbhlSuElyeHY//h/XHy/HBcnByNKyRfRZkkcSKZ21AP4RpqZGsbY+V6VcIyslOgQaAHKZOy0UVPwwmSyIBIktVGOaioipAlJSRuKGbjiwZHpTEzqCpp79ERyeyLUkREoguMwRG/P72LQvYj514kXYIJiLiAemQ4ZrnwpZl0s3AdRceKHixpYA16OZhsBM0LTFJXtFGJSioHU8IbtInAspK1bF42gOTwI1LQQ+oSv/u6RC2dZo9YWGea84IRuza1pk3/Cu6v3U/BL7v8bUpC+zXZ9N20WqcMOxdxSKM+zKsXFSzSvaUksh5S0VPvmcv6VRms+EdnpPF+oItO7KE+uurGGvA8WEOCP96ba+L7dbqm7/igUC6vg9aeCZLSnxuAMd2R++L91NsmBU0npuZVW+a/VUQnQk4AJ5BB15pRIhGIqL5vkyWMxDxDzSMuqr6KsahKJdekhBAFssytciBqxKi9VaxXaWXlmavZGApE0KGpcpbeqAauBSvqkNq7UD55e17qFNUPkCRJPSxRimPPVuGSZIjgq0bJlLZbEmMh0Dg8OBCVm7NcWnL3PRUlXsuaseYSKAmyTLVMiFyavYsM6tllCC5rfOPmDdkFnCefo9mA2ksOEtiXzGHqvEAna6axFoU1iu2ECqomr60SMJ/b3s1WC5cVYfcFr8jx8Xr2bauQWqdQSvl3A8/2TfJcRA3MrEN+F+dEAMg1YOewUe07KTClagJJfZJ9bIedkGdXYld5X/WTMS8N5TmNVLD2tES3ggA76HAgoApyRmS4Cp4h7wicpKpFsKdAKjTwBmENVtoLwnNlPUzD9DDp2kwNutaYmPSJNgiMNDZ7jn2kfZqerIp+WQzKDAqtUah5coaphEsCfNuB+BI4EeMhz1q2Y2vTojHnc7tBg5CixNh2Pe9Ti/XwOvaOqFxUZKENR7CiiXPpnqrSTj26QYQDtHGe9LzodU3/Ks9Vicbq6jTTsevKGSHIEMCwQRB7rGduQZmNcePWDZ9/qgyq+J+Nteur8dOf/GT8u3/7b8Yms7Bu7I3vvv9749nTJ+M//u1Pxg/+8Mfjj//0z8Z3f/Cjcfu11yQAc44/0jiXLbWCqDoooSqLtZm6S5IL+mAfgx+Q0EZEoZzEWyOABdL4iWtEuKC04stYQ1TKeb4n4+T4cJydPBtXFyfj/he/Gf/p7/7P8enHvxiff34fLH2srZHU7I0ffPjh+Of/4r8bd+7eG5s7e+PZ0YmorBvSJsA/cqabt2emH0naRHmcRd/UE7sW4Qp8TCi82AkHxaWaZcaegM3abgMbZesIqIxQC/ZHKqOpJgiwikANgBVB/5L9gi8QqBZUv0IoTTpLfeP9BCxLWG59mtXZalArLf1vxK54Jq0OYkc5c/hixQwV/YjgUSsmvRbsr4DgjK1h3xEIq/8/45IMns8tI+oZDx1SIGcqtqyNgIyA0+3n9zm5VuKqCkX68qzmakYJG00xDxTMPCOduYyD6Jnj+g3wEN+EjSSqpGOHReFsounJJgd0NWi/FaGaGVyfAOT1dfkywGM+s3ECz4N1wi9zLyhg9zyXKdMEbqriFSBKn+VcjHBs4QorFbD2OdpeixqMPY2dLN2etXbSDy3Tybts60LMpawbtZkonth1HBLg71A+0p/deEEFhbNz99unV78KsfxNTMxnOQn09eq1a+xPg2i8Z4EWF3Ay1iV2UIkr1O3Efl4rM446WqJVUvZgz0OBwzJaACLab98e5n4u71m1da5tGceKqpy+1SnuyXgGF2Bs8xobNnFrDK/4IPfSwskcX1lsCSCCe1IshYBfWTXE2tE6aMWzKqtK4JPslWHF+7MGzKnG9nDPAmuIZQUuLsaF5ax0HnMp2cRCznHM2qqAm87Hq6qMnh8fKCFkMP0VyqLXNvTMIFzPHEJkqRk7gRNpQri2YglyDjV/Sz5ZGyeDPllIkMbcuEujboz2sMQ4olTDpPgFJ3wPzv8docJsMidFRjREuUgjv1GsmV5Zfi4JgIIxUdC8kDh5NrdnkkRkRCI5TjS5Js3ck1Jc5nhV7jSUzh74osP8twMxq4dpM2YuYg8sm9HlejdKc7B5nalvDrzVdxClNK+JX8Ohq4Q7n1lhBCN0hrMJwoza45BRVj2aKmEYZjazULM0gBd5sZy1r8M9CqZZahNRuk5fWRvtFUBDxxhOXtRztLGpIJjktvdXKgbXI8QQqeaotvYAS+o/oxHa68G18L4kP0I4J4TNNDqurQNf6yTaY9dZdWpuj+BCexhKSZwOvn6HPqSMJQnqw2pamj9KaHHQrZy0StLKGs9d88oQAYkSWGkidVA6CxGxaKW7z18OPkGJfoZoSAa+tnGb92vvF78v2kpKShh71lzqV1Gp5HuqCqb62OCz1DfWreui9CjVLdad9zAl09VJCxA4aVHD/MnpOGTAaxI/VdJ3doykARaEqiG0KlSR9n75LJr2IdU0QKNKQS/W2VUUV5dLpcQW8Pqin93HXB9riTOjqlrHXYRxqralWtpgQ4qt63MSNTMPLH6A4XWl3DaCYJMElaTNjALUF+l1NGAklHZB5+AZcL0SqSFJ2mAIvO0UxhF6GM5Lkv4RTmgSy17psyvC70r3VsRXPJdSe0fOx8HK1LgeQSvRSTJDk7+xg/Q9klCrXzGzEbGJvAd/8+wrt869gTCbJkkvFDOsmNFpZBVb0WvgPmTLLy+jSOo9Njtf77PeT20xy6EKctQASW4teGFqJvutYgXqpVhbTS+PQa8G6d3j/Ler4WYtqOKy694lIdPpG5tFfVyp4GcdQK5G/VSrO5rA1RaDNjzP9tMW6NP3XvrTPVVkWv5FVS33LPIZnJMCJ7JZ6tVyoiHFVJRbs47rG2tjZ499BbXtapBrPT98On7x0T+Ov/nr/338r//Lvx0//IPvjA/+4P3xzXffHmdHz8c//uJX48P/+k/Gj//kz8eNe6/rrJLe6bqpYithoCodSljbD+idZTC95Py5Fo9iwRc3wVcyrfEAVvYbAMT0ZF8B/DBPmIQrgMwFku/nY+X6fGysXo0vPvvV+A9/9e/GR//3T8bHv/x0vP61r4+93Zvj5OR8vP7mW+M73/1gvPd774833vp/SHvTX83O67pz33muureqKFIjRYmSTIuUZNGmZFm2bFmOLEtWPCedTjpAOugpyIcGGuj+PwL0h8BJB2nY3Z3EDtJx4nm2ZM2WKIoU57EGVrHGO8+N31p7nfdQ7QZo9CWIqrr3vu97znOeZw9rr732W61ZMLtQM1Ivn9esQvv/idKtQJ9WBo8/5XtJrASAduCqvvqm+sfXxd9yb9rjHTAnttA56wSS70ngLdW0HkEU26JKq/QASEQctFNRwk6Fno9dCo07So4GmzL3bjLX0OM9vL/4ipgI2zFiRbq2Bi4yeoH3G/r5WkGZZE9A+zKCe57NlpgKGy7FbfVsupUiQlD25xMfzGfH3o+FSzRerPuFE7wSm/AspFnQzAn3Ak4qR6y3AYmek9pxSip4np06Kd3LnvGMJCw0URI1bZfYxQCfKmPEH/v72r/YyclYIKttExex7qmc0cPL/1wLn6FWjRZqC4CY0WCKvTrJGZIYlEG7d5O1jt/Kz213zehR7NhqwY45O7Fq4bbsB8WlqL22Lw67SIB0x5P8XQWK7pXk+jUuo2cV8npUmyNskt401sRFkh23ewgIMlgnj5Ve1O7pVg98t4cEdAjt3qrJruqlL5J7DGsJ+6zihURuDNoT22dEQuIqvpdZhbKrPcYLn8N1shc8s9l2STa027JUAFhYHFTtdQ/d8xgWUEBcz2huBg6f0jZcoGzPzRxTXfGNAf/i+wLCcI9iLp1WrW+s64ypsMH4NKjvTQUNw4o1yMQF/HHoodEPUHJ7bObd0CLTRSPu26AnOdZkX7OerD9aFT5vxwJ4onnB2ryxhPBot/a2b9XVyy/Xwe52TUHFU5KBitYJb1KnIB1Ts1IjO52aUUI4dQq634a6K4EOcm08lGmD9lN5ODaFzCMdbCzzYPJn+r648MzRgyLE73IYuPlxY3taDb3IDjadbLpipaShkaTQK71oB1pso9uTcRRBPUmosrH53IyO4CGIktj0qlQ0UCkC5gAAIABJREFU5CQ60eQeSO4yE0xSxq0W6MZdc4uDOCR58vHz1+vQpvDJXvczI7ZBE8fomiuaptJozIACR1dhUgGKDHwqI3wehkMIXM9eSVKYzZcG+QTl+X1VEZvCkwb1AfXvhG7MeU8CIiSkk6g0ExM8uY/PMvFCypquw+eqYZvvpXJC4jOqMsZxZ3SHZLO7p2zCJ3ffj6udpqpSaeCzPMLCNE0ZkjYS5to4WWR9qWLynKU428FdkrkEiUGMFFAxlBS6L/SCpv6w5qxtEjFTahyYDQgd9IPt7UFOfAAWmgpq6Xr3HSnoOW6KLYF8eg5adVOJeI8hCfKVSkocnxq4d92fyLqq8tpjAnJfOFfWQY4t41E64XVyNBnFEhsQx5JK2qTyMulTSGVHKDLJoxIUJ6ZOInHwNnBKqLunlOdAoMqexgiz1nxlDMCYchKWQc5YrjfXpeb47icUSNIDagE7ImKj85oG9zbMqmZF0bboqwNlr2GOXsawsK2SuHENAblCI3IF331s/C7XrvVWP8lkHElYADhHkrkADKlGGqVnALpnAo6TlSDL2h9JKnv2n6r1vW8chDAeaCKjrzPQgQd/p9Ia0S9VTfahc7aSbQS5SGS7ryfzmDxyx7L/7N30IbH2eX5Bu8MQ8BpYkY8LJ4hJQMLvBvnWjNuRjZadEf7bPU1jQ9t/5/XsHz5DdPCRSBLvq0pI+oI7UoqghCoFXf114OozoCrk3GwPLvaQ5NCuQ8dSHycMjBbEwiaIlt1rTgwsn3OwZyrcwYEoe2fXVmrj7FpdfOXF+le/+s/r2SefqP3tzXr4gw/Vu++7tw52t2rq9LimF1fqfR/8obr/wQ/XyYyrThYdsugKFFHH2VCIlxT8UiHZJgaQyfP9GBUHePJ5jG/TAOdeX5ILGBezs4AtBGsLYhKdkiieHNbp8b7+P9rfqmee/Fb9zm/9u7r44pO1eetOveNt99a5s+fr6Oik9qEbH57U+z/4oXrgoQ/Wffd/X80vr9bmzq7GXs0vAoJR4TBzw77GYiGuerjfKiBn6OeupDDeZqeFUHgm9IaZTslzh0GSCjz3rIC+e6KVdDJLttH+qIiyHlLfTMV+kWHhPvuR23cLCv1FrqywbwnaYAnwdwK2u+++WzZtoNjTNycBFQO1UkXHfvQM0lRBsJWcJb7Go6jwadES4D0FQLWKb+iynEven3u7evWqgnNAI4krMYpnNLdTe1I9plZfTEKeYJz3cF++eyWTAIn11GCIzjIVD1W4TBuPKIZ7NQHLaDFwYh76N4E7caN7ppsZETXt/qywIxLnsQ8UO7Q6KX+3fWStnHg78TCLyC0GnkVsyqPZCE48rEqvWaVRER3N8eP3JHy3fyCfxRfXgdYA68H+kF/MDL4uDLBGSZbkk6EsA3qNlPYH7Ywe+cH75ndj87h2FjO1C59vi5QFzMY/se7sa97fBRmzUAIwZ6aiQAVo5YcH2gfZL1LZb+qhKsfRlGjqJtc+rhAqPiZO6r5/VWKbMRMfHNvNPTi+RiTR6zUBLrZbbdr7BZAP8ZwkkGO/xWdybtUzqqpdWmdgmE16ivl+gFqd7VHskrl/EVfKcHsq8mqv6DYe/BVrIxt+cFA3rt8Qw2RjY93Mn9E4rVBmswcllNYzyLH5YqU0M5LPTXyKnQstWcAE895FJ3c7Bu8XoEO5zSHq6qaIChRYXKq1M2tDXPOGE8LdzRt16ZUXa39nq6ZPj+vMylItwc3FEWMIi4Sw5alpLz8xOjg/61ljOD8oo/4yysAGgp5yXE1JafTIxmKcENqJsikwYjLUPVDYDtLiBbyvKk0ddFqpzkqRCt8b1XDhw2G9KF7d+CwKiQIkl7/5zATSOA4nh65ESL2TfplWcRQa2mhHqA9B93kobOSbN2/pPUS7aLSHjcHv84B9nc7wUjAwZcOc/IwKCPfaYiv+XI+PGCEaen9TxoI0DPNhWs4ZR5KKZ5Ip0HGoIpFmT0XGNCropKmQGq0yJcv9GlTOlLz3WAacw+TLiS4BesZapFdTPXnqSXC/poxQG00HXD28nMpmy02zhqkyuRfNVQ3/774lnqeb3S3uE1oAzpD9kmqmhHt67k5mxlitqxPlFhrgufOV6p72UZqAc6OtMMtmkxpuK42J8tvBEe/j5x3VxCUlsqoUphm5ewqjQst95P6E2nYDt/p3mCvJ66Gg9Tqo2tZDcQdghQS8AYQ4sWGvjWWaW9CJW0qwC42VvRHQI2cmBlwIdSdlcfjj5xj6XxRQHdxb6Wssyy/0EGPZNIwkK3KoncjwM5xpnKXQxO6pHQaxdxIgGiTo3NaWKst5BsP8y1bXSjAUZ6jEp3sDREPsJm/OL2vAewptXGSmI5Uz+qQnM8dsqyYCE2OH4iDUCH6S6qxZqs+D7UBoa3PrdYFJUMLYjYAwPKMkf7v7e6rMitpJD2RXWVk71pHAVsnNmDY7jGGxpBzvH1GAULLzPHDig0oge75nEbKHrbjLwOoVMwVWlj23kCpin+3Q0wPSaX1UIehB3E1ni/1NH538SKvGKVhrxoJ+T2wJ+wfRYbpvCyfIF+dB4FgHOvrMTtYUsHZleAwEqKrR68AZw8EnQBCNuBNAnc1mKLiK6xmQBNB5v/GolwQA3mem1arHir4Yje2xAq+AIgKCDohZQyflKFpiU6xIKdDj9m0p9V04v163br5Wzz71ZP3B7/12zc2c1vve8646u7okiibiLcuLc/Wu73uo3n7/g3XX299Te8euOmneaqtw0qdnai7B17ICGVX793Z8r6fuG0bVdL7ZNWkZmFB66R9FKRllas4HMQC2fg6iq/5nsMXs9GnNTCE2c6euvPJUPfqNv6jNG6/Uwe5+rS6u1OLcAjyfeu3m7Xr50uVaObNe97z9nfWJn/xbdffb7pX4Df2ExwXTACZOKyfKnlqAQQrTGrviinb2Saq+BJLunTPIzJd73Qh6lyQgAhhMYJ6ROfKPTWOzj/ZIJInddDzDGUrCMVZNjKJpRJKIiZRoLi8pudDMMyqZi0t14QIJsVWIBcJkFJaE5cyMUoouVcemoQ8joCZ0vgT4Aev0HKm4D7MLJ4Ewftc2YqboB8O3SM2QMRxNNRRFuXvipH7ZqpJmgVjcZwCJG1jl/KlnF2p9B7Dxq/xbFa5es4ExpX5C2908G67N9i7iRq7mYa95XpyNjKRwddcV/GgDkEQqMmygNf5VszM7IWLvm35oRoRi09ZLEAjU7UmYAZJqsSvSFxxF81ZtVWWp++ewHVFWJUlULNCvyxg12V8peDvGU+LYQD//xvZw/xK3E5gcauOkYjwB2wGTDWimAi1mQ2j2zWRTlXF5aaCcOpZt4KHjAsW/vV+yBulP472T7KeVIjRKbDdJE7FY2G6KW5q26zjF8V9iB/llAEJmz3bBJXP22GO8BgpklGxz/VSy47/GY+XEYKFntOcaK87s8VipEEYPY8wccy+mK9GxbQFvsAXcM714PueTUUecXT9H2FPQohGLWx367CVkJIEYU5wTc/Jv/Kj2Ou5Y7+lWJoEIMPoYEdVnns8NqMQeieDd9yaEYtaojxZF2v32UcSf7gl+wwnhzp3r9cpLz9Xe9lZNnxwLhVxZXlIfodOrSUJ4iqAMM3sOj2t+1g9TVRklc55Jp/L1wVEdksAR0PViJNkaH8gMSUY6eEDSmpqUA53Axk2cRq2t4uMeD6Pi7qHhdxVUdSkZ44sR4nscUh4ih4BNwKgKD5zEMJseZ760s/4seKpVadiOk8eAsgl5gCAEJEQEvBoMD1qx7Pk4qQAZ3W4Vru6rEo97RDURbbYVRl0ZMb8+ohhJFjQrZXZOSEHoHdw7hyVl+RwMDgP3BlqQBnKlpxlY2aX5KBSFoqVkt4V9nBQ45nPy7SQ8UtBB7KP2JAeoHiD34vD7ocSxtgmaeH0QwBzgUAL4t5O+Rtka8Ql9Qvup0SyeI8gsSQMOI0G3ZLYz/DPze3q2G8YItTauOc3jMsKNLsSoxhEJUZX6lRt9+Wx+JxVTfh6EOgnhUBET0mlKqqilakRedY9tUxJZJxmCNprcO4EkCa4AiRFlQ+hXGxGeE/ss1ULtAdFSemi2HJ3FnwjkVbUS+mS6KQm4krge8JtZdpwR1oJ1SuIB0CMqaAsXhLrKtXJ9XIOEWHrIeBIu3wvz/0yPlrPp5FdJfwsdsJYIV/AZUizrvqsMk+fMEySzbtwnDojPlfpdCwVlb6uPTT0VpmWTgGuwe4QHWtUv+4NzwvNTf2NTVfj8jONQUNZDgjUvbwQaJLnQnoHW19UA1o1eSs5p7BPfS98E9ul1lexFz3k1im2kk31GBYfki1CBJJXXYWdC3xTK2D3C7E3bshbaoudEKsunWjfbHMZr3FEQjc0SqtnPhbXnmrlXJRLM0hyYENt6LQ6b9T+ztqrzswOlsEcqDMqiw9BkV9JC6U/SJspPB7tDhbwTPVWiWoU4Qbz3jAXBYKLIPnRFMNXb0EC5RlE2BSKeav3ShxSVuATfnDvOqQSfGAkwomFnkHQqkx4Yv68Akv7WobrdQUWqmU4mjFBrvZlxt7unWY7sZVBukhh8qejIdaqB2a6ETNX62XWJIvAstzbv1PXrr9XG+tm66/xGfeELf1rfeezRunXjan3gwQfqs5/9dL384rP19NNP1De/+dXaOHemfuwnP1Mb97yr5tfuqa19PPhUrS4zosb91dx70HCSgPWzZ2tvb0cCVFBUxexBIARaMbak94JGYfQczJkZ+t7c+0YyiJzM0SFUOAAsEkKYPVO1vDRXS/PTdXSwWfvbV2rr5it1svdanRwc1tbNO3W0iz+Yr4tXrtYTTz9TL126XFNzy/ULf+fv1QMfeLjWNs6rn3BzhySD3lE+z2eR6zJVkP0/qz0INbrbaVVxUCVudW3QMUglnOsOtY6zENVdzqbBAScj6YNyJcyV7NhoraeAUlPlxBZpcDXjKpJYAuBig0g8pZzb9jyS/fw7LSxhqMTv4k9FH496OrMMu2KYhNTjE2w7xMZp8QzuH+BJWgItUsPacX65z1TquadxJVE2vwxaeJSEh2yfP3/OINGJqxIZFZXKqUZ97e46IdSsvm5FoWLUonaO4ebkr+0XAZt2h8Hb2HOJ4bSWgWKkBlSpYmLPTa934pORAqnGp5cylM9UQ8V+CNjUM64FhDW1XD2x0XNoEItr5dmk6hQQSMwjFNbbb3N20urCvQVctGZFZhBmpqcrU8QAEsfCR4hyabq2E99lvU7tQ93Xr/sZklDHIalosi4a0dbPi5jYrQ4AlG5LUQtIr6Xse1Ncs58Tf3DPVtu2cIzZOSRAoaa6ygsQG7o/veM8X/YQtpr7lm3I6COJVBFzOK7w/iPu773UrBS/r+d0k2jJpraAWXxnQMvEykm01fLRe0zX0FRQbfyOeZ0juJo/AQib/t6/54KItUt4P3IFnw3Hk9E7UeyCUE6rFyeH4W2S56SaybNN4USK1aMxMPxdMUGrg1oPhRFHbuGS/gJ0c/W6d0X5eyqEBk4tEsR+EsDQbRECGd5QD+HRbu1u3axLLz9fu5t36uTooFYYSKl+mqoZ8TFm1T+YHkIol6pWTJmKYUNoRFqS6FEuO/VAUJJFD6ncGsQchspGI7rr6+vdVxHefAeMjaC4FG5nGUPO37mOwwgTtEiC1UXdtKqgsilGCfQ1p4T+t+ZnqyJihRwdGg2djextizUEYRoSqe4r4fsW0rG8tZSdegPLaPY4iSiXTvpm4Kn7sxQg9diFVOb0OS2NnZ+xCbH0E+qZpeaNrE8EUMJ19mebQpMDlc/UIW3n6eQy3GQjOFyTDLX6JWoYjB3Dakc4masTCpzRjQmtUMaheelZlyBH2QMxRhgeoUWjwatZ9wh9cD9KvHtt5QzbaBLIixqlwDY9p51Ud4UkPWjQnQEyokzmBmcqxRajMD8c9Tn3Y+m5tMTxOGGT4xnNfLM4khUbJfDRAEb2rdChpl/FWPKz9CtwD97TVr4jcTyzZgUr9mmqWRkjAegQClE461J97Cpj1ENzdjDsmdMTuiLXEaqqrr2pupHsV7DdsuLeM/SUea3cX9OiAp14DqhsV9VklBsUkoJuC7CoX6v7xmTERpU5JQPdsxXgIhUg8+5nFFQLkdageqOdEVrh5wJLdq2UhpNf39hQAMmeFs8eoZ9OnHheqVzGZiQhCnLOPQ+iMi3xrWtTBb8psy2HneSPvUFwlGcn6eke5stz4/tc66pmlvq85lzgyKNaJ/EZ6KQNZhEg8W/2ZCpPskWqRDP36Yz2DFUf3o89keHPOetDhVAS+o0UayyBQT0F3JGQ7xlnORMZZi9Qo4c/4+QyPiIz3UQBR5ihezC59wBPZmykCmOwj+DYw8hd346y61DVV39jWghMM0svluYWpponOX+EUADYnDiH6aFnNaoest+TBEjMZXdv6PsY26gEF+M/B0ZHA2YBFZKIco9K5Amee3QHe5XEIGqnEgDBrhNYaOYaCt8WGpO6oUYUQZdHpW+r/u2/+XUJs6ytLdX997+zPvihB+vSxZfq+s2rtbAwU+++/5318A//eM0u31UHtVLXb+/RxFnrZ85KPZwzGIVBDWrXqASPW5rGF6Cge3xYu9s7taCEcFZ1P10wqn27O7W5ebtee+1abW7dkX2/++431333vbsO9o9r7wABNBJCkrfpWpyHXkqbyV4d7rxat197vm68+nRdv/xqTR0e1+n+Ye3u7NUWCTPA3t5B7Z/O1OLaRr3zvd9fDz/ysVpaPVvoGOztOzhOVdCD4F01HkQ4dDasH5CeWfdCW67dgSJ31H2hGd3StMhJNaHHh4yqTFqGFgDR3u0WA/5Ir6KZCmbEpJ8wICiVYYFSxDLdz56AGdvKXhH7oPUVJvuv+8w6xkgVTlWHpsop2UPlfc+JG+dOQPjiomiqW1umA8s+T01LcRcwQMlOi1c46J0AuQb3m4nTs1nTNhG2FjZN+7ZbJLgPURRbjCf2O0BQEoUkrLI3ijewOWEQ2R7Zlzg+gTGDOrWSkFaXZO1kzxr8HPz54YFiUgGWPUbL+gnuv+I9DLQadCaAjs2mYs57uoJmP6QYsQWi8FNU7FXFXDKQJMEdgDyNkXIbgWxn+zDHiW6X4r2yFtgB7JlEa5qSrDXoWJTXkxCG0eJWJSfZStRH7SYqXPQ1kAyynhmXBNjBz9lbabkQOy1ics0wCuigeH1zU+BolDdZS8/A3RYQi08HaAkgTvIm9tnACDvxzN7Fhdf1hkdwjHXjZ1wX+zUVWtZQcUjfi5O+GflN9TAKFDYgwv2FZWcGitlYqo42s0oV6W7ZMiuPPnjvrZznVFvH37PJMwCLH1WcRG/0iP5qBptZXPp5+7SAx4r/2GOHBq6jtWGAx5oijrNdgFKBq8dZ8dnE0/w8wEbWNjT5MWVU1foTn1co8CkaJOZ9Ywnh8V7tbTGY/sXaISE82KtFONI4AS0+6MasFEZRGqWxmw2/t9POFvUmDYZFktgzRSzxe1xHZKgE6JJuX9RhvnnrVh8IV/pSPoaygoEyb9+PwjKsriApeZOykg0An8dr6V+Qg0ujsqifVulSENYZfw6kB5Qb7UhlZVAVlAKfk7RUe1KdSsAY9CP9OH57JwHug0QR0f1iHm1hFAJHEF6xefQWozEdxCX/bKgYo6BZfEI2HO8F3SQN0QRQDqJ80OXg9ftOjDRPZyQII0SUHgMF4sdS7XRDdit1jaqFEaOxaI5lu3MghgPcTjY/i4BMjFNUvBz4NQKp2Udu6sYZaHPPWHkvHPDMdOI5UfGjTE6Ar4Zf9ZC5kosBICjlSxz+PvgD4tWU23FSgeGV02O23KgaE+SYiolQ/VZBFdraiab2axslJdutDBjDYtRzwSpvXBPVNBJkJU+enyY6ZDdgq8Jwelrnzm3IeQGajEED3gOwJIlyUFLNqOoqs/tMQBKRkMcoRHjERnSS2E/GUbBflHy0I+B5Jal31dLN7DKm2hMTBTAn5ea96z671yrKVhF0iQoh1xYBFBB7GfMWi3I136i2aRSmhecZAHiE4uiKsIMpjCnrIrWypummj5JgwXS7/Vb1vKV9wu9jU7AXt2/f0meJSt4S0VFzleBRz5/E6XGO5Vg1vNYqvtx36FLjCrIcQQ+oNfo6O6jK8jM+cyzswvfYa4wdIZAKC4HvB4AQ4h+eeXM2+LmTLfaTx3sMIM3xse4Vpy7BiO6zzqgXI+KKbAcKXMaKBNCIY8TWO5l1QJpzjH33CBKLCDnBwE5bbZXP5X8FTS3lHdvJ+7EOg8BAVxp4flBu1IeJ3RSl0wGuUH3Zfo9GQMXaIj22BwEyuC32cZLpnNt8ZvwNH6AEERoUtJ6uFivQPqCfCgSZuVmT0SlOygGL2r/s+2xkzWSjoVe2uA3XzuenD31sL/ge10IyrwS1A1VVE5o2q6QAMJNq+NJiXbl0sZ5+6rH6g9//T/X880/WW996d12460KdO3+url27qr7Ahz70wfrABz9Q7//AD9ZRLdbm3mnduOUh2VQdee6cbVFsERfZYowPgfKR9wIAD6NGSNz3dqUnsMRw7x3Gl+zUyfF+HR8iPrVfzzz7bF2+/KqStPc+8ED9yCd+vPYP6VeaqoMjgnRAZYAjzhBgzVSdHNysW9dfqpeef6xeeurJmuO+d3br1o0bNU3VdX2jpucXanPvuB594qlaO3d3fewTn6z3PfBQveXt99XN25t6JlG1BQDSXLemnCWB4vmpjxNa3hQ9ae7n5+dhKMiHaWauxxeo+tZ+UdX5nl2nmZfEBN0vxplwItoCMO3D0/9ktW0HiOxbrgE6MHZVfUfN+FEFrkdcmCKGiuWazkyS1zAcQv1MLBCBnPibUOxSseDeEqhzT8QMEZJxNXVOn0MwTc9RzkdAugC/AXgjciLBpm4XCRDDOVH18bTEikowzGcooel2gCTFnOHEWEnM1e3QNO3BVzeFMr3sgHjXrl0z+6dHWEh3YGlxoEJ7DI3FTcwkstJmGBcBpVHhTAzJs6ZCzJ7ibIthQ3EjcxlF+TbNGFuGuBrnTRTgpeVmH7i6E9AyTDDeR8BvV37Mkpu0TEmFlvPVglJ+9lbLVwzV154YLcBqAH3sH9fB7yoJDJDXYAcVOB4McUUS3uwhPptnAmuB8y8m2bLZIvgW7DeV5fEIL8BqkkT2J8+OtSKB5nXeY9uDLWYtUtGW8FGDYqGkhlUWgTuMU+Jqv7/BDrc0GTwVUNk+id/dOLdhARd0IboQw/2xPuxt1iMKsTxfiSECFmXMU7f2qPDQfZfKFXo+NO/J5/L+Fldy8jo+hyRzAT+cD0zymvzdonxOKsNeY/8BSNsvIL5lQMFUYms4mMZv5WBsnWjp3Z+Z9SE+5ppSITQbxXFnACvlVW+oQqiE8KYSwr0tVwiXF9w3gHoXtm4KA9djJ0gI3QBtqVUWT31BrbgERzSGFtoJwjIqezI7Z3NTmyYPzw/GyKQRG8tBJ/nxYlpEJe0prhhlYCq0IM/9GZQ6m9YnZdOD/e7FaGEPBY4uactYgXt2s6kTiAhjGBlPggY6jZNXYIVaVc/8cbm++2I6GQyljYfB56TaxsFxkmHUUSIhPf+ItRuQix7LIK69UDs7Kw5pkH1mK/HQ+beTW/ew8ZmgN+ysJM0cAhDdKFY60Jw1ZQmj1xSKDOHMhg3Kp3mPra4YZN3PYDLHBqM0VJGEilkYxIMxoex4luK4QgiSpMb2po1ZNML9frrWTm5I9ghuE2TncGbmDc/vnnvu8dw5BeL8b1qIAulGfdNjFOoWwd0ZEPNRQhMl0RzYAdHsqnScZAxOEiWuJcNgFbD2HB/uBeSRa0kCJVqfaK423ryWQ8/+CDVPVQfJ0JuDTv8Ye4d1z1y1VDETuMfwRLhGZzCoa9NQBdZIoAcFUVdBo3SavZQKVgKroEuceRwB6+m5N65KD0loS0trTpPENk6FMAr4aHonxsy9gp5XFcRS4ieqSno9cF44bCVoTb2JM4hqK98/083l3CsBV5IG1orPcjKzr/7ejDGIOq6cWvj9XY2Ks+DMOpCzSh2fSUIuirp62VzZktAAFT7NkTxbG71PldhJRXhUXe6eXK51oHpJPdMKyGI1CCV1RT59cvyZSr8CqxZp4dyC1LPvJaYlqj7ULguQEFiCzko8pvcv32f9U/mUymgLqaSKGXEDMQ/EGrBKoM5SJ6/+PlUa25/0YKS3S7TinZ2hCqtAq5VO01ed98t+UyVA4hxOIlQ16OCJ+2fvq/LS6papwvM7cYxS7evEUUAk4lotGw+i72b9CU0qgYF6f9RTZnYHTpR1VaDbDfysHVVXnVEAEPZHI/2ya52Ish6hXEvRssEQ+wGrBHN2OCfat61QRxAAYCTbMY/IiQVQ5kCkjw7F3vnCn/xJ/f7v/8c6d455gNivlTo8JtjbrdubOxrV8PFPfLIe+tCH613v/r46OMb2A0Ag1uRgCL8NvVf+utV7o04pcSQSOHr6CGSr6vyZ1Vqem61nvvudun71lZo62a311flaW1uvJ598tp5/7qV65cqr9eCHP1x/+5d/uQ7RDziBKUQQjfIgQAUV6qnaOEs7A9WY1+r5Zx+r5x9/rA5uXq+9G6/V7es3auNNd9W73vveWlhZqZtb+/W7f/Sn9dqt7Tp391vq8z//K/WpT3+ubt3e6rliPYewRaeociaYZA+nh1aS7TyDeY8tYM0FNA/jFRjldKjzl9ltkuJve8IDS2+gEpVWFE7biObg8l7dbyfKYKvixl9zVqPUS0LhAdVtR1obwfiM+8YCRsvfdqUj9jeVKvYgPhVb7Ht1+8gACCOK0jQzCakhNHFk9UmNqmj1Y8VyPbiaz424kxLi9sPsS+yJ1rcp+K52OWmRX+r4SMBw/x/bnSHmvEYz+drPJ9lJPEaMKJB+1IcY0R/OBfaYXs8x6MzP8Z3Eepxj9rID4YkqsmNIq6A6zjPAnh5lJdudbPCdOWdmAAAgAElEQVRDnf1pg0FSBZ33zDqCamjifA5zjRWkQzVvARmxI0YaCWwE1itKl0kkEotgixPYCuxqMcBUkMPOiEo4Z9YJpVX6DWa4nYBnnfYovm9VWZTgbdMy9zrVNPYar+Eeb92+PdA4uRcAVe5NcwiZCS1GhXsYDWDbhkZllj1IPEmyTnw/6bOkr5B2iX2xcyKy6Lh6rmf5+XlldqWBD8/uznkIIMN1sAcGIb2T03rzm9+sggExsSrA8ksT9U37L89MxatSERftWzOaad9xRdOAolvOeN5J3FnL6FPodahZN006YDrGX+0q02458bm15ocLRQBD9Ai7SqtREIMOCArE3n/y890qohaXM2sag0L7RuZdcg4FliNe2TR+aWZ0viMtiFYcZZ/y3AMA/Y0SwisXX6zdrc06VUI4rwoh8wjBUJMQMpheCaE+0BQ73XAbACcFriKpKgHdoPsV2E4REHGV8LArKZaRVs9RqlDN302QOxGT6f410fGM+oiq2YFNxFMU0PWgVIlbtKFJYIVEdt5bD4akBxrJ9ASh4MDJQHa/TZwNnzUWH8jDNy7g91VVJTObGhUBQQHNGmgRrQrEhkvj+ViSl3sL9cDzwqzSxaZz83nTMrtULa5wlOpG0s1B9NO/E8PtuXeTMQD6vH5P7tnBqak5fAWx5PfCiTc1xmuWKosPhGdEBWXhvq1AZrqGnkM7FqGknXAGXQkayrXyWlCUIGM8d4w/gVTEWy5cuDBILNtRRfbbjcyhwKj/D+csARvzyE3BcOKuWZndixq08nsTLj1iITnuXSHQdeXFTfeRqBf6Oj/nOWsRCmjqkWkkpu2Q/NDUH258DAbPOkZJI13asKTymQTR4ILXldfy3oMRaxoyz0tV55PjFlyYzP9L1SbgR4JqVxlNtwuoofVuhcmgkqEuKdFEhAkKZid4quxofIrFZMzb93zLBBMEAaJ7NV1SSdguPYEtWDX0bbqXL3tcvXAgo10dFQ0HcYGuYqVipCo48xAbcRSFpWdaSTSre1RwdFxj5hdmndOHqySw1f5C37Dy3L4+kwQW+kzEd9z/6P617LHs80mybWaDAZbJMOicA7ELuic7ny+a0O6eknPNteyxHO5tdQJMoiKQqEdE6Nl2g38+O4mixblgMZjKmiBUfZPqaZiajDHhe23rXa0zsDbs0+7ZiG2NMm6o5VJmW1mRLUhvkvavKIBWcI2wj+ldDrDyOcOg5e7v1np2vybPVKMaWv47fYGhodOfJ5pwj2iRInSDIkoCW1goDt29sU581XPT1WTeV1Tu0azHoLP8TAk6o1N6tEoqKurXa5oVZ5sgVoqxPeOVNeT+0ssb1srszHQdbG3XtUsX66tf/Mv60pf+oO6//+56y1tIThfq9uZeXbl6s7Z3j2tp7Xx94ic/U+9670O1sWHlzsN9AwwakUNCqIDKY09EEe015J6k0sq9Tc2IEUQcsL68WDPHh/XlP//junbp2dpYnam71udrbeVcPf740/X885fqxuZ2PfTID9XnfuWX6wA7f4Ly4kwdHEGx7uHNUrMm6QIEOapXX325rj73VF197um6/sKzde3KxVo5c6be9s57a/ns2To4mVaF8IWLr9a1m1v1sz/3K/W5v/1Ltbh8RgbYA7PdR60YpPeeAM4WgcJ+AZKwRwl0E0SH5ismQ/drC/gcibdkH3CeNb+u+7Qn5wOWiisYYx+hvuIRFTX+V3aiqcn27RayEBDS8+dCbczoFSldAgS2oBGz5Exn9xDr0JyT3BG8q4++A17OjQLRXYsVsR6A2ZzrzGF0nGZxi6HnkLE8UV0Vm8Y9lVxvKJFmbWVW9dyQpI1bNXSWe8TFWOQlTIMwpGIfuT49D32O+0NTaeW9uE4Afa+wvzSrtZNF4oJUeVJd43dE5RULyUCA40ADYwKreyYifof/5Ud7RIvOpFRoPUqH5At7EPZDNDTwaS6SmI5NPCvWTvud7B/9rHvxEsep+NDiJ7kXnnOABa4xfXpmybTwy6EFriJkorndrZ5KQpj+foGQPV4sMQkL4s86EHCbPStwQWwxn50A6y4cUEXs6lsn9aIeLy+L4XL9tesaAZVKJPsSqjJrBaifvvbEOtFhkA3vGD5xJwmhz4uFjxLfRm8iccWb7nqT8gjYh2Hzcf1JrrkvUW4bZU3FkecjGmeedzPY4tdi8wMQjgsWHv/mGboDANAU1PiSADxJCOMPMt7DQIHzHvvu46HCzH1w/awrBa+0GGGzseEZsaU4e8aaAFBFZfeUENqvSKFaQkjdw/o3qRB+b0JI3wDOkElF9BCSDKqPsIfDksnykDiQmY8mTuzCkoJCLjaNwjghBSmqcs3VxUuXBsOV4Ce9Jk4KHaSLL4uYRs+rsry74fMcOJX1mx6Z4fX8XL2MjR5ngwq5gg7DQVJ53cipaUDQPEYqo3LelG3dRBqnHzTadIs5GVrey/KwrRaqwGmuzq6fVUCoHqYuew+WrA+cEHklo04m5SxAOHvWCr+fSlsMvcrdo4HJ6Q2KAmccCtckxIu+BObAULGiWrjPvCsrs6ls39RcaJzca5DzJpY1+unALdfHGpu/TUAPqmxeuxrUI9rR709Szs8GGkwPtVVVimSvk+gYnyRoBPnppVMlpRH/NM7HAGD4xOFv0Y847Ui9G8VbGaphouV132YqCF7T0WygVlOdfN+GeHzg+Ex48AkKkqTyp5EmU6WjFJYgA8MYSefQYNL3OVaj49lztjTLsasNg6Fv3n0a8blnV9g9QkMGpqtPqs4seVwDCajQMs0Zc1AfIZ04DhxrRIyC8iqo74SX9U8lI1L/oesmeVWS0yI7rIeUfFGxa8rGZB6cqSB61q30OiRH6tVxspRkV7SSngUm2mHPzIsdSWVVSoOt66tAphHtJBduzqfvw6NIMmuQz+J3vTcXLU8u2qzfjD0CSkfVVsli08riAFI9xPap56GDFl6ecSSppMmuRHUt1JUGYJyEeyA41Yrz589LZZJniIMFjWUfISRgW2l6vebdtXT72O5ljyZ4lcBTC6Sw7urn6KqRxIF2to3mZ+Ziq3EmiFXyrAHY7tNKL5/sY0tok4wFuWff8Qx5HcmzZkF20DmmZnEvPAuClOG9muKeinT2U4I/U7eWBKyA3KfKqXNGvxHzMkeiITyTVBxNK2MOnAVqVO3f37eIgoSRFnWPAr56dirPRMPiqQz0HuL+2CO8l4LM6WmPcFEPtoNFjappKrB6L5tqHXulnzUVWz6h+5C3blyvl559pi69+EK9euW5uusuhJfov2WEwV5dvHyj9g6mavnshfrRn/h0XXjzvXV4YKETBdWS0F9UnypCb1yHRWK6ItX3t0tyun9Ye4ecq8VaX1uuhemT2rtzo373t36zrl9+rt5z3911bhX65HJ961tP1sWLN2p+5Uw99JFH6ic/9zO1NwWwxhmarsNjq0gLaBBYsVcLC1N1/sLZOjzcqb0br9Z3v/qleu7Rb9SLzz1dB/TKrC7X2XPnavnsuZpZWKnnX75cf/Glr9fHPv7J+tRP/2w9+IEPqxJ/89bNpkgZpMge4OymBzj+hrN+7tw57/cWDMoeCP1Qo2qkOcDcuslM0gB3SvJfB5h0Mtn9RI6FTBNN8B87kn8HfBb7oEFNvqd2klZlBujRHmQMxPKSrpvf4fpQXOT7JGUZ3xKbryqQ1H539Zyx99gDAmvsRe43QbnupXv1lcS0aI323TCH0IlneipzbwOgdXwyDOJO9SvVTWIiUXl7oHlA5LEoRoZqx2Ym8JXKbvfnOSawHQ3zR2wpeqfV0uGYJEIbVIuiRq2qidpSHGxH8INnSasMryfOAiTEVlHdun3rlvxLkncJri044SAhUu/vlEH/8UgRrlMD3pu+DvCV0R/pT5NPbpEu1oHnma8khVHJjBJ8EpvEfqE9656hpu/tt5CRizDp+09yTywd+xPbwl7S/XVlKX2I8Q1OymAH2ve6p9z9ivJnJCYabeICReKrgG7YQSm3Lsxr3QBOibPYk/YzBssHbQzNQ/V5kq9uvZCoGvOZAW64Jl4bKjY+kf2TynEo9wJmWwU+Qk2JKxLzeH9Yj0AAABXkBtEDRg6xiNRAJ3NBx9fKMwmoa3DK1ecAH4khsYUEEdwj+88aBlSj3S85BmDFPOze5oCm8g9dLAPA4ouY2H2i1v1I0Ys4P+I9ptke/80oo/+vhFBzCFEnE/+hamauamZe6KFL7S0IQPWoB+46c/XgZ/WzNP9WQQHD4nsI/DYzOMJb78A8/WPfSzngYY0THPey0BC9rIVPpdJIW0YTOEuW4imBrBCY9B7C0W7RhObtu2m5hTNEG+3Epxc4zjkH2uVmq1/6oZtCGbTSG9kKZryXD9xELEebohuUhWS14w+NlPVUQtgy+ATdrBdrG1oLmyGoTcZ4OKBwD2Vm4IgyI8XPVphqaWUMqIwQM3PU3Luo8n4qN6HqDuhnILmuWuSwZm1S1s+6gORl4GYcSdCUGEFei0NWT2o3wqdfLwcqFT87NMtKB8lNZSLyzaEJJagfi9PIkPVBVR9kV5gRJJIITsuW8x5CdfsZjas5vCjN4zKOLUSS6kIEJSyA4Wcx7NNWhsIYCIDo0RHcQ1AqrlHV5Z5JB5VJwX2PXohhYD+vr58V0qhnH1GlIGlNJeBaE8SMZxopeRG9AUdpKpmooyTEQh9tQERL6kqve1zslN0LYuQ0Qizccyh+oog3GMA+UfVODeH+rCQnmZUXNTPWGschNVAliHb4QSWz14xUu3E/vbLu6zPtg8CeJOp1BhlahgQ7bNiFyPZMwQjv8EzSlC57ooTWld8AAarkqAfGQJGnyUyCRSXbGGrR4Q3yhCYeZxpHGhQ6KKSrC/7yK119x85gH9NvyX6XmmsDDsMLtG/tPFN5F2jS1xS2RGyHAuTu28wwXZghUexlPTJQWNXHprBzvxESwyFp3leEEoIgD2NrTI9WUt3BhKi5sBBGc8SCrE6c55FBlaFH7HRQSBYjoSvD2HcnPAumADXFV0FuMzwILlNNdH+7wS2hwTjUpiazL0iWosYYhohsUastYjcl0d8KlWGfhBXCdSWAcTJ4qoQl7IP8nhQB1R9v8MFJg2l4/A7Bk873wX5dfunF+tqXvqBBDutn5+rK5Wfr9u1LCgL2D6ZrZ79qc/uols9cqJ/5/C/WO979fTU1ZbXBk64mJSHk/TVPrBVhPRd3lPBSVTw6VYvImZWFunX15br80jP15GNfq+3bV+qujcVaWUAoYbmee+7Veu3abtXcYj38oz9Sn/87v1Tbsg/4T+5H0cNQgUaIZmbmtC5cWC/a62cPduqlJ75dz3/7m/XYt75et7c2a2puujbuulBr6xdqdnGlLl+9UY9+56l669vfXQ88+HB98ic/XW97+9sVTJt23wIzUuKDjml7MwYf/7qEkOuSGjh2uKvc7B/2ePpJ7YMsPpMAcFwhVLWsAd2IRfAs2RsGdCbPNkG46GMBY5oWFw0AiUz1/uJ8c11QFMeAVkC5tNZMAlD3NpmB1HM720bpmTctlDWagMCStRmYPAG0uXbHEU5usV+ciVAEAyBy7m3D2WtmZ5AEyGb1fMa8f+KzJC2qgnS/nsD2QQCQczmlhMMjErgf29SAekkIzcJwEBzmVZgrqdSpH36g7qPmO1KObfq/q0amSAos6QSZ73MN3C9tB1wzCWd6BTnDQywI4NPzr5MkJX4L2Cu6b/t/3fPBoVsvpqYFECh+6zaeUE0V0/bQ+BQjVLzovsZxDGq6INRpWhWixm8/ZZ9t4CSAoSpLPZNRAmUz3UJEZfDg0IyNbo/gPT3OxQlhCiK5JvZVig2yq524UNUGLBPwMhqTNI4FEzex9wP+hnGWteH6XUV13CG1Z6YHLC1qffD3aZWS/W1BxswbVdLX/bp8Rijk+HfF4C38Ej+k/drrniQr1zz0CIuV5wQ2z8/Mu1Zxz8gqiQzaLycWVnW4e8ytDmwKL9eW1g7Ffx3/4DN5rUT5VEW3YFESwowECfWZ56r4m57oHnn2/4syukBwRBUBY8hA+unJYHoSDtEK1bsSo0iwt1KzM7yOgbQtrtCHXQFjq7txIxjzcMstJuD+DFWueiNKiKJ7BDAyKdtLynoZ6hHBiBGkKBBFyEG9Jsi0hhseeoEG2HtBEzxFlMYH1/8nGKO6aXqNG3z5k0MFmsT1G2mmZ8nGQXRZUUEsbsAGsyEwB9sP1f0OrOGQgHRFVaIZ9DQ0rSMBgnrxCER7KGrQ5ZS2bRjtCKQstuR5M3IwMr4IYzASw84qM5eiFKXyNNSSbqQO3VMuo2evpN9zQEdSsS0HoOP7lQNpEYg0RQlFbWpYmuid8DPKgEGbrdDZojgkv0Fmk5jxDOIEpSR7eKBnwfqC9Enxc84UUAXW6sUjiGNUgSk+ILIEi7xGTbs7vlbWIL2V/G4oDUnKgk7xZ6i3vL+QzaPDoWqdyg+7KAd5oCD19SvpTGOsEghXWjGemq3WlWHWSbMtQW1RN7sDp3xLfZPQMPI801fB72HI08xt1UTz8YP4KWjRsGmPncg1yln+NYO2B2EmBAKY87WNQILHURCwRLCBICBqZnE+Sj468Odc4GCzT4LOI+nM3mM9oNKdP3dePS/pMw3qqmtryWdRxHq/pIrI/SXZCUWL+7bBNz8/AId6zXrmKQqM7C/3VXnmI+uuPdfPiMCHtUpVOn0DA2reAiD8nPWCmhWb4UqRG8/jGNW30AlB9oHWaVQlFVjS/QX6HFUB3XZCMhV120Htt5Nd9nKCtomN7RmQwww1Jx/YCN5LQ+5bRl2jPACgmlUQgCWOSv2YgFOyM4vD6JcwCrz/XYFI/4UTPQdjAg6bCRLV14A7ObNy2m0fub805XPNfE4qIwQFPKMk9wpOW5TB/SSIhUAZdCVVvdmjanT2sSsFXdFsRkrAqSx6gvxUemX7O9AxHc0CYgpcexRBqqISZZKIlyv0nDlVfgYFOYvRQO/DBpw9c1Zna/P2rXryO4/W7//n36p3veNt9UM/+P762lf+tJ555tsKQk5OF2tqZqX2D2fq7IV7lBDee//3iTVzArCTPsaFBa1B1pLPzbORPxQCyHz5marpOQO/J/v11He+Vk8//vU63LledbxdC3NHNT8NmLhcly5u1e1bJ3U6s1gf+Ykfq1/6B/9FbR4gOAOQJW9pe98+5+bNG3RV1frGmVpZWajVmdO6+OTj9dxjf1Xf+OqX6sbtG3UyXbW2fqZWzmzU3OJqbe0e1OVXb1bNLNXG+TfXZz/38/We977XIIOAsMm8ubHgmXvJ3TrAWcBWBqwc+4YkcOmPY314H/cMG2DO+nxvhVBJfsSOWv3T7CbHCviXzGKdCLRZ9VqzV1s13X2DBgWi/ooABVEkCRYBZ6jR8RuuqFhfwRL4MICcwKXHKgAp7w1NGNskrQXG3jQzCBtEgupxKmaixCckNuHMMIeNa8MmEasRbHL9oYiqqoZ4T4/RSmKdOEV+exhxUAKfBewvL7ly28AUe5AznLOvqodE5Axgcp0KnGetNCmwv2MqV0SsVcBzUUVqZUVAkXuzAe5smwzeu4IpH9HMEGxhWojERJNdXNR4Kuj4AJassXtLCf7RCTCrQCJqGgwEY4q+eJ9vro99ljghflh2egkGwszQp6176R5TAaDdn6rzyrDxFgWUkA7tSDBUujcZmzoG+wReaqSNizYRhxkSQvXVem6kxw650OE+dSdKPh9UHyd9sB79Y+AjvaxKZLvfTq9pbQhVrcWYMoOMtVZcKnXtCU2ba6BqxvVy9qB4m31mVWP2R1hJorp2kST3l3gzoFDajtifZr64nSbiQAF02SsCcE7MRDQDxol5/DfrLvZS75X0wPI78WmqDp+WxvcIWJ6alohM+lDttyftI1EP9bxUx71JCFkLsW7QIRDDY3qISzPWLxRwrkGiMqcejyPF8d5zc/PWVtGYpb9JhXAfUZnv6SFEaVQKo9wIgQvzB6dmCrw+lR0/FCvgsBnFWZ6e9eD65tJrdTGO4v3vFkOVY1i10KC1RzhIl5LV8KuA1g27UCOMDtmA+gC7JB1BENM9aNi3+mQUwfg7PYyptHDQrIToTS6utBy1aVZG9EyjTGPpEEyrV9I9LiTEg2hC89AxkjJG2TzQh+iZQgCnAyMbOx+uVIVSbTB6gSFDwMboDBsoA0uDsA2VxpZk1w0IEnFfG4YvNCg2C2uN0IwdJ8jbotYnMx3d+BrjOJmblQPFQUkSliZsISf9XDUuYGdnaCT2gaLyN6FwxhkOio48l8NGy7ovMsjZUP4/8tyczIIh+OEQYZTz/ulNFLLb6pXqe5txQCz0vufSqP8NOgcCRhpebyrInTubpnr0jCmqUxnEGkRSwUIfqhjJ9HOyH6HvQUnLuuOEEhiGcqR92QbWFS4H5DEymR14585tGUbOCmvBezJ2gvfh+3wW/5+/cF50IgJHGyYMGmpxprXm/NAwjqBGziwJGcEoa0Dgyb2lYsV7SC2rk3SeEUkZ16DqVFelB8otfUEtaCSQR3LHNDFPqtSmG/mM4cDSj+P5iiQV0HFu69p5rrwfyKuC+hHIwf0rGdYQ+qVaXV2TkWQBHUgzQN5VqPR2pnKHnXIi6Zl67AvWhLVShaRtVeh+SlJaaVSGlD6iTsqD8hKQJXBI9VDoYs5LV5WSZLtHx/1GBq+s2OkxCXa82FJEiHQPjZ7z9yRL7JfcR/aGXtdzlwxEubIZmuMYiHCVzJU2UQn7c1UFgF7fAWjOd0CKCORkT/MnX6zX2fV1JTmcIc4Oe4lrpBFegFlL0TNTL8FAKs9U/yQm1FVQibQ03ZX7UjBGwil5debxber84meCxIIMQ3UnGNG+Zn5VU56GqqX61yzKJbvTIktx+FKtjAJkJ7JSMe7AMglkKjncf8SggpZzFln3qLsFwHIvCNVAC+VAScOWWQzIgKUSgmkCCCiBFiPi/fi8p596sr7yxT+r//QffqN+5CMP19/55c/X0089WhdfeVaqkTt7U7W7P133vvOBuu+9D9T7HvyQ6JY8s9nurTtGC0BK0a4I4GOwf3wJgEL1GntLr9LSSm2cv6tu3tqsp574Zn3jy39cTz/+1XrHWzZq48x8TddeLcxBqTtbL76IbSlVJh/5xMfrZ3/p5+v2HgEgiQV7EV9qVVaevdSujw5qbp5eGBLCqm/95V/UE1//cj393e/U/tFeLa0u1u7BXh2fTtfq2Y1aXluvldVztbVzXCc1Xz/8sU8oIVxDUEo9ahaAUpDZg74jlpVkhHOK3YvgmICjDtASaA9VoQbm1HeWM9pg8PcmhI5fLGo0CZ6bNtrVBQe1UwLxXL2GjWJVbycWk1EF7Deohtgv21if9/hfgju1wzSQE/9hMaa5bnuxsmkCXdYCu5MzYhaEKWrpk5d/a6G7AQAeqlKTyrXtleOjVCT4u6ta7tdXKNLXHL80EaWaKtTkOYuoVwb4VKUXlVv1PtKKg6Chk+YheZKKpgVFhsSuPF9W82ib/idV4L7/C+fP15vuvruptDvyqbGtBNHEFlTLVVELqwZaO2JcgMVKyl0E4HqwCWq9oJWje1NVqWsmQOyJYzH3iCquafVanqn2QAfsXHuAKnrvAi5kNrdnbY80HLjOclKB33eS3KDeCTMyrcfA9yK6Z59j/Y4Mbv/rKKPYTtmH1jyYCCz681JBm4DYPYea3R316e6dDTslxQz+FAupq834K7MgLI7C/sUOXb9+Y2gL8tgkV57lw3pUiPeUiyycd/kbcgsEW5qVNyhrdn+xE//JODVV6loFXgrhDSgI6O55h2GoJXZ3Mk7chAjM6xmE2o+aH2nxNCV/J/az/C6xFp8TGjDroLnAEj4iYXeOpHVGyZzZ3x0vhSmU88z94n6zt7g3npsAJliYPa0g64LtF2DAp7yxHsL92t+6UZdeeaEOUaSZrlqYna45BRU8bBAV6sTzoo0ea96OF3evaZNIj1uhb6GmGWKvOSwubcro9Ey0rZ1tO6CWSFezdC9mkr/MnFEJu1EFDx3tmVidjPCAogoUjruRNJdSha40DW4cyHjwpxu5NbtPBnlCEzUVwwaWe0xAJYfRVDgFFn3vvB8bSvLG3fMlFFtCEyuuflGBaifgmSwW9+A9cy2pihoBME2N9wnHOYilErEk2z0nJfwyG0qjXyrZ92ycIFP8LI6D1wTRt/FywJzKjoaat0pnaD/5nPEweg6sDP6g4IUBQTTB9871K5DtZEyOM5VdzddCnclGz898VnuE15h24MQ9SbsoV63smkpXAs0ouamCqKTfvWdxLt4zBgRS4RBNpGeZJQgd3reV6FK5GdDgTtRiNGim1pwaRCWoMp7xfLwIzUjAQ/RYRDgcMAc4CEVBAe78nNDGVDFSjeZn3CNJE1x5Piu9hFHAU6DQxnOcNPBsCJqTjEb4gtfp2bRzUi9di4YkIXTPlCtbNjBNj8ycyt7nUVtNVYj1i3op95fPmJnz80ySk0RTozZofu5xDhYysin03Cwj9ThN7t29c6t19gwCE04oDrqZXlz5Uc+h595ZzY3zG8dHb4NQ7A72+DSpmnZvwxgM4D2Clutsi8ajC2s6GQ6glYl73p0MdldbnaShvOuEcLBHLYjCmnAuWesAUDqHOPhGmV8XBDbbIZTdPMeBZxqRmLaZptWa2imFV4QZGs0X9ZPByPSdZpxIMxFSLVW/AwFTKHTda0sFn6Rcipi7uwIuuKYkGhIYaEGjYZ/qoU5mubFXxfLoAErMjabiJoBJz6jGDkkJkcTFAkDsG1EjR/QvPsJ+ZRKUqdIT1b9+HulDB2jg9z3CwJXnBAlRZ+YapfCGqurpic4pzASd0YV5B2iR39cKeF8GhBAQMGJmqH+nx4wYuIIBwFgHU+YInHnvP/6jP6g//+Pfqy/+2R/Wx3/44frFX/hcXbvySt2+dVXUzFevbdfLr9yoRz76E/UDP/TRuhU4UO4AACAASURBVO99D9Tc8oqALtYJps+RwDcLEDjYNADL5/B7Y5ADH37PPW+uK1eu1pe+8Ef1nW/9ZV166bv10APvrPWzC7W9ea2WFqmc3F0vvHirbt2qWlq7UI98/GP16V/4OSU+Fu9RDWsIdNiDPCfEDwymTNf8yWF94wt/Vk996xt17fIrdTJ1XIsr87W5s6lexpnZhVo9u17nL7ylbtzarp29k/rwhz9SD7z/wbrvXffXTM8S5nyrwtA0cY/AMsKP7ecrzz9VX55x9p6ExPqZa/8q4HelLFWiVDklmd90W9nxFvOKXQtH1kEywCR05ekC6MPXkASFOqfgtlU+h8pc98MbEDNYbn9mdUJfs1UmEyRqzw4tM5m/6/FdDoRdmRew1eO6onScAH/8es8snYBPAX8969i9WRkEH2XccYWV3+NsYi+4D86XY6JSLzQJnMdDUIkyEE+84b7uVmtswZSIWLFWACkRhnJAfCpAERsk0Gh/f1Cb5r4YSXDh/IWhApmYi/cy7XS2R6RN1jLKywbSt7x/eswUv6/zj09p8EEVvLaNg3Jr27Q804ioOCH0CJ/EKAa2qOBayZnvR7Qkom4a86FnePI6aqL2ZPcZKEbrZzMGEG3HKCygpulCS9p98HeAQ4onWmwtcVOSt6j05j7D0tG+6cDQlW3H/UpsJDbofarK7Mmp2A5cS1hX2HKPh3L1jvu/cfPGAFyzRxKHWLzSQnhsIvW/t9InQA+fjfhKwEfFsV3lj7BUmIJa92aqBZTP2eZMaG8sUnFzMj8WQgzgaJV4792BmttxLOdy3Ifo0RwuEGg/ZbavxCwppC3o9wUSqAjEaCsLCqUC6+ol9+dCh/xbv4b7YR2VfB+aFpyeaosweeSQbMQbTQiZQ3jxpedr6uSoziwv1pSQHs85g/t5dHJa84vLNbuwXEcniCOY2qJeo5MTo5k8QJXrT+v4sCXDaaKkAkVy2ZueGS4ED0pOQOPamJkO6ZlVPkDuLUs/H5vdSY6FDEBHXdGjkmieN5veM/7sdEQ/7SDUKL4FJLxRbYjiLNJfpgc64l/jIDJ2YpylB1lM/0UoqEpOQSBmZ2T4OGxXLl9RLxn/JqjgC+OUAyMu/tys50Q1z9mJykTyntemepPNmgQwvXLcI78TKktQEQN2PsBBC9xcbrRFrx9VLRzsOmGUsM/A3zcFRwlZS15z/wSZQdFD5wLhiQFXT2mjOEaqPXiX/5PMOzk2ZcYIrhGoOCzxsjN4tSvLGDPWfag0aBSHqQlGo0kq3dxsdNxJbqo+6SXMemovQGtpWit/iv7c6qQcsPSJKrHsarJHhLgKxd7lWZEEKdAdZIitmBb+fxI43lNVulFlTs+xqUJJjPUMhDa6Go9hVYN+V7/St8D7u+ruAeWqmqtKY+VYqjlSHGRO1yDc1P0ZbcxkCLshe6h+dVWF8yeBHlU8DHYEldVIFnp76S+WiIqpupx3JJSpoqv5eUSZ1rntxJT3NNLrkRQEFsP5bIRYYx563puCju6x4HupNnE9oZDod0PnS+/b3JzPX8817fhdNoQ1kWNuwR2YAKJ2tRonv6sxMX3OeD6iyoheeqLKD+8xoO4R8Amtq5Vg9fx67EqAjwSYRg1bhKZ7BZK42m4QWJ+Y4tlVH86jpKi7h0S/I1tm2lOCsKDUERQJMyNqqqKidq+Hn5MH6gY5HVM1k+xEcS3VAva5Zq81BT3JLK/FT+S5yan2rEvWFNvPa7FHHq7tAc2qwkCFJxOBSq1RJkamFYBwxhcXh/6/rGdsBtfJ/YkSJxEyJ5VrZ87ovFLdH2bc4i+6P55zYHaAqx/eH3Oeeda9XvqMvubcp+l7SK7bR6lKlGuNiBcDj/cY8rzlPa6A3nPQ8H2csf293frf/uWv1p/98e/U5Veerfe/7531kUc+XPt7W1IDn5tbqqeevlRf/NKj9ZOf+nx94lM/VT/wyEdreX1DQfjSIgrNntHmimWLsnV11+uyI/vG9cImoKp695vuqsuXLtUX//wP6tqV5+tw93p9//vurfm543r+uSfqzJn5unDh3fXiy5t1/QaRy3L90Md+uD71879Qe1u3a4tewGmr00INjDAG66LErCujh5u36/FvfK0uPfdMHe1t18nUYU3PnNbh8Z4Swhu3bhceYmn5bL12fVMjNH7g4Y/Wwz/4SD38Q4/U9My8kkD26X6LemSfai/2bF0FSz0zctzXrr7QHlViEMm2PxUeDwQvAU8BZyQc1gqIoUCK6cDcU2IP6Imd4PBiniOsIOaeAiJgS7CTruZ43usYHB58UCcBUrNuKui4WhHQl33PvlFVrEVi0hMr+8xYk61+BguuprEXADNSiQgNMZQ1DOm4yhgGEXskrQuJhaKezj5Kfy5x3ZA4Mefu9h1X+xjPc+aMbGRsRuIRHYKurKXixr/T48nz5Dmagme/MPQhrq1ZiKSpjlJ/pI2l+800LkgJikdRRfk3/j22JIrPURBL/BQfFLBcQPcedFUzQnR+Wgwq8V+Gr2dmJTbKPse+Xu1Wh0dmrCjWNd1VVbGhx9SzvkXn7B4/2W+B4mY7xfbx+fhZ1gf/mSSU84At5nmrjalBSX6OMii/D6BtOqn3B1VQrhF7Kdpi92nGTwZkED2243LeDxbH0JPXqtdJCPH/ik26mhpQ0P1z1k7IiAs+J3TnJHfcq32qwYP4V4C4xENp/YovIeZOIsYZyCD7gKBm5OwMAjCJ3zyex1XM7Ev5mW5HymdLJKYpi7SIcK0S7dOYHYMnGjHUZ46YNCwB2wDPyeR9AKcVa3VbiqmuBlejscE+w85kX+YMDnMIO56RejSUboFkzIU0wPmGE8Ldzev18gvP1OnhQa0sLdSsFAjJCVl8eg0oEC5JipoKIQZPPYEd7ILWoiwqyij9hpQ0RZM8qWMSjpb0JsHRnCyyeyVkJ/ogFk89eI3OhZqoSk0vklECV+64YRABHgyncYEG5KXF5or3HBAqXJ0ZRwTHvUY+cBJC6M2pTadKFP1sDqT5M0iSgr4OsHkPUQoaxebaeTDQZESpaF4018k9QQG72sNUMVATOquNeIyURGhk3J2AxdiEuiLUjQpTK7BihlSFarQiQSyImQR9muIoClv3M4KckryNkwz+nqBZSZqoGgkeXG3EYMped++lD7NnDQ6y9aMB8F5PjJyDZTX+dlCWSqGqk10PN1XW8uR8BgdhmJGXcnxv6iCxXKeqAz2nUdVcxHhawUpV0YND9xc1NU6f10ibAwAjtKlshcqm4K2pOWneDRih/pDTaqEgK9TmSwluG4FU61KlTb+InNBojISRbSs68hncj/a5lLTYozZKvF/o2XIQ9AuchvLlWT66dw3ttjpvxJRSaeQ+JUYyNxEY0jUPvz9Rngt1SPu7pcCFhHayqj16zHwjDzWWg+pzlMSKZ8r9EUCRCGAYpf6VeYjtsJNQDuIx4vRPRiBkfpjEkkDRvBmHP/mL+3dzFgmCtganmOpmKjasR4AG7ZsGh4TWgkS3RDzvl/EoAjV6VExozBZmcjCdvS6b1aMyco0ZlyEQrNHpOH05W1WtWzygh/GqmhS12J5lx/WIHopCshBFD8pVgNMKnqE5jgEvAxf0h3iupff3ZKC60MMhwTKl1aCAe7N5/sPA+gGwmSRimQ05DhgC+IRew+eyNwVEtXJhAK9hn3bva4K9PCP3fZjuruBfIl3ubea/qOgKWU8FdzSKYKjKdp8n50AIrAJt77UEV+lZlm9o1kSSudyf3q+BNK1d9wImSQySnH5Tno2q2N3/pKHazPDUAGEHuDwSzZqix3l1RZWOixdfqX/9r/5FfftbX6qVxap77lqrN99zlwBbKmxLS2fqueeu1pe/8nj9zOd+pT756Z+uBz7wgVo8s6bh2TOqbHhmIu+PfQiyrOC+R4pwX1wDduiQYHJupp5/9pn6iz/9vVqYPayNtblaP4M936lXX32xlpdnavXM2+vli9t1+86sKoQkaJ/6zGdqWwnTdtXUSe0doHA5odIL8FMAiI+brpmjg3rlmafr0vPP1quXXq7dvTt1OkUSdigQWtRTgKgplMmv1s1b20oIP/LRH6mP/9iP1/TMgu6TWcfHXVkOmJWqxZgCmb0YsYj8Dn8OFUE95HBnTKvMWhmA7fEsA2Op6aKdfMaeCGAFjOkeMSqnoQqmP3lwHF3RDgsq1ZewilRdprrddio+lIQ3FFBVraS+7B47bHyCaNFP26+QkPF6DyPPbNGeg6wKjKsPGctgYM57PAmURxK56qqz0T415yptEoljsrbYysRvqYaZAmegNlUc/q3ki8Hi/VkBr3mvAAskINgl1jgxHRcTIEfX2PPyuPYAbXo2XVEL62sM6kggBJ+yYADD1V4D1fq9XutUQcUmEfviYBjfYNqkE/7sGamddttCgnyBsoohW9maOaZtKyaMJicHSrp2XfRIrJEiAGuePkzW2ZVbkgfPOr1586bWXgAFsWSDt9go2DIB5zWfOKO4KO50P73sedvNIRbsNZT6+/zC0LowAGokbg2QABRzPY2LTeLJLlYkttQe6Nat1+07qVnDdPAa5isApfZYAyLZq8QhrCHJYPaRksE+G9gX4vMwvXjPFBCcENJH2c+/mS7ZJ6mUZm+o2g9rsn3TJC50C1NEbmIXAmpLc6Tj34zrslCmW7niR3lv7jv9nIn38xy9J4kVHc9CFVVRTONWvF5/g4TwtXpRKN1OLczN1OLcjPoPGEzPUFlNnmvK6IllZlw1EZfWVCkc2fr6Ri0wq5CB76c2YodNnXMTeFMdJPbSIjFweGdna2P9nBItNXaK1lni03tORw/EFOXR/X8YPhlAKTWlAmREXAHaicdOZC5caFlG1KkUeoaLD1aEbCxwgjEMVVOS5E3FTPLE9/IlKswRc2m2dNAkTKHS/Lz6FtggyPHmEGWgPMhAVOVSwZPzUqCDUI3pk0IxRYdw4MBhjWAERii9dVwzrxXK1zK+otCOaC/0XYEeacNl7tvB/kAXUILZxkgJzbGDx2xEBa3DrDF6Hs3xp2o0oJg9vzCJDL+v5uvu30mDfBzNkOwk0BWdCT67aT+s/biqF2fA62Q8OsDV825eegxBkGHWIFxx014IlNznFoVOJ0ZWMZUDpsTPUPlu/AdtYs5c9hZUK9ZQ1RQNBo6ipwVJUsUJcjQokLVFjJId+8yyzH4PBaKtgOe9aICD12O4cWAExsxe5DUSxdlzb4JQ4x7NodEGPbxYc3naYElYAGRqeVk9WXpdz2FK4BzEMwH30AccpLDXJ06ctcfZ+hl4LhIVyCgrsncBjSQa1QAP95kzGal/njW/A/VQjdWtXBl6NvYgqF/6gYz4otwKiABybDEg3tOCABZR4HfUS9iVcKmjtpCA+hEODlQJ4HmGKqSAkTVUPxuqmO4dixPgc3gejBAQahxHTZLSFW2McSTtqbSp/+PsWQctoz5F0Yq7/0+jbsQi2G7K0pQAN/Z+5NXj4LjfzOsCkON9tWc6YFWw1vSXgBtBHrF/aUKnb1MVuk46PSPLLBH9flNdeW/2vfo/oBkxh3MEbInanWHMjZIqMEyPTld1JfhFVb17MbPPc75TxecZpArOz/i+ev46UOVasD+cidgUC270/50oJAmLSI/sJhL+LdSg/bnowDL7h/cIuJHrSCIuFkWPNZHTaXvE/iDoSh9x6Gaq1LRyZEQ9eP9UDMDcSALNFKE/74V69Fvfqt/8jf+rXr30bL3vPW+txTn743ko6wJT1urlV27Vtx97oX7hF/8rJWRve9d9Nbu01KJh2EdExUyF2ljfsBAFNq0vXr3lPUAZm031cfPOjXrmme/WN776xXrrPefqHW+5UJu3r9X21o3a2bmlWYJzC+frlSs7tbu/UG968331gQ99uH744z9W+7JZzOY8rr39HamBevzHkvz/6QkAML3Ry7U6N1O3rl6pSy88W9/+5tfr1u2rdXLKa61YyWBgEj0ELF966VJde+1WPfD9H6hHPvrx+qlPf7amZxfrjkR6AJYR6FjynFnaMQwXdWwyL7sREIY/WfvQyhR3NLCVwJhzGzqb2C+yw5PB6vFJ4+pJ9srAGOgWjQTrfB7UuYx1CcJvNXJXjBLrjMVtJvGHgdroKCTZcWI7o7OML4jyMjZL/W5UT1EQ77EJPO9oGBh076QPvQMA0u6RCiAStk4+b+jRpMq971lnAzsAUL1HeCQwV29URmqpnchz3LArZ86cdbyFSidKqIwCw+a0YJWA3aZeh00ULQJ+X0kmfhMqbzOCsIesQ+h+DvRnh2RoSGxaMRO7wc95ztgWEgieA/FSEljFEGpVacq/dC9Icub12ZxtKqGyczMzdfas2Qfxkbx3klz3s5pdM4DiqAEzxmplZbCnBoosTMN1DFXoBqsmvXLuCRVzosf+5HmwJqwhffqcQUah5X517eyNre0u8DgRSbIcgaTsv1Rec67ye7q2HnIftlsE3rCzKgp0a4IA/YHKPBGzioKtwGFRuC3ck1YmsYcoADHyqhM69n1i5+EaOznX2WqgliSauHyoOnZ8HCaREtimkIchxnVzvwFceP8UTvi7gabJGIqAGpnNSfyjglgLT2UPpsDSLkPxSgCiKJMfHaZH0ZRV1kG2qCvjqVDyb7FuVlYG1oU/z1MJ8IurKy1eBuPrb0oZPdjZogOwFtTv5lIu6d8Jhvl0qo5Op3vshKtV46HQ3LBmss3SeN7qSE0Py0xAUS87ccHACgFXxj9Td999dy2vrHqIdHNzXb6GIwzCeiBxlIi+ZA6HB1T2/JLuh9KsmObBE/RgEPUQG+UyT7olXNsAJsjDOPF/KjoxZkGrUzVU8tSiIAoGpeTJ3LmFoYePRIHrpiytgES0N4upRLGS9w86ouSnEZk4aV6jXpOmqRg5iKhLJq35EOdQYLDTVJoAkQ3syoUdpd73yMGVe9tstM0sjYKZVTx5D36u/zX2waCAK3CuiiUYS9XSxtqoRihUg7WxyRlanryWprzw5Sqf1UKDzidBlVHq0+Rqm41CGs55rQfO+7UxyOPqkKvBTrglSNNCEwr8W0CFn0GzYI9iVF3e92B1/k2yyJeqvk29DPoz9POhINiJnp5xAxusOb8bWg1rhQFhfSOsIQPUFFP2Dq+5+urVoTLELC71Frb4hc4YqmsoebaAxgCkdDUjewdEVXOX7jDo2AqroUyPFdBMsXYFOc/cYkNuws9zCAWPvc35hYpCciJwQcDNgYxTgv30jKaaRhWBij+fRaK6sbGh4FjiJxrbcKDKA6/nOShR7WQt5zZKoTm3PJcgiRGcEgLXgXzQdlF6ez+d29iQTXvt2jVXnlthjb0kEKgrw6lQirM/MyvqYXoVRWMGocWAjxgOCUY9jNa0Dz436qUKSJtinAqwHZ4b1uNE4yylPhj11u4zCnNBAcRohEbQ3diA9CGwvqnOam5W2wD24/9XQhjRF9OY7KSEzjeVfEhIe38MVevuoXNgZWWwjB2BdcF18D/fB8yI8+ZZp9rfHHKdI4IjPlvV3A4SEgQFVR2j28M+aWGkJH38yc8I7tY31gdJec1xQhZcLQfQDyfiEa4IG4DK9WpwN2g8QV6PdVGlvwE8VfjFaHC1U5TB7g8ViDg1VTvbW0rAV5aX6qtf/Up98QtfqCce/3adHN6u99z/5pqd2lV1dA5mg2h/+3X12m5dvrJdf/8f/Hf1tz732VrZOFun6rciuIaJ44RwbsaALSA/50mBGf0qEnPyPKv9/d26fftqPfPM47V/uFXnzqzU0tx0nR7u13cff7SuXb3IUJdamJ+qmfmNunrjoE6n1+qd97+/Hnj/B+uhDz6slpKTU/r/qo5PEX4gGAOsma0tKJN7gLBTtTi/XKsLc7W/fbsuv/hc/eUX/qRu3LhSU1OAn5t1ILVrxokwt/JM7exCKUP8Zqruf+/76+d+8e/W4tKZ2trZqb0D7MSUWAjciwLHTkBEd55mTa0CHnXlUBhFl1yCImamw1+bEGZk0Kl7iVPVSiDHXuB1sHPwj+yD7C8zWtwfys+wjQEqQ4Xm+YtNscdAanys++/Ut9Ujs8JyiuaBB8O7x5BzoIRXewzf4n5Rx072j+yBsb9WpQpxNYCugY2RAN1VBiVAXZ0c4qcR6M25EYWxZ+EFBPP4l73JnLkWreMz1Qb0PQkha2OdBej9GWnmaAHQiHMc+i97VqMaVNUleexRDbBpumVEACoDx5txQOykZKlZSVy3AK3uGXZ1xdXVjAjitRaR8mD0ITGlLar1FfBx6gHr0QNhjPD+APpco2KCjnYm62wbaFqrK7liE0i4xkBTgHSpue47bnaVNz2ikRsxa5HDnGQm46YC8MfX8bwFqA7j1nx9UQeNbZY9p9DSve1KRFQ5HrUX+aYcxzYo7jPkqpqSztaK4KylYmb2jW28/P8w7s3Av+aDd4XQLDDTZjMiJjFARj2kIEWiLhvfPZ3smbA8UigR66rfP3HwpBJs++6zrBKYwXcVhFxlVe9hiz0Oz3RgxnXw3OAD/snPrMdmjXRJuC8LKpndkh7CcULowoyVXrW+LdZGlTSBeqqRGuVFXD4z1VTsnIUGsrs//w0mhHt1sHNbjep72+5NmKkTOSga0kkMmUO4f3Ra+1j7affxKfERZXBKBiHoviijah2cKh0FNlIHP6BUUqSUtK4Re6PZp/WmN90tqVmy+TRMRwrdSMaRVJ883yzJgnsWNYC8aZ0cJBJClXa7CjZ50DZySWySVIZe6R6LiVy1Eic1frdgROZa0a8yNDBPmq8X5hlk7GDPVUdTyUIV8r8p506MlwLCTqo8ssL0gzR128E4MJfyUPf7pQneKmJOcJWoaOYLiq9LLhXjDJomOihN9Qbj/aLO5OTeYjvjSiCGWskUIIESTc9qk7GWA309fWRYP92DZ/wluU1SiRHksBhxmnw5Vm8qW4xKU/Bi3AZOO5LePUMqiXbGgCQIszNu0ZH02jWtV4dsbl4VafUDdNKrYbOSYHalKMgxRkVVNs24cXUnimtCi3vv8AwJuBMkB0nK6BLeJ6MANGOtKy861PNzupY0LIuKEbn4wyOpi8qxaezK8jB0W06f/sAdhu0is+4ZlkmIFYD0KIvw6/mT5E0GuhuYWRNXXkwDkoGmktc9lRmToERtNEhd1CUlsyhBbqlfUBXwodfT12yH7xmFTubp0ZxS5RPqF/fGfZGYhYrKc2AfSTCoFXGl9htn1UkXojJJcLAXgEmpeJJc8tz4vu6RJnTunf2beYszMxp4zTWREKqC2QNruVZV5env7aG+omyPgrGsl5yQknnT3UPXmNCq3Bc3Tv54f/ZPUHKr4Jr+m0Tcvc8eaC01teVlPfNU5JQUjZwL1+s+gsn8v1T7cy7c52obbJTUCWjmSSZAiJiMe3otXiDZ+kYshxELTQVVgNVAnM5T92byOTm/XG9moqX6FjSZn1ke3wCUAroR+BR6PfvA85wcFCshhFUwAggThHFeQ60N8CbBmO77ijBMktyIFvDeXF+Q7fw9s9lU4ZydU1WPdRGgOQiSeJ1YA76G+++xHUlalPzqWe2pVWNxYb5++7d/u37vd36ndnc3a2XxuN7+1vWand6t48Ojmp+dr4P9w7p08Xpde22/btw6qn/83/yP9ZnP/2wd0U9WJ3V4TLUAD0xbAdS62VpdXlVCyHVIUKdclcRTz85O1ysvv1jPv/BEPf7kN2t9Y7E+/rGP1ObNW3X5pVfqmSe/W7duXq3FBXpVp2tqdq2u3dyrmjtT737fB+rBhz5cH/rwR+rgiMCOxIZ4B0aQ53ZyrgB093fxYTzf5VqZn63tOzfqhWe/W3/wu/+p7ty5Vqsrc3V8RO/lSU1LvGuxlpdXa3FxRWMsnnvu5brnrffV3/sH/6hWz94lP7wJk6OVDCXA0dQvNivCRpy9qCvzfC1oQtJoYIE4wzO/rPqc/qawSVJR5H3jbxX+dQtFWkxSQVC17mBfQLBaBgqF6C2dL+jAYqB0i0OYK5nlmUHoAm8V2yBi5baa+OjspTCE+F3YK+mTc+8jIklWFLd/fL0SN348SZGEXb5HZXTklZ3wkKw00JHED9+W9p/MjRPI0fMZB7E+aUmYOicwuwhcTZEkTlGVcc/MFWlEhFXRDC5V2Zvmr9m5o/5hPjcCTRJAmbIgDnEka0lMacDRvddJtqj+aaZg04WxI1Z2tEig/u8EQOtHYtp2ht9RZb8VURW1ZLxR96UEJOAZZlQYwTxgjMDvjilT7RyzS/SzHmth5pHBJ6lItvBaQOj4OPYtP0v8xu/6Pe1vtHe7d5V14DMSI2g/ZTRBa2DkGnhW+Sx+L32s3h+O1ZwQTuisqr63SnRonMSkxMLEPnpP9Szij61CLNvYIAJLaC2EQ9mMiPCwXyN+w/0B2rmA0VfTYmVj0FcxvNqeJr2KrIlaLZr5F6A6djsVQIMCq/p8xck9biPtAk46DcxkjIuS146VpezbFGdrW5gaHBbKVBm0sWqtW9S4dlUAFTuzF31+1dpA32n/Hv+G4cXvEe+xjh53owg13BWL+4gRcfJGK4R7dbS3WZu3rtf+zlYdMbT2YE9OAuoWzmlqZlZN3jv7RzXVQ5lFy2veKhfFwUJtlGTwYM9KkBInbSEYNuP1G9elJKReAjb2oNZ5IJRdYxpCxemH5Vk1NGyyUBZfYeHU0JnN2qgJnHI2nfr4wv3talqQaxZU/Qsd5PkheZ6LVYa6n6PVCoMM83o2jmhoi4sKYJGuJwDgGs+eXR9GHZg3bbqlEyRz4lOJC+1JwhKNSuKYKOfb2FNxdDMv1ydUZH5hSBQybyfcbfG+kVDe36trV695tEJL+iph73ENfBZOAkOZpMXS8ObGxwDauDsxkHxxzwhKUsQ1cc+Z7ZOKpRE4HwiMhEUTtoVqCzBYhna5qoSBdcNoO6By4qOKDlUYHSSjf6r4tUS6KIlBy5oqGiqI++Nw9O4rDFc8zL6kWQAAIABJREFUiE4ql6luue9oeVD1VEI4nxmF7nNxdcbVyygdZg1I/BW0zs0p6IgSI5UW6JyuGpt+omqThtxatpjfFxrcyS73nSG3rpRAZ2Nt3KwOxZA1F5WxwYMkcQr8WzBJVTXQ/zi0BjNSzYihHldSMiMwVZmhqtZS5FYZcxJn52T6agLjVF7YZwmSY7hT4YqEMvcTyrecV88NxC5Am+UM8tr1jQ0jpifMJ13TORKnX8nLsQSqUgWXPZixMi2ocAxwxhLktayBKkErlteG3qOKVHpJ9DNmm1rx7IgEpPcba5RK8JheO7x2qNjbMTnhMNVD+6Upu7JbjJzZ2R32DM+C5PXCXReUYIbK5WdKz6Ep4nE+Sm4zz4hgT+wJJ6GpXIWGyPc4v/qMtdWh10e2qRkDPss+5wENVEHvKliSGInWpLc3M7tGMytFI9WMSSpfpSSOe6Eyk2oie1MKwi2Kw57iPoe9pEqhKw4C0SSKstyobUZ1GGxkTbh2AB3Z9L5/gTajaryCGNaBpKFHrChA07ibBlJaJdmJNtRRjwvC1njGqXtn2VM5b6yVgkhQ+wYT2N8I1OQr1WoAJsmcI57QfTDYHwWWmk/J9cyqTWOOlo35+fr1X/u1+s3f+Hd1ZhUK9VStrVQtL3qG4/LiSh0dHNcrF6/X5StbdfnVnfon//R/qc/+3Ofr9s5W7RwfaC7V0tJ8LSwignMkv3x6Oo1WnP6Hyj7H3hFNj2T5sH7vd3+7/vyLf1gvX3qu3nHfPfW5z3ymnnr8iXrsm4/W9OlJzc9WrS7P1cLcVJ3MLNWlq3eoF9Y77vu++ugPf6I++VM/U1vbVJ1JfhgTAeJuoS+etUYdHSkcrPm55VqYrbr40rP1rW98pf7jf/i3dXSwVfe+4+5aWzWlfYp+f1GED+rC+btqdXmtvv3YE3Xh7nvrH/7X/32du+ttYgdhP7ZQSM85m5stxpzgN7G1BOWhrLFnNEAbVeJOIBxweR+GcWLhCre4BPyK/Usw7QC8hfSGsVjugU/SxvPifAF68XmyW92nlYRSfwppsQhNqIb5fuip2Yec51QP2T+OkRCJ81lOz2B6DLmexBqhuCYoD5ga5k1YKYrDmoCU3suwh5wKuIc3axdAXjS7niWXNZAPbOn7nKEhYRq4c048ANHECulq3VBFUpI9SQJSmee5ZkwRr4m4DLadJJmYCt9Ccp5eZFffPHrKyruOK4hF8En4AcA2RJakWt1JTxI7+XaKILb2A5Mg42Ww21FR1d5DFZs5z21jsQVi0+zsdFJkEItkmASZflPsZKpvabXgs9R60vs58/BC802SybPJaAdV5rooEEBQtNye5e14d9qMnAPHJHwefhfWjgo4GavSLTz5HIMnHo7O5xDPhXFiMZW1QSQwInnEmwFBFId0wpPxZQFc+JProTUnCrl8L0UAgaM9VzO2OmJOKVzAFGMbA5xkliH7NSA792axnckQelfjPPie88feEmgAENd9mWEQ6n57hAa9uVEnTaIsmvbRkfahmICt+5Fed/IU3l89hGpNss9nL/o66YH01AH1y7Z+iYSI5uaUXKf1piMPFWwCjLI+JI3y62+8h9AVwhvXLtcxG2LqtI4P2HQ4n3n1KkxT0TmuOlSB0CVuHfbmyKoa1okLjofFYxah8gMp3tDbNKdkkOZWi0N4LIJQas3dcxMxD9Gb1InMWN0tSBmJCs7FzdUEqk3/6yGdNmamVQYhS+bNJk8Fzw2priJ5jp1nrnF/BC1BnWOQc6BiRAlGQP6waSAJDDwn4AzHd1Jt7Hk6QrHdF6jAsFWhOPgEP5q90teTag/3yiFNg7VoYoeuqvpn3gCZm3jr5i0d9gygVSLdZXI2mxCkDmC5BgxTyvDtk/zcQq/oEnwQLFdYJz1poREEnQpSxu84IWTOlTek6TkOuDwzj0MwOYyZD5UxEdnsmTfI7+ZZeF5OB/mM/BCyYhSN6oTozu3kCVJZn1AheG6uIq0N1eVUAoL0pK9CSK7QKydpfMlo0j/QioEkFyQRusflJVEeB2eII1KzOcj/gpLxBJJy7I0WB3UdjG2rTEaUh+sJ8GLxo0lldkylk9NuMCX3lL69qOcmcNKza8GQ0IQ1v66FX1L5DL13SPwz1qVFKUJ1EfUB6lSrLOYaE1xMkDxTO4w8zqjyj0MKaqxerr4//i76d4s6BclML6WrVATvEzAIm8HewaDy3JUUdNUoaJoqVS2Fnp+lD009a1L3dAAvRLXFiUR/btSds5DxIdrHXfFk/Qc0uoO0yGazJuw/lBgJUsKsICGMQFUqhlFAE52474OxI6xFqqRBeWUjoJ4dHFqhs2efck4ImrAtsh3dIxcVWQV0jcjzvajmJZlNlSIzXHkv9qrOGGcBGfMe26PzNhoLFCAkyOd4X47ZA+m95n1FBcKRwXSYJ0CyeluAQvdloAI7mX8VuzzuF3egbqotXxoe3TNMM/uRag12VYO8W8lUjrMpZVwvwF/GWogu2JVb7THRzfFDpn/zxWdIIIqKOdTwVh5m7+t6GsmXPZcsOHLiFn+BkTOvWbcz9av//J/X//nrv17vftc76sI5mAQ7tbpyWqsra7W0sFzHR6f16tU7dfHyZr1y8U79k3/6P9fP/NzP1s3tO7V1sFeHx/u1vLxYS8vzLf0OHj1bx4endUIv2fJKLZIUn57U5p1bdf3alfqd3/6t+srXv1xzSzP1wEPvq0//1E/VE489Vn/11a/V7RsMpt+t9bXFmp8h1Zuvi1dv19HUQr3rvQ/Wxz7+E/W3fvrztb3DgPPtmppGlAgl5Al4ND/PvMX5Yvr81CklxIN65YWn6xtf+8v6jX/za3Wwd7vuffub6sL51TpzlsH0i6KO3rm9KQXu5YWleuK7T9f5N72j/u7f/8d1z9vur/nFRcUVjLQKsMDaSpV7wdVAvjJiRHT+psSFjpa+MJ478QcPKb8j+loDUO45N7snlSTA6viIcXuBzhVzVVWFmpHKqNlPfj/8ds5Y0P+AzolV+B31XjYzwFWKmQEki50RIyGsi9DMsXecE1UrTHHm/eNvYpvjp+zXXJ2TDP+obSTnywmsWQnsY+IMt4NAxfNAc/xVbBGHz+C3VeWzHrxmmFvY4k72b2ZA8dnRU8jZV89xz5slPlTy273aHtIO84qYwAwsrsUAPjoOr6eMcq/DenU/WUab8TNf35ESyQDAWuPMuWtxsc4HvRdmnWhkfdV3OhqHI3XijlfwS9EOECjWTAt8E4kY9kgq6Q16OxHpdSbp7dFpqkQBgnR7DPtrqGZ3DBdfQsyh3snO8kVfPnNmmGUoxdme/QxQjm0EYN+GNcgzavq7BUus4ppqup73/MLALAF05xlxNhJHEoOxH0l2k2AHTODffLbnVbu6pT1I7NXqtEnKHMPatvM/MTefb/VfElL36Wc+pfIITR4w5XaI36hM71HFx1Y11RQAtin+ZrK4KKZRVM2IytlUNRHqZ+sPuM3JVUDejfVJVTrMJMUqHZ/5vmasuNvxpXUfXBDyaDTU5N1yE72CtBYlB+G6iHEEQnevqcd2OadhXfhSgeyN9RDu1e7mjbr0MmMnjuvsynKdgjAKVbSa2ez8Ip5fwjLM/uGhsfhOrGwUMJbsnCkSQUqDvShSKGwqoOaItfqfgirRJY2w4FgxGFRDJNLRw1mdFBgZEKrbAbSpTqZyOuA3D18UsOZh6+F37xubhoU14tDU0aaypPpIAz7Ghc0cUZn05fAavhckLGgcKA8HlwfIta+vrw/BGA82SUqDKUOvFr8fNFwJ2aKHf7ORWRuod+nDCxqXCpqptuY7ZyagOcb0hOwNymi5xswy4n3NTXbzNOuuyu7aqoRf3D/Z849aLAiBENZdCGMb/CCcUTziYKW3MwEVB5qDyIYc5IC754gDGPlg3gNDaW55c9J1L0bZHEA1Hazlt7nP0DbT5xPH4TW3WMYYlcT4+ZBYBps9o8obewCDFDpuCySZPumKZaokWjPmTk3PCPUTpRCa2A5V0H0lLhxiDKEOfycUEf5hjYz+mn6DEWFfcU0SCen+CIIXEmf6FEkccs6C+Fq2elK9lJKsklGa3Jk7ZmpeqkMGPmxgWRv+zrkg0OVCMDJ8n89L1cZh9CS5jAF2o7JpTzhfri9UliSaTtIsXCAHS49UC4xYWMp9oKxF+mdU8R81mxugdq/ggFY3nYXgj80O2uyAZtJLgoElwaTfUrRaUYCN0ufeY7T5npxRi6KELogN4Xc0WqKrw+Hrh7LC/kjfZoRmMgRYimJN7cXxpkIq9FtOzv2eEs5pYRqxMTILqgfyXr9+XfsNm0DvEdd388ZN2UoHnBZ8GoCW5SXtQ5IpENEEZ6wBZ5x/c10GY9wrnV4JU5cm1FWBJumPbWEXqcUur2jfpi+UvWBqvhUzBVoMvdrec0lEpYjWAXRYEkMwNe9kizPCNXJGubcI12T/Sslz3/L+vHcoqWIkNFqb0R+yj62KGuGlcS/yXXfd1Ui4wQj2nCvNe7INXG9sCTaXM0vgp+qkgmYAA9vF9Hny/VRBuE4J86j/cNI6oEBVa7hf2z2sfUoCNvOqEpKk/a//7J/Vr/3r/70e+cEfqLe8+UwdHt6s5aWTWltF+GixTo+n6tbtvbp4ZateevlG/bf/w/9Un/n85+rO3nZt7m/Xzv5OLS7N1+Iy8y33a+p0thbnlutw76j2d3aVEK4sLNX87HRdeuXFevyxR+uLX/izev6lF+r7P/hgffiRh+tHPvaxeuqJJ+rrX/lKPfpXX687N67UhfXlmp85rv2T6bp07XadzC7X+97/A/XxH/1kferTn6vdPWjm9G+xJ7BBUL68buc2ztfSwmqRTxwenNbh/lZdufhC/dXXv1T/x6/9y9rZfK3ees9G3X3hTK2fv1BLq2t1cHRUgJxL+MXpmXr+uZfq3N331ud/4b+st7/7/bVx7pwqOUqsO/kJXc1MoiM9K/fKWTCFfaX91/M4+TdAMRcKeyVUyKhUq5oq3+W+NekCdHKGv49tYe/wmvGoBM4L10GAj5/gOuPPxfLo/TRmcaQ/in10XnP0mK+3Wzdv3dR7McuPz0wSJNp4i7GMeweVgLZfGaiGqvJYaCbjicLS4dxEXCOtKWIptGhIAJ2sC3FTgl334I1sSitBpirCGgdg5++htU6UUmHAIHJmpUTOmNgBLXCjBL3tdBgHfC/Aoq4t4GYnEgFXk4xqdMhIHCtJscTYwoho2iifRVzDOSWp1ziBo2NXjCR21KMFWowkcU8SoLHvTMwYfQMUN8U+gM7c1VbWCT9MRVPCNjCown4QI8IaBnzFdiZJ0R6b8x4Ls0ZD1DtRVmWVMW1Dew82bMGx6onjrLTv8P30ybJXMwrCifFEOT5Fg+ydVCKjSC5GyfzCoImRvkbeL4wwrZUn+Q5q72rR6TYHsaokXub4hfuL/oIKD9NmT/FcOR/4fZJ40YjxNaur8kWqfKYSCSOv5/+6F9RjXRQbipLrteE6+Bnvz7+TkGa0CWdXLI8eQaS9CJDY7BJsjVhN0HahfsZvjNh1zp1cjaTg4KTfvd2KTWDM7MKWAeyGPooeR8ZOuOBBvBcGUYpY7Av7nkmcpeLDG0oITxhMf7Muv/yC+geXF+c1j5CAmzx3doYq22KdUrmanhNlFIMiqkIfcgVY6juaqhkkZXCWKHmCJnGgW8KcTb5DBh8FzcwG7AHovC5NvHoA4rWb0x1VNyParnIBuIqy05S2oCPq+2tEVmhTq1bx0BNIOKlwa6l75zyHaHAWLbYxiBs0FQNDkUycRdZ79oBhegipECqJ0egAAgofxiDVoYEkiA8/PkiPExtmrpizHprGGKEYjJoqhW5aDgqv3oumcvCafHlezYKcIMFRDhbGDSNHYKWAsQV1FLSfnIo+gQACX6l4vq562A3WUaQKEmMU3xQcBfQtTZ3nMU5keV8Zv74fUD0539xf93Wk3J/kIglqkrRxWV5BY1PpeD+cup7V0dFQzUMAKU3NUWZVgjnqW4z0ftZRSCu0zabcKTHo/lU5nqbL5hoTLOPoUkVP9chJPP1krkjxlWSNxFKJu+7DP1eArCqj10cHv5USxw3qCT4JVl09tqHhunFyMixz/uxU2gh46bUYKsit8mW5ZPeYCNljRhpDrTtZxlFicHV+euArf+d6JNhRE8AoCZH6ZLvZOpRmBR7MKZOkv8+scaRJJSi7OY5N6GdXvXKPfDZO4erVq6oAC+yggtx0mwQm+XO+ZyMJAOrqKPcqZ9SJssEnKrJGLvNZocfkbMpmNbDApbu3wsipznI34cfGTKp19HM4KJGzXOzh7puWqmctQI753AxmZq3G4x5C9cnsQAFyPUcvAXICJNnGXrcInUCxi0Q+ySQ0r6hhch/sAaq4eh6OYuTwsR2q6FN5lCqsgzRe49d5kHeqhamsc0/YIZ3xkQJpgh6ANp6HAo0OGgYRj65kpmqpQLP7b3mOQsxhYYBUQ2eC4dI0VfaXAqSdHVXyRdlpoSqeC0EF9jo9vUJ7O9iUTxzRx3R/BKkHVoGOgnJm6apHVVRWgwf8nvZQtyscyzcw/PpIPftraytKBne3t+tf/eq/qP/73//7+vEf/Vi9691318w0ao7Xa3uLQAVbTEIwX9eu79fLF2/VP/xH/6Q+/bM/U9OLs7V7fFC3t2/XyemR+vhYh4XZpdo4c672dg5r585mnV1eLbDs29ev1ze+9qX6w9//narTo1o7d04zBb//Ax+s9773PfXd7zxWX/7iF+v3f/c/12uXX6x733qhNlbna3phpZ6/eLWOpufrwQ89Uh/7+I/Xj//Ep2t7l8R3p2ZmAYwsaPP/kPYmzr7dV3XnvvPw7pufngZb8oglDwKB4wFP8oSFY4OBQGjSIUmHQCWVdNLVlb+mqzudTtIJhKkAM9hgPMgGY2xjy7Zs2ZqepDfPd55v12etvc49EqkuVXGrnp7evff3+53zPd9h77XWXlvMqPa26ZqZmq/ZaepmJqv2cPJbrx888e36z//x/6it9Rv12vvurBPH5mpmfqFWsYUHId/aqnmAu4ODevqpc3X8jnvr4z/7j+q+1z1Yp8+cGVooAJpEHpeAXKwHgMqxo1pLPAM5CKrMxUAjapaYhhyyFoclEeNG9wY4LPU1U9N1hdPToz6XLT/t+cu8GmpnPZkH9iMy5bCMeX/mKIoFEoQwBC5Pcf14lDmqme2+jmGz0s9TNYbtPJq2VS6/OUxsU5vLfbPfsa4DmI9VAkMy0b2dx+dlWBud810rOzgNt0QviUz265iWyBite9pSXsK4cn18H/ZnAKJxTO9afQEuyOl6Hwjry/MYzFzaa4F7iZHh0HuXfnFrBn74koRw6YgSAkvQbXDHGca+S6+7q9eual9Q3X/X2JMojkFd2hioVktM82F7A95XbLRYVQfxGb/ERepJ2yYmSX71HF4So2aME59J5trJd8xhBrC1+x0KBNwwcxbJu5MyJIko1ahdtqIvBjVDwNo0INeSEiHGTIy7DA/tDzBI9RVYOx6VVJke1eoBeggusx+r5hBHUcVoNhVmTDSvO6blXmUs1aocYijOPM4vkxe77vuL0rBjRbPYNkXiS3F4n0Wstcg4XVfouJ/r4fqYD4lxEqNxLgpYQk3XdZkiWKYO28+lvl9mZw2+pz+38hPFwZzvTjyHFhRtoigDp/0DgZ/EZq7p7d6xPZ5KgNs/Jec4+ylziXjBSSXPMaAz8ZqVmyGGXl5CeLBdO2s36+ILz0kqOjc9KaZQySAPGgnBzFztYxYzOQ2kpZtSoNIGEUHadQEkZ5OW/ugQBNlRbz+cMumhQkNdF5kLnW8EyH3Y6IPjQlV+lnyGQSLjDsLPBm59sGWlkS+YErZNOg+b12wJvbVsysyF2Uu+VL/Xzk4uLrdUQM2YQfJSMNsNdYPYEHRRCJtgm41IxbITPbnETE5LOyy0mzo9sZbuwaYxaUmDe7O4Cftwz10DI46kF9LfZgPt8pkEJaxHNmf+nY1dTlzds4iEgANWJgtC1LreUD1bjMKJsYpzmmR3Lvx10u9nHxOVJJ2RPDJGNmugHxLmNj6ACIwk62vUwgmwzYlYDEL3t+hB4/o/IRojx6gE3QrGu0Y0CGnkXi7g94E7tDjRs3JSpHkrNrLvby+9XRwYOJGxPCJmSXGoFJvVUhLNka4H4VrD1gWQ4H3yJ3VKjGnqMzTvqMlhIwpwkTqSDrazOTp5ci+jBB9BZflGalC56dTkKSlvpFO6+/QVok8O7Us6EErNBO8nDT9NWlVH066iCn56cwKYaXONMeMXtjryET8APwMFgmGLekwOf2xlgGqECKZbdpdkPAHd+G+hj23ikYQ0fUPT7JzPZC3euHFDkhgOdD0j9Qq1o6pQuHY6E2MrSZYDEQVkkmyY7WVzZs3GrITxzngSoAkc6h6ITm5tV230zv0e1fy6TZSypzAuciZV3yUAOKe7QhkXaW7vmiu5oLZzrKSaMFXNRDsJM8vIeKtJdQdlme9co2o3BZI50U6dH9ce1BW0WHWXs6Ct60qMdHD3vI9CQtfbzrNC8WEIu11NwCCxfjIislRNe0mbSBjQQIUxPRgoKZBpiTAJPD9zGYHXpep3JdEZGVg1Mu/93/WTaTKeNZVayjz/BMyMF/fN3IjkTwDBtOtHYYvsMNu1ZV3vmmDF9VdxfjPKrD21E//MYQE9AkRodeRWNJHPwxJQloGkkiQQyejS4oLaRCzfulm//l/+3/rUH/1Rve89P16vf93dNTe7W+trV+rmzeXa3mafJnCarRu3d+vi5dX65X/2r+ojH/9ozR6Zr52JvVrdWK3N7fXa2qF9yF4tzh6pM6fO1tb6Tq3dXq4TnE3rm0r4PvuZT9cf/N7v1I88+OZ66O1vr3c9/HC99v431JFTp+uJr3+tvvC5z9Ynf+936tql5+pNr7+v7j5zrOaPnqzvnztfWwcz9cM/+vZ657sfrvc9/BN1e2W91jdWa3qas8vBXVz0eFaY2ywuHK0p1EZFC439eu7ZJ+u//7f/WDsbt+q1991R8zMHtXNQdeXGzVrjNQSg7M/7+3Xu2Rdq8fhd9Z4Pfqxe+8CP1r333qfgnr1BLqqtLAkIwZyAKTl16tSg9EhbmbAP4xq7zO3s9ey7rnu2BDRBc5pjs6fweuaRFUp2ioyxUdxCI/eXhL0bsHPeab3D/HQilj1IDDylCfMLQ8P1nLVchySJuzv6OdcWzwIBiuqF3KDcJn1uLZtlTyHJyu9H9aGasgb7cqamR6fLc1wvyzVyTXqP7seX2sSYYBGkKgnF8ENlAZYO8hXAOSAKazu1zTG4cyLpGj/2owC7w7XuIRM8Mpj3JWnK70np0GZyPoYMTDJ2iSu4f6ko2hE4Uk0SI/Y+m3AA/k0qIWdvxJuB13Df7qNZAhl4dmHsXCvpPcqGPY5VBESIkSVec225WEnV0DlJiBos6hq+J3JATrOWaTJGNhkxyB7GNolgTJCiKMrvmHHeFigOA+4QgxIHt0Rin1JSiVv7qEc4z46xHIx6RiUz6jku1Z1BXzGs7ZA/9oUg3kQJl/iAa5Iibm5uqLMc/8x7bhInxwcGSq02SWLkOeYkN/JSQEF5Y6DGUOsFA9WuufOaiKw2yaCUQPSMxAm4nfzDFnPfzE/lGTL7MwP+txJCzrg2mwvZxfvmPEjyqXOpSzkc0x060BIPxHkaQNZxB/FTWl+5jybXKp+gjgdz/WmVF/lr4uWsBZWIvCyG8GC79jZuqzHs9sZ6TR7sqYAcAoBCd1uDz6jlxB5bM0mh84IhgHEmT6PymZqmv9uk+7u9NCFU2wmkoaNFpWRRhZfHhjqMJEJKlAjgtKicUHryTalGYHLSm4+sjBsN5zUJbBgM5GXIKDWxhyajLGhvdEm0CP4IdJngYgS6vxk3mQw7gf+YNTKr4YQ118218HkgS2wCyFQPm5gSBG5pYkbqleLkF7GHjZhk4w0lHZaM64olszevdm5FgtZjdngYeYwHViZtIuJY1QdeDgNN1jTe7Y3DtYo287BExYlCkJiXmxAOgV2bz8gwpq3C9Z4t1wtj6k3P9ZJ8OXC0DTHPS+hNM3RCdZpuj64+gWaQNR0S1Lp1MqJNplmsMCJB3Ag0omuXdGRhYfgsJa5z8woqheCqJ2In2S9JCLkoOVs1WpOG3GGEJKdgo2gr++jSwygNyWr3LQu6Og5Y+f8EXhqHtuIfM+o5ICQfmpq2rLYPv8g2XB9HwuTEiGsJm5YxHDaylgyp/kNJsoGObI5KSkB/m+mXI62kFjbv4TPZ+DTOnQAQPDCmYaPt/mcAwvMDe/d5bZ5m6DkYLeeOYVAOC+QesqJvWSnrLsmcDuaWGCXYGCSj7CVydYvcY7pOnzql53Pt2rUhSVIgurevBCd1Y0I9uyBd0kBcxLo3IOikncMMhgkZbwYwKCTjoZ6D3ZYg45BnPa5lVBC5R79My5nSaoK1AsDFl4LfZq6TdHJdCRjjpAsSalZsVvslDFqYUAeHrg9M4KWDXYEwvd8O+5eGzQgoofHuPk+aR2FYZw4dl3mubruxLRBNphw9f8OKJqhjnPhcB04HQ11WAqiAOqoj6qA6tT1StET+urExGAzFuVBJQMtqh/nXvVYDsHGtAXTEhHZ7nARU2g+bATIzgex1wbLaHdQJPI8D9SlT30yYce3DEwVjuLmxVmvLy/Wbv/7r9ak/+uN64/2vr7vvPFazMzu1MLdX1OHt7GGgtVmXrtyuG7d26vbqfv3Kr/07MYSbu1u1O3VQUzOTSgZpDs/ZOTezUCeOnqy97f3a2dhSQnj72o3600/9SX3uM39aX/jcZ+onH/mJ+uAjH6m3vetdded997FQ6y///E/rjz75yfrS5z9b26s368cevL/uvfNkzR87VU8880Kt703WG9/yo/Xj73643vPBR+rq5Wt14+b1mpnhvl0Dl33b9fuTtbhAGcJ8zUyCzX5aAAAgAElEQVQd1PrKzXru2R/Uo5/7dO1u3KyzpxZrb3tFieBtHK6VDM7WIuM8OaH33506Wnfde389+Nb31Fv/3t9TGYqMGNp7gPEfzoSXmRDqnFFLHbtHy7myzyMnAG5tlS+etxKBjU0lJ8QcYW3YX1nHKd/QvksriFGdmQAq9frkmVrKmESCuTYoP1r+xfXBgPIz5h9sGkkXZ5AMzjCvacBT53fXmbHHuvek97LIJrlWgnr20hjY8fmqi4WdXHRbGb5Ye6qRb+aH62Bdj0GiyAwF9NAHtk1c4ujo2Au2xglGjC44a9LDOCU52SMD8Ca+jKsqSTD3EfUUf5P0pn4sLvTek83+JtEf9t32IMi+wR4VCX/q4/hbTOXSku4nLJ4Ce+rXlpY0/kmi4n0QdicJDElKeg+KrVvfGPr+AVqqjiwxleIfGxDyN9OCZ5Vr0ziLPGliRqVMrk2V/wXqvO65q2febqaOi5fUI1jARccjupdWeTk5tJma4qQGqQXod2uOeFokJnG8BhtoRVNAzDChlvm6dZViCgzaAEp7TzQ9WENiOsgmmcsdfwTITPLDeMZlNCCNYrg5A7BJwAOWJ1EOIHiYTNvMibFWPtAtiJgzimEweVo8ojiFda45LLlzy06R0Ha9amIknk3Oy5QnBAByjSu1vK6TZAwNSHKvdhNmvPAJ4HuMheNl91QU8NQECz+3rNUqmJBoicPH0m+rY15uQlg7dbCxXFdoO7G6UvtQ1xMEr/TLmlVSODlFQjghU5mDLvZUUtRcm+lQmuV2rRD9CttgYpCMdtBmNCJ9TQ5quyVFyLvUN6eRuCQAmlhQ3/s48DUlD4IEQtG1GbJ+bZSfh+2CctejxL4eNMboeeuWI2EUDWk61jJFBg8ZKps6OvLDWskgv3xGDhwhcmTuqm887M+XycT9Ug+ooLEdn+KoxAOOI9lw0mglepFmAltGcijBzKIPy8f1p30F1ysGqC3beQ81oCYJ3SQgNrOZfoL+uHY5y0UMvQgdsBNwc592gPJBwKajBLktpl0o7xrFTPxs5MPbshAEHtgUCMQ/jT8jp5CRhwJqFoRNV7JpWxpD0uWD2bbPMHuuSZQ8qaUeXGvQvDTa5TUaUwEMrlvVId8HnWyZuzUBv5e2DGKBmhHQ9TRryzNnzhI8A1b4GRkB8+Zhllq1R6Oi//EBld/T+zaz6aDaIAafIba0ax9yMHjeeczF3DZAkE2Q16jGbtSqMgFxkkTr9X1oDPU37TDL97SmkFL2Z7E202+Py01wz88lBepDTchWF+dHzhQTEa6VZzP0yKoDHeYk1HzJNY7rHsn0xAyK3XSbADHxGI60/Im5YvmJ38OJNS0sbFPtQ881l0kIXUPrOhA+S6Y/rSLQgcIzaDkuz5Tkku/jFhgXVdUMSTIDCumaF8ZAEkI1T7fEV58B6NHuw0lGtT667kktULp5eYKrPPesf627RpdTwM4bY2zF57IP+XEbDWefiBESB0qS9cGca9TjSrXL3f8sCV7msepluqZyzIbzPdtmO1hmz4pMTUqBrouwGYsDOAE0rQIJYMXY44ZGwqwgtXt3xg15ZWW1g2vL+uOCrIQ6YJBkvl4vCta7jUcQZR+QLnVIYqwEeIa2Fsi5fEDnmjSHhDIbhFQSLxTdzeTjOsw5IzAxSXZqJptZn5zCgGpBTCHXqlqkfZsVoMCBJSRJ5cylbyCtn1aXl+t3f/u3688+9am69xV31ZlTC7Uwu1+nTs7ViZOnVTt/a3mlnnz6fN1a3q3Nndn6F//yf6uf+Ps/WTdWbtbu5EEtLM0TftXuvpmJib0JKXemJ/gzWRO7+/Xsk0/Xb/3Gr9d3v/1YXbtyqX7uZz9RH3zkkbrvda+to6dPs8HWFz79qfrDT/5+fe3Lf1n7m8v1Y2+5v+4+fbRmFk/UD85dqJXtg3r16x+oH3/P++uRn/x4Xbl2q5aXb9b0DMj7ofw55kQH9N6aZrzma2ay6sknvlOPf/tv6m/++ks1O7ldr3nlmdrZvFUr1MIiFwVAmpqqE0tLdWxhvpZvr9XWwXzNHLmj3vquD9fDH/iA3b4lN7R8zUBRyzLb9v3oUZsqqaa/gWCCSRnG4ADYDH3cteOizbzWz1uWqdo6mbikRYvl5Ukgte+NpHraa7sVQhizJJhpdSAwr9dQZI2KL5pZjysw7E7q9klQYJVYt1GMJLC32zp7nc8HJTvtvh11RMz63Ozc5n1cp0tGunVRM/xqidElLEosumYtcYrYipbf2Z3b/epSbxVQUaaBzdaEPUnSJDOqPsfG+90AmnZsERfmAMY6V1sKqF6GHbQTE7AH8ic1xwG5BwYtsWDin2Y5xJztOdGysorYzoxdzGG4pyQvzBExbl3mNDgQD8Yh7v+X+2JP4VqJL5aOEvdawRJ5KIwl152xlBJE9ebbivMSa2UeKUZrl/SAjYkTxjWNYeYUX+27hj/gd4xXQi4wp/MeGdOYEZrNTomLzzjmre5L5i42btQ67CQh7RVi4pKkMGwcn5/41MkjZ4Vlqjonm51XntGuuQBMJKKsicj5E08laY9ZUFRWjHWAX0uEMfWyMkzJVbcxicQ7xjgCF0cxrmJGgZoGQxPrevxhdg+VdHnuISzCtAMmkKtwbTa4MpDFfflsXWx1jIkOGW92xwHuWY7d6r1p+auvweV0g4JqJPV9eQxh7VZtrdTVS+drfeV27Wyua6Nm4i3Og0ZMq26QZBCn0f1qm16kmKJwHZhbWjSnlvTUD1JPiJmMcuF2erML0KakphkkbxqWCSIDBekSSwHj1TUbg4Ob2EC7ZSk568J+13AcukCyyGzwMOEMG+fDbmvA5wZBU5IoeroDmnbL43VMNCa37KKb+UEeZZfMeW2iBNN8gUgRxIpZOajB0IGEhEnHwmczx7gltXHQwofMCxJDbyhx6UvfrLFRRerxXpp0BTnhWhhfFqLkEQSI7QTJ4jaaaXaFiU/gGHrdKI7ldLxOSc/+ge6F8fWG76Q5KBvvYVvwjRe9LkyAGlxjKhNZbjeNJ1CXM6cK8/szu4CYQwMnWsaXoD+JVKQTPkjMCMu8YtpBKV9hL8KmsnmzAZAs5llF+723u29jJGn0zRIqAWuDH/U/o+luH6RxYFVBu4J8y0IZJxAdksLU8cVUhnGSnI9kA5lc9wYc20+rncA2PY2MZnIdDkaRA7lFyKEu3ImKTEVa+qgEvZlFZHDcEz/jGkhixJy3K14CoEhu7bx4KLk71L+361e7tiaBkNOlmhw7SUyglIQ/Cbf+3T0D2WTlFtxGMk5gHTQc1hK0MQfrXex21wm/pGch8yWGKSkot028gYsYRiiZVW2x65mNQJvlCrJJvSRzn2A+oAMscOoiBCxgAd0SSakAuh9opIYwc4wh84SNnZo0OxTvygAi9ajpp5q6v0hNGaYYJPDsqX3ENIaNPy1lIivSXBz1f8z4c09GCvcs0ewEaUD4B7BjRgcNrTkEysFc9Z6oxKqlnWEsuY9ImmU93pbXes3UpAJwJZ6ybu/+kqO+nwoMWtIDgwHzx3sLoOt93CCZm5azz2IBHuBFdT1HjujP8gotSXwgi/1p1i7Pk2cdC3eCqQBvqlHs2qMAfHwGewYAJLJN5iN7keYL7XrUrJsAzVb0zDcFSV0LlSSd84bgRvtl9/cSop++pyOHwcUjlh2xb2Gywt/sgSSDNIaHJSQkmZ6kZdN6Ld+8VX/4+79fn/2zP6uzZ07WqRNztbQ4WXeePVp3nL2ztnf26vqNm/X4956p5bWD2p9Yql/5tX9bH3zkw3Xx6qXarr1aOoasDhO4qdrc2qjNtc1aW1mrpcUjdWLpWF0+f7G+9pW/rv/n//4Ptbm2Vq999avqF37+5+vd739f7ZOgLszX3JHF+tKff6Y+9cd/XN/46ldqb2O5HnzDa+v00bk6mF6op89frtube3XmrlfWu9/7wfrEz/58ra4DZiHlIkgxYDj0rhTjhJpgr+Zm2A8P6jOf+qP64hf+vL79za/U2ZML9baHHjBDCAu2uV0bnN+7e3XXmTN15+lTtbO9V5v787UzeaR+/OGP1rve/9HaWbteN2/dGhwDVcOpQNHKBZ4982ks42QuRgapubFNe51JsXAC11AzdT8/1jtfYomyH4x66qWuNnJg9l6h9i0bZ69iX7ak1PVH/GxsGgL4xr6eNjrj5EhturTfs85I8CxHYx2Q0NmkzXGO7quN3ASIaSzmBhO6BNuJrdioVffbQGZUQtlXY/DBv5NIj8HNtF6KhBUwSe1i2pOANYgpEGPEWcx6TgutqJZUs9eMm/aXiUkFyNxH4krV1O84luJ1fMW8id/JfpO9n/Fhb4UVU71ZywgDVieRTOLAWEaxJWB7e6du3b41ANC8j1tVzGnsZcTS8lAB7F2Wwc8AEuUS2g3ZBeo2uB12ivu4dev24FTOdXNNxG2cJakTjaRTz7vd5QXGjgDmsaIusaBMw5hPfG4RB5sV9Flp4HQwv2sDOD4jsSNjyz0Q28S1Hvmke+Zx/3aORYZKsju/uFib6649Z4/lGQVsYcyQ3bL+rl2/NiRQmCPJcX7kEOrY0pJcg8Ju90Y8Fq8FzmhiTtbviZNu95Y6bt4r5mw8x8T7Vu7sqMSBfZ97h6jBoXhgUZtl5GecxbyGOSHARm1B7A7sOANXWfswSCnXTGzmU0qjwmILMO+9iPiLs49755yWidCq3U4DmnIucq1xsibukwJBZnpLTUSYIdRa7bWvdlddQpE4XQCIzMr4v//fr52q/a3a3Viua5cv1ObaiuoIp1VzNlGzrd0F5dyf4M9UHUzYic5MhBNCGQWwkGVkUEoIk3VLejnp7DYPXoMGmtxBiHTXB3YxgtJWMiMHHyPi01Ou7zJL4poUFgc3pwCzJ1AkHpHo7ckq1gFhAkHLD514hb5NIXDe38PmJDEIgNifTgKCwvSc7QTJiQ0/SwIZnTT1TEGrhH53YiAL/bbwdcDhGqCYf/Cw03tF2uG2krYW3dRzDGQcnBOsu7BUrT1I3tpcQfUrO9T1OWCKLDDJsZvIHhbixn46tWiH08gcRAJEfyYyVSe0odq5HtP6dm8LMxT5BJbGZl/NhKbonXEIOpPxzs/0/g0IjKUQh3Jg/zx9Yrh3DqegYHmt0Vj/EevZcmI/TxcGM0aSsKh/kms/mS8xMFJg2MYrLGYxQm2yFDlHEqO4mAktJoBXoGp77iCpMaGR22HP6wEAUE881+MpYG6WNhb8SQKcoA6V4X5kXZvqe8RGInutayuEgHcNHK/X2HTdT5DUsOF6Hs3Q5F6S3EZ2q/HuwmbLOH3tTv6cSAPSEGizLl3Y7rFN4K253luXa1ctWdHmGwOibhmR9x0XkavmRTXADqLSj4ikUcGYHEcJFCdqcd4yYK5VY9SmNjMtg1HSjJRE9Rxm30DuSB5T95pAkIPKjP+BDhvmvBzA2rTEqG8fzgE1el/j3jJ/su8oyesaBzMGriUVQ672Lw5EhgRcCL/RfOZT5kOADvWaIqnUnmqkNcxXTGaE5o/a4yiJa2c4BRCSOdZgzMR7hB10A/LDPSeBW5JLfo+gt7Vegysgn6c50EFtjq0w9kJWCWCaOVbQ1ckxgUuSvbwu6308ppI0t32/GGr6tnWtikxGugYkz0CB3+6OglnGy/swQJrRa+ZbnBhTixuUOGeVzoF2krPZj2tCWYfUH5EQbgpw267a360jC/N168a1eur7T9Sjn/tcffPrX69X3XtPnTw+Vwd7azU7vVPTsE/0GdverZu3N+rWyl7dXtmvf/6r/7Y+8vcfqZXNtdrY2aqdfRKciZqcNtjIOsKp89rVa/X8uXP1lb/8cj3+rW/X1ctX6g2v/6H60Ac+UG9581vqFa+6tzbpz0fj8iOL9d3HHqtvfP1r9dzTT9bO2q06c3ShJnY26vbGTn3/2fN1Y22rTp99Rb3vAx+uf/AL/1Nt7QDGkLyTjNm8J8+BdQh4SqkHtYQT+9v1rW9+rf76y1+sz3z6k7U4vVdveeDVNT+9VweAGxNTtbK5Wbdu3qyTR4/W6RMnaunIsTqYOVbruzP1Y+/8YL33Qx+q1Rs3m3l1LRxzOnt6pJMCZ7tkhYREQV7X1CrZU4C7J/bL5+9hL1zmmPZqScnNuAoImHEtVJwGXb6yZyC2rexZM2EPc77ye4qf2uU7P89+HCYx7F6ksF4jLsVJTHN47lv+n755ZgwsdWX88wyQ6sfIS+ulHTnZD7hPr1HL/geH0q6vPXT3xjjKDqlZ85yBvI7x17jAPnWPP35mZYANeAKa6Xdnca50TPfi8/NQ2nK4Bxp8zjku4L6NrSLllrqhGXwCeJ6PPruBscSuUdLI/CW+BIOqxzV7Kb0YxyE6v9qpOUlgAMWMs/92QqP/7wKrzEs+j9gIqbP3CjNDSQhDdkTqx/xMfz7GMiZuBs/woDBjx5yNFDF7YZxjpXbpM1aKB4D0eZQL3VZLjphOFBkzktIwaJLUiySZc9ze+3SUOnxfTKy8I3oe9nmd+Btggtdy7vOlpAgVy9Ske4KmLcSLPDMOQfok6XJt7lp97pfrFNjTRE/IC4+1VYFhzkUiDPmA4zsn9u18rob1bt8UFde45nYgRHr8/LmMvefvmKziZ5IGQwh0DKa4XLX1hwC1YxF7GBDXhZ22zwOO9H7fIdGMZwEmVu2SLPCgmUq1h2tjRO9Rzp00z15WQri7UVvrt+v6lQu1hUU0m/kECR0SE2q1JmpiaqYqfybtVhh3qhzUTHJJoQhY9vzAZXqhQ7FqetaMCwlCAghJItoVyMHalKQ0BFwJNLyRHSLQTHyxDptbto9VoSWBkbN1Jqscw7reyDUeHfSj5W/3Px6MGSUzC3JInG5TiZaWBBUO6hSEjM8xcuUkLZsRiSufxyzhoQuFWF2rq1evdBGxzXBk7UujedWe9QOcmdZhJCR530EY7yvEppvJJzBX0N7FqToAVaBsTfnwXKLn7Zo5BTBhVilM7qLzIIViEmVSg0TUDdHD1Fr6yOvdh0jGNWrgasOYBGxcl5I8OSbNDbpwNiChFdSccVjgitQW0mk/MeiPW9Y5tiTmZ6kX1ObbktrhYAi7126oDmJbX92sn1oIdN9FpAlKPmgf0fUIYaR5JuOEUHMMiSk1bCPzixirMOZxy0o/ISUvnVwr+e5EQ0lUb4AKHDqx4zMFRoyakgYhjLsjv88Cxw1NMoO2sc/GJbROxfbz2hzU8qOL5vlcnpXQrREII4ewdq3jOSoRkcY9wIB7olnC6ka8XANIr9n5g6HBu1B4IcNHPLcODlrSYIQe0Ih6oiDjgCS2eJ4fJJs6+LqpsQ/DQ7lW0EsdDG3OMRg64OzbNXl6f2peVt2XDMQdlE+tctolU65fPRdBOJFV0nIjBzvXQcLHerT9N1IkpCDOZbhPnmvmA+/NezAPxocc98IziRMr69gM6aHpBHug1vXOjp4rrC4BDayq5DV9ECchzeHGunFQiKzfTDpf2osaAdY6aeSZfSn9uGI0xPUlIVRg2Ilx2MckMbCKuZccTIx9gocEuGN5l8ayaxwzn7IHRaqUvmx+TsjRqQduuS7OtX2App4QlYUMqLrGkTXB98JkGvRyX0A+P4kwn6c1Ksc3B0OMwfiwDRiUYIf1wn4H2s1r0nZA67QDedhb1ZtTstBATtYB18Q8VBAyZcMbrfOuV6aGkISQfZ6kkITw1PFjdeH5c/WlR79Q3/jq1+rc00/VW950f50+tVgba9drffVqrVDLNTmtM3lyelE1hOcv3q5/9iv/pj6Ky+jsdK1vu0UB5RoCbBcW6vixpTp95lR957Fv1uc++9n69B9/ql54/vl68wNvqg9/6CfqZz7xs5LrTlBmsblekzNTdeToUl04d66eeepJmc5t3LpWs7VbG7ev1+Uby/Xdp5+r6yubdfquV9YHP/xI/eIv/fKQEOIyCji5snJ7UPosLBzxfjuDjHui9ne26url8/Wtb3y1fuvX/5NqCF9z7x11/Mh0zS8drdnFI7W6uVVXLl+u2ampWlpcrLN33FVTi6drbXuqfuRt76v3Pfyw2GXmkhiBbhQeCZVLEUgSp8XOikFI3V0nhgySGji3YVSSBgFizRokhhiCvgZU1Hd4e8fN7jueYJvIXIcZl2S4DTGYHzIuaudx3jd7PWve9WDse1arhB3hGtOmCiCKZ8Vns1aZj57fBooHl9Gec7LTb7aS/cWgpEthhoSwzWKUEHZcEkBKlv3d+4/xPDRAAWS0uQlxjuVrAPQ68Yd2AWG54jYZlj97SmIogzw2gVMbrq7PS7ylhLx9AtibGCveAwZXYOGwl9r0zcC4wSauibgyqg8xjTu7Mg0RwDePG7TXqPbPlgQmFggzzOdon9miztJxKu8Z4iCABN/n/wNEab+WGzJtqVznFndP1dK3Citxb9qbKBZrFRTr+Pat25prmZeZO6pPTo06z6BNaThTEutq7oo98rnhz7ISIvfNvfEMU+PPa2zCZ1bWcaDP5Zw5STziKZH9WGZpI7O8xNGS4TaQGQBCZ8SoVClsmted+2OGPGH+Eqvy/C3bddIj8EP5gb0tBIq2IVgAmrEzreLoVhMltvbzs2cJe9RReZW45lWzuomPtLawfNbPP+9BDEBNPm1F0p/aUlSXsSnWkodFe3E082fAzCSBy2RMUOTMiOeCHoRqizGempKqgWvQ/gGQJfMht82KrPnvmBC6Ua56EEJjEvxNztT+JBvuYZNgJpPQqjg0onOV06iTmKmZaR3QojEnXPirhLCTkyEhVNNn07FuO2GmzbptbGfnJOqT5KKRB09GS8UywUPHG5m2IU0GNj279LpGISK91GTUZzkNUWAely+5RXlxpzcMDz/yAgdRh4yEJjCHBY3mjx7TRk3wa2rGiZFRO56pdeNJ1NjgJRnsvnz8LD3UkpBxH3yPiZKkmHdW4tGItyYayUsXBw8b+mQj8aOgPyhPAu2Mia4WcwoFsZbvGp20sYeC5mbfIrtkXCS/aqfQ1DYMwWqzunHx5F61kYfubmdMu0KZ+ZDUtdm3yBnM5NjgIg2y2fjHSN9gd6/aKpp8Mocc9Lonj9EisSyN6KrOBRkOTUanZ5QkqLdLJ3RcT5BFySFUU2kZ24sOpJa0uJ7FrEIOioEB3TeSHNZELQ/6/R1UWrYWsEGBvWQKRuMCfnA4hN3Qdcsxy4lBagB4LrjsJVnUIdXOlzz/tOTg+6yZFChno8uaszOwpcShGmVs1MmqZU7dcL6Rr0MWX7Nfz4IxFkPYQRWvF/DTbBgbp1Bq1fjB5Hs9JqgKAzskOyTWrell7NTuJr36uoZn3Dss7AF/zwPMgBS2q3AOCZkWtcNl0FsHipHyLgyNhplDsrNvebD2a1lQWyJFYmdDLCslhJ738w4wkoM4rB2fJVnmSK7I/LaKwYHReC/M+/E6Ge+0Kc3A0LTRBXuOaiU7oXdy7MApcuUg2gad3OhZY5V6zO7JmmQ1ci1uMGy49nD2jT7cIv/hmgENZPUv0MYSOrFrLWPlM6mLTFKnMQAMaSdHpExJMpWE9locz1eeAe8bg4nUa/FMUgcoMKpBMgXf3c9K7HKvAwXSczAeyO5ItpGEWQ0g9nesWOmgX+uwHWEVgAmMsjQ8NW44JTJH3Xtts6Zqv+48c7q+/73H67f/+2/U49/6Vt24ekVtJ15939na3VmpyxefqedeOF81MaUyjpnZpbpyfaOeevZq/fI//Zf1sU98vO64+87aPdiVTb4CuQPLU48uOSn86698uT79qU/V33z963Wwt18/9fGfrne+4931Iz/8kOWYO1uSmM7Mz9SJE8fr8vnz9dQPvl9f+Ysv1o1LL9SZY0eqttfr5uqmXEZvb+7WPfe9tn7ikY/VL/zjf1pry6vunUr9ourRbNLmOQmQQimDpaNTtVvTkwd17unv13/9T/9nXbv0bB2dn6gTR2dr6fjxOnbyNNGwxptWHNubW3X06ImaXjhVe9NL9dZ3fqDe8/4P1PrysgAw9w3FfM7zin0qbXUIjEmSSR4TzFHPBrjFddlcidYh3gOZn44n3LNPNf2dHMqwSbXoPnNUa7qxOexZvI71ybn1YidbzhuboEUCyJrh81UjFekexjbtFvqiRKxZHAHFLVO2lL3Z577nyFWtPvEzMJvkeSzQWRJzA+1RMASosoGX14bYBUlcCWQTv3SftFHCk8SbGI7ElTOW8WXukbTwGSmT0efj5NyJjoJyzMUwB2qWUQYomLnIEKYTzXbclF/DJAnyYduIBNhKQLrtgNiYNk/LPpNatADRVks5SOeaiVF9nrmfKM/Pe7jlwpHncu4FGEyAHzUMcyYtzKJEi3KKceRcCeiQz5eaoNVril26zZP2Z5nA+RqH+KxLtRhf9U7FOLGVZykF4j4481V60yVYSY69N7oExCoo9/N1I/qDwbiG31OMQunT+rrOf50FmBhNTnSvYeIcS6QNGC+4np1WDgClGwYrGBebVLrucwDhxOAmpvAcG2p0R26cSXIkERVo6n60Um6NxskAq0EB3ismPFYFdAKnNTQzSMkFvG+sN3jl9e+k2cZKIVoGYKfBBsWwes9WLnbNssDkBqASH8UR2O7wh2SUgRkUMPSRntU8gDFkP4ofCLkE9xKZeZJPdTNA0t7PMeVUnPM5281CT/xdGEJLRvXw5EY7JbkoLqNUO2gydZNKIbLdfH5qgsk+V/OzbrA+ge5cmykb86TQTYJsISqdBCiQO6DGakGvycVbl2/5B5kzg+SaL9s6S36FdAZUaUjouhday8wm2v0wlKvpYhegJnDiQbpeyNS+J6JdCxWQgPKr4XdLCNt5TBtlSxjlKKbfj+GBgwV00wSQt2/fcm1ga4QVHAiJ8YYlHbDc6A6pb21gtIRodDHBZn4vUtBDxMOLSM+FurRQ8M3qBGlJDVoQH41v11xkkmnT6cPFDBc1n3Gd6rEK4tkLMTVWy8u3h8gP45wAACAASURBVGSa58aGpWAVaWkXr0e+kUTRB1Db8IoNNJKShSgWdUD9bdVs3bSb0fLmCihbssnfYVHTkiJzlmfs4NAyEts4j5CksAH0s1tZkZzLB4vr2iJrGxu0RDoaOY/qRF7kNOpg93/EEHLfIK4x+ZFsox0WNQBDP83DXj3ZeJMwJ6FSEt/MSMAR1hsBFQnhuLFtEk1Gj6AozEfuNejmWAqredAMjTaxlthmnThRsV16NvxcK5+XjZFXMq6S9GBq0NJcxmhmblZrR0DSSxJCGz7ti70zY+NEmy8xmy27TDP7JNmqIaWhedfXMqc1Vu1Wm/odvV/3qiRYjjTTxlZO3nlWQd7UI3VIDOxMmhYSSSQ4BMaJuQ416pta0jmsOYLErk8Sg9aIaJK+SJt0qDWbFyQ0DHyeB3+DXjM2MB+puYs5BXsKY23gzHNG0pLuLRmzqIBQ46RJ87FRchkozeFKatAmc0KHTztEB4hT0NSJrAAfKUqMIGsvCxjUjX15z9STcp2pz+We2fMDssRuXyZS46CJ/asNeFT/tGVAgQCJz3XTblvAS7XQQAsJNIGr9wYz2EHDw0w7MPScyJiP16BqTQhEJXW1G2vu3aBL95JLvRfOe1MTdfrk8fr+975Tv/tbv1mPff3rden8C/W+d7+zXveau2tmeq9Wlq/Utes3am2D9k27NG2oy1fX6+lzV9WH8Kd+5qfq1B2na/eAGsPrgwU+tYSLC7O1dGShvvSlL9QfffIP6/Lly3Xq5Kn6h7/wi3X/G95UJ46fUm/D3b2d2trZVO3hsaUjdenChXryie/Vp//4k3XlhXN139131OzEXq1t78lUZm3noF71ugfqwx/5aP3ML/6jWr65XMvL1IzB0npfzlnk52O5qJwUMb+Zm64Xzj1V//U//1916fkfyFjmxBIJ4Yk6euJkTc8Bfu3XDi2JpKSYqf3pparZY0oI3/f+D9TKMjWmW4P8MLXkkU4R0B8/caJuXL9e169f73PdgSvgBGcUIICMkOjT2olKzhGAYM54JgW/Tzwg0KQLciJRTNIYeSpzid9nv/I85XxuFlNttCi7ceBmAIVk0a0rIjPTOlLQ2cxHS80D2jhAPXxfMzJ9Vjd4zvc0h/tMDXCSWqvIYNNrVWAK+5MUVYeS0yR9A6DURl9qodXOl6w1kifkkATTADACTnrN2cXaSWj2yJQYUJMdKTgMKGoYu3s6VooyKGsy+xdziWtgnuU84B5s9keC6mQ9CZfLaVpSL0DawTx7wrj9Q2oQqTlTGYtUGTYSISYZlGdpVyQTIMeWAjgFLHDWuDxFBECfmyn/4V4YE5nsvcTdM+ebwOYG45UsdcuK+Dmof2M7w/Ias0VOltifY0wnoLT3fLuFsn8dGhbyujhnc01xzuaIZWxJPBNfiCSpicE7YQBZ20RLTLFaOZAQbgzy26hDDhVgI2ntCNTlsxnHJEBcW5hjSyQPTYsUO7ZPRTxBDOwelleE2eOZhXSJgkTxA+8nw7oGtBO/tVGky9e02w+lAjYp8vfGpIfdhKlr9Jxk3FP3mfWs86JLr3TOyj3dZJjZZuKBNqzqNh2KhzufknO5TIsw/zRBoGS/jc+GeLpjyL8zQwg7OAeygCUsBzaHxcGEEsJx7Y/6YCnQ31dwt7jghqITBzBd+7WlNhOTSvgIsG8vLw8MYShsRloWvmqMmp4W3tjElqA/JmsGEWrWMC6FHM4gUrGFZcJhKqNEaxQ4ZZNjwFUv0w2UzVAdaoBtQWtZkmQCsmcGSTRTGEkERadset6ufTbEuEKTd2ZGJhMsZEwRhEBTP9G6etBbAnEFv5huEFxO0+izpUXtlhYXvzAk2eyV/LX7GZ+RHioK+rvP0cC8NJohFrBrINKCguvxweBJ5T6JWAX7TwLGMWKZRReELsgj1x8WlQnJeEWnHvZNAW5rtV+aECYZye/os7Uw3SLEbGHknpashi0TQpgapF5oSYqMFu3q4A8TurvTzdEli7Y8Vr0oB0v7UmGxrKYlJ3byniRDh2qbEAWVDHrE5hMnRDVSHfXPEUPYNtEqlN52oXw2gwSuQfBkYyyHQ7Op6a8lFE7ueN4YjMDS6HtH96A/8/NqNi9To3bxDaPJ9UeWnHs+RIJTZ+fi+aDLrEXGGKRQJjFdixZGXwdlG87oWcrhzol0NsccHKzzSKIiy3Rj4VkXU3ftoQAc3feODhfGK8ZO7ClCl+PIJ/dZo5VK+lreZ6mkAYeYjgxsdyPhbDZuDNsS2UY2CSg0j9UrbGJoKcHcZG9IQhh5pGTlqjW1I13QYMaGz9SBroTZFtZxU2U8YS9QE3DtzGsCWe49aoWMcxQORrtd35pAI6AISR+fBZumz6Wtgay0cQl0shh5pVjckUnB/yghlMNZEqAEEe0AbdmrEe5Iq9WzaQe3QmzxzcLwb+ZopFPsf+wlDsY2BsleEqoEbXLDhSHu+Zb5yD2J7e+DkH2az+K9rB44dBTV/tyJL3uBemPhDJhG811WYOmU6+/CJEmm28YBMlLrQzZBXwAIPcsGLJ3keh7QdoJ9mzktM6PdHcmRAyiC4C/MTtfC3Gw99+xT9aXPf76++PnP1uPf+ma95YE31KvuPVsnTy7U8aO4NC7W8+cv1uWrV+v2ynZdurpW5y8u16/9q/9dCSH1+rB8BHZSP0jaBUpOCcNcff7zf16///u/r73uta95bX3sYz9VJ0+cqdWVzTp29GTNL8LOb9bBhNthXDz/fH3/u9+tT/7e79aV8+fq9a96RS3NTtV2TdUPnn2h1ncn6g1vfFA1hB/7qZ+pm7dXamV1WZ85TyK6mDWatjEwOARdszWPe93eVj371BP1m7/+n+rqxWdrfnq3jh+ZqQXajzBPBeAeiC06srBQK6ubtb4zVbuTR+rH3kHvQ0tGZWDUfYzDAP+thPDGDSWFBn6ttojSJ7VnYlqa5QiIIeZq27Wv44Qw6iDWn8tXvO8QoHF2whCEAeJ9lfxFep4G7gT6YsDYZyx/Y28wGBMJv+dcgmnmHee9SmN2bEh26tRpAcKKk7bawEZOkofNyJm23AeBL+sDZkEtFbq2WAlVt5lS666ZmUPTuY4b2HMAujl7ONtSJ07slr06juZp4B63UccEACyx9XcLMcYLtia93uSdoLmbWi4YU2o4DXTb+OlQScZzSkKfRJZ7BYgZar1H5mB6votWIQms29wa4icllEOu70Qa1RpzivNRMkscSJG0v6S3bhKNYa9vhdXg5SCJIKUnh4zz/yghzLmY+ceeRAkMDFaSIp4dsQD7O/sKXzE2ZJws4ycWsCGL9v/23khcxXMIuMi1p3ZWY9elVlG88TMl660OikonMWISUb22GVxLgc12HgL6/sy4+jqet4RyAO9JpGcbgN2gltdqN+ae44PFIcYNQCpjta7Vl6Jjbt6Ggju7ir/FwMqQxaZGKYMKWZQm7ip7WTAAEKCae0r8y7Wm9y/zJvcGeCGlEH002/THkLMBV+4tewDvl1iTz/M+4vkkwJ0YqtVg8hWZmpLKiHjTZ6dltAbITWwEWI6KKHXxTjx9vv8dagixembyzyoh3AXN6oSQ+oVINPkwJWRbm/pQDjm5TtF0VlbrE2oMXyQ3s7PqCYiZSCSj44TQVu70vqHg2xSnWQWya/ewyQJUUC45B8FgN/3s5MWojPuT2VTm8HXKktvwglEUczWyt2XSmPr24olcUQlPN5/NQmAh2oGuKXQFk6bNo5W3peyeHmbcPZnUTA5Zy7Ycg3tUYNlSUCY2STb3lyRUUjsKvbsAVmxKO1cx0UNpy5ykpR2RpQ6yrUCaHdA04KHNXX1v0g6kF+e4HlHj2P3rPI6ehEl2lLhMuy4zKNTwMV3POH4WOfDyt2yQ1VuOZuCWCxrlM3XPQDPXABTU768O1Hg8aJHtss0CCJUX42GWERkE1vWuT6W1CRsQ9vGHxcRhSYakHzlEM4ksJiOlblrv1iiW7mWejOuTYn0/IDqD9MaWwIyR2DIOVdbQ1paNmZCZgRq3JDfB/VhGmOa5bFDMczYUM1tmy9N7KEXbkich+WujhTBB/D4Bi5ojd6NzsdEtYWYUxSKCvHdgmft9UeKttel6sWyARhEsHxwQ29HPXZu2rUBANTjIm5sFsmDAMmJeombrHSBJfiJpDCwbG3f3d0tC2PWtzJnUYhht82HA2ichZD4RNKkIno245xmJKK9lTIQ44zzYJhVcRxwkI3nxGsVwxIecZMjdMFhj1AmqGvx2Lz4lsJJOt7Nt1l3XokbiyXVwyEja2YxcDI6iBDBQ4FY5vG8OLrMBrikeGgeDQre8VxK1MOwdeIaJHDPtCiC0x+Mqi0yIg7QttYVmux9o1lGksLxOTNv6+mCmZZkPffjW9KwZTIBDAXSDQ1qrNdibe3+TJK+DuUGavb8vB94YUoRlDJMnY4Ou9839JMnV2DdKH3AiDKrkOh0NJtBQgthNwAeDL7VBIiikriR29N77+Qb7uffpOAcaTGBc5Ji6vTXIb/kez+PI/GwdP3qknj/3TH3xc5+tv/jC5+vxb32jXv3Ke+qus8fr2LHZesXdp+uuu++plbX1unFruS5culHPPHe9nnz2cv2rf/3v66d+5qdrm9YV214nObeojd/d3aqV5Zv1F3/xaD366KP14IM/XA8++GC96U0P1uz0Qq0skwjNFbV/NXlQM7NTMrnher7zrcfqD373t+vaxefrTT/02jq2OFO7NVPffepcre/s1/1v/pF6+AMfro9+7BNKCFdXl51Qz8TVt9viqEZdqblbT0xP1MHupiSjv/tb/61Wbl6q08doWL9dB0ghGTMpJA7q7OkzYjRX1zZqc3+2JudO1ENve2+98z3vqZtXr9XK6orBlgbvBvdogkjtk/OSsnJmD3FEs0TZZ3WutQSsof/BRINpYcDMKiT97qD4cS1QkimxEL0PKDim3IR+yF2LpTOtzVXY6w3mWoJqoM9nPcF0JILaZ2Yt+5RaqVl5AkJJ8dsSn4RIjoT71KxZnsffWd9cN2clATTxGjEHdbJcW9oKqNa/FRhZm5GP81xj5BRWK8BI5Jg59xkn5rdbrRwqnnhvne+q72yH9W4rYGan/Qq6pCasDes0CXvAsSThaYCuce86MjN8R4b2FzyjxIdOru1W+dIa6HG9eFwZ1XprcsqKLUn6tgbGUs++gaWuR3KSplYBVqUlYRqUOR2bhmBIYpV/a99qdipnGL9joNHyfeYISaISrGYRY3AVllKOt3Kf9l4eh0yROt1yhOeTMh7Ns3Z8DyMr0oPauW6fkvs18eAkRc90RKwkcQzIP44FZSY5KqtJTJ0WXQPD0nFEkvQoBMeOrZwhrEvA+ygDAG1IBgP+uz2DvTHsFEvf4BnLTttsh4/S+dFr+8VtWtxCIkyrY6pemw3GkkRq3coJ1mdxnnvOb7HMI1l3cgrH+3ZuFwBMexGIrSXXzAeEZ0LFhyDzScqoZqUDgAnsbVfS7A+KFV6eqcxmba/fqmttKlN7O0X4mz6EL00IJ6ddE+Wgmqze2S0HHqhFmtIjHSVwVoDb9RwbWAmDlGXR92DK6AXEUKj40uCCycGp4EwBLagOk9t9PghU01JCefjIgVQITQe2evjdwDwoSCZ4Amlr8NnULXdLwmP2cbM1zTaJyYMIIuUFNKt7t24aO2m3Woh7GL+bZqp+WCSEa97su+CZxek+Q54UmeAEYkxiksuwdjl8xqYvY3R+cAnsQ0kBTUtIIx0lqAyTmKApC4LhzIGUCTwE/c3a5nAUCqQ6O8sqkwxy4KmOgrnR6Jrbkxi11iaMDGgkG7Mm32Y7GhfmRR+CvB+/C4PCazk0GHM2/WyYkluKCeim9TI2qmZebqomhkXGQgyqYibDCBb3lEUftlaHXd9X3BvDlghd23NNYhCeNEflOnjPHJoJOthwsjGkzQS/x8HFpqrn1P2nImlT36eWEhBQ64BtB8qMgV5LUiytP7JsUCi3shBb3htwDDV4VkGG+RwCbBLszJUhYVd97yHLl8bo3N/h4e3EOIkY7xdTnfxOAhnVTnQrFtY78zqHDXOMIBvJHnsC15gDjc+TcYuaxdt9k/1Apggt0YkkhjHm8wwo2Y1YB2n3GOI6SfbHygLmJNcilK8VD0qO0y5jaHmwN5hC2bzKskAlALv8zAls2rUo4FfjaDcU5t+qcWo0M/VmTibsECskFtlnHPCmp5VICQVVzZsd4oaE5iV1FkmyBqdWsZyzYuck1e0ifRl7NAuhWox2MRXQ0GYJzEfmSZJpfyZ7VKTjTjq5H+Yi487nAoKhoODgFWuyYLdVxkVAy+6u5ryutZNqxiDKDMaJsSQAi6SfeZK5IwBxwa11pDRQIGjWPgh8nrnAtO4tydpg/+ceJX2bmhLjLYa4FSBCg9u8iGA5DCVzkTmnvmFt5BHgIn1feW32aUuKp5SMpNUKQCJnIvugGoY3w7O0OF9nTp2s8+eeqc//+Z+pZu+Jbz9Wd589VSePL9aRhcl65SvuqHtf9aqakmHNTj1/4Vp97wfn67HvPFv/8l//+/rpn/1puYtuUQeohNDPcXp6sm7dulE/+P5365uP/U098b0n6uMf/+l629veXkeXjtfePuAXwdGu+hbSP/DIkYU6cfxonXv6yXrsG1+v3/ud36zrl87Xg298Q504Mld7kzP17SeertXN3Xrjgw8pIfzIx3+mVqkhXCM5k72L5hdjGUBTqjDJ52dqdhIDuq167pkn6/d+5zdqa/V63XP2eO1sLtc6ahCScdU679ddd95VZ++4ozY2d2t/arHmls4oIfyRt/14rdy4IrMN9hbGX+2vGhRNE2ieefY21dg1MJzAjrmg+Ybr8B71RARvBg9yZgL8hO1yfzqPr0FBnDkdDDLvmPOppeKwwXU4xjNZX6rJTZuqBlfNzFlOrbpkwJBmApII8DsKSmEtOat3dvXeufeYKlkl4XNI5/KBDYaiDolrLtb7xD/EGUmoFFL5Py9iwpycuS8j52GS65jz8fO0E0oiAoOrmurZOa1n/laC2gB1GngnCeXbjDPPK3X6Yith9nFW7C/JyGGMFhYHBVHKT9xiYFFnWhi7yMsVqHcN9VDf1m0FVPPfCg6DOwYU+Zt7TaPyeAmwp0kpNXHYxzZy/NyjAIBWc+VZWP3mGlW+p9iCM21+YUg2cp+SGfYfgVltlJT34nWAT7cwksJTY1TPp5i8ndsje1QS3WAyxMTNmzcGBizuo0cUb1qVJRMtWvIsHDpyOwn1kWWjQBJUg/KcF1n3kSXH8TaA6ADStrmb6sgbjHGvY88tlUo04yjzqI7HE0+hwmM+3kYlgBKon3tcTbke1rIIIIGMrguMYVHOIpnQ9Diy3jJXYq7DPYnVo6yrW5UNPiBdcxn1nwmYJnNkKOa+tVKsjEx24nbNs0sJTfIDru/osWM6K3X+tFKNZxCQPaBTysYCzIiIaMVOCJuXnxAebNfu+u26fOE59SBU2SVySvUJQ/I1OZjK4DQqx1HYg2bklMSDHiDBmLW0Uz2j+D0OcH6vGUI2rRTtDoh09wpjkAlcSQjRbOP8FHQ2yI5QnS6+doJD4meTBNgCWa5rE8WB1IyA+nhJO9/BTwfGCtj/Vv2Z67wIdmICkY0ojFWuOyizUWnQeNs8Hz4sB7QsUBjUoAVhJXmf0NKa+HPzcgsyWjKhukNb57tekmB1QNIl/fL7O3l1A3TLPQ/7CWZzT+LMNbtu0ba31rY7mOf1SfR9DxbChgXkNWwOHGw6CHtx5D6CnAqR6ENhYGd64xc61/btkhCq0NgYnDa8Nt3JIRP0MMhvJA1+Fn6eSTaVoHSz1NRfJBmJHfKJ492zhsM3jYibxcpC5T0ll+j+PZknABCpK1XA2D0DeV0YiXEgkABVMgGc01r6CYMUqY/sh3vO8Jk6QLugX8k0jlG4Tx4FJHF9qVxe+4DXc+uNh41L4w1A005TDHuelYKDNq0RANBN5sdsCb+TgJzvO8AgwGeO2FwkmzR/8+T4rByOSgjnfdjn930oltYnEk9mFb8v+2m1twkA4+Js1xe79YUYwu6VlwQ1zpc6cMb9Ctu9kwNaAUD3cuT91MC+WzKMWXnNHbVKMYtKAi1mre9dIIQkL0gyu3Fwy07YmDmAIs3RIdIy6TEwwhxO3Snfj9xRAd1Ikh2X1DDvSYI81+Ki5trLMIHaU9qkRklReuBpbdk9WeYXbaqkhFDJiJvEjyWVTsy8JyWxt9ICht3W3HypEbaY/L6mbkGBTDMJ2hgocC2417cUBpOH9v/etxysOtla0NmRmkslkm2gFGSfuSO79r6vBBwCmWhuTH1den+OEuoAYgrekZ9jWQ6ghGS/xzQJdvZoAz62uud9A3rJiKuTZsmYuwXG8CzahMpglwPqJPucgYwzbDRrJADp3PRknT19qs4//1x98XOfqa99+S/qqe99p15z7z115vTRmp89qP3d9drEmAaHUc61uaP19LNX66+//r36X/7F/1qf+LmfqVNnThXVhQ7yXN6xvbVZFy48X3/zN1+r69ev6kz60Id+QkYyi0cIGGmVAujAWqb9ylTNL8zWwuJ8XTz3jJjK3/2t36hL58/VA697TR1dwGt0qr79xFO1srFTb3jTg/XBDz1SH//Zn6+NDUxpbD6xvbMlICPPTi0YkGupl/F+Hext19x01XPPPFX/7b/8h7p9/UKdOb5Q07UjZpByk02ZoiATdO+wqen5mp4/UQvHztRb3/H+evt731eby7cHJ9/swWFqhmCpGfmwTfzNzwJMSl4439LwoUG0nb4NItoIKvEF84m5DIufeZxyDLEJcpM0gMwcCAA8lE7gJKr+at7/onBJqYG9DLwfDu7WfeaHgXSSwFjuDj0VA3qJnRuxB0pKkLDPuZ2X5l0zOgSd7FPHSZ4asMvZbInifPfNbEl4M2JaL81i5YxlDFRDpX3CLXgAQZRYA960oUhUTNw7yTTzzjGUZdxh1qJSGrOuYYxY70O7jDbW0dlKPd7B/tCHMOCVzqVuS2FA0+Mb1i2yu/R6lNFWS0gN0rnlkNRK1MqrlzP9Kd1WQ3GVpPeOybwP2pci84D/T1lPzGPSIzGgJP+OOi11Yqp3pVE5pTzNToWFCwhJX8MoQphbzGeVbzVDrZr5VjtlnXC2sXdHBx9gN0B7zAl5D0uyDQQHeNcc6H0dEgPALXGHzIR0FhvEzNkXYiaM+YtVba6FS6w1KLZqQjJ4npFiZDnNHzQAO6H9WUonTGC6ZCp1lJyFzilIaNlZbGKZ+ljlM822igDR+e9ewBkHt8nqHt3N/knR1wxeYjGDXQYUAeT4Yv5zr8w19ZhcWHTy2ud/3IUPWfmOvSSZtjs255RzA8dPjIOko93NIWCo5527QLiWkTVooPnlMYS1U7trt+riC8/WzuZGzYAIqdMRGfVBTbFAYb6mZ2tiek6W17y53LjaOCAHJQXjLs7c8eSRXWu3nZielqGMilZHWbIdDX1ATExYMhF3J7N2bkSuCdgSzxTpOui046flmZZuqPehTGL8mkg7tEDb4VQBZheKEiRKFjdLkGOpKgkZD5b35XVC9rsBdBzGEuAx4H64LzYPcbBpQwtvdofuXGI5YUC3dwbKXbr2ttDlIM0mFJveFLUmgUpyPBSct3Uvm5Jkji1jYwyz6Y3RpiCACaJf9LPYxrcUjckIE0bT+EiRFKyVpZyMxTgQHiNiY+mqLcAdvI6fqYKvlnCOWZMkApGj8G8dGm3fLfAhzlWDyYj7VQ5Uet8DaCHX5b5I3devDyklfiA13cxVi7NRRD3DrmHMGDnI8z0IhY4EpGsRs3GmJlAHWkuMMo9UmN0HR5LgJKAk92LwtrdU/8frde9d88g8DjIs9pwat2btJN2Q5Mibp4KTI0d0ueO+YAEUWtHrNjGNSCvp6GQjEgl9r51ZhTjhetX1KpH/6NlGwtLrMBKkSGlZS7wuSJpVekYcdb1zdmU0gGG3vzx37oGAPrWZJEthH7XeaEmzZWY/Gy7PnfcIwJL5k7FhnfEzzWHtMUim7JQcoxfxHZIC7ikIZFNP4pJaA37uoMDS9Mh0k2TzzAT8HDtmOW4z9wI2mhEVStktTnIo8uw5XNmfDln1bg3T8qHxYcHYiuHvNeAAbdbj1hJFPl+SdzkxThaul4wfSWOQRg4hrsdOhUhotxXkxYAligKMa3AFDeiV8eX9wkBKzsIBO981ZS2VVuKKa/Oi67QVsDUYwv3m9xkfs0yWjal2outVtB/RymbbIIrmuOq96BfpPmPj9j7IyzAige2TDHYwwen6odQCtgyMz8zrAzaw9xnBXR8AHq5Hcivel7Y7IMXdN9XWV+yVmOVMqL0IwMcaCDAGOgf7dfbMqTp/7tn6/Gc+XY997St1/tkn60fefH/deceJ2t1Zq1vXL9WVa9frgMBn4UidufPeevb56/WXX/lO/dI//lXVEL76da9mkda1a1dk7EKgcPXKpXqWxO4736611WVJNh966Mfq/jc8UHfccVctHjlWM7M8FwcTAiVwU91YrRfOPV1Pfv/x+ssvfq42Vm7Xm+9/fR2Zm67N3apvfueJunJzuc7efW89/IEP1c/9/C/W7n7V3gFsShvUdHJOQEhi5b5pMOr7anE1Nz2hz/it3/jPdf3S83VkbqLmp5VFKyHcEusAGIFUn71hsRaOnqnjp+6ph9727nrHO9+plgepzxmfLzrvG60fzsyu7U27hCD3OctTX8ReBBDAs5cJkgAQmBiAHM9Bxol9IIlD4g8li23WJqOmdssOyJYkVInyrNd2guDIyRMcJoaw3M8gmcDX7mfGPsMc85rwzwlUs1ZytscRU8BP18ARe1iSuqt7IHngM8KCCqSXe7eTZZ0vHQALzGvwOsAx78V7KuluWT9jlPZHBp28EhQ04yw/M61rD0iaMUptJ2t5kEpGAiszFCdiMWgyQOwYTfu+jApJZGk1EWMcMXInuwAAIABJREFU92kmjlFS0/eQeEYlCRuUPxkoTHLNz3lNHMh5LfMm5RpxMA6gnWQ3ZkA525VsTdkVkvfIM/OcIg6cFquZejr2qbHhIHsZe3hKagLko1hgfr6Y7bQqhP2T6yFhTww4OH6Oawg7DgmYlrrDxBR++B2/dgyXeDxjdev2LXsOjECEKOnGNXOJeZLY6FmMWk5E8qv4sGXa/L9KsVQbasl+iKI8e9SAS0tHhlgtrUWYcbT5cb2s17STdJe/xdgRNQjrT5/RrtOR5nK+uWTqsEm95hbldKM6yaHPYceV/NxlAmYHISUA+CFWIjs2G+56T9XKdt0f84fnzdgQM8gcTWCm+zYqWZbMNees44g0qddZ1GU1zJWXlxDub9f22o06/9wztU3R6mTVEaR7M1O1oyLSPSeBoz6EXEBc3rSqDAE3q8QFQZ8vqO0Eso+0l7ARy4pt/If6PYJXF1ur3yC94TrBS2CZxCYsnezbG3lTQgVaS/2HGqBbrhEr5rSd4Jr53EPb59S/+b2S1XMbLIrr169ZInAEFzLrsDVh2lY2izxsiJp39iYSmUVQCKEOzXo4wfEGxZNmcYQSDzqTZEr3g9Rlx20tGGjZ4bcLJz8bG8DwXkFUGEsOdW3SzQqwILSJtKuqjUs8boMErK8z1+v7NOrFBsYzzFgFUdfn0i5EUlDrpIegcKSDzwZAMIA8RbK33pS4TmvAOYC9waXeUrVcjULpejrhZS6llw8Ha/ovKYFoy/w0vueaxRRNTqqe0HbFBPAvMYpp6eMg52xDiRi3ZDMLkjQO5MX4dZ1qNxd5EZrGa8IM8XvHjh9X8pR+ZWGm4vCVxudxhYx5E/MmLI9qsnq8x88lCXauL1IDnqHmVdfG8bccHtu9LoGT939v1Pl5ko5sxEEbVTtDLRt9HrvnVa5F9ZYEh+rVZoZROv04WnYAIuTu4EDBNEx5WG2PpzPv/H/mEWsJhJ31wN9JaGVT33p9XhNQR9JHHTJe77lGGB5+X+/fUl9tpm34lCSKJITAILJB9e0cyTUlMeoG55KZqaWJ3SZJpuRMNz0jZsrSGc957WstveG5ht0k4EmSQRDB4cR7iO3acRAndUIjtvrlrtWM3Cn35fni/ZE9gnmA/DpM60naktDuo8eCn0vm2sw1n0ny4z3UZjns0xjUkFhywOkEGJ0N4yQ6NU0yg5CiwuAE92rQzkZGSSJ5xlJ+LFopEoYv8yCJJuNAwDME8vvufxmWJs+KQ5SvAIf8TkAGGTs0+jrIPSNLXljogH9S958aafYb5GMOgg8BCD6Xw5vnpX2oDZGCIO/tI+maqVOnTwuwXFtnT12p3Z3tuuPUSfX8+9M/+v363re/UbeuXKgPP/yeuvvOk3Xl4vO1unxN9YP7gA1z83Xi9N1KCP/qq4/XJ37uf65H/v5P1g898EM1PTdTN25er/191ALr9Z1vP1bnzp2TpOzC+RfqwoVLderk6XrlK++rBx98qE6fuVOJ1ukzZ+v4Mcwqdur8+Rfq8W9/s5596vt14flnamdzre6641T9+NvfWgszU7WyvlVf+fpj9f2nn6v17d16+zvfrcb0s/M0YjcTJHdTJL+tbHBtlhMkBdvT7kV48fy5+vxn/qSuX36+Jvc2a2ZiV2UmJIQ7SLHV3phkdaIOJqbryPGz9Yr7fqje8MaH6v4HHlDAxf5BoJUESntGN+zWOdtOtpoXyALb7TJJjti0BhuF8rf3AHM4QXLOae2tXSuUfSQAGUsx0tHsvZxjYZBkIoFxXPevjG28kmQZ0K0o4DcoagYxc91njqWGcS3PWTesEQxZaIfUMZbVHfS8hdVvcK2Bz6GFVCdHeU/FZh2gJ/DmvFR7l64nTx1dzhLFHc1WGDRpJmfUSiky/kgQnYjNN4iDvwT1xe7PS2LE+iLukUGGDLzcxy99cBkrro/YL7XNcStWQjiSnCvuQvm1vqH5omejPsQuKeJaso69J7sB+tGjx8SciuXpOi/ei3UPGJCyoLB1Kd3Rmdy1nTm3whLZJNEsmHvoNaHQNYeKcdq9XfFGJx3Z9yOV5XoBt1VWQ885Wg0BEHQJRc6O1K8HAJYZSveqS5zA/OA6xn2NI6O2g3wz1f3e/EzM49qa5hpxckDYnBl8blovUNdnhZ/NtkJSpHTHcSzxgeuAuZdBxTIk9Gb2UkbAeEhJ1L0DJQWVdNWgMDXD6dcL2MF5hZ8E31Pc0EkfY8f7yESw6+zDZvJ+PG9Jsjtuidw1IH3WdnKarB3tLU10BCxK6Rjjxs843yKnzRnm9jdW7QWcjcFczsyA5dp3Yk7X6jGFAX0Os2bDir/MhHCrtlZvKiHcWF0Wand0ES39vHoQwhTuHdhhlD/8P8mg5BCd1A2Ft6Kk3U+Qv0WnE5hBy09Rx3BLSVWyWi7ck8ObNHUFDE6KLSNSdvJnBinfGw7wbaRR4hf0Mx4SFtN8SX/frJOTNBoSW5Y3TlpMWbu4+dBil15K6KPNQPCwg0IK6erBt1zOFLOkhq3/Z+Q0qZt5iiNlAm9plrsAXtIstWUwihPk3e51IJU02rbEzn0Z+0CjgLz1ySQP/ELMFrhGWde2DpzxRRcu5kx21DZIGaSPjOA4aX0Rsmrpkez720VSrpftOOU6GffeiuZcbRka3UkipHq6bo7K4o0RjQ7vduGLE2PYtyyqFAw7CbCZypDEvIh5tfQ0aA5zJ8/KB7pNOFznNnBjek75SvIZNmAAIjqJ4qHI2GZkThHWM2th/H6RzCUZ5JmxseHWxvNOEBrn26DV+b5qTbpHVdoakOARdAnhbuOLuJuOZZZBQuNwa5TZReJa3S2LA1UabzKatxx8XRyvTbdbtrhmwm1OUoTNNYfZYfxSYxNJaK7RwX+kQU72mPeuFQb1mlfClKJ4AwMOrPUFOjtKwrJxJ2EII2PJuBNJyZ5busp6dkNxPz/WSZ5z1nnqBlN3xGdyTVyHD3GbNcQdOOBHGGCDRF5nqY/LPNRm3delOxo1rNaYt9Ov9otOlqJeYKxTXzjYsI96EirIkYmBW0j4ILPsnHsLE5Y5x+GfgE4MZJthkPgg7c/YBqBizrvFiucGeykH/RaSyu6D5bFxzepYEhumN0nzmOnnejQ/VDdiwya+JJNaRF6DAZClyWn3wGeI8eYeUqfWaKkAA+SazX4ybrkWHfAq3LfFOM8sqgyBI60y8R7pOZc+hAriuxYraLsUJx1gJ/HPdecaMx+4JgVi05OaT6QpSEAhiBFgL87P1dXLF+vxx/6mvvqXj9aTjz9W97/uvjp1fLF2NlbqYHejdvb2aw2EeL9qduF4nb+8XI8/8Xz9w1/65/WTH/to3XPvK9RDcGNzvW7fvlEXL75QX3z0C/X0U08pESEpvHHjltpMnDhxqk6ePF0HE9Q179ax4yfsQFsHStZv37xa1y5fqOWbV+vE0kK9+t5X1I899Bb1TLy5vKZk8Mlnnq9nn79Qd9x1T/3wQ2+tqRmMaWxAdtfdd9b9D9xfr7rvVXXXXXcKBTfwYyn44vyMEsLrVy7UN7765bp68VxtrNyojdWbtbaxrnV+oNZP1MJNKSnc2jmo+SMn6+5Xvq7e8tDb66GHflRBrGS4i3blHRwgBUbaXZbnRVAXSXQMgjRfkTF324IE8iqBaZkoY8EXAZsDMBsE5U/WtOWeXh9pLJ7vBexlbgzgZwOdBHsO5N1/k59Llt0sQ/aSFx1So38IMB81xpZSKfM6RjhdXhIAm4QtLZfCUIlF6tZVYb+4D0BeubgKCDIbz/uITRPIRNN3q5t0NqoPnCVrfKnWsdmeMLY649R3mj6ObjLuVjCWXkaafrivO4bMnsTz1HNvR/ewceOxOgSUmHc23pKCYA1gyxLGgNJZ+7b7P9w/8HWA1SEhlPtjO7myv8FABsDT3qtYg2dhYFSJW5vt5XoF5LVsk7FAjpvaVK5PE5Y4Tz4INljMWA/tcOiRuGgmjOQ2MSPzPw3cc35mfue85n3ZT8OSRV4p47r2N0j92fjcMcAYsywznexl9J1mrlLLZzO2w2eteLDZLMaRf3PNAjb2XbPNHpnkmOeZfTX1tYNbZpcHRQapcaaEZVQqkdg29xwgKmU16iUr8BwlByyjAXqXfFnppiS+VUnxlGAsXZPtUoncZ84Y1cc2IJLzIADT4bxwL8eQBlH/5JklX+Bv9WrvdjRRSgnQVame+6Qm9xoAYE2cZnHbIdvhhfMmxZYvy1Rm3wkhKODKrRu1tbZaSzSyVUHukmoIt3f2a3OHprV7tb3rQADURAxYy+ZyYTMzbjWwiyxBNuMgmj4AkBveVGPY7gEjh082VrTAyDIctPA3iY3riCa0ARnhSwNLP7RsvNLgNvPBRDp79qwmymZLMgd71mYZUhQarXg2cSebHkQbLDgoSEIxZisiIVRwXPSVsoyMBc7mxluZlXFAmvfIhmg5BppkB1DqfQiKrTqB/r7MEsxYsollo4i+nsnJIo2du1xJu3VCNioF6TQ+bgezJn0azefgcLNx3jx1UmNZreW6Dpxjc8/zy3Vp4jbrwPUMgXYfjjzPIeEZeuC4fjGJSaQj0ZYHaWKM4oB68+YtWbYzRiBiIP1CW7JQ1M8PsxkHHGzWMQngWbHIFBj0gefA1kyiNuKuhU2Cw7+D4jLvYvfrpMHs6zghTJA9tqXv9dkEeiNjzdryPAAu0peKzSKbpQ7P7nFJYiCDD4KFtbVhLoGgkjyxMTBeqdPgdWE8wmYGZYqhjGQYjVoHfXZQQ6sZb3peW5bKMSZBnFmv6N+dSFgpkLoQyfm2YNosWVb9bq/1BFxBn7URcyhPG0Tg2ZGIsG55dukpKFfYRhUTgOV5MYYyKaKofHlZAULaCEROwWuuXr2q5IrAC1CEny3f7n6ZXQsXBpnnEeBD87DryzjwbLTSjm5d58C1jFmCJJigjZHL8JyxzddhsrNtNk31tHaLkzwMh97NraEgX0lcgyaxeFcg2f2vaFSbtR3EV8mLkGLYesuzIpPludqZ+cV1wT5E7JDKfXA93HeQ38hAc4/8OmOqGtCu4YgsjTrRSN2G59kAl2qgCdaZq6uwIDt1/NhxjSn3Sl2gmtH3Ycb3YxxjAyB6723ZGIDesG2LHwc55o2Tfe9Tqv0Tu2CJ1diYRomgZMGu2x3W/9B3zWMiBH5tTeOZVh25vgThYaJ0PvUeFKDNTpJOcBkzSYv2jGpPz84gTNPZt3T0mJLB/b2d2ibxXV+uz/zJH9Tn/+xPan9rteanqk4fP1JH5qdkKHP1xs26TW+8/em6enOrzl9arn/2K/+mPv6Jn6ql40eVECIXfe65Z+t73/12/fEf/2H94AdP1rTMgLi3iTpz5qxaP1y5cq0uXrpaly5frYkJwFzX4Zw8eaJececdtbW+XNsbq3XXHSfrvlfeXW943WucxN1eqZvL6/X8hSv1zW9/t1bWN2t6dkGS0f0DM95vuP+H6oMf/GB9+MMfrre//e3dQNttg0j0jx1ZqIPdrbp981r94Lvfqkvnn6kbV16oKxfO1bVr12una/GWJJeaVcur1fWtmpxZqtNnX1nveNcHirYTCZoEkLXcOPM1TAtnjBRKKyueY+1EzB7K/aYGTvWk7ShqU5jpVueUHf6aWTyU9VkRQ4DK/JMyoA2JiH3iJsoa4fuwG4eSdgegim/aB4DYIUlOzubEDwFsAtxmL0pumBhDPRMHV1LLPQP+MQcTkHOGcI/sv9QJ00OY8WLtwXJLhk09G0nUxvog8XSLqm5DEPdmBffuFegSAxhCJ4SHQHCfs+0Gm3q7cZLqteg6QgFsfYhGxjkoejqu4seMq+K0dkfnb+Yfc0yAUreh0RqUWqNbM7XZV9hZ1mXivYC3MEsoVtx6xKUxWftRY0Uxw36Sn8VYJUkE1ziUATXLG9dSfodrCmObfoQ6x5EQNrMJ28b9M18pI3EbmxWNuc6vI1ZAZb44fjpkhU16OF6QTLiTqcEAZXp6APQzp4ZEsllL72N2Bed9bi/f1hy648wdljNSxy15qkECMV0HB9pP+LwoM5jb1PVl/+e9hj6H3CMSZercm9RJ8uW1i6mRfQo4c9jSIJuID3kP1BlqqXJkSbdBvKKkuWtoxQzOzOocunWTnqkGaR0jL9bRo0u6bp+JHk/2h3GdO3OK8jfHVrzOKhPmnoC/7o3Ie6dmVN0Yunc2zzhESsqhBNrSu1EgrpWOnKPMjYDO9mpxjDbOKwxuOlHU3ieg28BEFF4vLyHc26yd9dt14+qlWlu5XVvrq5KMLswzaN2HEPYGhnCfPoQ+TBPoid4eNe6mDtC1bZOqYVkF6VNTVtPLoUrDpOhGZQdPMMGgWv6ZxMrSqFHfrp6pQfwpUNc1aCE4++e1PCixG402J1vW93vxOSBoDW5LKyzjPKxX1AbRkhfeY0jsRvSsgWSbv5CkKAneP1BdTowassCC0jOG+RIo1Db9KXQd1z5wbwMD1fbCvM/gltb28paUpHeOWU2+RK130qMDsltI5H5ysOTaVO/YFzcg5e06NtRjxmWyAx25cxLkNOPB4otJiFhaLTDLw5zIutjYv+8FKWa0+8DFtSz3HpkNG0cCV8uMU7ztxC7JPveAREb1GW3rO04kcMOVe2jb0ysJE2rp76tWTRJWj11YryQ5McvIvGKOSO/fvdmSjEk7Xi6o16Gv2gG70Ep2oaa2aa1ihGc4lNr1EXDEG5s3ctVHLbgHY5JwyW1isjO0ZaEO2BtFkuFIDDOPdd9h+ttMJf9Ospgkeaj9TS1uPz+xd40UD3WtDaQEoVeg1ME678vBoU140gwuKDEJodQELRNlg6X2UcmxklMnzZF/h+1jPlATxvMaJI3NiPH8aEbNZ6Q2mXHj4OBn2cciNRdjCbgEuzQ5IUkO18peQUA4JNuNUMdcK/M0yTQBgUxnNrfq1KlTrhvp/qYry8jmSWAsVdK87yBSAWHXTHP//AlDF8OHHP6SK2bDb5Ok1EZwPYB1kbMo6Ggwgu9pnvYYMd8cCFuKrKCmE0T+3/VSbuVCcqQEjvYvkt/NDMkWSVPMmNSriZ6hcpCmhYbrk9IjUPU4yMwbjc216Txo5lnOnSOUOXsZzxnEmWehtinNgCqgk1oDNsmIbNp7oEzJ3iGpms64Bf0uz0pu2K0+yDPh33bstUOdZHxdyM8YJkAUQNcy2DA1A1PR9VSOa91XrqjNx7BIDaR33ZJIPX+tUJk62Km/evTP64uf/XR971tfr43lm/WKs6fqjpNHa+nY8bp8/XrdXF6pjZ2JunZjq85fWalf+bV/J1OZk2dO1sQ0LMBa3bxxta5edf3g9avXFajNys2bROCImMlr127U1Ws369r1m1Lo2Ehhvl75invqzW/8oXr2ySfq+49/q25eu1xTE/v1irvOFnH+9l7V8tqmTGU2d/br5Ok76pX3vaZuLeOmiZHMRM3Oz2rNvfe97613vOMdAovc9gMHXeTGc7WzsVqXLjxfX/3yo3XxhWdq7fY1/QEg4PwGaD1zx1nVTOJjQB/C7b2pmpo9Wu9674fqI488MuwL6e+a2reAGVlHqfnluaqZ+wytVOiT6V5gTgJaTcBe2I7mkbcJ7GgTskFmP/IkiOKHde3WUuuDTbzYhwZ5IuHSmuu6UydFSNla7tltYfgcqW56/0o/vtTHR6WT/UcsT4/zkPi2IRnvoYRQQbpNVyQf74bsqseX+24zoYrjGrhtE54xA8dnGUAnLorEjdY7Zoizv6RmnnUUGXqcisfJi85MFGlt/KLynI4ruO+EcnlNlDR8Dt/j+gnydbYuzKtOl/WyAdi0vjYwkAGDlGCP4gezc8RxMKBIz1f0+U7i/Qz4t2NLpLl2Mec5M/5px8HP414pOXvXXcetOIZ2vDZJJUmznLl7z04rMqvEPMhJWAXA80wFzrnmTdfUbulDjWbLIp2U27UzYAX3l/KpsL+MZ86LSC+liOgYYWinhWoN8y6p49w2J/V5tMGIiia9EpnDMJqMRepJTcJYKSQDpW4VMsS/iVdHvR6txjNwqfhlb1/nAGuGe+AZEweNy7w8Lof9tBWHtJEdCR1ncdRkjA2J9omTJwwiqCWFG9bzb+6Re+KLewRgigpFSibFcocEUmLh+Dvo+jtmUo/mbkmS+Z79RSqFLj8TE9peAInFOYM5d4f2St3uinHJnsdYk+eEdZWy4WUxhLsbtb2xLFnI1vpa7W5t1DyNnYXu7PMmkpQcTE77DzKMpmttmoDz6GFSSILGFqL2EzhMra2qjpCbMjpjaVBqhnQTYgTNeCR7d3aMTMjZcTJfJTFtaiPZIxnzPD0M3QxWdu64Y3bxdxC7LPwkB0k046x5mDCaEUuSmWA6yZOCsLQ3UOG4XXwoVuWaefiRlqqgU4e+UVGljalP0KS27CQMjhZ5S/gIgLX5dsNb0ett5KEkI3KoZmAGCUvXMkYSwX2kQegQwAi15jml2LprGkcKynGNgu5dBjy+ByVWGIC0PpnAN4fhwA418s5z4HfNOsa50g08s5kF2dOzp/6zF3tkD4xJAkc2qKA5Y8aI6w1rzGcNlDyuYG29HWTVCLDnboxC0kNOjo598mg+dT/EJMsJVvUsWvo4yJK7BkBa8FGRNtfjZBf24lCnP0YbkwyLBe/5lw2AoEWM7KYPJaFOACi0U0G60Widsth234IR0+beG0/cTGNAlLYHSQx4rnlWh0DFYe9F7keHA3KL6ZnB+MRSaBJ7XD+xYnetmjbS7knJ/wOOsKFmM5fEuYvUeX3YldQExLiJGjCBPWLHbMFu1tjgQRq8cxClNmA4RDkwMU9pvb4lRO51SvIpl7JuQSIJd6O/bKLpCYYkhkOG3wWo4h5yiCuR6L2A6yUI5tkzR4JE83NekwM2yoLUiQ6sv5IYOwU7eYgDHvM0IJvBHYEnBEHtOBcQRFDdgKx3cNVyStYVny0GX+ZEBpl6ygyfG0bLiZkDhEjmGPPsQxqTrrfNIcdYCq3vxvWug2jL8jaTSQ1rkHTdP0F2nEhHNaNZc5Yw+fmwrkHF5RDK/tq1fqp/7LNFwWOXIxC0cU3Xb1wXC6LzAvaRJKz7MfJ9H9buDcpzDlgjhLptyNVjV8ZjNhZQTewIYJPLdK8jAVgJYEgsBEMz4Q90Xootpg3HOiYzJJQEedNKDBdnp+p7j32tvvGVv6iv/dWjdf3SC3XiyHydWJqvhSNLSgZXCVYmZuvi5dX6wTOX65d++VfFEL7qNa9SDeHyCi7Vq7W1hfRyq3a2MNzp3p+L1NoBhu3X7dsrtbxCixBkdAaB5+dm65577q433f/6+ubXv1J/+ejn6htf+6u6feN6nb3jVM3PTNXexHSt0aaipmpx6Xi98c0P1jve9Z5aWdtQQsh9EqDR0uAtb35zvelNbxpqYtjCZDoyPaHaxPPPP1uPfvZP6+LzT9fm6s3a32Et46bo1iR3nL2r5nFDnZmrqzeWa3d/upaO31Fv//GH6+H3v19AWQJCsSUjAFn1dl0DP4B3rfwxCGkb+oCimpdKSLo8pZUjOdcSf3B9fOXMcSDYngCz6S/rOlh+R+xAA26HjuCoTJCvWbbO/kUynkQqjJbih/0DmVmZ0XbQKcfpkReB5JQzSDCZs27mHWYhzISZFZqj41LousK4PUa2xjznPXR+dD2XwJc2VnNNJYmOFV3cV2prc49cC69hfQCQJ4kT64+ypUGbISFsIDn1cpYX7wymUFFxJcAXeNPlPFxvmGEklE6el2QkcuTosVpfXZXLqwGqg6FH9qHJn5kVxWgTqL0W9P8oOZLYRvk0ZgHjuoknAeuexNF7qs1AAt4akGBOWCkmZVK7iaNwkaR9d2eQKzL3ompLzWhAjcRhmdMGb932iARFNXPdvDzxFGvCyh1iJGIezwuAECc2K0PNLDfiOHZR15BWCZoHrWThfcZ1iJFfo2JTS6Uw+0tH2zjRxn8B9AJe2MehvTca+AygpnrLVqaJmGr2MmBmAByUN+zjSaokt45je0tTE7c6AU10Y5Oal3YAYL+BHQ9IwnjzO9xbFEZiDXfalK1jtSE+HM4vP5OAIIqvXtp/WPFLl30R16QdSs9Dl08cOtYK9BgZOAacSeIZAEjqLznqumwjXgMvLyHcWa/N9dt1/crF2tverOmJAzmNMnBIWEgICyRoalbGMsg2gBZ5ADo4u92DAjk5EJqOxRGMxvDLqyuqI0zPGt7Y1LkLJ43ygCSC+C44sWjKsyubOzhy0pLg086OZpZICE1P94JrmSJ0qxDdLrAWkqUehXZhlANq1/LZdjruRc6seZ1Yv3YZ42GIKkba1IwWKBQTDcpazZubnXT+5wOCP0MwNmpIqgfaPV6SgOUehwSoC9BZPKAhLFRbzPoeFGd0/5Y00Q6zo6SWCSXnVBJyWyXHCl/1M6rd7FquZsScdLkGMHUTqbsMs8f8SMHt4L46asYZtIn3imxGwWEjH6oP6YCcSctmlnqesXZeQR7uhs2miKEg0G9HMckftAHNCb0hAODfBI18thBJFdQ7ieCLeRGtuBt4Y1vsHm+Rd8kEg4280aQguIfbyaHbWxYm9xx2S6hem4ywNvhH5JWpPQtTyqZM8M3cxKmLz4RVyvtFZ28HNNd+pk5QqHgH3mIMSahb1uFxcxDPMxcTR5LWfQ65FzYLksvxQas15ujJfbV6DsUwhXERQ9IMW4CKcdIsVHKr18vaaiFxRDopA4BenwnC5FQKQtp9J9kHLBHBmdKs84BUdjLkDRb53WFtoWSYYpSQJa4KwXXbmW5tkRq9rrtjbE6eOKn3lkyj0WLel3lPIsc8IrCVxLV7yrk9xZRRYMwTkM73WDGWPAM1qO+63DATQZVhPbk2Pk/OcI1gpr9l5riVBh5/3UOayXfdWuqSgzgn+ON9ZWbCfTW7J8moESk3k9/Zcf+9rn1JD0bmjuu620V61APrEDQ7NCXifTnodA8jc4oEMAG8dE0t6SIg5FqR+bKoIU5xAAAgAElEQVRnhwUNi8za1IGm5u5u+cH3GHOeDfckqW1L5t0EPb1NYZ7NUNiEwuue9a0WSA16Za4O8UErVfSZnUQn4GQexuVRYJWCUZc12DK/W+h0TXWk7DFoUM2ZGkPbmAPTlbmFhdre2atVuRcaeJ2bm6lF+oEuzNS1i8/V5ReeqRuXzyshvHrhuVq7db2WeWYktQtH6sSZe+r7T12szz76tXrX+x6phz/wcL3n/e9V64mV1du1s0OtEGAk56wd52gHZbYFeR9yfsaZdc74AjC5bp2xXVyYqce/8bX6q794tD73Z5+u61cv16vve6VcyNe2dmpjO6Uk+/Wu97yvfukf/5OaX1yqmVn36+N+swfDurBH+1zYlxnY1vqKTOyIPb70hc/UheeeEjs4O+lzgucO6LW4dKxmYTQnpuupZ56vI8fO1MMffKQeeNND9erXvMbsTzM4doZ0b8DUxkWdkjOEeeS9cNtlGG10FRDV+4HbMjBPlNiwf47kYJEJqpa7gdoEyTkzfL6aOYCdzfsFhIzJliWYrgOMJ5QC/QCpDcYO50vXgGdfFvPX9YhiGLsWmPM+SZzr6i0JZ40Tg0Uqlz0gbBzXH9ac/ydxQGkTFp9kjbXOGjus3XOCGiMyJpFcilvG6+DbzbcBuPJZOpO7TUBipBi6KA5sWWOMfcZnDdfNGPC9GJWkN6POwq7BPExeDBRxpnH/fF7qDGGw3PJpDGDbr4BrVFLbRl5m7ErqFRI6zgEpibohuQmM7o2KUoEYZstGQXZptlojhjAC0drRld9RaQB9mlNv134PLzpnU4c/Sgg5q5gLAe3SOiEJO9c1fFb7gLBO87rMg4x7ymmkAOzafwELgHMNcqk2TeeTwTqenRjRbt3FHmgjFBMtiZsZV0tkTYhw3iJ5VelM9+tT71i5vjt+M4NqaaecadctY/a6sDkjzHASpziqe665f/q43QPJsYHlrvttgzLF3gN76fpi5otyFRLqkSpgSG4BalU65lp81gafL/lsxwKMZ/KREFcxqtF8UVzrnoRpm6ezXyUSi4rhKXXROO/vDS7ajg+dAIr8aBdhrlXtjSThVi43tp8bh7L5/50qGEISwquX1IeQxvQzHLDSb7v9xAFl5BR1wxSyAMVyHdZscNBKYqQAmgDM5h3Iv1ZB0bvfXBDw9G4SCqcAF4ONk10UbhetoW5pxKS5Hxj8Y7uMdt1GipPNrliixDWxiI2kpPeek6MkXVrEQ/sBWyAzadXXR66eRgBBBpjkOkQ6KQxi5MaYtGSgl4sXnJMCH6z6rHa8TDKrx9LSwHyGDsBY2zcNH3kIE4ADCvQwunIF8F0PEBaL98iEDZKSBMUHjg9aFdC2ha8QcTma2f45m3I2NbkCtjbaG6aZJ94jmznXETYraL9t4Zs16V5yYlO6L1fGTzbLKqa3NIt5Q/BgxzJLHQi6HDTauEcHSLcuCArP9yXZaEcsFqOCeCV0NhVIzZ3ZQ6Nl0dj70PCBHDmQgYmWg4VK6RoqNhYlldSUSLraSE4zO9lQeL5hwBL4cl12CiNwsT5dbnabW3Xx4kXN17vvvltgi1C5KbdlUdIykrYGcTPq6J6DSU6SoCg47uRUrEb6cHZtajap1IfKiU6Mt+2+eR8dYmFu260tdWNC47pWME5kQejZE2LznZowfl89EHsdc905nP3s54WEhw2UpLYD8iQ8ORhzQGgj7SQ3fQqZF1xzrk9F2F3LFeR9Zmq6jh07qvUZ5C1jGq0+Yy6ULcm+UFY/b5kgNEOV5DbopHMvz7skhDFNgUnLPWQuMIfyHkn2wz7mdwcddzsAhg1WYtwOiQHTxKruO/DjfV2r6msKW5lAgPkB4xZ2PuirAq6WGYUJOFznTlIZYxsb2cUzX5l3OYIEIrSzagJWmUIgX+3kTWPcLTsiVcsesA8bN5LRhXkx42lkP3NAAVsHfoxl7lf71mjsNN6tehgf7KgX0jdrYPvL0qPsR2bWO/FQsgcbarMEghI+N4gwe1CaNlNfNz1D/7qlYrfZxNUOwQXJB21JZmfr5NJ8rS9fr5Xrl+rmlQt1+YVn69yTT9Ty9Ut1e3Wtpubma/Ho0Tp99t564qkL9ZnP/XXd/+a31tve8fb6xM9+ou65955aW1+p7SSEhdQtgBnzDFMsAnjc6AAmqCP399UNVEzWZNEb8atf/qL6Iv7Vlx6tWzev132vfEXNTE3U1u5B3V7dUGK4V1P1wQ9/pP75r/5aTersN2CHRNbotZUxBjkNTLHXbW+u1+zUQV144Vz9we/+Zl279HzNTe3X4pxjC5k/MMeQi87M6zO/9fgTdfLMPfWL/+if1Ktf+4DMLLZgs1rumzrZqG84r2I2kWesM6RlX16jdtGO3D2JQRg/zqMkhAFGU6eWexKAPhgRdYupkctkHCaZ4zECS2CN/D8qFoOLlqtHpZR4YVj/vcgCaoz3Lwecdq4UaEdf5jac0zNFbTJyTo1sTzFX9yfm/1X318BIzOHGUs0BpGuZJeuF60mTbfY6g2NOiIk3AKDi+h0GUT4L3VM4LYw0Lt2WwhJKnyM5b6MOUTLRIIwAgFaH6axvpQb3F+fzcSuF+BQI9J+bV+zA/Wk/6RKeAWBrVU8cUB247w0lGwPL+ZI+yFYFWNXBvpGYijFR/LK5qaBeDFfvTdq3SZTarVpxWyvJ+B0n/C4jSO1ZDFaIdwkt0/8uxoHcj5QUbaTjFm+Wq3JtnPU6N1oCHCYtQHdi2pyzqoft8g9iP8Wdo5q2rKeBFGhSw4CHY2Q9w5ZkEwNpbOIt0ns5AILaWOh+bQLj2jrXzyWGjW9A5i9n0cA+dkLFnB7ipa4xDeCX+ZfzVuVBJIttHsfaVX1tkxlR1uWM5/XkG4wphI3Br1mRHDCLWqdd3yd10QyAy0ab4jhm95k4kv7K1LFbcU1NiQxiYgJ+qUwEU6NRn13PExvRGQyzW29MrATwvqyEcG+z9rZW6vaN/4+0N3G2LK2uO/ebh8yXU2XWPFJVQAFVFGIQCAMCS5bAICHLlowGW+0hbLfb/4s7OsKOjm7LdkhqhawOzUJGSMUgMSMJqKKAmsec58w3Tx2/tfY691SB2hXdj0gq87377j3nO9+3h7XXXvtcrV29Uuur12oByWiCbz105gq5ZwBlM+ijOK2VHnip4IpSuBIEkHE7FjYhPRIIu/Am9EmQ0QstaIqYKZ47xTm68cRNmlOUPsA0XPJggkxZ5c5KpiwGH+K5WQ50osoHzczIh2ce2rEwZ9D0EL6Cqic51CLuUQWwMlkcOJuELJvm1ZS9U4EioKG8zCYwJ97JX3rRRGNCROL69R7L4IGaoTeIJ9xo2RDsdC9DeMJsQg7dGGHM+IQMMIVLbMfbCkmdxo9Vz2LcgsYlmMVgSaAFxFqzxjz4FKOAI3BC0vfW6HgQ13xmKpF2xpZkJoHl4GaeEIcGfn8qD2MaTGavRJlJiVonYqb+mian59aV1zw3VYoFEHQVhWikURJXupz8skZRFDM/3ypjVLIl/NMy4k7gJjzwrGkEA1LtpS+N65V6K4BB96HEiKZ6zdqJwrphdcoY/wTmvIcoO6I2Xq9nn3lW93rrrbeqB4LA8fsTQiNacTBZGwVhTVtyoj8/DPpO0sj1JEm6eAEanUcbhO6M8inrcur0KVHsWHDJ6DPLr4VmcOwyzurTnMwBjHORw5LSsPcN3+e5szb8TKgexraDMO47vWAaObNy0MqSUJO6h3cSbDka4r0NjlghGLuCKAlS5PyMZ5LkjGvIIHMnCt4T7FUrTLqPWVQtgqFWS8s1s79ZF95XTqPLSpGoHidCQbR5nRxIU5C5hlS7VU3rnmElLEvuPWZdQQBTXcuzwhaA9nuorul2rLvArb39Rj1bSKL7/HhfeggzlkR2pOmtGXfCz1Spb1Q5iVrOVvaYwI5JptfnEOoVc9TYYzjgraFPNnThsWoyQa8Sga3NoY9C99B9tRN12K6I9tgPzhVrAiXYFG2rQYe1gR2L+qeBP/ebc1+M7WCPsJ+yfxykTahDrJ/nxE7mHIrVMOo1CSjE6yJ+YKEMEF+PPBmAC5TvOokWotyAGwnj5hbCCdckunLoyBG1SlCZIyEjIYTaNjc7XTccOqC+/tXL5+qFp79bLz7zZL307FO1uXpFQiswdeaXlurQ0Zvq6RfO1Ze+9ljdcvv99dDDD9Uv/pNfqnvufZ1om9BF+UwqhFwHNDr7yarr102xpm+f+cEI3GxumqbHWQG0OHxwqT776T+pT//JH9ZT3/12ra+t1i03nqgDy0s1PbdQJ8+er9WN7Tp4+Fj9vZ/8cP3KP/uXdfHK1bq+es395GJIeI4f59rJGRXWtl1TezW9v13fe/zR+o//27+v1asX6nV33lKHll19daVythaWSZ5n6uraRn3tr79VN9x4W/3zf/k/12133Ku4IuqT9BtyxjxWwM943PpgGqKHPPM7qfgkuMY+uWreYGfb2CRY43Pu4BhfZ2ol90UcQPCqSmKj8lZPd5Uhol0E7gSEUUWXymhTFqOG6cqAA+eAGAGMwlbJns6/tdfmFwYaqUDmpjYn3hnUt6WsbvZSYgKBUw1WZ89bkXlL9tWjtTxDk9+RqEa3rnAP2PXEO8RerHNmARJXREwqiabAvwZxZR9bxTfglpLw7q1MRRZ7nTmL8SsGXB0E5+yJxdGVW1WFqGpKsK9VmDtBcKJmxo1srKi09l1OcE2vjY0IKyotKUlknOTAfumgHsbL0IfqNeb+04+dZB6/ktE6GVAu0Hxm2kr+DSbJv8memQ1Hv7YUNrVujGxoBeT2jVkbx2gWf8OW6j5bQ0N7uOdkpxWCn0XMMfP1Xp0QZh9k3+SZBPg20OdWgTC0VPHsa8wzOnTosOyM4sWNdd2fC0NLYhUSN3OWXaWdHdrH9Pzbzpv+6iICzzLaAFwbwHKeSSquSkS7ehvQxdU1zwsX0Nd9q44NTHm+cOGiY3WAhpHmQpKvFGUSR7GvL12+pEJH9AK4RlVvp2ckxiNmWPsK+ZsRk9GgNdRhF83C4JnEvQbb0iMvocBW647AVeJCsa1e82D63c3a3bz6gxPC+VkIorW9u++RE0WFzQqYC8rYbfiQhqYvwmgZpU91hIgyKkM46+ANY0vQloRQvRmieZY2guiQvYHtTKnuzMiphB7lhmUHtXxtbQbR8eHl5xwkLiEl5/RGCSFsdF9Ug1bB4j4yoNaDKpuG0L1ZOfRRHePfZP8+oKDBRoRNSX1VQtib1HS+OW08Nn/46ULKUC/r3pugVNxfghIHsU4qgsh4ZuMr+wBT+cj1jqmaA8rYXi2UQFeqTPONATCC5OpeGpU1lykD78F+m3IjSmGoqd1PEDqrBEWmCS5wwCjAOfBK1US0464Ghl7DOggoCP+7N32S8TR3JylwsDqh5xmNSbOym2xFW1hdG6S8+bnXz5+VymACuBw6DK2HhHr+TcalcG1RywoKxr2GSjhI8jQ9j99P1YF1TlUI5817xTDwdwyFqgxNVSaQ+r6EsIMH7mNo9O7GcaFwLTikXpDu+0hCyHopQFtc1GdljmPWLUIbct4tF251reVW+3T1fEg8u0dLtAXRSBF9cQUtjePqW2mHHWeTtVZ1HTpfJyvsRQw+CaEqc6MxBzwP1k7ODdl6ybX73ItCsr6uPwpme/QMr4fOze9k1h6fLUoUNDPOa6OTBJd8XhI3Uwyt1KYRIeqHsSS0qpad5LJ/BgVb0ZJNQebaYuiTKBosQSbfSWoAE+5ZSn9XrgxVadbGSY7VE2XH2uEHJeczLH7kAe/pDcTW8KV+5gaLQmFUf1yvm85jjxTRWWrgZdRqMVQWA47wetaIPW/2QFfG1JNn6rPk3QUcGO0H4eRcBNxL/6aCvtGoDfU3DopvJBKLUo+zIExT4Fucg98FKHMQTZ+xq/kCgVohlCSBXiKqoXxPfa7Qx7uVgLOOLec6BTIOVdQlPWN+T1WEpUVdvyXITefa3pqgtAI/GolPD1f6cQA6eS+SMyjhUClXDh8uFLlh3MzOLdT01H6tr67W3Mx0HV1ZqmsXz9TLzz1Zj/z3P6pnnni8Zva26+hBksCjtYOfoaoyvVAvnrpcjz/5Yt15zwP10Nserp/+mY/XLbfdph7CqSlofRae4PpIyn2NIM/0MQX88pw/DX8XqGi14eWFufrOt/5KIzD+/FOf1AzDm07cUEcPHVJP34unztT61m7desddqhD+w5//RJ05d0FB3IGVg6106z3C52/SMzQwcuZrYW6qttav1fe+81j9xn/9T7W9frXuveu2WpjhbPR1Q7tcWKq96Tkln3/z6ON14y131r/4l/+2br3jdWIvKOBpcRbTPa0qKH+fmaP0TDbYGuCSYEvB9cEDDvqb/SO7qj5wJ5SuWo9PhJ2oKnMkhINIi+lipuy7KjROCAU6MVQ7CWNTxdmLoaMqTmiafKrr8oX07LcA01gNfCKiZr8aBezYigGQaGG3tJjw3wCvTrpM0XbSyc/sO4khuMcwblgH6JWsyUADFHjsHmh8vEFlzoZnKQ5MqT7bRpQc06S6L9p3318qnrBEMjjc4nEeus21R8iGz5Ufbbpn4oMwu7hWKo9SKSYAR0yoaeQkEgBZ6VVLwp2A3xVWGEr2E8SLmWkbXYgh1ur+TV/bRLhQYGRTksU2afXVrG1mSofppGvqxClARej/2LlU/fR7GYGys6t7ZK4s10PCnthP+6OJghqf8+qEsGmZgyAScWcLG+HrEMD7/5wQUqnVTPP5QQBFegpdnNGRkiCRafjRWsCH8bzC+EtRgj5Qs76crPM/tw4gDukxUBbXcwyEvZM/6pmPUpft68Gnh5qb2GgMxAZs4XskwKwD74c/6e070LvjZ0noRc1s/wWVmDOFSq0YMurJtS1RD758jlXUQ7UOY0Vj7ObmFZ9xnXkG/K4ZfW6R0AiuBkIC9shPdZUwCsxar9daIdxZv1qXL57THMKt9VVRRUj6cE5cKlLS+6CY0wjItOgGVRQM7N6uUOIZob0Jzo24M25ii1JlIwVBOYyeufLjmV9IBNMcSrOxKwfJ4s35dhUoUsQTOpLn/aQc6xkjE/SYAwwqmGBKFJChSdxl7qBQCQJtCJ1wKlgfCTHgPFJ10DBm9RK6ssBG0YDJ5tanLE4Sh4OUolcbLgwDgQafrbJuUyu4dq1NBrE3bSIVl8xRCkKTaxlXJaSapOH16eX0UNwcugQ8qoZ0gBPnmcqfqltNWQl1MPcTVB8jM6ZZjvsRnEy6T2lwik0pESICktizfuJw+b6Hhy4299qzcsJPD1U0/Vzch5JmzT7qmXmNpiTAjzMUqr96fYL6Ny2N+3figZqZ+eRyxk3dHSOQCS6EunYFOVVAAkoOZ6jFcWxZBxmQFhTgZ2OnJWMPT75FUsaIaKpvdr67TRl1L0gCZ/VbdtIU1an0icmYIYEsZb8JmpQkJH0iFslwgiNBlq4EjpMP3VNXpAZqRRu3oJ1JKpuF1036povJ9rf4QJDcNL1DDdEYj55VpTVqkQ9si3pGRRF2JSo0ZwE//bNx9Y2EkIom98TvnDlzRgYVGq4qh3NzEprZWCMRpQrpYIrkGycbUGbc6B+VUIAF9Yq0I2N9cUQZZ6J92spzvCbnhmvmcxOwBlGUQ9MAePrcJuMeBFyp2m14Yag8y34Z8VWgPQtg5t4XyYE3dVGVya6U5czzvNl7CdAtqBVgyUHuEMB07w7/DsigNep+qgzI1d5rhoZm17YEfEQ+uCcFKV1hxUGmGp/ZmGYpTgKXOMfQPakO8iys6udoMCITAxWvhwazZqwFZ4Fr4LmRzF84f0FIb2wCIBXPis+6eOGiezIUQDiJSM/U2bNndU/8O+BLgEZ8i+alpRrRQStggJJv0XagJVNRARzdVEK4vbNVjFLIfD2qdDPTqNvSEzNTRw4s1JXzp+q5Jx+v3/gv/0d977Fv1rGV5br7tpvrtjvvrM3tnVrf2q61zd06fWG1Xjh5qe543RvrLQ+9tT7y0Y/WiZtuqkuXL6oncXFxTp+nZ0diJdGUvU546PuhskAyQD+xkfh51AkRrJqfqVNPPl7f/Ksv1+/81m/Ws08/WTeeOF7Hjx2tlcPH6oWTp2t7b6ruf8MD9b4PfLB+/O9/rM6eOVdXrl2tFYIgra9Fg0Td65m9VETx9YvzM3X+zMv1+KPfqD/8vd+u2dquB+6/p2oHNVL6rhCe2jMNdW6hNneqvvPkM3XLbffU//TP/3Xdcvs9ij0CHple2LPFBi0CgwQ6Jx0kBcjG7lONQFnQAnYWXXLvqQd1pyLts+H/C2Us4jAOZi06lf7E+PGBMhmV0VHlKv3vOqfQrre3FMxzxpKghY4ofydtBrNDXlk1NAQvIFMMHY8F4Lo4Q9i8xEBKdtSzhwiYwaaoVwY01jMbjWgKaJlKQ0AuCQp2AqRkm17iFttRotbVkNAlB6ojytKKrRg1RKuNK3cCI/s5BcR1353nO+d3BMSJHmraI8Iivm+PYTA7Y0ZAED3irGtG+kzAXbf2xA4nCfTiTto85FdE6/bsPQFbAsRMEbSP95il9NXxGblG99g5Hk5hIglpQO6waLQGS0sDsKniSPpFG3QPAKH3lK2yWAu02FMnT8k+njhx3CPQJHjoZ00ymXhirODupBegZkefBTji8SpzisOwva9OCFn77EN+P32mATWkmEq803OuBQZtWrQrwD97WS1KUnc2RZ3v8Rx1TWJaGJiJfc3ojzwf/Dv2nX3j2Nmq225XcnzIV3rc+b77Gy0O5vFKpjFz5i0KZMZY1LvV4tLCjInh3fLWyV8/H48xM8hBfJ5iF/dw9NhRA2Ldz89ZVaW4ew6zd9Wz2UAx9hGfQ1JutdNJC1aebWjPiacSa3AdFJ3UYjcS0HptCWGLylw8e0oKozSM0+gNQrcvzq9FZabnFmsGesnsfO1R5YJqxsXPzoqSM9c9dtvbLnUKGZqZdi+QZPWd7HDA1GzZCoTOpsmG3eth2sVk/AA3lWqCkwJzZZUdayM7IWUBo+qkZtruHwrXKbQCqZd1BSrJJ9eQqpANnHuKEhw5mDY6pYRmkIgHKXZ/0crKoSFZ5N9KHPb3ZaAIODLzJ+gfa5HEy+qqvueUijngGkIJfWcJasVBK6/1HJ2oZYWCx32CXDN4mPui3zDNxaaCuFpn2pmrgny+qSyuqNn5uHIhykg3qxph6rpXeunaiNtZWH44SY/L5ss6ACRioe2wUa1EaaEQ3WtTVLmugwcPDPQJPyMriYl33cNchRxRSm8xj4yIiJN+pZLoyMiwj7oR2oGBUVG+MG4xKuqH7XEPUaBNb0mqqtqzqiRDf5wRNcBz2VCMs7pagu4khVTQFGCU0SE5yaFSaXoQn5NkUfuMBLVR0yEhTGN4C3hEBt2G3yJFWdvMT9Rna86Vkz5x5BF96oZuVTfGw425/26ATrP9WJU098Y1BnXneeBIMNDew9Cc3WPH3vSMzgVRKHK2UqlRgtDKl5w9RDZ4nqKuIdLU1U/RCjtxcPAyGbGSKpMV2pCQ96wprvH69VWBPARb2kv0GHfwJyfWlcf8bJwUZaSGgs0eX5JEVs6mBShYQwMUrlCB7EXNk+t01cGCOpOeYvcLKaBsMIvrZZ3YCzge2dgogjbNKY39Xj+joywHyTKACfZVA4810NsU0zh4zlsEPtQv2rYvqn4ZNzEEK5KqJ1hw0CZq2OysBGF4xgL+VCF0hc09uewLO2dQa87UEVXEPLh6rOLLGvK+QmebTsx6EKBzVnRmur8JCnSYCemXUKI457mkCW5IyILUQnfmuaMWy34cKHMNPPKsQ40mMVf1peXxed5U0VmjCFMlUWe9M+bFAbRFuDxT1rYNyirPV5XHTlbW11Gs3RMVHL/KXicxZOQE4ATq3ocOLNTUzkZdPn+6fue3fqO++fWvaFj7zTccUfVPgizYqZqti1c26+TZq3X4hlvqvje8sX7uE5+o2+64q65cvVxz8yQ2E2YGwZWubYeqrdVSxeSBAbTrHnP6GOfnZjSLeHZlub712T+rP/vUH9WX/vJzdfH8ubr15pvrOGNUDh+t0+fOS2wOhdF3vee99d4PfKguMCPx6tWa6WRwG1pqs2jU6qy9bHrdzNRufeOvvlpf+dJf1Oce+VQdP3ygfuSHf6h21q8X6yQlYKoi07O1IJXRxXr5zIW6/c576+f+8S+rUsgzw54STyhoatGggCABOxXUKeByksTrMhdMbKLurRabpYO7gKLx5U42LVYTkCS9auwRA9yI65khxYfkHMketBJzZhna1ruyPWYGKUkb+hHd7sK++0EJgvx2ax4keRyP0oqAjeIFxSkrg5+RDdxx/JJgkntVwjNKggKUyrYySxNf2qCz7Mfe/kgCfxKvEddwfsWI6Oqg7yV2x8G/v0zxTRxmESZXgxJPhdaXWCQVJQJnCVZ1P5z6uQrRl2XZhaxlGAo8d10PLQ/NFAjd1clMxwXNIsPHEsekomxwlJjBiZPXhD3Rwikt4OO+NdaS2XwbwxrjB1z1c+KUyid7+dDKioAr0fkltObh9vItxE171o6QYErTdd2yNF2XLhrYiqBO2kb4DBLv2NGI9khJdGdbnzXWGsizGFfJciYCqqSYknYe9lzozqrY9bzOVFhNRYVpNaEqj2NdFTE0hqifN7Fwx/nZf45jvY/9vhueu92qovIhM1b0TcVVcV5XFWO72bOq5PZMwMRoXFtipIjpwYxSfLSHn1ity5ev1AsvvFAvvfRSnT592mypqnrorQ/VA296U91zz+vkBwCcDcqYxpw+3EWSUfQ61qmAuuARNVCuSesgmrn3mOxNA72OiQxiJK5K65PbgGb1nJ1oG0BND6HOxP+wQriPqMxarV2/WGdPvVT7zP2Zn61ZgGn1vICe76oqiDFWQjgD7XFHlEecGAHJ0oFlDdq1sfQGX5hf9DwkuMOIn6T/rOlE6jtpaWcrWtJf5R18JK0AACAASURBVMRHNyeKieeOCCUSUmBqhfpDWvSCpxEkOfQ/zAvXJWrUiFIYg+7Kjw+jgo4OkN3k6iQJ6laqjTHqw2c2PUUbs0UNdP09FF5GtWmLVOzOnT/na+ysP8bdB45GVNNEEpyxiSlRDwahx1ngPByweO7PGLlnY7DBpIbUEsGhunCf3APrqspcH5D0FyQhlENrQ+l5bpZLlgoTAaeql6ZYsDEJXHkeBKE5VEKMJMRzsBUB3ePJGxg1Ijg1hcjIlo0lB8RKrx7ZoN/oJFYIXFdMEghmPIPRTleGeQYysK3CmobzODwjRlNeW6GoXKvpYzwbfjfVKu4jpXkZBNFku8LcFdC8L85ClJptki2PIpFx6qpaqqChyaT3bNgnTbnhnscyz0FiU5HE+Ay9jz9gxuQ4qUx1k3vLvDcMsprzu6cg/bWSom7BjwQVUXxlDVx9skJjnnMCrSGxb7lnz5tzg3+Al9Dxsv8mgIwDkey7CPy4jcWsAIESLf3sRBRFLb83e0fUUYx2N8TzWlGy6dtthdkY2gQWWvcgRezBppsGiNLnSg3S+1t0JI148KwyU0eWDaKMRIECFun7XZVlKwPUKPBq1UsJlQhx43l4cLpGZog+bjoIzwZ6fZzoMP+yq4WiHnWPWhJNrk0sjLXVodeBz2XdADwkliShCPfoZs0GMKB7ZUKrHFRXu9rA67h3N8XTX2oUNjTQgWI3SmAvXbqsPaf+3Q4E00DvvmjQWdO4VKVv8SKSKdnnpq7LfnXCpt6KnqemPl562lfoP/fMNqu/crZN8aIClGr4IJzQdgNby37SGvWQbhBZ9eeA9Et5zhVZ9WtEhKQp9GZVUDG2INbQyzxt1T1VvjtBFGCj8SbTFpXZ26+1DZQX6XsUpUfXvMT4iR7J8OUvfK6+9Tdfq6ef/HbNTG3XwaXl2trY0muXDxyua6s7debslarppbrlrrvql//ZP697Xv/G2qB3sAi2SYI8PgAb5743qMdd2Zi1TeQWBBbubtZc7dTS3HTNLc3Xp37vd+oPfu936vzZ0+pzPH7DsToMKn9gRfRQNAXuff0b6x3vek+9/0c/WKvrW7UusGtGKD/3R582Sa/+zJpNhPLM/u5mPf7YN+rrX/1iPfKnn6yVpdl6+0Nvqt0thBMAfIk/9mpqZl6A9LQA6cW657431o/9+N+vQ0dPCGDAZnqMkcGncfI3AHINtjpBd+UkFGoBY63yyH5J0DX0rHafK6+LSjn7Fr9kf2VFVKssOiGSfew+QD7LFDHPfkuyaOCJShptBFRqrAWgpKh7sEic+R3ec7ApLbqXviHOH6BXxKUEbDXYEzvJ9WBXAEhYk1AoVRHtpCs9U6whcYJ67XtEihlTppX6TJgOn5glNn3MLgogl3XJ/br9ZDI/Ov4+oJTik44TIpxiIMN2P20mArM7qdPPoI4PAn4WYDFjo/UQeiQHoCTvw3uq5ad7u7ARUaaMrXZL0ILaDkjqxZzDVqGKubykz5BqfjNaxpS/JAHEcayB/HmL0EWArXED2WauFXo5/iDtQU76HP/I/1FdZVA9quidTBv4n3Vs1uyJ+HHstdSsVZ2yHUvV0pXoXX3WuJLt2MEzZtVPOcybdOuLVLh7ZE+Uerm2XE8AcbECNk3VHWihLejCM5dvJ1mVDogrimbLWBWU39FQ+R7tkySNa9IYqs2tmkvfeLesCeyNUmnP8FPRqNlfTtwNnAeQHzMF86zSjgO7hLNw9szZ+s53vqM/J0+erNOnzxTsEUBbnvmb3/KWeue73lV/7yf+nphI+FiufWMdpdGNbg9ZVO8na7e+SlHMLLgw8xxvWqFcQkHdAqKCSpRKAUu7QmmfOG+f3P2HYj61EB7rBKAvUTvmPv8PE8Lartpeq9VrF+vki8/W1N5uHTqwVPOiinqI8D59Kxk7AXVjylWszTXP6qIyKEEUeg01YoAeoGUnhDPTtcqibNHngXiMg3XRVtSs69liqrJ1EsPAXAwkN+iAwAM/tVBdkUj1QcGNZKZNj5wgA64cIO2dxCLQYagVUUDkOnhfggEHeS7nnjt3VoYSqpMb3Kfq4qVLdf2aG4PZKPwRmra1XVcuIwbhhmcWg99V3+Tqap0/f95ara1qyL2oEtKBFskThkYHtUvQ2rTDjDcHx0HT4R3z89VGrTgooY+yecxssYPiPfgZ9wYlU8kXMv9tEI1sG7WJehHPx1XZWW22lN4TaKeCws+4DvrNeH8CDihRbHDQORmSpvwmSXMgYioARg4Dwz5TT16POIC24CAXdbJNXW8AgTgh3jeBKIZBvYr9nFK50eHWUPEFHcQ07zNUO4m8RCHUaOx+TKGQnTTLMHW1WhVIobmtftqS5Znrk75JVw8tbBFKRyiYQXZcDfG8M50lzXXyV+hybESrXCFJ7YHCGoXS+109q3v7xcBtNbzvl5w9Z4FqiGkzfrYZNuwgaMMzwKRs5v3G7+DkcYaTaoyDJg1qNldqQLPYQ9kD4yp0ZLeTAKtC1U3vpoa3WEOL+KRahFHl5wF2qG6pn1XN8mYVsEbsMf7wPukRw1ZEQCZ0Dwt/AFK4TwYlUX6H79lpEQhA/7ZSG/ctCnf3Cuk583w0oLgpIHIkdiaaR9T9i7xvqNHsQ94zxjlAC8GEBK6E3i7VsWNHh0ol4hIS8lBgM28116YRZyi6+le7D4tnEgpQgq8EclxLKMIKlLe2mjFAYrQyYgyYWTHpFfaQbpxQevU8jsZy3nyf9wrK7cSOsTNLomVx31RzLFJj1TlsDUmanFfLp3PtCQRY6zA8nCQh6W1bzn2QEOa1AQ7Hir6qTEuZzwPEcx6UoHdgznWkF3dC0252AskKVNQeMYLN4fxA/8aWK1HFhmvkkHvZRV1tefGASKJ4pwem/ytaUoNCXCd7y+uwOVwPqq74vstXGLfDvUOZW6xZCYHsqFIIZnD50rl64nuP1l98/tN16uSzdf3S5Zre3auDC4t160231cbGfp05c6kuX1mvleMn6p/9m39bb3z4bTU9NyNhmY1Nq/RJwGP5oAUc1qiQAG45AJNoCmAawefOWu1tXK2prdXa392u3/zN/6t+//d/r2695ZY6euSIZhRKAXRmtk6dOVebWzt10y231bve/d768Z/8SM1CfyXJFO17W3MOSQq3d/Y0Ew6fDDVVtNuttVq9eqm+991H63d/+zdr7erFuvmGwzVbzHe0UNgCVOulA3V9HabRVL3hTQ/WA29+uN7y0A9VTS8oIMtsyAmtqvuwSHybyYItD5tB7Aj1gmYdbHsNZHqAtlQeh5FOBrn1f00TnFQVZhX3uCLhCuWY7p1Zffg39jX7IgIX/N1xhxUunaR1daPl+9mXQ9LVc9u4CCcbPp88U/VOtQq7Ku3d/yebEFZIj9Hie+qBA2BuoHZg1gyeqOtwafQaKq+vEuvpkVeOr/w7PFtsZah+qczyGZyVBP+6xlBoC4FAKIpeA2IL7IeBswkVmLWGbYBtHgRE8FMtlOLRZRbiy+cmuQSIE2imnnXHRgIUl5YF0NCrzFllvSOUEmbLpUuXXinAtrjkSjNn9PJli6K1gr395feDp9E6CJCfRJzXhlofSv7AbOt+0yifD8l+K7O6yuZKYoS2uH7iAu6FvcX5t09z/7TjGyuqKymacvxLrIEdVyKzsTH4OcVwLe5D8kg8lkp65hsmRgzwYL9owbKw2XgmFEgCJrDm7IGBri32ihPwULY9Q9uMMFFVe+SW43rH/xkVNiSdDdx7aoD3TpJpYijNiFQ/vkcwUSlN1ZH7FvBOm8DSct18081qOfnSF79Yv//7v19//md/Zt8p5XPfm/qXF+brLQ8+WP/Lv/t39d73vrduv+O+Wlu7qKotxSWucWXloOYxA/qSR5gpaRvEzxk1xr4mJnBS65aE+DA+iX1izQADOcRKvOeYppx4RGO4woZ6zWMndjc0DPbMyRdqhxLszLS4/SzUjhThEI2ZlsqXRk/QeN6z0MLNV6N6D1Rn7ASVPgJtqf9h4HosQaoWoWBMjKCVPC1o0eqDbexQQAuPNwZFlbXMvOnqCkGu+chGwHFwSiA7sWJjJEB2+ZuejY2B885n6ICL/+3gm+uPdD2/Yz6vec+ZbcL32ag8RIwIDyjUUpJDHh4BenqMRIFTJQrUwFTBVBuMWHruVhK8JDfhNHPdzCThcxNojdEO1iEN1km+hJQtuGJqxU0MguXaMR7i6M/ODd+XwVLiZuQ+qJS40f0s4/jkcLYn4goIB4Fw6X2hOvTwWjZ9RGXUwNxJ6FCdaDoAnxt6pekRrgaojN4iQCOfNTgLPd/0V/QLCHiD0Iu2yIyYVq31LD6ozI1UjhDL0FhDo9Cw7pYN5n5YV1UwesRJ+ppEaWjF06gZRlDFCWiPh2i0imecJPQV99T/SJVRxpWAAbGEVn7lPnjOGNgk90mMgh7yDHRWmiKcPgaMDA4ggESMZubkpXqbfeQmcKPBSRwF1rRgUGjQEyqDKchqlh5VR4TCj2Y16u+aKbRuNa2ebUkyEcPNe+gMXb2q/auzIvqXE3fTk5fcW9a07gF46uDDYy4sbKMqT8aFtFIZDjDS25LFZ2+0oR8LzqQnMQH/OMGRI5FENran6V2goMw+oqdMTtaqYhH1wbaEoqVg4VWJhQKLFrawA2xgqPsKhayPxqEMe6i/x54D/LBNtMKtaZvuq5CNa+EbAk/OZWi+qoC0iBS/EzqWAmxVNSaOintTVS5zYMc00EYuE1AE6FJQ2CwB9lkqa5qX2D0cWt+mnPH5SfCo4gQMMtUPtNlCAwlKec/0L0cBOJ+ZPekK3o5ssBKmAwcV9AG0JRkdKIRdNQH8I5hMRfH7z61rz9r/PadNNFfNhOMejIyLUs/81WvX9HclDj2KRarYrXK6vnG9nn768frs5z5Vp04/W2sXL9Xmlas1v1d164mba3p/vtZXt2ttdbsOnLixfvaX/0m97s0PFjSfjU2Cn42am3PPHgEOtm1tzX2dU+XzJ9+3uFRrq9dr88qZunb2xVo9/1JdvnSpvvSVr9Y3H32sbr31NgGgqH5iU9fWN+rUmbO1vr5Zh48dr7tfd7+oozUNEHugbrvjjjp2/MY6uHK4NrcRm9qteVWXmWdMwL5bu9vrNT9b9cLzT9Vv/fp/rYvnTqp/cnqPyg9tDa6Yzy8eqDPnLiopfN+P/t166OF31J1331c7e/bJ+Fz1PDaIHD+VigWJk4e/m6Lo4ez2DUrKlq2wnb60jGCQj5KkvCsvCuBbMGsc8OvZUq1o+jY/Y50VOKsyPjPIz4fCJWChq2xcA9cVmlsStYDD2dPq920/lcqCYqkGMpOkpi9LDJ/unwz9T/FKg5CxY6GVhkFg4M7jjlypwAd7fAfXJBCw2y9GRAufmVYaBSTKfDfu1eCVFYLHugGTdgxXRkkiiLEEELUwVoA12ZAGm4kHPGaBkToI35j1NYBjnaD6fPpMmuXjPTCuCqeSGLp9qkluAfBMOYFdLe5h9XY/C9YOEJwvKaZ2q5DsqPQtOO9mPySxspolYjimgfI7AVnzebFlink1G9ZgZGJY2fFO1DTLlhipqZPsUVXNu50pdHWeqWYgdqsV1xaKZADH6Eqwv9Qf3SJILs5YcwFgTDE5LS5bZjhkNEsETcIqGifjAvqY59itSZw7ACm3MgHkdRtNYrLu4c1aABTgArmmVM2oEPLlXugWWGnGH+cxhZG0LRkEAuyzGBpxoCvZHgcT9purhjO1s7Vdj37r0frjP/7j+sqXv1zf/vZ3GQNb07O0BzT9mbaUtdW68eab6uMf/xlVCT/4oQ9ZeJJWImijHQuoNWya/XRdz9OVd/c9h37OGchZci4z6fvVrEEbn4Fdk0p81LMVN4vRtD20ZAkAfE0Vwr3N2lm7UufOvFwbq9drb3uzloUCzqo6CE1klwG2ex47gRoZm5aslGBHF8agRvX2mUqYHgEM/waGVkPrpxWACGVOINBCERhTsmPQjBgu7tl0RSd2SQ5UqeiAjoOOETDnGVTP9B4OJtdlGob53XxF/lXUup4P9kr6mquf6ruhEgR1owOj9L1kKGUy+Bg0S706AQoCFEPPgTXq4aCaQAT0RugUCo5LS/qciJPE6Kn0LgNLgro2NJdSBo4h4ZCZ+unKR1TGMAgSrOigUxSWUc9XDCIHIKhMevOCNCZ4TuVBCSKJSGadtINQstuyuUGsROcj8RCdDyXBySBg3sON7C0/3gfYZXGP/BgEbtqcKxnsnkdRQTN3L/0ILa/tMRSuxorDv+8GW/VVda+mZ/VZNjyjGlJJ06DtFjxSE/0wxsGqTwQfOJcgvgoa+roxMAmYY6xdAcc49xyioV/KAg4xbN8fWLY6n4akplfN6nmpkoJSkUxF5U79GRED6TcM4hyDL+rYUgeHqsD5TxI8nhnvEeos+zIJjBLCrqxoXRowyXmKel6SFwxS1k/7NOJQUvtlPT1/J+vDdbBfSU7cZ7ndw7836/yF8wPgYrTPTdxDH6KAA/PtVRFNkLVN9cqUlMiJx57EsGaAs4KgngOlqldXHzgf2Ce+pDrZz5AEmrXC3qg3enV1GAqdCm2S5dA5s9YKRDUSYUWKzZy1zfWJMqfWdoHrwcY6gRtURjMypWcrDiCNEjH3taYygAOWaECPUuB6QvO8dv36UK2n+sNzVJViY1M2KsEMz5/fl2roUMU3tZ+1xDbxe+y/BBka2L65KXEf7pMvjZAhUO7eUo3PacGkBOGq2rbcvPcMdLvrQxWdZPDo0WMCl1K1ZI86GLa4A2vL9zijqR46EXBQ4/ZTbLtZGPI1allYUIDD+8aesf4JJHUPOzvqg+U+44iVJLQQmoC6Dsb4PXwY1DI+B0fvocMWdYFSCYAGC4WxRhtrqwIFEpByL9s7m/XCi0/Vl770uTp3/uXavHKlzjz3fG1dvVonjhyv5cWDNTezWFtb+7V8/ET9+E99vO54wxtrFjXBna3aQlCmk35EZUiCSOIUaGhmq+eh8izOnD5V519+rs6++FSdfemZOn3y5Tp/4UJdu75aN9xww8CgAd2+eOlKXbx0WXMUF5cOanj8gZXDtbs3VcsHV+qhh99Wb3rLg/XGB96isVVUEgFp6SFElVw0273tOrA8Vy+/+Fz95q//l7p45qVaWZqTqEz8koDAuYV6/uVTdfX6Rv3Uz/zD+qG3/3AdueHGAkMiplCrAaNbNNoklb9WsBwl537uE3Vgngl0YlQAAXS1j9fpM3W11r1urt6wX9LqEBsbm81+4Q8VrVShSC6wFaraNH2MvWGl1w7yu7efhDGCHKFzR22S+8OHsb/E1iHxZXA8sVQDhPJd3ZvP3lEcARW5K+dKQltcT/twxxRGrhfmQCj+STpk8yXwMjsMtY5yaBIfU19f+cX9JSHkjIuKjBia6IqO5zjfTnpMyR6Ss66exl+PGVLs0wE87SA6SQ/3rl44BOxGKuavSNq6dz7KoC4IfP8Xa01cZ6EvAwyDL2vF7agNW2DH9oDzwN5gJib3xvPl2cuG9tljH/NloGp7NAbCo5PEYGjF9iRAuULbqkkiK7Bd4w8MuIZCmN9X5bUBJcVjimcMnmKzkpBJmbM1PXgf1oXYkueuWLKpivY7UITtH/DNiUHYF9y7Koztd6jyahYgYn20rCxwNq2WHgqzKLR9PSSGfH76+nN9BuU86oF74nP5mZM1Cz4p0aYfuGmSrO84oef+xXzqecxKxhlTsbTYOgcG99RfqqSM+OOgYj2u56knn6rPPvLZ+u3f/m918uWXBcADsFHwwu6okjk7W2fPnavpudl6y4NvqY9+9GP1S7/8i2aq7Ox4RIjAdAsRsXEAj1kvBGe4J+09jTIyiACQ5DFBBqjHKr9hrgVAst6H9Sa0tzsX0rNaM3OAr/9fCSFzCNVc2wkhUtcoimHc52acENJDCJLecktDEySjILRhQeUkPGP6JA6ag5IkLHLoHG7PQVnshNBHIRUSbjYBTpIIo4EexSA2w6sSQlFYFUS5EsSX0JXmYo/lmRVQdFNz+NVU4dRzFdn2vp5UOMI3N3plap75/iQUPdBbCIUliNmAbFQh893jhNGFWskD5hqMQhnliNiLD6iTDvUiNW8+qHaSAPWnSJzCgjivTgiNQFpGPwFOSuyufjmoCZISVC5UEpInUQ1BNFoEIzRg9Q5l9MSooT5r46SVErvFhgh+gugJeVW/gBXLnPS5mkZQjEFJABsltnFCmPuPUlMcCc83cxB5VlRp09fJHtJn9rDsVK5C4xRq1vMPI9LihNEy3LyPAntRbkqJAGs+VH7U62SqAwcy4xuCyAa5HtNff5CDigAGzo1rcgOzDbUOePPw+Xv2KtcdZ85ySilsY9J7GGCC91QVrsWdvH8t4KOEEPGervgEeeb7Sez5XhxAzpaqXS2cM1xv968Ow+obDUvTc2hFCbYToCfI53zwDGQ3RjPzHAAi2WywwSIE7vEh8QvIwnOi35kvbFDObxJhGVUAq1ZYsxLwpA+R68ZJELSzJzPnkHuFKhQKqasJ7l3mjBGwyXFrXmCrrErxjMrBZP6Q7J4o5LY1GdWQhCP7WxWB7hkJ2yD38urKXEaACHUVXd/rkufEPjcTont1unooBLeTvvRYhiqdM897KAjrZnsFmE0J1diORs2lEri2ZqEY9dMaDGNtkhSHGcG/6XMz/dNOjbUMCq9n1LLvcfYBnjRPtXuIXVGx2APXjSIsn8+ettq0e82E1jYzg/eL6IWTP7uzgFZjQQzTuQjeLJaUIOrVCWHQ8awvAQ/3zlpFMQ7/yH4eEkIqdGsWpjLabpBzb2+nrl69UC+ffK6uXDlfaxcv1Jce+Uy9+OSTdeTASh1aOVKHV47U1atrNXXgYL37Qz9Wb3zb2+vue+81LXJzw+JEe/T192gkJZ1OLNL/RhXo2489Vs8/9d3avH6pNq8xQwv6nG07z5C1OHv2TPfv79axG44LxIUOCmjMKZqdW6wDBw/VrbffUW9445vqrW/7IUG4G5vbqoiqJxZlbWb7Ls7Vc888Ud/8m6/Vpz75h+odvPPWG2uKCiHjDXpY+JVra3VldaNmF5br5z/xS/XQw29XJXJ7hyCSvncq/w5YZQsbxBsmRTQAIB/VtHD3JXMObceiyKcAnsoktPVBfM4Jm/pwulddIIfAXYJfAy6AO/icULqE+lN9mELYyv3ArtKbgsx+FODc4hHEDaEock2u5q4NvavjthCunaA7GghhcbCfASz4Ofcvwb55V/ijDsnexb6ryr+AzoKrdqngZa8GbA6YJ0CvwfIflFSlyjlcU4/PIK6Jj8U+qieygZZUR1gHMbQawJUfp4orsa1WjCQBG6iojAPo/uhXJYTp/0tFN1WwzEAdVzXHfhdaP4G6BQCXDQo04Bv2T/o9PY7BMYuSdimeWpAI22Wb5qqyK9IdlLffTNIX/zcULVrlmn8nBhvHVvEDA9ulq7LYO/yc1FC7H5o9HMol4JwKIsRvTYdO0qN5kqOEULF1ayaMBXY4O2rf6J5DtfSoQmgQzvdusMftYFbwli9roNkRUzdw9cD2tOG4smWl34ycEIDdo1g4Q35PfJdpybCJQovM2qT4EfBPrRoUA9Sr28I0PYYmVV+uivia9QEoYW2o7n3hC1+sP/v0p+uP/+iPFLtTKAv7yxU57F7VKj2diIWtrNSHP/Lh+lf/6l/VwqJb2aQ+rKIWdteALesmqu7ysu751QlhGB1KCPf2XpEQZl/wrKXl0WqyvG5IqqX+OpmWwDN5bQnh7kZtrV6uM6dequ2NNYihamqXxLc48Xsy9MwghDaK4ScR5EahuEgmFYGCnsOCw4WSoqwb+iIo6fycKKEEdXCbE4SyMdQ30tKyPmCmFTjJcrWR77vx3ap8QXp10EW96OpXS9ezQDxg98hMZgglEQrtQ1Wq0ZwWfs7D4fOjTsWD8uFGfc09ZfwJ13iiMNeoDCIZPdxT1YFWhUqjrfsEjEJz357V44TXCJaPC4cb48d1pNIXJHJMnwqVMsmdkWj6r3aGeWYYAg6C+oN6IK14+S1Mk+HuQu8aWQoVTQe4RT5CV8i/jVr1/KLuR0iiEHSN16aqioFPgBZpbFMsZ4z0ZIaP+tbcwyNUa37hFcpRk0qTaRuZPSbnIsEJ+lWNtLN+OGwMvQ6veivdX8f7dqOI1kVJX9OOkmQk0XYV2pWEDBE2Qa00VgQjiSNRn1vP+xJ6eB11MvO9h3EPGI8d91ikR+IHJYRZS6Gj3XwdAYsE9+5jMN1Qokc7oO70DZhSgjMmOUlVy5/p8Sja2zjVUGCUgLt3TH0gmbPXiaGq0tDH2+kI+e7zkeq7egk04873zv7newlmZLQ014qEyeupRK1RckmEb27qXnBc0NS4l9CcOAOhqtLzFfEE00UM/ORa2E8SmWmHHXoKrxG40H1xXAjrw14R+NBnhWA9FF2xDjrRY6+SrJw/d06BVxL9UDKTWPE57rdzeuWZSDbaeX5mAXRFjwpSB4mqCqQH9BVqv5PeFFVKWbeRDfNoHj/f2IJ8VgLcVwQaXdlS35QCxU2LvLSwDXsAQMEVYVPCJLjTCqZJxNl/2Tv4BAUOnThxL0OFeiTOwv7RsxCA1nTqHi3BtfA7rHVYG9pbHRS6fWBXiL4Dr4mKpIAWIb5NCUTKfVBfM0JMUoKqMYkRjp/9MwYMsQc6v6sGE0y5RT14Us0RJcza8x6JlD+jodc8g/gbfp4qhuj7DOteXW0wdKG2CdpQPBZjpGlt+/g86FAb9fzzT9dTjz1WX/7MI/Xy00/ViSNH6/ChI7Vy8FCdP3+xNqZn603veFc9+MPvqXe864eFXMfus17cq56XkHCzR6wOSH/oej3+2GP14nNP1dTeTk2LHbFTKweXNYiefUkvzKnTp7taO1V33HlXHT58tNY3Nmt9g4o6rR8rqhAeOLhSN99yW9173/0SntGZ0sxg9xEzp3BxYbb+7E8/KXa+4wAAIABJREFUWX/5+c/Ut7/113Vwaa5ef+9dErbB3mJLqWI//+LJWj50tG6/69766X/wj+r+1z9Qa+ubbl+BbkdFoqtDoVmmZ4hnl7nHoSXbnmAvDdYpGG9wjWpu1oWqAz44KpbsBQNVnnWsavCWhWRY38yMDS0t/dk8d2If2cKuPGFjE9SbrkYrh3tMFTzrXHs+cr4U4PZIpLH6cXyTgQlYTgaPxlW2BOZOEvZ0HiaKu62YLZVGA8ND358VvkZhvO3PD/rKXhNQ2Xad90r/rttB/FlKHvptxoF8ktUklRlRY1aPe6Qzpksibq12GoBvqJb22J20c8ifNxipeA4mUbc9xO9T/eEZe/i7AUcBJ9I6sOAer9W8u7XV7l2nJ7TVtDtGyPNIxZT7G2y+Wj4CGLfvbVYK+4qEIUyXwa70CDDeL+I5er+uHGuW3fSUFDDFRJpm9BpxiMd4RGjNwA573xU/J7eOC1MUcN+dY+3sn9BDEy9ydmDgRKzGcbzjtzw3FUIaUGHdOI/Wt7AOA3+2u51rshcyPy/jkwxAeM6gew0trGRhFXwVAlfcP4sxjke5L41n6wotsRl7n98bGFE9DiTUUgAB9mbGhyH88pWvfFV9g3/4B38gH7686Pm0sSnKQfDp3Vq3uLxYH/7IR+pf/5t/rX5A6UD0zHDOlhS+mSEIS0atEt5bYhRpzJRjFguUmfLNecKXiQnWbTA6/9hSMVAoXjnuFxjUDByeWwD1154Q7qzX2rULdfLF59BVr5XlRYnKoHq2t+uKEopgNTOnOYRFHyHVJpIXNVVWzaPS1KIsMEEIjjlvzCgEFSRhjHHHMEqOtfslQIQVhO85YAKVMV3HKLb7Q9hMpk6ND4RoHKEhKElzs6W+WglS4hGdQfOzKBolSAr6kvIUjo/3jcR5StwJGKRe2hWgbEB/HEbQ8tATAQMrL6W/gEOL84qIQpAMlcClVGaBBO43JeKU+UM/jXHBuQTt5PNdWZlUbTjQbLI4IRlTxoG06MXAFUedrUdGSI2y0buIpAxOY9q9iaxHjC6vTU9ZNqyDN1dGJgNgLU2t17TzlPFotIxN7aqFqVwZ+xCDnd43P28bFr7kSDhU3deRyl0CfbZuEu4gqDgCAhvLfVv+XO85zJGxkmieqa/HtAsSu7yWnSk6A0NXSfAVkNjIklhkff0c3SMFSoWRgNKTIakR3vmBHrYH21N54SyoN7BVDYfgc9TwbQQXOklLynfFR3S+RqlS/YzT4VmSdPHFfTgodiAuGgfGqquIaVrnNaEZX7h4Uck2+1TNz8wG7Oookv0YN1clJ8gw6+nZYe7bIZDS5/VAcc7I008/XRcuXKibbr6pjhw+oveVuA59V1evyjIgLnDo8GE1aweEmQQOqMxZnS96CGr670Qi9x8kNoEFz02KlN0ra4W3SR8z646j5X4RmVLi2n0IdsCmmisobNTV6Lz7S7PnjV6b3qEqPEl2V62DaPs99kzDR2SkRZrkkDphwnYIxc7+bSc7UHqahquZRporBTXFCan2MgFgB5oBxzQzsRWd2dc4GdmmBjXCaOB7ahVogRedmwzzbpBucMDpO2+VPvZ9hB90rucMClnIxwqrScaTjMoGakjwxtA7KWS7KetSU2shLdYM+wOCDAUZvzO2/ePzPe7fUUWzg0/30HqWYO6Z35N40WjuW8C4sCkIKKRYSqKEYJZ6Eh3sud3BySjAFKIyUnRuuXVEW6x26mHa+/vsY9ogFuu/f+qP6//+9V+rCy+9WNNbG3XfXXcL/GFPnTp1pi5vbtdt97+hHnzXu+v9H/yQZh3OzVmBMMJE165erytXLhfibWI0yJdZ4fL82bN19cql4sTMzUxpHuGhQwc1gmJzw/smdpAAY2UFcQ8Ezqi2bSsxXDl0RDOFm5MjwRwDtryrR4ikUreztV7/+T/97/XZz3y6tjau1y0njtbr77u7djbXalsjh+br7Lnz9dh3nqgH3/bO+pH3f7De9Z6/UzfeeIvWbXER4ZFDgxBGGDBSCMyM2qYqa1ZoM4T0LHf39Fwk0kBPKAnM0qJsIedCwI3ABs86Y59pZA42S6qFThQSSKd/PcBVGA7YfM4N4BIJEMmMQMZWEU1wLHrX9VUH1R2oCnjpUTUaK9NgGdeMzcTecK/YsPgGziPsJs6/AsRVU1ctTLGssQbYWc1fa7p0nonBYmI/zzGO+M6QXPbYjr8tIZQ9CCC9s+PZy62AmYBdcUrArgA+6g10YqI/6r1clB8VuN2ApK5jZ1cUX9ZRFb+Oe6LUrPixR3h5pI/77kSpJUbc3DDbpAV6iAu4Tj6LtfJZdcwp1XgCeGZdNg2SM857wD644fgNotxyVp389NgJ+W0DzEr824445mx1TZhcrbWQ2EwgdSdaqW6p8zHKs30/sjetkpnqHK9PZVjtAaJqLjgWmULzYM3tLF2B5D2zt7iuVxcsMjeQ38moEqnJd7uWAJEp91Ym5pNwXI/JCKvNvm3PiU5TdxV3zXsOIcBzeuRI9CyU5Fg4CXzyAAOkTpQAcyiacG2yty0oyO8ARLMWYkYxO/LgQetHzM0ppohYG88dyrgAuP09zarFrrEunBVs/NkzZ+rzn/tc/cav/bo+j1F8jN0TC6T35jbMj51tsR7uff399dGPfbR+5Vd+RftT/qh9NdfImcUPEMNE6yF7GNtD/AhYw34jRsrkAmmTKBH2nufvAZxYA7XPqSf9qn4/An+8JrnWa6sQ7m/V1rWL9eLzz3T/4Fwtihpn7ipziUD4SAj1B9lb5nFB1ey5YAyglWiJ5qF4ZgfGn8yZh8KAepIy0Swlv+x5QBor0JRLobzqb/IA92xWB76TqiEHHCdtJN1BShQoWazwap1he8BsUPpsSDvu3qg9OJeHxB8f7Ak9ywfTr4+sc4I6bVwJWXgkQQyAgszy/MAY5bxPnIwojZ008XeMsHt2nCAn8HdfoCk7McTaEE1XzLUmucxh4jWiU/WcxsjMj0dRCEXpUQl2bh67ocPYc4Ay8kEVp64qOu6zcw9NJNSKNF/HuHnIqZM4Dpt6f3qQN79jdMhoYe5rgA570G4CLl7HgTFgYApT3iv3n2fsg7inQFrJYNMhWUOpWjbSm+rYK+b0dTA7SVBNRxwaejsYVGKsakQSWSM+OBHWR+tIsj2uQregkBHlpqRoFpgl6eU02O8tSBHnpN7KRik5XVq7pkvG6OqsNP0nFc4gmxh8zgQIYnqc+CzOLQkXr09yw3PWPYiGPZHzVpDVCUj+zu+IStUiRCQYYhdQnVxb9TPQ0F4nZ+p76Kbn2AHTtV3ZSqXliSefqNOnTsvgHz12rG48caIpvruSe+a5Sxly5ZD61JyMuFKTPZDzqGTfbEWPeGhkmV8JFZLfydnRiI1QYl+VxDlQQELfLIFQNAIwhTrD/lPSpT4wOw+esemKbizX+iqB677X7oFTda57ilXp7v2b6rVAKqg6nUBqXSNgouBhTzZ0jOCyz6NUF1uUylt6dLj/nLXsW+3J1rJxMmRF4gR1Cp4lk9+UXQVotuW8VvS57iW1rWa4tinwGZ4tNgDntOmdqbDGzoYRQDDgkTt+Vvw8gVH6tNy75OuUQhtJTysSBowL+BJElnXwOXNvCl+ssR2uEV2uD/+imVaZQcpsuAYYUnHmuUQNd2yLfA+unPMsCGqxKSjfOiH0H+/ZnFNEaLgXEPjp+tznHqk/+d3fqatnT9fe2modacU6fo8+v6sEzgtL9cDb31k/9TP/oA4fPqZeF3r7Uf8mOCQwhKUjWp16bU3zFfUNhgEiNFyDC5+1JEn++UHwyOJMtGJ4X0qdtGcZIhRDgqgh4hLDaBEXGVKFtk52RJHcrutXL9Z//A//a33xLz9bx48dqptOHK1bbjxeuzvMFCTRn6u1ja06f/lavetH3l/vef+H6sZbbld1k+DMY6osqx5gJ89WyU2fL53N7lX1GTTNPPSxoAtc10TUw/EPX9hCrt/0azMRkjgFjEiFRIlkC9RwhrAH6atLfCMb3JWcnImwIhL8B4DxTDKfOT6Xs8TvKrZpPzi2a+wpMYp6JAS2PmeC+4O9gi1URWKkK5DKQ84cAbF7zAwIkgTJ33V/WtY21yuf1ZRczgn9mGmhID5j36eHT+cT+9CjrWJ3U8WXMvicAcb4RT4vYLhYUwuLFvthn1A565aZxDCxEQFcI+DD/ZBMpDoblhafFUApe9Sgndd+DKTxHlTUYahwHWFQDPR4emWHofUWMOQrvd4T+8sZclxnkMuAsmPeCbgfuu9Aje8zlOenWCN9qbBMUJTscWqpZEswpXv4eR/2c/wG/5V4lgTQrFUx7sfkOeYaza5wcs1nqOjQMaqEXbogEyaYbrxpozy/9PNp7xIXtuYB9yjguvc0PwOwsH91PO69ZxBfuhCrawI46NHjOTm+tOiXqoC9N6xx4J7VtKx5/zk2VF/o1JRssapu8s8tVrO+Xl/4yy/Uf/7VX63zZ86qzz8CQQHK6QXfYNbuDcfqh9/z7vqJD/9k/fTHf1pxpiqBg39xBV7Je08IUJ9yxz+wKAFi2Zv8LvcnMG9uzuBPK4dPAIIoYaNrYfZb2IEBceLztR9fk6gMXYAbl+uFZ56szfXrNTtVdVBOYE4JH80HSginqRDSFA6VdE/qO5rJ0yg4MtccLhyPZg2JLlpS36FSyOblwEGxMsLRPW+NfohO0LMIxW1fdC9TjIXL8A6yFcj17/PPBEwYEvXgRWRAojdOX+Jog7LjrNTP0QgFiNPScs9lEWXNsueq0NE7wobpGR9sUqHobXTN07aj4XOMeINMrGhDX75ypZW6ms7YaoI4Mw5sDkwMUAwvVx7ee6g26WHTOeuBsGyCKBSl543NoQCGAKR7hDjYDmDs1KVCtO2+BQlHZH5cD58dRFKaI57qWJLFiUNFYQsjvVAXLl7oPihXWanQDn0TcM5FF1xz4ovh7EbriGZoVpMqF64COiGZDPgU0qlntTSg/kkqJfzTjYi8nwxfRAUafRsqfAosBy7MUKpPBVT7t9VspVrZ9OKguzLOnQTJ6ffYEFUzWv1RVYreI7yvZLVFlXRSwCFXcKz5g64iJZjN7ylVGAflnfTkPuTIO2LXOrQcdZKGVJd4xjqDjVqRUKXylaHekkHu3sEE7j5vFnLCMSYJGZxRN7ZnxAfvK/WwOaiXlv5O5TKVV/WlySG5dzW0U65H41FWDtZzzz5Xp06dkpE7euRo3XHnnYM4Cd8HeBCSt7ykKsmErshcOf7wHNgORrz54vup5qanQUaUoAeAqa9VSS3nG0rNiNaiIKyHErPXoiYa2g3vrRE5SD23KiY2gvcIosgapBqeSqqqXKp6ez9Gbv3ypcsW15AYEiq7qVy48qRANzO9OiBLMJO+AtDSJK65J6pmrEVGvfAM+Ex+znVSzaBCF3oPr08AqH26Sx+eqwhCUtsuG6WfUHcTxIkV0NV9Cb70WRoCo8wRRXWxlQXF9OjSLvs/iaoDYav/sR9VFYKG1D2xONIEDqHTc3+cPTX5p5eyA5sAbfYPnnGZ58l7Hjl6ZKBDqYelq+ipiFucCoDU/Z9UGCw+ZVAzjAaxDHpwNs8NMQE2KDZarx3mT7WMvM61WQjMAt7e3qjHH3+sHvv61+rSqZfr6plTde3iRSWw0BxZ1/Wp6Xr65Km69y0P1S/88j+tG47fWHPzi7W6ZsGf48dPyD/ybLO+gBt8vqiEUpem1xCRI/eGiurcvdxS920lP/kQKiIK9giaCXTwfQbH3G5mmj1K5QYfJ5Xp9bXVOn/uZP3H//Dv66+//qV64PX31tEjKwKjp6f2BkXzpYOH6ujxm+udP/KBeus73l3rm15rkvuhR6bVHBP8poKSESTce0agROWQZ5BgMMqfScrYl6rUmAPn/7ZK5SRh60gXUK3FMZS4aezCZFRO9gB+QX5YiYcrYaoSdjVOyc4mwfVE+Ca+y0IzDiZjx7BXpv7a9wScDU2OYDc90w52bQfc8uD7CcU9veTsiVTT1J89g2AU+3pVwSm2NmCHkoGmt8t+dTKNTcDHMYrKLBIosBboiIhVxJ+kWdC9/qyd7BRzWUUhb1feAKlmz3UlVD1lqIUz4qaZALEl6RXm87g/q2kDynruXJJq207PgMyasJ95ndkYkyqVkhUpeRJLWXhQYio9gkrxDJWoQ6428czHTKiA/KkyqrWhE0bWk9+NLVa7U58f91RamTPaEknGwirjPgL68j1sduiS3EsYX2LXNUAzEH7VH+wZh4k3NP8QG9/MqySN2nfD7D6LPAbgSbzKc5ed3dgc4t9oCrAG7BeN9FE70Gwdu+GYWsn4LI1+kmCL/S4xHu+v5LQTvKgFq/+6q+WHDx1W3DkGLlxAmXO8EHXonk2oeB+GUwMK6aXVs9TIGMdsYfXwvS9/8Yv1q//nf6qXX3ixrl+9VkcPH9b+C/sFNhFJ4Y233lw/8ZM/We//4I/W33nf+2qz+yF5hqkSCzjtebnyu4cODf20AgEaqGOvsV+8V6Z0LwE+gm4r6Y1ad7elSIEVwK3HdXEORIl/zaIytVt765frxeeerq311ZoDFVwg2ZlR4qceQhC10dgJeggVzDeXll7BGZR35tyTJQEScYqnao0h4B2YBymPvHoCbg6/FSBTgXCVrO2x3tN0BBR4HOB55pg/y3x3D7aUgIN6NSz7nIAptELeKwlEDm2EOmxUnXwkAOG/SUwTbAlJb6GU9hS61/QrCl3W/ERUz5o+NuJk+5p3hdjC8R2GkPbD5d6DUFjNqpVVm+LlcrqrDqkmKSHpnjU7cM/5i+HmACvZ6Eqg1NZ602Bg+eNKqIPpBGERbUhvQ8ZI8No0z3MdTvzmnQyK7jPpCQziFUQ+1bMkMna8LQzdldsk/qkeQnHBCPAsSAAwvqEVWM1poiLoapCdFHsqrxvWSj0MpsfowPSsPV6fkRdckw1j96V1xXk8sDqBbpw+e0XOooeQJxFn5TWupA+nnCcJ4QHP1ANZS7VEB7eFDrRuvTZDMjXQRzpIdgQ2JAdx9hlsOq6uhDajysUAqJgi62dv8R/ejaSG77GndC7n3Q+bc5HASBX4VhvmHgFNfI7TO2fl2Jz5JDEOYtyAL8OqqrpHgxw+fFggiuT/JRZhFE9gRgsi8PlKWruynirWZN/4nLOvuOZEGKnE51mlmp/XKszr/gfsh4PyWZ1V1mQ8c84BYI/cafqI+4jcf6b91wlh9oqAhVHFzaCCexjZB6yhggR6LNhHXekSPXr8zAbmgs9xHEOoZPwe+40ZqKpGNA2K8yuKyb4Fh7Q2jPtoalvAojHYw++mCqhApMG98T5RgN0/S5VkoG/igMfV8Ka8pIqT8wr4mPOe++E+bI/NDDFyPhF3GieEQvgB61SRtvKaeqKQBV+9rnVIcJZEkHXAVyipVGW7K/vtRKMsKdVHKj/d9yFbkREEqMB2n1B6xHlWgDDct3qVmwFBQMR7oFqrddy2ki6fTdCNX0hFKPaShBBxGURe1i5dqOvnztSZ556pb3/zG3XuHCIvq3X//ffV/JEj9YW//puqpeV669vfWe95z/vqwYfepoSQ66eazvqsaUZn25aupua8WkLeviB0p5wBV98t/vOKPSxGA9XNlv9H/jODpknwBMagxnhVfz9y5LCoWE8+8Vj99m/9Wn338W/U6+6+vQ4yu3YKte45aRZcuHKt7rrnvvrQT/z9uuu+N9XxW+6o6+vbtU3PFu0PPSvXiZRni+JG8AWiuqtHGPEPn9+cLzEsCLwAlNr3BbCJcIz2R1dedEYCLEp8pVXN2xZp/jAgunr/TCeWkmcrfSoeafqp4pHuFVJ1RYC2RTxYc58hg8oZAh9g06JGHhuBb5JoXidFJCIJ/tNfpD3aVT3R4BsE5F54z9D+w3JQJaPjo9zHmJY5+PFBhCYxT7esdE+bMcQIqphiGdtFoC8WRVdsU6nkOp3s2udIXKQVLJUk0NvdgErASF4vn9bq7ayZBH7UI2caJLZUcYrmFHpsVtQveca2y6ZyCtzoMVyKb0fnWja0hcdsM9zukH3D/SRRtc0KENqAwTwzMy3i5tm+VkaWX5mbU/8fF5KYIPGLxY88JkZxYVTNOyGTP9V+cvyUfRo/mGp4ksa877CGrfGQ1yf2VHuFmB9WYlfsSLGjGRF6vXsgBmaH+sY3NqVZANirvvv2p97TE9ET2UcqYgAvbVf8XAyihV3BPgBA9fgm992FgcTne5SYh9FTbAJsybVGIE/XIFagY6ZUTwFCAJYNjHjMilVR3ReqmG1js774hS/Uf/3P/6XOnjpdm6vrdbgZSbQeaRzc/m4dO3Gi7r3/vnrfB95fD73t4Xrjm97k/KVj0AAWGtuxhi6JNURQb+aFAaWVvGETejQYNstxvivk3CNrpD7EVgInHhbjgfVrZfLEoaku675fW4Vwp3bXLtfLLzxb2xurqhAuypnOFIRIwjmLylDxIzGcqtnpWWXlznyZV+VAGgO7u8MG3lKl0GMnNlUh5EuHp5UCFZAN8wRTYbKKW1CFBE/hGCshjNiMDK8pTp4NtSXjLqppByzXVq8PAcDY4KT5WpWcpiD52ixukDlQ4+CT18YwcfATANiYmKNuvqWrenwf5DYiHAmgQ3nCaMU4hoqSXpkcnhy6oe+iZzMG5WJDiPLQCk9slkuXLupaJGDC52vmSTfPt0KXAx8j26xdlDz1zf6KM5TUb2+08Jkjxy0H22gnB4pNqgRa6KSl6geaTVM0QwtTgNtyuDzfzFtJtSx0nQRwV69eE/rE+3NvHEqjWh5nIgpxI2+uJlvmOrQTyb138GuJXtNIETeJCAD/Hs8SSgKX4DQVNfUq9iwf1jCAgZKPVohN8iXUrnvK9DwbcdZnHTwoikVGWCRBDiYtB9xVuSHRa+W1MX15TLGVQ4iqZZ/PDIX3sFUjvwJumsoY2kdofukrC8VXvY89xoH7HScn6blin0WMhaTLz3TS75lEcggq+hpUJQOE6eoc1QoqUjjvIJxS+FOfpmdNpUqpSlsDCMN7vKqaGaeecxqBJhn8JBDdL6K5WU0zA4C4evXKYNAx3NyPwQeqz/T2BchIVWRfaDjrx/PRjLdOCEVh6uRUg9abSBRnpypWV+bcc4kTNDUHm5bqbQCqIMmqTmlerKsNnA2cZBLCc+fPDX2cCQYGGlEjjKxRmBORveZ6ImARGj7/dgV0bqDepHLIe0eUh9epWnYdyrCpPtCrFARKHW5SMTR9NICB/UTQczm+niWF7XcgReXX1L5XVwix30nEJ3vZACHJFnskVRGuKYAHNkB7rQE3USilluc+7ATJxD+uDE8qzg7S3DeayhDnGZsEawJQUJLrvZ4MuOYaNcakRxApcJmeVgWF6wjbQ2uLjVRvDVLkC7VMW8Ol83XqmafqK1/4i3ryqSfq5MmX6qGHHqwDJ07UI1/6Yp28fLmWDh6un/3Zf1wf/djP1Dbzoqh6zRPoWNEule4xkEbQxX7jevFjBC+q+Dai77miSY68Ri7Du9KDXcUHYWu5Zo0AQaiM9drbrauXL9X01H4dP35Dfeexx+oLf/lIffXLf1FnTz9ft916Uy0tLUiojvXf2XdC+ODDb69f+Kf/og4du7lqbrmurW3WLsAggXvbmImIgmOSzNOL/07Fz0mUhTyiGG36byqbDhiHIDtVwQZTQ8c3oOxKIGs5af8wEDZO2tSPKrVnj9FhH4tJRRWiFY5ToVIy0qB4qutJ1riu0MAj+ML9SYV036OjQtFUIN/9Wrm2CHKYikdvuMcQBDAdA2kKXkOFzgBsxhU0HTFVlrAyiHFcsTRwk4op68h6I9YRKl76CnV/2wS4DuDHSV7iEnx6ev/FOOmEcMKIMWPj1QmhPouZ0NC9qVh2a4mr2m6TSRVQgGAnW0niRFuMeFyDp66eOoELyJ6E3HvGLLS0PHRRWXEgPoA1CYBugRtfS+xp+oxdREj13ePEqJCJDQNtsKmB7KVhrnGP6nlFb3jvUcV59F1rhp/ZS45/HbOqB7zHAXFd+IY811xjwEGxprqP0/GI7UGA7wAxJFK8f8bAmJVh4FPJMtRnFV4MPnu2ps+hgalpJc8BOu2z52QfNTe2GWTYTBS62Ts5J6GKit2Sc94gS/xvABPYGQhHaQ53i+nAjCR2lXqwKtab9Vdf+3r99m/9tzp3+kxtrK7VouzopkAtgWZTVXffc3e9+aEH6wMf/GDd9/r766ZbbnH7joRk3K7DOrAXSWzZGLAFjhw5KlsrMb2m6rLey0sH6sjRo8Mgeq4Ze8HvJybmntn7x44eM1C+SS+0KalpiRMTs4s8ry0h3N/SHMLTLz9f26BpU/s1J8SaDTOtXgIG0+9NzYoyul+u0M2NGu+hi1jSFq64VRwZ2lhQenAoA8fYCO5QfeseRBaE4JjAM3xrNrLkpMmWEToZ0UeTBCrAAbml0qUq1WTuXugi6gHpSoIDAAcjfCECY3QCSWl4/a4okgwnkUh/woAEddCVwFi9RirzmvstlKoRywRmodupwthKS0Je+mGpOtp9KjHkQkNEUbCSYBBLo+nmo7POVOXSt0SSQlOp7q2FMFjbNNGOg6QxahL+vxLkLkUlcI+RzLVHZGZAnnqumPofewhu6FSiLfYmj9QxxpbrDa3BaE7PMez+tFANcx8JxHH8JIXsBZLpIGZO6q0w6t7UieGzwqp7TmPYeMb0oWBgqWgJsdnZUWINRSxU1kh7x8hwPWpYh68+qtbk7zJUTU8M1UIAQCdR/Jz7V3IgBA0F1M0eieH+OT2XUX9rgoQAGglqvG7epwlQQ/fQaxVkG7BJQhjHJ4fXvY+DUmMny+lZkRHpPZoquxmNA4/Pe7178lgDj3tgTMREkl97avSl6hmGsatTuqZGAEdohHvUZhCjAljYHYJl5QvdYyF0stc0zyD7NVX/oULY8vmxEVEpUwUBaXaQtfF8VM3wsTIt68XdJyBrAAAgAElEQVSMqdCaYj9UTW1bEqXjBNqvTghFRdLYDquv+T5MWwsbAOcUOnUSQf5r4MJ03nFC6EzKlQUDbBar4O+yPfS9Qa3rEQv0XeFQsg+GgK6dVUAujV/pXpYBoW5xr1QvpRatwH9fCSnPiMoj68t10YsyyN9XdULYAUXP8MpIDmbdun/WVX3b/r0B4Xdfn4dW6/mKfvf9CeGAALedTQAvUEC2gQpMxlpMqH1qwm8gy0EyPsPqpjT/q3LS+yCVRa03gjMS6bL8vGw3Y4VauEfy9VRE1I8LBa1punt7Wg/WO2NMQmt2VccjlRQYb3qNuSaCRWYE17VLdfnkS/W9bz9a3/ved+qJJ75TN91yU00tLdU3n/xePX3qZJ29cKV+8Rd/pT7xiX9aS8uMQ8A/tWx8A4kKUhqYC7AV1Tp8lujjejaTnmWrAzgR5P0MRvUf1PC22YPQfZ3EkrQhUAO8sHb9miDlQysH65N/9If1G7/2q7W3Q4BVddONN3QV2aJOGzv7tbRyuB76oXfWRz72szW9sFLrO9O1ur5dU3u7tbQ4Xwtznr+H3WMt1WPa82gBlVj3gHppc+CsYKMUADK/rAHNCTvJyaEqoaP+4SRJYwaNkoCesRu7E0TDar9O8FgnEsJUh7ARqoIIfHZVInY/iVFsgoDkVlBUct79xtgE9knmcWp+HiIZKwf13qyDR9/YxljQzT1rA9DdPZ1JDMf9igLg1L/VLIX/l4SQteG1XAO2IFRNn2NiLoN42NhUD31fvXO64qpqS8/+TZyRBD3qmKqKDIwi92i/OiE0jXpZa5ogHDs2mSG461FRtMssL+tckZgBGpGYRRwm7AwKHVISRRxupIatOdmtECrW1wAmmPoe3YRU7gRWoVB7gLmJVjBOFTd2PpVQJXet2YDdIzaJYJuBqlcmhDwDC7zYz6gfuecJpqKcYsp4j6XanTMUn+DzPfG12TOmiE9msA698mKoBexLkoiGhvtl0wrEvUuteW5W7BWp7yZexbZ1gcaVPvdUTooo0D35nufaCqhv8NsTBQwsOFb3zFfFisvEin5WaT8KJVmxIJ/biuzE/ozS0eg4xOLm5+u5p5+pz3/2s3XypZfrwrkLtbm2XgCtzz37rOIf1vmmW26uhx5+uP7Rz/1cve6+e6VvwAx2zSoGSIYyfe3aABxwDz7DTuB8EiZKqU6yFwfxI/mE7pGMOBy/QnXwpptuGsaOxRePe5wl1MPzfE0Vwr3N2l67UmdPvVg7mxtKCDHeqQ7ii6dm5mqahGd2oaag20GbIDjsIEQfLqRmwfN6JBoyqwG08Gv3UTfSOIbeHB3AOHt16TkL5ICgew/6gLmc24IU+l1TxzJvKH0LE3SmnX0niaFaOJH05uQzxgF8Ej71S/UsolDp8rOo1CUR4ZocRJq6mp6DoNQYmSDoQz/C6OG7t2dbEsehmySxwVEJFexh6q40ub8gyaipqabGuernqo8HzPqAxKmF4sTP4lhygOQMe6BqgkvHuUba0p8Q3rjuu2ktomEkwI0ojuhDnlnHfjA9MYl4C3+MqI627+5JEjWx+1DGwb8TZc9l4j7taE2X0DWKI99SyT1+IDQcARCtkKZKkYI7Emmk3+3EeBa8J/1qSaayFum1xIinwjAEri2BHMfJtfjaDA6kehOUWj0kqAfWvpwRv0egnuqEnaircDG+VgBz0EACiREW+hUKSfeERJY4IIeqbFHzbVpnKGkR+kmVZABJmsqZZ6o+ue55HZ5Hzxrk3xl6q2r13LxpIp2MqhLWwWSEOGyUfc+pFIlq02MOTO00qskaRZUvfRokK65UOLES8NF9IKkGCsnuETTsC9HLW1gmYxkGUKr7jZVkdkbK1ld/dP/h2zw3XsP7xnnzd4EMPTOTe/M8TSt+jSuEvCYN9FnrrKeYFt17pyCx+6WTuPGeEY9SJXWgBhlEGCeyCeREIevgT9cx76SSoIvXZ++o2tFjKozM28GlPzrrzLXyWlflmSvnXnDuWYHjzrYAPTfwg4Z6JFCU1NJnG1vCLag6QaLXqqcONHom6/XVYZ4k106w7+fhs/yDEsLhAbb/GIMRtnkTMZr8LAJHk15Rr+e4sp8qGgmG6UwTSr3AlRHjQhQd9daZ0qwEssW3AoLx/ocOrWgvkXDGj6QqkeTSe5QISTtFFNSDi3NVq9dq7eypeubJ79aLLz5XJ0+9pDmOV7Y26unTJ+uZUyfrxZNn6u/+3Y/UT374p+u++x4QNUkiDRrgzbnp4eDtT1EMN4JvdcVQaeWfYVs0G0NBb1PFpD7ei46AnIIfCaSJSF37BPe7W04KsRl7O7W+eq0uXThXj3z6T+tPPvl7dfzYSh06iPCK5xPOL7jVZOHAobrr3jfUfQ+8ud745rfVztRCrW9P187edM1OVy1B7VJCaOEizs9QmdvaVh8ydiVjJeQzVZWYVPFDYRPS3lWcVN5VnehYQEFb00cjEJZquyp9Pej9lX3rFsLDHrIPOHfj2bsJSNkf6u1vev64N2sspse1AlyQDMTfqzItoAS/uK6kQVV6wBzUktddPbTgRguJKHDv+YY9SkaVtN6rCbSVjIR90MCX4r4WosmczHEgG7BGfrMrT5wzKzy6tWBc8RSI3FoC/F1jk0h0ur+Rinj6fhVPdEAc4Z8kWN9fIew+2Faq1Oy6goXW8djOrpIx4lQ+g++j9wA4fP06KvgopRtUTzvNuLVEwNm25w5n7nSAWvtbJ4SJL13xs23lS2MCEP2jktYK0vGBBh03VZlyQmfw3/GKbeOwzu2vhkJEq65Gy4KkWol3Uz/TihK6d0AL9tMrAQ2zT1OJSl9iAEnbovSYupdd8WODF/zbNnResQ7VPieqZrAkEaItBNDCX12k6URWLKOm5Cfe1V7Gl7XIlX2v84f4eYAevb6rz7yeMxEgL2wCJ8UW8HJCuD8wtcx03BELgX7Bi+fP17cffaxefvGlOvniy/XM008rmc0cTMWsVXX3va+rT/zCL9Tdr7tH5+ny1avSUGG98ZcIf9EOQ9+jYvUemxd/E2E4xUUCo/xc2E/4Hj0n1JFRUV1dddvR8rIqicSMaT1Tr+erxiDp368pIWQO4drlOn/mVO1uOSEEgcOYa3ii5ggu1NzigZpbXK7ZOQatutyvoCnBEBVCyYKbMsqYiL0pAuKt2kcsgKCmD8arewglz960kwyw5uZtNM1RDsKaBMjGkMCRxlkLvCjB6kbnLfXHMRvugOcDDSVbUxSMljixGStvppKknhKpsFH1NGc/TaT8GyMSihTICI6dzJf3jBgDiDkPh0pDREniZLg/yctKWcnBve95wtvm3zzwDNV0UrQrtMrOB2lsq/hFIpkDlzk5Cu6mZ1TdUIDTKksgYWrI7ll8OE/uRxSBps4mgFJgCQobhbWmVvG+YyOSuUgxQkacXRELPx+nhBFWc3tTdfQMm97C/mG9pcLYtCzu1+iv15VNzxeBp6T8ocsQiDbSYll0B38E0STcEUZw8Ov+Dyu7duK658HnCtRQ/+tZhgmqJdAjGeB1C9pAx23VJ+5TFLGN9eHgUvmz89oybU5qc/QzoHhoMRz2ExRn7t3JqGkqcgDab+4vYe1AtKNshWGhqiVVsKZGB5lM0J39GgEM9hb7iPsOxSiKnqky8d9QIDmfUbEElSSwTx+aDEsnhPydNePzMFD8O3Qh/k71Q/PpEBfqHmElVTRM4/xbeZPzyTUGSVZFbL2TF4lqeCDxeLYSTjufyetl9OfmdB7M04ciaMfO3tZ1stZQQTa3hmsCNRbVpYerC63shID3TU9YejDYSwygZj1TCRLtqBOmvy0hlGEfgTdx4gKbuvcCNFIS2H0ePFy6ezRaPIKf8Wx4jlJ8G43E0M+0PyysYkc/6ofuvlqqJ+wrAtQkp0r0mtYv+9iVOqciVjCLkihO2LMeGRNh+nwozKZOMfLBFHIcPs+Ea+MzxLzopIK9gk3IjFDONM+R9zp9+rSeXaoNqaKkMveDEkLbcVcYJ18OiCxW4d6doPLpHeHfnDclzN3nG//gAMN2MX2QoM+pZnJmtc4K6GFtbA7JxZh2yl4J6MQ+ZmQKexpgJGp3Q2LZwbvP04KCntXra7Lxhxbna39zta5dOFvPPvm9unb9svrzXnzp+Xr+9Kk6fflivXzhXJ06fa7uvOPeevObHq4f+/EP1+vuvbd29nbE2LHKrmfWKbieoj2EBoxXUqDj21lX9/rQR+mB2wrhwmioKfcmrq27L76pn1ubG7V67WrNz0zV4txcrSwv1JlTL9dffPYz9d1vP1rPP/e9uv2247W0OFVnzrwse4d0+4033Vx33HN/vePd76sTt9xRe9MLtbkzU1t7szW/eKAWmZPMWAyxmCYJoWYqAkK0fWQ/8TykNggNtSnyE6ZDUxW7LzABloA8zQTunizz/EdBllVZBZA0TVZqy+2XJ3TBffle1sTgotV4Y1PkfxcXVFlX8oVaKr5nELJygq4qJCJQzEEUGGI/wecAwvE88Amh+0ZMJslUx9qmC0o5FL90fUhGJGiEv23qGrYOH4aPlqhMj2OgGpFZu7zXUH3dRarfQCh7FEGZixcvDuyE22+7vcfJoGRNH517Crl/PjtVqfT5Kolkjt4Bj8qx73GFnd/LCAEJa6nfyiCVzjmtHA3+xFfps7oyx7Jxf+PElM8nIZRypQDnJDRmM6ldolXXo7rN5xw8cED3pfdTD5tBfK7JjDnb8yT7xAKqWhH7tIbBMPu5dSPwrVJbRaCsWR6htab6pQQscxZ7pi62RPFNqgDN5hn28Ig1EaAzP2NtBHbNzPqZtm6FBIEWEARyq0ZAPmJHtx3AQFkfKoYq2rSCbxJdTRbQ6K1Jn3sSZFUhux+VtYNRwlmAPXH4yJEhvnHxx88+IGn8ZpJCCePQBtQFhYxdY500NkOD4fddAW5mh4s0AETu8Y64XRJQepRvvflmPbOTL71UL7/4cj379NP12Uc+Iybem9/85jqK6NjCQj33/HMaQfKPfv7n6s677lQscubs2WIsFzbXPc3bdffdd9dtt90uVhgUWNZPfnHJfeTsc4G/Oy6kcI3kROw17XMBPetKtNMDnKpyYrYUBMaMIQEVrz0hvFLnTr9Um2urVbvbtaQEhcGp2xo7QVVwSj2B864WdpPmTOTxMSbDZrRhgUaKoVrHSLYTZgPYOZuOwCLlAAmh6kpgONcJotws7qbKbGKXWp1AJRuOmlT6gJT0DKMNIkxjdBlDq6SnEXeh5j0zxhswAgYp6fbcu1cJO1iBlIAiylgOkjF0GDQFrhqybUOfZuLMsiLQyoEzgt3Szk0riRIXAVya0VUJ6l6OVASs0GoDJDSqVZVYHw32FPWMKq3FduD14zxZO1ALDmGkmzk4odIYvbYkehLnHFAbIDtHV3DtdCVWsw36Zlnw9ETGEY7pvUqAWnUpFBoSp1BwoyalsDSDsXttlKCPZqpFWdGOwQPOhbS1MMeguNVJqAxD77mImjgxsYCHHGvPlZM6J4qA9Pu00lh6iwYDS2U91YWmLqX/KpSZ9BKw70iUOCuT4fATulwqZIOxbhUs9Ul1lYrfTQWGdYzCWQKf8TgIU/k8IzTrGCQ3ChFyqvyvK/CpCCW4DmCh6uVo3tyrq0jpUQSQIabiXA3VzO7RS4IZ5I7PwF5gdzDQqb5NqK8TFd8Mz50kIR6fwfVNegn6GltdVtUDVTEmfWZSIiMhbPTWdHLTuCxc5aGxCV7Sryja6cKCjLmM9mgwuVFS01kw9OyXIQBB6j2zVlENTT+F+geQdWfuWNPHWlwh9i3nK8GFElTzr/rzLfuefmM7hd1Wx/M9GKBxRYJ9JXva1FUjpt0bpSSV9/cMxDhZbJgCji6lqpdTwIyFlIRstthBAj31gnTliGdtYDCUYgsNjGc0khTzuQRFAc+8BrYxUVzUfmF8ScvnY4fVH9T9mVEvVGWHanKuL0F+QKHuQ+PbmoXWvaUJPNT/0X4raLv2dM8gDZ0v+wQbHnubZJzfw1ap/6NFMFQlaMGI0BV747xCIddJfel5SPBldqpm9ndqe321Ll44o6HyFP+/8Y2/rq9/8xv1N49+s65vbtSxYydqZnq+Dq8crY997OP18Dt+SMIHm7v0LEOTJ3jdr5UDB2tpYbmW5haVELKnUMcLy0QxU7dRSHCrASD5zmZyCOhNnwrryfnBN1NZYj4Xvn266tRLL9Rj3/pGff4zf14bq6hQ7tddd56oAwem6/y5M3X56rW6dm2t3vPe99Xb3vkjdcc9r6+FA4drdYPBzzO1sz9XSwdW1JO4t22wmn2hFo092AQeum5hGKv2hkUACBKF5bB1hjOKGEx6b7oCk0oMe5W1D00uQkjWG4DiTEvCBDDzvpzQ7XnOUdblZ4OP7FiG/ZC9i+2SPUSpNLEO+x4JfGw3Crdi0iwoAWRPGTAy0JIB3lIL7zjF1DNTZ7NH4x8C3qlajF0WYIvP3FKFVYAYCSH079XVwT6R4HJNAl/7XKXKge3WqAvm9vWcvVRJudf4ytiAGCCBUT3uS+vaqsmTyqYFTVj3DKbH7giskKqnAVglHz1WSMlc04aTFOa8xu+wJkrMhzaW7lFrplpsSq7JttD7KjaZ9w6bJ+wmEn/10WlovAeyZ6xGnnNG4ogdoyqsK115dmG2hdVmUME6GthJCb90ksNrzCQyWOBRDTvDGBVV/DROzrMY7Q8Acz2qwBRTC/ukwmhhGfad6bL82+fCfb5aB+xSt1i9OiHNGASuZZC86R5fPj92D5vCvgOkSEWWQg7v7x5d+yaNg9Ks7tlJG04DJjnTAqoGG+/YNMBclMcDCMYvR3xmTBP387a6J37h2pWrtctcz2vX62tf/apA/TvvvFOtbuwJCkKcywfe9IAAIKYvQCslzgbk0hzobnXidSlssD9DUQ8rjysW04zYYWtb5ywMCL7n6mnHij0+x+fIbKihANOtSgJ+X7OozO5Gba5eVkK4fv2aDO3BpcViQC7qZjR578H8n5qpXWSljSPq/8mghYi3GIMqfZqlBc3QCeHaJv1Zpn854HQQa4lhBti7xA5qyoPRZu/EhgfoZno75VAdbYizKKZr6lA25x9nbcpCz48Lda4ReitwTmRjhV4LXbC6kf9Meg3ZsJkblg2Xnh6X+glGrQym/pYeKIsxSDUkxm68KV3Rgcq16nKvaGYWWMlAdX+e/n8I2MYbnqBYc2e6WsDv8fOgHDIumsfnhFEJ2PZOMTQ8iMihQySEVu2MApP69ZTI2rCpGtrJ07hBPT2RGdSrRLRn3XH/ch5NH1VFBZrdLj0gBNVcD8+V6qupkDxjHIgPqftD9f2Wuk/TM4ZPwVvLEuuwaXaSDwSVSPYXgXacYqgK/kxXD9P3GGPG/St43LEYRg5eHBkHm3W6Lj640UnTaj0LKc/Gj2zU3zUKyFW5Qq4cURSNiaCSNaEsDkatE42ggXmuXIvECpquKjGdVlVTwD0ac+CA30GDnA19EJ2gDZRHnnur9yqdGatg9pkxMOCqsPo4RlRF787J/ebvAS3cQ9s9kh1cc404Nc7PMHIDmo4CZmxPr10rn+o8S8xld9iHARM4Y3pO6ml0IsMXe96Kk1b+I2iVrejZkKEsRUAhtOK+GT/LphiLMtoUWdEEUT2TdPzuQBNVMBgafKO4SghFS3ZlnHVj74empcSNIcUt8R9BoCThoYeKptjUrewxoaY9KmagOC0sCm1kLdjHKLVGeU/jGpoapwZ7rVPvO/VCu+Loa6Wvzk4xToszo17nnq1oO8xZIgAFrHMw7P1pEEDBjECp7pcQfbLV3oaqi9H/JL8Dyt0by7LrpgezX7ABOQueQ+pe0yjNcSHqm2QkRqvlRfDCSd1kr2rdcKISNpiWPRlX1g00WPhGSXhLryfZNyXeYwbSexTwQ6qozWbg5zz/JAW8Jsk9dhIgQEmAAEozWGIRtA3JvpRoQb0C2KaqvV4z0/s1vzBbn3nkz+uRz32mvvyVr9T07HQ99OBb6/TLZ+ra5Wv10Y/9VP2dD36g3vzwW2u79qRoCELN9R0+eKRWlg7WgYUDRZ1Qs4O3NtTqYXXBiTFgTQlisV/sEfmWponpfGtfbNfeDhEDNNFZDbdnlATtKF/6wl/U1778xfqbr3+tDq8s1d1331h33XW8Vg5O17nzp+vs+ct17vzl+qmf/tl67wd+vJZWjtX23mxdWaW6O127NVdLywela7C1sWawGgVnZn7SG7i4ZFVhMZecFPHMOGuAnhKR2ticjDTqAfP4TNH8ixm10Ntsx2NHxbTRHrNYE1/qr+x5w+lbD5UxZ0A+pNkuGgcBUyqtGS3a4gqA+9zx5QTCgDZhLCRwDxhnFdgFVZapxAm4XFiUhL/bCgiiGZQOPdFCRFT73DNtIS1V0FpAROOIdE8TBWdeY/VLqkM+D6k2KlZTT5b371iFMhXTMEjGSbUTRis5plrDucmZki0ZiTmFghlfRewRkackEhaXcstAGFyIzxFP8Bp6wegPJDkVw2lEA3aSSqJs9kL8/MRXekYsMYtm52kg+5wqNWy6UMMTJ7oPnfjVCUkqzMPom6bLEudQcRUbglFdDTrnOkQTbp+b5BO7ltgiwoO8rwssexrXQCwUOua4eksxJYUOx7imccqPzs9rDyvp6uIOr8loi8RInvntUREpQCaulOrnHIWI9PXZaAdUjq9KBXoSB7tHPIA8z4x9O7QxaTyRCxMBOrQH9+xb4g8FgivmmbDb5LO7+s51O841OyQ0X85iYty0AenZtzim7qKZOipybG3XoYMHa2Furp584gklr+hNEBdYJbgZA/SetyYJffbEIzccP14HDrqPO8Bg4jWG0fP+r6yiGrSl4ihAhpEcHW9y9gL+JKGVv2oBu2GWc49Y4b1VucZv/Q8rhPvbVTtrtb56uS6eO1Vb62uqEM63qAy9ALQD/G0JIcminBfVoVkQdas+6oF0D2FURlns3MCAVjWNikOP0dKh75EFUmYbCclEoSgVqUmf2eR97Ww9W4bUhsMamuok0UtF0QiHk0iuvVGIYfNPyu9sfgVyGoBp+oYaO1uQAkOMcQnVS+hyC1XkwCWgFne4VZ1EkWxucILbGG7RwUDzOdDdlyMj2YhB1N5YM4KTQDDpm3Pgkz8tBjdCurlWngOolUQkWnjHwiCeV4hzj0BO6JOqwtD8TRAOUqsEAWTTAaCDao8yMNOmk4FO4CWP2+sZ42nky0YUVFGVBKmA9ngIiVS40hD1xahk8TGhQYp22T09qgyM510Oc+lCw3FFEyOEs+DvrDX0AjmXTaqPrnrwFWpeekw47Fw3Bpb9hrGUFHUHSQEs+D2+J4qfKEYMCJ8khOzAcfKegNEV2QkQoRi2e4BEO2l+/dA3qwqb6SqZbZj97T3evVHd7M77kSwQIIXOpzPXdBYlN20QfU8GTXimUmkb9VmNk0jtuVc5BFN3JkPnU9GPmEHWWmyBvtZQtNS30lUpKVT+oISwqY+63qaJqkJET6rG19hxZnZaKuEJIvRsNUDae0I9ykL9jZyyrzj77Kn0G/E7VuA1CyE0+MwYBIzgc3Um0oPZqq86O5182bibLqx90KyJBEjpHYHmnQSUz8t5dXDS/XGDErKrjKLNdIXT40QMI2Y8T4awZ83zXHK9E/vo4Ij1Ck1e/T6iTk4GLhN8pNdPTnTUB5tggvfUuRKFFCaKk+sxzS4BdSoYOEPOv6pv8/NqpFcvKcDPxmZT9BnoaxXrISEUrcl2PlQy28dOCPvvrBOvE/2OZ7Xvz4nPMnrvsRR5vwRQAdE4D3Ls9G2NJOGxzVxvkr9BMEvz+ZxMZtD2oIQst2Rqu/7o7xFw4fp43vwhSQZAna0/+P3frc9//vOiMjG+4a7b76y/+urX6zuPfrve/cPvrg/82I/VR37m4zUnGp4DJI7b3MxczU/PFv+Trvh0FfDtHv8b5j+6/042svufNHur9zgUas4bgIv229aOxkLMz87XoQPLtb56vc6ePll/+iefrKeeeLym93dFHz1ydLHuuONELSzu10svvaD+wMWlQ/X+H/2xevNb36FkcHNnujZ38EVT+jmANDHJLIIts1ZKdO8ZbSqTMQuuZphKyVqq/6qBCAmDdKAYgBbKoAbQq0/ban4RIpJwG0JDDWCyX5J0GRRx7BDBF1UguhUlCSTvyWtDq1PiOpLzz3mhvwhb5NlrrvKIgdD2IlRDJ2oeBM79kFyk14v7zVgpgaEjkHgcg4mWifhK7GOrjjuJ7v7XCHg11VKtKl39kjhIz+yL4mYS8LQo8FqSoAxljyYC98TP0tLB8wrwGVVp/EJYDRIsJHnZcMUoiWJYBwaONwYRKD5fQEuPwtLMaa237V96TK163KrR/b6JRxQ/as+Eukds6RYiYpXBricZaP+Ifcl4izwfU/LNVshZGgO97I+wgSYxLn7IKtKJPyYzFbv61YWSKMA6oQW0dsURoIzvhQob4FuxCJVJwEgquc3ASszNOfDIA/prncinCjUuzkg4SiMSEJCxim/6QLM3zLAwWKrKas89FDuvGX74NFOUXTSQLoCYfL5O7AtJWCq6AaqwrRo70aJGAla7F5p7xxbHd+BjAE/0fjMtsLWxad8/64IOdh/QC/vFZ1lfYrM219clhnVw+UBdu3qldVJ8bcSA6fu2EKGr8XyTn1FwEZ1dqsTohlhvIcUEfBbfU6zZvZtquWhVaM1dbTA5lexU+4mriAUSt4VZELujKm3Hsa8pIdzfXh0Swl0OICaXyqBkWzFsU39rQgiaubtPBckovJB9ErFd03v2EB/gRhv9gWIlKetXzXdTr97i0tCYGu51qDoyGhoWG7TWpesg+ArgxrOCWtI+vXxs/gQ0bow1/u6m7UkyyEP1grovMaqPLD6fFTXPIECT4NBKgCm/D0F9zwqhnBy+r6V+/ZDS5Btkh80AP1iBZvf4Cclqjn8QvrGoQTYHb5QAACAASURBVN5X69GzVnx3r/waksOW0GYzCgFjUHqvQRIfyY53Qq3qE70KmfnWib16GUB+1Q+27tEjPadGNI4eTI5RCd1Lld5Rv41R+5b57uQyFRwsiJ2gESvtmU4kMyst66YZT6MerRg9rmd+1oGi1W0zT8eBHQbYPU7/D2lv9qNXdmX5nZiDDAanzGSm5ilLKld3tQf4yW0YbqCM9r9rPxgu1FM/GI2Gu6yqllpSaR5SyokzGfNk/NZw7iWlgtPqECgmI774vnvvOWcPa6+99rn+TWWl/RyaCxMUXM9FlRVXA3mWNbCmApg6a4djpKjzMKUMBUojSqDVv9YJoXuPHNDPZ9EAAGMzExr3n8jwdZ5aOPszmE4gWoW6It1NBtdqtZwNOPuzGhJQYCozrtROVUlkZEmUdIVah/6n2WysS2dTJYDQGYEyKnqJ7YOqdZJ4N+Wm1Sr1LQi1dhWsIx20RgFqpNiWxLSVap51Z5sKXBCIsYhBsDaujJoK60Tj2sqJUol0lZj1s9IpPaWuzBQMUaWrUvwEi2emDXMe6qBU5UtlrCMdpKK6msWlfSFaloEY9neNuSrX0MKSMArsSf90A57l7HvAstRJobmpN2ItNONeUCfRCyjE5xfVncm2FNqqGGnwJt1hszDU5L5ovtQbQ0ErnYuzhb0SPUo0pA4iN223+8+Blu+fazHSv0j1twVAgYOEFDJy4+h4yqaXptp+WQcflhi3YJbn5GEzCBZaIXQS5HmMCrDTN2ZbTjBm5bwmx00OpL636qlxgp/xGDkjTpwD9KV1oHRFrpeqT/dV55fxXAq4OCE0Pag2oFQ6r6UFELyP2bck1PgkquX0B++Nv/u7vx3f//7/M6sEu5tb4z/+X/9+/OA/fn+8/+6j8b2//lfjf/5f/u346re/M9559GjsMneyQmXYeOkGMHOYFpHNMVwIcxXoxiINXLMpv1HIjlASvU43N4ziIXlhT91ogD2OduPmcvz8pz8eP/rhP44f/uD74/j18/HVLz8aW5sOxL/+ta+pXQEa6+G9B+ODL399fOfD7413P/iKZg6eX21I3fz6ZnNc3fCMDTbu7GwJrVefKv17ArbMfmhPGsuC2m0FLQpw8HMFiqEz8/2ObOD+uFcSe9k1CTpY9l5Vsc5CDe2ujBrWWQp/2EZRqb13ST7a+87ats+1AWR97htjCDIYuz7d53wV86RlR5XJ+HzuoeebvVuAovt5ghmhosuHRLvAC921dlwlH6YYwPZG11ChtDBEegY5S+rNzgxABdWAQ7l3+Y+MrOA6FuZNJNNX/Zm1Ee3Zk0hRQDlVOxIY9xw3MexZal+h+n0z6sUq4rYnSsgyRqv7xAI5Brd5htNvpnprULfPJewiQHCBz+5xL3jSqEsAAZRwBORk622zW30TRT12pTZRVejJavDPpZZ5gZr8nkXoNE/RgnO1rfU/BcbVE+eFl/iLfP0RI4A8fqbgfau83efVV+gaGDS6cotBqNEFwNo+xLXPZDVrbFvh3ne1Oa3owKxrNQXq9/m5htHfAqw68viEAOL1HZwXMdY0xsg+nT8GUw3waM9EVJFzId+f+ZJ9VqX2ak3T6uAxP7TIeRwJoEWp0C5U0N/4WsnkLant2udU9KdJreKa1bzgzsKdDMeI3ZTttn7eU0yKXm4AUinM+p7WtGn2LGvJHz239L/yWQWsVUWN0CLvUybY/3dCOC7GuDgeJ6+fjc8/+b3ooswghPcPXVTCH39mQsgGQlTmhDIvc4y2tz2DI2IPVeZzwGXDaTTINDI2YSVrRQmJsmSD75kQZnA1D8ZBDwEHVFQLcty9d0+oJp/Hhnr+/Lmcis/L2wmhkTWjLAtdsA+0hqIJJhtAwzWFyDiZ1GFYCUy8evVyfPrpZ5YMRyBm8rwpWZ8oOFJAkO9X4IK+QwIjrl0D5plZBa300gpx7Bg+TwYW+en0NNRwv5kO5l+RMS6VhO+aNmmBAVN4Lf7QBGVdTneAYKRHaAs9G4jmsDnTZF8DQSJLoMXPeKal3CjRlpKWh7S2cXZWaXaM+JaSU4NfnnfL6yTZBCI2Vq4CzEpbDiXr8uD+fY9CAYjI7Buh2eqztKJZBUH6WQ6mFypdIiNXWMKgKtpL0sF+IxBVAMussFDaMBxUNwiYvaec4K0TwiYIC501SFoGwuu+5Vg7N9KosL/veXelSCpJiIMi8FQfVpwRjsZUP0R2jDhXNawGi7Vz8tfE2aIJNbJNCPl5KYHQljrwuM6uc9k07iSGucAF98meR3SAa12PqVgnVkXd13/rzA/3xBYBs4jQhVG60Mf0vQSHSqgEZjgZeyOYTe9IkcuK+Hj/Ezj42ToAdW+b+msODjyyJIhlrxvnCc2DNQZo0B7J2tmRvkmtVQIs2tVVRsy4Uq97C4Je+lsrpdrnUaF1lcriLm8+D2iUtm3qPU4Fg3VsxbvBfn/WSlQTwAbPiRWdPBOYpFICemlbY0cN8tkAsCp9aztZIGCdEDbZLSWoPSzah+lhVADXfqtUW1uFaIDOvbJmDp7cZ7JOCFlLKvoVs9I5XD0zzglfbyeEXL8obembgc3Rim8BNgGN51Bzj7Q3hUBnv/GZvVYlv8j/Z0/1fbg3056sbLd+7vJRYVh4LIXVO818IXBl1NLuODi8M37ywx+M3330O4kcEFT94Ve/Gb/44Y/Gr/7zT8bnH38+rjZ3xqOvfmP863/zN+Nv/u3/qn7CW4eHOidXV9gUKk7H4/zqYmzvmPGjgEUCUg5OWjFx4uFAcQKhZ5fj7OR8HN65Ow5u72vA/MsXz8fHf/jN+D//j/9t/Lt/93fjzu2d8f6jB+PDD78+Xr18Mj795On41jf/cnztq98Zj97/yvjq174xvvGtbwuAPr+6GS+PT8blzcbY3qWXG79BYqj6l4OhJF0AzaoAqYpphVj3OL2ZECrZvhkC/rq2DcR4Lb+DnVSljb6nVmgjRKaEKFTPJsiyiQk6K4DixNlxTMXRoH5hP5ykOPny9bp/Tf9Wn5YrP03K1GMIULExFLusAdaeH2wS9hS7zHkH1DR91sGget/3LY7C7yjRWw0J12dF7dI9uqbkAfZh33lunF+qqNxTAXIlPbFfJNe8TmwlPjhFgAI4rBexQisbqlBJdMVUQ37GexQUaRVpidG4JleYmmRgj/hqVas2UiA/4jln51OAgzVCQZzfUQwYJVGLA1ogEF8N5VSJe3qnVWm8dXvGK03I+H0ogxUMIpYBYHXb1KZ8BNfVvlV8XgsdVIGJRTRyYQWSNSH04/N+qH+jasV18jmlPzqGtUAer+fc87fi0UQ22CwVGjKvsj3mAmmjkF+hrbfjqCZj2Hz1QDIKLcno4d1DrbXjO4O+tolmo9WvdCKAgOPocrAPsZPrhFAJ78FtVyXJPwL2NqHueeFzWA/5nuhPcJ23ALjiN3mu0HJ5H5753cO7cwQHP1Prg9pSnMi3VY3Er+euf2PjOOsdP8SIJIPZu7K1Ug99+cq6DFEMrm9pLNXztSS5Xg9iRlVAI4Zjf+pYlvsGJBOlPHR1zjBrS7sXn6n4CVbb3cOp+u9+UyfpBXBauf1iCeH12Th7/Wz8/je/VEJ4sLczNlVtcX/ImjJKHyHGuj2EyLLKgHEjW6G16Od8n9cOicooIUzjqIRAJObSoNMIEAqd3tw2kFXbczXM4gkNTqxpYCqNEQ/TC2VYMGSRg8fZceDbnGuEyfRAIx4VlbEz8Kb2PKy3v1TJiZS9kP5cv9W4MoMl2Tzv08GoGLnnz55PlK0/kxhDhnyuEftSTWbyKdUmNxPXWKqxNCV8HUJRn2yIbJCXxnYFMxksDMrZQ1tKASeY9+P5EeCqepHE2gGuKwJNEItIGjm1I3PC7q9WnAiMLetd1DvXJ4rlXuY+urSuZx6FShJGjOika7ZalqSVe8Tw8UxJxjEEcgoKfO00us4kLRqIrQqOqxOl9olicm7krdVP7g2nWkGRIjjad0Jil6DeTeMOxltBkyhKqknsZdbQ1DornUrY5+2EMP04Dj78DEuHboIqQ5L+W61DeghlNGMA+G8cbKkPGJtZicqz5TN0LekX7Frj9KTAmSSmQWkDoibNRRRxqlW4bGWvzdtOphfEWWdaZ8uKrprbFM68mQEeeNzzJDSaatk/9xVlvbcTQp3dEWog1Y7QfLlm2ZdUZJwUmkqOpeo9dXaiTUvoxumX5NrWaDjVHM6ZBH2mAm7mIq1mGbJX52D6KSW9UAF7TsW0gLaYRL1gBPcjEajT0zf3afoDW0Hoes39AvLvRrOVEqCrHawFCGj7T5WopjrGs+DLolA4ZQeKHWbdXmUHrA7I6WngzBe5t+O2AJCUHTNMvmNO9P5JTN1XboZG0XOfYasnF/RzlWLTe+USup6VAE2l3FCAzzm3AAbKg29VCFHpPDqK2MhCw3zD7mqMCwCLq5t13qoe6IVLL7f7vkwl5gxx/04G6DG80vXIxiF2IhqSAbbSvVgn5lS5Ek1SkIrln9rzibAqKBa+a8SEDHrio1+/fqnghGf0/Nmz8buf/XycPH46jj97Mn7545+NX3306fj06evxpa9/OL77L//l+OZffDi+8s1vjoeP3hkPGP1w/2BcXJ6M86tzapCqROa2dR48b8++tRUfvidK9fbe2N7cHdsbO+Pmkmt5Nn720x+NX//q5+MPv//l+PjjX4/nTz8Z7713OO7dRz2SfXY+xvXB+MbX/np89St/NT54/+vj/jvvjDv37nn98+ciFf2OO5iCUjl3fL7oe+oHtH+rIBfvw89Iqgg2e+31kaKvxVdnQ819NSsKMWbdA9137N0ygtr/WtvdZEgJW8Y2cY75EhAQtcz2YruPL5WUVYVhHZDb71mt0YmeYyj1C0eXwX7Qgb6SpLznG+FMq3GhCPI7k6EhzQbPYSbQxBYfoUieVoiqTs4ETLYcf7uI6hBrFSThvWUDQ79eC+jpWiOiNUVzAngrIZO4nm2BX1tRmctJkRMwkbmMXZ8Gwd0DtTd8BjRR+eTQ70luoBXCPDNQ6WrcNQUDJTUe1+NWJvsMi2A5KZBgUGIg1qVsBVeuDBQ0qZMoSIbBm3psO9j94dYcz9xWjCYl52WsiFsH3I+uxH8OH/e1rEGzMjgq+MKzKUWftSijymfJRZS2Eaj/L0mqk3HTXPunJqrJo9pHEJXZ2zfDJ/37jTP7fvV1suUFuVbsn8awinvTd83amk1iSi9rqJamfQsnlp0ke5/KM/vEbVUVUjPNl+vlywn1wsTgWtr72V5R2REqgIAgaSF6+vSZrqNgJWvIKB+eJUmmY2z3GfOMuR6vC+1my0xoVTTVp79Qwvk8nh/PUUwoWj3OUEtmgL3PEHmM/PPGsGDTKnatRsJ6jdZq/1bYRiC0kcKfcjT6Hkbqcly+fjp+88ufaezEAYdDh6F9ZwTCGxKVuYZQuuHMXLPcktkqgEoyRuO754e8mRBi0HlA4tdmU2s2V5rRzXt3FYQHxKLLsEXevIlHgwSr6UQVKf1U3nwOzNQHQENqaGO8p2gQqtQYKasSVhGwGRwKNS2Nb+kdmVQCKUHZULXR3HQJN6PzWaAqGOtSKq1uaBVD7subxn0wRRYxAuYwWzEMgyLq4gXPLO8v8ZA9U8ZWAYzFaAhSQIQclFUcpQ3E4vUHHSyvmmdodUorJVW1sjOVCLRwBOvnwXNuxasH3e9rsRUOBxtYTfYRWzEX/lwHWoNZU95vMiUqQA5Lk8/KmwsXj+pTFdYQRpAwjeg/1wqAFejiqBU0GvWnighttAmDq2CuJPA3FLhWGUtJaWCt5CZfPWwyhBmS3YC/YzM4wPwKFCMh+pHm1r7Q4GsH6pJzT5JWZcMOdbVT91xPvvqcmxTaujhrbGVLTjNVbc6Fz4jR8EIbnd2nYD2Oifvl/dkXJAAAAlKwCtjA+4gCFYEQ9YxqzqgBAAVTzIhLxVWvz7gPPrhV3TppgxeLoEfHxcgmIEYRSXWtaRyTUbwIqmQothLf0Khm8hIntvQQGoHmOU5no+ACe2Y7U5GWzibUPhMlLGcflbMk9KWUKTHULNaNKYrVAesKrmBEiEJrcKaN+7UNXVPZvdX+EkVEctOhUafnk+ozAUzV1xTMxv5IUCoy+0bnd4VMazj1jqmNqJy1Gt++ZpB+zig/07VmNIcCN40QsPhGQSYPVg8tFqAhan68/sGDh7JxVftdwCnPeBLgE7u2OLyMsIi4Bc+kczUbMFeUIdtF7wUNjfNC0jcDo83NcXjnznj33XdlR0FV2ypQ+m59RysbHZ/he9+YfZGsSXu4u7/dn2Hqk8YKBDAqaMmzsE/zbDd6+DSaJv3mrXRUwMAJ4u5ATIDz0+CStdIcwvR/lY3gpDkjYbyTVz1lpjlxXWKZqPf7ajx58mR8/KtfjAOq6ZcX4yf/6T+Nv//HH47/8Pf/MF4x2H13f/zFv/hrzfj7zve+N77znQ81Q0u0o80xLq8vxtWNq5UKrIOit+LbJFiCY9gPxMP2bo+dvYNx9Pnj8Ytf/Hj87d/+7+PHP/6H8fTpJ+PR+w/GV77yaHzwwTtjb4+qwqtx7/7hePTet8eXv/Td8cGjD8fDd740NjWL1KI6jKoaW/QPXmRsk2l3ZTMomQp4JJBrg5l/d/Q8YCYogI+4FsHWvfv3ZvLevczvqWojqrN7ADsQ25U0f8VqzfNgYGtLNvPlyxczGG/F1FVHx0+tFnBGVHUK5VYiGqlM4w8bRAJYe2+bacS1yvarCpQZkGNIPp/f1++Gyu9Zr66M4fOlbB0A1r1NS58Sz66V6eohTLvOqKqHD/SsKyhTwMfJNYIspu3JjyY2kYJyYp727LGfsUX1pQWD2ooiELuxjPqOl9hrgs+rvjg+j+t2VRU3aNps+8J5ZvLjJ6ehId6aQbXm14VxYKERV+0WthXBekDzUHELOrXHjbVQLJP9V9/W13XTzOA84x8aJ/We5DsDHvP3WrRHiS7ss9uOgdftRUr8MvansQzVMGy2lJ0Z8bS/bzt24nnHBRZ4bvyhkondmhTanOPZ9qE5ot79AvWTrC5sJbfMqFpLXzHVy4zaqpiTWQSOSwQcoZ6NYmnAfu6jCbX0F87PBD4IhEQHpHP30JzIKBaPNtkTIABFGb84z2hGy1QgzL22zikK2DQdal+mhbqYWWmKLXaD++H58XsAEsS/3OeTx0+mRoMqhLs7GikjejlUVgDdDdqOzJogPlFMo9jU7Qzsua5RbZPbfzzerrRPnREB/47j+fI0AysBi/YqsTeYDpxBz0KW34tAmloYMmZn7q0vlBBmMP3jT38/LhFJ4U0ln48witXfLi7BDDeVEELdUBUrwimb277xzizaYKaR6Ace1ngEDSBBhwKHDMa10pURKTb9rX2rXUHtU3ArSfgo6iBFrkbuUuA2lVHzUEBhixJZAc4LyucwaLS9bRo/kX4MPzTTBrspWg1ZZQBTbU8z69L0WgNQRUInpkYfjKy4suoDb/UrKlpSVNremcIjvN4zm25H6pzAAqTTiSbIBIdb3Hs9M99nERhfj5Uj++WDbyUoo0ILgtbnLMOcUQdG2Lxh18ll+4XYaOsZibx3G4XbM8Nn9xDx88ePP5dogefn3ZLSV9UtOXAK/hA2SXLeAFxDjVMFjCecyYnRKLtmUCsCYQyC+1VcjfKA7qxDKnoYIg5ak+CKCjQxYfKWrqNz9VI54zq0tzJ7sX1wLcN3rfVMw93mWTNXRkhc+O/8vACGUT8L7rSSS7JKgFmKrEQaok6JYVFAEH69gsVUHV1pyNrOCsLSJ1flRRJmBXWpjOr9VqM7GnBwPVJKlDiQz0YVtoSwp19QTk3z6DL4NFQq9e4lKFuQMQeUdXreqF6/DsSdPa8dgpyqkChYaf5XdT8S16KTqPfF1EopHmY+qI2oz7OcNxLbQaaxA5wfthBABfuSwK/vp+RNCpao53nUBD/zvCzuFRDGgikCjzTD0pVOVahE6TKSuoBGy5ibBnsCaTSzCiGUKKFJ8dj7DSWzUj6mY4p0fvfRWjjDAcGF6amd90gysnKmlQxX1SXy09PZrvqurZRsSlyTulnJYx23mTnoERrsVxwkm5PERkrDuXfWztXUOMVQJCcgh8JvEu7uP917KiPd560KivqX6jz3qOppK/7pqXXj/uFMrozubmtdKrDkfrGrKMI50elnsv6sEQFYkX7Tpj3Uuzaigb5lvc0YwD7ayVO9NKiyrmq0SsS9Sn1OPezXBo1irxpQKxnuPLoEE4ANfIbptGXLOEkpoGoBLttUzivUrsuj52OcvBhXtIP8/jfjd3/4ZPz29x+PX//2o/Gr338ybrb3x+bewbh1+GB8+SvfHN/6zvfGd7/3L8Y3vvW1cXCITLqrEy9fvJDUuql1nhFW4IxnwOe9fPpsXEBPPzsfv/qnfxo//sk/jO//478fJ6fPxrvv3Rvvf/DO+OCDd8f7Hzwa9+8/HLt7t8a7774/3n/0rXH79qOxv/dwbGx6LA5hzebOFjLmHvhOwi1qoBPCouRKsFIJq4gFMYGVdR3Y1V7Klui1bRFZKJECnEPT7uvXOLqS8bYkQDP0pp3KjW1tYG8A5LIWopnn9xQbKBB237B8SwJVgBrMN0lUZw0rkVVSZCEfB8O2pe51so8jGKbPUUAKti5gKu/Ps2lixVkEAKrYhUE+/7zqqth9fB1/t8esw+TX/cBcg6omoQuWAlpQV74rIHDPtK4lCsQqIoTFokrnSuys98F9c4agwD57+kzqqVA9+Ux+B3VVjY8KKEdg7sTVKr6qZkbVXj1f8aMSs5sqo0vM5CryqfYMsQqJjUDEzC6tumfjuY4p6roLwMt4nnV8UF/USiN7T2yaqBQLEEwyxdqRvIlSOeO2UBkD0FlF3lVSvgRwTyV97xOPW/Es4HX7SFWQXTCwcFbBPvXUp5omOjVxavpluy9aMHGiZAp/Rf54T2LYVl+JGdnXpuQayCpQwDn0uBQLr1Rp3vdiEbSK+LRAQA+k2BWhqffsSTvg/Nxx8g4JotVzBYSUoZeRDnyWaOUrMRd+h39jK71uZsa0/aDPWOypK88ZbxLfHKC+nmuXjU7c2PjQ+9DnW61VJJzpXZf4TcD4VshbmXXF1naJQlNFatgvZbRxza3s6/dSnZ1Kx1EuL5Cja/tCCSE0kZOX48WTz8YFUs5XlzMhdPkaRPhqXN1QGaG3wOi8SszqaBhWFot0fjqyxv7eLRl2RGVICFtVYRHXJW7NONra9jyPbSMl5fMrIQQN0iY2r7ZBZfs92FyVMWdjc3BwXhwCKTtGObCLVDpCm/QV1GfOjwLeiKi4J8UoXg88CRqvdVAcCoHUK5em6/K/S89i0bgOZK/hPmsUQlASjFxL0ji1iZ5cefSChhJPpTcnilw/98xzaKDO80vjwTwQGkugoMFUyTY9L47K4g9qxs+cLwVjU6b9TQpEP0uKU0mAl1lMmy6V7+yOx08em1ceB8l98Cya+OhZZk2WRDpCIhFjqUOtk2jiWzqwDn4G2zrBTaBUSXkZTK+rULCKIEgB1c6aofS8b5Nini3XpcAqWTZGhj3FqRYlITPXlNRmbo/3g42kkOm3EkIFF0nailq3QoxB7HPpoe97tydWSFAoinWyCoCEFkcxN9S5mSDQLzASQOSZrtVIKy4zZ9YQrIYGU2BkGqcgXwrCQwcpuNDKoARYIs2OE27iw3nFwEoJbDV2wCpqRrB4bjwP3hunWHRMwcem95Uq96I2mUpcp6cme9HATzxPNM/jJvS+Jj6sS2eeYmdUEQ1ToYaZIMAoHcIRTrQI4tTrHCfL2ggdTLKj31XC7graTHBCOude6vgIhPi3AnZkzGX3LD5Re1rwZ1bmRA23AmeVfeWoMquRvUNC3Hto8mxwxP19DmhsHkSbzOB0Vx0srFTRCCUta7pnaFBCMTW/8LbuDCf15PFjvRbKaO+dRXJT/orBEMEkBejBc1UFisKzaGOhibdC0X4mAUQBVUyBhu6Po9zzAOT0hWuvp6e29qs9QLXtCrgQstlzFdRBhvcfe4r9SY9OxxUV4bbtbx+mr0eoLMkKw4EJ5jNGxJVIC+ywH1uJdwDr360669s96qKg5540pgSV40t6BPfHntSTl4SwZ7N9y5aWx1ezxhZR2d+6GOPkybh8/dl48fj34yXtABcX46c/+9n4/n/+6fjD5y/GJ09fj6cvzsb+7XfGu4++Pv6rv/rvxod/8Z3x8J0H4+AOY6B2xfhAUIH3x1e9/+iR9nnPBoHh088+H8dPn4zT58/Hp7/77fjks1+OV0efjt1bV+Pd9+6Pu/fujPsP743vfPjh+PKXvzUePPhg3Lv3aBwevj9uBgHf/ri6BnA2yk3/InTnswuegSljVC7bD+vk2sJW/BFVN71TPDOuqfZGCVDEI+rD3DNkxWCdtYxsEniQ/q0CIw0MezZm60D7vGR3okIbcFiARGZ0ak0zV5P9NhXNNza1HgabzHSxFgHBnQXGDEyZjl0xDp3rjE1qFbH07NLmmihwfzwH7F0TS/sQnyUxGHZ2l3MAhTbX7VjABYGOlmjsBPjCZznxXJLWKrZWGVlnDJtXhU9ULw9ue86s7ELnkbooIGrmNQnh0Xjy5LEq3e+///54+PChZ7sx0/noyABuwFGem2ZMYlcBfZL0NfmpHxWzRXNx0wol0NHVxFa8sSui7kX4T2JTAVCbiOBTpEmQUSdKKNVmszDJ2uNoh+BqDv8TKBlxwiZWrSqXESFfGDVc7Ic/63Sq1kvcpiJiqT4qodI8wiM9UyVp0Vfg+9wfPyOhVCEl9642mgAPBrEs0lLFSu6LBLv7StXRVN2dVC6AtVq86BHVCDGDXk1aeQylIHc+Nnu7hYj59+r923pUBh6f1Qq3igKXZnjRx8d5ljopgjsSY7R4n+i8EY/i5/V9nDfiUsXmR8dTuV7LlZ77xhLSyZAi8WmYf1b01F48do+f9pqU5k1xnuclmLblLwAAIABJREFUucR8jzACsA9cD2cNjRPpG7DmGZfDe+zu0DZHT6XPv3MfMw4aD4pCTr5G/J8vA2aOrZQIU8mu0OEXSgivTsf50fPx5LOPx+Xp8dhCYVMDDin12wldXGGkMNgED9saOiv6iIQGLmj/s+S0qAMudd67/2DcvnOgAPkyRk70A6E4C+e5CaGQiYiz2PC3KueFbd/eUnFxRc7IgtFS9RKE3sL3L1BG7ADo/FziBxm23opXy6xWnTzW+9KI2soJ74vhaNDBgtYYtqRbyhObxddlJMeNzcfj/r37oUpaKYuNSDDFoq+TPm2oiBjgLNwfaYVLB9FXaiptud7BiKXrGyCxKaySZ2nr8qY5QKrsZgaOqlqvLArCfxO483t8ZnvxZCg0AqtqrK5mOP6tuqKfDdfJfWEU1r0MpRFyzUYgLaxSJH1WL6XWSWUuc29A7pH8TsMwz5rrNQ3tWtQVgngZ0FCE+vyU+CaQU21qtSazB0gy8+ktXPEr+9oahaJ5vCcOiWe1nssosaSI1gjFQSAoCpCmeLhyra9E507MXe5nfbQnO2w0iJgO8tZW5vWY9lqDrPB69hw68de+TAO0lPfOzkRdg0YIgseacK0eNG21N//xHCzOZuc1cR9tgldVa6qJWuZY652ZRnIcJIQ0VavyYcNI8z7rzN6FzkUFphRQzesLUqmkJ85Z1Or0cfH81d8ZCmsrNRV8AMnkuv3ZzD91JUWN3gyEpT9EtAoPpVdyL6PvwfNF+rre2p8RF1GwmbEkdYqqAl4xy8iUboJlApsmV7xec8dW/VZNlJdk3jMJ2bcaUAsABiKYJvkmg0rA1wpuRUgrWJXeqY5pEdWcuacSkTjJnomjSFBSSjgBWQVcfJahsqV/MNS20oOV+KwowkJkd/fEeuCzuMaqC3o0jQWvCrS1orymzBZJbdM/7ymEG+dH5V9zaZeBzg3o+Rz3NFrtly/OY6mgSs4AJKZMfKlqN7ZxUqgLo2MltU/AKgodQhz9ylgIUcNIsLO/BARBB0K06fQkCsNOLvjSz1dVxT6HqktWuMuAZmbm1XalN4j3ODm1sBYUy1YIxQGY8zkzIFrAlm0kz0aiGDc342DvZtzaOhubV6/GJx/9QkH5/fv3xke/++34wU9+MX7+mz+Mn/zit+MHP/rFePz0eJyeb46Dw3fH4d074969w/Hw4T31yBBYbdyM8eL5c9kiAnQBNKkOSlYf3//y2Th68tm4f2t3PHz3zvjwu98YW7tX47PHn43zi8uxd2t//A//4/80/vIv/+vx8J0vc8rG+Tm2HhCCc7unqiAf5h5fkgX/rbEgW4B47oElwrkMvRy2SfvUsUcO/KECLqqgDfqbQAHOCvBdgbCtiiigSsNogYu1/ef9xaCJ6NEaWOlsRlHk8NnpTcPmQSXuCCclcGkp4Pc1eooqux1E/ITBp2XWLvM8o8idypIAIILjq6pYb89xNBIhCwurJCJVwkPLZb/W784KfATlmpgVLF1iErf4EEwTOxngNM3dVEFXH9su0zFFpVSL7nmb9hSDY22H6fPAfymBD5MC247PWERSIqKSPisqiU028DN8NmfTPs0V84K7ZT04LjM1eLJamK+5B83SwbfUzwMeY5tgQfBaxXpRf8R/EQMQSzHTs6MbrL5tIaAG6gYXDWZyTXfvmYaI6JTbddBoQBDIPYsFfOp3ObvYNhJf9kMVpwvAtf9saQMyS45r4Jr5fSjGFSCZQi8ZsTb9LEq56bGTeEwqkbrPLc+nrTKqvhehSIG3TWSzR1t4aAI4AeE2Jkf9kj1dGqWom+n1FwiSFqxShAWK5rqaKNnnuF/P+7HVeYN4rmYiFmPQhtdwrR0FxL8BiYlbykQqkMHreY6t8LOuLhgYjNSaq7jgXKWJdplP2muKnTtiJSrXw21i3HvFn+bvRDPFgku3M2fb7CbiHCWSYUYIvM0MXuUwK6Zi2S+cy/a3f7EKYQbTf/LRbwZjJ/ZIBNND6LtRVDo2NpFw3fF/Z8abaDfXl1IJ5aZ9KE2bpPxOwHOBQQ+PuYvYQdRryqiCufnHfYiuBjqBcIBkcZWWlR1bZxYIg+YzO069ZxK8QXDAFUYWRwZW6EVmUUnEofROJ17eiJTrPVsO466NlkG3ShIM+7QoN6k8643hXpBlll9njqjHLVSnBuRLFGJ/wGtwciQSdiyeV9hqFMGYneDS36XeoghCFPFfrsGjNIpS8ToSXl6nZDcc7faPOWBb1M6a3Pa+uy6qECnhNJLG74DiNKh2X2gSXI0oiUQxg2Sp8oWCU9l/BeipwoiCnACrfVOtEDaRbINu++MWSqiDpfBMpwx/qyF2+Ha9Dd6K2DlphYLqhGEmwpoDZqoOh01zciKUUrl7BaJJpGZ1YzWo/I11zj9qfJxfv92z6GTcoj92cHPeXajBpaE0eeA9SOw6UBeDVrSQjyjffSJbGQ7PniSplcEP7dIz+Ex7NlpooRGuRT1tUQrjzIjOrfXyTCz2NglIBWgQ0cAIK6mqmmnoRFyXq0Lu22EtOtOxTrVjL3jfIvu8Xgin1gMFLqObKPQ+e/ZMZ7+DXLm2cunZGw7wlzEYun9EYq6vlayVmuHE2nM2e+1QZLApuj+qZ1PEwbR02YYltHOYF/tTIKlOjuoLoAD0/PaheL97HXkj2YnsNd6re6ZOsH1CBA0FoEha2YNNQHhv7CNnbk0ZLZOhVZOpYBc71M9S8n7tSpwccFSNlehGFEhoLuhp5PpLxRZdK70vTZr4mZLlza3Za+3PNoJfm/+2bfTMJnq/PDeyyaACEFXhIpWftoM6yYJ67TtrUsrnTfRV4i8GF/vz2hpdR6j4jWlkRlJpVD9Y51yRjKTKsAb4poI17RBSIvYMVzMcXMniPgg8SDgFRIhGjx1KsvCG3hk21/36/N19JorkAJQ7G+PqeLx4+il0ofHugwfj8Wefj1/+5nfj48dPx0effD5+87s/jCfPX49XJ+fj08+fjpcvn4/tLSoFBLUGfrY3t8bzF8+1zq1mte+Jffzdb399vHd3fxzu3IydmzMFMt/81rc15P63H308dvZuj/sPH41/9d/89+OrX/vW2Lp1V/IFJ6fQQaHcmUqoitQUHVpG8ah6mmRQ5zCKwR19YwCRmbAGRX2eLKpi1T4nGe2L5/rYFxXkWvo03QIg4Cm/N31fxI/UrxYhMOsBeFQNvzOVsTUD1bPZCgQBjnFtPC/FTSuFURIsbrxJje2vadhtqeB31DaSqgOBJOddwDc9vUfHrrKlUsFe6OeYhbEkKk3mmxA25uD7Bp+dsM2EMBUrrp/7qUrrOlHkmlUNpPIYernAvAi9NVhvwjtB19wr9r/U034O12f2k5Nj/rsiOtwbSQ7vwx7ttazpv+2DW2yIzxlxk+mlzJB18kSCQ+JEu4vn7znBIE5CTbQzHwsS8LmA/PwurSJt99EzDQ251dj2ORY0koI+1ObXRwYt6YeEaVZKtIocBjY0b1IqsVS1LIzE+4jeq9Dc8W+rhO139fcibEKf56VnyEp8C+A38/Ka9DWxwo7p56GfKnk6ONA6quCSkTvQkLHRLaC0GjhB9DBP9F6nZx5xEsC2SrZtj5ggXZhOKkLlPgVqZ693P/JcO7C9FT1V3qNH4ljUfgBfAYNIQEF6+bhnMceiO2B6tG2HwzAncE2UFY9k1JfGjtnS5rVmjEwQcCWqV7bgZJtIR8IFFcAMzkv3t95u1f6l87rt2KuJI2uIuqhG7IUNpQo5mgFpKcJGVMhNyerWVkarnX1Byigqo6+ejt/++ufj+uxsHOxuKyEUp/YKRULUEfci/byvhFCHP7P5eCr7t2+pL4xZRDIuUsbZHtcbQz0AJISgugQnoPd/UlRGmfQioV5Uv5QtVQJLX0iCxmexUQlAeShtpAW55QZwMhr1wMDtUI90mFAhUm+eEyU+i4PNxrP4y0Jlaz8Mm+LVy5dGlRT023CWmqnDHjSgPN5uuCaAIE9vDOts43KHD1feOrzxItpcg2lBRiGKoBkxWYRquumrYqZOwlTy1Ouyu+uKYLnXUK/SN+SEoJSLSHpHDav3sTbiDVT5vaJqFePgOkQvyxDWVoLYoKpkQGEpb10VD/d8KYEkYQZEyID7xGHuUc3claIxFjxAZtmoTZVTjQSZr89nl0LXSjCf40qKVUZrHErvVaAREKIBZBFdIYtRTu2BU1WIHoE0ALe3xYFFessiKT/P/VtjLVo1r4GWOqUSJossvREghx7FazF2VS8s+MFnduwEv1eHwVpVwIjA2rQKkEdT5UhAGiT02vmM9rIooWrzdEbDlAaJPHmfy8N33pHzEj0uz6oN7a0eiqaTvhXeQ8gzirYR8cBW9PsKwDL/j6DPfcMWEqrgTHsf2EtUjZ4+e5qg7Jbel80z+z6yJ1RJj+Q7n0UvnpLL0DJ4NtA76wyWhNAoN8a5PysA0NEBpR+3Z6MN3nIOEgxIUqkK/Vko+FHNZF7nxoZ7UqUquKE1ajDEuZ+9alFdVQC6bylvVDj9Wo9b4J4M5rj3hLXg/Z3gu/fWAiyufLVCO+lOYSY0SW/A5sAPSo2rvVPNefbqGKXVHlqNVFg7Lzthz/BTwBwxsfbwGRBcWBIEbM+ePff4i7A/2kPVik97fkvxVwBxemrKVsAAz3Y16FgBHc59758zM0G82DEFyamGsE8BOTwgHBqwfY6qxx0xISo1FVbbDH6fAJBnrXmnoR3prEUEQOdflK4KyAgCML1uLAp9Bqz4wz1sypZh9wj48E+np8yyPR4XV/TznI1b29vjnbv3xtGLl+Ozx4/HCfsEypT+PhvHZ2fj//7+349/+vGPxsnJ0Tg9fm06Vfq1OAecD0ATEkXRtS8ux6P33ht/82/+9fhv/+pb43vffDRefP7ReP36cty//8E4Od0Yv//Ds/HeB18fX/naX4wPvvTNsX14FzqRZhaeXWBPGP1zrWfN/bAX+pxFvUo/nW2thaK4v1JGFVdI0j7jkgI+yBdXkCXME/t1iyjVJ1cNXPNLw+ToSJ1WlQRwJLhagzv2LZmVmll8Etohydjbf4MRRD8c9gbxI54hdLOCIVQsF8Dawi/Y5u5rAYH0Iaqq5euUT0A4KlRIbK0SQs0+NM1cVbjMsSuNU31godEVkJ5+/Y2E0H2MTrT6twPmP+43doCMPeHeuN4O3pbfSqCPL8U2cxa51va+NkhuksZn9ufy5aguRlXx8PDu7G9fgJz2xV1PxfD2b02MNQBXeyJLPxSNkurbnbIUXDRQwnR2LhYSFNlWztYAFZVDa0CgGJlAfCXiwn2QuLBOAFj6zIy7EEBRYRUUOie1v2CikxD5ydMznQ9iQCe0FRtxwaRxJzaRZ2z77JYuJ3FORLAN/AHIFLMiFUve2y1Ku6qmEVNYr8M07bfBQjE4ELzZhI1jRkcVSx2vLUraxJRKCLuft1055z0LEkqNOhMAzFgxgKrK5uvXsyCi9w17UGdINHgnxhVd4+/u/ybOXGMB3upwCNiJDgO2XPHBiQFYx4POgbhuJedRK+6/uQ6el55/KqlKCgNCNSkV1TXMRVWANXYNJsdL3Z+zylS+01fqHVChTp8FwAfiBnq6BW5CFRUj65Z8ieKqG6tp83lcn+il0LMjPvfFKoQ35+P05ZPxq5/9ZNxcnI27NEZzgUElhX5to/rHB26Oi1R12keDqIyrcZ6J5SrOlS5kA/oWillBFZT1S5UqicxKZbTKpMryVYJ1IFFD/HZ1qNQOFmtK8q6Gl/uZOkNucMtrqf4VAWw/B2tKkNQyssvMHrbecryC7xP3dag/JGqMC7qxUFenkE3n3YWLzee3LF7H1AMto5yyVVGe2duQxGIao5WVa9JjWW7LlyuBq/xvNr6UjGi+1tgPo23dvE1SOUAa7BzJXSchNiydQ1UqxVrgpoeiSGOrbz7clXl3iKO17Z7JffTe/bcPZFEa08gWVcty7lsdUNKcAe1Nfuu0qyKZ7q43rgXKkebMlTK6opQWBS9NspUv9RwGLHAl0UEKdC0hTAQjMfRGN1HLsiw4Tc0dWipnJ6lh5vvQzGzUj30n40JlDjU6UXAcYLTy5GoCzfvQtq4VtDVgwahT/Wmzf50B76leTgWKJ9rHpalKTAMEMKiY1nLVl1nnLEQ9VO82bpceWAfQCnypUqpQhwbUAG06l/T78r5WfINOY7lunr+CwmsCI/d5WkTIe4lnJaQ6w4/5b/f/BBW8sMCAe4xMIZKCoHpqTJPl5+w3Pqu/14p2kxcPK7aQRHtRSJacoFvNj8VQX1rOnSoK8SatsLJ/uxatOHAN2LpJxU1CIApLZlh5vicO2cCTE5g036dhnc/S6AI9D/pDPBic+2btXr9+NRv8FcBuMqyYXkAHC3VmJM0V1GkgMoNqesk1ksUCVzxL1hE6F1RgElANPp70cjs0tpFpWwZGioA2AG0Vv6wJHht9fA00JNiQYd7sNRw354v9a0qvR42YdrcvAELS4QGe1LuKCu7WloCwqu7xeq1nFKmVMGdOqNoazjyayEi/VZtbgbBAE/1rbfo3w6KqkraFtjit5jfwKHgFcHPv3l3Tu1+9TAWYtUVVmp7zIyWWqjBtUulBgpxWBsvxmzIU5clrAn8qsE4WSVJ5LhdX5+Pk4mScXQLybIxbW9vjDveC6AO0s/PTcX55rkH0N1s3+vP7Tz4aTx8/hsg6To+PRBMV4h8EHPvGs2kPDqCeRFF2bsbBzvk42DkbOzeg8Q/GgwffGLduQS+9N7b37o+tnXvj8npHI6oEIqgnmdiANg/+QMfrvtkcWxtb+lNFR4G/ATMkgKZ9YSDRQJWTJCcPVHcAGBBDQlzK6oTrfinWXEnGrkdcsbfXw8cb3Bk8NADVWKTP34HiqfuX49s6Hkg2KYJ52BBADEDkR4/e1/qa7uizTUBnUMS9fewLs6cqhlM5elcG+CpFU141CYJAqKgqayRGaMy1G9gbnj37kkCdMyxaYSqWFtXAN3lvCcyMcrSTQtMtFautzvPqYL8hqOND4OC+rBspBEvh0j1XjR0crnW8S+4pTBKpiIfWqX7IiO2QDPAe2DOp/QIUVok1gT3+xM/L86ln5T2tEgasTMW+hN1GbMe+k/Q/81z9PAyetRfOTJ0JBNdvv6GNYGADf8u9cpbr4wWQpxjAtXNvii1DwW9fMp9HQq8xOxk/0IrYesSWdSCuM2/PokIVaXFvnYV2KJowA5F+QimsZrYur19Gilid2mwaA+pac1XInXTwPSU2EaNrnKrqlMBd+1ydx7CAWkFUYhUgtq0Li29xXylfvKbFBp095o1nBEhbVagQN2YiTlcsrr7LCDNFQKmtUlyDW6LSShG2Be/HPbb9QGBzRsYAtGI3rEfiZ8Cz1L47sB9VnBbF7OYu035EWVUxREaHYL9ePH/hsRKZ2KDqcFhALYYZmPXMbxiXivfwbxkfVeEZsQ4ylm490q9+tpodXywhHBfj7NWT8euf/3TcnJ+OO4w0wJGnh1CD4Cm1XrPBaSZ38KEyKwnDlpuj2TZynkKDmdt1a5AsMvqBXj4O5ByhAMUoYgNEDRIASInbiZbpXDWo7mlbxFRa0SMI06DWPKAqOHEdRUqqvuM4zeiK6XdbnuvDAFpQEORsCagirMBiKUCl30Z8/wyeT0LQwK7OQZsspf4aQG2e0EOrkNdApHSFlvpb/Swlwe9reWveuGIHPRxsKiVOa2pa1IbkjNSTYAOnfoEt94RVDGfdy8Y6mn63iD3I8KTsL7u+Cor036HN8LPyqgNWzYSk19gqgQyhdkgHl1oWeFY040R1X6HqksAKCUxy3xlwpQv6efDlJ7EkoEsyWpqxgpv05fE3e6EUCX4m4Yx9I/gYiaItHDb2IEawz2EOeOe57uzOCmcVvbonNeoD9PjUhtmJD/udQOCOrtwVaxvT0oWqVtdAxKhR6gYRMpLhjjNgrdSPQFUX+lECniYcIIM8V9N6cJ5psJfCr+mFM2jPPi6KWRoRa8e6t9Jiyq3ProOq0C7Va+H+v55DBTmhTDW5VLX41i0NkZ10qwaM6QOTVLiSOSqG7hMR1TAiFwZk2ssK6hqxJwk70PPsakLHnGgu6a199VoR0LKmpepKkXaulSs6FQaBst3G9iqlmsrmIEvBU4K1JhBOKpx8dt17lnIMvHPT7ypVNygy6ovYmvcpatgELpbAVH2pGTrMXhC1GMEbArrOwTw5ngPPWU9VsaIWRxAiJHF7Z9JOlAyKrph+y86gS0IoalOST57l7cPDcfz6lfpoSDSwIRJR6Sgg0a89t6/B30z0Ylcd+LgfkeAY2y9Bpygs1l5U9Ip/W03ZzfOsEQFNE0LWXUBHZkKxt0FkeU/1eaZ3ttVlJ8ruTRQiz9nI9xwsODD2+Uv4G9yktCf3czkIFCKbszxpYKtf5tokZ35+oX5wiafRU3jjKvarVy8VbNy5czuUVAAjC4l1ULf3oAFYjUDKHF/2ALbgCjG4yzPNFdzZ2Rq7CC1sbI7doNBU566vL+WjN3c3x9bu1jg6pWrA3L7NcXkOOu8h3VrvzPLi3qrsyL2CWP/m1z8fp6+ejI2rk/HgEMT60bh7+P64f/9L4+Dhl8a42h5npzfjybPXshG379zR544NRL4QpPOeEx1SweCuRgWJdov/EsLuoFQVgPSgC+yJIBHPQHPrIvBVeqiqZgRiEgNxVWb2AWbshKpmK/+m5CTJXNssSiFz9dDsIH6HxMpMFT7fTBGlTXm/it+hmtkKIXumg+rxvVXinqCDlB8BGSJYt+pJXYNiAsZsQBQDNWZQFSwUWd2/bGhHExlgI1EgiJZysMb+RKgt4Nqa5dTAclJLV0J69UkObF0tned89sZ6piVnrL28E2BbjZ5hHVpRdJuCq3TEFe7XSxKSaxWbY3dXY2eI1zoKoQwB7k2ga3rHPPvNok+dPciZWnyiR4M1Fq1N54zxO9g0hACJHb0fktgFtHKSu7CC1qADfs4JaZMetyuVESHhs/Q5c/YLCmqtEDac9idtVKGkt3jB62Q7Mxaj1e32RRJ/aDxEqLH8nP/mOWMby0IjcVVCEhVm2TOBt9gAZg16b8rvRjBJtjN+TrGm/o34SUC3iCyxx6jqqbq2s+uqZPz7WtmeNVlYLPb3PP9Z5aZVhR5ujRZznIddr4iiZxAa/JT9oFCU80RCjD+d/hpwnZEYaadp0s5nSeFZOgUIVJ7M1hDen3vEv/DFZ+D7sDllzs3qYRT9sdfVXmhCWOCxQbyA/wB+jrF77U5A+WKdsfGqaiaOZr8WjK994Gfdf2KsEFN/IVGZcTEuT16Mz/7wu3F5cjx2MGyCIzbG1o4V6IApr29cIQQkwlAjB4uROQcFOWPeCQpSVsa0MUkJk0A4CIooJ8fu06lxFi1BQg1wqa3wNGWUNebAf4TwB9HGKNODwdN3hcQIXRE8cdejzrdumLaRXqG9ooJ0mLsXoKp8DiYXylORriqA1XgXuVTVIBm+KQTuAVRVkspgepwaF9jxeS5dURcJbWQ8QTcJ/7ZYhdXUqtKKUyztrGXsbgDJ8ku0wI3lEjwJJUYV06rEqvLoDe2EyIqHM4FrtSNBq6oPU/bdaAXVrX6Z3lFRHN9zg08ltGly13WFhsL6OCpeeuWKcjThWCNTDVBES8k8Ou6tf9ZVDaHDCfJ4Bkq2MuCaA8/P6TVDypr9A1rH/CXtn41NVRU6l1EgRUZM9H5dmVpGS+Aw2lhctFliBTrMDhaNZBLcbcwgXE5JqBbG10nhPNgJqCcKGzRz9pCGHtTf4Vk1gRBNLmIw2itRrXQVabwhHd09sa6mdz/V8HC+NVtOszERf8lg5+y3Vtp41uzT7iMNgU+yL4qmqK6n6ouliuMkxAphFsfx3QqFg8oY1E/O7cz3xLrev//AAVg4/q5gGlHr/uA92j/GdeAEobuoN/DUtFSPctnQzErWS1WJcwQGLPYzFctCY3Hi5z7fGSzPsTaexzmrqaGbLTZrofHwXFtFxG5ynVyXUXg71Vbv2fcS0FEju+WnQa75bxBkrnk978uILCAaz8vPtkEFn8nrNRdJvU6wI24rCIYa2NcVSe0+Yo2w+02ARZs8OHAwFgVTDxD29fE6V+FdzWmLhIAh7FoEWnh9qWQSa4rtqjpwz0YDEQK99jK28tpkzEObHZiuKxCqCKu33fupdoTNhi1qQFv7Xjo6162AOLZD+4H2iIzxUBVmY2Pcv3fPPZuhzZURwLrfOTx0BUKKjGYWSOmWkQ0vX45333t3HN65O4UuLI5hW3uK8vfGhsGjUB0vL+hBw28CSDAY3hVq+ZbO47w20MkfVa84T1RBtZ9RMnRAq2exwVipKyuCK1Fkhh1A1yI6JQCt6toVE7m6Um/hL37+s7G7tTm+9Oi98fDB/XHnzsOxuQmQikrunmKHq6uNcXRswY4t2gNUPsbO8b7e140FCoSKLRSU0X7RAg0FEbHTEmbKeKCKRbUaIc+SXhslI7EzfU5tR5kANHa6oM6i2DV9mtUdp7sykBPQiedTJePSbJ2MUrW8Hp98/LHWv/tbPjvzSqtxwP3XRiu+eEMIrYmf/1YVJLNUGzPouWU2Mb9fXz97nNOjKVr58fGc+2tdBVdYXdFfwC37OAuetdLImeP76t2TSqVbNybYmhhhnt/Q3g1+Z9B8hEBIEPhdiWMI0PQQcSXNXFfmEz9A2AUA4uXLqSrONZNEAq4QWx4dMVc1oEJYOAVBpRYcKjb7zS0ljrcKjgNqvXjxUu9BywsCStyn1J+TFMGIkK3JKDWBrwidpF2otsLgt/24bOHu3gQGeVCyI/GbshtJBs1G8rnjc3gfCYclLq5YHGuv/ZUxErXZjhssElb7jb/ujD1V7TRL1cktdvezTz9TLIIvtk02q8NAqgEuAAc+S5XpS4TiLPbmiqBj6A6EV2GmStcpLNTmUsBpL7XOr5IVeuXOpZDM33yR3PKeBbc7089+3epORMFlAAAgAElEQVT73AfrxN5UK0xAdZ5LWSCsHZXEtjWhSkqc12sXwCUhOCf5rWQvcdzyDNqmgL1p8UnnRf3Iy7xw7olzbuFE080FDld5eJPYkr16qSS7RYQyDbj+vd19geXEKPW/BWIby3UUXZlG6t9Ne5Gqt/QdR7BQQM0XTQivTl+OJ5/+QQnhJtxULC8yz9skRQpPRBn1n1DhdqEakAyeSSwEKkhV5mSIeMDjZhyDoIWbT5YtUY6VMVMusFKOmwlhgqEKzXDQQFeKkqpao8DSYyoWaXAbrmbbXVgFVBcOyKcxjTpS1eXWNIwlmFg4zUK2S8WMghDX0OBN902AxuxFSUo74Sp6p+uK2A2vE3fY/zcl2ZsIFtVQ4hjVKiHPmUvSqmY3QBNUrq/iNrrnzJdTonttepXoam2eD1VlOgRRda1+x+82yWmFqtdqpVXL3nNd7TeYFbpUXTHwosEEFNBBzQwYzd9KJUh0IBTF9lAwxDA40SRpgBrogBh+vznx/pmpmjMhJAm3v0ww7XsVAhguPZulxpg9pCbylO5bVZDjEqXOAUz1lSvSU3526bkeT+HeM/UdIeWdRm4DBq4itsJWYZc2cmsvJOCqQMdMfDNEfkmubJBbpZNh7pwsjXcZrjao8rhQs5U8Z91VRQLRC3DB/akShnJjVQwD2gi8Sf8XCaGSiQQASuzTN2lU1WBCk8XuP+7JCKQR4Cpf4eTmyIb1TCXNWbQyK4lKR0FoJlnuCSMIKMSasOeF+IViJCefyjXXZApJ+jGDlglFTA+qAoOMUFBlNiqv3bOqgsbxslcKjPDf2CV+1kS6vadF3BW0dwgxVLkbD/Vlf5gOHPrwvsd1qOKUddR6rSjvfJaqV4A3Qv7d/9oKioATFPpCgdSeSkLK51ThWbX00MzUexEBGhxSKZc6pxnRUCoN64YzZS/hfNhs6h1Jf46TeYtulWHQBnhTeh1M1/GpzyhnBoEFgpYmelN1MQmOAcQL7QWxBHatquagkb2ydOR7+a0a1aRAoOUqIeQHFeAwPSoz5hrw2/G5Lzj9aHLq8S1KSmIj+TlJKvddRL02id/BvzQh5HO4VqsankqJlwHHktVPQGKUn0DM/aC8nqB3qYQ7GELN21Quo/V8qS0jvUe7sp2wZTL7U0CJ0fRNVdxcCRM97upCCaGesdgkGZYcunqBE0ukO0DmwQAqfPrJZ2Nn59Z45533x96uBRpMoXaC6rYD96w6FnBCY2GVzuVbRgfJBoXuJdsU+uKk4spWOBnAZ6i/S4CHz/2SqIXlkgRlrfQoexG6JdfYfZfln3+1faMV+tnfnvsgSDRLAb9PlcAgkShnEd/i/T/99FNdp1kRjBLZc1IROrqA44xFKdtofS3aPxH8agWuLSYK3GE6JbbQ/a+qderxii3pPlRSl/m7OsvovsKsSjK4BoV6L/UzAlcGvfuuUvDa9Rnq6+vT6uf7nmWEufJiwEPJ7Fu2rswhsV9uo7jo8zJjHqmien5o4yKtf+bKWsgEkMaUX4AQCTQhDndylHEYJM5OMugJhzkCgMbeevTokeT/WaTaGTFwIthTJoTmqs5igo1O7USplvhX976bbeTk1AJSvEa9cPk9VXwlWBXV1Wu3YGFjJkgdALA9oY3/moQ6QbdaM9/TuA6qyBX9Ur/zLZ1f+ltJDjU6YkWN1n6KknyZawXzOg6qY6BY8zJLfOa95xprt/JbO9s1t96CE8v2afL7FV1jrVXRb+EpDL+ii9YAGNL3kL5BbbRGUzjeVyEplHNaEuaoD0SEmOVZ5ekwT7B963mIXVuST+xpq4iy5Z1TSqucWs2OXbU+vDv7QiWEFcX/xgmdqc61lDGgc53+SfYjzAGptK7aibjW9kM2Rm6Sr3il/YizTcNq+zoX/38TwquT47EFOigobowNyY3yVm8mhIyd4MJUpkTsAZopfS4KppwoyKhtbozTDITGkdOwWgnUSbcSj93z2FhYJTMrBcD2FtbwzI2fYcU4RVM4jG4VPSvloz0kLq0zgJTBwUb4K/JSCd2WwFUBWHGDpiGUCqE3Xf+UwiNV1FDtSp2Sk4m6UqsUdTwsfqlFbWJvUM3PEOmQuiFoQYLpojOlV+ngrYaDC1mI4pYPp6m5PaA1UlYwWsmvZ06h78HVqlYiy7meCedq3ltn8lj11Dz1blZVeVUp3pziGxwUelwo2xP8dbgp98trbzGjaG/Pql2pBuMIqEKYquih2Fxbq64yGJr9Yqpg0T73ono/KDzkvkLlUjN1DJYdZRKyUnWSUNRJrSuwDuKhCzBf0WV5+kGgYUK3IGCeh7xqXcP9XXUgqGByLTJEQV/rDHn/Dl2VccvMuaJ97ZVo8IhT7u+qKkWQFQnz0oTW/Rk8i3LZHZQ5qTelmAZkN8f3/TmPpbrOoCmzswh0WStRHxoEqbpqhLn0OwIlGvPv3r2n5eD5g9q18R9k2FUXV1F0j1EO5Gfcuyof+SOjOXtbXG3iDLMX6lR4nzod/T6U89JOc4bZcxh4AUVI1avh2713/d1WtTmH6l87PQ2qufNGhVVBrIbQ+nrXiZjAqqCWXFerYQ2iWGc3w7sqNBkDpS2qOdysh/X9iWoYupsqqhlFYflxEhw3llddjmAKx9keaO4XFFIJHtRsessyqFc2B/rQhqt3qugleeU+eZ8GwAQH6l/VIHhX33ifSmS3AtNAtoBC7dq6/8+pnCtyC23dFW2+X7YE/+rn8H0NYl6JbhWgalCtJDwUM4FiW9tKskiqGR/SGWVG+jnfjKAwA8UBpvua+eoZ677kswoKTcEP9kAoZd27FTDjs7l3rolZa+3lWj8PKF6ikWXGmStHFpLxTFHbNkaWiB6lhBDFVIYtn6hPjb7Qw7t3tY69VlXD6ZEBrU4FkR7/c/UpGrylGukh6AZZ1B4ge0zPrcdlWGEz80TlT0n4d8bJ8ZkrGhETYY36vF2JN4DK3pGwSiof7MECquqpPrNUvijBpfm2bzLVVvWw3jk0tTBBU22OkgbN2UN52L6uPq2VMDFaAk43SHw7IZwBX8RNmuhLPEZ0cdSNmU0GLXZRb1QlY8+VAtabdeZ8KRmS6JCBStljwKZUPFyhM9V9qiamUtS5Y0r2SmlNtbC2REytlT313jNI3F6iUtrF5sn9c5/zOgKUFXRWFQf6/5yD7Ipi14XffQElW3bnWswArqHAKs8du0nwXYAUkJf3W+sZmFpv0RzbHxI9t1LojLFnjo7M8iDRaW9iKLWNyRQ0BwB1IuYRBtvbBnT4++XLFx4hhYDPrm0kwkzEiKb3w045kF3DvqkH+ZTe4rQnXHoGayt0oriG3spnVLmyFXsDWvZJxAiyXdkP2K85XxcKJeFnZjiasWb2ElRSJ4Qeo9DkgPcV3TrJBO8NwMae0OiYnZ05FJ0YRPFjQLSCy9x/q5haW1WpXMFztcl+SzZ4a0tztXn9MtuR55w5wVFL5Xexn6y72VyeJ6yKdfr4uA+BTWEG6V7in8kLEKeTzVWchVCW9S8c99rmceZJ5nke3AefwfeYZck1tRpaSi3XQuzCeaKHexZlOANoGKz6PZsUi0F2m73g0U7sU1+rY04D3e7Z53nzWbUdgBZVtq190XoDDKLrEWYQ18Rzx/Z13q561lnrjHnRnonGSrUk2BdLcSLUVQCeCAayLxTT/JcmhJtJCN+uEKonhAogwRsNqTRqZuNUAUnVhj9KCKkQunomlDsqhzyUq0tTJP54CLCNHwqmb87r69D1dUJoda0Z6KLqlr4qFofAr72B/FscfPXU2HgVZWZzGgF19bL8ZPVrBRlcFIVMYZFITPjMEt2QQfFmJpGRGmQEKTBSXKgd+9IbVj5KjUidp+hPCAWEUlfkvoayCpxsRPVyqZl5EcBpw2qD7imdnJknvJ/6LrVxIvkbWWI5SuS8V9LTMsRUYOBeZ55Mr6WCKApUUQyNSlwrlL2WGeyt7r8Oq8qpvv9lNADPXiizBEcqDpTB9G978iSBGNbKk7eKtHbqosC1ogYiv+Lra5RBGpk7e0r0K3px1G9mFE/vl6pZe5SahBZR0710HUOjU5AWkZDKlxeR0xBjVVoMvqiPVcGoq12luvAcRUWIgX1zsPYKMdNsPFfJ7UiN4Nk4Z8yI9uofJ4Tz0eZ+SVjpD+DczD24QstUIeDskxRkJAV9HhjJ7m3z/C1U0MohwUkpGwVQXG1wFbAUQ4FDciROZnkmno9Htcz0UwfSoZ0KJTXKq+qlBkR7CC9GXlW10F/5PtflxCMKhqHnmKWAMq2VJFXpzc+63gtyaiqh6UBUMFjP9M52niT0whVdq8i36Xk+h020lRB09iBnM/1PXIfR4DcTQjmynC1+l8CGhBCqmJLLzFIqbWcCPhl/wH0VAFgLNbgia0XaVrtUEVDPCEkLggwkhCeicakiL3o7NtbN/FyDKp0Khr0GClJj/7u+Dda7vwV20RungeIGApxw8B5BWmWjXe0rpUoBEQGSek9d+ZOUN7Yt/RcCpUJdmnthOLl1QutrV/V4RZPS3iQAOyJY8b6qKFWDwDV9WKrXAocMKCDcItBQPXMZV7C/L1uvsQi5T9mPUNS3NhcgyZU0iy5wY55rSrJ17AHNCXbx0VobzX9zFXoz/TPqRd0cs7WDIExBoBQql/5m7k19QRmdVGaIbNSWqV8Ic6h/OJUUCZUkeTHt1urfSggTkDspMqDbKqvtigFNgXAVqkibwLrCUPYHe7lVp1apqhQrkaUAfrMlITFIbcyfcCH6VttIJrCWKqQSygSEYgqtRNT6XlJPHRsK5FuJLH26+4XPbwWw7RsWiUtSGNut9oUkouuEUHYpYnfslwpstCInmxaG0ASyU1FvUlz/7uqU+9tK12sc0vPd+G0my+NGbRcWefG4Eq5BgGxYJN5HtvlisXSMVqiq7E0SB/Yvz5lglnYTbKzofhEJ4nrvHh7qDAk0fCNmXBRfm1DLDyn2AvR0RY7rc0L4WuvXObnEoA32cZHsodu3DpSIVVDQ590q5mJL7FnhVJV56JAdlZakhevtnzUAYIDavXhcIwmC6aJmmfHf+BqSTK6/SUzZLzpHqC/v7oRqyVgJWjq8zykosF8AvUjc1oUM7qUVyfYaMkaCmIbPMlDrOKegNOvW0Tp+Lrd17fKzMLK2XCH0PRJbWJCLVoJ1Qli7/HZC2H1fto8G2VM0SZzA5zteRyuBOc9+bqJFopJ87KSTMSGsB9cCBZj7ViHiwJXBaaOZVxs9hPp8nov3Wcaj0YeuOeHuFRaYMJNRV3j95XhYtieD7nnuvE9nc/IeAokEHm0t9OGwOvjdrpUA+Cgit3jDfuer7A+dwQCh64QQn8vzwNZyXvE3jdf/7IRwm6wUAHLLFcIbZeILZRSz3aoZB0rNviqLlgJJILQ9bjiMUPWkerctel5VEbWJEkS4WTVDHKPS1oDGBszVt2bLvkHQS1ez1hWvIuw4fw5E55AVIeUQsiBWsoN+ZaniBnQsOp9FwKVASyVYIxFFtmUIg+J1M0mRCgcc487nsQnZYKqKMiIigYQrHDdGF6t+lv6xiu3Ukek5RxymJWJ6UjAI7SmcAYqQD4KJSwVsQjAyK6m9Sk2GGsizadk0s0FWalwus4P+SJgBumOQRiE5qz6LOsnZ+xgOPCiLql3nF9offClJDeI3A6MkRRpDkd4i08t82JaKcGbEdPjmRNCCOldpMsdTyUaqhqqERIygYhu6x9MzURLXhw1Uuhz4VjvVVxZV0tJsphlIUCHjleSEa7ZsuKkhSrJjOLWe6RFUqT+qeEWD1W+Y/VFK0LQ7i+2Z+9XBUod1GwkvZVP7IgJNM1CPwAkOzRUmz+mcjlvS+qkQJvBpotLKMetYOlQT0ensIybD56kPL5UiPouzWNBDyXmcpZxijD/vixFuJUxVkNCpGG1D0FknJsMfepx6cwgIo2QsR5XeFNZYCaEowFbuslDQ9riTZMR2JI3brUpkLqmquRFwYp834G9C2Ovn8zriBtviJGNHFWRey37U/aH4ukb983lcP2uheWxJCNuXowoKFMmM7eGMK6EPLYf1q4NuFbOglxyR0NojBVyHd6huexSDAmeC8ajI8QyE5qfHSMN4AfdW6HMD6zUjgedS1kEDpFYteB3MgCZVJAKlhRdNb2IqBeIorpZBIUqXlPpw6O6HcUXWtKhWYnhfnrXOhEAbC8tA9SH4a+8Te4D9YQaARYlKF8dnNPBBtMXVJVP9K/w1K4QayWB/wTXxXJqE8lzt1E1NbvWeEUkSoNnc1PnAHwrwEaADFXgZheIgwgl4ew/ZA7zWvd5mdFSMxT6ss7cc9Lnid+hqBgnv5cU4IyCk4pceLM7VVpgW+Lr2IPMseGZOwF0ZKAOF+zGV2P28gCQEaooAsu85c63wcb+tKhHs8/lmC3GNBlBlE1T5dVIpetsllSGLR/Ae+DcC1+nPQzXjdzXK4+pKa6Geq9A21xTDBm3YSJ3XzGkt7e/tpLDnUDXQ1bOXPY04i6mwV0qC5rXFPwlk1sgI9yMrQIs/XycIDh5Noy1DYVaD8x5tE1jHRvKTcpWp5naGZgQ1WsWrPVXskr5oVWRD1yM+4dzzep5XgSaNE5IegvtvuT/1gGWd66PFSuB5CrhyfLVcWxjcAEmMXgBsQqxPvs4UZl67ZkzI9+65wlRwu1TTjkioUnR90NtJuan9BqDOL9r3yAzQfbECSFRM4bQeg2ngBlVMa3f/H3tEVSzpOaD54LWawI9UWt3TWbtUsFM9rOmj6z5RohxQqmCoabXpr0wPH3sB/8kaSFFyLxT7CIeJbr+9o9FCPFfGYFQ5lH48ng9Amap8Se64lsajTV559n2mBWK1H1d+sgmsAOjM3lQxQBRz9zI2pqyt4Pq4BvkjjfmxX2tLk9lbocX2+QXIUw/e5ZUSd43sWdGr+VlBFQFnAYCJpQGepbgJ2Hp8YoAOinZsRqmaYrOsNDG4dvpT+TnXq776gwONe2BdeMZrxXExUjJT0K0FHvGCXeO9oeB2DFLHWWAfysiBWtr+/vZUwpzjdznnpydJcvmd9PlzLy32iMKcyqFEckLtdTJp+nz9ppJs/vdnVQgprYNK0vBNA7eKWWSHOCwqGi7VVnyEQ6csPipWHHRuWj2EN9fjiNleGditPpGjYxmBzoZrwucFi+JfpPVl5nDsHSx/nqHhm3ZMLITpUc7Q9V6hZonPe4oy0KpfTkGoURg2cZEuBdExiDirWZWIkS7SZtrW0huxRn9UvkXNjEHeqeSZPmUxFRmB0OWEfF8jL08jLzP5jMRWWKOythKH4d6ht0alkfuclbkEG1yfgxvTQuxcXIbvc2mJXRSglViMfp7KVR2yaAQJtHnOfR51RE66r63yRC/Oip7R62zlSqgKsvWgLMee88Z/z4Q3iH2Twdm2v0o6eb0pS0MHXsH5BnSuIwXIDZp1nUkIm6A0KWiVrYG4Ek3RSBLUFclkjyUR0v2u1FYxqqYGXBkRTTBDAqODnn5GgtI6VQe4jJZYBi3XYOKETB2B4+61spx+quIxlgUTuvZrKXz2TO+/Cqx1WH7WjheEHCIbf2qHzB6Qs9jZnaitwwp/zQAlNDupgaWPV31NUJ8CejQRKQpcQY9Jc4hKbBH0otRyaFIJtNAOa8wzefDw4ZSrttNxf4FJgwaGeA8Zz9CRuPcCDzpfETIweGMRACUBGPGImDRBE7iT5n+evSoIcc5uRncPJPfZgIn/VpUr/Ue6p4zf4XuloHI/0KkQT1DA0FE4FWdaiRo0wdM5bsLcvZg1aUWxFUwl3lTrOpcxVFrmFnJNL1+98szYlYANz4r74zzOmZurigT37LE7HvTO/7pm3lse2eJeiUOvQZLtgh0NxgVKrav53VtRfu355JoUYEUVkCDO58GIuZMdqogWIVOlb4MZT2Z5sD/bIw5Qxl7BaYOesgalp7e/V8FgxMiqiMfnz4BgH2aEAylJ+IuWZfrW+qv2owgw/25VnD2oZPgAyXAzCWR3VuqE7AnRtcSS8c95bVsNlvvuDMI3++La8ztppKvnq4TunDERZkHwbFshvJC4w40Dc/qYoERTWaUfUnPRsO+mz3W2nqoUSJyHvtfhylR7eMZUKEgQBbZFAVO+QaINHlvDF9dSxF+2JsyFVrHsM9zD2ECN3+WaCH6Ksrenu9VmB/WoklpVm/dp4FbqO3u7QS/3LxBGKsGrPv4scPtPrRtgO+IYI6Ibmt17Otsy8AHtsW51W0BORsDIdmzvTJp+WQPss4Je3e/LZxuAxS6XedHWlFbu2XPcg0GLmzASSHj9O1wX9qcCaZyXJkGA0qwXtoCAGHtA0g3ozJqJoogwIO0rATmt0EmLkEccqOqSWXQEvaxVkzV9VsTquDcSPJ5/QTTus1RbAyN/XIWpgFMFaWblMeMPRPdkFugps/N87vmeAb6bUK8dP+zvQ+M9GKdnrqQYUDU7gGRQtk2UWceTRsK8R/l3wWPFaGHWtOWCnymGur5RstlqVMEujXvKZzp2HBo/w5nimVENpLo/26YyA491a8yt2DJziK1XAOAIPdQgrX3HMrJNVN/EndYJ2PZsYPVfuk2D9+S/uT8ntRZi4D0LommPKYmyOBigy/R/9LsduBJVBoVsdwW5Aibxvfbtt6roPeVeQ83lk4ieRRRZC65BdoiWDirP+/sSvyEBc6tKVF1Xo9LUH5/RGROEWY1NErCEsEyq5B42735o2ZnQafk+iR3riPigbHyAxrZDNXGeQE5mNFLtI0YUEKzcyLmM+9/NPKoSckGbAhuOvT3Dti1BPevsL61xhJcUSwY449oB/gSap0q6sBr/DFEZ9RA2IdygoW8kIQTtQRmMIaNGfoqWcXEaLYFRiJw+DkU3t7kxzhj0nqGbKOvgRNwraNpdNxElYm7EIakPC38zeLeS7woKc1B1MKXC5mGfCjpSDeEAEiDhlLwQq3l4swLpBXIFcMN9F0fHuiYd4FQiHFxaTKbOvwZJVUtRINz43kGrShSiIOZeJ8rWe2lwNhWIQF5N8boPCy00ialSJxu21Auh01TnEqg2YM/ZdY+Lqk9WNRUPe3VYpK6aahLXr8Ma0YlJJ1n1s3XWj1CU8LVLWeJ7SvDSMyDHG5XV2TcTqWEnIv5sBQRS2HJg3WZXrkMUMGdiM/jjIKq/UuIvls+vkAaOt9USfkH3NHnpTsJNwUj/WdQPncyamqyRHu1Ly98+9N4va4qLgwsLBXCPGGH1MqYHAWOJYS8aXOcmY+CC9pQ7dwK/rWHjSnZB4FsdbWAeY1oDyzU78fPa+SElRYp4Q5HwdWVRyl+iy1jhrZURB2qAPBtTVGeCCllfVVJQ4cp9VwyiiJeqGfQP0zscOqUciMbAcG49xmW9r9f9jEJfGRdwcuxA/MTIHEinzm0p2BlxokBT8vQoatrpy5FoaKwTvfaQGjRPz1dHAVwgN+7EEWn/XmuTRoKgIp3tN20y1d7A0j55b1FYoLsVbUyy6sr4uRIK1pigseh3z237CltV8xlwslE700RfKmJBQd0T4REjVf0j+GqluO8PrarnppRVAItJEU11gzVshbCV6dKSe1aqbKokjzMWNJ+AkDXQ8PVZeV7omrx+DT7pOQe0KyVtKiQyRidiRz0TolBGzEfVE9GRXDXz7McNUUErTpID4Upe1I5bASqtsHMtqxSn855AScFS+mdJ4vpaVfoq2hHb0OtR8hJQqdUg+RJsY2wDyG/R3SK4Vr+2TadnD//nCpHBjJ5FJQMKqpexRk1Im6S3wqIqUe59vlf8QG30HGqdKlzMyLS93AvBEv6IeWVKYqMayH5SQogK7xk9YSeulGD7brvfhyCbn7XfSucmCWH3aatrvLeC6gibuari8QjaWwd3LMKEgm2YJezhAjNNzJos1i7i/6r0ic3jddhGjXVZ2dp1kFV7LX8XWKx2q5/Ht1018Rw2+Yig8eoPzainys/jX9h/fPaakSNaZgDIVh7rNws8VS+glUuJuKiPz5T2UiLlT8NMUjKSKpyuIeAxgEBH+xToUuUEAIb+YWb9BgTiWlkzbCHnjypwQRIlRaogm1VScLQ9yfyb91N1Jnuj4KcAUhRhVyN4ZPMEPJzIl0tlNK1Hvf8mOfXHFrTxru210J9OXEkfGc+G/cb3VJUiBhXFHr9xObZ3HE9SuXcQjzAIz5A4gcRPjsOmJOJF2pf06W5tep6vQCLTw1Udyj52D5gLBgBaZW5xT52d1ypvgSESB2sOeLQMSeFCDbfCccccCPxDACtz8PxMqcy5dULCWRIcsyCYPjeqoiT27G2z4Zb5ydxHk3e7TIMFvI4YB2YFrxf4d+fOjDGtHeA5eu31Kz2yAIErwHlP9Q+msCE/t0wFWCemzQfWxRqBZNemoRdIMIvtXPGzfn9FzfXuMJCis7FrBdS2iPFvwCMBfe13TvWt4GfXqQAYVVozeCzSVYE0ic+kwKPcZMu+mX3CnmwffVuxzARz/NzkrnmIwDEJNHkEj22DnyHXryQbKq7AGFN0eV/Wtcwo9Q9H2bjzreeZ/3MqhNvQN1iAjRsngwJJCLagdYFAQC+C2uGL5eYk1hDFPB0qUVFujT1ECQgKIqsPpxcVJ4wyxubuvXsWCzlntpGbThMJxiQ7gOC9+JJT74gEca8d0F8p2TFq7B62VNXSk1QH2r8rmuFseqEzQmmd6JmkaX0g5VwTkLEZTItwUqOAUQhIRVo8TBQH4WZSbzo2Uj+LjUmPR9HxzoEj8Gj2QA+OqBVBFKb6YYL0otUKZkIzsoOytDmHsoGey+pWrePZaGOD0qpKYEVPGdKgQIgRqJ9wlaSaXrD0NPACjGlR+fb56NBmRpiC0+srBW18hpFMRlFYzarBYP+76CvPlqCIZ8Sz4Xq4Tv6NgypSV6RkyoFH2KPGQTOeDkCt7aB4fRG80kjXKqkzsczr+KwGkg385LBS+XXQSaK7NMKD1OJw2qOF4WStcMwgMUwAACAASURBVL6ifqXSYJTKPHn1HyYhTO44KYU2uBmmSkWE4Hsl4gJirioayNZKxKJqjNyDFMZCUeTzqeqQdBmVtAgFP9cZrMhOzrH35DJLjj3L/nUC7n6FqiaqcoCTKGiDsIBUDBfxgoIDvFaI356bqitowrNVj94qeekzwsBC6eUZtTpVcGK9Fu3FqoFVEJ4z0QCN9xLtIokDF/3wwUPtF4loaFaYq2ScW40ryPlq0kXS12upI+vokKLgGOj2xrZK1Go3e2qK0Kyo2hXCUOUrVRkcetFG9gOBhGxT5koqSEySyvuLJhjQrOq8FphChdZ2iQScNSe4U5COMwqNdLIyLi4M4mUAfGktGkQP3T4V5gJjpZOWYdBKl2aS0vOSgF7IcACcJldr2p6Sz1CETXezk3QPslUHsff0RRapLtCls3Z1naHvBLiMv3DfscFBgw3stZ6LBh1lNFh52kBhR8gUTGgViv1Tpy5E+/Jq9k2W6txKjJNr9/DyWU0Q2Wce5WHGiwWFnBi1r4tnRuLN98pK4No0DiXDxbvXBTauAMf2WqnPsGpzJAO7gDU3FvAKJUtiILcPxq179ynDj6MXLzyfTpRXB8CmjIYCm/2kOYe7O2Nvn2RgGeXCs3SFzBL6AD8EO64qufLYfSDgTm0ZrgoQACJcUQBO51dzvtLjliRZSXvomZqtGmonvp33lChQxnwI3EWwpDYcVV1RhAGCHey5KuzEymJhZwruRJtGTCmjiDhfsyIUJof8hVTP3b+jviWuY2tbyTVJWdtY1Dcbeux6HFNFtNqz3mqmWBFlOoRJoVl12wB9N25x6aiDRE8WYbL9UkUCH5+YRuyRgFCceYOUpiWK/pvZtCRqFpxCMMT0Xs/dzYiqOaIgdMe0dBQgtPiGK1AwadZA3xoo5v4Az6RzoConyfvZFEDjXjlvVGp65mbyeueOKH3Pnj9T4IwdaEuK5/JaoZV9JdrfBmesLJBl1qOTbJIhq3SfnmYUSmZo87mMZ5iVtKAp7XtbdCWohlvZtAIg+p305ok5kzPkQsjOVL9vIsp7tlpV2zuBhRWVs1Rt7Nlnn3+mde5zqVIn33v8+WM9e+6NfUuM0uTdQn2mPft3b8t/vHjxfDx//kL7TrT8g46+wQ45MfV72o+r+j7p5QZhZFdT0VTPX2b1EUtq1Ezeo/EV+5I9/+zZcyXz+DnR/pNs80xI/KscSxxTplDZDAIeM3ebz7Ggi32IijC3bouZRzwJJdXCkMs8dN6P88q+b/LGfTDmioquAIZU+MxZWsBcsQDEbtifswmdtF/OPlvFPojXENseHEy2BM9HfhnxoohPrQWG+Lkqkz1jc4SL6euNQ1tE4JlyL2WmfDHK6NXpODt5MZ59/sm4OTsd4AcqoG7eaLitmNQbZKkkYCSDMdxpoFewA61HYwygEJiapSGtUFEwWEHunz1/IQfOJuChYfAx8EU81BMxv4zu6wHrIfhnTjLM4VZZf3Kjm6xEHKYpfDlwq3fuYjap40eleLS60YobP+OtuEYoFW3abmDTZKYViSZSDfj5LJxIEb0GWgoKg+6xYXg9AYACISoYctRnEzVvpUtB4FvqYC05K8CRm6/gTpDytymi2bTefO4jmqjrGwqq5iwL3cx4iDUVVM3QUf4s1aCceAdefvg4QTUxC2na0eF+a5l9qPKwVb3MnK9S47zhTUVR8hKEtoexTqIV0qJBGMUeEPfn0cBt+ktnJFbeuWtZymYPkoJ9zeBKQJlmf5wXQUR79oxObovS0ECzQXyRTzkaoXzuAVOVNoiz5sgFAS5CxR7B6AspDaVDFOOIlBDEEaC2Kb30UFd2N6d6ZGkv3IMQLOhdmSfYioRo2H/iq2djViQ6q5IEJJL9NeitCjXB1VkFnIjqn4SoQjEUkpkklI9V0JcZZwp0V5LurAFnYiaE6cWb1fpUu6v2yDMlYG4wyvty5gi4NN9Hg89NdbcjuVSSUbCnwXfRtfZ98W8lzcw+gg6fak6pe6boOJFgLQicWvmbgETO47oqqP2SClH3it47TIpWGFRhTYW/e39WkUJj5YwIwc+eqdCQkglsr6hIUUwNQORKvinFBYaETich5D14DfPA2D8E97xXq2JVnytirooDZzU06KL/pQJ5rIjpqI5fa6hDO7rw0Gn3VHh9bP9Nt28S6/V2j1MV+fgdJ8cEot5jUOJsg8xQKCDU/mAN8yY4iYO3vS0yu1Bme6483sPDquXIK1iCOJFaErbnjFbuuT/3OWD/WL1XQFV7AlcMjdp59R4HFJKfSoDV5yp/sWJBePaVle9Ky5cdC92pz3kH0C6CZ+6pdfDKnlHgnh5TVx3d/80zFqiZ3p/JUHBXHKuTP6XVmq/efvsO8saeFDDg55prrATfaDhrxb7jnHqG64L4qw1CtCkLrWlsRoZnV+WxwANrVZpq/UWDRT5IfiFiJ94XBmhayWhFc85CvbyS/eGM3Lt/3/TBgJD8TUJYvyMg5/atZfB4xDUI9sq40I29RVWtjXWFw8wZMZFUObCCIM+PQJI/osnf3Mzg04wVV8Z8Pk3t9x4wgMNXR1jIzmXkgStZ7kvreI115aXfE/gfmmWr0658GxgV+CO759EsPSe1az5DCxUzR27p4eaMSz3X1XJizPaGQR+s0FsrxGKKpferLKkKn2F3dL+XFxo1wTn3bmoC61EMGgVB4UN0S1nZ1R+vrcYnMcYl4GpjJgE3qXq9zbJxnOq1lPI047j2zJxhDVzxcnLEl5X6zYYo8617s9RjPq8iMUo+EKna2pZN7nxixcXpveZzSKKIFWAj1KfJ5tf/TVE82wBowaoOHzOrNsWaGUtbkI2bEAASuqbBHifkrTIaTLNOhwoWGcvCa5r0N4mV+mr6M0sfreonNr2ga+fxiiIpVW/PhVVVOdVctUiEAaWZkxP49TOmXYb15IyX+stzb686CWF7l70eV0oG2yIhQCXVOZ7z22uFjW+bQuMq9aZGNVbgZQpqXc/F7+c+xOIIC4yqbrQiFqEtP+dWQBVXRjuDZ9W90TjjCyWE1+cs+vPx4slnY4MMmgBEA4puxsX1hfoA20O4MaALNRtNrxWzwg7viNuvfsJzK3kqMdH7yCPob9CdZ89eTAdH9l+ax8YwWvvHX5UKxlCZgqRKROZPSVBGvUig3JHBTq+OKFX/TELYg7PusyuSz7U0iGvFkH8/ffbUSqFRnizC3Y2qJCiGjg2BchObAslp0Z02kIS2ghv3UDS6ZWE2RtW16P0pQiGUKaiAHFoa9FtWV0AopbcgslFMrWNtFXGNRGFAagyoiogKkcS4zeUK7tvsLkQx9CU1FZsqhbFXX0BmDbacrQStvZqhLXK9Qi2ooEUqWg4llFR9Vrj6DXabjJQqUGPWALqUNIIqgkTdUySS+W/x3s0LnhUJ9UeBdqcq3SpTk05XGjJzLM/dFIWzqSrH9fDM2MMCQRis+vr1RKO5PiGd6X0RZSsJigKHoNlNRoVoUk1KFYo+PQc/7k2VSE0UyTASNTal1PH5EgbJmIp1gtW5djWaGtMSdUUCDdaAvVEkS8l9GACiJqTqIIe1szOHmPN+FYbgXjHOUtdK5Up9BqdWxMShU+VQtRaFwdevdW9cCz9jT7D/MWpC7EN3mTPUlICZWto+vHWSXRBBdL1Uk42EGu3mPvm+RiTQu5l+B6PR7l/sWXcPtM9oewiVkGe4ukYs7O8L6JE4h6hDDoKR+ee1pVPXCQos0FBzV+RULby6UtVAyH2EdSbYAZCSOYel+xUU6PgLPq9VMX7GXieB4PcUa66qKTxHrrVJpsU6qBBCIzWdnWsSJTU07VY0uRdR7zY3BeKxzkqo6VNOj2rVcGtDSkPrLFN6MSokUSS5ozlaPZxzvS4vJaQwhWRSQTfCbGrUkhAsFHPtNcCeqnau6DXIi+s+6HlOEAUoAvtEEu8SBTC9us6+OJoSNoLqsEHWYFR9gEY2KKF03xbf9zPyrDnel2ujwqAgBlU+mCJUWtNjQiAutH3VRqC+lgzFbhBRHyDqUhymQSuLsTQgqy8tYFBQVb4t66bvaTi8qW9QkMzwsNJhe2VQByewEhgSQZuO67EiKs/+NM/evVu1p7yP7G0ER3hjznlZMLyfRoCkUi1lybAgerb0mevB5qtEUZS5sGCqyqtYIv3DpWjWHzV4s990ZaBVZvV1pw+xdrB9YxZ7cE+xqpehotXvu33FdN8GalQK+Lf6OXP+CjyaIWTBpPqLJu8dJq+kI6NcCOrxbaWMS0E9gmCciQLdXC+f2eRUPUaMJUjlks+aiUrGb4n6nn5H9gR2SaqhVXdNAsC1V3RJo0kiesf3XMl3b7FGnYQp1OdY0FZJb8Dr2rAm7wWga7sq3EWPmuIkxmrc9ngq+9dFGZzfkQDM1eV4/szzCiVkpntE3M/DwDViVEIbmfHcPlLFfTDRDF5LfT7jU168fBHRHe/tVoFlFyLCpgQh9HPWXQlT1nwNqqqyu2l7y5eqgVQ2t9yjqIq8qMgkUz7F7k9fhNi0d6VCbhaJbA4g1BXj1U4ixOK9qOd0fqGE5uHDh6p8Y4PlIyYg98eRt8VcLvW8BXIeI+5k2iJz9nhvib5kPngBdAk6BYhbJ4R8GomvfEaKLFQUsYHY5I5qaNFBjIopnuZEmX0i1sPZueKBstaq1WAQ0wrFAovT/1kwlv3Ea4jD/TytcMz9mdXjZLH7mfvlGXCWqhUhfY6VnVUczLPqiDcJ72xNELLrY7tZVsrC7qmojESbOM/swfT1epXTRpL+2lYoeW3/cH2m8DtRxTfwTN33mZ7SL0IZ/WcTws0xrm4uFaB77ASHhb6zuqBsTmYTQYuIEmXRECV6JIhwlM+hpZ0OegihZYoWtmtKhQxeq3xphl1vTYyTDxebyRm2eLNR+XQDqgNcKw9ZYrl9eH8iw9QCq8qSMrkCXVXmLCLAJmkC14Crcth1ru1TaRDQZuiiLvwND58ATcIO6TVYUzYasHbjF50nMHdfhAdQ11nIgJAgpAnWalhGhJuAqdk7G6+VqKJWchKU6RWcLglhK13rKkE3/EThUhbn+zpc6VeskS/9o0ahSGc3Y1HhJq9vNOjrkFiFrvQL7OCkkl0i8WyRh1YAffiMnpbWR3Wnv9eew1aBuc6iVEJ+0xtjQ+pnzL5Rr1CHN8fZ1Zjz93TcVDAyZ2omf0HzZ3AfY2skGqTTiA6Hl+cgul2G+lZ5q8+2Ce/amTbQ4zVKVK4w+J5550DY58DorJ2lAj9QSdRs048jo46IRPp+RWvsWIqVwmiDgX82IbxxhVmVpyjHkfR1b5Ryi3Mj4AMgESUEe3DsmZ6cqwYwAjji/PrMu18cEFZsp/0di8iHKkaplIgGi+x+AjMFCSQZr15ZNY7EKQyH0mYITkU3S++jHEHGt/B3E0K+j93iPTsTs/RpnJ/oZekZ4pny36XxYeT5nioOMdLdi+p/TBKnhCMJYc+2REEyv0yAR8AHgVgRbmi/Q6siPLv20lZwgpt0pRkl4jMDAQkEW91TUJZhy9MOlDmQz2uVoArEpe0Vje18VuHsUTYsLUcJSNgJOK8ZQCfp1lplnlN76xq8W3xjGcIt2xaklT0lefBUukC564zFUqA3I31QrWI0oZPtkXiMqYm2L7YtEiZLgC112vy7Dr6JNH+76m+lzLWYT21Z57OqMpmk3IFfZMlDES5Ixf6wLzClz4mGbXwrFUKF8x56HqHn8rtCwKOm6qrnMnuvSYBVnTedUOS+FSoKNDNdXdRZSfQvitwFcN23yDXAkOB5Ra031SHRZBnzsU+c4F7IdUKo3qzbPjdcaxOLAhLYi6mCC8041Pv6w/oa1r1+pnoCBotdlW0VWaIaqyScn1W4a82AaaDfBIb3VwU2asGcw5cvXsx4RlXYtJSoynh5KcDB9sAiL018SuFscsfZ7x7RmU+P/RJA2tbyNSt5AIV5nvLrGfEkdetV0sd5K8jRimJtWkHfVlDWgHMTlgksyEJ6X/B7BWDXdtJrYgEex1SMRlhELhrrdc1s95xgkdgbvFxGHtQPaH/n88s2kC9J/6P8RlRolbwITCtN2kAJVUHfE8Aj7I5QWW/fGncP7+m8m7LshJC165iBJlkC/BMLFZBsv6SeXWLZ0tHneaPv9tzCNo1726v6RwlhZxauk7X0NHZNeH9XO5wxet95NAGfU2BLrwn4effe3XH3/oNxNMEx/27P8duxsuzglX2f3jfz8aQ8rUrzjXyglJ5XdmGOdULLY1Uh5D04ZwDF/J5mGaqv9EwxSoE27qXCU1OUZXWPgIsItlCg0V5My5RozDASc7+tRhag4/MpSnFfABbyG/hoxqeFycbf7R3nfZZYitYw9zLWdmCrWoxS9V4xhRMx9cuirRIBH49jwZb6MwuWsdf+VEIIiK5ewmhQ9ExXH0L3GF/GNdj/mimjNS1YGIaGQLEvkhDeXJ6M0+Pn4/njT1mtsQcdj7SPobSbOkIDLOX6moCZPogohAo5MUlEVDchEXH+QZU2tqzYx+F8fXysRUR1VEh5sleoKw7coMStKaPenjxI+PY8ABRKVfJHCU0omB1cZ9XJQae/URL5UTV7e6O34VRUsVRDmhC62d89iQ5kPCZAPG5dqzP8zmha0y08J83lYwV+4gdfKvhVAJgZiW1EbXbPEhI8tJdLqE56IZTEgGRo9o0D4DrVtfKdHEeG1Lei2GpaUbz2pPA8RGNKMtJKVNFMle3jXOpYm+SsDQgHYC0eIvQwSHmRqQZJ/F4DG1UaZexWsxjNIJlfpfhpNt0YSq7Vv9L+rkhky7EkIJ4Vo1Tm1gkc7yGEmkQoaD0Vk0oor5UMCWqaMBWxdDJmWjTvC8rGWsNHV8+XerAMVqhhWugdCYEDkfbWVZiF9yl/HPS9Dq9UC41iSeWiARXv2QCnAYUS2fSRkegUZed33UhvagyJGl+AExxUXW8oLJ35IzpakvKuM89F4AlrHYWrdWWujkeUwiRAQutuhquHUu26EkWVoK8VXJ69kv8EGA3+2E8EGiRP6tFLkFVaj2joSt5RE3TPkNYmFQTZpAS9pf6qOhYk0lRUCynI4EcEQYFzZeUbOOe+Z6U5IIj7ej3iokGgKkBITlelONVUnlWry6puxsl0tIopJL6HKgCzxtxj+4IM9rhKxZ9WLo0a27kUOa39a0LRZF3PMeyCqr/CQHBleKkQ6j4ye657B4dZ59nkQzYkPWyl+TSoriPVPomKcCsfrI/uT8PJXVVrEGobBnV+qV5yDhSYl7Ie0ol7yVyY5TrY+7yfbair++1Drapb7UFpI3XwiYrm0GntUY0lAA33SA4F1Sul5yZn3GudcwUM6hv6eTyHdSLGe1UevmI1XENtZe2UbGZk1dsbVb+pRLZ93qHqFdBo9VR9a5k72cRYNiVtALWJAmXV7nExLhSUV5THQiawE6oa6gqMAaj6Fz7PiUuUvhM0twovv5V5cwWeKvIwWSfpyRcwWPoaKpYXHttUoJBqtlgUSZKX/iroxbsKwAg4HQT6HLH+XHc/s9RGB4MIyKXHrqMFNEMN1cml5UKvTRW/Tgqb8fTp0zdAJO3FW/uy+diY0u26FwQQpXebZ+g4wSI+b/hHCc+k7SIbXRTDLb9//Wfnaq6BQ/uSMgRcBWqyr2rjlXtRNQooqrHsiQKVpjXiK7E1pi72/bneWZFKdax7tDFTqXsWrPIorMYarfw1IWyCbHBySahmINDZt+mR58Y8zgk2moHIJgDsN/u/VIZCI5Q/lu+y6NLVtfsJsd/4FfaG/OMNfgUQzdXD5ey7otqKbqtOiukEbljMpYmTCgqJPTuHsrER+4KqpQomESHROWdQeUDrUnMNDjsB5fd7r03IC0R33xRQ8fdtT+RT8sdKwHdmL29nufb58XcBfs4Oz7eD55WIxtY2dnRSc6nz40psRVGc+LIW64SQ9+DMIFZzfHw03n33XcUEjdPrK5ocAhAAKnf9BFAx0uHOoajbVIFZgzW451YvP7O+r2JXzc+99tg7Wg7EHLNdF+VUKvjHs1e+4jL4Rh5mGXBr/9eEEFte9VidD6YNoN6bPlgXGUhyTb0txdTxoteHfaF57rDyZHfsV5QrJLZy7OQKvEYIhbEyE8yATt0fjalaEPpCCeG4OR+Xpy/H008/Hlenx4MZhIydGFsbY3sXpVD1l+vP5RWJ4aJEJAoGRoGgJgGCONg6fPQceobeZTbzk6fP1ENIMOQAI0O1lT27T+rtL6kx3jmMSAAqUu4loXzLz1w1XB5aZdT5TAzcn/pqz0ZRVQW/MUamkhrpbXWsM7NKryKgnE3fUS1rkKNkMfRKJzAgTmdCQ1RVSO9NnTnX4MZn92m0D4YNKSVF6AVBXIsCNthrFbOSxDK6CaK5Ds1sCnLDNXC4SmXptYleF/EUqjgYDA63kJwIRzTYtNQ0CY4reXJyUqwigXUSzedwHSqj4/iQPY/qrFTdmgCs5NcdUFk+11VKD75Grp8gnecGFY974f17zR010BldVSSVcmMkpyuRTxBgVTUHeLq29MWw/q3ekcBp4OzuzoAmIuoffXe3UY6iodzO9enTZ3oOrB0J1TroK8WLeyl/3Ki3Kw8kARgu+lBI5uiNk9Q1PToJXqA1VpiitJMGjEKEEqzwPe6NflOuo1SaIlBa2/Nz9X5xPRhSzTSSsa6q30I9dNUjfTsdu5L+iM6RawLSpL8UTiWmJNkBi7yfLYbQZKaUat6jQbWezRzVYmptjeVEXQMuEYy60mvxJu3n0lrTa0YQIgouRn9rU0CS1O2oNGfuJHuoz7UVUM1iSsDmnpAkmxrEe0v2rLQQJUShVvL5HbRdNHLScHd3VQ1pAE3QXeSvAUADLAdlVO0s8tLP578LXjWQMtXaSSSBP0H0VOBN1Y/3V2+PRgE44GDtRVkVeMN8qNVA+SiPyvln7mBRmiZtrKcDI9PY133LVWOWTUiVSglAgCcFNMOCGzjh9kKoMpJ+oQaz6p1MTxPPS85PVTJLkvNz3gsKnyhMqT6r97aKc+l5431E3VQ/rnuAFACExld7VTslh60A0Im4ri9OXecto160LmEqdJ7nBAAy/F1rrJEtnslXCrKCvbRIFMSpqJgceNBrXsPnVRiqVZcCdLXDPqKmQCpgjXoje9zzRj2LS2IWMGOyFj2XPdsNJNkvFeICCKtP5PxwD6JLy78yy+/W2N0zO6EVtLl358xEn53+mVT/+jaJnmQodHqLJZyExH3EXfjdirN1jcy8sM1Q0qfh0EcBjKFtwRRwBbJ9rVxzK47cf8G/Bl5NWpwoey80WO7r+T73j49q0mnhnmElwvSZ1VerB1M+DhDbgKsAolAgS6UvVVTX0JFH7ccPkECv87r3sWAC+4g1Vr8bzwrhEAnAbOucFAQr9RX6cmn8UrmM7+b9KtahahMtH28BgrX91TNYx1Kt6jW5aJVFlaP4/z5jHhjXC0MD0LAiK40deg4MJCxq5a3k4y85+1rbPE/53Qi76QGjmK8vqpDQwj3CyAU49zAXwLUIj5U4xShIMaDBP2vbHtMyKZoMugfO9oHKMWeTa5O4HwBYhAIbk7EHSqNuJam2iatVghdfXEq7bicjn2o/SEhLI+R3oHM29uM8cs+mDxs49TNxHO8qq4WoRAnf2lasA32TQoZm6Oq5mmbJXiI+oL9OBYHEZ8RGVroEyLWa/NsJIXuEhMytBjdvsmkyakKxvJIgAyQFLiqOxbJ1fA6f1Qpuzyi31gSoZ7fPhuftmYQWrauwT32UWomiDFylV8daV4o5+74GuBb155nEKb51T7TO3EpdvPawSahsAeAOFOFQUnumWA/ek+et+DWshM51pjiintrEb+w5iS4qeTalF1+mQtPlheyRYqYvUiEc42Jcn7wcn3/y0bjgpglWN1whFNIvvvXGuNZgeuiUdsSl+oDY67ih/jYVcFJWhwYhRIbesBspQb189XqW1VspXGiOHkosapEqMabtqAk3yGEdiRvbcXwgF6GxpoLuel4Cuszn6+HRQkQIoEHaogTVwMuVC6Gx+y5pFz2reqP8b7P7BI81cmtkWJUu9ep4bo8cS+Z61XDGWvln6aezgqEH57p66r7GogQu5zNawlVM08wsg91RA6WD8dlC3WXwncSVW9zNzs8IoFVByZyyJpwysHFyDRZLd1DwtRq0W1RmHtr29AggiIhERXxEc/KzZj1JxlClLYKKkxDCiApfBE/UXwJN8czqb+qbWs0IsyM1NdPBk3t5fKCpHJjqor2TKrKVrqAeWKLYvRnuA8MpcD2S+w1Xn3vGsNnBZ+RGR15E3MJOOuM0gq6VbV0lOhy7gmUoE28FAHoemcs0jeRKRa5Jw7qKWJXQNfJXLrx6RCMy43sx8lXqs/xjxwKoedmVzbV6XY1vk4TSF/R7QZ55VkJOlbB5pk9R/CXoNPrVNVKyE3l8B7hOOop0KaiCbkIvY/qpSlwXWkZ1KDOEhOSXOptG9oo9sNebEK77OEsNIwkHhPF1e1Zjg5oqwk4UP1VWPqvOSj156vNsQuHfbxLFe/NZBKxF8CfKmEoi78F1dCRPKZdNCEUFaWU9NFP2N19Ndnh2mtUZ0ZA6jqLcnGVew/MsS6EBrJKdUDyNSru3rg5QyZzYBQ7OcO4FeZSsrpQstX4RSmqlmPcU8JMBzzwIIaERkmi/K/autojE1aMzEHExxYdzzfvTt9VET/sutCTdq0bcmKJTu+Rk1G0Kroa6N5jXuGdooaBaZMKtCqUtKmDLwHXZhVA0FQS017Cz2Sxn6tgzPW1V52vgx/PobL32DWVzzHUu0lvhig4s7zlLWKvn2H0iO50vrYv8YGboRp0Oe8x113472HSPOmdQ/jFVhlIMATb5DOxpA1zOAMH8vbt33wiC1tUk/lsCQKGFtzmq+2P2Wq16mqmcFSg1kObZabYHoUbFl2qdYT2k0iVBmm338fDagonYc/67CbXYooEf3AAAIABJREFUD7omM42w+3xx/2tGBN/rNTQBwFZ1lic+RX4pNH0xPaiyxW9jb4roN6kUABA7Ut/OvU266KqPfSYKWVbPLCZBNng0fdG2q516VgE/tX+UbLsFhf8mQTTg4thgisiE3dJROqpiRsTNPi0XECpaKetrJkKZPwVmOtbKQbBBX58Hn41ShD343vejod7q2V/iFa1BeqT+X9bedVmOLEvOS+DgXqhCVXX3jJlo1D8+APXq5EOI7yCZTByb5nR1XVGF++XIPnf/IgNgS4YxE4ZgNU7myYzYsfe6+PLli/tjDQjsAQ6kjvJzfYAVtgBP0HDpa/3Y/rIk20u4a3/aS99r6zlpb9zAUnQc1pPMNRXUW/vShrWnaj9bJhXQql0BBFgHrQQJnnP2eY8+iGtp0lAV97PGRTU6+mzLGKl4VSjUH6ik0yPdMyIIFAB/tt6k3Ti1M1arf2DfHa+ld/vJ49hWYrCAAaeqcdkrrc5yX509XrVw7pGfs8+MndObF4GX+nC1DlI0WpxgjKkvOEArtAmeEP+hYlomFfdUtfXX8edXML4CdsQi1RZpf2fiuCS8HzODMr2AgEfRM9hrE0gjkeIz3ZMRDBtjRFDNGCDrOEBB35PYZW0vAlyem/b2teovIB4Rq9GlWTO+C4ZDB8tX2CwAVnwYbMOX1UWYinJb3ApuWsDBt9pzKxsv1/rlCeFvl3/71/9+effyxeUu5VQoIPcIPFQMuLncuaEUS/Nl0XuDWFREo2YHarvqQmk/Hy/v7CEgcBhiSS9h6ZBFqpuEQClokNgMtypwVlWwHDx0G0F5b+e8fJijq2pbe8CmRLnqDAbGQ9kEslUqkfU2yjfASD9WKDVFUQkeIpKxDYETNPASqdehtSooGWnqqA/uB1nmYYHiJCB9/GSIEUa8aIiDyQ/p68xJ+/0q8KAEO9LXdy6teKxZOU5rQiJWZqhCUpZPYIj4ydOnnR8G2pqK0Zusp8iBSEyrk9cKcLniVR2z4se9xKEtcDJYOcZdpJn3JhUVHVEPSEv7lu4/p6Gksouzv3dzGKGs9Rq+E8CieJh+zBpqkBIOh88HY1l6WZ0CKBm8ea6Z5mcTdQ5hBhbfVGijVeH+Thz55O57cNtrRbDG7+d3QRDtlRg9wWBKY9trep85Pvxee9dasUXgAmPbKkeTxlbIO4yVwILnxO8c8++mQlk637vLN19/ExS8ClWlHYRCuOqHIkOpEL1/dwR+7EfPlwFlPmNVGudp8b0acBEqq6gif6VMto/T+z6AlyXcGEWetdUeaVgYqvRNjl6axCvN2W/bl7AkU+GCqIFOOMIqUGT3V/lAhKeV3DbA66yaIPD8qs4XcOFBFdS4L1kJCcwDvrQihGMxAMRrCUicK4R8Nu/XqMcRzgErtsP7sYul1RQAICEs5bHOxsCZ6yT5+RY2wdRxG6yVymsSWRGUD6vQFfHle8+JqZUJEzxeT3UK9caAKxVoMSH8JIFYINpxA6jzVVGUZ/bdt9/FYaY/LfPmOmbkTInRzrI3IiQzcSoDz1DwT+dHUS0rWwaS6bF+/CjBa4VoCpxwTqTfJIka6MD7Odeg2jzvJI2jCiW4/EAPXHvK0i8+Z89YHNYWKfYmt/xvRDFonmjfizY6zzL9IW8uvz9/HpEYKmRNdBrMuZZWRpJwAtplXmfpQYfd3DBh1kmA0AQ+AOFo2iLVx/1KpT4F2NlbSMiPOqRqrnRBz4SVeZNZfB3PON8HELpZcDzH0Ma4/9CL712+//5PTZIRE4MSTg/M5TZ79p/++Z+zt5FzZy8nuByIxv2nb9gzsuQiIOBo6bn/gxrcxNR1MlH9ZJ7qQLoAvDvzAc/Wr8iaNakoBdBkmeTVMU4wJhBr0SZ6lqXbc93fPvv2oDhHrfZt5et5DXvKfsDXYNfZS/ibxA7PnlWNkXEVf/yefezv8j3n+wt4yciF7Q2T9fhExfLWc8r6JjG4vU0SnspvKr6NP5JQDlhmX573X6h9spEGepWSdx0pxVo2SWjSSczy7NtnR6XcXsbMpRxFXtAtQN8AuSNumm1Oopb90GfOH563F16fXHtmos6+5HNU7g5DZKCAbBQANO4/gXpR2MaROxvYqVSS46vbSwh2pLAdq6ZgieBRA/v1QS7ucg/yPaxB/92+3uzT0UQVetF/xh6sas+zzAy8jKhhrBbaCO0nlhUj8MpekuWGP0DshJ85ti3aDwPwIwT08jozknPHHoNdh5/Ms8QXr9pt4UUgQtujLWUdoj78iZDUVfjRewrlcsKOrLPz8srSeZyzRZtKc4P6PGwvdjgxRwAZYvBSd43NsbfZS8S2A/HCOEKJ/4Z7fRm2E5VsqpP129dh9RZJ+A6FoPg8/Emos18xP/dt2DVUc7FnVEWpmAOew2QkBm8LUEV9UsF+3FmrsaXYrcUKTgr4pEVjSqLEOHx3AMQxP1S8tjDTdemYDqYZkNxnJuVi0oxqS+LXns3E9TCamMfLLOmND7Nqy32EeXLv5ihofVlC+PHN5e0fv1z+7a///fL2lBDSR/XgQas69A1SHbxWCdvPliAwJ6v/5d84Ry4myouUozEsNOpjzODULjiL7PjohkEYnzzNpmnS1fEEHtjGDueB3FXo04ExFqN9dg1sWXiMEofIXpMmcEVJVU6zlJwgeX2NfA+fjeFPkGM1CeUx0I8hlTw4vhNKgJRPK0By6bkvNggG3BlBirmo4JWDd0j+1lg41PJApR1Wvv8WuS/NSuNXYRV6aR7lO23GjVNebxmG9EhON/rjkPvO3J0plS3YtPpRil57mmoIrwnAuGWtXhLsnCqgoiE5UasEiDibQPSlBkjZQ6uuNHGvAIbzII95g3mlf2LiRzlNMr+EKWpsGST75KBJMY+sss6di8dzEmVrItX+GoNk5YA1ojVQrUwcey9I40khdzLB5+DOHs0khY8ezahXzTH3v6GrBik8PxNvjL7UJRMIjKKjWA6HOgdoD5ZBqcgwTrMofeXjrwFW5Y8jbPSufSRce+m1BVMUp7AiEuGYifDE2I5qYlCTPc6YiOckvm22dl9LlwlAQr9SBkcDFFyDA+8zz2nnLKAEvWxTb7SK1+BnwcxENzjXBCjKNNfRFInOes95BzQg8VrPodW9VDlHc3UgdtDfVbZJqHB4dVDXJJBrtZIofSPo5WnmZgz8AtX2URY1932cadbXYDYzRVfZtAIYm/LiReXrM6x64idL+njNYJPvYH1Dm1yvmXRx1VzTQ7hmd+7RfX9Gp7HhgBgkTTyLVgYbdCWB2546Hc38zzql0uRsyDcI4Xp0hFbXsBlBdV++CqqMPUuClASoI2MIpPAPDQJ6hgUweC9gGMFBK8WlzJX2tqb7VTekqNfhdx+VfoW6IpXmKn4SFCR4YB4jQfi3z44KYwN2hFDY5+2VOydcoe1QdT1GhTQ4tCeRPRmq7xS0HT3i2BaBkc+r6/bOqj6YNRo6XVCzz4fvUYDtmBaxoD3CNBsJxe9IoeV3eMYBQdbDxXW2MtEKj0mYQT/PuGq+HRlwBjKsiLFnuBYqB+wFwRWT3gJUHb8SP55gsRS02pb2o5mwaIOtDirYxu/Gtm4sjolp2BCu0eiHBuEHTVvl0ZMKJHvB++yatved7+f3ne1r1RS7EKAolY32rbOnuK4ZoKxrxIky8qBCO/mOzWcUKLqOJFFBHUXK9nZhPxWx8twd/fm7TtfSPcl55Ds4IwV7GVfAmI8KkNly4+dxHQVJq+DNX+7bKpx+ToDn6Nse2GU8pq2IL9tg7tDhNrqFz/Oc572z6+kzRn1dZeYJfPEZ9tVKha4/XyVqTAc+h7iFOCnBc2YQEju2T6uJUWOn3l8TlMYfbX1S4fs4sxkgzwgjlMErToLPILkQUE2FJkJUrWRhO9Mqcv9+kpiMmtjMwFYPW/krMFqAg+KJSaaxg6BJ/XvBK+OPnIv5hj6jm1TE3IPZY7nv2mLjVRPiPo+2tNTXlcEldZW9xX0mvh6dms/SVgjGeJ55D76I5CYA3nr51AOozbqCQNkDY43J4jPW6mD3Vhex9XwuLT0ABXkGnKXpaAhklAZ8BZbUd9Dfeo9R1F0/b1p2NkMw90kFdj28itqpqirAx75LMWYFBO4TgJ/rrc+d0NIUYXldRhOvqcjqTNXff3/eIkVmq5d5knEngLincX/YQvVEsAcZ1XESxjO+jALxm7dfWCF8/+ry6o9fLn/71yWEtx8uD26KwmbANvNsaJJNHyE87pb6nT9zOwqNrE1QSYYXl7tMUvguSqNsLjaGQhNRv9scDxbi+z/9KYaVgZQOdVdWuepgPcg60/Y51SiXPbL5e+sfSTLz+PGhlndQAievzyKzCTDe0P9SZYtEdKlyKTPzQIMsNVjQaKXqsuqIiLnUCa5EsYQa31YIVf7kEBiwXlVGr82/CNHAD+a6QnM6dMWXhE3SVgdyNtJsAD6Tg2sFTgN+NupsKjaJh0sKjcGQdFVel8bB94notIo9taVT/6VJXr6fzTx0I0Hmkq0gUEus2udX6maoIHNinweVPbilxxaZ7e+5RmeDaLUz/YHpV2oyyzqC9PLvBD5U/Yb0ajDTbP+ug13Z/zHSG4YtmMB2M/G0IiAd2GdxIPw77NyYzcB8F9/P2agTamDE3rdaxr9joKZK6ncbhNVAdTZVhpGOdisilCrphAAMuujBZA+qPEsgY4VO+ijX3X2PIYTy8Sj0xSCiC5TZjjwD5/vFsM2pG0yYJJxRcdA1qpo4SgybFKoYuAWlnJUghfDfHSY8I8cah1oHRXhOSScawQppYFPn/OMPUMkqeylnLQ0kM+2GyDmSwmSXfaVzSD/hKouhcyyRxMbxudiyIHKjhfL8BVhaUWkPsMOde3/0RPd8pz91QYCgC9/P+jYgaJ8GzyW9vaeqbRJCewVXFeC82cuY4FhluFVqrDglgHrX3lV7CD0DvIf7Z624hlQeH5deAzrtWUq/KzPrVvXsAPOqSV6V9qo4mUB/wE+AobUcSNVTzZbPI1nmc0i+rJwWLKriJbQhAoGyPqzQPNj4l/dHI782puBOh6nHfh09563MSlWqal8ZFAElby/ZUx3G3JluILf4NaoyqSzPNodafbATHLZeQRNbCwQmz0GJ4h65lw0YF+w7j5Dwe7KuUxe0EpRLgHYVxexr4Bx69fry7LvjXv38Ivaldhv0subnPqzQ907Vtwajrba12tN+7CNIjez+dURS7NiCOMXZmig9Kfh2qLl2Lx3JQvz9Eh9UJN90dl8qcQn+qpCsjTPZYQ/HbqyH3/XldZkD6Z2djcPvmGjKFIAiF6G0JXLxM6eZpSQmVmsLyrbvqnRwguXabkw04GP63NFZiDJuhWn0UREdy/nq6JPYNef+LqF3j3qPAj0Oig8D6jSsWiCwdQ3F20YF3v4hOORZk0xiU9jX0n+NEwz4D18/6rABZ3zkgwdHVQr/Vb/Ziqi+0P+e70MwMQBkqiaNrWT38Pv2UkrP6zzXsreMPaV5CnaF8XFSmhbkd/RLBV6cV9qEsOBfK5dtodgMwAEHBxV8FPXO7n0bO6PeAr+fsVOOkLlcsq5VpW3f8LV3+F76+VW27PMklqkvOMCWAWNNTAu8FVihh68ig1anAnRNtTzAzvr7FLAJcyJVVZWJJxw1FVZ+LnBwqEvXUMc+8LtNdqoRQYLb9rAycfQDif/GyGgoR+WqswmzHhEparKpwJmAk8r/9YdldynAd4DrPPt7N0kCsdHsWxmAAhTshfTLvl2FkRhAAGoVxCSxszexJe8QzevZzXzNFQ24Nv2ydjPXMiE0C0GJsVfU4H9H8+Lrb8JixB+zttg/Pstnkb7ZgeWeuQDze37siT7rAvZcp/3hiQtXleV1wSp7KrNPxrziei30fFmF8P8jIWyVjj5AEsI7+RuVUealPHxUFHrqkCaEzWi7gSKKIVf8cufy9x9/zEw+e4TSwDtD/6c//TlBMaVaDirfnUb90Zu4MQytlEYWV2eUNsLRa9xoQdbGzbaJNeh8mtybzYM0s7FICHm4bLRce8Qa2vP4w99/KALy6GESigQsKUM3YSTIDZ83aF8VEP/2ww+hzhjY8cAScFHdIAGl3P3HHxEVgWrjZsM4sVF1bEcXiCIJTZlOxNQi80FlN1wYxxI0aU6m8/FeHP0LGDFelw4XJGn9JTwPHSoHCqMnR1vkymfL95AkxIhtwxoMWB53vf//SAgNvEmYRT6k5TlyoEarFWLK+kU3mzzy2rffPktw2N7A9oWGyroqZCgNQQWr2KqTTND4kIb9DoEHveH5VeDoThIOnrU0lwS624+OGGiQULSqKE97YxNoA0icqF8+0xotHOyoY6NYxlCsko1yr4F1eiofMMi7qHr6o1539hwJGZ+V5z5UzkA8Z2nBIe9PVSxVjQbhJIZWsJz7xF5Osj1Qhs89/q5yze8ZgLE+PDsMvcm8ayTabQLQhLP0Yl+LowABHH3qCDpWTUiVfb0VSdjpr6EyPmeWZG5BlolOjOwa6z9PCL0XKTmeGcU9DMx0RAZ5git8Lvch/QRhjASfS+JMFJxTqWKo6Cprg61IZWy2NPe8GasNHK7V81TaMhe0ASlngp+FeuPaRVRmkt7vmnRpb1J9ZG+OYlaa2VWsAxvqeZD2y71yf5HIFsCaGELW/iRcJFhkQqm4RMCpCW7wmtcRNBg61gR1WIf7ETcZaLPxDtB6eAbY4TIFhmhvBJHm8qwQ7fmyGm4Fi8+RNVLbhS2uomOqoCqKnnp5BX88P4vDj6TXCl2IaqgNDwQIZXBqiAI5VvmkYRsI8m9sjj1tgo+eHysDqVZtjlX240SWWNMm0LRVtM+maH6HSCVQIelf/w/v5fXY9xOAZ0BDRSnrfgIMuNbS0a+COAWs6rNNAFkn55rpa1zD2MdUs9umwHvZz6yZtlPwj+9T0EQ6bvpuJyZnXyTP2IQwlb7bj2VorOIZoGlzcVkXgsyc3cePA4axFoJX8eOPUClmhE9nxyWBPtHmDNDChGEv7j4yIog2mfQuNaGQDmivYaohayH4dFZifVQBEypW9xP0E/imX2q0RYGDc3+/wWb29bu3R5WBM0c7RRQbAQJed3ZdqLOONYEdZjvB9gzrHhv2kHafR6HCsp76CFtT/j0JoaqyaT0aeJQEgR6+FB+u4mwmB3x+QQlaieh3K8B2+Ivb24BxjCgwiG+y04pU2G+Xu6nqcd8Fj3m26+dbImYV1xiCSjLP1eqRdF7XXIVVE9mO36GSh6gMKvlrH3mEwuu0MT5WTbOVpvok/hIPC1Tpj4hfwo5YexNnHN/C/bMe/rVS3J5MqqZVyWc/aIvqSxyFUkDPSm8EH88xyZT3D0XZsdQijPOoyp9cM88F+8BnK4rE53Dm+Wz2i+1OFI4iqvKxQLT+iHuUbUCMp0gLa5d1Sb99K6/nSmXyiQf3jxYfY3JiwLKuiL0791UhQBPDxAEbZ5Q1OmZAV5vD5yqNttdBi0HFFEOXnfIx90SrmcJ1ATh2rs4JYYXepga79bXIgN8p2Hqa57qYkmdq/hOWwtgUPL+0GAGeDGAilsM3J+b8oh5CKKMvfl2F8I/L3VQIO5i7qqxhXIcu+hFhl9tucB8EGWOpfqONlsWeA5CB9A6nv9xJMsjfjx8IcEuZKEJNRv11HDCbiQfQZFSa5yopa0g3+LmzjDoCB0dTcLn4cRgrj2ucdOiio6009CDojNxEMbqvXiUpxPhzqOTr8/tm3QY+KYdzICaeo6S7Qir2J4VWMmNOMMXfI9g4ISdBHbYBivUNrtkGMFiwnG0PX4LBRw8Pzn0O24bGYjygUHIY+FMaWGcbsdbOnPJwODvPvpgEjwT0qw6mQmMvy8kY1VkXCdJQ5h5OEu0GhN4bQUOcPciY6penPgCTrCJdRfMjOz1KS34WgRu/Z2NDElR0hAH7LIdd+tooEVnnE71ArjvOJYZtRkjKnpU0/svvesit5mi42DM1+ieZ9JNYCtfDGjKf82zMOTuej6jpQa1cFVC6hX2M6ddJdaLoaIK+Q32K0QylLVhZlYKio81ZmNgE93rQDGZEuD8Mk4ktnxU65ILBPLM1+8dpZShs+83Oc5H430EJ13if6vf2nVXMoGFzQgZ+BvlV2+pnKzve723fsHvR5JY1L6WilFfngEoHzl6MLHmTx1AMBwZVlQ1xJs5S1Rn5yzUTCBscqLZp4sPrR0K4Xmj2q4OArcKdg9sgpgNlPk86eE16C/bEimirdiDQpdgFKBu6rNQ/QRK/G4RywU2S6onPxIkh2qTK6JRhDzSWXq6T9H2qIeuH5EPSOza6q8FKVYRLUQzwNrQ+9MaTYJH37+tJXDb30GDoCDwntmPVx4qYYNvPP/+U+zPJMKmMaMwUQAPynCixJoQFR0r9LwLfKk/22EkgLbb4Y885n+McO6upvD9J3WmeqUGo9EsZEthiPi8AzehIhxDRgu4kzTWePY/OxbU/bCBrGDZhEQBSloVz7OsJPnhNTcQ7p0O/Ik3cqpLIc2my7Uds1aaqyOxf1jk92b8/n/BBFTz5fNF/rtskuqBckW7OAec1lOslqBFHmajUmmSrJJs5d1XrrC+pJ9G2aCNtO9FucL3pLduzcFyGSH+AlreI2zQp1uYcNjMU9tKFFWyx+pv3D52PsBKsJ/trj5EH1TLwDJiYWnEX8Ijt2vNuEN5z4z4SMLL6wH0KsAosA/acz9UM085tCzyydFotLssGv88zhPKYsROIoyzxy1kYwGvl2fNrH31ovw8fZg8TZPNZUfZW8OoYvt3WllA2T9fCs0kgu9lptuIArLPP+KNITCor96saHZ+/vkb27hFkR3CkQLsgD+9FO4G4suqXBYk93znLqG4H2CVxr726e9ORYsYvxoMOOmcEWvf6KNnD6CsuV4EeEu/sdeit95o8F4im97MD6D1LJhuAwrAYYodGJW7L1HXsRCix0+qo8E0p0Od+T+77oCKfEsCC0LVzPif9Av8O24oEZbE9a25F6lq5LVU4QE2q+7WVmSn+tHEs782aRt9j1a0NVOcsyK7j9wGU9blnpU3vW1q5IMzn4jeCsdyXSaZxc4VVKB6UwfBplbZVxtpkbDdgWQVuuqcebq+U4m7seh1nwbPfzNklbFJxue/YrkeNF1JNPLUVFWxBlbx+IHN8w6jrNfL+0O/X/8nzDSiWXv0yKc6MknMyWL91pWQr/OZz/rKEcCqjn1NGK69P2fXD5XKXOYP3LxdEZe62PygVG250lbiKymw2oTNQWDYriEmUnqfJtIFJVR1ZIKmaFRcg2USEAbl2sm42HJuzIix6ygQVqjHNmKn4yOdxfUkuT6o+PKD0h8zhiNizwFRGCK67yYo6WRY36BYhJaFSBjj3suCYhyndrMnhxiwcNLubVCM1Wk2AmsikCrVkiwfbuSc14Gf5aR1aAp8INjB7sVWnUGDfoHRY5cMkTwkocIJvEwBKPYia4tu3QUS9BymsZ0qg/OMYt6lXGTTqyI7k7pBvrvNiMx9VmVVnMW/unyBUJ2n/9IgRxE7ZitdS7UTEYVWrcszXNO76neb0+GwNzPk3Buq3336NEePQ0xjMnuJgRjxkcufm3J2rVbRLJD0KZHMaopgG36qYEZQnjhsViDUWMT1XzyKUswoKzpCE0IS0FfaTEhsqbBs0a4LAvuQe2L/uuVA6J35zpuApCMOzc+8ESVtAZiAXBO31q8t3330fZJxnkOr5SdWKM8kfx59oaHYoG4xaxT56Rq/BdALN02wkUUyvhadq4uHeCHo+Ol/7X98E8EnFZxUEnUzorFFta78CZ5j9D6jjzEICBO6PQE4KaSpeS+z5PRyzz+vcdxxRo8yfbC9yVOMmfJSN5TnfdaX/74SsZ6bRAkH3k0FeaWic4QbI9hayZjgHEtFSGTs7kQCJa+UP18T9GRBiM7hPPlPKCq+VLtyA3IDUBFmKYoKGjfKIs5mojIkTyCd2JwIaL17GpiTB2J5nHRLgn2am+qwKPjQgSaIrbWeCAFZcdGzQi3HcshVS4Uh/271UN5gT9vcf/ha7dyhVr6opEBb7sv2TIHTgCv/7HBiVBQC1tJWdMFNuLwl4Vc6j96cBtD1yBdsIlGNvx4ypk67aMxfMekuBtBqKIFYC41Vvea4Rg1lAFztiALf5usfZEdAKTay23nOM0EIrK3cu37DXv/rq2OeOgNHXsAciqvL77/HLApTOFAvda88SHxS/8vhRPt+zk/0PjX9+LOdGe7okhuvgGv/2t79lD7Nvo4JIZWdMG6lmCYAG/HJOA8is2m1AmfEOVKoijLYRLes9VJo9yYWiMnu/fsOEG/vVPsV3RxXy+z993yBtoKdJI/8WdM04gT0/bC7PlPXIeRx9l4CQqnX87utXmcGc5BgaOTNZCVYz+/F9VAXjJ28rlCaYw9ryO9rws7/V5gUwoLKYeWBNm6vnUHNg364gDGebuI5nLlDSMUtUo1qBFxjk+9LugsbDV08q7hQxO4SpHoXhlHaP2Thtt4la1neKtO49vkdQF3vPe5qMlIKZCveGhLMu2A7OYkaQMMeOyu4AR/uD2ZcG/Lnn0R3LlHoUv9j9ehXKUaUxvcr37seepKq+Ss+REM7nh1p69+7x3Bsb1FbYBxbbsJYgBqBHmPBRQRRiRqtIXB6JXcCBCNoUWEhRY20/3FuVPBtTpF/8RMdVlCRAPuOV7t5NbKkN4fk4eoP9IyU1n4XdTdXw2oYkaJlRCAA/aC+ElQd4UGCIa8Mek/w5isS+SGJuk7omwyS3qE6Xlp4etrt3AkLwbz6byjK2QhV5WTg5j9GqoF+wlTJe4/6wV8Ss3B/VX9eQn3PG2NfcN1T/P/35z4mfaY3o3EkEoCpOiRgYcdcvzBFNH+/9ilyOGVD/Ri9629S4dmwY+7MCZYrKFKQOu3C96oJLZ5BftoTJrvsJO5BY+ePH2GBisILZzIz8+mi14hzawnXQbDMnuX4m9OEXwWU0AAAgAElEQVSB4+6j5Debsxra75dWCN+/en758W//evlAM/Sd28uDVPXI5jlEKPR9vNx/9NXlwSPmrDTR4TDEsZOQLCutFerfID1371xerwEXw1jUvapXCJiyiR5DwUBlNEpxrTzaaJ0MG/nnICXXXhQNZQ1QJW6PADeBfA1HgtnTyIKqqZEUTU0yakcdIlmnUIqWTjnB0sNugEM9Kb2JU3dc9YgHkHtbQ3i+c44qKNgohOcKQNCUoeIqnCUImZHsvRel19Br+EN3oWq5wF7KU5JQBw+DYE398cwndn0xRDiViG9sZti1SjrhgCF5fKbXwjNXCe5zJJl70uDzPSof5WAMWU1jbirNrdAca5JB3qXdXitt7a07qLfrb7LHKUndhnhn3UavK+J/pU9wyKDwlr7RYfGgQI/WKJ+kan1p7+khnKx96FWn+WgaU2l/PisR5AhHLNi1iimifUaajoA4Qh/QJVqljTNLINJ+Wc6QM4xSq5/oQCu3azYOfakN11K+EgQfEtqtDChpTIIgEBO6yxyS/QjsQZ5d1ji9ZLy/3yW6eL7WKPtGlbezcwQieA+9XqHKjlZ7FaNpf1ADnNIY2Xv2lqma2vEJIHfXkSvZ91bjF0zgPLi29j1X3ZYESYXWA2CYhDXXWLS4VQIrK9JHSi0randSWe9A7iSkDWp0DFy7eyLUWsaSMEw7tJmOYlB0K7MasyYVgjmfF66nrIXO3OtZ7bobAAreiI76Wh1XUXfeY3BlQMtnRUJ8oxICzEDNX1LmXC9sktUgnkf3Z4MV9nCUzVa1095dqyZF99mLBmH82ypnA4GNFMHBoqwbcZj2DfJ5BA5WWHh+BG6l3nSOm4Et6DL270xb770XZFKuuwkvwUTVlU2yVJZmHblHpb09Nzb40/duNUmQKUDGAEnP/qHwmFEb7W8UoFE5UvsUsGK9lwqQ2GOnYImIM37RoE/wMOyUd52RFpBufdU804q2FZlWer7VGHujKuTE2nMP0oDPVWv/t0rF/Luqf1WNbSLV72Atjh62FiA/GYYdxU8AOHqn7bkdw0N7ZxXVAEqFbUGPa8W0tkK7677zc85VPmmyB6g3v8i/Dxr/qM72VbNPOTdN7JhD17EHAUjXTnH07p3GPejDBJFYG9ZJe8fPf/7ll9gDg0ppuQnK797JXknVbknwWZylvu3acyk1TRZGKzYFExIrnCr7XAufHeCJGXWbXwZIJj2tyWCHrPsZAUs/tG82icBXXx2tLfyc3+H+6iM7X7BUxIL9xiKCSrFXD0pFDhgzFgHrkGRufiZ7fNR4Yw7iE/aryW8izDEO7OtWfTeB76iuJobajQJo2nUHf3Mv9Jnb1121XdtwQtG9z8zeVZQnbqi4EtdxBf1aOYwtXk07VTLVTtNPVrApIogrBPAZPD/9iElUA/2OXktP5dSaVThv0s//13sJQLvkRTXL+LepVKtJ0BnGE3QbUM/z4XsciyOwG3s50TmupywxElCorRUgO2jxuwZHEXHNVrDw97wvTKV9l4nm1e+ux3ktUCm0TFiMvQvdsz6XtoAyCPjMxt/XZF8b3phlM2t3bYLqGS3xtjmC1VCegeeWmJFzo1BiYtvpPNjb7/My9+BpWBHkmXdfYKMrGqWo2SGsiMjMuRK7kSo5v2GJXePkJKCKw6XXuII3aW+bbTBnyBmjj/XRowBMsZ/4zi9KCD+8vrx79dvl57//2+Ujwc6d28u9nMkFme/eXF6DdDx+enn46OnlvbLI4/uH8zyl0QofNSGMw7m5e/n9BYMtmVn05lCafMPoCRB55949oKetsslVAJXGxkYf6sUCpXy+A0BD8EqpGCebeNnIIJsEviR/ZNkReghqX6lsKyjnRAwDcCzoBmM6j8XEE2TMwZU6Gh48mwAuemhNH2+DrjgknJ9ljtZUwaTPcBs21VsGTtOzgiEn2qQBuI5BAYEzL/w4VCiarRooSq9BOpKyJXUm56CwPItzNcNKYqg3S7KjzOmIg6Fl/M6vv/16BHLhZo8KEBrH6CRSeI5EZVTDGN815yfpH4dedDHl91GMNJwcSBJZqxvHmh4e7ei+POiaBKlnJbkkL6cEPNXV9SFAIeDv4eCXnCeQAiU69abp8EgWNNppbA86u1leNouvOmJQ36rQbZKjUKzZE5H6b0CdPo1QFqG6lmbTwKED39nHIkwmnnxxDUJpsD777FMGrAKIzDlbuTknYm2sLxUlyfAhU93A5egXXRIXVHWqqDwPkPOIn9y5c/n7Dz8c8twgvAjb8N185rlvzJ6pGMIlUNlno8lKu8IpJEGcHD3fzV7g77m6zfUERVyV/BoobvxFxnt0LycRnbMwID36ZI/kfKq02/ucFwMZqcyhAI2mybMBJeXPJ1TCJD3vmwwvqDkoIEPn3XPsHcWTDGi8ziZPgCUVdrDy0SpTezmzT0evjgy8c9KQsq4Jze+xnuyDAnbtq03D+mmGWSip9i8EhGmPhcmVPcjSvfJcXr/qmAHocxtDgyNMkL2AKYOzk1w/ONSB3Yu8t+yRB0nmosp8qvQdFY8TBcq+2dCjHFUEOv/48eWXX3+JqJl7/5O+ulOAdFC29jxQB5SV4Ggklq8ARIcbW6XnfTyDzLpkXAaVo1UnEgQPze+ZhpZUapmJ5gH8nRgPAVTWj6oNtVcqlYn1pgjWlH3RxJrXcmbSR40wTit7/PX5Zh89QOW7vaAq4+Va6eXJmJ37829VFwzl9mQbPDfaB643CShiDafRJiYrEeEYmyXrKK0OYZIHD4La46cdzRC/uv3H2eMZpqI2mqVJxnEOjhmu7ek3gbTiQvAfMGGJCPECb7MHyX7T2Nn15VjVUlzLfnM+W5DVvsCAKmMZYcO5rh///uMB1GhzFOPChvNMSYSzFzaW4fDbztdc0JuxOzt/ilhphxYeHSBylMEzcLsJWSptH29bIVwFWqC5rK8mMNwTPu23X3/N+klRTzC/ihV72N4qxU5CgZw/z3M59WIRE6Z/P8nBRokhWjYRKxWxCyJVOCNJzklU5cxs4TrYrwD52R8DmQJaqyUwAAxbGNrpqlOOImINjPP4GcBTkozN4TQB6ufB4CC5VlOgCrI+d0eVcL1WqOOP51/y2YzLevo09peERGaDIm88f5Psgx67pMsqeu0Ivc2ttIVxtv7hxELRF7iOTQrdGJrqBpTHflDpzYiw9qY6dB6bTbyaHvKB57yGXU7/fOj3G/uzlgBbtlSfV/zKogA2MEWE7LerGqjxZvbUbMq5yl2As6I1rLMJmvRv1vDas1nGovaJe7P/kGqgbBqF3MoGaYyTgsOFSmL70VPpPRTQB0antaDtMeQznhXV0/XbTVZhcD2K/2NPHK1GjhbxeS7xE4kJ1XfKz62SwvqpkqwJPq+f29Vil0KLrWJvwKnpihCLMzdWavaXJYQf31zev/zt8uMPf728f/UycwjpGATvKd0yONLl9s69y+2dm8u79+3/w3BHRAUnvYTwgJfCF793ISwlAFVhK4sGnUXFysgB2zRcCdUkgFaUzPBvqBq17F3HUBUi/pxV0drg22oDhxc0zx4gHrRJhs7TBK5GrihLaKvrr+PnQc9mkJOl52fM/eHAVfEqFQnUHjezRAPGRuNhVF6+yL2oahA77o/5iY7QOAXcoo7nZFD0TgSJ93ANjlowAE1ymLUsRSrI+KqvSfU3piFy+GmULy3nHyWEufcFzZXPv46W4PoN7q3qHbzxBWquIc+UPqhQMW4bKFvds4r6PnLQyEOX0mbvAZ+h8+L3TAQSFFwuJ/qcieA1IUzT7/pmgsas5yqUxHGy8ww+1rCynxpDACw0QJbuwv2CuJDwWR06qpKf8fOPIGlrJwIYlHO0Uq6H9cPQ3X9Q6XnuX8pEnPMowQEKcmEFSVq1qCCQPZ0RlSGxH3Xg/J0awA4vrYS/ynBxQiRpGwVxIJzs0SFdiiKI1nt/JoTp25n0fCgsNzeZwehwX8GfIKq5Z+c4tX8hyfZjGAM02z/Os3fkgj0gAC30cHyOCnK9UnAJbgnwCHjSFzLOPXs3Y1wS8NQW8McqKUuLUS3401marfat4nGqaBvAqxIWpHDUjKLLpUqzX7BTVhuDki6A9Ey5h3nvUQmRKnZSGrRCy3VH+GUV2ThL+7hjtxqE+1mi0FY02TcVZykQkaTBOYGjpzmDsfuvIhNVzGwDvT1Hub8ndZ7uj9BZAkq0LymJECqPilztPCnPbkKj6AWJCd+b8SgtIJdWObU7vofzEhYJtOEh8KlonJKzVK5GpyQQJTi4CuxUaj4tDwuIYkvXO5RgO6/1O1KhXs+yNtKE0L48gzdelw6p6uRRDVeQY5TxJIQvUHqtwvDZNxwiFQMu4g9GhfskKJ5ts7JY9L0KhOmbpSLxqFV/PhN/zLmM7di+ZY/aG8hzOCorl9tDWt9nybqUWleZfJMx2RFhGGyeauZqrk81QRwBG7oBAye491Y06BNrjyI+EzCHswrti33cXu7uJf3xYaPsTd0w6tC91x+YyMUEZ8mFypT6LX21vf7soVwjCXuEWAiyxsaxwhXRuyqIU2njj5Q+vs9EL2AHswVvby+//PxLruXb76BZlkrpd2G3tfkmtQXH2hbjtXmWWV/OAPvH9baCaZBrVcjKdf14+xZVZyVQDiUbJdcpYSrqw7XzbKQgH989gFYQ1v61VNxP9Equ7fNkjt/B/wAWCWaY9HNtGc0xmyfj4pOkocHLsR7X0WNlxBh78Db3R2y8+gbxZa2YnunXtooUYLt/0GCxsaFPPnlyKM47bif0va+eDBgsHVWmwQFWRQSug+Njt6OofScgbmLMiQiqRhq10wk6XROdnrUAOUsgSTZI7HmOmf844SaAjvTd3r0TOqTChtxTWBoBXNrTHtYMLTT6wJ2jCNksHk6csriG9eR3BLYU/Ap4ceod5Xdyn2mjuh9WAHtLES0FfPgdAVvey3vw2QJEKltzvrwGbS573vNCLM755HcTn5FsX7BRb6tXMrbMsV+3L7WT+Bgo3LyeRHnnyt5Vzkjmkx8AQyuR7BnWkniF+wj4t9Yerg9gXAoo/875nD1SkyOA1sCLxBxjsHWMEbRuwMIK48laUGlXYbCsTfqty3YUEBLslnmShPyLKoSXd5fb17+HMspg+juU/wna7zRovLm5c7kTZwtV8M7lHYIw9BOMMpGAakmhpc4udgUfQBvoI2SjgrgRCGYWHNWKFww8bmDLAmY4b7jwqo31JnkgVXbsoEgCIB4UmxL0S4XBBgflWofqhPQ7gfaCpjZvwtO+yhzraIJ4Bo3g+wgYm/j2nho4iNjhMCI9TIPwFKQyBmOoexxYJMArg52Dz31MxS7VidvSdtgs5yZ3HjzXe6Cdn2eEJ4qdRsXqFt+pLO9hdJg59HvnZ4lyeuBtOpW29o8SQpPQa2uYYz56YQmAhxZ/jtQ6ODXiIneQdKd/slQ9pdDPAQzrz+cFsRkNxtmDOiT6SvieVF2nFIekuL16jTCa0F3/TLUrYkMYnyqqsfc0ZvmNISscOhJ+R6SYOPKslC9nxp4AgfvCoEwD5rPketP/Neqmr/N5tJmyP+yt+uQ6oI7mWrouBi/l/1fAKMH4qkJW56RQpAq3YdkgvAmuTiIjOt0AFzY1nwJQn30ob1Mp4ypSKYc6s2qusvtW9DS+x37YNVjh7wDZKmHy3amur5KQobFPOzTWsS+sD84ZtF20zaA3azNQw2pcZ9W1GnQE7hO+aXBAE3qH3J7PdZ97g7UmCqVwb6MfO6pAzjWRzf2eFEu5bx0eVUPpyPYXS4HmHrBfCVJPYJYVZlVGk3COPspexN5JEXMvmQCa0BYpRkBC58wsvgZp3XdVMbWK1H3XZM/KjqCVvSgGNe630Ma+fhonqsrdpxTZUmg4j7GFoaC2F4XkJP0uiEltfASfn4p30GDmW/JsC8Kx1/g+/EboZQyxnjNN8DFZ+IBzzHCasEcqsAnyem/pqRqoFSGrzWnlv13Xjhpq4INq3UYvzB7ZU5cAa2Ah3+/aOF5GsMdKdClYpX3zuwQ8rA37NOJHA5m0c1LrC/p1fEP3eiuQ0s5SucjIib5WULRMmthzwJIkhKjlMRKJMUvMS2u2zb5KIsY+TX9YgQz2JM/gOHMnURP7jUO1PgErfMcxXmlUctYrFPx79w+ggv3P93CmPb8m5rwWBP7d+wTcFQfq/Ej+z8DKFg57GwU2+Nxz3yw/N9FUuVJgmMSkyV8Vy8/7k/3KGRPwYl+rqhzq2wTBfvj737MGqbLQ13v/3rF/Un0auElPGc/9u+++614JBbHaATz/xiZ9hmfffwZ28mzSz/dV7Eaun+rqlFIV4Yjt3BiU7FOqlKvAnMU3SCqwtQbXVEhYKxJx55tZjcCOnFVlpQk3UYFV0KoizzrjxpbEx2dNMdpk4XMAXH9hEnskcavSY/PYH6HsA+otcM771jNs9cbz5muZtenMyGMQeu07P5dK3Up211L9gLAlBogFGF5BoEIf7zpUHi2GtQTlMycCEwXJ9NdWGKn33iqZszQDCKyiF3s+URNtFL9Tf1T2En/t40XxnmdCHKI6pnRn9g+gCskiz9gKmHoazKDkMzNibfGFs/VUoRck/Dy2Syw8wS6Md2JHzj2AUwonFY4RcDJJUvTLpBKQjQQ2AodJCKsyasLJHme9nj8v4CKAZ8KID6AyTO8nZ1hgpnTWgmJt22hMHGBluh71p1d2h2JGEVl89To9vXwGNjyfv3m39qCabLWl50EStvS5Q/GFLs4Zevo0z4DPC0vjVCDhOdQvAsp3pq+JMptANhefl8rgesiNty1oRYRmbWVhSC3GS9FgQpuetShKf1lCSLnuj8tvf/trBtPf+fAuVUK0RSPiArB0FwrcTdRG1+Maal94xCRh/O+VOtub0WoTgdCrN6+zUXjwZPEkJ84Zi8DKnNA3SNDSmPrvSAjZ0FZxHHCagfT0CEUA4sXR78MiBrneTJArXa5odumCr2sU1ltYB1GklU1EwK0qkHQgHhLfmWbZ0SUi8jC5a15nA3kw7X/DaWEYuFbvgQOeMRxrrD5lNNe4dCi9gaAJQxDHjZ7gMNHIzx/W4TlKqetJskchweIod2dn+jmqp9gEm7fGYN3q54vb8OIz1bDOa874lBDiyFpNGsI/5DKbfWjeP0oINcYcNA77IQiy2VvS684Job0MJvU8208SwvWEiWhZUXBAfStcffYGFXFMJ2S4gVmpBBozKTd1kA+SeD5PE38bug2005uyEShv3tSYZD8tSDnoo5mDxYw3KGIgfUXSGzg3GMfQ2jPE9XLdMYgTG+BsWZFNQEwwEvChz4h/e68GoekBff2q5+EYnv0xVAgDOAcjh5qU62gPRoKhBdMGAqmGTfyB93/zzdcJkGgu5zyQKBqQnHvaTFCYaco+SF/d4dBbpeAsZUj7KThvi8W1V8Nh5uwRAjSckEYZJO6cyCrOUMrG6e+CED6a9cGoZLxGkvMGuY5+CZ3k6dMhj6/jwJMMTATEhDBzslZZ43M7s+nmUHmUPvopeFE6Mut4Dhp1AAiggG5HhGEJatF3EOon6eHmNfaTVE+TGpOXs6AV12qC7/tYb2wivR3Ycqmj2lauC8ctk8Kb5AyHhphm/1KXQkWemBjvq/Ik+/TThDB9K9gygpnL7aFopzBAnOmETdg3sVkbZSAVuKJBUIbLVhBB573XYLrBeezsRhWl+nKq/ra3bCrbE/YIDWtiZ2WgFBxoheZOkjFRa541Zy79nuux007H6a/6z+ccs/A+fAgopdBK/Owod4IE2pdWTTo6JD1LgADsGSijG8cSkAJBHarhS7gajK36FRS7LAR+J2NG6D1fP2BHvbT6QOKRSumUhkXZg5Df3KSPLrNfmSc64afjnA+cM8BmHSqZX0bFNaBrKws2yMRBQDO0MvqCXgC+dY6X1c8nT7+6vF2f3j9KCK3IYhsDdp0o3On5jQ/omJ0vSQhNJq2AMU6LzyAOyD3NDiY4HSWuz6ssJ9abM+dfnkdGfdzcXJ49+yaAGgk7v2MASoKRdplXiD1N6IZnRr9URFVqK7qfXscOhSq42YhcI0Idf/nzX7K2aaNBG2HiWNr10K2X5Cv41HN2qnCNcmdya9ArnVpmFGtrwpd9MqEs9okJWQC4PdtoHoxmLCskVTUSmxUB8CNpC9o8YRlpqX6vb8/PDHi6hEvlUOwj32ESyOeasLFejS1bkRLciljJkydHMkJ1iPXjZ/p8fTg+V5aX+5vnxjpwlrJmMOei3FpVRufkaR/wnTzHtiZQsNj8vOkJqLiKf21c7Tiujl/g/d9//30SN+KcsHQ+VP24Ii8dj2L1uBVR+scB4m4i1BKGSfQYCtSaiLlnBPwE7Pj8UDY5YxR1mK376HFsk0CmwjgBBjPf0aLLnUPAi/UQMP7nf/7nrHFEcTZ/MDRfqnRPv05MmV7FsD+qJhvRmYHOaSE7JWsBqpaTcN0wkqJUSkvbVOwbD7SVzTN7AI2bPc33UwABeNaedG/Xjx4iO6idbjyPvjvJKBoXjx5fWWr7/qzb109zbo9ZhlEXrQ02FuAz/asN+bKE8Pbt5ePr3y8/QxkFMUbON1WWocVQIz98vDyYqMzt7d2MczC4IzFMgLakUAEYbi4zUl6+zPsJOujhICG4dzOaEzStDdBmAeKkJh6jYWwQNBoMWfWQzZRQV54WFZJ3TqDS726TNpuuPNsOhbcq0AfbioFO9eA/Q1MdPUnngqHge3n4loi5L4N6udRWiqQL2FvSqsYoG+F8d6ZMH1w3igGaD/HzpNDKiMPIz8GqyWd6hkY9OBKD0GHrPES2bVS3wvV5hTDB1dEE7uYv4sbGlmd9JI0LwG36ziGnAX1JUAKkVbpCXTmrjK43rNWA0ixqDEqtVXWS17K3UBZcZcZAtWu1ymAq3B382wC28sLsz3x36MvtfwuN2b6g9HHy9Q24vUarfVZHWNc44q+/bkPz3mvAH0dxootyeE2irFpV9KTDndvD1QpOk/05A2bxvenIgVQuImhRnjsoNvcjwhunPAocz1aRGRNV0U5RTIMg+w29XgNfA2tFZaSWOvuNf0ufbO8uTdqMjWm/4aH8eLc9Q+kDG3UiohdPnkTkwMSmjeetWpiUOFqB/QC4hONsMFLBFVXuDsBiNCsrdvzeIT1Pb+s49yCrSehGmbFvTrST/dLXC4IU/a1AjIkNQTprhvOyP0saU87aFEKzPxR9yBb17pawLtHwfQGesGGhmnc/d+j79vTON98vSnhUovaef/qnf8oeIQHJHl4AymfFzq4BXjCIZNV5YK7lGfrRHtl7Js23yH3HN7gX+Fn6YNbryJkUBCRICK1/c+TsxxOJzrkZyq58eiubRdNFuVW8RQ0OFF0gr9Wt9fVtnEUrwe0vqe2jQtmAN+dtI2dsF9BOl47PmavzN3DonumMxJo8Ry4pClXfea5Uqjhs7yx+iXsGcFHlUfuoTc8zW+XvqBotEJE+rr9q/2Rp1udESRqRSVAS4fXNlJrUgCXV14lyETDZF+/eD23eGZan6h7P9uj7n5hH/NkSK9ec+CDzcFeBzH6a6qbgpAmkNpbP4ffsoVaVs+NnqjQqVTUJ9+KBJrnX+Xwm1+yj2O1HVZAN5dtefanNA3es+jhyQZDP5Cg+6bYKmQqk6H/1bbyO0ijn7aeff8peUpDqmK9pj9yAGRKLgB0KRI0dwvc6I5HA3LN53pMGgNoCqwcG6uwr21ig8gmWJClZJTpJ4mbG6WcT0CM0ZvV86t8K1OTn8+2taHRcWGzzqh8CzVRjHEfkjMlUL6Yaa5/wWV9BP8NzTSvAklH9naJ5Apkmfb2OtgcoHKdCqf1a52fW0UQVY+J3Pb+qibIGDBynSvnbrx1H1rOG6M3D+AGuibOPv1dPwipg91sr8Im5FuvGd0Jj3ViT4/xrWwZC8F0ZeXNbW8sePuKrJS08h44HKc1etemyBWqXSLr4PainPbvMnyXOr7hWk+nG19w79+vesY+xeyxKCce8WNkJZzsmMHK2sfGjo+ufq73cV6isiNeM5pp4MNMHLteEcDNP2T9/+v77nGcSO6qctkHxHVBBpeMqpMPe4DySELLmJJIKNNony/NIgWX9gNwjnx1GVcCHiv55ztzbOScbJdT4tfFcgf8yCJNnbMY39wZgnLazJYrHCL30qFNM6Pfkuwbk25Lg2CxHNkVULUzH/tcCh7/3ZQnhu5eXVy9/vfz0t/9xuX375vLw7iUqozje9x873PrV67eXp19/e3n6zbepFHIBrwymPksIGfbZQbS3l3cf3gdJCA+fatWbBs483QeRnoYSsqG/MEXXs6cBlwbTylEpCQla94B6uOusNQ5m7OkhfP0mQhZFG+7kXgzM+TwD5fK213tgTwbXS08ZssRTmgIhrIFp8IvzxcDx/a840Etw+D42V6ifH9vk//w5svEvFkC0jylGwWrHgs2i0ddZcnX81yCylYgGMl6/DcNFHq9KlfYWng+oyZ/VhiYfVXDNIZhKXxzg+i5EBkWcu4E7B9BA0sBIx4njI/kX0RMl56AfPT2jL+r0z7PCQoUax16e+DWoaZ9UFA8f8j01tNl4JoWjZ/I6zxFj7AD7oDlLVj+u0ffo/xyvG4N1RWgxrjViEZnYfDiMLQgcaCFoEOtcY4NjKIhREYcmMqxN1BE38wxD0T1dg1wUcJL9H6k8NXlPsDdD0mQWGlj77QgO/B7nMjZR7BDmjFRY8/SRrI5CYaUnAdTO3iFxPlGaBBP73yTA3HsECdb3ozhKeg0HoJyTp+7xm+P+ajALBIkusge5lp6pNsOrfOsasccjIPPmTcWEMhy5jeHs8ygFjtKTfp45FNbGSinXyJryjNr/RwCw3iwEYJg9FiGfx1nv57/9ftBEz+fGIKLB4J2AAkHdN9PT16N+PCVbrqNrdBXUYZ2sFobmypiPV6/KJuDeTqqafDZ7w2eYcQITbeoXpZ4AACAASURBVDJI7aDhnuczcprAcH01cV6yqhOEVYLcYOXoYzj6qkslNSER8c48VcaAqPDKud7oBe5fgM3gDAfMd1vNDkVraw2tNs8Wye3D1reSWkrxGBenQII9wL7Bv/AdrFfVPet4rW6U2t+ANSj3kycVvZptFjkvIt9qaVB6Rctese6bU7l910r7Ve0y9tF+rwSEBUzdY/F3E8iJCh3VJpStaYN48cdBnxfddf+0j2gjFtIXXoEYx0HwvXwuwErAt5yDzrLij+I1sZsTmjF4wW4kyE+w18qOCDVrGBR7LBd8lT4kgf7sCQttsmDfqD38hTzqmwveAMSV3s3vSIFTDdczn5FRClW9hvZd5c8COdiRCiekerLKPf8+EPGD/VCfdtAoVe2+XHK+uHdpZ53VWVVnRBj4LGhjinHEBo3J4XifI96Y+AlrpmCKICLvoWcQe/zjTz9W/GS9rWk72b5M4otPuE9Fs3GD9En9POclwSuV0wFxAjB8H9ebeAD1zlHUsNHEauwzE3N8Vqomq/CGnaAS8KizZVVshmBGulR0KGd3rRrs3++/+/5IwrvXC6w6DkR/rc6DLQoB1ScIQ7XqGNe059lwp9VR7FMoscfM3t83fPve0cd6paknEixIMNXUxEtrB3IM1lHMsE9zFfz2rJellT60tEaUYcCzDIXwm6+zDj///HPZbNuLOYehP5bBgC9jXTmbJuTO9bQizN62cn9VS25Vn+/1PKr2W0bcBqCv0mnvbfbffERZcI2XD2EmqsO7T0dMsB72IzaR/Zh4LcyKALr1DQUUK54kI8GKoGCgdj6+fL6O93DPFIWkVUtrVVMi537ry77Dp6WSfeo39vXoNmyun6A+fjBn+fWb/A7PISqgzDmcrzehPJ4LIO6TJ/kdYjfOAN9h21rGR6wqLsjEd+OnYmvXpmO8Jtgb38zEhBUTVIiOqM20GHhG2okkhF99tXWuOKfXWDGm9RCfhO9cL5M97GDiv32uTAB+xmcTn5pQfllCePv28vaPXy7/8n//n5ePr19dHt27uTzGgN9vQPnhFpSHytWjy819+kBKfWklB8poHQR9gsyFKoJQtdBbKDLM+1r1JAHEDIANtFFmPGaiXAcaR1p+9Z4EI6vmmTRw4wRzrdy0WTYHaA7n3XjsSl67aPQrGdxpuI8NOdxNYxSkcrQjD6XotQIEGEqM2wtK90PSYnzvV/k0NI4FboeDXdWzwE8TPteTBy1tJgHuaTCmfQf2b6Uv430pOiL90hM4mNl4aYCt446DcBhuvrOIhs6VgEwuc4PjVW1HQRSlqCErrUU0Pmu2ptlUW5yZA4o25UupYUGjz4IEM8xWLwkc3MRWc4OgfKgwSGlJRZEyToGAYEZ/CMG13/NeqXccfMv/UIlZd78v1eYNf1Z4pIjzdQSEMvYGVLzu8FAreAZo9m+m6TvIVfsJSGAegb4PXZMOIlXWvqo43pevYtBITtpf1n1SlE/p/p6XI4AcUGBQ9nmA6fPJXsjm6+67Agul252RZc6GRiZI1ygtopgHvWKiRdKdWSf2U6ozINOPCe7pY2zTeQZ0oyK6eZoJ9mj4f9PknXtmf7PGvEfKDMJDXNM5uOBZtEmewAcwpX0XDZj67yCn795NuAbp6zquJOC551ZAWM8mvk1eALFwGDrxACgDRAzQQt/d84kK4oy//a/2MrZ61c8VZMnv7lzqLLRPB7iS4PVK+eJaWJeo802oxsDcxMC+WnsI8xw33L4BWG24Q8LPvUVSbtxX2C2v13U4V8rTK3yaiaoUfGZl0ae3ypKJP0kv1U+euTOvpBuLJGvjEjxObbaVgNocA2WDaUCjjl6pLWRjc40COc4L9PlWPbNJJUBdQJ4FaFxv7Vfpdalgv0EZdgnQhFF41p3H1R43vtOAnGfO2Zcif1A35yNShcOesdcHAp5BunNV2eAolYVVxfOcF0wlOT6oZWU+JAE+qKoDCe33WKUoSbFCB6PCxzalutBAmPOT/bn+tvZ2d8QN959K18RrgrRPYt9+7Cbiq7CP+UAQG7AVwZkBN1J3Cao5kwHxEBZan11o+cqnr9qb+0OafQmqVT2TNfdbniEzLKO2OArtQKiKvTVpYG9Jq885H1g7lPFYY1kaGQOUmaH1cYIm+vUkEXs20UsYZU2faeDrCBB/3yRGyX3WlO9MZefU9571GADs89EHybI5xzLcR+bvrQKpD/b+4vPKs/+EsqpdzJ5zVNbAtSRvazeQTZT1H5PCSqYiTdjaJHrbe7Jz+NmZkWMc1HtsJMh78c9QAbHR+Jdrv2+rgWURLDZZTGDBIOs48EClTa6fZ9SKfducMp4nSsVVBIVG22vr/v7j99+T4D979m0YLq0W15fI8JJBwH2kqIJi7ejk9MaGvk1RZck3oBM2o60gxB4VRnH/ByA/Maz0KQFv0hPdeE5Azyq1cTT/ltpZ8K3K94oN6i+kmsYebh6t9qnsLPxo24FaHNG3dli7fqh2oIBTAefaEmxuE/6ytvj9xhLdhTJeDqCUNV1xwnjFloKc935Y1v/JE1Q1vw3YgV+82tPr9AJe4954ZkdLjDojS8Sve65gKOtFj2J7rR/lmu31swqeGH7AGvfOdyfvGSPCtiLBBX0qttDvS/J+586EgloYUAhI9sohFkabzFhi5gvcDzFJwNbt6VRCx2D7soTw8u7y9sUvl3/5v/6PiMo8RAXpIf0AzBFMe+JmD5Ig8ndzpVbd4Abp7YkzGP0NAkAoPTrFCYm8hjJKMBSaDmehc9ui6LeeggyCzqDIqt81GGw5mwfhrLouaOlPSQjX3Ktjt1mYh5gDO9QGJ20D9IHArEm5iWHpTCndWmE5HbgG2w02irC0KZZNEx7vFEh5H5sa5LHJ69Q5j2D8ioLpwCLJO7qFzkF0iY2HseI7i8A9TIJBQFHD0t6zCAgMzQTtwYByakQIDTQw3jm8qWJcqwStEtKj06DbXrXINAdBa0/P5+ish49nFcc6ehYbk3uxemSfiocmQefEPFRKuiqkrf47GWjX8MPHVpE6G6iN+fYWnZ2bhgb0FLrSt98+i8OHLsiCgUab9F6RIGiN7eXQqJoEJkiI0egsxqzPKjk+rwScmQ14rRJ0T5ZCmP7WIcNSB4OqrrqBg4sEOQ3+Dx4eCoHuDe+vQUOrY1JXQj/dXDX7n6ROce0GGibvBwd+zfABc5aoN1+sg0mPayiyVOaqiGgVxv6+wwitGh+UHQW0gUFxrF9/vetr70OqDojVTCDExD5nK8liz1Aa1QnIFXlaoGvCxJonMBvlmv9Nf6BBBWcKJ3YoHo6W1aS/IjlhMUxIqgBV1wIAq9L8rewa5PG7SLJzf0FSB+RYQTNgtzonICP6fT3zpR2aYCU53TMIcj+RqXPwJmrt75jAYIv4WdDpE6rIdXO26hi4z6tIUc7AFIY7soKgpqh8FT4bqBWUu/ZyXYPHOluBieyx0WmOIPUQFaq953sEpri/Rw8fjEpPZVil3TJJGuRd56K2/29nf6rQJrC2JGCDbdwvu+N+9mJ7iDhrfGcHN7M2BiEmPqx1/QaVwCLnDl1mH/E6+/Kbr58dzy3PZ4mB/bZWVFo5LrWK+zcpldZ9TtwMXq1qNAlq1SGKrwYQq/gKljq3jr3k3pO9YW+nQUXR/lZCD3rwKMVnIM6qHPvwWiGsmBIBLv1GPPvK7ZdCxtqeWyVinwZgZbzEhj+XfdN+41QTUZ5+WBBVlkCCYJLDAQusRSiXUze3r9Agv+dmCS0sJ0R8TvPHjgQqrIAKCiXJTmtEq7HaagEn6XSCZvUprZ7w3gyV354wZuHzPOf6N84dz4GKTO7pTSn0/M6zb57lOqX85tyMiiuFlO+s/+/ZdX8IuLTqVjEJz2auebGNgI9VxXNFO2ukivKehf1rZXu15/wMhmYtT38MzI/9t9mEgnfGBzId0h86RXftcPziWFZZ/yWNggsd+/A2lRruQ/8sWCV92DVXoCffPdVgAaWAfQPTItRiHzhih6uecj5IPtMn/QpBvIIKVPV//unny1/+6S+X7779ruyqjTQ7gEoVkANWvu7Ihu0bzo0KofEp66GzwmQ/+VGwuNd+xsyTTEW6/ZFl1436PB+V+BiQZr282uUjIXz08AA6wxoY2MU1Ecu4x0rjLVPQec88r4AvEZ3sOWhFtIB8/hwMq9q6gnedd1udh6syvtsnwI3jx2gp2NxiXk91ecmu9FZe1zbIiGBdAOK/ffbsE/DUc+jvpgI6IM2WhvjsexV3kVHVcUy1j8QA9Ne6l7HbZRupHbDxXBPeI07iNVVLBb6Jy0ko8S0KgeVe1hbAM+BzKVoJwjfOB9iuSvTR17uxU7lOBHLGBLBHM1ohS3Qjasfe/SJRGSqEL3+9/PDXf7m8+eN3eICXbx4/vjx6ggjFzeX2Lg4eJwNfuf9FSMYG4CaEleaPk0nvU2lw9A4+/+P3lGZFWnEQ6QtS1XEViW+//W7cdcZQ4DShhDEwtRUe0KCKIFRK3i4cKKoa6QQuUGUQ+hgCmGDtMzl/Dfc56cpeXjN5mugdz3AMtC3lywohlYxUIRYg24eBocJ4cCBN5jBMmV22gd/tMyqqyB+u58y/Zq3a2Fvqn5s/JfMPBCN9je/mYSvME8R/Cp3cG/1DUjn4PBSTjibxDcHk+6G3Nnkt9ziB5gashn54JEd9XWdQemkrJkHcHzzIwXGkAGjkV189PYKqa3NvkQ+NFfcXY3se7P6ZspL9XpEBnqH57bdfU2mypyCOeOIcDohtINf995e//CUUy65X+4zqyGaaho426Wt1O3tqjcIJZiYIkh6BUCOucxKv3PL2T1lpkx8ehG7qdcqfB0kbAOKzbi/eywMUaUC1OYBUXwkMH6K4+PHy8y8/H47tu+++r3z8y0pKC6Cw1t0XDFtuX+Q58atqaQEKz1INfwPhz/cpi+xoggjSTNWM3w3NddLVBKStjr8stW0jJXi/68c14egEGpT5FqlMpWa9VCZdQVU9l41YWg1cUn0Lq+E0soH+Mu65M4igIvXe+GycfWdOFcls4LuK/U0rGfyuwhisk+M9fvzxxwS1FS1pP6Vz2xLobg1BnB1+zRmRJsezj0OeKEjBhM6h4meskfaBQJJEhz/YFu7F52gFDrSa7zXh4r/sddZF9DGJoqjuBg1Lv/QcahfTr5cBRNdh41ZHCPzT+L7nb5UmAcBGBHitshgOGhDJFve+6ixBvDM3uU+eAZQsrkPgqEyJgXSbadVAr9W8COi8nmDK6KRBsnO2oAh3/pmJTZDxzWA0sOG/2Ev2YwSxuL85cL6DNYddgPLdo4ePL3/605/S894AbvNU370/+tcMng5BghMFmM9LQrjKQIDPA9wpe4G9wB8SB8TY2B+cY4N61zdjhY7+4euIECpK3I+VgYIr0Gk7p/QAiDR/n4knGahFcn3VCda8jIs/sqfcOyZe+lsTgOzHgIkoS9cOqWgqYCTQSNCYMSYEHKsicW/2axGQQuk0eK/p/jTRTjXm5auD5s51WLWUJaBtiFw7qP9pJpkxBD5GECjiGOyXVf7Z4yhxavfsFVKMLrNBQ9NtT1PA6fUPoqzIvmhLS1VCv//+u5yZJCmrCmV/rAJ5gI302Q+oct6ovXcRQkl/9iUVLpPoALO0VUDpZK+NeaVN048IBAi6SmVzzQ4Qc6JXBeqrEhxgeYm1lZED+FdcbLGTs9miBj/Q/6C4npLMI8EciyVn883rALt55lRjxgA5QPO0DxRQ46O4pkMwK2NlWs0Po2r067R2zB4KzPjf2B5jgVWWBHRpm/jm2bNQD88V6v7O3aN/v4k84ixtGeGe+QziKxINBaKSFGzMTp7BRN862/gmn8dZcN3aLvEh/jwU0DdVID2LEmFvYcgFhIuKacVnGkeWaUOrC3M/KxRUJXz+y5lwrQSrTdzDACF+pNAwwM1nmQRqDJiKWbVyi7gT/8XmB2AeQ8TzqU/jfrk3zjmvBUCApbNB7HkeY0PwnIlxuc4ofg6YlYLsPE8rqNixjN0aoKeNcrapYIXJswrLiuEcLWwreGCrZJad6cDYRXoDYZ44y1T2IPsFn9KezSagtX/v00suQJm4ABbczkirxgVoBX6M088zoyvs9CCgCXtPUCGx3ZcmhAym/wmVUfox3r6+PH3UygS0UVB5qoLvP/LhOJMpGh1zCHHsb5P8HQkhFaookn68vCCoTtZ/6SyoV68PhUBne7x/9yG8fiVoRf6PqgliMG8RUJg65YLEK01jfYVv21Bv0J6AfYYqjnDJTpO/6xDsK5rehtpuuqIZbB6DwiZ/VTiszGxFMgzqExTefxAEKTzmSb7zOtRSDlrk1Odc2391VZ7kfux58bM+mSeoLPgqogor6Dj4sNz7qm7tX2uQlCrBmul1pI0DrqIZSUxHhzPgP4JD5z0NbWMtn//2PPfC7/H8SLbOYh1cy1l5C6NVil5L9iKpOsxzgq5RLlUIJ/c6KBIHKipdNzUWkbe22mmP6RrkI8iQQK0V5u9QXgwCTa8eCWEHfB9I3JqpXQdVEPl8Dllm6bGGl0v66JJwbYg3e9V9FHnpCatEfn5N5lZy7PGxMttxKa1Oc80OwG0wXBGcKCIuKLH3DuOAqIa0G6gtVHxwukmwQIcnrqBjs2dBqtTRH7bqD87nLPwSWtNp7Ar3bmUDQ8y+5nWAAP5Iw02yE+NfeWjvvXN9qo7qGSSp4nuCkD56lMoDgbdjERqYNoErGNSKyTmIKfVcQYOpOi6TjWGMYl7VAqXj8L8BV7yn0I6XzGQv3s6gIhWO8ufEUqwqp8rJdY+2m+RtQQTfYpUcimSDtN6jgXSAqgUjByACBWgBeCtaFYNq8NPEXYAoVZlVQHhNqrLnIUkw4hEnymaAq/VMc36qCn0NNIO6L6mbeehzKg/uoA76PKUIt8pgv2rHEeTsrVroHhW0Old1eSTa0KvkO/uuiXkpfaX8Uu0FgQ1iuiQq676ewLAh8A+zpfw+Z7R0+wIrZY8MlFt1PlXO+/eyV6FTdeRS95TJfoUpSnVkMbAJAbbWs+WzMVHv/v60UsVzrj252gvBhjNtl2Ck1PrOi+Q7vZbaiiuyHPDhNJZG2xn7/7YgqgGTgFlZGWOdrIIn4CIFOr2Qo59WCbeVMa6FwIrrSxX+6O2fRzkF9kcdaQlznv/DIuu1aw2IQMVDLR8tXbtKwAtdKxXSKGw+y3da3TGg1M6l8sgs2fWb6s+tTDs2BBviuQIwyv6FceFM4FXn2Qfa83Owlj7E++1j8z7KZylwd04u2HMGycY2Vh4DotkLvfVoVabzZB0TxGent22AjrTpJGOjMB+xyeKE7JOxeQK+oL4JbZKq/ztm7LVaITjofwk4o7q8diCrpwba7j8ru0fry6ii/9PnbW/qH12n2pcm2oL0Br7ONlVYKn3Ob14HGJEaTECemGy0SWy34y74rpzbjdxIAraqILYo4jZRCa5eA59df9mkTdpm5033L/6ZQFtwkc8IGyjsgAKAro3xX65twGBsyuJFE6CMigoIYptMwRD+GB8JHB0jXIj/VuRwlAqfJ0vGuDcA5SjCrTqXXilYwP1jIxArMiaWvZCkdbFR45AWXqwmBwRZfG01l7VLIcKewQFzbRlBa6PK1tgzAeDYNNh9tJG8qno51+Cc8VZlG69bpRa0qODatVe51qd/BEl9Hq2Glg7MZynmwnu5/gNIUd12FWqSt7TyDKxLYhXbX5BVEDWAywQU+R3iImxkxG5O6vGKKkX4B8qsQMX0MrjuI29YL7tgm+IwJMwZdZH4vn+NYaMS++jxMf6G6yrgeefLE8IPb36//PL3f7u8e0FC+Pby5P7N5d6De3AqLrcZTE9AVsooKqMYrCqLdv7W5wnhzU37L0gSMwx4SQ/jD5DjtULYJt8uDIGsCddhHJTNXpM1wWX4zHuAXajrXDwNhQkhG0eH0UCwSK4bvZW5awNvB4tWwCYOOyVakLsmd6KzBALKIucgzQHoIEGxoJK4wfl5BFCSEFZmPTswz4mMvjLEXJtoUqSYb+o8m6TBOa9KWmghGzQqPUkHiYFPgHvqqzgjH6mmrTrHcwjyNkNpVZJ14fcjgJE5aR8Oiioob5Cet28vf/3rX0eVvZfmVZx1Ziqe+gSsMIqkiGpI9/GZXPsAN9vKfpztM57BWYjkITTXKWERmHMgGjCv3yAVogICVguPvqopSEVBizX1wJ5oruwB+kJDSVgPWRMBKLAdhCr9zMSLoIu9YMBX6eDKN//49x8TMCvUw7N1vECNcRNfDz/f6ewdZdz5/TPinR6nE2W03w/Fs71bnBM/E4SRawOFssfCCoEUQxOunIuhSx1rUKqgCCH7F+PKGaDaxR46zwGyQphqS9RRKwTB77NHOAdWT/mZzpP/zX7GGUjxM/Bvf1LFKeJ897dJXJW17JWF7p5qyCiP2BhnlSbQWeDPz61CSbe1KpLh72+aDJtsaax1Ot4T98N5kHoYpxHJ6ic9E1MDlXoZBsQcTp9Re9Wq6loVSNVFz991iCYtQXevAPjwh/2pnQP15A97WMcdsYG7d0OD4pSYZNgXKsXqk2rBQCuR6UNpcPd4BAvrXzEJbAW+fWz8SUAyddVUuCZCxB4nweO9lX/HYd+9PJ1YAPejLDx7gh5cRmoQxPMa5zDo94RbqmxbBcjs6/SN1c6pnifIZ9XE3hDOYxzs6w5njw2cwEKSKkVrMsv0dUCLVphKBU8AB3i13lP9WBL/JURQwTk7DhsOWDjf0J5v+k6K3vNXX5UkfwGltt35b3y3Sbzvcw3y7zaG5Y9JKu5HgSPtNffini3o2eq1fjWgIrQyE9QpQltJc+6lI0M8j1wftonA03mjB50boYp37y4//fxzQC9778tAKvUtVaHZD5UcMyvs1LNzZg1wfVl76HNj+9j+0UrMYoaN1EhPsIJks8FS7vWl9fN3D9YNbBvtt8kkvsIE8fD5E2oh4QWc4Rnze5nLBtgx5fNzHNFkuDM38aeeywTFB5Njz9LKOXTdE72cRx5fZZ/jABqeYRIgZ0xuVrL3b5LXs3qlnCYhWGUmPmGCVNJyA/SONhjA8n51AvCtAJS+liQu9r+xX6i0q+Ji+1XulSocytyAB57rGaSNQNTiEe3OQcVbb3r7wUs9Jjh35jN+K3Mjp1qehF0acWaa7tnI3lhrDRU31pRrObPPerg66oTnxCgHznFp1xslMjpubVMp09gygHQBeJXVjZGjxJr403m7D3OWco5PquJ8/a+//Zbnyr5xj0VY5R7x+DW2SMKBCqeCdG9r8/h5zuVGr+ljY8NXqTW5ZR3Dcjol8+yJVO1GBQ/ldzbfuLQsHfsGC7oV+Oqamux57rimr8Jg65zUIwHayCDZNhZtON+2wpzZFApIaRvwy/H1s6tWAa3MYcsEqLl/W6zartEqHHFKRutBMV5Mz/rFJ0wMTfXTczxfocPSv/ns7vXGGi3m3Ob5ATp5v02iYRx0ZjuJH88M5iRMkMRHd28ySoR9zX3xGrbzoId/UYXw8u7y4fXzVAhv37y+QFJh9MSHy8fLuw/vLh8vOCISJ+ibNK8XdYqD/QcJ4b2gFz3wb951QDQ3yCbLMNXJ0pdqsEATlcUFwHGOSVhoVt/skFQEu9mkhdUAVfY3A3HXR2QpXOTRQ3OuONm/4oE2ICstYkIX0k4/dIPzYNgI0sISNC2BdKAlhw9koIhREXIpFwelgsA/w+zL/24jrnL2Q0KQ2GfdoIdCWYILHNpb0dRsgNAY72feYGTvD4TpSge0opDAfANkSegMbFJpmbGscAa86WvlLgGRymGj3uZwpILRIZ46QemUGqAksateXKORPW847vbRzYjaL8BnZz7l+kYarFHFKYLbxJfkoqgTTlBarMZHROnujUM+W13oHDIod46/aAVIZ2U1IZW70XtTzk+DedF+107Emvd92p8Bbbp9secBtxlMP9RPBA86rf1xR+C/lNae0Abr7eMwEDTIsy9CQD77LqqiRRuy51chFMW1Kp1zcRIsOiceVzp2g6D2B13Rz/RHoop6okXrIHFu3DdnA9pf++8KrnA9BFIYLmikUgvPiHPERNbTwzUpUZ5AmR6fCIwowtS9yuceymkZ5wIAU3U33pyAN2tyUtU8jfKQ/tjPwkkUfMlQ2VCuOrdIIOQIkjfbE6AhznAVFxyXc0Zx+EXna/xFWe0DTOA/h1ubcuohXDOJFVGDNm2aybKN5ElIlihzzTmrUWztuIUkpB8/BhQ4S/2nTxQHv6qyTr7nHJXCyvhjh4o28v9atZWuwrVZ3dG5sucrsz+bQi/cKvb2OvE7VI1xqjAr+K5WKKiQPUyyqC3n8/h+foaAAPdPktEqdpHlgAag/pstyzPn/hS0wpGmShJK/cvYL6sJOFIDp/TLoBY3wIj9bKWQeyLwLO35WuVwL9o3Y9U6IFGqT1Cou84Eza4hzwObw3dxr1KkD3GXCbjFpgyo4Z6xOyYe8TUANaeKldV67fVVGIeZYk1IAAwC2rwvpZO9TLDEnjzPPpT6ZRBl4BbAZJUo/vc5MWD/maSwnnyXTAD9cfqKBoQqcCF6bpJ09D5uVIgqfzJQuPdWGf/o/njwMEG2dGbFFpLUD4wQpODeAZoP8Su0EZZI5h6jPjza+lobuD72JnbefcyzT2A3YIjPCCtogI8xhDbTveI6+O8zNdOeUc4e38N+E/jMXt94JqsU2eujUCsUh18HkBQQkc7avlbB7Nog2SG8V592AJAK7GBPNxP33EV4xBLvy4I4KuBR6632QQJdwIEIrVz7IfU98QMDkCrrT3xX1pYgYkb9DNgQbIpdPM1JFnyJbY2oWCm7rm2URE/aEwHGN3osPdZTDY4dnOieIi48izAFBjr4bwGvgqpXBVRt/nGmN2KMZ8J5xPZR0Tn3rwnMHiBZhpu37/kAg9SNYBTG069j+2gfOTOpOONh+ywONYnEPmETWAR5jwAAIABJREFUSTp4LUnQWiMOYGutCWGALS7krJa9UlVvXlPNNInvYj78X2zqw4dVDCZOWJXK2Ae7IO1ZkIg4ls9NxWszi7EtnCOAQOcMBgBcWwfJEc8JQNrYPxX724+l/Dvre0lvQPl79+IDTUK5Vtak8xkrtJa4L/6wSWNnCJdtkjMx8IVrpRWK70q8PbYLSbiFmHN8I62Xe+GP44dcf5Nl8wxjDX8uUCg4LYCc873k2tag9C6umplr+NKE8OOb35MQXt6+vTwmmIWe8+Hd5eXb11EZvXvDJgdpQAGJm26gZZUwDoVNttkZDx9QFXl/ef32TQZyk8hxg6HqRdRgidwOOq8hCMBmISuusb1psjGaVahuU2qUtlIlqNJMcGTnMQgqCx4I9qk/ohWFUx/bHBkbufNb7uTw6cjZpO1DaxWKPpejWW3DjKl84tSDWk31lOtkw/CaaJvIp4GH1QTFBGrob4p8gyTToDoEOhv3/fsgQemPuSlVk0MRB8fGnXPP/W3mluMnNGKsiYbFZKip6Sgvp7U61m+Djc89QpHnffsu12qy0+bkouUGIjGWBuQgKI8Qw/lUNZGfqRgHip7AaZVJqSGsIZSR9x9KDYa+kUBqM/qO3szRABSjECE0GBfxzgDgf/BH9PpYI8d8zDkpT29DL8EsCUvpYxVDkpqW+1y1MlXRSKE3ucJgs98wKH2tdMb+qRKbVUd+YsUiqoZDzHnGggudR9N0TnqFlQ3BAX/X/aYR4bcMtNwTcewEv6gKpvf3Sh2R5ns4skn/4+CkWPzwww/5PUAN9mqCpK94/XKoYWG0EhBPpMEEPcl5hsg+SsBo0IqdOSeEQY/v3cseJAkjcW5AUsN9OOStaWbQrZcy7IQo/ymiskb5iWik0jr1VPZaFB53xnjenEHW3r7BBIVUT6geZV7Wg8uzb745ZnlGEGTPv9FY6fdVwqxim6N0nKckJbRvX61n59PKDIFik6IrwHEOOB3RIV29FdwmKRWPgH5dhWGeK+gnSZeBFYFLAs0hx0fV9kR3xQkHcb/PGrV/uRW90tKSrJ5EapKg3eCYH8d+gahz7pto1D9wf/6ugUue2YcPq6ohFoNqHJVIgZNWoqXFmTyXsncJKp51i1ADNKv2iHJ92FmV+sI+GO00tPv07zTQTZWAQCo/L2BkUGrgmCr7AIms46TKTeoF1hRrYg8aqPHd2A3ttfbIvSzl1cHQETab8IwVeRktqZBsJmLYHhMsefbtt9mf7p2swZIJxqgIfpxBCPdDk4tWDVT4UyDrnCgWYGtQnd6lJcMmlWc032oq9wrA4aiY2KeNe5J62YrwJecOf6PwEeAA78/A6/U3phrz+k3uU/TeZJw1Yl8ATqkm7n5NvDIKpzbWnurIyS+RxZ628twqDHsxFPmxe9z3rdw0tvi0/+9+e4fW20clUVYOcRAtEn4/No7nFGXW08iC3MdYAul9PM8yHOCZ6nLEpdrzLc0sol4DgU3+uDeD8k/6+k+AVtZi4FXVWUtnx4bw57C9/M7aDNgbCYgnwlLbWoGyVp6ucYJVjVL1KlYUn3pSfMbfl/1TJWs+17WSMZW9NlEcq4hW27QxibEePAwIL1ApbTe9vItN4oMpluwse8YFjbmeCOOtv9+zE7t+KhJ4H57R+L6Tcrg+jXuwQhTw46uvYq+wO1wrfp71y1iWVeAFHMoE61p3luDbQ4zGSpwCVZ5rhYzOhYzzNQp6ROl9c3HP8bXMIsc4sHY5X/RfpioJjbdJWtlypeenav7o0eW777+fEEuF3PI81w+HP7KKKVDDMxeMJSbmD98ZMCOtHB0DgV+yMOPe5Fr5GfaSM8Me43rS489IpylzuhZ536qhgrnYtswCfvXqYHmYuJ0V/bnXAAJjsfE5Fgic+Zn1nO8TPE/St8kJhz9fUm4Ow/5OBbjEuEP1vwWQ9quq5PzFCeHt2z8uv/74NwYFXh6C+K1C+PLNq8v7W3oHCATZXJS/F9Ssb4MFZGB0EPzQFqBrPS7K/vbt5UcGsn4o3fLDuw363QDcNNgu2SEh7FBQgoqW2XmwacyWvvPhQ439kycVbqHsuhLqs2+fHeIMGOQgl3PeGJNDTGV8cMvdysXLE69jIkAs7dXKCKtN8ME1EshY8TO54jt7qOuoFGohkMBRuVGks1q1UGXRapKO0ebrYwMnoK7TIcE0GDVoOiqQGzKqQTSwFk2zukPw1c/oISIIVEm09LxKBFOBxLC48dnIGZ8wehEbk89yExu4XlGRzivUuAWd2eBb3puNDggxhF9n4UBOAzrHD4Qe+rFS5hmSTTDrHMIF8jiIKGKu78rETgQrvVlD4ltR2Eyx9dUkibpX0YdUHVsGyFqJWrqurJG9ikk2ls9lPw2V5LCKvHGfQYM2aDtVz3dvjyowaxJD5by9CUuYt3o9qSTMoWrQmyCguFk0FANaCkgpevYPxjhuBh9nEFCBdT6jVN5fDPcGqXoWYuDsZRvl2+Rd5UHW7pdffm1wc6KwtL9rczxnBM/KnEXc6NFSRIch4nXqVimSGDunctUvE+Q4hLedL8TPQPVa3Zvymuc/SQQiTIz1aE9W+1EnUBPa7E3m3En95rOl9/G7nGuR9oBSQ1xZX84Jn5teiBNd/RxMx4ZvALVJeAz8qDZ8ryDXkVjNeQW5XcO59x7kfeqN9kIddmoN/aFxAoSsep9+hNHT+D56QbNuGQheuyC1vNW5jqJRXIbX+L30I56o7zgk/oZWN1EEz/sBzDDna5RRBR8IcJr8EViWept2ggXBJK6AjAYVGUkR28EcuNe5jtoMZc4rdEaCDoWGz+b6rS61V+vaXxilx1W1eX45b/QwUnFMH/PHINYBLUG5MxD+irDzfsbbkOieK6ixBx/eHz1PrAX+saJErYrbN8c12X/Cehd5bq8391bMaMnYWgOuAfh1dpU+rT2ule0XgadSD9gSlH+BtIj2kcwewFppnQqYWbmSouz8M/aWfdFcr0DcPZ7FAAHtPN+VilcEgio6Ic2NnyeBEnBAjXM+91DD3HM8KINTL4xfmOK4CL+JoElHV+9a6Q6LYHNgpflhk6SPkXRYvVQBm/vkZ4rA8Bnp3RkF8ZxIa9MDJjP/jMQjvUXsh/uhDXoNJH3ee0RvBop4n4IM2PbQSVVRXQWbfZ2fqYy+ysG5gpXK9xQzkwSul9mzw140APU+pJKm8jPlcJMVwaDahao2J7YgMUzVYuPI9jxj60ZpBVxX2EVVdL7TuDAx4FoOjAXCEhtT6Zxo8TxI3vg8kx7sXEXbNlQctXmquNN44P0qtnP//Lx+o/Yvtmp9aoKsbaJq/MH7VMXlOk0uc073h8+tCn2rupyFxLQABGOL8RUmHPojR0OEQj6F4ePZRhzt2jtsjJxRTU8e52wRQ0prDgNgVEZsfMRVbm8TJ50r2fYdnxN7fHp9/p3YK+ja2L/0Oa8KiHq/iWwT1SYjfE/29PoDAf+apHReoJVogekkRYvNZuUOYJw4y3N4TvBckySPT55UtGYzsllr1kM2FL/H/jsXRLgHZ63y+bH7o/fyHLEjjuiwJ7y00bI6pF8Lusv4KyepsaNijVwfuQFFgOYvG/GzPn/OS7Qtpq4c3zZtBWwq8YB73n0BaCR1NSygiewFzBhTKGv5pRVCEkJ6CD+SId9+uNzDoBD8XkodzfyJ/CU4u8k4CZRG06/x4H6GRVdpq71tbMrMLPn48fLLr7922Cd9dxE4aX9T0EgEDUY7LS3vUpn9UUZDEZvEbWR9l4k7iBeDyKYv7ah9MTzsiAIgnjDakY5dB5VNQX/haRCqjy5DdG3aX9B5zFtasMDnBK1ff5FDyDGC6dUKnbYGpcFNKRvS4aRXcMEG3kHXQsFrIBN08pgbVctiRctmVPn7GjA2pOiU1B1fszcrPYqv3ySJk35C1QaHzPpmVtlpZtOzZ63YEogpUJNrvt/EjmsInXboYZSpNtctaphTTeR6InAxhx2ng6Ee5971733Okm62kxs8iEnQeGhV3UPprVw1kfWVbuTwadYkh399ObwfcSKpKKWa9Pvao1wHwvV1nVutqDhB6bKhOjpzcZUAJeWTcIMgTtGM7+a6czDpE70gEtEKXxreM//w3dGPkEQr4hX87CoprGPWafjspUfwemfBXRPCnDWR08k+s3bdp636cW2opaVicZpz1MCza3PQAk/D6nV2Gkj7G1sJLDU3Ixt2ZpK80DdnIDXDZeW8jne7YIixRruB3ERl5oS5VvZrzuCEXFJRfEhFEzpfhzhzHQVhShsUaGC9soen7MXn2CvcER8FBeJYoVeF9l6HY1KUnq8ZaKtHouEkNDo5ewNz3mbcnUfUYcilipZ9WJlvLjzKZRsDc660pYdlQVJ7EyrKkOQdhdqpk9pvdEQm65HhXLIOXH8ApfWZcHZ+++15nc7txyMoS6K7hMIEU7vCmkShFbrjlJNNTrRtPAeAHO6Je0vVJAIDpc0kwBw6muT09uPRd8T3Sn0MMPX6dcSsEnyk4lqElHugXwLaoLO7Euwt4eX7AfR4xny/CaEz4CzMJyiMqExp387DxCa0H4S5WN3LtEakYjAqv8rCrBd/z0FHEV36PCpcwX85u+wfQbH2htcvShXiHptctRqtnQmIFsGpUkcT2CtwNhq1zBZnRGIzAuy95rnXVshEwMfZS64t18eZwB/A2tpFWEN8aAPX2pOyGlotCmgjsj7qmvZfyuvBRkgA+TDn8Uy1itjEFJdNwk4kimNrmyzUUV7HQuVcPkCFFmXH2uUzA6IxQs9NAskxPWBvJOmi2rD5cdyb1R5BMUE0zhrJTZKiAAhT5B7rg+fHc8V+cO9NzBunwKqIIMrGU3mOzjTIVDsy97Frq1CVLQACK/Z4srcwKIIf595U7iH7jrlwUaYsFVBwS1uWn09gykTY88p68zmKhOTaUpFqP/Q5oeiZrsqnz+e8V01qpZHyHq67YGQVJg/NhQCzV1BEoRYrJsYTiRv3Xs6w38c1C1b5XF0HAYPEJgF3SyVUJbixycQI0/fYFoAqRtaGh+652Ne+Mdcje3SiNcaAsTN8TlpSOpbnDPoe1cUJ18iO0fbJYsg4sn031x979/JlqfWIak25HrtEKwdgJnubcw+LJc9v7TdSa+2p5Hd4rToWFXc84qv79wtgb55qYmcF1RxMn2H3jYud0ys4fwAO67EWjDhidoUZo7HQNjXnmGa/Hmy27plUJV9Vu4A/US0di4p/SwWVgcP3kzD2bG+cy0mhnM+zenju79ePB9Bda4XKyPpIdTE8e5whgELWWlsUhegloSbv2Z+H6Mx1VjPPQ3tqFZ/74NpNkN2ftitkbvvW7osTQnoIf/7hf1ze06hNqZXS/c2dywOokfdacv74AQNAab8bN8pqk3qHGhpa3BFZYxyfXG7u34vKaFS6CHBevLy8evGSQRGtQGV+Ro10qjIzAkGtQWdAT8ZtZxP++tuvFZ2I4a0R//uPfz8MH0aczyE4saeEa89GXKYs6nhG5JucFLmJutRtN47VCoOx9PEtkNIRXK+7aCubFESE170fewAxMg4x5t6i8LeEAsODA+KPzj6GLCg16w5KUUGZUrOqpGcAE+GIBTo6cNE17pnKBsIvQatI7viu9eNQIXr05KvLm5cvE/SojMTvwU8n6FMYpIFzS/pUCVMVWDDCa6lQQBN48SJB2lP47UPaU/FIgLt+nCmEmQxYoZSzrlEQRUmA/bDz0Vohq6gQAakBKsmOzjeHIUhixycYiCaAimx1D9IRICQZ3wgQEt3w6hGnuc67jIGeWq3JjPSMJJETCTAhL9LqTJ5eRxODexl4a5J7DtrNixTDIBH3OtjHnC2SRa7l+XNodv28CiQ1aS29qaprcQZDr3WIEep41QHpOTdLzK3W5n0oc72ZQMM/2KfcW0YwTHk1g4OnaHtULGYTbOa3r+EsVuO+4Pqha0BnC0KGsvCrBptcb+SwR51hjUKhWiLl9xXMaWJZZ6qiZNNN+994P2toBYZnRIDGWieYGlWUNQxqeR4ZsORWikyCnaF65+doYBV15QkD8H2lxXc8gGfJoCiJ/ZBpK9kFYK62gvfgUERYP6nmUmF9+TLrlOr5VI3ZD0GIHz7KGnPWfvrpp4OWy8gKrjfn96j43Q9QRDWJgEOai9cqCqxT5HoJZiMMQuIMlXHXSX8LNhk00zmWVoK7f/p80jP44eMBWMWprxLq9ZGk+zP2e3q3v3qaHjX2RMBFJNc35gTKMvuI65feLg3RezDBPOxfhDPogykIUOS5/WZ5Lulh6fDlBDer1PHdUjytZrl/WCfpjv3+JsYKdTkj63zPJlb25Rwzelcx0+eYECWZm7Kk9FGR4lTO6P8ZXT8U1dFgM4tyyHk+Y+IGou2CIK1udAyJVSvHm0irOhgXq+QnONk8U/eHYm7ngErJeX0Ne4jvIfmxF9EklWtkrwIqCJyWQdP5rBk3MirkJwntlFPLzCkgRCDWMzoBMXqQGd+zCkZ9cmnoAQkJwmAQzf/WF1WC39EPHVhdGm6ShlVijUP4firavM99zVrjEzoi5vNxUxUKsQp/9eHVULA3j88SqEqSCli+4dQJytffHQaKFYTNgUviNdXx0Gq5hlW2O86hlM6AkhOOCXV+gmXGAQIHJlCscwDhV69yjmKbloQao8gwCc3xNEBekPJIEAbS2/Jj1av+osIbKTjEZnQPxBsoJrh7kPKbauwEOYzXZCOdK9/8vpV04wrn77XAcF2bxLoRTyHOodXqOhuQtUlytfFAxFACHZ4FP0+fzc953tHfGPMNGy4l1Fl8GXjPe5n3PdqkfoDPxA6y/r/+8uvlt+e/BUDjDKsQjw0odfFD1tDrSGwwQSHptzhZxCL1i0ciOwcocB0hmIFCPgNjroxgGJDA8+MMHuDfgPwDcJlokmJsUlFTrEFobuJZxC/cF/sSpoa0WPekFORU2ocyJIYBlNy8Y9Y67RQ3N6ne53nOPjg+imeIUmlmNNK/+XPHf3HWUgE1UWZYfGYf0kfZqqJ/WY+0MoRi3TY1roszgQFWWTfA/UQnuY/0Rz96mPapcwzAPorIDmy/nQXeLxjyZQnh7ZvLu1fPLz//jYTwj8tdLpwNcXPn8pDGc5pyM5SUsueqKJQxKdsPXarKaKk4rXh82IO+d3m7ahw3/8fz33MTtx9K5UozrfS4Ixlkge9f7q4ZmMViI5ea+MeM0XW2oCqQrGr69wimyKQzg+takj0nhAk9VBXLtrgqlYqU8H2htbx8cfQYKeuuEUvgkSohaFZFHPgoGlzZVEFD15+UQazh5lfYoXzqotz8XuYQDTEvetL8+poQbvxFHEsDEV47I0gxwFOiayLUeWxsKPnU3ru9SZkruN+RisGzKg2qMu+KGfA6B0AENw5gKOPZ6OY7V/WKxHiqXk2W+d4zSn5GexNobqA7959+iCG4Z6pQFnlBv9+bR7jhviRP9pB0zVtJ1pDns2kQHo/chNDA+nwvOvsYuBnGGjYCg6vYSmnElfR2PpMV4BqfVtrsueNaMMQJtF+9NB7+JC8M5XUN6sqGByULFbGoXfpot0+C0r8t/S1KuSS8oJcRFmmyyF7XQODwRO404E2oiv7mbCJbv+Az+zSqu63sWM0w0S5y23JrWW1XfcMjITwpu9knck0Iyzpgj52D6VDvpMhw/aeZV45oqNpqQRHWrEa3AXfFGBokmjSnsjpQIdXABEAVetJhpTdlVRerkEngV9XjO7x3ga1zX1WUyu7d+0Qx1aAjQMGGnqvG2HNTag+vn/sAUqkYwq5IjICVSUbQzAEWBNPufa8X59hRCeyLd7GnVvHZS/ZMn+2h+y37d4Ev/+W7STxwTPYA5fVU7gvEZN+vd0JwhfNhz2XoLethojcGp8k+df8lydmelbJ9TkYFoAhcSSS1mwAJVvcD2N3bWIETBdHKHM9DdWUcKWcidLIputl7lfXZ3o6C6pgCHfBe2nkT9VJyBRYDng5o5DoFC00C+UwDZEC0ivs0ec85OFUGtN3n52PFIQHPRnxUWKoJWxkaHQ5dv8NzaTU+PecqAK9CL7qfgG/PuX2Orba6x2SX8P4GjgVNZASwXwLgCWTcuZtzEFt0krHPs3Ye42h6Ocu7fr7n84RQvxM7vYHpAcEOJVtAlfYpKfzi87Si1iyhPWHnwdrxZ4tF8BkGZ+kTnL3Fl1kF+CTZ3DUkCLvHvW88SgRLSoF2jMIh5IQwXYTOSrEG2HCOsn3axAXYcfZUaMWc3/XPJVaavfZ1aazGFtxq1mZiTVjlM8vpcDonqkz290QptOPeq2eHc3MGws5nM5Xt2YzS9zr/7x8lhFaJArDNVxpDaAPOCaGVRM5dWle+ouraecPx5aNfCvJ/4s93T7EVYxfVX06AbRUlk33XgYdkPGLftWJrvsdkuQlhRdNSSYuN6CzBL0kI83nTGagNvcYOXFfBzPoefbKJWkCS+Wdeh54Y4BGF/qnnS9MU0Ba4lAHF+zjnCoqdFby16T5T1pakLLFx4rdWgp0Pm3ahFXx4zgGYUomvTcnA+rVBsJ5WOWsXRqtdvK6fAxi25SH6BGO8SOWNjWWe+jcdUSNYZ6wcnzb1eeeDqpBcmnNVYQOKqdZ/sltcf5gr0zrh86JfQLK2PnoTu6pUN/lULfgMLlt5de84W5G1QdwrCd/bFjBmsspQunevvdavXqa4E0YiPcdPvzoYJrZC/PsSwg+vL29e/ZYK4YeXLy43VFI+vr/coqjJ4EUqhLc4h/0FFtiCVnG0TdKpNqW5HaeAwWxSB7kuEuofb0NHev7r88v7IQZUnzCubJLSyTrYuUHB3SRVHA4OPEI2cV5JBhZ0rlHafI7gJEbwDsg4fUR/HLSBGKgFJ3Eop3lhPHQd2TmptM8hzg1EYEGWm8SDG1TtbikdPKz0FqEitOCoAVwbwXm4QTPg4kd8pk7rCLJG8YsBp7rpZspBk5rQvgvuwfs4kNaIfzTZSYCX0Qr9Tt6TA0fAvOqsCAPfB+0WRDFiMav2OIg+TjICN8iOY9xL/9CYHLS303Bzg0IT02xsjM16EJqUXmXANXJSs7h+ngdOsnPISk0I3TO02vaQKiDC9fgcSZic1xL53RcvlkT3sJsQWgFKgrPE+BDOOaVntu00MOy8wFBDl5AZOEvl9N5FtA18Eri8B5lH9vlpHCUgie/roa/xcBaZTewHlWA9ealupTLY4LuDqKnSNPCwn0QDlCAv1NI+R9H/Q8xig2Tj+E8DlY97mbCQhpngiqG20I9ZB9B2qnvp39xw+sMZL8A+9zSEzoqi3QJ4nXSo55N3tseTcxAUmMRhzdmgYUqAB7kb2s5+4K/flXmBM+jSfCooUnpzZ851vUgaSwEs7akDjK8jB6TIXWl6pQDWWtc2nStB3JPCHThNPuvzPzp4WQkmhHwONpEzQA9cUedSRLBFVmYy2meVRddbmo/3aIUiYMwk1WUxcN51Vvy+91sqTIXACnx10HCqNkqLU7EfqsN9FBQo7fkc/KcKsqHhKkCaYIZeTCIGhW42vQE3fwuWNeG4jl1xHSNYsOdusElVO9SmNxWSOc8UjKPGN7wouMhaAlrlrME6Gf3VnhwTDa61852aXLY/uDMoU4lAwdikeSqssSmjgJpAABY6RFrUPf3F925ydoPsEiyttwmn3n6ljruR8iywhI1DUdf1lu7F69gX1kQlaPYC9xuRjIGJ0MpaEe+fgmL27Ta4qwJ1wUACTJF+g3c+N6BU1INfxd/wJxRrxF1mCzwHnCFtXBYtYggIjlREyjll0mrtv7KS4nOT2h+K5pgZ7qkzxVr/7iiXzvMrcB3lc/qb9pw8N/w7CeFEJ/S1UmPPVTITH/xMgv4pHNobbXCYZEWK+wBb93X8EKIkR89ok92cwdkpAS9n62kfrDQkedrn8r+lLbdyX2XuaDSsAqfPDt1/1QvvRapsgM5R0k3KsKfsXexZR4d1/3itZbF0viuvObQ7NuoRPcsPrwDKQHVt/+cJvtXuq2/oGSj4VAo612FianLp2QvAOfvk3mj8WB+rLxPAia88+Tlpk36f1b6CT9c+vsRfMnXGzDDe0i5yjez76hMgNIUCd0HfxA2rvMvw0Z8omKPt1Z8nZjjNOcWGKobCZ0Zlc3P0olq/ZLggV/tT+S72tBV7E1aTfSvAJs3GmyQiATnuXOKLaDuxvSRKsGPlCXRk76x/83yGYkNWfTXRtrdeOmiq7AK765XV7tZXUrlHWbQsE2Zh8x1U9wT9BdaM8fi5c5KtvmmXObfsB+IQ/K6K9/qX5iWtIEb9fbOLA5CeevYS638oO4/75Pl75iqqdhP7HPu3vlr8CueL9f/zn/+cRFOV7/jWgR1JQu3BnB4CMV/mx5/bnQYgpEXlS3oIb9+/vLx++VtEZT6+eXV5gCwr2/bmzuUjhptScTio7R/kv+yCLv3d/D9ukp5CSrShGaQyVdoavYiplFzupvfjt19/C22Ui/7+u+9WHWvwwENCaagO8l6GbnPTQe3S61LZXQIhG9JxNlRaoDV5wNuUXucKUogTV2lTp8h38KD4XC4xakfrcZNGFGM2YQerBr4WVbA1eTb5fJGHy7XwUFkfAuOgcSvB25wcRHKiIgZfMZ7vuklU7wyquUGYJhxFUzougjXWUfFfrpGKpo230jk12ik9r4k8tAiEDdYjEeU0VcRmLDUO0rNKjSttVWQ7h4K+PHjbJPaR9iZ4aLXCylaou6PV4BDssSPwjrIiQ+e/+ip8bhxxSvtDiUWl+ayXgBYZ7v3o8tNPP4Ye0KTxq5Tw4xgm2sL9EMQZ3HFg+B4ONK9ZNTaw0RmFv61zHuVEwxgDvoAiwIDVgolbSPO1mtAq0yjLU+clYLUnzsqp8vw6UfZunjlKvKsui7BFYSyV1ps10beiFwcVWndFV9hPOuc87yn91ZG00sWfrC8o/Xob+RyTQAyJZ8efG4zjgP7Lf/0Q7rzPAAAgAElEQVQvl//2v/+3y48//nj5X/7Df7j8b//5P1/+03/6T5f/+L/+x848jKreu+yHBAP364Sk9h1Ocw5Dx56+uAXsrQiCkLWaYAJkH0/6zxbQ5vs2PJxA+UyZYd2sDH6ORvNzqej9qFanisR3BlR+uqCL/43NsFLiHuT1nMNJxPO+VMJub0vn2NysSopD33ud/QwayJ4nQM08rtkXVSujTLh+Qq8lvWgL1hydwe9DUTlXL+2X4PNzvaMHp/8ANToClBPl0c80wEs1cL2/nhkCggAbB7g2RVd8wydCOVfZeOwHZ9M1PACtzLwrNTj7btWqA4gQJJmARu1CZ5bxOw3WoF5uPM/7jctIXzvngqewDlWHZG8+oWff+wjItwodv5VkKn1MCJpVXIHXi55/mkhZQUnyN2AhczInhqBNCKAaBbmOifif6MCjF56De/e6KLfn3evuHX6KQptsHTSvUR+T8I1Kj7gB1yOS7ufbz2plnHXhueQ6FpiEqhWK2sussdStI9FfT1Sey3xw7JasjbUQ8F2CwVI1Y//oR3vXhEKqWEDWCZ6pAVBhjoIRiT2oSAz0TCB0ogxK4xQcFmSSIgbCHj+x6hFn2Vm/JnYmiSZPPgPOScAJetDHLMh5vyl1++zrZGrE52aO8dob1sLQxKQ9ZYIJB8C8fR/mT8R6KlphgmLlHd8XcGZ7Wp+dGMJeuvg6gluGrj/JfafFYtL9qXavembgHKr3KtuxLZuvy3MUIL1WNErd10Dbi2gC7r7m59gufEWp2hWuO9pe1svfOIjYq4qmrBE2KYngAG9tLnuTZy/N2vl9PtuwmBhZtpmwXLsVNpM7WVzOxT37AJ/LeT0POuBumOsVoNKnSW1WdVYwuGDMvaMf91zBOwMSGb82Jg/3La3ynCAm5l6Sz3NJpfsYp1FGA2sHeMP5Cm0SgZgT/XUutfuK/wve2R5OBfd4T5ljD6tztf5U7oPPLK2758JE1nuJL97M3fj6tCa15Ydrtv+vSSOgYQFRAaYziH4oFtM/uZYtE7ECVlOhTSyFYm3BgFS7p3Rbamtnf+sP+RnXyB/HkUWldiCKtHWVwu3dO/sV4jeuX8YP959YZKOoXGfAhsSnaCMQMy6GbmsXGhRXFXGrtqw9oBvXEeBllGn3LftRv/P/nhAaPV3eXS4faKL/7fLrTz9cPr59dblBVOYOAdadjJK4jfPiQnnaVFY4jCQBNcIMr7dCmPL05L8TlFJF2QNPhk/TP2pvL15lQ3777bMDWRWloM+tZeD7qTyYELZ38MnlXYZis4lnPO502DXJZVBChpdmQzT4oYfNjR7UeM2vlKqlFab6gCojicSENWJoTwOV2bxQrLgPkQIWO4NDX9E3+MeB5kdJbRUKe9zk4CfQW2CrcTnPNNIJnMVZknpvBl6NWgdlmjQofsCaO1T5aCQ9DYxOEDE6nwFnkJ//h7J3WdI0za4y/zhn5DmzqgQGhTRAPWgkTIwRzLiRhiH30pgxgAvgIjDaMKO5AA3oCVjLSmp0qipVZeUpMk4eHtH2rLWe7/8ilJIKtyrzDHf/v8N72O/ea6+99lQ+pWkE+dmBlNYOK6aPwVx/QBaZwRGLn2fh/zEQU5iKY3g6qJIR2iGXDZcs21XoA5pbmn0uoDsrwXGtBjq02yBIenT5i7/486gigoQDCHz26WcVv0CIYDRMAkwlupOeXz8nN7j0thzuUxk18xs0bNQ3AxUPAdEaDWOe7aAQt5bkTMGLoNBqGqw3MFhiXerMSufxUGeuk13eAaARwyhhZaRpY0RLkZpgCHRnGmenvuqD1ILqiCmUo8pZVIFHkc6zLSA86Emqkg40IMjiORj7f/fv/t3lP/7H/3j58ssvg2gRDP6Tf/JPLr/3e793+d3f/d0IJpyDdvYi40sNQ/pBjl7Fe+eAyMFfTLd1ts1mp2aHfbP57bopM8GDtPNVkSMOcAAZaW6MF0IzHp4U29veBnuiEJWAiTTZtK/ZwREH46S0iW2qnHZ7OrFX4sQvg8aaaIBaEaHWixRQ4L2xHaCZfIGw8jdxQJnHSU6XwnJt93F2WpK1meonn+H6vAfv3vGrkyzQEyXk1ZIg8MWcMa7W2nGfADGjLOkInPeheyI2f+vkjFKfPyPSLv03jvwUTQ3iRO9LKb6pItzqKPh+iHwNSQ7QMTp6QbDugyj8LihizipSU7TfwMoAN9SpMTMKwLTG3bpcni2MkrWdMMsoZbxZ/opHcdMIQhxiE2+rfCYzY6CyoKoOdtXkkqWF2jkKmGtApymObvGJPI8BFdcwAKgtXQZ1Dry2xXYK7pEjOzLhptjTiDF1TycjuExGne+uvYCJd+4247AseMcOW3sF2M5OpMGlzcUPlUDaaozG7zqIMNAySzg2irsUlH3a1g6nWlKzq9JoOcMSXIzy7XMYzISdM+GY42zfGmEdm4m1ZUOYTwEly6gI84hAbMIz2Fmd3zjf9L489eyN77DWVoxXHcAp/PbgX2+2zmsCidXq50wedZI5FmCwJpJ/W+tqkGhNY9Rw1+Ki58HmL71Yt643b45R7NT2Ws/B5KoOO+zZ6xnEnDDezKt+ik669dRnzQGfQeZA74cYWIWwGoTeBgjm2vx96IRrNaBgodR650+gijVpwGlwaH1yaLTRh1gv1IAZVcDnnuw7z/QqV1d0j3c+6J5rE9DaYW1K1yP2ie9ci8DHWtcANGvKzvnCZxN87u/1LZ1n9m+CV2zaO600fF9mhOfjXXlPgQDrxD0LuKYJjAQ7JCWOnoFvZ0ytxVP9Ux+P53XPKXpz2KLZo2Q5x9bxXAckNOnC2Z/m6ctO8jHBHHwawVkDTfsXW9NZG1hGFy8dkbwJT7Ivsw49F06+l5TYgldlq1gWFaB0DAjBIOtMI/BCEL35FNhyLpdoPph76aU4rZH4uQSNJy0Ux0tWCX+Lf8tzwVBJX9iTUiw/x1awNg046/tX7yJxw9HCpOeKDCLmkcxi/cbWDhsUHmfyG3Oo7vy/8p0Mwc3l1YtvL1/96i8vL198d3lz+/Jy90JmqgclmT1UP1+9BKHGoODQYGgwkKUQISpD8Fck//4lMtMcqEiSP392NGZOb6UpD3K4vL/+ZDGmU1GDTlSnqT0+0ttFKuiQMRX2WiD/PJsD6VwPyRbZFhkmYydSwGBFbteDYIh/DNaU34LSp3aQQ2iOHmqad+5EhEGaFde0fYIUMwOJyhjXGeV3CBGcN62OhRTQg+o65M76F3spti8X9YhTt4uz0kBchC6O33rZxYDnvqWK2j8s6PYCF5UTmacU9z5uIMbmTZ3n6h0wFAS3abmxtHYcoqGOKWSlt9zqGA7uPIfo+pY5L2xgDVUPuSI1OmrHIWn9ySOKY5s1CdUmIgC0CWiN5Z/9+Z+FsshcMM+ffvbpoXDHhmP8yProEHNo8WXKHyOjs5tfpJS0P0smatLn11oMvbIVU8/ZFFFOS4wZyNCBQ1MuMlTK6g66HdSie4y53HnRsNA7gsaVnmofRwNUUX+DWMaVDBSOHYaGjDX0tNwTYRDah8QItxD4cOpGYYq08g48kTxRXB1+A17WNWDNT//ip5f/89/8m8v/9Z/+U4Yve+fFm8vv/s7/dvln/+yfXf7lv/pXl9/6zd+8/PKLXwZ1Y554Ru5tBi0gBmBCKH5ttI3AiVlaUc7UEU8oB9uADeD9EtiPzmawxTrl9w0UWpfIGHYPNvNsQ+A2BH+R/U7gyju2KLyBWwGuZkFsVUPwx980+3MVnWFcA7ScaFtxpieBzbPye4EUVhMqzGUyNIsSavYo1QaLBcMKzMRB/q5zG9ZEHKpeN2qgQ/6t6WKsc88HD446h08/+eTyy1/88vLf/p//FieFlj2/+Q9+M/0As1af0kOw9o/nYm8xBoxf6sWpjTk9K/dS7TKH7w4q7DbrFntM0T2B52/8xm8c+91aZN6p4iC3lx/9xm9kD3/11dc5A/LeD+tIpV4t1PEyHbhPWBLrvRbBLILeCEHVXrJuouoG3Tz2rT0/m7lpEMk74fxwL0GqNN9e5jHr9oMPc4jbXihsgs13HIrto4CEqwfjvfg34yqCK9h1BQbfxKblrJjgCX8TpdKBWdiU2NUJJ1jWwPrWAbMOtw5P+/7V3hbdzvpYS4ICfw3oY6PXG4yx0ebVmek1FMJiTwC+NhCsOE0UZl+2Hog91dqeqfWN5o/zlz04de6Is43BEMn39aWL2l6UDivqEEr4mzcHPZk5L52rrAXPcWl/0j2xV8nq3jSDm/X/iJ6LCKZVkCgAVMDF0sHNCJwdXK9vBpfPJWhe+xDmP0I0q0fOGby6SdYRdtjsQ2iWd+6kxoezAbssHZtrBtDZWRVAlQAdZfX02ewc8jcGSux//p/SAvqdfvpJhWhe31YU7uXN8Sx8hvFI9i29jAuc2+oDexXRujncAcVObYr0ibiPQaYlJDwfazONudd2hr1McMdzxxaQlZlqp+UNYZkNyGDNMM8BznjPU/2hc2D223IOrh2hsfvdX/F5VkPOZ5gX5g3finuHIuyenpN9BrLOPmGccNVA55/YD04/sZnZAgFSLxl3AQgTAPoUqUGc2iljwLy5jviM9fwqEb8FfkysL21GXveMwSbV/lWbgfGQoszPQ8Ef+0RbyToQzLWmU2o92WHmKeOKz/UcIaeWCb0lziR7bFoPURyNmMlHbyn1dl4+TOKGcSljpSyfjMPqrptZ63vIELF8Q58i62Mq14x7FICjpv306BGZusmddfb2bbhz1QcRvFNICxuWDCFnfBRUG6Adtf3ol4wCGh91/muA+LT3eH9/ext/C5vE+AYchqof8cUKZiZDmLKax3lmfGzmU7oo60/2kFm+lIsNVFgMftgzxsGAU9BZ4KTn72pMx9gMmP03BoSx9zeXNzfPLt89/eryxRc/vbx8SVsARCoaCN4lI3inYhr0ECTIIhh88JBDFtECgj4KKp9FPOaKaiH1/jgqo6EMJutwuTxFCvfbJ9n4HMQYvVBShobVeVuRfqR7a1AezVBK3wqCwDPd3sZ50ekLmhCKZikKfJbnkJbAfdl40rDOqfagPUuvMjnWpjBMZsmknGVylnmr09gAJXS9KVax6U1NJ3hac9TE6NKWDCjmeNbhUYJ+C7nlksfatlaRxd/0+jWjY0buiiJcWyawsePwKDRDDdWyLAZuxzNKPxxKFrny9fcSxeAeIsMsftFDKaiMv3Wh9sAzGOWwutIArwXTZgswDiyQsxiEmU0PK8a9zcjJNjfQIuvT56DHV2kKHpLpL7W+hdbwlcZ0VRktmqjhavP0ZGzODedPhfIJ0tJPqYXRpQy11UGc+4guodRWh07nXMSS79LGzliN1GKzjFL9dG6aFazjBVhQY3qT9w8ddyhdWgEsK9za0NY5Jbu57LdrxUzSTOhbWaIgTcvsML4YvV9+8cXlj37yk8u//bf/9vKf//N/PsRvnry4XP733/4HCQj/9b/+15ff/u3fTtCjeFFVa6/S7Dib7am12inAnQ8/iENjxrAZ9zqRofJEAts2LRXtOChup+xbQIcJm3jgVICnypR8rkhj+2a1nrWIXByW7NXNzKmvlMiwtcznudOAN/NZm5JAiuz5agxj01RoHujANVWvxUkW5TV4T7Zv6H0zVAgF1faEsrdG3ck0bQwUDWHOmMME9Jc7l48+/CBKc//vH/5hgiYc+b/zG38nDmlUVkcttX4m97FuW5nv1duadVY++zBVs3F8lnHlwOReqTsKtblUM1uaJKB59erywx/8IGMW54qszxDd0EgzflfaLv8s6NX+VEXWr4q7dUD6FWrp+n5ljY9xYMYNh5YATMS36DXACY44YiptZxLnPGuie6hMmQafnmNnRz/iUR81oObzlEGwtlv70rNP2XORbZ0D7I7Zv4JxZDsL/MXJ25rg5xHl0Zatnq9O2LVunfNI9UuC7TjKq49nnBUvcX+V1lwVSd6J54HB47u4Z3VGP/3ss7YtCsOjdtCMAPtQsDD920aRtM69teFV6kzJxakm1oCv1NYGc6wV6ZTW6gSA29xmhrZmFeHBnrPODhGhZRDSMxnbPR8m+/ukrF0lRPZAM6VHQLgzMIH6yT4caxTgYVQvexEL/CQolV6ODzN6n79PhjKOeVugCOBppxPgAYwYZEgtvd9MqJnhrtECB4ypJTLJxK32NVS1tUPyfOVzEXjbXHge83veN4Iu7z0qIJHM6GEo17MS8bz+TN8g+2QZOc+fOLETQcq9T20FONsDzI0W63rkvIgPGY2BDy6fTZU6GUPVMC03iYJxqXYAy86VtN6854ndY+YzNWSrj6z67hXosm7f53Z9He+KT5xa2ipWq4zNWXe0EpsJMQhIi6YB/Edm6ZQR128LKyX1zO8d4+paTy14aPllpLy1XyIs2Np61wLzIhgvvVZA0yBdm5sz+CTmxnNY38YaD4g7Jg3ALvY6oOlEsTjvmP9ksGbHM9+jVsc3BxgPeFQdkJT6nEqZkrFf0C9TBKCO57KmXfVYxqTiMGcHumdBynAGugZgVE8gFM4KQYYlcbJBZiNDYwf0HEDj2jGbiE0mGCO2cW0nrljtvdnWwxZOIKp1gveO7HV8lLUq42YFLHrqCCgDUCpS6RrgM7Xfpfg6j7FJf2tAeLm53Lz49vLtt19cfv7zP7u8esUGxCF6c7lPIHj3weX+3RrC17etTyIgefgQtB8KWoVani4gDPoUqXvUsj6IMQxSvX5733z19eWbr786ehE+Oh0MCayG2AaFWZ0Dizg0gPVASaHp1CdxDkH1LYrWOBb5UTxk/WQWCLEgLTgXoY6BWy3OuRcIC9RG7CJjZrQSBL94eaRl7zJOE2yQvjMv9VhkjE8Kz0PLet3nmGR/dHemEseG7aHS9HWM3Gge/B1IO78rpaU98TBSCdIoeNX4zyHQwUihcDJ7TW+HWvfkyVvcbt7TYnQPYsaZTcPCBp0xUINCq/y4xkKktRTgBliH87F+Wjjf5x6Qon859Kjb2TsIEBgAlZZBzVXRbjeXaHcAgcx9Hb4891L6adK+TAODi4Nnz6vQYJPufxCnWIoGh3hVqJq1aTBcNBVkLH3HJoYgYmNQHbrDBCc4GK8U0BUGL/sht9weec5nnKMENK2TEiWugub6tq1xd4KdF21zkmCAoGaiQ6FJ2QtsNXkio2YyuL4ZphTXp99N0TPGJtmKiEn0mQBI/uKnP738j//+3y///t//+8t/+b//y7H+mIvf+Uf/6PL7v//7l//jX/7Lyz/8h/8wawzghmc8MnND5RVGsR2LSLnqqAIeQXiTma6CnwCOgIz1OzGGo2OqGJyMSKhwReIx2Kwtrk323tY0qV0ebVJRmYz7nYobxRna3tEx04FyPZ9rDkWoQUltG2CQBvJI5jYH1xB52yK41o5D63j+ZjwS4J3k2b/5+uuMTZHJx6ubvdL5zNjxXaU8gshf/OUvDnq3LArV6FhnqZWzznHznkCaAzOHcx3hFLc/b08rBStEqJUFP3p5Lcmuc1gw7U2CBdYHGSje2/XOAc3cN4BrzWIBmB6eFTeo45X3m23g+fnimvbJwzcw68TP62DUDoc2+/7j9dlqU/RQbQL6NBBLEKMC3RgZURteq43WULXGWlvFPlRMCDtHIM5aNeMrwMJ3nYRmUcxelr4fW7AgTtBNWnPs45z+s8hOJNAfPw6wVbrbap5f37Z+nn6HA2exGwSVPDufMXOqs4STxzMg1FCns+JO1gAhg//5558n83+IHy1Da+0WGS3G3Mw2323CrBPp3DP+BkJ1465fsiIUzWirmNZDm3lMlj/NtMkMjfWDtsCL56HP096BQN0+h9bEKhnPHHBdnoN3i12ZinXsCDZ4GcI6nxXNOGeuWE8wl5jbUOTJ2m2vq0LK9auH0L7IKZe510ykgK37irPdLJf+Suq/dw3WPAC45xJzWNZGxZXY+1FBnMMoEylByTIJDeALvuXsnMq0tdi+s0CG9cgHmDHg26DG7/ozoWgucJcyje2PIufOWL6zjhXXODInEyCEzcGex44zl6w7bJD6CSr7hor98MFhx5plL2vEWi/mTqde24qPw9+EUTKQRaDfM4X1we9szcS4sad16gUfOD8/+fiT4xkNiFwHR0C4LF+CplG34z8tgx2w6c4lGhyWPUlPFETgGbFrrCf7Tmd9vOkaa/ar9jaZNgRNkjFunS7zbRsp1oC1jwbRDdYaoAPGa2u4F3vEoDUsg9istpY7s16YI8/0nKHzUwwIWf/cQ9Vw1vAV2KrNDpswNeD30kOR9QRrRnE8qag5J06goBZEtdX6mwjHPGn7h9WgmkVlT5qtZh7jrz9sXav07/hIY3QE4B+oFAA2GiAN4AKKzId3T6YN0wSRBMRybtAPPr429cyn0qOBrK6ZL371q7z3ITb18GHOt/QGXt2mdjS29G8NCO/cXC6vnl2+ffKry5/92R9fXr9+cfngfVBFuk6gSsNF6sASYEVBJqA53zl8q5BEXV9oSysK5YXSK42+JqAio6i9AFVAuWsSrUFVVwwu3cuaGQPCvMgogskOjKpkgJRU8eploqBnzVea4oKgFd1mYEQwmFj+L3qgQWAyRQ+ZwIiYjGIaVH+0Ln5nsMgiSs9DNu5qDcy6hDIx8QIPxXNAeFDPVk8XxOng71+b1lugHQrQEGoleTUsdS7b2yiUKQLHNRRtZqV1NRmrIXUuvjSXvXmZdwj99oMPeugPsRJFOQeEXCNOeBrANgDxWfjdkaU8ZRvNOGg0zylv6RfM/zlQD7qG4drhhiEioAGBwXFhw/puqT8bvcBehRx6HIg8a6g6k7XX0B7ZmxVHE2gaSJLVSE9D6J+h67Ze4Nx+wnWVuQ4aVY/Xdchzm42Q0ht0c0EGv6uzxt8tY7J2FjGk9mocKGDAreHBAMTxRd3O/oNRMa0MsWve7KTGJLTGUSAUSQgiNYdX2mXGbdREgRPm5Gc/+9nlD//wDy//4T/8h8t//a//NQcO2YPf+q3fuvyLf/EvLv/09/9p/hsET6owaxbqKmMohSnGeypdDN0hkXxkogB2smrnJJUKdQ4ISzkromftXR2GHl5mWZgjFUh9piOQWONnPl8qXNU1/1cDwtiSOVM8I2NqsBpa4KtXEX2J46VwzP7urwsIDY54P4Nb5pXr8X/XQhwS2wesbi0F6qNw8j1DqToePcUWZBzjMToch3xaepzozqmdHlsD5569FQd+lOasrfUXC4K8xvf2Z3PtKpago4CjUYXc59nrWYcLFFuje93XAjwCAUFyl6nP+51qJvOqa0tQ0OdOwIxmpVC1bMG9Y9T2RnXqrSeso3BVID4CQgtKVtchaMMcsT8YC8G50suWlV+dWWqA5iAkU7iAQpp2HNUFcLHXq3nkrIn4xgRFtDOOFw5XRc0qi84YWzrAfZKVJejbXk8D8fW8MgN6BmfNZIWCv/kWbDsj0Pwd79yMAGdNaYBSaXk+AcYwBFbW0PPzTvvajRKJM03G5MiAvhMQBvi2r6ZZ7QWEzre9umIbcZKffpdrYiewmZRJsF+wWwB/fAXsGttFilrWyXqGpm4fZ5DWMAScJ7C2dpz6M2jLLQFA5MxgUhGtAzhc8Hjemwb1rnHP6UjJP3gYX4TfcS/7ALLWWK/S5836MN6hSq/GM8HAhP94TxY160I7yZ5Ia54FhPpE3xcQYqdyfp3613ItA7s5GVnysn4MYHlWsyn6C9oeHXopvK6XAj0F9rNnYAKgYoxS49TdBT7LvCg4b+uAlhqUVSGgdBZa0mbY21H7o90NIDUhPZ1795vZLush9ZVkkxkoRiyPDOUSAQEXT/XzvivPzrtFAfMUpERf4fF7sZPuZ305M0YGhMxPQC5s6ZghZqgTBHFO3r9XcCyU/q5p/JYABiQXCC6nJi+Tgc+mtc1q8qxpc+/r50Rkchk6/aGzNoLnYuzIQH4BCwPusz0t0N22HbaPce2oCEpcYdCuajmxQgDFd7+uyez8Jn0LJ3bGvXKmLpizBUyYYvPv/1cCQlkpocaOEcBZBIDqHgp9mPICgGqE7MaQO1gU5zNtmgRp5wHr6E6Zlg1uC26UBVLwWObBrx8Qvnl5+e7bX13+5//3h5jOy8cfv39Bv+HenfvpF0hm8PYViELrA1tMj2GEctBC6NBD6KvHIUftIcW69OW71zrAm9siQHFYb9aPbgqZTpeDXSnpoqHNeK5tRcROr5TSoBG3rUlLz7VRdhwYBovgyF5AOlNG36JRGmgj/bOjeQ4UGdxsPBanEvhDps0wpNH8aKeRET7UmRo0Mjhyy/ld6gG2YRsMrh/O0OEGSaXBXh2E1lxJaQr9dfUhQZeWklelSPrYlTI3YZcVGzMnHgwa7WbCRtEa6poi49Sj4ay10XroYBHyKbfdMTqKdidZH4n0Q2W02TbV91y0yagFDUGg5sVBGcRJs0aRd0jdxJCcqL8p2byMYJH90rqkmYbCRZ0G8udzvDSmaWOwWpOgtstOcK8Gagi3MB5lxUTxdute+fTUxp5q1gwYG6gVZfYgYo1Qq8PPKu1MMT0qei16d53moKZnHLWoyHRnvor44uDw3FyTXjtkRhXSSAYKysioEVmDNlUf4ijyfhjwOan+3IPXPlgemCKLrFuobz//2c9DF/2DP/iDBIh/9+/+3QjK/PN//s8v/+h3fqf93CZQISpXVJLegMjd1y4c0uIDfqLAa+9DEL7J0ucQX4YsIM+QzlCKVACd2i6Om472EVyMxpZ9uACyzsba0KxeULQbO5exm7PonrCOJAHI6FyNWbtTmQOuwX1ZTxhvnjVgw+1tAsKg1GtBYXCo6qgH/HGO5QAvsBURq+fP4xzqQKduaZl9161r6fwcqo2mDmWfCfI8EEaKizZQBzVUrAWVZg9++rOfxSlHDEcnLOOzw0176lh5nzimJ7ojzw0AZUYxrWLeUj5tcMMXNgen6utvvjlYB7WZvH9FYBgmiXMAACAASURBVBpA1g1RUIb7GZTbEyx1KvSsvXMnNoW1brZF+8K7pMRgTIfSXEsjbd/R3pMxF2HnswQjBJ7NSq9H34CxAEpr6n3OIhr8ZC2MUn2gu6tvd/2lDGOCSp6fRz2kPd+SMa0Twn2yFmHazDnWyTtqlpIRqGOYtbOMY4TXECua0Esm4i2HqiId0uZqx96uDT8Dhb6fdEiBNAXFcAjJppFVJ8PATDYr39ruc2AgoODcuuZ5JwI+2TesRRzpaA+Q8UutdcEvnEGcZWX6o8a8MfP8cNzDKNjZa92nQfYBPEJ/XzbVWiKek8Az5yP93RCw21izHgT1LB/AZ2Kds0fTTJxWEdRWjs1g6xycvXOG0L3lfDOmvK91odyfQNYaKanhtj2IL7W1LkU7gcrqYz3Xo9J9p1RnbbN0yO6/Hr4K5IUps/NdqivPcoAI1qM9a2bezE6owaNpu4as52RuntDuiD5vJzq5/Xm5vuDZATqMgsn74hse7VEQGHz/cUUPv6NVWR1p92oYETur8rslHWx7Yn0kv0tgurYr2nj3mkGHdfQCw7yLoi8N8EtjTNY6mgQVQOT/PLOBt75xnyfSVgeYHd9hmSnGAUDC8zsCSswfYjwT1bK1hZnwsCdsVTZARHCB9QSTgzHT7zNoFizSvgpIt+F9hXOss+PfjAkAUACMZQcFeAUKDqXjBUpp8bOzVrDGsWV9ZG+tzvzA7TxMJ8yVd9vPqt79NqBv66sARGl8Xz9AH6xBddtdCM7pNxnwxv4vOeMZljNqTD7+m7Fw7EpNv/ZNbGBY8akD5LjcyVlzBnplvXj2y5jz/Gt28s7fkiHsUrhcCAi/+eLyR3/0P1I/+PlnH14ePbwbqijJn9sbHEyiV7Ik1FGAGlOzBDrz4HJftaDVTVFbWHoVDe1vL19/+00oJDGSLFzq0eIolq+7qO8wDmR9RAQw4C7MFIKO858NlCCjkxrqyOhecuFB+Rk0il15HiaLazGY8qXls58NvouQv2ViD4qAiPX45qHwrHYpiM6ajrJQSkkFJX4QNMU+UCwO098W02q4arTKP2Yj66wflLk5wrwwxqz1G83M6qzZHFlDFr766lu4j7WcCXS3YSKJ26TBWwIv7Z1YYRSexUypGQA2CVQNHuCbb789Wj2kzccOcrKOqWObKI7oo/UZRaWuvQwtNE7twmiQrQ1sjSIHPfRDP5egGMnrZZrDtV6dWYGCZhIFCZL+X2Yzn50CrjWd0lpCcV2QobOZNP8QOzaXhxaGrFmFGgYCmSglrsAfQ8zPk119v3vD5tSML9fEIYH6Ii0RxxwH4ijqPtUnSYkKDYgm3+8/PjKW0IUARkCqs/6fP8scMga+T9bTomUPqqyNFembrWsw1Z51KskFyZ/ggTU1CPv8yf/8k8tPfvKTyw9+8IPLP/7H//jyox/9KIcXYjKllbQXD2h5jOvt69gElbSyXvf/qvZeRXYOIOfF8zgzyXpPXCXZ4mV2s1YnVJTeplO85ZlTvzBEFooo/xd9lyLOGIT6OKpFsO1lvT3oddClnBtsmw1PILGWJIy/QYyZ9vaSK324gBRiFlXPbY1lA1OFYtpHtYCEtspDlDFSOMbAMA4DQBiCWAsgw9zYXvagjEjAqS5Jh8ls9xnB1xEzuxea/nffXf74j/846PyP/8GPL59/9nnqPnHiU0O2DDj3CDq/Q5PnSICR+UBYCLGB+5dPPvm02V9YCsdaYGzs88m6a9DLHKGOmsN3DZsZx2uv0srWxxlb6wHWHNl+ZcsZSxzHiDtM5pv3497Sns42MS1FPvwg1+D9sDnvP/4gwXBoVQRhc/IZYwIR95yBlfRK67W9l0Ab75Js3erodLSkDUVkaS1uzntZp+1wvlcXpKCBrUGiJjsASvEox6g1ko8CVFkaQCCMEBCBT/oAnxypAiF1QPWSQpN9fZv3VhHvACFP9aYGw7x3xIsm5MT9dXr5Oc9RmnqFW1yjdRqrtD3iQNX6LgAuj5vZeHEVafJ8TVZlUvE4UIw/e4VrOwfnACXjMJuik5sAY6wBG0C7Xgz+4/QuUy16z3W5B+MCgIfaMe9tvRzvLo3M52VvHO2K7O+JGun6kgqglFJWsLmA9LUGM62xBqpLq+55VRC4AXXp1zx364BLf42+Q+p/r8wqgSo+Hzv16FGCFvyRQw14bYaqEwC1vSUo1lAFIJlIjgqgvDNngkJj2jru4bgGqFjzbURkeDdaHbFmW0bTsyEshb0jZw/X5N88K0FMEg2v31x+9eWvcg7zBa0XX4YzFeCAc5M5BIjmfGUsdMIJ1rkhz6a4E+eY/oE0U0R+Eqxbh6gK5toEYJcFCmNbJ0DF2sy+QbxrpT/X9VTxldSnyzpYbbKBtDbv8B93beY/YDa9ViN20owg89PekIwb9aetAU4P3pNiJtdnX0KvZCz+/o9/nNpN17/AtxlSzsjPPv8s48k4J0hGVGkMkCSS0jGgPjkgR9qk7Et/XbXY+nBlPSBy5jkoIMvH8O+4r6BDstFrV3Jc+JQoEDxs3V3XBe9Iezz9A+7F7/l31vrTtvzyLOPnHRvaMNGi5mHeQ1GZZvEmoHR7O8G6BwEeiIFMaPB8lhHoIxzsxzH6BLaz9wM4V2WU9Zt9unIFmVYjq02I7dWvExDeXN68en759psvLn/6p390efP6xeXDD1DXe5P6wTtv7l1oJIjTQsTPAxEI0oKC+sH79x6m+XyMzdLfPVxqtBmIJ0+/S7sGHPlEuul/NjGUOUJMXJy9pLkRBmnjWB350rZqqLJ5puyng8rPRThiXNZw9MVqGeW/awg1Ms0O1NEQwXaBm0mE9nEIUwzxZVO6WZr6r5OXFPsrDsXWB/E+QY+D9JT6xD11slykZwdMhyiO+xrTNznV9DoZ27xj0u11JF300jYZ+yD5J5pokFmbKo9GohNk4OcmkxLidXjmZAHf4aDj5B/Ocmhd16wcn8Go1flVwKOU1foRmeArkj/qsHPSebzWdkpLi6M2by2F2yvGTap/RsaebQkG2MzpU3Unxi8BIXWcO5gwRGbGcllqDA65Y5VboTsV1eVLkZMKupQe4XPZ8D4G+Xbo7JuinmaEyShKd2FcOfxxvAQ1olC3nmxVSOP5d49TM9wGEq0h5X84j6UllnJiXSFGyiJtVUbzHqf+UqytAxXMO9YAH3ROM3Cio0N8zY588asvYqw5WEPHvnvn8u0337YOg/2dPqJVfKvzQT86eg2VViky6f5WIEqEmLUcxciozLbnpge6mW2uwTzriAaVPolFMV9mw9/ah2MhqKYYe/Om2T/tggACa4/9nfroULgBAq7iTor32I4i0tRba81atbdYKGcof24N60jyLslcIcIBeMUeWJuCI9MZdkQDMw73UOCHIAfsmXNxVkszo8qOUzlNRVL/njEJMDA6SkVdHoZ6xM951kjt37xMsMBcMt9Zd9QtENQtQ1UKfQGx1ImuwXdsTRgIl8wfTgj1XDowWZOzBaU3zgasP6sBr2PKcwm2NANaZ1W0NvN8p21x2FcqDkoz9b46uPxd1wgIeUWpcP5x1NinOExVWa2jG9x4KUkzUWeWiXMWqpU2fcBKJPoHFvF3EZ6ivhkWxhSjXdOK74RWt6yuZ0qyMadzxesahDbLUEGfI0BdI+cyPSYct3OWjBROMTWmsiasnwwIOhDjnOk9HLkEL283VZfl4DPyLKLZbTdyBQbzu1HOGHPeFzuSTOLdOunMt6wT24vwXMwHdgKwRLDLQDJBgutjTIA412NP5Fgy0F1mNUDjggvF3lIi8eYSOigOGTRUHVBbKcQGv74NLUwnD2dNJdvsrynbhpo6wAQ7Il3xYPoo5oTzBzAU5W7sRlUkq5tQO4Wzz+8M/jLeY4UE6F62Qlsv+BywFSXbgeUGogCSfCVzmfrH9ksUDGeNGijpKxyBNqDbMroH6DYAR/H71F3bXmMBqfvd9WYGErsSqvnde23vQ13mFJr1A/MMo93Fj4NBNmVRxsF6Tq7DmuLZ+cJ+pn90yoxWjzzKreJfV7EkKK8VxbJO1fYj1gBzzZxpEyLqmVZbYgZW29vNUsGpBBnvv3+Ii53ZJ4f9GMMiff8G5EahlF6/jwiK38t7GgwbsHB9zhxqzKXnm6HkOflM2CzzcfVJHVvPBs4A1t3nP/jBwYKwzMngV3GYTz/5dM3f1wNxdk9boZ1uJuwq5taMGLWfPXME/qPxQP/wDz/I3irTprXdudbooS21a71kXcWBriuZyr0mWmOWjs+HoUMt6mp68UF4B+xXgMOnLYNg/fAsqTVdTSaf8Rw1AyqNOr7NYoT4gGMJ8GxhCC4j7Li4P85kV/Uy9PW0W/rCrHfPQgEVfWgBy7+5hjB3v7m8ev7k8uTbLy9/+Zd/fnl1893l3l2Km1m89y8P7z+83L9b5CDN0IMWQSl5ePnoo0+SMWTRRm2IHjtT9GNCUH9ic764uYlEfVBdkJUhe0VFpL/dlNdPY3IpG69vszlcpI32K9UrwhSlq9TQlLbo4R8UCJrZbfn/qb84DtEWbUrZEOnR+HsAWAdgOlYjKsJlUJfAd9SGly9uYuhFGt+iBK7eID3+JgJjYHQ9iNbPatfj9xGQSXaS7Nh3WbRRVlqfLI1eDpChJK11g87UINKMhLWBvEOEBl6i0PcmqA2IRhz1Fy/yOx1UxyUH5pxZESsXpWgKY2lzTMYnqP/Lm/QI5DCL8zuKJhsjSO9dqKnN7Il2l5rbWj03czbimnvzTHylcBv10/WmIcvWYADqU/uTHfSCZLDriMoB534WudfJagAkGKExsVFvColzIDa41gFMj5shpjGcq2+I4ui49FKJ3fR+z7qaRHgDmGvPuUrbn9oaWKu5nluMB9lFs1qp8XrU9eKzS++NcVhN0tn5OTvfb9UGTDjCfYBRlAatMy79yiy6a+ds6I/9On7GObuhtLcOg0FwgIsBIDhc/LeBRIOJqcYdGdsdJkPrcLIxgtaj5X370jk4leJ3b6T32tA75jb9EQdwdG+WemePrSObuQDI/qX8PkIeq09mbXEIdx/U0cBm8VzJdN67l16OaQEzAIQxxe4RSB6qyrN95xpgnonP0pqi9SUFFHTWuHfo16EYlVrfbHEzMdhhg7xktRaU8xwVaFiGAkT2k09a+zhqTylKV6VLaxJTwD8KpTbQep8DvVzGspSvJ5kYBW3OdqVK0V00ZuNd06Fyks3FfqFCNzXS2OShpjxH2g/FrrS2lPOIcwn7wL6J/bqUjhNHA+rqM1oOfVdHBDoaSoaP38/hb02NZ1GdicqI95x6lR64glrWZyYonG2RWtpzo2eqQBDnpAFomCQTlOJvDCy1h36XUpSLWSM60MzsEOcdz5SWTqdzyNYNqr5yT57FNhm/+OUv25dXIaP1rHTfyCIgWydokdqWUVptEcCe4N7WtieoHAgTivWEFOL4LVPLeuQ5+NmvvvwygTNrBSEYxpV3iigKf79WLQcAO0ffMcJmfPjhB209Mjome7LsoodXNcTV/9qj2PlpMFUBHb6YC4NrAosEYKs1Z3/xO9Y72RSzSDZ65/PWBrEmcGyhLOsUf/jRR6WRTXG8WeOClG25dAXUokzoXoRdNCCYda/SJPsQGyRd3DO2zJprL70AbO+c+yrAu3bzjJc7ldtPDfptbBcgCecs92cfBLSBwXBql5H1vIzl+QzUoWWu/srXlMYDLq91T9SVx8zCeU+2BvD7JPAWkN6ykodVeWbuz3bLoDnzsaSAwHFKliwFsPZ3WgkEAsf6X/21rLTQfKczYAsP26oIUJWI1ZpGEwvseXvghR0y0Fc2WdbCQAPeoYFjs+dm2ACsWTf4hh99/HHacdlnls/zvmnP9dHHmWcYX4IxPAt7TZGZAjd3VpoCkFGVb9Z23n3Bq3WoATHX0sZ1zz1lPPHM2EjsRMCQ1a5iU8OkWOkRvzuDKowVf2tghR1uC7qHsbNffd3WRArXsKex3WFWrY2LALSBrsGgSYD4rhOfglkjSMQ9GV9EtBhvPh+gcH0gmWeep7752yrFAf+XqcRmANay/w5fagkokwTxm777Lswe74v9I/CVmXHeJ4y19H/+3vpkxpw5DstyPrK2NWP7t/chfBVRmedPCdh+frl9hYQ/i5WI/s7l0YP3Lg/vVVXulqxbMkvQN6BhQe18lNYSoUThfEedqpSNNH1GBhcqTOh/L+qc4KwTvCTr2Owi6AuIW3n/7RuXKDyiEJNQHSVFmlRqJibHqpGrsa6zjkFgs3xfQOhmlIqiM1SUoc50DuEhGmYpdFj47gQlSxNVuWaBWKwafw8+DGeQ3vVH4vqhbc35T3Bsb79lPw8FudXG8HucNAxbirlXv5KAYUII/PdxOOuE2MDz4CFfx62Gu4pGoIUhAY2KlaDmVP9Vp+dREcipYJ2zdgZw1isEdVwGWMqnqlTe46Ac7SzoWF6Fb86S2h4YZ6GBs3y9NWpsEGkdyRzQr0dK5JTxtstWl1JHqg5NKXu2ezgUxqQB7ZDgoCwKDAe+7S34ChVuKqTWhJZ6WAP7fV9Srcr9vSpOHk5TsrwTaDi1OxFM4GNQ4XCuFcpB0ClZWfbmJJXPDqMZgWaZb9tmYA64zXg9RJgznXud0sNBSr1HG8ebtQtqvXFK/ckO3KyZVzdHPQzzrEF0naQWeQ6XDr8S0dqFJGSG5htcpjXDZJ2TGV2WB4pqhBV05FZrwufNnnlAYaNAiXVozAjKx8fIOiZmOvj3Qc05OYyuJz4TCtAUA8/o67l+mHdOnVZ6gH6b/9YZ0JE4DrQTxVqb0VhgYNK+y4oQ+DpANA5n6rs3XjgFRxuYE4303B5He8g1AuTsQFO10vqurv8G60dGZW1xuue7ByKeNCVYroUzog1M8Gf/pTlGtfVF0lkjzI3jkjFYwIsMfjK0968ZZA941xoOE/bhq6++PIJnUXBAK1kNbEZbuoSqCR0yLYwGAK4lAHuNtYn9kGFhUJ6s5MSm/BlZBMY7Z8iQawM1UOYGbhV20BHWtjgPZ6Age/MRNdk9QwrWVKjJNcZ9zMil3nSOO9djzXm+RdAm1HYoSFXw1m7g0MSxS+1dGTnnL8FCAaAzs6CZFBxzAvhmcHXOPYsdq2SI5uQBXPBvswS8hzROs1q8rzYj534y2DfVFLhHD9COdejaWzutA2zTecG9kiwGEKztROomp9Ds80rlSx0YWV1qA1dT6pjEoR8IxXjxrNzzHFAeoNktNcHLoFDisJpNs8DxbVa76h4WtBbQZB4CKo7x1GC3dMDM/TKuByNnjJO+bynl+A7a7rb0qlhT3nvn4pUBVP/nEBVavam+WYH5UulqCypyx88FrgxsG0zDhiowItirDbdVAtmvqGEiknWiwQroX9Wqux4EN/BbKKGI/7kaUmn0tqUxs3UA+e+3jjT+4bQRzKYZiDHeZxvpXtZ2R+Vxe+agTm3D1H+sgrGgOEBUfM4pDNtS5fBHF0DqBzlO+r5npoNnGMFZzoEp0ru+0/9uVFnmJy0btl6TaX///cvHH3+UjFj6dq8Ugp/zLmF95EwrjT1A24Ij1g1KqMx5GVlVyxfMcL/z+yYFmqxxrXiWMS7Y3ADCAwsKzjYjKGgpBZX7EHck67t94D0d6/NeCOi886W+alsj4dvhrwpOySzAzzszMZqNLNsvAMTOuaytsfECWq0/ZPy0MRey9ldGJfuQqx1iSWP4WKOrPRF4NQNocoqxE7DK+lswKOhmsuXXCwjfvLzcPv/urYDw9S0b4U6DQWih1BPOeYSGeQtt8Q2HR52DBCKgtKFRaVju5Wdx1HJ2vLk8f/o0BhRDy8uBDkQS+sWLLBiMRWhlaXjfAyfGZfVcDO7hDEYG+nU+W2pCa7lCQ8vBQBp+tY/vZAjdPAaEhxNyKhhWCdNDnns7ERqzqo61b9erNEF/fKDMbJYzCiH1B0OXgHBUttJnCL5aL+kkSw9pQNyWFMkEZQOu2eqopI1O12rBflVzwDSebjg55owRCCNoUUQS1pOK54GaF8n5bXjeg4MK9IoxEIFUsY4Fx/XYCCKvLMrcc1k4Dazvfs709gC5ZrXcjEHaGafVa+bgm8paroOAwWpVFZKQ0qCoDs4mX1wz6Hz6CuLUVcY+KPYOPoIbC7Gj9jTHqlSVBouMdTISc37j2K7wvWIyU8W05mYiF1clhrf8qMMpNDg+HHsc0vSSGfXhHcooV4nxfu9x6F1ffvlV3om9g9PbWs7258EJTfuPOWJV6uXQby2phgujqjIh/60TaW1KaRbXOk3GrXu0gaxy++cghusQMDpGghmsmQARQx2t/WxW9E0o5uwVaziiejnqDWuKd2G/yc/nu3tVZ4K5B9UsXbDBZvtfXlvRHIjlzU3QQP6+iCRKdq1F5NkCLKwOOetSGufAIRHcM6jB8/EMZ7AH8As0MAHKVDn5b/6Ww5dsgRlIKa8CZwbYQf3PAlenthQ6CGadYm8WMNtAO3VH7LfZdB3NzGWoZ21twv7AhiqCxPwnCz3Qjs+JaDImOr9xLp89z7rzEK3j0z1uRjZqwY8fl661evEg6hN+EvCJc7wA6oysqyir4tpjAkLoZPRwg5nyzbdrjdE9ybjhuGDXCHbSdPl+i/g9V7DD2Ngi2u31qkpx0NdHBSwZF/aN5RHOO99LB74fkMZMAWPDuGVtzWHXEWVPYO+TyWNMqG9MRrrjGJoyWeeVCnjA83v2VsAp+8tOyIB3wI6nVnJsDWq9eSczYPw8jI4BfwonpAZwwFZ7rqHwV3EssylF1UtVj3NzOoPcp/ZJZcysl+Y5BUexeTpB/NyaHgMb3ouJS/ZHBslYHwkWx37RL7CGnvsnA58m93XKDMB1Avnez117jWZfT8GYzyJehBNnzTDjEpX0Fy8C9DAu7GfBBs8CzqDYZjJ6y4qdn0NANGfegI46u8u6C0yOlu/5ZY1dArgFioxrA0L2ef0l3ou51bFlH1pOYoDXoLJ19AJrzEX9kofJ+gm8JFBCkG39WQmsuL+19Hw+rKsF2q1Ley/2hWsEdFjtG3soSpZzyEsxbw9Y1qqZ8wC7Axf5mbV17Kk877KGPBvAnxkcbSRrp+BVew0TyLOXVKkUpKg96l52bSvyozJnzsKwBe6m3x5fApycoZYrCZjwvJ53Z8BQf9bzh3+fA8Jmie8cAjxHne4hrljw3xIhxQYteSJbG7Gp+Qb6cvydbX3avLwtPqj553r4gAUOS2vm/T//wedHQJgs7LKSKotiN5J1mtjYudzl66+/ydqyj2rA39XjRtRvfWj1dXhe16UBOKBQ1g7iUgOdzwBbzviXLzMfqdU81boG3E7tfVkWjgf3OGfgtAGx8ytBYVxgxOg3p60ILbio2YvgUvUO2GsK+wne6YOzTjhjAS8Cgr+P79CANWAYLUviX5TmmWxmymzwoSq003O4faMF/8+AjjYBs6uvnf268ijXxjkY/vUCwjuvLrdPv7387Gd/erl5+d3l/l0U/nBCURm9c0GwMYEWxiry6O8lQ/jsKX2JWhfE8KcQOYo5lS/O/+Nwv75w3PJiL188L0d3/es4nEXtFEYoXbAys6FizXHUoLe+a705Mng3+TcHcNHOKmVNZ+57M4SZjGUA+9lu4BiFKWJ9X0B4ziQa7DDJfK6HQAMKFx3oMQhkAta1OyhltJOIQ8KmkR9uMBgHLSpda+SaQ5nUdGszVGzyAOjfPYwBljqqMhEOg5kiNnGymA9xRh/lOqFtDYFxg7u5c7ic6hAPmtICdTYGP5P/7kHFxpMnjTN1ZB5PhkqDms1qXcIypjGmFFQT4MAP3xi66Q+U7G8JCOs4LxuSYLLS820tUfGS7wsIVecz4GywsRqgjNW1L1kyY1O7JbDn33WYm8oCsOgB/f0Zwmbo2ryWtcPVOSTjTK8GI4fXUB/2RCh+q8njcOXf0AcTWN9tu4nQmKEtTUwDqogOlqqaBnAeXnHIRlNt/SqHk+1UyoM/f4lA2WRcZTbXSQCOob/2csyaWSPoBPVT2WNd6ixLcWQAsRFF1EoXd4+UhoItqmMXJ+uUQeLv0gt1+zHXhkY6WnoQzgEwfk9vtlGBFRxybGKcdw/WdmzBqEs6PdiBoJITrGDOUhOyYDR7gkBlYjgqQ4Y6O6Ec9xJjwzNXafDxEVR6eCbjNLXOtIdYnV6oVdTtjgKaAIU+UWscHOpd6Q3dlxMHyXvOJhq8MK5cjwBW6mDorusByh41A8n8kD1LADE10AgjjcYWCfBllQI0jeoZmhNB82h5IrdF50+qsqdaowRfqdHte7MGMhaLSthrODrsFZsEEwzhvPNscTAi1DNAyYwmtVJrJs17sma7B9sXMMHiWgmpMsqa4HkEm1iDsF0Yo9R4ImaS+ld60r1/oNJx4nfmtD9qD39p1NYzYZ9dEwEYR9tXvfWtDbnabNkrB7i0cT+yCQHDxjw4iTEETJtYVZzjCSSwh6x1TdCw3mjWSJ2DUZ0i1g22jzFHzIOgn3mKs3SiYOnwNDhqbXn2y6knn5RFgRUdb9dn6wnLjskXc7C9H8cVgY7Vb2LLDRZD43reVlgB3uaEBah6+DDgDO8A3VS6WkVHaKtVyrf+SUUyul8AvQM+TMyOaws+591Z6wovRSwJgLfvH+d8VNDQu1mHC56w8Taw1n5VvZPyimvtLWuHPZBML3VYUwU1m9EslG2HSsU1Q1qgqnbKcc2eiSNcWfy/LiAUrNV+GJxGVG9CJawrfS6da/2fU2x+OMI5hxaoM4+MPyAb92BNlhpacJP5jP84Ya8GHm19knNilOQAvKtTdr22HKCq1wEb3lBn2HYkzSABhhAQFmA+s6SkAMevC2jegEHwQbBQ263oEvcoOFdKrOv+YFJM5dNA0qyx525yVGsAzzPKPjDIkCHAevrlL35RWvK+mGeopdxTwE+WAc+X8puw1l5lPVTlclTvAYHMW1WbqyLLpEU3AQrxvdYs1w5MuOnuvdiBLFGhfQAAIABJREFUBoWUJ/Ws4rk4ywnu9O3OAWETRe8dquUG6P1c9QcEKJKtW2Y6CZSphwI2sDYsh1KwSt/BgBD7hO02DhHU4Fr1r6quH197Su+qysd2TbhKMJ6/OXxQzsj5/NyvDL1nWcvRKpnIGTRy/Q73i3sl/iYA8ADrBOTUOK73rf4/7yDwEKrrr00Zvby6vHr2zeUvf/5nl5uXTxMQ3rt7G0EZAsLXr9got5c7qW+icTdNa0GEkHV/eHlIQLgeNw/hA4eqOLoAUTs1fzl8bssHJnj6rmIJOLU6NabI7eXHosyB+rINt49BN0UbHnbpQzQZB1Xl70ntNqPYlO73UUZ1AN9V+WLgNBCibM3gXWsb3JRuLFDQ8ngrV8xzcms+R6Eu/+2BngyDSnITwEjUPwGdM2KCYxIRBBDLE72UC6YZcsRE9pYzmG5IEVqzWuG9Z/xfHrV5GmsWSh2NouF81q9k2dYTLIHv5o/P5v0+hI5ZakUW7OpikjFajRLOn+hxEdBmA4P+T8Kdf4vMqkKpAMChfkqvszXXNQPVYK6OTQ4ZalbzjC/ekik/DsLRXxjPm1cghs+OekFr7TgsRbbjdC+rJhJeevBVapjxCVjBOhgVg89xPVH+Hgx1wt/94vlZX0FH15+LvQVooiKf1GI+G6R89GSRdhHO0D1BctPLZrWyo7Ri4Ln+QS9Oq5j1jpwR9eCKqmiAlQqcxGHNmLXpdg7oKbGeka7WYpXmxeEbVByDvH3IfsfQMrdQI7Nf5jjx3UxeA7urqFLFDAqIRIF29MwoWCZzMDrfhKwOcCdzJ0DVgP5wQhZEJhs16t78ooMCnPdcdioG1V6VsBkGfnEv5op6BhDlH//9vx+EUVCI5zaIPe9va1fPqGcs1lpV8LJQxPmMmTdtjweeDn4QYlDOFeFbqxAqDm0Q3n8/2c/QcKlXrI80caQGRQZ2zkmcqq23M9qdthBp+NtD3TqiIKg6juulpd0rGDZVyBPazfxh2wnStbtKjnNw66SnflSBD7KW6UfV+dROP4QebUNne3ZCmwyN9HH70KEQeltKYq4J8Dj2yeFEpIVMSx54zygbAgA8fBRluNrL2mSzHMmUng5x7snfe27wbgE8oa9Bm1yQLpimeISBrXuEoCFn2k2R+IpS1KEOqJPa/s6BNq5g6Xpepd5+okTLaKdH1TLK7s1ksj/+KKI50M/Dgljg3FY9bc/A+BoAc19AJtZDnZva3axFnBabwT/9LkrfZlZ6XQDYay8u143lAGYssSVdw+eyCAK3CqwkAFvGw2f2bCi1tW1KFNLS2XyLmhjxrYJ2PY96tiUIXiN4A5xkeF9S+lKfRNtx9QWupR8B0ybKIupvICutnT1+BI7TCQC4IOBMVmbK6kcGyJq5qZbaNuEIZAccJzCDjjgF0Qbdyxkcgm7t5dgztOdoyl5GlxW8OYMInpENvNdWa+f4efzOpR5her2pDxQHfeMsdVmQUpGVZnfGoDJ4nvNbR/gmjd5hjsRHWpaXOeYa0q3Pios65FlXoxKlDGPnsYB12CI4+VMI53mtR7OtFCB/VEVDGS1wwfX1p/A3W7/d945tOLWiEDBmXENHBgSfkrf1zAUey9DRH8ueNzO8dVqb0LPx8A0Col0DXvZUAGM0PLZvDDDPLcnwHULFfA440oSFY0VgVz+4Y+w+ct2dgXrfy4Cz9fy1DTxvamrXDgN77PnH3ze2aJDLvyMQ9Zz2M2U3JWh+gz0zKGorMX3XJEZgI63dmX/P+AIiYOcAVZgTgBbFrwI445NYQ5s6dGx4/ZUEi6ufl2XlWa7dDUh5XrsIP6Gtcqrz5eXSBi+gc0s1ctY8eBg2B/PPswkeGdDxXrnPIbZWQM9EjjbP84T51cbxOcGLXy9D+Prl5eb5k8uXX1hDiMP5IplBGtOjMkr94CWqZxhznA+QMYxZVa9eUXAbnn7pPlIhku3AeY5c83jcFDxvI7OYNbYsNBcCm4rD86uvvg7qEfokQSHIy2gzTFIzBrdB8D766OPIObMIQgOKM1PEKDxlou9zLdmalPJ7Fml+t6idCTGbxkIS6RGZ4VA9gq0HXTDpZRX6wN04ODa+ZcKt72Jiz9LiituISJolYvNVQbABqguiwcnG950+h+nnljmACgoNt0X3cTKWplaNiWuKBKskKE2Ig5pieAw4m+9HP/xRFhcbgr4//I4vnhmFQQx7+ugtICxCgxHEsJaCc4RCOzykOjVwutJmrG2L87/5yEGyrAc/J5tgtoxMCwc+a4/6IUUIqvZaOoxZRu5liwauyYZkrfDevEueYxmmoJmrf/MdDCRwRDGwBDS8O/Mszc06BT6rk9NsSg2YhvStoHD1JtJic4CsdYD1FoqWOO7cr5zzKk2mvufevSDxINnci89AkfE5PHh5bxDxrO+JRLjGdXaC6i2bomFhDbIeRdTOFDhFJNizIovs9zzbpKJzeN27d/noozbDRaUyB1RqeyaeQ2PkNWl33llbUYjboWQ7G+Yd+8D7MK7QX0AfWW88O7QVDhPG4shS3W//qYogQI1+fPn4o4+OupWg8xPgqNN9P7UUGHCK9CPA9EEFmFKb+Irxf3L5xS9+efnZz356+eKLLy6/93u/d/nxj3+81jzQnvg/6mQVKyHA/uEPf9g+To8fx27otPbdC27h9JYiRu1W0X7WOF/MD7+ztuqzzz/POmSuyeaBbEu7l+76+Wef5V58LnTXtdRoHceVBn4GWVQoFOjhEFIZ8AyycD8cWX6PnbXlTgWdipTXuSkgIoLPmISmvGfgsCWA7fx93Vqg9VdMlnzZW6lzOqv2VGScmT9BRu7VTHpFOnRWCiLtbFhGoU4VYjXPGzSfxCZEqBVwavuaigkIWPH3nHM2k+asDMV+YIqHO1L5nAm06jho58t2Yld4jtJe1xIjghhtRh4nZMFezgRBtzWpP0C1U8+3nIcT6MIBJAuCfZSGyRkKcPnZZ58dWcADDNg4seelz7H2cXTIgtF3FNvRvVqnL6JKj8ncN8MNWOL5JlovK0Z1Ud41SshzbOPIJZgvTVanMetv1H3OCtkV1hUFIDvVNkbpcyUlybINjBAM8VpxmhYMpBZvAkQeXAnO1oIqmaaBXLkX2Z3RGz1rWauuNYGOgFE0q//g/YrbjIpeYPXD7BPsOTYb4NWs5hnEchyx/6VU1r7xYtkD85NkQ3DOYkuwYTqsfheMtTTAFlECAaqjHsHc7Oy9u838xCkHgAqF9nlLRpYpkq3gvmTN1Lnv3mpw1aAj9Or5AdcG6QNQ0pap1FFsZ4Pk+4cAimBIz/Nmmng21gP7GDvAHmNNauMCHCwAOIt0YevYF7yL9N6owkZwj2TD07XFqfol82crHPYPa4Fxj6LuaOVcP2f52hVo+xgPaesCzs5z9n76xjWI5udHgCx7JRTMtgvh7/Dlkhh5eK09D5Mo7SXKhIE5hy9yFhZUqI/7ffrJJ4efx+f0V1gPnqtpFbWe44BsMuYIIjlvAzAsS54WKx+VFXBecwYrjOtZ/O+sXKwPwN+2vVr9uTNAaEzB3/Jz5izj9OB+9lBUzEdFZYwBRFkHnNGMh7oWybCNds37JVC7gQVRhgRtYvBlaKHFeaboT/byzlx8nNCRTzEFNjD9opf5rSNfOjBjapsKM4DSSLE/jCc2BIVTgcpzbbZlVAFlJwRp9jJ1omk1V8DKtZTk0Zvv80DfSlIgKvPicvOCfkBfXl6+eHJ5dQPf/PZy93Lvcpcs4eumYN/E+BXdo/8gKBE1hPQhjAM9Wej27ppS4hBqAsbU42AMdsC1wLobPA75BkqEjrR7HM015rSmUAT0SLkGQYB++WhNSqv8xmvisJk2P2fEGkyux9UOblPE3C8ZhtUBhD65OoAzUu7hnAwCCNiCLw9ukSA8nqir7TDyGuk/troJ0cbru1fJqnzxHGM5YD3IGuC2ztJUcXn6ILjlL+fAnApbF2PpONIgrfsQ6TgQLXp/jVOPgZOe4bgYLPFUbAj7+rDIuYaSzB6OSa+bFTih+gnEQFBD5ygC7NcZgco8DZn24M+hvJoSNwzrJ6jwDuk4rkc/qKKjSvcmYzNU1DF1Y/K8MaA7YHyPGvpRMV++jMPKRamPcY2onsU82FRepdTOTSmd50BVx9osEvMtSib9RWXWsyMiqnUY9TmSqek9UQhZNwIv3CtO1GpyzIDmWqPUHCj9RAUOhc8g8gVgWgNW4YrUYU0N9pjAyc5Ll+O+xz0H6nhAEaT/6otfNVC5fy/1jxhvHSqU0pgP1guZBg40AYfUaI1WzqFFxpo5Yv1GKfKpbUkqpMK9nFszcamzWZ1YGwwXSIqNeFUBp9RowZKg1vbUn9NnxOmlhpOG2n/v7/29y2efftZMw2pSAS6oZ1Olk6CYg8aG7Djp1rApTW4mRiqXQFtrAnrw4iyxNliDyUrt3XHOQ+GZWnGD3/fisPNOBKXWp7HY4gTCQpgNFs3XHonc8tnavRb26xATFBOI6rCzbnVOQ/c71dkmaOSzZG6HchrkcH9bXLC/dMTPSsAHTVTa6FBZKdpRsl7Wl/cIc2DMhQSFBy2648iXtgvbqVohY8RnD5YGzaltYJzat54TpY62v1dEL6jJ296RHmQ2kvukd9rzZwnCtPt53okOJIhddgurlfMiCofNBsTGbn0mY5dMVLO8/k7wZWb/eP/Y7mVbrqyDiV6N+hpHfRlnHblzYIXDGlrks2cJbmwEHpCCjPYATFsWmMHlugAujDn7NG2sTvbZM46zIGfoZWBRzvEryyRB+CK1tiaoU1R/q7R8MxtpBzXWD2N9RvFdx9ba8G+dV50rA1TXtdRN7p/637SyKPNGW8fvrGVkHbhvj0y29K5kWhrgCrgE4T/16WsGlHYE11YPb2fmmmVK1hsm0eT3u55aPuIednwIvjqfgIXNNHuG6qckIH4ne166dOsGS5dvFix2Mv2Qm5WKg749b1280vyOo/vtTKu0Tt85vDJZmsnjWjkrp2Rs7aeAp8JkziH707507v+z8mkSDBP6ax/ptrXg85nLlUkVCCbj3YDENaD/wfPK4Oi+o14ZMaNrbWT34bVkpKBCWTRSMdOHdtlpz2XLLWKjxghwnWHv+bLtlbZYpp0tgKyx53lDB+aMmA+Q8oHZv9qce/F7C+zdO2zFAZjvgM8a118/aVc4NrBleFt8x+yrrIdSdnmuqm8Daq/12Dr3eK6lLu4BPTSbMXNNmPXtGLdPcHoMTwBIQJt3FgwIsDYQsiBrWTeAJPhGAdtOQmdqGFSUCs2IlkQlSKMW+p2WETmnob+O+WF9/QGCLtPf+KbvE788Kr8NKptkaALHuIbr2G9RtWa/Z31MQ4UAElusAGbLD7Ct9cdl5sSmfm9AGIup6/bq8ubm+eXVS6gi316eP/3m8uzp1xd8tgf3Hl7u3bl/ubyuWEsofsn4kKnDmZ9CEKg7HPGbl2YwV3dxP6IyF4KWWuksthfPWsSeDbef5xBEYWrIjZv8oMfQzHoT40Y2k9LeOW3AHkRZClIQSqR4yx3mSypZjMd6ksVIjRqXws4dDEeGaCgTzyTl4er4LtBYDVyNNfctNSlGddS6Gqpuihaqvjzq4zg8E8CSWVrhaozmOMl+1qiQdLYIQBbe7atQeswK8h5xnOf8xHjtvw/nxMydtJH0SSy6wDNEFGI1h6J/9qZjXFOAnNqFNXG3hmuUkAP5OLVAOBa2SnOp9Wxd5BnBDOo5ARAdBcaSW6iaycEZyjGot0XuM6hmhGx0n/Fb0Hk4BXOENew5BJErflQqEgfAYYBWoxmqw5BpHHyuay8nDlcRL+6hEEGutX5I9ii0rYFCPHw22Y0JgPDc8vZxekKFWxBroMKzMlfZd8u8KHMviq06Ir8PJURRHJXjVnBtTddbNRjLpmNkK3BUwxt0dNLtHLBQzTCUdWa6rg30k8lJoXPbH/h+ReAfNtv2+P3LT3/609TVcShhBMk8cy/em0yi/H3alzSbSdDWeq+MzS1BDr34CM5LWQ1qv9oV/j5I8fqwJVO1eibWCuucYO2TTz7OdXgPgi2yk9glMnOh4g7wsO9XDpIFZ6lFQoBiAhrMIe/H+3zzzbd5v6dPCZqabSAobHBbwEcRjx4WOFelzRyUqzny+d3anBQZb/Yo1LOI7HQ/lU3R7EWdrWZUGNcg9q9eJeujAmBadPCe96sifM6StTYcBkV7wfWwUQTqdQ4kEPmKC9V5xYkyMOMd0+5jiqBxj/YOCqVoez75+ONc2x6TQVSnaplgYO0KBH5ywO66pXeNykdGYnUfUisNNGRcZO3QQ3IZH1kkrE8ojryLgItBcJyw9Y1irSf4JQs51eFmbSu6oRiTNCHWDQAHaPYBAkLLX53zuyJnzFVtd0EiwSMzMJynYT4sq8A6imMyWpU2mOfjeQBJUhaQzFHrZNLa4uZlwBMzjMlcLvDMjdlv64fJ5zxHeb60UVmNq4JeyVYs62tQxdyTZed9sBmMSYPSZjlCA19G0vd8NyBzPJxzWQqCTQIMOrlx7slsraTAcyBO0vwF65ILvvWMKQhTIK2O9sTtIrRTSp61zdpjgd4828obeI7Sju+/JfZhjZh+xBWjr1o5dw89MMBnW9VknCb0VRYUAA40+xeX12mx1OdNn771cmY91bbTRqw0/yq3VlnSwHcFb1cK5WKXBs31QwRhUzIAsDyhGevzElDNl8q6WzIgwj/LcPMMEadbGUqzSc3IeGbK/mHvRpcBe5KWB62JYi7s/RhW2jK3Z8dc4Mp9ydgEQDuxpqKanjZUPWe4l0HXISZ36vnLfRlvnz3+LEIsgEIZi9ad1j6g0FuWFdcniABgOp5jlGDZWQ2+Cnro/wWknU/meuZanKGe0wHa6D84Zp7XKLW0JRcyE7IG1pOyZ2bpn2e7JsAZYO7x44wXYx1QjGzplLbPvhrXDa3+YUWz2LO0iQl9F1VSlb2nKp067ikdO95Z3wPyjz6QJ0Bfn/9ar15QkTMuolmhk8JG+C5nWhiGMEuyD9o39V0FT85lnp1z+wyqaDNlSaSGm8zfzk38Ac5x7KhAOmMdtsOdttpQI0GQRGA//trYZ4wT44U/EyZF1FxL2yZbz3iS0VRY7Xr2lQmYYDlA65V638QY5RUkWgpCNHDu/v21AkIzhPQifP7sm8vL508u1NIT8D28/97lzmuczsmIs4CCuFKXAUXpXhREI5zxGkpEpZ1fosgU6Lk0MZrXc7DTEDxSzqB2k9yVngZ1i80m3U5VojjN1KSMcsBLN4CqGmENcAO8ImXQyz5sT6gnT05S4QSE1DU9q5F7p+GsA65sq9mUPM8M3NUJKrrsZxiHHnBFal1kQSpPnGgVQ+PMvnxZuuzoBbwDgaRGuhSrTf4527X+irnnGo4XKSr6wjWU6pcX7qGV7MAcgaKbcOFBsiriEofgQYWDpM/G0CfwabG2NX48W+P58Zl3uiWQ3eaO2Mi5jcSpf1looBG4qNHSaWEdgXopMmGfKJ1LDrkDgZ8AkWqJ7wbxh6E5Pae1i9JZLPBnHemUehCm4Ht9EqUtiJYF/aXFydF8uz0XeU4CE52t1h3dxOnR4eI548QPBfOwPZyJtZlwropeFuzAoHKYnw805lW6mWiaIEyM9wqdFaSIExuKVum8ASlGuzGo5Od8VmfL5zUzFFR5TbJx+FN7NEchPS1vby8/+clP4vymwbR9l9biRCdYJy/Ok/S9Y781G5IDEcr3xsUi9qJkVYs91z3lABiowO8ZvzgPrG3AlNVSHntmfUk//eyzIHbMOXMG1afO/NDKqW4qhHHc85wFX+bK+U5mYqpq2CyVXZlbRbgKepDNaKaBPeSeEC2WXm6mAbsY33VOL88SEZSJGbAGuYYql1yz2SZEZpCjb48n92dQRZDXBWtn1d+zHevfNStTsKOOljQcaZCup1BW5nxb8+lea+DY/5uZs38ic1PhrWbqtHHJ8K6Ze0Q9FvwTkIbCdb8UcKlwClaxZxQZ6EH88VqPtPF5+siNsUDALQ2MkoUKLLUujzkMoLPAwDV7CC5ZE76MgPvQs0LqU9559CqDpyjhUn8+ZemepQhd1OHXfiioc7VBrSFlLjl7DNx1KFPnvBrxBitvSusd4BBxoACUrVFkHHkf9k2ArfcetX3DXQS5Hh8NnBOoTrXUsyG1lK/aZJvAy1KQKAeP3s41tXmudYNAnRezyoz3kb1mvgeoKsRFeUbonqNt8vkIWK328VzbKdAcRsepbgjwIbY2qrMVBLFOOQDKBwhbIYbVPr2svzOArQ6AQOKRmVtGJr7PwD6uf85UVoH9itHnfJN6hn/wuE42X0d/x6PFVa9lf0Xmj7UfddPVcYZat0w58wq4lSDoFaBPGQZXlUxl9Pl9M2L1t1Qd7nnw/Gn9lFIGoS7eGU2vYxPl291HuyblTUCafVl7eO0/fM5Kcp8IBJ4YZwJwdao2aNZEzv8wc6gjfCTm1lZEBkbuS6Lj1KyceedzVal/HV9VINaMNfXh2Td37hTkm4Irz35e11ICsan2yfNM9fxnXl1HBuiyMQR1tSvuDwWWEvytL7EADqBOzr3tyYOSvsDRMgHfic+zt/i7Zg3bF5x34cxOG6Sj4fr91G5qhzs/BYCt3eNdGBue3cy3fQTz7vPR9UMEwCzBSM/e+YXMD3PH88U+Ti2We577J0ptru17nkA8nz3V0SWbOWEw/c2WfKAgXV0TQQTuJWUfWynwz89hNuCv0y+2GgH1nfisgeS5LtOMdtb6EjfWAUol1YfBtsi2w4bzGRNUxgSuacW/PNtSdmMLsbFTLL/Sf8iW+XUyhJfbl5eXz55cvvryLy8vnn17uX319PLwPsjLo2QJyRCGxkAWZ33+2DCPHpJNq2hB+PCbgAQ21L5Z74BDEGSCWrPvLk+fUBtXg4LzFbQRZJ3+O6P2EAxmc+3QZQEZ/OlAZFNZjzIRgaDhHHaoSL4CBYOLe80Q4tSzaIJMrN7AgdTRsCm0zrDGmck9BzeHwZl14jpkEZicIBlDYqu42qbQBhNZHNAFIkxQqpaiJBqsqN2lEfqVglulyopkxBhM6r/3rpE6P7cc7wZBDWAPRaxl9OLYzyjrcEivEYk+Z448SM1iiFKN83bUA7gBmIcsxlHoSvNptjXNc6ck2mxIhSfkvbNpcECKlAw9WWEx42CtUAU1mjESJT47m9cgqdBvxmHy4keGYcDCGTWTusU7gpRFrGM1QXmftQ5RcttWCmnIOrpBsmSvoa/U2ThnmnV0z4G/gRPr0TUDss9zszYb/FXFy/vrPKn6p4x3DrhTzZFIryqz58BdTn5/dpyuB4WG51H+mc/HyCbz13pDDjR+xrszX8zrH/3kj5I9ArH2sFXJ0/fkfWw3w8Gp2lscxVGgrpmRZnRCCRnKqGNgEK+4SoCcUey4t4eRoigBSSK6UboQaxGDX8SxwWf26CFm0vYi2JgEpHHorxLfaWYM/Wrqyjr+0rRjmFcMr+iL1DwdndigV3WoBED4zt6wXtp+R4dIxNDv1GOunhnHMSqZoz97sFpnI9J+Vo11j7hXdUITcCOeMLTReTfIDag0Otnjx+9d5eQnInHN9ozefrI3/K70oR7ObT5+pf3x3gFWvicgPDMTFEpp9qKBsfV12gHWp842+/rDjz6sANjlcogJZE5HJT/ECjjstw5r0xC1GRUvTJnuaRyLZkhwyiuCc7ADThLjOajXxJv5xqFUCVrbrwPh2nQt2Z8vczP7LSDnGClmFDBgtLW0KNl557ypNKlNUCDDPrbcm2ulTcAH72efs6ePxtxr0KwdPEvDG6jybOnjuZTbkbmBsjzKrSi6wYDnbN597IfvyxiGibC2NTqR6be3Op3Q+O4XEJFyr3NuQMjzsS6w0WU9TVJ+WXaz58k0rL2R2Smvj1PIWkygN4Ef65eC2I9ayliyOAt8tlwkgeA5IFzWyYCBADVKoYDfmw/PCkGx+GCMFXZptiJlLKtpFcxp4A2lc+U80uz2XFdhu2YWArItA5f1PMGz25tmF5nSA8CDPbXgsv6SFNeCw2fA86CynXoeFzAq9e543rEQpPDxPul/NxHBJAVO1EuDRFWOBRoNDo51ujO7TvW1LyYBbHwBBJp2dgvKu47NEunHFdQuYF4A71FV828pjyozo4rfBVfPtlW/K2fpWECsFwCOXqNz6vNrC/Udw1xYHWZADOYz7ATou5ecqRE+Y9wmxJXAIi0Plh2cIE1sQVpKFQTivxkPAUoDvABtZ0o2PcdHteUzsiXcS4wJvgs0TdltUlp5ZgJq1nqYPaNjCrwf63xJCuZVewpQYA20JVCOi5n6w6eaKvNR929mdCJslgEwaO6fssRK6TXLK92W5+ad6l9cBa/OSYSM0WjTXLe24U3ODX1yklVpE0JJ3PZtS5Iuod7zFfE2hf9OvVv5LM/AHggbEH9rIkVH/WvWedvFZH38egHh7eXy+uXlxdNvLr/4+Z8nO3jnDao3dy73qRN8c6+iMgQgo+7cSw1h6UiXS3sMxuhTTxU6AtmCF61pSB9CUNXWiSHE8eSbb9J+gglGWIFN5sHHoOJMKsrCggnNJSqnrQNqMe3dpIZxRjiwIj374EHQgYiZHA2WW094pPIXECZNPmPtQWlAqFQ0NSwsKiNsFhwTkQncZzWILFBoYfw72ZHRwDCMthDQMUntxALYqOWBhO+dujhaU2mh8LsBoQp3Geel9Hl2a6hwaHlO1JREXxkbFlcyTJOgPYzY6u7OAS6L2Vox0ZyMk4ph6ymUXlSjCl7RtTpITdM305fFuFoXHZDy9UsljrP+GtS6tUdFNeukS3+VLqDhT33NmjA3fd6aHmmSOuJBS8mETZGrm7XNsVXMNDDKs5xUtL4vIHQ98BmpIqHmjB6SIM0M1FT+cDRY19ZTIsig0yCiKS2CsRDxzTi+qQALawN6gYeRmds6Jm1BYKE0CBbGnHfh91IBA96cRFMbrnxRAAAgAElEQVR872Q+9u7nNiN5x4m0sNZEpHLNUcJYa6CIoKnKVcfZvv9g9DgK0aFAlVZCfyOMRWqpoI/ftCE8wa4BFQ6cVRdXpLf0bMZLcRuDFv6mbQLKUJDS6kGWAPUNgiFTlV1tFp/jMGoNIZk56ZBXSlSd79ZqmIXgetgdmQB1Ilo/Y+2UmRrum8B+QQrrBIOvE8nvzSL1ULmTw5H1qhKrjq/9hgKiDdVkvaTAn4zjo0cJMBB+aq8vMm8VwGJsEhCe6NXMbRUuSzN1n+p48W/GRAqKynznLGJZEwUL8y7v/H/QwoEx1EEpMs9clTr8QZ7LxtFmEs3oCPycHUsdrNLCHmbMoqL67PlfDQgJqJdZ5B5m4Qxu+57NynKNytmXliQtke+MX8RTUGseVdI9yh6wV59iUEHRp3hXAOL2ELmBZsnPcviHvjwhAKi2Q5QPsGK19G9ljROIVsgiPRUX9J2fW6BKx0B58jyLvf3WsoP30RnXmX43IOT5eVb/Lqj4AtysgdRFNeMjkwS7IUU7Ae3aGiQ7xJ5as/B3A8Ksj4EdWbMDJYKak8GffdMRzF6eA5wM3gJC/ruq3A0WPc/Oc6/tMyjmjGavSR0UdOLvPD9bNw7yvxZSo9QLhB7vPDAjmX8As8ePr6yaikkeXykb2dyYeakiIVnxiqZgjNLWQJDVns2jB/Jeecad83ye9ajt5NzT8S0oB715PXmjCN/5S9nFAmT1HRLXp79z6Y2xHypiKn6SNky9bvcv929z9Jxtez/ukZrDtICpT2dNOO+GTeNMSHnKahQjljfGSXolLztquVJo9uyDPZc+nfvbgIXvMHfIqDEG/Bubzphjt/FfuVbAyynhf/Mt5VRtU2WtpEmMzkttiECnfiLX5WzBN+XL7Bu/T8Z82TSASgK4+o8FH/F/AyRcSkW0FyPP6WdVKWWCzXi+GxB6vQSEe0bthMEi1zYIPLc0yNmBKvCrmwjH5B1SDvFB25nN53LNCKBm/TDO1M/Hb262l31pcIYPz3gLNmKY0xrEurtTuZElT657M3JRRN/+Zp3WjlTX49wK6LPPP0vdPnRPQR1tTP0ZaKb0Pe04tocggltteyXFls/IAMAGGD8Q3GFj/Bn+AHPEmgVQYuz576isPnoYn45zmrXRuOFxfscYSR8V3PBsSlxz905ar3BGcW/ul4RJ2CSlj55bA+lX/q8FhN99c/npX/zPBIT37766PLx/9/LwPjSU1hDSdD34BgtqvWhaC9N6wgxWGsKXQ12xiTqqt+s3wkQQCHJgkylkI7DpcWIYkNQCvn6dl8PxRU2SoCZSsGtrEcdoVBA2CxOWjTQlqKLAFU4IpXKZRgNCKaMxwqMG5GBYZs1NzK9FWmPURs86B4RZ8Fl85Ws/fVqHORTCHT7SIFlAzcKt19GChhxWKBrt+kEd0pSWw7nNfs/1BX3sZk7sucTiwUi2Bqgpe1PhyWBguKFSnbKXpqt1QrJo6DOzGgl/z7gnkzYENMHUAkDm2M1/PtSuySV/ei2m9oXiUIxGlsBwPVRErY/2F+HtV+Jdh4B34Z0YT3tjZQ5HM9RpzKGFkzDKmcGNWUg+z99Y4xkkc1zzt0vAh32cysIxohgVPpO1tXfJeM2AhsY0ui3PF2Qo7VOgD4H8tbm6SKAiOwY5Bmb8/puvUdNELZCi8Dq/Cc6npCv9NdLFd+5GYloFSn4G/Q0UiXXOHuHdLdR3XM50RlFJEfXzIWc9WgAGGjUjZrRWKpmrGSm+h5YElevZ8+7T996Lc8L1EGBxP5jJE8jhgDCL5T48I789BNrY1fdgfA287I8ni4BaPq4Zqsnqlz3opI5YH+wBrZKXjqOAA44oey01FpPNNiNS5gS9JEuPO9BBQQbtzJRPYztPAVocU3qoTb0MG2ftlhRhA5CzU+/+JXADQKMFDgcMPxfxZr486A/HXzlrMmCnw/cQJJiTwwEWGt3qWM0OJBh7j7YDIPetVZKSHSArBfer+zsh5GYNWNOMb3pChYLcFgl85mozJ7yxOh1FEjygS3GsA5/7zy7hqZ/7RNXm1GlTyc1smLac+UhAOKoY+wv7oGiPdF9rWq9nQGXLw6g4UX752VsiNrOnocKuro9xO+TEV9NzrmWT0h5xkVHrBaV4HxxmACYDQsYgtUm0d5lIwTkzJpPCDHnGi3Yxj+pgZ/2/kyHnfmYp3aPfV6NS8Zu2M/H90upjNOqDmjhqcnwFSy/yyYESExBJVmrtfJgz1gf23OCVZzLrjV2X7i1lNmyaCSHlMztrzqCfNktREtdggpQ5ltae+bysQeqRE3zRamhUw6z5rUcCIuyeDnt8knt3M87a07zxO5TR1FINNElgdbTtKmiQYC6Zf4L6UnMVtqtNbs/I2DP8I5xNapVH2Y8DPmVfqeoHiNOIL7OQgHp1xxETo1ZMthI0zju1GeoCWNvM2m1JzFWwhLpea574nc3c45csg1r7jJ909Vm4lqwf7L+BUKh7KLmGfVUhjnyNYij1nWc7GErrqauPIXBh5pDnEAw6grSxE5jX/C4qxm2fwPogoUFQeM3MrYRJUGQiWWbDDRqPvT+gJzRu6vwBx9b43s94FsfG2Qv3HXaAWbH6QVcFad/VIF4gIOt4InKCVvgI3N/9FMAttbNl9/F36Vk9Vp6A8BkAPPtWVxCyAFrYEwMmVVSvqmzrLANCDvjhOQGJ+Xn8mNWYXtWS29v77IvKkPE8L/uCYLNrWTVb+5LKGuIaTTS1f6Q+YNhra9nEOArOFVQtRbSAQTO8Z6p3kwIPWx63el/PvCSv7t0PWI6PwLhqf6V6N/tb39uvvG8d8ONn/sfZnxb0iq2dENEBnP+1lNHD9oL43VxePPn68md/8seXmxdPLg/vv0mG8OG9UUbfQBm9vbziwAalWzDCc1GH8AikE8XBoJylI4T/SuNWnJDbLiQGIHSn/Tv9Oe7cjWElANRRFQnhZ5FJHxWt0TF87Na6QAeVR52M4ofWErRfHoPe+gfkyh9mARkoSU0InW40TIOdOkuT9Jwzo9HycGvWrv9POnY1ByvjnNpnG+AyQW3WCb+ezAcICz1XegDbF4v/DhpkYfEaPKvQFCXOoOpdBpHAJSPw9GkW/rk/yoGeTKGOcZZudDSEP62rKGhO2IB7yO1uFszGt0UDkz0kZb+gNwfgau1ykJ2UTX2OswFincx2H9TEBIQzihzIMRLpXVeHwED9nH1LpsU+lSumBWAQ4QnKP2l5nZgju7d6Gsb7QFBAhib6Y1bKmqNkCt5r0bTzFBXEiXdwyBdFa/ExG5yDQ5pQkLmo8jaI4j7YdIJ0nFYoFQbdARl2yIvs2eBaNDN0kAUNOIOsY2pDuB7rl71GpghHXanpTz79JAYGdIl9Y22ec6whdG5zeK0IvVmyCpScDx8zUKLzrg2dLN6F9QZKmJo55OhHxWRsGlC0gXf6h26MrONlpXz77TcFmNLf7Ept0UAfNRY4wQ+aoT9nOJKVeYR4wKhVU4+1ZgjbkF5JOZwquBHAZQGNazj7eOigtNPz4aktkFrlnDJPHAzs/2SCVg9sXQQAFnZRp5vxTc3S3XuHTbT+0VqUI0idM2Sw42ewt1JzWZOCFKL/okw6/wGy5mxIieTd3nVgzvVsvCfCGkHWF/hbd8W8cc+KG9RumdHLepvyG3uUA5uzwiCVgJr3ZT7MdAhcRe5+ipwF2K513LGJoarVXtmQGzviuglY8biZRPZIbC11PIAJYyccQgq7PmNWsak2D0+WCCEPWDPbw3xWB1XhFusBrdvRBtX+VeRHqCxjH9rd86LjyxK65hSx0dEwA3IGKc7UM51c1xpjU6GqtkiSKqczzf21bSnDWIZFmn7VsAtmSmPy2d4NejPvAGBk61ZOklryd0S9zpk6nu+gell/pEjS2k5YuycdjWfmXczYcQ3Wh3Q/11y0DSa8ozqr2dHjXMERTOuPUvUUYAlD5E4zVwEYB5Bwb2rJeNfUWHnOTpgsSqxr3xRVdsXyFkgE0ErWq4yHc2Y2Ga5TaUGUWwPcsEdLaWUuWSvNVK8NVepCe0YJVHFd7CZnQFqivHieNjnMhe9Wqii+1YRzBhJJX5Nqje1PScyA5QB06XfbbHOBwvpDydwtAx0bs+xggMij1yOA+ii6A5qTbZxvKkugZSVleuEzApJhU1nL5/0/nsVb2abjYvN1dKh5/9C0zYCOUcaZSRAvm4O/01a61/g9G5fP06qFZ+n5BSOngR3PpX9kxtJ1aTa6z1tqblSxv/sudoq2TVGHHCgqK8t3VbkaX4drsc7iC0/gSnAwTKmJ93Gv6BvMBgTwCVuo5zlrXqBFEJu5PNtt3ym+22iYAvGCGPHz9B9HLz9qPZfRzl5Ym51ca4GLapn8jLn90Y9+lDX11ZdfHSyCa51vW3+kNMbM9MBY/kZxK0H0ZNCWABBgZpxMHki/dlysvRbwjz+RUjj23DUDF1VzBH0AaNa2JsHi2kel/VmC3Pp7CYgnBggg3tK6Ami1ma2XV6BGmuwBuuy8sw1SOjdMkCaxEYKajwsEH8GiG4qQ5m8MCLPxoIzeXF6SIfzzP7m8evnd5cG915cH995c7t15cKiMEgw2IHwDgzSSw6ViNusRUQFSwsnStCauVKS7l8u9OzmAcApfQXvA+XoGxa7qiCxENpVqciqFYpBEJTlwmZRSVmZER0kMCjzH1eg491/z1DjXx7+vktTMhLRF6YN8r4hI64fM0lgzZL0Is4uTp1PbgvMe8jzLUQMgCvyysvk4XukvtKDJVgaRO799FUpCDObaScQRGp0i7x/jW9GVOEDUwAwtUsmyWcY6eG7yMxoUQ3W31FwWov2QuK/BiBLuzVjUKJpRSXGvlKO12tAxYi0U6R8yN5qmKFKcoRPlSAPtPKg4iEAJ46mjpMLekRWbTHQOyinGGaBbj8UziuKoxsRmDOrLAy8w9dk0TqHAjT6ZTB5jbS3FSY6dudfJNWDinkUPCxI4fqXYCSJceUJ8TpRbsYfQMie8El7/aEqioB60zF8Al2UhY1hPDmuAh9UyBbSYsTYLLbWxmY0GiK6B0oPvZq/iEJSW9+igsoR6uYBRVc1kXoaKm+VmHJR+d67MTp5rDqDvcCBwX50aaxpF4DkIpcQYxOd9R/81W8ict+VH65TcFxrlODKr9dMRg+4BfZWmwymKn9jBQUWh/yX7hb095NCDvahnxVxc92azeRcOjfRF2nrxYPUdpJ/gQJ9RYWt0DUiPTMicSg4+59u+fEpiM2YIAHAPKYlSW64HRekHcT5CGa4paa1U6yeOII5MwLIxPCf2AboPz/bJJ59WoAilvNEydfyOAz9tLUYvO6HT0nRZQ613uwlrxECygUQBIb7yzss6sia5/3HPCXEECNxaFdE221xgrMGiDn5s/e32LdmNOXXJWk4Ixftfg+w2/pbihDmJoh7MkvXqZOwCjk6FOVmLO1Xb1YEOBZeM8AdXdD7MgohO1e7qMFlKoI01sItIwujY3E/6OuMmDcpeVG+pcMYprLBQ92S/CHLOogoGXLVLzWxah24Qp+1JfdLAQp1FWyBhA5kPxVVUN4z40d1m2gSpDsD2TDTeOdesP6B1xZ64D8IP1hTW97A1QltXpb3DejYyL4fDP4DHjG8C3ilFNqAvTd1g1iwi43T0ZptaZ4AKafdHprx07gJjZQktDjj4JrTkCviymnQzL9pTbFP3Ln4FjbnLQjnGfKwezgHuk8yeAf0CsFBRbZky0SPewbVe36T9gzPHawPGGgP4zPO9edMek49KdW7AoqhXdRIM/mTdZE+nXUMDROYOG1ta3bLqp0A7wnwDfPjbULQDpN1J5ox9y3lkUKwKrNkXazgFugKgDYBVP0JREUGi7FOccTLqUyw+n5WxL8vEWuvbBMDqyxcUX+stCwAA0re+sHYLR73Xuta/cT+CAPxGgN0E8Pi6q68EKIP++G5DeIEeWVFntohr+AwGBTw9qZHLqknwsaBCEEK6ITZAxgNjzr0IgC3xkvlggG+yRjq3NjOsnVPwdQA/a20he+3sc0vXxd9vT92yQFivKQUavf1ISpiYOTEOnA+TGAZnYWKN3VdFzwZtrhntbM7pJGwaWCfDPx9O6rzPJfsAHyTJlGT31lZnmekG72V58Dl7cTI+iYlevrjW6Z9Ua9NKg8x52FAt4Qj1eWxMgfHGK7dtZ7TSGf1Pz5lfMyB8dbn57pvLz376p5fbBIQYnNftQ3ihhvBu6KL8n2OZ7wR9NVw1yk8nbxzkIGIXzexAPkj0fPsqCz4BIXz4oPSt92IwRbGycHYoJcpdQHF2aA9KElH7m/XhOVCnSjHzTJWmRxIXmp6yzQ0Cp8k6Z/KsklmUCwN2Rv+deFV/uK5Zm9ZtlcLB32E0lP/lHfhbJpUAmoAy6F0C41dH1ukICHW0h6j1gO4B15RxUcxIzS8grCT1+t7MITN4C6ISxJ0Doc1ww+2/c7f1m4i7jGJ7ODBRhG2D3y6oBnFcw3HowVdJbJ10UXYzegbzhwNqANaIvrjFO+lvEUILYw30LRzmMwrO4JgrseuzGtz5PYjJBwgXtQemGcLWipDJnoz4SQ32jIyJkGlAS6G4zoVBn44AmxxjprNaJdtSYHTKDuhm/8H6CFXiVLtYRLi94XyejP+oCSCZZGes4TwC680XjnSCKw6bBZWVIOdZihqLAHP/sxw3zqlqaXxGBb6o3e3w44DgnVkPUfmKyhWtHmjCW257RJtWA8ReSoZkwbaomJSGoKtvXq+9xbXW1eBL57FoZtUgm23FOa1z5H7NnqFWCcVIKc6j5uTAXT1fKWitB+E9eW6YBlI+Q4NcNpHrw1jgnbKud1hYH+thyt85l2ZduGabMeNUlXaJkyMqyfgzNoxvjXsdIYWczBa3HqwMgrPcNvPJHLF+IkgwYQso9xw+qUfYenDtHUDGibpXVUGCmLI8qqjZtho6czwXdoMxpAaU52V/BRykEH/IuI4Vh2mCoh1wzD/3KN2t6C6/O6O61mDwjOdg2HfQcVBdznlvrWSzj2cBkNLS6CPZ7O/xfgOTuJ7F/dofroHzyzqlzsM5NXCLs7NMp9L+IMWCdjpjx/fZ7wSMU+Q2gMApwVkMxXOqz2bDen4V4Mi4LABi/AjkkmFdH91kfEZt0+kKqwF6+Wx5RFLWz1CAQIfXPmtcw0xsMuI7q7hGwBYpfkdLjAZO3Ww9c8/U0cxv6PL3U2fPc3ueBYFfOxwzrgaH2Z8DLwPknVgKrg0cZpgR33z9Tfbw+brU7TAnceagKU6QhPVso3LGmyAVp1Mp/MjGc87YUHr23LKS1PbftAG6AXjO/SlTNlBfOcGD1qYxN2YtUku4PdF5AZCroqJjrD0pWPcqtoF7NBuJY9paOdUuWdt5/zjLXe/s/QSCC8TqPFdshCAjfskYH4yhtLiHBISPKo7C3optmdpoleDfC8vkAGxPbbpaAjCHNU3lny9zpiDXy9RTCWZlfU2gqUI0tT0JVuOEt8ejQZVZGjN70nHP57/naMZy/RvNDGeMBqgl6Istwkm/vxYJrZHMmK2hO+PNvwUqmXeeA5qodu4cgFpXGNruSkOsDeTf2pIEcTftcxuqJjWxs0/1iyZIk9qzJT0UquL5Xra8iLlWbTr10RPVMqg0Y6smRUUOmwUPvXKJiCQD1neV/daevc0qM9/s3x/98EfLSrYO27FKdhh2z0kgJ4HiGH2CcAZWzhHfw246gRiWAuRZ4pu8eKusLEA/ZUOzNz43Ly7ttKUBlOm01MEkDM9kacmRyWYfzDdy7GRLtB/xdCno4zhaqb22BX671kgCoJ9Sinxjofpw3gv/W4BM2jRzn+y9n9v61EdLhn7sIs/vnCvR5EA87UqdTUxxotTHDx4DIS78r5chPAeET5MhvHcHRK2N6e9e7jO6/T9GZv2JcFyYjIeoEQ35SDCHjO2iV/oW8uC8cJx8Bnfc90S8i/g1kNZWtMizGYmiG6VrNFtWRDuF0Ms2NSMxSuOUp6r292YKhkUh+XedzyKzouPJMsUJN8tSuW+VjIJ2ig6s+bDUGpBCrDmIeRdhn5uAg4XO4eghwOK0yN7CV3nvyQTFcV6j4dURnjnULZRf8DlZWsdIpCaO92hpBnmVgK4EeKiENxwyiK30YPD94nDb7uK0oM1EVHX0xUG38OdsYptHaySLhi7ymzT0QvGriuU7DVt9dg9xnpONkTYOW1Pw+NOLENQOZceJK1wzcgtgJ9POmuG9mINznSTryZqMiM4MXeLejmXW2+pIMCqtZ2i2wmyjARdjkB47Q9iblagx53oBNXScTlFh0SGEnEphYc44ONIXbCIMolaMBe+hoqc1a679az3HAt5RlaQWFA0tbeGtrOEUHpn79BV8r03Mi/CS3a5wR+Twl7FMwLrM4xlR5flU6mXtgpTyvDi9OfwePMz+40CN4/oaoY3W/x3o/BRfWT/OgZRvM/cY74BJoztnvybTc7fiACfkvs520eWAGqn7bdAcQZM5R1I6r856axRZsKnTmdS5DhvOZGoSXr7MdaCReZh7QOKQSzMJzY12ON99dxwWcSZWW8Faia0IitjARhDo7Oj0QFgmG6dm7U4IWl2vzk2CSBzFocFm1IIk044gyfJSinT+g2hDz1yNEGvRTNEPf/TDy4cffNhsz7JdyX4nCG9LCp5POe7YzdHKGUmdQPaZCqPcj3FUfZX1ZMYHG6otjqM+QZ0cfKvB7X4ciPX6Teaev+M5mBeCY3+mM2k9imAC724tbMdmrJSoRdemaJ+4n0Cmjn7mZw20U6qA7T8FI2b2cSL47McftUZG4Iz/1kZgpwUAcp8FhNZG2YBZSrrS8UGeQZM5f0YTZQ5Vy+T30rVcQwKgBRr7Wfaq68ezQapV0fACBe7NlkSgDfCsgMsoSwE/Xr4IeEUgkiz5GjLbtkRQJjWyQ74RxZItE2CLAMX2RtuDZlP43dGXboGEvdl8ltjUiazw35zZzC/PzbmNVoHZNWyX9adl/VSsS6aOAlpmco4Ab/U+BtEKEgGghBb/5MkFYRKCVwO/1ClHKbVU3gRoO38Pf+bOJVl4gjbEOTgvGtS05ql7bU7tzu/4U8tECKBk/d67d/nwww8mSvMm12PfpfXVve7ZKlA/zJkUQAxHeKBN7Pq9+5cnT747+iwbjJlxN/vCvElJDGVxZ7DCVKFSr8VJ9hU9U3O/1gP2OmRPWr+YXqbLGkaUZJllzx6eQyDczH3qb18tmx9GS20U52bbWjWw4l4IoR3lDNSaL9Nd35SAf73tkjm7SZCUoA5QPKU8db5VyzwzLBTOgeIbEGyBFz4082ofQdle+lDaar5jj2mmXvv34vLkSfsgm7XMmZVSlAI3gkJSm1Ovtmd1rshe+y4RZ5y/muzvmBTx4zZ2qUNfNos9nTkei0qAmLMgJRAP6E/aput5jwX+3EMGHHsP207AzFkkpZ171odu2zqZbl9HkLKAikFRxNNWX1qWVc+O1ib2jMw4mRXUNp7qLfVz9Cm1Nzn5R+k8+9VnGq813mbmHa8zSKHfoB94JGIAaeaHsh/UojAm4JnZo/iV2MfUU6+UgrUX6ui0KcKbHOMkE5b9UKq5lN5fLyB88yqU0Z//xZ+mQf1DA8JkB7M0UhtIMHghMp+CJJPMBD5iUa3o+Mi8JICqKmVQz/Xdu116NpuFGow13LUYlYUsEnOmqEF7YrMdvcsWlLb8uRkBJcQ58HrIZlSmaNS+PETlcWKmpHWl8V1rAhOoIb/7PQEhV+TzoGZugDhha2AMlTboWpCeFpAHhXpZlbSklF88zzMHveQ5VtTP80Ix0NHOQb2CepUzK21fFboYqEP5rhkFC2uzGMcb515mCtnABIQENiLELlIluu1J+K4aW5zGGXUP2mtA2KwN18xmniJcF+ZfkWg5hUNXwZb9aTZ6nI4JS2Q8omw7sYkTVVMKlIFeQKOpNnajrSB6qmc51MlyrbBdw+XaeQvBGuolECD6rGNnjZBCQvzduXhaSorB+Zn9dB6AjOnzF0f2kt+ljnIHv8aTeTdzdzY6Pl+U4JbVUbrZTHUc2IkGsS08DGPoKRpf5otMiYFIDKCZogX2Zt5jlBdYHtkBe2HSu4ys4f2KAOAwcxglsF+vL57f/j4JnOe8cjAkwCfjN+fGGpcqyDXbf6Zf9bDFeV/2NnLqHJhPSoG8R+PuChBATZWv7/4VJU2wP+pcnmnA0tuLtf/KAQYCPpVf3hEH5cMPPzqy6SLR7PM4o8se12G8OQAAazYEA3iGqg6355pZatkSpR6Wdiz6lzrkrY/U0FLbunFlrHrAo3h8zbrw+XNW2mCBg9usmkIzBeUKiFg3kUyXlDTH/iSRnXV/ajjuPqhdm7z80FDG08AK55m/jRruQAezNWZoAROShV//Qv6ugFEZFAk8Jq5StUKEH9qk2/0i7bG2sgGOinvscTNhAYDkU54WQ52VtRk56g1LMRLccO4sPQh4By3vXlWH2duh3ym7L93+tgGdyLNZcPejIKDgXdbyad/wwLGh1jOtsTROhfMu7emwnQlOSx1PMLIWQCLwIt9Zp2kB1FY6oYmOThwwaNlihkrxntQPP2pDe50z3iHPP3ZPe931DBFkSdZzVEz75Sqjrt0x4DlfVzDA0onY1ENVFWGaZtx4h9DFR4vP/UdNZ1+23KTBipla16n6ADnPR+11jZ9tIv4BPgH3UMFSoDT1ylCcqa0+sSmSwVmfYECu90PVbAmN56M0QeeZMgtp/1I8q9x8BTvPGULooZxXAfxgVOHzpHVFa5HO4GUFKup3MBYZ36idttWVvoHshYAIMC+WTW2ZRs9mz8/Y/DGqBDqYC9ag/lH8m7Ce6i96th8ZdXtQT8+A65URRXBJG5gGae7fzMtsVYDctVlQr+DYG7O7/N4Mz1nQxHo37eMhVhbRoysYJLDckiPUXxsQBhhcJrkBZJuJM+cCNkdQuBy56LwAACAASURBVN6ArLcqljbregBJExtROZn1wP0iuPfiRT6jGqisqPiAiP4sKcJYqNLNuGWsx9Q7ki1rhJ7gCQAUYOF+VesNNLWpzB9nGPRg7Lh7hvFPADfwjoAQmwzNUZBVxkXsTvRKmlTKusvaoL1S+0RiV4lBGLfjnAsdsww8gTGzkFwzoNfWS816W7FxPeyONrX6I49a8zd1/QITtd/nn7Fmk1QYE481GBXyiTsJFPKcUsIBXBLcwVybqJdjIPjFMyUhdPsqtaV8RcRv/YSxCRmn9Y01kA61dACJgF78618rQ/g3BIRpRfMGx7AB4Rs29tAclaqgC0UNi7qxHPQ9NeOkbaJerj0AdNFw2Ue7ilFYvxlloZMdnIR6a79upjQKItnJZ5EwMUFuieBJyyYjo9GpxDTGFpSCoDUOD86CjdhDR1kgmOanIFYNRni3olWVqz6CAmoHnz+P6qMbsnUl7S2UNO/DR0v9d/L50ngH3UGdkga/U1tMQDgFNKl1qow221BaiRRNNga9iaBusBha/4REbqmgdaiazudd+SzPxP3YjOeCczdEMm1Dlc4ZmPNmzHsMUeM9VUbVOYnBjIN2rbk7H4xnx7rv9Ve//Lk1LNIrcpCEy13qTw6Shw/q5KVJcJWb/sr93qlhbDN2ajGqTofBjAE9HZrW0xmUdS0/yNiR4bIlhNLAGAIOfQwIzxLHGTrHkLr0sFp25vveWyltaZQiu5U0rzQ7c8zGYlxyeLDeTtx26aRxYlG+W1/AFKqv2PjTTz/N+uQZ+bn1Vbwbz8+8J+P1rCqkNO7m4A0CP1QKp+2tDOFUU31mBUl07Bg7xjl9q1SsnLDFV19/FYdS0RXWUdQ736d/0uMjY6QTyT1A2zngQr3BlgxNdt0HMUetbllUnQ7WB/sMYCmI7w5ea1MFOniGPGec0Pa91KDpTHBSsud5TpYx9ow95ZpU5EZwJnSxqdMxxl6f9cI4kTlgzQXsmT0iI8uzKYwUY/4Ojfjs6OT3J0lx7hNnDXl+GooPNGs9z5sokLKuomK6BsBkrFQ9jTOSGjgyi3XU+VkyUnPs4rSu9galRO2TtVAGRXFMYGUMGS/tps6PQd8hhEHfO9qzrNWJAdWBaKetUbNnsUHLEBp8XxYAnecsGUHk0dfix3Hzexzs0zo263tGfM9/K9qbgGb0ZTN7oe4BlmzvC4Z17SxA3ho4lx/wLvwN6zP0pdRa1V6fwbEGiHXMc9ad6G2WFPCe/B3PX3vU+Q9iT4CwlhYG9AZ8yTAYGC/Qtw6nYFdrprMWFszh5Oqo2WbhKFM4ZXMFEA/wI7XFBUi5tu9iZktqNPudL+yVQCb2QgEtzjcCrezz+7R0eL9OGYIap0ybPoMnThyuZBzXnBwq+ShzzDU2nmflXXCuuT9jGLGY+Q/sF67L+hYYEcw1O8xaAIxizAIKT7kx979tI+1QA0MH7p7ImTffJLbzeSn4ySSO6s/fQ3NFTZixYOJ4DuwHf5uWXLe3sZdSyGzdgeKn7+iZE7oozKdnTxNe8M45a7YuuRbPdag9xt+6ql4aEB5ZopW3cD4nw7iaePwQAec4ybFZZUMEBBrjgHlSvObZM+j2Y4hNSE+wxnrZ1JatBITfeUYZIAZUxYcY/fMsonKmZxvQn4PGnG1nkacB/AE/lkm3Bp75LegJO4DSgvqnUPs4O7PnJlLFeDJnzKV9QgXYtXsJEGfvnH/Xm+AO41n7untPlAhbQl08AWdAn1DLm4XH7qcPHvd/9Ojy8ScfL0tMr/Cnh4gL7xE65wKOApsNRvFB2f/2y2b/n8Fk7sn9WFO0xVF3QJYQ45rOAm9eH8GOvj7fU6N7vzWOBQQQh6toEnasmdKChmwA/ULZQFLEMb0Ede6DMMzS6qa14/wd5znXQcCOZ4UF8Nmnnx7lEazH2NIF4jlTVqpl8JY9suCdbDP0WrskeH6zZ0KZBhx79Spjwj42gJQBaOssA1Se7dNPPske4TMBGtamqEI49UM8J7t+6+cYu+QZ/taAkKrA168uL59+e/nZn//J5faGDOGby/07cIzvXx7eey/CMqkfhKML5Se1TEVkRRIjHwtda0IyPIzo3jMEZ9brJhlCD+aptKEMl+t4aO4wTWBWT2dCIHU6DkcoTsjrKNxVEKGpcv7fQ7S/T2uMoS8cXskgLqOpc3N21KtIWPpCauTeEQfQ+DFZHEhIXeOg8+W96vg1Ta2SVJ5niGQM3rId9vjhXlX3bOHoWT1RQ3WkhFO/gqHqIcI4GTz1gK3zIfKmQpwHeGhoUzjV+IhmHfdSLv4kbmDW0APVQnWeCwNlMPzXxHt1hoc2fl9AqDQ2RgcDJxrKnGKMrPUiKMJgnIVQDOrO101ANeoBa1Ynr7WUNTJBHQ9qa+nIcQ5AqqceFipICsPrcGBEsllXH+jh2fu1CFlKTBAsRUy+56WZ9xi8gClrAL7MXOby1AJFo3YcHD77UZ9ZWeI8x1S4WIfJAo5urRN5DqbM7L7FVT9JWwekWY0S1z3XEFaEoO0HGrw+awH0CuQN1D14S1/u/lK9kYNLR7YUYQKW1m4EDVuAEkbCnuOoqz2t0/Oe+f85e7MtObIsudLggGOKjIwhs0g2q///e5qPzReyWcUcYwICMxxAry0iW02BSpJBei4kAu5uZqpX7z2DHDlyroyBVuhF/gQzpPIa7GJo2w85gZg1kpswQZNMYj+aB8/lCAQ38oRrAgXm2nnmgDYk1QEfRr8tzah0yQSKVA6jEvv4mKUZ0ajRjAUsZCyYUDqT0IqTSL1ODuov9ijzqk49hK2mVf0VZ2S1WcqQQalBOf+WytuAtgAVgQDrQYCuM7SKeWZe5LpG2TPhJtAgmVOVl/cngKHyR4CU5GRiD5zbqJuSjGzAr3SZBFmi5SgKRwGxNpFkHnsRyuH6mVzrXl8FqXT2SSpG5SLAjqgM40NevDxsq9RBmR2i+NgEky2/51odKo51ZseYEc5NfF7Uutv/Z0JoJSgJ9wCgs4q0oj/4VXytIzcUdeKTtBWxizvLJiQqn/J77hf3gXvRYFQwUxqTdCoBgqLVrRayZvEns0ei1F5L5qNOXfycWGt/eVbpRdV+IMqWsVUV9/IapaPJnrDSLSDI+9mz7fVnNMzo4rGfoS9X4TFKvFMpVkzI5FVBNp8FPaXYCgQ2ADfSH7wkMZ87peSC1u1XZL+zt6V7SXMXwA7TZaCOlRmqhlwXasWOdDkD07ULnUWJfXNmqWrVUrdlyqSXfUktr0nVf2en+w/RPpg+fQbnNbUHLyqajLFi5MTiLO2OVUNH1LAnrCqnmk+MB3V9fbCJ3d69y+/I2mgs1H5UPpP7/+tf/xb6MPaMJJzkpdWf+tgzCKwvPwOTnq2c8/l81rtsoQbYMmmMgazipIgw8IPr5KuMsLbauP9UZeeZ2N4SIGzJPbYdO6lKt9dZcK5z6eyX1+fHzi8hdGZxbPPiXexcziAzv6Xp28MdhlwT7vS+D2AzRsZHOzpBsMRnxHnJqJ3Hm12ZMWNXNU+v/Xjup/jbnlafu9Upfje+cqIoWcgp8/MzQY3EsBOAUrPANiViJAe4Gx+kJ2+K7DnPo+ifK/buUyuKxnznCrj2x3ORqvkECC0AAN6QHNv/Kt25kfYlcQ/XqIYE10iMwX2HWUW7Gv2qqxYfsUOo02sPWbz62agcben8IDGpANE5KQ1gM2aL/Yze1wFo/qaE8NOHUEb/8qf/dvnw7tXl0YPL5fbm4+XBDU3LjyMscwfyioG7ueS/E1wHxSbB+nh5A+d6Ai7dBGs+BwV404MRSg4KmeMTpz/oQRtZzWQTZGVg6Zo0J2RC6TlVu1FOVvefUaMvoZU0M/ci2jU4NaI1YFUBhSrSoCz7csEzv4/BK3rdDWyQriE+qjdr8AZNqQhCqRP0XUoD4pKSgG2+nU4oVIZDwrtoua9J38SQs5btJ+U8oRwpDe9A+ulv2FwjnahJgHSjVsRAWYqI8LluovRRTg784MuvF9Meq8+DmyvSwvfPwTrvxWEJzznve509dhWlYX2atIt6u2FNQjW+UTZ7TwNu+0dSpVolFGQLBwv6qcR5g54i5vYpnp2+Qgoii1Z3ef7SC3wmXFtmOj56lGDa4eM8J6lG/K7UA/ar13F22Icg0hxP1FrXM3k0+qYPtv0H/h1nOMPequvmWq5S6c9DtVovk9/TwRd5LTpUw3d9Ju4phTciCnSShI+8/n2EVjrcWMVKHDHBJ+fX6qh006zNGtRBhUks2SP2BuC8MoZj4kr2NaWq9qD0Gbn4XLtUJB2J+1AqBD+3CmmPnfQk1oJ7AKiJPfnwobLxUca70qdVXcP5ca+c5ajoPR59CxpcUMEKuVBhTQVtiarN5lZjdJDsU34niCwOJEyAIpHYHN6PNdKoc40NJGjiL8XWAAMqjRUXJdGz35Jsdv5f+n5WXTAx47O+/8MfYqMVnPHcq0wXhHIzKV0zq0V5HlM+VC77rObL/o+gCc4cMZyBS9Kk7RV08DxrwXql8hKKGiBdqWzS+uwh1MbyGtdIUOB8Ng5RmYCR9KNXSh87pM0jmQt16fGTJFsRZziPDFpFOaj7aJWlSD3I3uW+SJoF2xLcr8Id25WqRkUEAAwKACqsUtqnAZSfewbupF4GxZ/gWMR9JibCvjkqQ5E3rw9jn6Tnc/RegjfBNMGaJMIZp9FxGeyN7KtRwaxQnilIzgqjSnuwAVaN127nHpfkK6zGPfJZvO4sxGSF5kgIGbSdhLDJUoO0UnJZn9wr1RX72EdHVIFZMIv3pafKnlXZEgVv2jujvDuBHM8obRIDr7Qv9vcfs+UeAjR+HbA1Z3WiKwKTXBvsICoIf/j++9HGO0uNM2ecYwsLf0MjZ88QyLnHHa3VynITlcYbBbwDtJyq4VFcntql7SME+l9vIDWJZvv6KhbyNT2SUX8frTv9rV1jZrI2obnL9VwrXe1X9gzltbNjnueCjVQa+l4VvCsgrWhWhM4GOOtneRbsEdaUiinr0cpXe+Ey625S/QK7pRu/ufzpv/8pYxW+//772GCAYH2v9srESaCGz+V6qmdRSl3igcUmieuWQKQ3diMSbCURrEu1aYmz4jo+d2PVALoTeHH8FGsSFfqoQyIeSFXryVGhNJlUzIZ7lw2SPbGvgAqbF6hPN1GvTW3faSvZnYXHXubZcTaIx4iTiNN/yZistjLJGlBACZ+exHDUSOJG7Bnrwbmx97dJdJPwJCBrvVGdWuCQXj/9UmzQqrYFy690eAHCoyC0Np/srWk3CAbnvgfuC2Bz/zJtBJlN3Cu60ko27++oF2n37luW2v5o5wDqZzh37M8wFF4BAn0bICgE1giYXXVLBMK1LSbkxuisFf7o8AMbBwUQy1fYd9NXISbjfbgewTzulc+ITxtbIDnNquu81tEjKaadhMwK0n38jRVCEsJXv17+/K//3+Xj+1eXR7eXy5Pb+5fb+w87leLucnlPEEJygTOcLHckf7dxCXWhDXmwG3yUgkKy+Hac3o+MW4BW87riG9/8vrSL9JToPEGzp3RlFq0TIgDSKSYYGqe32XqTMpEHDAIPuknidYh8FLbmjEStglaF6scsmW5YkSycy5E8sQ7OGHnb3y/CUuNY2tRVMSxVirMQxea/RBBngjqqEdkw6kbLBh7Sc2yOVT1JCF0bVKYI/IJub1h77mHJVw/XVRL7bGwMvkxAfB1rZnJ2IMijOgQhtndz3GvWwWTcxIf1cHSAhyO/M2rp5/Pu2uyd67x8Sn+Zh7RB9eNDQcoDb8DjATTYNriQpmQVhvdL4nn0OVUBKknfeNpJRpgROdqHSmuhDB2iD9e5MRqOM/3KUSLVobj2crm2ccaT9deJKrphAgfqjAPi3kUQc8gjUvP+UAWNg//dVxV7WTUj8zzHc8cR6RBzPSaaoyAl2V3vXOhDGe5cCXz579wbwRfzQhtIfAgNxHVelltwaDS6jFWZCmnP5OhB928SnBtoJxm6LT2Je0jQsz/noOoscx+6x3o7eE4G4PYyOFrAETEm74qGCDAkMR6aL2XU58A1JRB4WwSbM+A1nmmAZ0Aje2GJ9dkZEJSsOJTPSxP/q9eHuEGSotMsJhPKJmkPU5XGaUBL4nU2y/NcQ+/eDMM080/Cnvv54x/+mH3M63hWJiv5vNHutU1876gqr3e11Zoq2CVY2XxGA5YkWJFVL1VeujK/f8h5W8HiGVNJpIL8ugq12MzM/iNguL1N8JQzysVMFEvbVeR3tLXJtqu+yj7j3jgnaZ53ntwhc9/em+e//nqhzyrUyo3TAWiEZmzvbyuETVQSmK7nyWDMgMk159rTr3tS7zRxKuW7VB7Wj2u0ii74xLOmakYlmTUwQU4Fd+txpvBrWw7qGyDHlPwKLFYxVwDQ6/bZ8576Ba6dLxIV9j0JsFXoI/kLZTAP5BjFcwbTDtBU+t+CRT/XM0H1kGsIi2hVIuwUlMck/vR+TbSKf4dx9B4adQOeJGgDYrTDnOOAMN28nwGB8etj2SRIHrCl+M65JYHrwL7zxZ4K4yf+tArc2hsroMyZhMZI4sj7hS4+JVjn0XEPB73T6u/Ll4fCOGca6lyZGyTuj4+eMt7bXtfYTvuu7t/PCAirL9yDrIIEzRlHVVZFhTYY5dEKRftpq4SaIPNSNUTOA3uCKrS23WDTPa3YWaplgJcf2gcIPTu0tVFtpW9anUmCT7V+PfupxEagDPokoEKBE5OpJoIDL2V9fKiCMsGu7A2pqlGaXHtgbU61C2Br4ef06cRV52ehz+ZZJZZAefXxkwiCkcQpaMT3ZYWwuxCR4TN4bvpiadrYO9abPRlfMpXoz9lCGxWyFqkUQU7j0uyBYz3rR/s82dvca3uhYWN09FiqT4vFBVxkoRB3AbjB2FIV9eeffsoZ4do5W+yrFDNWXbTCxGe7f6O0ur5zvpczNzEzk8GwmkZPFOi/jiQqzZH3DENoYJeACMAKsU6BiMe5VkAYgW0TRtac+7fdSVYCdpSqcXpwo+Dd65UNdMR6hwjNmCEKRI4aXoVtClSlgvp8HXthjIig2h//+MdDrEZdkMMmLgcK8+CugjFlFrT/l+RSrQ2BOxkJrKcFDQtkrnVs085zFZEBUG7z/qnmMrZpYDJnRXq7ybjA22+jjH76cHn76nkSQiqET27vXZ4+QqTl4eXuLYbm0+UD1S76tKCFzeFGkCPqcg+OwfQZ8bAETHSDZDB9e8zhIQN+p4jG/ct33353TVaO2T118ASzQd5SgSETb2/wg1FV4zRY9AlHNFAp1bJlZj6X4dcdOnxIV0uTWSBF4so7x5iOipBgN0hxN5Dofw7oHo5ITdCZCda8e1vUlmvhQcWgr+LDA2wC2vk/cTSp8pRGwWeG0pSHzaFtU6zKpza+ViG1JfdD9nYStHxW3/dKQanDLYc8lcipdmUzpRev/UoJkk6Dnk2C2ZT8TJUogwvuTeTHxLgBVSuvTQjfV055CnwVw2lybjDbIOiqfMn7xlCAvG8geYYcO3LjNE/HpM9kOOMT1veVgHYUQwP+c6Bg0GLCe9z7AnTR7YAa6dEsrTNJdN67zo6fZ7YYc4nWV8GaBrXe8zMIbR9Y6XBxhg4t3bMwEOP7GCGTXkV1WKvQnUcx9RkkkVy/XpvwKySStc7cnY5nyOtHZyRR8b5EWEM5oFFZQMCe0Sl5HjSv7K8CQjolQQKddKscFangq7MVH055t+p+Fb9oMM9nmgxmtugQ6ASFM+CtRHV/Zd/snqwSmqBJmW5AVTp5lPgimtDnZ3M4ny0KfCCWp7mNilFYnRREKXe/lVerHe6PgFxbiOs1OeOvQZDn4BxURxnZBC9zVxkqX7aFVVLXO2G6leDZFT7fNSSJN2lMcHY6cwVGRpkcYKUEe3qcB37wHgQMAAc+RxF80Hv7vnWiqW+chEzaV1KwJyyGUZyk61TOvkPMvb+quTZp8x4N+FNlWPWy7QllcnBvBPKxYdlvGzKe/VwxIwI61ibo8tapwSz9U+1LNqAzCWCHZxxBesMfXmm/eUZ1xHW2ndvoHjHJ5ftUhEnkTXqy9hORYT96znlGCZi5l999VSrjqLKHKvaeuawLkx7W4AgKR1OzMpmzt34XE4wDyN06kKgSWKVHSJXSzBu+zhTOHj/NafOMCZAohuFZzRnY83L2V6oD6+lJ/8yqQzxzJeuzDrMbJrnxa6Nlci9JWgj8TzMqA6RO+IS/j0q+vVzlSXwmhuK5lx5q0Ot68fNUmwb82ifO9wAZ+BzORobG2yO2USqqWfJcuD97aUN13GgXbKTBPnuH91VmPtWuUUm/ocfr8ZNpBTRJcP8HXFgbRs7G9nirdpuvdlIeV3GQ816fxvmpcmwr6PjoxlKptK59Ij4WoG/V+AJvTcoS8K/FJnZ5mgxW5oyBkmxM0b2xUY2PcZLVTwGTxhCt/sdvjlKXFo3ZM/22LIFQ+namperHBsFieUIC1AociebBcnj8ONRK5f9Rg+V9AUelj3p/R/9uWF6NS93XAQjWby9d2thR35D9u5jL58vaYz9ig07zaC1Q8H2uHSCBfZFxHIi/bH+kDeJ+4/D2LY6iCWsC23p3l342fg9/d02YWuUyATK+EFwwyT4EuFZBNAbm3lz3gN/TwqCKhb+nD0+fZA+yvb48Q9ZZf8O/eQapok8zIQn1XW0b1+6sUs6615ixLgOGAwauotrKYmnFghbGOb6vVc6c9wAX+IG2w/ncUliCQfTmdXoducZzgSPPY7Y6azDWSfdqKdYWWIgTY6dvH6TogZ0zL4kvH/gVDYPFiPpAY4D0XS5Ox7/gV2AXZdZnxoSUMUkl3p5R7fBvTgjfvHx++dO//pcjIXzy6MHl9obZKO8vnwCDSCq4ESiBOOsgO5XKJ7N/8QpJ2w9VFwx9qYPhw/8/EsL3l3fQ0Jh7N8fH8OTwjjf42A2e4JGsOiXpCsS0f+3+5UF6RKpExsZu0ub8mg5YziZMs+37Y+5Nqk9DETKkcsNGkywFnWowE+M1FTWNlYNbz31A/B73+k//9E+XG5QEX746KCEpYz+4bcXAqswGYuvE4oRGEeFhG7RW4ng0QVAc0ENmxdCgPb52ZYpr2HTiJhMi+OcZKfYN4fhT+XlTY6IohE7cg2bjKt8HnYnjo0qwvr70JA5hCuUFIYP15djXV2NROoXiPB4Y7slA2MDeQJvXSdPE0DqKpEplU8LjOa0Cxf2G5rd5YtJ8YrRWzbWBGKeKk2MtO5fsU5Bx0WYpGFb8Ik9OVTx0q9cxXlZDMOr29ZgQGBxhkEORG2CRwz5kMD0SS+bdG+mZGT0YJIx1j3Ff8q8BqLO90kH5uU6Dn7VKU7VTjX4S41UnYvQSuBZaFZXESeDwnj9/djxjUXSekxWl0Oqga9FLecyKaqJsspvzuCHQON2e0QXVo/9y3SDtgiExwNzz+pGkHF/R/16ve1zaNxRrnVOc2noumowTSBTFtpIoOMH1CtxAQwrgMQ5+KvwLojmHgjWAFErtHwHjEgHBDd43qKsqaEHuC+zw2iannfFn4i2ynvM4miT7jv/GifNzrkmJ6azTXRvqgxqfaCW8h4FwbGnERQqGcR/s31KkrKpcIXaehQFpnue9e5Fix74fIwJONPug0Cdqm8Go6pWi39icBHanXlDAFL5+/uWXnEH6LEVz4z8IaFapO9YlVaSOcrDajw3IoPOIUHT2LY7RETUVo2g1MpXVy1XMq5XfqsbxfXwXjBV7lbPvR8nHBrLnDzbBqHTpyx3o53ulIkHlE8n8JROKhyS5z5yoSsQn4dh4HvwVFSD21vfffb8qJsraqKk28MYGc24E1thr7GMo0Qau2b+bWdrHfBW2IEjgXlPl32gOPg+qJ6IFraSV+aLiqL5BG3T0X54E2XLuljwdCa+zD5eU81zPldjPwMIlOM7t4j0OQG42zgoD66ENFlTTh2j/sD/SIU30tXFUJHidQZ33d6zT/KpJCfetSIuBPPsCKiiJnhX9+tOCr/ye88EyquGkbsie5TlK1dVuR9joAQkmlTsS8z4L7ptnk7miY9FwT6UHvjnmJ5aa3r7A+JVR3vWPnk8+l3suPc7+JVgrHwIQak9VNO/6AGJUWCg0ZkQ6phpNj6OzTqN0ueCaPchn8iyxUzKuklTOFpqo9Xo7r9lqS5P+qszGNgVArdIxa2ofdPzc9h7vEzs5oRauNyJp8cMVWvJsYs+5X5kP7qmICDHe48NdzjBVK/7oq/UT+rXEOQfltwrSqW6f/G76IVfxTpX2KRTv9jgfLSPraxSgFMTO/a16JQCvnRc0y5qP0eC5UTgG28H9YyNIZv7whz/ULi3RCfiHsNzaJRxDwZ7n/ePvv3qaZ6CgDX6FmZRcz7lqVx98ry0Rt7epoivQ1D7d+6Esy5zjGnmevA/PjXUGJCI+5VmxJxP3hoVRYIDnBw2W9+V6LAoEQD61I3EWKBBgKxPLLMbnvbENrEfjFmZy/z5nlEQ2cf1Dqm9N0KKLsYpzfsjzBnS5vR0dt/sc280zw5YqEpTYnPnDeVlbeJobVPgpoOqUUjm/+mo/I/21uy/HILU3nraSUtUrqAfLpiwMbAbvCagToHajwkIT/k09hB/fX16+eHb507/+18vHd68uj1MhJIh83LETnxhMfy+iMpVKaVB6i4NOwHR7gTPMYb7NLBF6viodzkY+J4RUCDFU799WNSoKRkOvrAQkGPsiIUwlYI73XCFkcXjdmELOMEjiZ8VLiqKVwA6bJNGkAbTS+gaxRd2aUKrK1SpGkdIz2sHD55fhtmPw+ExpPgkkRxfVkJRvf2/N0q2ctWqiCAIGueVznRTvk1kuNJe/ejk1KYdrN+iolHU3vuipyKYobXpNlKU/VQNFUSKt7GiHqVoZVJQmgAz82ypmbYP1ObWyyftEiQtkdkqGVm9MrhUFCOI+uepsgn2J3lqFEg00uM9h35BPK0ImbgZDVn64BpEUznK/uQAAIABJREFUfpbA6ILww5M8cxMVvp+ZRkeVt06pSGV7tRSeOBL7UTd1dmdU2SQsidyCbpEmgxArVgZOoqSq0Cn/nD7WEw3IyqtroPLXYaQnGGDwYWJgkpEB0IwyWLJU+h6Sxh9yDkWRTAaOhHAoXV/XNTkSwgTtRcHOMsdS66yAnpPYVn8aAAQEGLWuNAucRkVAqgLYqkT+Dh2olYHsM+jRKgzOEXCvVhGPSloq2U1A2BfuS+Yjgk9L3bLCYXJv9c0+XAcRu56xB19cY4LMBU9X6mPcQfvChth7FoN6ripjwsR9VvET0KvS4fzsmL11Gp9jr4vX3HVqb/Bxjk6VSunoVgulrSRAjER9FXiTmLMv1psici8gJN2LwFDFt4BlEQ+rMFIov6tMFXyYyiL9ZgzCRtUNp7z+s0OAxLET63/6MiF0HevgL0fCnCrTWgNCu/rwITZTClECpUcEeMwbu875456wEex31oDn7JlivTJaQXGnDJq+yo63l6QJvl/nkTsRC1m/uL2bApn2B0tt5j4FHQxOta9W+zy70vLCJNmM3wTcmbVbACdJ8fqqpdm3371sEQM5zpF0t9qtqwy74l4J4AeAEszGpi2hFdgLywPa63zvwRzY88W/FNzgDKL43ZaPcyXznEyyXopNOIImrKRRurD1n6HoqxB6XaGQW3Xh+VIZmVKgzyixw3ptcq8ToeNzBIwCzinSEcGTAnJQ6O0V0+6bEPL8EitA3xxIbt+bIJ7/Zl3zvEh0EXNRWGI9nyRbKs7aL3UkhGM8sO5p5VjFVODa6jnXQOXKPnzW8OuvW+HEz/A3vxslyIEJBJQF9qsTYVITXz8NCa4LX/r8OX2A1RhQDCT3GUr5xvRMHIlCgmODDLqt5B22YxW99iMOQF1bD4Gwgnz6KtbPez63ilgtMvkPYCCbxjYmR+AMBHQtAoBsrmD640fHrUhdB587+1Sqdf1BlWsVs0v1dawJE5bsD4S5pgAtIMnPm7wU/LYfN0WRMTqaTFf47nwvfS7dz5xBEg7sCcwJ3g87CBgFKNSWjjLvBHsFuBMHDMgvNfNjQHN+zzYe9qxxYYGNJuUB8xhD877JH/fiulnR1lLmnk8gXRh1UwjnHqn8xb7jH+cDkzM8fpxeUq6ReHnZ1meKmsb+Of+j29r3nB79twCjsKgKYCgURFLHZ2dMCDHFlFL5nq0jrJ1MDvoJE3NMp4BrgmZs37/q4oLqiff33NQ1UCinhbSyuExmAbx97lYPTfArNHX1L9oP2SeCBS1xtV3oNyWEH+9o7H12+fO//tdUCB8/bEL46PZJ+ghRG4Vo8RqOKgd8Q4Cf0vdAcHz/5vKcrH5ze0gGSZA+SwjXBA//PIaFLPaontShgupwwPj6LCGcQl430F0lwiNEca2qNHAsjS1N5apPjQ4VoZFQdRacnYQ84lxnFFtda8Aq6vPpUw9jVD1nOEWRuR6QlfR5BUkYv35G3t6uIFRzPGnUHfKXgb1P4fS3yka/TxBeqiH0JQw5UaI61MT0UVYwIGMkEPGY7H2SsvVb8BkxqFRj1iMRY4m66WZUsbFBKVQm4/6kL4jSGlSwHryO51QxmoqaSBMLbYHZc1MIZbEVWznQtQl7JBFYfwj3fkjW90FNjOfaE0XynB6I3XeC+41JwGBwyHBEUDxMutt7UAqWlBSDGZTiPKSqo6rMxPvmnj9RfS1tNepno3oJDLBuNmlDrQulDFr0EFB74Bo8lzqmgEsM8e5Hg1y1swYQ0r/SR7BRFgf18jSvK1XRyZ6zJgptHM5r1QLFX0L/XeWF9wYJVbxH0CPnh0B4olFSVPmb55SfGWyO8pxTderPLFPzi5lP69sKYDDhBBGsImkdR6M4xeFYl8DaaB30HWCFAOFt0TcBFG2O92glNMDIaITSR1SJrVov+7G2xyBTcSLWofPvSn+1On5u2jYZ8OwYqBz7fGMugkivEhj5aUb27PlWdKfUevaxSVuQfZrnV109n9HsnVVW+3xUqW0vLF/2T2EPElhuSDhng6DBwOA8rNt+S8/OuQrdIHrDh5Gnf/qkvZZvOQ9XmqdrGkGdBf9SYrum7TFmvyWR2B7iGu1bTGV1/adK6itw4bUF1FiiDfPApIfnBS0nic9m5mIjoP2wFwgIPN9KgRMwUXWxTyt7K0lyATy+uH9BpgRq2/fpxVkwpkDSuaLuWIEff/ghNpfALDPLmHUVG1UhCvtj0iP26PFnKqo5LxuhoZiVwFmS0ikge42CUekrPiVTvE+qa3dt3zBx5bmm6hufdK/9PKt4WGFBXEr7y5ooysUzheqaYGygq4mXgF3UDRk1sb4iBWUM6mxX9EwDLqfSNJuRBPxQI5e07unr31ZlE9DLIkGTIDT+UrJ5T23iIUq1ymEUH9938HjXu9UwzppJAq9N7896MPOe++L3AkiMpUQsxL8VaRF4Ujwv/i99uGVbeb64xvSY/vprroPrt7rAc7JSVQG+aiikKnmaVYYTy+uePOkcxClfcj0khPU93dMGvfr9jCqgJSKxEGBdAR3ZG6wJFR1sSHrGSJBCSVzsR+tOkmxagHr9/Aml3T6vtR4o+iNAqC+SJpoknP7rxCuvP1MX5TpzTqRqnipF2sek8WNfKNh00NDX984eO+7dOchRm+y1C9jZvy7Fmdec7aOxxtm/6J8seriXMpJjADPXzzN33AbPVNGwM3AS/0Gl7TRj0rmd8Q1L6DLq4c2bo5LXRPLaPsE18Py8Fmno/Fu/lSo0hZ7M4mvs0LPa90lcavyxa+faMkN5cYLAkOqz+ImzH03RY3R/1zGAC3NaT6NI0tP6qX31v//9N7mWMBlWOTx88ElxPRVrhIUQtWE0BdW1k6qs4K4x7c8//7zqWttb9FNJ0LAP0y3B5rEm33yLsGHPTvvsP+W5GFOqw6CtNulL3PaG8RFNcC2K8T7GfKy7dFruTV0I2U4WHHhv2Y7YS3wcsYwUe6vj8VO/pUJIQvjrr79c/vu//JeMnbBC+Oj28eXBDcMhyfofXF4x8weOeXiuN5f7BO58CMak9ZAOL7WHkKoiKAilaY3Au/U/DfVHrUqaiAlFEs5ThVAEmQV58fJV3r9BXZFOUTFQCh1JjWPnG+HwLNtmc1ApOck1G+gWvSmVx2pVKZ+lKvA5EZYYTQikCkOmkE6rTBX+4EHyWma1JHgd1ZL3NbjgYASVflIxhIpNlB+cDbCEN30cGPz7lViPYbpj+PGjIBsJ3t6/T3DJ+7CRpMR++823h+S1jltqSo39dVDsEcSuGVm0ApQpFUboo0+fhrqiamIM1cQ5Dp73DLMIayosfhZB64JqG3hzr+un0xGYjAdl0wBtACuGQEWm9KUOGTNYijFbv4GBhmh0nO0oHlYqS/Wqsq0V1gRom0vTpvf2fvLlz0TGTQpjIE8VGpxwDu8MdOf1tAcje22Bhq+7Ousi/TqWBAyrkLm/z8ieSU+W6dSzmqBniJNV3LzPABYcaQQMoibZ/jZRPe7RhvKqta3aAw18la5zUOU5FO230hAl3Dlig9NW1i9hEuQcZ87Xi5wZEW0brX0/aTUmzyZlJhLphzn1VYqq+ZkHgjtKEUaT38fI28N1rp6ckeeDEbEqI2dPoQoHDquWzPUZqPE8jr7KVeWzr6c2iuMASIgCZJLbVgJTeR545NlKlWJnJw57IhZNBip+Y79Z1vv2QRIf9jNVMtBIQBA+j88NMDI01qqmwXdEhlb1VehECjmfm/mn9HtutE77fMr8yPmdDLj3r2iRVY1nz59Vup5KMyqqUx303rEjvd825fsMz3MOBRBrE0czSzWuv09So5PuvUxh+X7pkbzvuZrPN5xVJbqc61/FxSpuVGhHuzTxCBI72xEKOYORAfwmZsL1RORjfgMxHuyn1HBej63gtYqS2FvJOoASszbsCXwFgBEBuAm+FREFDvg+tgsAIaj8F/L1Knhmdivqj6eAmLXyeg10rLwkuUKBOf0qG2uz/cpaJCH8qgnhl3+uwkFlX7Be2J3Sm9rnk2Rno5i0UyZLUrUDkoyGncrmzkEDpgLNBs+pwEZsa3L0A/r4rAR6C54FZw3IOTfYvOfP6HGuvc+IicxfbPXHRDOg5MsXpbfC1lmwyb9TrSbJewjt8SYJplVBbWJpm+21LzBVETqTyioBt0qgwJH3ZxVDRgB/x06nr7FKxwXcatf5XkDiVSnSL5sqQ5VsTbxz7VM+5zOJJQR0BNNSDXrQvt1UHRFrCiWuwLkgsYEsn8sHZE7dqSc8Z2zVM15zPJfMUCa+ai88+5QKL/tA8TCDc17DuZSCbMLv2IAkY4odTT0en26lvAlUW6AEnwKGLtHzWR2J0IoO2hATkvYaTzDncrn8EODn9aFYHNGr0TrdB1bCZIoILASAHrgUe7QChslo1Jw3D9z4IImBLIzFKgFxNpeatZRtk5jp/v0otvI76Z18y55plQ/bwd7kOolTrWSmH/YkQqPdj81dXM5/Q/sUwNV/5v6/mNt5BgCq/VEKpH6ePczzDs33YdWHa4c2sH493t2n9YGJLwbc6dN5ZFZtk6ymZWNxaZhDBRoAELkPWiVCc0b5OfGsKsXoMTz4bCTa2U+Yu3jmyoqhB3JAz2kmuewFYx3nc17BuTIRZDxwfvk39tczJLBHjF5w8hJbxXPCblhddT1/c0JIhRDK6N3bl5eH9z9enj6+vZAQ3r93mzmEJH1v4R3TQ4TR4hBBV0jwUVnfGCjn7m0eD4kiiwJtlEMYZOhdRyAkuF1zvQ/oGEMxJFSnncZYsvAdMGij4St/FoSXYsZXfrYEwgSq1J4Kq7hAZVN93keTgaKjier42rtXsRv/6EgaPNbJmNCkR+9T+ey8fQx+DlLlnnPQMly5MukHjW79WlwfQVxpmvQRPgq1rZW2j/k+6FnVlXr9BBU8F9EiAkicW7jYo8BEVGPVEFEJk0J7WUSXsxkvlygjxZGMDkL1wvJ7DNt6cHT6HkwV5ZSil1olzc7+Ow0az5q1ZQ3lXtepFa3p71WQIxXa8cOT9FwZW0dio/PS4CXxsT+UhBr62NOvjgRakZEg9pvvGJGa9R9IB2l1r3vJfSR6aJLUhK8BiUGEiLUGvo6uoEYSiUmXs+ZWuPKzfVYQnlUBdKTsZQRjQpk+jfoQ0IjoRGgsDG7tqBXloFnTaxW8iRvXzT56eEull/PafqKCMJ175SzNKlwVnLFnMHtR2f2JRCkB71rF4I2WJo3EYdwx5LznEFoTYKvU0kH5HPu7/Jkzn87PxoAyFdPItt8liDkG207UQ1GL7D9AndFztC/SuO1b0M6YKMcmbOD6eZ0NbE3Uue5UZeiDyWyqqqseDmtzlNRv9nOs/BQdLjXScx2nOUGHsxw2To3fI0hVSZEzyusymmEDbUumLntC4R2TSq6Nz+yYkSrmqvZ3TsAFVVQkrKhBFQ9VW2O/4dSe/fLLEpybyHinuk5lbtTZOLuINZW6GIGIf0AvFG2VhpskcoOnDaZSoRvQEXp5RlOUOh0/IbgHOj/7fiSPC84JJKySRajnIXTUMkiSqJ3ooj6boNGbVcq6QX00gBMQIRk2wG1y9mAtAU049D1Qm1nLBMVUFR8/yegDkhaCFoE4f196qEHtERSOXmuQUCVl+k5mWwfKZY2WMBnsiFwrAmUVXSCI4P2wZ0dP/9oj3r//rOcvZ5okaD7QNZRlgd208njtJWZwPOyWKkiyHwyoWLdzr34Ax40gsYqs/xNIInFN1X8KsEH3B5QRJHNGCQ5lkUBRK83vakfT57o+JZI+zoWqiVwP31MhGr8PG8N+Q/vLzgmhQHRZGFXgjXIzc9kWGMa3DwTlubEX0xM6kE5BOvvjA6ZM9CjMl8yG7V5zfuHdB57P5hDelZJ77PGsM0Ft7TpnJ+sdun9jnoMSOPXeowI7zQf2ZUYCpdev9kvQtvT60/zo2V6TAxKRgrWNdex/7X4kjuq4BGxp9mo3bGMiAbmBRMZ9/JJ29fp7zaBYK74Xplh6IKcUuRhDNU1Bo/S1bmRDEqL4gFZWAb7Yxzl/m1+HXSTOyKzaCcA46kgbV5C992HMIGAr7Vx/IQsrZ5/3JV4ciBEwYH/SusUziKBgnwPPwIHsjs4QjLQifQhbbTag5yk+3r54xc0y/qDxLWAK983sSM8we4VndVTTtzfZ3/H7A1GMBxNfAwq8QeX8aWI1E9CcS8XKFhsG8JgPcU/ZmpDnPSp7dBOif9ECSqi7G62RmJwK5NftKeT38H0BWynwPGl7keDlmRZvLMf18zpjOj7XZNg4sYJRV38aUDcjStbbvLgurTPOwXz7JvfgdfEZAak+fPisBYqEkGu0R9ncI/7nt1QIP314d3n58vnlr3/+l8u7179e7n16d/nq8e3l8cMnSQjpIYyyaLgFTQDpBUT+9BalNSg++z4G7joQuFWW9BCOr50qyXrM7k/9J83P76hwNVgJQryKTJB9JPRXsjZgDL1ryaCJBAaSilGGOu+rKnc9GEEX56QTRHz8eAQjCdxDoWni+ulSYYKWmYua5hBIcVrvRlHyboAjUUhVpgEWD4EHzcO5Om4RiTcHYpbgBHGUUYj47L/97W9BgrkG1lWBEw4d1ZTwtumrGhLJa9g8igVcDXOpllZ2jiRjCbKG84rUtV2Tz+GuVXyrIS/iGKEIGttfF3XEyCinG6MyBVLW2QAFJ4jhlituIh40cYc1jbCrhGYG3tAhDmKooAz3pFF8UuEZpv24VF0by03KEtwPDQ0osQbeoK6vXwdp+e7779uoPgqvxtRKg4hYFRg758XqkRSeKBhCxdlYC76PAfA9RayshgUly4yiUkhF1o89f0K6pHBZBVDZMs8y+/SS+0gAvnVPQrmejziZkzKnldgkf8xmShW9e/voAVwvaJOh8uXzgIYC4nwU9fCZh142Q8v3uLdU7KX7rcJY1bn2Dxkceb4EIq4VoToKK0bcs0mDBlcVu3NCeq7mshd18HwOzx2kmX2owTwScHoqNr4mM1ZnX/wbx8B5RAjl22+/iUKy6KfXzl7w951BJRrrdYWOxhiCUZG8F4fXcp8afX5XKtS5eq3zMTCOPXNO5QKJwwGvBzRI9pyv6pEJfBZIpbd7PVah7TIfaXQ9wCmp1NLjBcmy9hPwET32WXHtXncrEp192IrB5fLNt9/mcwg0S+FkRutVIVlhC6lnvAfvXYW9BkwEIJkbGES7AUQAg1VKY1MfPaqq4JvXcapcU6nJzLJrD7zzJnXaR1+yvaLrdzMYbTAJNXeskA2uZt25Fv5OMOEsN+e+rkeFVgPWlN+RAeJzxdZpP2CicI4+6//bjDhbBAwUE3xPqCI+coIyot2pmr55HfQ4PmeV5CQJgL6jiHpuk5gM6HA/W1HhDAM6sJfYH+mXYSba1jssg/fv0ydaOmTFhVx7fEZnppVqLN2dPeSzSuI++n5YSat4nYEuJd55sPjABMb4jVG+cpZMmqagyvkVLInAy5vXeS2+hB5TQa9Q2D7AxrmCvVYhROnZBSTqnIug8qMckxzQZ5jE/OZeKvQmRgXfJm+v6vjmSrZXvH3Pab958vgA/SqU0ypo9vdsSJhQE4vymWFX8HkEymfxDa6b58vnEKvxPB07YVWRa1bsKhUZnttEKkgkP+11S8GOv7gubL80vQDz89skJNILm+hA54Nm2vm+/N3qJ2FmabfpO12sEx818DRKjojP0WM9VV2eXQCSsXKwsaHNzTZG9+IE6EfN9XRmASSS6B3zp69JpaCqyuwmRKxv1mz6C209aoxUoLoJeUHg63tzn4KFxrxnpXntuiAW60Gcja8/23z9jgKKXA9nhH0nU8OzklEVo39zPSYUArX6rQPQjxhaBbcEF02EuHbPhKBQ7XILHVQISeD++Z//uT3OS0YLTlUA5WAGRa36Y2zxt9//4XI3doVqo9wTZ4s/KuOSR6RtCvXn+dz4lbWdBDyXZTN/6F50fIiAmfF7c/BWqRX98dpZg/aff5W96jzRc2sBP2MfBOA6gV68J7aN58/IJQsJtmro05p0JhopIBR79Hhq9WUmCL5cWY1VyEY4yXMDAyYKvKPYpmjghIPfkhBePsKXf375y5//JeMnrgkhakC3l/uX9hDeURVEDCL0rAbYT6xc4eyG9DTxqCoeDw0FUhOnZuIoRRVRDAVTit/kh6V1JhPnQKtymGrJmmDD5y/9MkEekrUge6tolDJJ78rHPEDQgDQG2/yZTLwoXg7zjCTORfEOjIe9hDncGS9QdIHNERR3KoZW2ewRCw98Uv0YSPsARKbL+yVxuvZBFN1jBl6FeWx+PfdPdHwGYgGlJ4Z+s68c7FOfYgObUi51SpUkzhFosLBDYGBh83jeewiQ5fkDvUB9kE336GENchTpRk/ZCJL2QBaB5ZBq4DnU56qLqI2ImMI0CbpG6QuaOiS0/aHQYt9lfpZIXw/7zeZRtWKaROAWitPTgzbE90hcmH8F3chh0kncg7y2SVfk8Eo56CDWBrJ97uwTZxY2MC1qzVpHwnrJcFDE0/wdDEcrnASvk/hHeSyUqSLgVn3OYiwinHGKm2cXKnJo0+2hBUlj752VvzR4rBHrHGriqpFSD9MztLEnddZFct0fBN1ndNdKeJO73fuou9K6nAlktT2I9irAfIYBh4bLAEenr4S2tNAmJOsD7tYdUb1S8u7h7K+T8+X3+FnAhHewGmpDTEoIRNLXPKoJP7O6rLMUaIF+SQBPMojSmXs/wcoUBpMUjap3HM6h1dIe2dtWw70vx5hwNFXJbA8HgEVV12KvFmTF5gzxtR+Ke8FGYTusyAfMWs+HlUe+J8Uoac0ok1wv1+Oz4N/nBMjXZ0+d+qoFzGJzz8jxetJ4PwOgo9pHsr9kg3vS2clAYW29DgPgOGqAgakkJwB9C1uilEMFrESEfZayDmITTZDp//7660P4wIpkaPn77FQy1uvcM7dK86oCUtxYD65D2p4qcw4q5zq4v9D2qa6sR4brJ7iQTXDsm9m5+JzRjqTdH5XTibFZrTCZdF/zb9kJqaaC4G9WqMAQz55qsfv9+mzGmjlvYIFPKLFTe8xYkgdNJB3ZZLLDWRcY6Pd67jiL2E32NvcuUCY9OIH++vkIbPlKv/ZJ2Zr3OqPzoRdHzbLoPTTOABFR121vnQwP3F5EptIjvsHt8xWNA043fShg1J/UfzS2yLo9pKWmFEs+z7muArUCiryj7SD5jC/o5PXI9P8BeF4TPhkI+jerSp/blVGbx95q3FKwpMJ4pxs69Ved38PXeJYCIJ/8YAJsR8Ewdy4VnSa1Mi8ERppoNuGx6gPgYMKALWt7TymuTSw6/iVVxLG8evYA6hvnCEixh0iUDwAjIjXt9WO9w8qi/zKJJKyQMtI4W8dMxQyCJ7luRS0zJtf7aHuFSZNxVQDztBBVtCt+cjKGXGuqdBN/URiNM2fF2hghAO3WiPvC57MGVuV5T8WPKsLU5J8KqbP4BN1zlm4fJo7IuZ/vyBostjOWkYVm7OJ1GR+4l8N8CDgIGNK+Q+cxGssEDFoMeFRzaVvYHEASQOwxs3B5TYCAsTUc/RHAIuO6ag+zBo8ftf0hPmijot4BiF2rbtqSJn2wZVocEqz3mdgbLChOMk3MCnhlP7iAirbR6mWEcZY/mNy1HaA21PhJxoF+gmuK/9zoCquxxrxfFk58/RGHm99sjAxnItX5AZw847RwrTLt5zaH6RQGffEBiq5KnH38mxLCT3eX1y+fX/78p/92efv6+eXex1UIHz2NqMyDGxAuKKPvL2/GtaVCiPmCfgV68G6bqFL5NW7IMjMiArSApI5D8vZ1ncDLF69iVNhUoXA9eZJEMYcXGfKnT6MkFLTiDk5wH36D2hpOK5E8YN4HtU+D9qjzxbEzdgJ04av8YfMS0HlINHT+PXr4ApGrqqgKpRzQoBwbihuU5QG9BTSVFvlmQ6gK1uCffoRnn/UTfWbQR/mUd+/BENkkoSTxYiPwvRq9DrXN/a76yj3xc5ICNrYHi9OUMRWjJyoIc1ZvTD/XQxxJ+y3O75tBrJmvU/ok15lhoI8fX5XqvkgI3cQmllT+pNVwCILGb46da5Fqy4JMNi/3QNKUYHtDhg38+rM3QV2DSi+Z4tBa8eEeODDOUitiV/Ee1aTYT1ReVcM6O5A4ihMy3ICuyS2fT9BR5KiDtQmQ2R/sB4QX8vsnKgI/g0KBpHzoLm/fpVIk75+9glNSKZB9o5BNHGwGwHa/EUBKA7WnAuONpDRnhzOnQzSoTvUKtdglDDRXpyr9+HGSm1QPqHROcr6Vq85h6wiNVsNNeBvYVH1WwIcz3gSu5zNDyKFGjE5TVeIq03pWznL9PB+Cg7NAD5+TYII+2TEIzslFE9hWUAxskpxvCLYVuDjs05iIBCwP7scuhMa9QCwJpCp3663hHkwU2CMkEqxzaN1JBK5iC+eKmIlzxucsqIntmUocZ1KhGZMLnQn72GpalGAzHqX9z/YTWb1vj0VVh7GvZRYU+9FpnBMbKwqcnyQxS1BCQTmtURO/Ol3BJiurVo4a0NcRhZ1A5XpKoumTW1CUPkSo+GN3WKXQ2VdAprQcXg+IxntaxeRvgYtUbkbfi1Lqkssm46UqZo8keP0cLSYwQSofm4zv4tyVjlgFW2lKBgcirGWYECw5a7ZDvo+xEwazA/l0zDl/0CDfvc+zll6plH2qN5v9KQjifg4teM/jSlNiPtrTgpITMeNn7h+DUsdepEru4PjNpOV5cW4901/6QcVxTOh8f6tuBnlWFvm9qnUjcV+ZfNX0TKQUIROcyLiCFy8u34bi1EBQMJazwrrh0/nCXuc+FhsEQDidb+85VWL8LSInS+Y5YxE/W1DFvYUKh01DdXhn3b5TQJ/4GUTzRp2VMmzAy/1m/tn6XfsBTVztycs4qwHJWceBUcQjYbPMJrB3pV9WNbx93dq1UEbXnnAAcdC9p/IaVexRMXm/1cqvAAAgAElEQVQe2MjQgtcTx3PgM/l3aGlLntMyMoXcjvH5QrU59PkJSI1lkp7PsIGc8Yu9YRzT61Z+tl7saeKsgOcPS8ErKFcwJ5oOGyOkxL9sLO6lytUF+tp350zFJgalrlJRrCaFyRC+EzvJulvpb9WxNjd7YlXGM5hnYipoUdtR0by8ZmNf7Nf2PRMfOCZn4JT0zmpK9J4/A8OWEEaoZ6J3xnX20IYZkmrb67as3Nybev+j9IRzz1SPTFLsM5aFxnUJUFvlEzASnBKwTgI+MIXX8cVrVA6NLYIFmASutFNeQyzD53EfAbix7wIRiwcjergKtXFIxGWmuu2Z5H34b+NOnjfvz/PkOVEBY98Yr1S8qoy9cwJ09vVcY874hGAYk5GxFmOKZA0nzKiPOVdHE9MsrhDEkaFkUqrP4PWHfZ7aagDKFQqMEQJmLNZufF49kOv7sa+rtioNvsAEr6tvevbLs46OGxCKzSNXklVkkh1NDMScUMke4/L/OCF8+uT28uQhw6IfXR7cu031D2GY1/TcIE2M4378OKVpAm4ooRU34QG10hV07LZDgOXM/vzTz5mt9eGu8+VQugrqHSTo2uOEAeMmm923CT0UxiF9DR4aVEqH4DpMcvg9rqVoKSIDDxL44Rx4SFwfh+mMFotqRdI4/VItx/IQTAgTiGy4qnPiQE84sBhGUS+pCW4UDuxZYMIkqAaqxpjPQRmKzeEwZdbweA/nAN7cpDeQNUkFgYB8c1FaQqf5tu/nZjpXPP5RQqhcO5/twXTAKsk6Rk9UjPs3UTqvH9epozYgs5fNjcn94Fyp7tlLIH1N59kE8IuEkAbv0QFcO6scKl/x2Vmv0U7DTV+PqEEJ98n3bfAnyLBKoLPUQM7Hjw7cahnGnrUkGXvx6695piZoueYdbtanCFObt1knEjQNkFUUESUOsShzHCd9og5Rn+hAxAxO6pxNHD9WPW4CFiR2BIt+dvaqIiQq5UUSe3QhxWoYG7HfkxLVQdtNFkorbV9UnBMGnGB0QM+XfZUm3wniVpX2/H4mEjSZe/cL1xW09smTw6EnoRhF1oBUoKEjSTrj74zy6dBt7g66vcru4aDXK4IqHvfl8ydA83Wpkp6rkaP+2MdkMzfnrghs+wJ08J8lhBEUGqo8JJe9EeVF7OZp6G/mnY0GZtXafe05aS9me034bylRVv4MAK4BeZNWPicDjuk9ePFrvsd7Sv87EnXp8EsIgzCS9EVmvMm5s8XqwD5VwW2Kn6loZj7oZoxtPxsocelxlEsmMvD6wkxCKvqfjplQrJHJgMFZ1xW6K5/ZWU7cV2fKYsOuarH1PW0BiNO8QeDj5TGoOdWzgY2htTqa4OjdIBC5f1Rn+V2DRdfE3q38e2I9SQA2QsXKJsmyNCPsNPeFbyDAMZlXrEe1wcMmq3K7/jjtSnxkRMYqlHJOCN332dvrT0nVaZS7gDZTNuVarN4ZVP+PEsL43YgcJN3ONmQdQf8VzyIROSjdINerkpkMaGdIrPAvoN4BY2b/eE7YMr7CJjiPijpGULUK6P4IoLHAXHvK6xscwmJpxbfXWNVC/VB9Dr5hCSE9lqeEUDEe9xq2lvfClyR5W2WHNQ8TZhUOvk+CE5pbFFyv4y+SWKxXNraNsRNTTD8nEvU9Vd8+9vg5IbQat2rToW44ICnic/87CeF86ZmdIR3w08cPeS4k8ay98+7YUwBAiM4BBJrEk8wKKttD10Sgyt1n9oI2+lpFqz4D73FuNVHJ+xj5omjIqb0nYNICYnvuDMzTC7he15jQBe76F6t9JpVWcnzGZ1DPffb5z0pLL+W5qvUm8Me9QeEco+ioXK5CZCLh58cnrbceu8JmCxi1eC1JwEmDIXHuGEvuMdZbvybI5Ov4d0YYTRRHX5QkZ+PZ6mpaBRVUSPI4hV3WO4DcKn+xCRQZJtIIwJIzNpo/vjAx4y0g8sMkxyR+USG+uclQ+7KNGCEGFfv1QUUOffQ0xsmYUXtsXCpgKpCEfSrNuICEFeXzOprYNXauKE/n4n7IWW+fYYGXsxAWiXoUm/83EsIyatrnnv2yNp7E4ICPCIRtXU2aTUq5TtagoHbnRCZ2HXuno+RqH31u/0cJ4YUK4RN43U8vD+8/utxcCDw/pTr4BinUVC4uMQpfoaRIdW9KlzzsIoWtCCWR4LAuaPnh73+//PjDT7n4Rw9vj1K0D5QLZ5E4mGl4neEPHXAsxyaYfVipFG3kgtWBZOEbfB4UdGMcqKqRCKYKcQocrIh1I9DLSLN9gwSuhfc4UzFFrlS342FwEKxIVeSj1DbvB3S4iFydZ5AU+sdCA6sTIDD85edfjoD7UCk7zYhrQtqgiRuxDysBz1Azm92lFXAfZ2ES6ZlHwrSNz+81YGqpXvWw9NJs3RJcLoB0TfhsPuvfJIQHOl8pc/tk2Ogc7iQgE3zIQc6/K7DCF+9JUmqw1l7Td6lCiDwazGXo5tDIVkqgSLVXIs8wA5fpK+ncS1XFQOFC1dzg4CZcGPJVE9Of0MpcAqmpKLIOQcSWPBh0i1AZmLHGGEK+HwrcGqE1qEHY/sE8HfdNnt2S4y+buB1+HHnioHCVsq9aZKm1rmvO0amfT+p1Kh4DVbjmK6rVtf7wsVXBABwEXhttIK2GdeSsBSDYfMokwRt/4rq0T3RU3CVYrlWMsdTEu/c1+o9wEEUiwwrYc8we2r/di76vjioOSln5zdLKcPhVWVXtTX9xwBdEl1iHVrZYO8ffJPg7jRvRHjnUl4SKi1ci2+s1EbwKKRXA8jnwewYSJmA6gaDGBKKjWeZZRhyoyd9Rzdl54fk44NaqDGfT+XnKWNuQz+9nxtMUmGPPbhCu6j49gKQF+torz6e0LoN9qW4GPAmOTzalyXkDIkEbHbBVjFQoVmELSn2vYF8Cwal2GvRbbc4oAPreNmBeWo1BicGKlSCDQ/Y4z+/Fi5cbn1PgiPcVWWevaP+pAje4bOXapNIgUt+lUij3bvDN68ra+CqrGX9FEkzQ8PD2GK4MSwFbAMDA8/fLoNZWA79/3vP5b4Cp9DHVDx2vm5BZxxW159zg46x46Bo1UHdo+ZUGF2BpFTeSkgNAOc0JJXD63e+++rcJ4bQCeF+Sh7A+VknApvF+PGfPTqqiq+qI3FvtEOhyz/K77FsD5wT+a6Vor2vnvZmIF1Ao+MyXokkm0ZwxVQitMF5bEbr6PDvPEH6VANM9z3VwDfjnAAezH1xDekHDsGiQHMrr+lDPM1ztXEtgtzEbfs9/N9Fvr3j7AKnyLMlZL2gCx/TgP8p5P8Cz0UZjR0YDZp251jCgTr2JUV1fK4Hvx71EWn90WYJ4lVBZbz6L5NdKlqBpYpDTSAPXRzDM6lzuLbONFaTC/pVamvX/1Coja21skHM7+X0+m3XFPnUmdkeXtALaZxV/HlCpsYb9WVZ8+LkJB3susdSpJ80kVvuUOEQq8CqC+njeMzbUuZ2rEKp6qTLpOTY8DMBaX7SnXJdxXap2i5P0bVnDFU66P659i0lqx8DSjxm7Zd9uLxysKMYCra/VNZNBkkHx86nGQAFPVo1nTyhcIwDFOeXr0A74SGxUUJGdeNZ5YK8o7OI1HmyG+b22BxQIzb4aS6V2v73lbbdqT6o+2aLOmflhdZq9470aN58ZOQItrD1xo+Bm2WFU5auizD1rxyw0aSPi90l0VYTdeLbun8bXBxi0GNp9737LvwdiuDfybwD1MYUC1irKBuD92wfTg1JeKaMkhKkQjjL66QPB7PuqjCr7OtQYo5C+ldFEEqztgYSKMyEB8DMu7scff7r89CMJYR1w5hVu41ZwpL0kOlmDJhaLh3Z3NDOXSlDFJpMG+gIqjR06DujnMnYuimSA4CoHfMFmqpgRVih3nweq+lqQ6VFkG4RdZ/aQWNo8nkBkyn8Z6bCh2T0wV5n5JFabt2WS8hXqSV/9LhuW5AQFPt6DqkWax9c3xbUQpPI7NaBFwdlsCZASsDdw5rrqaFr1qfNYX91oZAbjMXLhX1daOj2deYafYnRJUlXctBfhOmNugepoS+eEMJWIBdIa0nOQozM4o6D8N04cND0ofWabVRygVUr6Fe4i58zvBt15+jSqXplFtn5KnBjXfDZQz399vopAE/CDGrHAw6oK65wEH3rtelmk7yhQk3U4rS+vIWjkWqXSJBBZYGxwfzbqBOfse/Yanw0VI0HQZ+t2nRmoAed3RLCcdRORpyW9hyNRpGjqayRyVJ+5JoxZqSXX3rlXr670ntAjQq1tbwa9BGnqBoSI8hqIHaj4GtOpttMDomrf5lq69+Zpjo4/kSyuKUH4afD3ubKpuEIEDyZccgREUwE9Ax2fiSBsD4Sy8+lj7r39D+9DEQYxP6tkJuDcwGzOb5LEiQ9ZlVLgIvc9gwwKzhdsBr7SI8D9hKEwuXZQvAliZM1Hm/LcCtDweqpvVChynofWivLZn8Tvp18GYaeNV4GeJTKp49M5izSWfk/F9iQIMCqJ/RZJHtcfZR9KENqXr3J/RxV+FBkDEWmfJAVZc4JLaGOAN6v6nMcs6LwCLuE8meG5MQRJeo+gFFXn9chM3KgJUIddcz1Sps+VaCmuSbInBpUA8v79y7fffBNbwhHOuT0N4zYB4bw5G0tBHYPMIK/rz8sznt3BbgW8yZzYMj+gtdf3TKRo1dI8w51b9i17EvRahJm1dqhxEtFHrZpj17Cn0C0VyWowVCGLBFwTaTkH2LFF6xVNZWagH+eHAJ6gh/uLEmaEgCr+5MxR1isK4dLvGuLOZ5aKyH78+utS5Xmv0uhrw0KJxU47QmOIO2cQn9bfwc53FItiIP2UUp8FfAQk2AXsKQW8ZJA42idsiQmFKCnP+8WXrmcLO6hYVJKL9XKzXj0vgEQVjdEPCi6KwAeAmz04z4Nz5ATvyfU7UgR7b3VBW3tWrc36TSDHKnvmCyqtH7XO62zkxBTQYNe/m2c9ij0slgCliz04FwVjSguUXeP+DNPoEKopiKjegQFs+ss3YiJqvgOOQvN0ZNd+nrBj75F4BHXHqFjD1Clwkh7asSpKweQaW+l2REkSuM170wem+sOMQ0ahTJuAa2UPtxo8Be8TOyRVYWio2/9Wt0ws9Z957UY/2COv/871IcZ2Gl3jnuK5mkhiN3jNGSzMPS0h1GbKsuDfAtWqh55jB22m9sbed87P0d/GdSmiEhGgjZWZEnWe99oVWOsK8lVlkySO54Et4PlgyyPSlSSpcSZCMdyDQJ4xpsrgPCd+zr0HVNsojjM4ib1NrLP4B98oSHbEiLA9ovReBoJUWGmuaRNY3I1ddLQLb2rc1Upk+xPPzI8jNj50Q6ofcACH5CWLkbDjYRMs+dX2YKvt57dFSYBNQC5Fou1R7DdnA+D2PJu7xatHZT6u4pn8BKB9RTH+zet++unHrAV2LblEWrx6huL/54ccjZTWjBM7gt/7xxXCIfRdfIagv7+8fvnr5c9//m9VGb28v/zu6cMkhDcIyny4XN5tdhDUUdE7bAGHkc3wbkNL+W8TFagDJGEvKQOvlP/s2fOokyqCkN62JS0tsddYScFRlv4Aq1MxbJXNB46hEr0tWtbAxd/BuASluH/bpBKxEoLDzOQpqmFfGAaDg2JAUePTWThSwngvfiebyKoCHzZV0QTCQ/aSbE1cpBLfRYs8VIrPBCFF/pbDHYNcGfYMXLa6MmPbUmmRMlUqY9DnfEUpg3CIFp1K/SKfVuJEm7kuHEcqEwRSp2btHPQ5mjP6b/CnURJpDEK9BDXVgfVJHgZkFdXOQaqQC+tL4keSVCGNijuEipT+qUe5ZyjHooqtQrcnDQd3yERT7cqhoXLVhA0ZaIO5OGl1dVa5SnK6SoZ9gZb0Sy3qPjJBVGI6KoXPntWxrScviOwqp/x9NpxSla20Zo/RJ3uqnEnRtCp0GMrRMdgbUTLc88p+2qzMoIKhijIba+jkDAc/M3E3GInDXj9OAloRzEg196LS27Bh1lmnNZsDkhhpXhM9aJ8VscgMq4FFX/b/XYPL9pWxf6sYOGRvVSZpW/z8ELc59eaIOuvc3YOsqe8bESz6HBDCetrZnwmqtk87CqLCGLyfA3vPSbzUn957Nw+v4XdsyOee2aecOwJzkhHu36CdNWBFQ487hBra58bz8BrPQcKX1SDeizNRwKOIcCqEgEMGK2MnfFlVtBqpeq17oc+qjo99mWBhlRps5a+/Pj8SGxU0k1ymr/UmZ4LXEkTUdt7kPBiQcr3QIrlPEffu0YoJ8J65d+a6znZy3jgrXKOzvoKQb2ZYKmKjSMb8nvaHfT05CzsP9rhEMW+jUgRXPKMGNLwGW8S6VM23/UzcM3u0NLaNgRmyHqe+hE+wJv1do2oqttFEgn7Fzvqksn/ML1vVhvvByROkYeOksrUPvGyDAKeYzaH+cf77fCuT7p1zMEsQzWvbTnFpD2V6pe9vbMLb0q+XhMQfcq0DFFirAm63Od/2sNv7Gipenl2TTJkzfF9RtoB+7yoIF4rx5dOhTnpG1o01uE6flWCdyH/OzRSbOQ+xZ3cwF9puETXT9E2/6nWvX9O9nx59RJgmTEWSyXsXlCylWeDxoANvfJPKpPGln1r9sAKhL4g9WHU01/mRnv72rOa5pE+uvtrnnjXbjEX2UgDBVepkaRzsmglPHH4/LTsVFGJ0hroMSS4nSmUl1UCX78sMClA1sNAeXD7TQDfxyyqhRyxxUhruWWzVprHaqh4DUq8gf8+WvYbGVWeqr8nkNTnsvFyD8Ky1zJcTm4ZryF5YVc7zm9hsfZMq4/K7rA2aFybeYUmM0RDGgWyNfZb+2OTDatMBNGdUz4uq54b23J76xjkA9WUvBWQaTTQjoTanOLHb4uKs58H2KXjviDB9vUm2yXJojQO+pdCnqkeBYm0sxlU5o4yEcwbuPovP11aHVj1aI+/R3tuyN+yVrf3tWCt9MT+vDb7OCU48MS2M2KyAF7VFXzIh+B6vb5Hm0eb/diZg+6I7cqSzxfdZrPNe555lLc6V3kPp05nW3v+Hu5wR4rcCJy2waG9TQaYHMNXlAnAFk2GUwMoq2yl2d5Vinp394ux1nyf3zXtwb65Dex4r4Mf3A1yHUfcmcS97h3axzO69HYi6uEbmY5PFgtLX89Nndu/TZxJTbuPz3x8uqIy+fvXr5S8khG9eXO7ffLj87qtHSQhJBqkQspkfgsim6Z7KVcc2PMCQWbn62P7BHtZP4ZJzYUh6E1Sk3wkO7mvGLXTWmNxpgziuzKyZTS7fuLxiZ661X+VocGXDQB1ZQ7kqYPfudfh3NtMSzwa/Fc8giEqgP2RQB4/jCk1klIwa7ca9PBwOsz1UbfhuspRy8yTTpSrAsyfQock9AcwS1aPcK6I2mVqDnHOFgc/lPQiwHOZd5186QKoJUHNXBXQN00i6ACOJcOiBpaOZ8KqueBgP6ZoOkB9lz0DJRnjpY5WKbjXASgrPPsadBC7JTqsSQXRUQr13U2UskphRUKV4sBeSDEYRsEEjwYoc9M8UNDeEGoSQr9Ica3j73BvMuH5WLXUQbTSfOhNl/9c9eIoC5fc1zjs20iFEkfgMnm+qIasswH836c8g6khTb6zIkgLWJobGuUBKqu8gd681MOO9TF4i6PDmdVDRVBmGpPL70ptEsqRONpm9qgy2ylkaWIY7h9bSMROg+Jxxzxt7OPsVGvECds6a70fSk8btDZg2EDIIkiJCFS0zvlY5Yz/wOZzjgkE1sFIcvXb7mqT1hko4B817myC1qvbwGCnBc8zzX6UNY0ulMM51vYGh801wAZEgggTutb2YX1Uu+qS4K0pr8p4Eej1LJjYY61SHsr+bEHsmHUuhE8nMwtOYFkEEQY70hk7G3jN6JIKqG4aR0OSgFdEm+AmWPpSaSqJGgpMhw6NUBXWfQ1KdVKEOAwDPDfubLxyviGwR2jIXkrwMEJGayf3HAU7B1ITwnIRlrzx5EgesRD7fS3I1ah6vT/C7/ilsRiqW0qKn7uo5D6iWHrlS9hq0dOg7ax0QZQlP5c9hgpSeHL+yAEDbkdevL5k9Ys+iAVWSS1Bu+ty2t1mjVv8rziDdjmtnXxnA8fusm2Iqqiey1lwv59yREQkkrIxrk6zQjFJtkm3AleBtST7PFBsaheaNvWEfBoAc9ZKzmOrKgisrRkmsFuhhX7k/ghypY/ozzq52ER/Gv1nPAoIFY/GdiMUEaNhYpQADPIuJApkAWVEBeHDEEUESzyb+eCrWBVguqVDmc3euuBfpsqwx15w5uvs6+0yT5oicZFxA0Xded/S9TpmUdTnbllSTZqdNtrHFxDe2lHCGDFBlzSQpv1emCCAVz+HZLz8fFXnPlwyRM7hqIhFbspExjXegSTbITNLzuqMwrLII1vHB+llF0bDj6VM89WUKBApWk5vyLFrFZO83zmAP6KMwRgejaGCNPoSf5XmHhfEh1FKr+9gSwZLeXxVtqZzjd4kbsWPsbz7LESrcowmlgBWfwXqz3/myUtS46BKmmnaNfYEgW5gDHz9dfvzpx3ymZzxneQkb79l7+3TMtQ5AtCQ4So+It2UWddcodn3VqoxLWMWorIX6ZZNbK0hcP3YjlbZVkniGEb1SqX+UdAWO+Bn9dsyOdlat/kJAode/2dmnAoWx2VmoyjNhFcs2KfyK+0kmCvfoPFzbxbAj+DBYL7BfsAGcB0T3oIQqYpc4Oglnk7ovaZPYBvYhdgubJjMm4NSE6o5eufXTm8wJgnvmW/2dHskU0gW1WGsTsQBCG6ORFoD37xK/cN0Bh1eBTGHotKZpARtN3fNggYARPImFOR9hDhEnO2P7RO+FATcKPmeE92cdyUPKGqjuCi0rKqYKEmsrBEOvY08+/i8SwnAx6Lf5eLl7/SIVQlRGP318d3nyiOrC48vNp/uXj3dILdNw/uByf4PnKxTQJm0OcOYM4ng2v45MGSrk7aOHMfyhQk2BLsldnPl6xnaYktUOlchsmgSdrfQ1EKVSUfoYB7rOt0Oui/ZtZs04vOlLWuNoVTY3soKm/zX3M36ABct8kSUQdUKOcyiKc6hPJ4Ecaj2n8yVSQCCTUjn0k82NMVgygDw7jTO/+UCGQIHHZxYFxzgYxImIYEg0VCIPqarKH1ce2blco1GI/oooxYmHIsBzbN+czjIB2lQ+/SwVL0P5XX+cG5HnLS3NvgGFB86INe/Ps0zf2nrycv9DS/P85uxYLzn/RR4LOhQtrZBHkp5UNycNvefmtbeS096sUkegsFQB0IREJIb1UNhER5fAUIragvzsU5zFlKyyb8Zxyr0EOa1qmsG59Jwgc1Ms5NlG1W4qkqxfB4q2em1gkjEPE4SRStlGedbyXgedI6k9lV2dic7S5DLy+Xf0YLSSSxDB9RCwhScfIaUNQI/4xXWGEe+BQSp4sUDx7to3xmfFYS9Ijl2wMrlA89ir6xGWJlFxmL1+IEyqN6tUun9MfAhgg1wuYG91nZl2bzP/zAqTQQ33xn2JJvJ3FGajylvQJUnDKmQOQ87a7D44XDook/6OeZgC7IYakwi0R/HhQTsxwc9eXCJh31gc1QJ9HXCa7KkyMgsNJVH6k5cMEwyL0LOevF4KkMp7ARKmUKfgh3tpYPWRWJmIie5iZDObcH2mouGKAKT/Y9dsZTNUosi4tzKtgqnVs/OzYh0JmrjnqEOOoodIlwmWlUGTMtbFPZoPWK+oiZLO2f2Hn5KFYT+5yU6Q8iWZBtdcJ3vgoCQpNvO4vWoG0II4rEl8T8YOtN8qidP6IQ0+Qgdb0H7YExgUYxHELoU10R5xjkVs8AIoros1js0aiCMyz/uGdrl+k9C3JqaheMQZMLDaw9nFVgYY3f4xcI5A2+h3BVAaqAWcWx8efwfwSI9+BaZY/wQmG8MQP9ONkHtNAHxTkRHuz3EBqS5szUziUyHLGJ4ONqeSCoXNBLlgXau0+sr2axVM0FackyiCUey1c2NNiLnm+JQxadxXArRWYgRs+LutBQUTWq1oTKN9iUjcy5dB+UnQoricc087QemQqfRk7UsxThIzZcT4jLByRqHezL4kHDCPZsNlL52DRYP6a79W/RLP4t+MMiKeGoXSeWYBA5lvvOcYOwcT61TNkgoetcQlyLbMSDOtj23/bUd44Qd7z3m2AQUr2ld22CporOOAWn5XMM/XYS9Y+7Of0+9IpT8nyrmOL8YJZQ6hYyeg5z2tujHnCeBH9hX7hT8yE85znk1eUyC4tNLWOOXKJOJzsxf3nNWG0I4lntm81/R+D8TmOSdh2pzFVG4H/BdfKbPE/WZsGWBr4FZaqFbh5L9NGkzEPNOC+XmPCazxOwJLsrMAVHPeATE2O1LwxPXhWXFdrBnAqm0QARtDVy37hPsUGHVPGEOGPTP77nkuxbm9oXy2Z1WGgSJc+n/FV/RnSaToJz3138kI63r1rAnsun8El/i3caFxMH8LEgu0lrlVX92iRkE39hN2TJaaVW5jUVknxgjtkSRXavLKdfA+vH/b8hC5WRtQVPZpV3vwb8QXyzarcNL/vEJ4JISfLh/fvrz85S//cnnz6vnlwwf6xi6X25uHl/v3oIzS8NkZYHlQztjKEMdSl94gKiMSvvkxPLT0N4HubXSCxoPM0SSrJNAFs4w3YLDpBt6HbrEB6En8JvFbx1t+f5153wWnEfQCdbsYkmsFzeBF5Pj9u7vLzz//nIWt0W6QG4d+JIRZSmOPNG7nAE4OV2pHKqMneeEkkTncqDHWEUp947/j4F71wKlYFDXFlbtZHAJKDr2CLiJsmBYcDE4fp04ga9XkiiTWAXuILCdLaVDNS2RXTjKNsVQXWvouUuPhjLHel4Y7VJOhg9LoROKlELFRgyLaB7KExtlnzI/kWunzCwVqlQsPbpCaUApq/I4qKk4sqB0Uxmsjb+kwHW0hXUv6mT2SB9VkjsKEicPJc9EoEyyFtnsyps4i4z0w/tuSgJ0AACAASURBVOl9HbIdxwkfn/laDBaesBIbtWjwVfpalEkE9KCFjYpgYCRSmIRkNIlW7zpLi88yoAOJIrjEUKggpsMwyZCWoGTzzf2+V4IdlHk3xkRqC/us+6QgENcQ57QZX5MmmNMrBcpA8Fwds7pswu+z5HrjoEbP4lp4ToIWJotxGksAdIystSh6wYRWg4KoLfnz87gH7k1VW84Gn5HzJdfeAHeV535OxVz826CExCjI4UaL2PchncDKArZFdTL2hz1Ril4w6D4DhQc4RK1vCnLcg6JG7vvQud93ALBN5u7fUFOGTp7XLZWDKWia2NaRbVbZZPSblAwBn1hJA8nPUVvWjaBepF6mAUk4zzzV2v3BDvJzQTFeFyDp5t7l+bPnsVGcE+mY337z7WfBXvptV8k3QcicKn3R6LvSJUWN/Vz2F/ducsnzKRDWPl72jeedtef8E8Rkr0+cokklwUSj6qLhpRoaiNL/JjjWYPNN7tP3tkqgEmuAxNHWUetmvRBd4XxKH0zyNMVKB9RrH93XR9/RqGXxhwPHtMmCnAfyzrBkZo/eu5cqSdgIzvW6vU1PLOeNKnv26+ix7V29UpywjTIybOHQ3thOkpYQZObH6lFd0IRNBcqMW2AW7FQGWQ+HUctaKAhdhJ/FI/FMAPjuOkLD6n184arI/W/mXhYYJrC1ouvz433Z5wZ23EdUBDdsOj59vY98RubWEXO86RkV9DKIZg8QX7Q/9Mkxc9ZxIQG6RvP19amGj9mTM7W5bnnmD+43GR4tPL2MJyVqXmfQe9Dcwizpe4YW6Ey++SH3pvfN/rPPLlXugT6pdJPsrG3CBIs1sgoJiJCxODdlLHTW4M7XZiNaZS44W/9lRTrrPxplEvCphPN9vmILV0kCwMwoLKjyYwGY1EhVro+vYNTxdWIVsL4+A2nXTVA6v7rJSxXneU+fhUPWE+jDdHuIv2oy6Sgnrlm2gMFjqcFNfLWzCiLy+fhevs+eO4A2ZjZupnbyo7U4+ByM93q+2zsq00pw7IjfoIejBcDohefPY+NU59YnGsulsp72peuMzQAzrPfAZxOQPisqXqW8kvRnbu7DR7EjZQGR9Dd+M+E5igRLVniPJKgnyqpAX8aobK/ba8yza2xIuw0xcZNM4x/3hkCm8ZXMOkGy0+444ih+90isT3G9e0GQP/HxgKQA8+uFZj+w1mkbeVeRL8EkhYtM+Ph5nu1JVJE14r7YT1e/X/CRmeoRWFyMw2vRHDm3xzRpv4pGxc8ALP1PKaMmhJePlw9vX17+/rc/XV6/fn75+OH15ebexySD/dOAngvwT6oRoTk8joPggUWUYWX+OrtTAjmJ32c//5J+q/+dhFB0vweCikspEkc/wpOq45Gv4DT5mxETQb02uDtZ9qpcONCiq5V8x2BwCJOoMUductnXjXJNCEsNKJKHEzpoFPTGZD5PaWtJ0k7zAXmHNHtGZKfUNQJBHJ4zzVguHB/v40az10cDcJSnT/03okGKyrRidO1L8rVBv1YZ+0fIEmsaehf9Pk+/Kt3nbcdaNBmZtPgSZ/troiwL+jVVI53RGX01+OF5ZGD5hB5YYxJCk57KUIP4drYdRqY9oJ27ZAJrUIQR4L1Fz0268x7nhHDCC9BNvmwU9iCfq8QmlUiyd/bSxHsUYlnPGc7PHhGNHXsCJ0kAGUSJ+X+rouoQDdrOcxOlebJPU+1Zsh3kEX7/hpDL5RfVjsDL0HuH27L3jmR4DkiHK3ggPQMl0YgKrbopheVwMquyRFhi9IgEkKmedK+w5yOMsP6CXO8AIpMVv3dulC8ggmhIVeOOKsT60OLwFhykP3jUY9ZWapiJ1NnxJuAHqVzPcdH2giRBvXMv10rOEcSuL00jHye/oAMKPPu8TrFo4meUZ4Ol8cvZq/SPfPP7UmNwwCR+npdzQsh+N9BLIIqI0tQ1BV90oKk0rWrnvSepefTo8vXvfpc1tCeVdQgCf69JTxLSAHlF59kLzjFjTpNn4/yZBtOpvt4+bJ/Z29rJgAJSPD99zFxQK6wkodikJl+lRvK7R0J4715HEEWpdgnhhw+Xb779Ju+d/rQFvVJv2eelOFccKgDh7Dzn3V7MJPLr8fQ8SeVKX9EqNEF4J5IRuvGTx8c+dr1NNPldk1zWj3uC7qYtNYjIuJ6MSXjf/r+hxakELLDl+Um55jqh0/LerJ8JoXRyEk3em9cbpJwDEgNAe1eiJrm+lghoPXqYawxYlQruem8mguMQeK7N3tbvv/suNiUJoYqxU2ZMNWSVtCNoGivG4D3w7EDaMHsQnbq5ScXMambs2d1d6KNWiM8JQ8Ca03Ms4FO0HGfE/aSS7zBrWwxO8vcmsp8HzmVruC/9zIj2DBgTLJGZYJXdXqAkEgMepc2e6daOwsBWZID3w4fZK0mGN5PXZIzreP7rr8fYGJMBnodVZW3zuaLtDLP6krJRUq1mtun6l7l+Kx7S3mRVaRPY9+mHfgeF99ej/ysD060QfpEQ6uuI9xBxobJYPzBw7ZxsHRXmrrmxTaomA6/qS65CWdx3bCZtMmOjBKQ+VXCzB6ZSW4CpzCi+l1iOYHotBKxlKipTvzR+6B6dAmgS9LKWpOTxs4M6+Jbks4mHFd3EaiQjExayisMz4dnzmYdKrcq6O5+2rSSGmXgJ19VqY0FIbUaSn83NLCOhTBh/jq0MmIKNelBV40Nlc0B+EtzMq32U3m72QwoESVZqM9K+g0BiqngFaqGg2gcfoNaK5ynZ1n9y36wH4P6hHjtGHWerQE4Bez7TJNd2Ee7z2FtrL+J5OAOY3xf44LkQu7FeoVxvfBQtOtgx/cqXAMqRkJ5G5pyTwvi5/0FCeO5FPVewjReMT7uGty3qTMSN9ZfuajyY4g5Fo7HhtDvSSvmB8VIroR2JlTWc2m722NqM0ov9uHasIDZJdvcS7/2/TggRlfn47vLm9YvLzz/97fLuHcpI7y43lw/gGZd7n0A06vgz128XVcon6Pr90EiDPEEDeEwDdQeJphIH4pYG5Bp3EGEQyZt7rerdX8XNaoFqglH7SlN/+dhVw2q/l5spzi0BQuk6fK6oFBU0FiJIMrS7ORIrOM3GS9EKQviwdFM2UytvXfR+nStjpRlygA3Sua/QDF68yMaM7LICDUvCOBzpG1nPHQEDxs7y9zfffpt74PAdvTM2p45ux8YvAnMVBIianQN4p+5HcK0T//JnB9VpSEwCykngWt7GGBAc4oR4r/NA7iAU6/nBYHAg87r0HhS5VbHUWV06ZQ+NXADFWVK5WlDn7KqoQqYBv5QvKRmOw0jicJ85VRVEyCy3iSxoUKzEGEjFcK/ifCimrVeHayF4N4Fr8tyE2Pvh+nVc/J2euSVF9rMaEBk8GrCImlpRsnfRJn/2uSCCPZUxoOshDDKd4B6Bo9LG0jSc3tBStkyIFHUKVWf0FQWHgsBuODh7RxGXqJxC55mYBo4jARPCD2/ehFJKxT/IL3Trt+3ds3LCGbyKynR/Wjnj2tM7t/4n++ikQOeM1zMc6pwip9JkpHtnv6UP9vYzqXoDx97fmrrXz5tq8RyEDrcJR1kNV8dENaaKZQn2Al60oRvjS+WKe4CFIC2Q98h7glivD7IAzVXwSUqq/YJBckHIR7ckwUryCC1pZzsDvzcM2Qqow7GD/g1RtO9ZtBqnKJWaZ8MXNo394SxR7oEkI3RBAaj0YfOMSk/mfY8K1qjZ6XcgEdow3V5DJeE3pvJAa004RUWtInl+EjhkLl17OkFUSeiwk+mNPQWW2iESrYyrIWDbQGF9hIqwsXsZKl7mgs/HQMXAKki7Y1JOwa4N/gmepgxq4JHgg/6sCXPUPjBrsCAhe9hq3VHpWPIldTkCbOundxB6ZpFNtt65U3w21Rp8RCpMqrduX1nFYO/yXBQRMPA1iJWlELG3qBl3hFKCnomdHGwJerKowqyHNntnw8UTeE74y//m+YXmt0TStU/AOppaAvi0cDRhAWATKORc8XnfffddR0xttEoVMgluN3Jmip85XxmPMDXLVZl4HlHfnjCXIMm52nSuYtjj3krx1ERRSY0E/lVs7MywMSFMoB1ABg2F6yidvr9zbw8plYQOTfYfJnFKQDj9hCREowy3gnJmv4xmOIVO6aOyBewJlz6qv9KOCpwJ8HK2AyKM4mbVpP3xpbo2YWqflz7UtTxXCKOmONV47kEatWwBA9T+3nX0gSBGZgBOt4HrObfCSAV1PiZJdFopJqDV+cr1gX6pDGs1XOCRZ6TaeM5FdB4cv3JtM0lwPYBIAP589g3SSbgsHgQES4+i+7SUX0EM1s+ZeknYV6E2fsOHVQwHteS2eRjPOkOwVZ4JyixOblIh5bYtGwXEGHJfXxV/Sx/7RlB47yZ1+axTVY37K/hU1VkBXN7DmJh14544p8bGAdNGTdVfmGCGdTBVZ33UeU8lAcps4QJUPGP9jQyj0yOOv/SsuMYCOm13asU4QMKb1wETuRf3E++VeIQZjhOvEVDXV58ribZ6FXzdcHtHq238kOtQUPXdITSj3bGCyf1lDM0YgOqTYAu5l68YAbU4jv1U4L/qqAXMubcKZxXMqd0NA+bj2ELO4r1XFdK0Yc22GPPnXP4vK4SXD5e7ty8jKvP8+U+hi97cwFslUbxJ/yBVQgwas/8O1SQkql/+WkUcAhxoCbcPqtQ0HjICNCz2Tz//nKH2oiZv31RJM4d10rg6xwTdoz5EVGaqSJk3wgJl9s2VU1tBC+iYj0ovOQY/w8WvupiKkTwIfvfNa4xCqVs0iCoCoVjHeSOeE8IY3fQ/FkHRSPPfbMK//PnPuQYQTxZfpJ/DJAIoUin1Lejs3d3l3//7f38o7YleueEJvoP6hDpUR6Fh47/luHtoQt1VDWvzEK8E3Qqv6NCCZGxwJc+SAITrJgjh/Uof6xwn6GAYMBwwDdhRQELBjYZvgs7R+URPSRLiPMejZsH5PF7vgdOopCIxxTsON0ils9UI7kjWKlLQ8QlRrV3VFUducOF1YJxVpiLw5p55RpbVNXw4ExQUMXwHIrp+h6DI9nqsX5TrtaJrUsJ1//DjD7lmDjCf6wxNjZfGA8MR2eUJsGjMWJMYFhPs0YmU4zZQrQBFe+qsqCmgoeqllD9lizOfJ9QmRJS6X0zCqA4WhaYPpGcJmkfm1K2aQUUfg805yRlYn2GQbpLEUJvbEyJiqXrijz/+mCAkYyuYW/rVV0HysCOgiBjpiD1EaKNUGdbxr3/964GkowqpEAfPir5flSzPfRE6J/c+12LCTJO94wBwwDxr59cZyLNX+Sz7YnP+Vs3md3juvGdFq1qxtdrKfVkpK1Wz42ZEFFOV3OBZzkHFPgruKDjE+zNOgKqMCYQIN/uExJE+JF7PWhOcNuAums79s5/tV+X9CC6gB7HGorDsRSsd9MqwRxvkj0q5QMpKkNU90dtQw06JoY6Ue7XvKCDNa8QNKj/OZzr7UEW7INJUMFbZzBneGZV257opbpNh13OWCBNkqPkET6DlamtwwIIEIrmZl/a6Ij1cn68lMAMxF8QxKMzzZs7c6zc5szjkoK9n9eSjYvD5+IvOhH0QqrCKhYJDtgXwrAiIKpTAWrQ9gGfNPvzh7z+EcvjHP/4xVdVQVU/qda67VToBuQYiFVNJ8sdM4PXOlObexF6BszJDCgCkqnF3V3uLv5yCt2ucvc08qwGpgjskjjJDcsY3QirBJiJGo12R9HM9BC28hr1O5Z35hZxxr0nKOzaG9eL5C24ZOOu7Au7Qe/lhAkLr6XSO3bWC1yArlahVZbBxzlrzHLAOKlG63gUgqwsQBeypC7u+Aq9WsNL/PQCFhBDQ/BXV85yFsl3w08+fPYuNMSAOAHhWUFYAa7PyOFPYf+6DdT56MTdLNgAXFfep/TZJL2hTwKoJfBOItmJgpyqk0z7OxGZjwrA+/PuzhHA9+AEETyrx0s95VlYleX3iioyFarVEkE+Am59J3ZbxI4XV9yoTALDqbc7UAXQ6H3ijPY6YZYnN0fZyoj2nKJDxCmV6NSGsr5c6Gb8xPxdKKMqzA0RcQ/t/I3y3ggexS0Ys3L9ZtR/W2DQKpnpqv7qVaeLcVJMmYFQabYVK0mYye4894g8ijdiw9HKvzzMxN5VmhIvGPqAXmz2S9qN37+M/QhFdomG8YzX2AAlGT+a9ZUdwtmura9dYu1bDyvhKAWi96ry/s1vZn3x24ppR4Qvi1d+kknj3IcwWW7a+tHF8TtTiqXwvdsr4nfUn44uSnJ/YDwG5xjzh/rnH9toiRFV2E7aL55yeySMRu8v3yQuOyjDCbovLSN4olhDDpG3sPaPinsWOZWTaxMR4BiR8Jt74TP2GcQlxLHYXBlHs0ASwLCa1+PI4e4/9YQsQ69FCThk72KMff/yhqri3t4nNAbZd93Mv5W9KCD+9Z/bVr5cff/rr5e49Sk4oCN2EKvr+7V2URiMtHopVlbq4uSJin44qINXABJtDSh4+fHy5eVBJ9NBoEvB2nEBoNh7mVPB6ODN35CSrXr5vqWhpYl61L4u6GTcphQ5BaWJR58Zr2Qg2+ZqMkVUXw/PPZvQpA7zhmjbHZnjpSrLlA5d+JfrFZ4JcQwE1CBfdwWASoOEUzwfJBvw0ek6WVsSCe/PAGVBaZevBqpiPFRmrSCZVPShN3pMczAhnVtXB05/wyqoZofTcp0LZ4ESRljyT8wykzGvh0LRMb3Ov3HJO+YHwgMAu6LWkzXs7Q83fExlq72cNqgqNX/aNJUg5UWo1LKyLAWa40zn75ezjxOMEMmOp65aE8l4HE8cwL2Dm90TZdPJ10uWA2/8irVLwQHn5oOOnqtxZHII10PFcg8IOZU0gsUQvCR4Ur5ODktbRCvh6WTaQ+EsJ/AOVHa2xAQFiEK2I5zoivNOBxgkagqCWNtJB86X+dERLhVsIJI/3nkIWe4ozXWCiwTK/p9OVgmRFoj0uD7MvCO6lQBz9eRMaARlO5eP2NoF7EudHj0pZH0J8duy8f8Ck9YNxL+kvVLp7juBceRTJFtnm9VJRQ0F2f4icrmLH/uP8s544NHtrKk7UmWNnMMVeJz5HYEChCwPD0OrGNODMShMRWAojYdLYQQjHaqgwxSjmU+NMsPfhrqq8m6WaitixL9vTZ+UrKOScqqita6kdDdV1/Y+R+Z6Md/aOkuiOJBqCaW+sP9cRWuWITdvzgsod9TyGd59GL7h3D/rm6GA8n1D8Qu25DvhW8vx8Dv1vnr1O1fWzYT9nYR7B4cPxcxNxUDQqAeQqSxVkolK9Sj3+cdUr6YD5vI104XuyGfi89B2tamdSx7oLCNqrBMDI67x2aXIG8L5We8Xf2rG832kYNc/LYCJ97xvkniAxVEP6ru+yrrIS3DdWXvy8nPkxLgIyThnaOaf6sGPQe0YrMY+4lLxUH16+TCBlf6Y+QbodP+N+o/57GlZfX1ZbLhAa8A3AeEJcXq979EgAphCov4yP45xMTO1sP3vv2ONWmASCEqSe+ssau1SmP8CJrIedVfY0Z0i2RMHqtwka8dXshTAG7k+tdhWkVtIa+PMFqMFeNPg2DmllpMJ7AiChlyaWqd9R8CVBMDHVWmQEtbSV7tPznlT5uclLZ1Jiw6yK6dvY69hdQQdpnjwL97aVKHsIpVkKOmSPJk6xx28cfOO9UDQLPgIgOX9NOq3AnIAePkyladZGBgUHXu6XFUdbIoy3+FtKYhOgK0MrVd31fduqEZbLYqbay1JQw1vZ9Z99qHFHKn9r2TnPDjzPlwVE4Q9Jn35MAEI2URKQiddo2zzHPGdtvWJD2Sun0RGsh8wtbQfx/NGOtJmhYQPOn0l35H7ZY+xZ1hHbjq83MYkOxEbCETsK/Av2sO+sbJ3jpPjAsTDseUzcmX18bQXxTAqekjwmlp4Yj4WktlS1QqztMH7IdU8EKSC5Y3UmhkSCFgr/xn2xlznDV4XttkmQOHONAHo8w8QLWxvZHj/99FMSShK+MP0SY9XWJIGdzzbWjD3bWJIKu23sUpR6ywLid43zDpZTAJBWxn9TQni5wzA9v/ztb3+6vH37guLq5auvHl0e3T6+vH/74fKxrWWXt29BxYtmccNtIL7JUNRXb14XmQhdpEY0aE8GkFZUJsN0SQinmieS/2DoVRZsdAQlaJtIgGi1CiHtLIlj1Hcmy48KIkjFSU0qQfRQnfZ59DUNjlFBRMUJSmCrFAkShrjwuUFnNOgL8jr+Yupn47PjJFrdqXw+9x3HcDKYCTaHcrCJg3ir4jTnq+M+gthTgCtihWMkcGJT6nB7eNpf5SbSUDQgKSqp2l5pBiTUVf3i/kEUMWpNxIoa2utgQsQ9KJgSx37/JkgK12HimeQ8qFsTUtY1B3UOLckWhiIB6NBr5ixtPplBDWtk9ZB9pVCFwUmjbistbWBXpMbPjxOCg70+FBNjXnsWDigi3L4Urg+q1rlUL6LpZ3ptOv8Y4DWeG0BzvQYg7A2dg8lbA1CCo64dn2sCAqLMGaohLN1E1MiAKkj6AIyIo3whuMPzj7z85t5YoZHqHHroweFvEMFXgpkFN/7b+UkY/p6hus/25db4c/GtvJVersqcQ2jP6DvXwtpRccapqPonbdUAzrNHtQJbQyVeLnz7KovCeebd+wTyrF2VP6uKiL0iMODZSk0V9c9MsI2EcUYkiazBgE4jAVLWvKrEnKc///nPCVa5J6ugZyEPAR2TkjMi/Y/2R2CMKbjxuyQFggefJQ0L8g167d9NsjJbqGqhCYaKeOx1gnETJM4+SV6TnwYE2eMfmSdZ9DXiIaMIda3uH4FYziTBOZRDBo8PCdYuJXBf9cEg/KC6L+nnGtJbvLmuBl7nCiufy/7K7LJXL49kLMn77OuxRhlkXcqNfyI8wniJL6h97P3c5wCbjJB5+fJQnS5gVYPD9ceunWZ5xcatZyp75dOURwGbNg5EoIJrQSpcYDWB4NgOZzEgwQrW1sq0M/sC2oxCyprluVAdW5IUZH+JZqPw/t+RmC8R5/tSt7hH/JO2ygApwfpEakTdWYuyCt7Xxy8Bde3Pez3rweiTKZ/uSg46L8/uGNPy9s0xgsjgEaYK78u5FfQr86MVA8BdRdDO4lJ8TqjNY+oQZANymUCWItdRLamUPLw9+phj96bwJ12Re+Z+qdCn0kXf59oV9B+8t20O7Qtq9UGqpokP9j3xQgTcNlKAPrkM4m51hXMfRk0C2sYlnMMEs+tL007jHwLknGYXxieQzJz60LUHgo/4KN7PCvZBJV5/bkHDSuH7vJ1Zmb0QX9/xHPp9BfTOINHhLxasCvamF2rUfAGU9Pil56o94nzpb62MOnOa94V5ZbW2PpuxQ0/G5GjbAuuignzjyZ7jAqLTh1gidx6fI91an8Z6sA7oVByjgBIH134KVrddqufNezeZNClmz7A/tO1cB+9ddhx+rvfNXuhzfZDKFKwI+oxDVYcZcdK9MOFPArRRcPYEp5oJU+fJk1SVqWqx1uxZ6ff4kAgzMg3g3M+PpsQYCqx3Y70Bx4vZvb9qiHRPuAdMsmOnNn5GtlCYBVOlDyuEqt3YBNrVAOUWGjbKpUqbm6e6wfGcUZ4DALJ0e55ZWBcoAm+8h6CXiTk7IGKD0jI3QutQjj+osX0v/YkAJz4ljDuLUTc3sdnfff/95e9//1vW+gzWqR3wt7///ZiNaoJHVTdg60BobVFs6/qejWO10T3PVxXhszifca1xwm9LCD+8u7x9/evlh7//5fLs+Q+XFy9+SkL41ZPfXW7vNzF89LCiKzlg7ypXX4S2yR8J390hAEJfW2dJMcg+B2lVPsY9NLhtopDeFjj1m5/DwpUSMmNof4bNv3PIrWysny/y1zVuBpFUsEj41syY718DOxCmziaEa6yB1/ga6GY8wSS92cyW7nkdD43NzJ8GsEXtOwOoPQ05OCojpq8F1dUHm+dWdJDNy59j859kbEXSFS3hHjSm8rI1MA1Yrs2j5+DRSkpQ4AXsbCb+LSXAngT7IgyyRdSOfy9ZMHAITdBegdEummxsbMUQ76Agir+s8hLhG/vLmMMz2k8NwFXZ8Uv1VhNmjW1/+Yqs+3MrJ+ffS4X08imBa5yYdDmCHGfJXKqgyDUHSVs1UWNgsJoAZdeahIXZTRHQKPWTBMYgJGcg1MoayiZXnVPFWmL4s3cfPIg6lT1B/V3UyzrTThQsghq7FwML3jtUsNE5eN9QPVaxUbmSdW71dIn7FMJcQ0cq8O+jJ2oG2T40wAznFMaZP+j1uPaisyojSmU0eNURK+OsI866QedjxtkqX0dly/liE5PgPUw4DXIw6tA6QLE5x2dU9/y8WVeCrqDt6xcLajnBDGeGJWncnhfF899c6//zn/5TaF//7t/9u8s//9//fPmP//E/HsIgUj14pr3v9n64ptKFs8emyKfzlPJ1XPN6cwW9sJkJ4Ef1LVpY5UWrGFYpqtLZangq8BvdQ4IBghkQ6/GjBLih6KW3o5QlUUiDqPy9Bnju30pF7+vuuPcwDs4jHRYonCt9Bpx8Bk7SioAKm4rvKMrgfEVFKURTPaMBGIfOS1+PzVNEKAOdW001yEzQNtBAO+E9ElTxlfU7qRH7/KXReW6O4G/zYWsDJ7s/lJr1DeX97i5rruJ158DdBMAxSTgnWOfAm+vLWVtPirR2aaANdNvPdggfHAlt+6WOAH7U8/oGhKGqTkfgyHqDfGsj468nasD1Y4+SDA3RVsnWOcCenQAysRGlxaUHap+r8I6gYsCLB4iElWaaAdGrctu72mdWcDczZNdHxbWdhaeu4PGEaBYDHD5TkHf0SYNg+50jQb8h9j4LgSZsK7TeqIhvplsBkQbTX/qosJW2XtDNBBAUvNAexu2dSlfxNVPsjLCZwOPoh2eb1j1RAPFcAYK5QUCviI9noKlQRSdU1DUprLL5tdGEtcfPaIuzB5mr+/hJ7pnPuNDfGAAAIABJREFUUx1TW1CKaD/lCIhD7+5YKyuqAncpLkzdWQZCQHlDm1OSYb+pMV+CdBlQxgOn553eUAXBBnrmvFoaXPXOkUsKOQl2+Exzb5n3W8aFFe0jObe3f2JknmVFf3y+PaP9V1gGA90CCq+31DgjY2hG3eVnAQUmVCKI5Flr/3ULNYpb1YYBZrzJuYaibbuEY0TcrwGSvwDYwkhYz7e03ySws6WJY6iILRHnns6D7hXeSR+dPerrIU1st6RcdVHPwmdVVQsAW/syEate3KJD55zyPdfPGDT265iP3iqvsacsw7SgZJRL9TAC+K1qV7tSYbSwSDZXV0DXvEL7oRqw842t9gkoxKfe3L88e/7s8LEtnnxM7Oe9cf2pGp++9E2DJ6uZMiVsNQ/49azDYoIkrvN5vy0h/Pj+8v71i8tPP/3t8ssvf7s8e/bD5evfP7n87unXl0e3TzKP8OGDOou7961ucWFF7dvoHQ5uqBI10JlxtMoVYydC/Rw3+t27ZtQfEcOIAlmDGwLoPBSGlR8JYRUmP0s6gsZ2E8SBIA6wBdXYl+ZZeo+b3QUmCXx4S2BUh3x15KUoVDQGfi5COqDRzALriAvQIOVtCeJfvHiZNYjqFEjzaEEZAB2kvQqcbB6b1kMhRZjj9esErwS/54TQ/1YpUBSWtRX9F0mPoV0TP2vEMwp9c85b1J/PsrpkUnhGqURvbDBPJeMURFiNOvrGFJZQxtn5f5kt1QqDHCzW17I4z5Z/c2ilnbCmfE8HUnS2Fc+zM+FZGCR6Rs7BelC1M5p0DJVf0zW9EqcZcVao+WzWS+qMPZmsHWuZxH7VXsUZTDQaHndwNg/6bAhTRVdBKsq47PfuWX7ZWU+8f+aerWIImuWg4Bqb9okdz2hJrDQRexFEhYOCnxrlRUINlht0gSKqVlVjF0OS/tgG81dD2IDYyi7XAQLXqgdDUltdkhJzDp4OCgaBwAIvXi9VVDpOkOqIhtAbcduE8DTLTePLWcSZwcl3vIQORGBHVUeuyWeboCPiL48PCrQVF14fdsCqlQnsECkakyF7bOMszk6AM/6f/9//HFDoj//0T5f/6z/8h/QCQ4VlLxH4sT4Z27EKkvuM1x7UrDWK8zncP8m2IiMx9rs2excblNdm6sBM3AxYTOa4l4NOvR4/e9nYq1yr1aGj2mPFa0OVCX6UxjbJDOsjfSW136HUf/x4qPiVuned+xoqCwErNnlBlc+X30UV+kgI1ydtr0fs1BD9nsUCcKyB1X6DDufAJWnYH4PYs/CICa4y8P4u73eurCY59mxsHxBscT+RV99sWBNL6cK+v/7IpIq/7SuxhyX3uZ6a0NA2lzGtFptvee4DPJJzxwLNGNorbMUnAOcEx2rPK5QUhdrQ57t+EV4bOBW7vYSQMxqa45LsUtpquxOsTjQiyd16z7gnfu/MnmBNHGGgYrXBV8Hlqw9OlQBAdUGv/c5fVg1iYybMFLrzbHjpYNeh22cb4DVhZx0/EVbIRkA10G9vHu93sDw2KsA4AdtHhTqqmmOfJH5h3M+rlwPv3h09hI7K8p6SzI7RYfCXituS+HMia8wiXdiAN5ReEx/YArMRnq8oLU51l7WnYqGNlb1E7HPMFZyt1d92b1zbenjenJ8KKLX/S7vB+3L9MqD4ea57INhZXC7B6UBR9xF2+LD164tKe8D6IvVzSZ8cS3EA/O2NLjDdfdQKVveAcYsAq/2nnssvg22ZONjuxKOcgVHZ/Yz2oqMCXuE1k3aeKffkLGHAnVb9SuOzomNiEJ+QVotWh5twlDXUMQ6l9Vr9KWjfgomq5+5JAbBjrWBBAYCl/YCWmY8RNeLn7AeBhAxFD9OqsQlxdJ7zbFCKQBn59cUXsfxYI/Grjx4d/Yq8t4DEEZdvniprkSR/8X3O/sH227iqtbrEH4yRU//2oL3yU3sWsJDxZpyTZ6sY32nPGJckxr/fHkJnLia2WrzpGfssL0hBq0y7gGAwDU8V4CTI0sVHU43Q5fILrseKvO9LjMGeMXGkYpv8IvTSq69M+xf57iraUZRfAcjYL2DpYkSebwXDvqhSk4v8FlGZy8f3l7u3ry7Pfvnh8uuLny4vXvx8+e5bEpXfX+7fu3/59IH5eFMdjePfvJCbzQCk8kMSMO58KCOhy3xM1TACC7xG7no4raVzcOAijT2kzQMfY7VB8kdysmGcmTsnKpBseDLka5znfdvTVmXS0Kk+q5ow4L20UURwOBQ8uARjURnt6IgvE0IC89JS6rTOTfRca1GkBtv0FCYY5n/r4Urlhf6wOJs2NofmsH7EMyLHptZJKO2uw2djcrjZwNIabMhlg1DdSALD0G1QmylYZvOMBnZQzIZ+SB8zgEj1aUZJIx6aAontlGSDDJ8oUUH8TQgn2lOk+vOB8DqSzONSYW89oR58noO0IShFON8Y39P4AI1a3g8F1ru7BOciV7xOyo8CF9mb68lIwLok2ioq3yMg8N55DlZRNf4Gjar05VnNKepwYnA2uNUgSHACg28SYyCjk2YfyjEvCldqJ3uHa+NLB8W9SF8weUsCO5qXgXDQ/IlXcA1ff/37w+jUCTToTSC1/RpnqjE9gJ463i8TwlYJOii5PW3r6ZrjN9iWOnWuNvFaK4t8X6qU55XXSvfhuf3808/Z3yovFqmtYAv3mArEiX8fKgjiHq8rlsQ+0njr/Pm3aGxQ7qHJWYCNveh/XwWHQ8VIwFy0Vno15zGDizezy2fkPSooYC8Q72GlkGdMMojACfctCsv5Zy9r93iN8wftRTzvD+dk2vju2T4HpF9l+HsTvfY+Nmlt5Yd+584tZH9xfxkVhKAUEt9ThMuooQUFUr5i01dxdU2bZBT5PieEfp9rrxIrgiXtneA6InC1HuA64essp9CoJv7hrEsTxyT48x3dz5WjFwAwUbIp30DNfqLQkkcZtMKRsyDCdaKO5hyvknJGb5sg3B50OpMk+7P5OSyEqCluHIlVCMCO7779NkIFVnBZH/a8wTbP0jMrOOC+JlnhfZO47o8BBs9SmiDBR6i/KgtGnKV+WaYB993ndq+zGfczAbFWSS5VHx9CLzhxgB+vXychgQ4VOtNoXFy/yQTfUxgOgRmVnVW0TLC2Kk7WMoF4xzxxrd67wE/6kZ6UBcTzLNOnlGF+Fxsv8ya+YYPItf9WAuNjbu4dyR/P+pefa4NSeV6llvv7/e+/SUIIUIyaet5rgG/swstXAZdJFPSBViNtYYjgy6oCCe5XcbJCIc1PNkMSnVNV3JreOSHMWjx+/EVCWFDF2OKstkyAfSgcr3LM4mPb3RdVuS1VWVDlSFxOQMSR0E4hseBbhewywmAJHGcdAATwLNf76HHseSqPTwAcq9kgfdX0JEDLihC2EziT0v7stDltpqIJvP7W8y1gY2JwHo3EdbC/qd4oBGXinD08oThBY8ZoUZHNTOeBLfo54wk+P6O33tOehUhXx5GpMC7Vj3jGmIJnyJrFnlNsGAiTdp/NfzwA7NEuuS9E4tgjABnGTFaQEB/hM7Hl/yghDLV5ypxf5oTutWgdIIDy6KpsybPEZtgTyLoeoNQqntqmA9RfLFC/UYZKEx7E3r5O4sQ9hAY7pg2/W+p2FfjjD1eVPsfTxnM+X/bUH//wx8QbnNW87/t3ibM4y6wZdoGkLYk613xzc4hfCcSek9DzZ5/to5XGIy+REostffTw8v1338e2Pvvll1LEtw6sXXqoT5RtE8Bz3IcNRctAthMiZNDSrXTmGnd2fltCeO/D5eObV5cff/zL5fUrVK+gMj6+PPn/SXuzHbvSJDl3B2dmVU7daulS51o3R+//LBLQklBzJZmZHCPIIA8+M/vWXmSXuhM4ARAkI2Kv4R/8dzc3N3/yzeXjHUggDak/ZdFGkv3UiDKIET1UOEionYC+sV6ECSSmDMnP089tRp3NkEh9jaHjtO0gU6kH5KToS+lWOtHm+fXVKk/dGoEaDZoGF3FjIHQos4iiyFdkm7YaT3DaR3XjYGTxWZR5RhSc7LQfCjLQRvQ4CUwa4wAiJ8oXFGT39r6cnAqdcIjmkNv3sngnMZyNNoTSQ9ZNo3N9ZH2kip7oHQp0uAmuQfbERSYukSDi1Jg6yF2QlT6nY29gvmRYfeNJVeu4nsfqcAzgQmfe25RUgx40M3281jcHVa6pfZVqBje+KDbzpbOtQfLdHev67RNKmTJoDN+lrU5wjHHcMa4JCPf+bippejnQBjDo/58dKX8vQfOCMZGaPOvqXCNXPhRLMRAdZTe7B6X0TQMg7hsq2WoqHevWkBSMMSD0Wme1U5+jM3gNaLIWTpmVolS6wHV1A2ZQ0zgj7KFXJLcgTKT6IzZD0XiDMUUXBHmyr4fQKbLRtVXqBj9TAjwCUutNx7Xj6Kb2ZzWxIJWrGWIMMHxk5QlWVCRk32OXDDiDZi/byN63z5bOQ4WtbvOuCdimqMdaE2FV4Mf1fQQEs18GQEd2djVlBqYBSha4xchnzVV6X2Xe7JmvqWS0ePiAanJrbOMYT6jEGpHs2x0Sqj02o3jKvk1JTbsh3dJMQ9V2W0Qm48GAzOyR78g+o6aS55U5EaR6IgEi4NYmWo8tTaXI/doWHJ5cl5/7JCDMEGqunYBwiqoitgFwlmE42wCzTKlDjOiVQFzl7c3IyDAww5d9PAE03j2ZBvohTkzANZtMpOCIaO2EmFzL6f23Og7nxPkWcNB+sKZYJ+xzDm2cp2S3J1SiIIFruDapFCDr+Vr3XiqXKLty5VJn+ZnrU6CDa+FQ4QDGkZ49FJhM/dp68cZGTAWW9ZUMv0yFOTXSBNM+YBkdzkPWlIEilEL2J3vWs4G1hR2z5tRyDJ3eAoLdB3zGrEidm2bN/1GdGfNoPz4Dtp5zleU3e5Ryl9F04/SijLl6U8YZZ5sxCjNiFFXRfgNqWSE8O9fjvRm7UPVuKyBj4MM5QtAnWOk49tpdp85jMmZrUu68CFoE1EgN47We6awWe256HqBqvk3OXmugT4223Y6u3ZzNG4dD6OtEmQvAljIHsoLU/DYzaG1v5ndBrPvOfR0nWbpyggWUGlu2kiB/85OM04nJUbbKMn8nYaGzcI9gjfPlnsOhp9ziAIe3LnkWAX3GQHZIPjeqnjX2ljRdAVlaA9Q3kQrqGmXdErygmmlCwpYTjnX/bq9l5lPm2FkB1Gx+wMUJnWAjoVBjL9KnORn6snTaIqUZxay7AXk8V+qNV/5kwOGc6JcY1DPnJDNU7DXrlVKKla7wmVwXwHDqtIeI37LDiqwQXPGc1u2Z3cLOYg8EZeNrjJVXX7KJpEPJf35hBG/G1ooSK2w/lG4PzYWCDfh6ZuAEXzzLAyZSmw0dfb4ICZajBOJpAzFLLwwieedDRfScuR1zROV/wYWex/Xrjz6LC1i7FwraYfNYizxzbNYAWjU/rOO9JkRa6uSZKljUeOIm76VmgsFg1i5n1r+bIczCBL2FN/Hm8pe//CF9CG9uUJF8eHl08/jy9jWiK+37QySehu/LmrBYkkLF2HFAMVFRXetAVNr5UbKEiM78+ur1jF6pjwRl+fzoiRRfEpChpMTC514YHhw4DukrRbR9n9qTsKlr7pfr7OCOczgFRRBXqRl1FkvlHLuwtNPRLuO4zUhhSPiS8tH6nMrFc51zJM+klyJ6RS8xJCmKp9/XjHyc5bxzD3KdWNPIBjdZvKdaAh3SOAYT7BFJ19FI8EQN2u9/l/FIxuztm2YrkBpPTZvUiga0Zo8MlJhcHTnFXBSjsMbkyIKtJpGNEvrnDmvmHycd6iObDES0BqgHQg8dDvpmcFPvtbmrQlypTOkRNTQoc3T0pGy2mfUT47H2AL1vkcSgMTg9U3ANQrwMp6pNBz3pDuNaWqQZnEOMZP2PkgFbU3bHysyDh23XSmtEme+zM76CgYPCdSC+a/MR5xDq4HprMfWMv3URoeStNinPMVlzqYzey/UfBHfF0apXpa4WytqKsBkTKawVLmjGsXUUpfYyN+ydoKS3rec4aHmjelhvgoOQQxQlsVEeNPhxTqKMNTEIstzrccY9v/v++2QtRSS5l+g8WW7pSB7wBjNmLEq/K1TEz6jTQsUrDtUK/xlbM6WsBUVgWr/WLGEyEvzeaEdFjsbYP/Uda1YPykmdTIIjA0wPkBjobuhcgjliD2a/ILyyrDgZB+aCfWv9ZkGmtgGQRgqaCwobp34ZX/e19QICCefgI3Ulk20nyDpqTlffhrOErW6blYIZhwL0KHFpd7LMxTlbx/1x7Nw7ZDdTg7IxU7QgFMuBgDpgSoWnbjb9rSb4tWxlJPYnRFC7V3EgD1edfH6PZ0r/1w9dpyLhPuuR3T2pAEpz5XcZL8YIB4bxDsK9e56pXj1gnNYCbMnIji7EOPA9A9Zz9vsKPFUkoSyaqjKekWH2XVD3qW9bQ4YzxPUYA+vLD8rXWADcN5mx7TPGBjtI7ZDKeKkHW7uXMBI2/6wBspICZ9rRKgPTJwxpexxpUPM6axVIeJoBQXDll19+3dldYQ9+L7TXrP+eeVGZnjMIMl7wrk65fwB+WKdprTIqMmeMGVYyPmmNZM/C+BPXGlKdspyrjWtbwrKA9tgvAImjc7P/BJbc18mApt5YMRdVJKc8vjNUJkB9gGujaIMys9cCAckWvnlz1BuWotjaIgV0DM4ilLI2Kg1eoRLXNxFQY0na0sMgmrHOvj73cZxAUhzutBlqixzWtGds57tz6t6IQjxU/cx3pe45mwnqo6mwWnjmIOIkaZECMFg/LXtoAFBAqfuPRz9PgULOdNvUpBThKWU9ZShkHRGozOlNEBoWE3NbuyVrgmxZVfFbioHNw256vYD5tE0b+MF7sjcoU2Ch4k/Eb1pwRWY7gc3aM7FftRHsq/aXfpJ1/ve//z1Bg22IBLGy9uwfO3+T8WMNHMHYmFRpn7bgjvvE13wEc6l6E8yDGcL4KY+oS0aICJCzCr787rHeQ59tNtgyBf0h1hrPCFtBhWxsRs6/U60dY0AwR7182ACfPh3ttyyj0V/JPL56neci0yb1N0maqbkzPvwRgGIOpeEmgTHfNz0MpGOu7jQ2cOUSqlJnf9/DMniS6/7t73+7/PzzL7Gz7OlzWyhLqpos+Ca2UXDgzHgz+aJPHNuzvt/nki2BJ0TymFNtdPs2N5l12PfT3viijASf7u7uCyEzQXXPrtJnWyspIHxNvrRkR3vDsx8im/jFY0HefL6m1XqK+XXwY+g3+PHy8d3ry9//9qe0naAPYZ77083l159fXS6fH1x+9xyKRQ+aFoGujoNollorauaUFsYIrFkukwym9+rNm8tPL34qUohCUDJ0MWlHYXNrSErXCU3qGYjiQqHTIBz1V8ssVWns6w338JAXJpA56B1zwqKu+aHS9Cy+1vpwIFXiOQX1ox8y0OmDQl3kVNPOm1uHAUQhB18C1Y5PxmuHVpyEUWez6D9BpaQX45P4GEElV7NRBa5x+OMglWLqwgq6aZBg8Ju0dtHnLqbylkV0DHKWOlqmtzRPUVC5yke2JQqh3YAYGn7XDWUdWKjAqK/OoYsi7IqmI3gw7jUzGVRrdWqpZRztpmj0nOcUCnfh65REuj1Z0NbHNevZ8dTYchBRuMwXBi9S5ci7f4OC1JRVVT+dUlsaKC/LGkf9UPzs2PNu1nscGa6pVZlFqs/fgFVDhUHkenyP9c7fOhk5aOR3532uLUJK37rWHEgFjsFaE9zI3a8mgeucxWqka5ndjRO/IM46Cp1+5on5bGBeahifz2EDHStBRAPRZq1VfFMOnDU+hcYhkKFr7PBhDZqRklYiRck5yrV3QDINBYo672ZcMwbL6h5Z4wnqsCfy+QcIUUAFv7l8+923WXM4Xc3mlsvPeycrjejR50+l9I6WVUd/9Z2rh0tfoCDgddS8N2tKJA9HJYfZqOTNpl7rEQSNDIwFehgn1VNZK3mPOcui1TwSazhO5icYGrVjjp21YqnrGs2EOQ7VyrqcOWV8NrUjJ0qNh0ozmGRLrxkoqVlmCXIYnVT5uKcqntaNefCHYmM7itRqVMFNmlbXWteWYjrS+g2qeU4DV51SrtnMabONPDPrF1ol40qAoAPWcZ6dODVPNguj3UjWcA4868zG40H/V3cX6tnAIA5W1SAN5nQizDrxuQZiVZ3mXe2bmZqk1ctKEWM8rBvme3H6398GIACE9f2xASlZGNgSECgKn6xTxrysiI5lgc0AORFpqyR5GD4bl7IJ2v+Qsz3Zh3fNzLFeylJpVhBHrmUUXYOweaBNnuuSPdEzRqFdl2USmx+GCI3v38Zmc5YoPNTgueI7AlyqKwIOM484vNlDJ5qoAlA5G1aTZzBygDIDHRWsOL97lbIrwmJWijGTWs19Fe9K/e7GS+DMjFHq2ndWp3ZqbZviyIYp4DleUJb9wvogGGbszWjqAHJ/sxHZB7SsWv2Y90xAk76kBUOsn4t9XfuaZHeXYU0mfuft0QpiPSUFkt1zBEfQI30e7hVg923tqQwbAZUClLWD/IwzWCfe8/MAZk7UbUG+7rOdL+vdKsAZcGTslDPQVse47mOAmwD5YxBMvdPatwKbp5Y/A5HPjCdd0dxj/Sxl5BhE2ZO266BnZ35G4IreRHyOV8MQT23VVo95ZeSUv5MSmwWyvA8BHWfND9//kD2TdSDIKZC1PW2GTtYAvjXnXRMpFSZxDgzAD79rfTsPgC7Xrv8V0HlAZhIOA5aTvEC5+/27g9YKNTY+enz2ng8Cf3/961/z+wSaR8nTfC3PBqa8Af5Kz0J9brAeHyJn3foEbu+boWPcreFOP18YGh/vc8ZhMwC2sCEBKNLPj9KRlra0tdr6bWa/1OfnfTlTzXyzJo5geb4/QVuYG2vFBVCgOuuLn36Kb5x+hN88zz6Q2u+18k5jXhwZv/hg9XmksZ/FbaKovAyoY4ctDNsBqv1oroyla6bxRZlaeX9FeP6vAeERGILof7zcv31z+envf7p8uHuTDCFB4eePl2QIHz18cvn+u+8P5VCDnTgRHE5Dsu/S9mEIWpChh5cbBAFuLg0If/oph4r9sZppbDEkkwrvms+8fYtcPJLJRXoMghRjMathtqGBz0kYY5mr0NKm+BXH8Ciwp6kmdQWfDrVJZaylBzA8FsYadasGFVWuU1uEBhSd0ASUMQ5V0krqfw08PXiC/iyz4MJJRP+hzUOxKBpjxjio5WhwV2ppC6g9iPw3C8HspUGjzrUooFN/LIEtRg/LBltDI1TXS1BYFOJMG4oxX32NPeh0eEAsXcDJTN48yIaLgaYOc4qHHnLMSe/b8XUT2RpD1N0A7vz8DTgeB+0pwv5pAT31d6314I8G7xzQHwffqT+T45l5pHb01Kz1yE6NyudmDvq9ucc4cw3RLBFiHTQl0ll3OpzZ5ARwc1QYsxQIr8l3DXubK4umcc/QqWbEU+MxR5nv+X3Gqs5wi6FbtF4j2izMghqoJqOEcB0OebMnvJt97wxCa8TW747DXCXCOa1mMwsYPBzlrepgZxWxo3B6BdM8awOIz0d2K4dD5JgXGGzPeJhj6FmfHAgRYIJKvkOo89g6pOyZcfXdnwVqKpDiXDHeOFxnpUEFn3xea0SYp2aw16JhrUCkpILocz1Fj9gLHtyqnfIemZ8HdWB4JhBcDzWDmey3ExCi0FKyD6E81pnw3Vgf7LegwKH0FyzCseH9skcjIlDAzyCDYLdtDZq5dk9k/FYHZEYnWdLVbzpGeR/qCZ8+zWGsEpxr0cCWsTTrbEDH97LGZlcZvyK0rWfjSzYAhz/vwHjqrFpvrZ1237jXrXfuoXytc+Ya1hCm1nfPgd0CFbYuLb22PtIupnVCjLWtSMxQS5tKltrWJuv12tqUAmd8Eczam897mcEW8GI/CDydnXUDe8sPpOrVmV4NP4JWE+I5At2cFQVJsJ2p41wwH5n29XzlPTgLE8w8J3D8NgHai5cvvwAJUvtF02lr2g7hjwYK3P/nlz8XZHn6JA6TAhexVQuOmDuopDhttDXiPc7CI60PrbqpX6pkV2DuWhP9dY2YrA72HD/zucJqWDYw9N1lz2UMmak26AlVfmef+y8O5frhci3eJ+wls29rB5AzYgDD8QK+zFB+xtD6Id7dveTz8POI2r15fQSU2n7WrTbl/Ptn8PVM02Tsk3X+hPBIaWvWXhvIGRD6HJ6nBCS2YGCv1M7AUKoj75l9DmwEYSx1MKAOdTbgXQdD4FJfJF7WMoKtIS14GIeXM8i6buyQ/Ze39/IeU6FN39LQrW2/tfYFihkiqkRAPHVbz3eDnrzTwUaxTrflHIIs8S9Oqpf6nrxX6fvVz5Bezu+mDRntJb77rqBQlMrPpQAVcuKzzL91sPjgP/39pwAECdLWCiaAGHuBc/SUnWSdChIdoMrAT4Gw+Omj4GuPsi+OPqatMRcATeA/3Q/s9h/+8IfSsAHZnj8v+DnxJ9uaJVsYgKFAusqxPmuy1GsqH9/nw8cEWvZJrq8Li6z9zVtv+jz11wZMCTZXGiKQaO9Kz3muo25DfTDowF0j/A5Btr6jDCVBFMBnNSE4h/i8CvWx56H3tnzs6nO0nEdfNDR3+0RPXOw4S+/vW0P7qGr0ljXl3FKUcyrd6W269mUC+L672iX/9wzhYYmqLnS5fXt58dc/Xt6/f3X5/On2cvmMIaM5/aPLsyffpCCcrE3RdQKWIpGZRLjFhxQu6jaljCZzl/zg5fL29v3lF8RO1hRemdegDnGW3l/+5V/+ZTz8Kq2R+u9mvOmCyQFXY80Li1a1kWc3WZ2qKo+mVmc0Nw1Z/55U9c3Dy9t3pOSLFsTRmmoe96/Td1X4iXMzZdJk/SLNXooI41FVyfLpCQiCNK49BheWK57PztlkgYMCJ4NEViPqYBXG0OlikZeSNRrgajl43usY1JHlGhSU4wjnfraXGLpf9KULssIY5dNo9HQqdD4TbK8nyjlWlArRAAAgAElEQVTASVB46n/XYKjOZhyI0A5vW+B70xoLns++OMmonLKDpUg0AGjqu7SBoMwLXKTj6DS6wRJMJzt7RQKt1UoGbIgh9zjXPna+F2SYqdpzeRCmNlY62LKA57GxXjAqu5GnX/N5NvIaeEM/SUZowWodcHswPutBFXSnxuNcXC4idq7vEj1qsf3j0Qi6oQ2WDcQTbA+vMBNyzi5/HdzbPDWGOEhoDyBpRIcRU5Xu86Xo20OUhguCMM6Kejiv1krm+fY8X6jPrb6uP+/69MDPXlz21owGNFKNtO0NIiiESNGcb4MVxoWfcd06Os0Yli5VcQoVRUH85N9j/JNlXA81BZo4yNLHj6BrASuHBs8oFccsmZTOUKxCTa6D6L6VTcB+jerZiQlQ2/guc2zmygA/az9BFjS4Ov2MmkESY8tBzBeCMGFBjDKu48v+xAEMSv3wQWw8PyuVuF9pLs9hu0yEa9oxFhAy8KrdLAhmnc0ZjHN9+vvabGtxFOsRrXYOg7QCOKpON7GZCGZFsKJUZdez1NKsmwkUpF7wlPHWXvCeOtatZexBoLhQywRKrRPtNnsguCdoaLBVoZiKcMV5jq0rcyZCEVH5bC9H3i0iSc+fhzakk9sMZ5kvzm2v30Cvf67ZMR1ng6vY9DGBuD/vpDPOt1kfnOFpATVQKMDNgwcBVVwLBoQ9/55EKAXHI61yRLvJYD+FrtV94HkSxswoS7w7lDqcJFFr13wD156jh/MT0YWnCbyu1ysIypkg1VYQgO8fwTM1odMyyHSeKHul3zczl1r2iZfUb/iyNtHxwiBF/AjAYIyOnB07m5znw2kOU8Am7c3WYuNtB+IZJmh3/C0gtvX99RltDWIYRRN2MZg96u4u0CHfHNTtZL6/eX4oHmaMRhnVnjAPfNkCIlnQJzAG6uPh65Ddzf6dwmSygdAbB+pbu5vAdOUd2qdkM+aDOFYHm+Y1IjvUyJJtu4qnnWnvAdNXl17mztXGYJ+x66xvBff423ILfn4A1xM0UXohNnu1i9yPscqZ+/xZ3pO1z/4MqLaWXe7B3A9gf7Vs+mOMUZ5vjenDljuJB7p2HXvmDVuAneXcY1ziT3xoaxp9U4NE7sO8WBfJMwMcBrRZyQz2hWsx1rn+lJr5fgTwlrUn0cMYcJaR3eQa+M7QZ3/88cdqblDfNraVYkbOnYwezyPGDrPzxz/84ahF5h1k47DPsbUVz6ngokCm/QvTfmxtNQS1DiA99bZqOJR9wfzQ45zSC8b5++9/CLhJ4Cjgo1+i3dQHk/4riKYdZ0ytq/W89LMVwLoyRc5+JP82G82YAMxY466vGR97wXP20npWs1717fTlWPNNphQU0wcWkDl8I9bhsoZJtEyE8Hzext/6DzOE1BDm5H97efkXAsJfL5/uyezcXW4+P7g8evAkrSfgsBcFLt0tKGBaO8Q8lrJyIdKuo0YPwKjWERDdXC7vbtvwm36BpuTla3eyP1z+5V/+U1CPUkzaoNPaDCfl8FTq/paaunYVO/uKHC5LpLhDa1r2FYcMI8EzNmBR0MLDygE/BAnmAJcuVJVIkdmiKq2ZTBuOhz30pbDFiYaiRoBgDdGoiUEGpnxpulznHycy6MWKd6WychBE3TA9HK+BVfqdjSqZ2p70PSySqbMaQ7Ai+TpIVeAT1Td7kvldRilOli0A1i+yB1hpnaJlffcHMSCt+VzPF2ibFDZHiXV0UjNWyPJa9J8ayGbzKpDQtaKKmAIbZhP8Ps8ssu3zK47j7+L84sQrRGO2KvSaFYgnU6HQyDJFHp49zK60wjgPyyBEWfWkbmlAY70FyBH3TwA80aWKQzRTE2M6SsbhfC5YYe4j0GDzYZC81G7cHSqQX+6J/s93sZcaj062h8UuFcMsU0GCa23gNQu9K629yxFsDihxTIrWNytrDZVOgTRLkcc4QuuflizWiW5roG3W4ujDOYEBAyTGOmIxq4uz/ldj6dxU3Kr73kDMeo3cyx6pH6qsyZoDYQXUCXUE5BGFtQVwZqAYr9isrXHmlIMwlFSbui8zI3U+1G36tJ7UW3UCEwCcWm0c2T0UKN/TguJJhApEh3kfwaI6pa2NMsAxqOZQ5N8GfQbQM51tQXCid4pGsxxCQX38KPs1zj8BNc7Kmgfbd/MIjOx7Z3uDZWlsVxEw6SSl7Trn+bWBBheCTWaCOeAiWJTMzbKJq0vCjvMlxVWKcsG30siswevGKL2piGxBM56Ns4kvADr3hY6YTv6xzxQHW6Y+2aPRhN1LyThLQd555AlkwM0axgFgfip+VHn41AGtxs66G9eY423gW8em/fhK3WoJgEFhQbNK5DN2UTwewOf4HGDgXpB7yOjgerIIvBd2PirZZBY3/tbQ6pB+YZOmTqvYA8/OnhUld3wZbx1ngs1kGI7g4iy80lKIKgdDw6wap8Cac2GgyLNUKGTNo+coqGAbqvOocNingJejl0n5YhzD2ED1b+weAxyur7+gv6KjxtoQlBXhr/LttTdauXon92SMna/FZgzEDCTOY3w+t/m37Caf20zQ1wGo9je2ATs56roUdANXsw9cz3Ia/p1a59NYsUbODnEAk4BcBYf1pwogP868lPaKFkWp1VWWbcALWJF3O7WRSaZnX1lL28c2Xw8lcHoKfFZ/0P0fMJqyoFOPx+6njwkioEFiN3h2xvEM4KoYGZuz2kwzXo614NZZUE1KfkzQbKMBhmdZft9yifg/ffdr8rjrJOspAV5Lqwj4KmpVpoM1wrG51Acm2/kg55nPFLt/+RwVeoOu81rnmgSFsk3C7LrcJAg1s3ptK9IWH9ot3hEKK/erNkFLg8zIsQ8MINtirgwC11o1Dqp7UbZYadddEwr/rcXb/Gl8TrKkjJ89dcPAYS9vLtOzdyJt3D9smgAdFWpKJ4WBxvQYlS5/+DATnAwTAp9kvYGdMxMczbG0XZh+qftPNhc/930tv2Bdpz/kyhW0KfXXWj4iMMoztJSme0jxId5BUa/EZ2McHL7RfxgQfi6VhAzhSzKE78jimSFEh/PR5clDxEieTT3rriIra2rdVFOj3CDwCkCEevY5QjOfFhD+SkCY3ig4L1cBGA3rDz98n8CzUXrTyBWU+XA4rM3cmNkpdz/U0TnabvqgceVqFNVSzVNvqFUHl8fUDo5OSFEo0q9mBJRXV/wgxmk85z7/esStvu3xkyKB3IvMAhsz4imjiLao2UxnD1QFPph00Sk+z8KHXqPiG5PcJr09+Mk6GVif2yjg/OBg8A6m9P2MFLgG8xUROQz+KCznQNCehDpvvM9Z0KYoXTn3GBopo23w3mCVz/KekUVe649wvkc/qI+2OsCPcM5/lwNZ2ikHFMYJelEcr0kKf30AJns6/v/5kHNc2fQBJOawMyZsarKzde5bRK1Dl8zEGsb6jGd0ybotf3Z2BBzT9KF7/CTUKmpunC+dHsY6mQId02VsrRd17lkzycavJkcOe1CgFOufvImtc8dHp5bnzJgPNcwBkjpK6ZNXB439x5aJ8fewX0uHBP+rHzMYaXatClcKRtSpepTMUupLVFDEwZtD+WrtUY4Af4qQ7AkMnDRWsiets6WoHZXR16UbDwUzA3XOTBjIm6FmHFL/uqweY88z8nfqtmZnqNti3qVcCaQwfiK5HtHnnzGnCTzWbiIg2cRCzOLqQHEtnqO0FnpKtSbRQ0haNd9PhvAJfRl/f2S/+Lz713dOlm9OlvYOqjn/JqiQvmQtqjVXX2eQubZ7RhVMPo9YTAKZ9Jxqf81zplkHTSSe55EubJY+2QbpYFt/OtOscVF1pdNxOAhkDJyOWufZdOedvSFdy8/G1j5dO6PZXwEm1pWlAdZsWG8SmlToONfegGcw45phK205iHjKDypaFYeFMVo/2tLeFCK7gqHJtM3hQkAlQcLGxuwZAQ/lE2ah+X2dIu3n1V6XstYa96v8+jnISkCI4M6cxzQI/0TfM7Iz9N2t4BgHmJnKBvKtLTWLp7iQDjC/ExpW+mm2j9p5HVj/mmBxtgNnT2U99gzXIDsfsaanT+NQMicwcqpyXbq5c84cUeOfutuBnoJmZZlQY7rz2GzSAEZ/zrvyzsxp9nvElB4EFND226pCQIN1r6CKAX/AhWWAbZcRR37Aq6JbqK2yL+LojvItsJ4xWw2+1/ji+gHZS/M+gIaTMjnzyHtUwKUqqWY1zdYV2L3WN3tGnLPdrWGvb+DP+T9jw/rWqW9rKwKKirWwztQWODv3DQhrFwO8239450GCEYCyvf9ZqK34q317r+wXz3c+y7misIogvfuQIFKwrLoXrVNtHWeDgbONii3aPB7BwMcP8Wnde+o6CHZ/sT4m+KQvGr9mme+4yaekRMZF3whbuiyQ3zeQbgP5MjZ4bs4gxpznYH/wPmHvLAsYv2lslLDoHgFwtKaTDCDPFiXl1OSVHWjGLeM6Q+7cWzubM3/ChAGJBlxpj0wK8Dt8QfmWkSTQG5Xegd/Ntj66vHqNCNn7o/aZ/cXZyLloiQjjlPZhC+BkpsVmaWc/3l/+/tNPraFDWItx+uaby7e///ZoWRKBNmz0lOuho3Ot0KHftHYaW4ifbXaU+UVhW4AFOihnsTWaJH7qL93kczyPiSKDbsYXVgVja6smGT3Jjk5VnutIjXespYGnfIQM7rtqteRcJAv6pKJRrAWBxkPleYC3Le54nv84Q0hA+Pnj5TM1hH/70+Xu7s3lwQ0B230yhPcfPl8eXCo4ID/6KagCkugo62VSKkndGhwbEtd4X8gGEN1y/RcvllXCOd1iJPVNSvlZ0WyWZLnoXBcObtOkpRnYWqJCF6UhNNK2cJ/FWO5+21oEUZ40d7MTpYtFlSglfi1kZ4AjIjE53y+QLtCY1QGKqJtJ0uEmMCqKUvQ+PUEe3GQhJ7Px/t0hBGIBeJi6ExjgWTnYorY39DTCBFGUuj1qgGw/EMGFte04CvvXliAHwyR8g1ROsCb0hjUT/iKzOAl5D2a559Z4yb0+UuZ7VgMb5p7DjoM7WYBTXySuyfMnsFigu2TCUScZFGMF1krtxoEHoUNNLUXH62G2PpiHyMWgVTM+qU0bZcmMDJtKpLstDUovy7oZlSrr5iTHLZImssVcRrjo1CBe5bxcZ5mvgr0ViRFNPAtFYEBw9H784ceIRugI6EQdaF1oTO+yB2yxEAl9aVGj6173QWuRglKdVFutofEgM4BNUBl6SMcglKGpa/Z3iqhzP/a3DkxoByoGjt5p9oZY3XWlHL0HrqJD1rAx1s1yX/uLSdXTmbKmKJm59QYECOGwMZsluB5q3ehuGG3sAoepSBzGmjlFwEUBhIBXEwmRQhUnI+NQmwNizOFpTUID6gcBKBRTUV7cdgWCPpG9juhOC9bruDRLbi+yiG5tLoO0p5Ft7SjXjTjR5vXrRrgCKbFVIIZDDYPq3t1O+v8m4BEXYcwUlTmyG/bQ66T3OVP3BwJZmxzbRsBsFnzZcdcaz+qzHKjxiaLebFVFoMyEOB5pOzQwLAH2PWNTqXWDxTAGpMRSVzKq1lnQBJvK2tJm6ig4F5nTCROcg+HMt8H7Q1qcPI99kLZtEKSQSAPqquxxbdZmxihK0u8PlNm1nJc4gZE8h+0MyEZL5ToyficRCfdOHLYFQ+7fZv5qbw1Ij/scWZEq72nL4hCfmsDjOBpgsJYJyI55TP3utXWPDr9MiLQCWk9K3l/FTO6FAwpowBf2H3un05lSE1UCQec537ZPOfukyENz5nOcB7yXmaJzFsI6qJwPG6Pj/QYai96fA26+F8dx9WcCW/U/Ck6eRWrYkzit0uPqbzSbybrm+S1TiSy+wc6EOuIkf76klIPnT4+w9fxs9qpeuECT2d0E5h84B26PwEthONtYsBajtjnl4djftdHhmXAYpZd2jdV5lQGQYHFCG+45gw7WPnsD3ypK3vEr9i6j5/PcCp8xH/7/XKahrTFAVpFcQAk/JvTU9ZI1C6S6edakugazJWb9Vn3QwHE1edownoX1fYC9A0OfPYEWil1v6wgdet4tPs5qs5JVPtFI+xxftsgwW2vfwjPTxgDf8gTHN8BdAocyvTybZTwd4Mv8tdadE0w32xZgHTsS9d7Vm+8gzHof20dbUSC9rIEESs+f9zxb30P1CPSdZQQECEtrniZvvEbW/oTWMsYbQ9ZZxBAnnOU85jm+Ol8IZghsAcMilrVac2jsyeTF/tfHZ+9hU2AfmpzouFcMh6SLAmUmBrKfkrWsz8/f50CNcQsdd5ToUKzXb7EU69bbM5bJEs+fMwsoAHnU4I9OL5NRwOAozzpnuE8ihvExACcApVK+dgVswmJb3THvI+uQMdAOWPuYvbpyMFX7zyqmvEcA1d+UIfz08fLp7evLy5/+koDwckFCnQ9T4wDvtA9WkYH79ohBRvyeep2KgyTleoihVDQiE/X44eX+Myqjry8//fRiCAFFz43kuW4laEHA66ynjm8HDsaQ7zd9WhXQLs6ist3MPRwTgE5wIY4JQYbI0HGANvMDj5Wffbgr+nLd0O0PowNy1Jwl2CLC59Av5Yh3L20NWtKHyuiPPtINXJ43hidozjJz1pKwKM1OcEDx80jPT9HUfnOhnkLjOfGCNURndK/HSr+sqzqLJ7ApD+rFKFMJWpLJa9aO53cx5wD5RP1YOehcS861aXMlkt+8eX04vFJk3NAeFNbDZCMPee6ctabDuUzG7FnV8II6ToUptQA3petqnOR5J3CzZcioqgoHNHgYffCkpCWqVcNdypHjFWRs685gzZ+dnaY02Y1QEhS1IrM6kdInpcYQBACKvHzx4kLz0O/JiD8jS1XxCh0CgxOMxDmbqBOoIxwHOn013x0KjgYqB7VsjnQQvu2PfOb9u1J1ogaMGA+1IJ1fa9OguuIImI1LzZNKk7aMifrVqb/UMh06CSK0Rcvq+xz0rtE/mOezs27mxWDR9ZT9Ym/KiVSkBYyy/wRGjx6l/ok5IMtoQGj7FxU9+fl5DSewxv5MZIefM/ap65pTxhrH7mCDENZABEuQJEGESpQTwyo1xvrnK0W1PTFf55Dr/rke2BaBF8T4HCXHQ7b632Q8WkPG4WSNJ/aGOWRurQviGg0aR1k+9fJzH2mvBBxC9QnzopkLzGh6ik7YKDQf0OZl8Pi8WQSzVwZ9MimC+p4ENtg7rPmgpOtRF/Bs6/kcvAT8mvAN1xDN5R7SxkCQlcJXhdcDmuczUx1Abl64NaSMIfMNqhwnckwCHRCpTwVFe+5wHingwHOkZnxosch6qVFk3zgnugYIdriOohBSguJsnqjydWo6PlK+penzrtarH+15Rq2TKoQdafPr0m2xG3ymLJs+rzXSnOkEhArq1InvfrUeOD0DRzULDewJ71/QIJSlCTdpg3CGuAfZ5bP94XrMt5RlA7usJST7v/nmcH4CDE5pM4BFSjPaV+0MUOb83zhbh3oVzGqw4Fxw9nCumMHwjA8NT6W+3Qv7zHVT28/ap0b5aYXx2Gusm9REpfavrQ5Sr7uG8cwh92Xe2PPY+mvgXRBdsE20JGUEE75CaASpfwWGUrsU0I/2QNTqvz/YI8r+My8Cgb6TznCzce3V5rWYG1tdMNa8s4I2BoSKk6i8Xb+sIiMyrJJhnaqw9ZNlpVT4JXT5lXdk/1jXCpNq75UM/2qYZUzpJHvesV4M+sxYJniZSm39p6q0W3cnSMzn2LMwg3Ld0QST5X3UPrjxxdZ+6HwGF7BqRklflQnkszINDILctwIHYRDQp3q1c0kULDvlwVifuf50yq1OCvEFxeurBeQ5MSy4v1T5MJtQrodxgY98//HI1jHeBGEGhPGfN39mvGIz7mr/+BNgbb0bte85F8lIwlpKLf60A3Ym8O4pp5jfFn9yyq76rawvfF18otu7ArfncyD7KbWrd6kPJIAnILSVlvPZ3zPwG5V4ooTMVdpDDAjQ/sry0FcPEBGxni97B6v54T26hlsf2jrMUlAT0HOmnhTWCy7Vfse3GMvRGnTWV9be/PrUab6hlnaJk4ESWUfnFl6j+7snsNucLUl2fZEwaPJCv5I1kbP3NwWE9CG8fXd5/fJvl7dvoCm+ujx4QC3Do8vDm8eXp4+fXZ49fb6eLvRXqxNZUYsKiYAgVy1HGf/29ruBZ4vQybu3FyijHZDHQb2S4QsPuv3JIu8OPWEKUEyIRvJKQWkhNwurzVxLJxFxqwFuw+wUj4cm03uJprCwiiqgZka9W9HoON/r13FFlK9qQzzDEYkPgXDim4Eqn50JPOqfnj6N802PxQS1mzwDL9+LxcA9RXB4d8YLJ0qed7IqE1BI75+1rOD5w00eolukqahIHbg2620/I5TkKpIgeppnOHHtLcCPw3B3lwNMYRs2AUi4kvPQa4qAdS5zzXkS2QyI/az1RBdxA36+pND2wGxWN60kTgHfdeO3xu1K2a34yFnV0uyTirPKCyspjFHN3C/7+DVyeabteEifefL2OSq9rW1JCibUAGe8JxzCuxat7ZjzxfNASaZXF1msACEICk3QSGdQpzkAgg3ehwAxpoda59YjSDr7CSNF4JO+eqnz+zLrwzNknFcEXyO19gEzGDx3C8M/X/74xz9m7RpksQ4MfDBgQbe2DmvgqmiWZsWRnn9yAAx+PyDSgA2DEPYFglMggcwV94/a4573SsVjj9ZOpPfZ589HoTXr2eJ1+wMyLlH63VpLUDCVthxMy8RlT1DnMkpUhUf47Yaw0v4CzIyiIy0qbXImLHFGJ0ODHSWNsWigxcFQ9Tj+kLXkTw5mpae3Obg+98WZ5jltFzC85/gr9cYBxkr9w36U0kMtQXvG0pZBKXzp5axL3i+0JWzH/ac8C3NqYJP5wSZOEMGAJVmyOWUG72UiMB9kUhp8SJPSaTMzVhCtNofxYGxYE9pSnSp+h+c+aHLp43httxMn7OGDOMV1PMkUdc9k7YzalH0eqh7y4g1ide7igO5dGDvGgO+J/Fr/VNrrJQ6VmSGuWRXcKhjn+VezYXYvzuL6YLnPET/AFpSu3T5tSM1zf4J3s1fSXnEUuZ51Itmj1MeMqlfb2TMsTghU9NvbUIy0JVmvA/9SOz5wRYAl5+aUY88AjMiyAUXUaEertS9igvI51l+0S3r4MLamaqulnUpfNnPb87rzFWrY82exYWZvUm+8WhwBIoEtwYw4bGNp8OyeCzrNBvU8YxQPab+y2jbWVoKBoz9YaX5mWspMKeiQdbRMDHPnuRxH/1S3ybscmYmJevEsgFGH3P16Luowcv2MxU3F9NJHMu093l5evnyRNWRtVIKCo36tYi0J3NUTmP9xqA4OnDbA8AyR3m8g5LrXMT/WzDQTshdRYBzIwP0MJEwGsBcYFxxsMljsI54vrZ/So7rCP52zBwXLcYTX9sbzX1YE6yRB9gIXAmSASrO0KlfGZpyo5E0gtD+2YHscc0pQnj4NlTCMm68UcQUFBWnwd3Lur/UX91EgTeCUJWFwZAsnM9I+Z+0dgUT95GSsloFU0fVsU+MDrQ3bGcyIfR6NNImNnZG2acGvYK3k2RZUas9dH7ybtWz1V+u/WIctsMl6MaAN3ZvMH7oWA73wCVlDCfbik7dMKGyqtXbKvqZGX5bNWtgAGkWI7VK/ub0PK9DIeKiuzrO8evVrGGJt+1ZgMLXfa91xVj5nHlLftwCtQFUTHfgFAaIi6ngX5kyFDD8FhEq2bfoVYfSNBRCK7t5dICLnzbKUSfDQC/JNa1ctp6gtqhtxBMVr45YkzII7rp299/596jaT/Q97o8kF17KAAH+n5AR/hX3D2IzWjx1MkL2WJWUCNICPiM9vCgihjd69u7z5+afL27e/XN7fInX+IVTRxw+fRGUU54KDN45gVH4a+AQ9pGB1xZqtaWpT8fybKJ8Jv60q2cOHpQYkgJykOQ/KS+IgJ5W+wKqHRmXYRWx6MDUgbG1BKYp1VGdUV1cgNZNnNktVdAPFSxyLIiuhl37RPPIqxOJE2oOrjk8Lgw1c+PuMCPEuDXaLnnEPDmcXSjZJ0IsaJ/5orK29Y4x0SuKore4A2kmaX5JBhU6IMMEyEz6HgioqXh4owahZGcOTEALveAQfOZybgQtSRP0fdRyrYWuMMUrNHN6iE+urs0xJglPrN5c9KCLXmoIgrRxyp8bvouvcA6Mn4izaX1+5aEyzDzG7h2OVvTeRDSkuojtxfD9QD/DsQG9zGIQK2ufqQVnqmYXrUW5a5vqcvQmV4N370vuesJaK9JKVzEZeY2l+1oCwPbiy3ibMVANNgNNap9Q0jMYhon4EhCc6qxG1KDTjaeZWFTCzcMeaOPWsFAwQEPiCanaD+mBpcCgCKnluI1kdt6jRLXsh3YeDk/XCuJypJtIbjmzL0CypXsxjDPfq77geWYCAAau10InQSEsxj+jGiS5hPVSEflJTUxnzY3+tRsY9yt5IwLKaHvujJSuB2MS7HgwiehGi8PBU+nzNkqUx1bFb4P4P2p2UBnPbOrNQIAdipVdl6Yo5TD73oGDvFx3tAaHznszR1JWxcdIYDQxUtYWWI53WPaZwRp2kMjP8/VBkDvGWUoYM6gQUpFXpZJiVqQ2u/Lz20eepk73aqlMvJoG6s9Kb6zY1cZ9K8W60cwWGzM6pzHw+PL13ALxl3z1QOQMaEHbfHIp+T58mu6zzkuzUhCWybz9+CIAjTSfiDScl0YNGtUC3QVpRf/u6cV+yMdp29yANnBMQvnrVHqAT1ypAOkXRsTiSDZHxMgVF7YRAJmNCTTwOuk25PScdwwNsWzsXVQ1Tt8eemFiP9DJpx9TDJGsOMLi9rJ1lrQpw6ESHvpwz5HGCBOZE6iFTav1U9gTO+rffHiJdCf5mW31ePiMF7WsqmsGg65z/6+jyHgI5CtL88P33mWNFM1iDBi7auvoaq7ePr1NKm/Q9g7r4CqvPzBm5OWKPYw8IfHquIV7Scz/gJPS/0eYqqsSE1CoAACAASURBVFZqIHaG32dNCMqEOj/619XJrBjGtVynmUreyV6s2kv2gr0/GVuBO2xLaqneItTTukwzkRGlm16AdXfcm5/LELI8ozS3aQcs+GHezBDmjB1oo2P766+/HHWAZ0VQ6aDNpBTsYpwICD0fGUNtk3Ym95j9tVb+AKXYrwsozKwYVBmUK6oU+7usf8XzKuqSey8bfVaR1BZmvY5RkfV9ajtjjbP2CT/s29WeYRNYP4Jr3usLXwB/mjrg9Z+Lv6M6/QeE5hrUFJzqM19B9dYLGigf65ozaj5rfK4psyuAdmTAVoqlmiXAjWeGY19BIOis77OvzFAHgBmTh/VfcbLWB/P72lzWoNn3ANufaMfRQCsg7saz7YGqvN/ERYERwBRq/PSxSbRgT7Om13MwmXxEqQgIlxghvgnNfddk/yTxNQVbBblMevRZiFtah8wcNyCsInsy3mN2OP7aIXxpfMxzBpi55491iILLxFHZi7M/2kKZKgEiL+0XmTPh3C95wbO6HzkjflNA+PHu8un928vrVy8vt7eIB7y7fPzw7sI5TA/C5wsIG4lDpSJDgkADjl+NR/p2IM0cZ6nNVKMA97AB4dso1b1ugLdWBrxsDGeMxMP2YkofraoQVT20CKKITRvQd3E0O1ilxiL1XTBuoDgAyPmu9oWf8T2czTazb61XKHpp0tpAJQ5peOYVnWAR6LCKbB7o4wIrJoaD0mLsFI8S2K6fWhZ6lOSqnEo2BAoOC4ADkPfmmr/8+ksctLzLMhiqVXIPAkuEBmKQlX2ejPShYGibhSmbph5paLbiEh6UZhdjpMcXNxhK5mMy+DqANq09O3k8F3WgNaz32cBmZHXCzKTk3d/ftqbypCpndk90CzS1vbquRd0fWS+H813Hss561ZQ6rlWudM3EuK6JL46Y4gnMRYInesWshYBKjSIyjEdbBVRlNRtu0vFSMh8+Wu9BkMi726r4rf5GdDDo2ufLsm0VD2LvWI/z/Nk3kUrGSKkk2bq0qt+mtmztLFQQ47NQFqEdcv1DeVb0biiZ60g0reu9/fkSdCyTEqGnSb5boK6RDnK5Vi79DJmuqrKx14OwL/PCu3uwZc3FSD/N3vbgNcvO/OnsWvt57umlatqx50Y7wTgTtOrYi5KZXTkUDC+fczjwezgR0sTYc+xt681i/GfYrwb5Po77i5cvsq89+HLoA9aA6AHOLDPToL4HA79TJ3HKtLbQWJYqiOgoayLfqVtAyXlBaGnOpWpyeLJWpfjlUFwxOutDsR0dXgP8oKhHo+0GktRKfE1X7Bw0y8DcYC/NbruncUISpM2Zs1fYAYpJB56tVpxFiXOubdY3FME8TWl2R1A5mk0OygWBBj7ndcqDng857E0onut1qQMbh2jOaGnb7WFpTbTPzniwdvidf/qnfzpqgEHbWZeAcDgPZD8JQs91OFEnDR0bh/X5aJxtZZBnmrJsKLFTTsRGmNGTHt46WUSY2pIhNa/LRlSE7ebIxjA+h5IiGZnQLH+Xz3G9ly/blJngy/PlEEFYCxyzYgae2bf08XrWQCXCJPf3qWPmeV1b/Ixr8vzYsARKD1qqIUiX9yO7kKCyraq4P/sDm+775My9r2AEz8M9EmT87pucjf4/Nv7U79ZsutTfZt8bjOlk8W8ZKK3/bpuKgDxv317+/Oc/5z7//f/977EDf/nLXw4tAfuO8U5mXvie74Afwz6q1kEBP59PVk2yWsnW3ly+/wEZ/OeZDxxUAnWp1gCU2DkEtnqOPqv+wFgBmYOBR9i11CgOkD2Dop7f2VWAWe9bI27bmtiwlPo0g8A4SVfTjjJnBfq6v86ZibMjajYOG5R19RVAHoB1ts+MfvbCgDvFngAreM6XP7+szzY7x/Pwfz7DOwgYAUry3Ap58K6hh57Wh2eMAGLW+bQj2O+qOLKGAORkc+kHWf6RTBJ+H2IjAwCaTeOd3eePw/yS3eXewL7gB+HD8M6yKBTLk6YtePDd/D+yn4eGxUCs7K8kPhRhbDKCSTrqjwdsGdAagFiD1nrelkIJzp4VshM8TvAkZyHgQphNz77K7jVY5DlZy//8z/+ccz1A2Ho6tnfp/eXnn19mHWd+FgDFlz5TslP/yDprUklfUz89WdzVdTLGVaMtK4mMM9dibmROMFaMsfZJgIPxqI/UTKb+hBnZ+KjLgmPTBFfCtFvLkAApq+k0iNT/rJ15mpjH8g33jj6QNbVn0PKcBMIm8Y5mRgVHs8ancyBwhW30zGEsuM7PtJZaL2m+l5K+6ajEjxzt9LcFhB9uL3dvX19+efHXy4eP9JrB2YP6E72Zy6OH1ArQ5yVW/ziYgrKlfwxF/03Z21aBADEBIYgGQgELCFsDkeMjhqeplf5lQJjWFlOkat1baRQEftahFQFsMNgFvcrsORprX1jOehyMOthFu2lr0EwjQacOnJkzUaykv6dQGmO2wlKd1wZZBCnlMYtW8ZlzQFjXp4dHUsVbWBVbKV2W52pN413HVDUuZHRPfdUOJ3YH7tcInfcKheWrgND7ulhDBwpy0wPoGlBmqJrtXm2VqC+fNe1eB7FzHon79fgiE5YMaURvbF/R+WnmpjSOMfIO+gdOCGgZVIQcnm/f5OBlQ+DwNKi81g8eFNmNPc9jbWqcZpz01Vuw2UAiY9QfVhBAvn0O8alMngNxZdk9DENVXhuM0FfD767sOY6O1GTWAgYiNVJbf25+DlDmLIpXcbRAxZ+lAXOFjiYZLx1tGSadniMgnCS7h2sceeotFxAmgCFzfuopdwYFpM+dHW1R/h5UzcoIrnRddf+ca3RcU/weCrHJFC9I5HrYCFYSjrQ1hNJPoty1GjieN1S8Q33tSoWSAqJBZG0VOKjCqoIqKbpG2ClZgSKSUOsievWR3oHv4uCZ7YyR3v2sa/VeDb7uAmb5bGm9chJeYUyk3kTtbSBDM+w4wrU7cZA2L+lzN6prqJcTt2C9/PD9d3lO5lFHp/aniHdRwQZ2qV0NLb5rhmAF26hzbdBk0F2H/cFqhd5/oQYtmix9kOvpsPI5nj/Ur/Vu00lxP0uzKkhXgETars6U6wMrkAN1ISH7KPZookGxNzAeRk1LFuNUj8WzuCab5SNoeZ8xYR8GEbflw3p9xiF51PYyZk6ytk89nqzfAJzr/T8mOGJPqhBspjGO+Gpym8HrnhVs8zzhmaxFP9b2wExrJ3Vq/ExEQh4/vnw72XPZH5wJ2MBcE6d4dKcDgJhYCz836A8YkwDv2VH7ouR9FLCXhTQTaj8shUnKeIAOWQql78w9zXKz91Qiduz5mY4PY4ONUywm0vebQ1W2dei5B7+HH0AQXjGHnttdv1fFcOtXswa/splmhbTxyTJuHSdz+urV5a9/+2v2wH/7b/8ta4g6PSm1ZzXc7Dd7CC/w4BoJnAaSnWt4wn4ZRS5OG9n9qDWvsfSu16CpdauhUU6Vu793e/m8zICU3fwe4E7q0HaupqbsCrBX36C01mMPnNZpHGF6o1GjO2X0ZKhhKISGiu05AarTSDgypmsSrn0X8KwPtxrs+UmZr1G8+bcqjQGylzEDXIYlhk2O+jyZ8dX/8Ty29zD4wabwJZhioCjoe14nrYVt7ag+YEH/si9Su6/isUrpqxvnuaRCEjzbkiCBVg7CskqSwVWEcKwQwVszd4L6ORuocV49L9/PHnrfrHgBq7VtWlums2igVHiZAO6FnF+coVE0vTah5zkD0i7IzlkMTX3ZTcWPkmE61cUxRvqyACYJlLdn9fcE9M02XuezvfkYd2jxBsPYdutMGUGvx3qzvAkbUl2QUpJjC75p72oG3TPmLNRznCEpT2itngkqWSNnwKDA//t/w64wWOZnnKP42zScN1C2xEmgJFTn2Tj3DjazYmP1R2zNIQhihvrrgDB+6uPHAarYl84vYxi2k2VmUaQvYynqy1HKRUn1eeYdwFu7ijZFBDlHwwW8t3zjNweE71//cvnbX/5wuf/4/oKw1+Xy8QKT9MNt1Ubt29covM1ZUQ4txaIqcPK+G1g0rf41ZbSZhRYUB7lJZF76ZZpCjzPOExRRqKphaToKyjTYyaEeOLw9fURRGMxmEZsyV6Fqp0p+t+0v7i/PUEQbyuQmFrk5VPcmlSuy7OHU6+2wmpiG4iVnrvhBn5sBqux3UfkgWSu6lSvezNWzIJksvDo0cuI/HA0oGV9qIvK8Ccg3Hsn6lG4XZ2o9a5RSjkMXrjeZtXLVFU7ReXXzX7O5a1OwA8aFLoXu+bOiEnwlqzYFrzhRp4buovJ83t/JXC/TTKPU53DL5/S8ePEizxqab5Do1qukKe8EQLg+qBBr0WuaBROdcyMpPJOgf3UnOShWS+W/zSSW1lCaToR3lhEqaNC1D0ImHbQGoVQaD6qg3em3Y40ohrYZBFAl99QXcu3rJ1aDUFqAwcvhJI6SJMgQdCs0hvbSylykEXrzMaK2HmjXDGGDFw881h2ORw6GJ1Xcct7clzqRIrasZ4RWdI6sm0OyOQf4VP9YTxGvuLlEzrlIOnv/uzrgn0ofOdMWj+bUUS8jiKrwjWNi8FJaX42f85ms3RoKc03q6dhbUPj42WGol33kvRKwiUynFrJOmyCP88hBbpbXIAoUvvSq1nW5ntiLrDecXdYOQR/Xi4rw+6rwUkemwx42wfoPmfmI83b6SuA7QIrfOeZdRbGwJ2oTpEJH5vv9emIuux6H/OZBniXzcaplTkC5gJA5VvjAtRNUd+9pUX6lzcsUycE5NeSjtuOr9/iCajX5fNeAjleecUIPBshnmhH7mox5KekLmhfwae8Yb8ZdGjRriKwsZxGBOdfHnjL3jAXrg7MJJ4GzindKgBvn9T4OnnW1rrdjjKKa2CDUQ99sIP/n3qnVRQ03ypRXOj1OlcBB7OSYJjhoZyaEzjXXPfYE9dzbU8mujkWTjNAUCc3ucZ6m/1v60ZZ+r103a6SDeD77WIVmQHVm+bwgjEJuoaGNmsU428NP4In9mrlYo2aehYw+GTUaYZOJ+MLOT92W+bIdScZna9ZxrZgGLSRO9dajjgNQkbn56aefsr/+6//zX+ODRDGd8wU7P4eU67l2EgeMfpeM6QeymQVy64hWaVrKKs8U34g9PPVSzivW6ZmdEIB6lD3WOnNmTWz9o/WpHTgdp3PAjMwI5ob5INA1e8HPCtT2HHAeeT9bTzCPnNW8ryCdNZ4FO+vIn0EHgXEd19IJC8izt+KUbp7M7quI6bPJKMEe8MVZwx4zOxN/aUE8P3dNOh5Scfk/YyeIpDuWtmjzbRQzaW/kNmvnPMPPsP9wwJx9WWMtkMsatEQmNv1j1SAFwnl/UxH9OVmUawmRDCnP8ajrDwhgrFnnxxxvrFnb2nxZMvWPCnAngLPGcAIz+r6CAp2/tpIRwCeQECgMkJn+fz3b+Kqtvs8+4DOsHfUGpJmzrrB/AbTXwoH5whYSnCgyRYDCfFtOEqbT1rD+NX4wuyrJiAl98V6MC/veTF7212ryBcZ5fsFE7CLja59F3sU2DKi5Y7elnoaqv8ROYooJ+vH7BpGsDz5nVi/lZrD1IspTZXJtgMmUiusURBe8yRoa4O15GdCDxBAxU2xy9QH07fhbIb5kQ6Gbrz6fe/KMabs1JdS0Q7m5HOrprC1YLvit+J1hopG5nB/+2wLC+w+X97/+fPk///o/Lh/v312eP4e/fnN59ODx5dPHz5dPH6vqWUSoFAmMCchpjPnoHh+3mHDg5DITEOZQSA1hix17mOLw0Eetxa8ciEdR5xSjOLBE4L+hN1CyeaVR6aAmoIrcfQ1XHN/UBHQQslG24N30+XxQ5NYLlAaotO5EaGjiPQWpGrAGIxb8dywwXF3oQatX+9jC1Dq69iE8UPRQZKsiprPF56Q6hpYyxMh6C/n/WSzK0o5OinOb4GKUrqCSK5auUbtm6s6b/FCzW3P59P+TljaKbWkopWMaCKQQevPTTFHv14PT3++BjJN1pmnVQWnPJja7SGubk5bOm0bsoRdVeOivf/1L6Im8y3fffb/s9FDh0dtYO8niELhFmQpUqzQnPkfGkRswdqmdGl8+DsSokzxb+OhsuneIIDRzq9qbjkHqZckmrsmxaHoO1sz/xsHmudTTjnqbLGv6KK6mYoXPPbRA89tX5hrs1IHgGW22/HWGKhmG27sjuMBA4NQGcVz25DhQJ7gQYZ9lUTKx1nUsG2WNgAgfamA9YFtUzqwfWTuUMH/5JWNthpzf5TmYYwVIzJDy9gZFFItb1H2V0y44xB9pKBaxF8So42rA1Rq7Nd7eQQxCx3hFBGYNoPksThzZE16g6qqleablDBQ46nikH2O4cagm0HNkyVZPJB3NbFadjVIHZR0I1ByAzcRtBAp0tBg/Pt/DvkFcAhVYAoo4pBdTaxPi4IWyR9BeAICxEqlNJvTNmxX4tyaYZyLgbsauTktFC0DsS7uqQufU5aKw2ibEB8sivT4V87oKt1h/y7iWNtOaqzotXevSOKWi6rBZu5U6sgWwHKyswSgMr81JWg6dxG2iHrd6YfZeAtXUnF8DYGvdgx5fUHmE/kUGWSf7yjDBTrAWOGfIFvK72CAdQx0rMnNpl7J+chHD2V6P2u1KCOLcH+2HynDpGdEMMGOFPUvmF5GnZC9Lw45douH6mCGlj9fOtryhCrj8Sb3Wh6oGBzxNsFngVEq3dS8F5joXfeZmkrIGePfnz5N5xOE1aGvWrJRN+xsGsY+cfwXPzDzx/tI8s7bXa5B+utjdUIa397LeoHtRH7QAjDFLv91vv40SKyBbyjuokRrTgPUD+KejFFT/7eT3n8Aw+TZ7PgF6dApWP7SstWARFGH2pboFlnrEd7BubHStiM/RT3W0x7AnLpxH32VccOoLoFZ53D1T0SAcxeu64Gy3RpL7xLbvngKntxFJav1p9BMiAtQMacpk5jucs0X1ea7lDYJkjFUZBIKSl6OeNaIz+GMfPuSM5Hr2n7RmMPti9qEA/bLhq+vMPphdhl7JOKRZvQHs6JYyThJwJ2iiz21FSUqxrFJ1mEXLjqiky1xJkRaATtPxOPTt5cscKGyDMIfKmGklluxLGRRpbfLseWwhzxvg0cxSgN/aCm0Q9pDzoT5v6y+xD2XDlfHVvd4zumIeBDlXRV+DN+u9+X3XAOs8R7BB9PQYzHgdistobKDM+bvfZSzqR1/FyNzPtg6TppnAesqufE6fJ+NsbewAiQA5JyYAnzWTzRhU4KlKyH7eOZM6Hbr140eXXwf2ulZZT6yz+GMDO00k3WP/PrZmj/3TrzIIcy6/KzgnyMz3OMdT5hGFd/oylhkhI6NlCZ8PoTSzZ623U9yw8QF/uucB7NsrnD8GaR03RKQo+eqcCwRzHgo8BXiNL9x1lNKa9f6UyZMgOTTgBoSOpayaJNsBxQdQ+Rw8v3T0tMdYVj/1p9Y+wjz8WPbU15TRI0j9TTWEnz5e7l79fPnf//o/Qxl99pSBfhBBmc/3wM1z/Bf8eNhHbSmCL6DLLbrPRoHjS0qexThH+/0HjD91AZV2F51PxicH4sfL79dyIZHzikDTuDl1SGuSfQru6jgarDaDFuU3e9VMJMSgUSTL4IMWBmbSjiziAoegRkNi6py2f6EUEhZvs5RXielkpYbyiFoWwWqPNMVJYtjnlGgszj2ONPRxMm9ujvolEWY3cpzZp22UG3Rujn6CwimNqlTEdQg4MJah6kxauCjNpYbS/jRD/PlM0LiT2qWbxAzvAa1N3TXPvn6IqkYVgSthkM0TuuKUrqwtMPg28MTgsw5AcrkOX7//HWqnV1QHRzQiLilSVpxl/STvbo/CZu6VDXpytDUYOo38bZDBxmswXBoNX3Fk54QpKd/6oL6Pwheq1VkULKeccWSdW9dxPO/4/byLxjcKrhNWqWoXFIU6N/wOa6z9uarmhbNknzgOGoJ75p+552fJHn+uqmue48joVPY8aOLqbbm2/RZZf4xDG7JXbU9ARBofRheHjH3BASkgI6iB5UjgAVV4QANrLUj4iY7Wd2/WX3Rb6tOZxuL6MlOiuE3ECA4hlymeLjPZNH5rmTSmXdsFhDig2lpCMZz1fYvy3aPsL/dinbICH8meT10tznVi/atwyuGwSWtbXU0Q0QftZYgx5/C8u32fVjgcjrwvPepaT136HWvzy4Dw4+prCsgVEKuCphLW0lYKTFVy3DVUu9trZF1Pqr7gFLSarvdmLYpIS3+tpP36u45uxCHHZ+q4UZNZe5kseuiglSLne8nYbk8SvFZ8q1n4OAKr+UpAGCpmEWTBm1KjrqIeSsAnWD2Auu4bwYMjy5nasqvqa7KuQ3/dkwGq3r8rwBE1wDYs75qtimqzlQWm6hSut+0UXsctW2BVpFdnM+1QPn2+/P7b3x/19Nc9UsBUu8F8xq4vq9oWKyjIfnP00cL2dJ0UWM0eHIWsAUWf7ey8Cd6YESsa/SSBcOb/VNu57dO5WE9YW3MYxETWfCUBR8aL+v33twnuQKzxCQw0+15kkK8ZVwbU+iCyeOzVlgp8ihMeOwYwuJqr0M9y9t3mZ9gNqPcRYEu9WNtq8PLs47zzmAW2yQhIuTICfyZFsH5HEXruLzidwOPmJgJErDEyc76XQFFVJ5t54Rli+yZyRSCUcz9tGqrqSysis4eeyaFAR6CvgGidzbGFaPdjTfUpW1Q/pqAa+x9by/eYU0EU7S97XRGR1EEOKFUwL0HugBLtekHN6j5IFeVn/K5ObK5/sIVqv2Iz9xmB4tSqIuA2u83aOgKgqaKzTnD0Uyd8W38T22FAyDrFPtN03WCHLDPrjb3LuEeLIGVIN2l1oLgfdFD2M4taYDd7GvGUU+sFAUezPOe6xmOMloXyfMyZqr7B9oWZMe6FfWcvk+1xb38d4BsEaGOYI/7Yj07fq7a5NsMxSM3Y1ISxCfgCKVGaIiW1wZyHR/ZXFlf6Uq6UiGzvqL8ESthSWSTJdA3AVKWZ/xdgqTpue3E3g86ati8vPqi1cjyTdZMVT7MfeZ+hTJH18F7LOcelZ9TAqol/Me48RyjKH6qS2mAMoAIgoG2Zet+rNoJ+HO8pU0CfXX8QllpiiPUPz7lw7Mm1FRp1NT4aZ/G7lhKlXdfikrSrW1/31DnSIurps6xNldnTMg1faFTRM2tBwKItwaqcalY5PvdEN12DAsURGvx3A8Ksn/sLKcCPb15d/vyn/3O5uyOFjWT+p8uDCwHWzeXxA1B01IvaOFkaEMzQoJRMAKlJ68amZMSEkSGkD+GHe4wPNL8hTEH57xOYmNb8z//5X9KP8Cwq080yJcBl4RpasOFwOqqGZuK+FLQ6v9mQO8QTmePgrAD+yZNSskJVgLYVhKAtEUqDKU0vFIH3t4fjL3URowHlDUSVQysGaIuA67LgVPPKoTNEoHVIo7tuExpEHkhelC1FNqGFFnHjvXCgeMdDYj8BYalnZ8SB38+GlTqxwyd9HOMckFnqQcqX1DozR2ZpdCbb2mMGYtL70kxikFR6BB1bNql0ttJ7zZJUqKYBch2HHnB1sG8O5xvDgjEi09HanKKkoNXMT1buqFI669JDPbwMQAwsOBjZ8JEvVoBoVKfj/wMRzEAfB6C9HU8KXlJgpGGYFTALUENwnxQ+64aDGrSTQnQ+w8H0w48/Bpnn2f/05z9fXvz0IusQlPy//Of/UjW+NXqVu59MxvNvFrAW/VX0B0PbwI+aM3oQvT0O8DTRBg0bfSbPfwrU05ZkTluM8WSgGYtmI9ZncfVSrhGNIvflmh7qBuDuxbTHeNcApIFGaywNKrEf1uIx/6z1CMF8aq0vB0kP1TIMuL6KawIJfPPIpq6mjZ+dVXXN9kpXDbVvkuoidaCx7BGpxrwX88jPk32Y+qxKwmQSRdBDV/nQ2sPUeEaEq3vEIIffVaTCw4t1ztqgIJ8+ldhCZcxFMnUyz+vTvZcMe9pOlALsGAtosW50ag02WY/8XlHRBi0Fs9ZCZkjt+b4FcWhyXDq1vRa5jg3KPaxD3zpopwR4rQHkOZmH83j4Hgr4YHcTeJpBSF1oM4MYA9aDtDN+F6fQg5jPxEasltSgseOOIAF1kVUJDughNYceh6MslU1QsIe9HBZHwJNHcS5YBzg+Bqr8btZzzikCexyGZuUKJjXbz7NyzTJamu3O/R+SbSLwWAZy2QfnjOeMjU9dKxmSKixGkj01ODhQ1GSVOsjPQOylnyJG9uLFT/l++oAti5/AYPWV/I1J4OfHGbiaTunCjItggoGacveqhPMs1oEBUNgiSSbM+XxOS5oETQXiWIsKq7meQ/WNk/chz+bZk2AkTZu75wAMzWgFlKOswHroZWGYI/ukOabYntDIAQuWRVAFnPFSBIrPWlN52FOo+idhLTO7+d3VxEqPNbMiuJgz7vXryx/++MfYi3+ejeHfKM9iw9mjzK8AT845FDehnNuD1ublo3nyGVkbBQRaPhPIJTTHrlOpgDI+WgfVFivMf/pNDrzlLGZMIiw4UDe+TpgFpaFjQwCuuC6Xl8Eg2yY2ewJQ7NWeM62bZZxbT3jtM1gQ3+CgdomLd4zJhF+BLd5TUMz2ROw1M2MGC+7FZkevTb4bPGz/Log3K8O8IcwT38Ped49oW9YewPwMOxeg2RKNU0217yBwoN0yy6f/UV+xwBrXNgNpqQs/9x5Xls6nnKv4qpyL9aca2NUGFlDk3gQQrB1ADBXkzXx6Hgm0qFBrjT7P+usvbYvDNfFRog2wNmF8z30dO7K2RSqFlx5+c7R4KEusrEHP0dBbpywt4yK0ccuixtpr+7b6DxHym8om+waWACAU6rwJ0GOLHlx+/PHHAEZhgEQkbMyCR4+r7rmgXuaM4GkB81MZxFrp8N4CE10X9TM403iOf/rxx4i9SOWWveE44393D2Mfn8Yem12XvopttOYX3+xgJq291wEWfFONF8a9c8taeJosfBhjYbv8eyqjRznKXf7kIwAAIABJREFU/eXy8e5y9/bV5ae///ny4cPby4MbemzcpSE9PQihjuZiod5Mpp+NGVXRqibecQAuE1E+PZv98wUaKaIy/N1UbSkq1rM121LU6T/9p3/OYd0aD1C9osZ1OMcLj0VTd1qMpIcuRpMDUcqSlMYiWpdDcKHFu0W4rDmRQtmgZ9SvNPfsIWvghKHpn1Je+FmMKkEwrSBQHHr6JJOcoBCU5ERNlCISef731KZQg0amr1SwOAunPkh597RB6PZ23ETdypevgWdTsCDYBBbdl85Ruk+d3tLFRJJ0yHOFIXg5MI6+hDXGZvDk2KvkqHEyc+NBY7DQE6iZEzcaz079prWV4Y9nfZVOwv2kF2EUdQBtwi1tMAfu0ErrxKQg5x4LYD3QGJcGNqVU6chp9DP3yUz359cvN0v/9l2/+qX891yAbDsTkemgqKsb7P2vQQHG8eWLl+0dtjoHAhADnGt/w67l0ivaS/Prmhee75xZ8jkNwL5+M2tYrYlMDbAqmaOWFvh5dKy/Ixi24fNqrBRvsUC+4IqtZorY26T7CyfF48tTbP2LOidF/TjsIqp0S+aglErn/6hh2h5gvYpuBxRatslaVYChZLM4SMgE71DjeVWSZP1AW+Ng5LDFIFufkmz9DlpreV2PmXcCH+t/Thn2Bgvt54VNw45I4QQ5jgrhq1eH0ytluYq3zRLnoF2Pyzh7n6r8xljJvDiCnNU++pmCAHX4+Tf3OgLC1TvptB6CHrMHsgPMxBqkhhak+ugAKOv43P6Mb+59clx1xkUys2YJZLb/+H+z4a3DEjEudbH1uCCjUqLSeuPkMIYuNaoS607aWSiOu57O+4HOr5YmZQ1T6tUmpfZ2GZoGLfSyIts3wbLRu0F1E2Ctbq82vPVO/G3tTerL5uyy5qIACbI+FoBAW+oQh3znOc8beKAi+yOBN70rcaqHSoeq+bzrlmeiD6qCEwZW2uo4jbOnBFURO5loBYG1jnBoTAMdQqVMv7LVHSXYLugbVHyAbnqPhkJaB00HReaIdDvBNZkj2mqpYHX6r1ReFcEJgMhA8HKCAhmTCXQw/wSVglfOI7Y+dYWv3+S6qU1cw3meoTa9azfZ0JWDJOCOrHxFkKJOKRVuFEIBGQPugz6PDVzbCa6f2uYXL1pLProldgi2B58N0GFpCr3eUPcECB5IoQ0MsDy5e84RgmrmSgBMG3cGzDwD2/6m7S8MIPwZYxxaMjZma13dBcbTgDBZ5tWccw3HjzmwTkqKOGvdrIaBAuuNeebMi6jLqT5U4NK1n//vWG6G8VQvGzXEnu+xS8uu8nsHcH2q/WvgXtC667XZvfgja+yOfQ0AFZComhrsZYIOQFdtoba0+639XfUZ4vut5juZRbUp1JbYfglgMVuvwiTvpyJ+wN8BygJf+f3Vp+V785FTB7eSFNZSzrdnzw5RKv7v+j4AxICXUEPn244twPVhEMRGPKDel1YN1/o39oHMobNfmD20awaQO9XFyWBL2cqpJVFc0fi19R8LGK1+1rZyA/3qn6MdsLrJif3ENz+13jAznDZDY1tpD7JHVk+YoBy/aoFofImVjRn85tqXsgMLAu4tlxwJaP/N73Kek+HkJVg3MhUAWmxRFqL/1nJAwmkM+JxHM/uToJ+14edgPPP8uSVEfD+9aidmFP+Iefu/ZggPH/f+8vnu3eX921eXX37+++X+I0o3IGvUZTy8/P75t5eHN3VaVHl0gjl8n0AFQZ72UCJb+wLUND/cX27p1RS1vlKhqNvTMdZpDZXwYcUmYqA5ZGPYq/Kp86tjGZ7t2gwUWSlNtag3k92sVw46GxKvF1TpdwizFME1i8jv2jzbLGMazyaD1ExmD4UqSHLIhjYUuV6MKNQhmr/3OUwVc81s/tEyQWiCTr99l2bcOnZsktQ+DLFKRvCknia6VweQephJR49SysSXEkTtRGsTPAxcDBalBqV6+CBOYQ7c0FKKpEqN0sAFgVlNRbIIT8kWL0O3/jdcT0dUo6vhq6PYWojOW40NmeKzUU98PleHa5gFbB1RA1LrqY7DeTRH1gWIOePPemD+DJIwzAQPzEecX+s+T72WrsqtRcfN9KmiVfpLhYq4t82kS6O8NlXWgHB4x6nYux4Hw8ANjXg2s20bABisedkBqoKUhd0pAkchN0FP5drrVH7hIpaekWL4Og8eDlyHMT6chGUfWU/N+lfY4kAlbZ+wNgdKQEdFDxpvDOXNIeWP427WNoDC6vdcSzoaZLc99Ny/irywJlynHqRnpwbHD3QPWpBofkUI2uSY51JVKw7K+lTh9PGeOk047XGa0nKi+1hmgfeTmmLrBB310Fpsph06F7TaIaVry8N6F0nFbgZtDzWzfVbZv3yuVMMqirGveB7WvNTT9lpt3RDBR+rPUttUsR/fjyJ+a5KC1Ee+v9RcAoQASKcG4tgvHERsrXToik99Gbgdsccyh9wj96V9zhQTGQudKWw4Y5wM6qjJBoXnOOZ83TqSTwIWaGsMUpgLa4X4jNkkgrHjPFgGxPnS8THrEMfy7i5ordLlWQeIcs2piajSQCLPJQPRIzA9txUZFdDasoiYDEzKHA980/afA2bfsRlCQL6qK+pcM084ngWPbg+KagLgU325PTiZt6j4LVDSnqW+dmMbxsXNTYADA3Np3XGA1nLoAI3m2ITlMttslqFYah1tezhKIQv18Kg3JsPbWivVIwVmBEbdU4zD4UQKfqxkor5WFUjP9eD8Pt/j3cgIsM7dA4wT30+GMYDJ22Q3MkdPyjYwm8i5gNgUX8xJqKBzynXMA1qEkk2/2M5Lg94CQzwX10xmZlmmOH+jxroGWeN8Xj8hZwQ07QgLncRNbEExW16HtRnih/FBmu2XVXEOgvm3LI1m7Xpu28Ab+xiH+NRiy/YLSvgHiBNsePJ4rcSubQuOjHpou32njN+TZlta14rq6ZWBxPNiw9QJYO6kTQZ0CROlYxxq31qECIJxbc9bARdLdqTBMp7Se3kezlDOCsaEn2W/joZvsKU/elZStraUUwFfjTOntYc9c7kedvPnX34OU4xnNfN+tDWainQBE95r/U+neC1opw9qFqwU8TJyAzKsJo1xsF2EQavlPNe9uf6Dp76J2nSesecfIloVlTkyWwPiW69cxXme78jM2ZKIZMOYcC0lKTPhXAvH57L+Vg+tIEzLc2p38y5pZ3UN2LOfJo6Gr2FLCsa1yZcG2O7FJDBG8W1ip8mEthZqbX3YUqmhHEPRZ1qipfoh7RteCmjrGPGtTCocmgtjq8QHPwmjVcOh53Ko9msTolgV/m59it7LOsTUtUaP4XnmI3HPWsYdgP7nTxGb48xtUNxxCH34G5RymzGOymjYNy3xCoAe5lmZXfbl/k0B4afbt5e3r3+5/P1vf7p8uid9iRG/uTx5BL3uyeVyX/rZOSBMzJ8F27RknL0JplTlE1rBk/QhfI8hwCC/ehWKZ6gkOhPUlKCiCaIyo+hERuVoUuvWNAS5+a0BoQts9AacTgPC1lyVqmB6/XyIixS1NqjRc2VxayhF3UKLtZfbjGiL2tvKASOSQ3+o7xcZwqlVuUhU9FRFzYxeRFfGDxf1NFNok0++X4RgFFucSFGl9bOK0zZxoMORn9F3Y+qI+beHJJvAayebuGL3KKtJSzgVJUuRS7C/gngL41ss1AarB7UAIzPkqAnFBuiq/8V5WhbnQIuhmQ7NKbJyUnecUMG/FxDq/PiuBl7JJK4XZekXvzEgXF8t0ENAEhGnZJiGtsUgnzIDAR8CGCxQC62ZRsANnINwrUaA9RFawwJJXngkoC997VMdbAzkehoZiB6Ox2oHc7iRqbr7EMfJbLHvzn1zzz0Le6KU7VLgpAmeMy9SAs89l2IwJzjD+uGgVaDhHBDyHNLzEiidmg/bj0jH0/FjTSVzqtrwwIc6PkV+8w6TPfeQ4UM4hud6YQczgeyyLtyHmhP2Seu3cAweHSJZdY7rGCEWUiUylO0qFCLajq3EOH8dEMY5eILKakWbbHEhMKTDpC0yi29doQ4q+9Fav9L+mhnKGrthzNtXy5rLUMNW5G4AaxZGWl6yN0OseY5/FBAWCX0foKziSBXq4Zo6yV8HhL6DjvM5IORn58a+qjHyvdYMtZdbss2zQWYwHTvup4gV4xImwMoazuJWvG+C8I0F72gGCFvEeBpkx26u6bT1t1zXMRYBtvb3cPLm8LoOdR55Zsc9AM4pk0jw1lqc0toYUylDZBlzz9H7eHaDBssB+CzX5/1Q7gyQsfcRnPFzBg5mRqKMvHtwz2QSRnu2LVTtW2vcStvifPl0iL4ICHCvUNmpYd1a5P3r4H6Y+FHZOo5fM5NVdZb6aTZX8IH38nv25+WsJBuJQ5+2QRH7KEhIgJJaoWTX69TzDoBMBIQBUdNnse09qibbjHyC0acNyNNvduJJ98ksNeNZULdOtMG4dirjPtZKwJnR5c2m1r+g1rrZ76zd+UkCEjlrp7jIs7cEp2qMOqmxWRMzCtC00hGeW/+mPlVpeNicBjmP2mNuyubx39YCgr2Y8VsfOK/peZs1PeaX67TZOTJygL+dZ98NNhRjiUOLbSYg176kvypg11oeFHCp/fo6ICw42zWgEjbvlXZO6wOtonTs+2rSrMn9N23AANIJRNaOxYwZc9FMW0VXBFCYA549TC+V4AMGt0/hkRFOkNPs0FkQjWva507g1rXqGlBZNXsvOhQfK25kL+EAjbWDrpfMxxkmHs05duaoZSu4TPBqQOy4yC5j7CI0Fkpn17ltOxjzBmCtpxV0dr2T7IACfgSXy+AKNp/3/jHOOvYKKAVU5gp1+PMMnOUrIWuS+HP0RTzb7O9sthDhJ67POZxk0QQK1SnIOg1QVh+NucVnx34E7EngisZJfdVQqCcsk3G7bY1q9nsCXgJZs4YNcLkm9G/uxVh67nEOc70ffvgxaxY7dIzzxGeS4Vt5BXuT92M/KNLFuuGaaG0o4IYvxdxZ+++a4vl/U0BIhvDt618vf//rHy4faTvxmOLuBwkIH1weXi6fVPYscJ1DKPVcRcZxqOL44cBOnp+HZmM8Ao2AmvTmdRDaBnZS8pRDb5AYhCY85PZqY1I8bK8qW2vQySadwmjRknLdmTiV8KS1ZFFOip9BYlHdDSVrP7kq++nwNshp/eC1D9KEFUYBYHL7VUeeCyQTdOKPM1mR2I+08njxR8FuFYaaAS1Cyybm/XEmQQ0U2/k6IKzxWOYSYZ8FaLnWHGIPnCCTc8yk4+TZT/LaEYCY86vT3ACgmTkOScZE4YMGGXW2ku3ZWBWlqtPPPxL0bz8f85eaMXn6PZSkaSagmPqdAW8csx1qMcxz6nWMdXQNToIGke1cc2sC9lCaKd4lG7J2J6HgThTijNBFAvvtu2x6kMpmNsu/ICNeB6tCGxnjZefOdFgBAzY7v6OAwXmufZeOUa9V56aHRtVcqamrSM9hCJWIx1JObZf1bga5EvLX8Q/qPtWzZjzq6IgoxkAvSOVZGKdDbcwM3zKvob/YbgMK05Rl07z3A83MrcH4lLpa3sf9W3ZAD1P2hE64wanzd8zxqDVx0lcL64GukhbvBcpWMAphkmsWTlAhh/JqEw2slX1mXzFW1qwJZLmmDOJ4BpzeKJRSn/y8jiE2591ERswo4Ch+9923Yys0GIwDe+qnGpGHtZrAFpbuUqXkr9e4GXfmpXUTA6DWjsBARRvHGDDnBAweJKL9rkWuVVCmtFoDQrM3Zpu+Bi4MbtLbM3Q5lQ8fJFgmgDk7oAZo5/3lvtUJOLIQC1xzaE0pmfWlM+nvhSqHxP6vvx6UmNjD9SSUVdHzqOBd1EnnEOcdJgpzBLwnlUeuj9MlC4Hn5d9mUc81RioeJhsqmLnMjgJmWZurf8n5MlqY55Frmp8xI6rI8jmp7GceuoCSazRZ32WYdLb4Hd6R+Wgj88+X77/7rnWBqudxJuyZDQbNPvIcAV6QLX//LvXKOtyeJ1k7B42qte1SB6nTwdm3poV1ZZZK9P4QVbi7bduLZdXMCGvnQ7dc/7g4Uiud0JGOr/ipbWJUyDR7Hkd1563PLWvhkPNfNiNnw4Axni1sm7sPR4DAOcd5wFoKC+GuzmMC4vRTa9sJz5+WvdR2ub/c29Jy+X8YRBOwk3ptsO7fodhu78eG7rwwAG95xU3mQBur08kzumbMwLiP+X/eeRkfPmtmMcDZyfG11YBZeUsKOBP8Xq47lknW1GqymEPWgAFq7CoN3peFCdtpyo+hiz6ubgLPkL01pXTFPjKnnHkLeNN+49Hjo31XbUFVZr3XoY0w+X3Pbve356Hn0LXutEBMzrKwHq5ZKinQ7G9qCBOQLevKGmo7nooosk57lhdkNOst6yf2cKwwmTza/gqX1RfjSzo1/3bu8MEZc8uv3Cv6DxGYi+DXzuH5VAB4fEmh/BpEMCOV4H/12A16HhcEOtWqc08YF+wDMvbNALacyf2tD2QAqRJvArP5Ug1om9jIebF+1/qZ2pCAEJ9REv1dbAigkBn9BKoP2o6s89JA0j1oJq++3SXvElFMeiYjvvj7ilmp4My+4E8YCfg2A+YV4WKt2dpJpobrkHt99/0CU8SN4lOWas38kQHEb0i50HzSJJAet19m/J8x9fhMz/a2BSH45MwkQ8ibsE6T3Z7WgeCme/8/DggnKnP/7nUyhLe3ry+XT9AhqCF8cHn04EkCw0qpk50r5fJy87n0QRyjoeFBgUaB+HBHgXcDQuoH393ert6iuXBT/3UaGonbxqH1CASFzRAyOAmYRm207uCK4HTRJSiLA1xhGB05Btu+JsnobWNJO9WhLHrYPkHtt1IkhhtXeQw6XZ1Orl8E6EPQLIx+HOnV4XE/3jG0CBWQup9LNRmlqMbsSttkHDjQUrg/ypVZnjh9oWC2TcY5vWxfrCisZTM0yNQpk9LQ+o8aU+v98jwzOh3H0jfdLPycRZyAbcFcesUMoYtxPfU8EwXPZj6uVaBHtPH9u9s2TX7y9NpnbwFXNvxJWvvr2ofOa9EyEecguEdj8BWhD5X094OITmxIh4N305EyYChtt2u0a6OBrWNqi5I4+ifRo/TUjGR16RAg1am/SIaqzYSt8/R6riWePcHTgrUc5BOi4N8YLNabLTEYtydpON3shrUdyRgtW4yBu/agacDJGi/Q0U2gcxADNGfW9Vm6c+ttu+5axO3YbDkf68TDFTuQjED6uK1meHRmrg21imdsoNTniEFe7660SBgSrzDTYci3rhlXjL6qlvw76l1IpJ8Ea473m/piVC7nXCX7grjHWjmwzlQbk2qStb9DIxmZobqxc+tLpSPfA+TDsZ4OKioOio1sj9oVDp7O1dHGZE5OgsM94zEXCEmB2J9ohoJMOn04q2lDE2W99s7DHrEW+R2bLRuEJ5Dg90Y3zJpc/7HYJ3tujoJi0MX3eX/3Etc+7MyycLXnVVrLgbZaqWOdrt7qcIaTWSniHIrosiMJCJYJy/ONPsTcQe1DdluKpup/2piCQs2QhW63wIw1aeBxzu7xnAqmmPFLZngNnY82Q2tlpKNtRtfaPEsGyMae60hrI69U4tiRoeIKVvDMvAcCHgISsdkTODLIBVSpCMrTzCHoMtfiM3Hydh8dJDOL7jvey3HNe6z9iiJAYQvQxP3XX4+6I53knCux1Z+PeiDblVzpkC0tOD+3ttZa+ygfrjWM1C9AkWSzlslg7gKOpc1Fs0wEm2nPM8RdqtVVwbYZE0GP7CGzvgvaXkX4iYDv2ouxPkbr6ErHvEu/OuttDbYM1HDCWY8pUVmShDnWDoZamnOglFlbLOjIc7/Mz2wD6x6H2r1k1j97d8yRZstqk+sXXAo60wz8559bJ7S93sz8iTUxQFVbyt/6V8kez1bo8+jMH+ctdp01N/DGgFQxDMeOtegzBxzeOeOZZ4AnlY33DKUOxgUaCtiW1Wb5rGZrPLcMZI8a0VFW+T8Oe7NCgB5Vk9S2uw+4n9mklBJMhVlQHuc/vYM/laocyt7OU3sTygBizZKJYg3UVtTeMJ6Zy5O4kUDGISozG8X8JYO4esbO98PL6zevj+w7gXL21FQ7DRyjTrss0pV2PRq4vS3f30ZQij3iGLiPc34EmGyvaf0agzjei3OVZwzjYyKJCiQ2qdLAir1JMCw7IcDhwLoq4bdtkfTviIStL2BKlw7BOttPXRlOXF8xKLPTjC9zE7DzDfa25Uayz/JcYwuppJ8MOQmhQ2ynvpkMiJwDq4VmjLku8wArhXmmR2F6wk4QKqqeS54k8D/1hyb24B3NWMq2YFwAmKWTYkOk9BZUAihqQCxQxRzxPASh2JKAbPNdQpUfRb3tQaA6tx6dayRjiO/xH9YQEhB+vr/cv311+etf/nC5ff+KfM/l/v42jekJBp88AhFvY3heNoYAx2hIARvZps0iqGk+D+LN7yMsQy1hGiQ2y1j6KWhtF2Andj2NVjfIAZysY4o3ywWOsMiycM3sNdqu47mUPpnLpZFViCNlbBash3Rl0UWDrSEJyvG8VKuihDXqDTxKHQmSCoc/ve6q+Bk1Opx+grUdmNZYia4FfaJuaygACzMB4dTplDsWsQ1NbFLfFhSnmHRNdjuWrf/yoEyN2UnMQCRGBJr5Ybx5mRT2T4xGUZ0ER8tCmYEqclJVzBittUEIHW4iFzqlfF60SQegGZ6htctYVgWJfoPtb8P7VYiigWpRlAb6Gqk42JO3ZsOfjV+UXhfs5RBZMbWb6koD6/vloDoKr7sorWkUfT8Cpkg679A/iTtcA8Jmy6UPJ7AMZfraiysSzDsgMv5B2NfYXiW31b8leJwToLLcUR+aPmr0JGuGLtdcIJFrzjA32KqDn3U/yoaoq5kcEcDQFybn7SFuwB3nfopz57pPA/8zIJDsO07QxAzar7Fqc8MHSreUajwbECEMsoyMha1bAsIUDFKASPDGwnTXugGEQEsD6lLCPEik4LqH4/gNfS66TWZzdFCyLFFBLuOghnl9R+n9tsyFe8MDXIdfVL909LbW4R4GT+xZDwcDNGqDuF8oy6NxngvtvwBGllEycAxIB0KIVP1Apzi4A6PiEJ2aXIfyM9lz6ZMGTuxvAzGBGYP/rO2hzFLK3Jfcw0DjTFNlvLEbBpI6xKLxPpe1b6EIL/vi4dpDvJntzPH9fQ5na+Osw/JsCPV2tkZUmjXIGZFMyih5pTuVscB4MX4Gjsxpxm/1YpiL2JgT5du9rLNrEAyVjGAqzvkCzTMQEfR89E3GGkpRnM6dN1kDa3NjpsDgTvBGqpw1w/YsjQ0mkF29oPV3PEvue8rAGpSmFulUR8j/Oa9fU+axLJMBUQCnUcjMimkL+L5nVCm/q0kN0l9QMAq0ozqxB61HY5wDhkxQJHNi9neUWx1nbdR5ndZR7XmajMMyMWZoVcfkZ4rhMP+et9rnZtjfh31AaxCcQ+1Mnm0S/62Fpg9e/RrX2Xle3efpMXr0pu178bzuF2sfQ/3bz8Ky2XpPkcXOQ236Ecytzy71edExSEuiFkXHL1pmuudA2S0Cu9JHZbMc+2c995xPzzTP2COjFL+gNYrcz8ycz2Yg7HyxHvCHXMP8zbtfqdDUHX5Zxy6oGH9ovl/s4+bYANp5kfapGM5B01ugbJBwnJvSiDO3BQ+0MzwfwRs2LO26qBdbbS7fN+PGz/kMc8CesO2DyQR7gubMR7FSNtR8BZ89e3NZW8ZM2raZOAH/89numR8PZsmAJBnsybp9r2ZFa+CvDCnr7Wx95bNo87k+yR2WFPRIg3KFYHL+L/CKGBW2Y/btDECZJWZe8LEZs6uwSu2DALG+jMyyK8viKtLjurCkJZTOJ219AbAAGJA5pvaP5AxtJ54+a9/XlaW0ZKW+bQQJx3ILY3BiPPzNtQgMAUTIHgYwpuxpqrLMRxWwq87bYA3hJ7oYECcQSD9s7d8o2ghZlabamECgMvM+gTXunQw87TWWoMh7TRjTDKh2nc8mWWK5xphn2tjfFhB++nj58ObXyx//8L8ud3dvLo8eEKA1Q0gvQgJCXi4B4RT5amg+XR4+KhKRF4CCkP47oEIVmyAYTMsJZWNX92QEz0JnMDBSIF0s1gaMIhV1tpO1W8aLQ136Xul2ncjUICyrEpnjOaE22m6N49WZTo+pZerk4/MOTJg0UJyHV68QZah4hM8YB+eEOrI5Pq4G4kxFwoiY3Ync7JwdnjfNOEfxjJMxh0onyAyKz8m15LdruFnMNZSl6QU1DVrWTaDgRqlpDXAz5kNzXGQ5GNaaw6BP9ck6d5+a8Rramd42aTFQyh6HVFG+x1+gnnxPXjkbM6jnNqkOIc9y0BHWKF5k8GyYpfYRPES0B6lrGlYjEiA1YIEQxuuaQYaye3s0lOZgtoGwh7KHDZ+r6mkPzaNlRlR0e1BUzKVZXakNV8eZ9VUueYzy5RL0/sodr8jO1cHu2S2K5bx27trrzsDRQ7Vrtoq91vJ5KOBUYXxS1zLVOp0M5pO5JHtEQAXKhZGO8Rx9AaPJXg8Ys+COsdZpyj5bdkD6m3QY3jcB59YpewKUSkOXvbmDvEFka1O4vwIvAZ6USV/dW5wF/jwu8phatUnPM0bMx+Nnzy5vX78KigfyxngQePKerANRf/YcstQcGsmQrU+VFEOUXclg4nhgZHGqNcC2l8G2xPH5IoBvHzfWIuIVfBZHKY3AqekZUpeM4N2HvG8yejz7kF/sDs8P0m92KBnkOFxPS+MbDZB9raw0n//551++FJXJvWsXrQviUFUNkf3CM0HticM/6nCUJXVSxgAIxRWaacSo6mhfg6xmjg0I4oSPZpm2Ibe32Zvu3XNgGUdjmUKelWfhj8EJ12We+HMIP62vHM/BdcmyBsyaLRZctE49zz1bkLPl06fLi5cvj7o9n+2MikflOX1Pf3dqIFwnNhmSZb6TyXv9+sgI5+AemBHZ819/LTr79GnIss6eAAAgAElEQVSC19h/+qq9QWq9faaksv/Iuvs9LZca9B5B8+w592a8+DlrK+1kQpeqYEacmlH7WdOq1XqdNCi/v7/89OJF9jL/t8H7oTpp7drqaJLdWxa9Z3TbJ7Fuz3b5HOCbETjOp2WozOiIfPMZ5pS1ydjwc/aEjZ4L/GDDpjA7BgO/p/qeAhNne/2PHGUBxYB0y1hzfsWW4XCtLkinzEwXWdqDxh9qdZlB0iJTd7eMIrYuzIRTTb1rPQ2tBzRYR6cTzTNlPk9iJ2R4WWfpGzrhtgQeZKtYQ2MPxNZPQC5nKGfT82fxA6Ra6t+wRwQYVAj3/V1vBv6eJbBROGcSzA7M9EyN4yzV6jjNKCMpnZB5RTOizB1sd1XULYWI0NYC/7QlWS9UlbnPa6rAd/0776nQ1jU5sLNkLbgIumgzEAA8FPG1OJqAmllJQRrZVgl0P5VJFEaPwjtPnyUTH1Dm/mNAAtatdV3+bujRU6oO+LcWNAGmN16ysNo7tnuJ+8hwwE64Pg57ajZrAAE/t0UBYyBl2n3mdRUK5G8CE2s0DdjH0jySFEem6+ST8AwEcPxNQKgyqMyqiKgcyZn6NgFQBoal9Gl9HRtcci7jC69P3+qPz9RQfeDcg+4Bt6j2U5bypW/FuDJubdPW88RSswJoJ5X/1RRjY6D+pkRtDKDWxbddSlrhRZW8waLZ3IOCnKTIEhY7C/k91hTPk/d7Rs9I1sxtxoysXq9FPTZCQY8qfgQrKqKaBbIOcOyk9mvJljWbjBPPxxizxi3NyRm4sh+BHq6HnWc9ZI7+wwwhacAP7y+vfnl5+d//639cPn54e3n+HA7347ScuP/wOSqjKZS00eWJ4/sgqHkDwvChczg1GxCK6YOb1BCmNus9fZ9Kk0nWbcqdyaQdaplw9SnKVMijGcK8kE0ubV2xQ7ItKa59zfj9OMurd2JR9EDtM3GteuDWpDW4ddNKN7EwORL6k8W1vcWXAWHraRgDfs7zB70aIk0QFlTp1EsoBvxz6bKpG1xhOBuX9/HQLWJRlJVJ1oGKAxbU8HJs0CxcaB+pESoSm1q3KWGe0XXVV6WBubljYOeIn6mBQQg3DskoLDsVuuIyXkcws5S5Ac113mr48ns3E0E4aqL6MxW8pNF4WGX8MerLGHovn/tMHWnNXAPUzMOaYqeo2qLk9cpMFuDUR4dNFzTOoC5ruPWqyd4M6YlhfdYawxqD0oebaahSGo48z0W2gLmrsW6rAQ/wIq3Msa1QTqfr/tl3aZDGV5zC0WBuLs1A9LC9bz+i3cvMWmrChjozV4oDMD46oBpgncuMYcCboo7nzCBrTMQ6xn+HlXV7PAc99FjDIKbJrtNGJk1x1yB6II4IOePGezL/abRtnePqcCJEQND3tlz+jO2oilH/e1yVSmksAkRnB6aZpVK5+WyAEWzCeumlJmo0Sw+07PNTH6Q8o9k7lE2XxUwWFOEAFMtWN2LAfLzbI4r4v82Yv3z54sgCB01cK5vQU6KGuwbUCzD4nbPaqQ6T68h2BXFg/exspmg+Y5Iswf5UPbmZYRzl1N9tL7gKk2WcGqn3lJbM93kXHFOpnwEOVrNHsERgdLZZXreASw0Yn+F3mLsAc1KXZg/iTK/WSkoe76Lz45oNyDZgy++FhbFARjt6FluBcgpwcKbnJTiMcy0q3j61XEsKrBlpA06DZP9Omx+cvPXs4ve513fff39QNZlj7KdjxBgkOzqb6N6wFQcHe/Y5KrUTB4ptWAlD2RYVLuC67BOpsdKFmRM+I9CQ1glrEWHwcPO5jgsHDOsj07TMRkCptaThjE2NbMQuat9w9K7g2JS+13A+NG9p0Qj5LCDUTjNeXL+gCZn50tiTZVyT6XP20GcK8DHBCWxAgIudUUHMRzkN3W2AI+NxzWyvNlxwFsGWUYW7RLvnM5YoqkegorY+176vnD9BXM6J9QLjswEr6fcIje2kvBvAZ+C6Z7tr1/KHBJ8nxehLaP5msp9UdXsBm2ese5lAPk4jDAvZJmNMuE/4+bnMwuBUeyXNkncQ6IvtGL3u355UtgiDDdCyicMPOrVfcN4MrqlVPc75lZ5w7WvdX5kuZgSzB4663GYTA8KHcnh/AL/Mmf2akxXauSktMUyvnf/aMQFhQewIKK1cxHYxPD8BEs3lqZ0+6KVRi65mAWv90EGI8nTpnp7TBAo8t3Xe+m2MuWCgZ1H2Z4QBr2quSWxE5fxa2iMoZ0mQYmrcg+sSgKQkYJlQ/m1pxDGeKw/Kegf4PNlkfRT9CnyeQweDs2+9+hiD+FonJpQAt1RnbYTncaj6rPVTC49z5rF7ZyI1YxiUddaAn3cPGBfthyfxufRzCvhQ7lSfO/sC9eTZNYF2rlUwsmdkbBCdCExyWcs40DPjvTpGxz6JmFNPUgNv/ZAmr8aKRDE1yYmyH1m/+nKCA+ekib72AcYODBco5OfWa5c2urY/6IDgC9O14bcEhKiM/vrzT5f//a//83J//+7yu29AEJ9dnj/95vLxDke1yks5CA7u+qRd/0FAaIYwWUWiezJJ799dXtPDZFbkHwWEOn20EDBFmqh4LR0yaKu5sJ8hl4M+p3NQdLsFxaJ2psAzUZNhLgWzLSvOX80stRmxTdFx4iv/jhPZwPLrgLAZhUrYm6WU7sdG5vDzcOmhWkqHh4COgNmUiCDMORJBYoFKd/NajIniAzpBydiNPlOnvmI1OvkHMriaPcbX60pLCnIy6V6byvIzF9nX1BG+b688g6HQSGbYGeuk/ZHGXZuR82I3Q+j33EgJQidgYDH+uYdUrj8VTh2TAgydo7MDqeOTd7C2aM2fRUCjbMpBtt6XKayf0A1rtsh+jTZobRFhEBtEFTo+bSfQwIeDAOMfpC7oacGVOvINfFT3+jeO1EGNLjpdtVPQtzqbpW70oDSotT7QLLXImTQV0W+uU2eprUaOLO4yYzpnMbLWjJyoyAYVAXxCqR6dZ2qe3//wfVBUUGbZABpKs/09bMrnD1KLwVrAb6Bq4C/NRIqr73xQ4PbZCn30MJaiksPzJNrknsO2sLep34qCXWo1RYERd6p0PQJahzz69lb2y7M6bFHSO9eThgLSrJrBmPx+UGV+l4xeeiKegnXWOWOVur5lAcx08/8eQA3aHJcEDRFeqEBVQYrWDmUvTQkylGgFrwCipsIbGuSyDhVBKE1XOpDMBTKlfCWQmCPFe/CODbAqla6TA5MiWYJffslhzB66jlF/LzXfAy+sK7VGUOf5yACsfrCO32q62cOjM8UhHr0zLSlWL4uTUQpX1Vade518e/RlraxFkXOmIxw2wgLCrOEJMgS9t73RSewqmZqVFTAGfp61hLiLwAPjzs9+fvmyzBXaYKSJcIEsgzquR9CHA2qwGJu/es0EYqsh4vnyjqu5M8iUfphAZrVnipgcgN2oRmbNSn28SpnXnl4p6gUlC1bi1Gf9LaDVyTJQS704SqWrXfb9zqrGBoOqG0auP6q5iF1VMj8B4skuKijiGZkAnbWfvsRTGR1roS1b6vQJUuhMSdk08DNjY6ASIAuQbzW6Orypdby055esgwT5P/+c9R2BigWEshQCfO5dej62Z6PrTlDF2ljrtrQPOvJmw8++g2AdbRIYswT/BLJH77dmb2ydQWaEusXuKTMjFTDRbnKOcz6zJ7X7k+f4BzHhwMJDjM22Xe2NJtuFYCM0y89kodcK4hPZyK59vmwxE4qsoj3nfszzDRV3sm5P4A8bl0D9+fOjlpD1r19oQNVgt4rIpc9X1Ab7LDApHb62sdl4fifgy5QfC27RjqJgg8J2rPkIBT591oCQwOf9u6OeL8kOah6nfyFbI+NwAqvPZ5/+ij6DDn+yRAMstLecb0wo7TGsgTeAAmTKHlhbOLPu2nnGi3eUKtpgty0UYOIkK3ZSsz3XEHqG60NwxrKu8KNqgxpQMd4IUfHs9sXt+VBQgP3fsZzPk8TO2jGNht01MrDz5sHl11e/Njh6XJ0T7E/W8IeyJxibMNoGlNvcPuDCPiMTIYoaZ12N1STqCwtcWLMblkPKgdBJaODJ3OuzxHZPDTm+cpgrFULqnDfbyL/PAXv0EgR4CHy3V9hDgoD4oGEx0h9yvlxo+avR/U0BISqjb179fPnzn/5P2k48fUom5mMURiMo85DAzkxKAylrCNvX7csMYbMgpU/djFqZtCmo5ug9/zhDuFTrClOLwpamd0TFQZCsHWwtYusDV7sXNOX/X0DIIuGecHybnSxVUtSA730dEGIgMWClsBbltO6KjQwy65doQjbExF3+TUD45ElpAFNIjBgJjWZZ3CsmNWNGwSuLPJt5jT97/9JQ47hNzc1AIeh+6qeKOkIzwXDGgSG4obh71KUIHpx6a8WRXraHRWldAO/I55m3GJQ4p83qufnZ3OnvN5lmjb8B4cpMWuM3GkzRvSoxigaeA8c4sQvwgrA0VTUHsLWGESn63TcHHVHZdoxnUP8EflNw3Ht3zdW5Bh1r9rCAQLPgzV43OO8ByrcKALxv6woMKHsnmb0e0L6b1GgVrw5Ex3qU0Uab4WSuSmGoM7H9eL8andUL6ujwe7w3e+5Ki4B2Xapznn0iTaHf4RTYW41+dyseN3tzVvo7Z5n+vYAwB+ZdhXLSt3BBKIEia9feQDiv1jQkM3dCg3l2nOa0exht3BraOKJT1uPzIoEE6qz59AddT9LWTTw4xCUCOCQb/ygBIffErnEgMW5xDNfENzWunz9fEKLw0CZ7JJVE9V3FAxREOBgGq4NM5j+Zzd4Loy3wk2AFEGtjVJbEzdEO4ewk6AyYWeiYNdPJNRW7ieM8BO4MNoQVwGfYT2tyzTyHPjxKuUFD3sXas/1+gZ1mVfy9Blt3WffMD4GvtVR557XlSCZxapq+H3uaQywU22VndGYM4nQqIlRkm5tTk2zl/qUUe08DwlCoFhSfg0zrulx3BOi557JVZhXrfDf4dw+aCTUzHod+48L7807SAUMfnY2KaBjUpt//PvsMinACg80Lz0otqzWQZ7tQ5P7aakOQrjboKv4UkMw2SFOkznuf6pj5P3vZYFLhnU+nNi09nwoe8Vzss/+PsTdtlutMjjQTO0CQBMkqM01bf+r53v//j4zZtMZUXWpVy1q1cAFAbBfAxdjj7s/JA2jjlVAAb2aePOdd4o3w8PCoiEKZJPYCjWz7asN0tHR+ucdz/1ozRI6NdWG2mOF+zoG72bqqIa+WZmyIAp+tx8u+GEtJ6hV2mvFL9vnUfkWlXNZexEJQFE3D8VK3zJYdwNcyK4yBQiXj6DTA2HlmlvVMVU4N7b17rekMW6LnWALsfyvDMxDUTM6Vfn4v+ysgzrKHPFucxtk2ATbsbdQNByLkvB/gc3bgBdiz38biMIgvbe627Uq2bpzbnLnrWXeOClkbEdJZqcixNzg7F6jwnSkDos+zQjb7/i8DQsZLsE4Qy/0XQHOZwjjTo6uSxeXMbIa0CQX2EveS+99c4eO4fwRkZL7wzMxR9t7SBrE7qPeezlTLJcKwYIyXBea+4oOdA/8BGantG2tL7YIEBCvZSQB3CgTd/9Y2yzwKw+VQr56YnKKOq1nn5gNqGhCuBzW/79n3tCrxWxsKBXkO6fNg+xhfbJeZNqmj2hGFeYgJErwsC8c46ucJXPs792Ts8wLzQ5V39rC+a3v2NvsZa9mkR67dVnRtjVcqeILR1aIyN9hb9gYBE8kZrmPdIHMvZTv7fWqwfJ+AUX2VCsZF82Mq85b0HBnQaXQIfgsYH35iFOTrx8Giqp0CDGgpgECpCvPaCJ6pInhosxRMDRg6XyctKzhf6Of+dUvvMp5jJ7pv//OAEFGZD+8u7169/KwP4fub1xGVefzwq7afSNZsvUiGkkRkYbzcM2WU/oNFPRCVAX0oZbROeGlBXwaE1hCCtIXOsT56Zns66a1P8Y+HaA/pc3uA8uk9IEXeShkl29k2Ea0BG0L3sbVROeTmBFVKvPTGA30aKv1lQIhBLt1qtZWjJErLYzLLY797yJDnwF4WzmJcnVScWwIzno3MKQZDI891rOfjebi2ksLcK68Z5KR34kkpr1LS20A3FaJIkJXApc6QSFQdnPWQIq09FF5kks+yoPlOFeOk+gSBH5WvTvAXamPry/OvAsIT+hte/1RoFa8x2AyyM8DAhrtsSrJDUprsHZOg7xFGoXWo3q/FxYIaZ9RphLaMf9dFg23r20rhYH3YeLcNQEOXiCw+tL9SWdK+Yihc73WqpckKNHhmzro/GhQE9R+iaPZVCobvr3PXIn0LpxMQQvEZHdDDi/dazFxh1O4jlcpwWvhhzpOdSW3vlf5QE2x+/0r343DQOWhAXEQPgEGjZM2NjnhkmUc1NTA9DqQJ2DRoLL3i+S/Ps7e4fzMeoppRGBw93MM3jqu1cAMLzCxwr53nkziWjelXiyGCb7BQgQCcj4JNQelWy1CUuQpl2S+jG7fQfZSNeuvXco0JPUQp9mEzV8mwTlSJBRqHZMXlAWagxMzB0BEyWIrwzqnlRgrgB8zoyDWTXKq3NcmZ39EHpS+q2isAAHopjUXHTxaBtoPXWZvYS4Jm7vcQ3zrJ5etgajcYQ1H5ZClOKojSSWOL0he06rHKtqve6ZmQ7w8lDPnwZmD4CaA2Co/zrpBKgibBpDV3j1jYmv96zvA8dQS6t3XqzSYdwciCwfPze19mGOPEpQF3M368zlx58JPFOgSAoujbOYsNoORigZmZTe4lzz1RIVVilbZnTmy7cozZJtLPpB538yQzI/aaWv7V8kln0mHJdcdY4TySqq7a9ZWh0KxTwJqBdTruycqQtbOtD3Vl0odPNbfYqF9ftlaz2YnSXKVQRTBtDpqZeNZtlEXX9uMQfcmztyedGStLR87Ol+ufdcyzCFAcDmLUwAuWFGATGLyKFOn8un8AbfneZP+nzG3AqX+BkchYWr87uqs101nPac3w4MjqqAB5ZvBwvwIt6UuY/VkGgGdzg8qJqKxkwTHwPvhcA87a9gMYX/uFDedW1DUb6HkbhzjAzcTixmjiPuIMw3pZc/HMx2r3tQVmtALYHSyM+iz+TmDszEAJeD97cLBI4udgR2rPm6nBB2o5A/dzztLK/jHb7PlYQaJrwNEyiNYnn2udCcR8xmZl62/x3aypnr+UMJSlxjmZHppfPy0Ne+qzrq2ewe0by7Nn3Q0IDsNmPWjNvlmKYmY+vW8HnAoW8VqznwUQzvb0GG/LjxTgmp07fILVF1evApbPJb6MAXh+N8BCuq7CPzlLVsZhHafBiwFNlNV33nahGQMU+2dOc56PNeV1Yhf0+XNG9fxuLWp1S1xnilsWNLtmx/lPAsgCyGVqRIxxnRIOQGdZw8zvnTIRCdzDulnfz8P/WTIFJmSSBbCJYJ9R47lzLrZjdbMCXawf/s3zGozX/74TO2qyhPfwUzDj2uM69/rvUkZdXVMZ/fTm1eWnH/98ub0lzUrK8tfLhxvkfx9HWIaG8qU1lK7GoKW5K87SFxnCe/eKjMSZj3gKhrnoKcIrzVh9XkPIhP7ud787GkIOBigveOILLAQPa+u1LMiUAurBHfnsTbj0owSJFnDivKdp7bVNQDNNH9tYdAX6/I5i3ET1c8qkefFaHcz1ZFuz2M82/olukbT+5NQjNgMNZtm0HHJT4EqQeLeS1Ewifc1Cr9rhXuVFMhitqyr9gxYZrUfkOSsj3gJ4qCO/pmC/9B8CTJF4xj0GYwGCvX7SzHKZOWsGo6a6LBpODHOocTobbtEWlhhZORAL0eU6zT0kqtpoX7VSZlzMGmazlFJsD7pHjM8ELSzoDYd/dFyCyZP6ppuc52dd8L2i6EcN34ECX2kriOYkg3WnxcU4CEWUmw2BxsCPtRjMMWsTYZEG+2TzWnTND04MBo4f5vyrBU7MASgP4+r1QHcN0HRcY3CGUnXsejCI1ha9KuhgE9uzUZAi4TjrVFkYLvKkapZzhXGzh5konFSJuFg7aET5DM6OFhAReFo94gn9dH+TXbYWDWdOCiHX++vf/hoDaJNhaCkW8ScgjEPY/k4a+LNjmcN4LUow7GRuoMpkb6cdTkVoVI+cd1NlsfWkZH5UtGSvvXvfetTQLbOvVfdqYMf1qsrbNe5hJBKYQCg1xVUsZR6jcElATp+hsw0aNdOsuAEh95dDG0ctjbZLbX/566vLixfPS4WNmiP0eWh099pUftQ969wMaFjTjKXZQsbWdZ1s6BwYA0Kei3UBiJds4Mdrk2men/FSvIZxVwab8Q3wl75ZDdgApHgdVoTtNeLUqbq6/pwcsDwH4y71WLEd1nLW4lQ0sTGlCXbPFJwZc2XgolLojItgg6hqz4MGDvbFPVNAuW6zSqUmXjP/V3DA4C7PChD67l2y0FyXthnOZZzH9e0kq48tCC0NVbsFywbbfAbboLJhKF1myk99JXmfrA0p/gIArHXqn6KsS++w1SNpDxSR+DLjYX9WPss9OgfWYDL257IG5su6IME46evK+AsQ8d06y9mPZDBoEI340YvnPfPW3w47jnOHfcaeHtnOZe55XtYFzpyoejKh2Mf1WTz6MNoeZZQ2zzZQekSmuAdsvRQyWQfQ4llXUOf6WmlobX9TkCR7aqAZc8HzPY1kfW2VWQ73Nr9lXO1jKAiPD8Cc9DP1Dxhz6yJVmi2zoQAyNlG2gq0K4gPZuif10a1nig0YIBPAkX6cJ3vA97bsoQFc2BcwkrLhajGFvBQD4joRpnlfEI61jO39+eefK8a0JvBSCXt2VNWZn/ZDpadmpfMFI3jN8hPH5zO18wXcZkWxPWbrzkqv7u34jKMEp8k4LIdTiyXASda02UizwAbdnmH8tzRv1jb95UJVTJ/TlgLUZrR2UKpfhcWqaNz569hj36VYx6bNxhxJjND0C0SocM7neK/1umdRGdZKhJEec/2CA/zkzHl/k/VlNpjfHTV4UzvmuxRice1mnE69Bs1QV5jncSjyloJYQpEs/ijdnwWE80Fjq9g/Rwue1j3r72Wd7r65z4g2rUZQ0Isx94+aGMnmZk8oHtNSF2ITQWTWiiVNPC+vs1ZlxR3U91NiSr8m/gvA9ZREo6IK62alI+ezpK0ympwgBonoYfoLtl0Xc82coClw/sG+KLKm2B/P3pZTbeMG4yTMsIE5KCWHyYef9B8GhPGePl4utx8uNy+fX/75T3+83H56d/n6KXSlj1EZvf2AE0f4exUjiErVOOKJxoeOkw3EwS3K1Ii9gjJFKa1zIWYN7zo9OlQZ5ZBrQ2d+h3OTPj+j7UWIY9SXZBnX9BPwSZRNVU03cwcSFHhFnKM4cG/NsK1P2hzUStuinFpHLRmKFfMaXCjfXyevAWECrWzyJ6v9IdPWBqZX562qg9n4S4WzGTwQLO6/olmlqbm5S31psBcjMfW2GDNrJT7dZqNjhItS1FHh/aJadR4rPGGgIA0ozz7j2AOt/Z+s+ytPHY58wYEGHdeeds4D7zeQIcvFArbdRqmPzXhkI52QQz4vAomTLiJyzO8EDZKV0xBOaKZoWTNaUjqlFeRZUMxEHtwxneqSB51ZTw1vFHVpHhrp4h2EO/jc2Bp314KU3aA7zP1aPRjMJmA/9aCM8z0aYQ6BtfGQjiVVxWCWPRHlue0p1rCIrpkIjYdIl5RXi7m999TSjiZo6wTVz0LbQYJ5nPty0FsDlB31hQiPlFfeE3oXiF4Al7YTcUwVptEBNAuZA16a7hwTnpnrMZ+sXanGHoBmnfm9VNHUTU2xj2smy0pN1pq1xw69e1eDTePs0TcMhFoDUvQ+6oGnYDH1XRjxZHqv+16aFQepFG6lwpmTzBl2bA5GajLevo3qmPLkjDvfy30d978g98vsuvNXmh1je+13JfJvHSxZJOaf+lafLeIMsBcCiECtqf2KAzaUmfdEBOxNexSq1ixVNHOgIiXCDad1wbNzj4p3mJk9C9Yk47YMCf82wMMR5vCtI1inmr3lfLjGo56L4z8qHvMkMu9aC8V9FGBrIqHTRnl2aqM5k0aV4vn5TBTqgtYigLb665OYlq1eeH4zXAZ9R1bUlgoTVqgTUtvJNXlOs2vJcpAtOfURY78RzIR2h9DMekhZU1f2RynFjHfR7ooIxL5sfXreGrhznwnOFhyf1Vy1S2XFVEk5435yrLTPjB/jrUCNvkCc2QcVIFHIpWBM+5KmfcOoezp8jL91MoI7noU8X6negF5Xqr6iGUHOpS6PDut5KqjB8+T82DoKSl6CRP6O0jES9FMwNKjn/IGZQOaafeQ+LJr/Lo4ijhZjiyNnJldAVb+AMzR+zN27cdT4fRkeLeng93U8i/7z36G7ZY/cq5rxzc0BVsSR3pnPGgkDxLNw2QMccWX6+T7nrcyZ0hpZM4BHadFh7TYB2UoFmMuKyJVxxJgLdMdeH4rtVWo3OPKs9pzIuTyQKXs5FN0CLbYVc69lL4yBJUsrtdhrH1BQeXX0y7qY1WIyBSjVjDCINGCzP5tjkwBrrC39kWTyWa82BF97hoDHpwbxAujaY8t/6puVzmcW03PvM8/+JGjiuRtfD7/38eNDQMb1GG2M+ZquZdeOr2XNUQZxj3OPNXCtbWcNsV74PQC92WTXG/sZ2xe6bZIP7UNqpgv/hDEK8LSspIGgflwZd/W3+SyvwxTSD03p0Kjs2afrme3nTepkXZIISg1eRfASLySwby2vYJiibvHFBr5237AmLSXauX5qU2JQb0CI2JtsnQAtZuvWYsrkT9Z3hDELPFpfyLMnWP70KVRQQDwyvTAbABmytydaxfwmcbCkEACEgBZBXdiC6aOJmnTLZc5gjWeUe9UYwDXKZ7h2FOinmUIJQsRxflNA+PH95c3zny7/8x/+x+XTp5vLs2cgBfcu9+48uLx9fXP5+L68XWtg6vwQFNSZoLVEDP29u1HRK6WDIsnbtJxI9Lv+SiiVsmFSSDwESnQJZbMKuoJXyjsAACAASURBVJRy9OxZKTUxjp81m242ycJuJkVlzhZ2XnvXBa0/Zw/m0LZpOAIFKxgd7SuOi0X3o0iqoujm72anuH3qT1ABJnNPGphNlUbba0hp/R+oTcR55gBrLEVDg3qcKE4NbKaAOrZes56lZuQw/HRbZOfJk9wP2SnQ2zjYJwc38zQev2jZcRiFVlOxijiLc/LcvM1AQavoa+f+bipvJdCaomkyr9AnQhWq4EGcqxW5GkgdNQ1r9s3ixWnj+mykLOo1eVWhlZ2hMRvhd5ST0gPOYADfZxaOVgxHNikS4c1sJ2hZgHPNCBSdxDFpf8qik2Yrjs1rPeejR3GORM/igCmuAJI9Vakgy1O+lQ5ylhxObdwQWA340etzWREyLqx7HcbM5eoCI4zRk/hAVFt/URqHtVGsMQwSxifo1QRGsg/vVtGU5w+VZG0ZpHx5IGftD2iJuuYy1gkICXYGGrEPpLnk+khYE1itYD9rYAhd1yWZFGsw18x5mT8+b40Y9sGsM84rayy09Dc09f41gQ57+dtn3+b7BASSlV8dVhwhqaXLBBmE1PGbNPWcnzgpUL6nSFwn6Sb2pa1qJiKU7HEl9V1/yeBNWRUHyHYFAiAifxh5FSSZx1I2K1RQYK0I+gFcTOzK4n6pety/9R4qlpW+3nGJE741oR1inM6AVdDSOd3JtKwdgwqN596tcbS3x3NvB4W+aH+dnaoxG7TE+SM7yL5/8uSzthNSYCN68dVXBzNEtN+MWpHUCh/EMZ8jxnzwPUjf+3wRF1gLj7BUhuiK7DNXKIHaZD1BwBcAAAe99aiMK9k+A2obH8ehW2aTvZZgm/3G989W8Lq0Me5P51HHg+c0y66TndqxZUbNyIriM36yAlSb42+CmWSKJ6rz808/xQbx3cnCrx9lWDSrH4WG/nCKlHFGNrd8J3uG/RbA4PWbI8vQrBLPiGIrqHivJ+2MzBAOUtSRI95TwEmFTuxgMn3ro6YttlWNDJpkfQlad65njChNWd8wPucaMLDKvl3LgwiTpZasbWy4b+zF8+cv6sSvppbf/fUvfz3Owm8CVjdIViSIuehZV1rllXZfh7j75VMywdwDLT9co2aj+U7uOcyQ7Zs4yzuHeY151Em2dh97TNCqdkD20YRLrC/0DOE1fJKM09p9mKXhM/Yt5ByQocK8M49sWILiqJkPvOcaDbJ7n9ZOG/B5/rsvrv5NgVJ9CO6HZyNjaF0pkxPaJHVvYyQEEBxF1wCJZ8OmV5ir81jV9goc6XuF1fMVfVCR3e9YC1IEWJk/Zv/EXPf2Y/xYfJGALqvDOvzCCZjEJqfNUxMbsmRStjGwNWM225dWVeoiRP24rAX3iM+C3eYMVFmXMWltZm2cz8t3eL3Uta5nroBZA4QqmHMOR834yeOwC8xyaxeYd8ap50JBz1K9q65rz2q+o34CmeL6GdJA9esYP8AUnitn+vYZzDSDTYGbczsQrnMuDWI/5f1T7eUeWa8EN99++yz3wTxrh1IbukTOIciYmuJmZJNh3vrXh4yd+Vg/oT0K2QOwH14mk1+xvSZ/GI/6bQU09XsEFbgPGRe2S6J0CECW5FMTN6WTMveWemH3Wp/Z9VgQtowjznteYxw8JxRj4r6PnzuwOlcfqcbLFPZ5D+BVFKB/U0B4++Hy9vnPlz/+4e8vnz69u3z7Lc7WnbSbSDD4kSWCsezN1jG6c/lwO4rf3bWRmEiDKqNxdqBEcfiS/hw3nkEFIcc4Z9JPGQIGH0cVx5d0Mz0AGdC2i0BWtvLCbE4M1vubUlEZ8ASUU9ULRekN/T9+DSKCUQMBILA1LdzDrhF/F+hVbpZ7TsC0Bsc6MRr0HAZr6xDa3miwuc/JazMRPchKpxJVv85i1YS4Hw506zhC03ryeCpyfV3qgA1PQQ9K56swRgrhp+DJoWaGLtmte9BUEM7os8uhb91Tuep1Vq5qR+fsXJCQc6uB07+PLCqH9LIWLOrUHEztk/E90OtldHSaznRexkXjoxhAHKohp25onp0N2T42FUCpE7CWIkOhWDfcHwey6yFrcgIXcVJXl1UqbAvv0xdpDlwCtqFZoWYNfWFSz/1mpK01CG0m78gYhU5U8MRx+Ew19H0lpe1LlCw5tUWvXh1OYQ7hHX45BKY46eEsQGJA4/cZvDbzO766NLpT/YvOZ7KdoR5fHXmVBUVedfAPhHX1u9kvq8kV5Q8qTsA3ijb3gHOI4WbunX+/32bCoGreg1k+7oNgM1QJVSRXL5ZAaFwSnjmqxi9/zbqW9tiaxGvjYcUopDyxzqTmZv2aSRj1PMFU6iq7JmyNI6BQp/jRkUF/NSEp6SipnRqVnsPFDE0YBnMaIkgEdW6BTYKS1WWwJo5eRAM/Fv/HgTDwsI6z9a4VM4rDmAxumQsGO9LFdLTMwKrsZ4BoLSrvi0jGWiYYfNjaQUDmrOjLmDM1qo0yzhF8WB0RQcvX33yTIDl0ytStNbPMwao4C/tPxTTeL6AlsOT+EggSGDQ7mcBG8RbG8v37nAvMiaJfrDUDI76DNR6gZfcTlsTqTwOwLNsSoZ6dGXGipsSqfW8vtPUmXcN1At2eY6X+CjgGkFuGMw5sQJO2wuDcsX4wZ/DJPprls46SaxoAJzNzc3P55fnzrBO+ozXFpWZJqbbmjsXP+OJMtda19XI5qwOgDUQ8ZegMHAW2Vhp4ALzcOzZZsQcBR4EEKYnYCjM1YR/YI3PlADqOjE0yGMtQG+RzPYPtUGRtm2AP3OgEtG6b92Hv8RNkOiTgHbVX+yqrJus+AS+Npq++gwAb7y/AsDn99OlCMMnrL5cZzj5dqxeukSAG4az1Msx33qkCMfsdZ14nkTXHZ2RSHWDCKPmxQXneZh15ts53leKTJRugxNgJLGevrGWD5/0//vGPcVr/63/9rwdFWd/F+v4yYZrFb1nNtf5KVezDHk3B0XXCvGKnOSOkuOIDYV/Y8+4N94dsGO7BIJT3BNz45psGkO9vEoxYzqKYkfbNfWYmTZ+C6yT4nmJogLiplMs8ORILq8fHRwU4sG1GWB5rfs51CcA4345AeW2jMh6rrYyy8erjyuZZ2cMAymuGsMrQ3KOBiMB8GF6rETVjnN6RaS/U0gXWzY8//pjrx8daLRyvJUO9esSj1nNnHPdKoB3RxrUrMjsqqK1+Ac+R8wIBm5cvs26lWmZs0Cm4A6iLP9/zqGNTv9ugF5/UvtcCZaHqE6CubZWU9qyRgANrI3ECJvMsUfskZqnCKeOUPrBr7v6ZLzPgXOYHcxndCTKZE2USkHafsQ8FFt7wvNMQMCsdwP3jx8QmtpxQUAg7fTCfci41GZU9tDY/+kXcJ4GjtlNxSQPHsxI29+NeMahknuOH/NaA8ObFL5d//OP/d7m9fXf55hsoDrdRGYU2evdSCmgCICgGOBpB5BAzuHe5/xABFDj29CKsUgvOVFD8qcIZEHLjr9cMm6VvDYLoDc4CyAybDRSAhcUh0uiarI7p0yHNOdinMhrBBDjNzfqUmvUqh77F4ey31Iyltxrrsxxos34szvKa/+2AMHUqqQ8qzzeIYtDoT0Gj+dtNnEN3KIcZun73nO27qBv1cCkPutmcr756suayFD3/64AwTrtZPeV7R1PEyDN2PIM9clhMqVdB2XELNk5+CtZL6W1d1TfdlJOSD+K1DJTO15miwzhbWxSjPTQqNJTRQzQeRzA0/rjIWFL7p2AJg8V92s/qTOdLfeDUOh3bly9flCI7umnpR210j6ob/z6akL97dzRz1ckTfTftjjEiyGzrjCKEMXQP2xurGw/ku2AIz4HRsPecPPUYskUaVR6sA9Us3bWfJAe/qqTZY/fvZe5FJqXoHupfk1Rv4DaVR9W4wkHvOrIGFES+Ae0oj4A3qYntZ0UwW1/T3plpE3FSoWStB1UdfZiNo/E3YKiTuMzV5oKD5Kcff/rsUMQekPknaGZ/xrl62/5CjrWH4kGdOlGbksneIarDcP6cCH/k/H/55RDhUMXS5/OgDtIJ3jEWARnvHLrSzEZDwawZpOYAixNUBz8I7GSia4xBbts81oA844yy2Fco3Xb/JqCmHxu9PBcw8MzcG+v4nK3MgX2iWadUHFt2bqEysC7AxRxM6XEciKl/HUXyJHHTYP3+vR7gp55OPEv292qu+H7uORL2OHNv3gyVbkBbB7mB9DnAOZwcRYpstj6H3oCQLGT6Vs4esD4J0Lp/23NNBzDOxdZczp1lL/PZNUV2b6e2dEizWU2DJ4UfrD8Mss9zrdY0dONlSuM8DhEPUj5ar9mnM0OAZ0qLAkVfRNY3TnyPAaFiO5nfiY6cs4yVXO+6NxNlTaD3EwdzQeU5c6sDb9bGbLECPZ2bL/ppBTQpgGnwkQBrdDCevcFiS0d0tLQRcZImUsb1nTMc2GuG8H7m7FjX5TYUFHv4sGj86qG6F3Ea74WFZFCa4GgtCQTJWl9fxzTO1YKv1L9O4ZM+i9imgIoPAd/ahsGSk/RsXAa5hulaHxe7/J6eaKhatidjtAWmdZCAMCqHzY5iFwW07EmZwG/qk609rkBOBIEm7MY1rfvhvODfjDXBB/Ngo3e+z4BYm5ZM1EBzMyHnui0DEMY6oNx7tAzazoMxEuj7xz/+Y1pv/Zf/8n+lLUCyJacSDdd2bN6D9h4UlDYrlHlhPLb+BbcEY5l/voOgi/cxb4wXmXr+2+yb9FXt1mELN/aMgUGd4JXgXPwxwUJuaHa0ge92yHpSm2mTipr1O0aIbSrMfDEe0of1BQm8VUrF98waxc6f1WTn/CscY4Cmj2Vm1bWXv3d/h9dqTeGJCs3nwlgY6H4+99kXP//yc/Z1xn51Zw3gWpNpgJfzdEFUAsKwzVqnGJbHyd/gM8lsR7CsVGjOUmyo2VPvI+uUnrYrKbE1gjV+UbedPx+QdLWyrC3P/WSlp6Eg+HgkGw7WXMXS4tcnsGoz+6zDJKNerSztqk7s2af/afY2tO6tAXtr2nPVoFAfGZuQM+pUX6ieAFoarCnLZNxrfN8BaKH3gVLzKavcBEkTcPjzsWHWKaK6DmhEBvXXl7Gt7KcIUCG0w/etT3BVWv+jPoQH1IPh/3B5/+L55Z/+8R9SQ/j0KQjTzeVyC83n0eXBXVBRnMVRrBJMVcEmkSqCAO/eXt7CrQ+NrM4mwgHhHk9plKCRjB+HfoOxSacOxc9hPuEXHgrHUee7lIBPrZkYClXnv0FOJkO6ZdCIx3lfDM1qXirGoRPXhJ38++RAFxhqyLNBTxnCbprVqqV2p47x9z/8kM1CQJgJXTDJZJKeFwX8DMlOPWPVgUIDOEl64wyQri4vnVq9jjU/2VxTYBVZ1TDzFsbku++/Oxoek/rGmfr66ddFYeJMT+00AUGbnD/77rsE4KI0ZGISZA1JLf++jkLS7CtOb3EsSHXnLpQcKRUo/c2QnQNCjYxBo05Fgvg55Kk7nOCGyHnmY8I79x/cywGVgBC++oIz7gejbEBFIMbcBGn/gKDIt+Vvj+ZBYGfm50xRsOiZUec+ItCzFH422Vtom79mDYd2s+biBusEOjokzahXBAHDw2vyyMuTL8pVtdBLDkMzYGx4NrOIefr2zPlw/iNPP4pa6phCj2hbB8eG6wAUREl2jdP9HNdh3MyQ2eA9DloQ+NUFEYypkHqi6ojY53BwvEITvlx+/unn3Ls1r9w7a437sFZKxE6Zau6FBt4FLFrLEAokSPDXX0eoiHFnTg8V1TkePOe337T5OwhtD5a7R28evt/M5KLQfzcgTDBuHe4XAaEBEFl1njPPuP6a1lIcaN+d1hdwL8++fXb0BDNbjVhInOzRE7l3npO97J5o7RfgVdd2s5cN6AGhvv66oBfr5vmLFxeogTnYE5xDwULQ4dvD+U3wEjtVsEMKS1BLqD6jjeOcse+O+q5R8rkvDn3XldkeAy0PtQQUZCxo2/HiRYbcehRBBMaB/e4aznpagGMPQYx1QA2yk1OR/TcDQmsCreM5HO97dQSgS58ySjIEzMAwZjhVARI5v3YYG7xLTWW+BKXy7KxFx3QByb9FkTVbybhgA/hcGAmyaRaQ87oOld+dsVtPudgPstELIKTV1XEeiHX/fq7NPgv7ZLZEtVrOnkMx91SLLpX44+pLDRCwk6wPvov7qONRlB87634GzDvElgbOHlmk9biUIYAtbB1sHZLPAsITXSq15slQcH5XtZBxDzX3Zg2rB1ZIu1LcLFndrdsEwnfupKUUe6egy7V/WfbWQFaBL36XoBHtgtFgI1u/dSSg9WVGLI7qSfAqPs+ygFJhZS0IKPH8MAtYp6WrFQSV8pY1vBYLgo8AkvwoRJNnHauhbbkQnWtGs5nhaR2wxtYWyNYOpQtXSRH7yZnEPHNNA1GuAzhmf9nfGhCegSruo22gejY360rdU8UKAUUFIGRg6AfED1pgwFwLDAqaymJLrfDE5TyLXQcN3AGY5lfNZ7E1Rny1sbpKX29NW8ZZ6iA01jGJeBa1GszgHS72AbgsETDWUbJ6H97Ht5BFoviPn63C+RUsbWBTv9Asvn4tn4lvfVKy5f0RI+IMOvo9rrfzwKn6NQBupUOyF7sPreFuhky7YmAlIOjv45dQGrGyL0uUrLeTKcZ3pUzg8eMEh80k0taiGhLnEpuUsIT9h00hoBxD4Wjl1OQDP2dFT9l73FsDS1TFC2qzh7iXiEKtTho/JSrAtGB7+vTy/ffft11amB9tmQJwksxqqLrXUjM1KxJmrBODwK7AR9gmUb4FSKwOA+8xIBS0SKnZqT1OfM/HsI7u53zR/vC7gvhlA9ouy4BQwLB7q4qvGYvflCH89PHy4eXzy5/+6X9GZfSrr5BCfxNBGfsQEv1ngNYYmwXJwg/v9dHkVdeOojTEqm/eJd26zUcPQjY+znQQ80+jToyKWroSi/2SLBkBilmCOkfSa8qLblq0whVRLz3Rcni/iIvIh80ii1S0h6HoghS8LPylxv9VQLiAJ03HHz9qUPH+Q2gCHFQ49XEKx/9lMllc/ER8ZSqL0nNE5uKMLOBKA97U0pVbzo2mGHQqlWxakTQdBWl3GnyMVBZCFleRyoiKLLjUyeW+iqq1EBnDd8VCr8hoqXWVnb6O1/pxTS2KZxCFa2Bf+ohKYlIJ22y2wY/IWDb0DmLWB0H1tcGrNX7LvFqHeKfZCqmzHhJ17OpdEIAxJop1tBajqJC0Mhzon378MZuNQAwQIypU+TxF9lVo9EC278w14CjlQyEMMjGMEWOfrMUQTFHC1COcm9uHfleHnGwx181mTmb22hcRw0kw3oxUufvsPT5nHy0FU+rwlg7M76RNcDAYZMc4TAJcxNM6nNKobeNS43UUxmdoR70bFUAH/ZDAv7lJQMP9EUikRnEoJNcKZRREGXBhGRQdE+6F5+fzpSWV+sTv+Sz7CQclTpoB4cSibMTM9d2DZzDBgzPI8FTK4hSsGD5Ptufj3wVkrip6h9e6flTNfLRusE5xqXTarAAqaXL7MIcN9xfHYntNRxVjzrMwt2ZZeAYOzXN9XIKXtMCoc3bIaOPEUZ88NJEMdwQ/Brhxb2b72vanUtjWtuRZR7M+AJ3R6JmLABITG+nwXOuBWffUqInOf5kZzIG2wBYHk3XFfpQZwOfSKuBR61kNtM4HZvd57acOGIwKRVoCiK3/l+hsUd1SoZJVo8Z0LAbG1fpY6Y3uYa7P2OFY8T6mX3rvoXh4FuCxEfwywEGvJyrDs+gsMT85D+/e3Vp4l8yBGT5ADBvVC7h1pzV7LSqf+xxNUmESnp0sy3mtS+Gldhp7amBtAOyY9mw4Fv41YUL2deUE2ptk8ybRL+UxwdRKAkJppm7+JKAgih+GDvWTL19es1C2XhgCn/FKe5T1NV5tXsAfBCJWg3AO3gVDI3QRGlqRcYNaz0ruKSDmFAoNoBnbOP9khL9unc0GJDYioOWUFLG/UgoZN2wUa/DQQjhqnWs3BHEVUYk9WBY/JRhzyA1osk+ToX6bs8MsZx3RUpW5ltL5Ae4+NiMQJ3WBg5kVx17GD/PI7wqa9hwRGD0yzss44t+k/und26MvI+NUNeMBvROEO58N1vwb0Jz/Lh3+TeaBOWoteYX7tEHn7J4Z2CszCHBfBdLaO8Am7ksbyjoANCpggh/UMzDCTysRsf6tQV+ZG93/DfiYW3vYMpbWqLP+ZQllLFdDKVDJ69i47PlRdBucV/VblkjP49J1BVEtyWF+GBPpg9b68fuAzqGSw6r6XNBPiqA1oNgSk5+53rKtyfytntgabvZsaMnzOdwrnsWsBUXpVLaWdhwfci1L9D8DjBT9OMquknFf7S/3wxwx/yqrW1ZyrvUTVC949qTN1pflOxg5A6RS7jPlVIPLsgquzBXHLe3btg94Lu4tKudp+VOgJzWs83cFJ/m8c5BYxT1+tPttgitlcjDvJjZloGvQZ01g6KdJgLzPGrNuNs+49kRMIj6GauSxYQOEuYHD9k5ThTHm+5hLxpj3mqDKGvttAeGHU0AIrY6AEAf00+X+3QfJEJYGVXpIkBg2xP1G9ClMRwJ3jYulHUb9aP00+LuBW+Xw4RHzEyW89OxqbU6dtTsJsqAp1BFoc9SgADn4r8p4dWz7eeaoB2HVs3rYUxTcNGwdNORZmz3Egctkr64o6eqhPh46It4etkb0HAY4eentctTY3U1wTEDBYuAzcYZwzie9rCPK4mNB4PjxJ7+ncHWSx6CgoSXdqYytKEgLW0E2aWfQPz0U+7ts5vXOMxgpml/ZbJ3/1BPY/D302joOGh42qwidB4uG3wAhyN3H0jyCIk6tjHv0oAmlkoUZp6YBlii7/Os6dlUJK+J7EwOmM5llNypuDrHUTzbojAFV8XYUMvu/kcVmLkCCeD4ODZ11xo0NSCbqf//pT5effvopmavvnj27PHv2XSlDZAHXhBZU1XqE0FM+3aZW4WrQm72V6pqM5CgMrGjWYtCvSZHbb6yiGU9DJeS7QEl1QgxqLJxmPUklY4yT8ZPOuXGrKE+/x/oQruMBZSClyIXULMVoWIehK6bXTrPvqsBp8D00s+4+vA+aK02VNc04M66AOtiCHuLswwrYWIPWOrHWyzSDWwTPfarDhGF3Pri3HFBkXJNdedPAZ1ksxgi0lsyddQP87kr3bIE561Llso+rk3B8QxmLUW7D6irq3c33qrxo8BKKUzL6T0eNag3gccA96WugszhDyYKeqHjYVcQh8t0ozc7pYG5Zo9dC9jqIorZf0jKtueM9ilgZ9EvJYYwExw5Udwq8jK+28+FQd21F1uFam1jr4xpgrSbTdaIcsf/CuFgfPZ6LiVZIhzWvjeA6rqvQjG5ulpGAun/t22W2h/1f9sizIqTL+HI9abJZ72MX8J3WJAVgW6ZR9WiDIWsceS/3QRaA62CPoB5rF3kmmR/8Ow7i69eZt9BEs3ce5jM4h4xpHAzApqlVYmsIjJwzrm3LpWTLl6UVMPPMsGffGYBivrkHskrTHVtA1h6G2oHagNYmGgQb6MVZHXW/GZOyEHQirV3KehjrxUzbGUhtjWSbLB/rbLUw33333eXRV19dfvzLX7LeOZ8ZD8EdnbIEqOvZygMhhhBaPeDrVB6t/Y1jxNk9+2Ig1HPpKsmfwN7gZ3bRbBJPy9ixTn7/u9+HXSA1sHFyA1QpidbMYhvI9vv7AhHN2iSb2bRIKeFz+hrMV+tAYLVAEv3r6CNW/yQlJdRwUr5Cy6j4GLWTvh9bmbYaCAfRMuXJ49i8nIVrrWXNlwFhAWbAdlg97cMagBklVPuNou4c8aUKpUmlzjpHHGMCLp4R/Hd8sg/vK4gxASxtufvb4NbMCTY1vWaXueHcZM2xb45s6Rgaigaxrsz0tf1JRYwAhWnzZMBFiRA2hzOP70vbndlcM/5cx6yYmWCZEtxzaPzTX/B8jgoy+3PAsjafNYK95rsikHMqM1Ftu77mh6OlgWq8slVy7xPUYV/oiwqEMU7JCj16HL+HPWnQGsG/k+9lsCNI59nKNa3Jxr5F2ZbxnygXok9mm2NTXr2KH875HpDm5iYBXIGhlj8YoCZrucboVeEs/Zl1wtnBnLKecs5N6RSb+JwWCbS/GQCi2BLfx3pT8E4gq6q7BRZYF2EJTuAmiYj1TZXxl5Zfq/VVnThJn7F5BEJjr8bOMCGk7Tzziq0lFnh0PWp8sYHx+ZOZLzjGvErVdUz4m1Y6gC74S4z999//cLRxY6wDgl+qRN+kCfFNy9TqQ1f0KZTdnVXMaxNjFfgM82TnYUzSbwoIb99f3j3/+fKHqIy+u3z7jF4YUBMfXD7cfKQrBX25R9c4icosIwglNANUiEpcsypi6UVYpzBo/yJ8qIxE0z98/0Mzf9ZkrB8YiG4dh2YTWSgYuzQKj2rjSWEnxtNeUKrdFZsS8Mehq1JXU77N0pVOdhYaYDDTk83GvKMvmboPircm53FCgng1GG2Pv1Jo22T8/WGIglZMrjYZ1ClXiXhzXQ8tHXgcaJ41dIJl+HhfArRka08NOoMklBojmmxwa81SVBjn6DSQUkHubg5xNhqfYVErlc8I5juDSgwVmcy1QQRjGFRi2TeNqYYxAd8pCyG19EBJrT8aYm7QZ9sOUXcD2AZbRUqTqb5zN4aLMWnQe5UbNttEoIKggpue78ag4Vj+y7/8SwwdgXkolzbsDUWSvk2tpQw4sN5zjIdZO4EKnisCJlCmco2CH9b0hGe/dZoDc0piGBmMrugPBlP6iUIuCY4WVMIlx7hyv6HFjH4gNdNUbURMVCKbYqgHEIdm1cYaiFmkHxTsi3YWrBvr5VK7tZoyMxnWLeq4MdY6GBrF7jmMbjOA7CfRzGTcI8vfFinMIQCG2ZACCpXC1kmL07e9yevpFTZp6qCWUTDkWWoQCRa4Xw9vMsFpOJvMfcSG85oIpY5LELepgzk/VxDmmmVThIDvCu0jIkvttxQhLH5WI8ZzRnzLwAAAIABJREFUYDeyrqf8F/XGiG6gktqWA0F9+8D5eA4IAppkCSsYU/p3A5NQnGb0sBBBp5cZKYjTWhGBIkVxIhgwtV3mkDFjXeRQ+qLtgJkm/vZQTMCytkJnIKLS353v2rAyQvhvaLLaIn7H8yrM5B5035uhZH3zGT7PvjVLaACX+rhlirDzBnNcj7VukML9ejB3wNbEV7u2vwVwIg50EqAKCLDgXel/rh2l2T0rnwHgiSMz5Tvugz/s3aDHmxvGyL3MPcdhGbXwLIQUsGQZSO131sWAlKyXOQbWHV7PwJ6LyXYtO5UzdWIztuDg/bwHNoGlADJadJAjtLC11SzV+m6mb+KT0uIXoOucMv4PHj9uQAhla3Xi1qVhF168fHE4TtTE8DsC5djStLJQWbttT6Tzm4Wx9CDg7doi8TzRMZiNLKtn+3ZAJvPxy88/R3WV5+b7pH+Gxj8Qwn2G3SdQMwuV+ruJaX0GbC0zz32lzjT787ovI/aGAvJtwcXWNTZLKNBOdgvhEh3jgAQRBZnCJQAidc4p6WlLGYVjzGi53pPVGABThsHHI8jkmfkRjHVPsO7DeqGsIbT49XIb8KgjyjoASJNSx1pNMHlqwRBKIaquo8hzzuHHUXoRP2hlGVmDeyZBmdzr1u5xb6OXRhDOFiQ7c/GbzDbzvfpNYcGsx7I+VIJzGGYAzGNGnIEOs0I//fxTek7y/tiUZ98edVsJ5KOKWnE4ASmDFJ41gdXadnFPZruk3/KdgEr0vjyAY1gTo3Paoqq1di2nyBkZoUXhoNm20dHNaNpyi9IhRI4EeTwz8Gfwa6Ug8p18VvCJ19iPBDEBSWezun+rwsnvpSbGPs3fCStqvjK3yb7Bt+ezAdMWmDJn8VlP/kdBxeoe9HwnqC5oIetKP8TAJwyNgc/p2ZkWFm1b59rJ+TaBtZzr+rD0vQS0R7FzSZ0A78nA1y4HiFItewrpDx88ypkui4tzILX2Y3cI7DLHgE74KwIuAWOXUe6127pDwC5rd/GDz5g65tkmz/yzvkK+NxT8+oCyUX5jQHhzqIxCGX36NYb9weXh/ccJCN+/o3YA5L4XR7GSB7CnHM5UccX+MYpNRpA6l2Th+NMaMaLYNmm9d/nh++/b8Hj1R/wOA8SE6yDxWqggU4I0G7jwuDRNNvLU+Op7XTeI9Qt17BpQha62+qJE8THoKir10FQdy4xb4l1Vix5AR2hmTgoVk8jmJCCwUW3RiOuPTpl1Mkkxjw7AdVjcBlcIylQgAbpLUc9IA6/hPAuprQzqzCYgHJ0sXPgPGIw2Rue5pbxc+c9D8aeS2vrPHlo2U+e6zHmQyUNuvwdynJYVsGdRb2xT0/GpAarZPRFUpsW0us6jc9XAC6N0bwF1FRENDNwUCXjDBydbXE42Dgfz+5GgY20erPHkPj7rmzXKG2sMwxRFrHfUzraHZlGjAhgiU4wjiIz1M8yZYx80C/VR6sDoAUT6/+uny6ZXrthghDVdQYzKeMc5Gq2Vv/n+HJQfSmOQeutBm4bSr6EEvkxdqHSOZPKmWqVgEuOYOZjxCl37TZ/B7GgpVAUWypMvqpU/vnZbem6c6PH4zy08sr9m/D3kul8rmBIEc/RXLsr6lV7D+7l2eiBNGhrDCuKLkS4lcfOCPZki4lXF8mPGgfn3NdYEQBLUyTT9nUhEAkgO89UjYPRTc7Xa1Ag5zIgbEFIXbSbKekzq6hib1nu04F5aCIcZh2NrbRtsZp/sUGrQXLS0xn0CTBwI0MWiZNt2FWZCinDSu7XgWArdF8B1b3oAsvbbyoEx1fmX3WBQyMziUKbGGmR/DqgZBCitgkpnOmbBsAJeBRq6T8wGiNCLujL3oOmMF4djHdkKD7DnOAfSgxBKJxnyMS6iiBiqbdufdF93bbJ2+Qz7Vtl/a1lwkLT6Bu0vIrV+DQhV7LTnYECm2d3Y0zmeedYFEkdt1rJsBniMDa952HOtOMVTtazDXbCU98berNdkxEYePcozETwaSB5zt8yRmSRrD3WqXX/N3Hb/Jvs38MNA7Rw4no6hA/zgenFax2gI4JA2Ks3e2LPNsUmAiZ1S3h3wbUJPjBfz0sz6emgBsqAii8r3o0eh55vJ1aZY05kantkDM0XU8lhLl7NzdbO5nylMMq4BHVMP1DOxwF+ZCZnHqRHKXOEZsy5Qt331KgFh5vzBw8xREPnV5TE+2CAccsbHOdc+5ftHDUyN5RSO+R1shdT2TjlVdpWOWgSTPn7MuHhGCBJzXWXwj4BwDCRes2YqtcU706x99zzg2fguvsdshWAZeyH7cfuZuQbEsE7Jc9daPGu8sXe1Sd07BuBnEZBkuCL2t3uztRR1rQPn2PPcQzLpE2OxNVcc2AXZZsxT57jSmdI9u794BsZYmyUTiGumf+5q6qUHGrQzhqx/7tUsakCT3UvO+GQJa0tZk5wBghyAUjr10kcdM/4mE277Mc4o3q94maJ+8cmwk+u1CFD7+9//7mDEAIzg+Mc3wE7PP7HWkDEBxDgDx+4rs4xhYywDZjAmKM91zmA+vkCEn0axNdiI/xjl89fxvfAx1E4IWJ6exbTKKTjhmcPnz4BSgv3ZVta52cbQWNdCIjZwc2Awj21grJl3Ph+69upaFTOKMu8Yi+xD9vq5vYqgSbLD724OQFqhpJ5vvSfrLRmPai907wtKyWoU8AzQ9+rXXJc1xH/DbjCOkFHEtbleWEMqLoeCfSrHGgib/TTg7WDcnFRUHWP9cv3oJs/Kqkj8sWA3Pt1/niH8cLl8vLm8//XF5V/+z58uNze/Xu7cgX6IoMzDy/27Dy8fbkBxXq2Ilcn4JtSlINbeYKGBOkeR/58jOmTMXoU///LL5ReodlO7fPqkIiA5TNMsvg6SDkFoZqN7nmV/zwN0904VF0XQXXQ6UvKzm5HKkcaplrUex3+8dA/jw4iR5h/S2Azn1NcmJmO6lgNElVHuPUITQ9JYoASHIEsupqJsNoeuCxPEY6IvRdoU/2i2K4WtH6hbgA7R5uTXrE5rKs1AJnuyDIkBZURa2KjrqeYBUodjGc4g5+XRi55wrfQwGuddx0ApYuouuFbQ+aE5HgQchgYIUgeD2s35PdeQmS3LAfr4SZzfyqeTZb061aUDr2Gv6OmHDxXryH1W9RHHwMPfe+ZvnfvQtSzyH3LZg+/Sdh+hp4DYVTiBNcozShEugo+8fAEANje0HwIu6YVpvzGRCtHV0KSQuh/iFGfzDn0Pm8nyD+uO+4izhpov37XsSmkw77JmeF5+zmiwDrmZhushRCb4Jkg83xcq8moKpP0pXxznfsXlZp4ThERQqpSLoJ2hLDdw91AM+k8W4e7dOv5k4iLm0bHyuzhg5coHMZzMM4cjVAoV62zWCvjQJtIVPjGAxbGWBiU9m+9krvgMToFCNK2FQ8K/GYbYHRRkN6ZmuaUUYX++egpCeP+oDwEQI4PeA62BX4Ohqq1FZW7OhI62SGtkvtej0yCxzm0Bsxr3Us09hA1ymHOcoARzm3NphSLRPRS0c9cQ4AjyZ697bQ7xKgyyvnM4Q82ek1UBoivdxwwqgcdVfa2ZhrRqWDYw4NHt7UHFi5LnmqurPpggDqGLsBHoOftsQAeHamt+GB//CPJlnFdLFuRz2dE4NnNazFjF9tzc5PrQkwxcsQsJREcd5nNxHlZjlhMiiPlEfQA1plipgzSyxLH3zIjwOeYuPQmX8SXw5Xl1hLgW8wYYSu3yX/7yl2Z+57hLa+MzCZ4WhAkcGqiytrCTfNbXBGGurISCgf/Wj2tCxdEARwfNfTDmMnFm5JxrnSfVLrnP3MfqqXFm2J9m1QURcJIrnkWQXCG4b779NnW29l3DPuh8JzuT/oaVbWcwzi0yWIsEFhHhOtXhkzX2PE/GG2d2gUiCztHZ4pi9oUVNHW/8AyiCAlgEAHwfmbxkrlOLWjsv+8HML/cdMOvFi8uf//znnLdQZQGrOJsAqaTNmxXXP4BGbMDVoKRtQbAHKeU4sWis727pxM60AbNe1756oWlPuVrn0td4boF3xg5bFiXD6RQYXGIfuzZaHiLooO3mGrGFYeb0XDXj4fnkmQUoGebKw4ep2WReCAhdwzJL+I4CfNfz376x8dsC6JfFkMD7yVetGX7/PucbJoKsO7YyNdfTT0g2aSKDMoKwvZwVoXummTfCZBWfkxmGVQVgZM2SdeJ8A+QwaxhbHhpr+1ty/4gMAojFhxoQbGCmnoO0Tn0U3keJC8/H/MQ2XD5d/u7v/i7nWACsAbXYb9t0yJbRb0vQHrGmUpfP4mwFTgocco41w2oJVceU5yGI5fO8l7PnoK+udlKguxoXzQod2gGv2g4sSYmpcbsWOL8t8xAsjU8Q7YXWz/IjOKB99h48h3JWj1WW83o9gZlz7uX8u5TSLCHEfPBe9kb7Gj49KMKZ89CJey4yRvF4EgvU50grjfW15L3n5JVJsoAU64WrH1Y/Hl+uwpCWPNn6wwBef0C/Jb7KUQ7VfydRMfXVwydfq5L6da1jlKlhMuw3BoTvLx9ev7j87S//5/L2Ha0ToLN8uNy7IIDw8HK5pfakxbesHIK1UCoOade7kYO+HDREe3Q1h0f9YLM2t5cff/45Gy/tGQ7HA4oENV1V1uMn8r1Rg2zhdAvyR0c9qQXX+SmSU2ehCKbNk91AXx6IoYpOBtbDXmTl84DQpu0NCKtI2cJOA9DUQVzu5sBhE5pliqECBZsC3VX4QHn+8ZuXIbTmI+ghPRMn98tYMHY43udFrdpU6Q4NCvmRNsK9YICTdUz2rkhXN1INSxZp5tZMZcdf2ieLLwHBGgmLWCcgvLO2E6OatPi+QQc/ZokMdE3Tpz5iz8xCxQBgJKgrNehxIx6tGkKX6r2zRkLBue0BxmdDpwiVF1EARC+KvGHEzmgVwRhOhEETryvBLI2DmoMcHLefFnSV7maGrXVcrXvEMHC9onzUPhZEYL4iNLMaT1HJBFPpY1RFSINSfleK3Q7V8cV1hKUTidbyTB7wDf6rhCXVxnlKxuhU0xAq6ts3R1/L7rXWU8bZwoisnQBjZFbQQmjHswBOqU2Os4aP13IwQAN8/aqtVVA6JCC0OBz56ckoR/l22ZfIVu8QqoBCRS+yN9fYV2MfJ3yiBwrsuIdTA0FtHoHq3bupacR+iNg2u9tMGZmC1sg0Y6WIx0jwRzADkEUw6eEe6uuAKOmVKNTg3AoGeOA3o17FTdYNc2UwFxovFJ1Q2ZptlM4XUODUo07qIvONw6AD6Dq5rpdm8WsfK799AGpftIUwCGaeAiCtrQ73UOer32XQEluytjJxBPaeg7Jqr7/Rka1b0w4xxwW0WtNnAXwEp9bXL4Ft6s+LnAYhHz3KTID3zfjFgVjtp5lO93gCQijCQ419Rp5BsCPOxCit2TuR/X+QNdJ+UbX//tGBjZOzHoTJcM1eRvBltLAzWHkO3qhX5sz461//eoi++Ey8L1mQw3aP6pkj+PNgzTUoPTXMlzFGGAsdrPMZmHN5QjjYIb/X90fZ+gt2S+Z5taIBWkKLqghLJPY5q7c/wkxYz1/26NE8fGcaaygU4DdvG9AtU8PnyMahAoodOoNScf5gy5xqHo+M8DID7D2zLoKyCQjnbNau9/yNku7jx9n7fFdB5uyYo2wo2MNsZGwr4MG79k89MmI27149J3uFoFDHVSdZaXttt1R07lf6fAKh1Zph0xhDxpxx0a+wdMM6IxuvRxBq2QDtToXuFE25KjJmHhP4dZ957eO5IvYy4biBjp3bJ1mrBsoJdtZmJNTl7WHWoowP7jfO/GpLtVkALgEoX7wY9ZHzpGAag65o1hXManmPP9oBz/cA7vhC9nVdr9rj/UNxvixxSb34aI0Jxk9UX+y092vJA2vONj5Rp6SpOzWciH+MAcE8mtHi+wIEU588VXnnLrZtGV59BtvRMJYAFVzrO1QvV4sm+MdnzY422Cht07KYa5BKhvzT5qxKoimNuncvQXPAm/X+S6aPgPBBA0LXkWPs2cwY8yzMQQKQZbL4N9/L2Su1VKDYIBj7dKhHTxgldnRaEQEWwry5KnmaeRTk1zfh+SOgQ39Depsr4rfA2aw7108SZHbvHIBzz4AI7M/6yQXmo6B8qgF2r+gzca20q5lPnYylbMeB6SlTQBwLIHh9rk1w5Fxeuw7ZWAfFZWcRe+h87jgPnsF9reue73Y+eF6eEZ8m/axzHv3WthMfby4f37y8/PjXf1lASEHtuzSkR1QmwjLJHDWIyOJhIuW22jh2BrMFtNzg6GijzTAwP//8S2q5itJwRRtHPrx8//13lyekv23wGzWkIrcGF42Ui6QHtRxP9UrBLF3Knn7pQZVD9Pif/meMTlGofy8gVDXQwO/LzdF6hA9ZkJHaXbFqnPtlNTkM+O8g7aMGiJyaGRIJ6dgqflN0IhLMkzQWcXF8KtdN8FMOvFmdM+WE1DcBAAdvDgZoFEP0COiYk9RmxWnEQWqvmIN+GEqBTvK1aP6KkNvDCtXXSnif+5mFovD0q8M5SL+UcdChA6kIyffBT8dwMX89RBv4ZVG/fpX7Z5yjkvagGxe01pqVIOxfUwBdkSEQPRWnPBTMVnBdue0aAR0eg8HcyxcZODZ47u3Bw6KXO2wjIvTxU5wbPp9DbpL+ZIz5Yf45JKDxgC5yL/zhOVhb1KYo/oOh+4ZM/NqRKG1uVvCsUBi56CGmOGhnmqgoNs/oAc13Sd2215ciJqwnDy0dl+y99Z/KmkeZTYVgguH1HCqyVacZZ5d5AmkLH59g60Hrj9NTa3tEMQsN/TnDoiItnzcYSaZhgbQUE9ZuEP0V5dvUGMfMVgDUe0QJ+B1Bz6jRZGZpyfD10/aCVIV29ir3a+b+421anKSO66T41v3XbIfqnYiySI0Mpcq6lrRzAD2uTYrwTWiibT2D8xY63nqbYrvS33V1T1Iu+Ztxpb2ETdAVkJCSrk07nCmzzwm26ZHYAM8MHO8L1Wr0JII4BYq4j3MriAJV66U222/wxeEj7Vg75L4y25VszunAVtlUR601o+uhNEqmGR0ofgnShmJzHQNCD+QEk6eg1BpTnKvU7q2ug3mJo7DvkoqaDNRaEsR2r07uzDTg36FkL5PLd0L9ZJyYe5vbm4VkLMyS5HyaChxrjmwYdoBr8Sx+n46GZx/fGfDg5ISwp0txep19kedZaw/2dLKMr1+f3Oj+M0yIUYoCTIyaGwcjTjXZ4tr7q0PdOlgd0WN+54xJfUu2H8opQR/PN3GdQwgkNL5Hh2iX2Tiem+ehxsmgy+At9meA40GXJev3+nWC0Zxrjx8nI5f+W8v4GqCfA+xkwk89MbVB0mRZw4IKba3RIPOcYeZ15ox5dL3l/D4JiWVPzBlMic3G+8jYjvni+OrAp0/sRDZaq/SxFGkajBvEqapIGckccutG6zRe2xV437n+gAoF935NG7BXscmlaZLNotb18UGbM1jknlQ0DVth49hsRQHsAnGvs57IiqqC2Ex2QWRbE+SMphXZixe5LmDtNu6RmTsv3PM41yEubZV7UeyE99sm46gR2/dafxul5wcP2lMYNfABTgcldYCd/kHKK779NrfCe1mnAqXUfvJs2CV7v3Ft7i/U2NmJ7G/owTuTODP1PQEkC1oUyMHHMbNnZpjvC2g5e5hnwy9+UNE+bZO2Q5+Z/RS68Mo3wn469dGEmcG4pv3LdCk4A7h/rqs9OmjZo1ELtnJfqQ+eVkECuyUU3LsGevb/k0HEGstZPMaOgbjJnfoasHlu8x2wPAoica6/DijPGcUz8L3pwXii/J+TQQLuCuhwT22P0/IH4hL2PXFNMnPst539Bva8lj2Uvr0NuPBLVYKltQRrCx9O+2EWlevFB2QfjGHl2aPgkWA2vz8HprITFe4x8PtMyOpUIicLzvOCezDG+A0Zwo+Xy+37y4dXzy//55//V9pNAO4RENI54B7/dxdZ/DaGFwkIpW0OTJAuqJ6hey4SX8q2YjOXdS28XBCTef6CoMB2CN3yLPzf//73oWsQBAbBC+LWom6oknx3HxI0vUqTpWyhkEcGoeIEDqhOQakjrddJ9L96OmsIz3Agd5vJQEo7h1+dRyfBgyTqWtlYTYm3V821XotsF/cnVSbOynqHmdFLH7D101H4xXoVnEYPUFTJgsiw0E5oAJ9NwBD6awtRj+A2AjrXFgtscjYR1FUcYJUhdWZjbKe8mvmwgHt0A7M4MapDURLEzNlgEaYB74MHcYzaq+cmm04FUq7ftiOl3EQdLfLxlew3s9gsyVouUDMyZ1uaQTdS102NRymUfCYUiPUhTH3h6LihBE6QQtqL6+OKfrUf1pITXZcL1gyaayhBpKqa6GFiZprnZd1EOnxoeMY6Uve3Fw5gDi+CDd5rIMb4V+6+SDuG6vvvvp+y5b1DIdWsXBCgFWEHmZ8joiHTQXft5lkW1Ims4lxwn6JKIIVRkTTrI7VyFAUVLpmPUMgXDF8dxlIxMrdPO7c94FvTWyGg7lUPdANEQAsOZ+aRMXffRPRidaIaSbn1rJkqL5YeQ6aY+08W9dTnpxmyggRx0BY0V/il+51Onx6iBFehQwEcDVw4C7jwvh7AZK4ma30EGQ2IRd0TqEllFHxa1iEte+4/yF4pmKNwU7NmzUrXYZGRwC8DMOC0YPe0H7YoWU+8UEuz/+vk5VkWvLo2zo6itpW5AclOz0zU+RSROAVxBaYKXCWjv9pProtzR2CLPcfBU0qbsUZIRgc9TtMCMQOwZLIXDHOvOp3ZY0eWu1l15k1arZTkqqvV7vE82GaCwDS6/uab2CrmzXojHXTnk+vheOA08Qy1rYgZ1fkKGPkFdYfxMTNn5o7P1Nl8m9dSQ/f1162VX7ZVhz82DIVSHMYxDbhPnBN+B3Dk3ByUxy/ab2Db2makM20wa6bBTOCxT/ccnmmuDWu7s2ZnYD3/tC+1c2RR7uccyNidBFxwPNMCJfN7L4AMdMiMw2hbZlw4CzgnAR/44RlY91HdXmoufeZC8SqNOAwlasm23zhroObxCjbVdi2Zg/Vdswfj2UHMfKbfYG0TY4c9/lIsLAEhwTx6AdDVR53j84BMzZDeOYR9dASl9VpvZSDB77lH3pf63Kl88vwGbP7OPc/7ChiUMYV5LsBQyi3rQ3uKDT1qXmF+TC08/tYUnxUbw06y1kJnpmwHtfYpv/PcaRkEMDLRkignk8GL/wT1shlE10b1C7r+rhTjZXsUlJpCNCu17ckKcAB+WlfleRawaoEmayw12esb6DnYuWkfNjNj6izwee7FdgdZI6tZ5tlZNwb/XC8smQV9rNuIVb15k7OMFmgpAwgriWCkARP2uTaFMqGCR4JsJhAEcPjMEURb20/7EsTsQplcKcO5sbktHfZZbZH7LpTRr56sRAiGRX0B7ZKU69qxsqXMiPIePmuGun5VwTb9APc6/jfrIyAr9olxoTZ8pRP6b/E5d94x1gar+Mr4/swRwJeAuAGuLC9sXgHU+ibuN1k5nuFhdq0/oSrC0VxYdjh7ej0M9RsqxlNQjfu1xj51k2mJQbYWsG7CmetDGL9iiREFarK/L/XzSkOuIJT74RzctryKeuzGTPHrT7GC85Xs9HrF6oPJBtgBfjDKDNQFUQ8bYKnKylDc6yro/saA8Oby7uUvlz/9rz+ELvr119S5sCgulzu30atL0EEGyD88ZOufWhMWAYRkCBd0kX2bchNmgwfDoL963doe1UND/RsK8Lvf/T7ZsKLwFZcxIOT3XJsFXZS0dV41qk3JsrilAB1IZ7KLnQAVnpj0XqOiK0fKfr1dRHikphmEpdB2ojK8R4eKxQKqA7LGOOn4x7ldbyGbSx6O6akHjQ4r44BjLKXS1hLcHxspGYQT8n0seFUQT9RBqQ9BC+Aa394mEPnxx58yxgnG0lS72cwe6u1/wqHYrGezcHW46gAe/XVWq0etF3MLumowQgaMDEQ2LZTKOQIppN6mKFJfMaCzo38EI0Nk2yeo/V2uDs3S40FaKjRgJqwIaO8bZ8ZajAgZjX7hZm3AXMdRZKngwWpuPpVupwENsr/eRwZw0nsi/nJpz6LWsrRZtcFW6hBHteHw8nDCAOb72BuvXh11LowZWTazehxe7Sk4wZD1FjqCkzllETCABx/55anx6QDOqU2MNsfW/nJQrbgp1oKgik4Mc8XvDPoJFqBPxtE8qS/yHGZBk4Ue5ULkyx6kkVBfXYFUGu5D9C8BUJQO27tMhy2O1wLfMBaG5KpmZlG34lKMcemKRZHTdPdSKXuCdLNvMcgLKtNaYsFExbBWn3sXYQaUF61fLRhUI15lwGQwRpPTCRdACTCmYvHoHRnnB/eTDWEPxaasHs8MMPsxqDHKaYAsc9DqVOMYTxF5++AarNYmVrn1c6e9tY4NtBWdaHa/NjeOzpu3cbK4XlQn17ssGeTQv2iJc5UWJ/jk+YOmrq6HQCjI6AIhgxb3EN+nmp1ZPoNM5i42wuyvomULjnkf12dcrLXDUTFrlSzd+/cJRghEki0bxQmH3DpOkXXWvXuumemKwJghFM3PwTsFN4VuFJJhf+jE86yKAxkQBhRcJjFB82kvp3Yq6ngVO4jq8ddfJ3jgMwrqxDHZmRKq+4QZpPQyX9ZzR7lXeu/Ec3Iuzg6EmreslmdwVbibQalwQsskShUvzToB966X5vYDJnDQmiVZaUfYHRWIClPkK4Q/CkwAZHBN5r00+Evex+/LmmgLC/Y/tiwAKw4zYmVRQ2zwwRizhs2uAJZgy5g7HPc4YMvYxH6Pxm8WIsGLNaNkyU69WbUf7CGc5tzvel4yhmQjFbyJkA4iVSfF1TM9TV+BZ4UZk0BlwaWgnXZSG+fZnDFaFom1ybhQMyf7gu8Jm2jqigTC2C3GiPpMnonv04nk3hkTgwFZSRHsgfG0muyUQKT+rTaY55eCzr15fpsZVmgobYTWBJyAlbNQ1kMVAXCxAAAgAElEQVS+82iJdBXSIEDgGRFLM2sXhkbE+5qxd5y0hzi5Fdhjzb85KK6xAbZoWAAgdY+gzeczIIz/tpqvqq/eJhiUKeP7BWbMSAdwmS1P8PmRdmoVBEvGdc65gbVAHK+TBcdZx95HUG3nXGrI16LN81dAUAAngVtKTD609cIURR0nxycZVEV9oB6vHQHfa0KGa4Vp84Zynd4z8247EtYJzy/TDYZXWEw3NwHPXP8qgyswx/5tfe+To0UG+7GA7KOcv4yfytJcz9KBcyDN7wnIFI1kjTEPloUJtLNuz2UN7BNsvMCB4F5taZl9CusYPNaulr2kfxRwd/vr8AsnjOf+HB8l+9+SGsesIGLZkvaiZMywAykJmABd7PLiC8WaLJmIPV2iQt9J0ZzYjNhrE2F3Yytbh3/tqcjr2bP/oahMnuTD5fL+3eXV858u//S//gFW7OXZM4Kv28vdT/cunyjzuMWRL0XUTBjGIK0fWgR1/N3g5lQ7FeGZUil6+NeohlqRPzugbqvm03YHV6VRD2ydRGXaU2xNrVcMcEUs2nqg39WG2HX0QWAwoBmQ3W/uI2hbqZIRcdkBhZExi5RAdgpKrWW8t9R6qRwaKemWRYvv5/uTHpaaovy4TYYjinHN7Ph9IscYtcjwzkFUBCUL+25pfelrMxEDaYIcztDibLNxZChpfP72zbVxKhTC9C0qXVGDq6Ous8qzWB9nalwHvFSryt/GgXqMAuHjQ9o+GadRfHPo2tdJRcUhQEFX4ow2aMraWkDIWsHZbtFxFeRirI56SahEn/deNGti8M6zRDhgKlU8czNzywCkr+W1jjJO1PpbctNxsoOulp9sIMmGNUuH44nBI9hgLZoBSY/MZZ0jBrRCeFGhBoPXoNYg0uBTZ0Zjn3kazSJ1OUPjPbBzALCLkWcOQrZAZWpfybbMEXQ+MucDDZjLfOf93hfACxQgjSX7k00U9P0kPhBUbZQ3xvlMXe2ztA1AWAXL8PAsddKK+Ec2Pi0MAD+oC62ha9/BOjVkrbhHs99BOSfnz33a68/vdHyVhObLIy2/2iGBJQ2/dIsAT+97GNmqhgOryHbXivYk1L4BYWZZkwFY2wZtgPW7OZTiqOLQQzlr+4hkiN69C2odYGQgiI5i6NEowI1Cz1oL2MIeRZJ7zq2OQ0AwwImJx+BoFQFt01rWIkFfQJll1YKQn6iJqX20xnl937yvA3RYplgHSHT67AAVIa0S8VGzhvMd56PASShCC7IViGBNMb/dgw1MDEoSRC3ww7FAnEKREcaSOSh1u/Ug2mNRa2yCAJ09Eu1Dx/qSisc9Jeh8+zZOkA1/DdIS4KzuUyom42qAKrCmoE7rHPpjhir2ZrRexkPHUqoYYxc68c7glksUZPX7eS/XI2uWetTVcQfImaiPAJBz5Jw1s//myLAaODG+BV5PtWhxHLtXg5BPZKGZwarsphaZPmJbkwS2OIDUqbLnGjiVucNc4ainBj/j2P3unzjGR3a9fkjW6ammUz9Bimad9dpsxiV16u/epSQFGxbWSfr3Nohjj1xReXyeOmhXAaqj+/ShGk2GEFuS608wIu+3QfyAcOuJOUe59/SvU9F2Ql3YUoXmMndkwAnEYEEs4y67iTXesWwG6/jZOuR8Dj1vdcp1oMv+YD50nKuIDnBHIFyGBRTIM9DM3CgOVxC/jC39CtZHlKttOB9b0dpq33sEcKk5fxj/hPsARFZ8qCDuvaxByzwU87B85VBknv6Bz22riPOaiV838CaAekpqGrS7twWCy1CijrDPljz0qEJnUNUggfWScaE8ZH5s9v07zspXsUmpJ5wiqMFXgOWx36jP0/dq3nsK9hFknIhP+lP2nOUnLYwWyPPvs38ZO7pyhtCuyUJTDoRPu0CF+yajx5o9Z7oDjpD9nT+kfsQxhhNKw+5yPbUt0ndyYjrMZ1hRUyc1ocB9J/BRGHJnWoKYsGOwEVD3m6EWUGNMbBWBPYlSKnM3poHZ3Jyz2cf9w5p2b5yTEraOYMwNMq0ZNIkUFsP8As6DlMWtt7TnRDKaJHpOarTxex8+ylmaZNe7t/EBv/vu2QJPyguaKOPHvRNK8VgtWZvJ4LZdyuHfbE8nGxl6c9uvKDQTgHJnevzW9WM2Ky2owvVYZP9+QHicSR8ulw/vLm9+LWX00y2N6bn528vdCwEhHjHh6RyUOcqhOp56e+RwWxInQhtTwnw/lD1IYTi+NbTHmTiqopzeZida7M/A2cetKAkUSdCRUiSj6JOgtJK8BkU6Fznk1sBbAQhe2463sPCo9WJBsVHMaBnMpGgzFJMeRtIKzwUW0gxLF2gNSdD1SeN+ViTbgsbSKxQOGM2R70ixPgjCaCo4pvyo1pT+UEEWqkDJTwPbqUrNeHhQpVZxSmulgXXyVSX18x6IK6vvAqJudIhJUPIhYkWeSy1ijmwUmoU3eiLGX842xpBJTzZlDWXLZ98mGHfewMAMG3No38eDwrsC6JruKl723x0HfekjGJ+wi+InvK/IVhF71+JZTCDXmiJqD4fRUye5zEGGEUgt6uVThCEwIs2Stil6DuLUqaISV6EQnsF5CzJly5O0urhSfs2c6qiD1Nt7KLVqy2gwlkHJ5vT3O0v7iNMXvnsNRePZSqUoSFS6c4MED0UPVj4figWH2CE6VKTJYNA9wpo8aFLc27JTaS6+eRd04Lv4HHsta2XZgBq00pGCCkYgocEqv8/3sl/eVwo87II1dNeQG1xk7XLAbLWrnsh+sdGrmXHuoX303ieQzYFsAJqAsK0P+P44OtCClACfVyLdkWcwS6cjYJaN67C3c0gG6S+10awCwTufIfBof8HSXLO3V4d8ZBNSX9wMEddorfWnsDQEMDqeXbtmCERMeU3n0AL/4/kWoJ0DF7OzWXdTGb3SvupI1alpBttnYc9F1n7jJ6Wzw1aae1gmewYZITr7ikydRV1iw6H4LSDU2QcQOIKjUc0IMpqdKhodJPrUA8ygj8CR6wSYG+20KoWdk9CkXr8+UHHXTFgbs72x9asxYv0SFHkmcQ3H5RC1WL9HHIzct02NFxwb2EcUZpn4BAXn+ttlpAx6eY1xSCCWfVcnsirTdYa0xcloD5xJQKUCoyIkcWxRj7y24yha3YbwORNPSs2ePyrripbzJrLrZIAEav3unhXd2+3h1VpA59/97Pee97O0ZfeQa5z78Ax3vXMvMESyB0d75OEVa2tJwJq/DwzjHuxnljMUv+ZxG7azlqwB7pnfP2YEbBPBOUHgw2vshdhkVDunr6Cc/eHALWPD67wPux5Qag6lPkUBjjnJy85LU+e7rElOkDCH3rM5/XNp57R65YDYU3CmnpWfiFAM5BOQ4R7rP9VRlv0Qp3xgDa8HtD68jO50bZjsLH4XQRNAobe0qepZzhrgd9g2QTW/1znVdp0zq6lLtp572SGuU8pkA1R8MgI2zlbbNbnvWB+8JjtLu6qt1p/Ls+zsZ1zY/9heVSi5f89k6cICnTwiPo/+hwyXcw2dDnzO3tuCGN3LLfkwI+he5n2MR8A0EhZk5sjwPqWlR7PCnrsJZCPshpASPsSVgqtTmzU/e8QYKdKTYGaOL/PLM3LtrEfW/ZIK8R3Sd7Ptdg6mzPakvknW0ewYv4s/dhJqrF9wbadiVk9wlHHKmJ/KuQpMtRSHZzZI1B4YMBlEapMPn3VCeXwX4H7WzkrQ9IW6r0j0dNwBVMz4UdMPmMt3S4vVfhmQsT5sbt/ekA18C3Z3rt3jBnsBtS+XlHwxH/n99Frmfnic7lS9glfH64vNfkNA2BrC27e/Xn768c+X9+/ZFDSYxJGDAkUVYXnBaSy/TB8OWopVh9YYDHIDGEpqAUXN3r2/ufz8y/PLn//y56Jnozkpv1pBhGbpQj3d4cfCLpJR9cQirdeATOXSCNjsyXXeGGQMMFG7m1sueTckSGELPRX/MCDk/UXMrk3OVe50UWlIekBXnAY6rM1Qa1Sr1MRr9pRjI4j0ZFNJQbHH32RsWWSlw7JAihq4QdhwHJyh89zUkIE2ZDOsiFjjiaNTyl9bJ3j/OuRmjEA0oNqIKIFy1JjQ6uKbGBkRRu7Zmh770sU4rJA9Y5qN2fk7UyZ6+JSWdLTJQCRodDoXsEhRqQR1pI9Uek7TpuIjqBJ0tzUYZla76a9BOdcV4TscrXwvaoKl7tUhLoqaBt4psCdAaKaFzSw1gtfaBxB1sYeXn3/5OU6CAVjGOX2aipBx7WMMY8SuVIQY0fWCDC3rRFE4spGrcePe2i/yQwyffSDjDFGzCdV3DoFZSBX+gsQvmDOrm7UU2klpQR4Uyf6vSTXXC236yC5WyMiArShfjXGC/WXY2ZM4YQIaAXUud1LDymdFqkV4r2BAM7I5SBfMsJ5amL2mp2ECINTUwLHZuyp0Ms68VgnrIv/S0kKlmDMrrYrrsk6Zv+MQWM1nDuMF7WapEhRt3g1U4oxNYU4Qy4L4w2mesA+2NGDFrosDLzMg94YQwaTLBQ+kuyo6cz64tQs6cLFjOlnU465fWJD9UGiLxNurjvHi9/nuBVs6uNk3y9BI6aW4PxTSBZUEXfYuy+fmMDD+7H3G3rUn2KCTwr1bh1gbsL52czzNmp2FbBgrgbvUj2xv83xhM5CJOdE6Uej7/ocfLj//9NNR96uTKu2PdcpzRFF0QRafSdZ2bSP4W2rnOTvlXB2Mj5NgCY4BcwgYmjNhzhPrGUooZwxOePYOmduJTKnY6Lo4BxwBaZYRkIrM/YjKR1lywWDtGAEZffTaRiSB3IJOn9W9y3W1V2cA43zvrQ8vKGX/0HOm0YBdkEnKebJJzM2dO/lcsgqwaCZSpINF4ChbRyGiPNtq4nXouK7CPjqk3FvsXnQH2u9LNgC9Bs0CPZPuNpp76ugGBCSIHzMEJoQOMmue9QIb5Mcff6wzuv562DTq4DIO1Jm9fn3YS+hxKmoy9q692K1TFkk7ZlaS9+koHuqNczh5b86pT59SJyjI5n7hdcaQZ9bhhkHF+wCFM+9rL4WtRQwNm04JiPehvsG1hrDBDq8ni7TsL+ufsVNAQ99IRzt+4IK0s5+GGEgc3T0T/kXmc+UJ3D9+iEGiY2BQUQrr+to9mnI4iq1mXtJPs31/uQfWNv4Qc8aZL/uGa/CaLaXiR6V3ZMFtAgBF+Zwz77HlT29bAnK/rCvsKeMBY4FxPtPtrXMP6IEuxDtq+JshNMAWsKpAkS2SKt4nyM19cW17LQbQWducnMsrexB4tDQrgfl8mVIUyzo4QIS1iuAMZ36sGcyapXZ4fj/r/ReEWKYhEfrwKZtmf0aBa1k83D+lHdY6hn3y4EGYVaUakwHrGc/Y6HPoZ7vuExzNn9DnUewu4FlAXM7Znl8Gjtt8E6ScjvinlidY/tNaw9sLNoK5SwZ1tOUms6Z8PeAifY0fPYrIGyDN4QOuppaxtw0E4xWQ6iGgSUHAtPDDtxyDSvXtvDYRKJ4pQnDSr2mBs3IBbWUpqB9z3/GB1rv3OCtInvy7lNEjQ3gNCH/+6S/pQ2hAeOdy//LwHnx9pIDvt33ERF34eFQgRx05B4RkyAhAWHzh0d/eXl6++vXytx9/GpJh8+RmAAwIi5g3rcrnMWAqVp4zgwYNRZZLK0uguqyIi0xDFLQgWaweRjr59tz7LCB8++4IDs4Iv5us91hE04wG1ySQKJJVn1UjFif2i6Jz3lKZ/dLyipaoYAUvvIsk2bjJ8vLMyvbyodL6yhFXpMXi1RbbNo1NsEgAESru6hvjLGUTXDccQUGQ1gmV6LBBFS6iUaPPvdb4cOgWSTRTYJWfwaHqpKVfLit62lBBIacOaXsJD0wOKFEwHVU3eepHch9FgdzIrQN4dDQvTt8ga0R6Ch+HJyBDM3Iby7WRMDAVqXFD8iyqPQX5Hl2ag4VgqkEkaFnlujX8HhQZ3ynNiRTzO9Z45+NTaJhmzdJwdnVbvH5Gj2rEVSIrFHsOCHW+Ce7aQL5B0UGBm3FjXfBh1gXrWmQvZnJGz+DUliU5iEZFSR9GkNzQpJrJMlvifKelydB1M5sBV0YRFVmt0FKDzjqizRLEaaTlAYc4geZoKumLmX5+BWGimnfKsmAPrCtxTpkL+fjJBu9HcIQxxoFU7ChUd+trv2g54LpIjcyCO+wh4xGaz2rsHIfzd0nV7R5ubWCCU9sUmKmaHHjoZdbOrYYrol4IKa3hPWtbOmjqMaOYuvpC6xdG2RRsyT5e70AOl9ZL9mDgXnSIgq4LkoxCqiNhpofxFpXl8zqofNbrHAI5CrHY/iaU6WuGvOBPs8G2HgnNZpRIx0PnVFGZs/OQex7jA8fmd7/73dFE2rXNe9gTZ7SbezfYyX2M6pqzZggyI8R3ir5znqSVzdbXtUb95tpOhUzuUHacSMY9IMUCsyPrOuVFnMnQwx5XeIprp/Z4jaQPRdGJ3mBTci7tfq2xMcD3WQyWZH18Nt8JFtpvzPOt7INSL60T1bk+2DSzxzpL2gwcPd7LvBvQ/lsBoZnlgANjBp0DUwG8shtO4kgDMGJ7Zt+1pWZVAxBR27msvMqpZuBD+x8zI/Xaa/Eko6BgQx1EgWrXuYF15gSWxajvHdsyiniPWQYdPfcMY/xZQLi2SjjLAaK2FhmL1IYzP6HbVpVBto6UTz6j095gsQBcneBS1bCbR2ZoYCXXoawm2WXFwjYO2EBBFwJA1l0ydGvnFFvxnwSEAkquqVAdb2+rME7gssxjxmsqkczFORNdH+CqettMVM+tZBZTetTzPDR3GVPLqFtugj0xm65c/zlYEDDP3M5o51pjh5z3y2HrwxhB3bc17oq3AfRxbwDHrgF9yojlLINmEM+aDG0ylMDPW9wcIPZq0QWkQnN8soz6yq9UzRUQBsRgnLif7ouDA3acgYx1E4CI+73PPQDoR/Br9kDfT9ppaJybO89Yzs4APwBrgACjfrrOE+TPVl21Dq7t0soGuvuvAkJ8WRlIyeZOEZT5ggJ7ZElXa3pkU+0lm9ZBDa6d44gyzq+lFR5gku2Ccv7ZcxPAm56q6yeJrTYjy3F5Dqj7nvopEdcx40cW8H39MYHjxEdrWVTzdWp7c/x3xTXjA55aI+UM+2ItaI8EOs6gZfzq30YZJSC8uXx4/fLy49/+5fL+/evLvbuk7duH8NHDJ+lFSPN3pq3OQTMcZPq0N+eAMApk8JGh8pE+puboHfLTLyqbO3GM0OLuENS0l2CbiFaQg0HlIDw20BqmRw672eY264ZeGURxGYEhcA6iAZNqRiwGrlv1vRrLLwPCBGpD5zQ0GhizjTUSrXsKhXVOTakgpQYwaYqJ8P4DZfgCJRR1YmxjLE+Oq5nTGg97B7VgXDWkFnCTOaqKFD9soCKj0DFKkYzzMQ47v1PCmvE/Dt0T2q5F5Lgtkv/wyNroICp+oQopQ0qdiEaeQyh9khbAhFqSQuGbOFFKPevAifIoZZzCefsXHbLZp4BwLRd6MDVDytpkrJEEDud9Ti7PgHNoQa+tUSrMwRj08NfwBYEyyDnmept4nPlKKLftiNTMZm1L2+J6CWTIflMj8a5Nqlk7PHvXYrOPIGcGi8wfKFwaoK5mtL1AG8Cm2D49C6dAuexlDOejUh1Kk/r1oHfWKSxF0ef8zKlZPZ9IvPURFoInw5ngszVVQVIf1YkSZCiaVuRWI5cA7+Gj1uQtQ8f7pXHrYCVID93iYTPrC/gjkmAN1eoKSzFpoJzvGU1FI6/TmgPuQ8eBueTASjA6h4LvS2YoKnwfQglMLfNXT2IfciDS43E0yiC5q/U611Qkw7JMG4476zvg0aTyFXbJelxGxFoCr20vNlHdrIsTJUbD1wOzbA0pcTX4Balaq/2udSyjMeZ3owJJ68zYUKM7aow2gPurOEDtYA4t6z1HoeS/uQ++376e3I/BjsqOBkG8X1lwxl4RCR116dx8F5mzBMoLTpqJolfdg8yH+5nx41pkQZhD1TpT2zMAkOwDwho//PDDZxkMs0zScmI/1kZClVH3BveILSU4K1PmtrUiKInOWZe+ao0fr8e5nhNBtjGqnJ8+JXPA85pB4XlUs+SZeR0KOr/DXkUa/vb28rcffyxgsjo0zj0doQI/J/R6IiMJPoaYnyla54BeMCcA3OraD6dpmaYzTRqHhv0C6BDKfGqpBXkLlibY2ViV5bEsUsCdy1QVJ+G/2pcApUPF7b9Zm1Ow1b1gixW+m/sKY2XBAXNkUGzmWqCmqrulyZ7rqhKoTKiF77e2J2DG7lv0XVpxaJFz6ARWKmyzusgHzVhln0zdOQ76+pMZpAWUhj4PpXi9WCvUU32AAH2clSd6tOtfh4/3sa5gxAQgHzuK92EnBYBi15cdcs7Ncj579t0hepZAkrIDbNXqUGNvsAEbQ23RGQBMrd8COgF07UeyWaO5W+NKZlOnufVjgNTNbptlq39VjYBkf+dga7OYB8b9UPXe/Z6zyQX1GgyYLLDEwKyM57hKkWY7uf+AFASoR0LkpIIPC4kG8Y8QcqN11JuWrFxatsH9W7N+DSQ+lt469oVgyVkFPON2Uo53zq9+KSDNte1EymkGykX9fmqjzAPq/YwTWTv9qwDACgoKDE7YSiroFUso2JiM5uxWsujXQ/7o46iwoMFozpBRTQFv3XesS5gm3b9tTRVq89h5PHt6fk9gjrEL+4t1uMxxS3rw+erXZP2dGBA8e1qZjDkiSIKv5phzTcYG24pAlfWA5x6gAo7MAb4Bz2gw7D4NSPIRQcb2nIzNobXJxBX5Pnw81nD9twIC2JW20ECEp9olSbxsbTCOxhwB6qbibFueOVlfiC72HNDGtL9qdV5+Q4awojKvX/58+ef//cfLp083l6+f4kjAMX9wuXfnweXuJ5QzV5Mz7jhXzybbojgHhM1QXSmPNJON3DbUG1oOrK8YF20avEFMELrwod9HkQxko7VOID5Xvr9F2zYI771M7l3hkmXxNHz8TSCaDZ6sVnDJ/PeXAaG1cSJ9GF6dNlUkD+fJmkQGPYdwC21DNw1i1wOT9x+O5Jm+uOCPw527OR9GGlUWCT8NxoseVnykUX+MIzK2Q3hYeEFIrOc7RHOabRE5tC4qB9cybQd9b81SOeAaOHH/pe1GgORUS6g6mZssjtz46XGUT5L1Gcs1UY/DPBprwIMTWntkuU71axnznjCrGezayeIvdDyxg45376Ec94z9UD6RWRVxG0xfgyupQwngouzYoLIiLqVdAky8SiNUON3t/WUNynkeUgc6hI3A0AyVjiif5btxAlQYM5Aqolp59+uanJjCFGU9sNhHGNbzmkndyUQLzvUI7a9YRLvZvgoN8AzMLXRv0MEctG/f5SAhc4YxlDobZ3c03WvNZJ14DvxmK3qQMy9kqwqIEMRcgR/n77yfnE/rQpPZPmqzcAxv05IDw+uY89xnZDTjkLrcUqt+/vmn7Iff/+73oxM2M4AD0iCmiDy0rwSbyXqwVlsfo6PjejaITaA6irso8Ivnz0vTnrquWSYpOmVZNGAMcro1yvfiCEdcYwFr7NMoPdZE8HmcPrPovCetK+aMOW7JOt3r9bFH0uKob4XGxv1EMW+U2zi4G+cv7WkC+KjGfZV7bO1vVVuzludghAaMI31qCp0xHDLcNdbsN9djbA0uajc+HLRnrh9AaWCW1B1BLzIMjN/f/va3BJvsVQJ6/hhEROBoWbZQiKk5BTQa+HYcqMtOSdU3IPG7RIwNlBgrrpdWCdbp6eAyv2tdUbtxv1TQOe5mv7L+oNW+eXP5/rvv4iDlnNp1ExyNvnbOMERIZGqjnBs6iZVrr403QEs9+np35toqg6/+hXnL5yaolr26gDPOOgJtr15lfQXYmQLltVaygVqyZ6P6JVuweVX0xoDZOk7PQ9Ze1vEoh3zWelmDXx1KA83D5zidF+6RKKvO3hNY833u2YzDsnjJ8BrAnNRHGUvPbr7/s4zRmDwF/xp41eGlQXX1Bw62wM4JnrPZ74puJFM39lTOIc72BbzarNQfpg1Ga9/OojIGlPgErCPPJ858A0Dqx/p8nZuANo9bu4w9dh/IqmB88LV4lgQNyy4mQGftQrlU9GmAjLaLMVAp2KxmgoU9947FnkuzdzjefIa15PrCJwvTCzBxzKNDlXH0dDPyRwusiXSkR+oCaAM+A54vsySMkWvYGjfWdkAf6rvXHN0ehty/+zsZrduPl+fPX+TvgNwDGLIHV6ZyzmZ5puM3slcB6qwvjT372Hp7ExiMebKkY7wcQBlidgtkbPOS/bE9eYASazkRNtLEZFzDmYvU5SOy1YAOH6bA283l6dOvs+ZyTqdFVNsqpaRka/HoyTewIeyIk5hcvmuZTvek4FtKS8IYKksvVN7RrhMwxW6u9Gj6B4IuskUEmvQP9QntxR1m1URzFMoJS/GLQFFbcgYctEkLaQ4Wk6q5FWUrHTc+8bJu8fnJ3ofpQwD3KADm02++ubz45Xnsp+dhQKb1fQ2zbzER+yggyPrIBggaiGv5V0FZgPTHB421gd5VhV8hJgPC4zkHQPy2gPDjzeXV8x8vf/zD34OdXZ59y2ENLe3h5c4tTkIVRZNJAYE6apE6uXGQk2IncGsg0s09amH6er3PofJu2R4HtOhPqWLWQOCgEhAiz1xHsVMUOuOyJPKECVTTPiJqRw/bW2gfMHjwMDWrlQMr6fUFOZGNb8YlvVpGOShNtZmjK2IJ9Wf9RtbLqLTZ8p5VksPRLHpQSl8W21SvDO5EUcyW8HfoiKOb+BxBNZcBSdBEsfH6/HENshk4WEEWDnnoolQ4+FFm3aGlKhnXU7q/jlb56tnQq31r0MJGLf2Fn9DSFmg2ALs660oCc70Y4vVmqfR9g7gs4BXUx9laca4L180Y9GoOU6lwpWT0gK1ATamNBRMS/CL8EvpiWwWYPdPYcr8YZO5Fmd4om4X6sHqEBRJZM6jFQjsloJvykzV76YsUBHSsWzsAACAASURBVLXP5DMrBpOi5wnRvHrFIdtAiM1cGe9y280a83ca9q6mJEEilMBTXUtpCDRdbm2F9wWFIzWIqXfrCNZwsicUt6kD66FqHWvrMFUIK8pvXRDjCUUJpwphBOmtcVJwfkZpVkiHg4bfk+k0c8h6M2gSnFHCmqwGz6DTkpY2UIiWgcx6m6POvw1c+fvZt89ywEoTDUJ3KiQXEZYqxzwyfs++e1Zqz22DstRSrr6F7zBTwzi291UPbdeS83HODhi0NVuHwnBbrsQpmWiHNCbew33y7KEKLUjgvWa2whKwF9Wc0jSjXyDmeFWev4CTam0KdPC9rnsplgY3PIMqbdZHnbOOIv06HBExWRP3qFXO3nnQ86yinjrEOrq2bClKr5pw65BS17KayTicPN96Q2buoTnTsBrFyNl1QSMcx2++aUNkavASaLxDEK0Nrg1uvW/G18bIZ6qmiCzGg/WXoFw13FPtaEGKKlaG6j6hKpxbnd1kjfZM0hv93BXIWoZ5826LCeZDSncAOh2YMQAUKbD0IWcLQUPEsWqD/dzLly9yTrIWcOYZw1A/p1rotaXLdm8t6x/Ar1RVkWrOmtQlzs4yfq7/nIujNxoQ5qxW6XttjGJT0lbg189YAvYq4xkIjHkGvjd2YZQzQa6M/TIOsZ3Lnh+U05NSK58x6DMjHuAjpRFlZGizY8MDny98OfpNVtXawNAgMM73AoICmoB6VQm0PMLMmQEj13nx8kXOHh286iLcz3kG8BZbNpuRjIFiKLORjM05OGHsk3VZDzWek/lmrAOy8DpMjgf0I1TToXXXCbyXPea7rOHCTjaT1gwWa+hM1ZMqanAnpVjQx7HKOX1qEWOAlsBpNHuuy9oJgLg2RIyBTrdBto6ywYPUzGQ3128uvooteJaROkCHU6lLs9X3c56ZkVMgLf7DfJcCmi1fklrquq8C5ai0p96k2izuN9msgd+s5bRFw7akf3YzxfG70MeQjXEomxLotU9r1vBYJc69Z8Oxxu5Du60oWn2b9j4tE6vn9EEfTvyw9lhhBIyBtf54rMeMa/H1Um/vNHMnWMX38AwBrKbMqd8pY87Pmt01YK1fyDouIF0FVQLER/Hf4v8ulogfuuRJOhN8eH8ExfqUnmn1TlsbavaX7zwDA77nELxBpX/Zs8z3bLIBh8BQzvy1QGns8LmQI2Mga4LX1DFgvqlZxe9Klu+kj8I13aNnCm38hSic1/5xPub6A+fYH3kmWU6ncqzj3k6UYOshe5T9R20nhNloO3Hn4+Xm+U+Xv/8f/8/l48c3l2+/fXL56sn9y8P7j9N24vZDs3OpI7IB+1TvpBYFMf5UxKK0sk5GDBzo37u3KbpUZZTXucdsnKW6QytZI2UEX549+7aBRZplV4jKICmPR+bx/Yf0IQLdgFoj+mpGj0nmQAz6M8pka7Uonm/PHdPGBhS8RkDhAc3CFKkpGt4i3GbOWiPAYPO5ZNiY7KGPLrQcoOOTZuLWYP7sYEp7ybiNuqKD1NdqnFkUaWtx06DAgl0OJjaFNW6MFUgQ1+I7W1NDZqLGUzSKTZlsVAL+0l/td9QGmtIbumg0RB4oMXxzCkpbw9mrIqOHuXLnWdw72Dl8QhU4qaOmjQKZqwlHQL20diMB054xqGBQrFJrOPAM+Co0s/5SUqd07hSrmMQxzwZyGwd+6XrbVbDeE0BOOS3jsJ6HjANGvg54i9LjhCXb0qxoaUV3ZxTeZDygQpLBKHX07QrZOVweTgChqCmv0eQ7FMgEGv3DdTnQcW4x9qEDpw6xYED2yepZU+e5zLtOsEFVgpjUNDWAZI+pphvEcoGkzp30aIP47r1mPwnw7AfF2HM40WeJ+4Wbj7PDuAXNfPgo9Vx8L8IMUDlxasj26BTjyGBIeTYl0JPpxK6QzaXujbEfpdKDUkeNv7ku341NSLPq9C6rIdXeRAxglD4dGJ01a9qClJ7qOXJYMY/ffBPaY6hso2knEzGFUq/Hs5CVEShiTELlxalYnQp7h2dpsFWKn9meBGxD6pvFr2BGDmP7zE09Mvs9tJr2FE2QN2ef3xMsXSn4zU4q7W3GJ1mHU7ucCIfduZOxzGF3717GlGvxfdghXuP6sUMIyExUwYBRCpL9+hgDnEBry0LJmvgKdiIZ1qlyHpmIrf2MX9QCX5eak7qqgm86oIJLXDdNzjcGBI6hay+IZo55FoNA3sf1paoewjmzRawX7df5Ggb+jluc+dDhi8JzFlRhu2cemUCDMa7Jfencpnn7HACzp6GeDVU/HJejNAKbX1vLfubvXyZmkXY963mV4G7ZJumsrDcRfkGetv3pdfhM1uTQZcGb2I45sQbozInZGQFjWy/xOYQO2DN8t4yJmZ6qlY82yVgyNgGvljE2Ox2bOtU/vrfjUpVinaFzqxeB4NiwZSz5nu61ioZY3qEt8JmzB+nd+/JF7G1A1wjRPbm8/PXXiGUZcByqoWsVob+QdWB96adPsXehaEfp8UmyMdxLgqLXr6ZqDWjI2dGaU89WQZqUJ6z8IFndOY4J1kffls6X6756le8wuHScWu95bfklC0kKOSBjwDAV1nduHkDViYmlaBRjyH0yL/oJrhP+1h7o55gBDRU0Qc+o07TBwKa9awbUvcHvPAOV9z9UNQHEp9TOfOkHkhmNb5Aa0veXV7++yrzF9q0/teAO88rn2CeWlvA5bDUMBK4VVVgDjyePP6v718ZyPe7VsRDsBSSV8s7aC/1xwVUC0YDbzfYEqLpfGuSZ/qnuBOehmWbmVEEs55ozOcFA2mW1v+RBwScrGeZA93/oxgPBmpAoqyFCQ/NVbVSv/WFcyMBzTe6VfZGkRJ69isH6B/EtB3DwudSSL/Bm7vk395N7gpp7BpQWtAm6uWaw//Vz+9kj8NvZFzBjCr/6v/V0+hMQPG1gWFMNdn3WrLP7Dy5/+ctfIhbI+P7ww+8u//d/+29lc53KulSBV/uEbRIAdn8M0g8QaHbTLCrvs0woSZDoneBXVUvEsggBztTZLubI+T8ASeCVAF9whM+wnlXfjm/xn4vKEBDeXj6++uXyP//h/728ffvygiryV189vDx++CQqo7SfaFBQEx5+62rmSI8+TJPFKlIWWahqItnE1BcREN70UCRD2EwG0epmZzWBBkIJ4p48yWEeZHm0rHqvRySbe0oWKfzjIpup2dnAGjx63Sy00QsQSymaXWEWJyjZnjnSXWTltuuI8v0GRBoqDgp+SL9b6CwtwMP9bCDiuKzBvYXnXrOGCgpoFdmOw/PUl6nDkFnYfJzHpJnB/P+CoPNGEIHluZsBaXNgAw6d7NKSSjFoP7NKaot0W7yewDgZy9YP8LriL60LaCDs62k7gRDLo0dHxuqKzkxSd735eHaCRrOIZ+cwrRNQmVxPK3nWWZ876KLQNWKwgWnmWqpJehNdWz0wBgyrPbccN763NLMi91EGG9IbgxC64rVxrp8z++A8EnTZI7H3yfWKcvLTuqtln0M/oTdQQRXr8hi7oj5Xo1PEqnRZay8OYOT9h/YeOjUWr1rqtbcY41EEEOCnNVrW6RbguCLq53n3PvIst1J0K5DE3uVemgVs7WMD1jtHk1vl21lrZk5BbuOcLhDnYgAYzUhsyS/7mToDUPnRkZKFG8WF7/3l+S/tT+phtZ58XDvUlNTKlYJhfUgC4YElCeq476MnWYNB7AbXzOE0JFwRC9dWKFNrCC/qbCDXeh/QztbpBQGeo+qeLZgAyFSRDxxaM1MemMc1lrHnWqLu1la6zvg9NTsqRMYpW/a51PiTuq77fGACz9HAvjU8z777LvPL93EPoZ0OLWbOU6s1BzDAnOqlU75MEHeinUqLNLggo96eZwV74sCvVrz9E6viaH2iAVNETDbugjihOU9xFIAl9LBRY7F/1CvitEcEaBmwMFnWfsg9fDjSa58jO0J7wjNmfEZ5FMHVqc98TJjGjJVzVdGk/pzBNksNaqdLrXWcDXa01zrhAn98r85ebP5qWbl+Agl6202N0GDgrG7r+old9UydzQl1aXuu+7L1S46992aQyVxhf9gzZ2VKgx2eSSfNtWBw0bO/egGe49y3GQltZwHw+SfLrhu8H/tl6qvYFOsJfe2M+ns/2LcwhsJeGnB8v+eyfU1VGY3KIpmUUfGQrY9NZ989pRb8fgJ1g1jseMBdA8L1HuV9Pb6vZ7jnqEGqAZXActphLVjyTJcaq4/SxeXJdJXU8pwwiAlA9gQ6H7ZitdUn1hVjmmBtLQcMQA7q6GT523qsAS8/rDkZHILgofzz2pganD1n9c+e8e0Hy3P43O1fV52CI+DkjBhwrc0xEAngsJqssD1W7sLvHDfGknM9vxvLLfoIAxNSr73MDGvYz9mW5NiXj9pTk3FkD5mYUIhF5emUU9A2Yf7tl1mn+KNhUVybpAt4Hor3Oad6zgToo1To1A4kyRTmkzpc+tit73MYHQ/bK1FgL4Hw9s25DCPnUfzpBuwK4PBrFGnDYrp/LxlXqMpZRyvT4Nm14QKY8aUjZtflCBASW5S98+jo8ZogFx0Ge21HE6M9d6Pi+wraces33V/xBcdK7PlW9XT+nbFIiVqZFP7R77W+MXoJD6tf8oc//OHyz//8z1m7f/d3f3f57//9v+dzjpX2WgDS8hz9vdjJnfH8LUOw/+78EifAqHLNWQvKd2aNrQ1fEmUTIUrNtICc58Z1a3cN7A+sBVksyYj/1oDw05sXlz/90x8ur1+BVr69PHl8//Lk0VeXB/ceXe5TSxhqQ9Wc2o6hzteTr56WokDqebVYcTBT01aq493wzG8uv/766vJ6tLWjmJoFtRq3UMbWoJQNJAKPQ5nNcRg0n54Ar7VA1CVyXzQWlpvuYVH0ZZTHNaKvASzNLFmPU62OTpmO8XUBDVFbzVoDoKpIcXMRrtAwb9HncFzPMhxgnF++L0FGxHBKW/NASUYk0v1VMor64IpMc4DOeTwOqAf32xg2DV3rQHkQsvCKLPJ9pafkuaPk2jo4s4Yp2g2yX8SSuapITVsvRFBmfdEyXuvZxL1yj20oi/N3orVEEn5GfaIAub81xJU+wfgwtcl+7FxnTTRTVoVJM1RBkCMc0HonNnKzKKXH9hAqcCCYEMd/DszZEcAwhW5M5lv539TMYIhKPU3vqfX1YSyYLzZ8UL/1+DujZiJjoaaEXtamxa7FZIzevjtUYH3dzE0O99R/8r3NMrJOoYElQIQCnAxrVUExKGTTMGTsURxc5istGUYZAgkE4Y6zvhYaZCDhtsdZnKAC12PMdRI8hLkHhX2iwgVCvR6LjLOCTdxfnbcKNxGM2UajwU17NsXp2foDKOAgzuF9twFNQCTW2jLq17/bnLdCOwU0oLN5sOcQQFjo0eMEWWShdCJ4ftZI13uDLI0195NgZPvyyJwOhBEIOQ5M6d8Tw8BQp35xqOf5wNH5ySGxTI9UUQKRc4br7FgzfudefoyxmSWeN9TcUK3acsODjTnmNUVGHJtk8B4/PgR0zoGH9g6nXvuVZ5i4DE5LeizBSqCv67K52Wujk+qQexDlmtZOj7IVUZsVxUunZlx4L06LFC3nSFvp6yDWQb7Zo7OjyfwsuI5EuJSeBZ+1XVVzlVbKIo0zvXpFxk7QkffxvUe9JVmX1XbwbNn7yN0P9Xbt6JTZ5sFs2jmI8d/WiZtZDCI/Rzuo99GzdfZ62QbaHTDe3E/3VwVUMt9TLhWQiwjO+v7FIVjwj513nO07aGAdxs6yu479eT6zPncGZf2MZlUAuKwS7oW1JkOC58E+YXe5to40z5DAlCbP6ylaKlltuII915NeFb4FfZtn59t9JoPGet3PzvKVKLi2tcmfrdllJ7TZXvcImKZo2bYgVZt2L1mXzWdx8lQ0lKHA/knz6WXa4xgOTOTM0Val59qE+6T2M5fcA+uefaVsvU5pbd+DOH9S9s+BuQDA2Vnk3zk/31atOPfDXnxC5qg9IwHyHQvGi/tgrZ5LAXwO9lCAC8CU9f4MwH6iDyuoxWdSq71sUs7qscYCqm+98sxh34Tx0+xZbP9sLf8OOLD2XCltmXBPhF4WdGWcTiA8c+dcBHybsqe+E2eSrCeVxKM0Hp+DWuTWjqd2c4F/9tEofxkLexZPzIw9ew5IDejP5VPW+BkxFYwv+4dx0K/wuRvoXP1SARprANktsHVYR+eSEcXX2m6qNF4Bd8f38GFWJ1rdigWFCEWipr3ghLWGDdcXKqtmQj5fKL7mrJ92BBlbyx2w02E7zc8M6DJ13zAdJiLG2Bps8+z/P2vv1mvbml7ljXVea5/3ripcvsAmpoyxBCiJQQoXkFxiR3AXJURJ/hn5DeCIyDHESHGQbUQkG2NiG1zlKhcmtmvXPq/zIXpaa08ffW0bqMiZpV1rrTnHHKP3r3/fe2hve9urMB9VXPYB92zspbaG8xTdN7IZjM8DFq69xfEyv/lbv3n59u9+O+v29a9//fJX/spfeU2U6eznu78AzluVb6X1ZVgF3Yer/gaE65g91pk1Jrbj3wIoxDtpjVvPcliMimpuVE9YQOuhTgw3MFhgH/fLM7eiaWHuB0sIXzy5PHv02eV7f/T7l8ePPru8fPn4cuMVfPg7lzfuv3m5e5sH/YMnhDxwgrbOB+ywZAbUs+AJCjOzbOpaR0IIHY6EsEkhi1DqyDV4a6D/+heGk2SQsijv/7WvfS2qcr5SxFQERiSngXEXzJlrSZroDVkV0wNbSfzSQ1P7zMyVqi5ZLeDhKteL4bBy1WS3c0fclGcDG778hoN76LlPrvOcqCZgXbDOnyQGed+gZQ1gwk3fzBPXsT2RTUBruEl+iiCI0JqQxkjff5D7a4LSikg7LHpNLqyla8drGMRrEBOIrmeyyXxFd6Q0inZhTaW42MsVR73RHRx8jVeNUXsfq0xb5DGc9nC3b40i28/LTLOpVEkTdO2LHpba6VwmgzL7HUshbjIN7URKigh7kaKijIz1SHK8ZwQtOQHCKj0mtHwfVEy6FskL98p1KYKQhOrNty4ffOWDVWZfXj795NPR6NrU7D5mTQAiWmWqlLe9ZVIv09crVWHS9xhr0TTXhD3is1CkRjT1XBnk2V4H0/c8dj2LePG5GPaz+irXy73bwyqdxd8tmlnHxprld9cXGtEXenYyzobq+eiiX04IF9C4B3kvg6ImyAirQDV8I0hkk8D2cYikhxYU8OPUrzok6lyFyJotYTrvaXtpNNIZXPvGGwdCbrBPEGGQafBN0OzvZ24c/YajiVq9yRlUYGpiRQE7CKBUaNxwe9e29rj2wkTFQJnXHImuM73WL+K1WpHjtSpl5u97T/cMrz8SpgzgLrAldVLhoqPBnt7HBRVZL0GbiWhZhVB0x8/jM0gy8mytsK5fyZ52fIc0He9RRx0mwEZpGMyfWwdIeqV/6m0MpKUpWT3w51YjKhrVym7Ggoy5coid3LiR5Dp0pdlF/rR3VVQ9KP7YIj431FTtw3Q0CmtC8sR7xj5OUTTnZOCAaqDuk6h0jkIqY6b2+OUxciX7f316CaLG/uB+HLEhS+EISBeYCoDy+aEtAlxsr7gXFRQK/eoE1qY3DVsxdsxhk0+ovmvu58b2n3qtuU++Srdb5RebsoAyTI/15R37+G6BN2xoxFjSi45vakxysE7Wj3Xtia9ttXcqFWF6Ah+Vju6+4bw7iobA9/zsWSOpzNyvlO9UlwaGyoDBR1bApyrunnHFJNw/+vvYitHoWt1Za8gqxqnODRzjtVZ0rHAjCJhknx7Tx4+PFhv3ec9WNQaSVK2KIVPsCJpPAihN8NpSFDDtObS/CuPZk8qz9ZmaEEmb5T0jUrQ+vQBIq87zM/vTAvQM+Mk6LSF0HBbnptWy2hFjFK4JH01cxBef5TgF3v+qIN6+Z76H3+VPq1oyiMKuYcQMoCzshiVVJnSOw2h8yX5Zj9iercWMtA3Mh59BjnNC2Hi1okys7dmnBXhYv2KZUAN3TiyMFgtaicrzfvRosWu1OYwX80xHybTPz141kxgr1Me1Lsnh3wGLJqwS0IHxZxu47j5n3aVxs4bG4OkXPka+NY4tIFAl8cZiBS2kU+ZeHQMzEUJjcV7HZ1rBju4FydWdu3mW0t55DcJL9p16X/lz8UFYDWOXxA7fuZNchP7I7ovruL3MU58uCvbmnCR7T7wXPuse1OZpWvizjHlCnFERoSSEFWYCXHLPGcdYKf3BEsLnjy+Pv/gkCeHzp6CJOIAnlxuvbh5VwlaHLhk90Sy7rdgJbNcsW5SmRpBgOzLyL18kIQyan0bnp5eno5zYxJvFGK8fw9BgV1rhSaBh9E0dgpRRDBV0TRadhFDRCl9nEMS/a2TaxyYN8hrQXrN2Dy4bJ6jXqRlYFDPNujN0NYalG3D/Gi9Rv6M/beh0+kMWMGRTbrAqoxKkyFyDjfV4bRNch1QXLYt4j8pgOeilJrYS04QlaoOpZFBlasWXz4kRGd+bv2PYMihTYRiqYqPNZBOPGmOCSuLLPafXZL2DotxxhlFl6pB60XR+ntEjSRqhg92P4zMAPF8T6w6lD5Eh6bXX4e1XOV1nMzXAu87U8WBaNSlyM478/QpQYEjSH5QD1f8MInn2MTL3HxyqlZl7tAG46VV8hSx9KUX8nWv+YwnhUcJHrr00C41RHNSNG5fvf/TR5fPPP0sl9q233gxvnefIenDIMXoqbnKuek2iQI/zmVSRULhKv8LQ+fYmdA+5t/JslDXfOIhUX2dMi149a0IywRuTK+4dh6nDORKDCEk1uEl/xvooc9ZuVs4d8MKeJ95bkSIRzWPg/ZKbXAdS5MwyTG/V9eyyLtIFBVC4JoOmnFPEMW7ezPUGkHr8JIadHhHRM4dI8wwyyDoUm9q5Z6u6mzhU/RPApGujGlyqTjmf7Z1IYLI+P/uXTVa6v6tAzPvaQ8AZMrgRtS7QUeqIzv9sr7ZRC3ycZhRa8co+diTFwADvJfbgS+prJmUGDLnWIf9JBlCUO/V2BRle3wf3T7AkpYZ7sDeEz0xCOEepmI4JZBKdJYS8J6+zEudeldpKFYSEkEoldqX05z4PXsNzb18rLJUr5YrnzLqToLt3FC7xOhOQn1SlrUC65tpTX+d4HZ4l65CEXTR/g7PTC7L+0AA49CpZGVsw4b5zre3JMyhOsj31UJMYEf30iUxN0+DZoMmA3ADGJJ91sVrI72Mf+c85nDkDE49SZTfB3J07eQ3P68wkMBm1QuAec52rItkAPQj+xJVM2KyMeCasAFjxa1BXYR8DsHZOjIo++5pkd8mOfYisF5+Nbcs6hOlREPFYS5SPV5nQD3GhVmgOtol9WVELbE+7ffeCQLxnxDJyqe0L0p/yzNJ+UAdzVBWIYXLO14Mshd171u+e9995TTynAneKal1jpXL0BLST/JwSSu2nSpCKWYRauDPGvg1IkXiloFyC8SV4UsWTWI6WLDPLMwAQR5UzQK8jS14ARLT/mERatkzuJUBX45gkkqMh5rwwc/hFldfxEQILggjX+Ona6sS6ptfy3t1qBzx/djxj1sSz/1qFMNWvAr58nauj9jhyPfHT2JjtcTUopA7CXiEp43NiM+czUhE2Vs4euM4sZZauVFB+B9sV5tYq0+fETltev9e1SXx6p4wcfs455NkRQ8X/PZa1UW0KEwj88ZlWfhVSvAotHSr/8yPch+KDJq+xR/NBztFLrHTnbuy0bCtZM/FhEXPE7zfZ9nVWZjO/mTjlBAgmeXr4MEnRO2+/070V1llZa9pvEzjsuqCcVWEZV/rZ7KOIv1SI0LXxnAtexebdvJm+YtkfyWHuMj7rzfyZ78PiGhh3VJMdFzLQLUyOgVt8LmCaSfBRNd+oFRJMFcXNoSKS+Ghq2veqSRAABeFB8qd/L2U0BilLljmEjz/96PLt3/3Xl1cvn1zefIsN+fJy68bty80LKA4Z+tCuSYw3GRuKA6WMhCmoTulsPMQoir5gdk3nL3X0RClzBixp7B768NZbb/fCgz63YthekgVeC2IPI7eB8BHKmIQrJdrj4FFNmoM/NoUJTbfIKWilZ6cOJk5zCDh/x3l07lRlZeEYU4ZvQFV1zsXcl1urcDrI8ph9NGMftSCk/ofiW9WryteNBK4NvJpcxECt0pWNuNmPkRTOCAqup8kz68y/SSrtuyPhyZyWG9BDHqc8HeM2OqKbnHI7m5ZgmQTMBlv7zSpr3eTSKkWC5ilbRtBmzllks9dat2PFI9f8rFTVoudV/LLP0PWP0xhKnDli77+fZ8Lvca3PX1QIB0ei+hefGwM6umeQnolp8PyowPH7HF4qfvyHgeX7GPL0daTh//VBr9xzqn8zohWTKbU295IKZZVPs9fpeziNFch+gko50Z4mW+2LsPLKeSn9tYJGXnsDLA519ySvZ4+QxMLZdxwEypYffu97cQTl89NI3wpMYw/QzM1FiupggRconKWclbIUkYlUye7EETkixOQ1Z+v581QsS+O57olzpSgBh1SRBb2icKU1tK801OP10fAP9mpoFJ9+dswlQlGUa+J6Xzy3ithgn2txFEoEajC8m5dFsmBykSCciu7lVRwG65b7fvQohjzB7t27l3fefSfng8QugfLTOsyjurIqJM7NZDQ/S2WgVXyDVNbGAF9KTRr1VxlzjaxwKG5SahlBQsELgigSWM4v3+frCHDXF51AZJWSgBoTNshzH/U8joE1OYm+RPxq6LQAUivr1z4Lg/0GkR0iz/ekbx3VstFurSj5OuyTe76U0SW3S6BfU047rZnS9BErmGMzceG5vPNOxW2ca5q+twXZqi5zLT670GgnCGTPXxkGpULlOjYjij/dl9AxVbRUwMvkXQVhnokz8I49MLU41swhzMdnbYyH/aSCLa1EXdF794A2KAHNnqnv5TkLmHfnTuxjZtm9eFHV1c3e5LpIKgHjWLOvfPWrOQd8BsEUSfb5/npG2xd59MZb6gAAIABJREFUBji4z9BDR53HvnF9VoQza3ZjRvg9rsn5ZCoLs9bSyrBF9mdpq45K9jmjmR0JQLBYwOSPz8lZW9VcoZpzd32qWot7zmrkR8+e46BWaTW5jN/Bz63iZ48QPhuf4RlXcp4K1bUptFU3A3iBQFVOY9MmLNEK1p1j5EyFKlapHXBj5Y/f4331PQF9QvmlKn/v8tnnn8Xemxwl2TlXSXa+fd7s94xS+rxiZaX/34jdRe2dZ4wNda+hHZE+OJhfEwBSQIfPxOaYOGGn9R/Ygow6ePrkaHsIBTZgH7PaWkQIeLlnfwhpUVhIm0fvi7Uo/bnjy9wX+mBse/z/aTRLB4PfDgMnQoiwrSbUxz1i1/GJVVq3J5X93x7/2LHFLqHnR4G3CcORdMwfmJSkCgjLbPNsuU/WNM/wxfMAuQ5yJ64oC6b+GQ0Fx4ghnEiCIdPh7G9Za9bFuCEJoRX7xNgdZ6O/LphQsM9WjTOIoM3UZ4dtwf1PTNI1Emg6a0uwVrZy6FMaKzdeaEHiSpfmPYhZ+Ar4vJ9H2diEEBG+h71Hrg3Az4QwMfrzZ4nPuU7FJXkujacKzspc8MwRb2Us1uWS30niRlvEhJF8/yNXQQyNETxoHtyvKE+YJcTSt+9sjnQF9PrVgk3amyaQl0R5SWGStTFVWo38Ir/FmtHvn6o1fZZrNeM60hdJjrT31fcKZBCP1v8XgDMWjUr/f1BURkP7qgnhk88+unzn278TldE3HvDAmhAyh/DykoP/6nJj1Z4MnadxlM2U2TIovT3Jv4vq9HuWu1PFeFWp+iZu5aUr5a8AA78jqpxDsT66JIRB0+sI7KPCaPGfogzc0oF0neTuz71TLtytWy0px1AvcbwOKO9cO41ok6JSK1RPPVesyj9nDlz70bgHg+X23lWlMwlTKCCtMvB9+688BA1MSYbhdrd6F7R0SEcQ03D/4bi3xw+6oj0GrHkVDNdovqZU1o5kiWBBg3N85s2reAUJdUYbKP+7JPDGpZWqWb2D32x1y8AzDa9S1KDJpsdz/XbjwseprPLFwmTjQtXB0Kcvj3l2j3PAMercG72h3Lf9is+e01D84hjCnoQtvQr0PjbAYx0J3DAerLMJYRzn3Spakfxmfe1TzXOZk5HKtAore5xrijNKL18NJM8URwqqaG8fvxpa71TJ6iyqFMuBTyCa/VvnE4rHiZYsEJDZj+Pbi75jlHiOGCQCLZIYrut7H36v1fXbqAsWETJhZ53ZQzwv6JwifhlfwRDbCSmZpMSxbO+myi8tceq6Gi+u3TmNVgqDch+iOaXtsh/9DDn/GPig56f3bw8cvHqSNASKOiqCIIdvtBL0IsZdKpNVFJ2iAWqczoyqn8N1qIqXwEeRq/UAqPIYOkdGcnSmp45PJD6OdX1UgkZnsER6qcBPQB5UL6GzQylc7xx/F1G22itYoENnb+Mg+L6Dw3EWjhwwweTPs5CDiqei2AUspi66vjl7+Ax+rejYIydgZNWTf8fhLDhyPayA1E7XtnG9vH8CqVHgg2Tu76qx8V5Utvnie6qGiuYnqd9+SrVqFZdUAe/v/J4qnfoBr8W9mB4TVJlP6Ly0omNG7QS9QmkateroV8EhLxCNSuASvlQm1lfq9eu/lOlnPdt3RrtEqdnp9V0ydiQ5W78COJ336P3YC+n+qdjGkrGpAnJd2MwEX6uGGDznelfd5TrZP96HiqZWSs+Jimi/9p9rPSpSpyH0qZZvWHySYgXmBgxxHwIa9hDac6h4Vru/C/wJcKRatgryOQBKgLSKVRLC9dck6Bz9zcCz9z5VUuKIXVOud+OmzhVD75nvxS5nVihA7f2u4bNnhyrwAQDMJpjkn2l+WbOMSzLw6p/K5x/ncJRZ967gUsDHqdTGxg/olnIY0GaJCPuDRILYxqqo55Nr47pkR2QfMqrijTeOeCSv2dxnbF/EXzYSIL1fiplsFm7uf73vTdS3PzbGKjZu1dj4i8UWOdcRV1krzh7+2Ubwe1aeQj0/JRaujUlQKY+NxfBJAI6s01m5kiSAawhrY/sz4OeG2yd5R2H+fns2pf/iWwLarJLcdbsfv38G48ISWA+8zyy92cY8m8ubWbwbq2DSFVAK1cv1yPM7sbuXzkAWDDAhdI/yfRls+kIpo6xfVH8V9tl8wVSdpsDuubW33go+9xKb5YxqharSR1z1bUESPiAxFzEDvdazQbGN0jwn/KPegbYn9FNFExHG25xOVF/DwjkEsSZIs3U6xHXGdjO55Xka1xw+YLHEFfQssHDYtENdv+I56Qs99XUH1BgNN9c/3QmfgUBBk8deZxQ/x6ojDiaOy7xxbeZ8SGLdx48Sw7n3w6iYVkSq7dOuiG0jYUbHIRMcSqet/+oYvfRrb/xGGFsPLZK8+o9UCOMpmxA+/ezjy+//29+9PHtG2ZUHxE3fudy+eTcqo02c2ruUatCqc5nndvduHoCjJxrEViUvRurO7cuzUOweXh4+akKYykCahBWL6Yw4fgfk1x4Q1UtL1W1CSGWEwI2qSNXInmbT4+hZ+FQYGFS8YJeAkoHTSdQi8dw+IowCyqfJqse/5aAmMBmVMsHsNmBmvR1VkfYbsHO4VoxoOcw11mwaXh8UZ1QEHnozeCR9H0QABFnrTz7+JAaMzcpIAgL99Bzu4DkLj2eg0lLQjTjJ0pGorDho3IHpGmKpgqJ29izaZ3je1A7yBinJfWe93xqqXzW5InilqNF8LvWQ8R8YAtY19IZx5k1oWSspMyQyrXiwkTswl6AkiHbWs/1IVKIU2tFQZvRDVPeKxnCNVPs4xhpnyM2svWq10qoMNLBTdaylLhjkBGDINUk9tTp0M+9Nsl1Q4m5onT6rDz/8fqqvNch3Ykw6V3D9jlMLy1ozl3GOTfGPIkc9XzgdrjP76SQw43VGEOaoJFdggvtjH+nMDdg1xse8nfXn+vmiuAQ6TQZKHePnoGbZv1MU5i9cX2mxVcnkmlQK4/rTb5H5eHX0qQisj5Xf435AR3mW7Osonz19snXkWVC1bKW3+6+z1JTbLj2QqmAp0Kng3WijNvs8FaITTdD5S0lSY6ibFIf2CRV1A4ntJcy+nrCTjvJPEjtRudTkHrCBZ54ZeCe1yOy7VaZ4P9aU30kl40TbPQeeh8iIgdSCV6sgBtUmWpw/UesIF0zcI5SlzXfzvMYBRpSi435wJAHhqNpGiKky2CYtCYpevow9jb3ZDEOeCfcjRVg61xkUYG9F+ObUv/rlxJrfx26//8EHs3elk/NZGYlxqkgm6F08jcOWomllkGQtyPdYHalwjPrI+qCUqsCK14S95d65P9/TfR268ZLXPJ9RZ4/gdiCJlYDQfSfkRLUuAjijB0u7DIg1RgfBAcAAe8fk6XxuTQgTCI7um/UN+6YApc81dmMAiHY7+2zJsz1S9hglaDupWNt/6lgHrpM14zUFzu5NA6DKiew5+wLPCef5mrCPoX4BDKwy6XnL6J0wVj47kjrvXTCBe7MKwvtyPwa6qUBunIvBvZU2PsN1suLL+kdkar3jCbaWTHIdBtn8buY2zieEFrv7ZR1Clx0tXDtj4mpgnvf7nNaP7j/7Qw9qYAaPt40joAPtEqHFFywxWVCRUmE2PzdtFhkHcqLF4c/GtDgnB/a22afF3uAzuC/OplT89957P+eAdRWUt3pukGusgY1WDwJQ2opEGUulx9qfb0JKK8TBihkwWpXRJj0KkHCWWEfOHkByQLANK9f/84wKqLa6jx1MxeikgKrgT0C611RGSV7HADPovoNwDcyjzolkfWGRaCON0Y5zu3EtPAOUYx0hxM+pGjv3OQDl+lHtIeTaiSFh5KRyFSX76VKoeC/gshgyCe+9u4kdsY0ypzwfxMMH/Xc6DQqo8SzCHht1U//OuWSfETcJzocFRxVxug7OquWZMhoHX8q55b2TqG9mrHaa79lykupc2IBLchCuO4EOivUlDlmVVLVSWzZgPLGGvIZ1hUFospXvj5kgwMs9huq6cSX4UQoJ+f5YQ/175yha+eOZYINDIR2rjHg6z4axZPQ40oa1/sSwQ07ApICRgLA0U+LhjIa4WSYWf2f9BCirir0YaS1p55FtfN7djeoiJmGfRbGd5BZwgnEQ8/0IScmG45p5JlTBudcwp9LD+OJPlxDegC768kYqhTxAEsIawYSZTX7SvH738niGU3WvHgqyuJuXm7dvXp5s9tZnQ1QqbjIntsBINVHomJlndbdN6cdMuRwYkqxS2mKsV7XDOCZjHsqk+hgP/XX0NYMjcu188dCCogT5ncopCFcaa52nA6LUOWZKIKuSx2KAbvP5ILP8aeKZbH7N3zz4zsdpAlS08W6C5QRTL66zyOxLiKrVKqtyzEWJREelNxqkBIk6CceEQrchxaxdytSnBn3/nvI3w0GD4kKR/fygueAgEfJIsCXtZImyAR4/E+mSOsTBfm0Gzvoq4lhJYibLzHuE7unMtdPMmiQsBrFD5+2rK7Jb6uV5AHsEUxK81VlxCPM8RzVpRaXzjdjHrmn2NoIDo3ZI1QjKCI2QQHvjEHjtOfi1Qqjy6FHRXgUxznxqsiZ2rPWB3KYZvGIPVDZJkLn3JpDb11NZi6KlksaniiMASa+pFYhUGSYnbWXnfK98vskfZ4r9we8kUER99UuVSZPkBF6gWevxqIHb/61PRaSU9zKRUMQmQ+sJtCd20GSoAEr7HTrGQtTReZ+VYuf/m6QH1QVcCjJWiW4N+lnoRYSVNYh9GhVIhFCHeMh2j9IRJsJQaatBoZE+eXIkTKk2XS45+yLVQcwXeCm+kL0+O5Ok+hgzcu2jEJTgs6LYBiLpcO7toxajNtLipGoq7QonrtqjQ7x1fHGGVl5UVl2Ckv0yERHVQBM0rxIhcJGg/FR5lSZb+vSzY4C51TWDZT77NSGKSaLz86Mvbf2fJjmxVRNKEDn1fbE1vGeQ7/X5hoqq0uGotQSWQVRvodT7WZ3+GBuso2IRSQhPMyl9frnuU9Wz9L9Wv1R4TdK6JDT7g4R6YgWiwSLggoOp1k48JTPONocrdMMvzXDNWRk1j/VIoqHo0j5bpNtgw8pI0eVS42KzJqgTUYIF79yrKqDuTW25e0cb/VoQexqFdCRHC7w6PqIAbZOHVtWOhPDtt/PcSOoSTSwZij8ZgFrAsSNhQhU7VSBzv3ud917fd61QB0BY3yP7lOeSOAFRtfULOmRbFUsBBxM2Z/7FV4z27zVmH42qqs+rH2OG7GcBfLAPCSzXd8z7s09bdamYSqqUDPpeMnQAPxtIHqBiLSEKULBfXPPzs2o9ZhRKwBso6unP75ihiHeM0qriJe8DaI7vkuXC/vF9u9bXEQ1tP3l0zMezanj2Zfy+NGi+zx5PLBYQcQPNB0LyXgWpr20n2gDWLVoUX2IA+Jzdn/o1+zm7qeqXWM/98woWLh4gtggdcjY5A9CtStlTl5FJTUK1s1IGIzrytEr5iuh5BrOnBoI7ZkBf6bB77lM6Ju8d6uNjdBm6l32vs000hsOWcV5lhQgw6h889xk5dae0UYXbrFSzvvxd0SMB86zXSYDINYzNdZQYifqq9CleTLU5IOkpYTrWX2Xm07zMgtCApl8cWhQBeG5cAnA74ssCg4AQcXtbyzqmLUr8U/sm7jOxff+Dgs/E7VavWRfPofEpST8xDa8hn4EplyRaoaC1RgXoe/Ot7IWA0/a1MtuREXwTzMnIGnzUhtGzNlxre0A7jqPK2uzv0lrTjjEV5wAGnBf0JACoVnSLDgv34pg9igvE7CeBOau2ADxhGJKU87+M+vNpZGv9CV//gQrhDSqDzy8ZO5FKUJRxQAdoZuxsoFBr7t3NgofrnUNUJ5pkg43F+IOnTzLQlYocFaw2Tza4yGEaKhJFx/S9tYk3gikJFus02ClXlcwGRu25aF9LxFR2Xfa71Bk5Z6pN0hgCDI3y5crxm+UbrPNnK0KdT+agSasNGFiQ3iIP11Jy+zs6tiCHDiRs/HRpCUfVc/x+XqUwi2jhudfCQLN99Vf58VIr20PEpkuQM9pB1LISPJEkLLEJ2t3+tyY/IDsdUsr78vqr0Ib3vkBdhxNZ+vLCRaS1uvaQin6yRvKyI2pzuw3+rgOJOAYy/UGoyj5/nupp+hpGs8octo1xKHJTdTOrwA12Kl6TQ/78eapoPDtRGb7H3uJZRYIequT6YK0YZI9h/DMcVHGQVnR1wEdvJ4HoBpsq4R6hhlV2kjzPGfV6OpsqQMjoAKG4hO5UQRIOMwbJarTXlbUatcaeF1VPI3y0JFZeu2vXfVEhhziezLmqiFNoDukvY8aSNNjKfBN4cKbTi7qkU2fAvmFfWfGrQ62qGYYJ0AOjWTGCKmhJ/7a6VQCn554vm8utAoiypsrIGJDNLu2cqgZRfJ49kuHHb20VkvEMqxzGmhIYOldNIOYqVlSFU2dBBlhZ/3PsjFUi6U9Uppkxtnl8BqRxxKumkexwPRG4WHKuTSmVfRLuC6QVpuEsWp1rA8Kimz079kpFRtpvo/AMAWj6H0MhuX5ZzZH+mHWfAy2FvGijjj37dgi2VN2qG+Jkrqqs3nMSw4yr+fy1xNe9roiMVySQxOdpX0X9z0lYGQnX18R2r+fKBFPQL8yM9ZFJr+N6WUv+O1OtTOACzkzYR2EYk6hzECnV1pmK2rwkUBM8CbAxsMb+ybMQgJU+fI6Kk4ohYKPYS9qOUG3tDV+fGRUue9l4PcFF2Bmi9UrQj9rqjLEI46R/tskI/yaw8DwfQXVUpK8zKXP/E/fJ5y4Ai5+w326JvQFNgKcxI0TmBYUEHPg+1yYV1D0hOOneI0ZIVQHgKrPKyjgysdSm2Bt1plEf+zjiLxUDaVvAlZVUO0alpmBcKIxTiM3z3edj002eBZSsZAVkinBHWSGcR/wKfaf6aBM8A/iANqtwpTeaEUtTs25SVoVag3M+812eNxVlQNPZ0yPwP4Dx69xOz5VVGVkDqZScZqMlplhfNfeEj7KXMb3EE64oGFfRPL6c+eZ6ZB3O9MBVz3lvfNvxjFZ5xe8RQHOd7vUAOuup4lxw5g6gaqwH2w7Su8Vos6moJmFfXOT9qU4Z3zGKZMHYCurQM8tnh9FE2839B61mw3Y7zam1z5K4Fd8m6E8vtj3YAoPnZ9YqOgBvBZq+fB0G/1JRkxxFMf+L9lxuYLr9uqmcDjhivfOsFOlaT5mVQu7Xazl8yanvm8+Kvz7RJrXJSXZG90+1+D7zAd/I2eN+FTrSFkUQccw8we4zSJPPim5GQbxS/Zs8eQ3Y5mh6TIiMvXiMb5gvjS8BMIahdJqjmlxjehaRugwrgX7yS2bmRomakU9rB6rtBWS5f1zXmS1hhTw5CRU8BP1G3YW9SGzqGl2LUswJLlWzzJL2/9ZQBqIpYMwc6Y3kKBuHNq5PA5Kw/1I4gP3AqCAouumBfSM5lvFVKpaptZWlwbz3ACHa5M22TkFp/rAtZXf+dAnhzRu3M5j+zq2qLJFUZNxCnEDdZebXUHKPqAwKTlUIiugMCccEMp5SuvyilDscYuif8viHxLBgPAzpom6YoiO9YZZWJKoOreqeLO6hWrj38KFUOrYNtTyQBzHIdYpWSCo130/IxpswjganIi51KLyWBEqjHmXVVQazRmzA0Z4Mph2zQeJDcqoynqpdfaCd82hTqgkudD4DhZb16xQwDlBh2cxHQnjrdgeEbk6dRuHcv2aDM2tgBfZIUjLvpNW+Un9Lp0jQsA0epGEUyBjiU9LM6+PQebZ7rvyaMr9FRutoXGsCmyQql1dBVrlHRWgaWLWpO8HnMdOGvzdxq4BP6WyhG5wSQn4HVCeHjBlqzHcjqJwibpvBrwIoQflO8+VAjpTF5rlXhlwa3ee55nx/iKjqXmf5aVVbKd3r0EKz2e+IdnLvoKUmZ1Y2GpS1107U+whILjeyjzMSZc3ZSSjp1RjyZtKeRvXx+INYpqr9sAptl/L/cYz2gIDCZe7lpfOnpP8kuf3iYdaczzyEnKKcW4eqiERAEvrd7nc+nomfwaXIbg1yz1dmMIZqXcTsnBAmuL9XAIafGSCZIFrZMbFUuAKjnGQBitH6wzjP3F/OCD2Ury65boVztA/uZd8zvccLvq0AGAwlWMrsT4KzBpmKcIhyy15wJINOmXvS0fB7VmvsRzRw7qzQBlmsvwluFFvtLVoQdPzO6HEmhEFxAX6mThmmxz7ToJhk+0jQ05dQ1F9BnXPSm2tlFisJ4UkYQLvCAa5KXM89zxHbxzPgezy3o5k/4Fud/JEcnEZSsF6cLwEOhVcOIGaV2PSPLnjmurErOEjYCQaiB9V1SqA8f/epSaPrkMBtinLxCwuqtEmqzrFmoXSSdJ2oiams3rwZUDTVqogkdUzLB1/5SuwU78l1Qm/1jNjL4r4huISafNz/3sPrASgwuQ2wGtE3aFIF7/Q90JcD2nAudza1Lwm4tyegG6mCaeXT+z+qjEu8TECiUDr2Bs/eKghBuAqTZTO0x4vnHSBq59GEBnudn60i3GpaZ42xZ1lj+z/Za/aHeta5jh8oIbxJoAq403mVtQkvY4e4Z1H3nNGJiFF9E/S0+uKfVl1S9Unl/EneF5sQwYiNgbLSZwWB7wOcC/Zg94mtoNmXAnadNcz1UQ1hPfGnBsbccyoiVBfeZgbdbKViMYtx8EvjKsffcq2I0Qj02aNlkmECqu1zr+ijW32FNUZrTkGpyuLXtwhAcJ5Yk/TjBRAklqmQymsJ4aiSjv2oSnDjDfYZ/sgk0v5x1ueo7s5OfzkRwxfhsz788MODskxMQEwnyH0Vc2EE1JuXN996M6yi0DWn9t3YqL6Ts5TK6bQrQvvnGa/n0j2QmGcz59jEZc0UbNQOsq4R6AHcHsgqW6jja8owUSTOxFFAxRia+zaRsSKYZDnaGahxV4jFQoPUZn4H38+Ym1Ce33wzgAS2NIJV60M23oKWia2uFkPPTanZjR/LIqmqJy8UoDszyGSgWKHjHB7J9ZJp4xjuz0kC3LN+XN/OXnYtZP+0KNLiU2LQk/Ivry1DsGC5I2YsatmDRwIWIcIVM1xfGVuKC2W+8GIMElPWF/DDZJnzzzP41re+efnt3/7ty2/8xr+M7fnhr/9wAfjYsXuXr37lK5cf/vrXWwgbuJDEF9YgSftzYjMUm1cEQtzm1p0UVV6sYmjc/e7b71R34U9TISQhpH8QYZnSKSezPPXIKuegonPzuDgC4ohZRGnxWaVWMaLwhMcpxlEkgFpVz4OgAl5Lrw0+mvytd2mJhfSTgxudhLACM6wdiYxOlG+0utLya4LwoMztQzs4ufafTGSmyWmTxAYrSB63wbVB3oMYXQ4lCQ73zHVnnANjJ6byppS6s3ESzG1oOEa/PWLXgeqtSjVoEvnWaVgRUaU14xyQsI50bWkdIvaiElY2j2rV0Iqk1ifqqHLUJCO8z3GAbt2uulM2WCm7Ed9Z9pxDuqZgKx5SFaRVJcFa066IkNUS1jM9G2uyFnFR7CEGflSaa1WhqGYrwA0mC06WGhI6RoK1/m6CPFTPFkReA1+qJHD6+3qNtY3jvG8rHlflKwxKk9dLApECBBVRCaKzuYKsX2SfkzRVJfRs4LK/6DUcFZk9A1JUaf7RnlbVS6V8ssRWhLg2zgjvI71StDDVYeYfLWmQFhXp8lUGDfTtBcn5mHgOSSHva38f1w1DAIepUE1ECwKEFJjAScnLt+LorDMdR1W/2h9mv18dFAGL1f5eB2sa0OHS77fSauJ+PZtfnq0UhO05lJAKFxnMBH1FUfXxkwNl5Zmxvw61sRuXC4qmrDfOK0Hyk8fH/g4tbAjt4XBOc4hMvkwyDGrDgjgNfo7acpKtAk+i7Ly/yKzJg2cra3k6rwb/2DmrwaFW78ser4AJCyJNOPndVNPWT21grsMKRW/9cK1kV1bb18WhTgFV2mRAjaHSNuSbwJjYGnjknE1tLZc7oMckSuEQ5zz6+1aUXCOHs5/X23MoBYxzw/PETrLmBEI4bCv2JuMGUQQT0oJNPkiauUbeE98hUCPI5GcK8ODHktiPmhQAbeuj3eAZpNoJuPLoUXpdUjVbhcpqIGuWtVpwZVU073nqLTU5Z80C5Gy0E8Ec79sAsEGZdogkg2uw77G2pzZChg77y2Qx4ENQ7ms12QquQIxJM/8msSk48iIsDdY2CrqzAQIYyvMreHME8EvmU32aOEYAj83/PfuwY9+PaaTNEBAIeCRldDawPbMDRZ+/aGJq3+WpCi5VNAqht+80IQyrZsIjVmZPojFWF/QBfA5tBbJ4YBUF+F71MuDOqmpH7HCrI3dIJBGjUvjFmIGkKwkxQMurl68lXXyPzzIw5ewmSU4FYsyP7ans/e0ReqkM6JO0rn/VZNC9Iz2S/ZCRQQB/s2cBmzYKosDyNTHlfbgf9kWqG6vWxX5IX5ydsyJpVchB5TxrEv+ASgPA2KPpDRvNLn5uNNAFBzM1rWDjpwEnOHtS44lBjKUECdOPNSAMu5YEjWrTKnOus7N/j9ELEyEpKNXqNO952Iol43kea7eSRm6FKjZ6Sb/Cb6qZyhJqBe/+QV00uaEokJj4aVlOVvW0JXyvFaeneXacD+Mivo+v7uisMssEg/GfJlONkfuznK+prcZPrY0j8eT6wNPes5EcXDN96DnbA3b1D1ZMj6IDVeNVwT0/2H5j5LQOZRblkwDa7737XunCETSsUrpnQVVg9h+xnT6ahN+KtaCs/jDPbc/TGPTwxUN++Hf2wkvO3L2ca3xF2hQQJFrlk7yBNeO1v/BPfuHyy7/8S5df//Vfj1o+yd9XPvjg8v77H1zee/fdy5/70R+9/MWf+AvrvLuZ5/wKiilFEOJbCh+ZhXxzAnNlt718XhG/0OKnQ8J6cT9/6oSQWYSXlwTO65mKc235sXMJx69+8YyIeEhTRQ5MCBOcTpGtQULV+0Tn5eEiq0vQWbXH5PLTAAAgAElEQVTRoofdJFXW6QZ4HsopgVqRNpUsQf87QLdJwhEbNblEPCS9JCBSDbiTbS8BdKM0IWvvgZQ2FvZQgLTxe8qqqTBuKKtUtjSizvFa/RFdAJ1Kgvn08Wsbsg+szacNfotA83eRCpNj1uDhwxp8krOojPJM7rRyoWw9P//g/Q9yYJO8Tirf4MJ+tyQVoYhN9Ww9Gw0ObqVCE4rRePIGq1zjlUJ7I3RNntMxi2yBp0izvQs5vOsfDBq2pmfeL4EIqHWqt1UaTQI+YZEcvKBarQraF2mwW1EZKCIkTK16cE0GkRqAytK3mt3ezipOOby26qjtQ+TLvRgHZ6/fhGPYOyCr3FPADNDOOXqNnffGv3EOpQQDLgAitFrHnsGo+jvcC1UDGtwVFlBMB0MP+GKC4h4JbWaiKFhF1oJrVk2z1IVSaxMMbryBoio8z9DRHjSI5HroTeyQ7MpuC0yIJIvyklQ2YCyQY0XT5Fcaru9RGlED7Ygk3GINKmjTCtFEjawgv7pcvpiQlCpwTYwb8It8EtQIOOjkcGLYDPayrxddxjEYBH3wlQ8SLBBUhwa/ChbPD/vBukkRl8omcmmQnn1jj8GSJwK6VKfXPxQhkZ1zDDXfx0FiN6UCJeCNwS8IoRM/08ZEyfkdHA/3LdWKn7HWACE64gAfiq3snAsO+P7eT/b9UFOpvqk2GLCdVCR1kOdh6lwTDjHDsJHL3uwy3rdVDVSCuw95fgfiuj49gxQcYRL6zdvTdnzwwQcdHwIdd5Wlnvn6hCRskQivGIjIMGua2bUR1WhixR7lGqADJUlAhXPUyCo6M8+q7QHpb18i9dmnn7bHeTaCe2HdoxC9GbbuhyDJo/Wzj6jecE+ffvLJUUl0v5L4VYq8z66ocT83NpYqUnwPPWHdP4oIUYG0CoOdw0+yh7j/BPxjdTimwspsqjYn8MIqltW2zM4cbfgcGJmY+Tqv46OPP85IF/zBV77ylQvPK353varuf9Yi1ydQPMCA1wZYW8UB2j6xB185z8yO/bKK5EndUPZNKonTMGBd01Ky/lgCtWMvDNRjvzijVzBUxehWPBpfZGTWZu5xTZ5/I4/K+hNoo0ZdOqbUcWwB64+vYK/yPON/pkaZQPv+g1zbRx99PzaJ/WhVWH+XwJ0+zFVerE7QLtE5ezAiOjsy6qCAnF8wB7P+LvuDFp0HnL8X+az4J0GbAUKxDUuq7X0sfb/9WfxOK36jUC9JFlhmnFWBv5fX8QGjW0snNHn0mQoeJ7EbSKUgzLWisz7B9TnaK+WeNNZpUlLapgx8igG8n3YJu5aYaxR1E45UoJ4/30y59lY6qiHP9Am9Z/ZIO14KEKd+3VhO0Nl9klhgdG6B7/iB+bv4yV0P70Hyyj4R4OM89Hx3FAV7KxWjMaUEO65AOvFNRyQJUB19/KN0CsbEZ68n20RNOynAHzXOJZvESYlJ1pai/xVQMNkXiFNHgvNnnyjvUYHHMq7U30hscgJu6os7ISDFmIk9sgacGexMkvclko1DLvGvFTK65Cx+73vfy54gDibm4SxyDwHIHj86xrMJCth2wPk5CzMKbuo3488HIvAZCCNyAZyzr371qzmv3/3udy//89/7e5d//I//0eV3fue7F9zs+++/ffnLf+kvXX7sx34scftP/uRfvPy1v/ZXmwuhNP7WW0kCP3/4RbQNEJVJaxpxEgD+447myPi0Fe8CkD97tmLVrR8wIbw8v7z4/JPLd37331yePfvicu8+Iiq3LndvUbK+XF69KOWP3kA3SvioQeNepQoYBALJWBpCXxWVZk4hNxADTo/YBtNXIW0zSYZAsdkOStbUt1oh7EysJHL2N4w+d1WdTO3g4AibNAZxybDt+1kQDxiJag+JqqHlLrt4qWBsHlQufg3Vh8zteoukh5BUZPNBeUuyAF3v2kcUJ7h+HJK+iHek8iEdshXQvu7lMWbAwEdnY6WMC5JiF0SIBHoVVZEKKYbyx0sNqdNqokn+fi3r55BHaGfIURKkJok67tznnFypNOVzW/FsBaeFOo2HyKJDfOVUp+l2VNSjyf358yY499snFMVPVBBBqNLDWhoZZfgKO3S+jL10bPz26SHBXSode8oqqgFnaGr0DlLt23MXJWvXa9GlvL+DeKnePHkaiuWBlG9eENcn3bOBb0ET1/LoXVp10Qrk4ShW5bSX1v7UVLOYdxNK1bm/pzRHk1uRahMtbuFcVc59T5xJsIOzxZnw2mw657URUnA0wGhx7gElx3ld3gOxnVEwMtZiKl3upYi+bO9bzSW44f2iQJrRKa1YHRWqVa/PQYuzfng/zsXt9I8gFNSzXLvUwEsnm9eNsteZWddB9iLSHRdTxJz3UcVXQ5vkZUAKATGGGQpRAq8oBDZps8+NPZdkeGi8QXIdHGteyiV0nAxIXt8Sdop949xPKZP2mn25SqZNsJJTyhTo7ardE7sKrWn9hHyGiVuT+H659lbnFbLJejDmZslEAKn1p3k9Vp6UMddGWVmyb9aqr59rpcGKE/ehQI3gzAGmncRDuLYKojy7vPFGaZNnEK9nt+yPBDIvX6b6gTNW3ESEm32neI9COlxHZ6G9zLlTrKBskmeHUEYqQAvovoxycw0G7ybZJqPuoYASXPt6i9M/7qzazGSDmiiYs/6/0cx5piapxxoNsODfQbg3aD7V17FauK7zwPuCgK0e8BrPLn9a+fBsxfZun7OuR8Vy+4jvUUkl4Uw1axREnj/0VyqVJEAmmfbGF9RskNqKUcHanKHdf/bdgENBnPjoVQ3Zo/awSlMNqDQgJT8fCHBjfs85XdgMEicAoCQbE6E579OM19qzSVV3VQep9Umkl5RnL8y3ZX0H/PF9q0S8/qxSzOty9ibEcWYNRefgiy9avZnIlJQ57ZzPqroM9YdhNK0ihT2PP1ibx2tVIXzVhq5jvwleXTvBaD6bvwcci3ZA7V37llsYSMvCl9pI8GMmjVYora65J3kuYWME1Hm6WcD4vILCBLhXUP3aZuRst+zncx/demq1VTJrbAVQ2My5kIJth6DHxiDh1zz7UshTuRo7qGB5Qdz2p6Fd0YqZfozvcx1cK74W39LE5rq3eY2D2t339vf6+QGpb0FDJ/kHRIUdpc+rHZE151qlQjbA0V5L7eqXK94+27MegwDTMZJlSbLgffquqf6v9z3sjbAvqidwZiIkYaKXEqA4LSBfZC9nxNNpXm58UzP5xF729gtgWaRJoj6qbUG6xkeClnxW7O3yBCm6Vh4j5MgYufU0Wom11zqsrsuNq2Lq+nYblzIKrtR7K9jaToErixAZAUTxikR984Tffu/9y7/81V+9/OIv/h+Xf/D3//7lN37jN6qMDtPs9u3Ln/nan7m89967icF+6qd+6vLTP/23Lj/09R9KL2QKWPQoEyc/uH+5y35af2amK+yeiJXvRWehLQkB2mCrATj9RymjDKa/vLi8/Pzjy+9+619n7MT9+9Ds7l7u3bl/efHs1eXlcyiJE4iZkh+Bb+V8byTpC0o6Keo6yFYOqSC2Ovg0lFEy70ePmK/09HI7vP23clharm/SUvSl4i913q0EiaxIXWwC1SqfIhUdvfAyjimOOQmGwVvVtnAADfubuPKlo5EDfSSHS2g7f6oVRmXrzwkihxynwnVo/FQ3NPCX5liDX/qJpe3MFIxjhqLQ6miNZJWtjqreFPNSfY107rVK5vvx/YofSKds+TjJDajCVLsqDMT3G5iyCQ1gDWDYSJUivwbbqYRRnaK6tTEBHHKDPJtrlUrmoEqzYi1qIBqo8jtxluuDyWDdOa9UBdgnuz6RrsxkzGbpurTqW1oGRi3PaHMOMfgZGL2k3OokVeYGvChale6mAlecCVXfG1BTOvie+8UYW1VI8LZkkTWlysTz0tEp6MB9ybvnmq0gJMAyEFhCRZCAc36d9140uwl7aTWsCwaRoNCqRemj7Q2wf6EVcO6lc6Jqa6s0ZqILbYb9AGXhCMROEvtxPOnFaKIRYak5G4MaKwxnVVbOE+9HwtmqSHtT+V7oJ5fOypLu131xuzSSY2QFvSZPjwoSz0Kad4UYXiRgOGZ0pu+pQ1kFB1RK83quiGiRYIM21QWl1nA9NyOm0xmr6dNdozcVF5IM++B4bWeQNqhNsDpl3AN1PikeJiH8+OMGhRtZcwZQuC77lpSLb2DZPaBKphU2ztZRcR8TAyegfH4C2iXqXluqPdvDVJ2SZKzC6LXzmSZFpZpVVS3UcIU6VMVTRGLVXX7umT7AhIFecegnmjafLYBh71lAgs3mFHmVBmu1UJuSBGVJT873EviCZfRUv5kEhWpVBF1mc/jcsEw2cNjqnQkh12QQmGAh9LcCiVZzfCb8GxvgGgIanPtc7DOpeEhHHvC7RxXEEU2nwcXD1o6+HINQf09bmsR0Y0x8je/r+WrvUSXuWTfWJVXwictol3wO2izeW6YFfoj7EGg5Mzt4RlQ6/+h730tAA/U6StJPn6ZXK8EybI2pAkqXTZC6hFTwkud8HqsRn7SkK5TOI9Fp4ux6CMQkjJi9j5rgFDl5hvX6HSlU8bnrEHUrHtc4Y/ODy2qOXUlQL/0vcU7FMmQddCZx54KZUB125iTEI7Mj1ymIMVaB/YqJSdZqwDPjuqm2sobvvPvu0QdmgmG1hItNED0grhWdVuessBlwG8xmzNUL6MatfoTJsFmWsrP4fYGgQ3V4/b76M6t9Bu/RApjKIwAfeycUzIzjeJDPrMCbauEFzYgDSGplS5SaDn295+ZcsYwfj2Jj/fhRTQKkYNzJo0fp8YtPBohf5V5KrGqxKk4GKBodNYDgWgcEbDOGaNVEVecbn5XZFv2GCVWxhlwT64A9OKrx6/0kFqV6KgWS6wUsvCY/ZdCoTWDFNeDO6LhW8txv3odJKvfCl/2NJvxSUw/hn41pMx7GP2lPVfTsOk+NfP2H+lbel+fKsyLOz70+QRGzQo9RsX9VATm+58zCxHUb7cbrfH7nOcHGrgGTaddZrybXjo4G7535k+vXFRDhvQ/2xCjEtq0IyLIO5AuI+YT6vAqriaYKudqv5D17/m0Xo/hAhfgKChxKxgGurvEAr/3ffu7nLv/Lz/7s5Vd+5VcujNb46le/coDb2Ufs8Tu3Ln/jb/7Ny9/97//u5c/+yJ+9wFzKxAAqdDdLH21COBo41VUA0BdVzs4sx+kmBCAM1ff/69iJ737r8vw5FBuobDfTO/j8KXMKSYI2RmIJWHoqwovthRGc0ifYofTMTaLv5BbFwlQBMGSf0FAe+ePSSTEiOM4M3N0hamDUPr3MollCmP6nSUb3M1rRYvMQ3B/l/6G6HMRzdahBdNHlo5F39FU2cKpI44gngZtqXgJEKoSroMl5Fx3wukKneFJaJZ+r5HAMuZLxk/1tYFynFdrm5qS8eKliZ3tORCJSPVwg2IDVXsHrkFiHsbJGKpdxjaWJkjy2ryrO8zRH0MHnCfLS1P36vC0SzgYwpd0exuZLwzXzTIdQFBVjTYtKcs2HMMKCUz4Pp0mAiSHh96UAGYCwPkF9gsZ1JER6qtJ3UPDARKVVz1IYkhRENrvvHZrP0HzRzs5qhJpIoFJAokBGaRytLiCSRC8rCTP0ytJzTExNgKQBcvCTDK/XLE7r+YsYGgffYwiPwH5oeJDQDb7lupVEZw8ZPJ4D6AR96dMtPfosGKTDLnLZ5+6wUg1cKiqDREzY7IHw/jGaQYsnKBPUa7NF3QMiz6PRx+lUCbBBZ5xiEE2CstJIM+g9QXUpHamoZ1ZeBQPYu/ZAEmg5T4rPgsbK65PITICg9Oj2NUTha5TO9GzO1iSonaNKQnxSRrQH1CDhAERWKYUiaD8aNszKrJQQ0cUKRvS+TYASWEolUw5/YxJ43vZMO7zcfSWlk3WxamdF1kpjkqr115ap0f2PLdOJZw8vEdX5WyVP1dA5aYgzcB5HjbRqxHsmkUifUAGBggJ9ZgEYrBYs2ct5HsCm0zxXFfJLq4Z5v4fE+ml+ZBWXh3AS+Kzag53m/gBm0gKQweIKF90v1Xz927xvKFhvVgjgk48/zj5rSrD+99kxkuuYFNZv1ZozO8DevWOw+2iih+DPKm36GStzUfNV1XHrVqGjq71SJIb9EPB0fWGptiqUNSVen2fPY21WwNaHjySBrDWijBMrbQmW1/dtFcPZW1a3rFaHBjnBpdDT7Lk79WGY2B22cIq/nANAjsyTPfVEqkzL/WVGFkp966U9V5d9PxPuMo4qOJTEaX9nTyrCo3iJga72V1ptxT1afbwTYbzapYAOm11nH+trA8qXDGvL3PcBS6eWzZ6Rwldw8jqmJHsB0Grz6Nh0gpv1t52L7DM1SUvgt/lxrA3PUPsV9e+IYNSnsSilKL865p26hjzXUOQmXnJmlVhJCmDwglmgBQT5bK6NZ2cLQ2MABNvo2WsRID2u8yOOuVI4j/fM3h1gyn0pzGGCxfUy6iKf+fDRITRiNcgYKknPeupdJxMdqaQHeM+ZCmuoYz54PT4M8A16NuCPPpDnrZBL1vGkoBo7oMLgoUxQJpbnLYKJ0vUyn66Kv2Uf1e6SQNhXbUKDTxbsYk+TbKQXelTG9rZ9dgC4vBbfh6BQqmlLrrhnBYCSqKwdSj/Wczsq/JIoWgdie097VP5sbUV7QY01PGu8V+a1ItjnDMhVRdnvKeZMcV72k74kccbatwRfm+DS5tRWACvdiddZB+nJTxDxKSOI/Z9Z2/OvRwWS3t/14ibOozg1loxAAXvxsLezktEamaYI1/zxRx+/Fn9KI2YtPv7k48QSvE/jC/of38h7Aqhzxnmv9Aeuih913qkXy2T67u/93uVf/Itfu/zyL/3y5f/65/88+/L5KsSh0a/vljP7Y9/485ef+ZmfufwP/9P/eLl9t9T0tNgQY6DqSuybmZbtkcy+O+aid8rAy6mNFmCqENF/vELI2Ilnjy6PPvv48v/8/rcvL148TkJIEnzzcjsNivwZgZVQAkAmSh0gMXvw5htxuO256eyyIiWlGSRRetbhzPQ2pOT6sgaeB4bz6BDYca4zgqKzBqF6WiHsgW2Z/poQVm2PHqf0gY2KgUNopaYJa5MiqlFX6f6iSXWYbhyulwWuYEppnQbO5UK+/qXqZl67njMT4gRjKFBu/EOTFwOBbpb2RjaBjhpQEjWMyXVcAdfGz4NKzfmE7hhRkiJpuW4qRgh9pGdhvXNT++p8sDb3x6iWO7q1bHBnmTv3ocT+EMXMbeTwbKZi12lU3tPcpwTTGwyaRCzJTSu7OrRDoSvDYOnR6nqLaHOP3Fv6dxacJdEbssfPux59FjaSa8S5Fw0HPYgJLGjEXXLAXsUgOYeQZ8BeS5/HqnYaRIOSGr06b2kG7H/eP/fGXofHvTU66J0LCI4KR5DFViIb7JUbzs+RH9ZoJZGQ6kXv69TMStnp75r4mUxHSGm04SRY6Vfp3MskhAyh5d434qOBIslqey7L/S/izmeA7H3/+9/PXgDJLQXufs4mZ7j33oDVgJegIWd+fVJcB9csZUMRJivXJlB8Lr1Y/NyqswEL7ycVBJtSwSkqVEW0pbwKwLAu9s7xuzoO+x8P57S/HLTh0dMEBbiWVNXWt8Pf7cuKs13ykD0ziqLfMyE8VJSXFCTImE3kPazUSG9MgrV5REpXhzadMSB1ip5Tr9O9QuDk2TDpTdUwQVv7nVKVGQVYW8T1HIp2h3hPg1D+S9IxGqwB2R8zhJvJFwBgfW0JhmYzcz0TNXFtrJD9Se91fO+UZB1reVLm5DOsDonqnufuBbTcfZNIR90TMYs/oVJZhP869D17bsm0ySiv4fdZF64HG5Az6WzAE+jgPDPFeNJfncCNSmxpZtpj1oSAiyDcqir2wPPF8+FaqB4YMBPcsh/4ElBKYHsaa9PBx1dRJkeaGKgbtGlrtCmCGLyfKrC5xwWTZ1qc+0SRofPnm2yZ1Dj7EBsCpd5A3ueRBGpUUSnYqpYKYPBeqWpSJXvnnSQlR4/s6J6sF/YqoiEPHx7sGil9t27cTDBNUO95Yk3iT6gqRc2yvTmKQPisOO/6h/Q9z8YVZFobwhIh3o/vI65jMB6Agme3iq1zdBOor7fLPrFUNo+EsAOuATQKVDYhZO/IuMA+2XeNX+N+m5QrulcxnNiMCYyFVreB4rwuCeHdJoRWs7RVJpd8fnrPp7ZqtZV74j0UMtGeZR+tmkVMQCWZZ4ioEc+efZj5bm+9lcqSVRorpwrS6UcV+Ahra9TqDt5ucl3GWccHUbUnKayKckFtfAG+ROBHMMiEnjMrUyw2dTPfrCR6dsO0WXuTVGL8KevCGmUsTOZPPj1amlhv9SS6174oy2kBexIkY1AA/ScFxDMoPWBGE+0AABO7akGlAJBJf+KhzRFMq8CouRmTtZi0ceMSic04FkQKE0eV4Bs3InrF57IniCW5J85wmGUD3MPmWjIe5fIx2w5/BFi4BJeEKvYus6RbDOB9BJF4nfECPqXPYPPQT8B94skjliqYnvA2LWRUIcvCy5mdyF/bnKqCK/ihovphDywQEGOscnhU0yfCRNz00fc/yvtD0YzaOj5iwGrioJN42m/+5v99+cc//48u/+yf/crlX/3GvxqgV2A3NNnMx354QUvlL/3lv3z56Z/56ct/89/9t/UzKdQ8v9xiZNubD6IyGno835+NT7HhZscocY+e9cTEtMyxR/6jlNFXzy+vnjy8fPHp9y9/8O++81pCyPxBxk7cvtUmRaLwBqClcXJg2fT/voSQJO0RyoKgttCunpTvze+FC71BwJbicZZWw9hoyru2EiLJs9UilRhDS91m5z1DuwuSMANw916McSqYC5r4DB4eG1rKilU6ESkHiXq99hRGAfSEeJisFAgpDYWN/VpCuKHMDcKa8ElP/HJw3wpdjbSO+o8nhB2onvEX9x/ECXCwpSzZo0ApPWNANpqA5ID7terUMSJNPhqgnQbDntQ7g2pN1lp1sTPVL5WibLgm2Qfd1EbvG63Acjisvh0B6ZQ0NUQa23NCaBO/QcmXE8IibjWK3E9n3FxpdBhUe2pwOpUrr/Qwe9ng9AgUVWJdyZ31tXeO520CGDoLzyHJZPs3TFR0bKmOTg3U5mc+N2j17TtBm/jiOkAG49STpN45RjfwuoM+sX3RykORL34n6NX6FIKujoIbJHzzh/isUOCgZUxtroJB0Jva9xSZd0SgQMY+/rjo9CpvgA+sEXvhUOY8gsQlHJkRRxK6AdBLRrk26I/2u5hcNLh8PSHUgGf+zihdnZn54mii53dwJozyMBDGQXLfou+sg2M1GmzFTRwBkaNv2HvO4wSg4veKfrdixDVw3+xNrjtB4OhdSXiZrYTU9QCbjJdYtc6qwpdRWd9HiplCLQfld06ee2PvYr+kL5osH2AR1NzT/D/HWUjxxP4GuAAoG62fBIWkheCMa7Oqkr6VCWUQFJgkmAQfyn1fyuQcffH/V0KYwGiDfaWOhkWAgMYU3zJ0fsFIztPQ43PS6z4jsObaQrMdYJhkCpU9aPFTy+M5si6pjozS7jM+Pms0dPv/tNURCVkinN+P+mMZCo5h4XMAP0zuTKj4Xfae1UP3tBXICjxVCISvc0Jo1fec5OeZrkrP6608JkHKnp4IDTZ5Q9L5/STGo/QLQMaer0rL9ScRWjWXfWlvJveOKE+BwQpB8LokhqtKHKDoIaDSvcfzS3WXvb45jaydSVftUPtw+bugIdfFcz37Sl+n0IYiaAGgEgzfiN3g+nKmRqF1hJGUYj+DP6FSBojdDFyD+qqSVlAjvzcqasR/UtG5FfXojOlZRZJ4KbEOfU9bW/cYSYyjANKfBw3u+bPR61rB4/cA9wRgG3s0oAzdDPu1Sj1VmHNCxefwnwnoQedjxMFGnoTOR9/g+ugj/DW1SWIs3jv6AbB/1iMXmunGHVnpOOb5JUkbe+P+/cuH3/8wVcEIzWxGNbEKyphR9X5Wu6OdsxLI+kYgBE2JgTcBaqlOfykhZN8oVMV1CIC6lnxWGSit6B1Axp7LwZYY2wGfonjOOfG3HQmfxXOj6u4ZtbIsWNlz2PYJxjgIZuFLk/itn7sxbOfQKlYXoHWziuvDSwEOaDl1ahla+BSZHYmriClRpH1Or2vbgwS/X2OgbPRH/SFqqqP3BnhrTIGf4XM4CxUjWlVsLQWNzdovW6bQZkWOQWB8xz26h8NoiepsZ/Gd+wdNTAXeQjeegmfFqTrqirXwLIc9uIoB94ENNSlmHxDvcP7Zh2+99XbGOwRcOdhnLf44MiTFqDH/YJ0RqxEjERfDOiGuYqxDGBbE2qFndsY1z+nu3YLxv/1bv3n5X//hP7z8n7/4i5d/8au/liSbk4s/0E5iT7Htf/Enf/LyN/6r//Lyt376py93AOuJQVbxf/OdtwLk8x9XrTpxqqj37l2++PxhriH7Q+X4+MofdOzEs0eXLz758PJ73/nm5flzeghvXe4jKnPnfsZOkBQmDT7+wydTWWovGL02mXM0xbMe5JvlasOxZ8wCtLg4SBI4MuFHQQuClK3KZMCTEQ73rgkhhyEVyglDNGlqlY3X8jMeDg7Y94jBCz2P4K4Pkd/jHtpv0qRR4xjq11DsUDIzD62bu46xqoluNFGPIoM1xvwe65GEkHJtDvga5ddw3RJ6xWSqTtfsMnSArIPqlkWeg/Qc1bwaSdePe0niNOec5uxHddAG96GPLhFzRpxKmH6mXKMRMXdF9pwVadDBh2IZI3ydJShqZcB9/pnIKQfd67BKwHuyFscg9lB6J/gynrbzlERwgzqWPNS1GRLGZjcxjpx/kvIrep9g4ylN6w3uK4BTFVVRUg9+FOhGzwhgMJqcFY8+A2TMG4hkntOekwH0ucrofuJn7hvXLI53FV6qbhEj2ny/8O5TWeje1KjbGB+xmajztQ/THguvTzlmx1LUyTZpTqKCAMsEOoJiHg9bbJEAACAASURBVBUVnFEToPSjDhxoUkFV4lVn3WwuImeM+3gTJ8uw5y8+b9K1ClGSw5u3DmTR3lu+n+c5yjB/j7gIDdJzELnmoH7dneldHlLKmpzno5EsGJRxPbwXex7bZO+MZ8lETfRaRVEUXeNgQ2svmBVKCnSZKX6Wjtx+OhxWELgT/cX9/aWc6Vr5Xs/sOSk+O+hUQAYiZZev2T69SPs3PzfQZl1AOElEDW4zc2h2QVGZUDDHEuAeuX5o/KkeQuGBOrqRAia8PqOAaWl+b+9s+8c323HofxLlARa8fypSS47bIP76l99JErJA22TU82PgJ53fpDzo73yHfTpBqoeWumbH2lFpprp3klfHD2i7TZRlArSy3X137JE9l+z1oNsvgtJbubDCeAhVSUM99X/yrNizVl/LDuhMwgbdVdjjPfhcE0bX48v716A522L03YAZJlyrTtcnPc8+0Z4JnPCeScCXLAT02tpy/yaE+rbDV43+zDNhHbhuqHlWwRWw8XO4Vs5oKiAnUaNWSLrWVg0TkD97VtrdlEnPlewzoJjq8SokCezmj10r7oX3zTrP7l8VU6tIe1R6F5S7ria3BleZsTe64DGIekIzVmcEe4rY146WZlqQF9tqdcVnbByi3Yx9mjidM+hcM64BsMzeZq5H0FLl6SiMrldWsRntQWzXrie9o1Ov5bxCYWxlvddNnBXwcdXLUgwX/zlHej/3+gRknLHJPSp+xbOIFP+TgvdYdWxtKzMVI8FfBVhxJMWA5iRFzuwbMJ/XbC6y1iWB/XyZVcZjnTcijEBd/9SYol8+9z9WIRzIKtCXPTtBROmnJHYkGgrocZ9WVwWdk7Tfvp2KqNVUAfQkIbPr0W0YCMke5Lp4nXRcW4i0GYIyJlPuwdjWFQXOQMDZP2ePr8UqdnjCSGmJsT3gPMZhdiKFhQ1j1xeERYai7uyMtP7ca8SuCvoQ8wGSSQc2fjKBDeXy5PscO5H1YWzIffpPOwLE+wrLaUUlz6jiRwJ1rEsYFY9RbP0iPpTrkM1wjQequJyqJFXl3SvnKtXM9PRWUJH3fnCvoz+gaRqXNjpte9id27cu3/72715++Zd+6fLzP/dzl3/6T//p5a03ylZrRbmxPoD81/7M1y7f+MaPX378J/7C5cd/4icuP/Ln/pPLD/3w1zv1YLMtMxYKdV/nVw6Y5/1KmX11gQmhbbXV5geqEF5ePLk8/OTDy7d+57cuT59+cbl37+blrbfuXR7ce+PC2ImXL25cXjxrglODVocV+hlVFALDPtEjUKgy6O3LjY2cwAB8xhyeJXMRxBgyW9S+yog+mFJGHxwPm8GNGLYEKkHjGqxywxjHIhoNpLjGBjC9psNBnPp53IhSU/i80hJLleIrlMc5LqkzIuivB/wIdVSZ8ui3OCmWtQm5SlwRlhl1rAlMBWAyjy59kVf1ulYKmzSKULD52GggE+kzmHqqVZUqYUL7oHfmjUMG2I3OYYyqWD6vhz/rMwnh7OHzVx9sroODYOKhBdVo16g2KTaR5V5MsknwIwRihWviALxWtVIruDtHB400ClWrbIX+cgxpb29DA7EmqamWJUDofZnkiEKdg/BSRakgP8q9xenTK0GlbcalFLEiPXx2FdWgYVUFVbTdfoQmlT2IeR3rxiy7lx1+Wsdabr+JkUmiqrXXIIFqRhEx9wV7n8CWBIa+glCG2XynHgjR4r7fkucTimyVU7CAzwvyC6hDP8kSoATYuX6aw58EYWx14OahDsp7KULALB+eDahmKvgzmAZpff/O73ItmljRI9YKDz9LonfQ465Di5vkN0iuEy4VKf1x6y1rYNeqppSUBLoETavu6eSSwKyPieCKvyOGUTS4irXcCxQOaLMm8fw8Y3No5I4DaNXQ59ZAQ7tz7Rfjmb/99jurhhTB46sqsRXd4TlAG9Hh814GCQaWoYOlp6fKydxX+o42C8wArk6QM3jtU/I5d8TNswTyODyeK/foXmMtDD64xgIj3UsGd3yfMwC9sWtawSEpylapmyA3yHRtZEHEztrrNIqdAjnX51QQo/EBgFlnjLbvHNEH0PVrr/BRFTyBElwCgAt75xB/OKlaVgSt92dyAKrrenz++Rep9GSv3WOMxRuv7dNW6QAHCprkfEfsqsrRFQBrS4ABHvsqqPsXndfH54NY87mZHRgb02qlvbcJwgxOVyGwhcKgrDTpzd4Nsl0aNbcHRc2fmYinT2+gJ3uPZ90AvYqJXGMS2Nmvc7DJ84yg2ueMFxkTZH7luh59L1772WefHxT1snvam9qe81IweX/nFZro4SNNCAWQeA3XJzCWXsMlX6xbZOYRWJgSLdXwzOtd0qcoGLEIAWzAvTt3MoQcMI7PMXnhmSt2Iuiq8un7772X9zTRsu/5SDA2X895aFyDPZYG39gn7YGCJnw+z5KqmT6F55I+pvv34+cVczPR6HzD+61wb5wSvxt6+p6fvhC7TjIYgawltdBs+WJvKPYiyMn1WemW1hhqpqI1pz5jtRUEcNxLvDZB/Oh0vKcqz92DV4AtYHxUYZeQDrhgLx7Vuok0dYxU7Yu2nP0Voa+wHipyGHbWfEiuafOPDx9cK3MVYZugULQQBrKYrNnjbIWe+2LdYzfu3c1oAfYKQX7AtvXDcj1UleJbM3rp2rPodWrDE1OPpRJq5WKJ7K1V87mHnPmpZpa58EVZSHdatec1EUPaaAf9yvXsVxwl9rl5TL6uBY/2+7NmxpICccQRPbeXztW8cbl88vEn+azYpvXWJt59xtzfx0cLgzaI9eIz46v/hGLDUf0c8E0M6z72XgJibQ9gG2xLS9JMPHfKDbRpgrcHuL5qJdcoVfhQQ711s2yIzTKOjRx7iGgnbS9P2vYi2zGfk2rh08sf/dEfXL71zW9efvYf/OzlH/38z3c6QEZUILAIaPT08uN/4Scu3/jGNy4/8qM/ennnvfdi8/7T//w/u/z5b3yjgBnaCFT4x7QkKRRQyIgSnkHGwTSJTbw5VVbs1Q+WEF6eX5599vHlW9/8rcvDhx9D+ru89db9JIT0DzJ2ooFPKwuIcJQ61PlSVAjtKTMhIhDJvMI7yOU+vXzy2aeXP/reh0uIOrg+jtsqzyhNUj0boMBjJxAhiOTAN8FQGEYDavDdZKMLkCSndaDu7FNfVqThh756T6lA7aV13M3sbTaX8hKjNZpKDuX644J0UaWcwp1JxXFYNnzTYcUZcpt5baVwHEZ3wW5luZuYashD0bAPUVXXVf94D3nTbmQ2pRUB0bAMrNyw1CCaQWJKg8xh12DOUTeRKWWAtaAKi6MQqRHlEXE80y8aODew7PNo/2IDeIYyL0hajxGvDUKugiGV5QjPlN7pHLeU/Z80cD4bzFTtMmqgQVCDvwkY0GsSOmaTxBqP9q66po4BYeME0dt7SAs9guTx1PO6SXprbK1cGwwYhEXZ6kVnHiUhOg2Vt5/DnlSdk8AEZ65qqFU885k6RzK9vTqxKYCK7nodOhh7MXs2/D9719pbwj7GcUaqG+XSDZ21ipjgZKNX2AdFxhuQY9V5vUAFlE0RPB0qvT+8VlqOAXL7+fp5JokNOLu3q5LYymaS1VHFvccrkDM1uqPKSZDRkSrnZ+yZOOjgo3RxT7x3HD10rbtFHnOdc4oLGyqalF4rAahW1GUvHAj2lMhMMGqUGgjUiZXWJ/Us+8O9CZB0JCxVBlYkRGlurvVIeJl/RYK6nomAIul1ufavaTOx2xXr2vDzIL5Vao6kOOc+wW4r5SajUkeTBI+CZvITq5tgrut9vtdrwNGfeUZJRp3bl7X80uxP1jkJOc/heZUuVbvtvmzDvzY8omabgVObgkowyQ7VdBkurFN7TRQ34jPsk7EnmHOQz6QPe436Mhbig4aeJ1hbBSBVvrUOOEtMdWyugd8ByGSf4ONkIjTY5z8YFa1g0gMFop2k6F4ruQJ5KksGuMx19P0C1KwijB+RKnkt1DpIeYqKozdGxCFjfUpHU72P9+Pv9XP0NVUNHFvO3xVO4WdS3gzyHNYdoaf1FJNQsx4BM9brbYU6qq+bs2gV10RBkR6TB01Y91UdOH8XjAwDJUFqaWyXqIYXnMiaBSioirA9aSZf2Bv7gc4JzbE/bgIedj4Yn5Ngdv+dQdEkTKtGO0ojYmWh0tqGs/E527dJlFb94IyE7k/f2yrXJrnYXhOeVAQ9J0dSXt9pjHHMhRsQnFjn1cuDqodvx1awZvy9w+BL02QvfvD++7nfgHsbz0JS6fUkKYrSd9+DoDRVZuf8nuZ+lv77vIJIi9eIHzJoG5GbJSSJjQYEG8A7okP6plTC+JVRwwvED+gZYBpGm73N2S1NFI/XvZacXb8fn6yy+eiDfCb3Kw0yscXomjxvZtDlPLzxILMCU+A4JTsBe5aU56xkLMyzrHn8wuY+8zlS/NmP2bejn5rcCuAkRnhcsZrSwpmt2v4/rgUQAXot78FnUql0VFOTsRYoPEdW6Y5zZbX28io0aAFe93fE+aIgzr5pcm/xRTXh6jVU5OTTTz9JMnRO2JLEJP5d3/KJTXBUHAdSYqtY2zBSFhsX4AYgVRuhiZHP/ip4s/7QE+h1jrkEO7hu9m8YBoolqTmReLp6EM/TWlUWQBM9mIuA9wB0aJiUbv0L//svXP7JL/yTFHUADG7dbMsHrTZ/++/8nct/8df/+uWrX/va5Q3mFt+7l7mK/N2eQQ4DwjK3SCRX7Y+A4J7de++8F8BIQU7yJ4HY/3BCmKdNtvni8vwzxk6QEH5yuXHjeSijjJ24deN2ksIgzVnw8rd5oPw6jpYsNlz4INFWSDAI7Ssji6Wx+vsffdQULYNG67xiOOelRJ5BcDGA0HKqykSlBBRikvsTO0lwlySjNNRSQq8KnN1YpViaCFQanmRhlYajanh1KDFO+a8+RgcjAt6E5Ek+KwcrNLoi1UrtdoguqlxVmjqGr66B1F4DqzlBCucERE34d1DXSSpzTTqJ9CquybZJaBFmvh+kdeh0ZvadaFL2XrJWlMyD8qxpGaOugWkpuolxlGSZa8Lg8EeP06xv1SIJIXSGocjOB7RqZGBtaZu1qDptKXjy21lT9ldQ2KFMXAvBBJ/JukJHKkW287SoTLDvrAiJtorOVJjhRhxYhD8mzX6ghusRvH2rjjkI1XrrDJC5Bp5VnXEpG8pKs98TNN2tWIfjHdqPVmPIekOTsh/JZJj3c35iglEM7dRDj0qkhvk0aJ7nqbM4xFlWjVJwhvvAKUv3bIDDeSydQyqfgXeNXJFegtAKtZCAFynP7Jsh7xpr0XTu51zRSaI4iXkcbxqy1/NjkCSIgOPjyxEStR2trCUIAlC6XTGXJpWtvoRJsPEyIOQmyNfz2IoqX56XIJhLCA0qk+BMmc6E61wFkZ6UhG2VC+lpOp9Q3Xa+rwF/BUNCqR/1q5SN9SZs/uUhTb375XkIlBE88LkKw0TVML1OfU5F1ps4JawZVS57aAnhgYIuWTdoOyh7oWBB2y4wYELOGuPMG2xeE8I8nznqI+AdXc9xDK2urSdnLQUH8HBmja7a7t7ITL5Roo7A4aDxA1D0IqOiuv7YUBejssk6jJGSM1T6tDbVqgqBUu3dFSgUpDr3JOH42Zv2MsG08L0yO/VLrQPntoIk5ceaFMBsot5+Gp6hkunOcGOtjyviOXBWI4rRtaeXN0InORMIfjQA6j6ocm9UpDeGiXUUqMROWum1hcIWDd6T56VKIetZGvQAHvpfVjmy95LPYA3db14HZwV7i+1ohZMZkQT8DCLv54SNMxYRP0tQOMGT9FrObvCe9hGm92cBWc7rqlfaIZMdz750ZtZGQSnpr6mAjI1kBV9GEM80Uu1Tttbmn4HM/H7uv+IsJiEJRqduGD+3StkB9kzzoABJ4472/TSQTCKAOMaAGYHHsFbWiyytzYoSn2kyF7Bwtk57ZwLp9x2ZY2xhkmqlzdYT/o2NIVmgKs4zPQvNMe4i1WvVDZ8RdBdwASi3WhEQapUZzr/qqPpeqY6sR4Ry1nLDv62gyTZK0jwhQqmxsb8rKAighkVEOwuU6QEz7Ln6DkXfSsXkM45q1NRaz6yMgl81WLWnBZiNVxVnCRACS+XENjD2IshnX1HNwp7zn+td8K9tLFGbHgjOPjDxCCA4oaIKgjF+BWERki72DNUnzhV2oTFawMlVubr+1ZlwXysUZPwW4ZsVH1rN6j1671Z6D0djvDxFWl5LrFt9hI7/8YyYC+QM7TlIl1X/4I/+8I+SG+DnWQPWKsy1ifHIusu+HZ3W1jH9W8TyKDw9eZr1MIFj7QS1Bci4tsw/xmcwJ5N44u7divABTKVPuDGdoGwopo8eJZbJs4RiOrsUMNI2igFM6X2nCjyf9vz548uz54iZMcbs/uXXf/1fXn7tV3/t8u9+//cvX3z2edb/UbQcnl7+67/9ty8/9Vf/atpUFJHLyBhFxVbQCTWWqu+U27sWzaXeexeWUymseZ4bMxab+e8VlTmcM2Mlnl4ef/bR5dvf+tfpIXxwH7rbs4ybuHMLfuwbobKg5plGRgePh+rTmVzJVEehCko1dLKDExf4r6rFk3CAcpLC0DRfdiZhZpUU1esstyZlBngxqKeEsI6g7yflsEkawVMNhH1EJljSV0RZY8xPvQdBNU7S6iY1/MnBFF03cUwyk4GVUGcbkBwCHBttgdNPADNqmT2PDpQ3KA5SOXTNAD+z6RaQRlxkdFjWCoQHIxGUc0hrJGetui1piZjKZJOdSQSFpmX960BVjauVlAqctJpWJdQ+L41GHNv6VKRaaDiviXSDZp2hHH8ppq/9qST8ULzD0a566HDvW7f7jECYQBillZZ23GDwo4++f9Bc/T0DGO6zc47ab1l63Y2jEiAiXLQdamrHCUjvxVCRGHNP0rhM0DmcGA+rDgoIOdQ0ieSSAhA8zotVslbY7b8jASrVx+fCe4ciG3SyYg82rSdJG3IlrZoAtjRWFOcqmFJgoT1yOu6DrrUBp9xfZh+9fJUAtlXADvnGGeX+RkUqqmbV9UrvkxKDAXemEWcxScP6JHFWOJSOj2gfYxOcV5d33n0nz6YI/pOg9YAC0C7j0EdPtWpjACYVmvdplW/DWac4S4USum1FblodSAXsxcvKa2/WmCpnSVqnfMs+44t94wgSgnfuIcHdquipaqrmZzI4SkwDHmizm0X3vAk37+dncZ/Z3yjyMT7lJXTCUo94AKwjdNYEpWEa7EwOpLIiHCW7qNFB5+m8QSsKmdu5obml7HW2qEm+M8DYLwIcnCPeT0Asdhpq+miSJlLcR6XCK0ByJK4i7ZaqBNwATp487tyqk/1N39p8CXuw4mB1dDwrAt8MGp4giYmBdFp+Z50DpfR7Rg6BtO5r1kUqnhUjq3aKZbGG5wqMIF+Cp60v194gtEmDz9PAjPWI+NdmiAosvPV25/HKAJCZwjnJTMCJBBRQuh8RI+l7vBdJY9Z58vFR9oVGvYTQwO4AdBzjczyHcmms5kvrZl9w/vmMJnOdn2vQiS85FGwHlEK5PFewkkSvEhUqpjPU9n6IrLAn+Qy+YqNOLRe+Pu8hg2ZUwIAIgrMb0ZF7BKB1tt2J6qrqXyhaU4OUrUNgyLPErvOnbBV+nr0wuqngcoZwL2mPXsKqP01cC1BwxhXEar/7/OV8ZlV8S3/3KxXI/ed66LeMcZx3qmqjKpUkV6WBd1QSe0RqeGzrgOeck82+DCDoyIz0sradAfvCs7M/2srwoTi+97q2UbTfUDGXVPG3z3gWfEaokgM6TWS9Jx5aEsKbfR0bRRCBZ2/Lyjl+C4gx6nurQLfKJpkyqPNDZS7Fd6YNg7NWtV8F8/TjrJPiZ7wna0jSISgqG4Pr5SxzzpkTx7pgM/O1c8j3qgPQaqmCLLETEzgJk+MAf7s/wiSZIBH3pwK4ibx9i1asGoO2FzAg9USCBKT4k+sXkHa/xD7OfkVf4FQ5rghN23Haa73+3BVYXG+eYwDKCRnl9vVDZ9vNyK6bN+J7E6fcuHn58Pvfz3xYK41vv/N2zg3XBJVexVn9gOCs76+v4PMFS4zPE3fcf5B1tKeac0khpNfaudDE16mGp7+5bCL7uANADujgT/a29FL2JjGJZzSFG6qjVGCXbHZsLevGcynbjz0DpfYP/+APY1ujfzH2zY/8uR+9vP/BB5trfKuVwIFGqXyTEGasXRX9GT9Rr7TJARdma1/VtwGp3Q9hFv1ACeHzx1EZ/c63/83l5Ysnl7feQhDgyeXy8kYSwnt3QDfeuDxcQ+Xde/er2nMSUYla29CdVtKqwhOjyyXTYJ0DMRn1NL53blapg88v777bUifOlEUAeepmpULTHoRzQniu4vUw1AFHBjmjLwiWmB9Xni2/26DRWXAkvktYR6+KsT8Zbd4vhyn0ylIQTRYSuB5VO5DgOjOQYA9WUf8Ga6Gebcg3xpKSew0UfQHtDSRIF6mXumd1jjV1zAKfy3Ww4RP0biaQyI59Nnw2TpjgyUAyp/WkpGlFShQthwxUbDPfErS8WFC4Xq8KzVQAJmpSUaFtsfc8V01E0oQwAcd48YcHPP0lhmc0rCuOf+1P7L4f+ggF7vGj0QubiByo7I0mLVHHW/DgtWj42//EgfZAXdeFZ4hjjOIbymAL9lvhbHL8yadVFCt6VYppaLfrG/TzWMdWp2o0RezT5/ZmK6xB9py7N7oyvy/9qpWXKtx2tEt55+HWnwZtW+lr31KBgqJE9H4VzDicT4CbJtYHxW70txi5VGhK6UnSebkEgGC10icYGufm24zGyQXqmAJUxAndDm0limCbjehZxCDzX0QQUuWwF+95Pisy1K9a6cPQYnvY8zhM9rpJlCiy4I3nwICNvaDzf/e996LypkKZySjX/d777wfFS8C7mXYG9UEblfxGuRiV2dGPSeDaZ1p6lIH1sbUnihP7NOlvk9+j52h0X+7X3g4cVdBNEpYh4Fa7ebYGG36mwEKrtHeydhkivflcZ9o2r5VGzR5QMe4AhUCncc6j4PgeItOui0I2ou5S3VVcjhOf7TYBMmiW/kvCpOCA1CwDz1RgwhZoX6f2BZVCAzXWgnsJ0IDY1oP1us7uc0+tuLwsCj01QfdJ6EETiVBWPSDcVB5TuYVSjK3e4GyecT4TG3ijoEcTwlYFs44L9FkD7pF7SaVy16WoE2JGAT+C6u6snyqZ+iAMLJ/Bcyfh5lrYP5zRc1VcP3alhY9OuQ2pnTTZFaxzGHn6WqV/PXyYKg7ryvUDTGjLjqTKWYvr6eMsaJvbp3+lwOFHD/CD/kb6v0Zp4yqjkjl/azXkvG+yP0SK64SPINw9yXpbLVAoKUIyVgjXC27wboDJ50jZy+Ds0+iUjBBZb3iCyflzXqOtMFkM8IKdvlWqnv5ZLYAkY4fwCZS0VvvxpYq4hYq9yv1ZPEW/cga6vG/2idWPg9LrzNexYNK+EIGsJh7c5/nLexb04YwZcAuSCLgIPOf5EJNMUTfgDYqoYVd0LJftFQIEKj+aEGojCOA5C6H4r7XI5Al7RODdnOs6V7k+tdRc7ANfnNWwkFal1/YdgOp8Z3zRihi2Gx3qo5kd2aTI88UzNqaI73j2LOcxVbskbxXd8vnxu34vVRsAqO2jCr+10uczNL7kMxLDjLq/sK3vNWaKCa7z+qz40zfoSAcr2gJfJpthroWZ1ZEM7lk2XcYEne5FNl9YSUsIE0eNpaY9CBiTa2t7EM9IcTuF6Cx48HxIiNxT+ri2I1S4rs+xfsyKsEnweZ3PAFWAnelZnP1v2AOzS/bYshap3Dpioxsrz9LkW1vOn+4lCwgC9KnwOqx+mgj3EKBKjIziKmBke9Txa6zjJ5l9+OQYE8Hnvv3OO8m1ZJ2YUxAXYWOyRygGAIRt5EZH9nXv894Fziq62dFmVYYOs+0HSQhfPX14+eyTDy/f/c7vXF69enp5+617qRAiKHPn1r0L4yf4UKolODAy2CAs6+2KoMtKsDiLCiQg9f80F/1qFB4cGMIyQTwZQTFVwagnPnt2+eCD949RENhhHrhJHtWNGPlTD93hdLdB2zW48H7iN6LnZwQ9we4cWAwaSeEpITwbm2yCSaCbzLCxrKjw2qK67U0QZbanLKqRQwxDaXBmy5cqAvCgNSImZG3qrtqRziX37GZfL4w0LfssWUsRoyhF3bp1eeedt7PGGaQ51SoCKoxPgo0hpml03SB2OdQMcY8y3vNKtuMgpOrofHjmV2Na1Mk+s6LCbdROpWGS6Gcn1CfX1xxGZyhmNruCQlN/LIpGElpBojgCBx3n36Ue8n355QbpPAPugeeFMT4UuiKEdA3cYjzgwk+so8hz+6NYM4N1Ue86+CZIoRQdgjD9XlSxgjZtxh1jQ47K0iXn4opedXYc54lEJMhiqH9XOe6g4ySROMOgghXuCad9gjAEt9JVpSdhpNrLSILTa0tSuQQvla0NjCchVHCH7xO46qh8xudgBeejmIHJKuv/zjvvTn3wGiwbPImWpr/1RAnkzHONRaiRFn+UGaZcZ4LIKXSJhnMPEWEYssh98Zz5ubPA+DngyLvvvvvanvHMMCw5oFSSWaqSDHAvnZLPzHq9as9UEOuJiFCx4Xp4rb2xh31aAGvyKADgGRLVVZRHyhC/H4cT4Of+a1Xio0oxIS6ra+wvFfZkMwQNXe9sFS6fd/9zH6sQ8jskhBFpeVy58dBW1puBnHppiVMZjdMuFV6J8UMxzorgkiLnkR4o9qmSwpqQvLGvBDB0zq3mNQFzLSIhP1oT9ssKiFW9OOwJ30T8iMRiIBNVNJ4pgELUGBfQGyAqemBSxvNQMc8zxOeF/oXK6LNnQXsPcGOiKJxzE0wAPgVDDCJNQrk/9yzP4+irXoBmgJg+HwQNHkJPe1qBpFNAbHJh5ZfXRVjj2fPs5dDzT/MI/fyyKRromkhYwdD2c43sdavhvB/z4/wd7t9q77qUBgAAIABJREFUCj/jbAkScR1JGANwdIYo5yV2+iHJ+7ViKz22LR23N0f1KrhxDsbtXWPdc/aXICRpyJxJEuael+yhMSyiMrv+XujogswFf67PKfHBgF/p8NKO05uzIPoI9OcnWAufWYWiylQxIcw+ETyd84sNG+hmgqg9NZbJOdu+7hzWAguhNiMsMzpxKOVTqL2OEmEvQhssFY81idIs9L6JDQGQHCCerR+r0ALmUdEhBgIAs/8qCVCAzGt/YaqVE4jK6JYNue9ZaHLMzz1LSRamsiub4ty7Wp/ZhC62EkXHiYUlphooINhgdVB1TwCY12zSAvpzIml1jphDURPjI/vt68ewmYjvlK2V/RAV6zKzArol6UUYDQGie00yoJev70xwwIQwCXDGSVS0iS9fm/0eOnWV2NknbVlhBEmfs8AAf+fzte18NjYjIPP2tlXQRllXsZ20Tz1/kV7GzsTu7Givy1j0NSCvjYUFwY2jRwlVcOf8+rTQRNCG5PdpwI/0N6616egx3NzT0E63t7KfGA/3jFm8Tw8KLeuvjaVKl7mYJLCohj540HtnbwHYDbRXLI81AeCiNzvvD+U1lTTmFpb+zWtkeEXdc+0/CMdwzrH/sR+bqcq9UOBJLJb2gLboIO5DJboih93HvQ6YNhW+URU0Wh6bvw6AnjP3xaOslXGRPpE5hJ37XvDBZ8FnP/z8yuAp/RumQPOnHzgh/JyxE7/3zcvzp6DwDIy/E6oo1UFEZUjg0jvw6pIs9jY9VROTYPPYz0IQUUM4SXkONZt+lbhPPvk0UudJdG7fDlIfFDZqgd2QNegNWAlCCISpbrR60GpHUYoaC2fJJUHYzKXM4XnV5vImYlQYMazrJbN5OCXda/+gwbEH1KRFh3SWOG/gLB2qQXSM8u07MRKiwCaYGjF+x76xcP7nuEVkMz7g9u1w+I+esVBz2usWQ3JKYBWG6Qw5eifaT1jazJOsFeupCmcC+cxOq/qUSLb0DI0A18gXwTTvaUArJ921aUJdVMI5QVx/qjtK04/ugy2pzH1pBl+moQb1mfHzvlIxnbpeHGxmh7XHkYOlQmMV2VC4bGKW5G7jB3Q8JoXuCX5XKeGMJxiVMbLg9+5WiECBiwW/7ZXtGnZYejnoXFccxpBYq29cVytjpXt2TlxRw56TVhMSaAwcYZ/x+tD41ttpX0uoaqN6JOlIX2/v1V5ag9QkKUPDMTiqQvLZ6XHdnlKplLUzkene7v5W8bYJKbScBk3sH65FGo1Bf/bOpKb5izPcuIb0xzHuA9GgiVhUUKLiDziNVF6SoN+Mc+vsx856whYJyAQR3WwiE/sAJBGPmDjQBLBEi3u+StNQREkQQmrWlXLdvgjPf87G+iRyjvf3oM8RvLnSI1N1GcX6nMDxd4Po8PsXKHEff/iHf3j5t7//by9f++rXQpm9ztfsuRdFt6Ij3TkJ4WyJ51exoQAJOwtJfF9yT1XBNdCUZsWa2QtyILAvnsd58vqs9T3oT7W1rHWpZKMcbtSLgTHvEYbDSXE4weop8MThZY7jkhbvMcjxnqNVeBy+1e8yJxi7cpoPOTtzTnTcH4BhR98qyClnYGIdBjBcg+CAYI33mCqEFMmBFA6ObvCqEje9Ih1VEj+ws9+gFxGR0uJU0bZalgV19Msqf9gfA+oACVATJ3YkVVr/QoDayhxJ8+xWWieqDNj9KHpcESgTqlRxRiVPtXliQ5wHn5XBXsVb2mMfsGizHa2wCr5mTfa5+jT9lv1haYs40RUJsghgTEKz5hNu43q7BosBtMHSNvfsjvEs9vhPJAnb8XzAGv3RJI2cbYJJeuUEGqzgY6ObhD+LzVbojsDcgNF9731O6aggwWYSGoTbapEAdQmSoIBKolVvv1aAtE/aZN6LfYWvj/T8aNb2tR6MiwXJ7AOTjCRxKL1+/lm1AcI4aKyhAngoj+tjTdV0bAZtdXxC1ZwOMMjgvMB0q+VZI5KX+eczxY91icZA/NqLCJC04nuljKZ1aAmhTCTWIP4cmniAVXxkGUCpmGdUyq3Lpyk4FExIQDwKnfbK/ex+NXGSkmrcUIClglrdh2PTjJJpZYmfSb0//Cq9wgOvAnpBNXzQMUj6ygK6V0Vfr4+YLeDRRMWMYev3qXK3kqwNfq16frDgEGi7c1QiBcXcu7LQVPXmbMSOOMx+FSf3XWzzqoP6IatlJrY8S+jf7KtQ+Aeocn364vi+J49Xka0KamPmjgyy/85KuSBJz9C1Ynz4YNWnKTash5H3c76nttE9krnGTxA+elJxne3v9K2P7cP1cu2yvtSM4Nqp2PKsiQ/TRzimgP2C8R2p6CLaA7We590CTb5Hte4B2iJ3Qoml9aTMmFLY33v3vcQ73VvPQqeF5ZjiWCqNvG9Zj9wDs+ELNFavQtp/fMNYAAF3GVFG3PaDVAgvzx6tQvjNy9Onn1/u3KZf5f7lrTfevty/++Dy8nl7Zghu0iuUoLfUsxsr04dS+WpzBafeGJ7yVLQQlsFRffrpZ5dPP/u86n0M6HyXygGBRecYcui4eNCYGL1TH4Abr4XAaxAdWlp6QDrkW6SQ5K/0oTpnm2eDmEeQpl/prxinX0QvcxVPA1zlDSfoOin6iZAo1lIeNk6mmb8Nxlxvf7cBJhuToAGkgg3G9cXhgVSMEhg0joRkFYoMyvxjA35rmNmspSyh+tgKFO+X5vxVf6Qt9kBTRbpWm87JrYFZVjnVkF6Ha2QzfIK9ofcZTbD+RnnzoMU+C4Msk5pUYZIAXZXZeK2G3de3j7INxVY8KtrSoLK9op1BSNJa+fNSSrnO0GofPDiQ+LPTIilIM/yuwcSG65CqGc72hBD4zIp8tD+MhDcI/P17GUiLURUZ1hDViDAotABB9vZbbx4iPQf6+YxK0Jd6TJ+0n5R7Ke2q8zkToD7ZiJWTUEkqzIwqGZ23TrfBuDQFrkG0Pwj3+thM/llHk3vuwXEQCUKnShsVuI0u4T0yWHcqcj1XHU3A2hsM88x0IBg8fmalgOuhd4DzwBfvFbrZemXtSeJ+sEPsNVXo0nO7/q/0Ak40xCT4Wr1BdrqIvYFqE47SnAxyzg7QhI9rZd8GaNmsVRxAxnbMaQu85HcEbSZ0de4R4bywDkfgNbAjKOSNm5fv/N7vXX73W9+6/MiP/Mjla1/72mvVD0ERq5BcfwVBSh/mfb0/kz1BKO2N/azSfs6B5sxh/vD7Nv+z7vYHnZNiK0t+rmJGvAfBfUcFNFAzkXHup0kt78ca26NnRQvb6P5hH+fsvNHE0R6QzJAbZZq1cIxBKuVL3g2S07u3OXgGqPbKCQYlcV0FMj1iU9k9xK8mwmO1xeTHREtbXSrv+nw3/No+PhNy/Bu/rzBFRmnQPxX/9+ahfslaGqS6d5WP9/PxZSDjBkOpKqyfSnaGzBJtTt73dsc2CVCF0j5xNPsi3Rc8S943SfXE40rzvtHnAuC0Ae2cq0jQT/yi/WqlQ6rEmL0TRdlIQB7gLWeLM47NNAlvQCMd7Sr0lr26IPhIVJwnPNCXNeGzMgNx42cQrEuf//alcYbV0/jP9GnXj+vruI6skf3OA9AUS0nCugHvh1DOkjzPZBgB641NFegZYwKm/LhqgMCc+y7oPtRUVLSp2r31dml9E0yRUhfwY8mI9jMJw2Izrg9/fqiv7uESZLKOVwXxiuH5xedwz9nXU2VMQvMMVdk3Uu05BFMmEBeKdZRU16Ywaq/V1o5CeZWEUDuVIHYg/nWvX4fH+xz0Rz4H6dOs07kFQAE7Rw5or5KIkawimrb+usy0HXvpGMsVvYuqTasgjp22QngW0uFeQsONYBy9o41RuDdiBePZVIyp9i0xYS+WIlumjn2IoQ1yziiQTPDI2Izzfu6tToK03lkZbwr0NW6uxkWf2ZVFQmzMPjp6yQdIJUm72/aXzIseK03abZP+PRdbkF696siNVa9lbQiGSrO0eKT41llcyWqewHDU/kf/xc9F4Gj9kiaaAh3eg+rwXLLCMKytgJIV+4A66zvVLoRNQAy0My+4LzBjXIot5MwT14SWubmEXC/xd0EVWoXaasA1Z/4o1ePE+rcSF6ayC5NifdbkQ8Q79mnjd2Wy2IqR2dkbX8QHxa5spjn5znmvH/5/oOwPlhA+f3x5+OlH6SF88eLR5Y0HBKYvQxV9cO/Ny62boOl8aD+49EgSqTaux0gOeW4Q1SB2wlHZ0FBHWYBHVARGsTQjD9o0rjivzWycB29s7AT9FhUakMZm8hJZbkQworB5qE6fzFgrHO1pLIIdB3J6hckdDknElEXk+1xnDvkai1Nlm2E0EM1GWCWlSI3zrMpvp8LD93U49pvU4VR6n89RVbDX07pMqZIN5r34q8Oqwl5oTpuB1YCQjc+wzdLtpHmohMWGjIF4UXUvg8iMnYgKZfs07R9oj08pwxyKzjl8GKPHeoTOdPNmnAElcIKbJC4I3qxvLMjs1LB4ClYZ7JXIz06UEAfVn4PVA5kcrTQ0kVs9kDEiu770DK4vTuVVPk8UUMeqyiwJepKb06w/jHWoswtSY4QnGuB6pTo4ei2/S7CZGTRLEnxOcWqroLYqXgWrjDGZoWYPZLDz+jkSVNADODAgjoJREKEUdF4PP0+CDACQKvpECaYYqSLuwS6OgVov15rYFXYpwiSttSMUrJB7n/YBCHJE9W7VxVBEp/SY+37VAausRSX1AQvaR8Pvp5IxqmoMFoOINxeT3zfhFb3m/URHm+DdzN7iGmlKT6LyYAhYkt8N2iZgWqKainBoNldlP0WBQp8ce8C9qFS/TeSs0aeffbp+zZudcQYAs2rwkdiPEh17tcTq6LMZCmkAwjU7T8nE9aOPP7p8/8PvX37o618Pe0LFNM6jAATvzXW2J27A2KrPrHt+BkK+maCsPQEKdrWGu8JXXpdVfX5kBcyqic84dPj1W7BXCditnIrW8vtfFpWpLS9dRTDNnrL21kKxLT1X0RfWnGAo1LLJabPeARnuNrhnz5nomBSxn6VMxzGuAmg1lDNaSqEzRVvlt+/CxNQAWtGLBOEDHQzmTPK5F4R/eA220CqdIJOggsl8euXmV6TjstY5v6t4nVkNCerns+qLWl3xy4om9rdq0BWgEshppQ1Evj3BPA/3TpJqEjfYOAhnRNW7weqVVVDXw31oR0NpnhBZkrFJ7UdkYeNA6vse5J4Cjq6PPv7kTmlg8bFQNRXEmBox96BqtcAm61cF1LEsJlhE0ggFMr57FU/HDTg7mPdIIkAle4J4CUZn9wQOTNjSYzemiMF9qJGzbfzcqiGf6xdr5JgO6MmuL0F3Zplhf5TUX9JkLxhrwbrw7O0Nly7J3ogo3J07AR6jODyRMz7b3uYvC77xjOyHDqVxFFrVrVkLEx3OtnalLQf0bRU0T0Ue7Ydnz/J+5968APur8tTHdx/nPVIYaOwiSJnAeAG0SdBhF0abbGx5tZ+pBuLjjrizDKtUFOfL3PO1u430ytroa88KorEbU0zm/gpmvrgKcxyjgMaWyZv1vfRPVq7OcU3XairDA/2JB4nBsIHYh1AfJ4AVgHTzic/jMIw/rWT6WQJbuY5U38soiq9e+9AxL3njfkwgBd8LWJbhY8VN36WNKnuqVMQAbOuRPgfQic3WJ+j5OYoqW1NjCO20dsUqKmclM6DHouCcmtzx/gK82BjnduYs2z6y/UL/Ps/nD/7gD7JP2F++XiZRgJUxsEzSeawmvrZMJYncWLSA6C9fJrZzFM/Bqoj4ZVsuFCySgs8ap3iAaF8qvfVFxOZhBAUgutUq3yNmoD48WHNz0PlDWx/Bto0w4j1ZM9sW7FvFBrJm2BPm23KesRO8N1oXXFPivx+oQvjiyeXRZx9dvvudb15evUJUhlJ+RWXu3r4fYZkMoU9ZlnIqCj1Vn7w3akw4vCQzU9cqF7cD26PS9fzZ5fNxZp+uuTt3vaHaPcSdkccCcMOdQzhVTSt5KZG2wtXBv1WiUpim8U57qKStvlbxWI+ClbYYI6oXp1K7B19aHu/pITFh4mceoDo7Z5zVFBkI8Dk54FSVlJ9edbNzuEo/dHxDkP45H+mnNtkelEw27aiVGF7RMjaXiUJ7Xd5YwlmkFScSlcgFv/Cb+d1SXYtyhDrysgGXaDf0YJFPro8gI5U8+0KiqHUdTSDKIwJ4BGzrpUwVNFK6pYymUuCA4j1fEX7WMQZrFFENbg7m3Uq4+yyaPFdynr2hvLDPjN9Nc+36OJ88ac8ZgQuJe0QENtok5fXx2LO+9IKOvha11vXCRJGK5uFIsb9qUh0J5lK2WESNtElbq8n96YEa01iurPWSt1S0VgEshfLlQb+TjpTKKMI36zFxzwSQGUXUMQCZJ7l5WA1uFGNowCfd9MuJeM7DejsDsJxGG/Asz8ppOfPMDYVSMYQxVBMCw9BDqWw2WEhv2e7PqNcqNvdzHjtBMs332IfYoiMh/PDDfC/9bkOjXxtnstEptQu1DQlq7tyJMiN7x4oU72/S3HNxTSpYzzTFzwmFGRAa83Wemb0SFUVpn4aUsjjmUSINLoIU3rkzYZL2ndkXRMUUO2hiwZ/8XFq5SLcVP/Yn12jvSJPAKu4FCY1drUhGg4LOgk1f1UkBUpEA+2LsTXAtsIMZ+jtKTcGw2viwE9Y3w/dSgR8FMGj2MSeqgZB9cNjA9IesLyhMiPXCFtAoKGeviX2LJqK1/w1YO4O1IhAGNQUcXyRxYB15/j3bbby3Wsrnpp9qNF/tRqoQ2Xcn+vUoc/gdEmSe/Qfvf3Ag/QQRfN8kswPDmxhAO3KItMFf/dVmbkpdWu8je4QvwC5txLkni+vL/LgJmbDXEnTdazWLM9fnV98alsDjqxhOKMAJUpps8/utmjeQN0FOcD8an4GU/ZGl101E56TGWhdfpo6gnuqWEWFg/Uct5fkFCF11JVVPeoWn3Frq/VWmn3XB/vNcpS32PgpIx7dv1FBBhzKJ+A/qnfO5KkB3rT6ECXGy9fpwQT5jBvsQ+bk+2ICWZ1zBtcYrslyS9KEKvGDeWIN1Fyg9eotOQSxsG+zpxx99nGeUvsmTPWtVpOq2jkshcQNI4Xrtb0wx1qRp1cna2vuH4NhRyd5eaBDeMQnZY0uwDz+x5616eCoxhyhdBdvOyUdYP6hvMtA848zWbjI/H1G5sVNkYBDo6+f42UH1dtzHYk/FYVpN3tzmJTT1Hb1+k9+AjxQcVvUzgTLpUu3W4gXft6c+safnxTPqdcB0G0VXQInndxaUMvE+9xAGgB2AbRJXIGhVyfVuYhU9m6yf58t7K6jMeWxVUGGZJDunnluAPe8xMeBJPOcAmbXvayH6f0l71y45zuRIM3G/EmSLUn+e/f8/Zy8z0ozUo9F11E2CIEGiAFQBex4zeyIDVGsOd6d4eABUZkZGvBd/3c3NzbWP54SF4IrjFtBrsUBaTpiFXNbYWmzskGUjzHWYfCrqn3ouCwzJSCtoUz9biuo//8s/x5ZD9cc/EChhzR+ZRVtNLaBlL5JdhjKuj8eZd74P9g7jxxphTzUWeLCkSunOZ3CJM1+xyoCvoY5XwDIB6xRnWxb08XL7of232YOtWZ7gJmVAR3syzmuSVASRVcYPu4X+h3e3KS9L/BR/tAE9thS/ESD7mJ/fFBDe3lzevf3h8q///D8u9+59jKgMvTM+3dLZ/kGVRlOk3eAr8tD3KsfLAKH8xO8ij74Im8PozwWEMeqpF6xQAAuHzWuNHw/EwuQABbGUK25eT4dGp7oPivgMdL6p8KwG8XLpoX9E/0mzd7JZBBwMFd34kF6JIgcajRxm1l5s43vw+B4NBJmmCo6U08s4RERkdTC8jzFp76lSnnCsuA7XJEvB51S1TLQ/2mec+xQfT2r2qF9rFsvs17m4nGc0+3DwxofAJBBZewEzE6I8oUilWfL63aGuudhBY8kaCOIZ1diqr9YBbACj4W4WtPxw6Q/2I9ToL2o6/tB4SZVs25AqCGp84/CtgTbOAK8r4FI6Sml0ZjLONUYgrclAxLBP6TVF2n7OZroN1hiHUh/aCJtnilGi7cRP1FUBFrROIc7I0cgdNBrF2irz5ZBMHVWdV8awiG3BBu7p+++/r+gP4j1PniRDxPPzHsRmLKpvwFt6qM4gY8P6Q7VU2qqZ3hwcyyhi1LhOBX+KbluTpbOZujXFcXAylnV1rXLfqlO6R5KRyVrsAXReT6pcJVsR6nlR4qx5le8m6rAYesIxVW0UbVehj7kCBWMN8VqzEShHNsOdoGTBtZnPUKeXScW5guIG2h7H+ACU7i4IlXCt2p1Sos70WLMPaf9CjYxzO2lrvtfaESneBRdK/+EeuCfmqIH2pzAnAgo9e37U0egoYpPiHB1qzFWFk0Xg+6xDs69UnKYFvjyfmb8GxkULeb6zAI/1iNw3h7TZ/jg+Q/4FaDjsK0feRujugV/vZx7o6D02Wg3XCvqbQGsKv0etcVX3sBlpAUIWfCIjaRIeO1yH0bG3Bt2sJWcSJQeMu8wMvhMAjHH++tXXh/Mbmjjgzc4txq/BZcUPPBNcDwoTiFSrDsmeRGxFqg97+fXr182srUYSOhBodtbdFGoFUBL4PHiYbKMot6Bi98mD2DlsGnZex47XeG6aHBucJwvz6NExBp6ZUnKt7UkAEntJfTm0Mfq2VkmT+wnolcxQx8IsTIRNVkdK4OO522AcmlmpjDgufCf7x7XlWcXawp4QFLCfYejI9GGtM2/8sB/54bkVeDHjzDyFWqra7vY/z8P9G0DyeeaPfyfT/OTp5d27trnhfmSDONcCDcf5v3p85kCanuAi988YYtfSDHxiHzw31+VerG0ObXOiKIfTuDPdWlGulTGlzcgER7h3aWSsHWwQZ4NZNAP1ZED2fxzX1fsydwIGrAXHlvH3TNV5FpThu9lvsUsvpvS8nr/RYdj8cA3py5nPZJvJDDdYuoLKnDUEaBWw47WjGfkayPPdita4v5PhAfT+eHt5HQBv6+LrbzImnqdS+WLrVv4TSt+AIhlXZnG4V4XBWPv4C+ylgM8Dd627cx+q0dA+vWXl5NxVkGutTqQwC04I9Miiiqjbkh6s5YjJ0c5toIDnosBy2QM9Aw7G2Mk3DVBxat9znNMDaNgjqpu2j2m1HXhOnkX14JasEOhc2yDFv57ugWepttAyJwNW9wfXDrtuZ0R6O5+yop7XqV8c+Jb6uLULsXyimiXNuLqHEqit/6p9fgU8yBAy5mnkHkp4AVXn4xo7XHsdK1oW2v5aURSp7P7l+ZPpG0inj8d9aVOaUazAkOswojnPeb71rlSAjTKnqU0zLmFuLGOObSnYWuaG4GYpp11r/p/1fP/+4Ufon2o7TR4k/llv0QDEvzUgfPvDd5c//OGvL58/fbh8/QoK3f1QRgkKqSEsW2K9LsjiBIUDsa7aUWswqrJUlKKZsX+XIVSCecmJiDCsJrBOZNEbF64BWQ+7kZXndWze8i83ss5TaY4gms0wSXNNdiLOedsUNFEy9J6MldS7U2uEDOoyoCI19mPTiPVgKXc8FKVROcMPHrKLASNzUppCD3cdefpQxbjaF2YF0clYnLIo3p8CHEeh+lSyQjVMIXn7CZVj3N/pCOq0OaaMqgdBM0stpC6iRvarC1HqQFRCAwTUUBtU5jCkVcOQ3HPtReqqciB0jEVbf+1ASh/QYdawZDPzeRWgpjKqwED42ssEVBb+2rvPTcT3asTOlNEY/PWKMwtRiqEoc5u/6kxbj2fQLGpVFL5BVhz5LdAg1mtLId3zrG5WA/4kDmtqnEYV5fdtf1HqRozSes5lTZ0V3paFc/0fjonkkGWnHPuCDc08BLlaGxiN+K8DwtwLge/QbSlIUndYKwEn0h5Ainfnm/2QbG7o0R/WdLv7vPuva6JBZQEIgYPQYkYzwsCyzCs2U1TeZrEvXr6MQ6uTp2iT/fGudMW7iCmxvmJ8g8hda0Ro6gr6zBwAcjEngGEBGWZTAhQsILS/lL2OXCfajB7mFWMxqxK7tOAQZ401z/pA4TQB5buCa/y941qnXdrtl7Tz0mDPfeo8+LLuEI2QunXabKFqInmeRuutczgc4ST9rtLbPAPjzA/PUAdpIkan/mCtl/4zP6mDaaNePpvrRUF5GYcJbMgYYGwZn4AsE18iaxJn8eQ4HMDdqGPMI/bX2kXOFml7Oil8ty0psjZHlZYiX/tX2rNIdSiW728yxtYWc298BvQ4+/cJwjgvj4bKof0dYGCVWQNEEjykNrygSWmTHw4VSEE9+/iy1ghusQ8KBkgjzdqAQntbdU3HP3+faE3O1PX761nYOecaBwAwOi/ffUbiIzQzZWiFPXg9Qdz2gnSqoOfLPiToMyAcMCGIldemsN2A8OnqnEt95wdHqIF6bZ41OEXbG7BGyG7Aj8GZAY5ZltZ7f0zglMAgtce0rWmPO7PrURgfhTP1SqkZ7lo2K9uzsOCtZ1jAcOn9oP1hAVU0KEqKKB4CMCxwsF1K5vTliwBAZmt/+vGnsAmsZ94WPEpUCGIFahjLlGNs7SQ4sw/myiX+3J6XYpmAJiytq4jIwVBaP1aDHcYS1gH3Zsa1jILSlzlDMldReEQwrewu7V8CTjJFk8ZnDA36zsGzQmW/DgitW+U6KTXaOSy4LoMg58h8i/MZmHlfq4cGLmRryobSLygwW5BM8OMAUcbi4ZpnHYnUCj5u3aVnqn5kmSjza1MeW0EwBhw7ZkB+poZLD/XeBVRzPveQPtbd8XzrOcyFrVdUQTR+yMR/cpYerc96lugzH9nOqfoDSukPJqAfgCig7ec8m2QR5EzYmGBvABrTymLnudlk/6xvU38xZ4JlLBNcCnC9gNCAmu+Mvc77ry3gBLhkrgEkmrw4X4PPxp9euQQ+btZCWgG1rCl7HlBgzCHXScRc7Ac9X5v7YS4zj8+e5TNS3QFIAy5u71s2xGeeUCqiWvH0K2rX6m8WOJos0jA9AAAgAElEQVRA5oJGA37p0IBhrL2cC8v0RxAoopJljHHvjAP+ewSkSMz8poDw483lzet/u/zXv/6/L58+vb988zV852cRlPn4/u7y8T2HVmXpc7BHSXSS/wvgkrYmTZ4atWXI2CyrhZMyqoRvM2oID1TmtcFDA0kMCIaFg7A/TbtaQFkHsrUzOpOLKbeA/cyUd9yQZ19lqEqC2lEcuFcGWfSHAe1ebKbIYI0NBdKbVHhqeVpr2GCjATGXJ2uZAucpCLWxNH3nSuOyuTULs80628tEkRspgwZcIoEGpQajMWgR+2nmKnSVBbbpiZjMVNEWnycUCdD3OXH2wNPhi3O1oCFqXlvspvU1ECk4XgEnh1lU/8KTb8NgAwWpDDpbNXR1vDQSOm04BmRweAYQUe6JYMBaHw60y73PR2CRa4+6mF51KiGCeK1WT0qPDmB7PLYnTA3nlw4CToMy8BnfqfCVOnldd3U+UNytA6/B+bVbHJrsRIF4jwcu68BA8vy7oHCRZ26DYYWG2C+h8/1cNTgpq8ner0VEM4ylNjB2CsYo+BFBjfXidD1ElWpUZw4F14X3ZECTzMiClqC/aZraA7WBa+nRGnoPHNaBwAgOBmvb2qLUjs2YGVzzXoM1rtsajFcZk6hrJWjsYc+eQqUywj60gjgVxlubeD5wMjbM2UnQSMePPcrr2dfw+3/55XDkj7qWgD09ZD3UrDdI9nP1N2QhWsfU92EfQH+5v9bHlc7H39k7ZJhY+7R5CSVmFOE0eEdZDDuyNgplVTQQMStVRP5aKx1a8WS7+U4P+AAno2np3OrUiNjq/MpAAMXmp0BQBat4Hj5nlvUsVKMjIW2L8fFsYDzIeOe5DZQXaHJvCYZHVfQQt26LMc/hSY8826NMsERgJ2ubOrtR463FqGPY+dHp0ckL7XMOQa67ujj+zhziMLC2pMmLCKNo2OwolPM2cA5dN/urPRwd29Ajd265RmWKZFwnCmUw6pmTepHVUMYhi5NRinoCptVVC0aZLbYWm/foBJbuWNSabBnjyN6wZrTAVZ1CnWKvrxJfbEocq2bupL9K1XV98V3WjHstz/qOUTOKEb5a30BrE6UAx7lZ79pkMzkjodZOfCPjuMCLQFEq2dneaG+T0c8+7P4PiLMMN/PrOcv3eNZKD41A15gc0j0FgfKcCyjMHJDxScuGl+1P6p7neRBR+Yvf/S773SwNGeU42av747vM0Eo59OxivJ4/f5EMbHQZ1gw9rUvWSiTrYvXY2OLs1SmsJ9v64f3Re47vYn3xo0Jt/AfYK49oGUQP42ZwFb8wW5USk2UuZCGoHppAcWwYA+0oJE78C39PkFc1ZcX4uBcz2Oca50MIcOvTwKk+11VoMGq9+53JgiO7MlChJTwCzaVXamcKNl37uvEcrnv8HXwD23GwFs+CJmGErKXMeU2pWmvQK6Cjnyf4wrhp9wTpXFf6oNXaOLU2GaNFtpZ14meQTzVyvo+fqHpOnC/aAGO3Hd89jY7/iM0lJbWZtWvGinXw009lOjWhUVDKPaVvql3Sb7iuoyYPjuTIat7PNgQfwzPKzD6vh430pNRLASMD6Ppf1d5IvfNEhJhX97nfy+cJ6LA3Ut55FnvwMv7x8T+WJXQEeCu/CDCZz/aszbPtLOC6xFDYHr73Hb7cxk8QrP2XW9LBuOk/L8avovXakAkumwRKULm+kiZQjp6p/2FAWI+cePhy+Xhz+emHP17+9m//y+Xy+ePld988v7x48eTy5NHTBIR3HzmAVsfxoE5IDrupUIY2tMaqPGid4gq+pP6DGsLQk5oOLcK5bN8EVETHGrxUrZSAsAu6NVfnbIKodgPDFmqqapbamBSy13yA8BvcKWBgcBsDOhQ6k7f+ctyjQU8QhTVe1QnEcTw3huU+Qo8aCpENt4DRDGUUMeEsT6yEDYMEtE6niBnPjoMRnviMlMGL9xr0ek2Tdb6CZuSabxOgsCgIpDC2Z54+z4mxg3bHocVEhsv9/n3FVdbcUrQ9KX/6stFEc4IxRyDViKLKTMsiGgwkeJrCmXWDjk8LlovMqkCZovHVRbBpmQMOLwuyHe+qZFZBynqUKJ/RzynNcFvvw4xwKLhZ2Sii/hFyWO9IA6fshil4GjA1OMKQVH0wXHJraZZhMCD0AGRj4nTkUP50FVXg36DC6W+2OsM02h4SJl88ARdCM29/PqiwXVutI+BQPmhSrF3oo1BxVqTMOHhYHMjSagSPVgsnNPXsSPNsBgldV63VzTikR2DbwDDuoU88KvWGALt7tIdy+2o+SM2Lyo7tz/Po8u1ffJvPwXu3rYyAj9TwGMhktqirgmLaeUQgA6elqoOtbUkGZP28sBFxwGwHcZK89nB0vckSMJhLQHCqN8jzQ8tYfQ3OV5oeJ1M7OfOpg+bATv0O4j/Nr1VttNCAdZxx2gMW9UDDKSHYitgOTtsEiFSAbXuMCu1oT+N8Tp20xInV6cx+FW3mWZpRxlbxkwN2+9W13n3QurE4zjzHqY2DKpyhasqeGKAQ6vVU+HS67OF3OHQDqXJYz+4FyEr7kIl2rW6mmfT1N8TuTeGRMWmmvMCPNkSAwfrISnU3wD6yjAumQ8Ub1QunlGFj7YSSer/1xqLeOiZFo1c2cKLsMK5+rmtkTuXQYNHZsgwafLI2YIsgyIXDgkMZajLS4m/fZl5Yx2dKG/cU9ck5f1BOEzBP+CUO3sAlxsJgXRBG8MaMFP9Om4xRkD0TrU8uEEmdZL+DedLJb72vJRiKJZTaKRWy4OjNlS7OfON0CkZO0KUgWksdWFexp7MdCU6ePz8Qfp4rc5pgvGNmsMe+ESwiGMo8rrQggfMyHNb1pY3R0H32r06Wa9dMUiTcM2tdI2bPuWdbHjCOZiH4vP6HmTHOde6NoEGam6UPrEP2JMAYY87Z+rP9LAfiWLsrLc2Ak2tl7UB7vSkFP4JMqfu8li4c4OLOK16L3UsfxmvLiJZaNHPNc2YfjNWQ8/Phg6NnqawF1t2hvihF05q1nek6se4Ns3D8XltSm41ewU2+3+yrwDXPLLWWDXKmlxtUxBasLtT3pufd6uYyZ09aIhJgf0wvA6ecfTvPDbqYTwWseO2gzw9o4juTaQ4t+d3Rtoox4XzveqYPdzOarCXFF2mHYVCdOUrrrJN+wYJ2RXmsAzcbJfjQU+Wa4TWp8YWS6Oqe4wvMz+t3ThRyLDj+rVoqf0+LImjXZL0Cura9iT3BC6o8OdqOHMEwVHNURumLmP7N6igU/BcMy9mztajAXGzvof1RJhiJlmTCpv1gXV9B059Lx5/4X2319CYmxJU9szPDeXZN4Xewdwwq06ZiWTfnBR/mzMzx/MROpyfxWErOVYC/tZ+qCF7B/tyX7fI+X0LBJuCTRfgBevjayMlUCYV7oNuj+TNhBIS1VJGirLW1eCFBwP6ITzafVWE2lYMTl/0vA8I4B7eXC6IyP35/+fv//t8unz7dXF68eHx59gQVxSfpQXj51KCsjg7orFm19g5RXYxeg+ntM4pSAgLGg/qANIOsE1BFwlJBGIgguOMpR1L19vZQqXThayR02Oq0wvcu5zvc9TVWZnHhONr7LeprS5n2NZQwcSLpxdYaBhaO6dUg+6c6qKKhPSD4LjN0V/GBFdsPsY3juQMlDvJEZFpjeA0amSDFB3RyskCj+EmNZbnD9jFhrMxIaCANBnJ4r7dYe59UpCRZy9UFKkoTKV8W9Rxd7i9Oxoc2uowaEvMy8Q/yjx50UoMMQq9OU2sOuA6HjIhf1Snbl4XxZpHnIA761Pn3XhnPoHIcGukx1H5yKpraCoTPPXxU1NN6PBU762g3gMuGhH7M+5bejxOeYNN2F1MZnQS5gZWqtZmXZcHjAKxvHNOb6w8EEAWyJQVj0ECg9ZgavB4krY3LATXKIvedNbMAwvuNAzAhCPZfaQAdt4NyM376ucaU9e56NbALIjtwIwfmDGeQyjlIvG5gH+OW7HwL9K0ByTOvNQpjY4sI0V7ujaCXsSZr13qYUhJZF2TXo7IVIZFx7FUSnZoq6wzDydzHYd24t2b10+WrV1/3GlxbEYIhaaG7TmHzcBx2MDC+rq3WP0+Y6lSf68GlM2zWXBpMMxvXnqkGmtZONbt3dzjoXc+tVdOOeMhx7RStE1BvjNl/0gtTB2erkAlz6GwZDHRsqxxnQFdp8c5rspKpQezhqi3NGlt7HcbJA9dsOn9ai5GjYg6Mzp1ZFtUIeX6DLm4GRyyZB/lvh4hRxVMUUzAYyrgqjBIghRYInBcfsgfM7BpAKNDAuGHjARAJNLmHo6aSWvQXL/IcBBCK4Uitj+MH7W2F/CL77o2g0ssoWMd3rcHt/bqeGM88S5TlGrjiIOk4cJCrJux55XnknGg7uW5qbgmwhnyHfsicrUEz91YKd5Fks4w6uwVXu79w8LiO935Qs2kSH4BtQe6yKrBMzBrorAu6wGyJeNdq27Ov04T5l8vr719/kQ1X9CpBYRDtIuesC+mSEX8bsCHaPjN4ZFyls2qntKvaLtdushWjAGY+Rtd234ms95xp2YgsFWuM2TcGe1zf/a1zF7XT1VXnd4BQE7LR2fV+wwhaFlcaMfeoKARjGvGvMVbMgijCIlPCmsA4fGPiZG8M5MxZMxurqq6+k7VwcVjXjoR7NmDm+bIeRj20FId1lcweZ9ns8xEojzbKC6xB7ol7iR8xMP2wYWOVCLQ4P3wna8x60rMKqwGcTnZMh/bDYOg/cPjjcww0xZ/h/I8KNRlkFLG5z/hIZXlUCbL7VfsouMJXBWh9f3O0k+CZ8al4DxoGqZWd8IrKxPpLzKMqrMlEnbQqRpAKO0S/5MqWK6XSwFuVVc8z/uR3ns8HcDd1fOu/U0tMcAETYLVoRzB8ol9bN33s+Sfdo+3bXTVMGRRpAYT41uotW9ZzzRCaccv6Mu8zsNL5XDjb8/eore9cxTeaWJ6MmGejWUb7YvobAbaiF9L+q64vffRmxvvar3+4bvbo4g7OQfd1r0uf7i9baKREaIBN+k2P9STApQ3PmRBAE/Ct7Q/idw0cI0BnPZrlyrykbKXiavUN2poitn8+q2UL+NkEpATs7mPrHI+Ey4STCNbf/vS2IOr/sobwiLSI4m8vd2/fXP75H/9wuXnPh0n1fq666P3H/fNBlRTT/PHBitETgFUiHxoXrxVJtD6ILhxFB0K7ycZqE8bWBjVD1M3VfnE1LB/TNiEUKgODX6mActVkc1KPUISJzzQzWSecTdH+Wa1hIuJnElpj0YCw2aEV087hiWLpUTO2DMlqw0Sl+Q4NSTbupMALQJaKeCBaU+GKOt4CWCabA76y4DUoR6bmcMAnALHWAmzKHkoNNDC40Dn6rLzWg6lyzq0dzCKdUp9/Npgefak5g9P7rjVde6ltJ9bgfDeaPxhD++PwbGk7cUOGrupIUi4NEq1raGBVpRpFFc5UKq6tI2ShtxQ6MzYYCAIrgvfUXFnkTh3DWhjwms1KDYBUo2wwVsVUGn/qbCYgmsqrqptFQkBfaqTte5jM1wrQU+y9IK+fK2CRNT6UUJpbx660tgARywAhD8w1pcpgdHAoMZIqXel4SNWJ8z6Z+DpmPZyZ9O6Nd6XGrgC5TtwlDiTGQqMaFHW0WNeDAftRGE1d18bW91QtsmuIe5LGGUOcoO99Xjuo4XPSAqqkEX3X3nUvV+SFeSAjwhpPS484el3fXPsv/uLbrHeoVgWVrpmjZEaG0ImWWS+kdLmgDvdWkApFwtuxBa7y8GcAKvYtlPlmdkLtedhsRyheyy7+8OaHjG2UgJf10nZat4O9UNlWuorrrLapQEQyCB/aO9K919f6vEr2d/xLI23DatorVDUu2azVIp9rV93fUjQJwNMSZZkWGuemR92yOYdzNklzwS0FoJgz1jCHWvbps/YNLNh2OURGYi9H1VaBzsyqmeeogC5Tnmc/tdMJrWeqg9w7L3JNAK5Q8lYbyphoI7GT6UO4BuRmniLCNOoV74+jNbQ42as0RUet8XkOYZ1w6Uw8M0CBtjn3sWAHB0WRolB3cFJH1TMAsx5GYC2BKMrcoSe1TYuAhHskDvfqtbD13DPnryIE0oOu9qjOY53JZre5ZjKpK4Uw09Ys7r30c5XJo92TOWIWMLYwrJfaRNb9v/7Lv2accKZSe3ahh3HrpgQouWf2UJyVtz8fCrVdTwUOexbWkUo94upiEtAMOOB7ueZ5LnzNOkRbT8TO7XoJagRGVu+VQGzgVxR4qcv80JpDzzjGisxfepZdyoIwEDWQcK6sowZsJmBQFCM12ukV2PpY68s817kHrsXnceTMWr569VXWoE6vzjjXUyRJJgZ7ij3HdyiQxRr1zDkA7kn7BySZ0mpBnitlTzqeFESBRvaSPkgFvR6G0XKuX5Iiz/Oa6TRQYZ54PXoKYwrknLDlgWUVUwJuYIL6YrNbCYxXH81Y1N6Vgpzsv2DXSloQGmFfBmSiDRLts375JYGeoAHjm/YPYV81e6cgGzdq/1wz6twHIBNzRMY31Me16NDf4HfJBAeMad9lQRrmP3N6ou8bVASEGYhjcMm1ON/t3XwGdBUQM0sfZsHOA3ye1FNPkEfbeyhyLNA2G374JxOW0z/RJ9beJ5DZGMV/na4D55Y+iXYtrJhlBZOB3dkgm4NAPWviaQFw7j3CYxPvkTmBX0jgFr9rPMOqMFfFPCBZaOX1RxRL+nV5UsAoEkNrTM/98nmVobk/svtcy73L2omNPelEcI9kOQm6BTravq1BrdoqYf+QgX+HkGT9BX0W7KvMNEHF0qkBYelbTkDbNhx8RwCh6aPg4599mZ5fAL9NGCR4/vmXo7Tkt2UIL7eXTz8TEP795eb9T1EaffgAFKTB4KMHrY0rEnrXFP2EDlAbJVEaqlCQSB50YiY4umwQ5FLTbJoUeoORoDNDoCzyJaAzIMSph39vtsuUr/3VqnhK8WeDQgZQVKdZkPY2NNPC34M+zNAcyJ/MWb2jAVEihDq7UtB0ykQw6xir3Fc6WGpFRnaXRmdKOM55WiugGEUtmYI3DSI0QJ14ZdvbzDoLIr0gewhiBAia2VR17hu0BNnZgRaUZs1Nc6+2+ZDLdgBv18zBESD2YeeYXrOe9UyvaoV5/4kS0KxofzCsZkM4pJKlXM2B13GzXv/d3mQafml0WgDmF2ebtZa6hhNFoIjxte1E0HF6sgw80HA2E7Z1uHS9a0KJ8CBA68l3dkSsEWNzxzANhW49auW/zRK5gXXu8+zw9SduZCDGff745seqPqLAhjLhak4BS9jU0lW7NgOZdoztrbWaiP6y++PXtYEYCfZW6kkWSGJ5goqjShYa2monTvsr+w/jOeoY92BG8jBsoyXx7CL5zg3GPg2vP5R23M80cD1Q/EuFC1pn/DGHJXMs0n8cZJH0RsX4U8alQWIL5f3JfLNHFgxh1JOlXe1kstRk1BcA6BhzgIRipqCG7UOGqLdwvr3CuMfSAsl8L8tB4AO95mOZBNapiM4fyDe0+NV5ivoa5Iv8hgKSdj+dKzPpPbArGnWM89qihDEw5DZBeWh7XwxNHP6IeS2rYKYta2MqdIezPkGONz9WuhpUsmPX9VLWQ0VTeLbvvvsuc1in/9khlhLEF8r5sl1mGs7CJccBv8zTudG19sbDmDExu5J2O6OuaYcEvVgjOGSACwrZFNltkGHvujpbPagJ3My8HIjrWmGI1CfTDIV8LR9YCwBUQX+fPq2zeXPTfpwT0xEghHqME5xnWkN2REIYfxxMVWoFGkT3FSjj2QDKqsAIo6bOzLEPJ4teSnVtQNYOIOeCTccxjIih0p6x5yy2a3MmZY4yAmoFU7UhUqvImFC6UYpcmRkECmZgIyITMQnOyjIuYgdsEXC0JikopLhY7ALB68TRCgA/ryLiRNsOh2yUNve0AFPWqMydlTKUNVMqqeBHqFk7U60ZzZ7/+OHy448/lUL64MGFII09pjOa9WQGb854KPW/NCA0q8gakcp2DvC+CGjW+snm3wEyaeMzxUnmQ3D6aJJ9qoHV9mjXc+7vnL5WGV+vYSBmJsMed+f514qofsr9hjY+1slBVZ5IVECoZdiTJV0QHvVIRPjCormXs15w/fC3pMrMz9D/8X7OgQNnCqI8ydTYFmDfLYW8rVVIbOye7t1LaQ31l9yX560gSkCh9TiWpm6/WsogkoWiv/aAylcR3gH0ahAjEK3CdtgzU1HVJ2lQ+2j9NddncTTO7JPHvHbtCRwbNRBEf8bx0PcNg2bJDP0AbSdzYaao/kHZZ9k3jvfJsY1tH4hymo45dqcz5ewMD2zRHhcoHcixPqLsWX7PM6oIfr7HZEsHhJa23FpsbRXvNaCqH9dSHsae58NmZL/d3sYGybIK+2T+P/HIL6OdSssta6SlEfFJ1h5CUPjQy9g+Um3XukWDOexbxKVgka1mm3UlcMH9SH3PPl27IctR9GFj28L8KL1dX4o1EICZeGziOi9fvsiEYOu/oPGjK/HuZq3Yfitl9P9HQBhEKbS0e0dAyORFwW0BYRxubijBIMXUoBat7+FAjvreJO5xZECUORxKOaixaf8xKIcr8j2UCetIJoiaGlkRkVESV2PDff7009vREpCNLmqfiQCdChrMd4y6uvuLszS+dWhto6Fo8F1YvEfZ7aJn3fiiQNLsmm4vAhpawSiHZgIYu8por4n7AlgphjjqrYvs4W6939dffxM6WhyYNZTlPuB8px7gtml7fmcmJlkmaL1DAuPc71A0S1lHtsXASzJ+QWn8ghK76BdEi80g5Uy+ezYpwX6ERNobKoHqSbjg7LJKIcv9hmZXSocHT7JO94qUSH/A4HdD1FCTZTEDhuOgAfXga1DSWtc0R52CYcQDRolgo0s7rpGtuFEc0dE9rXvUWHN9fqfQRusHmqE5K/alBoz2KqPt8mw4rJGV/7lqf2l0vfYeoZaOchjBng9F1JoFujYArpFYqwLmL5TIYoEWGkPn9OA79tCp35h0X+mzQe8IPtaIXgPfeS4dOFSwKaAePeruc9i35QU/OsmZA2uQZ3xR2U3fPcAj2oGEztHvPIKuKNpNGdPelHd3cQz5fPbcHDxrIiJR//BBHDnm8MieDIxJ4JCa49KdIswwJyd7TWrY0VuyezjO2G1rTVKvmn5qdbp0qOOArZectJEeYN2/yazQ+3I94vg7BwB2sk4sdJiipayjZDInjGLvUJvVpxaVIHRqu2xJhCdYG1nDODd3DaLqOF2dMda+9Xys/W++/ibPxzW5D9bkv/zrv2TOvvnd746WMwa52EZ7bX73p++y11i72oMq1rYdSA+7tqsoUCXVtf8WnPDwTPA7yk/W6lQLGQ/mnGu9+aGZdRwA+x7GPq88gCw7Mv3WCTJn3KPZ89CdVv/z6utXbQz+gUbvbXmROris9WbZzO7x79BTJ0iCQi3ZMe4BZ5PXgmxvfyZIevIkrVLIsHDNzP2jh5dvv/3LODJkvN8SFC6YpB+lbZX8DONEgBs1RzOPaxNkUOg8yyA4iyo1EG0GFztkpjBy5wusUe096qYVrJjQiMJi7MtkhD+0YbnIdQCDZbEZx2ST0ui99H1eZ34j+T77lvMwoF3bQHl2/O6bb+I0R7hjGU2zAOzVnBE7T6yNEiCSvhgwb+yJexMxY051JCuodnth/rgf1gXjz//a9dLn7iLYVkDy0eWrV68apN21eTVzbm2xvR15X/YXbXUm1EZAqCPIGjL4zHmQkpsrtf8QsNn5p1Ofsylsq/YLFphJScaJMh+wHNEd6sGWnbJGsAXOBahZm4rdKSJXY9ZMC3skLSOW6TUhwLxLqRTotI4Ou0B2lD0Tp3y9i2Ftpd3YxIuugOpUvSdEY224wDmfS200/SmfDbi7dy/2kiCNcWNN2homQTyOP7Zhwj8K7/Aac8ZnOZdVCY4PsYxjfbYGJAVS28bg3/74b0fmPsyFtVDiOY8M8ureLEtoYE77qAK+EVZbNvNs162jYz4Atnnm6FYQFOibbu0eNdYnteSwVib8qOihlE6AGjP6AroJHrKvrxl5gYPUii5xcfgYU+FMEL/6y/M8ymromVbQSH8he2Cq9Nqpiqig4Ar9sRk1wcq0A5mgXMWYAOD7OxgfKqHHftHjGJYE7UOev7i8/uF1xNnYj2b7sPvxz8YgtHY75+FKQGQW4L9xhrInAuDM51OxNfHBSndYn36ONW9AyHsEt1XqZ+45s0l+6YP1tWaOAwoN4CYZxnph7yapcVLY5rrYSeZB1WG+ryVaDfKpDe6ebS1jGBK/qYbwfzMgxMDcQIWhhnD0G5zt/zAgXLaAm4zS2cQj2iqimZumcot2EwypQMrror9daKU4ij7ltThhRX3g8EOnjMTsFEVzcA0hz6ERwYZrQNgsQo1ADMSnu0qF43D8itJgQFij1sVfTvS1RqYHcOWOpfpEiEeUeG0PFGYRNUxPqAXGXJ+JdnPFOYkoyhr/3rtXIzMuv4d8DExU2JDFvU0GCqc4dJXVHOqgcs0U6a7Q3OC3KFW/6/gRFVqLAAzu4YSMpmEmgfGUcy31U2fZ6zl/IlLcs0FXqHArimZsUvMSumqFDpwv5hJ1K4O2ymI3k2hNgZTKql41oPLwP2ino92a5j8c36DXOBI9KKTXcA8qyXLPBSaaMfGAiSO52juzbJlL604XuLGBFZppQFClUNEhrmtdaZzlOdhnpCkgwBzpUpgamGgopDeL0Cv+E8fiKLJvz6hQnFOL2Uyx463zJ7qlUqhgiMqooUMm2Cythz0UJc/1csxaP9Xb8fk4GCiAKVU+ahDriSxTaUnXTDMGVnpa9toQN55Xh1MAwqxSgsDQ8wos5IBMtgGnuLYjLWTiZJTahWMRJ/6UHW8Lg3vN6kw8w6xd9uaowwfSujrko25m9BOdGRziOAGnwMMalATDUy117nUeATWKFlov0bo69k5BtTIyXC/2PWWMDNZaNBQAACAASURBVIa1R8nKrLYqtO+7T5fv/vSnfHecjbVP4FpmC9wjXXelA/vMWedrpGwwat3dkWU8MRakk+tUaIf5DrMi/F0KFwGW9G2+n+9gjXF/jjM2DachVD8CCWoUtx6liHPwv/qa1h8V32Ackk1EgGA9NB0/e60lAzHxG1F67jvjetjr1klzfSiqZvuxtdqH9PR99GjiXs0+p/ZpIio6MawzbI2Nnc2MMzfSUs7jbv1YQb9mC10LX9Nzc+1MuO6R4blP9oseqK3xSu0KdbGjZvOcBjw44rxmP8G0TdhP7PfqfQgcBAXjL6xuMTU8Ye4wzl8GhFyG+4h9neOqfeV3WWuzVzJ4FAsy+GL9V2ykYEICqqgetk7wCMjW+uUsQqEdYdwsdzAgK6C4VkdjUvCdtqLQuTszKjyTeZYoxzLn1Bvd9lzmfGDMpTCnHjiOH+IaBXbt6Wh2Ja8Jrq4WLvX5q81n/HFQWfO2ytG2HIH7QGq+j4yZAWMyKmmjNfbIWgqpHllAq7Q0ASU+o2Ip9oiyDWnPgtv/XwNCxtz1L22RceC77IHIGAboPvVWzFwtW6mtr7J6a7MSiM3ea39NApxVfHXSWW+M5w+vX2fuU86y1k/JuE97IQyxlFIUaLL1UQTEfiwVm72Quuhl2Q2U9BWPRAH+xOxpa8zKBIhvoQDaeV8P/Cgz5JowOd/nAYqvfs8kgz6YZ6jgnAwQ95zU12QWxw45v1bKctk/+iIBFqa67FrR9jmWUWgesJXXpghNjMBnooB7d5u9mwTAdAL8buaO+YWuHqYFPsSYHfpk+i08A34W9qIB4ZWCnHMmGbgCgDxLWrcFcG3wlx+ZVRvnsCAoqzm1rWH/HrT1AZ7QS4lLuLbJHRkcuZf4rE8uHz+0rRHAHfcXJs+SV8mwRomYErkCNfoEKtqnLUpailVkLvv+fysgvA+SP9roo8dXymgCm2YIS938dHn3/ibOQZGNohk4z7fcLOncTWhq2y6XqZE9aPPtEwLsYSKCII3ITaBxaMFzHe6DoDjp/WaDSucCJU8qdxRMC7zzuSyoBpxZ3FO4tI4hjsic6VBiF8F7L26ga49D+/4VUY7aFYW/QxSV5Q51krEZ8ir9wJqy1BGsT1jrphS8aUNTDISoCIe1TgqoMQs+tIVRHVsnSX1N+fMETCIlHnga9Bxoy8hc0X0ytkUvfv1jzUWyCdSqncQ9GLvWMtYpbmBSSmDGY8iq/PkGBlW4OuTLV1/gZjbDWRGEL1VGmTMcJZrFm7Eq6tO1SsB6pvTU6FUsqQaxgU9R5gYEbKhkJqciWES5Tgs/BjbMG8ixtUtFj0H2azikqvF3rquTV+Cgvbeugd2D3CsHFWNlUF4hidafJNuXQPJK261RbN0o1/UwjNM5hV6FTayNdF9kHg8qZRve6zQy5sdP6NDX/lMYvoztqVBesAaUjmdNX8kh+DwDCBYHaZHDOlQVT2qz9WR2rP9bT08ddh7koEkglDQKThTRnle8QeNu8KAdMXAyMLHXEOMkislnrNW0GX0Nb/vntedaEVXWKXMReej0l3p71B3rPJY63v+TbZ+KYwGYtibg/rq3uA/ETXroi05WXbNCEtoF59/+bFUBbi1dn0Ua8cSuoq6ojStIYsAkosv3gkYyP1E4nXNFFoSxo2E6NrwZ+B6KZydIYC0UHQCnZQGxjcZ6scED2qI2vbE08Kstb5Y/VKGTLdCOmKUrAto6DIVsnFteS00PtRnJYDcrmoDn86c6rOy9IamCGHFm11Sba52FA9jfIs7uYc+iOpEtX9DZNmAQ4Eg7nLQLgK3Q2kSCQxx3a/KwM2UcNGg5nL7twdZOkiGvzDuOQzN5VQbtemOee7hda9nLhlFN0MCAbCjPmGuu+TzjzPWi2jkVvZw16w0Zx3mtTvg7WbHaqdna0LuuNeIGXFHFY4+y3oPQl1bN3xMonqhwcY4iKFa0nWfCoU/d7LI1B1h4Uqjt2T4REGp7xljxO0PZHEvH8ygB783NASi0xq/OFkGuIiTMSctSzNiXXaRQk0E4a4MfhXqSWRpDxBol7IggljWgnFtxdNfWxWBTwOZ8LhkUHirn2JfVP5r1szQjgTHiGo+f5DlLcZy4T9TiW6vMuCYwffvT0WOU/Wfbpi8A95NKpfYrNmzZRJ45Z/XaAnHdOMrTifAc8GzCRig2l3NnJTeebwKWnleuUZ41NLtTFo/niZ1e2x7Gl32mumrGdeenAMoZNBHYynm4Gm79zEPl/OZdxhPwCGDDDJw13AZqAfDJMFGHPZaAgQrrhfVpk/gAFqeaPAHY+NILavTTDGpG/FkChERI2S6ewVmTC9ii8/HuqhlQZdnWsupXKXjT8W0/1/rJBbkFuFuPT7DXcpkAB1N7rX5Ys1ERVkmLqIoYtmaUrHEp/gFkBrAyR/pDGfeBurb/MWiNzU25ytVHUVBHn4dnEuyr4j3CNddsJ/eGvU7N4ViF51I0AV/HUaCYMxuAnv0Xn231hwZ1vJ9nZ9wMUh3Ta1lPm8kHiFv/zsQK0WcZG24AAJ+ljt8+tCja8lwBFGZPGXvsKPbDfVDftf6rPaZJiOT6/zsB4YP7jw5RGYQ3GjWDxNQR/HVAqMpoaaAVr8ghTT8NqBFRoLq9vIf+Aa/1wYPUwIU+NgpeUYGqUVonw+Bea6bq9GaylglM24kEMqu3ScFoA6Unj1tHo8CDNJ9M3g5VF42bMs7jUuOhL45u4gFpk083bTfoaBWjyQahG+VMOdgiU3MAZzyhGFBYX8f0UQpZyTowoTmM1t9OAR4OcYwRC0DJaekMpa8Voe3mLcVRp5hFQeCmmIWoGzUtcVpPRfXeqw16Szv88scDDKeSAvjQLqGLvXp1gdOMsUvxNsW7yxLwOvefth0LiEXqstCftudWDXcDdrnsR0BIOj+iPqgVFsVplqe9+Nreo2qcdTaLYhoQGqg109b7wXnM5yN+VBSOdVnkuxzu8LMXqHFPUC+lIEJnAPnnMCLYpYjdzAZKm2YwDFg0ejUia157zFUz4/bJ4TmhPIZyt/o+1a6ue6OiVTryMdLL6BkQnltOJCuEBP0+I82Ge5baGXRsxf9XNKvACN91Njoxmgv4GFeoXhX9ga7TQFuDFpGnOUrSUH/88cfYFqlqzHXong8eXH4IJfCXXAcjxwELdZEV+fr166J4E0052iyEvw8VrOsjc7EgQEN/DhaTQdkBVqSx/f0cT+k+Z0Se71Q6nmDK8de418asx+KpsXUUPwGXlr1IfePUi91hCSis1burc/X06fNDhY3PE6ABTkgVLQDWg7WHFHPVvZH9vLYBDBzZwxyMA3q4V+aA9e17+fN33/wuYyEl1YM0iHwkrqsYLO0664UeXS/bpzVO+EmpkXvh3GAtHC0QdgA2IKziYpy/UwZIxyQB17LVUgIz/zApFtzYjDxBOyyR9RSto/ihGY85YDrgIq+xK6mXLVIb+0fmZMIgqUFexjhBKqyYlQCwFiNM9OhR63+fP4uDJqVN8MGsGO/hXnESGU+eg7Fi3SsWJt2N3xOkaYt+ePMm9kCZ91KFJwh2cgqTxdn9Gpz6LGavtEGhIQ8IyFpJTU3PfMFQJf51Ds08HGfOBM+sVdRmC3q1F1jP9l9++TlnX8SMqAFevZLOFPfFuhMESCCetgtPM3/KqQsMhNo7kZmwXTz3j2bWA2cuVdg2iwJolfWbjHHVeZlnxrsMh1HwVaIc/d6sZezIMlH2EqaWktWMDanoyhWUtM2UNpexZQ3wPtYE61QBCQE5GScRqxmVXJXzY3+PJm2bD4G+6A5Mg4B75n4B0dLWS4XXzxXXoq8mbCKEarST+koCs6y1s7KumcLgECuXSQCpBD9gU8ajYjDZX/hmq/s2SBUYMuCJTV72wzM+zv1AI2u6eP8Bct+/f3nzww9dN7dk2RsQZr2uDlzA03rWiKx9QFCk9YTuNen6TTCUCXCUXbx4kT36/evvk/Xz/lp/XpvBeOZaL6HuN0jgvphfbC1joT9nGy5LBjwjXdvWXfLsApiuEa4b8RQYBggp/vxzMs7xX548yVmJrY/ityJSacfxJOet9d8R3Zp4GZ+Dkq/WQOzx6lC159bKC/ALVPAsttcIGKD4y5g4Ud9MhHSJj8u1Y4vSpqmgJs9fJpDJnJ4b3DPrG1YIa5AfzmB73JZafnO0faoNmDKv9Xoru8oZNmAzdmNshqpWl+IcO0UZz8QLDcT0m+x5CGAYbZAIKv4qIIwI1ZV9ZZN4S0N43qP2b3EJNvLjbUUBv/nm6/rSqvh+qKgYz8W9csZbHmVrMu8/Nn8UfPbSbw4IURn9x//xt5f3qIw+/HR5cJ//GxA+vE/Gb7K1a29gdgXDwkT99PPby8c4LeW74oRLGSUYJEsYbvpEVPg7izTKoutb6OS3X1kRujhNKaDugXnEJSeqqIhGDWNpTBbZl0dbAQ5eJ3OI8WXAj8BztXQK3jSogvZDNqDoRrng0GCLiogO83eponEoN2kaY/uJ8accah09np+Nm4NtSqhxOFZXKdUuBnC9AJM+flhqEb87O7Vs3tzrSf1N5ypFrsvEhEZHPd9qklRE47lVfpSi2MxGM2ka1IOOs8BdRyMIJGIgiCugykfR8NSczofLOXsYlOhUA6J6ohRbxj0GefRaHXfsexzRd1Ww8zAJnW11OwbTXT9VhWzQXBqlohDNhl4bATO21/57XSfMcWgDKdp9H+NosMjrjiXjXUXS0p/jNCqUECEX0KBTj8sF4Vlbo58kYF1m2mw7AEDbgqwofgXfXr9rl5q2Z0GxRPQEBlT+N+DASGA401Nw9USMSzKtkw6XpnQOKM5BVhC5oaiuUQNv1BUxYkFP17fK2keuwdzZowvjRh0Y+yP1NauDwyHjuzk8k329eX95uib0L796lT2NEI9BTQPVe1/Q7FxbRUmWglrNjSgwf0rDzR66f6/ZoQFDRSWhsjYjILrJ75tJYczeH0JBOpFFT1vXwtz8Gml1XAULdLJ1nFgHnJvdQ+292J6qbSbOOtVZx/liDV97XN7FyY2dJUjjMKUZ7ll6nrUp7VznO4yG2gr2e2oGnz7JoWIWP+Iep+bJPMeZehoHZYhvAokAZnXIdCrPGWizK2bizUZcs7nQIc16t142CPTq+nT+AaK0Fcn+TR5ecRtRYwOOzEeCk2vrgdS6tSjrGBsDaWX4DU7PCDy/Y52yhwkQCQYNUFPPbZ+o7LGqITKu7AXsv053nNtnzy5fvXyZQx5HQ9EXHW/eI+vgsJNzQiJSM6c5jJ2hxcmKTKnRTEPW8YSBGqi3h5UtSlzn3Ttt9B365SlD1CCuNWyi+D2Pq/DHNbhXBW0y/2OPRM7+prW09CpOJkH13M1tGsaflEVzRq0uySCaeQwgNGrhsX5OWXGd2AT8q0EzkwUVLeIiE0aTIpps356NP5Xgz5kr2DZQQGe5KuutnTaY0xaHCr3xlneBMy4YznjhoL9580PWi2uC8WQ/ce4zlgqWNOi6hFLW1lLXzIlBF8/IOAnWCjoIIicbO2EKA/BkL199VXGlCHyt1nUtHBhr9xL3kPPzcXsguyfz7AOesCUEIwXBVsM8NV7e4/fw+WR1V5bjmg3LBNGsrdcux/olZt5CcZ9oXs61AWHalBoQay0bkOZ6+HdxqldrNbaMdrZMt2t5gnPCPeK7GrybnRIE5rrJEJ56iyZ7iU7A27dH6Q60bX1c90+YWqPjuqbZsyrHsge4D77bM0+2EgBS+5f+3GCYmmYCjru7vJ+ffB4xpyhdPz0EjgBEwtrYa65/bW/aJsyunsHVw5ceXZh7z7mbM08F+5NoYeijXQecUWdAQHpsxLKm9iwYxX2nljcCfG+y1lgjlkDVP0fN+dp6xsAo5T9mULdPuEftSUCy9ZTku/EjGTuuWaGvsmNa/0cPwdLVE7itDrhAYhMJobDP9+s5c2XraKus0Xe9syYPIbUwTgpoA9zIJMj++tBSmJRBBMQiadJae3v1HvZuoErdn99cQ3h3uf3p9eXv//A3lw8fKIQnACBgexiF0fv3MNa5XGlpCVCaAfvqq1eXr7/5+vIa9OFjaxu6mUjb1ulkkfJaaA85QDo4oWyu7YSUEzcA17ChMotftOBwHlYQzXV6wPdgiuJWFlOpQgSEoJAMHJOPM45RxXGW6x5ceugRhoQgpDK9rdNjIR1B0aWHTwQgkC9e7RyfT1sNi9EnGPLq1deHCAOFriwC6Tg8l5K2RX7rOIleG+zxWlRDV0CuQ4IDKPrlhueaoUk8ex7UBEEdHJLUy63ezgOVQyfo5yTd+T2LjwlmE/S5J38/el+KWW/a86q9i7rQuFccepzmFPAjrT2FSCX6i/pfVVYPw7/Dg3Vx9IKJIX18efXVq4wp9+MhZ30pa4YMq4XXPC+BiKg/Y4vzmkNvDYZx1FgTXMuMX4GBiuzwOwyDG4rPtui+n2FumHMNcXoroiw68RSNYYz16j5AW/l8UO23PweFdb1LExYwSEA5o20D4msTdw6KjrmBsU4b653xN8NcltlETk796zBUEQ9Yn6by3ktFNSApNZED7co9h3pto1qNkg3ej/GjZuvmXRBTHArWYMYvvYIqu2wdK6sGZbai5w36WN8xlvv+1lVVtr01Tg0YK9xRqgvOnEHOoeR3qJheVRYFDbI2TnUF2hMdGWkgQRzn5BqoHwEbjuf6cKWP6epHFHQwIKwz0D0lXSuH2FBo7oVxdz05rzryHvw8N+i1dEv2FQ6HkumuScYuVNC13sHufnjfwIi5ANE+kHvEr5YlS+Z4dROKNFmbg8MCsJNgcHWIZtOwtxFHWr0s10BkhANSgCV1UVONS+C+wI45j1iFtW1rTKxzwf7jvm0KrdNf0TJk4Qtk6BgxjrBN6thVUl5Hg7WHrRfIC+A3cOCMQCdzBRgxJWeC8DjLE+GJQIhO07J554bPrF8dQH7P/YWqM8dFuXbvQ6eHdauDFAdltKTUzTCHo3OabXVdxNHfd5oNUymVsY1DPvpu6gencBwHd5Qp9nDaPvGdgDE28IZyN8cw97ZaMj6bc2jCNDlT9n/7ZVYQK5kJBM9ub6M86zgLXEhZzhoc3fVqU8ke/nLUpbG/zAoWZCk9lWfmXnhvwJVl3HM+UzoRMZdSvHmNwCVBZ4Ko57HbAVaW/ZWRIN0Q6xkhjtQE3ctaxE4lU7n+lq3RbQ0df+beYD9MvEIgMuAttfRPn15QlJWmarDIdwGkPnn+4vL2zZtkJQIkjgZs+xIAsNzf6tS4r2gHPJggS2qFqhRtr7xSz8pCahajNZR81swojB6vIZUxvszqR2UDGUDA8GINRYRtvkCAxLEyssbHouF7qTUFDD1o/fgaoxCnRveXd5krAd3QFQeK5j7oL7remKw97IBsIr4rbIkBVXHonz6J78A9QbvL2lrmh2fgfzKJsKNkOVS8rjRZWUmubceMZ+ZepLR7/pq5FzBxvwUEmzp3BA4HbrIvWG/4zlkjEzZibUZngt7ZOxvMDOEPUIrBd/MZxKekvVuGkTW/Xt/MKe8/iyQpsJVAYm114hOMbh3fc7ZeFgjBPnaE18zYn8+xZEUHmqbUYrRp/bXs72XuBWwT0Dx6lDk9gsK1MutebrlNfIadmc47f/IZbUoTRT1n8G34jrS2u7s7+vWxX6XFe26wtm3LhH8ZYBYByyVn8HmwEfjQYQ7cf5A1K7Bqht596popUKhCawURw6bEdo56n7FcfS33jT0kI8va6nz1Xuqb1d7lXB9rIy1vnj65vGZfLdFRf6J133xWZkNEwPCzfnNj+k8fLh9++uHyT//wd5ePt+8uT56AmLy/0FX+yaOnlwf3qkh3pOc+NyhsTdPjy0MiVQzvpTSvNHpfQ2V+D0U0gUQyORiiKR/OIbEeRwqLCIkD30VRxM06vzpnzdQl3b46sDR0jHpTFwj38ubNjwdloQIlbQ9QBL4CNKGfjrveGqA5KxOvcHJCWdn/aaXx7t2BEqUG7hEIJot9Ds9oEyxUnoF7jnzx5/baa61EVbjqWN0fTafZIB2kZAl+aT8uPhv0G8QEdaah2SpmZfLXiDu0ir2Xa0TBctfNGA7BEdGzvs0AR+5z5k1K6ehE9qArtZcDqf19uJ9uqse9Xetbjv58dUBD/Ur2ou1AsmGmJCeSmb53UZitMp2p/VLEHh+oblXsej0Pu9aG9rs07PYFPJyP9MxBgbEHho5Ggz9qXVH5Wg3kUEhRwKjLzrm3gFxUXPoFY/7NN78Liss1mUOMYMV7SoGQYsLhRPDOj/Q/KSMEWaw3hXLi1G4x1Emjeey7o59iLnKqrzXrYU1pM851Vh0fgyPHUESNte+aP6OYBgg6aPyJ04RxzXrGOI2SaFaGe9KQH/f4+fPhMOD4sHcOYRcEqIZapsdoAJrWd3Gf3CNjxBoSXDmrrGY9g8wCcIw6yv7AYeOeuBeCWA9u11rW2xS6DJJyUG3vhIYBvTIZ0j6JByf3ZGCSoAnWwoKuABELWnK9rWvuxbn2PbV3E644iehk76TpfOsKI1AVwRTU2rrOWkPWP2U56Nhbr+OB25qQ1p/kPp6Urs54qnRrwKjIBe9N1kIhrdHFpBElYBg1LPslhzT2ruI2FXcCaNwqkDY92iBjL9U4Gam9rgPNvwNsXUqFMljCUWQtpO8tAVVq94r2SgfVwZdaq0pqnflmX82qJLifulvHpkrKBRf7HUe9ylQOWfthxay/WvpzLSvGIV4BoNZqZlzXVzDrOYJqFTJqZoIsRoMWaFK8p5ninXPLsCSohLa4VkU6qCLVgoxHkAGgMEpWbN6cPgs+Sy/nbGxbhqi7CmTMAbRO0ZpFbUPOrDm1vCeAxwA5HS4DdH6fNUtwMrVW1o10zDBm0rcSNcnW0MQWrU8b72OOzebnDF4my4BQRkuc0Jzt6zM3x1d7xHqODYP6vjMhgQBBwmnfCkKHwrum7fFzRlULEJ0xWl/L1e8cVPnQ3tqTTpAxPs/mQKc762EOsQ50QdVmJwxCu56b1Td7GRueAJl7KGXUmjlBIbM87DWAa+wU4GptFo7llQ0hABA/AVD3aHtTR1fBIp6HuQ+otwwma0f6JHtWB19KpvW32u1fB2P26g3gRwkALXuOOqkCg1L5zUTzOraLAP6Pf/rjFKYfX7799tvYLV7Hbtivrz6DdYM9Z1zvR7aO8yJ1lm/zmpmeAJ7Qxqdan/q2lboIy1pwI/MqoMICU1hisQkrGxDA4j0wg1L7vIyngYVAgT6Z93L0ZR1gYgYrQO1Pb+NvEHzoczgXmbfVObrm2Fuuydi7O+rMfz4YXYIfXJNVkQBymT/3o+CXQVISSrP/PB+ZzGSv0ztvAPbEkc5+hUFx7P+on/Hp2AfzO3l2y5Gg1GMXYisQtIJmvsSP5w7vd605Du7nADj7Hn1F7kc7mjPWjLNF8pvkZEUFc6ZPEuBzVFXPfYFjxhtbwnqVnUUA2tim5Wv6ygKH/MlPlKdXphCGR5TY16cx9lqRmrHGflMN4d2Hy4e3ry//9A9/+HcB4eOHT0MZTVON4oL9fwWryaxBL+Lwp3j5kE2uNHvUNlUbW4PhZgh1VigoJnCb2hgO+ho+M7mKvtRZrZNRuqrCCc0Q2vA9iP2clAYBD4KuY0zSrPHho6AG2agLAGO4RpE6nm1oUQuQq3zIJJsBjQDE6JDfv27mj8MIYwMCaPYsaNJSxlENTY1NmwmDpuZwwblbr5HUGA7N9VnN6HBgGui1HxPCAtfMjgb1WLhTaw3q/OhxHF+cClWI2gOvKkUt8G9/mKq9SjEtrYJx0VkESW5PKOVsixKfN22dzwVn2zDVOrg6nwYLOKBmhipw8PGQEmfs0lbg5cvDeQLxK62vafMGR1dKjxRhD8UGitfehOGtr1YVg2EgwXex5qDdFSygVcLPMXQaXMYhtRcTs2gwBV2p8tOhyk00CVQWY5cGp2sym7rSUUYj4LN2GV0PpU/wwyFUOnWfDfEGHA7ukbnkvkPFm6OSTPzPOEZXByZbdZlzC+MTSK8Gp06PKLThWcU8pNKlVcbavoiouz7P6GhpEnXk2G9SeZqdrTN5ZEPX6NyMHu/hoOF+//Lbv8y6McOv0EacvPUXYk9FvGprP2jxs2dB1ypi0wCf71Q4g/GzPii0pLVz4PBWAMLMoZnASDinv1+zCsyJh5RrHefIjAvZQAAa9xRzj3Hu4XIVvOF5rasVlIqjP/o8a0uKVw+AIoQ8l5Rc3qNIR4AL6hCpfTTTK235XoEU7/cIJszqDZQLpTVqzozz04wl9KYWtLeVSr6b/myTkk82flkXHR/HPQfgGi67P6XvJvPEfjSjM5pgnOMFlryX72J9J9u2RvZBg+cQc5+sKZwmKcXYCRVnUxO1jE7EXFAH/jwxKvbswIkG2FeZ9Ab0PG+DPQMnPkuWNWg8PVDft6VC5go0etlu7EGc9WXSeH6zLow/98tnRdK5r2SuAVEnGNMa+jo/UbG9ubl89/13+R12O8IEC5YYJzIPOe+WHXOdmgX+MhgoPcegCzuiI6dTljNk43OmbvH70JKXhU42IcJsnhPNiEglN0CJk7maeoylvVD5XSXkH4ZGx95wXnifWTs+X6ZAmT62F+H9snSs+zcbCN30LAaX2p2Vp/hMzj33SbCOHauNLrVfACNnyZxdBS1kuAjqXHvAtU+u548tXzqfzdLpIKspkLp1fI7ZvlDhwqroPKVEInXI1UPAFrHmS8ctDVa6XYCl0d0NkJrBWYC/TP/ZuUWQjuunntWymNEn3b/YAAOv9AEcMG77C/YNNvlql2BwtIacH+6L+dTuc10DYsFIhXoEKXkPrB7sBfMpeKt/Ears/DMddM9rPoe/88d/+yNWOvvl97///UTN2vOTQKwBRplOoHu5p/RrrriToLxAHeMuHb1AeoVE+Dt2S/CvPlQDgfqYpacWsJj44sOHyQZbAmQio7XKtMZAO6B+Vn3Wq1jUlL229AAAIABJREFUv/MZR9nl+lL2sy9pkH4I7rXWOsE4yr4nKi5+hS1LAnYREA4sStcAzulffj6o9Nax8X0CeIKmASPs3bsxNEFguUF6dCKAOIpnz5AmaFp28zD+GGvNzNkBSo02niB8GXpsJGuPoD+tfVKKVd/apIPzmbmKvkAyIhlb7gcmjSrIzpusIe4/NmW1obUH87fW/SBJEs/UZfFz/uIHhEXWfc1eYDwttWBfpKZ8FO6ccQ/qM1hukjjpMbWfTytixhzdXDO9zse5V27s7+xWvMHfFBDeu7vc/fT68nd/+9eXD+/fXh4/wfB8Tmbw4f2Hl/sXejF9GRAGTVECH244ac2pDppdicQ1qNXDB1lcb1Z8KyhsJN3CThzgax9ClbE6GEXfdcobnTe7dZZcTW+lyHT3YK3KZ0VwmvWYw7FN2sNAQ9AUbxbY+zqBFn+2Dw41NZ8P6kzVKZuWDRo8ZymH/w4W7AtOHM8XGdnUyl1RQcbH1HLV5YrMtV9MlZJCCRCB4/D86lWcEURGcDiKiFakI9kQaJdTGC3afO0Rx++DAI5my3V45h5+bcgp/YOFJEJd9bxStKQW5btXDJz6KjJUcYA/Vn1zssAaQrEEC28Zk2xknC6aKq8PmMh2RIjoPTOURwEX5gXn59Pnig9dFUWLqCtscj5QQneYBDIGjTmJeAKFuY8eLZCooADjgWFUPOKgxiybzHWhG+HgR7Y4AgRPjsxVQYhRaGmRkHYEQ9cnVhCq8ugwpvWPzMc1Lsu6tw5RNDiiTgNPVJxVKS8Z4hk3HbGr0WoaKxSfzY3KdfH8qJGJaE77AOXzq1eMoU4W/apWqeELrWo1iw06qNWsrDoGrK0a1hdndcHQHbgWzjpzAUjAmHNfBFQYT9BMVTiZk7QEoJdc5P9vFtCV9qvqZfYL30UQO0eR4CBZW3vJxeEunelsLOuwLkBe0GGQk/49szn+/Uqzad0OmWTsH/YnQV7EUba+48ReVUmZowOZntNQZJ1a7QYBrH0RY3t+yVoIYhyl02Ys+WyDltoCaU9BET8XQcXxka6euRmNU9q+wX2yetQITXlRIZM0/k2tVZts837opNgqD2kzEnF4nj5LVhahlR5uk18fta9AwacGfCpHnkQpnD/tWp5la9Q1nud49PDoxxYKUOh6lZbnGlDKA66gsjyalHQ6gx7snmIdBafW13MqeCDNBrM2hGfcGzSWJeD88T5qhMwqGMCm/gdlv/UoZG38uYDQ2hvWp0IlggYGHNY9JYDY2cTndKrNCp4dSBkCZ1pTa9qwCVfH1fYVoQaq/l1KSk34WBhxeqSXGRCOpn4Vs2rPToKEMBIm5f5nA8JHrYsUmY9TPeXpo1H0Gtqz1xRL8p5CPWfOI36BE8w53kb2eUbFIwI2tl+lSL0gRABKe/ZSA6ZY2vubrCnpdnWWe25xnzpcETlDJ0H1xdWJGgCGVbVgsw3U65dYD1xHuP5IAiFozhNZch2x3kPLAwBDPGSKmswH9kPlSH0lnklg5s8FhNmb9+/HtjK3ZtsN7sxkNQNUMUBrr3S0dchjkx49DACaIJLeuru/BNyjbge8mXBbfDiUf1P7/uSaIZmf1POqWhIBMMe0OJ+Xsl0UuQI0YJwDrE0wKOA5PepevAjgVSC4wUjqu6aWb+0n4FzaSu17j/54y0R45ijAZsbQfoEGg6xHxifMngF78THZr6zLE9U5dmhlR/ptZmJVzuT8O9buqd+kgQXXZR8QDNtixgSBojisKQNSg5fQfwfSGaTbfkTGlwEv96wCqXWFAo6ct6xbAxuuq52ylMdzFbtpvWcA7tUBy1zyexWpSUmJyq878ziPzkAuvieCfln3Y0Fl/4/ZY5kCZ73Ud2uu+X7uQ8C2ZSEF/NMKIi1C2o5C8O0ICJexl4arb+FYliXRkgnWX4K6rQ0SPXYC0HY0K47mhCyurmeTCG27dd0P2BA+o9BM/JWtaW1Okki/KSC83F5uf/rh8t//7m8uHz7Spw6n9i4BIcIyD+79+YAw1MwhtwR99xYtJy2coKvoxOOnT2MAyKS1SXJl1hMsnCTc66i0CLoZkqqJ1eFo8b+HngFhaJBroMxrOOc2t+c6KYgO0rUC2kl0K+5xpQosFX1Z7aAOlynwE1p7oFkT36jaKpzgd4ey1vlemxkB4b+mcnMwDy1iIRrIBKmYgxQn77bNKhPQQNN6/myiMjiMRTgMQPicPOMGJkV1elhca888oMpHbvFqg9GOkUawQXCpwQ0ahm5S5zgUB8MQ9Ha1k4z5y9WGKVBCDdRB1yLYPVHlRKISbJ8kxBkH5ogs6oGaBTDoWCUjF0ri7VFPdATXKwI32GItHaiNKk5Rha3QgjLKR/Yy1MLHMXrWj3INnVSRTQ9Gxsz0v+0FskZG5yMId4w5kKouWHSoNOplere+D0duFC0dMwxIpJJHJdDAGgiDMn7h2K/wvlnDIp+O8RkdThAwAMCaBJ2orqPWVpphOQz6IknmOfM1GX+e21qTq8ro6WA4ARFmFsJ/X7bXzLsATezBkOcYQjLxz6ocp+CA8tWu4dTNvP35qOmxP1rBjwopRHJ6ND8RdNF/gzHp5ewlDWsQaPaoFEP6lAIOIIZlxn6MhgpntCa1gVIpna6dgGqT2FdwgrHsnmuk7pw1E929d329qHGU2yYs08OvtoDxitNy6l9XYaUrOt8MZwGvLyjBn9pAOSJWq2WzlpnDjTmIiMYC5twbNdZz4vhewBsDxiOrvRpWvkun3CxEY4oi7diUAmxkgxuknZ/bID0skilrGiBI6746r48rQJX2LRVUSMZ3929m3vs5iwAce2LCKmZ62MPco5nj1PasjEBKm9mWHOZTvDPLIj0VJ+6wicums7WcR6FYns31G1uca5biakCbDNQojsf717vLvez9F2wE5FzdrjWls8UG+NqysIKkoS9AjKzJShiqrN0aHNZsKL2TeD+rUvKawQ7rs9n6tSQavdYsXRypgQf2v6wa6JQ/B2CYSdSZ1CFMVmZAbzKPAz7ZA2f76fsZM9dO6OTQFKdYyjrk/I1gyLQIztkvgGDHgHUWAHU1iAn8jv1VBVTrOxlKABi+r+9p3TpMJrOesqP4fTKkA4ybnb7WJRcMOonepFYe0BrgYnH9gIBS6K61frwOSGfWtOdMAeqAMaFSX7Om1sbZFkJqdW15z3lrpxUGsi7OLF58kI+3dZKfosrbbPMXWTUBuQESh3BSwOw6zPxPUMl3K7g0nHMlLAVqY6MTOLdpvYCi/doaeLdVhBR+zu5maa/+p/acLJSMiaNWUEBpGXZsr/WcgrEE8gETBhQxVvz7OPvMJD7F36vvxlgC+qZcwnNj1G6FsbRVrDfHUNV21qylDsm8TRCSMQ9bYCw5gxkBMxVBbZXGuLDWQ28MAHydAzLNismd/YXDby+udJyfmYPU19a/N2OevaAY38qBzgCYCRhYHDxfbM3aLhEM817W95mKqo/Bc+R8sRfqkhOcgQr8CJRw36ytAH47g7SDX1BGI1JYQNn1eQYtrPllv8nSaXzy8dBOSE00Srb4n7YLgy04wUBLtLw358lA3YBRnQi1BAx+s4Z/U0C4GsJ//Ie/u9zewrvFkWgN4UEZTUojx23w9WyISMc/LQWSw2Qw4udlE4u43bs8f/kiVI8/ffddinhTe/XvKKNtns6gMCAVlXmRxXNNxde4XxcX3HGyCT91c1PrNCrZ/Ip8Vp4togOgfHxHEI2kfmtAFRVpQNW6G2uHrAGJOuUWLc8vJRDqFBlSjV8kgnHmyTZRS7AeUC5wgiPlaQ/aTwq4S1HyfZFPR8kQzvcWpui4NZBx1oc6inhEVCbNL59F4MNehaJ9cb4QjnnbQlqMRNC758/atPnz52QgW5NQ1KE1fqWv8Jwqix2UjSzscsG5TkVtngUhjBw7myrS6c8PGuS5ljFqe7+UQqtTT6BBwMp1CSrLuW8xcozSkycpGG9tQVHf8ONHo+y6mABC0PTS7Aj2mFsCKIIG6S+MS9Ch3QfPnr5qaxDNPUDvOCiQR83Q01BLWYuKvjAO0DYw3twHc4OBYk4YY2X6VXhVxdT57RqvwyfVhrGx/oj1aTZIZPq8dor+Xwu0Usy/QCF9LSeccTb+BWk+FVlc9lxkHcNlFuKgoc7RErnl91K/W/eD0FD7zVWtrtcws5yWDSdlQOdeeqsF1MxR18+9tJHBeSBTznpifeHEMMZVx3sVygjr9PX33x/tPtxnARRyPyC0qoLVeQ01MofybdaGjmsyTg8LRGTNQEWJvHQFY1L/lKxZM8EeClFEi9x7a38VVBDcsi4oB2vGxpqd2j/WYwP8naKjlxtUBqDI56SltmWBWXa+lH2FiFHrlUDp66wFjZ14T/tStlaNe0mT7GXKsW3cB2PMs+HQGFAnWF2ge9jpofj59w50g7QEGAsogoR+qpiRyHDW/OpHeB2aL7/LHqBWfXXZOvgKj0RQYP3xcm+3d201hJ3Y9bXX0sN73dLbmHeRWQ95/lSBNY79k9apZq6WhWYt0G4nYw56POqTARfjm70xYIfnKDjVwgueWwfw7MR7vulQuL9U/9SZTvYUNJ6s5M8/f9Ef0uyigilmsc6CSoxvMpWsiUcVJFDMwWxCQcAre8Z57lxVZVjV7ATDgB/rp4dziK2khj89XseUYKxQUeX5crbbNBkqKe0ezhLr6+XL51mHaRWxTFvA3nMd+uoQY2PWL7MOXvuOcX/RK3jY3oCHbPuodo63NjhfpCLxqVUJc8XcwjZJs+j1BePsiSP+6S60+YBOE/bhvs9tfyLGNNCb8dIx5jOKpwjOBlQP3bV1XCqaCv6F5sczjp6fbMGEgFj/rBdp8QEFBhDyvWFFUMf5pGUsrAlBsmY12iPQPcdcJ7MzlgLX+7Ud4zPS5xPgRvyoDAaNmfuv9pEMCQwRKLvUZLd+/0ypa/ax+/lq36rDwPhznsMiIij88cc3bdtBTXX8GnyOAsChcU9Ez/EyS6vGRcGMioXFv1qAyj7g5wwm6vPVrhXMEmDNdQeWC2whzMbPD29+iH0RODGLZy2mNEXsE9dL/exU3KNHcGlf3N4LwkKvwk4RtNbfYJ0F1JvyJwElPkQyzbBuvvoq98ias38164y1x3hqs6NQvIBS0St7KiZpM7SBEg3mwCTNIdK1oNO+t1ybrDR7OEya+UdnMKs9nxExvMkz6C/wO4EL7o8zH9Ai5WmePzL/Bq7yjMQX+KX4FW3B9stB00asKa2V7u6yZmQWMS+2BeK7sLe8Loh6lEikrnZq/FsHBtihvw6AZb4ETKStB9wa2CajKplA+kQOjAnor2jlu3ftQ0i2e72+E9zuLDb2qJZK+8+m1v3m5jcGhHfvLzc/vb780z/+4XL78ZfL48dkBOj1hqgMqXM2B85Ss1Sxk8t6SRPNN8+JbfaB3k03bUURqVgMHUh1nR8QbB7yPf0IU3vY/mIsXB1GM4Q6FD1GLwe1iwHju45ADKQpyB81cG1IySSlR977KmMaSBzp6Q+tcZIOGidswhUVRGndmwg6953s0ZAoFhUUuGSrRDSURx4iZ2F+eyG2Nq0oWDOhMfYTCSni1YJzEYuI0Ixm0KAL2X4Q7tamSPs6VJJm0BgHNnkzGhV+0THI9dYig8WSrGT6S3ZemDsPhgYKRUDMqmiUy2VuljEH1Hovedi7iHUg+H2c7kn4mq3IoTWxBeaUjRuEDp77EDruOQeQBeWIXyyIrlIfak3UtzSwcV3EGZ7zH+cNChMqe1Pxi6NBbcZEUFT902HQaHPfyRyJPq0IXGObwu8owjaorOJfxQXOGWHVCs0qGqzx+YgvjJrJpzhYRdrPwUbpg63bURSE1zO/yyRxLbPIHFdZu8s+H/Vxm7Nz9qBo+bUuhQOidYP9naIpaSNzW7RbQEWHsf/uPfpDQK2wiIp7HEoY2PYoFbGdSu2a15N9s4VI99+j7DkOQtZ3VdWK4Oa1Fy8SFBjYCyjVEeghbxYjgizvK32frOYyx3Ey1q7GwCn9/ob6i/jpYHFd9jMHjfUgOkrsI+usWENB8k6qrj10y5go+IGDVGGq82vSyqWGe80CQnU+GwQRPLXGWTpXDvlnT2Pbastmg1Z/1GxAHZhQ4QCD7hVAYU1xT/yJw858MGZxfNakvnuOBuLXxtdmlvIMo3tGmfYQCPuyRYh2XpEw9iE/AkRH1m+OiWs2wdsaJcdG0PJggfGZGSAF/zhPdgib2eV7YrdWx6Lz0qxB6ZK2ZuA7WXtRDI5db02kNR5tZP9zxpm1YeDJ3wUADJC4VimPD7N2tAsqRYdaRD/XMWHqmFxVFpkbamaS7blPHy9ArDZQdv4TlI6WXKGhZhVrs1ajuewY42dwm7mfgmaC69UtN+ht2QRnQ9f4BHIUlXncnmEERwaEjKOZ8uzFSaUnoDlUqLuWnMsKlLSXMXvwS1C41iX16tKvx745shcnKri1lwYDzI+gWM4mAtQpk3LdZLpG5Q5DI45rK1YUTpFN4BoweNLuZc2T8TgEg9rCiAsd2RvPT0oikLnHeZNO/bj2jvs4q+eeM0Bms6x5DZC3AOoKqFcoyJIR5xk7ghI2zxXhogV5AeuSre864Tqe+3F2B1DFl1rW3z0j+Mxncrand/Bq6KBOrj6M7z7KWFb/2ush7FJWitRHM2oCdIIXYYmhbhuftPX8UqNjGyMKpTAHAGvP5TSV/wIwno8EG6SCB33GU42zWeNkPEcn5RlT77nm73n/6Hv6WQUES/GunX/f/TpA1H1hABZbNMXjJAjSa7s+mj5w2goFWPt0sCgEXLUFnJcRfYki95fiaQIs7E0B0FIy20dR2nBArPV+1O7nOVZ6IQjCd6eMZWrj1qRzv7U3LZni9wTpnNPxqcYG4e/XZE93T+z3as4N6sW59edTJ7wsXnyTqbtbFnJO+OgbGWA5twSYKSf68DE2nP0WBsEU5D2HPCNMwvDMXCO+9TQzvOczk6dnYOOX2tG1bhkILPAeQPPUoiqtfgY29CwrFTb04xOAZ3aefej5yjX5zuzblYj8rzOEWe+3l8vd+8u7n16nD+HHj79cnjyuyui9z/ejMvrkMU7bsxVbw2XtoiEojPET2Z2QCBlCFilo07sFYiQNIxhCsLPeVHcfq9hUWVQkdZu9YdFcnfAqi7KBs0HWYxDDAxIRyf/0V2qgqRPWYLAbHINTRKv3zkRz2MojF50LDYwM5ZQR+beiGlJHWPC2rKCdBZmhGMk1Me6cr4/VDshmXEqx4jtjJD5WHS1CM+O2Bw0g8KI2cU03dYZ0tg6Em8DrcWtj3MAV1Ghg5kKPIc8h3ABZx0ZRnsgB37bou2Z0ymi33dxBoBPwNb3NPdofTqcoDswabaeYfbL8bFR7ViVjhAw7m/9DhRpAtQjgAgIMSeMwZn2IxIAa1mgULWIOI4Kw/7k+341x5/o9YG2b0DpSjIXPfRxocyDbdqHZG+bBLKiFv7ZlkGKXzMmoUF1TU75d1pw5wahwqDPuyUoS3K7Orkau6GcpQmuErbrsnJc4ROnj1B6JUgmq3lqUlHXF/fF9GOcEyytY5n0GvXEcIkVe9T8+K5J4PkA0bEH8VPwyI7/WFWZODPQ5IOy5pvHkXg1MS0XuIZwaNMRPDsVC2iS8qAz75M25rnWOZnNtchsRo0PcqFLXyQCvlUFrrHpwcv+MMQEM6wEEkH1F4F8xBHulYoOglpYuraCSB1Wc0MxVHRPW1+/+4i82fmuz8oDMN6JHdRhLWSoNELvGZwoAFeipiuQybWS21zeT32MTUgy/miczraG/LKvmWsqhL0h2ZKLWhzSS/Auy72ie3h6FBOWMcTLEU9NMMLgm7ooUqQpp4MpnGFeeJcyI9zcH8KDTxHXMIreHbG1BDqYTABVa0xyt1nxXSEtPu6qsQ/MXEKYue2Cda491F3ualj9k79t+gN+ltc8EOgpwXGlROlU4dfYUbSsT1RpbymC9SALr9WMjs9XaxUdBXNnnPr81UqxbWBER8FrLlZcvv2rDYuZ4aL/OhJlK7hdGh2cNGSedJhw21jDTnXZDY4CwdrB96fOWwPUqOsV61nExqGUuFHcxoDaTEWpk6tqq2m1JA/dE1lhKnsBiABkEulKn35oxjJuOSoKBgSTXrPK1FyXPnQD6KaIh97NeS0P7MLT7uieTJfmF85Yzc+v1qE2k1dFV9EXBGd6v02wAyDzgZ4DEG/QGRIHGDsXfFlcDAaSpZtwMbBJc19Y6dq6xAiulWerce2Zzbb6LdRvQ9640R8/F2N1LA0Jl9Q2eWQt8lnkO9StU3GbcInS3jCf2J8FRgJo287aVyOFsrrdygjhquD99ik3j7KdFiOcIc8OYCDRLL7YWzufTcXeOE7ysXk4HPe1RFrhHYRt22ZMnWZ8Cd46drUx0rFMLtUyi9yYQZWaeccH+sgSlEDIGzDMsEimrbRvQGkKVwAVFSEgkyBwb6xwEe+aHuQDjYjWKUuSZA37HNRV2ik94Eq6yhrPzXJ8D3w0qO35KKZzrU4pIW9Z8W4PxLJabBASfsqZ0zQA0p+AygjhjvgWsBOSnxcZqUH2/YAG+GuPGuchPM2itVxRsCFg4Bluyr7Cn1tbGvRFgc+8ToM4gxK+FQVOFbPYHa5Yf57a+6jKsC54NjPU/vSZzSFsIzo/vv/8+91p2VvfwvPC2/IiiOxn6AmGCl4xdg+LWL59rSlM/Oup1g70Kbwkw8rz8j08iHVggw5rnzPfxf6nIzHnO9AcTjkvTethezX5rQw3065dP4Chg/7o0fHHtts2TAt6MeWOA7k1UTF9mvv7jgPCgIaG89vFy8+P3l7/7b/85fQifPgHBvnd59ICm9I/7JxLZ+wzNoVn0aey9hvPZoEtD1+neIN/ccAJUwj3NKlGZ7ANwGL/9kWaZVbcjhQxVSsRN6W0WEOneiLuskD+TiZDNWhIYOYvAcFAVYSsFtf9fHV02fws7K5ncwKU0GKldBKFFuHDwUXmEr9zGlPwP8slC0nkXNVUWN5+VX313l2fgO3WOIi+dOkCc2C6IZPymXHgU0G6RN4AYSpA08+dDWKI1Q6XG4Ixm40HhW7PhRXzHH51K5aNLleTQLKrQoLDZ1KfJGEQsJOqYFc6I071mzDjseYYdAi5E6QxBqVLbCfJcQwMak6Bv9UExTKeUvw6xNT7W50Tee/UW/K51XDWi7bNYhJBnC4U26AioWo1BBXJK1ZA6U0S+SpBxklhvL2pslACf350xVW4/GaFlYTQ6mb/1iCODoBSyKHwCgwATV/UnMykY+XNAb8Y2iFvEWajDm8M/ufMKBfXQYAzPjelFZ5O5HW1NJ9BD/AgqT/V/Hky8h+uylzgodIAyV/QxXB9O6Xwq9LGvGwRU7ISDicPMIJR1wXMyP9JhDW4Efbhnvo91htOSDOeydzrgrQX40IATGniokxjCay9PHCnWLI1sGSt7fZ4DFcWXYtCHqGXMsBep3W1Awf1zAEKL4XXuCzoo71OgyQNWlDJ2J71Nr1SnooylC7a/UdUDGyR2XBI0DXnOoUWfsVFDeYb43lMFTeBzUoyNcNNJcp4xypgts1214+5fg0zHVBEiKf0J8rB/PzbwYb+KDHNf0tFY3+k9uPV51Iglc3lVyDuQ1SHbCkGcncuMbcYBCjaqarXDBtWyIzJfo2WmvoYWE3E0TjWHs2P8nqCGTNtZLEk0lfnJ+Ew10DMgDksogAh4cDaWWg+IgYOTfnGn2htRd6hpqvR1TauQjfBIz8EMy9r+aLdcN8mwbw61WdxbsgRz1Lk3nZ/rxXq/Zr4Edgx4ZIWwvqj1NpNqlkWabGhNQ7JBz2HZ9LsR3LoKQCgywpmn8IJz6Ro+aGPYvtmpI/u1M4/PJNM/1koct/sVk4pjfQ+RmAaMcfZGLeYc4d5CN5zIBmsUypciZ3wX1EJsQKlW0PCm9Kl6+c7Yw4HbSXnOBOplHj19V1/NzVlf7Hi7j7BZ+h8FQSoukv1qy41J5yvUZXsFa/1DiQ6DqH1sWffQ5GLDJ6BjgaBObOypdU9QXNM2qk5j6hzn0DLuYVWg4n13l4CQnwTrm3/thvZW38AaJc8SgWiFOWLH1iYi4MKyGgZaAXgWPLSGsP6Yisc5F0dL5nmYT36k3xYErQAWAeGDh2NejCWA/+iZ41hwPvL7Jgp+OVo6YBO474AS7/EtYb0062zwlPv9/CnAk0woM1oJ0HeuCZicA/DzdXLGjAbM+rYHnnvOACStVsKO+Rg/JuAiomsrMcgcDqjk7/xIMQ1osDFPfe1as3mWBYiOcBXgabNq5+ycLAnXs+wM/QzWpEwt1iPfp/pqwdjVvi25wr2ZXdP3MsOb95/6pJ7VS/0Mc29JVPItAebbfsam8fEBpwZ81F0fRrYZYv7T98APZc0BSl9F8nrv57KvsgSahLBGmHE8swv4XoFus8GOZ7Kro2bHVxgj0L1hravrPSI3q/3VH3Tdn9WgD5DZTDp7Z75K9j/ZQtbk0cj+8W8MCC+3l5sfvrv8zV//X5cPH0ACUWN6fHn6+Nnl3ucHEZVh4zVguh/jcX+NUKGAMlE5pB9Tk9FU632a+JKZI1hAKWsytkHGFpxlsyZwaxahtJpHzTYNRU89Tig1RdLOg1AnRmPZ9DLXYYGnWfn6dR2qcap83d1VznbBmdzvGrYeqGzGZvMYVGgv1og1SGKT9fCCXjUkYLSis9PdYLOvu1g15GzmFvlWSZTX03h5mbwDjZhcOtc9qCEf4OTXCOSgXpE6i1HRggYIC97Wi4ixnX92ZFMIcnFSWKBmBBqklh5rQNgAD+e19VMsYAu4eU6zNxrEjMMJZSnyVkcvGYZl+XQgVAbLPEvXGC2NYK/0ldbLmNlKfd/kr1OcTy+oCC50M7CBcHoMjjDmec61fGiWGH5+VVMtOg+H/Nnz1FlKoRMBBbiIw/sJMY9rY+Q6r9eMB9clmCIgks7SOW3jYIPmK4AOAAAgAElEQVRPx+ncxDoZG+urQGnXszIO97jlBh8AExoOW3HohJfafy1CS0ZpEuYZ5zkHZwWyIoXLZEOBfDdHO2pvAwwmICFVUcfCcSbA4QfZbL4+h/3EPwxgQFOtk4xYwqP21Szn/SZrLFnHNS3nuXVk4qjvAC7aDB2yGVdf473MIZ9Ln76oBPd6EWs6KY8xJu43abgGjf7eLJmy6jxXs+PWDHe9X2vzqnpLdidS36e6pTIPmiXIfU39NfbnrmIlzM25vivCU8kwFvlLxgGa9xwrab3SdHuIN4saMClF8xW4CuMiojPX4n0DPe2Xf/KdReBrE1Kft8CENcs8GoiZaS+wh1KwNbwFW3L4b96yP4fQJgM/2myQ1wEtUs8Ihu1Fy+HMeGZe5sy4Lrr3C7YY3CcIeP48dTsEMIJNIrotDTgFnAOWzPJgd8jCqQybjB6tZ87jN4E0HagELWMT8PfY5J0FotQ8WwC8Cd2wnrLvJy3eGhoycHXW4kjMUQ2LJIp3raNzHfDsjJ3jlzNygAz3y1os4HCb+iEpi+x/7IhA4lGvtbID1mOBi9Y0O75mM3W4BWk5JywjWGzVNbtWT7kvhXFS4lHhqgAGc54cj9iyASCOr8CaqrfMr4qzZlxtx4At4/5p2xEV76kZp5Z2tL/D8Vr7IO0nezSMofXWPei1CwAUSzPoM7Puea8Nd7xKtx8df4wOxiICcmNOfLE+oKlOybYg1McEv1+/KijlXinTpDXC7I2cj1N4/DX4mDKPj20r4FnOnHIuVhW4NU9nwD0Myn2fdiDnD+yiU41zM6DPU6uXVlwLCNJPGFtF8LDSAMbEei4AQz5H1tZz1nPRwLP0ztYLh5q6c6Gg5c3qox+1zn8K6Np4g7rDPtwnU949VMC0+5XzmnvgXkpNLdsk4oerA8Pm57xb1kk/LuDM2GyM37kMQh/N8yFjOLBL4CL2Olm+UgIDkmz/H2DQSqqy3nZflnAErKbf6lSsw1CiPdELaP8Psx+ZE/Ys77Ou3gQA9lV2nHu9ZxT+eJVYPX/SDkvK/Zgh1oLKFGoLsYoZCRT27JLXcrYMPc+5fsDTibMZLBY8rT+n36OPZKB37LmUktWZz9ztf4WOwjCZ+ixJCVgfsSuj9SbLPiaCQNfho27MG3v0nHFt/XrPJeFgGxPPl7V2w7fx7PVMNOvsddVQsDXGuc4897OgURtwzNVAjJwFO4MNwn9zhvDdD3+6/Jf//H8mIHzx/NHl1avnl+dPX14+3X6+3L8U0f6tAWE3TgulaUqfDZO+UpVhJ9uU9OlU/qxr0ggzAHGu069vPcyOA16ktRRUDXIoog/o0QSVrOlYDj0GufU47dcXRaWkirvouqiLRHWZVoSGyeUgiRMzCWvuuxkI0CQCIlsMbJFCP5wjIJ9YZITvT31IBHWufebSXmEKgHxWKeoc3gko6L3TtDTI91dfvQwqUtW/Onr2J0m9Dy03lkkQyYvhXQ8h6+N41NDakIl++fJQkcQISiVpxoxMhsW61x4rOrc6ZJHHdbwXoHUumq3Jho7z2ca6mQuN2omiSPDGvFcFtt/bOpM6IsyQheRSAqVJMlbf59AvUhi6zRqxfub5yUi/fZt1yWsEHxhLNj+BYuocllH86lXbFZAZlm7Me6DjIGus+A4OLyh1EBmU4dYbLNnQUc26Zro2jwNh/Rh5xgP8WCaP69gvR6Nyzn6ZucXhjnGjVncHW5CsgCJFiHREnAeNozV0ZsBsAo4RTRByqlUggC+9peISyUAtKGltaSnHBsNcM3vn3v32XBuqbzYDQRgmkrENzWdBKs9FIK4yZpDcCSkEDHn0OOMP2NOAqDTA9GV8yl41CFggdjTr7trhfRw2oo2hikVMo5TlKOgtQIozulYRFZoqXYafjn+pvPyYpRWcicMch6OCMjjaqQUdDSVqbQdN+1J6+Or/tIEJEkYxi2OWhtl15K0rwLETFQ3INGXnPsPd7Bfo7Z8PCM2w1blu9sbAyjUpMAAIIwqdcZsIBL+DkhVghhpF6Gg7LNlP7BlsbOtkS6HSkdQ+uVfPAWEOuTU65nUBIJ3E1LVurgxGamNvkjHIGbRamIpRPY2zi/3jNe+3dMUHcSJLSe9eZX1zbugIGXza4zLrcTL6USeO6EIlyaUiNUgupdV+bI4h36k8OxThZM5o4bKG1TikADGpG5ykeJR190w6T9Kw+HB75FY2nedk72VNprb6ZetWYHsQXNN6Yf3q+G7rqUWvuUZsZCj4dT7OarK1BZyzKCi3ttagQUeTMWNMI2iys14HKqDNsgLYmrPYzfGMBEArITAj00xZSy6SkVhdGiAdzwmAZwDd9jwIUJHNvb28fv1D1Z4vl2T5pWuaXdaBDs3yfnMMAekILgRCVlbA9cyOHlnagTR5rqmDZ51N0dQgmfGQXsx4x4Ffex72T+l0Feu7/VDRPINFz8EEudQbz/YrYMf5w+esj4uKZgQAey78GpQJIwoaWtTV2+5H1WuD37PjKthruwGyM9baRTGTlk3PCEjpkVZwln1vOx4MQM6alA1dhepSdvD02b8PCAnYT1kwr8d6ZS4VTyqYiAr5/cv//Lf/WZGl+/ez7lkbARxC6fw5PmP3d1vMqLIZ0BVQ+HLvArU4NeXL/MiO4vq8bqae8Wcdsoe5bpMiZZ9Zv8v6MvjjemE7UWs9yp36Dowdn3nz45sDtMp7FqgUGOk+zJytR6n2r9duz0GevwFqe3lyb29+/PHyhv58b99e/tP/8Z8uv/+r3x/q88nUTiDJc0zV3ACoA2qYV22UVOgzqIhwI77Rke3/VUDo/J+BM8NCQRXGlucz0E9wpkr32CKhGU8TICyCZSljlycO1xr7lvTwujXZnr/2gmWeBXYLmt2kZZK2kPsz6BdQ0HYqIsTvPaN8T84RezCuDpNnalu5MRfHUGRPSAU3GJfBZkIpwEUL0o7SoKNnqqUtUWAvoM+6Cotp3Q9iK/9DldEzZfT2/eWnH/54+W9/8/9EZZTs4KuX9Mp4frn98CkBIYfj3TJdD9OfpTLKOhOhSExCV0eDesGg5xjwWwpXaXZchy5tA5CSP1L4RPUrVB5ylmbCax1hL7NOeAM8i+IxallM1MqkB2DprK01eX+IpSSoTXq66fKkcm9bdxE1zciQt1EowZIbNSj2KHA6ZToOIo5cK/1vbGuw9LVoNNfGmRUxZ0H5fKEAxKGvMQpd4/Gj0EPk73t/LKZOdFVVr/fB/bfxrpxt0ZWK5FzFPTgkMWwRPRgN7LzQv0AsaWuxZr4iRBjHc3NTDELqlYbu2Q/JAIHrGcQdztsywTo2jpuSvNIi2GRmalQMzGGUYKjqYiwmPscBgcjDs2c9hJMRwfFCiWm96Ww3EiTqISp9Tw/FzdTiJZAq/YnnrqPWDA7zx5glg7biaTNLPD/3pIPempYahOyRZUWS8SC7MRoBB4qGO/2FVihsoBZKdCiBzSblwNqBcAQvB9AmpFHagyhmg0Luo+DKlT50RuiuCr6RiLeOdhx8UUgR3xyIEyGSRmKmijmLMu39+92j2xPN8JTPjsMFZz/Bgw1yCUZHh8OY4yAQ4LIW/F6fuRnIUlfNWp+R9TrFrRsWgNE544BWtZbrMx61M9d7zb49FW4zH71e19S5jyX7Kw1701evzpfzrl2qMW+dJ4bZbPw52Ok47cA/6gUih5BnzThDE8Up/VynQuEbD9E42jvAC4KRebFukQxrM4IBHQa0nOsQ01N1gS+vg6DaM7TiGKWl8IPjCXCBPbVtQue7GfDU/ULpXe+ocyZB2o9r84s0g2q3JwqM96oDzVj0EC9qzNwqd27WKsHt3V2cQjIqZXk0qM8cLhOHw9oMTcWn/EltRzJKV4okNgBHgv2bwHL1xOwr7+kQXqAudQ2oC8BBd+8ZwTrgfhlvnA+dB1HgODgEl6sXS8C/ehC+S9oi964oA89p9jrg109vj6blOjdVi649SnZkNFQWlAp7fDdjGHBs1EHWnGMTJB6RstGYpS5zvdQYrS46NWK3ratqP8DPcc4TiJ16XaYn3wA80Xbr6GW7cJ+IzEVVb5mKzOUydwELoYauTUSB4AI3ngVS6xlLxqrlGSg3164fwcUyQXEEB7RJAU1mZJnOAKDL+sbur32HyP7Yx4dj6b5nDXBP1q2yHhDcU3hHwIWziff+8OZNVmVosmNOcaYpIGPLHefYwIDrKsKTfXb0yL1SISsecq2ZTfCy79COJHu6NjhV1EVnAYC1Ogit+6oi9kF1HvAjABn7p1zyGCpx3O8q/ibAdN193YWhtS/b2UCl6osFNtozt7ahdEHKaKyzxO4ovtQabNqItAa1dqT1VT2f+2fOxwu9hZ8eYkvJvNDWAuqleyMibQXate3ajZRQDMBLmdTaqKkIybi6vwRto3w7MIf9wo97oQAV9PiqGWlzzkwwQVzB9witrCdn7nO1sZ7Vv//97wO+BnRfH1EB/Xz3zjiDtF8LfSlewnszlmPfddwqrHeobDowU25O6cb87eylZb7ro94LcM74ZZym5Jx1/wTA+FXmvArUbdfl3hfQi++0c6506wIVgk7Mf33W94e4kVnarLklKEgW4OfxXuw+ZRMChYoX4qPnOzbGfy7QZd8xZ6lZn4Cdrer0f+xqcDAM5nMKbPI+wVr2u73KVfL2c44h5zLjleecSFzO/d8SEH7+8Mvlxzd/uvz9H/7r5e7u5vLyxePLs2cPL48fPLncfvyUfoQ4ZxEXyUQ3w/PAhu+HsVkvv6mNZjGxwZbix+jhsIPSMIhM0stQTCvKcvSqW3aQw40IF4RbCiiTa7q7jmJrhs4UIzOUOOkcAlfnvBmEZEsmqpCieJD2+yC2UEGfJ2PXhtk9EHU2CLi4D6W8G8m3XQY/v6Rhbp2lMzIgqsaiM1tica+OdhVcSwESWWaxNTs14ZFRrlY+ehiI/HsCEzo6UvsOafZlJdmwqqKywFtX1WA4Rjl1k+1dJkWtjnnpZ4wz9yTqnuzKCr5Fng2oRCk4LBJkp96r4AKGuqhT5cCrrnniV9uiwB5ta7zb+6ygCgG4lFUzGdwfWdS0dnhXdN0+PjlQsnE/x4FXACE1c2t3Yt1Yg6KrCqy0oxiAKZZlbURk6Okh26yKW+pfIlFMS5Zml6jF4TrUH8nvDv11KLQKeNwva7L1d1UGNYAMMjppfQMMkU6ccPsFMg6sQRXZAuAsOEqwMspnaL7LqDI3vA+apwqPud9k7cpFj9GdaACvBUVcwKd8OsbzyCSKZNK0eUI6QdcWhFXIqfXGOusiZFHWW0aPtWjmhd8BamTfT1An9M3VyvG5IKWrR7I+VBAmoM6Hj4ccudSWUIGW/WyrlfXzGs0lCqmje0m79ZA3+GzAfXVrGjQ8KRi0xroJHlBfBs2fsAL3I9rO2mD9inRKCdGuGBSJwjLn1jmIeEd1LHSVHnDWVWG/ekAU5JDSluzFgmLG2sDblgoCaRz07B3GqnTtPkMzRJ+TERT9j60dms54pRZuwFSzQs0YyjKQsno41qsvIhMCunsoRO6AbpagGfbWgrzMd3NvnDPYHN5D64xv//Lbo2l4nKKxFAKwTTAkiPPUr70Or1Frp0qbNtmD32xiAJcJdAlgYEsMSHqWQb+uiijfld9NgCpZtTnaOqCiwek5NvENHS2CqggrPHuedYMT/PLFi6wbvpM9eQ6OuBb7jJIOG9FjjxiLiDdxBq9/JPuK5+R+dfjSP20eeq41xobnXQBaWpYgJJcWLJ+ShWMMyHAZjP3VX/1VgkLWMHuee+i500x9spETIFI4w+9g/skkmUkukFYCWsHPZrllq0g9O2fF3J+AGSqjhg78DjG9J82YdHEMhrF5Xx/fLI1+hBlva2hlgBhwa4d5v/Oavb+yE9kJrNWAwqf+qOxpBYMS7AUIqk+S7PKE1rheg6WKojEux/NNubWg0sTTmLtRSw36zqClz8LeaR1ggedDwGZZGuabcUvmQbG1lGq0VYW+QbK5KM2ufpTnMsvEnPHs+iBlQ5RaWsZD680DoiDQtPO2wHzXZwHSOvmlgfb3rqdQu1VDjw5C2yrEfmLrVtPPGF8QRIz/Ni2CqTFzL2YaETHxrLH2G7Ea7sMsD9/vWc3v47c8qVK/1M1jzgYUsqfzufSiax/agsqjJe5ZmXuuScaPAMP1VB+tPWw7n1eFVv2r0KWjg9FefTI/PMO7yq8/2jmCI/6Oz8j9sfZkWlDPyjmDLTOojjLozhfPw+zL0cKdf+cYX6dAVxWUiQ24FmPIPbq+vvndN7HRnEGeLdoMGVnOqerHqXtesG223wBZKm+ynRNB1E/A72EfMcbYKSjnnFuM/9fffB07kZrbsHtKP+fvtnGyFpbf4fPy75QszOdJDefAF4N/bZdr2/fKOEqLjg/vpx2CrWpmTxvH3Mf+Rpix4BnXYmx/c0B4ub25vPv5zeVPf/zntJtgXX3+/OFy+XT/8vAeDinFm6UBVHWvWZn2LlpzX9UlD87uFtXoCnzuJ1Q5GXgco6koxSmf8eiDETBQ0NxCTh2TwwAHEWr7hDQkHnJlBsVWE0GLgj5UTc9+Idx3oufQgdpjJI3TP386esRxjSJTDQrd0Py+m3w01iE3KWaPRPN43RMZyPOMe53aibUIOApYp8iGUbGwt/3RauSkxB7o/6TbuRYGkHHCiETJbQFU0NspUbKpbNzt4WlKnWvqoItYS6PEIY1Ts3rPon7NPMZxFdFbW4jUQ50OYowPc3o0CB11yAMvVJ6IU/RHVSadtAYTlbRnHqUzuXkwvmZgKhdM7ctUNB+29QRB7NGIerVKdTqq3uV4scHYODo0Gkazqiqi4VxIf8r6H0ouUm/dC2uq6+7u6J1mAFcnfcI1azVQZbT284rjs3pZrqECIr8rlbfZHg9qFck03+4R/p21y0FDUDBaUAO+cvjJLjUAK7oVyuWokariamisF+hzdS8lgzgIHJGJotMorH5oH61DSfRaP5mWB6CtQyRZAHxvAuoFxslEDLBh/bRFx6g8E0nI/l8AUmexIM8hJW8GKEJYLZiP5HbaeJQGyHjHcf78Kc6vjk8o2Srbjp2AVWXvJ5ANG6HgDd+dgGBF4M3y3DscAX6PE8ABIjCT8V+dcrIKEcq51juIqopQRwkUWjmHwLKyERVZxtegN84F4jpDBT0E+D0Hj6AWY8n6xb7ye55B+l8cqbVJSDbrw/uu4dH0gsQ/ehi1Syk72NGqQ5eSD2WPA5lr4vRaE63KXbJ6oyMe9WYRWcggzCA0y8n3c03FqiLrPyn2ZJx21hgw8N4oDD55nDnFNhAo4bD85bffXjMAo6tzH7ExA9pC93rWwA3noKyUKgXb1kIhAMYiNGPs9YQvkumas3so6i572p5ezc5B5cSOhtUwhWScTcYK1gNUO+t8bPvB9yZIWw/El4Bez9uHirVrFolgOgDeaFfJIo3WF3XbBV3YS4LmA7E+9XfTsY1NS6uE7hftQWpQw2KpCFKEaCb6orAE+5ZAHBuEExkQ4f2HBO0IdkFrOjt72vbQRQ9F2paXWM+vL8BaboBUKjFATVD91ckLKGkXD2d3SL7ghUGQoBg2lufAact+2hienbUro6M2mfFm2cbhmhNsRseaOx3hc/9hWUDsnzzvsp18NmDkstv8nrVET0fWR4DxaSzorDeL0NZQqq27NrJOB5LEFnj+bN3rl5yzSF43teeLh3Ne3KAVUUGqMwhkfZdr7lgnv1JlrO2vb6AAoe2hAh0NSGN9sa5VPGf9xp6Nksn6jn7C52an+AnYclPQDb8oYOWCgGbSygRr26JqLpQpUpCe69B6g/0YAb0FN2dgnwCBf7/+4XXGIiwjEwYIFSGi9v5mY1bqJmusmUt99ypDZx7Wssd2B5bh5DvXxqYZvPaIzfm+MpA8c4DksjaaQW6SxUxYMsRqd6wPqJlpM1qcu54BYTNsPMM6QOdh/XZVyobOqjItzx4g7quXWbPJbObsbtY3zK1QF3teHzXU8/n1Qc8Jjz4jNqBZvvjfiOrR6ujDh4Berj0TCpZQSNnkeu1DWxZTztz5rpwbZNe1cT3TWndqHS/nR9pOTBkeW4zt5Wwzk8t48APzjfOh5SC1kSk9OZg419661ovH31uf0PZJbXmKWVGBHnsMc23KEwiizRgqHpMzbOr6PTObtbcvN/ekPQzl/7dkCC93N5f3v/x0+f67fw1l9P59UuQ3l893VRp9/JAMCulHFtj6kUWmvzeY3kRwq/dwUfMMUvWZ3vZ5D5RReNahFs5BD6of1HxN7g+UkIdYJm8UN5CNRsFL85/qznjQRuVS4ho0sgqMjFW2ilEMJRUlukdZxFEpitBM0ROl5y2yjWqbKGREbsohl3oXozq5XDalm8LvFoXLAbPGrqEXffxwSOJiJEI1WR3eWSmOhemB3CCuiB2GL7VsUw5LsLqgw0Dmipqtfm/tByy2znOtz40ZOoPpps572IGc+Vw6wlFTPVGZdPg5AHGGY9RPqo3hYXPAT4pdNVYRHuYmgUTQwGvdYALCcMZb7I5DUWrsvQT0UXpd0TcUt8pOP2rWaYb78SgZ1nayVgxidZIMPK73U+QxG+rBwykflvIVNGvAQUGD9UicGAvGyQCMAyfI7vof8r2s/bPyWuqfRndi3I4+g0OA7IkYld1TixW+4+z8Zz+ufk1UV0dAh/r/pexNlOVKjyPNxL7VXiQ1Znr/hxqbaaklUqJI1gKgsFzsY5+7fycP0Brr6qSBKNybefKcf4k/wsPDw4DYbHUyAzsIXOsmufr1VzqpQWOdgAZFXz35KsF/6I9v38X5C5PAnqUnI6/T5hiamcb5Z4wMxqKMtVYDoYVOTKdU76JdjGEPzwZWUuxE0DKOCyBQmOR+omCWPqKtMeX+r6I8pRfi6CmXL1rLOkgrg2SQilpX/fSqHGiNpVQerm/2Q7SY502G8BAzUOm3DbMFdzrfpfk2CP94UNqY8+6dayG+iCL3LuvAGCsZ3dXNCXKRKWLvc6BJRZJaejjrr6jDKVWJa4RiPeXdHJ5jVpwPq9TKRRXvWmvJ3In2unYzbqGZNVMYOe0FhlXvRXBrKrSnrJBBQewfQhWjLUao6uZ1UHwct6zDly9TN8g983MdDzOvilSULvm+jJVlGasyV2VqbYX7NvbgHlTNilkIMsbZmoAN8w34SYaH1yGFf/fO5ddffo3jys94Hs6fgFiIgQBCrFEz94yz5Z4nGIl9RE0Q9gEUSmqVENoKLbO9M+sQ06fwYdu5INwW9eypzw7YcU2a7S6rpJmxs90WxHG+pIXhCB11RHOAYhfnIDGWoVqTlZ5Tb+DHNVI/f3MTJzTnqWfJVME9N61Bs6a+ipTUnD3Is7G3j7WedVGQQtCvQNtVhp/5O0SKVNNOqclVRTKo/mqEDaJSK/zy1UGJBYw1K2MWX2cvPx9FrtkH2i4UmKkdaUmBYEsyLgtUFMopKFEb+8MP3weswF/RJjlPZ8A4ANGbthAQVFKZ3QD5mv28ZtfMyBzK5wIBUQ6nDplnf5ngBH+LjFGYKdjdqV72zG7pisFwfAiByZM4EOMkq0cQPM40LcfC1mo7La6TZxr1Mi09Ano1CApDIwAvWUic+tcBm1kbAVzYo1NB5/rWq2YNbKwYZ57lu2+/TVs02ShnoTzOGAJG/n7669MjO6ktYD0a2AvMBlQP4NsA5ziv5tvoZ+AXx9atdt9sqeIsBn0BwHYd12RO59N5IhvtmjEqIGrwlFYUA/hCYTbLehKm0g87GDljj3EG2A6lgVrBOsYZu2Wml4mJiNt6Up+Bvy/XoL5RfZ4GRxGdHKU9SQoU/V+8aIu6UEcfxP6dgY5QVseASuZwwmdhmzD+y5CZYed7kpiaTkAA29H5c1aOQaCvxJ6LrZ/PUf+/8UUZfWTjrsJknlN5oGWwpYwHEJi6r22eBB70bTxbsB3JqO+ZXSPam88CwnUYaNYY1mN9IwHVrMvfGxC+evH08tf//PfL2zcvLrdvI1zwKeqiURm9XQGW27fkobcHYVClBQzht29wk2GjkH6y+/zu7Xr4sOGKmjTdmQdagAWiWGpqxVs4kDtQNQKi4nJpG5iAiILsdXKabSqqW1n4a3q16HwD1aB+UWSrwQ0CozrdZQW7Q/O5D2tvuJc2Ma9jlzTwaHyhHEV+/XoY2DSTRZ6C7wmtuJhF4xJU7xncvIozpK3CClTzuXdQc5CBLxXMIuYoUi0zI7KnFLe/0yli7oK0pol1BSv4E8dzggdx5DQ2H9oLhWfTAIS+dGraXIcOI9PMKkHbOWvFexOERBm2lDw3gsZAUQYV4lT5ilO8JtppRTHjIQWrqoeloth7SQQ8G2PrVeEDDLV94qR6hbZw6tenQI8ZVGuipBOeaxBSOzYRhhibZDfqtCdjQvYi/aeqLBt1tohIlKbEZ+M4vX1zOMoERKWD0hgclLQNgnXgkuWZqqzz4PU+y0aL9GrEPRCs6fjCARQImC1r9m2NlV2LOYSWJcPBifOxFhGh6m6+zI4GhQwq2kxbRAym0Ml7r5nYZh1iCKeymqzVFEj5TPtt4ji0DivIaujc7VMWwz3KkE5L63tRD566a/Z/aVQW93+J4hpYNeCvgp8Hrc/lNbjHBnMgdgWMcsgt68p3qPbI9dpguo16DdZaA1fHpnNwbQ7MMzqnroE4Dgkcq/YrfdJaIWneOEm8dHjv3L6boCkB4WrFehBXoIr7YIwVYAjKjJL06hJaE1hnjXnFcRCRLxrbRuKx01PB5DM6IgmCIvrV1kERBcIubk9bi8z4x749elw7tAbUtmFoVg3qHGDjizhqBCFkBLFTHIrW40RNMqqEVeLjFUQ59SsV7mB9Ut+qU3UW73GNaK9EtwmozZQHbU4Wt84C949IR55z1CCykPQn5GdQxwtIvDyycAYUXCc1LPRLo+XRAJNm/DlfK26WlhyrszJ40OnBkWIvWYbA/blvea+2RS99tikAACAASURBVKXhAEtz3qX7833uqWQEHj0MAMQ4sF5++eXXy29Q195RV/4ggffhBC3AVz2aZxMIYa+ZCfvDH//QLPpL9kRtY5hHQffrdPLvKCTe1C4oJBVRr1HK3L/Q4XDeYY4QkIfGv1pD/QTrjcoWAoEniBlFkX6nsed3jrIJ7J7+ihlhxkjHUAetNrMUwdiGT5eDDu/5YKbp7PyyDpL1ZL6fk4FHaOjKgDJDmFZGag6c2uEwH+wFzmR+nwzE6fzVeU1IMaCX5/HM5PmYJ9ssGZgphsLzCVjyeUBZ17nrziAPEIP7ZE/p8PNs7GXuERDAYCPMqviDZVoIUlYkrGwWGSkBrCYuovqmazjnYHrzEYi0NKQ2pXNwZmhtgR6AD/ffmqu2t4mtHnMjjBzOqXfvLj/8+GPsCpRR7gO1/YLzbVLPK2fZ6mFDYRzTotm0a+ae74ntHI0yYOhq8bBH6aE90OCcLBD85SxpH+7Wqx+Mpwlb8UzndZr9uro5z0f9PM80aZM8B88pNdWg0yDURIcgz1EruPrG2PmTP36tfS0t3ZpVM2a898kyrNx3z731EZ5NkZ2FvcWGQ+PP/pnCLM+mAnNA8mXpHAPPY9YLY4U/YF9GwDPWjbW4Bt1HFl/xuFH+GT/HAhAE8AkfiJ933KumXeC4NHBrsOPDrmWOtkN18LPKvhlMRdBcU0dbNRM1Rtijzgv2SKX314IGvzsgfPn818uf//wvlzc3z5MhfHD/9uXeHZyQW5fbn2zy3uJvNg5tJ/AnQ7vYQ+YwXENWfpeG8LQBICCclLoBoZz2qPTEiN6+fP/D90eflVKyaijS+25qZ6mzG5XLBvb9XTnfDSSb0cDhwjAdtQRJ6ZZCauar334o7JRDHkf5mgVkUF2oEW5J7WTFIQzQis5WRr3Usi6KBBmT/5WepHIkNwwtsMIYVfQ8q9oZLHIt/+RePtAc9Xm+m/nACSLYsH7MYnfmJo46inwszvWOU3nJ7Az3m0AlNWKlaV0Rm9ZpVWTkSlM1Pe+zGKBZ0FsECSN/pYJIsQrNlwV8UmFKgG4/JwUPFgAeTUG3uo8ZOyFjBo4iJiKAt5apsG+bgQpGjAPjqyePP2vyqiBCNuCdSkfbEoRAvJSUK42uEcWOGFugTPTAQM+1Y8aQ56zxqJyzCI5S2lwtDvQoD3zuGjxxoHeNK9ZhFk9npAjU6tiOEpiu1YgWhXL4efn+cY0FNkHVx01voFfHsq1CVsC/Z3d/aYh5ttIo2TcYRcatSqVxdFdvgXMnZad9QavCGvrPAkKpiNlXo0CH0rVFwHxKOz3XlXjoV5htqmxfPPPVlqradqV7BkDIc7aNzbFu1p+wlA8pnwQrOA7to0ZQnqxZqKcWdVdohb3KeqH2RspPHCmol199lexQlCUVOwi9s/YvP5sqmXPDPmU9AiboBLgOBJ/4XehsCQiaVa3yHKAdAl9FLLlXnhfgyiAwexIKECj7wAi/06CK+Ugd6jKIqcMKDY6s3bU2RFGGCHAtayIAw3jpFJqRsjZJ2xJAaQqZ3F/EnebEpf3LGtNbxsDDpqZnB7DBrxka9lBpPqV3ueZ7jjXLxjJjXWmLXTO1w61/PijZ1vpEEbeAF/ekDbGVg71rcfJ5DoArhXry3aOh8TfPDvWVe1Pgh+dJPeuULPkMf2SKGOwEOJp4kPY8ztB6ellvyLPpvJ5bNQjIKFXPWDPmfM5ziCDc5+E7CHYO59v+v8lQty4sYOdJzZb3/vhjA8KABAt2VFJMAB461b2jp2+cYJzl9e8jKDT4iWNoNvxQXi5AK40rezkMj9ojmROCXi3JqF0WcDxnsY9z3CBgtHSzAj37ylJK+4EBxm330tZEzm32GdmH0VRrQ1dLKLuGchaCCc5p+8VKew7FsUJJR7146OQFa9gvZnH63LUhzlHWDiUc67ksbU7HFVuvsIZ6BmZ+tA0JovjfwNToA0zULwD1KPxZPw8fXsf01BqG/c+eCfAxlXkB6ZYClDbpesCmcV5yTQHaPvNVHIzPV5StPRwtbWEtyLjy+JYlYbAsQ0PQi2tLE4SGjn347tvvWocoULvzMve0mlop/dal6ReaPcxameI+78FP49lib6Y8fWaH5RzOOV6lSUXomkQoABfQdEELvwfAMThmr9pTlvWE2Jb6HTwXIAov5gn7ZMCuOm/A3AE9BPa2EBHsTaP6aARchVsO4aWdlwUNm9lUdR//lR8qzCdgzN6Hvsn4M9/JUK4cx2SD/rVtZOJfARrTzWD+p0BgssYLIgELA3g8fFDg5wtRMfyK7KnVmFsHbdDPcwTMIBG2fufsA8tAmgBpkiUxwcrHzr5+yjZW38o6PzM5bA+jbbP8hTUgiFWwo8GzrLoKIvbe6i9MQZzn+70ZwhfPf7n82//8fy43rxsQPnp07/LgLr29PoU6WgoQaXh6Oj2JIW3fi35h6gwwgBOMYJIiYICxWj+MKE1GeZR+J035h544NPxbMoT20Jl0OoPO5op6WlQfe6A0MKxDzUZNtB2xjGYgy6cvst0gzrqjBrG99/UGXDAiEpIasSlahco0dIWfpfZw6NFZ4YeFXJrgteUB72+9ZEUPdOql6HHAt+UBzY2btWzbCVAfkLGObYJm+2th3D59TIZQFA8kOcZqgUjrhKpImH46c7ZCY1ofPjOFUWki+zrKqkZfI5u2EwSE43Mb8JqJTGo9afkK9ZjZWF1+nc01/S140PkXSTmQFhvAqixm24khpxgoOdqfHbzb8FyHwxv0XWc5GcCl2qVHnFP5GAJqe3Loz+mrI07hvs3AyeS1kL/U1derXyk102yMDXW79joO0poONBAUfRldDLOIkhnw1sK15ssDVgMR1GovnbfQF9JqpdRI1xtjK3KY4OBQ1G17A3tIXq95/d7QPSbg0j3QMcSwsX5FaHU+un/zJZlrA4kj+4BRJOs1oRmuR1AUoSEzeq9vQo3TuddptVboXAeZAPLN20qyv3+XDAWOBHtAdUsySglWUKJdjzec2CCXQ9Z0YhxWs9WKFKVO5mGVK3MYpf8lQVxpQBxS7e9UBbdk2G9oRv4mGa1mLa8UWvebqKuIrhkT9htrUbEkbrQHSh26ZAhPPZW877ADIvPegn7mIAHVhw+HrL6BUALCDEDrV4IYw6CYUyxCeRz6E7AQuGIseU4zwqx9BRL8bp6htVgNrgn8BGkiXrIgB0ciAePq2wxqPPwElqyBkyHB+it41UDMzL8ZkIwrGZ5TTVIAi3v3UvvI7wm8o1h8FwViag6x6c1OkNWQ1mgm8ZBwt1VCQI5mF6WqS8FX4CRtA+5XRp6AMKURq53qOXHn8v133+c6UUXc/GH/pRkzVcwR98RzI+kuQAIt296pAbZoK7H5tT0OtipO+ONHeU7GiPEkm8p7rFu0lrTOZs8NQR7mhXOb+0+GJ1keekAWJD238Ql1ChDEOuEIV1WhUQqXgZm0avYpQSTXNYgx28aznzOyOoANflsvZ5bRNXsAZ9DDZ7ukrubsm2Jl0P/QyhosxkYvI6dfwuet/WWtqWgoSq8vYq2/KLz7z4yqYJt2jPFmDNkn3A/fQY/MimFcmUSykM4gp4I+tjPh/cwN38n8s2YPtd2bm1DtGBvmupmItsQ4n4MCRGaaBD88m7kPs0sHcBsfqgGIYLW2LIHYgA2d/9D1B5bnvN0eUJSHjCNn/JG5XY/CZNGWZeG6BeLu5rl4b0Svtpcr6lFRjYCDb8tAEBgT+KhPSe1h/aozWw0l/ehaDBA202qGLTbixW85c2G0sTewccls7mwVMBPsZFzchyxc6ZUG1jILBOahkMoGKp0a8KMZ+TRNn60QkBTUSnAQ8A4/r8KN+EAEdqwJrs9+Za0JIGBTmBc+h+/Es/HiDON3rHuVYBm/nOvzpQXnBJHqv1ZXJAkZgF2y9ATN66WZsV87Kf77LOTC9zLf0jUjjjIwKesuSv4N9M5KpTmPpgPBNbjf2KwlNxyXQ3F2QCF2NTZiwjHMk76j2dMIAU1FHPCrmV4UgivKU/X86m0kUTA2n1lUVbePtiuqxy5ZkvvdXkrN5Jypz1r8DBiyDIHziFY62E19S4EfbbBBrLb0yOL/3oDw5W+/Xv7y53+9vLnh8CFDeOty9/b9C0WAUHOj1kiPmQcPKxtPXeBqe26zYIeOSttQzCUR86mGEOob/QgTECzF3Ej2QyRlm+1bVqkSefE26yiseDuBRx33ZgBK78jCtllnpVBL2ToFKnGQV3P4QYWeKQs2g4OjVAGYfr40twpZKN+Po9ZAwU0QlPlE2TQbZBF2EKMdYFl0Q9R17qMUZmPiUQ48TMtDnyJRWn7cqnDH0tOmqGqsu3FEjI7A76SChBFXzchsqk6TqB/31cO4Aj6lvlmzdP1dJJCn8KUEc96/YlaLXw0gU2e14O8Q02gkfg15FmDEEcchjppn+zV9FnAOUBB1w4CgvCXy6+fYjNbhSP3Keso6K+3AOqs44W/eHtxr0SeulZ5yL0rvSnHxatxi2HYAScnhOg1oqvhnLVic7zt3L//4xz8uz589y6EKvemf/q9/Wk+ptvSw9i0WakGiBeVxnAas8GuCV7MoR+Z26LUgh9l8Dk3uS/S4BrBCTs5z+mWud2CyU2kWLxDTLKNUP5vFc0+8dNYxmgZE8u+7p4psWufYQ7ltPloL0kw796sCZH4Gaj/6JReh5oq18PTpsynzVeSqPbz6fKLd2VexUQ2aBSnOQbbOZhwSwKpTxl4AKPSziQRkr9nuZvOReV72lt+bnXd/mIFinFk/MeZRk20vL4GZOH3JspFJRrlYQYRmLMMi2EGik1kbWTCK9cscHsji6g9Ziy1471wxxny/qG7XzoS0Tqj1GXFlfq1L0DmMKt+AGdHK2LXUurZvYvcbWZeqDxoYSh1l7MzMNWjunkrd2OuCMIxP6jtHX9N2eQiHiTLnw0yCVOQENnFEqyQr4GL7AWmRMgD4PtZqDus5vQqIMMc8V1onAd6N7pb3LliVfZHgBabIxCYMyvgbJ70ZwudHxh/H2Gbp1ltmPaZmHxpla0J0AuMsDzSUuRDkff3/zhTQgqYDDABT59iZSYwOwOptDmrawFIFK5qdu7JjzjSp7que0fw3Y2DQWCXMW6FXBUw+lRtYX5k1uUzOAfplpY5PJC1qPwvTBPuxVk38OCj+BK/MAOM88VLJmN+nXywO3ACdOLWSKpbpEgQ0A8R9t2ZtTudrshVVsRbQkDbOOnQMjizORIiYG9ZdgLGIUL1NfzgzidaGGiDgdJ4V2KVf6gzye/Y132evVXvK6cQDPluXVZpiFSgzRuvXlzU/38QgKY7t6NrcdwKLOcn6Lj3T2v84zjpth+Y4a4Ocbx1lvkflWhUruU5EkyYQZzAYR33gVO3AgwSEBfubRecz2Ez2aPo6T2G6AGYZXYLWtQ1lvUT8bVkv2WU9LzqnipLw2QCVqF6ulo11KzWR52kGuKAI+1TQNxmd9GdsT88Epja3T386VVph5FWQ5cx2ScA9HzQ00l0joMr2vmvZva/6K4vatY5d4V74XO43YnJtQcYe4pzm97wYszB2tv8FOfjbszGKuKsF1SbXPizJE3ryVYgu1xgoEZVd2u5MsVT/gesR4PE8AMbN3JUlY2saAmpa9VhbHFDgPpTuq/9xJF8AU6Erc6bMNjlnLRvqWRTgZ9lp1hBnJePG8zDnfB9iQu1r+W2V3z99OsbSesoAB9T9y+SZVsTh09UFyv81nljLPHsBrwwn/vLiFmvluW6CwlevDsE2g11BI+2QAEbigAlUETP9vgzhxzeX1y+eXv7zP/5nagjv3EEyFgfsbpRGb32sgtWdO50UMoQEhKmXGeqpCmWd3y6EHA9Q4hYM0TskhfYR+uhi4noaqqLd9HgrLVPkovQGC/xtwRCi6RybUjR0+PLd63MYMRxQlWScihxH7jxRN2hNe6OlBmwUvYBEmaBr7UEnBaSs2QImRiSsSnAgzFV0y2EwRPGcvUyKXYrR1B+vdQs92LnvqApBHzjRa7KGjgwitQ2tiSoSU0N8OEEUdUNjSU0ADmURqlLZKucr4hdU+H1lsCP3u8ALdJnhbXZitNP1HsJgpXh8PWBE3oIsTlwllMEFCAaXcRimklWK51yAU6BX56YOvMatPdNqSHOALYB3vq0RMLMkOhmjN8GUyJEvyDVIL412dLBIA0/qGDU160l3v1xTB7V0whoa6Uap7dDZnKPvgRKOfRzsZtr53r///e+hgrFXEAz453/+5yne3rQ2IAdd3x+n7gva8IFoT3rd7OJ8pXHYO88alhitI+PXhtEeDOfgRWTT9Q11rgd5keXYglPBslTXGCGoQu/epegbI20mzEDVWjrnDsNLbV7qmEYH93uT0UPJC8crysYN5jjIlACnzq09ORvYpOgaR/Td+wRFBn9KszN3Ur4SVG2fHNnZeYVZa5Nwxy5wv1XPJNCjHU9FoczEs3FlE7DPQ2tBpCqMivVTTe/MBiTsxzjgE3Ypwl9qPn/b59IaFL5b0EbHLfZhNdDSVnh+HEzqOI/Xp0qwEyibUdFGhzrNuJ3sjcFA7LPNy0/NoT28i9Y3QNExY64U/zBbztrivVxXJ5ksHfOe54uSIv1iq5JqjRrrEMeGvWWNIn8zl6HBrlGvASfrxSDKe/IwzfxN/CKO5sRbuA++F5VO1lHsxcQd4lSsRYWBrOv2fADzTLF1q6cMMr2A2l6NAqCsHxxK7gHHh79TFzdbajPoL+lJcT5GDeQeI4l+ai8B2m1mMZTwKchq3+sY12EtYNe96hzld8uU8l2pSf1AfT+IfktFtEE9O2uLk9mcY2hArE1h3fN8UGLZE4wBTAD70xocJKBYDb3ATJ2YZisFbhr/lSmhHSio1+wda5ksYAIK1sL6AhNk8wJcsSm69X88kyByAua0h2jLFttSyEbivfYT42esSwMu1kz2UHyN+Qc2MF8tdBgL60VJJh3nEj+Hs8l6u9ixqagmaElrh9fxdAzK2WsBGqbQrW0V/OXN9tQtO+jqeB6O/fonZn3TUuHbb0KRNvAyK3h2KLlP2QHOtftAoMNseJg5UwPv3mg2MftgdaGlCZZa7noKHXI+EO9NYLSAMIAQfsqDB0epQRgaE+MLWHKv2S7vOz6JgNVUoFOica+9RxOsbU+UyTR5/ukOxPZHC6BtQ1hTUqSbgGhPazNjZvt4RjUBWmrRXniCLvhnzD02UEVTxlyfKes/woNruTFRNWx1ssMXWsM0S8qzBoCd76Yol8r6B3B3Yppps/TZLDPx5zJpjnq3+ek+e943Siu10NwHTAf37wGkD4SSJYZ95nzgXMSGsV5CEycQnb8pkyTnyMSocn5NvAU/hLpqxv/wrxdYCVKYRWVM8EXYb4d6J6BvytyunRLaZq2CgTJE3DtRGX35MswKmEGcGaqcByxcgkCWVrNxTXKZYTZrqr3VRgoueVaz1kORPvn+R4lG2D8TZhw7xnrHrPH5rDWTo4uOMWly6/cFhJf3l7cvn13+8uf/cXn39tWlQNH7ZAcvUxp9+KAcX16hTQbRv/YdTGbw8ECWmVvWJ9lECvfpq7cJrvJSDXwNBf1hSpdhAOTv7k2jbZVv38O+TlpbE0BfrcPvwERcJIIpRQ5AUjiUeIYeBlXxS1+pydo3kChHunSdIul8T/nJ5ffnfrcQbJRaafI2qGaj8uJgJutpTx02DEaIBR9nd3VQCahWN9DPNdMh3z+LRAnwoUVRv9ymPIw8QXbaUewZTs601AOeIRSLyKa3ZxcLvtK2DcR5+Cootri6tJpbR51NHMLVp4TWkve/OxzL8OqPHnDNvpEF476u3PlrbdfhaIBep9VF60AYHntfevBYU8rYcs9F4V5n7VnDVPnmu6Mz4YS2fiSB7wwnY8eaq2LbVZ02taWn/lb2Fexmb0bRAyTI5dQSdV6SRViGVscl62dF5T3gK4/N+sLRirP78MGeBaCh31ElyDpeyShNPCLXXY0g12BdFw2/HaoHn5Uu6doO5XsZFtYCn0kvxq1v1wzXCZprlmzARYEeJMOXjcTpSBPzHuZxllbPlbWQ2rZmwQxqNYbnYKsKWvePbF6yZ8sgya+3hxXPbACW3nAoPa4FyExTqYLL3PHeGuLSU3lZ38FzuG7TQiHOWymEot1mKQwC2u/vXgIW9owS+5lfACwQ6jUuzvy+h/7SPo7ci8FxD4wGjAIwrpXWNld0K4HOFP4I8BybUKDWE1SH34OnDlKdGkEUVSYNJLvGu8c5kM2oW2dmlou9aqYLmyVAYxCgs8Q44qixlslWNFv+ts2NWfcT0iLwqdOKGFB7dPLi/YCF9rZjTbD3sXug/akRO9WfNHNw7a3Ev5mDZBx2CCVbNtp3jxkCKrK/PaTTG+3V66oVL3vEZ3748YeVMZSepCqrNkrmh8FMsr5fFPRzfmQcJm5kZknAE3YAlC57//H9oUzfr6OboBq1xNRcoZh8P84ojII4se/fXX744cfU/zBnZBj/9l9/u9K554y77kq7bQ2ogBDX1hkrGHGnDuWynMlKTZ32jGS7z3m/Gf3UWN8ts4Z558Xvk+1c4BlK9TITzNM3X1f1NUHuqYRfpyY2cg2VPbMUseqaHJC0+03Wd3PMOsQB5Gw/g0JmYmpXKloXgHg0xIrBta6/dXYVCzEANtA4gozVBKm8mczpASY3+1DnvfstZ8SpX7BrmvPRWioDXW29+5vgyTo/17/vZQ1g81THzLmkIvfAKM5J16ngAOMovRKALbZrjelZm9ow/KQCa82C8XkzlgFhBuqcacAA+2SDmxVq2Uv2DGO+2j4zpG3z0KDArI0OvOuA9W+7CkseDEo4AzwDGQfszUFbjAgZ83nt1ZhSgEePdw5TBtFsNiUe1VkgYCh1lO9Idk4RxY+U67w41Fatj6QdAuOnIqjgvrZHcNGAKdk5+rhOtZmxE5AQZODfUebfnncfMLasS0V+GGOztDnPDyXRKsg3GdJAw5IVs/wRRFxSwLORaxiMN3C6ffn+u+8yFhHEWusb7DufCdPh3bvYIfaNvkjA1yO72Xp7rstazHjTZmdswYLeCulU2Zp1FXBnNjobaeuwwWiBqnQJmOCQdlnqsVRSv1t6t3soc0DJxaGTYZRTH4xxsn1Iky9NoIRRtdKxrMvti3OgrV8U0GplU/Gteshfs8X0Ap/oWs4TMrT3uq8oUwkDYVRUAQfmQHArZUNRPK7/kZIfFYqnUo7PEh/vd1FGL+8SEJIhpN3Ew4egh28unz5Ax7iTBvWV1W1WLkjGGksvJVSa5yiLRSRW1LjC/TcoYyKvG/5vDyBeyQ5Owh2jl2DwyBC2PidGdDRPEaa0qjhaXtz5vDAbx+7R46X7r4XsCij0Ox5m0KOEGhWp1lcVoYciuf5gPnVQYBzSoqrnjIwU16JkPdBzKCKgMZoAi4C0M9+lqAGG0p5oratUgbW9UfKVCvfoBCUAabBpI8xugvZGcxEqOGKTThFUnEAMZhZ7lPeGdB60hdZbKgrCc8ZQ57lXLL9U92HsZuztAQYypjOVw+ByiUFh80lvYQxVzLM+yJok5tgNZi1RN1KdyfTA2h8bIWcTjQ9OBofA9uXLFwvcu450HEOtW8q/WalrjaRqdDr3Pnuoz9v47AXmHIfSQneDtDjdyTxDv2t2jnVg76OzoTUIqTOPyih8+ypkcuhRo2amtZksKGl1hHnl0BvVQ3Q4YMdaZHi45WDjoCRIgzpsb8cbHOLSyHSAWi/Zfo02s2fPKuncQ6sCJNbNxcEIc6CIr5Sh9hpVcftK9xWgaSE02d8eFHluMxirFQv4Mjo136Pim3RdhsK+U4dDdPRIrNAC32EdHc+WzOspe52s/ZwUDodks2h4f8p49/1QV+6GMk82KcHwvNkjg5taj/anwxnl56GZHbWcFZoiO2z9ruhyxZ8qjJCDfYEm/x0pbrj7ZPtOAZMCQyL9eY7V7yTYpDH4i9+uwbzUo2QmPjT7OrluArSM/zIThxrdAmWL4tOYmD26npvYLoL6o+9pskZFWgM+UWM8O2J20SwHNpf7YC05hhWwas+wZKV3XvQMKDCRIGZZJVFyfl4xn9kwez4ObRUwjET4FOoSpE+Jk58jPR+bY/Y19qvZYp0Tg2++z8CUHaljwBgGGEwt0FUN9+tvvo7t//vf/p4AWBVmPotDyecUMQl4RQudZVfjSL16mawD8wIggkON081nUD7sem2mmu/5/ocfqvZKtpyWNqc+k2YjdKDM0JwR7Div632q3WKOpNnKmsiZfGovFCd657N0WsEQvkcnkp/lTF7mJsDLanylT56pcgEZJ5ISwOzJ4+xTgJkGBy0xwTbgAEkDPkoT5lzm3JtQSc6N2fVk7aX/z/HTgU8QNGVIsybZhye1VG1YqNFTm5U2m4zPMq4CM/ER7F2mTPwAHWtzzf59Qx3Yo0f1VU7XMrDgWoyZ+8sghvtw7iqwcRUaSh/HZZgidnXrkkylYk46p9IRGQNr7M/1xgEGVw7DGLUHHPWZTQQILhpUOU4pD+J5l7E3MBF0cH8JzFk28KVdOQAi6cOnGjXGK6BoMv2fAvqZZTPYdh6wX9E3eFc/rDb3quEAxdFALGU8c/JZI6xF/tZJDyC3MgXeZ4ZUu37uk2dNpUGG5yBzx56v2FLZFedMo1mo+BmrPdMvliWQZMN6VLP/VeeNUM0Xaxfbec5SlraKqB4Z5G8DHGZ9bB95P5xv2Dn8LUWsBIwyDstcse6TxX/1Oj/ju6p+396U2n/LbvLznT0BKQMCXgGF2AsEZKhT//D+Su+dlohiNgInMfpjBaUDweuCbgBXGcMxBQtcAMIX/JCZwXktnVc/JSTI9JPsew3++B7tcUq4TvWf9RXrxwbEWn25WXnnn2dmbWQdEW8tWCzQOxbjKYDsnitNX/DJmtMjk/q7AsIPby43r55d/v63v1w+faRQF3rP68vHd7QOuHe5sNT4uQAAIABJREFUd7sOdiesfWaCWD7/LctQhzdc7fX9wGnMgmUCibIjDd4D8v2cBQYqmz6iJe+Dzn79VSWt5R6bUYrTlAkqCoMRaQTfTJv0ohp4e9VJObs5EFsWR4vjUahrc/Rs/kPEpKl8s2hcnIWS+z5x7h34GJU5MM0EzoiM1tJFW6ZLUQsEexpcg0RyD6HMxcnpfayE7kB9WvdRJ7POceuN7MXXZV6HxVRz0Ja7ONpd6CxaxogNLe2CzaADb91Y+mih+PiofWFgO+JsEDgrlKDTyHdK3bLRbLIEq9WZP53FD1pdNKfqmqG7TvhB2g//ltYluq+QDIGXCKRz4zOJJJk+b3agqnTOt84kTgJjRPBSh5JMQDMaKjFyfRyKNAJ+2aJo1a/4XVQyL7cORMygxkwAE3gNiJftnDN7DgxCF46yY/sAVtxmwi3I8aPYNcqFjdsTmEw0JA3BQxP5XAWTtZR5D6WuSJTCJKEaLSvPAaFymkqGvJdicjLbF7LIb98cToLGj/s+6kWQiB8Srvqg1ECxNu9PirBgkVTPOBGj8ZgxC5UOJTkoPaOBEiCAlka5uHB35pe1ReE84ADjJCATmskC5Cug0EPbusbzYVQKSe2c4IHIawKaIXnuDW6gkuhFYONMf/zUeoU5VwYMBFu2EeE+//rXvx6Kr1BucCgirLE+k0Fap1jG5wC42py3gZNAUe73zp2ATR5cKkGyj7kG+zdzMgobY0JrBsRlFM0AOY1A18NHFaBYDeZZRS4ZK9QgV9gfB3Hqb8mQLlvAmpZmxZhat+sBHmt1KFBW7ZE9kHVJTd3z57lvxuWMjMbhGpOC72W94cRA9eFsef78WTJPX6rjSWMzEwblh0Ar2bXnz7NeuHf/GCT6DDpOjIUofbLhY1LEZq/GSaoc1+SecDr4HWuGdQqY8PNPP+V3rjNsT2zW9qZZCcXQbO/DM/ecuzpUrBuur0pqnOP3rUP+7vvvFnCw5t8erI04uWu/kVYq1GtOpZWfc64oUsN8kKUh28a61T5IHTwyOFIB1weVMcMuh/6/Or0GC3dzb2ltckNrkxcHGyg2OwqAr/M51vUjABqk6vfsh+hZ2Ddfx7mEeeMayp5H9EERt2UOXKe2nfks8J0KbUs/QNgrDuWYOrf8LoDL+gUmU7WzGQYCY8Qr54ciP6sf9VoKGfXEbjBqMH2g/wOTQiNdDdUP33+fMUuWXf9JrYUoQ1dtNLVqyxjyjGRZQ8U7CWqZoTAQYtw5S3g/GaCUDNAqZaqoLWGY73UCUCyLyf2fVEYPpkhaLF0Fb8yIoWTJzz3HYxfmhxnwNjNV0agmIJa5HRivP2hGJoHWankTQC7720CstMuCuqPlK2Jn6yGCgLBi2v4C8Nt6UM5+fvftd98efT/NLjerCe2+GgfYmtbFFxSxxlu17QaE0EcrvMJcsDf5LAmRzNNYR00wVMX0SFhMvVvAJUEpGeYE9mUcnbOFPLNtZfSTco5PRVubQ+Bw/pwKl/pG8RXX4io27tHj1srtzEvgfXOTukBBrKy/lVaxtrGBPhMXi0rwxPwEY1Jec2qpwFrmPMLmyfIpC6gCkmXsFbw1SXA+w1nPYeMMKOScytm2WtCAR/RLJSM8gCZjttZ4FbJpjT/j07MB5lE1RQzwk0Q6BYTuB/8u0FDgJNnAe6itP0mKjbMi8zmfNc9yqolseVVbGKUcZbRy91mC5WlthI0ze4atMfAN4EfU8bsCwk9vL29fPr/89a//frl8ent58vje5ePHt8kQojCaP/QCG6USR5WbAuVMDnH9B1tPZXZpaC7ZCSg679somOxg20ms4fEpIPzxxx8yOV8GhEwODnwnutnA1vMU6W9B+FVq3+g5WTMzUaf2B+U3tw6sWYxKv1oQTZ+uBLnr8aUzGAppxqGOJveRBpxDLVqc27S2LwtZDdZcuLnvUZ2kuLkodXRFTKTDKDubTMEAUQ846+J4T6k5FZmQUscc9bC9OTaOxkckjt/HAN+/lw0vrcoG3BwMDUhwHqvaKsIfY7NsahVTW+Aulc+aKDYUzxXHv1zC48V/VmL61C+O7NkoK+GFD7nxIDiQ3lMwrGPH7w60cYXxHqgt3G/NWWhpozLnIJoKnBLFZ0oM96AqnkiZyBHzmaBovQc1blnPF5zd1okdynbQ9pbxyxoc2mNQxPeaRQ2yO5Ef7hdHnvd5yOZwQQ0Lign0k9EHaqg2hquz5ZrWswgKQE1gMrK2pxTm3JmRzJqNmE0p01KwRIBDOZzwi5lHM3yMq4Gp4in2klI0yUMuTm1aoJTrH9rHKN5QJ6k3U8yoc1zwQxEZM5xxOJbxF2XjnqtueVN578slzhDPaiBt7UWR/kres56lvNVRKt3TAzmA0QAba+bChiCTeKJeRohgypJBUyfsoaOsHQq6OSRWOrciBXHA5rBgL1UVNEOqM0RdEPP/7Omzq/JmapvvJyAM+pn+ls1mnzM7ZlsYE//EYU2dS4U8YlNAhl+9PGrmrA9iXUlHT535soXa7PZ/bWYpJQD3GwzwDKlTuXw6agl1snnvue2EFKcEkmsBoVPg92hTeY+tPnhugnaycqG02bt1lkiHEhvIe7tXSmvTac/cb88GkT0r1K3+mX2hw4jzo0rnmeLEtdO249SCpw72hLZOWT+eTVvNOPBsqTVe6UAoTGt1xPOnLQeg0pxP2SBm2e3hKRB3zCM1rA+oG6/DoyKsjgtrhz1D4BUBj6kS8wzMo4CFwZv2Pgj4Mq6s/cOJXPuQjPXaYpiFVaBCoNOx7hxe2xvIKImdmbiSma6MG+ciwdHQ+esJfT1/uF7ZFThYUFyhMdYGNQCps61iKvcY4Irs6/ZQr1/lSoWWdCJlRMR2hIXRmrGUboRtUHEmfQNsFGPI+sApJpMRmzDn8UuRDH6XM2E1ZuwvgFzuEyc9mY8pfatgHhoovdRWZ0kQavmDmZUjQ7hsnhk57UzbK7VPY9bAAvtSL8tqyNm1lkVpxQIjYGJTZ8qdAaE03GQDWVPJkLSmlFfm+6AS9mdhvygetVYfBQXLikk2N2yBCt9Up+Ja4qGfAzssrdUmJIM9IoglKLe3p+Ca7ARZLtFXmAAK91QgguxVFfjzswTv9V+5ZwWNAP3sl6pyZRg5C36kXXcsW5MYVt5YOXyXwdDhW43OHrGv1YHH74ywWdWrC5ZXiMr2EmokCPzWHDXhwD6hlq5CcwUicl6/exvfCD9RHyGA6FzilGnN77WVjIABY1Z6a+mTAf8GSkTpezVx+n3XVgokhtoi7Et/kmcmgOIznBXWhvMMrE3AOgGk9CFcYJnz3XpqAjbaQMWuVCzH9SeQY31ehRRLD3Wvhfl32gMG3VmPE/hKScdAUX2eo28hvXgflLV00IfRaCDwfoxQVMes/dabWDj27VqfnOvRf19AeOv95d3LZ5f/+Mu/Xj59env5+gmFyCjS3L68vXl/efemhYzQLFsbVOXEF3Eii+TVAa0CWRtyjzK633PTbKrWw5V+93mG8F1kfEunLNWsoi/vslBULcT5C3VkqWbR+ftB0RewvF+D1TR+hs7UhvBcoynaGt/w7EOhq2paqA9RD8Wot3auPP8iRjpGUWB6+CgLCgpkUacpkp4CTzdRU+BFxfn+BK+juJwluh1LaaS9kZBT9/6qm6XIXXroOO5sCGtoQvUa/TXoFo7DDJ/oojVx3FhFT/o9oWUknY3K06vV9rRmg/Fl0yPkUQNXCV6CBGhp8sHZZNyLAWQQ6ZOCHJuNeQ7dbVQsC/s9nv3McZDs8C3tg1R7lTYdx9SiromsFAWpTMy9CKpUwNz7+OMeEGYno3o2oy6dksMZBBiniexhMzrtg8aBAxLF4YuTqWMjSFGDuxYCEaO5Nsw9Owtm84K+BXBBAvpa26ZARuYlKls1AEGjh6LD4+fgCC16FBDpvxFy2mHKPPI+QQ8DdWkLOsmpy3wExa71CGaHWudJJr1iO7w/imxTc+O7g7bfXBFOqT6KDXiYhmJ51CWA/LXfXPbDBFiSQbp8inPE72Inbt85srvSfxgT7IhOcIzj7dY6SHmURhS6WhRLv2rALrWObNpoLuybZMRvU1+DQFM5/p33NaaegIeCJny3Dmoc3Nf0Ym3gE5Q0NN+3Rz9HFYtDqZmBd/3XMa6yaLJ5Q/x1ylA8++abyk9z/wl0kV2/eZNMGeucdSvIUuT9dg50rpvg52SXmAucEe2Jh1voOtvHKvCl+ftqQrJeoBsf2eKvcpCGGpuarwbQZgN0/HRusMMFXq79o6B+G/h6KPJ9UqAKkKx+45QdMLgt2t+sL3+4F/Yvjh+AAnVKUqhLsylt3znGCWceFZ/QWRF8O5yTZYmV8+fzglJFm+tISedK8LcgmWdO38nVLQucJeu3uiodx7ZeanY4wA9O5Rx6QQqemXG3HCH0uPQrq83EcVD0Bwqi9EUDsR4EpZ1m7S1rmSbLo61xDhjcHnQ0gD4cEjMfqQ9szSY3mc+spZSUpuzZdxUqydqf85zAe0CJAfsxp2ttw/ik/cOYODwj85EgdGeYAFQy758+DgAamLHMnE57gr6wbipKYg22oFUcygFlcepW484ckeVMZnVnbNbsCSCIc7jzKjaNPqDLpPBzaa+uuwQB9v+k1vvlyzqAa7Hgejb7I1X0nOXWebc2jc+e6Z6Oq+sOe8B3Sr/Fjn5eR1exK8Fp553nTB/Ysa2cD2uczJx4rh82PDXGrc3jb/ZhGAZSTBcY69wqwCXttRWNDVI6vp+mpnkvgiNklPARCbK+/rptZkiuCUIUGC/rjBf+FHY46+pWA2TuJ4yF356HDUfZiyBx7nlNzhU8cx4Z64z31lF0Ix49TlDPi3tQDV2fNQAH/mlEdlpvyz0xL8y3gJYq5/a4bGBRX9sslsC6/uOZ2p/yrAVdXLeq/s3QCjjy3zxb2iCNmXbWuAhj5SHrqf3vrGtmHHhGYgTbDbHmrJ9slqoBVUUMH60h/LtpdrQ23HMiZR5r+aUv7vpLImBnF+c3nznAwpVc6Dd7RnTf3jn6UeYMHuAQJtiEr7j/MBWjC/Ip9d4mFxRR45q83LOxmYkDKhQn8JIkxhJgMmwMBk1AyagKQHvKqAsMlgl2ryJFyRi/CyBn73E+b8lFAsn5PBmT1CFy5g30/d9mCG+1XuXTzbPLv/zL/335+PHm8vVXDy5PHt+/3L/74HLz+t3l5hV9TV5n8ZDmJDjoAsX4NsDJRk3GzibQU4XEAJK6TA3E/39AyA3jWOtoaXyNtEVvbC+RwHDoOwME+mKtjshYZZWv6jvcPwuMgJCAtRF9o/rQv0bbjDT7hyvalfoYnPhLOdQsEu7T/kxxLNKY0hT6AqyNSQID6JBnnv2pea5BAXdRxKIGVvnac8BWI1jUPgHVNljQ/dEJjro1nZn376qiuiBOR0ajzqJJf8n1c+R7WXzSxaoyV8eCTYMxC+Uq9NIG4Vmoc2BUa2UORe4xQmwMDR8GtwfUGuUOuRSFjbMwRLCOCbUGHVeeg41o5iXBwmd02RbBS0fofdTgqwRZykfR3NSs3iuVsr0rK8CgMZJvr1ptVPVu31q/uWYa6e3DYdoaNQzsVRk0Bc3QFFIvs2bIa+XR7yyFsT0i3y9LXvqsnH8Nt46bB32Ble2/1YfEEQpqu4bVQ4aT4aKdw8MHCRhy+AfRpRk5FNoicwoNtF6tFFmDNI0m7wsajRDG+l5at8rvUmd0/0GVWW8qwJL5u3XJPhVRzT68fSs94rh2UeM6o8lgzNaYITCbmGDn7r0GEWMMdL7upw6M9cYhbj2Z353Aec5ZAtIp9eaw+tj2AKF9AnzFCSzowf0ceyJtabo+pPox1rUfrXljDHTCpItZAxMnFHXPUwPjIJChaJdGnP08ahHfo3ph0N0U51N/Rb13gZpm+6tChtMPMhohrIldNfuKUATKeu+b0VvtgxkP91VEplBIhfq6+lKzIOdsmA6qtb+1Y6UQk53knsmGhcY0is0V4a00t8FogbqitIx3qExDZwnipNWyH9wz7Cn2sYI+OD5hbQD4jTXCdQRHrCmzlo77TlD0oOqQOsk6pYdTaAZxZ12C75PDL/UtPeEm0tXxvoIJPKdU7wTIC5J5XmnsXNfAg/FXuIj3mMWRIix9mEESYFSkRtEHEexz8JRAM+cmrQHK5olTM9txrGGFelRgPNVv6jAWaKuiXsZ7bUWO2p3Rhc/XV4hIEIhxj9rm2vpo47MXtiYEP3GqPcOjZjyqHb4H5xHf33oi2yk0UxdgYdeq44xow2rwR8FnP6leLbhWgLHiUIIaZmAMItwPCuJlby8D0eCidjKiOxM2c40LUHMNfImANaoFrgaxv2utN2tZoM2AMcDQHHxVXWvXGiDkLFodd2P9z3Oj1rrHdwJoePUyNtdrySThs4wLZz7rBmdW+rL069a5V/lY4Bun9ahrAswZ8Md9nNVwva+wlJaxTCZnNoFnYP4F2xx3qY08c0SbHj6MA+zaEDS6ahguQNnYWE8ewD9gX8H3u6s1vyYKSusWdMB2cu4bkMYHivP9IoAxa9pa8gC0jx4lyODF/KfVTID6BqTSbwOwvXp5iPwFPEqChWxjgaX4TKFWog3Qs7J+U4WeqvQNXXvtX1ZL3lZlV+aJAK3B9nHdAbEGitrb1Jqf7E39/iZuWjrRdi48E/uGM+YM9GCzUppw+3bOB4BbbHXKQALklFmm6CKJB84rgGztZfzf0ZPr9tCHubW/+iHn+nVjAsFnxi0MrWkIuK9TMkUf0NEx2yu54lMEhNw3/8ZXzDpI2UbPAcZHv1S7pR1NQDiWU0APArZlEP1d7MRYcJYanfdtzkOA93RnaGlK+2SW3h6wbOAn68g6zgIs7QXpOv2dGcKPlw+vn13+/G//4/Lu3avLgwf0CyIIeHj58PZjMoRMHFSjOkBVPIwc8AKr62JaQbkCCXvYt6tF6NA1Re2C1VAa7PEdQSBBL0LLgQpXqW4P+NJWW2iajNjaA2TBbOOUgtFaRgbEDR0OfbJ0ZjNPSNMoCWYERRfSGP32nTiZ6Yty916MG4uPgPBuMpdMTmkNdei6WT2YU6S8DZ0ofmjF2SnKYRt1uQofHKjKqJUGgs0A9juOoGqZPsY3Qhtz1l14oshMngqjNvlkvKNQuXrGqJKN716D1IOlDk+VUkWYpeP4HBo4nr0ZzSp86vQ6v6kFTdHxtX7IlPr5cMlYLoubTWkfvWRZWszrxvS9bDophAYfzFcaqk9htXLi7zPWPHfGctkpM2SZfzI0UzmMmtsK8eWCsx/SM2fUQFFRDYWCPlKoGmhNuGUNZ5mjZBnXTNpWBwRqOsiMlbWevJ/fMS6q8TFPUaOjj+EO/jNCF4rPMiYJ1CZ+xBiatWPtSilrzUXpkbacsM1B6y2hVSOEclVp1RDiTDNPUklaC3NdA917V6Uw6oBUBOyeu5fMF89uNinO3BwTRDWwF9K6CHLYf4wtzxJV499+C9Kb+4hqbmt2ROikdEp/9ZBgjABkrJvRCeT6jA9jTtCVmp0cEM0S66SVRt6aEPen1NkCXHU+GnRCWS7lxixbvn8CQPw36zbgxqmPI4ckB5WKcnE6T3V4yfiuPUv3FA5lD5C3b1qz3XqxSrCn/ntOuOvYupFzXSO2kwMm+2ZUP747VNccPm314YHq4RWWxepDtA8GsHwutMPJy58zc4CIrNPU3625Mvcd9H37UIoea1GQy4yS1CrRfO2ENR0G5TrLzNcBbM221A5ObXLBuWBT6tzCmqlgQtbh0H3myybMWRujPVnDI6PD7KSqnlKEQ21eqyLWTZzhOQI6DnXKxk6xv+scxTgMk3U368fns0cn0nUWy+EZAqylN2brdM9tO45sHeyA0XzPlH/PK2nwMkQcT84/Sj/YL5xdPh81naxN69HjBC9rERCVmvPtl9DSTwIvcZBx8qIOfklglbrFna1hlGRfgObbRL30wd5vwRnHIbWIsmlgDY22fs5u95N+vsyhnPVz7qPUCh1aBdNlcTp+7f+XmqatGeb/qB0fsMQaSb3T1nmvP5rg1r9BEXPGHsfehHL96mXFzAaqcafsiy9phNoW7sfglHM/2aHRqQOknpSkPYsEgJkf7tOap1ITy0SJ+iF2lExbgLJm4eP7nFSpK6TWnB9rh/dTw64wV5g+qMNHPXwK6Sc5fd4XqubovGbLcJJrW65lPdmP65t4jN/saoOvUvmsdTF8zj2vFlZqtZm7nEkL+LFVyYZDZw7jAHGa7Zdl+gSzPYvdy65Za/s9+2zrImvJFmqpK9w4c+bnLD4JaEnVZG+wRup/1JGUzhy7tiAivtRokTIxylC5Au5nxXtpn1ETn66AGTz2PJ9ra5HW2qeVTfrY3k1wnLYTy4bGh984ygY5dBhCcW022b2m35c9vFKj+A/rkWzJlHoPybiuHCmsqAV7Unk90/SRpQwbEGYNTrAtYOWy/lKYBcPOmheZ5zFr3Dd+r8yJgvkFWxrUfq6YyjUEnXtmVyNFO50APzauwIKBX5MC1dFIjfy6Mvy+gPDDzeXm1fPLLz/91+X1zfPLh/f0ReKL71/u3rp3uXOLNGT58m3FUBQl2YVRUiLHGhpjMzgY/ThcpG/n1GCs2/7gXlL6nyiCnSrjIXGdAKq9vjBKFaf5cPntt+c5GKISFT6wza1b9J6D79R2woJ8HCFrHOIQDmVjX6iaWcS37Q74bwKjoBxZREWheyDUAU3N1NGwvkbaBV+UqQZCVM/UukgyixpDCpWMiTr3HUzhPnK+BAz3qxrk4ZjPxQmqCmdomY8eHv1VKrbTzEXS0+FylzOvrHUM14zGWT2yGx8EsvQ4xqKG/n6uz3NHZn91TaFMjiYCwkM9adATHFyQjPUTssZRNMl6gkPO99OnZsRSNF5hF14Ebrzys/UbY3GJHnrI8XcCpWXfmLuk81cAnQBG0aAP7bcoKgc1DgTK2gYzXGcHMKjtDIGOf1BDMjSvikarQhhHnnq3tfWok9uMB3PY1H7pzkEzdy9V571cfvn5l8uz588yP6w3xkXZeZHaBiJvc7iSJWP9pO5jGYtw+MmEn5tTTx22maTWerBfDaCkFzdYqYT/ec05BjEyo1RJn0xW436pk7xABhkX25z4WYNing3jX4AGJLr0GtUVDfrY9xwarCf2iQFo/d+CAtiaNIufQ/fTzz8fSmccEuxbKJVPIrzR0l7WI3PUbHepOQn01t8yh+Oe/0C7a2pz6OGUELCAXgJS6byTYbc3EffLXpTlkJqaqaVaj8zzBvR68DD2izHj76jo3r93+fGHH3OfqSHaH/cec8x/lwrarEKyQ6Pae8jUiWmG5ExxqfJY94UF/AeCOMfHAMggzgOGZ/oNIZabm8/UfgW9IsmeIv4GqIoX8D3uZUbTQ871wOfcZyDH/DcggWAWFDvGhVds71SuFRUo/X/oa2zCtXZJ591i+zioUJ1OzeI5PAnsCE5iF1gbZKDWl8relc3IlCYVVbpkGdvq5bp2S70jmI0KsfZ8iqsIofD9ot62e/hyDvx3vjP7tWq4fKeA1bkO6wxiCbqZZWQMQhGDdrrgFGAv7Z4W3GVO5mwwHzzPORAKYyTnf3vBytzQmUlGzYzO5RL7FCdnrTR4BtprwDIC1cdBZI7Z/1zrvD7OLUM6VwAiY4gsw8pePDKFq8Xj+7Er0AQVEwoYuWydWSRpwAEk18Yq57rKn5NHZkx5hXa6Gm0RfUVoBAiTQdn6FCzEPqThd5Sae5YY2JmRNzDhO5gfbBrX9GzjHgIg2vIhQXvbDfGMkaXfH56LgEWqPXvJsycOsYFUbrSUN+wajjvPBd2SuYhftsyi56/Zy4BCr1nbBSlcpwFN1y4n5/2c9Y7JMtmjepaZUy0K7lfqKD4J6zO9Wz90PaUefWtWoQJbFEDvY69Lp2MOVMFlDPBLnj17Wtre3TuXb3Y+skYoyUiQMroza7JN7Ku3cK2RbEYfG8szszcM+F0fMnjy84GdMkUYI0E9M+D8LCD848eXf/z0j9DZ45veb2mTdY/4A2H2UOv+5EmCKG2BVOGsT/zhMcLOWasG5vWpOyP9f8F722phG/El48sGeEbw6bfjfiwlkX6Y8+0e9aqlV/qZ0F3H2OF5UtoxNWhBtPhHA9gFiwTPXTeNL2BTUW7Q81PaI7aa7zS44hyGXeWZypo3sIpq+BIO/51mheVZ1OdhX1BTVYE+YC5MyBNl1LELiwTQZYrCggyeEwnYZrf5m9/7bD5HlNJT+3hVOpZmr21Imz2yv6Oocq5CI2YsBUEEuE2+FPzpmgjD4PXrzEPKaP63lFH6DX56d3n/+rfL3//+H5e3b18gkoum3uX25c7l3p0HqSX88L6Ul9AlcQDDyVaYpfRNjFQNEyjMvaji4OSQvYua55BLFmUoEh9I33agMAK96fZQYzNzwB+HuapNQw5DTV2zcg+qZP5mfEqfDDGqhun4XdGfyMAmZY8BaI85G9BG2YzehpNvlSOezNoCYrNAOkIf42TVmHWC6uSbjZN2YspYlCjCHFP/4z5x1ON8TWrWRXQ82EERLcoTYw/FNT3S2r9Lx6EGuhnKM3IUqtayRUEeR6PTUTNTVjW1Nk4tMjQ1Vhrdr5n1kToHxRlanULhg/bW61v83IxnodkckIgfrPeb9RRKCPM21Q8bUIwCwbrIXBQ5YvximIeeOCcaRjYpARRjG0n/Kd8V4Wpm9+g3NkGCGK30neQzV/qNhcPsg6iDjRpap4AC4AdHIC+F7izAYwat4Eozp7aYqBN6rcezDUsOFAzi6JHtmfP+qqA56hzjpfyxCFICxUGFPGvpr6wbM+TrkWXGgEBt1Aaud9BPliVJ8+LV8jk2qWkZuogzjTPsfaR2LbRUe2Mybq3VwFYUsUXOuU6yBhLjrDBODtZRbUMlpgYsalptA9M+PXcvP/30U4Ik6xhZEBwcpW4S0JWiGAr0/atAB44xL6mqOifcJ4GvnlEKONxfAAAgAElEQVRU3O7fj7MZoYH1U5LWe+6tai9ABVhKb7lm9KUBsj8PZ3F9OLMm1johdmvsgDYphj4zQRNAm2SMmhlzP/kZs1PzAWoHgxCbBZnw17L4BpeH/Tqsb//D+7dmRLAqczlKKIdPAokBSwWC1g8rolB16v2sgiXarGY6EHOB8l0wiAHgmc22GjhaaJ4DdoGxjvHh8Izam8B3zn6d+9JZZWxwTzo3IrtxoNeeQDBBRB2bcwjZJJACRGsbIWxjGhmnXxm1g3fq/D1Bge9RABz2eerXT+CLVKgCMxNK23nCvXBNaceRiJ8CseI1ZgpltQTUxDmjXmvCUr3/1laKmKegQcqRqbPzek27myrZlSbdDJ81OnHedj2pYmm5NJl+xSdUS409SBN3bPLbtoZZZjZlEnO0fA7mra2pmkU3YEnQMFqnmT4VAAFotLF+jr2Tfpmr/SpKvzYtAK9fBECsiWoDlB2TGjECoYFHrNNkC9Z+5DNAen1y+S6zaQe4KH16/fwMpFMuMvaLQWcy4YhrTCSsLn3tiL0uC/y0ltbzxZ8d/YcJcjhDpsooeFA/4Pbl228rMkVAyHdjW31OriG1UsZH6uyZ4yePD2e9foviKdNc+KIvHWduwKgBmK55ndqyXa6S/2UxrOflwOHYjzFs2FusS5qGxwf41OBdIRz2OOwdQXzp49gng4j6rezRR4epdE1rv0L9pc/pau3iE452yN+27cj9n2yOa1UGhYC4NGLG7Lfnv8W5T4lC6p0rkMJ1WPcVYiKZ0SRDmGnLSusfOu85SwZUab5rTwhQqmQfEGRzFWB19fNnEEZKt0kNzlTGl7NS0KQg7Z0AYnyHCqvJFg7cFzjSbjJfrPM820kkKNnXCd80i1nf3HZdjKsMq5wRUfLu+ZWm8qOPsx6/++77BHE5uwGCp1br2eA50vutH829cK/pnTrWHe/juaT0y1LjOwX/6ts0cRJbvkym/pe+MzYi9mj+kCCclH2ztAL7YWtsXgTnk11d78cz2+RshxNDbCy4Bj4DfdEZrzAkf1dAeOvD5ePNb5f/+s9/v3z4QG+O9SH8eLncu43hRsyhC51JAHVvy4YrChQ09ULtTTnjOM6//vo0KMwns2lJaVd1qdmp9SjZ4gRR5KZZdCIvtkwAGZEWIqKGaUx9TQa5BpEXgxWEB5XU9ClrwXIc3NWehcLwsYcbzmFaaezQsxbjS+e9TkZlg1OMvN5LdRwq85/M3QrrRQmsBTT9fjisQ817YDcrc/7jAjpnJCuCQK+zUjAwDgl8Pn660OeKDRdVoYnOHMIiO3Cv9SoIY1TpjI1XcRuoNw3Q0z8rDU6LzvDcvJcDHMckCOip35ko2EF9O/GiWewiVDpqHnhFmSuaoVPA2jiC6XG6LdI+03uyfmYkzQpal+T7+DmHAGPJwRwpb1DV1MY9iiEHCXNcfL9rRgrame9tkG1gybOnx+aktLl21cNaT+ahy9iG6nDrdjKBHAQ4jdwfPcPsxZOxmRqpLReY4yKDzHf7JhrE6FDx76DRZMpPhrA8/x4wOZCWsQgtYk3cz5TEPvsU8FJ7qWNecQjmSe76uTaP5zbjkzFa/6UzdSpGdiFWqDmnvmOtq2vAaWuSOCdkI0a/hllAVjcGbiq20mp//uXnBqNTBeV7Capb89xWHASsossVTmh2WYrJsUfdLy9fHaBDanUihd+Mpu0KWhN2UtRV4GICOMxdsu1BRiuY5aHi3/ye7AnjSlAr7Q67ZOZdmqrOgAgse5y1FGd8CqSMZbLl0ETnpIj4V84fRbtrf06d5zrBa0Q9ux3HJ6qgtRFmamx5QiZcNgNrj3uQbqqgQA6wlQn4HcytSK4/06n0HgxEXSuMpe+xHu0A7rAVA6oOyrk1Huvnyr5iXPi9PVoVTmB+sAfa/Tz37Eae+VaVDKX0R2BrGRXuifeyh10fZAhtmMweD+31668vL54/j/PEOZGziprOUyDGnopjsIx2KbmtZVGRMG1xVlYQwSuofgNy4kCkLOBaoynqHdBy9EbpcF+uRe7F7JcBCTaA563T1P6oOq3SprRR2CxFQmwFoFNDRpDrhIavyuRA4c8A2NRVEVzTWqrtnASDuL9mOx+1hyWOXU1JzjEzwfnO1FQ1EJLGxvc22GkdbYKplQZIW/SZXGMHRXLOFvfgGZG5H+AYmzwVbX4fp2zspdjf0cMMOPg384/dMvgxuGNPsRbaaoZeZHWADTKSeaUNBTT2jUkyFSfqqgqXlN8E8A61vvRs1ZS5Hi2/+GxAjNWZBeAgA47AyjIUR2/H1buypmWbaOfNpAXwnB/SMe75x3q1Hsq5xE6xpuxTHIAG9hnshmV4zhkx9iABEuPTbBY98BoYZ4wjcDQK9BdKwrKrDpr6MjSpiR0AZO15wPTVfrLf+Dd2X/9UECDCZAYPZ2XVCS4qgpO9d9JE0L/gs9aCN7hqD8D0JrRXJXOXLH1pt+5Rxsrez/HRBxho71vL2GxrmHwDVPk+avlyBqK4vaTJASilz/HwyCk5WybBmWuAdg4qU+NK0D/V0TDTJrgCG0aQMmypt28OP5J9ltKEgxFWgbL6hiiIvw5TSLDiTJGM/7t6frJn+MHxrV6+ODLtETsbs9DsWwC2tT8zWMSu8NIHw6go+qXIjKyR+LXry56So+ghdH7PGcLYztkAnjv9ZWFrTSgvAPm8Iu1X2kdsvwecQd9gLScMQsN0GSuwgEHHymBcDQeyz2Er/e6AkD6EL59d/va3vyQz+OQJtLJ3l08fLpd3bz5EaRRnBKPEoP7hD3/MF6AyGgdhheqsJ1K0DbJGyaK4NXK/0CRbC/NmA0BuR+MW5cUVzoqeRz55WaE4dfR9ekufxNZV8eAYAw5e7ocNwgtjx+HJF5e+d5UoDr8/9NA2Hg3aTG+5R48moVtaDgcQ92vhbnnNd0fZHGKzYKaUsHeXZ0+frsaolE/uKY7RFz12fGaeg3tPLdD/QUDIwmzfPAwDVMTWWWA8+Pe5QF5ng0NcJz0UW/rDLFPgwaXiJAYwSOhqIZuNpVamkvmpL9zBdhWWaM3e4RyuSabOVQztUe9RldYqnDZzc6Di662kUhtzHCrFCriLXFWy3owlC4f5C8p0ksk3C5VeXVORfQ46H2XY1pF0I6r8ug09+XSLj4NiLqDSUWiWrVnsKLJuTM0uSaOSusrnpXGxdjnAcCYpLuc6XdPU/zX7k+en2erkya09aaa2UsahZ4+n76FxCMKQdZ6ClkXMStWbWf8sKA8HvSii4ECd9O5R5jUO1Q5uHNkqhbWIn3VhFofPiZhx+OezcyYx8GTgGVvGNcZyh4YZ7ziaQzITVO9APxzly+Xyw48/rl1Emy3zwvBFDXmBbmu4Vqs5wRbrGHOPU0VlHPKH2j5V0dKXqg6NVDoPf8ajQEwDgGaay+vnGtJUDM61Z21XU5RZ2o8HBdes/Wq9Ra41ap4Hj7Ut2VMDg0pLBcxqBiX7fdlUg/c4mycxJoCy1lD3T2xPaE5X5b4EYqN18d+sb1WEmUOCGa4vCGHAyHjzjNiK2OfVqfJ8nZcyNs7Uwnz/+oOdZbvj+Kynkof0GZntPpDtMEdrdjRjsXYQXl9AJE7e6jukWmET3IfakLABBvqZzY8Qz8RiGA8oaaltTJuNlhjYtNusmSCY+9+AXge0TnD7y0qfTDC6+0+QPRvRYK9CVKxNzxb2RuqHJ8KUPlsvof/B8mgGnzV1DQiRUD/IAxVZ23owsMpeyN5YsZ2iVWHU1FPs+NeGu0/PpRGOZWpi798/nEhtdeqr1rvQfXjO5mujAqSdsqmuh+6TUqZ56aznZ1M+rz3teS+9s4BSgWsD2TAN1k7JvWC5gc5vA44qaSTLpgjMMgPel5lMWTvO08EKQUBvZRGeqSk/GHMCB1Mxr9RXzTNnzqWB25pHJ9kgPA7pguMDyFydkfvPzJwCPKhj88zY8pxro0fGDizLn2fb+VonvIGXbYrOZzxBqsJb8R9OtkU/IKDpB3yN10df0P8lIFyQxjMeY79nOwPmjncCttG5FWhKRmrqzSktIZhPi4oxZuafWVfMmrX2XJAa0MGemFljowdr986UQKmzCQpGo2YdRIdiKsGsQ4NPBbBkRiSZsfKlLwNCz6DY7Sl6Z22N9VXBsfbyLOjREomw8l63vZaCUoJUfBb7XhC2IIC2Kn5PWCpt7fN7AkIDruyr9wWnecV3mArnmc2gnSz428y0oHE/eRVDcv+4jw2kK7yytjC0WqKsYXFBgaGr+Bb+UJNGZbWdfe+eewWgnatzQOiznNuSsC4NJK3V1l90nvm366vUcALCu22Hg8jl7MgBBA+QZz6sPwwYvppy1ifrxXYZ5xItQVMCY9YLuicKTP2+DOH715dXL59dfvrHXy+fPt4kQ3jr1ofL5eOtiMq8RVTmpkWiGLE//PFPGXwVNxnAcGrn9BoQHocFio9v2zw4NVRBkT1UoKBWROaaFagSIkbKA4UZ7UK/Cb0BZIoglUEKBx1EaM4WTm2451AaHkEr6ULnJTqaIvM0uyXQLV01NMBRr1h4BFpF7aC/oK5FfRziGFelpmQHoKC8fXv55eefD4nZTHqKi1dbBO/+Bkn1a/8ZJpRFy4JrgFIqa+g9MxzZ7GyUOWj8roFzC7eDnqwwt3Ybx6i97nh+DDzPYs+pZGBfvZ5UMMj0aksmXlIaHvQkqDFFm3rode4ZxzTATgaqCk8GIzr/Z6U83m9rkBygycrez4bQmMb52XhnfkJrLF2ReUxGYDTRIzCbEx/l2ncFCc4UNhEa7i3iHuuPZxuE9AJaHR01VmZSNUhnQY7rmFcRNUjaUEhpDTb4PrLUUxBjLqTRBdXeOBfMeH20BOB7S2ehBrHOWzKZzCPo2eFwDfW30e65pcLJ0eZ6NVQVW9AZVGyAa6fB+5Bl6nqkTsSIrWA99S6pB269nUgnJps1lQwrDVNB+wBe1huU8WQsFHthn1nP0LmqMYzT+671GhlXC6PTY63ZaoGG0ArXPP6Pf/zjkenRodNpk06CHajwUvdTnTyy3z2MKxakEutVIVRHowcRzdorMHMWxumtUkNQ2XTWaGwVNPhD4OXaw8+MbaggCPeMVs09RvRgVLyq4A7IWi2vCqMN/tqLNTSpF78toJtS8sSi7MuYOqCIK70+Mps6BO1PupZBy7LrLB6OLuqNj6FR3UqwbX1DerTSYHygjsgze0pJcuYAWxrp8GW8FQtg5KzhOkvPnwPT2pkdlLOFdYKaLQrTZE5VAuCJH+nIsx67rqhzKmhTgZKyKXQsEATDrhm4MmY6tqLGZypevZOKAPAMMGC+/ebbtuQZEsx32+5BMQ3LILTzzKN0O220qH/AhYCfrRtkn/I5vieB1FooaIfj7CC6MdXa7PUJEZktOAe3OjxStkS1Dbr4PM8WxzT0s2XQTqqk5zZBBcwq2sKY1/Frzy6uwX0y980k9Axm/wcgXp+w2Pj1XAsyPhBIB1g2ysH0GTBo5ha6L9fgjDV7o6PnmmDqpI8eQObKNAJkTtnz7Nyfg3I+n+83OJtQGuOlH8B7Enju3Mp+tzXCqQdgbH2UPetzHPtkgEnPLYDMa3PvOJWIW9C/7n6zWYK/GR8A4bGmuiL6qvAeuhA9SxTVCCCH2NcEovi3dP9Q8uecxyc6U73XAiqg1qnFUQOcnvE68Trj8QPCcinziHvQB8C2MBb4EmchuC8zHlKV80ynM6oBazcmtsGaO4XBrHuP//jmJr5AKJtrJl5nnZKM9tLDtuB7Jtu1jAvfF6BvrZRavnJdTwLABtMCns6tZ79ZH88qVZy5+2T8kzFuFj8BiRGIkVHpPgWoT2dmAq0F3Tx/a4Bb4wbzBD+g2WYB2NowSy8EzM0+4t/jl/eUazDF/sZ/CnspLYdISFzi08RfQQ35M2Gr+iCxt/TajHBaS1iicTHaJ/OSNloDRX22KD8HgGiZhHuJMT236nkytkT80AH3UZpde4YwgU5lETJc6leWudMewmX58f6wrnbunANC7algqAJDseuH/sD1PgxcMw4DkZKhPpTtAUcBIws0RrdkvpdTbh9mW35FlwLqO/TyJQh6ZnfftV4WYaavcq1kzzcvvy8g/Pj28u7mt8vPP/318voVhfyvLrdvUftw7/Lw3qMEhpHyHl2yKnD3srjupOhzh21S2faGArGbLC1O3Zu2K2hGsUFOFHBeVVLZVHMM291K3bOQzUxo/FhUX331JIXp0iUNUnA6eTH4rdl4cvnqydcpXE+voEsVCL+l0DqNTj9cfv7llxiqCtgsMzPDJhVDp6X9XmbsUncxlJ2D5m0zZwx8MoM0BE7DTOsJd8iFclX0P4HQqBs4kRat48Q2s3HtZ1ZqXVXsSq1r3QpDTPAGT55FkSD4MU5OETDqOFlwdfwJvFvInYN6krXch/QMMx2hsa5xdjbypPRrqNqDZb5RMw2hzTRDUQcQY9M0+vnN8p25jk5HanqmoBkn7mMl+XnPgYitlUM46Mv6sE6gCUIPCOoHsDCjzfeci5iV1lcNrQ3c7WmHYiq9XrjfSg2f50UHwXGzLsxAgPtMULTDkbnlv+0fZy1UKKGjKIn0l4rVptcRaRo/3v5fqfuj8PiExB/O2Hi1ZyqetUAicKnxnFlPxneF2ogCcM9ci+djT9d4WytcSqpr4ArMlJbFvKTmJevp2gYlcuRv3mTuOcB5j4egz3A90NZI+f79y1NURl+/njBLMw/ff/99Mr/s3WQ+odmlHcLDyzdffxOjl0zTxpD5YVwRkZGuWoXhz4WBlLnWOSVTEEM6FUiBLPYhtglQh3lADMTvyzifpJ5Tx7pGvaJxKRo/RAquzd85SLmHAkYVjlHptLahghw4SKooM1+hjz54kCCc8f/1l1/q4K4hscCaNXul9DX4Iaj96ptvWlvxqpSnPP+USAU9zMxnb9+mBvPrgGKAXbEv9+4eNOiIT6UW72Zqpcx1lWPJmllfrBN+eKh6GRvzAAEDmKxtiT1YPWLsy5gcXJdxThuMKbPGTp7qWPENDV6ZI4E5xHBYm9aICJTxeZ6hmTuy4aVWtTa1ogY6fK0Nbdaa9YAjgxpueodS/7a9EAptKGu19+dsZoImArxvv83PQ8FfUM69GNBFiGiU14AEJ9S4Q9iMtACVtpM5wknjTLPWlbFnLVYtu7Ux2l/uxT86QVEanoo2v+OaOCHaZLMbOoABEumDmWxWe3Ix7pwbZFFZFwna17eVdYxzKbtAh1jb3ix47Yxy9zo11QpoDgEfgrmKAuVsjWeUWeIEiKuLs/dcbKisj/137DNU2DjatZrWEMZxP/oLXuv+ZTnwuQMMHNAVkPo+/XwBYF9f+5E9pFas53OZILRqeJfxYs5SE5VWI1J/q1LJc7WOuOI3toxgrnn+gB4ACATZa3qurYCJoj3nnrIG7Ou6lg1MEvZBkLDAxCW2yoxYHdGKD/E9KGMHbB8YzRgGmEirqtIdBTd5PwA+wZaidNnLr6Ds95V7HxBlbaytKgRTeJ8OcILEUetUxw5LYewsxfsyZgM/VXg9qHy0wlg2TWpwmG6rWzbzbYCoT8JZDrgYVsjanuCgq77J3mBcZAgc621neZhPy5pzzXOZRsGdu0d/Z56ZAJr1IatEbYPM69YKIHPKGV4htrY2Do8e1xf+6uu2REkCoaydrjt84tqilLgMbE7wsxZQVbydUuh8UP12/HTO9rRhi+Dd2nI9fpLejc7/P/7xj6PVFTbzu2+/a/Lh1csLv2Md/+lPfzr801Kb63syHmYB20+1QVR1RgZ+MNaj2zvfsmSSlJg9TdJloID9QH99+muTIPM9U0v43wSECSJJED1pK65ffv01QRn7LXsjFPfuW+7BgLAq9gPJprbO+1mTCkPVVrQf4sFGmiBPEiQfPsbnZ22WdVUfTG2I83nA2cv+S/D8+lX8pQT/v6uG8P3N5eb188svP//X5ebmt8vHDwi+vLncvtxNQIWwDDSjGtiJGqB0FvGAZsJyGK7ep8hqmxYn6majL0PI56GPinbhzPEGBt+C3ziaWwAa9VAQZritN0uAaoNQFc44yFZcDOoEepAMQxqhtnfMoV768WPVS+MwtZFo0siH4MaVQqVD3MCDPo0NSGNApkbKxgzykQajPawrrtIgOZSc8Y7Ndh7ZpjlXyRaOInnQ0aDzjcZq0bB9l9pzsY2okz1YewZT5A1mCGRHQ/OkmwH24OX9QbdyqDbbIeUVh5zMKM+UrNNke+Pon6Tk46QMBTEje0Z2zUDoeIvmqhiVTOeQafn0h0LoeOLN1rY9BvdK/7pywVtb4WH0v/RoGQ2AZ+omBImpk15+9ZWrnyzg+FQH8naq+/JADXK6tSyyiUohRgX+ugb1XC8D5TONvxcoJHu3dZIAPZLkVzAggjwTbFBQQjBBFFJ0ucFyQQRpEQZEHnisDw9zxo1r5aBcjZtZuXMm0MydFGOGxpYr3pNUOgALghedt2ShJpnu+jgr7jn2yUDdEESvT+CHDwkI2ZfNTjUrHWXOqYRyvYMiBtI+sRoVLnVeGdM892peW1zfDLt04E63faHqaIoCB01e31Pex3VSBzMWwlVN+PM+XMkarLcqayVgzkEH5VmQnn+wtVh03fXkGuf7zk6eYJfgkXPDw/B92CX2gqh+2+e0tg67lyx+1DPrUIvgH3UnglTLCBDo8B4yYbxH2l8OLIVHcIbX1y1KqZdbbcWzetk4cB/riGB+pOM0az9q7g7V0OFGsxdFj6laRv6gWVrzMtEJ96nBowETY+H8yP5gDJn/KLjN0c7+GBMh4k7L8ODcybbALiuMkizd65vLi99+i7NVe9yaknOmOxS/260rNKiAFcJ9sZbNBHYfrD6c/o3LdCX7tMyP2SruPTTQKR+yRhKYc84tu8DaIpiP2ulaCCUrGcGeBoQJqlfzaUYi9Vprjs0Y2oA9AfkCBOyXdb3a/zjHbyso5fkd5cqP/R7PA5+TYJv7hTXUrETPTmXrzfqcqczt41h13JzD1LSHafHmCr5Sv5pz/0m+17M/IM2oXTyHgB/jcFafZf5CrT/VwDMm7VUJ2v7y+B1rPHYhbUauLCSepSqjzbIASHtGcW8oXQaAWsYwYEiCoMcBUnCQj5rundM6mlXwlipcKp+/k0XSuu6q7lJrWsZPyzyYt+7L+jY2I//xxx9zDyg1Y6PYIwSTrD1p/WGsbN0129sMI2Mc9sgYQ9SlXZUdSzM1qNKv4LqsOYO+1hiT9ceu4Fw3Q+ne531HVs2WXgjBoGVhv8qjR9vdCtlNuVymQfwDAucEq/czzuzhPO+upeiOIj6KfnBv1lJKrzxsBiDu6nljW1cjf83aVRVWwLIBLeUgpd2XPo+QY19ct20CqlYMIM8rSQ6YCCsR8v21daV1KwZz+Cbz2aLo/ehxA1TYFVMtDoj96GGCM4Ovw49DEGstoNJa4lPBAZlggg5QExnrCN+9Q+2/QJbJiegUfPgY8MCAX9pk/cUGTuwVgksVRTuWbamgP9EMPeBMxbq4v8YZVdjPUSHFeZlffRDPhgLBJ5/nbpXaA+Knby3q50/GRPHc6n1In037noCCE5k61Q0f/TVhIGJj31/LaQr21Q9g3OOLpldvFVs5GyyvsQ6+zKTOBfsOG+48RJwmwDzXqi/J3ObcmHgP6799oX+nqMyHNy8vr14+vfzy898iKnP3DpQHZFhvXb796rvLowc93Nk8Cr4kQItow+Mc/p2JqmPevdvDzULXD6vHi8MfGkxRrhjjoT1MJpm/yLcfiGUdBhH3Ls4eJMfkPXiYRZTgZGgrAQy1YkTkocLtc1IQ7LXSLGWNK4On4l1oe3MCS09ag1QEDW41Bf/HP/wxiwFntdTZ8s75w4Rxj/7hGeU3KxHNJD1//qy1G6qNjTbJ4iArYf1i1eSa6cFRZdxYADWEdfD4fihFLPanT3/N+DCmf/qnf0rqOA7D66skdQzgjFiNQ2tuWndRpJS55VkQB2odUvsHOT9mADyIpGAEGYGmQoPr1EKYsWymS0RUAw86pVKi7Qek9PDMPAvIF4udOYQubMpdZc4egqW2VumzNN4rMt+aBqlTs72j/6xOZsaYjRhQY46jdbKu1/TAu3MnmSuQNilmBB3MAcYKJ4DPMbfffvNNqcN37uQAJqOpMye1EuOGPPa1hqONwSsR/ykGIM7tgnGelcOBB+C70qCbDOmePYdOmjfXWQlVdKqzzG2k9SdjHyrJm5tmdr6qPLEiAhWBele654meGmP4Gqr5yzk+D4KaMd5xAIfUtWajh5mAgBLycUwGlCgukoAQx+D9+yiEck88X2gjA4l0FgBvCD7tAVRKdgOVZBJTx9b+Q2ZrG5y2VijKaVwja6tOJmuVcQpKN4pLBB2muod9Yr2SnQMdlBqIo8EYYRdD+6B2Yj1F2UMNCLvHuAep1gn2h8yeM0yt3YRaUnXdUFqC3hZg6qFtg1rod1fBj2Rq0tvrCjac1d2yjq2dSK/QOrPnbG4c3IEl3G/HsAcSNO1kgsIsaM8ysx0ovWbu2KPLEFiPhJ2ss9P15Xrg2gHsRhsU1Y1d+wLA4jttC6EqnkX3yRrs2XLYQpddX6fDEZ1Dy7Xti8VnDNxxMJk/Pmdtsagw6yYZu9iR23GGCWjiYC4jkrqesRMUz2DM/vinPx1tM1QV1HlhLqyxMwvEvipdk4z3V1lbZTVUNAr7z7oCaefFvVg/HNXEIcmsYR1iHVDHy2tZkmD9S6632u2jH90ylYINUr5kmeS+GdNXLwNKpERhTr2ZcwMNMz3sO5QeDxXA0NA4N0qR9X4NHtjf/I5WVpxD0nR5bu0Iz0IGihpjxpC1iu103emkJyC0r2lAzmaDOXPtZYgvo9NvZubXX389wEcAK9a/zbWlKgrauC74DIAKL+zLD99/PypwVW65p4Cv0EjJGK3uui2N6rwqHIbNTUZi+1c1c/b8UTqzOlJ7/UVAyZYl1uQ6Uq8AACAASURBVApHgf0SP4nx+ed//udc8y9/+cuxFwkSM//L4rF/pUur48Ac82ywTVLL//hRfKOcAyhHr72Nojc8Z2iAU1wMlU+w+tQ/mvXbPdmsC8/8088/HTWwZ7uLDZcBpk3h+5OdGYXVrB02SbvBfds3VeaFAJXBA38nmP348fLdt9/m7EArIufD+3cJsqIG/uDhcU6bCCmTqK+q516ZT4x5tCtgPAh0TM2c75Tdob3hGtaq87MkUe426M31Z/uO7O+A+ehlrN5TthHrQqA9Qf5seM8tSikKCnHN+twtPWlJSYEn+/bxewJCs5vaB/Y1gaHBLeftmZFmAJss6QPaxHwdm2qtpz4p/ijAVs4IwKtlQ7lea+rLzjNrGrrnMm985ikZvIBvDw7aemyAfWXHCjIj57rGHhs01/8pIFbacxMJ2g+zqIfNQq12WWttduYqtYsEwC1bCO30Fq2zbg52myq77CP39Jl9VkD8UVlRAx8CBD95csQRCiSWgty4KCJMsBV/b4aQgPBv//WXqozeBzn+mB6ED+49TPuJZhpqRFjmDAzIXA4GuO7DRUTh2ji+PZte3ZTulQWymjhoFNkgk+yWQyt6qWpo2i9MZSoOf+inzcrVKFbUoXK9KoXCoQYRo65iEsRTMss9zTHj+3VCGNQokaWWoMqbXJeXi1yOuchHRTja04v7wqDjwPH7gwt8TmOPuhYudBqA9xk80EWDWSipfYxwSp15s0IW/zdjWPS/h1v7+XE9FyGHK9dq0FFEo9/ZlhiZzbX8qNEr6sJ3NTgsRa20pVKOMC5N1xdpjLEeUmJ6HCPH72JQlpXJJlytYC62FDjjFslmsj0J9OuInwumI/Zh8985Cgal1sHokEpl9PvNnNg+4VoDWBRSJDkB9L5DFJR7xtng+RnXGMKb10ffMQ2xyD3flZ6KUF2H6iV1H+pwUa7QZih2Ngu4OrYg5qM/NvADqWrPROfUQ925ksJlLaBKl7w/COkyFiLR0kF0JkoFo7cSmXIAlGbpDewbdCieUA6VFGCuaX1UnZZKyUtJkfJ7XYvQKlqsLb2POYvyZ7L3zVyKvGEvDEr57+6vZhDyWg+tIou1QaWOtv7R8fNwVSY8z57+eK3VS73xKRsTIGLtW7RfoumsrcjpP6rCGmuhLXaqoOd4yWTwUND5ZIy4T777jGoeAFhUTytEwCEmEFbGRYGwrIFJ4aeWY4rOgC9xFI59rWhOA75kGaFFrodqaudySAD0vc7v7KnIz0P93T6PPdiYMj4BQCaqEJR2jjNjDEDGoXeANrOhX1JR49iP8nJQ46nFnHplxv5t5fa5H/caB6bOD58rtbqItywJs85mp3J4A5isgTb7hmeQmtcDs0rU0mCl4cZmTaWSeZEKFxtuTZcCPZsX5j2iUS9fHCAWNlFbzPdmLZ3qSmwjEQR54mvnrFqdv9sTR5mq9iiJnpm9z9L2BVzdK2lVMqQ+Gcw1Ps8eCGunjuPxCmvgbvacGaKs6zEnRPgD4K09iPZEgMwad+vWRPO5t9jT9dIiK1ZAhSwDlPOpCbLn1+M0QWyc1ApgtBdv6bUN9stsyZoa7T4gzAK/2ERFx9ZuwrPX/boNvPYhpXuaVU5GbHMj6BBRGpzrkziFNiDjv7KQtAna2NZXqaS82fLaqJXB2SJrAj653kS2VK1OaYEKkAoMjY2FbeJMcw4y1qO++5wZs1GZc7ZfPiVDxH38GmG8KZmiyrheyIyDTJSIyeweWLc6p2YxWOtRdY6/V3qta5T7SWultcniu1hfBjtmeeJfrAVDmTDNTrl2Uuv3vgGLIj8BGHfGJhs3oR+zSw0g6iC7V7ARsS+rB5SGHtGhU09m7itaBLdvN9uKP7S+p+fxZZxMPAjWp9fnWG8EOKxh6OuMjSrSaeO2wNH1EpBu/mSeM6VWUyCeer4BsPRKa0ilkrsGDVZKUf7cPjC+zCNsOWy+zDDXvPV31iwaLLPvuT5jlfubH5BMIj2Yt+49v9wDyfKZIR/owXqWteGZxtoQFDrWvqIzJ+GZI7l0FohZPaH1fz7/8d0T/NHe9ewsMGfw6H7nTAsr44hVCn6ZqQ8TaP0bI/6FD7UAMPTcrXdBVnuPC5RK8bbWlXviPVLweT59OANT1VcTj02wRp67+5QyoNinKanGbv2ugPDT28vNi6eX//jLv14+vL+5PHpI9uhugkH6+H14R4ai9Tst7IXLTiHoi0zYw8elW+ac0VCAKKw30/MXv9XZHVLPwFNPSO8+FhMDSOCGkXdyRcelIgUdHz2xxu6qsMa/WdBmTPhdAs7RRNIKY7UZoZjMeTqjxgYQdf7J2q2H3zCeopylZ7JB4gAPbea/49TFIF0DvNb6VYiFzdMecw2Cq/RY9I9XU88giA0GQbjTw2SZhaOoe6ISQRlGaxGxCMd9PQVj8Navjg3cbFORoXwnVDRoX+tvE2rOaiIZa2oeUhcx0Zz790q1wAl+9ux5D4T7V4qaDhDPSW1MKVI2Q23NaGpvQsmtSIw1bZ/RPpaZ0Inj/qQGiCzrKOVAT/BThJU5CuV2c5dM32rAVPsyaOVzOCLQW8LbXqsTviPBGpm4UDZab4WTwUFAtornbs3lw9UcfjiconL/Sz8tEkXgPpW+iRqwD9IEd4i066cHdYPxoLtrXMoYJLAabZL7UeI+B8LqczBYUm5ZzzFUOq6jFqs6azAfqsHlEgeW2zRL9N/RURIcrk+YwQrfbzG2aCrrkYCAsWBs/VOBptLnSnNqJg60kfUuB9+MvGtAIyg44cHi4ch+IcDJXpkwAPv3yNrQJuNtM+ZdMwVDDNgEiOx/2eztxHiQdD/VXJ2pGEE/54TkgJvaogGezomZMa6LvDu2jf0lVShiFqe5OkCr1T7xHDhZZ7TRNX6mahIQHX07YRlkjREwIUteNgN7h/vjsEgGBweKmpMo77KPoKRMzj80sNZOhZHBmpxYkA6AFCWdBoUFAEYcG+4pWTUL22P/nwWd59ms987+HiMg8uij2lQlrxnvs/jGwUjYnsExdV0LELG+zhlRs5ysoTMtUyqSIiXYPoMU65AIVMh+GdjFkV9AkkP7RJ8naMGmxAYM9AvQB91n4FMAlIgt9L5ru6fYOVtZ4IDa8Duh/5kVOGoHD5XL1pPHiVlWEIe01EWC6gqYRIFxQQL7RgCGQDIo+VE71zONdWldlfact+A0kYE3K8lnmcvUwE0NL2ttGQBBsTz77HIQ+HdvkwHwnDwQeDM7q8HXSeIe6KsVauxq12sra4vDPpgipb5E7Otq393r9k3lugJ6OVfixFTUiecxi6qT7xo1g5L1gkjG1rHAxZEdW5alAiFlEHB2N/NyFe6IgzmBiAbWFUKSHmfgbSCvAIlUSj7Lcyr0FQB+19RX+Swg3Hrt2dNaNl6lfrZ2WkfSuTHTbNDbevSWJwiOGLDpaLvnc06srIexwcaxl3jxbGZTD+B7QeT58wlEYkNuhWXDOpOxdIBj1POTXZ/AlWCTezUlS7I1aCI/ejvjyBkoKwFar+CoYIlUwJQKhJ7/+MhMhYq5ulftA4AQtpU1jm8Ks6zsnHeXp8+eHmyRKEY+fBSfULukT+eZaMAYGiFtQVbeIFska2frR2p1gJ9pasRPX9YLu5S1vjY6yZjevRtKJ/4O/jhsH2y4ZxG2mnview0YLdHIuCQjVgGvO7fbDuH9uwr3yYrjWryPzzsfCqXEp1kWkLEqJbnAg0GcAWfVgidsODCu+6lifAED5nsNvzq6FRzZ17W/Kzh+q72AP30cdbOCN9hO7gnWC88BACTluJnvZvDPJQn8O+tmfsG15U3FYrheYp4BwwFIZhNN0FQfab3DZ1d5nlD8p9rKfaQGcfdeEaH6N57B36GVsn0XKjSZzt8VEF7eX968+PXy7//2/17ev2dBwD2/f3lw71FaT7x/R0BTOfdkJcLb/ZC2E+GvPiriKrf/zp3VNxCEXS4pKidLePOmSqUJCJ89L/UF3nAKXr9aPVAFU/guEYqqdq0XWpDNLmAevrSx180SnpB9BGY6CHB1u8AcnHNtCp8x0KgR68LWeFZUY6l5kI+oW1XyW+dDw2EkHx4vg5+go3Qqgz6eQ346m7nS10Wd0mTbIlHpiius/+8CQmu6UkRsQ+h79xPk8KwYORwvjJw9ybgnx06HKAHj1C9Fykj5J+BMLcHXh8HCuX/669OjTsSeVMyl9QhHVnI8a8V/LILm+5kPD8GDxhnhgzpGGsQGrHWYE3BQi0QdxShMBuUiKlIu8/xzPLgfDywP+Dj299f+YlZD1DRCK6MtHzVAjx/FWELzDbKbhqyPjobcCSqh6dGvEQc+QiSl+pbu12xvVtjoTjh5MRILgl2HfidrkzXFOj4oo0MlRa+4nuPN90KRYAzi0Ez+32fnoIyC2cRjuHYzYmQJ13pj9GWpejpddWyh61USm7Xn2B8Z9x1WPGtAgRyYiL7U2TwfUCKbOKhfBoQBUEb3EYm1/xtOboKTtclg/GKXqMVYMbZ1kXGElkFTIOPLmsFM/Xj9OFDJCCybFMXMzGPRWyhZAYzmrBhcBIUb88B6ASnNHL4I5hjkQ8OKOtiK3K0nyGE3umERv/Y2ZSwU9NDJTG+uIcYGXa5rs/zuGQNGDonUdo6insNzmT8DFqnnAjZnZTfoVUX8L6mBYm7jQN7cJNDUidRZYD5wluP0j9KeTNFANGgw2ix+1iL+a0Do/pZapIOpI+HBz/j0fiv+IiBgnXPAnKHz7jPmN0FTxI8K4JTKU6ckPelCIawt4sUzpN4GFsgAI94f2s5q25O59xonZoQ2y/tI4IU6H0I0ofJXCl+Hl/PNYIS9jHAWNufHH37ofgVNl3Y3J8vME2OYAPbmTfaVdOozICrtz4A6GzuvquYaGNTpLHLPOEvVxs7FwXzQ1k/WNGUNnwCXXH/tRBJ0TRCFuaI8hMXEnJiBNwARgLGurLTCsia43lkwSOpXzndbDiTg7Z4UtInDmHYxdcoC2lmGMVEX1xhrri176In8uhms0UplD3Bd9tSngUz/XUBoP78I5Swrwr4OALDaH1tlETxkzUPtXyDOHoqj/QFf62XWiYyXBBACVcv8F5RuKwX3nKAD691g6gr+ttWIoMUBRo6t4fksk4L5Y/0rzJYAaEJT7Df+zXzyufQEXF+06zi3/zQ2nPeG0RQV5JsyiebTZSWespgBdCaSo/1AJIfPhXZH3WcosS2mM8N8gFdb0zlLt/cYf/xSzqdQ3udvWW/Gz5zrKnNWtZ75SBYa8AOVeFhNY5gUqH1fBtGDB1GBDo2YdjLpeXyt7w6tb4Gd2hkBhFJuM3Bg9p9n13bYp7fPQlKgdXPnrBqfN+mBzwXQx+cowQAYtZ6VeSdZIqstdXSw/gb2pAZ4YBu9cRnX2scq2sY33lpl74Z+mnKAZe5TH25ZQ326ZkXLmOKzZxEcg0VtXLNwLZOoQm7Zd9bu6csKwPI7z7mAv7dv56zi556nClSFbXhqtyTYyv0xJi1X6ZomIGQeeb/AhaA/Yy+Idc4Yaltb8TYBq50N6UO4cq3smag5tzQu7+0GOGoh9SXPrZ8OteAvAkKTC9Jwub4ldoz//0FA+DQB4bu3Ly8PHhAg3L3cv/sgdYS3PoJuWTvWtDyaBE2jNnALopusXakZOGx1Om5dXtM499XLGDVUSfk9zjWbjGuAfIJY47Ak27eGpCnUDwrbuhENPN9nX8KmVZE2vzZUDlIaoY4aKAU8nDwXLpOr8clC30FcFKnNbA26DBxFEw8H/1PVn87pXr5fcRrpkzxHA6a2uTD9r2qX1wuqOYpoHIShbwNu5zis8Bha4YOH2fwWonMfqcnLAQR16bfSYAmolo20/9pRvPvubTaBfXYYZxZf6RttyYGB475YXDyHCIWHw7Epdti6YIP6WMs31atSFCbvvia4UkusL8omscYjdal1yo9g4XTYN/Bq4fJBP7lTIxAjM6S1TmSLjw3eedZQzDY+Z2qbGa1kBB9UDRJ0OkHdDlIp08+fPesBs4MjB8qC/RRZh7707lDay7pYhqxqce3/o4OTGrIhVKGQIb400aK8b8XI3L/CFzzHkUWaoRZUYTylTzCXUedDSnv9waQ4uEcMXqVyJpCyxmNtBBSisRi9wWuvC+pvIH6M9SSk5UcF0Mk+A+2fOjFjdvQiqvqkmfBQTNcgXVW3IIWjsoqeua8NrA/J/T1DHJlTg/UEp3MmFNpIMGkmeGCSvzPjhB0je+XeDz1EoZkFBNwD9JnYqI+fLqB2Bvp1eiqqojORHW9mfXbMQEFWBM5gkUBAsmsPOJ0mxuNaFzaa755PhFSEM3W5qxtOo+aT0FLpM7XBQc/5PhgOpzpV1hFZmTgsUTbG7jegcu4MlM7Bqs7mMbdn9d0Tnai0vzIZzHR8diacGAdk7WVUGFzz3WSPsG0BJpatdE9x2GKLUvNKkI79WsseEW3ti3SsK4iA7H5taxzKARk47sfYaZdCJStdkDMpdbXUHZ3aChiY5xx6UMVIzknVZM2sJ8hfqxMz3WfnKOfeaKcGcwaccRjmqKe2aCwTMzHegwE5a8raVRxdfk9mJnRS6IInoMt1nGB6fww2DuER7PGD+wEZBQxkjxQ0aVbS/VkQsI682SOVmnXYDPCSXV6rkggAnet8Zq8Z+BAHT+wVnTBBR8bd9RaQKWvi2st4W0klj4NtcPTaO6m/aiscV53DnB9hSzyMXWB/8TPuGwc4NfywesIk+pRsc+rWBuiZ/TeIiN9wop1yz9xP6KOc56iHnijNBwBx6kXqWpR1k2tOdKeAFywx1EwLYqf2/O2bQ5As5+vWnoHCEWzO8cVPPNsxQfqsv1H5Y7+ONhUFUxUX6XnbFi+yrXR6faYEfWO7XIPLq510f/36S8FTkw846q7hA8yAVTX7fE4quN/6PGUQCdIalLdmrjT+AnSlASo06DqyD/MRpAyoyLxDk4WRlpYMMAwaVHJdg36eMT7MWE2C8/pQgqn408yXfgDP0GRGmW1n2y/YYNDkGZ8SnQUuUvDDzlotfktVoLZXrEngg/tnDSYomSJn1DIpZUCc62VbI3C2qcgZQRZVdUf5Trb608fUHgvI9nwEUGNNXkvC+DnA9NlOxP6vNrtKv4B+zSpzRkfUb0wHPsdLwZlk4JJRt21Jqa8qHZ/BFfe7vqJZzpwpy3LXEvXlM3Ce+B7poFJVC7hULfXY6+1Ckuf2FRXV23eits4bBeOzl39fhvDd5c2Lp5c///u/XN68+S2iMnfvfLrcuYVzdvfy4O6URCMU0S8OpZPeQiBG4ZFXKanofCmXdT4ulw+fPmXCafHQYA96aBV4oOCRRfvuu28jWFODd7t1QcnstbYjxbEMBuo8BISrbatjuwzMauDMQCUTsroDkVsDLyhtIFRZkGQpdohzUMVZQMjkdelGLIAWyfcAZ0GxSSnIZpFjSDxMPAjrTIDAlMbJq6pWrZ3Md9y8yXXthZWFTn3JqJ7t50hT4Wswp0EpFfJhngGHEzSYAnrutwhLEZhmoBpcadjsR6TEOmibTbN1pmPMhlCVJlzkOeP3/sMhG60RTB+61BNVwUykIqqaQ9FDJ17x/hkNNMOUGoTRb8/0qxxkNjRdTYXUJuvkkn0a6pOWH1Og06nT4UkWIjS4j+kBiNxwhIBoOzEDkJ5EUxAlcxF1pttFIZkzsyusD4zsNz98f3n688+XX375db3hEIJ4UlGN9cBJoPTmbQ4fxYe4l7OwRdSvVot6bn8hxUUDblYofbxYp2QCRnPKONnLanQL516Ui/XGnrFxa7NZp4B783zs841lUdjr3NaxrGOg88B73EuhMCsekmx+65tKtSh9tPNBbWVr4KLoBzV9Ms0cltkTo0qUpnQvyF8QxtAdqybIfmOuAJe4n9ALRztR1Oa8Dwx6eY7Q1h8+TPuW1EYYrKEuh6rtWhNYn8X6xKCTKeN3PkPFl9auI1mGUs/IiDE2Ud+EjpUal2YtGFPWG4dS6q7WB0mb8llWYVltBbTsf5nD9NGjKLNy7VD51ouvNJ9S6kV8QzEZRcaARrEnMyLS8BlnnVHmTvvU9dEgxyy1TgXfkyz1gkSCjwgtjc5TB7AZXO4DG8aaZ23LOhB9P4t1JDu6syV2w5YCp0xHnMDVXbGmUu9GBnm1HAkylskQEEk2agIXAmbYB56XwC024gm03VfZN9Zzcn1Ephxb1iLKx8laDwX2oJYG6LqLHVlm8mAHrA5Uyh7rTQZI13OzeNwLNkvKt/SlAJir5+HaBG8BWlcDKpWbNc9aZwzPKn6xo6d+e/bJ5H3sA8aOZ88Zyzm+2jipp4KtrikDAucyFNK0B6owAuOVAGDKh1lP+BMDOzjruSfmDuDB8Q7NbgqNDXaQem8LB+6Nz2U9TwRChynCLfMdDsBx2T/mkeu8eP78aO8QZypq6rsPKcgnYSju7+3Nm0NoiWdIMDeWSqjcR3lGx62iKlDUmoVgH3NfzKttYXhfWxW1TpGxlRomSBkRsTGxACM9N7kn5gQhFMYgJQFmIE5/64jq1OMLSK23dUrq3miVg/7A2BHYZwFiMzTWlxqMHX0RV+couBPfYGUdng8Gc+4D9gj73n0mkMO4Yt+TZTLrul6XZp3MAnEtz12TCQX6YKDdv/z0088XgFxeqIP/8Q9/yPfhq0bcY1lp2RYBcRfU2Soqe+XevdhdzkLnmjFvkNLdb4Zc3QgCFet6bYvG9zEPgKktqbi9LGMBiviKT0ZTjY/YDLh2OMyCAO1tD6Hvg22qb1MQ0WczUOXnESgbiMO4MfbcF/dxML5of0Wrkqz114d95/cKvJnNNzOIby9FFBE29mr28FdfJVjL3tm61r8xGGVP8F5eqpono37rkoCQ6/JvAWf+5t4zR/sc33+co2MH8L5mRytYxO+luccHWW12AP1RLuP77fwAwLLdDvcmeKXmg0CUPpFnM9dltnI2rz5f4MT1zP4LyIiY3FR3BZVShjXF+QMohZEG4wI68triISrJNUxUsQjxbzIPvysg/Pj28ubVs8t//fXPl5ub55fLJ4RVbl3u3UFu/V4yhRyKXTjtbYWiaAe/Axpj/QEee4OfZvW6aG8FPaVf1ZvQRStqUipd6G1BG3vDbCqdBhw/e94kGNS4rxdgHNnRMfs7Fk9TrckoJZNy+/L+RK9x8hhcOdUGJAyoh3RLCbqbs+kmS88k8bx8HiNbMY6qEPI/Mm0EalnM70pNMQNxIOUJrJtJsa7ETM7n9Y0NCCNYsWyBxdRmMM7PwD0WeVSFsPRaxiHoQjJNbyo5j8z3/RZTF/2rFC73GyeWItk1gO6Xdxwwcglw07NRp7vF0RwcOruqajXbyaK1RqYceDOybgSdWDeRlK0g6uGWtz2J9Ikr5eAmWTkPwhgV5hZaHoHH6J06ZSKPoQKB7s0A5FAb3cbg0fXANc0qxWjvEFd1jb0ROsX6ixmk5juz3pexnjNsJprvDOo0tJjDiHWhkILGiDlDJClSxScjpnOv4mOMy6nthGv3cATmTLLWQNIBZLgXHUjR89I0ajQjZe3BE/VOBIqqQivIYu1pjGPoVzWqsQ+j2ej4ugf4jMp5PL8KZO4X9x7vN1styCDgw3tE83VUNegHBenUCuBwWA5grnSsZpWp2SnVJQHdiQZ6pnyl/vAWReVvSlOa+lgzlu1jqhJg9tIcl9jHCYlEaOvVqxhpjLaOwVHfMnRfga46ustcbR/xnFda0Kil6UGKoEPrUJ13EX/GLftygY+905qhaW+zLtmBH1Aq199MkSeeV2r4YQsfQ4GpGE+DjGYndKQcy7OTUmeTTFcpQIylaDDOgsCUYgIesgXomkVyn7mnk2mesylVm+/8/zh7EyY7riw582FNgABBsrpKav3/fzQ2S6tbUnXP9KJRcQHIwpLYcuxz9y9eEC2ZwSZpNACZ+d6LuHHvWfz48fO7wGGJfHvCO3rEcy4QYXKSXqfN1OIZcX/nuYKeoTONKMHLUO3QqG4LoqRvZD6HQMth7Ql+UvnvbDdR/9+JjKRi0nPFe7LHDju9+bUHC2P2ROAm523KtKnIwcCZTLkDmlnPJMiMk9h8XftiCHYJXkLTxteu9zx9Rt98Uz83VkiBqPrKbqSelYJb7FHpYk1yMrLg9t2GQHMNbfGQ3s3rsa2xT6uIJ7FaHxLJLZ8tYKCCdfbewL1j5MFigNrj62iQXWbAGQJU9iwU6AT08/+CbYKfHTP18fAz7A3ZI+7PjPcYNT907rEgqrrdoJ7/z+wCq18dLVFwNNdgm0eE16a2HXGSnmX9Pcl71YmJwe4dtM3Q/k/3nT22c6CoXKmlVF46wing6mI89rc2JXMQx6rRd1iVT9xFbLQB6xl5M19iUJvK4vooef58aSPt+62vLWtCRgLXCRDDeQkVdH1vsmgCLCz+SZK5aqOgaX16Y8+AzqiFMvsWgTeSHiidz6BUAmi+qW0lnpz4klUj7plnrYKwlcskeFsnfVySQHtzF5cKbleMrGyK0DE3f9HxSE2UG3eY8GlnbA+In1pLk9VAQW1BJymw7XFs7K5KMq83bgaAcZ4l74Hdw49lhMpAvyYcfTY8lwgBRQiulU+ewervix/WxrXzr1omnwvA0n3SZDTXP2C5IGL792ToJemb38p5jOhjq3uCkOxpe6Zlc/g64ywTqqzpwCkHvHt2+ZlgaZLjAavGps2BNmJqzELBb22LgLJCL8ZiPs/ElJl9WT8ZFtPYGIo6cf8RDBzIR4zBfjuDDryH42Vamf18gAHnEUNHXPV1CeHt5fbNb5cf//KvmUeI0ijzHkkIHz64uTx+QLBPcrjkggczlOn+qKEOTFXEAONUlPr95SFNp6Fl3Tv6+lQO/cjssAsLcz90KigU3dz1Kla64vQXbIJOsAlACUkkW4VZUnPMQ+zhL0TTUOeMJByVvBN1rA/5qsrFtfDaPJh37SXgQePYv//+h9Jgf/stL6lnAgAAIABJREFUr8kG25gLUD56JHmNaHb6NlYtyeesN7BI302HDodqeqVK1uBehWqkM8pVPiewHPzzvKoY0zurG03urIYW9byLQ8vQ5ZTz3yTw5jNF4WowWhGos1mvDvLgoyyQqEhNERXWQYQesASV4J/PiQMH7X3bPhSNMc871ZkNNnWEAteYqhPVz1V7pKwR2OC8eQ6l4Fa4xn5IgyLFW1h3K1gkcyJSBpsFEuDHd7BtkNfRYA4FvjViAyzQhE2Qb5LM74M0JqAeHTqo1RKo8x6UipnAeIq2iDQRfLku/GnAw30qRiOqFTrR1GpZv8zyojp6EkS5cuY3MmRGPEhhevEqh3xUWkZnLnpYVVnOsWtzrYbTV0XV8/ZK9UnmKw/+ilzybAxkayhruDHE0qzSj8M4ldG4nSvUs9cRByKNPlcdmlLMKLeRAPCMw6GPHHZFD0w4fa30KQI19n6cq/LzQ0rTD7P7S0/RkjvWjDWxctlzX5l91p7rcNisZ14nyn7AceIcUxHYaJdUAx4+iLGPiuKYGNKUjuve7M+cyw/vDzVZG/xN7lMhOCf79uWcAgyBj3NAZ7LFvXFGoqo5RD3vd79V7TAd1mtJlVShLCpo7Bmr2A1oC4g0EO2+qPz7tY9LQEiQLIrNq7weSp+jp3KNAUZWgU8yA0ti9ra01YfxEVQAUjE6Vet02kFgl7wlUH9aIQXtk0DhOUBWHZh1YE+xFrwfZ1yEGF9mdcO5jCQv7hEHNGeu2frTo4Y9WXNt97nf06RISts5wLZ6VDEJqgatXhsU8yfPB/sB/fRYvwCqG3iekRH0mF4ZADz32N9VagyUwhBJteJZZ4RKk16Qzs8PECn0zIKIKklybakABVTBj3/TFhD6XW7f5TwGmInKaPcf+zDV6ZPKterUJm9F1OujS8vq/9ika/xQkDo/W8IXIZ+70rk5446R8uwqSCMwWBGyt7kmglo0ENh/55lkovkmBwHYElhX3CP3TlV8CRIAE58dcb2TyrD2ksTYyocglGJdZyEWfYd7HDuPfzkHh9EOwC8t4TwnvOorpMKOoBbBN9Wq2Z2oA39EKKRxC2c/CdSb+ogkTszinfJvWEbrh7KCxbk6r5fXzF7k/BsDGTt8++2LVErPolih7k3Yj+eZ+GCAdfxpQATofB1XEDX79U0LbheA/XiAcrymfrE9g9xnejozdqHS/omV1u50pjOGRTLBLfcbz5h+yfRITrBLO8nnGr9xfgTIOWNN5ixslGqq7+E1VOgiEHKAbhX7y34apZG4UUDDuDc+ZefbxFFRqFSUAKyePjkqasap9vbaf1/BxYIV/p/WrfUWB+Rb/H4Ax7CuEkdulEoG3vcaVbw3AZI2eu7VPwoQJJ1RpmfcDsBn1ZGP9z2NRUs1jrEzh6ptY63jTDJuaOCYSTeMPn1VqrQnpfkAXMslWkRZ283TzjtPP6dgWCGxI+8IwyaxfUF92wUEoAWqHMfE/jbuFVgmVoyfnNChmheCJE0yr7M8sUueAS4rYmJflRDevb98ePvb5cf/8a8dTP+ZRtj3l3t3GLCbDKYnGRT1x1YzXB5jngB6dIpWb6YgFKT8XWkGIAs8PBro02dTgRgNWw7++L4cLD4nvNhx2FnVo9KQYah1JNcNOQ7uKjka/xX20ryvCpnI+rnULtLsRvHzgrYP8c3GWmMpThLKGg8ZFKUZPUFHq45sJJyKNDZnGaoYxcPPhpp0rc4zjnqGn783ILk6+DjW0YGClK5vMhWMIKJVmCNBEu1I38lkrjXEGs4EMKs+YuSkAZBUtKG9Mt8EeRkNcBpl4FyTDPGdEmPPSpMCEZR8Z4gs+4ADeCRGm0N5RrUMThug8/tFJ+NQpUMu2OV1omX2lxHURLVxEsFWKfxMjBZUT5BQHBrInlLtfE4M6np9HMngXlG9yxEeCPYErR8tMKDJUGGd2vGeq5bluU9FlOvHABMsYWxZZ/a2FalI6q+XImqJNDynUn/tq8PZEkzU8ZYyIQhxBEQnw2SfmWdEsYNzhcHqGuuDM4jS6hqfFdwoCrsK/ECMCkrUZKqWGGR5/Seis9wfztyg1io1r1TZ8YyyOkAch5xA2xl7sxEYPgJuqXVWM6LWu9EdUk7shTxQvqkHnynIDsP2d46Adsgz65qK1nqN6iib5FQwZgO0R7k+aPRzoFa0SBY4r+xBE4bYp4yXqCJx5nElIbvZWBaedSWyz4qtngPPHdfAerGHI+YxZ2WQ63kw6LH6od0wEE31cpRWgTv3VXuSe97PoIrIayr7E5Thes808TOincASCmFYE9CKe708B4NFVR3zbE8KvKLWRbqvvYZBU9eqIMIaIGxiUrFlE4vJtUxIyj2vIIhnnz9TyduzsAdasCTJW5gZZU4IJJG0szdyzpYY4xtYr8zeUvxkoKjouAPa8z5LYGKTd7akkau2qQT+mSqbavlsGXuBNX31sgJHfAkI8lkCT0cCj6z+hFXYbyqdBoT5UFVvgqdff62fSyK5mWXn0TTuO841foV78Vnxp/s0wc4SyfQMLjHQZ+C/DfIjKmNCs8Su1VtsaClp7uPQ0gMK1Wbm3K5KevjSUcnS973xP1FRXuU0vmf9fexHwSBsNe+BAIV+VNvhmYkQ0VPmC1bULuDF7IZAApWPQ/3VsTgTdrEnT0BIwIZ9YquLFT+uIf1wU1zluvNsdl4c6WJlTjBA5kWo26NKRmTptI71vWVAnGMn3iPPcyqXoTSHCl9Q5uyzvQcTIPvWpUHz/knSYCvFx3f+XXwFcd+JkXHYj1HrKoZCoH3aY2sz4BoqDtaqKmcmrJAxwiKqlr1RgBM7wfdMWKT3kvxzxjMn8+GDAM+ZGcmIqfXVExvIFgsLIZ9VVVLOiwDlYXeTeFerAZZAwVnn3A242HWqrxAabeK/rjV7gTV1b/t9AcGw9iKcdqWYhmExZo5VK58rr+ug9I4cy7zVv/61LJWNWAilkYreRG1S4GAu41qruJ/0ZW8GIqEBz5Lr4FpN9lWnrg2ufoaAt3uL82ZcZkLW/dDnlYqxgkSjuWiDzuriEe/ZeBs+D//r+kmT5r1MyrGpGH0oxBG1HNAmgMKf7KeoOGPb7LldPmN+wu/IOuA+MoLom6uKacaYzJ97Frkf1gkxtxffvsjvRyMDUHSU/UOoKkUW4vD2EWcm9cNHiSu4puhKbM98dUJ4+/rV5d/+9Z8iKvOA/sH7NDY/vNy/w3FCESv9y0NCQtgLe3R5zHywIYAN7tcIvYu4y0BLLro3w/xC6SmZ2THKJegYh8byq0GLgjGgEk0WcZJtrOXBFm3pAE0TyTibjcI4q4yeUWGdxoGkbEPGUBvAq3g45yUKxkNNgrWDqcy9VABQHOWlRRNcv6huTSI89AMQu4/tfYAL7AYHCUhlY6qOSZCGWhhocUBCnX308EDJSSzOiFSoGFN8itDGjHUR+NISRMMV4CldocFIewmL2DrDR2WsBGSbORQkatUfkxYVkwzWUmFa5aLPqIqVBpkmKiYgccSjH+pAeC9+P6jxeoj4O0HEWfGwA8jLKc8zznycGU5QQ/r51k93oH3ri3J4rUaA4ID3l9phtTGVgQ1CNeAzmJY9xUer7GbioYGLA1mioKxwmp3XW2aA5lzD3Gd6B9szJ8LWLLHoYhHZVqwPIGU0Qn6NM2rioFqYtAudAtfncG+T9Bp3kmYcdY0g19OqbhudvRfXoI6iojrec873/dLUetmAPA3yckZGBRGRlxLGPve8xw6soTtqsSDrG/6rUp8sANfyEMaRNrkqumNBvgT37GdNMrCEwL8rDc3vhA6foLjjVFS4NPBJ8DpK8jEPbj2svA5GQdTeVLtcgm1wVfvYqlP26XoYpA1mluDoxpwl1Rmt6Jl4a9fiyAY0SGONcrQDd9c3rWhQEisCgj1jmBOqTXe2KXTPNsOnR/yGkRcVDJBSyGdWwKAtBfYkmvAdjniS4lZItcPnXuEjgN18przh5MMbpNylp+8IeKbglmtZD7qIu5TUM7B1Rr79LMGB7uHSi0Vj3a+eqSpMtwJ1po+LKBsQkRCGNbPkh/0XkRvHEs3+JoEYfZLnlOe3INx5vLIzDFIUd1KkxZYEhxZLdTvYCwukCt5VxI17UIGYIIPrYm1LNadCRGWCAL73a2+9a3tOTvM9AqwlzPpErjPskfVa53k/engoEysMlRE8oxhHMXBURAVirABHQXHCDYKReZ41j6UwrjLAWibBXQzh/jRhu4KypUD32sra4Hdil3gvQIK1zpi0SjuWrSAFWtaB/aT8flD/jcLi71a4sbEVbmmwl0B0QldWGUmE/LkJgH38+iOrDybFMndkFPX8tI9TyfpUyyYGJyAWxdiwrlrxN8HLvj/1FhvUhzGxlpkAgwNtAsxMrZhrpdrFa2xRkcqcKu+C7hQHkmz27Fndk8XDtdpXm2eT6tztASq1/6/gGN/n//STbgRCKs8w2sbsseInJZH3FLjms7k31NxZ/1Q1NwZNW62oVcbKfGCsTHuty1i7Ami5r61lEvnMxp1exgRQeDwCAVxDYrXNDTWhMX7zz6jyLlmkICKIGYGoT51vyPeg9/Mcub5WZ5ntWFou/Xcyy6DXEoNI9ec6egYba1hN5BncPEYjhHuotoCVNQFumUkm6J4ntUOkMcvyoLf+zNDh3jrOo4kzgDDXa7ygbagfRNZybQFhMJSVwu8Ilvg57FHjPmNOvqeojMCcYADrF3Bt2hVnf9t4ofT5VLDfvjmqzdi7trsVoMAmFxyiV7dxFDGy4BFMJ847OYX0fQBJ51AnuV2FPADM9CQAuNjXCkvye1+XEH5+f3n960+XP//X/3z59Pnd5dtnN5fnz59kDuHbN+8yh/Byp8x8y6gmhKiGJsCbTDcLXopYk4wPGQJ7ubwf9azDaCvYwi8+vVEApRQfbgYKSXsK2wgb9Prjh2MOFkEHxjL8cChW4Za3b5A/Y3y2WcOZXsBggHegCaucnFFYNwI/4oBo+COeEwWw6wxCg0OvMcqiQ4pFpXFkPNgEc2sEdoYfqBXVF6iS/7OEsJl9E8JUzCa4EflsDsN65ILU3zHe47dDJjt0NFThpiwqCmRgVvpdnXg2+q6b+2fN7JHCYHROVA8594HzyqDVNfWyvg7GPoL6BS4mBiIsbGKu7awyyn18SSE8khCCzMnGs8fOCBPJCDfemWGoCL5PX0DWanLnSTTnzPle5s1Myl8UKcha1hOne517yGu5fpNP7lF0n8+IeuEEK9iDBEeKF1xHaZQjj3HEGXXUBYZ/qF0op62EWOmTGsl1Wi1sItCqCcgWlEO+MGAdAs6Q8Qf5GRX4c29Ug7w65FTmw1WvWpVnV5oZv9vE9OPRiByDSS+ElI/1VSiffHVC1+RewMPX5HNHH07wmqpoaQw8f+ZKKZrBHoEOphAMVd+gou9vD7Epxx5Q6U2SjwIes/eeVADE/h0TKJBjKbZn+mYpjP8TnkdojX0/Axk/h/cEHeb8Jmj8+DHqsyZM2C+SqS8TQmlHccQf6cVp8pIeQfsFghRWHCB9axP0wRbYs2ECUodetFtabSrOUHE2u5L3DSA2FoHiKWcAQGTdPdIKa8U/lK2HAg8IgY3DAbdHij7wUopN7q1m8p4kK5wL+39dL/atiq3SuOw7/R3SizNdsG6l62isZ9bs6456iXjXDT7reXwCyUxaCQZWqTj96uXLBYLtibd6zKF3Xhh22B7qBkqlm54DWu5Vu8rWwcbzvH+X8G2Wm5UJnnNppJ1jy77hennfc3U3VbupOKrqa2Ce834awSOSnaBy1QIBOlsSDpT6C7AkAX+S+Pozkjv8ha8nCPPexvLN7/A8Xr58dQSNJgW8H76K4MNepCQ7zLRdfzXXWMXqVp0DDr9BIbznL74JobRnzzsGxLm/EbxYz+lofyboDTxLw8o1KA9P4LwEJHZviWBAlPXsHEDw2kZSNVn13yA85wTAeSNRAsYMoOR30qoCU2qU8nNCaHU010jvZxgxVRHGbySJTcLDWKGCPQ0wC5B+mRCmyr6ZkqrmZm9sfmLtSkXcrKwCMCv+Yrxy7me0n9915M/MMvz2eZ5NYrJRfr8qIRzISzVIwRv9qDT0+t9Hl//wpz9lLzgCJrZqjA57gP+dDV1CrAYA6yHF72sTQuM6VXtNSJyJx/V9mRCqXmsi0ZaEF4cq6TkBENzmrIa1hf7B9rf7YEjoMfqH12cPRxPDETgd19SkCuC/84+znmODWaDQBvA+nCviFPYi15lRR48eh7GnknQroNUwSFJJH+z63MMimphMn92lsz+zr67gvVoUAWc38D73cL+02gIvjw+Br6xv7qetIRlNtHOeSvqTJ1HI5xpb5OncbD63dg/BQmagf0hbBk4OuwuoL3Pq+izXs7/Z4AXRaiu+BPxamS4Nl2vHnqPmypn+MiEUyNEPCUywjlw7wO6VvcGIusZcR1Fj76m9NjbLnomIUKuRAgCh7Sde7M+k+IahkRaV5luskSJt/Fm1185XTNuC2i1fSxl9/erny3/7r393uft8e3nxgmDn4eXxg5vLx/efMovw7q6BipLVQRHpFXlURcCwaxfw4WQ6r+yOPLJzC3HgQcGoGDQ7Z+ESWO+mizZ046fStpJtm07LqyaQVuiAgxZJ/1FgSAY9jG1wBy2fuM1+R0TFqoGGMIH/aBoGkw1CuzkP47GKlJ/jn6HRShFbEsEm5gDn8CKvf0KCS8dpEJGK1wbDHwI1UxMy0FrueojbdEN1XlUEB4YSmFRXrObZ0dTMxuRaHTQv+plE4OCCU4EspfNqiDm8TfhTAUxltgppBJ0is+cA0w2ZYG89YzYzmzAmKFg1QxEKq59BKyOCAy/9dtSlzr3h/UQxg1LNGfLaoC3MWpuwRBCf9USKHmGUuAf3bBx6xj4smWEPrGonEioiRFBO36DBQug5UxOEVoARDLLOjD4M7io75wSEa7YvTHRaZ2HCdkaTY0iGRGn8WevMWtp5kYLJz30OUjd577NARc8oqpFv4/BNBo61v1yyhhiS0NfW93oOGApONIkNQjvKpA3U+Tz7c5yTlopeR1dYaUwFj+Tl/v3MdyTA52c8Gzj5GDw+P/0RJKOIV6znNvvujmt9e6WXTdSA+VBSjARCBIvsJ1ZAJag0wiGn3ikbvL9sTD+vQavh7UHgPtoL1MT/d70E6zsIbVQFyCHsQfPWCI6dCXVkaHCU3aaIiN3AGRwVAJVbqW6MjmvfVRWGq24btHtjGTzjBoUJTk+BXvbqxKi4z4n2Hv0k6S0aZcaE1KpCxMRWrWb/8f1DlCqI8+a4nlJv2eXp70Q06be/5rPOtB4TJXu+Yk9D6WnviOIj7kV+ZpXOHtGrP7iX5FRKnM5TNoY9HlWUbDKe87jG/z6r0qAMvri+iANtzq1si8qCF6g6U9W0hV6DiWbWbGfGs3zY+1W3RIs9ewYYglzSqr68b0GXnLklM6LgzrUK8BT6emdH8jwBt7iWH77/Ppdi7yc+u2ITpSz3rLRPjzVEIIPzx3tRdeA8ZIZqqGWMAOrIgvQ+r1Jz3MuCIu2mfUOpMFiZmhaAvW2sHe+TMzgAz2Cqo35KJe6evisYCdNgAGCS7FX+UgFCmfXNm4NCXApWE9b6ivbHxu5ZtUMpd34kYi60zqyPLYGcPbesMwDD1sb7ZP3PCp5Ww9g/2idtTM7zVNgFqw+g7eGqlwdrCaD0JnbHpNR+U9bIGYiOqBHw5bP0p/GhC8T1V1ZKUt3PPOFW3JogdF8cJdljI1eog/MjyGqFnOpJAEP2x2Z8sq9cU0FF/R/nRpAkVZVPVPeuswyD6q73n/fIcz8B+tpA9wvXbtDOvdlPf7r04754LWfNZEQWkmC154yfuydLqZ/a+/QmKh6D/3wY28416E/5Xvz2XVl47Dnew1gjCdjOm9Ug/S2vS3wwkRquAV9qFez2XSvbEZ9bu9C5iGE1r3HD6MET5uPfBUdRmm9l0d7pJOUT/ksF711V50nSI0I4EFCxJO+F98tsRLQoHmzUynxJYsABgo57aMFp9GHZY9No8Jxmn0ZZ/6oGGqAHe/O+VeP4ktMEgACXYWLURgFMWdF1XIb7hvdnD3L/vCa+NH2Nz8taO1XC9SHGCaxXgJ+pPsd2DtjnmgDGfT5N6mpbrTae967sk/yZNYsXST6QdrIIdJZ+L9D6dRXCu/eXt7/+cvnzn/9zEsJvv6W3jMV8dHlweXi5f7FBlV6/NoNehhxEdGDIYRK6laGleaX6cUND+OcgFDWwTTjy/7t3k/X+ZgeI4GHqZKMtdhEabHGwSkWAOtc5XD0gddRJemLQqAhUbSuS1zv0/FyOclDSJWk6WhvxeS9pTRiJc0IoVzcjFEZ/PKiqH5pgKKssXZF76OZuT2AfXZWGjsTqXqlUJpZNbIocOGukqG6DLKshHFAHdqeX6XGbyPkf48V7Wqa/0nHvZe3ZaFIIuUblsqXNsNH4vJbem3Bzz2fKV5zlqd8zhmKIqUmAaJSy/NKKTGIMIjXCQYdW1vfZeBhwLKmiwJ1HAWrDUqUo+UyCLE16W0SNBJMDQ5LLNR8I3KqKzs2pQS6/n/eL5HzGVLysmuoENqS8ESRJOeGekvSNYmPSaiO8SZZGPChZhIYatBVZLP0zv7O5luyFw4lP5SoB8BBuDWKC/4MKXGeSAO5UxcfIgSKyh1S6DRCyPpLs4VGq4sS7INcBqmt6PyrLzh+a008AvcqkgTx7nWclrctqkj23VAJ5HkniceDHHMdSiqQFpppMzxCKWzvXqhpjCUMfTb/yuyMpNyFzb5oosH5BPk+qmO7NDLlljMSSujOySDWeJCyV+GfPIu+uM8bBcx+l/tWeCaTYJ2GgFTEp2AgE2q/b+6uN8tlwL/aq+Wy9FtkYiFsdI3lS2aMvxiC2DkjgzCDioE2ughEayxr9rXZJRUwyMapkem6xYxOoaYW7ATkOjXuxOd7AM4n9qZLIvaXvaz0Ov/zyS543vRIwErhG1vj4nPVlGMTFBqIKDEh5qDGOmj2aWYKyDQDHDhsMhza50SfsMymKVrGl80RJEIGJDCYvAKLIF/aQ8/Pzzz/vDMF8oEpV0Co2E9R/3+PfDfjoL1eIZQOcP3dWbipXQ/+rHtk2iCTXrNMb+uO67j3LZWlwBl79+uvvWAEG6/ZznxN1AYP2jYPajx4aufb6LyoiVPP+9m//Nu+bhHQVrIAsE30pI6eVXMVnoJpZDa6Nbf95KrYndT4rYlL32CMJEJfgaVvZCwfFOXRR7p85W89yzhqgF5CWBZT3Wr9i/VcTEWmMVZEcIL0eVvcjfZG1+51/q/K5lXgDd58piQ33HiXoxSDGC/wuIKLMEs4lFVB9WSpcA61rJzefd4mT/jAzgh88rAroeoRUutTXnivZ3X+NMxJHTM3XZIHXUAUs4FiaLntOJeADPFhyKKCaytzok9wjz4B9iS2MDX3U2cjdL2eBmMZdnLcmvE3EuR7BLu1R/ONpdArPyURL0Eigj3tTGEzA6qxAWpXRd4dwm6qc2F0TasEUKk0CljIYBEv0VaxnANNUjluZDjD85KYtKfZyHfM9iYVg1FVURWCk8VtFxZiHyBrYElSQqn7D63Dvppd258jrri9sDm4CEQBk32syUHVX7Bnr0Rl8V6CO+5KVx2e5T2I37i6HAq+D5LEbVhbtT248Xwoza0MMztmIH48YTse4ea4TvwGqwbz6FTHL9kwKagrkFHwtYCCAJ0DH97RLqnOGCn0kSPUJ7CfiXc4M/+azwyQaiBSwkIRQ0GzgI/cYYDVKzRWnA5xOu9X8jH7R+9TemNDGlkyB35zDOMeEMHkUglaJHTofOnZ14D82z3YCY+msy+yNLQFlGt0GTDn3lRfsunw9ZfRdegj/8fL+9vXl4UMM/gdG0V9uHn9zefKIeYA0mE6qe8qdpAg5DE+fVCjmjqHFHQDcG2u/yzcctCAESwiHYpTPzFDP9iPAdSaZKSBXqmcCwTUqF8Gqc44hGMWUjRfHMy66yEXm+CHGQKl8mTyHQ3qJycjxAEk8V97Ng5paJJslVAb6Rtb3JFoVpDAJqyqmG+A92eQG9SRRleqvMEz5wRxMH+gPP/whQVWRihrAJl8NfjMPauIhTeKqhEkynkDnQ2lj2XynIMjh82muPSkMKhdscnJUQp88zUYyMeH3CDZAlmKwT6MlRNWS7K5yilXSybjZfS/RNVGTYw7dqWeTn+loU1mgOjZaHD8z2cIA43hwtGf+dK+xfXmqxZHMmZw0ye5IBAwADvaMUB9I25pORI10ZBj2IEdDvAyuddznpCz3QrBH0DokXXVPBZUcbB5jE4pyqUPskQRVQ5AEWER8k6wOBFFQhgOjM7WqqBE+9msG2EIBbcXa6/odIqh49FSrrKDZ0xEAwLltAyeyhhPB4RwGHc14hiZbJhahq45GkeRn1F6l3A9gZlVRHbJBmIjhQcndwkf8ab0cpWVV2dAqJ9dhwG8VpYHmpzixoHwRxWrQjnHmeUCVMbDyXHHmCmiVmhvn8vxZk3gG9K4fiDXhWao0yZq00ftTVIhLHe85FvU10YuKJ9SlzbNMVdcel8+1mQQTKgC+fPUqQWmfQ0UdpJInwIeuCIq+agi01s66a8Aeh/MN/b0KLBRJTjCRAKS0btbHM2ry2vckmek1mqwpQKFQmP2EvM6ky/7jPJ+wFe6nwiSNJ9W/MQ3Sh55e0yKghxLpHDPPq8I+EzZbr7niETrQBhi19WfUt4Fzg1FcHH4MMPE1ogKbS0rfUOnMT3OvzNZquwLn9ZvYcP3KlblSEM3gMQOx36DO3H4sGQX8TisoJ3GFMQ14TvgLril+b/vb58F1JklcNdZgRGXPtLMM4EpwG4S7lT/OY3uu2uvEWYrPu7m5/PGPfxytsXQrvmKXV+0N3V7mSxz3vYMqKGWyNpuemUext44+CjPj46eoAQeInL0I+JGh1j2/3Av31yoIYfHsAAAgAElEQVRf6XMKqOAL2bsm4t1HBcByvRER6n7w/H8JYAq8spY8C+nXPMtWeOlZY55j5xXHRkyIJPvTERdbX/dZ5nN+w7xFtAYKLPyOSXPvfu69z7AMKPs3jQv0TaqQs+cEfbFbGeW1Kl5mrk0MxQHdVooUWeN9o9YJ+DswJEnWTWnR2i59e0CJ9WtnbMmqrdw3vihCX2kBeru5eG1rEHA7mCoDZ3ieBwgPC2oV545lQWH1mrznPUZ/K2gG9bIJlhVYnqvAnfGJojmNWQswpP/QlpsBL+o3ROSN6hR0v4EIB2jveLUBM6wRwGX6HsMe6L06xxfbrgYAZ7zAOvauCrIpbGymI9fLM7PNQ+VO7jU6C/TVjmpc/7S+5O1lrpXfY+2sMl4B/7J0tGndV9feW3vZeZ7eh1VDTjGFl7Q4TezFipggjrYg+2DMDPd3ehTT7lCF4CM2GguiGhptY8GmhcZ6zBm297oD4FONp/2CuOj9h0O08Zzs4NcqNNWE0oJAzvLGNngdAtvaT4F/VdCPOAhxm1Wrs/ZjP8Kqsg/bWCWKy8+f1TavFYS1hIJ/7LFTy48+3j3DGqtkiy3m57wnayyLI0WP+UGeQeKGXV/s/noOBch4rWwIgWnW5+sqhJ8ZO/Hr5S//418ut7d/vdy7g+d7G5XRJ4+fXm4etdG9FbqiTvVkzbRDG5iaWnq5gna3p4oewgyPvFR1tC/t+Im7vZf8e6Rk3Vxn543jymDYVe1cUBtimx1fqYxNIhnDgOPr2AJpOakeRtSiB9nqig70moi1AiWVK0HPlIw8ZHGMKRtLSSlNIA9nSRobyOqXwVroSJ+olIA0teT8x7/5Yzb70VskKpJkiQSttNluzgqDyBOOmtMakXV6BjomKG1uLX1G9A9jJC3XA9eespb44/gePrr88vJVjH7QmSWEJpfnTVrk7+5QGPNnJni8Jwc3RmZokA7PQCwJ0dRrFejgfUPlsOF2yDjXAx0HJ3k40BiQIu0KYcTRj8KosWARbTDX8RwKVktUeE0SqimJmtCXF89w1NetsKZ3tcn++T2cvRUAYzSIBF7vbo/AKpWSUfwc+IqB4zrpUeiea+XYZv0ktxu8fQS0VlCWYCUg0hmO8iQCaxXCc8J7NNhaL89Jkt0gMmdOasKpeuqzMVHnxnRUrl/7burEU/0cZTIyzIpD2F8I/Wrz0kD0WEPVQnne2BSCMxP7JJ5zMFHSmhBC0MtR0fk76xcndlIAKzWZgLiGXHqlFU3R6yNpXg8PyQDGNcpkSyLSBD6KS/uVimimnwP0d1XjP/3pTwnGfv7ppwNRZz9VMGPzQz9XxIVrUoJbNBXnyX0kAdkMw/YevO6cQ4Enxz2cqoScq4Blo4v9DhAbmJfEdOfNc1sbVzoNtjrn/NT39btAZX2uqboh+T4VOAE8nasZxUFD3RDp9PANUTYoDRC3OaqCXrw+8zpHr0qQdXtb9ctRjXmNgEQoXfnqHm9fYQWzBKyOHqn9Jq+//VAqr5WR777//vLdixcZRs+9kYh7Tya5JvcG0FZDdNBUjEDF3VeONYi0f5KuMTHOvWo+k6HCCnGksrNAPSJPo3CHbv/u3bEeSeqn8m0POwHb/cwWZPB7BYCuQE4pbOmT2r4ORXIJUFh5nxscyxbJmUuyRKW5+6T/k3zctI9pwj6pum0eLZUqE5JUGgFvV984gK1V+/kMq4HZy9iqVfLYS1a4spbrvZL1oq3KvlKx2nFUO1OhV65nsBXzfh6Ba/bK2lacrWigXqG2itpVYIXh0o8DbvD8s5cCyjSg5NrZ1+wlBdECdk19HBuhvf5dQva+WgqJFTJX+H2eK+ti1b3AwkZ0rHqqT8RGUaG2j0vfV72B0upKt1vP9xIeg/rz2Y+64s2TQ2guyQKvTULw+9aIo2KZVqP2xcmOwA8Q3LI/TBatFmHP2NfaIOMOWV6yZ3g+7CHWsqPAPgX0qG/7uMJCZ88Z+3G9B0NowiAZY7BE6/AtsxoqpCfBXJLQZwazZxW6aGA8S7IMW6JzWd8nYfjuxXf5Jf2K4MkBOK4th/e/tj/VFhjznsEm1iIMlW++uaB4TtwgRZ1nmdccKu9rw1lRhwQ18W9GUVSfYv1IR3jPDwL+TTjFWMBkv2qw7Y8zhsiokjGZErdm9mH9hSqp3sMBkOw85j3G3HA+n/F0ntVpRrPXzDrZf2sMmNdMdZ9WBL7vfhG8qYBRfXj2+trNuJeKK3V0FXvUs8BeZI2dT8tC8Vk8b54vOY+MJZ7DixcvctajL7EYNQruAZ0r0EkcwXs24awt5j0BHTmrMJQiorV9mTN/exugmF7+Q7F9AnusqcUv1Y3PNNavSwg/3V7evfn18tOP/3b5+PFNFEbvXVCkeZAq4eUzaFsDXwe+piSbqkebFwd15t82w6eJlVlZVCRIgGIIQQeuogq8Msj740cTL0GEpYax80VqmEKVu1eqaQ906SUmN0FXjkHaHcAbh5Gs+toH4MGy4pCDswDX6oPIt1l6HuZ6SQzgeWg6LygmBh7Pn30b1C+b/v2HHFQ21MHXzuiFzlSy5wIUgw3AxsIwB6kZLZP7NUkV1cnaz8nEGB0JcPvsiqRPZWsUWZJtrgOHZB9d+N1z3KL+XGd7HksZ5JlXMbWHysQtgQvKd+vlsiFZQ85h4p54jgTqGlcDwCRoznU5/dkNXUllwzdK5dISHIDqYfTe0+M4xUNHI5ydl8GJCVSeyWgBJgOHE9ya+QxS8WCdotQKFQIqYI2pCLHO0OuxqV86WpXxKlqjmI2BQioYpwHQpai1x8M1t2eQf5sQEnCzTglcJpbg/ZmMptogT3uwvutyJJOi/ktorZgHu1lFO797UnVMQDMUU0llqFAidwncEBsikOK+9xkCAOlHCNW5+5S9aC8W54aeTO6P61ekgj0FbTeBK5XgVXNEUwFfbPLmuvN8N/9SQ/0l/dN/k2iS4Keif59B4t80gH73LrSXJKMEVxuq67w2Z1PlPjasXjqOzd7XisOjyx/+8Ifs+4gCLTnljHCf7AvsVgz6qvlWq/K5Sxx7MKZ8evozSeLTp3l/VQ7LULhSuBNwoTR8vwE7+1YUPmekmyXn3oSaj+N5nJU/rf4bZAfk+fw59sBKGOtFYtsgunZPaow0dpNb9nrnzK6fdyNqAnycEovS9U/Dz41U96fAnUEKzyXVptGj2MfnAe9WQFTAtKp0OOj1o3RcUkExKdasJVQn/U58TvpBWr3ldwUpuLe8J6JNY3IooGHS4zlJn9lJzOignA9U4H1VvgubQ0GHCLFVydBB9j6PAGDM3GSGWlgIRZyZEcz78aWys2AgP8dPSk3k+4Kh/J3nYrJcChQiFlVulKXBmmWeZUC8zh3l75x396iqmGGATIynlZoKWenj9JE8Iz6P9c8ZR9RnYyfCCllQZdAuIOjgegNEbVSCzY00MChO1ewpDJS/HrRxAFTOr5Vqq2k5P0sIz+IzeY8jKem4iVDO1i+WPirO68BFqW9WltN2sMDeKmwE1PCtGyNSJcdrz2+C9lWYY7NPZ0UblTNPUnnTeYjsBRJXYxrBHkXr9PmyVWp+ruMnYovnfwWdSw99mufJNZIYJTiOAjozaB9fvv/u+0NIRXDA8RVN5usr8/ySvDQBie+fngUJAbd4fqb4I9YyLT0LvtOes4KCAA1nRztYOX/GKxUgsofsSF4QLRulXmCM68o9vaV63PFjrAPiItDeWW/6I7GdMDJ++P6HrnHGELw64pyMZJnCPrbp199+XaJ6nVWYwsuUKX/97bfsSatA+CD9nuPAEiM4fzNxCtocT3KdnBFscYs5VbvkmdhjnfM/MCPsklSiC6hGw2PaCdxbgEKS4SVUvBfv/c2z5+3HXSIUuuf6OLk2bGBnS7dyy3uyL8kRoiGSZGmFgPmrFlQa51E5i+gbs8IX35sLKArGfbx89TI2JPt99N7Gcp+PymTFIBcvQGme30e4jhhDphnPG1vMeTuzvmQMkNiZjFk9JyYRTORzz1Ryro/8iFgggPxmf7JvSSbde1w7a3Eef8H+iigZDIkUnzqCo2BC1c4D8gwYY88Q33xlQvju8u7Nb5efkxAiKU0AR0JIQ+P9qIxCGYwBe/I0myK9duvRQzhGsQYOWxEEekbeXd5BVYwQyPtUCO37iOjMKChxPGuwbZZsKvCFt59wTZFWVPxAyztTyUAgjmpOvz1HDy6MvfjyS5TofHBShTrJWVtmLgWqdBxRXR9WOcUVt0lAdIOYSxX4ou4VFbw2mUdtLTOQmlCUc97XH2uwZFCkIgPgocnG2VauP/S49RL20BSBgZOu89NhqgRlQubmOpKl5l070L0/NjxGQOecBHRUSwMBx22A7kYYIkqPFf7gfqMYxYy/HXIOXBIgjMrmC/67h+I2Wk+KCB6HiM2fNf/4sXxzKGx7HqW/IoOM4uG7igSsEiXNLaX0CRkZMLBWoH4H1eGkhBkjOdDBCi9rprM2OMJwUpE4KEHvR8EYlcLKjkiklIZjnyJRDw0m6GARq6MncNXWjA0Z8pZK/aolZ+OjImVRNq6z3P8GtqPwTKQgNOI1ayuMYOLJ7wsOeI8GnRponmOqDBOVOffMCbBIsZYKqiO3D5X3Fk024HffaMTs+zMo4jVFCpmH1BlBrIG9VqJ93dBFR4uAl/aU9x3V1c9k3aFOcQ4VtfE68nkfUdkl0X10eYVzASgZ5Zg9QrLIPjx6dd/D/6cHpKIT2A7RcYKbACgR/ykFW3XKJIVUtBDKet+RKEqDH9WezcDjZ+x/HHgpXJMYR4xnUuGKWPF7ScYe3/Q+p8h6FYdqP61qoqpTxrFv1hwraf+aCKbBNO/f/QLN8Tp8G+dvhbrOrnsmdMU5f/eZPYj2OWrLj76/KNOtUf40eLiU7AaI9o5p17SDUm1CyxvImLNo1XyMDvdcWQjtl9aGhF6tuMF8DQ6/aswNFPl8QbHQ8aDAsQar1KRyvevlGgP4QEccvf1Q+AvqDIUPsY4r2ut+JQDC0ePgSRL4bNF5AzvZCoon8Fnen/Th9sW0557Ax6rs2RYSLAbUo69w/fr1tfYHl7mQ9/o0+frR4wlqUqGR1bOqp3uA9XEEg0lUgM9VGQO2rj9Qn6LQUsC39ZVJtcr+ZTzKb79lr52pao6Ise+x/hghqIJWjvAIY2mVH66dIJ65jdg3Qenvf/ghSX7mDwu2RfOg6qHGBwEKd4ZiA057SICX3zUZD9i0vkxZPJnbuZaB3m8psMQ+nHMrKgcrZcGhPqqgWEU4EkcABgEiAixMIVy7JdAoQGNPoWcmSeJon8Y27kmTlStw0wphhNvmywn081nMlNuQdvqubd8RjPc9zn3xTTauNjzPbHEae94YruDZvQS+ZawV2DKB4WfpXz/1XSWRXfU2rSezJRmPBf17sU2q7UvIYq8y6xgKdBPCzE5db2T0G57CIqlY0JvXf81rAUFSobrbudm4HmMCYmt+KDNGXQzj2yYeFUQ6t7ucixSp+g0wkfWj/UdkkOulSGEFV0o0Z5rEhHvhK6rN336bcy9oGxD91I6kfYpg4Uai6UuwPSqEJo5Ypdk2Bp+zcVDPBxXbghPcpyMW+Bz76WWaCDLZjqB9C8A7SjnvbZuCAH0qatPkEHxknfgMReJCZ/38uTT2B/fTA8z+1Ea2Gl/RLOMy7qu+uOKEUSN9fHOoV2cMkSJuo0KneIOmAlMSxhhwxnDGoWzuZ/wQoOyUzANYP2kb3wGO0a87SnAUudlvTyuuRzwBSEJl8/9XQvjggRXC+5fL5/tRGn37trKw7ZMoqnA/KkVDIjbzI+jLRF1CgYMjDPryvnz30EmgTJ4Tws3Fq6NucNPqQ5MwDjaLwRef/xyZWXo4pj6Y/paD0gntqn0FSQg35P6cfBwB51AuF9Vg4kiWnF+CqMg26TGry9l9UE0muxtp4nHOTVbqGHqQCSjZoDWgHeyLlS0dtPzuUnIbkMRITzo2ymJDDAlEMqpivRNxkJNsFgUJdWVOoEjV27wfyIPOkkPVuTNX1KfKcO2D4j2Cajx5muvXuHN42FxcB0bdht3jQNynj6QJIb8LsnGWUOew8J6J2A+SZZ+QCrKh14AibcRF+h2Crn2Mk7ZqF1rNZr/xPZudPURcNwE91wuFI0PN7y55nv6OdASeexKW9chYPSJo4/PZh5bsMXYkk6kWIG4w9FfhDJ57gvr1oikYUzS5gYhrks6bQ7WvwRbrRjXMhM6KDc8u54l+svdVdvNzQhcbKsh1xhBH3KeAy5keHNRvlYpcK+ubns2rPHNfTy/P1GI3IoL1szJqBfRLqjP0GPtnpNVI0UiZdEi2SeWPP/4UxDA25punCXjSl0bVbA4QB+H1lJL4IXuBL6sZPO/SQqjmNiHjnl68+C4GPMHtKOQx8o8Z4Pp9lepGK72evVI40z9xuVx++umnnYsKWfE5BMz8Pb0CGVL8fkIi1zmL/PycGJqopypK38qSDZNB/k2vWpwdwNq7t5df6Tkcss6gWs7By19eHpL+OnhZDTILTD6sRkSZmZ6mUWvZL+xhE1WAhNDcCYyoVDHfiRmIoe82YK7t79oUJMFftGoQxHhrZiIiNbNVJFQWnxwU6gMFVg3y8+fY99DE7vccqMrJ+ybQXJtCnuPUo+03E6A7qO8MhY+9fRRqDmcmVcAFKbwf1ykt5wB8FvxmXMT6G3lNgvVVAlTYzEDzzUbjXEah01E5819VuGuCVxQdAZ0i0KxvUGT6wdjLEfl4dOxTbADXfFQov+m4Ir6HXeJLtgwPwl4pbKmUrSQs6ymyjzkib3ftU9Vv4J8ImrHZ2IT/+B/+44QXyrpR2bhVo55NbVtaSlYlZe8cvgZfNCGiDni/VgR4tsc+WRtBkvckhPR4VwDoUB7dM4itTvWstlMV7LKQqm3An1mbtUlIdxUs8OeyHxJAA7xl/AXiRs8TSKk6yjPjfLE+fM/ZdvZyhxq/OZWpvq7CqtopNsa5aDI4QkNc+4L9xJ5daX/xFWOncHYFE7QpqbCO6eS6VTyl55e1SsCrmMtDwAhGS3xbCiuy9BvvZdUJm8B98XkV+4KaWgVefMnRasN8yo3H4f31OQHPpa5OGKN7pZUQ7gFGibMQrWqa3GkzBA35fdkYfAbXxHkxkfWz9dEBxGGn0ff8+HGouZypgwWSmY5XajPrwzrIVmP/6PcSP5EQprWjLRz+njRBAV3Ae31UwfeKm+GPmviV2VJQkOpbbRJrWxC1CW5Bl+u81iRjE/ix6ow/4jmwn//www8HIws/eh6PlR63Z2WgYTfY06kQMstucRX7hTMvC+ZgeG0w/blanAtTMXwjU1QbbYL/MLZWdh/rQVx8jp2do8ezZH3pxQ71mQrrixc5v8cYtdv3uTeLAjxXYjnB3DC2lggLYHi2TYpb0Dj1tk4HwX2fhGm9ywVyOucPH4Sf1Xc5BxSKaOLR0WatUmb/j46OHbGymnh3o+wcPeL+MuElHnBqwqFVMvCB+0m8NkFF15RzGSCVwtgKAMYmnGHOg1oIYWB81diJo4fwXy/vb0m8cHrvLxdyqrsHlwf3HEjfBX30qIhynWmRtigvpTm3ylz8L8r3DkdIIBLnfS8VO4Ul7pF0PISa2IPQTLoNpa00djMV2S/afkakpDdkte0pAME/htR3TIGOPkHVSU5fRNRqi0gCnytVhc8QfXWj8aeJWAPQ/htGgxSpGICp9nF5/65CuHRIhJzP4SDFqeNwj1EUVa4zUS0FtgaCxBjRAxyUwXWQjAkWtL+wVUYdAsERz43gL8OHJwhRg9U+CGhFDSBasW1i0r9HiGIOhioCL4ixX8Bocs46W1XjWkl8Ioyj4131JsnzUJM8xzHCSkvp+AmVWz1UPsdDHGKqlyqmcS9K8WMI4yhCx6vxlWMeNb9DpXCcyiU8SdyWqKXPY/zt8L+p1E6Rqklfex97+b0Bn1dpl6Xfsg+jZjUk8qBrDaXiWYUusTVtL8HmBVFhuanxw5BJ0+vW/3LkSpFvK7ncRxzaUFReawLPfSjuwuflHDZbzzPraJI2e/sVMtIAlQP9ikrgAtcpXWYNtxZRp1wlPfcPEAFd5vFN1BoFfUI3Gk3YCquVLRFK1o17AL0LAnqDYmWdrkpsOU+bfXScw1UOtRe9nwpBYWNUQ3SdtC+iyD5zv38AP4dMemm87nv36bnq6s+k8zWgLB3ZNap9ve4zzoz7VFtg1dX1DaiwRLnU+o4EiM3afafHMLT+JstWrnnPBEEnwYWAMQtsywipIFOee2kcnau26gj3TaBG4BsWxOy3QIVCKtKaBEZSKdr5YW1IJLgW18le0+zTQ0W6Y2asEAZ9Tc/KZvKlN64V5FZu6I9iZtuYBee1USU5NmQtBNv3PDeAzAIrTdJkGMRGLxA5B6QG4Jy/zBWcv8mZm7gZz0PEuf1o9W8FMapG7fxUfo/3JBERiOG8Yk/YQ2HgpDe7sy3tuwJYSYC9Smb82MYlHOMYolhpNfhJ/IgJIXvwhz/8Yb6ovtlWh4q6lJ6a60RQ6N27VOis1qb66XDx9QtyjaE9DmRpYld7Y6XTCpn2pX7uyUFdNeCx0gxgcvTprWoaoCaKrQ2qBUZCL88MxqL5fKXa8wgq/oazr0esAX33U89QDWK0Ed6/v7z47rsKfwVoWn/+CUQu6+fh7xgoiVHsr5wSrdUSqcicu1ZdC7RkJmgSlM565Hv829iF64wVU9RmiakJqbL+VtP4N2fF/kZeC7BQAKbVeO9ZP3DY/QF5Eb8IDRH9hqvtYp2qrLuzIevlJMZnXCUw7SgCQQYW+hg5MeHAsDLWH821CIAE9Ngsz3M/sJ+fuddv3yYZ4hyxZo6REqjM2a0e0vbr2o9GV5e5oGImz0ZbZDKn+rfPDftYG1hWCoF7bJGUaVhk2V8F9/lZhHJin68Ud34mQKCqcMC7yyVJn8Av+509cQbS+R3eq60nZa2EAfLxQ/Y7NtG955/Xlhfjidn9gOSl3V4FqNo361rzWRFEpFIVwByxteedDZ5+487VtnjBMxGAxvfz3rxHgKTQ4n8trTYAwpWhF+BRkGdx/9ErOV9+9pVzVNd4RZ8FcESLw81N1ONJpLWvRzV4iRh71vvn/Xrt9w/9Cqvn5gmxZZ8/HT6H9Y89OrVCKcyVqv8S0NrxDqdXTPFQz53t6jq3cpvxbxlxUlYJ7wN4LHiobThYUl+VEN59uHx4++vl//23/+fy7va3Q1SG+YP3LswjhObTEjgbOOqdCfhaAcFghd8Kb5vq4ZJE6TI05jN7MIpyJCg42fSltboWyt/QD+XLz7KxRUyqzHkISiSwrZCHdEQWtskkzrvCH+lhQ8VoFRM/xweuUT0Q1hlbfk8ETnqCQaxBksh+A5ty5ZsLjId5jJZo46qBe5KjzG2BXtgeSQ55VNbSu1elpDjLcZvPPUEJSoeygvRxmFh/A4wkcM5kdH7TjKYVSozPwftOAnIdbsx1miixkeokOhw4ScEcZ1UBW1Gy5M4mdwaf98vnOFCVQKRG6+1VfCYNtjWEoh1njnZ6kV7/9XcBrgi8z4hnkcQgVVXoulNTS8WhVRy+qhbYoDDJjqqyUxY0C/IZ57kNddfYZt4MSWDUy0qhIpHH0JKgc/ANCtl3oTiHd191SoJmXsgzxCknQE8VnArm7RFMG6wQ/PH+vKf8eAeSHsn5REw0SAIaMcATCUiyPKqLlemcaWbVRDUt8d3O8OhUkw83EXMdK5xQFLZ07yrvsRcIwOxLc50Fc4IszygGiV/PGc5NBExaqcPpNZKeB+6N1ymQwFmHopMKXxrt1+u6njwHxfZZli5m4sPvV7lvKqMTvknQNkW4Jh4E6LMt0HaW3JogJoFZpf9I7taHy540edeucK2umVUD+1LZMyZTR6I/gAy7ce5llArr+3M92iUFoKwwhd7IXtw4Dz6XQAVbHPqhczVvbpIYSMvxOg1YtIcKJUVUZr08UnTsJT2qNQz/naiYlV/vLYkfSVDQ1rujn+kAwOYcj8reiZpntVkHfB6DkkBxAFABoQI2BKyeE+2HAZ7JlyguP8dmlJbc/hXBFdkxoahNRESxABIjzjmBgxVYn01Fh5ZkLNKOQBjjZTavFjuhjZN6iZ0PzdNewvTEPK4IgmJdC6p8rYER72ciy0HPORyokyrDKJ5ULN7ewsxoe4eofP1QE1N6h3j/VM5zJlr54Bz9+qp0NIMWPkubkRaKnbWwXQJ6XoEsFoCqj6Ir9fuARk+yJ9qr9ebob2VdFcPx+Uu3pvrVz+18xCRX86VcW/v/2luVqnNYT6WAJSFT7Xn0cKm5afGYsBOfEWEnzvehTtkxUod4yZSGk6wzl3nPXWitPUmtrAYEg83C52f81FUHIVL8DwtItE/14VHpL0DTvmJ9rvaDP6XDB0y8dz/nmtco78/1J8Bdb5dUPRPKzGtbvAVwk5iJSuUqjWVwNNA30YwPtpdx2ZZAAffHawqkl/4ZfxuV135lTabULgBqDOWZJ65QjIj9rcq8Y0wANAA3aDEJY2CJuPRN7B77LWd/VGWT/iNBGt2WM2bFO31xS3DTG3wp44gve/15Eo9I7hZXsG7nXnJjCM49omMZjbEkLToDS/KJCVjbxAsrZiSRRuiIPbJWA6nnZztgQtjzWKBfm2sFHTZIRpkh5rV2JZ+JVTEBWq6J7yGGSBGCtWdvqBCM/+vwdCqi9OE/TZ+owAo/U4CK94z9mO6HBQXiMc4VlMnSsjvrt8k7TIEVik4AbOi6E66zEOKeMdZQVMsYwoqhIMyrV68atwxw1EdlLU7tCme1U36Wudeba5gzd1LFjc85qfKm4n/QRgsCmoBTpJH9VcHFjsQjSQ39+fPdAWrwHvYmatM8w9zPf//v/z1V4LPOAj3HAeG+KiG8d3e5u/318q///I+X9+9fXx4+IGijQkhV4MHl3ufOweuGur+ek/a4WCHM7BHk0IcME9SRBHjlJnAAACAASURBVHJI39sMnB6wJmhUBHjIGHqHNhJM23+jJLYyxGWZgbybbJ2M6yHHu+GMqzQGHY1xKWJ/ru4Z8DcQrMS1FSAdkcNGeW2qex9aAZV+5QDKIpm9vg4bnVLieiCCfAQVnQrcgjYeOJuQP9usW8OsKIXBegUJahDkCUs9ZP3tJ6QsjWvonLcmMlZTs9ky4Pp113vUhARjE4T4HVLGJs+8PVC1Is868PM6SutKsBLp7FLskvSeE/Q1CtdBdaNb0Sz9rLxtKymh9QxZkjrainQTFf48At6h9BE9SZV1jbzMgnv06PLDH37I+ie4G0LPNQYUYPbWSu6qRtofwGeoYMW6ZsbO7W3mN5EgRTBjanCqQtI4bvCgMQjHf9x1kXmdG58hP55no2PIrENQePbMRn/gvKx25P4HLPC8TUxMrGMIE2wVnQtatXs/00+TONKX+VuFkfg9DL3obWhbb94GfTr3VURYYbRTQRiuJ858RpzPj8z8lOtMSDk/XJ8VqAaWBn+gnBXr4HmLardX6HGABD5X2ldoc6sm6nDax9z3o/maz+ucoVZx3XfuL0GCBMxbV36nANSUkUe/JWgMGJB5S70OB+8GtQtltMHH0SNZ2kCcBQAOz55nZtWBAJPnaiUbuxKHFGVIlRqp/JRFEaR5wItUlQZgNJgviBxV0aqhKpzuidrpCjKkP+5UMXF8CNcJjUVVZJkCBrWe8YBtE4YSSWX/FBBsRcjAPuDdhion8U3lvIrOBoKxR4daaefz2ZhfW9sAmKqGLAT2GKCR/bgZ5YGQzJgbouzcfwPhVl8zKy3iRWWBkBRHeGsKnQmmUlGqrbYfiT3LdbK/00M0yr4/5zwxsoQzE0BowhgG7It7jypthFgQX4tidZUaDchzj3cozr09VKg9cwUu+tw9+2fUX2S4AX2rFVGsw1cvsAxVakBJ/OWqQKLl6UfNbN0xdib4w3UZyEVVdBVnVSGp3nNdBn+PHz7KvmetYisGkdc+dnYYCY+D76Uhn1sMAmJox5Z4JsjdEGYC1cQoGzpdMKTDtLvfqvgsY0gQi38fQAkA2RQoBZLtFW6fU6sg/dyNXBmgmaBwFfPGKxttEtBjwjIDgwLAbIacrQ76aV6X5zmqr++TgNW5gdj1ozLZfrlztbVJVQW9ylJpBZ3+0yQx9LQJ5s3e8XwAJQNkbjwJ50y/m57RsHxazWHNZDXwb/Y6dkyKcwLzzKpsGwxrxsxRnvGLb789aJLuT2yhzyZ9WBHgm7iIbRDzWUkWVn03icm6TUnU6hPX52cnSVrbRoGtUoRri1sPVcG7v/ug7SDvbw8gKQwnVTMUxFvVEjvDmY99mOrqHRXXFQlkoFzjtwc5E+zPb5kLeZ84FOEverOrcMw92S5kQse1CmzLosGOK9qUHt1jQHr1LRKP3WulFZFB1pwqXOYjon/xFEGoUq2x4xZtWJokw6rj//V1Yh8ABopD7BNjQ6r10fb42Nmq9vhJkY0w0GngfICxtQKUjVGl1CSstE3dPM57JAZ8UzX5Aukb87T2Jv2MSRlnPIDgaPjGZNfKbX/uiCYFoqQEn2o6sZmpdiLec4vKeduO4m+ZovCMNrZv27s69he2lXMjUGQsiN2NP9A/jnXGWgXcW54Sm7+h8goGsa8aD3W8Fe913v88O9brL3/5Mb7nAOLu7gLsZRzT1yWEny4fXr+8/OOf/+Fyd3d7+fY55c3PHUh/R9UGFH3qNWvSpQ8w4jLjy2YO3aoLdex13HwfxDHIJr004bN/uPz00885ME2AWmUsxYJMuU44Dmx9QJ1Tch3aHPrOmihVKnJcQhBQAqkFDvd2napkJUGbcxNF0blJL+GzU20aTc5KIr8fhGlzQq5UyfUyrKneTZ8NOXQnxpqKXcuIdfJptC43mPetoiGjCCrbboIEChvjOCQSAxUnTiV0AWeqRuNkn4O2JL+rArKRNJhWNJqQ1tkbcB2O7G6KXqn6Vign1bghISZUClzwOqtQbNAcmgz1LIfbyqfo05FEzEhYbbD35YzUNYjouAgTKpNEr5f71xBi1NhPKjaxdvb4mSgb+ItAqe6YXgkM4JBdjBZ7A0fmUFKCfwKhSEyTUMF1//Z5nhPPJv/PEXM2glKf9l0c9qqVGNXcqwjyqFhcJwmhgVQM1qLJM7pm8GbFw4AiRkCFNSgGq6SaUHL/PKM6pasgjvveoMZE1BlLXAK/b5KZJMx5knPk/M6BCkJTmXIlqDrPlx6BqMgRDGa+1IM4UxJfEK5zlcyKBOtPwM668HPuNwj/DYBH+5lMSnmWKP6ShCWoWK+eqKoUpNzj0Gwd7hnUMdkJpWishMxOImjaoODYtZMSpYmslOYkAhvgzrPBLsR+OtokolClAhkApJo4ASH2WkACgr71YJ4RyKjFjZ6egH5qaKwrzingWKhL7eORlh6q3OhmCXTXy8y+5f2wz1yH8vaH7Ryi7pmS1pKGdmakTmgJtJjzyudHbIskFzCABD1Vq6uzPQed3Ld9SBVsKSBnEh9nuF529l7o0XPGilYotX+2xfzdtWrS3lm4IsZcf5Qz37ytUugEggh0qPjZa0fSH7R8wj5RnssQ8zEdJtce+zQaronCuXpTtkxVmEMpWh9z1mIJUwP7zmdLIni/M1S57sOebkQJn2dgxT3YQ5zAAer51IKzviiUzq6x76zYZH+NOs73SRBYW9VDtR08n1bf8F2IKDVZ02+m9y4iYhUEST9wRkrUh4a2PAAqn33a1/H9pzFTod4uAZSWZwB/XDs9V/Gl7eXT/uJ7pEhrl00MAniux/6cZHsOk/wwZHtzFGV/qDQaIIEe7Ql+JB7atWuL/V4AkvV/p18wok3tTRdczLiM+QBtiD4tdGCqsWN6pMKbKn/PF++nvai96RnWlh/3NCVCe4z0FZ7lc+zgfvY9TDIzymGMkquKdcfSkOjy3NmHCmM1gK3wFCqa2Gr0BypqstFBU110tFlVQmFqjU69YJlr4jwK7h3XGLbYNYYpcNRYqwBp7bcxjiCkZ0iGSfqk13fP9WPDCLADIA/IOFoqDoDqLv7f3tKooh9Vzqpl5xrWDtMqcttIogVwd3ehN7yAeUWaCmSU1aCf5hm5n/J+a+tgD+s3ZN1Y4CjgXzq81+C6OwKkQNXaC6Z2mbl1o4P3OVJlvIIlglr8WWE/BX468zAJ6OKdjki7quPLtjIBsgWE+CwgWoCSKpAm1k9y25FLfO/wlYt9vZbz+eZ3seV8tUe+LQ4C0PXBjUnD1lvsyjV5pnitiRdJVWZuvkMo0oSQ3s+bxBhX0NEe02v+EPG1iUupCJ8RM+sjxUdg32yBiL1OrlDfFvDipPSemGcFDfYU/sAKvCJHspGczxvQ5asSwk+3l99e/nj5+7//Py6PHt1d/tPf/s3l5jFVs8eXyyeoPu/DS80wdMrEoXu0ApQljpNvk3eoU5/ayJig6nKJAUi5NxUE0AcGM7+KwYhgybixoW1C2Uz/TIUAsiDIzOJc9sBQ+gJd4qBmsCViBQ9Amf39UmiCfG8mTnpyhrBfk50GTudg+uDwntAngxgRUBY6Mumic1sH565IN8ohi0hJewk7gLRN9KwNCROBzhE0ofg2dTrW0fJ6+MmT8+XvGMKffv45h1NKTwwDh34UGGcUmnhKCUCU51oZKNrJPfMcQIiSxBOkvH3X+Snv3kUuGSpLEHXETl6/rooS+wFhnAw97fuIhOAUaHTm36ojccClnanUyPWmz3EBHevKgeUzQkMFHYOWEAnrSk9TCbByl+R2iq0+R9aO9WVfYHgNUHivUBMxBEtejqSAMQihs75PwsF7aDStJnPQoIJxT+5FRWX4Pk7qqJZtsDwJAwExokoYO/5N+T57KvQrKBsNxBEx4OfHOtqTe7+iJLwmPUOnSirPnfuTlorjYp/ZJ8mwXytYofWsh89gJU3g9MCgPreeA1Fg9i7vi+gElTkQQ86myXSqCVNRFPnjnFU98arQlv4/kmfmVqF2uWZnEsKiluXEc19B7D+ZMNWBmBywP0P/pgqXQdZttLZ31cpfKi0bCE+1k3tURIjPI9k8EM7QdAo+Gcjlmk6zI+t0ryI1Ch5ETRKq90aQcA+CK+n7OSGnCcYm0hD7c9g5xrq8azKeD6qTT98HfZEY+1tGYrw5qlOZ6/oZKfcq91G9AjHl+6xternoydionNiaJ1WIJhHjdVYkQl069RQb1CSpYrA2PVJUyjf+xuoOTk0qT873mtozOodECjrfesrYj9DzDOhZ54xxiBAPVdaHCYaS5FONW6KIrRBQcn8mMHJEgqj3xrbknC8ySIK155qAkz73DUVX8c6fxz7PN7GfkxC+IyF8FtSW1woGxRGHYXGtIGfvbJ8e9jSDttvDZyDeoKvAR+z5KmyCVAr23MSuXlVaX6GqvAokgCHPjCoL18h5shrDz9jr2lx+R1+TAEPxkV2Ta5vKggPWCTpGWcs6i8B/+HCMX5F6puiFNF+u0bECB4Nh1cvs8QQtHTlgFSl2gUR6FDnVPRMnfPiQ+2Svp2qwWYYHcLEeHd5DVkqBkP5vEpD+qSXqBo4CiekDevf2dwrDiP3Yb+2Zxk/jw6GzOeMQqp9Jj5Vh2xVU3I7t2l40luH6jxhgSoFUU2MDrHDtes8USoN51QrPgEHANPosd/Zbkb8JZY/XZY9RqVqftSqIsSET4rHioe87YgFnuC6wLhhftefc/8YPJfEIEH8dTo/NDoAxFXIFdjgHiIcIWJ6Tiy//zrOMbxqwwL1F7CezPK8K2lZeUvXPgPvO9LS/TBufdocPrVxjo/Urv/z8c+JWngGiXuxR/Ad+CmGRgLNjDFhJ9J45P6w9ca3+plW9VttCtd0A9lZXS1UOaL7Ex3670Fjji8uEKpjXPmHW0QTa52rvPd93RBLXcy1ibK5pGAhoGFhMqChe3u/e/SPeIxE9GGuxgTdjQag50Tl6mSKQimBjWu47NujmyeV9ZtC2smoMTAx3Tr4jXIjYzkBhYtTY3Yxeq8qoDI72sLf3XTvahP+SfSSwcj7/7NHQoyNG2ZYs1iWCSauUB9CfancS2wnFcG38Ll/6PIBsYiCui70Qirv3p/o1PZXTfOB1sVmblxsAd6Jbed+BJlznkZhu/+kfAB4Vn1H4hjVBtA/RRr7K/OvoirACJ/LEGrKXVIEP0PNVCeHHd5eXv/zl8g9//79fUHP/T/+pCeGD+48uH28ZQYDy3Ls5MjLTig+0avAwg2EjibwZXTUkRe55GK9++7VCGo6BmBwsN/D4Yak9RS+r8shmU4WzQRoGDaWrog5sOiSh2ZCdqdQF5VoaU1X5LgjiRmCIqvinTtoHdEZg+h5NEAySEzinn26CIBmk3KGdMRIZ7MnmYZYW0s5XJUY/02qJhsXPtIeLPw1GPfRyootq1VSymQkSuR6UumpwSMh60EPBYVNMlTOJK7NYsvlBubjeiuDwfZ5NN2QDFd6D+2i/QPtCM3D4UalL3N85+JZaZzJYYAB1z87iOapPJITpMV0j8igxQU8wIEOXrdrpCLjPigRd54/x9wM5P4aLVg6aA88aS+NMcJK5RQSb18HeQYI+FkywOuG1HM9vCrHcf5xt6LjdW6HUQPt58iRONb0R6VOi36ZKbhiEDOhODwEquzXCUb+d+hvBA2t3TgiVVZe6wP2ybiZTos18X7SIe3Yu2BEQnQRnso4LNHQuXHvpbEVXCY6hiAY9G+pcdbKKTWQtBwZITwrVdD0VBoKhyK7nIIJSJ3EAwAIcalR5d33tASnlhT3IPdlTkuro+ges4MUBXKg0la4nyh0nS/VmaplHgr6gLE5lvVNFa0tlCpI5YMHzf1R5Rz13DmOQxzev8zyhvIfWi7z7kgJVF49KynpjdOper9Wm0NA4h0N5eR8TQq4RJynVu/vtJlULh3Ab+LJuOGP38Bmdz8+ciZYZqEWh2atHHxdqcKsmi6ZLSQlYNwcceulUdlkj+0ljLwdecR09X1c6qoi2WdthY9PzPCn30dnZiyQaqdxv7xyKt1GRbsWsKPSVdur3pSCGSjkkPlUFfMUhXLYZuhOfsdfW6m9V+FAR7ozEBGM7P9KS89kbHaGKaAG2JwEtZHRYSTdxPCo6oyUb6IQ+O6AtStEfGaXTnjaeOcEryT/rElv/tAAS8/IqjtIqpWtrQMXvGmQY1Ibqt94c98fBMFh1hddF1Idq+3qn8Q1WPJz3yzlg3ZivJqpvQhwa6Os3AdryOU+fhGLlmBVbOlLxfNQ9LOgVetY9QOKbJbQbOB8s+l4EObDzyt1HwXHgyzk5IRl2vqP2QZ+j4qeKrwoT9SOaUFjJiJ9Y5TZMg/Ue10eNMj/ALj+TKbIkXPvl3j0HyD6js+3+XXK085Aewsn/x04mFmvSoE+3J07qIPa7VYbPeT4KlNgT2dd3v7UvrHNYU9H8IiEM3Y3+PmKd0xB346EwYUanDWC2qpfiLCZ3AQ4jNve/nivKz2J7SGS/SAhtOXCvS/9rxjA2x0ldN+AMlZ20UEzNnWSE3mASrimbsybO6cNmcr5YA/6ODQo4NuEU9owgKGft5ctXrZJuzESfLwWN7lOTQWIDngH7hqSKdVYJvCNRWq2zKnbeSyYqfI9r4dkqjiK1NDEZPnUxlbofJISA/BVqqYK8oLwq2Xwu+ypgIHHt5n+3eEKM2HhKv+WID1/38EHj/jNNl3/rP7VdFbJru5CAMvcURf9HVGY7M1vl1qzPQK3Gww2IZXyUGXMdNh96/InaHNs2v8XrrJyx36UqJ67c+7CWimUZ4wTQe9h1S9J9jOOpKJsMqhRO3jDT/f7lAUC4EwImwKSWgvdhbHYWLbuwTz99LNiFcuuA4wLnjcl5XYS+HG4/OjX3h53NPpj+RI7F1yWEb5MQ/pd/+D8vDx58vvzHP/1wefSIQOHB5cO7j5lDKAWUh9fSObROZrEUNUkfDoplCX7qzDOL63J3+XViGfQPJiA9CZVkwZa01ViWlx/kJsbk2hhecRjQwHK0ixRWLcxk6WxAH6ysGjns0RVE5gzebCrOdQ+J0UizIa0ghtq6Pjy/d1TDNvw6AdBonpTfO6i3nGx+hkFIsBDUnTlq5TAfDvxDD2uCgw19r/rZ+iBQXIqBK0+AtccRY8CslmYjrLeGe4rDX/VNh2PQ4MwxG8IzwuA0y7BJV+eYsL7tgyvNraj7EJQP5X73ObQKmIQRBJx+QdBJFd1G++Emzg7YamtAgzmTBOmi2c4wXJWsjrkiBPaAmcQRMLHuNgofQiJUrOesMCIENgQpOpIDjTPg/KKPJ+v8pv02/K4UEvbreWYOe74qfFeueOgB9DKMonAEGqd+0ibyCLNcR5DUiNbI8TlRg9t+Uq1NdJ8gOD2pU5RtxXNqsUkm2yPAs7Pi4TU6l0upZIe58p6pLL0FSe69m2QJdKS6t7N/BBWr0hpgngN4A5j0pO0Z20vLObEqiQ3gmcJOSECd4eylSrC3WBsDnSZF60McP5/31HmakPJaexRiP9avJULn7xuUSYU9+kvmMBghw9wmUEOc+3keUpLb0W/b+yjNsxUXq0hW7TjO6dmIVHf7UwiWWHvOZJz+xDSsNvBs+Z6V9tDoRrP0+VDpAEHHNtinYYIXqgoBEGj07E16EGbPE5BDuV6PpD0zBA+RWl/QlOtZhTnqc+9Kf2pFqoqmBtR8VgJrnXhEWjp70fEDfB5VmCgqWlX4SC9w6Vra6DT6i/4ftKT2hoWGCEWIZHpIL6/t2ATOUWmXgkDcJ8/SPRJqzqocBFqoSRqYqlxplUdby5orlhGgc+uoXWP/tperv8fvhE0zxeaeg4FyA7ASwB4AYAe8ZwTOeiB5Xg6lfvnq1artBQTT3/MIYYaeW9YkVCttwAAue/8doWPV59MEwyrmVtXABvewFQqUxocu4PoG9Pzt28svP/9yJJ4At9xDhGKWELInSPj4WQHUKiHbw6ptlSIrlbyJw6h/JyVPfCp2vn3frfjkDNtncxKEsoLCWeUZ8D9VplZrCu7x+X2OE9rYrNWC2yRcpf8F9NvIkLAHfqcCDpWzzCM+09gjfggxntCpAYEKkqty3LmfxjX1AQY2aaEhiM35alIn5VQ6nCCPVUD7czlf3QOlbPLFdfF6gVWp2ElMBqoFzBjYLDgLCyu9iqfB54KMEchR+dd5jmGTVX2yYkqrHk4l1/cRhGMdz+I4/DwA2ul1+FbOAvbBM5T5eftMk+RUxNe2oQBWPqcfdtDjk6CuQp5etVVTo/vAGi2ZYd9wPVRqBDA5E3yf/cx6UellTVkTRhNwrrh22AnSgll7qoGxZ2ursFqG3SCmk34J8FgQ6wqUnpOrAAAfPuQaQoUc7dxE/vozY+ZS1AMErs8+bUBTNnaE23UPtNVCAUETRM8/8WFVkft/c/Eqo+dMjUEmy09gKz5+o79YL8A6W6usWqYfEeGfUxHGnwnQGAu5b87sgCZvV3XSVPsZRQKNelRQGI88w7CixoLhh9wnvp1nhO3KHM3pXqQC/IyRQWUiJVaYqmyLQ63O2v+Z4gE9zUexpYWkUGhn4wWPC35UBV8g7eiVP4nxGZ/weXz1vlrQYVwZ7yPjj1jOVqWvSwg/3V5e//bz5f/+p/9y+fTp3eWbpxykTx1M/xnqEDS35y2X3r7fYPUa6Cg6acROVYL2thWJIRB4Ay3jbQM0DNWRYI4y5s2E/uf8tJMaYAOYIjWqmlVNsE2W/pzXpt8ug51LHaTioRMWCeU6WFTn6Z3pTBrf36PQlbCu4MOj0P509g6GL1e9VQcHqcqB5+GKoLOWODyCEBF1khiMcqiQS3KtbPEeDRw6x4uHy3txn3Ug5Vf7ZVBrqV6jG6zz6IOqMmB6EKimTOq6gUzpuv6doPv9bfsU4tD2vDVGRelVfL1KYEtR0eD6jENxQpBjiI/Xh1HiHglKrCKKyKZysfEHCkLoLBpEXyl9UBw5RBjTyBavR0ylVjYMRjcU1PUQifQeTd8JKkjkr4NGrbSy3wlARCZdB54RgVgSy1xvN0TVuyrko6BO1mw0CytHGeKuktaqeQkXkGx+/degkg3Aa+RiDO5diqBl9EIDmuEF7UFIMt9kKUH69n2loyuKkj6TCYzEma1ib0/P2fgeSPLUzfhZlHHv3z/mTr589fLaGH4SeDJYMFgyOUkwPUqZAUrXslQvHY303vbiVt1W6qMBWxC3iUhhe2AScH9Qz1hbgSY+O/bpC+GTA+iI2EptTmeLtd/D4AcaUeZErk/HmVYRWQpVpvTRBEFLQkprf5yfvXr5MnaE4DD7KYlXbVIazwcyNfG5ot0RN4rwQoWepEfzLP0/CsSZc3qd3Qn4IZtBp1UAq0AetiuVWYC49ccB8piI8YxyxtbXxV4MxXNOLfRhkPDXpfY7r8yEmLVGnS7Pcihw1mIzvqI+OdsdW0j156Tmd/S8TPyGs5XEZz2wrDV2Ks4cat/z53m+rPPB9NhMzrPKaPxGZn7WFifZ2nNOgggA9ZTeztqfzJydKI4gV+wXPbWHrDz9wEWjOYsmBhGbuLm5/PjTTwkQrYCzXvbNEPhhz1mP+rIHCZz4HQLR2GAovqtMkhByfxGWWrWb52ifSvZTAnv20YRzoEk/bFBd/1cFafaSwXf286rqjqFwHfWhAEXsQ754liQdnDPuEfsLIMEXYJniSPw+156ZcowGiTp3K44R/lp1zWA1IwxOv6e6YwC5tFW0ep64YuBy6MwBhapcy/O1Kk/M4KiEJKOquR79u5WKjw+OCml7nKFoYQ8VnzhTO9kjBWW7lqngOS9ze/yo6NIy8Pz54pXraIkE4FGNXf8dz2zqiaxh2106D9Szn4rZEruoqU7p2vEL+vokq2O1sC8D7N2/N2pefROxBK+LSvBsu+DfWXFRUCXx1ao1BuECUQJEpQNPHGvjRbCBSfbH6kkCcaIw85rQz3PPfY4Cz1yfgIFqntLmSLbsLY0Q1vqmjXns+WtCWB/BF3vPSiNJnQwo+5ulrXPmVSs/q2U6lw67wXvhFyJSdbnL+lIUyPrcla4roG/1jPtppb5nIPtalgSjs94gKoMibIFgY44zgK5CMfdj4h4gZjNCS2dmvEJH1AhY8V5SDVssULSvsZTgGu/b0RUtTrSPDi2Fgn4YP5kQJjlcM2sXeuZYZayNyYnsKkG5AKgTg8u4joAInX3JZ1odw6a0FaMtDaw/fpjn1fD2qt1wxLurarZY00psYn/6FVEwfs4c6SbWGY23eFY/KdiaeHPsGJ6HuhxnUFalW8/mISx0zIRukYb1OpI5Z9NOPAw7GPu11i3jL3oVBWgFd6obUrZf84UHYbHBSOu4sgLQPH9i+q9LCD+/v7z768vLP//znzOH8OFDjDMy6w8vD+89ujy9eXb59tsXCzgqMx9xjwUkOLMmMZV1T2DxqApkbMoOpn+/AZ04zzoBvhL4z5gbaB8J1pypxr4BTOlpRaFFtJn1Q/BGs6foRJv5MyRzwZILa4XMhCKOF7rHUD6N1Lk0LwIi+i0iVCQG5JvqZz/PCqNZvNS0JB2jdPJ+JIQiLxxaNpibOln/Ki8Gr7zGkrTJZWbbrcqh8TQIYB0d45GkYMwMZ8ewgUTo5Zu71vxZBPJpA9AYuQqH8LM0yNJYPvEgueA6hSLqnaUVBSrREGe0MW9vYjeiPBoV/my/S1UQz8/fNZTiaBJcA1gkNJWXmyo8RaRhP3MEAwcY466j+11FJxSQVjhZn6r+da96zyT0rLWUCYNKPotkNGj2Sa46oyLWeyfFozLJpYDqmKKEOT5+z9CG2A5F5PpxpvY/EjhjkKkAnRHpVJyngiZiqKNwvUL5oS9xjctH0JwA6Pf9tgctKJWuOp0oky3hxbDy9d333yWooLcmic7UNs/PNwJD6aut4xPNl8rLc8eYkTywd9nfCagXYOE0G4AU4c1w4hsUva70PB0s+5NzypmxZ9kAJQnlqsUm2AWqSiViiUrzhQAAIABJREFUj/Bz9pR041bHi+q1elVUzmb9CtVN1XX9AVJzZSaAOuKYSFTyvSHuBFhUBU1SQxnarEmDPquLUkt5vRUqh41LHfE17kWrkrxGYKaJzHWepAgtz1+RltCa1iPuWdf+aufO4I6BFGsuMsHvJTHYbDXuMXvjYc9XmR5TbRxSz/6tPR/T4jH9OKVrCdRZ6U2Cdkvf5OtDZY8qI/acJAr7H8R0FRj7mnjd+Qwn+cMOT4FU9LfAUFkmCczpCwqVtcPT/eI4WGnzuUvR4znx7Pnzxx9/TAJnQMC6HjaHfTehmaDFWyttmEFyZ/oyQuOmtmnrF0BIQZUllKGnX2XCY1eTXEDHmsKgwX9EJpyL9aR9kJydX17+kkCQ19JbyfcJUKIomOpjRwYRuMmcSPA9e5/gDbT9bamLVnFyHkfhZc/Hnw44jqLvxHD6XlfRrdAeU/Vt77piLAmM6FOcKIUAUVRiQ51qBV7bgx0pEHIVa6r4Q+1jqXXtzTIwFUBpBbwz67CBzlJjLdKHODtKQhpwIcrAZSjo61LVWv8Rv6+4WAUniHVa1fMcJrHle+slKOW+QNJ58DfX6Pib+OTR/FgPzgR/WqEJgHSDfgCVrFb/2/bSET32EfMMrILLZjlUuqccK4gQ28xz2dgF9niEM8YaOs7WoYDaXjn891XIpzYxwMnok4nVIqpUsb7vvv/+qLLxnqxrQdNrm0gC9yRlrY4eMcPo8fFfmZ94rZjGNzBncSqn3A8gMrbT1pCK/NSe6uO4Br4EEni+nIkybZrUmYRaDYpfSYzU2CpJ7wD2MAumjBwgfSyL3I+CTbQGLcnIOd/n+73a+8Y0JkkFRT5nwHtsFGBlBLBGNx+QorAMZz72ajaT945vlqI9CnFj0LbmcCV8rnH1ubVEUCD7KMBiYz3u66g465+h1Y46WuZZq9RlCjUh5Ofn8U1V3G1SKRDWoKjzmFlL1HaJMaBHWzlPoWhKzLm39d/yfc50KolTCdauAjIRb9qbj03iOnlfYvMrIFeAr3sRH1iNgLLUOte1OUr9EGuMzVI08gDE1b9YKxVvUh2VPmerypxdfBZApaDP1yeEr19e/uWf//Fy++63y717Hy6PH9+/3DwkSbm53DyCalbBEbncLP4t/WXrowpyFKRwoyjulaqEwihzCD+u3wMDB3U0VJ5796IAaUN5pFE3s6tVly4mB8LyO4sFKthZJzXmGlicWw9ne/lyNOIgS3M08JYWcebhxuGuabeKph3+2gpVA8Bz6d5+HB5aBW94wE/mKLs5Mivk3dtsDpKIGukZ6gXkJppSpmhmjigDwzIRDnjb14sO6WybbMZNzkFcLs+f99CK/HO9pSU0WSpCBR2t75/qUpB1ZgK2Ty9B5/sPx3V3yCzJ2dYhfXT0q/RApiH3JPpzII8rZUvPshJjNeucLPAzHWSdVytgqZxtLmMS35NK5Bl5t2oayhKDylfJlLbFzznISv2nwvv8WemTqSC/Puh6BtlWXkIz2P9xOJ8/BS1Ob+CCKa5TZacn31SEo4E9z+iqaGvfoEpSReWKoJpkBCk7IVTyxEPvQ+X0UDX8HJU2rtPmbbn2SbIITm8ed9+tVxLggk3TYLx0GvcKRiQ0CYQwTv2EJkAaaXYcr6mzL/WOAIN/W5FqAtdkjvuTDim6HPBDgaeh1zxbXndQ4DZw3kqAwbz7KL26mwUYCgfU6YnXxJBGrElhkKLuOTOpsHUtHV/xxz/+8TjroQOl76JVmFQAowBZheTs1fTKlZ6KzWIdD+oq1JEEggUU+Cx7L62uN4Fpjyb3zNrxPKqGWxqecxvjeEcTZI/hjHi965KKR4KWBrH2hR3KiIh/hQJd6k9s+CpJTUg77uHaz9VKjRRZ92xs3BBse25ZG9YYwQXW36qc+zrVv82SkoaT6G1zTs/KpOktHn3eigN/ppd8SU/FIFq5ifIbr1l/ZoKl0TKxY8+e9bmkD2WjfZLETNK8exggLwSsQ40x66M64RJy7IpVJoGa2j36+6o4lwp92hyeXkKfBEXfZ/N+Tdx7Hn79tSNepOw1Ie65tyKGzS6l8U2Hkd+/H1YKa8xaIzTDdR3B/hS6CwYxjqDzE0XiPW/dw/hV1F0LtpzFDZS857mTBP3xT3+MH0IVnNdxjwiVcL75ImAJcEmyPPaICSpnie/z/KDdElCnKrk5dFxT16w977WBtdP9qn3K+gY4vg7J1g7VxfccES/Qwxiga3RNrgmQjmSJxNbPJ8D1mTTZpNWiCLzvXeBh+2OgBuvWfTrAcsqoUMoU94i/X79lYo71aaY38dSXmF77zc3lnGc9aPM4iU10v9MHe53Va6+o4FF6/GY/PbuhRG40UGKkb5DyJyG5XF69fJV1VbiIv3/74sVB0z4zf9hPocPv/jMXbYKBAXQd27TrNzGyLzDMk513mQsqhCZWWyJggkl1o6Nc3uQsOFC+CeE12eKeWScYIKGGI+g2sM7EPIJvE9pq5VG2RW23qo2JM9bakoT7jj3bWI7X+zMrRmfw1POWkQjr52efC/RynZwf7oPxVzwXQJRfXv7cUUi37/IZB+VzCWP3/+ZqD/zA/mecwPaCZ7rxboECq6mlclZY59ru1WTaJJZPKAuiPi5gEuO/VkHVDiceWVzNe1oocM7kWbkYG4VPAZyzqncdO1QGE3EKa8LoOdaEKi/gNp9ztLicGGeq2+vjODeJg0+KzgGSnCk54RjyCmwQ58CxDhXF7Fxgz0EFa1oAQdyMzwGQDq0UAcxf6Qt9ePn+++8PRovVFfYK1855J8bm3mA7scbEiNzv2Z44jcF74J7ZO/HnmWdaoI/YFJ/w9vWb+EASZuyitFZ6sIlhzWmsxoepMZ+LD+RZpq1KUOqregg/v7+8/vWny3/7r393+fjx7eX5MwRB4NY+ywzCC9RRpMeGRgVdiFz1bTYnWXrQjsjjdvgpfydocw5h5/e0FyGjKEAB792L02lg2kCVjH2inY0dtklj9KPWWbpphQzqiFpBKlrHgvAVpcUoaom+XPm6Vu54GCJvIjdWNXPAVCpbACbqJLIuDaHJWkdtKMxhlS7SyI87j0VDWydXo2QixIPm+tlYIAusBc7NPqjyvEt50xkbvPAZbCSMatbwIfK1lX3mPYOET12SCwUhd51EZEkekiQisPCh/OegXI+KfuiwMbw41Yr/PMrz4/3PAhccBPuRQheIGmvFIbgHAgTGM5RiW8elAMC5t0d0I3SaJZ59ryvNTcfPvRMAMRiZLysyvJZ75WcG06y96BJr5SgDHY5qmKFIoII6OXV/T+dVQ1rVwdKvKh//cBXBUDcdTqpS2mhNNfdNrs6onmhjaa6d0cMZqET7dU5j6YKVkr/uVShtigJ1Lpn03tBHPvV77EXHh9hPkbMwyuCX/Tysof0huZY0azcgZ42SpE6cJ05lYjRnSquzEjGEh5jASRgoiOKGJYugmoRqVFNtWKXjvH8NCI91zLzOiiG0x7kJnUis4gEGnuxhhYhwVCSTpft0LU3aPdPsYXs60r8zkSwR6jirU5XJMyxCnqBgMtEmhEGoQZAdyrzep6DQjHJAMAhqTBKJPvc66ioYf1n5TMXo1IObNTz1HxcB7xyxAAirMimNbaVfG2VVQSEEKcvYCpgOOWc3tb1WaEK53exO9pkIu+uVNThdv8/bHr5ULEfVbdDeZM1ApQ6pNCErnY63EY0XlTZh4b5Ep6008jbuJ+7/AJvwRQxTXzM/axq0PYkPIMPn7rEh62eKoWj3EVSt6sznY0N5XxIVznXGOqzyKWJO0M+1p93izZucOargoNTQMaFf6TNYb+2gleVUjOzpGUCmeEREnt4D+pYWGjs0UM4zxnqmf/LFiwShBNnqBVjdYy0IPlxjxViK+N/PPYnIC7Al+R0447ll/etr2uMdhfK1RlgR+V1fubT39UfHzo0uj432HOZZDTD2zMnCcIRG/KPV3zEyRP75vtcqaBd7sIpO+rvdk/bOLeGLHZ+Nd70E0lT1LDD5vMDRSS3Z0ULK0mPLstVXSawy5tMC2BN8iS0YjZ7nDuMgVdvTXNIAywGgbvN+jROgi3dIvXR3/Q6+W5uaF+yrVaYTCbNO6ujLk76HXWI/ywRIC0kAwMY//KznsVTsnI3tJ/2Re5Tft2eevYkt5P6PUTYDJHjegqZckirTtq/oS+pWFRN7kP4wEhRtKq/jvaVkN9kotT42biJFsZufPlUfYtU7YhsE9fgyliIekvrN/ixVE1ZExT8ESY0XEtOu8pu2oom4UPToz0pTvz6TUYLGvjsz6TwH+OuACHkObV+Nz49wXmfrCu5E5GtK4fZPF5D/FGCKwgXgCEmLSQr7+7vvvs9eqqZF5/7ymay1VHfej4QRZXbWiniX559YdOI9+M+whhY3pYWJ6x/NTV+QfTwQh/iLZxCWgJXbA9yuLQDMSYEkQly/HYxGGVY+oySmU8CnkshZYoSVMXwqoZttrciesRxrt8CtgMcSS9che3BtL6HwTluFa9PeWVkF6Dl6Kqf6zxoh8IXt4PWumwCb/Ym5F3KtAaJJ/r82Ifzt5V8uf/d//W+wUS9//ON3l++/f3559vT55dN7So4kXypuUkVo/1UdUtW1gv4vwYrzzgiEJoYf1jOWnpAkc1ckgOCQr5S/lW6NWE03QKtjl1SxWHAWTSNh31slhFuSN0BDdS2y60Hymgw2ceyQZPtt/N45k+de0gifQLdNniKzLDrXYZDHv9tsXHXGIFEoda0KwsHzmm1c1dhxrQkylzizUcv3LhU2zi1iGtLjOuNJ9cAs3NAx7sc+EAKvbMIZ4KhqraGbvxuw5nc+tp8vlCbUL0f9oQrIdYKEEhwDArBGGMb0s0UR8v7lhx9+KGVma1WluPZGweXHIKQHcU36fCbrBSokbfHa87BnpGhKBAeYf3UdVcB9+F6hro12DEUsiSm9QHOeBu3pyzgnU1/IWMexTlGV6+d9DHDj0JZ0kUAQiCl0wDqKIjJaBVSJZxWxH3pktv8PB5X+vKrdZc+bLC5AkgIX9HJVuDy3zSosSl7BpgRfVptHHQmdgoHmqaJDoSj9Inv9/aShQV1Bs7a/dTYZOr9qpefKfZoqJOgXzclDxAkW0qcG/WngSe5pVTQQadYnfX6g/uvzwXhKVcrzGyjA/glKvkRKwCSBQCp+CPq8ybpx5nBIneHUMRRWwxXBCbVFdcpVC7iexyh0Qoe5rUiHbAGcMs/6l19eZm2k/nK7BtwGy6Cuop48zwT1J6MrZalULoCZqe6t35A18np5PgE4BhKdE3SdnraLM8nvgmLmLPKMJ/7RvdP5pZ53Ex6T2iQuo/gAEMSZThzK+VxZa8R4JvrA/fF8I5ZAkjA7kP7XUaxYy1xr7FGBhdi29Y40obnLmcc28AVwg30zENQOm5zWtF2HWVu1Dh1SoGUqz/yulTJ7SApGsHcm6b0xSVdGR4FE1t2gIsEYvx+aakU3gmivTaEAYwd8RywCtecFpdh49hNUO4HJBA1LQKmkeZ3uS2wW7+F543mRaAqmBSyLeNDbY/C8fpGkks/K81zm8eUa2m+q0mCQ9qgp1t6VCt35h76HwgdRD4Uyd+qBAzhhXQ40GmGaKRlik6RNpiqTROBa1TJYMlBLQLvknoCFn+t/+HvYBg8eRMwhSY2VtVFipdW276hAKteKrQz4p5jW1GsduWGFP0HbACZtrMILXY8mOFHOPFHXArwMXDmDxg02p3I+dd3at7v4An0Qa8TeF4yhcsp9sgYJrDfb1DhDwNj1M+hLj/zr11kf7TYHMKNc3r3LeiQWguJP4J74CioiAPl1VIPUUwNQgaoABTsPEaRZdS3A2fypswY50+z/9GuOESHdkiCaOI5rwg+QdHi2WBeuJe0oexZNVomDNsPNGc6rnAVgGdWRz8o+mcpvQIfHj6a4TrWmnxWA4qQ26r7LXly1l6rkX/7ylwIrGy3DvTpPUBGgxKDOKBxQyjPDxqnEDZuNCo57PCDT4k/XrH6nlVtAsQB8Y3LY58a1JUEYNfVIMhY7yCrQJ6ZayTOD4bV+1iTFi4sBlATp0noScLbjjXhGxDZQhltRe1glzQEbUja5bpI4qmVqMnQWa+Ne4kEqU8cM7c2fVIshfiXCefa23VQ747bPC7sUBhYFEaYT7P7Zz6wr62T8fT5fXG9YQW/eHmIufJbvZeLsnubziCcE/3P2uO9NKkjstP7I8yxDP1NbqO822TMfYI9iGwugF8gU9MqZnG3BxtQGlzIs00w2BPkV8TxrFoHGMd34HjGK9o57SRvO+jwtBvBMjM1jx74qIbz7cHn728+XP/+3v09C+P33zy70KtJDSEKIrkGbcCtN31ET1345xk4EJUwA6iDUBvcMU8niTHWHZLDB+cZUjM+rc0vfQKo69K9RMaxhMAkRWUrVh8rYBFikdiSAjzJaRwNkmOZJncyD2STg/VXFa8lirnnSxCKNLKoVBIO5LxNCPqeU01IMU62LVPZksI+gkaC6qAYHLupOVO9OaFyM2NbFjYYTh9an3LRVPu4V2kEcIMO9lzC3atk+vvRNbENeKyWtChjA8z7OE/LA9bMbHKE4W6Nd1FAly8xBZIQFvXbOOdqhhz7VCuR1NECCU5v+5b2fpP/PQXCrwB96aG8aIEhzzX2dFOS8Dq7L4NE9kATsVNk6D7pN5UCkfAGsQiVHH4KzgNbHYl9HAkmAiJsqw6WPVlrQLJBVwCSnE8BQGCF7caqt/F3Z7iC0qyAnubXxXvqBQiUbNIuhOM+N43lFpGU9KKlwbE/i4DBm/Pw35pupurqqVl47dE81O2nIJpgJYqPgSY9JaXD+zzrgjDrIuSqSqeqeAnPWu4kelLaKnwQsYYQMlYtRXU0OrO5GNCSCDQ8zG5PrCqKMM8rQ8ioWm1Qm4J+ENPuF/ROq9wAoxxAEvFqgKQocEGm9VgLgoSTxPRvXF2Q0D9qIhDAl7Nft+9qnaYJjpbejXE5U6FX1guhOxj7ggPLvUwTNLLSJ11id0akXQGvFzFmd58TeKtyBEmeDFe3nddo37STOis8PSvrgfugxfqZJl9fn91k7K3RWdL+sRvrM7Mdy/fP8Vh26yv+X0lkp9j3jzZp0/qEVMvtHWVsTQiuoVlwIPExofZ4G3keQv4oee4XkQ2qjvkFQivUS4AjAQBVx/dehAA3UIiGMAAVzzZjL++FjXsdeKMWnVF0qgKGm7fxzz5whru8McISRs+SbNSQAK/Bc0bYEmak8tdfVsQwR4VmbQWh3q3q2z7kiTpCBMhs3syVL2+c+CQK5J9UxY7MGLPC8uQ+qLHwuAR3BoQlkZ4ohblBaZpg+JrwbiWDFiOcO0MRr7RnlXrkWqyIJrmbnCOYVZCHIxj6zF/Ul52CsfVKND0wOrfKZ6MXI7LMECM/JrQmFII4gneBCbLdJ5UR1iDX4udfdan1ZNpy9AKyrahh3pFK977WnrEms90WvNr71xYvvklyQmBxzWqM02+eZMx220L9PCPlc1iEJYOhlG0E1ppbJjglh2lme3BwD3gviXRNC15WbYi9qI0j0Mqph+gDptf3maWype4hlN1E5jx4RHAolcvYhPm0zEPn5uRrePdJ4Vf95ZptYMcvnpYLS+OTYXANY3Mf87GB0jNFgoG+iw77m90iq7GWzFz82fH1pV8XZUpTxxyqUc97CrkhRoOJ0sC/YywFiR7dv8sg9TzBuIKk2UlDPfW8PaAWWOg9Rf31oNYzWq7rvdfmq+p7ewrSJXYe5x2YfdO2yQTorlHYkKumlhHvv2AfWm2do4YM9jT35+Zef8/6s2XffvcjP6W+0YubvHwDbWiciwHLa58azxs0HyyutahWVUdCI3yGOpsBFISHU61HU1Zngvc+US88wegns7eprtAe+7JECidg6WXOyf8J6QLzpBFqxB4mTE2N/kRAmjs1Uhwr/8cxDXwYEmiaFcQfXLljE3/m+tOUWb9af+rUJ4e3rl5d//Zd/ulzu3l+ePQPF/Zih9J8/3l3uDvXjNqM3qN/Q4ok+pHF/Ay17+Cq2EAeKUfzwvtnv1KWSwC3wzbDSDwSCnePRGyvVD+QqCEIC3Eo+V0Gts/RMaqLqh8BElEWrxJnqZVStmsRcKXhFzc7omwF40P0lANLkFNUImj/1MakYGqhWA+5i9GKohjLhaNlESV7X9Gw5XtTQoDyGOxKxpZMWzevcF5E3UWbWplzuJSM45tAASq21lyCGeNW8wxCOZqWhzevW0Ow4DMUScl9Zqwb2onsGRGeEWvrWGalu8r/epT1vHdpRwbCsn36W0kcP9aQZQ40zf+rE8t7jXAddXglfFNoAVcNl4G5iK0qVXpJUAy6HMILvUY/Sw2TvRlDKQw2viGL7Q0pR/vi5zd+Vay4y5GyiUgQmz7zv16E+DI1EZC/N/JO5NrnPuo3elDUaghWKzkmRsIaq1An2IoAB+5I1wgkDRLA2Vh6OwGZJyLnvwETBZMa+p/bNlvrTymQpg5zRoFWqT67JXfRdpNbEg7VPn8YqkFYzcJRjIbUHZ/8bmKTatN5Q95HP16QxNOMhkRhJrpXv2ZydIHuiFBFMmdiESKsVL1HB9LauwqvjyXlcNc2gvY3k3SM9LzSLX2ckGTTJBIgdmqqgla6o0g69FgWUVugwZ6mPCZZPFCiDH89JnHDQw1YII3x1mlXnfvaZBcGMaEFRUt6fhCaoI3SgL/qIPJPsqQTi9EAw0H32v+ID7Ws9f8l8SCA92xXbuEHyqRFOtCo2efY+oNaYGp67Sp2XtYIzpnoZtsMqXVb58yzXM5gK3q4rY3MGUroeZTC095J96p6UKpr1ZcRF+qxro03SrMbau8HvarNJmkKNevok92dPVoHQgiXuHQUUAqpuLIl+LDZpSWdVWltRbVWkCZ6ou/Ruq5Y8Y4JN/DbJhsJMed4n8RBZDFyPqHgojLOJBnicYe7p5UsGybdKbELImU4l8X+REEqX5NoMcMKEGYCm3ctzmQ1MBWPjI6Az+/t835ige7gVw5x9+xU3Pkp/7L3Ely1J6IiEgte8lveX8eH+KNhTUI974zlqh2Ux8Rpo6AAqvI4zzyBt7uk8i6yBYVk60lr5Ha4pwNF6ps79hZxD4h6eS2YOZ7C96VDbVwKunPYT58vRS4lnFpNYDdeXsLdMfFVOjF1d32DO45S04+/3GYkNv5jHqJCYwFPFXRro8hmOOBI8r69t3GSA7jlhrXmOvCcbVUDt3FvvbF1+lzWxop17guVwcxNgK2B1mCK/5l5yvk+zZPUjRzUrva7dX36Pa2QtMprm8+eDdcK5kCosAJHnM64m9jdiJE+fpGeSpNT+1Cgdo+D54H6YNYKpPg+B0vqsPm9blayg4U+NaSMYxNiz11VixRbZ49p5iu2v93pZi4KWBYJ4VvRqxr4OYEoBh+LD8gDeI7og2Qs9R2WKtaWC91GMh2vV73PGuKaXv/yS38uz2Yg3fz/nwDFBK9ac4++KaBUDiP+cr5DULCASJtH0QRKTbeYpn2ns5fum0vcMRdNqZEQcc/Y9z5ue28UfgoiNcVqESv8u478mZJS4w/7uVOyvYzqO5DwzKQvStQhD0abgsucqucQqjwJYzRvKHkxlFU0HfOBpRNnxbL8qIfz8/vL+za+XH3/8t8unjwyP5QF8vty/PLhcPiPvTqLTil4Q2s0fLPLQ5KtoOygXRmhDzAmCpgz2gXk29JEtWGKTJbhlsUP7+hBkoFltZ6TwWec/5SxbXZQmwnUxJ42M3IROKivXIgJoIqKz1YljGERTmqm3eiaaI9qgszAIPiOtLet3Lfh5krzNbCyCW6fkIT1X6tzEvEZ6Fd8Lxe0xFKIqWgZhsS9zykFwiW0CbsDUHi+TMl4jeuH3XIc8T/47JWTSikJ9CspcTv67t+WXs+GcIeX1akwMXlhXDERU6VST3KBVDXvK6cPwvC7WxiQuKqCjJ5mEV7kN1apWZPjyMJ6dUDb/OOhSeP19Ez2pfqFG5Z0arxp8GGAcQfVnKkwNtAJSMOrkxI/vgOZL1Hh53pGmVohoRsq9pcCR1UOulwAWxJfnxTpwmDE6GlOTngP1ngG/B00oQ92r8sv7xEmexmmcnX4qDqmI1YkkMHE49hTv6BGQeu35NNmlkZl18Dl5XaJ+BT+qPGjVHufeBusi3PLwVfDUqbMe9i3EbkSU50q14Jo446xRZuyBLk7GnrW1bxbwhSBKQYDzfDwT1wZ47eElMY7BHRp/peYWzDgUUFf5SPB7+y4BOl+8Z+jRq46qUGjPLw5O8MlngW3J8PInDJIv/ddgwf3oxmxlEkr6m1ZET83zClBB27GfSKSwbIkGfT6/VlA7Nqd281ph1YlD4w8SuRmd6WWxf2ZsDfZ+0dUqUUq1qWx9HZq9RvYpmljzOYJuB7hz6s85g3M5l/ZpSZVOUNW+mkNEYbQ4ADDWX/tRyt+1Rxm/ADKfYHbBPn92ZMW9zdrruZDif1Akz2M2JkTBPrAqR1AekO7pk9H0yv7gWpVSx8j89PNPoTbZ58U9Qv/h7CYQG+VR2xlqHc//7ZvYHPZVkj56q9MfzdgM5Omv9NcOF3+avcv1u6fP6sxHvxY09/RpQ49vm0dEyCYmwf4xSOFapVkH0BwTxzMclH1USYEwBUny3MfESTvJqdoVz7W+Q/aydP/O0myVSyAlVSaqDJydzTFMVTXCMvWzhz9YD02CzTFB2kdXilsUPEcrZJ/yWlVBz3GBdNYIM81flLHSfdTEewnhro3Pw84gdEb12IQQu26iYnLPNUU06Ntvj3YWkX5tK/tL+xFgcVVO/ShrSLUBSXxmt+IXWLsAdlSnoXvfv1dlySWnJlb49FIUW/GIXU8gzjp3QDdf7HeuoWB744OKFHXOJfebHvXRTbkO1hnqqIwp9qpz5wTCMoMRUHZV0LDN5je5duIG1jAtGRuVFLs70RcqTA7gRqgEKiRlZB56AAAgAElEQVTPkjODL/b6uU5sww9/8zeXN6//mnPD2efe0/cnxXagraBExEOmIG5ftAAQz0dqKdco8N6EtqBSWFqhnDdhSS/bmBw5LxvLcVTdxkYJ4MI8xCetQOYzJw6oDTUu9fw3Tr/OC9YH8NyTEF0uF4TUiC0BcP4/yt5ES47zSNJNrIWFpEiqu/X+b3XPnZlutZaWRhIXkMRaAOqez8y+yABa9wyndCAQlZmREf/iv7u5ubl+TOqTaaeAMqhlSstsR/wxzdFf7xyiJVHPdcaTTRFAZMw01pHPm2ca1d/MsT6foKb7W9qm4IzjYTAcm32ufR/TKOfIavFaVlUAJ1nB2a/sl5V75IwEtFyf3LMtLNAzQOTU+8/x5t6x8Qp/xc6NdcB9xCehDzWZdEs0bH0T37xU5WRPP95F1LD7FEAdu1tANSyDqZDyHC1fWhnexKYq9lM2oK1+vqOtEXTY0b557vg7vPfXB4Q/X/7+9z9fbt8h3c2Bc3d5cO9RgsK7D/TfIKvRiW1EO9RqaK4Nbu1lkigZJcDIPJeLX6U20PDywO+iprfNsj4vGDQRetHH1OBRr7LaQ5GLUnW6eO0xYgaTRZ/sWlDGWnAmTgfXwOAcHJ0dD4yrSDuLPM3CV4BtlsyNCL3Gw0N5X7nFMUQpRyhqeqiTrc7SDZJD7+7jQZFh4dd4NFvKM0RVcQItOD44RDgSGOag+xNXMBhloeQAGV9cyltHow3uDxrcmf62msNk/O4hDkBDz6r7sbAstNaxjyESLfXAX9GzRj33N6Pg5t+5WsdAZas5hiIqZmkN4hOsTxzjKiYxis8QXefNA5PPfhIEz1jqVKnMqJx3DPDqOANWLCtch70KUHEcThL4dbovqZOCQu3Y2LfG9ZdWCqNBB9kZGOH1kkmwh9XUFc8O9OEYHS1I2j/KwEwDeozR6tha03vNqDfLcu0hxN5UetlajIzvyWmLY7sMBvvNDL+UHxy0qNtFhbNrDHAi2Rvql5btiSjSDpBzoMv9eJAnECOwDMWoVE8UU0E5rUdshulDDCG2wD6WotxhEsAWoN7ukz1aZzoKm0MoBX2y50ZbT0uW3UOQ6jRUv4njhrPWmmjazTwo/XsHtgfHJ9ecaEICw9HE7RWX/Zqi+96Ptb+fZO4PSnprm1W0I3hjvpS8NttkoBZBh5MyZ4I++vQh6mRASN+1OHkFoRTAUjDlnC0Q0cUeNtt6bf7MfDd71D0SgGU1N7WDa4a8mlyDQdalQlhm6dwvAmytl70GBZ8g2tjnBVKpKVtG57B/KsyeWr3EYd29ClIJ9PF3Ap/VKJ4D2VKhS/M76nEWAGFPkuWJgFgV56zdsvchz4q6HWu0Ijz3mrGR7hx6+1VpljXOutfhEM032AYwFbQ4HMHRRTk7rkIvDXas177SmlsupxOb4H9KvEHmJ2kv8Oa8yE4xc2+AxbOEBrm68oMutfrVZJDTl7MiIjkXpCwvw4sDLyigvYkdGGBzDjg9Q3g/96LSJ8GYTqEBsWrk3nP2wjJo7DvrpRSS4fmz/2H8LJj0/bxmQJkg5p/86PyfQTxBx8+BTBB+7GcFv1rzxxnPkSN9ONm9ZaQY46Mebb3T2Nc49MkyvnxVCtzAA9alwQ0ZhPyeevOwVNpWAxvdcgHEOdY2YK2RzG7UzhCUNKOUMZ3CsYF4zoHRkgNiD/wyG39ta9GKHa5V8Luy+9jH2LEAiZTeNHN8buyunQ5VM+qyVbTlHpL9WhDJ9/Mn/14vVALPr7/5ZlndtwGutcGyq2S7pRZ2a5XvYm9aZ9cgpUw31ZixKannHoU6AJVU1znvMjBs6H4tk+pzWo4jiIf/l/o/AEfprauzNHmhj5aSB2uqT2wQ5igtDKZcyjnLs8r00cZHLHBMEvcUY5M9rf0YJKKvkYBkPmP6MN8vYByfHOGclVhEVG1BJGsImqY+vntTJo9nUQJDQJeBH9oF7yeA9tZfEh9poVJKMz+JS+a7Vw26TBledw8abPI9V30HY5OeOdxH2FFcdBoTfC4tlyK8WJqofQf5nrSyGfAV2qnU0qkrUxPJ9Sjd6d5pC7kAO1MEPtNbtZNNhy4pcvLPsodCtb1mCCPSNbGj+DC/KiC8e3959/LF5S9/+cPaTuCU3rs8enBzeXj/UbOE9BhcDaFKcxnAZGOakeDnOORQZtyCoCbh7QpvpYxG9dKDdFQ1BlXaqJkGES6kvPlpSrUp7qIsRa8beKyoO8qWPWQTMIqWjFaBgbg66KXrsQAbbF2pHxhnkUcpeLwvaOoUAbMo0ueQ+sG34U+DHpClKGWQe6vCkYqHOgGgsGd1TQ2F/a1y4LD4RrnKIgaNS1B9VZEUMeOZwtfeuCaAOf0c6NOpXrIBdDOFfp6xdSEWdTJnYY9JlDmRn6bJ58N8Z5yfiYuI4FRspwhqnJUJMjBvzEsOylEvTaEnoM41pUIUhMDxUW5eA+OBG8NlFsDgr0zPg0qBwfKw8dlw3KDvdP5KaXJd5AANtYjfN8sg2i69xvS+IAOOFCjjzdM2rg/liOzbaBpcm8+W3lonNiIAa4PA66x3nHyeWbUof8c+E43G4AYJY22cgvlrEFVaYJDy0SkyP1MuzSEHhWE0LPdi1sApW3Wlun5qIKMqGgPPGEGNaF8d17YUJ8amCsMYy1JlrUVKM2das4xqwmfIeFs31TVWx4Ax46Ane8BB0noA9kLpL/ZAtN7QrAa0NdYh3xFRg9XaWoDNurLO0cOpPYGa/cj7V7/B+sOJAhDhvlKjNwoKe9CDie/TkeV++G6KwKVwcN+sHSlUPAvjHJR5bIIrCtzagtzDGgCHRTBlzDQxXiY99/T2be7de4hdGwsDR09hlNKjSsVvhpm+UqCmrM8nsfcENaDIaVq9VhixDdvPaVOzFkIG9qwrzgAcDp1mmQYE58mU0erll1/KhkgT+5vMe+i70Gz2HWYo6ozWcXReud82cO76l4ptZt/gMXS3mUGV5CJ4s0y2pk1xI21m8YxSAg0s+e6M6+iw2fejEmk7DKidC4G9gizrxTehlFCasQFv39TJXCZFCqpiMzat9yzint1PAkrajqtEe6mu0rpEtLVZ3Feo8iDH9NNbKYgZLxvWs08SeGwNMRZK5Dc72fWN6BCAJecJ2QTm5rvvv884R2RmNYE4K9xzwZr+6VBfW7BEhfNEOc9cvn8f8DOO49o4pNXCbBxzAW0WOi5rAacPcQvnmu9hzSdA2P5Jhik9lLsfz+elAXKpZK+y96K6Sj/CBWYJrKboqXAHz+K9cF3uHRuULMrUiKGQui5s1cK1GAOppuxbwKYCtz1DDaQDjn3xxYCAZSZ55jmmWVerOVUt3PpMrsMzsdZ0uslkQKFk7kNfpM0Kmaj0YCzYZcCATU6rEUp8Hj+KaIdMKYFha/0/cT5g89C3kxKQE/hhsKUPln0z9dT0ZmW/qSI5v816ttzfWB7xvRZUeq8HKPuBcokG2v/47ruMJxRIe9URjKPPQAZNBglnArYecRgVaRsQvT/aVyUYTYsQfEZ8h9Y608KDdUWbE9cV93Zm3bC/2gcUpdSnGf/WFH+4IIiI7WU8q6UBUABrg72GgEv9lCZPGvgwJ+nfOKG2M8jDuqhaen3RiEBOKEtxNMaf9goJnh9BPeRPe1NyTYMKfGzOMvZSy1EqMhgg7x6tz9hz7NGqBef5R2MmQGL/IorGHvjLX/9yUFXZI7yPeWCvZd3NZuQcsZRo5512ThDA8gOz1AFek4SqKA8/Zskpm+F39iaOjz0QHjvJ98sca5LmXeIL7sdzhfFUqZ39w3knHTdnFf87MVtkMjDf8S+e3KzN1P1QlvU7BSYAVJOlvW1m8ExP1Y/kngWsLE0KS2J7jDOV9RnxKewYZTP/54CQifxwef/qp8sf//N/XV6/hk99e3n+jKj3GTIlqSXEISi9cCIjS10a6EQSeE5KetaNkhPkNvzllykcvawJbdQ7Jz9coZQqnlUAYBLxqUOsN8vkctgwCGyCs4IfGzLy/9AJ59AyiRi4FoOv9gelHiR/X76MHyBC6d98NggNRfQqO+5gsnZBpzEHWYXIggqUhrdiWWo30vemzZalvrZx/ZWbL1KZjMqclrx/dNlDvXF9rvw895ksCAqm9gH6UMRe5ITXpN0dCN5qEw0gzbDU6W5PoTpG9ktsr8MIh6xuM0HVsjdcH0PLm+TABz1Zg92qkX1oXeWECULLevokgZPy580+9vBUadPxC+1gIhtBoobsG7Q0W917Zw6KyJWe4aEeNHVF3RnzoE3Uea5J8Kk+zaxOglALuUdRba8pJIhdn1dFsjho1DMOJCHYVGWMjZj1u8bEQbBGjYlRffPm6F3Ds4BKch98TkPRuoI2eVXxrBm9Chic0fM41NafJKNXUagEbss8m5GtN9bA2cyYvcXMCHJQEfwkiDmM3SVzxeEQGtEa1Vvvl4bwN48T8Als6DB89RU1LyiEck3+VH3YzE4ybAgVEYhPNp0Dle+LWl0Ebdo+gH1u0CpamqDqXZUGowiXet5SJkLTVVDiJKiT7CmKvVNngwKKvePezTTwnK4rwZ20m1nQ68FnDUTqCOhH9+b10aIjazGtBlrTyP90Gip4U1l2s4RmaT34BMiYhzMI4rwadLCOEjB/LHVd+xVbdxZGOGXdrgg/DmWpi1JNdDCjVjunIoh+KLftlccecJ6u6nwV/GE9G6zxt/3gIoYUFWHofz3EPXSzZ6bMquPo/i89yUBCEZ6eO0eWdY6Iz2x2jGsJ4vQ8oeaj/SXT8H21zmV0NJMlWBiHPfREWw2xB0vfI6hLjVLq2BvsxLEHMEtmbDU/ZH2m0urraSkypxb7kKzv6yoXBoh4iHNK5qP9t0KDDgj55mhUTgCUIG1nj2CiQUacm81T1s5sAQ6/gWFZFxX34JlkaFjvloDf3pWjLTo2sa23t3GIuX+DT89V55X7L7Ol/YGlt+e8XoB3tvUBG6A9jbXhGcR32cqF8THYid7A6vgNNOKnTA09Aen+zbMw7mT7Q2cdxSug783NAZiYJeG+mxH5eCigpracYGSBC2OlrWUOZJtkz9ovbdQ39gnXQ4I/Th1BYVpHFaQWdIjtnIp7zrs0665NTiAboK9Nt60xbv1n9x/zXdpy6+oMPjO267vH76RBcq/WDrpHtLnW1UrbVqn2bLMODPkUFapCmnX3AGXY1j5WqK6Aj2dFQKQpovoanwsImRKaq0CIe1fg4fArZiMUCOH+05dufWQVLQxoS3/lX345qNisRcsOEgiOgZAgU0rgzeNPesbqO8gQkXWjHUm2az5mAObbAXjL7KQZ+Ydmuc2E8beZ2Kz72VLuh2sIYtROUe/dtXcuPcJuJMA4Af8EXoyDzAXGm0A0TddV+CeTNv9XoJn7v+5RfNkGTIpimUmvD7Zcwme+LfPBOmvw2e9Ipm9B3Hm/CKrHRxmDRVEdAh/G0GdgfEzo6B9yXRMHBcEbO1j722Rb93P8pqNXaNlQ3ivXkYKp1oDJoIBZXHeMqoCTJ/vJ+SBDpj5QmXdV3MYvwx6V2p26SfYnfh000rXNYb+n7Vn6J79JQI6PaZuNQ8l24oR8Nkqwqd18ld63fO5XBoR3l4+vf7r8x3/8v5dXL3+83Lv3/vLVl08uz558cbl3B9ULFH0S4EF3SoPkwT8NCFsoHFpkehHeC/2EzQv68L//9vfWpdH/hsbxOK0L8pJetZ5tDVtVBOS9LHCcAyLxBI+pjalRKNpVhZ9suCyMqQ6SNdxBwwSz6JIhHE2FgQx/+ySOIQqtE6ajxN/njXG1dUwegTKF8O17lgNhcsFmGKQ4uvA8IM18pSh24g/JOByOK/TRLhA2NmMYJH21giAAOPGkoI/GxofK6LKeU98U/bFoOwjPK5pf9gA0ExEjPYpfngmECzVNahlx8tevyyzgtfF90+7S4aLst8yFBwyfoQhbByIGfBkkHHEc/6AtM34aoDj0a+ptAGkQg1PT1yoOwf2rLih9JAZnjp8IaTJo+xHRkUKQmraTU4gTCxLO2klROHU6qdkonSPCRrdFgKAV5gBYe4Ag+ZEyrmNycL+nABfkaGCLCC/zYkCoU5fDKQIkzVoCquQ9Mx4FUIpSn9et2ZrsuVP/y8+DQZwGHXyfn+c0k3dWJQPVtIWFlDH2OvNtQIiTLOVCh4ExY94OBVJrVkY9NsDVKRSEYQwS5Mw5DBAx5bLUlkzxlGszPhjPOOJ3d7kfg+oih1Xr4ie1Ics0Mb/Mlf3B2KPW4tkGht9FBnu1XRzitJyJhPQyfUH0knmu1HqoWcs8pkZr9T2h1r2u0+/he/Kh6pyPuZD5fAQq37YTZ5oo64xgoLVArGl6g1JzVgVa6xCxTdb7mZU57EwCBK6zDMP7BYSg8CdgR7qWggHWaGYNW2f5vL0uRenPtRvYErI5vKazKeKqU8UYHzZl1D5Vf8/gTmz0KKdSzsxWsrYFbxL0nWj/AbVwJmACPHx0ZLFTTzN2gSCCe0rnQvDAedJRAPXmugF1jqzYZNLXwD12ZyJE7HOdxWRlmKuBmDwLY6TACPdgc3FstTbgyAp87BrnmgE1wixpUBGgRDGGgWHcB+uD8QNJThZywloBc5cZMMulIyjoYhB4dkizr96+PUA97VBs46k/mBmuw5apNr1m6ewrbbDnrWMvkGYNXRxn5POts1ydLXvfYD7B0okVcwaAuUcZIs6H4AX2QtBWWm8A11PbE8YvAcB503qe7G8D2rieA+90WDkLuR/mLADfAhFZWIwdgJmZwnPdopm8qBfib7F/T7VjBlWMBeqX7FfWVZzbqJxP3XlABPeX8ytnyaMDGD9rDBTgvpYeRHAvYHGVWxXR+CfDcbSl8Oz9+puv8z3adO0Q980ZkfUTX66+lAFBGFirjT2DFuwP1havMW6egTyPbYTqV/Q1bQ9rybpdbYxnZ4PPKmj6XV1PVWw9i9s0cCyopX/LPR8g/WeDYlAok0kBQhWJ9Ve5BnPHGafwDH+T9UlwyxmG7/ekGSzWC4JRCu4ReBP8unfjJ9Hq5QPsjLbG4QdwFn/aeucIVHFeDGyRJSJLLa/Fv74yseLbfigbqwJArVvVFmg3LCPxDMG3cr4SwD65CairL372AaWQerbIdGD8E9gv4aNQon4g92DQyDMpkhW/fkwP2YOx4QPhoxC8FmeChZbHJBEyxqLgaQL3lYakzGyJMvuXZo2sRlcwJ2Bpeg03k4dfx1nNnN7gm6xXaUCgaSiwf0PNHYgauzZQh2eK0NHmmhghQNCvyxD+84CQPoT3Lw9DGWWSG0R18QTJtq/a6FJmCB88qKz0PwsIS99svVwW3ERH0ux+NVo8mIpgUoVEjjSMNUqjFR4Irr0SuwljVB9eo27lac+1bOe0PgdRCr4NGtaAmsVo2haDkvqh9dbiXpvaLgWy2UCK1qEqlWcvYiTVEzqr6nhSdTQsnweEvBfDEaffDGkOgNI8gy5Cv3r9ajSxqhlZV0hgTNZMWl5Eam5KNWThGhAW5ay8bZyz0Dk7x83eVBmKTRtjslq/OLpQwRRcoOnn6uJAPcw0KAfPxgrKtyJyMxmMJ+hdqDdPnx71bGYz4nSx5qLk2vYOSj4HtaZv0TI6oZsOGfIw+yTYm7NjVvacCfA7MpcTDMmB9/hRjOwPP/5wSN9LM2AjS/1knabmLYJLzXCLWh0iAVOmyzyttlKVNjOMjBOGoXPZQDhOmTU3k3Xm9wQ2AWfmjKcWzZ5GpxrF7IkFuGZ8dMANjHXEDhR+RdJpjTI5+FAIV0/qmtDJCKI9WX9VWwVbpNEZlEZaPtnAOjMa0sPoTpkrtTArBjfwZc9xXRE1lYAPyk+EHt5lb4RGeQredVw5OPiu1CL/XwaEUsQMbEPHWKPf8P+RkCYgM3McJd8yCHgf42eWUeeG93Y/VSzE7EadwrYBYB+C/PEDyksgytpjsXL4Kg7B2s6zD2hwHwjUWPvHXJSmVQBGh9T1YXaU8ccBYnwZT163LumgKQ5sY29GoGMHlAET93uuUTnaQZxoWAkoVzzP8yYj/Bp7U4EL1kxKC3DUpk4d1HWMj7PDasDr7w6ho9V/nQPCOP4Kni1DWNCm2XXXj8BKApVlbZK5v1xKQQKsWL2N3x9nZkwOAyOuc8jSp/h/Ta+XfRK0SBZsoiqMhcp4pbSPETPVOoA77AhrkXugnjlIfGhba3mw+hmsyQ/ff1+VyoEbOJVmk7MebG+zICa9FwfC6MQbwApgWgOUoGLof53NgjNmeLj/BOVpAF2fAmc0YgyT8D8C+82H2cqM667PdbEB7AmuTVDuPpKJAU2VNcK/Aww9e3b0jYMiKd2K85975r44D1lr/iSTK834aLR93aP6BLyf+7APLddmXdgyh+dmXly7ZydSW18Hqyqkn2SmI9ZW5dQCJg1ssIUBL9aKJgyKqXHyvKwBhG3cN1l7CJk9efJJGwIzyAmyl83qrdTB94+2hr+rNlmAXhVNAYjP4p9DEM8MCONQYL9qlnxPwL9PAkLOk9aSHwHhHGHBlwRKUwjOvZ/UoAUjHNvz3+39WADZANBsp2ufeUim/qX+1er8FqhzX9gxRFqi+DublGBsyJIicp+PR7zoO1o4tafouXZPtfzU6o+KalmNwTJJFssw8FsjIrU6Nvwtx7SgSf0Iz4EKQpZpkODZXrkwNh5VxZV9pZCedXlcNxTEly9b4zlV0Oz1B/fjIwGchlkWSnZFoRp0ta6aoEZwFB+RwFTRJcYfe8R1w4Ta83DOJlsH+2Hrxcyftj8lNaO2x+9ey7dELYsRuIeARfcftC/uEgL6aAFmNt4ADNhU1b0NKPlbNg/vT2zy8S52ReXc9Fs/tZITEI59GaOoMQ2ZzwK99l3FTkZUa8zGuwWPnmP4pfXLawviF05kjOehzynjJKDA/Xt+/sqA8DPK6L3by/Onjy9Pnzy/PHrwOEFhi2e7xq3h47+lZAX9n6pmKQ2o/nVQeO2XV69qrBdNV3232SQcmRZsXmWzD6GUBH6KW7T9QTeSdKEarwQ+t1eVr2yoSFc/znczKGeH2EXKQpQmUa52a19EEnQ2dKR7cE3taUEH954C/lPJXihNqxkzKOR3Qa9O/WMaFLQpKT/HpEfNtQX32dirgcsY0XtlC56FFtWricyItCdIY2OvkTsHUnu2VM67fU1qgNPqwj4lq9dLwB3aaWskmf+ohJ2KfGugrv3dNDhRwjuh8dawmRE90NHnz4p8LbOHMdGRiDO8zIbz4T2aSUn2ZNzyBDZsrKHiIqZ5vqFoRy+W0QP5/bEutiGt4zxTeDVeRZ+qWCZK6uEZ5BHUcQXZUo88UDMPU5pK0LiMnhQ0viNy/qMz8blkwia/Hid8VJdk5Ve/F2cr7VxqlESgU8834RaDvnN9ynHIL3iOsZuy55UCVDljHUrGt45OD5KInoxWy/rH4ShCWTGDZG9OlBfBlNSRoKT6tIh1BEW2TslEGjAifMLrBDbNiF9beCQznYa21xqBMAFOiCzX4XBqgNqDzjoABWjMJHM/7IcU3i9IdK/r2GonDiGVc4uXEwVdRJVDM0jpWVExDladKw721CouG8azO15Vs61Sp46SgTGZWdZ+qLYR6GpLi8jMr2lyM5QVuzrTx0WszYBGwGGIOt8jwKOsukAPjqiAg2qXx3oaDSfj/fJl5rKCFaVbKgoB4MN7+JzrmjHGbuNwufe1zQZf7BdrXwWfWuN5EppZjZUB7+eOrMGb+9X9qG2WWntQf6TuTpkubRtumqFWfMpWPCLs7JWAh1H3bF2yAb5tMLgvbEj6vU38JQc/rJfIlV/7qx6OxmpXFM7gmjIpzOamL+iyNzwb44OTaKCCXeH11C/H2b+7/Pjji9wnjk+y/dAXBwZyPa6TcZwnWyEdsuFtK3M+TzOPUC/T7Llr130jKIYjdwY8DHqFdgN6TZbfbJmoOvs6DAycpVHHwsyYfWJ82f82kfbeuKa1QtwT6z7U82VfUXb2eqpI8toVvLkqg3NvaiUconOjFHNfUuoFkK1tLYOnugWKUpnh1Jl17ZvlZt/KfmD8GvRBs69IBp/3PMFvuRkl3kyXgWnA1dEIs9YRpwplFIe9QCb/puYtQDY+1AIZmVMGhwGPlq07A92WH+jz8Axmhc5B0FHHP22EKE8PxD2CSnyjqXGa4TQjxR61t11KjlJ//Djvd+wNEuKD4nyrCTG2gDaLYIEMOfPCGcAZxHmUcqeJhUTNfv/NXo4+wBNqu1qzdxa5SV+6iIJgh7tmbM1lraMBSmrPcl63VZX1gudey+dNF8DbnqaU96wdC+eFe5Q97Hs877N3YWnM3zyA5btL/NyoypIVHH3cz3l9a+fCwpoWB2svIMybKXObSZvORQGvClA6V3wv8xJWw8pzzLCW3t5x1vdtvXUZgzkDwnaqIZIOb7nUkcmeuFtoxgOw8OWsSddPOQza0Su0103i6cSKS7lMKNZl48UnmQaJ9Gt+x/N6pgiAJuG0Nm5FFFvmww9jazCHtgqvleVSFo8qo9EbWA0h4yaIEz/lJCRzjk9c27TwCCg4kSb7xuZc/VUZwrvby7uXP13++pc/XN68gb9M2vje5eYRtNHnl4f3K48KiMnBeqDVOxSCjCSLVaW8GotKJBMAklRMo8ZXrw8ebCPjBjYEBSnmXAakkS1c6Momt6dhkarSEq49DK3PC699B5h1J+H1h0JzRScNJipec6Ur1AZeRQQO5HwHu+lsUUQDgjoe9j8hKOwEkyFkvqX54BSlIDv9FNvmoi085Mr3GROIkip/fxt1ucNofoCKd80U5IBYFuG88XswvY0Txnfr1IZyu6L1pJY/+2NfxmRuyUROjIR5p76F+Qvi84zG5l806/WWXnYtuL86hzWo3EfknpO9KzWq9SKtq+JzOCHJpIm+rnaTez4XFHMw8v7PESmuLUJMtoexpGA5SoBrjYDh4kCW/pA+lwv+uC7OQjKA+3ME4LDu8l8AACAASURBVAMdkma/TxuI0jFar1qVTDMlOq4Yj2+//W0NbQ5uNnLrHlSbkjuPo8P69KDnnhBEOMtWR0zl2dPMJc/H4Y1xPPpprRdn1DCpR2Bc1+T5N19DxymNR0OveMTZCUmQ/rGggO9VxIJ75nnTXmEy/zhUrB3piqnTW10HnzOzqfw/r3H4UFcUtHY1gHyX9T+gahw+yC+jwGgd1jfffhta048vfoxzZJaS+49IwoP7B0KdPlwnUaMEzKOIG5zq+Gm4bT1idswsmAAAn9PgZx+tDucQlVnrlLMYzrEX15iW77RQnc+HxpkgrZnJUMaGrutgeIAapDq+v/zyMkFgDnacivfvS00cYi71LaIuz6jtnT0Z8FFgp2IJv/u33+XQNRjk9wZpQftHUzWDIUKfQHPZHh1Fg17uN0HzhaAPpbdShXIIrkeX//5cFpwx8fulCSY4Tm+lZv9Zxxk7qaBr5ms2mzXMfkrbh9Xb2Ig5AdF6HEZoJDaqrW/8CWBAs+yp5rHGdbo9hP1+bFfOwlGWuUbEOWCZfPlV7Ap/DIwYa+z5k2fPLj/+8H3bRKxmrEFkhQM4q6LMOsnwCjV8Ga8F0QuyrIw/YALflX317l3YFUedDcHrelKZXZbRIkUxwfurrkWzRedgERQ/Z95aORDshQI9ESwo8RGHIuONWu2bN6E70W8PG2Epgeek52Icq/Q9LBBSVb7aKGwi684MAs+gOJLoebIWU3Ple7TX1g2eM5at7a0ICGMUUGOBKvPFswNg5HpPn1bM6969ZitG/9ZJFeFPneBntey+59PgZz0T57wdaPGChQLM9M0kAGudIZlxqH34MswxADrjwno992azj20zXKiNT7Ru2Q7rmpk/nplrM1/cJ7/LeKyOUIYFrRpYU4dWwsdm5njWCLAs20sQcuzxR52f+BwR7GpmI1T6iZ2cx6T+VTOtubeBLfyb/ZRSkZWXYOcAO1xHrJGKAVW4JQDRWBGsGeYsczt10XzvnHHBdgVHBH1ix2YXsDEB2uZjss9sY1Afr/aaNWkZCHWfZz9KZ53nZ87Yk2VTAaZ/JioDZf59qYi2IMjeRNUdgCxthN52XQLYPH/evTGqZ7JD51Y9Ex7L/lpD+NY5F+Rk/GzTxNyrdo/v0OAFX6o0/oMqP6on50jYFQPgVCgu6N/sqkGYAG97kDepkDFSVXgtKFjD2OYfvidJdHv59ptvM3/xQVZzF+bO7KCsPYFB9yNnuH1xGQ/WjJRznoU5cK1jY7kmdpjxszwk59UAP7OvsfPqkaxunrMWex/w7aQBkUTS06cFrm8rgtfYowyC83e15KbjwVgJQku1tob46998Hd+Lti0CM9gH/pvv11/VZzsAugcPwgYo0Pcsz3CNN+79+oDw7S8/Xf7rz7+/vHnzc0Rlntw8uDx+iLEnqqw8/f01NFbZM1+UF7qglHwFeYJCmaBhVBxURkP/QUQCCkAQbQp328C4UTao4+MLvc54wGbpoKopOV3BmWxaD5M5gemNGGGRfiZp4Rn6BI0TJjFACoLkoRvjMaRgB0EdQGq1mu3S+Vf0BCPLDxPSDAo0jApXcO9BOyfxXp2DT2kXnwtHFJ1qHyWjfoOs0nhQWqtiYwKN1be1v1sRKQ0+Y3xkSrapRZtF89x0ImmMsY7zkflZsJt7yoFdJNuMTmlWRW9spB3KaQpbb+P0nIMPx8ai5yCbNuxULGZGTgoC9yIiZQo9DvIop8m6rjVE6Ggnim6ydhMl8WBSve7Avc1ybS51Nh37UC/WDy/0BZzwoOz3U1dnFoz5ZY0RLLPedL5bMF/0K4p9o94k730SaGIvHAfUDKzCE4x3DRuUK5zr9jaKEtjj0uciEHTbg5HxSI/OqSF6yHHv0n0ERgwIDbbimJ3qJqXQxkmfoievH45m6CFVL2NcWAwKwYigGRTFOVyQ4jiwJnIQrEZNyhm/k9ZikBsAYJLoARgmbBXH+Isvjnorrq26YoPxts0pmNRDQwEm7AgHSmgzR5BamW9BIbM2CabmjMa2LbDjuQISxFFsYbuiNswNVDz3u8ALc8H8YP+4Lvu5TW2LFCZIndgUa7oUmrbtsRCewQRVJqBWuCmHX9YVQiut7zgH++n/eXcXuoyBmtn81G6u2bD7xcD7yPrPeed15oMxE50/nOfVyB306yHhFspn/VD7nRrw0eGXLePZM8ehBrWZu/Rg56PA1LPDqez4XdklWRv02/xQSrw2UyTWbJ1UMx1TKfnnvaEdN9jOXNB76/kXWR9SMm1ez72qapv+ZqPeYT/tE0WgGOd2e+3co1NHOWfAanMEBRPcAhauFQrjHQrynBNtluOhwI77P+t0tenSrmK3lnE7U4AjrDYqLufbUau7rD97jp55ZlqP4HlKrKHRb62FAj2hFNZf9uept2D26NpGaBfOjnbAM+97oK8OoWsuPbt2Zuf5R6kMG2MOWNbrmCvpebeeg6xf7lWHnzExSBb8UPGZ3x81hCtdyLiuxZWvJ6BeJq9snoLFgmKcXwQJsYmnIDEO5AJZqV462zlXF8hlPCaCZIDIOXEI7i0bw/sTEH75RYOxCQvxvEevyfv3k/3KOSKFfDWf/FtQKHZ09XFS0HpOVxxIsD57ZuU/gP28R+fa99gyQwdf5lLXf6lwfM5sI3sZcNeWUFKv9bW067xfWiF227WTeTlpQNQWNECdQW2Wav5SzqFLFXVd4zKWCrxUyCp+3VTtLVNptu4mQkHZA8s2eU7jv8ne+EDNXhQ9qyZqwJ6yop1Vvn4Fk8vuOmekLfUxQPg8EG9QC4hdH1wdjgo1lk2WfYAqZ1qKPA6IkMAeH+ytwniIHlWBNPXxAYnKwPFc5dlL36z9tTwsweIEa9gfqZcbRRO12szPbRkAPI+U74BXU7fVPwsDYDWMsICk1utPtN3cxwScqYu937YR/uGe8E/TimGlHoonRl18QaABlS2xYHfg97VNS4Poo+3EGGBcUHvgnBOkNRAvu4zxKjhXgR17eQYgutwdqri8JtU7vtWYZgE+nzxZOVIFxvQTpKdzxmMbYEEkiferawg/vr+8+eXF5U9//PdDZfTZ00cJCG/ffYjKaGiKcT5BslrvF+7zlI5C1XncTAviKkbGbMrIz1LHFmS5jlQcmxVbximNklrrR5LlmcIRi5eB7KEF7/1pqY6RO3/VTAz1LJPz57os1BcvQExXc/JZ4CHtxMn5HMX0gOIZExROCTJO3JAeJsOAENSfe+izl45ZNaMq0RHpM7Gms+M4rt/OmX9cZL70zTS5P6IY09qVsmW8Sjl6EPRIB8YAN1mN8aZFypKFW+1cnOP1JjzUWVUlPastJaitEmIPpQqwiPA1CFq2cbWTGs0orZ369BkY4iiw+DEiZgSsQfKw85A3eI2DPWl+DDaGhrG26F+UKr1wpqqosxaa4yh2HtBxOkbvhOMexa4pp4YGjeRx2gSUlqYcvg2LQ69ZdpI5cr2I0pQGAsLUGVTuvzWtrRs8sYs/oQCcpzz1XMkC3o+0M9la5hsjiiJY1vyzp3FOpYOISmL4DDh0CKNaCuIcetA1OPP5DyGh3bn1m0HhEL0gM7FCaw9XHWVRUIO0BBKour14kbkToKghv6prZV0oVCAok0Fo3apOFOONQ526uZcVmLKHJocJlB0yKDquHhw5nB+V6uefjg3Nlgs6CfboqAZwCBKMgmjnX6U+nWfpT1UT6/o5FBmHzCfTs1qdSMgvkx7VSaSsT3QzrmszdcbW2seASrufcybiGnwNgDpaNVzFoEpRam9Ag1YzAgFi1m5Apybo8ppLc2/8wR6nLi2iJwQkPVyluIVC+PLlAXocNYonh999LeKb9Uw/sym6Zt/gHK823WBaUC/3uj3DOOeM+OrLgyqv8quHL+N8pT3VIZFu5DoV9DATanbZdZO1H1ve8eX5yawk+/UcifixL27fHw3j4+xEYbly9KV4t6cgttCzg+swlq2npDSj4gACNlLKrBHXvjM/BtlcI/V3Y30EpX7+PGdkSwjeJXC0dOBMhbV0IfO/huM4haqjstd03Ll/HIyILRyU4gbk2AJ+HwbHqaZeR876vIAiz54dgjeh1W3vsedCj5pIEuu97JSekS0DuQJ958/FqZ+gVhglqYmqcqPqe4xZbXnp6Xnt3bujyThjToBOtsC6YP42sOc19qIZA30Gbapgn85Y7MaF7OuVzmegHVsz0QvGSJbPOdDz+byu533mY3aF9ySYHPAcYH6Ubn0Mz2iejz1p9jM+y2ohcWYbWONX3RxiUwU5rowMM0jWr2sXBUsct9hqROfY11OQJxAt/a3BrICUz8X9nAHtaEycANFr2Qz9+coYY+zCUEmT9oILjHsC14cP2hYjffBob9LAQlEWylJ4jfGRmhgg4bagv3Yvn6We7asvcx3pmQEbWFNPnyYo4N8K55nxlxEF6MP4m4zgHI3q+vvW2adZfcTQBrRPBZ+zPckRAvwDnC37gmcr8HpJvZ4lD/jk3G+eOz52aY7RfojGRfUcuCfOUH2vnC3Ljhnc8TdjQ69GPsePWWXWCywxAKHYhVdVQmbcTZbQei103dHLFdg5B2TYdq4ZFsIo0Z7FOZ/RpABMW8b2GhC2RMySKda76yA++erzA5Tdu5csuwHhtX6+gbylUtnTq3cXWGccZZpxxrEm2eOMHcHXv/z2t/l3+p6OPaU2yTlrSrDI6wD1ASiWMWRMpe1GVHJxRrKMq7XWF2SdpeZ6NZXcD+Of7PxqxAmuZZxJ6aeulevy3dRRM06/jjL68f3l9c8/Xv7wn//z8urVi2QIv/jiyeXJIzj6H9KcngcL3Y6mvOn7VGMd9csJfqwKbhu8TY6Z1Hfv2+qBIK2FlqWQYiRi2NZQ3YnWePe7CECKxPJdBIQVzGhmzrS+KdRs0GX0gj4tkHGjG/ydnauzcdIByzPOcGLgdN5EwwxwvE7ETk6FzcmYLlgym2LmLUHBSc4cYyTnWEcrm/tUbxhUYc/C4kwfuDSmv9Y8GqyRIS1C8TAHE0FmxiftIyZHf6ISxskNlZJGxqsrJBOZOjAyRn62qAvPaQF5smXyw+cEMW5x4J9WOAAHRRoYv1dFUqeMeeJ9ULhinEb16wHyplz0oDtFVD1wzMiUDtqC4iz67SSDdDaUwfu5KF9qsQcb15Y+6SEnws/vdaTMGHFNDA9KmxUBKPVS1F2nm1qdrF+czFFTg1pPIMaArDz2Bv2Niabsu4bepbQ9C/KIoctaeVwar0EpBpoxy7zt8PxEFvwkfR/n8lyHJYVnGdEjE/vkpsHUbRUSD/XW1QphcEJlOfWPA53CyQjNkTq+qF3WkCfwmchGhT5Qx2vrDMYHR9aGue7N0MeePxvL4M21puFEoTXYMSuGUxMHfoXtQZxvHh/U6zi592qYQ5NZXz3uVREmAyLmiH5BTA0OfBBtlPhCl2rrDHtxqmjK+DHvUqcx2DjGBQmu/Q3ZH6Fmre8p42DGhTVa+4hozJyeIdPdMw0kzoGYjAScmNT1DKFmPRbgagaT74yY1ObRrFTR5vYnbS34xxwoBZHal861z33VWb6u1UPIaXUZ0oZ4fluxmJG15vnzdg/cS2jCqxGOU7XAOONwQ/1TwUKuYX1oHHUcrfQAbbaWz/GMnyPJyVLZYmclBzIKchaN8gMYai1SUe62ftDedrwL/JVJ07Uc536CL4y39xEBsbFHfB/OUYSJ1pqGNWbW/KAFzUnkOtbGHiDGqWfaEaRFaOx5kH4dkSDFUqtPVC9e1/4HOJziJc8ZBb7V/XomGtAYYMFesC3UYddOZ0wc/9UjmmUvEFyHmWdU9l/KF/epaEOAt7FTBA/MbHOdTwLCtfFJkLAMFs+BHTyAlAVTfoclFd6bAcZ3332X+zJIzR5ZnWMzGbVZB8BwosB6lutzGKSxJgMcrJSCoCZO7ZgkBkmfA9bnnra81/1gxlvlbQOB+AthVJXJlD2aPV8fjvfxvTiV3n+AxdSe1b9TbMRn0UkOkDJFaZvHd500Y8TZgk0/B72sFda5WZw68A0UsfmyJmKPjp7SPQsNwPMPssknFdFjX02sQ5VxmVX1Yaq8zD0wHlH0PikuMz74VKH7LaMZJsLzZ7GVYakI/tGyKkF09Q8MCAxotH+KgMkm4/U86/4wljCKcnawvy7LAN2+y7iVGdHWDgUkK0YI4yRg608/HWDmt99+myCB8eVeAU1zXxFpafYXPwtgmfPa7CuZPrPrx73NX4xeQOwc7KXSSXlefe2CUtUD4Flk9HDPDXLWPinihNUTEMTNPlxruvO+AND57W9/G8aP7C/WIeuBezlYbPpKO2OYD1Q1mVxsnPoYUPBlLB0g8mcU145N4wYCbu1tfJinT46WW16Xe4Euzxn54sWPrcOkhyyBW4SomrBiPYU6O30GhbCk3Z9ZYtZKBywc0NFMYvtSM+bsVfYJ+47zgX3X1hsA1rf5N7//05//nDH43e9+1zm5fz9Zwl/fduLj+8vbl6OMvv45NYQ3o4ySHXxwn4Cg8rSZ7DmOPPgjaE/2hUm20P5+LUS99+D+5fbD+xx2P5OiHcrFxAcxT6Fzs2k6Ju1HSNBUWieOSZw3AshQNSu/i/Fhs/O5HqwVoOF1ft/iTRnk176DOs8e6OeMV5ykKQ66QUI7AanZIeL7pXIUFSydIhk1F9wKXBMozIA1WGiwyPNJ1TQQ4NoiNnwmcsvLNmrE7WfF+zBYMWaj1uqUd9M+jiMXtIMD6ElT5s2QTTVslMYenlAPW1yrumlaZ4SeV9qwwiMa/MNhXk2AhzRjxXeZ4vb3qfHI4VxKG5sqFJlJk4eOMNn7iNYQLO8z1hU6lm7c0O3WK0hhB40Hc5SmzKsLCsY+BdUa+PZp4z4Ys9bAtU6lAEizvTy7h2AcqnHdQR7tueazxtnbYWMAm56Uq4VljWUMFhRy/0EeT03ireUI8GBPmtHVLGjPmldRdrRrDWaut93gAey6L6rZsRXxPAMk57nC2UnmJWM2oz5HwwwKe5txP6PZkY6eBH6VzIqycQ8eHC1mr9KahwXzFUR2zer5vYX6mZ8FnR7aDTQbpBqUAh7g5HDwMffSllirGNdQ4KjRWFBmfQ73ZpAlyiZaiVn58Ycf8/1SnZlj0VhQwzg1Hz6E8g7llOsRnEcsaYX5UYYcIFYbh8NdW1ip+VFGT/V+ZpjM+gZ1HEVYJDzzp4M6VFnxl+yfCRE5R3xOp9IDPns6+6D9BRtsdX8yH7HR9Llb5p+9GkGsUa0UcspaWYAYxN+gVto87XJkFEz9LYftHOLQ51NgX2ZFspIDP8j2m0XpOr2qn1bwobRdexrynrbMaV+8z1kIOpuCIxWgqjPruVIAtOv0aOC+4Ib3JjNx/0GzKhPM+G8ODCIeczbdawlIl2FgfFXcBJXH9pzvTZvlPKbdBCyb1QlhpwE2uGfpdAJiocvZ62v3x7VdA0ffsaiFt74rZ1kC7Qpl8Dvvl3vlmuwDAYk4xgOymB//iJqbseT+WccRb1vLHbMApdfVRthegfkKGDWU3tqbMBHWLoA54164v9jolRHYz49niu1JP9JmXWCpBNhcrWzO+AXxV/D1QbKH3NfRYiZlMldBvCrRjuq9THLEcwbGpS5uNbe5j5UJuM8Zn5wbZKcGXGiT6yu0HCfn0JpOG6AXyH1UoS/syOrWU2KzNlw5S+nXStuEZVTtmRhgwexvShjOFEpYLhU+0S9rUNWArOfpdBumeH5W5vwkqMW/myCRuhAKjgi8H36DytsR+Soomrk+CWwwPo551vaCW9Zl6k8HhvPs2F8FqwQq9NtylqRZXvvCxfZhOwcMau+k8Po90hPTJmJtn0L3/NhepD67bCMDx5wtc94T/D5+lOCudqlUyQaN78NAYO0IbCn8wrWtz7Z8gnmHIZOMfXQ6mrXr8/Q7+Ay2Ss0F26OldcZYfGc7rdesHdNv0vetz1kAzEzrcT5/aFIBWyygbkBvLaKACM+TQGy2mTVKQNjg9pf1N26ZB+NtmcG5pjH+FloFz59lPrjW56BUF+7pZ5los5bNmkNjrRAce5H2Tswd4BtsRMY2QCHtnb76MmcBFFL8sag1p7VVzy6uV/+9micCbuy9ZmmbPWZN5R4GNIaJs/PVu+Ue+LxlO15Poa1zlpVr/f4//iMg1r/97neXr6aqLPX9V2cI3799efnh+79d3r97mT6EHz++Sw9ChGUe3YeeUHlYFmsiWIJBDoVnFYQJtXMRcekTzQ5hrKs0Wkf8dRpSlnuM4cqCywHSjJJUnxoDJlrpfgavtWoN+Hov/LeZRD4SR9smnZNnbXAzedZNKAuGHw8/UVPu8UxhMVDVkfJw8pBxgbReZ1mOQ+myuSqNl4dbUcZ664riWDeEqAaOppk3xgPnUqqk2Zj0EXr6JHRIG5wezn2oSP//AWEQyxQKr7h7vbEybgssQgvJ620PgrFP1mZUkCpEVlCgDzly6Qx55H+hLSwjpWHRMeHathw4B4Q6PI4ZG0G6VpT1pszoQVJkr2qhXDMBYDI4DQp0Gs1AnTO8cvJFYtiUUVW12e/qWqOWqLrT+t3xvCoFBmFagH2+b2sCmSfGSrGZONerIXS96my5HqUgZm8sQ8EaLMrdseZ7j4BT5bZRRRPc3FZQwXFJ4DP6XSgbzOecpaC8y8IWCGlT+Ag4LbDku46gcqglB5z0llLJ23w5+yvob4OdoN0LDAzqgqAu6x0nPiBPRRak+rL+NZI4wQeyHjCldE/nL9z51ccx7+wVfnTCpPRJ0TDYZyyPn/UnNZ3B85O5Y+4o8OYgSm+lqauem43XwahjLMBzDrR5vVLxbSjMWlYF0NrCZLCXNbUuk330SVB5kvPnvoP8jmrCfXPdONyxob2Xw8m3OfHpOQ3OtGVxLN5AS6ae/ApwBYlHHOtVkeEETAPKSm1aRuysJDcVZZ49vZCypsjoPMshyI8MinNAaBYjUuWjqSZL/OxZrpEWFjYYTo1Y94mOs9k11kcCQhy2ZcYEW86iDB2qItmd09Z0Zp7z3wVwBFwSAO1HoIoxs9bS1+JcTDSmB//Wzs4e1nTbavRMSLZsmTEBDD7Ht7W9zNUec3+MB3u12bUqVse2jibIPk9mdLTt0JSWYUasCSAjtY0T48m5kGbTFdwxs8A6ajub1nSbnYrTM7tbal1VRo/M8xgRyVyQHfonAaHBJGeDGXWymga47AlFYxh/QcWwCZa9bFap4IRMi+yN2QjmrrLwBfkEGgzgmefWTD3IWKrobO2gbS3qBLcFl76KtVzYGTOa+b6nT8NQoH7oaH0RuvNXx34MQD46aGqhaROxgLbZrAZECpXw39wz45wsLgJbN+0xd9RJfxYQxu6szj4A73ygsxpuzvqVUrjGBQGgfSYYvCv1jfsKq2IZdIIgnjtrIpmiZ0fAePZ52KPua+47DLN7BY4DwkP5XRYk2gSz3UkC3JO2uPZHEeEpFZT7ZH0pvMZYwdphLBl3srwVMCvVWZ2DqL9SRhH1V2rmKpjGmGNfVKgMoBrxw6qs80wFzsoQYU9iXxhb67c8/zLW1LON1eYclcVQ+qm12wXr63+YoVZwib2e82WMg4J51ROwsXkBg9JFuccCwb3v9ugeKZ+60Ef1HbA/3DNMHsSDBGsBELAPZkIJKg342B+UZzBmjD/7yvuzxIsxDqtwOgbOd+8PjZKKv3APzJ+Uc+45AAfnLarUH+uPF3hp8Oj5fQ4K9X3PfZDxF3O2z4ZfD/n29s3ZsPrmMMBoU7UehrHVTyhVeHC0tgoQgZL9mHms95yrt8Q5Zewl8BsTgTkKYDbV7QCv/yQgtJSA70xgnDVV1pyZP4E5QXUDToFUrlHm0s3lj3/8Y/YDWWP2ADbIQP7XB4RvXl6+++6vl1sCwgtG732oovCBH9wD1e7BGH9nWSQ2QhbFkydxIFjM1OxweLaA9V3oojnslv5EdZQFLL2rOb0evDa1b501QeIVect36+DsH3Usy8muU1gKR53P/k0WTuRK4yrSdc5oHIZ5iJiHpg6+C87DL9eYilUzVj3Qc4iv2SyLmQ3n9/JMyudG9n61PQYFGjaRFYtdm/ZtawrVp7hmgsVnTw80PA730DufvZLGGI9SmCLssAxC6LipkSqqyqL2c9SUFGWpkUlgv2yanHiNJ9Ph9+r082yiVPLV3fwG1SKPfF7EyWxDWlzAX7+7BPFigetQmbHK/a4Ghs1tUC+/WsRNqWznW6EXpfXznGu3cc5ccL+KynCPyVLMgPDvOA47fF1/onc8D3sCI9OGuU9jYHDOEqgsuNOZ5B5EraUFYLSgO0K9tC4i6+/UsiL3OAqKz8nvqCfi72QBRv/SSdOROQzqnFGdvB5mWxtkadYXp7Q9mjDXiNt4nUNDZ50x1kk0m5zD8yQjbeYnhfsHKtuAIijsaMsiY9lDSJETcKT9SsGdIutw/W9iDM2anIPr0HZHwdQ5T21lHMMKRJydfFFynjWS9q9fZz+HbknQvUCh99EaJutetFEKUZ3tTYKyHTrSIFNzQZ3q6lKs97MRLvMBbSXgw7uijblm6tsm6w+lCLvwsoqY/HCvZtkMaLhmsq6zwwnG1kcsoivJAFW0i/lkP7FWU98iwLU6C2mHceIW+Iust463NbrWHtk3NKqj4w3aJqW2uhkEf8xsa3v5Dv9E+XYCZanNWpDC79hvKhEniEqde1U7udaRAVodsnL2mceNC+eH69bDvHu145LM2fo+mdmyR9YBoq21EtdNZgsnh+xd1lyBVe1J7OTrAm0BCpe5w97pdOo4RVQjvSDb4ghHUmEB3m/riswlvVBvnsR+GaQKbmp3Q0vGcdz+tK0Q48898ffBDpgSZssVWhPMOWIpwJFdX61ks3DX3nGfgBJTnk2GiYx76lkrpgJIhRPfEoEGCgf4tzPITJv3xrgZ6Blccu850yd8draB3ts5GMMBI1BjHXMPAshmUXmtTKBPf6qW2OxOB7MpwQAAIABJREFU7nUAjQ45z2DwKfh2UFdP68gaea5x+CtjeXi+Glwka39S6sx6UrZ/9igHp5jFOaPn3hy4Z39gnjvneerf9Qc6z2n/QwBBb9W08KI2tUG/rQt4xoMFMQptApQxo7SREW0JZlaQSnaPqu9xsBckZ86W/eF96be6f9cW3+V8zD6Pamd9FL4XBxr7Ktjk+uD7U2c5+37s553tXJ/9n/vePtYORQkY9fK1cDFrY6bH/c4culZq9wtUx6ecqndFwKD72ZtzQmbL4rXNW88Yzs4vv0Slu6UU9lw085/s6zLpsSGoMKvqubXCc+kP5ZqIOd7Hd2jQwefPTAHuq4AqIHDrA/k+/l1hGpQuy7ywbCmgAy3HAtqUAZfgaHNuXfV5rZ99Df2aJA3WzYDPAnAKaGZ/r2WEZ1vYFWeG0sePye5xz7KGUjq2OaivVdZLwGL37RgL9vk8/I9TssEYxJrDZMuz52pvjjM/AXF7kyf7CDC+Pad/wPfqQxsDBGBIALnPrhzEvaQNd/8I+Ed4ZvYSVkNURqd1wXuP9f/r2k58uNy++vnyt//958u7t79c7t+DPnF3eXj/UVpO0IyexvQiDnJuU1sHveXmcWu37t+LA8Oa7CS1fUJQc4K79bDjBn/BgbGH2OoKr9mVcvLriFxr51jIrVUoPYoNw4JO4JE+Y1JHMWxF8MhUlu5T5DAB6LI9HsCfGNcTrcMMjIGEn+f3oQmOsgKSQdaTTRzZ8a++ykQnwBtN1jqXbuLSS6VhqViVRUU2c1z1Uunu78BsQIchscUA15GOYIBoHx1rEs/OFNfms9JD62A300p6nnHU0RShwgni2dJv8KQ+qVOrQc/G3o9BAddr0Fr54Dg7Uy8rZaKqU9LOPAz4PNQ+0TicOurQpBI7thixbNpHdUz65zbOF4cYhwXvze9Bzd6VgpaAReXP0WR4jtRaPiyKmHqn++1rlT40OEcLBiPpf7lEiECEUNEUnTd+3zR9DW2ECiYI89NPP4+L/zCGvuBCUavQStg3MfC3l9/85uvUADA/kfxev0nrmOJQLyhUuYvPxoGZXD/36hrOYTnFv9T+nmpuuYcEd6uPE+E61ulqo7jZCAOtJUvRwB7A/BwB4TJmcZb2jO2LBFf/dfs4ITEdwZhmyxTyMQuRNb9m3ylkBxyIOhjOXmkr2XO/+Sr/ZtxFabknqB3c39///veKBjx8EMTsLMSTPk0cwP5ERa5oP1lBAYY4cnMYRCkLmtQeGdQc/aeG7scR4H/rCSWiqCqbaLj1k0EJhzjSeqNS981I68CwZkQwuW2DNP47SOQOGzOZIL4JMobSp05rfRcj9rWeeR6yAW1oek3QpUrg+h3GGRtVn+/jwIvdWC05m6Xf2xEhe4mdicM9B5+9w1w6BrIyVEFUvTgI9NoBsGetNeIezJpwbebcFjLsM74Lu2ItJutEkSXu9ciarOZL0QADSa5vv8Ci8T2PBAS5p2Sfjoy2Qh8VvTLYSG1QMnnPMz6Mf+qM11qHPW9to0EynzHTxHfbM1Lqf757NGscdfeTNWnWY7o2r9nuZhjayuPm6pxOuVaEm/dzT/xgK6SyU8OdDOTWNde3FU6yc+wN9uoyVqw3nZFmKR4drS7OzulvfkOw1cApmZ71BtSJ1lnSjrFWDVZ1fL2+AaFnczPSKDBP2G21hJ5XPf9ag0MLD86k2PSBBKwfXuMMA0SJ8zggWAYUf2c/piyj5Qk6aooSHf7KMhOCbzKBAmhaVnJiNSRAWZaT75HCzn0KoiZzvFITvy8Z8tUYq7BoYG0QrzgfnzXjF8dz56QAk+qrCaRnF1JHPDspmOF6iy8SgSVKRmorBNjP4FvO8YFkAbEmROYzZw8F/Lv2Yu05Q0uHnw+RM8+/gkvrTRsGUgNW/vbaZgQF9PUH9QFleCjCZI0xzyC4KBPOgDAA7jLlrEt8l+Ms3FnHfadmMvayWgMJrNBIAGyacjILO+cqZRaAgHcf48f867/9a0DhH1+8OGpBtUn8bVBUVl01F2w7UQpiM8OpH7e1xOpLFfExmFT5OloE6AmMhSejS9ZJM6cdW64vs8qk0RWQaNLHM5DzIj0Yp8zeFlzTqRjIlDU6FhnX19ewLCLt7eaPvvjpxcBOz+J7yYwRsL748ceyIxbwC4bxrABsuYdT+UL8xTEdDAixp6lh3vnGmPAenkEgiNeixBrW4mU+n0E0vVB/qjDiRHpYs1EqTbsPyiU6HiaJTCoF4Ji4TliVqsAPiE1SYjoK1jLLesizoGHw8mX2d87Y/3NACKJwd3n/8qfL7//jf1zevfvlcvP43uXZ08eXJ4+fXu4+YORxVifXjoNAqvquGZC7e6U05JB4UMSS4AExk6gE3l82gdT069eLYh8nJX8bidUrrSl0jHv315OGnjxtFNoArnVtvKcboU18a+jfHU53MwxQXojIm5loz5UVdw5Z85DRUFXkpq0AFE1I7dzQtSuK31ofDiDRpyoDlUZAAOpCYmMUoajC4PkQx1AdgekWWA7gNTbnNbNeHoyKwnAtnBUzkiIUByo+EZzUBK7omTHQia96VUURWMAsZNGN0DMuZJZaaM7z1MErwsU8x4lZj65SgB7HaEVN9s3ro7m3Beh8Lj+iKXO8jwzhDthkcFY/Ykbl4Iwv48C9SDvjMnxvAIod7IyZm7Tc9gpAtI4TatXPh8KjmSU/yzwy/xQ0F9mqw4NhUpGSOcRBC13kbR23V69fHgiVzWsjxhG0s/0j+RzPplMjWnVkSLZuj4NptXLlpT9rT6OADs1mhEKc+0JpdjSwy12CRoypCG4ahE9au3WPpcKlxuoDCHAzNOf6QA9FARoDc43VUZw9CmiQ2RM6y/vdA8wVc8Ias+2AAXWUNNNe4UMCQVsoMPdX+lMNpSBMxhtq6JD4ZFGfP4syMQe1TmVqb5dB4X5+/uXnPCvjaQbLjAoHlYGJ/bSsQ0qR+wr2E3TRb/Wok+6eOB/yjJE1FWk0vn5LKnOK9Am+5JCZ7SyqPDGr1RH4erLzq1USeWSeA/gQZHAQ7bDQrhiU5ABeFtgaXa/bg/faY0rwjGwtGVQCQp7RgJP3nunfoYYn6CkCy3fr7J73Ff+dvnURGkN9FhCtNLPPEXVtrddq1qSOpYhqAJ2T2ITOecQirMWawADz4+cM/OKITsjB+kGeU3oa4B7PnGzbKSNjzQngRYO59kflszqvccSmeGxTY6nOZoy4J5xGPmMNCtcL6DYnViaFgEPaNE1YKPYAyhNB6mwydqnnb3t8cV1tIcFzAr2XpZ1GfXAOuGCZgUJqzagfpKfXF88PdF6wQPVcG6VHYGx13KHk76y1PYaOX+ZgDAfOT9UZeSaz+mYRsoZXX8RYaVP+u4rqoyMQC3CxDIJ2VuBVEbSAJYoCnYTjzsIqfHfOoYcPE5yaSeD+C1I3Y+13CCzLFoj9onb1lKXid6EVLvMhgMg64vuyv04BYY/LaxPqI5s58CX0wmXTdExLwV5tn3t6cy3bJve885f7FSAVRMJfSmAXIZFTze32t4wWQasEolPWTYB36t169p9YF2b2rVUGBMRm4yxLeSs9sNcJdXsZFgOIBFZPnxZYRsQpAjjNNsoYiIhZmFEFqvCDrC8GnBJUc4wZG84b/FN8hQLVgB+ljx5jbwupiNhVlbdgcwEFbL+gDfMjCMDns2/xGScK8hF7lrRFBRaxzwJfZpfr0FcUjOsJMnu28nz6C4xl7KR7f9lUrpF69oF6+DOsZ67BmKRFxNhjlmaoqXBl27Ufsb6H9jVn8FEr13pMvqtgRcEy/BEZLVHfP5dqnWjB7ivW/FFHt4CwVNqyCQ6bT5ZTsbC1jTpEp6bmHnbZqNXSctsBAJbTSqKWMbfm3fM5ya6d7VK3bckUUSsS3esF3ERZWyklW58MbQHSgPLpbVpQVF819p+et1FwLaDDP5h7bDMJDX4YQxkU1gFWJLL93gX6Pae4j6zve9dkEXulpSoffm1AeLl8ePXT5X/9j//n8ubNT5eHD+8uX335LE3pE8u8r4iLSqOh6dy7u7y7naR3pJ/X6w9azW1FZIJSk5ofFYRIPrVKUOeCvLWo8l5qN6QE3IvDnZqGIyBsT0BReSmIOtxsxjoh7Q1IANaAEMNeA3cEhFGfa4G8C9tMiIFXArEtVgPH3OcMtI6ZBqAHaRGY1ppASahz5A+bTEpbN2JrGa4o3+sc7K0362tJwQd5anF5UcibXJuDnUWcZ56IA/+NYdHRYiOJXLUH0Z59cuOME8FK56pS+3yGe1L6GCc9Tsr99YqiZo8sDBSNZRsNglMsG0l1aBAPki1u/SEiLKV/sCbOmb4oha64W7449xGazaEkRoLZPlNkVq80sEiKD5HmvnVu+G/umzVkAMKGjez0modq+CNS9L51CKwFxkC0U+eJ+3a+rzUPoKmMRZ+b8Yg6WLJdldrGiFGQ7Bpp1rpG2ExbfRjrTY8lk9cZWz6DYTWAEwiRHmOtzRG4zTDJdz+vf+kWqZ98U6GQ0NBO2V8dAd6Lk4Hh4mAKQnWi34XmM5ERPnOgr1M8PIMmjBF7BKeWAvhknqNc1mDyqrxbY23AF0o4gjTrlSY1JuIsZCPJwEZsB2er7w19fbWutlYQXf/N11+nBo79E+GfPPfDQ7WLOifp7BppmsSyZ6nvlS5kPaKUZa5vMEmG+oou3sYx97sYa9ZMKH5RduxzZH+vh2fobhNM8Rl5pvScXA8o+wuJcBNYWI8j8n9GLEWNceIPpHPtflxxPEPrktpzVFSbsS8lq4eK7QlYH4BMySScEqw6wnEOF5iwryJuAFXpwYOK+rx7+wk6WxZHW1/EXq90QEqUe5M1aw1FDr+pSUvHTGA2ZcXs9VGbPLC5ttkTs2rSvpgna0oBOvjOBISokX7ogW57pfQTe/Mmay9qnKfMklk52Qhcw95zPDf3F6rVFLTTPmniZXwHe0dnGLtiMNyA8WEUb6nXCQ13gTFZUdZdHMc1kU+t28OHzZhCnX7dc1cntVmDli/Y55LXdELpNWjgkQzTBCjSaPvp09b0rD7fczHzOAaG9eFmBVrL1VrQ1pnXqY9zXg/9+HcyY2vszX2Kcgdgmr1JEL8gWQrW2d4l07sg4JiDqXuaMTuyDydxmDibq5dlnA9A+JTViAjUkHqDd4FVrs1cKM+PjxL2yIRhwjaCkTHxIJ3OrO1Ti4kAuguI+dusnUAAaz9rcqBE5krhoPVDM6jp/irVOKDDqOFhB6gePTE0xlAhIPcNY4CSIyAR4y8VFtvImWf7KH5fm1afUPE0fk+2QoEfFDbZQ7AFGMsIa0wASYGigzW1HrLWtBkIyQzi2qkdfI6mQgM0xsEgvkB3qdCKqcXWre80Y65YUvyz2Sk+I3PnDJTqFxqUmd05ainnwxkU6vMcNjkKzs2MpSYb4b/Rcrmmax0/OUDsdBywtzwjdqDjTyD6LmBb9CQ4W169TI1fs0kP8hp+BJ+N6MyrV62/nG4A6wAAMLWgOzulnBcYb5CWhM1KEhS8YYz5HDaXe8TGRz8kiYa3FfRZBlT/+LBZY81kDMeGY60oeHcNxFabtwwwdljg30AsWemp0wou6Vtbd/1JSdWEmj4P+GvjSvUXwMcn8Nnj3z1t0CuN2ev3+caUW62+jBj8Za4d5f313+Xe+WkAVx+wAAAx0PP4/a/fvpkK+qMKAs3u5YxIco6elAV2XOvne9WeAITwnv+LDOHPlz/8/n9efv75+8vt7cvLb756dnn+9MsIy7Q5PY590Xppevfu3SVDmM1/CgiLGjRNe9kEp3aKwvc4YX04Fmgc7wmUEcT10G+zZalKHngeG2SkImgy4RMP3cOIZHQbpRMQaqw1rEbW3rdZJw80EQocbw8cg4AGoesxtaMrWZ4ELDXm/sGxqcJTEVCzav47vXneF1UKkrFehqLQPjeOdBD+GPPSIswYiAiYFjfwI8DjsCFjV8rAAiRkhkczNHuFg4Ix4V69HoGThfNBb+5VjeqcdeDoNniKwlZ6i7UgGoNGQBiD8RqjVsctdKUd4Ab0aZydIusWyPN5MxKln/QzcQLnTDPnrsVsjBMfG+47GVRRcOuw0mtoHO0oia0GDYcuhd/rO2lRL88nIo8zV+e3hw0/BEqKHqXJKgHW0MOAGanv4hCncWjluHmW9IRaFqEtIk4qm6NlXjN3PcR10Lkf1ifPaNAqWKEjJMBhJjWUCOsfR2vinpwv3o9zqqPPPlXAIkq2OG9m6Of08l3KHB+gxsQrcqA9f5657D0UCc33vX0b8Qbmi2taf8ge0Lnk2gYjye7R1mI1oiK4gEa8zz0VhGzrWgPN6/63WX2MOcFY6ZNrZTCqOYc3wTvr5FwPI2KNymjQ29VncagKVJiB/qRBLoX8MANWlyz6GJXA9Xoqcj208VTzxHoU+OIQgPoC+MHaKQLb/da6mSstSyCC71TEhT2agwyq8+pSeA6dV+2MjqTjxsEYmtTqu9yvzewDtLXPavqj+Wc1tVIqpS/W12+dd2mHFW+Jw7VA3kAuAdbqh496vjE4BHcSvEwl17llzdlnywwdz8C9YNtat1N7W2T/3YUellnfozAZzGRMOjAHXZy9i/OlrH3fW5sVx+QkKe9z6tDXGWkNeVt+XEJb5m/vKwGoDeltBXQSQAlVbT1hPxdo4v7DXHj86FDKY54SXEwZt9mfZmocA/dNAwSAv7JAyKgzX4ypP9hg7pG1iD1MgLM+gH6X4l4JiLBzC2JEt1UtNhuiQxbw5STGZA2goglmnTvOnQPek/FdPfb5PaL7BoQBgQcQYptjK5YlYCw4FzxDzqCXwRnPU9CnIlZ8V/biwMME4euraRAeGuTTp0cPsKNePGIeXYMGpQJWZ3pcHLsFoNZwSW/N+T9V4S++gB7XzMD71fvHhvK8T2le3ZKQUDuXMeTeWC+uWSmSzPU5yNG221oHBkwz2+2tSb2lYJbK2p+cS6s75l4ZH2x5gO2J69jjVFEozkP2rsF2ymsm2lG7XJVaFU45V8mWf/f9d9nL33zzzQRIpja8Jvf6XNo8nXlZL67xgHSn9iSZ99ll/d74t1A+35Ghr58KUBdWgeI6pxZBilhJj03mMv4ZqrdtIdNexRWMYizwWbAP7MP0y4uCfn+g0bN4ySxxjjMulEykZvJdW3UR+AXMevAgAKwBJL5D6/8KDCYbvtrxTxMQbVjv+jQw9fuT3VqGPYDJVNc7zhW0K3OIejhUg7s+68usSfyTm7zOXqCVFusmgTBKnbR0+LFUUD6Hf8J41G/oODuXBuec5wcANbunPZf6Gzu/NiQpZTqV3NjWw7IKvpP7Zn3Vd3kTH4lxrkYDPk37M7OObFMRm5a2E1VW54fXUwv6xZfxE02Ice/YUUuneN6ArozNqOLZ+0uSBAh7/bq+18qqcoaOyaIwk3WI9S0qKhXQ89dRRi+XuzcvL3/+0+8vP//03eXt258vX36BRPsXEZRBXCbBy22bo6bR5SNqBsovNrCqg7ViyKlTfpwyEJEuxiMLcdmWT2S8oVfG6atkspN87IJJovN7HRKchvZ/ovaqiFDuZc1WI56y4PNA1mwUvWzZ9fqnbxrlIxmPIawaFDMUoQDuPsPdTaB2RVtz6C9oIDDjXhto0ti53HmjejaWmTw+Y+ZS9PqaFm5gyPvd0BzwGAUClSBx6X1Y4QGMVRp6rveUGbNkNZaetr2ElBHGjsXFZ2qcOsZR8Bv9UAnoZDRXwycXGsOGQcB5SOPMZROtOWj2s4pwR8Pvqf/x7M672YI4khMdMosmfUCRja6/KoEyX1kPpz5FRXPal8zrRxBhPeJE445ntyfUMpoecO3hRtaglKtuYgRp7lVa3GawC2gyyFtLPM+5fYirTSS9yJIFyv37SLrclSIaqe6pp2JUgmKCOJ9q4HRqks2Zum7ofNTYkmGitoO6o4lwiO6FekswPuU0gpYIgyTL3qx3xQzqYFpbwE36nQmwb98l8G0gUSoOY80Yg7SBXh77ZtkCPo+xDbXWGt4o7VJ7+qDI5STFWdcciFyPe3Ntx6HcTw+52pAcAGsj4L5ShU3FO9FNnT7+thY0Ae3qLENVxdEd2pw5HfsgDuYotFLvipA3ABI5jAO2tiWHSt7ozN1zBdeyH9eY2DqAc1F8ahZXyK74QSj7OAsLsgK6rfY3zkfqYifck0OkAVJbfzRoP6OM2CfWuD3BztQYgzH3XjIlq2U0ABYx5ZrMATYqDu4yFI5L1s0OLO4jB92C0Ni+1Q7Gnlq7p7rseYzJ0tmmIqqIrcnwgD/vuWQIyeirWrxa4ti70ZMOyiNMDGhnEwgpADnFP2uhT4DU+XmyDldf6Xi8+Omn2Ceyb/YzVHgh58syRGkTZAueKHZbW9zaTudTQFHQknuzbkrGhICQVM0wBCZ9XocWxcaqETLm3//wY5B6viOBPGyB1Ap9SK0mv3ePMJ9hCgDWURe8jK1BH2Nt6wWpmHzn+Yz3jDPzE4rg6Tzgvc6LGSgpmOn/uEDZ66oKzViG+RFxjqLqPGcAjFHu/K7UrRNwRhkQoGVtFXDCoyI5NcTtE2vrBHpkUBigmuklQ4lvg23V/zErewZZuR6UdkGLlJss+4rPxWfNyjHW+kJRZVzmMfZqraoUWIpKMeUQ415Ykx31wQFEBsi14e0nKGDDaz3HXwWs52xPXdOpj60ATwD0E1CWPbdsSSmE6D2UkSJ4xfep/0DAyPPHp1p7qoLcbScAqNKa6jK2ONcAob//4Ycygiaoxb6RZZU2UqMreg7zWtXuq/2gsFKyZRPDMaAyoWB7ogIDb+LUN6irbWAsWefd8/WZ5wIcNXOeU/XhWgde2m4prvqvZqESOKwGLi9y3q51Ec/FfPE7xpJ7wcaqpmxml9e4J9eaABFjIEhwnJ/TIrIM6QwOfFITuGCQ31n+JOOpPZDXqkxW2KnsIPXTY25xfZ4f9qBZ9dT3P3xw+eH7H6rhQA3v3h8wYOeMAWH69D1+dFA4kyywL+4Ebc4+YwLy+STOUxkS7YcpgK0OAwqsMocCVD99ksCOfV+/BK2Igouppzyp9aotwL1yDqUVSjJ9TR6cz3rXK99vAuRt2GyluQaQXV1wxN525uiDeLa7ZprIWUBq79lfFxASHby+/O0vf7z88vP3CQifP3t8eXrzPMIy9+9xuLbuiMkuzxvk5Pby8bJFfMoQsm670KqwgwPEg6XmgcxfZPrXBmLOEoPTZrvNEpqtG5EkO4FAA4fWAVApiaAm8uSrSYzzG9S29ESQFA+RZK8QhFlTXDdCNseMI4uP78eI6qDq0PEM3LuOkwdQgpxQQFuknqzc+xaE4tSmT9qcXp6PBUEdDYsLwQH56nHuV+hKkTsp5tYVFYU3HZxmo+MnnykvOm0GjCyO6720x1j7NV7FP7KRUyxO8ewKuKfkiAEmiGU8qNMyME7Prdv2fwItavuLZj5ipIKi4qBVXMXsgHLHKnkd9JaFQyL1ZiaY96DZqxMVoRGdgoJyILOpAcVhr7PkuJgVxEgE4XxWwRoOEgxRlDwxmstcSNFwMzMu6eO0njIRF0jtVxHXg/JqNfXS/xyovM7nuB8EYnBeQO+C1K7GzTWkguZhuNcDErqugAbXkfoLwsW6OYKiu9b59t6qUHZuj6JzX9SztY2hcr7v/dmqpIale9jDUJEApd0ZWwAe1lf67j19FsNVWtAvDSAna81cfvvNt0f7kKzhe0U6Y7R4Bgqyg6hdRVqk1oJws67IlIVms+BGIKWBV6mYMbxTQOR9OUMX0NVRDbyQ96jwmWz4nDxpst98+02QdYvSs6aXMSbbJPVGOxBHcw3rrY/j4Eodwfo4Glhqc/L+ZJ1uM4ccfuxp1qNZX8bJeYgziOMw6iLOYxyO1TLwmTom68M3qjb/zim6BvXXjPuHUpHXCkLnxgy9dY4GMsm0ffnl5acXyOhXfj7jNZVXPv/Tzz+1Hcv6kJqN4Zlbz1Fqq5l3m6GnlhQq40eCHehnzWTFn5RmN7GKc19GvpN5dQydY8fQzFQQ2q2bOPcGmQhjrF0F92S9Cu/HOTWLk8zB+k4mOzMQ77wmpW7zGpLtCF9UaKSUOgG+v/71r5lrAkJe54wqsDaHf/Oculakz9Oku6gzY4gTQo0JNpdrci2k9Rv0kbmqPUPZmH2TwEInaH1rmSP3Pns72azR0xmbH3744fLmXbNhnsU427yWdToRjNYkt7aO7wFND7AX5dICEFn3o/AVyGho4jq0pgdbpb1xH6MWSCDK9XhubI5ON/Rvri0AI0Dj9Y96dwVyFhDKsojzt7Yg3As9u0Ti+S4DZu655Q+XturZ+SZlq9Tpa5ZcdUzFexT8YCxcg7FLW7eCl7RKCJtlNLKWIRQkY7wZp4OquWbyfkcysfhOBhVjmiSjusbqCqWx5yN0NNE1xkulRca/dfGoxld5GEYH+5LPCQAl8Fr5T5g3qRPveqF9QdkxFdIySxP/ZX0+E8Cnv2dtFWcy8/Ljjy8yv607a99IgQXOFa7VM6PtHGxGzmsRvwNo+eKLZJR4vrBpku2u6FfKbKCQo0C5bFlZHw8jRhcne6JAjAXzVUX499EW+MReA24uuxYhlruuxZ6fFfQg+D4UYO9D365AWILeZKypjyvIKiAsEIx/wfV8Zs/0CAeuLyPzKCDL3FhzGBv++hp4qK5qZjJZqYeP4rOpGpq+ywP9659V5I77CPgxejNrUGaOQpIBp+7RAB2beRs/C/Aga37CgTKE2kqhvUg5l2Jrf0For+clc4f/8MOPPxwiVDKJsFPxKwTtJ84iICXQc9ZocK/VH2oMgx+RdbU+rgZaSdq8KaOLvch7pKenrvAhFPWbQ6xOgIZn4L6zXmCuDGDVv7GPJPshmdg1l/dZ4rdzlqV+u0KSXCPn/VgQ0o/9d2nnJAqacY0WBIKdnFuALGMm8p74rlz7VwWEH99f3r38+fJf//WHqIw+uI+DyOILGIvZAAAgAElEQVRty4l7H7ng3dLjdRzjqL//5zWE3FSbvk5UA6rdIvDQUnAcOWxoTD9FQwKmNHdetuOM8iv0UoMKdbCZyqCXEYG5qrrFgVhReCmj155DvMaEuahEIzmeuA8jcCPtM5rje03fnweb5+wh2BrCM52H5zyukwbozfSwKAg4g6iNvoERjMFnQb6rbOxVCrzG1WJp0WC+U/pTUNQdMmSDcDKCEmlsVpMTszjRA9HdGHRqUibLnNqrGTbqCVnkyu83bW9Bcw+r0E/WvuKMKrkQj0D18eNSb3ZIGyhad3moN9IMfsDCQek51Z+I7HhA6qQdctjLDukomtkV5avzUcQ9tVtIME8YKNSeR6VP8d0EvyhbOlYoV2IcG8S0r5wZVudABJjr80yqW3KfbRJcZK/7odks/m3GXTSuiqCPcw+lBQwp+tCWFKJKfF+c7fUt1DnSmTe4NVPaDGwhx3NAkfuIE7jjaUwV3n+ggauNVF3tXOSOk4kjTd0dh26CgNVyuBZ0igw8VL8MPRX1S4QXAE/W+NaaCe5WOrfOdQzibEqLp0snSwH4xA4S/IPizb7EqVnjcR1WRVFCq4Aqd+p3J1J+ztxb5yANJvVJowkdtTc2qCZ7soyrB4S2iD2PoxUQAtEQagQf3ySwYj0aNJod4DkiFvLgQRw1x8HsBM/q2sshPRqNjraUMcY5LRYC2I1dsWwvQEMEIMj2L7A3oDgobargzQHlPvi+OECrQdQhtE7YZ2SP4gSldcIoO+dsQw6wib7UeXtytL6xfYD9mNxvZuWCGg+BZm7Zv4JMrhWps9pS7L8Z7fT8XE1dWym1MXcogfQH435WG8ZrBpz8N+vU+iMcHIEGKcYyEf7297/FnqQ32GodCXoI5lRszOE9W2wLEZ1DkXQBD77r++9/qALlAmTGxfORLSygkaz5QCrtu2Q0rtuMRpWA+XeefRRTz0UmTjpk9vTk1o/zdArgqQ/EgR89TTCJNcKzeBYnm7daLZH6ZroKLOIkMj4JblfHzLN9TZA2ETjR/bbRqPJ5nps5ouY8gUDBg2aJKgaV9T8HLQJeA4MDYk9QjOeO6h81PmOeZH5UGz1pEoSytkbbjHXolTpjAzfM7JUlUzYL42HfSe7ZADN2V7BqtUIJEJjfqUV7tkVBdkIbUm6jyLqsPCACjjWOdkDeZWAP5tDsgcJdyYY8eZKsJfaOTAnnNnOjxgP3nPYJb6/BNZ9hbPjec1bK9Xxkg+3ZemlPVuY09MlR8MxqM2+MN2ADdiEMk7WByXfBarIlyepfs/4f1ddgbOOvjYauHXefs4eZY2m53Kf14gA2tghrkAOVryJcAvQ5l8dIUXiEv2G2sF6tkc/5kMDxLjTiZAVTNlEaLAARSyoaCSsRCri5REh8kTUuz1wvWAagLIUVds6bgBpff/2bBDW8X2CaQEil9GRnF/iyP7jPZ2mPVSHH+CkTG2T9BfBNL8PWqyleJ/Udu4dvHj9k7ckwJuw7RQzxe2SCCCLpn+i3y0Iqq+DaWzpfPP/dACdA1uObQ2FVkN3yGoHE+L8DoWrjCkbE19nP9Rwq6AMLQhaG/jvvYYzx+QDjsN/RRZidTllNxIleBXRmfhJ4P3oUX59zNkDJ9rTtOqz3lOHXgPOrvA/A0ewxAJ8lStaIB3Tme2BMTbQLBgo2QfHDAO5jCf6KgPDD5fL+3eXlTy8uf/rT7y8fP1DEiDP88fLgHinHa0CoeEgP4Y+Xt7drqLuMSKiKQ8OjYgiPFnQlGUJSssi+F92pUmD7yPQgq9MkFSkLBqGTFPe2n42DXHroh3Gci0AeiLq9Eu3Lk0a9HAKr01ovkrrCLRgODSGZF9CqUsRYzOmLNjl5g8VkMVBRHFLBpBWhbIuIBj7WP1b1UTGGtJeQAw+9YHz5KFvS/HWBYvu7NTjrZ6xRnNjEKIvJPuIAht7yIWOFscJwh1r35MkhunY0nB+dTKoA94MxxvmRW25w0wOvPGnGW9XQGqluplCylm2J03lbIYZzjRDvC8K+P3wGw8/4Jmhf4Tnf10CzdSGq0ClK4yFgMM73So00q6zRjzgFyHqcGzKXrRlKg/iJSqTOdP0dFZXh86T+GQPmhYLvokZtxswBCFIoktz1cs6wIU3PmmhfRCm5xxobCu74e9hrkIpuTyhiNZoNPnuw8HoOsiFMrLXjgDrqoMqTF83SkdNYayCt/WDsUqszQQ8RKOc5KHOojgQtV4TfPRd7sJYirCPG61/+5V9aA/Hzz8chbwYj7QKoZV2zd7IRzCkHMs5HagTg2b98lTXwzTdfN/h99DCZKdBgM6HaCQ4dqVbMcxRNQws5Ua1YA8si8syicrAOpBRpOI/Anqz5SXjHWhfH1AOONXocRKPTSF0xyOjB2uy0Notxk2an9Duvf/eP77InOXjifD19kgOSdYADm+BxGS0ORvsUHuuDlixQaWyeuyDHe9IB47u0bWZlpGWGqjTxo7T72ZiaETeYYbyjqpbepavLTL3Z7XGod382AKyYBQddZbhbf339MUgt9biNrq8ZGGrTS0kPpLGeZgk+T+q0rFm+UAExA2q+5SwyxefNZjJ2cdAXICuCFHGRly+zlrGpBNNkrvjOOFNTn00WcEINOM7pL/hxVNzUijzLfNKoPNS5k7hNgJxltmMX12CeZ5KCZ5azTlvHjN+xH3BgA3aNUm5AyT4z63nUMi2bVSeOjAh2tFkeBrRgLKIqBU8NEATdGsiRgRz1MsyVSrO3ZGFI9eijiiGxXvlR+MmgNWfxGA114AExS4/CT2hAhtpp7Slrhmspzc7n45yP8eB8njNTnuc4WDynlDzuAUCKubW9TGhptjhZsMvvMuanxvfaG84G5j2tqJax5JqMY4CGiU0cgdDUBh0P7LosmrQCWnYhZ8JJHV1xHwPNAD6cUcskBtgwy70MD+cX+4vfA2RiJ8kmq1lQG9isMnsmYO2EKxjf/Hn+PHsCEMOsJaCKNE/35rGGT/T5Iysz9cUA5kc5RGtwsSc8C8BBfYgGyJ8ECdB1E9yUWSOQzPP4bwEN2Tz18RpQs+8KWJUF5WfwN1jf/KSGPpmue2EOsU7zmQWVrpkEFFNdFRDSx4kve4OyObWBZLPb5krwgz2Fr8GZR706rwkwwUrhdgl822t3qsIREivVkMCCeeA5mDOcfnxHAX3Fx8pwKVNNX8PaOQXRjmzSzsQyXLrOY4On01C7T0lOqbv17TtHjG4yxQMEWUO83wb13GfU8VlbsTulNGeek9RpUCeIEJBtZ5zADe+JHzXqrPR6v/cf//jHoRmhcnzs/3QLBHmvQXvbRwkeVtyp1N+AEq9eXb7//vujX7ciSPj81mAeIHhEnfoMfI45x1/Gxzz7igUACvrq8zF3PCOiSjy3/hbrh3Zk/K5ibpTC3WUv5rlOrUm4FrY6Z8L856yfDx8vMCi4twb+rTf9FQHhxwaEP/94+cN//vvlcvc29YOXC43p76cPYRrTI5axjFsWzB0oH/2AGn3bfBMnpM4U6FubMb+J6tmbDFZUPx/cP5pz4zTCAWbwgiCMEqUzq0HNwh4yJic9B0+COoLDHl4eDizIInN3rY2KjHD7gSm5L2pa0Y05JZ9naZYp0fkQLfBANuPSrFgNnNlN+4eYTRDh/e+qkEVDg2APTcUp0Ji4gFwwyWat30md8R7i6S12R8+TF1eJ9jlNucZ6kJkROJTroEItk5UmtGvj0GDmQ8YV9CcZs/VoqfNSFM6sZIOGFtKaoeHrj4B9AW4OhKGWiqvolBo0htLFd7FmoiRXKmSdtsr7uom4F+7Z+ygnv4ZWaWWMSYKBUQYUuAEFSnaBIPWkMup9lTbcutkCwnOYhlJKB85au2uGrsa06oZsyOyDGcEGF3WYlMtO1tjm32s7IE2FgD8UUGsp18MydJZRom0rEZGEoP815hilM1prFslx1BGTqtVxbi0Q12efJQh+XHGY1t5V+IL3hi486Xx+n4N1lB6RsZ8QhJlCGXPkZ/JMo5+1AW4dc/ax8tGhOq/AWpTRJtvJrqC8NkDCA+uTtWgLiGUGYjdWd8jeYkKlvklrSb2P7QYG3sjhVzyFsTAbGGrNu9vURpqBCvXGvpurodVRY7wMwLPmV5fEPH/77beba2gftLIZsj2HEmeWz5AZDBhi76shjp+sra1T5/gInk7O9znLFqGqNWK2/kI6KN+lWIjZPn6HU6iqsc20nUMzI+5FnvkcyBh4h745OmmC+1O/vzpqBeY8zANWpSZv9MrQSksjw04p9kAGJNT+ZVJZjxzyOEwESQGfJraSLGtEOaDFAUJUpOcMPCVDCGKenn1jlExlVLvs3zj1R/PhlSIAcBAwch/290qgFjv3LuAHthOkN45ngpLWKcZxmb1UHTDZ7tEwWRc46mnGTN32MuWMRQQQ6Ku6/nkyJhj/7PeIe3wZwIxANYJtUMO04dBYl3lwPybAGA2WuWH55fxY3Z1gYUCm2QP7bPFcOIyCNoBSpdWtz9eySs2e7ixDkZUM3YJmyihCycP/2DqXnta9CyjZe+L1MwhD5p2xYpxwyKgTApAJKHVD65tS2cxCRDVbeuZqAKX5Ytd4HRvHvCJokqBvSqxmppvl7zmQWrxXr5p9DT0OcYo2fOd7QqfbfcSf2TpV5ZF1LhDE3uY7Qp+bRL91ufonrh1tE3sbUM1shfXljBFzQAlG7MqHDwcjiPlM2USygKx/WoNViElaOetLEE2QOMwNhb7m6LO/DmGhULdxettwPr7yABqz8odi9H2C3QXXD5j73uOha6DK5KjLMof0qb75+utrpmZ2U6eeAMQzLefwEhBZuwdI37Us3V2hFIPh2IysxbbfqY/MGd+yDUsdOIMINFW+5d/2r4zNfP9+mdApoGa+ydQ+zdqwJ3MSAOd14lpYuwkTM1mDCzZ4f86DtfdikyQ7OpZala3b2kGwVBXdqELPr4qvTWZ47AvrPbmOtuZgulEmllYvBCb328bt/r3YO4Fd13vAlLEKelZfm8kLSNsz0Gwz6xfFZc5zfRIDLeYEwE7WYTLDA0x4Ru4x6y4lVKVeQl2OCNPALJMGsT307Z6w5hmksywse3hxR8SPTn22DYAZ4+yvu48pweK6YUjN9zn268SUUnu863D/fD/nR+tWAYRkBUItzuMETGfs8CeydwesMX+/LiD8+P7y5pcXlz/94T8u79+/vtzcMHHvEwjSi5A6wstF0YvSSnB+Y1Qe1JmNUV+/lPtrUWDARv3gyzWiDj0ugh48QIvfsyBWS1PqW6NlU/uR/R41KRmKCADYBoJIHwe1CLVGMnL2CxpSU3YavCBQO0ybpi09sn/WWDgBXlGayjRj3LogpBDY8gjEW1ngBIXrl3WgpQuM2VQshtKDWjSdOofQCGtwWLAEKbyHAydy5Kd+LWxqJjkUtNWhZWx2aDI2bIKodq6GzQypQXOcjFOfoiKplb5HsSy1f2t5wThijA4BkwRp9JZp5pKxTTH1KH46TDpomQ8VBVevc4w1aPI9BHZG34SyuaxnlR2h+1Sul2fWqTHLY39AKS8pPMcATJghRfxTKGWviDpXEKV8ddFz70F6IGOikhr3AgoXtaYcJqJ3zQTzR+csTtzWTuZ4qGv4+BNYOZBh+k9GHKBiIDncIupTGhPGv/3gGghbY2AWtfSDiiqVT97G8magDLJyCOwgsOYgKlg4caOuHrLja3eSgHAHg8G2qGE+c1I+TWZmGQae+Yzcx8lZ1l1n3yxbslnrJXodv8pHJ3ggQ39S7uX7z1livheQKU7E1pJry/upo9FDyDoEDgLWsIBC0OkVbhu8an8yV6vTUwymNJ/OezJs6yWneI3BS+1iMy9+t4izjavZOwa1ItAcsKnFnSPRg7K0LOYR54bvsEY2DtgoS20eXEVLHCad0p58/T/W8blWOY7bAvQiWtaAg9w3oy66yXsF0pJJSZaq98UP8xkBkgU7n1D/FpRkvcwpMysQxshJUdGDrFn2Zp/MKBkU2rLEdeo+LFq+HoKrDcJhhyoX2iete0ZTLC1/mav18PLQzzyu/lv7ENtDicCcV57F7FFq9XamJSs0MIcABYQWxw5UP+N3Eifi+dKTk8N/AZkiCYcy4dacqLiZCYE05hNwFUfFthLZL3uG1I6rCjjacUCjhw+TgeeZoZ4qLmX9ZpwQ7PPWUkCRjx+yngsUwqQomKC6ocJmsds7X62TM3sSYGG2UlZJ2lntPEyvr8sljbhZr8yTAbc1ZbImuL+g56nfaRmAGU9stcg6S1uRtYjoDNBi3NmPCjUoWsLYnjNA2pJk7EMdnNLmy5c5r3FEC0JXjZ0/WZsRHrv2QY69Ho2Ns54fsl/ayU/aL2xfVcXxKrpWYToAg9pinWfGjzWYeU/7qwcJMvAjFH7iv1PDeVKhjY2/IIrSOkDLGM61gFzX7BrrgnGOsEqc7GYrrZFqBq8tJ7QLqQNffzfWtyq7UgMzXmnH0KBXiqQZHoMNvsdzRcEzfmf2hTlLj0KN0r1LnG/OV/bhuSdlwK7bts1JELQg1kCB35FcINMa5tJUMrXxfq/+Qs5NAbqpwKaVzdhWyWQDrgIyLDMroM9zM6apeZyQXrP2lFYBpExV99S3OYHRGBOMRfy2tKKYsMpo3/hvZiez72V4vW/JDHtZ5eas2dXK8d/cs5nhZL0HBmW9bk1oI2DkCCCXydTrY2ewgzwXzy3t1Ib0+iy8PwBdugPQ/L1jnjN8YLogbOeIs0kfuX6i5T4KDLonrStk3fNzzkIzf3yWgJB5Tp2yWdGdl6mNX1JFGv+5ljF+bpfwQUuVntpYqMKG2hRtmsAv9ihg/Hodq/Ng2UjA7lHZ+X4ARuYf+wnNNXXb80W5T9Y835+eyol3bn9lQHj5cHn/6pfLX/78h8vr16SrEW+4XB4/url88fTLZAmDfBFg5E+DJYLCx09aoHuObIsEUExapcF30A3g5f704nJ//a08aHDAEh2fmnbn+kNXXAQ5dFNnlRTcSHUhuExKvfe2uUjkzE8KVQ+J3WujUesGqmTVJpIJ+mIgVHNrtosFlsafyL1TdJ3U/c+HOhUHQR2ba4NnF3ENRoNYsw+2juA9V351HZgg70N12bggYdQTsjG4RpqMPn5UAY1tRoPbUN8O6fBrHYIbAiMLdaKISAOJiL68rQwxY8z1GVIX7e2799l0OYyTYW1g1U2OWtij/E5EvM5OqZhBhQ6RmiJeDb4J6Iv6Z6OMHqqTyL2Z2YojvF47BqVm+SzAZQ6PTMP422b4NBoqlh2Z3BPN2PoxA58g4QuouQ6/RzgFg8bh5YbVkSYwLlJY9Ef+f9ffXda+qrPSrmNoyUi8eT2uOU2lqRcsBZRDqL3qekhJjbMGrFz7u8wfCLUOHIXQiBMUTeL6IpvtixWHDIW1V5UAT1AEnW0IfOfi2jcy8z6nOKjn6lu6NpulsJ4TpxEHB2pS0e5SDhOkEaDMsWTt9pBrvRxrjwwbSDGvJXNxcxP0nrGHAgFyDaBCnUUyIVOb9BnMXPFs7EcNvrWIQXYnla/QRrMazb4ch03GAwT8+VFzctQfjvLR7GQPqaDMDx4eioURf1rAkKa/W+N+D/fH2DBn1jGoqClFlOc2S8fccDjxnOxXxpI5NjBjjURFjwB19UM6SQedOuuwNGLr+gxug3ofIMy1DYe1s9bXJmN2U/thn68AUYA8o8cQdDCPtt4o5H+tEzw7ySoCJ6CB2nT0XP2YeU8db2o/uw90ohsMaueuTmDPpwqYGRQImIWyaCubUZh05GSgmG1NMMwZN0U31kJtYumnVfrsdwT8eE4f1CexgX//+9+zfvk9e5A9ZUbg3PQ6wEFYDXXykmkZLT3rZOCODAKZJenVtj0jWi/7QsAsa2mBIO8tzZgaqSvo2QDhbRqC89/0KevnyD5X2h30PrW4W78JxlOXV0EHM04BRVabxflGpq1ZmYcTligFTVZK6vtGD8fOYRejzvyxQFDqcMZ+YBygWvE7pfb5fvZcHEjKNVZeYf2XZ5E1n3xvxTK6ZgKmmT3fueNezrMuaLaOLwHWgECBBr4LgEGHjrVgAGQWVfCLvz1LBTS4/wPomOCDGVtpmKXN13bzudDsl003K6VNiSDRVHVt0cC+ZQ5Y+9obfR2eMaDb0yc5BwLw7oznOXgu/nRPVsSK8yag2WoDtf2Zq4GijKOUwjOdWwaOQW3YUPfvZX0IqDWTVW86YBxtCiZ8ZsDG/eYeoFqzBweU+5wRSBndlfdQh5W1/vbtsWbMGlt7KqCSrP+AQcHBBBdrF0YrpnOtq7RRmSLMG9eybYBgYzLwKYMAPKC9Sc9FfrBzv/nXf7m8f1WlylABaQcV8KityrApXDMA+wKxtFyCZZdM76715ZdHixGYTqWdFhiwPynP7NmX0q2tdQH3JGMGMGQOJqKVdR8bcj8Jg4jqnVoqMQ+sVYJmba12o+PU0iPsA9dnTA6WWDLIVwASfz1CUjc3OfNkNWVNrk0E6xI7Ixsp/sf6B8rkiLDWiVpfv6+K4/FJCc7W5oPPysBIpny+sXoT0UX46edQO1nr7v+CBQUfAPFh7ui3snatq+Vh9QX4LvxBfJmABAvuATv4PoGO+FpjG7gWBM2Z82YfaXVSUMpsK/WkjRVKE9d2qTb66zKEBoT/9YfL61engPDhTZrTHwHhh2ZNKtMMLI/j/vjy5JmF0w1apMglc/agRfq2nRDl4iBlYl6/Il3aQ8JD2mJwUcUECCCEM56ZMdGS8MHrkEujTIC5XlmJmOkdd+qBIhJ5VuuxNsDDIUilTbinlJSm0qFWduN4cKeNwxqHpoZGoYShQqW4EmSVEuvzca3ylqeGuO/kOXOd9G/pYj8/c4LlpbqDcE2FM0b9qOGoE3iIFKyGRzGNYxOdFRjn4OYAJ7CJA9ngECNmjSQbwZS9nHsdMjdes1hTN5zzHCOzwJ/XGlB17MzeqTRI4JSMbHjU9NV5ddR9dDw/HRNbB8TRWrG9qq5sTuboyLRhAGYgKsTSOWMzG0gcqNIQJ5wrm3AHyRz6aO2Sh1mz1EVy4pgqjhDqG4BG6yRdZwkqaKMw9b987/pF6UxzfwFgpI+NQMra5nupGZUWQQ2eGbrsuzftR2RPRsbA2lkFh9pWpEaS954pjznMUU5b42LXTQWOKtNsFkIVsjp15fyHdhMjWmqgIISZFJt8S4/2IFWanPGRXshrUj5ieBGZidNU5Po4zFajByJms3cMbRwrePtrhGudVtTxRlktuv4w9V6qOmJssSERVSJ7PzYDe+RcoO4hqBLxuebW9aQTS+Ck8JPUMChwWafQF+c04AQoJlUqV+ttdHz9/rMDFts4GqWBuIG8h6KtJHQqBU5U9WNuAevc6yrABcVc4+dzQJi+YTScT/F66711XOOsL/tzgHmz5TgJXXOPVr/XoJdnDHVP4Y9RbRIUh243Cf8h3QkuVscW53XiSKHvLWgwAyDaHoEK5NE9V1bj+EkgdkECfPVj63trDYwsC7PI1PHF4Rl4WXrUteZWACQCAyc6s+i4zqlr5WhZspYLyfKsJQn7i7EpDaxlEM26NfuaoHQOhoEF10umYHP1/Q/fx/lMu5LRWYOe393FoRSAcO+HnTJHhSMpdenJRrfumWeyj1yAzfRpLZhl9oHxqEiMPcimSj3KqEGi687MdOrjl33TcZeay7iYGffMYX+0pqZoP/djOUsymhOTiUrsmCLOA3SxMkE+FkSbqEnaJryGcnwT51TKIfOQ/bJghL0UQYc09W6NHzaB+xGUSvC0TGJsbLLDpavGRk7E6BwQYndSX6WwzZx3BaICEq/Mw0yJQEhFMqp069md/WpfugQg1EiuofwpCydgZJbHM6pBcFkcsijcu2eQ1/ZSvmZQZjsERc1kpeRoPQH/2nVsSAC2MbV4m9l57LaiJQIS2B3stgGvKo1HAHkCoQxcVNqtGGDFe1iTKnFzbZ32APhj8JQp1XvwbD/YN6dm5foNBqBmhbiWKpPMfQCxR48uf//73xK0u0b1UY7A2yz0xkWxQO7X4Mcg+uw3HWv95cvMnRnE87kg6Mu9udYFxvid+5Dntb6xPmjrRFkv9tPl+8h8lt7c8gHWuuyiMH2WIEE5lj2GDTIgDMCyVmrcFyrOaoqY8DFrzXyXFSRFtX9ffdPOq8FbgMTRy/NMiR2aYcdOvHjxY/shTlVfcUXGNyrdpz7A8YVOPrtJJueC+0qt4QLCJlvKqGENmXHEPhJQpm/nwKzEBbaxGiOqrdAKUtqaI+uT9bS1yx4oyEHPd3kLR0hhNOUvcNo/XG6jMvqflzevkejFkbpLIAhlFOqoNYH27EkW6GHTx6GpDGkP4vO+VLgLlDZ6ZXFYpwapPZZiML/8IgcKxlKFPjMuoUPYD2eqYqGJTE1KpLnoKEhGC3XT5yqItD3XWhOQPmZzHAlSqVl0k+QQXuPRZp5Qb6rhOX4We5zVGJVpZqJLXWq9Ynodjfvf95O6bzbhoHBNDIBFlswc8uJrIXHOvHCotHibXlCgbz3coqQ26i3Po/ralapwFiaRN7GM4OqSsommrslzHnSVFRXH2E3hCvl0qJj8iFLzUKLEcYR3mGio4hyMo22aXdQ0AQOCEqsHEqHhO0XQrlldEJWXQZcis56MzBXtNusUaikZVOg8UHLXg5G6h4ixjFpRxwFqS6m/3IeBqm08cqhuLZSzXsphHNz3CGGUAuLnpaew7kBoeL8HeoOpth3hmd69A7HsWDJu3GtpYKC17Rmpkhr3E4f1+O6q9kppi4OzlhTH/M2B4f66h0qH4d98P8/K7z3MEyhk71Qljt9r8AyOY7zmZCejksJx6IGV4z7XDaYmjlrMZaU6z0h6Pz8VpE+WWadyNchcJ0HzkGapb6J3DWYbjGO4MwcT2vG5pKBmrj5+iEgN7wXh47OhWYxCCorID+sr80Ef0VEeg5DTH+nFi2SouB41Qt2TSJZXevYSe/IAACAASURBVLtBIY4Ja641MwaEaQQ++XUzvDq82CMMONeyNkYHkb89GKx/4v6kwtlGg2eXQlg71vVcet+HjLm0sNJ32sSeG+a7jzEbLfNcUynCeabN8GwB2NJwuGI78d0STF97gMYpnxodY5Exmxpg1t3mGweWQ7+iWl8WMEhQUeeZzwnuRGAq9csAHO0Ba/uX2K8BFwmYHhbFFdjiO1Besz5Pmrh1bNKptQOtw60aMDY3VMJTPZQsCdYAdknaZFSa168vIN3aNnA/7nOe5/vvvouDoRCDCLB2OPM8OqcBOnuA7+JH5VjmhiyL+9Q1gCPB/UYdctlAA8bQVhEKefosThVgEvdJQHhW7Twy0nM8pFxrwwVvXbNdB92b0sgyLgOasi5jh1cXtB6lUuJSR73m1fzuADfHJLE/IOPCPchoKRBQeqDnivNohiA19RHnuTIkDODY28xDevlNYIn3aw/NzGlrSjmuyIcAQ7L+1HGuJQi7Aqc29moCWdK9k5mbAISshgSn9Fp7+jRZhgAYC1a0ffgUzHsbWtenkNnQFiuXlp0sy2YtYe0RDINfmsFIrWCBPymvzEspt61Riq3YGuR7UjO5M57z1Iwo48CzBIwf8Mnz4dslMzGgWoVlfCN8L2lxCgbyMLVtsGvIFlVQiPHjOwSxoi46h7v74H7WMeuOvWgpSWqu5kTjT/CaIGzsRgJ62glUoKvnTVkByfg/eZLxIjuq2BhrKsF0WilBy6xAmWUCAfVGQ/T7+e5k6NdGw7YOCRimFRAm0sp1zhTA+DCPHqW/IuvB9kX8LsEJmdnoYhRwSsZ5LS600yXP1T+9alRUqJH38Jlk2sbI+mfnvoESLAK+r+2fECB829Km0Duv7aYMeAV8tXu8B/vFZwlQ2FcwXaTPGiBxPdYPZ2J6EK7thoytZsWgsFZsCvuoPZDBl37msn9G2U6wPcFCPo9N5nw5/KT5P9oVs/jM3T+++64gWxh2rfH2bEmP07Wzkvqe+4mibFl32Olz316CX5IcydjPl9Wusle4J/YqrBHOijO4k4z0Wpy09KsJuszhaKSMc/zOI46qnkV8318VEH64vbz+5cXlj//575cPURmF6kdX+8jKtDF9+ri0NiU1fNQOPmqNRRYXjkYyTBVNYBHqwHwYsbbFunVManxwHpFobUG54i8sfhGmQ3xgC4/v0DFvrWEFRxqwnvj0ygDfn7rRahNFniyeP1CDZQ2krhisnHsZtd7r0z5o6RWDkURFi0lBfe1pC4DZNGQX2CRnFAP0gTGIEtmQFOsceDZUpPgcqfNme1o4yvOFqjHqGNRRvs8g0lo97vnow7L54b75bGt1Wk/UgG+8eY3tw36XC4qAJJSXt6XXpVj25nHrE0cfDOrL4Z8RuByqnvZtyZis59r/R9mbLtl1Jsm1B0jMnKtYfc2k+0+voPd/EbW1elJ33a4qkgAJIBPIBGTL3dc+m7wyawplMLAyz9nDN8QX4eHhEc7zqKoaTp7DDCNGNPTK1Z9wP4RlGJODnjEVL5FCMxE5JLYJkvkY318kqFz99iPKIeDz69hOuCHUpf1OHnz57A2YEmQ8b/+4On6lPPFuZJYaCDSzxd+r+myFK8z+JJO9oIGHCg2MxrIU7k/ZS0rxeZ32fSs7Da37LD6AwWZ9dF6r6Cg94+D8r1UDe65O+FXl7pypj5M3ylQc+a0XnUF/FzXFh9b5lMqKEmAb/DqOzkdQ8pMEOOsROqiiK9KiGAsDrjjOtKd5+uzgw+vUcP2ga4i1bM50DPgdQRyHPyItQX0nuMMeQUxDQMV3K723QbxCRNkr61XHfuQg43OhwGwv8txxsk7BNnMgQl0BgKqYJeBLi5dSsfOdiSaYvbE+6shqL0g2gM96WF2Z83iM9Q6Joy/S6kWlyWOzkvUaBT/reO06pEibgTcrlINqtirCEgSVrypEEZrcst6lJDdbyPjYxLwI6O4Jorz66IAAayjNv/whQ8MaDgV2B+vRJiAO6zLTo0Eee/l0OBpkMSc4cOwLDkwpygkuUS2ccyxuGuDutPe59tXhwPnouuYPexvU+0zXjY2iN+Avv8SGcy1saJsnMzbtf2p22QCZdcCfgmK0uKhcPL+XKpU9tOct4FrHIWh/xr+gI2ADc6WzxpyagRfZP2hbqy0WGDXITrZmwidn4It7QSvVdud3sWmtaU+GaWUBPr+IOe/Cf2dOlunKPIcJUzBFING9ocPE/zfTm4CPwGo1rDq7vEOEiJbxONOBSyVDtbZKkhHI2lmK42b2kGv/yic4NQsXuBRMxj5x7+zZURntPRdga0FX3mHZyp59BRrCntia59kZ+wRsp96O2mDPGc9laaLuYUG9BA6j9oamGIGwtgaJivGztjDybFIkBQEKxqZZ0Pa6VHXR62Vt5nwp8wKbBwBqr2H8Me7Pz1JTit9w6g1rANkMBgEfgEH7qDoejFlAjM0VZ4rX0CeQBWWAqHiIQIDzpD4Dz12QCqo2ZS7XGkW+G5Xd1UNCr+R8/21DeM+6Ov9Tm529D5Cafnb1QVEpJ9jIWL5rGyb85GoxFJSNAjNUzPdXgAF7zf6xvt3zJMFozpeCt4KFZIazD6nnjE3sNfv5Bq+MrWJYyS7FLy7zjADyzdEQvkGO1ELfNzRSztiBAvhQLTMqqyaZyz2bZTGWJbjfBaJbTjAAfns+c7sATb/CMzC2bhRPzlvODP1okwy/8tXW8qi6FM3qOh6p+VsLpUBXU7fVr2GfMTb64QaKrOG//PWv8S0IVFPnj+o7FNn39QFYx1EgXWswmD9hEZwSTzlT9kwGrGmnReuKCZXFF5h+SoATFKQpLTkJOJp40U/WFuHrRjPj6dOjf66+hgyvxG+/KyC8/3D55c2PUxn9cKiMIiD66Z5V3jq48NKh6qS/VXuVfX5UgQ5eWOqJhcVkzFh0d/c9vEIbOihAXcCgk25Si/DjlI5fi9GWSiCN7LpYJ25hTUkOlavqWZEXxXBamGGfIAOhLojWtOVQXDZJ+XTReKL1BoRtlVDlwY5LjU2RbxvUY2BYjEUQunHSrySGtGIMNhFNhjR0nLbzsMdIiqinnnk4LhOoSVB4U9TK4EykO0bOdhXpfQhVs7Ra7mn2S4RROmGbILdNR5GZFsma3YiE+lLxeZ5RALEMraOqKumZphqJ8NGUPLw8cHuQ3hy1TdzHbG3GdEEhhzcOjRlkM4QaftbUcQgsu5LGnKuTgPfuQRPq8FHLeKUSSNPRKBT17BptVg5nrDVTXyDe8LyOvcEZ6zj9COX6r65W5K7OUZ0+xrTqXdegVAGk1Fnud86PhlU1UQERwGDWjFkkPsdhwnhZ4ykFhGeNE7qG0DW+PYw1VLw7e89DwAMiAfvQ/8XSpSTGHjxpk9qpfTa2rvw581twCHU0FEi7H3OQ7XcY1NIiABpexMFlvG05wXgcFLGJKYnq5vkmXMBe6MHfBSu9lnpGkFf3ozRiPhsazNRKK0D0NPL9Uk7OgAljy57gfdmXZxqigjYNrD4emSvRZJwCrh1qMHVlp35iAb6WObHvEfdoj0t6bq3ueQ6NdobvBHlekB6nm0w2QcH2pgexlBbmTKRSJ72OWOndrPU4NyfAQPojY35kAjePqhpjG3l3HFCCFwMRDjMCQtevwWVqWWbXdQIMvOIsha4+efm1/amoV6ndghhhXBwKqw3aGyh3DwUImUNhUJ+fLwh3HaWe5CS0NbzsqCmPzdtfxjR/afVx9yFgBuPHdW3lwZpi/eIAJSB8XCaA9LqM1d5vD3moH7ecoFkv50r02Cwl92pfq9KEcrYs6GA9qWKaYHKMCcErKZ1sfmjcZqdZz1wzAdNEF7QHsb8ol9K7jjqi1c9xXrQGkGdtWYYBJ89k9l6RhwMAWd2LQaGZUu6XM4qawtHyO19XSqrXzLlt8/WwKOpMUccUgGW9JWUS8P5R8xtAyjOrtugadH0Z3LXM4zaOfVQ800i8fe+YP7IrXJefOc6x98uwWVpCkGd2iUCf5uu8H/dr+5TeJ6IQs5sGhwaoqRUGrJrCMYGLZ54+Ems42a+VPnCWEtxxA5+d8zZ1g+l33AbwjNEfvvvDIeTCfk4Ge31VQ4kei0hQQmCc+zGWnH/a97AI5v/oLyisw/kQNtVo4jre/VwDGM8jnXXvacAntfLcRgUbhyNuLV+BCtgrE/hYsOPevlLXe6Ix/jAJEOKwBp455owzMGPstUuH2NR8Ru6n7wNgSFDJOiYpkHqxNZBPL7mcYwTet2HTAKxZ88Y9BUILylRnwpr5QxxktbQGSLGJOxN43py9q5PLvl05kO8S8C224u6gT3rt+EeW90wlPmDyAl/Bwvq9+tgrU2AvjjKavbxMVcRf1i7pzNBIX28U8r/84mi1kxrfsNHaC5pniRjU+yojJ4v3gvr8+uBpKaaewZST3TdofbTc6WoLG5DjY7ytwuqC3dC5V/fN+sUnA7xBnZrvs+cONkh6N7ZnuEBHAkLa4oT19yzPeO7jK6PKUhoCTOKBCshVBJIx4/k4W/lv1kKD+KnNq/GwmlsDRINqns+WMgTqzHHfZbHNfx4QPlw+f7y7/Pz6p8u//PM/XD5/+nD58ksCsk8wSS/3H+4vn1K3ipPXTA89gQgI6UN4/9CbhYO9GgUWD4s98t43N5c3b3+OsY6C5sumwuUH57pDjzW8yRSeCpW5PgcvLxeFznHzD/QLlbH1ZMEogNLQqJfvPbmpCprF7DgtzToWNTLrFMO2GgEH0DYDh5DO6KXSZkE2yVqABkTFLQdaMy6poTt/fqgo97RflAdQF+9VlewQEknwXJGPGttmVxhrHC16POqU6yxExpyNt3cGSWAcznQL0QppIcxX+9m0yDvGn6zRmnlzoFVtsDQDrnnU8NXritG0HiEFrc+fR5nzLCZSg0n2qAhd0GKUzVBPHKBgv0RRPdGmHKAUD682yaDy2CyrfbHnoM4SDrjqb7yPKmNXlbn1d0N5knqSm5uMgwdaagxHt7TOMbSn1Q7orLU/HsIfdRDITFlfmT6GBOIPPWAqu91gie+JkmVcaM4+2fM6YqW8hlqY2khEZ2r85bUHUMk124cSw5IgbsHGFSFdE9MZG/YbeypZIWuLcBiSwbjSDOpsXYP9BsFFnBlbnc3Wj/XQLBLf2ljWUmoBVuunWhzrWAoK3+M+ZB/4b7Ir/HcoSXunvM/QXgJy7AsHJYaYcZR+Rp0g78U6tdZMtEzGQQL+BbGgh/b7o0cXjjzzxLVZC5xOGHqyQSkUP/UJ4/c5sE6y3AaaqaWeg+ghy95PcDlpdwMDBZoKerRYPaIeU/VMg+n1iUzrgtvby3/8x39kfFlPtu5JoE1NGQGOzZrpk/m0fR512mufCmgk4F7z9di+0JEawBpU6pQJvvDOaY0QOfk2Ns6ei62YcBGy/BMS4D2tHxfVZBwaiFZRV5SWaxhU8juubcCYoHmUJxDjZMrOqnjVGIudySG49yuCW9EiUf4zsOQaTq3pJMN1AMxY+DuuxbwnAMFRt61KKN61UVLgDlXG2SeeiXXJYLCntbfpVwuItbEzW2bgrKAYjhP7569/+WsCHB2kBD4TbzCjx3dxbnFyGWttBt9jvSLQhAPEd/ls0e4G3o43c2zjceaX6+Ds8AzMU84I6FY4TwsCmCPWTUQ/lmU8wIrVzbH3WcOpyQv1jExHKaZtxdF1eNTGrrWSoJpiIThdaRK92miCHK7J3wRpC3qrhN3MVOtuSkkMrXZy/mcAqOwLxK5a75PsxLNnses8I+uIzAHPSV9axsPsnuPsOwCAScfjudi3+DB8Pvbt/j7UQJ1BRV0OoC+09gpRMMaeL/FX+Nnobul9tlok5o/rYRsFJNzLrqkEEfMtUoeIrVn9ohlolQu5Hp/HLgB6X2mnPW8EWQFH3Esdm6/iGLPe9a8CEAGspZVT94rneIL5AVKMOzZXGy6dT5sfQY+widZHDoGy0RevPlyz0mZrDNYTyMdWVQwGAAcKdcQ9XtF3sRly60cNiA4w+9nTAEBHIDZfiXd0bxRYbUuVnJmINn1ZOiT/n+fnrOF+PEtqvszCKmwY340+nAhUVfvgAGfXmqG1ZesLPaDNM9qznzVDFth97ngLCGDr2f+AAfpo0laZD9R+2QP84VnYN6ljT0uDt4fPgU3L+TdmGeu6Pkap4gqT5cyOqF3r+VJChh/88CkADM/Qc7QZ1aoblx4ZIGX0XX5mSwyejZ+TaS399vHlxx9+yLziH3z3hz9c/kgrhimpv/7ppyq9pkdle6s+IUO/FmT6CPgi7KG0sziBzdKFBQnPIOcxvgP3I/Z06uWcGsaXaFago9I9HJ+TAPrRo7CQAg68f3eIqMmOxPbE3kyVlO/yvVBUJ1iFWy4zjutEtO/d+9+ZIXz4eHn75qfLP/3j318+foC+RTR6udw8urlcPj1KP0JaSRBcPXnSw/7zBSTv7nJ5XKQrtSaqRiI+E8XBV5dHTx6nfuP9AhMRSKlZTGJ4xhwut0jBU+dD355mGHR+08R9SNeh3Lf6J2ioRTTK2SWQC8d4yoIN/kpji1O5up9kPUf1qAFtLSCbhHsFqZ4Ty8FYalZRD9AKDVfViNoziHvxPWWDU1szkiILq9Slq9MUAyMVaJ/seJbPXzVXREGaXfTgZ/yaCbRdRv+NwusQVRasfZQaeNcptK7JrBgHZepKUFY8yUTHEfgwlbb1jzRQVFCggjrN7CnUomPHs4pSiZ5FSn+SxqIbGMYg6SfZZ7PAcSSV8FZuOejxlXLT7EiNRvpY5jsNoJWwVugkyPMEB0Ql2yqkaJciHSK9jCmBf0QQUI6aA9oP9yBSyY01irNHsCjNi890s7c3VgNIAqWpIqYn0c+Xn378KbL4OPL/7b/9t8u3336TuWyT7KJGrPvDmZ7xTP+/2/dHf6Ssh2XNOIDsxxb67Mad9cc6NIORDDGUChvPri8Y+zJB+29odUH+EjA2aDDzq0HMoT7nlL3QoKV9AxkEg6CCGwU9lI7mB0rV43gnODr1EhKlTZ/DBNWXHEjUQjGmBAtff/N17sU7mkmQ6memL5SL1R6dW71QQM79Oo6l2JhFMZhkPKQx4VQzJzx/nIaHT20IH8EfW5A0a5Xs78ZTlFAbIqJ5dko9VAA5HAPsCvfELlDnEjBudT5x1kS0YxsnfrXWCOxxHZg4x0N9Y2sZyzE6rJ0RtLnW3I4aaM2CdYhmyqGSKqJyKuI/MhlbC91Trf3I76YOauYstYOrEc1ht4CQ8Qj4Fkrq4zj90qeazaroiVmH2DeZAjs8raOUAsz3AngMIOB6dVhvjmbdARFB89+/yxjpYB6MB/uN2ZphNY4BZXCkV2PF/uO9yRqwFlK3FlGtnlcEM4yfzIaAgctsnQMYAlWcHJxY1hV2wfPS+sJkJ97f5jzMmbj96HvqhGe+TjVU0vEiDz/gznGsjW5vU/ZTgJD1rcv6HaUttn7npkBHQchPY9GsZ2SCj7vYEAPhIxuIch/CGKPl+f5cL32El4VTIMRgJzX9o84d9YoKD3FGrV7AWh3eJaqMP//cYGpiF9q9w9lckCKzodm3OsjMowqUngvHGjwJT6kK2Hr37oHQ7AmO14C6IDbCUg1IzVYeGd5lEgng/FkVu1s7ay+/83Mo8JYxniJyRLTSz69nU2yttt5a0J29x/4f4MN7JCMMc+as1Ohan1YE+xrnPH5AbHwV062nl+Zvr0EZMdIQW0987f2ZHpwrP0nwgg80kOLsx+EcX2vIqioZmzxwTWpzAp7ZPdU9A06giaFokz2Z12Pz0NCYH2HGkbHkO8yjIHHG5gCTC74dbRa2jrU3zhf/Gmjw39JH0zB+rDnWBXOCb8BU5R6z/QHYFtSXQVGGAr9nrdE0HeVefa2M9eiN2lN9Me0/zxHAEx+eDJhq1gH0LwfIhg2Qllzl0fc5l2WJHUyGUdgFK9wrZrEtfTKYTaZ294x4mayZsbiagLnWetsjkvVE31HspD4ue9XMGcFvgJmxN/QVA+hEjA8guKVdbCxaajQ5VJV9nkuQUCC2vuV8sNVf6x9XZPA6Z40nmhE2I5vyi1Gv+Rn3lcbv/fh8QKNXlMmUYYS9VzhRn0v/LeBbmGP/F20n7n5+ffnH//n3EZV5/Jiiy0eXpzdPL8+ePM+/BIKhrF3aJ+3+Ewbhw+XJs1Igc0AskOKI4WVevHgFpy085Tdvqam41oHx0KowYoykYTGxQRinKHVQCE99fQyCijA3I9bWBO1hkp5aayz86uUXQdfkEmfD2UeM+q31fYvQx+ofyGLyrtmMS59HGCH8fuSg74puzPGFQpgG7WslYI2f6G3T3o8uiLOkzcBaXHDvGOSl0nkfA5JSURsM1ng3bWx2tMb4KhijQUk9DojcMmk07UytzJSdQGKyMUeRtV4lwjYvMDrSGkvdaM++aw+Yc0CoUemCv59SVdU4i1ARmDU4O4K6OcU2+854UvS9gDCO4uoRLfQ+aiN3QCXwXdDbIHjqepOpvjrSUj2vXPSqd5W3rbNZpbDVpJwoV4xugsHUdhTJFd2v4a3AAchSnSpqNmiW3IPAd75mV66Nt5Mxy8Z/Gjnjf/v3f7v8/d//fYzPf//v//3yX//r/1vqz2idzSKWmhblrlO2kO+73j2MSqFUnKQqnGYR2SOsQ4x1egM9gu5WFdAauNJ8OcxZDxHfGNAQxVOMvcI4K9IPujxwQ+Eb9qOUB7PPjImF2MxFaMPUDt23HpO1wM/YbzooUmjyfDuUcIrZEzhsHmSgjzAFQNcM/I6DdmgvgbpZBEGMBPbPcMCeBSFthh1p8wojufe5f0GDS4IxHEmlqTPfc6RkMaiWZzCYNTP6hs5xA5lSspIJG5UsrReoHx5VlWDEfl1pczMJ/drRAkOxH9bGHhTTKvJyD8bbLKvZhlDhwnS4BpMBtAZAnPeXAgDJSHz+3Lo4ENzRVdnnUZM89Z20F6iKsEcAOxaIKmw8e+z07W3QZ53noKoDYWSgSMPhs1UDbC25kv0JxJYdZ/4S2CybaUDMOF1R8tV7LSgUhEqwuEOdfWEm8HCYANioC5pCdqjTq5kKyHnaUziwEQ356svDyTsLBmUNr6kxY4rDr/opZ43Ns22m7ppXBMngLUAEgEXWbmna/tHpKIDWusLWhME0uaoss75Tw8x5QwaFAOzUQ4w9ZhYPMIsArEFna6vsqSi1FvaM51xApPXs61pEQr1ga7QJYmekfxcMLCulABTnhsCTAURAlSkQJvgYk0CQJiDgqIPWuHLeK3DH+MK4gQrr+PLx0MIj8vVpVLLSxrXnnu+8D59Nff7qqrAL/GHtHuUmq31sgNSMuVkY5togtwF1WR72QK6vg+L2tX+q61RxD8YnGfUJwGHHWWPsodTgLwtrbX1qBqfAe87ae66bZXKeuA7ZLJ4/4NjBXJqwieJ89kacWrA074AC0SFouyruz/8HmFSspnu1YjUBrsc84nMRMIwAX1sSYC+SfbI/3TKeLfMoUBZg9+wXDkDJuTMlSW0mn7UPaDKE1GUtIGyGr+tRm2xpgZlm7H/qSvHLFjAacHGtCsig73BVuDSLG38g7T3WEiR9iVsPJkBXAJuWSK/y7J4H7Fdro1kzPLv2wncQvOLsZX+axAlzbjRj2SPuKxlZglpZnwGomzhxDPUZuVdag9w82Zy2xUbEThDAA6ycj+G9tJHQrxlrxGuScII99csvBUqWFU/SArtIr+3oWpQqGnBFOvc0RgSSwrTZWkiwlpKVV/H3zISmLGtnewAnBcrwdbBna8+lbeU6gqv4XimH8wxdgklGXuZsImqyhZIE2v2wvVHQf/UyTI7sx8UEaXd3YsswlvgBxBH4pGa9Xefey5KBAnerzV5Px99XQ/j5/nL//u3lr3/58+XuFhlwUrZ3EZP54tWXl+dPQV5B+FFnXJ3Xp/vLpwt82SJdhabYgFDsWm+YIOnRJZTR12/4+zqy73EOHzfg+o+//CUvB+p9OB+rH0tN3hq41+Gi5qmG1ILW9huslCsObnvxFX3msGYB8fMcjlaVrKdWGhRPBCOo7RZMDswZ4NzPOpUZOCVsS6NrGlu1U+6RzMBRA9GDtU7vVZ0PVI5nqjGrAIiIQLJfE0QRZS4toyhrDp2l0q/Hff/LrFfH8nHuwYby/6decs5jDDQZzfv+XrT8jB4x79YzxdiMSurBnTFboCriBuUwtRcRVFmz0FOfRw1waQ6/DgjZ3JFrPwm9uIGaeUJZbHLmQz6kPhqAifKFAz5ajQ5g6zJLE8GgxsmbuhkHq0GITlEzODdHhpCxTO/F9Rfk+fn/+fw+y888QMz+xsVaRpq1eQ4IuT/p/H/653+OY/Jf/st/SYawUvDtc0YAF1ntBGfNfJLRZR1wABpY8L44g1JBbbuQA2nU7uzXCB5c6T78PjWv794etBnGis/gTGRNPKVW59cBoZTg0vDq0Pmv6BdrWZSL6xwZhPUOyrzaWoUemKo3poalgZpOLAaYYAwb0j51CGhc9xiHipRbnl3ww4xIKFqjjB3O5lpSaMeiUvz0WYINqCYqDcYZSA3Dk8ub129yWKcNxoREkiU4jWs3ZJ1r/oTKOVn4oMejHtuPLtntiVOJtHI9qSRxTtfHiXFh3elksQeSoWaNzGk9WpCoyhvAqXWjcZRG4c5jPm77E8ZLW77H79xMHZT/Lor50M9nTVwbb+v8cvhFdnxUHL4nos8zSwllf6RWeCI0fMZ352e+n7btaMNDvfGyFHXSar90mnRCddKPWlMbhI8y6/wcZ8+yHFkjU+0LALnAkHsZVCbAevok48C9Q2FbfaClCCLoQXV36Ntz0FYxtecVVoltXKbtDHxqM11TFbECdK2gWoGGZqi1uVG3m+CLWfsCf22dkr64AyEM0tJ/b4hzQCQc4mU+eR6zWuem7KwlHTupT4xTFbIL+OjkxE4BAK+PqPuyNfUN7q2b0pkRSNHh0b4JQp1V0sDk1AAAIABJREFUpN0XmY8EO6UVMqY8P+qf7Gf2rrWvGbv7+/gmcbJ2Vocit8wgwSLvbC815iFMpmXW6n9UBZYxovdcszhQ6gp04BPE16GB/W/aPWVcUptK78jWLYr0+zt7TP52TwRYW3sP9mZ9ndb1HwFhetq2DQb7JvoDlNdsH+hfsU7a9mrtUg6/rkE54D1rNWqmR6ueCcytPt/1lwTBqRQmvk72SSX8U1Jhtmdshtqa+jKHU+2eXX1VAl/mbFR4a9asG7R/Jr4flHWYN83asH6118+qPv/+/UHVZc8SdGL7fxsQYgsEsXm8nJVkjrZ3v/76m66b1dKauay6OYBTQXGDE8+agDdH+4sGsTwrz8FnyOjVlo6pA4POfnwTZvJeAj5SOcNNW7BkfeYBdiVp0v6ngpDauIoLrIRpgmoF/jqfZ2pj7F9EZWqD7CdO8ocMJu9ifa0gOsG//rvdBqCkEhMcQPCFQOyXX/Xw5BmSjX+MX1uqOmcm8xWq6BgwLT9oZliwwO8wb+dyJUuuGMOe76Wt8i5cj7nD54hCKtnftdD605/+lP3F77T79qTVbutPJ3mRREvH1D63+iHSjImB0ld1GW4Dc9kPPFNoxisVcL1KtZd1YzneGfQ4Ypj/vIaQCO/D5ePdu8ub1z9cPty9vXx6wPG4i8poEKEbEGzQPxyeqil9fgT94vMFVmlog9vEKos9ftTDGcP39vb95c0vBIRv4silNmNiFH/+858z6Ey0PPYg0KEilBN89Lobf9eXa7BIBPwkg8RAREFpVBcyN+Gbv3t/cHNVDT1TMnSWs1kWcIaiOTqPIitxxqIUWMXAHlSN8B+WkWybgDVOncy7m/IoZMagfPjQxuPSfZYRZSAbAEEvmFTsgTCUqhfVp7UkOBy19YMq7at993h+D8OkuNfuwYxbw86rIItocjNmOHNr6BzKXoVqpHEYYMrpVg0wge/UN6/0q4rweMDLw/4/BYSOkYd/HaQeOKrJhfY6oROClRTkn3q/xBl73ox21Fw5qFfLYmN23tWMRwJe2iPsGUW2GTPehUA8h+DEN64BYSWH40SPhsrnUji/GiYNcDdI+6elTcooKKFQjnIGYMJabbsJlOkeZ69gJFOQDBVqSpncj4CRAy7PEFGW5/m+whFmi7s/W/cSdFvg45RV8mDiu6rLmVHCENYpbn8hnUERcumHOgj2H2IOReiK4hfhN+iWssx+z5ivDhJnjTobvhPnao3KmVeQRIzwYdQnOqNDmmeYwl9ETijif0rhdmvH4hQJOIDKk8WECjihn3MWFYcdp8EsZqS0BzTxjPzNMy4IBWxh/zke54yHjo6F4w3Oe/hr8JUgF2SQUh0HcFR1nZ1QaCY7zjsTyPOs52wqNRMesNwv6qkLbqSWJgM356p1TgSFC8RG2XNesz82llxPp0Y6Ps/LYazSrSAT65L/xtE9akCjNFvhEWtMoP7iAGUOlgWPoyogF1ulSjA07x6wCsecPystSIcvyPz2d4LFZZ5wWsz4ZUwXZEe5cAG4AFmBnzpLcSDmdJwDl7qy+zPBMqlHoSN+8Sp7lHnC/ut4BnRYr10z6zrWZhJZfzhTjKMAEPNr5uioYZlQCGtfFoQZvgAYnGFPn/1KjQ4nM0HPiTprcNP1R/3zBB3Itm4MHF/7CjpmyX7t7GY92ZTbWn7etRR/wKyWaBC8VXCkzAmD6oK2ddIMuHl/xtP2KAFKV2dOoENWoveswizfxy5EZOrVq5wJrtWcoaO7sfbcK3y3IN+T7COucQSEnz8f1HDGiXH4bYaQa+r0+ew6tQVjJ0QyOnnmgJrs1QQ5tjxDQM7to4zFMiPusdjl9X5N5m6BRYLm1a16Dkill5mAHRKM0DE+bPnKFJKllYIf1cMBQaq+n8CIcx+3sy00K4jdrHPds6Dqj/FEurdmq8wWxlbhM+HoBwwtqNgzsCULKkwfAdezskwIKhQFkWEgNRh/lHXAu/E+Btbx3yboEon/ZTYjZAIYvJYaZuGiLr4WP/V5myg4gqqTSTCpITsldslSqwGGhyjclEAZGtaN52WDsynPWysNK4PzaWq9ntf8yx97UmvLpF5DPW8Spy3kwnaYOFd9n2ZgzTbx/wM+TtAMXyX11A+tp877DdASTKnGRttl2FasYNrTqiRP6Ij7uCZ7n2YYZRzxM/dA9ijZyo9VVOf6nF88M8Fo/In5Gr5zlHUBfw9Bv9LtWWcKr0UHZJRbACKu0fY8v8RuBxB79eryp++/z7OmNm/sDsYo43f0CqSX4ZW5o66HPq1CXKyvaFpE5belHEdbkvkJDKy14SZ4fG/XTzLo9G98/Sa27Qzs6Of/5xnCzw+Xh7v3l9v3v1x+fvPjAkIUHS+XJ4+r8oPaKL0FH9F+IgIWzy+Pn4DkfLrwPxwYHqqO4LMW0Ybj3xqODzhWEfR4W+7rpJVZWEHVdlijdAWKqrqaSoaqs/0aGWvjSzJY/B5Hgs3P4aKRJDjjb2mP3VQsJItj+ZyHTqSoQ7d4X/GDSfcm0Li090z674DKokaEcMWyLk3rQx9sNoP7lIrZXmW8XzIVq+1KlmRGXVTHDcc1z0Xv6VWygKPpdtpO8BylDzTwuwZbOGc68FnoNCxOk+oastQj0X+HTNNohByePeCpf2wwzp++D1mIho7cy3qmZmxKEarBuWacQhsYYiljaXjBgeBbJ/bbDOEVpWpmJbUvuUGL2g0OE3DtkMIAQ2PquFZMIgj1S1p2UEtWR5hnOhBoRIBGO8UA6zzwXDgrtCR48fLV5c3rn45MZ8DL1YTqoFgoXensq7x1ndMZx6lf8kxPnzRYNftRehWB2v3oh4gblX5EJgwk3X6UacdiP7qo5BVtOuoynz/P3jHjFoNhM9+TUwUqKA25TvB1/TBO1p22tqyy1jo2ySAsw8az4cgGqTv6MrUhdKm59F2sKE6c7hNViCn1O+wdD2n2AfsGxBCqBsYxqm0JjL9I0GOfHcY4DaKhH65pMwdVEDsc/YdPdQAnpmJht3ve/evnFXFxPGJ3IkkOrbuUVp1DBTHYq+xRwKz0Cl0bjwBaywBqsM+CSYJeBxNgtkFQogFHbdZRFzdQ5Ajq1/OOjCXjUkXEMh3Yq6mXWH8sbEIymqPscYjzfOmfRuPs29tmSKa8WiYANKY6XrHvc1w8oBl/9g5rlQAsDnrqu9oot7U6s33JBHQj80/WVqhBc1bsW4adhVbGmIZmVGDRP6kNPilD+7sEhqMgsi9wDg4FOmiscxzqZD4vxXv1G8xFzoKgzC8P4SoDtuzV9CZsDZyZMsFFgzrWQDLhmw/GnPF2bQssJHh4/+6qpEsdGsH4qP6sN2n+Zm5VY3bdCQiwtnkPgqmec5zFawj9/Nloj9DYr6JlI8pk3nkvZPK5DnMikGXWoT1+a1OKOF/VXgM4Uhs9ur+BR6hccybjqEUfoKp8pag1ix8k/h7KKOBAsyjn7H2EdCZoxloJCEObj5uCXwTXuWeonWVPsIf5HWvZGt4z+t/Io067AHD3aanbWdOr44lTmkban3I9ftdMbL/Ld7QhjpuOV/2GnospY1nGMqDUaq/MklQdtXVBCNQw5lyf+WkA/JCz7LcBofsxWfkIs1UngTM7Tuf2FP+N78F9eagzOCaoodCXWSzP0NTS0kP209pI5KyCvgmls4B/1kdafjVYS63ispEEXAY42Af8u5wvt9TaX3vOhvI46l4YM1E5bb/AQ5Bj2g+soYAfURZ9lv16DmQFrghA49Pdtgwh/XNXOsDzM8+lvzd73KCrddKuf6nrnM8AsDzzIUy19ZDPTmsgbAHYXqn/X8C/WkLvwfgRZEgR/+P3f8wZlyzW+9tDvZa5CH12dZO8h+rCjL119IwH69Sew3wHQbawN2CJpZ1V5y2+Mee9bSdev27fY4RdEEfCZ6Lc5L6CRLxDApb0wm7vZXsrmpWD5sk4qrqLfed8sZTMmj8ytWpvWF5RewIrbKU/o1lzT5hc2n++lzKVlHWVwVPxtPWLJUliM/dffq5N29phbrAx53NEu2F5zLXmuZR0glv3mzTtM5gs1dt91iTOVXU1e3PnJQ+tD6otiN7ISW3afZd6+UeXzF/szUmx2AxmyvOWST96ZqNdkP31qvWCS6qZkPi/yBA+XC4f7y7v3v4cyuj9R7IBIHSPLk9BbqL6QFYA7nNrCUNxusEYfAxt1IyDTnec9/sOzv2nKoTeIuIwyWQ2noiZ0W4dlYkxTJUo1zsJhqRGaUilQZUocVT1kP1PM9xuxg5GRSviPE4yuga9EvU6xhw4OeAfOOBKfyP7komd4XNwpZQpjxz1p1ECTFPHMZwMsNmRGNnVgVkT6EGdOkOLUHuSGAf1GZehURAmfcp+1XcRhTGoS0UlPZiorRQF92cuXt8zCPeyvKLMHNZx4GcIyPjyfOmrhojJ+hZKEQgFbSiVTbp/5ayt94v0hKKDlT5mwx0UjdUWaeCPlP8a3/NuHIBVoCuFWASLOYva3Q6LIn6ldzp+Fpun2Do0nWbYdGaC2E1Riu9fswQTTZhia9b2Wn+kzmAqYqyrBofcs45snodAbaq2Df7bKDUGPobh81XxD4cQgOMtMvB1tNPq5OlEhZZFxukKRWWyymeDVQSxlGD3ZeqoPqPK9f5AxMymy0c3IOS9/R6G2YbFopRSL+J4nyjIrgMpgTpQGiQ+a8bDth7SxgxWONgAd85UXmuyQL5Su7EIIYfmKJsE0jaH1RHgYEpAeKpviTMdmntR9fRUSl/OHqzpLRh6UQWDVLoVNTbbrv1QvIJnSSbiNB7uOUGqgBKhCc2JXW9TxosD2WyhVGYBqTh1Z6r31huf55rZ53NWvacBiGvQIv446aqdRpWuwbOAFfsp4NucvABJa5hrYKgzxzinn+rokx542VMT/zjGYGBdMl+cLexXRaNmc/ls63B6wMW5S4ZAuk3VUdlnzFf29YleLg1a514UOXt1Tt8hoLT3klHh+CZsXQBlls71JNrMGAoKnbMVSqVHknwN4hVBSxAcUZn1Z9t5lvoVqcWj5nIf1oDsBwFXMyHaS8e7mWrAg5YmpBXGnCztsKg6QVzWyijVOE9HoNCXz+4KGv7yZful3YE4F1Tjnr6L8xd7OBYD12Uf8vw8d+rppv5qNtgsD+9x0Ic3H1dmydQhOSceNQuX9kND/0X2pdwpQhMgbOCv9oG5jQO5Mfc84BqMqYqozr10u7dvC9i5FsscanbsTA88fJ+Nn5lw7p/M+7NnmZfYxzWW5zv8js8Q7PL/HQvuk2bv81Pcd8d5eKqdzxnyAXpeheOwWYd/xbofO0N5/WTt5ucIkJrhMgiWZYIdJNMsW0E7nnFblrjGuP2hDXLNpBs8y4bgHQ0224u6bbbwI5gz9x3/+q7nDFH239MnAwBWGiFIMxq96y8Z3tnNZtV6b3wC5hPbwJrJs1G2s8zj+edmCA0QBb4ZY0ACg8pzPWXm+8WLqcKi5F1ATZ+Ha/2EgNwEDKMyulYhMsfqs1UoJQBHKMsFP9JW4P6h9XpZi2Vu6TMVCG5JQQPzq9aG83f2ebAZrju+a81gMoSriz/2+ZERbt9MvhcWHk3Uf/ih2bo1cBcwlNWRYAfWH8Dh6I/8f77D+3setBdzex/KPAsQdnt7rfU7CRCyd1QU971gFXFNWzCEIo3A1srEkklcLSU/vyZBWs7D7yxdSAJmIlue8VmfxAgrF8q+oQZ8gjD6JOnFPD8vOg8kA3ZuHXY5bYZIoLWfNc/aOu1rv2LGSSZPRJLGGEgyY+37AqDE1zGGacLGWCQskf+cMoos7sPl7pfXl3/9l3+8PNzTLoKsQeuUWA+Pcj7gIJH6RVIadcDPlw/38OKbIVS9K3mdrKim8/nPv/3wt8t7nK41WOTfFCXPMEa0g15hkaxvtjEp3zk7GJFkGibh6+ItIt4MRB3bqoQx0NCP7u6uBbAYqNBywoFvppBNR7ZMYQ2NUiiV67Vlj0KRCgZVsZRmdh4u337zTcYk2bsoCbUdBAuG3yvdnNqRNfQUxWQTpwg6RcxF01sD2YPdjR4p9BkGPgPdIcWjy9gwQ5Hpp60HwcbQExFllYwiJb+WD0Ww2lg4WZbnK/6fcanzU5SmDhyI8BRWl3FDgOeKnJZym8B2QjqzJ6Xijt4lgq1TSXF4EA1aGUwy2LpFfL30vhzaxeYkJS6FyX5AZ7QRNIZ302kRKavTgpgMRhU5bhXzNlerp8SZCT87jbSr3pZG9JPADy1gtBLWR5yPoYEJMkK7IutQMSHWmIG2qKdOLvOTIGJiCga1ts9ohu5pDs2ggpOtZg0oCNC90WyM78y48PPQGpcJTsH20yd9nqGjCYox4BMqSX3EB56XIOGaHdJRUr0QkCftOELNIehqMbkBQg+qNuBNQH4CaYJs4lCPwlzlxzoTjLk1lVIwzs6BzjTy+9gKkNYcKM9bG6iTxTu8fv3mqMHUCWGtnv/yc65p6wlsFTRk/ihSEwGfCR0ZEGujzMApdqMoFr/PvJyU3tzDzBO/49CBcqLT/P0fv49t4vcKc5xlrhWFEIzQ4Tln6s/BTKjIRy9Rc/WliOfgHxBiFtiGuWm1MgdJahH2Js71qDk2NsfelQpUZgGy/Gm4S/0a7UYyBleF3Tq2FYuIiuaCF84Ns1TU0bJHG7gTRF0ziWExTHnUQDyBnMrKo2CbnVHoKGtjexnkOAHCgEKD9fSmWu9AnJhmWNnrKN2+L8V/tX6yDVSNS0B30FkbUKoO7RoDwa54WtvsSI/i92ZpBUy++fab9Kv7yXYEc8zNvrCvzVgzbthNJP5ZpxGhWQuYlmK092UAyvcFVPi9zhyfwdn64Ye/HbVW57YrrFH2hM5ObBACJQELy97IecpZskwsawEKPH9weHWSwxw6nWvNNrWlUYVwbuNIS/vP/lrLgvoa7cuWbIUiF1Fwjtxis2+jHdqq5btvv8u8sXbMDJopTgPoCb/kDIbFcWr9QRkKZ2c+v2wvYArnZYDu1Y12LDkLG3Q4/j3Trg6/9rHn5E1ENLCjaSO1OiaDP8Fw507gwT0o7TkACu1VBmCFykYWzt6AlIBQT7iaTmm0AqeMb9oejCpeMJJWAteepMwRgSHvKRjSc+7jsScCpu3M0C8JYKGi5qiGfB9bxu9YLyi8mnnnXRlr1rS9+goi1B8t5RkxnNZLc0/2jDWw2HHYElyTvdOzrS01sDHYFXtBH/oPE+9JjdzsEuuUPR2wN3bq10rPKFn/6fs/ZYx9jmTpPny4fPPtt8mQvXn9+qDZKloWx562SgMAmJOIjQywTODF/0aHT6bs6dMwXeKPP3qU71o7nw2xPwZ7BsQBb160RQ7f5fkEMQwuEgzGLpXpY09Lz1zPcUE6QcYAIOsTyO1ZL4w3gVjUk1dTTdYwQR9CdZRWvHyVz9gqCpvCZ6GOck2Dl7N6MnMri8skgHaDNUkJCb41a0iBHOwNz55gceuS50q/w5zNHy+0neC58B0MpuNXBeT8JVlG9m7GYqVV50QPP2deFdUBwI+IzvqSpt4RdsnDw5E9FbTn5/YLbeueArr1//s37Ju37+KbpQXOWhyx5r799rvLN998ndjhzBphbygIxx7DHrGPo0FB7PG7AsKHD5f3v7y5/Pu//cvlw927y83jz5evvnzZPivw0VNATA0RCCT9jkDbQJBbrB0U4WD1LCD8fLl8+erLNIL98fVPUYRqer6UoRZvFvHACWJSAkyuGXkGJXSpZqak+DTzl2XRDBMy0wlgaux55qD/o00RTCR4ev++Tn5kpdt6gWcJEr/nigAC2c9RIRNpz49yIhl8a3zMtElFaKDYA7KIWNHEOGmTA87zT0SDRcFEp9Hq6gj21aP+MgZije/ryFWKNgHAo6IrbvIjAEow2sbj/E4EQbrOGTFmY/HcKcbfc5zT30H+0rZjiN0Ol1xjQipRoDzqsgowW293BIS+3ynzqeCAdSGBHdZGIw78pYGEtVi8a/pJnXqW5fkXDPH9M4JqlqPBRqleZqcM0KLSNzEUvl9qWIWRzBgkc4XK6IqNFbYIwh6RhCqrBt1Z01MaAneuS33Q2Fncniz6AiKMEusuh8KkvINY0asMqlCQrvYHcm1rMHnmGPKhnb6/Dr+ZEf6/AW6yfWuxckb+WAMAM6JKosyh/Mw5F0W1voU1wDNWYAE58ooolB1YGrEKkDwnf0VLFYsJtQ+V4LxHQQqeUQXP3zoavGOaol8+BxwQ3eNdGUuCEr5PUBVbs9qEBAHWo55aBfCeHCBk6HSmAzDM2w04NWCEe4uMs04YFz4rzcZMWoJOhRkkSk4i3APffXZGJ13rHrz8f9BD1rz3YmgrSlGEm//2wGoBe2lxCfrX79ADnLniOmlyPQRYJNlDMQHSqMS8G+uSdhzMI9TGg8mgoulU2bieNkinsX0Ae2iegQtl0g8AZcJIAjtF7ddoflTIZKjCAGnApYBOHY6qAefA3vo5gITRcRVxSZ0v4l+Xz0evxThqqye1ZMHgL/M74RyFbDL3oy4eWY1lMbEDHuru8apkFtTjuVmXGcu9Iw5sJOvDAmg9SWqpRP6XeTY7VmXG9jM0sy7FKWft2QlaNvi8blkzpR01dcd97IGlDdZxZzwENzLWA2wFxrSbUvtUjm32qW1ksnaTVfKMbMAcSvFESkLRTUCB+EpplrVtpzNzjijPmEB0StiKdwSsHtDhMyeIXr2aFKz0VBwAFfx6wc/i2wHMBQHtvyiQZFAkFb5uS/ddMri2YVl9l+tHP6BnW78Tx5U9FtrllXZ2gFYnZ98ykyiPK/I0umvUSPGVli3XZjYQ6vupqhkGAHZw1P+cj1sLlvLxgM1yFhRMS68pG7IuzkyR+mprk8X8hiHTf8PSWTYdp51gJgDG+lhyHYLh2B7aBkWkq8A+a7J0/jWEnxAOweu5/kqfSWDLshjoqoLoZ9+BfSDAn8x1SmJ6lazPBWO8VwTKVhueBMSomVw3tXMDkfPz1axGZGy2KD5JwKfOrfdNMDGAIS2QAGBPAbgZ2QRin9GMeHGUDjBXzBkgjqAt/olsJ55FwRvuR7kF9iRnSXQI2n+YPXScM6v357t5DgLwKa/zGSju+jJmuOo79q++17E3wuRCl+TNAUDq0zM+gpH6HwGNlzDS71L8TCG9Bq+ALlfas9fh3zNzIGc9VE36VJ50Hjz/z4A74NYPf/shtgaAhhv0v78JmCXLRJsR+zhKuDYs96JH8am3ucFidFRCnaYFV5kzfE4gzHWRtXFqD1TfFrp4mW7nBAAgH8/Gn9S7n9rg+XxSddnHAQPImP+ugPAeitqby1//v3+/vH//y+XTw4fL11+9urx6gUz5pyNDSC/CyyPqsBCVwdiziWrcrvjzfvzpclCgOOx+XtuJ1PZQkB1los9BFjCITHQXWg/fomRkGZS/rjRs6Cu3FF5+3PXrBFjUnbTw0EtFZWhSn/QwGwCjtrYW3MOAMCpS26By7Zu6vgZDcUKgzjwulSUiEqCX6elVqeg0UR2FUEcllJQ1Ou1hVaeFAxS0GpSyAivtWXUNyDhkenCkVmxNdYMaob64vkksXmk2BmcpbJ1Kn2gd18GJaZbzuokTaBp4c7CVv9TnSKPQ0hKTIZi0fxHwUhJZxIdzbyH93m8x/qH41AXcDFrkxs+KZeOu+2wt9t/zzOkrfbcBGwccG0EjphPZLCgbqIICqQOZwdE48m5xgtIwvY6JGzLO4t4vdI8hljoaBgtR/yLr8KwHJHvFg0AUnnuEjrMm7faxSVPw1bGInDUzN6XJBPs0763QB8aVwMAgn7UpcpSgf3VuFSYpWNL602Z3ayCH25wK+EV5ue8VTS1H3WxgVK0WtKYVxaiVQRkzBhObePG862VN6FWi87saNJ5Dmfs2Oi7lkb11CClcGvTxTKBb1m+JgoZqhZjKKLc6hlwLo46BZm0Y5Gh8nVd7T0pzA6mlfkeKMNdhbOIkY4NSO13QhL88U2m1/Tk2hXul1niZhggYTWRK4955L8iTgGP3Sb31r9Zpqa5pcp5a2VL2BHPO++/YL3Me/SdzSz3fh9Ycs0dxYniu1GHuANP51NkXZWSZMHc8M2sgSDWNvIdos95ZUdmTcy5ZEyLrou0GPth6wR8cFAMYrpeaue1Re4Yl8N07COi0/pbamEfZE8mwQ28f4JGs0erXfB8D6dDsKStIH9DaN7PQgkd5t/0NBXEBkLXvBG2KkSST8YpWROrIduRd3zyTDhPXT7D39NnaGX1qvc5EHwjwmA+prmYGBOk6Dm0PERR7fSQFPMyScvMEkQuKGeMKb7ROpw5qbapr32xDlKsDZFzrtgV2ztmH0BNPGYLUyoTiWHtqJiclGsvktZ5UFez2yj2vZ76Lom/OmPXFTP3TMp2Cg3V2Vjs/gJAzU58Be6L9PqikA25aK9/zh/Fmns2ANLtQQQ0cN64Xx3Wb6Zy9MBgzcI4QhRmenSUJAgy6dqZzKZ9TANg6owSNA5EOpzV14r9WFTcLxbtlDia3r8poShd00slwIYqSZvENgAV76nSj1Pvr/eI1rR096oWXoZOBJLjnc+jEd4EtyBpd1oCQfZMgjQzK+j2q3BrtggDTDaZkkBhwhdpp3196As/fMiMcu7M/gnbul4Co82dYu0fwsZpKgzG/L00yAeHaHJgFZ20ApnGP1DwKLB7+RO0Rf85sHTM58WuXbfYscU61G3xPYIzWCwS/fNYxlpUiHZJ7VRCs5Q3YkV+p4b5ss/hkZNc6qyBF15z+4W9BZd6/7a2mij6GiOObIIO+erQ1SlN0arNrO7wP2Wb3bPwB/BrP0pWipPXCexJRpY66JxPITIcjPsYz6pFfZezNzLuHFYlUb0TAO4HiMqWJHRBItHZvAAPjjYgddvDbb77N2HNvmH+2w4tvdtKisFQm/trYbwK75yyqYEJLQOojWmNt+7nolcxOG+AKZtXn7hz4O8Y8JUQRlqu94/OxSysKVAD8AAAgAElEQVStUj3YWEJ/4fcFhPQUvH13ef3jXy/v3v18ubt9S5VSAqiXeRgWDwW5oE1kaThULpebp48jPvqbcPDyGafnvkIfTMbb9xWCeA3NhckA8VhAiIGoGmIRDl702vOsDlAc43HtWTj2e0LqV0l4qD5kAiNWsvq20v5erE8ZjRvrFGMwoXfwu7MDoGOLkx+Z2FNTXNO60vJURGX5Qyuh1QKLiJ6EpMQPUR36pp3ofEHsVlCKgWRSmfAioo+PIm0CzNIh26TWDGOCzzU4xYmldwmOu0GRjlkcqFPNTp2rFoBzX97bRvVpL4BD97E0iY45yl2tuWgfKkRcWnycjNjqg1hwQZpWAMyBGsrCBGoMNlUek1bIHIrc2n8HRKo9JasImYBQit/42hpK0aRQrd7fVvFvtQS/CgiHvsUJZ93Z82qf5Xoathgq6MtT0UvQuBqMOMnLDrkJO+atQYiow6fPl6++Ir3fguciimTEmm00K526kFNAKMJfFKcgRFopRISle0LEl2coKHKbBuxkxKWIpKZw9NG0ygiNqWI7CSTHzS8Nt4qKWRcTOOJzHhyPqXWbo+6hxGcpfmfe4kzmfjQPrviI42KRvg5fD8Flstczr4DPlNJOBvUILO4RmoGeXiGgON8vaKzb/W+m9GyQbVETmkbWYKnbOnMCDDpyrTWukijvpKpqgJP1qrxSQat8yPhgcyJpvzpL5y8B5Bx1HYIcvJOy1lEz0G7Wtf2w2GsHxZSGztC7JvIRH8s2OCpuntYv7yMNz2wx6wuJfQ5q2z1wHd4xAYKZ7PVoZS7TvDitTr4IFYpx6fNX2IX1BLsiFKlRvFn7Sndz+GHnGfeo3y5bEnT60aO1eFGkAGZERQ94dgItKZbWs6qaJzvDALGU/imMxkZ1P7FORNvNQB40sAmYEIiQCW6g3SbBZgcYqwiejfYNuq3DG+AuPSwLMClgInU9Kr8IY6zMQfAjgg1DthFZ4DNQi7hOneerjdMZ57ucZYo26QACQmjXbbXCXDZb0Dps1hHP4HqJQzAhk6y3E8VJoRccFK6DPUlpwII45hhHRrDMRsicd2a5VB6toFADe96DtQt4YN15bNsCLfe++zDn1+1dwGHOU2shHVNtfpwcsk8LAH33OHjbF9haAbCyY1rjyjWQuOfc5tlad1QnymA3VOebm7CZgtovWE9wOH/FLFGokicVw2SmV6cqwO0cGJgy3XFOAYztk2nbA2otX72qGA6U8ru7CGsZ6GB3w4rIGq/ohWdkAOyAyWUNpC+pQXPE3Voj3yCgPpWBafqGpgVEFdsDHA4MbbBzbZWgX2DrCh3hZDfXPibrgWbvCYavdcACcwYL+GEEhdzPul++c6hvrlVRa8uaYSs7qxnqZhQv2SP8UfSP5whYPmopaxvgyKy/Pp7Zbd4BcCD1elIg55+xGAPIbAzwt1gTXM961QAVaYX1KmuGLCg+KnMO26alOM8zn1WzbjuEYy4CoNcmBuQe4JNSgZwJ1LeX2ZS5O8LengnnIFaf4axQ6dxYl9ZSoioGM1YKIvJc1ukf9mOARuY571lGWwBK6qApi3n0uC3jTgIo9vfz+ep/PMo+tDZQP4Nrc520tnrCHkCcbe+1dL1BTXQfaHvFWpjAjPRIGRkBIwTFBsz+nwLCzNkXDaJ53wSYy9IKKnJO8JyH2unEgyIiN3bH2f8wIAulfaCbGfoA3TsLPBv0nQUKBU58Xz7HemrgV79UddlQex/uj+yhtsVsLvEIc8S84T/avuz3BYQojd6+vfzwt/+I2uj9R4QVSCt/uryMRHV7+z16xItWtIVA8NFjagfPucGdceFgjOtPDVX6m72LQlhoEaCFUGXmQMWhogFjnPUeZkFdty5YUGYEGuFXia5FrYhutIhaIYyggGuTUHpDxVzaxwen7UOLr+P4l9rmxmbRl9bS92pG59OVorDDlU0eJOfx4zhBUPp4zxfPX4anrPPC8yr+EvRrSE82woEu9BBUJjfUhUvra7B6UK5KYyWou7/cDzVMZmm94vhsDrfV5RyZogXHQasjXU+z8DaCTTPPKZsFfQhlQfoLB0OV9Upv7OFQJ0aaRdVY2Vx8sSzSPrvBpFS2GLOhwgZaUi9DCTj1vMqGnNCFB0AobFNcPBC+JzcZd4xtnMYZTP4N8jW0lmv0kGstQMbU9iHPnrVP1CS1pZh4OOGoWjsjWt4MShs7P3xq3Yn1nNTxlLt9bTRsxiLGHuXb9RTqumoQnoPRVhU4t6NWxXl63JYhcbTW5Jm1jsFS7U1BJA5AETDGy146PE9osmsmLH1D+p00Bg+GZDRXu5MasSnvgZrx/lV7LRqNGqpzkLVwargs2q3DxNqo49WWAzmwlvHtOipqHRGLIZiMO3ud71nPdM44GFgdDtiU+Zh++x/+NiMunTNtJ1YjlHqXk5qm66a99ZCrvjl6ySUrP9VRVdLM4hwgxrmfZkYF0AIFN2vrZpdODdBjc0YJC01+h2Dt2DWzHxAmfctqm3kP6yySuX14CDCFjSjtqj8zeAuaS2bvviJN9AZTXABHnjlvG59mpMxEKDJyZKgmAJb+rzdPjiJ+7ssYKYpyzlDVrpr5KPIZB3uS6YdD+qkKjQawCfgWcLNmQuOdOqVS9TqXcUJ2KHvAMn78nHFhTUmrlHLb0oUr8GMLj6sNquNtRjAB09YO37WdA/+dTOLEsnhG6rvTW+zJ00qY49yuNopxl2bJ1Q1iCuiUcpe5OrE6dCZwanBkcOz4PZ+zhictGSZoZTaCeVQd9cigfeIsRSSj9TLnM0TgiucC7MRe4Nhpg7s2WuNtZqJZ1dZgntubGDA1Y3AVBPI5+P1BwTpni7X7O1dYyzii2D5sUJROV+cTkGntqbhe6tCWpQgLIKrDrxJAayejTHx311or6NQGwUPlGVO1CZL5mHZBSh5WK22WxaDpTKctzfhaj81cFIDtz3VABZs8O5hTPsOfiGNBX9w6OMCjQ8G657TUxICtmeuyfAKCv+pawicRbAmQSoZnn+degkvnoOUQp7B36YkKrOAHD8D5pMJr9vTo2TxvzqMvCqpwD9ZMqan3hzp7qHywRW5vD5CO50iwZaA+X4Z9mBrf1W0aFJYl1tYjPFuyZRGPoddqtRJY74wJz4Wdy/pemwHWp76ZbQiYI5VYD6GqZeFTNgGbbv0JFfe6glLnfqrX/VWwBrCzmhER9puv0ix/20Eo0hK/aQkV1gFj7XkrQCV4Fxt7aknBGLbMoj5kfF9q8H+i7URVUgnQ+TnrJp+bMGPOta3DMKAmvhjgYb0DsaEF9ShfqK6Ca9WA0IBem+a8Zk+tF7Dtgq7lQmUTpDRiQJC+c86mlIfVLz3zNM5Zdu23gSbfd596LgkMxWaMcZexSO1x20DI1tD2xd84lXql9Gw1n/oR+hQ5t0aHt9TBkgTncIfLAdYw5mHOLBgniZWAGD92LBDOEwFvQZDUGs6+8YzWg4d98rsoo48+XR7e/ZIawo8fbi9PUBC9B/W/vzxJY8u2mnjyBIeJQaLh/KfLBz5zqaHzT9R4yLTcNKuVTQcCHDrYbcVnQvcB0UTFqEISKViGypmsRaGBjPXqyNjc/BRj4SS6aR18NlUpWJ8ub35+MypROfQ4YkXmQJoqeRyETxleDPsi0Mj0jq4hmiZKHUM8Z4bnZpBZCLwbmZRQDJH9jqFqu4rQQEMnbV1kA6E6zgRnUU18BKpaB74L8WmKXnnWNOdW5GRZzgYgbZRdhcSismZduqillbSgN0EOBc0LYNPrcM0+g2wPIdRh05EiHRz0ek48iElVLyspLufaJuznJtAGmnFmZ2CC2Pyml1VT42tAfnnUmtPx2bmPSA7PYfAb4RSEfVY7qoERjc78JPt6pWD8+NNPma+0cli2xGJd3te+Ohmrj/dHUbKGmvUT1TUk+z9UkhzHU6nyZDeG2Ips5mDnAFwAH4ct6lPNIsYhggI0JM3+XFeKQmmKXDtNjddXyn6BZ+dDJ5zAKUIdUSitcxzxopOKbhHHoi7sQ57FugvGTTqO98Mo40ybsTDIf/3T60NR0KDf3oECNcdh/uTJ5f/5u7/LWOjwMNbSJ6OSOEOYGpaJslBXReE5c8t+kWKIXSAIN4jBrigMwvMlW7yaYoEKwQEMDPPS4POqKhpHKhS/UkFB6tPLElT71cvQSkLFpF3Gs+f5uVRTrn2uU2Xs4ryv9laaJHNPPY11jqxR3sGDlDVpdsr1r8OTAy57qI7N4WCOLmmQHYfBRrsKeQwQkLYFIBTWxdvWvPLuZFIaECLxP9rxTVkcZAhT7zl1s76fwRm2F2CqFJhffkHY4aesc5xnhFKsDbN1SJzUKbWBsrOWcVI8CM1YVqALhdzWPrrnPXADdgFyLUNn8GzgKdDAeLBegjKvz+DxmTljx1m2WvIEoqMMpfYp9U8vshbJIqoY7b3Tdy8U6GWRuefmFueVcwJ7kXNrZ1bVowFDWkuUoGpgm8FfgagyV5LFmggX701GkZ3MmiWbxLxZS8VcMXcyAmQYKNJyqN6tRU9aRqwWxrYyjHmER5ZZwNk9bHIc8vsEijxHFKBXI1XQogBZ/rfz//zf0gFzlg6gSXC4miuuIZ1Tdg1zxM/M3qSGcFQ05ioiOCeHOI4RZ92XX2T+zF5zH8Qwfvjxx1DGsXtt3E5d97PSu32XQ+yhAhCxkQH3Vl6xz/JsZj9/6+xlHGxfcV8BitTo/vRT5tYz3KDQtXnQy05ZPgNJ5pP3SeP0rRlEQpgr6YishT/+8Y85u/76179WjOWm9lGgQkEz1zo/9/cJ3OY78F3tB7bOnqysJz7/hz/8IWNvAMD7ESywlr77/vvLx9UzMZece5wNBOpffvU1A5nvUVfIGDD3gqUBIpZlvUpWtEaVvSQ7QL/MtkeAXfFLQ/Gu4ivXxcZwTdQx+R3j4/gfjJz0lK6tV7lToZADyHhoj2aDZsEX/agEw9TnRwV+mbm0m2r/Y2xDGGehKpJlvz1aB/C82FwyZwa32FMF8cyeJ3O92sBm0q+1ugkenz07emkSPCIExzWYu5y/y3ZrXwRwXb8EzRmD+WJn9grfdd8eY8/P7j9mfM18Mh4RofuiWfCA/nvOKxOsiQjp5Way9UWj1zFKamzQs+ctl0E5efRVfWGuGXE2WHr3D3l/zjb8WNYnNtR2HKxnziiBc7K5EQlblpJ9il2tvwD19P1RL8j98C1+/PGn/Nznwj6Q9XesyuRrD0fuT2kL4xWhwzWkl0EgU6UAVFWBY//XYqVVXdD+CyyxxrCH7G+DwasNurbA+X0B4cOHy7ufX1/+17/+UwLBly+eXZ6GckDGCdSRw4lADVTvWfqzPbr5fLn7yCJs6ri9u1oP9JRgAYpp6Gifq5ZDQfFSxixoqaMu1rZMsNdVlejqyNZpbb1KC3SV8S4C2MEwDY+T1EDrff5txnGUvTkV6cFnkHPqwbb6+jro54Bwh0MbKRdpT9o9lM5mpniW9+/IBlbtsf3fWgOZzTXnlo2gYAPPFnlyUrtHf5UGf2w8HIcY7jxrRSoim3tDbxlQvqaDQdqsDew7F3X3MGkg2DoLPpuear+qOYNKhrP3qvLHny+lWUwURQpuFRBLuT0Q/h1C51oTqV84O9ZzBFVLUNg+UWxODb20hWzktZ0IHXFZD+7J73AeWRMinIeTsXqPAy2Ddjo6g31mrItpVo9AuH3QeCcRX+aW61fgaMFC5qZ0CpEsBQpi4GYgi8QXzU3ggXIbGYGnKL61qSlzyXujQobx4brWsvB5AQrvnbU9xVSD19CklrEONeZpay6izBmBpK5PHY/zvwVG6pCIaJ/3lIcA78kfnW2d6dBxJhDAvaRZYiBVLQ1S/+jR0f8v9bILnkINflTKXg7wBfyunWYdm6XOmht9qf3SGlQkCN3ze0hUiKP9T5PwXwG/a7Trqmhq9sXq+M4qqhpPRTakWDEGrBfWLXPs/jILXUpiHfnQ6NKwuoqrqRNeFtTsupQ9Dm3ph8pXFxCrSI3ZpTNd0rk7qBOnHn/SdnUQDHgimf0IUK8ATtbpAj/tkKANjlMR36/ab+rurv0koSyf+htKz5YOk1YvsDYAPRCfWI841m5r4yp+QnbAWmOeQ8EbnvlYa9SFvoPixXPXidMJyHPO9iSTtYyr6+Ic8BvUxSk7CQgxXxbjmyHKmh0KzXvqwAganrOdyaSMWhbqHhnC1YImqNszKu6TTNACdYFPHXjBAZ5REMt3Dstg7WXSZPjx48vXy2DJThAYS+0e7RhOZ9nxHKkrwaaR1UfcoLQtxVPakqAOUmpbhnLznqxjAgvsI+uxzluFYiLANlAv+24OHtcIEn9qo8H/TX/etcWo0/s+68r3DOBIyQBg0OqGojRLLfTey/UfACyg2+ejP2gUYdcbj3eIsFXKDtZ0nRoyWquQidle8PwBgCAoYK0LHro3WKPaQ501bUUE4+bLsFZiG1friWPYthEVxwrlb7S6ow8ySoOjAp5rogL4jKaqzeIZDEx5jnPd7gGMExDvTLPmqMAg5xSMqAbm1GpqywW8OXe5pvbKbMz5/OBZBDDZaxFVQgFygGYBjtau5xw8WFZlQyXgHdOB37eP5KcAY6ErviTjW9aMGaOzzYrvNFVsx6tZotbmpn6Ms0GGzYTw4mNO7l+auMDymVlmfSTXNCMWLYJbGG5vB/aXrZbMcOrsC47xzPp4XAfH3HOKz6g0H3Dk0hYq2mL9vdjuCRMZyBusJUBYuZMsiGNuxojKHoQpd0dA2Sxw6KbrTyegmnZWlCgBfEb0q0yz9rOEolofIXsSWj802bfvsp7Td/mUnEhtZs74+uJdf21jxrMkIAQMXSZLirmiaAr6tJym5UnnfRswCLbJ/NWzXWEt8Tttp8CrqvBc03fi+VIHDtVz69yAkHmrjak/H1/+9n0V9kdp5poE7bXnZZkpmOUZg58HEBihwXROeHH0Y+Zs9bzPXr5cLt99923fDX/81BMzTKSjv2yBQ+bDs8R3YZ35XfZDzpdXL+Nr8tkDXIowXXsD/76A8OPd5ec3P1z++Z/+5+XTAyIYzy+vXj7P5n3g5eOkkfYmq8WGQD30kgzh+7sW9ktfeh5H+2kCwpuhnncsjPc02v65KoLJHBZ5i5rRhBq6CJu5I3DhmlESpUZrQVN/1gCPg54I/+3bKjEx0UyCG5pntqFmi4rrcMZhXnF9jNhEN3S0wsOPElBruRKIIRCx5u59/iqQVnihksZSMyKlm/dYH7+Iz1QVj4mJSMUKi5UbrvEsgtpmnWS/+HzbUdhnEboLRgpjQrZVNIpxAz1PlmsZsRx4odRUMpnrgjaJXBUp5u/7LEAoQaCkzINNmRvgNiBLu4rVmFiAzHP3MG/TV4OZ/PzUcNT3ZOxZuKBiyegtU2JwILfc66Q2hibXn2gy/nXWhQv+ahDLyS8d80nrN6dMl8P1UAksSq03ZPF41sQa7Po+rhOel/WJM6Yccet4mNvWtXHgG7xWYKhKuGmhsV6G1HyQceFnyKCXkvk5a5fnaCBQ41sDU+No+l+HSsl13j2H7/6yB39ebQ+/iyDJaKLuM64R5V6QyAEp/V2z0zq0BiMJBg7qR5U/uSbjgKS2qKMHVTIuU6VTolzHPCzyZcor2tSgVErxAQBAw1zmWUUxskxxoqcKaeDEGLEWDhR9dsRseBQF5+Bal3YcYKmBbI8uM3rnQPlQFBsYFCXU0XGZXx2f1i5VDTcBKsJC6196UGugu8w5POb3FLSKzoqGKtOuMyBl56yi1qxV+2zxOTOmcTBXWI6TC7CTwwwVVdbw0HmdNd45NvUJ9gN6Sh01A+sANzc3sd1m4+PIw2aYVHiVZSvBz4ELKmomO3Sy9Q3N+pttk7qEo8EZQHZQtPMcyCeAHyNDJ8V9n9Y01D+dxH7ch9avFghqYYnKmq6riD8kc1WgRKqmzr3OJ2MqiptgZ/szddL3Rc2joLmaY+x8WB1xsh8nE0AGKnaP7CQZhUftQedBf1a3jQz8y7aKEMnmzEAGXTbAUTO6ZuyMEd8TrY/qdmh5za7xPdYt2XwFhq5OH+dJs2oFZLonUtc/iX/WRgWf7uPwRUmR2ihFlE4ReDJVo/npxOhE8nw8B+9ryQJ2r2BwHVQcS5wr1s4hkjYwh2dv0+22+rEeR0YCk6mAR96PLFjq/5rFr5NcP0HgFOAVe5aeZ3N2PTNSKxWqfZ3GjMlKP3jlCmLQRP1Z1j7jx+exxWnjcn8fcYrUWcEqub1NS4SsrZXKJHgDFCAQXk0h9+KdDCKliErpi/8zGxIHczVome+09CmtDKeX63NGCfiZuWP+bJfEfzMuabo+GmnOoNEFA9o8a7+2qBqmJ1wzS0dQCSg3cCO2TEB4yopS8bRrZBL5k9ZIy/B675xvSxCQSEhGdnNT9sEvBysldO3VgPOZX9V5Pn0SgNfzUPC5/uL/X6TLko7Y+JUI4DvBOFOcK7Vla9/F+Nkew7OffW2pBu+nWn3rY1tmZPba0h59LEEobeHBhFFsJdoOPWfOdYyct8xF6s7eVbNDXwYqLDaZZyKwhdXgfdjL2BreiRYRfM9zyHHlM2mxNqBYEDy+Aay9KVlLQ1bYJYmgdwA/BUsM2EsTvp6JAowGlvFJ4t8AcJRh0AxawbrY/4ELgnWCNn4nVGUEok6tNo7M7foPW36gzZPFE0YU5V8b84ADnJNLtPC8AhBnRd3aiZZu8XvWqaCfdePNiuIvPMr+5plCDx5wzJnO/GLL0yP59vYQ10vbutVuoh3CnLmnEhCufQhxAOuKGlbroBVC+30B4ef7y+0vry///I//cLn/eHt5/uzJ5Vmi5Raxkim8uYHOgYGAqoGj+Ci00U+P2ohbBCuTf/P08oxsIVnCm6Y1eaBs7GXXWERBexM4NHjS4fFwONLYp2aYafxtAfkpfeyA2ty+SH5TynK+RUbPPOug+lJ0kpVcm4hliOyf1xq5Gqk4BUFEr3xjkXUauLMx2oi8dFo2K2IjURJcAX0yjeMbx9mHT5+antYJFaFrppTnta4qFLGgXY8vT5Yy1/Hl2leBlgYL4Suv4WUbza9GcxSQCFxM4IB7aeyKVrVAN03CY5AnmjBlUANjxiOZ2GXHVC6T8sZ9k9mZeuc5kJOy6MFjMXwO1vU81OkI5eXly0OcAEPx5s3ro6aFseH5g6DaODiBezdwaFMLiLLpP0A/pO9mN660NJwjexRxHQPYMxXJgNfDRtXYc3H7GdkOheYOOvaay49/zr102A0oWDPNCrf5McbJBvbMC/QanMPUGU4i+9cKf6WnsCcwRLbDSM3hDn6zFkH9x1HPHCyAYi1WZW9tXRaUEwQQAOE8euBohKWS5jrQwSnUX41bes+dBEAOo7/6ObPW0mRFLRlDe/I1ECvI4wHf+rjK0psNsN7HLBxjKLOA+Td7EtXJ1d7GeL94flB/zAYz9pnHOR0GjTHEo6Lw+whorAmtCniCTqo78jyhO0522oPXIC4Hz5QYpeOFVpU92kx15v+rr2KDUp88W2EdrmucfYSUNg6F6mzQ5aJWPLtlgGQtQzJmA3K6tyt5TTACcCFqrWMmas2zFQRBOfNlqIWg0gfFaXVOjMfV2XCPdn9yj9oqAMnSbOJMrZ7YPSEtk3Hg+s4hcyAwwx6MY7uzhf1thp9n5LuuAR1s7sO1AG5cz8Y4DSyasc45M5uSc2vKnHX8rvQdAb8EYhNvUE1O5/1Yp6uPchwP8G3Ap85i7nXut7iaIjMTyXBNadAsC8+r8E1s8BxvnTaded//6C94ainCWPG3WR6Cxdbt8244n2Y7DiGs0Xa5dhrU39Iyp3ZG+3uu9+nY9rxynJ0fBTxyra0x5yw/m5p1snbJRJTundrsMYoi1nZfHyR7OZnKax1jHezurQSCAJt7/8NZG400gPNq5rXNYUtALydztOxY9tIYAwK8BmQZx2VgDhBo13TNs1cI0lgT0PUShJ6A3szlBIkUJso7zWFOJu9jm6KzvzkPBDnZx3yXcZT6nkzkhK3sGRc20HQHGrxXiC9UvATsdwnUWHfNmlUcS/BOJfAz0Jiymq2D7777w0FrNcsjxZg9WxC/tYP2Bm4msTT39pAuuB+we+tf6ihr46xoyZrruJTya3CfwH6ZaTNcrBfWCmemdEhVig0ayw6rbgNrwEBUAZCDUn06x3kmxoNMTr4/kTh9NNZwbNyYZ9EwOLWbii8zBhlrLb7B27cVSSRgVwhR1VWSBmPuJbC7bcB49q0Fjcgc8zv9M8bFMdKOxK9euVXAzWUIs9fG6DARYbuanp8AZgXlzkq49vXGr3euuI77X79eIAd2R5IlqTmvgFEV8q+MIs/EMhomPrazBEDrnARyz+ee2fNlA3ENVc7dS/z8XPpxtkkmFQJenmvDk/QYM2Ogks/kHAhAMg9tz9f9KR2e8x4QM32wBxrZ2sRzmjO9SZ0vJt7WmnzrxRXG+X0B4aNPl/u3b5IhpA/h0yc4758vN6FbVOkStcO7D2SbaHnw/PL02c3lybMbulBkgbeR+P3l5hEBIQElAWEzAR8f7oN8xRis303qUBYUaRQbcMiDlz56pUsGPYwSUOXAz8qcVae8bvJecw0eocIoNXtatDpbIi3Wc1jf50EhSh0HY85BkM70bsJZRx0NmtzXbZpLUXLuWSoBhydoQJpEpoax6pPh/Y56Q0DF5joHhEeDyakN8j2zQuGzJ+NDo/HWZ4asOKc7758C1PGxQ12tM5iFCHq3LE3S/RMfwOhzeCjkwDjj/DN+DVxbz8Yfs3gaAjNvCZSp9QrCOxXC0VqDQo7iFOckdDFoqp9Xk3eVJo4TMgVVxlPVp2TnRvuh1sAeXhjKb7/79uhFedRPDF3MgRaqRIu8f2UcV9Rd4Zk5E6ut416m8OPQrz8MwXJQ3ogblBYcB+JEM8rYTBRBo2OtgQe0DrtZV8Y2CN72Ap/78YcfDxoUaDNNSdkEBhQ8CpUAACAASURBVM7JCIDeTz2UsTAgMkPIvKrseF7T+e+hwby74h6soTiKOPzUnkXc4OvjEM+72n/xpkprItc66jkUOcDsxzlai3SWOmZ12AxS4/yvZ6SUIR0zi9ZV+WL/nRUmS9VtPQBjcSCxK0jP2p0oUmiLo4czXoousG+sSYvAxBpet+F66djWMbLGuCZod4LN1QXr9PF5i//5XijCE8E4Oz+t4azjzPNFhGSUPK6l083YUHtgQNS1WPVgvhe6TGiNFS9Jrdp6CjIP1kmbXZhM1FH/ckn/qY5bhR+610VTe5/u27PQhg6ByDMHlqIrYRUs2yUQYGAngh5q9OobAR1Ul41DMOc+TIT0hCwTINmh9QbjvtgH3ktHnXfg5zqsybJMPVJl3gQXyza5/gSUzMrw8NgNPis4ZS0T2TcpqQU7+1dn3ZYE7KFkmMjKzIkNe2V9p1yL0v9EpKVMWQvavdoAWoCN7xwsnVHY3YcRDGINr34Hh8ostYqO1o4xbjadT7+yqRk7p9oRa/X5uYqKKXmIPW+pSLKQqa8toBTVuztUtZuxVJWxUuyth0mAbVC2JuGCHjxzxoieqJzrA2hkHsQOIELEGj8paepcFjCDfdDvJmO/TITAXbIYp+yNAWgcy2VOBZMr+NSzQnqhgHGuN3VexsgzwXpEA06d3tahN5jVvhyg1eizqTN7dc0al2nU75TWvczRBGTO4mEKaHnuCNQKkvj8rEt+p9qwa4ix5d1Km3uVf2GumLFIRox2RKNMC0wLYAVEX3YUm5Tz7clNFNKZiwR9EcK4jd1mfXBWcU/FSpi/UozRm2j97lnpF58w9Y7bX3HMD4G8tjjhT+rrNkYGVgbhec9+KSAc92Pcy8agTvPKMDvs3XQowsT6AN0ZVd4GR75HqX1tMp4WL48epQ7dbL8lFxX1w/42M8b4y5yKv7kskqI4/Mv+gPIMmIk9yTtO8dZsa/29ZuHLnhqrgXMOW7QyLJ6NtaDfiN2NP3Eq1XAMGQvLJhJAxt+89m5OsmdAiyVN+mOcC0loBJxtpjPAKzW+aycVv2b2J/TyqPFPuRgq6AJXn69nKZTtJRLGxst99g6xZ1Mn5fMAOPbCvgZOCMM8ZA4TiD1/frQ3wl80eEtpFcG8rINYvf4xYRVxq6n0u+fiR566F4ROn1Z4AKkvskZ4Tq/DtQQW+O+ILt21dKXj3nOA++C/YN/dGyZmzHAyFr8zIPx8eXj38+Vf/+UfL3e37y5PHkPvAq1uofKz1Eg8v9zdETgQED67PHuBMuiztJ7gILCVAUEgmUGCwseX8oLf392mD+Hr129aI5aD9f8QEKbFRRsP23pCnq6HiwEhA5KU6A1ZlAY0vLh1Wx56HBI1yFMiS6BYgZTQwAgw1yhWtCBqgJMGlnKUg3iZDw49JrYB0ccEhCxqAjTVR0VHUtC8ol4Lmtn4Oi0JMKMuVdes1ORmI3kn/oQ+FPXF9tCJg0p2NBncyrmz0BmjNO3E8Rk6GfGUiaCAPlC8Ho770LRcZxRRNpmHTIwVRnSc/DhAC7CvVJAGsNeAsClFA8wzUmggGSdi9MYg4Sv05z1EMdhIVeukiLZUnyDFOHiP6/hJCcBw42xAj2PB05Q8yA7GkgzC+9vcT+67CLXZ2BjqdzXUDD7Pd0bgpEHq2Ov0V92u/WCSGftNUCXNNYffaqQ4OHVYRcb4ngFu6NQLRjU8zBPPA0rMIcyYBkVcrRbXjxriMnLMU+qCrCWxCfcCMWWIu9aLKEfR9uR0hyqRuqIa5cplt66FsWUMDsf7A3Tznw+DXvStlBjWqvMuVSbreLWpZ3pQ137r+4q2PeSAk5YihbGCTx9aozGhHA0jVBjGh/HiOQmcrS9jniPUYb+vZGihd7XOIVLxU6DrAVgHy0OY5ztop5E5Jxgp2sph+8c//CHrlXX15vVPocqEIjTAQPTc4nwzz1k7GxOp0FyDeg+zPRwA7PEg5Q/3yQ4HJZ190HE6KwxWJv/aJLr9vNbHDqpzappo+dD6M/cqNoxxixrzrq/tS5Bj71YEdSbZfUabe0B23oOE0usP6iQ1JaMXMr+CgHzuTEFuP9rW4tkDTRGv1rIXKGQ8PfDYo+wJ6PScRUz0wZaY7U0wNwZFaOVzfg1AFHEJ4gxL5PPnCKRIVUtmYnXEfDdZmYEZV/Gj2nCDigCG6dW17Ol6XVbdtDXoDV4qq2+tammvAHDWY1aEyiwK9zd4MEuH/VN989vvvgv1H3uDAx7xJmpKJjiT9ULjaNDojzhn14wpogsEv2b+EmiOiVKUv5Lvkcpf7RBjLzPD84jrs46asX4S+8Vz8L6c2wBacbRDw5567tCJUPkndyV7gbFinR50R9tajDpJxor1cAihbG1yPxlCaSG0TBw2zXNSmx+7t+yDAJSOVwK1sFZa2xpAZGAC1wxND4GO7XlKDMhkMeZkcFKDyfk12inXZYygd7H+nVPtJWPDePEv9wYECu1zYhgEAfErnj69/PH77y+U6nAP6+GTqT/seOtDtbGME/vHlkWK+vw2IBQMCgtjICdOJ3ZZqm4AsdWy/0qQhF7H6x0okFNAv0qM2DwFvxjLBJjY0u1tAyLeUZE/NnZZXxUfEngxgyd4IlNEQI3PCfKe22tYi+ccY9vC/ABgP9XtJmAkY7QsaEQ+po4tAKc/yPcAYKQ34mtFjOTjfbI/+oMJCFPX3vINr2cwKbhuYB8BvamvFmTGhqPY2oBQv6YZ3Q9txbVyEAJo7nUeU0WaYvfHCrmWBgGY1D44xrBLZG1wbd7Fmjv9Zv5VP4Hzg/MlwdiyeNgi9gJ0cOyFGWKembXOZ6lfz7m7ZusE2JyLjCPrn4CH58WecH57HuAn4PvzDqwH7sW64RkZJxh6OUfXPxhfluSBQlvsa8aC/Vgf6SY+KGvI7C/Xw7diLgLOwJ5Lkqu+cXyLlfwIuAuk6gNK3XbNshciOLQWJZZBJGN/6vWtHRDscj/GT189Nddg3zNnPCtjxHprz+qO3e8LCD/fXz68fXP59//1L5ePH0HxUFaqctWzFM9yPsIvJ+WL0t6Xl5evnl2ev3x2efhc4QQGJQ4+hZgXItFLMoThxtNnhGDkzZvWpiR9W2Q7DnOU1ipd3eCoicTrH1tQ2Ki9QR2bwLStNYnyftOb6r5ZGwOsBjilQZr9a8sJ/1x7WwWhHQ+5xptDqzVPLFwOHq4To04B+Rq/mpXMJLE4DxGaHsjJ6iUIU3q9NW1FXCoRmz6IO2QY2wZnTaNH+QiaQgR7rr0De9AWVVPWOf1gcs+iPPycjcezn+kMvEeKWnEORplNw/H1wet8XOsEPczMMvCsyQAdVNrSBXNA8KSNcpddbRDOxotTuHpRnSLT/HG2DhpNryHq5Ib1wMJ4sTF5d/u3HcjsSTq5FN6uobQ02D1yKK9GjaAawy8VrKjZajSGNpVe2gL7NDQevc16JCXwU0MZZPtj1k1ql4YgSZ3o4ViltICTQ5qyJk/qX2YmzNSxlo96olEimQPFe2JoVjuWTPDq7a40oh6sjBN/jpq5k9KdiB73Nkugiqhjx7XThxNkNPTy1gArqmEN7pWiVSqEwEboI6e2E+mzI8I5BP8IKtdTT+DCDHWKt1+9OpTZGCMFDzgMeZ7DqUmmsPuMeWSc0jtvmU6pWeeibhG/Mw1Q5ymCN6cG5zxrKCajLAZIWIPr1JitdvPI6KymJOjfnE3H9vh360j08CyyYp1CMnqhPVWsw7YSrKjWthVZTI3uCU3Gvnjg5VlflHYthTCMhQO57ruwXxKwRDir+yh2fe/AOsg728cqrWuufUK7r69rXTumit8581wHcTT+rQuDLh1cUX0p6wI7/F7goihpxTW+/vqr2JOD6npyLHRuApJNyVMww4A4SKv04GVoQwNdrYx1LQZwcbhsPvz8eRkX1MOMxZEMyg68M5jm/aTPYb/NkNujD0eJ+wCG4IwCAuBsSklLpmkiVLx/GpVvHFMrvPZN7iVpiQn6EHg4UcRYNwzcIVixM4jnVygq+4k2NB8+xAlhTaWf2mqApDCmwfQRvDe4jEDTer6ZGbHPMOucwCnK02v9dAhtAF4wNlOJbj0/NTQAW23JEoBqHSf5Po60KoecBdjO1PSQ2R6t0P3I+2FHrPMLADDq8Tn7YL0X64NnE1xIdh/Uf/W6Zvpcm4JnsbFzqjlzyJqltOb+/vLdH/4QkCg9O6cG3UxxQToYWT2P25PTTDr2iOuHJpp6WkDcAgo23cZ5bB0jtGBaehRQjH8Fs+ihGTLm3YCKe+XcHxXwfG7rl7n/GnAU9GZ+u78VK2wZS4K21V+Z+RZwCWCxTLNAvUq4qbUiSD6pWQpQp0ZyrVdYH1wDpziNvieux3jyRyEQSwWswUsLsfkeYYiMdnkABvgSiHatFEXBJwOtBAL4ipRVjWWTQGlAbc7psVkyN/Pp9K3YswGdFwS3jrc+bbNNbXR+eLCruc58TK/fIOLMILF0RAGvA7xNneazBLA9F8mWXaneCY6XFbeO3qSCwGZbfJStElBk+gQErrbyYW/aHod7J3gDZHn5Yn2vywwJ4wL/AL9iFH1VRhWHcs37rAI2/Ms8da1OP2JZYoNVA++AlxMqS7Lm9i42NODHWEjxuXceRqRrvkOyjWsPpD+lwJk2RuAA+yqY4r73vOR3zm3+e/XIJgmYs/hHE6TDl1O12/kj0BfgNRjVP4lP8LvaTjx8vLz/5fXlz//+r+k/+OI5qeUPaTCf2h8yBR+YnLh8l685cL54Edro7Yf3ySA0XV8Z9EefH+U75xpC6AWh9oFGU9N2xAn0WbEAv+l6IzRVPxmAONU70FlgBgM58KTo5NBFVIaWANA1ywfOhsuma5Cmwy5ibuCRHn/USsV5aeDHorKvIc/h5u3EV/20MuwNjBWaSS0j/QNXdAtqpGFM1mcGpG1MmlrmQKyTXocaqXve4+wgRpBjVL4gQXe3ByUKxI8bNiDsIZjMD5Sn5zQw7mHSDFiDTKmCCUymRsYGI+vZ5uZtHpsajxl/EdcYcKg+KyBvDNMMoQXZ/F5KWzbmaCBkVq130MkRYWEztd9kM6IYD/tQkmWIJHVqWcbDf9z6EgMSxzOO44ADszmdoyJAbDCuHQRyxfT8DGToCJTs7/ahz8KYSR3EOPM+mWdq/pI1KPrOZlTKGCCEuTIb4bWlHCXQ39gzxgbcoqk+bwy7qolxiopK8Qw8N+ORrGgkqKvQx4GmgheOqE6wdQ4N3prRs8ZLURKDKIVSehjS7qQ9Pbkff3vdNsaW+pQDMte1p2KlsvO8o3QlEJ2SaoK0AC1TeF3Wn7UD8lfa3xdBF3E4U6+1JsxQO8iKGHClAW6oMKwRKE4NCP1rhh0Un+cJConU9ynAp04zB9X7KjzqGDHXqlRyUKWH5RDjjClGd0G96517uO6wQwQDsCU8uJopavuYZtue5DOMnRlGGsum12n6C1l318xMepFmb0NfJwvTLLegWvdkA0YVD92rPGMyC2RWR9XiUDYgFImvGmVBBDMaAlWu49/urWM+fnmb69nnKoH4qFv8nPFVBZBnjfrbVII5xNrjC7p768BaL1oQRXAOu25NJwc34lkZ94/3l9dvXkdMJWyEL764/Onv/u6oWZSKKwBkAMQeMGvOuq8T1DqN9D4j43nf3rc6X5mrKKx+EXCCM086oKAGNgD7xX2rZnqtWw84ucwoZ4pCREHeR5+3LkuGAM8T1c6JvvAsZ2l1AYCoIKb+8bpvWGMdqzIXEjQI2Np6gQz2HEtVPJP92H5NfTJ08dAZWwNPv2HWooi9lMMAU4ADA4F7lq5P8BSzFZVhHfPMULHJNIJ864gWGG2WjucOUHjqf8Z7AHzawqnBYJkTCY4jKDVH8UR3w4YwfxFgWDbb4AKQMBQxFZUXqPGzgB8rGdAx1wmPKMwC0gBKazBdMKPPJJCIs8f/5zzSmWOdYM+++/bbrKu0QLB/6wLT1NBFpKYAjeOScd4YsVbT526CGglyU4vX2rfUT8MYWEsXzxxZQREIefuua2EMJpz9b77+uhmpSenzjtgqs1FH5iuZ8z4b1GEp4jk/SSKMYmsQiW3Xt/C8jbL6xAjL+CiTiHEkePbZAhjPBvI+qm7yTslar12YjCSDF8aA6/Od9PWknRVMMBvTv3wZkNy1oYJ2GAP0chwNMaraU/suTbhqn9YQBySeaib34pmSfdw5oahbfUJseQOOBKvLkvO7syq1gZP7UfG5nLFZL61d9zwJ5fHSDJd2UxYEa5R7pX8j5Vmr/WONZ4xP9NBf+X7rKBBF++0LAXrm+ceffoxdyHcGfhzAoOyPMT/iS4yFwZrqum+NPd89v0da2r17nzkL6PXseTLqvA/iTm2z9u7w98Lk+fy5Ak6hjhc8lyrN+B9Z11F1mbv4iitR4P7MAXuTn3MOCwocBnNgrECc2cMw0sa8YI2XaVYg3Wwj883Y45dkHQAAoJA6X9d6+wSJ+FlL4LBf45MQN2yful9jZ/7zgJBJfrh8+Pn15X/+w/+4fPr08fL1V/SGKu/6gYMkfzGqZDyqLkf9ID0Ib+/qpPBQGPcg8o+hi7YfYdTGLp9TP/gff/nL0Obyh/kD0sPCxohckbJy6c0YspFRsWsU3OJqnCgcpAQWyUQ10xb0NrVxjTibaamZ1hEtGtvWADpt9lyzroDf93n63TQOxQGPcmeVxJp5swl5FYFENcwmpNHmUBVV+kI1WQH9VaVom83eJyuib+3CtY5Stbw4ZROtsb4lQfLoZ4wV752CfowHTbd3IJgdjBOApLJCCpPxzbykpqfGwMJi3l8Eu8pQy9JOSUu6X8br6FFIZu/TQRc7srXrjyZNylpH7xWa6NSyQG6///77HAA871//9rfMX1CZFUwfDarv2w+L76v2xedyMCh+MWQ1dYhB3pSNXoB7ohVmrQyZEEU6y9jba6YOdmlfjB0gCYcVtRVQiUo9HQV7rUMwBqHFTcm1daGofRLgVoTG+tZKYlO/1kypVJIcNKt/jGEYPaZo5JTatid0TELDYk1NhKH06VI9uYYcdN6pTusEhgge1vA0h+uXXwZVzwE5EaXWAi57tDYlgg6xERPVyVzGuWpdkMhvshDJrDdrYHYlPHsC3tWNBa2/u01mBCQPWo51iGYDuGbGc3s29RPL0PEZvgdwk/6ky96R7WTdK/HPGNiT0QBdlUaubdbgp9c/5d0iqMJcUc9x4vz7Hswj66kiUQUiWks7ZeU1W/deB/q64JkxKQAhY6CofxyvOYjSCZupbM2149ca5ysdvYd/608FnnIAb6xiUxak1fGpjc3+zgHVHnQcXDyz+5dniK24q31hbiJ/PulvghEDLim+pYY3myLId86AhvWxNWFQ0HNn4g4BB1vvJfWUZ+D+Uc+bsqMOZhwzSg3maLAG+HzVJksbDgU1Yl/dc2cHh++GCjiVYr7LswjM6Nj1/GhGhswYz4PNMZPCu/ztb3+LU8M6li4cwY8BUToZbWLfPrbt7lBQTwVg5pY55ppSSM16qsqd7EMCqLJzOI84T6B+m9lvlqnvYvmD+yrO3sADxR5Y76VUQn+8Zqqa4agDd4C4y5bEdq0nr5kj9qfKnewN0XdruVgDqUlddjGOMKIbofoW8E0G7d27MnLSwxenqcyECLCtDQ7zn2bvAzLZu/wstNRltXKOnqjmngVxBiMAUQpk64DKRtBR5Lv6OR0zWEUV53F98158xwwi91cJ09r0gImrLzz26CkYroASjvDTUEfNNJjtKgDWujTsRpS7Q+esSqhnqHbE7FeCtYEoBQ3vA5Cd2Q95xtWB6cTLmPHngs2KNenn6SBn/U4AJH7RqX0Ln03WegKCAgCOO+uT5+T/69dIdWTuQ5UfO8BWY/WhrqJ9isSwfqyd5b4Jml+9bEZ9JRX8N/c626zz+ZXzxlKM7UHGTP+TMzyg+OizBGOpH5t6rXX/2vKcwTe063gWOxTK9vyYozZ8mVwFfQSIPfsMYPWxEnSkZUpBNOt/s7ZWa2mipQBuBcwCoiQpQuKn2azakiZQzHxiN+1FaoCTYFe9gfXtsyaTtQXgcx4X95TnH+8gu4nn5N08G870dn7Hz83mYtP0B7UlqTX//Pny4w8/HIKLBpiKCFX5tgA8z80eAVxnfWBD2OuWrCSYwxcYOIX/wBmpffd5GS/njvHletgyQUXm2iTI1Q+6Cs0V5O3aybpYkMq7AJSfM8mWbejT4Z8A3P/OgPDT5e7n15d//If/cXl4uLt89SWiDE3R3pMZDMLQ1hOPH4Piv7w8usFp+3D5+Ak52mshffjKT+hj+KSBIY7/5XOyg//+5z8vg1ApWSYdByD84EmoxuFZoNXAr/RKULtfp65RjGr6XARVw1Nkoag7vwOVqBEj41mUzvqNGIvPlQPO4T9KYTd+s0It/KS+sYISBLFKTeN45BCgaTI0FJp/p+dfEfX2o2lW0sUg1SrB0Zz10uiuhtG+hMmime6OohOOSZ2TZCPPqnHWtczZZ8HgZKQPztokFMVejRg88bUDCdJu3UUaDbeGiMOmrS66GGOQ7yeasEXvQXKui1POmGcI3SPj0uDHe+XwnwMgGq6TbsNaHHSCKmhQqRuadDrzgFMCCJFam6F7zAvgA2sDPjrIW9CWqYo2q9t60KOG7VSYG9W6yHgXhW42tc7G+TBy0yd7SX+aORo4uqFH3d212e4XXxZxXi2RdEUNbYJMitU/fzraZghOqB7L87QJ8g6TIcSPA1CMsrcss+/EuOvgnpVbg6wjqrPCetePVCDbD6Tw27YhjM9AFDKEKYLfQVY5dX9PkPYhlML2ZmuLmENddsiiQgIIUrR+aEHxKKcBXlKsPzrrqSedQTnvxCFFk+U44Tm4k24/EGzBhz67mFGV5lL7Yo3Wq1eH8Y5jjk2CWjkkmf9OJpFgZQ6vPZCkpLFORZpZD0Hu1qKD8Qiqmmz1s9T+8pyHGuaMu6yB0kKaNVaUJA5Q2n5cEnQ6v9k/E0sx8EgA8Phx6jU8bDhwCTa0lenTNmqnqok53OeYZa+m8fkXGU+Q1hxWo1dhD6Tspe4Gif2PH/P5gk/UbhXRTlY5TnuVfnkWneJkNsiqvXwZ5UKyvz6Djjjzq2PuXMZhGXptUKgDGIbCHJkAKNsvOiRKlkubij0YrRY7dZY7Z86S+UJ9bvQuRW14BzITjAnvx1kWAIEge3bt/C4EhCqhRoH3EDj6dPm3f/u3UK+pgf72629iO2R4HI7cAss4cyc6rABPssuwYPI8pQlzH59JZ6LiN225IoOCubWGS2DJYIC9biaJ69kAOZnkk5p2agpxngbCSLlUjMznTpaOZ1urJZt6YzusG+250DPDYLpnYXvZ8S5+ljFureLTgrXUAsHe2NkoDbZg6UNE7lLPN4dfkM21pfAa6+NQRVx2ROeO9X04oqtbto8v70Ubi7BWlsmMSufEx2wtwf1oSRHWwKiwzBXMIO4b5eK851VZ3YzlEXQddNm2LjrEtFLjzv67Xf/int+sBmt5WV9mhbIHToGdjBvH3jmNzZpquRmcGteC665VbQk/tyRHhohgjjV+2NQGLQ8JNOxjJ/AZX2jBKddjL8rK0DawVmQ/4PPIPPDMjjNNduVjQUH+at/PwaYAkRlXzhWeC/DRmlm+C5BA1jbsirX/MdsllTJjcijOX4WJBJm7v5vQYN/GHpExGkBlTb11tAIX+lFNgNTHjc3F1x2IzL19vwPAnoKmY8M88Oyhaq6/sQqgXjsB+uPH7Sf7AV+5CQJBL8GBvMOyztjhQ0PjjrIa+4A3WaO9PYMt2BIC9gbfzd5XVK+CZAKe3Cd+KP7SwIzO2TRCFpia8badT4C+nfcEYtgxMpYyAtWYSP38ysAiILUgjXfLGC0IFlRsBrxzKzCYbF0UUOs7Mr76YunnO9Eh1hZj4xgyZ2baHXf3mO+sjSUJFBBhrWM4OxibM+2U+c+ZcHMTPwmmzO8LCO8/XN7/8uby5z//6+Xjh3eXm8dkED6lj2DQmk8cqtQ6MbHNqlwef758fPh4efK00q9RA0PpiQdFke1JG7NjwO8/PVze/PLz5a9//VsdIxQ1lx0keo/q2KtXdSqoe0v6tLVv9igqil6uv4I0daDqJItoGzmXVlpp7B9++DEODddmgpTfT6H6miY7eFKFIvCxSFwjjFFqI9L+5Vp5hmVuShMoReBXLSPiGLUWLfS71Q1109bxbDA4VaIh4el9uIxRHaCrwxaRitUDGMQoVEA/wRjWJ08OwRme1wXDYuJ3XI/3J/uaGsEVdIvQFUnlQG6WhU2k7L+OefzspaZFa1ngRV8riAK6ct0QHzKHzHfGcmJA0pmU0+X6IpwawKhAPumhz64qwty6VTYHn4tox/oyHfWTfGeqianH4dCds8z7Q7GCjsj7i+LoTIV2RIP53LcU3ASMk8623wyBNY5/BRfk+FeIgokSxRf1x9KYMfMwjYFc0+cYkswfCrLvGoSj3PcUbjkO3afL119/c7SXcP0rOBMaWNQw3x29NCtqcJMsRZzZXbdIdrPdNg4OHx9DPMoNQA9G2xYIh1octNQvXtUhe/I07x90bVTiZAaG0jfRyhpXeKgF7TjcNq/HKWQuaDESpTkCm19+rgPwcJ/9ovPHnvrLX/6SA5T76RCLdIpA65Cw7pjLoI13FZlJqPjoUhGaL79MxlHxFtuYmNlgzSgPHlR0AhLNcswGRcGtqqrJkqXBexF+Amf2Ew4pa0TUP3ZmWWvpYwR9QRhlFxAQLlthFllwKqDWgkpBA34nHZL/ltYixaRZqh7woTYviGFPGqwFxVwT5mRNpKCtXVBQ39U08VkRy2uWe9S8tZ3g+9bqZNgHKIV98fgm6xFnTtGqZpYrUx77fGq7wPfNJnpf9nF60J2cooJy1E2+yLqshD3n1tMEodgU5rlBSvtWmsGwzODRRL8Yf8aGuTaw45rJTM2mOBfWuySLDPUYly1c3QAAIABJREFUitAo0dbTymZhzjmwOaOSZX5BHXPVQAsaro5rIIZ0L2xq+latp5rZozqiA71WF3MIgs1pdBwqzDCWgf3CljllP+Mgued5h6r4lsbLnGTOkjXqXuZ5sS+tN7yeDWHrLGPiWjHgLbe5oM1RD7q+wcruMwYyYQyGdKTyu0OQrhSs1CBuDHSAU8vV0uyjJ5rgoArR/BInS6dXALYsiJZhEAywpmQKWUcsrYu5j0DFenC6FiKuNLAn+xWq/8AmzzupfcmanPpUtryj64g/BmiCtIf9OADGAsy8sM66ghVZ16v9jY1c78aWmchUym0OcR+zvNbfqWxo4GgmiPFhbaW+cYCq+8OgU32B1GXuncJmWE2Uwnzuj6zVaSlgG/BPBCgs/8k5/uWXR/sfKea1mW07xTq79gkua0rbrriWSYX4dgOwuDYBUQXYeibyXe53rhPWxzmDV1yDeYydXFDJc0QNd2Bp/V60IhrUFQis720gZGAZ5ecFaQZWjDlgH8A5fgLr8Ycff2iPZEoKBiDaboMxC316tZe8C9/Xr9V/4VkE9PHveUbsNKAf5wLUd+bN9ZTAdPXpOX9u3+c8dTycEzOq8RHX6zjnYcBBmAYF+5KQUd13AaegiqIypdAXCIkPOPp8M/OfAzCez1oDpMMWkYjZGcu4c+6ylxh3/B1835ZpID55ZSzBjLI/IzYKkJyYo+dvy4fYw9GjeFJRLbPdpSRME+M406tGnvUEIBB2E7WjjWECyv7yc890FPe/+iprPUm79XX1fDYjfog2PXkSkIn5+H0B4cOHy927t5e//eXPlw8fcCDvL5fPdLXHaHWBVvuiGcIo/91w6Dxcnj6vTDD88gwiqPqRIbxJ83QOLdDqn16/Xs9B0upIu7d+JbQTBWniXJ2MkWI1c5AZXKiiIDZkgAia4rielKQsGGUy+TyLIsWzqVepUy0NQQQ9Dls5OAdNtNG5KqBFwHBCY5CPnkC2cygip2N2bKZDddOahQaBHGJZIHmWNpItyoDD3P6MDdwa+FWFrjV4RZSKmieLBB99/c08OFMHtmxYalOGYtfw9P2z2Qk0Ix5Qt7nBXelIRSOoLWsdZVGb1slcAxxolqMgKCpjj0mpNGz68aOTZRhqzTUUGNE5V7TEFZBDcPU4ZmXYqOegVUEC5YuTwl/Ay86LYuTulU309EnWK4YTQ5/61wV9RWJ6iBzjkaxxF6VofJ7zkDRG/rlrMs7kZU1v+cwyvAoX2IfyoFoRbM/4W/dZ4KMHUpym9T6z2bSIMVlTKI+Z+6FUCTRH5Q395K4Szyrq8hbSEURxzWJIm/DgDv2Kw/CXn8u/f1knz2wC32NcpG7wL7+jZ509uMxANLgrOuhaZZxV/I3oSSh4t6MpVR2XdU6gnQB9QYeiKcw3qFcUhNmTQ8N+mxn0oDYYZjyln2ySDzrjccAHcOgcl2bZJrcJngGlQLXvShcTGc2Bt0OD7/I8ZtpDFZqqcTMbD3EGQ70xGLGuKc3hr6puIskGtg1iDyP5K8c74lOzF9nzo7H4LgJFRd+7thK0I75hJm1gWBRCt3d5Xte7jYjbvqVBknvFA5f/r8MfB2YOiM5B7O2o2fM7C7ZM5MQslfXKOm8HwqxI0sAnA17umYzlhACC7L4kK1kQxN6jOhqp515NSUAjFf+kx9L3EvR98vLppXtf6mgC8tHHeF4FE7h2gv2Nq5/rWiqAGVuy9cy1o4pHvWrsb82PYIqgUkRLZs+kAnEta7S1med/uYeOI3uRfVjHrD1KUzeY2nwoWCD/zYZjG/keNkg70TOyZ4bBZ+qMV7ZhTZXBp/0tw64IEFRpftH9gliltpduZo9cgMe2r0hz9+0LgaWzQ+zaaSA5Cu0UW808esYHzFwbnLSpGiDJABh8N2s6JduT2I9rg/k2WDRIO65F5mhCNqHPYs/Semln9q5bAZfT3lwfvfbAa6Nq95sS9S2PeFIWki205iSrpBzWx/Zw9mPqPFuCwDMIaNmeAb+Na2HHIn5hfefOT4NN1Yax1ewj1oQUvkO9fRk81kbXVJko2gPXTTPxzeZYYyoAxe8MXvWfmJu+76jCe5ecIQNeA25CEV4AZ0bYfcfvZcCc/YzsjYHw2knXLGuTd2C9VF2+gZiBTkTdpoLuGZLP2ZZq9oNnKUWRsplmvHOGnMAtyz8i+hFwtDoWAVhOoEr2S/QZLIuqT8jY0MIjgSct3t6+S7CGzRTQTn3o5tj9h+2OGA+B2UlB2THSP9Rmu9cC7qx8h99FwGq2QTaVYD6gXRM86w86kZ8jA0sA9qitzdh31H5LbU4t3JhV+MH4yq2Xf0h2z/kXlLfGFlsqMMre10dxTSXLNx+vbJrSNvl5ALzVqzNv6QV66jFpfeo3336TvUU8IChmbapZa9lwrGFFFHlGtTsKcldc6WhrBANp6ryxGwnKr8rZ7NWjHOqLV/+bsjddsiS7jnNPVWWNPaMBkNI1k+n+1vs/zB1IASQhiQB7qHnMrGufu39xolu6xlbRmlXIPEPEjr3X4MuXrwCIZ/+CjbdCLsNSX5r1+k09hHefLp/evb789MPfLp8+IpRBr0YpSiV8Be+/3AsFtEnW/RsiTxKjyspGkQhuLUProbHRv0QJmP6/d28vr9++SSIXtaBQ/KaImUpFG5u///53xwO3r6WIVR2TSASCJ2S73337XZy9zfihjC1WalLTg3ME0qeh7wYk0jjbcF4RmqOyNEVQkfAgpVHaepSm1cNgrheqh7X9Ejg0e8Ha+6IQAs3c9BXCe2+D7fngxUjNo+v42pNROkYoIXOcijnYE5GNfqJ85XmA5Ib+1jEMGgqD+Csdsg67h59qLLS2Is2hBK86ybodA1CpfG5miopqGCuuwe8K1/7LL9p7M4U7fkdgJYXkCJ5SUeEZjGozh0cgxP7ic1l7qBpN+G6T7NszYNVG6o6jUAygOVjZM5tjRDLI+2N4p6zG9Sb4nFSyox4CJox2m2rFgwb7IqedicRrmkwncdpoFf5tz0ErKvRITd1sam48hzYKd6C2nxtQYwFVJKaf/3z0M6RCGENeVS/2UfbJ6KDuB/cjRonvzzNkEPvUUpWSxxBj3EXpOVc8qxcvnrcyvCHzoTtOlTXBLY3ekXduv0VEjRZY515Gh7FiF/R+QXPAiYcM7241KWuzwe0RZlqiIh0zQ4ehJm7mIahrAIbNChTRPA5RKEZ3h0EG3Q/qf2paPwchUmX4XgJGnr9zlNx/oH7YLFA3kePOIG2wnwDnDsTzNN4gCVBplD3Ln4/KlQadXtNUC6cgl0rI5s4pTmJCblAuuHMkSicWAc+DfdR1pdLcAdrtkasKKMFsqpKjg+v8u48myOXA8Dn2oOz7XZzb7sdzJACV/Xd7d6CkRaALXvHM2RfaFhO0JnAdJ1QhnL4+whP0zo2+ye9E+3l+3A/PNv1Bv+rVUEAp93whCHpzOPlU4qEmja5k0GRiSRIfe7IxPdjPCPBwFtZ7yxnkjCZ5WcCXPWU7wJI/EwNBHu5LupdrlSry+w+xd87rA41m70RldpUqz3CDwI4vMHEzGXCcEecjlaWoMD+NT+D6qSKwh8N2QM5/CrOsSe6TsxjQp4BfZm3eMEbh1UH1lnmiMq2V5wb8Zb/YT8uZCCA4+8YzJNmrv9kop1VgDOq1I1L0U0FZYs1nB8DdMHSpdgdV9PGj+GMr5Zw91pJKCuA0915p+psCQkPzBUbSwzjaF8+Ta8WnSD1TV4Df5XyRlJzGXZwrRkfCsf2dBHNAOf8GqPn6m29SqQkN0QHqS/Acp1TQrCNo9FlWCpLYjXHj72QEEDsQdLN/rr28T3MWWAcrYwXwrj20GXMxkS72leq1VMbjX48B6AXAtPEBZaek6Zw7QZCjdebxo1Ek65NS7dg4k0RBC4Sc/ci1CCL7mdwfz+vFyxeHsvk5MOfaqc44OiXskvmxMHoyY7cVM1kD7D3HAx3Vr/i/Vq8yxmX+w4qYCrkygJrUFRhSUTdKoxtXEZB9wJ1qmcSFPAfVpGMnH9dWn9WBzwrltoioiJkZ0KHwd586A1eATuDO5LMjq6qiru33GZaB1gQ2ZyPPpyMiWB/2P+AC9PYA/qm808dbe+PnYqNs2ykI9HGjFkbz/nQbW4S9on+a1/N5Aez3n/auYit3GZ/G331ujUm5RvZjR2JU70PAlud+xB8DC89gtmAJ1+C5RTAJu09CyJk7VIQfPMg55TvCBOB3795mLcKIC3W94FeZhm1BsqpsnHbuMbcnO/tG8cWNuXOEGZ+b+GpMERM+q+aCL6ncvu/cW3tCwyggNv33E8JbItfLm1BG/3K5fIaL/fjy+Xa9gdAcb5sk3FD5ezjqDsPr7yNHU7Rb+V6czcOJymTAJfN0Xr/qENMIKBR9M6kJ7SIc8o9xVtJBFIkpb7pjHzRyUlQ6E60VQvsO+TffKWpd9b4OJY3ox6+CZVFvvjdUkzjO6wiNBFqpinReUtDf0Y2skjlionRX5ZrbJ3TlNrchmM9jc/KZPNhUlIKMIcDTIMIhojrD9A6lH6INs3yfojKV9b9WolKRWGDCOnC43Eid18gslfYlpv8s31nKU9ZoMxgNrK0Mwj5p9azJqd/L/Wps+O7QOUWlR52VJpYNevQWdXaYIgmiykEsxwlPIuVQVA73kB0bmPmsBt/QcBG/6Pwx78/qY65vSFoOEajKSVgls7A2JkDhCRNlK0Zn9JLn17ETb1sdQt31WL0GpNKLAgYM+SzNpxXwQ0woTq+eL9e7ypRCQlJU+R57MTnsnBfm0UGvPAvCpOqzHlcMeYKXJ01g6a0MXe6UhJpIxMEt0IpjWH8CP6+aqjSWAicEH0Wgi/xJ2Uy1K71mdegdPdKz53M5bbasn6I4EYqI6laBhhr19tNxHxXo6Vy1jCLY+bIvs0avDun8R4DCz7GamsrLaES83sTChCkBG+NMbC6f4Agz3hIAbpA8v2//R6s+Vircn+1nuqK6zPGRRsV78u8lVkHWN27FBELQSId2VDx4XnNA2rb2xvbPuZISavjbtw0S7M3euUgQad/D+iyC5I9SqnJsKeWt2JIs1+HUPvrHpES7xnoUQGnfaql0HY3huKHaD1gpRfNy/67lPjiOdUGWX5h9EwS1LBbPh0lK7dWVOom/SBIx5b1UfEdW7PnCd9BXVRXoqIFCk0Su/osvQtEx6Tton6dqCt9rkBFfwpqjfshcSVXoojBYGxe61fpukuhMbAgbTTJ2gDazuwkWotq7c01FJIqwTQjLJDgL/xBkr21D1gbvTSWqz7GiElXq5P0AnQSwAi+t2ha8IgjC36aHbDY+45buVak0iRnquGOcGITx2WfgswEX4GMpjXxARBu++DL2W3EblSIFbwlyHS8R4AC65UCCA9hdCwFBf21s+4qlH3PdARLXp5cWBVhNq+YK5KoTIFgU2tb2TZlErVypa1DglFFN1xYWY4va9lbG+BnfaXXe4NPKIwGxwXQC2jGMoP1xDb7vPJM4Z2DDqTtOq/EEe4vzro13hEX86qiMBWmapBvPCCR23dsqkuc3RVzWIbHLAvLj7M/Ga4etoIYCeRpanvsbGKKdSWK1ymNAlfXw8z71CwSA+P0xnD0MC/Z/+wYD2tmmsNmMPOvY9Nm+/r5VzqMfcqOIktjcu5c2hcxrnG1WgCdx0a9aewQ46r/m25dgacOT8I4lldnYo6afgVHHSCThD/jzPvoNBVYedei6LTarLJHwtZUD4cey0BShSTy2wfPYNXy2e5Lzyr1lrNYSFyt5xn55NlNLzesH4GWe4KtXh/p7BJ8+36VYknu8XA6xLVk53IN7zQo3n8/xZ59wbjgXSfCj49DCQF4zfx7fOHp+xKWItdNCdhVpGvN8Pqe/488xqmnVP6/FqrKxeCr0Hz4kEeW+WFtiLeO5ACebE8y9HhXhu9sxiWoXWt3t9QYk/sh1FDSRMtrST8exuT9U7m8bWdlUXNtZUMc2Mj63TLWrICA/c77sAZ5+LKMlMcpvSQg/Z7j0z5e//MufLg/u312+++6rIyH88O5j5vlxe+13Y0bbTaqDqIx++FjBliZrGOmnlxsSsLtLKoQYjZf0a7HxFnQmQRsqnUBoScbRd5dZZptnFopKqaUN6KDRdcNUzKIVtlDaggJAxRwVNQZrQYN86BlmewKSmadJtpSiIK3bgAnATs3WB2Vz/GCFSXCg9EXG8U05rYfqOkxeBJ4NwOH2dxppFaPaO9kRGRWpGR1rM6s6zLSCEalCrLG2VaD2wIXDP/pHmmuHYBYF3CzHIFTXuYtuyGt90qSlG7u0mg5RzYDO0VFwVE1u66y5H1GbyMUrdpIhqd34h8jIWRZ3SW2Q05O6Htdu47tN73w/z6VUpCYaVrY4OCq98l4PTRHaVj2O6spjlOE6qsGqjsGm63lWNdQwFZlGeettzgL9PkVp2HtVsdMQ8XlBBYduphn4RHnN9e73RUkbwKXScXcbI9uKRJvteQalKbxNANVAoc+YxxQqz3uocT2T9mRKA+M6EtysjJm/R1E7KhgT69C4twJk9XnBI72lDyvQpLIjn2MfbKnWVRWNCEAk7a8iFtJ4Y/DXmypNNgFu6HFXRQIrrKKTXr8O1ecVBcKTbeHWXEfRQtFwKwzs2ziNNIIXVU3w9elT1tlET+l2+xikrDTDb/8v/9nvZiVVql/OHusy6piAT753ircHaDKgo2vYRCw2ZdVZq+jHud3383P2jyhkEs4pfrLPpc2cAzSHWZ+rTnyP+9K18b0kOewv1shrMkFYJpe/TLwTVE/BTnpXnPuGY3utDUobWBsIeH9xilMEjaPde+PkRkflNVIYOZNRfpvvIGB0REeUn3d/eQZThTP413n++NNPCQzfpa/16YUq8IGin/cY/17fHtdLhQIbpUoyv6P6k6oXKr6bp2dSTcXGQCfUpY0VcZi08uhe3wGkHdT40mStrCcYOQmqsKc5TNwre5E/fEaQ69E/sd8EebRhcK/Bc+b7pBSmErqEx4Te4E5bYZVYFWMrrYJQBHHO0brS70uRV6gCyfezjQ6d6snj+JcMlN/cNVWZuRavQ0Ggc7DmWCD2VILtt60McS6S5G70jmAMyQJ7UIYJ65VxUCe6ryJCBNoZ4TTQCFvAtfM8jEsEeDraqMmR5yXVBKouiEJkxEAFiXid4LiAogIzeX77HunmAZU32sBzetjBE+2Qz5LSGWBTH3xSYQXohKnh/OLGIzJVrgyUMyWVa0owG5+zym3AmAb9Vsv5fVojJkyX/fFx81Eft0ddEDT7fVRBkwzplLGXY0v94iyPycPzD8i/0VwFwUiOO0S8VZyKgZwTDp/fWbCwAC92tRTcKEzO5iT4RoBtKq7nYD3gw4AWbSvfy89TSVfrYLb/6KlM1an7nFghlafH7EmE/lCmHl32/r38DgaWI6U4U/gvzhLPOc96z9aqZkDsjNDg3FzthsDsGdQ0AeW+fIbtjX0T4AiQFuE8zl+Gyy9GMW4937fJUwBabDVzUMdYckyEcYpUzzzHJcNR1Z8gi/aE68IfyRSKv1zfOJ91VOFKExO7OEBzBc24DoGSsqJe/GJsTd59ansou6rsQ2KdI1Fd7CIwyOuSeB8K9wXBmi9dh9nrjwMypZeRmdUVzkrCPsaVtP/Eeyt+aVPyfGCYnKjJiUWdP/xbE0IqhEkI//lPl5ubz5fvf/d1KKOR2v5we/l8C6WuzaTPnn0Zw4WgzOu3r6I0amk8aAXBMgjIuw8XGgjTx0QFEFR0zZI8mCC3ViJOHGNuMsqRG5CZ12beV6sUSTinpPaSeWTrgTFwMNi1SoYYjsiWWbeb3ODJYFNKyOK7Ocy260gPYjNL2+i1Pgh/+wbkdA8CQ2MDeYIqkduJhjgrKFLOSwaSDJMEbx4PD1wucdHOIoxRoISTvN7L3ncTSAOrBLhBU+p4MGYODq80fkvbBOIJ0N6+SVIDCi6CKjJcoZrRo87VPZWxZvwbbEy9cYpqBGBxjpthJCqII8KQSG2s6l1ptTkYQSJbXeZeRLWCBudQNrGzGnk+XLxP9Cc9aqcZZxwWHB3GSjW0oKerijrvJmp7c0QqnvGss4dJhtf7lOrHaFatsiopPrpIKGWtYpLYpV/xydMMxranjucYsSEqE6McaGgyr2nqa6HBPC4dgT3VoKiGCKCm6/xxw4yZJdogM4HHqnWsMfuF50xQWvXLK8Jk9UhaGutuhZE1y9ymKRdq8HiWjgNIX+SSHpNLriHz4+x/une/+w+1zfvdx0Hrg3hWfhoIgrP4YahnJMLpMRoiV8oJ8zrbJ2twYKJn5cjkkM9m7UlWCXJYDhMPrvMILKEhj79vMMZ7g/IBNEFhnNASz+Ncbcp5XHUGWlrW5QRuxJkBBtEnMiqLduiqeNgxDrgtq+QFmTZz7dQPxvo4a4jrOxgXhyhXBaVii050GfZvhjqvF9IAlJ+JwErX0+kcyd6AMhIU9iDnO+jnUGvWn3XJ6A0Q4amM3k70x0Q6dOMlLQSPVuMFj0z+FFowUGItDBSOSueeZ6jYzhP9/PmYQ8VnonANxag+pTMtYys3oJzrD9hIv89sIN8dMAbVYNZm/cJSgtIfGgS9lFvsjJUME1qBRaOQOn1m2X2IPef154Q3Cr6ZhdmeHqs79Mmy92I3Q199El+jSEST6wUXqzRLzXKOY87hwML0IN9VpIrv4J65T2Zjpmo3td+oiYYy1T4ZgxXOLkEogFSDztr9+sObBIhtI0GZsPeaNpGtv3smNjjMowabbC8rpwY7JlZS/TjT6bcM7bw9+Mc8to3jUP6d+00yN2q8vjv2bWqonNX6mY4F4hm5P7gggNcyJLpW+vX4g42cEHj0ORd8LPDYnu0m0tcKCcqOFecLSwGBpDcIhy1Bt9fwVN07VxIFSQWZY3sybP5Be5FIWAbI8GwKoLQCw16lBcAqumO8FDnBJ3O+uR4rRrEHo+AdrCX1DBhdhJ+bmrgVj/MaFIB40FmNSwCslrGvWcecq81O5Wc8X9kT8fkkEczuBPx/8rjADyyFfbdJdr53lcuIHzpSZHMWbVfQ1rmGBt6cE/2mcQXJBvGnvcGACIkzAeZHnZW9JSPL8yYAFl9KVTY9c/eiQqt4CO818RG4EUC2SCLokZme04aIb9ozN9lKPDNwUEDP++AcxCdNYDDFmMUEbT2ht77tBVzTMftw7BKeB3Gb1FcZDLyO+yQhZF38TzEsE27+brzyOGeqsx5RV38QKncKTRsbY5GJM2flVHA+DzU1irbnYE9tb9BumAek5UeK6ECyJOXrgeRaiIeyR/eM8JHYGNViZeAZXxtnpII6+isxWMVlKh7JecJGStk9KrsRJGxqeiSEaEjA1lt1zzhZ0Dsg3BRypVTb+853Bgyj33vsHv11Yv8llIfC9r9fIby7XD59uLx6/tPlz3/+h8v9e7eX77798nL/Pg2I0PQ+X+5/7gy+h3HeNNg/uNx+/nR58w7p8tIgPUg5TJ/uLp+Q76Yvg4Vfc3UaTDH+48L2KdTQBs1ZYOznFS2f9PyCitLuSlNS5CEzkLgSqIOgdRsqXMS+Qg9m//wdqd9VDFPJWZPvCiU1Ihtgq+Rxm4A7uNUm8l5+RxMUPYSz3OtQxcuEtk4YNKoJpgqZZ3qX5WVL/akcrNkf45HBsAM5ouK1pEwjEKqFP9/9GRgksWLw/SqpQcgy6LkBuZLobkKrHfZnFQNfVXG9mkdlaQfN6pzojRQX+xo0CPZoulYmdzh40RORf+fkeIBU5tLh2FMQFHXzelwPqS8JcIbgNeGt7HkkqDewF2NEEsVzsqfCIEB6SlD/DcCNTYL++/RJAqBSI6mqtAHevcjnsmfSN4mRYWBumr3pk2JgOnPM2sOoKEorbXWeov5JTPdMm5ggG19DYqU0Us8R7bnrSICpx50rNdwLBjAG+UUVEq1OixBGwe09Y14qNkH1NZXPUaqTpDyow1AJr0mWFLDUwo69WicEAtdq81HNmxqfCmbuD/qVe06uaLu/S6V6wRm/Z404y60819KGmmoF5xwYRQCnyTPBl6MX6Alsr1MFHfh9AJNRNkwII+U/Codn86DRvH614JaekadxbqWn9xnKLsjsofViNECs3LoJdlG+jn3JGRwFVKeaoFs1XCnnS+60wYJKSbQRQJlADffHPgw9Rorw5gyaIGevrP8rs6GsSq4nxOvC9kCp4bVBaPd73sP3kSzyHfm+VGCZW/nVaHedr5czMsor1yY6r704aKyjIZmAqU6qxH7OC3SqiU+wRhEkMgmif/01/V1VPE6iOztaRbs+JymK2l9fJ20vLQEB4ADu2u+MDzKxC4g3URv3h/2/SWQXGMdWTWEyAekStVQH0/g/qvUAgCNYOVHetH/a/AIbHafkqA18m/Y+/hGRMHtYV7XnogCoTNKuzxcRh876wkdYCVHAC5snVcxgkGvCphHc0Q91VHVPKrj46iZ/BCsFAkt5ugbiAlfsB0ArZ8ZxLVwT3+fIFqs2iiWZPCS5WuAVn7bnXXZSRehivzdaIud+dLBQrUf1avXhfdtcpmbYfdEWkDJer0G4SWGpmxWKk9IfICgVMYbETx1xSct57ERs1z43wcKSGp957N8orNKkYx/xLad5j0mAva8xBfisqFYPfM0MQt6ze44P22gGe5Ok9Z3vO+q287n9jNP8wPi/3jvPp/dzVX+Nrc2cz9Iv7eHz82VldS17PkIj/FhBPHyOKuH2Ep4FiXJ+o4fQZ5MEOq02nbFrTKOtja8djdvn3CS28/8ET73OzASewr0AW8e4tJdZYRpBxJzrxTaCc5wp9j3XZTIn4J0YaOtWXYzGeo3lKm7DH2IjBeQEtdmjvA4ANIDI5wIiJNHEN6Gxv7nGkfo6qn34fABzkgyuhTnKOU/rG2Sd8F8KBDmfl8+IWNebt8d32UbD2snKcm25xibZb/4nX238evj29YcX2G4LUe/9+rnDputaAAAgAElEQVTGBgEcP7dgk1j8dtTwgbomyFKa2SD4KlpAjBdYZz6bc5+EzfmXG8ki6O1YC8FEfdBxRgemK2Z0gObzr8ZKfF+r1wVVAP+IhwRg2AeAPDyP9M2vnSB9mZnM0Nnn+tKqqFeUivek5evURvYbKKPMlPhwefXzT5d/+If/63LHHMKvKFPfXB7dPL48uIfzg0ZF8+7d5VM42iRd9A8SGLb0mcycRSPwYxPfXS6PGC+ButXbNxk78fPPz3MT9D0tKxpNq6gCwVFGSnysel9QWyTcU4be8Hlm2q0fgg2Q+YBxEpTZ4TC3ZzDo3OibmcUHhWNGnt/hzFhU0DKCBX7P5xEsK+svEoBNTi/TpVLuva42eIpmcX0gphWWqKITO1ikQrrjYayWVCXAOJW4g+IOoesMvSLCGJU00io6gRrT+uGScATVeJmNnYZXevvu0RTc5IE1DbL7RemNBgChNb18VfQcpc1DzbWJN/eSHjuV3hAfmMpoKo+gdg/uNylaP1Eqk1SJ7QdEfS1qfu3fY22K9Feet7lDaamp7CIast5H0S6CNpX1zof0nPCyBzmAfFe46ASkbzsGgWeP8W3faYOKGMDx3q0S9xnzc1RD3+dgZobbt98GRaZ5PXtzzw80ls+c2869NJljODt9ERsS/eFjUHaFY0ppa7KoUTAYqyx3hRbSGTXuJL8/V25bLe8MTHtlMj4i8/+uIzREqwsutIJDoJXG8L2eZxN0EvVBJIrpSSJIRuxhtGOqBxWUaDWJe0DqvxWlUsE0iAYxJljn8+u5uiLrpVzicK008Hk4JK4L4YNWGSrNbEWJ+yIwSMI/8MTKcs/ZxrQctqTD1Ctp/SE9YqxdxtBM8VNaTRT4PnzsQHPFQU4UoOxTBpU/fZbvr/jMw5xVe5cKqoxqSx8OSOg3IKGlifFdCdCdMzZhnDiHJf86ZNecBCPS2JsnBn2ndNwqH+d8r89C8QMqQNhd7Bv3fa5MJsGcDL00HuwP9vF3332X/c+1slcizvH+fb6fdVRIBLvkkG6rWDhZ9mTmiQJkff58zEH0uYUKjWgC4l0nSlJR/gp8Hc/xJJgVcSdVPNfnFBl8KtQbYWBSCUhV2hojNLo2qZyuehT1xgEBSdADqpV+B0U0qptTdwwVf3spyd8Qde6Vc5Xkd7NbXaMk/ztTsU/rJeJ+HfGiSAjPhbOLrc78rI1y+g9//x/ml6oiybULYGQfDHD6daDN60y40wu5/qpWU+4uf/3bX7MWPGtGx+BrDlLVoWJbn2ffqlVybA/PH6VI1gSaJ+eFP9gEfGEAwU8fJ2ZSMSjBXtecABQbD1AM00ZgQPsPYJZZlh+uSRmvTRC6YMjWCUdQYcgIpHsOKnBRwBAVwy/yTK2uWk1y5tghpLFksiBDK98Bu5fxqUYa/zWV8yTzpzaI2MMAFcQznw+xjAPMXEUyANXAhvNeTLK/+YepVqwKnFhrvfpWp2OjDpRjVzlwLEIjs1e8zxFT0hsPYHdzKVnHQxlygI/+V8GPjncisS3NtbFIWziIF+wbtLrBOuBvicXckyaR3I8gDH+zzpzLPAtUKZlPuf7LtPfQZzlBmNBRQ7Vtf77igLwHm6RvCI1/83fb/lLQsHvl2gbBz612sg4BDAbypDqakUEWQVrZ40Izp29zNHm/TCzWx5YFzlGTjI7O4JwgFkRlPiD0VLedeW1hI2Cicx7H+OAH2FVBa5OtJATvP1x++umnXCvfAx1TUZiI7Lx8cSRi6d+dKEv74jtCJiNnvvyyYyFublrNmzK21FGr246f4BnJDuEZp7fzbWfQcr0kpNfEtoqriSXv7nK9nDX+IBoICN3ROKVy+hwBm6ywatsbuz6JeBnXGNbVqJL6b9aaODf/m/2yyiOxMv9ZVeP96XPfLOIUTjb3kvcm+by5ufzxD3/I2nDNVIn5HSM+AKYCxGw2r/7NfSVoyL2b0NuiwDozfiiKuYuVjQ35TtaRZ8ReSwHn2RdHK1J9S9vNnnM2Mz+8oCh7RMbkb0sI7z5d3rz4+fJf//H/zhzCJ08eXJ49gR7x9PLwAUPmcdit4H0MNQEJdQL4z1Eb/XVCiGm6uYfTZl5h50VB2/np55/z4HAmqdxhMOPEO0+OzcGhZjEdVt0EpcmJzU6/NSF0CL0iNKH1jQ+qahwLXNT8Xb7buYJFr0o/aKA+xD7qiFxrKw1k7apckrzibLg/+9g4CKLQMQaiyHPibGZebx/JkRCiwrmeAg6zDfuRkJ7RshepDfMNcjX4+vMavSJl/a90TNaT1yo0kwR6s9zOdKyotNEbuM9Wja6o2v+cEPJdXBe/Z01Do739lM1rDwpBEwYwMym9l/1tldHE1OqXPZFWiCzjGzimkrjm9wIFbcDHuBFY2ccQIYITrfRcVRW9c3Yc7+UPCA2GCMdKouiaiq71+TToZLUJgnB+OaCP2tTvWqc/4+27zj97DJWozsFq3nm8QhKM3UtGrazX0TUuLbSIoIGqxrNJaat6JoRxVOutCO4Y2hqy5K18m5DGWXreVqXIgPn0504Fa3MGdUQ4LwMVA/nsxTXrN9DbLLKJMzXpLfJuUECAGNST5Ga9mVV8qyBDqs/rH2GtcKbpJx3IkUrlEorsGSPcz6VosJ49t58qw56+HhQ/m+ToLEis+B126xCpGXLPtWo3DHB/ISP+q0q9aF8qsdkP0BW1K1MQlk51Hmi7dSGYC5q6/ohU7jYTVYRaloMVW+5RWpXO1D5F3pukaGq+JtjtpSVwLxKPTQrVaz1RSUZGFeO5HZTZAT/se20u15jK2sbMaEtdy9qwimEZEJ/73qTT2wfDc+yMPtH5B0cvEs8PO3UOMO3NZS8oXJU9Bh1tlTj+t+frAJ6UJJ/ycJD6VXOCbKusuKpQ997UZaFNjjGSAMAK99RqrW4cFNWh3Z7VINZPn+UsPn9OH12rwSSm+CVtfHquRi9vL2AV7bTzfLfV4pzJ7AUobwUyDXh/+vHH2GhoYCoBGkBoDwQuOEuyNrx+9hEBaO1pRS0i6rVRLakm0Hc+mjV/t4+4AXxmRmbPAYo9uHz73XcNGEfRjS2d8vXZ5nqfrdJu1mUSJEcttEcsCeEoaE0IG2NwVrkH7aaUbGIT/g0wos3kNdknE3M729kkhWlxqL87VyXPCabAT6ofo/eakHhfvN9qLmfTAE5mgMng1ZdU0Cb7bfcamihtPrtm7UXbTa5z1GJz7f/e63O/O0f6fwHl9ruRGCMQ1Sr7+bxYidU3n/efrzuL4RwUvEj+t0XEgdv8bUKoT1CZOcHxfKLPLziyPdMZk1WVzVD/gzHvGTkcfe0ozkZW9K0CdK1wB8RZcsKZzfkkuVpy51xE7i3Vt7Ac2nMeRdbZ/1S0t14mGYm9NmaKgD2zb1909q1n1t+nSkZf5lg1nkWuiXurryzj5nw+nKloZdeRWrxHfQGfoz47lEIZCfOh3Lc99TlzY4J5L/bH5UyM/WOlS9A31yUbY9UqbEtimPv3j7YDcgNZGsRafDbrEmr4GEnc5zfffJt7JkHtnux+SVw6QZoUbTbL0Koy60zS5tzY7PEVCADDzqA6++eXCWFV84lZtX0UCA62wvrbAdZMcI+EcAyYxN6xyy2WxJYPrMy+fvwocSa5EvdrK07bv1owCTi8avY5bjrHWPw8YOJUpR2bpw7Bb0sIP99e3r96fvmnP//j5f27lxlM//Tpw4yQePzwSRLC+wk8Kd2XZ0+ix3B6KoR1IhUM+5xRFfczeuIhVYN7UBTeRWmUzLV0wUcNFoaSpxfscrl8+21l9HEuoVrdUo3sAVU4UMScBK30nQbd6amZMiHX143SYdsgVvz+WllqL1Ecyma7pAI2pF6nkcOya8xYgRiFISqPy/2/vf0cfjmoLn+gAhLIsk4G2EG/PoHqFgkXQQgS8LBiOCQHbBaMbitXUAlPPQ1zbqWnEgy1T01qnglflPxQess8tGuyHSM+2pB0BK5XI2DlSWd+IPcJgtZ3NNSVw2QQF+T2/hC99YWmz3FBpGV6q3a8l+ckcmO/oIqn3HMPZ1F6BRGk35xL7SpKei2ud/dF57OckUeNh05VIxYKHTL6k5KX6uG1s948Uz8v+3+UIamm+e4Mea6iFI6h+4/9qxpjg3SMTQRURh0t+MBzJxhvP1PmFj5slezx06eX1wzVptGcSvf66R6RUD6oyqfU2czWykzKBu+hLp3+M4EJqnbqg0s1ac6HZMg+mlRZ3yNGQjJ2TV4FQ2LE40RbwRdtTbM653dJkIOBeV8U1tZTd1UHLrWb+5NWi4HkenEMDrMVRCij4GMqE0l4onbaMQfnoK3gR4Pm7O1TX04r6++CtHIGowT5iCT8aWgkOBxotV3f9qNKPeYZgkDzGdwjoiEYqaDIx6ypVjRLIyJAJRH0zJUBkf+GkMd+bThvwYKbPL/Mgnz9OmvB76G58G+/y+BVACnnenui/cOtkPAns5UePTpALIM3/vYcGFzkDac/0tx4fgfN69Rz4z4T1TRITuJ497nDeTdPTFQ0+2HPgf3jrLMKZLW3K3116e+g3+3LI6mR2sz3ZDZlAEXEvEp7857bm31TMZdV8Nq/BgXpStexUiKIJ9LM8wH0Sa/d5mLxrA2EjyrmgnoCA/aAQasVPM7V1199FZCBzzFpaeJSWhgoN+9loHP6mGEZLInjPJOwE9SpLls7V6aK+/4KUpQ9cAYL810DZqBFkaS1P69MHBPG+OBJ5AuscF+c9VSZ6R2kkjCKIvYsfZfr7cIvIUcvQyaJyioW2HyZIvhm2SKMBGI/tK+a2apTEnzUMVVcj3s+1b6NubHqbYUuYMb6RHnGGXAd5c1Wf7DdtUGtvJjIgPCzPs6T1JbxklRK5tcKOF2HVPN82Avu/zxLZ2yOcqcYG59ldVtqt36Y7wColoL9i+RTlc5VI7lnvodnXYZGW2v4HsEBz6F0tgalDSyJm0hkDhbPqpF+XgHV0jRzZqaFkL11w9o/O/qwzgkv/jDV3VGzsdt5ZqcZzfZBmRToq5M8xoci7kX/X+cEHonKwGbWLWt20GprpOzxZ//4zBRoM0nmvvzvYGic1C5LPX54qPaGgTPmS9sw7vX8biwIr2ctiF2J3egNzLm/pY+ssV1j2vXmzR9xfQE3Hz3qnN2MmHh8VDjT9j//IJApEywFGWjPpzFnJovXosAKB6fWifM6ZgzY5hxjFyOQZxWaftf1BCbZevQw9+havHjRnuyDcbQe2Z6tjYFJnFJFfdt8PKcHaPSwrAD2E9U74zPAcuzMy5cvOut3sSDfj01xlIw03B7h5iGyzxKTLA/gOrHfnGvWuoBIGRqtbqPL0Jau4zPevht4RFyBNkQpsdq3gMdTuTchJkbkswpuFJg5z/1V18PNe35mGZ3BrOZVvLF3qpwL5tjSk3gGBg251kmhVX8ShtdsaL+ztpJn8dsSQvRC37y6/Pf//s+Xd29fwva+PLwBeXqchBDa6N2djesckM+XT8wuvP14ubtXmoRjA5J4kP2++1ApZIQ2RmmMOqSDz6fCabDF8Y7M6xSckhMP4eGBgGTyg/Bpl4A6HyeIyWAIki4WLIhl6DX27VVxUXVPkRocEt+N49Vot9ej/HENe6VwR2f9XKEHZx1aubyiIkNo0xdR8QElgTtWoL/PAQvXviiznPZy6GsINfr9J/Lnz2JEOMQEFen1mgiA9CeWoo72bQOjIF+ldijsYKJ0DSKK2JdfD3rT62tQWtqiiZS0Ovn7BpD2jJyreyKEfI/OxoTYJDYI3wxXqR0d1Mz3GKAEOQ5I0MDHXkMTymPGIUIso5g0EG/iL4UgtIQhezoGKA8idBppe0AzTmVVAKuZR9V3yFXm6I1qBhrHsw4tY0md6G7uYYGiKBbofA7y/WvFQ+qbCTEOqgDJxHfWG5tqH0JOT9brdXdXuifjMPb8TN4xUKp6se7OZgvtY0OLCZqkunDO7E+h5yRBtUmXSbuzMR/1mYXWYkP76Heli2yuZSPRXyRsorsmMEGIU8V8fCBpxzMY/Y7zZMVEYKHUjibAVpOssB5BHn1zpyHQKrfx/ON0p+zFv9vI/nlUqzmLXBfMifZipFo0KpOvT2/e/0I91wAmiftp1qgFTPvjUmELjfJhEMUIIJ1mi/Jenxm/EwEXoMg+nIM0GKciXadSqiH3h3POeUTeeiwIRTVEOX8BLDCL6unTjl5YkmaQ5Xk/J5W1wQ0Ev/nm67QPSO8VeDGIFWgxYHHMR9fsOo/sWolY31bGCkzIaHQ3A8gEJwvSDXo5PwnIT4j6AfrMHuf8r+KSPqXI6ztDtn2z9m8FSSbZHlWQRD1B/ZNS/CP2cZoLSTIIcPDjDz9UtGNU3fiInW9uN/26G+BOYhUkfuMVzhUX/m1wzPfE3i2A5Z5Bl2vPygLgNY6FADzJ3sncuUqtc00Ofw94OcVjE1tZLO39q391D2gvMhM1PU+l6HPd/BHk5RoFaI75ugGZCypK+cKG8XsCwKwrs2Pn8/Q/5wHvJooGlSZpBt7cq+CD+9p2gDJJRrFCkXvCENLHsFk8tzBcoOLPnzuw3YSswN71fOdZrZ/NPvHzXueapGBy3VbmDOYS5wyQkf7uKAd7i+1LDTAc21ofcQTJU102QRKQ9RyYjBbUmBDOev4iwLJ5qQFfod++ZW7fp7VJjIp2mh0om8Z+SWnU+MRS2p/lM1jjI0ncHsxA8tGZ23O+UUDrLyYGrP9vj3fOMUyW2VsZMQUY7lUgKoydT2uB6LzH0BonhGIlXLANqjMtErQ3pcrCmIK1H1C5wi9xhvClVHOyv0JFhm7Nelzn4h59rRMkM0mUCmpiHJBx7DL2PJUoK3aJ2R4/+UWbhzY/ydpGbABqtldxScKAugM0nx1NzLBxNVwvNu5cUY49gLb+qe0SssaSpMHeG509+gNj3DCvj2uK4M0o++kvXX/cGZQ1/mFfpc1httZiheCm4ECAPhSGNxqstrCxhmrLiQvXXuAeKBj1OEmlVPWO9aKNq0Wp2I+puQdEuXc5aJicQSu22WOLv0sbZsRER5c5yiP9eo4jgf4tu2u+RqXoxOqLpbh34h2eQZLeKOp35JHCc/bh871cD/fPXjP+SPGAnw/o4PmGYbDxP9oBffRvTAhvL59ev7r8t7/80+Xt2xeY7/QQpjoI0nPhZuFqP7zcd87O3afL+49Q8XojIucpddIv9er15V5URj9fPt7yWlTxoOCVux2W+1QgXKCoWSaAb4N5ewKKvKWPKEpwRbbYFEU4OyvGIfTlkneocYfbq/bVwaMaVCmoUmlY6ARlEyaw8Tj86iDPrX68ffs6ozb4d9H1HjB7DNlYbN7OSKGnqBLe9vEpU8uGTEPxhvPyWaomrWUsn8vDLg2klR/7nVK5GWqh8ajheFLa0fr0gmiAkEZo4Ul46yw8wb+HpxSxoiUJPo95eKV0FkGF6sC1lPusCMC54sKmjxLYkmlRFA5Oh7GjCtem4HNP4BkJjdN9+DAy3PZ+mLwYDBU9vla/+D4qaVwnz9OEUOMn2pIeqCmMRt0Qw3DzMIEQB8xqiQhSeiJGh3CcyDmIbY/dpMJXFWIdG9SM4rc5jaWvtHenY1Ha2C9t1P2jE4yhOmgvo9cNJe5zK5UkfQ7O4wqV4lXWLc9z1Sn7V0W+pc/qUFJtGp3rfO/20+AEeh5L7QmytWqiMsickzNKniAcUOL9+ncGgnjWE6CustEZoychmFEzOSu8JsDEFFtL76aS1spo/j1BICs8rJ2Aiwilw359Zp7NqJQZOD98eMhU66hEPe3Pscp4XgMrDP1Zgw5tDT/LuJ0h2tF8DbrTZCf/PlXqTfIN0KxsSo9TKVVQJfe5fmF+dlAHJ0meJC3qsAUUnNnXkQcE4c/a+zlUEztXStICzCXwVkKxZ+cq6OLVVl9GYyUwDWiVpOhdqq2xr/n+zpzzzHP/orsGAecqr045yd3/ohJ2rnoY9LO2ntME9RvULKXcvhgcvbYiPmTCUFYNWw2ESj2Bp9vb9c0BolxauV1PCgGC9FMpiaL1PuP2fTy7/Pjjj6UkPR799aZtEgbIAqHKjVdBlPW9UkHPlEfZAVA0M+pngTuglFQqEn+ei3TZJJNhL1xHmVTkoTZFuht/i+w3QbQFoTQmWAuZ18ZMSHq4RmtuL/+pzcPex+2tiHscz75MnwBrqzJq+9unWJ9wTkAPYOl0dhR5kRVRilbtM9cVe7E+T/coSYOtAKxze9DmW6ZCy/+O310foZVDx0icbcW5ChMwYPHHWXxGFVrOmD2/JrmCKnxO4o7N0hQItaKpPRE8pgJv72tjiVL1zhU2wBzAJmwh14atsXpz6CbseqV78zmptq4qx74luXN0Uq7rJCaW8SFroTiqj+vDDEXvWcd7nfdvkrFUmisiyH2kqruZvFwnfzirUcFdAcI2hcZLVxA9leLz7LmInlSEJD3z+MXHBXE7D7PCLexnngdxGVUwE5zao9vcV4DHVX8KeDUWuYoIVm+ijBquu6I4AkO2pRy2ZerBgj4dufSm1OrtX0Eq1j7CdKf+cpMi54ZGgXQ9tBmHMGBYgCznE8XZjM5qHyJ3b/XbMxlgd2DuVeW6/iVzkMdSYK3Slz9hLFsBztfvflTngMfVAktjmDAGNs+YNY24ZERR2sPJ5wuwCWIZf7IW+jY/n/sP2+eGfrom9mU5sKb1PybSBeDaN8i9810C4QUaKlIX/5ZZutUmqH9py5ivyX4asIctsw+adaa62NyihZGI8m1+dWiiYysQkybvOdm1owiyqrKVXe+7SWbBar7Xs3W2RcYYvy0hvPt0efvy+eVP//X/ubx9Q8MpqO4Xly+ffRWlURJCArbbVYqgqn2+B5XpbXoITQpwCk+ZJfP+w+XVi1ehjkIZjZH/QB8M6kWl0NmsHepHVOkYyNqkwQMQQwvCSGPzyuqcXRrZU14d9UV6ZDbzAhN2ew7U/VKFSKhECy3N8hB4GDyoI4hMY3RpbRw+DAiGNOICD5j/B90HpGo9TQ+LhEZ99cFN7pGgnI2GkyvNBvqTdDK+i4CFQ1Djkpk8QyESQI529t13v5v0b9VAQRLSi8ccO5LeDRs9mv6H4v/h97/vnKn1NyYp/PQxRiAURAaVRwYbik8/N4qRo4Ho8Bq0jYePuNDp0NaZXKlOIhMECHwvzy6zt0RIeH6fKhPd4O5zE3uUJh1mvECeewtn+/XrCH9wbZkXRf/Vpf1PrpFV4u+///4Qi9EA2fRuPxgUPytR9prFMW7uY4zm+POicOck8VzRtMk7yQjqVnMaC/O3nyqGJM1AgQBh335e1UmL9rc6EaT8roIpUcidimTpjJOHTgN70dJz7yf7RN68Dt8kzr6UGOTRr4LLzEha6RVVugbbq+BSQR4N1wSBZBugITPfxtt3XpLPkACo6NeTUu9irEtBZ79wthOADi3kszmXOZP3Hxw0x8h8v3p1ef361dF7xn3wuTxjA79zIG5fmdXrcyBqH80RyD+4ufzrv/5rqI3cO+eE82YCESc+Klsca6p5HUjvgF+up/aiDd1cS+nD6x2ZvL5nrMa+dNaKELXK8/PPPyWZEtnLsxzdi3Xhe7geE6Ya/6ZnJhQJSAhw02PaPWYwgw3j9zwLgbfsj1UXfFZJDjc3iwTI7+S64jxH8dM5Zd0eP76AGnPenv/8/BiQnQrTRL/S+7g+rviN9UX23jqU+EiGp8BmFdR76M2eHXaTJvexAFJs7IIy9+FRTZP6lz44epv7rLzOtmBDz4WRgWpnnw8/w25xjwkidy6D2K46mZ6uVQj5/lBuHzyITWO9qBhaseVZ8zPWKGcBWu/ExQ715SnOBXRdVeva33V3+fabbwP48R1UYaBTJ9im4h0aVpXqAjqttyogZ5SOS9GX4peE5NHjfJ5UTb6T9W6S1eADkalWyrH5raw3EKpIXNd9MzrHVOG7Wn3hs/qeAmP2SRbAaLWvwlrn3lX8LVv9DUqKC+hrw8toSUvCy5dLah9vziCAbscCibbLIMhZ4h62988Vv9CoGZVwopoLgpzt5Plnrm/SjNN+MM5QiAZ7lsB8PcmsVfv9EAO5F5EKnl9+/ivF2QSkS4JISgKe0Xu0ADrJ0sZ4mEh/yX4bXfxICLdXBbNiK8ZisELs9yQY3rVozwQBEjBblf9cYF0l4T7njdWiwDBdg6MNZKwOK30C49rIJm1XpXj2v60RVSCtvVBtWmBbsMZEnuvLOu65BKRdbxZnLAqeS0zrJzp/UjBKoMo4ku8JQPmu45j4fPzhoX6cliPWYsJWqFcvyW/1tewGfpb5pBml0oQhlHqq4qNg8/MmHH3GxhWq17v39Tm0gEi/tbdNKj2fkz2+qpZJYhJ47BwA6dpVXDPBdN7r63POM75sPXZvZjvTG1q9Dvctz4/4wLnNHUn0LnFgxrqNieZe5eckqTw7q7m2NAgmGo8lob93FVW5Vh1rI9yH58ID3ydVnu8xvzCulW7Ke3KelxDKAFAEje9VaMsqosUi8xjea7yaCulmPxojBMBYT70zJnmO+usAYsRLyQ06Z7ptZo+Pz8I+ZqzPqPVegyCrs2R/W0LI2IkXP13+6U//kArhvcvt5ZuvQTO/vDy4d5P/TAhZHwIl+gdTKXp0P47Dngx6Bxlkz9gJegjvMQIC9OBdE6WqZZXelU3x4X2CRBIVnUACH8VGGt0cwg5HoD6UpMg06F8rggZDDeSpLDzcINrOLVIVy9JzBg+HBtEyMAclByc0g7cJlgkCStmhvwEZ7PYSPnhQxKEbk6SZZmToJ0UC2KXH0FoClZaJDhoIG639kyATXxyUPKqhOPpvvv7m8mw9MwT5JG8N4Ic+LUDnoBisYsQxAJkBk+bVBlYeRgOQNEgHGWnixSHKQNnRtEQWS5uDx11arbLWGqc4vGNO2lTVNoCXAMH3XIPpoqasT+WbO4g363UYkFJCM78wfZalebRvR/pqA0ESBJy81Cf12ugAACAASURBVBuehUACzzVBxXqxuF8pqAb2/F76iQmhgahVJo2iiGfWaJWTBBVPrwmhxslKCwcZoMP5fd0CTQSlySYgmYCNAauBgMii10RVgc9IkJVqXR2Fc6YStG32Fp/l+zWG/IzEkmcqpc0gvhWDmzyPBEci+KN9OX/I/r8o0U35s1X6ya9PTCRJwkncJoHkw4eRrg79ZM3bUV8bfS4iJnvPuY81Z2VIHu/j9VwfYE/mOG1GmIFb7MRsRxDn7WFea5XR556kayqXKC9Ch9EpA0TYmxbp/Tl3q1pVw+ugYXutEuCO2s6egVYoHfwsR39+Nu5bZ03SU0HQ43wwkV/2jUpmoV1tNAnXxZ9SiNu34hBv9qRAQ0coVPnRe7SaVuDsSjHPe6BCQSnmnE14yHsvTaoS4FH1XB8SQQL0KukurAuP4tyv5/nh+0SlDSqt1Lk+VvasXke6/zRL1ACF6/VsJgmcEJisU9XxDge/BC3ne2OMmDuX+1vweAT9U1xOzWvVF84eoBOAJs+Ea7If3mDFSpbJBu8PhYl+86fPDvqTAZd7kXMSu85et+/opEKbIHViF3wvQRw2UjVMfqdN0dYIHlhhCGtlNMzsvwFurB12lYvEL4lWH46LxG7iTlafk4gf/Wnt+w/6vrNcy70/40Gu1jgGQM+gQZBJg71r0pkLnDw6EqUmQ5+G/q/SsNEOgilHorLgziTZnwswuBcdwcDvTdJCZcx6X2mVCR7HdjpmDS/ZrsjUhIX2rKRpS3U9EJxTNskaCVplpvMEyfRbxkjuw2OfjTKqT2kA2yStwO+7A3AzAJV276D4AuoFEErfbAzRZLkJ+nnEBOcrVe2BMhYGAlSeAJhjv62Pzj1uVUo9BCt9reSQ0LbqJ8CXytaCXs8LSyc4pl1i3ZJg1BiUQr815t+pqtmuMyE4x+6Err5RMEnYo5TbcxLQYiwpq/JHcmmS+StkIPNJN982IKr9wEkCWo1375x74A34rehbgS94VrureAh2OTRIntlGMfE+n+cBeJJUrCe0No8iRam5sXdTXMVXOu7ACvK5uqXQjD5fcIrv9LqNPWReycbgwp2RnNeMnZJztiptnn1iiekfTLfkfI4F+QK0ObtbldwxFbiv0ro/Z21SbCGuh72FivRa1LgfJxEYwwQQ2yiq8x7TV8kus2qYkUT28Y5CbewZlt2SSgEr1sWfZaby9p3FA33SoQx9El4S8DdXWY9IY3P80JgtiRlOs4tzDv79OYS3l7sP75MQ/uVf/twewnufLl8+e3x5+uSLy8MHDy8396uMR4XQhJDCxofbD5ebRx2GmsSDX1Kx+Nyk53FmFlYJjNETiMpAO5WSxKL8/Px5EswkMRs02X65zhAswtbmVBYzh3Woq/LjllDbPF7EIcngSsMEa1Tuin7VLdHXAl8camIDPShULaXbC1VkvZSIUv06vgEhHaqUfc4OIyexwwDTC/hgqFWDdSkOjsiQLncY93v3LjTUR7KeQcovXoTDjjPmP2gtfIZJIdeapEdhnDV/izC1MlDL1MpCRX90HgrR8F0gEhjXKH9tU4qaJeigOvDq9ZqeqcQ8u3z11dfh5KcUP+TumMEzhFZZb9Cv9oY4xw6BmgaeVF9K1e3Qbr4/FIwJvLAfeJ3BvffHfuF9GGgCVZvIuVf7JElUSKwzcHg9PuxFKtGsnVSxXyeECUgGHIjwmJyxTxL4T1QgDhJU/El7X9gr7r8q2qF2SmCH6tkC362zwS/rRlAFdcNgvChlDXwSobsq2RJYq1rGveR3Ed4o3bU0kPbrpRf3gsDN5mtJN2DY9JOnB93NtdFpYOiUebdqEOe6BJhqwlmtMM9GtTj3z1Btro/74L6oJDQxKAWJv63ayfHXlxbMeVCD7RDuBa4m3EmMM1OrQ9I14NkXq4Ar+Z2K5appVHM4XzhTPhsAhfeKeP/008/Z25wH9idjInwOVINUn9N5sW68HyloK7Wsl0GQQVOTnIo+JDk/U902oJtgzr5W53zxvPncIvil2NRWooZYSmYG4hIARPziSc4n+/zHH348+va4b5TRUrU6zZUy2eW9zkSMk56dVJyjPa+V7g+VaAqd3JeobtBPEvQHD0qFWzWUwfRFvquyZiVc5DQJzZ4P+4V7DoV6waBJvwkq13GgxUOSA2gxAmFKg+eRFdLBkkic+jKzPyeX77Xbf8T6muBypggyrQK2UlaBjpy7+aYkhANSBP4MMBQhCcgSqnf7Pvx9+z4qFOL+1z+kQj0ApB6nPXrS0vjejPY4iSsEeF2AwtqbjFjt5jkqXnIASo/br8Qf5M/DKhmwkaT7YalM2YfpMy/gJKDk9wTcY4bpRu7gl3PV893SzONf1g+dZ7ExVZ5lPh9Qg6C1AmkD0lKdb/9UFBVTxavtPWzRRF2SvO+scRYPkafZNAPn2tJ9xhQBpWe6rga+BoVnKuovZhMvabVSYRWLZ3DY6c3D5Wc5S/ZGpe2hQE+D9ArbOUv0AFYnktVqbfs9I2iWlpWOdCIR4XnzWY5M4bt4T84Lo1IAHU4+kn1GldrxOdjmVqH7DAAx4lugh8N+ePP6AHQcwh0bvT+uAa/nGqhae8bbd1q7o70RUDlikX1P6Z6NHTk32GLWgj3p/TmuCf9mpdpkseAkVNJW5KiYa7e0x0cycBIMij+kX/ztu8RorA33LYWRzzoLh2CLjX1MKC12sM76hiTRYbA9OEZWsC6OOBDM4LsF7pJsbZ4gaxztA0ZZMb5n4lgHyHiiwQqAcK2sI880vmj7whgggPAKBQLIR8w40P+ITUad9XURUfn4MXZf8R3OBM/JIgJ7haINZ9fnkxj008ckZMYLJkhcJ+sMOBXGyoSiBI2s9re1qu0s7j0TWe4xDImwrqC8dtwUrwPs5edWeq3g6wv4PeeOPzzXvG8zITP+akl47NhaW9hfVlqJra2ME+fZ/xcgnHE67yu8A7Bqci37zT76NZRUQekUM+gj+vllRiiUmRaoqe6bEPr635wQvn398vLTj3/N2Il7Fypgd6kM/v8mhA/g2n+83L8pKieCxDB6ZhDe5cHfsOvzu7fvebCtREE55UbYyMjNRrWK/orRvlLZ2hyqM1XgEJdZ8kCw3YU8Iw0OZ1dE5ekhxcxBRQXqb3/72+UPf/zj5Y9//OOhsmXGrpJgE8o2+0fZLfQXaAEEbdClSlnNrBU2+i0l7ioU8l/m8G0OXugckWyGClRRnDpDAtUOprZyx2dmvAcJatQbm9BZNT0oEkr6L/hMADPp71BiolBXwZEgVKugJqAdVeJAXIIiXFUPRdpqlBG22HyuNXPbI4Ahsdfj2kv28KAdcV/KRAdtzVwaglcqmu9+lRDWQGZcx+Y+mdgmyAPZmYCDs24wEjgrPtMKGsEkQQ3GjSDpoNMOHRYVwpCxTjx3Ffbs41PllMPd/pVSxBwKKjrVhLA0zlDDAopc6S1SbqjsKhJh1dHqlMmWjqtIHHO5oDQU6cQY0A8kwpgzpJjMvfullkI7DGizYD2U6g5uT0AzWmj2XkSH6uSS9C2AKRp9VerUiBRUKHL6v5MQSonh7GDwTdw04BgrQRsHA7OfuEaeMb1nvDbBMhRDkNAlDDxjbGSe/YCeImQdU2NVw36VBGNLlAE4oOMBtGiHvFedpT0W7IWgupMiN9FPTy8jVQL4tPqVKgiAmFLbp8HI9gvGaQ0JNVg1MD5T2RQW4rt5j86PNYPm6fUUiLgOHC/41B5skXq+Lz2TS14FNNJns9lqcbIRpGlQLX1LJyk4YuUK25a9uUCa78SJdX7lUNsh/SYVJkvcd6oJ9+9lD/IMwwSY8q2VPgKFUG1OI0dyD1MRDdqf/qP1BVFVW3+SypzcqwOX4zC1l0PM9DMG5gbKvO4Yxg47YgE0+zD7GIl+KN74oAGVoUGmNw8AtaSWa2We5LFz0jJfcNQv7YCBf6uMDVwTHK+vJb7I2YwnwIp9yl6x31DEPODYwASuQRvpM+N5i0YX1CmjxgojgWYFngAA6hv4vCSBSNSv6lIxBCm/TaqsJsD+iI8c1ZAZxkHNdw67d9i7tVmCM7w+STbBfkTRSgk7991mHmfGV5WRU/9csbdUL3duUiWe4nZbNei5LZshc70WcMteSJ/8qeeryW3tMfd8TvgTeww0PVcIE4AbqOnr14bCgjhY3OrXOSHUzmbfrl+aPefcZM9bxKYmOmfyz3eG+QGTaPeKHRUEim+afcp5JmGfBH79Vs+TQWbVhBFVW3a3SqDjgtij9pr5jPlc7JPX2USsa1gAhWvcGKtRJiNkMpGYBLALfLMvB6SZBASYmChWzhDsHBS6T6NkSJpsP8BnlNJZcJ/1J84kucMHkKQQE/K5jHfRP8ZfzY7VJ94mXklVZmJjvJ/zcrZvv04InXeXGEYgP21QqN82sQwgefMgipvc088ZOVPgSBAjLTOrLko5PPfkJZml4hcxqhZFmkEUQJItpnZFkk++i/mh6AckYenoA20Ez965yYkjAYQA6Uct7Zmpoq+gedevKr4CfQjnhfaJMMzGnwjcpy/8NDbnDAQIzvdcT3tko1aOfbrzahKX8xrhmNoqiwgCtLZmmVyd58E2HinAgM9oG0spw47yEDTyjJiE+V22QSTmAkhEhGxFEoEzbZJCYVwz3+t3mxjHRk2FOy1q5x5y1HunDVJb2FFr3I990qH6M4/xpLL8mxLCy0dkZ19dfv7xb5ePH98mIaRKSO8g1cH/FWWU3sEYkfvlQceJgf4TqMHVR70zid3d5eNmbiQjjppbEzkOK0g9G4ibQbqXjfPrhNCeO6p8NOTzWl5XtLMGvH8W0E60geSrqMLobHd3lx9++OHypz//+fL777+//PHv/m7UlqIUHb1QpxKk7Gl7NaLWGZSbQAfKShUJEdQB/cao3H7C0fGeZx1WHYdDfwaiLm2gjbKRzdNBMDv0PWu1htcj+btX6hxVWR6sjf72U4S6tspGqgoLSNkkoDKhKmxIO9/JZucauomuCF4QoA11jkrSkNgkoxMK4Blyf6wRaxyK3qqQVChIJm3UTSC6/p86f2ceMUKgs3MqWf4hUrhp7g4CXIcRZH9y46EkbjC2yRvP44wwYpQ5AKK2IqY4yQyXH2ovpY2m9jR25zrrLES9GhxLxSxanAGhoQZdKyGiLueEsEG5gUmd6Bn16RyjqcuuVzACSku2NCg4iFQpUBdcJZTPQYY+1ZcoVFUymZ6QUKLfVKCGP1ZOVBY0aLb5nNecn49O1+cWigfB4WgXdTRUmtsXIH3H15jgtudqXujz9Tt05FY7+KwKFdVZmQQQsJr48TwcS8Dn1sjWKedZrX8p9Kr1Ih1KtUlcK6aQZzLkUhoW152g+9NtaI3sA5IYr6uVkKLk7HdABZ2J1WQCChP4VKfv3UvyGgOuYueCSp5vgvZjpmn3Bt/jfzrTJCWwG7b27pfQmUbvJoAGKOA1QSWdmzWWQOZYThSKM3kFn+p4dVQ6TJ6PvTzS8tjzCejosd4wdvvk0oO0BN1gmLWQXiPCaeWIZw1iHzutgMP6PawaBLR5/y6vM2nlvOjw7HdLsACNLVTNT8c8ylT5tj8zumWKkaw918E9UKFOBRdZ/Emo81mphm+UBNdqz4o0ooPCs8qmAWtZKEVnTRTCtDhVwK1wRs587IWs3+vKzJu4c52eHUETK69nZVj2WRIPWBNWyagynpIS0f4qF0KrblJ6DiIFfdwPYeysWncETksSM65jAXxtVQ+u9NACTmXMtG+IKniBsfMeT5/Xkg4rFnxOSEVrr2D9U4ULBW69mqdKbHsRK+fOZ9vDmkrPvjPV1wkspI8t40egvxcU6/+16ha/tt5OKefYA/t9DP5Ym/NZnek6kv012h/PUP8QYHX2hPc76sIzaFJaVkftZ2KP9f6WCsyw8LdJfu2FM9kK2KBIxYQvZOJEFE965ACiBMF3jQP4o7J5ki5NNwmZcdto2cRRAj6OIum91bcL2IbKf3OTyos6DAIofF/O1rOnh8oor08ylFE7zOzrmCH3YllN9ZkFvEu15hlZjQc4SNyg+viYMK7RGby1cMloMK4RIJXqE4UK4jr8wcOAHg/ycyqXVUvtjMn4hlVXtfWeF2Jd25ZCl52KZquAHSfG85LOmqRjOgnxEU8epwcYu8eQ9rQfLKlg3bi2VNNWsU08uQrVAUCtRzb9touI88wzn7LsjVSpviAGaguO/cy8QeYGr+E9BVNbfQ/rBjbNBcV/FLY7IonXAlYE8FeQaAyOtOXc3h6xep7FoQRewRaxnsQZv1IgT0y8an0rnzvHA33Sq/kQxWwE7Kr6bRxoCxHPmGpZwK09O3wMf7DXeT4B3bsPieuxJbxPtoH70T2mD/CsCuq9XPuZfpmfp/p3cxMmm/GiIkx8FwePODXXFlHHJr9hKi6e8AyFzr3Y0falsjVKbbb3XH/m/NEk4gra/PuUUSzyx8v71y8v/+O///Pl/TscJ83tBJ2PkxQiDkN/XBvk6SF8EjEZeuk+3jHzrM3mLADIC4fj7evSmHDQQaqpQCUYbWNyqnoOTF2vUkq0Ub0rVTSBysGBvU0y9+c//zmH+fvvfx9J6mbfpWLEsZ7EWTJrJzxgZs/039DF/vmf/jnGhwoB/UwYPBa/Aiujha2Uy3FSkOZyj0Pdhu+bhyhQdhRFKkCf1jN40+Ss14KwS4PSrNFR2ezDKwVJRLWVBZF4grmg3SSMqYw8Cg2sqMnkw3PwoUD080R9qICoPJrPy8y7Us9sGI/jnbJdkuCTYEUdIIlHFQxLFW5/IJsNByWSRGBWxPdpneyRnBdCthcxB/SM+E4+n8PCYbZnzYA64zRo6sY4LSCuUbgGthzY9DfQJD2qL//WSEvRIZgN9eD166yvaL+VBhMMG/E1bHyvf4JajkpyUIEiSAOqDkrZhBnBkwxgzsDg9p5iPDF+h+pq5wnnD99hVSL03XdvQxfGGeFwoSwQbMVBMcCZAfEBDx6k75b7joNfNUrF1DjsGUAd/zk5w4l0oC7Vrzbbs9dEPVkTUUwMpz1Drn8Bjp4p6dwadPdWqm1Dyw3wUmFYRcuAgHV4+epVqsZnaoXPwdEhOp0ghuvxyrOflHhmcG1e1rxp0fipfAVxX88h74FCmYbyCSFxNtoj04Sb6+d3QVkzN/XTzuGXSwLq1DlXBDp53iSYS5i4Tr6H/RcUNE6ZXmacz1UxMgHZ1M4Ea3j20kztbZZWmP6hKciF8vIYWe6qr1aJ7zqw2rVjX/z0808VwnmELan4iAh+ZexbsSVg6L0XbOEP9PqgkI87N6vMgAJpnN+AUqMkGYTFjsAYUbzhFFiLQqeZH6DpM99RcZYKlVTMg//NGbDJ37XFyYPYZ54Wtm005eyZMRnca9K7Qpu8f+/y9dffHIEZv3PGpT7Hc+E+PgMurJs0oyDym2Mb2uaAuMyz2/4MzZhqami0X16+QqQFO7leHp7ZWVSra1xRGanA8QsTr8oZjvrudSSR9FTPeW18Q0GFMM49typfZvbVo8dZd/Z2KqLbPxlWP3pgBjq/enn4efyCQdBBcVrVNxWUgR/YwQRZBJ+bU+wzsSJb6qvzTUtDNFBTJCTApMPfA9C2/wbAlg8uu6X+xqq3VaTSTXveqm7bhNL71C6ZnAdkylxalA6vSpxRUh1zwQRcaqfIf1gFqyKeK1asL79Lv6b06CWKJuOcIYPlAHDQ6qbW2fm0Da6PyuP6FwMSTIzGoLY+uxWp2G4C94hQNAY4z3UNuLpgUpGR+njOd1WJ2e/YID4nSfbYEfFxq5hp07FZ+CsBM8HeVPHXwmPVL60jsKEiCNP4zTFfZ0q9oGnjkiZY+HLW+P5Jwt/EMbb2NPdP+qU+I0nmDUBgxenKNGvsaJWlz6/tKvwbEIfzwRpDyf/666+SpOV5EueO8njsJ0caZA7s28zn5rPYC9xP7A7x3Ud6hFutxZ5x7e3fnf9etZvfR7DwxYsD9LV/39gvoEP6/7t3j568VbL1m3w//orvlZFgsikjhtdy3dkbo/YeGg4pHAAcXOdk82z09ylaHOqtA87GTMKvqUCd9Rw4iM1UnOYMqEQpOL2GZbEFLJ3isuBBfevHAA38jOedESGPH6UCSkzP+TK+Tu87bCfaIGDEDEzhXnkfawJzMUPdI/pX/6+6KNcTgNt2tscVeOG5cVZt/ahYVgWAbJlh3+mjjG2j7rwZyYI1GW20+FmAimsQsG6f8/1Wv9dKknaZqUJzrY7GAESmPSD0438/Iby9XG4/Xt69enH5b3/58+Xde9RBby9ffPE4g+kZN3DvrgjHJY3jDVTuPvMQPlxuL83aTQhBOdj8JITd8B0we3vIl5cO6UMPnSlGqdW8lk2RnL3KRWPsOUAvXjy//NsPP2Q4cWZbTbHJJOAYK5GeifKkOzS7lSYSQzaGHGKMT4wdkvkgqevTsWfhKrPdQAkRGWYvVqiFz9+hC2SIYQbJ70HJ6+PISvmzHzJGbaV2Hh6bAyGaUrRYRgeKQv+raAiHCyfs5mItUVHLQ4/wA2IC7WXSEBeNXZK52WYazAM1nkGqUezAVpEaFSPrFGsw2YA8B8SBoqw6EYKiLAjqFL0+b9zMReJ52nA7dDsDy0eB0IhxrzbXKuCRGY1LbAwiM8ogBq9N44djwig5fPpT+ywJanLICXDTh9dKtkkM1271KgZmyrVxIkPHdcZJsm5anrdyyfNKkJPmaNDtSmNrZPg8AhiMixLjZ8TpOrerdNmW+FXnoxpUY+M18rkK61S2nr6oorWsU4Lpt8zsLOKXfqzQjiu8lP22gbaCD0FfJ68viqmjZ90yh9DxBqsckbCahOYMKUiRPduAC0PluIgmsVTFKk3Pc7NSqRNknb1fR4Xwu3PfAsEzAFBoUAt6or66pNxgwL3vniaAULHNQFiVrxhhZ29OwONIbu8Qm3qY32Pwo3K8gD0AzGhYCTpH+3D2WEWuumfsaRNg4Of9LzjwVab8RDPU6VpllELWhK+UlCaOraynUjKBodIuN94C8Z3375PctvdhM5iGHOe50IMRqnLp+1T+M4dqPamHiuOCCG1u6IoT9pD6wnckAF5/V2j425/uudq2VnZ0yvaOAA4AsnFPUG7oW05FNIqY7w5qq/dy9MpN/l7Hz99B4tcnZUDJHjNIDMg0BbzYzg/tx7GCeqZjCoKYZHPdztLr9xQc8L2HLZ2KsOuSys4vvrNBZdD0Z08TGGIrSCYBmKwo53PXG6cYQyh9C5RL62rPrglNQL/bT1O9VcCic7vSg79qOJ/HmbV31eQ8ielmKgbACf34OpYC8DGJ0UTZqCRIvbe32yBboZWOFWC+ZgG3VKAcLbDEunuywV8Bvsq8B7iKfaxQkefoXI00gJO+JZhVGmmFUAyO7YdLlXIgtKCmCQT+HDvI/w67ZKwJRw5whNm73OcvGAIDSO1TVWAnTA/nXm6uodUNQS/+hkGDDZDdIKCXxHTBH2taWnX/U1TKqhA+L0CP44nmI85iIqnQTfG7vqBaCTMfh/hZKJ8ZndRrcp20z0fgvPtO4Cute5V0KyBJUsecyJle0cCKjc8qyeKSAgEC9p8JYXzfBryXLeH1oRL/8gi08ZOOQmmMdGVjUDHkT9gx23e8xriCn6c1ZUwcQSoKCsSZYR+tPzSxwUROYlsG+KuabAzWqvhVoCp0wInf2TpgzCS4S4JGYqqdzPqvCp2kcD444NSATGJ1k/nEOhn30NFIrLFJ1VHZX3wkGIaP5J6MgfSrORuLv85AsL7lTCWuvdt8690ne/UQhBt7QlBdZottaIknVyn2mjlLyS9Qg11Sl5m6E00jR2A9UiF8V0BF8JNzlfht1HxtSIETgJvOYDx8xETy3B8WHKzqSUGXTVKbViFEgcwwVAAEnn1xzGp2xA33YEHL+FnWyJEnnVSG3Zc5IyfhHZlz3m/ua4Ue7DT757clhJ8+XN68eh5RmffvOES3ly+/eHJ59gRH/PBCzvfx420b8CMnzVzB95d3HypGwkFLJeDmJjdMQkhQyt+pKoKkTjLVgfHeOBuWSgdVv1I++6ArNPN1Hio/Z8Bk+cCoXVZ0o0lWxWe4hgZB5flXxrv9NVmYJVr9dxUsuZYsvH0wUcV81CRsgbNzSyJAQdIDEvGenpdXEZV5+Ih7pikUtIXh3xV6qLOlDwy5b77jOt+oCVOv14qpfU/2+jUJbP+gCHCotdkEn1Mtvf18F9QZw0QATeBust3UsvzxoA9HgnpVg+QZpPT8/kOqAjy7qDzOYYNIgVIjbAMVFqPDMwBhTFUys/xKWZKaZ5DPYSGwZMPigKUdZfQEs4pwrCp6ORPxw8fKNtM3NgEXDhLBPsh8KmwP2jOX3hKkdhecn40pqBAH+tvvvrt8+803SQh5LQaI+0mPIs3ZUWN8GqDhLMrADWW8x6oVQcE/XEWHDuDiNJy5FJ32ApjU2vNjoMgai3YWCGgAWmrGghyoNaj4TmX1XDG2Ubr9ijiDBtpWOPkbdcqKBBVxTS9VqopVycv3iiCOMx9n+AGj9MsBp56lVlauMymDBq//kt9ZpRLJUwXSXtAENSc6h32ZiqWEBvOmKp2i6ZyNI6A7iSAQPPAME4wjFrOKn1XbsBBUrZ2oDfdBAGGQw7pocA0kRclVEwyaNuXFCqQ8uPzt3/52CPiwHyvx3yDboesFsiojzjoTSHofXEcCylWPEjyOQsP148REVyNMsCQ9NPWHDcz5uf2R3dNQJBus6txtwLf6ZDWE14R2Bg13NBL2qFRNg2TOIHLdzOJKX/eSDBFnbWocXhLJu8vz5y9y5jijnDfGwCgiEbBpQkmuM86JYOoI9qwcU6lCDGoD4Q1wrd47Sgb7E/u/OaGx7wMdsle1YzAsNmqAeyeZM8AoMFdarZR0k2ZRd/sDCfgyf2v0ZVHQfOfK/VFLjLKpbI9WBfv5Pd8Nnn5JC+IZBMX+8CGBPnvr22+/PShtUowMVAJI9AAAIABJREFUBErp6v4/JxJHJWrBD7bYqnJ8xNBq6UYJStfTFpBmdHKu0aT5rK5JdVuArmj0o9DtqmYL1bxBPn4Bv8mZ4xoI5vCfjzMuqYldqqRjC7GPjkrZKoQJugjuFzSfVcej7koFKAn4+gI3zor96O9DdxtNLxXNKQ0qipRkGLGJjXDpGJ/GC1blrei1977VB23GEUxPzEZwMYBw4pPNNZZCOI6c1Gztpc/JxCwA1XpRWSfOQke2IJR2VQfWJ0qXwy6y9lbUeY4OgD/35UsfCzA5YCLncGsecb8hV7k2wJkxf0L/Xp8SQAvfjV9LAI6duP2UNiCVgbGz2Bs+XwE7gaM//OEP8+dlHDj3j5gCO5LEbQyFxDBLYniWMmEuUeos8E68xRrxWq4LwULWQJqnAX6LCy9GZXyWvckeAIgSGGDf8XpaAWRLpKdSuu1anyIkd1el9QB3guqnflMrcW1h6WgJwSHsWM5ClFkLchtzSo0NiD3BPb7/d7/7Xc6ZI2f4fqtDrA37hQrXcTamBM5rsAdlSj04ZpQmSZ2i7EEnn0IzzzuD4ZdUce2KOQpeKBbDnj1EZVYxTOw01k6Sm6EMJmFJ8MKkq7o1cau2Cl8fxUx6LzN/vMwJ/mAreV4URvjDOf67v/u7rCM9mLHfNwPH5mMB2HgGVu4KUDU3sP//YC99/NiWJvIB+nnfvs33JcZb1VxhHOy3AJfrJ4grQB0l/0ePLt//7ne53ia/AHOl1wcwjQpsBdiO/sK1haSvf+/jPU3+2iubZD4slBZZZPbE9i4O5BmFzfSbKoR3VAifX/7ln/90ef3qp8unT0gU349KKLRR+ghRzwySR0K4AYxUCR88bGJjwy4b/R4o96ca1nDJEZXZgoqMnB0QHGQcYBOxBq185hNohkMOCVBEbYK8zHAfzUgLCOqog73U+d6uIX2/NyEUab1KqTtQdAs/mqLoTIKJG/qPoFOA3L68PHlCLyOGmopHHdHtp5aW7SsQ2eiMpd5bHfzKqnF495P0tK/tUzYfSSWOMg3LExaJ8TkS3tL4CEoTYNJYHXUxVBxZtxphE7RsMvnvWxurURiQBmqdtSgtiaQ5QVtK6q1AHaXzca9zoJVAd1/cFUXGOCTIOPU3kQC38b89aaHFneajxXFPOjcqim86kgCHKO2VDa9qZ19fFdwVWzI2gOA0RvIJarlTmEIh9hiQfh3+KYJVJ16hH4e6Zp+O636mjJ6DelFhXvcEWs56Gkz+CJo46GmenyCMnyvwgNHLOo86w88BF9ILBOV31QH2dwO60uxS2c58ryZ/UkAa/LUPNejcEVi1UufQ+CihLihOgLOqigGA/aImt66Vn8nnKmqQ/bEGdmcv8Wwyb/D11Oju3w+AEoGK3S9/Vy2NqkGpDlx/r+faGG9lm++UniU1y+o471G1i9clWF1vi5Ql0csocUHZZTbWEqozc8Ekw32XQOfyOftJlJD3cc2hOK9ScziYVRykvksl4RqtFtQh3GVED+elIhkfKv4wISATcwM514ZnRGDEGhjscD1JwELtLEsj9zgVTvYJe0LJcmwAYgb0o17Hv3R+FvdVEKaKlLG56alpi0Bs1npHEhx+oK+kim4AfFyvlDXtQHqh59Rb5Zy8/IDAnANno43lcO651IaxBtKuBMoa2LVSajWFf2fPXho0YXPwXxyeJCrOeEp1sJW62MJVunxWnqNUYYeyG3CJ+ndOFGfz/XFm0+O06oNnh/dzHfi99P9cLgnuOqC4FemAaSexoHO12PdwjwlW37y5vHj5Mr4I25/kYbaan/PsqDwmuButMXt2M870cQ2s6zekpKYisPEJPnvOjeIU0v70x0ks5nvip6P62ko5I6gCxqyCwp7IeXPW10ELbcCjwEsAsI03cm9cqxLGAvX50kYDgK2iaJ9dGD9J3j8ffetcj59lrFFb3OTPPsPYw62F1b2jWnFSljVhKFX93ubetrJpEJw9dRpurkIp54YkL/5EsHbAW2bJTV3ThNPgO8ElifSbt0diEns235r7W48Ud19qHwlPwVx+34C2wf5ZUTfVplOPehlVDTp7r+055I+MLc7XmdbutQhIxmbf3aYQ0J7ujwFqpPm2Z/36XAKwnqT7+TwA4w+brWywrO2ufkPP4rHu7uEwHpo8pqVp1E1e16pl2T8UIFik77779jhj/C7Xu5EBVvC4ngjZnVhQ2uokD5lT3N7YUoNhTEGhvalg3SH80ll9SWJHCUwf9a7NPeO+I25LtXiidr4uSfxJpOtM1+V+SQ7CLprCsnbGfZLRSIsbChLAzihYosBUixrtg2c/t+rK6Jsnx/gy7Cm2xyp/5kkubhcYNMGzVx2fl7WEVjvqtu0UfH9s+OyE1GbWmniXRJnX4nMUCowd2GiL9NYxyuk0K9LY7So+dZ3VC2W7o1/aF+1e4TlI629Rp2NJBNH0PXwXa8P/Zi249u++/fZgXJyrxdGG2Hx2z3dyAWi7VLctdq0XVACH9TJeZ+0p3phEn22MGiW/LSH8/Ony/tWLy1/+5U+XVy9/unz8QJPt5ySCjx89uTx++OTy8KYXRWKIWhiCKvceqPDWRbGZkoSQBxPqCIqGZPOvX12QdA/SM7pgFur9u9wEAUTbIjpnro6lcww1YhV+qDppaRdXClqTxCvCRwJ2iMmUkH6gE/xPVXlSbVofXJ1FkWadVQ1bA3lsUukzOO/XURr94osOCocq2t6g0rFyyGaUUsWJ4loFOjpnjcCl6k4YB4y7VU/HGzx5XAfOvYgONBip+A2HCe51y+9V0uIg4TxEMqtY2qHKUUgdxbBBZoVQzlXFrmlnJtZRfi7tN0FWg38cUxKCIalu+iBdo0MlMHyGwtmvlMiG1tRBtcLlWluhOMACjOiJElBeddU+CyzgtEsJFpHkvlUtPBzEIAL+Ss+RSmGIKWU+UwNoDFFGpKQHk57PzofMLLjx80PfmUqkyJqVrojrjKrHs+D+cSJQV0DYMDpJCKmsrse040waxEqv5L7am9pAXxWzBBih6LWy2/mbJCOVL2Z9lK1X+Uv6qc4iVcMpd7L3mzSXlioNk6CYZ84frpOzwudIEzoofmvqVrku53VN7CYXCepWqWhweS+BqbS6UK02c43nhrOKg52qmVRB1ofgk3vGwYFI81npAxnSZlVPRTauH3o46whqHiGqDfVOhWFUJR2MyQPv01E3SGr1hCSa9euw7j4zO+NNoH9BvZkIigGRDtSzHHBI5cUEFY+Panrs5MR12DcqU/JebAXXxPmFUsjv4owe1eZFYOXBg1SdcFSilW1ir3MDISeoYx2sol9pNa1gGWzwnoxbGVppv+/RuzeVSFFW3sfer9Lyx0MAJ71h95qwVghmYwzm5EpvpGLZhEZhilSo11NTBcHSndgrnKsEEU+eJMBMkDDV4UPAYD2XyuKrnMhnHlLrU6NkrYNEh87WKlZpaw0kYxMX3LHXFR6wkqYanSi6DAp8YO4BMGb/Jvgv0AMVv/L/JvDZKydxp6rNXWna52AM8OuHH3/IOnOOqdCyHqwhv+PZpXKdea4dtcKaWYnluSXRpud+lLcki5srmSQu/cKPEhCSZJowxRauOhLBklNyFPQ6Cn2lwrPf+ZzawPbb8t6cw1Gd9SX5fRg59XUmWqnIbuQG749d+NC2lM6+W7/gBtX7+TnHnKm1Pjh2yIShQf3jKuXCQFhlSXhZmqifI/siSfLEckwsY4N3b9rDxB9T0Dyff6vX3D/74etvvqkAyMAUf69EPmCxMy3xZZH4H/0+qtGOzjgBtvm+Vfg8U2mXmbgGa8c50tY5tsE4y2QxSd9Gt4TxkbmnPYfYYQNiwXYBvaN6P4XX0PgGQrdocFf7/OxZwPDEI6OaShM16SgjoHEY+ymAOLNzI0JV8Ywk3ktWjnVfLJPRGc+eJd6EScR/sBs4D1QDv/zyq+zzMLBuby/fIPQSVtj7AGfEG1Sa7J9jTTh3jtmRacC12Asa33rM5Px4JFW2eqQnbn3kjRsbC7C/Ta6tOOc8SH9EZfXJk5z3MgGaIJogcJZ5xjkzAWOqQAlIiv8UHPKard4ltpsftwIqo4brMxYQfGTfGjelInxKjFm3toHQE129B/7w3fgI4mKeUajNOzdJhjdupL74YQUCt2f8DkFVmHHYHmJh7DR+UcGZjnirDkjV4z8nnksleYmsDB4FFQvIdG0DrJ9mI5tU9plVNVofLkOD+0jiPc2K+OpPjf2OsVevXua8RwxyCf8BiGTmdwtvEZw5rWko7wM8jZuP78d+fP3V1FwLipJQUpBgH+A7f1tCePvx8v7Ny8tf//Uvl3fvXl4+30If6xgFqoQPH1R5KT1yQ4NIBmnoZSYfG8NehtxgKB2lipAQRk301auIGmB0VXljsxG0QAF9+rQBWzaIfUpR9qyELgvkRtBQSbvkRg/aRxDhohc8zIqdTNp2vRVsmFacijLHUS0AaaJhf85oWIfyVRvvoYySlDx9SlUNg/jq8uF9E6Yvnn0V+WJpc9xfER9Q3wqEcEM4JIK5z59LNcAQHVTEoIJF7Jocd+ZU6GkYPumsk+8ul7qCCXVUTWA0tqI3OXALqF1LK2uIBriBw39WxvYGHnarEI6RwKC20tlKoEI+JmBXY77E8tTLpJALz9Br4FoNJqm0YKCgbPL7jCyZND3PjEN1duImj0mQ5uQ0qlnjyEq/yP4hUcbhYpwqoPImyZ90C2fV2GtIcM9eNXlhH4sq4hCkSobGO5XRUt1q9DDUHHquP/SlyVjbk8Z9WMG1f5LvTGAexdtPCXIjinMSFjA4LbrWpIj3+dztcwztdMOybcgu1aDG2edtVeAMhChuojMv/ZA9WXEk3pMREDFcRTHPlbbcl5VyeyWWmDcxrGJbgs0BKKGBRHW4fUVJ9jcXqX0t6wtGuXJgA89DRbegsu7JnVmvI85rVbJfN4o78uJAyXnt4xrqDF6uQYjj4n5DZ7L/bci/ThCnoiBKkoX1EZfu22cruir66uDa0EtCH64CJdeQnoNVc5J03oMeA0V9rIAl71RdPRvyvRTIkiaays9GuFgdYn3YX95TK5OlF/O9h3OnqrXqnomzwkM8G/sqBSBUA+Uz7NMiAcWBSse0CiCSfA1cSvty/7L3DbIFZ7hH1pn1ZP34Du4jYBr0Y+5jFdsi3xUksLqjzRLsMqlxzlfmmK7vIvOk0pKAXa06ivavTJAS9LVjzr0MGj1EG5uI/cJmNBEvuCHSewSFm2PV5LkJayopzOTb7DUDvwjCKMZAIjwBGwLrzJKjMjHaYvu0Wpm0YmAgdAQksHIWAIHse94EkZT4p3rCmmjPuMdzUKidKL2wCs3vRo23taRAZ4PH+paNMZl4Q/w9CpYbQaWdrJBDz3IqIxnJ0r7i0HLZs/ehbVfw6vz5PDcHeCewXnDN5znjjn2Qavgqkv7NmvI7Kz/uxyTmv0pAsubOnR2gjAkJLXL9rEnm8KOzkzwDnln7d1HdraiS7IJvvv46e0fVbF7flgdU3Qcq6jcm0tIEv7M5+d4khht/oa8M22vslQh2rBrH2TE26riRArdWH7hH7A338Pz5z/Wx62tsYt1zco0JWqHHnoUNEqG1AuSsZWjDTx4f9O6C9IAUpcElZoo6dP2Kid83332b1/E7BafsGRX4PapAA+AAaRF3qq140yoWzBXsINTqR4+ik8A11Ma1whrF+nulQkc5eFRz7hH7WyZAaaV8Z/zpACRjSls3uH51HtJ6Myqy5zVnA784ATXWju/JYHWqo5tfyTURZ9BawzOWBRF/PFAkIPaqjvyb5/rtd98GmE11K2Mk2oqgLbOaHUAiM6PL1uP6iBuIF7F52IQ//uGP+fy0ZUz/wIIOz881hcKrXUn8MKBdEMhzKIjCvQeUZN9HoPJdKZCjRsY30dv/8lXWI+CBeiEBnKbLsDEZtbWtzCY2XnLLWQtLwZas9QwTf/xCqXviVS3ojHmydS6AdW0/k90WO/eQtpKCv6wTIAR77+///u8jahk7Ot+kzTURlc1gftXiUqnZSa6HWPG5xLdffvPN5d3r1wUdV0mHQmsL1G9LCO8+Xj68eXX54d/+x+X9e5rYqT6AEt9cbu7fRGkUluOHVcKCPtKLca8N+clQhx7jGEJfRNhCA0RQvwGT0n8ej+bHTeUhhybWcjOoqk2jDUxbCTqSnPUOFjXmfe37C01ti94h9x1k23EKpaYc9C0582m6bLAm4tDDXA55E45SEBCUacDTIa33H6STIz1o7962Sf6br7+7/O7774s+3JLwtjeKhwP91s8UTbSxXn40996go4O7K5s9BDcVgFI62XDpRZgKEjcg8nv97KqQBjFaAhcO9KhBJgJ8ZpwQKk1LKouSg8Q3edDQeZD9vH5G19A/CmVcabMT0FiDK8FEgkObxU90PXuiepAeJtjDgPH6oD5TjTSY0qkYYJUq2WvhcNH/AIU0gTwqhuuh4vod4nvsySePj/ESrpEoZ4LAibJkTAjVxi+aLJLs8/3sjXcoVm7WVhqyHz85ZI9rJBUa2kgWpK23jysTTAL8JvuY50nAB5ddBJAEJchi9n0FDjhbfEaqvxMrqbFsRXH5+Gg8ymD33HY9ASisurYibnJYZ1jErNSvKkcmENqzV0mOve2eSrV4UvN8fz5zPa2hGE2spHu1FBl+H1Ge/d7z7j2w5u3zmdDLnnECVgSaFuQdQdv6QELF/lUi1qpH6TqhvW2sBd/B97Zafx3onfudzUhlYgmhFQNsYoGsou3aNYUxsiedC3lCQt1nefbrUdFBKH4jcCBYZSVYdU4+2wb2zJQay8F1SCI45Fn1t+v+oCeiz9LqcqhyU27LOR99lL1OAJjPBUQjQFjlKuqsCxgSBI5KlmSDkST0UM/BH7TF9Re3ClQA0aQKe3KAdKpUW67ZnmxfeKW4BRYiIJPAoXaJz1Qk4xj7szYE7ai0LJ+7CasB5tlHnUEsnnUS/IGkQbZ3JpyBqg3TXoDMnwcHF2y4jhrhFkWBHSGCDaDq69xL1koauYp5gn4Gyo5ekCYpAJBxEFvna5DaZPbYi58/HzNfTaANLtPv+KrJIs9TWjMADXuLNXOfZmTPBK3iW/ccrayqmJmzuWqTfr/2pSg868M+U5iD62atAUYSMI2uZnLvGfY55r1TdtV+2b8XINF+6zFQqlXQgL707Vaw3I/6V/52DU2aWS+DZq6XM5+KBIrYS1rstSXI7n5vD5AJUPz+RE1arfjUeWYTxRFwtd/eILzJx0ZpbCQK3829Ey9EywDAkXaDxTeCj67V2Vakarhh9Jxh/gA+mlzKUKKPiwTBtoXYwikkhu576pNuEr+eucWNVnXvr/+PdQ0DbIl6fNT6xrq3KubE3qNHt+BQ6Z+CMPqicyxkJSXrTK/dKvIRMXzQAkIr16WT8gcfLo2/uWv3G9ckcyb/m7WNEnXp0ce4hLCcyuDhe0Pxu6soj4yM9LStMn/2OYJqSYrmX/j8qLKv0hYG0ZMnrax+Qhyw7CNtGX6XkQeZG7vEme/+/R9+H7DbvujajYIbggLn6pf6BSasMhlazKjqds7NafyHtsPigorEjcGbHPEc+R5761VIluaZc/7s6VGVbCxxtfk5V1uPw4aRTNsTnTninTcdkGhzwJNcj44dZhHtGVTwpvQaQaxfCL+ty2tn/qDUwzac0vqZolmm3OdDzToMvolZRVn748fMQgcESjK7in6UbSdMZkGnc8ALhqsSrvbEIdp3qWghvoJCU0DlKdyjTHswMn5bD+Gny6d3ry8//vCvlw/v6fVBxe/T5XLXxOTuE4uH80MR7l64uhj7Csu0+sHisbGLFlziNI5ZPzj+0SehKvE7EUyDg6qG9aFQLeMBsekNJJ1jxIZk0/NwY7Q3d6hoVGkhJic8VIQR3Chx5kPBpFhCCeAaDCZDQaESQWl5tJuUr+MAN78nvWAY+NJHf/rpx8vr129jjL/77nd50NngkbZtBZI10YkWnSuy06pAaTG9/wrR8H6M71vm9p2k8lMduHmQSkpmHNL8+uzZ0TfFGmTWXxDZiTasuqhBU6b7qtJ24oKT7K7C6oE+eh9XcscgyyWP8tiCiSQjIOXpQ6RxdiqLa/q2d4RrkyLQahOGqAGzRlv6qFU76VIGUGcRCRxCx3o0mDc4DCAxNKdUo9K1RDcbpKMeCYWF3qHuKxIr5+Cp2hnq23owPZiKavAh9LhKd0lyfgo6DTqibhX10msvJvfF99JIbeLLs2XvcLgzt2iUylSCF6DwnUXYio5yL/xv0VCD2FLSSm3QEfO7oLUIhkSc4+7y048/JTGKwZ0hvO6X0sKytkn6WvnVAGZ/L6BrUNwEJJTkBY5NEtoS6GcFiEA57c3bKElyJjKLZ0IKgjs6t45XKLXOqk+pIl8cQ3051wAAGlCEqbjXPJ+dpVTfNss0yZ1Kdqceqtifif6YcEgdsbLSRKaJEXSjJqyd91SF0VUWJ2QllcmAwSTTilxQ32MkyVWB1Hlcpb13/dg3rBvng7Uj2UmC865ACyBFxL4SSLWyDdDQc/UgM18D7N1vhYZ1VWSlZ66BTAVDemYi9PXlV7u/BrAJYKjMDAE1CYi62Zr1TbisTuOUez1v8/ncD8/e8xq0Oj9z2G5nnQXgWe9SUPlVNhWKsWrF79IDuH5J9hjvw9mHvjWaWkDE0cx8pqxPKh3sQ0HEk3AN+yZ0p6dF16kwOB/rqKRFjOp1Z1md5qoBILF+rmn7bduXcwAoouJPniTIxleGYjuwRdvmDLI8gwE2CeZJ5lYpZD2lPUmb6nBoZOlvjwBYdW5eb8VI31t6Vfu9DQZbld/84VEUDXS5j3NyIfofuyEF1FmKoSUXjEjf8NQMSZhSDV9fWmi9oZ5PSXczXe1hvbIqOnew1cTO/WU/8qxyNgJsvsu5jvy/lLwF6wmawnaqQjd/CKZJ5AxqASXtzctarVLAPeMzrNgxS07afUaVUK3l2SQmeVGGxWwQZuJQ2hTQHlUO+wkY6p/235f2b5WVa0w1a/NyWY+wio4gE/DzfXuzUCWdD/R5sxfCdlnFxhgocd3nJkX26SmMwns5x9xblJ+XPLY6W1tk33lApRPz6qq6eqVkd87z587WvbnpDMBQHa+q1CbJMgukOhdEfVuhuQjtfXEICB3g1GZTc90V7mvPW877ib5s0zr7iEID4liATAyvt70oIndfoXT/TWxh6Mdjr3AGo+DpbM/5svbiX0UPWdvQxN+/OwTzBNRyXZnH3DYo7FiowYtn3Au5txVkFKxSQKdgflVEGWPFZ3LWsJFcM9UpQA4qdmFlLVY0ltM3GT/Y9pL4e+01+n9BXGMAAVNjRHUQtI/sW64BOxgBxnv3Lr/7/neJO1nj3lfHPNmTHlBv+9bfawvP8X0q0wHVrn2Q+A1sliIwrAnXbrWUaxHspH2CvfHi5YtD9Co2emN+VBWXsWjPI/eEn4mNWY81fjkFinv3w1qRbVRq6v1jfiOxSWKcjMVpHpQRbRENq9o233vEtw9uxiJ4l6TemdMyBiI2NCEevlOQLjnGb0oIP3+6fHzDHMJ/uXz8+Oby8Aa66L3Lg3ugkp8utx9auWAWIXztGFMumDl8t539VdSlg9nTFwZaxTDzWxRJP1zAddisQZNevtwGRADii6N8e5afLkLY8iiLLgrAg4mTG2KSwBCUYeXioxIxBwBVNTTJjW3oZmjJl79rVLneVV8TVHUunrOJ2kPkTMRm/vh5Rw0QfHJff/3rXw+O8n/6T/8pQjlVQWyzsgFp6HuTgWafBVkNWgXyw8iPBrhFkErNbKn4JkghB4GHjMNhA8Xwr2fBauA5wEgCQ9P2eOlHL9oHKHatMqYZOInxFb07AvjQYpo0itTapMomFm059+yYmFkxKkWi13ruuwrKLBKzQ8EzJBFz7l6R64oRJOg+aA5t1MVAF8m7y7pk3Qh819si+sR7RRH5Dgw3vyMAsW/E6yZ447MJyHQccbT37h/O00C+1cbKu3cW3bXROsZoYj8JSOmBelQAwmdkH46VJRvseV4mZa4TZ4zXpXF6zcYHTYLEcVLM0kTs1yEQiFDBp9JRDcIUqMheGoIvkqVxSj/MEhF7rtgbztUqFRO6E06LRKrrH+n7U8BrIohDcVYnQS8OK6p+BG9LDHi/KF+SlVTBNndsirEEvrw/o0W++ToH2ARFoAF7pNhOz3yDvVSuTpVyZ52Z2JypM/aJKRLRgKlJUILf9e4ZAFXVFXCjTi20xlFZTNoTVJ8a91Wm5XlHH3iS+j5/50rxv+NwP36KQ2X/hmr+oHQeFW15jaIaZ5Cg1XAQ2c4WY12lnwSUm0hQaDHrBzsnHNxraOyjfpYi24CC+w+YNepYzgUo7BJ4BSm4NhIpf271PjaVkUVTplOER7oU6+451a6UWdIk7wxQhKo42qmOPz1Om6/p85XhYoAACHcOtgWNMhImTraBVqpFqyCbPNRnlZaUmZijMEeMZCg454T+JJLzMGKm1iwzgnOFnWet8BesbW1mZ7p6banwnlRB+fwzRRLADbuW4C3Vh+2Pk8R/ABgo+LUy+f/2fEdGn5YExhkNADxoUo6KevgofiuAAjPhQrVuMs1z8fWssYlpgFHGkbybXPzeY4DFmmU+2f6wtul/Wt+j13euztV/XMWncj6HkDcI7XxAkg7VEqu+3DXULtWvF5R2fyVgXrWofZQnBsrodKpAmuRZWTzs54ldwM+0Z1xb6JCrrngtrGUBmPaBsq5Hf+lYD0rnc+M8Z/abMQI+WcqmwKrBMz8/4or5LV6TPfKwVLr2zbYCLDjMz/0TcMEZs6v+h/Gx+4xNWV/wuSqmfew5RFSs/YN8X5QRj36zqxqwyaTPhn1CDMQ9yIAg/gxFbok9bTkE3AF/x4wKUDkqvO0H3JL6DV6zdF1iQr4Hqi6fE9B4Yjj4LgSc8DusxbmvK9cg4+I4Vhv/M9aECamsroafAAAgAElEQVR72Gtrj1uFZVIdh2rNiK3Rc/UF5x587AZsBGOGg9lCVXLn5vBlE1nj9QGDByDLOLI3MWu9KhznGVtHu5c99OzLiK04c/P9u4qgrSgUkHk0Zey81P3424lK5blvfyUBOrWNxOaebNuoRaV0brSGTIhzASD7d4w4q+zEYmH4rX1F/QcrxyaTVjyvBarOOv5FvLl+fNbNdVHt2b1oXKGd5jN43oDU1ZAo4M39x86Mim2MwbkJoJmxTfV3YSSOJVgwc2qCswVcA8+GSmr66EfbdeRFY+/Nf/+tCeGH1y+iMnr76d3lyWPK5yBMN5cP7z5ePn2ANgT1h4bwR5cHMaY1wgyVSH/G6DIsIMb78U1lwQk2gnCt8R+HC9rw/OfnMRrcRNQmpw7IxsAAa5jj5Ch9ys3+DELRAYwJekIv6EgAUXIfutL4Vj0MLORfs1EGBLZUzoZN1aLlfIOnKABNOa0zCLu4RVFwOA8vL14+v/zjP/y/kbzFmf6X//JfLv/hP/7HIlAxIM9a3RhVoM5izcSXe+nTI7On3Esy+P3vf18fvVlj/a7NC9rMv6K07WdRMpv1j+Fb0GvgaWKQHpytm3N1+N9B26kMpD+xDsEK74FKp3+PBLZz2xQxSFD4ttXKoM93JNMNakIXoy+DMvlQqEgII+ByzIYRkYWTTsL78PI8NNzSYk3cOGR81jEMFtEVQIgnVTXkoIDk1bl0yDnvAXXkubImAgusk1UyqWFxPqNYpkKYKu11lIfPPYpvmw2Yn4E40mu2cRU6edajqrTv8iwddcG9q2rF90ldiJG7MDj76/LON5oiaP2GAINMsk+e//xzhR6QGYffv8pdBugCFkwi3kBR1NaKaakZG8o6MEXDy/VK/0iQB+Jbb3RN3tdPQ2KEY1R6PElJ5pJ1OG6cxqq00mYiYjN1WPj/cOoLerQXLMHuqFZcP4h6AqRRetiPXB/A0r/927/94hlzvQYG2beniqyBr0JLncV2P/tHp5zkZuudYFLa+NTC7K1LQnh7l8pgku1RLDmHCXgClHTUCXso9mkABK8liAtFdBXG9sp0f+/gr5+jSW4R4PY54KDZE5wpPlMUMqgq1JJRljp2R8AFpb6NZljQclXmnRLaermOyG8VmgihAOptbELUchkds8pLRkjMPgegWS9UErj9jrWnCm4iA2LKexrgVR1NipK9ciLEvKb7qDTv7kkUdQHEOjbD/g1tUChb+6+V3PbPxTZO2v3aM1UxMaof2J3O7yx9rLPL6EUpsh7K/yrgCeiksZ4X7dQzq4MPAjzK+7/+9a9JCLEjUN6gDhYQvIpDsYYmlQUXOguPz1D5jucRdVvEvmbDCcawswAlP/7w48RgSiPjzxXN/9ye44k+6TNtaZB1oJ1rq0RRamyTo0oA7vBdoNyhuG/wtolH9u2Sm+5TFHaLzmf9YtcKqlitTzVjwGFetzl6rh/XYLXSREFwR5od/gv7r3AHayhwqT096HFTV47PX69n7emq57MJASiWEPJ5Mn4ET1ifXsdVlTstD+sHzPy4AbduF58tz1ofjV1L1WKVaOw7e1PbVBbVlweQXgrvgOco5JadlOTzpPyrfRcYEwThPhLgLrkTQHLNklhh+1dxTjw2f8+zdG6nat8VxWE2X+fKWtGLn1ul0uqm5/qgWA/goXpVoPV99j3PjvtmLbj3UsMbpzXBLY3Tynnjwms/n/GioFEqqutDdS3DLnn5qvNaMxe7PZ34Cys1fO4ZgNXGCDTK4qhtqLjQVWOgjJLEGbP7fI/CftxHhGigo44ZFLrnaM3GdJ0R2v5cklRYcABLZRIwFo45evTil1oJUMsz4k+AIhhIi3WxZRmBkbFlb495qO31nerqgwfxwTKLYhexg+6x9adi42RWRfgn9vTFL+IG9/25qsfGUnSPBeD+yxAkrqrdTeL3sGPt+PfR97ekKGJVayci7+C72Tfcgwyf0IrXjy4IFKG5p08jPhea6NZf8Cc024/tTw2zMYycMk3CWrhDQb3gW1Xk6ftvv2WVcatDwPrFtizGNoG0l1fgp2eNmLezpwVAE9PcNN/h8xw1JvjE93Nd33zbCqexV4tWm25AzvG/kxD+t7/80+X209skgw9vWiGELgptlMQnAQTKoSIIDzsrCIGZmIuBSPc+dwbevcv9zCDkoDl7JxUsSrLPX8TAiX5gOFTajAPff0XgS1tJtr4AnA3Xyk+DI76LjYJj5bBZbUj/VaTZaaomYGo1J3L7jDcA2V7ztj0N5zmETbBKz4t66GelxetwSJIjFPD61eVPf/7Hy48/gf6+vfyf//k/X/74xz+eRkY0chBVxphltMToodwDgf4PP/x4+d13313+w3/8P6aU1AHp6S0JF59/dY5hk0R6ZDYcdbxyDBCvwvCQgGNwREpJSjzMWatV7VptahNzqAqHAmK/rxuy1B2VXvl8Kl5WGuTxWwnM81l16Uqjw6mWxiOyZqLMYX2YBusaNWkmTciLplo1E20kICGwTJWAWTqjClh98UCIxsURDUnSmBvgcr18L0Ehhg3jo9Ier02jcHoZO1qCe+J6eF9QmTklr1VU9Vy5UExFhCmJxIwev3PMw1HpWsDJGpj8JSF8/jz34c+8d6gO7KvuAaje63cdRcF1wqgEFduzTQ9YRmIgKV4RIdaS5817EoB9+pj9FASLfbT+IMEBE0cRcxyGSBwB+Rl8OVTghppWTKhy5dmrqxZyX4BHBpAR/UjSeJOECgAm6NloVNmLQ1cT0IymmoRvam7euwEgz6JV3fsBEngmUi579lpR1Mg6N8kAMHs8qHib84MgLlHjGqEPihqfK/msv0gnvw+QcFozA4BWFx9cE7IkaB+P2YcmwVbL/A4DVp2vTifJUsCwOgud11lIROS1dDEqFARmUKPWw3qihjm+Rsqm1XfBB51sAKJVZVoF/Fj58yPpbi58SP2f/ACfYb+aoihJKrHljwoQsuYGiCYb5xlk7OuDGrWg3XlcvJc9FnDiPDR6dtdgXRBSqquB1q/ywUMwReZAFJrH5OC62bMkhH6e1bRroAY7pwGtqPWZqmklQTvH9wPKpNdoYlIEf54zQTyBD57/AU5OqIW1EoBNX/Bmbrmm+hvtpeAt1+jvPBsJnHfmOFf1XQWIuGfpbEG37SE08d/YKStjqmrqn4Pcr5dLTYCjYjjlV2n5/j77x/6onbFz8K6dKkjW8Tv88efndc7n7DUm+jxngtAAvRO0Yy35j2CQGIR7doC9FTSTGd739VdfXb759tvsQRIBzgH7smN6WgXn57bnxL6NFUNcc7Pg/kyBLGDZtY89mUK257tB8ruDPaSNEEjkPajKBmgCrBwYqlIo96GCrX6C11spgSp7HeeE8NH/x9h7aNmRJUe2F1qWasU1HP7/b81bHOruUigACZEJvLXNbMcNgD2LBU4NGplXRJw4x4W5uTnMlvoaGSBW2bp2VNjq75MQLtkLKDCVRs5N1m1MFBlDKsJb2UmsuQRMYM+9dCQkY24YL2W/bE4m+zbKugM0AyC5d7af3HexoQM/0360+ImfE0sUrLv9YiRA7HVmvtbfxk7uDNKrzXO034znkXuhgiRbZyCPCaZnLsyl8yDzy5I7mElRY208yD4y9sVoxB8FZAN4LODfPbuK+XQ5BAzsca5/6rzJrNFsK2Cd38Xvjel5dvXxZROw3mkxO82MDFC1Pn0LOHwP9i1J0Fq4SP4yvmP/eWZbJGliRGxAgp0zOpqw4E7E0J48vvzyc4Ve+GyBBUBK2UUkXIjikE9YXWUPcU+JX1F43UzosxCcIInjN+ghD0MirS8VVoryfeYmMsscYawWVPhszib+rQUCWwtuG2M8an+womz4V85GnuOo7O4ZCxe/LyH89PHy/s2rUEY/3b27PHlCYPo5YjIkWg/ukQi0OsQDiOA/fVJJCGs8kzaEu151uM8okhLs7sHYCJ3gZRLu9pEYdFp5MWni9/adOHIA48ZiMoOm6FNn0IUu9hm6URNCqz/0Yd0clMD2tUUtc4kHCFSFW9p/GIOY2SVXRUA0g8+CJh6IEGxW5Xv37u3lx5/+duFvDtmf/vznzhTKA/s4aXh4+h0sD7IDDYHr4IFzX6A6//mf/3n5ww9/uPzvf/qny7On3SgJoqa+lkSJ6uSB8FTW/0qD6BwXFpnXZV7Qx9vKq+894YWv9ywiM5lzWOGd9ubxSBXlqUoszzJV21UyQMw82EVnOsPP5KegwRTY5jxLO5RWVRriFwlyelPquKUPB0HdMGcdhQ6P5/XTTz+1guQcodGV0seI7P2EZaS+cPg4pOfEUapPlPJuby/0fyjZrIPXMGi4i142EfUQcjDjIAkIkijTN9O15ToEQFjgOPn0KU2wZVWpnKOpxl0R54Iw3G+oBENaQ6NdFUuHw3fwPhwKn6OiG0bmh+9/OCryJqFH0r2eliS3G+vC5xg4ZD8NecPopgo22tV1T5bmYmJbx1QQ45qgTwJ6KpAYY/b/UWXadzrugn0eTvz6B9jHDvXFkdBH50zKOKWvEHgdds5L6Hyl+ll9zbquJ5L7kjqSpHPN6bze63c9dG6xGwRiU4GrI2r/IKCTFYA46A2iD8g0ZcI4tyjTtrk+IMKpumWQI7igwxI9NKjvmXmciqXD1K3qGKyfE8IEw3su/hx6D0FWwJ/RaaneCQBZWej1zUY4Sy5ntHTPJtRLpBEMSmVsc0cXaKcn4vMlZ5HrOIMTsU9U5bCdoySaSHxJO22VMVXSJeEJ3mBxrKeRANMKRivXbQWIH5oSogks10TAmuc9sRz7N9ijfPchCvHhfa5RNsDXCWHHaiB40P4i7YhJDq+3MhFgQjGok6CTFQ4VdQlYTBxNblTi5DtKR6/CdIHXVvT43+wTvqP00bI2CHJYE4N37sXKTWZ0rpfcYEIV49zL9m9GJ6E2iNqlQg2j6pWGWCE09riBnZUefh5fOMA4lZQFzpz/IvATrYvCbvuYj+RzFQoDcPenlR8BWKs38V+r0p4TPc92guRR1c7nXTAnoNiqVe5Hwb/4GefjbjyDdG5ZK6ks7fvPQKBVZFpM0GegQkjiR/Cac01F8Jtv8myxhfELq6B6HwHSNmdR0Z4E6s42jhpxae4JkJ/SQ/6yM4+h+3rmd05N2vl8QFcBAoJdziwVQj/PJK7+rNUZE2UB4ezbE9XNfen1H5W9kxhV7PSSxCQvi+uc0ZkYYz+P/dhIiuNsOJbkVGFjH/IM+Az/HGBCRjeVSlw7Bli2sVija7PuJmDuTb7PRMXn6l4M62X9f8YMggDnpJzzm6RglemyE8qEMTbNZ1v1HKNGEPfsB8ocWh/n4pRc40To7PXj/k1mKIxI+dXX5HkNFMJWSUcVwPe6zqNsUmBZ759AZYo6a2cBcCURsnLqmYsdWkJcIGkx71djFtqOcZ1dmyR44IKxk/aJ2KrfdT8sJmPTFnlacUyLz8OHl19+/jkxiG1V7H8TNewL5w6gBhvLZwWMWZ9jZkdunUyOSfo4Ixmt8bCj0PgdyWQA1Pcd48VnnFto9NmsgbFxBKXSVzsa9+45oMnagEi8Uz0nIZytFSixuJJ1+V0VwtsPl3dvX13++l//dvl0h3QtC35HzS0jJ6I0yvzBPJwiYHGm9xsE3KVJsoNng/yBPn/6HDnYt++q1oOCVBqySTFn5HhASFgrKAPtTzQl2Tz9ExuMmaRoDaNp3tzYgpb2mXlVQYcgHPBzGea9IeDtKxvdJ84yeGECkgQPqSo1QOFay8EHkS/lqsnNRDWUyp8KIclk6F8f6XMiUK4SX9Gyu8tPP/6ckRuUlTH23GN6yJh3l2HPnbvI5+A4/u3f/i29h//4j/97pWmSuyL6/D9FEDSGZzQsvZxI8j9Dvaw9TOGgB3EFTSia0YSqCByvq+JWhWgOamkOcYMartMSfRwFSHyqG60+2T8QtawnT+MoioD0kHtNoG1cb5M0UEkCM5Kd61gQkmS+649//FP2AvtK4IC9xiFIk36+68nlp59/SgWJxId7IiBOg/w47m3Kh8e+kRyjnbKH7MuKAMgCNNYVBL/OtIeS7+QgpwoXNUgqQVdKjEO4WWv2vAlTKRztETGA1zGK+io6IQ/8TM0yAcRwsX+c6Wb1SYdWFT3kw0cl4ExAOVtztP0PJK5Bmg+a8aSTk4V3bIXS8pnpeWrMdl7gGeHXqduXyWcoCX1G10XnDdAUBuH1zryy+iSii61R0OLobVsyFyO6wFfqrUGfQYTlSJ2SgIYoZoEGzj027DoPMP2VkyAP6ruAw8RPdUeeU4WpCLAeZE8a/P78009BG6Vi06ieXrrRnErpuMsIFPYV1d4E+xudEtBle4f9E6RwthCbFoGBKSAChhBA/j8Twikdxj6rfpfKwir/UyRlTWVXFD1uP5nrfFQyRzcXyPCZCxCE7rZRENmfUn/pg4otapWozI/6A/YDa8Aac+5iIyf0xZlSsRrHDY0rAQP9NaO4GkQlUVjAEKeY6kITlqMiMKaByWB6sdcbYmJsFZPKruq7Bv5W1A2+v04E/ff/MyGkyrOgnoqeYi25B/ux9iHnhBBDGmGCzAbs/g8190UDHe7jUP81aTqJe/FZrEMrgFWbBJU3IWy/Pkh6h29jb2L74rML0mEb+Iyj/3X1d+y4Ijvs46Lcnw7aW2iTo6Fza+eEMNWYBfL4IgLKnJ0xUpwNKJDL346bkmVyPVv0M9aHqeD5RYK3RI3f/72EUKEZ/I+Jt8/93KN+VHMHIB+B2SpWsRWjl5Y91D50fbXgAGvqZ3E9tArg+419rA7xfEsTrE1P7/aCyaMaeZ7n+vYmvgp7zvt4P59F5c5B1998+83lj39AMKWsl/MZMeGu6NHUXU8zniMotopjgOQBKDw/VRCtROe5A7p/+Jg94v35M++fVggSVFlDggfsS/Y4a0WFJrZ/TApbDEJPPPVk88z5ftaLz0lrzPp9WQeqPCjBH75mFe74VcSoMpiemK5UxcZfFdFpgl1thzM4Q6zCa79OCAVy7cB0pqaA4gG0P3qUfkW+O6DD1legMMr7S+5UyzfO4BnrW3hN9v+LF0dVMtXmFEFQ/e0oJO6FNY2wy1uE3d5m/yVGWDLJZ2pjqVw7h7RiYDeHumaAsqjql/nHZ+bcpMXsUewGezFxHAJfsIxguaXwst7lc9Hg1HObBoqTQBHrpq8T1AtLY7TTM32Y9SE25/XsIe1jfNpo/7YN4H+4XxN79jT/OyNX5mugv7L3uKejCrf1DvPKIfSzHzwLEjR+xx7kTIYyutm2VxZeK+N8j0CcrBA+o9dbxoi5iG12is0Y+/L8okC6hJPrFOROwed3JYQfKeX/dvnxb/9++fTpQ3oIP3/6SE6Y6uD9eyCKICVECW2aJxlMP92n2ySEQdM3l4waIIbEREJKVQJCGklBXhbcadgOoYMY687fO0nuFSlan58NqVWjaw9Qett4OBvNoBQ+UsCZSbWHoQPG8bC5OsAe1KHiLkWQQSc38DxGsdWgIN/OORknm89OgHvXwe+PHq/Pb+gU1aagaR8+JtBBQfV84CJWECPfJInDi+LS//pf/5jqrIG1qFcPR6ukXzimIctHJWHVOQ1O6JDrOxIh53OkKGhQWnnc/LQdzKOiEoEbxhiUz9/+k+t8lWOW1pxEkDTld4dyxME4Q2WGVoPL3rKXBudgMmWF5riXUM+qdJlq1lRhE/Qt2An1bFVNDpeUW9Vkg7IqP81ajsaQ1+0QEgxxkPl+K36pfIyOYbLI2tpHiMHjyzQ6HHKTlWAQq8oYoCY4ISi6pZLcZypNkf8dSt1jrqMVWYNpk4Ik0xgYufZrJDfocd9Gbj7Vear59EG0upgziQrwkuJUS9dPYmN4aLIRp6AXAVrjVbo89wdoslERAAga/zO6eVDE6O1YP5pqfSaZomvSMFhf/nDdBsC5TxV/N85CI93fNVhK/y/IIBXhIXTsf37hYHOrWEHeJqZk3xrO0STJ3kmDwyj1bcyI6H4Qz6nLJclY1Y9ry9zO0Y4M8rm32oONIdg8QVHjUHU2i4r7wbG5PiT77FM/y31+rp4YUMdJrcpyDuLs1SDpbnLbGZP2BbOO2K1UXFfpDcXpcenDfGerTguUhtISKGgng5uemuE9Nz5Tk1SuK3v7JOphgPH3evT4XH+eSkQCmE8VPdjsKK9RumPGWoyWmzm4m4/nCAiTTM9GKnkbMdRwsH+y1uuHV2n37yWFVqpFZw1SpU75zGRR+BlWrHn+pcW1N8o+7ZyJgTcGsAZWAalgu6zXjz15rjrPmRyXe2Yj6F8EAKwowmhJ4BzV3AJi9Zvt17pWYjd26DSX0WBPHyaIWc9u82WBugi3DfwjbtAmWBE2sfO8lYXRUS8dCTV2imqPoybz+zy9k69xAfy5/w6lOcBFxz44NiJUNQDGJXC5j1CYe89WSkJT3b/P7z2AGBLjm5skNmF2rKot6GQFMX5zys3qIJThUOq4whnS4Xk/cQzX6Dxmbaf+yvPKnpIRYxKvGJqVGb7bOYqeSdeogFv3Q5gRSx4y33SVIVhZ2SsB/KuGzvnEl5GoJJheteOw7xMaiy9C3TmqmJ3FSixG61ES17GUVHAlAOZZ2P5i357rGzYNldbROUlKuGbsrqwo1oz1TY8ricLUYEPDpW+rTrI6EtCfbasZFZd9EEbJKt5HoH8adXbQWZf4WLWXpoif+P6HH46+1cx7HMCPP06hZGOpTCb5GzuRWGAML36WNVivdAHsqkSnAjgGDxXiMD9OInTS7ln3QywFcaGM5Zja62im2gCejxUzxVNYY3tH47tXIXRchrbZPclaUEnLNW/uKGbEWDuAy1pr8iwZNwKdc6BpfWsFo6rguWrogwfpbc5e3egl7iuaC1AyV2nn3gD/eG4ZoZGxbgBLTWrZE3wG96VNFfgSnG77WosdtLFwDe03fBk/HtXSuwrJJFlJVbkCVQqWmbzxXmKDfN7mhHL/OStTZNaG1m8WZMvYCSqQiwUBe4zrI+JHq9TvSwjfXd6+fXX58a//kRmEz55RimSmyOfLvYyeaCBJv1yEZcb1Z+xCEHpmEC4YInCOEhgqQ+k7+ZgB9hzoO5IfSt6b3SQKYqBjMmOgbZUnCRASyJNiDrJ8/36MjfTPxAgMZ/z2mzxEnEoCJpq1pzT28uWLLKhSrNB5qKaBfKQniYWMOlOrQ6WplsIHOsvrr8qjo0DdryoXvYX37nGXnfuGBeK7owBGVTUboBU0NlqdQAOhboTSiirB+8eM7yh1r+qc2QyhvPSa2MBU4AgAKus7UR16NodG6gy45g6ehhL19nCOR0I4AQMTKwM3Hfq5SsBrWCMGu9ogW7SsgbqGwnViI/Oz82dEpZB1O/WVFKF+dLlbwtSFr7M1+LCiFwcxtMy9w77jD4m1NAj+N9+LQE9oyuvnwjCJrIIWil7HmK7HJVXGx49DEzic0/rCWmHtfKxWbhsylkLAwa0qrCh00PkZiNCrZ9j5Lpw45ydOctXtqpd9Ch1SKtyRSCCqRHUgtOB+ltQAXmMC3mpJaZIOV8VACJRIfYgRlrY1eWN47ia5JKJUofhO1sSfZ5zLaIpW4bjH9PI9elTaUyrg1z7EswIwCybyhqN3dApBHnupwiLty4zTe45k/8usE0kHqDtrzb7HiEdoYPRCVQrZNyDSfCb3EJW4jRXAGBfVQ4q7VN/8N9AHg5wK66tXR3XJKg7P9kB4l8zoQCLocBIwMghWDrvBXmlwGO8Mp15vCJ+puJX9UopSWAU0qeFzWQurxRXr2ADqiRmE8jJkOYnRSWQh6PoCNGwbFSGTWs4EPwM1Pc/7lFJ4JLejtAm4uBeTsGR8yJViJ6prEH0eYCwrQYT1nOjmOznbsDlWKbUflbMhHYnfYWsNBKUcGRCqvopTZH8LerC/rRASLAjINChqawQVqaNygRz+BcT5Rc58BIiWdTiP0PedE0afm4gzz9+kSzqQyY4VNM/1kdzuuwSTQuvdeWMdoPw6tFpKrtQ//XJps60ycp4Vr6qtr2CRCYpAjGsYEJKEGHGE588SlBlwmGjYNxfhkfmnMlTai8SacF+HWEIYLc8uD6Ne26Cf52hgHzuc6ulEthYgseQBmdaCkr+lcU110qQo7x+wIUAgeOL9JqmaTP854BbUDAA6kFXWkhUhWTecmwSeJ/EyriHjKJJsPMiZ+td//df2BkZN/Jt8r8FgKmNrf4Aqhv2rSFirAzJjeP/5vOSZHAny1SfwrBO7bT/bN5m/1y93KGdvAD3+keegkIzVPkEa/T0/L4uHQL4CR9w/Soe8l8/hftkHvJb/Mnpk89jcx5kHG7S0IIGAYAEPgOyqVif+W4U/9v/2NiwLbN/XIiMROVzFLgDVevzCdNhoKv2WVbywMRKvNJbhjzTmgCxiGDbDz/+GVbb9cUBHp3Ez7fvr+eJ1WYcJFmHX+X5swJEQrgLH+iksFIbS2CracpI5e+4zx/CrxMme3eM+YaMJ0O/17XUsoNtKb31T480KcPHvoxXgNJqJ6w5YMp/H66S1c738zrXn2pK8zDeY9CdG+Pzp8t233x3tHILYAheeg4C99t29eJ5E1BmMAXFGDTZJZl911Ezp6oJzTkkw0WWvwF5hH8Pm4ZqJrxWd0pe4B80HnOdZUZ4md8TGf/uxQndU4BV4AgTC50XYbeeRqqutSIlpJrTGWv35z3/OenDP7BHuWyGZgDBTfo5dQPUZQAj111Nxwv5g3ss5TSX3dyWEdx8uN69/vfzrv/yfDKT/7rvnl8vnziGkIMTfVHagjcYBEYxemkWnOsAFUY5mhhuGatKvVr9uQZTsBZhBh66S4OyU2fL6NIISRA5BK9JRJVE2ThraKd0/fHB5O6WrJlJ1jlHRXKaepmMSplFZLW0TaDqvKI5gqnKttpQSy5kvhQsVJhKVNmXzkPi+BBFUWXQUATipflT9qrQCG3j7sJjlyHtNCK75VZ0AACAASURBVLumdWRcExutyU9FKUbhTlTCZkrgjMLRUH1Rg6LMlSYPckCjLWMmUuG6yTPCWcRIKlqxKt41Ka+xjpMYd19qgihzEp5Jeh+850cP8/quaVUTuSfRzibqzoec/O+oa63G8d6K23AfSdCherAXpiCWz0v1uTK9BkjdJ03euTfWPJW0oVoG986HYk0rXoJq2VVkoPdZgY0YxSlaYlic6ZKYb6IvotYazvxu/S32DJpcsmYcdoMin/cRkJyMeJK50Zp0sFJXfZ+IdPejlfSrYIWUie6zVqfiDIe+e11SoIMYnpyXA8INNlwXr9c9wB7HQAFyJBle9YS9koqGVanTmAfXT+dppRGjlxlZJ958ejWPSLujZhgtgcEtBbx8er6H5wElxOD+/Fz4OQYbGsuR8J8EmVKl2rDgqB+CMq4iXKn79SylT3p9d1v30IhmgEmQeT+f16rkwyQLrFPo0UMbrXqnuX/2rr2xgDpVbus1TS3VMS0kHzsPqThvr2TEw/q3zsg+z8nAwyBLKloGXWdUy9OwK0w8ikBWKc05WaFoPrDZfcOEJ2xQm9KRPTpdG/iZDYkzLmhXIRoSCOmYIqyhFOHIVp3hGtJTdjuq/kkptPLy7d0TlBG55plZQS+gf2KZFLaprR0bJCwI+0kHTEXMZrNvIwAzifQENgNeoNzxXdn3q4LkfDEa6V3nmiXAm4BIZc9bWZROHQBgVZiICY2Cz89Yf0BDKI+i9NK2pOd+XWU0CT4LzXBGMu9uSoFUUthjnB+DI4PTrkv33bnfV7vWJL5z/AJanERTzolMwI8pDeIzZW/wXKzi8/7c/yoW2PX02VARXaIYxb7TuctzmA3LWm7/uZf4mb2PAiUReFmlRN/H6wq8XQdBO29S25AzcOpTDMvp9FkmJLFhA2EI3NM28dXMPBMNQUYCUT6PthCu6Ztvv43yLgHn14m1cxm5V1WfWTfuM+flmKdZPYLsHdhbu/bEARNVEeD1ObeVT4G69eyninOd96itqV9uYBHQIP+vdtC1Cr199s7qtFVE/C1vQ+ny3CsMyMIamLQJZJ7B1QIeHVGTe2fEzsbsELBLo4+9lBJ/uv/ER2MdCNQdjJmxgJJ0Pn6cuAWbdL2OJp/YR5XAOTtd54IHAbBPAjKux3EtR790EyoBUt7vSJEA1etL7fzEir1YZTz30qVQsURXQIl9y2sD1tJGYx/nKNr8Xn/EWnAPBS8LcAi4JpGYUjbnXBvm95noCaSz/wSIZPvFzh+jPzquBpvoHxM2viv2OuIqZaa0l69VSGcwJu7DL649S5XrAAYfaG1rPx/PDn/YRL+vlzXBvdpTp68/xzzGj4klHzzImWQdAByyz9nv0o1vuj/CPjpo+dXCMD5UJLxV3foI1lKwX1oo/w5IByD9kdi/58niww9/+EPOMvvVeMcKrjFE31HdD66n/yr7q36UGZnNR9RD+H0J4acPl3evf738+7/9c4bSv3jx+PLgHiMN7l8un/gPlEBBECtn9w4lG8LYUkavhtselVb3PmQeYYwFSAQZeDjaHy+PHjwId7l9WB0oW4pnH26cEdU26Yer4NCvWMdaylyDTV5/Ml4s8hH4t3ohlTCL96kOQodiVYqHlE1BI6gI5uTrecCpUrylZ40D2kHdiOtQ9aKXECNYp+ussqeXly+/PRqxU7mb4Eke8lQcDfJqdWvkqIbRc4hMOfRTStBwsjv3ZSI+C8iDCO1AWln6mQrXu/fHnEGbjVX2kq5acY/reIGzettZFKGVMJHzDoFnYxb1q7M3kBCVTbJ0Mtp1VCANpfNqpPk5Ce+z5y8apEY9tZLT7IGMB5gRFt0MtXeHIQH4RpbwnWdaSlRDX76owd/h6xDxShOnordgI/tySF57MJvQ6lgr0NMkSxRJ5EfkJjSccPYftsc0g+17rUFGVeQalcHqAM8vCqGrAB1Odyh3wAHoiu+7b49rmlx3EsKhwgbbBnQZ3Dv0z6A097DqLJ/XpKI0EQOZjlVoj2Ke1ejbjgM5Vyq9XucVSqU1WE/A+/g6MsakTjAicuabgZXXPYQ7X2CGJEYwIGhp5OuRW+8+TKJ/6QyfVJRCCy5Y4r48B5H8jM+x0sDGLoWwyGsS3qlgmhTYxK1TSP/yBeGFN0Ugh+LzmTwb9g+y/EH3UtEqzY1nSEDjbKdWfTfjbAPoPUcqZbbyXaTTCkqCptM8Nd8T538SoHLd+AzuIQF6htcXSdeh+PzOyTafH8Ekx8SMNkmljd+xzhlYvUADh5++lg/vO8w5I1k6aD7UwPX8pOd1bQap1k7kpYBNE1o+277pc7KloqH72UCEfwflPwm5pJf8JLYCAJG9HWp8QTKBlACcqwAkwF5QGsCN655KHYFbnP3lc/YI+/QMSGCjHWfCNfGsBY1EqlkLqdsJ7CZslgQve7jCbNDQI3AxWhv3Hnp5BnF3XIvnzedIhZexE/xhjRVs4954TlZMG3RNcGwU8tjn05xUf3+mFbtnDuBno3e4N6tYfLfnX4qoPaQyO5LshTFTlV5HCjmiQbvoPpeWlxs7lLc/HfN58/w3p/Y4P9vj59ebLLKWrLHr77kqq+hxq64DoFxLfYNA2sHS2Dxmn4HCUZ5XqJT8b3qMub/zOqVX9TSqQECCayvA3P0RW3CimsZPbJB5gsP4pAm3RfGx1e1UxhSt6sJUKfVE3+37pl6+OOcMbJrgBggR4M+g8qpFBjSJ4FmrnJxn9i33Utp8e12xnTxP++6q41DmRNb0pOLKi0NDF/jbmAB8Kj8PCHFKxs/gZpK37W/Wrb6zTCwTHmxDWCkfGdXyusD0InxiOzUtOA/2lvp9Akpnn+TP2BMCSvhPrtdqKb+L4NDz5/l8AZ/GC31mZ6DLpCDVuMWLXAOxjv6A6jSfp7hTgMjt24xJGLOsegzvknjGh656Gu2AMTpSvU/P5JI0ZzrSGsZM7VWiAMeIn8J4GjX3ACymIo/9d9858iHJ8GI2/Yy9koknT2q4gsKJdSfiRXwA2KXCe7ZzZlhXjMZE98ywyEYfct3q75etI36/iXHooQNjA8rc3ATc9Aw4pzr+j7goI8Mu8QONU6/gStp1Tr6EYpjroh07iwPxM2JVvt+2ndCxBxgbl7lHjj2/qn+0WtaPje9sa9068P7nCuHt5fIR5Z83l99e/XR5/x5FqbcXgF/mEKo02n62IqxUCtO8H3oEDvhTBGXiJHD469sL2gFyqsgImSpGZzQt0TpQMkrGXwTVNiuvTt+qXfvnQk28azDRhIxetjqC9Lit3G0gUMfaqh4LAwJehORBGutDE5pTSkF3D8KEkExezrLKdw7cVGiEz610fdE3Aj6cNsnY48dPL9988+0XyAdIN0lxqDcvXiaIbSl60reIvqRi+CjJMoEqg+9N9EguKq9fFU4rfTyDJAJBi57kPZSiW3mr4eZkSI9qFY4q6voTTuioVUfm1iTwZlgrs5G+oLmZOKyfYup2Peg1yDp/AwsT6lBhh6bzzNhHTZZa3WxiPllfRktMecsDYPDKSUyCOefgLByMMIE6fZmhPG4ezzXZe3/57dWrNg+PgpMkcbRhjJaOlNckwJmAQ6oEEbZpNZdtiqFCvpj3cM+gPFCCMF6didPg00DFZCz7c7QNfuZ3ZWbYlF+PoP0kP30kUZtzmH+v6hxnO+67DrAzIav8GWrtzoOG9agkQr8YUMK5IOAV4eQ93IOVNxOKPL+TJLYqgVENRGE1amml3ZxnGLkWXGNGKUAXWxALDZRgo2NjSv1wHEXOCwJAQ4o5a5xrHCM0UfZEAt937Q+VbiFtLYHUEoP0IqRXAHvQOVQmsDjACDqsT4Pnn0RriQM2hEdaRbYFqacgJbPzsh8Ay65y6umFSFUZB1ap9SSmidBq53xuPvsAHBOJaRJQ9TL7YkKhZC+PYocCL3bDcxdQYzMNj+SOWbBUWCeKEObWABMTmASAJ4VA79S9bBBu8P5FkrEqnAHk8d6JdJlo2c+mojB2L0ll1Jih3TeprHhNAZkk75Nr5xkCJpnMhB69vljVHus/2g8e2vpo3Ky7s+LOCYWJaQKxBUHnQFjEmcQ4wgGj9nGtDfaexdYSsBNMCEpIIbe9wX3D9VlBUylV6XSDUM4dvkhAR1BD33sg45lP9uoAcEjG2cP8zX2dq+wq/lmBMbkNYBGaUytPZcc34bCCJFMka/iuFWFtRqqSYZAUMLnO4+wcWj6T555K4u2Av7EtHEGlsApJjZVCEy6rwgJ4Vpv0gSYuCo7wb+4/NmUjIgxABRZ6Pu5ytnhtBbu2Z5awW71nE6lYCSBCQiHAERrdMQvwSn1PxWd+xGA4CQXjRTa/s8lRq6jsB/5jrYyB0o+2xEnqp76Qthznr7EnoW8G3D4p1B4xwpgFmRUdUatW8mMPUnmZWu96Jjl/TazampHrpF0olfQG8klgobKv8t8Eq+qd3d8dncD70td0pnbOpka18RCr2QzWzb9M5X0JllRU1kMAW9tp4J6RBCdKLtcnXVcwNcDOBsxLkYzfd7TZiUbtMzMB8vMFJfkufVUYOgy3RygIG0A88vr1QVFnj0NRxPakaq1glzN3V2Xn995rq2KMAkIJFQGnMtEEF0zyuD77EOvfeEYPem7XSpP2qfXKapt8htkjjxE06/M6KuOPO4vcirBzAhWLMdGlvYPPxAYpzlLxRdRMSSoRvmsF7YiplnA6Nkp7iA1iLX0Pe90+Y66zbKcm0QFnpk6tD2fN7K3DL9CKw/HhbHDm8CelnLb/UoAo8eJaLpIQvvrt6GtlVnjO+AMEs9BgafUwYk5jScbXUFWewBY/x/YgpJlB9dOx0LdwnVL6cz+LnfPMVgnmOjmrJt4Hi2oxU+eMd+rCufVC0ZrfUSG8vVxu318+vGPY9V8vHz68vVw+4zBvL8wTfHj/UZLCqGE6ZmHzx2KgqPKAUp4qhDGgVDAWKGWxgziWz97/64BFHLq9LKE5hqbVfhhnaXBI87CnSFZ5f0quBPJPYliKJA/9WQ9X0J/HBI418lAvQvPKDMJWKZStl/pUyl77IFXdiyN5hrjHtS8mgfGUgUjuNIyPHjXoKw8dzjN0yFZXLe1GQS8qo6hfFlWAgsSGYqPwPQRobAScL0pFbFR7TlrlbL9bm1yvVac4wcklcx1sVu6dtdUR5RAlMbHYfR0L0ODzOlyXZ9FeEJtXi16z1tyjhlc1ulBtqeyNGtyEkP7G65BwPis0Sg7QjK5JeKiQqOFtzl2qLEG1brLRk1yaDG/ESUVR2heToKX/34JDAnKSmCLhQVdCo2pC4UD5s3CECQnfZa9Lqk4ZvdCKtPctcp2zcOLQ8xlUvklqIjo0qtVBO3TW2fYQ6yRVju/6oupzopCkZzeV78oVc90YCK4nZ0Sa1Ga+HY5133ckYBvlYcU0FZnNNTyLdvh6KU0isib6rQL3RCeXKafooEKHjrkZfkdSsAqYND5RbNbIXhkDk8ykXFVMlVVV0vi+c0+UyLlVcAOaUDnH23cGpc7GQLCOBePeMS1B5xYkSNUwYU4yeZohCBiWdZDeONpgKLCTprYSJWoJwAKYgC2KtPnOzZmKZULWHLGOij3W4L8OUDVNQRfBDv59nNtlHAIpadyfPbb6Le1QZJNAAFAre01Jbara0FEiYKBCaxNX2b1HpWX9aCajYXmsopXzNTQ3dO2v/9s8KlBrg/EyCnp2K4xwrerl5xsAfb5HKZRHwrU+nmtlpFRrr83PT+/yRGrst4uoEgqcCok450uBrYnQJEkY7Su2fRXU9rVWWS92/HJJ1a4Mi55dfnfdH7XbrM0ZCS4VtUIvXKeV6DPl8ZxgOsC7Nq2DnU2UTAoTsG/kRIRVHjxIYkfwxLpHoGiiSUm61v8Y3/306RczIO3fxVaHIjwaeKvhpar5X4GGT/Gz8S+ySKb43EroKK4AVPv9GeCI4uZUYllv+4pJfr1P+435t/18GccUAa8yQ7Sb7MeMYZiQVXzseqN5jdU+mThcS/o337yJSvihDmy14hibNIBnipzu0yT2q8YCaOAvrgq5DVCxSwVCHsUWqingc44dXQWC31v95ay0H71VxLbjdLB6RcLKNOLnsRXqGFC5RiviVFkteLm4YSO5tJ1HFWcV2/i6Vb/LmmjS6LxQwQSTRX0o7wll+dy+kdjyWt0TGMH+RvxNNfElNjLJ3NPaw/akt9L64sXzyw8//CFreWZRyCIIU2QjRCJSNwZWqmqbPcd68ZkRHqGHbMPauRfp8+yhL5IRwLv1uvHs7MuPXT8D4+ubZ80EfrSrVheJtwQM+SxtqL7i/HdBxhYq9Pfp2x2rRtr3AQDKYuJeN8svvdqPyyiRVu518/HELvShl9mHnXme7+JcEAdR8VLVmPepYSCILV0Xu67mQYsW5BK1l6wnPoG9HprteczIbFQFJztH27VTMEh1Xn4u40j7FaE6Ysj5WfaoA+hNMBm/QhzB/RWsngLpqrHa93OcoP9Iy0hs3+PQUc/6ChYqeE3HdlT9XxD5UEJPe1UTQkctte2qDAAZYcbA2hjWLsAS+df/XCGExvnh8uHtb5e//fXfojLK2ImPH24un24/XR4/fJIewo4YqMqofXMHJs5D3IDHJgsfjt6rqNXBE072T8UHyh5iEFXb+fDufQ1UuNwdQm+ju0g8MUmMwnpD6C9zUxFQhT50V2NdFczNGRkVTvSH5Ig8yCSyzaQV4kjwljl6n+LIMIilaJWDa7Ja51FecYOn+3lAQVEIqDOMtsNMrW6R+CH9X/pnFa5wMhkoOZQ7tNG7T5GGDnL0/Q+TPG/gnxkjzMkbJcMezDrqUqKkC+R6hszhEPg91x0U87f2Z0SIRue8gZhsRqsRodotSG4AWPTapCvUwdxzHUeTrc1mISFcvxOJsKI3qeY+bKNxAv9Us4r6h2qRKpvPtrNXmpAWgTlQvw225fceelXhklQzw+nmJgGXM3IO9HJy3QQMCItY/eIZc4/SsnTABEbci4mEhjwl+fUUuH++oHmsL479oFFIQrnhojZzNzju83MumEGfM3KyV8YFT1Vr6pqAFDyjJq0NPvM/RFMn+3xGbkNlcXTKHEJoja/f1JBP3jxVz/Wt4fzO1VyT9CSHE1owQdQR6awSvIWSpoLYVfWsPRFN8KXqSe8MkiiVd0ku1+2+0uiGKfCw89MEdVIR2IBpX5cAgl7WUf+0Jezp9O+OWSD9PD1cgjA6o1WSuR/2I6ioirz3D5CiNCmeQ4JhE8IFnkrQcx9UkfgeaWtUqz9B1Z1YT5DdUU+tviVpOXrhBugcAhFXPjfOgM/luTjAmbOSpHUB8L3R6U1uCRIUDkq1J3LlFUTAkcXOPJptI7A9OV3OR3oN51gTLI765fk+34PPReQzNvroX14Cbw/fVDZTEYoNWj/35kQaEFUkoMGsveTOFhRR5nsdZ6MdSiVwSSr2gjU/9tpEqqyq+LuyEqCm1l4lkQOkfPwkARDfB20zz2AVNVF2q1MmX6xv565C7yv96lzVitLiSaTKKibXiI3j39r89NKkR6nVoQQQN1TYq7RI8FHl4gYmh1hbQLueI94PvS2A5PYa64ovIZAicbAKcgZLeA6sRfzwKHMYqwBogx9TEQp40iTsaBmATWKFhDELLytslXsdHS3VDHqjR+esAFWHfR/CDwTTG+aeXiwFMU4VZs7VIZJxUo3m/nk9jBgT8VTFHj4M04N7MHDVDwjcYbuphrg/pAyGBjh6XmZqrtoTps9aRUwKsQcCiFK77ck92BJT8TUZ9O/01S6gDKg1X50kbowg6boHW2K2xdE9tYVXAQ5GQVjFMWkz8WhSWoDDqrYBaF4zwNGefmwD54LRWypBR99gtM7sy6jFX+fWxodAyc4cv3tTarzOYLRyzxqY1ERR8yR2IvDEcyMmYG/SJ/aXv/yl7Ap+tgTMWXv4W2wf+8reeK7TqjX7UcYMz4fv4BoFnI1JZCxZidP+FVTeXMaBRnwGz581THXSuaSbHY2f9TtThea/qIE39mLvnYFhRxcl6Zto4ccP2ICCO95rRQJbgcwzRiX8MTarYI0AJWcx+xjgi2R4dF1bqrg32y2ORH3+E6YUlVB+nzV//y5+RFErFjljwKwmj/knoKOCKM+4qrMFUAW7cwZGKfU8hA2Vok4B3oA551aU2RrZI4pwxV/uHIQW+vjJdDPa4mEclMrixjNlDFkqvCumfDUrVUTBGOkA1wMEdiYo9t3ETZGYxD8CzTnD1TXh/RW+7Ht4hthybUVzrbJaoqbN3nl7U5Xe/zkhvL1c7j5c3r15dfn3f//nJIfPn5P54pQfZBbh7QeqWVS6bBp/WaXRCkEW4dzYCRInDoQ88qOH8JaB6p9KyXr7ttLvbGYczlTEK0TSpEljHuoUG3NPnUC8QSbI3pVqZaXsQIiX6UckwIHoJ5noHrg+QNHxomvvL48ekpQ+aomdAZPvmNPT9s2iYm3iLCpElfFKMevnSh9tHyDOWEoG9xGVo9H7eJgYAJymUu/ffvvd5Y9//GMN7dD3BBNwutk49y7tG5g0dTbakBm+PP1fOSCVoy6qXkMD+hmayWgnh+E5N6M3ql9u0WeL4W8g0s0fxIb5U0+rrKYRNLAXRSqzpeuVKulm+Sn13AB9icUORZ7rKk+tnCDAUdUve0sdIHpGyQykQvn78DHBUmZCjg5qcMDnGchgXNO0v8G96c2ENsOIBYKmNbQnkNka9Tmc7nnUGXsjalgrrKKz53mw51mL7GWrLNCtU0Wt/LDJpWh0Au0k7EWwTFpbWbiifs5/amDafl2uQ5UrXhvRH4RM1uvCvR+JEXQJndP6J78O8DRUrIMVtjiviQhFaWsJV/b0gJ8DWc/z63wsgySFPFSJS3/smrBFIIP2PobC9SxGjf8cG8B68Tyi1rpeBn6fYGGCKBr5DIT9cB1vYNIrLU5KTT7TIdlLTM9jOqSCkNRDd+dZ89lWTx0+neeW4OHtYb+ydlEIAxVuL26oopxbHJczvdbb6b7zWZyRYN5DYNAez1YaBFS4ljjcIdb+POeQOWJT1I3K4pJ6bcH5PGcu1/0m4uxhHBiMCOdaWX3wWSnsRdLFvRNwnfuarbAdAdxtWRCh2Zx6CCMUwDzZ9f8lMFtzf9Y5PZ5fzvlMMLhk3ECc70uf9NSmFS5IFfBEy62oylXIR9oSr0mLwvonCVztbQUQIumzOq58P8FWE8K32ZfsxbI0Cvwc4E6qXp3diT0SsZc+LnDTtSl9XrtqJT2S8wNuDNhin1dZYa0CFikcE5bPRAiOUQxXkNM14W8Fhrz3JoejvI+FESGuUKQLSMU3z45LWeKzpEuF3rdz6gzgDCUfzdlgWwENz0ZUpecrZUPwmQaFnhNsW6pIo6NaUToqcicRkKgkB4jduKklh/ahJ8ZxTtrBqrn2bZ/XKhWcib6wTnkGSyYFCmvXqpLsNUbJfAIQVgP1M9rjPNdVqUzSXRc/M8+LHqslCOyh+MObCbatCsz7rqqJY2ylGjGWwlomItoxgD575ySQwrl0fht7RKGiI/lclVzf6tgDAfOIXqwHzv4q95bsngJX9ZWpHC4Y1td09FBVphNID4g4wIjNxjx61RSFYn7es2eXH77//qDkVv3xKlSVWOlkHytmVUVnrlO/HtswZe8wiHaN7Clem3acAdyeucPvDUTCDiepnAAcz1lQ7dxXl0ILycBmOyemPbXjJOFdZdt4MJoZl0sq11xne9FbzSQ5J7ni57FHAEb68bGnnInH5ssMxn2e72HPWJXiWURAaGql6jEQ0woysk+Mae2LTzw00NSxb1Ilz2wXbWZjwO7X7MG1xcimMDFM9W5JdBiKHwowc//YZHxwWGe0aixW43Or3l5gy5ap7qn6nOQjiffK0vJ6ZKDFj6fHvmfRFo6ILEXvpHuJfSGVV39rnMt1UJRyr7lm8Z2LG2Ubpgh0aesM6yHFNQDnRkFxTQdo83sTwqiM/uv/l7ETL188ucAwZAYhwPnH9zRVkh1j+O9H9EPKJUXDrMuD9t4dAhNDfprBtjTPwiYh3MU/Ao14+GibqCpsqkkWRbyXcRWZXXcMiG+DMgvNhg0FIijN4wSNOqMgldvsNllTScCYtSrYh1knTaXoSa6T+2ySWLSUh9+DMdSLgGNqXimjI22LcuWoHN2Yk9leMJ/DQpUrvUm3x4wWDwO/53tbdWMWyjeX77//7kSl2saLA6tQiT1MSQqGmOtIRHWlRiUgU7xkqP4xKydB0ef2F25ouVQ5N5HCOQk8tqE90BHVGK2zr6/yp4lek58GAW16b58lp649l/eOOYIRXRmCbJ/jWRHNgFUnn6riaAPc34FShaL8MQmEfTMG1BVGIEDpXuHwYQxtzlbZVCPWqnMrh+dqmGtszwKJMs9RGhfrmdlMJxpkg56iPhGlORTGoNw10OJz40xuAWHeHD2YJsQGTt5vULW8pwIoBtr2KRkAuBfskTR5OdN1RN0SROZqFPrcLLtV3USnrIycr7sJTynN9jN2/7+L4eL3rVo3ObaiQGDN3jepDD3cEQ0kBg87eiKVOeYi7v08ZysbrrfiJqkEjc5qYB8K93lWUShwButPjr4LjX2oPEH525/pPedZ37tc6CVgPQAhrMrbkxr6EGyJtx2/wf0e1fCIKRWN50z0PLEnrrPeUqVYT22q4QMYRJq/SAhP6o2CMwFCNlct3z/Zdi78/bsKMlhdZQ3ZY2e0n/tiVA+vKTra/S1SCvWKz4B2n3Oy/hySJnrCSfJTbRGx3CxS9oABTPqkB1wY3If2A0D24UMrflPEE60XBLKCGie5tRFcS7ByGkIfZHyocYL3OfRj/28fBOAY4HcO3qyIWWGLMuR65kw+BVrsBWEfWqU1IeTfUdd7V8Gd2Jb0ltLTXjAvz3WjbUwmtF+xgUs4WG8TbO4/aoLrK02lZ4O1eX7QEVP1pN1iSt72AiVhTZJGcFjmRxg7Y/1wCt/ENwAAIABJREFUrXnmEwzj9a597M2C87PoDecO1oEBs3bYM1/2TQWS4s8ZXj21VRJpz4v0eYMa7LOUyYCGMVLX9SpoWQDAxJEqPHuIfwsosW4CwQZpB617Qhvx/6vmFBApAJMYZ7RxvusA2AbaYmsd4WRQx2UK3ITRsQo6fobXnCtz9IiRAMRmL2l3zqKAYRTTj5EA9Mu25y1MoSdPs4fiQ7CrE2tR6fVsd+0PPfvW2Djmdg7APdoBJu52Dn5Vwk0QPJEl7DBrxzXKPjAgZs9qH7VjSaS2jibB2vfjzIe23mfGHiepTqVEbYkTW4FrYW+oKs+zCoA6OrC/K0jddeI1InRJ3pbM97y2cppQZmwMk6ECyV17vpf/rcS/bBYrjfp23qut4z2NXwv4m1QGbDh9F/FpqIvrPReQNRbyXBxAweIiPp9h8cSLmb+6OCYiU5y3rHvtvklPWCkDmY6k5yRIZOXQOMDKOvcbQGg0+SP+XpXTAoaVrTWhHW0+xkomz7ExY6UI6hVIrZCQ1VEr3Pon1lBWxRl8y3l/8nhzy5tEud/4bp7PebwH35NnugJIW8Z6NkpZbhtDwa6OrmMfBLTJdIIy+/i96vYmvexFGSIq8mq3uA5ARe6Rz0pesD0dfzChKK7P3n8+Xx0C7H7O42LKhXJV2P7dCeGbXy//EZXRj5cXz0Gt4JuCJvMhVASKoPL07kLh6gDrGOUN87w9IX91VmtA3mHPTe0QEgzdghikT64Zf+eK9DNT8bNKNASoRhEZXUQenk7ZD0GUDpC0aqDzNFGq4Szl0Rkz9EdaheQ6KduWT09iWhStCNXK5qeZcyiAJpgK5ZJ+QSp5NoK376PIfQ9Hvj8CGK8TCARpmVMJ8pYG0CYUR4Psqpnnvork3TtcPIcMAX9c5IggwwPibCVe7+w+DT5rnXVkduDUvUT7oboe1Yq7zhUS4Q9etz4CnmF6mFb1y9w4ewLXuB8DfBrgfiRiQ8m57vYKFMlM8L+B7owVMRspYritXZ5R1rfo9XUwcpLDCZiYFCWgXrBZqm3XXpSI34eas14dkV244uzFGIeT+EWCjSGo3JsleeciJiGlGgRI8ehhKFscegxPBCdWpWjjNUOQW11OsjwxjxiDbxiaezmEHzQUXDujFyLfvXlo2T8b1puA6tSAbPKSqvqDhzVAoGETxuFaVe4iYNRQE0QQAPIHZJB1OAKtVcJEo0xeu6euKqbpN4AK6sDokw0Igmk1YbTQBGrrM8IJswbO3KQ3QdSNvcaexhCyf+i5NVBLYL6B4wFHhh5K2ZWS6N+JJRdkKGeewH8Kjjpw7oV1koqqDWPtOxT9c/uNl2jmOnD6EztqAlLncVQ8lhA6roX1QJwkZ3dN86mazs6wZ/Ksz/0iis/YawYdkorRqHIGJHw/10RgbNWDdePn2BCVVI+gdFW7BD0TJBDF9DPjjNgXmdnU3ooEmlNUw44XlCsyK8OAPRyK7ESUyuzoeyM88u5mzpCksYJfHei7How1+ROIJYBfQMi68gyz5zfv1kp/gbsmvKLbCSoCTiAM1X7iAIJvb2p6jvEfFVHJGRz44Ogb1ovrJfnlbGXfQI88eltKB+ez+V1aBlYNNri0X4rPtp+TZ03AZjCig8cmHAI5o2KexXBA/bmOSOi/eZMZqmwm7h1hMv6ObdzoiTB7kP/fnomE/vZqgqfQhAkaO3vWioFsFWe0RYFx9iLJ4ubZpUdxsy8NoJMgRwSu4xQASfl3Kg0TbnIGnIF5gLjTGArPANfqGdYX48sVtzHYk+rH56nMiB9JUrg1EUSKv16CyVqb0AjI+XtecwYhcv2ZKful6iV7mzYQrulczTXodcxAz0orB1yvdtUqpDTxc0JowIqPZi2s/GPv2vLQ6qPJh/1grIs9fkniPn9OuwKffe4J1X+kGh2wcsyZVcNa7XzbPfn02aEoe6YESrGzkqgghoCC68heCOgw+ib7NQExgGp6mcsWkBVgq01tTmnWnln/dwU2+jwDjE4krkBjR3h01nSBSQPvAAkDZtmTfLe9qu4DnjXPKQkcNnCCKbxX/6ZtaqW2zBZ7vz0P3be7ttFduZ6AMRvF4kgF9ihrJCtF2nP6lkf3Tu8e/mhq2a4F1wvtGZDm519+Pmx+zshmmQakYx7f+uSsiGZ/oKK9xIjYm/jINh33IWuI3YJqmaH3E9PqGe3oOvybQAExI0C2PYOCw3mOJ9aK+9ViD/fEvXu+ZfPpo7BTJvv2pMa+MxrtlvwGVg82aMn440eppPManin7SZYR56dgdu2obRIBEWY/iQ+qVXIt3AhcYAt5MwJv3F+EaJYDHYn36KasQz+3Cq/mMY2NoZd2pnQTTKq6V+VqPtO9xLWnKjqWFn5F4PP3JYS3NIT+evmv//zXy+dPHy7PnoIkMjvt8+XJo6fpIwTBvHevNM3OTSmNK8hm6JstpzpENCjjEsZQIcc7piqIEeRmbtfE/JQy7viuNbgN5hIsrOJg0lN10QZ+9BImOaB0LJo1qgGLmeDDYaPpy9gibSYUDtpgUdoeyqppJEbhUuRohyYVpShfFk01AWvi86lzyBZMcB81Fr1GEJqiClW54oUED5VAaaBXkKqfxf+2ideqgSM5cm9Qa8cjT9A06gEHLt99JE+RMTlJTLcJNeVrE8KpfXIQMYB8bnjvGTNQQSB7z+TM66hMBIoQtl+Qw1F0o3z+3NuCJJE31iAO1V6kVSrzWmCIIfw6RlEajX6qQk8rbsOeyyouebNPT5SY5yTqidqqgYwUYVY/B+oxBx5RgZsEQ6mYngyThi/9hlEZLarNfuSB8RwIjiNUM1EZmqkJMiOqsCROhJK/RR6Dqi3AMfjPuq/BHmPNvSMwJBppcCI6q5EzaODnRy/SfQQVXhThnnw+TkoHpoiPSbHXYk+BgcXX9DmSGB2q6pzsLdHoc3BtYpvnsp4tqxDpS0IB7E3HuYiy8uxIUA/BqAVcIGj8oXci1YQEjNeZokVCmd9Z9FOxG2m2UlvibJyrRgCoxPuqWjXaUDw7OsBrS2VmPK6yGK6Irnu0e7llVqtauej98QzBGoCJF7uwarogSfamybP28CRociRoc1gihkGQrfhNiCZsiAUf7Mn0QSscMTQyojVH30JRb65fKk163Ja8iAyfg2mFuDripwIRODHWhP0feuSoxQJMfCa/ywBuenwQWzmJM3CPARCiXEjVpqI+tZpdY9aOQInXJuhnniTCS+sH5P0BJ0LdKXrqc1cJ08RHkEX7r3x8QcK2SByA2u1d6Fec2XOVJ75h/dU8Z2wKf0Rxs+6q4k3S3mpa7oUROWMYnKv1Mmi4ae6jlbZWmrkOzjjrznOAKsa1suaOneAaeK3KhgewNWTf5CE2dTLv8Uknem2Sg9FOPQcBjEjEh44fI6C+2s+xmcwcQxBp19HzW/qmtiRMiD0zgcUzqFmw8zQiZGcjzImpDKaHdTS4I0BcgpSxJOs18wwBKFjFU9dAyh/rJihmonpWS65duYrO4EcN0H75+efs7Ss7YMJQJypmWzTKzOB9/FGMjO8liI7fct7aANCOCWpbTIZcM6f13U3EqhQ66bV35IPjigKgTHiHM/HrL+0Z5RoJignqmxB2hEuC3bU9cB7OowZUSZTWTHAtYJtREvfvJSbAftKbmnPwcADY6HpWcmQMmDyr0ixLhz3SRL2qkNL4krSuyieAEJB4+9YeOAFK1s341dcVfGqyWNB5hQL28Kp/qjwnIZwP0s+yfn4f15JYbOcK/03SOHfQdptnz5KkSXcVHObZpJcf1cn5o8ZTpa4HvI3+RUcIsWaqTvOZXA8g9FGd35qxvwECSU6M81jAJKcPrwwR9qD7P/Ri6JWb78z1s7d8BrYnJZa7bZ/lWbDGezY51t8aj2X+MErE0+Xw+fd7u2/bg1x2GUULWSqtag4oSCz8OK/t7Mv1oZ3aYLgWYgmuL8Asie9sdLQiotZ6bVmRneDoMfYV15MzmHaztqyZbAWUWf/2keRC3f7wMSJdVv4E/7k/gYjohKDsO0Du3DN+jhlMlrVZ6eMd7RXWJOvD+RPcsNgRP0ns9HsqhJ8+3Fxu3ry6/Pi3/7h8+vT+8vjR5fL69S+Xj+/vLt++/Pby4hmI1bPJHjchTHk5CcASKKRORxkQWeLAYAhu3t9cfv311eXHH/827vy9KvnNiHEocFjSVY6qGHQvkIUNPk5T6Li4BGHt5aiYiQnOFXl7FEScwLGUlwblFcehulNkWFSC78YRt++mGzRVrZWFWz0rmkQ1T85ux1V0jANGo0qNj+NsSDii1sa8lo/QnyoAA0LBPWKcUx26QCWrKpr01AT/rB/jDjZTLIFOZGw7aF70vg7TYZkbah3EfnTezStsNW5JxrjeLf9/OigYBPhQwQgsHKoMhYfnFZrlHG/RKgR3Wkmi4mcvCBuf15McFW1rgyufx/u8VgPq84YHiSpyxHiLZ6myYShBu1MhJXh/2oGkBL8d2ttZgewFB2kXXWxvZg7CqtDsSQ4yNAqTtAyM3pD1JNMmsQsCSiWpkhtGgefKZ4YqMFqDFRD2BffIwZZ2qqMJShVVPEaRtBLe5K1JNHvE55PrnTwz18cMSt57FgRIFXYIFs9WA6Ph4ftYuyCso/GYAByB36qzeU5LPKTAnQ2WAS4VOgeOs/6MeNB5d69Pqj7KfFXP5TxIt8CQZTbdpKyPiscS6gwhHhBT+9GeqyNB2nMk+OU+05u7Cj20a/ayNA3OYhLCqRt7zyYRkZhfX6xDw02EuV72CX+439qOjwEB/vDDH9rXkgAQJwBFpdWBcxLWhKd90QYiou3sY5ySfRkJsCZgwmtcsySkE1ORjiNNLnvcuYQnilOcxhLdPMNVwqXaNkG7XB5u1EUSis215Nlji/nDWugoS2PreA6rJqwrGzBA0lQQeT2/t5+Iz5F6eabSeC+sYZDk11BLi66fBRqs6iWQWv9pErbTaI7an1ZADbwq+FQalIBZ7NNmL2rH3AvnhF3lUUUvuFb2IlLq13EQBf8Ed1pp6jpy/1IuAzJhX9+8PcDHBPcBSyu0xGfio7BlGYj8ubM00yvD2JOXADnMiC0wkeBryS3/m/1JsIO/gFYd+5uq3QCfBFKl8BHoY5vZz5w19o/3kNlXVEPvbo8EwecUcJUqdcCkKlJaeQ5N8enTfCbVBxFp5PYdoP7rq1ehDysdj20/7MtooPZ7sQ9U+PPs810GgFYLuW7PMOuhnZeCl4R77Qz8PmNGIiVfVdDsx5MKKPsesPoQzNj7rTDx/bS8WBnQP2uHYv8yw+1zfDzPgjUnCeLs2Sd6rnYeFTQR/tFmk9C/etVk7HK5fEeyv4q88ZWUwgShAURetkdxM5Kt/PB7/Dx7BBvZoB7RoZfHrMBfmVeMf8lefxG/m9hgPR9nZUmDTNfbipgJpgG0wAm/53kCGP74448VQfv0+fKHP/5h47au41aiSr0zW3JQKf0my+wz1j0B/1oa7C3m3PGMrAhLEU1Vbb6E5Ku+dWNUQiW/joNiTbk/tQNSvRsL5/jOVZBTjV9SEk2B9RQeVXHEZlbtZx+zd4552p8/B8D545/+FOCGPWLyZFLO3/rKXm/90dl2uhfSsrTRLFwT12/yhe0OyPD5cihcwsAJM8IRH4lnah9ts8j7xwTr+rvmVXF3RrQMC77X5CjsLfwOVazZMT6PZ8R94hMB5529K/uA+Cq+b6AIn8nveIaAE4jT2I5TBlsVgXm9MyMTfy2xz9lY8s4exw4JlFg84TXEV5w5Rzax3lbqz/FH4vX1VApatbDRxI9r4bl6/Zxh7CyLT/KLjeGeZLEZ8/GMAPub4MMyuQJExCGp/o9N55xk6d7EWTLAsDltX1s7AcChFW7oxv9zQjiV0ZvfLj/97T8ud3ckhPeWEN5evnnxzeXZE6SoQa1IfKAYtNmX/0IjpTJjjxX00fXaqAwqNSSGagIaQeInpvLty2/S5FsDtIqS6Pr+vgrLtCeRzdE5cG12jTztDsU5CXn5/MUCmAbbzfDhlLe6KcJENStVpydPh/6CjFXY4HoIoSjVyfB9mbX2sEhnqUiV4cag2rPHZnj9+rfMHoH2FDrcy2/y+8yQiZQ8PXydWxS0z6b/rwZUJ/FcMCAiJt1GcYlymBukOiMtDujoeXn9xfiGBEZpDKfn5OOR5EhtSsAWRVD67orgsibtedwstY2CYEewtiJlVuy4VxIDE0LWLjPpvvrD3ipyVNSTTY7h4qBJEShqB2Whs9Ps7Ul1NnOS2khtcF40p6p70FqC8i4AOwerX/cH5rA/pE/omozo+FKZm+MSvfZWzg5Nwy1yREDNs8HASOsV3TvoXMwezPiMOi2CLb4vc/zWb9AKBo6hSr2hNExEwgRYuodBl8bE10XUycb3KVcZ+HSG5VVl9Mu1b28kwU/WO5VqBtiuIrT9aVJcms/UKeNsG/y6JlbZ098V6s6CXSrpqxL4DEM1m6FPMDhE3kRWGf1W1Ip6Ssc5GvUjOV3xC4Eb6DVBSccmYB9HTZNxJqmSX+XJ2UeIPvHdFXFB7Ki9vfnZ7t9gKbz9gFoFjEz4eS5WEKz0ft6sVNYOO6HjkpLXs9r7rp3seeN/H0GmFe1RYVnTJAc3N51JeAykb1M+e8zKlmvA+aqN23wy51DZzzGKetD/0cit+hhIBVg50dUisOHQ61NlJEHcnunDyZrbfyWdy2uxR+Tc95Sg8FQJwqZeezM7Uy3slDdQ2+iTXuUkFboO/s0ge6rzW0cdffYTz/dzA+hzAGhwY6CfczrxD6sL9vlyj7zuXJVRsEX6sYmvaqH8PHuIAOObbw6xAO4l53HnnyQ4iQoMgtNaJDAbLcqglT2PzfTZkIRHdOTzpwBSUr34XulosTX73KDq9v3Sd7TxLN7XGezhPQnCxxIiGcBnHFSqCXNFBA2fvD2tijaBoj1V9u9n3zu2YcFqbP36/OwtTPVyZ5xzEdqcwMRaMbSZqtGmDzv9gSiJNpHOM9i9Z5TN+oMUlbB6b3/vUUlT8GP9vx350D5lk95UOMeOsRUk9oDKz7QPrBhxD87WDailDsBphEX6+k5D5bUR56StIMLmNI9NcT6jAUUGujrLrIJQnWvG742xSv3t7GFn4QUUmvBIKrIohN+8O2KaAlmXw6ce7ARbYRwq7gD7VfEF37BT7N2A5LtOq8qpwp/6CllLroefCyYWfK/djbDIKb7St9ve4+xTwSx+HjG5E0gQIABg4fa2yvEDYtwfqU6vP5BnetAQRzcWxNK/KBrnvuL9fJaCN+d78T6sfAuYnOMRz0ueeQo4BQr5mxmoxEreJ8leAGzmgx5jkNZbOUbaWQlT4boCePUXCraFpv6wQBj3JsOCM14aKUkZcfDLo30qucBALgUDPdvxXwOhFNkrcD/mzfYCcUtjgooeyqLgfoj9YoPeVnDOmIFrJzYlWTSJzu82Q5Jnnj2/RM3kMIJLp/gkcQktI18BDGcQK4kps3VJcNFkOalTs+6c8fPrz7bXWCe24d27TTMogw2bGHBu/ZEy2DxffI5gye9LCD9/vNy+e3358a9WCO9dbt6+utx+uLu8fA5qtmHm67t7EIQZh9XA+46FIBDZ4OUkjhlYP6WrVUww/MnKEfKgwvTmbVATqD7MhfmiegFV7kSjSB/Kkbx8yCDb8N2nhMVg+gYXqH19efAJkiPCEupiaUzNwBtUk4Hz7wp+dHZfueKSkrq/KtnbvpUGzzUQ9EG0B+rm8uxpEz7HFJC8cgCgjZROWQSeQ8J1lYddZ9Gyevn9OA77zmKMlBlOVelzECUCH/5wEESBcujGLU71dv1a/G82PEgI6yzd1CpF+0c6/8Tk6Oi5WlJFQsgpK/oMYtNehVJsW62ggpmDdW9qqlmv9lpFfn0NzK0C9dTWiBVgSNBx/8Exp8W+kiJ7ReR55qksPX9eddAIc7QX4kDOSSzmAFgDkGGqilbw+GaR7e6LHqpzUsQaOfjcGXhBtlBWDaWt3y1SxvOzUdiKg0Zcp56E9DST0DmIKjl6DUFHR53NCJBVJ0UiQxHebE7WnM9nb6Ua4sDgqReaFCKljeFlH6bC+uJ5zkroem9QwqzIyH9LCN/dVLkWpPr77/O9OEKNjI5Pfjyvc53PSbS0qkPQaPRoHrzVZR2JgXgCsjhjhvw+r93Y3uM++YOhtUKBwUw1YCpfQYsjM/+2PQRrfI8zfvkiawyNpNV7lOHqBA2mpd0keJvqZWZ7jR6vpH6ZCkvUTg34Tdu8i+3PBXTSrwtONUFT1CiJ8ihH0kpEqk2KAyacnJvP2TVPT+hxLictviHSkWNf5cDRCQEw1u/X5LZ0HZv2k8Ssz8FewS96PUKDby8T5zi+Yc48CcKLl0dApTPE0ecs0jbwvEg2KK62RacbeXTEyag+hurTMRfev0mjQXYApYelSnbczm+1GyTazDidGib+Ikn/gJico6edbZuzbW9fZk2WKpdgFHv6pv04ZRiUshpkeFRi1sjqMvsWcItxQjIMIla0ILhJaYdGWxFRdTiVq1UaCWiwr7nOJ0/SG1i2SccjJfmZLcgs241lUPgitKIh8OkVvqkdz/4HXB1dmJ+ZTEiDS0C5aknEFfYariXz4AYiJKhJ72t7++Pr1p4QgTdHWazPN2J0A/GUtHf/n+nLZ4EVQZAt9THI/QiI11cVMaixZ1K1mBKvNhi/ea4Qhf43ARHWwpYH9yHX7t418HIPWqlgicLkWdXy7IM9o66pScrZTp7nEKaaNYl51yJe08HtJHHO8bz7lP2N/U6CMODGPvEASieldexHn3Ep4WeKfQCSsQxMipzNyTWzt/g560OvL/so9P/N4wtY/uBBgIra649HhaQsmdpikydnsvIenhF7M+dso7pUUpTO6LpwrwHfl2yERpmWICrrtTf84fxbrcIOEDsc63YCgrCJrEmYJxPycL1NeAPubd1/IQ57//7y/Q8/lPJ/6j/2fVaEOPd8rwDCARqeAC0+t3O2q1rLMycOCRV0CRYAJv9bVgbPQQZK93WVvLW/smjCrlrsRBWL5/3Tjz/FzrGunAWptSYgnnG/i3vSBwcQDiur10Y85Mil7o2yXqRl6scyZQD/ux5MKfERd0rc7U+ynPkjHd2eyBSC5gOMAzij+oHGkS108LMUjbBBi2N8TsQAxOuwF9orWEZb2E2ZEfzwWuC4d+/QgzBuFiBI7/DG4iWGqNbVoajONRjD8D3puV4rCa9PTL74jfc6YD46JqfZiJnL+v591pyYtjH1bXxRgI5nZWqYUwgiJ97mmv7nCmEH06eH8D/+JXMInz1FeOL9BVWE509fZDB9+t1izKlylWufYONjxyUEW1rFID1990GmSXgqvVs60LrloiLXm2BD0ucHRYEAVWSejXU7vm4Mwwabi+JnEwy95Kvznc7OQ6mPpG/0Gnm+NYYEZdAnasSkdbDA5cW3ghPlTQYRDwVLxeNjBWzivJTS3kPk4IBMKOBRimEPDAcOo9lqQpHTopGl9hiQ1ZGXKsQ9NRhp0FvE92ERnKkatnr1IYhZZfcxVO2RqVJqKyGislwHMxEdBZHqxVCjJn9FkVp5kJY0pUNnOq53Iw4DWuvU60wS0xw+We2iZvSXdgB85KqXpPJzRWXYJyZyL15Ak60QS+mloylsb8mtLjW3gjpSdES2D0T8NCPRQ5XD8glEHES/Qbi/4/tM6qw849Ay4mNCQQpU8EykR2qkDAgaWD/czMiOHDk3MDtzjPW2ohK69Xq9VLoSxeaZtF+xAVsM6/o6dGqi9KkEjtbJyqVysSDAqh33azKsQXOtDRiuprj/qw3Kn9Lb5Cw6qxoJfEb/9v1JIg6p5tIprORYvdT5sb7tVawqF1YiwMFGZOCY2d/fff9dED72ht+p2m0qrOuZS4VmlFXOMAl1jPDNuy96uQxq+HwCEhJ9q2UGc9y7Y0YKEpWyc/xZUuXvrGCXtdDkPEDY0MQ4t6nWHQFjQI7S1THwPB8pqnEkQ7ulxxkw2vNjz0ZQWmghQ6YTNDoCaMEdzyciLrkOWBVF3Ru4V0mVNdDmlO3wIPTvI1kBPNssKz6vc8UqEBbq9ZOnRzUtfUOvXiVZ+Ms//EOCIRwzVZj0t47mFAr8lNrsRU2iMUp20ObMW2IeaWXvA5JNjITf40+scnD99rkl2UrweVVaNThupabsEvdbkPKpOAp2uNeliWMHAOygskvPSeKWoAQ6VQPeJO+zpaDy33/3/UEptyclFE6CKVgvEx3gPezzVHWnQMgaiRqfz2fk1B9u9MiJOpkKw4L+BkgVQrHfOqp4CB/N/vJcCpDil67jQLx+7aqJodVnqxNc53H9qTLW7vElScRXLTRos2JVcY+OT8nZmIhDXjfKZPbt/NWR9O0Z2zN2gIJHYNkWg9ibJboGzjnHGU0z1ohA2tYrDIJJ/cfHLKjMPcyeRjl97IGyUx7kPdwvz83n397OK5W3cvcV1tJeelYLopclot0R4efaFVWJVL6Ay+KAsniqMio43vtsS8R/i7M3C5L9kOu2b3F7NtWk9WAeIPFJC8DnKGMrQfLWWf0Hx2OpLZDes80qDYjMmc6A94plWPFw7APrk2HkAORjwpx9lD2j9neroun5MPZRsEcgIOf0rOS5ai7vO6rQE2urT52A0SrT7kWAeb7b9hDtQxKi9fhK+2S9oAWyBvrUVD1nr4njeA+U5fQLDnDhWokJrFhLd06c8VVfeQArGWa7l/P+BUzj99988zI2FEqjMZRgTdZ3IneKobVyWL9XgR3Gs5WBk5gckagJvcgGiX+fb3fWcGP16xgT/SbnwzWxvzl799Fi3jGI2CucDRNX4vMwzrZnA7hH3KbtarQgYU8E9GWF8L1cm76V/83eg5qdfRmG2nQIEve359Oh8vY0du5twclzxU8l3jAyHnadef4RX9q1pro9Gm3AmRUL+C6APj7XxNz2J/1bWRBXgBb/TKxj24R5YjbXAAAgAElEQVQMQum6Hbnx6PclhJ8/vru8ff3r5T9JCO9AeqBv3V0e3Htwefr4Wf6+uyvKfW8JIYOYOw6i/Nngpql1V5XNQDPIwTEUGod0l+HLIIYMpX/75nV7pZ48uTyH32+vhAgYO4ivdvbIWQRhCnQskj1AVuZyoHaorn0jrcDxQNi8795dez1sJmVzZVA1m27DRrmfKL1NEtwqD84zlb0Mf4WrO6XRJaJtpm7VhuqhAVC4ycew4dEbd/ilEOVQD5FtUlR0FtQ1KNqoEFUtbeIXNHP9cgbfJF6Wx1n7HECTwCOBbB9bNuCMyEHdG7Wz1dHrQU5gcQ8qy3UOodTZUFY3cD6COJ8/rV/y7lC04jDEOS8YkcpLnwQJYRWvSiv2Xs6y8SJnqRwycHnzuFJxWF+TwZMBRFjwGKQl6mxZEVr/d5DHJYo6Yt7vgaIqnABpQYdiOaEWDxYySUl/2hSxNMpx2BNW0AHXobZiyntREo2q5QlxwwAWfSXR/FIGO4jogrEjud1IFhV8D2R4SYJreq7K2ydp5c+kgGDCYNn+Qt6fs3/mvJ96DK4Bd8GAoO7bm4ol8Zqgxe+agFidiTrxzn8CxPW2ADCUmj2q8ioMMREHjbK9Zl84tzVvF7Rp47+JXRG0+wmiEuS/u8n18D1xbFRTI+dPs3bV/CJGsYCO78Jm4MTZAHweyDTrpFMXafb88O/OZCJhaBCHnTj3GLXfp98n1cQ14XOV4ZYG6V6PLRwIJJ2aPUiwnYQzcwiLuJIMwoYg0bASb4Dm+hDM8nlB2EedSQL56FEqXnweiaLKtKFWPi2dGyfGPbz+rb3EDKVu5bCBAhQjzv1RBXEg/Kny1IpUn2/FvNr3pbMMWLI+a1VZj/O+PZHge3sq4l9DiU2cW/W57cD1BQmh6w7Y4UxK1WQPJulh7zJWgyR0fUmAi1GXHZVZoMgzyfqTYKcqhzgatKolPQZ52Wvr1ebZsOc43wYknj8r1AmE16MdgG8odYKTia7xLKWKmhAF0DxGGFUoKIqwp8TpjP6zh6QLGvDx2uxD6HDv3lVBkCrvRIRKuS0VN6DlKrP4BCuzUfWegiw+wSSwyXKFnKxWicqb+PFz9472xiSjAG6FY0Jv3Oedk1krbwkOqTxH3TBp0KEnkH2aMUZNCEjErIIdCdFGGXGf0lytVHEP7hkDXunDSYAGamePbEai96sAVCrAYz54tq2KZR+s0mZPK7GQQnACGpx/g+aEamvd6ay19uRmvMLYRSYbXJ9UOCtCsXkTELKfSZn99JZtnmrDtgWusKmWCGRc2JSiiZmwD72mMrVyzRH9aGyU+Gq9nqlkKxS4vlIVQNMja+VyFFLv30qh4G5bgRpTuXfcI1ac9KllOdQnCGCZ+MFw43cHMDldAQsBiYlGGeYZnwFl/VHtU6vsAfX2rKWQevbP+17xL/vLTcZ5ll8DOKk+DTyzTz1MJtqdiHVXIVU1VF9sDB8wZL2UfLYgk/ajz7yjdPLeB7AXmtyy1401ZHk5j1mdDT4/bQpjnzmaIXZPtdfFPwLXibu/qHYPeFsRqmM12isc5gTqtfOL2k7u/bi2qdsy/5t9SxWWdeP3xGGcE3wkz/IQmZkfik9dHHAu4ET5dWc84nefqeAP1HP+MLZwPYX6V3xL/W4B2gpblXlj7C6YzD5k/bC/gG6O5kpP5mJd936u8/dWCG/e/Hr563/9++XjR/r8QGBJsh5FZfTRAwxXqRcURjPT59PlcvOehvSiT4yegFH6JdWgVUSc5ofbJll3Qf5xPjQ4QlXovB05/nFIDgk+icqoWJlEIDLij4/SegL2DZivYlFnjGTQc2ZtbfyDDeTpfdkMGpzmifvLJmBjV+q8za2RnZ+zTeVyhsjNJFqRBAK0nPcvkeK7W5mrlD8P8pwQOsS6vX8V3IjhjYw6FKom3qn8DWnmQRzGA2GaJCMNRg8V0AX+ktUMFhrkl8YZ5GuBIUEs12XFie/K4R+FhmeGASWozeiCKJO2WiKiJCpXCfpy1YN8ruQtPQSDQOCQZGLVpXLbUfpsL86hCJt1VId1Q41Brxl7ksblqT6N3st3pqqweVxU+Bj3kfEJL1+EdiiiJepv8z1GkrWk18XxBvm89H2CqLV6c6adVowGdcrS2RQwObju0AB1XLluEKUaiiT2UwLt2I5SHTN+YGucZ+Dg51VF+B6MUuhpG09RsKA9Pu5LgwVR3tB7F7CavNsj4uBZzlckq1clkoZwKB7+ncSLz+QaEbGIM6Xn6mk59gGNdv9WzFSeZM+pVmfyxOeocMYa8uzTSxP6jIPDJ1I0g2lVOgqMO69VBC4CnSQpM0FLzYwdWqM1e9b9wpoXKKqAjH1FJD68BsnuVIXpN86Ym/Zwgnhn1uAcaxgAG48gatjn2CAkid0CQP4O1fBx57Fy71wH+4FkID0Y65uxSnIkPFPC4+ehUt67F+EJE8uffvwxtpc/JH2g03EOq0BWpOp99jYiGDiko0dt96IiqJV1zmmoYU8eB7wLov/5U9YmVMbNX2KvNfEtjfGcqJ6DTYNx9k56TbaHz8ht5vWtep42gVSbHieQTEIk6+DUt6itNWGEDoU95frpnSOJF0giWeFscy2HlPvo6waJJtdQw/BZDTIqWuVzOSPfPu+MpDnEFdrnFVGNy+ewYgThaCtIj9HGQLDn7NnJNaGml0phhR8yyzBCFX2+rJfBZoLKjdAogPGpdi+0/VbfFUCQjXLsz/j4skXYw+wN525VqKeMFRMTbYxsBsECxdZCeRp9KtTFjaNxXVO9RZxolXiDPJM4A26eTQJ+QI20TXS2r8Hr+Rlgb9KzBbtj58dAOYHxBoxzXXntZiJGyGaCcDIuDOitWlSJ8NmhVJjrXZ99bGYEyNpq0gRzIOqpv5hnYkJxBrL0nwbdfpaVuvx+n2P1KLHCbEbF8MoKSIK1ZCdxAcn7APLGAIyUaW839/DLr7+EfcHzYI0JqKVAApJllmHaU+gT7FxSbUXbN0o3tL9cNgo+l3PH96n+6mimP/35z4knqPr7DIgz+F7EykwuM0sRmmpEkV4kTvG7U30bc+Obb7/NdevfCcJVBWUf25/pe539d/hFZ1jOX/E5BOb6aJU7TdCoQgFqCfa2ZWAVsCl5JwmcL3AW95HorSrpHjAxjI8eLZjf6dvPia/VdnwEY00QCEoVes8ZWxxBuQ8fos/BupCMcA/0y9nXZwWVGCcg/DumCxRUtAezrTcVtOJeUz2HVm8b0Oj8VvvYh6wb+5g2lYDmA8lUPdYHCFAl3lwrhfE0+y7MRCproUgyzqLJ11V5vyrYqkY749XPkNYd+3CMbOtJ43OM53km2Kwfvv8hzxsANADqgwf53xmPN7agAHRykYHlghx8j99tfGf810R5Y/VOYklcO9eZWcYDKzO6Z2wh9wDvDRA/uj5/+3nYeJXxBdHSRz3bYP7xuxPCdze/XX79+W+X29uby/17CJ18yPzBx4+gSDBwsZv0cmlAWxXO2wuVwkePJ6F9fzLl9D7dK1XjwoEnuKEpFKrAKncfkIYdAqAaqMM1+/CaeDTZKKIon79s3TzSoUkr11LapSE2Ze2PVaSE9nEShShqVQSD67Mhus27fF5HS5iC6GiKnF4pOGf+ReczNsjL4aY/MU61fWxJPKgIzPHVQFaVqqhFUfMgzq/hApeXnYcdief2PZqgsfa8pmgSdJYGmvws1JgTj71Fw9I/RcR1PF3B/mmlZIN+601yi9zHVYq/K39GWXU8Cj10vUYTlWbhTK8lilbOuH7+GFx0eLDjS2oI+F0pGzW8lbGuAADr4yzFzlvs/Whs4rTeV4K+CXaDSasLHtQgxaOgck0GkyJhOIZQGjZXLujvqe+GzzW51ACJpta4d08YTPk7DYzJlrQxAtRUgpfUcF/2HZ2FIjA87NlQNT73GR5rmrUsh/9wKpun1wS9fPrc++hRCdJWQeEZpeAPJQLEeRUCq9A+9zixk8hO+yuuKlkJSkZX4BoTHK/CZz8FnxHJfxKSzQOSYtRezaH9nJfN/DGos9qvgiY/t5Isgi8CyfccDugkWe8anIOmAB5Tuct+isBEn2Or41elNW1TEnHn6g29PJ8V3mdycyD9q8iELjIlxDiuU6VGxPf8Hta/yXftDmc0yTQ9Hezzp09DU2FdrIhy/0WSO0BXu2AvXqgsA8fynVaAR3ExSP6iAhuaPpXeKmyWSt7eCa9bxdHrniqYIwJL8I7wluCic6VYA8UYXPOjmvr0afqhSRhIdDgL+JE4zK2ztBl+l0QCQHDjQ7hPrpu1CsoaCm3ttOgr14cdbABXAMyA85w4mpBmv63SyDXZB8I5U7AgiPMokZ0nVn8VkGkzakOfs59vwhImCV//7dmuLZloRADVKdNt5FEq5qdeNADBSMlvpIdJA6/hRlXAlo7Z/tW298gicV8JQBVgBEhp1YU9oC22b+ywKRN0y7rPLwZg2b7GL/LdVr9S6TupFetr9WHnriPPc6qao3XaTx5AgQB94GpAqkn3s0e4XquaQeNtSxnVm/twD5pw8bxIGKGT+Z5U6zZEPeDBqojcU3z+quHScOODlyCcKzwyUM4gCuscBsPBuED9d7S1sSASqa260qrnlRrs786fSTDaClhl/GNHTzZIv6JtlUXiufS7zv7Tihjv8Z6im7AEjqRBm9vnea3et+hQAbiITglQhWHzLJ+ReHI20/XMNa+y+HXgnPO853hOjrEBCpbJKis7pCJMJuFJWBbPmTD5fAKKjp5//mxBFfaYwCX7KyAfbQrPnrdXebRkZ83pR4x5eb2JrCwB7iVCZWOR8HnYNHw7oLZJeWYDojQ6wBNbk2LHesbtU/O6M6ZsowzU2zBmCvA4imt88O7bhC57C5bMC3o0Pwco7YiGCuSkGraRbbTARMkbiv1JVEZwOpXS00i0+K+xJ/IcV6U+ktol3iSSqXzPlrTAgs9rgaLCjZ2xLMhsnMQ9cY2stX2TtpEoIMc1B5R8XGAUUI62iIAsi6VSKCHGhy24RJdzKHvCBFmg86j8bYpCgAx7eMcKZJ0SOzMLOsKD9bMmiRaDwiy6u83vLGglFnh78/srhB/evbm8ef3L5e6O8ig9P2Srny+PHjy6PLhH8lEqBX1vUTdM/9tmAD4q7Qpapw6KTRAVT5SmVtEAkY7xDc2kRpK///jDD5c///kv6TlgYxzZ/DGgvmpfVptABqOIyTyUNFE/jTOFR3uef8RB5zAwYsDBoaVxdmwBQRMVMo2LDu7pkzoGeb3e04H8qeA3w2O/CBvpqJgm+CiKqfx5lT9JlKUGtH8n6BlU1Q84lQ56BSFWcCDOziHvo4XyLAi8pc1wCC1Pdw2b5MQ4zojlIFNVi7Jp5+yILMco7bCXZtpDnGQ8yGKDxRxqehlOc7TkrB9zd9bk3ZL85qjtPq1A/fLLrweC2YZyDteTy/tI75fG0J7JjmNgM0sX4LWsUaoQo9kYtB3PagbDOZDSmI/A5xTgJ3iaNPJZ2l0nlt7OJwS4FdThWZyNYozIxClI6oLejvqSRHvJwZFQrOJ30BqzNvezRzFE0p8PilTGK4CEAsCMTslgcGgfUyD1mgwwotA453cgzgvomuwAftRAaTTcJ+zhgx48OmYQ3FUNz4BCHUB59BnOGiNMf/Dbo88AB07wy7XzfEDu+a7MlIrIBwPFQeo/pLn7oJmtcTwUklF0Q62k+hgb1CDHIa2OYTGI47tMQqJARp9ZxAL6fGK0t1dFZxP4bMSIibNCM5GsB1FfZVc6cILVpwVvCOoOauWpf1e08K9//WvsH9eTWVNPnx7qeAYFXD89BJFxH9KMEzchjALskEITXIMK/p3k6MXUlTfs2mCC94IUF+nvvFXYF52FWGYC+yrzv3ger1/nObIn+Uyu60wtihM8CcgA/gUsmeos+6MUSxr8HbPTqqxVRmw5DiufRdVCit+CHSuMPBuTWu7jx59+SkLI/qECkP6PJf1W8VkPwBWem3YstkUFwFGPVDqNzV/yJ8Mh1KVjePr6mTbiRCfv8+U54JAJJOmJDwixhFDbdLZj2oYEb6ORRmTlNOCa9eW9vMYKdhII1PNmA0SZTfDaglEQi72eYH8iROxjQEnWj7NoAmCFkftm/UKffv/+6AmVNmZCYnDI+9kbBEwER0m2oVgt2eaZcu7oXyeY4Y9zulrt+xR2kWIbfm4SzYEs2lF+plDEWYXUgFSKKNfDe/m5Sop8hteUJG1B6Dl54nlIS+c18UujAWI/ONv6ECltAFucr46i6mginpdMhwirbOYr1yx9N/cyemDWZP1YsVvrP9NXR4DoEIK6+iETl4r1VZClwhxNMPUDrQA36UoSnbXdLNUFyofIyomVot/Uph6JndoGY0BhQ/KMVtWoT22/siCg59fvP9P+rHzrgwxqeY9qw6w9f1gHYzWfDc+pdL7OCE4xIH7lmoDGdgxo4PrYF7wnlZcTWGiQ7nPmsxJfrUKTXmWVnVeFtQWm+7w0Re1wbOZ6JTlv2BquOxRy9s5oyexV44rEfjsbBVGaEAosJRZee4DUY4sXxGhlK5U9hY8N+BZ6Iol0xQClJCe+YnzD4qAWRPonZxNKJ32ctE6t/UvhMH2o+0PgxUo76xtRmSX4+BJsRBLiXYPnQNEXk3v2atlmjGNrfCpQcU7sjWG5RgE/RzdwI03UWnRJvDBaNOc25zuATkfpCIISbyQhzGzgK+Mie/jB/bA7OsLmcQQef/zbj1dRpTES+d4ziJxr+UqzIoDGqoqhza6SmlEVa1XCVrPOZScRi49p9qD6IHxHNBpW0GJ/ptVkBRCeP1XO0Hd/L2X07yeEny4P79OISGWsVSOoo3EM95ckTnXs3oNyxVNlCqpGGbTNp2xMlEgTbC3jR2mUB/z61avL0yePs8BBRYMmXStiSYagw422WWraNSGMQcgMqNLoajRbyUuQSu/PlCiBIloNgTrXCgwbJ+I3DnGmahKpYKiiVY1Ko+/bzhI8c8VF0CLyEJTn9hgtwUPmfkWppWy2YtLqXmWqW4UTPZEag/LROZEUQZD6EoR6KAIJJv0ZzA7ks3j4oY0M5ZIagcHXARkcnBNCHXFL601kVB5LhfFe58ioEmWDe3sDOqjzjCgbUGm8+Ns14Zlcq69NQIJuBRW8jh/h+zOj6+Ymz07kXUfQymnXz8SnSWJnpF0DVpAVh4q2tzMI6Xj0zuo7kL8lE3l+SZ4b2MVQPKu6rfLM2UPr15G2qQMWxdW4turUSoVOzcbpoLShYfcM8R+fx7+tSIhyxlEazNpLkxEo0NhQGms1iPUSacXoB6kOZ78BI/u8Fbr2AhkEBYmj72ooW84HFIWtGz+P8iPU70gt4zA7OoX7ijDIh49HlXttKqugt8JWddpWHXx2RcCqkCfFI0mbPz9VqxQQOGjOq/pZtVSF7HwWCXK5XtFfrvtIxNIjTcWzzdoGvukZoBfoxcuJ+zAbsfLP7Bv2ftTujtEZ131mUCuwQhDOnuL7SWKcnRRUctRA1jYz5RbsY19wEGc0+lx5DN18z4/ggrNBoNFZiq2KJpggYD2N3FBIhvPFczcha2Lf4euhi6GCnESyyXsSq0PsqmsVe0bPyAKeKJwOxDvWZTNBE6zuOhRfgtpqJVnVYs+HvZM661IQS7MxAc452ZgAA3zeF5raAi6DGNDrzE3Fye53BfOaMMRuXVBrbnBpJdPPLcpclFZlXl8jCKGMusEarz/PupSdEJ+4alIBtVKa+X32cahbtFU0GJOq5xpGUGj3rux+kpHNDUww+OhhADWTQp4lVCcCM/yzqnpcnwlq0fnSvwXfWAsTXgO/BssFhNgnh78bM+AsIa+4WCvRo0dDC1/Sx1qZPORz9zx5Lvh4K5M8U8UzFAA57P9JkY+1sd9M5ojB5lHhWv+nAf/fTQiVl1+wFr+4/Wd/ZKpRAalL67JvzID6CpQ3yU3yvYqG+9wKYfzDQNwAfGP36ENYawWGEg/ZZwoIPODVs2ePvdd8gGVjO5xtZRhQSyY4M/4usdcqLvUDVFiug7k9Q92vrQzbh+8+Z73zHBksnour5oL7P3vsSfvI+O7SPRvDfP/D9/FlUCO11bJtFNSKP9roLGMahUpMrgOeR6ikFVCZYwKd6Q9dZT5naWqfAY/omd6YhDPrwn0oaFM2WHvW7M3mOoybpPMesWX0L9rqY7zks7c4YtVJW5be3CX93L9zGd1rJsGejVL7yu4ywXfOJ/FT5pi+eXOoD1sNZL1UWf46IUz70CrQaadZ9RWAjkpo6c7lLAg0sU+k8B6bwELPHWBLxzHUnnQ0CM8pFOAB7rI3tMXSx1Mxm44H+4Z1MfbxtQEzpqPBdUnL5PeywtKm8hnWwmKd9U4aCxjXmbgTD5XuyTiLq/BV4ucoU68gwHJYdPgK8DEOPjP0jIf4u368cbBUcauify8hhG2j8nxaRV6+PHzx704I39+8vrx69ePl7rYVQv7GHzy8//CCYgzVQOiiKSUncaNUCcVsTccPGhQ2Wax4y2+/ve6Q13vR5GnwFyraeNUfby+vfv2lA+qfPM58LwyDqHcQg6latTzdSmESzLv2zMV4HkqULQNrrFnMHoIFekfla0nnqF9xwEOSrK4R5AShF2WcLG3L9e1FOqupim7oHDMmILKyVVclAS1qUan4Hv72XDZ5KfWLRAHkgQObHoiIKHSjJeFesks11L6+CDk8Y47Jixx8aKfdOHwX9JTOXDMwzOwyaAGpErU6ZRVSyouCNrl/+0ZAUhiY++urBBQkAIjKdFN+KewR428yciTcqu5tdlrup1iU956EMsFk51M5ANnA7+Bgqzq33k6TTvsUrGqwrzDIrSS9S+LGnzrkIlckYdICuG7nccVQrOIX5cvRVPg8eeJ+X2lP99bU3hk5oSNt7bw+A2GR1gSiq4Tm9XMQOgWT1lCxJnbApravVEPI60qBnrphRry0D8CkTkfCtRDY59nRdxKlq1L+WDccc8GZJmxpbF4g4Lw5PlMar+q0Z7QwQd8QT+9lVuBIctlbcTpTik0PqWDJKalXbY/34zCSvKT61oGs5wCtlEUqn12P0q5BV98ngUugswCzsuSdwxfK8dGH28/VAav6dyjJPXmSICyI2852VPzWM2vQVad3PReVU3/bc7tk/4x4Hs5uTfyl9BQNN7CyAsx3iCKb9LmWVga+FjAoJaxBWPYhdP8h/ElSNybgKuhQEEU2gWMvzhU0UfRWcBFQaHXfAOm/OfCTwpxJDXs+SrPp81wf1HqhzueFIAv7w58knFPT4z6toHGt2BD7gvh+KgFUnnsenly+/ebb9r8giz/xHmxNbP5zZOybzEr/Pt+LgE4qIZsD2WCr7Quuhz2g2ivuUZo7a30kJKfZaIc/20gTlepSYR19kjU4z7sT8OIaHelTv1fapq0HnGsAS0FEz15eu3Vsv1uDdZknBh4m7ialPruWEtoXy//ZZmCfjWfgXAFKwHqLWFjXy35rvov7ay/laGbbq6xd6eitovB9Cqd87XsyZuT169jiBIajJx/B2UAugy579c40VWmk5/fEhg/RZ6FMDMKW2fViV1lP+81YxwBzJzZCq9b1PQI7Zzuh+Ip9xsYmYcGgkP30aXq0ApTd3YWuRnKTiuQjkv0B2aPn+6xM0uJvR8cMMDdRPxUYpTb6bKAX6qet1nvtUiipWqjmLojJ9UlbtDoYQHObrKO/2nMZllDGWhV0ps+37SH3Lt9OcZGEMPZduvz8eGKU+REFvFgDKX9cR/rCAXdT4WmbRD7n9jbJkDbL/SJbp2yfVlXpUeQ8BxyfME+qzIA3RyGk9t7qjsKDVm5VPub1nGOuy1EwCimdk0rjKAL72MkPH5Is48uw07I2kgyumtfz1b0iiJO4MxXSamLAkOOzBZi8DquJVqpk08S/XVrRTkw91pPAJp9Fcvnbq1ai9MmJNaL58SgJNu+1N1EQ3mcScSpaHKYiLYMmDJTt13Mfs2co/d0UntZvyH5gPBag6NnOpiCxtiLPXVlvTUb5ZaYNhF2GEBuFis5X1kYG+JGWzb5Nz3ErjwUSq1KbczXGiwqk8dnbd3kuTGdgRN5sLnvs7EOMfy2kGEvyubG6J92I0JAHILbvurOpWWuKbYKyvyshRGWUuYM//e0/JyrDhue/+6kQfr7rXB1ooizQ02cvJihQWmV6Xx4WzUzWvYQwox3ev4uDxrgV7bpNUogB4G+SHv7mgKTxdcNEm81XiMGEL8nKaBAcNA6OVA3Kv5TmoTvxUJj7l+bKj7cZ7MvmCoo5fnV7B6/z/3QwfKaH2IoHCxuDsmZwVdKC+g1xsgrhhgnlZ0lRgnoOHyIRSLPPGSQZmQpVk6BSQ4OWPeuwzByuU3NoFBgJjJGa3liKA604yXrXJp1midGDaSKofPeeHUlXKE7PEVXZ8N/RRkpdKpUr9IZ37y4///JLudLbbF3XzdFaEsTmLE2P514VNw58kO8F5NnYMeYdXdLqVO+dfcZrQTtYJ5HAc/DL79OnMvERA+c20N6kCmCiXEpiKwpR81xCnyBswz0VdknguOHsee5D4zAafAb7I8Hd0yetoowOFGXVJ/T/Kd3ObMcm/EGBN+A6SdooxdLH7NVz0Dvv4z7ORiI0k/U08OwR1VDghM9kjbjWiIOsdyyGWZGmY8JPA9hr1XmI7UCRVhYrOGBA1GHJrEUR6wTlo0Sa+MYZB019GIfD7/Ms9j6R1oIIGPlWFDDyUjuc/cN1J6j6+DFnWuqWDiwGfYibzueo8juHcOMauA6q2kn6PyK+UiSb7+J7rQTVMRV04Y9JzlEtdyYYFZcNQY4AkKp36ctsAJiZdY2KDydhxT4gFtU0E1T6rZ9UwMNER0XT0pWhuD9rRXbUXWzcQX8a5cs5nXWeX1bDExQ/epQqYZKqObmcwTVgmczocLL3FCGK8EZBg6C2GSLfGa78gSKcXlYGpg+ICDI/+xL70JwAACAASURBVMbPM1JmFWYBhvQzrj/N6k0rDlVhJRjlnAVUgFHy5k2+H1vfpLbBXYJImBEmhLOF/FsalwlwksFVnyJJngS96LkOueem1KnY0RNVnuspJfF+1jl7a5L42irBIyuEjnTg94hcdT5X2Sz8SaK3dgr7FY/qzaoHR9UwLQaoxG7Y9eaKsofsURHR5vsCYqoSGIXXnmX3aUk+A+cOxcm2HZBAK7wQG+b4kjGDGnR2bJAz4xSg4KxhL2qnr31pVgprFysYwVrg79lDJO8G2CasBoU8D4RF2DOhYZ5HTyw+4JwT0Ift8eRJA/nRrK2aYIsC4OysmGQXmKxqM6BYZ/nVflvlE/hKNXyV3NDfR9HibCV5GfDjz9mvYelMZMmAjXPMHwfSa1f5W5+WBGWBNr6JWMmEkH3PflNN3eq8garXnee9nlWrSO29/3yIy/B92Gvii5xV9ii97I1Oer7u3evsubu7iuAJip16bgUHBFWwYbyXfxssC6oeSfExAgt1buamLXwfACot1ZmX9o0eFbEBBvp51oeYBeDvSP5PvaCOyHB2LfcXGzjav0ki98ieTC8eCvEDGvmbPaC6Md93nLeIE1ZEsGB+K0XZOytixFcnniigIODQHrcCTH5mEtGpndI7zfu8N64rr1+l3SRQMTfjkyRmjqqIcv7Hy88//9R2AWYX0hOXHr0ly1aCZ5+dWawoXuL59GKPwTM1cQDD7777/ihOHKASgmOhTL84+vQEWADiMMImyYobyVRKPrBkTDuU2OTBg7Xa0Ct/bQVALRRBI3IQWtHw8SZkFnrcmwIv2S8vXyRJgxmjhgN+j1gIYMIKevrAJ+6oj7A4dSjjwziZH8q4jJPi8deqpDteR0xlTM010oeJv2ibBb2LZT3y33VaQUHY7MmJ0bl/M87EOdu/hzJKQkj/4H/8+/+93H68uTx6yMLy38MojF4+gQwgSY1BIQjgQdA0Wdrop0vnywVhmuIn/47yIqqim8VFMkjPIAuWYAaUL1QCDlKb8Pn8RCgeiCEv78mmqbZN0paqQXoqxqsmuOPgty+m1RwOpMptVdWsMYty513RRgxknP/GI7Sit1EN23A6jyJTFYk5G7ZzpTLI0ZACH3JnlVCJasm3xoGKKQep89qulbJWEAleNGxJKFeCFn1K7niqPhxo274/cvRPnwYBTzlcZ577p8pZeibXlJ4X1LugnI7aa/KokSI4SsLx4WN6NVuB6agQG5mDbB0zhjrguZXQBlTSegIcKLmdMSBQE1oparLcgI19Eye4BFJU3yqJjs41TxA0EYEGeRMdGo3G59TehhrgIPejiZhQlOO/+TpRoaWi0pmRoVJNCUrVPpMHEB0rBenPXJ+l6GUMS/pXW1V1n7YyuD4lqBJDA52r1mSpVV4H6pocBME8zcgyED1X2eOIeH9k3yvnnWdFz+gcoEmAiBkvMtnuDKGO0LCnjP2WyjSGfBUFzqLUrKKpbbgu/ayzATm/PGPek4rV+gR0ihp797e9szpGK/EJrkbJ5r1WiUTerFoa/EeGefbDRm+TXRMSgR7nJ8r/F1nP2dv5yhga5h0NfQsSKZ2VmX4BO1TFvTaId/5oK6MadT6He8DB0y+AkW9/Sxv4VbLNM12vMdfB8xFddFC8yH3FoCpkxWdEgWyJldQ+1tYKNOchaPeSfe9T2qoorOqUCbafPc1+t8dXOi7PgoSN74amjI3hOqHBmxBi29KkfxoRE2ra6NEZ/RGKfpU1Pds4VsCGP/3pjwfIkmQitqLVw+z3iQhcRaeqVpx9NcGgsDjW51TbXmDK6trRq7qqhbTayIlvhpTB6FE5m1jBoeJ3XEcFgNhDVpYikb+AmwRNUR7WlnOeZGRjd/QlBWseV0xifUns3wRa9KRunlwCifWdGkioMBq//BE6dxWd61PaupD1iV9uwkriq+hVVXKbOLtvmsS2v7y/K/OlQWmFjpoI9d6tauNTBX2LXiOyBiOE1o8Gb7zeipCgKu93RIp9NlZ8DoCKddnIFq4pA7cHKmkX7fVLkjOxENUf+RnrzF7lO850fft6ua/ON2uyaEWKa+Ca6SvKuYZxAqNk9O+sy+baslAZVbLEz4DXBCk/16etpYUdbFVYRkIYFrGvpXEKbBxVkFWKXEPPdvvm+vysQuR3OxPaP5Oa2O1T73lAyddv2kYTEZoyw44K9oCv2CoomoyhedvqUUDD552tdyRNUr6X2OXZzMYzk5r3pS8vI20KNJiom8xxz+fqnq+3DzF936PP22PF9RsLtYf4qhHAPUu3d58FmI2y6vODYZC9L9C9BE/asGeXa0u1n+rygKjzvWctBnxZNIg9XiXIvWC70LkH/wwecY/pWx3gaO8dY39M3uwrphLLftHOBxBNBf46a5tn5Sgm7Gn8/tNnp1nBBU2MRdif3337XewJ8echKhOw7l5Hy018LqTS+62cxQ+Hls1zxSdutATTC2A3MCd19G1sNPYitmcKpTkHYyrANuTcNyYt6JzYAzB/sWdZCo0RZVpx7YJp2X/OUtzc3VzjQIWw7FKlL4PH81WwsQJ0+uOApatoux8ETa7n0b7eioOFGbAiii0a0oe1Y1k35sveUWQrKCUT7LwnZHP97grhb69+uvzLP/+fqIw+fUIACdLbsRP0EFJNy2BsevLeIyNOMIFoTCssD5FNv3y+vL15V6rK01bquHAChfRcgE6+u7l8oH9skBPD452f0Z6M8o6hD8XIrjcnc5qSTFWUhSCh6PMC24moBHHg4b14GcMEevbbq1f5m8/guv7yl780gbX/cX1djqKIIQ2xtQFTDcCzy/2HUIzeXN68LV3MQ+vGYVOUvgnaMXGNtwyCr8MuSpU0bg+7Er78pyPug2bzl2KUrD9DhYckD10MHWKGx42TjTCePLLNP/zww+VvP/7YQ+lAahK7qFhyPRW9AYGIOM/TZ+N9u2WbdEaOmspHpPFJiCvRm97EBaWqh4n8x6kGjWqfXimobWI3yGuQAPJTIQcT3DGPjt+ZNHPdBn+pWj5qZYDrcb1DaTh6WO3tbAX022+/WX9DqZC8j+ADx5TkdbTQUAE1FAtoTDhSuRtiIziB4SEA4z+McEGR+0EUqfokWIVq+9tvWROphwYCAgzcP+9LXxmIMZ91RqanlCqVwKQoCOBm4IXSM6U4v1cHrPR0lEk34N2Gb/ZYq6WMebhpAzcVhxPdCmdP5V1hFhTSrGo5T4rr5fwh8MEelZuvITUJ5/PpM5Sazfryh3OaBDLDZSt9/uurXw9BHZNK6EU4J8SJCGxNzFg4aUpNhkYrhxIIxeb5JMuztiZiZQ+4Luchtu01Xj/TApWAG6uw0Y/Gd6TSa6Kx/tuAGiR+H9qP4385Q6P+dXzABlE/fJiButx3Eu/0k+59SV6uzoizFEr2aV5jA686PO6VZ6y6cwEBKd6IfHSUgw6SZ68qqUE4NuO776iuIPYEkFcKtEHKy5cASJ8PAaHMFby7S6D0D3/5S+7dAd0cuPQ1Zm5rZ/j5nB3HkT34sP2yTQhx2A1QTbxYZ/bcn//8543lADm9tim4xrXJHasTUZnHT44k6ugjzX6osIA9g6ky7vwi7KVkPteUir2lkiSW7XVPNfjTpyQBnD/sAv4HtJl1DzAQWtKq7B8qCgDtz6TTijN7Fnv0xz/96fLmt9/yTARNVN71rOR8Qw2agJUUq1RFb24uv/76S3sJ8ZcnYRrel97HCCRdlXcFYxKEZx4jqPi3bWc4DfHm3wFwnzBrs2BWgqSNMEpC+LkAUoCOtD/gM98e4AQ2TkQ94zumLWDVh/U0SGePsT/PAXwqs1D9ZjODnA89t0JCNVkBCb4PkOLrpKuM11OQt5aOUtIf5plSHeJ9xCIE1QKD/C2IKLWPj2Nfs/b4+lZESl0NrW4BpmDmmdpshcdEh/XJd/EspvqZJDq9XQUCA3BPHKrUxrI/AipP5ZT3ZF+u6s1ruC5s4bnSLMMDYJ2zDcCS+ck31WZQDMeAlyCb822MdFRIIhzUilWrOLVhvj4JbRhHtLi0LSOsrMxS3jxfK/Of7pLcuP7Z4y++udy9x7a1J00mVqiyCLAR6y2RP/rcvumIl5zj169DKeazsCXYW9aOn5nkc6/sJ5NFE0nWK/HtevcU65Cux3ckKZHhNv/N+/iP72NdONf8u2Dk+vGwQxMuUvxIMCIAys7hUVG1Wj/f4jPv/uu+jQjNvXthyf3TP/1T1ztChx33AvATGv2332XvNKG6ihiyDpytV7/+egBZxIn8PKrM62sOMHKqrGNXBb/io9brmvjEWblRvC5L7FxVa/w9EcmNXKtQ211iOPu8ARuxKewj1j0tIaPjA+boBxsbFnAXfGrRs+qjJqi85soiK7uuc8k729p9zucK+PoefHVj6DK12MdpTxkDJHHpBC0PUOokOBhgnoKalVCYFSuiCMSETemYrI0fsrKMDaUoxncr7CYYrk1KAvx7KoQXKoRvHExPDxGGi7ET9y6PHz6psAxiMmTs4R1/uHxMlYS+QZx4h6IjHMPNov6JQ2SRPnxsg+3HW5I3VEbHue4Tz4HGYWFsHfcQB4BBTp8aSSj0UILE0hvuppbVBK7/uek0EGzIHKK7T5f/n7E3bZLjTJI0A0ggcfGsYvVI7///Pzuf9svsyO50V9fJm8SVSAArj6o+Hk7siBRThASQEeHh/h72mqmpqf31r3+9/OMf/4izyYT9t//237KgVUIqjWRCJkx8nGBrBEVMPlJKmXuIuMHqAJL5Gx2Sxa6hYBL4tw6GSncsJJWCuEai+lDXqhqK0QyVDG75en2FVnVIRxcVa2ani8iAtMgKWdDWyOmQs7BYzEE+JlpSKfjW/tYI9yi2prDZk2Yy2yC+xotxcYEe2dC1tmhdW4M75lw6BBslSMkcu4ODvsC7NrEiKqn1usMZaSG7GZ/UOGXT9KAmO1GOeIVNGLPw5Nc/h80gvY77yFpd4+T2L2Qem7lM0JCA+9oe4kyd5XOsz6Lfow8Pua/k/ZPWF0YhtcaWwSWTUSpE1TB5ruOwnjE8Z6dCPVsTdufU+gJpq1KnQsMiiFpfRLOErQ1tsIBB4zCvA0hGqVL/PE97zr2OM8m/ORzTlycGcGIdE2Uwi8i96riaufC1lBFZEyKeMMMuom1QaCaKe7Ihu5QGgwQuYe2UlCgR4lCwRtfl4DtQx3zvsh3L/iYrHae99ktFMcfFz1Yg6dHRpiO9VUMp00XtARWggD28AEkqc5z2KfeFCjdbVZGlqo3l8JhSWOzkSb0wzmVU1Epz9nsPOs6k+Z1bAS3r0RQAEXwimD+aRxOsDvWmPhZ7qwqbthZbGbu0LKE2iICA92MDGNsgqMsIKUgkA0BklTEN22DCNIIrZtTN7GpDGTueQ8VbhTACmOxMaflA54I1w97/4fsfEqTF1lFD/ez5QY1xDRd9rrNpMKAj5rpUFp/9GzvCWA3Nr92qNLqOtUi4zxVxJgLwUMTaQFiwkGfIHCZAqkgD38OP2SG+qwpyd7HpzB2BKOseYKBOdals1nlebX5Rbp1/g47QSakzWp1txmN1RHGUVEb+NLhY6weFyawd4jvOze2zF1Yu4TOyr6Ujm9VIEIIAC883gCOOFUBiMkBXCqWy6TmrRnEq4Nd12XO5GTj3YsAZgA3o4VCrXzTIMGsWlgm9KgMSv5gjt15eY7Qkyznl7JS3nFo02cuNOYqgGdTH0YcNeA6bPHqg69sg0XuUMs/4J0BYBtg9qD1wT/vcPAMAW5zwUw2T6689basoLk3QNZGyjVP7oYLSzWgCWPRcuktwbdCYQOnzz47zLK0DIsJRVWjWIPaJcWV9njMv3ITr2wxFHPG1D4oSa3yIZtlkAqlZYJaH7yhFkT3Z/oic/5yH2FzPIde7QTRzH99hvoZtJAKgTzHSzLSCMDrO2jFtca41IN81x+/if5yagMd2Qa/dPhVAEZzXFkehVmD/JPwmKKHdOZcaqZCbPWaP4bU2aoH/ShIs9ZnwEeMTW77WZuwLkgRnVgHfK7CpIBf3cL6m68U1LEDt/vOoP2zp6tgEK/HBpMvKXkpyYSyLJEPWxzPZ77RPqT92gICUOJzqxQ9gJW3F3rbN0gFutbTgXPuYutpRbp1HGUcFwU8tMY4604dtSwHAQKJlILXnfJIIKz2QbWUQz36ILXx9BfS5f4BLziiDcUs14ndPVDHJD2KMMXUC5i97mvPlxAiLzae28yOgCqyKqpgK7Aly639yzd8XEN6/vbx59cvl22//mv6DBITv3r2+fHjX5vTQRtnAaU6fwlJooDj+TODjyw21cARsK/gmc/D5519MVOZVRGXa4wkUvTWE5N/iBKLM9biZwNQ/LIgjhRja3Q4BXAEREhB3AsRkCtfrKA2wT8h9smuR1H90+fvf/n759p//DGrE9dgYQYaRebVOcdkqnimGOWi1mTtoHneXd6uTaPH9lXpJRkXFQZ4dNCZR+bsWAIuINKvX4n8McQ6hIfp1/EiXVwKYTKp9nHKobuepwKoxO6uBusCaIOsnGoBUfjrG4CVc5mbjckANRcwhxKF7QhYro08Ae5d56kHCoVvHq0IcvdanPzggiM/gkDC34VJPiS7N5N+Xex4lptFh+Xfkzl+/ziYv2kbGB6SyKA3vwcC2d+Xno+++aQNU6i+XocUA2GeLDzaQRzlqfQhZycm6tB6na6diDKIuLZifiuS44Dyn7xe5TvC1zMnZcGbtTgHQYEgDGwOnut643z/+9FPQy01c7gX0koObjAn3b4Gy2ejSMtaceo2nNc46JtLmLMmQLttgG7GaOqela3SeuV8O3tDAx82/BielMmjgRd6OnjirBWLszEDhSOkc5tAn+w4dcPv7XKvpWpL2l9rOIXypr83hXhohB6YZEjMVn/b60ZkICJJ2OTiYK7pn/Q7Jt85FURLGI/U+E2LRyWK+g5y/obagWXydHp4xdEgP49SawuEvnRm2QpDt9++DFkehLUHW/eg1DSY+7eFmDQLXV9WtaDKZNqiX13ph6Ws5COYQ6zAROAFARc0ySscFelQH1knAQQyj4ujNVpVMxt6sSOq3YkMKTgkYBLyw3pKA5KT8nMDutNfcO8xxGQcNxPlM6pRSZ9r1EtGhUTBZo9S/2KYHZ7lN1AG9rpn6sCtmC0sHY23Xfh9I9Jou6+y4/nyPzoP0seyRk63gexlX6UsGa4yvzqnBT/bc2m8oOMP3CIQYXPG7NopuP6zYwlPfWO/xsONTx2Oc4lAMtFSgJKqNyd7SAuaz2HBpZdKRWIehwj54kAyD7R34Ll7j3OQcMUjjeqFDzrYzLtJhE0AC8pIlT0BXypfnFdcUxI0DQ9uJZbYLXpJRKS2W7wvavkyI5RrWsfEebZ71QayxAJeXS5gZ7JUjw4h4jdc9pNzJzD7P+Rfxi63f0NoH3ij6EYBN8HFBaALwV6+uapFkQeb0JtjfNcM2IoMwgRDsF9fn3qw1DNsEWuPUJNm71ERxFpzPHtdAAlMYUpSBTAn7CAhTr1474Gs8O7aVdSDbxEy+dl+WCrYytmdZaO49SqGj/GMjsgZvYB61kfeVMjqgd60DCJAMEEozvSpZM7fnem4Df2xl/KUTdTJA99hQzDGvGSDyd4LngC3Qz1dSFD9n/R/NHGVeBpaF5WZAd2Kq5L66WI/kRMY2YkgtA+I7pQRrcw1mBFut/8tzTF/CoMgAknUX0HNJEO1p/K7RdRM8KKg3gFo/2n0cOvmpB7SZc8usmE/P3QYL11Yl8RkH5CqcxHosC6O9FpkTxo51xxjkTF6G3kx/GAnzlRz3I8Bb3WTtRmvY9UPMzAcoONdJrwRHppyZcq5pbbj7nd9ZkoCvA3jMWmfdh8mz8ef7A/quf6z7wzEGGOGaNnUXqOG7P/v888NH9T7D9uC8SXuP+yurJhnR2lYCQt9v4NbkS8+kZGj3n2sydnJZfv3U7veyflg/qoHzPttfHWvX0jLO0N+VIfzw7nL3vwkI39+xeB8kQ1gRCKSCuWFoPM3WUEdImj6KOTsACYqgHYDg/vzrL41N4gBzWF2FZXi4UlNA96qsmU2WgLOKixmoBQ5ZvCl6vgaEDdpqEEVSU7jN5gqdojTHICEnCf0GI3ViRLJUI2Wgz31gusAQHygd9dOAUIoTC47NIUqJMcXg8xPe8vjSpe+AYlZkxUWtw5og61RX2GzBtX6Jv4mAenDVKS+9LU5vZHqvAjl1vEqRFDlSjZCNofiDG7IF6h3TOv4VR2FzQxkw8KmvdeJR7ZRKQPjzTwf/PWp3tGoAPZnEvobtmo3Eme7hqdqXzlIKtzcO/M6DlftKhjDNON8f1FQcNkR5mKs/ffOnCs+c2oAAJNw+BfF81j52O/gPSutQxlCV53AYZFu0b9bOjWe2ifuLkV7KP+tp1ARr8SIIlPXdwmMOYJw20NhQ0ebQQSvD+OSQXRCF8WScErh++HhIx0sly4ysJ40Z5KCfOAuTR8d4YZxS+zZ1U2s8S7+q6huvUTMaYAFkF9BmVCbGnP+YCzPSPrtGtJm5NmLOnjrViRxObQxaM5kcPKnnHXUrQehoeSp6JWClhmAS6YoaEHSpxNoMeA3zEfCPvmP2hmszh2RDDECK1kMJAvQgo2dw9751eGbedygW1ayxx0ayp3QAue8U4CuKwneNlsQ9nXsRsjYJbuIsnMQJGFvWxPfff3+o7oV+tpY52pTQnaPQ+OqgqdnzSAc+VNj1ZDpTpD2YeAa+T2csQJA9NW9wVKibKT3aejcz0jhgrGMBHcbVPSraHzrwlNUIoBjP2Fb27yvbynT+I18PzXO9VnN+TKSLMwM1u7ZQ+ZB1LMov2KRdDBA2WlMO+j1H1ilZu6yP1jezLgBfrkrOL2MzW39Zp8f9UieirQbMPgQ4GGXPNZAAb+eMdWsEDl3rJ1rT0P7WoRJw1DHgPq2Nr8pqKXwJ0iYmw5xKS43jf+qlaB0rAlTMs9kfBH7Y14ojCAiIRgvQeHZyNqLcp5OdAPb+/qhb5NwwIAyaTv+z1UsBxl2pjLVZCbTWD5W1+JsszbKDcZ5Xx8PfPZ/5exzt9FmsQFOAhiktRizrwSXrlb1EQMhnArQQdC4DqY0tQPEx1+P5VUOMDsLuE/vM+znPVftkzLimJQM42vFHlvHgHi0fMQCOszfKHOtCoKfZhfpZ9tOzxpg/DXJYrwka1oO35+zPpWoD3oziHpAqpRr1c0J9XD0i68/Az/Xhfu66KjATwGJ9GXtGvM+YRpwkqq/4WQPMABUHHtlgPo4vwkIR8Fst8xRQHQ99r9rP6iYIwgUIWCBNn0rGjvkrXbGAHmNsZi9rNqUOLdsBqOEa9u7zu1JXSN/MXd+aK/cHYDTBOL/PnA4oISjntdT/rWac++AnDJsBO7a/YJ1w7hHICwAI5AvEC4iZucszjk1lkBDHf4B+BWymIqxS6vxo1nDAwrWRMrhTfMx70L/iuwU91Wro+VB1a9ZMBL7u7g7VZq7B+pHGyzr4w9dfH/0uqUmEGdgzqlm+tLmZ8BpAB1RuAYtzLe8ZgNOPiL7ESoL8nQyzlLvQHio+dGthBa8MrtKknjKcZ+3JavbCM5t/68ueWQc5n5/Snu4mdlI7YNmEIB2GBj+efRBw+FMxvgEa8YPGblPF19Y7fg/3zD22tr0lVvyKbg2hi6ZX61iTa5nWVi2X1jlH5KcgpDXa+ljYqoz1vw4ICfoICH++/P1vf758eF/KKJlCmIQPLzf5Lw2Mk9UiSwRCXwcIH/1+WTbuvm0naogUIgiymabsLeAmKPyY3m1TWcqGa9sEFn/Qdfq0jaIkKrCS999QRtu6oQXH2TjLROSgC0WmClm8DrLFggbZl/KSRRjneagx7/4Nh7mZpdxPahkagBIcKbohYs61z3SYotsThgDJWvH24RzfPMzhHpqNDTR3aGUDrWDfNPF5sec7bTA/uXPFYky38/lkvFZMW5ThGoSK4qdpZ8RtzNqtD6EFxkPILLgW0Uqgu/GO4zDevM5M0epmQg28efbWITaLIO3U4kVeC73RRrxL5weVjQBA5XrZYAooMC/OQceqm/znX36OUaPeiLXKnPP8yXhtreCUH/0yUTabQ57D8NGjZHScw4ITSGQ/rdG1d2XqViscBN0vrRwmHhEkbY5DMkUTrrBfYAxj2oKUdpo5I+BCFRWltwUgMSirJ8WgkEl0zQo4YITP6H2UNOOUtci5YhKdf517s0TWVbXf5+hp24s4QRrwCNOsVQVBKXsptLRl4w/O/L7nnD4+B8ZcjwAl9zSnK8762mQoIS1ap4MSlG/KlYr4MIdR4RytQ8TtjLrpmHi4aYTTFP2nnw7VUdFDDv7YijWsxfkJtX2UJeY1al6jDueAWA2mh0bIPMu+Zc9snZpZZS3wOuhlha4a0Hrw8Rw4PwQCzHecyQ2ooIGBCuuSNcV6DR0s4FqbEUsFPURcsh7Xr3VURp41zzA1SlFK+1DFPg2VVFAnAedooWkyfPs49szvce2KDFsPw5y6jpKpmdPYA77tPvhhXaXuWErNaPKsu2TSw1BpvXhonyvu1/m3XqTZoKuoUAKFqDpXwCAZrDWFL3W6VHUb/B4CMaPueGZIMVU8Km1+oHyeVOD63mYfpCUT+LMOD4rkDnCes2ff1RaHnnZqCq3Sa8fkqmLHOjrYLutxqmKm4gvcC/ubTA7jz97lubmPOCMLvgyQpCBFFG4BbIVp6gSHMjrHBJuRAIAWLkO4XfPJgN22xo9xKMj0smrFC3gLUNgOoc8vfU26mMCOjn1rzlbfONG0gL4LKHWEowBrTftAU7OTBmihr5+UaeNPLGBjTpqtrmJtvv/U89JxY/xD479cul9H07fsJQ45PcsWOJ6ZBaHOTfAowmw7M6O6uN6i2APGgOcCdObv2KEf1tuUdU35gkrNAnf6RVyf69rTNCD1nNDM5mxU+h+j7RCtgQKA2uqeQ6X8Srdz2YOVDQAAIABJREFUXsw6GQhEOXwlINimKL4uOOJ6BSOqNWBphFml1M9PqChre21Gsh/WmiyB9aGeWx/A/cM1AVIFDQVt46MNWEqZ07KL+j5maQ0W45stQ06wxXUFL7knAlg+a02sZ5DXM5NoTaGBr/bVOReckAUg64oxFnDl2QSa+LyAC++1Vt9aVYMbdTL8HoGTZHrXziEA85q1n7UmGDNtUYCi7U8F7bKnCHjXhzDBIv2H390HXOFayUavTOWgfy8JEpBnvqsZULNh+mEGqK6BUN/xkQaKcE6n3nyBV/yU6FYUmGGvBTgAtEVFdTbIgNFxP+5jgTd7RHpvWA8EWu7RsFXiuV7rq22Hs9IZ16l2JiDfxLschyh1pxzsygAUQG/SqKJa1vafSyMC/A3kYh5ar9iyqMRLdnVYmYXqsr8vILzcX969/Onyn//5/0RllIDw0Q2UrtvLk8dPojJKdqzyvB8vX3z5VRB06KJs9NQqkP6PMAOB4Nug7hw8oXYRUGVAPoQuSjAYxdHxbB+tlQRGxubkQXjJSER5lCzV6gYQlRlCVSpJVcmkE7Jp2UBc24yHFB0pIdcC9mY7uzmbldNImEb3YIozS9ZMisIbRWVqVP0vtSanvogi1QSSBmNsTsaG+pxIov+KYE5rQQg2EJZ4Dh0y4grUllRFjB+CPhUvVebM0lyTUIVmklNcRkyhnSxOqY0HolonMxnBtG/ozzXnhzJW6zhxLkGomVuuz5iAXDLvLFwcpNZ6Uhv59PKHb/54ucdJ/fWXtkhYQ+5mHiup/el/yd6EStLaq0NUw8zn/X2+3zrJrIUo0wIM9PAMB35UU8YFg8XYMu+ZpzkNqSl78uRQOA2SuRYROVQfP65QxHHfzfSlpcLjR6FBETCQ3Qj6vPYAOUQfPmgN0C915FPbCI99vRUbmK3B8sYcwEIBCDNXQSBXFE72AkPONZGe5poYUn5HhgYjbN1RCvVvHiW7kKzcRxxc+lreHY50exK1cT2fY98gvOChE6rRagpTi3VTGh/3KXU1mepD7XZKdwMgcFhVWHXuMWookDK/GFrvN7QTnoP6ObLn9mpb7YjovociwT73xue+/sPXly+//sPltYq6p4PGwCOUrgmDGNSZIUxTdAGj9AVqX6w6cF3PzGHVPp9lnLkWyOHLlxw4Rc51OooptcdnRGOQvPbgmxAM90PW75dffo64SMQSWHND9W2hIE3P+hHuiSxjempdPsbBiqDOanS4JvPI712HruuAWsuiRC58apEeUNIFBWukGxZIKnUvwfsCH+wXuwlxIDOVzAnzToCedRJQ5ZfskyuLYyq/BGRkGJYpOkRlEDUio3DUbVUNk/tNoX/upfR2n1VnWbquz4LtzII6lOFOtbSPcLB7vdjf1f7pLOhcGvTy3e1BSm+7qmibPddgMoeMfdbp2Bi8ltrQ0QJZbw1SKgAieus9Wt+Zvr6rHw8QtvoWg7c81QAss0EGJ2Yvzcjm7FsdpQCoCqD2zuNswBFiDMPaiQjR8ypRT7GQfWCAwRgfIJaZvNWnsRcIimReoDqIQBHPw3P8+OOPBw2QejXOi5xEy6DJwlETgHsBmOK8FPTNd68txJkyyvVzRg1cNLiTUna1V/0+z3idwp71rbXmPvOdaVtR4RyCMdZ3lEaXoWMd4nvEEX7w4AL9n/vgh/UgvZUMOnuUMwjb+80332RdMF+KkvFMEeb68svsAc/5AsTNOpmxZG74LtYT+6ulFDvvRhdX0VO6dUTB5lTrRAI6aNNhJOCTnJkfvJ+1ga2LwMZjzrOujwSLo62bTWu5xdrkUOJz9y42jiwbe5KMFGMrEBNa4+ryWNPsK0uJYn9QKE1bm1Lqc+6g0jqxHsEDvhdQDJsd+vAon8692UCzzI5vguxlnLutWkvHjwGTwEjKFyY2WPGvt4fQyfk15pX7NTnBvfD8rGXZNfwpYMzvE3xbr7YWOmFljWZs6x3uPwHqmEzSX1mT53VstjDn1/xzvsMMV/y2BdL6YmdGjXvhDFQxJt5zGBADFTZceY2x5zsNqPmMbATGBdsI4MYP65n6XgGMCsjcr871s1DVuSb3R3DkeOrztO1PRd30twGXU1s3ujbP9PkXn1fIK8yTZvsjdrmSETPHzGfW5uqrW79cijV7AltL3GGiRmAvbJfZA/YB82PWPODxahvtr/nVV1/nDEud6KjEYY2sVpfvJ1PNOHFt7h2qP/tOv6m+XQNH7XXvu2B7ztYlWBKf/esM4f3l8v7u8vrXHy9//ct/pg8hbSeg9lI7SA3hzYPWcpENpM0EojE40/QlJNtChjCRaWSH2zCWh29N4CR2IzHOYdJ+R29WH4FBQ4CAZsERdqEWMMgP2b7WumQxqKZHMJmV9zH3kSLKEx3OSJjPpN/YwwepZeNASyuG9Fq5be+5LdjQFO7uDoVQBr8BDtSXOoM9IB5dHox6YR1DqJqhBG1iEA4YoiitwuyYmYseelWoazDKBqtwgXVuGEdUonKt1ZDEwQx6SBZpTYQtLD4pUIloh5KC83GISoy+55jOaOsAMC65nzkaolVFVVgDpYiwySyubeEt9KsFm3E4Ga/SZZRRdpM7ForicDK2YWzrEMwSNDPQAL0tLtaKYoiJRi1VknPApXRexU2WoVn9aTLG6/cYGkIQFRvl1onHgSJwyvpZqwnWUST2uSet3qGC1QLgzO1q1CrWw3c30rPpuZmfIGOsGRsk7/AxgxbHjf6GFNMnq4wS77XGpM4mBcbXtWktqjx4DtqoaJ0UbM3csC6l84j0YjiShXs62t+UZSM9n3YkdZwEPrpOKuDiumkdZ7PkaW4/42mvRoNK78nDiAP3XM/KtQ3CAk4McPHvvC4yKwWQ+w69cw2vSy+Lu30EYzHYBxLa/db91/3NfwQ3dbyLXLevKnUO/U6NqzYiW+W0X3if1Fqen3VPL02z8R7EUZpTNGRgTgrVF2xz8DHP1jGEGrX6MFHoA8ixX9kojAUnSlE3QDiPoweIezhvWlZd5LH12xP/WM83e4kG4NBhnWLokdEZmp6AbP09cYI9sOJAnLLrXivZBRoBT7FVh8/+nHHs1sbjwVpVcK+Mq/Qk0V7V8xQWiKP57NlB4c46XpbnU0T1CLrWl4t54t5T13X3tgrBW9u8V8ENwbfSTj9bTee1XpLX3cNcSwrdEcBNLCCUxtWlxgEdNS7rTfoq/fFOjlwyf6d+g6xBgZOMEa0Xgtgj7tKMhhmxx+ldWHDOlkEp1VgwbiAjoJJM4e4v4Gj6rO4+t5d0gjh7cGjYc/wOO9I+wa17TkCX+qvSELmeWTT3lBkL1kzF2O4PMRIzadqu1KCuHZWACuOe8VlfQUEO2S46kKxLs5sHtfTx4ziG0LUImuOHKCY3YJi5xKHjM5Y5MN7W5BmYSLNMS4Cj7q5npIJO7j3e47pWhTFb1J7Psxc8d5zG7a+IrpCJffqk/tpqyVoaUtDUQ0lGT2zrWlU0C9PzLGfUACPune85q29LSY3GQKiXy8CPDfMbUCXnrj362k+PuY869mig2g/WKeOcujXElZ49C+hGAEEwii8S1do52PWpmq2pH9baW67P39lP2ly+i8+FufbmzVGzyudlP6hS6Zqxtp51SgkKr2tPuDcA4yNrPF/Q/ct88FzcO88k3VXwToDtACDWdsJzxnOv5ylgcgVTuAeZRKlLG4WW353p04LftnHhfmMjJ0jHfRyZzNGjY+fmLx77YDTq3wRAoxQ7V/FL2ZtpnVQwXWAmixFAfllvwJXUeq+si/dKreYZ2LvOD9divvkscYUZS4PS2IXZNEVeeC3BTxRsWyLV8o2qTaPxgV/5/XffZUcELBgDhjVXP6EgLtfg2RIAw56aUr4F3TJ6lizMe1smViVmaeiAgIxPz/G25wkbamerz6M9Yl6ZG/aVfp42hOfgOxRUM1h2rWcdjGFRkK0HfO719wSE9CF89fKnyz//8ZfLuzucYQo1L5dHDx8lGOS/hw+thVjwk2bISU0VhWFTrnYqCHnqgAgO6VtX4x/HNoWXjy6vfoUXW/UeMjhff/V1DVECsEm8xqm4OnQZoHeoI7b/Dwgamcpzk3prBUM5HG/3xx9/iJOfDAyOtc7KpHArEPGmrQk+/yL3oZqXKGMzVZ3MFuyXmlgqbJvK8zkCJp71qy+/imE+o7r2GEvdFwfJyzbPDRJ3ixGnbUfRdr4PZJ0NznOWzvIoDoh1l9YMNlgvIqdqJGOchTM0mrE7I7ulUBZ1xkiaqt6p8Rs6Z2pFUaBcXVvFE9o/8VzbGOR6YimsgARFo7hJIyry1nEr6t+ekbxf6iF/9vMceGsSTECIwMnRDPdaR3E+vKCtBekaF79BfwVZ4viH8kvdXamjbJNzmp6AMOM+pcEgz1MS5Z5C+Vz9wKH6ZUHwspSKS8R5XANfOe5xRBA4WM1EYwnBgW7c1DBxMC/g05mXPqLqodkQnZ4g4esHaqb6OCCW5WLMccpE6Dy8pIoyh6C3OTSHfCK1XpT2ytU3YOP99iJMndsCyzw7NMJJaZu51QF2jhzDI6g6ARIG2TxLWqtMpKbZ6v5kXS3TfAS8BKKbE4wj49MApSqq/E4nVqeh43YTEEZqI5/BuS+d5dK6NerwJqCS8R4tMzLwM8JmK5h77BuBsgY/h+yc9zIcWjPD/mLMsE+8rrKq2dgc3gPMXC/N9hU0OdeYBsxYLyQpu6LGQU7XAFj0sEAG81672rrI1RGt5ic1uqfghOtByaose0WiBAykqBs0Jyu9GqMAMkNuPWhDQVt9cVDitbeo/bgKZKkgm/pC2h/lHKBWsbXJUnj43vbLpKdg63tAa+NAL2jm2qLcouzcD4esKDstRbAXAjDMlYAiNvvsJJ9tdwQmTsIP7Hkoq9Z/tAVTM5X8cE9pcp6+lp8dbQpCS35DbUjPIxyKqCvTUmlqpbzHgLB1aFXvDCXv1JdRIZAASbMFBDm2njB4YEwEqtgP7AHPNveFQT179wBqT06IgRHrG1tiawIcNtgVrIEj4zz0PWDUnN5kFXa4Jus+xeA4eqOKhY6WbPVV7VRwVlqmNsaaPSnRZpOTUZijzrhFaTOq52u38/jx2r+Uut+1ewVMc96v7EXbayB0zrL4GuMiGKJNZ6yTHWQewyJAhGdK4lNsZLylJccpH0gmDbEiLgBYzSgzb9rEYw/NP+Gz+GANbm311MCSf9eZ7nX6PRUUChuGIGpCadxPQBDo3kePxNZA2XcuYMpqP5N9U/tg1NRjD1o7uGBL8Iu1yffRdojzwyxe2vJMfC7juPHQHzLjxZ/WaTOG9QVaouOznEtTuBZr1cAXP5Fm5LmfDx8u//z223wuQm/0bX7xIgFh2tFMqES/U8c/NgfAc2yerOcTEMx1rTFmDxaoLfuBz5zt1FFPt/3AvbBWYdz4k3N61FLBTgMvacbYMfcw9y2zSbEYQdMEICvdUTyHBZHAY6/F7tHeJXXlbzNeCqVxf7SpMgDSNyxdv35PfK+JR8a3fv8+Z5+Z06z9AdiMTYCIgIMF6sIwCSAPE+zzrGsBer5DhoTZfb7zy6++zFHy3fffHW2vsl/RIFiJAuMikGCv0YgTRmG74oXtIXvtQ5jvBgCgnm8lTryP85BYh3sgBvDZsRUG+Z6B7G9+9CsUL9O3dq1HcAyF1WX29bs8lwS5LSUww/u7AsLLh3eXd29+vfz4wz9DGX34oHWFCMrQg5AaQqoJK89fuh+BoAFhAkEi0SH5HHQMJpsFURnSq4poPEflbuqe4cfDyY96XFGCZO80klF4tF1AC8iz2KMy2mJ+6Dv8l5qrUxo3DtF6mKRWgQMY5zQ0ShDaBggGhxwucZpWN9VMB+qBCwRV/5EONtEKrhH04l2/v07Gbfql4ADYP5HrscGixIhjSoN7KUBzBlkI4SvbXmM02SPVP9oTk2+mSxpkDh0ymFMUqzHgsOkCU0I3AceEekSQ2IhRUaU2L4cPxfe2KBjVdSltDU+c0qOnUhfwGTnG0FUIphS8c5anPQtZE3WicYLNFNoXr4Fj0V1T90c2dlmIItQNTs3AsH6sgeF+8myjYGhcezCpLFqHOtm0KfUFyRpq6OZ1zDFQOsYZi0UmfN4MjpkKnLBkzyYQwfcnGFmdIOvxqx04/C6oD4ITo4liKAm2yCwkK7tg68hqLGN0RpFyYK8mqJnzql0pBMJhD+iRe6FuKga2WfZDVCaZPSixpfMxhh37a8Na62MxyHEaH1wCujBu3C8BpgI0ZswM3mL4bUsSW4HaVw05jnFQy9FO+d4CLcjov869cs+hwKXBfVFfgBL2De/noPagNwth36FzlpbXREjdEwFwFrD73o53Ec4IGw1N5HUpJx70qdUcfSo1HnMAtBPOYxDjtZXJpt0hz2EncqtzZvauaHgdimStoKQtE61yrPdTx6+9Ss8tJnREdVKlX1ln2NqMOozZJwBcAwKYT64Ziun9uzIwpiKaA2vtVQwMsw8+lLrVOuU6nhzSAkPZX2v3cgT3cRQqYuOeOu57ogfMb4r936I2fZu9G8rbEPDUOa5p8ZmS6dxl30rvX/BRPGvteOKwVElbO2TrH87B2JbtZzPezG1swxqwl+XS/qbSBxkn5w0HrecUNOBf8iyqwPK57tvOcYLVVy+bfY/ATesgPbeYR52GeRyHM8l9e6YoWMAiNqBWHEXKGvcDo8a9oe2Wap99o/KuPdBQBZy4heeotF2dnN5X0fGo3IYNVADYelvPFwOw1AaNFpoaGoQexu4JHfgTVUQDstTjbmwTYIYGXlpi6lQPZemehzqSzfDXEW+tUsUd3HsFLLon+HEfmUUWZPGsUpjDrIwUO4OA7IeJHjGHPJ9BxCEg8uDhoYrO/UkvLSBUm6djfbAC1s8v9bDxT1oOwfin5daEfCLKNlE150mGgRL2gAipBcQBnXgU1+VzaTsRYIza1J7jOL+Og0A0QYtgrkCMdE/PS7NAZk/4vW0nmA/2S32o+lXcT0BlQYOJCxn88cwC7rYyiF80wNjxS6AyxgDf57nAZwFPzW4RKEWx+tR2Invo3bucSbEHpxpgPicIf14fsf0rMcF2Cb7qFzCXZoPsi3j2HRw3XvM7BHbDSnn7NtnMBGJb2wZWgjRSaZ0f6zLj5yzg+nSsEqgsgZHAYxn+6iKUHpw9Sk3/spYwXdgz50CY8RKEz9m6GtFjLy+x5NiyLg4GxOZb/zJU6dVS09kAG5WeuQIc55ZmqPcTDM9WJnsfEcjnAc8C9Fsf/fBBejPyuplc/+SMwW+Ths8+xW8RWCzwSG16M+FJWAzIspxAVqI1+qxtMpcR01wHAmnZBvYBXgcCKxyWsycClaW1El+YhGIucr4MCOH3vyMgbPB3/+bXy/ff/f1yvwzhwwcoGaFKgxIM2b5mwlAVTQsKsmUx5DjCywNNnAVnkACECPynn34ugry2DqUh1Wn9mOayry7vk9L9mAHR0Qul4M3romZR8Xt6OGW0fwgVZg09Cdy4H6l6QQatlbt/f8iZM0ARkZhQCAMFPxmaVlBpxWOmVmgz2AYlFboJvWKIhgu5zlQdfYJlFy/X57v4Mz275lS7CerYtY5Mp7pNqqvKJqUtDlYOvkq8JyOZ+q4eJv6ebClOjX1TuHbV+m7D0eaH95vZOzuFQc2GHLW2rAIPPE83SueowU0zcDgZze4N6TnVXmhE4/gtY6zT6CGYxT26XpzJg3pZJNaDwwNTcMBi3GYMK7Huwciz+u84SUGMuskw5rkHe9Qls0SQ1o0WwzXEivWp05KeihieqX1p3DzIrDtkvs61PBrjI501BzTKie+quoaB0KGEQkjdjZmTZqheBFUy4HGTO6Y8KyIbrl+VrFTZdM7PY6gh08kJSJLWIs2ckaUgEFXBFHqXh35oGVDDP1wDsTTvTp1vs2dSSJsVbvPzUva6R/jpuHcMDoRwReC8Lo0jwdCpGbPrIkHGGpKn/+P6AvJZkU1bDtgk1oyrDq5ZNz4v6p6apYcPE1QyLjjv1u/W0b2i59gY6TVHBuHBJTWejEWEVkav80DHkXGdtx5tDuBoVHEyj1YsFfcxkPrtfFUIQKeU7+cZDnQS1cTJZp8PGfejLT8SeIwmJOhxDmQ9lPkeayxwEFNbeeprdw5UBREKzFTZkjWQA3UCModNkNY7SlHAH+hegGSsq1MQLAjF73R8GMujBGAMBgOZI9Ae3TK/H/3bAPpYN6FdluqsXTfAiyP0uEBZALjUfxkQtj8az59ar1G6YrtonfG8WSHrOQh8EuRdULV8cYgfsC4YnzNl1EyHgjmpoZpTllYXAKsnCrtUv3OgouOnvH6EbVZLROaFsyJZ/mfPYosUjrDlgWOZMR/AJuXV9aJgTqlWzUAy9jjT2Ewdb2y1+yVzNhAhdKtlDHhm3kO9DPekQ3UOfDKv0vL7l4NKZjbCml3GR2oi94mzKh3L8dLhir0ey0UH/gCpp2aaen7LV0btzN4bODB+VpXRJygkIKnDyLPYtw77wvMm2zP6n3s+apZzKEOHTX19lSHNWgi4poURiqIn+qf1gYJ/2j/GPqykqeayByxriFN+olOzf2HYVP+gKtDYDsEbz1rtbkCy0TUZz9j7Kb4mU776VJUnkyUZAEswG+ppyhAoaygQqE089jl2ecFZMzDN4Mm2CPsmjIoCygYkrjeFXtI6aZltfQvfE78G38TsFPZ832WNJ/shiqgTlXGteV1p1+yDKkBfA2V9RM7TUPEVuzu1WmMdsA8NFPVpAZJzdi0Ldex39ujqesmyZU18oqQfui51qGNnRZhwNsQxkBUQez1ARqDeNRxgay037OvMe3ON1WMaiLgPjsztNBl8Dn0//kzpyJgTqXWdRoG0WjPlh1/ztv2pk1DiLMWX2X2w7gTCWIS2ysqa2BpvxvtRQAzXWgCWKTjzOvsQ/xefx2QA9ldfLEyOqa0LRmhbbJnC2saWYNcUW5ICzzyGUo9Q1JTpVZSPH3RoNFxbUsiocuy49zDZntAzuOVEB5NjSu3xcf81ZXQqoy9/Sg3h27e/Xm4eIpLw6PLkMQqFN5eP70EoQdxwhqgzwtBzOJIlaqP4NFZcHZXUHYqdU3Q/lIKFEaolAdDELIis41zc34eexaA8xxldFkcKHE3v82M90QOUdcqnxqFr78OKK+gYZcN8aBYwyBIG8O3byw8//pDv5H1//OMf4gSYqi96UUQw19phE3oeAd+CHhFZXuczrYGrKAsDn4D21etkSTFkBJ7SFsNXXzTPgklwcGown00V1Gt1AHKYV5/S++3ByWK1VgwxGu7nxx9/Ojj2jCVjCnpCIBJ+/bjmQapCh3xWClKEHHaoTMTlWh9Y1CObekhKHQKyxa1vOAJG2iPMGbIWsIfotYife0mN6M1NKRdzOBskth2DWWPWDHOdTbmatTiKBoQJ/nHk6ygGEMih21YHHlJFTrK9AmRIpwMlDYI6jrfUq9S0mJ2i+Ds1Grdx8iKOMBU1gIsEFZN9TmZmNSaiQ2YkXFcEeK2Dg8baZtQiUNxPqFHLpnOt0L/W7F4jUGpzkSgNkIdfDOjoiXk/LRQikFIV0wqrPD/QY7MFGFBEHqhn414t/vc5oFuk39TDh0GHATzYdyDOoQIvs9oeZz0AWSNK9otexWG2JcDbN7lmsq/v7zO21gT6fu4lzbS3Xzx4mA8zbSkuX31W3s9+QW3z0aMILwRVHu0JA4wYDesdgR4z7eeAkHGLgzpGQepiEZV58SK/C8VyezNBz/pqcT3GM+tgmVKWnQEk9262gnsLrZu1oBrvJwFh9s6ocTqeUtW4FusnQhIPHxRgW/uD1nLhWHVtxzlb3WQO3yntKuBjC4mAIevJZZbYIIxr6nixhwVttPkGgwYW3IsZa7MyAoTcQxQGhyrXbpayzd5iHdhf0LkI/XZ1R+daTeYhLQESjCwLEipplRlFZBkvxsqDO+1RUuPTOSFIS0YtKqOvMs/Zo2u5cg4IFVwS+OGc47tY98mEIa5AQPigNVEGHjkvLh8b8E5JlXNJgQ1tRGlM1A9X8TgUwSmQsudSF4jDcHo+ARfnK+dRnHpUtyvbz398L3tCoY4jIBw6X0aBdOZS0Zs5PvVtXXbKgNCzMI4i9K7RV6WomiHiHo81NkZNFGUfPkzN3t/++tfLn/7t3y5ff/31kUng/QEtFxRHpGsBsWeSzr1ApyDFOaiMIMzoi57trksc2whhLaMWfYMJQzCO2BfuzywVZ3uajcPkwJ5OuOdwVifCZPau9qs1f/YdlDZuQBhxqWkGdC0hWvbqULZk3j1fvP/05Is0f1sW2GtX8Oo4K9c7WPVOe7LyvG0JVSof4xWa4VEK0cCKdaxTz73xvH/65ptkt9FpCND1iJrz56O/Pzlq9hJgPbgcvUy5N54tQWruu/RQQdaDgn9pZpCzzD1srWeAu+elIEvVYz5c4/oC7gkD+VCXX7w41rc03J65ZakpPmNQw3f/27/9W0XdEAEZsOm+xr9jjPK5BZrNhLckKF7HSYldMFz7fdZ94LkEAc0CnjOVBeFbu68SpnWFqt8qbsPYBKQ5tXHiPTy/PkoE0n5t+RJjwxhgY7GLANT8iXjgOVlj5pJ7zdkz8R0DpggYTVfDjCPlGI5Xs9DXNRdQYMrJ+tDMs8FlWCmbW9ZC1qqCUPMrpXRyDwie4SfzXE2ClHUU2xqmY/UFFEQKaERg/+L5weTTDuDLcD6wN1VRdy35ntR3Zz5qHxOqUIc+RiCxAN99LV2or819pWQkwfvD7AcBugD1MhcXjwgWe56bVYf1GJGnFy9iI/WD2qoJ0Z4CiL8jILy/XO5Jef58+eff/3K5uyMb8P5y++jBISpz+UBmqUImBILPntNMGdrFOOhMJJmrOd+tK3g/rnZ7vLVpNPVRpI8fXG4YDFSwXq/BpbSHIWGZ9CCZPZzTmHzKXFEOfPx4jXsbqFmfoVGLY3A4UaWpsAC5Lxq/m3WUPOZ+AAAgAElEQVRj8fOaRdE9QKc6ehKdsPANBytpWKOJTn0dozSdr/PRg7vP+ymyzsqXfoVxbgDTMROFSxEx2S8oHVBnR9tjU7Lw/B4PesY0RapIXkd1iRT4uyqfvag6JcGAtUB1Gm1O3xop+ckHurl+KLVm1954RTGaxUy2eDTV1rmUwhnlKALUZUFDESVwGWLIeLXNyE2C5lBZXjw/0NdQX07pfv59BEAEbgSMQRFbbyElgg2Y8fxIM9dSyXQKY1Sg4Y63n6Dp5nHr01ZLae+4IvU4Ya3vS43UKGRRXc36r5qTfZZUX8Rh4LBMkDY1t4DaAQ0KNPBa6DCrGTUDwbgY3Jn98GDjc8x/PrugPNnnqZpaG6aDk6AcpbVRMgJqDNEMQjwhllzrE0ow+465FXmtgSvV5XAcFpwxbxg3Apuiqh1zvtcMuEht0bkV8VNL/Op1Dh1pnh6UcUzISr9vjQXPSCY/IMn6jOYQWU1D9sToPipG2saCuTpU3ehLBEX99nGos4wRez/tWaZ8apDnPR+gFBn30Xm6b3GUWi9txiu1DbaiQDF1PddWDZetFGc92ZbuqRxYUzdtHS39uNoQWwowv4ujthYKggCuezONBOjeY+ZpDr71jdo377EsiPUuHQp6zpK7dgp61TGM7SSoTauAZgQMVOLgpK8s9qvrNPS6UxBngFS71vfjiOTaHz/8pvcjz6UDzzMDpDDYcd5VbkUI4P596fljm+CgC9oFuIni2vvYDTPkceDWU0yHLNl6ewLOtuigxOFdX80yEZohjmocdv5ZRc5wvqRTWWvFGlO4wjWeQHLBv3RUnpFx1g5wFuH06rx1/u/iCPI77UGk8EeD5H4NihIMjDZUYOEqDBUncjVevZfuWec49nZzJzVN5y4L+X/zc97nfp45YT1w/hpoNijufbL3pZdCdfvb3/52+errr8MY8r604QJ3Od9PglN+b4+q0gK1WQYa0ssULrOW6ciabL9UhOK3tYnuU4JCzlQYN2RvOH+ZD8946+YI+sweSXXlPYynIjSR/R+gLAPFDLGskQBStBmaUIpnec760Uexn8luTLiINSEAlbXCORBwCoGsCgs5jo5hwKwFhFLdeObYq0n2n8+LnE1PbmNDeR4yUvwIBCu8BFiaHofsnQHQOtOxG1Mt1c6Z1WGcymbAb0PhtRmpMERS03hVGT3UrE89Z5PFn40QPMy6XvbaPSF47J50v1i2kbN3+4Dx4xrnTJKOd4KBjZ/bwjp3kxgCFGd7EnDEHtLuvzHuWMMZtwEOqRUfSBDwOmUHVS+2X6DzmezkAI4I8OCTrjVCrreekTIaeI5koKVk2gJmtl1l/3Owymd5NvZDzuuB6swRgAdrRMEd7Vl8chNEs98CavpG7ikZCNzXAdqsvjdZdIXuPFwVtHz7NvfEnBw1o2+pt2xiqOdiFdSdf+dUVo3BGWcHwRz3THIlZXMr2YifZs9Y1v7sR3y+lboxDvxedofsBOyw6vg5Q1YiFeCdwPHFi9wb2b7/ny9MYu3QQrhSTHnmZiCbtIlfkTMb1lTLR35XQIioDAHh99/+PSqjDx/wQB8ujx6AGDwNZfQaEOJkvgh19O5dg8SHQ5RRGXWSFB0JcksD3CD373LwR/iDYIcNTN0ESkLrtyWaiPGheN7mwTibOFAMMKgdn8FISoG0L9d5cSXbNZEMnMQU0K82JlnA1U5xjRS+/yZTU0lrqWQ4o+m9SJBwanDOxNeY9T8m10aoBCQIwuAo8N2oDUobwElNxB6FrNYEJcCYQikLIoZ5TrfOmAs6Gc1N+iFTPoMkasG1PEAw1Py+i68Bjk4c368x+I3jfmRjrUxYUm31iXXGr8IIB2rxAUe20vel67X+y43OhsRBIGhiDhD9YT9Aj+Sadfqty2whe9HgFgkjK826Y1zNeiAAETVUKEoL3qTZHJm+Ha48d51Q61mb5VXII07tMsE6V9yDPPkiVK2hFfU76vVmWNmYop1xquupHE5s7nPtHmIEhrRFCWyUmDRMn+CGEvuhXu5Q4J65tiDBg0c3UdwiyITmyWv2o9MJ13nXsWWtso4M0jj8oTyyTtrSo+JEYQA8QOnvWptloTxrknui6D5BzO3jCzLzUr4ICNhLZsVErJl7nHgQZiWddbz4fu4/Tv9EREIFWn0kgUH6qFmPsPrPT8V4POBjRwBXBKdSU0zD3AlIzIYRUEUEC2Tu5mEOkUhVT301bRVGa2kj2gbNiEEd9O+1F7BhdQAPpbpHueIa7l8dV+0P95Tsw2oyym64PXqWSkE79u0aWjMWtOMg4596hBXKYxs50HJg7aC3llGQIQJYa7GRe0XxdzaKf+P0uX+DJCO48MUXscm/ohg5gILn8jUPtKgqfviY99uQ3hYCoXEPGdYxag15gTXuQYSd6/G7gG8bd8dAm6xTkoL/iTPJAMAZzvWm5Moz8hq25tq6Zu2Nhu5bQ07WD8fAvo98fzKaKix+bAuQtKSYSAaHebI4tG4Zuh01vdWjG9RkzNIEueIDEUeaOjGD0/5njw/7zVkqXfigNk8B14DIP6UZhpFzqahGhRHKwhA1r01pptRgEq9JYa/eK85FyxZ03o5MxhqIM1es+wC2rysHj80gcIhNBARe7RkAJd8hPZT9js377rvv2oZldOrYgRP9TXCHZxH8kNVREKprJ1mBhw+7TmllsKby/L19M+vEe16ewY+ANgT9Kz3RIeWa1A8hnqEd5rp5bgKx+QY8h4AVv+e/grLvI1ylw3jQHUeN1F6dgUPWNFlC/uS+uQ5iEhwq7B8zLwFVpZ7tjBAgUlgJ20zmO3VrUPcGcMQvGmqp0vuhKpla9razKKjaNli1zdDtKsSi/L7MFOyEwKXPm0zfguisUc/FZG4qbqWNyl8GEmWOJviD/5es6FoT8BnHmvtStyF2YiwZHXNFpaJsPXBW/+to9zBBOc6/sM4GqMQGHkrTgF5Pj564YY9tHyeoXx1qxdCmop0AtTWpBlCsU+dcurK+nmOhvRVg49kPqio0xC+/PLKdfpZrSq9kfrhvM4vaaK5v9lCfh9fa0mg9RgcoJWA+gSy8L8kIajujHFy1eAW50q6G1kooeY7FknFxbFaj3dZiBXwL0N9EhE1RGccg4MAn/akLuBdoqNJsa96xuwiNYafwBbnPKHKyd1bXL9MmtmU2gPFX+EnQQlvidyvo12Dww1X8ar5y7P3R/qJ18Kx5KcEsb+nZJnCSQBozTh0EMn2pk9wYez9Hnf16fqv7wOvYOVgV9p1177VUqsD17wgI318uH+4ud69/ufzz7/91efMGSg6b5cPl0cPby9Pbp5dHDylYx2CwkMmOVUEUB+gxTjWS/DjIq1GrQ3GilozH/+NPPwbZfRpJ9DnT9yvs3ALyIVKk/Lx9ZFQfYtASWQ8laA1hEXUOszMaEeQccZQphbGJzggoi9jeLjjQ33//QzIQOKa2zdBpYtGomhgngp48qwXiWT2MUGI1UOP3CXym5Ea2icO+BmX0yaic9QA2uMARsmm4WbjSOKvm6gYxcE78lOxi0SQO8L5nhnULlwUTwYo5+LylMv11gKTVFl291gnmxtK7r8hx6JYH7YwAB1ptFSjPiCIbkiCtCnsEhC3o5e86jB7EzJuZrhS8w4M+qYExT/apwahZl2kdCnMtXfhMackzh2r4+OB/GwTzDKF/PuMQbwAqOh/0aFlQg5KgyQfCXqDB1hH2KcNIg9Zi3FDmFHyoYm0zibZeSDsDAix700BxDajQAIznYI0djsPQQMaU+bHPTMe9tDy5/8zrf/3lLzFCUOAo6Gf8NKoKDfSQLdLKdxN4MV4/0zfu9bW3YkEIxDYmRDGghPEjkFB8wP5WXI/9i3HPeoqprjPJuElNZJysHSrVBf5/JcxZK+ljOqpQRCEiHtLreoif6zLM0p2R2GZFrmg/2d1QzVfrxBzajoYxZG0RbLIWpCyzJtk3NLBP8Dy2gS0igoS+fjXBmVI4IyiyfkfnXnhBqUcpFzluQFSGgVQ6g1IzVnHMpz7YcStarMhNa5Q7R9YH5TC7g/3xOjYTSnko/lIMUxdUe6OgSAUrri1N0s8wQgXQ9VorgUNmfdghNLLASCACyk4VfYscSwsTFGC8uC9tQu7jWWnMyex9gsIqhqIAGc5aHaO7yuNPuTVUVdSTI5LV+h7BD2lCAflyZxNdWIsNM5Bm/KwfUyWOdREA4ezw4XiPIln6fUUKRHCda50UHHmzikG+CXwjcd6zjHvVnsSegu7GuWnzeB1oHXPBpDi+UwTkd3yfc8Fns4ZpEXLqhRVWwuPu4QAxB1Lds6u0rgIRnJHWi8V2Pm0rj4CMtFYhyFn/sdiLUQJhqfCeUCoJYsb08Jx3fuLUTQb/LItvY2mfgWurBMmfBmLSOLkG17bVieczfwqk1N61RQWfsxb/YDidFLmTlR9gzBoVZOPZpdQmyzMVSX0VMzI6ktYSYwsANK1vy1hNndBsP+PeTGz7HiaTe2J26P+YkUqGMHWpZAKoI3oap5D7BqzBaWQNa0/dFwb+PHdppz0LvA/WpHXknPOx9+sBXX/jWmrBnskanYDRISQ2Hye2MNnQ1qrzd9aEzxDfbvVs3JcgEL9n33Fvtiew7YT0w8aNA+Z5FoKfAH/LEpO9H+3ajJC+gSBUzttRzpOtiRDfbZSUsyc/fkxpAfbPtYhtFMS3dhubbjZccDOCI7MNGfsJHvVYXHprgXAA+QXCZoBbs3zNVJpNMtBiXM4Bk6BEfMTpNAQQTDurzpnCKglWB9AnSELYbe1A9ClYu7YN49Zcf+5hfsd3MRahLFMLS0Lj/j7iNmZ7sdk5m2anDvGmBc0GpYJ6jsVh904BoeeKgHDABNSzx/Y62GWz9PFDEqyVlRifdywS6fgtJJomCqKSUddv71u1KtQSybr5hH2R+x0DKvoaKJKv00FKAxI31R9mTGRFcIYZx+xYuiZtVqcv6KE9CosHEPvUh5CAN+V2Uf/v2XZcb+UGvy8gvNxf7l/9fPnb3/58efP6l8vlI8hR+xCSRbl91JYHKotST0j9IMN3+/jJ5TH1Q0NyeFiMDwFBClLft/cGAQGy9AzkkwmW5PCGehBVyyKudWLKX5cqICIfh/HI2oFgPM6Bxn+iAE5SDMT425HFfQMSU2oUPwwcRp3B4/BE/CZ0BxBc6wBtEEoj5ps66o9ui9RCFxFBUx6ZSQ1V42SIEsyNuyzKGNW59bvroSwnGprcDpdk3lpLaG2S6GfRsBV/p6C6RfUWh5fux9i09kwVSu4f55e5AVGBOpsM24nDL3rdDdRquy6w0sX8cYM1OGz9oMGtSqWh6uDIbsNno48Gh4OCk9nawN4Dh07ljB83GzF1WsY3Qfcc4UjDr/aOgWCeQ0/9SJ1HXzPoti1I+yutX2YCPgCPZh+akt+zLYC51s/UUUt97IQCTMPHCR+yqlMBusWccViIQJvCD+VFyqCF77byWO1TqItxjKCxXlX0Qp0ZRUyHUeMQNG2qjEH43r27/OOf/8jnDb5Bd4Mebm1U6VUV0Y59AANqOmltcghcFO1ULCcHw5Rrq0Z7pcoYjOe6o0CIwrL2RLmkEBqssx6ZvDiyzPsaThN4sIZA2w+KjIII6bWF5HWR8+wJnGoyQKMKxQlcRjNB3O1tMg8WgXfdLTu+Pah6nY4cYARgDnvx5cvWjtif63wgeC2dqKzLk0R2Duwd/mYWRNTP+8rxiqDJ6u9UcTPDnNqxNawWbdeJM6vLfAWcensXW5U9who42TbXZb5z0vY8d9QiV7PBd7EfDSQZ69TZUCO7LEH+PvYB2R2+1/VvIBObOpoMwQRrU4GZAABvqmCYTP+YHEe2GErvKDgNyGr32et8zrmSusxYt0Z3tFtEzlDlHHX6Cgo1Yx9nPjR8WAK/lta+Nhmh2a0/Kd+lLU9G8UQtlXKtE2XgFpud0ojWkMS2UbIAsv78WZxj61z4DJld7iUWbDVHB9C2IK3ZyQJYOm/YDIL0nKNRlXudfZMs2YPWMnLPcYrWVokzIL2yXtASoMJphyLyMgQFUBA9KV0vdNixbbAtXK+CGa8yHsdZtqyNVLxkkwZo6jjFHow6f6aHhQkwLYBk2la7L9uFc4OzC0fbIMFgWEdRwMfAS9tjWQS/1xHG4WM9Zj+PtieIoKMrNZDr2JbCLE0B3Tqc9eXrGB7fecpwGniELjtQ0WBYaqm0XPaRiqYCk9yX9sKey5aoNFNSJofslN+o7Z76uSqQVsAJBgD7pXWmtlmKzZ54GNfjewVso7pM5nuZWO0oz4ztyn7FiVwLsTBfluG37QrrNeDP9kgoz+tZqDw/cyNdlvfG6V3bpLLDmrliPAMKrE7TQK3AbvsXJvBeqYxBl+dC2AxT1nXeeH7WnCAeYGGoletpaYaH77cnZgJqW0YsixPAYHvX2kQdep4pP58EhjrzPqMiOZa7nNfcOYgX4DBLynMxJhFyXG9AnlO77N7iWcyG+508twAAz3C2Q6xDafHaFD4vMJVsOcyZk2aFtX/JUAZMriiWGfDsyQFD1kaGeaWi8XyggmZj1U1v4fDNFkNkPyYoWluxlfhw1uAz8BPmxer+LXMzEcA6BLAQmMg90hd6oCyxSUB0QaxlCz2nFCIU6OM6tndK14XVHjvPaoq41po1bHcEfS/tlC1YMq+oWKeXd+1XfO4BiZ6j2sSA2b9LVIYM4atfLn//+58vb8kQXt5d8IFub5D4fZLAsL32zNaNOhJH7sEFwZdMHDVWqysDDbRXBncclC0ZjzYgpx/RI3sJ0WaBCaCejyLYFeDH6MwQ4RwyMDjyTCobsNF4qZ/8PsHGkNQEpklVk7XD8W1BvQPupj0HODHAFEujRJYJvJlsP0jbr3FgMBAiGxrdGkscCxYI9VMNOt0oHhRmfzDYGIbvf/ihFI/wnZHQRyjHxsHtmVfKYO87xnmLkgXJc9eB630Hjd3GBW1nUyYIi3rkte4udZDj5DNvZnLicI6mx7PnAN8csVHOh10dvClFztm+gaY1NM2xOT4jJWXcbfvDuHjjmN1QO9XskLUuFTGoKEbot0+eHrL1BsiiPRxQ0JOTYUXhbmg7m0Un8FyrFmppgsTrnBWUaE0hY3fUUy1gCGI0mpvOD99jttMazSCFT58E3U+dYXjdRWAN7hyrBOFR+7jWxwXQOGoD+/ugtE9ACqfuOpGms/qgvaVYa9IoDFxThztkzH1gllCEufc0NUYozVONs8bxN6DANo+9duLkL1N0FgtI/09sxYIRRXgwcPzevm0imx48OLHMDZm5HKT31CJ1bnNQQ1uhgHpzJa2Ww03kmWeOIexCPPpeJrBbG41DwGDr2YMwFJcFOzq2cRTJ7KxekcsGaFmPMcY3tLxRZ836+UxBaRc8nYOwONWvXh1G/Vx3F2R9IFm/q7VqjNdPUFxRlFswb4axyCZ1jhXW0mHleQI4TJwk2bTV1kbg5emTUcPeFVxJbWPBN2xU1vOenTHketgZvg/7++23/0yQFln7ZdPstwfwxn2H/j001r3Dnuf3/Bc2xLJh1rik9uRUF5MgbfPuHCSQ+kQEzLrBsyOtw6ezn+BvyGqov1GcJuNxE+ea98fh2N7X+Y09N2P9oK17lK235tsa3gb47fWWTNPD1t6k9vHVq1CEyZ786U9/Ct2a4Jb3cj1eA6Di+7lPWCxH/8uJ6fCenFujVetoBYTcszAf1rAopsA4qnTsc/J8OoX8/by2eI8BiIBAa3zb8sO1wd8DFkUVuy0Kug9r16xhYk5VWOW8Sd+4rSfWfaiS9hIdGGTdXeze5iZn5GhsXDMO73oGlyZbtcvU0qAcSHufZQJdDzJokoFf2wkdd+mj+DRF/dvUO3XVt7d5PoAX16KgjT5Fs3T9jPVaXAefiOexVhZ/IOOIv5QWVFVsNdjRueOZdL6zLyII8iR2ycBGsNTgNL05CWimRogdcX1bS4tNFuhLsHgqZzFDyn2H4jzxk5yty7ryfFHEhqY+EIg9f1DxoC0j8T/RKIVv9JdCZV4bsvyuRTvtszzRt7NNNrsa9dKtD691Dqiz/8dWECSokNP7KkHvs46VAN85USFYrj12LLmfs93tWX9NjEjrNnPNn9JLtZ2eq7HTrMv5G9lr0yHIERbF4waR7kPG/GCwrRQhNP2BHgqrJdky/yrngAHyGDS5/tSReUbuM/tf/27rQSBakEBGR87v0Yljx7fez0AJ6zOZfQS81nbHYNxMImymCNvsGdvo3XY1V30Cx8pxyZuWxDiKnOgTPoadZ0PEE6kJ3Jl9DmhNSnEvoa3vPmyxUlZiQcSsKbLoKx0yaOZ3yexPtV9fhLWE/c74rTwjmfu1ZTLQLUhWXQGD5Phr601d36WU4JZdwVpsPBRbG2X09l7mJwks+2v+64Dw/nJ5f3d5TWN6RWUecNA/SGYw2cEHGIY2/u02J4tBLQaowtARnA+yPItScRJTNxaBFd5TCds2Wvx4eQIKvCLfR1OUdODiDI12GtnWGe4Ug6/xeJDKKJYGB8j7RXv4e8VWMC6tSavARAU2LEi2PpCDn8FLrRsiHwR3M3o9VNbomJ5Xa0h5IANx7rpxilLWOGRthtpXEZPSEJqSVqIfpIKNw6QqmGFmAKecAzyLZFRFFqsyunH4l+2UksdzMvkaW8YKhyOHFEIfa6gtD1rHhO8BUQ2ffRRcDngcVv6t5DT35DiLjpeyVJXM9gRa2p6DaRmxZA6TYeM/lJ3axkEn68i+PawaH+skG2/iG9buUVOagOhUi4dTgAOqOI/AQpWyirKfZff5PPcRNafUFDW7ocOu8xPjv9T78cz9yxE0u15zWN01aA0dcgZDo+TvpdApPtPsYoGDIp3XLBnr9Ow0sZdUCZT6ViNRmeU47WsRwrUSNGztBDhAQCPNr8lAl3YpjcHMXBxC5smCaESYUCh8TdPkIW2AHvbCm2iOmTLbUYhkeaja+sT1qmPc4FhEXZn2Ah8JgBewGWCJpkkfTRCS7AHGcfMY+zKFpAGvoWTOebF5vdkM5lkKB/ft+pfOIR9fZ1knrIHvVaiE9RZbccrUB9FG4RhKno3bd8+KSGDULXDP/lu9ZPuHliZ7Xl8BZtYHkeub5ZMumw26dWp9UNDcURNjo+YMtGaF3qc0an6dcWPdfPXV13FoFGnh2f0cdiG9CSMI0axBax+b1bGlT7OObdERJP3BJRTG2CLqZwc+GRw2+7b2DZN8x57Ujl5by+TQC+OC/kujW52e+ZxVi71U/XhU+qgXj9rGTZEVoY7QNe+eDvVvIi1nBF5gzMwh72utThuKm302U4hT4bPj4DPvoZamwfyL2CjWEuwZDu3Uen3+WYK0BHV376KKzXXTMmM1ZKwp6x6xgWTSDLJdowZ/glXcB4CKwTG1u9zzYWfW6oO9wmtmWN1fpY4jmtMMctlAU4N+/rwiCANo+M4nqZ2v4wk9GBsWxHulFLYwUB3YtZGsxFpjWCum81nKeQEyvqP07Ks0u79TAIT3EXTFFp0yXFJKc1Yvm3AE0wRtExkza6d4D86pgeP5zHDefQYpuvw7e2VOHJ/h3wYRskaY14J4BRx13vk8ADOZ3Pgco/kzN6HfLfPlWUoNOaCGtGfpu7yuKnKFpNb/7dgjPX9YcwHaT/Q3gWf3k76OgGjWwgI8941bUtZS7UfLeARynNPYilN7masNa93T44nKcH5xfc81qZSeX7IkPK89H6RFCpIErJlqrUEPQaEJCV4PIDKwXIZTKK7rYZnety9fZh7Ndjke8aXuAHBah6qYkAFo7Mmy0QEXRv3jvpuBX1uI+UMGiNYYGjy6/rpGajvdF/XLyvhJlmtATsb+/v5gE2ATWEtJ1uz9PCfjfM6KayP4Lp7DFmWu2YB4+N0nle/c7yc/B/C5EhftbUD2ATnahYzHGAQmOmwXYcIiczyxQtduntv2bPYPX6lTS6B6dAQsLQ3uCKaadKp9I2llUBVG36tXh/hcz9jjf0aiB0sgCZqJaQXAQJF7QEc0FQZuNOmy/bayLPde/KioB19LHHIe7mxiruNzj40gUM5ZwDycR19A+HdkCO8viMq8IiD8x1/SmP7mIejew8uTRxjm2zSmb8uAUuuolUNtlICQG07QR7AQhTmolVB6WlCMYSVzFXpQ+NMNkBIcNUa6fDF1nDNXPgfNbR2e9Oq5qwoS9VDNnDzs4ksKt20vIlefFOqc3zSfhxrYa6FqyU8X+mhm0F6f3F4+/+zz/N7m4Ax21N1mPEtla/2Qh6DIAgd92lvEqF8DQmlWZhfSz2SHQZGFKkQSkIUeu0DWFHme5fJgvWjMcrbh93mVmHmMwiYZCuisywzwJ6/TZDPB2voeVjGztBm+59eff6n6me0KViejAVQ9NAtraI1BYQKgzQn3VUEI6gZfXXsBTcCgmakudJ7dg5F7Y29KW+B93pv0D5/TTAGGjsXPf9bbSWnhutZd8P5rTU97WPL9zBftOF5SZD90l7Eg8ExAnMzzehjayBjke3SBPOsoznyevysgwJ9kRMwYMmfUVamW6vwpfKHiFdcI5YZswNOn7XVz8zCy3uwfkeI6PN0/MaYTzHCNlaLQukcPf/tT6uCD8iYg2Z7QSfcgEVDAEFYluPVMoQIpT35CukIvHI02whfJCkA124G1Ppzh5i/wtH0DqwonPwXqC9KkguZ+n9ymHpLxjGhTHJYacjIqX339VeYxrATW/zLaBGqAU6yd1EdAMzs1182z37XgnjnA0U7N1grBU986YIBxbN1R+5b2cIXW2x52Zn8MhM3mcd+uawEbnDMzTJvGOHvWdUlblALIWmaNR0wHZeaonvXAkkIYVeKTkEyELJ7z/GTVr/WtBqoFcHDWX5UC//4+z47CIyAQgFXBjCn27YDPs2Q9sK86Dn6X2Xj9AIEN/gz1d6qWjlGEpNZ/LCyP+3cRNeL6KhVmL48F0RY9ldJWRTiOw3qWiUa75kW/p4kAACAASURBVLG9OqytNUQWvy1CWIc8NyAge46x/vqrr/Mn4xL6MH3R0nai1P44HRHOaaZexygiU1OUjYDBRLOaHfiQ/Zv61Jcvs1YrpEJdX8HM7777Pplw7DJzkJ6Ao9Lxe/aSDlPm7+mTjg+gzTLOttBgT8M6SduG1cDEfozqqV0hCE1NFGd29uTDiL9wfXoIE8TpqDGeqamcIA9jiq1pechtvk+knz3PXKa+ePaAMa60ex2yYw/SSHnZw6y10J3oQVkxBrMgOvNZN5sD70mVxWTll60p0FJVScs7+LdiNWoAHODtRIH4N84xNbzUlMWer1VFsl8v15N1fe6syTJAZi67Pq80PZuVmzHhvZ6znnNSHc3M6jPkbFUMagwGAUwz6qltj7JtgVYBtDBRdh9Zu59k5XmfNtbAMXVYqzMrKHcTPygZ1/gPpQ6Gmn9bYZXsIZzl0UQNjNhvARaokd29KJrmms13TPwlft2cW+1qs+LP890HBXqAJK8JegQw2VgddODRIK0zw44lOFw9fsZqYiv5nq05/u664+9mxBAT4syU4hhwYGdJsjwrEajP27IngzjHNHRjxYxWfywTRX8imfQF5PbUYwwERI/spZnJiffkPIpA3NTAF2jK5NJH4d/YH0ELnuPbb789egBaNuVzs8bj2w544Z54Rv3jw0Ywbqt31U9swHWtkyygMeGu7RVpop+KSzIeBsx+Z/bXiebPmL+mPdDq3nNGW089lXgBljNgxj1gVwsUNZnTtg3VaGBdsL4PsbH3Lb/wR1C7Ca6rEFcAnfVNNsvIGk22+uRLMi4Af4AGYSusZ2/U8wdO8DtANEVo9Mtio7bnrkmIm8s3f/zj5Zs/fXP5nrMEejO+V9RPH8WGwVj7XQHhh7vXl1e//nT59p8NCB89giePNDr1g7dRGU0gkYCw1EgyhPydWsI4X0S5Ey0RwQhi/vHDgUDnAFnbCZrRJ+qnEfaLz0IHZBOyCOMATmW0UfK7OEJcv/2+6uxG0jg0yavEtIXKMazL/BT9rfRyEMPRRUQU4riNz5yU9uv2RtS46wzgCDer8Vtpbu7hcHyg1R4b4LfZj1z37t3R3FVOcVH2RzHY4QKT8bCPHfTFCX8YCPle0aAawqrnsbqr9tQxSXr5AX1nRHDfHHWBTTNzoD8uRZLvToZwqNWyeqUzroegUr+qJs5IBPWYIlsCi6CaldU+nLnVriiigeMjghzK8ZzPBNqsjaD6KDU9OeanXO8WsLPRqOtSmY91ST2MxjdtUrLempnke6kRUsoXgIBgIrTCZTNZW9QvxPddpsqC92YbPtTpuKnIg+g71+R1gAXuzSyZBy7GFCcvWfGh22bIFMw46A6jqYUutB++l+uCWsUB/qTZtk6+Mt/uwRgEHf9Tk1uNJq/rbOlo1OltDx3u9eyUnZFcA4MehA0Sz4GABizCQqOBh7Y1kQyDyjYjHiVwYMfRoHUBbdBwBWHe0oKGTGLRVEWHsjaG7omeMp/Su5iLMzWxDvd9AixBGDI3zK3tRLg3aGaMYQ5b6Fm3zXp82pOo5KbuuQNsWc3LWdkXYOnTgNDMgWPmmEtNUfCHNYIdUe1UqlDW/ISLXHPYNAPcZHXSeqG0/tTFzrGKM3kCIhCfCavjrsI+Kiu7PqtS2SDpcOxGO6pjWbqePTLttdfeWNSQl3YaFHvAgMg/n4P2nT6xJyqdaz50uNHKCHaZm6yjCX9os6UxN2v1pujuKKeHtPhAxYMdsbYuuX8oqenDVyCT8y+1SMvKWD/kXJcZ0Ow6n9XZlhblvmxQViBMah7XwnE20Bf4yr4d1S3Y6cRyWJO1908unxOITZVYVU8zms5FWiHMyedZlH0vXfFDQDFLLWQNOM5HyxYUPQP8TfUVIArQcRv+3Ig962p27mDGnLJOBf4K5IIWPUvWEie8Yx0HdPWQZm6xn2bh8gxjUBj4KyJiQHHOKnfs6qfokJtBaUAxJF4BrJM0vsqKzBfPxOd04LUnONpRrT5RtALqzfbGX5DxhH9BZmm0zQJ+pZLGaZztsG0An+XeuZ4ZG9YFznjUpQFzf/21tikZhmbVPGPMNqnuG7bAJwrlvN+AhukUpNPR/zR7Gdu6AI86WEHZtpDBzyp1mTGrSNero2YqGde1PMCJt32O+0qH2vELZTc13Jej9Zh2x9IL68kMwAhKBD35s8rXU5SNX1F/xt8ZhGt7+TO0u9FgranO2TdWDvfj+Z8A+VBpnVDVudXLhF34TOYsAFezwPibjAfrkh+AO7PigpqMoxoAvN/sJZ8R1Cv42n7erZ2TcTP2XG/4qElVmVwfsXTuvidJj2ULBTJzbpxURhtUo7D9MaqgPAufD2AtAMuZMp9Dll8B9xcBLtKmantEm8x121u8/nf8vAXhpUJeadoBRJ48SW/Ql79Q0tUe4pwvtrJxXyUTPPpo6N8f3mfdWmal/6TSvcCHYLBjol91ZRWVhWggmozlAj/GrgrlTxP04SMKPPNs9K5MQCswc6JEG4+o/xFWWYLdsgJYBwbfdiJAAAnQAuBNYaXQo+1ZibDN76GMGhB+993fLu/uaDuB4WRgn6Z+kIAQIZnKVEM/u6qNRqRlac8sphOnNugblKQ3HMik2H/NhOGgpeUE/929u7x49izOcqPoqRWleejzoyYtWTgW3HoQiuKksPv9KHcofp4WY6gBq0EL3U5Ul1qqLfo4EBOj0EEKz3roUTnbVbFMA/eh4xoVeb2MTVXXikgnGOFZ54zz7zbzpD6zPRZFlUUZPPSlqUSye6pwIonZ6IcjxyFX5TOc00PJaKhFnJp3bcaerEaK/yvVHZXROemhks7AWZheVdme9jq/kcxdQHbU9Ez+XaQt4gr0WYxCV1HjZHhz2FdARhpDAolRdhJY7TXWWMZqoidcB8DAVhmMYVHFignJ16/4zJNkNnAA63Q1Y30zWWJqbViPODog9CDifK8BQepOV+cVNbAprDIOPLv1dTEM5uQ/tmceBwiHIfOp2IN1gdKk4rCgMrvWGDnEpzDoWIt6ml1sMNjebkp/q4QZ52993zAiB6iymkQprGlCPLAl87ka0ay5k4SxAS7zRuBjRjOIn9TWM61oyCrX/E3R9ZBQwAb2xBmddI+WuqGqbfewgRwOpvQO5kpakYEw652/py5tiLyqYEUn66qeaapSAOPQjUYTis7ojwlAcOrGMGjQ8qE1vo8fJzsgGJGakzn2cdjWI+sQlTkhmXEm93Mo0o5uJ/3WcZcSYza363zU06k3HnYhzaGfZc3FLi0oJHjBLqR+cTQtHXT2n2BLxnvqgKyHBAijG0tf9kAze+Ma4HGwxfybNUd2lj9rJ58k6Dicl9UhWsOGnfTQ5/u0bWYW2NMeaAVorjWhFTWqep41czpS9vSUWRCK3Zzpo6F5SgFKfeR7zeoKRAp4qOjMd5l14Z7OTbfz+TnyzZpcKWLYGRwOaWiMhU5kVuZAQ9ZiJNoRP0rPsSsFSKfsoDJeqKlrE2mD24hpTRhNKm/Upue8CWamr1Yy5M36CUBgf7/++quslTzLPhuQcUq5PAuOfQQ/lpWRkhXRsLEkzLykfvvRTc58nwvhqJzdp+bnOrE4Mew7WBuWDISFMZqkWQLrnxLMLSBJwGRJxsaUuWSuBJmkzKk74BnKemPsBZHs5Rh7ulZYKUkYEPTpfACYILbD2uKZYS+lTu3+PkqiyYavHjb7GFDJPoQnYRJey/qbOIp1g2bMWCvNZCNqUZYIzqQ0vh9/JINcSjE2iec1AA4NfRTdAAQT+GuvxWY3rBs711RXJh9ZfdkdV7+j+PCVXcRZa80a6y2Z5NVfA1IAdGgf+X6ZDWZueHbZErzOOCQjvjIFkg6WhOh414Zd2S+WBbAeVLt27NkrPrvfyZrlPtIvdQqnqpIKSJcJUAVeAbME2GNV8ZwyYdxTzJXnS343lfcEDRsbPt9yg1HurUdbwNZ6+fok7ikpywWnCjhefcsmAaw710dLQmQsNEGoAEMIxkn/PlE14+OcWvtEeXq/y3k0GxaAfv272VM//vDDEUBzXhCYSJNt0FW/j+fmOWCgYONjU9Zn0TrmABKnfslmy3KWbI8wx2d2wI8//JhsfpIfs1uwQLA3nW8EuK41dtaFRvBmPqbnrACe51r25XoMxh9K7NNWQsecx7C3t3i6IsyOcj8RCXty2/Nx/r90bsaK801gIEG1wnjzTxJcorFCQLjsIXMXIce1jkvG+g19FnuWGMRry3kWQbrfHRC+efXL5acfv728fv3z5d0d3OhSRhGVeXihVudDeyzd0v8PSiLUOWoEnlwQE/EwEdVokFKKKe/FWcRIVk2yxjHoRHrhFHVMr6SPH9sPbqnc1NdFaKDZyUT5C0DfJWtZZNaDPUYUZ2TNYr/84osoiOLsxAmIgR6S8fg2Rjsbc5PaTfExC0innsMNFJVFngagC2xEcFP0u/qO8rFRPytfvmn2q1KSToEOYuVseQ6LZougR4mPPoRpqnxVp6xj1ubfNslssEIgSlBSudxkFh5VoIcN0b55XchRnJviVCm3p0LyOUpngYCqmZVSFHrb0GGN3bVGcn2FIhzUuiLRtSAu631lBlI0N07qDGecvKdP4riIhFlwf9SujbbiocfzKyTC71hrOM3JggVRadNyDqYiPwR6DSj7uWYEQmdYFinjAqJMlmX1D/HjoIUd0tkVTiBrp3ModYg/FVNJIHkOdgacJDN4ciqPgHDZagyIQRLjE2T4xYscvqBioWjvcAo1aPtHZC3XntR36JCpfy0tJ3O3awaV3cHA38nQOH6uI6mgQaNHe/Y7RQox8GZG3Btnnr7G7VAtRUQivYFGE50ku3TZBt3thZb9/b7Zbh1vxiZBmvVhp9cETYKapm7yGlR2/sjEo0jaeq4EZAvSROTb9qXoOe/NobND2gyr9JqqqQFOKaaBfet+C00pWfdmhlRbNGt41FQiyLX3pK5qiGgOudWuaF9F+TMHUxo72tN80ssr2cVlBN1zZhywD6GVgmImU1rAJnWcNkVf3ba/M4AjO8D88HysR9aGQRrPWXQe9b5SBUWleRaDAd7TSAm73kx+aNBHc/fahnNLlq7ra4P1fJ6akFP96CEqsOxQGBMTbdKhsqaOPXHe+zoHBFsKXTlePl/GaBS+oOcq+D5q8G6vPK6V92WvwbqhznztONZv0HYTee+AHB7J70wgsrYGAge2buHe+Z2iM36fTkECwtFrGTcdyrNTKT1VdV++W/EtgAKAXGi8fIaf0Kaz7kDaWxNHFiiv0QJoZR20mYojOTn61pFVmQ/fwIwf+z9tAW6oV++5ewZn+Z3OKO8BFONZbDOl75Da2F2XrEVpYJylVTNMff7AH+6V19POaLVXBlwKxeS8JyBcOw7uiYBLP+IYy3ewfnqWVJSryok5a04UObPKgg+u/YCOy16zb45s4AIl22M59wZVuQ8yZ7Rf4ew/1UC3/r/nSwFAALaraBm/M/PHWMTmE0QPOA9LZs6t53AyDavvLDBXECoaAQPoPMOy98dqyZpET2FZjQoLVlyqZ09Buda319dInebq7AJ+vn9/tPcyw6ZDHgBookI4J+cWVzKJwkQKQN55OYKH+Snch8FQx6HCLqw1Psc6p4VCGCbPnsWWsUcU68j6tAZ/425AlvN4tYICc7w/quEvXhw9XlUSzXkx4aL4q3UaC54uwAvYZebx1FopdneMCTJwrCXAdMVrzBzHT042+K7B1eoGGRfsOO8zyxufAFHFZe2sVTNLpfATn2FM/I8xLO2+GT9eZ38EdLVecorkzJP+RO5xWWzWMSBckwoV1uK68UG2v/FVPLd6dlBbDMWZtTUmwkl3okAh5xJMi6syp8BBg6e1ZRuI7pnnnhVgYKwBhqT0q0Fwrtnn+866CQol2Z6KM0Ff1lKutr+o0v/RQ3BJCDUSKmSJEnAVcvUT3BcmLTwLc0b9ngzh5R6U65fLj9//83J3RxNh6n5wvm4uTx4/PQJCMioEgb/8ijgFaXgczKat0w8tiE3pixzgoFYak9YcvB4qcslmCJr2topLLFAVPFlgEUsgm7aDJ9SgUF8asUsDcVDup7zI4CsUASf4yy+/yGGGU6K4RqLtZR2CNk/gQFS4QSGFpQ2wIu4w0ZQM9mljMiGqej161IkVAVD8I5O9Wr6qtfb6CpvEmK5GK87upNWLMJWmqGFvAf4ayi7o5LM6iLyvvbzqAKeQHGroFlgyAATyaygfw46aJk7nw6qaZkOk6W0Np7Fy+silb2J7Zbkxk5YeapODR0ceCmyC2vYha/at2RJrHOPsr0Yr16AYGMdggVvqs1a/U6peWzJwiDQgbTDNs6qKygatwV3x/AqI+UxbCOBsEWT3fkTadKyixolK2tFTqBLDBm9N8Zeig2GIxPKyZ1f56dYChZ4wIYAoS622s4job3vVtXdVa6es/5MydhhpaJNv3sYBUxZZgCTo1QwfTj7rynXBnzp5PH+QwqF2/Jvx4rs4WG1Wb8Eyr+sE4SAle2gj2dHrODAbDLZx/eHkz2ilRmZrLXZi6nweAqGV3lHD296L7Rt1LZRXtSv3gtP52Wf5CrIXjJliTVHDPKmzBgFcbV4L+dtQl/+CuN0iJgANd6hf1lb3prEKNo/7teeh2ZHYrbVksHG0Y2O2K9mTKOCVIoiN8RAyOysgoohBAqZR3mPPpPWuLUAyHptDjGjBt2t7m6wHekZCyQpqem0pkszrqOlSTQ5EW7ra6s6kpTYgaVCp8xxQDQQZR4rm2C9fhhaTzPNJJCIIc1R5W89kr8SCas30HMDOygk6TvZAqxhZkd9mybMWR4M0QE4N+UnM64zeej+hpa8WxEw0TilzZcZMp0OaFtc1I8taOpykNLUvyKR4jo53lK1HG+I+uRfmQuCzm6NZluNnVD/+bU9KgqmUN0wRNw78zi0/XwS8dGGceNdGUePXB3ME8CuO7cmRdx/i4HEvZZNU+EwHjee1LUhE3AAuB+iGSjzHTjoXtj90XRqWUyJhS5gFJs36NUgWPMu4bG57Hz2PmJMGO6XCScukzph7B4BifA3G+JO5bsb6ZQWO3r6NQwywzJy61zyvOA8EVs3K5LwboO1Zn3mZqnn211qOaPfDONq5d55fXjcT0Uwv+7lBGtewXyH/PphBb9/muVOjtqyKQNJRfzUaqjYkdjFiaV0LtW2Alc+OsTQQYnxtQ6MQGGOlfQsA++JF7tW2E+4zs39S0FljqqF3TK70XAHH0oxLc/M7EpBGCfwaLJb5c7VVdcwfHH5jmssP2DsEn/Lc2OEqsccurr2VttgMMWeMjdiPeRuIEcHC6Q5EtwKbMxEiKeQVZVtgujYOR+C/jDzfb9ClX2mS4gzIcP88D+cY8xyfo5u6wdj0A9zfB8OAcRstv6BPNQ70wZgfRuFMPSWoNZtsps1zhfvnvhzXAOprqXY+9wus9ly3h6frKcyjkxrxkXm35nZCYPHZRj1tLX4ZJgegNf/D8Q4gPl9Bv1tadhgfU/yseOTDQ7zN2jmDQ/aCARxrSj+EZ9J/a6KgLA/XRsD4E5hvrMB4ARaqnE4WHME0AzL2D58NI2HGIEmn6Tw0q1IfTCDI0gnXjqqhZ70FM9Wxj2ZJ5+cFxFiNsPPUUo3uycPu/euA8NqY/rt//u3y8ePd5dnTm8ubNy8v7++gjj69PPhYFKcZwdvL6zQ05wFxECq9qhE/ilWfPLn8/N13F+gMiY5Xu1JUo5LeON0YRERfmJjSjRb4cXCnXUDVwTDoLLoUTKd2oRU76Q+YjVxxAwaACWWAUky55rlBfEYFjOM66pSUuiuNswFlrm4dxFGv1cycjTnr4NykOJUgzWAMx1v6jlRCg0rpYzqKqfNZ0WkzEu07wr27iMx+8ZpIfPsFlfLCc0v/5J6Sil4myExbDFWCrxZxMxZFLEs3sJ6zjn6DpIxlmoVfazvZMNZl5UAbghJEa4I0oSctQGgNTrMOqtW1B+PL0TQRrCitM8H10JZmpkqrLSLSoNyAMpv15Ay1iFvabtPsMTgYpYjldKwwjlzuu2+/q7pgDuby7EVzed4I/RzCOnOGt7bMBhm482cOhmWPbCdgoOn8SHkyw8b4HzSjZVm4dgQjJsGvUMvf//H3ZJ415Ow5RCNwAo+s5CgVvIfrErynz+PmSJ4+c3qmUWBA+F7ul+8TzYrxXG2ZaKTBwdHTbD28NKYeyqLgIqlw8xX+4MDhfVFZXD2kWQBpL0HjJ95jbW0Q/NHFvvnmm1wDYQzuPyjx6la8h5yvUkej5FVnxXlgDzGOBm98Z7IIC6K6Jir8xGvaF/bd+dBgr+voNFPU/RXUddkCD6SuU5yhto5IwDBwKCjzgqK0Q1nga42YtuGzzz6PA81PGAujV5lx9vmjNjbkkN+d1Wmtp4jjjcDUh9Kv3KcG4Hmujx8iyGUbldZC4KAXhTXoEVxi7/PcynMn6BolURAnAdl6lInMx+le5sIxN2OfGoq1rHC+kmUcjcmWGecsSOjrEcRpJtjDtmyFBmNS5H0tanCryTbL6ZrQwRQQYGyw/ZQ21OEqyOleSIZjdEDmwsO/9calJwdAA6nPmVpHPnTFzz6L8xqRpDmLIvP2W2S8AYYUz/Lszbp48+by088/tW3IAB1urnaz50AcnGWlGQ+uo92P2EzEyL6obdyc5vOjNma+bkolZK2awdJxikMyp54zBpsTNW1FrOZEf1x/WGxFbOaE23hf1t9qTXNWAoas5Qh2nfvOmlkPOu+DPfF//vf/fvnP//zPy7//+79f/o9///f86bPwPdlXE+txrnLmzZlj/CNKNdCAz+pAJyhetjB7XNXh9bk7q0iyRtILdEEHz5CavVuoZPT/a4/HsCVG+cLhpS1Vfr82O9Lw+K5QYq3lk+IKe+SXX6NKyw82549/+GPmoCBpwVk+jw2rkm2dRc5jQSju07YxrA/OHZ1M6Z7aJMXczPhhY/ge292YrUFQzeAyNvLcVmmZS33EZMJslTO/pWutpS7cc4C+OfAG17Fx+8/MoGewtG8CL67P/Kh5gO9D5hN6XzIu87M8p503fRz+nSAGdltKUgq+c10BWGsQsdPsZc+B9I0dSJISkM8/75zsP2vkFD9iHZjxFMQI8BG7vazrlD0TqJDRXKuwgBrzy0IlfvIkdiHCSIL2KxdxDLR5rJFQqJcwcRw9r5MoOPnJ2FgCJJ9Nn5aWSPgi2hGek+/HLweoYQ/w3ax1AQTrLFnjMi2SKLm9vcD4i37IgCLOqSOhtL2DzWww1zMmytlffnV5uH7Cr379pT24371rG5/PPi+IsKAwLXneNlg0ZkhCK2VrbQfHvRO084Md+vmXn3PG8RnB+ARw1hMu/qAdX21MA++MY0CttnRyDfFaMrej3/MZ+86SzVexlHHlHD63VkvcMKDMGIaglff8jgxhA8LXv/x4+Y//9T8TEH7xOZL9RLcP03ZCURkUw24i0//h8gA58WfPIyqTtgBT4GRBVjTi5vLDDz+k4FQD0MNPRawWz0IjjbQwKoxffN5i0CDPrc+IkqhUgtXEWEirE956lx5w5wakQU5G1SGQDcVph1HqGyYYUb47B1q54jng5tSl5ofeh6pRBYlu+4tzQEjGieck20CfKMUI4hirrDbapYeSB2SyJ6GXXANCFgMTGKO3Q9LPxeEibc7CtVdM6Cyl5ChlH2MfJ/MSWmMc6xkjNkpaRSwDgVw119LohRozQ5dnTy3jMpZTic1gWoQ84xOjvSxE1JbmSBxZrEm9p6A4aDOBXvuPcfDZs09pfIyOSBRz27mqg66Ah06jMvi+ZuNrxoDPVVSoiFQP9jruHGCiNUHGJxoThPIkNCCv+Ez/zOG1A046BJ/L70f/klLD5sQgR7nypKrJPDB3KY6G2kw2JhnP1juxNzACaVRPH8dlRznQY3iXeZOrz3dzzSqY1jG3nUHmm0N1gjkxNKOJxAA9f37UNzEWcRa4Xw9xJcvNMg7Nd920LrDBdbMR3U9pPr96RQOr1ty+P5Qc42StEXjpEpWE7jJrrUsP1LtkUdkbiHF0bzcrji1JpmNZ5zhtSEkn+9WeeofjABhy375IHjixbas5Kd2x2SkNawK9Z8+ONfnbeS4dvW1QcPCeHH2+WH9cw0wv6zvrbHXW2ALsoYc+1+XemWMdf/5kzR9Uq1OPwY6Sw9Vxc22eaYiOpRlens0AOYqRj+usEpjDqtAZ5JBjDrEtreNrxsZaTwPDrMHR8kQxc7AO4Po0IMTGRJgGZUrs9QAr7iv/0WJibVOwFQ0YOh9pSbRstOvP4NrDnedtkFsa2qd7U/Eia8rTjmVUNbPGBmQJftbTSqQZu6jzbMDwm8bBYwikwfoCoJYYPEggybjEqYAVg5L2o8rfM++MCY4L86NYBGsKWy4F0HFjbQRlXq10zsQ1r9fmm22KU/ehtpwFFcrSpMyzTqc8y/oRked9Fdt6cMxVg+eblIzwuc5jwUkzKaWINpua/l9DttM2JCwTgrI2RE9QHfvUGiF+Uns8OruARbIoEwvp/rsKeWTudib9+c9/DmCEbcAppe5Ox5b3MWY4XlL9zDAGoMBOv359UE7NZrQE45pNcN0lEAjD4xqAJ7B68iT2xVo+s4xHoLK+wzp/2sQE9D/9dFAEBbuSUZmkvVlwHWJsYgOVlZikHVRr4PhdWELLzAq8GGSlbdL6ZCaQmM07A0nxP6ZOHuGaZXekUvhMDUS6b+O4j02TTO6zp8fZ497j/ni+rCFro1ifCwpTdjPNg/PYJxhbk3LHJGudAO/2NrVqUkUV2jCIw4byd9kiPC++J/sOP+GH0UPtV/1pmwjXunaU+eM5zBhqq61H5ezRz8i8WaKxQLJnnfDlpX0FWTsLfM5A/lncxe+MjXj/vvXWA/MFtBM8jwVnfaFBZVqA0UPzVVug+fvYgwHuyc5P4Cq2Y1ofBc6WIJivGKXj9TuW9v/Fl1/GtLRSQQAAIABJREFUtyfBw37G1jFuBQobgBsc5RnWT5Xv4iwJIDdwz1pDn5exsCwIP5L3R4CSM+IEzp1B345B/ZP0QUZ74a4dC7rG+3oYZo/aYQFmIvcfhuKHKoR+miFkbQZgS1lAz5ECaBMx4pnJ4A50Ovf+9D4MuM28Y7vy/jEnsJWwUvg3eyw9aaOgftUSwbe21tj1KdjyuwPClz99f/kf/+P/SiD49Vcv0ocQQZlHDx9fPr4HkeELzQhiaJ5ePvv8i8vbu05AnHF56eG24/wQiTe1q2ExIOT3iax//PGgEyWbwH+fIftvawl6ujRdjZNLNF8560dTh2wGKohvArLSZpIJwKi/fBVUEUPEZzkwif410lGqm+qh/e5EPInaVewKEh+lohq7BA5zjovE01AeddYusNItm9LnJw1g9W7nvEnNwSiX63wtMk7tCos0jmyFP3g9m4gMxYeP2VgE3c32PcniSJuIUTQNIA+kl8b3y8BFvv3UzJpnq1JZHSjrRFjc0ABjzJK1LYUrGzSBx5M4WpKfEKKVEpP2BJv7OKvSA2aIz3RcAmkMcjbjag+SeVA2npq8oShRKRttrI2gW7TMM2HgbBlhQfPN+r+wpiw4NwgjuMfpMnPDwURdSQwgAYM1B8wjfO6pb4afnoOZ8ShSeFB0yJCudizrdvV9oV/R2mQbtsaj0t2sW+Yz/RlHo+GZRCDN4sRITjHwHBwrbqSSlVLICXQ4bNMLp+1eSv2bmthopdKvLBZ3DcRpOgWEPAPPLtLMeIN6BRzZGmdtsrb4rHPAfXM4BoFVapy2Mm97KDuuQThvoCFWnCmB+mp32MPYjSCAqylkXYI2clBogAm6PECYS9ZND5UpoU2djMXO79lDEWRYj8pmm57mu8mwN4psIBkFs89eJPPKXPF7FR/NZltnmTFZPQKHC59PffRAGrPQyWogRPHrr7FPddBbT5jm5cvgiooHxd1h+en6MJMTAa5R1Az+D2cO9HC1bIzZud6Nz7AP8+xvaJtSRVNtXQCEUQcZLymkOkxnh+gQnrJ5u/V8pyyV1FCdD6ktAhDJmnCIDgDyYPvElBoPH9SYExnzoO2c0XxTDbYcUSGROvnYlmQ6yKYUdDvo3cksrkh/QbdBTwTF0qC82facBemH+vHY83EGV+dtw+gEhMsURaWR9fzZ57EtgAvud+5H4OIIjkbZZP00Y6o6X+m1AcvuyCIX7IvScZzQtilgcLA/1osJtumg6YzwJ1keVUcN8JoNPwceRdJZIwFpdkZab5bMcbLnVXJmHze7jjNbZ0nnV4EW/u35oQBWEPBlyQ1MzK5Yf3ac2ftO1nZURlUMney/5660OpVzccZjByfUwjxG2W81aIIN2tac1SclxgRAY/8kQLAXqgJDcz4DhE01m3s08yMQZykEz3yMwwJDmU4B1VdCIjvIbIPZJzMe1iZrcxNwnUTDuFeDTe7N9gR8twrsBnxRSF3pRmph1xNWII4SANY2z4Kd/uMf/5hnYD1gW1Kr/5EWXy8q8BMQuZR9wWT8PRaLdWzcm8yqZrSqn+DZQNDBuoNFYm1hWGGrY8s5TVuo2LeK9fCTIPKrr0LjJBhPfV30KkYRPiurz5cRuHL/nNkHAfdGdWcuGCcFpZKR3zke/3AlFPF55jNgQ8KImziRATDrumUQYySM5mmwK6UzWejHjzNu1kUmY7jME9fDf4ovTqucia2d71t7Loh6Xn/uC9aV6qv49OwbA3f2A1lQbN2ZKZUA+MTQYPz4TMorViKE38JPbNhEBtOIfUq5gqf0NE/vwkdVy1dQMH61+hT2Zdw+C5CwoCrAxZhB+pWxU6femJm/MQeigpw2HAXzsK0EcGc2ngFvXYcy7bCd8Z9OLMb43fctb+Kax2uCg88rVFkqeAXhzDoGSJngGuOc8rrb28sPayeU+UEAaMyp2IV/TRltY/qXP/9w+Y//9X9fPn58lwwhfQgf33CBh0dAGNA9zjW9r/ofA4mDy8EXHvdJ8pbNHtRp1AyyHDY3D/eZ19+hMloET9TETFBUQSlGft8sRQ6vfA+oY4UJguivaFlEk4Ue5GRoZTNR5ehnApNV64LswoXCgM25ZgLiwK7hcDItFvCelDYZfN5T1LBCJaGuvuvhGyGHNZWFKsPCiTO4a/OcjIObh8VgnUmC2mVT+Uyk018XxQky8aDPkWbPUzj6Ehnb9SjhcOC9rYXq4k7QENU81NF6Pf6tehGfbf3j+kTlAGXMOlZn1Kic9gdxjt2gMXBRRapaXlLno3nU+FUkRwe/B0XVqxjHHDxDVop2j8q5YDi1CKNylvZ4n+dnHMyasN6sdTLA5TWcYg0w18XRbnBSVTiL2q1nBJhgI6mQxn3HcD+gL1JBh6Dlbxrgue6jpDe0DJAg9U9rpM2GxPGJ1PayO1xTJD8Oy/qLca8GaTp//KlTwJ5SOTH0hdVWMaapAUjGoJk5M2dQiRjr1JCeagBZ23wXf3Lv1rkFnTLwxXBtnjioXwECsbYuHyO4hFPk4ZVMOfSvm5vWR0QG+U0OfZA1HL82gCXz3nq+7Ako3mQoVwNhUb4IOGPOPUiR5X0i54o4MW6IWSSbGmnnL2MzuN/2R6szkb0h5XhZc7Ny0nFYC7UNrQ8K4AUQlroP+l8SwLWOUGGcZAoG5LA/3HN8jnuUlsxz2A6HZ+BemAPmhYM8TjD7OoFkM7pBv1O/STPtHpTnZzm3RznbwjhYyyoXsawdUJQoh91JjIp76HO0pqxOWoUfIu2Nk3P7OPP5gIbsow8x3jnQTuCPNj2qvkOvK+6w/rSKGqyeiIcu4FQgjfXLPkwAnACd3qbQ3qFWAnSUgsih2rpgapUJ7q3XoiVFJbq5l1DPI9eOfUGCH0Cpc5Y+mOv3xXMrQsL1GefQqRXHerAawgE4ZRMMXT4JNOkAiGgfNc+cR4zHbFxVmu9y7wk+Iy1eit9532vDeA9rigDPM621SHVusduhxy+rYx/WA2R6/Gj9Hj8EvU8rownjZG0hkJTgpoHxNfvQfdtzy9IN3IKyKXR0Y0uoz9NmLdmvwyU4IWhQ1ecyBrRf7m/ZKq5JG5SbUWy2uDY859sAx6hITrhEu6ktLWOg9O7sidkFKacGRawBGQ3JiIytk8B1e+OavcE+lyVwrosXiNBXgEIqrTxnhZnrHLJVjc66OMn/KzTDfbI/qfHrWf6m2ay19AJI4DzgORT1KKj88fLlVxUXqWNeQEvg1zXWbGL76Okwk5E2YytVz2yga4/9msxOdCW6lvAl4rukpvPX9UNbVjxnZzMdZ9ErWQ0CoKmL2h4xSDXbxT1lfqcbIfvm559/iZ8Zdei1HTpAPf1TggrrWwc2CVawB20jFao7ftMpeIsPtjNE9lTA1rBoVm+9DLd7IjToBczOd1V1KYFqGQ+U1bJgKpIiEyxnzGoW2T+c8az32LH5SfE1ON/YdymfoEdpqaXpSTdqdM60j0sszE/2TGCMsE+pBSdjinjTACdVwg+b/KxAXXzGUaaPZuhbt/hfgNze/5GBHAiJtgf3wjXIIgZspC1LBNruD40E1hr/LmNuQMGHD9kDBO/1cTuG/J39z9kQHRPAsLVUSw3fWncZqxw2ZdoI6Ru7GnvWm76zvqfr8tMAOayC9V5m7TBfYTvSt/nm5tBSSeZ9vrRZSpMz53hDX4RzwL3vvfi7+E2nWmbOAiik2AP8k/bsLeuHsyD+3L8OCEsZffPrT5f/+vP/e7m/f52WE8+e4nw/vVxY57wlFJQGBWlMH9TsaSYqE0DW5nGbP/PICUBS7NqAjUn+7rtv10ekujcxGvfvwwumHiqZwPVRYSNLHWWRItvKwgsqPf5zkb1ultA9QU2k+6z/RhyMOWgatSpplf6U/k/bgMn6DZ3X+Zful0xXBFWa+TCj5L8jfvL4NpuZQAvnIrUr9q2igeuoIwmIaOq6NgE2blVMIAIUop/p4XZ3ZPZiVEAtJ6DAvahuGGcGes5dxQ8IXJpl6YaJY+v9v727Nq/8eMmCIZvSOsOiWW6CGJ3QfYveWrvHGJnSbqZuPOxtTqWNrfnI6+/vM8bQpUBUQAkJClkQCYhmyHI2Tr7Xlhqt87wKSshz5+BRERBDWge31FAMovTCUidai2Tg0QD9Kmwh+hsVvQUgv8laMM9Bo9q4nvGwl51AQDPSdeo1KsnYrVax9akrLH5PM+FSNkTSoop69y4opYXTrAeDOGnMOkYcJDaZZz0zrh7mUa2cXPL33313DZ5HrQq6l35spW3FKM+BkLrBOGDsDPh0SoPQkZ0e0MJ3pxbt0c3lxQsO48cJqEVuCXZxLrpOeyAfY8vBjzM8B/JTmuNBvx1KzrwlY7f7d21zPYVmkhGBwv7kdqhlW4PUKayKXQLy1FRNbXjXL3W074m9Se+0qzPG2PNcBqSCIq2lvhZyx/min9+zOqdpubO+jBECWM0w1+fesSHYONkF1vYZpCWQm7Q9DpU1mkGWP7xfPdKa905Zz8+YffEQ5Dp5PrPFocqXXilQxdyzBgMija5SejcOAXSWChgIap0pl1zD2gau+9ln7SHL371Wsmk3KFN+PtGdB4cacNUIK74UdsHqWbu2Ed8qKuyzH/T5nAnW9oCCN9PGGmZPiiabUY4NHVAXVsMUSxPoRkSBs459BOB5rVMigGMN+LuD5nqqy9RZFeUvfblrLT8DG0TM+8ueje4NmQB8lrNKdU3WNX1Upa/aTzF279HqTw5gkhKEu9QVMv7u6Wb+vgw4cbAhjh6wdWITIBCs2u82NbQDsibAxNoze6lTX2AAG0jZQ88s+0ZagsEaObcj4R48J2XEuMcEeXGIOevNWruPe2Y/iBMK/Z4z7VBLnTqhZ0OCOLKMA2MEu1SUtI4xNZzWLs8xF3GPeuLOPZ5Nn4I5tS8i33em4uE0HwFheuxNddXANKDcb1WBuZ6BaR3yisUY/KJ+GZbF5RKWEE5hqG7vP2QsBGXszZYSg/t3cRgZu4CAUzDM3K2cIPtszyyF1H3u9a1h5l4i3jMRG8tZ2Bt8H2NowFXVcuxgxabCiEm2fQ7mgracrfMvsf/WcrJ+9XkUmhM04yxOQLHyCp8vZ+fo2YJ0AQQQQVpmJqye0dDDAsOHux049vZugVhBOOmlANLYMPezAibSX7Ut7h2BKO7XjBh/Mg6A63xngMoB6/hibVnRTDVzJWAS1sko4lWrrz7H2Xfl+di/AWjorzvGQIGN1o+bzTLTBbCEzfvq668y/1z76A27ebCWNPN43wbqqQ0cCMN38b3U1sVPnwBfbNktgpO1Y1d/4cXhmyqECMgaX2tj4ppifHiuAMxj62BHItgYAcfuoXYfqBpux/jK8MpzhcZbgJn1wpxTa8j9ps2d6tET3Yma98k+y/jT/jNn0RNAzAvA77aCg4wv++QAoQR61te8CsFTqt53scY8m5PhRRF1dZqcvfpV2a+j3rPv2YPMFfFSz6a2zbM36O8LCB+8v9y/+vny17/8x+XVSwrR31w+/4z+Vs8TDJIlRDyGMyzOTNoYPLo8h7+Ketl4/8naEJVSMJxGzkUZeTgM09//jmhNI3nVpUCDcWj/8Ic/FJWewhMbAPpO+xq2zxcHDAe9TdBbhzPHPRz+a28XBhPjxISYNYlQQ9CT2x4UT56ELkbhazj+SyfjaEiF6IBfFcbYSDHEqynMQpt6Jg4Sz4+zU2erWTq+j/tkojjQ7V/GYm8GqohChVWuh0GDvWXVCLLjELxp64gVu3NY8nxcO/U0B4Wt4xKqxERF+Pf/R9mbLtmVbdd5B31b7W0o84cYCjtCfgSF9QLWk+jZ9Cr6pQiHLZsSxUa8lHmb6oACkMgE4PjGGN8+uyroUClJXBQy85yz99przWbMMcc8D5o+jwn46suvQpfg2fD7bEIDRoKhqnu2upA/M94NqorKpKKDAZtQQpAve7+W7FNR4KCUBtYG/hq4PpsYlGfQ9Vjjd6kA8pzp/7QqxxqWxnpVyMIR8rkmK+V7E9B1Xk8QnUZgqwa3+Z316TiAqqsm8ExP3uTuZ4RjQJbgnasEpSK/vPzxj3+8fP/d90cFKpWpqf6JNkdVdgpzTdJKX7aPIYHDjA7GDyqrPTcBKyZtLuoaA6es+FBmnlt6mLifDbgvzfhx9rkJucYrhj3zwa4iQq9+KNXb+ZvQfDCa0K95f+6HfSdS2sQcgY0f8gzTEA+NNGNdei7P1UOfB/vjADcmeBH67Z63VZcopq33MjOQJtZSWakF0FPuZW1IiNkLVKQifEJCM4QU5LAo902qh5y7iDrsubSSU+fSJJwKVGk83LsBXiIYgmmCr83NdFCslHedHudTKe4zS8E+y6q9Vq7foEV6TfdnK1dWNHlf3hP6KUEEszRZE/Yn3zNJL8OgiZSVR9/DpF/VT9UKpS4V6PhQoGX0fII6rqdoI20FD+MPQlXc+c54hO1TgbNUAi6XJOel0ZamSkBA5cCKfQN7gt9WuPm3FCsTpeZQTcoanHK+r8qmXjdnDR/TdWl1FfApAlezsfx8WVmTqvWTCuJkCPDTJ+093sge7FCqftkTDQBM5qwEFaCc+mequkWaCWAUi5GmJUAh+GIAl6RniZmsEP0FjASDfM5ZRsI4V3SqlgEB5ocBGPhsziJiWnwm18r78rnPEL0YZRlxEVg/ScYnktCgiWd8m2eeCtRmPNpCgM3h/fAhqRKfBDbYHwKUAEX8nGdP1R4bFwBt18JeDY3Pytyo5vyOIx1yfte2UOXqslEAm1hf7uEPf/zjkcwAdKpCafUrr1sfk/5cRgJnW0n7AJ0TjJGSyv7nejlrBuc88wKaDRqPRGzMpFIbuw+PntTTWAgrbiakh8840TfZqzJBrNyYcITZc1KAtH8qoktL7OzZa7zSc8qXiZdJTfd8lWf9Ez8zIDqg7KXPENYJNpsvKJqhfdLvtGpJGSc9q70nbP6SLUcgqea4mAKbpEAJ60tyz7X99re/vXz2GWv/LPaPdSSeVKyX1gV9AxVQqiSc/dqBFixsRWhPZ/UgXjDvOmyB7j3sQAWaXhBw0siWhPZPf/omNqTVnyber179EEDbhJp1b1IEIAzQ1Cogdu0AF6dLYaxygGlJ+qq+2d9lJp/qnpzZximsYVo/lihxL7alFDiscEsLAYz7wWa1rYM142fuLz6b/fzrX//qQmUVUBd7ze8r3MbvVnm8gJp7vQyunnXWjfX+6quvsy6NI9+HPWW7U3zEevQLyhaY5Utb3pjTMTtlx3Af59jLe6+SPknuNeFN8WIxLNd9bnU4v4etPtpuXsPeIQ/hdT+8epUcxvcyFrYYdYgbHI6p8aVnybOGf85eHjVUsThyAGxv2lboE0f0iXzpU3siuQ7jltCXN+M3e2Pj5GxV4j14X/Ydz5J4Iq0L06pg34Su/IvHTnx4f7l5++qCyuiHD+8ujx7SZwR6ff/y8e5TxhEwfxC6KIePvsFPyLzSe3BvIwgCijc8AyUOhSyDVO+ywVmQ70ZZS8Nm+vw+pjyN8bEHiNcn0B/32ogvpdoF9BELmWyv0v5smlSApoBmH0EQjM0a9KEeiNg+y5+n4rGeAStp558FeTnRF6wmVfmwRqcl4XH9c72V8WZnW7260pzaN8jv2IiaDbeisps1gdJQ61T86OcMclfakI38VR3rPK/OX2pDe6hPStzi5BG7iHAAQ3fbo2KAr+MKTWbo3U/D7gZkubPTHK4ypa9fqZpN2h96WSlgra6prli0tqp3jp+Qbnk9vCByzxL4ckBDy12Db5TTNpeRpDvjMECk16MkWua4jFZ8VBWt7DkBSYKxJUWCGqLlVHuKMork3mvP4YRLOIQEQVY6uWeNi5Tic5J5+dR10rAcAcCqcmfUKck9nzuFS37m3uE97d9UiMfEn09IpYOK7gJr+/I8Awas4ZUPRSQIgipbiiciSaWQssdMIJM8IYgRit+Ge5+QXM6+NC2uHyNnQsNecxaklFmVE91LJm6HIU8i3gSd1zun7yfgxAldS7JAxWsKo52RueHn90HkHy6YeBuqnJU3k4ygyxPKSbUulNv2EuPcmixOWGoU5jjE9Hp0Rih7IvQwB1e/Y3A1QQL9A6WUmdCUat4qFL+j6p8z4WQ9sB5SiHxeKsPaI2rvaRKTUHg7nyxOPH2RqO4WQQ198mTPDAw9dzW196qGOhAs9m7zn/iMnN89+1YWKtMtGBcHeQoqz0ldkVwCjauKpGh+nPqopwVnNtTdasUYImU/+DwqBiVlkT1s8p7K3YAT6U3pOQ/AOHGfR+0/oY9TRL0AWiX4DaRITLSVpfFeBYwaNLeqXKGzD8fMUq4zFKfPXibIw2EfFc31D2VNN/4kwdNo5SLF9qJYwYkwTIbFF7xIBZq+I8aN3JYpgb3VRwYwADBaP5VjPM59qvEVA3xIspy1liByAJ8q2+ypUImp3IJGr9dXQbD0NWJjN46EtQvoQe/SaImugTYi1d7562uys726IFJ7mqruqjycgSSdE3yyinp+9gH8Tn4rCRRxyO7B2EEfr487n4mA3QOMQ1/OPOYKt3C9+dn6oYwnvAbXShowz1WbzX/LJtIWhhqoIuXUyFN5glYbYLjtOAGuNo6kvvmnHbQK5OnTeP+A8hsrwbUrFMUeA0CIDV+rTIeooxnQ6mTsIT7p5iYJRFham5HLczziovXA55muL9DEEBsNiJt4IwpYkRhaUFwhNAElgGv8PIAS+xH7yveo4giuO+/Z1hBBnZ/YlNFw4/dR1R6DCyCBL85N1H43Xkbqrr6yiuowDNqGwb3+vGWFtezaMnqts5v1w66LiXf2xUDsADgbHcL7WhVvItF5lqx52hnGLshawzC6ed89sMorr4mY464l4nPobgyIK42zcWYq9PH7L5IEsS6x+0+fplCTIs2pdeDsd1XDr6+rcjw2jtiAtYuQDsqW+6yMk9t7xe+/fJG90/2MH2h1E5+DzdJHYpNSgNgIMkc06H+ynwci8BrOhJ+VQst6a4+WKVq3JpKYyj5namMhUnQYE66U2xZhSqEvuMrnha6+HsJQRZl7nVa22n6VStmrYSHsdfpcK9B8bqmfzS1YA34WAI+WKMC/aYsYV7lXuNeeH/oYb6pjMa2I7JFR4jMyi1iASQj/fcro3eXj+7cXB9M/fPDx8vLl08vt+zeX9zd3l493HyMs84S+H0ruUEjSCNwK2IcP7fFre2GRp1Bs6GX7sepaXGRu/KYiBQTy3Bxv0vL00ErKq3MyJjZBgDZ7jMX8kAbiKl5W3a09W1yPWXBjmaJS/G6R/uu8uRz+d83KdZYGOCK22Vgz8jooEzQP5mEossnb7xM6FTMTp9LEg9CoG8yycazC2TNoomT510NvcBU6WNQL63gI9BJIjlragkWrXyyY/Wg4RiV2Hf+RUjyD6SfGUrpB5651tEOrKjFYJ7TlmHU2UZJI565n5YzE5PpA6H78Meh9BgMH0WqywME6J3MGQtfeuh5+Zx6CcIHWXZO50S1Q4VtSW2U5KtmbyTYa3LUi2BmK7FkrgaK1Dua2j0an5bzD9lQWAeY+k2Qn6LqNYSgqXkOdvsxUJnv99qXqqELBHlLMvk5f1ZQ/RYoMVJ0rxvVC9WIvO4cMY4TRsHqDMcZ4tCJdOXv7zoIMzXi0CnP9SnJxC1jzfUCEr3/1dQVbVq1PEDGgpUZ5yQtIcALeUiRVXwzqN5GU0FNubopA/vmfX+7evrmk+sjZm/w2lI9IQs/RKcmfNV+QY4CWxG6wQxKRDUb2fAb1zlxI6FRFexOwTy2RZ0+HGyJYJEuHiMQMLmthEHZN+pqoJdDOYOs6hIgSOWPyGHmzGW1LshU5ysypIXtWtbEVEZJiNuYa4kOF2ntxb2FTTNXSQJm/RRZlRNhTo6hR99O9VITDVsBWj3JkrKgt+8lmGECmyELs3Kmn16TZoECRhtCah8y22tqeO+n7gkwIDhyS65Pyt/pSxL6JDQGMQh0mDjrSc4VEyl4CqQXUqZwgZoSw0NQGEzQS9LwoLUnRH+4j9nrqeuzz0HOWaBqYJSn68cdQkXm9EvXsxSY0HSCsoEiNcPvBpBRyf2ETvHh59IJegaErnHZ+LtdezM4aS3UfdsVpnEkU9RLE0zN4RaO1YVYOuBz9GWwSziHvzz1SQeNL8TaOWES+XlZ1kTXhz9lumoD6vXOCl6RhgIHVfYMaqgeeG0GErOFmvul7/Ju9KBunaskNenIeqDqNsZLzKpg7oCrB2XpBkzhvj/C3M+XOft/9zeekFSb9oa045GcNLMqQGRWN13NPUUxfdd7qh8PIs+6nWMLKBT8/xHvu3z8YTSaKiEMEnPj06RA74Wc8JxKiMmBakcpM2oxWKXjmeVF1nOtMvDKbIyASkZ6Tyi/3GTu6/jSrP4lhBiyx/gHap9NgIstrD5B4In85BgM57BvFbvF7le5vopKk4ROiNW8P8RcDfoVs2K/4KM7jd99/H3tMkpixL0+ftUoFC+stFe6ONdJnVwirwh5RUN5YFXtx0zs3MZQI2gyU0HeyB6wAm0DwbBz/YUHDqp9COVb+w7BhLw+cz14EwLCXfc/F89+Y5Fl87zEiTeGftRok7p2yqbEaay2bJ0UDRhdhTye0GGYGWhT0tNtDuCqrs3TLVCqrzf61xhRliWUUxsaonNkgAcNXRQ4TZLGGlTZpp7wHMYGjSEITn7AU/s7nxjNgfbG9yQGmBIstx7Zqc0yEuMbEVus1x26YnOMDeA8+O+yCKQVn7ARTAU70b94vSWnaUR6EyeAsWnvBv/r6q/rhyyW2FN8gjdaYmdg4ldmxAxpTVIhGDQz7xA8wa6Ay54F9DOACYOGYqq7Ju4Nmf36uBbTau2tRwhYr+jWJW39RQnj5eHu5efPD5Q//+LvLvXsfLp+9REjkQ///7mOqhJmcEJEU0Gea8ivsYkIYa2nT9cK2dxnt0N6DoHogwpT6b97+kwlhh8W3mZqF47AaQEQdafMCWTsPAAAgAElEQVTqLqORJliN2mVn1JhwGZywABhOnb7IFkbQypnBgPQJF9SgvH69AgNnZE9nc6CYUVbsLLT/kYRQJ8X9FhnvWnnQw7NffweJXeh/qz7w2VHH21phWHsgSqU8kMoLcxyfHUmo1UiRhvaJFBkLYj4UvKqRiNf0AFlhOwz4gq/ct+MI7oM6wc1+nw3dIL3VDQwUDgBnCu0ztDWqXkNl0kg9Q8x7qmTW9ahojzQPnY/UUSotOsEmJXXkbeC+DvdepHao0nJ/kdyegWAf8xoNeWmAHVlg/6bBeTjam/fSIKB798Boy3dLsJi+HfpTRz3DWBzqjQu6WS8R8wRcz4rS8jYdqFsaXQMSkMom77yn9ETvPbMRoY68/vFwZHE2ES66KucFUfrwIbQc/j7vR34/FO45sQRVKArCjWc0gfSnrFn3fugLq5xkFieKXE+erIpamiDvgRH967/5m1RuoCX++f/055Xap88rFb1WdRS4MchKNXQ0vTNaybUqNoVSUCT737wpleZJqzp9bu3ZJAkG/PBs25OWqsP6dDrvqggqgEACiin6Jshbz4kgUlHaR0XjhoSa5KgymrlxO59SgI4KfPqy+myzd/ecsHEZ0rvE1aSovaRV5Mv5vM9Q8FJHj/18kuQ3aCiKWpVJrzP7OGNoppwW4YnOy8PeShMKoDM6pD15Bkv8Tih0Cxw9CwEEUdp8zegUKl9LxFbV4f6kMbH2pfp2vZU4byzeVgSSgp/PEZPWr6plruOuPVLsIW1BAvqoIpb6LvW39rfsDq4nNMlUyUsfNKFSNTCUd4cL16g04do4B22XwCTX49mK3aVneuJg0tj4vkFDfVWDZJPK7Nn1pfB6njuBVEf3FKzCXrDHXGerBnw+1ydl2T3F/SVRRtk3SVPHQVC5BXxlXdyLPHvux6CItcuzWAIREYkFb1Iy40seM7u44zNaeer82qNytcTmqPACMq1KrFqwMYRJ7bn/L35koBdr7KgAgaRUGFYt0WYeCaG0ZEGMqXSHdbM5hJ63CF5MsCsK26uWsQbYNQAYRzUdSaFB96ifVvn9vSRa003IGcPWDEA36WPNnTGZ8376o3KlbTpJ+n6WEHZvVjzuSG4HWjiayfMlmJTe5ukxsL8cY2JPcJLCnRltUEDf9afyftwrIFDE45aESCkWuE0Vfn2H+rEDBKJqQt994p/3aUlgLdhD2i2SCgNxChD20HOfJJwmJvowWTe0wagKmSoeZxlhoSkyUi0j8WHfBGSEWn1SsGfdIv+/RIXKWOOt9mbyOtuS2Ofs/fqFCqMIdiaOXA+YtkPAIMH+fna2LfYdc90ChnkGG0d2PMvZyT7H/i77lxgcvQL2Gmcn17YKvwwfq05qGDQ5cr40CSGxXWOaFHcGJiYpGUtEMSBtEGeE69SmCMCGjYaPSa92hXKkGaeXfrP6WEeuw5jHiqt72oQI48rzZS9ee5UbHwp4cB3cM3sH1oK01raxVJeE6+GrI4HaEmVFPzOglxDSJ0m7kEWYjH9ZK4WsOZ4t7xkhtoFKiudwX41TnnTm90ZbYLdIov+phBA7jb00RoxNHqNE0NkkMiDBBC1/QUJIQnV7uX3z6vL//rf/evn48eby9AkB4yWVwfsXxGEIsAjeCdCo+FAuxfmgXLnZNPiuJSF8M3PyhrSGDrCgHsNAoJFsnsSMsRCgPlMX3FNLcMdGCwo8h+GQzQR+U9NkITiABFeiofwMg82Ck7n/JCFcMOTg+ARJDlUfJUVjIzUkTl1FqtOMHpPFBqalaZA0/Lx52UOSn0OveNyKacRkqFptQLV0Iz6PLx9ixSLow3qboBnkyEQo9IbHpYeGMrmNaDWHz+EAYRxZJ0UFTGqqRFkRkzjp/buiK6ChFdCxP7EoqrS3Bq0KdGi8U9UdNS0O+iFV5SKMreZWsfBIUNbgbFCl0+ffIptucoOTBrdcn8lzkdQzVfiMDjl/MEYkaFz7YNl77WWpVHINBipuRV0d5tugo9VqDjyfncrrghGfXQz9epTcHwn0oBSvchz1NSgIUci9Vtd09N1HRZNybiZZ7XpI3zTA52+TABFGroHnzRmw31RKdZKfQ+yoCo4IHWhU0gMROniFJtKzs8ClCWGdePplR5EN0ppkoT1lbYpvwN09UHEP1gtEjuv6L3/91616Pnx4+Yt//s8jLJVrXCXw6FOdlLnV2SBdow1WC6GUbNU3y0Lgs25T5aDa0b3SJnLWmWfJ7/O9zH7cYPskXRt0zfWH9nyqVCYgf/G8ypWT+W+Q8iwGmvUhCbcyFwVSAp418HPtARhG/+2Q+80MxG4uuYi4y+wRgQqgTCce9HeSXJg0TeQqjnjPneelfLfVliiJJsCvHLdoNu/IGsYJRkyp40DSWO8VDfjgXpKo7TNNUqUsxXaOimmDv3/HqS4Jy55YH4WB4Fn1TzDAqs2WJfYtvd4TuzmqcJPkTpC+yi3vKyimI/cMZf8M8GAtKvR1DW64v1SLV70SKPNssvbYQfuz7B8JQHiatxf7tT5p6Y2CHAZSvMYqiOvSnrklqFM45JkeVTBbFxboN3jsjLCMgZp6tM/e+ZcAg+k5hPJn9ZyByOv/5xxzvfREs2bKlquqGPGZKP7VL5vk2uOaoO9EZZQSHlrVqsA8Q5B/AQ+TOe4t6P6ANkFN7gE7LeOH4J41zJiinWn3VVRNE/ldk4m2UlQpWNXTw8dPJZHXq4Kb6upmrTmmIuv1vqwXkyX7EqXGhg21eW25p9lxA+OCSJWPl8LszyIqsU3uM7MCKOCSvbTgmLWKzZ9qeOxZ4p4CE8ZRoV6uahixuj37VkvKOuK+AIMAiqMaOaG0KN5u7Q8th7cFxvVPiR2mPixF0QSaNUfwhsSWs4Ty9K9/9avOmt3wdCsZpfm3wohv5LpkHvAMuKYDtDyNLsrc6/XcmdhEYIcKYZTEq/yqbeG+sW9UFO0BNaFgzUz6CMSr9tn2JunYR3Fj57zKxY5uKRjuObeq1oT5CnYrJtbn3SQ6Pnx+nvtv8tKRLvy8len2YCpAEju758NrTER9NkmsVrXN9x6VtYctQHG27UYViyO5PeJnBN9o+eF7A1MVxAvgMN9hLBZAf1RNfK59crYFmPzKBLAqyvPimfL96g509qLUZgEyx6wdiaa+f+ecpDEK2LHVZRaR5CW2W6+pszBZE54lZwKAgWvns/NWq6gGSBqwz74TTOO1Aq3sO8diAC6xv8+VygjWSJf91IkA7nWBqsTVEdxpQcvWIGN2K6cCZ9r4MLYWI3EvCpXpI/WzViMD9G0f/Q8lhH/4/e8u797BPWbwM31ozy8vnr24PLhHMAc9o5VCqoShyB1Vwzb/Y9KCfnooGr8cwWoMR6pN9BV14OMNSc7LzzJEVOTWQwjq0nl+BPFVgMIpJsBdr0ArGCRWVTG7Vo6u8vSpoO0PDz29A6M9ZP4TG2lqYPYg2MgqWlBkgmrKtTn6iji0X6uVsQ6w5CuZP4YWsRgOY5AGhqRXOUlU1iojr5HeymtyyGNIriM0qKY4ZJ6gLfNj0i/YAJ415JDzQIKypN+w9Ak2RhuxN1Mlm7TiO01CW24m4KLR2kpPE94mvSZ7cXiZUdTXelAMwqwoNBBmDhdiJ/1sHb2qoWn8Xn+QMuD0m7JWIkIadl5/Ts5aVeXz1zTrzMv9TdDP/WVG2OTIixpRIXq6gamVwNeRttF5c/oSeLGvr0NnWZvMZ4xkfStW/WoTPvdOEmLDdFRs75oUxoiummawWnSvg1ClABv8OF9Tyi3rEYed81jnoHhEgib2p5SXE7WEdXL4qr1ArXZ135yFKs4CF1yHvRXuK17H75iExmk8boXiCJpWNeR7peNUBS/gBGIuDzumAvQNgwpynOe0e2pgwN5vZVoVPxJXEDnOTwzwghz2bNbzduqsl08BSXhWXAOfFaEh1BIjJtAqKZ+TquWSZIOwGN+MJKHa3v3QikgT4qgar1rJ+UofSpxvKVhK82f20NM6uTo6kMrTHLv8d/dw9lz63a4CRrISFBvivQmw+CxAtFTCNwJB8RIrhjr4w5Fs3hH3rxBE9tuSo4AuVMcVURktn53tYHWT1KDFp14v9ymOjQCOBMHgDroKzyVK1JPZt0cydNf1np37/3hvWwkyy2/JDklqUGzQ+vVyBeXeIHH2ssmyCo4EBSD+7Fedsii1z4WfsRbp/xzlNgn/qEQCKEksDzGktiJwzmV2GDBlbagi2eOBJPxUt0Pr3uxb7ktQQhDhHNBZvfCseb3Zh48eJ8jW75XC1jEu3B9+VQEQq7mxlwNBZXXYc5N9lZEv7y+//8Mf8h6/+e1vi9gvYJIeLgVS0SuVjLXPB6p/6sk3ued5pVdpwIbzSfkc7uHom1ml3mRU1gl7gOshKNNOXG1338OkknuguiM7qPa6FFXtH9ca8ZV174dttGpdnv9AP6spUjSdW1wRnmsVnf9OBXKJsSwkrpUKQARnthcTWJ7pfD/+eCjoEv84cqMAV6mgVmTtfawi4qec21bQx4hh1NKGoGd/bwQDsVr68Cf2hY1jr7CX+DxFKawOWbXJmTepHaDbvdS+fCnw7Cf6pUm6SD4EO/Qbqdqtapb45iOV8QLHYXJcWoU2lsAvZG8MlDQeMV6KbUiPXX125lJPVAnTVhD+cc/16Uvlx1YRK26iYqRBe8Cv3XNA4/SJdsYo18qZ4fvpmx2Q7+goQZawA+wLHMhrry4+5ajun+ZUyjJJrLsxUV5L1ITH6OLaAViNkQMYnsahCLprS3keFEkAXwuGt2qXs5j4uYUIgT5jgfhPEpEpGOO/ee+AibJ51iualqW0BtXvh6W12aecK66Xz+Q9EXXk2r/+1a+OMRZWeeNXnz+/IHho7BYwd7E160wMR0zgKA6rbQIFaRtZktoCQe0m3/vu27KimgBe8n0qzvGn65e3F5D43XUWEDkUXleUOGtoBPz5UPFH9v21zaggWqqFS0TPvcKsJ3uL55Mz8v6mfaq3t6H2d1ZypzaQsBsfN+FvH2nAtzDbmj/w56uvvw69+hcnhHdvX19+/49/f7m5eX25fILmhWN/enn88EkSwogdpOrTpLDzTDBOjzOTKsHQZsNBpQnCuyBKhJRALlSSDXbHgLBBCaaiTLR5MkVIiubxIJKZLyHkRnE+HAREbtgdBF+iFR4GqV86VwyFdDyb6XkoUkfZnCJBkdSekqiGvpW5UhWa9JUHz89FSCJss0HGHLBW39i0paypjCXyZrAcY7Y5NUlcV+K33C1dg/usZHppXf28VlhSTVpCx/o59oL7+nmZvsFcZ8+xgJSxub5WLjuTUWnnVHCWvBq8uNn5d5JJemkmS16KY4O8o8KlEuF60QwMROOKeBQvsyqbgebMc9yICAyDm9tKV9eg9Iw4po0FcQ+wPgRrjsYIAOGsGGYw5VA2kG+Vqc+9lMQmWu237P4HzAiynZ6S9pVYAQ1KtQQG52aShJNLnyNqYVxPHF8Rb675qJrMcR2I8cZ/WAGL04yQUwcXW+HRQErfSFo6hyBKbhB4TexL64gDPAkEaaiszLnP+N0IzWwvZaDxxgdwD3lmZxlnm9wVrIFqdWqOVgq+qGLBBoyg69FguhLkBwCw4DFiHLfXXsrDcU+BOH0oCAY8RLGWOZi1ESKodx8a+LFXjsrZkgGChiRtSd6sFnO2KiqDk+YsZr7aqEwNWvpeJgNRbA11uuf6LJMe6k4Q4Q0+H9re710VhruXKhrCdYmqcn1pQl+wbBVJe+ew4gQPUxY7U4xwenU0iKHQwF6KHderylkQ6W6OJLOdjUVjfSsn7rmOAKroT8GiJXdhd1QWn+clZU/niA/g889Brokm65U+xFHykkBO0TKUnYnIpBI4UM89kvdbG4FBSICQXcORDB3nFpu56uwJqIot+dk8RSs6QXQ3FJ3fm+VYxdo+7io1Z3bpAFGDLl6TAPchYyCuIJSoeADNAUupTC9INAiSMv3zXh37EZN0pK+xgil5NvOPAUPHdgmVmx78UbQILr5nFunWmL1O0v2bX/8695L9cgo2fV6xI4oXjAnwcx8cG7neYv7bAN7Xhu47OhjrJCKf/WRlOi0PpTgfSfn8oHbMnnOe988Re97/nKymSjMKsnvg+j4yXyr6cgSNO1Opoo9qL6XeBFN7dGWb9BkKdOo7U0UdHVE7a7J6pjincrBqINfvupcy3dm+qQBM5r57crIyY5corJWF3zzIPEuqqxuzwD4w1pJx0d8veJy1Ga2P6zuPDDqYW2Nc8PyMcWpIrvM5Q52LmnrZLwE+N5NVsP4cy/E72oCzb1NoJcnvMbKnwHuH2heUKyX8Ks5mzMA+0n8fYh2j3HG/gmOACfyb3yex7XiCKtVzjgPy33TudNZ+o0xkb1x7Uesn09Yz8ZyrvezaH0JUu7bEj7Rn7flXcb7aEVyT48oECOKDVg3GR0asbwPRw+p5/iytGiRhJv/X0R9Vi48Pm++zakwMxT1qw2RLsCZh/TBZYAyL7hPilMd5Duk9nqqs663COs/Ns56Z1YoCrl86ccGTJ1HRls2iSNlBV59977q0wuzrWA8ZXMfzGf2Z389nxw50jwrUa0O1VdnPKX48P3QLCkD3hc747flBp+A6WzoVPGZHTqU1MeD6oNlbfIU1NHsQm/T4UcCutC8cyrd300zpfrC381zsEhw3xo1PWYEgfZmA//99URnQgbvL3dtSRu9u314Qz2EWIZTRjx8+hTb64MEj9DAud1RaMnB+qj8MqScwWJbNpnkAIkMvAlnyyuDfv/rh8vt//McL0sCRgQaJuiVL/zYH3vklLFYcEE785l24zkGb89nj8GZYKbLRDQqqxLiy+2k0AIdAxT82CciImyUJ0AYw88BBkHU+PNSitm/aN/TgQWY1EWBSZTDACIpCYLbg3iDu2s9WERMOBxuDxMCgOoF06GINpKJGtB6QGlD6HCuPfxVYqQqRlQArbarPJeBnptqnHqTKM1dVjo2oiqTKar///e+zYRwYjnALh8NkmCSGhFPVpwiVnPob49DSX9MG/wRpm9ujCILX0z6pHlbvWRSHNeU+CTrkYePobIDPwM0vvri8e4ti6oZWT0SHxJH7S2/lhIMMzAlq+FSqdf6shqUIMtfkbBeMX2fn3CQwKtWxggHlaROo9nXpT/pwl/XkHpgFVlSmfZiRJ59IAocwCSG0jHc3dZSZUQmIUjSO3yWQPyjWJ5GMJC33ATOqqJeqlrLVp4HqSbKXhDvLz8RbFFdqcvv8JiaAUBE9XcyVe/rs8uTZs8vrVz9kTUnSAr48enzcd+7vpOoVqnLQ4Z8OlMZZRjzpdF5ErQ4j9gj0vnMJ+cLhkTia8B9o2I9V/szMpFTbHdxcuWUcE+8dhHz9N5HaZ9blRkxcnUV77opKN5ETobXCKdWc5y9Fm9fjSLmfJM4Dpa5JZQNxz0sHGreibiLOewTRwzYiN72+qp5vglDAoKvUtTOiCio9SU8LnxFHtaqewRafy/czjHkJOmejrISCRj+hC67ikIRzoluemwZDtV0JxqhCThGRa6CazDniTLJmqrgasAkSmLxG9fYEHORZr2IqsKGyZfo6M7pm1J7Z/HNCZeBl4JgK1hgB3K+otwGX4Af7g/flrJoMKOiTRGmVRnyNzyo0vP1MZDgMgAm7RCBjNs375llZrSNoi8JyRMc2mmBqr1LgpDFabUsAOvp+QJLZiDNd1zWwNYA1rqJdAzGTuCbytzlnCcQuFU4Chc/8v1TRp2j3+jrqIgJFLxhpUlEZ9hLraIBb8abnh7ALP5O+luRrwm1JVsbiaCB9TUIVNAFkw7bxedjrBPtjpWCr2YdlJAC6FWTJTMqBc9r2Mx2Uc59+sFP/Z/bQKNehaw0w0R4ZNJoEha2wxDG0xJNKKXvYJFN7dQClGy6PT2KNzns9I2GePi3FTVX0gXOCGN4fQaQ0TKncxDp+bttlbhPoPXnUpIK5ztroxAcD2U1qrDLKdCiDq2CmKo+NHa7CeKEgr0fffj3fz2CZ62Ov/KT94MOH2M8CIBXlevXDDwe1TttRAKhCGwATxBn43ey3+NMmddhU+2qrjt6507GBAc5asTcO8vkm3lgvP8+Wz0srxUaV5F6niG2S+t333wXsguLKOobGulFjrJNiNMYzByXv0C24xkomJdpHr6UAbG2sLI8kWe/fh/KICjYX5rD2gLKItL2omNyZwUBFiXNs1VomGJ8pu4H7ZbQE84hjO6nIMjh9M/tiK1jvtTPI8jj7L30fzyK9oZvHy3tgY/q+7W/jvbAzqiDXLnQ0HXaKeENAOrH9RHqs6GdfrNfa3yPGwacm1t44ioLyFZTDXhC36w9kJaXyvIQx1dlTX6LnSSDA6iBsPGyk7JgUBtLW8ekQ5WF9fWY5GxNTS5tHRtk5Sok5zyrQrh1EzY+tObY5dn2ApAKSBc7qk/R5Cur5b20gay8DLrH37GhaP3iPX5QQfrq9vP/xh8s//O5vL58+vb+8fPEkfYXMIASop0JI8gUtk6ocyWDOaARQ7oUqGhR6lb+nj59c+PN2G+Zmw2arVFbeMw6VL5E8+/wUE0gwoZQqnG+CxikiNvMd+k5zZVDOBlLnoIaNwvuKljeoLOpo8mZ1T4S9wiWlnorQuwmCfgzxV7SEfx8I2miGbl6RXg471yL1oMkuPRVTC9rAbumCbYJgBk057NwXG55DWCdVxM7BqW70OrnNI0o/0KNDQOO4xowMgM74IEpdoe+O1kbgWfW0HTarNKv4pYqz+TjHwOkNimeNQ1FD6QxRDySpoYrRIDuZ3hrra5B8PbTr7+J3e+sJ2LEGnTWzIaOrRATNWdkdg8RnuUaZmThxHg9DmriDyrBPJgM9J0jiWQrfNQAlifb9rVjGmIcaQG9RExT3V5x+kFb6DHvtTZCbUKVnjMorPRKprEPNvc4J05kkQRDdX9ApFcW5ZAZbSQ43HzK8/QUv8vWziD8RuLkivaKqUX2DVjQ1XlE+k68EkZMYN3jz3CggwBoERR9K7d7v86szkjb880H0jkcx+HCAscE/68rn24zPZ2sn7NmS0oEjjCDDKuXptWLO5xr50+c6oaKe6wadScaH2PG3AS9OgP3y+edfHBLYOLcAXiL2mYFX6jfP9iwo0grilYIkbF+lveym43r4F8ENgEES1MdPisauL5J14jqjAnd3VxrKqmYGr9J5S38qBVVbyN/5MzEDk5/YsmMmX4WYBHcaTJbqkz/aVpQ4f4TC8r606FRpen4I1qKEHPGjotWcg1TZVxHY8T4cdpJD0PeIDVWq/dw7lCRtiDn3LDU+1ccltYoNsF+aiBWY0eYleB9yr4Kk1XyVfM8jAVpVKAXQJMA11M4QYHy4pd/tzfEcr9RfbUAr3XH0pyqZoBtAET9nXxo02g+lbeScQRnibBBk2dOnirAAo8mvYjYB9aCpkvQswa7AFv67lTaovHz95je/OUSX9K38Xgg+C3j4PnsTu1VFwJ4dwQTOREZyjEXDWbdyFKAllX3aJQri8v4meDx/Pod7j+2f8ATvn36w/YxrMInid/h3Kh8kHOup7GiA9u8lONuIC/dCq+Gt4KpSaqCVUTpHQNWfh4Y1+ih7IuuzSnn80qn3B+qo6yLVLkDOgB9tR/rRdh1W3rGv2qGcz81+4/3Yu8Q/JLhc31FZW1KbBG5MJHt/lbk3pjiqo46bWRAdmuPmmB2iJqPtZy+mp7DCfTlH668KzXYtGFaMfJ8wvNayAiidvsRUV6GvYXsrhmf7A2ff906lcjYVW0JVLq0WCH1s9BN2xuTV0Uuhm0eRswlkeoKnwG4ckPsLEMqfzpoNE2AgwSGkg0z/+qfTf77fCQvOPvStURP1Cifpm22rqSBSlU0DpG/Elm0RAkgBtEx01pcfWvKzZ7Gz2XObi2w8eMSYKyiw11nnM9ARL7Of69uxpfjEADMRh2xfqhXTI8HYuJoA6Hf0jLbHTbtgdU+GkwmZ4Bv+VrA2ceH6uq3e828S2PTXjwJplSxFHMZDDaA6A4Cppmc2Yavj9oYGDD23RWXDtm84eiRPnh50evvlZayEHbMiFD2WPGf2TuYJP3yYhLAMiev4Kj6L9+ULEMN9ynUTN7HPSrMtMyzPekyfn4Ma7JGAcyf7RzFMwUip0AdTcOBMYpexlYwpY++nCWAc4D6IbfpFCeHl7nLz+rvL3/7NfwaPuHz5xYv0EVIdvHxkGiEZ+OPL/QkSKC5DLyHVQofGE1CwyM+QWn369PLm+x/auHtT5KEBSisoJITcUCmJVS4EHTYA5/CeEz8Qk6DU9m2Nn4+xSEKY3pTOHPTh6rDcpGeaAugbxliJWxPAK/10NMypQibxyAgLKgogf+W1Z0MsCDoqH1Pqi3jKkLcKOpRnHvrBmypisVERqbC0zOapkEObiOvo2x+Jc5JqEgM5RVATQipYDiwu0jCJ7CULXf/ymrmPgwI4yqSU3xrUiqvwe62Itbn63PtoEhLalL+/A4tjotLG8+br5Usot5UF1iBrvBLESqWY00/AHESZIfVVwtJxx7gFYXq68SGdBaaB7dyZK0CQ/rXRXRxmGsreBnj6/FgXvvis9K1EsbFOpII1FdDB8UurKDrVftgYfypDEQFCNKHJbMcHtPcMgSarB8Sd6Ucc8ukIjSRS9AdN1YxnTfCWwFgjf7mkh8wqtwFrAsmNuwhte7RM+1ATYCyIMbjltVTPE7BMkMlqUwL59QmECnFKLnQ27DuCaBBIVSrtoeF7Z9qL51OqyhFMTJVO8RSuTbVJZaL5vPQNLGFKgLgRNGcVvSarRUA7b6j0T5FEK9XOBTUpDGizRIM9j01CjCmzVoMst1eI7/PffcZF+3RaTe46MF0KsxUs3kN0UpAkA6AvvPf7ACgkoQSmVqmyt9a/SoDPfyegXFAtPYx1E8XnWvwT5sYJFde58AEixCZpVRktBUtgJs5kAJX0ZRICHB3Xau+N9x3OKaAAACAASURBVC9w0X1fOmGcJ2yM0dt4zwPRXN8YfsIKmRTXBqOtZPvscJpWDljLADNRL36aaj2/L2ghoOf9JdAcrUsfIVPEaoK/69/p05LS7yieJdx5j7QaEFw1yYnfsqd4QibZIxO3OIvP9H0LbqWSeHfXBGsBpskRfqIA1HUAexMqgLdSeav8Wt8RwZ3RjbyPJEQTXEhQd7lc/vCHP+R9GfgNGq6IVtYPUYQFSSY52C/WnrNhdQIblH7OVGcqSuLojvQ/bayH1YQ891W4449UCl/SV7pVq9acH2xzz9zESyZMlAB7DJVzIBXBmQSBpXVyr44GUBHVc64tsw9bNlHO6K7LkSUqoMoCyOzhKQGbdJ773hpw91lmxM7GR6hS674rg6E9W4KQnIMElCguj67JszHB5d4FQ0ye+Sze83YslgaG7TfkK7HEaN38W8ChSW2pjvHNAabah2rAbp+yto39cf5j3FMAoglszuvAXKtcSfqwsasA876KkJXW2b5X15MgG58YlsLP7ezaWnxmAU4oQPz4prMZxzoTsBcQSyK59gwBM6tp2NTGoI87akm16wn/nVk9MthgV4V+SfV99PmyowqGuXejsTFQTpaX/vfQFnjI2pRpo32MGjkVyVXxsBeK3Rzxps+YkWwwFpaEHoWCzUq1WsxzttKb+BWK9evXB8NL4FSginVqXH4FPpOQTe1bunFGeii+OBtD7BOm0aNHsRk8I1rHWGNsBzabZ6vKNNdszyi6E87cFqQ729moZK8nmNfZk9cEtn3dAg18BixAGEgIzdEPSMJnss8asA86nxLKZkf48L61Z/W9nlEYVaqQyhhkTaLX8fxFbBhsmlTx1w9P7JIEeG1V1xac+/ksi1fSRLN39PNHHDdF8fiWxjhpiRnjJkJfs0sRLDwl8okpflFCeO/T5fbHby//93/8Py4fP9xcvvzi+eXJk4eXxw8ep0qYiCA9U/cv99JPRrLUoc1v391cXv34upW3ZOltTH7IQMe3NSxZzFDw7ledDDGTGT0rLXnNmiJThdowy8x7WzISpzqEyqy3gV65uxr6osp9gHxJgWDz8SWtiIclVZPDxbVC02yA+KiVtDVonytRUm3CXQ+SV1U3xWPOKqNFMioooXpjxGRQY3x/VVoLFXBz/SqQItWmZXaToTQ23zZwyBiO0c96LQ66lxL4U0OSfpahHEGYIhDUxJL75h5xQDjsDCWOsYNm8ENlyFNmbwDTamHllEWg42hOw64PtAIVRubeZMB3KUGhiM7hxTghsrAxI862ax/koyA7mUVT4P5IFK0IdNYcsWeFb6rP0fJ6VVc7WLfqXlexGIPmV69oDK8QQwPGy+Wzzz6PUWj5vX1TCpFUZKToG0kFP28yCrWp9EcTWB1S+v8eVymPICd75u7DIbRB8KOqLK9PpQjk91nnS+EcIyc+Sq8jK/i9Jn2tXhp0H85iA2LjaDYOgXvhWqTM8PoM/52wQhKqBw9irNM8voDCpNdeBx2qVQ4coxQeARSb+k2KRDazSKm2t3p+Xc9W/q30RdholEcMvtV+exqlQwaBXN9I6LybJRQiEr2jUem0t7U9fCYBBU/aN2YCwh5ljQhQMkh8iowY7cwdw3lAO5bKkYHk7ReKiEJsXJFtx7Tw3qCerDNrbMDc8Ra3OWO8P86qkFADNx2pgTx7iPWxF5NAt32P/aOKpYEUr3NwcBPN0q8c2CsjwD0TO7rEKgDcKiKqgur0I0KwPorukY9xqAQwUXzNQ7VKXOrTuVfY6+P9eB3XXVXEUl0EoaTrnamb+g1pdnmGjtg4DTBvRac9oTx/9ifrxrpiu0WleT2JFHs4gVRmir6NUydY4BqwN+npI8FePy33RwLPz3kPnnsHP3cu3oHSrgqTRGJAjQEhSDP2B+ReSrL00NgLxLg+dvxF+wBrewQ5WKs8e3oS1y6Q6mbOVSGDUKSWiFuF4cxzvVRxaOWI+t7W5KiELSFJ7/+qt/xOKPIbIxEa9KlylQDq5ubY32mXWA+y4mAYbHuiTPihF+a5jHFgMsS9sPaKzukLBR1y/xF/uT5nEx4TzCSJC65aFVtlSAGOVSWzZqe+aq/Bzzr28KpKASBO1VCTXfdnAIwpiBZsaW9vE7GyK1IdnjjYcd27BgEO9wpVwvPeFfwINW79SyZenolWhG83xqfoTsC8VI6vSqIB85bw87wcAl/qfm10Kr2rzLumntUAMKuIEzexJ2wdEUCNv1o1LGMbQq/daJMJ3BmjaZ+PKshprIs+AiAjidqnS4TrYO9wD3yO2gFW50yIk8irxkylnCHuGTvSoDy+ZMJsnNcm8dAgq6aJLyEpwwcI5gdE27MVaBBIyd5xfMTaCDy/senEYQCgtEZN9TrtButd5F6++PLLViEf3L98++13sUtcJ9eLrTDOTDwWYHp97qvwc03H3opYy4vE6TyvxCOoZK7adJz9nQnjTMFFKZU8J64B0NRkGTsW3zf1dJMSdp1xd0R2JuJWRsv9g/7Z/VBmRn3ZvSNu4nwfs4k3Z/kagxQEVq2W58J7R52fURuMoEOX4ubm8ud//ucRscN/8W8ZSIlv2QfPnkWARcA51eK167gWrSpPh2Expb6EewvT6KYK5dibVK73nONnRxVuLHmFX+3fbXy+FqsVJLTB0fpIlbvFL/dbQ6oVAU4CklyPszp/YUL48fL+1beXv/x//s/L7e2by4vnKBehEvU81UGaB+8+VESGxJAZhO3fY8E3VJKk5QHS+u2RebCqUwRlNpw93F/V9iilruk3XHtRcSX3Q495fIydsLLRWWNFtSpsw8FpkmDCoYPUWGpMLU/Ls2YxLWdL7YhBsefFmShxUlXDiqLS1Kw0qge6vMHwR9A7XvwZ5Q7SNQpY46U69jjUj58OufpW3GooDcT5fa45SVuELlqxsURcZ9bvldd824G1p0CC9+DQpjcDmiQ9nS9fVo74xx9LZVuvB0kcz6DOvI6gdFXoHqV2HEaPWYYT5LCJuDPBFDK4ir9wvTo6kdEGo+2P4/+kyYmGir5y/RmNkaGuz6ac2SBY5+wIkNLhShEtorlRF5vdWG7948piE5CeKL8EJ+HkR8SgSnNSf6V1kXjgFNgzrXSBMEJRrpE14Qw9lM+Mw72KvqSCshKP1Tar2VZJpFiJ+HI/1wpjnxXG3UTsEC5ak3eqnga4ztNJzyADWVu5ST/b24oPxekHzf549B1x3yLCdegFE/zeuSJ1BFNy16HyrBIQdC0UrzZaW9Fq5nD98rzUkZcKxDrwTBKMvr9Jc3yH2H/sLKGXnx0OuUBLBXga/LQqa5N96KOAS0dSXzTdfxswSR/PnMoPVQdjPWlyzxyq9ea2j6vzHXnfoIJzLu4p35O1kPLNuh5KZR8aIANC0Td9nZXXnsegnptRyn1HbInnd9iIa0VHFPNIGoYiuq61pVdxmxJb16OwBJbXBuWWQp7EYIpyUxZMALl+1Ioq1Tlhz6hm5J6hsK/C+JOy4z7PdeGarB5J+eQatM8CK6kW77oM3gzWk2gvsJZWy/VQ0W/y3vMSZc4lB45P4LO0e0kIl/QpfsPvy+LgfUJNzAiNzk0MfehTh7uHco54lP1BCaZbfXFfFLACAS5VqPLvnZ3JeRLtPmyE/jS0s4FbQ5C9XgM5lVvTYgBN75jtunlXo20SKFU1sdUlEzeugTVjP7MXDXR5Rod92tmJL17VNbTy0+Bne5qtLLrGJmkGXO7X9gm23eBM5yRw5Zkl8FnvjyI/9aFXW3ROJkObHCBsEpykhUB3CbOVVn14aIOnSrLjJ7zvJOEDkHiW2JWyCVrZl6LJ+glAuYcFrBVZcj1MUM+BXXpuV5FVBZW1OdNGuXdeQ7Ab2u3HKlbq80k4KxJUsEAAJq9by0TYQLSRIDqx8QGsPzEb8V2qnGsbMP7gs7jv+OK1jGBBTJ4LsFVuiXWQEpzESnsVtkTFZ2TmJMFAjwKV0Sm/J5Zy4P1in3PMYGzT2LKVyzNY4t5MoLwkxT0jAJiEcGqfAikG96my/lwsaRV57H5Euk5Vz8OLncYhiWQLWMnSwB5YHeY66cnmdzOv9VClrjbDr371q4PuHbbQ2Cn4PgDKc0IYP752EeMLruu81wNgLREzkQiAvs+3oHKAlia0gnXzB8Q0ERYcmGpCIrByjCCbxkCSvNPoNkEtbUTs4649cTF2dz3Z7InOo+7MQm2PAMU5IUpCOCCd2Ja4yD37Z//sn6U6KUOsce3icOK4Me9kQaTyN+qprWlW3F1XhZYcI2GierS9OLpLtgtMw9NMVhWo2+ryOPfc6nnBwANAWOvBMaLkJNSY3IL4bHYhVdfRs//HRGU+vr+8efXt5e/+5q+iMvro4afLZ589v7x8/jIqo9BGybTpHYRFGurjgw6m53vJfnfgclGToQXpxin+8Pp1NjmOMlkvRoyLXV/El198EQSkQxmXpYOUfwYFqHNpQGvZKCQwMWyU1/PZd5f3N7dtZJ20MA8v2fPmJUktyubbTDPn1+GUMQJUdoJUBw04KTUucKkxlYbYKk8O+IJEDtMh84qIwPG6btxQDSkhT8QjCAl9KBtjYaWH686AztG3dPYmDJbz+TyMPKiYdElK4bxvDPqbtzHqUDUNwD2sf/rTn0JBZC0IbukhcR6Nv9No7pqwNtmq0Iu02vSCMtdqapIcPKojCQifPEkAH1Tt/r3MtaI6wn0qyBEj8gEkfjLcokYbkJ1gLj9r4pTm8q2rQUxQdWaurXeRPXRFlhtsqVDapLJDz9krrAvPnTW0smHQI4c/Y09uK0QTAAOqZhIp+Pq3l9evX12+21DSOKf1p7Lncq9To0sygsOmMvfsWWgL7CcqhVYGK3DRyorCEKG3ZKh9e0I1ciREPF/2A8+PBA+H+82332S+DoaJZJfnK7JvDxqOkPtTTOIIhqbSSuO5CGQS0s2ly8iXCbcY3Ehz45qPoc2Xa9WEJ8a+Zx5VkP4XL9KofwGFhQ6zxvCzU4r4AEOexxSIINJkmq1OIMjB8+TeQPu+/vrrDTPvXEFR4pyvUa8dFSGVk/dMVWuU6AZwnbPp+arEfQV7TPjZN4JOVpBxEEqne3ZUUOV3k4Tdq1JZgKt7XZf2SG3cxP0Hh8BT54K+z97gHq3eWF1PH4SiVG3ortDG1HPZ9wRj9kHx3FJRB9x4P1RxNLKMQYh6bROcBmF5Isd/RyTk7ds8l/QzTU5bmnn6JVbJBRRJNZckaH0eSe5+HlgO3eQ5CwriDJERz8y9U2BuMpvg8hh5c6Lar2rFmmIPvmTO1kQLIoryww8FaJbA4HAjijKUNYGrs1EX1UnHTTIweoIVySShkaPv3rSyif1xjAnXr1gVz6f92U1qtDO1Q1NkvX0fYM6EUIVJWDdRep1/zOsNYGZjtDMETT/88H1sFtfoHiuD4VEo1wZTBi9JWEgInzy5fPPNNxFP4jkTaP6Lf/EvDr+oGh7vxdopmHJUqUYVNEF3sDf3QbIUG6XK6HpD2TPS11JhHa3MCgl/Z/9vPpnUyyhnDkRwHljYIJmZ25E8XC/PDqVU9myr96VxScE0geu4pit10+TJ/cH+zn2Pxs99AFxgUwFSOT9hVMwXeh5gwtCHDPiW+6MH97VCb3dJuAUaAvRF7KxJqRUu7hPQkvcUIDwnd99+803eE1uBsMtXX3/VWblhZE16/sNE3zZs22RW8CriWcRWo/1FAEwF78Me1Afb6y04HfsBAJRzWXaVIzHsv7Llpf2E9YU+P/1zfEkA/wa1fiU52py9nv2pXFOJCVjXto7MjNyM5yRbKJ+PVudIJ9ZNwQ+DdcecHHuB6vUSXoEEnresF2w9Z4j1wq+nAhuqZpNH3ic2Yf3V3Jeqq8fP9n74MX7O++PDsBNZs9lT3puYgZ/xrF69fn0oB3PP7Dmed0EbKKMF7s9JTujLK27wHvFpYxlgJ7DVvAc+hbX+0zd/qi7DvfuJwWGK1fbgN9pHd+5RFxjmtYjbYDcsFhRQL3PFJJb2L56vtlAfzvN2P57BQGwosZaUTpVqTVYVTnO/mNxz3pwikHYvWFdh+JSJELGYk+ZGCwTXPmarbyawFlwEUA+kc32a+f0JTTZ8/pTq6eOnz6KnQqya9prFdNk/Hz/m7MoS4PqwMZxHvkecfjAaZvPSAjPfnILM2C0BVMcYO4Ai1Ywtbv33KaN3l8vdzeXN6++nMkq1g0HLDy5PHj6lLfPy8Q5EtPPALvdKJ4I2+vTp8ySCCcDtW4GCGLW80iHyZzNHSAjboFwHm7InqHgQ/tI5+Sq9tAhrq4AfI1zTUn97+w4HOSpQKypFoPyTcjwPfoNRW1krolGBkQ53NfsW5U5vTGaRdKYgxiFN4mT0UJpCv3uXe0ipf8ER13mgZydqYx/Ugzxckh9RBYxvqDfvbxLos1EwcKAbUBbbhF0UUnonhzNKcqdeJ68/qPcGYJ956tISWr6/32ZXZIQ/fowx+M1vfn0gPAZUec9tuoqXtAJXldX2aVgxMYlJ4jQ0xfmNQehQtnvDgbiOwKiRKs0Kp6rBwXGTZFawCKpTS+2sTftvcEjlSRNYOzOHoIlfsxfHAN2eT9Yyz3LUv/T9rNm5QX0TPveDe6goFBUDG7QrCqJ6ZBP10uXOoxLcazx3rpzfo38wQeIQ+iChE8DgnIReGDp292WMB/seuqmJ2J4f65nBp/fuNfHegY/q1xIt1tZelTrCUYqPe+lcvVRjF4QQtJ/p0Tz79HGqCjkKmVRPqUE4+Kg7DpGS6sp9B2h5V3qlwSTrWmpJz6yVKMe28DOpaPw396lz5r8Drkw0g+DHgC/J9GZStQrZWYZW4h0BkfV2GDJN3XMGaVR3MPWGSLu20sDK9d8zN8iPSEEVZM8IeaXhHTRsstm/rai14lyGwKEoOiEKzlPEVDaYW/Eekd8zgi4aewAHO1fspSQeCHPNeYlgcq8mBLHJEz6wMlWbR/W/FdED6BigEmQ09JhW0rMGE0RKAi6COSGon1ezkqhMIS52HaExZLhHfU0Sd/SjFEyUYNOZa6XkOMPQ6lIEAZbwGyBZ2WngWqryeY/5e0Gm9zN9RIIRKGIkBKDr6xcKXXAU8ti+0b1bgS0dzORax16/2ECJ4Nl+eu4he/1+Kfa1eRUO4HnY65Tk8qSmHXAxgi7dR6yBz8qgpva2itz6FZgFBkAGPQB3JOTaFcAm7pHkx2cZ0YWdl/N1BFjCxzpuJiqBBVx/UjlYPxX3aqCmOAd7yYobz0ARmZypBaK8v1VafWlB1zJCKmDSXjj+luqb743qyusKaG5e5sa/JP445kzWLikC4p7xXg6Q4jSoPYHgiYbq5wug5P5gaowqGj8z+mhk/9MH2i9tMtdp1fzsl2QH+KxZtwjERVOh80mvokb1p+c3D3A+xeWwuk6+wPvIvQwoyjXNZrImZ1VI1tgKkwCBvkCwz3Wz2iqwz2e3teh95y6elENT0Z1IkL6C/XROQox/ZAykWraqqPvDn3ENMCwIwjN7EWaaKqQZq9ZnkCRuwEfiniiTFzSqUEk1DKq8XrCs1S0U+qsKLYht1dLzbAUsILvjhdCYyDNo/JozetvWJ2wA189nCwoYc3WEQemhMnf8vfjHu+5/leKNJ7N3p9oLcExiie/LM111u7MTO0fbogp7k88L+J3Z24jstfrGf5MM8l76dHtkZbjIHjuuY8rhVEcjlPZPsBCSX8wW2ndqnyXrHCAaPzYlYGOA+qVrD7JzLIl5ebZJelW/Xn+kcRy+WJtygHlhHGzU3PIHPsvqrIwA9kZixhML5pxnaFP0LWGvOJN1AB/ri72lsOOZkIF39Ak+LJAa0aK1gjgTsrHzquW0x2xP/wLK6N3l0y09Wt9f/viH/xYxGUZOPLgPWkwy+DEJIYE4NFHGT7y7YbgzEuefRXk0B3Y0omNg9MOHF9AP0LP7D2vYaVz9lICRQ4O8eNF8kqH08m3QsEaofxf9tsR9LHJk29fEnFJ3DblVGVERjAfXARpQB1zkjcoQv2MAKBrGg4GKyMYrYkdfYSWKQZwJjqKetMTiHKg+iFBJhS5iiFaJqhzy4yGDnWkSxUloSRtVIKLCBqB6RNVDSg3BFogOawtio3GQIqRqIdcV9GybVfWk9sBd56pp7DE4BBskmUHm6PucMlKQhymqSqPgMBCwx2Bslltki0dVjcFf5lbE6trInmpBUPzdS5Rmn+Xz7UfhfXHQQUYXAPRa7Q3s3LrrqIb2TvH14sXL9fBUYbDzmUrVFLGOyI+9RDaqPwTpV/m0f+vQWVebzDXArIuIVAO3VhpKqaU6ee33PIKUCXVEbWp9ZbmvOCAHmU9AaMEW1xCUT4VE1ddGGQ0l6aSSmQB0A81j1MY7534iDjTlNtaDdWFfY4gUrmG9G5gjgtA15Iv7dsgsa6pYjLOGNEiui0YooMvOuA73AAwW8IRyQzP1kh32QURJVmHvvuxQ+SR5MAQmKuOzlEpsz7EJhtVFq/YR/HnUSpv9fw38SJpbPeOPMtqpNK8KYy8xQQTPV2pVtjrAxTG36jrbsA5aJcUGFznvG7hcoKFJCe/P77Kv0wROADixCZ0Mz8EKFmck4lRJwKYAOuOvUAwOhbUsXf+aVEboAVXL0Xit6qUat5mN2kLuH3Aq1ZDTHMKe/fa8lLrfwCaqekdv24KaNblnPUZd5n1zL5szJX3Pc3dGZkNlXUJoxS49eOsPtifRYDOvXXBgtd6A9KhOSYW9uztk8a0ucSZ4XUQpJu8uisvzJ9hR1TLVo1H1pPCw7thoKXQ471BLOUvrkbfyyxmuIA4jDdo3ry8tBbwzCbO+Cw65B64tgODUu/veD0M5s8+WfUylT3Ej9r00We0twRs2GBtkpkCFECZHWAwnFoE+bUf32Lv6kgAMA426lxrcSX0MUDr/e4AC+16AVRXBN3KjQ5ifxEbxWq5RMA2/zXskCD0ESiok1kC81fL0vo4Gb3B4JHEDo3jGfI99o1JkbJ89k4s/pORrr00aBSzOiTH7OK0K40of1TEAiiWlCRAnWOQZ9730nVZUeHYBQrZOshjOwDf3q21WOyEJ9EYb4KdDgWM2Zux6qXg+PwP67P2160hRV7nTfSboxWs4EyQbsdXpV//Ufvfs+/ZJp3q9+z0HxgGaTwIb2L9SQMscMunTTpZZhKhYe+pDvR1rh9+R6eDrjoDYcT8TSMP3EQ8ePZIbTeJMRnuLeYZWL5PYBDS+zhIukPY4Z7dCc21JEfDFTh5jhzIurOqmzq1jXbjmJEe37+N3eS2xH6+V8aGAkaNKWlFv0SJ7JeyU9qqrGsr14EPYyy1mFICPjd2ZSNKwHkmuRXBasP8c8xziNoJPATEpDn249sVPTV5bw30J7glKsoesPicmXfuORRV8qvuLOMBRX63utQqPTfv222+O+FqfWgZC9R3UL6n+yKMUWDgf7BtsnnRZmWZ8bgCjtc6wNomNdkYyquxNEzdZgemTp01gAJzJZcCRQ3uk+ya2ayrR2DPZCLJGzFsC8O4Ldg0xZfQ3piAraOlnYcO5B2MDfZ1ghOq8PL/MrfwlFcKP799efnz13eX3//i7y/37Hy6ff/b0cvv+7eX9zd3l7v1d+ggfPepcOwK09+/vUhF8QoWQ/qxwltvHFzR9fVskgG9WTboJHebHol5RfGzDMZQ5NgDG6WhOP5QUmxDyvlEEggKxIblBzkfjbHBQx6kwwTkY1wFmWGdKugSWCAG0ZCtipVqmFYGIUazEnoXO/zSIi8JQ+z6LZoMMRVigpaygLUPVRaJ9WLyWNcPIOLTeEi8O+Zxk9h4rO3/+kgpRVctWWjGQBIQpU08BMPdOb8qCDzZ4afmtFuL8f/+H32djY3ChJnBgisqUMmbD/jlJPI+/SDVXdGvJYWX0q6CGYdAxmOiEKreqbuZjrU9AhCxB0uiTzrLTeXWMRCkb7Aecgr2luV7UJ29Qcv0xqB7PPYIRmXlXJUyrTlfEtaJJLIQD7K0IxUGODkqARsUZQ2X1kXtrcl5KRYxGKhujAvK+gLMkntun+aX1o7Qy+CDX3J6eCcVsbo09fAnC91k81yDvGygu7TP3M5n0Q7p8wUSQKxXsVoGKc5lkdfdzg/VDsZIzneZzE/oqrAZ8gQe/SiuvRRQFii/7GqpyBq9OPe6sDBqKJlWrBR6OO+GZSN/B6MIaYL82Aa+EfujUc8St4t+FXiMSyP0nSR11otStoYRPKk5hcG0yBK02aN0nZpUioPTjVVFslTD2N9dG0NDkg2dW6jFrxj2JYLvnQ00eTY+fsaZRc/34IbaCgIRAqtXS24yBYZ/wb2khKo/F7kUw4HKBYs/6lNZTu6DokIkawfyB6i6o5TdxmuwvJbt/AoQtic9YhA0HnrEYHWzCOw68hn69pLYVnCbAXmtsCGDNxpecAzV+xmuC1m5QvbY4Nm99WiYaSVoGPAaEefHioAPxGTwH3uufcrb8jHW0kqhTZf0EDoNorzrldfM6+7CiZkcv65x65hB+BLSp6BTX5ixPzij7oeMZ2pdLsEbwqLBUwEbQ6wm9iIKnN3xBTUGc0j5T+UQMih6x07DsUAU3doZAEmAMGwX1lISwwV3nAtrDlEB1QBRbI6DPZuVm7+LPFqilMr0xRCbdATfWL6hP43kliDVxSXtHRw6wR9ou8S7xQxLG01iUQ1JBYHmBOPaN1ynkop/2PUXB3cNWirw2E+BUnwiQb2565kgCT+MXQj+dMiXXGgR/f479MaGlJFXzadL/8C0m6PYtCqKyVl6fFQHAJtYhla7RzEwk+Dzv67CFA0DOlUne0yCyAAVsiCujqYHrtWeUfVeA6F32I9cM8Ixd496ZB62oHDYSKit2AN8atdOtVyjHjwrms65QGLt/nsTes34F8JoQHrHUKhacoXMlK8/0NJ4n1PWPH6PAHoD7LGa0ql2C4/j9jpNyvTxfDdPo9bwKBIUBhFy/Yh1rD7Cy1i5qsIQ/XgAAIABJREFUx2p0PrCJVkDcMRW4ngNUuFuy9biJdZ7Pktm+tgrkxGJeoyB+YqLnz2PLCdZJRNhXxDH4o4BNa3lSJCZg/E2pyxYU7LHL+y65E+CI6AljsEap9dyHyvg5lPqn8XlWj2J/VznPZ/AsJ8giZVrhJ21kQYeC0YnhZDTtOcooScEDlgPtI99/H9vwxeefH6rm2jfWSQo51835jyrpw/Y5s2fZMK9RpV51T7vAM5Bqrq/hOWh7rY6zJ/livYmXOyqNHu8KeOW8fugsb+eYck4FaKTeKx7J9zlXXI/9zopRdiA9CWEnKbDmJpAmcdqRACcT9eo1lHEhFZRr5jWsiXkMtsxqrPFH9mgKCje5d1kgec0vTQhf//Bt5hDeu3d3+fyzZ5d3715fbt/hGKgcUB5nsC39B48vd5FUf5DREvx3gvLRJ0un6aFx9lCofMmwmSmDc1xgsaZJFEm56aAEQ5mO/pujQohzrohBeMnhm3cMQg95g9kjQx7myYKyUGlMPtFsEtAFUakMdkv/PUDKJXPoLG1nEGpm1oGgte/DhWdgehCQJyivlj8eB3HzPv1pfOWhb6g2v8OaQSHFKBC8cZBIXnDiCickSZ7ylRWGcrKp9hVJ4TMjS48zSOX2flQKVe6ynF0jXSRYpJXN9Lvf/e7y7//9v08fHAnMv/pX/+ryF3/xF0dwixPjOjFaSQLSz/H0pOiIYtpPqYlJKt7fhibK5uca+Kxzr0QqQVTrLp8SFCf4GlUy6MyEH1g7KKoJrmLY2kOAgyO5K1WtQXoS9dGrShlqczxGyKS8B6hoWOiYE3xoJXGUzUcPi07meeMk2hehQA4iMiR/oR1vjlv59UXqGqSTNGQ39j223zJyQ8GR06gOnpf0iuueLhjCe5pAYxBJtpMQLumRdmIVjWekmEwC5AUxJvQxIFPkpB8uirGjBLOWGniuWwQyieyJChXJ/JMAFPd8BPxRMZ3o0HqAHORNcBlpcAQSVrWwOs6ZTmVsVR56DXidAZj3d3bOXGOMqLx61nS0TS7wikhXjOjnM6FYXwJ59yzOh/W6qplVLc+KXM9/wazM9cug6No7A7ZrTwMS2og2fXaomtILxB4oTQfhos4sevvm3eXb7747EsKMqXnwMEBYHEFQxQ5w/vyLz2O7pLzwc3t1eCZU9bABUlNsMmePZiYgszGhpu2aa1NuK9UfFF5KOj0RpbCdAbajgpEK9qg1G/vDnmcfpBc7idD9DM02GDb4NvhiD+ic3T+emsrhXyXxWSdsQAODl+2zOVWy2Suqo7pnuFZ+38Sa97CS5WvZTwHzSFKG4rs+CTBW8SkTonYmDJfZuYzWYYTMy5el601GHRtnlcbA0CpK/ANMktnx+lCArY1QUqxlFNoCG+8DkGD3+DzOixV11rrgTumstX+o3JVKyWtNwgsy3s85jKLzqkImP6FVZ115tp1Dl9cODDUA4XnVtrWqxDXwfDqP70P2d0Be1uPNm/YlE2SNFiiQGVXZUTNNAEqj3nWPHXAVLeuZ1G78BGgYxZD3zkifR4qidf1IWkKd9us0gy7nfL2hrdpMlE1lz1HQtLdeA0FgKJSnGYgBNifyoA/0egXzsmaLSapqXFr3AfCmH57KYOmtrEeT7vasJQCcAmvUoE972/MlzZ7PbtsGfm8J4QuC655X7EeZP62M4JNVxjTJ53cDTs/eFfhZWwMVOvoWl1BzNkwOzr1WxmfcIyAWdtRnLvDK+8Lq4vXcF9/ny7YDbQnXAbtCQC57fZWZFBnW4sNrufeAwKFgP8paF+RpoigTxySgY0cUwgPw7p7jWk3+CbgpKjguLb76XsdSYZuSsDyuWv2REK4XMpXG6UjER9mKMVGRc+uRICfxiGwZASQKG6ihpyJ2UyaNWnU5ezCw3lUR2KSL50FfLUwGix5hRiyJtgCRmDQgLwAuc1Afx/cAXlLcyX7YQHrBFyvN7DtsJ+sA4Fw23m370F+/TsxL4cJnyV6wt/1M722VsH5POx3Qf8yTo61siVT23XKRPKvEOaUBC2Abu5+pmib5JmTxh+vJM8ZgvxjzWLwS8DFuak5xBSLsb+U9FIxJweK2e9HCjLFD+6PqAZPQj8ZswSZ2f+O2iCO1kzkrKVwAKJVRQhxi5Tx+hST/lySEUEZ/+P5Pl7/96/98+fDhXVRGb969vny4+3h5+fyzy/On9Bo8DT2UmVxVD3ucZslbgtPNn4lz22gBAzHmGfHfGYi5ZtYGzL1ZDkLVp4re17h2plIFTD6kBzFGdKVfpmCIULQ/61rxMog9V6IoMyvmwC+H+hZK1m0Cp8736XBgDG2C/DnkvN/HT3FoqUL8/ySEvJbAkM3cHrjNEgqtFQS5SKzyxQRnJFqiDQRqfHEwMM6vX/84EQuQt9K2klhv/lnohKmeXh12D0OuuFsqVcDKRXMNBA+gM+nZ/OyziJH8x//rP17+3b/7d5e//E9/mfv7t//2317+9f/2r4PgEHhg5DHOGNRKnzdxL92xYw5Yr5TXlyDxzFJZRf1sPUTSOZosFyyIgfoIx51ksT19oJEcvDR8O/hz82EcH5Hq4Ga6VDSh6HkQGpLyKODSy1VKQytIbbSO0x99T+PBurCuFT/AULUp+trnNcoX+2LDmeOkkzj2XhNwocyJaEhm+ZUuwmeEbp0qeKsKUiLteTWp5Nm36lO0vQl4VWmPhPAFCWGNJPfG/j8P4FVIxIZrAkScBcDEd99+l+uBZhDkNkPQG8AaVPG82BvsYb5wJsg1ixCnKqlo06omnHuFbxTM4RzFCa0Hon2o7VWMgb93yXrofA7UdaIL7FOuI5TF0emun0tSWWppgCRk8593T2KAed4maMqCY3JC+xg4wB7CkfOeqtPxfg2YClLwheG2IhrnN0cWoZJXUEhb6YxzjbFulbMUu58mhKx9qnxjPej4WCueG2ce+2K10oSwfahlHQRBHRhlBZt7SCKLYNXUYQEOXG9p1nyGiTrvE2R/+8MkVkApgB7B0kkyX6pmHW0rBKxZq09lHITKtKqIbA2CG0Arg1MrPNyTdpzXBGkFEWYcwvo7sN3sV9ZEoRA+330bsG/IMDbAfqwETpkLde0rFylPH2UdRewN3wd8w+axfwUBU31b/ypAEtdyVFQn258kdUICPE8ZCqHohEXQWa4EtqLuGUo+ACUiHOv7S5Dz8EH8USvZt/GbsaUT9OHnBrqp0uCTpih89Lekv69y9CT47AMq9/VRZfHE1k7USPEXAsWvv/oqn50gMBWVK9DKOZSWGb+8ZFxkPFTg9+8DbPB63seKHOeVe0jAbUK4/lurJlfwpntJYLm0R6qFsA+cBdqKcKoSx4iU9uuyt/k+z4vPE/AQdQ94fa66nYXjBv5gR1IRHrB1JJ2jk9oPuugt1yCbyUp0An763Ed5tfql2I2JUAAhkmUohBMYClhzapvIuk3Vu8JSnUnL2vQsdGTETyu3rUznF0dt85kdZz/UwlYNWfP0hJ9GeOWsPX061ldn1inslN8fmwE/+HOA0EBaW2x12++HcbE9ZN8z78eep2IZewIgTj/t5RJ6Ku9l3zCxFJUunjcxk/vH6ilVTs4aZ13xNu6H88PeqNDhj02kttfpK3Q8mdWzY19uputRQT5i1yafidFQ6fzxdcAWbSw+yHt2nAXvSUyFABy+IzEqI6uYM4g/WLzJ+7LPzwrbxK28vrT256kosqec9clnsW7pkXz+rGyp2Q/B6F//5tf5OffI3iMWPcZLbOadtN0I1Dni4vmzKHwjPGNLVMSUlnA42or9mDgwCWHZfyZ8rovVXUHnivd1JJPvzf0fbR4RYOs+tarGe8ig4LlbGFDDgGtgbYhhZeUgYMmzMoaQtRVwc+0U+p+rfwG06qg4/DDrcWYqseYmt2E1jBlSRs6jg/ZeX1X2ncwk7Bq+mzPtGZE5w/Uj8kd8mvwoMx0fZn80limbxmSZtWadE0+8epX1yPzDp/iCx78sIbwkIfwmg+nv7t5enj/DiV0uTx49vbx49vLy8D4Pt9xfFiOVwseMJIBOQuCw+VJDTxMEb8g1Di9Bc2S1W+WJwWbx71F9bH9TAvBZ15be1yS74IPDS7ACCpvf3dBa3ptTJH3CADMBy9u3OSRyxUWaeE0R5JaTlWCXlZnAYdS/qJIe/GrETHDmnQ0oDycIfBDC9sdpKE0qpSPkMydfz4FuQNem4A4np0q5mVLnJvf1BqY/M3RCgicanNsnx+fwM+eTYJB4bxKv9FxNwAVDzs+ShEYF9PPL73//j5f/8B/+w+Wv/uqvQpf7N//mf7/8y3/5v15nukzAIwjI+qJUaTTp5f3SuE+gE8loNncplK5FjMESnARGCYgqAe6YidIKRt9J0NBgr1XOq5x0kZCiIcwQrGobipPMzgOVbnUq6AzqnqOrxKmHytKqMUkBCSS0WQLIGNInBBoYuFaOq4R1lYvnunv4oeN0rmAMwCpUWYf0JbZngM8XXQ+NdwIUBhI6Yq433PoFHBhuK0CtTNTggHizzzAgJhYY/VYVL0H0eB/WAkeKw0gC+e4mRpFgguCXs4tRk06ggmASnNGZXHsDGu7cKr6JnUOfWZcYaURoHlexsr22t6VF/WyQs4b2kAJXphv+f5Kj1+17GN1GQ++5UZqbdTPoTDV4gklWp5IQQsOi/3UJYZr+n252Wka9gECWutREDpXUOmeTA84Sew7DSrLF7/F8GtA0QYmADEI/5xlM6xk9U2qkpl9H2KyiQ7A7YRrXnOeoSEHBhfWHTsQoAWvUaktNSaAwivN5LuNBh98srVTwNltJJyXIhC2SIqyg1OFsZ6tTUb60z7WfTZBScKfo6RVgw+7w/EIBHhBxrN2uAcdpLyYJoUBCGBQL/DkTAHNHMrsgOft0IJTVYwPqc0WOe8hrVQKkzxLbMQl3aW/eu4kKr+G6RbmxWbF963OKuuHGWLD+VpBS5T0qp60sWOXWjsRvZV5W7blz4VKlNdEZ8AI1lL2G/T18y2kESK731CsuXY9nH8r1YfdavcJW+MzTc3d714HM6+mtX91YibVl4PTWKd4z49dprt9ZLdzqhlWQCi6c7fpQ9z0T7kEFct7d19vfK+qdRNDK7So3P7HzJHOzcYDUJGmpJK23KtS4+S0BQp4NX2fAQoZNqxSdkdYKawWrrCzZ6mASy+coMGTPrf1iAg2sCWAH90LwZt+itpJ75sukqaJPrH/7agNozs/cWwWFazfO0VZijxyiffY7SVKo/jJMXtrfRgplH2c9uvd9ZvXrqGZu+Pypt8lq97Hv7t+ryNsEtzJ8+1lnXepTPSs+K8+P1W3pfal4A9oSM9JiEmXm3pfgv1UW7aCxYO75xNbx/AsUnEGp2FOA3sUbx96gqDElYp4TPuUYS7WRQNmTfNYJcDpi2cH058YfYlN8coAThqW/BFQs3dtKmwkRdpBzVUX02u70M0fbojTEVAJnaxMDjSkjjfLsP+L/UkyouEwqlgNeZQMlTjqLY23z2IMv+H5e58TOE4rhudt3F42Rg8VVUaBU3DYT1zE73Hf71W87Fm3Ju+JsR0V5MTOfnYRwc8eNE/QzUQ8e0Ah4AujS3nD8U/uez4mkdpe1vu6bq+K+CX2r0c1bTMiu1c63E7K7pOLP7zjip2BqK9I8vzB9xv7gnPO7+hqZPcaFXn9ArhUhElPOFlhsynkYsJ7z+6jxcPbiL6kQojL66vtvLn/3d391ubt9e3n29OHliy+eXz5/8cXl6ZNnGU7/5k0bcX988y69WI8zaPxxxlDEyaV3bjNjZqR8KAlI35e+R3DQHoWpfD152gAVBHCoriMkItkdKsqnZMlsNErkaeR9+GCDJqG4lQcc2o+JJMpPmRHXBvmUVjePyz6vzv0rQoyBkYMuusv3FbxRup5DxEbKGIw0ed9PkMjCly9camm4yZMUN1hADjyS+EEkm9WTWPhANXYidEHp37/PurOBCDwo2XM/6YtgU9CInf6PZ6HIsNaMlQBJJSFLP8CLl5fPPv/sQAnz+Rm38bgCI+/eXX73u3+4IF/9P/8v//MhaKP0vYhrq5GlXOUgLFhgjTD0CSyTiLdyABrd5ONxhql2+HQV6oKmo1L1kREkbxbI1Njz3u1RtL+gFl2KThLgOb7vv/8uFQUCBdb5yy+/OhzYlepAv2cDAj4rA05B16DGvHh59CIFfVyipyKfDsqKXEd8lEKKUcVAhGqznoQKDzWxd7RJAo2g0vZatkLAaxIErk8iwf6CLOXXm3y2Amv1PdX2zXDie9AvRLJVCOV12X9TluQacCYmPDkvAQsqF84aahh7HeuF3D7VaWbkwAZRt3LBIODZztNA5zMtjDNG4B1E/NHDIJP8zf5yL1Zsp9Qcg3srKaUyLVAbP56g0UApvVuMD3n16qC3sPesZgC42CNA1Usny30rQZ4qxMNHh1hUhGNmaEkki8heR3/YB6NaII4nIx1uodxXvU5RJxy1faIOqlVkiT2SYdMbI1OV2SZ4mbO4XgacR6la0Hh6XlgzKy5t1EeopZRqfmbl2koHQYcBFIEIe4G9mkolScBpyG2CTZzWZwXguB4VI0VnOas8W2ju9kqQ9OFwOVucP9Bk2Al8Lj1uHa78IEwFxzOwVqxZ6HqfPv1kZpTJrcF+9sISm1COpW7aY7ne5wgkTXmTZ5JqZtDnnYvtGfalM+PYb7Y8sFe5HveIMaXzB2OjgoDfJNFNoDsaseJeUiwTeE8ExupKfUBHh2Az4hdhkkwt0ISRz79Wae9nv6o8W3ZJaXoGxaFbA3qtSmZ5qFWOjRTZTLFUqyPsQ5BeYCuBztgxrv15UHSAxo20KBOi13euFsoisCetQFapfwfDYFUu9mDmbi3w4xroo+fauGYrJOwPkzn8Ds8Uv2jCGHsz2rvjICKU9ejR0YvMOpGMpdI06jEy+XyfeyAwS5X5dK1HFYkeYbQMELvZeKuyQgowcA55FrXpt0cvtL6qvcRVa4ZxEd/04UPmy3EPpZIXLBeoIVlMEgubaSNH/JkU6IAksCWiRlzBPOIAnjvfY39zDWHc/BMUONWik/CtGmxbg8F9QExt+6iNVv95HeugLTmA+TFbuHaDe/dTgXH6wRtP8O+AkI8f5xykohhgrHtR8IhnxGuOe6dfGSCKXubFb1HEDPsI2mb3UNpSYILNVujf1o3UdVlV1KrgQZ99WhVS1hKbhU3mHr/84svLb377m1TWrHRWhKxgorRE4htHUujnTaDwnbxnEuWMWSNGq/1r7FOtDc8N56kzkxtDfvXlV415N29SBoSsA/ahtiJU8836LvizcSTrRRUYNmk09uLaOA9hEyTeLAsF+8R9sha2eATwX2xm20HZV20byhnZOUlV8vWrrDtJ7a9//ZucX/YCZ64tB9AgAeinYDuhncZaa+/Z+JcC6WPFLWZRHdQzZXwV1tXmgbNmXJvn1Cq+cdIZQMma2Ct6nqU4f2uFODnFKoQqn+IfG19WH6DFGqcWlAmJLQ7bZtodPov8e+BNmViPp57+Ic8073m0IbVqz3sdlNhjlNndL08IEZX5+7//68uHu3dJCBk9wQzCZ0+eRVSmTrVKYY8fP73cp6IVQ9FKHslhAiAu7GgOvyaJ6SH8kTIn5dF3ZA5FGKGwvfxscwg7eLJSug2+FBaJ0x5PNoEalQSGNqIE+RihlDrFDGNEavrFi2wwDaiGK9WaNH+2RwHjTImeID/Us2fPco+lcXXOm5LRURpD3YzewBnawylHzKROPQnnNk/K25HuRxzjOnoh1yDyloHGNV4G/xw2FUt1rGwGg/8GnxU6sMoYQ/kRygKiGK28mUSlYrZKUQcmO/OuYiEiUqmOoWg4rjuvaWJPcHTt1/qJMZ24j31O3Afvn4M85UsTlSpLVlU2la9PV34/r8Mo8gzay9XKghVJB2HjBHgtKBjJuYYw1ZSIR6jo2ESth7JJGPuPvawBCHoz4ZE4oo0uaaWhdOTSo+qoDLTsbVI4pjMSS55Lr1oC0lahKozQz7x/6Xnpnq0Edj93w1alB1L2XxWnaqYE7ZWAFkU7GuRXFWKfBsWkv1Zq7IyolQkNnDPORMMr3NA5dEFOZ2ASJKdaUVQXy+QMppwRqGGjdeLg+F5FfEoBbqW2SKEBT6lsTQxC3do62LMZ1PLDh+wDnsMf/vjHXBPXSmKkkmKqCUucQK7PzqjKvkWPi3hek/0m4wSAoxqPdsUZxc5YNWkjOLTSPtqg6VOktR+Yz+Ra0wMxsR0ox4fwx9aoFefreI2wEyYmxDVmpmqoKEXRqVqHFjbHY+XLQKnAV8U9UglYHxvOm+AzjnqBGg45tG5UfSfCUIGcjkng89hfrrvOkPfPM3hYyrLghHsoVdexLQjAsJsZAZJk61k+n+duv3OAhFXSTAitUnNuBUkIOqxm5f6HvJ8dZOzqBEu4tlTtRlW10mPPhslV6Z6AM6XaJdgaZbrPoDTBsgfah4sPYZ2kDJYpca8zPG/v4gfs7zoHC/6+dlOHLTuCtebsABSQkEl15awbEGhvkqROzZX9CdiXyt3OT657gR3fxzZp00vnrq9JpXCzDgOUjprKmWL/4e8cLXEEbwNZubfScLtvE0AvkWJNkkxJnV2QkmRgLQPaTSXprbDzd3vlSw1jnQB7rGpIw7RXRrvN7xEcs27Sso6AbEDwUS3YTDjWIc9lwbBqgT5795/AWMZezBbyO7z/uVpWFs5Eg5a8+D1/P2DwwIXYiowTqt3hywTZdeJ78dnHKIom2/ZY8vPGL00w2Xvf//BD5+jefcgzTUWd5HiiHJlpOJq5ZyEdfj+jPQvOhYl06pfLc1+AS1zCNVtdM5j2ucQmbBxSAZ4Ciwq8YG+0r/h6/Kejo0wOuT/it7KlKhqW9oC0imye6mxbzn4SyCYosbvYdmb2vSoAyjoARrFPfP7GN5wPAEqrqo39yvzgewAGfa9XR4wUMBmq5uefx4dwDV2jtj8JOEaXAmFC9lD2UXu4jcV4jRVvPovEiHUyDmzyAEjQuKQqo1cF++hELFk/xkBN3dc9xjMW8GPPaENTUUQdc+J02TM1YIdSdJMu46ayCVJJHMDzc19CsFQF/1Yt2TPYf/ufHYXCHqni+G0TxI3p8PnzGfG1s8mxORuvYcU483kRtdsA91Tj02vacXa5z7TstHcvswzXxnKc21V6qyHQ/mfPO0mzgCPLkhEQjM5afMde0xbwfj4X/bU9gLmX9UfzjFlnYn1BYtmD3IfUWAGQw/6PgcJ6Z41C2y5tmD0o0BHfMOA2Nic9xmUfCkr+4gohCeHv/v5vLpdP7y8vP3t6+XDLnL17l2dPnl8e3mcjNYcj7kWIhRv+kCC4SV8C8Y2XsIKS5n3GTHDo07f35nIztIviOkgjhx205de//vXhjAxWs4GWhCWYnDGkh7APvOgc8xDdTKKLGbQK8q3D32Dlbmg2EjLcD2M0RCMbjIkIdTM3eC9HnwXO56Ae+raKaVZLUgoexaLIRINaUPuimFVrkyKhs9JA13DVsHHd6WXZTLTQHJdgit7iwNu3oJhFq40+eA8z/yaIZYP7+UkuUFpaL6YVhAa/9GQUETPpzGgJaJBDL/s371z6kFzfJmeVEj6aqXnOo1zaE6rkNffKe7G5IxEeIQL6CZ9dvv/h+ySENUjF573mBpn9t8FTGqKHTrU9teMpeH/Wv4EYFMAKJByOcUbH5v0EUOn/LD3PpJD/NuA7DvkkjalOGUwbTMTAL/FpPw5044cbZFt0NMi0Cr1SlzM7iuD0LGpTUAG0LAqRURtD+KQjXzhX4dxL9ZpkMtdbNLaKb/Y5GIwce5Dq/nplWa8rFVIFwslVnyoBrL1S2TSHs8Y6Tdbe6ojPyGDbylaAlDW94wSDCi6wN+jhDPO+f/jjH0qTuXwK757v4yCwLzSoQxuOVP7zZw0Knq+fdbNQpfNS9YXSGEe48SruDxw165M+TmhOnFvoJc/one766Eh41q0WVoSFvZI+rJ1FnX7Of858pa953lCbAxzdVXiH59ohyhVosHJrkMQ6ncelsMdVFsvz3aB5E45jn6zKzr5LgrfZevbfnBWXRaBbRa/dkjaEI+W6nS9qMBM7NuqLtq+gA8lUK20JYNZHZ7XXCpTDl9u/vfM5SMVZg6laTNjIJNTzXiXrUvVxglb+4hfWm4aRCtsk4GLZEGkXWMLJ6xlvgM33+abPfdUJ6T68p5Lvob/ev5+KJs+NfXvY5iWSBswKtvD8OLPcZ+m0deysAV/ZR0la2u8kSqy9TSUOiv0EFti/9uxcE1VUC+n5LtDJ9618JsBmlA+AGL1G9J+8eZOgW7q1/YjHGIcFfT9PgLLPTqN1jvUm2Z5/6L1sht8CIiXwv/yqDI7EBku0HcvgurDGvJ7rNbA1qbXCbEJtVdcEhvswqCd24D209+4996tJaioHq0bys0Pdc/4+z2hAhvsxr5mAzUERPCU7gh98pr9XALQV1VYoWvEVKDOYzO+d7I1gnntfcAj/wnWlZznV3sZDB0V2vte1M9COfd3AduMUR0sEmBzlvK0PV5A952XKzzzPMBBuZ7Nmy8O6GmPGHkhVzdUdkPYXytySHilwAvjsS6437Sc3Vyq8sVGSsJ/1M7Kv4m9oUwKsCYukcVWvm8pKQR+TG+7X61C7IrNr0zrxKMInxHqAD9Ieja3CXht4aZJrAaAV6z5H9kqqlu/eHfGo51Ywm7ij1biOBRJMTbVpvXGer56B+0dSUBuyoeShh7eP3Uph+kJDbyw4wT07p5H355oduXIAj/s9z0YSU/vJZ+eOezsBBsSWPKOjX3axTwC+xcjsG+m+ju1wPQQYkkzvPIVJMsZHxenaE5q4Gm2Tk9CXFVn9xRnISUwbdeerUnrpuoyyaLXZajuvUwjROCoj9MZygnWnYn/EC0/zxfHhAWQuP42lWBP2WoHajigzpqyQ0/MwD8Nm2cgc9kfO4wAg/h0mGyCvAAAgAElEQVRwPYD9p4AZ57Yf/NHZThgTx6YQqv8SyiiiMqiM/v1//evLw4efLr/+1ReXN29+uNze3EZQhkphJXSpFLUySDIY9Ob9bWSvg9JRkh/CVUP1+vJjAiWQ5B7CT6Fn1nDdvUdY5VUqhFAnVOQ5kIqQ5ZtwJjgggTlJU9dwNbPumIN3o0tWzUwE1OAfQ8CD7oEuulLEriMK+L3ObOs94rAs8x+I2A4GD1IkJAjjgo1QlZ4gy8w9VzXxcq8KQGzgGvuh0VLm1jPpYW2OVTqliY/BUQL8yS/nmaRpulWQVAnmvCKskmC1PS2Wj4NugfJF6bRJOoFJh3sjE17RkApsdFad1UAMVQzLjBb3nQHplOs/XQ7KbdHHiqpoYIpkNZE3mdQoK7hAot/KB9XWKqmSBDWxbn8Lz41r5j1Yy8OgjlqJES/S2wCewP4wZrvGgzs/Z5xnk3u6zrMsUnQ79L/PzecXtbZRctn3SEez/6zYmjz6zFuVqHiENObQJak0DFFjL0UgZ8YqRu7U4O+6JDifQyMRJWEtDbYyxaJCGArew8rOT4JCqj2jlHk2DlXfzTxr/0hVIk0YCLCy/9arxD3wXExQ+Kzsr+fPpzDbql6oe0+eHCJE0nFEUiOJvjXl/QugPL2gMgqQQoJGooax5mfsCft2MayhT79rkGzFifvFFlnxkHHAuaA6RQX6rK5q47VUbM5e6EnPqJytCm0v7/rCCjJcAZF8xhRsTbj4HgBHpP85L687uiJ9h1El7hgYKpyIypSSXGQvlF/mxE25MbSYyyUJMQ7zAIzm6I7Acf0aJlpWQAiUuyfb62tgYx9Rg4b+YY8FdFi/NntaiXMQ72MOaxSirwPiDeATdIzBwB7PqJ0Nm+ca8ntTijZoP5K+eskrYu0PFlwZAKjEx/VgOw8A0Kr8UQFFIOt59jznBKcp6NH+6vVIjUJsgmevEb4kaxhZ8vbuRnRo4Il98awVtt9nZtLMc2Jf53luJhh3p1BXwbYGjuwN+8QChqKuuB6Zgkd9bqGQ03c8eXyCNVsjWiEcTXZ0dZJbzgwBR4SLUHTe+7VPdxXqAABUhKsqbSVV2iiBO+JUCUhMHk5jeaJEvPf1GnleALWM6/mKsUZLwA1czjbcZN5kxyqjAkEHiDbVvtjkUaLi604zBK2+mbRrh84gFUF6EsMl+dKZpcCG6j/KZQLDUTetlJjYSZu1uoNNlKHEmofhsKSS+3avHvd3CvwKxpYhov2yd/EKbl670bj+x2HkULU+MUtGSZbZc/SoRx2yo0YET7UlJs8mkUnK37Pnq7YdgH0qtAat9lIJ+iSJOPob26N4KFRvHEMUD2U/PLh/zL4NiDplWveSzAwuIvZ/s2k5/+cERntjrKQfFuiyteEshhcNiQGzJrdWC7UzAT5vbkqR3CzJJBYZ81V72RExHQexKD//FZGoxxU2kiZsDNp7wRaW7t/RXW0rsRXAtoGAQvuSjkoLiKydJCH0otJjmBEvN03Mnj5JAsFaaOvOII+FFO5FP+9nscf5fPy8Ii2uFc9eQKU+wr7gti0E9JmiuDTR6A6kBeqHifd9kdfxOVWdb3xuZU7GYRJI+w8HdGaE3VgiMoNkT2U2ZtoJqvbfP6WzKgoYgHqsCiun3m8ZJG0FsyLJ3qJCqFaHgnhJ9hcnCzhV6bYqoYJevHfAgonyCaTZIuQesiLM55g/lIrcs2ePsv6beFcASVGeAGuyJcf0CtUdEb1fmhCiMvp3f/tXl8eP7l3+7LdfX969fZU5hI8egHSQPHWOBmIyGf9AwpIZNVXIC32BD9xD4mHQ9wcaidJoEIkkDh8hzV0er/8gCPKoGEFV5gRJDvgSLY28LDP/VLVb31X5/kvAxt233G9wY9Cro0+6tVliIiB1SqWwFkXvXDKVIGPUh6YEKYrMMusx+gTB8QfolU1Eue7MtYpjrQJX1UtBw4tacp3OMzsQpc0Ac4yBzsN1sfye5HVCMlmn9S5YAcuMPMYJROil4hjSh6wyZlMO4TonMUUykTXvM8v8vIxosO+xRpTXRIxk4yNMkHVAGNLQbDYTkWvOUNbJLNsI3NlGFdWR244Rl6LTShQGa9WK0GRLg+K+SB5JDAhkoKvxezx7gpxIJHONQbA/Vnb/NO8l1dEpk0o5ErFlEepcWsl0IHDeaxVDees6G5P588iJJOkPK0giCkXfFQe+s8Oe52eqhDnrjvuwB7OU1PLLfW65xyiBdtZiKJebbYgRxqBGbnkUbIEK1iP75yS2oHNnDyfIOqGbQe2CMrZPxwAeZxGnuN/FmGGIqZ5glKU68346MZH9GH6oJQvIG/SW3sPvS1kzOXG921w+ldUhpzpKUVWv74y8O4alQV3p1gAg9toZ+JrQCBCE3bCGdSm7oe+NAWBVUMEn/o7S2s9QbXtTAoptVMMVJGrFiNET7i0BCO4pFaoIWFz3wNCVBiGZFdrk/NiXG1YeGziqqoPBwyRYP1nWF9Dkrgmw1YEEMFDmH1TAK8qMoxAdtLgJHTWAqAOsfHpp0wQ6JBapWqHetl4Nz22c5AC/U87Xipvy4Vb9lwwmqQxYQjJUxcNQFU8oMfu6PXmb4zSgIIHhKkitgjbhiV07gtNStqwAeU6kToUaFmbAQAlYEQ5Az0il9stpKyMMQ3I9sMRAL1WMsAb6+0HI2dtz4AkuFgRSneCsZV0ncgaqzeu8T643+8nRBAOowuKYr0vf6qhQAW2mhpsepAFB7ZHr/L9zEKNNJXB99f0PBxU09LGBPiawpZbeVZ1yfaFRTXz/PhVZno8JZUCViaTw31mrifyo1mnicFQrBoiq6Kwvii9YXx/vWQT/Xqo7CYgHTCWwGph4pkKHIkxPkjTEBbDsR667yVEB2YBvjgY52eQGLdf+L66Be+fspd9rVZIk2Jk9e5NnzmcYFIZhNGqpnxV7sHEJBtGC1Ec/5Jdfxt/RN5jEbmyjxmoVvEocsFhEVXD2oKBQ4qCpY6tgePVpnvEC2iYEnl3jilRFj3Ea/cwk0Nvr2RPzW6EEn+IKEo+Anu+bHPCVQPZy7+hXD5hhrLYqMM8mgOrmG2dfbo35mUCrferuS31prpcq8fyRcYgJcmIRtCsiJtTiA/4tINB6YFPVPgn1HEnMKuJeg9Uybbx+Pes2NkIB4MZDxB0ko/FrmxsoSB7AMaBlWQwwZmRA4IehttLnKEuEs51B54L6qWJtJNxoz2mNmr2N0jRU5J9pGBBzxDYGNP3pQPhQQRHco5ViGh4KJHHdASbn490n1/i08ar/w0zWnz+rJHNTAM6oobC+uh8zY/jm5mBnsa8TH97cVGQKwGuFoK5TX6fYX2L+CbsJWBlfpwVrdOrsm4Ff2iXzDIE7rl1fYCsPv3sW1+GsW6jiPbMn5vOib7CYKCzMASX6fkFK9R468qLgBNcAlTzxRkbwlAnzixJCBtP/8N2fLn/zN/8pCeE/+7OvL3d3N5cP70F3gC5jspPs0D/4KLQUhDpKgSJZIhlMgHkS/KDylFkzSQhHXWLxOeRwW9OH8ODyfhxs+LBBD5X77HjBQzo8NECFDxzanYPT+S8+ODfqEUjNsATJmPFukN/+sIifTCCkykcdPJ0sfA8oc2xuKkghSqfByby99SOJAnt421Brr0GdswFU0MRJPdsjwXXxEFWdYwUy32d0UIUisnlGLTAo7AgE5GaryCovOYHyA5IHe5WuMvChYDxvMkL1QoSqdJtWKq342RdZM12udgxGUOjLgUjx3xxwDGAGijIba/P+VBvlBR6EoKUbWcFeAmA4B8TcE7P/PPStrnRAM58jxx8HmB4zhE9WlcGBf//d9+sBLPrE+hclbNVayhbX2KCpAZ90QD8jfRRRHGxVgedPtRLBHNE+DGGMwKmCk6T+ydNKZI9S8w//8A9xYPQoRE4YtVMGB795m3tyn3CQvU+RbJvtE0QSBJ36PTVOoVcvcE4l7smT0s7WdxdD/k8IUvBzhESisrm+IYYEZ37TeviknuIQcUA2jaehnrEMn3/R/YSkN9XIjZgwKeOs8CXqyPsq/W3S0YS+gAX7hOdN8gzARID3w/c80yoJZgTJxKYMJgyWktxO/Ein6TwirpXnHYrYVIUL0rRHjJ+lAjk6aERRWMetiz1V6atk/y5ZPkZV0LdIVZ1ZUEOBS9UiiGglO0j8I+jbVd21t8I+iNDnVzUvcl1FQs5cRsA8rWCWAYzILddYxcqO10hQSCB9BohWVQ+V+wQc8DmhxQ8BD/1lSZKBYO3ytcro5+fcTN0xwgGvXh+S9Un2Mybk6dR7S8262sQG01UHLrU7Vd+tOd+LIuxYKAdbYjY9azJBEK7Pa85ajAKV/TWmhoHrAYbtTKju2d6lVsqlo+nY836bNXqu1BpQ98xVaIu1wQ9amauAUvvwun+fHjN7DUhSiRlo+t3336dK02pEFZapEptYG3DXKrcXJgrHE+HgmTuKhXvGRvKHcyQDpAEmI2eoyqNa+K5jFE4MgQRmEV9pj9W5SiA6jm2qlP/NEciZWEpn5LoOWuECHe0pQRo2RXGR+LDTOBA/l8+TUp5EckIZOfepYHdkBM+J98N3dBwRbJAmY9gXft8A7ZzgZZ/cv3/YN9bLz5ECutbiVlLXJ8he5lqikvzkSSiHVsMzGudTK76h382+mfgo1GIiTRIXgZcTW8NKL/eH/bU3nyrHr77+uvPHmIu8oe7tqb+CiO51z27m6Nkqsr1jawmbiXVSuMiK+MG0SsBbUFZao2CeQIhCW/wOPijshlFlteFci+MeeD2fj91o3/eD+BP+psrM+1hpMQ5L8rB1BcRijTOSYUI6/L7KrrwPzwHKHz4nA+i3vvxewOmHpeGyR7lX/BS/r5AYv88zTdw7EK0JEwlh6ZjYU0Gh8/60YhVQfC03Aumcb/a/Am8tUnS+NW1VVuf+9M038UnsL2Lmr7/++hg7IZDDfeKv6NMEIMg+ec/s4vZhxr6cqMncD/vQJN/kxr0ZdeBjlNq7xWj1XSSdUTnPeA/AD/qC25NObEwshs3nOQkKJDHc/Fs+I+cf5XjnhnI9l0/Ze9yjSaCAHGsBSPP85cvL28VNh+DN4kPOuoUSXmc8zPexbRXK6UgyWDMFZErdP0YBnebcJkZPDnEJQyzJ2pSkU5Ri/h9gQViBBdy/+PKLrLcAuS0JXIPjlATLAlLDIFHQbiCFz+RgXEykzOIC9s54CuZKQAsTQvIPNFVmQ39RQpg5hN/96fLX/+UvL/fv3V2+/vqzy9MnLM7jKIx+vAOhLppKIphKDchxqCmfMnPjAYdhvSbl2bZyVuW0e6GVslk/Dl17QPN8m9gun9YEGvR09J2gTUHgShkNBaGw9tKR9okl18u3iySc/xyBvBQWVX1iAK4JYQ6nVMZ8zjLRBR5s1vPmFdER7ZVeKAJ+zJxaT04QhwkzFKlZb9bjJ0dJW8SmSoJW0doYm+Bw1QHei2sVxQxyNe68qqFsPqsFoldslDjiqW/ZpI0BtL8kP99GZxMpjvJz4yAddHl2nseBjFk5y3fbe2FFDuOLgeAesrmpli5ADQo5tJjqcANP1gnEtvPJpLvxaVYy0kuwmV9cb1Ro18NSh1uEyK8OWa4aWPdKqzM1fE11ef+jMXqCMvK6owqZmYnXwcnQjUkmW028ypm3V40Ej0pIKQj2Z0Y8YpVHDbE0OdHK9B1uTwc8SL8sFdAarfajUXW/9kqVMlJKKGcpIkQbw6FQEhRT9kVm3Zz2k5WfJFEnlDD9nesZiyoYqpAz0l3/VrbiqNdX23togpP9POfuM09l6DT4nmsLhXYCNaxJKkDIT0dA6GnuhX8TkKa6seGurInOn/eMKt+G24vQBSlblavOuMkr34PCQiJPT5U9VOx5kkESfpOc/L2AEucjnSYB4agvnKuAAgEM6iTP85zYz6qVNjhor8q9S4Na9hH36xgJey1S8Z1DppeB4B2bp4BMq3ynxC6jDKoimaRjCm9BmDcHVPT7zKTAzuR5jeaVSljADRrnAVA6jNm5kva7aj/bP17UnP2U5GHKgQEhAHKePz9U62RzuBf5bEeKFEgp8MNXEGea5nfGtMO8L88XADIJzBB7gjWes2JX3DfP6VxZknFRgK2vdV9e6dEFiEy8eW5hfEzGnD2dajzCQOlRIfDqGvCngRGDl1u1TE/j/hgIQReWCv8ww6y551YETHyz1rFVRXxNlE0sDDYbSNaeHYnWPpt7IxCHNv1nf/ZnSVj4HPYT+0Wfdq4Ocp9JdEZ9jST7aEznz2afKZ0fIGfV27Mf4Nz7HF1zh9WnArf5tVbZevbrowR4C9B8OvoxTezTL+uIDqjnGaK+Pu09L69XMEb7IAXds+weLvuiQkM/rxgIjuhb+DnrrQ3ivSPYs560JDtL5EoN6z2cA3PWzKQ1ANCeuTb2APEGpLAOUHE5+3l2U8sM8K3Axvxa5Oc35N3eYvtl9SlpVVkFRqaKQWaC6Kn16n8DHiCSsRnNORNQrFchtPJtgsTrBOVDRY0q8v3sd94Le1BAvHT1VEWwoybSicmazIfa5xzSU9xx9ecFrdL+M0GU9NUt8AcsLm19icP6fGWl6C/C7IImC517ibaq0WVPlU4rXVT/0pmsBOft4c852Gdx3r2miHoB7M1WSBG3Sor/Tp8+scqnj5dvv/m2PYKM8vms7VaZkx3w9SCtHoWLow+XBJ6WKJ/BWGwm2AWXW81VCOyoeo3VxT2Y6AoIeTbi67YvtQNJUE9VuDMgKFDCOuuDoj4u2LQzi022ImqCepzHzTX+OEDTCmS7zcoyszhTAO+qPWHCLQhXccb2hVpJP4pTPOUQV65Js5XzhYybH91WuqNqd+qF1g4KygRk+v8oe9Nmu7LjyPJinnMkSx9aqu/6//+k26pLVcZWiRIptshkJoAEEjPQttx9nXsAqU1Zj5YE8N67Z9hD7AgPDw9qlmWwreWX9kMGi3stgkmj1ypiaDurjP1o2p5f+CI9x6vCG1/711JGf37218s//a/fXT59fHN58gTa18PUD5IdpEE9VIR2wKG+BYTtqjKaukEGksg5CO61wWOEX5jk9y3Y/DDFrCBkE0ZR7S29o1a0GQENhBhGL0hx8Pj8WaSJJdv0OzxcgsIVx4ocFYUY7XHcZA+PLigOix5coGqhhw7lSfZwMrqhnmzAU/c2+iEG1gOAST6j8wdielJMJX1eCikHdXv3pbXDgsQcUgtsU1Q7wZPQz6bWZbbwqEUCDZsTDvLFNVoHBS1ulM27d9OfL8IB/GytMQxMdahxZKmtUio4BpkapynfueHjLEzat9SGbjQ2ePrjjWqZzGTUTOkVU4oFUsOiIxHfSPakBbYYVd5FBy8HropUIHXL7nloM8bnjKnZpasRazuRZmQLIKjOxGfdaCLsIjFBCnWgN6+ihTwTqFWawW8Nio7qsHBd6t/iHE61Mr2eoiBWWh3NURmf0ImGlMUx2rMa+IgiRjRjKlVmuhlPjKegAONDOwHmj3dIHR4CLAvuwnVfHy7uRYAVYZ/UA7fWsjU8NSRB9I52DA0GzJ6CPmYvTbwna38Ho1QjRQUYn3MdgI2OdTzixA3lSj1iem12HeOElhZ+VctynD3AAAKi+unYRbDiSoPkWvYF496qyDHHXItxpCUDLUuU5E5QiaDBu7cZQ4yxGTb2YGuGK9/dIJIAtkIH/D572+vb0yqZxNU8xTk8Dt/NAU7daqJlHYSmsn3YrFdlzJO5Su1THZEG3T2sWCdmnLk36zFF6wS8C9IztoB1nxoY8/PQ3D9Ar2nwHJrK/TqsqWdYrYRgSWh3679aGn4dAvePYlZRQByd2LrRNNYdkMA+SFuNBX04uNJbQ/MDXR4qKiUsgapKatBe376NYnSp+e1N2YxqKdUKFuWMODnhyW6vHYW163H8J1gjOGfGyJoPgsfSh0qJ5572kAWocU3ynIxlnLypFxqkJeM3aihnAwBDRHlSd3rvAAbr3Nu6onTnKJPeaRY9KyAB6VVx2bVQB5Dfa003v/Mv//Ivl9///veXv//7v7/87f/xtwGX2NfuUYOJZhMEImjR9Pry5lUBIJ1IQQqDSYAix12qvr/r91n3oa1vrhKMLGPHPDJXUdlcJomfH6rUy87rsLkGnLNkBGQjzSk0MGQtMHZmuJJFOoFiMh08G1h7XCu2cfWvrrsAFKNoxzfY/nNtCXToxBlccD3rBjkH2hOtFC/BNcGEULxGMZXeG4G7iTCZ5YEBQ5DM/GI/uGcYRShGv4My1mDkoCsvixmAfs5iwdaKO50BEZ6bPRtQflkdvqd94xls81Cns7ZYW3WAS6f+qecA2iDbNeAc8DnP5/O6Nkh0L3nWm0lLD9zV4qbtxIBegwGD0SQT1qKHYIx3A2iLh7uejIIC2p7UdA6kPRhKY1c4/6k5HbVeEA9/y+BV8D008CmCx16HWVEwgYBCJVyDJdc/5wG+lD0RU6KB2umUa+MzR5gOqnoZRNrkqBVPXE8gWLVOGEH6UgcoslYuOYtz/TKXkmm7d3/CbFB7J7i3unSBEAaTBMMxVwTjq49s4MY5k9W2GtUmToTl+xOqzK41qQpFZZ/Pb4gKKRnDJ4jDNPNn8J5Ac6Is+FncM4D3ylysATWALIBUenXqduc7+bxhuE0BPQyE2KgKABooqwh9VqeO37iMbr4PbXZnA+vUBAXjy3uxPnKWD9zs3i3I++zp0/wMO2VvX/7NHNUOXJmIFcQrMyzB+q8JCKGMvnj+4+Vf//j7y4cP8G9vXx49oH7pweXWjdvJEBJYISTz6RNRNxkEqFhs/GbvstjoD4RjuIyLB/49ejRRb0YPPhYPDujQoTQTf/Q46d9QRXLYgca2INYWE1fqwbtLl19r8tpuAhS4hr6Ia+lbfc5bXZSTcA9CL3Vkzbz5+V9//GsWSnosxtlvgMMXiwJU+8gUgmCdqCbtXXWlrZjViCOWvnQdowicbIMG+SRDOAct9VMRkcGR74Y7UP9lNBMwjZqGkRFJ4RmTLYiSYUVrRDLOWQCNoVmq0HnH7SeAQbTFoA5jpfE9qGHQe9fcO7K7E8+RCiDVhM2R+oU5LYwNtEMyUzgVOFBsXhY5m8i+O2TdNFislzjnyzx5WIWyNOPXAKTUHh2KIpJ1jMyckWVgs3D/BBYDGxJYrGekDkgL0CvSw/8SoHEoT15fg8J9CZrsN5mastFQuT7v5+HatVnkLajUh49ZTzxLaipHDUlGfHUCEalZ0Xyy5aNunRt4e0B5CPDcEcx4+7bS/2ujYuASdHwZ56CkUCfWt62oawOC0pDeHhLaBDj8njRCnt/D0kOP92I9KYoSo4RCb9DiZvtKuQU8qv3IvgCQScDY4vUEDg9Kr3W9umc0gsk0of55aW0I8wrKdjS5ffwo12V8HDvWBO/I/ibQ4/2kQHMfAgjeU3ofNZ5cn3FMjcTNmwk42reN3pqlBgdNnKOUIOfVq/w+NsTDS8e3B9HElQBAlPRO64xKSetoCL5YS5y1Zr3bqeZGG2BWoc5vDwERaB2U1qSVNp5ehqMm28pD5z69FQl0P3KINfAIavm6vWjNIMfpXLBSx68qnsyre5v5Dj3Qa51EawosEcy0ho9x5JmimHiS5NeBjJ0b+IhjbPlAgbQioNo9aXIKlelY5T3m2Hngxhm1F9363+V8GfuCd2H9to9q60I4r/h8nlVAcvWQout8Psj2nMYgygBpy47HRk1IS4DNDI6gDNdOFitnHUJjDeryd6iJUxM0c6Sjlwy9dnDqkIBznEHQ1f/4hz9e/u7v/vby29/+l9C5/NwhPDLBGNZ/BW9qu3BebLlksM5nDRJ5DtcRduQsBmPwxrMxnnxOEKeOeMdLARa+x/vxFdCSLNIpSDpAuokTuXe4vtQyPmsgapahgG6BFtsxRIQB/yOgzDXoKljX/qL6ATmLotTYWkI+a2bLwMZ340yOIjiB1fqNZhwHDpxBqe652heegbXwGRC97LKU15yVy5CUKrv6WuquxljRFjCJ+maOh2AHzyb4au/gSPGjTh7xDQC7+ldcj/P7q2SsaEdW7YRk30+92Qwq5+6fVNd7Pjun7Dufw0BEmrw20CBRoQ/sVcqRoi7cZABfnKms19I2OcdgUrRtg8rqjBnPDDBP5tO6URkGgvq18bA8CugkYB/zRIqxmcsELQdbrVnfnIs73xSGyRp4QF2tWbBSS881YN5LsCiMgNFL45OsIT1rMPtroHnme/V2HbfapgrjTdCQZuxp94AQXGmeYZpNKyM1jmkzVmC61+taTzYVAJHSsbWEq+gRZQin9WYtN+c+JRdJZvS5LTMSkEny5y5ZcMSuyvzQr8BWRRV+9qClVSr9A560t2HVNtuj+7tvv4tN4foH82M/Y81gSyIwdeqlqV3hGoyl4osBhdYqiicPg2ItRhjTlLelLOlWfJCqoBfwxY/gK+JrA/uxn/ge0Hv1oaEchwV2kz6hCJ+1JQXPXsCs2cwAP5u7/uxl5pf99/1vvj9EzASUzPqHGbbuCAf4/GsCQlVG//jHf7p8+vDm8vAhiMWty91bFPPevNz4xKYdlTIVgBy+OHVtR0GN4F0KyEEaV5TM78vDDnppQ3Nq8lY83kP61uVBpGrpW9X+PCpqBXXd/xjgLo46KslCpb7PnlulvGiQs0igmcEVB9V8UzEAHWujecUOzpKyEVIIMtcWCgnexi1vkWrl1I3Ei7y0diB0gclyG0h9ZhzHswwGvR578s5NJbfHGfSSoTtDrJqR6uFisHEc/GuKzHPLg+Z3Mh/SKWI7QRbKgxYRYtEq1x/KCFmIBdDJLk2AwvmNPP5kjlUf82A3yLJvkShfMy5rOpv3rjohz8iccrCFyjCJ/6Ntx6nlRtQlR+XLOyU7WmVHEVHua9AVIzSHqwc2WcZ7OdC4j4Yjxn/CNwmWc8BVer/By1WJ7Gg+HcSzzhqHkEgo1zx6i6V2bbLjy2Tn83acAaYAACAASURBVHPodNQzGTuwpSy6tlzPvFdaS4xWogPCfc8ZUA1w6hJTJ1BxDw6HoLFroioyq7N9/nd78b05DBIHbRxs21gIasxIM4+sm9Ay50inYHtZoTjqJ4RYVNpxFRXDgHLo8txmNv1ZnNv1wmLPAmAwNhG5+PnnIGpZD+Pm+zlVu9LwfdmYAg3LzKM8OxSOw0FnLfRD1AXT5LmHBYGnjkyCovXmFJHWacqasz/rVFGzX241K+h/mVta9dAfKQdBqYb2FwvosBpK9irPYyCfXqK31mtQ9dAFmIfjawC+eswIBoXeWAqVAfZx6OzzzGHbE7wc9bVtG3huaUkZiJPCqnRvnrN2naxPg5/6Alfct85B6/rCLFktl7bKfWHmRHVVg7GgviiJTqhEpz/o+5gcBsMHaDSkN9kpKLdzSjmIAeYCliy410H1umTSrdmKE7MMpPV0AqD8zDlSdQ+gQ9Et7JQy69zDwJT9YC+uBAjbZ7VBU2pOCUWVc3WczGrIwpGR0fXamv06jHWYPA+yX549P+qtQ8ubs3VkvSZOZc3MVB5KeXyF2l6pgT0fPmV8fP/zGs88rydegOOJh+WcnwBCsux7z5xn1JtN4OUcVOpouy6Yx5allIbLvkmmezL/Z8AnZ/CehecUDBEUS3CecpFlJE71O563ghcGtucz2Mwjz64NlB7ttQXPAliORhoBiIHlZzVB3jG0S0XfVvZi/XZBy4kfTYSpTIH2i/UZLUXhWaWh62CedResew4rSrrzxJHOQV/W/0oXHMervWuAqr+R7N2Jwhj7scCCZ40S6wRopEUH/FgZyWHHRq/lWvyccUzbi51R+lfpZTnWB/eqEFPr1lzfBVU6Rm3TUgCD8yAZ0wXvnrv1AwvqpMRjdZY1f/Vr+Yra47JOAlwZjNEMBWfMKmVffkG7PvxHqN6h97bFlCI07isFXuprrjfyibLqmV7mXLNF+hjxnT9+OupvzeKz8gE9uF76bq9Ngc+fdzl/TcWdz4UhMft0+KfrBW1GlZ9HSOvd+5wryZhSRz0WR4P7Jl8CqC57hh/hz1jDsR8DYzxDct4kqCqtXD8z+0na6Z07Rwb+8DHjv7VfNF/YUxV1I3TE+bX+1QT80cyYTSXAZB2aBeWdBBDtk5yzcD2QUxoCw+vxo6PFVOZiIovR8qB374AiEzn6AM4l6zDvN82DMDLuVpRMwMDM5uHTzb/Mevs1AeHlw9vLy+c/RWX006e3lyePQTEQf7mZGkJURmnkThDIAL1HaCaKZ2QYFhCiwJSC4C50/kP8gKwfg1VDQ/BX9OvGKTAyXZsDbQskBwPB1wxsaQtLp5OiHbrKcxH0pUfT66KOOnB8/9tvv2vgA4USDvhoqTofOhf8mUwKDR/XT0yjYFAkJS5ZjTXyts6Ne5be1toRHbks5qV3uY5ITjIukyIPmj5RnGRwDnS3ffDOCo3hnr97m8M8B/nQJjIM0DF5toh1RPhE2d2h9+uDqBAFhgsHj3oS6aMiZql7WmCE8ZS6BsLNbq6aaZuUeoDEKETBqUgyWUGekXmwJoQNz3tLawzF5NTjyUUcZG/GFkMNgkSQwPUyh9ITFpjWOLCJq1J1FtApek2t5Z0pr4IiSYH75eibkyxven0te7Rg0kxpjNr6VFnzVkektKpmDErvTSZgohs+V+oVlxGjtpANfFboSi++NXBnHZmFZY6j1ju1TyynfPHsxIn/xPDPAGbNRGyhyJZ0sIPSM9QzmVWUxrZ3WLvNsJY2egU9Ro+eEJMOUBD1Iamh0c1Zx+lk3Lmejpz7EnS2Da5bH8Te5j7Jzp1qxJotXv3wnB+NPTUVpUa13g5b00CkYgIRuEr2GYGKd0edLPdggbBvRdrsJapKYql1lanm+bl+xAoGEJQG1v1RgNoAp89rvQ/2kGtXNKgKg4wL1+KZWPf2j8IepS4EivPUBKVx4awRjGav7QBL7zZq56Szbf3xfsnyryifz7DfsW1cn7HWMT0Uyair/VCKlgAOQiY//PBDxpd9UypvD2MDpgiXTJFQoQJr5QIa0ht06Cd7QNobz2KZAM/Cv20NwJyRfZOmjwMpU4N3OddQZb9QwE/Ac/9+bKIZfeuo2+uxNPSKCHAWNAOZgH/qed4jWd/tDa7NjqrA0Oqad34cWRad1ZP94RlUA2yz96LYPHvlv2vDnj79qfTBybqDICdjtbY77HeDB8oxzhliqYY52ya0pt3nXpwRUMtKKW52N8wNrkMgFrp9VX2zrmyrs/rhMxjhns7ZOtEfgYmzSqb+4jnwCPPipKaZmub0wDXTcLc1v6OMu7bsI5yMMUj75swMMWNjzzCzfa5fz1apoqGjL5CX6mjWiWcWxUfgi2ejxlKKr6JGzBvXZf8K6IWWvJ6SntmwCDhTeWfW47fffNOgYbaJZw04N1aLQbr22fOU57I2Ppm50Wu5Jl9mGBkf7AqAAj+zgbZnpIJp2Jmfn19tsjXOBjGMgZmO+DZreq3vIYB+BLMGNHPSr1TFMqGy/08AJO8lAJtn2z5P4Du6G/N0CLOsjizK7VMXNxPZtiY97/P5+CNtXB8fdKIuzJPni0wK7q3jbhBjLb++Yc+cBgCuP/4kK4o9sTcgz63d4DzSrh5qpzC6JuKiP9iWBGW05TmiwFzgLyVVp9ZR+Cz2WMUulL3SvcI+pgyo/S4bOJqxji80ajzrWeA/zDWAeESpHreUBB9NwMogLUHyspspL3pfURJtXtgSY98w/oIUzGkz1QWizG46B/rYMm0CTq8kLO80lgBrDr+KtcZ9AHtlhR1+7wFaUF/Y2vkADmTrYOmMYcj4m/mLLxP9ioIAoRQf+hF1pCwVaIDVYN9zMhT9E/2a8fPa3DOCMPaBnR+ZTL9x0TK98Z0/fbo8+epJ9ggCSgItAY9u3KgIz86c9Ox927YnAVCmROtaSRImqs6UAbW2nLFNaYkKv9Oi+BUBIaoxby+vXzy9/PM//+Plw3sGk3qdBoJkB+/cInUOGlh0GSEZYm9QYGikoWMhjJABKpeWn+EYEQwyoen5kYNnFL+pvolA8FJmNRwIC1xD3VN5B2dtaO61nqO1WQyQvPoYShZ/UNm1NRjakwMm/dT6rHyGextUmkJngEW6RauCLMZpqxhJkKjIbDf7KBdcBU4dXFPgZnkImshc5mCdAEUCzxT6lqYhxz11C6sTIjCSKhPkcg1mk7FYJkuKj8bPgMbsXbKrN6qo1cOldFWdf9HFZjFbd8G1bGya4HcIZ4KABcHen7FSQIZnj0NKgGEhfMatojUJkm018lnje5CtGvwqPVatkjUYGfu8b2m6eU+QHLKLZwI6GdUFYA0YlyGLcMdqNLc5RYcLppXrnuavqXltPZ2OUbLl480LfnB9P2cmV1Sw701tRWsE+HfWDDS6qZIyhgSD/T6HVmud0iZjtYZB26Y8mLlf3yMPr4AcqwmRsqfBMwOiSInOmwitrSiCzKV9QAUsIsIDujUgJ47iepZhfFUMVVwk7TUmApIxN0A3Q7SDnJ+dgRL/fWRPb9086DSuK414FBcnsSxieKBhG99CVp0TgxiujU1R1ENQ6DyHjosOB/dOs/rQx0vhwFZYa9isZdssWDtpQJjgaoIurfe6JHDFocCpYS74jP3AEoCs/+RB85FGlx5NzYrneTtgpa+eVMkSEI4SWztcajrOHna4/UnvXmsZVx/I+9QWVZacd0CgqEyQSqDrrCZzYcuaiZy0/vXarkDhh6KWPVgtgBc8yX5Z3adZFA7Dww4uky7QwfuaRfmS/SCNy8ycWQoP7YB9s2OZq1CsCvCcrxvnzNrtBSmh/w6cOI990N+1MzjTEgnQzu/smnIvJqgNMFZnK30MtR/LmunoJjMdeu+H7v21vUQ9kLk32/Fu9tXsqzZcgFSVxQpmVYQpWfxlk4qIlwnheMdmnHofGmwfmYyBOOyzsAgQqFp2zhoZ75/PUHsDWLM1F5tJQGZ9y8AG3lnn6vAF1lNWaqKZGpU5k5UZIKXzzRgmm3BSCrwqAVeMS2eN56vQWctepIImW721357FdSLjKP5HbSd2hhn02AbkcPhm+/l+z/3WuVrjE1DLLMipdYpgEKwn1paCYgaEXIdz0dIGg9DzM2aPTTE3GaEFJZ4p+jOKuuSZB0wGVJEiujYZmb/RVrXf2edHf9arwInnHvcwuMzDzD6b6UrWZXWiZtFi38IMqkih9Pm8M2fNxG58Bmwd45hG76M+qh0QZkV6TTczG0Xesah4NlshmY1TMTT7HA2D1E1XLC3rNnb8Zmq5sJ288REQLqPJXvuPAsIvgxGFacxSx49aX14yQQagaef06eORFMDu2iLMevUEhGNDCRrxTvEFx4hh86Hebv+/z87M0fj1ARTOyjxO+VaK6vGzqcvzbKkjHevJ/VOBllJ8j5ZmW0NmBOu3dy97TuTc3l4QwOM5ogw62muCn9UHs99T9z/GSCjC1tYtIOTcTa/WVw0ge73bLeUZW+I498c8CgBtv8XpLSiYwzuVoVGAwlYXZKHTgmPgnuuK3wGAYn8SECb4XMs57kEmMRon79/n3MZnIEg00+2ajc0NSIeK7/0wmlJGd2pbw+/aNuzXBYSf3l3evnx++eMf/uny5s2Ly80bOKo305CeYDDCILeqmESriSiYRfyEgLA1QKiMMuGt1anTzt9xTp49QySgCAC1JNQQEhgelIVF6aJ3qdlao/cewBU4SAr31KewKH03Z0UN2vBVNCrFuSA7T77OAPMebGDQ0iBs6wnGRIK2HIINq60BcS0dkR5arQMDeU2/u9HL2LD0++gBWNncc7DIQo0Tvt53LLxkGEYZknLJZJYuUZpnEAqzqCoyjs7Is0P5yeH06VMOeNDKKFGBhEf8gXes1C73Q06cy9jDLZzmibqwqOowdbz4vXPvQLMyOm8xZKux06n7rNfg0BrmvBkHanCQcOadeiDoXNaJaG2b19SBEliwyFeKCOi4dNMW6DdLxZf89GzwBXUG064p3k+BGoOMvOOUMEuh4zCphDpBT4zpDl0PmdRpRZ7/KqSUGoH1dZLWGZXTKKY2wy5lLzTQ1SRhNCxCTiP7OdDJvFDDtN5YGpzQVeXUrzdRsnYDEg7qTZzuUlcryzxFr2UEVEdMfe+p3sbDVeRb9F1nPUBI+hC22JwDl7ng9+x5w8HjnLAmg9JP9luq9nmN64jWuRvC9eGK/PJZ1nzr7Sq1HKcAqtD2PXMYpdyJvWAgWZufiQIR3Ma4QmUtxaS1ZlW2ZbISSI4ilMNotQqsjYizTIlPJ0uAgvksy6Dzgy3AhgRxBQV+QV1Li/Ozj5DWpq3MHNeo4I333+CmxzS2M3t09Tw9YN4fcu0HZXrF+tCjW1dXkQfmKvV/66N0BpCscTNbr2R4QLzZ9WQpTgEc72d2sGBR1zZ7ni/mnrFp7V1l9kV3GZfS0Ept+xIUEs3n81LEuKbX8/A2+6SzeQ4qDQaYUNdMQJQh59YMx/lfe4YcyNb0qiY3h+VwYheUxlkdbT179ER9rbIeLIba+jj9UPRXgxLbM+VEzzfOsKLD7Vka1sEUH7FBBHw5vyYMw1iaLc1ccJ7Q//K8L3Bgts7MzjLenLNkYUN/GpApI0zmQcsZGgxZh3mATOslZr8z5k+Kt/ZCMNJsax0e+qlN+Gx7OPvqJA50doJdo9mR8zPchwYegnQGwAJch2M5n4Tf911EzRmbKGIOAAiAtLPJQCqLeT/nnayHEmA7g6jxP5YhUNiGMT6fdzh4ZHnMUjmHAhb8KahtQJRnH3BqBlublD00MCHO6urfj/P0BLJmrMYwwF9JLej6Wsapn59hDZN7/ti3y9oEJDiBbfFXZj9TYrN6V+2WAGM+MxDMGkz8AQVfeEcccr44jxjrqhZXbTX1bnOcVYSE8s0cxOEPiElWCarop6N3X+Y3vaBb28x9eFed84LbpVKmzdPDZuOOPbl3FTjM3I/JJWjP+e3ZGL2Lt2RJdz7ZJ5Dm8+lVWIoqNhpQKJk5ROAGSKQmdUmL2MC7qIziv1XLQO0HfUZBr8NvHPgtwySU7IHF3N+MK/eBNeEZ5nuVSXBV44x9tUbyBKwLwoeZetobZbUxj2UeOW4BA6YEr6pxas5vIQhT0cOIf50Al/iJEy9rkK+Qy2jRCMb9UsGuAvDNFqbG72H97OgxrD3aGSjgHRlL9oFzReb03HokNOKdbwXyykBU8C7+1Lnn5UT6osj95s2hBm1mPSJVMBU/fUorkQgu/gJVuQmZama0fZqMNXwGmDJVzy8LTzCBOc66OJ2VB0g4VVxBmOzL/5wy2gzhu1c/X/7y5z9dXvz84+XVq59DG3386Mnl0f3HyRS2ofjckxs4tRV0gT6KQ3Fr9V9KNHcxkvFC4a+95cqPfZvWE0EkV2AvXSWH7hZA0NtTShl6V2ohjJJpTppn6mFoQCjiZqDAQDWgXYuDnXwx7skeld5QQZaiEtCzUowb9bMi5BPd64ZOg+PWTbhx2TDKAh9ZjvUY0ymsvOy7KuoN8QKhgRoira4c85O4yDub21O0fXPiNneSgUumc0EXjgfKj7yD/aX4HRa3CoM65xo76wkJpqTA8V5swhSVLxVd3nQpvxgL5lOKWJDQOHUVrLDXG9+LGuconQrKdD4ADK5iFaF3zQgF1RrlVqc7GZghM0HIR1tVBIV/P3nyOJvCHj48OwFvJZ3XuPV9KYn8HvdvkXKRR7MHHr4eyqE+vqoiYxQg1zjXQz40mFdQhIpq8awKF8WRGH22zYcJCttHLMG1ghvjzrMGWHOMKQYutNr1KzOblqzACv1ZJ0WaizIzh1Uu68FjLaqH0I8//RgDLRIGfUsHLnM8atMRpC0wCxBk3ddJhS4G+CMNzfvMz54/Ow5dxjzPhdLdZyq+0FUe570YNwMCHazUIo2mIWWOg8Lfa7h2lYDOi+9L9EyDDV29PSnvf/YZnTjbD+gMJDNkb8dlLRKwIXY02htGtT2pWi9zHHajGCW4mGKfCGdEAyLMUXtjUJLawdDHKo3emrrOm6gfAbc1Ox74Bkxxeu1nN3QydWZzjLJup4pXv7ZZZezI+ZDW2YwDZtA3Wm17iN48sji5Bo7jOQtAjXjGTYCjNCLXsAhoaL5ZF9c2PtoP5q6Hd1UYOSClegpE6bgbDJyzWWb4zXRJbRTMYq6O/m4TFfFd3A/cG5VeHaRQULcfXYs5PuxpmDo7bOK1+Xa4M9j2qDzTwwwa0TJBo3o3a1R6uUhvgp+JDjUDPycO8SGzxqN/MT6WV5g5or46dWADLjiLUlsSEYlrk2/tG2OHVDtfAZkWcEn3JLCJ0NJXX2U++M9sdLJqJyXPZFgX8OlI8lyc96H8rq+sbXDYO1DhpO/aZzA1vAuYzAiY9dMRNANs4OhertBFxzn7bA3qeTZBZNeX2UquZWbCs4ZxqIZBWxIZJOmkntecomfMlcBFAskF4XH+QoOciuRAEs8gxr5Kz9jCskMYr89aiqyOMPNqqw2AY3sLLlh9/7ZU8TQeR8hutEfWvzS3MGzWu7iB06vPVM2xUTiuPAv+WhSRJ9QkgBu7vjEumFG7kv33RWY9oNpq1gP8LrAP2H0K2ATvGA/WG3vYkhLWmnZPoTszbpb2OK+H9sLa7ySgXgBj9oYxOATb7PF6aoGUZ16wGFr51gjvzDMRzDPOzNFvfvP9Uf+t3oP7KaVPcxpdDxEMWv8/15uAQdbVMmP83Tr3BpyAehX2EtQ66oxlap3OgXPWSOG7AIEJHooxCi5GVG+lET5T1sUX7XkMQGL+BhR97muXRSZwjO2JsBsB3oLRsBEIfA3Kb1ashncSmDkAn62t+OkLyLw2v9913Ux91tNEVtS/KJhE8H0Fjdl3ChF91lFg/oOgWAPjAroJ8sc0E0jiZzkzp7BvCU/Onn2PNYb9Uw9AQILPRWxGtdPZC+tYZA9JP3bcPa+doyQ+lmXElxUgPpdaKcKjLWA+fl1AuAzhn/70z5eXL55e3r19eXn86P7l8cMnaT1x8wb8b5BUC7Ohjk7hcyg6KmgsUtFvDzg2V7jpyVr9csFwEcXfssUCKdwVVMZQD8UNmrUgjcF4iYIhaVlqFddfqJu3TniyI+8qFcsAqOxVI9VFlUTj6lp0HqMANV65iGQOxakjWQcTJ2/y9wxsVT6L6lorxgIMvZEagtEdk2WcgwgSgPHjfTW0UGr5fpSBkDC/i0JV67WSdn67otqMC0hskWEDOFWeeHbpFuf6goxjFGGLinVhVTXOuoXUdNTTzvhoPFqPVPqF2QEcVGhvOEu2udBQhce9ukPeD85zaVmr/Ry3n2fhWc9qp1k30JmmFOZ8Zk7TwHnznp5ZRfQ8pDkI4GPzbwK4FmLbXL5OQoNHKBil/KSX5gRsdMq6lqQy4vC3XUF7vl37FylukmasJ6l97hEDH+R5zzuuOkYgSnVrIZBnQkL6l9IVSn9pRjpB5pSrNL5mEnGeOCzMBDhfPEeCiAkRxRjsoAv1+dbtyw9//SFBWJDYB6haPTwot+fASmeU4AE0kc9LE2kQ2F5oKiPqVBHYa7xzvdU28ldrqvizqHgd6SCWAwAMBqJOOsXZUJbJuM34u0f5neztqb/qlDW727oJnkcKUIP1BmXuDxkJBhw6FmZ2pVYbOIb+vezyuf+Pwew5QD6Pf7MKzYDXXrSY3gbaCXYj0LMehWsMH+qWATzzfhKIkqLrfAdMGBXU91Rx1ubJQRNHqy7IU1SS8WpherOkJWQ0u5gaVzN6y+rl4IvDXJufvoYLRgJszTFnnLWlbMBky3bI2uJE6qs1ejp/ZlsaGC9jPkpgD+IrXfws9lG7DsjT8yAB8cYbRwR7dNjH1JM2Q0nminXNmAno8T3e3XGv2t+o4WsZQXAnQh3QZuwYe7Nlrs3Kjq7G8/C7PIf1PaFko64NvSg00ZfHXuZnBoBpR6NA1PZ3wJ/R6hrAXFWmqxrarJMAbWXSCRJhUbQ/Ku+eEo8JtfDuoPYE8YzJuf60NZJby8vAodAp+yC17WsFYl9AHVn7TfrezE8y/FNmTECyLMHZGWy9/MoLTm0TXMNlonTv872M0Sl4166byTDol9J5BDUzhN7bQMjsT8CpgSHZ7xOICZC9tWJQkHvu912D3Id9bzlMzmxr6LZeOVt5j8MBnVPM9ZLhWnB1lDkMDKwNbKuo2lzOg2aqouA6/yrsEdkHo6BLkzWoYx4QYMPOMZZZ26uLVHyL5zvU1tfYG1ugboKqowmSE1giGES7gdJ1bVIfQDaAKSwCGtc366MNan1cFTllaPQ85d0KQgfknTo778vPWLPOBUwR3juO+vomtqSoitVn/QBr9FpvJ72eWnWC9tb8so5RjGyNcxlnrqnUr4366rrzDLBHteuLz3hWmC2PoMv8kAC2J/EY5uEciBlMxwZMcCdgz8C1+FXLsiq4c6zbievkDL5nrz8YdwUty2RoSxifV2pvyrhGd8ancP34HDnTsXEoTJ/AgiMJkTYb68O9rG9+D1/8UBMtMFagg64H7TrAswj0BYxab8i833or5nkHVACyApIE6FgPU/aQjD7eo+JNbR+hb8k+aoKmrD3PDf6eM3P7yEyzSQIBE54xiYWBnd4TH5o1k325M022ZIF52mh0DRx2a8kZ2TzqF2CfU5M+xlL8z6Mkoj4sX563vy4gvLy/vH7+0+V3v/vvl7dvXl7u37uV/xBsuXOzSqNnldEiGaUI3V6zU4rec0iEI96MUQ7zIX6hs4R/P+W0SYXfunEz6V1eLLK+y1R0kbZGQppGR7DpUb7XSemAUzCNVDzfK02yBoBn9OBt8Sz0izYn5vdC70l9RvnI0kNt4h1DeLMF4hiOLMY37VtooMSBavNv6AoIWUT0BNTGTI19x1RKTFPjbkIP+WTnIorxIM/fovLSFbt4mJcWEUfwY7WAOoBd7JVYNrVdKkoDSxafhyZ/tzZFBDpjPgVOnktkOJLNyV61zg0UnbYKiMVghBsIvTnqMuNkzcE1cDUjZ0E4RiYCG0Gj2iqDwwT6K/NiHVYyjet7E8f9RoOuyDWPgsA862gkkNwBEmM6SrFjlSazq/3QaJp9wgCGzjF0PrSvqLai/HgNYJVnTib1fvu7JSMRGfgXR31k5Jvv3B6KWOceIOUagMCNL9WYYmD2FQYxIkyjUuhMHgHh/ftV210ti/UMR8AEaHGS9udQ5ODlGZk3xs6MkGs9jsaMH+sDxd2CGjcSEHz1FXSOir7YH49xzQFEn7qbzXjYSJcxq3hK+4nZyB7Hku9n3rYWI3JCBm9qmjyv1KGIi1DEn+bQnXN7CnGPZAImRANyy1pkL57VxlShtUie3+c5WPs2yY1M9PpsaXBzUK/OJ4HEUOtk5VZHeSDvI3aaRS0CXuW5shMaOPGOInm8S75WZ9JAt8EDexfno0IadcRSHD/ak2I67CXltSuRXiZEnLqPH1KbwEENACUDQVvBeFnHaB0rY5xAigL/NXBOzRfBq/UZrJ/1doqD9eEq7sF9S5Gk5ufaTyuH4oI0g6vz4amtYT7d7x64zFMUZFf7xFlhW6C2R2nGW8TWmlXWMGNd2m7Fctx3jGt6p5FNn8JlgDMR4Tljh+OkiuXKILpfWi8SGvPrtgBK5hdxm0eP2gsPuqyiMqMTCvqYhWC9I7KQzE5UsdvOgvmxsbsZxrJmJrQ0mt4VGOJMq6gBi42AFPZJkOSPbWQv8MczMXYBru7ey9nLuxoMsi6i2DigNv1zyRAuO/RZveFqADl7zRA4twbu3Ad2DGs1cvcTeujyn8tyqiXDvqknIM1dm821ddB6dhdE1oYbSOFLJHi63T63BgaH7T+ArX6Wa0Y4CfXaV69iI1h3rGfBs8xL2tv0989AaTKmA0B4nq+o8RybKZR0e12ONn+oh57UlyOqsedgnmW7KKRjhiQ+FWJ1y8qyv20VcAR0E73T4eRcV7ynDKAHYWrE0X3bEpQvQTUZHkdG7mdmmQAAIABJREFU8wY9Sx8dSp5c7+mzpxVOWdkKs2kbKecqf966BinW5B+U59Wk8eyMGe+bWvpllmTvGKCx98xkM18Jst8DtHeukp2mlOfZs+3Jim3wu2VVFSxinbOnvvv22/zJmmEvst6TDQ8wj3/TQDagwUlBWkq3Z4brQVtzfn+DIv+MTsUJLOK6BFb83KDK59X2GpQF/KV8aHT3XqsZK/0+gySux37HJliqFLs4qqEJnIJ77WmqMq1gswEh8yErjmdqYqZsOZ9NG85eYp9oFzP/m2e+x9ynB+i0HJIp1P5LwV8PWfZiAbMFkKvHMzjlusQcYZ1ZMzrKr8mDliU1k12/HIHBxgoCyIKksUtTbTWB5LlZ8EL2IAKGfUfOzqzPqR3rD7oWBMQ4i8IEeD3Br4Ntcq2ZDMU6z1oXIfFLlEUrOCNgwM8yBwMGrwJvq4XeOo/vtLYwvyIgfH9BZfSXF08v//LP/3j5SNuJB6Ra4VzfvNy64MDeTXBI3WCdf4ww6jt1eG6CBo4Xe04ZEwmzGDmYqlZEXQtOD/+VWsFLR555dXUZCCNjawdxHhN4gKq+rVP6tg2jMVBM6s8vXqZho4pAnWjQagQVcHRaQJ/AisxHiqRvJxNjo/jWDHUiGNyg7xNEODITq+p3EozgVdVyMq+IShv6alSZwG+/+TZBwDkd3PL6vvtVqrY8aevdMCAagTZDXvPeCSaw0BgjnSnez00cVcvwnSmcbV2LYjg8c+i3awPS3o5VWqzRVIShSIlBjM6nfPo4AhH7aG1WJXxbt4NBTuPVOSscJnGc05+pfbCODI0tAabMdw3gulGK/B7L5OC7pz7vTClcI+8irc1qGZjqnJ97RqZ2KgX7pdqxLggyRIK4RpqsJyCl9sU+iFV/5B3qgPXguK7lOhClXq6JsQqNHztfZuu4duon5K1DORtazDWZdwPd3gMRomu96RnRxniTzdWpyWE0o49hsxUL10gQNhXEFFOP+897RSTmpC7qGvSgz5wPIZeSyGF8Du6++frr7FuDFPZ+1MTS8qNKYKppikYzJiC0qpaJlsq3t07mrGZGgKqUuOhrjOYcV6hqUoSlt0nhjpM2Va5zQBi62iiufN99mEySPQHXX5BVWfSyktYER4qS8F5xDneP7JcV+eeaK1TXLhQEWt/CZUN1uvlZGRXXNjfOhy0vcDD4/dah8hwIBlVeW1uhqrP7Qcc5QEpom80mmNHgegHTpoLG+8DekC5z2LRtT/KyZntF0fkd10tR+zq4OhPW3WXOsk7r0BeA6aHP3zOXyzJnnKYiZ7CV+R29rVnGsizMaAfAoW/nVCE5M2wczbNw/WYhYKZUDddecUf2Y7LkB92oB8LhIF2t1PVvCfJ5jlH1Wwu+YPhuFYsDhI7ZEmbH7ImZsNTZD7XOeorab52btooYYLL1FqT/JIgQAYYBjYy3a/Og3I4ux1gXxCjVX1GWIzCzX+yyrbHjA2zNip0dLv6e9+N6Uc3t/AsSeQaoNGgwoGy+whdZxwumvszcVmnzdeiYzJsAX5zBZZfPDrqBaYELVLJ7BjD/AlD2f5VO14zXtSa152LXKt/PHhloYABiBulw4NaKy3Uf32kZKcbkx59+6jhNydEaTn5mbRPPHnbAGCERpBvd3b2cTEiEyQow88X3YPCwFvkM48U4Zn7GIshYzdn8ch27x7Qj/K4BXoKAgVtmclQPPV+nhNN+aQ/MbtoIHTuqZxRfZCJ2tkhIZpyM4Ci1vrPZKW2owdphI6HBQ9melkICogWWAR6XpeJ7PXe493zWrT2Bev2AMqsKQHDtI2s9v8dzWzGb9DCegir3MQjmGfls2AlSwMfS4MzG/2o2sUIm7JUEz/Phyujn2s3upQZ5PSRTr0mNH7RizrSpD+f98M3v3I6vxudMvMgGEmywRlJgRHAkyZJlf9HsCJ1+tc8qLwM44t9wfUUbExR+tjCuVOQImNk2zZYm23fuZez3oaAMVX70+zIFux/il833SZ/y1QJqxwSzO+761RX88j2ZjwAKqdNu8Jz9cVJ5d7+oVwGjT5VvM4+WCqjczT2u1202H9uR9ThdCG3HuYUK9yUeco2cM8SJleanns/bXxUQ0ofwlxfPLn/+tz+ytS6PHt69vH8H+gbn9Obl3t37l0cPqXtDYenT5WWk8Ue7C7JQWig5KxDloP737uWwJWNCQOhCuXNnUTQbYc11U4i8wkwPe+X/bfzNAuOez1+05xgG7Jtvv7k8efxV0C4yczi/V1SmtEQMM4NWRKhKPvmd0QMzudDACAZW42PdYA7i1eP4eRZv+huG+99DV7SKVW3NnoWsGIenPz29/OWHvxxqjf/1v/5dnKT0Y5nTJ7IVpPbFy7Tr4HDieqgRtY7pZjIsvA9N5EV5zIDy2UOZFEd0Qit8n+C8anZXNVfT4zyD19BgSHkN9Qe6xuhlySKG4td6K4IHF1wCjwnVMF7Pnj5bT77OQ3nRrQ94+tNPR1N3KXk8B+8Xae8ZZeadL/4dx2mHlptWp0m+f9bP6Csaqji3qw2rklzfye+ZgdFBs2ib+2bT7vd1dq/G90ppMAPD/V03Md7v3q32sI1HDxW4k9N0VnZkXYNUihQ2M/3gaLJ7ppNEFfAQJ6lF1VFlrSR7tnYFGEEyCNaniYA3mK+aoJm8ozH5RC6SAVTgaMiZIEICpLQOuZs94UGK0BIOVSh0y5pErADaOPWiO5RigBFtiuGmD6FZm6sCaw+EKuOatVY8R1prMmSox82gS/+t8Ejr6qKcSQH5UN7zumXsIs6xusg4qKN9hzbCeL7tocJ6MKg025p5X11hDtk5vBrpOOnKxa/YWyQ49GlQ8dWncO0zBfQAStYEWuqpSG+c9omcSA/iUFRwQgqfQE2EwCZ2wc/c+wabAG0J9H55WcUyZN1PQhIp2Kdn0jv6J/Y/G2kT8Eco4eTk8SwJApbV15EW6Kl9KpgVx3LUTg/BL53ROIUczrAnlr3jd8zMJqtvC407d3JW2HScz0H1MltGZos1oUObYv4FNdjgI/M3ihPrI0Jmobi3xijiDmtAjnNytNAYFVVqVSi0NiO+dSvMGH7G3JutdD2J/DIm3CuCU0jwQ51aFoQAJ+IFa80RgGGtXLRHQa/X/5X59bzhd9PHbwG1TndAmDt3DgqczlAyeaeecq71KqpW7TZBuWt8fWzjsK4/mPe3XlEaGMChbWiyNrGZo53W1pYR1L15bYVjxlen3XcjICSgiLhVWEYyRRrcWwN6hWCvdXC2pwhAkh64zWIGWBig4xwZxGb/7vncJ9q12LYF7HmXUdlyRozSaU2S7KY4c69fJyB0bBMgU9oxCvW5RjK2ZwJEnmnJNs6n4tkTEM6+CGrFf0jQVxCa+TPD6lnL91gTvAdftj2wpUds2loNePZiN91/nOVS5/TtPJfP9wiQh984uqsBYWrDEGBa1jDg5QJV13qE0Sa2Eor9wI/An6OTBpBPc/D6KNwraqAriUlZygJ4bbWAi0mB+IzxCcf0WH22dlz2FWBoFJ3v3Q2DiHP3ELaTZjwGinYowdSpb2jW2MAJgEXETvi57JZqddzI90NdXRYJn8yAMsDa3TsBYQW5sybWR7Utmyqap3I3z4Nd4v7aDtZUAO/VnitsFntwqm/kHaR722OSMbT1SRM6by7Pf37e9Ta/IYBFfMOOrbW0niE8E75Ben/vXMlYj/WBbQfsSNA720/SI9nd1UbHzx+TwDHn/IqQofR3WqFA1x493TP+GizfOWo7w9A7lVIVWG1ipUFcQTrmhmtKkRcQ5t2++/67rHfPWvscs574TOp8V1LEYXMG3t2PtA1JC7QoPcNWa9af5BvXjWjlkkrZ7/+5qMz7y6e3UCSeXv7tT3+43Ljx/vL48b3L5SOZjkv6EBIUEgxmM3xqo+E4eiBMSMgi37rDmYUTil82XBvCKyudmq0mTyaqUT69QgbNbJWzXfXS1hgFvQkKhJLh68uNtSuoY9DFhJMpfUh0lGu14f1VNISfNWPQbCBIE/fHIIkmeLBKR4hYB++xAlgGViSZBRUnNwHMta8am8fC7SzwNank2kw29xYV53v2VcMBo9YytIsZ6SIpzUCd+/9Zy2hgh2PCPZ8/p6l2A1eoSI6pohnLQ2ZB8y4YDpzdBjDQU/t9aYQ8C04VC5yxzmJFWZKDF/VIG8Rvg2IYeF8+F3RzfW3idO9A7yZs1o45SQp/AawHPCiXSpUxNm+gkawwe9RP5qzz1ue2z6NBv0iyjsXB1z/aoxTRq3PdukICpGu9Sp+ZubeWsUh56Vtwwc91R4wNP3cMGKPSeZppaQ1DC6k1eBhmjL9GxIAl4ANqp3fu/LuAUKGS+jfXdKkZbr+XcV4NwhnRE12XSnlIL2c99GDm/Zhzs+jcS9RRhFjBirNhjSO1tfvoMaJUDU51SFTKOoKGHTauj2anVBftXq1jSR1As+0HjUgHeLRTD/GuqdaHMPap6Qpj4XWpIquPERW2bq6H3GqTl1EFIMq6gHYRdgFGvCjwFYBqXRszEWXa1XnpLASVtE/TavGkapuxqphKDxqz8u577iOwUdpKpfGpjQHpTxZEOvpoyUdwsd5XCmHFaZj6KLbaLFzAljt3wrzAyUtfRChBq8uw3i4Z81vtOaUzq4OriIB7oM4w6HN7K+UgW69GM4a82xG0ru2DWR/7Fbo23DtxKk8UI34e1csFD2cnTQogtoo5+P43v+mz3L4dWpk0wBPpIHvT+kaV5KSeeu/s4TEcfm1AyLOEtr7MosGu69mmwtqEBKeCNiq7hipf6nnmwh6oq0Fz7Z8DFZ1N7pf3uH27mQMyixO64HNkfrmnfRwt/zBAPdsVxr9oedtO5NydircOWJSZJ9dfelgZDfxcsMQMgOc+82gLDM8CMwWeHzp3ipowdyqEsgZ8rozFath0sA3kcs4nA9+Zz9qaMIYtSQoEt85LxzHBzlECcnUMBeOknxuIfmYjdi/PIynO1mTyfZ09AlsZBGeKqZlwawhjy1cakXGYOFW0A1Z3yZ9nqqTBs4G+IEuyuW+rDOw4fRkQ4px7LoUyPVsovS4A6zKdCQj3+657gQODhwQwU2iXRXTNEFaFFDsC7ZgvAqSqjLZXL+vq3wWEY4Vwbd5R6rYAIuscP4szwTG37Mf69mbGq+7LvWrXq5Z/ZDQHXJSt0WymrRpSNrSMpqwN/RLtpSDJ4ZcOcNXWp3TjZsuq+Ao4NJCHMQLwkPJ9AGjLWAlOk5Sx/tIspSCn501AvzHibDTvM7Lus/+nuSD1M4DeSaQsCZVlpxN0IeAz3YTzeeBZFT8rLJq2D9F+RGxqPhKfw46Z5dNnOJiIUMKh/k9nQL/GBMZ5/dem1+9kDTP3AeMjZlVKMPsxqvzx0WurmHdKEAg8eZZQyNeD9MjiDRhjjMLEGZAnowUfqv5Ty8R4zpQoTVxSoCj+3Cir6Qiw+fc9pLLGLq7m0kx7/Lt0f1isttIc/p35Zi/8moDw8u7N5efnP6Yx/eUCFfPB5f5dauruXD6+/3T58I4BpC4muFPqBhOhL6v2NnTRSzKEvJhZpAQN76tEqCHPxiGrsOwbE53C3igPUcfRg85aidASb9BEGtpp+9CYhVQyHGorA3RGKklNiyC9fVOOL8/gxsvggKpN+h8nL1H1UAgOwkTU9P/71IOPa7ZIvM6mQaXUASY76OOide4vDSCHSXrelS51BHOhBNyIrDAZJAzPuTWECzwCHuM+82xstIgAkGVMgH4rMrYsjh9//PHo1VOUqrUpbEACmAZRDcZ4b7KNZvww7pnD9EcrBQmDknoNakvu3ksLDw2WqEwW3LKuMVhDdLg/G0hDpoHgmY7fS11baydF6eSlOz+MWQweiMcUPaW2msU1yHItGCw51zUGpVZkcy7IKG0MZLFBdxBO6r9u3S76OcGMyMGvhlMHyaDYVgOtkbk6D8lCpcauxpEMu46sjsIRKE+hMOtoMvtmUeTYJ6MwROscVOqoZW4XAHoY5RAYlSjF4KF6t2aKxVrKUBto81mMIU4An8eJqAR4D2YzcecAxbUgSolDR/DGYZ2efdYnsQc/tNcT+9+gKcbO2s6hkB5uorzMFXWrrKM4tzPgn2XEpE6/eRNA5GjlsoDUQyWO9BwWrp99HWr4qZ5Jy5ws0FWQqQXq93MA6XRKGfHPgGNDK6VOsZ6yhjcPopNx0Kcgx/MpA6+jcgQ2E59gXKKgPIoU45v9tf5cWfs7VL48DJlbqfNS4VhPZiDNHBAsM844P7adMCN2KDYq1T9b+Jk9IKuwPY+Niprs5RLHxYNJoRL71QmksI4PNJtAMcH7tUmv9lRHNkE/P58whxkSHV4CXMaKg1UBjK+/+Saf4d0FKQQ4zM5HDW/0VG1wgr81Tbbet0yGBngCbnGKToIGOsD8LuPkfJsh4d6u9zpqVfV17UQQLDVrbTjPexj0Gdhyj2SYl2Xw52ZyzgEh780z4OCQ0RLNZ+20f2TPW947Aedo0aElHr1yl7U8tWNJoLwsgI5hnP2xSpIpPVFdDUKOuVIQhmzx6jjN4h02/dSD80wb1UHPek5dXBV8GVeza7yzirAJuKW5L2gI9YyAbFTuZEpXZyrYk3NjatA65oxt3nOZONdwHF+AxglQOBc6iyrpJuiPNkFrhQxgrR1kTQgqG7wEKBUImAMdRdOJliW4ifL39atOZwPYGonWHPC/MxuCZyBYqs9Rf0yBMum9+V5q8bt2+S/Wc9oQni/6DWbtck5tUuO0j3rnGYA/4l7Gf6wGwdgjcY4LuhvoH4Iwy6IzpoJoec9ltlMKsF7LOs0RCUEwLjTKggOeo8ydgRD2h/HGr2Jf6FeGij9Hm/nhM4xPExtXKnSOkpOYoYGUgUnAyNXAmfxgnZr555nUSHAfcB/uybtGdfVUH2d5RwK6Cdfxd2yswKygJ9MhDdF5zFwOVAjAPjDyS78qZ9pooTK19Ln0U3gHbbVCKDkH11Yu4zL7wLKIENJKKrxW/GV9muk/COZk74S9Vm0Qnp2z2Xpo9oGJDQPcqHzuv4hnPa5f4fxhL1Ds9zmpr2Xu//rXvwaA5RzD146441plxF6u31+EkaifBHjdHuXazBXzWFGv6oJ49gZEmUiPgbXjkATE6sfxUw5WHAmdE/1VRenPMomHWnJV6H9FQNi2Ez//9JfLf/+//8/L+/evL19/9eDy/Xdfh45JMPj+LYsPulQl/wkEKxozNOTTp8vjr540kxG6W4tccxDicC5jFGR/NQ3ZrHOOI2/95EkpP0slG8RwDQwC9AmcGQ/qOi0ggc1SWRsSSuBRSF7FTBeARktKYVUi21QaFChIObVtoYqAilTowYOu5YVdsMn4LWVsJo77Kpzx/fffH/3K3GgRH1hz0CyUZChLx1S4hYye/V1cGKkFWhFyUtp3GqRBLeVPDGRlkH+TRcUz8BlQiczXnTuHMw19V3XNI5hLs+o6CW6KUDXWtygHqw2MF7AHbVmWy4Nd9EnpW9YLNEICyBbSvjnkdgkWGGfGPOqNBNGjm6aP3xxfEHwMLNfg58ydGVGzUEUkG7wnYFgfIP6OU3VWkyR7yjpiDEMfefTw8praCpqdx9khQ0h9C6BEm8zmOqPOaRRT1B00t3TJnLDzxEVqQhsKkoxS1tugrqwpDwyNf7OtlX+O83QPyvb7UGdzrTWgFy1jbGzPoCPCvgiCeGrOymed19AtXzcDdaBrEwvxkG9vpLdHwKjjEgf0rK54yDGvqfcoNAct4t27FOqX9lB6Imsxqm6rUeBZQd0OkaHZCxFzhlLxD50TgkxR78PJloIT0KkZmxyuA0GkoOqEM3apZ0Z5cXV1576hESTawe54i44y50Uz7x+ASMS2TvWgjJmgRoCIya6fs0IeytJHdEa4D/uYtf7nP/85VB8DHkAw299A82nwdhUSCEV2YjI5GKwR2/OYlRWdPPeZ83mrSFl7FCd9KqOxC6c6VcG99J6dgpntOnSIOFDNkv/y4mVsBQdphD5W1xJ2wUkW3MMRAILr6CjIEvAcyZoZ1T4ZlFH2Mp4Bo9peRoc7zuYyQe4XgyLj/mb732TPMZ+sQ4CRiFwQpL6qEEvbSLRmq8IOFbHClnHtgEz3G6DzfdkHec+7ZV0EVX6P0/JL5kz0nN9J8DtqokEdayI15+tTlcysqruKCgxpVsEyP59IB88r7dJx41kpseCazAv3UsTGjFOYMACJy7oq9MI1dFZ1ao5AZcIP0jt15BSFiKM4J6oAX532ONnUSo8+XAe+AG7taZ32Q1H2pKLJ2mTcI1Qx5eSwWiachFoqPxeN59nPQZ8BRMbupKSLs0VAqK01A2kgwM9Sa/jqVQOx3Z/7pOxhjrX0tjiv9jRcS4Rz8GdtmcGwGTr9mQQpBOmrOU9GZSUrAQNevz6EidxnhyqhDb8PMLVZ0SiDb6zxC6py27VrGYuZvKxPFWR3zoROuEy1DjfzkdTBAqzM38CCw/4ksC6IbGYt2ZX/ICB0D+EveW7bFD40+KlrM85571N/Wf0rfmZgofPPfRVOYx16n6zL1ee1Lx3g0e3Ljz/+FDvgfbQ7zJt2hzWkUNqxng5RQFtLNJNz+Eurb05dX/zdah6YwAiTZDWO+lwNMhvE5r2WnTy/u8Gtc0SWkXeU0STLqABpRa24ZuxC1lmpxvhjnNUFTPBTEB8ss4w5izjhwGTZN7wLzxpAILW+COEVOMGmSH02SD8DFwZAfC9gHsJhyzobgOtTW1cKyA04FkDq7dvLz2vmTsAnuB+f9aRCyu8S4EnpDINoYlSMFecf48A5/NPTny4//vXHlr88fhwFZpJY2C7GRZCW+cCe8p45M+3PuFInPps44xA0a5LDNZU9iQ2cSrJsDsteWM+MB1/Me0DLncOMr+Uq7OUIKY1BIj36VwSEFZV5/tMPl3/4h//r8uH9q2QIv/36ceoGCQihjZIZLLqD47meMolwi0g/evI4Nzc12gxK609yQCMu8wJHZqiPNX0cSF99lYhcY1Gksgc9BzMLtz382jAzaN0Ql1BJEbnZAakgQQesqpkJCFdHmO/bjHW1LVkoa7Tu320ALJomSipVincpB7obw0M9QdqLF2mDwKY4ahZvjq8NHUYkav1g0iJhQZkbsPWJrdPDgXUBiCK0WWUDNRd1szoobDXlXscBFbW2NTBLGcSZus9tcK7dTMPDUk+GYGSMRWcS/HE4X/sA2nPPbFk26VpPVFgFxxz6MJTU1RstkK7zVPS5LT6aSWumCLChoj4EMVExixplkUGDNBHsOGETPgl9JTUNpdCZ7cvaDcIOet8MqAZPB7eH01VRjPGqgl1RNNdEA4ZK9CdYffho7Scq883nXBuuizRuf/2mzxPxAKheFQkyq6M6KGue8WId8dxn9Jv7GRCqMgeqn2x1aor27idFKrN6OpIHHW11hgYAIqUeZB6MkUAequv4Zf5oSTG0lt+VyskBIO1UhzEO/tBmnod7JUs2UKGquUX5lEr2s6wBVbLKTCCoaMaE8T7qXzdWFVFp+4Mghe/eJWPloervmy1l7V8zFwUu+B3myexJAp/ZH7MmjIl76gwQmX0S/daxV/odG0kwQDDBPhEgYEy5H8/zww8/5NnzvkOcDzBiQFSQ24mPHKj4DrwcHFMmE60//05qkGYzvb4Z+4MWdftWWQu0pDjVvsQZYax3EGU9Tr1PoZDWAjUj/2FUJJFonuPfOfwThdFhDpixXl6HyrSCYyeKH++gkyqSzXuk/cyU8ErzIbBbW5m1j8iptvNEynbUN1ejmMBvanwe4tfMxIPLDft5jbkSoZjZooiSkXk/CdOkvhxHSSGP1QprPznXbMLs/HA/s4ahjo4JY18yKLpshHPPKdYyz8u9VQsNgLKA0j3H+PB9Al8+o7MRoHCZsNTgL7tqIOSZUGGt1VStQbpUz0MIZPV7QfRPKHjYAXNqzSYmc7KatmurqNpgbG0ZRPULEsBGSZBgvIrH/hfABUBg6yU1rAtIdNAMNI+xN1umINAXwkDaDq5tz0NprIyDwSJjHCB39i7iEPN2U/+9jMGZ7pnzYuPD75gl4ZwrI6mZ18xz2BTrjzZQNuN3NKhv0CzjQvn67qv6XkcwMbE4JiJnQzQWCojyd8c5mewxROLrwGIacFZRtgp5yDaghEZdiMNWpO/uGDqzOwFMR+dVUE+hOgM+gxaz7wJAASmmsmq9p5mg2OTV+cb+fCyzKU76VIXLCKn4CoFEMz20gOrpo/S/QjkB70dL5GyPn5iAsn6xAa82lYtIx5RC3MD7qvPA+zPGsrXM6CZzehJXNPBL7fL2bM6eUC4J5EqpTM34qc5XtlrOrdVmuzbr57YW0mdO3+gJvNmGwaAyPtrEwAzecg6e+t7y3Efv41vXshkDvDadZ682OMfmFvyogKHvzPoSwFWtOaDR2gdFN2H7LOAd31+ZhMmaBGjrD2qwFaBLIaqNLwDfuR+znzmC1vcF5km8UOMHGMN46wMImquREhB1gX0SRhsstQeY7wASqzF07K/7oOOhSizj4BzEH5099XPuIf0TkzwCnwLnzvOvCwjfv7k8f/rD5Xe/+4eojNKU/sGD25e7t+8lIIQ6+vDBo2weXhHHlgks9741JqiA0ptKpJBJj1O/mgKU6FKTsgEKJYq06adPFxQIv//u+6Onmw9vASk1g4cztKJ1fqeIZWudrC1iA3twkbmL+MEbnKPW/JyddRYvg00ARHDEwgknfRQODEQMyKktBYsV48kiKSrZAmWGAsMptUMnLMjneMc4+CkSnSN5XpwJCJdRui6A9S4brZWfF5ktpYMvUB1QhyCjGPxTjZ6LNYZobQxST7gGpdY68Y5PnnyVLK1OXKmzk/NOQNCDPwSTnE2gt639iWJTmtrSnLq9Gc8LHUMX9P8D1C0k31tTCZKSlg3LyqVJ6tp/mBnLRtHojhJAMGztmvWqCQhXeF5HoSpcSUSPKscJJrhYAAAgAElEQVQ74ZQx7z0V+4cOcRBX+OXJlLVfZtYStYVDixjHo9YyFLL7KexWZEWj5wHf+rOKmijAwJGjOpo1ArZHyH1WmMzPBD5KO8JQluJnRkYUWWPRzFB7jKmExTtzILo2PEw8OHWckml++PDy9NmzoISRV759rZdlXpHlFqHid0HKRP3PtZQGuiKzdUIUphjqf2rEm/rQNTY3+CQrxgEl/diaiey31ZDF8V1/IdYKwSaN423CS/sGnqUiTFOkGx1HxUDRwKCLrE/Eb375JevCXlkKf3yG+sfZq6NQgajWK6UH5bLcdToKAvAnDAoyYGfhERxya2eYA/6j8J7rnh0SgRNslIFKsrIRLmobhGYhCmocargBweq0tdE8ynOIv9QJFIXEWUlQgADV9jdgU4rzx2ZIdmVOXDLXc3BZ9wQxB9V4tWVKcWM7oCgyjjru56xtsvCKoiTobz0573eutU5pwQR6YA/YDoH9b8sGAu2ff35xrFOeCRspwGAmUZVNg7w44jj8AxPcFzp/yS6Dzn76dKVw6VRBxzl6uHYeeNmj7cRJqdQxEzzi+pk7pdnpDzZwTVsaB41zYKAKbQ2wyX/94Yfsa55Z+jDrljUMzalzvr5oUzKMmu2cO/ZXKLfLNnkmuGb5Gd+zHpy5c0/rbJwdFebR7KsOn8459zzPea4Fo2VtbrgOaz819quP0YFNlmDBoPQ56YhmdKWcGdgKFJiJ9/6hxU5MQtqpmTcdMJkr/JtnZAy5LmIhjk0yK1M01Jayr/lsfYkHF2qo45zCvFiWSnCZBYImgkCTGc7YoTdvUt/KPV0fPgf/5h4GiQEN7lSpGlZF9AfSroYauyqKs2fZR45ZAdkCqa4XGR5xZG0DMlXiAtvN4nJGS38+wET6Sa8tFxQ7x0iaoAyeUlarxCtQxjz1tOr/HyUgmyPtPUE+X9o+Ka8BSj60fx2+SOjRlBSMslPqbRltZPgEWfRvsDPpy/y6/e4cD219hZverJVZldv5XWw5oDZnq/Ry9jA+nue6a9b1FBbGMqisc0RHVGm3TOYcDLJmM07xO8uG676qYjX3/fqrryuQg87DetgZzBsoaEfcv+7DUPrJcL1+dfQc5vzkvohqdSzHfggT7eGAekTACqxzRuAL4i/VVpLlqs/J/OMf8TvpNrB2Iq491hLnJlR4FWWP+uH1L06SYkrHrkuTKgH0Tm2CzJLpW+vfYTPOYjja9ASL91E6b5B67DX6Mk7IkLNYfxh/iN8zoJNNmM+tZVTKmtICpLR01Z0Fhg4q2QZL3/G6l8psjH2FYXkqc7KMIKKI83EPR3ZBrq3AEkcN+IjgHiyJ/7yGkJTlu8vrn3+6/OP/8z8jKvPtNyitfbzc+Eit2ofL7ZtkwZAobsP3ly/bYL0vGMm+GL7Qa9aDEOeVCWbAflnbBQxVAoUIy0gZ/RQnNDUkOs/UIo7+lMEgYxiHqgGogU9q3O609hBjhzGWvtBDq8XHB61rQUklaq8Fv2mRsMxVg4RGEun7FWSilMS0cVjhLLV4Bn2ql/pzNoPIo0IUZorY7DqLQUnnRJh+ZwPqRBbtaebHbB0Ors0+mfg4s+vjJ7WjjmH5/Q0eKul/NsBxTifBzxgTWMb5XANZjA+OVXs3XumQyfKMTunmxBhwL4N2UQyD6SJXNuGk3cWrHKz2x3Nz11GqRSk1oc3tRdRDZVlGyHT5f4SU6KBEPXNop8a/ASxrYopvZGioqUmh+hrCokiJiBDS0an9qqhIrpsm3A0WGZYWJROM9meh1y4z6cHvWrvJ+hlFp+ja6iJXw2GR8BnJ8u/SPhKgLAA/j/dxiNiTRrGd0KlwvGgUu703J/6cedGBSA3r0N82G5/Kn9QHD/Qju9I+kQFXEuB1XyUzRwC+OlT2I1+sNYIH1hZrO8pYD9u3rcDFtZ2Hktwcdjp1Cd5RdJxipci1IIqOiAh5lu6B+hch1BnkeQRsmDN78BVFrsS59Zaiy0fmaoeQAjp5uX3lWQZGhOqyfo0AG6Fzh4INnZn6nKv0uMgwzxvbMuc7MvpkCzbmVWTrWIb58J6sRQPCI3tDjQY0ntXpMLa8Hz3ydG7NTAw9OEQDGJ8E2TgJp6boZn1qIgsE6syEvjrknHtJB7UPJeMHaCfYxwEdylVscg/8M32QW5wBs7NoSG3QrbBGQnE207BMygF8nDKKBmEe+L6L9Yoq1gVUWHBtLWjrvuv895BtRif07jmTjHPAmNF1pXLlHDiLMaQ++9oLtaBq0Xoz//wcB8qSBs4aniU1QwvgCkK251tAoaHmyexNstxaQwHOrHfZKavlYw2kNnCU2tJDC/YFeV8ZgYEJn8exuAY13V8RmJltPs7WZbMqPNKaPoNInpl34NwDIPFZCTgOgRqyNqPsn/fWGZ33+2eKqkqwBjs6wwY6OW8WgGgbsucGdPCzZBoGfnjOx3YRUGz9G8i5XhSNYj1rh/gZ84cdzTodtb/16rcaLI5V0nKBe7k+15AhIqCc7M3WiVnBc714FKT385wHx5nb7F3U1scMYE2qOG3QkaP3nEWZvYldSc15wVmubTkKc5h1H7V2z8hrqypZKbJDHEvWiP6K68wgJf7DMmncy7MjNjDZ8Gow8A7xD9ZrLzWPY01EbX2MkZSZcO6O5spYEDynfnj1nyYqAHgZbwK+2KRRqUkoeB6p6Jy9E9+BcpsJRYXx1NIY2UCMUcpj3lxbDjE3ZSkVpPTMkB3D+8d205t6Nil2df1TTbzgN8Ouw1Zbd26wfwBPp5YoUj2t/+t53NZw2dsnVox2nHdJ4LTAF78RsEL/lYDUVkRhE/CM8YNql3jG7PP1jeXdIgY5hliD1tbuHtnn+QFhFUAlXymAe4XvVzH2ftZRWjmcqLkmV8xK857SNM+K/oetmqbCuQejwLyqqPFz0q6uQkoR4VG4hcA2IU1LyphTfQvWhwJcrmF8JQAUkyUy+uL7T/9AW8m9KppY4DDii2sDVqpqQaPMz4OW8/HeX1K9AxL8qoCQxvQEhL/7H5cbNz5cvv/uSfoQXj5Cyfp4uYmQzO31sIqzTKPDNkmM0325pEbt/mTnDcqC7rngXrHoXrRmaA4PZjnqR0P+yOjpKLPZ0oCbgadQeOlpHb+ius2YcD/aKljwawH4WBZXOsYa4hKQMMA9lFrTkgMdoYgTja2IddWsohJ562YWQRHWqoHxHGkSu6bMlSa+CkWYak/KeE3qQ8Fa761sXiT7yZTduISvzKJic4jAW3Qsl5vn5wtDQ0DowuXZ+RLtqKpb08zN2DSpyzizqG2wHkRjyq28r5QJEZ6gRDbqjpN6L59XoZIPOBb1bpot5N1D37QvETzvBw8SEP7009O8M5ui49ziddHkZiJupyl6M3zwo98cPemSmXvyVa4VbnrqQFuf5xz0WpXgjVHFaR6wEIRzh47BwxmVybPPqB/KTnm3AgUGoj57nboGsnE8GJTQawtiJHN0F2pHOfFnXruBtQjtgQpGbbeOJo4f96KHpRLQ/LuU6dI5PCyTyd+c46RJ5xGBOgLfOQ0+uw54UHJqGaYii+OdZ0qNE3Pf2jGRUw8KqdO8Dxn0OrDMCb0BWzvFM9h0m39bP5yMyP6LUdya4HeU6tcg8rMcOHO8dCzNThvotGXNveylBJUL5BVoCmi0lhpmIc9jlH0TOprAUmtLo8q7LGOAlkuDYoOYg54x2qNZP9Yo8yjIcgSboWUXdU7LD5rJP3hQakokt0uBc4/o4DcbXJGuOiZVv3Wc47jMljAXzEmk+HNolJqNI2NGPd+buA/0GBDiXNPDMrSw7dHVuDSLRr/ONsfGXusQGICwPqxtUSwBp//IDMyJ1blNnccCLGlC1gDmfRZkCxKcaXbuSzOJPIN0ddeFZQV8jncM6j4mx7kFTsSmpmzM+CaTNhq5Y04GJo5AVJDfHLWGcXJxrtbGgeew3kxQQ1XjPuNViIt7AfyoTMt4AqJAxWNvQnMykxWndY57srRRNS7arUPIs5nVd4/yfAYj7rWcOevTV1NXobYEFzs8dN79+TlQK+jQBsoZ69l0gjwVLmtruq/ct54vPdPbm5C/89w6ULzTl/YhvsKACc8Z7SD3Pyius5M2sRdwicOlSM1eJA6iYMfq/LRH7iuDSfYkzyRwY+DiGuFzXM/aTH6e95oUP3No3RrP7f7mczqw2G7oa1dthCqBN2tQm3nYmwlgtQ9lz2F+bmAksJv5nOJigN9lxQUGEnSeajhxQBMUjvUgdTE96x49KjMKsGe0VYGpBH1T8G7NJjXyzbYyzykxCJultYECGV8GhEc2C6XG+CroCNQJxu9MJn6ZvwSErr+TeilBj75YajAfPAgNMIJXq/PmeV0zWccrY8m6xrfaPo8vFEV57GhF6I4AfGUn6hsEOJHhdipLqqBhaw8FV/yT58Fvsb9wbBMq+MtY5QzZGUGwhQ+Y4PZUjuOYuWaxC8xF/RD8oAmVULayn2XPjqLepELPWcYivmtqCu/lLIIpRODLF2uA58BmmakUCMiYPujZoGiTwbf7Q59e/43zHrsb5uEAIta676Dqb/QpHj0K84R5jD+Q9yuLgevxTqp1uteo0Wcdum/Oew9Axm4I2jPeia+c4+lLfbctj/CpT369wKZr06QFdoqf8f7GCvhXtulKnEQt+oK+xgSzgWOtaOc9+6IZ8YkWgNVl4Sv2lPKXgalkXVO6tax6zoz/PCB8f7m8f3N5+uNfLv/zf/y3UEa//vrh5cH9NTJ+T8RLsCRPHgoKhZoMOBTGd5fXb990oKKQ1oUjRe3LgPBTOOxFJZnxZMRsXv6IJo6VA+9LnRozjnceZGsqaU1RrqYQdGiIEBststmhpGJAbofq8NXXZNO6yEPffPU69RNxEO7e6YJ7XUqQ6Fqc9WXprAmqr9/aLv4OPYmgo83iiyQ329bGnxpdNxUZJRzALI7J84fSBOL74sUhH29gUzSMgOdWnp3nTnA9FTgNvI6O6qce2h4IOlkGt8dhESpwqRoRr0G6dkgEGwsKCMGjbRfMCPF+5wPHjZ25Qx1szkoM7oke6PirAnlkY8ZfTwuRGKFbl6+efJXxwJjzOdEQ3hUDhHHEGBiENwPYWpQGku/ipMWAj/pmkMyHFPepU1XjnXldZql9r67S4q4H14Bce42bhtTPewiDuHNdnqcBYZEmM04ckj///Dw8decV5zQiRu/eB5FjblCw0jmu0hw0GBQUCZbbhyfz7R4yWAA0QWTo0kNPgyIKpQMC9RHUNc4vjuoEOrzmf+TgaqTMWnCtzNWQ78Pw7+A1wynIIBDAu6T2bHUsCqVgI7h/Mkpxlt6HluPBDMWFtZCDJPutBjIo3IquC+S0hkbHK9cj4Fx9MnN5ZPRox/DubeqedXDiuFAzqhN0Epw4B4RmnXSepUgGeDrRfQ8F0inSPX329KgpTUaGvqan9WwmLOjx6DgBixZ4fhkQ9oBsXSL7h96QoU/dBmj56hDawFnC7mk/WZvaCp0Z9iN2jQPnoCdNMVmaFdctdbSqrdol/s21U6s5utsRuNmK4pQR1PGXxscYuE6xKR6YHuisdZUlY49WE8178GUgloBjitbW1qWvFzbkzZucEd9+992ciHfZc6Ksrhmd5rBWIpJUCpGOfoArMmG7V/r63S1F/RwQWiJg9lAhIN/ps7Mm2byP2eM9B+qshSJ5oosa4H0ZEDKOPBNf54CwPW2btQsYcAoIA4bMUYxtnOpqzu3VKBpkxvEZlZf3Dtp9ao6eoH79YTlae85WTv+8NwICU1+zdiYGoaGyQ/kada+KghVUiDO1zKT2xiyXQbl04TMjhoAgtcijdukXuMelgspOOJ9fqq2er6cNxJHjd3UOzeTFuV3PSb5npsw6cG0F1zHjlj1niyvrBVfzdQ72rflmnzXDWppog6OKenGtALBK3b+rmFuBvrE8xoJKEAEQuZo5nsnAQiCOIDXvujp0nNlm8esXqU552MKVXLDOk7m9d/dwVllfObNXj/ZlQKiflb2/5uk29+7PWs4S4awxETxbIhwWcaD6DmYO+T1FPxgrleQV6lJnIMwt9h+U9wmrJJEwQLq+TrNPyRatVVSA6dUswobiGmc7WV/gbUAeGVaOWWzJsu7Ze7Q6unP3EDNUtEf2DfaF8xD7IKhtScWX16kvv/NxNso9yHUJIph3gwiDfxkCvpfzzNpxPSuIVV+htGLO5OP8t4fgPQKqq5ige/mzIJRgZi1y7Et7PjuwM1UKL+Ms7zSfzbUacGisCN7RL+/j7x2MrgkE6j/iY6dsZz10mS/OP2yHoIO+Ne9rBpjrHqU+7pHtJRkheRbBtlGaD3V5e1Jurx/xzoAiExU5ExeL6Oub5a9A01X5n89gC35VQEhj+mdPf7j8/n/97vLu3au0nEBY5uH9h8kOQhslCElhZzjDj6Y0CuXh9eXFLy8vtzEmORybpcHYsvkaEL6+tIbwRbnj6yUTlITiawpCySTcuRZrukl4UTYjC8sNR2E+mwEDUbGDcpmDvE5GnU3I4g/FdI2wvyG7snQvzx1FKNLOD6Cu0Mur9UgegDnoFwyKxHcSmtg/uPmvSl2SxsCzgEIwwUXxi/rXWalD/pljFGfpQcZBZCroXqR5q/gVQxM6SWWeQbdEPHhO3p3gKdnHd1elzTiLd++Ex831fL+txyD+oTTwmYkj1HhViIGfPX36NJ/r3F7RFw1ekXcOjdLx5C27serMFbI8NuEoNFX3qzE1oPR3GA8Mciijq6mJIzmRHMaDYMiAoYX9RbnjME1IRoVWxzeKgDtYbDcStOcLmkl+f7RJ240ofFOHrMIoCUjPqf5TZjZGacJLVUEtr176SRDmZTZLOXvX7OOEbBwTkfKsgVHQePbOQY24SHuc1ZOsutLEZJ+5nxkiKTZB0SbNz16NaMIQqjOKqdOTQ/jUE+nsFB+gwxzlA6FUeW59/DDoZ+qNB479PZOpG+2SuQEcIFDl+80WT/HsJsInRQqtE9ZpyaFOdmtU9DAHVpwep2UBmhRs973rJ/tv9PLaoYo/KVN9jPdqa6X7NBt/7d1UgKYCJjmYRvcsoFVniPdS0ITDJaJR62XIHuSejnvEYkZnPxDAqASXkmZNTagrN+n/1wMsmdYPOG6gtii2FghKXyl6GK72wfsEFJuoFEhk7MLQThtwH47BqI+l0aFE3SbaXLvA14cI1OhcSgXUZntPg4IcqnNYgmyeJMkrmjH65tTbuJdtiPjsmZ4XGzr1VOmerBlABGtogoJP5bXMlCqWVlSqTg//4VArQ884Mg8y6g1E/h1lfPvVGiEBBs+R4zBf5kZlvQYLnDN1LgMO7czr2dQsfQL1Bw+OZ2VMzQqWwl3Zdtd3Qa1+NuDTqc1TapPN1MexKbBmxq1BxhfZfIWvZjdqq2XS9LNm/nh3M3/JJC5ITXYtCoEwfUoNFLgjyGGuykhotuKcMTao0vGM0NRAJH4vYA32ZuuA+6Z9iL25lIbP+deMWjLCAYV6dh9fspvIsIb63kDI+iDrFpPBm1Q+P/OaBufaH5/5UE/dcwYYWPbR53ANG0gLCpgd5Qw4U9Bjs05zRaAICJs5XJsL59aArArnV7AhNX9r7p61t7EwUEqQpkCIDu4YQwl6FCOBejxFcYPfZrrrY+HfyGw5B4T5+0lAJnWU653qWZm1ggLpXUqICuzrrxWELy3T9SSgJjXaIDlMifUebECEYFz7HDIGNAHHJiseZQDEdRr4V2NBxXjWM3MD8IJNDwC+oJsHSuuwZT1jC07OvWPqnk02+W0zseosCESxvszMWyN+UH9XQ2YtN+sZgNyAhmvwmeNsXZspgZHYnU+fjr6k+ipJCizIwr6bGNA2cl38HIFbz8PMR3QBAIUQTap9FcDwnORcafWQwn4F7xtj9OyObwHT7uUv+fNcbx8gh56RA5KrVdHrHWDKmA8Cl/G15h8o7Kd/xvwCCIR1NKZZKOZjHwSYWlaZdaP/pUhasqkDBeKWoilxykKHkjuWUcB5aOZjMZrt1OdS9T3Z0I2HP5PhyHwHSF0Zh3TiXx0Q/vLy2eWHv/zp8uYVmae3l6+/enR58uhJgrSP7znUKx/LCYVDCYWUAaQg/NnPz1vQe9S9VBghhzuOyOguDCibpFzlpqxxSom4cRasVwoCuIFnsTKQCF3YqD4iKg8elqqQ2ooiI1KzeK7WVlQF6unTZxlgUHGNlHS+Gtdu/PTfmcqcSqQungRfCyzlCkM3VabZrJcbw0bzHmwsgNYPVbxG5UYXYxyj0VK9p4gyG46NVIolIg8Vl+H7tFEgcAt14MlXGTeMBgFjaioXwP/N3/xNxh6jVspJDzk20ZOvvr68eV1ZdRY+BjoLdMW2ZBbYvBpyAwDGoc3iKwOfHms7NOJcPa4DeFAtxouPEVrmI+MyJKYHGrVT9D26Ksme0VkDJFWmopw2uo3OpIesNK9HjyoogbF/8YJGuVWKwym8Tw+aFVY3s9H6oPaagorcgDO1oKO9NBPcrADAQttD1LGPdLQCNDuMeb6PH0rdTW55QTrjjFNhmxYOJp057sv8RXp/wZnjICp0pubEIC2oyxzO+FirxWf/+uNfj8J5UaegkUPZpUKXTlvZehEwabPSbD2oRPeSDSdTufoB2q4ccvbUPgzQ8bl0LIP6R8iEcfgUBC71UHNgDVhCT6LWcNmAM81MRoJBm1Tl8+9krtd7LgH1FCKtQczYrsGx92B8cXxY3zqTfM+Mg3vXXo0J7kaLilLaxJS8HmuWGr5zi5Q4flPws66Ae5KVL4vhVeqz/8tvf1t7Oqo59zpAscnui3xmb4xiExBtdUsG53H4hz7yPe2mh68iHQIAPB92XgdMZFoF6GZuSg1nXfH8zH3BOA7SFwEsRKIVEpHmxXMfmdA5xEGHp7CmI2edmJkjn0dBh6zl9eEswLMgaAc3mUAzPuwL1mgc5oFR2uqsm/fvM+6umefPnqX1EYySr77++vLt2mpE4GpCEQe7YtkO5giHSLBDlVEzAAk4T4qLqutxzhzZmzSL73mKY0tgjr3ReVCciLlSVIYACrtC3yxtoL+vqAj31Qkxs8/YMc+VkX+XwPfbb7896NFSc9njOoa84zX4rFCJjlLApAVhcQhv3owIFX+mFgoWwVB3s8DaPe1SnLBbt3J221KDufOMj62mR2mo0ICqDdSQnbeFTfqBradlg4crmOuecr3wu6yT0H0f9fwSvOJ3WBvpybcaOJ7DVhc8e9YLVLWITJT+qt1WwRFgxprYAwS1du+UNRAQYQ5hDvWsaM17BLc21qHCWy+862Tccxa/q2+0zGCd6tqmOO2n/msFIqktLMuLOeZFFKfynK2TWSos78KeiJz+VF/NzkmV4yKcmYxPfInVArL/BMcPdfE9v+cMf7LGtR9Hzbk1ZQOxSQrgR/JzfCt8RQDQjOHODkt1mEPqKbVzPD/zhF1h7dsGK9nZR5xHDYpgz3A25pmTNZrq/QARxodrS8lMO5olArh+BHlOYGozWPUL/E9AneAxqurzFzizsCU8W5INgD5jYRmkc+3sjZvMTW1L/BnKaSgPuEMfzgah0o5zjqyNSZg5q109nwt8/qeffjqy+vi8BoQZl4lCsZ8VCuTezZJXlPG8dkyyeE7lfD0BKOx1xp09xJppcqd7GBGetF7Dxr16FVsIkwPmoeuJfQ/bqm2+mlTgmp7j+hRe8wguY6/IjrYVXcHKUk9Z62FUIOZEr+Z1EcA/o0zC+nieEfBKlkZq8Sf4w88EUnh3fSJBpArsNFg8AMyd30cd+jRBeAfWZc6+c9uJqTfHV58fzTXbNupXZgihjP7y4tnl//3Tv1zev3t1uXPnxuXJYxpLP7rcvd2eaInCx0cN3eyQuScb9a40hVF7agBrbN5v0b/GeORAbjYtzi8B0Li0UOEq5V8VqqMmbBLT1HrE0IS7XVUgsxFs7tD/Rn0RGWuWsc3hUyRMfZdtMh61obPBTJQnB/W15cPHFummmSnOl+qcbajN4sihGLSg/Ho+H0W2Fy8vT1jUM07NdFS4Js7B+hlmxa/OTNRPx8jsUymiW9hpY0HhdhGpNqLEKLXFBhsFRJi5wiDacw7DQoYQh4V3qlLoil+Hwvdg93twt0un8Z2kBYTrv5oCFqStL86GTTSo79Kmti2MvTZu9VBnnFVm83ljnGcoWUM6pqp9nlHPGLxtDN4hzxPjcm39kCxjuOTvergMVSfoC/qq8tfq/bh3HAGoP2svwXNyuKh4mvGKtHybjFZRquvNZ1foIwXIZKtXiqOx5R46i4oL5WDkQAOpC8pVrnqc9inoYpCYXzN8MWij/DbLS7uNoq6pExuljX3gYS1lKYZYmeshlDr3OiQaf8ajbRxKz0imYRko/n60nfjQdhz+p0FSvESVSFFK0fcELGRcbGtgQ/hl15qtaqG9wULFYNpWRvQvP5t8PePI79ug9hxE5f7M9akHIoc8n7HegrUjSmp2nffKu2eMETgoZegcFNnaxeC9Y0WGsi1MPISaTS/6eQY+VO3UcQ99eOPDu3LdtNQ5qYyeg/yOed89WZmhqY61zgvviQIrwbbrQ1SR321Nxc3VX7Y2LDUgZuPXMLdCRFdpcmjxvGscA5zVE9VNZNt5bl2u+6vZP9cnY8q4u/8ce57DfZt2LctO6XAlg7w6I1VD2U9+X3EW174Oof0WDWCsgzMrLZqNPcXWht4+hVyd6C9rrQ7bofKc9Pm1TkkvrVPLhSgjb08eIJc92oIuV1WUP3GWAlh9/JhAVaVVx83AzfWmDbb+jDWJI23gkrNytUjWqAd4XRNs7sPfWWuCvgJKAZAGPii84p9mA50/ndhzEJ+zfzQv7s0zq1ycbMSuL4sgmY4joK6eAJ/hOkdLjNUtB6w5qKuj3J5EUBTA4LPsPYFds9E8D3NhZtssKONGQJH9tHownkH7pC/CZ/ken6sgHSJ1t0qxdp0uSyAg7PrWToT8kBQAACAASURBVCbbMduD3TZTEtAHxW+p3gAaK3WIjUq/urazcGwE5jw3BEOkKtsCxf1Un6FrT5tpJsNg49riojRUgyb+xN/jfACkEDjDXyHwSeC5L8GfnOHLThaoaqZSm6Hfht+J38C59BngMpBT3yGB9+pDG6zUzuMnALBHKG+slezHsUkEefhZsy8ou7fNwyFieBcVfvrEdu0lQzlfB1sa5foEgmNjDGCMz4dA2lhurv2wzzg/l4HT7hN0QO/PmN2BNVE/1V6TvB97OWDrev8pSsN0XHvmFpxhNK1hNICJdsDODbNlfO8AvU5tGxSmqbBYhaXM9Onr8m5lDNZ/Zt9HqRcWycoveN74ZbsvAS/vmGTSLy+T0NGnpOyLgLSMluuadD2b+RZQkLrJ3Og3+q6CNtbcpkQNv3nCl2Ut9rnbN7ZCeWYjZbcw1+lIsISC7Tv4nGs3gBNxjf1i1xJJP6ILmyW6XquKjY2SfN3PZcE1ciwDIGfyRM5kSPqu7mPPoF+RIWxj+lcvnl7+9Q+/v3z48Oby4P7ty/17dy73k4K/ZgjzDKS6D3R5qpA3LpeHoBY0wA3tpXV3kdhlQcAZfv8+KBeLIShH5JDhuNK8/FGQw6pCFi1pbWCpi9bixWivd47OU1V92jdHRCQGZ6IJocugDPmWGppnGUAGDWWkNKSMYEqzZXw/PN4brXMApbdmDYSB5+SZeH4kvXWYRVpxHgkUQVOirLR+JPWgynOXBtqg5RRkrDbSg5Br99BpMa21k+mRdqKMGVTwu/Y95NCSEinFkQOIFWRAwPNwMIlEHHTbtBMpOh9DlLF7M2pR6aJu7jiK9jNbkMtnDHSDUsy5w4mwN2CyCOvRmMB7AiHHvJ2EMTDCUopFkUvnak2Y72mAGad8qFxQlClF6hDnOUJTHrXUvlCpo2h/vGxeeWBnKseCd+u3Km3dTV4qA/SqKpsGsXwItbkqWLZU4PsJ8BBnQRUuin49tA2ydOAx1maJFGDgPdO+I3VKV3ps9qZ9nlYMn4B10sRHMLv+nR549nuy1xHriSAB556xiOM32XocmLSdWENx96prlmfq3r32e/TAP5DwPmgdkxNdNspxq9PgTykuOlb20WrQVyeWd/BgZt+FZovoy/oQht64tSDgEltEPSr1WENfE6DQEmN07GQCMNjLFPPefJm1acBZcKAU0GbCCDjCMFhWQVGCjmFrWznUWVu1fWu2vXvrPEql1b4UBOLwk35cEIT74BQzX7xr9vCyBtqFOKIoPs8GKs1e5L8S9WdZcGxhZNjJMJ7XaTSmW5eps0M7IAMDqcX2PhQY4T4JRhZIuD6s4WIMcqAS9C07rzokn+P7YXssaDrXmLMO+Szj0KxGD2+Bi/xslEFsh78fG7WAXuGGHN5jEehou54NYJkPg6WgugMsAG2Y6zQCnnObQH0Khp5V1hvHZq0dRILmUHZ37m0MvA57JJmJDwSBnd+cU1MSNSBkzdKKgiwZ9jptoRQTGDX6OFtHw2JceX8Ffrimff343WRIaGUwhVCdDeYkz79nONQpT/ua+a76YjNRUki1AwId3LN14G0PY585zk/ud4CFY4G43jx73N9mg62xzHxOGdn3Zt7PIJXO2BHcneojcYDTW2yZanols2bY36xx67CSnXzy5KCvZQ2vvsn9LFMhAcPoyG12fif+EOcDXwpsxaEfhdwAXR+D3+EaZaUUkFIIhFpqnPkCO2V4CGwaJKSv8QJ+GQVeRyGa2OapLKuEWYX3ih9pt/m3WSDWcDJjp56PnIOpR8M/fNDaY7Ls7ePYIMy1LBhv0Mo7xp+7wGC4X1B5e0pAks+SwWZeyRJV3KdOeGioJ/9DH+N455WqxLca0HsAcgNSeQZBwMzdzuq0w1m2M21d7lXtPfvjU9l0rBPWJnv222+/y+uds7Gc4fZXzvob9fwchDHmAQcG1FsScQYO8/NQRt/EjtjyKOfFfBh+Xz+rZ2Tpq/jSSRComry2Z1FUH004tnL+tJR1WUAVdWypVs6V3Ud77rpXdIbxITv5lz//JfdmTXzz7bdZD+kbu+zcuTaV8a/abjU0ZDOQBOK+OUdO9Zp2G5DFYnmG2droMDyizVPVfA/NiJ2x+mcKEdrnkXGoD1vldcYofulAHltanNXJtTXX3yF5ANhcOmiy2VGev7ZqM4DznRj7lC2tl69MSG0LjA6uyZwqMMR6wnYdbVpGx+ddf11A+Ond5d0vzy//+sd/vrx7i5odTtu7y83LrcujB6VNtF8VvZKaImWdEKy1tUTFCz4NYXGhQ6d7+/5dD6l3Fum/ysuxOIJSfPx0eUDDXvocTqEp8shTuTL4uPKJrwIf6ccVfngN6NmR6gIly9Nn53rSHglGpPwZ3F6DSLjJRWjZgDowBkytx2hWwsMt9ZVT2rOPHdROxi31cacgy1o7W0EENZh8cnrlrPdOAusVp3JvvrjOQTtdI/uoJa3ni9nGoNhTX6VomXu1fcJVxITfCeIxBdE0dSUgGl3vjOAe2ZAFUXGYlhENkoqK5p49COiaw+N4c03GW2PKBkitZvoxNjWPcUpj5ZMggRmuBE02Nx4VU/EENm+zA1WyTD3CVF6LqvVgy/hXKb89zFYkHBnqt22NkLYbD+7nIAWVEnnR6Enn4r09mAwc67hXerqIdzN4HbfSTRizKm1VDVfaTtBbei+OnmNQpyy44gSsR4zFUcNFVn5qgzro6fm07BrPHXqhzY2noIZB5b/WKb1uzeeoJTyvKOfZiWIt4vyJZsr7Zx54lyCzDx6GtqUzE1U39sjox9gAqaDOH2uCPYwhY7w9SNyTfKZZ5tqJM43CgFKHkGvZI4h90DYIHVfXlXvcz0gHPAIx+/Ys+5nB1OkZLZJrQmcR9ChaW0WwiDeMBeDaiKreegsypziAHtyhba3vJmsVpzhzSf9LKEP7XOaROo1kT1uDbO1NKE5Tn9S5cu+LdmJXDXIzjyt0t4WKcvuHk0vQnMxcVWKl3nGIKh/OoYaJ4ucCAjm8RpNKD9oddKnDuaHCauvyVFDtZ0rVP9f38UyqpJpBFERjXFhrHIaMN/8WQAuwMqoRn2MNuafM+nDvrIsJOxxo/hz5BHvLTpn1Ydxw4g8wdHsmdZeraYS6H8cBJH+tUqCdHsJGAA2TnucZGxSUvodDxDyybtN+QJs/GlrU7OJwFtRLpmjBOe/M7xvYZN+dRGD4u5ktnrV18w8CXPJ9PsuY8H3HkeeRnVGH+UacKMbUeuajJpcSgD1Pfr4MG3Ok5HqYFKs/0+nnM6wd24dEqn0A4jnT4JgLSLinrdsLCr/zP044mYeHD48WDfn8qMGxtwuiuAf3B1AJTdSG76cm9ckqTfzGOtVztjtgxHQLXF+xo6u9EiiJYJWqh5w5Kw9QmIb1wLMQgMeXOde9LjjPPK3NA5RYg9+cLXsXHF9YWOdSB9Yz61CGhnMcMHcZf22hQnG2rEnm5V5rWLNXt34PgG09Lw1qeUfO0Zx7035gvOKnncRfskdfVTtAcIT1oAiKisP8m/3D/a7nfuvu2/IJ5d/2gM5ntxYYEwFkM7u8L2uGtR6hrdHceRYzOdrOBBL0HEYsZpR+QVSukfW2WnG+j64G6zM+45ITglXpzapQzEm5NwFr2D0lp53F9wJ4Uzs/9plzhk3Ef+LZ+GJNsJe1N9Z/8j6sS8ZJYRieLWfgtBnys1PpgMkW2S3nDK2+o8B6GsZzvU+XBDaCAe7z+LcTM4rtnPYB38c30IfInhsryjllXShGlL0U/6jxgucj73f2OXjHiMCsbAXapj1xw7ZaORTvD4jA2OSsnl1qIquZtjCEJibDMwlOZZ2MxVD1+lKyPePjo2/9uT/io925HdZewJ0J/5gBVqk/11p9fwL2U69l/R4TNWZI2eswJ1kPzCmsRHq6Y7M4ywFJsCXu3f+9gPDVz5d/+9MfLu/eQk/EwL5N24mkTG+1x1jkhzeQLOE0LJ74yYeTA37ndhdpkLQIG0AtfHsUpoa7beHyh485TBiANJkPN7+KUMkuRiJ3VJApLhY5ujQTsH6DBqZMigpvCQ6W8dHBT3bqwYPPaht0/PrneKPpKdJAot8tQmZWz1qhOHnPnieK18Gr899eIQRwyRQExb6TxR0nc2pPBkqg9Cwcs2imrd0QCW5vtXdgskOnlhhSOWx5kKLnNXamZg6+eNprhM7YQ5eHO5RYpa1OaIXfYRHmme3xtUDrGIvBiWYcw42GwvCplCKCzZ+f/xwnAkqaaB3rCYeBxSo1kxo/HCO+ij69PQ5h5tgWFlybgI0sRqm/zZQkMD/6+rS/H997PzVG6SUE3lljN2+UDqyK03rihBZED7bXpagZyJkxEG3toQNFqLWFnd9K+Degolk5tJ3Jr8fJa6aNQDhF5qceXcx7ekIpF0xmIfWIVzVQa3+YO94fA9I1c6fKmgjLQF2VIjSHOsj7Wr3g8HEYJpN/oq3wPqLGFeYpXTaO+AK1osirRVgQfn4X1ltpdFXYk5LGc/IuZl+9VwMmnKAGGaEcznFz7M0uG5BEXGgZ89T0zoCyRutwjH8P0jiBFJyTKJENmDFgFSn0UJTmk/W9Hl018Kxn1mSzURhj6iQEGqyzDQo4RDyOC61O1r+UzyhMYM1XUdW1fjiJynhAi3DybnxPpFrnvwFNVYx5vqCdp7nzPaWWMqbJWI3W7CGRA05Hapll3ikqcFPnDQ2Q7Mqan7O32cPJ5E5+PT3Kdphes8QgogAulZnPnM92H87V1ph7lDE3I8s6EoE+AwZ8zybc3AtnjD8rXtOzIRmu1V3zrPZ0Yzw94Etlh27cWvTcewrR/N45iMpaXODvmZCs17v3R60Ye8vMjs4rjklVH1FVLFCkQmKchily8/us6QYgRZ/jgCybGXAjYgxvs9+ZCwMMs2aZl2Xa+Jl0Z64TZ3h1fNi5qBqTnUIkY3Y+tcpD+Vu3NaW/CUGIzhtAS3VkvqzfY+yTHfnwYb2FO+8H6LRAic8mIJtwS9bS7HayKWaIzm0vjsO4ASrParZEe2bvwLS5mQNnoNBzt8FhbRJn0+MAMTAfsn/WLqSgZwXkjnmQNrmsiXRYfi5FS4GeM6AW30NF8D2DKqaHs7e1x5gE+JDGH4M0evoCU9dYfYrS49PWgbYQa5FgHfURID9+nFcBcCCLpgIk9+HLMhDBUllJefdRNfsofZbzXsG2JnDKHJahwbNxQwLtqCIm+OkeqvDVp6wTAj/+zVplfRmEmDE38yuoo63KvI8t5vw0qLsC6YKsPJcOdxIby+rpE2oL49uN+eE1zdwdJTEL9vTxPAe4t3vb8oQEwCc6vK03PF9NVLju/H7AxQnjZJ1sXyiGcwRFH9tahXo2bB/nQBhHy46aPT6XhWRdpm68OhbaXQPJgqltpZFSpwHG+ljdDLVLPIdngGJEzlf8lAGZ+k+1ZQ1IBT2YF+6d/rjYtDu340+HvZD2LKvlnRK+tjMCLaOt87yx/5SjLZkUsZX1qzTgrq9980K2nzVgEB0mwPaGdaZpkbE+lD5bkhaKTA78Ze0zB2QdXTN5p4HrEfC7eetgAvAzzgOA8GtWvL3CDd5cW4zXuc+x5zs/F+Ctra0wJ1RbfDCpwBlDxOemBBvw5z9vO1HK6NtXP19++POfEgjeu4sQSJ1uHvTGp8p1x/kZegwzrAu1dKsIFRwNbelnVWEQnHKi2FdpztprJvNln6Mc3EV6CAwIGFKcPA65tJM4ONTOQVlYHRETYGBkTePVeT9RHuH9fvxwIO72RGEyj8U/J6K1LDV8ZsHiGI4bTqTPAn706GEoQjh2OPgEETG+d4okk9Vg7Hh3e//xvWwsg+j1wuP6cVJuVyErRmbqlEw2qAfX/Oabr4+eg+kNZx3ByRkLsrd3JTNncJO6CxbGmljmUHnZ/onMKc59+Okpii8NDqPBv+u8EVyvL9WCMakMqpja4w/ngzH5y1/+kjHHKTLTxu/yczc8z5TiabLDU1Ul6DsQlgWEZuWwKSDxBqoxnOvhFV565M8JnldvtmyPFIrUUqS/FY1YG3TFsI1uIdWtNRDrxTXlVOkTOpQ+00E7GVLP75l5rRNWhIu1Ap3kfycgZN+xZhADivNpr8YP//8BYZHGay9C2y0kiBjSqxPJMzEeOERkTKOShopvWshcr2HmyzoNDnDeMUZ4NKJQTdKr6cOxN47m3nPUpWmovBlkdJnh0IPWs44xCzV49ZA+b8CBtRJhbGM3VgPHs4gQinzzM67JHPH7Iq0KvCR7QoNz9t0OJ1tPMFY6uDk8pjJJ8TrPxn+sZ5x9AI2AY9lX7RMVJcM1Li4Frcguz2AGRIcWu0PQGdrw0Ti79GudJINI6cfsrTg7AAQTlSj9CPphwQjskeI+Uv9iA041oHVeoVeXWcCY8vwJFpb1tmYptJ/VmWGP3acGeB7wEdt63xYrFPxjl9OyZMIK7p0oKS54SXb9VKeF05/s/f37eSfGsLUmVXF1TUDX4r5kvETtCQhYo2QCECTDFjFHBKfp8Tdqpyh2sgWjCZqZ1QEOyLF2CNiXZtRqN5jrshmapWEszc7k8F97g4ioTcEx91l7igRTAzbtr2bA5f0VleHeAdvIyk/l73ASbt7MHuZ5sN0G0gYmyRas8frh7J7KFkLjPp3L54DMa53vmZ5ar6DFNaD4jzKEPXMajFqLmdYLyyK6dhLsDiDznLUlRgDh1amq5qmqaBxsFQftXTmbEUc17Is61Kr+hda9nnWMO3tD4QrB3moUVGlZZlKcw/kbisrkTJmDzc/Ze0c2CwGYlYRY58i7NODq+jXDaZz75Z/uqTAcZp+sdQ1YflZ1JVBZy5UEIguGz05mgrIFQ65TwfWo+I6JE8bRhw/xx7jWs6dPjzpHRUO4fzO6bS9gcCWAfWYoqTRasLF19lKldcRDrxvlMn6n4jIfPlyeP3+WM77MiJ5hDYoGuNqAfoyQgLIELPbnhTo9RgDrPHtvvUfPFORQIleKwvkUsGtK3vwMbQhsIvPK2qaejWfFliHY1lrnT8nSkIWCScLYpG5yIm9RKZ4NqcjOs2Y7x+gyiDSwzXk9WjnvbN9bfVLOGKjiBIT6egTl3KPtRgC62t8TOxJRmbV8MXAQBDM76z7g/Q0Izdhefe6yb87ZV9aAtgIfiZ9hr/3y5/xMgFKgk3XFXPBFI/i03/pEsqigTQDBCMu0tMNMHNdpUmhB5oRsmCt8TMaFoOy3v/3twSCSUSKoHKbZ1PNllBxZRUSCNl+2HGJzyQYihsDPJgMvkJMYYsAyfi/jADNIP7HikE1KCTgImJn84vNcj32vbZQVpI0U5Aj4PZYGz4of53UFcGhpRRLkVweEb14+u/zpX/+QGkICwju3b1xu37yNN3LwiVvD0EPvQjYpcu5Dqkc9rLhGC7yzwVQuS2NQNtM4yTo9o6PhhOZacyp1ahNYElwRJInMnSTOP7xv1khjJwJVx48C326AGOtR7NggOkylri5rN8cqNKmJg5yNdIqXpzTFM8VxXoDMwVi1yI5LNuxoU6WmPGh9hqqC9kxEqhi625xK0aDW+EBBK/0Ig4GB4ecssJcIx0SgBlpUaYB8xZFDmhj0cHMV2scoRVI7Inu7VHNpM800sOi4lwIJUUoc6pYbrB6y49IaQ95ZdJmpOTdQ5TqRRD/REg9oRFDgQIFPo10Q8qDm8VcPfwWAzDalB9JoTakFO/XTKg+/tE2Rwh5eNTYE9VBE2SwZ+9VKCBQElTurha4IneBTSh7XPqilUZirOM9B2ZhYEu9tP0V595/x2M8ewun9ub7zhlEPski2asHvl0ZbJI41zHx6wKpqyLvpaMe4vIdvPuGOFSe7DkVmg1IPubdm5UyP4H0JWlVjxcAnizNa7lmIhjWRYOtcMzxBGwMk7n8EDUFuS69pQ91mSaVbm5mvQb72v/OZXVXsWUEXMxQG7yKjZuKZX7NSoR4vQOJQIKDQqY59mi1znTj+sQPLpA8cPdawqKZqrg3sPixDUeq4znyzQwXY+GqB+VVgwfoU7y+FPIFn2tE8OWgkySSvRQnXT0ARml4zfKL/AiJSvZoRLGXVbXm2B6mb3UEYyt6jR0f9cRRkP37KehDgSIC9jBj7RKGQgjWVRW8tSWukHB9tnntcNNXPtf/haJyxgaW/8gwKz3C/OMCj90hV1QmIg3ZSh+QeycS+etU+VOtFhXNVkSpEXUqDbWakkvLnvmf/H21vomxXlhzZXcxTzlWk+P8f1eoWu1tNVrGpIrMSSMx4GJ5sufs69yRYpk7JTDDLQuG9e8+wh9gRHh4ecbpob/T4yRQ2J3S27FmCwqH2seGM2Wqg+U4CafrQzpkNmh6aeQM5bVtAgNFNjyBmdE/padiB1Mjae3CIs7VBjH2C4glD6ZzreHHPUtcQLdpatJ3LnEQRcp6L69bO0TrmSfZy3s/6pK/6H0rZsgYzTqZr4dQGg+9/nSlMsAAFeU7vOWA+U4RZuwEikpUiEOiY8O45S/ZMvp/rLWO+c0vwIUDGgBjWPd8NM2hBaf2lghvZ9wG7u3/PIF3279G7t/W5BLVH3e78h5QOjIaHPQrlFsYLmYLV5RV4btZKu+g7nf/2XQSrAmAuYxzGzO3t5fmL50dvuh9++CEZedY8fgZOd6ibj7p++QPDp9egvKj1T54jeZYFyq2hKkCbDPyc5wSmAcVLBY7qLTT6xwPYIpI1Zc6VZ3CueqYFwKH+b+0QuLfUvfo9ZOk/ZHz5z0Bdu2nCgWcL/XXiLQUom9SQbhzW0hrGN6t3pRBSW8r6ZH4URGrfy2bgPF9ajtK51r4fImMIiAxoDAgJEy3iSW17pa1KfdtqplNzPtXxgLwTNLKXZzQmkswpCBCQIOVfHdPzupZpVoXfAudtNUTQ2T530jt5H9cOfgrjks4C8xvdW4CUghYKfzF3BuQ7Yur7nVpFZD6mlus9ed7sk5zDDRb5AzhIYMm74OMREDIOguPJUGa/jI46dlftd6/hPbR7JrGIiY5nXAbdNR3/H1s11pr9ZbHboesvwcKrhfq7vuwFrQpepSZ0uhrn8gquzR43S5pM7+p2jQvMWAv0lPFwP/bo/0VA+PHy/vWLy5//9D9CGX30kGAHUZnHCQpZBNTflTZTQYWqF7bvIOIC6ckzKkYCChppJqqvYh/IHMFUuMNbyB70GOX2Aby2EMhCx3FMQWMVnmJAw4turVjpPq3bOfofrsC0C7s8Xye2i6lor0hGlSurAMX9I7ed/h2kZatCxe96EEBnbRPn0HbWb9Hi32Y9rlk0npfNz/WO2pul9Xle6HIsiNA2JuTC5zKmdy6Vq12fvaTa1weQzcTPzSbGQQF9v/8gThnZrxyWX1HIUl/wvn0W3WhHRiCqW6CgPRAyVjOEMeLL/po9DfKgc3gSEzBF7TgkMzaacSiWM0CpG5w6JuOJQ+lBZQDHPBEQ8zkMFgExY+7hwvu3WPxLxpJnijGLAWoWxqxsA8KieUWqWljNuEXSe6ix41LnuId3st9DTTNfy+DqULuWGMuzPDAGmEMMRzICS8niVECimdj25EowsqCVd7AeU3VSi46TZRk97tyc9BzItmXElDhHj47xnWAL46NwAwYdIxERGRq7JrPQ/bYVUiR71BTGE+ReerT0GuaFsf23f/tL9hyfC5L8lJ/3gEm9yhwje+fkUB/ltmNHz1PoG63BMXjpOq9Igms9e3a0FSk0tTutmzC4sUan9qS1UqwBKaQ6KBx8zJXrpWvlfQJlvsceT93r6jZynwQNzYqqTmr937mmVmRUx+nrZ68DVIVF7Z60nOwX6vQeUd9acMIsZ9DiqZJ5EJwPhGRgUMB7+uwYK50QDmpFmXDMCDqsZ4g9XSbBtj9VWIOm22AhrTPmnDPnFr4XbS6qyx/WfO41iiA2n/2pA2NAJ2oryMN3kxmcCIdUJDNNUusC7ph9PtHZzNCzkg/J99WTdj/XMeUPa817UZeo3TQwMCDERrD/DAhDu4tM/ZvYYsbQWnPBwLRrmlIyDiLBuRlWxow1xWGd9feIc7A1j2eK8AH8rNQAW9TgomdUHNE1O4f9AnuFd+O6qUlMjfW1Pjzr//2HCax0v5B15z0i4vLxY0QyAD5CqXxfUFIqL2NnbZ0ZjdiVo11Ps5HJ0sxG94y7c/TTjDiD1MjjRKqDanDlevc8MsuZOqYFT9LBWK866dwTm15HtBRH5zL2bAJN2Lmz8uiZ8eHa0NGzRqpAVver4AT2IXuYrBr1YnfvhhlkcGVG8wgIT+Co78RzJgutyMnooZ6JijzZqzQ0tmXM0id4dGnrmZJZGkAsMyBB4oKAtNp6VtZQ6pffs05rW6xlNOtiPSnXg57IOuU8oxXLzz//nD2BvU9W6EI25NWE1uo7xjklM7fecwlc7tw9arkMZDK2y2weivBTQ+f71l0F0DFTNACJZ+S52T8Zy9WNWS7Bz2MzTgCvCpJmwkIdXOaW72Pf8E0bSDA2LR0SyPBZBdzZ82HSjDFjewjGLcJR9oQ8SkmuJRgyMRRzsZY287j1HnD1482hbF/AsaB5sl2rn+U+qfPNIQL9Glp725YJtiiCd6aXHqKHy5KyHrAD2oAExKND1q9dKcBscBgGA+ZZO2T0WJfZfwQz0wXxnBO4yviM/cd7RH12gTj3pC2ZJTco+vJH9WF9bAWKuC9nxPPnvxxtRwAwyNi2Lp6a+7UCGtss5+PYYIlhlkkvo5HsYYGOlAjsZ1Hbn/+P3aQ8Kn7gI4Ru1rvytvR5SwFCUadfMp0DYBRGKIYxa2kevw+YGAFO2uaVWVOWSQUPmT/BWfYQNho7gB9CTIB9kGF0DtBtCfP7MoS3ny43iMr8WVEZqEZkfR5dHj94FMponQ8CnApPkM1rUXkR0TjK1NzdKZ8d8RkdOQNGDFcP4EbloLm8BKghbScGah0HtY4hUqRSkc40jm7MGvugSUMMvVAPwxWPztB69uD8iYA1sTRd1AAAIABJREFUwMA5WLAa+ld70iSjt7S0Sp040UoOB0FZIJDsxK4R6fbb0mVUCE1wuVRBnI615ggaHoremgDvXbhAlAynnJVnWRNpvmOmR2TXwCRGcVlQHW4PxWy+U98bF3/ntJm0BkUszGY0Re9CD5mDVpXDUlA6/pV+VqQgSMttlVvZUOlHY7/Cocui3HmX1S8mDT5lzNIPS+GNc7sazDOtwgC071zDaABLAM371FliLVz7AIluB7mT7/2oaDGBgO0mpDYWie/hJkXmcNaHWrm2MoYT3JBW0WHtOub9cLRTN7j78wwGNgbaRdEakGUdId/99MmhOmZtnc7L13Ns1stDzJrG0GFC0Wr20P6FOjBeJ6j40HLHXEEJ9o7OHgcNB0yoCqPx+EyqyXE/s4UeKnV0q07m2rPWKUyD0WWkQ25lZhxEGUOjGQXP2igDTj4n1dW2HlKW2cOKCsSRe/Ysh1/Xfp1GvmufLfanh1DG7mgT0OA56sETAlDp8xjHiY5gtB2XCGgp4T2q0lmsg/Uc2u4RdO0wEu1epgKQDXqNzx3EdIGvWdVQS9eqxvse73KfrM3T0FuT5RuIZi1pAEDWpkpoUY1udiqZFUCbiW8xPwnGZw98/4AqY2qwj0QzW5e+rMmyld3nVa9jbQCmEKTxhyCDw10aYQCz7Xe+J0vBgMp1dnZweRauZyZG9kPrqisaEDBhSo9moQIoDWkPAHPAYXUU+H1YGAPkZAyYJczzPXrYvrU7U7hfnJSp1zFHaV49xLtUyba2qE3r2CnkwzMw/zpq2Bx+HyZJ6nSKgIc+PybKjswJfNT2UVPWLFlrVTnrsZVQ86FCWWPJ2JgZTFYBYGDgS+z09rEBQNZI2ixUGZv3Jpjmmazj4//rzGZch85LWbe2Wcqn9eFR60zP3FKszYbGpmR+2nvLsdbGn220NYBmGeu4V0jkoHnu/BKAOGdDslbJbkP/2ntq/7QR1s4yvulPuMDI5zhAidEds+4XGLUOvUCRomtnsRXHy35mqSdMqUPtu9R37oGddF6utnCqsqvzNsPimXM+VwxMdZxzVi1wOMpBorhchlBOu9kBKe8BBwcC8Ln27G1pR/aTIiujdfY9CsxKaY1tViBuWgnxs6aKzX3NcMUH2R/XgboDB+gT31JQiTlq7VnEcxBpM0s14Eh/yXpx3g2bGiAH/2OKsdpjwYwkJg419d4n4LHUfZWkl1DQP2wQP5XpARGO17mVUtTI39Pfsj4G+8a6TDPfCXb3XwJk/Mr5FjISBEn4PjRHgrNQNhfE5nlWQ+gYnrPc3NtAxDHImmaf03oM0bHPFX4qK7ABr9lV1pQ+dc7ViBSi1VBF99bMdjyyxifGJ+AjAO3ZynOzPjnf4iusZZa+UXoqJjFTSmrotGPWXBMU69WcQL8Z4pSC7L0aaCKSWD+1nQoKwutPG8vwndb9N9ER/Qg+L8tjQJdtxRxb62UDhJBd3jh7fjKmBSffxY/h+axjZ05CU0bY53fVEF4+Xz6+eXn51//5p8vNzdsLSYL7924jJvPo4ePLvQtoH5u82bIYjvDACQaLRMl2oy1F5fCh2VQc5v7DB5d3Hz4kjcvkgGLGSaEQ9M3by2MoRpOZZkBdVPy+h3MDvjgpBCVD45I1u1tksGpe5fk7CR5accLXT84gsjzu0u/O/GgzdXwuWbgc3p9nKJp5YFHgUJoxrSPRHmq8O8/IogjvPA2dizQc1ICl+4M8zTnA0eEgiAO74EnHF2SZEY766pSxuBebiiJSNi5cdO4NsvLjDz82uJzwydVAMvY1AtYZtWap2TSzoCoEdtxMq2+cd/CdjUEO0s0lzk0EbCI1/nkKoCjgNcNjnQwbIuM3SrD/X5GM1hr0P+fUgPLIAM1Zlo6jg1U6cJ0jngtDaYuA9Iac/L8Bgap+9noDtbeOUwfFd8w6XAJN9ViVZ/kMmzu02Qi5NNkWavWUWVP/tjYBGe9lw5gvpZHjhA6l8tBofUL58j6LwXickO1Ag8nuyQaT/vFaHmI6FHzflgo6OecsW5zhHUZmOxgr5grnGscRw2rwK0LJOvbnWQ+rEU0fvWXaNKpnB+l84BuMdC88OA6VsAfI9p/q56zNkJLD2CpfftBHp8ClE20NGcijEuZmHVj7/N7aFefgGuTXof6N83MKbMKkmNqp61gH1wBYB4dgWqokP4sAEA3JCSBWR2ztH8FrRCDu3U+j5ygOnmhuPK8IKzbTTLSZXd6PDAo2QAl4HBTRdJ81wZIU8a35IPVTKfUQZU3Xb2mNUDIOHJCjeac26POXZJcDosRxLYWwTISKWMUhXD2htE72ynEtxGTiyADC3c/aYw2KSksvDeVmJQzdk6WFZd+Ano+uGBR7NDwzr0fgcaImmg1zXDy8uS+tJwR1AEVsYCylr4tjq9utuEyDGVZbAQgMNvtsb9sqxim4FLu72iaeS1qcjji3uJZGKBBBjX+BTeck707z6swnQf81oxSnZ8E9TkSd/7b34BpSOT0zzoGcAByfS9Z3gZmiOcy3dtl5ybofxZ4xSRlEGi63pv5rwMtAw2cK2DSnMbTgCQBp3xOsKp0/hzhgxSjSXwNpiunw88OmzC851xsTpEXd8wk1tw18U7c2Kpd0cs/4gNlzfs+ZKAN9KY95v61TfaEAq3svxoo17DW4J98BTCgVum17GJewGw5J/TJ9bFcUwGz9gQUi+Bn3DJg/NsIRZK/hecDUAZkJ+o9WYV1vrF0W0Bl4NhgVMO/4/7avr3s1QfNatnB93p0/YcwMHPF8jHDSfJ0jAzfg2XXJWm5dlbVdTVpou7V7YRUNiDr33Ysfgl3bmR5Aaz7PIaKyUh4z9dqWzMvjx1kb+ILZVzaQX2ux44De/xF83cFyZifmR2YyY2OmGs4ZEAbeFPKZQ9kM7H180Kzr+RZhlC1jqvJ55jQCP48TEFP7aMsI64sF85xPxqaMulJYs+cmqFbwgOxXfUttbUBLqboL7mqLap/MKsd07gzNOb+EiD6VGbow+aYknzP7Y89s7hFQcIzEAERkS9VS8MxcdwT93dj1k5iP/k8VRtv+SZthZwRLVbK+1yqE9/Q5HK+s4/n4MkpcK7JmkuRYpwBLvfh+93Pp2ecWJEc7kIHc+DHMCXaVOm/8WTO9vy8gvP10+fCathP/dPn86cPl8SOyRbeXe3faXgDaaDnL7POqPKaGMM7v1NBOZ14j99LL3rx9d7m9cxsn+PVrnMfKzFsz8uFdhV0IoFQEPKf1HfgcFHNOEKrRUHKQ9bC/ou9xhqfOds5waKBa79cszvVQaCAaGVmazRMVR9ChCyCNN1efwu9IlxNc8ewoZrKp4uSO+pOavjuXpK1xXJDEZQG0/1wNZgzY0DEKlHHKWMzZVGn03EOYImUNkhkRFhXP+f3338WZP1SZ7ldFr3WQ7RMojx9HIhxmD//V0hkURqp/4+z4sNg8AOKkDfUL8ryMIptBhVODWDY3wX6C41FqOlc17un3wmGfjEeLxfk9By4BXA7A/RcjMQoUc6SzwDOE97/GvDFAX4ocZfNM5EE1Kb6L4mnozATd0Cs1MmvCzb3MKLZ+crUKoyArmBKaEIHUu7ehCzCP3BPBEf6uk9MDuKhjayRAcEDzlFr2YMsYYRCnjpl3GDUaQ1QqF2ptRb+z1qbAa0amAVfRToNFnamgV2vrwqGqM6MDwF4165wemqc+f1FvHOIbWthqxNjTrGsL4pWrthZAtNzsWeh064kjkicY4ziwP3zOigVV7AXb8NOPP83IvTvWqVmRHP5bj9ZKMkYx7NvLIqdmYskg81neHUCG+pijdsO6plP/K/YE+4p9bN8h7sEeVQ0ugJFNoVV7m/OhoxMHdftIeq+HTgPv1s/oOOgE+F7WdfBukZjXhtKXKXXGpZwLBvA5lXp1Zpg3xo6Dg3nKYRsRmtoPnqMq0atBWU1d3tfM7UkJ8gzeiIZHVONyJ427uW/qqtY+xbWR5ssbC0EmHdAAghNs0aYrQkOgopQ4ZwmeR4LDk/JkqFYBCruOKppUARTXIsEmezUiXeybqXlqe7Ku/mM8158EKW8NO/e6Ur2hdTUI5fsCEx7iZ9tZZ1NRldaRYAca4EzpeNnL1LFO0EenRufKjL2gketLcEOK3TGOo3K7Fo/+vhM+S13iqZ0D7/f9Dz8cjBvr4bm+qt5mjA0WnEcGCrunOiqfV0FWp43nCmVqIOlRs7fxU7xF1N26yYzzVJMPp+tU7+w6c92e6ffS8iK2Y1sDGTGClae9mz1qCcHR6/YKPOq0MfbJ6I7m7hin9Y4g5nwUny9A3CngO9Oasw8ES1bzKICXAD0A27WG1fNdm+JZaHboyNgReJ2ohslMr4wjpT2j2mYNn4T1eOYrKItIzuzHMpmANipCX+vymulkvaQedAF2HN+dCfzOOrooSI9tlnVBH9h31U2IUmgyK+0bXR+FLH3tDc8WkBMQdcFhfYb/GKjm/nuerJ9l6FIrt5YHpYE/DEU2434LkPYwbJ34MhEPrJp7BATTwqtgSDCgaD68qZjcfYTsnlx++umnBDvMXRIdJ9VU9qK1ZzM9v/nLNWPQwlhyf88Bs0i1YTK4Widrpi97U4baWnPl/L937/LjDz9k/EjgYFvtfeya8GFSRjS2kcG1Z6utjgT+BSa08Q7OWVU2Ge2HDw6VUe7DnsH/1Z7JJoifuTratrjinGoJCs9e2umT47xJQBrGW5MU/GE8ZNfFjhncrqzhnJhiD0Q4axlSyyeSTdRP3Zl7/h5UanwpSlTMnOuTkQTjnUMDXQsvs9KWiQgmSKvmnZmT+Pxv3xxJB5kBPI/BPs/BdVkbP3z/Q8T3fl9AePly+fT2ZWoIURf95hm1dqiPFqmiH+GDBxyMEd9djzUcQ+pO/mNAyOahVucVSj/UV4Bww5tNXyuyjq2pi1FgE20y4GvXOPSgtfCayQuamgO+wVz42jQ9zUFcCV0mSxT3fBBIwZF20GzhGgFvQTPQocChxDM1LJ3qLB4OgDn4BrCKYxD0Ka2sIItoYOW7uxHPbSd0iA22mDCc4RjtqVryOx3/GB7UkLaYuSefNd3NRkivQVQ0g7RUmlsHQANbpbmphp5okBnjNWitoE+zc/ysqefKq1cqfwIU0BOO2joEMfr7vPsXQICi9yIgOLk8v3N05r0bBJjdjRFGeWv03Qj6kG399LGO1lAeM3lSh71f5fWlmoySEGRzY7MDOCIjKxYX7cQZA9CIcuTEPQ70cQquzXJQU1pJ+2Sr1xyUd2E9xDFKj8aKWNykRhWxCdRoqY+tEm1R/1LtRCNFcRMg2PMoAU7pX2Z9PdAO3vjqG4/AkqBydQ9VZStCXNCm9AueAZ4+88PBJM0za45WCqv5aKa+6DMBmqCGDkOcIMUStkbisCBA8P59DtXDqI4OIirHvRiDAClD0XVoRF05mA60zjY3n2m10czSQW88OQfuiQAtqzeOg7ben/x/smw8FwbTcTsXhkfKesGEjtlRT3CiHJvl1vHy4PSwXAyxSKLS+kddxRQeBTPMjJz7UJW2WcTTINT9LaXYDMzZ8dTBCB1me1/nFceAw429KK2NoFLxhQI9VRNUiEVHETaI/9/9cbzjIc2/Gq4NBmPE/jVjxI+xK1EHPq0ZnXvHNNedUELWiqDL58+HyE9oOwMCDeIOutXqcPiuDqB2/XyAW+/F+EXoZSqXBJSpBdm9s07TGxPArdkU6ZM6LzpMrgNtmxkPM8J8XnqX1EScWamo2HjeN62VVi/onjs7Cj0nS6dm/Ep9LFPhcIjXS65196denWux4HoMiLIaDkEZ6bo8r3RxqVxmfa98BPHb6xnk2DFWimRJF2e/WT8Z8bllK1Qv9bx2XTiWnlPH3wRjC3Z3+B0iEfy74OjH3/Q7NCBsfXTVLFUHPoKoZZfMkiY7fohCdIYPW6wgxejz56xMweDS9BNY2eJnYlHJQl0XjBfO3jNw4Icpj8n5TJ1Se74yF+oV2O84weIyX+5RfQ5+bkZcJzXCW3Fwm1FnPzj/BqaOdWmyUN8qStUKu47D13aAf7tmCnaWHcT3AoIMCPtb6fQrIFMQ/2xXc68j8tpvVoeFv6k+A3VirCXmIgkHhd6SWb3S1pNFWgY0QfpaG2AH8GWj6TBBJmrwcwZOAdl5jh2bGJbPxvwYHAVQxTlfNvZ4J5kDAxR+sxaur12be6LXcv+UuQToRYSrtZjnuVD3I/Rv6Ip+7qQ1wS0MipgP7FPYJlF5vtL+C/I3sVG/plTKAnj1LQAt8Xthr0lRFuSOeBCRROqFW2rGeeOZ5nrTXqRefbBc9uOJDeUYBqxN6yfo0TeHomh82vk6trLLHpxPr//h3Jn0cL0mw7iMIXFL6ixXM6m9PVhZAVAE3unQUIo890t2OP56s/j8OQDE1ebLZjrOvqhiA5Idcd9hZ1LvnDZYtOUrm0QA72DKqGR8Kkv6fQEhhcbvXl3+9M///XL3zpfLjz98l8Aw/P93bT4Zme47LLM6iASCjx8/vdxBifRMGU3jz8eXBxSwvm3K8v0ktkFIi6aWWhc06FCwbPsBUaos+vW1MzvBogw9aShmDrxJmhMUWnviZGrMi/BMoGb1gj1guiiZMJSIoraYPk6VVJaWxYKWM9+MUbOFPmuMMYj+6umseePZWAipfUFgY2iyi1BZdv5NQKjqVpucYySb8Qkau8ALxIGFST0m7881+Wz6o/1QJOXF8xdD9tvnTQckRpcA5ETHjIG059GsSGs8r3TOKBTNGWpbjQq46DSqmhZ0/eSYn68ruieVBaMSSvG4/zwbxhhKJ3MhHcn+bcx96gOZG7j3Qy+DOe6QMJjq2mlWkYORMbAm8vnzF2moSqaazAV0XBTaeI6um6IqrTl8sCzxNUt4oNBBIhucScXLs84RDhd/ffs4/DDWMY7LaAuIiDga1JzVspJRWoYs9IghYopRVH3tc3sLLlsoZQhHgOeJWMgoQxaaW7uh8WJsOeg0wDGcU4YzwG4GrgFwwIdlQEoXaU2QtVlMB+IKUUQdgs29RQd1/Pm3vP6gj3NmWesAM+4/MlU6x6mtm4JZHIzQYIrmUgunQy3Nz/YCZIBCyRgVifGCRsH3cAQD8qQGrPUsotJZw6PemtE/6CGj0mbORw0WtU1QsIPOzC8/O2rmrJsYtbEO8J3Mly09pLxxTWlpyXZFAAibXHVOQDSk2fl5sgGzHz08m8GxziHzOaZAkOyHDyuyMyVmfn/QK8eICA1m6ogekNjgqN1NnZT55b9eHxGcKW7eXjK+zB/7DVSUZ+Znr1+9yvxxqCX7NAp1lTuhoa7WdRkK3qe0oQJ69kJkHpk/MlAqYh4o+oJN5zNnlbWPRz/X9qTLfluzYq5vkMa7sH7aO7WZebLJyUrSRHkiBQa7tvGxBj2HfwQHHmVcLJcAgU9N2mdA2G+CxJvtMljkuyDdBQLrcDgugmRSjBTJENy0VQ3z9+2330UVkD8wNziXmAfOHAXEGDuoxJkTzo0Fw6HtjprL/mJvJxiYkFwdQeuSrzXlARkmJqNjyZhx/atQCT3RKgYSEaplegPa6KyPqmpQqI3l99mTAGyzgbx7BEUmgiNzwGwx86tDz5xIEWT90F6B35Hh4nr87pyp00ZIGbYu8ggEpjDIv517s2LJ9q8shjmQtcI7Ewz7HeYltjy+RGnYArMBREatZg3xX5zN14gBdT9hA1mbnvmMg3WxZ1DMeiz2DusuolHbc7y/4Bv3U0gMH4ffHeU+795lTyBOkx60Azg5680c6UcEwHn/Plk290NqnZZ10SdKYDpwNeAf52v6YXLv2nfPDUEz1aML/rQ1WQLuKbpzP79bqudVVEpbH3bJFHGtY08pDaJ4q/0NCEB93nouauO9Bu/Ks3lOCOom67qMuwBIQPEFsmXElXkX/+Krvo+nWPCw+22nUkDZ5824LUHTZ6hAU3zcB/djY1iXAKAFGErZteZc/5V1oKL00X5l+xK/057DsvwoV9I345xirAl48dV/+etff0MvbrBcfY1zban7PXt+JSj68Udt/c7PBHR3aP3Q8z8BKIDSUzKC17Y/ZrJzJrOXoUJLGV2LI4Nm1sXZriTQHM1Y8Jy1l8zgTYUnVf5ON4CpQhPsAqjqS2IXeQ5EprABtoDiXqxfQZL48Kn1byAZwGxn/EE7hTlCf+CxWZi/77797igRCPCeMrepwQ5opGE9+w5A4/cFhJ9uLq9fPr/88z/9t8v9e3cuf/d3P15uP39M/6gIoSwASqf6O0ul34MSQ+Ps3waEcSrD+y4ak4ODoss1L/306ao6FTTeg2TZpTYvLb3uoCqkvUE3YzJE68EUZVMc19AQqtJzZGNWxH44MCfnoi0lmnELUnr3XtSznKQGeFL9SpvN4l3GJw7rh9YQYjBEgpPxHNdZw8Vzl7KB4/X+qG3B0BNQKFBiJgPDh5FU8CYO9Wif/I3hBWUgqDFIDQJz9BeCnvA61+VaPYhxMtt0vUF5VSibLbgiuDFENiY9KZTm8FovR94Lp7XBbakiBhLWZQEISFn1+qF33Xw8HG/fz/qoqBSmbxeKqW1yX6ChWTZRJv4dx349XEQng+wEYCgSqQPMO9KIVIEZ6AU8N85wmqI/fnIU6DLWOEvIbNe5I5juOmy2sTlyi3WtS8RAxsCfRIS4fgKxC06mNUCVH5c6a4Yx4hpzAjSWRaCbIeaPmanI6Cfb3ppCHf5Qvk7SxTq+1wD16kgyNwANqT0xi2rLlBU9O98V+5n8+QKLBknN7PA71qtBx0Hlngqcn5XWquEPBWPIbF5wh7l0bmY/jrDPM8ntY58veEimbuptAkJSZqRNBmxYrZiZVY2t2WrGhGuLygaQoW0MmfE54zjLZ8RQKirXVxWPV2kj8tbNHYfy6DVHQLh9bV1MHLTJj2MXsDkFBHrgsadSCxI1yNIbuYdZrMNxHZ1LwQBrGphPghozDQrvZL2tBtqMvWhravVgHaxmJiI7b982gxCAonuOZ+dArKATtQ4VWeBPxp76kFM9kgEvn09WT/rzaL+uEe7jgamNSfAyETMDEuu8BAPc/8wl7+vzKuHPtbQPZsl02gwk+Z49oap4+/Ga1UL5zTY/q83BqfPgZu6kdp6dDB5GQKgtIOrwxlFZrVyAMOhwC7Z18LLG0iezCt9S75Mdwnam/2xrpNIkXid0DuEVyLo6gkXPK9YV2znqXUtCGtgbXPJ8pbW1DYiZV4M0UfOsnZUWCCLWUa7d47nOGUL3nxlZ5ob3FGzN+AmyDYGPcMZq2aUE4pziF/AnNKmXL1trOhpkAsIFpwEMT/VDffdLgzgEyPad2KyjJdJUu5cVCTSemrL+3HFRyObM4Ah1+u7dI1twngtVdzO/a0YeNddlYeNzjJamw67iqKBpVFmx5/QXta3XV9lfntGsfNrbxKa0rzS+lmd3x6hZjvhf9k1cbRQgkLbeZ+s5vfhm4yzLKG18xjYKlXzAgqCGwa5+gvcPFdRrba4igqbiJv4IYOhk/M2OnIMxaYr19Vq+IXPKdaeN0s9Q5Iz17ndSSgPYGz+4/1m77n5spqbqujr68YNXAylLJn4ZgihjBOnjnDOfPQ/Ntx4uwPF/zvZR/9DMFiAQYCrPhy+FnfI9MsbDz9PLear0VfWt/sWxLzZnLXF6ELDBXtv1Z8v0YxxVKY+/MiEgbDz3pUxMjYYId60+1GswfgHrUz5UCqoJHG1B6xIbLDPOZ9uQ+Z7Aoj6lAbJBOLaHvePebNKiSRfB8iRL5s+GsXhqycM7yk5JjfBa2Clsx5oGBFGl17NP8KbJk2vP3rQ9AeQY6BW/bTbf9Rj7MVFJ/U99Qsbb/cPZJzOlMdLEnoyVoiZMC6j6bL8rIPz84e3l1+c/X/7P//6P6T/493//h8vdSycnjnn6wVBjUp520vzIrj5oQHhk8VXbmDPPwYVCaA7TD0ii4oxPqXEFukHdJuEq3efaiHGKQunr1r4hNpFMwfk4wRyq99bewEl2oegMxjk4gsL29OK5y+GuHHYmPgu26prsHrMaPUTK9bZvGwYq91vAkoBwh3upRl1wDQJaTGqwGVRjQgelyI7KAPUIyi1ZuDXg7DVpr9Fi2aBqKx73vVI3MDET0X6uaXDJogjqkWuNenYcin3vGPgc3J335BdWHG5ALqXw3H4Bo4/jyIEDQuEzWifH9RJEfWpAGOrgem5hBKC/4hhz/yCfiP2o6DkKDd9ToQ7U0wNMuXFFRmogi2jTq5FxBx03QG/scVVhU0o9G/Hzl2S5nv/yy2ofu9mkyboxQVMrDtJsgTUTVeykv9f9o/ciWWDGpHRZkODSMANKaByXscFAu4Zcv6mlORWf8wzWr3ngxRFY0Gh2qBnmK7oamuGCfH7HOrA4PWNyUhRN7Vgor6q7dh0HEbVh8Opj+FkoC6z1k5CNa13nDsQw94RelwazDRpi/EcJOWcqVVLkWaV6JjO29xTBP++5GHEC49HH4wic6iOyxueE+/OsxzWlDdVudZw6QqxLgjE+l4xL5PW7d92/UqesJSMgBExgPDxkSqVtv0qdH7OjihPZv5TnDMVv8+R61QkpvbPU3QQ71v4s8+VhK72+FGbW4bXlTAPBqrUZSDtnR6aRHqI42g9xtAvEkL1rMLh5UwV1SqKsd67L71NfN0q0NGBbE7iWeCaz4CKxAdoWdMa5f/UqY8Y1QVjPc65aJY4CgRBrq/LsUzU+CeOYveX8UvXUGnKd27NDZDCXdbMG5PPVjrNCAQS+h/PFPQzkQ+GacqbgAk5JKLID/WKTcZxevTqU55j7BDijxjdQ6EGv/QoIs2yEZ07ZLTiCzaK3voo1SOuPBju8L9fnWc28Wz+ofcu5eGrzFIdyQAP7gnsI5MbAus7n6LgeK9VfZ8zxq1NaoNiMqsGwAXuC2o2lCoPaJ89Ts4DOm20FkjnemjmYQUr3HyJKpdQeweap5tAA0wBDpoF+RV721FSKb3JmAAAgAElEQVT+cGxnG3PODWjT3ibrNdBDHyNOaWrgm+GMsMnOJveGmSieQdBDm/B2AiUZ3wV/2APAQs5HnGDmn3M/Z9+9uwl4YeXw/AJy2iLtYkD3CdedWToGds2w9VzhWZDRV/jJYE72F+96Dn5zplP/t0yavpBrRBDDf3/9+cNHQsAHZePPbRD/9ZkpWGk9OuMasGuBw2+ydKOycu34ogvsFJU5A6rZB5tLA4izzXL/mJ10/HhfwTRVh01cnAGjgFMpySk7jPOkFPZm/hLEThRNQDDB6XQVGLdffvnlyE5jK2lLkITCQKMEcrRBS5uyBkn8nudLIDT7UCCwAS3Xhc3A53LmjXGUQN/9v169zS42cKsv3cbuMkYYQ9ZhEhgD9/SbEnCvxZuAqH6pbJmUJOHr4wNvX8d3/FLfMQEmyY6VOzWwaomB8ULO+50vMgdU2GY8Dh9jas/8O8Dk+ukyTtZH83yu/98E6pmXj2sRMlB1ALNqqzyjNjDnxMB5QYLGFW19Fj9idjh6FRONKuBb8Cb+11hLsh15ee4hQ+N3BYRfbt5dnv/13y//x3/5T6GM/t0ff7w8fVKJ7CBOt6SWQavpdfJhqCJOPZuxVBYCP4110KpkN/pzcjzvb9qqoSqNU9/LIi9Nio0tip9Nt0xVBukkKMPPQy8gcIrSYJXPCBjPQZ8Ln0UXdGPNjuugNehi0VqLxiTUuephgUOM45+6qhPF0kOYDSRyFIopvUR2SIcqMNUl+eopFh3lp75hA7AElRMSMAhYGUwDzalxmWJvjHZtlRCnAQeYWrBllUrVWRuQMfv5vX33ipx0zHiOztsCJQIVa0eWmSQFnlq7taE4siwLGHDe2SBmLGPwl32MIZuCZgRWJvRitrAZvwaDv22OXVRFJ1jEK81QyZ4sa1w3u1nE/D+FHoa4xkkfBQXjFgc3z1CBAAVYKsRRmkDojcu4laLWa5i97jyN4rE2IB0TDMX604yK15pUDu0aMdVwPVysBeFQt/4Lg8n92Bc6W/bTCxo2ERMOewzBQTtdFjP1BUPjzGgxRmQ/WdsG7GZgVDAUYdLYxAnSSJndmHNhJrZBTeXfQz979DhrIZTAN68TzOGs/fGPf8z6ZG2m5QEZlX02wcMCNetbdAqy3xbUsUZ411ATcXhOPdfSymM0xd8g8MuAsd7iKJzaC4RaMeETxaBCR07LlbIACIJ0EnQgeVbsRNQ7oX7clMYhxSjOxb27eT8+y71F/jjYeLcjg5f+Wq2R8NBmrUO7MZuIrQuVcbUtR/316gm1EWbVReQPR1tRiAlkecianTK4TfBwem+eB0p1e6PWeY2s+kCuqk2X0mbgY3DHPXSMvn32TfZ9QRRbHZQWx/5jPqExFXWu8JAOeNDXt28DxGHLcXL4k3pIBWROGSsz1DorPJ+iWx6+qetY9oNnUhmSn3GPOHZkw09tVHzHxgPNNoXKT3/F9b8UpQ97YjVK7uk4Duvndx4D5k4WQcCGnQfW+PB7e3DyDEGXhxBjd6mNEiFmv4VqPRSd5wme+6WiFtaYBVV+8CA/SxZv1CTrz7g3ASRnduyfAc0EgM57VKcXm8qzcc2e7xN7G5gloNQscgNFaaKsK4PaCNQs88185Nweuh6q5prI10docGndssAJ1xfUMADLopkjxzPz+1IK29y+KH1F09wDMJD4LOMJtZP7mUXn/srT67swv6XUtxdrFE9RcrTfokJ3Gxt/d9DGpgqqzU8tpeyQ1d3xHcYqFO31OGO/BBB59Dhrmd8JOAss8L2Ib3xABbW0RP6W1ij9LdoM9KZdnVnAmbVIwL7k7FtdasDQZ0+P/mfuSdhWBoVkTqQTNkN3SYsxnldNAK57gEDOgZntZY08H3Si42skiL4WFeovuUdlbRjsKaQW27Qm7gkcRp1MYDmGl+J02uAwg1YCRW0ibA4omAbUBeOb5fUZPT+l+poxCqi+dUFwwCsIeAkGYbPYz5wd1rvnHFpwGVBGldxRW7mGVGR+H3G4p08KuM/2yohI6EVNcsa5jDHP3PS2G3vHtRka8J276aPKiFvLzP9XVT5n2Jh5zS7/VuTP0pKe32XIdR/WHuSZsh+bqWStJZMdRlyDVuYH/4T3SoB827MAG2H2UEDqDEjwnFkzXz4HDGMtxA9eoOWZGHhrAJHgh2eKge6jxQj6CAEfue6TJ/ER9af4PLRos6XYE1hG2imBGpMu2ll+z1hhU5mHtJNYTbnrJOMboaXWzQuIOb88D/MOTZR1C408JTK/q+3E55vLy+c/X/7Lf/5Pl9svN5cfvqfO4/HlMQEhizULlski3Q2dJBVSl3t3yWiUbpJDlCAg9Iu2icgk8h/ZraAUbUgaVO0+CmxNw4MegO5a92V6OMaQYGwIWByW1ZLxGQ7vKla1x5mBEAOVIvXHj4OQFRkjS9MCaTI2Qcge0kD52zhkbGYcHJGJ0kKr3sUkm508N6FvZmSH1tCn1HFEXW4y3hERAbGGBtO6PA0+C0ln4poRKyp0UFRPKlgiFc1e1rnVCWZcFVg5hFCOJqxtps694qCsoPgalJQGfA5kuX9UHpXdn7hLHaGms4uktPExz+H1uli7oRVKkZJQGfMG281q8rlKAeMEmzWJA7EspRQMAzIFKPxu6I9zlg/RG8Yjm710rDzrHZzK9v/TaVHVrIfItb6A92KuY+DSQLQpfxHBBI/rKSjdlefFCBNcsI44gDlcS8sqDVh58qTwh9R6ILnJ66S1P5iZNza2B2scWwLPFf4ngNyar+PVc/Lr67589TJzqlJmOPe0IBlK+DWyKaghCqnR9TmdKw80DRzjHEebbBGCFk8eX77/7vtlCKt6m7WxwFXHVcOYlzn18cna3NjrVHsgSs/gGSO+cbf9jq6ofGvZ4vSPoqFzmPf6/ClOkqpeZpJ5vmaZ3xz1tEH1R+sUtTv2kO0mBn7wzNieZlRaD8e+dK6sWetzP44DHed7FDkdlThhpx6HPHtpk11/532oUl3WbnoHVkm341kKkk7E4XSesq4i9zwThxcKplFThlY2YSQPVtYK9zZDYvbtTD3L/qAumNqfKf+JiIumH7bwht53daLzXnP4S2ciG1rqsnaGuSnl7SoIkQP6fUUfpGBLvQsCfvQbbd0r/7Zm0KyBGUOdytqNUgeTATkxDLJvVnLg+dfxvfaJyvk19kacDvabNdtzPLyXh70Ol4Hj2cGRnsRe4Z62KxJ4YK1IZUoWQ/E0xY9We8QzHXXdqzu1nQdjxn2wa+5THKgg8PZLPfUb4/nYh8nanRSJsyZOPUYr+HBtZxA63cGSkaFSgKH9xqqSjWHmWorF6NzGbpxQcf7/ATiuHq7nSB1uhThsfXQE2qt9j4OJ4ziKWgL0gW/NPvRMcU0aaDQbXjt6jPch0natd9fuhGY60EGqt2eBGWb3iY6qAEeefQFhz6YK5NyLE10H/Aw0GxgKuhkIHhTTBSMNXsoYOGqzFixlBAcYd8ALwtZ+Q41vOU/2wv17qWuSHniwaSz9oNb7GaDsw9bPrs4vpR/2oVyTcN+9Yn7XBt7Yv5w9CxKOsVtrjoJXNEVvWUXWRbJCZTVwBsNM0HnO/hpNHwebQNu1hA1XxwANgIgk3nwMsIwa55lq6POYjTEgMWA4FNAH+ghc+IwCVpxjnEntW3htmyBwZ7YodfX2zh6TyaDdDG61Gt5nXRx7Y8I5ZqWldHrOass9YwqcVvVa4SeBev2irpHWcGqbGlA12HSOPH8E1fTLzeYevsapLEUmDuOUAFoGAe28oKxuHTFP55Izx1/AyIBQ9kETDqeyp7GFwuI6Ze5Vw+ccCPvi4aOjREKAN0I7D8rakM3B/Vg/2I4AXmN5nP0e1mDVma8MkNi/gXnJnq7chfd2P+uDNWnVFj/6vtrFNKp/9zaJgKOzw+8KCO98uXx4+fzyj//H/365+fDu8vQJvS66ge5eGoXffqFwm5qCNhL99ImMIQ5/ubjh5M5ZSjr34cPL219fXp7/+uLy119+udysnUOQ9ckFZ/FqdNfgFUNS9KdZwMr137vce1ApYRwVi7ntwUKNnBSgcx0MgyR/1sOcCYTX3AV6P5kL+8+JUlpLl/faf0TbafwJfePhoxg1EDkmAUOB8cEo4qTgaGMoMdCln/YQDO1jTjyLI70MJ59cP9DWFuOpJ/Cjjw1OTxEB6xA9jM7OgptOZ9OAJY7hslrXDFEPU7IECZjidF9VWt2wZ2Nc1L6HprQZ3lFDpgH3UIshMgM5ERY2FHNU9ak6S0XAnlyefv/95f2r15VnPgVfKl0a2AXhHgqeIu+bD5dQaKamJ72mRqsHh30oMWxsuKwNJJVpvPy+KovMUw7iOY48G8GrFFsPabj5Ma4LOM9Zie+++771PSBXH1pXxfdYD6D5vEOKpBVRGQ9fR0TZYcc/tMpHjy7v30NFakbLwMSAnfcPTXXZjTi6K7ZOPdsCYDJzomkYRd6fA5JnxZHLHrFvoi1F5lCGDrzekdadWf+qkhb35HMRRlj7ldbTVUBKw6aB5/PWQFq7caaGNai8UuyYMwMI6uFKgbv2+ovU91T33O/SUt3bNqZljETbEUZwTaQObDWRvAtBtIEU9+ddMa7QR1/++jKGnvngZwUolkUDCf/2m9YfEyxGcIhx7jolYCnaXmTT+hMzLoJYZnhTP7ODVYQ/+221O9rJc/21inkESEqyS/Xk4DToFVWOiMqT1hunVpF1Gt5w+3NJFU2WllrcrcVmwVonpsNvcTz2XbDpcPhAmEeD8TADvRQsg/akQI1tBcz0BBwauGifLR2d2vbX+S72hDFlsM3yFA0vVTCg2wIm1hTvzr8PMZDRds22cc2oCS/oQCCH62DDGwi0BkdbqMOKUyfdUgn3MFpwotOzbg7rGCsJrD5VgCr96e7eTX172DqT3ueA166mHvhja7N8Tx0QM4bMswIeB+3oVKOcOqExJDK+ex/tYGj8nGvUay0gsV2Hn4loWgSkmtXSsWP8Qlubkq10M5F5xs46ZAPO7N2t7di71RsbdDCmXD+MnEnEOx7YXkE3xksgSQAi87/aayly7p06bQ1ssEOsPa6rQ6kzVnCntEnGk/+fLN1EXvhOsncL2LBLZr5DndYhH2CSGvJTPXXsBSUSW5PWDB33XT1rzshlOlhLiMsAziZTgc1frWxFpJ5ULGctoLSH2iBBxLyvIMLek/ewVrI05lKuvYbBlgJ3iMJhmZgHzmU+Zy1ynOH05a09THBzZLua7eGMTn1yAgzKegrwcW/eDd+LfWfGxd8lEHtCkoC2Up9iu9VKgE1i3TTzJm0xtePRCmifR/Yd3+NPKLe0zNlZGDrmu9IdCXp//Omn7GHOqZyPlAR9+HA0c+e59PP016Rna898/zPY5JkmmGQgxDmu4y+4qIAIz+/5lPUXKn7B7K6v9qxmfHm/ZIpnvzm7EPWyxIHz23PHIPFg3wywdL/hr2CPzjV+rpGIDi4plNrc9ZiF5cFz54x7VyV6fha/kd7dr99kLHNewNi5EIi11zHnjrRjA+SAV2dxttHUk/ENc6uMHfw4njcAp+U5Yzi15UVbOjAuCTJnCxXGYh3En3jwsBT/Dw20zerGD1z23DVmAJyxXoxjBlLfXZAtiQD789JH8P37y4vnzw9RIzPEAYcCnlwyfs4V39WvwVaFRbdkyZFN/l0B4akPIQEhdYSojCKj8fBB+4I1IKT2AZoUBytZQLIRqy8STUJFMUqUjxN44Tg9//XXOA86DkwwA+YhQRBlA0zR7xyaQfRLCjgOcik7NqeP0b8Gbh62B61mHGgGBMOskhQ0RQyWKV0WY5CxIcnJ6oxCinHS0dADw0lsYFLhg6K+LayW7lq6JIXQoxBNmMaJE7GOcIBFxC3JqDjKKJpxysaMEMWz74pZPQ88rtlHuKJ6ZttinMiGfKUGGoTquMWJgrFrNVgifX9FYPaUdXaD6FZcx4Oavy0g59A65MkJ7EHoVlzOdXSqRZ/SA2jjaGm1FFGzPKFNcmCf+iOl5jPI67XJsg4ccxBk8EMzxaXPVtFUg6LxYLxEyexB2UMSdBja6zW7XURYR3NI9NF4ejTqCRi1gTdjuNYdoxVz3yBNC27MgugU8zyiiCJRvHuy7qtLDUq/ugDGBNU51oC0UjbSseduqBeo2iS0Fw7F1jk2U6xTmOz4MgMalhhejF4y1OXi68izTvyP+/I8MUSj9ab9ygqy7QmVZxqNUufNQ1NkVVYBa/xc++dat9bVNXnm4ptxY2xVhO0ebqN7/kibk3rd2t0rreroB2cx/eNHOWjNhiWz8wh1Q9rrvM/YMh9H3e4y5ZnHtZcQ2QzNasIe2pP2qyyrgQOMgzC9oOZAGljzb5Uws2uV5N4WZrzqVLUfn1nNYy2tlk1AI5+f81PxmTpkn2O/KjSiI+PBJaDV2qMFnhMkybwnKwpd8UvewbWSzMFon9hl3sN1TrDBOOFE8+dMCVzyu4HqKVsXtB/hjNH2MhwLvOIona5f6lH3rE5+Anr6hQGMzIkIA2XA038ICL/9NvP8CcDoqDkvgsvcd64rUmWtboKq03Mwj86FrV4apFYk5Bzsu49ih24BEZoZPZQjb0oVrVgWMvHcu44V70Of21DWV1qhI8pzhoI85T97ep0ZP3FATo28dQbdfweVc/XzBkYBA0aPNKtWULHAiXvfmkbGm++kf9wC95wvo5Hm3ZeNikjD1rfP4VyynlMvG9bLaM3721rGw9b4bpPPr6J32QuMl3uDdzYT6jpVpIV59N4Zyzt3UovueSKocfTLHE1ZJzpspYFdPYtXErJaO9Z8gvRRJK0tMsA5xGKSGb+yrVgD1NPnXQD3N8f6OAHuTzWgBofuLdexDc0Dhi8TcYCRH6oGnZ8PtHZNswcFcQnUsl/QgVj7ru6VqpYnuz+KfrJZCwiz/2XTULv96GFKKbJ2BtY22KIso2qS2IEkD1YzHduwDGBKjj72Xv786KOb86W2zuc+Z9W0r2bbPKdlicwgHQwvKaxmcwy29RkqDtVa6zAHrHf/QjuS+rQCtjyvmSUDJ4I6gxDGPgHH0yex2dayGiwQ7AAACwJefdau61Ll6zcRbFujrl8ZgCd7FjuDHatIYQK7BITWDhY8Yp74PWdYz/ECO7FRUwlnDvUf+U4C3wVFigiGhk7d+gJez3ZBJ3sPZm0C5q5cyd6YvD92gDELgAHlVP/3tL96fK736gARW8+YKeW8ck4LKl3prX4mFNqx5QJuDHyUucE5454z8yyT6rCnO/OihfHu/cEG8+x1Ts0kak9JDODf24pCOnhb5dR3/X2U0S8fLzdvX19+/vf/63LzASU6Ni2oUFtI3L9DUENDR/j9c07vQKnDofrbKqMsmqA4H97HODJ8h/Iofc9evY7TE0Tl2TeXH378IdSiNKffgRpnf2qWKYYeOsvmtjYEJzsOPggYNVUrZOYgjGzsjDvXtAC5xoLszc0hYsKCZOHi0J0HkmAQ2hQZmtJXGqixcCOG8wijem0sCgrBRPI564gM4hgPi/WD9jwu6hvnapmy68HbejY+HyrsqA8YfBY0z5kDZ2qhOiLc9wgu5pwY3BzZqR04ObhBhkcV0Sj5PGYb4rwtVU8Q0N5Qq7VabaQtGOKs7HDjubk+Ru2Q6M7bttaPd61YRd+PuWO9aSTjHCEYFCQUEZauB8Y4QXdqO0dVHr20lCzQS+r82Pz3S92buIIZgArbVGk0yFGyqFOSTf1qHcwEmAtqmmUtDVb00lpQaxzqxLemlHWDceBZP7y/iUQ397VVQGiCoyziiGWstk55dxD+AA3LaloDcdQSnAPCh8jBPzuyItwLA0eGztoyKbasQw8EWpUwDhwuImkgdMlipubmYRBPqSjZs6PgRqX1SSWWObStH+OZQVbjmNLHbsXi3pMDPSjivXtFV9/Dg+8+kMZTKsVVglvDqhLZta6NGqdmfDSU2BCdk1LfoGa3ZqDAjQ4Xc7vG40MgeN4cJqtV4CDNgX9S3zs7yF6PZ2dPcj/2qGgtz609MOsQw76aTpU/E3h7oNFCARXh2bZks2njM3ERDztsA6gvY521udpqpcbPiGKAsjldKpsme/Pdt8cYmNXhPViLoWPeqzAETjrf52BJW5zUVl3rpEK1ojbkRGvp/r5cXi2T+rcCQtXeWPfn/SXlPwyA2b8E3iv0x7kQyOEe1p2xjxUuCh1oqpERNVhdbcRUFhCaVTN4914GAGZs+flBzU6boqex2YxHA/RmilKvvLY9rGHWtkCINjqBzIAwnW+ejZ/xeWxjGkpP9Ifrm2GQBs6e5HpS8viM2Ulp1FLYeFez+HV6uq84x7iHASG/s1Y5ZQ9TQqwd7v4WNDKIw6bwszOoZtsGruf7FS2tMBDrQueP81+mD8/BM8MQ0UFLT7jRdqXzFpy7Bk7nOlbmmXl3LZqRDHigGuYJ8NPJ4npnJzkBo6yG1TxW2v5pMykG3LMvOTPv3o2tZB5CnV3QWsD0/gX5d/6YkTdgdl24R8+gh5kLxoXnMwMQJsNotTjMCUoXxGJ/EvCnXKICQKHcLgjHH+OegOHpCxwmTIWLOAOl2Fr6IGuFX+Dz8F0zP8xf9lDYT4DCzY4Kdme9TCeCtRAAYwBK/KMnT/IcKmeXzVB64hHorwyJ50/gra1Yi6B5FOdywkMhWpA15/VAooIuBRqObNyAAW2mNESuLXChQE/soC155pcleMs4PGxbFyT+x0LhjDzKoSZ4xXh71jcL1gb3YRagLD0bYub4OgcDOc5tjQaecB0+z95OS55THSbXS7uw2ZSj1YWtOSY+4t40ILMNlnWl2CdsCXNmDXpKWXauGsTi+6Q+nIzeEg4HQLlaQSbk6KG3YDDsjqeNA3hmzhVE/lKf/6AZYvflsSemJ0B9I+uQtZPa1aitIsDSZFAZAN1DJhQE/Nz/3F9fW5pl1vtYbfrcDRbb/89MuX43jIgC6xVv7NncuuKcMyeQPGyG1OvSOq4AaMviVuO8zLisu56HzaKzfrlXBDbHzmK8u4arBmwAHuCAWs3flSGkMf27V5d//Zc/Xd6/f53s4OOH5cTeu3Ov/PS7pPc5SD9eYJESDN6/T/awXP/WD9Z5ruNVid9QB5jsNacmEDPNGXTgcicFjz/99NOxqJKZm4pdmvF+arF6nPHxmFncNKbPYRw1t2uW0KAqAd4QCu5l2puzKT20UlsEXbKqQS2y7QQma/PhJoFI+7ZRP1a5b36H0xzOclLPRacq518H5hysHZSlTUoOj2Ug26i8hciKeeT5l9E4FznX8SlvOptxgU+RI3tpceCUUiQKqkJVqZcNfkRm4oiOjqQYgrVB6VP2qFz/tk64qlk2q9n6qDryHDgdu/Ohr6Lo64mB8Hk+22CsAg5BOBEwuKEpMPSax0evIMbnnK2VlqaEcJuOLls4MRBR3W78ZuR6GNQZ0sFJlkyFNtCx1XnxDlBF2aw8I0ER81yEr42edTD6/6x5Gxd884xRa1DUcW9vwKpkedj1cKnjZKPjM1UiqpknJBzwoRpArSELYPCe2g2oQo8P6hcHQh2S9io6ZPHvIzTR2inWKUaP9Xl2NlKIvAAAZ0GKpwjnkZ1R1GMtJhQpiOO9oJ9Dyb50Zrg6XM025b/Rh3hepfP9Oe/JusOJiPO4dcPvpavohHu4B/neIWv2JkFgaMhrHzJVX65/poa7NkReIyq157RIPuDFsW5KCU3meYBCgqUhmsyPtitBxnoE6lRZ6yE9yDE2EOE9pR0F7aTH4+pa0hJjtSP2VOVZpEOeWQcH4LRa49Lmm2my75MOaTJXq9kBZOMe2AApUWbsQrfafEiRzP3nwPsuofWNPpSgKTU96w2rMMJJsAOHQFvN+JDtaXakNWJS8HwmMzHaff6Whsv/Zy2TLWP+dcLMVOV8GHW5CsoELKUpFYyZeMmx0a97v2hx/536450bPI+213ZCzIV1W7+x82eVvtE4I6Czej1FPhhL1rX0tAQe9sWa8IuBI5S6ZJthbVgnMxAnQifry8U5wTmtAiB7sjRIbO6aay/bkrMUmzCnnPElkGMcdSITVKQv6DX4MztiXZ7gpHWZjhlzg2Il+5/7YDd5BoJDbVP3aevTj+BpAjY2n+Z7ATYm9NAxX+/KE33Y567drR+RM3PZSOY+lPWTkFOcx6k3c80I3nDePXiQ/YHzCpXYzFHO5ZOYkn1Pj1KK7YMg/ANzXMtmMjOW1hwq4DSqqABK7UoVP2U3KGrUs7lq6AbhtFVikyIY1XVybTth1kMwx8COvz2zdJ51nLUH+EYAbFKksQ9msUKTs455LVFw2s2o5NoEUGsnJKOI9zG7D02Pd9ah5jthHKx2TQAitn5nu89tbafy/4zJ+fOCJGUFPGgwkezS+t0tE2qLlpRNoS0wEEilfMYzmZqB3IKAnEeZG9sbJICqLYwvOr9ZO5oa7QUDXNMMmoE71yKYjhAfNfsCiGNC4UtkbiMe9TZ+Wtbj/OQz2MM1Acmca3wwKeTqCKRUa23TQt19TCby2hLFbH2EmsY0UriQqS2TjeCJjF8BiZStfPMsz/Xq5av4MpwTgNQkiQKmfviQ4Lp7s3YxAj/v6EG+hMi0CNJuZ+OogJJnBr8zICxBqKUm6ZgQf6WMjvgoo5EqvpczmProN28yXzyHYEwp4Ni9lgLxJz1106qqflqBkI9tM7FYQep913nL1+yZXJvdd3P/XuOqqo0CMuOfhsa/58s72bJqtdC8G+9hSdjvDAg/Xz6++fXy5z/90+X9O9C5z5dvv3lyefr4aeVubwnsqryZ4CXS7pOav9sD4S4LM9mUNeGMMuOdZAbZjCw40HBq7cgIGaSkRuLbb4M4sOB4ySBqysJGJW2c3lF5wvlXAVHxkdXgHQfxUCSNfdHtUuLYgKA22bzUgEzGNZt2iCffYyOxaTNZq/XzwOF78hr5TJyQU1DpfTFgRdsb/WcxrW4rju561EWy3AnfomEAACAASURBVMzoaglrlFuvEOM1EpEUvDrW1Hh24eS6CRSK/Ob7K9AWVTVbczj1c8zl9XsgaWxVF42zaz/IodEK8EglY5Gmds1UvHLZKCW9eRPUiutLr5Frbh3jmZoSB3YZ4srq4uQ1Y5EWJGzCOcihCywrWUe+4xVnZOvHIETKWpRNR0k2S6HADM51UdwGIHVAS2mos1fj/h/+lLeXz3lYSjFoIFcKXh2mwtU94Aoo4Cgooez4NyB9dNBJ4nAvgAwdeSqNzHX6Ie4+1gql0XMC7ps4DNbUxdFGmGO9/syk62RinL0Xb2WmMrx3MvRxYgqcnJ0F5pRrghJzff7wXBj4AkXtlRMHn1q6SeBTu2F/vRw4T7E9Xb9F4CqHLkXy3GTZgPBcn9FsQsf47Dwe7IPJdTNlcZAVrjplUBQkigM/ueuIdyCqtMDHTI7rWiQv2ayHD3uQTGjDAMksmnvaFhVhIJxokEVb2780zd3HdkCgJxm1UQuzhlT+nGJwApo5mV3nU1IcZc8A1uc0Q2cwVyfhQ+wkdkVRFdFQVZOtwZHaf6XqVIiAd00ZwOXSurhRh3LYrm7qDI7wLmEunJo8a7t1QJI1GWVaVT8FS2pjqbumnqhN1xl/7p0MA7VZNIBfQIrTH3BkDlFEyszg2WfuK+fRbBdiayywrP/ZAwHBPEecnkdFbOn1FlC08u7aTGn40sUSjC3TU+e+ThH34F3YUwAMrRNr1sc1I8XYDLxBL+Nm7XAchAXx6Ss2wC32adTurNNT7Zx0T7MAiryooimtLGtjgixcg/ukp996lYVytdpw5i+jN2l6rpm2IcvuYasYN4EpnTizc76zoJJBUwLp2avQ/xbYqSgKaAabyIAntmEBYUGorq2e/wWhGXszf/w7Tn1q17tfmRfsHXs0IhJb79YVcvbhEEoX5tr6KQfyb9Z6Ajpc18wUa9RzIPbrlKHkTOV3jBd1bVybZzn2irYtNrsS9i+xJat9dh+4jg5647JpcUjtmTfRmo5r7T7+QeuBK35SkPzaR7rsopsD+DPzhR1lT6b9yBRU+Z6UW+mECRgHWJMJNbMniJeAJYa+giZlCHXOssZ85lPLCM8rg7Swe8ZGspzjyBaT0ODsOc2ZAC1jU0C3LYB8ptri6jPoCxS0r6+svTvqVWeb4z9SlzzqLPYiLchGNbcmTLCXM5Lf8T3GGf9aQIdxiADK40dJwOQ8RzhxZT8FuWHNdJ21hKdzLZPD87o08zJxeK/Dx1j7mShcxsYN3J9ycTf4FZBIAubjx5Rf6a/ACsQm2OOXd+T+MMXO4KziOaHwzqfJWTVfTB8qPtbmDJvKvy2rijI8vr6sr4Ec8WWW4Sy9snbj7NfEb7mhjUSVgwWdwm6arx02w1qnZa7ns8qEUuTtAMLHoPkNkGHWemdOE2vrxX3qx3mU2kR0rjaM50pm9R7zCrDW+kx+HnvD2f+7MoSfP1zevnpx+fOf/sflw/vXaT3x3XfPLsiFU0NIP3prh9qGoZRNAxIzhKIEPBD/RSL7pDCaOpOkUSs5nwVJAXGCvxrhbDBoC8vuhBM+iVWVP0E2yRhgpJ89+yYHPIuWZ/wNarGWFfZxk0aXlPTjJ0VdPpcbXbWuKQWNc8smO9OSCHbZSOkXB5VqWbpspiA2fSeePTz19cNrcFAHkQMJh47FQZFyREe+3F5++sNPbZK+A4yfRxEzQeL6BK5IuYu3whQgLKqCsXAYK4IXe8Oxkc2U2j6hyBEBahXFWNTcm+cv6tgNoYFlnmOsnz4dpacS8UHrrU243AmSU+e3vVGafazqqmp+GJ2D/jcqJLz3IItfvlxe/vprECR+pmNYR/ralkKHRTlnvqcQSDMbpQSIXDMPUZhbPRw/T53SHGWD57YX6fcSnFEPtvcotZSMM0EitJlSEM3GGGAfwcXde5cXv74INdp6Otb8DesCisAKppl7KUM8JwCB65jnAMVlvUY9cbQh17iGWypbG/c2XXEGNn592TEFeOmzVISJNWbt0tVBbc1r5/xBa24pDF8wz54rel8l0Si5DcXmsGAdcR/W9qvXr0sDxmH59psDdYwTPnlq9i7OzD/+4z9e/vKXv2Tsf/zxx8s//MM/HA6jh4GUJT6DM4FtwdE20NLJy/iM8qUxzJh+1Qew2awij17DA8+6V+u/mCP5/1zLGj9thmIszDH7gPEN9TniCigMt3coYyLw0YAPNeQnOah+/fVlbCHznexDJLKf/EYxj3mVusQA8bkz3TjzOfZDEN3VmUi1NVugQ26w5SHIM0FBjaDOy5dFL1EAXrsWfh9F59R+UmvSsY7i5+i1ZBJB8z2Mnq59SoSkVrN2DnyPbOu5z1YAnTIwfFZpyQIVghE/fP99oDIcctkZPCeZhe++/z62LNnEUzaQayaosv0Ev1sm6UCQFxzwbryTwkusMxvTh2Gy/q3pY7ls8ZkCnYMaZcSpoJop57ky/6k7Wx/ZqcJa7xXHI+0omgHSlrd5egXfXEdmNRyvOLGzaQZ1ZDa4H/Ryn0PwRwoX75c9P0q6wjFnutZR36gzP0cqjvSJRhfKEuNHlnY21+wAa8C5jM2e3WUeybSlBMQ+jhNxibM82Xo+43krnfUcMMU5DG2NbEIdPNZxatXXV/IKlLYm0TKB7HFKXQYssveZi/b/a8mD10zmdhlC1kqzzLV7UItx1M0KCibIADjmxcbRd+6Myvkg65n/OBPj68z2GuD/9a9/zR6FYfX9d9+lJQDnDba3tb1rrbWz0N6tlimkncuyh9qx1HHiM6xNT/ZpLPFv/2hLzVyxlhhnPpuWAASft7cpk2AsK7RXUTp8AMbOOksd5KhYru7cfRw/ROpjykraxNvsl2eh4LTZS54PP+0IakYx5l5h1twsg7bSBebl6Akpa+ckPGUdY4Cega8EM+nZexI04fesW+ZdsIP5l857DuyTJHn9OucY4/WHP/4xiQds9vV8uTa3NzBPfeBAedgAT7/7/vLmxYu07gmdcKAC89+sbSna8eEX+OD/1k7UviRoJ1mRVjbU/t9b/9I32bdpawJ4m0wb2fP3Ofvry69u8OHDCiyeFFyvyR2YCZ0P/BwB5iM4PyViDJC+Bn0EUVTAt/aec1LBNX0/Mn9qc3Qvv22LGQQMnwI2rSf0WB1pLD9q/VGSMz9Fe0YcIajOu/OuP//1rzkLyGpWR0MbUbvMvsQ38Ow5s6RK2aacqm1eoicwMJBSEObsAMTGEGH8sQXOZ2KU1Yl7zpQhVf/MjK227fcFhF9uLu9ev7j8y5/+x+XTJ+S8CSoIjh5FZTRKo+EfLWMlljhaUeoaMNxBa9p4HOPDAfX2/bv2I1sm4fPnUiBE6Xqg2rgVZHgZRuh9EyzBWAU9WUEwg8BAYbzYlBhKubhnpEskgEHWiBoEGLQeweayjyzCHirtOcRBo2y8izu0tfQYK00oBx1I19pQuAHTDmFKZK29KT0T55gAloAhyO3nL5c//OGnoy2BmbYEXTh3o+Dx7BpKFacI4kTt3UAprl4bELMjIm6+n8hkjWNrrHj+BjkrcJabHgTrWgAdR2M1j6IjzNGBWpzoD9yHDJHBaJzGibu0Nq7IdzPLRTUSDAfBp7VChWNCJzxQnKJsCbwntJGge60WAiIsY8374IgpOV5aaOtF+H6aAw+kiLGPwEcBDRwu+w2eVUp5XtapgXOpsq1JCFo2CgJiGgmQQcnWzDxtHpCGn9NwbjbtkasACO+UAwQa1ByYcwBqBpTxNOt6djbNCrVR902VIO3Ztrntu5ROlMzqgmQRTa7HOzBefIa5zJo8FeC7xljLCSiePSsFGIWzIVQ2yj6c+81BUNUHDy7/8uc/r8byQerafvzxp0O9sYdw6R3JqsKxX+9KWzZwHwPmzPeoUqm1GeJfYOaqPOgekBp2ZPlQ6jMQy94uQAX4orR0egMt89f+dc0imxVMJmwsBcAQHVezONb6cs9kQ8l8f/x0KJYpb67DxveT/T4hmbZyyM9WlyEgwLo/kMhdW2GCABDraSWqy3NFjfBRW/XgpKTeVvlv9vGce+6nExFqyyhtBlf8nnd2DaXOdvb8CI4Gbig2EIqoDasn+jJEwNhqAGTdU/63Qf4lDjH3zjpfhsqzAzvC2cQfhWycG9sdMbYqlyZLKxXq4bWnqJk57Wcz3u3ZxrvyzkXKyYgVCS+IWjEFnCxBGuugQ2OdIJF7ygCl6qPNO5Zmfm3tk/ZNq/vu83I0l0Vx7pWK03IApOnZC826GRmdHtaNtTaeUdw3QCi0+VFEzd7wXe3EWexH8ZYEYWMwfP3334grjh9J12WNEgTp8Ltf7fnJORsQdY3evZ9rneswPqzd42c2bQbkWgD79bOYVXQtCxB5boZ2tTXndTO/torZBaU6F9iuirC206wu1xYEScZR9dtdQ5vMuQIAybsUfK34hwB3KNy2a1kbi667nuf6NoLrycoLWrxH2wHwvyUJZetUKfjsXJttEfA0y6UTziOXubTVuugxVDmbvl/aWidn8UB/3jstqU7MDMcl4zsBrvhXCD3Rtgs9h4kmtQd1gduom64FgdmeI9CXTbPSBD6XQOzN66PWGzsdWvuy1YypWbzzOvFnvDtAFfbDMpsEOdQRJ9ONdkDXS2zhiY5pFjFZo5sPAWr1RSibii1aqRPPqX7C8X5Rcu7aYpziiz55nJoz/MaAWmOMHc9OgDig0WDYOlVBDW332eaaidaWxpcbMyNiJ8vyF+xosM71mfcw3pYc0Q4I+vDurF0pltpHfn5eIzyLYLmMKjOvrnvOXc5nbZLvfM7+Wpt52ML1UjabjI2LGvTttUezfVWljPvdBL8PqivAMyj8py+RcziZ1NZ6phZ7mgCC/wWiLwENcq4vIcW9Dnt3Ygt67uObsn8tQzI7bU/trPnRx+sb/pbHlnKc35UhvP14+fDm18uf/vm/Xy5fyLxhdHCw71xuPzHRlea9d4+egzjCpU0EdU6ceDfBYFDN1G88ujx4/OTyEaPz9m0CHwJCXp5rsjBiYJHmH9rBpKGEdj44jwG6dzdRfRzXSOpOrjZy6GTdqp50Lm5ls5zRB4140eKKmKRNwVpHWOPCJtWo29y9i6FF5snAPaZlAcWh5YTrMB8O2CkVHEd7IhU6afKvQfbhQhNwkhXhvgcdMnWR9r270kSSqcH5mDx+xFxOFMVuaPsu1ci1vqgqQ9nc640VQ360u5gAwHh258P8PI5BownSFtiwKYIsRVXqy8SDKhDx6tXrvEMzJW3sjvPLQZesVvdNe+21x/DRxyYHVWh6zbjyuwg+4NAsHR8DtMJ5RH+Og3Y1MkHQV0zeGtCKmOSA/tz2DTiMzQbWqTPoJ8vVNhHd9LxLnLc1KuZabb/S4n2eizXyTdaptAMoph+D2mLEE5CFbn1tQp/nWb84C/PZT8mGrHWEY27/yARgiNEgOnJSxGNP8R2uyWESQ/uMYKOCFWYg+X3qqciiPKNHHE2lq5bo4SX6xrNxaInkH4jslNuY09Q5ffhwefH8RZafwZ9G0sDUgEKnxmwC4/jriyLJofotCA6YMlqwCLagQw4LstYL+HAsQFtFT5PVUCb61OKBe+WQWU9ODvdkG5dJy6E3+WnuTWBmQBi66g571ozonUEC3zWjIZoZdBLEdPU/BqU834sXz1M7YRE9xl5KLPsj6/3Ll/wsUt3rtQrizIbQaeaeBiCCWDiqfI//kmG+ubm8fPnrIZilE8jvofBwPz/P/FV0pDLdsfc4XROU4n2xw6mdOAEyQaZPdJw4vQgDvH2bdWptIPYjmc3QsksnS5uIlQFkXcyxOdoVzDk4160VTPucjPRRt7xGwwJnCf5WYmAGMUDQaZ7NbNqixgyhQVPsxjJAsf8R4/ku9o7zi/3NezSLQ8b7m2RLCPi61+5M8KkiBLwv4/brry8OO2TbkYztSSCJdW1PxQCN1ECnHAO62uc4torWJPu/cTyAHPbP7W1A09/0giSbT80NTJ6TDco9IvTVZs/u3cMGbX4NmI4AdnY51P05167XgLcBUdv/MWfw6m2urKL2OGPPkznK+T3lT/dxHHdqGk/9/ppp+JJzxVpn1tuLFy+y51hrEeAZvdbnPZ/VBiBB8cnGrvYPW599ODvM57LXBzjiFAfZp75sLRHMUPIz7BH0zFBsHzy4/OGnnwKUC0ofAMHOb23sYS8HhuoQcp1r4LbezwTA2HsE/N69q5ZAGEInBeUFwlnPD6wlLOAjcNasQplNqcUmczj2hfuMd0+w+qCK7J41ed77gB7UMNIse2f7xj/ZSuryPjQjxnjyrgDjAeygnU7Z0+DDADx+xK8vY9+wHzCHklEfgMze4zMFFktVVduA+cl5tRYiyco+uJ+xwubzzv5n8iBn58Cs8xox85SasbTpqt/SQOoq/2/mNL7uRIzqZE164BSsJaBgn00JkwxvWnpA0Rz4d/a9/gOIMVXysgCajJH+mrY2o0IzttjX/+0f/qH6F28ahPpfWCkI7y1LaulGgc6K/B19fJd5Ygx/+vHH+Hc///vPA2lg+5UR0Bpn/P36bQc4lnXyNNnF7I2093iQ800RI9tleMYnmzdA0brElPOgdvr0SVVrV8vp587gqYGoTuZhs06lWAE+B2wGfFl7FoEQv3PvVHqRNbP6Tfx4xoi1QJIqdmolHT4Lnw87YSCFfmwrwRq8JV4Y4BqhmUcEn1VX1ndgPZv5O4NMiSfevjuAWBl2Ae8nCva7A8J3L3+5/Nd//M+Xz5/fp36QLCHB1u0nRBX+RkBoC4UEhHeaHRxFs45DaTYs+Nc085xjF0XA20uN96nHjMbuLDaQDbWo18g5ThfZH4VVjjqmq4EUNdRg6eQbbEagYr3pzCDwGZ28DmT7CBYVEk8pCiZqwQTZT4XnI0jkOiJm+fRq2DjEOehItddBgQrVYm6DYTJi9rTi2mYqrbnyIOkB1sPpfLjkB3nmqneutr8UyjT5rTCA//aQZyPG0f7Agl7x96kxfMeqmYDQ/yadyzvhMDOPkRne/cuFp6cQi7MUD1FSneagQeP7xwEcR70HURF930cRBjdgnJGvegDW4BapbP0Lwe9t+lem3x6c+Xv3Yww94HiWULlO2YrzOjOgSTYkqrKlfgWZiUrZRFEEH45au2v7Da5RFLC1QaqiRqhoyBHjnuuvrumMlFnT9fXv4lSNEsB1+L0BofMVFTeRyi+fj16ZIFdmngwIz8htDuyTONDhpFLfQ9ZoohlpFfMtmZL2inr+/HlrxBZonusArNN1zHWKU+c2ulHobI9xUluj2ED7lNUjCw0SOhU2hWNiSidK4nNbXF01uNJCrZ84C7gwhjjmXCP00onOeADgFOOQGxwcwNIM97nxbg5v5c+HfDOuBoTWIRa9uySAJkgxUOLaBi9mWHkOnU3mXJnvjPPRQ4u2Lj1I/I/fG/SpUMq9BMqSWRoVXJReRFeQQbqh9Zhm6mOXT+2AgjpH3KtZ94pGVY2wKH77bkYMh3oN7Ob2nBTvgoXbwXPioiT6tbrns2eZJ65tQBmhoNnDw7FbQMP74uC8evkygS/vgGOeFi0BtorWapd05A4K2cZU56m2H7vxpA5UaraqwKoqHfuQNafzxd9mxhNQDP3lTAyKTIA8NVLn33fMWjkk0a/tgRQgiJoedegLWtw7qpFqqxL8LSg6HKRT6w4DvOy5iB80mKqIA4I4gCNVzjy345DGy1ww1kfwOrTfjIR2/W8FhNrcAIcbU0tSzNBxAtuvsL5DlRRzLn0VEGKL2HNZi8uiHLWYhxDW1XYbEIb+N5TevRNgYW0lFDMpXfeqciuQ6P6xRlTHLmDhtBICaq99Bu+atTDhHsEPy2QqoT9buDPnoMROYI93ZF0HKP74KQBZlQwLVuO485mU5CDCt8xlApopdPu3oLj+Uuox794Ja8dWQwZw5xpuAZa01VgmPj8jQFtbIt6DZ4Qy3/VFXWZFbRjLsDsGDnk2cU4XTGriITZ4oKrgdm17/Rsbc0c1VSAzSYuxfmwIP2XgfOdU+8fcuM/P2Sy1JWzZ4p7ibFEkLEfQyLX6HlnXy4LKcDps9CisCeDGQAlQGnrn54Nt4hpK25HVhF9rkK89eGPX54ckaPoqIGTsCLp4dluyMHZcX+Akvuv2VdbmyoT4LgF0wK34eH1Te2ortmK9cM74JySV2v7DViPWf7KGc5adM2KUOizLe7QIERxDyX4cdYV5WC89/wros3bxZXLPL01G4KvwxwBVAIbMOHuh+6JnewI4GGroHiwwTA3mapK5n/YvNpuWW+u1jK3hbGWOeXeooDIvBL3DyuDz8TfbpeAMskvH5dnxcaK0jNjlhB2PvsEfABpbI8w+SSnH1Em5phnLAJerxf//FBC+/fWXy3/7r//58ulTG9M/e/bo8vjhk8ud2zuXuxcCsBbEXu4gB99sUmp7+BE/Jyjcgmwd1lDrFd3iMHC41/HswCUipo6CwR2Kzw9Ljyj/OeIIX1oDwqJgEQQJJQO5a3Ig8zkNiU5B0PktCn5mTzYibgPC8wEsotl+NvSKK4WCaydCRzxmtR48iwqgWZxbCCzAHlINTjpm5VG8evWyk3kpkiK6wftF7XFIWd0iUOxS5FL8fzoQPHjMivreV7b/hE2gMc5QEmyKvqZJdbJd7QlDhrXIWItQz8gYz8344qCygA0IYzzoMTZFUxEV3Ks2CL+ThZ+5nFKpcu9BpNKuoGq0ybSkKL2oW4PFpr/5O+9HMLZeR5WWX63dCp0PZ1ZVPTKHNg0/yRFzLwQ1mpko+n4USUyAxIxIqZ7XIvBQeFGUmwKnil11JttoFyOUGrEv0GSgENLSobVWgAAihaWy3T16mBlkZexXG9R9ViewQMgVkeRnZhbZi/weA2Bg59rjO2Y+uEeMYJyQCmEEYVpvyNDUbketG83RWsxAIjks3gXA4BnbaLv923gWlCsVGwAcYU1Yl6HTJC2R52jdD8hXG9gy1zrLXwMdomoFD0q5zTWGNks1EaEzuDN7Egc7e7p7Kp+fOlia4C5bbOF+7A22iEximtH2EDNDanY9+3tAwIEiLhjkmoIJXcPUgzTo5A+2gLXIXuCz0l5yUE/Ntvaj2IggUBBH6iZULR0S20/1j4c9Y8Se5dm4V1XyoAROCfn2S+4vcqmiaQOCOnQGJwZyCQwP21ZQ6gqy9aA1AEGhOnM/kZ0E/2tPYV1vntWWGdvvorRx7mfDCzQ0IKx9ARwolVl6noGd6wenhtoa6q2wcfz77/7+74OYszeSFVpbkmQLZrt4JpHtZKlHI/WMyxjvvjp0UWRNu5TuR2wH9rF7+17f8dOnI7OrI819qbUCrBJsNPsrKFVRnwIkAQvp07Z+vg3iaitCSf/8qWyMNTZ372VtI9ozZVlrDrUFBT/r8LFXmHvsVPvZ3aQuNMHtgKsE1Ju7CodUGp53iN2cg3mAugv0+XfGdI7luebQ7xZYLS3YjLGCL7wXz3pmBCX7M22DOKGrnxQocB9qww/H9iQs4TrK+T1xJ/e7ay7ZqCmwen+zONez/0vWVsswHhw2Ktm9U4DPmrLdiHuL9ayw0cFYGTMqmcZRzOLsjlYTgDNifN3r7GcDj1CEV3KDSJ6KvQJzSufXca9Ym8BUHOU7AMk38X34Y9sJsx58D/vE5yw5Sa9j9BgeViQltnL7lSDe87w08YJGznFszXwm6061P9q1ZFHsFQpzzd6pm8s496sbdv7OcxSfaDWvqSsTIEWwZHtaYLz+XgOg+gX167j/weDZPonYGqVG0wIwi8geEiAqowIGRNlIZtG45nltGIwwzgXc2mRewIYhTeA+Gm37qjIXTQYEFD9lnrm2LVm0d+xP9slZP4DnELzn/xtUAKixNgV26qPN5sC2CkjW3oS+i/bmHCj73Gc6Y76hfQ2FHo2LZljJloaSvwD6bPec07bquQ3AoO9I//MrSPXoCBYZk7TW+VhA1MAua/UOZ/L6h47SydnPOCeWoH7Y9xMwo9vB+yqhYmvYuzBWmLMAkKfyA4Fl/A1A0nNmE/A89nqAGGeBYkWZg/gfUMjfJ8HQtVXNE/ZygISxR9RcMA5KILz18DsyhJ8ul8+tIfzX//nPl5ubt5f7924vz54iLfv08uDew8vlC7zlboZknejdNSWloPQJBldjuBqtpDkZPIo4qSn6eJNi5zpBH47sCgfX999/d/nh+x9yIEpZQ3wFmktQiDuXUKtEFELne4bASeVeG8hRBF/1UgwIziqT0ealpQg6QEVhlp6lN8f6t+jcmZotWnzllrPhjszmVBhZ4JmYR/SXQ9ymzakjSTz1Ues6pCPUMe/isVYkfaIiy9uDUoVFxrB1iEVuq3i4VDL9HN+8KY2RfoiTzjUo4Fo6GNeaqFJUFWnROdDwGAyKxGEQcWpALbJAT42X2VBxvNbkvCJC9MPq+uAez561xhMUhY0Yp2dUPtsvtCakReAa/d8YvrWOSP3Wnda3FO1s760g2Q9BMwnKyicXmWL+UtezTWNNRBTk1vuQtQTiz3OZrUoLiE+lopihOYz6srpH4DwKLpsjtTcDPo7gOsqyDy9Pn1TIgfd1LbrpeQfnQGeWz3SfMZZV5WwGpopmMX67J+Mm+sx+YazOiBgob9S7RrEUuZeCFIO8OiTQqRRhz3HLATIahfc9Dq+DDuMB1CA+ATrUuDkTdRhaB8NY5LlXfJ4MyeiDR0ATehK9rarOy0FqpolxFw1U+t1Cc65rNk9kjPFgfjnUz1QZs2wEr74Pv8cGpR6SvkEU2BPsf7nN2vX6Zi+TaVKKfus/qsOb864ZnLzW6AQVHFWlYE3FT/jDPrOG9ti3683G4WK/NmtX+Gz999rf9M4cJZmf5eBb/YrAEAfPgdBO5VihA+XSg7hOGIq9EyeaObNXm8+/OmUpzoydCoYcsCozh8IGbWVZJtBmqazYPfYq7xfHE4DQ1hLrHcV+0ckIYst+OGVI3DfcPwdwjJhM5AAAIABJREFUhC3WemFrC6oaYy09SgBJ8QauryMsH0Snl2vaZoH5S9aXZsxT7uOswr4yPzwrfbNCkVwgzgOldmnqgdmDE3vA5vG+7DnWV+z/aplZM0GwR5U0qFd8QKCSaxkE8Gx1uu8GrAlD5XOdIBkFP/z44+WPf/hD7ue+S5+v+6VX8h5XqrAKjFPXPLXWEMQSTDFzVvB0vT5nq7LvTo2ocfo8P8KSOdVElcraXo2KdgQQnTNusF2nve5mgrhRM2MzAUsS0NzJeAgkMS8HHUzQcWtGMCA00Ig1vT9o1NiBCEaMZsk9PKtdk+wPlR55xmTrEGja2PN8rDEbXutoCvYGIJBWdoFB8Lw1QbObZmB4LtgYOPP+nj32dAqDXMfAj++afeDZ7U+XAGFnAf//XPaiDRYgOII6bc18Im1UASyykaUZ8w7S/uuY156EAXBLJudZ/JXU5Q+EdN+2x3EDOilOjJfgX0A8+hATQI1qLjCSIPikGG/wwTjzvbb4arYemxtQeXs45+qESNgLoR5OtVQwUjCB/ca1rCE/KM0rb2FfYct5LtaaPU7N9nVvtb+yyvLSBb2XAdNR1rNzNuUZA/MYf3sCYlNT3nCc41fVU8EZ91vs2eyodXzuN5MXJlP4rN/Dr0tPxe0vayadb/atpSdHULkym3PgyzvJ2Im/t/KjczDpeawPYqmPar8yUvRjGJeWtZU9Z227PmbW0/4EDAAQPin7kpzRB4uiOSykAfDnZ2kPavxE2kjgM61mOqKH7X4Qf+b9+zCPOG8Za0EIfm8yw4D2mgBYAmdZa545getXZV3GJ8yNZ57lMwSwAQY/X/uqJjO71nS/IyD8fLl8ubm8f/Pr5X/++Z8uHz6gDIj09/3L44ePmyW8gCRU2RIEInTKRaSxxmnX0CxhDqlDACSnbA4YNshf/u3f4mR3M69/3P1uThZTEBhbBkyBL4j6DITNNMkcpjh6iCgvT0DIgSeKlmzgspBnJag46att4Zmbum163A2f9PwCsKAgX8m+ppA4xeBVKTStm4xIHH448v29B102hNSfoAw9MN1w9jo8i4zwO7NkeQoVNOdscvCCjri5vN4ZGUrwiWEiYIwjVaSvnuS1ENzF2SCkSmC5/0GNa4Afw7ksloucv/mOKqNpDrp+UTj1OOOhCES9rPTT9o5sxsasGIalxdFFb1LHNoEf5vXqTO/xbSCvOugBUjSr13Q9ghsVZkiAMKXbZjz53Z0poZYGFOMX9dgW+yvoIJ2J94jDOLqrGa5jc59Eazzom4l9HMBAdU/Hnu8d2ZAo+7UehD8JdNdLKGIkJ+EjvsdhwDNL8Twb/EMqfE4VzkMyIBMTyXwEmFj7iy9kcYpYWk8ngsjeTeuU0VLTCzNGsVTBUCxGd+QZIoPMAcyBvzG0L5x0YKkRvqOZgMOpV2xj898MSZ2EBiu1MwADWUdk2I4sE3NUZ/EADJY9JVukcE4zQjjcLRLPIVZVlqMnKNc+B+oBf6ipiGNScSWzs17DrKVZSp5DMZrW+BXthVaDI8/neBdrOwwKmhF7mvtQK6N9ap1WnWBVcXmnbGnVme+WhuWaiV26gfbcIMNsSojWQXp/+19sCM7aqYmvgkT93VqnnHvxzTG3/iXA1npHRexjYjHa+GQNzciNupns0annoKCLtjPUqyHfyQpFOr1rQ7CFv3X8Uzc3G3YuDzCLVPGUZkWWH6vdm72JA4+YzvZOwZnWzIb2GqpmM/c57D+SSXt9AElmpTnv3NtQirjmOfNypsCZEch+w6FYv1b2EmBjGBUBHEsbUpZeWlmfvxL8yfCTTbMel3rCZ8+CYmfPrQWMSstds/cmTtE15bnTjBF9QQtqGZimFhlbtPYEzVZc1yPPKFAW+2Mt4ObM64t063AaaCQToviC2dr9TEql2bqCuH1ms00VhivlzgD7yKAseBXo4V6uIwI5+2wyZvyJiInqkzasX71R7P1EmAz8mDttG7/LubY1xXgRRFlOkzW0TGdrm1dj9RVlPU2y15+RZ7HnKX5U+jZPBdg+owWSmslgLOKlLRus+qCZMsbM9ih53jG2zr2MbS3De2iLWGsCN+493s+AkOuYfTvXe+rfaLvs73b4OmPosO9lA+jnlLbYLHVVURu8LL17CKglu2c2/8RAiF1fv7d9cz5Je9V6psskYe1+bXP0o6JouXUnRfIAAAaAyjAxyDuyZMuwxtdZttMsYuz5aM6ZM4A+W3lM6OyHH34MCPXyFa11vqQF3GH/qCVd7VAA0fXZwxZmn49hkXN7vk1V+z9ljeUsAmQdkJJ9uOxo1vpYVFG//PabrrFToMUaDNuPEoK1pOP7gtomLzwT3B+8q9lnwbQzkC6Nl3kSuDsyncu82ksxINm7ZhF5Z8Ad7h+GYWqAl7Vem6fan7ET1sJN8CPzv+8KLlsmEnuzmIMxsHYaAKFxRP8Y54QSbmst+lSP9cbP0rM0tqjZZAPa+N8LaMuKqa8TRsIYSNxHKn/naD3JSdT8LlGZy6fLzetfL//8T/81jenv3QXluU12kKzG/bukK80gcONyy3tw315uh1ATEOJgx7nYAEgvevn6VWTlFU5IpgB01NoRBF6eUGB8PcCrDlmnDmcaSoSKkFdlqUrte4hK3znEKSYZrmx/smxzbvkblJ0Nz6CGPgkV9VM5vsk+LIAFQeDZ+V0DozYaVpkoB+kC1zhq4zK7EHWobSyvE5Ms6qW1eVInrHtyDEU94gSPusG9uIabwUxdMwVXmqPIe9GLtYogY4YYCHzlLVyDkiJFpekW1f2YIMEibg13HO1RfaPiR03UixcxShyeoDXMV7MWpcuZXSLlDYVLQZl+vigg3G8Cy1BaHpHqf5a1xCEXtbFPn+IkaZwNlO3X4mGbg22Kg6nVmahMREd2eJw3KNfppq/z13Ol1N3Si/o/cWIXpMTJWe/FUHxHSw5t7DMUPSjSN1UzS7892gs0iBEZ1TDqIHJNsr7MJ++QbPiEPzBcEfuYg0NNQBSnIm7TIFuUNOjoZPujoHYy+GenycBGTn2csqNX0aMcmMyX+7AiTHW6cIbP2RueRUOuHDL/Zjyl03EdMvtBt/eOHDbJ7EbOutRkDV8BiqK3ylbnmSiMR6F4Qgc4pGZvWD/uW2XmMcpkdf7yb385RH1Qp7S2BkQvGcutu3MdgOIx9n1iXjxMCJY56JgL3o37kiVg3tnzXD9B2EQezEjxnqnBXD0u7xTq+0COFKhHwvxp11KU3K50HPbcWS3yfLAKsEQJeKATh/vPP/8cBJU1zppKn771sOK54kSk52bbJxx0zATIzXILjAjGxdGKwlwDY+vnsDsJ7tcuJgcs6sGPHkWQRYok75ifffvtwJ9LHJEIO0B3TYuE1iaxj3GG0rR5mWDpddrTZEHI4iyQPaO2YWGsTog5NSsSp3p7/mxPuSc/P9ob7B1F3Jkj1sy5+XaCsTjStRXse4WxpHijJoiDxBgkQ/ehsvwR7Fi/QjKG2FD75lXxuPUl1lbx72YbWV9QwzsuQepvbpJFkuFgTeHBatDJnDCF4F8ZNbUjnOc5nwcCMm+WdnCesmf4k6zW+obqjIT+PMo/f8MQYby651azvoDaNRcbODtfVk8BOeYt9U8LdPgd5lhgg3fC1upoagcq/lJbZaZBEFIA5AxCn8fGoFCgq0Imle93r+mkqXDLmPM519L12GjGUmCC7+X8IiCc86xgXQCoUTcBR/l3KGMDNM2epbZxwiM5t2a3WB+sKctbBAHNfmhzU4Yz0RXeq8JWT7Iu375+k7M8YPKAR4HEsLG27sPqgfkQenAZQdZsxj9ZW5xkOZZRtVY+IIvZ/q2VBAOnllEGZMx7x6TChHyvgHxZM9ETWOaP3wvEngHy8/p3rXu+q2iKbyHIrc/C+0VQ6u3bw385A43ew+AAO54xf9DkgGqslk4EAJ/tdi0V2LmbPpIBB0909WNdjILO82EbsAGZm2fPsjeeP/8lbYu4v4qi5znLPh0Awb6VCnpel9YI0v6CP+kTuTo/hbt4Zple58wV5wnPYSaPdwyj5NOnQ4jPs6MlGqU7clazzpttqp/FucUccS2euarX1b/Qn8bekIHPWhiFmDmQpsuZwe+YA2wPdHeuyfV4zvwuCrZvxk4B3L2Tswmby7PRrotzDN+SeSnDqi3baovadiuA1VgtZxVm7neAZAq02VZoYEpihtUNMqecCezdv/vj3x37Q3uT/REV/ALI7IFzFlMb55oMGGxWXzbF/zogLGX0/ZuXl3/913++fBxl9PbLDXFnsoQP75OKJSiABlYHzUCPCchUhjJajPUuiCn0KNKW1IxEXKYHcDICQVzXfDg9+4rgQXEhMOBAymBv0bsogqCcWg0UYel9dX4cKKkLHBoi1lfUsvVeDmCRVPoGkal8nIO1KFlbQtTpbE/AA00/UeUSwc+oFeWr0WJ14pwc1NFs6nu/afAuAvR1QBh6YDKvHdPrAUamzlomnLDRCufw81kbaROMUbdovxh53nH8QsUFhbmqVbaWoxuzxpjC+zW4J9Af6islsQIBzUCyMJljNjs00Rrma9PkBKlc6w79Ct9efn3xIgFqHTbpDdeF3uzHteF8srH2u1uYdgS/oETL6PL4GuEEgaN8xlE5ZWGCrI+WHLrF6IAWIEvPSSZhNSlmDa0rjLT26vwydqMNJJPCmJwOSsWImBMPuuydbKQrLcM1aqAbB2b1uB7yOZTnXMcZ1Om5/XI4pyJacU7WnDdZ0dWVWhtmPY9qZzoMCRqPSLiNUflzlhs38AjV9w4OfzNSBV2a+TVDLmAiqCE9RLTdzFbum/rcazawGfDWJWUvUAulspjZ3yH7ZwcvtujUCDuZNkQNMNRD4fh9Akj2+dG/qZnZfH4UZ2sp42BbO/UZlcc3+VzGe8GfEuTOs86I/xbNK+V9TZsPUYTWnuVgHVCljXCszowFM5zWD9gkmnlORjFZpkd573//+d97eMHKIDha7aHtGjyMretJbXjTCUcwKtpcs3u1+SK8Dd6r3psAJk5/nXv+4DCjpkfQZ583nTxrh0LlCRV9mf2TanNQ7AVmB6qselZdiiNjGFu4jG4k0vceAU9OqoY8M85FatZO9SoKYjCOAoRej35U3D9Nn5F7T6Z8IAxKhxG3miLo6TnM+PM7yiASEH78WIrdlB6l+wBQfi1fHxs4ZgfXSKbQoHw1JYAMjBPORbISG3eppyozF4wq0OLeBuFP7XX62FGKsLrk9OlV8fna0sTxPoM4x1nFGG+ctUcJ7jkDTj1+2xe4MvWMP+eDImOsV36HQ5p7nTLEcbikpIaa3qxgyzYqpnJ28I9s/+qmDju8dfOb4HDf1aHi2c4BxlHjvjOp++5z1RLXdzclFLaF2PePIMBejWM38Gxmuc/PIYPieG/7FfaQPtY7OS3eNSDdTRvZty9aSzq01Vm/MCJG8Uym3wzCxjJ1SmuJ4hlgYNIsVkE9QC9bC+U8nShK6sG3TpPB3f49X5frCGhy7QBy8/cEn6zVjEO8/pYRdltt7BcAxLR76B54RDYdMGvgojThJA8GYLOnIwQ1ZpXrp+dS1djjDw4AI9DRjnn+8+/MC5TwzTv+ohnAsjCauTwDD5xZUrN5B547IPdsI3vNliLSSvW/wgSZvY2w2+e2KBJsDP37Q/vYMd7JPJ2YDrxnShPGcDgL64XeDjBIiQFB2OrlnY8KorRWkzEyMGumjaRKBZzOGdQzu4hnt20Oz1EHs1C7mf0rXbdMEtktPBvrxDkI2DEAz7MviREA1XfvB8a1H3KAW9l+J2Zcs3LdO/Wv7uacZ70oipX9GCbAtcehZU2y/eaMHPs22fTR7vmdDDXZH9ojgadkg62nng2K4jk2I2ysJqgEMOqLcna1XhjwENtpXCRrI7Thc3utKQvzvd+RIVxA+Pbl5ed/+9eojD64T+bpw+X2822ygwSE5ec2ICRbCFkymYfR9CjITL3d6iX4PBsIo8hC5e8gMOl7U6dEx9pNBT+5CG6b4saoTwI5Exy6m4ZztJTVVbUJZ5Htc4pYhFCahJMSEYQPGK4GXqLbGJVmW6iHqzwyfyze1ICaUSJoog1GnGHQmcjZP6rDxWYJrx5niFRv+c15xgmjFIHsd84ZQmsTs4EnaHM40bfXPnoWeQe9nKKiNX0sahxBN1E2JspMFKKuZ2JrJJu10qgdjtRS/Tqiyp23Pqp9gDCs/HHzha61g0H639b68VezkoADLbJPUJnaimZS+Jm1YWaz+HKEWCYkggOf3jc2oF8vGjZwxSA+RukwGQboPgt+s/FH84LiQD3NL8+fp/lvEEhkypOxpOYLimnRR/tRhjc/hdF85gh8ulFZ427GGOyoYLVHEc+QrPh6lbEWDThTJD9ufYCHEz/cgRO1ZK7MGPGMKnPyuQgQrSm6Gdkr+k/Gpm1HSoNrHY99/VJnQd3ksnJxDE9SyTyr1NXsiVFIozB7exsHV6EYqJDJJpxqHz0EznTZOOYKGSxzn2daDy/pDnHePEiSsbg6GlWcrSBCM1LYqRp8+0e2SW0jcMED9nrqfiZzL6KaQ+sOctktJCeIsW7EvZFDZXRc1QH5TGoVxz3suI/qvLrCZIpHFSWbHlrYHFuDhYAp1JnQx5SxWf1llYOrSqfTGEdn7ASeR/uXWpn1AGV9sCc4bMz+Zo3RlHi9IjtWINrdV71uhY/O69SsgfWmFVlBFKJU7wIKKNp9V+YGdnTZDK7DO0Z2/Kua0VKBG3+6p3LfIaGZ+lGAfWfRaG20QYdZwCODszGyXYH36oFe5ouZzdQzD6Bxf/MZ7GjGb8huMsITymA/BghxHpdt5Lm8Hs9k3STPlQzzGATS560lMTDXfjCuHvYGpKwjxgrFPKmA6as4lUnujaIj48/7qEaXoGFnjzRArmmGVSeGs7ZrtWuHLMlZqIJ55HfZq0Ph+f8BghWzONpTIaLW4LL1rx1Ps1wFKGv3AyDPwXQ9s1ZtS5LMw5gxBxAzOqk2ibkwk8AcyX5hbPi5YhMJFk/qjAe1kzUMqLEaUO4nMPv1Wea4WTfJuuB+1KwqondQKOdQS7nj78zLqIICfcd6XlDC96WTuf9+e/b0TMq4TFMhGZ18r2dPa6yauWKOzueL45n5W6aZ+3G2sCnD2pj4iusoYMiHBY4RwLt/+e7773M+N6vS8w6Gg5khxh0gKK1/7t7L2ev1GC/O5gSn0ylIreWyqGUbIKbU1jwB/qOY2bYNvAM/B+Tlma05D2tm86kAC9ciENMWhs641ldR/L6pDeCspgbUOtyjPi6ZyvZsPcClU02ZYnOuGedTYJZ1rqCgAaGfsRypa/OqIVA3m0QMAmwV7oK5wDWjWplm71/6/kuySJXmXQ6mw5IqqoYm2fL06eWbb7/NmIRBNeG2MzicYHfqwwboP3z/fXxXsm/SnnkmsndMAmPJWijYWwE//bskY8zyTvMgwdl8PwNF5jvg24J8zsUCbw2QA0DOJgjEBpCeWBGfx+8NML7SAoNhYgPenSxr9uvo4Dlrppgss0dG0AEwDUjj+bCNgMqsNT7/hz/8Ic/EesGHMMva5ET71PZsq2+p+CL7PKrRqxFlvaa93d9o45M2XBmbbwo+fKl+RepaDyGbsjCZ4wTUAMz/6wwhwcqny5f3by5//ZmAkP4eBCGIany5fKHtxB3bTlwDwqDUQ5CT5DgFhMnbpS3EAkfUFBfBJxu4zR1jTYsKD4qhfz3IWUSlHBZhArUpTarOXrnDyVpFoGV0ph1Q0rwcHNP0IhGgCTjqTnCQ/zVDj2NkE+hlzJxEi1XjGKzfT2iDJ0OCg8RCS4A6lDiZkv+HgBCEmvcKVeZosl6RlASue3+cSZ7VjZvFH6GZIn8xEEvzs7D9LsF2giV7MI4i6Xub7ZIGbCP10nsaYBG4NYBd4/vJO7tB25cMLv+SS8sqfX2IXqmkU+Yc6tM2Cc3EsrCbJawDwGaOIiaUqjU9Z0MVbamYhg4E8ypV8yENw7nmaufSVypZgNKtMPgcbK1xITNRGooozpnn31Rb6at85urAt0k9z/v+LQhWn+s3AWHknUtJZV3Y3sC6WCkwZgENvnRmzpmXszPJO/+tgPDs4FrTU7ogaq2Vtz5FLtc52wGjE8rnQ5+cE/a3AsIY5B0Aiq1o3Btcddya9VxN0rI/WQunFipH/aitPE5o5xFczliLNjIeqVuATx+Kaou4DdhsVs6BhNPCOraPlvV8OAWMowCEjjGGtvN1r/RAUHGBrTkFEZuISFH5/NBO4vieegodwBLtTwaGeWCEzj60vUFlHXH2sw5nqEhz5hJoAKrM+DO+rdEcA8F629UHmhGNTPfEhgzIWGehjj5+FMcxz4RdHLX09waEHGSlalb+vc5cSwIAoaJIDFtiBe4q++G0sp8OOXrqYqDmrFG9CrnMpU6FGYe/FRAyf8x9UGaFTBbgnbPFYSYsK2PRvfWLOV1m55I5WDZFxorZkGQ0l+G3xrVZzQJ/rsEzMnwo+w1Q4TNcgjUQRzRCBa2Zw7ljvqKMvN8HuHzUXp18zl6HzJsCNQEUFqRl/KdIqk0zWySDp7WdVTA9WjpRV/+oghgCLrYMCe3vwYMjICz1qo4IYxoRl7XBYG1Zr8h9fG73OWOjg1akuzXc1k26ZgpuVBDGeUrQMrqkdacBoZYhPByjCWL9/xEQerZZv8yZwH1DURtQmrW2dcn6iKDFnG6eyeyg10iWZ85uzmeUrdcfL1nRowaxCp0V8IPhUGCXMxj6YTKVq0vibwGvI7hdiynBIK7F82ivBYLia8zX6lna8hjuBZhmZoRzgvVzbVPRgJCzF8NvOQRrkz+ej8xtlRdbn5m9bg/D0RyTUDj1ujSJkOzgtBywmWZU+Cw2sgyFsjB4NkFQW74EYHkEy6aABO8jWMH7SzM3mxOgcrWjx7wtixS6Yhhg/cM8MV9hAAwIs74uPuxYalfAdllGxPi+eZZgIJjVgMDz2cleIYjDzwFUbOnG7eX7H37Iu7peWGcqPOPrJHEw1eCswVFt2acmQthLfOfc1xH6uWtIvQ1AGsYICqvaF+x17FZ0PQb8y45yDzBOEfgZsyaKxmsngi937pnNPOHvxS5uPgTMEwC9oytC6fYFOQsmWyKWzCV27GkZHdZ459zbOcvfSV5NSZTP5V6jiBb4o32UwVbb68gIatuJl1n3jG9KAgYK8oyZg5TvFGTN/lPlfP0gAZJh1qlNcdZm+FsBoTT++CajnSqGE0bASX8j62t6AL8vILz9ePn47tXl3//yL5cvBISPONDoak8DxP5dyijBWKkTMRpZ06OPioqPA8xnreGiR2FqpxINl0KUrBBy+veoO2mNlSgXk+oGlhYqTcpNp7pP67pKT9OIBn0YjYDBEPFNIBNHoIpvBDk6Cee/jwL/0UKzKw14U8M3ZGKUwKCkoL6812iXyahiNCNUcW0dkHq7IRWKejBWfysgbPzRDEOMZJyttsJI0PpV8X6bsjZL8H9Xdia6llzZcb01V3FqkZJb+v+/MgzIliW5W1Cjm0ORNbLKWBGx8p6qbkP0AwiSb8ibmeecPcSOHVvnH8e7/kx+n0T4CsKPSgaHSeQwj3vIcSvd7yY0ATCLyO+OHliKEJWC0i6kiYbGMApqRWvudBfuN+MVsu5FT6w2nM7SHhsMRp1gm5rbi3inzirBXsrr5s+FztfhuHFIVLInC160aknCDqi03M5oKhBhoGf/W+cjls4YOsd6WaXWhsa83gppO1ZULsTv4M5bjbzW9uOHS6VKJ4RztWeiSFapAybDTYwYD0JC8jGVWHuC7DnDYNsEL5ofwGJBcKtzHQehY6jqWhVEPU9nX4ZG67rezkEc7fof/Jm9aemxomdtvSTdn68+cbhWizj//j3vOVWxgQBUAZ2BdyUy21+cP/9JNTUqaRUFkpbC+bz6YefEA6rMwWfNdsYvquGoWKChUb59U+l33g2VZ54p1cHrXVbkI+9piZpnrDOjmojlMx89CvIHZdB+Xp4xYk5LdLVxJpJJwHWss4Xah/T4UX3d6A0+JHPLVtWK/X3W0RTKqUuVE9MxyNEUpm98PoDvVawApL7iU1YZW5VgRELH1wRpXqCs2qIVJu2cQItn3wCS93w5/d27e9HA/LT3viP2BvdnBTEV31WkklRKUR3afKnySbk6Kl3axviSiW/VZjWRyTuMym5p8AJtRf75B/tYFgFBWGfNkcB2hIaCRyadYRi8qapybMCqWq2CjxZ2VFF9D6nmAUINdS+Q2SA1azJKr8i3/pIgELvJZ16V04kIqQAp4NiRTGW8F5jtngAYaIWplCaqZiR29qlmXcfG4PmpDPH7eaadWxJR1ojEKu9lSq9lHfQ9W2nicwRSuV7AqwXtF6I/api9aHeXLhl+wiOK4QwU8PdUg9Qf12f1PFsVzd7ee3e/1Q4sYVuSENbSKuLZr6uWCEQorFLgqde32iON8vLPaqjs2laLOM8BtxSGS5DbXy7Q+jCBckKcsSbwV8RhxieCBJe9H402McYA0FQsw+Jqz3/W9pqxV3CkNq8iHewBbbpxStZsG8l/h/a2z8v7W1Xd98375XtZvT1jKrHPYInVWvGMAkqyBfRFUY6eLpZ2wQTaSgufe/WpHiAP92C8YOxzxQdp72gfri0OfLbsAJNNFoO/kd2BT0hCvJYOQbr43WN8hCAj9/z1N1/Px79K0hRVd5K+R33uewWu7SufKJouBg29d5U/95TrI+DK/ZMQ8u+wpzbfDq/IGTQRCuAwwTkZgdyvvsm91nirPaD2Mpq0yPCx6EBSycgLVjQaDQy8f/wo9jCD2F+9vtgHFEsUriGO4G/Z8gFVcg6JE+7sASv30oiNE4zXpaQmiR4933FPAAtWJt0v7IlqkaAX8TxV4Cbd7YVuK9HR/jXhSfa6PZUF6nu+PHft1/90zrD7Qh/P7545jHa0Vcgl+ACD/3WF8P3t9v7N7ZdT1LDUAAAgAElEQVSX39/+/d//5fbh/evb8+ccbni/zzKH8OOvJDwME+08wgiGLMmzl7AVwlYKQYbZHKitvURgYVUjS5cXqrOg6pznxotROSwI1Qy0SYiBcaqFQ974+8wrUUGLzT8qH05NZcsmmRVDKdLTxOlMTs6AojNo9lyH5HUM3AJKni0Vl0dURKfMtx43fpYBkwSwJCQrmVv6d1HT4/FZhbBo0H1eYPtfSkHCCBvQGDBaocoBoIcR2fen7X3RAeQgvnsf1C6OCjnyV7+ECgVCUdXKKmyJpjhugvfkcyYATPL76+T0N2Zi89M4pDZoq+6ZmWapLK58PXoZ79KDzGeqCBuDPmqx/Zwpfyc5W3+bs/iWzJgER1p/zx56w6qzDvc00AlStcDhSupX5pc+xL4rstOEGYNTxNwAuAJDqfwNibYPoKIz7xLYd/4bhrpqUga/Xj+8/al32c8ogsVn/y0Kbfnj9Grde6KsrhPkq/xWYAYBls62tBLGZ4emtGoT7y8iGKsk2ZSdoaszOEnKp5ibqjjiH+vTs7pmfwrvVnVGq+U8f8bLrIpNJR1UkWSG+8XIc13u14pYeml3EKXomKSdBjY0qikdXud2DjWAzZJDDH3GlBzJmYG+5z/ByoaQ26d1Ja5rAuderPbaW8x1mqwW+Mn1BiwFuVzlirXWcYgmhprHP2/fBvX083xGqwpcG+pJKh6/tDfbYPRC1refUlFw5uuCzwIJd7vXpKEVVb9Caxsqj32yrycVkCUI98D8w4WyR0lzFMNU2TbLNZWRIPn9slpx0jf/Kti+Opr7NwYsBd/eXhWjONElAUFkeX/HvEL7/xIEj4KUvbrRHJkdOsEKEhGR7NjOMTba99leu+KhBQkMOAwO0v/OvMejhUGKYKjF6TdUFKciX1HtlmcsLfhDhcagvePbPH/uY+fFfT0hCv7c/R1J+9HCTULvdpxer1JLg0ZHWKwArQE6/w7ddIlDkp/bLRS17EkqEIjKvGq7AO8LW8T75T6jnBlUvDQx1uLzhNBgkPuICBPB29ErqogFAXTt6Nv2xK6/KTTri6nSKmPuV78/8CBA4VQmuaeIsyxpNMi6xsAsaUz1a0qqBcRaDeUMREF5AIM+juBdQCztGZ+I/Ty5xnvweanwrl+UezVBSPKxWbtR3mUMTfQH2ifJz/kM+8CsNOV8/w1RmfTgjjmQuOPpkwoSUYmbeBbvOInWwHOflYSGIJ/KB+8GgKvVPFgE6Du8DcUuNNS1fZQRVoaG4z7YG+lLy8y3sp84G11b+pqhj44GGiXUVkuJfdKfuPuyN7EjM5rYXnTjVGIKkGfu4+j2+Ns838SxGFmkmBz3nKrQwQLLvNn4NlphSns9q9ixq+sR5wyw3xDecTh5BRHbX4l4WcaTTH+BmMHkg/YUhEwST8FQ2rzeACm03wzsNIm2EmpyzvnPjLoPH27f/O6bS726cU5bbwK+H8qk7JHEFlNT1r7lrM5Wsy/YJ1L6s+fmM1lvE/nvvv22hQMUdycUxXV4jt/93e+yb9oP+mrq9oCNrcCGySNDcPFExOZWBdb/YUv4PnHqr+/e5z0ngYaR8xya+sf4PZ85oET6wAv0ca7UJTkTprRULR7IPrXV4gGzl8tIA9QwIauAYxN3Y0CVnNMmwyiq2S5inQpwwfaoYNw/TJxH38W9BIQe/dY14l0HaGaM2uZwx26NPSUYxHX4PnEma50B9i9/yr95HtWjr0SVVj1iqY0Ny/zW/zoh7NiJNz//cPvjH/7t9vHDm9vzF49vTx+DKjy+/fqOpmQcO8aYQaLMS+sIAR5i4c7tV5KXONyJxTx81Nlz+4ffY8MZ2IX/u+Cgm56mYBxV0WoemEOnB9ZhXqXPq2G8jvrtm0rLipJfFA2Syh38OK8Z3QzwTY9OKQetGLWKdK88rGH/oDFwjySjbMqLPjBud5JmA5fMJwGNa1+Tm0IKolUCKahUBMLft/L3a8vbqdys0sQ7aMBDg385xAaNdcTl+hMsEpAQ2HuPV7C1IaJFf5pk8jtyjdvMXFpEVU4b1DqSIAn0njeUh/VGce+pIA3ZM/hN1YlkcJQA/oYNTtAQ2tgRTITmNB67z4bRrHJaVb6C1sTZtRdVp5HniaAM++iOgF/o7AKuK3DeIWc/KCstHTDqdoqRZM822MphXIlepLUGZxTnIaVWcvjZxXnP9e6S6K7H5dA3ekCjUaGiqdFtRiGfqYx93usa9kWSEshMoInfzTtahZS9Iy+ftUyVYOg1zjeUL1Tirvdi8t5zeI2QmKOx8hDDJcc9DrxVWwGZC11ewKCB1sE2YVjlSwR7Ij4mfSY1GOt743QFO7heEcD2gUQxLgHsUOLRUUM9ibjV62toMsEVn826W8HlnPbeNnfvkNi+QIGN+mj1/Y5kW3kxgfNZRRytWJ1OineXQORQQzQwb7W/FDEBAyuUpVeP+qvQzhyOZ0Pqfs9GkeaqJDcwNXgW+DLxlWWQszMgrMlYrNiVNDbZzdMO9SeYs0I4xHJiP/yOrIn0865fMT1DA+p8bya+CTCPwOaThBABgFEIz3eXhDu9591T7EOrQuf8N0U64qCpQO2p3MtW8MLymAhN7OSSkoCRjrI5RhD5crRVUvhS5RyXPgHaGCWpeAwsOytknkWB0DNZThVhSsAmqdKVz6qKVTNWyWvHZ8+u5wyHAVGbGvScwBlgdckzQUQSTSoJBzBw9f9bgZqinUFLqihWuGLbyjgI5dPZqevf5Het0iSAX7VQe1Zf1Aokf5vkcQq0qW6Nzsh+tq/xoqOJzM/+x1/Mvp+giHtPexXbPdAqVdklmtfm7x/knVwg8mYfuvaptB2qpFdAt3dg5cv3ar/sFbCvcsN7CIi+5C+x0M7ltW/HlHEjG19oSxLED7C997M/7nw+qucA7BP84/2nwrJ+WhXWjU/slRd8kskkG+mipkJpjopkq1c951NNJQnYGBruq0F3tRSwW1XUHmvIHrHNr04/9+I2460L2F/LQ0CnJdah6E7NNedtNGpVuXM+oghdgTbW2oTb9db25HxRDKEAMcqyhQl+po03wfd7+XvEeGhLmR3RDgTQ2ppyLYBCE7hW/lplM2KuLgXsIWPtAjFRjs1M57GfpmgqiHXa7oCQm6upoI+tW6Frr98150BhqIcPW4GcGErsC/HkkTCF3j62jADcvZ+PuLIzGEOtZx715m87I7VJWNlw2qxQ+sc+6HN2rJXj1lqIqR+ui6p4oZVrznsKDVMuDvCw/tgkqZvzzfU6PqfvGvBOKqzihNq92G9apFA6H5MoIPD68gV+3JexW0wveL0e9YE1VmGNawqiVqBJFmTtdUFZ1dZNII3TtS3uRf4/4GMo5K1WBxj+TQnhx3e3t7/8ePsPEsKPb24vnlNFIw18lESLHkKStKdPeZEduli5ZALA9glGZCYGuTM+0hcxieyfXyOD3Fl/XbTKWVtSl0/cighIEU6I7JcRGMw3LPrEZ8QY7p9uKtDtGhc2Ywcig7oWGYyxXkImmimdC8OWIBn1ndHXQHqyEY8NYeJbVAcUYvNDdv0G4Tbd3ufGGOgm+ZxIRAVmCn3zjjok/sPt668qu26wyO/Z54Ptrxzzw8006vw4ft/+MfsPY1xn1M7ZOKUAtgztqAsNehL1OdtWxlSKbBJzDUVPkKVyG2tZpC7GN3MhWy/mHREYsn6ijjEiod2VmsnflaZXtS4DCEYcEJRQwcnA5wUkGEHXpYhj+foaEKV4OQSlcrZ3zUNkQKUaHPuJ/kKUbUs9qANUMt4+HZwP7y0I2ZqTq+zaIMrk2Xfbg7lZnTPyUsEMfHE+UiAJOiL285kqGQ6sA6ZHPftcMW+JsYYwSdEanNvIXCcfIz+KnP1G3LMJN/fL/9vHo2GJk5pISWgHG+obisnOMsaTXof2sfwa6heOjK+MEkGhcPPP0itpkhuxIhS0SlO8U9Da46jxFM2zIp5+T9bql84UMnlO/x/J3ZI/KUtxLKEs1X6wvkFuFxRYmUzP3AymQkWI4rBXUj1apSzU4TWT6yS99ziAFy+C4LcvdM87yuhZQRQUKm397ZXY5ByuP7p/3zlZpdVvvMgGImPc3KOsMV8KchhI2S+ds7c+goosLNFaQhMbC017bIIr6D0Gf/Nz93t97j0xPP/7RD2li4UKC4ocuk9BEcdvnMmA9toEzGA2wbh2/6BxOlOuNPpWCXXw+Cf+P/1LsbedpRU0dhUe11WbGRBr1S1sFeIAee/rx8NGEIRxHRPDUDpXwYpg086yQAnvVHpbqeel/PNZoNLYSxV/MzdrytLnO60PKxXVapYgAuf/AgkUbFsfHe84Z2BCOFyT/ZZ/Vi3Qh7CfeE5EP7hnzi/rBUUsit+vXl+2vsBtJd89v/Z8c38EeVzXhCJ7Ym0F+jiqHKm+TvBC6jj34DiLgBgGett/VrQSTK7Kw+cYSKNgy3uKaMhn4BX/z1rpS076ZWydQlbOGXR0xkALkwIBP9skzufk89MXOyApDIo9uyAan2t/W6pam23WnqsqNloJaKWgLCeFO2KrVgnSRqO4iW+V+p7zmrmVDUAvtcrZyMsfrgpnkoTfxb/KSMFpG08kMR3gF79qwiHYFGClYiwm0Hy+yZUKoQ2SAW+bxOgzQlld+0Ds6vpB0iIycbdWa/EbpUSnOhRBulbviQci8jTxERMxE+V74ngvFJg4WDGKWKIBmiyFPaN+XuAlH7o2KZPBs7+La1+j0pbgq9rJOQv7ZnGta4c/M3YOEDM71jXv9bSNqm8H1FmClwTyGFMhPVUAmPemXdQOs08FNMM+G4NEkD+FidmR7J2N/LhaSgDjJ+bEepv8287ifmsrQhM+103gJ+/NmaUbu0SsHaG2xSIKx/DauU8BJuMLq4BJjMaU431YfWS/oMJs0p9zyBldlV02Fz/XP6cAsdYcWUjadeydSZr2QZC0W6N0afdq9vVGS0Ukca1WnDnAAuOvzA1n/NsAb8dLuH+rC1GA0jifZwu4s/jUQlhyiulw/OaE8PVP39/+9V//+fbru1e358+hlSEI8PT27jXIJqgKDZsgdBN6GTc8hwDE+Wkpdc2Se5bjnIdsJaik6odM9xsanO9zCG1SPVE4N1CQrVEPImqSIIZewFJLS93c4Fmc0eYAsYEcAs5LVC3xWoCocbXUnM1rcCTlBNrk1Dx1ogbSCcTsw0Ju/xr6254ur3cZn0VY0hBroEunqiwuDa4VwvDgcT8EvlYvTCA0WmdAKrqXvgsVCqFnHWMiUtUciqTBVC30pA+lsrTZVA1UHl/3wU5uslMUjS/RP96vlZn0aS3oC3qyQZqipVXpbP8Yz2PPkWtedLZ9fg12i4i2v6XUEwO/GIUMfr9TYKFs4PTZIyQt3/7dt1UZXVmea7MXSURJCkTIuCb3oPiK9JEIRhwjNEgakqRfAUeNG1+iykW3Sstr0EQV7tUoQ60y81mubxHc+3XlrItIthevIgJ9T1Ag5xhCrW2lnCCTADzI/yjPoQ9vLuMnjlJO+6rA+awluiLlng+b6hnsTtDM9zGsCAlYTYNmk0rI7ZafSctpgF80LbSMqa9mX5wqkjO62IrQe5b0YbSzX5430GItnAsW+u1B7dCGGFBzfb74TP47YlOrOGSNlkgkwM/Im6KeKj7m71e5zL0u2VM0xOqfZ0YgwmKavTahzX8sNVzqOOyJCMMM/buqz3N+vhup0yqtsbd5PpFO7iXvZaMaBCm0P8pQ69T4vATwoxhVjOF5z9XsUcC29c6acH2epFx0z63TheR+VtWzkirwI8CSStBnVW6TTdkDl5NdtTLVnYEkJq5XoH0Mqb/ESNYr6HXim9bDUnvQ/ZrkgiRtVDHeGTPzSIjY39CjzhEkVrQCwozqG+BwCYyJ4xl4d+/isJvAmoiaWInG66tiOz7SB9zeS77fxP7jNZtOpBofmEo+9CCo00vyrTZJqbzO86EGyVlVlMg+eG2ziR3PWLZB+/XPJM99UbW9X9ZvXX8j3TK+b7TQBGgD+KqEWQq99oB9aG+RSTtrdFUiBmD6vninrEMEbL76quu4sQnea21bGTaOpMh9H1U+95NJVtD3raeUUZVWk6Rb6R0lCx8uMEqgnxEml2hTE+isB/TAVFIQ8Ktg1QUs2vt4slFGzyOJvw+zPir1SWDbt/sUkPXoDdSGKBTiWnn/nh0rzKx3VWhLr+UrPd/p/W0lzb+5wLzFUDBzwoJZT2IrxPdZqIJSVqhTyRkQ93gJCIJw/H1iEu3/ROD4XHzZ6Vcyr3Vy//b4S+t1bi92T9XrPM/AVvt1eeYAEs/LQFFUSxtvX6PCOqetF3y0ApvK5TQjFI67qrWrhPp53AeUPwFshWZ4bu5Dql90CBybcFSHs7elOdPjOMXnFGgOajPPGfX0r75qv+hGeFh8SLFltHATEitN9r3l2VdsMLlxdFySe9h2G/TOdakq5zyv15Tv5QyPMq39832lQrsxSVSVsw+mLB/q6FrCpPCf92mSnlazFWmMRQueFFQ3/k5SPTYacVXO9qGoK2BsLKGdEWTk72HgqcZuMpqY/ng+4+MqwJbpZ0yZWHEJnIJx7D++AtC/eh3/zFkhrs89jlrq1ABjAK6ZfQ0dHHbMochdgLm5UMCT31ohJCH8X//zf9zevv359uwpKpn02TxP/+DtQ2fSvXvXeXvPxtUNb5wg6eNUwaQNhqdbtPbd5IehmGbAJwHrm9cVy5jyI6g6SUSqWBsn0JfLQe28vO9/+L6NujTrg6hlbEIpkQTaPTB3mWOMSqiGGyjKZiM5uBYp4iKtlCTB2XzAqrzdq3ylltIXUiW2IGmjDYkC8w5SdTtmRMXwjmaVYOT24FIo5DPyfFA6VzVJokdgd3zG6cQ17KoPhnb55nWHWY9bTLWGjXohaqBk2RxNGAworRZeyfAlbzwxnwmpxPBD+0CYBKnjjQDhXnUsOdARywAAILnt4PjQKg7nJnomL5/nf0Hj+5PHVz9iHXKddKqA671sENcZUybNHDLeD0YpPWFWSd69u/34w48xtHxxmP7x9/+Yv0sj+CiVWftnT7Mn0vd0JPUxrONvdxm7/7umm1WWPp2O8SjCK/JvM/BdUfMKHEJzKKCiIIMKhyqtKUGv0zWQNbjn/+vMu+eupIG1CRe/FW/OFn5J+pWVN19xeosWDIemsGST6ydwnQG/1LEya/BB5kdqkKgEEIB5bRIc1p+vOGD7zZZIdWZb1e5axb9TaLdRm0Cvd0HKyFW9nBhMktGvW20q5e+OjF2S39fYiRrVBN2xCZzjOsCuRZ0qABXBXKTih8pewMgC+Kv6tFlNrP1ff42usupa9v2qffyugiZ8ZuY5MQ9rTitOaftfJxd14YkjBRSKelsTfuXXvX56Y6dyGCc26re9PenpAnl8wNyllzkLBDucAa51qjfyjk16Ehwc88RMcnKPS9SsYtXm3YNVnvly2J/NExQYs9Jr8F0Ft450yf52HMb6ojqjqQksP8vfzRkX3b91jw4J/xyYC614KLcCRwag2lyuedHWN8RYJNm/7zuqOIVnXCdvQp31ju3t/C4SJu2qPXZ5loOWmsB3lRLerxUogRdshuBB7W9tjv125/ny9+jD4awYjPJ9Ru1g96wMOP7Ad+jeFvC0Knmt/5Gccw1+j4S6VYCNcoIJsDEjUaGVbjZgyBEkoalahWYcw0b/qNJnwmjAxb1pF8614nrsJ/sb3YvXjtzetOIWO7ek76w0F/ypmAP7Bz/CuggiSD21gpm9MsEbrg144N9e7/eKNcr0sUprYuV5k/Z22XpF8rYn3RPqKyhOgv3CryTWcC7jQUVXKIx3J+NIyr4sFkctkRSq1qw/4D71R4K8EfMa4E5Ai11KX+r6ywHZTtGzAletWBjj4YdpRMGn2brAXgtFeGugrdBeX3ZniYyUQtc7NmWUX3520VgBlEfdMwkKu2ZJoRUjY7vzXJ9DwLM2U7R3/5m4NR68iw5l3wz4DNA1MRneRarVa6kxGRCYDgtk1bFzrzemu/su20JyXfz+WlzOCpeCLJ3ByHztJmipMA3k0ZawhxQhs8Aj/dwzwO/SN4hti19ESId5s2shSr/awPsLrFzi7sgcfreKtG3zSZvTxoycoxo4Vz0vrTxeoMbin+znUdwFeI3zFIyLiuroocaiAZ5giX3x5RVXpj9zRQHiWGI72UWdV9z2IKcI8LkBUN5M8ZgKdrQ4CqbQ6tRWLqi1pQO33exD2UdX/2NFaJK8vf91M3o7QUAA3dgMoKNn+FMqe8HqO722e3TA1eY2/7aE8Pb+9uan72//85//++3N65c3Ek4qhC+efZGkEOpo6JVB+D/cvvjiy2ziS0aeSg4Vs2wO++4+3nm7QZlKgXtD5vv+XQxsDM6kZPn/NKnGMZQ6xibBMfBy//znP+eAJyFEXATaZpA1jEidPwbEuTafJ4Q6dzZDxxJA1SRQpBm4lScTBqt3DUqKvNwPC8Mkywf2UEbKfWqSNVRVlKsRqyv6JIjSAc148rO/TgifVq0zYj6ja1EZ+eJFjJsVQoeBB+GLclWpgw1EP00IU3l5dxfrYP0igvD6dWdEwd+/uNoOAW61rkqFdyEf7lnDZNAn7VKDdyGiNuOvxyloI2Mk/kZCmL4wxjZMvh4jkSb31xVqIHHpoWlTrVVM743f+fnnl6FiJGF89uz2T//0T3Xmn9D4WgVK5WxJYhHhVuna81J1RkGAVkYfVhSFPs7PEsIqC0J5bB9Mh/dWHZDPAaGrEyBxanO8dDH20Pff/+X28uXPuS4VaGjEFfuog7e6x/disENnJRD8acl3jaUUQ9aN2YAFH1rtlV5gchPD8qgjVGym/n8lhFwHo+icHCkZGmErJFzzohkd84IIkqCtch3eR6rs6/vLGZn6pogc1UcMKO+rzep38CPvBnuz3oCg0Ye4zYWMraIoincNewflW9W140CwKU9ig0i4rBI6zoY1uQumvBmaWWTubyWFO/TXuZdWxHsxAJRKJZBj8KOqWKv1FS+5eo9Hi+Q62LqMTHnViiF7PTTYVZIygzRCDLUNJoSh2G8/cS8GrIItViCz70dp08EZ7BSIaD+I1SvFOqT6WYXgugV53uVZur9rx2KPI9v90xUk8gxJiAj6R/MtwjoFtwCILy76X4Lf2X+DG6nN50B6k7QkPksKA/QhNnL0VGqvDcJSmRoISHDCWpiocF8EBwqLJCn6+ecIdXHt3//+9zdohLwbFDO//+GHiwrnmlGdlA5qAMZ7kTJXf9R78GxUwAD6WAfG876cfWevZALdVdPiP6GFPYMm/+U1C7IjTxCcalBl0idVOnt1SWfAn9FRM9JjfdWcHcEJ+5S5HteyUsq57+y32m+eAyAYWmrWYIGRwVoo50+fJmhKYHtQCE2wnY2ovbkoZBMSuap/tkp8/BjFU+ww68M6hdK5MR/6K6uAZ4UwEvuLA6x2xuasb9Hz4TVzrjZE3epfbXOD9gRrUtlWPSXWYe/zM5PaMhYALztyg2dk77GeJg6sy++++V0q2qU3VyiO+8NOhua2cSDsAb5cs1SMJtJkIGy1xx5dflfKuDEaPiMslPWox68MrDSATluIwJ8g0VhKnyeEoccDKB8Ah3GEYjOh1YXiV0Xa2Kf1+Buf5dwsYVJPgusE6Bn9PlXug2kk6JYkMJTtUnK5loJr/P23330XAJTPZX2s4vH3AKACnLHfVMZgYGwMEvdnUaFFh9rEVN3+RkKYszM2CZ8FwC3DZq3IF5hpQhjaIwnMfIRMqtjO0T05h9DCuS/2RcZEbCyXfv8EAxu/Nv7gXvkse7Kxa+xnYgyfjRamJPgUWNYOcsaK6e12n3yWEKrNkRFvxs2hFTN6rdR7Z0SzxsSb2BTtnOJDfJ6sPp6JnxM325oWoGYxj20VPQfEZm0bYk3/vxLCsF1aLKrOiGOv2oeYd0q7CSKAEfjpjEb2gsPltSG5lwlHYle1H77HnLldH//P7/IVlkRa++qjtJ2Cbb+9h/D2/vb25x9u//ov/3x78+bl7fEjeOD0hT27ffniq4ydePu2lCTOW2gBCB6shPx4c9Vu6Y1oeZobq6DML7efR31sQF75a4ZaYtilDRX9bI8ggasVRjYXC+qcIat3Dy4xizqXBN/043CIhpQRUGUmnL1Fyoc7EmEZdhKaXyu4wMttH2LR/6IRbVZtULXB8sfwzsxZ2RzAMysvat6NxqKclUgdn44YgxJ0bghE0cGOq7h0HNJ3aBt5w1CTFwMFfpl7977vweq90lB1tqqiBi2LU2x/1ImMRc5/6pTZ0Br/UQHs3zMxtiQvTSkiKFQZ9y7b78IcylZ0nm0Qvc243A8bXINvJYC/SRKyBNfEUDQyz86hSym/wZ6UZdZN1bPP351KckH+zllRqI8GsW8ilyGrBD9LHEwauzhX3JZ3mErDrQI/yk+zfmcfmHRIjO09IXySnkscLl+csVai7+IuzptKz0ECrqJwUjX73PzswTVvLrPFdlZwaqGbXYBBUcL0AQwUub+js8qzhtdVRK5RCOkrbGKcytwU2rhmg8jK3kvphR2Q3qEF90Ft1z9jEK5j5/+tppk4xSBuQK/S7fysSHNFEzSa931fMKb7HPW8V1cTOEieyYFVYRxCaH2riPluWmFub6AJloHbKbbB9RwFEQXbKXpGrGqiP6VmVmyKPUswx/2Xft2ARtujenEG1McJNAkgiECI6hq0vQAtCdFArFO62mvarxKaiTP2VhU1cMxnz3HfhWfuiLS2xmqYgEcqxQe1M8mjY1UGil3PdYwJ+nzdAkodYh3Xmh6DiKWoi7znsw4Rmp6hBki8b3ud+R4JmIlJZqxtD3UPFKxIEDl6Md931A3Onp+dCZu9aHHkh2ovwWRmKk6kQRAmYhdLKpMcE0CMjRFq+4Az3xV7J4IXSQg7tsLggWv6rFZL7Q8yEODnJs08H89PAtuAtiOC7jatBi3+dlWcUOq9K8EAABorSURBVKzpAV1Lgn2LBiL2iecMr7LG8/ncZ0B3VTbnD00wOUPEAwm0JyojsKGRPQVcaudmga/RPa1OX6DmAc4KZMQf2d5wiKAl7lC07OgXS/AYJewXF7XzUhkVpIAKuvOdPu31P2X/rTps76cVdHtiP6HEjn3EfuP5TK4FjAW1ee9I8UvlTD/2s+dVet3+sSJsC01UnPsCZ1waz/S99F3GVlONmehbEtgnj5PslL3Q0THa3DMw5Wfarty/e+EY2RKl4tHbUKPvrRjgfMwYMgPdUyRJkCf7OLTEV5u9vBmniPetHzXPsfE7SdAWR5VN0JE36eEb1bvCfbW59obGnxGzrO0JEBTfZd+sTKVPQzOSpQLmQXoX1DeevatCSjGtTSl7RKaKtlvQ1g1+2sfsCyiIjBL4jDLac171d6v0xgRew8pZCjIHCyH3cfbc7r/TLiPDhSRyCSe2xspvbUhjVSrCPEcKIhN3uyixAeEqXnX6cneBCbLg5+Wzdg+Cl9runsPGZapA2/sYccSx7+zft5ebHCEslAn5qeB6b/+oVsY12mGCWGl1mp2WRlxH3QwhceboqOqWGAvfadd3MSpemDTSgKgHmCFozhoRt8UWzBZdZyh7gXnxTQgDiJEv0Yu+Snh6b1foCMvtN1FGb+9v73758faHf/+X29u3v9yePE4xPGIyX774MhXCN29auWMIfPtMWgmj5AqFNKjIDnfEJr7+5vbq519uP7786faX77+/vVm5lwdn0b77u8rXIiISmtlHVKFK/aNaAbINpSWUtdE9EwRuAUyLqqj3OJl9lCjTX0iAjzGuaqjJl3K9/H57JIpQs+FzUNJb9msGRHJvVhFV0dOZJMCM8lpL5RhofvbVV19XzGbzqfg9FiT0xlevUxGxEoNRVeCChfzmm9+NctK5IemXXA8Y1zHopbmfA3gF4emx7Gaq029FsZUtlUQraiPdpsliE2k3jLLjVLhyGGbQeCft2+wcQRNyUQvno3X+T6kS7aNov5bqpAbYVkeCHg7BBjwI2v3+XRwOSSH3yhrhjKSgWLLHMEeamArJ5M/tGeLvgoC/+KLD0hko+svPrdZCvVvgzGxM7g+0LD1UX7wIiGEwKFpGQsZa//DDDwMrKmASkCLnoIkj74PXqsqd8w4TUEyMR0eRvCZ9mt27ViBNqFthbpJr9cbWAQI3AkLeVfvoHl0UzhiBIcp8n70WZ76K0X/+6T+zZ3k/Ol73whmoXwn9OXsvQM6HDjyGnvvxY5I7kMskfAQlCZo6rDuCSO+KmknLYF0NKHwvOF7O6RlA8N9SmhSE4RmkBbdq0R5gnIL74UxU4gDX88K75nfbB/YyxptnpFJwF/NpMCtVOZQlKtHMcrsEHACsis6dTeKtnrPvvqhIEUq5kzlPQ/9GffAMzlxTNZHghKoFP3O4tyi1gULQ5dFEcT7sC94bVBfOUc5LxJ9KJ00gp43DQUd8adLj67mM3DfB2cePkfXmHIhKV3p7EdtB/wwSm+CmwN5FcwTNnEKfNDvev7a1IFcdlgGKNETeLfuJs2yAmjl2G/cQ1HMJFftCcIBrO0LAv1Mt1CCsgMqTMCCgagbh/qyiY6XP88C6BFQcTUlFSvYz1/A8pvJxzfibiNAFOHYOrgnTebbqJ6rUFzl1+mQ2izOgxlB1xUB4Fis1fLZ7PAnhAgJBFPuIWQu+B1BklUs6qNVc1t6/0z6UvdCRESYzqeJO1CYz2QSOTuGVBX6t0NdH2yPOXiFJcgwC1VT8SXzVZ7Q6nlNRGfeMVRIBH5NlPBjrZLXBqgXXNLHRRwkW8P+cMc4M+z/9vGs14He0hScNOt9ftbOaBfdZkwZwAg8X7X/VTq8TwHRgXQCMzMFt4lq/1GDyWtv1f+YdLIGLv58CZQP/xh2yMpIIxeY30MVfXeI5AzutMMaG0JO1IDMKwBH6aoUhbK7J+mOLHHLPf0v7D3gy26Dfrw/sfrXiLuOCOCP9pKyZz7d+7MYY1VQQOLN9KO8kQPCDKz5SfMPEP0nGZq259pcf33ioJB2L2/QlqjCapNkmYjBu0mYlyvPMWvGeM6JJkSyAxkO4KrTySyW17TNJhALmljZq1TDgxvYAtpc9z/p6FrkvWqoELDKqBIXTQ/1WgaMff/ox9lnbZ/IQoGXVcPYB1WTWKZX7Vdq0M1k7qdXXXOaeK4AknpP4XwbbmUif79nk+6oSj9nFc8VGZMxV9RS6F6dsfwC7FhtMEiMaE47+9DrWynNv8SlwqSgQv2uszb4mUYN5hL+xXQlf3UkD3WNWbPl+6J7alI2rIr9w1irXt0KprYzdnQ2Q6UDsKpvPWN57uHQG1sJRgK1xEddmfQBBwqJY7BLbAfUUKujG9wkQKNojaMi7Fnj6bQlhxk78ePvD//nf/Ontqy9RuMEYPbw9/AhlCWTaAaNwsIeUO9kT4zYaW8RlNsQ+iDxB4JvXtzfr9wiKewMV/6aVCsYrbPYW5WA2pY6fg8j13NwiTxeiMLUinZBVRSmHzlMzONGAhjb5tIlnhXIcdNvNZsmX+w9KuhldkaZ3Tl8ORVGIoLQTQHHcgyhfBG+GZLjA/AxjFJrUNtt33303RbvK2UrTNKhyTo5jIT4P5C/juN7NbAoQq/HDixi1nzA0AFC1JZ04Asc9mAw4lJyDVmStDeUmhyaUJPR8kex67Qp43KmMBoMxDAQiaz62AnQioREMWhWW95TZRxvcHYqMoxE4MFGkrIIT+8xkuPulaI2G0ODDpNYEtWIw7XnFcJwOzf4gejV/+OHHi8oapBzp61ABKr6R5HDzwnzProkjSthPGoPMe5xAjNVlkxjukXvBsGhsDAj4f6SoAQZEV/mcqLVSlSeYhhb08Ra6N712qrESJMQpXGMnmJ1YFUYVCXkuhQBUFz3RrThaBXQWkMSwZXhyAQn3tHQMA59U1zZvy6BGB5neg1RY78PYpchoqO0PEuXUgaSSLNp5CZxU5t7eEoGIMBImO16aU9kBJjIBf1CTzZzOqq9aPY6oT8R6uq+yLyeWw3Whv5HcJVlapSgUqA2+Z+1DM9tQaBNag5fK4BfzEt20wlsq0EZtbMyJUtIRG9ketkrENQJgUfV/2P2pHHhmaG5oOQ7e95lkJyhjz5x0RBOuJukdM2J1xmDbQCDDgEfdF1SyBy50xP39JQN+BPBcM3SnY1A8ttgENQnv6IWd0doeCpHe0JpEWRewGrie9vKkEibgX48Yz0zlxeQliOsC7PS/M9bomK0XwGA9VO7xAAWrDAsoKNrA4lpN491E+GoS4/Zo6rg9K1bCpIVaWZIKK+VTBgr3/ImA0nos7YHz/QXhx06uKiXNTNppko8l4wKqVrCvBGgKrp4tk3v7tXh+/gY/x9oqbMHfJ1EYFdTEjL9XEMSqZIJU6dyswTGzEBpnEtSpcPLOrHLw77zL2RurtwAfXIOknOTUfh/9dfztlCtb6ajN8qsB6nrKt1+TWE/JT58W3QGC+s38044nOHv79upZvz/fZimPmieIcP7bM2YfmkJmKjmnV3rjhM5Zidxzqk8HpV6/eFas9DF8Ds8M7RSb8/ff/f18balsJn4BvI8+4qxxktaqz0qVy7v/tarXqXIvqcbWOiJHUc+Tl2LsE+r2h18vOpy+VzpnlGpnt+4shwbLVn9UGJaS6rUDyGz+IXZBmmUAy1Xvy6SoVkVsIjYgoDQ9X+15T1/eKjUCvIIY9nNahY1dHigS8aOti0wA/g3YZvXf9daWwbrj3eo34lemuBobOAV6f//qwV5rEteXYZNxD9vjObfrd3TPyGqwSu3sSuLaSuVPxX+xuFU4nzFx1tFv6Wed1cjYyYMqHEB0Cpsm5yZAJlWq2cogZB8Zj19A3PQfHBHCe1MwCBsJM8c49rIbxyzS7NOphF9jMEZldQ63OUFiLMGiMFUKyuoX8L1hbqGJsi9nU9tCdfnwKfGfz861uQYxJPEfQL+aKP4ez50+y/lFfRf7BCAckOc3JITvb7cP75IQ/scf/w3sKYIyDx9+uD34+Oj28VdK+SQRqzaxUKGYlFyWwAFa5qiBBOK+5PcLtDhQVAhDp9jQcgKnL5532Gse5O3bazCpqFCFP+DOQ9ubqWguc/+aYAvjMEDinZdmgCllw8PItVO52riKHpoGYpbVi2Q3KE+f16gs15zBwyEEddocpKhdTfXSRKMZvNTC9qfF0UzKHJSFa1wJYQLqBpuV+m+vRqt7UAT76A4V1gkGXdtmCwIz+kUcwShkMeBzmnFMo0FyOEBDQP8qWXuXu+V5RHPPQ+4BsPeHQN4vUMZKIK8ydyFZFVNJgv7rhwwe5b4RDOIz+KLqQXLZ4I7hwxy0Jt+i+Dpo7lOpdhMyeyl1fgazJoShAaxPMJWrL7+86IT0HrI+UYsbbThI6uTAU0UN5VLaWGfgBdmemhbJI3u1pfs64Sa0pa0pfmFg7HwmriNlweqj0ulNXtvzpsLa1TCeZKP3wP5g7TGaMeAoaI1WagCavoZRnPm5VTdV+ezr0hhaHciarXIpHcLk1gZyrtGqepkDJJueqRjLIVlWg0JhXZWAd3RWT/j/PEtU5ErnKlhUB5Q1PJrKr6DnonR0j50UVNFGz0QDuQZ73uf5OyK4JoSCJe4pRR0iIvHyZdYGh2mVVGdaCllR4CYUraZG3ZbhzwGdiu7rQK6kd/1DBK82jZ+9hrzjAiOtiEoLO59HNNreQK4DPTmJ22iACmoYRBgwidgrxJN7PeiktUWlPmnH+TxQWK7B+plIhG656oDPJ6VWRNpKcZKnQ/3ZNWqCvXmno7aKhKai0l9skLPfC9VufRXek4GhfTe8X54BexbgaUqHZZLcaacnusvvRC1zFNPL740xkrOf0SGlGedLZd9RK03gTIbti4utm6JokOFjkLIVJS5nFUGWCnuUBIv3aI8T78I+LH7PoNdE7Ky+hUIrnTO+rD1J/B2oOM9ismh1zeRCdVQFgfg+4BSJtHvfs+9IJa6bKiA+V9GhsXbSZ7ZZtXym9Gie+/w+65+qweiA/JfCVCqy6u/SV/vq1dVHKdsjFZ2jqt2lklI5xW735KG2ajKsPbYicH7fZ+9oHLQKWq3hbJg8+wyeO8+ZQIa+m7XJXli1kP0T5eSBpUmMjkT9okrDaJltJqEy4NZnYxNSdTF5fPQwNEk+9+tvvr7EYpyF1ySvoJGgXhKUAVCe+7YFdIyXNil21/nF6wPMOdlc6xDwhjhdfsteMEb7fPnlBSqTtPI7JPahdM6GXuc8duBD/GBmJc8n6KfYcyR2ANHYMRIkfHgomY8eJvA+WS/co0CRFXv2eZPjMq4U34u2xFg77icTj/SjXjFB1b0bpzVmuLcoVTlT8PNMZLkPY6IUCsZG0sYI1iVBmv2Q2RA7sHf+SdI14TUp3KeqLmewY5VI9psYc2/O6hOY4XPtRTaW1O7o66rPd0//Pb95T4sRU5BhjMlE+3yX+nQF7/TLWYMVaIwRTUiTUG3kjGtIDhItkmPmocnktU6Lhb2/q/J4+HN9U0R1NuPXGINYLMyv99XuID5QHO6MjfJ5YyCwN6OXsFzBNgWSPWJ04izOAIwkY2B+p2NrOk8632fsRsZ7vcjfZKTNb6KMfnh7e/fq5e1P//mH27u3P98ePKDk/OD25NGT2+OH0IqoEmUKYCqFlxqXgzgp9XYHX3L65WW3t+7Fl4gfvLn96U9/un3/l7+ESvrf/uEf0iBqNktgb++NHGheEslBUKWgGEusDhiphvcemF8NyKOk6KS5lg3bFT/pvL1U7TIYuMNzqzzag6awBEkuRiKVLMYPjAbGRmThRVDDrY8YShUnrZhl4P3TjQTYzCTFaqSwREDjWaWWIxoCFRDu8PjDXeD2lGE0NKD2cPGO0kNA9THSs61mcr0GuR0azf3bD2CgVgNUVdRWxarQ2koKVBaV7Jyx59gJhp0zQLZUrKD+vIMJoZR+ddA+R5PluiZ+vK8//+UvKYmzvl99VbpnkSsCoSbrPAMJD/dnPyHvvSgZNKUGLXkm+Osaksd7Z1TjRiHNgPI3FZzB2dkrCe2YZ78qQht8X+e89xeqRHn6zk1yBAL3AzXA/r67IEyVLQuoNZi9EKlVhYhnMAKRjd8znaMPAA7ivEIBbcOy41acnScFkMOYQOLDHMl6NTR8PHfelQOgZ/SitjnRAirYfGHEOIMJAAAxfv7lSt75PgJTPAv3EIXTzfKKZDlA0OvX+TnvSHQ5zd8b7tsguU6Fe1ZeOQFchAYqyiOyKK3Rc2eyzplOsvXsWZIRf25fJp+HYfzq668TLErJ4blElXPmF6j7uYoppdH96E/S4ViNITBJQLo5WedczPapdeZaBEigGj15kkoFwTKBfwKx0I/Wd7ygif2fSg0qoFOXtSfCIIR7kcp6OjL7wxrwl1aVatvDB6GU8U6la16KpQtSTJSUxS9FvpUNnaNVB+7digQ/0xbFsaE86xD6z8S1XG9BE0VUPr/uKXqStVpSafKcZGjUU6vXUYs1AN7AbVWxE0APkQ6bYFWmvN8NQI+ncwTRkRicyYhBv0g9P0sisoQwIM8xO/BOe6of4zOwr4rK5H1tdmDokKty5jkmmmOQl+BhyqVZ/yVTPL8sG9crNNsllfYvxp6u982k4ErOD9ECk1LtlgmDa2QlGbtra8fVRzqwJwn6/jvncvPxvJY+ymtewN9+j+fzPPO7nCHeJeuoLQ27yHm2MFA2Uza0tdH6kqCOann2gwki2KNo8qhSqQGz63H+22DQ1gUDygSxU+eVAROK4YJ4Ywb3KNdsjyD+tiyL2PAB7yYC8T0DRRD1IAHFhvBO08e96hPvxf0ZEOPJ46hv87smjVI7CcAVCpP+bjuHiWrWeeM9+J5glxWJABHQCekzhGpHfAXIv5E2/Iy/iZDGYe+sUBus30fclAIrmBVWAz39x+dwT7leZh/fx/lUV6FgoL2xMlua4FSNkX833irN2bNrpS+AFLoOG3nAvub/6d1Oi8vUNfHrxJYBcifQgw0IcDPBJeNQGV7EOvZUurbcr+BRlJ8Xz3GfrI8UV5/VUQmCqvFxX3xxzSMUdNAmS1VnTymkx8+w8RUoq3K7KuJWtdmXnv/Y/oEvqXAl4a0ifOw44oao/U9pU7DIueXptTvauEwAuZZjQ9y3rK0AiLT6xBob/q6y6aXRsFFwAcMmIpSRW2tnqL9kTmWLD5k5GEAVtlnV+esX244QX7P1l/EjSyZ+Y3lDfWvna/MVgbEVy5KIJbYtKAFVN3tho3dM1hNra6d2jwU1+3cR6tkUApJCwVKuq0CO6rkC6fyMZ2AtYg8A5P/rhLAVwre//HT705/+cHv7+mVooySETx8/yz9UCEm66sU4JN0ICXIJ1tdjA200iABCKqFGVRmNbPaX169u//HHP95++qFzzL779ttQADIjJb0p3XSZrzbKBi+9RrTz+tqk2q/8O3SvVuhMLFUa0vDrLDl8dySh1bE258+Ipum6RtQAMRKuUyBLY2fmiVQdUqTYxlo9/CdIyJqo29f4KMaLgw1C10DkSRIIrp3B9BHW6QK3ith3Qb+YQdiZhPZwHsXTjUfovdWY6nBOFJj/Zp2ivJX3SiWuDdpWG6JcuLK3QM49uWyviCh2c8nNVtqMtC5PZ8eplCSXO5v4AcbrRT6Pz+qctio7peEbpcftDVFSDi3/bYCD8bFqmeBrkvwNwpqkntVRq6pSBEPVBFGUBry9x8GWR557fUjF71lRwA3I9futNBfVM5CIGNBodQ0Yul94vzi1UkFKl0mAkP7MB+nj4l00EX9StDOVglI6+fxSku4jV9rDuCbt8MuhCZe2zT2SNEpnynxFqoLI3K/qGQe8Xhaew0TF6l2SrNE4+Xz3E88V1azZgjjUUSZ0UHEGCD09fRoqZZy6ghgbL5EzvllkqfAwt3Lv1OrkGQw5CoJ1M4GLIyMoWn+yFFb2ilUS7t0elqKj3W+sQc7KRq1I+dNpRJnL6P2oupsQGgSxPr3/Nt630t5eQ6vDZxWH9U1Qsn6P7J33JL/3YLDy350nKY1m5u+qBpoo29t7JlPOMvJMZ37j0HCUaa328AypPE+Wm/dp5dsA1ip37OqoeAb0Xt914vupNI8+KUqrfQ2ivsRLOujZ/6ed5llZP/xF9xssief3Prb1RYYR4VzTqYWGdhq1uFaTSscdO+Hcp8fYDIPyE1XO0h9AgO/fRInP+FsJIb+nj9A2GFSfwZVKlHyPd+C4Aulb9gZ5hgVH+Mz44CXD9qBxHStEAWBWCYCdw/mwiqLSpYFqQcOCD7x/e90yp3EBPOeH3zNwTjBzjPzQNyVpWUWUdxnfoxT/AqVUx0ZvPYWB3FOxyw8edF7mgmuTygDJU460OiNV0z13VYuvBVvcYDAr9X3zaaVQm+yx76TRCzQ5l++i6UyIhPfCM2ODYgc2D1nwiqpz2l9C4d4cv4Ea+uAEqOsfI1b5vF/WPmZsEWvC3zUordJxqrNoOUxJvKBohVK4P94nYDwBqhR7e74dU6GarBRF4yDtuufJOO2KPy7xvTLGUpWcHU9inOS4QiPQ3QJeHZVI3rlCcybvvE/PT85tAN/2c1uZM7mKb52S6gXqDUQ0bjqrUfoQ1Zy7Nz8V9SjohE+700hNkvGH2FJ9JJ9JQui5y4zJxUGJfwHzNqLiZH6YLMqukPrLc7GWrk9U7WebfS9/5XvXvkUczRi4JkQqpdevsx8FGc5eb89cKlkD0azAx/aNGu0+yO+HJaJ6dFthEsNvL6iCLF3e2LHJEIn4IXDk/pFSH2GeW2YqO8uzYEnFm5JjZIzdmxRNSkev6rY0TRkIJosCNImr15eaOGw+Pck3VfHFWR3lUnVe1iMj7CZmlP6+9ZDXpxTov8SBwigs67HighP+imZG79+KeUAqwH4KOIshr/xmoX0E3jYGTS2AxpXNfdJPDUttlVtFLPlsgRp7dP8vMXi1MOFpGUo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Страницы жизни Н.А. Римского-Корсакова. Летопись жизни и творчества. Выпуск 3 (1894 -1904)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058" name="Picture 2" descr="https://avatars.mds.yandex.net/get-goods_pic/5683737/hatb2b45ecf74dbae817b2bb58ede980f2e/orig"/>
          <p:cNvPicPr>
            <a:picLocks noChangeAspect="1" noChangeArrowheads="1"/>
          </p:cNvPicPr>
          <p:nvPr/>
        </p:nvPicPr>
        <p:blipFill>
          <a:blip r:embed="rId3" cstate="print"/>
          <a:srcRect l="6380" r="4304"/>
          <a:stretch>
            <a:fillRect/>
          </a:stretch>
        </p:blipFill>
        <p:spPr bwMode="auto">
          <a:xfrm>
            <a:off x="571472" y="928670"/>
            <a:ext cx="2000264" cy="298604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5060" name="Picture 4" descr="Гуревич Е.Л. История зарубежной музыки"/>
          <p:cNvPicPr>
            <a:picLocks noChangeAspect="1" noChangeArrowheads="1"/>
          </p:cNvPicPr>
          <p:nvPr/>
        </p:nvPicPr>
        <p:blipFill>
          <a:blip r:embed="rId4"/>
          <a:srcRect l="32813" t="10938" r="29687" b="10937"/>
          <a:stretch>
            <a:fillRect/>
          </a:stretch>
        </p:blipFill>
        <p:spPr bwMode="auto">
          <a:xfrm>
            <a:off x="1000100" y="3058414"/>
            <a:ext cx="2000264" cy="301379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Фон для презентации по краеведению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32" y="285728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Бедржих Сметана</a:t>
            </a:r>
            <a:endParaRPr lang="ru-RU" b="1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2857496"/>
            <a:ext cx="435771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«Бог знает, какое волшебство таит в себе музыка Сметаны! В нежных местах у человека наворачиваются слезы, а в других местах встаешь с места и даже не знаешь, что уже встал...»</a:t>
            </a:r>
          </a:p>
          <a:p>
            <a:r>
              <a:rPr lang="ru-RU" sz="2000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</a:p>
          <a:p>
            <a:pPr algn="r"/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6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Ян Неруда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7108" name="Picture 4" descr="https://sun9-5.userapi.com/impf/tj6qaEA8d8CnRR2Vmn5oW-mVrMfgwdQdj7L_dw/AAfm-8qXCAY.jpg?size=467x601&amp;quality=96&amp;sign=843d25da508b389359d29dc556d53483&amp;c_uniq_tag=8gInYQCU38pFJYf-paBnrM6A9IBHy5ZFGeXh4AyHHdw&amp;type=album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 r="1553"/>
          <a:stretch>
            <a:fillRect/>
          </a:stretch>
        </p:blipFill>
        <p:spPr bwMode="auto">
          <a:xfrm>
            <a:off x="1285852" y="1857364"/>
            <a:ext cx="3286148" cy="4295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 t="2083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</p:spPr>
      </p:pic>
      <p:sp>
        <p:nvSpPr>
          <p:cNvPr id="30724" name="AutoShape 4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4572000" y="71438"/>
            <a:ext cx="4443386" cy="71435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Детство</a:t>
            </a:r>
            <a:endParaRPr lang="ru-RU" b="1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https://storage.yandexcloud.net/wr4img/325066_27_i_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3786190"/>
            <a:ext cx="2111872" cy="235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000364" y="6274378"/>
            <a:ext cx="26622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Отец Бедржиха Сметаны</a:t>
            </a:r>
            <a:endParaRPr lang="ru-RU" sz="1600" b="1" i="1" dirty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8" name="Picture 4" descr="https://storage.yandexcloud.net/wr4img/325066_27_i_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3786190"/>
            <a:ext cx="2047875" cy="2286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6440568" y="6286520"/>
            <a:ext cx="2689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Мать Бедржиха Сметаны</a:t>
            </a:r>
            <a:endParaRPr lang="ru-RU" sz="1600" b="1" i="1" dirty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30" name="Picture 6" descr="https://storage.yandexcloud.net/wr4img/325066_27_i_004.jpg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/>
          <a:stretch>
            <a:fillRect/>
          </a:stretch>
        </p:blipFill>
        <p:spPr bwMode="auto">
          <a:xfrm>
            <a:off x="214282" y="285728"/>
            <a:ext cx="4214842" cy="2853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142844" y="3214686"/>
            <a:ext cx="52149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500" b="1" i="1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Замковое подворье в Литомышли. Справа здание   пивоварни, где родился Сметана</a:t>
            </a:r>
            <a:endParaRPr lang="ru-RU" sz="1500" b="1" i="1" dirty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4714876" y="857232"/>
            <a:ext cx="4357718" cy="2723823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9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9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Один из самых выдающихся чешских композиторов родился 2 марта 1824 года в Литомышле. </a:t>
            </a:r>
          </a:p>
          <a:p>
            <a:pPr algn="just"/>
            <a:r>
              <a:rPr lang="ru-RU" sz="19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Он был первым сыном, родившимся после многочисленных дочерей в этой семье. Позже композитор писал о себе с юмором: «В то время была Масленица, и мне по судьбе пришлось стать музыкантом».</a:t>
            </a:r>
            <a:endParaRPr lang="ru-RU" sz="1900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 t="2083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643306" y="1357298"/>
            <a:ext cx="5214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/>
              <a:t> 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4" name="AutoShape 4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4274" name="Picture 2" descr="https://storage.yandexcloud.net/wr4img/325066_27_i_007.jpg"/>
          <p:cNvPicPr>
            <a:picLocks noChangeAspect="1" noChangeArrowheads="1"/>
          </p:cNvPicPr>
          <p:nvPr/>
        </p:nvPicPr>
        <p:blipFill>
          <a:blip r:embed="rId3">
            <a:lum bright="10000" contrast="10000"/>
          </a:blip>
          <a:srcRect/>
          <a:stretch>
            <a:fillRect/>
          </a:stretch>
        </p:blipFill>
        <p:spPr bwMode="auto">
          <a:xfrm>
            <a:off x="1000100" y="2643182"/>
            <a:ext cx="2873129" cy="3405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214414" y="6286520"/>
            <a:ext cx="25462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Бедржих Сметана 1843 г.</a:t>
            </a:r>
            <a:endParaRPr lang="ru-RU" sz="1600" b="1" i="1" dirty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7" name="Picture 5" descr="https://storage.yandexcloud.net/wr4img/325066_27_i_009.jpg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 t="3607" b="13429"/>
          <a:stretch>
            <a:fillRect/>
          </a:stretch>
        </p:blipFill>
        <p:spPr bwMode="auto">
          <a:xfrm>
            <a:off x="5143505" y="2620730"/>
            <a:ext cx="2714644" cy="3451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5929322" y="6143644"/>
            <a:ext cx="14302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i="1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Ференц Лист</a:t>
            </a:r>
            <a:endParaRPr lang="ru-RU" sz="1600" b="1" i="1" dirty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42844" y="285728"/>
            <a:ext cx="8858312" cy="1923604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>
                <a:solidFill>
                  <a:srgbClr val="215A6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215A6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215A6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lang="ru-RU" sz="19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9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1840-е годы состоялось знакомство Сметаны с Р. Шуманом, Г. Берлиозом и </a:t>
            </a:r>
            <a:endParaRPr lang="ru-RU" sz="1900" dirty="0" smtClean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9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9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. Листом, гастролировавшими в Праге. Находясь в начале своего творческого пути Сметана пишет много фортепианной музыки, особенно в жанре миниатюры: польки, багатели, экспромты.</a:t>
            </a:r>
          </a:p>
          <a:p>
            <a:pPr algn="just"/>
            <a:r>
              <a:rPr lang="ru-RU" sz="19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19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  Наиболее </a:t>
            </a:r>
            <a:r>
              <a:rPr lang="ru-RU" sz="19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значительные сочинения тех лет молодого композитора </a:t>
            </a:r>
            <a:r>
              <a:rPr lang="ru-RU" sz="20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9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польки. Из бытовых танцевальных пьес они превратились в поэтичные картинки.</a:t>
            </a:r>
            <a:endParaRPr lang="ru-RU" sz="1900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 t="2083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643306" y="1357298"/>
            <a:ext cx="52149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/>
              <a:t> 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4" name="AutoShape 4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8135" name="Picture 7" descr="https://austrialife.ru/wp-content/uploads/2018/10/Revolution_1848.jpg"/>
          <p:cNvPicPr>
            <a:picLocks noChangeAspect="1" noChangeArrowheads="1"/>
          </p:cNvPicPr>
          <p:nvPr/>
        </p:nvPicPr>
        <p:blipFill>
          <a:blip r:embed="rId3">
            <a:lum contrast="10000"/>
          </a:blip>
          <a:srcRect/>
          <a:stretch>
            <a:fillRect/>
          </a:stretch>
        </p:blipFill>
        <p:spPr bwMode="auto">
          <a:xfrm>
            <a:off x="3287858" y="3357562"/>
            <a:ext cx="5784736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357686" y="6286520"/>
            <a:ext cx="3705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Революция в Чехии в 1848-1849 г.</a:t>
            </a:r>
            <a:endParaRPr lang="ru-RU" b="1" i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2876931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500430" y="714356"/>
            <a:ext cx="5214974" cy="1908215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215A6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ru-RU" sz="2000" b="1" i="1" dirty="0" smtClean="0">
                <a:solidFill>
                  <a:srgbClr val="215A6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«По своим заслугам и своим стараниям я чешский композитор и создатель чешского стиля в драматическом и симфоническом разделах музыки – исключительно чешского!»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i="1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</a:t>
            </a:r>
            <a:r>
              <a:rPr lang="en-US" i="1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i="1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 Б. Сметана</a:t>
            </a:r>
            <a:endParaRPr lang="ru-RU" dirty="0" smtClean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71406" y="4082671"/>
            <a:ext cx="3071834" cy="1846659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9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9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Истинный патриотизм Сметаны всегда находил свое воплощение. Он участвовал</a:t>
            </a:r>
            <a:r>
              <a:rPr lang="en-US" sz="19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в национальном восстании 1848 года против Австрийской империи.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 t="2083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857752" y="6143644"/>
            <a:ext cx="4071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</a:t>
            </a:r>
            <a:r>
              <a:rPr lang="ru-RU" b="1" i="1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Закладка первого камня в основание Национального театра (1868 г.)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4" name="AutoShape 4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 descr="https://philsoperaworldmusic.files.wordpress.com/2018/12/libuse-5.jpg"/>
          <p:cNvPicPr>
            <a:picLocks noChangeAspect="1" noChangeArrowheads="1"/>
          </p:cNvPicPr>
          <p:nvPr/>
        </p:nvPicPr>
        <p:blipFill>
          <a:blip r:embed="rId3" cstate="print"/>
          <a:srcRect r="4763"/>
          <a:stretch>
            <a:fillRect/>
          </a:stretch>
        </p:blipFill>
        <p:spPr bwMode="auto">
          <a:xfrm>
            <a:off x="142844" y="1835942"/>
            <a:ext cx="4213943" cy="2950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57224" y="4929198"/>
            <a:ext cx="3071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  </a:t>
            </a:r>
            <a:r>
              <a:rPr lang="ru-RU" b="1" i="1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Опера Либуше»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42844" y="142852"/>
            <a:ext cx="8786874" cy="1323439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По инициативе Сметаны был проведен всенародный сбор средств на постройку Национального театра, который в 1881 г. открылся премьерой его новой оперы  «Либуше». Это эпопея о легендарной основательнице Праги Либуше, о чешском народе. Композитор назвал ее «торжественной картиной».</a:t>
            </a:r>
            <a:endParaRPr lang="ru-RU" dirty="0" smtClean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500562" y="1714488"/>
            <a:ext cx="4572032" cy="1785104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И сейчас в Чехии существует традиция исполнения этой оперы в дни национальных праздников, особо знаменательных событий. Например, фанфары из оперы «Либуше» возвещают о прибытии президента Чехии в торжественных случаях.</a:t>
            </a:r>
          </a:p>
        </p:txBody>
      </p:sp>
      <p:pic>
        <p:nvPicPr>
          <p:cNvPr id="13" name="Рисунок 12" descr="Закладка первого камня в основание Национального театра (1868 г.)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3643314"/>
            <a:ext cx="4286280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 t="2083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</p:spPr>
      </p:pic>
      <p:sp>
        <p:nvSpPr>
          <p:cNvPr id="30724" name="AutoShape 4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https://cdn.culture.ru/images/1f17e572-6034-51b9-b353-16487ac6d72c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3585476" y="3857628"/>
            <a:ext cx="5214018" cy="2737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428992" y="928670"/>
            <a:ext cx="5429320" cy="2246769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После </a:t>
            </a:r>
            <a:r>
              <a:rPr lang="ru-RU" sz="2000" b="1" dirty="0" smtClean="0">
                <a:solidFill>
                  <a:srgbClr val="215A6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«Либуше» 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Сметана пишет главным образом комические оперы: </a:t>
            </a:r>
            <a:r>
              <a:rPr lang="ru-RU" sz="2000" b="1" dirty="0" smtClean="0">
                <a:solidFill>
                  <a:srgbClr val="215A6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«Две вдовы», «Поцелуй», «Тайна». 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Будучи дирижером оперного театра, он пропагандирует не только чешскую, но и зарубежную музыку.  Оперы Сметаны особенно высоко ценились, они отличались композиционным мастерством.</a:t>
            </a:r>
            <a:endParaRPr lang="ru-RU" sz="1900" dirty="0" smtClean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https://www.payne.cz/3xS43787/SmetanaBedrich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357166"/>
            <a:ext cx="2500330" cy="3435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https://polotnos.cdnbro.com/posts/8945596-noty-klipart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429132"/>
            <a:ext cx="2887555" cy="1825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 t="2083"/>
          <a:stretch>
            <a:fillRect/>
          </a:stretch>
        </p:blipFill>
        <p:spPr bwMode="auto">
          <a:xfrm>
            <a:off x="0" y="0"/>
            <a:ext cx="9144000" cy="6858024"/>
          </a:xfrm>
          <a:prstGeom prst="rect">
            <a:avLst/>
          </a:prstGeom>
          <a:noFill/>
        </p:spPr>
      </p:pic>
      <p:sp>
        <p:nvSpPr>
          <p:cNvPr id="30724" name="AutoShape 4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6" name="AutoShape 6" descr="https://pastvu.com/_p/a/d/i/j/dijdx43ha02zux2k6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 descr="Сегодня исполняется 200 лет со дня рождения чешского композитора, пианиста и дирижера, основоположника чешской национальной композиторской школы Бедржиха Сметаны.-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785926"/>
            <a:ext cx="3143272" cy="2767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3250" name="Picture 2" descr="https://storage.yandexcloud.net/wr4img/325066_27_i_024.jpg"/>
          <p:cNvPicPr>
            <a:picLocks noChangeAspect="1" noChangeArrowheads="1"/>
          </p:cNvPicPr>
          <p:nvPr/>
        </p:nvPicPr>
        <p:blipFill>
          <a:blip r:embed="rId4">
            <a:lum bright="10000" contrast="20000"/>
          </a:blip>
          <a:srcRect/>
          <a:stretch>
            <a:fillRect/>
          </a:stretch>
        </p:blipFill>
        <p:spPr bwMode="auto">
          <a:xfrm>
            <a:off x="5500694" y="3095324"/>
            <a:ext cx="3500462" cy="3048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857884" y="6143644"/>
            <a:ext cx="3143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Больничная палата, </a:t>
            </a:r>
          </a:p>
          <a:p>
            <a:pPr algn="ctr"/>
            <a:r>
              <a:rPr lang="ru-RU" sz="1600" b="1" i="1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в которой умер Сметана.</a:t>
            </a:r>
            <a:endParaRPr lang="ru-RU" sz="1600" b="1" i="1" dirty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3" name="Picture 5" descr="https://storage.yandexcloud.net/wr4img/325066_27_i_0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06" y="5000636"/>
            <a:ext cx="4970723" cy="962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57158" y="6072206"/>
            <a:ext cx="38576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Эскизный набросок из записной книжки композитора (1880).</a:t>
            </a:r>
            <a:endParaRPr lang="ru-RU" sz="1600" b="1" i="1" dirty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14282" y="214290"/>
            <a:ext cx="8715436" cy="1323439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В сентябре 1874 года он оглох на правое ухо, вскоре после чего сделал краткую запись в своем календаре: «Левое ухо тоже оглохло». Как он признался в письме друзьям, в то время у него были основания опасаться сумасшествия.</a:t>
            </a:r>
            <a:endParaRPr lang="ru-RU" dirty="0" smtClean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3643274" y="1714488"/>
            <a:ext cx="5429320" cy="1261884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9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По некоторым данным, </a:t>
            </a:r>
            <a:r>
              <a:rPr lang="ru-RU" sz="19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с абсолютной </a:t>
            </a:r>
            <a:r>
              <a:rPr lang="ru-RU" sz="19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глухотой, как и глухой Бетховен, Сметана сохранил слуховую память и звуковое воображение, что позволило ему продолжать творить.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Рамка для визит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00364" y="3500438"/>
            <a:ext cx="564360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Гулинская, Зоя Константиновна.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Бедржих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Сметана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 З. К. Гулинская ; под общ. ред. И. Бэлза. – Москва : Молодая гвардия, 1959. – 271 с. – (Жизнь замечательных людей ; Вып. 19). – Текст (визуальный) : непосредственный.</a:t>
            </a:r>
          </a:p>
          <a:p>
            <a:pPr algn="just"/>
            <a:r>
              <a:rPr lang="ru-RU" sz="14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 Эта книга</a:t>
            </a:r>
            <a:r>
              <a:rPr lang="ru-RU" sz="14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14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первая биография композитора Б. Сметаны на русском языке.</a:t>
            </a:r>
          </a:p>
          <a:p>
            <a:pPr algn="just"/>
            <a:r>
              <a:rPr lang="ru-RU" sz="14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 Многие материалы о «чешском Глинке» были впервые переведены автором. З. Гулинская использовала специальную литературу и периодическую печать того времени.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solidFill>
                <a:srgbClr val="1B4955"/>
              </a:solidFill>
            </a:endParaRPr>
          </a:p>
        </p:txBody>
      </p:sp>
      <p:sp>
        <p:nvSpPr>
          <p:cNvPr id="2052" name="AutoShape 4" descr="Михаил Иванович Глинка (комплект из 2 книг) | Левашева Ольга Евгеньевна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Михаил Иванович Глинка (комплект из 2 книг) | Левашева Ольга Евгеньевна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Михаил Иванович Глинка (комплект из 2 книг) | Левашева Ольга Евгеньевна  #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Михаил Иванович Глинка. Монография. В 2 книгах. Книга 1 | Левашова О. Е.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000364" y="785794"/>
            <a:ext cx="571504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Мартынов, Иван Иванович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Бедржих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Сметана. [1824-1884] /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И. И. Мартынов.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Москва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 Ленинград : Музгиз, 1963. – 78 с. – Текст (визуальный) : непосредственный.</a:t>
            </a:r>
          </a:p>
          <a:p>
            <a:pPr algn="just"/>
            <a:r>
              <a:rPr lang="ru-RU" sz="14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 В книге подробно освещается жизненный и творческий путь композитора, даётся характеристика его наиболее значительных произведений. </a:t>
            </a:r>
          </a:p>
          <a:p>
            <a:pPr algn="just"/>
            <a:r>
              <a:rPr lang="ru-RU" sz="14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 Автор собрал большой фактический материал: отрывки из многочисленных писем композитора, воспоминания о нём современников, отклики прессы того времени, высказывания чешских и зарубежных музыковедов прошлого и настоящего.  </a:t>
            </a:r>
            <a:endParaRPr lang="ru-RU" sz="1400" dirty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0" name="AutoShape 2" descr="data:image/png;base64,iVBORw0KGgoAAAANSUhEUgAAA4QAAASwCAYAAACjAoQOAAAAAXNSR0IArs4c6QAAIABJREFUeF7svXmTJUmS3Bd5V9bdPTOLAfgXRPD9vwmJaxdYLgmSEAE5R09fdR95UH6qphFR2dXd1Y3pmdl9Wiu11ZP5XoS7urm5mdrhR7e3t7dL/xSBIlAEikARKAJFoAgUgSJQBIrAwSFwVIfw4Na8Ey4CRaAIFIEiUASKQBEoAkWgCAiBOoQVhCJQBIpAESgCRaAIFIEiUASKwIEiUIfwQBe+0y4CRaAIFIEiUASKQBEoAkWgCNQhrAwUgSJQBIpAESgCRaAIFIEiUAQOFIE6hAe68J12ESgCRaAIFIEiUASKQBEoAkWgDmFloAgUgSJQBIpAESgCRaAIFIEicKAI1CE80IXvtItAESgCRaAIFIEiUASKQBEoAnUIKwNFoAgUgSJQBIpAESgCRaAIFIEDRaAO4YEufKddBIpAESgCRaAIFIEiUASKQBGoQ1gZKAJFoAgUgSJQBIpAESgCRaAIHCgCdQgPdOE77SJQBIpAESgCRaAIFIEiUASKQB3CykARKAJFoAgUgSJQBIpAESgCReBAEahDeKAL32kXgSJQBIpAESgCRaAIFIEiUATqEFYGikARKAJFoAgUgSJQBIpAESgCB4pAHcIDXfhOuwgUgSJQBIpAESgCRaAIFIEiUIewMlAEikARKAJFoAgUgSJQBIpAEThQBOoQHujCd9pFoAgUgSJQBIpAESgCRaAIFIE6hJWBIlAEikARKAJFoAgUgSJQBIrAgSJQh/BAF77TLgJFoAgUgSJQBIpAESgCRaAI1CGsDBSBIlAEikARKAJFoAgUgSJQBA4UgTqEB7rwnXYRKAJFoAgUgSJQBIpAESgCRaAOYWWgCBSBIlAEikARKAJFoAgUgSJwoAjUITzQhe+0i0ARKAJFoAgUgSJQBIpAESgCdQgrA0WgCBSBIlAEikARKAJFoAgUgQNFoA7hgS58p10EikARKAJFoAgUgSJQBIpAEahDWBkoAkWgCBSBIlAEikARKAJFoAgcKAJ1CA904TvtIlAEikARKAJFoAgUgSJQBIpAHcLKQBEoAkWgCBSBIlAEikARKAJF4EARqEN4oAvfaReBIlAEikARKAJFoAgUgSJQBOoQVgaKQBEoAkWgCBSBIlAEikARKAIHikAdwgNd+E67CBSBIlAEikARKAJFoAgUgSJQh7AyUASKQBEoAkWgCBSBIlAEikAROFAE6hAe6MJ32kWgCBSBIlAEikARKAJFoAgUgTqElYEiUASKQBEoAkWgCBSBIlAEisCBIlCH8EAXvtMuAkWgCBSBIlAEikARKAJFoAjUIawMFIEiUASKQBEoAkWgCBSBIlAEDhSBOoQHuvCddhEoAkWgCBSBIlAEikARKAJFoA5hZaAIFIEiUASKQBEoAkWgCBSBInCgCNQhPNCF77SLQBEoAkWgCBSBIlAEikARKAJ1CCsDRaAIFIEiUASKQBEoAkWgCBSBA0WgDuGBLnynXQSKQBEoAkWgCBSBIlAEikARqENYGSgCRaAIFIEiUASKQBEoAkWgCBwoAnUID3ThO+0iUASKQBEoAkWgCBSBIlAEikAdwspAESgCRaAIFIEiUASKQBEoAkXgQBGoQ3igC99pF4EiUASKQBEoAkWgCBSBIlAE6hBWBopAESgCRaAIFIEiUASKQBEoAgeKQB3CA134TrsIFIEiUASKQBEoAkWgCBSBIlCHsDJQBIpAESgCRaAIFIEiUASKQBE4UATqEB7ownfaRaAIFIEiUASKQBEoAkWgCBSBOoSVgSJQBIpAESgCRaAIFIEiUASKwIEiUIfwQBe+0y4CRaAIFIEiUASKQBEoAkWgCNQhrAwUgSJQBIpAESgCRaAIFIEiUAQOFIE6hAe68J12ESgCRaAIFIEiUASKQBEoAkWgDmFloAgUgSJQBIpAESgCRaAIFIEicKAI1CE80IXvtItAESgCRaAIFIEiUASKQBEoAnUIKwNFoAgUgSJQBIpAESgCRaAIFIEDRaAO4YEufKddBIpAESgCRaAIFIEiUASKQBGoQ1gZKAJFoAgUgSJQBIpAESgCRaAIHCgCdQgPdOE77SJQBIpAESgCRaAIFIEiUASKQB3CykARKAJFoAgUgSJQBIpAESgCReBAEahDeKAL32kXgSJQBIpAESgCRaAIFIEiUATqEFYGikARKAJFoAgUgSJQBIpAESgCB4pAHcIDXfhOuwgUgSJQBIpAESgCRaAIFIEiUIewMlAEikARKAJFoAgUgSJQBIpAEThQBOoQHujCd9pFoAgUgSJQBIpAESgCRaAIFIE6hJWBIlAEikARKAJFoAgUgSJQBIrAgSJQh/BAF77TLgJFoAgUgSJQBIpAESgCRaAI1CGsDBSBIlAEikARKAJFoAgUgSJQBA4UgTqEB7rwnXYRKAJFoAgUgSJQBIpAESgCRaAOYWWgCBSBIlAEikARKAJFoAgUgSJwoAjUITzQhe+0i0ARKAJFoAgUgSJQBIpAESgCdQgrA0WgCBSBIlAEikARKAJFoAgUgQNFoA7hgS58p10EikARKAJFoAgUgSJQBIpAEahDWBkoAkWgCBSBIlAEikARKAJFoAgcKAJ1CA904TvtIlAEikARKAJFoAgUgSJQBIpAHcLKQBEoAkWgCBSBIlAEikARKAJF4EARqEN4oAvfaReBIlAEikARKAJFoAgUgSJQBOoQVgaKQBEoAkWgCBSBIlAEikARKAIHikAdwgNd+E67CBSBIlAEikARKAJFoAgUgSJQh7AyUASKQBEoAkWgCBSBIlAEikAROFAE6hAe6MJ32kWgCBSBIlAEikARKAJFoAgUgTqElYEiUASKQBEoAkWgCBSBIlAEisCBIlCH8EAXvtMuAkWgCBSBIlAEikARKAJFoAjUIawMFIEiUASKQBEoAkWgCBSBIlAEDhSBOoQHuvCddhEoAkWgCBSBIlAEikARKAJFoA5hZaAIFIEiUASKQBEoAkWgCBSBInCgCNQhPNCF77SLQBEoAkWgCBSBIlAEikARKAJ1CCsDRaAIFIEiUASKQBEoAkWgCBSBA0WgDuGBLnynXQSKQBEoAkWgCBSBIlAEikARqENYGSgCRaAIFIEiUASKQBEoAkWgCBwoAnUID3ThO+0iUASKQBEoAkWgCBSBIlAEikAdwspAESgCRaAIFIEiUASKQBEoAkXgQBGoQ3igC99pF4EiUASKQBEoAkWgCBSBIlAE6hBWBopAESgCRaAIFIEiUASKQBEoAgeKQB3CA134TrsIFIEiUASKQBEoAkWgCBSBIlCHsDJQBIpAESgCRaAIFIEiUASKQBE4UATqEB7ownfaRaAIFIEiUASKQBEoAkWgCBSBOoSVgSJQBIpAESgCRaAIFIEiUASKwIEiUIfwQBe+0y4CRaAIFIEiUASKQBEoAkWgCNQhrAwUgSJQBIpAESgCRaAIFIEiUAQOFIE6hAe68J12ESgCRaAIFIEiUASKQBEoAkWgDmFloAgUgSJQBIpAESgCRaAIFIEicKAI1CE80IXvtItAESgCRaAIFIEiUASKQBEoAnUIKwNFoAgUgSJQBIpAESgCRaAIFIEDRaAO4YEufKddBIpAESgCRaAIFIEiUASKQBGoQ1gZKAJFoAgUgSJQBIpAESgCRaAIHCgCdQgPdOE77SJQBIpAESgCRaAIFIEiUASKQB3CykARKAJFoAgUgSJQBIpAESgCReBAEahDeKAL32kXgSJQBIpAESgCRaAIFIEiUATqEFYGikARKAJFoAgUgSJQBIpAESgCB4pAHcIDXfhOuwgUgSJQBIpAESgCRaAIFIEiUIewMlAEikARKAJFoAgUgSJQBIpAEThQBOoQHujCd9pFoAgUgSJQBIpAESgCRaAIFIE6hJWBIlAEikARKAJFoAgUgSJQBIrAgSJQh/BAF77TLgJFoAgUgSJQBIpAESgCRaAI1CGsDBSBIlAEikARKAJFoAgUgSJQBA4UgTqEB7rwnXYRKAJFoAgUgSJQBIpAESgCRaAOYWWgCBSBIlAEikARKAJFoAgUgSJwoAjUITzQhe+0i0ARKAJFoAgUgSJQBIpAESgCdQgrA0WgCBSBIlAEikARKAJFoAgUgQNFoA7hgS58p10EikARKAJFoAgUgSJQBIpAETgch/D2gBb76Bec6yHh+AvC2EcXgV8EgV9y7/8iA+5Di0ARKAJFoAgUgb82AofhEB6iE/NLGIaHiONfe4f2/UXgpyLwS+z9nzqGfr4IFIEiUASKQBH4Z4NAHcJ/Nkv1Ewf6SxiFdQh/4iL040Xgr4DAL7H3/wrT6CuLQBEoAkWgCBSBvwwC/7IdwkN2YH4Jo/CQ8fzL7Me+pQj8zyPwA3v/U7fwL6E+/ucn1icUgSJQBIpAESgCvwQC/7Icwk+1dn4JJP/WnvlLWHTF929tlTueIvBdBL5n7//U7ftLqJAuVxEoAkWgCBSBIvC3h8CfxyGMpfGjFsRPNUl+ImDf+/gfHdhPfNHf+Md/qen+wsv3N45qh1cE/nkg8CMO4Y9t43z9l1Ij/zxA7CiLQBEoAkWgCBwOAh86hD9mKfxsXObBR7/YC75/ZHrlD5k2fytmz58Rm19qSn/GIf5sUeoXi0AR+H4EPiFd9Me2cR3CClgRKAJFoAgUgcNCYHMIf8xKuIvLp3x+NU74cP7+CMC/iDNz5Nd/8OdvyezJ4D4F1L8Gfrt3/hmGeFhbrLMtAn9BBOoQ/gXB7quKQBEoAkWgCPzLQMAO4U8x8n/KZ8FIBsreIdw/4K71cvvDwbyfjPkdp++Dsf8tOYR7jH7yJD/u537KY37qWn7KM/uZIlAE/jYQ+Ihz+FO2/C/Czf1tINNRFIEiUASKQBEoAjsEPl5D+FOshk+Bc3UK4/isnuL3fPvPOIBbXv4zTZufM4yf+apPgfEnfeaHxvFz5vWTXt4PF4Ei8DeDwN+KTvqbAaQDKQJFoAgUgSJQBPYIfMch/FvxFe6O4/tsmo/+/KdO4qd+/s8tQ7+Uwfax5/615/rnxq7PKwJF4EMEfigJ41Ox+qV00qe+v58rAkWgCBSBIlAE/mIIrA7hT/UT9p//qd/9ubP7oSTPD8oVP/aCv9Qgf+7k/pzf+xRj7pDw+HNi22cVgX+uCHyKXvjnOreOuwgUgSJQBIpAEfjZCPxshzBv/Ev6FZ8UJfy+Af0lB/qzl+MnfPGvZdz9S8PxJ0DejxaBf/EI/LX0yr94YDvBIlAEikARKAJ/uwh8kDL6g7b+7bLQf+b4eLMYbm6W5fj445NTG5n0iDn6bhXf+q476U23tzcLf/Xn6Gg5Pjpa+L8Pn8Bn/MWjo5MPB8B3b+ahJ3d/d+cx6XUzr1sftDeK+Az/m3l+Xwom398PMXPKv3dDm3nvYHp0dLQsp7veOzfMT9M3wMGY72VuGew6pt3gdmO5en+1nJ6cbs/ge/OcYMiLNAb97nZZWOP9XK93P8vYBf78DX4ZJ58/yfPmfXfF5Ie8e5bw6kpjOjpi/kffHf8P7SkwCoB357L/HuP+UQd3t4j7dVzXcH6/2xcfDO2u6GYNGZ++OgLGOu/F9e7zZz9Y6D8y+bsy+3N1zs3tcnN9I9mTTKx/dw/8Ucx+YHya/80I907OZj//3GFve/cHPBrey5+T4w1DfoS87OXk7iN+znyztHf1Y/QJv5f83ZEvxsL7s3/4HPuJj2WMGd+qv/g9mDKv+WV0VubH8/bf03vmZ3d08Aef28voTpZvr2+W66vr5fQM3bLtdX52cnryaWXbo/8s0rs9Lh3nZ6Kjju7u4RvguN101mC9747Gtz302+WGvmnab/NcXnV8vBwLL7/DZ9tOLrJ+Gcoeuzt78Pb6u2O8vfEzfXZ998935pSPsF4/JDM/tkEkE9s8f6h8/ubqzj7Ps+8OWdtmhORjMnMXo4+NcS/3+9/fLtI3x/s9+WNzzHqDMXLA/+30L9gz7/3P1kfOnnEvve9+94PPzZytqvmsFz6yt56Zd8f7Ayro7kdvrq6XY/bLfv2/o8s/poDunNHZgjezL/bP2Nsnt4v2beZzfHLycZy+bw33P593aP10TltMwP+j2P/Iut7cWKcgC+zFT30G78/+zZp88LPRH4yLd5xgFzJ29MjIwSr62Bx3z/LvyMyyHCGvkt1r2Sjrd3a4313b6IS8C9tWj74Z3cMjx7770bl/z5m02sV7fco4b270l3WSXfVDdtE8W9jMHpPkj51ou+DOYgYjJGtsm3VP38GPb7K+fI4x6Vjh2WDKn9HvkqWdgZb3r1uFdZ/fnxyffGgn/4isZYwfiPNHzpnvuB6fopv+Zz5zV09qP90sR/uzab+Hj4583iJH2Al39N53frY/92ecnAPHp8b+0y6m3y3oB4L0scMrYOwP+w+M4p0BtBobG4I4gzfjECJ3OqRXb2yMhJv3q0N4fHL2oYV8c2XjiGefnn+4NHvjSwjO4TmHd4TeRtVO4mNcfUzRy8Cd1+y/FmMt74xTk+lfs9lmk54cL0dnJz7IcQblEPqDxzhz2Sj84Ppan9PvY6zbd97GLIXmwb57+2Y5Oz1bjvbOMU633u13+DEWCPDXO2NYLreLFJscUzRWDKtxVrWBB4BhB27fv1+OTs88hP3nsxrrszd/aFuoI83x6uq9lJfeKwPzE09ZpnR1Nfgsy9Hpfi53dmocxx/awFm/HdYeyxjpsx7CxgK7M/LHiL/7/Gs8Xp1GmzHKHBnrun8sC99xGPZO2veN+yP76pN1lA7lOOM7h3xPGGTvfOpDPzBwfMh4i93dMJ/6wB/53PfIyi1rxWvP0Bnzh73GoZ71W797xwP4GKZ39cRuC65rd5eU2g8dORABBh7jjKxExhgtoxM2gmPn9En3XNuh3euDyAh6ILKmfTAv57NXV8siouho9/3dnrYy2PY2/zsYIbdX18vV9dVyBpaZ4+3N8v79++Xs7PzD/bqyW7vJj17Qgb6SXxxstwvO5mrY3XhtjjjwM/zr682Bs9YaNRMjf1uIOHv5N0aFDE4ZOKOiltsF4/gDr3nvRK7M5+78ighdXY1Ds3lyN9fWQatDeEd92fn8LpsqWfxAZrK238O8frAVWK+cDSF09mzih57GNXp6SLf1/Mg5stP/OpPiD64yMGfsmGR26H9gjGKP75yrjP3mRnJ0Kvn8lDlu+/bmBsfG87SdYLWM/aA3fbCeq/RIvviuaAgNG2MyYxu8Z79n26/k6TxmJcw+OMLGUP7kedwuV+/eL6fnY6fMubySoMzi5lqEhiV6DPn9meRDdsVOOk5G4ewXGfWzn3Q23Szv32E/2UsE9+P9ubPtsg+V7EpgbjguesftIjmCYDk5XZB7nKSTk9PNSfoe5+WuU8H33r+/Wk5wCE9OvC6fcO7fXL23s4NzOw9lfcHtROPiOcfC8goSi/keH2121s4utGPy3SCD7KVgcITqPBXs79+/k+wxX796Ozfev323nLG2Yy9Y7sJCbzK7OqnHxyLCpWo/uib7JQmh/N2f6R3I9U7+ee41unRkyA7390Q55kyKAx2nS8GZ2GR39/rYrNaz1hc4KpLlnZ0TuZMTc3u7XGm+YHE0cz7Seez9Nm9edU8wM8bX6NghQExCfoRJW2VvZ7euPOzmbmr335W32SOfIoPWPUPK5uy8Iw8/zJLu9M6edMMfGtle53d7s7x7907yxzqentsHWoMoO/m9+zOdL7FTR3TYvydjE32CQ/ghkJ44I7kbzhhtHK2c/zkGl4RkvHk2ujbddw6IveZYvdAPozgDUBS02B4tpJWTDCTtKFYjB/xEDUc5ruzAehhOFCpz0zAmOpINPt/V5r1gk3/oUOqAgWVmcVbj+UbOzfX1tZmZKH4eL0POi631H2UtI4I5cVBezUGJcxWmZIw0fy9MjQ+2TXD1wDGurGAsBDkkbISi5PznjmG0ixiGxdH44xTuQwhxWiJkOBTv3w/DN2v8MaUeQ3wvnB+MKWMew2k1vuNp76MrmfvM7/rdquylFPeGwWrkDRXzfQdONvN6WIxAR0RDVEBAXPkQPCZacnoR6nGwveM4svFmbeTcX18NK3qyHF1cbt+BZYiz6QWcpdpF7VZ5jTKJ5pzPfJ/C358h3/nvO/s9eO3JlE/0zddHz4GwKiLGtZebHxzPz/jl963pSs5EL1hfREnujb7vGoC7KHqG9B2SYDfW2fdiLiF0tPf2BxZrbx0gSdw7pCGG5CiOoc2/d4iX1WHTvsRA2REIWbd8R0ZQGNjr5RanH70yeieB6g8Ov485hPnZ+k4O5RBYxshMb8IFsMAYIpZhGWwhirKnV3kK0bIZuJuBtDlr/AyjH2PPBvs4hHIutzNkZbTH+RtLecZ2JccAvWpDYM6PTWg30kfju2s8jR5C391cayzbmYhTO86KdOt3GXUiGMzBjlDmFlm8E+nl3VnbveOy3xqr5zJm1A6HYLRGMsYLXvX/fr9ELWad8o5V743jJPmadZ91lbGn6MPmnN2yvxJ9XcndiWiva5eo1vc5hNFr2xnvyM4WtfjAGBxjcjuHwzhYvpAfiAuMevanSW7ezfOxFa4/dBATJri9tgGq6JDPTxvA4bYml2mvF+bYmGN20+Ez9/UcH+MYWTnVGTH64uad7Af+yAk5whbA1hiH3MbD7qxhXJA1NvxixHtPQjhCgOFADXmiCAM/9+/8XNsleW9w1O4dWea/E9m8wjhdjuTIYajyPUgh/ndsi+9EU/cY5XwYHRHny0b62B1DYLNWcfrifETeOIMj9rwbeUcm7eAxP/bX1ebwJVPlI/K/C3eu5HnkG0zlsOEQvsMhHAxXG4VozdXy9t07yVfGItlLhhdqPXtl973rcW7J6rJcfuSwteDbRp31kgDM/rq5fq8xO/obuRZ7uFy/N1ElB0xESPTaZm9brrfMCZN23qNgqnXN95CV0XXrGTK6KBlGMZXze0coE9W6mh9HbzhDac2cWk3cyB5P25Nc62H8YRBHP/acY6xvjuaOBNqYrs3GXnV9lN7O5lxDhnO+4dXcXI2jz1FvbHS2aGvOnvuA3N8Ut1//4ZmVjJZ9RNbrOO+8uV7ec36z5+R0j5xsisgvGILJOnkbR85i65i8f9ZY9xD+4B+UEYbL+2V5/1bGvpQpwhbv/yPftyNxK2MXBSHldHK8nJ+dyzFEYSH0cuhEFFoBMUF+lnA1h+3G8n4InpWsWTOUKBPhuXyfvwmT53zg97yDv04r8aa4Ow49Qxt5WKr5Hg4afy8uLvQ7cGBsbBCYLQyfe/fuKY3q5PhouZ45wcjx51xskdMCmFeMAhklZI3C1h0f6x3C7eZ6OTs99QExh9/pyYmey7sn1m52DpZqx9pk7nJG5/d7HFeFMFFBYTKb3vP2pksah53oKAUrqb1Trs/fMq85SOaQJIIgxXPnD8YQ6azCYYzWML0+xDZl6LfNO3cpCXdTxMyI4Z8RJXbKEO9nLX1YOO3HCmmijxzEe8drN059RmkdjmoFUzbs2dnpcnp6JlniUHjz5o3W6d7FxTjDfr72wfX1elAiAxzAPJfnMVYOUd51/8F9jY3n81x+73QSHzjr+ikKYGMEmWG9mENwjPzLaPnhzf2Dvw0ZkHGEBxB+n/jc7DkdQkfHWo/zi3PJryKRHPif+KxP+Vgw+u5nzUI6JOQoQua3Gqz5OWu9Ru7MSt5NV4mBs/67M6BBh+9nfa0jTqQ3zi8uJA/I/rv379Y9J71xeipMUPbIRfajIvzHlpfIRfQBe55noxekg2a/5918Tizi6JZNB16tOm5NoZL+9DvMJodlNprWmzYWWEPmguwy3oT5kGs7fvHNLIHoBb4b2dz/ax/zenlHpEFRCx9yzB85YT/IUJYBf7y8fft2PVP2Tl/ebZ1FlHv0YlLQxphB5tCviiLsUvAl5/MuZGWLnm1kQIxQvqcIVRyTkG4jeJmTjeoh7HZCmUN/TeFK6qq4TOZuTLx26BkbHV5H9LONs/HtpA8YE3LCMyV/irj4jGIuRDFspPNsdIwjvDx/Py9HXL1u+V7knDFdS0ZMNEr2RrZevXqtn0e/MW/+N99FvrOmckbiTH7CpvZYvH897uvl4uL8g3EzpsigSJgF2TFm+n6Cd0ecr++XN2/eLmfnZ9o3YuCPj3U+xz6Qo74QAbqy/p3PMQeiPmCLwZ+UN74bfR8dpPWQ3I7xOzZR5h7jWrp7jXqf6GyJfSU9OSQ3Y5IuEDdEdAW7wmOLfOQsePvmzbo2kWPm8TFbinMTO0Pv2ukPy44XKPJmW8L7AblhLO/GvuHd6AN017p/JjU7OtROkfHebD/O4I1YQr7tRG12RvTe3jaxHNre87lvR5c/YMg7NJ+TE53LRAeF2WwajwP5HRt0zmrWhZ8FK96T/RW7yfJxq/lGv4ZwQYexHuAn/XVzK30Z/RUHRTJLtHHsLfY9Y+S7WQcw/tgBGad5w9WphbFRtDdHX4Jj9mzsvNiECs6skaxJr989Z3+exm5S1HX+ootZf69nzhnrJ/aH1mfWOjrfjrp1wD5LjYnyMzs7W+Tfetw6cfsOZ6rXYE9csPdT1sbPwTO6zFhZno2THb3oWOsKdOyZ/BD0KHsPeY6TGrwYi23kW+mSEJR7Wzv6U+Mepzpjidpb/dHxjxg/e0HlGKfWrbL/J+0X2YiMMH/0oLP7fFZG1/P87V3b+RObByAuzvHFiEnY1tA5++MOIewPUZCXy5uvv1hevXwp49fg2YlJuuFechFAHCEMDMDEGLq8vL88evRIgvLNN9/IoFB60RjxCBeDlNG0F0oZaKPUc6jPysqhgP+5OF9ujtlQ75fzc557JsMBw8uHyYkc0is26Rhc+jlG6vm5FKLHgfFO2tPZcnF+ocWQkX5zs7x7+1bPjHHO/0bZMDczY1fL5eU9HSz8RQiYuwwYDvcc9Dqs95vXDuGjx4/03q+++krfYWwyvMYh5L33Lu5JYHhfMJHQnJ5JCXqsCMc7fYbngPu9exe/nGL6AAAgAElEQVTLq1evdMD5gL7QIZ05v379WkIVw1WpYFmXN28lbGC3OgdzSPD5y8tLyUGcEoQrBi3jTY7z/uyPU/z61avl5atX+hXPePjggTCVczMbybn3SdmwkyNh/463kxQDHCU7Hpf37mlOL1+8EObMS0aQHFUMwyvhEmdqP0a+x2fj5PLZHN5ZY7AE5+fPn+t5yAK48m8wRDGxZxTmn3kqlWRy6F+/eaOff59DyLpe3LsnJQGu76/eD2lwtTx8+Gh58ODB8vbdW/3eh+HZcn5+th7w+zl96n8H441UGQPRWu57a6PuPp8V0aF4jTNwvNy7vFwePny4vH71WmO24fPncwlNpthY/eAPhhxrfnSk/Z+15DP8jPXQ3hnCyOtM7v6R9vLeAfz4aKN0/dvI/LNvv13evsXhP5Lue/L4yZAAbxcMaE4+xvXZ06fC5vmz55IV9JjNYMguGzf8AMzeaK/6wL+8d2ki6PbW+u7qSuNl3aSrxuCJI8H7cuBIFk9OpbNEwi3Lgiy+fvN6eff2nfbh5f3LIS9ul1evX+nwxYhGHpFzYTnpdznkY0TEIeNgk+P4Ht18PnvkUoeZ9pd05Jvl22+f6RBEPuL8aj1FdtzaoT4/Gz1mki0OiR0bG9K8B30WQyIGVwinNe1pjAnWh/fbWEIPed+LTNqRgjhDJgXHgB+inrWxg+iMC8SZ7/FcdMtHFJWNDoicKxvhfJ/9wSEvx+LmRmth/XpvxnYr/OLEMc44ISKm3uPgneozjJP3v3z5QqQSsmInysQSGGHIPHr0UHjHuPZYTJoyJp6Pfo/R/ebN6+X16zfCi5/dv39ff3nuF1/8aXn9+tXm9I9xw++ePnkqWde5tXcIJyL5/elUPkNTRiKcr6+Xzz7/TONmzsg5621i50jj5b9fPH9hsm91cE3ucDay98CD/cGe4v3IVz6LXcKZEzmKg8HP79+/1Hs5U3SuHx8vT548FfYhjfk9/w1GDx7cl1zFSYgM8fl793hWnCg7QjEq5VgM6SA9JdL3RPYRMoZsRV4ZJ89l7sghv8sZ5b1kJ96Gu4kBO+h29vg58sLagwP4gWsMZ8sm4zMpgy1l2+9INpZI+XEqkS2+6/UwWSUD+xgny+lufFYEuYgmfvZWeo95PH78WGuLnPN+5DTOqgjVnQOIrRaiwTaH92BICr7HfyOj7FsbzZvtJTthxsHcwYB1wWaKPlvJ2cxnDHWwS8po3mdn1vPkfd9++63mhV1zef++1sfjtWzZoT1dz2zGjuy8eGF7gs9/7A97EMwePHi4jp/nse6M3/rL+DIvPq9o5k6+VjlLKqjIaDvZ0burs5W0TjmC1jv8Rb+8fImsne30OrbP6fL1119rjtb596THGBPf4wwT6ZiaxiHEeB+yY11tZz36OySncLu6Xu4/eKA1QuckQo3tHwffcsjeQkaOl4cPH4wTuSwvx49hH4EV+zAEYWx41hRZzTplr5nwdVCAP8wffZ1zOueOsc+ZMGTMriZzW1eTRiJ8zs61rim9wE5HBoLL2zdvRSQjW+iv7BNwAG/WLXbn3mkVcTWBFjBhzz95gi1yvbx48WLW8+hTHEKMjzfL8urL5cv/979LuOX9C2he7gV26Cum0oSzF9g4H1QIxX0cwsdP5HCxUe5d3tek+AM7jJGIYYYjdsea82cSTsdAmjQJOXfLzXJ0drpcHy3Lezlll3IsX7x8KWVFbvvqpI1ylIMzhzvCGqUg9vC1BdIO2KUWmhnhyMK8Ab4W6N07bYLHjx5pTu+vzBgiKDoklbuOw4ChZmM9HvpqaE/KEcr6888/1/fYZHxeh72iU1ZgYI1RKQfj7ZvlDQYgjKwiBKcrI8Q7cd6kyG5vxkE+lWDzXBS6Ui92qSZhM2Xc7KJNsOkcBnLgrq6WN69trPKHgwmHCwzWA0X1G7BDb/UcsI0C368p79dhPIe5lTgG6H09y0XhZnFWckAh8Km7u+sNzoErNm+5FR4wwBitZyenltsjGwsxothc4Pd9fzgskE8xMkTy5uDOppNMz0Hz9ddf6XNRMMgwxnTmDvZgZyfIji/yhZyxlvzByHYEmTQ0kwYbuw+rJgn64F/mhzJG4e/XBUccx5E1+Cl/LNubYfv9htqnPZW1AGc5Eqeny4OHD5anT54sz1+8EB4+SH+uQ7j73kQAYmx+MO5pkAMmllMOU/a/jYkwhMwIeYhRpwYHx8eSoW2M2zsdhdl1pNplBqqG5uhIB48Nq2vpGMmjdOaRdF5qIPgd8m82+rtxXfZCjPS16dYc0oleo5vYK/fvP5AcIvMQXWRlCOeJDmEkox/Ens6hbMkykykDclJZPe9JtZtmHWF6pXfiiOnwfLu8fPFyIjI44OjdC7HzryT/ryXzjEnRmUnZC8FlYsZOiJzF07MxUBzxYz+ha168eClDbDMmJmI9NYF2o+OGrR6Hdda5DSX2mHC4gsVnzd9LZxgjO/cmAdBTJjLQ0RyeITiYA2NkTnEWeQdnE2cGssEaf+wPeoixfPPNt8urV8znSmcWc0xE8Juvv9F4IHz2zq1Y8DHodchPKh+6OueLiU+fccgWz9AZpYiuiT0WHBJKBseObHJ2CueGiVLhMGJvsu9aY2atMD6ePH6s5zx79lyk6T6yY4d4WZ5+9pnWe4swWqdKziZ1VtGQ7/yZhj9Hx8vFvQvhBInIeoCfI70f7pk1mjnnRxwAN8iYVDjOUxE9i8g8niEb4ex8lU3WGTvFZxPyCvl7T040hMk3336z6nz2XKJKPuiHtNzV56+6e6LKiZwkapNMIHDRnDjHJvrKIxW9vLrW+Pgj/Tm2BjoWW4g9F4IFI5f9gl6Is8DnIZH4ucnusUnklDljARuDPch5Z1J/szGU/TSkhXTIRK7ZB5xfikpfvV9evXwlg589ZcIa+8REr6KzcoZNSDMvOzjvpJc4I0xCsIds64hwv7pe7l2SSeH5I2vYQGtG0R3ZkaxeX2lNHz56OLao7Vbp0muvuc7dGQeEh0iy+zgIsT02GdN8lB3klNFECNGFItKmPtO2w4VknDkrWjdprBnmFiV3PSPniUnLY2G4RmE/siuwI7BtsT/iAMgmfP1GdhnjcdR4i4KFYIiOsnNIJMyOoCO9rmffZyAgT+rpsIsM6r+PjkVacZ4GF5FVo0ex55mHiHUCFueQYOB2q3PRNq2JeQQxOlQZU5PR4Aw5y5wz0JxdI1JTjc1MkDMW5AuZT3BH5CnRu4l6g1XsMchNZFt7nqDL+YX0CmvIf+MU4mwjY4yVd3AsZ7zsGxHFy9GmPyZaB55Ow77VO2Traj0mi+s7sQxnoMnfuHexEm7YKw5cmHRhP64R3l1DNMbEmiG7yHwyiiQ/J6fSI8l0YL1ZLxT648eP9PlgJKfxxyOEb5bl9vVy/ewPy//9f/6jN+z9y+Xt61caJC+3c0Zq3eT3sjjHNgbC4J2c2jh/8vSpNuaz58+Xe/cfCAC+y2TxtM34Wkj892QcmGNFkuxcOg1R0RkOPhjq02MyxKUUWXjelcM7mxNhSeiZzQIQKKI4kIyDhTcjMAfmfZzWC7HlYb4khLAP794t9y8vxVY6sgjrzxxgI8zciLFG0SktcZeqtkYInSrFd3/zm18vjyeCELbT7DUOpYX36dPPVsbn5auXGoNy2gcvG34WPm38+XkiWUrbIprHHDgA5jNEIZXqc3wsAWdz8DuMFOYSBfjs2bMRqEW4sWn4DBs6Asna8N9mrMOy7wxpseGOrJrZtiLi3Y7GTEpBHKNJlduYOueFx2hLKkEOL6WLSqGc6HlixefAV/RhorbfzoGOvIRlDIvCaMXYTBqR8JIRbUOaz3GoPX36VGP5+quv7KBPGg+/e/jALCeGGmuIQSw25uREm9FsllN1ZHScO3VrHx3n54mWbM7LHLC71F5kNikDyD5ro8M6uezfk5gZ5wOloVSzSWPdoilOyU5Hxhg6++8xxq02zKfX3qlxxMv1sBgbTz97KvbeabYmd/afjwHKMxNt2p+Jq8E5llcSWNdIo+zXD2v++F3IgERr0TlJ2TOra6Inaw2eyGQOkshIGqEk7Xs74LcmQWE1kzaEXopzDgZhinlfDC8O5dVYG0M80Zw8h0MPsiFpzIoukHqN4fTaDiEMuyNlMPFnyjCIYbk6fFdmYjEWk/rGPBTZZj+T8j5srXUEkVKzr+zPRJIePHwoEod9hu4ju0G6i5QU5PDePTG5ZJagv8HTTkwizcsasQ3JhizjZPBsnoPTgJGArsUpQD+ZQd32i3WsU1+YAw7QPjISp8Fnw6Wel79xsCEsOYCVsjVNcxzZPpHMIhdffvnVRLmu5XiHkJEewxhcMydCdDjVcZXNEZYH9x8I59///nfLs2+faew8K4w/7/riiy/0XbIAHBVM6uFW35OsDmW0TKYK0S/wADe+g7x99tlnysohChuDwMy9Uy9tJG/zZj58j884queMIHQ9+gzS0sbv7fLZZ091bvFcpeurfMWp+DhU/OzJk8d6Vsg+4SVClswTl2GwttHr1iGep0m2c+lMZPbrr7/ZpZx5fbInGKeNH0dXnF45adDjBIgAmkgq7+F5IfmI/iUiyru+/NOX45h5D7FGjAPbAUZeBv+aum/ZtvM42ToijodgnlKWfdRZKdjTMZf9lWhO0h8xTO0AOWKHvaLIxO2i8wb7CabfZ5MJyehwy+a5dC175tnzZ/rfnIHsDzDPXrZ+sSHOmYYhabvEkX3bZY6c2yE02QUO2567r7VnHDL41xIgzitHFz2/11pP9jMDtkPoaBl/EgVnnaQfZ6+CNTrFkRln5qC/Qm4nusocnFbnv9iLnMUqU1GAwk6hHMILk3TgGaIdwgVZTGremqmkdZ4Mo0kpzRmBzYPue/78mfQAjivrYgIwpSW2GaMfeTffs5PsyDvrLWddDoUjidvZuBFdcgxubjTOLep/Jfs8Di5RRj6X6BjyhZ3J+6yH7fg5UwGy66X+d7IjknXB71jnRIZXHS6crTNSXrM3M3x2W+HZnrAexLZGf/i8MUmL3PrsNVlpJ8py48wP9tP2LPkQz76VDoqthyMYPPiZbK7JvoptmeBVcCASnMwJyDkyerDP0AOfPf1Me4CxolNYi82e3WxVcDahdOHaYs2LQJeDQayxsgemROquf893lRE4OotznL2NLGCfMAYTuI7EO1XUa/n8+Ys1ihocontY35AF2sMEd05PJGfMhfMOUgBd7dKP95/iEL6VQ/jmm98v//Rf//Py/s3r5fLibLkgZQDFMG2Gr65ultsjilhZPNclcLgyCRYNpcni/+o3v9FB9e2z5+psw6HIBDg8YBuUjjNhVgBi8nZWzlYHD+ClNDisxFJdL0ew65N/vKZKYODN+wPWxlCfC2SYazHoY5gqZD5sKYIbhyIGYzYTwovSA1CATQG164J8SAkflBppH7sibsaiQ2qcSKVpvX69/PZf/avlydMnMuxkQA576kPOShnFxsLxGbcmNrsTpUVUMt22Ymwmqmam6kTjZUwoLjMfZhXkSNy/XL7+6msdHorqnPgQjBHrFIjXpt+H/STiw0aENUUxIPzKLX87OeRE/u5Z+aPEYLJQxmIOpxYvLG7eibLct2lWBJm0oMjG1K4gGxhT7pw2NRtTUyeHd1JimB8sNmPlOSi/pIqyefk+yiOHKFib7dya8uydpDgVHKzadJPSzD8xoDiImAPPYJysC4wT8s/KSRYnNY3fySGZdC0UEB8iuhKnYHsuaWP8dcpCHEgp02tHGpTON3WtcXKjyHPQfGAo3dzqO2Jxh1ELq8X7ZcRg0KjGdatzyGGlVCIOSTmU0yV29u96AN/eaj4Y+qmZUe3vGPze9zgeW1qv6jOJsI2xEMeGOSWNKKzfPhUt9VUxLBFYsXvBeRx817ZNkf06P9g49phTM2U8EQk/P7cRK+MJB9epk2YkjyRXGH/IElg4AuZUK7BHZpC5OEpK9X37VkY6zCSyr9QiHB8Za05NkdP21g4M2ODQJP7lA9akCtE5PsMehl1UClxqAyInNHyYtE1k0WnlEENbeiAMM3/E9L9+7QjqOBzSZzIQSC3FODXzy/6KAyljBbyHFUaHyjgA5xOTDolGxHlA1pOig15FRyUiyPtCpGBUcGijfjC4xJ5OxCoOMAY72RYm6Zy2GUeF9D3wDVEpXTbdFvkdYwAPnuX0ekeHnF5zJaMv+5DPsxboKsYoHGcPu27cKXMYF5xZ2StZM57z1VdfisXHYcvPkSswMrl4omiYm3rZItpqA52eGl1gcmlLocTBA/tHjx7r+WCYiDX6dtMHrru2QXJfjiFjSzTbxprrnZG/6IUY3DjZyBoOJ99jPHwO3JBr9rCNQpO8ODF8hucyXmRpNerW+jmTvZwhiczhyLBfvvnma0c7lQXDuCEXz2W08n7+m3VhfUIuZqz7fxk344wspnYt/zJfnfE608zCm2R0Oj4EtnWr1f/eEWMMinhNDVMcqtR/2vH139g7TpF0eUFS4JJpYMeIkpV3NhSPjyUfjMkpnkmVdERhjRRfXUkvKcI2Zy5jS2QpTiTPc8qlCRVkknEkVXRM8V292TZfr/mZnpkoaMgzn02x6TaSyWl6ODMebwibkLvM35jbUcgZF9LTToL1ajI6kAkTzSaoZWuQnTLlOtif/C5EEd9z3Ztx5w/fz1/0MvrB9d2u4976TWz1+Y6Cnija7yDEO9mtTvezw6G+D2NjmHwlRdnOInNgbTHUFU2jRGR0sO1nr51LglJ/Z08r2VnZv3Ggkq4qJ0KNitxASTbgieWZ/YXecgbCkeTJzotJsZz7JrOc1hh59Lnq6GPWiv/e63Wvmct98sdywb5nrZx9k/XwZ6Y0ZSKQth2mO/gEPnzekypqAjQkKfjIblLpU7I2nOUTeYxzGjmNQ4w8YRPi3FkunA7PdzXLmQvvcyBiGtuoOdBWmwiGyFwCQjkDMuaQXB6H/r+wTpZCzn3va5eqMKcQsK5vtWxFB2Udkq7MOiUDcn82MAa+TyCJs19riqzt6p8/IUJIe9M3y4tvfr/843/+98ubl8+WeyfHy6PLi+Xy/GKhJcSR2ECef7rcHhOhcmQsThQO27Vybs+Xz371q+Xq5mZ59uKF043Y9KoZu1VKqFjrGPJEeY6dYsSGxDD0PVeOPqquauoL6PqE8YQRY0djasSmfktKl8N98rU5ZFUYvuYrb7n7YabMWO3Sh0aBMx7GS9qM8oq12aaJyFigCtWvDfWmI9oasWO+jkQoR1kO4avl737zd2L3dWhPSkAUHwuMcCCkOJ0IHca16xknJ577gNJg5hTWZ2Pe4lzGMULKo0jj5GIokVrBwQ7zICNca3Ash5B3K9SOoaRcdzuU1EXBiIlNn1oVUljAVutx4hRa/uCwkE4SBzfGsYpbMUSU3+z0oGSFWmG+29K1hqnB6E1+tVOV3FjH0RE7kNl43uAPZNiBNYpbKRJyhp1SymZGQfFc/uUg4efy9cZgjZHLGpESoWLx6QgW5y4KHGWTcexZT6eSbcXoqsGcaIecWzGzZsnAXbVjb98Ke/BBAUJigPkWuXPdJnKBzOgQWhsFpbmGo+pSjlPfGkMDR4d554BK7r7InIk0ZE/b4XNEIQd50oLE+MoIIbXc5IBICzkBTpdFme2Vl1KclGJstlwYqw7y3POetLMoYhlXZ6fCIsobpai6Ox1SZj03A9pGyf6d+vw0BEp6duqvOLxh85IWx3hjTKieVMb/W63ZA1J2psaQKFjqq8IKukaFvxcyLpAbH6CnOohZa/Ya/4KR6+pcJ5a0QMkL6ZjUhwxxI5ZZEXVHyVx38kLjcmqqjRGl6A1bLn3z1gaz9uNkLERO2CuR4ZNJPUs6M0RPmEf2hVh7ao6GjFL60XQijlwojSdNR6hBoiZk6oLYmyEFkJnUJVp2Xmvu0lX3TV6pBljRc4g41zx89tnnej4/4yBnTI5CP1QmhRoUsI6vX8mplrN8eSkHSxEBpR9N05qFjAc7hMkCYC+KuBnjgDXC6JNRQMR0HB8ZULtGNuAZsonPUVJAFNVOsdNx0YHMw7VeF8u//te/1VnGWNfW+ei5WW81OZrW98iD12y7siSGpGrVRPY5KyWRWiKSinxPRE4GxpqCb8MNueH8sc56NTUt1GJfmNh6/86N2KbmCBCZi86hk9Plyy+/tBMh0pFI233rskk9dG3lqfQWET2fs1cr4eOMFFIZfZ46mmPHmu/hCImxf0FJheu5t+sAnPrE53NWIeeJ+m/OuGsIkTHWhLHrjJ8SBj+XhktO0c/5xRrHYUI2QwA4KmVdI4dwIteM12eHG4ok22Elefn52fk6J/c6sEGs70wfgjTRSYYAeD189Ej7RWf0NGqSYUtNMVHRXXmL+hfMNS4QN272ZKePca/nsJqupKmM0w3BU5HbOz0d9jqf8fI5zhR0EVjGgdZ5PzKnKNI4znHQIOfiYMnwnv2t548uktM3dWb8PlEvpaKrjvlijQThoKfsJCQdOlyZO+/fa73XbCA15THp6iYwnA+2r0IwfvnVV9qn6GnWMB1pk6IaR8Hn4umQLdQib3VjIrwnoppGTrYn3CHSpT6QsFujphj9IZe0hmt5lp1948w54kaFjgD5XEyjJM4LdRvVPnNKahq7YV9BePJsMjjclMydd5FL9D6YxRFUtHCyvdL7QPbxOGlyZEhjnvKQu7olWTUqQRgSE11LoEAyQiDFMYaJJrqe1mSGdcBUzDj1duRFOOLEToMoRawXE8/Z+4kKhnhJGYSaW65dV00s2PaCwDKBzJyTgureHNNHY2xu5kIWjCO913LsyNDgDMJmQOYt5/Zx4rzZDnOEFhwhH3h/giTxeaJX0tHYdZUmDNivvEv7VndMWgdk/VhbZY5MgEByjeP/8pWzOaZ5pgld22mf5hAub5cXX/9++Yf/9L8tr559vZwvN8v981M5hPcweJSmeL7cHp0tNwtdMF3BsTJu5LFmsEQuODDfvFkuia4oyje1BBPmxTgUcFOTqBbH8ozN0mG8psEKLV7DYGuBp1ZJLOYuVUQWwNRb6POT4xvGMLUrqXsxKwLjMWmCk/IZJlPNGUaJ87wIStJE4/y40cd0NB2GNFFDN7Cwc4BDgxGDQpcSGwMGptPRnklfe3Bf743ht2eNYiQ4yrI1lsgcOejAMSzESttMXRoKnferAHlqdBJ9cOF5inzNzrFxUBwIU+oKeC8HN4aOw+AmBta0CaKyw9ibzUOx2zhIdE2MkgyPrUsg64DBCzY8l+/h4NGIh5VKQ5U4kWwSscXnzqf3OM90mDI3Fb3TBW4MPtUjwMyq+9KF0mbUhGhSa8PAIa8oAEVW1Fbaa48iUKraw4crOaBU0Tdvxvl09CCHuVM5jKkiYmMAvJOzYeMVTBgH3yMijLGYYnLwhPlPAbSdwTerw5HolNixaRqwHq7zvxMpZD3clGHRWmKwJTXC0RA7zd4Tq9niQ2wimtqjw/j54H6xMoxh2uwM2enYNzaIcf7B85SSa5YdDDnAmAtEQ+pmFCGYdBXPf6JZ07DAXcjYpzZKte+HEIqzmAPHhfhOoTNrj6Hzet3jUuBT28Z/q1HMFKQranl0LKc2jlIw5/1JNVOk/x1pQ64pTjMHO3ZOp4uTKyd8avCIdCAvGNwrGztRWxmAY4wiI8xzH0UN6Qo+cq5fvnS6s+o5H5r93nUuFsO7LDKqeQ7rq9ppxozMjjOrd7CvJvpg0sBZBmKGp75S7LRkx6yqu026vtGkgg2WYKS5pBHX9bUNXNVQuNuiuqzprjKadVC3RXt2N9hw9N3d2bTvJwWe8bA/v/zyT9IBivaOocu/yACyGdLG+JkVDzPLf4MNTpzISKW7u0YnZ8IanZhosQ3sm9VBYS0SsRShNNFX5kjaJfNWNHyyIIKJSMBJ3bMe8t5wJM/6lD2XbIWQM44yvlwzBZQOrMjcFlUO2xUjg3exNuDFM9mrOIlmqh1NzhhCPqbWBSKRecXxpomDmWo7bmKjxwGT6zPpkuidrG8awjnS4TRZEx1EXZxFYVnb0hAZL+n/iWiQvhoHLmljfDfpktbXz9bIagxwvgOW/E3DnkSP2SP0JOC7Ocuko8eucWMdG30+exzBTFkB/xtsfC7aaQDX3/zmN/p5mlwwTjf6cVo5nxW5Omm74Ea0lzGAtzJqSOWUXF/oTGBcf/rTFzbOiepOo7PIkeRuLkVX1PfsTM6SCNzJRJJze/VeRi3nc1IwvWe9nq5VO17rDPm561vTKMz16CsZPbXMIV1ytkhHSgeloV9SBB0l5P1ee9d78h7OYGVC3LuneYIrcmK9QFSO3gWkNm+2lCPXDlawu9MJ2hEqdysFd77HuCmPQbbcDMVlSiHPiPozHt7Jf4gk2DWlshyY3OJfEVH3yGxzQyBsj6ypI3YeG38YD2sRGzp7Y4t0baVAuXpna07ltEY3rbLN7EZcNAqjISL7wDVy2BKMT3bBEOkhInSOTcfY2GlqrDT2t4MJ7qCKbnDU2qmnIS9WW2HyRm3vOFqXmm0HOFwyFdnimcgI80DnsBaMIWcYz+U5bobmM15k29x/yHeRAZPQdiZDEktnTRmCSA9l41lPpxmgA0GupbSz72igHEyyTma8Hgd1iybE+AORpmDNdA3HSXTqq7Pm0uAmRGl0GnIavWq3eLfGu3sF2SfoUeQFnN0o0j5KarrBVIE1SOtdFlrKPbLPeUfs+/g7n+4QfvOH5R/+4/+6vPr2q+X09toOIVEKvM8zBP1yuTk6lUP4/srRMYyO3IWSSx+JFBIh5O996uwuLpY3qnewYGF4sFESplYqpDzrxezNsZk3jDO+a3ZuwrpKj3KxeELiEuz376T0UBLZcGomMumESi8TQ7h1UErrX4XIMQ4mxzyh9ORGZyNhPCJ8XgAvmAyYaVyTzR0mPYolObw8V0zU+fkU6jrl0oy9a/7UjOThAxlm2txzbcdmqFsBI8JzzJ0AACAASURBVLj5WSIJMbRi4KzjH2Y/CRAYfGxOM79OTQkj6E1njPWzCaNbyZIay91gTnmwYfBeaZpulW0hT5cxRSUR9GklnHxxNWiYAnc+H4OS+fPMzem1Y4FTKOMtRfwzxiimdDlNim1Sovi9xjSbPIZzUhBI3eO/UZr7lt5iXKb20REdDssrHc5SnKMIwiY6ZRlG2gaw0uDUBZc7pfx+tVmGYcVYmiJ/s1SLGDTWLmkzcnxe47g6/97p1E4FQTHwOzngEzkSF3HHIeS7MToZJ85yHJyNZTRzuXcIWXcRE7NfrFy9d+zMWXHLQZ/mAqozJs1MHQd9jQqGSxqhJH12bZKhOt7N6FB04f3V1DPt0rvUPt730cGI8cc4Wknr8JrrTtyq+cqR3DGGFYEa1j9kQjrnmVF0O3Xvd3dqU7fkqdngv5X5MA0X0urfCtZGFrKsRi8T0c4eWEmo6WIqY3WMJde5zFUk40ypHu76RjVLch4n8sF/28FydAJn0w6RO0mqodZ0BGQ+jnq6oy5rxHOQxX16kg6Yq/faVxw8ZqltMJHBkbRPGFjkzx3Rkl5kxy5GoFtxmwxK2rAZeOuzsPMZU9LY5PhPx1S+6/nlmojc3TppUEnzVZMBGyk+/Kf+fDJVeB41J9sh73GBn/enDaMcoJvh4tpPzpiQLmqkde+e1tZNqWzo8H1dO3Pijo02LNwCHxxyXZCjNunk6T2DcZOzaZ8mGCczNSwx9JhHdFxSLjGCUluvztSq6za5lyh4xinjLFfq3Km5FtE3aZwYIERUkYMw50l72gxOkxkY63wvxjVYJoUshMdmvPksCVGQDn/JULCjY6OQsy736olswCGYNFWTM3Zgwc2ZBUTNTTrknE3GgclVsk2cCpqau7UuZ9Kok2GkvTJZFeg+Rdfo4qrsIqesgXm6/UkPieDF7rA9QFYK4xDxQNouTiGOxv37Tm0WYWUCU7XnDx+t6ZTZX3zfhJZrQjk7cVgSIbSh6LOJeZOKzB9FZKcuGFlyHaJlnXnFVuDZyFNIAOmL9fqI7d63rSbMz+bzyrLCqZu9mp8lsnu3mcrenvAZr/+/GqdOsYbwmHtCVQtlfe6oq0t5nLZnY98dQp0lxFrz8zjn7tS81Rvr3NiRLtZZjmCqDmw6c2rP7ZoPJf0XrNDJzJM1kI01TgaYpqeCCZlX0pG8I1HN4C7CcfoRmBhPcxtn2DitOymsJsz3Bjzj+PCcc+ZObD7ITRNfIejJ2rHecw3aEOPjSDFv1xX7d24aZFwyjujFRLLtGG4pnaGM77ZFizMY+yCd1R24cEfjrFuuMUk5gJoB3ifbgG7uIZqp7TchqLNumoNFflNDnkBN7Mg0h0tX5S1Tjx4dbjiWPc//XlNDJRXSXmv6/F52LcFzvdIQabE1sjfTVyPybkxMPGbdcgY4zXbrg+GGOm7AZZtuayCWFPHU8/K+XKsmkoGAgvwFk2J7EjAk59pr4sebymCYEiH8w/IP/8kOIXHA+2cnihBewAoTKbx8QE+s5VoOIUo0kShfDUmnT1J+XpIqxP+mFfD3OIQoxzWaIUXhtslubmK2gz+ndOsb73ll0Ki7ogMZ3bXewoC8Uc4sKTMoZitsF4oqIjKbI8yRhcuGE84p6ZBm/8hPtmFvIfP9Nklvc+6wU0QwgHlfFIu6+AxTYFbVyo+dFqeLVc4YMGwx7nKY2ijDmD5TROxDh8nrq4Ld6c65Ko1Ja1JdHHn1Ut5OvZRBpi5mrglxPYfr6PzeRcXzritzhyfVeb6i+NmRKhgHcGauOA9qJTzpEumU+vnnn0kR5uDicNB9J8OAZH1Sq0jzARcd2/mzknJretVfqfU89SI+jPcNhjRo/fVhhjPB58POOHJ6tka2eCfGRVojY+jlTkK+w8+/ocg4nSgnfSCHCz9XSueyKORv48Cb2IZZ6maO5OSrtkwG1r3l0cOH+h7j/PbZM9cZjjLWPX3T3U2Xj+5YIRvLdi7joPtAMq5mhIliwi6bdbvrEKoubTqbhu1WTedcW2Ljw9HgvUOo2tVdvU/Gy4GTqCsyhKIzc/tGdW1JVcGZwiHHcIX1xhHN58VMTi2vnA9a9is92SkasOKpfUWGkUHLsImiGJKppY0RJxU+JAGfSbQIY8YGtK9zQFb2TrKdcCtgkSSkR1PDN1clpF096RfBF3nijxhs6aBzNdWIoZJ6HEW1OATWlFuMK6dIIhs4XWqyMC3ncdo4DEiXUpoZ7HTuOBvjJ4QB78+aZo+aVLJBpM6643A7dWt/rQCRXVKs3P3VhsuydV1cr4AwmwruxswElO7WmxpStxR3JJL974jYq1krO/CJyP3xj3+QTke/O4plh9FG2tZpebvLyVfQbMbspAiTtTFpw2ly5Oirjbz8zjp+u6LFHVy3dPtENKVHJgqY1FyMlTDJyXRIozLewfjDZseQCmO+v2JCLL46E3ov7w0mjBnGjZ6OMxr9mYZBTmudKzCGiPH1FCYUTMZu12HESLeR7/oUt9bPlQROQQVvOV2TJi49luuH1rpCunvSvdv1WnyG54MHP1+blk1Ekbkxbp6fs9v5N0kPs8MheZk6OuTQ/3vLPuF/qwv4m7d6nuXPBAxOI2cRMgXecXwS+eTnWVfVcilDxBkOymQher22+Hc6Jwo8qbfGww5nzgk18pqIumuGSMlkX9swd4ZMusS62QoReiKNdmBdp+SItA08PX/GkchVDPw4tcnw2V8pMtaqs0nevFbHVzd9M8mMLCK7ijhO2ni6de4JqJAafCE/59+QJYrMphxouheytxkT9lWISdf53k4N3YXkUZkG45B6XSCSN5IuZDUOMc9L+p4c5SkD2gzl1GS/FobZn3FYkzGAXUKjJiLwuQaG6LDrDb02rJ16V0wadbqLpg42+5n1jk6D6E7E0uvjWmbkGh2eeTHfRNo2As/3SOZ8jo2T7vouVXGmAO9jjCphQaZE1ribZGzs6FE+jxPnLAOa6djJRA4csEj3Tkffk22xdVsmop3+A6nd2xwgxrJFCx29B1PsPmrNY4+lx4fOhqm3caTN912y7znLUqPtCP2JMuT4d02DnOgyskKmFI41DaASXFGpzWT6pfliiKS9QxjSwJ/dmkyB4T6TzlEFR45lH0yZE2dv9FOIlDj1zHFPPCXCmv2cvcPeNTnniGUc0jw3523shxBZ/By9znuQWTAIUe095HOYcakZpCLSJnSR6xCeNCjj894rjkanoyk12SEmPjlC+Pzr3y//+Pf/fnnznBrCZXl073y5pOaIsKqYxpNlOaY7HX+nG1ruEiS695D00AtFBkkZ5XqI07nnj7RPIoRSotPtZo1+yGh3owqUNE6PjUg3OhCwo9h1L99y5BqFieJg3MAqOB3SwIVRl8LFUUs3UxnyrrHiQALcNFOJU6LDnRDzpDtJgd+nbXcaUbhAXt3B5lL0KIQcuGEFUEjME8HkuSwYCkzCNoaVBSDXWbjGw593Kl8OjS0lFiPmWp3FxGYO88T4FdGYi6+dxboVtqPJcmcZHWARXhRU8vQtsC5IVcfAuXuGjccdTPwe49fOhJUjY1IeNcY1aUOz4bJB/Tnj5pRgt/V2kbnlIYYJz0VJhuFm46TOKIw20Wo1KZraCBoabC3ZMU5dl7a/hy0NGsTg0Y7eoUbJERGZ3/3u/1NqXZp9RKm4+ZHvbEKm+BODQYp56vlca3Qmhy+dTmMAZO2Spud7OR1Z0vqqJjN7Ke26zNYl5UWGM+mHuXB6olg6BIa8uOsQyjicbmPZC3GsWAdH4N3NynJ2s9ZJ8vmkWbJvcPKifLV/55LWsK5qvjKHgQzIyWdPeqUVnwkNHRoYl5P3yziTuuJDxi2tFUVLzdy7t3J+2fMiL2Z/870tQmOHiD+MB5YeOXj85LH3z5Vbm/PM1D44Cm7mV5HEqe20I+6oj40f0rBdD+LGSSZWGLtkdCJHyJ7vEHxjx3/uF+KdaWvN59E3GauiSNRRTW01Dh5ySOMpcx++9iJpu67BXCRvuf8xY2BsjEW6ZGrHZJDMxeGRXTlL76+W5y+eq9aAg54Om7k2wAdhDkiz8dJb09WUMe6Ne3DC+LBTZKLJcu+umujkpMsk3RSjNUZC9CNjVdTv5GgK4pe1cZIawyiy7gi2MwfcOVgH7NSbxVFXlGhSvlVcv+tIzDys2yeCR2ounWbVeIFaXqcKh9Vl7uhkM62JOk2x1O5zkUWRHap1tKxDRPAsNbuYqLNSP8eA5k3G1vXOSr/etTCXYTjOVPayCMHpaquz6L7v/8UIQ28ngpf9YpIyF9bbwUrqYJ6ZKFYayKRbdZp0qFZzSDxFded5iWyhj3RukWY/9ycyXzlvayc+ukE+kLPPWSJneDInkuLLHP74xz8ujx4+WmufWJCMR8b7PBPD0g6Wm4Lo4u9pUMLnxbLf3ChiF4fPxJTHzzopRZE9P5Eofvf4yRPJhGRkrrxQXdmQvekenVrHXCcR5zvZBpKiycAJOZs7+1L3y+8jb6y/OxjuSQfrzX16H/vhq6++FuEFTskW0ZVRQ3DEkTdJYv2rFN1pHkYEEzI0emHrMDnphdNoyg6oryKTQzMNiERoCTefi4parB2DiShSYjAlKMnymnRgEUwQoeMoWwY3XYhedo2pbQeRgbO2iZqlXoufI+ePHj9e+wQ4Mpf7mN1VVueQ+kzYJkpKrRTIODWsQ0gY7xcTS3GWU8+axndxoFhDZ5y5ln2YkDV9EgxzHcuHjodZk0SrlW44zXaUEpj7HAlqqJ+GdYtsgzQiHJsq84i8BmPZgCPL6N3NITQRa8LUdmb2DmuJTPkWAZMvasB25DrskFHJWIkuT4dW3k1kFZ2hO3TnnKSchvHsGzlFhkwSXiuyniw7ZZhM34hcFwTpaMeUSJ+7hivQgrzMpe4h06VbkkI8TepyRikzgvKHiT56XXzeIRu8WxlI3INIcGIi+MlOjOOZ84g966w5N3PJHx8R04HVKTNrraGCJtO8k32UNV2JxakLZY9jOyaIEudS84NgG5Ioty1sEWRnE0DesNe0Rz8pQnjzenn2zR+X/+O//uflnZrKHC1P7t9b7mO8Y5iodfrNcnJGc4x7y83izprrReZHy/L4yVPVDKquiggdTSfkALkBDKmk6qQ3F8ebDbtQ9DEXQbrmyXm8NKKRoTZ3JqnAdzrqKVebotK5FJuoFqDHMJWCmu6Ga3raNGmIAkxdVTr+6Y4h1T04V1n3IeleLXftNCPgKJbD304b5XnO8XVKUzZ8ikPdjMX38GhcU78SwymdxZgbv9Mlt7uaOTsfzoEOe4bB546c/g5jZEMkAsK7E6m00+UGFWH9Sa1K8wtFASetDLx5LnUpOMwY6GbfXNPAJrex4ZbGVjbT8UzGjp0XOwEOidtwdr2pnfGtAcreqE6Re6ICUkgT+cDIefH8ua8bwamaNup7Iz/OYIgCpQKOwtDhoM3nO3nSQpk00N/97neK5sG2YFjxnBj9qiEdR5r5s5aqL9wx1FLoE21JjR0yoFocXQvhdDSxPdN2HWzybNYERZwrBXifGd/pVDuGq4zfaSihZjtcDTOXsiZtFAM0hMNKUgwG7BVF4KfduKIb1MVNepuaBY0j41pOR+iYN9/j2fzhuXF+18jZrpaL54vFnwYGUZyJXMQhVHoDNYRqoGQnw5cyn/uaiuV2+ZY73F77AmYTF5eTQuNaQxmjkC44k5PaK/KAzsJitB+vaXdhayUT6fRK/YFSc6ODXNuRsapRhBpeWBehB7L37JDeyMCVXHINzssXMnTTECgNPLiMPl1GwwZbTs348jt0GHuSO7poh60GEWunVe/9HMAiFeYC6UQZJTNzvY8MnjF443AnkobxzO+pV+QevG+ffbv86le/Wn79m98ogiKGdwgsReCV/uwsA98l66sl0vgozmKuu9B9SpOSCCYhE2L4832IGJ7pmihqhImwu+5J9Ydcin7M1S028mD8fdhbzyIH7kDqqAtGQvYCz8tdrqwlBj9/wp4mrc7En/UCv0PGGeM+3dN1JxfLr3/9a/08dXfR8Ym0RY8lcqtMkjELEhXyPYFOXQWXRHRjbH6YQmtj1Dp26zKc92QfOoLOtRUP1i6jiuLtriTKeYd8gBe/s453h9M4iokWKdtk9I8Z6u3qoNSzWJa2mqiQIiHKQiIkapl0T5yU1CtylsRwWyNj9+4t33z99fI//sf/0Pry2Yw7EVTGbDbdmTCKeM2YGUdIRo6d1AYlZVmkYK4pGkeHSJvlw045zwhpk6YQrGXuJ07Uj3cyB8YRXKMvUxu5GY2cwddrloMdhC01Opkf6WcQ5j8RpOzlREeQFfQMxjlrz+9DXm3dSB2Z85wc6Y39wbjA7k9/+tMaQRPZvqsFS6ToQ0y3UhXmGmchjlHkRl0T1Xl9i7qGBHPExbqb81Sp91M/Fl0VkiGEj0ifIYxZU3R7yjLAUs12JmNFzawG2+z7RJUTMQpBEgLdmQomBhPt5xmsuwlD156LTJta/qxNZE8kzdqwZCMKs7/cUdfNeSSHOP3jLPHckKPRU3LCuLZpbMbsQ96PfLHOyC42Va44irxp7FNWxPtN3mIzOgOL8yqE9z5oYBsW2812pc9xX1+GbKYpj0nDjdCP7R1dwzhSC8oz8sykzLJGiZTLnlgbuRgHOWUTGNL6Ti8K/g25GD3AXEN8uXZuygrm6qOc3YpIj8xq7UbvR2flzAzhzBwyjmTy3Y0eylfRXdwOrLjDM7XQborj6/qmDGt3s0LOBvflsJ2XdYgvkTMYGUhmTTISXMa0dXq3A7o1qjIpbByROQJm7vx89mkO4e37l8uzb/+4/Pf/65+WN8+/XU5u3i9P7l8uD6hfIUql9t7Xy70Hj5fzew+WZ89dWO46jiM5b3j/9whtwpRT1P3y1eoQEiF0h1CnwNBkJpN7/PCxW3tPJ7ctFQPjkOiTHQ+ELvU36tJHauAsrBjVRMbu3LvH95W6puJTp0fBpmfj++6ndKHyJe1xRLmMnI2URjSquUl7WuX6Um/nND45bHPpsw6vyeVO2gssgxshmOFEkOyo2UnaDnuLi/Pdna6T6EUMQgQtBkyMr9RRquX8sCI8BEeKuYIxxiBGH+l6SXWIACZNindhbOMUMi7GwAEZhRS2xxvI+dGZQw6INJyRop3ubk5NHXZ+rgJI+3wfOnM/ZOqfZHC4/snNVF44fVdMh9MSdJ3B3NOmtZ0ubPvDljGkyJZ1ijImXcD3s7gBCArWTTOsMD0X59lbbl04jgPgC6GtONPQJM2BpHjmgutEpFSPNXe2ke6RhizIGUYPTCCXIIPDagROalgOBBnEc3kpa5JDwKy870fzBdtck0DL6bmLaQ5gmDErrku1yc8ltrnLUw4vrdynyy2YZZxReEllAht+5+84BVJyow6y7s7ou7fcJVPRvqyfoqk2vJQmM6xnnNpEV5Ev3sHab4br1I6Nw6gLhmnZjwIeZyjyHAdOjO+kbqYxjmpSrq+Feep4cU4Yj1juIXCQidxZlSYmsKxq9kCE/GhROjXRJQwzDjqcP7OLPohzcEYGc9DEuUznVaJ1f/zij/oev/v1b36tWiN0TFhe9gB7MySVIqBzOTqKX/XZ1CXnvqYT187I+J6GU0QCWX+iK0RjSIVGLzAH5DR1QjFI3BjE87mbBpgL1NMJ1+nPvleJd2YN0AGJ6mEo/P73vxc2GHGMR44UhpbS3ZyWb+fhyUTmXozTZ0OSNbdjYb2ZNDUOZOQfGeZfsHN01tF7zijOmThfSRVSJFz1524E4SQCp137TlE3XQlL7IjVrfYY68GZokvnJ0rmy5zd+ZA9Y8P9odK6OJwjHyKxuEKBxjfzHXCQ0Zjrao6OzbbTAETODJ3xfFUT42Ddvfed1gnWEEYQYpB6IlqmhlFG+ZGv9fgKp3zSfX1Jt1Ojkj2hSAxXoKiO3/VN/B4Zl2F5756uSBIBNXfTqXma0v98VQl7Br3+/MWL1RBmv8j5Wq9dsg7VeUjN1rfP1DDlt7/9rYiKXG3F/sidcjJ03r3T9Uk6a09d48e8WTwRdnTG5GxV52uXY5AGGKNdZ8R0fkTfkyWi5jbjzMvJpaHEXAHxfMjQrAsyk7b4burxSmvL3mLN7ST72iU1l5vayLTpV6SBsgUwnYYpysx4/375X/7Nv1GU0veP2rZw2qDr0p1R9d69FEbXK5URXTxG6kogTxQh/RVS5oBsU8rAfaA0qhGposvhnSrsUhkT+uxv3odMD+Ot+TE+pzdaPyiVEkN+nCbWwB2c3exIETfSbccBsAOJM+v6SebGO3w36Dh+nKe6zuG17raOw0CKoc7ptRmP+1OwvokYZX+zQdSYabldiSTmqa7Gc/6ko62vXjL5aWPed86JuJ1rxBRxnhR01ZyTaUPTj7kTWBG04xNlW3FOKII7ETjvYa+jS1VOZNfqHGTuylhwtDVnpK97MrHO92IrQwqwF1hDMj3SdyINm0zQmzRKx0r2Cdit9gQRx9HPclCJxGp93CfEBL8jwfzetrGbXZkodNq60+fTGHKRXDMPAhzYPKyrdBY9BMiWm3tC1QmVNdx1vEdWHWjxXavIdpoa6tq3CYQoKDXpzqnx3K4yc02eo9sum1CHYzV/oWxqGrUMCSLnT/fvulSHP0pRV9na+CA0laGkSplpDjDIsZ2ac5dU+don2Sy75l6qGR2nTTb03Cgg/4TgmRoEner5JpYcaLLzvF2b54iiGzD5Cj3Lca45SQqpa98X7Q+eoYxM9tsnRQivXy/Pv/1i+X/+2/++vH/1fDk/ul1ISjpFKDnk5aCcyhk8Ob9cXrx0Hqu62iBDHKhT10ct4Xu6qcGckcbB4BHI2RAyxnRQ0357WR4+cB2b2lTPHVaKfuleFEbh1EcWBwCslBySTXg2B7EjdGmLPNFJCt+VApp7aOaOFvJ16dgH40jq2lyHwEL4HjCzHI4EuP4rd36k2Nl3ltlZMJPh7lWJFKrA99whaN6BIwpm+zpFpcrNnXxOtfKdPFJ806zD7JPva9OlnkfHKlYPo+W6wLfCOs11wky56Nm55WHsUSwpyFYHL6Iw0wXL3QO90VIL6MiMC7mTw7+lhc51HruOnep4ReOadS6uV0QolYYzoX2iIUl1Y34oWhZc6YUTsWJtQxLcKkrqzYSs6N6dSasTLnP3X+6EVGrQXGKrFMYdQ8dzrfhdd5UUqmAUBlTfn25VMpLmEtqwjxmb5AMnVvcgUeT7xmm0cjSdVsd6ItvqXCYH1jWjPAOjSe3Y54LWMFesy6qEp3tqOs5ljfcRgdRUJq2R8ev+LupdOGR3hivvVSRwGsPYeHXqV5y4sNKMQcz/pHQqxW/aYPNZR+LtcPOcsJ5hmFF0Sfvku6yRsFSmgeuSnBZkgzhpdEkPSetwPq9I+FwHk6ZDUpDI7TSYUXfXSQUVQ8mhtdZ/+rLWr77+aq2ZVD0ODYxmD0OIxHlDRpOWFUfZSp0UR2PKOMzSu9ts9nJkMUYG35fRPpcl++A516Hwu9//ztfunJwsn//qc0dmpxGK7nxTJIx7YyG2znXYRk73jH3mHoeU/R3yCedG9adyHrm43nLhBj3OJGBdEnGIQepD2U1ZkhFjBt/kVSIz6Armj/MqZnf0uhzAy0vpfbqBhvnF6XU7e19LkyignBiRNkk7hNQzyYEe5ndmYLdUG6eiOr03dacoDPYieyDdBC2bNvhC2og9hRgUmWcDwLj5QuKQX0kFVRaBatUmRZjOfvd9brhrpEsBJOe67oHux846yZ1o2iu6Xunig5pb1oA9ZMP2RHfGKjVpd++jyQvuqnNzL2VB6NoHpzazD9JYxfVZ1kGMnzUg6rqPfMsBnjRzRddyufsYRJoXGT5j3KVpk1ruj8EkB2HtnmjCR87EODVy9MdY4r8VqYFAgKAcvNAT1OBxTcfnn32+XmMECYNDBzkZIikROtbI2SMmHZV6BrEgI9qGqhzUCzovuuOyyTfX0HrvO7VZ9UJjaDIf9SuYGvdEbU0KOyMm0WWRQc+fW0eOQ4D+Sb0468dzQ3zpCqBxJHVFCd1idZ/zzfLbf/VbEwjTtRCdkMima2vHPpj+AGDHH9ci+/5hkziObun8UUt67VbNG6OWDAyuoeJdqWkHj3Q6dNTCVz1JH6ixh513nb27tEU3oHG96lrnq2iY01RFqMxZbbLQxKGIiKlp9tlix0cO0VxzI6cN++Al14A5YpSrsOyUezyJNgn/kUmRVsfuRgo26a6cEH6InZDkrF+i0iHzFPnSfZZzgbiuq7ENkutGTHK6q7pTfo+VgaFzUinU7mapPTHdpnWOqTmj70AMSc97fB8tGUkmPJVSPuS7O166Q36INvaCeiWMzCFfqelEr6YOlz3EGeCusg7QpCTCJVtHzlaau7bBV929Saecsiw5hHSCH2dYcq2bAtwIzBkfOISk4rsjJvhy/kv2VHbg/b+/ixq5iMMv0n96a1i3zaX36jqeLvsOxsiZnys3olPk3E1dPs9Ze3lM5pWDBi5n0RmsNHI7q/xxAysHHyK77kA6V2GN7ZO+CMhkeoxAlPEdBxJSC+7abt1Xu7PvbZ/6dzwD/YcsIRNOI/Vd4erEPT0VYnc528X+ifbTBFCc5UK6roNJvuvV/tCnOYTLu+XVt18s/+2f/sty+/b18vjyQtdPvOEeNoovKWx8+Fj1gzSWuZpL2E9OXG8iViPOH0qWgxplL0Gf+kEU1Sg2PovTADD3LkhTshJVE4gTik5JV/NiwZgBDDni/MFpUGoBXeWeuwOUNzmdDn3AyDtf65rssKSbUIy1NIlh8/MzpyxZ6HX3mNp+T+cw3Ys1aWPqfuZi6aR7pvOdGppMfZkjEzZEbTASmXHXJJR/mj/4ImXfxQXDFKMyIXqnXbrg1AXjVv6kcXJYqbvdGMHeOL4YOOmaCFTSaxAYUnF8aPkSy6RCRSB9UPsgUWRSnVX92WyiFMxKOU+tjFlk1XvLfAAAIABJREFUHwhsGjaPHPhhvn/1q1+7QctcRKt7g3Spqy/o1j1sL19uRqdC9hi9vlRVB4dYMIwsO1lpAIIiUj3dGIxStLlwfIwE5AUWLeyX58S9LE6D3JooOEKY8e8vdeX9HNJxWBg7f2IMy4FIIf2k0oYZtBMz0YxJkUyHP0WlSCma7rnIbwxdbWRIi4kEIQOJPutDwySa0Z5aoWH2lE45HcV0p9y0geezyHYijmLclAJtpy8RgbRPV1rD5LPrcJwoRWQ96ZPJy+cQ8LPdOCnpu7o/7MF9KT3VVqmph1OM2XMovX07/KStpAmH0nU4oNR0x6nLihBOgx+P2xjHAdzX4MU4lNNNo6Bn37q5y9W1Ih4qMp96FhwIHeBcdjydR3VlhNKAHZXgfSKvZOg6bdX6ZO45fL2l78HKKq30xQvNNzVPrBFOEXL5+z/8QfsFWUjEnufl2dnnyhSY1J4cUIqOzHUPMoS3Moap17H+Yk8pijd3dIaEA1vqktmz6Ck3+yCiT3TDeiwtzZMGE2fXDqCvi8HYSAQnOiWOcwis6F6MlM1ZIUUpDsu06J77nZT6N6mTcqgVifRBbVbaY5XT8s56IOtJVBAngMgT8sXhmvXku76zyUabIjpTP8Mey5xUk6mUOmeYIP+5Wwz8YzyYSHRdbOrnIB3YJ2uK66QsZ43ARHsUZ0t3C7rbNKyz6qXnSh3dpzV3eKZ7LPMl8s6eUGRl9J4ces4MNRfJFRpOXcchy77dnKWkw7mGyRFp3//lCKBTxNKYSQbtNBCRkYOefvhAMqIoL42Nrq8cHSUzhfT2aTLlaLKFUynqSuXyBfVqmDCp/n/3d38nZ4V1++qrr5Yv/vSFMIQITQlHIsOc3dIVpPbN/bYiSKZrLj+zfHBHl3sHYJyG3BLRceKmKIqo6C6vl8vX33y9ptjREANZxWDE8FOG01yBQCSTfaImNLr30jXZdkIvJGPgsjUQc+QVnct3HE12czDmoZRVbCQaa1H3POu6z0DiZ9rP1O8q2jr2ktL7fFdpCD6dLxN1Szo+ZMGXf/rTuk90Z97odgxH9lzONTk/Y1uhI9R8ZXox8DvWF9uC5hWQDegynExqoUWMzX2TiQK73Ma6iM+KDNW+c2pmnM3c36xmXkM6xaFGrhgzTc34HTKhiP2UQNhAPtfPWWtlCkz0MCRMCKUQvozDhLojSbI5ppEgz9Mek3OxpdGDhchf0ssvLqT/RDafnixfffmVbD2eo1RNxkIUd1nUEVljvbpWrbuuIHljGwjnDkxxLJBdORdy8l17KYdlatpTIvJBecXc38zzEzlMBFNyce9i7fkQAjqRUDChvpx3YgcRhVf36xNnrkBUQi5GxpK6GYfQgQPs9JfSl7wrJMLTJ0/1XDJzcGRw9LEHHChxozHbV0PiiDBwOU2idjh5yEoaM3E26d7riaolsME4wAv9EeIGu4P1VJrvNI+TWp8rc8A295IK9ykZkTMNgUo2yDjcCgAMIeNI3bXvmD06Wn71+a90Zqq543TodsCAMqjztTbW90D6TBG5f0tk1TpEpOD0+JAs3t4oMylnJrgxjzSy2dtwacgY0jlOrszFH48QMqh3y+tnXyz/9F/+07JcvV0+f/Rgef7Vl8vrFy+XC+orLrkP7qk6jF7fHC9HuneDlE7nMl8RPtehfaxaQRxC7iVU8xmEeVq1q7uoDlOcKUd0zs8u5mJSF6zK65270RTdmJQADgcUcKJxHLgILv+msw4KNnVWAmHuEEonMwBRtG0u72XsNvjdaCOKNylqm6PihVYag7xwK9scrAg3f5wjna5NsGnOs8fQISVLDAyHje7ac1OMGE1hthECHTq7CJPSZkcRpDhZLN00rQl76GY424XGjMn34pgRlAM3F186auVUBw4/M/1mIVg6lLUdPOfX8zef0WR3Fzq77mcuHt85iWaDSDFyh8GwY1mDRL+k7Cc8nvbHea9z971u1LIm8pJDKlFUNY+YqBHKM5sqd2MlkqcDezcnde+c5+7zzWNwcziLuZmD22kZGEo+1BKlUwrypEElaiQgZUht79xHkFOMrQYNI6syfnP5NA1b5pqTODu6amCK9cMO6bDe/UVhYwTzM6JeMSSS2hfmM8ybGHQxUq7f5U8+43QSGmLYcWOs7KdEIRRlGpZKnWRJP6RGYdJb06GLOXHwccghi6tzNdE+CB+emzqlRLTAGmeHsfEdNQXggtzpopr6gTjJjFs1Q2rp/SEDGbYshJGIHCLOZDEM4x9DPe91vYU72iIDMmSnhoXDGAMpdyDur+uQY0rkeRhCDgl0jaJOc+8Sc+I7Mqa5g2tSOxNdjQG5klwT1UjaG89XjePxiYxlZB28Ge8+Fdf3ThIpoE7KaUR8D9laU3659uXVy9UwzTUxQntyRRNhzf5PdFAGwNzBlrR4cI1Rujke7oTKGJwO7K5+2XeO4J2umRnRw+6w7HVXGpgyp7brchK55LtOO7VRgX5J+ncaUKnOd67bAQPd7Uia6NQvpqlDGF/rWTv/YmnHcFc0OVf2zDqGIGLNFRE+wvB7Jjngv8FD7yYTZndJvbNIXHfi+mw7YHG4c+WJov7j7CeiaSPVF1Knc7ac3on2h8XP2jKXNP9i/XOlTCLrMc5EqkSXz/wTmVc0481cb3Dq/YnxL4dcXSbfOJWVWqTRFSnR4DOJLAkPddhzW3lklzkgS//23/5bGVY4gtS7YpSiOzC4Q5bwbKcTOh0r0VGtS2pu54zVHXgYodNVGIMKnNR1WiZ6rmE4VqMWxqv6U0W53EdAhvm06kcfKgXs7FxZHuh1OXa71EERFkd2npEj5htCVGfI3HsXoi7MvxoLTVSLoclemjsEU9em6Ps4JtLBiUhPinm6jyIvInIn4sOcWXfGJEJ95GnbQ84C4X+nDpw9EXIu77Kd4RRGNSI6P5fBqjTJ6+vl8aPHSgeXDUHEdjKGbLiaeHQztvfSoXv7R0SUnDHbDpLJM6e/y6mcdE07ute+t/byvs4V94awA4GDhm4FCzmE0wXctoz/yPBO9hm1jRPt0t3J3MmHcT6NPzIHkVCDY/aNdIjqVrd1Ub8MrlUaZ06dbqcxWsgVRajnKitF0uYKmUT6lOa3OB02+0+pmkNIpiY+Ol84DpGTn6mEI82Bptt1sor0/CGvffD77Of54EL3Sv7ycwIQv/7Vr9YaY9+362ip5IcSkiH4IVPiJCc6DinK56SnyFoSced0YnVyntKTEH2+IsIOYTLCFCUb3Z5IfuzT7LfoahPOjpTxHnSIrw9zZ09KEjh44wQm6yP2W/RwzluRxENA4lCKiNyl/Kop4tGR5J61wq5OAz3J3GCr3guj7103T5dzlx8k1TNp57I3xoYPWQ7ZqaZIQ9KBW8h/7H3IBsacnhGy1YfY+2SH8NWzL5Z//Pv/sBxdvVt+8/TR8uLrL5fX5O2TB3zvcnn4+LPl/fWiv6dnvmzcDVDcnYiIIPyF8rLxrNWZ9HihAkU1g2lRPRebsqqAKWGdVEmz11YGcpSoR5w7imDf2fhhhAFU9U/DDLDROJhYCMBdL86eXOW1BbOiXu6GB4goLhaW98RRTGqH0sfUXtoOXwTVaXe+qJMF111kEwmMsnGOtvPudVfQKAKeE6MtRneMDj5DapEvI7bTmOssFL5Ot62rawk2c+U7irxM7VcuYLdzS8MB2mWbldD9Sbr/zukOVhQ3csAloLumCnuneLteYe94OB2EdzMP6pHsrJsV8r1r271ITlfyYaQ1mg5aLvy3I2pDbnNMwSo1GOuda3MI6JDjKoU0NCF3mwYoDx7IORVbC+lA0bXS2NzJNncOMmax4XMwxDDNwahDei6D5mc51Pm5FM6MM58PYy6Ga1IClYY3qWWsY5rZREbSKEk291ySKgNN7aXthOTwURoKtQQYWRzYw446Xch1nCEXUBA2ZpaV8LCT7xTadLYE86SmiRyYew7dgdN/cRTVZXfSiPN+pfKqbtDptiE3UF7uyusi+43YuLVD+PChv4PTPrVdLIFYcaXluIDdF7FahtPxk++J3Ts/Xztuhc1l/Lyb/ah2/tOqPwe/jLm55DtsODKPfPFMpfI+fyFdluL56BRYVhMCWz0Cv1O0H3ZSrendkU61PalHmOg8BwURfV3kPcaBjMG5diL1oBis0jHIm/SRm55kPWQA0k58WunDjObw+uyzz0U8xdEOY4leQk/zPT6by+23FKBZ25E3GbyksCCP6+Xg251m2jcfRKXtLEHOwdZ7/DaYUpcZ5z5pjmqI8O0zGY8yPibVXVGbUxxCN+vgv01O0DEyNTdkgdiYdgMB10po/bnORXe+OSqdn/MO5GEzlpxy5VosO89xVPjfjhZS6+1UHOZhp8zXhaDkcExcb2lHwqmh2/6KwaBOrnMZOj/DkfT1B+m0uWu8MXV3jCXNHLJHwTg6kj2vVM1xSE163VOjEVJ12TOsOdG0OL+cF4lSpRlUUjol23PfJMQCZzsRJF0xsesgPIshLJNyzJl9//JSnWrlEGLozT19yWZxDZXXIJEe5FB7L875NDLCgf7yqy+Xf/fv/p0udccYJfqBQa+axikv4V/V54/jF0PRpLJTidPgzOP1VTZpegVBS6RBZN1EwLE7MMQ/+/wzs/W5GmaugJEjO1d+iLgeXa9xTGZM5pmMn6TEMx6cUJ7LOuT8cSbTXJA96Y1yHIdkSb1woupxYkRY0W09BDJ19qn7V6fUxzqDIaDSAdxnjB2gEFa5B1Z070TQI//OrvB9xK6XchqfuztO5BJHYXQyETZlOJDx8eDBWntrEsh33uFIr9HIiZa4wd2kq6Ondg4948v1Azq/p54/pIZq6iYDi/VCB6mxkq5lONd5A5HgDpDvVjIm5DnvCpnGfBNxyXUhzF89JM7O15TO2KeuFbSsxZlTAIDyG0UZXfsXJxrdjzHvq7R2NsTULO73ixoa0dCGdHrJDIS7SYiQSmupxvRGCG5Jh7ezf7Q8nu6eivyNc6/SDLofTwQy572yIMZh5900HvrTn750B/WLc2FlB/1M3bxjs4m4nv4cvPOrL7+UfYBsJKMF4kQR7ckccnYFtXa5B9OndaLR7NWcdUl3Fyk2NpB7a9DbwU26VJ+73nxg4jDnI+P48k9filziZ+hhRfY5S6cun3fvGwlqbSejTWMeQokfoif2mSnoIc55XgqhFALbnXRNJGkPcIfxRO/Xa8Amu4C9Gv9GvsxkeagBEWc39ZBcI3X/0hkac8VU0o45V9DdZFQwVt2dOrImBxMb/8cjhDAbb5fnX/9h+ce//4/LcvVm+dWjh8vt+7fLNTnt1PdIMC8Xmi6+u6YW53S5vH9Pd7/ozj0VdsM2nsgRvJEHgTPI727lDL7hPpO0AD/GWLAyY+KAlFB/2hir+YUaeGzdrBZaH09HHwRL6TJz9wcb2HfGuSgW9kvhZeWTb93ULPhThzQOk8LVc3lsrgNQEbju2nJKUox4FGG6dol1F5NmJ5P5KdoyedRqpCMDy9FCp0RhjDja6NQqs0h8zw7hEzFjNHtwyoYjdMlBxxBC2JJWC/50AkVpJoU1qX5iyUZZs/F8p5MZVZ6d+gJ+58tiMQScEsKzlOag9DF3AvOfrY5QDUSm/W/uTzGL7YjxdgmssfQcL6XYXDfgFDHGGScl9TBhJBFwnqlaJ3VushuXdFY7775v8eH9+8uTp0/NNJMK9i61apsMJK0STBX5oStUUo3nQA7zuDoV0yoYw4eDTg0g3pBb74Yn4IS8qDHOpIMGM92jOe3EY6Cqk+nKlL9Tjauub1DOulObEn0Ok5gIa3Dh+TESpMQUseWaCF/NwPwTRXZHMSv0sJ4x/FPHmUYPipTnqoMpiOdADXnhom4bCGK8hpmXEUsGgDqFkko73bXSev7tW1/v8fCBo73DTMuJov5TESB39Yxz7IY/pBW682sIEGSODmtxvnKAhQlFLyRanPBWDjw5uVMLKYdb95NxCflb6ZMtMu20GinhMdgURZ2IL1jnQAjREYMkHTg5bJEvnHORJFM/5ajvdLSbTqdgjry6cdE4zXPnXqIgvm6H9XV0zBf82kETYTBsZYz4fc1LHDkTKI6IJnKQiE4OjzhP1mWpicIhceMDpRfPFS/6/dmpImE01Nmw8p7LPmNMunB7ait0yXmK6ZVet90hpUYVi5lzZEqGueoknPHAHiSi7NozGHgc8jQ9GNLp1rVU7BEdssNe751t1jqRCtLVFBV69mw1SnTQKsp4qaiDSBY1bvHap6u1mXIal0y9ybRF552puUMvxPH8nHT/SffReTeZL9E3SUtKfXquc0mkg5SrZHogU+66eC7d7fsgXSOXKyQ4m9NcTOmA0ncnIs/4F8MO0gOdhpHEPs2l2tL4IyuJsikdbOpskNfoRXQgDVLSQTFnsxtluDOtCQ13606nP9Vez3U8kAFf/PELdXbVdR+TXREnOfcg5toAkWCksM79X0mdVkRuCGZ0iP7i+E/jHV+hQKkC9o/3UPaI0t6miVDOArDlHYyZSAf6GMOL9yDXJqLdRIgxOR3Qdfi5v1F3TKqpnGuuwRXjLs0uQrrJmcWJhQAjDfHJE8mRnVe6DdvWiFOsNOBb7vb1PZH84RxENtJ1lnHHxnJUyFdypNYuRJGufJj75JL+56Ygvt/QUW7XmgOGnKwhM+2Q2OaxwzuNOWZ9wV/k+fyOdVc5DP0bRPK4lCFNMhRJpEPmzJlyIY15utzyb5qGrJkcSrv2lVGKas09fdSl2lmbteU6krmvWeU3RF1kdDtyxfzScTnnC89QWjOZJZNGm/RRX1+QjDBnkLk/hefn1FKvmRrLDDmbIrY0QOEcpoQgV5egZxLdE27TDZXvsWez3uu1ArGRdGe1o7hgw7805QFj9qd00UTwFZkbcphxRQ+t5SZzbYzIyZwbc62LsjaGUGPP7O8h5BxHZ8lWouZwOquKVJ8z1YTc3Gc4FmYy3hQRnmZMa6AgV9VM6jufkUOoexfpIWDSIN/T2OYGAuQHeYEsY1w4hdgAlK+lbjxNImV3THmAbJ0hEJ2BYpsRzBXJnfXk7JBNOGeDMnB0l6KjoqoRZs/juK2ZETRx3PYE8uGUfzfbSmp69J32JrbDpOwrUDF7IrqYsxi85bfMmqmDOH7JjzuEpE29WZ599YflH//hPyw3b18vTx9cLheUAVJfhSGu+pGL5fr2eLm6saN379758uTp44U6Qnh8hX0pCmYAEx0kVVQLM5e5EinMNRK6M0Pt5Ol4uLUVBjCMHgxbwGGB48QgFDr8CDNPjj15wYAd9lUO1ygqdUpyftEu7dFGbOr1UErpBhTmO4o5jJLu2pv0vzDSCtFOS3YbZ45Kxohi4fiO2MmJWO2jbiwq8+P3MpCnsDURlDQemT2ybsQYezo0BhvlJ0+zEx98VzNtd2d1Fz0fVPxZ2ca5UiHGGooDo8dpF3Qmcj1dallkHAzbzr85QOMsg0HSfvhsLtTMocrPwk4yzmz8OBtZZ/6N488zwE9310yBu+p3pjZBaRwYY5M24iYtrpvkOSi91ZmdRgaO6k29ZxjiuQg2+KKQ00k0JAKKGoYsabBJTXPRrxk/d7R0DVdSN2Io5nLs5P0zthwEKKuwTokc+iBwpJN5YezgOAUbR9McUeOzOOhmD53iqq6I1IIkkjKpMnLAJ/0Go5t1QDbWfTHd1zC2TRbcNxUwDLkdholqzgHDfJNSKUMCCEg3VY3Le62frpmZ62LAKlFJXSGxawUd1tzRLhvaYeoiM57fjS9Vn4ipSI9r3zvmOxSzv+z4r2l7o3RTzycFjOM6d3ZFxsGez5COpI646oqK4UV9hBltdJH01cX5evArQjbpmBgYugdoV9OcaylyEW3qM0PgqJ4k14HMHXU4JIkAp77PESKzojJola5OiqML4rPv0JFJoRV+w7yKaNml/HJAKso1NWMcSnF6hK2i7HO1zmQZaC+p/iqpmtOIYiL/TqGnZvJU95myr+S0TPF8DkDmEnlWIf1cBRG9GiKC8eVS3tTpqWYvhuKFnYvVeZm7A/W9KUmIo5JoYFJL+d8QiaImpm6WcSD/GAKpcU4KZyKOzoxwCq6Ii0kJVpRx103TzW3eLNTSIE9J9eF7qUtLV0KuwlGq/NzPhtMN88wzdN2CmlS4aVlq8GGYIYKIBCS1lbGnqzZ72Ey6zxzdhzjEBN/luYwNkoj9q9rJXNOiRi1uhU9qHmcf33ezGqdOMVd+H/JKTUh02bIjM4lq5uzSGZJrXaZhDmcPqV0Zh96/uwheZ8OurkprMOlQJueo/XekJ3aC97X3a6KGfNZRfRNO7As59qr5cWddp8K5w2pq0MCO9FjWItcwhbHHqZIjMRgjC8hKolM5g1fCZaJ1it7nHrWJSjNndFwigarDJUqu7AGne2q+5z6jwXetQ726kpOKTbQ1yztT7Rb7Ts7KZFtxXjgqn0uvHRWOTcFagWVkl89D0jrKvUxqsLOneG7SquXYDTEiJ1K1c3YW1Vl5dy1V9m6aeuQOSUVS1KnWAQOykNROnz2J7Ino2O5jzpmmtZ375XBweE66N4KJ0rlnXuwvd77dOkKLeFTHVPozONLI3GQbpS58mpHsy5FybqjB0aXJrJy9sctEUkz/Ah+qPidFeOhqB9tqqhcfworfQhjz/PxhXNpX+rwb2e1JP8asmmQcvamrZW+JUL6gdtMR3tioqvmdLvhOrTV5vzZ6GTLU54X/qlxniOEECpLVIXvthPTrh75wXQ0ctwYt7mLrjqXJyEvToRCnyaBhzow190CyLpKnsWPWz48DnNKXBA30XeRh6pOlnyaqyFwT5UxphO4FnmZryihQXwjb83Ls5yxOJJNzhTUnQyO9SEQYTgYE380dgnu/IR3yfWaTcuurPtA7ieyDazqsav1Hp4h8mJIXlcK8e6fzjblBbCN78gmIPr55vda9f6JD+G558c0flv/69/9huXr9cnl0cbY8uDhbzkjLIZxKiPTicjk6uVhujzlsyUklFQ8nULkGuiKCewepJ5RTyKSooeGejsv7YkT4HKkobGJd+DztYHMXoDpG6eJtd2JC/PGS2RhOadjSmHSx7DAvpCrIQJv22ilkd/Gr0z0NZC6XdSpoWEMpL+4UoxB67i5DiFN3YsZQ3pBTYiddUYfxFNGywfg8f5JnnHtGxHLDEM+1G4qkTF0CCoVxp6W5lYEvD5axO16+nSI2tO8NpKaS8WD8qiZoHB9FQ4dFSmdCDkhdlI2TfXnp1rmvzZb4guMbHSAwJ3EWVeOZFJJJa1Gt21yYnfQPsIjxC9Z8n5bmbF7njE9Xwt0dR4p2UnuCM0Lx7y0K750wihKL0QyLDYNDXvRmEFsRcUgyB74Tg0ws1BjfMgKmRgmGVU7EMFvq8jaNM0gz8do5FQB5dH6671LKxeH8HJzWNLPJUWft5RjQ1nguNM8VDGCjjoiS13RetXEixvzsTM1yuCR4r9gkR+PYMb90nFTePbURDx74PNnfBzTf4ecq/J9DWqzye0dLckiHEY9jb2PRqWc5JPJ5R5XSnMmpqSFP0mgEJYx86qqGuSuMdSYFGvlj/XKgxZBOiihrmPkiE/yJIb0asRh5k7Ip3TD1sChrkzUmetLcASxxomPE5s4yUsSVRn1xLsMTnHiWojLjLKFgpdynbpTvYCTze8YV5Z4oZAwe4ZIkZDnMPkAwHN34xu2/Ic8YgzMH3OJbhp8MXTdnSn0g66z9MXtL6YKk8V7e0zNUkzo1gdJBU+eIHiBywwEUWYiuityEgEHu0StkGjCGODLZV1qv6TDKM3Iomp10uiXkHpjGEFSa59w5Cr5kR6AP2MtcK2D9fyQn0VkGRI3MwGvPXPquQaIi1GLkzlEnn7jDcDI3RPwMC5yIh86N0beML/d16U7cSe1d76yi2/XDh257PwwvOjzyjGGk546DoCyUSZmT3pnrBRz5z/1c7gbJ2qIToseIgDkixrU6dB72fX7MG2duldMnLmWQcTB1WdmHSf1LFCv3WkE+KPX5hY17dBCpg0+fPFlTw5E9XZHw4rnII9+tSgT0tfaDaw+559T1/KyLiCtq9p8/W6+WIULLc5Mdo87ZU8P+6NHDcVLclChXiURXsReIupoFT5duR35yZQGRyhiTjJUUNKdQU6PzVAYOz9X4RD4+cGv5iwvteRwmO6qObCdV0qn92ART3XPL2j+QXv9GqakvrHsmihW2Xw6bMgbcBt7ZFhvRjLPANQ6+y/XeNBBxQx8iOWqINrWE4AC5yHuRDzvebs4H1pzvzAsHTs3Srt7LAfUdm+gNX5mTKxdyP6sinmpO5EgU4+QMRw/QXOn3v/udSk0SOUaPsA58Tg22iGKMg8y4FRWZ+s4Y1ckwENGj0gY3/VMq4jiZakD1/5P2psuVbUeS3gaQGHNOTlVFqt//NdpkkklmMmNXs0lWV7f0QzSRvPOUI5AAZJ97fPusBC/FKynLWHkTOGcPa4gV7hHhMRGg7r1DpoHkbEF7Zfq15wVUBTb6az13ml6PHUi0mVYwT58FCDHu7H/2hGdG2irNedu63Kbg8w57S4CIIbWfq2Uz7Atr0RXmw+5AYrK+2FdJC+S4mXmL+BwZZ/E1WoLAvsBuf/X11xlTXqfni5FnAghTE4j6+9KWg/HXT+B7JUBR8289fGrqJsOLceFc4n4h8ScLAduCf6ifF5AR1c2SqzyLpR7Oa/2AAi+ejTGrynPtWNbSrrjeEgrPBdartc/ci3VItIxnZg8zYNa6sx6S7THz4h4KIJ6MLctfcp5OxLMplxVeShnLJYCwQREBNXuI+Uyrq/HvzYTi3/VZ6neqN9L3Puw9/u1zmJ2FfTS7r+m/U84w0XAyKmj9YRaBWiFRPh1fhXXD/V1XTTFtmx/3quVR/Pybb2hD1vpcfs97Ye9c4wYdAIGMJ9kKrNEXL1gL+DT16Xle9ryk5U8DhLfvt2+//msB4dvX29OPmn9aAAAgAElEQVSLswDCCw44aiPSPuFiOzo52+6PTqMyCja4uECI4jZCMjFK+cxJfk8vwncfrtOC4iSSru29Ulniyt0LCg3rhzmaAtUyg4f+J8rL5/Afh7Qh4ultODLqBRI4E1UlNS9bh1EWh43PQjKqxQJno8jwJa3KWqpRWMyEjsCF9X06k4m+zclsxKwee1nesNGTdhmlzBF1SF3QRPciaBCJ60ZFZV5l/rmGThoGkcNqrYkri9FmmP4B7MiAsLhwEAScLDCjXUaddPZ5FiWuKywxh9+A69WQhKkeVtS5tQi5tXuNKnDtHChRmmvdj06P0Qc3cD+L4lfZLKW13dQxGnMd5sBxkTlvmnDrVFMrMtFLVUZ1EKg5Md21efXT8yZtLapO6zs1qtUeMDGYMUqVf06qY2qZYHsPRevOhMD0k7UxMxW2Jyz6KCWaXjY9p7g2c8c8MF+RpIahHZCtQ5ipSaSo0TyMCEDVYm0Op9ZEEME7tEYwTaf965qyIJjJgT37NvWso+i4g5+pTTT9SsY/UZs09q76Zfb6rKE4dtMQnnW0r485UHmPnUVfeh8VoDbqz/05fDIuE4kXqDMnYc4fN+JdARPqrnqAGhFFFvzQWuCsioiXOBNHey0K4x2nefoYJVI5yptGqCQjov6Y+pwCddZ+o3CA+LKMAjaeQSIqzOA4mQowpI/a0VGiEUY2eFb2cskfah+rhNbUxkY5k0o+TCg/k41mXbJu9kjU3rx8apjGHrIf0zNsJL9l3Y3ycfgLZPfUsBHcqv05ZBGM+YvTyDtU7rwtVlrHfR+mP0779OHi9yGKEukrAOedV4LAPaTDkH06joN7wDWc1LtJ787Bm1YOJRTM7DAKYGShTuNxUmCTZjagLYTNEHTaYp6NOfd39jVrVkGZaX4Xaf9Jfw2ZNQRLxvuMtiNTp0pUftI9YxuPjxpNHUU6v2e0yZRKHZmUPuyZA9dxClLvOLaW5ydVDpIiEaaLizgzjD9ppQei55BaWptdBWCjEhGPumxfP3u45VwhIjHjlTNxyWTRKeG+675tGl7PRyMfpIwyZorMmDHDZyB6AOGuZb6LA17HqZFKieCst3kvQNFaMrBGGHifqBXOWuV7Sb2d9EnT7ngeFnlaSQ0Zyhpm/swQco4kmbRx2iejs6n7N8VxgBHfNfqBI8cz8Ez6SEltNLVyaW7vu0jIxOkNQU/qbP0aCTD7cUq2xS5N6Y0K3qwTSRUjeFkH9nzd+//trsYn/2GaJb5PatVGbGQnrucdcLoV6zAK4/5eyUr3q6SifkoAwWSbuO6N9jluZhmVfCuBwJ81CuqaEeQUENd/NDXXKKrzvkbh+J7/435kspEZYsqfQMyzjWdJZtiQkUbWXP++pxkxAgsjxwXBlAsBAiDa3oZ4wK4K5hQiMlOLd5RUdywk1XguyXX+OyQ/LaimXZzA/xDs6FmmXWK+Syah+n2cWj2e1Xv7THhGClwZGTNbjn9LDnt2DNNbV3qy0riWJGLGYXrkOv6eAfytbVr9Lq7jPCv8t/qz2sCAypS3NJLqHHHd+t4lKSxXM4WX93m4H71f0qQnQ0Nbo22pr1BNBtdnxnNE70z/jqjg3o6q6qytscaHqZI59ycVmmthR7hufKqfkjJ6d/N2++bLv2x//C+/3W4mQvjk/HS7JCWSwT+hTuQ8bSfujqiZw9lEdQin5ibg7+LianoRXgQEviVyg7CEEcOkoLQGxFA/Cyp597xIGMmCBR48YC+HRJ3aly9exBCnF83u+NYx5HocmjgaOOMsTNhlDBFGwsWAc9CeLE1JdENzEBChSZ3b5D1HSnkcEqJHZbJQ82uT4jVtEEfS1DHBQJjPpfCaCW76JU5Z1cjiuI4seGXFG6UpQKgTZe2UefqoN/Gu5iET0Wlj+IKQLsRGDaIgSt40qm8317k/i0TDm6jRm7dhNiM68ui0B+uoEqoQFucmKR5lAnOv3E4jeBDc4TkLjpp2JRDLJkoU5DL3iiEfoLmzRPNzfncA1xZfAxLqZPueBZ09+FahHg3DnlY1mxdjyXqLc0nk+vyikdYBIDmcUWGcgvSkBAPQP1ZCGOCIw5ND+5ym2i+mJq81AgBDa0OZV+sKAGI8E6zwISLctQjbZKF3x6VOfernSLUb+XI2OnPbtLUKaFRxkT2gg3mog1EFlTVcppfU5UZ07Cul4il/59AfBTKdifSSnAMUp5rxCUkxKWJJMZ3G0FF9HEYsDsbbClXwbjpVppgYlYt61gKeH7oWKs6mD9jIOnuQqhyGw8vYSqJExW4K3JkDmDYiG6bxJX1mnNTUsY2suAdaUq2SbkPtWhUPjY6xXhJVnjpenolrSDqxv3BiFYHxwM/eJ0tiWs7IVvp7wSbgzahdG2sfx+6ZIq3DY78yD3f2LeC30aTWzgrWeHZSomqfziPQQcSlhNNpohQ6BY6FkepGRWovo6BGzfBEHbiXzl5UM6cu23YuAiLe0fFhbLymPVU9ZHcG8+iosu0DDlZgtR70Oog60IlmTaoz6yEiRUNSAX6I+Gpr1/R5waYHPs+T35+cbN99+23WfO1WSQHHSsDAeHuW+G6Cdh0YvmNE34iIa9C1JbjRYQ6YnzSllc13DJKuOXbPdeRYac8ESo0yH3ryJUJIPeQ4xTiUOoSevT6n0W+ep3ZphI8G0ErmWP7g71MTPMIYjC0/14m1x6yAMeQwwhgCwpvr7ec/KyB0jwoYdR75rqUY/C2Rq7PH73kXxvWvf/1r3s9m5q6v2sRDG6GcSSNCxvpk/vnDOONP8IdnXckExudV2k40XTa9wyadz++GAEgaYxU3JT3sP6lzrp0EpGPX7bOYGqERm7I9A1Gl1OimH3PbLXB/HU8dc/defKTUh99WRGVExPQb9v03kRvOCFOrfQ+JNPbZbjd34Scj4wgHNdOGfeGc8zyOt0DMSJUN1r2+z6STHn9g5kFH2xYhvEfW6NSB81y7/0h955Mq0/J563lXYoK5cZ+5b/TL+Ddjy9pmD1lOY5ZOalwnLXMFdF7PZ+E9JQn0XR7us9V/870ZRxvZu54DmtLXr9lGZlJoP/b5DkHYcbP34prxIZAOYBuSy16GZi20NrW1bCmvSJu489RvI1RDVAqfm9+HnKVP6JOqsn/22WcZGwEtf1MLy3sClM2+CSmVaz6Nz+e6cnxMW4/fMWSPa0GMIBkoUbLeVzJjBWnxP+gKsJAUEikB6COO41prD8v2p5Uc5FlY24yZGVsK/3gvSQau3TTttsbj39ps3ssSEeu/eb+Ke9W31bfR9nje+DufXX9AwcmK5twlWrvP/f8fQHgBeKM3X1L8zra77dF2u1HATY3H8fbs+ePt5qa9TtKHcP6HuAy5pBGYSW+P20QNE1af1ClVBhm0OGNp/lul0qZAFmTYHy0O9u1tUiTDPiUs3No7a4yMAmYXTApZVC9T9Hko+F+ZEu7JxDIZstBV2OtCjdjDSHvzPAAajDLOcELy078QRoh0jhiDAaIpHB8AwyMlzeHiIqFfIibWymRxTVNaF73sQZjfSd/E8fv888+3L7/6MsaJzfzrX/86xsq0IyMzyt2WWargR6MqHWtrhXDqwvIChFKAW+BmxILr5vd7LUzddiN0fNZUvYgtTF0LY6gK5acpgWWQcqiuRcCzSdKrhbSDmf89HWBSGupkHQq1K7RRBaXW3jXi5P9w3iPrPM6VRl/HRUPD3B6IiDoGMVZjFFMHMsqPOoiA64q0HAChoKqRoirwArrrpD6pAuU09TX3O9d7cMCTgkWqmA6ZrDGF7bwL15dQ2Vn9qSuKhDMKW/MOOyEydR1xDofR3NOoI6lep6YGp1FCnRQb1Hbum7rt4RaDNGIN7mVVCFm7MeAjP58m7BMBVZq/K+rwJ47tXtN3/0nUPsXUU+sTMDCRUp7B+hCdVAmJOJMTAQuQUb58JOh5R5v0VlypKTaQNux9e1J6qPM7FeayLuipSN/Lq8chGJIGNs2U+W/7Kq0MJhuNdcO+U0JcZy42APtAP7OpbfEAd/3yN5/XAc6hb9Qk2RJNHeN9IxwUBbKLir8Q6aEwPnV6nwLCOKeo907UsjbZpvHdV23G24bTpmiGLLn5FCwIUGJ7kub1NGvHyJwgwQPea+oQGQUQOLhCkrkAuTd1p0YfvK5nig4CBzURHMZAB2V3hIcB3iNoE71jXBFhkHHne/t9xklaWeU4DyOAwM8jHnF+vp8rXl/AqZ03LV8Hyf21OoBGNQJ6JyokABK4PUwD89lMOWpGTqMKrv/1nZkL1vIeWZqsDq7rNYwIxAZPFoLkhim3RhL27IVPSgUaMdTOeh0FHfhdSiPevtlevniZ+fKeOyha+k6mvmnUS3XyGfOoZE5KMe+Kc8q7pw74/FAzze8iAjb1hYIL7ouNgiRWcGaN0HhmeKaSMta02ooUMcb8znPTcfbds4ewsYgOESmas3W34zlTUWxt3bDRkN3xG8VPiMGQewA0yg4AsAMiiAJyduGDeH1AEc8JMOa6AkieyxpJznDen56srrV1nfsMPqsECXNpBJTP66Tra7E++ExUuOcMMXrkGuaa9pjlmQSVrlfJwOyHaYWTMT9DvZfUuUaoE72NUJ1tm5oiye+1p2Yk8Hk1FvCjtEk69YyRRB//LZnCnEhG2t+T94v/NZkB3C+RMRS5l6g1Y28Eks+sUSHtg2P5YxFC74Mt5zkrpthgQEDoiDhpS+ylrCiPNoC/V0Bo31WjuzyLNtj34pr+XgDpe/Lz9KFF9O27tj7wXnyPewlidsCX3sidTsbKcX8ICAVUROScxzzbZIFxH8ZMkkjSQaJP/4l55z25H89qWVpahAy457ruWb5/yMop8e5z8n6QGdwr4jkThcPHz9k42KJ+dYtJPvUBDoEUriXhbmaBa0PbUxK35CLzjG0U8K4gkUwArhWxq7ENptP/pAjh9vHd9g0po7+jhvD1RnSQ/wkIAYXHJ6fb7T3poEfbh/RHO9qePSef/TrRwIDAOOVHAYanQcTnSSH9gIOe6I7pRGXRVPLsIJd5b12EbScmbWVJPUlEcQ5bBUWY1Iarm1cc9nbqpWT8cpiP8tKOlmEDSRHDEJEyEbn7aWg7IgGmTk5ALABAhaROYr/DAoAhAbTthdWjECrT8PQpPZRa40BUBkdxTV11cpXsD0hJU/qy1AA5JLmRAiYkz+H269/8JnVaLHjSQ621qVpjWy6wiOxvsi/2kS3Pu0yOfgFBG3XzczYw/1N1cgeFOLnT5oAoQwCa7SwmQrsfilNQXONEqL+iFZHlHsGAtMOIYuCHykQ/IeoztQcjSsL1dciZAzYDdQ9uBDZRDmrEDVJke5NDkrEHbMVAjIHToAY0TkqkGz3O54DDsEWE/2m4PFHi1nk0khsnSMd+lK1kHFu4XhJEgYcd9O19xogSstbbaJvoys4ufvgQZifgfFo5cF9AYkBX5rsquwEL0xuJPcCcaJzMxzetInUC6Vs2yrVzT+7DHHB9Fd80pomYRXZ5IobjQAWQTLQte3lvyNyGw/axErQQJeO5Ex1P2nmjiqwvAQ7rTseJyHbY9JFXT/1X2sa0nUVbvTQ9g/9uVIhmz3yvwCYGOGu1tbVYZaJvpiCzZtg7HtisJ5065dXTu29kunPwjrPCd+3FxDMI3gUwjfr3PVm/Cob0QIVoqSiQkW/+hrywbUdb1zRijW1IpCGpkT0IC3gaJQb0AQhtVM/3rC9u/XAbhAfYTzPlOF2jfCoAyThE9a+9KVfCJOld797vDXZtrdBDs6IyEmA8q06KB3iyNiZaJGEjoy3zythkTQ8juzL42lHXio5Xa5sbrY4TPnuaz+kk4hxinwGzKxvMZyR4Qm5NWhKfATgL7sLuTq23a4UxSxRyyK0V6HBoc7ZA4Ow9+SaaYaRRMMV113QtnQfHaCVmeDf2VoHPowBjo9uMpY4v7yGYYA6TSjzZDUa4FGRiDLg/UQD2EPvBpu5cI84ERObULjmvAvCQISiWDtjXieT3voNOjo5bnJmp01vfpTWQr3eGXEDo2chYuSZdB4wXa5rPkGkU8m9qxHhXHCTGDfubPTSqgewRQZERWa7NfwuQJV2M4rHvUn8O2Bp9goCMMtCfsPpG7jy3tB2mZer8Oh+uS0FWSC6cTVRfp545zuVEy7TTAdLX1zkvuBbvyNkUQntJXQaMcW8cYd7LMhnul36ZqMCj7otyLEJi48S2ZKX1goKyFajkS4sCpXso8w8ooh8uUeoRofEdPLsBx6ohKsCzPkf28LQwqiBNz2VJFffvSnTEdxpgxudjm0LaVSAtPuLUdfJZnoHfxf8bx5vv8xnGA4Bt6nlqDafGTnAbEjt1cO0Fjf1yngWEjq/P6zN+kqo5xGkymSbyJjDT/gVofPyYCLZz7TpVoEVALnjxXeqHNfPDM0tbvUeq1QsYgl9AsoI4ba370t9pP5KxNdofKkE7Z55jPKOZbBCY+GeMlfbFdRQbPfXAPxZ19fkSOR3Vac/xdBr4pJF9lZBZ261v7FqQwFnPhocEpWucsTYjwgih6d+Mg2BU8Ov1tcmeaZJq6z0DfJfWbLyv49Ya0BJ0RGZJ8eeafF7Cl89CZHHm8DlBJfMSrPNTIoTb/fXeduLm7QEQmjIKIDw6pnaQJvPb9v6atDmML1GQLn4URmlIT/SQGj9A4RV9MM4vkjpKnWEKW6eGsBGpbu6EhaMe1WaPyZHFMM/A8FJEA3t4NyrABjZtM5v26jK1EGH2b1s3YKRAZpjvs2AUy8Bpx0nhYIwa2jhoskQyfqaYxJmZXiQCK5m2gKgRCuHZs/GmJiry9R/exykLkwtzf1R1KPuDBaROg0k+HxntGRsPBurdmhpSZVWuwaQDAozksbGiTDn58slnp8HnRBtM41BlKpGbUUbjedtclpYF7VGHE58CeowQ4Pf20LergAHAVEC4s4cD4GuQO7c5vCfFVJGWzDURtlF14r4UxcIOYywYK96NQ4JUN57D1C02Cgc9c4jzynVwWtjkHNqsLTYMkQv+qGqlseFZw7Kk5qopqtyLehAEINzEGgHWX6MmdVh1rrgOc7WLREz+eCOQjTQHCI4RhwhRVrvRtxZAsz5S0H7WXoo6pDHc43AljWdqlhAKsG4gBd6Jwp0mxdBIUGXSG+ncHWtSNCf62obfHbtGFefg/8heQGmrYi8A0j0Vevq2ydjn++kd2kho0gjD1rXhszLwgCrWe6K5Nned6PMnByWqdyP244EdkDytOATsBbxNqW0ZHQTV9N4iTfpDU1y7v9pypS0xziJqhSG3709qrEYBTeIoRf8DVHX2cvCMQrGk0O7MjROQIvHZj4xDlWYfhTFV5Q1ggoqi0XnbQ3DIRwAigjP0oSwIt/H4QeiiKrn2BfNQKBtbgoH/bs0LwLkpK3sz9WGSK2Vf2XgPFd5rZeL3uSJ9fmTjjZ5HoTCRQux+I5J+V3VjnTb2MiksvBdjn8N+okw6lB6k7q/a+54FOkM7OXZe8aHu49agcb3IgU82gN+RbW+/sdPYhRCAU+/GftFJlmDhO4wfa+dnr141Ij4RAFnokHQjjKXNjz2YVKlEdgYs6gTrTOgsOE46gDp2K7jcibBhnPmsGQ+qLjK/Rhq4l2DV9cnY5GekCg6Tbj2QZwLrk7WnA5tzd1R+Q34MAy5gYfzZozknI8hUwkKA1x6+VYiWLPG9w9JPXY4KzYwvnwcQ2gogEuqTBijw5UzjPj6P6yAE6BC8iSLtrX2GWSdKtZSjME/8r2Ty5SeZMAIpnWVT2QIExv/guzjtKUUZu5jzNhkGh9ZBgmKJsfoJ9W8kZOKwU+v67l3OdH7OuPJszAnjYH9Vx03iybUl8cS4CNhy9i21RfzO9GXeiYwG7AJnb7Mhps5syAbuJXDVueRvfDBrf42iro7+Os6u+WhILNk7rq29nnSiGdgQ/vDu7M36f4e6UN4zdcZpW3HQS9BvM8rtujByxHMY1dM/WgGzDrs2j/uyTmM7aTc1NXMSHlyfMUtAYFIaS+JP9lOaqDftM37HGDojRdo9zxf/LZmu3ycg9FklXnge7Fl6LysoMz6lc7GOAdcz8uVza4eZQ8FI7OWUo8Rvm76zfJZxM/0Wnxv/0IjVN99+G/+L888ertxvjWbFL57zP2TakEap1x3bERJ36XXreCSaa8/aWRdmemWupjSn3QtaTwwh57s5b64vU2XrnDaCFyXcUR59+Jym6vLMpL9i78iOrOjQ1Qg0NhroOeT7Jd1zu4+fuAO8yVTiebQH2grXJ2OuPeD9eRfeK8EoMm9mnCQZ1qwUbVraXk1Q5CcDwtdff7794Xe/3W4/vN2eXZ5vL55cbVcoXl5/3I4CVHCszrftBHlmDl9SnWCp7wIESRklSkjfQaKB1A5eXD3ezug7125Z+V9e5EObUteQjUaV6U84sEt/Dx34OJgIkUTiv0x/GPxxnFh4OJw5UFEXjaFu0W6c4WkSrnFw82Ns+a7NM1XNsy8YzlLY6wFFMOQ8d4xyHFdq/kbRblSQlH1n8mHny9a3FollF5WiiShyHYbAehyu2TG63uuropI2vbSsB9ujD1F4ZZGd1dgOYFP4onWZPZx4FnqcKQeeQ26DbavSnf1SCu5IV2sIv4XspLWOqqCiGROF7BzVOQvjE+WxsngxQMjcJyLc+bDnIEBDpxYgq/EV4OJwYnSIfKKqppKZffFSh7QfMDhJKHoS8T0oNXJfSATr7Gp0R1FrNmTnlAanMKOPY+Da9JQoU8kIxiyGhvSPSaFljHCCqa/CCJomxtqh/iyphbTDuHo8m7h1NNYhtklyASGOextwF+Tzu8ii2yh8WiqoetZnrPNJGkVYzrOmLTOXaSxNz8xxjiuSWwW3HqIY3YMhjFDCqDcqgrQz4FMDUfnrQypUjPY0SOaKpE8Y9QgYmtor7sdak32XKGF+Gdc9pfgYB7sROr5rHWIZQPY79iKqJQFz/CwqeY8qngLhwt8rOaFj7aEdZ5fIwIf3B9n4USdUJZYV4gHLf3vY5zmwbdOeImkuj+oE59DiILnGGeu6tj2BjpQHEfMTx3XU1/icbRIEfdZJ2/ZhB2qJ3jdlOEqNOVCrdKdzFHt1ehabE/W5yGS3tjrS/whDANonQhLiZo8WLk2CSTWfd+V9bL4tucJ9KjIx6+IjaemNGrNvXAMy0VENvb4OkcOYhAQckRcdD/62X5zg37ZEBVt17lfHn7nifzg5Akj2FXPDw9ibSlsv4NRBYr2x5wSB7hFFQgAnAj4PeLNMeN6VnU0bmREjSWnBA6l47pFxm1qSgDSc/8VRFgirGG2ko4D/gUCZNY70oZ1edXEaKHlArXLSa7O3k85fARtsLe/kWmTs2L/UBxGl5jkFVQJsvpNzZKLo2aMjCOP1BaL8zigC19YRXR1wSSpJBL4rEQdAx57a7NyoDc8rIExkZVIu4yiOIyjZt46fc9yoVYXo7Oen6Eqiy5Mq63rM+Tw9CX02zzXnlvsYPVuBmGNi5Jbr6/RCaNuOaCUuuIeplHzP8TRy5u/8jmnKXjdtuqbOU3LBMWPfMWaMLX+wDZ5Z2kz9IqM3AZTY/6lXdK7cD9rVfGYR+zN6uc6tBJBgOUTg1BuuIEtg5N8SzQFUkwngOBuhig8387fuOdddfjZKxIKkzO2QSkbe930yYMVoYIj8EfRKuueAW9en4DWE4viyfn6NgHq/ZlSV8JJU4hnxDatM+mmEfwXT6zgzf9i1pHty9uBz4vyft12HwEL7kjM4bTio263P5D4NyJ5oraBMsiP7diL6+gCuTewfv+d9idCzn5KBM+qqElU8F3OI/VlJDefBe6pgr93JmTD2iHnnOpJYEjUScT6TpJXBH/dsfYlFVGZII0H3uhe1T9xfu28GXkjk6TMbuzrCkMEbQx5q65wH7i2J4Rrdwe/04WSsQjQNMaP/vdradbz2fbOAUMdEYq/Yo9mWPw0Q3l1vP3z92faH//zb7e763fbyydX2i5fPtquLy+31d99vd0QET063i8fPtvPLp0kZvb0lBA8TeZ92EzDW1Bny3++vb7YfXr/dTomIDYt8f9Sif9K1cOR3JjmNeRGqOMnvGIgAwmmAGtVGRAuGrcfhMDQMMk87Czf1AzXL/HwKuWXZZfgjazwTxOfsU5YNOpta9pPfyzodftYeRYI8DhnFMrguk2HqBe9KVMKeUsrWVna6Ajo4uh5qBRnvdwGHjlWjbXXoqubnIgXQRYxmUtRW50UjyT04TKgfSFrtFMS6ce0n9dAY47QKhncjNimm9k/rJkQ6vs2gbQxu7RLjWTa1dVGRMp7okXVfysuX6S8rQkQ09RxI9//wfdLVWEOAoURXkcCfPpSqRRoxkkjIfNKEeACR7xfmc9KDAFRhimnLEWND/7o6Xm7mRObS8+lQA8l3mHMPVsBijCOKfQsDnj5Hp1McnBo4ojIFU+mZFmAJWGyUNW0Frtrign/bhDSy8vQAgzVGnXFY3ESLR+im43mce+QwJ8o+9S04jBlfgeE62ZN6ILutVLTPmfGb5sut/22TZt6BdBpIGlQ72QfuKyM+CsIo8sMaqCjMpGqOsAP7nANNhdgCQtKlD2mkWfM3KFX+kPu8fPmqEfKRxbbrQ9i9k0cBRTK77AvmwsbZCDSZMuZe5Xvcg7EuAC1TbZQ0oIi5mpRUa15d44nWhuEEdE1NFApgA3IrUw4AmwbQA0b4Tpuft8aPZ8XmsF8TcRnnG+KEz/LOHEoehHne6TsJMGYtYkd4HtQyEzWaSDprEZKC54tM/U2JCvalst55XkRw3rzeySkPS+qoSX3PXpv6wjbNrtojz5q6yolEa9dk2WlLYxql9c+s34g+TWq4hyz31IE3ClP14aot8odnTxbBd98FYqfNA0z1ojrJuhfI/I2NG/KCsUrWwaQnqWwJSDLd3AOYOeRZsQtEdbFXvAs/jxLlMOsBVfbcHPGPRJ3GoXSe856obwMmSTROTiMAACAASURBVEmi5nOAl2y+jqb7J1Gl6VUXO8m5OuNXgrTOKX9WR5exkjVmDwIA+RllCKwpmeU4rDMWPB/iY54jpuEn0jq1Qo6NTk5sxtgNn90zkvFijTHvpL4b+XVO0xpm2nEIqHwHno//tjbUORCY83kiasy/0S3PdZ00bCLPHfBu6u9EFfdI10R7GMFm9lzvQjMCHmyJZEJalkyqNPcRiOWMmNYT/D7nYqTs226Ed+fzO8F2cREzxvqLQ5/I9IcQTL/85S/7LOM4+l3Jt32NjF/BdXUqmV+ikES8mc+2w6kP4/11jI3K8HOJPCM6jqFgQV8njvtkEZSwakZTIrFLs3qzRCRmBD/4cuwl7sMfvrs2X0/EHeAxSrwSJDwf93IPVQCOvrMIubUlgABB4Q8DBby/JEsF3rpXAl6syVtqArln0mnH7ijy11KXJ7v94/fcC2fL55ZsiD84SpC8K0QZtoPn4OeUBBnV9dzgWRIoWOwj88az4CfwvTXKxvXY04qi5UyDmBnixNZJzB335bshEqdtCn4J9+Z+ZkRI7En4MTe8U9TJJ5qbPX1EH713e8qsYI4MEX7H+xlUEdyZKsrPFa/SFvhZzxH9itjfiYxKXq3+XfdN62YFd4JMyTDnfo3Uay99FzMUYnPG3kkuZv9Nuxj3UMZ01K0TbZ2MDfeR9sxnwE6FJFki5JKl0b+YDJlVnZtnk4TJQT417AZkeAf3hBlYAcI/KWX09sP2/defb3/8HYDw/fbiyeX26unj7er8Ynv/9h27fDs6Od1OTulFSIQQI/Vxe3Qa7raN6c9gJYjoPN6uP95tb969Tw0hLScQmOEz6VEYwYWyCQUrI+AxGzPGYaSeG7lC4fS09T8T1G1O8k2AiqkzLtwcYsO6xLmzCfc4dy4YWX8mzIWFo9FUBO7X1CkjbjlYh20GlGq0jBgEsE7vMQ8YmXqcIyI2RNz4k2jQ1AQpr17HoTWFvB81OaZy7s15aTg/Bksjo0PLl7twJy1gIgExxlOfhwIUB0qaLt+1wTYOaiKuI8LzN85SepQ1LY85K5Bqa4w4JktdE+8JqA8gTG+vp1PgXQBgvSLf4/saO+7dSBHpnQdmDMcT4MM7cM1vvv4mxkJnce9BNwyO4746ba6HOCdTs5hopWlVo7CVCNk4hpnb2WQa4ggnDZuPsawUMClO7yt0JNue9hCt6WAseC+dp7akKFBY005rrBr5Zl1wLw+SrlMEkUyPe9/9kdpG++f0cZmbGjZYvwoutWXEIeUmBecTqTbVcnzGSXW5CzmjumkjvE1RMMLVgv2OISQH+5M5rSPMMxAZruhIA3qt7+p8P5o2H3X+u55PcqilxUhEENpORiMfQH9UllAwG+II52r69BENzfWxNemBV4LF6FHvxb59NDVA7adHxImxas+8Os+SNKxzIpbMWQ6npYWMKeauI51U74s9AIz2kGgNDYcf2QTZO2MvInqUqPZBuRjig7UAyCUNlvfgvXnWCNFMTyWjfTo1jlccy1F9jfNGLeUIDK0pTowX68X3Yr0yn8wHc8HvdOhyKE8z+s5B11bG5qQCPEbZeV4ZTh2xAHRqmSeN0Aih5JUpSoJOPu9B6frJ32GpWxO6piUzz4ht4TjzuZcvX+yCCRIqpt48tHHeU4eLuWSudMh1knWeXQ8+Vwm9Egc6qTotScObekjJpZVw5HurvSlZ0JNOYLWy12YYGF1aI99RmJ20Tp0nbWyeY0QuQnRBEI7IDu/BdwEIpoxiUEz7i704Pm4fuAE67pOsxek3tq5D16Jj5Z7K35NiqR3POw9rr1MvYNQBc++v9tzvybavwI735Rrdcwdbkv5nsxZLUJOZARHSOlSuISkmIOB5OYeYD89b/lsHn8/7Tka8171Ysq9pkLyzjiF/G2H1udb7WzbCz5w/gUr7BbZtkxGFOJHsaWvyxiHGDrOXICkhggEgrAWImRAHE7HWabauW0L0oUPbs+/QVkUnW5+Oz6+A0CjVCui5rwRG1jAO7pJ2udvh6XUoMOXanK3pITiRGB3rkDSQQwOkea60XSEzYWld43rx7z1KM7XeISfm2jy761RiMb5E/l+FhHgv7sPfAb5DLGhfWR+rf5rnnChuztdRn+Tn2kfXiEAlAH3aU+37ZVLA+Uz6SXPGDsnNOoxq5agg1+8s+WGUij1uWdYaTeTd8VmI9tnGxqiTQIQxUQWXn62AkOtSz5rnmVpb9kc6BWxbypIYP+c7WTYhUA9K+Y6RAQ2Bo3aC+7vneCdtuL5Ozpe5h2MZxX0CLZNlwD7gvVmHKt1LFPBO+r22/dGGCbZ4Bvc1z+6cmgKdaw+AdI1y79UnEdQHq0jiLKJAgszdB1milQ0eVH1V8MzzC/Yh6vX//P1PA4Qf32/ff/3Z9m+//9ft9sO77fnji+351eV2mZTRm+0Ypvf4dLvbTrbb++PUEB4d321XVxQtNwXuEeDt4nJ7/OTpdnt/lCghEcOjFFwfJY2UAzwPNg3FY0DGKUz/vHFqm39bkQ0PVhyA7kEahVc5i4UbB3spDBUwsRDzuxGuWJ0KUw8ZSDeqYgmKsLQOrY60ohJMjsaBBcq/+R2ggNUX5ivpWD10ev+myQICbfqsmhPjQSEzDmEUU0e2XxDXWqTWb33y/MnrP0tEoA3V+0cRjoA21DpPD2IgRNACCH/1q4NK6hTiZ3MNSHroLDEpAbIjCZxrE9UCYE/j1GzIrWwMTiX34g9OcN+9US3n8uD0Veij6ZntxVdVWeauKW5tBA+D9Xb7/LPPY4SYcJz1XG/AB1GkbLpEmNpEWpXXVc0y9xkRG1ttwMLknXYn3VYXBRU4T0njWJrsasw4AFrDR8SvxtZamqbr1Qhj9AMMkyp0OhHPSZ2Iym7z3lk7GExru6y7YywwtOlhOY177eWWvnFT+F+hiEbj87kBYxqb1FlhQH40T7/9HgOM51BobRB1AO9iOBspqWBO0pOGNGGsc7BPmxhBuexe0mMhcBC4eNN2DmubmFevfpb9QTNw9lNUMAf4CpjWSER6QQ6zD+jm80ayQzKNWq4RsN0pZJ9OC4akWo64VZ2f9qny0GE+iCgWiAyZFUeoUb5EdEa8ypqWzH8Ik4+JNrEu2MdrxMMxsTWLdZZx+uxxmGL4RxGUYKyjQhxnesZ8mEedjkYGmlarI6cttN6QdceYs5d4J6JspBgb6VuVKBv5xMaNDUQtdnqHFiSiIIcSYCXfmzZfsZPUbM5htUYVar9bSbP+rTPioec8N1V9SWEd4zTLusB4VFSJnH61AEKFtgSn2CYJth8DhDK5zI2AUGedz69Oo8+pg7se+nFkFyGrFaBpY013ZQ/ogHgPnrfnSsVxmNSdGFxqGLvOGqFdHVaJJp09o6J5xiEScFi5r9fVCYWIynk0bT94Dp5foCAbj23IWhxgib0hssh46CA9HGP3FeuB++19EJf0U57Jxtw+N/MWAmUAiH/n+pMC6DkuaOBXfEdhFcks/s6cTfQdO+f8rKBSQBjGfiIQjAvjrQ/AdfaxXtLxjUpqHySc+TfXjaDNAM8AiIkOOpdJoZw0agE8v1vfwf3C+Yrzabo07xKbNVF67snvuI8pdrwn48J9aRvAzyWz6puRSt7U2ZAbkwJtfa57YwXj+kkZjxESESSsEczsm1HulqzTLusbONeu66ypaRMlCAcQGj3XYdbO6ISvQI21mfYlrOV5R8HcCgAYC3UpjLQKbu1TaUSX7/FsahoYaWNdu2+T/ZA0/ZM9yiZB5hnDNbQLEhOq7sZvWBx+/SbTpFe7tPu9A2T4rm0MBChGC3nPXHfIcH2DpGAPUGU+fCdB2TpW6/wJ5gWvfI5sAsY4Yiujpm1k1VT87IdFMDJE5vhK+PQHP/ljzkH2oPvVFGbnwT3v3pCkcz9yXdaASsqAJQCq2SUrGLVkTaLDcXFs+LlnkzaF55FcMq2bZ5Kk479Zo+uYmi0R326AnvPI2PAu+czUxj/c14wF/pnEkGOJ/8hz2W5Eu5gz7CdFCG/ebd99/dn273/8XWoIn15OY/rTs42qt0dHbTtx/XHb3n+EhUH96mR7+ZKUtpvt3XvSRycF7vIqTehpN/H/FhC6ICIbPUIYlTavEU2x7kiNO4AsCJkABic/J61rJNAfBTBUfXIHeKl1aaqEDeh1Qla0bc+g1js2OqfIinVxqcdLcedxgB3fT7pdnpWaukPtnDVOpHABmspWFCiVbaxikI3YBcVR+0uIeJRYRxzHjYrz5kHLz1RswkE2+tb6vIsw5zwjThXpMulLN9Euew2uh7kpo7wTDDGjnbxzDCIF0+MANmTdejscQyNFZZ5JgTsIYexsxURd49BPakIOucurgETe6dmz5wHKvNMXX3wewBDnG8N3WrGJbCJAOGtmb4fQ1hT80ShH/XUiwu0NeBwgBvvL2DDHCf+7OXHsBqQ1NaCKjjVCjaLEaYogUKOe7at5HnEca/wiDGJEmA18ehqHiPSdRr77h3cFrDRy2/o/o5apQ3zUWhWdIo3jQ0DIgRJHavZK+/mVZMGp59oxDpNW2RrLHkzKL8cZifBB1xYggvW69ihipPhcBAlGvCcA4eIiY+VBp5hLUx8fba9f/9D+mKgTx07QkuBZ/t77jqFkjIjPSDo3InSz16Wyzmv0WwxudJ258VlUnHXsjeansBt1UhqjDnC0/o/P8kdygbUTYSSiy6OMy7/rTJ9t33//XdPdjIAvTXNJYeRPUxdJGf64ffXlV9lDCtlAIugkpFdiGN46gPyxDoDxEoi4PiE3JEKaKk3kv3Wl6TmJzZo6jmQrnJ+lHhfbA/nBHko/O+ods2Ya5fOQ1UYySEnX5P1v62SyZ1kXfL+1gYDED3s2h2InXTuHBsYCqzhcU2uos7sCQp4hKTsPAaGCSBHsaq0pW5Y9RhYBY1eHvntqdbwkKVb7lqWzNLaOkMycDTqVa0qPUXmumxY7U2uUyPsAItOG+2ytKbGPKOvLCGFY95RM9GziT5nv25B7PvsO/lKn2hSuCKtNelbOwBFkMRrldyXi9nEfIIP9Cws+Z4pn4x4hnL2NPZDcjFLpbUmfRDZGaAabWlKwhC22CoedPzyPa9f1wr1ClnB+XFS4LArCw9bvzzbqnXm/7D+i3a099f0YL6NkOj4Bljc3e9qwY2KkKmCY/mszX54hASMzj+tec78l+p92VBdxwnQUvW7KGSYqKSA06vwQELoGfQ9BH8+KsJniP7ZE8HrMvQBQQOg9/h4gNHMktm0UEllHOI5rqrNno2QE5yLPZe0o1zHqyvMzXvU3mu0VgbGJwLr3VmDG+rB/niRE1sDUhLEGIv0/vpZnj4BFooTz9vHj1tljY7mHYERf0TWC/bSHIGObjIgHrU9Wkt/zz6ypHRBeXOw+Cu8rOMp+mawg34nvxD6ML+I4MUYSh9kv488mwjtAOhFbAjFLrzrmLM840UTVfl23635YAeSPAUJBCX/zDI6p2TrOm9fU14gtnqi4hKOKon7Wv/m9QlKkiXLttHcZQTb+bcRsBYTuCQkZCCpbQXBeMtamb67AOmO14ALBHdfTr8mckX0WXYdG0bHJ2GoAqsGlHCZzbnAP15N2zGijWR0JYkxdZvzpyXyTqOX6+EcImfFcjNmaueDZJyEpYYVfKiCU9BAQMs5+fn0ex5KUXN73/xsgvL/Zto9vt2+//mz77//2X7aP799uTy5Ot4tHx9s5KVP8L33/Lrf3N3fb++v2FDw7PUnbie3+Y2oK41vhlBO52hBJuN9OzqpC15RRIkG2GsBZR+GuPXiaLtGow8r6RRBlFPOsRWDiAwZGLc26EhkpDVVyxWFCjw4gLgcFDacnqiZzZtsFD00On0Y/SM+qYEMOg3EADCdzPRwrIhpNvZzFhqDBiHnEgfrQ/jVJGzs7z789RJqqWcclCqrnF9M2ofc2/9m+YC52nTP+Tu1E6t6aimCEbn0G3pmNxqZKE/G7KmjJBGpIfsxZUlL8B+ogkyJRwMv4yS6a5hfGb1LUkipBK4OJGPI81g+0nceh31xS8GLoH0cenvFh/pUGxgH9+quvM3eyPvxemXsPcOeSsUvkllSuAd1JbZw6x6g+jVMXp0nnyib1k2ICMwWAiPGtDFVbUEyT1jof7Smp4Vf5SxYrTXTH4Dt/rM9EuW3GfH0TxTdIg3290ZR0FL8qNNNopTllGss+W9MEk+58TOSbesFDWm8FbHoYpj/drOekdg4BE0A4dZGtVQMYTYNhiA+A78x7IvDj1Detuumr7A3mx9RGnrWgh4hTDyFrPGw/0nYMvZ5AtjJU3XOsB+faNMmSIY0cKH4URnvqIbKfkj7aPoA8l46i4E3QlVYEE3nLITKqm6k3RkF5xBJyON4W6DIfsMZGEDx4WP/sReaeMdDh428AF6w840DqdhyTjNvU1U7Uhvftde+ml9jNJ3VpRmjzbNMGJ4eXqTMjghSAN2m2sY8IXCXV95B66/zUsWZ+Ksol0eVeY2ztDWnaKQ6bta4CwhJiTe/lkA1omCjLnu4G2D0gtl2VT4dCJzKH7thGHZPayWYRlGCYtOB372MbqMvGWZQpNkIROzDM+MoGZ75Rjpx6VtYm39VZ02YZMVidHwlMzw0+y5qyPoj58FyyLi+s7jhjOpX8O2UQKktP9FmbrIO5joUplToHIUhG6n59RgET74j9SIQeB+X168wBTqa1j6y51eFfHU3+2xRa7X7Y/xFAaBp5U1EBEqwb/vC+ayRUlUcIMYH4CtQFJSFcUJFUFXSipYLmnPPL+0oImZ6HE5Z3wbGaXpN8RyJJpzPrdAGVSe9dMigyBh34/Wh0/owMr+PNc3NtiSXeUcAk05/vzz30A1w7jCc1qwIx6xfX/c1948SOP7Kv50mR2yOc4w+4Dl3XXIs1paqstX4SzI6xUZDYolGdDPCac0lAIoCUsF7HQzLOPoTaDr5jqp6Raq5b1dZprTHEQ2zPRM0DQK+v09OUcTQa4l5Zx4n33SOVqWHEnrY2UNv/MD17BQP8rn5IwZikieAt/uP0nEsN9QhpuV5iQ+yZOuUV3J/rGWF1UWlLJKNM1dfh9734nPPk2aIN5H0lgJgn9h1zHLs7Yi6K0GhPV0DIWGm/9WWc95BiU+ctGAGkmSkngBW8lxg/C1lora/zuCpbG6m0Ybv+qKDd+jwjyJJPJZ1HVHL8K8cufm/U0+unMpbsF9fCCppZ29ZPCuCzNqceGF8uvaiXem2BYvFESQaeJwTRpAzzM/aV17JZPJ/DBmpz/b17yAAA39e2u1ayz5d+hhIFu/DckKeK+9XXr0+0B2H+YYTw/nq7v3m7fff1X7f//b/+Yfv44e32+OzRdnp0v52h2kgKwvnFdn75pIDwhtxcHDx6ceDE3acB/bY1FTStJ0jxSwrX5XbKhsGhjkJfa6eoFathrrhCFv2kWcXhzOFVZ0KRiCjyJepwlwO/ogmtQ0rfrOOpdZuUHdkamAnqcB4/fjIseBcHtYx8p+wkkuJ1XFlMqbn7UEEGUyOTvon0+rChTf9oXRHMtAW8TDjRjoC/i9aUILbx57/8OVEBUtAUbuD35hMn1W7kjVUcTLh5amJwAnF8jYqQXhcH8O4+DjNGteqqVeuMYz39BFv7WOOYz41BtPeQ1zCkv4JCwCPRLtMck7o2rSS4v734TPPj/swR4LapUVX8zLjRJuNxJcN9hrJNjSqyJiokQwpagefOzt/dhQ1k7XDwsDYUkEl0ULXHpIpOxBGhjftDUb2Fy0lBTV+uCmngdPCcPQBLXMDosHYwaDpfpoIir5zoLiADxwQQbB6b4sVpP9Bm4EYVAtinnlPjZXPipDLAlCJsQ59NUsImuoJDzc8Fu+sBxTwTNeV6tjtYa/5ME9Ox5YGZK9436bnTvoDxTLoNhfzUHqRdQRuUC/qZMyJMbUB+6MfJe8pwp83GGEcPU42RBIUOInuE8ZCYYCwBSzX+7fPFgWRKb9i6KMSWiGm6Z9lh6k0LRCow0hYuFV/i/gH1pF4m8lZbIvPNIR1GeCI0BYwAjQqymL4W1depgQP0Md6J4icyfTKO9ps8L7/DtvB8sSNpJdNoCbW1/+E//A+7s7w6lhwWz589z+d4VsafjAHAjj0Joxg2Ud0VjAh0BS9GE6y7rbNKRkKBOXP87bffxNdl/mxZwp7BRkIAAbACfhnfpPS192r6Mk76eNPRaot1drrGJuWali2P2uKH8Wt/vzrY6+FcUNnsDfY4kZjOdVPKm5ba+U4UaqL3RGmZS8YREZ4XL57tBzF1UzC3jCW/Y81lfKapeeb80YF4MvoS+zlROwGLfzvmRm3cy2ZpmEbM57hfCLsRbsGG8XneO/t8xBgY70TNR4hiZfIZL7MBZNZDEE0qIc+6OzBTQxTna+mPKCiAGWc8EGViPXEfyAnmhaida32taQv4ur0d+9t5jVjH8+fNVhj1QVl0oyABYNiU6aHHPajnSvRrIuB8RoLIKA9rKCqjnvHTX9Fxy7lCXd04cwLZrtMK5MCS511SI9u6af4df2Hk2rO2htjju0kRvv0YW6FD6jpYAa7jyvmAbfd3fGdNmzPtTlEZzhyeQ8Ej5s9UxgCRSeU1/RYRGMaMz/HORvNYC/zOlFV+lzUW5eKSy4l2Tpqtc6+dEUCyz1HsJsIVYZ8ZF/4NqNe5X519x8Wob2u4a5MlHHk+AQ6f5791cH0u/uZz65itpIvfc84lF5L9cH29vXj+vCq0P/ywr6WdFB7AxWd9DiM2/M29s1/S9qppsaxHghQCMNP4mOO2iipptyvdT8mFNkAhqWaDcO4UuIX0mXrE+LYTlUuLhEkjlITRdhphY3xYC9Y+7xHIJVIuAQvRyLoXbKyiMqbw40tSNsS+1V6uhJJkhuSmkUvT1nknx3Qnmpbat5Wgkexh3ln/jLf7hH9LtAqmBE/aAn6/EwWTcst4aDchz1XJZj1EUG1pKB9SZ/xM7gcg4/5cU+BXEphev/idBzEj5lI7zfMxXlzLKKrAjP3KHLNWJMdWgBk13xEPQxTRjDXmxn3jPjDq6rpfCQ7niLXO51eSwLOI73k+td1Ys4v4Ls+9k3s/BRBuN0QI/7r993/7fVNGiRCeniQ6eMYBQ6Tu0fn28Z4+hEcBfQDBkxMUI5pmQf0gwjK0n7i5vU/U8ChCGY+2JHYF0JxOikHVGXX6fak2zy6q3x2CiRTgULTp/M3u1KR30+SX94UZlBE6QMI66VN1qsJ8DMmX1AV6Zs3vlK03WoKziYODo81FmQDAGwCk6o39mYOcyMpEwnBkUaJMilb+d55m30S3uIaG0Z5zsO4KaCTCkzTEMh9xWsbY2ozbXoUsNq6Bk+nisU/grkowTL0MM04dtTUxfuNElDVsga+pY1lYE8Hj/kkrS3oQC6tRiTCb9xyGgD5US9u7ho2poc+YTQ68bJabUaVRGao+Yw9UQJJqlWxinGmMmS0/SPcTZMRIj/x/QOLMi9ddmVoZKua3jcYbDYp66d1tjKmHWh20d4naJS1sCuXrcLzN+EX9dlQvI9oxBinAZBjtOs1th5JNP21BTDdTHjpqgYlEtR5TNTANRb/fWkrWFMCaAYuq28iTCyIVVmFOWOc5hCcVqmnIFbDZk1WHdYpTMvnqzAUgpM11Sd3r560V5NqJ4g1L2nTWprmSSqsjZdSJC1s8Th0b4xmwPCqSPTy31oZMCnRIoyE1AnbsAzgRlE8BXOs+GyWvQeR+a8r2wbloaiXgNg5X6lZbc2uqUJUt+z8AI8/U9Gsat4/DM83b+S6/Zx01NXua24940+r88nz8nrXGc9onk2sr0sT8BETOmoMMYo/lsPzQvmmtnUVsqD2b6lB2PUgY8A6J+L59l/faa0fGYQkLPASP82Oauq1hlKtWHCgOzogc8b6MKVHCOo2NtjgPD6N6Ru4KmA6R234Hm1JQGSAckPa0Kc5Ty71na1ieEAElonKtC+Z/PSyHTBz7x/4wMidLrMNghGZ3Eobl16EzumQ0xOiQxCCkjSISyUCYum57rnpQmw6Hw+D6cD3qNAmodbpl7I2qZI4nUmV01LXFtfbUvQHqkmkCMzYY18TJBQDYvH2N3gjmdlZ6avRl2texzP4dexE7vdh+bUnOr6lF5P0ETPveHWcPoqH9UAuWU/9HpoGk7y5AdRB9yZpDPOuu57EOvlFJnbyk5i5Kg54dZtTkfB/xGeY97xLyrumZfC4gbdpLSOJyf9YRKZ4BM0s2gWQH7+t5q0Pp/ZgLfuf/PCNVMCxAbZaQ68joo5kJ/Nx1stoCozg6mNYGcg8j9TyPZ6ZpkFw/USY0EiZt0fcUXK9ZGCHGJ1VUILHXzS/2yf3EPRlfyQzXc3tR9gDiZ64/f68it2rkzq3PzfV0iFfQGds82SGOoSDO3pk63IypRIjnNbZK/y8q7viDs+eZtzUSFXs6AQPPd+2M4FqQwncF6s6bvp5OvOtuzazQt3KMWPOc+9aqGUlL+6UPtaUSKOwlgZz10QJkwZZrKf7yUk8q6eX78Mz4woCp+DhnaCSMWuZdCUUjU/qf9noFbEXfYc5CgZrrir/dh46XkVZ+7juYBaKP5/wzz94zvttE8txffG6N6qkm7Xy4HlaCwTM2G3FRkOY98FdLig4eWcqD9ojpgDLP7Jyn47tq1513o6Q+Y/zJqbvmvVZyQ7BvfSxj455IsGbmUJv3j2sI76+TMvrdV3/d/tsff5cI4dOLs+3q7NF2MYISJ2FUT7ZbWkdsbUB/RGIorQ9uyX++2y4fI/N9lZTR2zhOt9v9pIoGHDIJpDWmvg8lqDpjkc6fQ4MXbf8bUsiQIEZKmJqeLrhEusKYtcYwDZ1Nfxp2LdHFUXy0xskaQCYnzOtFm3qjAiiTYag9C2iQP86d7JYGh/trWDAQ1lRU4rYF+GEYp2diBGPoQ0jfp6nX4PDzGhU8gU0qiuc+OkBcJ6zRqKHBdjMeOGRlLQ6qZ1xv6xbUxwAAIABJREFUza8uEKO/YlUJuQYsBsya6l6mxOm4pd5oHE17o/EsHuJldaZmY1IqGa/WpbUhJ5OEsIzRpYLspv7qtFr0xTwyvnlu0kynt6Nj0NYEbbjMfMnY8zyyiRp/jYQOWyOTrePUcDQqPb0pp06IeyByAtHQFAgYvkNBdqOcR3GiWDdETPb0kFmrgPIIIcU4ExXuOk0KwXXrBjDQNqV3njUkjFWIhhEF4Xv88T01cPw8cuqXl5HS7rxBGjStkTHQYMeITMsKRZis6zJKsjPAC5PM2BPFxqk2cscEy5ACgpNSSDr1sNARcyH1lX6ZqbE5z3+r9mm/PYAsc847hIxJjv6hflEnShEU0yklclg3USmeOWWNJmVl6hU1tirn8m/2nn03kxp4OYfWqIACJmCJeQfmnlXa+Sh7HXB1ehDwaLSK9KAKc/D8GuiQNtNvMQ7QiNQUbFUkS2Cr2NS+v0YdVYLIiJBRJN4zdacj0CSJZXuLMM+Tns49sDUhlm7bHNzDrinqBwczBMrUR+qwBmwEhMKetw56fxdEXKi/SnTj+4q6EE2I6M6SbrfIuWec0hblvCIVKjuOKEjbjLSG1RQa/m16ocI/7p+Cz0OT5R52jfq2dUt7inqeWHfH8/FOYYknPSogisO6p3Lm1LNgT4dcBE0CHOeQ5b9V4svzjKP4Sd1dosMFyjp8jFfAQLIm6uCY2moWg3PGu3nmFPyWzFN52/XD9xRNiNOw10aXlBNAcL3UtUyzeJ6j71RnXDVcn2cFFGk7k4wEaskr6uSebaZIU+wEI6sDJtDne74z7xBbPwqJfp454jlY+36vAmFD/k0Kt/WXe934EEU+g+NsGnDIqyFqIzZHpGgUBiUSGWPrdhmn2uX7T+pxbCGhP8G5quOqc8c7aJNjZ4cs9awtcdGzU9V198maDuznje7p2Ok/CKAZC5xz/+yAfkgyz70QOBM5SF3XjKkAxQiK2U86x/pj7j3Xx+qgC6KIfjHHqmc6JmZdsa+5j9eqX3Eg9DzT3S+q9DKfRs96drSmnu82g+bQhqZEd/ey68ifOUacrxJBqfefiKVgK6mGb97Eb+K89Z3dh6wP55Fr+WzaWufRKJFjLLhw7hLYmJTvzOukOvLf7Cvvhw3O2Ta/j/88vUUtndoB1KRa8y74NWYvuDe1wcwD46/PEXA3NXbY60TUp8Yx7XAGzDP2KIkKopNJOHaN63319VfxAwW7PCcZGozFd4jmjZjSSkAYcWv5Cz7/2S4YmfY3i7qtoN5zYCV5EvH1+hGyQ328hFmI/NkDz1+8SKYY0UNB1IoDHGfPxe7XySRa6i9Nx3eP7aDvQUAm2GDWib6o+KPZTNXp2ImjAZo8O74bJB7z6brV12NOE1CY/u2CcdaOgFHi5qcBwtt32/df/XX7r7//T9v129fb1enJdnF6vF0QieBgRUSEurPtUUAhKaOn1LtdnG23N/Riut4ejdx9+g0yEHeAi4tECT+w2KNU2oM7kuxvcPABdxSrGpkoE+6BBiC04XIMxuQFawyYTFnR1jo1v12WOoZo6hhkUjFsAYTv3gYIVFSiTe3rfJEL3BA3C1pgFzByRBi2/ZMAOA2FE8Y+OOJxpALUPjSd5LK1FEwaaU442oAb2BuMUAzKMGkKTHBvxofrusE9XHZAM0IwaS46kbFEhMI4dtHLjnF/3gUDDUsfeXnqoB5fxRlkLHgefyb7rIPmePJvxorFFQGWUeUk4pbDiPQ8yIKpMVwNcEF/1RpNc2A8eEd6NDKPOJ/c2zYDRlF53oOEf+X4TRG1/cEqiLOCQ52UMNuTQirI51njBIZMaMi9rTE0HkSjm2qYPPPTKm+lh9wojDVq965N5SOS0IOJ9+UwYYNbq0M0tX0wa9TZrHFarSGdIvSmsxIhNmJaFVGcE1JZWaekHTImvH9BTutCe9g0bzwRvEXKWeZNQ5uDb95fMR2+rcHxQGYMo5g6abJ1IulRRF9E2mB0bxrhS/QyqbStU5EAIRWS35GalhrOScEJWJj0P6LpgAz7+3WuUVNsGlQONMimaU/CsySN6MOHiWTTo6tpbZIDiewRgUzvv4mqBTAfooA9uGY9zLjlwB4hHuOpAVNGO2edME6Zx6U1TVKgr7lnHWfWxZ4qN2QR48L6iXLrKOPmGkfzvHe9rmOho9vI5dQCpnfg8fb8eQ99D/BE8xfF1NgZopjTwB2wyH0hF3SkAMGqoq41vnFmF8GoEAZn7YXGXrMeIrZp9njAYcSMTrpO0+Zg+nelh+WIytDmIinfTd/KuslzV9wnf6bO2hQPiQxVWlNTOJHBZo3U/vm/dR3rqOuk6nwKCIxi6UC5Nvlcoq1LI3btq9FwnZKsh1EbTt3dtAjweSIOQBR4FGoFwxJFISQGxDO3cfzGiTH6he1Q7KX24MmukJjnGRXoFy9f7uRRHHDa2rx5E9tkLb5jwf0VilgB4WEiejbrPPF5bYpAVpCrM+Vc5Rrj6K1suyBPx4j7YhtM1Tc6Wnv26R+ubSaO60bBDT6f+u9pwp0spiF7uafrfo2w9oznfGlaYRyzpWZndeSjqs2ZOS1FSsD2vPbds+46uH/z7IKh1WHWvq3pa/6+5GL7FbpmPeeYf4kD/QOzASS33avWLu5zF6L2aFdIDAk5fhbPYaSJFzD6wHo0k0ayImcqQkJL777M99LmQzLBZ0v0U/sICRUF6il3GfLe+i33cIDApPVyT96Lv03VdC+ZyWGUZY2y68A7tvv63xubNRMtfsekYb569WonOlZb4DkOeOK/Q4SPP+b1eXajwJK269ikr/YiVJOI5hg9/T+zB9YoLT/Tl3Ef7XZMfY6jowAxCE+Vqvls1tKoIQsIVXPlGoynAFxSxsCCLSlMBZe0YJWrxtuyrI6Fz2bGgoEL93yikfOHn61AR2LDyKeAVt80fnWAaMnf/H7qXb2mvrPvwfU5j9GnYF5MnzXFl3sB5t1rK4h0TgMORzQr+3FKhgT52oqe1e1FqD6KwaWAwugA9J3X/cV1tIWSdNh0yGnVVj8hVifLgb1Fury1o46tWQf/GBBu19t2+3774au/bH/83X/aPrz5frsEDJ7Avp9tT5HOfXS63QXoESWkjQQ1OSfbY6Jfu1P4qOIx900p5X/nF1fbcQrmbyJEw4JpOuRteq0BKIpcp1hyer89BIRMTM+T9p+iBiYH6lKbEJCB4uWonTXlsiDUmre9HcRJHf4cuqNOiYMjGDk0s0Y9rY6lTd/XvGZSCpse0fpFmXUcuiiy3dRw9pmaesm1VjndbIDjk93pAwyRqkffwpK2h/x8gGyVDhud6IK9m3YGgLQK3BgCx5mN8unxSa5pxI0UMsaY2kr+JBI0KZ9xcuZwM6cwUco7QBHKnPa6K6Ohcyr4YwoZB965jk17KnYOK2KQPnc0kwVcLyk1zAeHcftLNgUIwMjCD3h3DUxUSWNp1CPjkUjloW5M59oDONdIH7NDioq9LHUOuG/TFSnSvsj1wh5mrmTFT9NgmDXM2Kp+F9Y7NV6tKbOeiHeGXLEQOs8x6VFN9WtBuBLVbUNCxLhjFTYU9a7Xr/NMrCWAPM+pTDXXDDs1xd8Zc3vF2dZlxnD87IOjMtGRsLU6m4u4AsAvbOAIvbAHOUDiaEwKKu/BemfNxeEALA8AATzSRB7gwvr0UOhhcZQ1zHpivCAUZCJ1tIwAefjoiDDWRgCjqnWKo/0ue96DwJ58+6HDW6hyOdHG7KmAGaNnFelpKnCL1Os41CFT3EY2rw5S08ZMCz7YrUZv2RtJhzx5FGDcyHUFiZJCHSDRGsr9EFnaCkh+YBN0SrRLL1++zJglwrgcQhmv+7aw4NoeipnnqSPtAVwl5xyWMMMQfe8QkyjJkIjWTevBrFXlGgrLmIa9C3JdX2dvU+tM5KqE2FWjjvY+HdKA92mkk3npDo3lmzHZiYtd4Ze0wvYhZOysIcZ2HFJbD33SdMp5ByN1q2PNfUv0VDDKnliCskTUU6/dXpuATuuJdxs0teum2ekUCp50IIxacD1TjxMlm2i7zin/Flxk343CI+OY1jCsySGSUsNC9GSih6sDhzNorZ9OtRFC94c1TtzT880z5iGSwYFZI1Gm1DKuqcmhP/AoKTtmOpLcf+9duajHupfXyNzDxvRJzxvHKWfqRAsE2eu4GUU1QqPqq9fnfjmjktXQKEts/jjJCohkr04qItd3zeiwCtCMMmUd839jMx6CQ8k3xkGHcU159Ez3uVe/R0Douco71B+aVkeLqJTgzbVpv7aDz9CzReeVv63r2omtqUHiXZ0f/ttIc+zd1Efp8AsSdXRNoV1tCue4ERTnVN/JSPY6ro6/aX+OicAVAoBxkMSOnR4VxvgTI/ixAkLX9A7OlrnV4edvwQLkASI2roE9aj3iWCk9GSKAzzSlv23B3Efa85CU05Yn96KsIP25Vx+3/mKIx6Ue0mik1+I7/L62uerjZkWsfSI5F/mcwIbrJJCStj1d1+xjI/Wm51rSoW3qedX9zV4S5PpzCGtAFu+/Zjl5ZodcH8LANbpnn+3EfNel82C9rnvO8ZTQ4NkkRBwDiTXWp1Ff3llC1XHMeWn96JQqhHybSJ7zzc/wKwhgZCymlINndK0KCAW5DwFhCf6q07csBsHFaqkInLFBKtIzBkaoqz1CtmTTlYnG8jt9KP1iaxMh3BMxnKwUro89zdr4hzWEfxcQTh84ACHpRwMG+Zto4XlSy34cEBIVPCZid0lq0dn2HtZ2AEEAwvtGFti4mcxxPNNHC4drSRk1FSkbxvqJEd1IKHsc58jq0yeI+j+anFMXlogAKRJXjdykgXJT+WTSVmYvkY+TpsqhBMq1AjQvEQZpdMsaPn5uLQETpdHDQWIy66w3vTWRqKOD/DxOR4wsculJY2yKU4rGr0hJbN3Pp6muE50aQZdEM8Zp4vncvBbQrswt75SC8QG3Ya2v26dkd0xGzdXoYZzyCGdU3pxn+fLLLxq9JdJ49TiGAXarYLCOaNjXC0QUGunjXt98+82+6FnczKXpFhgPol18v0C2bAlRL8aSjVWVVha4EeamI9aotF4IhqgAtM+j0inPw7955jgB07Cbz7GeknY4rCjOLn9WhxwxIoxBHPARhMHYVoiiNU4xCsO+p+Z0Nq01YiMCmvdKNHVktZNWM5E2CABAQlIgbReRlJiyS4Bk7ks6Ds8bBmsUtEjBwPhBGHCNrM1JdxIwyvrZvqEwrAdSHItPUots47C08pim7EQ1WNf795IK3v6bSYkZkBFDlzYKdSIwUhX8eFFHf5yndX/HUdpqd1JknghaG+7y3FGxA1htRxFysmaxQbWjAHTAG4ROoiRDDghoFDhKtG8HH1OzQl0pwGxqkfP39P2L/aCFy6TEVaG2BFUPj4o1GUGyJyXrlz9pIzAMP/9GyOFnP/9ZU8WuK3KFwAtjRgQ/vTcT7W/k00OmdYV36R3Iffm8qWRck/Rq7ZA1URHteftmbwPjweq+iJMwqqoAedl76jyoe+bZWTvMG3MBuCNqazoYeyMpwpPGybVY3zKUHKJEfROxQVBr+o6a6urB7p6VxLCGlvURgDvsL9fG1mFHTAE6RIwL7LA9qXVd6rO4vyBDB0VHh7VL9JpnMwLI2JKiK0hiPSp8oG3VwRZEMZYhr9LSZnpqTWogY2TKnIBAphqiSCfTa+dcov/rdrR9PzU3OBKeVym1GICKDed3Po8OI9dSaGXPkJkosjWqnFWq0bnXJJaMeK6gUGZepwlH0nHmHXhH5sdUZ0GJwhKuZSN72CpV8dKKZSIKAmj2hv/ThkF+mOrmPXUwM87X11mn2EmeU+eI9xTUrQBSe2PN3kNAKGBhfKIgO5RFiCHOgadPdyVDgTypxOk7OyqnXcO1Z/zP9h6IwwhYmVPuzfX0L4z0Ol+mp6rQnsgDdYSTImxWhKJUvD97lTNc1UmdddMp+c6PAcKdQFvFo6YHtCDQv/ms6yVjPAqwkg7aI+eCzzN3+k6uax3pgBRruCELV5JzzmiunXU9arkrOeD3fyxl1H3q3uBZWDNEJ12fONf8UQBN4K2N8LlDLN43g0j/pzaoYMP1toJ3r8H5ndZd00aLe3CNjMuAB5x/39PrCQRMb2SNsYd4Bv2c3H9EpQQG7k0FlAjKrFkKjp9zsEYx14iYc+q7PQSE3JvxVDRnBYSeIdxDYBlwP+DKdcg92Af8XT+/fpBnLmt6stwPta7jN2mb+OwaqfSMkhgUSDmHPqfrbv0c/824uYeMSGP/JLmcfwkPru+1/h4g5N0sMeB78VumNtnxVVjICCbvF/tVI5bvcFbxOdp8BPiOsrL20XP9HwNCaghNGf3Dv24f373eHp+fbpeIysCuJPWFdNHjRAdNGX1ESiJ1UbCSNx8rv0sTddJL+WzSqqouSspolUkLot6+O6RjJmd9Ui00JA9rCIu+J4w/B07SGabwNRM9ktdllUf5LGl5x03fGQZNQ2ENkD0PDwxPe27FGSMHGjGGRYUwQG6atTvZMspJPyVNatRAw1ydncdB4r35b8GFhtQ6RBexufWAifQ/m3c3UugidlHwPjUMLQJnMcRRSsuMgk7FA3AYWcgoJwaQjYPNu7v445hOypHsUxyG7ShOPU56NuVETWTHdPxxQHUSHzrJHHgI7vBcMIW5DpEzHMVJ7Y2zNBEio6sa8DKxsDJt4B2GbCJopva5idIeYFpB8NnIB1PrNsx0Nigpiwtbm2babPzLyv63HqyKk1kfARLb5KdX+AijiWPGGgubmrXeNEHm0PTdqHJGZKSRXQkM3pF1Rj1Wa9WqJBtxFiNFo7jFGGHEm7paJVaitl9//c3uuP/s1auMJ044908a6aTPOUYxrBOhbNoZ79dn08HAEWcd8N6merAUw/6mDrNkCWDQKLzRsogdTd9GxpI18/13rX1k/nUeVP7c9+Qo//LzOBAI8EwfTx0+nV6dCVlH5rus/zR7HgXjroOmICYSv0SR6gCXrVcpNHaGtLgRkwiYTMSjTcA9sG330BYIBUXsO9XmBMYSNzr8rDn2IYddnGuEZRBEyVppbz9+vzt6SUUt+UOtA0QXoJ85hjUkOs2erf2qC8fBBcnCNYjOs9+xH5kvBHKWdzFCYU/O1lK2QXPUQNNC5jjRbcZeyfA4DxOpV/2Wd0t0+O4+340jPTXAfDctVe5bh6Yd45n4Hc/hnjZyERJk6mo9zLt32BslTtb2OyUOIFkmqr7UFIWsmIh8WfSmyu21JrN/4wxNTTTKfYkywOiOaIkS36sTEcXP00eZG2xGs0bahDt23VYsRPdYV0M2MAaJYFBPNcQH13U/SJTyDH23Rqn5wxzpRLmfGKM4Z4vQmqnKtnnAYWC83cdck+fP3I6DLoHyY4BQAG8qpU6KQM6oz+pscb0827Kv+DxRTdYw4wyxyH/nbHj7dleE9d+sJ21AFEinlklndLcpKWdoWqtnpC0arHP0s76z55wOZ21PSRzT+xPdHlBiZERAqMJgSwdKDgMITcnN2p0aQkkIzkbmPtkS04LIaJZ169YCMX44otwXu+Hce9ZlP5k2OdEVHcKs03EcBfyZq1HHFgS4J42c4uTurZFGuMQIq5EW50OSyXfkPgIgr8/fsXcR6epZyfj6TAGuNktXHGxqvvwd+9a5XZ11AYp7Q1vB3ysg5N5GD3lfI9mrXTfiY/0VxKqEgJ/7VLW5RCFzJVgATJqix7zol/GurluJFdZpIopLK5r6mI0OrgSA2QfuuZVUsX+va1lRINYI15aEF4QJsLiPQCh/myEzZKdjupJYgvdkSyygPsGTAbBqPghGmSNLC/AjfUdBLdfkZ+yh2I6p93XMWU/+z5TfLutm1vDs+39bBjOkQvzbJWKbwM+DyP/6/Vwv51XFj1yj61jxXnxHO8PnPj2zexg7zhJFO5CdQAXXEOTynLy/NtS9o72T/OU7zoGRQvxCotiQZclOTFSzvV19xpDp/zBCGFGZ1hD++x//83aHqMzV+fbkvP03gn5ZNEcDCLeTisoEqNxt9wCxO9Ihn2wXqS25yL+pK+RzAENEZUgnZbG0J8n7pBIyEDiIrR+hd2HDsbDgTBpOb9dnw8h8B8e5jF77TaV3zUhbu5hcADnQJiy/L6hx6rMAIk1fh7iFmwdhBJwTpGKjYDby/DtLNelogrX0WqTGa9h8DVg238VlIlw4c1n8ozgpveE9eQdVRnWCVsbmYf9EGRu+x38TjVD4QcW+LBYaHG+tDcFIEUngvSoYQurbSRySGqWmEgDqbB/Be5FyxD1MLY0DN1ExvofTRxpjUyTfBIS2XUFTxHpINtqUFL+bm/YmnCiLDFENUiN/NdZnccQABjrLfMc+jipQeiAou6+BiJNNIfYtKXNlSnmOOH1xNKuKuh+UpNhetk8MNTaR+cU4T12JrHeiPdNvpusKY3cVZ7v9/8pmRfToY/sYHQiHmLs9qonhJk0A5c0+V501vsO8uMbqkBxlPgUgGGPGnLXF8/BdJOTpY5U6xGGvuoMqax5ndEBwHGSeLRH6tgeJURsHLkqER0QQHhf4jry812LOiU5HvIaai0Rd29eNcWB8ASb8UGYYUqgRVnq/XTbFb9Qx+TyflVRJ1kyk4Ru544/OmHV8zEnHugpqrreuifa1aqSN39f55btxLOYZS8awhisIxLoiAsk9w/aNzcgj5LCofUr9c/rYVRkxxMXst6TW7tkBnddEuya6ytomM8A1rIJy2jGk9qjpt0Tmour78Sa1AYA7gBJ78he/+EVqldlzcdJG5IpI3NNnTzP+PFOc6VHwjSOVyFPFLFQ4bj0nqaG0GqrQQEDDjP1KeukkCBgU+uGdn79opO3772nEi3px7RL3J2VVh86DMMJhClGFACuZwjMmwqry4KRQaS9lUXkGvqPYDwQM1yaKuoKGpEgNWQO4jUMwaVSCQiP7sef39xlv9rqOKPfEKdZpXkVojEQp2OUZEOGTpTG9qpHOjURgrMJEYrAfOJhxqid7RufH9b+mFcYRSp0452pTwfhZxJKmZOHzL77Iv3/zm99UyGXEtSQDfZ6dgZ/U87X+LfZp/uzgc1I5Fb8QZPmcplLpgPFesRNEyp8+SYsmU5wESF988cX261//OuvbfUWbjESCR1Qh7XmoWRuH1vHb2fNJiQSkUHfNn9Ruji0WwAq2M15DjDK2AtEQFRNpDel3fLyThQJIM0q02/YuY+5q7ftndV4FP2sUm+vYYoD5sOk6z6wcP+PMZ1ZQqPiX+9ExMq02mQRI9mPnzs/jOHL979P+pZlXnhW7aMhxhdX4roCI30mCZw7nXBSc+Tv2u0SZdmMFHd7DPSlZ457Rhq/RX56B+WPMI9A3kffVsffcz3NMah/vyzpZFTH9nD7hPjcTEQQEulZ4thJsbYpefYc32Vc46gYmmB/mi7UMGUDqZIiipecjZ7X2w6gsRI1rwZpg17JkDX8fiNiCH/6sBJc6EKqkClj0pfiOxAhrhz8hZSCDJlprCiO/i10i62BAlb6ta4/vqgWADw6ZE+X7SR3/7tvvCmyGoGDtJTvo/v6TlinxXVMn3xTbZKysfX/HZwGL8Nz6LqstKonXM1bCVvAk6BcU8/39ngOUXbeeSY6hNpZ543ohBxGlSrYW5Gj7AzNvEpvaENdwfMHZYyEyF6GekHxD/EdUZtviJz0E2VFcPj9PMIA50ufnXmv5ja2AaIvG5yT63F+5xz8GhG1MDyD8t9/9dvt4/XZ7fnWxvXza3nZ36dV2l5RR6giJEhIBBBAe4UBOhBAF0fOLy6iNAgjfvb8mRJjEMHoS0quwAjJ1LEXBsmEJbw9IC2MPyzth4US4iJbcfIyjxsDFYQ6Cr8ALk9P82zL+TFr6+Y0i28FwVI1uPdjcXFxT0MKgN9Wxxeg4voAZwAgAg3umj+JEh3imhLYnVMv9eWYPNIxIWEF6GU7rgaSkjqqngie8T5zHYcKNYPLvKCZOb5ukiE77jG4gIiNl2Xf1NVi4PC+pLYS8Ucl8kohUAN3iaGehjzqqNW1GL1IvNYC5RqjCHTwPwC8RnTS9brqDUQd+bj2a4QtBRxQpp39bI391UFsjGc/7E4MXIDERU1URuUZUZqd2jbGqoagX6e9zcC/pkRUIQdylAEjnKCTEFFOz0QGFCueEeUtrDliX1imaahrQshQOx5EzBXPSRmJkRwl0P7hzEh1qU3j01GpSkziiHInYTFTH36UImfTo1ExWSCgCIlvbNjCXud+o7aq0aZ1jvZSMSI1vWkq0FQMkQUFalU+Ze1IxrU9KmsuwdypjpXYo0Q+Ei3pwe9gfmGL2a5lQQAz3ck+G+IgoDvWYrNdGtrs3PgXxXLcKoI3qpVj+piyYoiNxrGmZQ55+2hE0fZX35J4y3O73Rri6Fkj/FATyecgiW9QULG8Zk6T5nJ3ubFzA6ADHOJ3zPgUw93sKNHObPTxps3yufRyHcUw6/bsBBzgdT/Pf7EWcYgAnz2erjJIa1IqO05koa6N3OqA6BdgMUpMFkDoEmYej1iyk3nBErrI8TZXfa5Y7b/ZCDHk1fbp4TtKo2Yc6/TyLKT8+j4SXhFzB58c4FUQYna+k5uWsbw0jf7eVSm1M2pNMir51lVFVvq3UOvMfB2VIHx0/baipZr6vTkZAJtH4qDozd81q0FnRcQ2Z6DwP+JZcYqy71tvyQBBpaxp+Zn2xxJ/gMCnG0wfUbAM/w7PzHDn75nzUMWzqcUsNuA8OXUjd4+OQRtwTIoE/ISCXensZ8pCWSa3vOS2TryCCEY8xXXtks/amIN59jV2CmNKBdz6yz8l0mFokozLcGyfz//zTn7bfDCDMucP6mKinwIKfez1tjPObs5JoDIJ4i8KqTrDPhy1b010df7N0nB+vF79klMK5lhEufRrGhv59zLs2ZiUR+A4/N0VUR18nVdY/0anj4+2777+PL8B7rjWEOsxZY7QcePNmJ2jseIPGAAAgAElEQVQlzoxQOoeuXb7LezI+Ahuunz03DqpRcNeEwInvVmCqfo/3MmIjIfdQ1EOSwXHcaykBJVOvlTN0MpxWwOO78jvHTZ9DpV3JDO3LCowZ02ThDLCXEMi7TI2fzyfpbepl9sfsf840wJt9TbWdAjyuwRjvPXUXZVpJMAEF65zvAdJJBzeypF3RH+KasRvzrEnhXPofamO1cSE1prZ2DxSkZvE45wfPL2Dhs3zPdHFttKDIcXPOvJfRTH6vOqdRWH157m0jdkEca18galpo3JARMBIEu5d5Pu6p/bG/onvOdw3RP+eVxHCCGiPAJFHlXKu0njN0/E6uJYD0/gJixlvNDyPORjX5967XManujK8ZHwaoJNC1WRIS67zXF6bk7VDfGyJnelAHcC7RRH4XX2jEiPg978o4ffbZZ3ku1w5ji8BW/NWfBAhv329vAIS//9f0IXz2+Hx79hgGDhVRHO7bvwGEHJlHMLPUaaR9BKDgYrt68ixRQQAhtYQAwbfvPwQkrspohlCjvDh1Ii6KbNoIWxwaS9eRqxFL0fbevL4gzsOguetNO8yBNCIIHZyTDGqZi0Z2opYZBN+olL3zWIiwHFyPQyWHz94YHielfbNs7huZ5g2RlaoLxpkcUYrUjX2kPoi6u6aWpZ4AIZHpcSZTyXvK3NsTzAUfIJ00wLs8J3+IfABOBYSKw0ScZdJnAnpQKKKu8wLWp9GKREpGVKPpZHWg2BTWN/W5gPWyRmepLcQpj2S/czGAjXvp8K/G93BYN0LVWrvpibc0r5cU4IY6OqZGxKgvghQCQy6nImvzY/rnk/rTw4/3/7ofQJj1QjRjkVsmDU/HXICXuidSzeZ+MYAj90+dFs8X5nKAow610TIPY9k7hTi4eYRhlkaq2R+j3MYaYX1lbN+930VzjFBg5AKDo9Z42DdN4aiDDTDKgTmtKrrXphh+0mGNsgiqq2pFvehV659I8RnWz9oGhttm5Rhh1hdMoSmS7vOC7TrpMb4hmhqBS7rM9HRc04g6lo1oxTEgXXhUdBk7np/PrM66zhmgTbAI+Gx7lwIcwSokD5E6Iod5v0nHrRx+Dxruz7skBRsBmCGTUld4dhaQZmQg8zttWWoP7KGnWMdB/l+RHD5jDZpORdSNx8EO8cMzT+Q5dZnDwvLM7hHtW6KOESlouwj+ML7MC/fhoCbKaP9SMgYUcSqhNdGleZesYciTSHn3EGpGwPRaXFIc+Yw9S/f6TRQMI13ewytk3Sm9Vg/1NU3tvktLHCKbWR/XjU7GWSOlecZzdbQF9DqNPCt29hNgb7riCIlwPdsQ8AzWu7EudUJ0LI06m94b+yPbO6qozhlr0LXH9yUD1wNbxzop2NSZQzgtkvslQg+pyY4R7+U8cx/GYAVXpmpxNlrLFNJmyCH+Oy2LJvWca5TsOQiD6fwbAdBp0TnPMyzOZp5nnBQdMR2elIEAilBFfvNm+/abb/YoE+uDz5leuSqHCwj/9Kc/bb/61a82lB0VppG0Cwk2c6A9FUjl3JrznTXU83YEmpaaNgFDzoghgoz2hfhbUhOdU2vJuJdAjEiSUWeVAl3/YfqnnYAtNLgfn09a+aiXrqmasbtHR4ng8Rzs1daGtx7NczznxqQfhvRaBDHWeeR3/lvwJkCUWHjy9Gnsu+l/jG3AwERucr49SHcVTLhGBFTMH8+9rh3+m2twJgrsjURJ9FgPqh13T+iT8Dn2EWQB/23t39oP0HH0moIobYQAAbLDEiVBwup3Gi3SD4LgNzoFoFprM5MdNXtMwoprGlEycuo6471cX65L0/s8Jz0PnS8j/AFqi2KrYCTrdoR0VvvB570WP2e+yRSR9HC8rJWUyHIsGD8BsXvOVhAGLNTiiK2L/kZJTc72H354nX9DQDmv7iXf1XvoG67/FuQLmlZAuJMXS6stri3xZ4QYn8gWW/rXzkEECxfcsJKW7k3XsumvPh8/tyWSrekYa5+VNcEzmBXFs0nAuSb8mfZVMmBdizwz1282Uq/P57i+0Wrfh59pZz7//POWbOBXDYHQlmrnPxEQ3n3YPnz75fZ//Lc/BBA+uTjdHh21zyDuAMAv6Z9L24kAhPaI2G7j3JM6iKjFk0QQEZJJU3r6Z1CXNn3mmmd+cOZwWG2gHNRuLzUB4TjgHPQ21DVd9JDvXEVUAGlV9vpZGBgiWaStwTwzobI4TUtrf7yCmOkz9xR2joXd1AQjC9l429FeG8C1CNNn0umXF3GUJ3FimMikxkwNoilwT59S+3Aepz4pmYvoRRgPBTnoZ/bhfUHvMBmCqxr4AiCNu+lrAaMjpGD0B9DFnzraVeXL50dOX+MdZve0kYK2RujG5nr9U9ASdmvqAD2kdaBMHdsX+fRWc6N4cGgYfKdEJKdus+0fyozpVPl5w+MVnmmaXj5DamBC840u7rWXPvlEw/bcnfm5gNDInY4Fc1uWCcfLBuBt61Ag0nRAew7yvojepA9lDtOmN6T9xrT1cBwLLqdHItGjSdG0d1zSA6eFB4foZEznfbmPTrXOGWPbaDsOWlNATEfhXjgTcSACig7X0Mm0TUvEQCbtMwz6OH8BcldXib6z1gHKriEPAoRusr6i+EV93LOmQxJJn0hDWoqcdU5NnQTkJEowtWVNW3RyWsvHvfZn1YDPmOqEq9JGJJNn5xmxWyFXpi4xqaJTpyrziGPXKPZx9mrEYkZJlGtD3pAuqwPJz0wZMn2Y9GqjanWcjEQ2Il+QARifGgei2ag3P3m62yfbM1gPK2HgPtr7G5K6PocD74CDItBGMZjv9fBqzaSsJ3OrirLp4KuCp9HGZCcgp7/U+OkY8fnY3zevc/DwvwOQJb2s0akfA4RhOj801Yrr6YTk0I90f1nRHPpXj4dsKrDTBjI/prEnrXWidrFBkxWS1h0TUbTHae4xjvmz5893cQ1FOQKW5zDls0kTn6wB00Vf/exVU4QWcYPVydPZwLlmraSvoT3zxoZzH0mHyKQPkcGcQ7CtDslDO2kKkWlJOgHcgzHn+VcShnWa82QcJkFrwMXlZVJLsaVcz/fnXObnzukOkMi6SI/Hg7JtIh2UbVz2TNUuGc0MMJj+gtai6qgL0vhOy0f6/CFjz8+zRr76+utZC1d7NEsRuji9k9KbVKjJ3Fidb+/pdQMwTogonu8RQcE5Nlp77bzrcApmANJGNViPiQpdXOyqpHvmx6Sjmrom4Ig93VWKD606ci6TwbP0lmMMiTLyh5RlntM9JfEtKeAaC5CclFTfQXBmpCj7ZQSAYv8ibHa0vXzxImMN+PR8dT8EjEBEkomzKheTdrekFOsor85ubOGinFlbXDI+ZDKEzwjiZGyW9h47cbo47XyPVDjmgucytVZbLkjVJ2A8VjvWM7LrX6AjkSShwX7Hrhv143klAgSlZhdwn5zx43Bz/9hiIn8jLJUa7Lu7/UxeiX3PrgM5XE0EQZ3jx3vyGesf+b1RN+x/ImhTp8g7+1yJcg+QL4HY/c13uSbR5+zjaZ8gYNHXcr65Jt/PWTnqwZwx1ogLuPUjJRq4Nv7wv/zLv+RMWkk47bpn2erbun4FtNodgwLjHeSvAMDJEMtenRR7Vdczv6MOHf9wiQi7ZgN2RxwqpTJTg90slWaPmXEhEON3kFX8O2TwECifgMp5UAE9a4LnWwkJ772uBfe0hAbXty6TlGR+jz+mZooRUglaiSTuJ6Dl+vtZ/ZMihHfXBYT//vs0pr86f7SdHo16Tmrs7x+IyiQXNbWF4cGP2nQ+ef1XT7abj3fbawrrUwNykhpCIoU8oEX3surUHuKsZNEuTcONEAIOOFuTtjWKi7DIGEk2Kw4FTkyAymUFKzB8yoNzTWoV7IGFAWYxW+Pjd/i8KSz8LsBu6VsXdngkbrM4T89G0OFdroVTtYtvTNofjhlAlUnk2TH0LIimNR0WaA6s5CHjHFOT1fSkjkcBkiy5gCL1Ccn9b2sLAF0OCpQZGe+Rcofdwsk2NzkHxERduol7QAVQL0p12TxEGhDjGCbZjWzaK88tM6YznL+nJ1/ntGxml8mBAee+reerQwEY0fHBgUU4w1qD/r6MS5i+pMgVoOJccx/Brql4e6RwHMQY7knp06ikPnbunwNlF53o3DY9b0D5MGBx+CJIU6XRyDYn9ajtA9LnLimYpmX298pA7zV8i2XL+5GumPouGjUjOV8xkxiyRODbz8fUH9k43lvhGhwlU5ZU15IlzlyxFqjpnfTKMo6NvuzAjXrLIUoAxLwI6yVR/EQoRyE3aqAlYWqYa5zDYOF4jcxyMgDGocr9prG9oLrODAxmhUZwjl1ve7rnRHCNvjG+b16/CUDg+z08acBbdb6qgLbn4N4f8hy1tn7Wg0EnwpQp9ruphxrUOAcjBhUn9j32g/quHpQlbHCsKypCpLgppecBfdyjNacj8oToy+XV9uLli91x8DDL94Z1TiRsUmcVuCpwIxW9KWk5lCcSynNiK6j7BGSYHVBgUHn99Bnce4O1TUAIBlKH01e2RfQheKblQ0FWgZaKpdxLB0Fyg/3C2vx7gHAnlyYPNL1bhzDS+aldqvw/z5CxJYsA5Wci8GSajMoopENJm6kNHIeAeeicNGvEJsU8G6CJcdGJXB0TDtmo+EIChqhpiwnGyxQ+nW63btOk21KHtcD1+WOqoc4d+469jf3i+o3mlpxMBH5SrPn3Pj/jDPNvo36pxxm7oiMnaOUZjZ7K9gvC4lAuDjHXs56I+6dmjpQ8FIwn8htAOJEdncQ1OitoNevHzwiUdeTcb77XCtwENn0lFI/bioPnQxxBVVBJGJ1TnXqdVsffSCnfBzxw9gmi4yijYZDewYowFUhxPUD6miarn2Lkg/lKZJUskAHSccDHWdYOxaGdVH7Biet7tTuMM7/fe6BNmm/Ww5MnWYsw/XEAR0BPAO85sPtLQ5TFDg9ww8/gPOPf3Cf2YVTJ9S14rrUuXrDDHrE2W1CnMI1rf3fAl36fgl7nQ4dUwtjnW4FYACKZDsn4qt1awTPXEmy4rteSmH3tLKIjrkHut9cQ7mrozVDif6Z1a9eTUjkiUJJWqe0foOX3PDdWgkailmsG+EY4703cECKwESabKI/v7Lw4Hvw8a2Syt/i5KY9rdoJAVCJKsOq8MoYSRNoY/A72Bf4lxJW9jkvQlpA3SymlI5OaL0g1WqvmAdcSVAl043tPar0lUv/8z/+8+/wZr6l1dl1lTbPeRqk60e7xr5K1wTUnKMH9BKWfEAwzt57HP0ZMxB4NQBZ0Ccb1vdzjq11a1z3jrAjUL3/xi7bemHHjeR6m3fq8rKmes81C1L/RLqyEznruYw/ZE9gtvosiMesDe60t+bF3NnLLOEh2qAr+01JG76639998sf37H3+33aAyevFou3hEHQ7sIOlo95/0IbSGcKMOiBSppCRdbmcXMGdXqRn85tvvt1OcO9KDAI7U9Jy3JxVIl2bkvCVy3wgRUFxOfSAHQhbaRAhrHOoIB2GfwYY+3c4vL7evvvyysrK0QsiiamuJtQ6LMCdpUdmow5qTMhUQhtz48+cxmBziAWX0XByHIAZyatkCRhDCgVGEobq8+qRergBMsZDKzeMoIm5AhOC77yoqwyTFyI3DFdGTqGA+yvNHCe2oG6sACLXRpjTyfGvEMIt8WnQo3tC6OVUky34WECJrX6c04ysQG8EWmPlE/kaYIpGwAXEaIFlSHEQAHH/4Hs9eB6CpajEiI6oRh2BS1wII46QXyFaptOqWAkINEM506jYHIBlRTTPxgC9q5ur0G/mKwY4JsZ9Zj68VDLr5+HlqQ88v6rBH5Kgblg1HqhPOdeexzgRzjujMmzeoa7WoPn8mLSbM5uT7p3Zo6gbTBHl6Xnlgr8qfvBuHh2qGNjtWpIY1oKIpxlFW/MBoN3WX9RaH/PTRLogjKGdNrxLWtsLIeAw7u9eCTNoaSrB1Eu72lBBSzXDYVYuLIFFausBitlZvF085Otp7oH33fWslPNwZZ9NJ2HtJkzzaYgcgiHSYeXeijbZ5AITqSCVCoBgVQiJPpg/hKJWx1uxBKuucw2LSR2V/mVfbGzAerFeBgT0DsR/8YS8TDbMpNX0V+T5jjpIqiolNz6TIvuIN7D0yFdqo/j7rC4YxEaO3I1dujyIY6ouLEBLuVR1R3yHEDcJdwzraAoTr5yC+uoxDEKA6oAq7+/nnXySCy5pPjfUQZ6kbnWbd7ZFU5c+AAvuqTd0R8ySzy3wlk2BkrrHTfw8QKsTDuGHnA3xTG9smzCX7Ksmfdj3Utzxt7yTemzWiPWQPIlCgqqcRD9ZpATXp/UPWTG0fz7hGv3TuBDbchz+eM/w+7XlG4EmHaHU2ktLz9u3uyBJpYb5xLAvE2wrJkgMjB2F/p0G8zpvRXFOZ2E/eyxoWbSPfZz0K9IwK8KyCNh12Je19LyMYitbolLoWzMrI+TjnjYINAgbGzEiADjSACmvI/CF+ENJpQL0OjY5Y7bR2udkrOrM6baSMMsemTVn/xPPaU4tnZF2YtsXcZ118eJ+WKQFdo2Ibx2oikHxHIlP2HCcZAMn1+YPgCv6FRDNzyzvjlDm3RoQErmvqJu/BPl4dc9+R63M9SAhaBj2MzAkI//LXv04v3EaieDZT4EKMLs2wGYs1gq3jmejDAHv3kgTrDkCWVMY10sCYBwAvAi6OD2dWSyca/dwJ6gEEjptkp2IYrDPezzRY9jT3YS0HvLGul/YLEvH8Po7wRLokHLG9gkjJBx1ixozxZ01IxrinmUNbf0i6WBPHdfge74UfwP7Vdhi50RZzHcbR2kHnKX7L9BKVaOMdmCMzBZiPqMZCxK2/m57R2ga+JynEszm3rkOehfv7P+7N2WpaoSCVd+e/uSd/BCzW0gpMBYie8+npPXuZNcs+lwRmj0tuCLB4R8aS53j1s5/FJuCjRyDt+DjzzRgwbnyGZ3IP+Z7eT5CZtYpIHZkp1JpTSjFAlrPNFHhJk4BU1tFobqyETaKq+HX44hMFdG9IOhQfVGzSYBXjybPz9z/90z/tbYj0MY1CaueCJ6b3rT0fmTvJs5yvI/zlu/D+EpZ81to/fo/t4R7OZ86D8TmNsnpt7s28pMPBu/cV98Hm/uMI4cdtu/uwvf7iL9tv/7f/Zbt++8P29Ops++WrF9uzp0+2u7DUrSGk5cTdiMrcw0Yh3ctGJjKYXn9XAYHvP9xs38Jen11UBTQ1fW2MzMRSY4ZaaCNul3H8E34dUZZEbqZGEEdXJkLnVSO0HiSCrNTT2SS0dOpe/4fzwmIl1VNW3NRJBnqPMo4KYVIOpk4JJ9EG2ABJFRK5Q0QpcK6mcbsGFDafQ4brRAxn1C1h5gWfqWsaYMdz47CZohOmC/n/Kfh2k7DIeFYMciJGw+JHVMa+ROk91PQ8axI1VqvjoKw/oBmD29rAKnMWZFR1EKezzHcjeyvLIkjVIMtcAdZa3yhw6rvKwNj2opvVnzcy2t5vZVHTRmSat6ZebsYsjsUA64fpoEVq/89/BITtD0VqYutcAdf0itwdblpGjMS+YHoR3BtMeHByVOZKTd9JN6ZOIPMV52xqcoxO6aQk2jlKlDxfAGTETqr4y3+nyfj0XUyaLhHZKdA2lSdrZlovZF99vG1D8R9pzq1QQJxj+wqipgeJEJDXdhxJYZ32L2HZh9FNGoQiN1EKnigxUcQL2gMAXg6Mos5m2MlJTW69bcfLfRLwOE4P78i6MLq9iycl9a51u6p6hqEmpXdSOgAYEhiMbwARkaJdhOnAGgsiSQFuOm+L4SVWfN44JJP+ye+4Hwcy0UMOrYDkRJNvAnaZf1ZIIjoQRXE4ui9kS3sgNxpHBJR3hjBjHAIm3r3N2kh0LsCY9dF3d+9xP0WeHKvUXo7di5DLMb1Zu6ezvoYE0knI4ZjUcZ+t6ey2vmGu13SUkilNo/4bQDj1yDn4zmsLeTfJNtL/dQBlPdlrptFqO2Q6iRTyM+awpIr2ZYSkpiVKQOFETiRhJCR05hTG8RDlbw9xHRfSGvnDvmEdrNkSMrxeV5AhGBNgsoSJ6pY7an0hz/TFF19mvQs2+F1TxGrzfD6JHx15vlsnuKUNjYxdRiwowHIUqxkDa2QhsbhmWO2IML0PuVoxI8B/wbiAwGfVzuv0uD65R87H2GOY+xKd+Vk/HJskw67zavsGInUheaYxt2PGGcY+oj1Gx6XPyvMblbdGsfXAVX7Mnh/QYLTTtEKF3mpKKiiX2tz7+6g7R917SgM8yyRk63ugU9BUfsCufccO0RPmsxku3jPjN6JM61mharqRDs7Z9h1+u7eHMiINuZS1jrjf3uScPVnSF9+C66xA1DW5qpV63hrVN6PGfsgr+O+ZWyGvZGCN6iPf0ek0tU5nNnsCkmOik2uk23Uk6OB3vnttYkWpVOTWgfa8NLuoxEPH2dos5koCg99HYI1ym2QrtOUSa8geqq5ZyFfAEWPUaPNkS4ySJGclpQKsD4IXfK5ghjKdZonwPmvLJuaxkb+qEhs9FHRp550r9jTjDLlVf7Z7WQKEvcnvWnNbYbOSWF3DzKmR7oKMBk5CkgYMXOwBAHwp9jep2Pgm3M86TOwD38t5Zn3KLl5ToUL9bJ6jZExJAObBKGza8gwBi78BcOKPKqbYgmZQHMX3d80JQkPaL2qh2ro1Cn7wq1vGwxwkxXMiq16jZ8YhKKAfljMytfCTjUTkbfc9bafVzBT3VUA9tZGjgCoRQ4RQgkkSrudH+xLzPXBOMmEmw85zx0i5tpK50hdYCT2fw7PWzBPPXwGvY2kmCvdlTlUZ9T6xsT8NEF5v33/2f23/6//0H7cPb7/fXjy53H7zz7/YXr18GUBYURlqCAGF7UkoIDxNmtNFooOkjQIOP9wg2/6ufQkfPcq/TRllwHhYGLjd2EzawX6ILPUPfJ5BDUM/zKQKV90gTXsk+sX1PHhwyDQ4WSiTStqDj9S+Fs021bCHRFJHUmvUaFeiQNNzUGW8Q5QQQFYQwMLgGoK+LNwY1RbtK9ySg32ApQg+KYYpmn4fBxPQXM+hrRt05kwlwGG1px7vigHRUMumxYGZmgydPT4bx+H8IhvZ2oUAaRyRSdHk/cKSTNon4w8bIyDk2rIpjE36NA1wDLC1f9Okk7rhfadD/dh1+zRNL8QYTBp1RzadvGnk3cvYdo4PNQlcswcNLQKmcXnGuqIhnRX/1DCs4FHHNiI7AdYHQOCa0olM5ICI7aQry9CtkQLuFHZoGqPqxCostDNvk67Y8a0QjEwia9dxdQPvKTe0IKBdyThPpglgqLlWngWDPKI0OleOm5LbrAn/5wGVBt6TlsrPXJcYQVhdWazsoUlhYAyadtrPN6J3skfjcv8lPdfnyL1HZTd7Lu1FO1ccgOxJ1ytrYQXhfN7Dzn0VVjkKeXUarZ3TUcFmSH5Ys8KzpB/neTMGCvCa7qvIDd/3ZyFAphahjt0cNPPsEjDpvTg2iHRG1m4O/+kzyP14H5wsHVIFpXS6k6o+LTwApBwSOMaMMeNNKwecHfcx9sqWGnuNYrtHNKIAIWPbgqT+H+2RR2x2D3bIrB6qEjnaL/am9tFreuiporuTZBEZaQQDR4dr2qvRSCPrREdbJhiyKfWqo8batUA7D+agWQiprYZxj3T6D7vzYjRwTcMBaAD0C2ywrRVjMsrK3zr9Rjp5J1lj1xRnDoqs617cD+JkcLS2lc/LdrvvWMcFYtR0tr0PDlNIzpxlVS3985//nDl+9qzCC/wRUPdaXW+7JYuSYcV5SrY13d6sBtaWIhXuY8aSOSaq3RKGpnMz39YneW5wLdbUGnGRjHSva8u6p6tKvEb++e8VVArkmV++y7vyt9H5OkItJ+G+PD9ACAfcNgMlkQdATg2VkarObQk9wXalDVq7pWPnZ3ofHPGrPP9339U5fcis18ZU9Tl7Mk5n+5a6DqK0PUQimQOslZ///OcBIZ7NvI+ObKIWmVSzWEpW88c54Hu2PAC0SN5o/+g7W7BDa5Wnecc1qlDA21o5r81z8RmfgxZJnJ069PoAB5+kABjHkrWyOtra3qbis845dwYQzjjp1DZCVie5IFQQUxE8flZy+yyAP2I7itdhA0KOHfrPxS6P8uL6fhI5rmv/5rOMJZkaBVI951l7CNTs52H6khZQ8c58r1GY29hcwOHLl6/ybFyb76/RHe0P32POWmbSzAbfke8ZweW69WtbE+7482z9XGvrsdGSyc5DFPUDelv6xL+xJ4pB6cuyzNwT7f18m32lj+zacR/pu7mXjdyxLk2f5ppkhLVMh1r9AYQTWW+EkL3S7DZ9Ts8328h1T0DYlpRxf+XMmj3C+iKzxvdmvlsWUX/BvSkRVGB3ECpzHPTT+I7nAH9LHiXaOZkGBzDdSLV2XduwE5bHx8nw4RoAX8a0a73nFEEdBTCLMw5kijbb9ZDsq8EK9oLu+x3EFPh+cMRSc6vPbzScf4e4RujuhwrdhXyb7zmuPw0Q3t9sPwAI/+f/cbt598P26vnj7Zevnm/PkTyP13Yf5dCP23H+d3d/tNcQkjKKM0qt4EnaMzze0IZ4f/NxOzu/jNLoO5z8CB3ct+fdWQ1A02Sa+sDry8B+4jBPpMuGxyw0nZO2mOihLKMAo4tjF+ZH6fXJnWeQGKCHjsC6eAQAXEPmQUPioahDQRocbDebi+/B2pkPHUd0HE1TS/KMN228qxAFThvGyBoqwaX9yRj+sDempMbJa4SOz+AQynTZ3BpHKovz/6bsTZcmS4/jzKx9r16wSmMaM/3Q/d+AxkYSKYnizC3ox5AEiV6Arga6a1/GHnd/Tp4qtITmBxa76svMk+e8S7wRHh4eo2fq+PI57sWFLmWT52JR2hS9C7L1BzyHjayljwSh3caNkSNYGlVU48ac4ATHIVh9mOiJSLJCNjVKbXtgZgtDflZ8ddMZSOgnKUQiIpe1syD3Wnd5M8hYDC498tAAACAASURBVMJqN4PQUX81ZLgIHfNTx9g6BTM5OIfn9cA9c9AEyWQeVhcqgFGBjqK5OAvtZ9hgGmfRsbX2wKxvHcwGN6639nC8qg/qlP3zP/8uawnjRC1uhAO25s6BuFng44Bd77winjp2FRkoIl56QfjxEVGAVltH9Gxguy9azxnRjTftIaRDyeup8R0V10M86++sInmqHWGMm0Wll9VVOEilTY2lxpf9wlwyxipMJrBL1qR9ixzH7L0XrS/0PgVkREIV97Ee2LXKZ3Md7gma8sQ2Qn95/epQFGa8pL0mYN/eCJ399q1kXa0NDFJOZmUZVa7v83PbBBHQJrOP1+c0a2mOaQS/VgdryxUdR8aXeRFMOx8W1lgyl9bKMIZm7uKEPqyTkUNwmWZFowzkbROjE9HaX2T3S5cKwnlnqrKj3/PZc5ZfGm2D16495oAxStb8NmfKg/T55HrSoGxxcna2GfvSv9v+pM5rlaTrWAxIWgCgPez5UXvP3jM7WZXTmzmv0lrlzcCXZB6L1vNfBW/MnrO+QdLZk6xJAw4dFrKi2IWvfv9VnunzL744akJSOxwnuT3fruh3a3nT8zNUq9ZIsr9Sr/rkyfZN26zUflAn1b6JQbaXRauD93xoP4BKQUDmrHakYGoYNWFPDDQadbvOR9vh8Dp1lM3cTnQMJsICHcaswVwzidyLjr2sBu6L52HfkLH7/b/8SyhviES5nlWuzr7I3PKnzhbgRM6NiZ0olFWA7UZsl7RzAxTmlD2FP+F5V0GmZuC7Xwr0FsSo3eC5rD2zdID3BGR9+fLyb//Nv81cALji0AJQhHWyvsqeF+d+uzl70yKq9ZPYLd7H5/FvdBixtaHHRfn7fcYI8ImMR7/vOs4yq7K2B3oBpjDHv/xlsxsV7GqAapbVjHJr+68aBip6m927OskN9JmLnndmyqoszDyFiUOt+eieR+uKDwUz0gprz5669QuiNZQh3c9YfByUF8AnyOE9ZGyZszq+FdNizfP82BbPgXGU26IM2n/YTt3f0kEbBLffXMDYnWncO/sigUuYFg2EGLmwbgJmEvCiIFv/lHXZeuZmCwXcBEbObAN9YVkBAan347g2iCkzqHuKgPBPB1sCyjP7tkHPtbcyl6mOxSVrUaD/aA+TzG8DV8aeOeMZ+DfzYpCKXcw+nb96ACj406mLK7ulZ3DZZQo3Yo85I5tUqR/GmHP2pA/00Qu6c2sWVOCDZ0B5F3vA7wRn1Ndgbsq66GsG3nwO5htAOudmM8evs/YVDypIUXGrMrEquBggNYydBpKWQOlfprTrwyXiPLXZ6DMIbzfI5b0Cd65RY4dzq6ueTVOJH/0ae8g6xO80s++6ahKhZ0P3S+dYEILAH8ZBRCLHlgSIi0/z8zKEb5Ih/Pv/9l8ub17+cPnFZ48uv/jiyeUp/XAGaDUgvJE/BIS4jLcJOiJKQXbgRrKBDzjsPtyMkIwZwrfvL5e36zUVY07WkI03ueTSTtZzZUhSHP1ko6CaXpUIrfVrI/lmIkJhDD2DdH57nLFJiyKUSoLhiwiFGa5NeBzGJZSaaW5bgRZgN8WsQ2QwaXQOykTdEAvVOir7D4rasTByGNx/0IbQHy5xSkWYvJbBqgFhaYNdkCLPZ3S2veVadxPn4+GjOFEpBk6LgWuJW9yWUByKSnF4XLOzRS9sV5DAbqqUCSRSmF3eMws0KGLGloxRkd04zXFUWxCdLOZql/gejBc/DS4e5LNuLMbjnAnSuWSTcxiwoXBYPARjMD7JAjovoiFcIw7RgoEjeNy/DfCtjxLx5V5i9NdI23pR7r0ZMQKmGx/Vu9kOIpkU6Gqpayza7bgzNkFN39WhZI5zwI6G8HGAUgEIA9KK0PTQnVRN/s7PP/zjP8RgkMlHaAnj57PlvyJpo9vWfS3N1mbq+d3ouoxfaq+WaeU+Etg/qAoif859Aa9Gr4Flueo3sj6a3ugzJsu+4mgMrmi46/lAgWNbKhDTWtQCRQn211Lg2soF0asGnzptUXU99TgV/eR7FEmQBsX6MzgPxWPgCl90nnfXozbC7LJ0O+shdKxyCKWR7P3jgAg9eJTRgA3rAcX984B8tw5i5m1qq9LaHZ/OO45P0WbWVZyxUFzKSOA+PRSZAx1DnpWxil3CQR5tvXSjjpsHKduEAMx2C4IwrF+uffycMrxmYGEaZL5Gp2Wtt4aSbEMb1Ge/krm6UQcsgdeEbVzn7SEL/bXOZCmyqz+e4EGS0GYQlpE2gC2N/roeRP25hoBRbVKVrZlz3kNNZ+zawBL+LorvmulhXtuY75sTI62QNaYSa5Heor3JUr0pLZP5pq0Rz2U9KWMU0OX2nQABAQMJjH/EeW2roVxvPTrN+Lq+GfNQq9ef1bMnSrrrN8qYs2ap8RF0y9oEGHr3vuUbs+8CiQJpccTMxN1rYCTISc1rzobRq3PWDZUX5Iud27yY1YnNnsomIEQyhH/4Y3QFACR0pNOXETu4oDLsmc2v5+PZ7npmu65jx06MAZ+ZOeX31KLZQgbwRkDBcotkVka3tk1LKNyryXc/ct+MwTnr2oCzYJtnQspCoOrRuinKuw/jyOOQe0YmA5Q+pQ2w+bt9THWqtWsqEQscXzdpbQ9/rJEjkLQGlf3AawmG0TLYv1XIVkMh+2yZXFvAmMXwzEmwG3CumUVBIZ1ggwvHgGdnnZTGXEf+AJcOgTf6Mq89FmJ58xVZK1w34DqteG43A+ma18cQMIoS8fQfBAYPQbWt/5xVTd4ethRfyiyfgM7Zfpx9so7DGBr4yraOmi+gjT/bc/0q7aprOOdcooRrnbZnNvMgYCaTTKA24NPqvlOXDSNiTDP8GgKXZrDWd3KJA96TfT7QlO92HcY/sD3bsqSMtWJr57Xm2PB5xl4wKvthdsnPRixpLaU8t107XCfJmX0fNiyB9c4QPqe9O9eG28orZxaB0t172WecldZphw0HQ+YoYWuv7sQbEcKsT+SY8uwqdWOHuEeuwThjA0z4yCLTR+CZTJycz/36He2rK4DiWcI96GMTRKO1wlpn/xfc7pleIL+toFgX2Eq/67s/ftcWWqeznRgl//65AeH3vy9llICQDOEvP3+cGsIVIjZDCAKA04ZhuNy83IEC8xMBIQEgwjLUDZI1vAc94wJSV4qF0W0P0zmn46hnkEwLT5gkKHGQoiJxil/UwZ2ox/jHZHhEKIIsvadOsTztoKSntKtp+6Nn2CfIiofaOSDEQalzd0lTURBNUcMYqb0O6hNUZW0K+AyLSKEQqVhSV38qILSWJgZ96LkIUIq0J7nLwc61WSQJaDYGBLT5UZAmdNMaUeZCx1TUryhXldRC3/jQZsNSWA5RmdG5uC8obXwu9IE5tiJmQR5ftPaJH+YgC3fZLii2BotSFDSooOjWATFvio5wHQ1zDocZv2zeiYVIy9W4GHCVbttg9YqcNpt6/Dl6R9Y4cgCbrW0m9mGQOcYYJ4J5MVMdo7bMTKlaE+9ZHWhogDOUojc8T5ye8M2v2V/+jqGTslHntYFmAY7L5V/++V9aC/HoYYJBnEidv9THrb2L9ZfdL6VYm33L78iOBM2qNDt7njEGOIjzuYCMfwiu1JA10GV/YTDJEjB/aYmyoKY1Cs1yBzElwN938Xy+5gEVY5kWKKgyQo/qgawDVSPNGv4x8yLIwnO5TnGg20+vT8y6iIMdG/QiDraZAVt1WO+awD0U2ms22XqLzNVr6oieB+DBQfeQ4busZ+L9CQgePqqCsnTS0cqYWww068t+nmk6O6SxQS5odL/LwwrRHGwMP6wLMno6Lwq0ZD3SeodDbFkes6JBvee0hPWxHqQiB2nVkL3dJvGADD10yxJJPaSiX5+oC2pTeHYPO1HYoO6gsEOZsfHaZMbbP9nLsf9r7SKwlP6vbWHCmOvMC0i0RrTgGM9YFLtZa++ZdUSAe878YoNbr17mBN/BHIJ0c+iacagJ7b2V0t91ZCZbhWaz1W3pUMfrvF9DH6Z++ARcqDjLXFJGwZmi2FloxjdvXr759ps4NMmwry7QLJ7CT8zlAWwlEKtyc2zfjZvtyTdg75tvvrn8/ve/P0okVDJkvOqgNQMa58Ta0Y2lAJ+ZdO2ugYhBTw+e649ZRsGoa4Zk/XxHvWQuCYqgjPK80mCr+FqKIvdrL0vWVBy02WbKG7hHgimVfbF3BFzQOSNq9+z7ApJbZ5xhv/rVryoi9PpNAbut97IruvYi0JB64K4F2R3MIc8vE0PQUqG4ZnVffxS86Hh++823uf6XX35xtIJin7Ovv/n6m5xXn3/+xUGB9vzLWTtF7/6udaB1GhuACvRhS1kvOJcG7swbe8FspwGhfobOqmdsQfkqoHvO1+FvrZp2mnE992bzTP7Yh7q2+uEZtFkJ+KHHhcZ3BVsEia5lLM3q8f3OAVlBfKLW0E6tM/Re+0q+D/WfsxK7y1kVQZd793Ie4ItYV9jerGTpmjk1SDVLZDDNOMtYwM9h79DiTGFDhAQ9H8068xmudwbJTQpk7yz4ldFhoOT7GZ/4RTcLHBtk5rmnCh5xwiePs974ExZMSqbepo7vi8+/SG2ka8Gg2b0rrbRUxSvo5trzumSn8XNSZrSAsayM1qxHVPHx4wYus8/aD8eSGnlbwpHFo74zfuaH95cvv/iyYMULfOmyivjhDPj8s8+3H18e7Bzttr4cm6jxQPdw2IhQyQda+jp2Qh0AkwqMLba72bjSQXkPrMCuk7a4Ip6I4ODDBxX+CcBTv49B19fNa2n1Uj/YYNN9xvmoUjfvKTun8Q57l/dHYG/t1fTZM863bl9oO1WbcuPypz99f1BGuVaTP/UZf15A+PbV5bt/+d3l7xYQ/uLzBoRMJhlCWkyA4fKHoDABIeg8B/ZfCQhRF73/0IAQfvayJaP2JXswaf9zw9lQQU4UoqD4k33PgN4mwu7mkuJnc1g/y2RxwMT5uHP76HnVA74pWp3wbNQFhBaeW0Bvra2BFe8z4vd3aVieZymdLFme1QQGGRsaZk1gaHSrC4ujOTrrkSEcchnJ/2VagqJl8zW1ncX0rkgKz9d0fHvb5YAeMt0j4kPQEjafnPBzMX5EZWYsoa6wMV3Qog84rwY/ydi9e5/rmYnJAbVm79LCRNB2CxNAaXbRwC53t1rQOCE323y2jmXrp3DAMrZTJhUhObK7q2+zGSfPbCalNOPWVJ0DQpEvUX7u1QyeaC2HWzJlK6iGmkEwwroCHHBudIw8yIIcr1G8DoZKZIxhJNFT00cD5zehsBQQLPqD4xmRH7IGtEOIkmkzsjp+GCYP4mSAJm4iUqtz8LMDwj2/AInrwzlkDA3ONLCs69Aah9aeA0LXIO/FObWtAH9PbeqD9g3FIIvoaXhzUP+VgJA5CnVumSqCdQ59KdkJiAaKSKfwYBRN1kCnnmQN0xWCse0FdAvrbggYcKxEa8+054jK/OnPa9xOP6vVMUPXeVn1MO6H70r2LS1DFoDmPlsryuuhKC4gDGWc2kf6OJ6EQqyzC+XkpAbqgSiCKEU0qOocxuxZsompXautyAGXuuSXCWY5ZBIQri0Kh6u04I9AlGQGyNyjRtvMTerm7pC5bM2aNunMPnCd52DeezJfE/KSXtj7xBm40d53UuZHy1E0iH38FwHh+p5hN7FvOLBpSDwU+KBQTVxBxBW7w1mVIGkZxASE2Owb0K/a5xYnlPusCvGDjFX28pBeqcVXSn17uGHDcRgNjl2P2iAAB7OoZHYYd4OoMC1gnIxmGDBhTph1l7YjuYZkrX3lfQRFZAlxDglm+J1r3gxhE66106UL9lwxS2zW+KjDGoLtevo0IGSOGE+zMMnWbK03QK69LlKOymOddfaUWW1VqlEZNBtbh/xVAAzOomQBX7+Jg88TcJYnCD/1b+PeBUewX+wpsyGMG2Ng0JCMywAM1ivz3gxAgwF8DsCdOnac8xOnSHai1xWkPddVCZpA77Ifq1l8AkLWja2DwuAJo4k/rSU6Z9MECI8ygwk4BbgIgH4zGZGxQ4/MdnrTjinFmDG+BFYKj9H7EYokNoEgpPoKBRA9M3vOXwU8vDfWsdn4nKUpwyg4EWD8ztq/LIjVLpkJLUPgykoJU+zwhXqeMDdmobg35iNgHxRlGArQex/cr5J4yjAKmsSevX17DQhRqv3hx2SIsQ/s45zZ54BwyQUztgl0FxAGeIa2ugSGAi9hFSEoRTY9bdlKBTUgPAD5OzR2b9kMeyAsgQkSMnecEYqMJbFAbeydnhHxl270zOMZuSa2gSww45AEytgOXId6SPZ9at9evT4ALn3e+sbNTCaYGLsJW2RZEYEJZ8SxFmCbxNdBKZ8epOgPvI5rpvgd8+GYmljg82b3zB4bjLKmODvMhlkOxZwwlrRtYl1xrgpQ/GVA2GBIH0AlawP6Yw2vxIjvNChOdm/6HrmnBXKA1ASuqIszB9hNA7y2RWq9eACZE4X0AGJ31spCiTAa741N+bB2Wi3TSob4QwWwGFPGzVKbiHHeb7mMWVn2Bzak9NyWzbHOrStPguBnZQhfv7x8+y//dPkff/ufL29e/ZBg8MvPCAhRgOvawF2hfhBRGToQJiCEFvgTASFsvRdJZd5Ju4k71Pms/9lZxEJjy4Cy2BJwvMNhqoqQgUbELBaNY/xZnBoODAMHsCg6KFZ68EwZqJH+FukWRyegmcUiGvLfiySE7HZSJMvEuElGrSLbw0aP07LCVOopdBSbhbkVxUE2bikv0HIaTLLw2o6g3/1TAaGbhWtZ48R1uEcOTI2bu7cBVpE1a9m4tugh9wq6ahYQ59X6PgwINRz2QExz79VapZaP5u+RyW1KW0RKw39I1b9995FkvlkCA+6zs55AdpvHWhOpYyKAMbrJMr44JPRb99WDybYC52znGSmPMaUf0CizUmMj1T/aTuqO5jRgbDjgE/SHT//8aBfA2CkjHudz1LHQwO5XQj9G9DVKaFWyNcPKOEkjzprEGZojkk2LCuCMAnuAAyIbOhTg1lVIpdRx0BCcaSq2IPCAzfx/Qhn9NEOowqv1uNYAhlq4jLr0PBFAkUvuPTVz67NmgNVMZA9ejVbn+87RV4jvwaByeGQdDCTgPRwsHHAFUjrfXA+jxx4zWOVzMbYDXxhzPqfzrpPZ9XE7TlrBm+65BiL0aCxiLsgStI6M3ptmlswCsHdx1Bhz9q7ZQxwJQBRqCmz1YKP3Zp4KhjHW2LfIx0uRHUW7Qjqo3M5psR/pMu/ujXMNRMCS0elCvw6FtA6kgjai6EE7T+IbCZinuhgqygSwmHf2ADYhINMC1/Q4HdDRdXZV+Yy9PgmdWFfJvRgEpD3N6MnS7czqntdK5640+9DqVsOmYy6qWgBM6mZtn2q1Rdv7We4ltSO0udjZIrB0UIUW6BlU8h1hUbiuzlTNZYciJLK62u7lCpLJvhCsakuT2c707L2bdf3V118VvVVgI/3Dnhx0cx0CHVxtLM9thlX0mvEi0DP451kBagwWys6p00qpBucJvf64DvcAVZasiVL850CyZ0rrs2JXVtdeClop8NabCr55pjIHKgRnriaqho3EoTlEKlY3WlvRjB5OMeBb64NbZxPA6KhPrO1osNx6M7O0rTEtaMyYSIfmfQA1PDfPYQZeR7q1s9QqvYrgDG+y9YxZQcFIRVB4hozz6N8BtgfuHAHh7Fzs0LJWzDtBiOCyTCPmIP7Q+pfGN5j/keAdavNqHwUQBIekdUap9NbNgFdxbnOewFAqAEmwx9hKkWR+zb6ydrhHFJMrHFJVWwOR2JaJn7RXbzMeeX6CVajsq/9m3qT9BtS8cTOJBs5LWwrpB0rLa39SaH5lFYQuGJGVu0ddn9T/tIIKI6PiOgEQUIhen0ECIGwM99lSmtX+Tkgvgenr1m7yOecma4ygf0EW+0FgrkC+fhv6AG0fYBArkFJRrdYSShOsP1aqn2CU1EsTB3yn9YJ8ju9lHptBvZmzCFvg3mf8peUDDjG2R7uTzQXfyZ7gNT7fetmy57jutb1TA2kD3mToX9Cju+18BLcNNPicNXRpaSQbb1nDA7hPq5WnFSuKD9v6VME5GXMBCSdUlCB7Z0FBqdoGAIsAqlNl9QwXxNJXsabbc1HGAGPK3BwU3oitARi0jET/kbXKeGoj+IznBbaTObhmbitQ6b43UZB7OwssnspiVCtmzRlsw17A3gv8a1/x55uIKOsj9m61pjwX8yQ4IkOS85P3p50fdGzW6c8NCL/53T9e/u5v//PlLQHhF08uX34GDY2AkHpB+hA2GPxfB4TUgt1pDeGlNYS0oCAgfI1RCIWlqVfrNeqcFK3jD06/KVhToqGeJTqvYwEqy2tBS5MBaO1L2gRAHXlAQ/NKJ7v54gBiYNK3rMpeXah1WnWez4XYfCvo2Dl7pBGok1RHtwu4TmYOgqGw0gwxRrxH6XkWoRF7HZyqaX4aEB6HgDS/0cBYYCzwZO3GDTcDKLc8vcJQUrs/St67qj4x9qoL8l4XCvdXSgOqTx0PERvuI6jRskMeWnVwcTBac2WT6aqz4vjWSOq8GhCGgplxo0F3aXc6qmxKgxJRHOY/hv75jwfSo4KrDu01MLoKiBioFvEpUtyAeXOebAZjdD9OfIPGqvAR4OjEeNAyZx6KRZJq6HkWxiKcdBTDTm0+dJ4Yn3PtG85gKVaVOw9NJPLGPWTOmdvsjWXLGVcMBt8TtPbUm7JZvNYC8RxHDeVqEETJ/oIyGpGPBm4ZRwSZxlnnPg907eiXWQEEgzfuW6469829BiRZcHcWMGE94gxLsxRNZo1BAWHNpv9fEHwyWM2Kcj3GyEb0om98F9fLAUtwNwEXBoZ7wvHrOp3I0kROrGMy+8qa7PquAEKyBwtEXP/BTTeWjFXsU1Qz6+hjA7QLzmMciFFnC27RZLziFPwbZzHI/VBjHBMDaIO/s/NhE/bYwzWxD92SVhNrQxA7N5GJ2IrVYHKgc4BI03btmRlhX6SwPn3LbuTAhc5jQ3ll3HkeMySuNe1H9yzPqYx5na/Syd8e/SXZC1KMojZoH7NizgfNMftp2cnKmo+ONCGT7Ku1Beh/cZZLHw3z40Qb1b42m1ERBYVZrsh+M1V+Dwcw35+MbWpMGedSgK3VS1uWZaENVPh+KV+i0tYw1QaTNX13+ZqAcKJLqWN7SO/Kp3l+QAfGjblkjZDpYP+wVnmNdSHt3M/iwFfVtD1eY3uhG93uvur+aXsAHHpoTp6FUjXT1217iv1piYdnHWOTc2I0MOYrz3T3XtaKdlJwrOBjWw0AxjBuON5kxlh7UEMF06RW4zBaMyrCb3BscC0VXGAvczDRLgVnBI1Z84JxPb+qWMg1AOJC217bGsYaqnRs7fffzze51pmmBjY1Z+03ybpi72d9opyYrEazOtyztVmhTH5Cu5ZOxpjmXseIijrg5cbl2ffPci5cQevubcBoeuSmVAD67F0yBW9zP82stC6V/wL6WjpRdkGZRfYD9SzD7+L++W7un3s1O1s9gzIIoPHxnawffK6cm6nPo4n6o6y9r7/+un4RLK6dfQHoV9+a3pj0Ol1NZtbxauZklfT8uNbP957aouKsCi3TinUe2h17RqDvPe0jHgfYmmk5zjrFrBhn+95qhx1zAzTuT6Ahe4Jz8cS0UDwGwA9QJgEIrckePDjGu3tpwmQw08boEmDjOXjeCpNcS2EEPFW3tyVN9tXLV0cN5pUNNqGxiYkEIKQlB6JhO1ulv1sukWB3NFrWbWqLaUlz53b2aksOaK+movj8lAiktf2JbCfPZjPYZj3Zn6pecv6r8J4E0Zgn3Ac2gPngOkdGPSVjraPNdZcZtSREhXLHmGc4fPNDwfNmgnvGzH1p8Mq/odHzfSn3eEgJ1qPYOGwmOiFndg9rzRYaUPzNDts+j2eLXzigITYiZTBNcsm6MfmU0rBl6sMGWfsaWWfahnMdYs+xZhCTxDlAGDQamikG2Ko4YP2f+PF/PSB8d7m8fnH55p//6fL3/3WiMp8/unz+5MHl8aMHqRNMPHUEhDhLCMpg/O4mU8i/Wcs3b92+PEDYgoAQp+negwSEL0k7H2nZKfcMeW5/sFJTQMRwZBvwNehbNBInNCjH5Plx3OI+WFw5xR0+G+frmvUumnNyKKMwtgxgxWgqYhF52NXR8AHRyjg+g3vjOE7IwdqYBJITZrkx1TOCU+6X5+BmMGQYZCN9edcGYoyDAZS1LzrpPmfueQdfHNItMrkgfC5Nzp+/yNxwYJjFgnLAM8QRvV+aZwrUX1fsxABcxJB74ftZnHGKP8Ddrvoaz5Ss2pyZIGHLNuic8/4U5o/ieRjkNZTXwDDeHMLcG47DXwSEo+kE0QqqdFVW1LE38Jcue6yZIbEJ2NPTsX1rIr4zpxHnBkUm65sYFxwG6VUYRp4Jp+JAY9dfkA3rXLmhBRc0jGYxinQJRFyVG0td6rxaH8Vc2fjXbHg55K/TnJRDgWCnju3NHbzdV1LydNw1Gtb4GOhvY80QrUh5oIOZlAIB/Y5S5KbAyLiOvqNCppkk7hPD2MO1HPigZqNPce3sm/W71HjjaHCopD/pENdQjCYI43p0fIO0JyBEoIcahdaiWbObjM391mDymk6+gRZrtm0i+FxrC1QpZN1KV2ZyvFfHlLVN0MyzAFQoxnDQxpctOKvvFsAq6GUvKOab3/OM2JpQQibcIT3ucBSn+qtKrvsAR57rpT/UUGOuI+jEPBA8MCccECgNHhTqFf2LBnPwn7Olbc1RVgNjlUP2CAgVDLpmbYK8DoAJDXWHVpzS11WoZQ+ce/KZvfRQVxU08zulP4MynUrsDuBR7O5qNXhNND0B0Q5Yba/1G1eK+ZUeFKGSCbY0E9UMspk+nUGzeRVMuop2qSLc+vFSLFnLBAlXu8J51Uw2a5P/Uo9S8KPBm39YA8jddz2UKhpVvoePcv5FQW4BiBkzzhGcHUEF10cAx7t3ZRc4DQAAIABJREFUD8oc32XWxj6VqRNcTSnfFTZIgsaCLMnQHvUvgFGoOE6IZk5sMlecF69eJWPDGeFZwDhy/4IPrE1q5xgHwDeMM/elQIr11FwzGZrpDAT0WmsW6YeZ5zi8a549hcD2U60QS2uQmmVM7TTAD+cyYMXLF0dAH1AOEZfVyjH+yZbMoXZM42Pcun3UYRn8cM1kC1EIRNxuGR2dU0Bqe82dQYQGy6Uosv9Yi3yGMeKZAWdaq07blR8OWiRjB63b+SIYyTlz907qDtlnBAGCt4DhBtA6kQJbrG3pjT1Pr70ppanxu1/84svcj1R/rh1BuffvUpvGPZL5FkhzTScTNabTwSSI5D40w/YU5Qb6XdceyAILVQHGBjVTLVOkGZOyNUIrnPOrPeX77eUXGxG6dlU6BRvSl5b9t33CM5lQ4Ds9uyrk13PmSFTEptXRBzzRtmZPs3bwJ8coCMV4bLf6tldldX09bUHB64ooNVjsWAU8XxY2Pslsl+JY2kj9G9VEuW8AA3UFBD/x6Y7Sq1AeC2apvq1yJ9+fQCrA5lXHIaUGp9Yjtg+qgm0DvNR0poSgWeSUcc2mKXCoKrJnBnN6BoPIACs+5H4yERCVUfyjnef53JhNAkucKwCqZspgHVk7zQJCIJJ7CUh7HxZB6Za8P2VDr5uZk0nEd/KsgEbnjFxacqwveVpCvXwVgMKYoWfklZ2WoHbU0oIwP2Su2WP67ud+uQEyb93Os+qXGwMJkJqB1beo797Ey88MCF9e/vj7f778P3/3t2k78fmT+5enj6BzPLjcJZ3JIZeAsH0I+Tsb6xEZqESoUC0Rh7lzefj4SWoMX73+OEPI70TOODgM8DjY03R1bRTa34YmxqS2oVQWGY5QRRQEa9QJrFhoOEMGcrnmnP60n1BenkmIrO6UwlA6W9ZL0QsVSG32mMlftoDfdSEh1MDBdS8IAgczBhoaK5NRJR/oFrfjeB3KaDMCFjGb3icDyXt5NpEiHDeddlWL6ryX3eH/N8CIUtNEbqSVgnqmBm3N3XlY0SEdbJ0nFpV0qjgqW6CqW8apf96sBvdvjRCHD8aPRZss1uZHJ4DfYYilgsY4JJAhGC1NlzHiu92YOmOpL1vdJw+Nk2Mxf4Le1DVUMEcAIAX9WYfjVKclSSmbcXKmniaKlOzNUD6za2YnVC1LJm41NnEOh9wpWNIm8HUO892TepeuKyXVrO6nGV2DMkWWGF+eR+VKxhKDblbWuiPGhHWjuIHoj2iRxtuspFmUFruXvmhtQAIb6qrWoLooZsdOR4V1wfohUFWdMvTKHGjvp3zXfZkajPQ9miN59GtrHQvrUgelSqLtR2h7hdAz9hnsRLNPawg+ii+fyV5ew++Mc3iz3R4ivNy/GRzWKfNmprxtRprF7mHeTIYUMdZpsjyAHwuGD5oPfb4ybveurRqS3W0WERuQGoCJL8XBmNBJDurVKbnXpFVGTXL2L/XLO3hr6GnM3Oylz1/Fwc4XGQFbFSTzmR5pnQPez3xB2SELiK2zlYXBrPfgvCtM08yjLWi4XoEr1xr3w1gFvV+dGTeuo8f4/XGqZ4yJ2S6fwwbGQdNHB7Y+WefVgEGaj7TDHIRjJPBea05EwK/UoQZiue8Fc3FcRtXlXshU8WOtjjaYZ+/zTbBrABrXUzTEWlfPiwb4rXNSeZe9zVwEHZ8AFnMtNbYslmbBWYeivIJ8tae0IKmDKcWatZ7gdKBqnLV8d9WmDcKTUVsmKhlkSgLGZql96JkqhevcxiVB4ehboXNPLOfqrJdyFicQhVpUtxEbgZo6xyXZyrVewfZ89+zZqGZ3Wiv37v1HLVYCML5vmwUz/ARNseWpt6rDyM9x/6HoFVxpy4H22bSlk4EdrwvYMU4AR4CnZhEdU4PDT+t37OEGjS9ZtNW3cx2enb0VttMozCm1WL2UYLWAqlm72KfMWeuHeLavvvoqa++3v/3tEZSiwBoK8YcPh7q4bBbPT64VvyA1pm0XwE/YBGNSZI/ealubiPcMhDzOktwvyoX1m/jDmiALeACmE1oCFGPPsof4bmiwFZl6FZ+Bz3COch9SMLVh3GPOWBklPz6vo3sDHYG2JnAv4jdFcds6xKgmV1QobK6pFTMH/LQGc8AUTIm7d44MfEDJqaE2COu5xX2bKcIGV7tgJQwTrBEwijemwMTUqRt00he48ymwxXcJMGRPnjJGpebWx2J9q+58Va0sYFLqKfYYsZS3YTbZzkC9AuaGTSioEluzOST7FObAahkFR2MIogBsjWoFWML4WQASNtIosPZCjSBRQI5rS6/YorHJ+O6cwevFqx/Lf7OXI8rWljAGP/qj7EHWJ2ubz8uQECTm2vwe3zB+06i/BQWu9HLbGVmewXV5LuYWBqRrK/7kSi6yWT8pKWE9Frxvn09iE+4F8chQZgeQn5+xZ+JJHGmZYcZEhgfvUVdFQDu2PmI8BRjqO9+6UFvMZ9krrG1F5ZIFXq9C7om9qi2Qat7Y42e1nXh3ubx5lYDw//27/3p58+JPCQifPLx7eYQENegHAQcc6QWE0EfJEN4fz5pgkCzhnbv3Lk8+++zy9t2Hy59TY/fgcovCywR8tCqkJ876jkxhj2DDzMu1cL3cZhAw6wakDxW9aXN2HSacoqpJ3T3QFFECApty30EQqtITZGGHaNHqa0sKnZ/DqU7AMzR02Ugmv2hFjWRW0hp3J7i4eSNZOhwCaSEsuGuj3Aay1hxIn+K5TKvH0R5l6LzI3HDynOMYzMnBCXEjV5m1cu1BWhN4t2ecyJVIMQsxghWj9HSDVyQif1/xeWsbehhLaTJTIzpucJTAE6cAZcKXbWIuCtxs4oeIKnBfZ2XCIkTUjKp2dxUb8BDH+VBBNSqOQ3DjHCRjjX2rkZK+EeMErW+0lbY8aQ9F6V2KVehECwrwvUG47t7JOPF6Dp+jaW6ddxFejcsxb6N2cp9SO85zyiGJYeHg5B5Vhcx8jMZpwM39pmYDda9tfIEPfs/nmWNVOD8SP0lz73etixytAjEhjG2M3dRGbdIuTchntoZMByNAQBrYF61KAJtaPBzoGtga0VIIpUx0fNtDVCTUsVEdk/WrxPrZ0dZhgcrCszRg6UHmawkIRz3JXE3pl72P/Shnv3V61tyEAyCdOMhmaRzWL7quPbBi1EfVKkpKP8GKxDBOrA3WtQbf+k/uBzv15ElreVVOi+InCmVjHxzF9MvOVwmzWSftRpzt9XO0obkZUubOej0psa6N4wAbjb6Zv6r96dAoHpK9gRMyBD4I+FQWW3dEPSTiRw1iGPcAd29Ra6xAAw6jYi0pfFcQC3An7VzqrMXBet+MrHtPKlnZAKXq+XNWE841lqGUsYAdYE5UomStpwZmcy14xFyVQoh6a1sT5WCNMEKz2wWNSinVtrh2OFfYMwZIZwSb9cBas6aHvSc4xTM2+0DLgQbbZ2l295eUPWtcOzZlPcSuD0TovZXtIvBl7Q+LBpsq7UpHg2cyoOL7qixY4ZJmxGTQVLlWCnQDzWtZhmg+n5Eqp004GCxThY5gUgKfOozU6vHs9vMt2HknYx01RNo7UIKyOl+zcAaqyaQMdI2I0ZtSV89nQ+rT1g/OADO08NV/E5Rob7hf7gdbwbNwzQIC9uW1t1znzGfxHGFffP/sWdaOYKRzbgZd+nfsXjQMCjjwJ/XKHz5c/vDHPxxrJ+f8ZO4PW7t6pzKZelbL6GCt8F2yeMwqnG0vr1sDLaPA/cv53DO4gfkhBjUAAhtvrRfBL8+Dw8r7BUhYy7bM4DkF3ficDI3UkS1g0UZwr1IQWef2ERXg4vmjGAy752Vp7mZJ2MOMH5tD8RLBHO7NvqvMex3/oYgxPq0TZD/h67AOdbqrjs0+37hMd0JfgI+bee6ctvcd9kdbLABkxjCBKAyknZXn0hLr/qURa9M8B9gcsatjxQiSM59mqGRUJWj7QEu2l0e203PjHNzK5uK7U9sfXYUyhOJzr/8uYBLf7dpmfPPn1A4s59gE8LI+U6dfm9XkyxJEYwiSMQQ4IQAn05oscHz8qvsWbG2LOc6j1OauNVH3VFV+ZQ4IsFUIsSAC389zKIjDHskZ+a4+Ve1fASUzifp5ZlRLR64SMT+ssbCiTmvRZ9euct+hjNtLfOIvLTmihKzzqN8ZEPL+g8xZBIbSI7ztYTyjwwZ5RSIKxsOtA/zCXss0qu/VoLR27Ge1nSAgfH3NEL780+XLpw8ujx/cuTxEljhS8YiwWEN46/KeicFpB/VOjTlUBJCHB5fPvvjy8vrN28t33//5chdqIrUF0LGGHOjU/0DGgYLVH388arOYOI0GCDwUBBtfs3GYKAbP5u86zFzHoJJB4BSLcR1Cnr5gUR+7KpyaHVL4ocWxFWQorbCfz4YIRW4N5FHjWvYkznrqzqrgFSWrUWOlYPAcfBeTZzaLZ7T+yea1LBYWVorBCcDfl8PPgv70h9eTDl6RazbjatKYfL47wQFBHptqPbbCUR9tlM/qvLIBCYwznieBiwi2TIqc1zyIuR+RtCIRrYW7bqhmebPgV3uTgHAcdJ3rHvYvljmivqHB7U8FTbPXh8Oz5F6uKbqYLEqct0I8otwJVOZ8SNNIX5pxyhH3Cdq17xdFyoY7cY9xKDmIDIykX+iMCCYUib2qNx6Z5sqI/sUPY0CmpPfQQC+SzU/asDcqo1Nos56B50x2egXaZmSSbb196/KHb/+QtZPAaM5b6hYwQOmf1QJoDsg4Dyuy5pkUYuEZGMurJHPrj6RCcF1QvmPfIslu64rRwGLYVpid/bX6K7McPXzqWFlTYkaU9U+mP46JMs6nvlnSG+M4L1OdYOnTgHCiLD5baFJpM3ClIHt4mRkrFanosvULpbG8yr606N/xZRxwMnBQqDnAfnzx+ecHnS10o9VKMJ5QvYq6v/pIHKlI8KiXU9fsfRQkCWOCA1AUczSp2L1lFDmclPJmnsnES8VSUIP1EgAA5xlK3ctXVTBdlk77GcpXxAIKgLHmEhxB3Ut93Z3YBYS9APdC+1tmp7R1BJoAUBrIFWWufXN8dYSu9YpVhUxN4gKUc0DofhN5bra4FGKvlecLytu6Hu6b9gI2FE6t72qUvI/YmENorDUs2Lce8GVyqAxdoKEiB6l1Xb0Ya906Fe6F9+DUIhaDPYISpHOPI8JrZCaStU/Gq2g991cxjSLw2tgj0IN+fmmtoTZap0IgjEtJ2fv5AeEk0z2vs2e73rxHpdXP9LE4M6Fdn+l8Rep5X+YqWZy2cEh2FaW8e/cS9DH3Ur+iijmBJ15j/gDMGH9+T01Y/AHOOoAI7dzWYup+UPtVNj603IrRmO3K+ljP0nMmI+O+fp1kVKS68jvBCu0G6y0O+3wEwVnm/9s/fJvfm4GLIuFAM8bSc7Z71r6rrTMEPOBaPHeFphrMfjreAbAGfAakM0u1LBD3B/AZG07j7tVYG5Tiu2gLZU9F+GnZcB3U4zlv3oqkPc9HnaU1WNZp6ySfhTYMjuoH1N4pJHSW0Y+tf/nqaECelk7r3Sp4ic3h2qx5v992VPqCinYxrtYJ8nfWiX6A/Z25X88B7gufhu/kWmn9QWsxShjWmFzgxdZOuS6g8qlWm2tay5/1TjAzYFRAlOuxrvnh/QnKyZ5PrAcAhOdom52yd7iGDKWWHlV9XYVl+hHj39pSoUkAbEoVSxUvlKFBwoL3lzUxhsH+bnAtPVewTT8iASE+92peAyqtbCilVdMlEGzSvjYYvxEbqD4BY5qM2Ppoc92E6QOFulZrewTXWHe51s5H1sChrjxQvLa3db4ARNwrn2E/e14UdAKIaWlX/LS187hqXbRsRRuhDfSznBGl9NOODMbbq2b/RunX92OvmvAq0NxMMmcAn3Nvyk4IeDvm2bnnJvdatmQ94pyFU8/XNwjgP10Bqd0G8z+PMvr29eUPUEb/+99e3r780+WLpw8uTxIQ3kuG8M4nlFEyhP+7gPDl6zeXP3z37HL/Ib2P7l/eMhg9Nw8aJoseI4+zwgCxCStPD2r+Ohvhs6dP60RMDOWnAkKuGVqEdL1lLUpJbWbCYIXo3mxK1u3QVJymc61GnHCyLxRTj3ZIYNWsQoMqfl/BgHdZTKGarjE71z0HhKJsyRZysKa+oEiTm4fr+JxRx0t261q7eI4isoG2ISINvUxXkN3J1cexnKKe3+/Gjc8RJB5j1rorjdV5c2ssEsxR44FI0IRPRCjciIpJyPXXofNwcZMr5cu/QZmiMDkOPhvkDNidn5mRCJVkRtS6JwKGtjEoipWDc2qH14D3qnR5Pdzar81rYkCavWj9KgcPfzz8ub4BYXnvrKUGvjEYK14+i01oCM9Il0DER8+2zLNOfWiNN27GqT8yaMmCLUsxBc/KHLde6vizXow9jK6NdqWHiAiKQMp5T+3F2rAo3MAe7XhXqj/rKNm+Zn0b/OHQIj518wLI01rcomx8V7Jk7z8k6ChiVtqFRrbBZINT97rUNRFO5pV9rGhNs6VXgCFUK2qLJ2LwaUDIHJvJD5q3wDtiJ9t3QUDnJFYYaVntBRkCWcmY0+6Cugm4/MtwETQ5f1DJbBPAM6UFwzJ7Kt4mu7ImyKEkvv8QqpVotyq0Rx3AHBznu5mlStoru+0Y8RyqLuKcMI86o3EAobcs6AgT4TmCXFULFGAJMHMSkoqzl8xfGRZ8r/V/vBbmxdgYvI+DmKwpY91ApcF3f1o7w48gmbUmOuzcN4HSTwWE7jmlyOMMLwtvRt2aidSJraZSsaSP9t76LGav6ogc9X+lopW63IBWNoN2IcfyMl/JEoeSfe2NZTbK+hf2TeqpPny4PPvuu+wh7IpZgqyLqVUGkFt9lKh4hAqihljxHvYE8wbw8uz77yM2YuY8FNNlef41AWGpzm0TIZCZ85kzdkJPZtM3nd3XEQAqQMh4qWQo+CNbxgAnAe+dOzkHWB8HNXwZW56LuSMAoA41zvq9u6Em8lmBqU8DQmwZ+0wHL6BlenxWsVG2B2PbvpNtScQZzj4lq4UzTZYv+2VCQlnz6e/atVxQtzVqUQ+Pg11AKirkd6uG6BkYhe01UY+DZvuTMShy3fcfEkSGIUEN6USLBKxkNrj3kn04qe1mz6aspWf1kSGcDeWZGWd+pMBnX67m3+wa94mjyjPxHAILivAAWFLWwbNz34KkglxmTeLQLwDGxvBM9gPtXm8Nt8FnvmdspYBAU2X0Hqmbo97LYK7+HYDL06yhnudXhWuuxVjg4BtUcG8GYTI7eI11WCC9iqrMBQGhLCMzUNokHfacU2t8LyhQBeapMK+0gnkyqE/yYEAl32UwXVCRlg5dX9GBWHZV34zvExjKvl77GYJPs3a8l/FNe6z1RGYMzYThe3OOB0C31+gyfdLPPcczvwOHpc9zn+4F16Y0WKm2ghn6QZYWYKNSX0tCY/6C9cOtswTgLdB/gMjruXk9k8oEiBL5SZyy5zjn22isyx4fJRfU9+7MVtDNQL/z1TUne8Dz2Jp+tUSilp66zNXtTmAwNPNDQ6G+kH4b48h+zHilJVODvvpqTS55TvvcvBdQlYAeIS7BFs73rpkxmzaeB0BleUDYEhNkBDD6WaIyb19fvg1llBrCc4bw3uX+nY9rCAkGpYzevd3C7CguJSV7//L08y8urwgIn31/efjoyeUuBdoEZouQgzKsMJaHoxlvBt0aj1EncMxVvGLBk8XhwMGgsImvaoBVSPqod2DEBtrgHkMt4h75/snPN74uSp0FH8N3N4FoC0HrUPewuPZ+YwNKOQr3NxSwZsdKG22GK8HEQWmrIy/1CITFNLgLv5m2KiqaxpYKd3ZgEpxRI7DMY+SU47RUnIdx4FqlXRTxMH3O/YEWmgUJhz6KWe+LMhxp6dZsZjHPWDTlXrneHCY2lF7NWdPTNcShGlzaRFpHWkewjmb/Jcru93if5YmTFeobRUFF/Fo32YyINJ9mJ0sd1OgVlSkVrwdW+9YZOEqpux66ONJ1tKUGarT5Ln5vvyNpXAY5rWtVaKEUm6uz1N9rXP5iPk/ri3tK7cPQWx3zOIr2a1vt3TF3BKOnYDHbMYkGFVULLBw1hckGVsEtQfioZwUk7tUhffcuUtd57qy1UuVywK9OL4f0jUvQ1CiSpW6mQbKGzYMuhnAZLgu++XeQcvZoMsyg00W6rRVQzZWxs+Fxg/rOI4fduT7DQ+xMGU1AuF6OrSmtyl3aaigmNcPd9VZ6mIePaL4BDWs7xeq3bsdhYB74N/vbWgaD3Bzcb962dnZjdKXSFezCmeG74oBtTwaRTO8vGuCy1qEgAf7AUGhGnmuaXchzv3130I15T9WWG0wLCEj/SuCUjF170MU5nOATUywi6nt0dKSgcB/Mt3WcHvpSrZpJvFIUI36zgLDZxYIV0nd1dKWB9v7JENZ2njOEdYBboxfENMIi3X/SqK1XPQLNrT8P5wIj9kK99nLidzi6CXLn6Ork8l/WeqhGW/sB4ebYFTXGrrXPJmMbEaGpF3vP2BCe4avffzVFV5RFS18OrWf1VH2WqvjZ/NgMibaGeUjd0eMnFzJagAqsV9ZOxEiWWf9fBoRQt+z3ewjxFJHnu5jj2L0HD699z2Z7B1MfGYZmXWkAXkVJ6HZHKyl6sQ2I8d4N7AuM9JzN/nvf/rZm9Aik6nhdYq/IDrFeGkyUwsV3NuuIeEmpVmfqXhxs7ctARebQNk58LwyR9uothRdHSsqyIBl+Qmz+6rENxtlDBueuidTxc620DmpwHfrawEuBS2xdgJ0FhAQBOJyATVc13mVh8r0VWDFjY3AgDTLg7Yky6l7Tn0mWHJZPMuDdQ2ZQS3MvlfbP6XNbylrEzdL7ro4rk44NSgC5RvIB0pfpTiA2PQTZAIwBY/RTAWFtA6Bs/ZDYm/VoO6idHz4EZECMSb+GeWKvf/b5Z63BXBmFFL2wJR5UnbcZswa4sp1ci+egJ4H+esFix7gXrpM5OtW989zNNtbvupYclNGRBvKs6aNNyzU5EdGeCTcJYhvYxzecmi39NbEHKZWaTydYzfNgH6XBx8dM+5za19C7R8fP76w3RsGT1hzbZ2EHrTRIlg6AU5rOj8WiymnUzads+VHwsvNY8DtlL6uz5nsTDGf/NRERMbwBNN17U5Rev+4zqFx/jj/1ozzLPPcbwJY6qf8tlVcwKrZZf3CsD9sa6YOYLNI/lB5amnzpqq7TBrBvL8+efV9206jPrBv2F8+b+vHFBKwDzonobmxsK6bUxJJ+TzLO88kNCrF37ME/InwzESy+X1unP5/3y5YasMG99ZweI+fnBYSvLt9+1Qzhm5d/vnz55JQhjKhMVv5HojIEg4n434Eav7u8C/pw9/L46dPL67fvL9//+YfLo8dPExC+hi5A0/cFWEWwoHy8D70KGgLGJz0EkW1eLUsDsVIZQYsZ3C6mIgiiSiz70Mw4xCdBD31JA4iBv9YQUs9oAWlpSSymM1pW+kuDwRp/ar/6k+B3yH4UOqdgGHEYgt27LRiuvDt0sGsrChw/vo+DzHoRaZlsYBaiktMxPKPgfBpASB8zqProfXOmE9yGvrCgalRWHRbuHcNSgZQiR1d0a8+NsIUozYqLE7QpojIhl9aaESz2NUVXpPp5DwbgGr4jcPuk+JZriHTx9yCJUD7WEuNMKRWxydyM+x4EZnx3qZAx3hNjSJ3M7tPsRQRG4hy1eNugRAdFmhRzGzrhaossWjb4iiDK6JIZjAVPWXP/i584M2R1FkArZ+76S7YXKeP3lY62VuFMAboiUT2gElKdED8zKBi3KJgu8966smZR+NxxOH34EMVP1hrUVSnCWVdrkK5BLiUFZ67CFdyraKwbJ2BHxFZ6yER5TCdoNCnmXPXdBNQbx2anpjrmOE7am/sxeD/LT58DQoEH13wApYEb7H1siair6KhiVhwCfF5KnIG1DquonSwHkWvGjT0eStuUF7FPQR4nGS4QUen4gmscQjhh7NNQ60Y90ck2A5a5nSohc2nPOR350BZpBzOkkFo+CtWfPfvuAr2IFYLNynynPumSDC+Opv0Vua/OFVmVSaavpoi5a3H+6GjLHEYdjTqNvcY4JshlX5wobYI8AY92jePQX6sO/h1lxE8CQp7NNjSs+2btShVXACj2LDagNc/N5hexb5CkHbvObRzrd7RjeBhHl2A1QSMUrz99H5pXmrmnMXrvLaUCLxqos66kV5qtJkiL07ogkvk7AsKvvsr80N4jjuwp258aq+0Tle9YWz772d7geEOjjDM+xcerrWug/FMBocCRrImCagV8VP9LEPzkSXu5cV6sZQ73wjPlLJijE4dqdE+uRZas4intu8taw7nhxx647HPu3cyDtUv2WmNcuUZ6/k30oX2G68Rq18+IuueNmanUx50Anjj4pz6EngH4G8lsraba+qUj0Ji4Dhld9j/ZMu7tDPBkLY7mK5VUOiffKzAo+OKYJxO2LAiOKuOo6vanYIngSylwDwfOTnWQ3rdrRG+GMDZh4jLMNcETY4nPJZDuvRqE2ze5qpHTEnj3PvXCBpvSeQQtzw53nOoozK//5epvXf/ph3iqmzJDIoNBtfcAUqtZDhi1Per6N/Bn3AXfIjY44D80+1Bnm9l1vFkvUlFdm6zpMNTIhk1lncCGTPvnGzOFyQR8bTXg9Tif206tasL83vPn+uynrFzq9ls/FnXtAdrS2RPsLRCuaNHj+ACAh9gWJtLsrdlVzjICvmgeDPwM+EG98YLElEMhhLh+uCqvB9BZv16eTTE59lkU4fFfX70OmCDgePhKo4rq3zHWfL9ih6XEN/gLFRsV8M1L1tCSLUcWdf11sePsN94vuMG5XcCq7cD8jGy/lEislVcppo8jqMZ9MyeCGTLqan/RHhg99F5bDV1rCOuj2c8SlgJ7Bl8tYlQDTniuz7/4vID6D5SyVRCuwOxqm4/erY9ytikoFF93fVVgRibSAAAgAElEQVTjc0zhmesxT56jsrB4DteJGf7suTHbrNXPWrQO/ucGhN98ZYbwHBDejcroHc6ItZ14f+MW/SUud251saEW8+YtwiM0XL1zeUxz8/eXy49INt9/GFGZZgibuVosVSGQ1FtU7YkJSYYqbS4q0sBDVNyhznIaJ2dTFy1IjdgCmgYBUxldxi9tCJZp0agWYWj2BKeAQDGKgwkSG164OVsP0R407T1U9aZmeirQEmeF/y5IvTkDJCUA1LJUrleXzz6rMyFicg52WIwEIiC9QVluwrWuGMNxaAw5rjFshucazFVkx6DLoKiOT9X4PHBEFDWIOcgT/LWA2CBIRF/UocFhRXaCtEMtWnCU9yxLx/eJgoqKt71F1dZEMo7xg5L8Sd2C9TOMhXWIHk4HEDCahoqMBh8NhCpFrcNioGcWVDoxtAOpiQZmZ4GLZBjXXJegF7Q+/HLqLskSrRi5Ms2rs1ldSw01iHURMgEKM0/OkSIdycZiuFNX1toRD+MEBFNpw8CZqayRKG3UMWumZNnwKbpuGaxGt0g144WhSQC34usGoQ3uzpTAor/s0QbbPLfOm8+e+xi6GodnDiJ/l//P50QqPSzNsMUmUDMz6pa017Nhc41xyKhGKqiSZ0E4Yg6BqKjIX/chFLtKhetQNpgd9W+ZI22EdJID1JjwjHOPQhzr0hoIxoiDMnt4dC7n5+PMyK2pGrbQ/2AZnDjT8v915l1rHc9K/JtNx1ELPfT5+qpNzOSoHbl/P8glBxiOep2sBkjuXdda0NwJkAgqZB9tDYuGd36rfhqRJqj+U/SNY7GgrAF7szl8Z5+1e/McwPQ+rkFg7UNRlNi8AT6yEwR9pPvxVlH8MAiG3MfVWFDZ4OiqxCmCm8N1FPIo2k1h0fczbjhgEaZJv8W1alh/sRy6A1eY79jHCUvwDFKiQm0eWk02L3S3J08T4KpKbUZCmyG9Kp/bWJSCjP0tQMq4Hw722Alney1Qw/dVxKr947AxODHSPLMGTmcFX3go6v74PGuOdcAab4Z6iqbpPdssZ+Y3qsXN5EakatnhZlFrW8zi6LQyZwAiOG6AuFIbWTtk6wyEBDrPjAsBTZ4vtbFTMme8Ql0F0FDcawwDbBzX8Ef7HFA6DKMCx2YHceh4P3udMZHyaB817BgBr4GFwWr+S6AWgKFrNONhXdhongWl3gcYTzC32ljXkp8VSGNNmcm2lCXDTDA0Feru6TJFDpr2eqaGnjfw3XFIXdPqxGvzWtMaCjE9MclMZH907qXdc2/8jjOM9cVPHdYG7ckATRGYcajKMyBN3xeQfLVetsmJvdv7FLnq9Zqd5HOC7qxvM9SOl6Aa+8CxlKbnXDMHlktUZX2ZlImZEFihWkqfXH0BruVzJRiJGuZVdCh2VR2LgZ5msOx5aGul+sFXCmiDlWswIlDIfmGuWXf8HTCCPpXchxlcM8barK7riknxXNiH2IGAshXCqp2sfdWvNOCIQNPWfM7MgZPsJzKnpbpS40g9eoVosjah7iKouARHGDpjHDAn+FCsIUUHz5nEiKx1yW2MGzG012HZTIIXbT9UURcBU/eyQbh+oOsvAeVAk2Ylba9SYbVz8oL3yThzbAEFeXbaZNmnUf9R1hh+iOvWJIaJGP2D9HtdmRw6KoLftoHjOfg7z8e57d4SwLbFRnVOyljSh2BtZK4jONm5JZjOv39WQPju1eWb3/8ubSfevvjz5cunDy9P7lNDePdyF4WhBIQ3LgSD/LkRYQMQ2NbBZFBD/7mTDCGN6V++epP3ETxGodRMyQqoo8y2FHaM+dLH/I4HYPGHvjAdqBi4oUxRtxryXHSuhrSTfZW9bf+sN0dtiNm+OIAqI402lT6CC+pwto6sw72mgNkM3BeOQZDSNB8mbQvq36Rhw7FOgFQmDgjeTyaBg5+Drg5q0X8MDoIMGEMWmGgpRhGVsfQUXOCBEVVxS4qXTr3cf7/bFLRBkkFoHPUVo/e/CyynEFX+dQ/sHlxN9beXIwdNA4/QuabYpHH1ULbINfQ5uPkgWj+UDsccWBTcgLTCFDrP9hJqZoP6jDbpNWOa7MqCgaI34+nH0WzwrgPKfKi8ymZJ9uZUZ6aiXw+mOjLKIWsoBCs4BNiUbPa2hXhd2nKc3lJ4VcbEaNAv8OnTz4oszgENQkbWa0ETm7goe4EOledi8MYzN8Pkukrw8ejR5fHjJ6m/jex5aoqQGqdXT4vTW6vWehFrHjzoOURTO/r+Q+px+EyzYOyj0gv7f1cRHAGIKxBRx4P/9UCo6pm0N3v5qfoHtTKB8ERCMO5RV4R6OKW4BBGwBx40eDm3NpHWxhwwR6ynysS/PkQqyN7w2pGBDJXv2kIjDiAqrbEftw5Bnoy1GfLVrFjbwrVYNwGnTi0fdDqk7P3yF7+MDPg333zd1gpznPgMY4IdslaG67HPCSbJwuo8mflNc2syk2/eHoc+17FpOPuTdcF4C7yoxgfNt/uiQQivq2zJujnW2Jw1HUGun+zerVupYWFeAHBY4yKwvFf6ifslByUgyeTatbHsiVBok8FtvSEHFc6ZiHZQ05PYjhnx2ps5o8t0KzGOCBevSA8MMDHFXBUAC/qsPccRNLfGWFS1aswIfW3PL3vL91REp2PnH+vYQnucY2LmyDnguXB67TXJjTI+Ya/cJ4CocMU5yOZ67GVYMqk9BRglk/bk8eHkVKyggZ8UOFVlAY8U7anzVsdGRTvX9kH7u3s398A1dcRYi6xR7KoZ+sOWL4vMeKaV0tDnMlDuZ50E4AnNnPpaQN81q59oB2d1zq03bwN2FXCoSI/ZG8aEMeIZqG/C7psl5JlwmrTTsZmrxZdSqX2XoqkKYtYztcJhbhRgwC7at1AmAWeVdiggZGpkC4BlD9uXF7uf7GjZNzqQ2FsyAowlTAADEClsnsM6rFlXE3ZTT0BnuvV/tHvoGcxzmzlTIE4BFMEsn8MAvX7Q+tRuDSZAf9s6SBkPCkml3c+k/gVgYv4nGMI45/xe6QjnBu8HJGnm6f3ll7/8ZcA29oqgn/aDPcXegjklEKBjj+2CDs91Aqwg6oKKaCjGCAG9iq0+swJkW5mxMSvH+MR5Rhxk5y3PoMibfYUZA+j4+HWcJdiQw5aehLU4WznbuZ+oaa9E5kAR5u+Z/cJ2tX75zuXP+IprEm5Gnedj7PHrSHZ0rgtS8XvtarJD6Q9Nn9rS0pN1Jfv8rv242Y85M0dLNajgmiQWsOOAK65RghPOXGwHWalk79e+iXuJ2NeHD0fph8Jp3VsTt5nCPPajtEXKaFoDH1sUJd63SfTgGz0ZfTLg8VhePMchmIUC+M0y9bgX105igLskYlToLKlDarjMIH3K+ohL4KSPJ8BWGR/1bd4ezKazWM6ZCWawwX2wrjzb8L8Fbb/99tvUsH7xBX0+8TXxA+/GJtQvfBk/UIp/wMu13TBIZfwBlZgvXodarx7DGZhJT3FayG3/plfm+rPX3vwQGwU4SWyh0r+JpCYUGvBiS9P27K8HhG8vlwSE7UP4aUB459aNy22kRHEgLrcu71PsiQM/Cf0P1NRVZZQbfvrZFwkIXyDfzcEObzic5gqlRFFwzoatAxKMLdgxs/BTAWGRvyIPyfgRsEy90lSxzhUTGAGM9bQp4i8SUvqQBeBew6bJZjTSYwQEdbUPTe8isdysUjbRxGSykUnLTnXsLD3PpB+ICg4rjbDtj7MInmtyvahELWhR5Q7jkk0dmfg20WaRxJAg1BPHy+C8iO1BrzxRRg9n/icCQsdUxIwNIT1OtFFE2cM3zthS882kdDzkh4t0YXi+/vrrFmhDb3v8OAqyUuYioW4LgmV1g5ShwPeoAbRZwqh2MZd7BumyQUlWd5qAXlGV9VuS6io1YeDZEYjy3Co/SfnhOjjshwLa06fp94aR5d519oPArC8dhxyHK0bjPE6hH63BsyI+qVcBaQW9OyvgTrSIPRFaYMSRRit59y7jB83sUxVaviO9t0Y3w+C0ZUBrK8M1N6CW1x8UiezIu0PNTiMp2szzXVFds51X5F8wAvn4AAjjr0dtaxnyOjDN4htEihBae6OzLmocx2Hfzd85XKNMiKKn7WNO2e2r3H6z7Rwyze5WxVT01eCO/Y1BN6uRTOTAB1HgjOmYC8m0L9tpQCizAQeJPcNB6Vpg/kMZjsz+7N7ab0Bh4VBOtg6gy56DQ8z9bGvQSsW1tcYRqCgGsNoIEcUIkASgALmGutI6mPQ2GuBWlLgHsNfnGXgf68oWA2YPo9oG9X/7ymwNY8kaDqUYNDNCJg3SalMqjoF90zHR6Qk6TinBammCum8fNoiiTqMCPwny1wOwYFEp8QkqVfw8SXvzfAaA1nAJFor8Sie/BmgNGFjPqX/auDbIY66eV+GSdjo56FG4rIpjsnrpAVYl2oBpA9nM4DWAZFyaKeLfPAcOQvvZtu/Xte6vSKP0WjNijJ/ZcFFpvh/nwJ57R3C9LG1r1utQRdzjObX4dcwSyMLWeV3AzlrjUrgox2ibheyJqV563kad+8aNUJaTMUo7GLI4dezPZypjEkbJsZ67ps+NlEtpfxNH0tplnik96MZqMCuDfeOepEdzbirEZUbl04DQ2njPLWyRCrKuDzNW7E+DFuaWsyd7Kap+pQfb7xf6JXRsxpIxVuVP0RVZOdLQpAFnja1WVd9HMMJA66itSx86MnhQAp8f9UlnxpGZWBzOvveaGWUvNoAcbR1xjflERzA2mmPZFW09lb0+dhAfyFmLairB+w/NbjAmnNX1kSqK4lr6lJ5tcFuhOALNBoKxCwvG3KMG4rERCLntuqnJjm0pwFJBuhWTWD+fWtqCOwJhBV5by8heDmNrQbI+D/OXrDlr8+Wr+H88G3aRz8b2L8I3K1kbUidTMb+AKzunVMbnLKjdRfTodns7KzY4EP4I5lcfyH1wHbP8yUzb3/Puvew9FcfNADLGBkNNErSWPSB0aJylSKa90VovJEOIvaVPLY3bHz0+gLnr2dPWcbKD+GzmczbC8zHgH+JQqTls9jFnmm0nBg6HzbNaQ/08QRRBrfjYo9S61ny+Yz4ONg7P+WZ9qqt0n0wzcchJmIbf4X8Rj7D+AmDs7OlZ2zZP7HHsYnyEu3cC2nEOpD775s2C4CvtELDCBsiyck+bFGhbrWp0HOPx6vXRUifzsjWjDTceYC3ykwTKei/z/oAg91tSx3qUwu7ZKJCTcf2rAeHl7eXy9tXlm69+1xrCFz+k7cTTB3cuD4iMFxBCGT1nCG9CHU1u9xoQ3rv34PIU5OjDjcuPRNh374cySsBIL0KVO4PqNTqrX55ajHLoNUAfBYQxFKV46TxikBP8TQkvdKbRP5KeXxq7qEuDP9EzU+c4ykE0bWA/J8NAEofx6lSfFK+mNKqMPde7BOWgN8+1EWg2CzSE1W3xOgsBg6nMvghderNEVIaMkRSP0i1SjLvCcwvTRYity2FxZkhH6wpFZCIgqU8YvTSG6ycCQowExpNDj0VmTZmbKShV6HxVZJMyJyVIGkxoGnOQODT4Pjb9N19/kzoc7ovDCl70QbuYhHrrOEvpTSYyAdP9w2DXSa86K3PKOFn/wWeadary4pH5SD865uAaKDtmoudmTQ9EdI2li97UAKQY/umTBIQ6rlI6eV/pO/eTUcHIIK3cYmRk16G3sL4rBhAa8AyCvHjls7m37I85tzq20uTOmUoRt9QZbI0daOCyns16V3SDnzgfExCJ6NKKzw28pNRkX54yhB7uQZlPzVZ5Jut7MZaHA7nmvAZYzEcChPVzyrqeM89BJRASxz+9/N5WYGBOEPdMsJVAYOh8wIeIJnV/61RzwOMYEuBIV8FRFT2O0wHdaEpvHjKxGctIcb+qrmZBLrDL80+EgbEO7QoF2sePj3VqJi8GmnU3tFdnMNeNg10pbYM/D/koLuJYpgVOMxupZZxsfA6zMSgS7CwwMQMJ8k2bA4JzrvnDn//c+q0pHjL2OvjJFM1BT8sSMqdTuXMt5aCebfaA05ZyuHEvPAv3bVB5ZDBu384hynja0Jo1WAGoKyVa4R6uy++5JvdjVjIg3CmoAaQqc6KKcto0x8hMf2pYpiDovQsMxDF606bbUpW4HkIOBITdc2WLJAP68kWoQqwt92Nr6kpPl3pZkYHa2QCDcyY6ZqhSF/Xnew1iKsDy+mh4fGRiJ2DULHODH97HPRb0LADDNXFobVN0rgmTucB3s0+yXkZBYx0c2S8ogak5uvbzZfyjHshejTPTrIYZ6mTob97IvGP7ET0wGJbloOOTANkWSSfbkizFzkptZMR7Zvuzh6mr1Z4irhHRpXtx5pJ1Hf3VukbmReXfc4YQZwobxPV0nApiFmTgOd3XqbVdHTNnFvMXYavRrPlO7oN1ytpgLxXEQ+iumeajyTjAR4DwKl7LIuC7safdcw3YY9/Wc5Dxsk6d16TiqvLM589nA1+OrWedVi21dZ98h5l52QQ47WmvFfXDVzmrGD8z9M2sAACiklzF4HMAxPdyfUEF1Z8DstnIewFve3UWKLDVEf8GEINRo6hNhDaiFdFMskFK/JmTmrD14pY1cG98jjk51NNXr5vsnoqmW/vYfrKMofclG/s6wW3YFQhLPbzSX8Noevgo2U2+b3SwzJc+A2OGjcQOCqL1Df3pGXwNphg31k78uPl39o9zLRdkKlMhPuvm38we48E+ITP73WrDr6yGZq+ty2Mu9Z0TTM1XTo/h9f+r31SWEN+btm8KHk0bwTOc72mGqrXq2D7uRX/Pdjj6lDwT88BZDf07vvtEwHKeTqsDwNj60diFMZAy/2MBChwIpMRHTdkXIlEvkvHVp8e/kuKMD6DaOc8HIJB5T+18bbZrudlpKPr0y/7+UCZuwPYuDAbWAUkObBb3L8BWkL/iivpRzD0GMiyA+VyWojnefE71fta/869/wH2EtbMWcZxVUuG57wTjSxzwvc4t2Vr30r8+IIyozMO2nbh3Jy0nbt9MV/moi5YyWuGUO3dAFiurbg0hQjLUFP7pxx8vj59+dnnw8HECwhevXiWl2iLhNhk+14dk4y9I5O/ngDBSrivKVx49NRQqAgY94ZDY73S8V5gZVHB0r1CPJrEeZyJ313vi32Y0QsNRkh7nbbUTLLC0sUDlLMXa0Gyo5bnkgMqhckchhSsaIJWA77EHTCgaU1216J2J5e8iH7mvTwNC+qZMQTBjwEF7Eq/RMLIIksUaCuRh/L8LCEuzLZ3KAttzMOFGTjp9jnWzWHV2pOL0QJDD3H5gps7rkEHf1OHHQJFF/fFw+kTpWQdVmevGi9LcOON8h7z1IIxTzBNtLNW3vV6kDUgX8MBKpnnGxvdYr4AzbkN47j2Zr8hiQxEojYA51NDGGTipD2rAItc+lU+vrRPS+yulDpqYjl1EHV69rsDFkFcOdmkzHjJSL7m+AXNrS3nHdUw8TLi/w1CdRDaCwo0WJOXXOWYMUkM4pc6DZjzk7wgeMUL37+XwPAMYvF76YFszSD0zA8hcIHSAo0IgnbpIGlFPpKlIXteHNW9HzetJ1pkx87BMcfdoTVwrFOgd9g366sRLxzBwMyvOvpQudl0761u4eiDuAUeQzW9GiTHku7nutT5hCpsTVRGlDtX6ciMOJePCIZBM2/MXa+hMtuHajDYCFqspZpxZG22pgGLctU6L33NgVQiIP+2VxAFoNsEDwr3CQS2Fv/SV1stW5KaBiIFzD7IbCfQyV4ih3KyMNt/ROf7hcAq7rzlEW0QvnUxnqdS27p2cA7NbZmVs8My6i5hY7CMgDBSaZglFdW2hwVojqObcyLj+WEqcIFkykKeAMA7SEGK+l2DTuia+D2efP9DAGdsEDsqTD1TUeYtdn5Oio9GACofrTRVnk0UtSEIGIj1ZX77MtQ08nBvXU4IE6nd+RIBtjYYJTuIo3s7aL9W/gRu2RUn7BAYTVmE8Q22aHTWDjTNrr64EKtil9UDlXhTwUBWX/VuaJU5Ke53l7BF0VPRloiBF3ddsemwJvsPMhwEegjPYPIL5yse3N6oZ12aYq0Le7CFBaG2s148PsVYwPzcg1AlknLElWcNhP9mWos8mhZTXBboS/K4fGO9pgNcMxaC1j2j4FaR7W+XujXVVJNv2iGu4h1jjZoqTPRhYWOn5Ovd837knJT03OUPxTyqmUeoZ12qbjPfH9Q3AeNb4FaNsm5VhPYaiTT08IjNzzG3z0Gw9TcerwM7ritGZmVI8JIAwvW9R7UwN4vMIC0ZlNmUPpXuyTwy8DoG9TwLClPHsXD1qVsmeRlGUswBa6IMEfjmXp2aLrczYp+1JaeTxo061s/EtkOz/8XnW2blvLPZWG4ZYV8oY1odWFpRaC6UPltHC/mENMzbMRTQDdkYrBNM9ClBWe97xaECoz+A+xy5DFfzNb38zoOgKmpi1Cpizlgjtn1vgI4q0E+/D3wsrZD5vW8Dcv3zxBSBPs8kf0T1XCiB4q54C5772naDMvV2GFQE4Z3x9YzOZZsO0DZz1JodYG9ZaEqCzZq4iRdin+nUAoJxVjCV7XZAzCZap3TKH3333LK1+WMOswd/+9re5PmJqgDU8q5lOgXjW67PvnsX/SBY6+pplaPD+xDRLKElnjXrp2HxZd6Nv5y8BV9u/VlVl5pzxZr9yBmCb46MN3Om5civJCZ4x/z7Uo41dWn7B2LL+uX51BXreqiT7rwgI/ymU0TfnGkIKFW9ePg4IQeRvgbKBppF5IaMBetNMCDWEEZV5/vJy78HDy53UZtxMs/ocHqPSlILGhphy1NDLjtk1IOxglg4o8pbALeIU1/5y/Btj2gCp0bn1aDgGbH4zStIjWHgtlG3/raP+bxsjxn9859attc8L/OA4GpPlBpFiotIIfkEhSKnIp9mgNB9NhpCmoKOdLoMjyiwv2YO4Igyl9eX+R5syO5IsZ8ah0tGi+jpbNXbXvl9HsHig6q0hNFsmas/35DuOwtRSnOJJT/7bXiqZx0lVR5GQDNfQvQIHVcgMOjInuHN/pZ+wSY9nHvXRuhfrj1SYaj1ZlWb9MbNzrg+BlseYZL5D31rd23qwuVFVMQulchx4Jb+biaWmBANaAaFzHSXPKUrmoVKjQUa5VaVmT2sQ+juv1UCsbU8oXgcQwOE7HKW0WGn9Wg6NtXaQ6pPgGnnr1eZ5eNboFFU9I+BSVxVM4LAKEjaHzwbQ50J1nh9UzxowqQxBICOc0ZoUgRueQypUayiaDWQf2nqhtUp1kHnWKm2S6WQOluEdVSkByGp4zHae68YSJK69Sg38D70X6imXHW22rnx6aRmqpXJ9g7RmjxsQ6fhpR3TQj72SHn9Q5Ki1a1alz9qaoyPrNZpd9mIywM0WWPMRVUHQ0vUMwumPIuvuQRGfZhAraOUcmCH3fgMUrB6aA5XDhTXAgXgoUZJpD9W2gjLaDOno3Cb2DWfE7AxzX7S2GTTmMzUTy9xUqGdCY2tjIugi9S2AAHb/6J1WZ19nwDlMJsDi8W3wc60wgYvODaBThMFi+xAaa4/Q1pn3jAndLII21nyVGqqIU0FKha1oCD9gEPnvOaE8A3MtgJB65NFSozKKw7Bgh/UQMGO1aM6JwgqMq5n4OIz37l2+/ubrODK2WgoVdCrX9mllzFm7ycqorDenIZTRZA+7F1lcrEPvk7WY+7jdDDBrTOol61oKGDVGOPe1hd2fzY6THaOVyM0ALdYUcR3rzVkD7SXYen+BFM4E11qUF1HgjZ2t0JBOKg4lZyn1lAEMaZJ+YrMcgOaCslJ0bdnQdggqpxrcSBltdrStLRRsMYg0kLsCC60/M5sQmxm9g2uTataqGSNsR6jTMIAWABKoCr4wZtpgWyMRlDebVIE8X3csWHcEStyrqrRxzCdowvvLSmltno6gzqk1dswdNtj9y/VlCrCHSuutMiGf5d86mz0/qpDQvVMf5Ay82upCNoWlGWdw5wqM9kxy37AemRfGwcD7aDcVManuU0VKzpTRo576tD6sey8VtcFcwK0wkGqXHcvI/59qQ6Xlet8CpKxvvgt2kPfazGoDKtZsKNf4L6hvPv/xEHnRbp/3rbYOwIOf2u/uBQJY7FBKHdIq621skWdf/TH8vdI/8acF+mRQ8F28T2YO+wHAKcI6n1AT44uxTxdI8OxSWrmO2VPuk3WnrTaLx3vyGrWBq1vOmKaPae0tc512OAHTnuZ+tYeMTwI8bN2y7l5Tur7zYRshwR9p9zwfPnxFH5uUkH13rmVWUI09xbhi42B7NaOsXgZsvGubNkuysAOlygNU9PxNvf1NlJRbF48dZwxSIz8NgPocH/dDbKBO/HTrYAvwHksk4pus7UTWxes3BxsvPtZ6sh9Ms2lNeNawDrDT7Bn9H8YhPhT/+1mU0Xe0nfjd5e//+980IPzfZAg/LEN44yYI6YKND1A+m/X57PMvLrzWNhOIzSwHt5Q5AipMahFF1Y/aBDftHZb2Z8LS82TUkjN9jcGX2lTHua0hmKD6/Nc+VQwQDqpIS9C0Fy/bv47XHnVDcw3eqzyzznSoEqOuNNX7Pu9nQYC+QSVKf8NkCKGztcZJSeoczqOdeGDkAF3vKg2hB0H57vQOqVKQwbGIc7NddShFmgy0pP+IJrm5VNTEuIYW9xOUUYOWqhHV6OiQiNpLscG6NgAvRVO03EzcVZADNPx+uOgKwVjPxgFiY3o590FYZtB0NE3bsyFNhyfIIaswJUTrB4q+QCtuE9qk0T9UCc3xbfBaSo9jSaBSieim9fk9tF7WJM6P2emOQxEzxpJn76HWDJDjpBEIvcJMNmPOWl0fRDN4fD4GfpRKxhbjyZiA8uYwjGJU+xn5d66LMQqHHGQXCuGyCwY3Bk065gEkzJSPWtCaqArxRODoxxY4N+hplgzDze8VJ5HGqQOl+MvhGD0AmWrwK0Bg4+nQW0/1FmY8cIzYN2aYuBavcV/WDZ4bFoQoFJEAACAASURBVPOdBK8E7kHwb98OWsrf//jH9uthTDmw2f/s8yCtMZhFLAmGdaydMx1K6zqk4h6S4OsFJQ2YMeMZzeTFkRhFVFCEOebemcM4NUMUdfRjs1avZuBRmti1r2YBLcCuZpNZ09d1fS/iRefA1rq79JocXfTzL74IfTSH2ILB6/psFkbnhLlI/e5quiJgsOAtmffVU8SJ3GGjgxd7FIGgriMpMkFg16zeoPjlC+oiqpIWQO1uwQkdnr6/AZROAPY7/WunEHzM1anvZrIuG6sz0urBTeDBGpFaitOHrcBuY6+tLwwldhRKQZPY5CHP2EsFjvwMz2/t3FGPd6Oq0YoxJLszpJ1n/8d/+MfLt3/49qO1HvEjsiVBeAuKurE+UvYd6p8s/iEGVsed9+NkGshyDTIczCfrJefwvoM1k4DgJmq1zYLEuZy69ffPvg8ogKACQjhkXyJLnz/P47xyLprRtDefY9qsQDOJOsM6k2TkyUiwxqRldr2XNtiDfYJty/R7BjGnAm8Hso7jtAxhVEZ3npnFigjJmn+XvUCPvYrS6Vwxlq3fr1Jp7P6lDjvvZw0BQAQomJCENYpmmKR2CiJJ/9TmF7AjcF9PZwKmuxW1wZFmnkM7XZ1tQOZkyqvZQNAsLbRD1LGq0MXqcM2aIeMPzfDpk+x/7tuMsM9XNpJtWqbOO5uGb5SAhsxz7GnFWuyPGqBjwJhBnFk5lS4TJEcngEzrlaFhWYtZtKPn8Y2er/yedSHASXAhYKXwGp/hjDt6odL6Cxo1QkaIFt27d/nVr34VP4Ia//ifp+bzZKH4cY4VLgpl9PGjNb4v3doMoRRXrtfMzPv4O2F9nGqFBRVZ/1yPGlnmqrb8ZZIL3BfXY38JxJ3PhvTkHauKcY0Q0Nax64K1kjmgtQtn5PMfrz7uGt2TUSNrnEyj6uJjV3ldAyD8N/0DfUT3JGc1Nhs72jYY32c9molWAAtxRLJzjx8/SnCdjgFTMudz3Ef8foUel0VlfuuvNGnB9/pegCt7kcsKChAntXmlLawd9irrRVVSxyp+qzTFWpjDn4tfNUGlaz/MG7Gb7BvmiHHx+mYvGaOA37QIgcEwMR3mIbHKzVttXfToYTL03BM/+lSuK+aQ/YYuQ+oN1wtUoJFx4/PHWE+cEB+T84j710fhObDXARd+VkD4/vXlDwsIX/752eXx/VuXzx8/uDx5eP9y79SH8EMUQysUw7Z59470N04LzgvqSg8uT55+lmzh85evQyPlD0qjKJDeRo2OhbiUcdKqqw0pLaH0CR6KAaUOxtYRQag2YekjF5GDOuJBB7IAumjyux0mDDCHbyhc62FWda+i7ZEvnux8jUHBaZwNB/wx3Od9/7n2MejOlPhuTNHnTJWQHqCzZ7ATJEF644KzM10Jp080jHvKoXwWhxm1wUCzr7U5qsEAnznQojONZ7WEZqoMTAxeuFavAXJb428/ripTfpx14nP87iwu0/u9UoI92Lk2xlBkLkHzq5fZJPbM0VlI49Q1dLbQ/IyAX+vz6jR5EPb+K3jSbGfr9pr5KcqpFG/GaM1SpZ74HtP23q+Fz6wjA62TDSn9KtnaoncxKEO9eI0f0V2R2Bb5lw7CsznOGFiuVVpC60JzSIcjDr2gYjQ4du1Z16L6ZAonSpE5AXU8FeyfA8I67UW22Q82kM611qOPA45/GzTEWUrxfg9pPtfMDKmxiqeo3Op64r/sM1QCDTRFY3mGyMyPdsZYWGTP87ZGoTUqoVanQLxiDhyGBJlm9rkB60ioBbFY3T2iE8dcMNa1Q63bOb/mc0iRKSjSTJPrxsyCe0hwQmQdpJi5YmyDEk40yBqsOLJDfmMDly1tKXVVc83qixobDKf/EsFgKFE4aEUncfKSYZ0NKP1n9W8vn+dA+PWvf53MRwGNK3qpw90DsnObVinUIK9nXzO3FejBeTWwYk6rBFgVOWUcEzQty5hMEdTTZOlaEy0wI/LMPBwZlRPYk+zK+qHWaSywIvhkkJr3ndq02AdSOi3XF5BrZULtGPfO86TuIzVNz4ukgpyPYmmQdKZyxZ6k6fDNnEOMFXuPZz1nEoPqr/YHm0ZWyQwJzyXFGhVqDvLa7fbJDK0MEZhloWuLq85pVj8Azq5j5lvQx3k2eEj9XICkBoTadueirW4AZbFViD20tZIZbx3y1pt3DVj3ytgFdIOGNxrkOYs/asQBhlS4q82508R6vUhZ92n+rhDWMlQ6xgFuCNyWGfVcZH+YnSsLoOI9zFmdu9LWuaeuuQZ/GZuVABysjbV8YL60b8lyZd01OO85cW0W3wBvbZVCuYbV0ID2mjVpVsksZfyQnanxPZYRzty+/1CmQzKBrM3SzMICmqBEnn0ZNLMhAlus63NwGrrxCwDEZs+5X+wH7RRwUAOQD4DWrhkAsGb0KxrUFwg2cxVAdDWg2ufYitWqy346B+NVQi4Vt6q99V8KOpcarrI0Y+O+SjCM4vJYCrKttK3X2uTSnbl35tdgjfs2K5QkwY2bqb8zU+39BJiEpreWAPVzqg5foLmChanBTJsOGFUFbQRKzaxrT/k3IisRKbzbXr2wLJhjfhyvMk0a2OO7up9bLtGG8YwdzxemR+qRy7QJgDsKPecn9szzzfrUBjLNpLkXrIf9CMBbaYUlVecyEGw9ZR4EZtgJ5oHvU5gvtagDtLBrybSmX+wo4wMfsz/Slxx6eAWlZLVQk8g1jBPMujv/Um4Zx9qaKtZry6Wam5V1b+h/629hTM4AW7OzV0bJAcDcvVvw7/mLZgjD2CiIFhXpKSjDVFTMhs8KbrN+0sYugFKz8pynzRBWjdp6X89n/p2ayjEuBJMT5yxwdk/G379xM/eI33DVTXl3+cUvvmzJxs8LCN9c/vj17y5//9/+5vLDs28vD25fLr/47PHl8yePLvfu0HMwHLgEg5ebt+EkXT58gBKC0307wjEEfHfvgaSQWn8fyii2HLpoevSFrz1ULXLApZSQYcsEDQFtqv5diusjCmEt34Rnzk64AVwMxhzxaw1b6Q06tBwM3fQcwlWQ0+FxoTNZUnlw6r777o/NPKwuJht3nOrS5IoyPgYti+NbKpY/FY/AmLbYOE7LHByd43NKOcafuonRYK4BZMU/VNS0/kkH6UyDkYZjQBjK3AJKjHBpn0MST/8FsWij0KKe1sWJZCe7Ar1vzTo1vByOoWcMrUrvxsx1Hfj0S4MSMiWma8PnNnROJnBpfxFdxg+nhbkDoQqtZQ03ARM0DB4OUpDMejjOPGcV+ipBbA1ZHbka72Zk6yTrIJjJSaY1UsyVKef9jMc1k8JnPpZYT3bj4Nxfax5j8DlAlj06nKopwRVJrjMWgYuJrjh3h9Lgm7fJWKdR6ctXh2iFQESpVhWxSZZlzmSC0CiOlt57bh/B2sLAx3CCsq5AH9QzjhWO3jI4oXEtiKmybAvKdVBZNwRk0ol5jfugJUPGKrSjZtMx+KpipW/ixZqJKuGVjobwxuo8psCpcWQNkqVo8Es9VrOoXVP9rsztO2u1aOwL0tuam+/++F3GLzV3Dx8FtXOeQOBUVJSuEjsT6fy2ndEJOuh7A6FSb3dqFs+9QFVBMTS1eatt476tC02GGFAtlPSqPkr/YJ8X7a8oVQ+S9Xxa7RTPkAD0YFR07RNs0wKF16mZkFaV57SNxGjFQWTDDmB8XmR/JrORdiytVWI9sYYOmt2av7de8eUp2ENs6GGQcp1wqaPu0wZYpfmUMtW62Sg7P3h41LDESZz6MPdtAF5Ha1TIUUetcTpoY8vsOFcG4gnURq3FtigEEPGh2QdBOQMna6uYT+1sDuwJIXBt7h/xrGQQJymfgHA1ooxfA+9SWQF3KhH/Yg7elUKb77vRusGs4dWoCf6wh6FXlh79oMH+3pd7nLJuAIiVWYQyOgn/M3AnqHjuZRvEfgqAfPdBV5y6dWj6U8tmjQQwST9iW62sETV0qglYNUhlfisCwvxRP8l4AlrYcF4QsHaqtMWD2TKGAfeqSAtrrTWAOFU9j/J8U3dmTWG7OdvqSHfdSHUMQq8K5w3EcV6lZifZ4okcSUd3zTnHOPlpKUKd6gKdOMT2qF1tOfsfW8tY2jesdVjNzEeYwgzQiXbN7wRAz/R550c7bOBm1oJ1x/1Y29TztsFxejv++GN8LBx7qYvWJzI2Bgv5/rQXa71ng6z1hV5wHuBt69ygos5u1Xazp+bDWVKS8d8+5O9+R551rxkU8hpjnDOaoHT1XEd5xaHI3SyS906wSzYnmahlSJs4B3x8nHOL9Zcs6wSUmLsvf/Fl5gnnWltf3+bO5fPPv8h6zFkXtgnU31J4sXf8EASobn34Frdu5XV9PAIoMmcRiLIW1L25fq2yMfSRGS9BXIUIGY/DHo1WmDYqywJGAHB1odJYmQv9zAB2qaksCCXTrudHKfiAZgXYCf7wD+mPBxug9Wyp66azwEBw22WwfxVP4/xSTCsN2F+/rg/24P5BY5bOzv0QdAmml2K9bBq1poAkoYiqD9FyJPwThfrO7SXyvMtAXm0/fkXXZbLFK5vxXGmgTpxSWjvzRqaP5w/jCNscdkBbjSgwlnra2TYBKzOO8cG47oBXM+atHb6XoFKQyIRF7u3yIX6VoI0aFrWNY4GsXjTq8zCn5ptj7xAeCjPg5waEf/jqny7/47/+l8uPBIR3blx+8+Vnl88/ezyV0QWEbDoCQhRGUxBb9ByKaJTwIvv86AL49vLl68ut23cvtzgoIqtL24o6xW8SSPXvHHZYgqTD58iykVQJzOSMunKo0JyjwtFIamuGekck5Cqy4GIItXM1Po3im9UB4Qg9ZH3omBAGkclnc8TpXFHylZ5aZ9NMWhBNkMH0CrmXzVhudDOe0gHitK1exSjfhR1HeUIlcoCvRt56K1D7G5EaTvE73P/RRLJYhhoYFLkgS924jlEyfSsO5+84JTjE0mmtU7EXFPeWZ5oTJs0mmdeNH2Noo2kDmnNwLIpvoHYEbJOez0GmWAtoa9DRcs7NTCazNXSXZ8uaoRkuSkpT3MPoiaqcM1fZfMuQ6ggQAGko+t9miX0fyBGHWmv3GuBJ+zmMzPo58m97Rhq06OgWBSqVowHZVU1RY12kvgeNFCedVq53BRbYK7cTnPOZBDIcmG/eFO3eug6KCQK9eeba58z0WWSFsRfAUByDICYU6kMk4CqXjMEHGY3s/pp+i2yz1s+Oe4ObSll3PZMhhzjQvcd96DxZf8ABUEN9M841zxJ56Kje0fS8qCLrlu9jfpwPaxJAq23Xwf2IbDNWHGCtJ3hzOO8ARQn60ieq9CSdD+k/ZoD5PHuNw8xAu05AM2Ws3c8/+ywBNveFQxI1RMAPDq0HBJ/Mz7tRoao86GFxBorMoOvg9uArbYu2KFFfXYsPKY7sIxwvxgVgi3WBY+SP6zMUrVFYPfR1siMys/VukMr7+TGLZoAZmvh6PQnqcVByn+5ZbYfrn7HgvvivCK/9U/k+nFXm0h5pfGfqKgdyKShVdkVVR0Vk2zOs9tBsogdsbMaRgSpbg4CKNck6bfnBNWteSjK1vNdWPzkjRvfSkTJYh+qHw8DadN1kPgemWUdDAMHrBDNXUKprHptwZMMO0bMGBipGWjPJ3iGgjQM4ilxqWRQ5W3ug1LlPtIzxbsbmmi3VxrpXmkkpIEPA1AxJ62sJlqUQ8v3sUVUWdSqlZlmLE/s6mmbGYBm0BoRvL0+R4J9QiHXTcfimFWB5hUE9r+l0a1sIFCqSU1vIWkkgu2y3arkqE7euuEqaEaeYM5cWMj/8OWud76PPKEE71F7Wh4JG7FnWKmOVllqridZ28Bzp4TvRL95nXVvYE3u/1MoqdJNFuVSEJNmLAl05509tbFLrurpSntnzg3H23A5AOcaKgkqsTYKYr7/+KmOUso+dmQkGlqEyg1HV72am3PsGatok7s1AWRBTf+yamamy/Dnzx/gz9tYLHv7KDFXOrKll1m+6rtfa6ecF7Z8+zSeY99A316+UwO7Xv/r1QbE3U8g9JjhDOXX+y1mt9smTp9mH7Cmdbpx17h31TcaI8bHdA/9mLFlDMi2sry0I0mwoZzXzy5qkLAjnHTsBqBAQd2Bl/eEGN3yn+zX17WOXJCCcwNkVdGtmKPtx1P3Y9QFQLeBqeyqZCAJ9ng0J+gc+Fehr7bTAWOZoYLsgjVkq/x0fLYrzDRYZY8a6fiTneH9XAbOWhzkPDeSaDe+6LHOlgTYgdEEBkw05MznTTy1WDOIDhgWELRjEuXDtkXwtU5B2fGZUAS5x7VCO2V9LKrHXUp6yc10/SqA0pRsn5WA+x/jJRDif7Z69skYY67AzpFQvyGPBAVBpU5MkCQPJvufXPZT1hlIuIOF8mYiQYdt+XkD4+vKH3//T5b/9zX+6/Pj9Hy6P7t68/Ntff3n5xeefXdJ98AbUkZvJDhIQojZK/SB0Uf8A1MZQPijN7dVrMioPetMcbivMJhjkhjHMHDYKVUTcJdTNFqSSIfwMh2CqWqFdhEr18U+ciwmq4LyzMpIxmABK0d4KfKiCSTYRxJuJIwgMMrAeUExMNtccu9Zf1Lninq3lYAG3DmU9TMyAQQlIbUXrmzz0uKegmMgqrybDAC4BIapPMyqtlwN5LvWyxfIipKUIWPMSR3gUJ+7PzaJRdrSkO7DBzgIvOimqenJPih+EArRx4noHvWA0Qg1KUZT2/sNInZH7q+PYAvEECsuU6hiKbvHfZE/SeqPriUOI64kO+RkDmxz6Q8iknDHnOn/n4Fvaj4IqBqh83vofA2XriAwYGwwDMthUefWBO6AdG52wOkilj4piiuwle5GeSi34zuY+OZugTrZQMSDE2PB8Zp9y+E+SudLm0N1+bG2nLR9Wj5usyYqbm12u/LU0Gw28iD9BDtexNiX7aa0gmEPmh6w592gzZ+br02JqUW3nTBChAUIpWKqpiagn6F2NnAa0inQ0p25NoQ4xRi7ONA1cUxdXxytU0okJ1KHkcCq1POrEOjz0NlsNXNbA7ItBhAF0wIGh1rUnk/TeOstilTK7Z0ugjqMVFbuKVHjv3EBtnca8WZM42qvJiQjIxJt6b62Jcx4ZrzS3/9OfQzs67OMHlF4RhLmfOSZbCj2QQxUkuqBIqSs6UDpddbRL/Q1p9UZbHWSMVlsWn3SiTEeWOU5dwRTBBJ2g896MM7lMQR3zUnX4CSAx9gTrkjUM6IV9sq6b98XxX32lbTYaELZNTej2ZHFXz8P7HWfX4+Gwrh2PNbg8PGtawbOCWxXrOoAZlRTXxqbtKorQxsFfo2HVgQX9sreGUAMGMM7MHWvJLHpAoPV7I7gMm2B9K10DAg6cqyquWueeGuDnP7bR8Rxea+R1hAUci2Y3wOi91dG2hjaB1TsUG19+1DPLM+EcEJo10k7kXF2gYpBg5to1IN2L1ytoQn/a1vmW+lZWgEGq1+neqQOY2tSpKR9g3vY2/9amJCCcMqffn/1ylEc0+3DUVEL9nWhHHd272TvPvn92+Z//838m2E/tNTTVCFr0vIldnZ0Nu2RN3C1ESWAh1Xh0T7NHzcLVd2kQ2bYkdfh57WrDE+C9eZ1ggWBUH0THmCEBxJa1EVG2KRGzd2j5hNNJQCioemasuF+avWyZCNcyeNJemHnU/uGzqHZuUGGgGJ9v9YPn2mlBtKto1Mc+XoOxAlCuB/0L7DrZJ+5NoRzuF4DMWsQnZAjDNKuAUVtbNTscJ321ljzjuR1Y6txG6bVvXHqpZmwbvGCXzKyewdY492uvJCPI52ecQ4NM5qz+Y2ikO3NZH4wjy+O6fgpUMUbSxWOb09uV87zsNP0ozxL9oIJuV6A59nzN1GN7FljLrgsAOUXaKnc3A2p20YDeTCx7K/04d75wvQoEUsvahAFjHkA8rWlaMxhAeCwjtQV4BvdmfeIq9UqBdu5ZD5xtzHMErhRpiXZJ1xrP6bplz+I/YB9LCwYIuX/0veS1Bn4VhhHk4lkPPyj2u6woAkKe7/vvnx1+cYM+mCHNFvJd/JSy33gj4PZRftG9ZekN61uBsoDhE8TLuTzKd8Zkaze/N7mkQu5K5rh/zk/Gyz7EOfd+VkD47vXl23/5x8vf/uf/6/L8T3+8PL53+/J//h+/vvzqyy8uH969udz40GxNsoM3b1/eISaTgx1HpUHhOSC8XEA03oVCegcufQJCDv33lzdwy9fgOCl3EJ5Q0lDBITNTyt0REI52YH3hx+Fg66riTIRGUCpOUuH2JJyjVccARUSQvx9WO1D6FoNPcJcgZDU/oRgmE9XDPo7lnEsMI0YmKM9oTnGibt5MMMjGYGLrTPWO2bg/FRDqHNs4Wy51NilB5TbImRvOAioK2iBMuovOqmp9Z7TtrwWEOjz81/oCN1VklZnHk3JmHJ1D4alG3KC1VASCiKlPHbSfKjhGAOXhg7YyGP/bQ6YZrh6IHjgYF7IEfkc27WowfT9jgDGJFPhUmo5Aaxx9viMB8OijZk2bKb59SAKfnVkd3HNNJ8/N5lJqm/shiFMtLajrw4eHeIJI61FHMxU0vj80p9T2lGLLnLF2VDEzePYw5FpZp6ND8dygkqzF1iMsGJZmeVJr7JwVca1TUTqoQjeMH4GvvchCax4NCLScg5bx47CEgsChxoFxVhmUC+84H47w+8rAR5HtpPbpGlO1kHvkWZjznwoIMy4EPQgqrCZK5/Q4SD4JCKVxSUk60PYZVpsTQ0euAS91lp/w/1fryr+5J/tosW5CGdpe1/jrJLaHYANwPif1q21drn3H0oORNU+QkOL8ZwW5brcA3T2pQ8P48N0Y/LAURvcVYS3qP+p5QIkqBvMZnUcV5M5rooGSdU+t4WFN4RCwTmx1IbBi5q9AGQ7xtW/WeQ+lzmeN6nU03MuvXpX66iHHNaSG1eac0OhRnbkXrtNecqVtG5QIaDXDXOEnxz7Z3Sm3NZi4fk5hmoKLBR8FoVRok8lxrt3gvYwP9ruZgVKTpDym7m5tgszukZlgrP81AWECKJw6HDSovFFrXfC0TAI2CFCIgBA7S4AFvQ1qnJlgAU/uOdnYU4+0ngHXmmDrewWZco7NWTLw8YxxHfGe0JepK0Vpc1lRHf7Y4DUHN0jL9Se2wblrbW8d2mZrBcTibM5xYwyxn9L+y9jpOc6zSGU/nMghkmZV+C/rIPZmQm98J4BYALeT7D/74Pe///3lH/6/f4jt+81vfpM1GFrdi6q+cvZXhKY0M4NXgYjz+rAFU1geqYlr/1wDU4EU/nsuU2DMClbTUqH9MkOBRYPBPqrY2vUx5f3sE+4x4/rhEjokz4ZIkDWifxkQtkzCPS6dnSCsTmxBrdZtXgXEZGb1TIG9U2piwPj5UD8VEOr8nteRtcNnEKqZsJb+OEc61LnX2VzPkQDD25exgRMgyuuoY374kH2S349mLTivr1mKfxVtkwHjs2vNddRTR2UU4RsylrX3oeBHsOlt9jpUcsakgokocTeoNLstCBKgYn6KddFh2IxqfAUMPg4IeX7HsUBGKaB8jnuwtUSZGZQBVIuA1yK8NKFDP9uzukyyurEfizvF90WU5icCQhk7gghcx4RNgP+IcrXujjWVFgyjnFfgr9nZfq5soFAq1weQewkj7fXrZHq9V4VjXEeMKXOHiA/A/LlXMp9zf6gcm3rLsW2yh6jhnuCP4AS/4+xlLZCNbglJ+wNmTNenFl/07L9J9b+efdfaR2MEfSlZEMyVNdwFM5oQcs2cEy6C/J4/nwaE8f3+akD44e3l8u7V5et//ofL3/yn/3h58ac/Xp48vHv59//u31x+88tfXN6+fnm5vC/1kYDwA44zgWFaGXBAVDAmKEqQtPYdJENIwBjRGfjL4TDTa+v15WWQkfbLgMdOsBde9anOgIWaDOGKjD8Vf3Gzho4JVXLocw6PKKMhRlAkH4eFN8TJS/2HCALIRutuMODHATQVtLTIGKoXhzwqdDSrvRFj3PttX5kaiTcxkKIdQQODeFbcwbRw6qgmq8yGsOaJQ7EoaZGTKBiuju0I2MaV18kSvccAiaZiGIJYniT3DyRYhVEV+XSyVozMwd0aolIF4wSnAXQNv0ivaL4IhUin6fFjTCI20R5w/JhVZOOk154y2qu3dIwS9O3QCZK2eiaukQN+zowbg/FhLA4k8hT8sBHN6mjgmim5BkgePkcN1gQDPPBErvg+n/XImpDVHkKHYbBWLtSzOVkGF2YxizpCtVovwx0MdSau9YxnFF80NajXvfulxA0F89kb3E7cZoXjfHcDAtY61FIbXFdFr0FcsysHJTAtWdr8mSwmATkGDhSVw/izzz6PEbdWq+NepwQ1t4OaG9GNZqpEY4NkK4I0RI/7l7JqnaHz7H0r8iHVTaqqqrvsO+k1OoXJykX4qXTdsxiJ9Q6MgcwC7cp1rRM8V5HWaxrUJCh5+Sr7Xlo7Y4+Tlabwa7idTJ/09AjMvIntC40IJO9RVTuDGtMoPZkp90szBznsl9Xg9TOVjO9jjvhdaakN+nmmfkfXGn9Upj3EkpYlCsA3+mACpdtFhAlQWWdkI3wGM6bam6POizrw0Wy4X2slcaalXp2D42RObe0w+80Yx+H8pJ7a+ThEjCbC4B4IcLesS9HwtgniobwPD2IzFTkXVtcqtTe9R0f/Z10xdgTPrMVrbdI5a3h7tXutX2nWqQ4z82HdJGuM/cVr1i5xjyDo1LXq3LhXPwoeNkZHu47RA5PBe/4iawfnJk4/TtqAOO6FBuWcowZ/jCvZIqTJGzAViDBzq/3L2bY2PKoNG1jpgFujZl2toCPrOc7bYRNLYTKTxnWlZp2p+639wbFuBiE2M07qROKWJTtAjPT5u5Pnd587x7xHoRmepXbpfgGBUdoFBPuZyyHXHrGR1VqrdAi9/Nn331++f/bs8sWXX2Rcz89nRqGlCs1sctFkyJbtlxLOa4BPUtHMcLEX7JLuDgAAIABJREFUoBH22bt/zXC0xg1aeVWasadm4Q4V2rUL4fkCcMzWZ01RT52SmTaGZw8TICRrsVYAZ9uXYHbaAzJM3O+8dqZPH5870ddcT4dDfIDY1/6C58+1bIJsTEtt9DsyZ/OfBEq5j1Ji27+4Z+q1PQZjxtxe2wl0/hOkZY1VUEeFTh3/a03dWhds3VhjroaCmclmp2xphl/SOmjPCfZB+lqHJYQS7w95f5gtj8rW4JniYw44PNM4LTmq8nnnvrXOFdb6lDIaP3gsBAMFxj+ZudSNLulx8g2t/wNAE0yO/RtbI6wUzvWVcyVoJhExumr92P0c8eJYeynrIANJdhYbUICVeaFmn5q2ZOaoDR3ILiuM769OR/tuKtRy9hfJpHIfZurzjLT+WPJAAAAgk3FLzPHi+ZHxpC9iWDTrMc79RQgnrWBUvF8mdq+51khYMTaAtyaOwh671XYd2eMoma/VVuzB9mHjk54TCvvIHAhrixprFG9TBsSctZ+VjC7jCwE1/WQFE/U7tIucvQDLEbr6eQHhy8tXv/uHy9/83//x8uOf/pCm9P/h3/+7y29//cvLm5fPkyVEKVTK6M04V5UcJtgjECzy8eDy+PHT0EOL/KoyirgKMsj3EwyCLDx//jITh6hMAkK43MvKMcAJCD/7bM5/JYMTKOnAzJpHEAOn7+Akr+hZeWvklSNf37pEHHCMgwZZlUK+EweXewlHO1LLGpvynxnwZyhSTQAiVKIgEA1mo5YGP3vImU4YExQp7fXysbk2r1ugy2tMNBNnAFP1wf+fsTfh1exMjvS+2neSVaRaLckDWAZswP7/gC15RhpJo9GMPX9iRupWt5p7kbUvxhMRz/kOKQHmRVdX8d77neVd8s2MjIwsnay+Tg9VFkJkbFdDFgQccZL1dWIRKbzAPQ56zMQb3MQajxjfZeaK5rXtgs4Sm6SOTnnhCrKItvEcWYTLrkRFaWMIFVdRBO5jNq41OtBLG4gHlRpfmn8nsFq9gfz4cLpHYxPN8sBRaCfy/OunowpXerQlk11KoXUL5wBaJEqD3KCjfPugyKcePlJ907x8zuMZ+Q7VBjrHFCDby7AoXRCuCMPQnqTS86wbisstcI5DPuVVkfgjG4Pg0sNHcQAxbmdEnLFVSRFj5J/Urdy8GcezDmHrAvi5qFVU40brxiFjDXC99GB68uRoml6lQQRDmjWuWmBFXSI4ktqlUX4JRrYuQedK1Wjdi38qKNKMGe8txe3IvoXKvd5K6xuKs3Y+GDy0FEXxYEyN1RpyK5RjUG0GK1Y6ioWtjyzQ1fVsJsHD8XA2Rxu2vvR6mBWMMhPFux2iClMOPat1Jlg7KeZZB8R121Op2RAdcQ5RwJlSg6rcGVW3AUlcj/npGitIho06Z8lwSpLxWx/Yg0XQYoSDmhaE/xZ9ll5mH2CXKiDVjNyYeoc9FhBIvceCOuaSdUqNGM3pS3sqBYjDSZCpdMUrmCOohL2WaWCg1J5i/V3/dB/32SNoRU8+GnJPQIQx07E3s16RkzU8XxsJHpxr6hAwHgZbOEyMnWrKoZTPscphv6Cf91ChVpsg2FEwgp6bNFIu+l5BhU9yRlkHzTkXRdCJyrB3FE067PmldF4cEt6ZetUElXEgWkvF9ThDqcXUyWP8nz//4fL8++/TbJtxOfy5E23UbID1RtijKlF2/lVnxZbh0J1bOyicwbmcM2nAlQCIzAKzNwJBKkCyTlJ3OHExRcT477PzI33Ls8kz1IBTG8P1Hee0iXjRfsg53waUsSYJ+rj3YSs+tEE3Y9faHs6r98k2sDYjG59+vVUbNeB1T/WcKTWeL0AbMz7XevsqDEJBC904mRoAz9ZQpWTj7r2e9+/fH3PJelScJXM0YYuCb82On8fBEhM2ro3KOR8fPX6cBtYFtq7qq7yDmXX+zf04b9yHjpHU49qy0b9XM8a9AogmA9yaWMewdYOl05kx5D0imR+14maasSFpB7bWBowB9/r0ExQuyzIKbXOOtLXl/E6ES1bCkgz0WjNZxnEGQc41kAm4VYwEsFnrIsE/1VC5vqq/BwV69fq8W879UUcFfHhm2ygF0Fk9nbZfACBq3VBHx8oiKGcOHyCKtkw47+3Zc4ATJDumSBsK6Jg51qXKJmMu0v94WXyun/OcYHqBfX5nZTLxK1BandAM+8FzxZKICjkVBE8P1LXmwQ7xno4bn6VuEupyBFAm8mRm0kxpM+ZVHdXP451ZJ/E71orMzB3zqd0TLOFaoXIKlkApXm0wfk19l2uypraw4Oixj3Pe41vdLyslIjstCQora8kMfZgwQAaAKPZmTXuD6/o/5+SLIG7OR3r9Pm5QGSD1ZEfwp9ivMmGSOLFvd8Qcbx9BduqaKQF78zp1tNEd+aUB4b/89h8v//B3//Hy7Zf/fLn58e3l//jf/pfLv/vTP7m8efXicvmAc4ugzB2KNQ6RmCCh2fBkCHH26F0FHYbNH3ObthOvJkd+5+79qot++HB5/kP7mlm7x4uaPiZYwOm17YTUn0z4RGY6gM20Fc0sFRBHpc3D22y+Mu2l4DGhImLdDD2wdCxY4BjIIrE1ClXcfJ1DHAMJ0sNAs8D4m0V+9E+cGEnFR4qwMfHWOOFoGEAcjtiQQB3QNJNcTdvW5k8OeA2yKWVRgm7eq+qeG+hAe0aB4fdDtUjKndqKGmbuy6Y/AsIXLzO2OWgidkFg3d5UfKWHW3oOlVKb4v0hwt2grRk8gs5TDym/x/Pyb50jHI5s3tUrmUkNqju5ewwOB2ZqkJTFX+ZHeo2OXjINUIYPsYlmBHQqWCxSfhJEr+knhrxBJXVORbPZ+KLMfF5hgGYs2vYkAeQoY6mR23zoVBT97priuQicnz17mo0PzUskNlnhIXs6lTHMczw5UECorhnWit0wNvDXec5rAPkhe4z3Cz11bSOkVnhoS3dSTMOgl3WBNHnoaASDG/ME9qeggvfVYeBnOsHp4fn+fZynjNso3aEgKRgUGlQd2aDzM6au7QIEzdBIg+kasudo9/55zXsQJDs1+fgWylewIQEIB+Zog3FcllGvQwDdrYdrHKP056qDx7NwUEV9bIG7AbXCGlzDnp5B50/1tV1nVzrOTMD1WW73WXino/fWpOwLtFwzCIIa2dP2yJzSmxkp1QEZuzpkrU9ml3aPXGnGzIGOpj9nbNoCpTaxsvtlYDRI9jPNaDjfASioK1n2OIfX7qVAScYt9TCl+xnMM+YEMxWcuVIPD8XCgTvujwgRTGzIQDMILE7TgjdR2K7bUhGlNAsABRiaU5PgcVlHM/vYKq5nAMT7WxsbmuSbqoxqY3KttYkI02FrOHYs7ZXuJWiGatbamvaQY98Ilgj6SIHXYap673c5Lx49elyK32hf2h+DIuuNU/s+ahvrgudURdf6cucpczsRFH7P7LJOqJnUBEMDDAn+rGE+HLUATX02aWGsQfvkSdFLQLj5Tjbt1s1QvDgXDBIYT9WoBREEd1hvjAP7EgBCWiHPy734GWsp594ow56nKivKGpA+7/i5rm2HxHqJAFoU1mGNtD7NDLZZwezL1f9fg9CqKAc8iIBE15y1nGFDAUhPjIRxlvKLMFRo1Qv+E6CnProtCfi34mq8N+B7zslT+xOCI879OPUPC0waAAkeJ1gbI4F/G9hK/eVnOtNmWlkHCfrevqldnOgN9+b7OKYRKDlaWakySk1dxcVUaoyy9GihAZzfEpA2e5gM4cP2s3NPJ6OLP4Zw0tr9uK7MgoUlhn1KEFCRMzNRyTCTgcVHvI8gy9o2BTStKqxZHj/HuKjoKNjZbGuzu46bfk7O2p2Z2k19GPaPrBrreAVQ+N1QiUdHzLwEEAIYrLAhzx8F2yUAjveizcha2MhsYXzsH2pP2gAPo0gCPvCuec8BHYojMU9hsbyhP/C9w59onWqVfaW2yswA7AYUlA31/fPvM0dmUFsuM5Viz+OdxU1OlDqaLPDq2cku6hMYbJ9BXPUM+GxtNNoUDXhzBq70hKkK+HGIshXQFXBONpyEwsY8tujN27A8GBvVjHkH6Po8k0B5fNn15YRp4zWpIaekI+tj66x1jx8q4LU5VLm1OgQTFkoJ3FVMJmtrgL/z3HZk9afMQAI4BcT5ZQHh68sf/vkfL//5b//68g0B4Yc3l//9f/3zy//0J7++vHvzcpRR2k3wp0FhkPSpg1YFqJTRhw8fJ2tIW4qbt3AMb1x+jPQ96lKljZJ3AQlrbdX6fYQu0DQ+L0YRN/3/NKw4Vxg9U8gKg+icx6Cs/5zBomIA0kmKSJYi16CoG60ZnTcJQlloBphG4TWclXUPKp96mvs5pJJNmTPKIR7xnXHRm3WCMrDarDX5LNWmRknjqCSyPZyM+nugVOGTRcV/cH+i/X8lEHPqraTT+BM60Ci0cZigyLz4sYg3zVQf00wVXnvRd9PoLCqyQdyTZ7QeSyQeD8Z+hWnCGeNUpDFBQSi81LtYS1AKQA6YOaMY96g+fv88AXMWNiCD1N3VH7DBgrCeBAK4fgzmVCmrrngNEBIYTHmO94oDkOLsiovwHKkBW99Auf86Q6wvAi9aFMRw0H9r3PwErmujEIcRisloojyndROOGWuB9ZIM3YuXQYr+7M/+LM8nbTg0Emgnozj7fm58nrm9vkqX8ftmzg3UpNDx+TSVf1k1No2Uxoa1yxrBeOtwmuFiTPgMaB4BIQGfiC6/G2d8arBSJINwLSjQEPOztNWwFojP8Hur08tBu75iQd4QEkHMYk1uA6qkRvK6Ps5rytosx0JFPJ6RcVb4hjUcoYlJcIfGMiEnr3Fk01cD6xgcNWZDTT2EFJ3CXmU9nYLb9F3aOjbYYWzzHD+jr13HsnVTUfSj+TAUUMSDRqlKs3cCxgWwcQrWVy2HJgDLGlLrsGE7+H0Q5tbdtfZkkXGdxVFkGhC2TsjAgJ9JSeezZ9bBOQvGZ5l75oHMVUGN1mjXsbjWpykUg1OArTqynuuBiH35FOVARG5WG6RYgCwFwS6V7ZxD/o4zY8+21f6oOqrC3llg6AymuQ+OA3sUQ95DwIKsnfTw1FjPmWJ8ycDJAhH1xkk4B4S8F2uI52SdSJ0qIFbnJcg6vUAXlIV+FEGdzpeBd+YWG5qsaedO4Kt1swWi+D0yvd2rbTsQB2a0QWzb+cug0iDH+paAOqfAgzUuYs4+T6ZsPUqz56fOZ7DP2c0eDx39wf05sxU6sqYPEIq9CpAU5/UkBpGxniBFzmBaOk3ARXpveqLNiTPTgkN6FqbLO9j4fkFj7GdKW9pGwkArLKDUipeVwdhzZtpou6rk1UOwjCIiIKuNyjkzFsQ5cylLBrvB/rBWV4feDIDnA/N3AH6rM3PfJzAc4GIdlr17eWbXVgSnyD6MblwnuYIpBEP4HtgRFX8DqJwyoPH9pmApSCmgYnmAma6jbixZvrLC8LMIJgQMDJwEEVVrDJvj1Ps4/03GKO/Ss4yx4DxMELfyA89M3tEyBdUbDZgJLrDZAISca2ZIscvWkLJuAGqtszQgzPm/IOb75zQq77nIM1gfzLvEv10vxtjX1VsGVJyIoOdpAICJBTXzeBV2UUAl4PzdtiWyLjBMiNWwS62M+uydsiS679u7NIB2WEn30gYKsTE+q66DJSD2Yk0Aceq3ec4cMn6yTLDHzpVZV88MxpMeqwgytc3Ux7DsHC9AGvxLfk/QIGdbaJsLzlZCYe02z884cx5Ik2d/sMYL0NKiCUbhzQBDrFXG00Ct661JpKNsZCq7zgPnk9lodSQY36yjt28CVjIH2OfGFbcnCNP2V67JAGXv3ge4C2vsxo1k/xTg0f5kD4daXjBB//kKLMMmrMp//aoG0VcxMFu74HdWrMb61VCb796r8v4vCgg/vLn84Tf//fI3f/WXURl9/ODO5X/+s19f/uiLp5eP795cbqCsg2G7RQuJnwWEm7xrQPgIbCnCMXfvEUjcvrxOo8f3l7fjer9L0FG6TjM9LdalQJX/5kXJgHTSmxmJoQ63uehanJ0piYoIs9jizOw+OYyRfZ9cLRv3PMlkvqpKR03PqwxaFaSqXnYsyAWtTHx6jlBk/ODB5Yfnzy/fpb9YkZFQcECu7t67YCjIzIR6OolyqDukqfldNj0BXpyrNbhkHEQULPwNEjeKKNkO3pvPc/AxJv26KnjKHRf51rEzExJDNoTBmjDGPQ1qUY5cIXkOjJek+l/k0NNZ0Hk0rX7UuC1QrRhDsydmE2MkpoRqZrRy56XFQMlIfSbOLyjQMpOd62Yf2vNyGYlTQ86m3ivEkrkdaFD0vWqZOeAWgGa0hgrpEHTNNMPnWEq5JRvH/XFwD8fs7r1DNSrI3mgHIoE4s22cS1uFj5cvv/oyG5nD3Hn/3e9/l8/9+Z//ecY3h+HqVnCAmvFqxg8H1SLzOAgTjhGZ9QAv4t/G5tIY+CzjCmp0pUh13WRMToF76KOoF4Y62V6Q1saZ4eJ9Wf/Q3ECpcYz9ksqBcU8ANKpYgvAJQLA3lFrnnZOlpx/bml0rKsIY4GhHSW/1SKz/IzuRQL9y+AblBK3SXXsgFRFkvjnYuV8O0yFwzI0UowIuOJE17gF/oF8BUklvGmKuk9Yse9s2ZNxCS772O9rOPA4dM04GLgJVrJVmYMzAXxUSrXNJ1nROWJTlknmqulyQR1XGPpbe7jX5PM50hLCePo2QBHNWdbpKm8dx5rnPSqoDj872I2yABPJkTK81u2k9MmdWZzXgVbIMqz0WhNm6w/Ywdhm3Ka5qG7RxqQkd4HO2ccro26LGIJ55QLyhzd9LEWs9mOv5x0PcJqj06qLjrJ/aq2CjsUlnMYGcUVOIlHaeoGuZIt6b51KspqQjlDCx16DMrdFNILEgmLngupxRZ7GfrNnLjTgbsFPODanDaphcO//GEWpm7FEcBjM9DcYrzsC8RqiI9kKftLUDY93fb7ZMB16bGZr+6zeH6EXOmmU4mJeChqDQbRmFnYpAwwLP1k8PALDd1ACYZF9w3ub06qA1e/c6Y/Gnf/pnl2dPn+ZcxnHlnA2D59HDY7/rQLoHw7oYlctgm3HkfC7wSRD3JJRPbZzsIP62tUjs7eqpf1JTOdBZNojv3T6SfU4B3vgqy5ymVGHZdWxGApkF9oru9Nwr28Y5Y18p0pJ3oOxlqtQBNbzGAJNzqUjPH+pb32Y/kKFhDRIMsr4z/2MB8e+wBm7eSsawmdfSCRlj7qPwmOcd520d0/a2NQtnUJMs99oMyJpgvWCfOQc585IRnIK4gZ2AeIA1xH4QLRktLoHrW6jb1EkDejR7w7pgT+EP4ssIDGLTpJ1ynkj7zZn34ePl2eefBwRvacXr2PokE7ZfQ5E/tCXK8mgmjkzOnQSOlp9wzWS9IhjV7Ck9Qu2rKvW3NuFaqx9wIG3Z8Ju69jmv3Y+Kf8ka8mw61Jmhho91FArplJjZBwXZyjbKfZdsCVBKYBNRnYKxqb8b0MG1ARWtt2Q89RMO5sPKevQ5mIcEdQN7AtIgsnj/QVsuvXyR8wf/BCEWgdhQaDn775ZdwVqVkROQzn6hpx7eAk4GoQcQHE2DCk2mPdGYRc73lT5cP+cQLTujYNOoKHhVtqFrkoubxEK9FvtmhtVzzySIQW3ii+3BMAvXYkN14Oyv9IgtKyjJAqj59H+OYCDZxCZk2MNSbKlBrZgOpWztK2qPVZ6X+1h/a/lX/JFfFBAiKvOb/375j//hLy6vfvj28uzTR5c/+aOnl2ef0sgQTVE2yS3I59cM4WiVNfzNENYRfnS5cYN6KaLd1eSkHqt/XiMyEun4BnX9U5pDBGRWyIvh41pBiKjvGxpUVLf1LhhIgwrT9Dr+cWRxCk9iDjhcRYkbYCbjlM1LRqIIqjVRO/1XGG7Y1fQyDhEBqzS6pGejTtZiYSaw6nzlPosI+TO+10xQe8ZokDVwogXWWwUhguYzGVtRmMP5Hx0kaM5q3xrsjEo7eqVIPY6UGb84pR9as4kBb1BTZaMg2jSbDiJWxzF/0ry6SLQHBJ/rYVjRlQTlk+v3bymVoS7crVPBz/ich/s1W8GGriGLQZoxY4wq1DCqK2IX1AzlICh4YF1BC75LbTzTOLhmWK2nvlg68tyngUwBgaPfzA/Pj4ynKGyyP2kyWlEiZeKPGsutL4ADDkWQMIwKyBabm/ciEHc86wCTiaXGpWqaoqCOd1DVOeaMWZ3ua+8oHVc+LCJYx47C7QbbcbxDlx2iPOdf1L9iE3eaJV7WmXczw8L6ASFjfaiiyNzqhBJEc7hZw2FgkLpDMmM7VHmOOJ6js9aBRWik9KAib9QXgyaTUYFS14DX5/JAZQx1LkJtHh1OMMPgV4SNex/o8r17eQ9QvK6/9tzidwpUNSPgwcA4xRmjHhM6S+zTtc5RWqwAgYe0h7h9SXVScSgjPrC6OJ2LoJUBvbp8dQCPYD4tGapwycERNsLUDRUgiYNDZuvhgzhiHMY4KqpiQpFPFmN9z7h3sms7gBOEnvZ65mS1s3EyVO48ydP73EXF27OutSil+YeuetTwNVvcoM4MYqlfHsiiuD5Tg5Fm15L1dh9C4Up9LLVOrc9Me4YFJq27aksSnVzHMmO/NY7DzGFrwK69SA3MZOt7dtQ+Zbwi2vEmc5WAa+qoVZruXnR+BQU5I8w69l6tJ0tAsEbchyO4vmABE3K29XcUVYAxwvlmuw3GM/ZvFHFoWwBbOM7aC99X8QrOSs4o9mHYMag7084le6JzZkYzWaKc3VdBD/6b55O6JA0yjtsoeUrNM39hMeza/LtiZhV++JNf/0kapmMHeAaCAIJBM6GMe7LRtBiBpaPwzokGTADEc+vEcR6qBCj7hMDDNc4ekwIelsJr65eL8uuceg5mHk5BKPMrMGQLBtbxEWQvKI1jZqP2nzmj/qz2WUl6ahhpY1XgxQyxGfJj7QJcT4EQ3wmwh3Fn/AC74rSveTp+gll696JrhvfS5gny1SbUV+rPK1AjW+EM1GtDZJFY62WAwtmBXS71sH+0u9j22FzbV02ht8BRGTaCTfozeSda1Oy5zJC4tyooghp2NQucb0RFOJMMeOKDUEtJw/T5SN3fVQAnYyzoyFhZChKl/WVRWz5UsLsUwWbSBLuO6R4jJsmMzTXPIStNFlMC+9VfFsBbYuRQ06+/0nGslgbrI8DIqc0Hz6PNJFiv31dxLP3TZKDevzuCEIXrBPjrb9SuMu/1DwhoOhasOc52nsUkSYAq7NLr1jPzDmdw2iRPz4y2PIs6LayRtOaqzYm+xGoYr3FD7Y1q6BWU42yo3+35LsuE+/Kz+J8T95HCnmtOtGps3wN499zxXGM9YycZU+qO+Zw6H9iPrHvq3CeOxO9lLiaOFYGcsZ4CEOE3B5StqJI2P/Py7l3APoP4ruOKGdnCJFnI2VjPJ67HGcb+xRbJ0PtlAeG7V5ff/xMZwr+4vHn5/PKrZ59cPv/s8eWTxw8vt298vNzCiTQg5IBZI/qDMvqzgFCqKM3p36aIEtGTCp+8fEkLAVD3UjytBVM56RAmGbp7OGNJgzcw0Qk38m8pS1RXxqFv2wmbe4qIhp7xExSX2oJSJLiPIiJHBhLRnDWK9QBJOh+hhtXGxGELHbL3Jii8Fpzzu9feiC4sMwlOpOhLHOo1DmYTmhYWfUhKfE1qbdZ8BGkL1nRwpFEdCH8aGvcAb/qYOrOqv8UojfYeOtnNGxXKWVPnM0XLQyjqgKO/SfORmpCgZYeeDqNGl+9zGJBN5fBPVvgkJiQl4l9RRmeoeF4cd4OVtACYElmu8+59jNG13gxufANgHbij/cDKhxXBYWNXARJRlaJtoFoYkFIr6rhybzOWrUtrzV4DEg6c1jkIOjgWDZim6jbhGylPzG3qIsigrUg+FIJ9VSl3tIDQODB+OpsNnq29cxww2kH51nOwS9RGzAVjwp2PA0vWuqADgQM894ob9Bl4FtXeMNiIWISykbFak9nx21OTsoCQgMUamQjpgFwuaDl6TL5+U1TwJF4kNYj1emR6F8TxnhFPSa+vih9II+NdcRh4LpwK1gd/eB/mNE2w59RL9WOecDhp8m6w714EyVPRVwcgWZ1Ry0DzEizO8S5CWBbDoaBpM+ZR7UTGj6zFozZIdk8y/6wzg4IcxOnT9rgiIKMbJsO/rOKv/+TXByVUJ1pHi2wu9CgQbQJCxgAHEycH1gLzz3OnZcuc2p8HhO7p8+HIv3V0GPOzaqFzwnoPOh+noKCbTilrL9nw7JVmrcwEMqbsM/Z7KGRH/8E6MEFwxyZwLs700gpkSJ0siOBXgtI51oyrzIA4Mi9+rIgENZP7gJ/kjOLnPBu/kzmaSim/G+W9rUdtTRRjJ4TB+cMeSxB++1benXFS3EA72LFugNQAVrXiig0lEFltmrU87NmM8TLaOvcGKASffM4MkMEMz3+g4cmo0JwdZ7K9xAL4FD1b7WnrSaXVKigWQbUFw9bqXyXzr4wRRYGSybQB9SjQvBPjhQ36/NnnuU/auizgE1BV0v6QjZ9St/spziAtUOgztr7C1p4alC+Bm301iaSBoe2NKShV8aMCoIIrrF++HzaCoPRaDYRmpzjKFLRrTxt46PQnoz9VQoKIBEJjSpkpVPCL+bBtRBzLE52bJSrLwnXBuxtINMBoZs5yGYWEDmbBKQvD75C9TT0rvs9qveN3pMSmc5mzZKB+A9TSEgXDGuCVRSDADduLdQUIyjpkvQbIXZuoZiavQVEy0rduXZ49e3Y44HyGGjQp9DxL9lDoiNNR2NgKGpCoMBBkbuI873Nm4wteoar8QxqANwHRZEfW8/37OR+kMJ9rSAVAeE9pwS35mYDareorFATpO1nPzxnd+avIkWuAs5Xr9exr+w4zPwc9d2uBebDPorW2rE/rGKtKSdmRJR9QDQvm8/6xtaE817Ylg7sSqQC29tC15cjAQtkIisco8sNaDX16bZOkLaeEYvoCrp2FcK+WAAAgAElEQVS2MemaFsxevmeBUc937Q17/MwwYixYS16Xe4e1NFuEnykYZ/mIgWJ83KkAW44QjY1bVWQvJfZWxQ0DhPac5J5mYKHDxn7S+mjB4EFbn5DeIeSz1iQCGQGt02e0NaFYWfYH92KssH1/+MMfsra12waJ+pQ+T2Oi+nesUd6Dd0/t59ZO0kW/JEP48c2Ly+9/898v//nv/vry+sfvL08/eXD54umTy6dPHl0DwlFGP54CwjwMKlE/CwiljEIL/RgJ1YepHyQrSObw3dv3lxeLdCOFzPEXakudz3CawwNusTMHe5pl5z7XxubNTJZCE877EAwDOo1LlaCKMsRpGFrNvaIsuAhbZaFmKd5evvnm60wSBoFDm0WHM4UDw/P5lcUIwj51NJ5TdA+kieeo7HrjrigaDmUJQrmFoeRunGEljU+pbxuEegh4QMVJG8dfh9+fSXm5UjyvQhy8o4cHY4TRabPVa0BDMJWAQWGAoU6dpxoU0TDbeZx7JtpzTjQag0MG6dNPP4ljHiW6UQsr6tGxMePCfQy2IiK0Q+OK1trAuD14MJoevB5iPSjLoW9QVA5/jNCK0KPsmhYlRUfl5eN0aFCk4qnkmM28ZxXxZSxE+cwQYSh1uq2tMShnrYLgQolKHV96W1VmnfEVwY7a7NSkEjyhUHtqS/LzjAfvoHMqnTAB15REcwitTYp1FhxKZCd1pEonK+Wt66oCNUG902O0B945GLamzia3WR8INE0mnfGKtD9y/qMK69BwrytiWEVL6WxZB2SJh5Bi9HP4sT8fQiWDqt7A1XoC1tdBK1zdrgBE36uBhmvYjDfvoyhF6+4IvKmzhW5XBVwPMdY3wbh0GYNj5yrPNEdB0QnuV0pqs1IJrM5KhTa0poYQJebUb77MeFV06nbAGAIsAhSu+6tf/eqQMhdkECFmTbO20px3tdutMWumQufNAC+Z0TlyPD/f55kTiC37z/cT9IEMPygtiD8GL4IhKbYfsu77h84yOrc1zKLqUoIraLM+sBNxOih4EbVpdrlA09rHLFvH2hLAyB4cFVbUv6Jffa9zoBsAbAi7oi+eEawT3o171mloJqAGZXjkvsH1FSs71lgoUaWExQkdTY9xIFPBz9hvOONxLlYjyJifKUVdK83YMb/YIr4nmu/a1GFwvzBGKs7yGZDtc41uaNcbEx2WzncpZ3yP54u0+kn4wMx7WDIBF1vPaN2Nzqa064huROyEepiWd4iIt77xY34mlTjZ4PWh5b5nJcRr9rxUZuuddKrt1Sjtzz2XjPVPVEZbE8Y+D0jKu76CDv9jgAp9hwbP70IzDHspzjJUw9cZO/YlewGH0vox7HbBTYLKgtScqWVP0I+tQBhnVzIUa1HhntMZxslLXXX8qIIlOtBH7eBEWFwPrJM67WXTCCyllg2myoR9uMcBSq/eU8qfAiGewwBnnNeci6yteaGH2rCUQcFTAaOsk7FvDJA7D9UUELRkHRkgxnEfDZMxxDcR7ErAe+t2gkO+sG2ewTnL1wosfsdYUOwpnGvGTwYKn7FdisAv4xx/aOde6wrbM8/giDGsIFYV4PW7eubXz0tWdewEfdGrPe0Zzn4JeLnz2j6F1v8VWGobI/ZUKPBjJhhICkA3E9skxjUgbN0zE67SPeOjb6KtzLivtRL+mUIqPwnoAbxHQwUsBizNM6HvMd8Jv8l6V35GVtCzwRpoAaaOkv/fWh5V5AXcD1GusUAMWrv2CkoQePNFdo11xJcCccm8jTWnrZY9ZHmWzAZFfRI4zbdlTxukBVwKIPIuZy3rBrZNaxsHWkad+yqIlHXxrustJW7zN1nXWXujRp/Zc1VVr0puyj3mawkUJnu6eTjT+POuN26Ench8xgYvk4wfE//vlwSEFwLC3/6PqIy++vG7y6eP713+KAHh48vtm/QHS6+B0kXZbOnbVee5cu2lerW5LHKp0LtwSKtAeu8Bggs3U0fI32wYsoRxdOJglqtbdLg8+rR/gLoyFa5wqUGyp+zJ5OKMBIVaJqt9p0qb5Bo4TNQO1bjevjzkGnFI33mG1ymII7nefaPAYuj/5V/+JZOOEwZKxQB/AyIwSX4XThCYS4VfnNgGIE0fS9u4BmeTz16NXIzEhAKkRbCxUo94rwvHIEMEvRup43UsZD2U1bp4QM5tOQRBQi9YMb51A25W+ejW94gUcS+5zWwIUY8EOms8CwrJtZM1W32XB1GDhvb3iZF/9PhI0WcTr52FDhqGMVSvBaKhY04Vsj9rjYqZUK4hmhlDMVSH74somynWeNs/zboNDxT+tuF4aJy7T2T0n6AIWAl9g3B+P88zRUHmSq43z9weMBy6zcph3DHYZoB5Pmp86nQ2o6wjmSz6FKj4ftDFe1VCOz9H7p/aoKuEf5zriNs0+DWLxnvXoEDVaR2Z9R6Rtx8FVXWva23cpW0cVticQIwGu1Oz4nkYW5Fh3qE//5g58Iu55CC6yjNXoVSAwnoV14LOMVx4a95aYF36H88u3bmOjeq2BH113Hlm0TiFNsywcv0Eaeuhx3MwH3yQw9R+doBCjMW5/5iZRMaCMQ6YsFoU9g4/Z7zPBfzW8XhYpI8htvQQbmCO25QdZxOZ7Ki0pUFylZJ73QpDcE9qw3S2FYRI0PH23YGoU8xeR6BrgXVl81zWXmTSQYxP1NUcrhMtyV6K8Neo3uk7+zCHPnOvkqxOYB0esq8/rnn7lbVhoBL7sOyz2Q/30hF0LeDyQE8AO0p7QaXWUPJF0KcSKNcrbas/k2JzPlhFpt37PUALGvnZZttwfKiRKQ1fylXQ49nuBs2lZoX6M0Ain33QulodUanjrBFYCHxfcSueVdYB73Cg1WQ2Jw7RPfEhdeyqSgou9u/amdaMl4bKdXgOahepa7bOhLXLe7dso7bCYOqgNGW8r+wHD9Czw9oglDYnrtFSDM9zoCOXwHo1zKwPvujt1xr0tnwR8WY/IShllgR7ynxRLxrg9VSfHBrpmAs9By5Hexb2sgh7mUJkSQZsrOm1Sqjck/VsUKICN99nzqSu2pPNNcb9eR4DLJ5BwIx35ucASwT+rFv3QQKLeccBePfHYDQAWJy8voN6CFLmqnJ5VR88mpfjh639UcsqCkDpM2GfGRdsEIA6v6uYEIOjUrrZN+aKa5Dli71R9AlRnFDsCyJ4ngvi+Ht8Nqye+/cPYF5wh/eT+SOYmbNufRIZA37O71HKwdh9/c3X2fv4aAIZKrUHwIxKfPUFGEuem/FrBqsgeAC/vbt+hiAh9+NZVa/VzvBM+JPVN3h3iMcIqljXngzU7M9xAGZh1q5W/KVU1ggjQWe8T/a54JEBWbL7D6gba+soQfgCYs1e+8fzzPOTZ8UuAR56XmkzO9+lAAuSHQIkozVrzzlvCYpjq16/SpKEANueitYlsv+aBUUH5FECFIJCa/bYB9oKs7DSanlm7GB8gdW3m/BgLLUV+A7sbVu0MH4Aj5wZ2J8mi1rKIwAoG6pJqLJ8HN+zb67/qA9qcCptk7mxDvwnvuUCXPYKv0sQxljw+9gq9oXMjfhiU5rGr3aNyOiIz7b6TsseGBOeM0mPCRDlrFiPVW126vPjhxdkSgBLyyrKYH5RQPjx7eWr3/yPy3/89/9XAsLPP310+ULK6O0bl5uXDxeEYKIuevvu5Xakt2u422MG1UOyG/dCDSUD+PLF68uDB48ud9Kk+sZl5J0Gljl0Kz7CBOdwDTXGOrWrQWwvrVuXxxNRibM+lLsF1qV0XAOm/j4DzvMlfbqm1ywUkV8DTyJ7HTkWCI4YVo7rsYiVbGfxc00bPzNxyUwGoWgqmWAq6WZoF+GqW2NXKmMyRXfaexBnNIHVxs/aEa6pCAgqezGcK742YxLHJ30WKwahkdSgcMBHRnvZ0BisUyAW6t+aY4ugty9eeec/R7Ns6i2qK1rFvNvw+MgqiHhQbzLBj3NgemRmRrUUbU4WdRmvs9Q/n9XgBoBYu4Ygp8um6XQYDEiVSCaF+lB64Izada6/iKFb80/XIHPMYcO7stkt+JZqy3ycG8KL8JRHXnqDyD1/s4FxxBnDoKejxxKQt76k6J0oOXOr+qVIp8YqCm4T4uDQk07tQXgIg0yUR2dbBDI0FQVBdlCdHRkDUnvgsQ6vGYqpfq2XpWIW0qf4TGhpUx1NJhwndLV4zjvP5EFnlihB1ur0EujM6ZYiw77k56m5CnrHgVhKLoZZxFwVLr6f5r/Quicaxbtg4MlMG0xhpKV86hwrNlFAq3V7ZvCVOZcqkwOX/nP0KEKMYdQdgkl+x8yw9N4AMdSn3L0bqqaZotbE1nmPHXtTJ8TDgWdvgNp6FtrxSF91r+pgS2dhP2NTWG8RRIr6aANJm61zny+//LLrNo5q68uCFp/obfxcZ/qamagDIoLv73MeEDB1vCvARVah2aWfCtnEIVqG2TqvngMN0EO/Wx2n9R0GcAnqI7JTRFjqX/tgla5m0HXeH2dVvwhh+J4TjzB7i+2gN2Dp4a2riRjH7BFrxzULSKSIR+wYaPCyl2agCQrtt2nWHAcX5/iPf/XHh5OFPQnAdFDJekZoz6+BAqBsnScziqLGcSYmkmVtOP8dJ+3B/dbLfvfdUUvDOHOOAYKaAfVsYdGdFR3P2W7OkQAUU7BLsDWwR5RcG2sGqPbhxlX17nIjgAX3lcrIv2OrRmdjLZHRjDN7r3uH5xO0Yx2zdg1u2NPZLwMGfSYc6tq4KlXbysBsHM9vZp95p+VFwKYH9w8GQAP6lh8Q1PF3hOgGILgmCrR2zeCIsweazb2R5zTYPTJLb1t/aPsns4wCbHGiPzYTxpdlDbWrBZ+xDQQoASImDpbPr9ef+zr2b+8fVgrZ651H/FsQrf6NVL7ud+2MtsvMHz8jMGDes/ZHBeRZFWjLeTRg0n2fOb179wiAZAy0VKesriQCPn4ovRx21wX6/NqA4d/Ndirdb99hz2Tu67xwTdcplDreP6In8SmhdF5FkrSdzBc989K+DPGdo2buYWsTEaR5U3q77IcIRS1bxjulZg0NgYCn2Ef6UgNm1iabaTyPp1RmQQxtUEAGsk6nliIGhYcKMWr+UwK2htOzh30Wfyd1scxpQcwEFzRWf3wVLNT3sB6Yz/FeZvEJ2Jl3/agzBbs+NudJbWjbynzMvjJLJ8h5PV9Kq5eZEPDv5q0EVg1+G2xRstI2XojwvAxQzWe4DvbBQO/cC9iekQVRmqmX8m7w2UC1iZYmn1o4kDPpLiVvFfoiltA30IdNG71k7qlv7tmn8u3BSlydspljzy6STIo4CWTqV7TDws3Ld99+m3GTRhzRwlFYU7O+ui99+tZUVt1XhssvCwgv7y7f/PZ/XP7qL//Pisp88vCgjN65A3JF/dCHy0ei7tt3L3dQtsEg5hBtc/aimAQpNIykOS9y1vcvtyhgJQOUTASZtAaHlwtF+G+zOAx0lJr9yaG+5s04ONQPMlFHALSMTCYGQzjkoY5oW0SoAsS1zYKk0H+0IYzo4ZCfinb5+TkFnQxamovXyW8QyiKlOfQat9MHBgnku3drKEZBkUKA48B1RINBWYIIpfgdumSpOSAdOAsGoTHMo5ZqoN0oOg5mV2JERzMVqWSBiU5iVLJZdiDEeJMVmoxzUKbUGzbTUgSi9QMeBvyb507GbRLVDRzKuZbGdmTcppwm0lRDcaXrNVtRmp5UQ/s7gVBau2bwYuBiI/GfUIRXiMw9pLT0uYuinZFtx/Bc3M5nqLkS+Utqf02g88zpR1fBGeaN5z4X55+RdrPFZ4eOD3NQJQig7wwFyOntgzFrvQAGseh13yEy0mtsL0Us9KfVXrSeokbMuqke7M1ONXP7NmAH11FYRqRRI6izKXrcQwK+fFtM9E+zJ/9KFW9F63lmRIJGf8qhvDowwRv2ZA5WlfhWq3JtM1JUjXdQKtqAsJo6VdVl3dCgOMpzP6zWaGp5OFY4T9KUsj+WBeM9mYdIyK/G66zwZwDBnuAZ7OvjPuCabV1QumznCQp50eAG4O0v5lqPA3W5caiy4pxKy4kjurnGNrAPShUrS4KfS6+O4xVxngqG4IjgkCj4g13GyeAQsXeWCpMW65tVbb+2H1obO7aCe1Zn2uxOngPnYdSmOCUT+4ImF0dmwjsRAEpPve7zFy/WXmj1EmbqzYhKK7eXYGzOKFnWY/o8dTyqqOa4GRxL+Qy9WipsMsTNNh3fW6mBNk36VAIxHAVAxjuVEbdNRx096FoVU4kC76j+Zm05B1gDXi9nyJ7zoDgtMOc9oANxXTKsBsSegcwHnyWQNsA18879E/Cu3U4d1AdpI8GarqR9bQdAKnsBsA17lGzQKPEVBGm/XtZPqHLr/xX0muxeMkxj2Czjzd404I0NTWDfOidFIAqkVd69lLaWdPC5/k7bP7EWWIN837WejPcTQI9m53E+w/SJcvCdCShN9GwOue2AuB5j1jqwAszSZfFHmpHomuCe3FuHjwdOC6UFohmPlDD0THVvayfZ46mToqn8u7aWOoAZ5OUfPipl7ofW14ZVsh6krjHWCs8LVZ/nbTaqWSADILNrPGcUB5dZiD1e71upm8wZ+9BsuGfmsX/m9JtFTQsjtB1evYxNtFwgwBAUZls12dv01HjdzH7GL20XCuBwfslaytlyyvbyzNgmxjPgAP5dxG/qEDt+BpE5rxZIHv7HSbiJOZAKfQif7azi3dPC5X6TAzJlBL2ZG+ywWURZLNgcBIz4PDXXoXU/+eToOZj1uzVxDrJjOzkv7987tAAYP9a/v++78Ll4wdMVYB2FuQOL4FWB6GSPD98L8OXeT9RZGY+MX8R2OAPejUFT0MNg46zmKiNIlg/nFgFbEieUP9y8GRZUaKPJtpPMIFtVmr2AIWdOMoGM1YTJBC+scRcEFpwiSxXg+Lvvy+Cav8t7nvvcnrOefYmCCrUnVb09aqHJWq7GkedJtmzZZ9agQBprO2D8hwKO6SiwBu8kaOq7NvOqTXPPJHGz+CGgLj0s5wfG/x+wmYTG/ls7Gn9s4kvxlQ8hzdYQZ/5Wwx9fUt+BtXuvavW23GMtsmdi6+zl+fNC94xWqbeZqwn0Hb7WL80QfvPbf7z8zX/4i8uL599cPn107/JHzz65PP30yeXuXTi4HyIOk6b0BIRwUy0YXgE8tYS3brIQcXxwuHDaKLrHoX9/uXX3XhYOdYRcq44qrRdACxYiHtKyDNKda6uDHW6HmtM41A24yBpdo2MXEIPSTFgReQ0Dv49DGuMS46SYQxUqGV8dDA89nT4dBgMbMy9x+FdjglFk4wZxmkMhdY9akTN1CIMvIm2GFGcvNR7fV2a7jmaW5vFqQXMpUMYpvkuQ3Z+dgxcXaZCO1X8lUJ4oTxGF9Y9ZrZYiDTHgIiVTLj2K8K8DHDAAJIQNjxGLSMfdIm72fhNhkV7rYSoqxkYsOlRaoZL6FnUb1Opk5RBaOp1rWztX57yIUVCToW9xTNa4XgT9EMQZpVcETZQsgcs2ubUJivjU6NVYH1Lrb1rPYf0a92PepG/GCVqLg2zMqUcy50wiz8ycfx4Z7McH4CFqbt8mrs/Yiq4xDqKSIvoeegnYw2Wn5q1F69a9pp5v9Zahg4527EEp5577py4GAYDVsYmmK5JgrUNQ2owJmbk6nRaqm50im8fewhG2HknjD6oXsGKUu6Nv4ihvHPaAJCJirf28l4xfeqqtIN53aHaqbWWyTlz3O7RDLb/qjBwItYdYHDPERR4/unz5hy+TUfEAl+7K87JmnIcGHdRzwYr4ePnuu2/7sxs3Lk+fPsveJzgDYbw2UUfxrA2ucYxwfG02Hur1AqPU/9G8HAW1KHU2u4azSQBZlLLOa/69YJb34dmTIYrTUcSf7W+2PLb8w4fL1xw4799Hll8ATIcna2SqZ9YbJyBcFtDMt0BR9txEljpGZ0p+VX+j2kkNpdLeO/T5HOssGdapuaokh91qzW1rN3iWZ8+erq0DWQREIRCq6bOZjfH9e+i3PtHsflDXgJyt6TDYlz5WhdTVt5/UIa33cUzNaGTs15D497//feaHQJI1pXAU78PY1lYV5ExvtEcVXggwuHYxyVSPFhRp/dl+3p8DH2oSGYyvv/r6UC/G4caWJLC6VzEhEfQ6pXV80iOUerYJs6S3XhRrUbZ8mc+1ZvLmQRNkrs3YepbKymlwTHZPe9w6V4PxrJPVkgXwWb9Fvs9+Zu4JjqDRsvcMFOzNJpggcGGG/CeZ8mVHS01sVqYAZINowZeCkD+sBmgg5Rz9nptklip6knPI3sFTKBfU4j6hmD4vxZTP8jMcN8YTHwdwOQ7++qvZw9BAsj2G27gcO8l4GyizRgT/GDMVF0X9pfrm/JrTnpohlAwXZDGOOPiyLng+9kkUD7E7o/urysxnyWrawN25aglDxWEc8/pXgIal50ZhkjYzp757nrnsFejtOLkVTqlgkZmlfxUQknEczR1bIMumfQNLc3T9m1nRL+P5mBsoxp4Leeb1Mkwt6GqrrHMPyHS5kWfkb2yxNk7hLO2ZwChzBhWVsZcZwXicgeAzxQ8/FmCDe5UGfP9glUWQ5ccfj4wiz5dMTwLfqTYjmLVMqW2SUmOawKa2n7V2LUFQ1b4iSM3eVsjr6WdPA3qxzw0SWX8EhdgO3jXnzhTz6Q0unV6hKkDZUCDnT7HHvv32u6wRQXlsvMqcjKNjwLWZU+6pWrugc1qyLIhr+4WHWV+1Pw1eVbllrlRbFbDiObhuKPM3buas5H4ISWJnAQQYV/wRfZ764e0jqOYCP8dPivjXmeWFCBm9SsfokP0g0yFZ27VIa73pVNXtfb42PIK7nMNtYN9WQu45fs5nHW8DyILjAuQVTjNG0T+oPe26iH/yiwLCD28u3/z2ny7/6W/+/eWHb7+8PLx3q20nnn12uU9AeIMg7v3lI8HeAkIpo80ktYj13j2cwUeXj+9BiFtDSEaQ7CI000ePn1w+Jovx8fLDixc5KDGWkZZfs1SzODjbbGbpYxnc1RpyD5wrXlajZOBxilcSIFizxiIIckBACE0V5CYIUh3nUke7AFuD0j5N0JIYSDYmCyuI+epVknb/8OEo9A1iMyQtQcAoVaUutd7J7ISojY5U0ay7MV68U4OjFiz//IvrspBzsM2wKKnN7x7iFSmu7jXMHPVadYYT2J76WrGIRDCU2Ta4+reew4AwzxPFx2Y4Izwx9Nxg1Xe4ovQTaPjQRtrXbFXRDQ+7ZLm2Cc1chlai4tXG1ECrwXolU6UN8C5RKvRAgXoJxSNUOSSCm/VqANQA1euzNm2s7tzyLhgI1qzvnvdb9s9s2r9651EfSgkdGr1ieSho6StzH6foKlqS8drhynUxzPaTssBfaqEI2lFXYj+91V9KWzVbYOPkUE1NB6eWs/UsGY81zoY+p5R0KJlTzVMtkPWcNUwdcYzfpLepj6D2E8n3ieYQ1DBWZrCa0Sj6yLtcgYrWGdW5JiBpUMGYZH9Ax330KNf3YOXnVzU3Gtq3j5VObtb3Kdt+dg7ds9YaEtQTRBOISs1jXTB/qSNiDJaNMiMbR3LiJGaHeFf7H9ZmVUzD9SRNKwqSa65sNijvslrQgCkETV3dmTPGAYeeZ+Eeqorx8wRzU1WWgll2RZV9RXx1XqQIF4hq9uYcEDbAa93TT7Kjd++UNjUVUX6Wa06JtS14Xhe8GRMiLXFmb4uSA6Bc28wEVd3vmsk/CzRwv9JFCbRKu3JulF4/C6WY6dHOeG7YKgIHUPTbYMN1ZG1mzropmzbAaI1knJSdJQoCJIP38XL55ttvkp3LuiOzDghpI3vVQ7ELR11mG6OzH/gce86M4FEDt/3COmaNJVP+6acHCIn97dwWzDHoYt2oBMhcO++8b6hTtH+JgAH2uM4L6ytn784ynVwBRa5zVTakRvGavZbKze9IW9SZERRRnRvHLq0IoIY//34N3xFFWI3T2ypsN+PXmvOzxL/A0hmB51nCpFDoYyBQ7P7sjCAga0XRhwRuA8rMuDWgaCAkzdJ9bHDM2kh2L9L6tD4pEGWGxHuqhso7HDTLtMMasDvdAO10nLmd00eGdYGr9GOeHWDR4Deg9s1bh8CHYmaOIWsbITMyyKqiNyi/sjJUNmVOZFhFZI72NgSEqWNqZrcBYe0X32ugovBHz1aVHHGsW5u91lQqkS6DHFDOetmUfbh3erKb7WdM4neQdeXcXNuYgFdhQFW0h3Pae0k/NEMne0UgzXsxrlyDYACAg3Fir0UZHRr5+mNj47gHYxiA4fkPzTCtT641v+yRZGGXoc1enuqkZ1r9lWbSk/mdiBzftwQhaqoAc1MBThnBLQL/q/rrNWs/cHAtbwJ+LANWoLKgW/bYSisC8k2hF38kAeGL9u8OwDbwA7/dcqroe0wUqYwONESg0F6aCT4C0K4H1j/fZx9F2fptBWpkVzkOBbJbI8l7ByA6qYwKjAZAm70KED0GgwFhztdbNxNQcT/B3vSFpnXWzwJCfv+o/3//4fId/Y8RLnqIFkr95qz3Dx9TvibV3rWoEKE+lX5oNSt6Bvjvgqzsu/ZxxC/lq21ZYDDQq7x6GiYjotS+dl1NsKhC3fhCP0amQ87sCS39soDw/ZvLN//8j1EZ/f6bP1zu3fp4+bNff3H5o8+fXu7fI7r+cHnLIqXdBBSDew8qFHFIzrcW6uHDx5dPP/ns8v4dxe5E1bSowNCCulJn8yiqpO8/Xi7ffvd9Juj78fRtQt+oug7cZ589LRV0SmM5CC4fEzRB64tYxCRze1ifUdwGeEn3TjDCoBPnNijJ0FmMZAKrZZ9SE8hkI7k9NUL45kxY6JDLLnow2VeKxRFFrwUGbCCeNRsEWtcch1Bfk+Wsg8/PWojajAeGQD68xqH++jjNE81gE4Szvx540gtUcQxKNJUqMyVHsBKhhuYC+SeG3gUU8Zcpc/n+pYauiekUMM0WxTCvv4+IiJlAA34VC2EAACAASURBVCUdWA8sKSlRYZtypMGctVvNehXFFoUX6YuRWWBukBlUJWhKg5E6vzWU/EykRTTwGhB2XLlmaVaPDyqessQRAFjWWkoWTjgDaIYoSpGnmlTGxaBd5Ji5Dv/+Tg9RnpcDBieoNNlrFifG81SL5DhjgFlzRZOaAU/2HOR/dM6IQawOyzGLc3KiQgcNPfUgvNZX9Vq8M3OAcWKd8twJIocEet0YcoQOQjnr4eycmsXAsawz0rpOniXCQtQBRGyjjm9rsdqHKEXqa7/yE0ebfnMg2h8+pk5HkY/WPrTBrVLRUujieI1+5HPrFJyDueyyrQWdhSCVAzh41iK4Vcq0XoBMVMSHWHejcAZ1PNVxKNDRALzOTdbuPicgYSYB20cmLLTWD211wNgyTgaOqY159z6HJQhq6b2Vr876eP3mJ1nG1kCU2sa+Yr3aDqSOc1XbooJsPSFg1g4a9lQQzdHqAo6sniuO/zKXHqo4HKDFOFK2kknwtjENTW/BlXVVOhDuH/fVFSAb4DPZ+4ARk5r/OYAiTa/BWwNSvtjDzCUZEL44a3hnvqedFZSjZjNB0+p/dapKCyqwVaGeNgkW4BDAMethlp2zknE5qL8Zy7YEqr9bpJe1CzU1ghM3Ue+sqiHP5/PIMoHSlnU9Rz3nx+hFddYbnHBfnNZvvv02oGqaQt+7m0MgGa81SM5crHTgeO+h3Y6jAUfauEyIBjDVQPOoT1rLntw/9TBV0DN7xTuznnD6mC+zMnzPOvW2e2pZBeNr3WRsCqrgEY8oldZMtrWNZ/q2TpoCF2ajGd+UiIwOLrATAIEa76kLWsPDHrB5uyqjvB92mb/bwoXykmb9XH88W7KJP0AhfZ32Gtg8136dvtYGsdeqSgrgUaBJuj2/n2xhhDGa8Q6oMB9IYEi10DKJZnMQ3EOo57vv458ki/nD86xjqY1pf0V2YX3/GI8ERo9pS1Lmhdk2s1JmWfQZ3GstQaigHJ/hfthO7c15b/1blNFkjMZOCHC4MeH6PB9zxldazbx7fwjMNJC9FbuTe+1M5PlS7mN7p7FbOOdi+1cuw2cIstkzzKv7wEQE89uWFKXvswbJuvKMBnnpaUsN/KlOT9DZDKETo8/E39IgOVsFVtgfZM4j4vf23ZHVZX0xxgXOyXAW1P1J27J37y/PfyBYbUlH2/JYr00T83ur0ysYzbqSAWPLLT7HWYEPjO8u8BfBpfVdLKTRgAd7qsp+A9BSanl+24uRYZOCqTNaIZ4qNce3fff+8smTa0AoeKZPrEK8Pqjnu+Cbvsi1NRJMDZTJH2ecFdvhyTlHeGZrdbkXn+NaPe8bqAdAvHkrPhE2On1CV07BWtGnYDEwngJrAjPONetdG25mMYH3w0cBohG2TPKArHJ6J1Zplv0rpZ35vzLCSjXnugat0Q+ZYN4vDAhfX77553+6/Jf/9DeX777+/eX25d3l3/3pry6/+tUXl/v3UGL6eASEKIzeWZFjajnoN4bTdocM3MPLJ08+PQLCB/cfXW4HoaP9BIXytGe4kYCwkukvs0ibaaIlxByo9+9jNL744otmAYMINgvF59hgUW57ODn/1WCFSrO2DlVWWs3CUBFFCrI4V4TJoEbc49795l/nqbGo2AiKFkiDUSkzEfqyhTkE1lg6B/oQV+5RbnR7VDWgrdpdEPw4etRj/ZRPnMNozeEZG5F0DRI/Tx+sGQIWAChHFus45crtZ5HPgeT3U/e2foQeIEF/V0tg+44axW5v60F43uPAGSroe1vbluLjOMGiIddA1g0sfVTnkbnnWVLvmXqzKl8GpU3NTmuzzrQtaybs18PvZmMc/eBwcJpJ9EBJALSgzYOPdSLtkXUM2gfazrrO2jg5nda95PsfiwaXqlCpZzMS3PNMB0sGb4c892AtWOPFfOXgeVVBohxsy6pl3kY7SJbiRovjuV4ydHOMstnHx7eug58xrgQKXkdnWWWxruEGzIwx784h4JjjIFkTIcplsCSNCuNFRoFDoLSj1pyKRHMg4viEJpJgsvU4KbJfPVO59zRgbxBr9iHqYEMZe+Bc+5lxLfZz54ogrTUQ0uvsjcQzKTbDuEUpdHOBU2YtGvspNKHROnCW2Cf21jIjlEN/Uv91eEAL7xwtNJxf5lG1S8bfgy9KzLAVpooXB/FleyaGrrjsGsafMbU3IPfBgWd84jRNnj6tCt6+ObIWXN+eewGbQLO3FqKEetQAFWRJVuAeNS+tVTTYcQ9jUz0MtadmgVi32jsP2yDOCx5ZF+kRisOWOor1kN3BmzG6XzpMkOBRhHLNMS0aoF/rVkMVWl9C9jrPRgDBPVSgbbaw6rxHFoe5hEpFg+OJgJnx5L0UONL+sI4EBNmrUXDbdQEglGhvNs92CyDYb6J8qJNaMBKqHnXlL4+1U8GAqlWCPCc4JbhfUMjaSoZw5Q1sBNWFfVbuQQaS3wVcUdGQ9eGf7LdRUM3s48zRP4s9GFGHnH2rCd0cxfYPNJQal/NnWd3a7r6b6LyBfAK3lX8IjhpQVW/gSqllnkKtfvsu+y/2D4W8PbdCKQJKBXWke5dNwvgb2JtF1Vkyc8wzMW7qDwiixfkdLV27i23h8wRJ1ru5V0K9h+Id9XAo+w1mdfh1BBNcj5bvGAgcngWDeCae8ehru36bzCXPIGiZzETzYz0v3hAsNjtwZPoBwxZ4CBwEEP9ZXZXZfUAaW4SwfxnDzCuZfMV3JnJnkAdozfwZqBjA8VxSvM8+zQFwZO+Urhk6+nr3RgjvblsTmaXKvU6KuoLRinlxTRUjm50t2yDg2HqESskOEJyekRNMGvVbPwxfQ8VWs1u2fOKZeL9cYxms1upXUAjARrZEa8ramknqXoOAniEGQpnA+YiuqWac0ZGo2E/qlteSI8BFWFdvD2Erz23O1fh7q5slgEot/FqwtF1NlVRVmzQgsS6eTX7NKBaIzdqFKXX/wZEV5R0K0JTqmgB77RYqRgj1vD2HUzc8Jfqw/DY/B3tmSYD46FNez1gM2KvNL0Af0GEiU8yB7CrOUOvj+Gz9nrZXArQwYaAKcbOorVENSDBKJuc1+yylVPO/MkYDggy0+Tz35zxm7Koc3+ynZ82RmZs9EYgzW60itWVO3felbl8BrmvphwwNGVb6BjxHahkByTYvUlx5N+w7fgF2ii+BwQTkv4gy+vbl5avf/tPl//mHv7388N1Xl/t3blx+/UdPL58//TQ1hLdvXi4fWFQ3b09YZpmnG1VEZFBtO/Hg/sNQQl+/fHN5/OiTy90gQR8iJEN2MH0IOawT4L07mtSL6BsMgein+fVQLw5UBp9DUgNIvZ6ZFxfOERSdipGD2IR2d6eBZTJGbTz5Alro6Join0dN2eRvuS+GQ8qnSAfoQBDziRBo3JicOHgrgHVxBylcXZALwQyBVCYDGB1hU/GHoz8nLBLxK0a14abNTT0ApD46NnFCFIAIRaDN5dk0GA8MvQbcTFeLcNvOQMeO8dSxYgGy4Gw6zRjVGWkxtUGlhlBjGMSRw2XCAnwGB719Gm8eKqo6KkfWYAXGIGDtE9SAs5nQBr9XZ+aqGMX1PVA0oowFgUCQ+2VNeK9mq0tHToA7oYg4i6B3a0B9bStQ51pn28A9xb1TS/P5NDDh3INmKxE/hJ1ny2bfH96v9UcVtJCWF2d4730EHif5/qpxtVjbmh0558m8ji4cyuFUwELdhnY4QRoClRRmL4ASydTAJbOzegXGXqRcURnvx+HG4ami2CGckQxUBUIOdHR9c+qAVD3PbFRr6FAsq1PBu1G/wPNjqAPQjGKKbSCAMgPPnCUbhnrn0DIQuCr+vk1NAUbe9Ywz6P4tTaSZ0RT+71qHsxn6MCqjlVxnjhUeMkvIM5qBPh+sHnpdt13LCZQmS102QutaDErOaxyEnIMh+2j1dmZStGMeHPZKrI1ckEUQnrqk0kPNUNQON0vB/QJIrOY4GcIFkCpPNZv7ptmOZXADwIReU8VUM7TNGLT+NS0PdjAq0tWgtCpw2dOu62UVZSZ0XRK4VRgkCO6uffTMi+BYG1HzVerblZ5kwBy2xVQNA+CscXwc6lNdJu+TIJ460GVYc1DfuRv6H2P95VdfBd3mPSIwsaCLuYLmndqXOSV8BrbL8++/LyC2QJhrnimjjkdYBWESVEiNmlTeibrPZAhG/WyNYO2VzrtBUTNUP7RNzjK6Gef1GPTMcW3mjBpVm+WJw4+TiZ3Ghgr6MCYVR+lZUlComVlEhqxxy/mE4Nza5KB0y2efPKnKbQDKrBdqKUs/Sx3manUiVofzfJLzP9fvsF6w5z5zaiCneKyjyPyyp9mz1tJaK8p8Y68YW+u3XfsyFniHCJrQWie1jqXXuvfbj3UZzlH8DPAEhAVfeA/3qI7dYU+XYTxA1JPYT8Z3oDDrBrtrKcpRo0tpyZ6ldWfLdKxm3xpC7GCBn+5zmT4yPJKlIOgZS+gK2skyoSSjAC7X6TnX+kB9AIO+1ie3vY3PfRYhy+cHSMRRHjB8DhIU1WAOBWN1+AVAdISlTAuQ6SNyfjDeqTkcYJ+frfE468IsmkE041CQC9/1xQHCc0/2mYIzrLeIDE29WID0XKsWP4GMJmfSvbtV05yIkrazyrilSQtyamv5He1IAjxomtsjeR5LDCbGwhp1L5uxaoKg6uXnDCXfB7BqJqp7KdoJ0cso4MPPAijiL6xdTzLH8eurMg0Am/rQqc6zBrI3Bw6f1Tb1U+ObLCg0mMz4jQlQtgTP9jJsB4Ewn8UzyPVmvWKSSwpuDSSJTf7hx9gi+2frG7luTVDwnjB2sJ34iPx3bVABKgVkzrFCgfQMQF3g+RICWSq6H2f61QVoRvW0n9SO0D4zrgpIOq+Ma5TTAUjvlqIrwBI/4pcEhB9f/XD5l9/+4+W//Ze/v7x7/cPl6ScPL588pI8GqXCydzcvt0AGbt6+vL9x8/J66lA4Xb2h6oN4Gf2DsAwB4b37D1p/GLn4W5fXCyBvTOyDQXyz5qEHUjEnM46gAdDjx+0Zs+a46R14oogqEmHRc5GA9l7SWWoxLIb7RWlStBCIAmVR59ZBlirRVHKLaYt81DEvFaqUPZTMvn/+fJSeOpt8nz5DOQBp8g6dZqgUKf/w2d+3tQTIKAu9dVcdy0gbJ6tVNSWdOzM0RcHq7IvEmsVKtmwBBilxFu05uBDl8FoJYvbnMFhBnBoYJCM7uk/ohKdGqzn4pnJm9kSD2L5jLWCWC19kbQ7KqcdSrjma5XWsqmypIEyCuTn7EYPAEA59vTYqvhHUjkypgavKc1KbWm9VpJD5JAhAzETZaAxKstWh9FalSVEZFeTqeFRMJ0j9+t2wCa250FCfDbJjFHpNFPjasyk1TKPdmYXW4UwmaipsHAwJRuGYj4oqqtQC/TaVNyCJkzpa41n4xcC1AdODfMYD0VoXgqxk79YaJQ71irkFTTLXywSf60tdy9yzhwmBENm/y+Wzp08nAlN0q4dwG9KIxIf+tAyMWQL2cBQxEWd4XRGXZhgfZg7rjPH90sYM+INmjkrI2KWAHCGnu3XU7JvJ9XAwRK45QK4KobcOapEUUh09HKCKDVHneM1sxmCnV9jLBtRbq9I6MOyMC/cv3RMRl9bQYZt4RulgOjeMNQETz9Wmw6UTxzmANUEdLvQiaEALopvBLEIYkGXKtO8/NLNnpk0AANry4aCMjgYNnuDmCObGtjgChB3cOetwltLCoOJHHJzMC4ILvKM1rGc1QNUQr0Hh29ZAI+ePnPmev85eQRpBo6iSBrBAQOhu1hD7v/ctRZkMMl/c09rV1JMOORfUExVnDdh7NXt+9juMghMlPfWW0LPmiB9Z+wiVlH4XIHGOFOsjrIOXr5KRZe2wZ9lnPOPvfve7OBusZxsRcw+CwgoEVS2Rsc0YjIWiUilgRjIHKFa+ps64TIfWr5d9YWAvIBQHaXVxOuDub8aMsaHODEcp+23KtQYGXq92qS2eyKxjM9P6iHlZDVep8ijDrnH0qHTcjywn53oEdVbrYhZUSlWEkWb3P/kUoLq9uHTaPFviuC9b5Bo9ZxoY7/YULCASqu4yn4IhsX2vqWV8fvRUNIuNTXOMkoVEbEJKcVoB1BljP57PNsZZxkWc/2VRuSfzYEazdOwKkgWgCethAfmE4JpxrCBeGC5rF8J1mPeAh6sLkx0hEMl9VdGmH6WAdBgitPT49LNDw4D7C9ywZvEp9IlSwzlRjwglUQ/2vKBcg8cGq67XM60W/4l76XvVmd65znm6LGjLFNp7VgCwdhX112t2VMXIgIvz11gDPJ9Z8NbCoVb7w5HdP4+19kHWA/upgTsU1ZvZ56xtxoN9JXDLOcezm+k1KGEOy+wqU8FyDIOdnKlkp14jIFLQJPRC2EWoWI4pgg8nICowBVh5AMPLdOlzFUwpWIqTY4asgPsUddNLl6TI7bDwmJs//OEPbWMx0R/enz+sH21dmRCdC/Yf6yf7gR7f9Eh88rh29tWr7GnelbEywG/vwI/HOCZIHBOAddvEwhUc9rwNcD61YoNa1jhnJbWM2Bj7LVuKoD8bqmX2ROvz6su3BRPPxpjAljgnCaopchXvOGerGWfGI0DYAnh9xbN/wPzaygVbmvmd0ql0foA1FXIFnHqev1kJWXsZ5mxHrXuicoxxfLv1o07csOBcG2YALRVdH/AXBYSXt68uX//uny7/7z/83eXtqx8uzz59FKXRBw/upQch4ly3iIYZgEsDQr6CGjNwH+EFV6CkASGiFCBGyObStxBEkz9QK1qIDG2UzV36YqPopoxrGHBYg3paaE20uzoONmgcvPTXq5Og8xu0jcBgaViCGwwZC4IvFQlFRjXupf4UyYgRmwMhTc1UO4uFBQbymzoeAtYhMD0IGLciSCwKftgA8/VxoFoLxkYkuPhJ5lHveoR/jWuea60iuB7PY5CVWpaJrxjMYkSkyF4R7SozlXkiAWXAxZFxK0KGMbcQOptlhcaO17muqldoZi+O3YQsdO4PZGNotEGRQiTJpA0NqcEs7/pAaIZOy6vHKFh7JMJptq2HY7OT/A6OlyIJXI9r5KB58TLv2IadVVrj9xv87CAe5ZfxTfZpKI9NbINyr4m7wIEGqzRO5uXaCoKxyZf1m6MBZb2tpxfPogOLgU6GLEi5jZqvbRekyMTx2HoQkSr9p6ISccAn984BFeW4UyNjEeo43W/eXlASYw0fdI4pEUopyt6JgmnnOw2rT6IYUfZbLUb2z2oBAEsiAqMY1ISRVJD0b+ktRcVbC1HUH9GEOkgNaJo9NPtr8MQ7pNYExDrXKHqOrbD/U2W5q3QZet/qPkSj005nQkQJjLemXXc6fGZROYSlaiaLBOizugKeT0eU7InAFAEh1yXwqXPiu0ALLuCT5TLEXMfQQDdrLtldAgsEOJq9FiiTVmX2i7VVUKTZgIJgAGYEkzcSkBz0nPUn0+EJWrlx19H1EKtjV4Vmno39Ya0T601KlLSq2P0JlZzpM62FGs1/mZtZJ03WESBKz+FMYKysSQl9fv3KeJYoDA4Br92YdP+AHMbC9eL4OhfaG7OEQd2TXb8yEVqv2fMQB11ad8YLBeGJGtWp6XtbR6ewC/V/0F5xdJtFB5i8n8CSd8HOABhiq9hLIuyxZ2/fHNnJgjAFGrif4gY8W3vqfgydynkTHLq26WhWlvk9B2I6gVUQbesasxvpNXuqmz4HTFyf3+V9VQD03qG+I9pEE+7V0DsuOooFCZq9sMaYNW5WucFHM/cJ/ibrbqAiUJr3XGZLBdlzNt6TkLmKs7h6O84QwZICiWXUtF73QcbU8oEDzA5Nb/TiSeJHXGnMGe7FMwjE5t4/E46TBsoYO/ZZixNTi7gevRwj0tWa6aPv8ejWOqxHsEh/yGklCBR/9eVXx/fM2AQ0mkiX+9rASkEiz52c+Qu62Bs6pfFHFrBlzY/iytjybhX7qa0z4FV8TpunH6cDfwZn4/8432OwYH8BhDOHY2h0PzeY5l5nsbYkAfB51rOU3+X50jP11asE+QnyyEDyLjduXr786svYNWmojL8ZLuu2U3YyIFZAova73PezlkKAioHm+lDaO577oBwP/KuGAX5n+0ofNabS/cmmLpOWIOWYhwI2BLQpG1qPbuYCFh42BNtvaxTWHGvk2bNn+ZxBSmjrEyviOfl91oriTZbr8F5hINxqS5aUlY3FIpBVwOB25kw7Ucpt17wALsOmZoFtljyvVSDGbvCZtFJBpfVFVbfjA4eJsLpxVa/pJXrrZvU9TvoXvFOYg4I1yW7XYdMXUeWUd2aMZdB4RmedPkQMs7XCnptdXz03TGrw7zIXq0zMNcJYsd5yZwj2zvYgloqYGR+h6LAh2sD4zrMr/Ds+CWD5L8kQXj6+uzz//W8u/+Xv/+by9uXzBIRPn1DfAMf3zeXWjY8NCG9cA8KkxnmRpKVLv8hDoixKgPgeVLa1g4+ffHK5H3lfehI2I5hamyl9okbKArCnFkgajiPohV9xxucYsSksjDUTcf9hC391+pW9zcH46HERy6ScUfCsahJzTf0G1+P3irD2UNBxDh9+SEaMVVZIU8SlxlQelk0Kd1dHNQ7XevPgSEN5qSN97TfoYVD0v6i4PPzWcVUkx7q8Ip+tozoONGq2VhvDAgjlYAqMlQGuyEooApFP/9g5S8PP/n2g/Wtk30CtwdOZp86zSdWQynt2BkSwNLIEJDzrGTU8Zz7inMYZACmqofJASMZnDlxQvvv3jgxcMiVT4kpwOapXFv3HBvMYOdXvMGIYDf4GjEBUCAQrxufW7Ui2Y7is7ajcd7MxmY81s/U+dfJac2eQp/OYTT5HWxRYmhLvyTvxDFJJcfw6Z6VUWtsSKgH9ISeEEfWpE0UAQxL1y9U5iqDisPIM33/fNgmpYR3YYqBy1GLcwDkGla8DCDpHoMxekdbENfictTc9ZEflXI0CKCeGPX2JphTKvtAJThCezEhl5mNiV5up4ILOwVmq3PUq9SGZwdGMySjgsPE87dH3JqIUfN5siOvagzW2Yeibxj995ZZFFHxiv4gKGqQpQqDSZChtd0qzZB8HcJpR59oYfdY2QSEHJ+tIh9o9Y/1fAKawE1onGpQ3WYIGFGZRdQAjQ74eq4wJv2/vsgIT1hVeqZq1U3fyLDrXR0A4elEEbI42PSoHXtV6XQvOLf/N/V0bybBTe7GgTpQ7NeRrBdOSr9HKFNZZ/W3mazUsFX251siE6XEon74O4Nd64Eq4m7W9UhMbKJK9MAMjjTL1OgNnDlBldHlFReJgDLjge7HdceSvdaqlT1YwwKy1c2vglKwJ4MwAx9BkJ0YVYYZbdb6OjOJsB2vFukz+zXtwjnEt1rdrW2eKNXQNCNtgu6AgzsTt42wiA6QNDKA4kQfBFW0w64i1gvpxM87ti+kcBMRdBvSMplsvF+bPKGzse/d7AKS3b3Jd9nXpXVVc5t5SsgUGWUsHDXLMCOeBuWYv+Ey8yzlAbhDQWifuq1icwluCRgKU6Blw3p2zFoxLshrff3+c0Qh74GuQWYBWSpaiz3//8tlnZVfw/taMsjf7btf2WgZ4PFfmKSAy53vtfL6wz/cfBKB7/rwKiWawnC/+voJVrT9n35D9YN3I7nBfm+nF1n/55VdhNsTJP/caPuzh/I9kx+tgn0GEvk9FoXiPOqGdSwER/KfU8qa1VdUzszcmhveTjIalDKsblikSVhjCL9LiCeK2nzynzdiF7QGleoCf7TEajJbFZRCQ51ndun4cWS+YEuy11A2u9zB27csv/1CRr1Hj0xpltNMwhE49MbmPjBA+y3PZeJxhyhht7zE2R03yRHCk0FquktKksRcYO34//ubUun1+aYz4TwHK1rIgAeH3zxOs8m4qYKeMIMJur5OBooRKjYNnn39+1GZWNbf+RPb2ykwYH3wngbAIh62vKckYAChsNVlN57p01GbqC4SVkuofQRieh/fMPSZ+dC4ByZxOKdWa1LRsg9WwrDIZNr7CDhmrkD3LfLR+u2wG7a9lQRV6+2nt+pD8ZfUeHn51MulLADE3Zy2Cs65EgQo3dxMDAgSCkZ7n7g/GpvYDQZtShAParH1K36tnSgPpG4cmQfys0beh/4bS/YsCwhvvLz/8/reXv//bv7q8efH90Zj+yaMHl3fvXidLaED4fhnCt6iYHfSkIpqhvN0GwcAYvrm8fQ1dEmnlJ6klJEMIQ+wdztKbZvbagBsUpvVUBBBkApioBIRzkK6HMxK19+NApc/g6ISiX0H9T2IyV6QEDnIdDr7MLOpwB/n9WTGrk2M62aC1SNMEICbBH4O06B4Hgp9jZHFSmRQmzgXh5J9RY5BdnKVObFX+6vC03qSZn2Y/uX8M3hwSsyBSNpO53PxElGa9F3nHZBLGLTfDIwomiiD6a9bEzEuCQCl464UmnaGKfK0rsU8S798DqU5rqF7KtdMM92UpuSIiUmV8rxww+wzPmPuvbqfgQ++n0Q53O43sq5IqYplaFwLCZW75vkbBIDw0rYkvZJznTFyFKhAlaOsS6YnJQC1rYtAXPvtqnnyuOERTn7Tmq+sV4/zocCpTx3kqbjaj4No/o6us2wOhDt2nNJEGhO9D9WK8z6IyGifGlHdg/A1UMDKADdRjpYYqtVcNuJLZGf1EIyPCzZoOgjWVtaydoXwGxAkaJppjPaoOTRzbSxUVz8BBshADMH5pQBjAYuqXDegqaMP9C8ZULMEkvDQlva8z9VVARzTfdaxSXhDO2SzWeZz81dg14r2yDbBxrdnoIWSwENqsDYpHb9dGpdVG5unlITQSMReyF6uDvtJESn9mfYQyNQqZ+0mk8thfPmCFhg/QAWdAEMbDmfcXkNLWRiRlf1z/PKf3yTjQjie05IdHawydMubWz2WPjw1xsB6msuz16qBfA0IclvR/skbuVN+WQ9Eef+v9KXqrra+da8N0FTIVt/l5uez1awAAIABJREFUQMjjKZLEmGgDuYaZFBFY9g22Dlqa4EdQ2TEu0v8Meq8UJ8R+VuersJA2xYzDtS68TJeusQpVxKYMwPSMsIaSdcXPBCH47yD2n1Cv+Dx1jkqdYyPOGWqDjoBEJ5Sbd2OymrVqv92Ap2vjw/w149y2DSpASm0/I//QMVlHEToaLVKRBm2F2QQzfNnDo9LxPcArzwT8hWR0Tpl/BYUM/KI2OZ/Bsz2UsojE3Lt89+23R1PwiAGtvh2fgn1Vp33iTrfvXL766quKuU1cgznBAY3dWa/IZJMCdNI8vP04FemxBlw2j/Wf7o3SOO/ljMChFugVcD0c1pOYXFUPX4QWmvkZw+oKVhWollYbMIqgYX3czgIXgq0FGwC1n1cZe3sxzKiJVPEsjFfmbCwvzy9rqK6CRHVcZdNUYGkg5LJodZZrSAWdzv088atYZ9aOsw4NjJmDw8au0TvPxbNXLRR7vF7Uoe1dA96UT0SQo8I3ZnQZi9JOXxytJXJ2TuhL30w6q3Ve9Xva1iGA2ei0Z4Dl3woIbXFRwLl7DKce1lyYcW+7v/l5wIb13hQgOPr4opuhXzsFVs4gfId8fgIqCYAU9qE2dmtZkD0tUFITXWEmQHXGhz0XQOvN27Rn8FxMedUYANgb7heQYCAeCu3MeZ5D32A1zVKqmYeAOu/bT5LnTv/JZMRbOqCWRIJr1sC0HwSOM/Z0Iki/x7JwzIbyzNg+OwHoYweLWW2qwNSit6Oe/8gQvqIFSWMhARID8dSazt6wdswIOkbWB7K+9cEFjZLwgoa/npT4oYIXjEPsOzXb/0ZAaKaX+wgIWfP4iwPC73/3T5e/++t/f3n943cJCP/4C7Imjy7v37Jo/o2AEDlYEEKyUFMYrVO9gPDl68v7dx8jJkNm8GZ4ubcuHI/YqNQujDLaLSNyXHXI1FZ89tlBl+rB09q+GKVQG7rJosIzEmRR5jVpXM7U/k/nQCyS0RE2qKKdgRdOlaqeHhocAkwIn2diRaXc7Dqi2Txruqtzy0QY+J0RAhE0F2HoGcuUZcGQhRm3PA7ZAg2Ln5NBWHbDBWnwdF4IERSZGqwGsZnJ0TRHRRRldQGx6dt4GVoKAiY4pzWijF3S+Kt95DNV5FvQNwGeODdDwc7IoigH18ofqDBxnFZ0O5rf2WkUzWPj4LwZbDSr0xWEUcNwH8GzPfBOXHXfD8Me5HhoZlP3dQIwJhaoZ55Ww8E8K8Wcw+xE99GxVRKa8ZOqJwqOEU02bTUCOewfP76KJS1Tkvee4K0BiCh6HPH0pakgkgInotpZg6MrsqZxlJSiz/oYom72Kg7WegcCHFgTgEFMtnwOoONgXWeymslGvUodppLdqtwZUBzZ7fXzdE6lQklxSL3thDgMFt1fqtAR6Lg3VGMMkrb1fXb4pYtQA2d/rtJkG8xwnRz+U6bT0Yw63wKuHt5VaZPO4pr12ZgnDncCMp2SFG/TI9TeP6Nj4ixEYfR+KYAGCBEewMbQQDf0b+zN3eyH1CRRqzawiGcPkDaBFTMg0ujMnPIZQCN+/u033+Yg45oAQvb9zEH5es2MlwX3QHK/4QAAUvBu0odiK8c+wDZgV6ytqAPTYBgHBgYGGRTevc/UjF7eMxn9a2+mA9ha83hp39K+pPPK3ggrJcFnQSey1Iwr55BtCAwyte/Mi/ZBZ9YactdmgppJs2sjpLb62YA063um48zfvOfXX391qrWpA42TY9Pp7I0BWUHLH1AP8/LIJOrYGLcHJcfuDe3n+2bS24+xtjOB72xhMsgBfGjoXBYC48c6IbNAMGMZAM2p0yfz1u2j52bOxNDQS53mC8cu2c6xblIzNBVA3o1Fyvr8V2q4o3c3C0XPQ2wHjdqp7aliHutNMIf/7h6lh99aaQjqTAwiYMmLa/0zTp29RrXxB6A42l+c5ZyHLRvQEWON8xwGF56t7kmBn7NICvdgHLmGKq0CAwFsoA7evz+hqmbPVIwNmBxwquej+6kO+VQpp3bc/YJKZv2O0lFrI+zJVkG/1nZx7nAfA6IAW7ZeWCuSahr0/E/vUthfU7dkDOwv7D7oWfMiNWP8/pnp0L2I6nHbPSQDjCOPwvf6DDJX9WHaPiJ7kFYe9hCc4jTPfJSbLKvbTE2Bj6+/aq0Xa/iTNEO/m2yQvdsEEKHgm6FzPHgu5pUAgN+Lv7KecO77nEWjFksHFfhXsCf76scXCUhaOlIxHcaFr/SHXtIhgF00B35aj2ZALzPEPpY5nxegVb2/tYQG2WEKPJgi8URwoguROtJmqQAUWUOq7upImIlK6cIDbDK9YV8dgUiBqILsBVAojVqpysfLQX1nHFlfAAeWR4W5sHYxzPPRBmH0aVgSDWxa527vyuhUrGVNzvjR7zlTpFGWCfPyquy738+Yrr2buhlpZ7WSLkE3z2vmwXVhfTvPldK0J61vj4jQlK5NdglCJa5I0qdrW+pszt9BF90HrStvoPzkCNzZV7nmxvXMtAgLb/6r528A8anVe6ZyL76PTxfWREqjWq6QdbKe42ZWWRfYDPxO3p0x+WUB4ce3l69/+4+Xv/kPf3F59cO3oYzSmP7pp08uH96jpHW53KJIFmQJtGwbPQ+Q9D3iJyDJID/08EPIAKGF+5cb6RXDIBIApus1XmkVvsb5P2fr4tTFScXRQM62wV7qM1AyXNHygR5yMylI41BL7Su6caWaHhLFMwQ5QEMPMyCs0lAFP6omWOGCUhojNxwaY7nwcYKg+nGoT6QjVIbLxyAfLPagj+s5lyBmfPTzZPt9FlOQhBlsewP+nDJ6UBkjTlIVtgSqiDHcupn+KvYtUj2TBYfRkt+sY5MxWLNkDrY4fZFHhyvfvlUsyDqECCWU+sH3WNTpJffxw3qf4KiS9S01NYjxaIJ+vtzymzFs3fSMadEu3qHoSTnk14BwfQiH+LflRovPNZw6zQ0US0FmHnhW0/keUB7corcN8tuDiUMN9NGaF3nfzBcGLHSgOeMduyzLUWSq1GdrEmmHOgw4b2bF2zrlXjYq91bi/si8mR1d9ryKi6Vu2n5DClyEPCb73DYcVRhMAHAqpnbeLIBnTah+mXFbY/AYjps3WiMw9OoQRlqPHe4HtQaniPWWnmrL2uPcyoxQbVPFQMYqWZNlHqXGmBlJi5nVyISCPKoSzyHyxVyIbDMfGL30EFuLDrO+OKxmrszaYw8ieoEC6eoNQJ5BLOk1KqBwBgykSQeUmpEOxWRUwmRn096jNkPkOy08FqAT8Bqs8ezSBFl7/OErqOOcEp3Scw81Dy3WAOPLs0qLc84yX8vCq+iGimPG7E7v28MBBPL1VCpbi6kTWce57IuAXWnC230UGvmpRQY/55rsa/spSRvtHN0fTbUBob2p0kx39cwi04IqeX4c3NRylb7fILgHYESdCFK3vwnCqA1lHt1XBv4HAwQxtGWLz8CZtrWKgbQKaUuXBHCbG/ataDh2i/u/oE5xiP8ZZGAMEGhoZpFGzm0tQf0f85b6xqgvAyTUmYvgwdqDBKDKGqiUvsI5sbcnFclm8dezdAJf2G0FB9jL7C1sGfN9sCUozUhNXksIrKVh/rEvrVt8EVCW5yJYRIANm817ha56o4I/7KOKQ7WGWIC251Zb0fA3tiHA7RTDxywsDfXOnWS/eKbUIE3tNNnw0cv5GetLu8aZw3PnzHhZ0bcnn3wSp1GAJwHmWoxYkycgy7OYIeGatoExeLLmEceKMVABUsc+dao/NKBg3M6lKgc6f/NWRDagFdZmlH3Bv83qlN7XTLWKpdmHa8USgbkTK0bGSf2dsg6acZ7/sbYygsZla2zPcS9aAkTkZDb21lSXqb+jxGLK1oLRYXOceuFaEnA9o0s5VnzMc8XMjlmcgpDN8DfTUUq9WWvVuvk+dtz2HwJ4AtwAErx7a2xL57Q8wP62zGHmbOUcFW6ZUMmAAcYURpb1sqHqbk+k3GOBI/c1C+czeIZWFPC7rD/sEGw29jj7RBZMAIOxAAQytVk8Q+tf63PWb+zZKE3S84/vsz5SyrCEhWBWAqDUBNa3EJxirKUP1362dCeU4bA2KoZmlv+grN+82TPiYYNq921Aqtn/1mljBwpicv6z1xkrAyjZAAFupkDNXsB2fPvdtz2/Zv/YbwLtaaMzETZsVwBNfn8+lsBRlOCZx7WGS4nB69cBC54+fRb/h98t8HOt8WYv8zz+MZjieowN72sm2DZjrifsCRTXCNmsllqGDfMAW8BEkOdpMsevW6PJvCrYKCMjZzTqxNNGOJgL00dQUI9rAG6zH81KhyZ85+6phV2zlAElUqr3OD4HzIcml+780oDw3eUbAsK/+svLm5fPL7969snli88eX548fgAnIDWEN6FiXW5e3rFpVwh7B2W8BDikJiubfvNGA0P+PHjw6HIHJ/Hdh8sbFtPb92k3kfqDKWXFIIbn2iBDpL7F+w3M+LsqfNB02iQ5SNQk2c0Kmsn5eWbJw1MRmCgxqu2R4tsqVpl1CrPXXnpHD7wh2evLx/NwSOGEhF9PwW9qgWr4+D6I9VXO9koHlF7AwtOxZWHqbCYlvn4pyaSgKjhZ2zrTbUqbQ3/02GzoISQipXym6phQ5m42cCWgwdGQVrrgpg2KmasVX8fxqlrYQX9bg/iKAPVgY9Na0xTUfMi5UvnMY4PpblDeTQ69KInGxqzbQfM9UXxDI13dZ7O1BIylrJRSpANVWoYBa9G1GkSNnsFqNhRqZ2s6nGxPmq/WEJaa1UbqjKObOcZpyO6V0lxBpGb3WmNqUbfrOIfAxrTodestbA9wBEWj5p755dQCXTNGrfGUvsV889+hNZ3EXcykp153QMqS5gd/3Sxnnns0RykbzdzWmAo4gMSzhnjW8PWff3+MtQ7BgdxtbQYhnhKk1BveObz/ZbA9QEA3s0C2xg2MohD64kXFa051mjjoxx5Y30nehWeJw7q9JDCAYU39Qup8avxBChkrnNys99XG8XMPoPMBx/f82VGXRn30+qTWKShFtdmeNvttRq7BnH2+AoxNiRS0kt8zE5BgJuDZZLixSwSdC/riAK9mSIcigd9EDXw/6qmDnk4hjv3TMbvSjvLeaYBb2p9f2k4BpOzBgUhKrPM7IrEJTNdX0H3IoRS57+0Z6UkegtzLIMF9lQwvvRoHGoYiM3GCgAnagNlNbLq1pKwt0WCfh2dui5E3RyG/hylrkGx7Ml9TfE1WJNnlqhKL4AJGMY5mJRJsjGXCZwR3/H1FA+JsTGTEwMIAhOcIy2X1TMf6m42WtooNUKAjtTorGzD7yV5sfSFCVM2GQx0kS4uzwjxgo7Qrvpf9fBnX1Oik32zXS9kvU7l78eOR1Un2cPMss8V9mHmf8y2lTIDBfcNasJ4eB4t5cd3xO8wDjiLnCHMfgOak9M07XzO8DczYVwTFjqvtoGrLCUjpOVjlbn4Pu8h7mtVIJm01daFrnVpzAAIwdtaPt99aM96h7K2RNsGR88haof6vYifUtFMvf60DYlyrdFoWT86l1bnxd1SKJzyRrNKAziqsvz+akTv/YU3NaZdVxJ4QAC3wXLBUufsEEKn1/9flGKU5VoVVkCbMgdVCub+1B9nHp3p1z14BzJy3P2snUrD92qbE5w9FcW2VzJLl/JwNMUNkfa7lIP7OT3yX8U/VF3ANsu6ZO57ZnnYNhu8EINR/Cu12pUvJNFJe8fpNgAypgChzJ2s0dVXenTUb0HD+j34Dz9HEQoXPtLH6T35GQJdx4KzVbzEjxT08Z0qjbCBg+UgohaN88zN80mo1wBjo7+I7MB4GbdwDwAVVaOr/nA8BJRMxsffrAGBgXaBAMD6chfwvNvTdu8unn3wSm3XOlDdjWbowe5JSnjMQnGzuixdTxC6zB7vBmGpTen4UOAzgOECb75/HOXZg5Vw5wyMe2feg8X1poE36AEy4N2R6sX4DME8PQRuUWuwxqrjmTzoArNQrQP4YaY7TmT3n2oBB1nYsFdML3Tzt+t5dvv76m9gDADbHTK0RbLZ+U9rskHSBWkpAiJ4EthOw8f+/hhCH793lu3/+zeVv//r/vnx48+Lyp3/87PL4wZ3LfVLGHxcQUmT/8cblLQcrRuYGTYVbjAwVtGgWKdE7l3t3qPG7f3n08Mnl/sOHoYuSHSRTmLYTUxoNxz8iJ0WLNYgKoehsMfBF+brIbI7KIIcuc9SljS6YoteKXHANUsJsVp2WUFRGr2lPNIOWKnBGyQdjtGDIQEYEJpmdhw+zsPlzKBZGRrxS+FJS4uSPNqlh4/5Rg3v1Ks4pTm1Vwup8YwxLaagS4NHvbhPtAaDqqAZadKZ9qprxsY5D5Cu0jBV5K+VuE9EGP71nsk5TWz0yfic6mIYQdFSFRR3lHC7jtBtY2b/GxV1KagVhHBcDiRzoC9DtecPcJxsy6XmpUdJq/Xkdh4IIqk9J9zNYjfO1bGNqtU51qmYPDNgYe8AKNpU1MlJTDVa4ljVwopo4I9JRr+pwVbCLQM7ksc8Gi3WAE3cOXM3KMh+8U9a8Rm19wzDgvEPUVXewp84DeiR1M0Hvq5jHHKkaxvdTP2QmJj3MqpKG8ZOqwFjIu4cGEWn8ZTVExEVm+T7GKg7SxHL4my/WCvuDdis8a6THaQPzqs64NbAWWweZu9P+o6zV0HBH4eWa/L4N3gUVDFjq2PEc12w170YmSQqftAzewcNVZ9b6Vwwta7fMheuB59iY2cm4viryaH1LbBBztVprxkDeP5+Lw0g7hjWGd+6rPtyaF4Jaxob3MzgR1eRg53tRDQ3I1gwANgXUNqjw66rEWcfF2LIWyAThqDnPpYTTR61N2gUT8p5rkeLe8DPnbIzjJ61R+xeHclRybG322gSrBEhkA4ii63we4i+T4Mdmgmx7TrTHXVV4nZ+KfDxvZiyCYa3fbVagtDvbB/GsZkWwK5xnT59+lnXPM7NWQmsbM4Q1mOzhAmYzNiq9NhtZcTWFNVLnNrGlwkhV6mN+M96zdTq/ijn9nHbHPdk/vofgkcEHtu7rb74OhQ4Hh6CftcVnsCvpufmiPUcFXVU49LxoFgSHH9ZN20lhTwzcQ3McyyUo+o+di6o1Pzzq0GL/V2PPHrRO2rYhZMTC6KgXlOuwbxlbrheBqCefxCm3JqhZd3vPFkwTQGYN8HP2KuvDDJwOuvbOjLeAX4DEgDtV/pNZFId/dapHOUayV68qOBJn+SoExGt4rVxjgQ/rC9uauvH1+DSI0tk0OK+9bP9eWB34NDilnIPSEZOPG92S+xXEbe03Nib2BWn9V6+rMHsHCnP7g/LuoarvD+NtGwKfvwyZB4eKbsSS3hbExNYALMgQOLKMYwrxnJyBscupaysNF/vkHsv319+O9YnPKJBtjT/XwU7Tl9NM5zGmy4YY4MfWf/iYMWC/t1wBRcv2Tk2Af7dZlIAV6FO45251zXJfzml9PIEc5pDvQVe0nVFAZspo1v5F+85+ydmwfomeZfU/y4Yx03YGHLP8F8AFpJg4VXyw+bScz56/Ah0/t8MGPtJtWXeICgkW8v68O2e4Z0f+vgWDoSUlERt7Qduqd1kj1CpyDT7HPJGl413wNVQWdv7yDqFIPhpTqokbe1aeM8jns4y1ce5FnSzY2kIx1jlbqbndmRTWQJiCpV9nDS7TqB8peHSA8avfZj55f7K2zVb3TGfMuacK6Npf1rG+e4K5KJA2vuA/sBHsXdtqxQefLWyrMlpADQRdb0h9Bv1kAbmcmaPAJstIcDcaKOuXvcxnaU0kWIbvwDrUJ+b755IpgQt+XopzAYhfEBC+u1zev7l8/c+/ufzX//x3lw9vX1x+/cVnlwd3b17u3r55ufnxfRrT3757L5RRlEZfrx7odlpB9ODAkDEIjx49Scbww7uPEZhBSAbaKPRQgsL8HU5yjR+DA400nPjxsgnEQv3BMLY6oih7mqh/DNLAgZFDgN5OK+A+au1Gb6pTXxTmGngUHQtNlQkTzTypHNnwnEVha4Q+R5EID6Kg/umN1FYLlQhvXdjh3EQFrEI59iq70hz6XAZJ3IPN1sOtvOKDHrWCWVFPERGMlYbFmiUXp06GjrbOtHS+vE/fajTHymqzsDDovPGZ344BMVsRehJKTRTRQ10aYhokYsF9UaQqvfFsLG4MMF8e9DrwB6J+Viw7idBwj8xH1kHVynRCdSjNAil847gcjsOt2zs0mhU6H3Q8m0GuRfeMcRDEyFFXJdZs7c/vfaB7yxIe2Z20nbgGJcmK3kFgoJkHD2MdIoM2s4cGwGZV7FHEeOYACQ2hTgh/W4ci8s1h6Xj47DoIdYJbaJ2AOsFZ+z6dgYw4aesb2NqegjM8vxSJOsGtZWlGoc5LjN/qag3wFGLAMWMvYKQP537P4uFXxLE0bN4jtSETE5Aa4doTmIgTP/VJ58m+UK1la1/EIIJkRSb20B5pzdoKFOjouaeypib5zljgMFiv4RrgcGEuqjDZLIQ93BznszR2gq/VmRWdrEpksgX32sogDo2Z7DWr5v6MU2yodKME2vcSKBsA1DlqTzie8fWbVwmamCMyvjmkQaF/GEUYdDLN1Furi42I2Mwpg8izGfQdGYJlZqESubZ5eB0n96N2yOwf72dG6QAGllkF8T0rz8aBXJ1HgMJlY0VdC/qpztvgzGzOOZPRtdo9z2dYOwQgHObSxd23cbimZBtZ8qm5JcALENO2Gw0Ir8AG3+P63LcUNutDm82KU/OhrIJkiBARmbKhWQyDlfNa4PcUvDDAE2gh21bgskJHrjv3/JGhS5Z6Ii0DEA0Iu556JkBFE2CTppe1mFY2ZBxri+PsrKbHPnMi1XGeljkKcGHbkTFxBHfI6lo2wdkPQn6oaU9MJzoCa62SvT1pfa/ZQKXtBtLjMsJSb44yhjrtddbM/OgfBGxbnY/2q8FMGRbJQr99F2eZZ73+foGi2qq2KIjTPoG1ZCNx8tYKx2ADv+kqWHSr7QSmJRDhmWWMeY86x++OpuC8e2r5Ul+IsAXrqL0LWavJ+iJks6w6309wNBEZ1hWAh2cnQST7nCCu65tMCYyfvrPlI4yz6yFzOn/BM9897n2u665rii8BJW0Ez5n5W9YzY7c2WgZ2OtP6YAxm/LjV7JmBl26ZwHm20aCsNqZnCT/TJzyv3dgqGFWnVgUBUBZUeh4Iqlfxvr0vtf+uJ4Eh/tuafW09NHzWoGUy2gD+toUG69xnc+6v52/tmiUrtjxiPrhGKeDXgJN/u16ZN56//jqqofVdU4O5hAtgrTWpBqrOnT5gpnON1kMwWgY/a+qk6QBQo1q9nzULeAVlmqmvrW+rNpTSmQvLoACiBXEJckz6oJzMeuf+gKNmUw229Y1a1vAi8xXGXbKPPyZgQhmUc5vzsHNRG8ovNlPfLLk1nmSRwxx70V7DvG8B44KUOeNWkhN2zNhnYROMFRDKPiDJmEGxMys5kb3AXIUievvOQX0OQysqu/iW9WWutOzbOcexVbG7E1uSGfbLAsJ3ry9f/e63l//2X//+8v71j5cvnj65PLp363L/7u0ojN69deNyB8cEjj8iDhj1ZNCgkJKGhfdMuvbO5elnz9KL8NVLqFE303YidYP70wDxdrKFzX6saf0O1iILbboK3SILKAgvG67BBRxhWgVgQAkGkYuOkZqMdkOcNU6fChrfS+3MikehcLTZOfer2l6NevsM8tWN0MO+jkCL0kWoGmhUkptnAYEgOGxdCDLzLdhm4bJIdWyjFkYGa8qEDWRYHE33u2F1LkoXLa1E9L4BYY1QA8erETgjV/y+SolSbMyCZOPOca9z35YW2Uhrfp0AeAIIEdxYAMkBhxE0yIhDM+tk5qzP3HlmXCIzToP1I+NR5LQZpFKIzAhaO6NDb/ZS+onOmBsvtmmbUEUvN5WGIdnR8c5BvJyDSEeP9sZcJCNwCmTjEG6Dyatv4/JmAgQiKsdM3ekCwFN7D1t9KHKRLPWEFDAYrIljblcLm+BwiqXSHSxoPgrDEXO4XOLAK2wSyXPq+MjiT+7cWhnGNwHe6kVsIeH7/1TSvvW3ZlCzx0bhOwLgD23Km/khs762Aq0XKRLHeyYjnN6F9HRspo/1j5H+5ptvt48qga5zkYP8EFtp1kaVTg6LONv2Lw2VogeGmUSoSPYSZHwyj1NOZF1Kra7TUucne2PorM5SgAjpe6NL2Tw8tVhTVd3mODL6McwLFiLGgOhWHAEoOm0UnnUfgZYewAnYhnBzva77K8XoAHNOvcs6Ru0leAAEt6+1WSLzHCzJKJLdefljaKuAawZ9rJlzcCOViTE5B0cJbibKE4dt6pv8jkGDCCvPT9Ac6fi1nsicbG7qhLSvms49e4RrEajzbA2mansMaAyCZ46OdadTfnYGWTdxAKfcLKjH7zYD8G4UxYINZu/jAOyPvTzNEueGqWEsVd2azqNGfA5iKMKpgX9w2LbQ31dD5bOU2v/2J6yJBFij2eNE6MBansB1cWjYw5w1iqzYlDuZvwUpimXw2Nn7U1K0xt33MgDN+TIgp45fhdXcQ545nkHaMz73xedfrH6lwaQAm4ILXKNzUvphbO6YMFzP/owBuMb2YB6YpyDiAwYN6HQyPdcsH+BsSqZ/fUbdSz7zNdBFiOhesqis09Zft4dZ1R5bpxjK183WT2KnrF8qINd6SOv7ci6vTvocEJqd1Z6wtq1RFtCUFaK4C+9B9o13PwcE8S/u3I0PhGPIvjFQyT5Me5raNR1rgSHbpShQxrtn/66tD99vPXzrtLiW4FSeC7u0/rQs/gYydzPX17UK26XnYQK8nWXOl2q5+Eq1SS96L0pRPqGeu46158E5yxoQc84679I11nID7FzAjanfWtvGWDF3XFO/yfMqwdOux3yHWrtsbGrcqPUfKCToxLjmPKIGcyUpPKOB55VZQibqRc661vAVeGJOGPfreEBppibvUfyB9HJNlqnlJwkm73WMI8rxUeSUAAAgAElEQVRDZjh6Ew2y3S8FRyjBqkK4n7GdGBm3nDEf2yOW3yWQ0p8JrXfN2aVInsdDUJ7rnttMRC10IJ1MKem1trmIj/ixdXAVyCkwznzwu4ynCRFAy5yt6af88Og/Gn8Cht0+i6idJSAKtVnqklq9ifApgucaTTbxxxexobb1QUeAPWKbE+bSzLfJjmTiosJOqUHbcSgS5Vrlb65zVdJ/H/tJZs86ccXAGNtzezbsjNoYvM8hLrnElrXknoU53+nysFZYlIiwhrlfz82r7f4FASGH2dvLt7/77eUf/v5vojL69PH9yxfPnlw+e/I42UEyhdQC3rh95/Lx1p3LW3sDYTA+4Cw1oLl9++5PAkL6EUK/zt/Tgrx7ryIFL9JAd81ehzSk59C4/jhQIHGt7asCZJyE9eUAhay6XLMaZ765xeQxCKMssPgtlA0yTBHxqzoqRRWhvhQJUsKdzSrdDxGKZm+gbr3K5o7Bv3PnAn8cZyNF3js8rEXgZ3zlORb992AsR1hUVcfBYFQqhHVIQa05xCmoHh0xBwhZ1hkFDUIyCaFTNKNyBITj/6uuJdoXxHnodtHXOk9m8UILvXN3G7C0xC74IjoGGAZxcVjuVUxAB7xBXw2XTkrQ/gksxCAPZRLJPyP6BoYN2ov8t0F0HYo4FamdadbEZtRmthLo58AeZW1Knxj7UmIJnlaXScH+FOxSA7n3ZM2xNghoPOQch45l6XHMpX17GFcyxs1QdX0b3PNZqH1cDwW39FmaE8Q4JZs6Oqv0D4wY34dKQpG9giTngJC9iPR9As67dw4RnAQdUlZfvkoNhMEM9BCeXUqezsnBPV8mXc76OeMQlcJ797KfVL6TAtQsHM7cVZU1CCyUnUcPg2ZRSJ4DZIIK/IyvBNfvKiCDk2ePMH43NQ04AkdLFrIwZDpvBs1nbLEzqhdnzU1R1mc/9ssJzBDdz3zO0ZEdEEdzqoc9xHEs3uYZpNL47AaHBiasfxF/Puv4FtFFdKENvK0v6XpqoCStNpSZATXWvNij69nnz3LYCIpxL8U6fh4QFplvPz3b7bi/DqBpjAyzHMwB72BjZpFa/lYlM3W2cdQauEmd+/HH0tbOzr30KkGk3N9GyhEcW6BgS6LVPSfTQY3P+guazTOTHhEr2CyzCfl72RYz26xpa4xKk6pjx7vws7acAcQq5Qwb6rgku7GA1WsHiOIsWGbFwNXg/hwQ8ntSs3AYFd2ivgc1OJgrHOxBqqciHYEyasrXqzWZIRgcNy45h6S/9zlqFw8nc0CGTiV7wv541m79nDLKGk9QmXU5m7leuTrDALYP6XG6Gr+qPRZg/bcCQh0cnTPOPxZ4g4o1hJ/KJE5WmAB3Sp9PFnLAFO9l9uOn4FszdAQRAiidj6qGY/8JoAwGzcia7Zc+7DllK4Ke6e2Vq4OtnY5THce7qrvaE1VwdeLjuM55t6ZUoME14xpy7VhbnX2xeine6yhTWO0dZ1OC8dUmClBw3QI51RxIQDYmgRlKnl+QCgq5mcC0vZpoGz6AAHZ8k+0dsw9H1mm1Z9gLzyTubxZQpo3+Svdne/lSr2ZmB/Vb5vrzzz+vvzaGBJ/DnvWcbxkNzyjoJmjOZ7XF/x9jb/qk2VmeeT65Z2XWXqVdYmvE4sCGwTZ0Qy/exhFt046ebuxe/HEmejr600T/TWa++MPQzQSDGdvsmB2zCCwwSCBKKkm1qPbcc+J3Lec9Vc2EKyMyVMrM933Pec7z3Mt1X/d1//8lhNNazObAtU2hlNNflhC2Sos/aDy2AMsXDDL7ePezFVRUO8Hde2ZeRJyucdMvSwht10wFrjCbEsIAigJHHkgI+3slFKoam4Fnn+SKaoFa4ugKys0BH95Dw9zDGiFBJ1au0rBsWmJ3nht2gHvkeu9LCDMehueuYkMAwVbHDKLkfEd1t76r4ixivGW2dOMsVeBSjVccpZnci+JPwVz/zHMEyxgoiD0/a6WM1j5qpF2EINljBQgdqzpOFHsHHwCot4tOiJN1g2kGJfSzxMw8C52hCDuKxo/uQ5R92cNNYNXmIB9fEZ9FoaVtCPVFbR3qiJCO+8FHEx/Up9Zv6Ow+VA/h0d649urL4xtf+aJURk+dWBuPnj8zzp0+OdZWl8fG6rJURo+lMro89lCqYvI8DgvHfWxKzRjI3EOXJMNeGitLlGaXJRqDyij9gxqUuwFV7N64R5KkQdGmEtSIiUIibrorDCwQqAmLxMJaqAQhF97ffOVSO6XsGO44C6YeulRsGnRKNS8LjpiAgxUQWJo4kcJGWROVxc6qAfnGQbnHbi5bzaWfOXNah0iql1HL5FDyOefPW/GIzxA6n/J5kyPTJ5DAd6WhxoqNBYJCwKADFxppqU6tLtZI9bXuV/SmrfG+D0GNY5gnJ0ocpqHPUJdsRESr3fesFn4/0WcizEACTaIsx5P+M/5eaLx6WBwwFAGSccJJzwa+9XA6cDbaXipNA2cCNPZXK66lnOjZR8SGz3eSjaiFg6I6VamMaS5d+lCD0HNgoRpA7ZNzTNLP+7PP2tQv9DPoohp1lRCalta1rcFo8mOn6OqPnZd7EjDyk4ra6qpV6A4O1ZvSgJW/a6BdpA5jC/BBwsa1tNpTcRZVD6DepI9MFCLRllyR49nx/h0Ky35hLwJgcBY4Xw4CFjOTWi2yAXJvkYQsVCV0Ysu1Qt9WP2CeE8aIryYinWWXooqMeJMoHCUBrxE20y1KcVaPk8YXWACGoFmVWcG6thfqdUX6PAF8qSA1gnLOEU7S/adS2D429TfsG51kTXljAA8q+h1dQKI2UfkCMs3pTRLvOHnKjlcVGCdc6g3IemKkTUl24gq4UEEJ1lCUkzjhoqhaxNBCeE+qGNNMxqiqqXKwty/GhKvvrlhzFiRVH2GgVto4L+2XMqCSYDvUevbzlBROdthJEc+XBv865NoNbJFtmyu/DciV4G/QL2sWQJPt2t4Gd/p5Blo3UWwgNVXoUh3iMwgUKoZQ0KrMjQq8uAJpiuY8OWwC2oBEfTBU/9NLzH6ZaIipePdc8DgquDSvUhmk8nf7lWWBmT8LFe8YoQHbcZ5ze6OwFZyb+frx9+0bb3LQPiYlaBEaYE8SQLGvap9AnDmjczq97j3Kku31w5YAdjbIejAhbNIkxooEzRxMlk7H3td5aTU/iHZ9W4ELtVNAv17fyFgSBNjc16wKz6xvpgrZqkjt7Kh/qRUE+1SqD04G21dbdolsf5XClRC6H8/ouMGJ2tOCcaoahnrNPfJcW5mfJ634M9PrFqJbYh9VPCVtHmJORNis+02g3omtidnUZFOxDftT4N9CpMUJrQFWrpP7qx1V8BfqMbZF6xWGzwS2wuAKgCi/Gu2CPuf2mLVSyvtrfmOo+x0nVQBMa8fM6Jxr7qcJnfxsqH1VHUbVkHtwAu3KFTaDv8OG8zXZgfhnfAPPWc99d2dcj3AGlRpVd2YADHu2lb15sN4KsH3wkceeBBgWGCRRGI/ZmBKLjO+ovdJM0tC2iZ9MF3Rfvllg9t9lrKgQcdczYqt1YXtnYbCySqq/0Mp7Y5cJHIvSKNfRIL5rKx9HLK0RHRYGxK6xtxvTljHCWeLeyurg2pu4CXwJwFYmitR5iWPiG+uXWPMypniWGhlx+7ZdkQTxPNuX9y4wUrsm6n/OnJ575pK2Z7gKs/MxC2UosS5mWDlWUXtIYsuJjXSIcrBBtI65ao9jY47qe3C9PC+L4RgUaZLouMhtIeo7jZpvE2jOB8+RuL4VywL5ApNz9mrr9dwzqozP4jmVCWZWA6yfMLliN7GJEpCjTQdKqlT5DSo2Dix7T6F8NE8aG0y9xwGk6pfEEiiDIiOIrMxrAPEhEsKDcby3M6689sr43re/rgrh1vryuHBme5w5uS3a6PrqkmieiMrsHSIqs2dRmRMbY3mNAI7qmBv2URfdWKd3YXtsbpwQYrzPINAdqJ3MLkHSe2PcuXtv3A36UOSqG9GZv+dK8WCoJBA446hZWCGRh4eiFdQpiQLawa/MThMv3Yp9DmJdcSjCSPM0DxK6qQI1EO2Zqo+ceXj7DdDZ7G4UdQlfjbj37kVWfEuVoCXNWPScJR7OhYsX9JlW2rMEMtRS7pFNITU1+n0iIV2HVRqTEQMoqYd6Tw4KG+bc+XM6fJS8RWmR8/DMISE8MniLPp+i3ROFcE5F7CYm8YwqGRuzA95rxBTopVKJs+f9cdytapLUgnJznaIFbBlpwu9jcOrcWh3hWmrArABmhdMmASrLH7naxXPCeVkoAuWlzIUJ9dGyzJ79xp5rJbLld6FEooB4FpLVoExRuHrlyuigZFCvszRk7yNQQALmgeJci2cwWaKba5xQz4inOOlyksjvG8wuBJEsClOaIUbk0UcfdfCe0QMYBtaBRI4EoD0KPF+CPw14nc2doerJueG+XFFzXywCAKwDX0jkzyuW7H1RlVDDzYBaroG1oDLhJMqKsSTjvG9nKDZoKUrfqpcTUtN2+Huuk9fwvqxTG6OLiiohrHT0zk7ofAzHdYIyB4l0TQcH49r16xIM4DO4Vu67g3pZ0/kX61LhGxJpiz+tRNiG/poVvZ97Jw503+fOQ3c/VuItif07d3T/F86f10zUorP8HPskuwClEScK4pcqSvvGdM8kdEdH6pPkm8+jV+2JJ56YqpsCPJRM02fkxFB7Z1KsnYdouUsFfEPznUQ31iBlV+dAOQsYyRZFaMkiWabWd8bUfZW0jgMBaGuFLtSXaWh4KHVKnNtvnKqlQSZL6Hu+oRNCnCRfDUSVWN5B9XLXVPxQOacKoWZ7eeSInWPpghaNYFm6/ybqeEAC2cPdnXEaUZJtD6iWvYGWTQU7s894liRVpR0pMAywUIGBvldtC9dJYIuN8fN3P/MUGIWyB+BTgK10o3nlWMGqlHutZFdhC2xVR0c02FDgF8Gg2pQmN7ynK6ZmtRC4dUYavwO9VzK7zGD13WnEBGsge9BqzwM9hA6OF0Po9fAiRtRAthWVJv3cAzaTaygIYcVmxpJsiwGhlorZ/NpWxzgX7auXzdnbH48//pjmm7JHeE9er972dQtmEADZV97fyzjXETDIaEBStLPtLe0DzhvnQEEhjIlUBDqbTuAO1PqoAhac8B6CQmoQWQF4QEX8Fnu+z4uzxjknSSr4ulBtNr2S+6dS055InmPV1Ln2iv4QR7gXGYqf77v2vBT+JgMKyMOCEWuqg8fxMYwmkKiSR5KwLux17FQpv9IzmPo0rf5esJnzWBGx+lf1SUlFcl/+mb8pG4J7cGKwpABewPGsxaAJr8CBtCJwXrjPViCxHaUqs4clvseA9fSSz2nDZYPJF6U6jN0ys8v3y7rxu8aa/NvgqEfCiNJJ0WK9ojIuCnAdVDOJAUjysdUaXaKWF4Pg+CQKAEqUDw80nuDB2LLgPmeBf3MdxLic1zllv0rR7EX8CkJsAtBiYziSrRY38S6YpdFZp06pesrZad8kz4X7ZT3m1U5RJ+8xZsw+kxmPCEGtnzgx3rh2dVy9clX2Dp96WkwiRik4cStYwusQnAO04XNI7KV3kISWe7U/XBZFs+0l2OmqHPuso9VguiXr3XiBwk19Cr6NZA0bxH6oL2EdHMOckR/0M7hlYCV9dlxHYxYJBk7jNKwsii3S2q6va5TIfGg9fwsrC2Ci+0uK/xHwc3HLYk9VRxbgGhZb1UpFF4/4n6uzC0ZHNQnYQ6wpxZgm2WXZcEYb31sfwmwfk56TlCcB7mcpT3poldH9nfF6egiXj/bGk4+eV5XwxMbaWF06Hmsr0BbWxs7BkWcQUoFZWRqr66vjaAkalXv8LI+9PpYH6AqccwJPEMZlJYUIyRyLDjSsONo+wtCjLHFtyp+58G6MxKnwYHDInVlYdLqLJaMrNNRViyl52dtTL6IobSSgUQLkZwSTRvXMlS/KaMTDCAPvOZ+x1ESAA4MxmAuRtBGXa+4mdLOre7YaFBTZ5GF2MKx/ZmUmVW52PZLC6K17N6r+xoaoJLuqdqWizuYDul/LlcUiBkUmHTstxiMUuXP1wHRRKbGFg2/hAKNVfE2DT49HDBqN6KiDeT1u3bqRfhgPenfS534cDkUPiBClyJOrmktigDGH+6yqQWSsKxmuANFV4VIBmwTMqaNG/40i8bdKwKLM2RlpOEfehb9t9Va86/V1JYQNyGq43Oe1cC7tOZV8N2iuKMGRDk+Vuslu+5QUrKQ6KWXLsTTOX7ggw8d1Fs1f0JYiOjTrfWrVTM8hFWVVSyY0zP2YogpHEKSNyqWGVGWxQEOrRNr/VDoSVJQCrMZqJfrmpRfFUiVBDdMWcZiSxdU1yfg7QLIMc50Fz74KYbxPqTHth2HPEhBKLRD0lEqz5hxZhKNnlGsW+CFFU1PHHQzCVihldG2isJba1UCda2YuGNffeUhSGJPK4b5ACPZAg5UGXJKfT+VDgVqokE1QFoPWVSKymnGV5o4cyBEoi6JLc3mQf1E4Z9XZSawjKKsqdAmGBEhVFCWVuT5rghPNJXug2sn1c6YbnJrCa2GRjjAwmuoKGX/ryhWUegeRrVx0ztYcfZ2qZOkhauI2gVL7pvey1kVmhchrVFGS4Oy90v+5Lns696GVNiw7FcVlobm0M4ReKTXNgHQVVWn1ocJA7CFdRwZ+8/vOzeOaCpY0aOK+bZN3ta68rv1NrTjqPTNmhOdEkMe+h2XC+hkB9z4tFUpqoK1yZ3ROK5qtQJDclgpmW+VkuwqTFetiDeiLFo18d0efgc8sw8TzD0O/TpA/gXGzKiJ+kj3htoOIvgVMaxCiABSmg8YquerO+Zbv2gGwcVWe+1MSfeKExRvumt1QBey+H0EY79WKOnsUkQftee6XisSu+5Pm1djuyfbcl1rapLPVHylPSyxjwR4RaJcqX+1WRaoIwhpky+/OYgSuowmH+v5hj8AEqLheeshbTVFCnmBt0f++UCUtGD7dW/rD5tUMDiqBfedhspdU0U6M0gpdwe7SkLmv+nD3FJlxpZ8nCZJ8/SatHQ6aNQoo+7TnrHaQ5yGhKqkuGuAt+KnrTX81P1clWKwi0x5L0TZQQaHAfrdVN8Vuil9SxVu2cix/w/q2haW+qqBZq5rcB/fI2ZdNjoo4MYCqPJnD14q97GHGRNTuNfHnv2WS9He6zpkAoc4noP9sXjL7S7T9gIDEmrZxZmvxHMUUiGpxq1TWFzDtvJVhxQDEV1HuZN15PXZQipHMMRWF1HtBSrbRdWDdS6nn+fN3fFUgSvFe1GPbr3jt6jWdW67v8ccfF6DG+5C4Yld4b/YylVsAbnxaldXd3mQNg9pAJWLZU1W/ZJ/xOn7XMTtNUEUt3dtXsiX7mx7WxkSNFbuP7G/dYyQwNQKGrGFBRJ3JsDxqNwSGwN6LCrOYQtMcbIP10gHZ3BgSqzlxIhU8wN+FSJOcp2Jy98+6lWYxFYDPJV6aV6Ubz7Jv7B/d2yeRmEw0EN0zwHDn1FZ7xAwGK9B6bJUFkrpnBNbNxG3wLewV7km2HubQQ1FGD3bH669cGl/50ufGxsoYz771mXFibWmsASgf7E8qo7v7h0oIV2hYBkFbPh77hzQsuw/GfVpQuHCg+xo/wWZcWV0nbVXI45ETB2OXwy50z06H8+IG0EXSoc2M486YB4yCA6w0pCfgamDMAhnROlo85N1dVRfZ+DgWNuP169eFVuAwK4LQkrDfy1QjBemi23ggcwMYgoIzZ85muCpGyz1lnHv65qzcZKEBnFMRajXhpmrDgecBe6NihBdqQVaksvAMGwqDoVmJnUWU5KroRq+99IFSDfrZdgquIC6qVp75KFSemUdKlHe0z2VQovgmBCzUPRkzqRstlPUarGCYPGzWw67b76UAXHMaF7L91cPoQGM2N0k3BwhUlSC/FEwOnXr4pt5AK9w1yC7Syj14TTtnzLQ8o+gZVxGaJ6+F+tb7Eg3veKiXjQMFuia+dtbdVA33oPFvGfhQ3NoHIxU6xj4ExWNt5XBWVzUYVMI6UqByoy+IN9dLYkBFRwZwAjUWPTNVPFI1FfqM9rh7JOv4hBpnAGoDjAZd3Fho75MIhoRH6NlbD61OPH0bVvae5uhEJEYgQoU2GNBdJUUhgebwzxNKKlWsu0AKiUY5GKbfCEfI3xZlFvUJG8AQbJqi0x/LOZUKbPpnRIXM57mR3Ug1iTjOsBQuro1/t1rIPfb65r03tuSANB72azqFn+sU/GVMB5U/UEsDNFThXAkl4Bdifvt23sc0VoMMFu6xoqmpadgFAjJTR1whaKIuqqwos1YarK0R1SVqiVK/DLgzJYTrGSmC+iB0fs1VdB9f+95cIbRDOH2asQU+ozjeNs5TSVJfNz1sQfQ7soCfYafmya16MzOzrudUCSrJWcajqNrpiHHqdeVecH6cr9LDeb3vpyMb7FgLuPhZEfy4d6/O270b7kMBTGCfsl4ACd7DFmBoD0urkZr7KSEcJ6ftgSoFszZB1Y30vfLZoO0kLn1PghvZCPqJMgPWCYeBnap7zhMxVdrpswxYV6Savd8qEc/Nwdue1g07xd4hwOObCuCNmzdn1QrvK/Yk9osArgEAfs9B7+q4dctJV4E2/oudbQ+aQLG9XQWCgAENxhX8R9iFtRQoCL0Nde/MOOPzqQK6X89Bfc85/xXbJOOClKCmyqFELAOdeXbu3ffzqZ2cqHFJPpqMNkmRr46YkpkNh3quFfHh2tWjI/XQAGxpHWhSpEppqlfsi1YO8H3qC1fl2IwJzifJKudxAlDiw3l/nwdT3RvM3ue3M7/R+gX2/9h+sU0U3C3msIp2lv5UgvIqXXN99G2beu3KZM9h2wk4Y0rIIuWvcRnbJ1WNcULoKo/secZ2tMdJiWZHd6X3WRX1LVPD2/LQALRjCCqMxOslnDLzA20TwG6W0ukKk0Fwg9HRPEgMaKB2L8qnaxMdmvc3GOAkh/UD4Od5iA3D+Isww5QQIggT24nvVL9bRh7wbCyktqL9VxEetQDRvx37VJaCiwPeC/yu57zXpGQkVF2DfWZH9F64d52jxAEeT2ANC9bG4BOMFhLb3TDgLDrSlifbG1MTVdE84TaWFhrkswMYcDZM1zWo25iLz+S5UdHk/l977bUJkH/zm96sxI+zABDReYvsRyreBjnMOliMBrEdtn1w61QLDAU7yjLBrrVnroUY9gt7mWvs4HXbZo+nUWwQxfcyJuReIqhY0E6+EyZgAOqCe7W5ts9NCA1iKe4JsErMwjMU9TRziYnVVPmLbb4vTphpeHTdiRnYIxXo6xnnRqruW6GmUnRbLJpXbnUP6avXHkoFUmAItmEGIjRZrN8UUJr+TXxGwbeHTghfe+XS+NqXvzDWlg7HW595QrTRteUx9nfvaTD9OmXQJZLA1bFGk/0S1NGdsX9EQOiB3mtrLrcjura3C4pBhLQyllX1Wdd3ewkJljSsVeMqZvxnNfa3IdSyzK4arblywQaIkazABRtAQZCQOsvx8t5Sarp3T0FK+284CPy8VIMeTt7T/V3QmNzfUCPFBugA4vK8VckUImapZoyZ6XyLoclOCmgQtTyskrEodVYqn8+tARYlZoOh6A4KuVYHR67AdBO0T5JNZ8TLDe89MEI5NLpj3RW5lMWbLHSe05QcLjUhtOIen1cJfyuKkThkBovDvCD3btpdzN1yD6Dnug0l3NwHRqWyvVZ6dcKB8eY5ddA8AWqFf0zvMj2X+8JA6+DiJOhRiEJjDSzX4IS0FVGLcigZ0WgMGzH+v8+q1GOuiXv0dZquUtTOhoQ9ZySGZyMRoyP67rZ87cuo6nrQsSqYQW6dPEGh4Yz4Obq3yYkEzw9jXucm4zbtbVMGS4Np4t0eMt5P3PzQD2yMFn05rBV7rBVYoUMJVnvf3jcRB0qlVHOAIvzDXih1tah/H3+TEvZZq06tgns2lgVhWhFqsCzDLQqHq28FRuzgTCNVgJcArBX5oq7aO/Q2sH6ZFVS0TmBFqvGtArVHGTbAQnEw87wissC5a59V97YMa2ZhNlEyT58+SyO9PN8mFK08V4xDCUXQ4e67rlXXsA58zoyos1FfdNagqGefC6+XzDkARBJO9VhT9WSYdpQ5FyDWsYQboL7yM9BkJbJCcOn3pa/Laqb61pm2TRbVO4Ie3CtrwRmlIlWn7mTMzIwqW2IZcaB8gz5L/ASatahFJ7WGFY6ZA1kVP2jlTftzNlpA6x1aeZ971StNxUw/egITJRQZLE0Vq/PP+DvR4wLEEXDIhmTmZe0v90NwhM0hMFqcF/sj1qlU1Fa/+JnEOjSWxPOyOhOulKhWFsSAQbFyBzqfVUYrfoQjJ7jleYrKxailzAVTL3ZsuwKOtTVTkm+b5kzwpbmfqsbQE811uAdHvXsE1end5PlqP6G2uu2ZvWKB4ENDj6xfqF/JA7xP0KHiCtg0/DbX0gCnVYJWfQUUIT4mdkQDO/e9YoOapEn9ND2xHR/Sc9UqkSoWihmcvFVESNXOJGncL7bX/UwGa8tsELAlNWxXyQigBV5FqAW7XJVEPosh1vgMEpDauYovGZRyotK5sA3sDCY5AbMEPoPCDRwW8CFQ7NmzVoLjH/52UvvcNKii5xZhDSerBp/YWwBw7HUxiCZF6cVZatwhlkf6NhXwn/TzL62wgbIZQlYQnVfFWRsAe/abbMsOz88gBv7fFF0ndlyX9nsSogqC1C+pFy80ee7DlTVXn/h59SD4XVuFOmKAeKVJkfs5Hej3vLb6yTXxXIjVOieP9+O6eKacV+InEqqCv4o/NqlAenxIZ1Ni7wA/HeNlNFCo1o0Du484C9iPUlKnPZY2HIMgiKhkjNts0LzsPXM6o3baipDaIKQwbOC5e8X3H2EZgc6mVwqoz6iYJujQK9n7AEn130899VRAcRSi74pJ4zYX03dbDe7nWvjGdncRHtp/8C1K8d6+wDROuoAIMTQMQrL/CuyKmrth39qeV6c8MasAACAASURBVLZBK6HtCVVMm7Os+c1hYBQwnINY9WMd5WJb4Moce8/xsacYyAbkDHWWYGmk6ltN5duaEGb8NPYqldOVcSuYLvaKmXc8f/0MdkFa2Qyoyww69qJ/NX2D3C8/U8EjuRIxYEUGGxs0Sed1LrA53mycWDGch08IL18a3/ibLw0oo089dmGc3Fwda4ih7NzR6AmEYNbWN8cqfYEkLeNw3L53RwkhKqI8UKE/m9AtlsbhPn0bqJB6ziCUU5RKmUEoJECyscz2yfDGDjiNauDUBBwaUTeXk5l8d6BojI0D8MXsKXoA6bFppQHESuiY+OQWOmgp2Y7DiRgUviLgDXomekEaUNvUybVQ5eEL+fwKbygIVA+FEd/SAO87NbOBtm5Gdd/BRFcM/9hBahnCbu7FYLGBi0ArCEFoYIneFJA/C4hU4rYler/VoprR9xXiFenk0iNYT6GXBBWi61q5dHFg3B9lB8G3A8pWB6Fe8gw4UPv7nnMkylXk0BUsHKKqRzBmuoQQnShjTtUuKUQyz9HOvD1JPQwNDLiOOriKTBDANyGUQ5KoiFFjSSrv7Ex9ZX1GrTT1UNIYakqk950roB5SXQpO5bWdOLuC2nXq9cnJHXm2Y50VQR5rSBXHFclUIlO5bUIodDt0uzaJW8jHTdEycFskvhGuyOwtI2jpR8tcyUro935LXSliPiGAkcwvzXJK/tRIbwqFktCg6xLSoSqeIIy/ESU6s9vC8JgEH6TwCnVJ1QbP3lPQHgSygAz7oQIGXUtLchv111eS2561nnkZ5YwVUIW7VfZl0z2bUE1VeDEZQMh9j91TvG8BF1ebXPnm9RIaeCC5ldJYqL5NNKYEPfbLNBfmBi7k2gv2VNF0QtFBz0GX068nylJGXnCvnScINc/VLycB2mdLy9rjKPdx7ZbSNwKtQD8oq8CP0IVbITKdFDBhaI9SnSK5JqCZJ6rdp0W+G1gTMN28cUOUQdZKVG5eGxtkN7iozLaqIpZDqfJycm0FyNBmAhPN0zp0/20HPIeW3uZ6EiqeIWtCYqck7c5dBUwNcLkP0RXDCOFMlerG3mtg275wBdMzunsHNLfi3nVhLRtguGXBAkoNVrgWbAiBBgApgVLpstx7QYqCDB1QXoSbPekKHmfO/eJ8XmlDRcd7blkT2dZQAvvc+3ue+f10LQN83QutHnPNZZfwvLDhBCjyS6trpntubFrFO/Lw9rP2z+yN2v0KR/Az2cF79EnfNo14NcFuYgKBX1HP1qiSuThZqIasPdfJM+mMVdEH1etLhd5CWqr+JnEvaKrk/cCjU3i+Bgfdr94eR+6bZAs/VsClyXL7zEkarWdgavMcpOBcEtyyD0gKFTeREG5Zgp8ztmBhmDLP3zgxB3BcVIXa31cb5X1rJpN8EwmwZqu6AopP5Hny3DnT2NnGGk2s2IuikQqY9rNnXyl+SE9lA98mQQ2Sm1hqvEKEAEU7TpLe6yhVWbYzQhrK/bKXBOBE+ENqrxHasc03SNzgnGsT+KmWJNPbATVKe1a8ENvBdVIR4/wwg7EVvLJlRImNmJz7/l0p5efYO3yU/boruXyWhP9QYE5yopgl9NBWr9lLet8wNdpz3KR8DrrVLjrOsZ6Cqs2I5WzRj3tyoggaeLfwE/fb+2gBgj3GOUBvgv0vqmYqvrVLABFcs56xqqor0jWg4s/+wb6YPRb6qyqsxGFmN+HDXaleFDG43toe3qN08YmNh3K4xBtNQW5y2v0kldvZbGv7DVNjW3GtbeX6Kr7I6ysk2LUTIy9nuaBl/UH1GZSApSpu5dXO2rQNsL8w2KlZnjqzFIGYT3170pdoTmxGlp9bR12w3pxrVOULhorVc8TkBCumc6HYAdZGZzoMLAPBZhEWVKm+BZtNRY8t9+gKiGaeYYSHdI7SwqSK4sNQRo+hjF5+eXzzq18ax3v3xqPnT6uHkHETe/fujCWG0+PIT54emydPjxWCn6PDcXvnlyeEzCNcGiADVHToRcjwedB1IbfuE6I6KGQrSBAbwdUSC5Y0MG0Fyqjq/QkhRkSBVYIriadQLQztRaMjwsdWdSrI/tzZsmgO5J3QVPa1GT6/d8O0Ed+JIhoDiZHhc4skmKq5qNrxnqJd/ZKvVkKKGAj5mg229UOuQpKNjWhkUv3z8M6iVja0roThdB5MCIs81sgs/mtVLSH9kSnXaIA0IJf3rsb29BOKyho0j2egwEEJpaXHeZYYL35nR5XgsxUw9av5GXMvBOB2ukY2PIzT1bZWBTkw3J8DEkspC32SxK7R+jqd/pu14z3rZJrYl5ZIcodh02iNiAso0BdqvC+EnntY33Df19aZM+Paq6+OWzdv6jk4wTCV1FxvJ7Yd/cHDI1FTRfnY/XM4TNNcTo7HH39Cf4uIyS9LCOUMopTWJKeBe4WUHkwI2T99nah5cS5N3lkmIbezUQBTEJL5S3ymBCpS5eJZlkZs8MCiE3xWq3+q3iTgkOOBBsNcqyjYzhNCHBRniuuUgE8U21rRYE1VqUqypb8Tt97YA6/hZxPVNslhe8m6D0A+YQl0BpD6qgL4iF4XASR6Ndyn7CQPNFc9GYcWMChqDsBx/dq1qTlfwE+EfXCqPFv+hsssbauVO35vFoBptRr6HBGnou4CYYII9p5r335ZQtgACfEBXssZ9X5c8ewyFE+XhoIkKIQWoEIuf3Fe9awyFF2V6PSk8Pw1IDxOlb3LmlV0xWNeTD3mfU0h9DiBecA/2WfU2YSSWr5eSVWqbEJp1ULg3jWeA3uOfUbyWuqi+gLzjV1tYsz7GYH2/mi/oWZZpXLCdTtRRgLc/VKTPZW8vRVmy95QhTwznlQFpycORkAq2O1xLbCg55bKkvxaqresJ/uLe1AvWHwBTrzDkAVOkRRGodcItkVxJKSWxIp1aTDFdbR63c/y9brayfVqNlsUbztjjtdA21L/aAKtsk0EgqRSLAXIra0pgVMyCzMiwaIq65mha/vuhIOqA0n/BM6JSm8BnlaFfa5or4DuZrq9GR5m9pgK5/aLVuhElZsNjldiGVvE+eZetF47u+PGzRvTTD22hCiP6jOjyn1HgCDXYmEqKn7botWWxmlwzKAfvgYKO2vk6rvp+1O1YlYdUe82vTtqs7D9anBWW8E1tkLIv/tc2h/q1hlXu2sPJsZF7MM8Can4GuvG+1KF5oy1N7hrWcCg/XV8LjaFz2iFqLa6YDDXbNErJ5rdL1JqJ5HQ/Dqzl1ifJpAKQomDooJIMuPEA4qnq+Cuitn/CxAIONi9rM+KreZnrbYrIeRsqKpv6qKSn12rOD/22KNp2zHwLxAsom0AsBIMmvU8TiwazYOL2miqRryWa1RbRga3K9HOtSo2ouXm7j3tgkkUKMq7k2J61N+VoAziAFqCLEhSym2TGCdGrniLfpoKPkm6FbedjNY+tSLls+Hkhtdcu3ZN6wIQyBpzPtPOOqlvzkWMeD02/dzZs57ZnREX+BDWlvMAa2A+/69z9URNvnvHyTnD1EPx5D3Yj5w5xafpMee+sWNSrY16eQHuFnyaMHEuqt9g8MuVtsX4HDOxOhqD+6+tmAOPVUYvgFMwxmfW6+Z40uKGqlSm7aRU4uYlpY9WEwA/qTOi4fIGZBDFIo7g/q2PAQPqVKrgEVk7dPsS/piHUxHJxjju/f0fE0LOEffPc1aimd5VbJJ8fPyFlF4Tn8gvPFRCiKjMq6+Mb33tb8bBzu1x/tSJcWYLmt7qOER84+gAndaxjSLQydP69+GSZxDuM4dQhz4Gef2EqKLuK0T+fPFNInggqpsTRBJBU8Y8JL6BEI6M4FiGA7Q7jetshEyosONvM5ocgx+EMuLMIBNiINTJjspzvdIPFpReb5KguxUB9yx5IKU3uGmEbNAFdcQ0KR6IKlCZFdSEVQ28HIwIORQh6IFlDeaz2RS0SD0PdMCJqQx6AuMKIgiBWvKgYxxGKTmqMDa4mjkSUbCi/Fj634Ia1hl+HojaOSZFLbSWqtBaxt7cbYtkFGkqLYdrAnlVc3MEW4z+WvLY/YsWcSnyyNqJ3hJ0o2stB55Gcv4t8ID11PNr5dMI3pzaxXpwcPm5AqN1+jIsv2ykZtd0N1S9pLpGWf+OgkQOzYRqhVbKPdoJORCkMkIA12SBZ+7EM/RNyRu7QldxE9NCT0x9AwQW9INwfRh4lC35+yL992EGEc/R6gU0mSvHyalVWjjnYT4nx7Gx6ddFrJwo+hkqyG2gFsOCYSuKXzrHXBBAzjMJRwEBfU6Cc1ev14wK5+xZpCj0jKCRXEfHPHQ/VmFU9NQMSfbcJgMGVgE0jYi/KV3GQanVA3kP9lipeDjEuTKehTaM+vMchVBiwLegYZ2+D41WYJJKUGmY/EyUtuwxIXYoDRJsolQXKitrMj8bclDQRMKE4PqaKKmSGDov/xUwUBGmil8kuXgQU6qglFF7o+mq0iEoFeGPOhWcfO2Fq7BGQOvglQyiusi1hT5jZxTwJQlvB3O30lWhg1J/WJuyLxwAufmes9AkqmhtE3dRYoIy4w8I8M+fv2DAgHUNoi916Nxfe0mm/ROaLutcSmWTBt5bAKNosEacva9KkW0P8o5sK8EmdqMqemILjOOwAhwQOnky16fVt4oJ2N8sBnZXvIF5far4LS+7OnjCA5ertKmkIT1lPZ+dp9VKVwNlrkdnQnbHlDoCGVgmHRrd5LaJL8/SPeqMD3FyKbrxsYE3aKtcn1ReI/AlmxFQsyBMKab1tx2rQ1Bkmr3ts4Jpife4Mi35/czyxBYTIEklMHNFG5ADBnBdoq9q5Iwp4nx+K5Rcc6sXDRIFIjDw+/atqU+rbAYJpcXvyt5KeIRgyn1mnQ+JL5AYQ4L8jjKRnUkbQxUDm7DxDArOdI+3ciYF8Yjt9Do9H9ejZJR0ZZYgvsCqix4vYBAUkR8rGFYBsywMA7cdkWDGUCuPZTH0XJvGalCXPct74IOqHsrvXC12ZbhJIb9XT2Fm92pfxI+3PUXV/AB1JNuOwQyCdq9zLgHnatskRqI5hGguOB4qK8T7yqNceOOCP1UrLzOne5P31jrvIfzkCqdsV8YYebYdFFLHIDr/UWPnOS+UXi2Gw2ez7xp0K/EMkCOgG0om7Tq6No85UfUYNdX00E7jYlLc0LrRQnJ4IA0B+YjNDQGR7HOuz9Rl+7ECGRwkzmWZBx00r8Qm99NKKetVYISEELtyVnOCnXyVJs1ade+0r7gV4Paasj6c2e7f9gsa+DlSFbEKya0Ot0KquFGaC1TLve9K0eT/9XdQf8U8dMLDGgKK1be2wt11LvCgGeXpGcW/O/SxsEuTSe2L9MFyDYox81wkPCTqL6CUwVkSzlYd1e8c8Gfee9hEk9+zxlyPkvDQuluYIQb0+9rfWjyTooUpofUdxA346cZsk28P+7YsRNaGAswcLJz6VJOD1D8JWE0/bhNq4oDagodKCI/2d8YVEsKvf2Xs37s1zm5tjNPb62NrY13J4BJBI3S/k6fHie1Ton0iKLO0ujQOjkvhAyViM24oGdy5R0Ps1jR3cFnys/RbQBXdF31UG50h2uIpG0HAYbN55GBRxNKweM/zaRbfgNaJZbjtHfodJ60eoAT5GmkA0pzSLIedDaBm/PQsTn1Vs5lsOmTpSVOlTiVpj7HAybW5uJU3BWJpchedC3EBKKBxplUUVRUpojJ1uqZB2njOS8VKCENdU7UrQWqDzW6mVvsaHBfJELoURbEaLAcaCzqckW8qiqb9kpDyTJrwTrTD9Gjxegw713nq1MnIJi+7Z/Ou0RAltOkVtEKnBXXUw7OzM27e9EEmWcDAakRCG/HTX2bpYPdSeZZMD7yDDT2PBMoYVNa5FR9VoECX6asSIu55OvwM9JrAckKYlfS7qllnx7Vh6CslTl4r6oian+1U1YuT4adGgd2z52ZfD0inwsHrhARvbKjqRlXXIArO3/1YkrkG+cs+7kDVFMQm0II1d9JgVcMafwI0BR0JVNmjkyjB1H/qsQ4FTtr3JspXKA2q0KUyy3NijQnAO1ja1HCj9+yxyUimIqJejIxgwIlp3tmS5bULblTkQVTQVHUbUKjSlIoIgQLOSYppSEjf9GDiJro4DH1WqtC8L+dcPTlU/E6d1p7EtiCqwM0YEHBTv1TpUPy6ZyXH9vIZFY84Ue7dam0ZlDvrU1Lwp9lIG0pcqoSqayx6FQGi9iG3p4jP0PVuWBLaz39Bx23gonVWQGJ7JEENUbmdtJTOw57nLM0rjDgkAAhV0CI3zmdwBiQepBmoXvMGgBVZYl3buG4atMc+aJwB8vJpqLdjtBiGglk5d1eI+XLC60SsYi5FUkuHbFXe416o6K6NRy4+Eoq/EwI5NoJMzYI1+Mf1lUqkRAcRnD3TiCTEEqEIAjt8jSg2ofKDqtaGN6Bhr4DswgaooA6/c2C+rGoS+8d7zj3nEs2Kr+G6QIRbPTfIZ/8F+ETlqrbZNtF2EaEzbGdFN9iLBHMEPKoYRSGyAQ/Pimtgz5suuz7euP6GrlmVtZPbAjia9BfcYb+2cuexC+v6O+6Nn4sqm9EAOq/TXnfbeANwzgzPSYDIBu9xSs+j/WplvBBsnT3LWnIOb08MFD7LCeFJ3SfvJb+UnjYU/ipgwXuq0ht6Nvfm+YhjSoDYg9wLz41rVDU+9onXi8kQanYDw35eK2U9W6w368D1st/5O+5PfhExqySmnNuq8XK/tVvse9mtbeiXiFIZlGJv6Doz87IVQ97vDcZqRAegg9XrR2tj+W/PNzffthep1ka9m0S/feDdk6xDz+iCeh3QOeyNCuQsgBkLbrHvuHeJekWZsnuwMdWilcGJLc+T/SnQWmNuPG+T13N9jZH4HWvN+2vMGKyPKJU24J1X8howGxw1QFO1YVGyGWWWodx8hveXR1WxJvyO+yyQ2JFZ165fS++t5zJ2f/H+mlEXOmj7oGFayEdQMYvys+xQVUZnokp65tGVaLWTfcZ5VwvN5ua4+MhFPVedqfgj4h6+qKBjP9mPrvgTc53S/uez63/a68vfVriLpBO/J2bEyqoAS6leSkiHhBDGxoJxJ3u/ZKAKSjT/5Z6J1QBsCui1zNhxLQumQOZ1phVqek4BxiTWNI5FCbcQkvsbNQOZSlwYWQWZ2Hvs11J1AeZ5dvgYWHmKI2/cnPpalTAHGGWPSjwQTYT1dfXPs0+5JvYn9yUKbwCxeb9xmQ69DgMqttP0x2KnRYFXocQxaQGDCbDq+DHuWEUwCwxJCEmK9Ht6T57jBMJrRJiHytdHNPEUAJFEuqAS69Pe5wJcqm9FYVdCmru748aNm2ZdEps+TIXwaH9XCeG3v/GVcbh7Z1w4vS2V0Q0CecZLMFyPwAdEZW1zHIPmHh+MnYNdjZ6QnKyAUhABHDaJEz1Ga2NZPSggs0jCg2JSDWQjrirJ9NBGZ9GS8o4TshM1jUcBsLjSBJsElqZROhAydczBU7i3GaZqlMoqhKYoeaA2G68IaKs8LcPz4CrG0rKz0L8cxsWDgvZk5KpoaRE2v55ZWisKYDCSBAlOQp10KBCeDZxs71gTQI2gaH/eNCZigYS4Wmo0QI3q0B3SyyH0NypD/FxBQGWTcZKzhtVW/apmKicaylcPdOmYWUInWREvwHmVG66BpbtVMwUcSIK8YsSELxz7q5dfHb/4xaXxxJNPjCcef0KHu0hSBRrYzDgQ1K+aXEJ9MNUOuoR50kI7w6NW0MpMIN3rUNIn4QgpsZm22qBflVMdVjvGovnda0Un6/w6VgHjh6G9evXqeOXyK6oeEhg88cTjqmgAVmCEQOeq+CbKXdQIqcCwFg6ATEc0kGCKpBTtEjg0SVSFO43bok+nut3nwT06gXXSzFfFMhbVPVMqhNKS7IdKJoSY4JIRCCQkmmPooq7OAk5OdKpb+p4bxwaH/Uw+n/sx1Y9gec89rqraWSmWa28w315RAuuOEVHg0jMqMMiJGl/YiT4PUVMTXKmRPIGbqkVUHzNgt0FDA572pkkNLUmb+PulMCahN8pvkIR70PPK8NiisNqzYQJUsIb7xg6peo0qWBJYORwJ93jcCXagz7UJahHHifqTHhYBIXl2/M5KtohXMVbDY2f4G/UwzRTs6kTo+2PdEZaxkJOVZNmHBjhKH3aq3TMgECz9e0UdeU/2QJO+9o1hc3g+qsDS35yRBQ26m+xWHEUAg6okvnaJCgS8IrBmE1Lpag9qgaEGjqIPZ7ZUGRp29re0vxVogPxm4HgpyapWpAJYYRxX+RxgF5gUJS+iPq12FjTgvME4sH9YiJRwrbW1pdS3h4szVkrgvALhOZbrFmBBVZBxFaIRriuY48wpsA/FqhSy0t7Yl6Lnb2+Pq9eu6v6lLKhZXSgY+5oIelmzgg99toms3VMGhTZf/r39SxmRqtakqtzqdgNSVftD4Sxzp8OuCQT57NJ+azfq87yO7qEncQf4IRkUmDrtPwt69T1bfZMgTAQ4+Hzt/9loHG5nAoIzxkZVsBn40vl/BRdLE6v4HHu858QVCYMDYg1kDqEAAtFdAUPdh8g+c++Z6dQGFjy+yX1kgIBOJCVIF/q5k7513df8HDXpbU8yexmbwvpyPRKyuEvA6vEe2Af1/ifQLuAjKuARFTXL4jex5hzIP3JtUX/lZ/SElhqJ/6jtla86cFWRa+FzCgiwz9piUJGqxlGt2rW60l7yyWdldEBnUbf3mmso+FewTQBTKn4dYTSBuJrH6wRPPc5K4KxQzuvZs7y+yXrpzJyx9ijyd7q/lWX5dJITrXf8NTak1HPFhqGUsxdLYW0PZNk4XIN0FlZWDSigWIwIU8AG3qdVNWLrVq/qmAt0qJdYys4GMFRRjrJ97RfnquqeHTDP/aj6fexnWwC4CQcJZJlUgNe01Yhmv4QCu8GjSaQklblFDJDZleldLcOvMS9nQOdKvtQxj84ThZD4fWIk7su+zsKKrSqzv7h+roPEDCBFqrXxuRVMrP0S2LuxrnaJ+tfS9ps42ZZYN0R93Klq6z1gf4W9xz0oD4C9JJaRewDL3hNrKbOO2ev4xMYVSiDFuggAGwqzWtwylo1r5554LWdHMUr7HxXD7k7tYuxR4gAYSXxuRZa4Zq6RPcLex6e4lc0266ESwuODvcwh/PI42r07Lp47qYRwc211bKwuj3UqHqC89AaurAH5jr3D/XFn587YPLk5zpw+ayqIerVIdKApUlnYUJWu1cGjYxLC3bEjlNsKOKZ6WdBEDiLJHugDwb9woCRebBQqUp5F54SwfT4dT6HAWEbWcz4winXKDTochJiW5WSnfSemAN2vzGm6oxqQE3C7RGxFKDlNktrIcMtJhF7apAwDoLlqEQ2Rclo4zxY/MZ3Jm8b0LD6zfRU9bELEUyXTGiRx8+/TuxbOfD9byUZ6ypROTsPZg1pEkUjvnSSpAcAiOvC/uvEVnENhYePSBKu5XD7ArFH76YTSRP2N9QIp/bu/e378/d///fjpT18Y73nPe8Y73vGOcf7ceT3/1197fVx/wyj3+fPndN1UNziwIPNPPf20DradgaXpF+vhSqr74jIIO3MLff9OmOq8FlXXroObenm/PgM7aKuN8Vk4bYxjR5e8+uqrMvqs15NPPqnEVtSfNAjzGs4F/Rl80VuDpPOb3/zmcfOWVb0wZnxOKWa9B9YOZ9G+ql4vSYn2+pqdeoPZ++bdBKmvM9MzaNLM8GvoIpFGV9CcAbCqlmTESAN5fkeAokAjNDOCRz6vlfoa+zZeN3giQFCjf6pFPt+uKhLIgI5i5CrYwDo0gLXYgatOGPQa86r0uZ/DFWadPYKbqHZ5tmAApSDJsiEBdnTWECpIslbn0eSNh42DUuUvVTWeVSsDejZR4gPAcDC7qPCpFzqGuU3wXiNXjRvYFV0mAAPld2JukKnS/YvRFQlMOh4jIFcTREAHnfVWhqOSjH1kfVkP0HIQSNbLNHwPZ2+gsqgGurJXp1OKX6tFE4ARFoCQ5Fu3RetsBaPsAta9VCieCwEykvkVsCo4UHtWwS+BfKE0tieOc93noMb/VDBFIcwA5Fb1uI4FUJWB9qlWasxLkgbbEo8KUQWDWZdBfet3uBddS0ZZsDYEFapYZaaY+4xNRVYAG9R4vmdKh9R1LXlQOLZGdLGoF3YfsD/xGaXkNZiwPXWVU8mOBI6cFEhlFAppngv+k6SaIJVgdk7bKtW1QJJAjrQomPLrNovpTFR5Lz7Cvt4MndrgAiwdg6GKQijS6k1PQlQae31DrwU7z/pT6WwlX3YvtPj27LX3fKFM6J5tnkeTpPYU8v+ttNX2OEZYKPFZIR2Axr20Bo7dp6V7iygDe1Y9Q1EabKDaQdQa6ZI+6gLUJPZzwREBj7Mgms/pKBiDzVZLF8AbENoUzyiNR/mX4L8sAXwjayLGQ0RRGlRz/VIVjqKpGBwntrRHuZfSBTsKwO0NnqEpEExiJvh425cGxIsEIIyN9gBHzKJVV9sBix4Z8LFtK72UexYwo55mi5X0ZwXz2i/OueH1JFMGBk1LbAzXs6EqcwUCpeC6NdHoeB32SON5AsxXYIX1dMvLntZIo27S2oEPos8fYF/Mp9hZEirWzIkyiaZH2lAQMOXXtOnGiPJbSTjKLFCchEDJXavrFsQqdb4Ji0Z3qVroymTPOZ9ff71gmoWyGZ/L2adFQjHx6prGO3B2iVnag1oBNiWE27D7Nj12ApAt8WurjTpD0TZowYX/FkTjerjvOeCtZyxWBVMBbE9LdeVi2uMnWvTamnvdE3ObJWGRG77EtoL5deu2ximJISbfabukfwvkNqjNGWlyV59dxiFrrqQ+cVPjPuUiei5oW5hC3bNbhpTjPX9eKbjEqDxn4sT6/wIXykfS/zn3DfUXopYiLsMYn/Tl9tn2/dmbgOgFz/BggH9W63dPLZ9bnRGYDqwXNuGhEsJxuD9efeXS+PIXPjsO7t0aj5w7Nc5sb4xtGj0kVAAAIABJREFUFAJXlqQ2qp6AJoRUXY4Pxt29e2Pr1JZm8u3tgXr4YR8eeFj9KVFMT4oe2hmEUEbvaYBmqmsccJDY8NedRLg5twlhEyEZWWXTrnrVYanacb/qrQOaXLf6ZjQPzQ3ARcEnx+Dy5pTBy3BFwbFIRo0Hm3SxgTIYM9ffUq+RTlBuj14wAuPRE0YhM8hbsudOCGsk2ss3cY2jeNTqkRxKRGWKIBAM6/NmyncKLFQit0KfNlMqCOLr53CajmlHOneYUzKog+9nxWcryNcMH5qCTYV0k73ptwQyTh5dVXX114IyL77w4vjvn/jE+N53vzd+9vOfjw9+4INKCmnov3LlyvjBc8+NSy9fUtJF5fCRRx5RAojRojr41NNPjUcfeUQVKxQDoSKZjumBw5qvdvu21yG0DVGFkrDaGVgoxEmfk0QBCxlm3pmXpm/sKsCzoTkcP/zhD8d3vvOdCAtYIRBE/pVXqBRaEAEj8MwzT48Pf/jDqm7++Ec/Hl/92tfkvP/n3//98c//2T8fv/mB3xxvvHE9PY0eFq4eydALuo86n4xgh/PHs8Kxc88YZlVtptESHijvpMhKexXOUIXr7r1JnnpeFSUBw1jp/kOFdjLmngz2uhxSAgLRHzJ4utTHBgd1yD2v+nkoDA58THkRMoqM/unTosgQyHbIM2taesakrJdnULERnp0r3h53w7WXItbkrslcHY6oFzHwraJRgdHaCmm3SlsdXYVIlKSm6sBasK4EDaIAr5s6KFpghAZU7VD10lXxVm91HUHTFdxjIzJMmPspyj2n+rJe7S3j9RL2UTXAoz5aneQa21c1Bzo0OHg3DIrM6zOAdpBgJyNvMvdPVCSp8Lo63IZ/2Rwczd6uKDOtUKuXOZUoiWQkWGpCgcOVUh1VTKnV7chu8DmiWwdkksMLXbDqrq7kmqJrIQTAmiim5X0bwGtmZs6QnmV6MgsCFGkWOyNz9FrBa/LX3p7SIGsf+h7zsQmcOQJDiUJI9bUjZRwwlzZsoMfCENjiuWgIwSwVSeymKillKkRhsaAke64UR/ZWn0WT3SbUE/imPu8oP+NHNx1IlZLJ2ar4iOlK7nXh9drLEuRhRp33TauCZQyohznjkwTSJHFyf5JHtZD0t6Wi1ysmSkaa1E5U8KF7lnNBdYcgT9Xhzh1LEqzPTWWu/qp2ZQIr07+qaqgSf/fscB8NIvt8Ct66VcC9lepDzrgJV6Rs+ycJ/OgC8F7YDtZq2iuxjdO6hYGwAHrdhsAeJziHttf7tICb+9hbhWtwz/YvkKmzmdjElUbPgKy+gcUkrJQ+n0Os3kHZKmyFQUh+ZoVKRGXemBgYOnMBQys253PoikkBlAaxvE+ZStw7n9+zyvpwnRqwHr+0EJ8hsatAnuOKDmDH1rWXDUAVfyy7R5B/cJhWCyfbrUwazEWMifaRY7UrFBjvM8FemUYHRXcxwxI7ReLb0RXTemcMCWcEf87ebLWK+yc+mVSC06NZwKD0VzGXUiF3i5Oreo11p17uFDG6B5r0NYmrUAtrhD9wT6fjkBY1OsqjyXJBWOlCSNjErBfOAGtCHNW90F77jrdg/RvvdeRHz52pmY6hBHTtAf7uTrMJ+TnrQuym/vHMbywwxNnE7nVMWGdRcs5IiFulL0AjeqrU6BOZagaltUcYA8Nrpgp1qLxOSt2mxDORbYufuc9nZ8bj3G+1Ash+K12dPaKzLDCVM+RrkHsaS449xxgXLl5MYmaabddH5ziv5az33FSsyOq/MAudLFvoiyq+25D4apJN8o4NqdLsmdNnppYWrrdJd+PSixcu2u/+g5TRcTjG0YEG03/p859RD+EjZ0+OsydPjJNbm2Nt6ViD6dX/MksIGTsBZXRz22IMFv7g+2AcS4uBmTanxwkonmqkpb9rd+yqGgifNs24ociZbtnZSg8mhJagbiCigyyExsPjJTKhRvXM4ZFktbNlzBeBCGhNmzgdNFpoQwhWnFw59+3VW0jQLmaBdAM0QSwyUOSs76HyP4IioB0JpmVAMyOnaHGdhSlZi4HMSiJn1M5u5DrYeb+T5lUF2S6qruQsJW1VYYXKMJOPBm6jtephyiiHyvHPE8H+G6ffZu4aCPXnbCG/TQDvoIONqAD2jvu2OCBU0S6TMB0djddefW189atfHb+4dGncvEHi9IwkjrlW/p6/pYqIwWbQLCIunYuEQeDfJBHIKD/55BPjTW9603ji8cfHI48+IoSkla5WlQl8+ZrTP6vKp70W/nwTwh42Do4opohbSCXr9vjZz14cn/vc58ZnPvMZOXHkgxmrwXrgXNQUfXgwrrz+ug7es+94Vq+7cuXqeP2110Rf/ZVf+ZXx7ne9e7zjHc/qes+eOzseeeSC9iloT/V3ioKZ2mMaKddGsILjJlEEmRTKPZslOPUDpIokdH59TTx7jIcawKH2iAZmEKQjP9Tsn8qXAQxXHwheGmQ32ZzkwTM7R3SiVMgU7GH42reigNgBTfewglg+m9mmmvtWMSgLasyBCQUm6a8s0t9qZ2l0OMjK+be6h0Gnwtogr5RUIb5SsF0bV65e1boXPGnVheucB99GzZ0oca0angsQEbGbGmpRx0OB5xqdvHkteU0rNBVvcu8eVSLP+lRvWgKeBuj8TemVGoquflOGe5vS5z7EQ1UVChq4arOsvg9RpWbJvmyQekoN9Bik8jMiOOC+rIzonp4pWBdN0nS+zrxSIspMtNOcl4WSX5FgbALPuJQ+PgfnrBaDJAfO9czWmPaHABD3nWJ3eh0NjEv3b/WIvQWbgjUu7a/DjQ2OuKlf9CWNb/EecwXfdGHtMYFDVoPTXggDpIAZ54Jv1l3CQsNtDLXh+CjWYep1Tf+gadYLVbwCkwA8qthsW8lTSa3W3AJcDb74r0QzdjJfVrPcHNS719u0TpJOJSca4WAb3z4XAjYDiSc0MxV7wPUTmGhkSWYylkopRUIJ3JiNIz83G6NQEEMASsRWeGb1f02wrQVgZL+CbKL6il7nYK1VBY99ctsBqD/nTrP8Qj8uaHKf79U+RayoqtcGbTj3YupE7I3rZa9y3kg6p95f6M9qbfBoCdHmsLfapwbr2h8osIezprO/MQkKCfRxGKJkkrVqIq+9kV6jJq+iVaYirEo2gW5GdgjEzfD0ity4+rwQfNI+jTpy6ayqKIZpVYVE7qmMDwe7Bp5ry/h/VQOZYSmFVbMXCrQ3oX4wJlDgOptfSxKihDB+o5/TvmMWp0lomQMGcPbczwcTJuCxqipHRxPVExugvkC1orglxMyarUmPwJX6xRBv1kK2cW9/EvcQw0sAh0FhAaSiGhpQrNCO7ZEp7Kyt2AEZvyXF+vQxKzFP9UkFAOlTmCkysUcQueE5p1LYgN/n2sloCxH8Ezqq2DRT77nPSde6lUfTjw1kipqcJNc+yyHxgwkhsQlxIveMkNNcUbdFCFgetTGsO73UqtyF1qwqfNoVCpDVTzWmLKOJc4RNJc7p76rkz3rbN5gpUdDYjCLT5muPeR9ASKnmR4ehz1exRoShVAAIDZzPqy/p3vD8Z/f6lR2gWCg052nuZPrvFoIvVobnc1oxlu0SQ8PK530+Ksoc0/fpmcDsaZ4x18D5stgZPZ5UXzemhNC21mCnY7go/s+0HbrOBbFkT5nlHhopsfgkBngvsx2jEsu+ooUC+/dwCeE4Glcvvzy+/PnPjIOdW+NiE8LN9cFULnoI6QFcTkLIv1EZ3T3cG+snrNJjWpApbKiLri6vaSYhFRfCDfoG70haHgRT5TsdUJJDHgrfpaL9DxXCKK+phDvN1TB/voEnTgHH7wTAzfISHWlTqpxvAgGVp+8fwlxeP68rsqvSvK4NY7cYyyDjnb4wTmCpX1IBi3IcxsPDWK1q1f4TBfmSUKYyciMiJ1vpp3HjcFG4Bi2uULnHq82hlYvmWtVMfe+uAqtyyrkfrrOJJw6SQJJEpr1iBLcYFgsAOOF+8Is1NLJrZNBy9QcWbEhCaLrXGC+88ML4yU9+KmoFFT8GUv/o+edVWWOTs0fovePzraJm9IT3V/IiI+Hm3XnzOxv63t7OIL0jvL547ux429veOt71rneNd77rnePZtz873vQmJ5ckWQS3VderE66hl6JdetHUI4ZMeSTT+VzENgA4VFU4YEjqxrj08svjc5/97PjEJz4xPvnJT41Tp7ZEQagz515QCyW4+cVLL0U0BhESC6w88cQTnh+U+TskjO9///vHr/3ar45nn337WF83PUwUBp5nBBaMUjqgaP/Z9WvXJ2W2VsXnCZv+HXU2V9SdEN68dUtJA88RnjrOqag5a1N0i8BDSb4all3talN0naMrA4vB6BjA9iy0SsB+4my0cieOO7Sho+OpJ8EIns8Gz6L7r6AD72sRIIvK1GHhdDoGAyNHEAElToFIREMqWNH9XyCnqoI8awAI1roVyQY0U9UhlTHOGn/TCiGvoQrCZ4vOlPEzrZ66Xw1FQBRbjaLiaHFE9EZJ5XaFhI0g2Qmh+01Br3fkuOcVgen8J7lWVT4jUtozZHvkYJjXtjLC+iNkwtnl+eteSlvJgNwi0QJfSDQmu8EMsQVgxn2zl0TficAOwWwrXKK/B2jijJEEEQi2ktJKDNcn6meqSu3DUnKR3gtsCrRxzaydqT3XrqleEUVWkjyegyT3ESzY2xW7oGM/SPKgzVSAQiIGAQzb22Xan0WkmtS0x0WOXQEwSLNtnYKEqDlXOp774plCc8dn8Ieu6ho449wBHvHZSvISULJXG2C23639dU027TPuau25/lbPOhO1PrOBbEGNqnryjPlcroe1J8hqYnTm7Jlp3IqDewcorQK0MlR7LUp2zi1nuv6y1ZhW6bF3nGsoe+pBvnlLoK3FSlzZUNInCt/OuCUlUVdBaSOQ8mfmn3Wtpp6tVibin514+VoEdpJsZDQR1ekCQT1LvTfT/yx6ZBGZnSkh1BpHHdeMEc/vdGC6KXBhYhakctGKshIkAbAnpoS6VZT5nGAqZ62GTIF/kjuER7AbpVpD7wd84VlzrW0pUeKbJKiVUuwD+7djIfibVgm5ZydMe2H4rHvEUJKM2kwzKdwa02qumeoNxF0pka+O6Bv72KBg5rBFxbl09Fa7KmJkH+T34HoQwGAP4C/6XRoge5r76TlgvTjzFS2rHsRc0bVjXapTwV5oXyYJj8/lXd0/MRv3LOVfqm5iFFmorbRmzTXOSJUCyapUyY4zZw4hNPcud+wDyaziv60TE0DYWJX7B6TB95fui//gXnhN2SylD07V0NAKsR34IWyO/EZmcT+YEGIfOzKIql1bX9jX3CuVTpIW9fwfHuk+sKHtK+aaXCDpXMuIPqaIkx3i83eISNIb2gduHzH9nIoj+4D1FiiUudtWo6XaZoG0xUiRZWtOvHp5qow15lrEGe63dPK1YBAoRiERu3lzsrPy88Sd0WRgP1Usr+BHk/baXwGKbfPIuCRR2MP+4Ez3WRUI0hlIS4dGIR2PceXqFV2niw4AzJxHg12qXs8qrmVQWN/D0wZYt7JBDEqahdd+Xv6mPbCshcDaE1Cl983ciYDcQyaEx+PG1cvj63/zpXG0d2c8evbU2NpYUf/goFGSlE50DSoB7iFEd5Q+wqU1Nsa6KKKmSW2NccQiQtHEoKyr/xDKKMkgieGe1N6WNHbCZVPQTDuKfom6d8KOUtlzDH4DJVURxO83WjWVgoPwaJBjZuOpchgU2KiVxQAakKrEL/EbozGlFdYRujo2acFO8/Pq+CpT68TGfYDTg54GZy/oOzxoNqKav6NgVHRRfU7ZsDaiVBUXlKkGQi3X94DWEWlT1pmnKjOpSK4wn9HKXxOFJ4mxDnSUO+f02xRS9Z4AAUVp2ZEc3hdf/Nl44YUXx4svvjheffU19QFevXpt3KZsjZiOxEigWYSjrQHGpnHOr6G0KwnvaLaP+duS1Q9n3shMZmeJXkMidm5cOH9hXLh4Qf1573jnO8bb3va28aZnnragkHolPIS7yT2HhGRYdDehYKZlVWUV40DAdP36G+Oll34+vv/958aXv/xl3SOJ7lNPPqng+vIrl+X0L1y4OC5evKgA4Uc/en5cvnxZhgwKCnQGrrFVEdEgd3fH2599+/jgBz8w/uRP/li/BxzY2LDctapJ6hFgng+UWAs2SAodZb+II/Q56Uxk4Dp70hsmiFNQsAIufDbOQ8gstI3QxagYYEh4Txld5N7T88O6Ewzx2slwRoZbCZUCB1cm5FCp7ISSTF+E1OmWlqZqL45SdNSAN1NCm+qVhKZ27Ki4PpwTe1bBYSnOqhw6eeWsCXGfiYAo4NyykuyD1XVex7OiKsp1NhGcI7OcO+81B1JQ2ot8s74AK+wBkq0CP/OKTsGTvmftFvtM4JOk7Q8y2w774+oTAal6/pI0qAKseZ1rk8oca1nnp76+9ELyfryW6+IZ8oUTAoTh2oRcKmDzqAUL00DTM9WnyTTrpr7bqPi1x1DiPbu7uvfSslyNNLigoDSDi3l+rRjZ3trmT1+hAboRHyfpvimLsrjPpglie8B1/leolDuhwakKIU8fJPcu23P71nj88ccHSpU4ZPeaeH9jP0ujZI1bAW0AYTq8FYGrwjupvqmnEVSbir4pwPMKguZqhdZdxkjFibReFQGriFR6mtkLDcJZK1UoImpTEKkJpIMFEqpU8StOUD8TgYZKoWNPeN4EaHxGfWoriKyHzrSk39OflNE92iuhsNZG9mcN+Os3pl58VImTZFVptMwN1soJnpNlCWyh6KnKm2cmVrxLrIMl7M49XUOrn6xD/Qb30HPAurgyzTMmXvBewamR+Bq0WdDquUbFEAU8w87x/qT6blZMY5Im2Ar8E7ypt1CB+8Zk79QvmH5J7sEjFTxGp4Au16oqd3rBWcuyQnhvgdKy27TfRERq2WeMPcv7kJi2Cinkf9mql7y39o9mcgIuGiju7E+d1VXGWLinbAIcMhKnvVjsFZIvBfXp6XK1tcPqXa2W+EoCVp6tqIy7e65EbZ+ckuhSsetzqpA4JVsJorv/df7CplLlKyMq+HsBuuljb+INbdZnGDq3WUZOSPAfix5Csx/c2gQjgt/j1yYWRpKwKmdyP7LBou3ZJ3Btrdh7XAatMf47BfwZ5VFl5HnlvGO4ZB8y89m0U4oqbq8xtZMRQmYpNBlvEuAeOM/xnNRAU91b+KD7ewg1P/f6NT1LGAFiSh0Qo7sSjl3Al4luuLcnX0HbDnuzrTBcs8+y25AMVjtmLvWe58rGJPksiNNYBDCDu6E62d47qTaLlYIuxf0xscbV7O3Kds0LKgVZ69cB/IjpupdbDeTZ0JrDc2EvSmU41VwBkqFz8hw8d9GU1GoN1C4KSAzbqsUr1oD7430AWMsYKF1/iiViQwVIp7Wk183ns2fFZlJVFF9FwcI6GNgoroFzTk4gwZmA6GIAJr5XZTTALWtdQJjXsp9Iirs2D5kQHo1bV18bf/vNr46j/XuijG6ujrEKr4ikD1op2ffqer7XxtGSg3Woo4jIaADi+sY4c/qcBGXu3WVgqWcQrlCujdooKqN8UzXUgmY4femeTX5wFASW7L6pDB6DWDqkkKkYQAdJFleR06LBNUFplRZtTM2lLqpQNEJGOJVDB55Rz2pJOzQQO8bMMtTvQrFouTrOQIFflD5LeyqfuxWW0nha0WlQX168YyIHRnP0cI5ca0NmmHSdvIdRO1FOBBhnGypUkmaeWR2pb49E0VQyGcEc9ibfVWLFMIDkvfLK5fHtb397PPfcc+NHz/94knW+/sYNBfRTn44amb2B26BPECiEPz1CrejZ6Vl0xwn3Yj5RFbxIEDGKUFNX6HFdN9r81FNPj3e/613jX/zWvxgf/tCHVC3EcTBE3px7D+0m8CjKyN+0id70MpKuu+Pll18ZP/vZzySC88Mf/GA894PntLfOnD493vrWt+qw/uAHP5DxIKmEGsH9vvjCC0q4FCiuWKzA3wQAa6JrgcKdPLU93v/+Xx//9b/+H+Mtb3nz2D9wPwVfrp4woNtGH2OhgCLJu4KgVBiELkXlrc+LZ1/1XTmyUKu5PvY9BpYv9o2Hda+aLqUemj0lEzgOna3sPX7PGrpatuEeOJKXe6lmZS+RBLNGDXD5PYg4Tvf0mTOiAWOgVMnKgOBSX4UeZ+aVK0zrchbMCWty04RCfSrMMUoVbgJnomIm4xtBINHdMWX03oQ+2dk+XTMHk7M5phkjgLHuLMPST7juquteu35dz3RKilaN+LLW3HsFIQAbOAOt4AHMmKXgnso+Q+3ru4xdsEIvKGCr5wZnTCGe6JKhl7APZPwBIk64P7N9alQa+Gx+JmVPVcQ9WxPH74qsBSnY4wRXdap1XgbuHMRQ5WTdLSRm9Lz0vyZW7I2uSV/bhNqBtM8318LX4pw4UHdiRZ+L7790TdaK63zjxo1JJdUVNr8XYAOBGD3HBBs6czse2N0Af3qv0OrbW8reBzHHnqjqEipg6WRcd3v3iiyznr0+z9XsbFSLkjjRtry8+0BCM83eb0IjaXUEsYbRYq5BlCCUkdV2wPUs63yKjkVCg6BN/BRnkp8L+ElC2V4+PhfWBs9EiVYqafJlYZXIPpMoMEoEmngo4JwziXSll1H2OQI+3r8V+Kqo2f4E/HSMQ8c88Tqp0cbOKHBBabMiYO3RiTgU605SonXnnAsEjn0Ms6RjcCpS5EpN5uuF7toqcIOl9ui0Et6ErdXHJg1cp1tVALQtSkUQbUqe7WqDL1UlQwNVRQT7H2GrUtjsU+9Xc60vVxU9AjplLFR4jtd0Rl/ppHwW11ZaNu9d5kcFO7hf9hDX2YTfMYFbFLDDjSsUaKr6teXE6siJFT+HMSN2lfr0vf+wU/w/e17CISurU08T1SQSYSpwi+qvBU3a7tDKcOeoKn4rPTItQRViqV3mNSokJJCuzZcQD4GzkvtDVco8kzOVbAoWoYtyliQOdOeukoD2uhoY8ogl9V5GQVVVnfR0mbnlyrlBdtM2ORzslaqeCxARfTw+6sTmtF+6b2SvdzxfFTAZ2zyvwBe86HzEvo577n5uexD3ZKDZlN9WY9urLsGhezvj9Suvi4nCs7GdQHl6Wz/jeucze/ELjz32mOOhu/eULLJGncHIsyk7oAmzwBGNVEGF/rbOdUesFJDk+qRQn4Rs3vokP5QzNxd6Kr23Qi4FRJvY91l3DxVs4XFR9eXnVNdFDYcJcPfONL6pZ7/X0ZmSXEuVVtkYTurX5SdF0wz4ILXYsCVaISxYJt8pqrKZUPZxCOnckw8zhRTWxvYEIvAMCpYLXGdURyjkFTLr56nSn/7MapvIF6VnUuy3JIQ658RBD9VDeLA7rl19bXz/O98cR3t3x/nTW2NbFUIOxp7mEB6z0RBlWd8c6yBScJ73WBy+LbVOcnXu3IWxdMwGdC8E/oIeQhJCxGVIANVHKL67FUarQjdHN1gI+giqwrngRi842n0d7+MsfTOKmuanK4COSiGLx0MU8nXPMs8cIvjUBJyih0RNlA1WZ9ZM31QlaD4u8cqRJtj3YTVVgsCZQIafgcqRKDSY5XPZxOUnC4mMWIuSx03oQCeVBHezl7a3QCONcoh+UqEGIeWmoRk93Jkhix5/IcpbEl5XVn39pmGApjkZMeIF9etQiAoIGvfB3xGE/fSnPx3Pff85UUNfePGFcekXl9J0i7yx1UYr68v77Qf1KsIr5UIJVlhVlp+7p8FIVBF7BU4bG+PM2dOqMJGkiQJMwA/9LupTBhCcN+P02IMf/eOPjj/+6EfHW9/2Nhl9xkQo0FLDufcu9KRSVXlGOBQSJWiv3/3ud8fXv/718Z3vfNdrfM8BJUgjdIunn37GVNJf/EIVQ9MjHBxxbwjfvPOd7xrQO6ElIvtPkEYVkz3NNSKeg8H9L//lP49f//X3jyefemLcvIm8890JcXUA6+fiGWqmKouytL4x0YmEmGUNKqU9NUJDJQw/nfPRym6b0mlGZt/1XLB/2zPHHm6fmYJN6BGpBPHfqpJWAEO9AZkNWAeGMWTfE3yUAqMKcShjTsDptUAZ61gUK3+uR2iwR9pb12Cdz+A6W53pEFwSMV7DaIUmH+2747PZ59euXZ3GPkxCLJlTKgpjAB8Cg1IHa6SLTKo3OMOPuXZVVtPLjA3wWRuqQFZ1TsFK+gO5H4IlrW0qngralLykQhgKbV/DOpUqOFUcEK9JPw/nCJt64403Jqoa68j18Fwk4nPmjJUI795R8AbwAjrdCmmHf88TpklUQ8JZFnBQspSgqfT5CdyJ2Ff7gzSvMMFyx+EIhFMFDrTYlbvFbFgnhNgf1o+Dzf83SObfUk4NEFFH2+TN1dwEKxLB4Oy4JUHU5I78CbLQe22gxT6dkvuMFeB8lEbc18u/RIK/4Bl7wn0yVBTc4wkNy0IJ7hkBGNGcs/SkNsGSAFAofFNSfc/CEQUtVVWOSl/pZ/hfnZHNDVEyVZFnZiYqvtCa1Wu1JgaCKiuRem+fXPtwRZ8qlV5AphkC2hMzajHX230o/xF0mr9pdYPqLIrKJCilBZcuzN+rEnDn7qTGyjW0z16VuNgZ+esE/zqLAnjcy9p5iRoZAR0yfWyiqcaXllpVe6AEIoyjAsAV4RCFPkPMDVS777RjedT/GFrkvPr6YHtCK7iNBwzYubWF864K0ib9pAAwCM95f2PTuJYGm62as6faR1f1QPYAAIIo4EmE+BnPnvdvcFtgha3egNAJNYG3ASD1uzHDD/BK6rTuT+bvOtbANFXP5AMg8Hk1nUiUtigcd2+qwhW//qBmAs8WAJUguJS4+Zo5JoEN4p5rgXBSZXUcU9Gt0kP7N2pVSt+tn3vVjd0WIyGzE5uyd1x/x7N0T3T8S1lhSlii68D6o24vUDRnsqyMnq9W93hGsikAm2IAWE27LK3OHOZ6SFZgbxB/kLCIihh77ladQ6sGMzoMkgwWAAAgAElEQVQCCrDiTCegijXoEaZiqZmEFgeccTCcGARkwb4Qi7C+7c3u3MuyQXzPVP7u7w13THtHa1qhR66pVE+eFXuh4zfqs/h/bFcT3Z4vxSPT7D6v85wd2FhdMUqeQ9lC7TcXqyLq/o67LGxjgUkrk5tKbXq+4yi3XjVxxj66umtKeZN0xffSU2D8hSmmnN8K11T4pnF9xYMKrqjwxJiIjKTis9XmkVmG2K9FQriiZ8+atOLIfxe5kHsK234jlfmAFmYiLvolPXJjoW47r2RPgMI/mBAeH4zjg91x9fVXxne+9bVxsHtnnDu1Nc6e2hxbm+vj6GBvLOEQSAjXN8YyypLQzDKzg4AfeqgVLDfH6VNnMK362TiGdhThF6Gty6KLKrilD5EyqBoj6dUz0qpFXV1VkgZqYlqV+1gcIBqlxXBZEcrOHkSdnzs4DlqphvN9z+OJIlIrAR1M6eGxllo22uMBzFXYawmYh8zvRXcJYmCescvmVWbs5pcxXVvVYee6G/gqUFL1azbqojSPoDfdnBNilEbjqtWJmqWStQ+BkBHRyixt75K3RQWKmrQhVgYQad4K1qhHwtUsknZVMzPzhMOsnpP9vXHlyuvj+9///vjbv/3O+NY3vyVlzdevXFF1RMkbtKMIgoDo8BoOIPeNYaOqRtLDsPAGGqIDihK4JZqY+n+EcrOfVpQ8PfXUU3ovaAZCG3dREjUlhGd0WwqaHuZJwMCe+chHPjL+4A//QL177AmqJqyPZwBajIHrLmrILBt46j/84d+NH//4x0p6+X755ZeF0MwrOxxqS/wypPT2NPB2aQlk38N4EY/53d/5XQnKvPTSS6LMYmTPnTureWAk0fyc6ty//ei/Gb/zO781PvzhfzKuXH09iZMlvl3RNh2gyaEUyjiDzB4SIm1jpUDqYF8GmLUTXeXAQ3GVXA1mCJ26r7cMw7QQDljSc/FZWszK9GwgUxubQGMs2b6lEvL3/IAghS857ogOmBppHvt9gbZ6KrYEDCjhZmj1ofsMyndX5SACFA14CNB4pvx/q6OuVBzJ4UvMYtaYr8obFYeokiHCIfAo8/pwvH2vCs+IHj+Nd3FvRxMKrpH/F80jUte9r85DLPVcwYXkr489UywUXKqDNHlbLRD7lT5EjHlGf7QSpSALEQrU1BQ4bE1N+r1PPh87xpmmGt4EZU5fYx+ThCo5CzUHG4RTbNBQCqQBrxnDQCfcVCtVbhOY13FRvWqQwkUoeTpEsMJ0TgVDzKS8a4VSB6EOcDp7q/M1WXu9F+rT2JBUpubJXFUWW13jmRcUcEBn29gEtgFIq55zJNcAh3sD8SXYGX1mgmL2L2vHOeQ5NXlu1aIUV1FRk+QW1BLYRoVQQbPnWfJ8WlVxkOCZgyDw7WetH+q+noOBrdhyTthnHkzvan8DqFayjSSbzk3Vmetg7VmX0gFZE6r2PFvsrxJszai0UmPBtzJrhLZvuydSfZexO0oGM1j7sUcfk63hnngPVfGTiHuUhunnZdH0Ggte6HxJPCnKgJGP52fc55wJU79X/3xfe0eS/nkiV+EVUwDNUOm/GxiX3YC/4Xzw3g3MXZVznzvr2vYPnZkHZ7KFTqiKkZSRTbPjeXeIvdo7Atg60YN6aHyplU72n/vcXfFqUNv+RY+1cLW+c9+0r8WMcDIlkC3q0K3K8Xlig5w4IYofcZjPg4NQgWIS89icZnRWpIY93ISz981rqIzSXlDarmK6sFSwdSSi7clu73UBtCaY2DoAg65NGR4GgS1A5Uo3FGfHCx1XITCAODXgeBM1rhGbgw1krfDd3GtjswJyvYYmq3ymZxmelG0gthFIEUXI2qUpMdVYKKsZ88x4385ZnKvQ8zfsc8BqA0QwLiqCx7NykiOhkjBhbOeiej6bAVl6Ofu8rURdK/thi6eQBAuITSLU9e/zWag2mwYN0wS7XYXRVthrg1gXPq/+saIunAUrqTLyY3sCH9rvtqiAW4xHY+BydgSOULwZ7jXU2KrDA8WNrJOKHZlZ2iSyIFcF5Dgn3HN1Qcq+cY+/mRv8TrOuQ43mOXH92DuzHV3NEwApFgtCQ+7T40t7llmTCPxkPmpV3hcV5J6n6kAsGBEFGHkvsSTiMwVIZ8wNxaIyQAoSdn0ECqf6KMC0ExSW6G8HpHbhiWchdfaOzHi4hHBnvH750vjaV7449nduj3OnT4xHz58ZZ05tjUOc8uH+lBCubJwY6xrMuTQOoJOof4XFNB1ic+OEEkJiudUV9w9SJVSSkf5BNvu25oKM8cYN1K0ot4f7HwUfjCDIlFAa+k+SDHoekw8GBruCLhVv4XdSwYPSpoHwloJ98Et8992daeCvBwJj6OmH7EDMzFYMbYn7LJpRw1ykiAek/pOoPlUVC0PSgL2qnn34HNJFBcjJWxU7TRnz4VePYmR7dSjT/9XD30DAalGuFraXRzLuof6xiRUQKEDbz8wqDJhHfGxCFxlOejmMVCt5Bq+8/PL4zve+O/7bx//b+NrXvja+/9xzenbLY1lGw1Qbo9c4FdbhEKAhxbuNtbXxrz7ykfFP/9k/HW99y1vkmK5euToeuXjR1K5TJ2U8oTUR4JD08Z40Nb/92X+kYFgN9nfv6nlSqbx+7dq4eu3auHTpkuSgWYOzZ8+pf/ADH/jN8b73vk/XRFKh/oU4XZw4B47nheHBGf71Z/56/OVf/uX49Kc/PV76+Ut6Di3Xcw38W6IHGc4uwxaFPpJZVf3S63Zq+9T44Ac/OP7kT/6dkrtXL7+WxMVO7JOf/OT42P/5sckRfPADHxh/9K//1fjTP/0P4+rV11RtZC/zt1Cm1WdAX0yoPjxXnpe5/DZPAipCo63YAc+giQT/5W8RviGhUIU5MwItGuIkrtWW7skarQa/DuAw1kazik5VpANj2uSxSQn7n/uxsIhQCEu1t/IXtTkCEs4yFXsQ1QZ+7cfhvQlY2b+uxCwEHQhAqEZULa0zuKbgaW9PoAC2ikQaKqGCrPRrtGejgJJk/kPLtBqyG+kxsKwlFV+COiU26Tnhfdm7baZnbyHWwToQAHN9JBw4FfVsbG8rKFYvWuiYTe6LrDZhMiq/r2CGte6a6HUKIgAbzimAq1Ii9ybQK32XPHeq2wqCW62UZLvRfgVSUX1TK0CEFEq353fYIFUV0iPDdbBXtM4J2guksV5SBZ4SX4Z2u7KvvroCbBEREXNAypgdQB61RtdslbC1QqskO30d7RVrEt5qTIc/K8mSYM9iThXPswFIqyfq8Y2tKCvElRAnsA9WCB10mHlRynOrpj177GcnDu4Rvf7Gddk4UyBdJXZAviXAzVL4FddyH2OTEZ5HQQLsV3ummNnnPkyf365R+2B42FV75FxcvHhBNtpq0E4mscE8N6jupltZ3Kv9h02UVCXI2AXWpPP37C/u6PnaDkPD3xB9l2tSfzV75PBoXH71svYl+2Zxlj1T13RpM2wsJuVz3h6m+laxecLGqZ1htiVnmn0oKl5YAu733VZQ7n5SPuOOqdvLKwJSnBgY5Oo+5p4Aq6QULDodokSmgfLMHTC6QgrQ0UrfIjE1kKdqbXz5BCanbUF08IzREOMCthTgUPY3576+oME49pFgdw4Wtxrf3m1e578PeJ4RVKX9F2BkzQE3WYMrr19ZKJWHHSFfAhMAzYOIXWmvLa/oXJdh1GSodFOLamX+YEaFcAYsHGP9hq4N+4xgv4kOPrY2jP1RIRKuQUPDU1EVTXXV/c+yVaHjWkXYMWLXVGNvkpzxft0jAJLcH88WsEdgeXqXVUEOo8w2flNgjiikij87U9d6DNyv2DHpRSPm4zzxnMxKspBhBW80RzgxowUCTW03E2gxI5rX8HlVq6/vrp2toInGCWVAea+7DIYJ8Ih2gwCJVN9UxQz1uP5cNmh1TefF+hjYHjPMeAZWtj6Qz7FojBVMYUMIfKHCSGWbRHp7W6A9ybSS2+MxAQKtivO5ToQMQrqwQXuLC0W8PzoRJ8+cHldee00jf3ij2gMB0tCjmWLA9UVkpnGaFIOJidNyIdA64zrMXnFPKva/lNW2oth/u2eTtS8rEDvJ+5epVBDVALxHy0xTBlCyjeClRIkoQElllLjerRgFEStQ1l55zpJAlYA0xA88F2INQHSBBRubao/iXHJNMEXIbQp4NJ6VjXvYhPC1y5fG15UQ3hrnTm+NR8+fHqdPbY+j/d1xfHQwlPatb6ZCiDLWyjiSCAUDgv0wOLQb6zSIMjMNVJSK3ZropgjKiB4qxaHjcfL0aW0wUAsSxYq89GHhDBg90Cy4Dk8y2FGysny+Z3OEsTWp++hQpdH8vjp6MsMKwcwRwv67IhmdGVREiJeWIiHkOxWVVgeFKCKEsb0tDrUGD0eIRZTJ9KQ4cXIwyPuo2hNF0wZZ3K/Q+8xRqopqjV/7HTS7aSZf7zkzUDBt3FrFARnBiamEDyVmd08HtQkGVYsN1K5UvfQsSALZN25cH//Ppz41vvTFL47nf/QjURzo3RNSrkrbzmQA3vLmt2gUBL+DSvnd735nPPnEE+O973vv+N3f/Z3xvve9V7MDj1ESvHtHwbGcqyo+BCmmj3XIM4mBECYQQxpqS0+KAIHFEtwIzZqy9o9cfEQiLVAhNXycQ66+MQdMfBMM0fdIj+DLr7w8nn/++fGTn/xEojjuyfR1kXgZmSEQNpVP1NXjY1U1n3n66fHe9753/ON//EEZOaHaq6uqTDJegnUiEeG9cIQksR//+MfHn33sz1xpWV8fTz/91PijP/rI+E//6X/V2Ak+C8PKAyBQZG3WdY6gIUDhuiPDVvEBBZyRzibAa8W6zo3nXgOJ8y9VTZQoORFTLIp84yxamdDegdIcpT3+bdTMCRNrzhlEVY11FUUyw8JNo/A8yFbKaqCkfDeWUnkBKDIKKMQyDAGj6uG9a7jyrpxKe4am/hnk/DN4ucEhBrKoIHudwK49bQ1CWXsqGFJ1RO1RQI5lyHGgquYFhNJ6ZN4j+4Ngk3XmWTeA531JTNs7wTki2Oe1osRK2vzQlRUJBZnfL6ps5/BhT6LyiNOw9Paij7PBZp1TgQrNRVRDvMdFuMTgnknum0SD+yKIW1CWTPlVv0IYD6our2K7I4KRRFgIZFQKCdaxze29aQVPjIRUMxuAKaA7eVIgFwHSIvF1MlVxHfVpzQJi1lgVt0j7u7/cgZeS5ow3sCNw73O/msib8uagvEOy27vGz9p/0wBQ9ixARysr7Dn1qUqIK0OO2f9UH0IXdTUuVQuCvMz7sh2zGEopkTxrbIhAxdwf+4FzTsWCZIWgmbUQLbwJIT03CVhV8SEhjLQ5ogk+l67qTwlhRkG0B449wj0TOBBktM+Zv6eax3+b9LImOgeAUBoqjhZAepf2reSrc9oey9BN2WuidaeHimdBkkDC2d4/Eg8BsesIH0HFMx1RFKv0prEnAW2wqbwHdgXKq4CUrS0FQALBOCsZm1SlY1XwAxAp2F1emSi6Yg90LljAWIFAuo+FkAzPoJX5MijEIggtcR4zNBaRlZtRLc0GiMBL+jabDLjebu5qk8XuPQOVVB88R69VnFJaSWg8d9PrJaZMKoespZhIdy3Yxd9VNAy7jC/Cf7la6AqU2FHrsGg8C1ZCTanO6n4QtJjskoFproU+4lb2WqErY4LP7x4p68sJkT9zXqHH5qhql/vRzEGUXmF8bJJUwHxwHNNnwOLNbaFBnYWIiqmj/v8+n1avei65voKnAjJFN0xiyfk6BZDpUSQ8D+iDYt3MqOf83omtGRCcNQluqSK+Ip0FV/gsoMTaqp8+ap0F09ruU2ZVW094Zu0Hm5/v9qqWMcYeVmKS/m7Z0sSmBrVIXk0mNZgBRdhCe004p15KgLawzfhb7L2pxR4R4V5dV2Q1f5qRajpXJPtmCPG8xMxbXdMZ73O3Paavzv3rKr5oZq/BoVa+3ZuIeJQFe7B9ZgWuKRHiDOs+QjX3Z2bkS5Q5q3fhqveymVOdFJAElD2kddqDRbgQPTSbbKHcW4BjnmBZ1XPI5zm2XFFcoPtOexn3ha8sqCd7JGXVLbfpZEzMBLhnjmZ7pbmujgFxHOrXQxWvfRKFFGruFutswAXwhs8qgCgmFTYOk/MPJoTjYBzv74zXX700vvm1L6VCuDUunjs1Tm2fEGX0mAohtSNRRk+Mja1tzydSsGh5foJ5Ngoqo8upEK6tro8VBZCrSgqPjpdUtePvtqSCZ8qQ5hJyMzK6RkQsG39qMiBUvppAdLOLsqT5QqYB2qE5M3clL/MIQw3pZm0QMN9IPdgYDhJRDoCqcwl0LHpisRV+J4EGKp67PgSt+pXzz3q0hwLDzIbHuEksgDEK9zw7kIAJZ1ZeP2hjg2oMvJCN9BRWtrrVraIV3hz7OhVWR7QghQx/0Iqi1WxGXq+5Xfe8cVR1VWJh1UYOMgcMVc3vfe97488+9rHxxS99Ua/BcHDNRvzcV0jwykxBKmOMU2BzXrr00vh/P/3p8ezb3z5+67d/S8ngm9/8pgQZCGNY4KNIe9EyUfWSvLGuDSJNp7BwEAe7VRZViaNUqyR60zLSGDEbAPfXKTEIzx665l98+i/GN77xzfHcc99XxYf34JlKxlmIHknxkYJp3k9iJKVBrq4oyPnV97xn/PZv/9b4wz/8g6n/xHQJ8/pLZ8bg8z5/98O/G//Xxz8+/vzP/9x9Aevr48LF8+MjH/mD8b//5/9tnD59UgeeagEJMq9jLfkGaGH9qYrWKcuZk1wo4STBv72g2IXWxzWLbsSZC/21a91+FTlQKZfSp5NxIKFBVFSmI0pkKKVc6N403rs01SrJYYh0XqD9pTqppCIDZ3GsvB40VVQ8eg8zW2/eHC1KXar2vE/VsjCAOMNWeBUEtZdvWOlUwWwHrFeZNNUX0Y1WlgfVlfYPkBBiaNt4rqQhVbPumzqACl2wblJSDI2dv+uaFunsWrcnspUKrh3H3iqAkMUjVxtIDgwUOUHtd5VOleRsbo5zZ8/qmat6EXGXiumwJ/rsqcZjCxU0K+BzhfnwyAlhRVM620u0qUhadzg2NsLrfFdBPOdPYF2SZVPUfRYJgrDrpQ0RFAiIiMLzvFet9FE55/SEVKgFihDv3woEn6fKTvqwVCF/4JvPNopvSp9bGRw8qGIahT6uB/9SNkgR3ib4nEMCAZ5bK1J1skWH2ZMdIVBEnWtUJS1gyHwwsio/SdQE7ClQtM0VuJJKsc+i+3+4HvW0x8ZJ4GW46oWNYi4pBg6fpDQjvez9LDNOXDnm96wpz1xnKT3comFvWunObB3EMlamipkoxRKc8TXOg+eyCbgf2YNUbBx8bmivUJn2LDMPBGefdP1hhxQpLxWY9+n8WSXRqT40IdQw9c6aS69fqwrsVwJT9kER/Qbc+LQOFVdVQvoGng08X7cGtJplmDFIvc+p7y2xAK8XVTgALIBMz0HFgUxvXJ7EQJwLuhriGYTWJnCVgIHeiKcMPSMnlg6yW9EUpU7jiTwGw7bKwTfPRs86QjJSGz5GwRH7aVpyA3GNopLfhy5t/4aPEA0yQX6reU663L9L4tQ+xVYlFIupDcg2xfduIaT2R3XteO+CDLwP/abEUfRACtxND6nB4vX7enULUHoMlmm6FTMpCOg2H63aBDxVBEYtLhl7IuAHcDPAUe0Ma0eSyv3yDOpnCuYIcOzomCReEtlZhjHlUSqyN3duy4awF60P4ThP+5N5pwrkA3CsLGufS0RGSvNOnPGtqoCl707PIFoLZSiw/7puMLoWCaETt4JE7CW3zZjxpAQ79E7i0gUF0cJHAk3fuDH1/8/BprI5iMdKq67SMJ9T4Tru+T4fdnCgay3IqM9fXRUAxNkBULUgogWbOM9NcJooY9dVuQeoCmsPWzrZfKjLx/gNhMlcRRO4nuTVCu5uozHYkZF0tLQJKDIIxj5l3c1s4f0tNiSRmIx1q0/ANl27dt3Ce6peO/asevaccl5G3bw6OGesVE224pId/dIKq85/+yLV7+i1aqFpDoQpkQy1VODywyaEV6+8Mr737a+Pw72749ypE+P0yY1xYoNNAmX0QAkhPYRQRkkI18VJHaKN4hSvXLmmjYrKKLRR9aQt40iQ6rYQDRUoFCiv30DdCuUui2UoaVHTsgUamhDiTPg9D5tgrT0XBI1UxfRQMxPQw6WhcDAnz03XQvWRcY5RZ2M4aGMgqiWja1znQTKHUOhXGj1N5cAR2uGBXF68cDG0OzektiIjegFNviRpKMJFzp3rOI+88PaWfgbqScLYyue8BN0AreVjI3qVN7aSXDesql5RJGxPJddLP6Ac0SRK4gSZvzeennEd6tUx1ZMN88ijj+q3ly+/Oj7/+c+PT33qL8ZzP/yBRimUIodDwRmxHlzHb/zGb4x/9+///Xj3u981nnn6GVNsbt4cL/z0JzKCjz32aNBu940CVlWlUg3fmXXUILzBJ9fB9cpBRZJfYg6Z37WQ0XejvBDcpSUFfhrpwcwu1M7OnRNVi4ogFFPUQf/qr/5q/OznPxs3blpcAyMOtakVDZ4NzgDaE2tDUIlIzbve+U5RXJ98/PHxnl99z3j72/+RVEKF7qUiDFiisRrp0+R6f/7zl8aXvvRlfe5nP/tZnRUCpQ996J+Mf/kvf3/86//lj1QhVOAk0RxXHtwTsywJfZ6ZKYk2WHy1mqBqj/qEpHE1iR5hkDqLbO4YmjSrf0HXaiqnKn+z0Q4SB8jsTA8W79wu98WqmsOIEPXJOdDj3LaxvBWwooC8ngb3Kmwl2nFQFRVUBb/0oEX+3xVWz1HCWuvv0luh5D3op5qqo/yn9w1Q02Z9AyGZdxqZdgeunlnKGWsDD/ZBtPVTp1RxYK93tqIAmTgXxImMCrofha/OlQMsYX+3v0y0uZlqaBPNzhTk97wfwjBGcv1dNbdSRZsQUvGFRo2zEdUsQ3VbXVKlk/mNzOoiWGFuYtTdTJ3OzLCZmrGCjFTGKzlean6BNKrv3KN7l9zLMPV4U8nOEGSPi/Dw8yYV2HMJoWS9jGC7B6L9Hbxfg7YmNl5bKzo7sPSQ6dpP/kuAB7hDj7HpRO6B5u94DVWQJnn8HFCnSQz7tPam9CwPBidAMDjEs+N3FYzg3tW3oz5VVyRckSWIDAU3VG8lzqm4l5pcO97qayu/BjKOhD4X/OP+GyCwZtg+7hcAgc+q8IiBkYAUUuk17ZRgU/Y1MygXvec874AOmS0pPxmfh01rQNcz1XPle4oCafZ+2TKtyOAz3LdVuqApwfZR9r8kGWXeiNnCOm+dmKrSqhzes0IqdriVq6out1rWvdRz2KRSzxgQlhmC2JQEbOwt3pu94YA7VSaBHx5e3j69Jo7zajTrwPUv0HnTou1LFy0JTQgrCtNAlz01jYwIcMa1yx6P4wXtVQmdqzkdai2bmPYMeYjYPQOfnjnJPqtYCc+7doJnwv9TJVb1HGGazoZEXTq9S3q2g5jBFWtsLRUj/FMrl+0/buBMoqOgWAPQaZdx5VmKyxGCY6+aou2xHvyNGFNSBvX4Ma7L12HqrsATjTRwu4JFmPA3Hj3Tal9BurJGxJjaWBezifUiYWocUyqgbYQpu6qcCRxmRMKQzyEB5G/cL2agsMACjkMsnM4rzOw91kpU7QC1+PFS813t8fuUsaL4RqKDJIIZI8C4hFybRoqkCafguIa1x0eqB/nuvanSpUpo+lol7LVv5hHrZKVQJ0RTz2ESne5p9hfXRquOaen4frNePELsWNU67KOLHfRZol5K36N7IxWnSQDPdggAjkVh37W6Oa+aYd/aO1qwhN9rFudMfI19IHp0ZldyvhdUVBhVa64oZ8+XVeLnZv+kGErUbbNhCnRXKZbPrTJvbSUARwGSxvv4Ku6N501Mhd3TuCsJKrJvdbSmpG2qSmrUjlvhWJ+KCBl0Wyg9ixFFdXbZMxnJa1rZXxRvLCTZZLUMD+ID/q22EbEwDx8uIRyHe+ONq5fH9/72G+P44N64cPak5hCur0KNIdCAMkqFcHOREBIYRuqbjXzjxi194OlTZweVQXrRlpdWx7L46OvqT9s4eWrcunFTSeHBAUMV/U0kzKLh3FgQAuoGY0oIj4+1KCoRg2YFFQwMFDTMKLDHFLAp3ZeoAdFQnBJw+nfmMk9Vi6A9/JzFa0IoqemgR0X/Ca5wAvCnSylVoB3KyUSlSYCJcXEf35H5+lFdarLooMlVDTYZ92+k0I25qnRUOiqOgb+ZN+FaFMe0090dEnRmgLn5fVIME7fbAZTRaRtdDgaGlQSVg/Poo4/JCHzxC18cf/2Zz4zPff5z2uisKwdaGywz6Xj/d7zj2fF7v/d74z/+xz/VIOkGO/z9npTZeH5WMnVw7IPIwdC8PYmYZO6gqIuWBpboAf1yCBxsQLOD5mDVqTmaX6NnIxWeflBuO0MriiKI881vfUuJLbMFn3/+R1Ja1DqkekuCpuQg98j1uZdye7z1bW8dv/7+94/f+I1fV0WaIOdNb3pG4iA4DNBAoY+ZWVT6liqUY2n8/Y9/PP77J/7v8YUvfHF88xtf134hkfzoR//t+PCHPzTe9z/92jg6coA9ltxrx9fdu0byzp+/oMTZIhJWXHOQAE274IWVOduDwP5p/4JAcAkOlZplYQfuA+et+VKq+KGeeBAUzD1SpW4pmYfLPht7wbloVV6JyrqR0BrM9ipg7CsI0xEzop3nfPH3+p7RURvss6dYAxyaUV1TedQTSDUw80MnsZOcqV7D5HyiwNvz5ftxtZm96eTVCpGagwpLYXvbUvmhnrQS4IB1QwGD7UlglsxbZL1BDEWPwZ6pt8RBnND+zPQqjdRg17pQctgFAnqSNDUpKq3RNCTbDCVkUSWryp7BIieoZRe4WgeSDGptwQYHJLY7nLUKjYgKFNofDrqUKoFvq1apk2JtaJx1qrwHn6HkZdb3HAbrlLjz/xX5khMN+mpDt2G6uMYAACAASURBVKj6NYhqpadVIdGIAkaVdtrzRrDB+rE2MBcIUrChFkixKjZ7iWdOYlvqtNByAVDeDx3jwPPxeAIH2qVxmhK9eOat+KhSf9sDrhVop9pasSD2PmNZsGv4Gu0FCSHZ7rfaVH9DgCLHn56VrmtFPVzx8TPh2XZWVVVbS3k0ncnJN/a49EdXsjMH84G2BvYqz94JoX2JhVgWCbIouwGTWAMl5gGrVOkJml9QSr3/+/tTbz+f3/0rWxUV6qpSO+B2L14p5KX2ia5cgCgBOe/X70rNSyU4g7UXYinEKB5hoTWAdTCNPvCYB85ZwUg974Btpe8pAc3ohfsA2z0DWj1zpZ+12icfHFr2xEgIXdH7wQwMYhiuibOoik56Uh0HoX7oHmALOlV8zAm6RirQA5j3Ur+Ths+b4s97EbRbNIYWE8dDrh5aeMOgsZ8pthubxzq6V9zVpYI5PGcozz1fPEvihc51qzBJQRXshPeJAQDiDwu9GWBpQuWzvmsmRimgkeHn8ytIpLgre49/d4/1mb586WX5S0TqSML5knLs0bGSP9ZTiWvsXf8G2+9Y9LTYEdOsx5miaT/PzDXEtJykGuQ6lM+uKFCFkWSvVt3GUtX5xjZNkE2VhP3mebJif+V5tmLYxE2VyFAFxWTLbFrOq9gcDGm/cXNiVznRt3hjEzG1GwzPncS+8F9iJF7HtXBdmlEcJg32RiB45lFKBFLCfzs630p6I4Qj8apTJyfAvsWJngkBAKnqeUqW4wGBAoyDUmuAPYSUVRUTOJYv7ZS1KPDYKmsp5S4OOXaR4nw0DGRnYSilz7fiTOpRlw+tjbBfiIdKK5FbMsoE0D0Rc23B+CC5vZOROqaG10e1SmwKqIFa3ph7bVtDz1YLIrw3YEzbf+QTaQGTnotjQQO2pqN3pJQYK5lfKD/8MBXCMQ7H7Wuvjm9/8ytj6XBvPP7I2bHJ/Hl6moQ8u0JIdXBtc2tsnNh2wIAqXmSw7bwtKnOwj/GBNrA2DaUngDjJoZLa3I5mEapvTmimBSJYQBKoVggZ6s0D0+iIzBTzE1k446mMnGbiopemLlGJ25FxxMBIBUtc9c7iIoB1Bs7vjUQyisKbvoGjFjp0J4QBitSJkpRrV+DVZE5DcL35WmXkd92wVT0sEvf/Ufbm33rd1ZnnV3eQdDVZkmebIcQDNsUQDCQ2YEMgYJopa0EqQyerQ3p1Eiqp+m8q6YRKMYT6qYqkA83kJCRAwBhsPGIb20wBG9uybMm2hivdK91en2c477FJL5zXS8vSve973nO+w/7u/exnP7uOtDN9FpJp/YmCxPS7YQEUrS8a0IyEDSgCNCzSLI5ZTwY7YaiGJbu3sRE1LmeaFLhiHM85R8HTn/3Zn0lR9OGHf+IC4d3OlpA1e+SRx8fq9qXxoktfND74wQ+OX33br443vP4NSs+DVOFkYmhQr+OAALEXOlFOdWo2RJE47Vq6SutyL8wuc1QERdLoatTs4JmNyVxRPGslryUVHWM8lTkINRBRj4cffmR8/gtfGF+86abxz//0zxMSjNFWlkJNVZ0txoFkvckhVyEylMUd48orrhg33vjO8SvXXjt+6TWvVuCk/nGpO1KQpaz1KWcgIpWOEeS+GTcC0E984q/H17729XHP3XePfefsVf3hH/7h/zWuvPLysba2Q4GgUETtLdQSt0lIhTV58MC5rrVEVTYNYTHWGBcOM2em7Siwhprx0JqLAAI/x0BOggtjTAIQpr8Z3ZW6p9BvK7ZxODg7FVnnOA+aK6Hspy0ao4y9Dy0HaqiInZRB4lDs4aV7RRxm584cHsenXn4EqMqkpUWDaXVu/Mzh3PoWoe2hlzvBtSXV0maeFfCkBQDrjjXMz7hPntW2x4IqypwlI8ClWnvj/eq+d0IhZy+Jgexam+ZHjksa2Ct7E3n80tTaGLeUq9oTAgQVmeeQ1TycdAZNGbrayY0NZbpZk+21x5rDUQMt3a/6UAsViLJWheFQsDX2O3aI4u1WDwQ3pp3yXYw39bjtq8RBwx/QYeav2Uf3dnTNxFRnJkU4REWgyyzktXuY6xkE4mEDHbywN9jpdlJ94OvATnDPc7TNiGsudurM0RzOakLrCDYIwCYAztRpV2CdPw0+2FNWfHQw0sO3mSVlZuPMCalOvSfB61yptE5Lr9GmzKwFOX5pVN+G5N4np8fBcw8u6rZw6PNMogtGMKnOEddm3rBPOhfyR0wPCatwzlr4poH73HFWbTgiBKlv6flSZL6gS/t+iW6XDCxZMuyBzg3NVzyy7HvtlYA6qlsTyGDqIutS52Hax3Tr1HmhJY9pXp4fxpw92nmfgNLQQ+swVSynwXvvzRQqf0vHSJmYzTPKSIgZoEyUVc0n6XaEZSII1ox3RUJUk0UN7I7tsut+ni05tnxGGTcYEjNFYvkf6Z/Y4K7nvpz4qJsq6Ep5Cy4c7wG8Zl9q/KM6yNrnHKtQUamQ03NG0AQHtM3RmWPATa2J0N2wcwUFcNwZK9Yz88H7yxzguhYW8rx0DC1e4lp/MTgEBBrA1PmT/eKxB6xyhklZ9IBs2EezX3xGM7aiQ0KPffaZSQsAgIQ15GDcYisVLGpmskq37dHYcgX2ICAt994x4/+IxXHfl112mfYSY2HfzQyYAhBlzjAmsgdbQ/WEjBm+D5+bEgq0YIFiq32ezHcYDwUDeLbeO/fBPsKW4dt270yJB/Wlc+CBjeb7prUYsLWMGAUPp9wUHf928nt7DqtEywBxa4RbVsFn+cP4AjSrf+uTT8nOsyapNe/4tiZtTlPt2VB6Pj4FfqXU4ltTOSsVaVCG/8I6NDvIwbAo5gn25wG9bNvxEwpWbYMB6VzO0kyz2R0eg4V9tC9QZXUpFQMyBeRmnLheAUEFr88emxSHm2AQqJn6RSVYwhiq/8Ha4UxrsMw9sUbakkdMkaMWCasgTJMzta/tscs1ywLCr+F7lemOsnX3uso3IkEMtRZ7zz7XeaqEiG2f/Nl8r9W9j9tvgmr6wgLCs+P4kcfH7bfdMk6dODr2rq2O/Xsp6N05lmVkz4wzW64hFGV0Z0RlQKfTU9ADjdACqms4Mhz+cK3dx4ObXN2OwuVZCcucOu3+gxiJHuoTr1mNfNeU3q8UvFo1hBpmrGAhJOCAbfFvH1wpYo5UcdHzOg51CplISUFDRUkdQGXvK2YwRyuKfEjUQ1QFO0iiMWQB+5pGrNh03KrVAPtKz4nQH7o52SB8TpnHUE6cNSzd08XCyiKlnq4OVJ/LinIp3J57sKTIo0LarI6QkmQStQHOnFGrhJtvvnn81V/9lVovYKgR2+A5jIBYxeuVr3zluOa114zrr79+vOSlL5UjaAOMk+oibNcZBeETAuoif2cwEMOxemIR0248IzMp0g8ypA4E4puvTk1cMZqqnRxDSmXQUNz/iH6U28bDjzwyvvmtb6lmj5YSNJuf14TI4Ks3lQ8x/g2N7Bd+4RdU73jJJZfIGURp9IorLx8vuvTSceEFF0xovoK2ZAC0nqiDwElIoT9ZZLLCGK3bbrtt/LeP/DcptD7+2GPjkksvGddee636ECIsw6FHQGjkzLLfzKkzbBt6Piu5usULa0Vqeam3kGOVuiPGw5kXo60VltBOTo8toetL28TdZ24rUKD6rlLxcM6jprbos2ixjFIEtWeC6iuIT+0Dc1+hE66p1h/JMFXKXP2ZUnfHc3LNGjfTyS0wxLNx31wH8Mb1me5Z2d/xXr6zGYjSYWpg2atyAuHaZ026WPysHAJ+rufO+iwNdhIpCerGfAOCOcimvqV9SRG+ocffySmr0ABDhnqWTWuvRhXoQysJ0l6AQet81Q5/a1AYH4LlStDz87IVcBKwlRyYcsCkkgzLwIG9HFayusuuAaqKqND9CL40KKl9kaOdJrpiJESWm7GTpHcoaXV2OXRKWVLAH2Ef9fyUciCNeDddjxP1yIJdU8Yn+GbbAUz3PQsU+VmdpB4Bs5NA+0VOQuiPHKIErxYgcHsM0ScJCEOpxZZSt8V15/0N3WvWtC72INeW2mlqVHTm5RoKmNNaQI5faJg9C1iz7EnGQmt8VrfFOKueBLGGiCxo36ZBt2p2B/Xsdo4aRLE+EJlyPzGcf2eysdHta1R6nPZLlFnV45YMa8BMI9feG+2LK9XHiEm1NmceBDSIY645rygRqPOGsIap6laabJaoY9GMhJkqnj2uJ1AT8bmCL8o4NuPnmkY5vlnXzqRZTGIe+MvGAfikvtzS7Vx/p+aA+W/A0++dmnsDuOU7TP+ihsugUAFfMo+AZK0tV5CiNVoatqn/crxpzl2gLsFg18wkbEe2Bkn7UAXNKqkwhxUmW+ddNc6JmZGaRQWfWZfcT5UruY/6IRXRMqVtm8ZIKuE7dujcEkMi/eXqgDdoqaAbz8SL9d01qZ/JvzC4bAq9wed59kaUzGQXeX9pwQ0MWhPJNVpb17NJbTrUL9n7jDngLJ9Tvpt1KiBX8ZNmSfgs5zHrg+ctK6M18azLBnyci6LqqQWBAWnuvQFM12DrIQW0pF1OaxhNyzdLQ/MVP44glHFvEkG1wssuC7JfaRVQALF5sMic8mw9gwC++N7Wc7YNR5kVDZ5a49+em4xvM51KhJxGsM0aIOzVUq2xmRaRMdjb7Fl9RrM8CJxMq+d8NQAA6y91eAR9qH+qgbuF4qxzYT+wtPw5MFXaORkxrs2LDC0B58Q4SukX/iaBmJIBoX+WNcNNMM7db6zhnq2lQLPmSFh0ngpwsOd6H+x97lnXCgOB9c+6Us/tZLDte5pZ1H1Q/6HB+RzAdDmQA9SOR8e6e8JdEpypb/aTNaKyqJMnpMKrvbJmqnfLDACuFHxLVG9zKh34dweETz/12Nh25tS4+IKD47xz94/tZK22bY1N7MBKG9MjHGMJWrIhBIB2PKI8toU62baxa42Db/s4hXQsHGU5j+5NSGbwtILC06LAsVCKsON0gIqCbEjspPU5bd6nb3suXccP7sWj4DPqi0aYLJXLpBeJLO2ofWWqOsfCKhWq6exm+4rYu+8IfH4XEDOhHD5C3qOWaAST2o5dExJtRDAbJjwqp3mNrMoplSJreM3pLdICYx2GWdSqv0jdZFE7IfbbTMNb8Ex9iPItGCKj2G46i3FTypo+Wxzqzx4b3/72t8c/f/nL4zOf+cx48vBh3UvrjXj/i170IgWDN95447j++jePl770pfq+n/70kYkKJ8RGz9LUvw9IUypwRBZ1aZIpjopkRUM0RwrujO6ovmDdTZVxcA4cOLjgRif4VW8+CYPsNKXw+PHxT//0z+MLN31xfOYz/68MCS0QTL8ixe4MkWmDrD/3IqOH4Dve8Y7x6le/elx++RUpDjb67IDBFJcWrE9iAlGOhY5HfRvr4cKLLpQTT2D9lS9/dXz8E58YUFeYT2oR3/qrbxkf/vAfj/PPP08N07e0Qzx1NrpQybxeduzIOgONS+aRcSma5ADa+4glRbYWQ1BUWpnq0K+7RxbqW0bq2n/TDoyVe5vFLrLdQ0EZ39ShUiPMy8Ew47oR2smas65nzkghtDWeUvGScptrV/QdakvRYm1TyPmcpNnD9cdWKNBMplTOAdRL6p1wcNNYeh5gkUXlYG2mR/36pHhskZpSDzGs7dPIWNbRmDIkCWREPQzVTw5IVCRxHvi50MbU6mKk1aIDsZhjx6I4Z0EQ6lVZB6onRnkSpH2WzTKyOXRgut4Y479b2UBlyzdsb/pdKuxPQNKahYW9cRaszlRpMxVpaVE61+U9jJccnih4ap7ZM7ReOfZs1uaq55j5yLNXIrsHI/OETYKCToa4AFQpUszJ9AqwMmWnkQWnjUBqQeRoBPHuodpMyr+lhttnYXzdcsbtPvis6rqjrNo90nr1irQ06HVmFSCT+lMCTbMZvP4NqigDGCeIdUPAYQScPnpukgw9FXCNWqYi4aItSUmZfpwWJGJOLWSz09lWKHzJlrNm54E4z9A1MNHWyei1GbMCRWds68gXZFJ2KBS7ApEK+uWkOHPH/fGQrRtuRgCnpY4PY4q9eebppy2IcZbm1c54F20vSNPzVAF9ZNnrsPA9pU5h88q+aR2q59z+hbI3EYrrPnWAapow9oc5wGHCrpRaBaiGEy3Bo+w1B0tWSyy1z4Em98g8GCyyfXQdTse0tq41iNNBGwEQX8MZtGbbChI1k7KoXwwziPKYtH8xHc7nI/tbwX3WQ5/bAI9BVSs6mmKnz6lGzLRwnMbuQ2WX06uTAIkAAFtYX6g+UunRXMc0QHrJOoPIZ9hXgDwVPSpFmnFvaxlsX1kYymqpb7UVPfFFSq9s0KTsvUSzDCjL1iUbKepgstL8jrUA0EhmdALJoynhtewxYL2oD3NUMssEq9qjAiQpmbsem+8BBNYzlrGVuewZ1np7gZads/QILK27oKnmPv1RBbikbMZCN6cV3PK805ma4LAAisZGgo0OCDuOMJmwQRIKiyJx6ZXzPWebZTZEAy+CrQbY2DUBwQGbRDOPoJWy5tR1inbv+TPQQ6bcooe1zQpUUwNZ1hLf3f6k8gmnOl0DXs1atle4kyst+6Km1GsZP4rva+uU0tm5b9hhnOuliTbzzrwaTFmINjH4rf/n5yoTQ4RJfp1BGMZSsYeU9Ifun/+rRCPq0o4T6K6waLXlGMMtgXr2iZEUdgx7p9l0Adnx8wtsM+ZlRrDPASDQjGiw3bITxqiZbK4nlpCovwvl4fblrGCWbArlNi8oQ7i1MZ558vFx1x3fGkcPPzbOnD4+XnTxeeO8cw+OFVKEW2fGxpmtcRYK6Mr2sQL6K1nYHIqjBzuDCmrKZNNv42cDQs6bs2dJZ4+xkfYHDV/aTF2FqpkUH0aemCKEi+ygMyqe8J8NCFWPtmx0rxQ6JoJMEoGXnJ/UlLAY2FgsoFJuirDIeQj3WAXwEbMp8teFWCRdAWLq/DDkzvpZ+ariBEZc2n/FCIGNj1sPsPAUvKwadWnqns3CwmoGxlkj0zhM4TJq87OvSDGX5vi8gPDuu+9RNu3mb9wy7r/PIjJeqKgXEbRb/extb3v7+P3f/z8UCF544YUWBTh9Sgpm7Xco1FcP6wwVYy6xH2h5qGtFDdQgAvxqG32p80UJDpRZ2dVhNTWJxEQFFUQIowogsbGRGtO02mAc7r7nnnHrt24dX/v618d9998vQRnWCGNmNNxjLbW9Z58dF19yybjiisvHm9705vGqV71yvOxlL7Mi43Z6r1UciIByt+p/NtUr6qyMppAl0FzQ6FAReT42KPeCA/iFL3xh3HzzN5SlZIPzrG+87rrx9l97+/iN3/jAOPfcg0rrq4XLMJ2jzXctn+yGvDVYVgpzdq0GZO6MCNlva44EVKVL1jHsvKhmSQH5+oSG2lHfmhqRY/Ta469O/IQEShUPiuTKpKKnrFuUHXsQuQbCGVmCGTk5FYRJikcOVDJbwknSIJ175WDCMPMZZWw0BzR1XXHGL+0bGgzKYd3tRrbQVsX1l9PkQ55xAGXj5zxLa5ZFq0hAqMMCxbz0HzI6u5W58tot+s59lXbag/zfExAq6N8JNdYOHeh6gTDuo8qseoa9e/XcRZgldKCskG1HFeIMpPAM9Ftd1fqtQy0btWmJeveXrES9+77ZcVkUbtQpZo8u+j22QbdVCjvHPYRKmeceWI8GiaDRG/GUoxabpaxMlU1DKcJRUtDcvlKxl5oPKSGndmrWHqXqg4usGpnAhRIhtl0gSiS+2bMSjkkfxNa9yRkIjbXZWu5PLQ8k6+41LFpywck4zgRp0z0ib799h2hY0FkPP3k4gRhZftdKVU27TinPpZY3oQA1g+rg30rAqvvaZhCGceS+yACJ1kq2LwEp+1BoNnSjtIuoynUDa635sGOc3ci5GpZGhUM6j3K2877aVANFDoxNv3NvwQYkBW1cS+U2Is4kG0hhD1oDwI2U5VCJXQSI6IxmHVaLKVigic+W+tjAj2up4XVAP+6XoIi9bybHaYtvqD+ygynV5KWlBmOPfed7eQ7bC9cxltFix9XlLjAdABhxLOdK6Xq+1uhGlbl0y7YhcMUPWU8LrPherZpeOnUzfu3/yRjNM2OsZ8aDrBb3pP2S2n3u02rVCMKE7ti9tnlGGTOcX86fsi7a2qc0yucHhLV7CsxnKobzgLDv6d7t3CmzGHCq+0cKl6HHERC2VvL5gIXAY2oapWBqO80zeR4WLSbqV9U2q+RA8+e11LMLm9/6ye49gRZbI4wLU/BbP2ogFZtvURUFZlHV5TpisaVNVb/LPqRbA2h988mI9tS+UKbDGmIdF3holg1flXUx1aolM1v/sTaU+y/1UiBW+qo2WOX9AB4qhaFU4+T6IrgL44dryT7nORd+qwEiP5sFdBTIUks+qz8V2IZPFtaLwCvaKyQ7iu3lHnWmUgeIzybw26AF46RzvDaoQTRZ9lVove5lybP0eQAoC5TMWYBVPLVNMoW02gfySdQeCLqqkzvOqNPaa9GDXMqksx6CpS/32WuvCk7Vlyg7pL6EWuegeZDeiaxL9pTAkYjLVGCra1fso/g8/Z3qZXPOF5zTuotwU8/rZoLrP4uZl7ruFxYQbq6Ppw4/Nu69+/bxzJFDEpa55MKD49yDB1RHSA3haURgti2PLZRDt+8cKxgDMltBFZhZ1fNt2nldWQKRpfHn6jgNakBqdIXg5Ywoo2MbTRQtS9/DxDxst6BgkjFUpayZf7ugWk4ZQkcVU6DlBIsRbS0K+PHhvEt2Nehdi121schWpmi2RdZC0YpkBgUS+iZJbhdfT/1CZGQcqJVewAJokCZHmBq+HpTQfyKxzu9YqJow0aH8HaXAtXaDxQPtqod6D8x5bUkPr6JRrsL1keO/ejwUZKhdyKLn1f/z6U+PT33qb9RmggAKh7R1FhyCe/fuHi9/+cvH+973vvGhD30oC4zAw5QC1fLle3CySh1cCb2MeVXtj/pUrSjVbcEZy5MrOIc2mOAb55X+e8qSJCBkgxmZtmhJAyUuQo9L7vtHP/rX8S9f/Zfxta99bXzve98fR54+mkbuq2ltEEVYqGMnT8qJol3GDTfcMN797nePK6644jn1pAoo1h1QUJugJs6qebKREo1Z32/KlxTyIljx3Qe+O2699bbxmc98etz7nXuVJW/dyfve997xrne9a7z1rTfouuunrCxawMCKZM6Qcn3Vl2x4DN0zD0QsmZ867jnoWwfkOMt0JlaB95pVfSsWUGewNDcOSaOfDuAr4FQHd17naiVB9yaUYpeczooTLGoZG7TyPKplOXZ8MsJ1RHvglLJYZFmHvwQUzsjhwi44IHSbFf0uheGsuwrWMAc4gAJTNlDYO6YxkAMr1oMPL8ZEDlXqJZstYa9LfTcoPWPI2HSdylmhrkv1wq77UCuVtM5hHIowNpCXc7DloEIF+KGuikqUWsYGf3xWaKKyoe59yNwzp9Sf4BQLfU3dp4OjNMOFWrRrtymscZhZq9TCTPZG9B6r6tUx41BU8K26bjtelUEv6OYsmTMqPdjEnEgfVY2f1HFtxyp6wfjxOdZjD722V+j6VCasSrChQjVzUCdurtbXDGYpzHI0c/jXjpjGZsukLHeAQAEiq86M14lpBrKtGqT2lib2zbR3jKY2PxmnUve5FkJDnb+iv6o5O3bcyo5B81kjrAUcqyqsFlRk7nXoIywSJ9TBs+TEnEVKSxmehetQ304WB6fBa8dUN+6lWSMBARJ+MDvE9HNT/Qxahj6fYFRZ+7TwKJWT/a5G5YB0odO1Z2vVC011I+hbla3nfLATujgb2J9F/RvwGfyEyuj13Uwa9yznMZS6OjhVD7XdcY+uUhkLGEy9yETlWogu8LxSNeSzqfmvYEWd/Yq38X1lFnDdgplVPMRJdtYF0SJT70Tl3rvPVNA4wuxJnq91i3qOZFaaqZ+rjFZxt/Pk/mcG/JhTzWt6xxUkJODtYSyGzzJK74v+sjybPn96QzaB+ZmDDv0uge1yyp05Kc2w2bGKTBV/7r6XSEfqQkWzlMAfYoGrcrwLAlm4xueFSy9o9I2ipH2sKtWWEinblf6XnX+uz6tjhu2COl3qK+vS9L4FeGoA3z6mVWsjtqazwBT+0k6xzQ1Qmh2UAFEAlNrHKlJaGdx+bLUqGDclG6JjIZE9fJ30taS0hGylaPcBL/u7Apii3Kcco4FyQV32N/uetefsLurKuyeGB+POunvi0BOTAFXBZJ6j8zkF+FkzWk9Rkq6/3ECmyuv1k8sKKeAiO7ZkRl7ttJMHG+PIkae0j5WJjJ1ibKRvQB1jgD8+20yvHdhFuxaeHfsDgCDbnHWhzL/87GhjzBI4HTedTenx13NaNf702sWXUB/TEwKUS313TOHWIKy56owU+BBgKgVQKzlXwVtZOdqe5YwXIBLAnky6wclFGQBgeXsL9lwsXXwqko5tNUvNwHB7QBaE9XnrPV+7LaDv52YItzbH5qlj48nDj40H77t7rJ84OnYsb43zDuwZ+/busaoRQiyoxo2lcXbbinoL8nOwBDY+D+mAkIEGYSHIITOEZDqCBahFgtiDRJ0cx06cHEs0rEeQIn0JmYgaNwYXRIvDooaqzuQi8xV3NyixEKgsAr6vji/3pc+CTuSwKYWMhVOaSmsEeA/UEtKzQgym/ko2FixMNnedzaKXdQyhdRHMIMYAPUWLO4uZ52mjWBYkvy+loVnJOkQWD3EGwgivkb/Sd5pBkVOxtlMOgd1/B59zFM4LCcPun0uBFZ5/Ng7O3kf+8iPjr/77R937iIa1kZ/GCO3cuX1cfsXl4zc++MFx3RuvG6961avlYJtO5wXvrJbrsKoeqjBECQEXEvcQU8B0zjmuW1h36wo7flaSs1Q0cummzTk7Cj3Z1AWpp4XSBA2UMfzJTx4et9xyy/jsZz877rv3/vHjn/zEdUz0juHepOblIIXnk4RvMg+//Tu/M3791399vPpVvVfv/AAAIABJREFUrxoHzz13UuJUdkXZDdeVUKfFfRMMSokSg5W61sr6VlAFY0cTeuoX77zjTvUPhDaG4T554vj4g//zD8b73/9+ZSQZXw6xzTPQIyy+Y4MyJmQMJ8NrzeJErbeRc5KgX3Wzqh+zHL4zCun5RNZLDsRpB64TVdm1uQqKoE9NtAgjpV6DdvDr3JZuZceiSNuib5/oPBGbICPK2i1nn8/iuDJe/KzOSTMN2ruxBT3wFGwlG6CsfCiTOCqiWbRmSMAESrvp8bRmurbXkKXtGRNTrR24CKxJ3UszXC7sN91TmWvQc7Uecc+wSRkU0QYaAoeKUyfMDo5BAqnOJrhRNn9WbN9sAdetyA7rEtGYZu26D4VEiz5mGkwDYw56MqDt5cbaxhlgnbaHaqlBXFPIs+y29xaOUbN1Ba64d6nMra0puME2tkYI++O2DM2iWMyi2SOyXThZLC9TsI5pDWv+d1HnAFUd4GdR/F+hjDrwztSYXlN1NjM0nAEtzc77xE5i57J1mYw9n/V+dV0TZwzPX7CFYKVBV7OEdWwUkAVF72GuLGoaHBfJF0AzBUU4PG6PIkcndLfebzO2tJBhnwE0qUZph2n82Gjbe4usQPFDtEA1PQqQXENcIS5nJ7ERCFVYbKjZyWYJ+Azj0x5qRf2xD6qja21+5PN9gtj56ZnT/c4dthaPjDWiCUWv3ZvNNVOlbDFuPBvgB+93+xNsvbNvnLMIJbX20fvYLSZa26bvnAm3NVAzkGgfgs8VMOi9NzvE5xlH9rHHxOqJmptQ2Zux9JyZfeH2P+uu6aTGNMIdpokaKGjQ30yH7m09WXn1I9sxzjln/1QbqPUEAEGd/U7T6eUgSkTtlJ5TZzKU5KiCsmdVM71hMK9+UAP3CuwJvAYQirovfga2SoJuaeMi9XTtTQM4BBnUT8t/CBVfrR3SjsZUTYultO6r9E3TCN0LVsDXIFuH6qRLcxzs75MtxoHGkZaIEHTTvRbtaz1z56bgnmwU9iOtuUTtjEhZW80U2OH77C9CL/e6ou2LxLGWESdzJk+MG9oVhLlDZknzl7OgAQ+gDffLvU812Tr77HTX1svmxM43KOg9ce8WhbLfgv1kvfHdBk6sGlowj4BQ/mT6rM7PKvaIfaoI65xasGScNauegHslc/2qKxtMMYsPIOpHP/yRM8kI2qSuGpvM59obsEEhARJlDZwvTUR0DfTMls+v/qLrWqNct3V38tei31H6PUE2Y3Lo0CGtF86JaQ9FMZsxKXil7CMq+GED2UY6W1kBqgK6BQobGLL2eW/BEcZfAGbYP8/J3EYZHbvb+WK9si+wB0oiRVkdn5X1wVyyZjhv1e4qtFT+TglAx9RxgQWUGuDyjDobUYwfrtkUSKK2RW4rIZBvZ6igagFkga8GywC+jAHnVrPYLp1wn/Q+L59RGULbA72QgPDsxonx1OHHx3fvvXOcPH5kbF86O84/uNdCFlAQ4dayKTDm1FqxOakDpKYhstUebNKJ8pdN/VuCsknma2msSg1vzzi5juoNGRdz38ma+Cykt5gHo83mCawmznXq654fENaBVC2PKIbu4WT6g51lapyYbCbHmbYTpgMtM3ko3lGrZWpS0ck5PYPfCQGPnDSTV/qYJiMUCL7bh+eq68gizSzJcdVF7pRBrrPc1Dqfq6BFKU3l2ct5C42tf7eylmmlpefNAyih8glCXfvlgncHm+7DyOJhsavw9OzZ8ed//ucSkukC56DQYts8M6655rWiOL7zne9Q+4X9+w/ooDGdDqfafcFqTEj782I+ABOa9TECbbor9BZR9qKoqHmrCEqoZbrvID8yitQ2pReTOe7L4/vf+/546KGH9Ofe++4bd91110DBTmqxUOuSXWpAUweC+VQvsvPOHb/zO//7eMc7fk3ImutC4cUbReUQcEBpRTGh+cp4uwF91e2aLWFPHH7isHoeEpzedNNNchAxTMrgUpy8a2385z/90/Ge975nXHjh+TJcx09QPGyqlsye1pSzb6wnBcySWT41GXPR40rv0lg58FdGMa1FPH6Lw6t1a0UIWZOr232gNzvJnCswTbGzD2o7Bq0NKfokRO2Us2zlumstRhQFp1HgQ4w4jjD1ndxfnTKCpDr2zqo5U96fcb2CR/wdB7hUofne0EEViqEOoykjGIQ4YisaE4CHCGko00ID7LQN4d45EF3oj7CLGwZXtZTnAYjg4J2rNypAIbMbxS8FYkHA6/wVYOh84jhIICFoaJ2nBm4K1sMmkPMi4Slsmh0MORGp29D+Sv8kxqn9jFq7Vzvnw7DZICs4M47zWjWcZpzg0mqbLeD/c2EmxgfAxLL+pyXhzmfZDzxLKY110Iv4tj6tlJk5oKT1F+GQ7n/Nc4rkHTiF2pQsRp3YAnTYCr5z//5zHPimwfdzAkh6USZDXCRXtrhUuNR729me0yENYHHP2ImCkYwL3w81tAF+2R611zzXgf0HtIcJ4HgV8DBI42djruR8nFzXmLZmqmyMuRCFgvS1NYNcaXjdIM6qsO5hJcc7bQUkchbAp1ndIvC1QTovTnvvsicmp2Ipdd0ZYzl1crjSkka0oqH5Zw6wswqUTrm+sRllq1fjCG9q33L9OksTaBNasW0AddCbE9AqcAjQABZSWEASUsrZx/dyb4BSc6VuZU0VLDiAW4jUVPHUrIMyVnquNxhVpmHJ4lSMFY5t14zXhAMz3qf7lj33edJ9Z5fH4JTA4NyzYQFnbXRmRICk9YoKQiL20+cv0FrKJ58XPTxZlAaEUwCUjHFFSfi5lLxTizYPspuh7bM0+Pa6N9he8RTAC/wr3uu+dHtccpH6vIKUzRJy313zWmMqDTBLhpeyTadRkbTPpAyHqOZWOXbQSEss048nQCnnV4Ggtm/ABhOMao8+e2yq+60WAz5ia7MKUDYbz9hwlvF9bf9QQIX5E+U8gm213c3wdH0pOVGRtkFQuK6goG3ROvf8v3TCgg3PX6dlpwF6twa5woWyR5mXnkUEwIjqtaaZdTkFHGoI7xpvXpq/3XvURkxAzrPHAvaz7he9+5SFSyu0ZqTmyYiyKtibjA33yauK427PkP54k9+zAP0qoMRnbZ+xO+v6f3tQ21exeBMv/T1gF/fHZysONrdrfk5Tf1k3UvpMGYXPUesTtDOB1mnEIbk+ABw/wz43c6sxCBMH4B6hrYqEyc+KtsZEg08mfy7A1sQU16pWhPutGvSSzY52QeMI/Rt7Fv9H+yTJAO7VAXVYDT83IBybY5w9PZ5+8vHxnbu+PY49c3isjM1x4Xn7x/59B4y8bi0NDTeoOija2k5GXkIJ5J0I/EQxxKiIf0+7CpzHZbWd2BbFKVpWIEBDMHjo8JM68NgkVut0LQELhFcR5fLqF5RR/Xp6Fa2Y6iqipEj2Rz0O5RQaEVQdVSTLJbARVUPTb5aF3nNoWRzHrQi8iJxBaQ1ca/iKErWxegNHjJg3pOk46vNHjdhEZ01x/POKh1sjxzO1EJWF0CyheeoOvLkm6WWp/sUAsMEwTCxSOTYJWJxpAV3eyAJO70NUQKHNnDg+PvKRj4y//uu/Ntqeg53n5fn/4EMfGu95z3vGVVddZVRCtYDuOaSeVqP1kd5crFoWv/od6TuhQ0bhSeqEIJJrLuLHSSBbQRyTtgVShRJ1wwE2BzuZhyphYQxYW9z7//jk/xif/vSnxwMPPjiOHjmi52aulXWh3oeM4KbVzUC6QLQKBKAm+opX/Ifx/ve/b7z2mmvGY48+qnVwwYUXODOuBs1QldwLSsEIymbKLDqz4poG6IQuXiYYRJjni1/4wvjGN74x7r3vXgErzBmO4nnnnT+uuOKy8V/+838Zv/aOX1MG9ZQc52NjZdX1lj3Y+L9VL53l4xDWgRQEXwJDCSIn9Va4/hjtUGQWNGk3oJYRaz82KEN7jDRV9ZD7qEy+DxYDLUUbRVMIbcuIrDM2lkw3Gsn4SmE0Uuc4Mxz0ZIY5hGSkZTxdI+QCcSg0Z4Oimo7Yg9UMBDv1pQ+B+nNoyuZst+x5s4Fy5kKXVHuInZaz5x6qCtqDrxlU9qzoR7M1hzPGImwmj73AfiMjx3UJyEoNF3iRjJUoRVEHbsDOumFd9/09vFhjWs8SOzHg0Wctwlw0WTSVnaaQKmglO57ssOqlkw2V0yYarcEM5gLbANUagENCNqGrsPEAOpy9M5CGXZYtAj0OeFQQinuR0rCCBDuDfC+Zb43LXgs3iX4TKfxSL3kuI8Len27kbjEjZZHTqqFOdZ3P1nfXiWc/GPyzvSnYU0dczyB7i4qux8hCLZHejuBEgzTXR0NDd1sSzXcaR/N83HOR4x62Pdy1L3OWOCOI2vRxrQ0V+ke63LQdN/lWDfTW1njkEYS4QIh3L6iRs/5uzSyqnrn1dZxDaTxepxnHoTWsEkIJc4FxsYDPsmq8GR+yLTgppbPJGUq9XkWZGI+O6TyT6GCUWtGcL8/r/VbhqaLn6vOKmiQtX2aiRgBZrGHshJDxqG/yPKVMz7O/ZUTUIVNwu2Gat6iXWteuBTWQZ6oyLVX4bgKfgrN1HEQcTal9QQfZ0oiQFCCW2ERsQAMU2ZS1XRrTAr06l2dqgc7EGpiTD5Pvqz0tNbBACeehKedubyNAMH14sV8FFnovjBP3wdpopskMB9tsZaMS+PWM6Biw1vkuz0+ZVosenPWpbKMM+EzB7YxSLHn7KFLzXp3PUb12cGnW0pRtnbd4CbPGbRigkhuQbNDc+e//ZZvSnH1Shd+2zbL/EiYMLXzJIL96e+LroU66fkrgFj9nzMT6kKqqe+4W8GAtlkKurJ8Cz5Wx/8D+seuc/eOpxx8TuFA7VmaAzuwmG6RgHCZH6t2bDV2c3Va1Zz7cV3iRgSpDoRn1KfMbFW3mTqUcSVAwzwcOHjQYnOAM35BrY/taJsCzLoSfzsoOEJgXbC3DhHEuC0RMt6P0dX1G/prq1kNXxs4BnGOTvTYNGJdWK9AlDDQAcYLKshzY76Iq08bs6NPT/uwa6/qvgCL/LuDEvSi4xF5HCGZ+7rW/t+oKRQdesEiaVS+QwRwICEZUJn4+gyjBO7VxM7gj0JDMuwSiDJ5UzI77aV10s+1iNqb/37y2un6RVN/DZjSmL16fxhZg1TbAdkeietljTg44SMUH5b4k0FfGWJIGFctTyYDUtV1vq/jjhQWEGxKTufPbt4wTzz41dqxsSWX0wDkHxzjL6QBVFImc5bHEJEPVgB5B/UlqlKCHSmwApFkZuo2olC1JQAZxlxWKImlLMbaNQ4cOqycW/QjZpJbnxzlwc0wewpKxFo35/wsIm0mpUe9isuLOaaH+0FVxGo2uG1kusuCU+wLl4noMdCkRCsYS3PE7lOJUe5faFBZX0VsJX4gycnJKhWPMMUDKSuYA8j1H9S+qae6LZZEBrrlA6SwfLwMVlaYiT8qEsngiftDAtv36NBZaBaEAbdrhU4Pi5SXRIx9++OHx5a98WZmsb9x8s5BF5haKAYHMi1/84vHhD394vP1tb9PmN9rnfpEozBLEOEsY6lYyVSxe8cKDtIqul2aoDZadBV20DuCQLDJcRL80Hw4X04KM1PzoRz8ad91197jppr8XVbTqgHWui5DwmSpTYSRRSb3qqpePN77xjePFL37JgK5x+eWXS1Xs8OHDoV20p4vdB9YNtSmuE3A2meuzPqVYtbIynjj0+PjBD384vvYvXxu33377uO/++4QQcVi7Uawd1zdd96bx7nf/b+Pa664bl19+mWkNp9fHiZPHtTxaNF9RCAcjFlzghUPGeJcqWaeZ3wmhCmjQJvM64EI1QKlLPZNCP8WQd1/wPG3O3ixO65cahPXgY61yX16TlloGFOph3mALR1S9Sp+HtrMWmFcotNw/wSBOtKjK6cPWfcyaUTYy+1I9+yjAn/VVUwYe9VX1IyILu3D2Ou66t2QPekh4Pzl7amrRAoHrvRs1TPsLsiTpMaY1vBwBltQy1pHqXqjRlwOcHoXcq8ESByrsTYy8DhCJKi0opvyewKZUMw5R1qF7b0b6PQ2zzTzwupXDQP8hxjSOhChc+yw6wb7DLtreotxKsEh23A6cgTnUo9MuKNT62rFml3oQsec4hLCNpZBV2IQxULNd1XfSNsGUyK4pswds4xqEFPBgjbNGTRe3oESDTZ0zQYMd7JuFUTGBUpZq8/l56ZNTFmcSl0EYxGJizb44K3tae5L17Rpe10qrriiZWAc7TsxXJa7ZydZgV5DM9Y0GywiqCAgJggGglPnJGm/9kMEKgxJFf5VBTH0I31lFWD5fOlFVXLsPjawD7hGcoWi6IfCjdUwE/lUVVD1RwDsdHcO0wGZ86zDbaTLgNt13G5VH1RDalezkLgMEokemqbjYJaFItk5PFKyAOcpsREyD+9FeTV9fSblHeKJ0486zzk1pApgy3D3Y72Ltt46RexMKT/AiWmazFVXHjq9wZlOZEu6N9UvNN/uXn82D8/m5PiHyccSaOZEDJ3ERzyn7lDHk3HXA6wyZ2TzVK3D/YZ6Z+VMj9ygjWjzJL76q54EZQw5UZI9S/8T9EgzwGc4FzYsAP59pzFGpiwWx8DG4lzI9ONsBkVQOlL3n/Umm06JAothNTq+fx0CVqaatTeT7lSWW4ibg8Ymp3krAbvQFdOZQRiOBKLdtYG7bmoCfVzhp3naiAigVwir9lkCsdb/1p5q5LtWZ8cNucOawhgk+Oaus5O0a2WYzJ1uf/n4NLu1vLYSLmrGf5qWJh9T4m83hYNa9oV3+wfNjawgIUewuyM6z4sOwNmtLpRq6fkp2q9lY1pp80PYODZhcloySHyrx8Rpoxhi2FQEdZw/jIQYGtGmxZHZr/0iYkSCU/ZG1Nh9vdBoACxh7ZXoHtEaDw2rdkkC/52bbU6jWM4CaKM3bffbVHuhhwjhjLlVWURX/ScsAoHihnly/wvXrtsOMZYFhJai2A/67j6oFG00R19lc8CrZQmyozzT31eX5JFqZ8owKUTEfbNCWzkDrrJ/Fuvd9O1FTkFNCXBvU4zquKggrhhTtc06g+mv/SDTgiMscOXo0z2ThHgnmyJ5ue6EB4elx5IlHx7e/dfNYP3507FlbGRedf2DsP+fg2CI+QxU0AeE2UHMoDuKrU1uFwbEoysqyb1oGGSUvZX5wqM6MLW1kUKO1sbSyXTzvp595djx77JiMHKipa5+cAlZT7J1GkU3HWDSejf2b/e/fUtWEsnJqHKMBaRDtubNSilFR2L5H/fGi/qO0cWr41JNmydQbZzFbj4PMtusNue8WuTflW+l0Fk6foYYR46ysE33gWDA4Hzxz0uP82/WQC6pJBWgIcnUQC8E3R9cHtyfePPag5zMU0M6Qa+pQCb37nrvHxz/+8fGtW781vve976nRJff3058+Nl7ykkvH61/3uvHhP/7jcd11143DTzwhqgVGWygYqkk7OXhwrBcBYVP0DuJMt+UW1EtFHPoqgi0CLjYeKJLREA4y17hg8HCs2HRk+JBaPnToiXHHHXeMr3z1q+O+e+8bP/7xjxOgrWkdtaC3vH8ObjdM3jOuueYaBYM0mj///Atk0JuyrwqbaaIO2HH6GSvmt3PVLIGzeYzn5rjjjtvHLd/85vjHf/zH8dCDD0msRkZP/cGo1dgxLr744vH+971//NZv/qaaDavOg4LjTTLTVtpjoIoiK2su0RAbd2dOjWhyWLcuU5SAHPwNDBwQIpjBuCLNfUqCOCCloiRpHbioHwOtTG/VuIJuc/Dw4hAyL91rriInRfQovnZPvoUCGA4HjisHKddtDZPpDwkI0xMKAEW94cgikmlNkX9BEDkpCexd70IB+qJ/H8GN1S9dz6wDLXVdpt2ddPPzGWWngWCDsmb3apCN7BuE4e88N8G295z3Kq+CA669zFqPgElpoHymSsc4S6wJgvNmZHCkeJ72OOV7+T1zDqrcWpsGUapDHHaSdZCEImOFYVNuhD4TNEP5Yx/t2q2AsIgz12R9uO7E2e/S5xWkn3TNSsdSWVYyS2nhIxstkQhUMhMQPkNdTtoC5PDzoX9SYzYJBUGlAxxE6TFBB8+sTIfkz+2UWCTDtdOskWbTSvlrrWyDQYECAmig/PmQbWlAD3wDHwlCQwVXyxkpUi9EZ3hP0egCfpwZDYjMAnFgWzCyKngLepfVLXW/UlpGaMeCIwRyjz/+uPYj/U677pg3xpb7bBkAz+4sO3t/VRlAQBGu04xzMzk8s7OwvM8qfs02CaGmdkuKmEWincGT8wsTJmeNAwy3svG5YlVmgQipY2Yv2hFPHbHEIHxm8uoYsfZ4Tr5b5yP79cTxzLGR+Do23Ctj7wzwNjm/VfaeI+WdRwl+RX3YGQFLzBfU5XoVimPfiZKKqmmaP2P7Xa+402UeM/XYioe05pz74tmqBTAHHQoylE3AmMgHqKpmavwahLbXMffiMyjnfjJnHtOIrC3R9mJda/nAwQMaKwWjCWBr80qdlbiIshhuHVRQ+2kBlCen+mjODfUx273LoAtn7rLl8Nl3rF0+awDJLRkM0K4pKMZPacaYsVEgpp+5rcvzX6a3b0z1vgUGm7Vrdpi54xkNVJm50PHl59yj/Q73uON3rI2W9BRU1GciVBh9Pc2JwDJEQ9IeRX5WhXbi/M+v0bOiGdYyZiqW00y8KYZkKA3cUStPEEmGmuvhm7gtFiwu06n5eed+IRy2EC2yr2Q/rgEyYD37l73N3uKsYOw6bi0LYUwEZktxdCvtVkxjZs90Lgw+28dhbFuXyN+htZO4IdvImlUmNEJc1dlo3V/3h2MBfBS3gSET3Z65ymLCMknPvp6tChTT6kXrWUwnU/rdM9L7VJn2+CwFrlqiwLrj1azlFDhKud9JnMV5TlbWSp/cf1kSBU9aH9iyLJXzyD46E2qAw0AH94WPxL7rPLEX2X8S56OkgnKUgIvNzopJGSCk55UYE2prlD7tp09NYFoZJu1piw2VfVulTjttMsYQtZnvq70nvmJu9QwvJEO4tbE+Dh96ZNxx2y1j49Sz48DetXH+wX1j7+59Y+vstrHt7NLYwkkk6gUd0YwQhDgoEI6YwkoZFDa+Do0dygyeQoZWPXFWpTS6vIyxAv3dHBgpIuQOpKhJHHwgaRSdSqjE/fkWKjvPNTUG4X42KKS3npyCpktztwyMNuL2HRO6gRFs8bqRIWokuS+nc03JcsF8+cqtP/GBalqbBDHijOhQx4lOmr0oJs9apTd41Xy+KlKSLs6C732oUX2QOBYli5oFyHPJUUhtAj83vZBAxYXNWrjiH9uBZPEI0SBDs/8cBVYEhDd/4+bxwHe/q0wZi+zRRx8fV7/iqvHWt7xl/N7v/u54zWterR56qhFQE1Y2lAV2mtEsktWNKGQ9/QfrXMtJHvDQTSHVBgZ5QmQnTT55HjYGRuj8C84PMrU5vvOde8cdt985br755vHAAw+Mf/3XH+vZuY7nwI2KJ0Q7il1s1Msuu3y89rWvVWBLj0EyhTpQ0uwWQ47jZ7TbASEvgAn+bjrcXgXMjCNzf/jwE2rP8eijPx3/8A//ML5xyzfG4489rjHiOXmPDo2NjXHZL1423vve9463v+3tCkg5mJnT7TsspXx6AxqqKU92JNxXy9QuC5r8TECIQZrV37hu105t1Tb5N6AIdXAEbtA2PWdWCcYp8PqxAyPHOUgTLTl4D4Z/jqLyfhkc8dzTA0mOj2m/Pbw9fogmmKqt9SlRHwe+fF4IILUioOGIEezdq98xLw3AO08chJLdl1AGmXsHxhh0KZdGWpq1zYGMwwpNtwetWo8kg1qntY64I5PWb7bVh+u5RAmMY8mBWEViORcKziJwEXvTdV1HojUmDTKwBxwKrRtm3fHdEjGiufj6qakJfe+PMfXfjRZLvEhS3VEMjHPY/dTsmsaWLESCgQZgNpcTZcF7kR5jK6tylHhmO3YL8RcFPpHM7qGszAeKvZFMh9oNgll1Qw7heX+zZnqw8YzlnKFR6tsCKV4IItmBMT2+4yokVRmthX0s+6AgmhzIODt1rubUZj0PQMsMYDD7Y8gZYuxwhHDkVDcSx14BRzKbXZNz8aNm60xd36FzoJn11ntwoOPMHDz3oGxfnYaOae3YXBCmvdv4Lp6ttbScC6JmHac2yiqJ551/XmiLBn40rpQbJIPQAEtqyWmfw2f5r/LzVbzjTMEuNnP8/Awd1y/Fuacz44q9AYgwhdE9KckkAwARCEDHa40bTp+zXIv+f1pXsaFzoSXXxJO5O656dlHExEByfb2z3wYFGpjxnu4HrfWob1acY1IJjDPaM6u+QGnDpRI224edEVCW9hj1C0rlFQgWx5CxKeVZFP74BlLf3r4qu4D94iXgNaAGa4P3IvTB8zwnIEw/Ys4MzcH6qYm5ogwvbKuda2L9tG2MZffXZWdgAgF0t8/lZLcC3KrWUtQ6Min0bUS4ZJfsxXTGKSD0HMvJn/KWC19NvkCovnV6C6o0I9qMUYNF2ca8BKiH9VRWkpkqzv6rATqAUih2FYoRAyRZts4T70M4BlvXjEx9FfaAa8QAbgycODvsAL+9ABuwd53wewbF7SwsCgXIXRESAkIlTKDrPuN+o/y7gWIFSxhT7BLrUlm4sO50f+ld2+AUAJXPw0oAKKzt0hxEQ4Nn5P2IubD2+m8nXhaibFPiRMGMg6dSRrlPnov1wrXa6oUJwZ62TdG8zyBzJ0rzSYuOsQ7xZ55M6522/RB4C6CMH0S2MD1iCWRIFDCOAuS3I77mdjStrWduyhywvwEzbefUOUCAWbLr3EvFh5oFVxaQUhQUT9P71wwDC/SUZVD/B5vNNRWMxkck6cPaJ1lhwS+XJvDZIHLR5gjbIgmfKtQqbnh+7/FZvTHX4nnVP1flWIDvjjMqxDiBerN2NQXFKxQlkPvnBoRbm2Pj1LFx+PFHxt133jbGmZPjgoN7x95dO8bajl1VilC/AAAgAElEQVRj2xbBmOsAzzD5GH4EJ9REmg1amWoHbLxXohabKAuiPEbgR1BGinaHahHPbjk4VE0U6kkVc5E6oTnJNADngZZX7ITMi/4XJsbiNXIuZ1x2035AK003tfCHKQWqLzjtdDeLY35w1BFpaltN5BNQmQ5in7GOc0VoenD3vox02IlsWph/Mx5WRnNtGoaiFMlKVfPMNVBy0mbF5v23qKW71vR8rfFpNtNGyRk4Oebp7YXThOPiGi6LpEA1+N73fzC+8IXPj89//vMKtOCj8z20cEBM5l033jg++IEPjFe84urx6E8f1SGMgzMdtkLVF2luGQYVf9t4NhNVB96HPjU97t3XhtxFRJU+PwtH3HVNOPBQqx588KFBr0T+3HvvfXLWGmT0kKqCoTOxpt1CRaZW8DWvec143eteJ5rmRRddPCG3c0S+aL8C9tA12NysP6GnoRwjGENW8ic/+bECwicOPzHuufvu8YMffD91q6Fvhtt94QUXjle/6tXjxnfeOF7+8qvGpZdeYuRbxsN0ZQUeZ50JlvM/AawLlJ45dUBuikKDhD6r7jtCQD2keJ8oPxWHSO0XzgjfW9pgi5+1z7RH7QSwnlqDp/42M1n/3mNBCAVZqeXAUIlyOBPJaYDHgdcsSCkhpQNVZvs5aGOoKhyYUjUM+OKG42TXrdpVeebJoUnA1jnm583W8Fk1E4+jbJXjRfG1wSFnjrrWtQ7k+DlAx9Dyvc3KyM4kq18xLNkL0adMR8SRK/ilsqJQksguYRisbHtSAYiaKYuGtVANdj1QUP8I9/D9zYgoIFSGlPXhQKkKmty/6x2cZW5moY6aQLH2CKVSQJR0hKWg26ZVSZUQI8OvGtD0IOS6CKaozla1RLbdZLgBHBj7rq+5k4XjJvQ5jIauMdms9jGNHSsAJHpT6kNc5+Vguf+ft/JgPJTpkGMXMCL31r2jYCCKkqVZ4QwJzW4LkNappsYO2yvKUGrhLHTgwN623/OkgHEm2tMaUzvHLo3AcazTpHua7bMGTKV1qv5WIkSm9zbTgE0EHYbCxdl20UUXyVZI+Q+V51CrW4820QqnOswyIiya4lpDP78Az2Z9UovffVwQQiBBAJNSA9VWA4W9CKMRDIqJcZK+rnsk+mPnFmquJeq5T53Bqr+37dJ7RAOjntuAFvuobXF61hboqeog98N4CNBJywY7jhajaRatmUlnptzjlb3tM9ugJ/dhWXwzcsrkKJDYveB6LM7J7VNLhwJfcnZzNoqxJKVC6OIosKYeKPRllxs4e8p4MR84/7zULiP2o4C4fQ1TMyWKR4YiPcj4LrU8ilqyVExPnJDDXj9IbUKwQznPNebyGwyQy6eIRsA0zmnhUHVsrYGp9j3tTMJyEjitzKNtW9kVzaI2aOv7VFuXlknNdrEInMF0lob7aoBqxWWPkwNvn5PMs87VlK1UWJBnF7AysyXMIdetH0ag1eyNgO74Xl0fmsP4BaWbTwCDqJWmV5a6V19CgS++zuamepSq3phSDokFWmSJcSQb7aCttHqzeRpAs4d5j4COnqupg+2ewNfF7sHwkhhe5hNbbOViB3iMbVuJAEqwfgEKqlLJWAGIGzTv93nNmEXl+dYrwHxVTHk/nycghBmBXWf8SyfnI7yHNW+fFzq3VTy5t8kGE2yFzYHNhIlVSqXmYtXnmoDSDWtHGLxz9wCor613LGjH+TxvJ+Rns6J//3SOOx5m4FnAhiAVgIQsujOG7T0OW8IAJpuqLLrGBzqjItKmmsH0/m2ZS2uaC+C3pKR1nwUwuJeybfpZJTjUW3E1ILzP6RcQEG6Mk8eeHk88/vB44L67x8q2zXHx+fvH9mXEI1bH8rbVsbq0XXWDGywEkCXERuAB51Aqqki7CR3S+U9GCWQUA7EMV3+n2lesr2+MU4rMTXfi/6ZSkVG0uItoQ+l15cyXaYnPf7lw2+pp0GgUbaeWj3XFgKggNcqcUr47dlyLkY3CoDbaL63AB4WR4zY05WAsSkSQAMoyL0CeDOHkwNgZq+ODIeT7uli41qJ5rpXc2DBQOFgIbFIOezkNZG1I60ehTYhYxHtKF5wOZTX+dn8/UQ2EohuvY+NCHwBV5ZkvvOii8cyxZ8d3779/fPwTnxh/86lPTegXNIFrr712vO+97x3ve+971IPw8BOHdC3QFKi+UouU8TVt2PWezRabQiqnNH1thLQT9C+ZKmYFQzscdszs0PE5kGNmGyfnppu+OP7mb/52fP/7PxyPP35I88D4I+nN3+skMh869NLpY8/OVWUFf/u3f1tUUWoFG6D3sK0yp8GAFJJLbcz0qPaL4iDGGDz66KPjb//2b8dXvvIVKYkS2OlwyiHEGsbhon7wJS95ybjqqqvHm9/85vG6a64ZV175chkzNmapXhgM0CUoOBLpjbAH1DnmH0NDZk8OGrTJk9QBuI5Ihx7NrdW81lQ47hGaKXNdY6ZDVep0C2XJctmhqtohm9V5BF0U8BH13lKhuwdYxw5EQt3cZiqKDCfNv3W4WaW2h7MQwZ2mjbGO5qIydaKVSUhT9hpynkP7+ixF3XaioCpJcEl0KtM+ipJpb/Ez1Q8zDu6TWDsiW5LMX/cN48oB04yCwAjaO6g9wLr2cam2jJeFJazsiINRwENOWICY0t97MPNdOH9lHLSPZOspKrgjJzjZYu3igAS+f2dx8c/qnNWJLkDQ5+SzVcTzvtym/YT9a32JasrSS7SIp1uNkJ1biOBU6dZtaOwk63lm6sx8/8GD58rJYMzqkFUxudnFSZgga4T7al0S1+bZKzRkAQBqeBdUq4q4TIg2DglAxhLBmOmlrAlsJCrCRUglABCVXn12osdFeVl0yS3Rb6BiQXUq6NSgvLbYga4lvQvG4djxc+avoETnhH8bVDQwV5XU/kyOrJT4rA7JWpdyK5ny0E6L5s/vqbS/feedO449dWQ8deQpUV1Vm3jBBQP0ms+RbcLmFMBg7thrzLPaloTVwnqAKtjSCTIZbi3hnobMLeejMkZxgKYslGqcdmkf8TvGEnunDFqy5zi8ro+yg8j768jWkVNrHTmZpZE5kChFeE4G0vm+uuJ9mJ6N9gWgQO/ROCP01Qybswz06cTO2K4os4fiXwJFMprsEcA+HMg24K4jXBDZGXMcUJ9n7m9XOhkiWmuu2007AdU/zZqrS/pfADBiOrbDOP6cbawzraNQdgl2sKnNjJYmy9hOQbPortgHq3xiu6eMbtRP2SPYLp6Fs7L2QW2ZkglnLXD99oSrGMuuvXvHhrJwvhfVu6UlCM+vOUDYRkKBbvEhu63WRARWnJNnx15qoSX0lRYyceraYsM9T53lZU41zhor2hCYUlw2UbNQnM+Mg2jN6/bVnE1x+QCvBuLsAcCeno/NxkFxxBYWqMGvUQYytXWtV+Rz3Bv7rKJlWkeM2wQGmXHE+tcrPfTMSKBdg2v6AEhQXFdpDOAwSuTLS7o25TkVbtHZl3rXltRAe1VP5/Tb5V65R+67om58H4EQ3y/7Fz+2zAXGlKDV/ZFds9jMNmsfGwTrQPOwvDQFqDwDZV/ME210YBH1/GLsnbl1sK51Hf9XmcrHD2l9z/1hvgeboSx0KOcdSwFS0fpQUBU24uOHHh8//elPdU8VeXPix8mY2uwK1+3dt09rTxR02ERLFvfROY+w0dbQfDBGBuHsw8rmxZ+ChYFN5OctoSj9tbZdojJnLFxUMI156hkgnzX9LRkf5qeZXQMFpkwXhJFfs7yi84i16GSQEz5zJXHO2dpVPlMKN35CayVfQEC4OTbXj40nn/jpuP87d47l4YBwZenMWBorajDPH6ieZ6BMgg4qiEKdNEW1CviMhJYPrRo70SvdkJ6aN/6cOr05TiL2csJNapVuVmbR2bw6GRg1nLGiRGogGmlfNi6TxGdVK6Umu6ZBch2pQ0ZgQFTPFqSXK54Cah3aKRLt4NdwTE5WqAZFxLqYKptuZwb01Nmb1lGJ7qrWCFbMdFFpMkfp9dNgtLQv3s+CbS1HHeJmGFpbaDUzI2xsJAUzoeMJaUg2s0kmk4CgyNg57kbbf/CA6gY/9/nPq/bttltvVdaQe8Z4vPs97xl/8KHfV3++CxBdefKwDnO+q7QYZzDSA0niG1va6JI3V0Ne9zKyHL/73LX9Ahx7kE4HEg7Am+bmPf/6rz8SFfPrX/+aGrxLFYx6qYnzbrpD0TIj5TslFvOyl71s/MIvvHRcccWV45WvfKWQ1V6b8aGurkW+RX+4Dg6E6JmTzDGG/2nRLR544MHxne98R6IxP/zhD4UiFfGtKAYGjw177sFzFQhef/3147LLLxsXnH+Ban8kMJFMEEbDKDNgiR0bxoCMl+pYT29oTXssnXVW3W4Kt71WqcdyA1K+mzXBe0UdTcaqzqkzXM78Sd2NnlS2mt53ovf6Gl2brO2q0s0l9DWnWs+mtliRcyGK06xaA3CuqcLw0IiFYAWJlyIojXdRGU1NBe+TEtzpU1MtVMWcJPkeNWLuj78rwJ8JFzXzM1EjwyJocCiqiwSsrEpbB7fZZT7fBt/N2rYtA99XBS+ei2spaxk+k2ikUW/kZxz+rb+aEG1aRih7t6mPFRAqetjP9QCXI6UgFHqaM8GlOzerwTXmB6F7l1Ue3j231Bi7an3UfodiJ6Qz7UJ02KWdhYNK2y3WI4Aaji5OtZydZMt4Pq479W9FCEm1bq5ZmyuNzg87OW6iNonPkUPYNdBWiTZFYkLhA1zIvkdtl3VUsKzZTgnv0OtqVsPXmp8psxhKnEivs352FVpQjY16SO5SQIUjoP2aJtN8psFBs76i/EOlj4iKAatF3UmZBjo/IiKFTVCvy1lDduYK9Bs7rF6FiG8gPJLAQ8ESLVGof0FUYN9eB3xpnMx9E2y13q10XNXTpn0Sv+e6VSvm2gqw0ruU58dBa4uWCl7IbqS5cm0C66XZTq7TbAl/b1akz16bMKenKgOUvl7cqwLvjFEDQLNNnB3qvYaQMPXpm5/nBV9x/kXDkwPoms5JUTRgs4VCvIW5F4F2s15kVcDk5wWMJ8cxwFxVcPXMCZSalVywlhxEleqsLHIYH+r5hhBP6vEZN2WWdu7U+iiYoQDr1LpAEtGU0/NO1OL0mAVQVa211p+DnGYUNbapl22mQ205ACd37Tb9NfaFzxuMtzJ6GRbKOocC2us2gOI+5EhDRY4SJL5ea4N1PdV6ut617Qc431svNzn1WT8Fubp3CxAIjBGYbjvDnwLMuka0AApO1R4BWvisXAQG7VFYWmvXaYNK9r8yWMnEGpj2HhKogEMeBgZrAEcfW9H6XuyA158DP+yz9hc+FFRp9lDGoyq0FaHherqPme9I0K4gmv64YUQ1wyZWRBTjXft/VmtrOiNTFyw/N8Iti/IAg7Uaj7QNqdjjArx3lpDPq1+fFDBdf1qfqMCMaJlRnxXQFUEpqV+mbrm0ePa4NR3cBJ5xUY/tbHRl9dIyDv+AoJlzsRm++oK1EdiA+ltaA9BNow0gBk6EqpylNk1bWXlijZmgD5/jbGsCQufhBu06jukMLUgqtqBa0tgnkY+2bUnnkNZ86nPbqoJ7cpIEdlXELlVTvUhGmaVmRW5lVvfs1thgEwqKyo6nfMRntmttFRekrY3m/oVQRsfm+jjy5OPjvntuH9vOnBrnH9wzVpe2FAiSJVzZtopVH1v6QwsKozSnVUTpCerhL2RKoiDUXa2P0zooto8VydCi5IUxc0DI/60854JWOfcRlsE5LjefIA/xAmVBcLijNCgDQCYgvUmEascR9mFrBC/+hgbHIiE4lDaURRvmilNyDiJmUNWvFhlPhb+ljAQ55TM4S3UQeH+RB56rRb9NMZfK43TyWBQJ70b+vJKzrpGZO0wVXbESlZtmyzEKLdZ1Mi28NTjV2ij377GSG4ufzNOtt906/vtHPzruuvNO0SDPv+ACvefpo0fHB3/jN8af/qf/NF7ykherhcSTTz1pJzQDWsRNwYQosCCHG6JpEvi57tES+J0PjX/qQp968ikpJXEfEplQcGTxnieeOCz10E9+8q/HffffPx4/9NTYs2ve3LX0GPdoYfzd0oFawWvGa1/7S+Pyyy4fF1x4oQ4LjBCZUdcMDCGEHFAEO3U2GRf+XpEg5g0VVnoc3nPP3eOOO+5Un0PotFyvyDFrtQEUQ//iF71ImUn6Nt5ww1vklLFJKDBnr7BBS8eBEm0wAtESZ7KMpjqzVqACA1MZ5hqByolXna/ASFFIxkRGILVD6g2YonDu0+1KnH3mnkqzqEiHnKhlhH12Tc6ZGqSeXBdCa0NoJEptTU67ZQzfr+A0anOMTQM7CbNENZD9Xeem4gC1I8pkB3FujZ2ZA6ZgNFOJoe1ebfajtQkE06J8x4mUkxLhCRZBaWg4wH2PwB3EQ+DrB+hqDXPf43HxXlIWNa05GpSTneQFuKPg6swZUfkkpEGLgNR9MMcOlhzkA4AR/nDPnSu1h4iqJfUbzIVqLdRPFSEiB0Zkp0olKW1EQVqCU56L8ZazHnnq2luBcqIn0TAa5Uj3mYMu1ebBfK4Z+HldXMeA+2xWsPaLecMOFrlsVkEKb8kkuzDfAIQFa9LoPfQfBQHdC7BGoH/FAa5QVUFIZWKjYKhgOH1aNT+ZVwVUaTSNk1RH1332XD8sRzGZHMZj3969Cs7INLHm+T5nn9JkXQp7Wfuqz3bNFmtN50F+3zNnHuw4+7aqjBTrhrUoCtKuXaoJVA+99PGEEVFaVrObfM5OoQW86qSrDnBpSU4pDoTmQEJTbhvB30uHFGU9atc2Og3i3HKgwGlrSlkTAvVCo1QN73GrNrJvJ/GjtBNxsG2apYL3ZNQkbEQmV+1AvJcK7sixau+5IPWyZ2IUOWuDrXC7GwtGlZ7d2nmuwftU86NedaH30f5FrZDMOGiLkO5v7qGZXdfcu36na4rMCZ+hZojMHp/jXnBcO+7NSpU62z1RZ9TBC5TMiqft0bVKz+N9ZXHwXV4fDpTlT5xcn9RRVU8FxfX4CWsibGyMgwcOKjtcCmkBvK7/PneBbwIkxki2PhmaOr/y9RLsAKyqv2OCd2Ve0VkQcOLWGdQqTiUs6hfqs7o1m5bwNyWS9YC/oIykslT2CQseVOIfm+GzDOBgWWuIMWrdJ2u2IDXnbR1k+4iureOZy2xhzXZOBdJFFb3lFVO/6FACywaZVH0jpGhJfxQunQHVGZCyl0VA6Dpvnpu9LQETMbz8Xn1mEw2F41prEtkJe8LBu/3aBsUFRgSKBlCoIJYpxs4S99WxK3OhQR32juygGHLxS+xjpzF6M/tqeL7QBiijrj7zlEwJjVJrN/V+LS8SeDJrO1LgxmvLmd36DvW1Wc+ske4lvld1dxJ79LnKH/lhqdGWMmcYNtwHawG7UlEurjGBA+zXtDrp/mypgWvwXUZigGpVzJH6Vtwr38N+ZV2L5SOKZuKYsB5rR9rgvgGtzuCI+pXd0jGpL2//gCDQAjuMFWuY9YH6KwkVzhn8Cc4jvEj7WrTJ8LpqOYOBnNUXEBBSFbi1OU4ceWLce/ft49Txo2Nt+7Zxzp6dY9fanrG8bUWZQrJ4DQglMKOU/qIpY5Es9XMifR7nkHNAzefZQBRDntkaG3ICyCqlb13So/MHYcPjyAttYIHttMS1F7y1hlTjF4XNBj5GRdrno9lCC8GoGFzqay6i52eiZU4NZo3GFdER9WAmflBHlM+WxqZDakbFW9R+2PGfR/9C79OLqoZDvbxoIJu+YFIRTQbMaBB1gqfMLY9kvTnTVmHj3icKS5C3ucDX1kw8wvQW1xYpq7G6Om779rfHX3/yk+POO+8QBZJ6N15QI+mT93u/+3vjmtf+kupRnkpAaDEUCyU0qyUECoRarUjSny8NfFmUdURZsAsKhmXx4aU3LQ5KSPuHz3/+C+OrX/3quP2O2yfUlEXd2hbPpVXGeF144QXj2muvGx/4wAfGpZdeqqaqleEvWlTUnHl48sknpyxO56/1ARx6BH1kAdVG4o7bFRRS3OyUvsU2qsLGYFqBbWW8+tWvGTfccP1417veNS590aXj4IEDUaMyVaoZ5IVRXlChGhwWrW1vKqOPVpNlfbfp9WRgQ7MuMiuDEmqFDB3/tSdWhFVkhNfJLnsd1BFwdtmAjwUrMKCIsbjuY1IJhA6BMyVJbstPN7BR1kmSyVCP7DA1i8Uc4rSUTlZUa25one13gMm9tIhffUtTkyfDvrIsSq0Oihhn7gEHStnI0EB84DoTp5qhnJQ6pFNXJXsTxJ1dSs8m7AvjXee039OsjNDfiADJOY0xJnDlhUNWyWtqhJqZFZ0j/bB4bwNn0SURhYB2leyubcaipsIUXktcc2AwvthNUYuUISRb6X2uHlxShCOrARKPs2ekv9niouql9Lg2DUEtH4bz4EW2Jq0YBDIoKHZgrMM5tD5nF1FQhhJogRrZ6VnbHSWm00OzDg7rV3V0EQYoFapNuRkLnuu54JfBu16rGaAGRqXp8d1cj+ers6W61VBSKzaAE1KavzI0O3boc5wTBAAGJKKoHOpSM8PONjjTVRVEt/5w4LFwLhbZrwrWVPG1wR9rXuO9bho8zw5C7cyjm8DzewJGxm+qL8y5VoS4mexmpLDTdZJbN6yAWgGeqXp1uAp6KECAThXKmRy+nTu0X6qgd/To07qn9ugjAHeGOiUZsSt2HmdiRtD6wqSRLYhCLjQ6vgNUXD1po6Jspolpdc0y9fxuZs1n8kKdWxm4lCuIihxVYp6/NViIIZlqzD23YboDY14uMbAjipM50cUBf1TD47rduS/hekqCV79aVsA4KwN0cj3Nr6tx4Oxn24bw+YILDTbY/wr+TpwwKNUykpy5Wtu03Ji12ZK/sH1VQZ2DXWeiCnwyJxWp4ZptOYAtmVM3sXuceaX68tytz2wWhOcESKpybAPgioa0zIZ1IZCqtOHU4wr4POt65TJ65Kul3Y/PPJ+9PAN2ivO4VHHGBuAESjBzUsVl+QCZJwfFi/p2r1GJUUxtEM7Zb/CFcZY9QpAojAsFZkk8qEYwgI8YSul521ZFfFeBSPwlBVbPA/lrl9lDXE86GgG01LQ+OgbKfmV8uNeCWSrRyPMB/ojpsbwin9L21OCK7iWMuGbt1LYsIG73lc6QnO3dj5qD9KTsdZg7vrv+Z1k7OhuUfHAQjg3zme+a/WbPe08TKyYAeH2BloJY7dp0dScz0ppjpgdi6vWiJ22IJRoH0T2hDYcFojVLvaz6tVoDoyCQ7GYA3jkgov1Cu5Zc47n22rTkto2oLkjB0jIbO/fYDvZDy00UzwS0nyemCn45e8iZbHYCc4wviu1nvbGPsbvKMKbdngJ9xV0Wxmsm++dnCCUTc2asHz087v/OHePY04fH0tbGOO/AnrFvD9TRFQnLkK84Sx0ENyeBBArOmWRnm4TsS2aWPjlQaU6n98XSc1RGz2yxsIYCTNEb7e04rSs01YgFg6mAUIpn1BM6e2KqglW7usDqAHshcmCb4iCDpkPG723KuLQHBkvqWkH0hWhH5piBdX+QtnxQSLMoYk4R8NSiIrUhBEjce6le8wBvoj0kHV1J+KIR/S77f6FJoYAH8hvEwYvHmU8bJks/q1l1mpKbJmEnci7+LAMSap9UB3fuHA8+9ND4+7//+/FPX/qSGqqjMspYPfzII8pyISrz3ve8Z1x99VVahJPTP42zN7/rxoJCI2GdDKq51+bws2FEJUwQX/oF7S94FlBQi8fcPb70pS9JVZTv5L6dqbAjjPGvQWTDUyf0pje9adxw/Q3jLW95S9o5WLJYhi+NPuvgcS+t/SnSWJVc8+lPjO9+97vj7rvvGrd+61aNEYqirNOKdZjK5jWhYvztq5KP//Vff/+44YYbNHZyrJPZ433LkUTH0JiWSksWF5a30T1zhgMkJGj3nlBRFq1FesAy1w2OWnc7Dwj7uzr+6lmpWjc37lXPJzXvxplBtdbIsLIsorWejTokKn0GQJqJ5J4ZV69tB1LKCk5KbFbBYvxxIllP7DkZJVFBj7mnVOhErBWyYw0sGqBrDVEDQSPvMUTPUMDKmEc1V/tVz2ZHryia7jeNdEUxmcSlbG9ME7QqsFRD0+ycAJf3TuqNyTh5/aaYP6pkCm5FVTXFppTSHloNrvisAnpRkk2b5nuEQCaDx71yUIiqdsLIqJDrBGiiwUtYA1S9FGsj5M0M81iMBdeX0looXRyA2kM4JMkYl2bkDK0VGbluqa8FBgy+lXEQamUCvyoeN+OTDZFWEetTnzkpNYdWOyGxqbttcMf3EYzhxMj279ip+i0H4d7DQjwjvCEaURBRsTaSoYPeydiythrAl76sgHDV9K7+aYDRdiyypaJeG4ywzVi0z1HWSXvU/eJ4lULolbWgvbK+1CtqbNOzNBve2hYpKaYJ8lyeXHsUYJV6mLPuT8mzCIWO2mmz8NSEMueulXW2gn1e4M3NpxmrRe/bZitUfy4Evq2DrNzZwKeZQewLK6C1RNhvqyDbCeN6ctpCq7KjZwdG9YVRne0ZNjmGAW67Jpqh431kw9nbao8x9bBMsC2tgWQIci42Q8j3yT6kxx9np+jxybrWTohNoH7CK2K/sDZcwrLh2qMsZgumOTBq0ICPU+qhwIisEwAq9qLtHW0kTAWchI7izPJDK7baztc+2Lbb72EeCVA5W1U6E3ox7y9Y51ISZ6kZc9ZGhW3mPoTO4JXVSWCD+63TK5B12UrAdeixH/K9QgsuzXzKMClLsXvK6IpqqyybVVNF/Qz/tntWgAvU+XXbaK271qXSG1d1lraRPYMqStVABFsrcCn7pmd3QcUyDNj/XfdqgyNK9olpbkrTFe1d7J5Fj9HW9tOiiXEBBKqic5lRoh1Gz8JUbPdzdWsrC0uxXnwtGHDbtJ9x5OWTQNlOqQHze4AWQzt3yNfpGMtmpe5OWXX5lJxxXre8XBb20BoAACAASURBVJZkP5D9x8+xM+x3nhs/hjVEkkbMowRCfHZRo27qL/dZ3QGtpbWdFqtJoD752unBOAfnGjh17gpiNvCrKFQTAzoHQ6nu/dtf974tjZN/sy7JODu+IFlDQshKvQYC3DJC/lDsr/ZRSpDYzz1bHdQ6cTGVn6RWnnFv3NG65IJZYnWljrqMxNqC+mMGecyYZB8yN2UoTPRqbNXmpuyNFNDDgLKpMcNhOm8XmJn2GRapmW72UuvBrTrd856yIbMuBBIGOGQ822v23xUQPnDfXePZI0+Mrc2T4/xzzxn79x1IQLg0yOvoj2djbG1Rz2T1ODmVkoMHSbGDJuljNo5UQ60ySoYQhVGLKKqDoV3qWF0cE01MKFM2hKYBqR4v2Y5/KyCUylG47lWdM50EA2Lz3oCMBVKkmSBEVJigcSw6i5vYYRTlIhLsRXpBnyT1i0ANdU4g+lEnq2oXmxFnoDxovq8LtwhmqXO6n/CZuWcCbRk/KaUOFwgH+eW7VPyLExCag/VjjJ67D1NaOjwvINTb0k8F9Iw6A1oLfP/73x8f+9jHxqc+9SnVEPK9jz76mNQwf+k1vzT+9E/+ZFx//ZtFI2VMeI6i+XZyqXExN54DSsYpzi/f0+J9IR5xxkwVoFB5eVx6yaVyBB968Hvj7/7u78bnPvf5SL6bTsSrQQV/57vlCJ/eHJdecpHUUP/kT/5kvPI/vNL0i9TSGRzwn2bZ5g6oD80lBV4YZO7pBz/4wfjmLd8c3/zWN8edd9wpI40hlWMYGoSvZeTeLRTGePnLL1dLiz/8wz+UAA9zyGECTVAHlDKqC543AS6HwSIgtKz1vxUQ1nFgXYsupENo3bVcMYYVAigqZcPpFiWmUDkgVF1V+umZsmDAZS7g4GtYvl1gTB26ZAsJDC1YQDarNRuuO2vQbUDFASHrHYPEOHO41RBqH6RZfJUdRTWHgoZqKLVYq9vd6mPFIh52Kk1DVqYCIQCULiNXLRGlAEAK4GinsW1J+1W0QFCzvOroas2kzga0lnlqzQJzCzLOQVDnRsj2Gs28V0Ql5DmV5ZhlLbgPQV5VwpS1d8BQZ6wCG6CUfCe2gzGtU8JnpVwZqnzrzFRzGoEPPWOokQ3C6/wKIML5DM2GW9C1T7vOtTbQrU1ch939UVspVDPIbtFWsh7Ours9gQ9fg3EVkmitmgI10ZFok+HakNZba30lo8bc+JBz1tqAoIO+6RlVUmDRjXP2naN1wD4DWSdTyjqoCBR7VcquoQYzrkWklW1Jc/Mpg4H9Ck21atTcy1RWEFXS9nTi4G121Q6Ag6pS8JoJ4T3MFWI7DiQt2MFZJ+AHCjF1LgE5nLW30qX7StoR0DmQ7EwzegAE0Ph5wSZgDXGdo0eOTjWJBFb8EUNAgBzOuClirBepDgZc9HgZLmnAxZ6rDS1FqxnfyuY34GpGpzLzEjjYsVO989RmKbXRdWiL3OM8MycNCPk790zg1abXLi1ZBISiCKbkpBmeqZdq9j3npAN7zlDXYNbxbCsLZQnVvNnNpPusU9lF174ycwj9nLDACcGM6OcGB7y9t2ncneW1eixULp/3AUNn7QAqmMT6dhbEom8Cl86eNWhJKUFqzw0mOcNNcC6ANyBeM36MnbOZtnMSn0u9Hz9vLVdB9NZ+mYHCc1hEg+8UEJN+tguVS1MSVSYQ8aM6tKXxlf7H2LAPeGH7WVMC8tLSQLYjJTzz7I5tjsfMwYoBHAWSaYvCaJeBJSB/55qysQJDNt1qhP1Ca4mde/eM40eP6iySkE5Eb5zpdS/gAnF1pjlzuIZLS6wrwMtj7p5uplz6O9WGCcVogNXQNfk+gkVl9zn/9ljQpAwEB9JD/YG5D7QKeF7Wo9Sdz7i3o8RppP1gQcQybPArZMOXl2aUYtcAsx4KQsqnO4tP9+hU91dmBNfGR4UxNbcvjA1j4FKbYwrM+B72ZQEgZ6CcDGpWT2dR2o5ov7auHcZM6vm4Hs9uTQkHNPwp+Nfm9l6DpzUHSuaEAm4NDfuZYg3NXk36CHCPKBrjb5GdRaut+tbyZcg0x060zUSZaAVP+nxaQ4hSRiDSyQ4H1TwXY9MAnvVQsa6C6fi5rFXeI82R+PgFYKf2KO2BLkqys7O2xds0jgbR3EuxgnEq84gQGWvwvHPPc31psu3yd19oDeEzR54Y33vgXjWmX922OQ7s2zX27N6ngHBpLI3NLQeDZ8geKIAj6waaUxlvCjatLMWNiu4laiJKhdvHqiadIlU4rlCP3P8D2qhq/eK0K4ATpcGLxVFzONFpMCmaJbVw6SHSjAubTgafDKV4xG5ATHaxDhuDwiTU8NfhEaqRFg9zymOdEcvX0g7D0fa+fefocBB6G/lZ9U9MulnOPeMg58O0QPcnMZLB+7oJ6ryXY4/RULofyWPRRN0PxUp/du4tUtPmxekdlxoLrhd26nMyhPFInaXQAblH34NS01/8338xPvnJT+pn3DgLH2N0ycWXjD/6oz8a73zHO6SGpQAjdRullZV/jjONA6DsKMFGnOAF3Pqcvat/MBdsMDJyX/2Xfxm3f/t21Qyq9iIZktZw1bljzKk7oJcgPf3eeN114/Wvf73uT4h5giGjT6bj+F4thW/xI6NoRtQ3ZBDJkN5z9z3j/u/er56LtJOQcQvFtk640TiaYK+IxoXxvOF6BGRuGNded62k91EfJaghkCiNbbvqHrQtnyPhrqWXnkCsmx6iNVTsCZyEOmwc0hhKOeEKVBeKjzLOqZFl3U2v0KxrePp/o7BWE60zUYSOZ5f64276ATmAL4IpargyUlGyVa+tZvaN5PFeAiaMGQFxqVZV0tLeSvAmI5912ayD6CxbQ/VxGOj2HFJPHpTCAjqUWiKFUqh5oVc3+GswIip7xGiYAvesc+9OAgruy8ie2QgN5gzCLFpl1PniuybAIMIQQvwDcLWNQbNazBUOqoLCKABiwwpQsU5E+UidF8/OM8npPOMsDIJDXLfiR6pVVgbLdZrKEkeZsA2GF4He0niaXmSpO8NWi5aZvkulHVX9kEO02TXLUtX1c3A7f5XS5iCOzKVtVw88OVVqJeA9yZpohs2H/fY4n88VlqjTy5hhZ5mHZhBb6zpXtG0NlyjDobVru53dkq1TZnuqx6Fu0HSxgiKtV6mtaaDSgFdNkLW/3OPODq6diioKKvCK4lud09bDFygT+g29HsGB7F/lvtuWYCXtYrI+CtI0a+IaLvqZPaM1D+DBuidApl4VR4RxxRYhODMPUOVMF5HP2dVapGYalYGkzQIOtFRnI4KTwJ/9h4NagKOOsGr21P/VmT3mAceSOZJSZuqsWDvsu6nWKcevBNhOnZoadv/siWGdoa5HzUtYNKVLNguuNUNG4KRFTggwJUg36//Xfa3gKUJABZ/5me5XAlGmh+MHNBNSAR72mYGUJfkEslPNZKsExcD0VJ8aW9/sYMGzUhOZa55Bzi6Oc/7de+T9gBXK0qasRArZoRoyfg3ymxVRXV4ceOakQFHHr/0mseumuZ9VzbvVYk1Jbt9T7mPKks0pSBHqkthFSjoIallHYmXREgDKmxQ1HeD0mTqnc8CWsde5Q/1Z6j17NilrHGEpbDbrr1T1+nKsW9VYra2Np44cETOl2Su+1+JY7hmnccKvSpa4wYtaHelcImBJ9lLZHDviBhgIKNP3Enp46LpV7VQgGaqmanXTikAAiOoKzbAhgcD71Lsv4l+uNzTls/TNChsWDOaa7DnOkoJuU5ZueXkK4hQQRlCsCYqCLkeOHHUgiZ+JbsCe3bIdVd82KL4iv4txKE3Uoj4uQWjQVFuNnelaYgxKy8c+8ewNVDi/VH+Kfc/9NVtOUCwRmtTst9yB7+SsQ+hHvkwSHVXLFRgaQIJ9qdKtyRe0yFIVv2XfMi8KtAKeyY+MMJmEoM56TwIQkwkWUD7zsViTCj5Th28b77K6BnH1n6QhIqE7dBgcDAtcSN9p/o6tQjBHfnLEeLg/Jd3Uf9f3h7/hZ7U4X0EkCUSm76yYRvz38wPCDamMPv3kofGj7z8wNk8dG7t2LI29CHjs3KUaQjUSJxjbtizaKH+HZjrUVdCcbhf7guquWaEHA3hqQ+/dvWfv2EUWZg2J6c1xYn19HEMNDdEZFbA6Q1ZkHxRYaXoCwsrMBl3C2DYL15oMsnEMOIeiAxZoNk7Xc60GKkU92+DRAYcVfOSETjLodpKrENaszGIjWmiAhVqKExOICIDQTxWz7tEBJKce1P8kXHQcUIwPiC4p+X1TipfPsRmpZVDbjAh3qO8cNSlJC/sQcc0azrgCUIzGyooQBHPXbaUXpEYLSTQIdisOZyxZ3ARD//W//tn42Mc+OmUZGyhz6PzWb/7WuPHGG6XWSbq7lI+id6Xkdl7q5PP9VqlyWwP1z0qmVJm/rSEH9dZbbx1f/spXxk1fvElokDIuUa0qgihqLM+XflRXX3XVePP114/3vPvd4w1veIPWDhm5Jw4dciGtMjamiyhwSabDB5sbprJOeZafPPzwuOeee8b//J//S6IxBJXNjHGfDigrJAIydUIo6kte+pJx6SWXqL7yHe/8tfHLb/hlBYgcLCC4bdi6cOIsamR6rRXOFvQTU27KyS8VSXQMgIag+EaGjEiVAsKhJmOMJDESxaEsF1WtQ4dDLkqP+sIZ3eshUDSuDd7txLiXFtkY1hXriybQ7HfWtw75MABaP9bxJcDl+5Fx5l5xXAAbQDV76JaSJApqKKQE9S7oX5mopQqKKKreIAj3HrLwjoU8sCPMyYEDB03FTEH1fM0zbnK8EmTyb9OZjYZzoCJiUwpLD3s1UE72olRnGWXQ2e3bx1EyyMmicG9yKqNkVvEL5kYHkvaoRRj4u/riTW1lLBygfSv6/PpE/2QtSkjl9MYU9LGfWC/0DQW1VUB46lRQStfhtD8na13iDMvLakuAnWJP1llnf/B57JmCesQXoCeqb5Trl/ue0tybie5aFF2LfavgJlmtqJO2/qsBKp9tgCNRHPWcMuW2mQ2uJeEilA0jOsLYKPsBAyLCZj6AreBW55/3yMlIVlrlBstL2tcVysHus7a1R3ROOJNc516OZ/pxOohxjVF74HVMmi1wwJgenq0TmtW0aD9FTIP9xLrDca74hksjltxqSb0DTZEmAOGcMFXdAmPK6gV5Z86YJ5w32B4CohB4IVuxe5d+zr5j34pZQW/RZHUn8FQUfzMKVH+LQxPhq4IHDQhbH2lbQJsWq9iyH3gZOHLGmf9jc87Zf86U6SkQNQcXWjNv5WzaLa3L/grsCvVKQZH6CAMmO+vSvcv/9Z0Eqaes7FfAlb8D2ijzkppWi964pkgKx2lVoLr4GSCEfZQtEQ3b7SGaGbaN4R4Q3cIWet6YL36HLdZ5G2qrGDHJaDKHVb+Vj5KaRZ3liNjEHxHzqOCRyleguNox5XeiENOzUH04I/QXsJDADvugoEMZ2IDsYSLwfjJDc1VI5n7fgYOgfALIqOVnjpv5Ug/EGQV2Di4yztyrlWnt67AvCTQIkgvucs9WQN2p34liN2s+L0AzzvIUALUmO2cb12LOqsTJOCuAS+/O1lUaALatER0zbaQIfls+wZojkVDQ1mvIJSnzQF3tpJSA8DzIVqilyprmnvOP58a2SqcCOmdrXdMPFxuJTXJrF/e6ZGyYg/pSBXfYA8wB860g2fQS01GrJB7WQlUtmQ+CBa1b+g6nLp55Yyzp/1dtD54XkAoflWdinzu2cHDBukJERVm4Y8eVscR3gZLKPnCrosXabfa+reJqpxZ067MO+s6eFWClYCxlBHPV5gI0PMs8OCsrqecz34edI3ExfzWTqIRMAB1+VqGaZu3mdp97chZ20b9Q90FNeHoUcj0lYgJqQQFmvMoA9JqzUF976rLnCPIZJ/ylXr++Uv0C7HuDbAK6ilMyl+yVnrEGEB0QKniEkt+SDrRGTrt8xEwDU35ZY+zhnpEvKCDcOn1yPHPk0PjBg/eNjfVjY2370ti/d23sWts9tjZV8De2FAzyZ4W8+Ti7RQqfLBWDZvRQioQSlYE+VromXGc3qN+mg46Acmscp+8ISqMo+OCUQf2K8ieLBWPG5qnjYTSFQdiQ08dhx6HB5mWzG7VnY1cOfZscTwIe+t5JhWlWX1BkTI50CksbME2o+BREmbpTJ7kUgiLEUktESfDpp6d+Ow7gTJPDkWRz8z3tpdi+ZcqSxCA0QLUBoGAb+kOoMmkoXsoVCq3iBs/oRnWEXQO2KLDl+0XvUeBtCeJmF1nkBKt/+Rd/OT72sY/7QN0ive8mohhRKJA0dX/nO985XvGKV4yXvvSlCiJB/xYZw82I4TjYbBFwA4nSWJhnkIvzz79Ajdxp4fCpT/2vceedd+kAshNvoQoMLQ4FzjpIOM933rnnjje+6U3jzfy5/nqJtsxVudpKAEMkBbTQBcqP573cG5uJhvcPPfjg+MYtt4zbbrttPPDdB2Rg5CxEvERoKqqTqrOyAAgZsyuvvGJ88IMfGC9/+ZV6HkRscLzcVNZccQkcRWVSSrk7UdV0prJodCk/rJ8G0kIkkbaHBkOzVhy2IFE1dHWOS7srgrZQ+KuqoAVwLMzkYvNmtIXS8ZySY3bGgaBbzvbG5nj6GavFic4ZSuRzM2WhLkqJz/RX1k6zKULIEgA1Cyaks7Lx1MNERIV9ShBZ5dYGqHbkTNcR1SZNn4UgSvHRfbjYX6bSuV9jjaIMf3r/Ndhqixa5+MmQFFGVk6zeWZZp70HXcW/2R/9OY3AVqEc9le92sAjAFZGR1DeIDr6OVDgiPdCC7MTyc9EkI0bSmi/RfFH1Tb+vfmdrdXluvst9iVIXia1ZX0+/SjvGVWHDQTBd0X3E5vWEHW/GoTQa0XTV6JkD0yhme71VNMDjYsDE2VeQdgfetYHKqJCFm4lLiVazvJK6JtOjGihKcjsZT+ZZzn0ooK014tnZk+3bVloVwEAPTmUCk7l1BnzR/qGovVysiTKdWrHQSXs/RYKlCBi6JZ/DPjWT0DqkOo2iBa09NzsEfYz5VFue1N/ZmXHNES+zRlDoPmmq7xkAzbVJytzIuenrgBbMdcGN0vhbs8n5cPDcg+oTJtpzshimy7rutTVodUjrEPJ/oxOmjxqEdIalQGfFLBqg8+ysj9K/5739Gjx0f3mNEIxbAAUHVPVXad9UulsDC4JUxqP0ZtaTbEqyeoxXFTY1Ps0Oj6EaJAl1pa9qbQOfF4snte9VvpxnkFs+0oBHiq4R+QBgwOYRSLEO+M6ewVyjIIDAyJShlJ2joYVyOKtVlY8T8KmsFNa1BIYk0mV7ofecPeP+a7v36OdzJVs1O99n1eEqJaq340Q1dysEnNvava4hnsOUwPWZgJqD72bd5dgqm2aqZLO+zVg1IK+wCWPijI3BWWUI1RuTbKuF0vgFZ5Tqkcm4AfyW9hpqbhVFsYcF69UKQuKGZqeQbeeMbz1nbQDAJPMAQMJ5APjHfAtElUrjbgX2OPAEQJ0HxpnfoRha5ob8CtkzevxZYKgA7dTagcx/avyapcFeKRCTMrdbGLQ+uOCla4oRF7MIXWvhJIiSNgiqXyQoy/1XSZJnZX/AIFIwnD6X9kHPyE9uxrk2T+ySZPzmTCjWOD5Is1b4IMxdex6XzaD6/QgV9eyYgtgEl816Kauf7L5aUoQRo/MtgLavG8OTSG8Cf9Teypk17ouxI/Gjvp2qKYzWQgR3DAK35nBRDrEIrt3moYC7EggCV1wq1trfCusBInqtn9Gel8+TOmmDPyQgDN4KAOoZFVExBaiqkVXN3DQ/VSeuDZ6rUYvyKcaRkyucZ6wPCfXIV3O5WEtvcAO0xgKIll5e3+gFBYTjzKlx7Mih8dD93xnrx54eq0tnx/kH9429e/aNLWgG3D/B4LZlZQn5+9YWh/jpsW3JfVw8aG6IurQNNI+Z3zZIaspJEOWHwwUJ1eWxLhEIN7flZyyQBQXIDrMoYOEn19EWVS9Ke/yOgQcV7QZlE5qTDAJDI2/3N2vWzMi/kdzW9JSDyz0s1LiyqaJQJsdHhsr1HKVv8nfTZK1QJbRRfRERRjBNToh/sggV0mgQqAwY9VpRMy23W4hoqJ9TsWnQAEvTG8lnjHpYyBGY9X1qYNKxEyWF3jJxButo8+/Pfe5z43Of/ZyURp988qlp4de5uOiii8db3/rW8Su/8ssKDo3kG1Gu49/0+dpu6rBc6KtUeOsatqj/sSIS4/KPX/rSuOmLXxyf/exnFZwZbXMxbhHiZrtwTAkGyQy++93vHq97/evHK66+ehpzpc9TlO8sGuiN1flEDRFlZVWIDjVH0GQf+t5D47577x133nWnxGza05ExsnvtDBrXFmUCR35tx7jyysvHtdf+yviPv/kfx2W/+IsCJ+D/i0M+c7Sb1RPFT0HATtcBkNGOCqYOttY5RYBmonMwtwFCClLUgXXW0mhl6V7zoKuIsZzmiPiIeqL+XgvAoOiaqS9GRfk76/HJ9J2cZ74q2FARHJ4RNJq1ZYqgBZ9q0vl7nfo6mRjKOr9FYRtMTjQY1T56PbMmMHjNQinYjjgL9bylupbepXYia6bylnrT5yr9hqBMlPM4g60L4h6VjcMhqbBLstU+YFwb2YxzA3L1bEJV9dS6xqM0wDrwymAkoOUeWi+IXajzy3uL3BYlb0AtZzZtLnSwiFoX2nBUZZsRJOgk+8SrKGT3VWswqzbJmlcNToRYGhDIgZdKooVBJIpCFvHEyWlemr1vZqe9BkX1ok5Raqp2ZhkvDkwOU/5dWfdKv3ccG3h33Cz25CDILXUWIghtkF0FSdcRmU7tMXLDecalDg7Xd22Z0W0Lc1hJ1vvQP9f9pnExZxpre153VipRFXD7XUZprfrKGjSdx8aEueSMqGhB55PnqlPNvTI+aieUXlILJ4h17/5uVt12pqS2r0JmBZm4JnRNMsgNGBp08LuJIgn9FBsdJcA6hs9XAwTwNGuAzJTrfto2RMEgLaBOrkcQZpdsnUCRULW6/1VLHmGqKipzLTKnqg3EkUKoQ22A3DusAEtpyApC01t0yuLjxMVRby1Qx72ZzALBUl+NFLul58/ovGi/PFPg3FrDQSr7wGqiBFvMb9sPFXTpOtHaoX4o/VHnmReVK9C3LqyIgj3cSynf1QDgDBSonEbXrItm7NlHfJ8b0xtQkX8SO0MA0wC1dNH2JFM2PU5rqXI+uw2+YFtKf1OmJ4WlBcLbCw9HX0yYnHlST6TeMXR7+6pmJnE+OAsCUGQxFD7XYKABsvyiqBS3VAjWCPdOEKeAe8vAIdeAFeTMt9WJnRlxWwz1Ig2A0lqz1sARSMq/CtgGWMo1oeISFPJqAgDW1v7953h9A7aR1UugoRq/iPkI1E0NXQF4nSetUc+es39q0R7ZqoDPc+p5g78yFpjbZntLySyrpn4r9wxID/BU5gVjRHkTi6O1eIxR/Tf2V5+z552ZbM6sKmGR9khcX0BWgFTGW2C5RHVsU8tG8t5a0T4ok06/bzuVWR2dAOL0MJ4D3vVN9L3xzW3XXTteX7usIon1xAcpP86+oJMj9Z36bPzfQZjrquunOCFjcSp+L39+aXkSnFSSIb2qlbWXWKPr6Ot32a+IYGBEIT1/ztQLjJrk2gy6zYPiskHUU1r200J/zE1FZfAjcXRLn6//Z9FJ+wu9fzHHiL1+PmWUydgYJ48cUmP6p586NM5unByXXnj+OO/guUoTk/FDDGYjf2Q6thEAUiJoQ+LGlU5nrizDV+WGyLSglnVazexx7wj++EOWkAEjU6iFmBSvNg91IpG97eIsP9lRtuvyRB+To5C+WQRdQpnscOmgjVpoVeicebJEvJDrFPYWIRMlM5tP6nxpCmxhDiN4pnFAEwidLwtfdDz1VoK2gnElVY3qKgEF6JBpBBXBwEHAaRAilMUshbfUuNQYeEG7yDr6OFZFjAEUKp1eZsoUCcGzRHGLmJkfFjFZLAeEXtQaz42NcejQYQWDX/rSP41vfeub47777tMYksmjFx+G8OKLL1aT+l+59loFhVdffbUMJcZR2dEUydJXkE2l7G8aOTOv3BccdAwqh+lHP/rR8elPf3o89thjGlsc+DpJHWsMpu7jvPPH29/+NtULvuLqVwzJQiNgExopgZtFQqKIKWPmJsBtCM94fPmfvzK+/vWvjzvuvHP89JFH1MtlSC3QNRjeQHYoWQhydHDyNjbGpRdfNK666srxrnfdON70pjeOX7zsF8e+ve5H9thjj46jTz89UQ8adDXwUSCytKReQwSPlkLfLnlsXlN9XJQFK+7Q2otmxjrP2i85bKcaljR5LSVRqGKMkOjYadwu1DRGSYavBpPDMwX0GHoOEA6WNteVmh1gSoImBX/KHllGmdPBvSdNj5KxDPd/Hsy0+Jr1UIOmthZVcER6Po1slQVUjyGEF1wf10OD567MN/uLcWV8BDrs3qPaKdEs1VPPdQiAEYwdz4LziqOnLHx6lNoOWcW0yL6cphmdUyJVQeUmpcJkh7EZEmpYdV2vgmxRsKDHO4DDOLMP6uD1YJMTFiXjPqfoY1H76/d2TBkvyV8nMMQJBu2ug6uDJ+0EGrxVTEX1RrTqOGaaLLZA/cXiqNWx1H7avqr6XBx0qIe2nW4aj7OO/RIolUC5VK82Ju6Bz3V6QHV9L6i5thfNOLDucd6axVEBPmIRqQHmWXvoknVT5ibKvc7wWIWuKsVVLVX2lbMnamy1//P5tTPgoJvnwy4pO5oMm4M3Z9gAsXqWVDgE+1EHQ7Xau3frWfg5Tm3pSKpJjqNjexcWTIQ8ODsIPPg+BbApK+AZOEvqABZBX1DUnSXnfgmytA+mQNftGLheHYiehziSBR+1z6Ow2yyF6E9pJ2VEPI5TemoVEWdtq4/osWd1j6Vr8XcBIGQxIuIg2wdFL21BeJZmgrBXE4OCOuqAvXw3z1fxJeamtbQ4vPhF6AAAIABJREFU1Qa2/IxTdgGVQrFjjKYXYOmaYR3Qaob74xoEgvwngZAtK6wWhOXMYz8QtGtfnz4tm+NxtmPMPYm5ENn/Usq4mJ5xUvZdKMeqTOQ4vUqtIN3MWgFnATyA783oRAAIm6W9v7amgIZxb0sJZYpy1vje3J/M9MotrS/GQD1NZQed2eRPyzYYCwNhpug7MDSFlj3mDDENxJ21bi0n4zBlT2kcf2phb5xBXTRAF+By6pT8CNGaE0TyPc0oKhhM9l7JgplyagG/UgbLWmhgTwaZeVc2L4kCC7tZkIUxVS/d/4+y93zWs7yyvK+TdZSzQAFEDiJjwGCSMWC7cYDXfseeNna37Zru/jDdVTNV/W9MzZdxdfgw79Rb5a42tnE3HmNMsk00CElkIREVEMpCWTpp6rfWXvfz4KqZoQ91Sodznud+7vsK+9p77bXXrnYP+EnsBf7Ge5hbZfjpU1oUc1Hhi83Fek7AnOA2Nsbqkw5IIjiSszEsqH6lZpVcFbhh/Qsz3OQDFiAZ6mrsdkAUiXmV4JfGZGBQvZg519FEYK8T4HoNOHMdXyssoIBzESRyYsKBvcfIgAGUUgEZlZVUVrf2Vlgp3Dc+j9gFxRLpB6J6AjumiP7vAkLFAdj0YqIEdEyGPhmwBPLxPxR4s99Yp1Vzp3IplQxYdTvZPK956jVd555aQuY7zID+Om8+i7XEHAGQMSYCkqvFl7KBBQa4x6ZBZpWTzZ5TQS0AwzH75vRTVPkXar22i2ovUzWa8R0ApAj8I9gHIKZ1VP0tGWufo2aAKVE3B2bcpwkI1XZisp08sKe99vJL7eMDqIyebCtXLFFAOCp1T2ieA21iurWJadRGmbyZNjxCYa0FTIyo9wJCaKT9AeGkapZMz2xylEwLQHjDWagU6FoQxlK/phVF4jrZDfcAIQuXZp3VWLoEI2wgTYchKJTIREn1Bg3uBYS9qmjVMha9SwZdQZYHtL/+gvtyjyzT//qzQkmJO6AwOhyUBWdN2Q7VAFhCOAaTxRQkPShLgmAdYvRuLCPBlSWIUS0dRBEo54VDvp/GmUUqGi5ZV5QM68DqBYQgN0Zynn32WWXufvnQL+XYQzcy8uzMEYjzypVntuuuu15CLuvWrVOrCsZbjqDoLL1NpnlVYGz6L39HQOb5555rjz72WNuw4SWNFHOME6FNVoqY6Zt05ZVXtltvuUUCMpdcfIloGgoeSvpZR3dEUyp7yrwkY8d4bN+2vW1+c3N7acMGBbs7d+zU+AehTM1QEfXbFVdc3i666GK1m/hg2wfKJF551ZXti1+8u910042iiipzRqH8yIhoSWzsfoSUw9eUNg4vZ82pGZBzoZ6CRp2UnaOuRMpY0PRch8Jr3O/R/XJSlxcD3aFxIHUVsLAWJAtfRdU53IU4gvbWYa9+dqJ6mvooVLoMv2oSi6PfBnAaTCPSQVHF8VIhVbDslg3h+CuLQ6ZFr/cBLidiaFDBG2MVURlloSoySFYt2dI4BRjDtBhQTU3VFCcwVpai6hVB+PmZIFv7nwD82LFO/ELZmipuZ9yjluh7qDVUr3GtjIEYBa25V21r05v4AtThGbv6gGqUq5ojgTg+cIOas08Zq4xpMpHOMJEVsdx4HFZel0NSNqKyo0G0ydgxnspKoCamGijPR54hB5ra26jti5tEM1buqen6tQiDhHHQy5Ja+KQ/cyrgrpQ7VbdSCsZy4JNZLHS+50SOda0X4iD1AD9URnEcjpUjPNIWLljQUYTk6FRNEPcSlDs1SzyD9557hKnWit5lBCAlZ0/WJGUIvn/OBYN6zFEQ4m7tHKXGz05kaFqduE6ETfqbMYfaXFQhiZCx7sfH28KFi3TAE4CnpjqiRtjF2PjQHrkf1YiVYJDFckztdi9Kry+ul6AnjIHYf/6f7ACOW/4WqplEu/pUNZ1lP2VaYdWbCu3uo/K6xt77OgEqn5UMYNZwepYKBCy1TQdpDuJUi4+NEoWRUhEHGqqron7+pOsA88U8AbImk2103RngAJ6ibEZZtq9dAq9hPvmOvVOmH3V0MZaqrntwsB05elQBAfekTHQFoey/9FJT9reaUPeDCMn6mgLu4MIZUYOS/Iw/EWp1HOyIFMWmc0/s4QShvC572QGHVdBNl3Y7Lf1+FLB3jhWajx3rAkKVUJQP04ljlU1m/gPEMS+MPfOpvVz7KXsh+yXtWGSXSswn7KtkSRIMAx4AFqkucMgtOQiwIqrizwCI6vXc1H2UjQuNi6C1l8E3wNdf88X9SvSjapBjWxRUDsOK8WcHUPH9TUgPgb308ceHLdJWNoz3qV6yDUjjQHWGOQOL8pdztTtfC6xJ+ybuKb0RxTyqexF4K0aAW46kzyDrsNfcvpqxVY/grLMEbq6fdykRjj5tK1x3ZiAqz42fzOsAhbAfgGMKCKudlRIJVYfvANxnJmsmwW2ykkralD1PrS79HtkLYvaV/oaTLLbFAYHD7OF3DHIA96j6Jmuv/fJHYmWxAT4/3SdV5zXjW7Rm+/QwClH+7ukwGPQy6Bxqdpf4kf9smmnXD5QsHP/Vua2sXbXHMLDgcpecp7Jpky5pARi0v+fn7/fXY9MCUDEf6W0LgxGfUKCsBI5c755rM0d69hJ6ckAPtRlFbgPkSbrk2cl+W5Gc9zpB4lKpT9uYnj6EB/a0Vza+2I4c2teG2mRbsXRhW7xwkVDQIer+yAJODzRKCkUIG8TYk+s2HzYZwlljs9vwEEEkB7MV904pI+UicbKEoY9iIM25du8zG3r3mUtj0qDhMgBaZN7c0KKc8SAJ6ewO79em1kGGU1XZsj5nLosvGzkRfwx0UP0giVmQ1AsQYHAfIKBLly7tAjsi8tCUmLAEWnJIShyC62CwHfSYmgSlJrz8OHtpytpvmO2YWl3UynymdlAbiaFxQDgphC5ZFr2+6BehjBBAsnDZHHxOf4Zw3vwFOlS2bNmivoQ/+tGPJFPM3qNPIAeA2igcO9qOHTuhvoTXXHONxGauvvqqdvbZaxX4sSE+ltyy+c3aQFNTbdHihfrM999/vz32+GPtgQceaLs+3CXRERwWiW6gbFetDFgDUpEcHmr33Xdf++EPfih6phQ8jx4pKqH7JSWrYVEiO0kYP4I+ag8Zr6d+/5RosdQpciiJSidZ8DlG+ItLzobkoPjz73+/ffMb32jvvvdee/7559qDD/683Xbbre0HP/h+O+usNcoaoKBJTIpRl4NUbRwyXxg+xp7DRIXfKA+WipSzBJ4DKV0ODml9sKnTAJr7kiMjTrj7FjKWBiF6aokx5AxK0EvRA4rC0B/MJEOTTLnQcGX8qBt0gCeBhKEhBQu8DqUriwOdNspXhdMxpq6BszR3HHztwUkUZHGy7PCxbxi3ZLU6Omsj6JwtW8MXn8XfctAnKAr1lbWt+hOU54pyqzrZcuqVOSNjeORwO7D/gAznvPku3MZYIgJEtttooDMhOQQ6+k45RhqXCtI+4WjU4QmiHWdKDubgoIReuGc1na+aIIQ1cP4iNsSYJ5OggKNYDnHapMDGWpxLX6kxgT8cHArAS0RhvrLtx9rRI0d94DEPJfCRGhXmiPvjC9vUSc9H+j3qzoh7CUQoAaYCoEI17OohK9jEbkbRDCc19UkRuYiAhoMCgw84uinMDxVd1HKyqQW6JevDOGbeWUug7GoBUc4vezd0rNAmI9iVADQZMNBUst2MZWTc42SZBubzRHQm+tWNG1DA5ovqr7Y6phhK8bn6vRLghZrL66klFuil+hbKB3r9rtTnrhzigCABCXK//J7PY4/yJcp5UZHkPCIgUvTLBJFRoky9J8FvAgjmTHuuMuUKgqrG0/VyrqENJYyzCmdRNYtiS7iWjH2pYLuyR8nkMu6hczqLj5BciTFUv9O0w8ie5rwXmFO92aAihy4Wlcxk8+UAlogMa4314wwLAV6k9bEVJ+34y7/o1QXjbKXVjpTM6b1b601ZyqovBnxWfa1aBAAAzJat4DlDg2RuOP85PyTYVAIbBADuj+YMmpQzZ5oo1hYPcYYiwXCEUNjTUblkj7BGkyUI2HHgAH1/zVYRQASQNNuifZasjz9gSp3o2VWe0WXVOhqd58YtaJIhtcoy18YpTpAenye2vCew5LpD1kuyvr2aWteHRbEx54X9mGQYTbkM4yKBg+jzRSFW4CEm2WAnEqR9V44+98n5qN+Vmic/S2ijzg3GWP4WYloVjNq/csYkIB1BH39PGyQpBpfStXrfzsxIhCuso4BBHaumsksKAqptWaisAhE622KhDxIJ9k+tGonNFHg56nNP2dESfOP9oRHyt2RoQ0lnvXHv7G/aVsiuwwIDLCMIR8DxhNv4sFbD7mCdqL8n7JhT1YakQNcwAbi2/KOq201JQ9Zh6tdQ/2Yd8MWeUFa+hLP6S7Ri6wGnuDbsMNmAqt9McM86ifJ01mD+tQ9jAe9kgZk3/DwFsEODGosAQ0qEVH1ukjT95Qe2/wPyT7gOjDN8LM1ZtX1zOxonf5i/0M9T/tUfEGocqjSgX6PBIEXYfQaWASYD3rh9mpW1ndRIH1X8rJ66swAZArwhK6YmAM8ZZ7/fzCe1CSkANSBnevB+SsroZDu+f3d7ZdN6qYzOnzPW5s+ht8usZhIe5YBDFpYZGFbbielGJui0AkKCPwcyQ232OPztEVFGJyem2qR+P9wG5Hg5IKS8kLYT5mOf0N86da0SReDh1JuvTxggxaqiXRSFRxOPE1vNnmMAaGeBkyinutQQu41V1C0rUBqVSCGpInvVZUFBsiHic+P4xVGxwXDxadByi5hgvD2RQk+rZkUoQGWT8qyuCNXTdM5hJpCJtjS7mzon2+jZaKrH1CYpHjqBggKPQjHUQaN6I9UFOgNjJVJnnyzFbxSVAxmHjAzer3/967Zhw0b97LntrwOA/urAeO3ate3CCy9s6y67rK1es1qOtpsKzy4kEF5xa7s++qi98eYb7dFHH20vv/xKe+edt91PsST0nfJ23SfPRSZy7dpz2lVXXanA8+qrrpbh4xlZNzhrqGYxL1LIKvVMAsA9e/aIhgrVlXpBxmjvnr2qGxRSXipdkpofGhKl4owVK3TvGAY29x2f/7wykgcPHWoffPB+27Rpo4Rk6DWIMxI5ZdeembrH4W30qicfb3VGO12iHJVz3BnZzFEdYPxdtTrimqfZqp15gQDKNDooVDF3BUGmBFYvTmVpeoCA9lAZfQ6iSDULWVPrBbIOpkAHnbcE9EmtERxdnk3KZ0LvaY5uISXXMRgBj7Je1j5jESQLx5n1AjrWr9Yp6kdXC2mlVTkRIOpSP5zRoZlgk73Ge4zmW/ksX2S/cey3bt3aXnvttbZp06aOgsRBzfhwz7ffdlu77bbbhAJj8I3Ykv2wKIqUwoq+yjNE/ILPDkqKI8jYQFNVL1JALNmxEdWUMqasb6ktnjrdHVYZX64vhF+iR0bQg6yHxqr6gbS/qJrHgASMP/fAawW+VCsYCRdQD6Oi90GNtZFEUyrFdKjWDewl6pOs1mzWRWpjIorCWiGIZe65R/dWsygEAJGK6iX8QtBgJDLZgGSRtDaqrUhsZdRisT+hLZWVc01EtSFIL7J+QbCoZOq6ffUS7tVlRyeOHXuZYAIFTrcY8bcO0uGRTtBL9N1qdBy15KxN9irPG8fFKqAzXW+91JVj97gfyccXok2AwHU6Z0eq2x6/rq4vUvXK2tq55D/Xl04ogxL1z9CxRWXsVPTczBz1PvZZRIE4b8ggWNnXLI/YpwgrsJ48ZlaoA7ChNk2AkALbo7I9Ai6VOUPszDTJZOkj3BMl3KDkqT22oqIbjyezlXYbonR1kvEo+prqmvprzg7vefceVSa3mCECcYtCLtAz1Lbqbyegp+iZCoJKMZDPDE1MDnio9FWfKRGXKQt+BEAIYIOzFfYG1wn9LQCYQIASlsrfk9kJnSw131qH1YbKJSMWnEhLH1P2fQ6YhWEbz2u4lqnpgF8Wh2H9SySrxLlYgwZxj7l2tXr+hUWUdRzAkN+zXxLAen95DMPgyhg7++mv/mxZF7zWPVsI0GJA/TTqlM64/MYZcvY8vhrXTh2jnWDa0rgvKfPF+ZjMI2/jvnHmQ//jWbker2cMIlKS8wndCl1DfXz9ef00ccZcmT6UzU9XMIcIWAF8obsHPMw+NN3frDV/bgH5k+69qFrrAkfNBrJ4IO2rsA/SwuC+ad1VarGhiyazL1tSgXdAXa3n6EII8HAplfr1qn8n4O5pK6DiB8yC5m5ASIBoTWWYYKGxus0IWbBJleZYaM1zo/UXkKyCdc9btRoK8a6YNowLQDtzhE/mjO2kzsrQaP9PAaEp7K77D+hpux79EDOQUqohsLool9yXgR0rlEdIjvGBjUV2NX1PWct+37FqTwZleW7XFi9Z11DNU8YgFoKEM53FVPa1wBjvTWIiAyMCWgR+V9a15keZX9kxn/sS2ySrWmUn7KGIA2bvSQ+lU9HvMcAY/vQJFaW9QM5PFxC2yXZiPxnC9a1NnWzLFi9oYyOtDfNhGF2d1EOtDY20NjQqldGpmYl2auJka4PwlI0CDQ2RWucwGW5tGoduUrWDIyNjbbDaADggpCcUgjLQnU5UDYuL5DMhlv33Zk2PHR+yNgBsJjVwr7Qxh49qLmaZoqDFg4NbjYGZLN7MZKVINI5nqAIpZlYBeqHFQYU52H2YmY4Xw4kRyAGDAVemlAVQPGUXfZ+2E14GwwvTqHgOur790wWOykikN2KJK8R4GZFx8BqHOgZQfPYSS+in+AV1YqGa1uKAw3RaO22MOU7u21vfbs//4fn29NPPtHfeebeBVuLsycmUuETPsURw5uKLL1ZN3dpzzmlnnX12W758uV5PYIgxfPHF9e3pp59qDz/y6/bRrl1yVF0rSTrcNRBuyGr11EsvXdeuv+H6dtedd8lxdwA76r4qp6MQulWBn+qEUJw9eVJGj9YTBIuguceP0TC2Am8ZQKP9aWDNgX/O2nN07xdccGFbsmSxNux5550nNVWcZBAkqKMEqatWrSp+tmWd7WDCkz9qamKt11Aw+LvQmurLqb5IEiChds2CMFBJfQiZVkt2IUZEdDZJhveoYjqk6atGDQsqlGliGqd1FPl2Uzwx3hhT3k/AxNp0Kwhn14O2heIo1LwUsuIMolTI+OtQKbVXnBGDKdCOyF5yeNI3sJdBtBz2pMQamJcICjlANdWWzxMwBFNA6l3m0TNHBCJ8JsGNDm/Q9qKDmZPfQ88T8DLvv3r4V6Ikb9i4sVPl4zNZR6xLMs733HOPHHPVHkB/rWcWNa/6+NkZcgAa0SeLQU2rdhbnmewctHfm3kGDQRnGNs47z6f6ACF7lkJXLUvVMRuJx4no3QfPproQEPmqPxF9Jf2Yqj5QzphqO23vFPxVBpfg1AwCK84xT4xbsl6sN4sskD2wwFcoZhF+Yl2nBoRxcbNn145g00SrF0vDjhAHD58lekz1GgxFvT9jrabK1Xg4wUUcDO4/gaOzqG5bgiOgzHr/eEhJz7Rq3h85etalHMVZPedfQaYOV7c1ijy4zy4COTdoFoqOA1HOIp+ZfZKsXpw97kX1V1NIi8+TveY6cXRkF07QDojyA98TLAfGURRh+vGS7S870nO0B1QLxvMAonC92MdeBs0qelE7DVVItqMa3mNrWOPKBhTwEue7P+OXgJA9ggPEczrTSU0bLAWLfcXpU2AQ5Lv6rJluVYqa1bvVytYjXT1OgsUEDsnUZmycCXGvyXzrNSXKAzCRoCfPzvxbldUlHrIvJTVve2rVyKzftN/h+ax0afqohWYilmPF5VD65PRTG11BgcEh+yNhBijTBog1PW0Rs/JT4hjmGVlfYfAk6MJZTGaCgIC1nr2sQDziRBWAcc9hF+EYc29Zm1IfVy3xjM5traPjJ9x4nPpTlQQ4m+oeyd4P6eeXvRdBmdjEZKcDrMc3EbumylC4JveBrcHeBWwQJTN7kh7AqP5KIKYyI1UyxFpVBlS+lstPAsLxN9c9HxVoIb+r2tY4Y24WFa/hngO6YdNSM8/vkun1njbYYUDcZTMEnTnbFUzozE5WzTWEWb86P6ovaYIh+1k9VUtnHAz8q955gLNonmnEKn1ynSqBCc/BHrTdPVr1gxVgpq1GhOGKDWeQx70OsQXKrFcbHddcmxqJn5SacD6bZ8YOqw0HLYug6xM8IJQjAIg6ZdOrk9mXj65EhJWKuU5q5lUWEz2Cet6ADXwu607Pqfo2fNDprmbO9coFCVb9boCaZJ1j/3kV9+czy71QJcYYhgDqvYCcoSjDRgjTpkBhrfsSt3Jg6vXE3DGPrIEANgYbqrZZLAuX0ST5ErAkLez0/soOJ/DmfrEVBgd7SuzxGdgn+JkuGwP0KvEwqYwCmlqAiPtTmYx64Pp1fLkm2GAQr8Husp/5PMY7TIf/e0CoGsKBNnV4b3v5pRckKLNk0bw2jGiM+kMNNZihMw110ZHW+GbgBybb5DR9BqkdlEcgCqOMWQPpM1rSJEjT2qAkohlYDCtRuFtC4EwNDLAxzf1VwX8dwF0xdRmSoOVCYOq1UrBkgVXaPpkmDkK+OIj5PAli9G1SbVpxkp3hi2BDRB2U1i8jG2oZ14thw/kQUjg1rQ3MNQhAcvAzDgSDChwl8Uyz9rQW8GdGmEGbKshY8bdD5evVMlUjykJEcSrZCEJPK2hQbVMh8SpELQeT11iCGIol7SSM8AbtY/5xRoNquzZzuL333nvqy/fTn/6svfDii3W/zoAmIOW5MDg4vIy5el8tWqxs27nnnaefWZjPPPN0e+XVV9u+/fs0roxpDmNqhdznaUYONl+33HqrsnGI12zbtq1t3LjRbUekTntCtIOdO3bIIKivZEn5ao6qkTg/M65QHglgqRXga9HiRe3KK65oV1xxRaM+kUCP7CPBAkELX1KpK9l9jEsK0qFUiSZTaHTZMAWMoLEOZqpeJY1Qqesrp0PrrurvdNjMdt9CxjFos1L/5VxZERFHx2qLvIeDlvVFwBaKmQ9Ni4Nw7z2nqbICMtzV3L76VMqQFDqvWppS9GNd44zs2bNbcyIqRtVB7qt2IxwcoThRS8AawKDxnAlaROUh8KGh69Gj3QESarNlm208yWywHpkr0T7Uw+qg7oMgSwXRlRHi3zgtPH8yGOw/alL/8R//sX3wwbaq33IPw/379injDMX5lltu1rzbUTRil30U9UIpPdfhlnHnNRzSBA3QqPnW+qs2DmQMyaClh2QODCsXYm+8b0I7d40JwktGj3nGUG+cuQENPyS7ge2DcgMVNCAQ4yYqkqTMjYYry1WZXNah279EedkBIVkM0S+HbHe076vxu7Ji9LAqMShRZaoeJoIUstWIhZX4Aw5TFI2VtakMKw4FQR9zz72mT5MCNdGoB7VmcOT5Ugaj2gAFFTVPiP3o+5BAQyiVBcj0ixUkoEqQKUQWZUfRbg2AMeYJKvk798sa5x53795T4+MAT3atGgFHDpw1ogM7vVwL8CHwydokoMaWRBY/a4l/RTOsthFhebD++fxOTKiANykUp46eQKIonlEeFbhJ8FP9x3gebCj3gS1Ohks9f0sQA8dT+6Zk3JkYgDhes2DBfDnbBk8NAmVMReOu+iBnFpwRcHadgAQn04Fcf01Xl2EqkJI5SI0N8xBqLP9yfopWWM+sGrtSHBbqjlJvicXorKvAUQ6rVBy9l7nv0K25b8+Zm9gHkFL2v5QoRbEvQJrXJ3jhOXSm1OcmCGVNRQjFNsrUsv7gheu7NMTNqQ12OVA02OMaL619+nCmHEDr2201RC2FFVPiNcl6xvELQJtMWwDgXI+yhqzxZI6VdZBvZKZQfB5/nkWMUlssYZ2i1UfsJNnW1FgRyIbinwyZ53S41zMvbThKy4DgoQv2qu1EgCWxHTr1Ru9ZZ2CdfWKcGGtnnv079kkCbzEuiv4eFpqfzQI1jD2009gAsQUqG2NHvtfrlPkEIEEIBD+DPZJWEcwF4kKuH6sMNeepWG1eZ/aB7TeG1om9BxRKQKj3lnPPM6GRQNkLtkNnXl1LyusFprIPlVEqzQZnqAxQq70RflmfEje/O3jggNt5VMsZPku96qbo233MjJzp6S44UpBdcxEWShh43BM+VQBBnxfWHnCWzPNk4MP+kgR4Kh1pyvSsqkl2Ri29n3W+FCCVwDVsPweYBqPC4BDQmDVSzCmxCfo+V/2f696YD4lPlhAhP8uXp163WFb5m65dKvAARPajnbnz/DmBYeGXKr8pVXpsUv/e0nXEqLIvh+9h5Xrai9nn8rlnUIP7NTXaNsO20i118I0U4NdryL5aVLG3rwWsqp7Rgo3q5/ypVEaJXA/taRvX/6GdOn6kzR0f1ff4rNE2DP1RO5UgELqoA0LVDg7NtKlGUOQ0FtRQZfUaAhi8D2GDQWUJURYdI1Wt3jtT7WQoo2q2GEl19/uz3DQKgnDzTZnEUIUmYwZlEAXTPUP3Md/b2RA2B3cWdTgbeTcNzYEmo1yqm5FqZUFyzdSAMKm8L8pDQiOGh4W68X7VQTRUyg7rUIkcL0ZRqEhfnykZtuopZIcOZ83qo6q5q/4xSTHz2VZzrMBVBeFR1OupGEZ9S89YgUEoYsmk6NDCANSmSY0TBkG1ICOu8WH8lP04erR9tHtPe/LJJ9trr7/R0X14BhYvGdHt23a0AwcPVk2XBURwRAgSli9fYf716Gjb+vYWZe08dmyqUQU03DdZOYIcBh2lTsZFGcdzz1VGbvv27e3NN9/sjD/jR/aIz4+j3cljK5izNO/atWe3s9ec1VavXqUsFSpbHPAEhJetu0xU1/PPP7/LvkX4hmdQS4JJB82hMUlJjjYiEmYxL1zo0NCQggQheiXZnMxhWpwoM1HqhHaa3YybOcFpICsYWqQQw65uwNQsZ5O8DpJps9OLQ9HLLyd4wdmX8ImyiUbtZbhKhTZtNXxZbINGAAAgAElEQVRPJblMcFGiRzj7ZFoxuoxLBJHUOLVoFspCzB4vdVhaerjNR+4/aBZWSnSpqg+JwScujZqnldiMeutwEyXRtaipscs1GJt+Wo5Q2qEhqcc+8cST7aGHHlKQtnLlSo0j6wkAgSDwhz/8Ybv88svb6tVr2sGDNCp3VjcBWRz3ZAIMXqSR+qAALNpxoHq7ZOlSHaLpc2iUc0CZNtYjGUgZZZBIObM+pHByoeG6jxJCRG6IndY7qblk7Pl7xjS9xZLNSTBglNtjwFzGqYkjnoBZjmX1o5uZga5qGnMyKqplmXHAZBETo5FiElQfpByA2KDYDZwsfWa1LYgTadGlUQF/ovrEoanAj3URNTibdAMeZd5rb0VszNmMtMEIgs99hDJnQMQ0/yj8YacCXCT4DRNECrQKeFpbumSpxhmbwhwLKae/HCBXCRCl71qUNrFzZFhZQwExAyRK3RUWCxLwVZPjz3VNcXqCOuuC0uFRZ2iLEhbQ0y0pHDCrfrHKDgJiHBGAhlpjGpr73GL9mTI6x82nVS/nvY6jIjXLlDCov9ZEl0UaHXHvKzkuVVbB+0RhnLYznj0sOmSdZ3ZgenVp/Rkmlz94rbGWVPMr1WwzbPqdQIIfzozUMiew0hkoRctSPCzhpKzNZEZVywhgVfWCCZ4Yo6gU2qHz2CaLaZDJALNqeCtwiiOnAAbV1Gpk3u1DifEY/IpImesADW5LibOaX8selCBTz545Qx1adALe+A/Zt7zevokdywiFpUVTB5qVOipjxTnJHvGz2E/j/GWd6tkreE+9FXvIjraztCkpCE03gU+/aFUvw+/Mo4BmRXGmk/Je5iK2KZlT/k7gJsXcEmdKDXz8GF7bgfYJXpt7+op9o+DN6sMWMbMabQJlzZEAY/dBVRao+jQruChA1OvdlD4cdQP2BjvYP/hNzCd2zIwApBWdKTLTZbLx1LGlaRXAg3FuCzipGn2thTqz5FqnDKhULtVWgH6qx62MnYA1apPcP9dQgFn17fY3/J1aXgFzpRDNvcLS6RdX1LXxO4uSqNOrC5QMXMefiOBh93zVHkcJlwgXFROJ+xUwFnZNCc4oAK86+zC0mJ+sHwVqfeJz2h/F2JEBrPIC1nXWYdfeg7mrTHXH6CmqZsaLz9d3BcTYMYY+rIQ8I3sFu5mMuOx2qc27zKhaRBQlPedW1k1YA9xbV1hYdaPcm/Zc7TP7gtbe4G/JFgvE6hP5i+KrwM1ZY+3QwUNSyHdW2FoDOqdRxi0WUMB5/i6WyacOCNtUO7Fvd9vwwnPt8MF9bWhgqp25YmlbvHABfEJyfG1gcNj1g43G9ENKFA7PGq5aQjevJxtI/aDETlAUJTBEnbQvICRbd1p1AuaV4wiqvqS/x5YCFHPGI7JCyrdLSRfNAUdXLSZmo651QmizJXctgQxiwcGiQu5yVhhYgkUZzzZgWhr8dqifKiIdF8rP36DW4VCIYlU0FAY394rDChormoMifpxn+uzRz8b0K+5P2QYkloVcuU6C+2HiRM2aO69qWSyMkeJ5GyUvlBTpmmdMvSB1Sj4c5MSWFL6NXNN1QZo4xDn8MUYcZCBTvCKCN1EpJAvDd4LHIJME4gRpXINxCred+ry33367Pffc8+2tt7aIukm2BANhlTarSQUx1cYug5zsWxw5MnQ4XWwSagPTQDXGWrxt+0QsvTYyAsXChpaxDn1XdUAnQbkXtJWrVopuiiLolVdcLuNKxovAkywU2cAEgBhfnBCNsygv1eOP+Zw9rsORukSuS1bItEo7M0FxWXsJLhJUmJLi5tXsDmWyKygg00OWj3XFoQYaqPYNfU5IHCGji1YR414SmPYOHx/w7vNkqo2RJaOGuR/WE/fEvpJxLSSd5848yVhVbyK4/nyeDpoy9nmvgobKBgU17JDoQsCVha76HI2F7sdrVnSNyobzHEZ63cogXzGKPC/3qlo9tbNwC5WMA5/P+//+7/9ePS23b9+hTAe0X+Zt39592su33HJL+9u//VvVvRJcsc5SE8R+QVGXNcpzWGjANDtqPFjTAFTKwNS+BZUTI6AAGtE+jh6VfD33u2z5Mq+xoWF9jgONCc0za54DmnkncAylQxlwaPSVEc2cpUaPeeJayfDn0IhUthzuUuqFUpwMTzIYdjYtaDA5ZUpgAmzADuZJGY3U2ZZt1rOzXmQr66tqfrC/qRWVGm45AqnZSbAn1L5mWHQxaOBF7+8Oax2CDhyc4TTq3dGuOcyR6CaTz2E+yXz0hIsYR8ZXSownLSyUAz5AA4EV6zq1VaxHAkKxPopm3WW6qd2qpvaMZU/Se1L2AIEiB4TuVSWKTvUbZBwDdhKwJxsuKj2Zr2r9wn05+3BCmQE5BuqB6GCc57O8uWs0Vfta6rpqjl7BtmuXPTfKIkO3LiGdOC2yN2pNcFRgEawB5j20sFCjBeBqnA2scj0APdY7+yTBdc4SU/0NxvoEsqPrjAZCcKY/Z70GHJK4jMQ/rOzJ/nAvT4R9RjvatOvzi6JWvWoZG2ezTne1/s50G6xLtl906crgdWd20SYlTCUgjCbupu9mPBX0FItCgY3ETpBwd91TFDENYnhl5/zED9DzFAWMe+eLTAABu5zjAi/jsHKfyYQbQJzS2kvNF5/BuueeqZsXaNWnAiuHsDIlAXFYi9xfGE2y0cVA4R7Uy3DWWCesYttsJhNrh30vB7/sin0R+12MbwIy1tKC+fO1Vo4f7wUqCsaHBuWvKIg5ddIUv9JuYI3BuuFzA4Dx2f2ZqGSutOYqcOY5eT02lGvZue9pLsTJT6Yq7am49wDWSQr0t4tJcJ0MFftE9mO216jr2FxCEAVtZeROWwQt2ZzMRdg/FogZFmgan5K9wnWZU+bZZRO2ielZyzoTIFuBp5gBpYIpW1XrNetJWT00KfporZwvqm0+5tpm1hhjx/nKWcZ7OMtUy1fKm3m20JIz3mIx1DXiq7DGlJ0l2CkF5ChPJxOewE/3WQ3u2eN5zvi6zFeyv/xO4ERl/gWYphSmsug8l7ROSjtDQZjASwPlrDvWh0SOyn8FOMD3WrpsmWnxR492yRjN99iYFa4rq5j7MEvAGhQBfli/BrimfC6TmSUhRfJg7jzTsgsAShCLrVFfVVFbYUScciu7aokXf4jzA7sXwCz2gjnh9/jbyXSKIaREwkw7eOCgBA+JrTgnAC0lmjNr7FNmCKcn2skD+9pbb7zajny8v81MnWpLFs1v8+fMbm16sg2oaSNZwZHKEg62wZGBNjo+0qYHnLmwvSMrQZqZA2mmDUsFk6CRjYIsMo2iT7fjEjAAnQ1CS0BYLSlqANPfSk5nFYVKpbRS0Db2bh4smea0GxBiQXbHnHoMl8RoxKv2e4y4u0hbh1ehUznEwiVWk2MtIiNMqTUJBYsNTDAh+k+lnaNcGadNxrToWJpYqCFlQIJeR0o6fU+UCSoEivezuPh8B1ic41ZIErLUlynNYSCaVKlTioI7cVoGHycj/Yk6pLKku734XXzM33pqWRYXkLCGVLpMIeF6UDBxSLZu2drWb9jQtmx5q32wbZsPJdZAiQHgePo4NCKXDGFoKTYARom5Lqi3kPK+xtoYztTlaF5LnOXMlWeqYb2oPUXxW3HGirZmzZp23nnnttWrVrUli5e0kykkLxnsXIPrEEQS6GpdCFWjt85JC4UQHJKpoW5h7hxldpwdJHPogB+DREZNzrdQLB9uCdiEZkKjKGEEtQCpehwMgsVHJkRNsePobFoOJdEpqkg9Pwc5tLpuZYqrXQfGT0XJOBgohqZ3YIeQ1X7tq47XfZcBVvYCtUToDVVrEDS834lNj784rkEX2R8cwApiC53NOhb3X8I+RmE7deCigQYdZ22nPsQtXmxw1US2nAw5E3Pnqo0I7VJQxyWTLERswQIFXds+2Nb2H9gvJ/ruu+9uf/M3f6M2KbzGBzO0Ldf1JSMhdLOo2NiSfjEEDhzGAqUwgCUcEhzvNM4W5Y1sp6iBBCe91gGsI/bwyNCwEGcFiRVcClQacN2Q6rYq05zxN5XLzqoBKjumOnArC+XXOrOSnlpxcAMEyEGagYaIDTHgZEfbWdc4Zon5EpS7ZgIxpUJHQanVnNl7kdfxWQEMXCdiifDU40XBOZSY2Ck+/BMBYc1v5oM9aHqU7zv2N/PUc8xBzkPLtwMfIS+j+BNVK2bAis9P0BxBAp4v36mRiq2UGmc1vufgZ86xkwlUmEO1U8IWFMXQga2zRwleQs/nHtKuxVkZq+tqX0juHOqla6adZSy7VxRgzjRlo8tWJKstp7D6/HJPuq9q7cQcW4jIWQ7+X1RHVMRLlc9mwYI9mW8MG+An100tuYHIPrZEgWlaC5V5C7ipALWvR1+yxemh1TFkSs3Y8+G+cMqyFRDBWjDCXoJtp1wr1ClsF+2Tz0vmELEd5n/psqWd0JOCC7WkKnp0gUoCoCtLHd9A4iHpDVxANe9PixSvQ1OznOWdcgaoFDzDmEi2Cgea9RDhEq1DMRW8B1UOUqwK/p/5i4MfNlL6mkoCnzOZfq0SPrF9iE4B920/wUwJ1dOV36NezqWay31zH/ZXDMt9oh9yUR+jUK7AVZRh7LiFkBIYBw5gM8h36muplLp1O+mTAiwD+JkuXOriZYtC++M5ZIPwE0ucg3WM/eU+UXH22dsT+eMMZ54SvPeD3RIZqzWUtdkxLoZHlYXhfKNEAvvvVkEogsKAK7+rT5ugq2UsanuCAAdELq/g/rOWuTeeCUYOgAz/CvjRnrRSMf4F96EavQC77LdqG8L+YK3aN3QbEsYy9soU1QldQ2sdEbaidqaFFbaTIJf12gsInWmN/xW2Qtr4RBQJX1fiQPiQ9AekTyVruPPJ6Ulp3zGt0XJehbUh21lsKQWo+FmwGhBto7VO0TWT/UxQJX+89BqkLl207vggEWnqMu/lG0YVF9/f5VPu9ecavwHTgasZvAM3swkVXwDEHDvq3oDFnunPzKG9kTXE9XiGnL/xGRPw82wGx+zP2/77vBSwRvlB9YjW51e9qUSU/rj0rdpSMMd8KcFRfo3YcuNeE4pvPhVldPJ0O/nxgbbt3a3t6JGDqiOcN2dWmz1rtA1QnIp3XwFhGwSBGGwDfQGhHtbiisoSTk1Ot4lTpiEODhFEUvc03ubOX6AbPSY+vINB/kWl0CiUk+dMCA8i56Im3nUrKWgtHnHgUNWKmXbFpuC6LKygU3K0x+nfYwSPyFkHyxC1LEbAMFqZPGUAGfTqV5R+VZbthr5qVMtF4O7dxJ2zKeysgB4e8wYslFELoeoHuEYcuyz0IIj8jWsaRYROMyp6GoeT6GWiBrmFAeOUmgjzs03B4xmV6ao6Eu6NTCH3IAeplCWF+nVNyU3lkZLR4EDPsFRLEBcXo5LpWkTNtProzWk7tm1rTz/zbNuw8aX26muvtT179rqeTA6UjYWoE/D8QZJ1yI22SYRVhIg5ExBEWIiv+srMliNPfR9j4Fo29z+SaM/YWFuzek0744wVXbYNQ7d8xfK2YvnyLkPG5lXLhwkch1kayyh6xVFMX64cIEJn1JuJDK3RLxz8CC6EDqRAR608XAfAsyVYFITQX//KBq+gjL9h8DEuzow11YgZ/bGSJ9dODSGHUYeCFX1Y8t1Dpnbw+gR0qfXSGhf90pTHGFcoLxF/ScY7qp5ksSQIUJSWjAfIeuouGLO0jwCpTuYvKpscQDgsBAWs2TieqclKLQVjkLoWUaSr9UKULpMdo5Eu40b2xOvOTk5qeB5++OH2T//0T+3dd9/V561evbqTw6Z1CuvpsssuU/3g/d+5XywAjHv/4ZK2Ix3YUIcRY6kawap7jTPCWmR9koHkM+MwMkeuMTX4waEC7VCAV3PzdcwW4xrBhah2huJl6rHpgVxPczBmVDD0S+wW4ATXSOaUNZDMKc6HnRL3cFOWQJRw6m1QiwNwSBBoKo2EjuJsVE0ENYwcckaKHeCqV1KpJ6d2m395MMaFsYiUO2PMHuZ+MO6ukXRwoP1SfTBdFN+z66ZUQ4GxBHTaJPSCdgtS8cX9GeQbUuYkTcStkEt9qxXdVK9YiqEJlAQKKIB3EJbeeIx9guWkRJP5CsNDQUdX64W9giLsfnM67KXO7CAd28HvrKzs+vHYHPZmXt/V9Kr+o8BL9reGoShPJcagtcb5XABZ1oGFJVwD6ODJDiZjZHVHaJ6mkAphHzfCrr2FU1EBTqi1UfwUkwDHHOaOssAVDJQcvMFKi+EwJ3w2gR2ZJmeNbf91Lkf0rGqqE4RHoQ97EFEqiYtorN3Xt8t2IjBWoK3AVqmSe0wEyA24ppb2Q9jJlWeuNIUeB1/20I3V098xtHrWDX9UlqGykmoQrv1oiiPvV0BYTnDWNc/OGgtgyd61OJEzNOozeXqiIdmvXne6h9PK1KjOqpzBZAmSjQlQgA3l2t5DFg1T1q8cVNmDo8cUBGSNC5Duoxg6+HYWSYE5wRlgJn0JCR5Kkj89B2Wby1cQk6P6S+rcqaCI63OuYMPcTN3CeWJFlBp0KOT8PSJwfL7VLL0fun651Qapy9ZW1kW1npXxwVfhHOd3CxctLNaQs3dRtCWAJttjhpNrQwOmWqExwmE+56VnQcaM0prJSWfFmWNRhd1iJOJeqdlSFiiN28tuhFpqRd4JM8dQ2exjfSmvPNDE5GKuAAqSwTVjxj3ukm1Mti1jolYCKn8a7to7uUTH/qhZKeUzlj0RPRracQkKyVcsOq18AbWbCUhoQRnWdvpzm/VjZz89LGVr2HPFfmLPGHQwzb/L/pEIKfEUBSrQMss/4nzg+aFCKis624AJ+8Zr0zX4UmEunzQ1lQEGFYxVqZl7lec86/nJ8esd4PXKK2hLxT1FLJHPTHa0Y0PMTMsHwg8B0MePoLaUM56zCDYK9sRgrv0u126bZWUWFyVZlIdY4Vo+tJh59GQ3A4p1kbn13A9oHANAZS3idyZRkASK6qBJKBVjMMBbwMJ/U0D4/jtb2sljH9Mwos0aG2qzcCSJ+LXpaShPDaHrAvlncHSwzQw6c+YaAdYJN+QMYWoIaUo/rD4589SGQjz9EpUh+DGP3Ag5X0y4aBylKuhI2sdxCo9THxWp/NCIkkUENRS/uXrmSFmLAxQBj+L0a2CViodzbg6y+3kZ7YpIgBAYspq0FSi0i95OqdXp37DJJCqroHpGU+R0QOG868DtE6yo/88Bplq6akNBBpLXkuHiX9FrK+6OMmi/I5qMUoJhNhFGKBSBBJ1B4+Nc25HnkDOKHkqkuNIq2g8aaBSbxZtAASeIcdi7d5+yhdt2bG+/+MW/tPXr1+t37k9nhUAF5JOmFg2PENRWfRxZ6MpE2UGZLQeeWq/LL7+sLV68pEONjLy6WJ3AX0jT+Oy2ePEirY6jKDVNOYADzeGz1EC1eqVZEex027//gByHOGOMRUAI1kTQ+lAUcEosuW+uNutd6FrJ+dthMVgQNCZjaefXyrVuLI3kPD2hLE0cpGjhokUKLjm8JN6AOmCtu1B3kg1gzizD7vpAHy7OCrJ+3JvNKlSiylX7FA4qaI3cizIXKHjWocN7oAcnWAzdFYcOZya0WPahnULXRdopMJjDnsGQpq7IdDqjnRhd1qPq2GpMnHhHyc3AjMcsza+dkcZx4l8ODMaHNYexJRv92KOPtt/97nftueee65wighICJ4Rk+Pmcc85pX/nKV9pnP/vZdskll8hAS8yq5lzILapkFRhEjVCBCOvouCmaEeHg7yDS3Me+vXvV0kCtb2o85UCpab3bH6QukveZumTwQCptJXyU7FyCaKOyBqWyx5WRKYdCzZJFZzaw5uyXD2LTJqlNLaefwLvEZ8yeYM31REB8TUuLe084643NPHjwUK9xLkJZEvhxzQ/riPUZNgbPT/ZVmf6q/+QeRJuttiayPYWCsmq6oKscUwFbPgVsNysYkGNd3zhuYVfoXvoEOMgYwFxQH9uxMTlbOYwPHTJFmDkN/TuZb/egM3vB9eKuxYl4VC8j7yyqkP7TbtUgmlTVLUvVteYir2N9i66DrS+pd+yHFYIdBDAufAWgCVrN9cl0C0CrnnymSDpbK0CtPlsteI4d62wpZ4mk0AdKvKfYH/1nLH/js+MoJxBLv1MHN6aex+nl8/i7nMO6b48bzqYDJfZ47CG0fp8bvL4X9Oc8ckBraj37IuUdCZwDqgW8tAiR6ybjM8TxcZA8rTWuXoo49Xv2aKyWLV1q4YUKYtiH7llnNoazla4fSvP3OJ/WHXC7IY1RUatdw53M3lAJfVXNWmUVeS/XJisrkEvAQ09cJkqEGo/awwK9VJ9uqmEAFikus7/VrsMOt+jURfsX4EPbC/VtthCT7Afsn1K21toGOKddRQmM+fyNenoFZ+qr6+dVDWHVEeNTOTvjmjWB9UNDOnuZG0qGUntLkJjehWpzRL1zgY1qZVCfEaomf0s2M30TDRBaN6E/4yMKeznbqvOtQFAsiGKDsfYIohk/9lvaMYSG6gyVRWDwK06fMlBFL1k+k7KCqHjjw0YsqYhlVaePUKLB4JQ5sVfNPnDP5/TrlG9Za0hlL6IvOhMV9lcyfPxd7KICcy2Qc1zPwvMtXrRIa4Hxx65hK1hrBCjYPoIbzkxsdloQ6HxF8bwSLQGVwrzhJqSQW2tc7KkCd+wLWhk/No5nxi9KH9CIvyhAydj2tWDr/DL2moKi3ty6vcWJzv8WMFM08i5xkhY1EToqurbW80nXHlMSxFgJfCkgzIwLZ98NfpUoDSrPk5MdbTcAPM/I/WHbPR+83kJQyrqW6nIAG/YO6wtqHMGsgJ5i8yhzO249Ad7rzDTj6L2CfyUBr1JNNa2ZntQGPwTQERCSoKjaKZd4ueSI68eOqbSnFHOZ4vixqSX4dAHh1Ol24uD+9s7Wze30iSNtbGRA36PDgxKVETNd6UiCQdcQtuGZNjA80GaGrCaqetEKCAkKSSrysDNC8QiG4MLPVrYQYRnVD5KFUePfoU51LZG7AsJq+BraQFQ0GdBkxFhgKr6toFLy7dxPceFFc0RdrIyinBAdYm6Amv4woKqpw4qTEqPMe0J3YUPLUYb/XChEshuhFGnDlZMifnzUSe0319wUsaJOJ6GmhfIl46O6CcQpOKCqPqGHJJuHr4OsCv/tQLl2xI4X2TerTgbVinKm6CN1iAitUS2BaU1Jo3NdZZiq9lFOTBmlBE8sdNUytqYsJI3c/+Ef/qH9/qmn2sEDh7T41ZC1kF1whRnRunqZQ5zrFcuXtVWrVpt7PX9BW7duXbvoootUB5Zm1wQDHW+deptStQTVCg0w8vkS7KgscTYOfkAQUDkdZEOqvtPIPI6z68VEPRNiWWtlwFLHBKu8jlrYbEKeP85RZPcjqOC6qx4Nxul+U3PlCITqPDHZqeLxN+ZV9Eo5nUacg+IrwCv0KVSROE2ifXA4i15ZNNi+gvMgxaFpiNJYrVpwoiKUpCC2MhEEZFH/k0NdtKNkmwNwsHa4z1BUWO6ip1VrGCiOGDoHQw4hfYibXpv95gyAW3nwfK7DM20CuW7+n8zc+vUvtp/85AHRRHft+rAtXLhIeyXONIf5Zz7zmXbzzTe3L3/pS+2888/Xs7p2jKyenViMewxnxjmHhpDvE8fteESJF3W5eb4P6GiuQ4ZC6AbJAohKgayjgEg5zYep0d/IT5sG6ENiQOOvLG3VRWRdcZ3QaIIGJosQqlcOOWUnigKXYCnOugS2+iiIBqxcq6GeeUUjZK9xsAFKuYeYafaqoym6KEJIobmwBtiHADO8xuvbGSTbM9f82BGhkbYDFVMXS9hGrTQ8DgHRXGPioDJiEWJ5lFhMlO0YexzGCPVoP5TKnrMABnDSlgK7vGzZUs9H1QN1GcByKHtBhnuKBajMuIc50AuGrAKKI8u9iJZcrTz617ZBI4ApA1euSXHmK8EG4+VWNidVA5IG5wpgT5/qRGSUkak6M9Br9WCrYCm0f65FPbBAjcp8Mw1ysOs+Ak5gy8SQKUeDuY8zpnWH4qvKHtyIOvOpwEBK4raFth9pcG0avJyhPqZClACjAgsNm9eAtPf38EqQFnEmOY2ldsq9Rhgj2dX0tVS9colpBFgSot5XPx36F+snwbocuhIWU0lGraWoP6tXqoIHQGI/VyiBnwQByWYwzg7+2A+x03L0qtUAz+JAwvuQ30e4LmCea4Jw7t1WK43asaGcZelDl96W1C+xXyIaxXXcYsLApZlSxRQpp1N07OplGJYGez7BJ/emTIOewz4Wv1NGJBl1MSN6Z6XXuEE+i2yg7wD457rSZOajACs/rLL+3hvO3BmscSCehu1RiVcZUM0XYLDPCoNNUgKeNWbKcQkYKSN71KrWtmsOamM/OK9ST+2yEftBXNRUyzyL9yv3IzsotdjUneIzni56Z+paKwM8MiJg1HXOZqvZPzW9HH8nGS6BiQJ1emcp+4Ox4Rr4yLzHOgsG1mX/C0Bi/sWqQoGa9Sr74cQGz42NcEBxvGuZ4npC+1qpDQ/biLkLMBWf1eCD16Qp+1a+Z0B8rpeKvToDeF5iW838qIxi1c0moE+2i/lKxlsAdAlHRsHV9n1ae1GsP5XwnNSccz8OX/zZfHXnLfNW/QrdQ9DaERKOKbq+7YU1N9wqI0JYZsmkX7STLi6xSXlAL6PnGtfYfJ/1zAfMOQskMQZKcuieacfhMrgkGiwCxfxakTgCQzyTmFLUIVbrjWRTQ0Vl/OxTDXwayijpvNPt2IG97a03X22Tp463uXNG29jwQBsFnSJDaAKigsGBLiBsoo3ODJGdSPNPjBwIr7+Hh0E9htQLUIIzEsxwGwq1izjlQnqhWJEcF9XFmRtoUQx4GjWmfqlfvjb1KAmA5ORJwMI1AoxgUKpkV5iQoP1xvuPIO5i0YQ5NIyhbPxqpwS4EPuIkvC7OLwuLwxHxEq4ZxJTFlQWfDZVgVZmlqldw4TdfJc+FBkMAACAASURBVBpTmQGrrIFI+tB2baSDF+5XRfqz53RKU1lQ3IvUsubOdZ3eUZpNE3BCnxkRYg41z8ihedVBz3QIFaqn7Eqh0Dos6NFTGYmtW99uL774Yvvv//3/ay9t2FB9mjwHaftBHeDEacQeDinIIEj4zLXXtptvubndeeedalMhmef586zepZ4wRql4LpwONg3UHDVwL2WmpUuX6hk4CPsbXauP4OEjnVgNiqZQ7XhtDkargJF1gN5oGpU3UI/ySVArCo7qC+0IdCjYAE1lnUUSDaLaSsgppIdNFfJzOE2pAbY3PZ+Bc8G11HNKNCrLGmPolamkBqEahneZu6oRU8auaK2ufbToBNek3sfBohvQ+qvXYFj/V30ZE9yHpsizQMVhfFljUFlVp4iTCtJasv2ACMyT6FdqpN0TMLBIivvlEDh8fOiQ9mTEnhgb1g7Px7Mr0ESavRTdcA537fpI6q3MJ6gn9IzUijzym9+03zzySHvkkUdEteB6zClrWdTWUp771r/7VvvKV7/SLrvsch2g0D3IBom6jLEnYC8aG2PCNbhHSbIXXSyOvwM51yGnqbFVOx38OMB00MdXqHrsMzmu5bxasc+on1TSKgvP2tZYHDuqrBDzAcgihH1qqq1YvqLNV3sE0864n9R9LV60WI4Jc+YgrJdZFJWuWAk409xvMhFWFjWdO+MStVfXozgj5oOKDIbrhpw5d72La5dcF+55ha5mtVieLTXdcgTK1isoGkC4q0RUqvl0D/hIFs5CSs6yAC4awbeDWC0Oup51PcGFqFhiLzvaE05dBYZyDKohNs/oei4O+MmumTfIN84O5xCBOmtHgEtRPLPnEuyxp+NoL1myVMGx23xYjdqK2abjh0mQ10euvb+flNBoekhSOyiHdbRo+BPKlMcJz/mU1hL8v/c0dZ9Gt70upuXoKoMGywP6G/TBcnK7FgzDtiMa73ImGG/2sZzsKlvwc9tGJsuWYJJfsUbCXgjIKgEw6lxK8IhzCycTmw+1j7N6z949sgvKukj2f472A2eqhRbozTnlc74UiXlmPVfUjIsBgT3VuUj2FVtcGgRRIsV+YscAvdh7vF+gcglpWS3S9Futoyk7aylvYG7Zr9gtbEcAS2yhMlzFYumCuDTFLZoh73dLmfnaT+xP1wuaISIQctYsnS+pDWRt87NAnqJDMz88G+c6NnrxkiUWoFH7Bo+Ty3FYo26twPOm2X3UPVkL8kFg9iCyNzZLZxrX6WqTEPWi9+OpU86glQo7tE3VO6p+3n6Y2mcVXREbwrhwLthOOphkrTkYTnmGgSQlAKTN4HXUa0tg8MftlcyGoX7LgWpThgj7p7rIWoOq6RqfrWyMQIfDRxx4VwDFtZgjzlS1bal2GyqHKAqgWS8TrovHvg/bbqifquba9XJiE6hMw8r0fLFmfQ64MTx9bBlrlVQU7TegH7YDNgNjm8CM9wWE6T9zBNJJpb7XBiaZd+6bZ2J9c2ZxLgaUC6CCvyVBlCNHOkpi125nfLwD2BK0ReAofnOA3PwbxoB82WL7qdd2gd/u4c25YpAuGe28Lz42f2Pew8Rgf7BOREuugCmvjRqqbEC1WQhw4Syb7VTsY9g1YhJp7bgFSQAP7D22KL63z3wDmcp0AWhWLSm+g+IJ9X52CQG2AZvDWrIfQBbVdXxS8S9gg/tRprXGyaCj/TT7ptg7g19JFkW0Umd/sami1hw9CdfbA857/cnPKR/wU2QIKyA8uLdtfv3VNnn6WJs3Z6zNGhlso9WDEJVR1EIJDckSkuUjOzg0NqQMYRE59RoVQk77e2yUdPeIVEYRl8HATU46ksc4xKkOOspAeELhoZujm4jcBw2ZQTtTTLBVdXwQ9Fze8nQlcOOeKEGaukVXktLq1VP1WDlUlX2srJ0CN0n9h7JqARpTH6r5dzU91Qboa8Yp9b6ZJm57KBoR9xDfuiZUxiPy2YUS51k6MZCqSYoojg1ZZIFN+cliFiWl/xkqdcv9YdhRAsOBdpBsAQNlo2hYO2b1SZ47C1XoS7dEPdUKlvivGmBysOzdu1/BIKqjf/jDH9qHH+4STTgZUTmCpTg3NQV96GS78KLzRQu9+ebPtUsvvbStOWuN6Q1FUU2WQCqxJ9z4232hevLOZDA4mFj4jIFee9JULuaWxrzUlu3du0coORkmgvQLLrhADjbzkxqnoElBx4OAq9dLIYgYAtMgi3tf9TvQPDkoOOx0ABY1yCpxrjsQIq4m5z1xHtV1IZNeVAQFFsqYj3r9F405wgChDOsgpCGxDlXXtqgtiq2iqXiiZ1kwxF8ECQ4UbIRcl8RXF7CUg8Hh5x5WdoC0/6omR45eqaFhPNMOhuCkfx8pM1TUCTkf5cA402JJ/NC2WG9BDsm+ExBC/WMfha6H0aUn5ebNb7Ynnni8vfrqq23P3r3d+rUEthH78y+4QH0sb/7c59oVV1xZ9QhGWc1w9Rq2wlypoRY9VQFOH/qfw451L4eyVJAVGNQBJFCmbMXkhJ0ZFaorM+YDkd9Zra7XPNg1Fr26Os0H9zHPNQ1RwAXxNK3bAVrXHFi2j36W1NZWC4baH6jxei068BQI4VyU5Z3UYNgHnR0go6Hduhdg4RoW12ZZHfbkSbJ2NHuueuSRka4e0u1r7AwpYEB9mdoSKNVZh3U4+QCMIFl3YnWHKHuux/RgfTizGiESO4WmDQrEK/qe17afN3PCZxGMcE8R0NBeKnver6aZII51z/qWOIAyKsfrrDPlP428FRzrGa2Ih20gAwnYlf/P/mbvCywR1bW7nPdj1bHrnCqn3IGVxw7bk/VnkZ8hgWV+vYHUCE7E1sbZUH3N4JACQvaHVTvdbmVeZeYAZQxsDOp1HU201v3BQ4e6cgFlEuXwlzR97SmZn1IBR7SIuQmNM5kwjIKl+7EjMxJZwldAtAsbqiCjKG1yoBWUzLYtLCBOqtVFqzRZPSbOe9r1mbZzzA9riXoyaxfQCsT7mOtFuVVgl8YJYK53vhoQ6Z2VUQSWY152grESRVdnlO0/60DnVl/WNU6wgO6y9QawRxRUEBDquUo4hTXG2lRgPQBrZEy+Ez3lEsz0AyMoHDN+zB/nByPDWaJeoaWgi71zu4JJZ3bwZcr+RpcgfknuHV9NLXAEKrp9gwOrwxbhGB6SkqEAToJ5nXN2SoerbxuvzzmgM7YCwgSc/D3gWuj83F/OG62lavoecTwCehgVlIewrrhvgEPGRH03lf23aqn6xAJCTkxUWUaxrABcJM5GK7Fq91C+Cs/PHGBn4le4zYIVZ7EP/E3Ko3W2y5J1ta7OkLF+OK+dRTStn+BCqpTFEHGgM9Y1pme8beO81+Tn6Vx3bz8B0uVX8Xw8e/aHg3KeqxhalXV1/Z/3BGNJGQfXE323lKX7M6bJKGav2U6Z9p+AkznP3IZWnp6cAfPT/zD3E2q86M6iGdtX7/dvUlbBnsk4RN1cJWbllypL2ymVe1/5fLfPmUy2kkZR91Vgau0H19h7z3I/9k2sEpy6v179uBvHi61SYEWUVcO6s99ue+Tkj1tL+PkojzFYjpAU9gGfJKC8/Sy3dGL+A8rze7Xq4Ju+2n36DHyOg1KXVbAnuRd+Zu8zVk7KzPxbMoT72uY3XmmTp4+3eXNG26zRoTY24qb0gxW5zswQaeI0DCg7ODxr5BMBoU/8wTY9SfoTFB30xM3oCQ5w9k+cPO2BqNqTLnmhRWqnUH1CJMbgQnxe40mvWkVHRN1G6lF7ev08HNAUz72Kh40Uu9gfxDUCBUK/qomkNlGQZ5ygcjTS74WFIcqo6sxcvGzHxt8gZ6S3rT7oVg9cL8Y7h6MOJlC+ov/JYSrnJLLCWhw4aX3XV9CZ/j7VEJPfBR2VImgZGS2E+uI5OFh9KFoRKmhRnGPGK8Fkgj5wAPOxXZPJ8wU9duA80N577/32/PPPt9///qn2wgsvCH1Tw+9SX80h4kJ90H5QwTntnq98uX3x7rvb9TdcLwRYToq3oVHgatYaSXZBEqJVjAkhJ6AATd63b7/QGGiEO3Zs1884HMzNR7s+aq+8+qp6x0mUZ3RMgjNXXX11u+iiC9XrcO3Za9uq1asULLpOwahykJagY6GB4RhKDKkaZvN7DjoL8tgJZ1ySEeGgxBBy2MQghdOeYm0Zo3IwlBEv4Z3U3MTBxtENcqaWBxVkuHaQHjTHTV+sQyR7wwBC0Qa6Wt1C8UvRVk7kUKGewyOdnL+uIXClqrvqUNHvQUC9DD7x1dFtpeBr9DqNc1ULO9CUFUgmns9lnBlz7p2/RZmLC7NmySrQE/PRxx5tG156SX14EBsKvRJHCMROiqJ33d2+//0/b2eeeaacI/Yjc6baMjlBKJhV0CAaiANj0GU+X5mIPnq0jGvVOfejmdkvzDXjTm10soUYb1OKhsQc4Pfsv2RekjlTlrQo0BhwDL5oVWpU7/YJUtIsGk4YCdp/Fcz1xDYMWDmIZkydTfBe7/V5lEMhBTjTSVifcrLymVCL0vhe7Xhmd9lBKZhNWPDADaAH5My6RYnrrEyFho5pYMKUUhfWm4XAeEx3QVp6fkH50loZGbGMvShYFoRxBtqBEWcJh7ZBLGcTWfsBQAx29Owyc6ssILL4yhw4y2j0dUDOc3qomVZLzzdnDbDhUeXjeZLtkj2dO0e2Ks9jxLso0EUNst0zrSd1PgIJ++r/eJ9Fkkp0ZdCOA2NsaX8LgiWI54zBuWBPuA+m3aOcp13s3TcGVkWdq3V67Jhrexln+sXiDFI/LFpSa1qDPDvOCY4Mc4niIs/gnsCmOY9U7WDOqThVzsCbUkcQkwwb5wd3ydmnYLyU8YYGrBYux/JYgUdFRZSDVfcgUCP0pz414M4x7gA270M7ZF5ni5cs7va0BYwARKb1rOm7y33p+gk26zPUY5UsY4lhaF7IKFbZRdaSAyln5AgSkoULSBggWKwEtU1y8BLKOmuPecfWQmvUvpwzp8tUk+UiaNy9e4/VlotmyHrgbx8fPqyzTnVkVadIhtGtuWAzWFU54yVHm3YrCuJsB9nDyazYqDug4VksumTH01nDXgaDceT5+Qx+z31GhAeRFl4fgE8gDtnLUm0NoK1yl1L7JsAO/c6ZS1M22TcZN+y6MrslimPHmbq6T7Zb6mxiqWKyp3yu9c7Ezo4V0yF+G3POGOFTYOc0IhWYusbM2hReU9g3g76y19UDMvOr4FY1kRaU4Q3YkLSRYT67ZIPaLfTanMlGFCNKQGOt7QSSYmNUooE97nKXokgWVTrgpspYKtASSFGK6fydueYrgBB/T0CacQsA4jIaSguOtX379nV7hAw1X9Ed4JqytUXHdEnCbAUvjE3KegR2VgJG/l7tpX6aN9fl9aoprp6CzIdAm7BHip0SAIbzIX49n8frAhhxPeaYz3AbJvv4/krCyz+7FZVLApI4ULmCVGLdmg0Dyh5mjYpNhoZC0awdbKImP94pijN2nE1kLHNdgkTG5sD+/RWrWJiMDCGvtRr/kc4GqFyF/rY0rT9wQHYuNHb8EJ5V9/B/VxklQzghyujmN5whnEuGcHSwzaqAUGQx6gJncHQJklqbGXYfwhn5ofEITRUlGDx9atICBBwAMwNtSAfDbEXDJ07YcZJCWKVM2YzK5Mk5da0XBibOF5MpXngdCEZAizZZ9UfJxGVT6MBhgw1bmZNFgAGX41KF3fQrY0NLTvaYi3BDgczhFadVQaaC20IXQIXoAYUDBLo76QMW9DcotBZu0cPSuNpIj1O+cU7DP2YSgwL7IHQmI46fxoD6NZQiq/+ZA0c7f3KMOEj65LHDjZaTXhuGWQsPmVpP97SpeoC+ejU2nKkiOD3eCAROrk0kJT3cnnnm2fZ3f/d37c03N7edOz/sqI/cE453Jx9eCOi6dZe0L9z5+XbrLTe3K6683On3kgtXQewgTpupAc7iusWD6EEgdqOjbffuj9rWrVvbhg0b1AeR+0MRESEbO7/OPOj3h6CnVr0LyNboaFu0cKHodwQPl61b166+5up26623SrHUmUY7eaEBMJ44QqzLoFp/HBASqOEkioYFhbIUplL3IRQswZhUFUtCOtmAKtwPco1zwNzn0I/kNmuHuRKKXkYz1w1wkR0ZhD68dZk1Gd1PijvI6FcdrmXPoeqYVslzR/2vC2iVncfxN+XSilkGU2JMGTsVwKvOyRL92ASyXVFYVFBSzrfq7iqoZo7JXDAWr732WnvllZfbxo2b2rZtH6heEMqwZcudqeceMMAE97fddptABqjIrmey1DpDb2fDWQ3XUkxrH1DXyrPhfPFa5jiACdfQ3xB0qBqeOJu6btUlC03l/hWMeZ0K/e2roYN2SMZ644YNQvItboPtc8NjQCqpq/XZNM3Z9HS78MKLlNk+++yzlU3x4edjK5lfsRconh8eVgAVehFy7BK5GvXcYj9Yf3L8Cpk1fdXodeyZbXIaCjO3UD3droe5itJkVNVspw2GgH6yj3NQdQEh/TJF2zUdki/t8QB21YewJ25gyn0aaWOEuSdRm+aaRq7MpWqpeu1xvNViO62KbNCBxuOmxMlB0ziQjYRKSYCc1hN2FnmPxG0mp5R9CCVIFNDY59qHPJOky8sZw16GRhm7H3EUnld9cSWIUT1noVYVtZQAyei7MwGmqtph6gdQHNR6jEQH7hPIEkOj1PR4XfamVegiRFW04XKSmCecNTnIdT3ey7ni4MpURNHGxJYxes098LqoaTK3PD9zpPZNAhis7oltU+N1BZ1h5bimGNtGMGAnzf343KrG/oGdK9YyNXI+070HzOToFDHLgWZNEDBBj+NzVb5Ra5RnCDofe6p/S8Qu9tKArSm/KaEgeMQfSWaG/a/7qFYRLD/uj+fM2JhyaMEd7tP1eQZAQ+NOduXQxyiDW+FRdhXWFLoKrOECT3mP6KMjI23J4sX6GUcyYjTMpRxhArUCbRxUm9KuoH9wSIBZ2rcoI1t9PmkdJnG/yP+rT61tSPyiAL7MrQDCagGQwILxsbKzwansicwj95dgRzatgF/ddznmrGE+D3tCJluK4+PjXfkCZ6tqvYo2zPPFuQ7zLAFGXhNaO/fLWcccqM3QdBNlkHWRzDBjHkVZsv9kPXkut5uq8hHa3BBwwjqpFkH4nrCQUu9oCqT3wvCwFXvZ/8lOap1XHbdrck2Vlw0q9kG/D5f1mbNXtlsiiPSCNJMntgLbRCBGcO5AxZnclKKojcUfBYSxXRFIYY2YhuqzkP2bXt+muPY0CdivYltUyU8YNrkPidUdh3XhUg2tG7QtykcNM4h5kM9SACNBpfzkWpPdmikRNhZ3f1Dp89ilDfyb2ux+QSPrXHAuAvIwB4xbX3KoAFb8GZ5pfDa1nbbH8Xks/OTAk3nA37FNLhpx1faHBhwmCuMhO1n6Bxo3JRhc82kxH38noOdvCrILFLJ+gcce2jjnmGxoBavsqX9jQJgMYQWEY4NtrCijHP8DoYzOQCBtCgQHoYwqTnNGhOwgP4Meo9Y0NjquQBARmaGhkTaqxs5kONgw5suDaCU40UIvNNmSrm7sqL/L0Hiilb4ubn+XASlnO7L+qdfI4c7rQr8LWoBDoLoj0RxOiTvOYDogdMATZyUZNRVBVw1iKAJsCtdQFX2nqKMYXDY7i1lUiArIslhzeLgROvSKoWpm2WssGupB115CojzTQg8ZnKTS+zc9Cy2L0sHWoKktZYxEd6jeL7xPB1r1yIsKkxy7SPNWHZuNGII646JE8Rpofb/+9a/bf/kv/1UZOrIHKnivxeu6tJGSVCZLOdo+f8ft7bvf+0674ILz2vLly3SAiYJJ3UQpXHXOuqiQRqPZ+Go2ffjj9sbrb7Tn//AHBQrvvPOO5fXJ6Jw4rvkjmKBdBQG/hGCCJosuclQIq0UYjrXzzzu/XXvtte3b//7b7ZKLL+noOwpcCs1LX8wIvYSukWbCOEsydFLANI3NdAtQK68Z1f0U9dJBv2sSutrAUvbCIPKcUHuDjFrxCuqI27P4EHM/v9QGdrW1dXgZkbPDFhEC1owNXvoAOqPZHziGSsprmDs1kCWjrQC5euUU/YE5m5jy9VRLUvW7dl6n28eHDutv0HVSmxCFVRw/8+AnPqHAyyHKumbsofo++uijAh02bHjJTmj1ItMYiCZqh5Cg/sbP3tjuvOtOBU3QLnGqCMyDKHNP/raTieMgQYcCaDCicq7pC1YiT4gT8bmyC4XCBbTJgRzHVA3Eq29UsmXYoA8/3Nl27NzZPty5s73x5ptt/YvrFRCSbTb7wcFKgB85oKXaGjEbqNU33nhTu+KKyxW0vP/B+wZNqn2Os82wH+zoJcOF44PzIRsoB9riQdhUDiExL2Zcz8JhC0higImgz4GbWxhQA0oWkV5c1IEBoLm+V/VGZTO5N4Kd0LnITii72pdhTpuPbv12NY8OxmJ7nA0y6u7sX/WIRBlO/apK9bQYJjh17NvYSx+ghuPV57VoggEoQrGyDU5Q7vXH7wh4I7bD3qGNhRkBMBAcoATFZu/z/4AVybZYpGXIoEDV2qVMgeeJ09EDaLSi9KwBcQxsmhKU+7eT6Ax/UHfWkoUKyKKaxSIacAUNbvnQ4+T0xH681viyuqyDMTXcriBHgZ6ctwHZfu7DqP+05jWUNeaHc5DP4mdot9gPOzAWkJNzW04QomRy9KCDRv1QEv8WtbCoiOl4Ab2SbeDvyShw7/EF4jxFCp/7YSyxATjrEk4qKpnOtBIfyjP0bETVDlUwnmfurl81scqwUd944oQB6wrINX/Y3zB9pukJ7NdpLVcfOu6de4zQV4JrMg6phXY7GEv9GwA2pZXrUG/G2qaVRWjH/VlUs4rc2zjXMXuq9poUg5G8t+qoeinPtjiX1nYF3oBuYp6UAEc/Fc9sC+zXTBcUKjuTbE9lBBl79mzqyxVkd8rCzsdkTgPss+4IWAGBYR/x/1dfdVU759xzNZYC+dK3sNYlY5qAcGDAaz7ZN7FsCkyUX8FZUP0bmS9AGs4qbobzwzbKZw3XQGtBgfSQQRhTSQuIkS/oZwhYoP6FasHmmlzOI4BB4FT8oblzZut8DF0295qAKNlUl1qZuswaSwCXfcE6JtjLHhTYpdIV+m1OKhBKJioK7/218rEBsT3ZD2oRUowpnlfBZ4GmoUkSwOBPsceo1bcImAOwnh2roBY6Y9XHpqWEW7DQt9KZ/YBcWaP8v777suLSIZFSreenu9+ibNvOem34PHQQzz3L7nOuVUlVl5lTZjWfj29sld/U4pE4AiyGncL4C1Cu3qHpk8zajkIpayP9JJNA4W/YQbetKYaOkh0GRqIpwfMm2HQwaIZkQLF+cCwBb9hqzH3UfDl3zACgp3xgr87k/9EPM8kQ9iijiMrMSkCoroMEhLwPNJzwcNCBIG0nVEOIs+FgkJ8TEOLYoUiKyigqpZLtHWIwHGwgKLDzww/1s1V17OhiGK02abl5URq7b6OaqCT0L5zU1MSIJdMURcegOKlvwHkhres6GJAoOOferMk8mkZmWkEO8xz07Hopds00CWtgSAg0EDBhYUANIyhR8XAVPqvnVQWNLCImT7x5kHYKtcfGGgXFKchPXxcWQgK3OALcJw4Bi6xDsevg5JpBE4XYVa8jXidHvWoSy/UwVVW0WvOobZCcUYn7IPGeEt/gc6F48lpqBh955DftwQcfNBIy6MbH4k0XMsr1vInmtMsuW9e+/Cdfat/61v/bMNRpJAv6z/utampESNRY0cpIk4+3Pbv3KPh7/vnn2iuvvKKgUIIN1IRQM1J0hNWrV0md9Prrrm+XrlvXzj77LDlvSOFzb9tpV/D4Y23Tppfbli3vtLGxIQUQ3/nO/e2mm25UlsnF91bjSg0hByWGTmtopsALl6PpoMLQWDDCtSQ5sMlQshlDAQNAMHKPg2DqUIAGzS8SxwSLRStOAbeQbLVdALAYb4cOHrQYTWXLWcehefH7KBCa4mPj7OaqFocwNcL0H/fwtAMYQ4PBJODtLySPLHPQXdaXHLMBF/er91plBghUIrvN3KThbIISKeJ1bU5Ms+MgZt8A1Kxf/1J75uln2q8e/lXbvPmtdvjwIY2/MyrODODEMK6ICv3Zn/1Zu+vuu9uqlSu1fiKk4UPcAIbQ01JaC310TrVvAKByPa8zdjhf3I/owGQ0KtunQ6oAKaGs6r8U5TTXBHc9qkSZnVafxF/96ldtx/YdEsrB2Yu6JOshBzUHK/OarGRQQfbQTZ/7XPvcTTe16667ru3YsaP9809+okAJ5426WNUXnaae1uDDZZdf3i655OJ27rnndTURiNSkLQ2BsBkS0Ekm24GDB7SPJEwkBNzjZZs82EaGOFR79QiixIHYV/F8/7zLgaqaIO6HL2cm7IjGbrFmFDhAeVONxHgbVJ/TmXYaeylhFYtluRWAAYEc/r3MtymTQXCDmMduxkbGscDW8pyqYy8RD2wz74+asDM/bn7Nhg390eqo3ieyoaU8vXTZMq0RU5d6oEOYL5wRbuVjSq8DTouX2UHv1fcGcEgvQfap+1VZHTLOjcopqs4pn6OTugSOzAKpzyl11mQHrNLnMzc9AhHcwuFN0Jo5419qsBV4zJ/voGDAVG72YMThOEf91aPj9meAemfVlNakRM4+9pmpGiuEroaHVCvDHCvgLVqkGQYWWDE92Znw9PqNo8/n9StjqhWR2j4Z/BqsJu78zO/dK9R0K9a8lRKLblotD/g747Z/n0WuQqFnHnwmmCnxyTlwbZoDQlgIFr1J/2Lsq0RJkgEpsKp/zSYoSNsEAnbbQIuZ4JtgT7AbzBFj5tYNljNX5rlohLkPZS6jwi5Qw0wc9fZVM24zcQIKswdxXgE6LCLnTITo3OVsBmxWzR7S+1V76/YkNBx3cIsdYc55P8+vtVpBp89MzwmfB2BG6yAYFa+9/np75plnGjWSPON/+s//ud379a+3A4Bq1NKX7eQyRwAAIABJREFUanOEZ5JVM40TUTI3m3dLEZ8BZj319jH3sWDeAiciZmaUINj10S4FVIw5tgc77/6//g6zydnzKkUis1+1f5x/Bw8c7BhbZh+dkFjYyZNQXU9J5A4/kTGBTggDS4Em/bIr4xrRQCkMV/mC+gCW6I19NmfkcdrcWs0FOMwj16LeHvsTRdu0V2LdqCwBRWS1YJij/cAzB4DqgSTuhw0I8frrr7d333m37d23V8EgfgV7GlVkFOPxqc4955y2atWqhm1U8Ahds/zqMGu4d/fpdamBrEef4EzAoAS+Oj+o96w6OgPlBtwEsFU9KP+fgJF1ESVlMpPac2Ss8QUqw851tYfURcB7WuJkVRPdr9ILzZdxxW7K/6oAmTHPuIVJxhyoRh3/q/ZAADbuIbW+yVzLJxJdeMRzUSB0l/RR2ygHxwJrK+MfBh3zI7uGemnVMrtH4ulPHxAe3ru7vbxxfZs4dbTNmzerLZw/u80bn9UGoBpNTzbiRhRDBxuUgREFhFOD02160EXG+ptUPV1DiHgMzgNN51VXI8eaOgHSmBz4Vv/cs29vl0Xp2kMUxcDotZUXRTeq3iGqX+jLYBnBdsYjrw+1EOe8M1bF3+Y6bJwcOF6QFs3w+WiuevoOpoA9yHXqsUJ7krM5gpqeU71QZrRptcEpTu31A0nwl+Csc76ZQALCxUs6OkaXSSyUPBvFtCG3zdABW5QyXatQERtAL4g4F2rNEWGCFNjK4TP9hjHz/VhJUfNaTotoitXCwxtuqO3Zu6898JMH2tNPPy26KNdh0bpBLaILJaVdqOD5550nxccbbriuXX7FOmVH0sgToRnGLlS7GFw+i56BNBfetGmj6IPvvvuOgkNqyHDMeD6MKP3mrrryKgWDa89Zqwbly5YtV3CR+WTMPty1qz3++OPt8ccea48+9ntN+fIVC9Wr7u677253fP4OoYF2nC3KwvpwYFViEGW64mBagp9mpuN1qPp1NrbQgXo9xuys9Wg3DopSf+UDMcYdo0IWk8wH65BDAIPLAYIzbjltAxcBQ+S8HTig6xgZc7Yoh6RQKDly7mcWWlfuyfWQoP8GasSFl7rfiRKCMi3Pzq0V1Ux7gubrOgFnGZydZi2EFmEpdCN3Gp/U8ZVhxdHB8dy+fUf7/e9/355/7jlRgxG0wFFLVsg1GTRlP94uuviiduNnP9u+9rWvt6uuukpjLnCnMgMyrKKCOmsZSWohh2PuuccByr6NXRFVowryIyKk/V/Ir+4DypIOOSTHvR95jWrVCAxOntRzvLXlrfaLX/yiPf3U06XkaYEUZxpcG91RRKsfWrIbHZo5OSFEnD2EYM6+vfs0PrwOB5BemxwIEVLAXt599xfbrbfdqjGhNpIxUxZJqKTXNPOrjE0F18x5Mn08y86dO1Ub4ppeqKMDYhO4H6sV7KBREsRzSIp9oMDH2YsETUbhTcdMmwTul3vC0dx/4EA7euSw5ixNiRnjiLOYlk8PWeh2AFsGsIIgBzBkrhKclG/RobzZu6GCG/zqKbtZbZhSh1naZxFw4NqqCRJt3RQufk7ZgcQYBIQMyeFRTZPOGjsLAEMKzApIIOjFOeUZtBclv+8ASqdP1Tb1fldBNPa5xFAIDs1gMaXVKoLQmY7WZ9uGU6/NnuM5TcOeVw6dVUeZJ4mWVA1zgnUpOiu4s1qjW7X0MoQKIqdMxZYdSK+uqbI5VeIB/y41xNxPT3kRZ+1EO/zxkbZxw8b29tvvVA9ZK9HiBPF8YhfUfV988cXtwgsvdK1r1UvFLifQZD31n62RZA94rNOuelQ6O2RbwT4jsJA6aDW0FmOlq0Uyk4AsHLV62Exl+US9TPbX9j7fYncoOPKZkMwX9xIgM02qZUML/e9fdypBiZDZhHuh5hxKlurwxzBdLNKTfqNuVWDKr3yjyjAKvpfYl4NFB4IlLDOJwu5hBVkELNwz47lr1y41aN+7d6+A4CVLl6jN09IlS9wjWDVwtqHpzSkK22zqck3lNMOqzo3KmBuIcsCYOeDM5byHUbF33z4Fuwc4/3fuVHsh5v7c885tf/3Xf93u+ZN7xEoiseD2DYNa65SD4GPq84oR8NFHu9QiiDXIZ4Su32/bOQd4vuXLlrezzzpLfgP3J5B6eKRPLZisOAmOYYEn/Eu/1iiMqt3LyIgYHG9vfVuBE4A0a4kvXnfk8McdDR6Ac+nSJRLYu/TSde2Siy/u+g0WtmLftwIFtZsoJgsgN+PkAPOk7Lz2jpRPPa4q75EyuYXceL97QJoBxHmN6WEesGOpVSOo5/8ZR3yzPbt3t7ffead98MEHEnfb9eEugYjpORx6Y9rIsDZWrlzp8o3PfKYtXbK0q8eW1kWBqQFRIsAXn0r+b5W2GECzMq1UNaFAloiP9kNlrqMejL/ImlF5CfW/RcPnmS659FIFqmeccYb2PWu+U8MtYR8J3gmwNsgj8o5YdVYtJSB2tvqYfD7OQGff6cVsUIZzNHWeXZaX+tRZjj2wN9yvwNEKgnuq3rSxwm+ZrT3A/PK8BsdQQXe2OJRb7pe5T3uLZAz5fAEfAJiA1p8qQzh5uh3cvau98PzT7dTJo23BvPF25oolbfHCeW1m8nSbISKdBBUjaOKAmaWWhKemJ9r0IJuDYNATpvYUNKefxpkcV5bohJprgxxh6Ge3sVnQKL0xRAc4ctiT0tfolI3Nog9/1hSyKb2+/28MUtTR+tFsrmXq4LyeTLqQfDsBkX7lsHMfNGoDkn1wGwLVrRT637UEqAJjJhRpfpCh9EjBuBtRSR8m07l6VCHXjCUrpLR4ycLKeR8ZLVl9HBBPvlCRykYGxbXAgNtqJGjMvxkDxkv0xmpGq0MSpcw+pbpkODFuUj5ijCdNZVRPGyEfg+3ocegkLgomwGaR0oT+tdffaD/6bz9qL7/8SlGcvFlw0rnn2QgYFNUQ8ZZbbrm5/eVf/mVbu3aNmscfPw7S69YTfCb0YQWEUrU0bYs5/MMfXmgPP/ywWgy8/vpmDefYqBW+jhw5ps107rnntC/c+QVl+S44//y2ZNnydvLEca0XDvlkZHlO1tqL69e3X/ziwfY//sf/3wAX5y8Yb5/97I3tvvvubT/4wQ/1HtBgNlQonWnMGufTh52dAPPx3fcoQVgMuJCbor3m0A/Vl/djSCU/rtq9prFW9mbJ0jaJ06S2Gfv1e66NoV2ybKkPdeprEMFQCxTLtDN3IKuhZbmnjgWSukCTBrd9DerJxhPgsOfIUIl2XP2SFi5apPEgmIhiJutc4gM4jVD6ZuzY2kkCYKBFBwJL0DGhIx4vx9xOMK+RQ6M1blloMQHagISJHnzwF0KEcQKCWmPknB2d1WUl2Ptf/vKX23e/9712+WWXiSaM88JnZIzVDHmWBZYIhlRfIXl5S3bz3DgzUByTRbSIi+feWSpTOxJM8zkgu0GYpXhcDj0ZFJ4JQ84z/Ou//qtqXT/4YGdbtMjqoQk8xBKo1iqMOY7WmjVrtF7ZOwhEhCblIG5ETilzfPDggVIw895mCB30cdC09p0//Xb76le/2q6//johz8yf5fQN9HCwio5XKGOc31CP+duzzz7TXn31NTmDx0uIJCwHarLWrj1bCsFr166VgE8ySgl0HbBYUj5tSUxDNo2Ue8C5YHxQj922fZvmY/mKFe2CC85v5517npBmsmo6VIvO80lKkbNtfJbFaSzswv135QFjZCAtv86zoD7MoR5Kpw7yYercTZnk91L5Gx1tZ65cqQMV1V0FNCVSFkcAZ5wMDjR0HE2rvLkHFg4jgXJ6AhIELl0GlX2eA4lyBESfrho50QxRDay9EYfJAZyBKeaTfcF5xn2SOdn54U45yJJXl/oljIXxNnsO1NEBZZEvu+wyBQ/sERwe1g0OMHuPNc/eZw3hyOHQY19273Ew4N5lrqUGiDt+4piEfxBrOWPFCgV+ZONUX4T6cCncCljt6u/IxLnJO5mflzdtaj994Kft2WefawQ2p05NtQlACTQKJLWPENK49toXv/TF9uUvfVn9aQHFLFBiByklJVairexs1XYlWGT8VAtaokX8Hsdq90e72/bt2zV+AC1iV4C6Dw52Qg843qvXrJFqMescobB+JeIohUYkx2eCsw+MUTJTAe1MNYTl4wyOVCepca7+tmLZlMPOWKrdVNWKJlOSLHEyEdFMwA8zXXio+wz2R2TuZSvkOzjbS6sm/h/RIOztG2++0bZs2ao5ZK28tXlze//99+Vgr1q1UvaJPXkeANX5F0iYDVaOKMaVZWc9pdF9ACbWAf5SbCb7n3tnzQI6UR4AgPbee++KEYL9ZF+JgaK2JyfbJZdc2O644/PtG9/4ZrvhhhvaRx/tlrMswZuqZWXt4lOwRrk+fholBwRmvJb1DHWfZ1NgfsotPAiUWGerV61SC6xrrrlGz2rQzAIppoqjG2GWw7Lly1V3zv4AaEwGlLF46KGH2qO/ebQ99dRTYic5m2/WBfdbBAP5xcuXzW/f+MY32j333NPuuusuZfSwTwkyBLAV/TbtTbjGli1b5Mu89957EiBZsnSpAnXOp7QXw54S/Fx8ySXap+wdAFYJJVU/T62/YoJEmRI7yINjQz/avVt79X/+6ldt08aN7a0tW/Qs1BrTXscsAAuVEWziO01N0V9zTED7vffe26677jNt9eo1OutZiwG6sxewvdxbAJWwSZIlz3p2z0Xq8lxXq4TOkPcQ84kN/t3vfqs537x5s3wntXsYGWmLFi+S4Nxtt9+m8hJsK+ssjI1k2Xku5iBr1fXQrsnjfOG8wn7xWdzzihUrqsbPmgJLly0VM80g/HS31nhWwHxaeXEepqVKwGQCOidVELchuBxpL77wgjLklK7w/xZgPClbm2AWoUSBNEuX6V5YxwZFnJEOk+ZTB4SH9+1pr2x6SSqjC+aPt0UL5rS5s2e1gekJBYVTE1PKDg4O4vDOUg3hqenTbWrQBe2Dg9UWAsGBaWo+XDdI5vCUNhBcdDc1RmRGyI36aFmJK5LGrnlyUJCA0LUwdujkyJX6GAs1NSD92RE3Z3ehJnVEBKUsQmcVTBXQZ1QAlwygJNNrgSmrVk2Lg3IrqOJAnDXLPc1K6YeLc3ipaLVokuonVDx1txVwAb4McSlQuXjevX5COeunj0RUJo6OalZKGlh1aqVk2dFbSpGVoECoSam2qQ6uqBksjB5tx33MpIY6PrvrlfLHgajkxiXaMU+HPRvv2eeebb998rftoYd+KSMuqoIyq0YeOZQABEBBGIvPfe4mGdlvfPP/aYsXLVQfQoJCDioMHAe/Jaxd7E6AwvhxWD/88K/bz37+MxlxhGNA29WkeHKinXHGmcoIcn0MOA4PG1fPILEPj70MuAwYxe0zcrTtrD8k+ilG4dprrmlfv/fe9hd/8RcCBED9UmjP9dSXbHy21hGGkrUS5zBiLnyoKDDVIoD1nN5FjIWEi4o+y3Ozebm2MkFV46mDpSTGIzYRNN+UEFNNMXbvvvueDqNQqBgPKJNnnXWWkFJeL6e/Mhru5YkRdZaZtcOBCNV569tvy+gr80it3sCACuKhfIDOn3/+eQp4FVhVLYOy7bOsuCVDPWk0WhkvgUSuYTIaaWnsBBTOcJgewtgSeL3/3vvtsccebz/76c9EceG+er2gMPoY5REBEqxjqKL33Xdfu//++wX+sO5Fme6UgA064XSAbG7Z8pboSwYi5rSzzlqjdUN/Spzn0KaFqhVy7d6fFuRgz0INF1JP5gXaNv0f55iGwtd777/X3tr8Vntpw0tt85tvalw5IJn3hQsx1KbnBhXn+VkH11xzdbvkkkvbhRde0NXYcJixDqEtEigz58wlXz3GAtRx0+t4HePAnH3rW9+SwA7OAfYJ+8E9gsTirOM8yyktCX8rt5nezTNsfnOzPnPL1i3V4sQsjF5N4bCQUQLDdevWKRMJEozzEbTZbHsH/DhVscFpf7B+/frm7xdNpT16pNaDacB8U2d84UUXShUYUR1sb39GLYiygo5yarIOCHCwJYwBgSdO4W9/+9v20UcflbBDr8Yl2RjtXcQhpqbk7H7lnnuUgWXO1DdsykEK64fvjRs3tg0bNsqOoGrMOk4AxH0k87582bJ21tlr2h133N4uuugC7WEEveIY875un9dZqSy6avncrzM9+VyvOK3A7pWXX2nPPPuMEHvGMG2NmIPRUc4r0zsJpNgrCvbGx4vGN+3SjFLyNcUbhehRBQFktaEnsw75nemZVp1k7TCuBO6333679lAcL7fCMeOGseDcSGZPWfqTJ9sjj/y6PfCTn2rP792z9xOZfYNqLh0Ibe1P7rmn3Xfvve3666/XuiCTJQpWgZ0RX+ll/Yzus/aVjaeNSUnmswfIfD337HPt5ZdfVhAU0RUpydbZT9ZIGgOnTkmZ+k///Z9qHbLG2WusB4MObmzuFj2VCRLIdEwAh+sMq1URPYxLpCiOmvZz1QXyTAqejiE4VWUhKhsZFpuBMXHNITZ2QOcL50xqWJ0VspCeswruk4aKLI6kahSHXK+EbQEcIYtCKcXGTZvaB9s+UKAlRkWtechTptRWXzMySeMO1LExt916m5S6Tek9UqCfWQgSCJwzR+PEGW9fobV9+/ZKKOw3v/lNBXVQEQ8JAAPoE4OjgsHQSG+++eb23e/er1ZCa9acpawf2aswjTgf1Pt5cFDnIi2wfve734lVRCssHG3Rkovixz3xM/ctxWACtclJ2Zkbbri+felLX1JQiANP0MrZEXVKbBDvIUGiNaCM4dy2XXXib7R/+Zd/UfDEPaqheqmkhtoYhVOAPc5Q2EkET/fde5/2F6UmzmzZJyoVKLHICCZefHG9WCKwnVSPJrVOQPTZatNCcM5+xkazdr/97W/rWcj+40cF+MjazZki2rHqSGcrI/j6a6/Lxr38ysuyn2Rs8RH4LPcNnutz8ehRsxzKT+ZnzhzONthb7FvKHdBriJAW60GlJlUHymc7EHRbjySJwnITe2poUJ/L73gG5njr21t1D+wLrkdLKoAF00TNsEjLIvxF1uz3vvc9zVeUb3l+A91WCTbI77M2IBzPTykLzKV333tP8yRF0XnOzBrIPV202ZXtM5+5Vr4T77cdP6XXaj/ALqqWQuHKplyD33/wwfvt1ddebc8+83R79bXXunsBfEovYM5uxkhzNgvBxwUCS66/4Qb5KDmvw4j8lAHhRDt6YF97641X29QUiNZ4mzM+0sZHh9ogiOzU6TZ5etJ00QoIp4Zm2qkpAkKohdBGHBDiBJKEgzLK75mOycpokTHi51M08Cz0TqiSkDQfhoqK+wLCGHIMmpvGWzSBTckCZPAzYcki8juMKdchiEmghtPugt6jOiTkHKnep6hHfdL6dlQ5jO3gStC7FGhVfzLHC0nZSWoJi3YalaVQOHgtz0p0L0esgtMcclGu1AX+6KufQiR0MyqsKJ3WwdxPURE3u6/Zamo3Qpfh8qHThK4BEklhNgG3VGHVBiM1ZVPKqHDwsplAH2Kg//mf/1kIGNlBDgDXnfjwdv2hOeEODgeUqbjr7rvajTeyUIfbvgP7kAiSM406Gicf85KaPe4FVOrZZ55tv3n0sfb444+pubZU/aqhO4E5G+7662+Q2Maa1auV5eR5cK5I2+tQrCJlDlc1mAd9Hx5ub7xh5/Chf31ICAxiHV//+r3tr/7qr2SECUbEvVbd0mDJkzPvoHtQfK005c+wnLQU0qpRKc/CfezcsUMUVx12VS+DQTjzjDPaVVdfpXFl3ZDBCWoZBawUNfN3kCbqZwhuQGtfemm9EF2cwtDZMPgXX3SRHDToVThsjAeOQKd22kdVw4GkWH/btu3qI/nb3z6pdS91v6kpIcg4kHfd+YV2++dvl3MepdUYTA4fnCYHnnambMCdGQqV2Fx45LudlRfSXbXBrLs9e3a3J554sj3xxBPtySeeLKq46eFRyzONrbX9+/cqELnpppva1772tfbVr37FsuCVyUutFU4bBznGFdQZp93F3+4/RpB7++23tauuulIIapBYX4vMq5tEd723JqH7HLGtqlYKoImLFi7SZ0NjxgGBRs1BRcZBAELZB6iVrCU3gffvcaQvv/wKOQMcHmvWrC5hIsQmTun+ob78+Mf/pH3A7wxQEMBW3XWUTk+fljNDYHbXnXcpexf5cWVuZYOqnY7qdi0Uwb7m94wX9D0EfMjMv/XWZgVPEjOqFgGxOQ5WYERM6nOg7X7n/vsVHHqOrb5naqzVZ1NPhFMKuvrjH/9Y48VBy7UGq95NWfmqsyZ4vOPzt7fbbr9dPUtTv5z7ECWuqHqMC3Y2yriIXlEnSSDO2FHv/D9/+UuNqZwP2RM71qY/ug+UAMzh4Xbd9Te0v/6P/1E1MYApiCQFTLDS8nD7+YMPqj4U55b5Zk2n7kNOyik3AYfFQND/3e9+R2g5FFnKL+SUUEOH0mSJRUhNsvYQ90cwgZ0lMAUJxrHYs2dve/UVgkGDc4wnjn1HT5pgnWCPYL+MtWuuvaZ9/8+/rzrulStXyd5y7iYjLBVa0TQn24cfftieevrp9sADDwiU46zDfjCPgHacozil2AZs8He/99121pqz6pzstRkxADUsO8Jz4hgz9lu2bpXDDPCTmlvOd1OXvb5FZSsnjYzAvffd1775zW+KWkcg4lYypkTGibMPYJVo08tct2qHbo7mG7vEPgX8+vnPH2ybNm1q77zzroIm5lOiSMX0cVZuSBmn2267vf2Hv/gP7aILL2rLli9rhw4e0rgk6OQzwkoQrZh6wZP0IXR5gOqZIopX1NWASICyyoRUH0PWmGhiEo1yrST3J0EfGtAfOdz5IxKyGh3V2gA4iKhchHNEHxt1KyzYWmS0sCFQDbGJUPLZJ9t3bNc5yJknu6dpHNBno7q5bNnSjknBtSSiMzUp6iYZIBx+MvtkLgSik/Gk5g7xqo6WfEI/M28AQbB+WGOhefPcjLl9N7cDYQ75fwBUzrVvfevf6VkDzlqI0KB86h5ZY2+88UZ77LHHFHByfeaC8XHtdC9Dw7wRoPB5BKlk2lgr1157Tfve9/5MgOE5a9fKHyEgtNLrdDsVkZ0SKxEQMTGhc5S9w/euDz9s8+f12ACAvnxxfcbH6tLH9dlkrgDNv/CFO+RzMMcCDMrGu3TKANLOnTvaAw/8tD3x5BPtuedeaJANVEdXpSOsP4/bcDv//PO1du//7v1t5Zln6myx0qZFkETxLxpvygiYPwLtZ599VkEnAeG27ds159huAg/RFOdR87hAdp31ClCrdimUlU0jEoNSpgF56tnx0zjn/hdldxnt6Vltif7Zu7wqVRV34krciLsHSIhCEoggBwIHOdY9eoy+t7/2GN33cOiDBAnxkIQQIC4E4u7u7k5Srvf+5nqfXenuD82tc2pUqNr7v9/3kSVzzTXX+uuv11ZcYcUI5/VWgs5Y8ey5z9gYmXNaSVaxegYF7wkT2rvv8esvBdQXC1UFvJI4avcfz5nfVl2pekLtsTPvc4AGgIV//ud/DrBTNmIArodxRPYo9mMYzVH+byQ269JLL83ZEocliR5aJGp0UYH7xMcwCsQle+65Z4B1zy4XCAsl+iFsV8XHXS28FIbFN+8lfrjm2qtj44FznaE0fz6Qp4Q2QzcdmEt6I1WATzvtO23//fcf64e2bl0V9m9LCBcvanM+eK8989TjbWkSwqklKjNupI0sXZSxFL1COH4cozkplcG5C+flT85zLCEchSpVD2EbKW79wiEhRHNZaCQFRadBor33/9Vg5xJp+d8Twuq16dWtJIQjI6EYWnz/HQRSw/CAYAvaEzRl9EWhtAyNAyHY83W+L05umHGY6lZPAKN+VXTNINBJEGsGXBqXh0GyDnyJgBRV1OeVKmNRzBzGPmy3KJjjiks+0EOSYw5VpQqaBqn6caiXhfr0KlSoeb3/qg+nT//G0Cz/iWrMkLsONKuqRvSEO05rSLD77KtuVDv/2zv0cjPKqAfGc2dYUaPOOOOMdtnll8cp+vW/JoSFGM1uK620Si7/0UcflUu46mqrNP2CUUZbip8/vq2y8srZH1SDjmy+8+57mW141llnt5defClVmbo4pW4H7fZ5RkVst932cVguL8SpK4MuE3cRUFXwW4pyNexXyf/Ou+5sF5x/Qbv7nrvbVltu1Q4/4oj2rW99MwlyRCYGIRoX3YVzYRk+VbU+K876h144zMeR9EBnqEqqSHFIjz3yWJyuKqHn975odgyGhHarrbasPpZQKVAzOcZCpnqQAamXLEG0iwrx/hgaW8l+IYkQucMOPbTtseeeqXp6D2eJE2TE3S/o+LPPPhu6yWOPPhrK1Ftvvx2qaf+a7qT9/L332SuOipMUkEJaayZP9b4WxW3opRno4Bm0nJmD1AbLCUfII6q15Lfx5PHtJ2dNH3zowXbGr85IkvvRx7MGYYMMvRmM7miqqAJsSK7AUPK+6667tE033SyfIVCBfuo1RUOTOKMiufP6qyTU1qOQ4dEElmiPRx11VDvhhBMiEOV5rYOfy350hUvPmv6fjHypJLGa9Kck4JXUSAQlHoJM+x2BLIlb7n4FZvb3zTffbquttmqcNQrUzjvvkvdxLtJ8PzSVQ4PffOvN0DbPPfecJMylQqg/qAb62njvzfZAYvfdd9+gzWusvsZYpb1XTIPaLhoGSqcSVIFXR/YfevChdvFvf9seefiROKFS7BzJOqViU5jdkJACMYryBZX/9Kc3b9/+9rdD5QIOdcCsQKb67YyWoubSVOx+/OMft7vuurN6llDEp5bCJeaIdxLs6vMEKB104IHpR0HR+WQS+D8lhAO4F8AhbQCTc3bs+Rln/CqMBhVPdng18/eGuYERgRnEA0LjyYy46XHm//RP/9xWW321+LWqQlYAZZ8kVb/85S/bHy+7LJUA50KlBq0QtRsQZP/eeuedtslGG7Y99titnXCYnjq0AAAgAElEQVTC8W377bfNvChgZIGL1bfbfYD7krmF5MOH+ZcdxLBf+u4Ea9dce2176aWXE+Al8R4YIALWxfpMFhCsWRKQYYcdd2if+9xnU/V0h72n++m5PYd77446n1decWVsDRZF+lyicrdsnArbLmAFPuy1157tm9/6ZltzjTVzx/r59Zm9OtQV7yStd99zTzvnnHPaU089lcqggJKd66yDXoEsBH1RQ1kXkLufKpw15qAS+FSczcXs88cGFUHrYd0E0WwVv2bMkL9zpikXm2nqvhIPcVaCogvuB30CPpEt8bMwTwTrxx57XCjbJZ62TEF60OYZ+voLeA3eNcj2pN1lblFRBZdhQKG6ikuGykH60gDVQy9/+qaHZLf3SsYvL65xPj2KjGrquKpOdQEYX59+pCHYrQSh5rb5e5WfG2+6KdS3J554qqotc+e09z54P0H+yiutMibq1oGroufybRV/FU359bbbrruOVbecrVRcMKa01cyq+aGMqTPgjPlZegQvvPDCdsMNfw6Q4r27XUvP7aAqz9bYF5971FFHti233CrsB8/UBTzcny5AyC/c/8D9SWKuvPLKABtYOUAk7KD0haWXsapJ/EC1wkyMDoHPLUGXuWEeHXX00dEU2HmXncPy8G99HJp4RfzSlb/RN/90ww3t7rvvSWVHFW3cyGg+N0yZoTJuDySg/Mh777+XOGC7bVXwvhgfwJfk2ebPi23wvexs7OOUyYkr7r7r7sRgKmMRRRmSJ+/i3fjJTgc/4cQT2p577BlaL8Bckr+s+lWMLt8DxIqYzOTJEe/zLuiu991/f1W2lpvW1l13vfgYv8W2AGcsG74QuwO7h98VT0i+xVnua87h6GiYS2K2vfbcs+26226Jk2rsU403A7b2+x12RYR7Kn5zbgCv4mysNAnTzbfc3B5+6KH26quv1ecMMxXtjf/mP/l0Pjh94EbFLVrYdtxxp/aP//iPeZ5U7/pYC2rHQ68mQIf9QKlnEzEZ2K3f/e6SnNVoJAzD6TPPdzACfq4zStuA/wACrrTyigPdtCqcAYwGxfYxauzouNw9/fR/Yp9u/EvAUnZcLNILPJ6lhM+03pW6r5+5xac/3XbZdde23377t80223wMXHN2et/z35AQ4ncubHPef6899eSjbYmEcPqUNnVyDaYfjQrpgrZk4eI2bkRFDa1yUls0srTNWTC3LQpltBLCojgycBrOizJKZGb+oDLq+5hIgE718phHWDPJekmYAfhfE8I+BDc0wEFhzkYx+qUAyGlWkN8RovC8h8xdT6O96vz+DMYNRa/UOHujexI/8wQHJaQyqrV5RbNsJd86zIrqiWJ6HXD/583N1yb5jOIUZHRmfhZaQK/Qeb+e3FbvSMkZ96HvYwnvX/+a702Fc1BTSxVmSAqD3g1jI3pvUKfodKph+tyonM4j9FLRXP+eIMnDRShkqb5WUuryJyFkmAbBE70iLgWVz9/97tJ26223ZU2XUQ6GmV3oNkaPLFzYtt9u+wS8e++9V6ofkXdfJKifmx6/XNqVV4r8MuEhjvOjWbOiXgr1NtIi89mIkSxBeRsf9GX33fdoX/jCEQmood2eXQKiwbxQ3ZFc2D44tiutdT664B7KIyi47I9/TEleleiIw49o3/jGN7LeGa47KG8547mEkyePDWz3+aEBt5KsFwEIViVKqiqC6/vuu6/de9997bVXXq3+0fRUVjWcMRU8CzSgZr1q60zbGxfe3zHeEkCfxUAI1AXhnc4g6Op7x5EwcBLMgw8+pJ144oljnwGp9FmvvvZqKG7ogM8++0x75eVX0lPQkfYYu4k1/4zx9T0+b7fddmlHHHF46HsZPmzsAFXeAc2LzPTAFPBs3tW/e1frx9gBhRKEh7pV59HXQos5H/RgiS70t9sEf6Y/ZkCc/Q/vuPnmmydRQOEyXFuCATlFd4J6h94yJM0dDPGsnWLdgRg24Etf/GKSy1VXo9ZZCap38cyxFWYZDo7Lfe3iDva/7vcH7YY/3ZB+QYk7hDqg0DCcu2xIKciWHRgNfQaoscsuuyT4qEG2lC5n5WucdfZDJfu6665v119/XSryzlgPEgrdLMS5I8HbbbddxAm6neEwCgWfWqNbFronH419n5/FPjz80CNJAFS7Pvjgr1EBDt2RsNQwg9V9rzlKldyxwahZKHzu92mnnZZKgTvYE8JuczpY5lmfeebpBE7nn39eqhQiRjbHM/bxCO7wWmuv3TZB39qlQJM11lg94EL6aXxwnxc3/JlEaKis8QnWCvAjqPnD7//Q7rnn7gRb1iMS7fmMEijoiSXb5eUkjHvttXfeSTW6UwM7OIky5E7+/g+/T3JWNMeiOhJQsHfuKfBLsKNqe/BBB7b999+3bbThBqlS9epHelXSg1yCA4Xil5iUwCuJ7eho7hz0WLB78003Bzzh8LvYja/pfb2lKPxx7tn2222b4OSQQw8JZT80wmG0izsiCZm5/Mz4RJTB8849t91+xx3t5ZdeHujXNV+1gF/BTI2Z2XWXncMcUKVfcYUVktgKDK1xJZmlOmidVS+tk0TT80v43cfI+E9AqRxmq6qcCMZGR5sB13rCgX4ST3+6W4K6TnVNAGz/hsHq9pGP7CMaqupUALAqBzo3Zgi2gMp7ACt6BX1eWehd4oAS5Fh9jdXbwQcf3Hbacae22WabDhXEYQzK0EuWYzTMlq2qgfYSCXQlZR1c7QlO7uZ4fcdFCe4xRb53GIXg/tTs0GJH9djC+/XRKu4mO+tXeoYG2frMdxxEOHoLA7uiT/CFF15sDz38cBgAL738cgDeSipH25RpU9t2222bfvqF84lqFFCPeg3YAK4BSd0tVW3rt/XWW+dsqd6yyeI6/lryUlXJuQGuPBPb8cjDDyWYZ2f4NcBZb8fo1HI/s5KWhfGTAvjvfOc7qbKzLUX7X1Qgp37kyZPjcyUyN914Y86uZNc54kfd9c4gk1SsudaasV3eS3IquY8Yy6CcCghQ/eZD9agDQ1Xk3T+MmD5LU3LobPM9bOfv//CH9tzzz+druxosirtad/aGLxkSAeCDqpJzLWHjDwA1ncpPgbSf4drf6v0EOF5//Z/atdddGz/VRYvsX48tnBX2ePsddmif++zn4iNLrKgEqLpgYBeDilp1qpYj7fXXXk/vOOYD+/L6G++21VartoB999s3vgr4w35IbGfOmJm77v65UyqkWF2AfPuY2HnQSlC0Idhz2GGHBYTV4iJhs9eScFXJ3ivZfWYXQHMv3GX2/C8DMP7Ek8Vgsa7Wzj7Hfw86CJ12HJryQNn1s7bbfvv2/e9/P0CD8+MsdUZBxQdlL6q/d2rEgVSz+WA9fej/Vc2rxK4qmEUvRbfdaccd26GHHZY+W2cN0Jk1wrgcaOtddOyTrAKxA8D/8isuD6j96quvBKSqolZRRaMFAGAeHZfPcwc2WH+Dtseee7R9990v8TBQQTzc+zNTaQdm/p9FZSohnPXeu+2JRx9sixfODWV0+rSJbeqkCcbMV4WQqMwoNMQgyklt8ciSNnv+3LbE3JnI8C5LCJP0LSlhCQninCQV6BulwKPC6MVK2a/UGfuA4yhe/i+U0T6Qu+hlRftLCRhC+/HHcZC92telqYtzXWh0b7ouPjtRlGkxBn53tLsnfwwwY8tIS9DinIchpL52GYJUw2ChXlAVP78alKssHV76pFIl42Tx97sgQpz2IJ7SN8zPYyxV4QSiNlqQaVOj4jW8M+Pfe3hC6RioNVFoHRLgrnjqWT6JvvTerlJnWjYA2fMU/alQWu/SkbzMA9Q/lWHuK7Rbb7u1nX3W2e2ee+9pLzz/apsxg2x2cZWLbmX8RkkwQyU0Sn/ta19LFcbBFSwYNSHYe/996oVzg96lvyQ0gPfSc3XmmWe2W265Nc4/c9YmTyoRg5kz2i677ByD4rNLoayS/xLfqeb76hMohb9OPeoSzIXqLEz/iN7EO++8K46Nwz/8iMNDq/I+guY+t6nTGCqhKGGiLstvX9ERfK6SPXTMWIu//OXGdvfdd1Xv1vgJqWK6R/a88/cZ1EMPPSxBZ6c2QLQZ+dVWWz3PyWH97GenJzl+/oWXkxhNm0aEQNI7IUZQ8NErpJrFPb9k6b/+1/9aAdmQYGo+V9m9+qqr2l9uub2Sk5KCalOnTsrXJjAa6EsSFE5n1VVXTgXo77/7nVTk/EINUqVXOfE9DGf1TBl0rZqNDl7ATwc2ev+IvXZvnBWUtLPOOitr5i47TypSnV7bhSIMjxc4WCeJAeTO13EEKBloLU88/kQSsvTYDIrBlTcU7cgzhoYzgDzQ6/ff/6gdccRhAQLWXQ+VZYUCmSQNQ49BUO5htXwu6qdk0ee88uqrSWYvvuji9scrr2trrrZCW37m8iWlH6pSKeC5E7PmLmyrrrR8gqhjjz2mff7zhyeZ8kvykMQgPWr6MssB6hE588xfJ5DTy+UedRpNBw8klfpdjj/++EG2vBgBn+zNKBplzSGMkMIECe/0IJLPP/dcu/Cii5JkOCOrrbZGehntl6TiMSNeItwwMckOoRLBnjMgcIWIChhOOeWU9BKygakEhy5ZPSJ+lr1adfXV2yUXX5xRNRIEd9y+cmLsHEVAdougjPt43LHHJihMH9SHH+b5ndqOtJYMfAXM3QazV/bO+UDz+cUvfhE0HaOBCAL7wLFGKABNcqAK9TPDHgp89thjz/RiqvpB9H1u7x9Vrf3VGWcEeFBxVyV19nuPuufin9hmZ+qggw9qRx15ZBgTK6wwM/9mfdivHqQBnHqvrUBZgoVSr7rFRjrfgLhzzz233XvPPRE3KfS3BhKzh3p/0medvuxSVjzooAPbYYcd2j5/+OdzBpw1a8rH6dmyzwQX9LwC484+++zMyxS8+LeiOdXwZsg/u+X7UQX142y08UbxhXy5vjSMDvbXngue+GpB849+9KPQ+IAIYfCk76aqLJUgVcXCHeUXgAs777JL23XXXWObBEXoYIIw9yYMHzaZQJJZtFgHE9BDp9boDT56oOML0i/57W/b7373u/bCiy/GBrPJfpZfRZ8rIM7ZtT8qNkAb/Ubo+J6701R7giY+KMn8ApQLAKmedcl5zVlEhS1WgrNUDKGKgfqc2s5icVc6UNsr+2FQqV58ggbbW166MB6DF2A4Y2fYudFQRAM0T5/enkMFf+DBJC0YDG++9fZYbyU77L4A+0448cT4QEmX+MPePPf8c+nz/dOfrg/V1l57J/68U9SPO+64rFdimUmTEwRLHn1d6LoRPFvYTv/Z6e3Ciy5szz7zTJKUVYaWCWvVe4yrdUJvoD7edUMV/ad/+qckaendnFVUXdXjGm+0IBRNtlLVF5Bhf9hRcRUAulc6jaOiFQAIoQQqkXtzAAYAlr6H0jWKrL0H1koKAamEj3py4T0BiPbkiiuuCJiJDQQItzeliD21TZlcgohhaWGYzJvXPvzg47beemvnbB977LFJqPusOPFZlLBDMS5xNPRKdoRP+R//43+kXccddu78HPbT+3pu94jdO/5LX2rHHffFsAMkbxgJns0Z9fVdCbx8YWsTp05rcz7+qF32x8vaZZdf1q648so2ezYtjpG2zTbbtIMOPridcuopba011xr64AET87PHAToGwPyNN99sP/q3HwVsf/HFl4b74I5VT+HcufPbEYd/vn3t619L5V2cE3XkoT2jA8E9QWOrFQHcY35IHPTz009PddU621d2RtuCip8kE/sJcM5f9ni8V83FEwoV3/n7v0//cwm8FNsp8RD2QVcLTxvFR9nXH/3bv6XizA+o+jpX1s7zBaQZZhez18ced1z7D//hPwztGXXPi/VVPfj9Httbdi39+21pu/DCi6JIDjRz/tnY4obXc/XKdsD4ecWo3HSz9dsxRx8T/7/7Hnu32bP4DQyu8sF+s6XxRX9bQriozX73nfbow/e3+XM+SnVw5ZVmtBnLTU3/4LhWwf4S8weXmuMzvi1aagbVnDZuomB9SnoFq82uZhEWjXRC/n4u9UFS4UkciFkUtc0CMTpB4FXJoGDmiAwzcFLdGVC79FAN0th9GHjoFkODdT88Dr5AruYkFWEjVcQh0elIuc2PRPsgGd+52UUpURGoWXr9cCQpHYbbV4WjKIJFh5s0lq1Xs2eNwfCODk5K9J+YUVQVrKokBs0chu+W0mnNsGPU03OQ/oBqrvd1vqf6nIrG2ptR+39Wstk/tw54nyHoeWLIhyHc+kCgx6q+n0w4fUZXRYtyJUQ4A5dntWuuvab96pe/jDEVrFQDfQ2LLsc6krK/fWPov3T88e0bX/96gv8Y7oXz4/Tlb8VhXxyVM84LaAC5ve7661O9QgPws5O0jxtt66+3btt6m63aAQfsn+BznXXXycHPvJ5czGXP0ZGh7uwTHDOEU6lpecaPMt9OoCiBC2q03fZJor566qlJtnx2GafqjetJYXcsFSQVms+Iqyjqx4O8MtjPPP10e/2N1xNAQsEF0qUe9uFYIzWHIbmVEAr0+1wq59m5hXLecccdcVrPPfdsEs/+boxKASE1Q8vZdukF7g6GYO2//bf/lsoLdFjgmj7Bm25KFa0EEerzyvCUoEiXsM64jkY58KMAG9DZ005D0dx5qGaqIFKpXDYAVg9xUSCGWU1B0Grgd1c5Fdw6Cxyj90PvgehC+iRkbi0aG7EDtLRP9tIK2CZPmdQ+vfnmoe6gnFXSM5r+Le/vfwvmIa5+AVYkbPbGee1nvShD1ctnrb761a+29TdYP0EiAMc5TQ/woNRrnbwDm2G93O033ngz1U3JzQMP3J/+O0pvAnv3o/chCqBVmTwX4RgJIQQX9aZXLasSWeBYn38ocENv++Mf/zD0YxaN2DMLxtxpiciXv3xiqCKo1M5shsyjjA0DlQNOzZhRCWcS6ymh0klkPP9dd98d6o1zssYaa6ZCYCanisBjjz2ayuc777w7liSXA2v5OQSaOOPddi06pCpB3wd3zXlyngUp6UFbsqT9+te/zppJErwLoKffVWu2wYYbhgGw82c+07bYYsux3pBud3vvaTE3uphMVUv4EkGw3ucuIiM46ZUi9rUqQDWioCvpeSeOc4ftd2iqrPZx3XXWbVtsuUVsRtY0o4nKzggSfv7zXyRIEIh1G5fqwUB39HmCHs5adUlwlh5maPEws60HQJlnOPQk8xlV1cY6mJlKjZ9z41/+0q66+uqwG955+93cS2CTX1UtrpmOFTwQ3Vo993avvfdsO+6ww1ApWJTANlLrw7sUHXR89oSis0p0p/F2f9TBBeuk2ikRlACww95pWRWsero8Qx9rA8lHT3eOPHt/1v7z+fYAbQOTB3NCVVhlaMONNmpU9LpNNJZAsquPLP5yYok98aUCrj6ag/3yXO6/n1l9vXe3Rx99pEAwfaJDD058eUDVihk6WE2sim0osbJJY4qE1WvJ7tUQ6z7bN/FL+rxKgGfcMC+5t3p05U121v3LUPWMS6gxCTk3iUlagIpODVM5KTGuikmqElyjBKwlX5CK2qCMzN+442Kov/7149j7G2+8KWCCygNGSGYwD4q/aIuSen3U5pe6z+mJtyWDKiRbzA6hBerJ9g6SJ/77U+us3b7x9W9EMCTV3TCHKiEOu2n8+LACgLCSNpV1AW9GGxlRMaXUo0NpH5SSO8gfiuFee7Xdd989Qmne0f225t4L9fi+e+8LFfyF519ob79DaXfuGFvM3rLXq6++WuiZzq7K/4svvdQeeujBdskllwQEyxzfsFxqaLiqmtm2fq544/kXSlWS3+nJngonyusNf/5ze+LJJ1IZDHMHqD51WomwpSm/2DD8u3cEggE70KC33mabqLZ6ZnsZcDcxRwn++YwVVlyxPf3U02mj6arVfo696b2F1ovtXGeddduuu+3aDjZ2aK+98qzOX6ltLqvY2RPPU20Qc6rH/pGH44sffeSR9tzzL7WZM5fLCC93QNK6yaabxk73XszOWuhFChoDWA3nn39+7AhRKmcwKsvjxgdoBRjp/TdHUqK98SabtHfefjvr4hyk4j+0+Hg3dE+xgcqgOyw2VEVzV3rirdKnim+khHFjf/j970N51cPpZzpbuTdA9EkT49++/73vBeTxGRXzV7JsvcfYYLNmBdgXk15z1dUlSqQKaK7zYDuKGTmahFuLibgD8GZvxQ7l12v+aEBIY40y0mNx1kTF2fkzFxvg4iw7w9ZWjNEZTf7segx8gsqsnwuQ0Qqw2aabpRrJh/cefs+TQszs2e3pp576/5MQvt0euv/eNufj99vE8a2tufpKbaUVyJvPaxMoTE2Z0hYuaW3hYtwtiBwUY1Aa0huYkmvxWVUFJX+ERehboowyPlOmLpeAdv68BUFau4JV53I7OL3XJOXdQbHI3wlmOA2UwDQQTyjJW0azLkItfDc+Jd5SNM/Ix6aZd+mgEjooYmbQcSHyVeEwdgJVsvrNfF8PQFJViKjNsibcZPpDj18NAF42gFlVRDANdfP8RbMZytIZRF5DQ/29z60LtTif3/vGehLDe0HqNOCmORRSmxEfA02lzz6SaA5l7nCph35In5OKJw7/ctOGUQWFgEaCe1BI83NTCUYdmVLzE3NoJ05IMmjW4GWX/bH9+swzCzFWKR7ksKMwOszSsp9Ql0023iQcfOpW/VJw2DU3r94/aKYm97nzgr6ec9556S1I/9DimjvHKFDLO/DAA5IM7rvvPgkg0+OHnpQBrl3dVtJcA3Z7gNYpRNbARfIn5AoXXA+Tz7Hvucif+1z7yle+ksBE9do+xVET8ghYUcPWhQ1B5vSuUuybXcH1bVDKP9/Qrr3m2iQ8SbbMNlp1tSBrZvkQMFDFs/b2k4rht7/znQSjRUMYiVCMIAZNQZKsN9JZ4diCiofSOi8Ui67I5rPsKaRRReILRx7R/sv//V+y9hS3rrjiyqCojz76WNB1gVZRtpZLhUeSz7lGwvr991LNgcgzghIaTv+b3/y7VGgrOR5oC87zIuetxqqwAUH9h4q8MxS57iGBRRFmByRPnIYKzocf/TWBBUdhP1QqOF/GrfdGMtT2ws/WoO7ZPa+1cV9VsEluC4I5cRLenWLy05/+NIFQVb+rolIDxwt9JCZk3/VZOPuSHMlZR09DPx/oXz4TkuzfJFPQPLRBn5f+oLE5qzXo13mniCcB3G+//ULJQu9MT14kyEucoc8g8nf2xHn67W8vTiDHCfYeUOe5hgN/mF41warePftSlS/9ksaGlAAIJwQ0UBnrvcTe0YgHQIPnV6lT7SMLDqA47LDPhuqt6qpye+avf52EpCfTRWs0m2te++D990LhPuTgg7PmghsBj/0RGAsAvJ+eOnv18ssvtV/96lc5j56no6S9WuaM77nn7gFJBHDOHtvgrFcFeqgmDQO2BU0B2cYVJZfdYxMefezRVIMkharGSRAmTRqjVQXgG+aUcaAUqT07mjX2AWcrWGWf9OmUWEIF4O6cqsBPfvLTOF82ISDIQA0uMGlx23bb7dqhhx7Svva1r6ei7O/dJ+e4fFVVNzP6I7TVUoT2s611hoy3kfTCqtxJQtGHPXeJnUyLzU9VjeDCMN4mFdORkbb7HrtHNAndNmc7veHVJxVgK3MnJ49Rf3/5q1+2Ky6/YqhmCeSm5s6404JNiYY9QRFV2agh9eOyr4Va61eZkoBHYAskcxZuuunm9pcbb2yPP+5evx+7Vz6jBkGrnKDQeh4JrUD8qKOODvV5xgrLtyWLFod6WyBRiTqVwuOk+K/ejyMBiYjb7Nk5736G4DHiYZdfngDR+ILVVl0pd8yvPqak+2/BbvfN//E//sd2/PEnxNZZM2fZmnTVzELgK4bgu/v8YxWY9FRnXhrfXiN/3Bl3gq3AQKlxFTW3rFeROlDRFb07hT26CENPVQeUK+kq9VR2JMIpCxbkLFMz5NeeeebZduutt7Urr7o6AkQqHmh6wCnVCb5gx512CvBi1qmAtaubdpvkDvLpxOSqsn9bQFWgifMkcP3B938Q9sjigfrr/BWbYTS+xR5cfPHFqd6p7oQGPVQ9KgBXcamzxoehMKMmHvGFI9ouO++SanhV0EuFXpVQ8gLs4SeBHJ4lNmJIlktpc0HbZttt0v+OSbHFllsFOEMjv+nGm9r5F5zfXnj++Rr9MaDsfgaRrB/8wz+EGaMSyS9++NcPc+a7CBf7Yl0ffuSRAOGCe/vnPFr70PySIFcrlAqnaq3zKcE65eST89ney/2JIJVxPHrDBsAhScPUqe2aa65u5513Xvw339DHt5RQkpFTNSZFHHPkUUe2bbbeJjMbnQ3VK/7CfXBmFAXCGpo8JXuhmgZ4lHChvHo+78hnORv6G7fYEjBX85nFO2O9v8N4D3ddhc5+owNLXJ2VPk6NLXW3AIvWf7fddg+jhCgV2rK9dyd7XN1bYnyevkSCd57PPlTVGQNk+fjWbbbZesz38G2/+MXP09YEBJabhOZrVuzoaFtzzTUCCBiBRtCtKyv3wkzUOqcvF1uKnXX6z38ekTtCWNY4OhdRzi5RPHYDqOM8ij2MLgOWUfrMXPKMGKmeVfEqNpPnti/uKuq1ViAV2ScefzziRamwR9V+WYLci2Z8GJ//6S22yLnAvpPgWrv0Ys6ZnZ/lfYCwYjuxzy233Py3J4Sz3n6r3X/PnW32x++3SeNb+9Saq7aVV5rZFi+c3zA5Jg4J4QIRRlQkUxdKg7HkbzZjlNlLLcppmUE4OgEM1xZBPilzLjcjRmvWrJpTx3Enc547L44kc8sGekrGUcydkyCzKhgrDoIL1ZfTqRG9gtRRs2xW+q4qWZNIBa30fwOtsoYcF6qX/sUBvenG1UGovrt5uZQdPfQz/HbAa0bPnBwCG+XzYyRSwRsdU03l3LpaUlUsa9YQ5MB7p6KZ/jgIaVFLajh7IZAl9rKMqlrPOHEwnsv6odJX2CW4e1P8kKB19LKLqXTOc6buyFEAACAASURBVBApqq1DEFHy8HXACwGt3gZ7QpGMotW111zTrrjy2jZjeon42MeaTVUzhRKYr7BCnAvEhkIX5CK9iBxn5LxrSG2fIcWIqbTcedddMSACUIFLKhCzZiUJWm/9ddtXvnxi+lVWXGmFoG5FKSlUNDLx4VerFpYMLwRFkFSKc4X+rL7GGjF21113bQIf9BlnduWVV2iHHXpY++znPpcqIUeiSlSgQvWAlDOfNDZWIU5/qIo+/PBDqb5BTx955OH26iuvtdXXKERyww03SnJsHe68484kQIKk3hwsuPrBD34QZ2F/SSZzuJBUFRTVB4aWaqjKkkTN2kuWiANIqnye50OJi4T1gQck0TziiCPaLbfeEpEIVSAo28ezZgcJ5hx33223VHR8HmTK+uf5X3s1SWWJZ8xNEKR5/NvfOS1Vm973mtltk6r6q1LYjWoHCjLGZWn1CUrQJ+sNXLokUtboERml8NRTbb31129rf2rtVLtI96tWCfQj6DKI9aQHEuKWhvFl9yW9em2kHXLIwXGyW26xZZA/nyWRUGX74Q9/mHXtqHpUZD/+OEkKBwoBJVrQewJKOh3SS9RgYu6w5+4Sz6+88nJ77PHH03/q3L76yqsx3pL6Pv9KAtFVxA4//PNBQ9GVJHHsRKGgJd9fzg9drUabSOI9L8BCH0d6V4aB3J3uPmv2vLbXnrumzwVIouG/qmBVoenjBzpdV89Vr+R8sudFMGCd/Np6q63bySefkoRaU7wgQSAimJag64cRwLp/ocEPaL21k0Sp3AqEQmca2BMOgPuoQqpn9eabb8kdgHZ38Mu96nL1lETN4tKvqm85FWOCTCoKAzUplPYBrCEKAnyrin2pOt966y0JQEuSvRSnOXprIxhPZSID24s+LmDlUPV8EEgxXsDQZWeLcy6l0Lmh9DsDaFEXXXRx++///b9X1XkS1LdG2hS1dkLsluR6v/33j/AGXyZ59qsny2xy9U/XeBwos2eMgt9yQIdxQe1VViikCoYEVL2fr5/nBHkDQIkWpsIs8PniccdFKKtUtWtuV/qC5+uPm5Dg38/S73zFlVekD1YfUClOl/Ks8+O3X9Bo+6LygGKvkua8S0T4sJoHWf2vkg1BFDt7y223JTEL1XdIjNwB53HLLbZoU6ZMClvAXqBbf+u0b0VVVNCX/nCB0wB+ZTzRkiWhxiZZHQbE24f+d+4T/wnEoGIJ+FDN4XutGdsmsHenOriSStsgKsJ2oEyfeupXay7cIMzl7lmvBF+DX6iEsBRNU3WL/xY0VpU3LRpDf2P51xKM85lsYno+B2Vnf3YmSvY2YkyqfEZGmCs5NTEV21hJ4bj4yt5mYm0kRp6RH7DeN918Szv33PPak089HX+iELvxxhu2wz57WKrhqoHOi/nQYSsMsUgHsnPnhh5ka0lAia9jDySKbACf/0//9I9t7732KlBsSFTZCuNQUBDtAR9TgHCtQ4+Hoh6pzSfsoQJe+SW2eb999008MQYGjRsNEHj/Aw8k8eArACbsZua4CVgHdVrxgzN6OFGqgw+KXTM70LpS6WSH+CDrpvpoX5wbPWB6+7/4pS+G8lyq9h8H1GRn9Cqy+9dde2279777x4ha7Iq4FYAcfzcAWBlLNnFietfYSP4pv9dZZxAoKepjB6Eyo27B/JxRvs3+q7r97PSfJW7MbM8lBRyykZJRz4VaCwCiKuqsVP/3ony9Pjv70RWQu9iWfbnkd5e0xx97vD3/4guJ48QYn97i0/k84nTrfOpTiRHcwSqSjMTm8TMZpzUkPt7JO1x/3XUB/NAfHW574zyxUWw5mij/ok3Dz1j2q2bNdl+oMsh/S/hV6oziSCvUuHFtq623imopxWaxlUQL+IFxJHlkb4rhhzpeQJ53B8raW8JrfqXqO21aPtP+T0oBanruJy0CNPe777qrAMFhXN3gYvP9vdih17lYMicMwAoBuZpz2Ysy7pbPjnjd6EjiMfHbzbfckt7EsRxBpZh9HICiYovIA1DP5wWQE9thGLFVvfKc6noEiUqnwt+zw6rgl1922d+SEC6WobQ5777dHnngvjZ31odJCFdfRR8MAYghIZxcFcIFnitVreB7MUiMYGTao+ym6ZwQARR3QipZiooTByU+6FxvCM5MPejF/BrS6oAxYkWJqoRQQmJD9TekggVpI+QxiKV0YYGezIVOOdBIBQZ+dzpdjWqoRLRX66qDqlR6Svq1aGKdxlXUzFJu6qisQMJCh/Yxu55xTKVzqHJWYNYbgat6FiRheL6eCEe1K4NPq//An71S2mmwWek0nhclhoPsIgL9e3p1Lm/QNWw/cc06gt6pujUvrmiQ1q5GbAwzW4ZKWAUdRReVeFx00YXp63vgocfbzOkUwyCsEuFSD9OvYr0hPhAY1QIjFVAxGNKsYfoXKyHs1WDUYgjGH/7wx3bHnXfGcePm2xoGAS3J7C6KnFttvWXEaELjE7CXBmUCJE6yC3JklmF668bnfBVNd1wqhBzU2eecE6Nx330PtalTJ+ZiqWQyFGhKjP8H739QVNQk8dQONcXrwwJSVC8I1JooCxqmIBR9RNDgEloHnwXBWWWlVVKVuurKK+Oce0nfGujt+fa3v1MJ3Ycf5rkgYno2GFKJ4p577hFKq4AMoou2QhAABYryFdpr+srmz4+S61dP/WrbeZfPpKeRTDK0jOFz36bPmBl0CWXF+0IBnWWG6Wc/+1mcKyRU74OvF4ivuebqbcstP92+9rWvpkcMgJNmb3TjSdUHlGR/+F1KjUVP6WfMM3PW1Nis1/nnXxBk0D5zYBJCAQtn+8zT0Lj63k4lKQXE2UGmIW09KMww97U/FQMpINlwww2y1u5Yn0PV6YndwPb7j2oiaOccBLmR/x9miC5D/UvyXcDPuRpQjgpjn9Dg7D8b4GygCdkHd4mj8HecuqqTn8N4S0yskwRI70SvHkTlDc1r/PjQT6GGhnbr8VNdcuethX30bN6Feu+RRx4VKqLqTRgL6f8sgCTzznJ2AXJVodIv6x7rB77t1tuKmjJzRnr2BGASV2MW2LkLfvOb9JuaQSWJkKRY9y6QQGZ+i09vkeqgpFRQxZYAKEJ/ErBOmTpQ4cfnXKsycPL22h0tAE81Fj1yhSTm9gLF0loJ+P3s0O4XLiqV4OWMMNI3xgGS9qciWYCjJODi316cwMBZYmO7EI99L6S81AvH6JBLliYI2nSTTdoxxx4biicJ+urRrOoQR2xdnGlVR+/xk5/+qk2ZMiHr0gcBu/+CWdQ092urrbdO5Vqi5nxlxtYw4mjChAKv2BP3xYwvC+j92DOVakqit916e4SvAJDxEYPqdk8e7HkHULyTQFPfzxGHHx4QTcWfHSwF1wJL7ZVn9o7XXX9daLwvvfhie/e999ODFun4sSHai9p6662fXj6JP6DLmvb+/NBDMy+4qlWh8Y60JAGn/xwt/9X0G3fqVu/r4UcBAOwygIAfoZb3+cMPj/pyF42Lvwr1rgDSALyfYAb5mdaRbbS+KhFdiMuYEX3pCSRRGVHYpk5NH7B34Leowfp3z+2Z2DjS7WykxNC/RQFa5WQArQd8Nz65/G/55uxvqsX0aIek8BOjUXwt/yfwdSfHKjafAK0zbgOjYrRmH1tnwSTbHaAUe0XgPPQ8Zi4xVoukefbssXv6+htvtiuvvKqd8eszAwSqvAGznQ3gJzET/+1shhVlHI5nW1zrCUAAgEtIVKUkdnpn+ZvQwgX7kyeHpve973038wgDlGbw/ZK0fTz44AMJSIn5GBVg7Z27nkRn1NTgyRctWJizgJqINowxopq0+mqrB5AD3Ljfd9x+e1opJKbxIW1paJUS05rNuCBJkhjSmTnhxOMD9DpT7McHH/41dG++ERhm75yHqJ8vWdr0Q/LLEkg2KiMiBnVXbANn1Z0hsqdq7Wez+TX6pZR2Vd8KTKyYVBVpt913b3vsvnvbc6+9whyKjRxGjXQ6p/tLYdQZAcCx//cTr/r9H9qll/4hc0WdiWUB/8xQHp19FGd7wP6wi6VGq8etRN6cbQmJn+Hf2DEMEaMb3IP0dK6ySqqBREpQZVWNiyVQ1ORit9Xs22qHKnabd/TZYjD+FpuBDVYFD5CR+8oGzm4rr7JKxKIIuUnQxPOdraEw5FyhkUrq/vyXvyRpf+LxJ9ukSROS0G+80cZhxOjx9Kx87HPPPhsAUKzDt6h8OpvV6lHxNWaZvkoj0LbfbrsBDPwgbILeciNexT7Q4+rniq/0JFZeUKJa3dZaE3fezwEcsff77rNPBK+67ep+K2OUzG40pmv8+Ix5EZ8AWdgqsa7zW2O9KmbNs8ee1ki5nvBhM5188klt4403iQ1x7gpUrjym7PGE/L374pz/+YYb/vaEcMGH77fnn36iLZj7cZs0fqTNmGZgul40TcWV0FVCWBVCAg+LFy1oE8YzsPpsqCyOhhZqKP2c9DpNaCMQp6CxU2LMGJxUE0lFD1KyFteidTqSBc/hGBLGSHNHiazGNWTOHeRjMLIdcR2bhTYYt5JjLWpfKSdWQNVRQEGGBc94iUEwhlEMak1QZlLJytqQkqsvFdHeh9gVQoPODbLSktc+3D7VBMPhXQLS1wONISjAIIDSec19OLRLlnlI4ycMSU8PqkuxLJXPofpZM+9KarwrsQoqBC+9StCHn8Z5Dtx8jsa/90S5VwMz+H4I4lNhm7l8m7H8zKEv7q72k5/+NGjcu+991KYvV+M1XHKJvP2Bbrt4jJJkUBnbeupD6qMzQoXgQIdmaRv67rvvBf0588yzomTme9ZYa80YcvQyCPdp3/pm22DD9RIYv/3OW3GGLk7W1DmjZpvZPR8HTIgkNcQzye4yGq7PlnyqvAhKoe2oVKhdp556aobRrrzKau3jj/4apar/LSE0hDZUwkoujQOAUlL+Qh/UhL3OOmukUqVCt9/++8XRvPvOO+322+5ol/7u0sy+YnCcd4GgZMgFVz15+OFH2s2URF96qc1duKRtu+XmCY4pcjHO9tG62zt0GWpeAlNJXJ+XpZL43e/+fYRXJF/UFVV3119/g6hqbbDhRqnI6S0y4JcRUiXyOT/8138tmWbUMgHsnNlBT3fccdvMgjvm2KMTNPchtH4mFd8OKEhuqtpd1Xef4SyFWsYJzfq4/faSS9o1V1/TbrvjjiQAm22+Wd4PJQglBlL54Qfvj41giapoEppp2RPBbQXF40NPs9aSGBULFR5nwh3w3EYCQCk5fQbTmldwX2g7sAH1TfBu3ajLsU0JbDWAm5e6uFRFVUhVygUiEjUqbxKBiG2MVo8ZZ4d2qTpkbaqHa4Mkq35GFNEGmqTghsH2vNbHuBB3XLAHlYRe21eB9korrTzWFyYA4Xg32mjjJJqqm51yXsBH0VuHyDm2zXtzHKowaMMCND0vHA/6qko+kZuddvpM2BhQXGeCgIEKIVTacwb4+etfs5YqndBjCq0ctPNWEvoLcj6Kjl9KgOyUgOOPf7ys/fu//3v2gBEUkFsPQR26puD0xBNPyFnvQj7uSPUqG8hd1O2Jk6sS6PPZcEEb8AlNVJ8UNN04lbQBDPbfOnhu1Njeo+XfPQOVNj1DqiXOxEYbbpSzb32ALIIrz6k/R4UNhYgK328uvLTNmFEzzIryV31gUGJ3Gthibzs9OQ6eb1tgJIuq2uKcHRV4Zwy1K8nqxEmZAWn4NOEr/UMAqC5gkFaDod0gTJfcu1IpBQ5sv/0OUUZMj9866ySAB6YE0FpSwNyaa62VIEnA/rtLL01CWOq51YPYwdKoPE+cmEQwwgW77579Q8fq8zkFWuW/gcAjOS/Qb2p5P/nxT9rKq66atfPO1qJXpFWYBHXm+j3+2GNZ/1IfXD375lygovWeLD8HQOZ5JPbsfe+Z8bOdIe/kXmk9AMA5x+4FMKaSnuo5d//dU89D2AoIyGegY/Ff/FgHgt3LgNRUEIeAuIKuUp9OHGEs1NCe4R6kl3AYtO17Svm7gNGIzmSu4LQBvFk0sJiq59o5r0posV8EzGIDNpJvA0qFWUCwbFAs7b7Kc1Wi+1GoupddfkW75JLfhZ3hLq611poZ07Pd9tu1HXfYcUge5uVMdlG2bjPcd5/FbvBd/AjmgmHsnbqub0mV9+tf/1rbfbfdi/Y3KC+rJhIRSs/g7Dk12mAAvQCNNe+QrkRVUtlQoOeJJ5wQ2yIxD2Mrd39eEkB7KiHTUmE/rQuf5TmxSPxif/TvW2/7rLf50MMODQNCXGl0w49//JOcT+BHp4CyyfYG/fWQQw/NXcI0ysiKRYsGYPyiJDr33X9fZgmrdtkXlVkVKgkheyxJCNgOVB3m7QFUDjzooNhMZ7zHas5HrwIVYFQCij5HnHLO2edkD55/4aU2ebKWGArnZj0XRuIdCaR861tUnncaex42t/dmhuY5fUYqitaNTUGXfeD++zO6BkUXvRDVUTK4zz77xgZak7BwiEBNnRKaI7sYReXxE0pNeOq02Dlfr6pGOOimm29qr770Rps2Y3Kq/mETzJ0f/6aS6J5pC5Acs8ldkLHPWZXEdBqrswwUEnPpU2Vf9XmjPTuj/Cr6rkqiBNcdCCV/oKN3DRH33b0G9gAaOuBFzRhtG0AbQZkpU9IvSw1ZOwU7w79Y7IxUmz0rlVHrwm/XmT0xgLSz6FfaM3y93GCwoSlsoTvPmZ0kjSYHOrc4KayQGVXEECfJT3qxqTMIe6vZySed3E46+aTMfnXv2fexOzvM76SFcMedd8QXav2QMP8NojKUaha3BR+835598rGIykweP9JmLufiQvskTa1NkBAubm3B4qVJ8lQVFy1akKbpVJ3wc8eNa9OWm5FZg7Nmz6kRFCg5xFAofy03PaMFbGwQqflF/+rjEGTPQYslanoEKZANIirloFyaohQ4hEGqh2bqjpRG0ncotzLAfU5aR4Mhs5+s+KUfZeD6RxExjao195ChzQHosrKooUPVIhXEYVzGJ1VGCxktBBgSyYlnUO6gtDdIwYx9Tm8Yrarf+GFuYo3CqD6PogbUsOVJQ/m/ksJI8Q99XOlxlEgP/TNJMAeRnq60WRTdRVlz79SNYFFhB1n8YptlTRiIadOnp1rhkp173nmhxnUENFVadOAJVTH1i1EmzuHCQZEFAJQjGdkajVDCBwnyUGE+/CiziCSEnFcos4PMLpUyAfdRRx/VTjn5KxETGRklOV3VIU664JAKGP1n0RaHAekDamUdGCtBo8G7BEYuuOD8BCwc7zZbb52ghLoa1CoS5mNgQzly+xAqjBmDEyfFeUJMb7r55iQc0CTJAkoZbrzhuZtssmkMrHNk7IR3RN285prrojKY/p/R0Rg1gg+a4vUXWi//pmqJDhFhhQ03TPBi7bpDvfyKK9K/ABUTHHXVK83z+i4gkxwxg27tUWbMccqQ6KhkTk8yyHn2uU2Qveo9Ke66qojA/KAD92+HHw5R3j3vFF48GoM1H8QH6rzh0/f+3TKenmPK1GlB2R548IGIYkik9QObv0e9zLNw4II4iFbkv8dUkwqwKerJ5Lb8jJlt4002zpBd67TpZpu1rbfaKjQwfYjOtURYdULVE8oXOtcwyLXEXhYE1ZZMnnrqKelDsK7uf1UbupCTO1+CHagYDz7wYLv88suCXAo0UU4hfkW/QZ2ZG3CEwwOISDIEqWjDHJ2hx32Mi4DI+Yss+nI1A05fpaBHf6tkoJDYojv2Xic2UNXCHQMWADOqT0FCUCJPxTTog31rXAGKJ/BCgGbmI+SZ/fM5EmpovHlvbC7aoDOhT85MwqIcAsom5jz5U8AE3TVTStDkGSUU1nBZhVDVaGISAL0+frMl6Y8blJN7X4oERu+ioIk4gZ8jeckM0ATOE2L3BBbpCR+GUatAsknOq2ralVddWUPi3303wWmnmlnLbr87Pd+/o0MZrr3FFp8O5dfsKnvxSWVH58VzuhdULvVCofn4OZgSgvvqQ5weYSRsAzPzIuW+tKVfrKoE1VfpvEg0iWz53NDRh5mjmb3VWqh5l/7udxkRYy1QbkssTbBRinVsUeiUs2fnfLETqt0CafajK7eGvTEM0u5JiSANtVcgxSbef/99Y1RRz2QfCxyZmCRMnyp6Fzvk3zojpFfwgXXW7eNZ+kRfTh/1XXfflb5BNgNd/4UXX2pvvflmAiz7KRFGbY0C85LFUf/77Oc+GzVBd0EQG2aO2GLqtIwoQrvecKPqf+vvvixBHgnarpf7tttuz38L7tIrt8oqqTroz67WjPFB8iXhAk42XZ+3fWMXVMt70uJ+FnWVfegVksHOxddW32cpgVZsk3nFfFlimPHZ085OSo/iuNFBlGxCzkVvYVHJBap4Hn69mFFVDcRSWCZaVKI2Naai+pEk0Zll9u57oZrzEXfceVd76KHH2y67fiZrR0l07bXWzj76bW3SNjMML848tcHkBgCfMDGB9k9+8pMMAmc3xHLWUDK97XbbZnTCscPYCWCAJEOrAjupZzBV1AgKDkBhhENqiHh87QAgolvrewMKdNaGfxPw6x/DavAnH+kMJe6LIJLEfEoJKpnZlvhR5XKtCFTtsvPOud/uCJIb4I5egeqxzxZo1wiLqQnwjzzqqPaZnXYKiCDusjRmC6roUBN1n/ks68mP0FdwZn2Nu+N++z4sOnEcu+yMA+9UkQjJOJf+LW0pQ0W4+E7mOk+L7b/jjttjMwGob7391tjMQWfHN6UNanQ0LA3nFZUQ0OusONfuKTDVLzRWLAq2mk/sPh+4wE4ALNkNcds6660bIAlFVGU/M4mHHj8JTqrtYQNWm5G1Fzfcftvt7aabbsx54e/5WnecjS4QUPI6LVTlvfbeK2A4n+NMORvpM1ywIOfs3HPOSZvLm2+8kViD3Vx/vfXb7mK144/P4Hef7bCa9/yLn/8i70VB2HonL1m4MHeGXWfDNlh//SS72krWWHONrGEA2vSmVqsYBhIA/+KLLkqVU1W7qp8z2sLMVsYMnJ3P5TvQgJ0vtmu9ddetanJyHGKag2qpxHlQw9YCYPyRfl4CV0bhACXEjuxFnuHjWdXnOYhCiqPYePdV9Rc4B7Tij/gCRRdn2F31Ne4D204M57xzz6vRR3Ky/7PKaCWE8z94rz312MNt7scftomjS9pKK0xv05czCwwFqbXxJKUlhFSnKD+q9CxaQHc0tFCt8CiiUwnMLF7aZs+Zl2RQdXA+vrsxDJOnZjwFwxpJek2WpFCHRteoaZJmnz0rCQYDHvRt/Pgcpu6U6xIMVcJBjbEj40XrrIpiqnYD5afziCEaHEGpoFUvR59PGCpNnrXPHiwlOH+XhHQsKa1ENEa6tVywlPkzN2eosmX+WEmfO3X+LVzjBTVg08/wPb062g1/V5n0fpxRF73xtQLHCmRqNlASwqjeFYWmEsIlCTT8ipMcGl5zcQeqUiRpF6AC1wXoql2RUx48QeSMhyrW5VdekUBSD4u9QTWqweLVLN8roQypXrkvf+XLqTT04asC/4yAGJLxBD+TJuZiSYB++YtfttvvuDOGOc3lU6fms9dYY7X0uUH2Dj3k4DZ3XqliGltRs2qqF9PYg4wzGV89nByIxDfS1IsLQbUP3u+qK69KZYdQh4DRGqp8SUoYa5dSouc5wsvW4D4Mse19P86WKpVZQCSQr776qqwDRyw4J1OtWVqQKkHw6+WXXmo3/uWm9OgwxBKx4q1zHH5WBZqSM4ZYpQSVSs8gKh+UXGUh/VuZGzevXXTxxTG8kiuosoque2JtJX7oMoI8VYJ999k3yNjmW2yV3oSOZHMGpOxR7FS+Hn3k0aLS5S4uq+Yee+zR7YtfPDbz06B09r/OOgdfPSEFokiYh71Aj87QW0H8gjyrxmmVVIEeCtqRRx/Vjjnm2Hbb7beFIilZSQ/DyisnqAr1GmV74M7rv5A8o8FttummhapNn15Dmefqu6jeGk7U6BKOQn+qu8NJuFe9V826oHGirdhrwU1PGDiHctQV/EF/77vv3iCWkD3rzI4Ipny2r03vzTB/UfVOAA3FdC+slQAozIihQt/vaBeechedp9/85oJUiiVRzokz4jz34IHiIqdoHIKqpSprr1x4j1B7INSUfQfBCU5ScCbBQNftQ5U5OWirBMYgewGVz9IrrJJLql4yUipx1ZsDfOB0qLTts+++mSuVgG7xoiDQ3s/oCGtdaqZzkmCefvrp+fPddz+Iep3P7DQXe6Z3UVUNoOGuCfrSnz2IU6S6tWhRxitQSYwyIfGS8eNTEdJfZ2+uuOqq6nkbMQy75NjLfC+zyeyxhMboEnfMGdh8s83GAAHv6XN9ryNQNNlFoXRCW8/49a/T+ypgCnCYdfk4EvnU/ajMoW6FFjynlLSLXjTSZhqvMWlyghV7ys77e/cGjcw5UAlX3T7r7LPHaKLFcqmZtEAxPoAtsr7vvfdh23JgExBLEDRYW5/vzFXfVo1DSFA+9CxiSxBcErz5+/4uqXbPnp32DvZIoPi9730v6Lz979WMGp1R/oZdUPWoGZN3B5kWlKgMQuCdRWAHNNuz2z8+xjqwOSqW2227bcC5i3/72wBooUsNvkwAhhaHmuVrVLV9hq/pYA6QT/B8wfnnJ0jiK1VpJaSEHASazgk768w6U/YVVZEdYXf/7hvfiBKwKjwg1732vYIsiVrv+a17ix1U1E5nJf1amdE6N/azj7HwfmFTNADj0D6RWKXmDHbfXuJxNYqrK5/7t8Q/6TErFechdxtjAcTfzZmd8SRsUheL0sf1+usC6qXtKyedlGTX2eiKw7Gx+vk/MbrFz8181bC5Zudu/f7S36cPO/diYAr4mVoL7IceaWABe6USAWS44IILssZ+lj3gv5wHfWDOVlW7F8XOO3dhgC1dGrozoMvn+kxfC5RyH1QGn33hhTZjuWmprvZk2H3u9tRar7Xmmm3rbbZO2wYxGX5dwpI4aRipJJ4BpkryrG8Shg03TAzDfsLTAgAAIABJREFUJgDyJInWgHooVXJxgwopRVYMIBRQ7/yb31yYkT2PPf5Y9U4PDLMlixYFbAB6qH6fesopeTdrmPESEsIhqUo8OcxQtueS4zPO+FVsMZVevySsaWEZbLzzy56IX/bdd9+2VQDf6UO8UHc+IGFGfhRDxvufc/bZGT8F7AeAWSNzJPfeZ+9KILvgFn+2cEHFMcM4sqI8lxCj8xi6dCrjS9tZZ50ZgBxYGhEws6CHWbb8ulhZdVpSTGPCfbb3WGLul7MisbbPv/nNb6JmC3DDDKDSTvsAYMhvs4cBOj/8oN133/2xY+6/OyYO8at0AlbMmUf/dh6AISuvsnI+t95l2bgJ99kIJgnb7y+9tGjsyxlFYjzRxLAs0P7FGZ9a51PtgP0JHR7Q9tl777G+4WgDDL/tbRhSMylFL0zRQFUWGwvDwpp0UTV+3FnzTkAVsYd7mYLUwgWxRc7QF478Qs7Qdttul7zCZ4SxFdFMzLXl895AvmuuuTYAtiQ8ccrflBC2JW3++++2Rx+8r/31vbfbkoVz29prrNJWJt4xolF8aRul5GXgPGl/18rA+iWLG6BCJTBJouSEwYpBMXJiNF/LGPm3jK7gXBNjjSRxkY13R9ln+fjfjD8D3ZVEQ/UIYkkIpZARB7cU1iox6wbBAYRIWMhS3irFnZpJU8h0HH0aQnsvWgUAnYvfVdVKnKaMMxpW+MOol5+Q0e9zRLrC3Vh1KRW86iVgJGouSA25lvmP0bqGHkYOI0IHg+BOrx56j6qqFQ3MO0u+Ow1zGa2lgtjuRPsYtiB+MQwlhlNJaKnaSXYgkQKLzNoapI9rwHIJXwh+rrzqqihV+j7BTH+2SiwqbGa8oXoUwRjXTs8JSjU0VwvMHEylccb4T9f/KZLNhEQEO+njaC00Nsng4Ud8Pgjc9OkQWm9RCqX5iUlmix46dJWUsxxaTSrAmRjU/tnnnk1D+/V/uj4UjIxnyIy4Be2oo76Q/gJKiQyPQLRXeIvysTQJDdROwCsYRZ096+yzCpF64bW2xhorhXJ4wAEHhtsu2QjqG6GF0VAyJIN6zwRFpTBYCnHOhAut2uS90QupAvrfPZEth0ecY1ICe9UJTl8PAASPUeGYnPUebKVPbdbH7bOHHRaBBvQg1CwJur0WjEkCb/zLjakECZasibUtWXZ3Fh15NII+xx//xewDFM96pz/NWJSITxTQI+6UJEaaO31I49MPKNG7/Y7bQ7NhFA1PRQWWMHG8ZuBBFqH3vY+ni0Ito3hNiUjGMcccHeSWfVA9CoVrUEss+ewn27XXXhPRD/scYZBPjHPpIxFUxDgWtEvrJ9DtdkEALVG3/q+99kqU3VRPVVzROCsw0os0bSyI7j2xnhsd5fvf/0H+tAYFFlVVP9YvQldlAyTy9t9zo4mic/r6VF5IsQ9UR+sgQEHb4/xR9yogrTNWgh5EUgqsmT5zRs4C5yzZpvoGjdRb4d1WW321nLfPf+7z6amwBpI/SVsBHVeX0EEPBBbrJ52bwM2enXTyyW2H7bePumtsztDE7q73d/Tz3bfbbrs1Px/ok5mhA9vDs3LMEgm9g5/73OcT0DhPQKuICi0pwZjea9UdLoVDz6a/huNGFX39jTeyjwIu66fC7b0ED+mtdO/GjY+ipUo0oERgcvRRR+VMCVgTIAz9GyXqUfNm+Th9GM4y5DWz9IAew/58/PGctu22W7Uvn/jlsf4bIk/Vb1uskQCBQy97Z2pIzqIomaBjQu60WWASzxdefCH9sdBfkvqlslsjiew5ei8UHujB7qjYUgTU62gduvgB31O2F1pfFEcBg2rt1VddHQoianv1GkmWyy8LJiW4+s30dKmwSBD87ACaQ3uGPwFi1tCMRHvt3KGxHffFL0Wk6uGHHo64jOqhwIVvT4A7gJLeCRCEYi3pN3rm7XfeGbvDAZVVfdZaO6qRBx54UNgd1JLRmFHVrr7m6gT4RHJqjNOUPJPn9tkVQH7YXtUDN2tWbFmnXkLdDzrwwNjuPiLFeyUemTypaIivvx5U30xQ9h4DQMVt6hRjWKp3jT/t4LUgXOLC541VMVFqk6iz1UV5tv+hfA49m2ERJB6YlO/NXLqFiwZQVQxVTi5UfaOjxtdcV/GONTPXlbAH8SMJ+c677Nr23/+Atv0O25c6+BKjBuYGAPK/O43ez+XjUNvECZJnglKqcoA8DJney5xEYOnSzPQzImbttdbKObz00t+1e++5N4wXQbjA1TrptwPUYUlEBXkQ1krP7aabJQkTuKvioKOjYYo17r7n7tD2fC9qr/vpXd2VmqtXfVz21lqgIhqZQ92XndIfVn64QBdj03w94Jc9xO7x76ifgC79gOysr7V/f/7zDe33f/hjko233nk7vka/NNDXeWC3r//Tn7JWqQwPGgzWddHCBbGpn9mpBpWLj9DhPXO/O/0dVKmcRz/3wQfuz5qj6xPQCSNKexAVXcw6IwzmzQvVfafP7NQOI1j2mc8sm0s9KANzMnwU+8N2i0M8r6TtzrvuDAhK44BQHLux19571xmO1kPNV2aHE18NNHJ/z65LYMSN7ICRBp5Xv6rPreet8+tsAbQXLljUttxyi/bVr3217bDDjm2jDTfM11VrF5BqaQAEQBI1+6eeejr+kT3Yf7/9AwI5f/yNmNB+sn18lT2iwgwoy2zZwQdF+Gja1ICWegcxp7CIeg5QglnzxlT1JZfO2YUX/iZjvoy16iwTYJoqm+/xGZLLk046OfZCJVoBgk33a3DzbdIU+caUnFd2j49yn/hjeQMbIrlzH51tFE/3hJ3zq1ocKK2PBITA5gHgZk9HC3hIISgaBgWQiuP4DjYY4PfaqwTvyu7/bQnhyNI277132kP33d3ef/v1tmjerLbOmqu1VVZVwiSLrU1otC1equInyWtthOLeiAxW0lMXTPKHLip5nBAFonERoMmIhMwnG021MM6J2MyiolL2uX29UTwvmoHvJUbQN7eQiqKqdeXBoA9Dd3dPmnqwXZz/ufkZULCursSgQSOq76wr/FXC1Ofb2Ij0jwxUoT5PJxn7ICGbRM2cqBWWL4OesRRoEXVhemJYgbUm4Kru+Zk9ie0KpL13z+VyKcIdHnjljFJXQvXz0zc49CNyJr2S0kVr0hP5CdWyGG4qfJNKUa5TU4oSVI5JMCAw+18rDZIN/UxoftCR/txJPJXbB/Ec76gC5bCqiNg/Rj99oMZ6DIGYdUz1bdrU9qtf/ioNtU8//UzWhIyxny/ggQ4y6MriDKyesvETvHtvP69rl55EUvMD5aSrW9pb7+MSSKIkCBBLwS7EtAa5FuX0y1/5SpIwBsqzlWBJXemqIFdCnfM4aVIcFKOhp0KDuT2XvGoWZ1A5IZ9TstAGm/61Pfbo4wm8qGtyHIWwV7+X4N0eQL4k1WgfDFinrnbksKu/MSjou4JFyBpDRcoaZRKib92dXWfSXqj+CHYywH4Q+OHwGDoUzT9e9sd2y823JOCxL5K82ueiSajYnHji8e2oI48YhHwK6IiqIfln85YmCDJIZddeSDjdh7fffqvdcdvtqTapQrzz3rsJ0MwL6mik4BOqj25jvdyJ9AEKgswwHeg8UF8iKsSFAhYN7IEgaAz7vPntlZdfTpDLOQkirK+77gyUql3tpaTjkEOK8mjdrYuz17+mKKZF15J4S1ahba+99uog6FQ062o0r6qL/3bmOCuIK7l661+026IGJin5RM+vhNb5efGFF6KuCyQh+NJnUlbvUdGgfb/EiTKbkRCSTfttPpi73ftla9ZrVXcFhNaC4qbmfOImhGD0/QgU0Qp32HGHODU/S1B9+WWXp1dIkuUM+S1wL9EmYMLUBGyktZ3TUKqG+1JiHRBd4jIksOfkcyTSKGzew7lTnbMm/pvDV+0R0HiODkSEEj6IZFVgXtT53hvi56ryO8PWDsVWFSBD7IfB2YKxEvap3oyAgEMfmQAJKm7UjJ+PwiXJ6y0MLAB71ZN+z3DmWWcGPHnyiSfbvAXovtgMeq9K5EfQgjIv0ZaEVO9LKTUvqzYOQ9SNpQl4OaXUXxcurOT9xpvaxRdfFAevLxP1XKBj3IQ7WjajRqI4JwAlgQ+6rcDQvbL+RdWvubUCJyefDYgS5+hIO/usqhIAt5wXCTbAtcaWAKhWzBkT7KMUs8/svjPQmQ32KMqqc+v7VDuJdZinJSk1hoBADODp2uuuS4BiT+IvQ42t0QR8srPiXrsz0Hc+icgNEAGI5B0724SiLsoZe7nrLru2x594PCp9/BQbEPouGzdtuby/gEwlpdSoF+VrJIbex1q6h//pP/2nduQXjsyZtLYBOQZxHOdAQAcAdJ+8B3quJJw9YiMF9D1eENvEv86dl/XOHfnE/OExdeFB/r8nAp1plM9Ba40QxeQaQQCkGFojBIC9XzttI0NMIIj2jBddfFG77977k/Dtu+9+qQ6i1mMBdIVT8ZSKjffNsPc5RGcwTWYmIRSY+iz3i11w9pb1/6HGL9fWWnvtCBcBqCRX1BhV6X2Wz7GeQD93Rw/cNVdfncC55t8CnPUbz05CQk304IMOik2S7LgLkpc777ijPThQ9K1hAYGAmGJeBbwZAFb+Ct0XhVWgDcBkP4Ey4q+il5fNVaRw59wTYA8KtfdzFvlj5w34B6A759xz46edKdVy7B2+Q48Z2/PUk08GYNCDGrAvwXrN5qRH4L0Aj9ZCO0G1TBX1vYv7+WyxBn/x24svThXpiScejziOGLNGrFVrQq+KYySpUPFh+tiqeq/4oeexwAzghn2VDPbxDSpqKuiA+2223brtvvtuWTN+ufdAgoW9s1i0+oqrGJK4ZFFVfvlqewVcuviii3MvgD/2KCDeuHG5s/1u25t//Id/zB73yjebjLptH55/7vl2xhm/DlUz4M/aa4cOi3FhvSVHeXfgx+w5odGKI7GP+IKK00r13FlxriVeFE2t/1FHHjVWsfQ5EStbsCDfI0/QV3/FFZeHrir+yM8aBtAnfk8LzPicAc9DfEg84+dlfvPcil/HfBSl35GR2LzMYb38sgArzva222zT9t1vv3bsMce2l15+KUkiP00Izdr24pP7ooCiaAHABmACGs0qDJA4+I8O1DiPQEu/+/gnZyfFrr+pQjiytM197+324D13tQ/eeaMtnj+rrb7Kim2llVcIlW38hBBDxxJC/z06srSNH21twjgleJW/qgQulAgtDaG+jYzTw0I6eWIbl2HrE1LN+OtHMt7RKHD5xTgI5kLpGvjwArHIKauiDJLHUARIg0uWcQmf6C/s6G9g0KGkXRWq+eXg0YeG4ZRV1ZgQqkZHPYbIY0x0piuxVT9aoXi9T68PJ1aNcKEhUFEXHGSUeyJX6EfR6WogpgH2o2MUIpeLo/A7CSHaHapamOdLB9VGVby62GxYVF3Tb9Cly0tcIQHCJ/obK12qyklPCCOGM6XPlVpSyI3RGbNL0r5mMBbFslNKIOb/+sMfpvnVmlfVpuSL7SHqH3SS8T/t298OJcLXpGqZHrNKrBgRz6fHoRCNxe0nP/5xjK3eJs8SFG9kNJWxk046qR188EFBDV1EAWTRcjr+4nOrMpmgedGSoXxeCb5LyZgwZMRuzjn3nDSRQ29D2ZPsTJ+RoO2rX/taBnsyok5kKZhWUsQAQKkE+gy382uGGseWofMTJ7ZVVlm1ffnEE9P7QlDEuYRYM3LW8t577kl1MEqf738wVDEr0A/aNH16jIrGdyMEVlll5axpl1fuPWSCC6jmby68MFXb0ImX1Fn2GeYZMQAc2fx5xG0+lb4woikSbIGVfUDf6tRCNAsOXLAeyp9h9OnzLZXf9RJ47dmO+Pzn2j777NXmzKmG+Qqk6txF8GlQBs4IkomFlusVImbwlz//OcE6x8I4M+76rFSq0F3vf+D+ovcaKD7Mt/R5qhbWX1UTbVYPCBTabwbe/urLSOVo0aL0DUnUJd4ouqHzpbG8enicE89OVAElTKLMQZcgRCGguV9DEC3wtZ7nnXtu6EIGYsd5Ta/+Gb89Z+/psg/ugbMrgJYU+DwBTx/J0pNMYAEk0y8IsKTTPnAG1S9GbWzy2Pd1Wos9Pe20byfo8f722u8OnEVoRwA6eVL6WlBxVV8lnGyVJE4PRaisq69ed32YWcau6PH8+ek/j8KteVRdBMLnuzsccmcsWIe8/1CfZ9skg5Bj59n5llhA1lEtsT4Ekb4PkOL8SsQENKqDgrVlNP+RfJ3ns77ERXy9ZG/mCsvHPvlcPSY/++lPk3DOmbeorb32armD7rc+j7fefntMDKcnUtYLVQk6K5iVxCWhHgJFfxajo+baqlSwk+4PmwWRFvACNTN+aPacnDGVCRUAIys6kp/xOlGtK9EZfs7fRZBswYLcWUCHIN3eo3IBZ1QtDj6kADFVQGIVRF+cjaqssGMEx0pYzDoBClTPvb99ce66fwulyKgGSr9DhZGwFjqRqirb7O4LigSc7ipQg8CPHmZr5QwLVgG60Plu9/0sz28PrI3ARmItWJLse2/MDHMIqz1hYpJNgaK9MGuQiI8KjbvpXPt5hJSg3ZB69FwBFUCPP5To9R5glXL+SdIpiWGv2XV3qFe9w3xYvCT2xUgEibo1ARi7o9og/vN//r8yLJvNqNaLBWOK3xSX2anzzju33WsI+tNPx48R8PjBP/wgPcyrr7F6Cb4NKp2qBehl9qafPTbIz6v26KIQd9Cjtyn0QJB9FKtEP8BILrZx8pR8b1fdFdvYU2f1lVdfTX8bsaPXX3stZ9Y6H37EF9rff/e78WHOTtE1axSMeyQYFmAWfVFV1XzA0XbBby6ILbXmQNJOYfV8/jf7JjjdZ+990nemx9A+vPTiS23LrbZMVcdoC9UUYmH258nHn0icVzZ76PdfuDB+fs899mhf+uKXojZtfZ0lVQ5nxDpWEkQYZ0YJkBAy7H3BI6MZk8Ce8Hm0ADB6Fi4a6I6ZeTya+yp+LdtdonRJ+gGHGbdVcY2B9536HHDxjlLA1Yrx9W98PXaIAvBvL/ltzrt9CFOFsNCgPxDBlfSfLw7oxC9ECyDtEFRr5yaeBRh0QFdSIQk+89dnhDK5YAFRoZbeP59nf/hcibx5tvr+KKeGMTNjeuyL82LNJXahwq6xZoBj7Q5XXXV1/uQHgXoSjP3337ftvc9eOZdivBQFBhVmeiFplSHQF3YcMcnSaMDYI8onCQRkYjWIR9iXgCqZr1q9b8BJPgcjA23ZvweIGT8ud5kv0p/PBxpLBHxBT0eRtGZsq/Pm3noe91uyji0lHtOG0wtCfU/tg/f3feyy6hrgvloIui5BsXXsnc+zNqqNfnvmMDsGKnjYMRMnRkgIrRxTZ9NNNs2eRGBmmGnubCeuH6p87773XpKza667NsA3wTZ3QEzm/ogV2Ec9kDVmrNohrE3v5xWH/cM//MOYAFf8/vsflLDe1Km55/abgj6GhvfoQjPORfXvLv4bE8K2pM2REN57V/v4/bfbyJIFbeXlqTbNaFOnQZ6r+rck1cGq+CnUyH/Gjw49hGiOAx1Ucrgk9JgJSQQnTJjUxqUqN6F99PGs9tFHaFxDL90gNBLp4WFjHNaoCuJ8D2MRvHQFXpR3Cv3ugVwZ2UKO/WI4KmAT1A8zb3B5zXsaaE+pRAwjIrqoDCcYOiXUBt0wAg3L+NpFQazqhd8CAQcug0qDAA5GYajOdUpF/YmuUwHgu++8G6fxSRqbd/aL4Q8KDj0TOAyBZ4xNK2nvjBcYeqUEMp1C1aVpl81b1HC9rHewO56+bi5Mpy1I2hkcf+fQd7ERTuZf//VfI7FclK1KYipQQ9OYm4qD3ovjTzghvHpBS5ThhgqnZ3dBVDVdQwqaDz34YNC1u++5J/sIqfNZLj/UCxqy/fbb5aA7yNCadE6MVCK47HdcQtbO9xscLECqqsDMGG2OCP3t2muuq8rguNFU0D619tpxRMcce0zbY489x2h61qzTIqoCXTRIaB3E1GXTR7Bo0ZI0cGs+P/qYYzIaIqjtkEwCNKwvLjqBBSIHHIeguVOZrSVjx1gxWt45vaYLlwER9kNwLMhS9VIhpI4W0ZAhmUl1e/LkMWfPCVhHyC00a4MNNkwC5jwJIARDb7z5RoJMxiojNlQap1Vw4bm9OzqKBu7tttu6bbD+em32bCqu1adXZ2cYBDyuxEzSnzFuQnv+uRdirFVTVCAksgLr9dZfrx173HG5MypWxhmglHLUkLjeSwPR5bDWXWfdkr4OjWj1sR4LaqKhFc2c2Rhcg4UJBHAM1NMY7wKMSsyoBw7WSzJ1wAH7J3AgZy7J9z6dntUdij1WbbTfRBIiGz1QuDrY08ENTpQinXlZqk7odREVCHWngAVBZlHtSmjFWWH87SdkEILOefoe/VieQ3N5F5/hHFXRCC6o3DjjBehI0qsKJdERPL3x1ltZCyIMzqx/4xgP++xn8/4CiAmTJubMdzSXM4L0qhwJxHsvd6pbRArmzY8aXGdl9F7l9P/oGx1X1Fj/G0jm/ToDwXql0jhtWn77fF8rQf3sZw9rRx91dNbH5wMiunJeD6adV788NySeZDek1Swwz0wEANhEklx1Y2xW46xZFdAQghqANfZ+x512jI3ZfLPNg5JjPzArsVODQJe74l0FL86CwC+CSA8/XFXM+I9SjLOGeoehxpQWe+DmMzu1eIxZotppLh3112EciCHZKunsFOETwElX9EQhRYslQmDNrHUBDNWX6G4LDAV3KgWdDuXfSshraXyuc4VupWov4D7v/PPbrbfcUmIPgwBKiUWMJjFDi8OeULFzL61pXxPr5Of4BXB76OGHY2dvufnmJMAq2daDjfjLMBPM6KKAkpG+n5FAn2Ju1mz3PaJ4rNfLZ0e5UYI6d05o5C+++FKYDFdfc02eg02WwBJ1UIm0RlB2oBnaoWfv94uAks/g2yHl9lS/sXPBz2F0uE9HHvGFJBQBMIf+TvtjHV997ZW8m95G98Sz23OVle9+77vpP6Xe2MdwSKiqn1i7SVW6u/BTpy5GuGoYadT3NX2xGW20ONRP4IFYAJjSRVPY3IxOAWANNMKXXn4l7RcoaXyq57d+bL82BvT86nEuoFOw2RlDnS4vpgIOdfDj9J+fnsqLd+0+vACwkcQ+9th6rb/B+rkj7Nizzzybs3LAgQck8Nef5q7+9Cc/bU8+8UT64pYxAKoHe4011mxbbblF+t/4f/vrrgEYJBsJ4Afgt8/NTFwEVBnuNPuE5aM1Ak3Zu2debTQu0CXnJMZwNtOz10baJH3lQ491JT2TQ1PGIMJqeOihhwPSODt8xA47lsAboTdnQBVcz6D/7j2YPkdS5oEpr4ayusLyoda7m+io1lCrlITKM/k74nliDsqp1193bbvhT39qd911XxPSAiMkjKVnsDCAijtvAPq2220X2mgpt1esK24F/DtT6J7WD6NBC4UxVU888VR6uLfaaut2yqmnhM4qjiEGxf9ItK0Te/ra66+HFssee26gQh8dYZ2MvuK/sX+05Ygf+HLnrGYGF4hnHcQ3kjz/3UetAV315ztjgBa+1r3lx4Bh7qV7Zj/9+UkAxR45n8BU4GBs91Ak+iSrRuwA9ANOiRn4lF7g8T3eS8yqanfnnXfENpoznNhqdGRsbrh3wSLzDid95aSI+PTZtukdHvrEfX5n8On9ZH/EOsRk+D13AgNCzAxI8W7eQTxcPcvFNgmAvYAozuSsw7/887+0z+z8mZqLOzD7kjNMnhS77ixqSXIP+0xX6xzVX5VdWih/U4Vw6aI2+723Qxmd+9EHURldfrnJbdp0lM1JbXR8icMsbePa0hGIwYRUB1UJpYgQl4Toma1UX+NfUEeXVQgrIZwzt+YQclCcT1fiqgpDqXMJ/hlAxqIayotCGiMbKlRRIPvhKH54zdPrSY9k0K/w9kfQXkfHRjlAuV3YGIFJelPKYFuw0NRI7I4UHSdDYxuazEc53KEC6kWcNDlJD6OTZs3QeMpBL/tVwjVF+1oS5y8ocCj8YlA7NSVOWbm7G/4oivZKW72LZ4qs90glNIxakPtBsKKrnvp5OfB9OOxwSbyXC9//LWp2g3Hs6yawtBcuseRK3+D/88Mfxvj5WQxDb0L3ctDiLbfeqh199DGh7+jpgKRn/s1QGXQ5DXf1/RyZS3/22WdHDUowoWLlF/TnsEM/G3EXaFLJhA+CCCPVuLx06CH8ZEJoPbyrfYXslcgIsYW5EVU5++xz2pNPPtHefuu9NmNm9XxxeoJ3PSOoR5tttnma3Z0tVXHP3KmKnI8eR43yZtJQnWLzJ09skcY+7rhj21577hWONxVWF9rZrZEa77bTf/azDKx//bXXk/T4N/SIGt2wJFSv73//+1GOhIpzQCU0UeJGGfI8c/kYXDMMIZZQW4kd4x/nOCSh3o1QBslolBnBf2jIQ7U6QcGSJalKCaj1Eujxsuf9dypzZOnXWDNBpvlSKyw/o41gEswt2nCSeIp6wyD0ok8KZJbmnlx37fWp1vlsPSPuJpVBtBb9SM6QWZDos/adom3n9kOfcfchZwcfcnDbY/c9Ysitlc9SLdYP1AVd7r3vvvTLGLz60EOPtYkTRkucCBo8VMi9j/8tAERt/uIXv5T/tsdFrVMFrtlk1lvVHDpt7IL7ymF1xcbqCWZXaii2qgl7xumg+wrOiVh0FbzqDxq+ZxDEsh6EidClVZ2MgpBwsbepoi1XYJgxGJ7Fv6kgC7KABp5FslhshMUJrO0fB6Pae+NNNyZ5QbUSmAI+CA9IMgSJqZDMnhUbxvmyTSh9KgJxTPPmJnHrFLFumzk91GTrq5fWAifJ06M3Oi5OtQ/vduaq16SoWJ7VWWTLoZf+HQsAddc5E/xaR9UvNMR+9rvis88AKhBCUAWRIAmgQoVcbrmIkMWRjrQAEJ6j91nzF/63ny+Aolz8ne98J84+SsjmJi5ePDaguItxdSp3ryf6AAAgAElEQVSau//LX/witDjV/85eUQLgxwALf/fNvxsUUlfNXjhTHJjgu7NAMr9qEBVyBjKG4cMPUw0g3KWyjdYHyAEqSFZV8gQMznD1wU/J2eoMAhXWr3/96wnqsBXKZpY6bVHriuZpPVGGBdoENYAdTz39VPay06fs18zl0e72yP0DPvAb7LZn9RnOHgou5WAsgIceejB0MWdNcOyMoTSzr+4/QPH9YQZqn+XqTqgQ2hOUKb2jbJV1Uom3Nt7VflsvKoRERc4866zcxSRQAI35CwIgGMmHycRnO0vf/Ltv5lkkFKr71X9ZLBX/Z+1UGQT3e+65V+hya65eABM/KpD2vs4ce0M4jN8C3Phea8Ze2yfy71gLnr33LHcl2a547ux7124vVa+sARVdZ8J96xU498nX8x32IxWHtCAUqGqeoPON4ozVYy1UT3/+i1+0558vwRwMHuqNnwuwukPbaOONw5iwXj0Izl2cXEG05wYIS/5ffOnF9ABab0qhEUgZFHA7QCNO8n1sdgfFCMz43wC8w484vB3++cOz/zf8+YZ21plnxXavuIKRB12EaIUk71otNtl44/rZL7zQ7rzzrnbp7y+NjersF4kbhkMH7hI3LaZmPyvnw//+3ve/377z7W9XNX7J4th1vlx17b13qxc1rQDjAXJVcfUOHeDG6MGquOvOu9oFF/wmfVhsElCaCvWJX/5y23a77dNnTMn4V7/8ZXxKvz+1T5PCdvHc7LXzoVopKbSviRNV1t59t0DXceNif60v26nSpsLz+muvDq0A1UNqn4vRRU141VSmzS4GEjpLQFFgmr2NwJ6q9Ih+cjT0l6I5YHSFJM49QFsFiH7726elh9A51D9nPQscwtCbEuV3FTt+gt3RvyuRLRXbJ+O//Wzrb+97VV6MJB7zzOzY/gfsH1siKfO9xXqanOTLOrNFEnBMCFU8Nk37EX8mZhWveRefb78kgGyyfsP0jg7CUj3ZcydC5Rd7rrpqRI3kC/53P//W3FmxL9beuzz//HOD5kBVj3tl3892ziS1gIcD9t9/YOignbfcHSBT/3wxluc0MkhfJeB79tw5Of9Rc91u27AKJaKSN/22KuudMegc+X53QLK3xZZbJEYEwKTy3IWIhoqsc6j6Kz71ea+//mabLn9DJ51Un+Xu/20J4eIF7eN332qPPnRfWzR/TpLBGVMnt8lTJg4VmSWpELYR6AqqpeRsaVu8cH5rS9Dvijaa5C9DJUfawii/9B5C31fJh6qKMRQSmsji6qMYenVCVTOiYe68HHJobykqme+0LEiIuMuA4nYaWHH9S3ilfhdFLOp3Qy9ABbE1S6gqhIUWdpXRjiqkf4pS1NAD1g9SpwJUoLIsyPYZDqRAuOgHVWauZHSo0A0GjCFVZvdvqECew/eErjGINwRtH18N+wJnyWS9WykWSXAjA5xnLMpoeiGJ1Qx/V0qwvbV1GW20r3EM4zAzsfcfcZScDUPi4nG8aGP/9qN/SxUpzzWgH0ULLZSb4uFp3zotzf0CDo7ev6PeVE8l5LGUr1SLoDqoAZ3yWOMcJiVZ+tKXjg/ViLMuJHxOAiqJ8OLFNcz3f64ODrRRgkfp21hQ6qBLWyoHlOoks4x0qdXOjdPP0Ntdd0sQD2m2jumRXFQqtT1w5SRcWhQ6yAtaBASNM1btEjRJMCBjKgGC96rUrBTZdMEX+WIJXEZ0ROW2BtD7OQyeAOrEL59YzcvpX5g7zFJcMjZD0/knlvDvP/73IK2McK9Ml+LrgjgaDmLHnXaKUMiGG26cdbO2UEVGnoP7UM/eNde0Sy6p/k2O08/ObM+Fi+I4GSTKWYIrdD4Jzbx5NdiYAZT8VSW+KKuCBg7jiSefSg8UJBIq6Wug+NA0leHnnn8uDk5wkirRUG3syLNAzFqSlz/m6GOCNEsGOY9UkSGYkpIVV8xzCBT1vFHmlHBDXrtR9ZmhLkvuWwuKj6LB4ajK9h4hpq3mr9XXQ0Ql3ShuREQidLR0EDYZHO2ykQQcBfn3JamQf/fv/35s2HS3M1FCXFp06C6OYu8F+YJMd4uDS6+TOV1Tp4zJYeuBAHBIMDlIz18zHUtNt7MVip45O1VkzpXcvBmeFgmi6Y7aT+fZ+lh/dkuw5JfgE/VGQPLKy68MNOlpY9Q0ga1knmAU0QdOticI7psgFGgC2ZZkOEd+tmpTf+cxGvbQDykAJMyg7xZFkC/o8y3tA5soaJMcR3Vv7tzQqcy3InJV1c0ZqdKYEeXeuBcq38bLuGOhvpvp9nGh36utulooy+7tIQcfUrMjhzMVux8mX1XW2ECB+jNPP52h0Pr6cl7Z6QSdS+JLAEGSbIi2ynXQ9fQbVz9y6GkYGMOQ7/S+jo4msLrv3ntzFwXB5vD5vPXXXy80POfeOQFMAHCKlVFsCGvh3ewt6pEgJb5h6C/sARFgzG+/3GtUQmi1SiR6kQBQQGStawYbOtbKqdwecsjBqaJaF9+bBHvcuICF3kmwwsb6ffvtt4W5Irg88sijErg40xIovVAAWRUH60dkRZWAeqlewAiJbLBhW3VVarwLi1Y/gMDOmb2wjj/72c9ClU/CGzaNESelskcgSwXcHkDeUcxrPuwNAQ08f8R0MkN5SXwbyqlE9MADD8iA9rBw0ooxVPfMYZ01qz3z7DNJjigPspXxZzOmtyOO+EI7+JCDArz53/Hjc6tlgc9SBfasbKN169XDsgXVZ+Z9O/MnZ2RCAXz8J7vu+1KlHARcvLd3dmbdZX6VDTZXT2UQcJRzor90xoz4ZBTu9DdGgMXonupzA7y4o13siD1h62699Zbcr7vvuru9/PIrWbfESeMKDFB96uyiBJpD1Vrv6s6f2Tl0UckBG3lFBDRuzvllt/1sCbD74Yyk9/7/67sFhDj/FK+td0BzQmFTjAOoc9+ZKcWuKOqiO8i+uKsnn3RS+9Lxx+d5fS2bZpB5KiSpJJZvTwEj4FSJoZXya43kkjhp78CqoCzaYwVVbBVC7LRzzz0n/gFrIPOEp/BNpfnAl+Q8Tp2aGXsAZzR/v9yxjFPyLoPQmdiDorCERN8cxgMGQqjmsZ1VCKkiRVX/Ntt0s7bLrruEiQI8yqixeSXAlYLCIKoSCuEbb0RZ3Xs99ODDeQ5rpXqPlQRcBITOm29kEs2H2hsAztPPPNOuvfb6ME20g3ke8ycDHi1Y0N5/74NitIRuiy1RwEUo7cPcQmf3oIMObocddmjbauutk9ywy0ncxo+LbbPeksISwRpJYUEi7V6JA3tvf43cGYldcbc9l33yq9OfY3cnTw79M72hIyPZf+/cix4pLiUXWRTf6kz72X6zgc6DdR9jwowBERPbKSefkuqgJN7n2NPKPWhsLs5esafOBoqocwIUiSr21KmxOdTBJZZiwoz/uOWW9HOG1aTlZtKkPJPeTCCKGJGdP/nkkxO3AMLYGXtA80FsK6G0jkS1+OHY9ak149S7qjwmifyfKoTL8oNlRayli1pbPL/9VUL48ANtycJ5bcXlp7Xlp2tWVKWa35Yu0bPHgDE06EGT28jIkrZwPlrgkBCikZpTNdmw8tEkhKGODlTS0EyTIFi4GnVgAaCtvaLVEwgHwCaiIjKIDiBn1NGylIUHA5Uy+qAE1ufy+ZzQLqhDDvS7PuDV5WFQfU31wRVi6P/Ds00SVQtVf1+9RaXg1+c/FR89fz8ox3WE1ff3OX59RmD/s5fQUYy8V9C1cSg91Ufp82qYeqmZMjKlolnBpL8vHnlJQntCFyHUAO85yEcXEjVSvWCD4fRnLvSgquZ7/HIxo+Q6iG7gN/sF1XdBGOYf/fu/J2jtEroCmnJui5JsONz//C//EvSj5KqrHzB8/EFhlRNROUT7KaT1tjZ1aiUS1mWVlVeJpLAkgFOv0STAgbk51JMnTcyA8PCgx+jfXW3U2SzE0CUHKOg5+sMffp8SuoZ4AIIzxYAJRL761VNDU5JAVT/Jx1nvEu+xrgUWOCuqpIwPpOyuu+5tyy8/vZS5di4kS3AJXVOxKcGQAiR8j3dF8zRLJ4FZpLaLlivg4xBRSQS1vacivZFDZav6tCZEcUtwc+aZvx4DFPpsNoFDZi+NH59Abr/9948yIGGJzPTLHlf/loQVvYOYj76O3tvZaQUd4RaInXzKyWM0Vudz9qyPivefalrNSerAAtAClU//EwGZN16vAeyG2OtxIBiA7kWp8+VXXg5LgGFLUzSkPElbJcwCO/1LqE6ChlDJBxp4aDHpBy5Bkfvvuz+feemlv28TBypmUNIhuEo1phVlWdCn/wM6iholyPTZjK+7IvhXuaJQiJKbBvlXXq2EmrreMIS3mutrJEaQyclTImPNYKs6RcGWWNbiQq6tPxvnvxlpdxVCrKLp55jT5Vk6hTwOdRjYLABAeTFQWT8OdLErHH8S0GIf3dV777s3lVlnTy/uZptvlqAeAMKZWDPO3j3hTNw7IgDovWeccUaqxp5TUAEU8LNcOOCVKjhRH6qXHGKv+NlDlX6O+qILL0rfokDEWbfHcayDAiMH6jPNgNpm623aqV89NclUT0o4Onti7dg4AY7kix1wDyVP1OT0cwk8d9pxp5xRa0GUiHCCytCTTz2ZfWDHrE0Xl5F8SEIJkUhC9S8DGdxbd1+w2vs1fa/AIonFn29ot916W1VNB0VQ9w5zBA2306EEkH6eQNGzq9yyh2V/SqW4I7b2y/u4h2EFzJmTAIjsvXOvMqXX0t5oM7BfmSM7H4g6vm244QYBz+wL1T6AW/r/BkETayYZ0G8UVJ0du+nmJHDoVn7ZG/sXMOHd9/5fyu47zs+6zBf+PZNJmRRSiITeFSlK70qVtaAogoUOApZ1d91y9tnnz3PONnd9xI4IrmXXAghKU+kgVenSUXoPLSEhdSYzz74/1/2dZPfsOS/PnMMmJpnf3Pe3XOVzfa7P1W26ycapfKnWsUtEU1ow6/PsDZskgL/3vvsSxBrHIvhyvgBI7ru1A/oBJ4hw8XVYAGykhBIVXe/fvvvuF3GoJhPP9zeFU3uqtwgzAIh69jlnp3rSZhPzNWyMe2gv0f4J+qDkP/vscxk9AXwEqjjDgIX0iY6Nh6bGzuiRFHzuuvse3eLXXi3lzVbdHeiqT/U3v46kPaqdoeDsBRvCh/he/iSjYfr2Dn5IwufZiEy0e21fGghVQlOSx5pByVY7F3xHqr8ri+rHzjlv/ndmExqNhfY5uiZgjvPk3PJ5gk4xDRvjK7TQnkGE4inYtmaNkppgvhdOY+Pc4fvuvz9r5synF33VqpyPFhzb16rAjeXMSN7Zbnv6p3/6J0mw0duIrAADaASwKZkd3cdafLh7Yv9VLylPtv5vzJDMU+zH51hD97OBcgHye6DYPgIGrT8/I4FwXlVFnAntIqU0WwJvYpwClmtmY9H6VNEHc/8AB8ZKuBtN8IrtNR9Vb79/r+f9f/zP/5nkNe0XM2qoPSBTQhAQbNJgGFGf/NSnMtIK8OVus7sqna3aWpW/6Unk0ZGNZKLWCaybPo0AYH222A3QiVEGlAN4sJm77b577o47I87yLoDqBgwZ6SUZIQoEmOb7rRXhLuN9VGbFVoB2hYo2PsVdfXHhi90dd94VGjImBp8nPslIhF6IpRh+VZW35t4NbZq9sU8AIONa2BJ7bY6qs57eyWXLY5PT73b1VQGnVD7ZdLaZ/fOs1kjBo6mti2dQ09lM1UUAaAPvG6PFfrvzntVa8FMNtHDHrLm7x9f7e2d6XYDDvas5hjVyyNpIKNFFT/3Eqd1HP/bRCWGkHgOYyB9q/MZY98srLg+A5We4l2zmRhtv3BlHhVFmTc4//yexn+5HiSmW+rb7bh6qBNtzq27ac4my5NA78DGVjA+kb1pLl8+hht7i71D6sZgC9CiyzeoTwv8qEUy67P+Mdt3oqm7xKwu7++69s1u1UmY5pVuwwdxuznrrZdbgeAxZpmIkIeSMVAjHx1EwJEClHgp5mTY8oxuCVE6a0o2YBwcly/y0aUG0GDUHKd+zkjraa71hdLlK3SvB0dRp6QWxeS3pyVD65Gg1V6r/P5XcNmpYhjl6jqJSWuhGH/U5eWON2j2lct2EsCWBtVwlqdyGqa47UL6htOlPJA3fN4AWarWmHyhZCGBoQz3/vWXhDlGGZFMMy98VtapVOVsyMNGT2EYARK21sqHqjawB8q2yKYjyv13O0EH7ERQMVwJ5inZ9MudCtL7F1huVy6piixY0e3b2BT3ia1//RuhkLYn0TqV0VQb5ve99X/cXf/kXQX+8s8ueim4GZRZFDAdeOZ5iqWD1948+3c0YLkTJv915510yUmDXXXcL4l5zzfQ7COjbflR1MBTfXmw0vaSD1YvAKQpEVdIYDQOd/W9r3TjXHJfgCXrnokHyWvN1DMHkGs2RPo1Fi/rPuat74MEHU3F5+aVXInne6IF6HoLmROwIujYjPUAQIgnQddddmyZiiUkJc5Rql+rkOw94Z/pn9MtY07aP1qMFA+4aZwBlv/qaa/K5jbbVqq/OHPCEwVIJ0tMIGebE0TOcK79n1KzH5T1dTIWKoXUmOGyByKuvLuqmT5/Wmff3N//v30S+m6GNap6kcFlJIGcG11DNN/J8KslAA5VBaB9qif4swhh+dU7OPe/c7twfnxulUeu1bpWeExTgQJgPPOCAqG8J4Jwda5YZO70iozMlWLa/qHacnmShjUppfTX2UlCUhG3+/BhhSmPOShD7lSvyPein1kUSISAQAD7y8CN9r9Laan/rT/C9LRC1NmZXOQ9EESReAlo2zrPXXS3al/vFBqlyCbisv2C/ehXKGbS5pNYWYLDf/vult0aQhW7TlCvtvWBRACvJ81nGmaCmSB78fCJHAAt9h5wtJ9ccZQLwvr8R0CAxQTXhYKvCXsJCbJtqDjRZgqDSq2rSaHPOe+itAwP57IsuvihBBOnx9D/04z6sg/UuMYyRBNJAAtVBM7oysqcJOa2hrjiUc9dstj60666tofboSKpRxxxzTHpBvYtn/8EPfxBxDABTbHmAvLXzXD27oJG9EtCrJFTrQilBRtAsghD1LHwHBFd1SGJgXzl2wWWj6TsH5k1CfQWP7J81bPTrBLP9CBGBkt5QyQiQCjUXWCRYs07oodaZUAHfl7E8V18dYC4J/PTp2e9ly1Z2m262Uc6aAIUd4+wzBiazzCZcYr3X4GDfA3lDkrTnny/BkfjxVEyK5v3G8hXdUUd+MICcIcvOX6M+NvYNe4yi6dlrTthT8SPOp6RYgurPnGuULkE2+8qfC+QFMs4TarUzABCLGAOZej3qI6MT5wQd1711vhPYnndu6Fe0Bfg550mw7F4ZJC4ZdcfZAkwOfWjsJfC3KFbVSyyIFTgLsuybXirBJ7ttXZwL9k3V71c33JCqt2Cd4in3K1hlu4/4wAei3CnBaZT8tSvfhdEgOGvVYe/XbAgq+OLFr1dVJ4BS0Z35XmvE1qY6mHm4QCTzKkut2Hmy5uw2Xx8NhJ6+Xqrb1UJTfW3FivJ97kJjUPFVbK7zQagFwGXPtCRgw/zud491Q0MVGGN+NIDUv5UY8ae+Hy2QX+EHiRodfNBBSeJR+NHXJFcAmoiMAHr62EuyoHLmz30BXiSgkhWgDZql6qRnMktWtW5dqmuNlhmKH3WOMCeqJ7NUSNkvIG1inPHxxB8Z/9GDj9pJ6r0qYXBWULNrmPqyJDAZmbHrbulJNCap9bipUouLVGcL0MfwKn8G9HGW3ElA8c47q4rV3GZ2M1To4eHEDBhyGA0//MEP0mtvnVpLT2O5CHMaa+6973lPd+xxxwbIkGQ6xwACewvESCtTT/9mJwgMYTXddtvtmQvrfdkX1E0qqWzgCy8+X8WIQSyZElp0n6wb0NY733PPvYnlJJTu4rPPPZ+xLQXcrEkPpLjKf+6f9oQGGjsb9qPsUH/+hoYC5Lb+fP7Qc2M6fOITp2aEw9rZujVSpRSOuyh9Yzf4z1o1/+DMr21fGUjCLHn2uZ5TBdaaYdpYe4maNReHsKvrVqFrxnXlGuJs+ybmO+7Y47qDDjow7yeZdSfLpxel2jqKt1TDUYp/8IMfJlnOfO7ttotaNODCvFVxibYpsapnaGNf2G+Js8otmwr041c22XSTCdZJYzKxE/c/cH9AeBRrfr/YBVWtbizGzC/tuviXgfEqea39+l+SQxXC1d3iV17s7r7rtm7Z8te7qdMmdQsWrN/NnzO7G9INqGHV2MFxzoPyDeNq0TTd692jiCho0+A4PZVCswlHMsx3rFs9OtZNMUBzzpxu9aqS2PfifoUYukwChVImKoSMIxK4VVAwNcH2f+zPq/St1Lr0CrYZgUUtDSpvoHUv2Z6guB982oZqeu7/8qtfozhL/X9j1Svl5zf0RdJZdM4asJuAHnWsF5ZpVcdGN/X9GRkxVJK0zTBX8keIpIYFT/zaVwVbhS0Gvk8uU2WKgmcFq72mSildJUlcO5C+aH0lgZ05Tulj7OkWvRqWI8KwVZUNx3pakB4XiVFmKK++9tqscfs8iBeD7NDqATrllJND9Qsak1lMRXe1XgyRJM7Q83/4h39I8LaY0hJRhn7Ux4EHHZzAShDCcCcZ7+ViKmmWMHN2lSQ2VTC/hvo6eUpmQxFJgEjjo3O65QirZ8Q6QKQPPeSQDPfUaxf551551L+zl1BXfHJNwAyPilEbku3nkBlnvFQIKZ61xLo1ffvZ5ugwpoxDAn6JwdiaoLeCHL1ghnpzfHXml5Qs/kAXOkBTJmTIH374kdDVBI6MtLW0RxEq6dXNBLtoYxwzQ++uAQViJDmVkZH0V95NzOeyy7rf//6xSDYLKhrlmYGlALxVqp97dX/82T+Osmdol/3MykbxdjcFLZrwPZceFpLj0DCOX/VVjwJhG18cLedEOr/d5czQ6scjOCf6XCiikiB3rtqw89yd0CkrcJF4CNQF0xy5vZHAt1Ey64I5aOdbbLF5kGhr5L2sXRn7xlJYkopTm+to7/0MDldldd273PMGqso7dUo+Vz8HVJOzIQ+ecSso030PV2ZB9WeaY0Ij0bspcPbs6Q3qq2hFSqiEW1AhYFUxkiw3cIydMUfvueeej2MTANsDv/dzGX5Bw3777Z95lqq9LfBpdoyj1E/ivanAWkt2t6lAspHumjUTtEukBPJFJV8cepHP9F7pu1qzJlUc85tUKJ1Z97XZRjaZnVe1tB+COJUkcv2SGXuXXthR1fMSt+LwIPeqZKpaeiMFxd6Hs5fsCh4NL1bVkLiFMjcF86ASXtQl98FaSmh33W23ACeCbGcPJZ1t8GUPGnW5JYPXXHNt7nJ6rPqKguezZ56dsyaKQ7kVQ8Jz29N6hpr35sw4v3p8/B0q1v333RewiSiD4MIzoVShmNlnYhbW0b40oNDPb7TWfYyoiSDP4VlTvrTJnSc4WVX3RPIMfQcUsLvUfptKdNQux/UF+95im+i9EzBGSKYXN5HQJNF96aUkk86tBF1Ap2rhrAme7QX7A+yQyIYqtWhR1s0eOJdst36sgw85uJ9Pt91EP2Qh5GtF4dwFlOAHHnqw++mFF3Y33XRzqsD8w0CEwVZ0m2+xRbfjTjslIdh+h+2zDqiOaOTOhfVu/avsqp+N8rzZppvnedkDgBxQA/2cL2DTQxsdWxP5f/RJQSsb6H3N7PyjPzoslVRJvvvOH2d2qxEQ/ZB3Q8mLUVF/VsyR+i8IP9ZTP67GvarqZVWv0rPUM0nSa5g+8RIOAbI71/GPvQpiqiS9ijp/3mxsdBcA8xgH7WsdVlQl4SOp9qrSeVfgmPOfYDdJwpT6tZ/75/PEUqqaGyzYIHsO9GMnVMbsuWAbW+CVV15OIlHaBzUj2LnzWa1S2QSjAMofP+bjSbj9nV4+lQ/VXkwy9tYZZ7u9D+Eq558vxowBVvL5EhBf7my7L57XeZYMsDH8qLPvPZ1n1cxzzz0vIID3YZ8imLPV1rFjbN6ll16Wc+0O8UOelw8sKutARMUkIhSw9USifmfwOlvUU36dcWCSvmEgE2q7tgR3Mz2SA1XRXFcfw/l1H42OolSqsGI/GqjfzomFsU6qaKqDReW+tW8JmdXtssvOAaDZTaJRbNjChS/0wjMlejhhY3rBIkyfF15c2I9oWx1xHYq/EnW6DOxzen1nz44dwiCRdAIuq3ce0N0DVV0XAIGq8fXX/SogJNsu0sOAkUB/5KMfmZjf3ATWAoStWBl/df7552ev+IIGjLdeQWvGB2MLAHv8yo/aY4CDO+a5rC+giqCen996hb170om+GDEBJsyc2R140EFRFiWgNG8e9lyBOY2i6h7p3zWj1LqzQbffcWe3xx67dXvtuXfaePhPhRbCS01oxnNZu9bK5gyzefzugQcekLWcM3f2BNW6CgXTosDu2fk9rA9gcAlVFiXbl3gpbJvR0VQWjbn4wxLCsZFu8csvdHfcfmu35I3XusmTB7o3bTC3mz9nTjddqR3tb5xhMVoi6jHd2BiDZWwCeuZwX4Ub7KaQRVZebpRRwejYeP7cQU7D9iqzZ6jnVZVKZi2g0wDshf2dw9rECFxmDq76x/7jV9DcUYqgZNynTshx+1f+zOK1MQI+e0JOukfsWzUuFca+Ksgol0hGUUr979bUWiILmjqLEuL5G0rhGVvVo80ChO748zSNr1MlaHSvVoVc25Pk8tQF4ogTKPY9iUksepQztKY+IWyfVY6g1I7WIrol7VxVWc3ChQLlHdatIOpX7IfkMqjzF2zYvfzi8929997Xfe3rX+9uuOGmIEEckovaFAgZGMgw1F2Jm7G1zvbKz/QOkCsG2Jyov/+Hv8+FsGYV6A8lCSQ08hd//hd5voglZG5hOc8SvqnhpatWE/B4PT8D2ifo8l4qA9dee10a6wUCS5a80c2fPy9BPUdvnaF3p516WuZibb/9Wyea6VtG7fNRW73nNddc3V188SUZDPvoo890bMX663+7Y3MAACAASURBVM9NYPPpT386Q5F9nq86u1VVEZT7nrPOOivP5LwxtAniFy0O2rj3PnsHbaJ0mLmBb7yR9azqQ1V9yuHOTj/HVVdeFaTaDLzQdXrJ5/RwqpoPDiZx+B///b+X0w0KXo6FAzRI9I0lr0ch77JLL+uuufbafF/NMHOGi8rU7qJql4CNVDbHEXpwnxR6R3cAGvjiwoUxzN/97ne766+7LpQ1jlCV8sNHHpmk0BeEEjUEGobmAe0rlGuk0LFVq7qttt466KImd/PxnOEEVlS+Mph8agylKq1AU/AvoJYAFKJfQYA99B4+VyACcd5/v/3SWyIAbKJM1klgIhjg5C+77OepnE4K9aZAG0CUn9sCmZojWgic87fBBm/qPvWpT+X8b7nlVhPiGwUwGEJfVFXJRw0QX5ZKL5BBJdLn+vzWI+zZMj5kzpxUVAUkzprqHiaFKo47bt8ADQ10oLAIDYeqSk45Vv/52faV82LdJMKFPJddlJh+7WtfCzWWsxVgseXtPd3Fz372TzKHjkPx3hQq/cpGOWhojBBNSY29Peusb6YqUO+uuuHzquLGzu+5J5XUI+OwjUfw3O54+vWinLk6TlsFQF+d+Y+Sfug5B+e9ULgEgNbJszhXZkehETVxgfp5eq2WZxQDRoD9nzd/g251enQr4K4zaOZY9c8Jauw/YZPI6F/+yzh6f4bBIoEECgn+VCfRf4AvqZjr/9J3BrlOT3Stt4qAisgdt93WXX7FFQkYBCShqg5VJZQ4FQqXXhGAhMHi1hPNnh8rm4qejDkzL2wK1HDJjfMjGQ+9dsaM3BP7IWBDcwd0sImlFqnfphJattd5LsEkfaqbhvJMKZpNsodJ+iXP42MJxPQKAh+effaZ+GkVQXsC0caEUJHLUPSrrglY7Jx5Lsg6e+D3kgYMBvvsLLeqdejnfW//RKIzZUroup///OcTSAIiU3kf1FM2GvGSUz7xiVTP9a4Tmbj++usiilJjBCanOilwX7x4SafKYtQIurJ+ntCq+ip+qZcO5LkkFsCbb5z5je7iiy7K2sdGsW0fPjIiGdZIXIBVY2HTUtEnUAAJtshg8vj4df5r6tsRyOvf2b7GT/etHKlQL1tWIK6e034+K5/HXxWV0s9eEcBqSuzjrJw171xzPgskaMDbunToAJ+za+6vas932PDrr08y4dmTOPWsJYkqf6TSyuarDKqYUdzU/26Oqb42Aeljv380QeqVV1wZG8dnsiklklagQynflpiTuyceZEtRjs2C3GGH7QPoavlQZa7qbrXuNGofH0JESZIE6BH8q1wLqNMy03UT1TbrEVplqO/z8xnOqnPvbv/yF0Q/7u1eeOH5nGW9oZ6FqrWfzb5SCJcwCvR9jn2w3uwXkFRFn00CjIstfK8WCj/X3zuzDRS0hiii1hvoY3RXFHDZ5d5e8H9FKS4BGHEW6r/nA9Q7cwEgeq0K58O+0GgAIvHxAEOArcQdYOPZ2N1NNtuiG1m9IhXKlSuX94UNbJCyCdawJRSTh6ZkbFy1FNW4M6Dyr66/Pkn/nXfdUb2Rkyfn/bRN2BMJHqYVQMY7NJbSE48/2VPwgZC3hp3DR1N6159udIhKl3d0VviX9WbNjl0BCEkIo8cQ8b9SrW6AgpgEMCRp9ns+xX/WqNHdmx1Fr0QDZ8vc8xJznFZAInsANOgVtSm5mu+qOst2hgoe7ZPqqbW37phZ16qyv/jFz7sXXngxn6PPk0gi4SpnFnvknG+f033v+9/P+fOOEkVfzooEm09gT32f9obQy81EpBkwZXIKLwDDO++6s/vRD38UMEGOg1XE7wC+vCe/3HITPaNmYf6BCeHqSgjvuLVbshSiVwnh+rjBBD2CcOmDGezGxzgm6PqqbmS1pv/JcdShcw5OStMpRdJVq9ckEB2H0q4ZS9VQL0j1/I0mEK5KYTVQp/G+R3UFxAIlDt+fleP6ryqE0MSa10fo5j8nhOGtm4WSPqJqPE2lJiqJ6BtrhWEsdqtW2ByG9D8nhI2HnEQtyU8h2oKFkoKu4AYFpPXO+CwJTqPINTpbqoQZct9XvHqDlwpEWKE1TzG/+88JYQbCG8g60CuJDvX0vVoPQUnoquvQSZuAi49sQ3A9a6uAZh0lcX2zM0QKIkw294tnfCnGHRrI+Qj8VbQESBNS6/vv1/PMRyea4B1wBk6VxUUQ4H3ly1/OYbYv1nvunHmplOl5Q/nxJUEIktrvX4R5MnJEn2QpR7kY1lkDOvESBuO3v70vBrHWpphTPkNA9fa3v60ob3vsGcfuMheFpySIWzVYFYMxggb+/OeXxagW9WQ0c38gh4e/7/DubW9/WwXyvVH2MwRhggdDvaGbHGRD7Z1zwalg9qMf/VguPLTZfKDWLJ9+ugxbR3MrkQf9cRdffHH33LPPJmmUAAdkCAo0kAQWKgYpNU8xiFAflApCzTiTEJtrZpj9LTffkuDROwvYs6b9yJOgSLvsmj4MVBfPJ+l1j9xVTqqhunqvbrn55u7KfgQHxFpCx/Fovt98s81jrFUGKaz+6Ec/SrDBeAsCBQU1U2gwQJGKKQEZ0vMRPdGPGTGhKTHWzQ5kzuAvqwIBBW3z0DLDFF2aBPPcudlbZ7tVKu2dn9v6k707aWkU15/+9MKcSc5LkCi4FzBwjOtS65q4lbVQ7dB/etxxx6evT1LKFpTCIyElSVDZNAkhpyPxuuLyy/OroKDG3gBGStVY8iTIso4cDSolpcZQQ4lIdYR9ViSJ5Uw5ZGsKCder4d9q3vcZKrsFuBV9MiNBItRBcGF19+CDD2UNzzvv3ATkbFkNtgV+6T2bE+rTZz/7x0GU3RPflzttTlkP3DUq8t133xMquMTMnlcPUAFUZU9Luc75P+mkkycqg3p37TdRmNARly+PM7333hKf8lnoYoIs6DsqVwmQvCmfp0+I4Iu5UeyLc8AuSA7cBUku0Sfsg0qCVM2Jb5WNZ9MzB7efOcimUSYuQarrkpSFkpUkenhCqACVh8M+/ZOnlRp0X80BmDkfrdporQSGzpf1UQ1QgRFA7bnXXglkt9h88ygts1WopBy8JK7aHUZjDyU3zrX3tx+q6RtvtFECNefNO7Wh25JbAQ/BBlUISaWg2/q2tgvnoSXP7IdEFCItaXZ3vUcLvvWDCdB/cxtA55EIIDgbKg6HHvquVMowfVTtgR3WbOHCF+Mf7IGziy1QVeG9EuA6PxF0mDUrVYfQJHv7koHXvaqkdVMlEkBZjwLgilLPvhHjAspQf4W6s9u/e+Th7qWFLxVtd7L2lUpMBVJsNz9jrhcQqcUgxSpaS+t2/lQwVEJVBzdcsKCGUR96SLfH7runCuQulkYBWmL56VZFDluBHejHAVhr65kYw8zhCdG56n93Lqu/dvnErN6WoDb6cdMP0B8PiNM7pMLA38XW9/NZVcMbXV681UYBSSLY6bCn+pmsQDVgo73TFwr4i88eHs67lRZAVaadQ3+30cab9IngnmnvUAXjh9il3/z6192FF1yYGX6es/rggGpVzWz91z7TPRa42xtBsXPEdllXto0gHLDHXa8qUY0iYnfR77bddpvYYX5KEi9GlPjXnLz6ryi30yf2yXsQe8Peob4JKAHAeF9K4wSGDjzwoNgN744aWiJ4P0vyaJ4qgNt5sZZ+72fzmZRqqes6V4OTBpJQsAstofdchMoCjD7ySOxAYx41YTJ2Q6W3CiYrIgxEcR3gi6pondyDApqrBxEdE4DmrkigJYQYGuwFcBWTaY89dk8y6IvfVekntDV1yuQkswsWvCmgkDhGlbFYKsY86KMTZxKBqXm+bOtLCxemPQCtXVXMs7KvgAFApn53+2R/rTmaPLtmbqwYJFXjqVMyokc1zL/Vhw98qn7GYlNFhPGll6OKjC7KPlqzlgh7TvdPrIE1Ih6VlLa/Lz2BteO5/Ns2XgmQbe/5z0bndm9qjvlozTvebrvuXYcdFvV8Ns/YM+fC57YxeJRRJanu0oMPPhBaLcCkzYlESfe/3VWME60/2lJ8gM9pwLz7j21hLawJH84/ZNSceHnNWM4MMFEiaz3tudg6AjPOwsyZscUVW8/NmcHuofy7zdZb/d8nhEvfWNxNmQL9ntfNm71eNzQw3k0Omi6ZUlLVZ6EPT0LoEOhZUx2pfo3JqnRrxrsVqmVDU5IUriYLPDQ56FUNvS66aKoT/TwZzipBnASqR/0hG/6sVZwYsf/8RQPE5WAsHWZBi8MUFMqQgj7RsfiC7YYQtERAUN/6/jKjp5dxjbJl+myI4IxVX0PviFqfWesbSD/SihXZmFSu+nlqDnwCELLSGvIn1Eer8iHRqb6PQkbbUOzMwdKkTqI8zqOooa1CaB04+Ia6lHJl0VAzGLWv0rWKaHoZVpt5UyI1ldBOnugzrFk91qubUJKjFqoJ2uyof/7nL8Q461Nrya8g0iUUFEF/BcW+mhH2+5TircX06QkkBFnkp5986ul+LuPUbqstt+pOOPHECH4IclKp6hWqGipYv47XnJdxBrYqH5LXq6+6KmjYbb+5PYGkc5RKSN/oLbhgKCCZEDbBuTUl8iKpVxFogiHWgbFw2fSqqEzk7yI/PCkIC0Rc0GRYevH9IfwlykD4RcWFwbc+LeAXALTk9GMf/3j3mc98OkbA/r/8ysu9galqCscqgZaI6uVg4AUmTfCo0YtdBZUJvXpv33nnbr999+30Y4Wyu2pV9o6jMAD+gfvvTzUIuvbwI78LJbYU1mp8SRTNJg2lafnEE0+IQRJcVL9gl/2DJqa/dNKkOElz+TyXigcKF5Tv1FNPDW1o40237MZGNW0/G1Gdyy9nzC/P2bCeAkX79Oorr0VN9M1veXMCdn2D2dfIay/P+eRMVcsaFe+Cn1zQXXDhBQl0X3996QQVSURmj9C9BBoqm6iFQAAGWe+Wz+A4Q00fHEyArqkblZVhpngoEbY3ZiuRX0eZbmcgz0bmfvmyOFfB+RFHfDBVX0mUtc+9Xrdfqe8j9jMEFvorCY20ng/3NiNkQiudmeoDh6bKk161JOtVtfTz2ZgaGXBNQBrnAfLo/rmHRpioXgm2mzy/923gj3tZgksXZW9UoL27fy+paOinigvQgvgA5+Q8Wz9rTLSD/VRFaRVj7we80NQOQHHvWoUu0u/rrZfASTKjj7MAGPZiJImMoNLnSXDdn6i8Xntd7JWgAogiWKu+kBKN8PlPPvlEqsWqkkVfIgM/nLNrXSD9aMjHHPPxBEJNzblVolqlsFGb7IV7QoFX1bR6TEq6216xMfZCkPaRjxzdnX76aQkAfHYSTiqCfTWo2ShOG73y1ltuiRN3vnZ629uSqLovgg776p5SevUukrgg1pmNtji/tyfQb2IVbEqt77IeCFGJHQuQITihrEy0oM3sa30yASuIb62pvjLBdjE8jP44PMkx/+F8+l77oYJihInkXOXJZxkXYl3dA+f0xhtvyv7/8LwLMrYqtqyn5XpG9klgJRkTWBm5wm+xLQIyd6oETKqa3kb2XHHVlbHvKhLODAS8FEOHY9uIwhx/4gndhRf+NAp71k5VhO0I+Ar0mzzUz5zdOeqtklPBki+gWzvX7Lh4QRVcoIv+nH7VgYGebr537AnbL3huCV6LS5pAS6O+li0oQazWauF7CpCu6mXAyH7+sgqPqiC7rtJo3fiNRq8U00hICJuoggJrJYWCZnfIQHfqk6oRkiX3rWKBaqlo1Dqf5731faPiUiR2xsRirart37QKlWdMxX1kpHvrdtt1e+61dxSVBZnuWipuS17P+cZm0aeqeukMNKZS0fFQRkuhEpsBeNWSBomOxK7J8LuDbIkgmj1jw9wxSfkHPnBEetvZAuwHQF1VeguEi2qwSmsvJJRKHvr0yy/HJ2lvuP6665MQorQCWQm0YBJInjyTd1IxFAsQxjn//Av+w0gwdsGYjW232TaBP0CWEBqaaATYnOdeOV6yniTsuedSPZcUqi43Fpxznx4yz9y3NiXpW7NmQiwHw0VM5p34d2fMOfFuPv/hBx+M+Mu/fv/7EQbCSsPG4NPFPhIL6//AA/fHvmLauMtaETbffNOs5ZZbbdHNX39+gGfg1MyZ6/WgUE97z8D1sq9iUmAiu481wK+mgrhmTXpI2TZUXgC884k5RdxGlY9QGyouv2Ks1C477xLwJqBDD6aFrjx1SgTXJLjYWoDllui512x3SwYBAxLRNhai9eS1qjSb5ffWVRzK9/GB7bnXjTWb+JHWIiD1Ye86LD2+/FOG7xGEnFUCfY899mgqveIIiaFCiWdR0RUrikH4db3qRMmA8u4du9J65NkPsZHPRde3bhI5P6PRUv2dRFiLh+H2KKJAIWu0blLM51EdtU6YRewtoS1xUaj/f1gP4apu0SsvpIdw+Yol3fAwda/5SQjXoBpSduxUbKbkP8nf+BhUdFU3eYgUbtGezB5ksFUEl680J2i4G0SjwTPNiAMBTg0ULQesh4cAicSnFqQQQEHCtJS6Ba2NMvC/ZIOteS5VtaIVSAiL6jK1F2roupE1JbfcOMJNKj/8+dHqsasq5VrefqiaoVTWnK9SgKwgxOe4iO25OB6fQQyn6KY9NbPvOSk6Xk8dCZW2mlb9V5WwqlBNoB69ItcEN/q/SAgjM2zWonmKg0Vxg1YlyRzVY9dXCPuh2E2lq6mPpi+l/zehZ/bytFBAz+8CCQL1uHzxi2ckoJm13uwghH6Wi8SguTAOP8NT64keUDvFGVYgMiXVNr0lgtmXXykl02223jRG4YQTTux22H6HiR4L79CqtZUIlXjP0GQ9kFMiKiDIYij0pLkcUV4kjTxp0gS9F5ro80Nh2Pntob0JFlxG0rzOqoBI8J0+k7GxKCQKyjjdZ555LpRofSd6Tahemj/DKPu3HKRLO3fem7rbfnNLd+0112buzGOPPhZH3gQ1VEF8vp+PQnD8cceH+ufMAz+CDK9ckRI/x2cN0WtV1cgJtyDU3WFwan9mhKKy/37vmJh7J9Bs4jmci6BOpeeSSy/tLrzgggSjqoV+TpNC56j8POdZcv+Xf/mXPaJZ5wgwQoChVW5VGq17euCefjqINmU550Dvn8oyh8EBmEv2wx/8sLvzzrsSNFcQRNWsVK/YiLfvtEOobwwXZJvR81X9S4CeoYyfgT5fddWVqdpwaGxHJWCq3NB393gkiYdAhVElf199ESh3a+cAou6q2KGx3njjDQl69QKS2ferKhOHgSYkKbfW9s/9ZCcEr61S49yrKtbg7+pD8+VuQGgxIfSBoqcImCUc7e/dDcE0RK+AjKmZ53naaadW78nkyVk3/85ZLpGFe3IunHkJi8qgnheJG2SbUIN18XPY1qJKG9tAPGJa1lE170c/+mF6YTxbzZUr+rBkxznikARHghzv1/qAfJa7WbaLCu/KBGXf+953IzISu9KLuZQNGEx1z54Qjtpxhx2ifOqdfa+1FTgCjlSCADFRd3322dzj7bajUrtXKlGoZA0EY99VB/3bM8/8ZnffffdOVL8kqws22CD0o4MPPiSfgZ6a89JLt3s2Z2hdGr8AUWUOTVSCU39XVdzIio+NZT9UMz/2sY8m+FBVk0Cocrknqt1zZs8OfQuKLvjwmdDjhuSiZEcN+JBD0oOIAvrbe+6J/LgzacxF6+utIGlV9hnoIpk+8aSTUn0oIavRbuq06ntGbRPAuiMoxa23thKeAhQDbvW0craETTLPjH1j5yIGNrammz5tOFUMieANhoTfdVdPp5yfffD8qr2Gitsn1WZMhp9d+otu1vDk7Ks/r7O7YSj27qT3jaAGufb+HPE5BQhjG5UaMvuhrw3FWuVPolD95iXo45wfcui7Irok6T/zm9+M0I2RI4JZvX3Wx56zSaqTp5x8Sn4/c8asvr8aU+mNvhe2BnkL6vRr2y/BM4ELSa+RL34OsI4vB7LytwLZiGvpfWSHelE5+xJAa2qJlhRroBLDlkDakwJ/K+4p270ioCCf3Fo/WkLozqgu3HjDTd2tv741gV96gls80XURuJKgfPzjH0+PrqoUPwXIUiEFMPgeFWTjkFQGVUCTnKaPueYze6ZUiFFTly/vq02bZ5YpBsPW29TwdwFIwL1XX+1+/ONzA9AamwBgVv1twH+jDXpPgbBKCACRfwb4+TMxikSQ7dUWILFrNqRs2ooIKQEi3CFAijiktcP0TT/5nhIDLDVT5w1QwG+5j5JCfm9o0uQkRNsZ47DPPt1h73pXAn/P4ixgHRlnhI3Bzrj3VbValWRPosNnSrgwkAAZtb9EfSr28d7WBvgIPH3owQfjgyXr6JJ+ntmL6NCtstkSc8kEUTa+5m0ZN0BLQ/xcPfXshjPkf1s3iX0TUaLYLpFh/wAw1k/MpIKOEVP7oRcUTX5ut9FGCwJGqiY1doNpAs7NyhWralg9dfGZs/Jn7OCZZxalPgyTXlF72RvE4WZ1Hz7yw937P/D+rM3CFxfGPlMff+7Z5wLYSuz1c7PT1gmg6l1SyQc4ThqKfQd6SqKNIxEHoTm3wo59sE/AOQwHewg0M1qoerdrrnfzyc44MImaNiaDtXIX+N2MYun7TgNCz53XfeqTn+yO/PCR2Xfrh3lRNNWyFd7JmQfyAst8FqBop53eFp0JSTEfCQAWP5dIWI2xCr186pQk0GyQvWSLjU7BmCuWhByk/BQQ3jM7w57bmXI/PE9jQ3m/tChMQ8vfID3p7iq7G0BYbvJ/kxDeeSfFmz4hXLB+EkKN0QNRLuNQpnRDgzi2ysgk+s2akxBO6VasLDEXSWDrIVQhHJAkSBYzj2+wW76sFHVq7lnNx2izbGpAfBkYmyJQb1QDC1u9PBVwtB6D1t/jV9/rcriUmVPYV9pa8DhBkewpoz6z0NKibYY2SrVyHYXOZszbz1a1azOSMnIilMRyCE1BcmJuIIPfz+Jz2QXXPqeagdF3akim4LzUwaIwMzGqIf87BrqS3ZZAplE8zqVUUINUjo/19JgSMGnJpcpgEm4Oqk8aS/BFD1BJ4ac/IGXpSbn4vjg6B041gTIoaqAsh0NReSJqwYEzzIcavfCe90wMSff+oekQ7xhEGVqZcQloIOmdWS4Q67oDDtg/TbMQP4GFIKc5gLa/UVArCdmcBUbY5SB1XnSFBxI8+Fmev6qnRTmFSh/27/NemkhCQ0YFFy6UdxS0S5okxMrxOODf+MbX8/sVKyg+zYyxUWHwK0cGhc98qakCggoKONeLL7kklTMGv1TZStJaZU3FSlAisBVECvIaSOA8SBwEKxIEwZwA68c/+vEEXcy7+XeMpM81HBxd8T3vfW/m6zEM9rSBCKk89QqU1PnQeFSMnBVUkJYkMeYcjUCdc6PyJYG194w8ACBNz2vWZCYO0QEiJJIyjnyHHXaMQA+1N85NgMPZCIIhZwJ8wf3aoLrERZw7z6EP60MfOrLbZttSa+Vo7JPPXltpGQ/F4nvf+34qzaonrZe3lHhLfNcZgE7aJ47og0d+uFuxTPWhBBI8l/cSDKlAARMkRBA9yT4jbg+cDYEo4ysQqMStnLHfc+aCec6WEZcAlOR8Ud8LRS3FN05YMOLzbrr51m7G9LUS+85IPVcFLmiIenGJA8U+DgzECbFn9twaQFide8g2+yjZ4Vx9n6RL0ue+cXxFRTUmYL3eKY7HwXJOKoyq4Wwemon3si8SUdVGgZp19FzWOrY9ioOCBAH8WOjE7iI6oWqKvZa4lAhY9Y24G0RXIu2/666p9lW1wmeU/ZNsqu5JmNkIyHWJ6myfKqXnENR4FkGh7wfESH7MOFPN8y7eIUntpKEEju4ZZ9jEiPxabQAlFtbocJ4VKKBycOWVV4RupTLh/YruRpRKgl1jFzyXKr/RCZttumkvXlU+rcmvC7IBMKoBAgYKlXPmzk3AAvzQ1+rsWHsJGhXLy3/5y9wbiWP1elbf0SabbhqapXmegkNBGzstWGfb7bWgQ+B6222/yZllT6wRO5OeEhR5FbPQBSsxAQI5O6rz6HrOosqC6irALL2Zl17WPfTwQ6FgvmW7tyTZOOCd74yAi/PqbLmz6KkAv8uvvq6bM3M4Z4ZtMZ7HPZFAOldNMKNRdYv6XlWwdubdI/3gzinKJjGshoT7d1T6VANUZVRHVKco9t14003Z1yRQ/X31HBK69x/+/vTjcCURFOE7+xFTJQwx3D300IMZU0StFvq+5I3l3R6775xE4eRTTg5dT2Wz9ARWJ/ir96me+aoY9jPt+nmtAK11WxJaxaxVNxrAYZ+TfIUaXl/8eIK8XmTEmfzOd74bEQkBqLjL+zm/AEDPpXqp2vOXf/GXEb9hW6qaXpV48ZHKIupyxgO98EL8rkptA3sDVva6AyIQ/l7VTGVVhRQ13TlqiSN7qVLCPmsj4F+dNT1kEidfbH31Rs+NDQAMmE8HLGLr/UysnX/6p38Om4Sfa9WdErqaGtvs55d65865E3waIL71lrJ/mYVHAE+f4vIViVWuuPyK7vpfXR+boXppvwFUaM/aFKJs2qtSOhaABUnc2WefHRu+5PWl/ey5EvQI2Dp3bnfKKafEb/DHaKJF7S/bginBrqA53vrrX6eCKul2Jvjc1i8uIXzhxRcn2j34eWwsipSSCoAYO1HCdBWfcnruEF/4xJNPdpdcfHH8jPOy/Q47RJxKhZB/diYxaiTaWCrXXf+r9AsWODvarbfezMwe/cxnPhXf04TAwuAYURku4Br4OnPWegEiH3jwge7b55wTQLWxzdgYibZzhO2jVxfVldBc84PWx1kyfoFt8Gz8SeKQKVNSBAIk+LNbbr017ISf/OSC7LOz3Hr21gX0xC3iyAA2w3xAjWQTN/PFLa+wbs7mF77wzylMOGPt/jUGhbukSuquY+rwH/5NWtt6tXO+gH3giy+++KJ8pngGPVdfKzqzMWKHvOuwaDdgjn3/e9/vbrjxhgBOEVocVllfS+Fnh9lIPZDew890DthiANe0XQAAIABJREFUe5e5hn27ycKXXiqb2auupy2un0HON4pRo52w/ztCOwUYF0jyhyaEY6u7115+vrvttpu7ZW8sToVw/vzZ3TziD5SxRFt4xANVISzVPUkih159g68vWdqNrB7thmfM6CZPHc6YCTm64uAopct+xt+i1xbnAlv0EnwZyaWFZq+lh5YYAyPJ0LZGeAYiyUZDOylXdTVENpK2UapbU3LPoR1WpU60WAnj2q8SZ6kkK46h7wFIFaBPmML1h3YbERGKZalAxgAbVp0xGCXeIaFoh7TRQkrwo+aA6CeDWnJsUC0Xo/GkXUCJThP4aP0tGSreD4P3GalO5s8ECzVkl9GDFGpMThUtssbT8qyeDXKN7ue9HHpBVZLE9JT0FcaItwxFua2pl5Xox2iSH+IKv/jFL8vQDw3l0gpUJfQCL9UhMuItuE2FdAqUuKqMzzz7bJRK9U8tX7EqYgP29iNHHx0ap6qM/525R70CrTXliMzEqcrxeJCURx55OBQOs8hw1+1j0W1rZsvSpWhHQwnyobpQfM7D+ws8J0RH0nBfcxkpQ1oPyLq5cD5/ydLVnTE022wNFf2j7s/+7HOpJiapeKOGsVIZlGBw1BwHWoNkKipsQ2Vs/R79ByXl9NNOSyBlAHOpnlYwlAr16pFIC7vYP/rxj4MGQTMFpZJWDiazwl42bHdK6AACOc3O0CVnoalxOmPOGmqC5v6fXXRRKL8CxCTOfTXaz2bAUXXM1nlXj7gL8iV/kEADnzfacMOcWb1BX/3qVzM3yd4wXh/56EdT3aXUF8W11VVFx89XRZSs+9+CPYmK6hpDp7lfoH/kkR9Kwi4QEtA0qtG6g18FuALOb33rW/ksZ5/jb3fVvfdn6DocIDqRPff7NP2vWpUkzvliWEmrX3jhBflzATraZxurQLiHCM6//uv3kxjYz2rMHshnbbPNtgnoS2V2r4mGdo7KXeFk/Czfoz+UOJGKHgVcwaS9dD9KibT669BZi4L40VRZnZHMHKMQOz6Wqp6KNZEFCZAEQH9hKZEdlP4VFRl3hs1o/YuCQE7RfbXuki4BJZqP++tsqs41BFWgrPoDuVcdhMBLzjwHR5uxGD1Vk810ZwE8+msk2O4j++LzJCKt4uju2GPO0s+0Rp7JHkKGfZ/kHH3VXqtICvyMlRCktdEDpbA71A8anpMzZp6mPbWeznwbnn7sMcckYSDWotIiyWr9Si2xY68EvEABwbFEW8XEWbKfjfpXVONF3dJlK7rNNtk4ieaf/dmf5X2AJgkqJk0Keu1MqQyyIahzKtFssJ8FwUY7lxyjcIUZ4NyvWNGd9c1vpsJWidLq+C/rIHjCKvBrqlK9X1SJ9DNb755kXNVYotDEpNDhVW9RnYanTY9NbrQpQZPEsobaHxFqk731/ChdqIQo8xSW0d/4KOcezQ/YYu+K4jkcFUjVYQmcoNSfOf/OAMDwc5/7syTRqtx+rne2l371GWycxNLdcLb1S3/9G98IXV6/Up3h2ROU9ff298+IAwIXZtsK3h9/4ulu9pxZPepulvH0AAltCLd+JSqHkmfRgHXyufyUL/e0ZPpvC+AC5HnXoYd0733ve7oPHXlkxgegkQd8mtA4QK2ss279MkjcnOBVVUVk20PD7MUqnANrqa+U7W09uSj6qRYsW5Yerty56dNDx2c7/bkqyRfPOCOCOc6H857ZssuXZW0kqQJ24OPf/D9/073nve+JPabtEAroipXpmfrXf/u3gHrujfvk5zgXTbDIfSmQoSoifDxbL1nIXNypUytB6OfRqpQIjn/yk/NTpc696hNjd8O+ssf139tj+1XmANue3/0mCPPEv4s3/d3f/V1AAH9XwEUl+AJ0iaA7JHiW+KrWsWPsLJ/lfi9YsEGSJ0lJNzjY3XX77UmErrrq6ihjlpDT5AAJepklE3yAdRaLttFnBsSrOLMxfB+/6XviBxYtSjKqLw9QgDVkDwpgKr/P1xg9wIejcFtPX+4x32mMlSRWUi9G8nt3xmfYSwlzRMU+9amsm7MS+vDQ0ESFnRAOcZqrrr66e+Lxx2NP9CW/593v7o4++iOh5dpXCVxLbrVCREQKhXCKs7siFb2NN94wINcHP/TBxCtsXlXttGxpeypld37AGArjtPhke19+R2vNUJ7T+bfPKoTG4rBZ7oez3vxGKtI9w8TPYbd9DvaS+6Gq+M1vnhm6uCRK5b0pylvHogmXuN2f/umf9mrL83JvitpZMX9j66UaNzYWoIvSPbB63XjdWgAt2MHWx8e/qx67l2Lqmkv7fGZQAkBRdCk4b7jRhhnTpfiw6y67Zm1Vf4HTfDd7opUIcCpGb8JPgAo0TjaKuqqh91FBnV5stST7TzyRZN86PPP006E+ixudx6atkJmgb1TfoLtp/zEyxDTp4RwzZg8wZTD9HzJ2ohvplrz6YqdC+PpinPnR9BCuP3duNzVVDnwZPW9+X0mYkRNjawRnk0JZWYayt2a8G54xM6pE3aQMrOjGQk8ZSIUwAehScsvLJtS9Gk+9VZVK9EXTZvUataFKE3TKJAAqc1Vtc8AEVjJjRrfomTVjx5dELc2wPZXL5lbFsOYZ1sEsykYbDN40XdZJH/Mcfl6S1h5hlsSl5Dxlav0cHOqeqtD6C3yPZ3Kg0U3QS3xfBs2uXpWLVCpFhSrl+3qBG4fYe0E4fL9LVWMryEHX3/mZEuylmadVdM/00UDKpkydoGyEHjW5OODpaUgvSd/kPl6qqhLCJFf9jMb2PhBJyRLDo4dBYCHJdLA5i0MPe1cSuyY8UQPrpwT5kwy2odfX/+pX6T+dPXtmBGpOOvGkJJKcoZ+lj8E7ciZQIgeeAWQwBVkPPfRwd/fdd6XKwTEzbMCJIEG9czdoG3KNMgHRhI6gctlva9Cquc6dvYLqMQRQv/PPOz99KDfccGs3YwYlwc1ChYXcGHpcFBDI/EhABk6EqI1gmEplGoV7QSLPnfljY2PdhhttlM+gdAiJK1qJ56k+HmdAsmbd9ER961tnh7LkndEn0MGcD06T+iFnIZnSwyRwZ8AzVNu6J+gbzB1Defz+v/5raCrPPf/8hIqp8916p/Rt7rnHHlFeNQKD847seT87rQUwjB86ENqLQI4ion6wQw45NMGcM+ediAkQ96C05ddQpzL8enhimCpDbhzC0Ucd3e21NxRzhwS2PtfaCDYFHvaHOIVEG12UYmJ6GjPmhWhMgSSSUXsu0CaKY40lzBL4Zg98vsQDZYNzFAxBKJ0RKKZmeE3tkkHODirpZ9ubNm4FWidx08dlPpUKTwLHEZTbmqfljDknUHMJRlEGb0kg7Fncdf8GOOFX7yJods4YcAGN768kZHHQxXvuuTvPJVlSjYH6oYPpGZQ02LPmbMtJVCN9zexEb5+ZZN57W0vntHqoi3nQACx3CbUa6i3oEoRlFMXo6ETfpX/bKiKSMO/33e9+L6MvBGbez/P7mZ7B762v95MQNBthr72L6hl6mKBJtcJ+ljNTVTqo76NA1dQ4P9LNn18jFiR46JWEBlrPkCBhYLzLetgjQawZjp5fv48Akl3y5ed7Nwmtn4+u+dzzz+XMOX+ek3iKQKUxNQQ8ba8kUt5RAOSOpkelq0HmKlWN2uxnA1TYScHa7rvt1q0/f37sG2T9sUcfTSUOeOLOWz+2mX3dcqutct4+ccopQXwz+iIiRdNTVRQEO1vumcogZeUmRBO6ImEQyUqf0Pue1gfs2fVMWSM/o5Lz5d19996XxFJPDLtB8a/6jDbvjj7qqO6AAw/o3vrW7XKnJSDuIfQfA8SzQM6dO2cwlLd3/1EoqXpY2rlpfrb5SMCCpJAd9v0SS5VigdREK8Uk4N3U+A2UWedJxRRq/l2UsocfyvkD7qXisHhZt/feu2ccCNvLxmy04UZZw6Wvl5BRm1vq+QVrAAlnAaNBoi8GOeXkk0Olw2AohsmruTcl9FIJdhPFywiJqDFSZF8TkFE1IfFBP94hIGRfvUzi3wsG6QerHuUaj+QrsUHmy9WgbWyYf/qnf+ruvuvurIv4yFlw7u0r4EEAKKD93J//eZL9tLD4f4ODEVIxWgK1EAul9bFllmGvYeDct37xbbbeOqwDSZhfgTOtTSYAe8ZXdKluE1OToCxU6aLmToW4GwhLR2XY9xsR4i7k/A4OTqgsOidsGz/6gx/+MHfS/cgapt9wTpIidsk+qszxeQEER0eTTJWw1tz8nYRWMP3AfffnLPsPMNmE8Ah8iAsOf9/7QznmawKo9nOEaV7oVXcGBeI+T9Is7nMG3Qd9b+yv8wVEY5OWLFkcm8YWWt/Ms33EDMWXQsEHTgEg+AbJpme0fmHIBfzrRQS7rhd5OjBia9a93X2Jru978KGHUu1DNWfbrbm1zTirgw4KyG5PAULuSPm9GycS0zbCK/Zp4wXddtu9uTv55BNje5vPrDajnJ7E9NOmDoduLY6LeM3NN3ePPf5obKW7IrZki4EiQErgEdvf7C271mjibF/iloymWxM7FXBieHovKnZv2hDEjnylu1cCbNapRpfw9UAt82ydi1Cv+zi6ran/HRBt5sx8ljv+0wt/mtEZnjPJZdpNRnN22Gcjfdh5Sd3sObMTsztn3k2VF1DGVrMbgAD3jRhSG5ll3Vtcb363QshVV1+VZHTtGKsqVlGJPujgg7qDDzo46uzOe7Fu7sksZBoemAuKDkDfikcGA0qwCfIaa+jOorADAY8//rjujw77o4zIYJ+BwWJIieEflhAOjHZvvLawu+ee27vFr73crVmzsttow/nd/HnzKjlIA0UlhP4rww4BW9lNmVLCDyMjqk2Uv2Z23cCkVAS7QVUn/03KrwIrATDjBT3zK6PUsvjWdCzAcsCaGMJEZZAhblSFGB0bWZSIqhoM50DYvDjy0D+V52t8QwvYmiBLKftZ5KJ8lsrXiix6S/DAMjHUfW9Fo/L4N5klRGK8Vx1lVErIZm2vQAu40o/Vj1GwDk1yf21pu5yGr4bC+99FXy1KSo106HuheuPknaGHhoPXPKQaV+ECmK3EyHBuRfOqocVJapvC6ITU9Xj2ibFuh64JNEAK9Rt99StfiTqhxMTnMIyqFIcedlj3oQ9+MMlqoz9a84023jgGkaGHvv7613ckoF+wYP7EIFvorX8r4RWQSFIZXnQcv6KzuHgEFwQcUVZ6/LFu9arRbvKUAgWcCcmniwlVE+AQbcBPd3kYYHtiLRn2Nqg+gd5AzQh7/oXnu3PO+XaSgUcfe7Z787abd/vuu0/QeZ9XTcmo0rW/DXS4+eabUgng0J55+rlu2rQS7PEz2mw8zkOV8cQTT+qDCqNdqpfOvhmaSzHwQZSlm24OFeN3v38sA+IlUtAgrkIAJtHDC//ghz6UCpXksPpWCuhwPp1vCc8ll1zanXP2OT1yXSAB4+aMClZ8eT/IP8fo50DXgvhR0ervhEBDBUA1RpLCmepl4ujNyCv6U41KoaIlOBS8vLDwpW69mTPCufdcnBPj1GS029xJe9QC2bU8+Gn5WQJE1VeVh5defjn2qKnWNRClqoL7ZQSAvZL8OaAciLOMfRD63nXXhdZWdKTBrKN5YiqEgnr3Rx8oBwr95IQlIPYpNPTBgXzPZz7zx0nEVE8p8Vrv0M56EIaTcB6+8y/fCYKqqivgta6tf7J68qakOivQETirorinzqtf0SCh24a8G+TrnTbccKM4WVULAQZH6n5KkOyD4IbdtOZhNfSiXEAUtDrrQFBA4Mg2QojZZO8nGRVIqOYJQgRqrQ/Lu0blEOAURdXRKNcKbFRuVXwaC8NdVAGDdvo5kiGULHTSVskU9AnUqJKyKfZ61nqzov5oPVpvJnvi/ZxLdlMVWK9fJbcXd7ffcfvE/D//js9iB1QXCVWhWyboMny57zl3/lVLH3/s8Y7D5txffe3VVAA4UZfNOYVM24vqQ9sgd60ELfZLhdZ5h/IKRAVqgkE0Y+NdJHqo4+61AOO4Y4/NEHM2CZBlr2qszE1JaCTGTz75dDdzxnD1b42OZpgxutjJJ52UgNo9bKrJi157LUm04ceqDQYiO5P2X/ArWGB/msqxvjQJiz8HlNjfE044PqqIKjT22ZqokDlz+sDYJsmaUTIR8zjiA91OO+plKkEq++0cqAp985vfzNnS57N8hf7lSamg6C8u6fRVee/mAxuN0q/lc6qyLRlUlVHp9Dzp7ZF0jY6EKurnn3r6aQmYrREq9jfPOisUP3fKGbK2KoF+7lFHH9XtuMOOSRQFfjUGYFWN0hhbk2ohNoaKLhGRotWPZfaXvfvc5z4XFkNs3GhVAfMOQzWz15oW/dQ8rr7/rp9fjO0BCApbBwjR902GNtiLurXRDgG3+7ghAkaTAe/V+hGw9PXXwxL4x3/8fKqilSwaaVJVTs8F9Nt4k42TfKjyC5YFzyqDKpI/Of8n2d/Wn5dgt7cRntE597yeCaDJDhAC8nnpbe/bXAp0Ho6vd+YNoP/xuecmMfMcxaqalErYaaefnjEmoUcbB9Enks4DOiV7DihiRy7IrMmboioJ1PNZziUwgt1VlQceZ0yDxGBC7bFAd+tmvdhNPfjsg2rOU8+80A1PHZpIllFFxS1Ali2MOBLbTbTPVMVOhdq5EHv40uPsnVQ3JadYKIAGLCFsAmAhu8rvAni0tGCbeH6x2PHHlRqud77jzjszjF71qAHz7pH15CPcR31kqMpAJIlegIOMICOG9qsSRfnZRanOC7232WrTzLojICIGUj2WZKpofemML6VCypZVn24Nay/mx9QIEO26287dBz/4gdjqJjSnwJN2o4yoKtvNB1x22S/CoGlqwlhwEVqcpgCxKrEbMEJPvqqu98pc3350ToRjelp3YqX+vpQS9mAANZRm+/fMM8/nGYEfLeF0TtkMsYtzjkrsbLXWEL9nuxr9Wnwo7hPDGEtDNRmbp4nLyROcAev8vsMPD6vM87f+V3dEksbOAQmuuvLK2HZ74rN36EETIjJiInspjyDOQ49CK4R9b8CqdfcljtIC4Pv8nh95/LHHcj68uwTWGfG+7jiBngUbLsgdcs7ERs1u2OtW3Tz99NNzNv2dZxTX8AsKLn9YQrhmZffqK893d935m27ViqXdrFnD3YI3zevm9D2EyerHiJRMSUKoh3BcQji6sps8yby/qakCThoc+g9zCA2nb8lgJYRUNSuYZqQYcKhNo+61Kk7rz0KLgZAxiFnEPvhvzmTdhLDNu+P0GWlVuEbZbP2ENqHJaUd+uxsovnmfiIWus2p1ksGWjP2HhLCvMDHEsnELrdzdxlOUimcNdE5/YT/agFEgu+vi+FzOyO+bwVNxklw1BLsSjtEEsv5N+vx6J5KkU8Cil2Zocj9otXoIVHUaWhm5ZfTd/t2aAIHD31RJrWcSTYY+nNmBBDbWi7Nrsx0FFaSav31OKeBx1p7RjBh8dX1sJ598Ug5g62eRHKJtoi0ykJqef3PbnakQbrbZgvCkTzr5pDQ+p99INSOjPqbGuHgXgQ0Za8GS4Af6CAVWEW0oEYQFtU2AoB9B0Ca457BcVu8EfEjDfn+BW8O8vVfdeurpp7q77ro7Ru7e394b1Ac9hsHZfbfdk9hapyT6a8YCBKh8QgBJKN90801JQiRs9pAnF3RAXjkMqB2HJkhualqWO2M+VpFQL0n+Sy+9JD2MAuUM2I18dVXWnQd7w1no2ZOQtdlAAtNCpSB10+Kkf/BvP4wTgAqrinqumunH+Km0zI+TJj6AAud/279ySu4zNcqFMYJQsTb4XG+A6iBHBcWVVFhDDqb15XHu7oY1Y+Qg/5wQo+rO49czugIOdw3a1QKfQglrnlqTckbnWzu3rWjUHBvHI6ESrHJkkhliE9WXVBV9aL/vlXgInP0sxjdyzAcemN5JiYv1Y1Q5CwggQ+55odNRkx0aSq8mupzqEzSRI8t7ms04rdad0A4aj3vSqIzpaeppNc4jkOOll1/rdtj+LaFGOmcciUTKzxSEWMsoiT38cM69Cjb6Csl76+b5JVvVZ8AOFR0nypTukEodKvrKld0jv/td+tM4REkFxNv6NuSWzQIeocW9853v6LZ7y3Z5b5/V1O5asOV7BEAcjaqaHg8Oz89p1Rx3ULVz1912TTCeM4Bq1svdu+8/RM+75JLu948+OlGpkPy884ADcr6ABo3C6LObNPhm/04BvOP2mmvJcT791DPdBhvMT6CEaqciccjBhwThtc9lT0owQ7VGP5qz7D+9pNabLdZvwaZzwM6Msx8Bh/4/+wQ4acIFDWBy5ySivs+5QTW76847s/4CFcPjQ3PbddecMZR4dlm1TpAOfAAACTC8o891rwTJ1sL3O99sqfV9/AnDj+9PsOB+PHD/A73k+lvyc5wJQJC/y7uF1VI0Rf5OUrLP3nuHTmidVb5Uc1ShVQXZakE036M/cp999k3w63yWYt6M2GrPH/rc64uzjl/58leCurPb7riATVCCtut8tz6hds/bWZFYsg8ScOJT1gNd1V1k11oQtdHGG2VPDzjgwG7nXXZOvzL633nnnx/AiFozG2wvsUQkESeceEIqoFF/jd8s0bGiT01KX6fA2tiFX996a+w6u4cauu9++6Y3TM8kSiHb7h2KblyJWqmCV7tFCVtVRcu5TYLSz3DMwPl+CLp/43tzTzOrsO859L7mefUqky14bjMA3UPAyT/+4z/GVzUWD+QfmCe4dc8lTM4LAPKt2++Qu37PPb9NT/qNN9wYoS8gvOd2jyNagabYC1BZK4AK+2IU1C677hLfYc/5KnYuo0668e7BBx4s0aEbbggY0OiAbDJbSdTC51i/+Aoq8oDZXnwOmCbGcLbt+0U/+1l67fw5+yrBZNvcPf5CC4jAmJ1tozj48MbyMk/RGhBB0suvr1ES9MbykW7m8OTYT20q2jeog0oSfG8l+eV3Xlu0uHv0sUczRxj7wZkIu2pocmIB9wFYtdXWW+auif38G5UnNt9dwCwosRvaAZuEueL5Bf9sMP8oprGnnsGZUuFZvXq022GHt4atk4R1p53iEwJGDw5GfOa+++9LQsLOSEABxNqyDjn4wPSM6pUFagE8ncXnn3uh+9KXvpSeXElQ6VvUCBCqpbvsunO3/Q5vTYVw++23y3gEdzEU4uHp3RtL0ZFXBYiU5JhLjZ5uBq73di+cGV9pfRkdTWVNtazeeb/ExO5qa89yF9wlttA5dwZS/NECNTYWgF3iBah77bXF3YyZxnHV/O9QZ3uhNH4QeMhWOqPo5W1erHeohHe4H2X0QpJBoLbcwzPYu0wZWDMaME0v6RFHfCCgstYQST6ASBzaAGX9oJI795fCOx9HRCYV9G23DYPBOyiE3HrLrWGc3X7b7XXP+z5jMQ5g4aijPpz+6re/7W25T/zIzy8rmjHmmXPOJzjrfCpAwXMS5rn6mqvT7xxwf3UJ3bknhx/+/u7ggw8KAOuraLODiWtuu/22PyQhHOm6NSu7V156rrvrrt90o6tXdHPnzOwWbLB+N3u9Wd1q1DoDsDNWQrlSD6FKyUgoo5MGIedUMom4oGZOTmUQXXR8cDBVw5pHCFGs0QYSteIU1zy7JquealY/kkJQSvlOhUSwXOXrXpWznxtXMsOVPBUSWmqdbcZSFeCpVFZVpy2Qf1tfVQ6fECvth9P3fzmBeCd474Vb1g1cvYNkCkqXCuOKlZkJ1GhylaROy2WHJLfn51SLjlnJheSBoWuiBJ7ZZzgMgiHrJhkow1A9iai3LhCj3iolSRwMWsb97mktDq7ktIRsyskmoc4a1vtbpyQ7Kqq9uirDnflFSWBnJmBBgSMFD8WNAthA12262WZBU0497dTsF4fmXRkwAdGTTz2V4MtFdMFXrRrrtt12i1AKSMlLlFo/ZZDg1ZK3FZGI5nBUbJTMyWvn2YdI/s7q5syek4qDy7jzLm+PAd1ii82LX69XTRWzvxDeNwDEcmMiqqoYut70GXE8kl0OhEKonyOB+tjHPh6jJgiy9hJw3yeAsS8SJUEpWtNjjz2hXSHOpfpea199r2T15JNPyfO1sSJFUS5AwvskkXjqqe6CCy4MMvZaLyTCILc5naqAgqJ9990vPT8oupxdmznDuDkfzoSxHl/45/8v1UYGrfXcNYqWdZFAc1T+YzycKz+DgRccvPzKKwk6Bd8cHS+iukH+WuDZJLCdf19mAqpW2GP71aimzaGFMoU2PTycaph9N9B4tTlDL7+8tno+aVKouChUKCkoO+h0qHhFEYfCD+VZVDl2332PUHbe/Oa3JDlsQhrsind39ijyObsCDBUm7wyB3f6t20cZzj1uXxIG76vn1YyqYgIsS+JqmDURHEqgKn7N1gQRXLEi/a133X13KpHQO3cIqiq5asi75ITjeuHFV7r9990zYIoq+ZYEKxYtiuG27qrhnE8bp+Hs7L3PPkl4BCXuVkM2Q2Euc1ZDqvvB40mIn3uu+8XPf5HKtwTOzy8GRA1Rh7ZLHCVgqH2CbvbMORI4hBmRe6fKwVaMR0THmqEOJSG86KLYlqZ2pqKkgq23Bg2mCVS4EypIAhnO2Z7YT9UAIgNmvKlq2EcBr3uRymwvVMTOOVek7VWkUHqXLVvRzZ03J8k5G4eGrFK8zdaFuLbv8WzOkLW1P36FcLujzv/RH/lI3hXVWdDjDs1eb2ZUQ9kbiQXKpFEHEgYourvJdrIdAjR9WaoT7hkKk8CTeIxzqr8QECBQBDD5QslUsVFhKb84FjtTidg+sauqwIJw72Gv2Jvrr7su9iejKYaH07dCrAogwg7o+ZacPvXU0/GL9jvtEekvH47IjwoqyiWmggCYTdejam8WLVqSGMAzfOyjH02V8i3bb9+N9qp+znsFGkVblUR+5atfjbpyfNDIaAJZ5xqtPCI4q1enHze9/j1TZm2VcDDPCjSUXACxmuCSc0+V0DgFZ9OM0/T89RLy5517bvetc87u+/FW5E7O1ULqAAAgAElEQVQAG4k+HfGBIyL8IwFq7JokWuZ59ZUaSLx9AAJYG8GsSu5h7zo0wIvnYKPbe/FN2fcIJtVdqh7janXxjs5hqhiGv89aL+9rb7WxrAXvapxRSwjdxao2BpqdCJ59dhOOefT3j0Z0xXpLztx3d1EVdpttt+1WrFye9gQJmFmSYg/BrJYPgmd8G5aFRFQigkXQ1DLDsiH2suWWSbjZVWCZPqi09eT5iF9Rfh/KOdeHde6Pz02fUxMDA9gITIEOQIQmyBVl7j4OqxaH8fgvvlXSpFKPdioh1CohHmpjONw9faNHfOADiZHEIm08hjjD/vIhKqcqg+y35LCUPocDrAIdMEkAqdSsyyZL8g0ZL4E49kK8IvgHMgCcmjaBMwMQeve73xPBlJkzpufMLVn6etZCQisZ1DKhIsg/Sg4E+5RCCcT4/L//+79PNZqtz2iHWbNiFwAg3hlIc/wJJyS5YAerVWRF9+orr+S5MBDMSX38icdjc/lK+yYeYC922nHH/O8mniSu+OpXv5be8zCwosQ+mKTfPRGHSW43XPCmbuasEtESO4WSPH1m4iZrtN7sOWFmoIredMNNGYpeydxQVHHFvd7D/gDijj/+hCSDEplq6xrJue7dVGIoVcOqNk/LM7sbPoM4kXv59DNP1wi66cO9P6rYXs+9dgb01ve///DYGjFOks6MhSgapc8Wj1kDSZbP5AfFVeWrSvFXommkkbgAMAjEV/RRzCBid/9992ft2V6AqsXlr6ydBMx9a7oBEWccHExb0/e//720OaF7Oufutz0AJBDx+uQnP5mWH88CBAbK0eoAJIfNNowhpr96VooJp512WtbKuxgrRESsaMYYCl3sLbVxY7CcHbbWGgM3ARa+73+tENqR/zDOb6TrxlZ1i197sbv3nju6FcuXpry+ycYbxPGt0teDDz5OJbRPCAfMzlnTDXaj3cA4p1hZqOQvlcKhKd3Q1Gnd2PhAt0aSp8E41MumEFo0CEZaFt4UNz2W4MEFsIAurYtcNDhUhtEYzLVJWa/u2dPV2tgBjg/qkArYeA0KbkFfQ+sjotINJNhrf8fwqnqFVrKq5LdDf+grdOGs943iDenzeeScS02zFFRTSmZ0pw2nWuXfFh2yDqBkrQW3ea80kBc1MD1uE9WjGnrrexzQJBtRADOuY0Vf0Zs2QVFNUzJlLXLk/Zow/IKrVD9HVBELvbTWmdXUB4jWtu3DRMW2T94ZCWsp0YQif/tfvh3hgcWvL+3Wmz0zDkClaae37RQKhhEK9ldQz1hCJVFGKVIJClUNNOBCj/WvWQNoORoUdT7N808/9WQoW9BqKJj3ZshcfkaP0pk+NIZBMIsGJWiXfFtrFeLqs6zqgCAmPZg9VdY+BRXsETr9S9ded13RlKYNp1cGNaxV1CRJLqdBsT5L4M+4u7ylmFjImzNUPWLLYih223W3XFJoKbS2ocCeiVND20HHveAnP+luufWW7uGHHq6EPbPsBqrfdNVINzRpMDLNjIIATZDJCVvPxpP3fN4LUv/P//SFIO4NhGiIofXgmNAO0S1Uhgoprbk+3lMFAhUPZQaFwboF5Xz3u6uh/01vyhmzFu6o/hsIJHlogVWq6wLR3sn6bJ/RVCMFiNQxa1Zd7X0Spr53Bt1l/gYbxLkLVNFrOGqOXVDsHjGkgk39PYL6FphZe0hbU3kUGHNeHOrW22zdHf6+9+X79C5GWKmv5tc56Wf93HlXd/Y5Zyepa9Lu9sK6eX9VQu8diXx9ZK8v6e5/4P6Jfrj0tg4M5Gw6r55b0CRoKXGdFUkI99tvzyQa73vv+1KdAraoNnM8vlRtAQl+taaoxwCGAEpDgsxeEMu5mzYcZ0iUp0n3C9ZVGSVP3sW9qN4plfOuFPgWLe223GrToKJk+dGh3MfYiJ5GxbY1OijDkf7O8bF8JiRX8MQmoRI6f2wAqtDh7z+8e9dh7+7WjK7uFr22KCNUoJpQ09898ruMf1HJUd0VbKFwmUsqIHGu9UXb11BgZ87I87pvAAK0Qu/R6O2pOA0MBDE+8YQTewXIJphTim0qmQAmFWNsAesEmNAHZJ31JUvO9Gs++uiT3dx5s5JYCmydWf9OdanRmhe+tDA2SqVTcAw5NiJl3332yRnxPZ4vQd3y5dUnNDZWMz6XL09viWqBni6f6fnZjTbmwLNBnu0jxJnqHsAFSOOu+lnuJTEoaDxWhODjjDNUBK5JkuXPBBHOqHsuEMR+0H8s2TKg2h4KGIxYsa9872abbhL2xidO/USel51og82jdBgQeCAJxp133NGdffY5qc4IIAVnzr7gW9DEPrv/oYr1SqcRoehbF4ztsOZk7IFz7rAzyG5sueVWSe6OPe64BGrewRqlBWJsLBUX55tv4//dEzTYk04+udslSpSbJ8ZIRSBDt5fERv38sstCTWPr7I3gnL229vpXzXYVtLnLgKTQy6j5jRbbhL1ip4HVwOuAfKq+RNyoXPdaB60i6f40+nVj7QQA78fnBCDuK6K+ny10HiQM7I73Mi7hjC+eESCGmIX3ty+AlKgeH3JIN2/9eXkWfowv0fev55A9DCWvF8gLy2nqlFRWraf7r4KFQu9O+pnNZ3pu98u+Cmb9b0JSetgkmwVaF5V8j9336E497bRUBgEbFXeU0Jj388UvBDhetChJuKqHuMK9FrQSeTInMqyelStjI90n//n5jT4phpEECNYBK2iabJIET8LmDIoVJD6StE023iR3mf2qmK8oz0BViatKpTPMD2NDqbInMV1Won2SQVVvlEzP9eijvw9byt10jprapDhIXIN54xy5P2I86pB/+7d/G3sB5JIYs8cAQr8HwDQVYT+3aUtokTF7DoilctQUbdkAcyHZJT7NHvpyzrVuSawffOjhCFbdfMut8Xf20N66m75n8y0262agqQ9ai36vMuO62q3MH5dYuDeE/FROCaSxzxnJM2Vy4hj2DHvrbTvtmIr1ccceF1ujQFHkM32IFXO73xLCCNBMqrnd9hVYRjHVXFlAY2t3cPZamxd7YP0lv2yjO9tiJfep9YbzkdGgmDw5AAHGj3MCFBR3+PIMbKP44a//+q8jMGRtrKtnabN63R2+27mz72wXBoz41UgzPyftWr0IpX2TONvrBsK3NiPxHCCaz1PxZhsBv5gK2ln4EO8BtODrW+uFMwRkdNa8i7Mp0fXuYpCNN9o4ehziOu/gHT0Xf8FG+veSzoHx1GknAPD/4jcQ/pFu2eKXugfuu7tbsvjV0EE3WvCmbt7cOd14+s6S5iUhHJiENro2IZzUjdVctih2DkRRdGCSIfHTOu3MTIBWLfW5zC+MqmdRLqqfptQWG+rIqKtSSEKg8MUdLhnzUm0so+JnRvWzv9RNiCWBQd8gzWDaXAlm5qjEqPncmfl8lTPzwzyDAMmfC94kNOs2dzvM5bCNECh10FZZ9PNak7TSLZqA7y0DWtLCvv5zkNWQQZ+1Lopd1aMseYIHDgMNp9CYUmbiKCRvTRSn0VTyjD1PW6BrTdqfpVw92qSxK9grrn/JkQv60sPZH5YWAHrPotwWjZZzEcT8+te3prHZ8zH8kNs0j++044RymaCZyh5DBkEz/0zCwVC3IaKqLvp3lMEpZTnkzzzzdIwLpUtG1hq6tC4F9Imj9xmtQV0yHRW3geq/TNKul8H8Rk6bgEbfj2m9G1XXNySRMDtzZCTGgpGwBxrgORDO2TMDDlwyVUlCHxyXpmdOmoNvs6AaD17yqlEYdUcCZzYOTrlEPejxjBkJyAS511x7TQJRa+W9m/JjqgI9us2xqWp9/GMfzzpwpAIdRt6eC5Sg0U8/80xU6L729a8nsRYQtrPmnJhPs8eee6QXSqXReWKxnc/HHyeugIr225pjRhVzzpwYInvLuVmDRnt1Du2/XgYyzg25tu/9Fe2NteS2C+KuHwctxTo6m+60YE7QlcG8XZf+BwnhrTffnIDmJ+efH6Q7PPie9mJMhCTiQx8q5TvvpldPsPfwww/l+f0n6IDqM5oCA8GexEqlUIVFMNiSSSCS8+EcRMnWzJ/77yuKWT+jK7Lu2755YryAJEgS5uf6POeVMSdqhDblXDHynJKECHjkrDhPjVYFRQUWQKTtgb4PDo2zT3/Bttvk+yQAbW0bKlgCWDW43tlr42X8mWHeqnC/vPzyqPEVMmosTQENbY7pO/Y3OubQDO3Wp9X6S1KdiyMvcRiBiIBf1cwXB3PZpZd23zjzzNhn68gxql6+4x371xDw/ffP+6PnsRd6gc2XA0ZBhTlGSYOqp2qHu+hcQ4bZrKbuZz0IeuhR9TN/9rPLIvwkmOA/ivI1rfvsH382bIXYasj6q68kyZAESqRUTAEZW/WCGYAVA709uz06+5xzklQBKQQ8pMRV+bI+Bx1czJZly/oB2lUNTv/ws8+mZwo1FFJLLValCY2V/7EvDQxyf32+IPYXP/95RrmEHdKP9BAYQo9VjfkQoyjMAXz4oYcCjKAQq2qqQBJU0BMleIDgq1J85zvfyT0WGPMR5q0JDrZ987ZJHvUes9MEum677dd5B8GtJILQEoR5p5127PbZa+8AYwlMx2pcTI0rKsET56KNp5CUuTcFeE4KnQoQpqpnjZ0PQV3RvfmSErxQ5SWKY7i1KoZzai/dG5UAown0IgnGgSB8rCCzUaWTEJ51VsDiJBtTpiQ5Pv3007JGqG72gB33bCrwKJcolPf+9rdJtr3f+vPXT4B34AEH5PsyfH7WrLBK7HlRpiuYlQyKJ9y91pPFBreAtAHMpWs+0A2FKbV2oHhJzhcdNlLwmCdN9C6U/lKa9ffuXXpUp02LLbvwwp92V1xOYOuGnvY5K6JaZnvu/479U4lud1MF/IEHHgxwaNxXC5w9uD2IANTwcJJI1RyUyB123D72lM1riRwQWTDfAl8JgWpuCWs80U0frqCaT9/XXTnk0IBY7jIb0nxuzkZ71/HxXoBkWgBGomUAEuCEpMAdbZRxSTpw5Kijjw7AxkdjENk7Z1aFV4WeDX510dJuyhB18C3jf/ktQBOfzoZQhHR+a/ZrxUNNFMxZUXkDop31rW8l1hF/tudQhWWrgQz8MgYJe99U4+2TO7brLsZZ7JLfb7hgQXw9QNL9+PJXvtJdc/XVRWPuQQRrIhk95thj4zvYRkA6X97UJu++5+7ceyqTZltSFqdyzH6isOoDtAehTQ90OTcAtcefeLL7+te+1l3/qxvSVxsV2o03jn2RYAPSBwbGU11uMbb3ZTdSYBgbT4wsGfzV9b/K+DEgaUZN9Iy8xmxYuuSN7r3ve09AVywgozMAJI2d1xI859P9FUu7P20W5z133xOwELVZYg8MEbNnpFOEIydPiO2ozKmCif3SW9lrb/Dnzgc/6d+b72i9zR58ceHCUnYletnHPKih2FLaQLAQVMxRs2+99ZbYXVVnZ83Z32KLLUNPNZuUjXCuCNuIM5vKp3dzl435+tu/+9uJ6QU1JWBV4g177K5oCRC3/uY3t3X2VyXSv+EftBn5N5Jq9xHYb70Bj5SGn3/uuQAJ1gVzzNivspPvjq0A3uljB6ij4LIB/HolhP+7L38zwJCu6VYtfaV7+KH7uldffqFb8caSboP5c7t5FpXxTrViUtdNmlJVQgFSt6YbGBvpJk9SuZmcxlPJ4MhoDaEfJF7RqoahjdZnlCF0EUuooQxG9Wqsm+mXchGaZKnmtdkuvrf1c9XoiKo85jXr/0/QRDmPqrCsyqFqlBmoWs0nmZxLIiD1WZF4nqUpXR9AzRVrSHkduoE4CF8tSfXcbch34/M2RUEXXoIZKmQ/968Nkg8KuroSx8za63ndApkak1ED5xu/P9WT8apAhcOfeYWVzEHUBWpBI3v1ptDZ2qSN/+IENPpGEpmxUmKK0+uprALUPFuUoHqFVc21C18KKoZepCokCOagJSRmhrkg0C1N/CSEoe4ECtCw9OqRL0brY4ig2wKZp558Ko5aoMjQ+tnp0RmklDctSSAxARfX3CAJinXIBVtW8uXOUCXINcxzXZoCAwAh5BAi8758eT8vqEQAqs+tBm6385lKbFTfSi6ZkdGz5nJSqWK4XGQBsECwaLeGSK/Ms0m8iBocc+wxScr8nWQmwIekB2Vl1aruvvvv7375y1905517XvW99vx4562M8et5xmOOOTYBC0qD8xQufb8vqVKjxaw3p/vt3SWeQqiCjDd1P3cmgdTISNCpY487NmikNRVkuR/2UVWBSIPgUFCuaiK4wnUXvIfu2Bt4DoeRQRUVkF1z9bXZA4bLrKlWWa0eYdTmWd1f/dVfdZ/+9KdCE28UQ2fYwWZQGzAjsTUMFl30yiuuSJAgqcjMscWvx3aoQHk2SJ37YH+oiKKICpaACugSUETn5c1veXN+ReER7AmEJOD6USUVEjv3WC8vBx8BGup5F19S8+iSqFRwmMpcb2xcS+wHX9OnTYoIjUAYxclaP/HkEwk+L73k0u622+/ohjPMugCK9efNSwDn2f1MQYM7J2C0voCPz/7Jn6Rq0ZDxzEIKxgeCq2QQepRz1fcmAQnQjr911llJNlS/07cwb14vTkSa+/Ugu5JzwhvQUSIakmKBp88oRkb1Wgja2LBIlpsPOzgQAAc4ZCh4UPtJk4Kku//OlmHNkiLJiaTJwHWJkM+UkAjWzC9VPedoBQ9mVrXqiHVodsneUAFV5dNDc/11RrLU33Pi7B6w4s8/97nu9E9+MkwBiR0BjSuuvCIIu70ToDk7bVD6+EAhxZgIaHUQcHvNfrn3bS4j8MH3sU8+l8iPRPtnF/0842nmzp0dwIFNI7Dlfexh5pmuXBkb0QQkUEZRo6xdKoSX/qJbf/7cBMHujSSKIjFbBCBDrwUWeE+2gK368FFHZdaYwFOQzJdBmVX1CSK9+OJL+fMSDOoSwBx6yCEJfFDZRkZWBYm/5JKLQnUWnNnn0MgPOqjbb19DnrdKYIUemyQda6Yf+2RvJOvPPvdsqN0oo888/Uxvl1dn3bBGjCTaa8+9khi582xViaRVn43gWzsBMKn13hU1f1KS009/+jOpfkkq+V57VbZ/dSouelFToe5VLX0+0EdPu/52oCE75X7Zu1LMvj7n0RoBq9dff05+1l/8+Z93737Pu/t2jkoUBKQFlvYq4AFaW/yi/QLLpMTsWpJXgXUB6S5cUcvNdKv354v8vukDNBC7Vbn5He/HJrqPfA7fJfjjL/QZSfrLr81IUuR70ZnTixV69GPx1elvHq5xU60f1tqz5SijKnnuIcaEakXFU9UvH/A5iW61Q6gc33X3XembV9VW2Vi5crTbdJMNAyBQf9XSoJ2j9f26S40y29hWjT5qDSQd7u39DzyQABwbxN4kadaTNjIS/wyMPPGEE/Ie9l1MgTatr0715o03VHnpWeiXF4vs1h1/wvETs4OtZ8UIxXRC/UuVebSE2LS7sN0SCCyEM79xZpLMUJxzBgYnlEAF3PpkX1+6rJs2ZSi2YtNNNgnVVs8vn6OSlap13zPqcyXoWDQSaWvZYhTJHb/0V//tv+XO3mb+52WXJZi3f6MjquvmWIs7p8R3AQnRRLEQAGrts5xzZ887eVdn/8tf/nJ3xRVm7qLizolw16mnnhKWljjMuogzKv6uXkD+gi8nugT4+953zdG7MWdt6hRjeWZlbXwvm9/YPVR5j/7I0d3Ob397zqbKIj8ScLGNizOSq4+1PKd91qKi6vzlL325QPC+r915ZD/5FrYIKAec09/qe8Vz7p+4mY1iq5y9jFtYM5pnxgbQa+zn6zUs+up47oDPAyqjSIsLUI3RNu0TBsiSJcs7WKsZrAAGttnZSqU9uh412SDvX2Yi/1t18Qtf+EKfQyiRVlHojWWrui033yTsA8DCkqVLwpoRVzVAS4z7V3/133In37TBRtULMj6Sogn/9/nPfz6xiP31q7OgUHDgQQdGeEZ19/HHnwhoI4FkWxsz6P+cEOYRUEZXd2+8/kr3+O8f6l5f9Eo3smpZN3vWjG7WjBndNHKvkIzBoa5rFUK0mcHxbmhgLIkhqmhmDWbenj60yRGXWTM+kMqgBJGoTAW51Y/XRE68VJOhhsDFcPYHsoQYiuLUjOpEZc18wnUoqK1RPKXZfk5gyrXhFBcFzyHMjMIkO9UMHiPc9x8WcqnxufoOW6O452tJRns2TqnNXItYzKRC3Py+qqDVI1bvXHMIURgdJAeyAvRCTFsPQuvLaNXHljAHYUnyXglMZi+qLEIjBidNCMrkQvdUQ4mRn1cGvhxM0IvQXCogzZ/3jfIMqaDLZwbFa32akM0orNV6ew/vjcbAIDtwSuptDpBmf8/pokiwVcXQxTKjrq+Opfm4V0WCwibhWrKkW7zI2An0y64bnj41AWpTkIR+JnGLUpkkuvr5GJMYHABDktvqFaU/n1Ea6aCuxmXvrdpXdOBCZlsFxN81cSH7PZFD599U1VkQjWJFrVHlhbKf/Va9aevi10aDQ80ylsF5C6q8uirfAnHJ3+9+9/vMs5HESKwgQAFCzIBcQ+bYAN3qsfjUpz4dJFCilPuzvK9UtzEj0wyDnp7EG/0LD5/8NUAi5z5neCBJHrU2wiGcq6RIgh+hinvv6e65++68E1XFqI/ut2+QsEL4SyinKf1CdfWnEUDx/BHw6Ne5AR2QZSgXKoxmZ8qDUE5rMTHeBN165Yq+0gPJnZmgQvO6WU4ks6F0nlffsWfZaqutg9b6z1mSqOhJ4fT0QWVWz7SpSXbQSyQ+EiIqhKFsDXQJEtMUjy2QvibqtjVPEL1ZVdtg7vQQBVVemnvg7FVfcsV8zNbQ5EmZRaRnSTWDGIX9kMi6J/ZZklnBrruJRVFqjaH9dgNJ3u2182NsBrqINbPnvqrKVKIUzWZFMrtnTrizkhB9C6pdl1/+y8yRU3l1tgAT3je9MytXheJ91IePikAQQaa6nwXExMmFRl6qipxx9Xi8keTZ3+sHVIX8tx/8WwAF75GENiNgqsfXei5c+FIqdZBmgQQ0/EMf/FB38CEHZ19SkehnyHq+RkGrdoGyj+4n1NxoGInPTTfe0q03a0YAI6iv++r8UTSUQAgSVdP0Ievr8rxoaNgMAjcBJnaCd0F3kpgItA0lty9sDRqvd7GP5moBpFTEVDDcF8ERVByoJeGiNsfRb73V1jWwvBe68bOBGYLDJrrgLAE8JIQXX3xpN3/9AqUkzAJK4heCSJVNCTU6vT1QgdRHKihx9iXCrecWhc99vPTSy7Ifs9eb072xrPqG9tl7n27vffbu9tprz+zjSwtf7K66+sruzrvuyN3Sh7ntNtt0R3zwiMjpbzD/TQFCrHsTgIhvwFQZKqG39BC+/HLWTgCtF7GNR5LAYEaw28aHWHu2zX2QJKMFYlp4P4HySy8BQ8zknJNKh0SXrRJgq+rwOc6xZw/ly/19/fXM1NMz2QTEVDFVVnfffbdu5112SWKuMgMgMo8tlfwXSjDIz5Joum9bbLlFEuG3bPfmvrdsLT3M+XNPo1kQYbG1TBsP4u+aNkJV7tcC1P53/H5obz3Q2ffmx9/0BK61MUNRKp0Z9ska8xcZDTFoxNQbEYlBL0MDk5TxnwIUax51UvOHzbZbYUC3aiB19qk510AH76hK4cyyN0AStlUM4P6JwyZiI2ywvvrp3S+84IKMmfCzFy16vZs8eTA+jurxO995QNbSMPPyeX1FuFdMbYAIW5u4ryXIM2ZkL7EIAJIAPXcMqON7rL+ePAk+220NgGfiigJkhycqN97HngMzdtxpp/SEsi/88hr/9YJ9AfYSpxf7KyJ8qmpvLA0I8y/f/peIDUmqW7UsMUzaGqpSzKc6o/4r8aGtUhVLtV+y0s9UdldSIXziie7MM8/sbrrxxpw99qGxv1S79F0DUlQCVfoB5M4WGyxhk+Rssfnm6b039gjgRu1YJb3aZCgpr43xrJs4+6KLLs54HhX41atG4gOJh2FxaPfxGaVrUcBF9fsui7DdbbfdUTT1Owh4PV0xwLQSfeMfAjKMjGbfAZdpx9hrz27uvBJdq9YmPrIBK71eRd+SAFwkTHX9dddnpNVll/48MXJjEIadODiQNiOU2GKh7dQZieL+RBejF0b03M6WtbcH7gDqJuEj/d0RETS302SAqRVfHnjQQYkPGoWZXcfG0K5ij8X5ChLWCSDo9/YqLDQxeIs3M3NdQWBV7q2q3BlnnJE1LYZaTQvwc1qrQ55/1N4uTbwFRHBey+8fHBacs5ukec2a2M5LLr2k++IXz0jyG6bPypXxp97DMwKRiefpR1TVdaeAAuzHPDOQ/48Vwj4hHBtZ0S1Z/Er35OOPdMuWLu66Nau7GdOKGzzMGbvAEsJJU7puEG1xcjc0KBkcSx8hKmijhPp1cAgNb1o3IljBKI1M8+QYK6eDg3LgGB+GrCFBEZ3pJWAtmguaknJK09WzUN8/lsUvTnoLsKbE4PkzyIxguhKTyRNKojZR0OKg2EcHlqO24BK6RqsM1TCJVY17yKHr5wP6zNbP5+c0alMLxpJYZAajvV9Ll4C4Zw6hAbF6EAyeTtA6rZ/h1iqca3+N+qcDlF6LuiSZc5ggcG1C3BLHAAn9QFjvlDEcfYIdCd5+cH1VGavfUGUROtFUTL2nw6tRuOirpUzHGTOAmQ+pmrZmLGpalCxvvOnG9D1BipI8Sj4Hir7Tqm7z5s7L99lDtAYBYoqeY3oZURxqGHRzfuhj5nAxAA76bnvu2Y2j/y5fHppGSU4TSyijbq1Dr3WmQoeFFqpoFzXZr9bP97cgtwkchLrTK0VGlTSqpzW7SQKnouMcCuxRm9AJ77rzt93QZPz3ciSCygIaBtI3SKRCg/gOO+6Q2YEClaD7Zkel0fnJ7sYbb4p4CZSzaJ9V8fBlXyhL1oDa3btPfOKUOAFAwgTSm/caSLW7KcdSuTSb6Ec/+nGoD4WM1lkBAjCqegcp8Q5y/KYAACAASURBVFkHaChapAqJ6syaNSO9ytzbElgzToy7OyNpV9HiyF948cVQfCBhC196OQkqRLHRqkp9dGbU3PQUSC45HgmBYNhzNdVd97uCJXLnkxPk+6wrr7gyvSV6ZgAONd6GAxqZUMCNEuay5TnDqIyZhzg2nmBWpfLYY48JjUJF1voDQIryVWqADZWLaqKgqt9L1UZUNtRgn+2Z1yrOldJvmtanT091HF0R5QoNBL2XGIOz5nslq6ogEhkUuVTz++Q//ZaTVBbLEfhPkIp2yfFwWkECIwgQKzuBtLbm+eopgehLxoYjKAJJFLSh2raKy8RszPGxOEzV1c9+9rPdJptsGgcvMWCTJGK+x+dGvKIrOr07EuaAsQj9sHbjRSSF1EL9LGvURCiavL7/7dmdbT0fgn3CL2Z7hr1BlRENn83tEWE/P6M8UlFlnyclkRA0qBo7F8NYHpMnT8x49D3WjyN1Xvx7vc4ACUEbRWJiGypkxDecR3eRDafApop43vnnJWj0syH/fACUW4VUsPniCy8kUUPr1dOGrknuXTBEtTctAkGTAAYlnpagvqcJelf/xtlQvVRldDac2xo0vzQOnoCQSuTTTz010Y9NBAZ1zr6hDwOOgCA+2/MJYJ2xiy+6+P+n7c2/PL+r8853rV3V1a3etIA2MLvFMgOWxCLPEBuMzGY72BgbY5NJ5kw8iec/mfwyyUwmPpnYkxmHQIhBYBsDxiyOMcgChARawBarJCR1S+pWd9fWVTXzepbP9yvZOZHPmalD062qb32W93Lf9z73uc8VfRSbBWI+DhZkO6CVgYJDoXzo4QfHt799v2i4NKYGECCAo/4OypvWFO1sAAA5/wBCll0zh70RyLnjtgAEdSDqvA9OC++N7acFAv09qX1+zlXuPwcI5gDtB/rDO+5eOpiyrFC4yJaQ+YDaDo2PtVbVV8aSc8LByyUF8NjQnjOMt1sxXKZ9BAiEI05A+OCDP9K5wJ6F/gfQ9dqbXysKGOPH3zAEsNWcUTjhrHv7IQaRdNY+LSAkSLZI2FSdU1JW1gHrlL2gswd7nPXFvE3Xy3V1DqVRPEwKZed07yiUbxwRNR7q9Wc/97nxpb/4kh3z0h8zX/ZL9ieKLsEkIA1r+LWvu1kBDMADGRO3i7L+gWsjYdpQ+zrr1YwTzbn7f/zrfz0+9vGPa58zNmQ53vmOd8hZVinD2rrGjuep81uqoOm2O5MqKMGV+mUGPOEeCCZRK+sWJg8LCFFLIrJe1OMm0yoae5g47Gt6s+KsUwrAugOAWD1E6w6XwdgXu2QNBc0PqvhPFzhSHWcCcfoKoylw+5dv1/fUlD49pbFZLdchS8f5AkCDOFazu3xGzCWYb0tLOgeg+aH4CYjurP6y3kuU5NVVBemqq9/dDXDxsOaP+WUtkIVl/wOSAGoRIHLe4pvxc+YP35RgB4CEceXZsdGwVP7tv/2/lGXi+gSWsDQAf7CZ2JwCG9h4AWrf/Z7AXs5BQFKes2Am488a43fUWuh1r9MawNY+97nPmfYj76+zTqUpTgbxvPwe9onnwx588IP/XnXE1Jbz/FVhZk4YE9RTYUgB3EjtGDV3Xc9AtfzT3V0FPqq/XF2VzYAqCs0VYBSfgGsBPnAWcU5wFhFE0b4DNg+0fEBlglRAQQJdSgYofUBTAr90eXVVbI2eXQS7vKNa6W1ujSeffEICNv/LP//n+h6rrXXnyi6nXR02AYCGMg32Itl6wBnej1617Tqg+uWFBe0HVOj/xf/6L+RTcG18QXwbRIgAeF7w//bXBKDDrwNA5Uv3uPpqlUk8q4Bwb+fiePKJx5Qh3L741FhdGmOd/oKHVscawhzpI0gwOJZWFBwiJrO/u6W/haBIEAUU6tA4gBpK/5vt3bFLynyJCNkBoSlijmwdZLBJjVo74EEEBhTikCZ2ylRFMXLe+DooMmoJCsdCwqAyUBc2LzrtjcS3smpejELH1ZMP5wqHbsOBQ1K6LqC2oXDGyFQR1+m50JvFRDqcZ+/3+RyT3j92qFwjKZoiUtzqx0YvMiMrpSuoD19qCkynNeWEPyrWjuPTBvU8e2sx+btjNF8rVnUyBYR77ouixpRjQWNSyoLS2PSCVMAEame6AItQ9B6CqE0rlFaxDuQcw8M7QykAQSI9TXPgHzz4QxcjR0mOQPTihW0JNJD5Ya6Ye6H2mgMHjtdfe62oYygUtmcRCqA4xhh3nCiyagqkQTFTN+VsiWlzQooumVLHfCrzGroua9QB4eYUEPJz5qMBfzO1GEwVQou+Z6VPUB+MKmgbVDk2JPNp9HhZRkD1VUePitLwT//pb8k4gsrgQDLOBEh1LhgznLcPfODfyxHHIWdcGXvekYwZawYaABknDgKK70FNncX1+9iJdq1ke0lBqYFyAj0KwRrNXQIeGpeS0WAuyazQe4uDHvQT2hQHG4EgCLsd8jU9l9ewA36CR3pGfeNuaMDfj4y7AxucwdK3QGp/5VfeI+cOOh1G0/00bcgEPqQ1C7W3CgiVqXW2lr5bIJOtcRJdNMwAyUVHxrlKpxjsV77yVQqkUExjn6JASlDt7LcddGdrI9xAIJ7GzAaBnOFnzHC2cXBBDTm0ivDzGVNqLNKhWob1dRldaFddRzg4oohtbEgdDkeArCPX4vo4oXweQ86BwBhxDYJDrseccji3mF1hRrIPBYHKahBFLRkc1inIKA43h6LaZiR7yOdYo8wzaC5UUQfauwpG+LmUiTMW3Jt7KmCJAnEz6ThqpV/DEkBKnXvz7wsXUJrc0OHGfud6vK96eN1yi96VWhbGWIfWsWO6D+81ZVjG0H0Zv9oN3gcKEIX1FwUqlobodkPqE8r8FQgZB8pg/OK73iWUWf0DE9yAGGMLeWfU5D71qU9LOfjRxx4VCNY+uDg+gAxGzw0iAN6A4qKmh70ii8UaYx+xTgWwLduus/U4+ywI5tIIZVsvXNB4/Z/Qkx55xL26mKf1dYEbrCMcENqj4CwwXjAwhPRKLdNiZbwDGRSyRex3BLy++tU7x+NnHtfnJHyiM8T15wbOyIBdHFdedcV429tsX173upu1NgC55GhtuYeVe+y5TpXgHLCmPwPko00AWaM/+fSfjM985s/G2roBRanVRsSLTACZVuwmAYOcKc5UsYGg7Z/UPoCSBWJPcMG7kw0ScJP+wjwX9tYtg46O//iR3xc1mqCP9QvCzvUANsrqqTjJ1tb+uPKK43KaEHKiZghnmLliXphTiwDt6znZ++xFMjBWSE+P4bmAsBlaBSrxZXq2c4gIDPg7BIQWT0OjwerfgNY4ju0rCZDHMzJuP0idmWzz5qZsNFRI0c/PnNG4ERBvqO3PuoQnrrvuWgVOBMwzcQnXkGOXZxlOvw/PzxlJ4E7gTwaPAAGK5M03v1bUeM4T/ltZQcTsFATYFxKEH2G+eZYJP+v1m91l7+OLkE0jkwuFFNqkVUyf1L5L9ZGygCh30oAbAIFg3tRag3OMY5kBAodXHJDYnrVf5Ey8LWy/iVVFT0fAQHrJ4uTjiwCmNOC1v7eqYJBz5/IrLrcacJgcfdeCzdyXNfU//7N/pj1PVr/1tK6Rc9KBOcMv9vk0xtohWGwGqWG7/ON//D/ozADsrJ/D+5EdZD8xhjSRx4bU7+V7lLdAHSW7/PDDZ8aRIxaXwz4zltjFsvB41gaEZJcIBlkDBFn4yjxjxRP5ffYrPgMMJr7ELgHkO0BFxDXoMwbIrs40AjP+IF5HRrisBj7PGY2vd/4pav+p3Xve+If/3T8cv/KrvyK/DD8CW4tfq37KAWqwSU0k8RnW7L/63//V+NznP6c1pHsevUzlFGUayMeh//K5s0pS4YeYQnyZbAPnFe9XH0LgBj2mk9DhXRsr9AzmGWCQ0Z+Xs/6RHz2iZ+5ZRrIKO8aZT/IA5kaZCnyG6zDuKtdYs/ota4VsNfsBujilWBUxMusPlfl12V0B2OdNn73++mulQl0hvWcREBLYbY7Hzzwy7r/nrrG7dX5srC2PI2sU7B9SMKgaQlpJTAHhkgPCS9tj7LuY+9Ah6nBoaI2YDIWg++Pilg3EogbRfxR4KH3s3oJsWh6cicBJxRhLJerIxtQfzLRSsjgO/qR6l9pB1SKmTwyLlc3D5/g8hpRDqcGWsnyqW6zjMWQA+Jw3nZ1VBw+mTYrGySJNNN7AT4ivZPpJHc9S5ywYArzSRPgZE8ThzLMw4a6jcPuIvo+cIFFVXdPH3zJeqe8DEeX3Jjqr3sEUFjaqhD5EDWTDWU1TiqWMEwWtQnnN5Z74xGRns3mNog1n96QEZsEGDl6CKH5fNMBQf1tzxd/UjsBTRjQDcQULDjhAAKlXsfeZxzUOGDrmmeweaoTXXHO1+PvXXn2NuNAgV6D3dbrZ+LoW64VAIk3QiQEdCPvA0cMbC/TBseC+iu1tiZF8JmWUwINn1XqUIq1rsdwbcFGGFTESDinqXejvBRVAtW6D5qgbQuIwEGxOAAOeH3XF3/qt/0kODc9jNOeSAkjGANoZ6C5N7UFCKdJmHC3uY2fRFL819fCiwBgUrhmySUXXx22p68qa4qAx/xzaGCUoaR53Z2FY6w7MZ6j22tqqHB+3ovhpGaprr7vGVDwoO4cYIzc5JetEYEOWVPWju7vj8GELYjBmEt24eFGBPEqw1PJQV0ow3BYaZvGarktAyPi15yaGU+1aDq3p+iCa0JOpY0DWvuItZMy4p9H9K3WwveqVr5IcNE6zwROcPGcb2xQZOwOgIOAglGsywKYXx3mREFEo1Ts7otTiHPYzrCnGBOML1YNgRlTgdWi7a3LMTEkikFrXu4NA4rCTYQa54zNkP0AgyZrhqDFmzd63Thjk1wCWqaJlLWCreA8DUC6Sl/O/vCwhCRQjm9UUWyKAFfMPjRin8GUve6lojoA3XA8QooEU+9zKs66NUH/SqZ7IGQv3ZDOlDToeCnhQc8iksx9w6jnomjGixQcoJdTaFsnzjFyXAEj077AQmBvVBkb8gr1qxsLQPX7n3/wbZc+oPWmAWnED1iQIPGuaIJRMPQcihzp70nWwB3JUpNYa8SYCf5w16rRwIAQwykm94NZLursFGwjcQcR/4x+8X3Nc55cxJCA8vL6hz7UWE9sylQSobhz7sqJMD9RRBABYF1K1RCV6b0+iQwTuBEk43SDBU2AEGKl+vpta27wn70XmkpYliDKw5h568CFl8xuE8a7Q9KGIohBN/zF6b0E/o20PQaLp3MtaC6UB11lkrAnsDPzsKWhmfaJoSc0VwhOI+Dz08EOp6TfjhfnD5tAvC0ohjd1ZAzheOHyVwQcoIHPHePLlgNQtHrzm0+Nv7dAA3KKlDOI8ZDIYP+wkPoTq6tNqSVnBjQ39jKATqjBiHNwTxoOyFttbyVyZNsd9yRJUhVklwwcz3YMCMqzJMnFmoK7BLpeN2McQZZRMOSwdMaYMmvLlRKJPLgHaYaxIvyF/aLUA4Mg7lzlVx5k1BhDBesARxGaIqqeeoTSfB/Ams3pMwS3gATaXuXC9oAVuANjKrsHO4IfxVLBacK7JOsA+IHN04403aQypGSS44XpSbEehMvRtUdQB/QNWVUW1Ns51VwuyWW25MTFktretdn377erFiv3HBrNv2Af06CO7c/NNN6l9SkEj9/S1qjgtIXQPWFarLg+aACdKlwI+lUExY3Yx2Qsqp+AMVfAgXQQc80NTz1fmBuVset92Hjvn0oHIfJrZ4WD0333gA6qBpqUB67OlKtgZWlFQK8gXKv/YGGw6lFgCThrVv+Od75gSFaxZvqAEO0NuEUWDN2hwuO0Za5jA5EMf+g9iQrjPqDPCfJ75EGU4pVm8L2c4gaDb6xyMUydPOLki8N216/wOAP5b3/ZWAbEAY1bo3zarT3oYBq+VXRV7z8EkAS1rmfX06U9/SrX6nBkE9JxXfBahJ0pDsAnYWmiurW9XF4GwMLANPJNUfFMixh7hswAYKEtDA2X+GZOWDDUjbJ/P6shkmLG1lCoxr7wTgSGsGWfP7dfOM1tY+xbns3I/WUp8BoRpECaCwokvg/+DvSRTT9ssGBDYIgToEO8rCMz40BZHompra9p/zA17m/PiTz7zGSVhEMXqucJ9a0dae88c4IMhlIUCMaDiswoIx972OHP6R+Our/3l2N26MI4dWRsnLtsYR0AZ1FFQPFDRRQ+W6DO4GLro3ji4BAXCaMmynHeoiKCQ9N3ZGls7uwoICQAF76SGhsVkKsijU1BYNJHBpv4EKlPV89z/p20g2m+QwM9CHlZTIwiynLWCvNAsQc9EY4qsvRvJOqByJsjBX7N7ji0cXCgwSF+TZiRY4ARbCghjcLg+/fd0QMCxPrKhyRR//MzjKlbFAcBhZEGY/gCSbdW0ib6QZrcYKQ5xFmGfS9kojaODV1N6rETGYsLwtljdtIj5L7erqICOAl7VTlpGXaiO0u/OwPFZEDeMr/npdnAdbJlSy/O0zxziM9BA2dSt1+PayLLTN4f6lq/c8ZVx5vGz49ixI8pGoXRJ3QZqnlYYdGDLc8GR5kBiE5mmdEgGVk1OqZkQlZbaLs+TZZJBsE3tUZaHwyjGWH2XDm/IUSBbKhqbAAb3NeS+OAE1lNyT3+EQeOzRx8bnP/85Ga2Pf/wTY33dtEbmuQad92ZcCKqoHYSWydyA1vZAYMygVWEE+YPT1kzwpUvUQLoueXllQaI0OLC0maAfInQBnDP2Aw4Zf+ocVZUP51Dc/eVlCfXQCweDiBiH6zMJhOx4cMiAEnPoMBcEgSg9kpFkDUkU4PxTeh6Qc5Q/eR+oYVCGUOAUPYvaRaFsiAcsawxRCkS0huCSgJZ7gMoVNeTA5vMY/9JUAIZ8wJkqSLP7ZntxHKndhAoBQgZyjLEnY/rOd7xTSD/KoRx+AniWlhTcQI3DqSMYJnBjPVaAiDnRAai6CR9WHKhGbU2Vdm0JYjIosO3qQMS2sLZEM6cmVTWNzp4LjIG+QzNj7R8bctmQ/B5OO/PIODVgKdW9DeZZ94AH2DMyVQA6zXirJjksCOZItMzI90tu/DAZbTMhCmgR1LnGdceZaFR1036m1G6outgG9hZr1o4//e+cpWBsSyGdZQgvCI4QOEZz64sXRR2lbgHnjUxMayn5jKjArN3Dh6UgLNUzNflGDMuZcZ6zojXUK0o9MmJavBsHKn3/oORgT8js1YHmWfg3z8fhx5qGhiUq2fOfb8bJ4pJsFDdmXRvcQVjklMYawOHTf/Jp92xCqfTi5nj00ce0rgApGQ/sBS1MUP1F6hu7L3Vi1gDBxdaWWA044IjHAF6AeFcorfQhrsd6PH3mjLKqHPbUDhHIYadY21wfFVSenTUJ3ajCTjhXrBkcPsAE5oizygg/vU2/L5EZ+jb+6JFHNT+MMxQ7mlG7zgoJ9JvHsWPUWe2MszTU3jLTgXEnaGjZBvtIYEjWGfZUQbWA00XN+f333S+Rodtu+0OVi2ysLenZGBfWK6wHzl32FSAOgAjBOrYH8ACbwN7kvbBvBlCtTNrARbRDzp5TJ+VoMXZkxKnF5lmcwSCotigS+4+silor/OQtEl5gL2PbyNIa2bd4Er/vVjT2CRT4CaydA5I5bwTIOugTKBcwybFdAGf1FbSyJl/4CgCIFq6zreAe7C/3BZ4Fo+xV3rG1xlay3JqCQdPij3hN5kwmeBA4LfARKij9kalb2raa+hatu6xlwMu3JvngwO+h8d1DLdh6Ak+dv6Dnx1/hbOcsx9HlucmMvfhFLxnrG0fG5oXzOiss+OdsMvud/coeZi4UiAW+bDuAZgjZD9YY2JV9EJNq7YiENNg/1ETDPqCum3GiNQ3nFNRmMZUOyNwbNDsYbpsiEQ8FPLYpbrG1bOAcdfstM7dY04w76xGgFNvNGuWdsVfYFH4GU4jnNwgfNkYAdcaD+Sk1HnvsTLqpxnxeIPzyitbopz79KWV5vv+DH40lekked50Ydgk7yv3IuKH+jN2AiopfAfiJvwUbifEm08bLA2rV1lMj2LIdbIZbEFBjeEGAJKU9UHIRnEPk76EHH5+ALmI94iyWIc/PWcHZx/uRXea/uXZ7H0K1pJ6Rkh7VXyrzb2G8ZrXkV4b1pj2wC1vtot4DWiQCOqisf/CDH1KbDIm3nT8v2/zTP/XT2q8AD4CLvMeDD/5wAtB5RsZNYHTKKhyo7QgkxidUm6NPfEJA/pNPPjV29/B9rB8i0UhpT7AXxrj6mitES2Vto24sKvMCrenww12KJB9j1VR8ZdUJwHuGRT25sQRrjeb0tLfBfyTrx56lfIExQ3gHuijrH3unNhzs4d1dZfpdanB4AhL5GTR2wBn6f/7+R35/bG0RO8wYNuwBylUQSMKGY/NQ/aX+lu8/q4Dw4NKWMoT3fOPOsfnUk2N16WBcceLYOH7ZUS1Y5RLI3hEQkiWEM7uwPxYO9sYimUIc6ykD6MDv4AChGfrs7KuWUGZCzY5NgWABYRBAeDEabM5mzpgoHEIODAIvAjA7s85w2b7OemNJZTRKo1yDwAJH1c6e0+ltsMx/zweE7TdYpI/nqnhKEfBmkTgYatzKi6+zhxEm7axarSjBiYpGa4HNTR/iUD2HeyUVPSlq7PR/grQVI4NtdK94PApNHPgYRc4h1x84y8i76nBKHKjrki2NAWPs+BxGqXS9XleGMpnSBpQY5yJnRtIcOHN9spd2Ul3IjuFkjNSiIfVCQqyCWmEokf797Oc+K+qcFu1Vz1Gg89ZbbxUKw+8jk4wTyiYQ/SY1mg2ocAwEGkShiiJx03I8PjjyyqLqwHbwy9pYDNUJ4+FA0RuuCCXoT2lzdVo4jHkOMhfUzpH1IKtHdkIHL5s24iisC5wynA6a0LLhaRmgbF+okfwbhx2kk8ONoMoCLotCh6AdivsuBbMLKjpH5AE6CuIIHDgYIN7fGWHXGjY452f8Hs42TgSGm+wsMtrIhJNNcZsF9tmqjAMCG2SmdO/jx8apk6eUaWD8WM8oYKkX1pEjoiThLEOhwVmGksT8ChiQU+hAScq+W5tq3v7Od75j6vuE01yKi1FNgBOEN7yOhfzt7ih7xRpgrtjzjC01P6WxkAWAColxLfWRw6KKil3npk/PkHr1vkr9CfaBQ7uF+LwrNslN262Kh3PEwhKqPNcaplTw7v9SKksT5f6tNeT5JByTrK/oPAkM+VzBhIICzlSYLmQwiQyda0DV+y3OozLiaufjLI2eL+ik1ZPtXM7sqcehQTDXkS2N0jMBOk4/l22ddWsV1bYl9ToKdtOWBTuOnea9eU9sHO/dGsJScqACtu+qmR1+9vaSc180AJ9VBYStMeK+FhQwNVqOjwQD1uQ4EXSSaaeO2fe9IEpznW6yB2ReWdOIKICyak3gkGxuar5xOnBQcNgE+h0YYSejBoXTWcrtUKYsVGCq+op+l32DsiNjgt1jLMz8MLK7urwqYQb2RNkapnunHU4ak5tFgtLsE6IFEUDizCBzTvaDuTf1ykrXnWu+j21SRibzwP7nPRG8IpODMBNUWIJanGvuRTaQNgM/+d9AsX75OHXqhJwa9i3Omh1zy7nrWZMZZtxYQ94jsDZMWS+tkbHEfv7RH35CmXAcRMYJZ5Jx4boEv7wDAA2CQoA6sERw4FhHZgg582HQ0e0eyuyRDVEWCLBmXc9MTRB2FYdS531KErifwJu1NSHyAGwoOnIf7aHwBH1k2l7weYt7+Qy2Grr3jmvqCrI6CGxGb/IDUjunABZgJkCqz2YyVabzmRboDD+fVfY7dOeefWL6wHIKpbuMg6qPK0hNr1CNx7p7kbL3zJ4x2MX1zNygXMJCL8wZn2Xv81lsjgSnIirjbJn7S/NZ7FJ7RvO8sBvUfxmmAOU/W1sJmKALum6stFCeW+dDxPUEpskPcTBGUEfgg7/DXiyoXkolZzW1hOxJ7sf8qZTkxAmPmcQMTStucMectUevxFKUqfIeUiZNgJjHygGjfVLKY1jnojlGdJDvq0QoQjLMHc/BGcLvqt0YCYdkQsUSkx/qshrWo1kvh3Qm33PvPeMTf/QJ2RnGhnGqXwNFkKw5PgTMGq+ZFYGL+CMEiy63onzG7dLoUcy1GWPRdqMzUKEc9a9WbeRZgbXsQRIU+AW0aMIHh6UEiMTPlWkL8FNWCs9IzTTq0ZT20AMaXQgAaHwV/ExArDK7CK4FrnB2RfjP+QTDAmbTrEtAh7ITwHFqLOmLydnuZvE/o3p87CzMJ54BPwGwxIAsWfZlzRV2gzOAPcl6Yi/wEg//6GH1SYaWyjvT+5Y1zXNpXlZXzR44eVJ+KMqe1D3/2At+TM/ZPdmaaos2OrDlZ/M2eTqHk2TheXk/2BIEsswNNosAH3tH0ov7szddwmZGEX+7vRZMMa9XvsxksgbLn/+n/yRtBeYPFlV7OQOuvuvv//3x+je8XvMCHfi6a68zuEFM8F8WlYH6uTWefBzK6N3jKfoQXtoez7n85Dh14thYRkGTcVlYGvsEhAvLaidBQChRmQUjQgoCZS3ZfASFROF8fkHUUQWNqkHxIcKLsrGgUlb5sU4Wi9eiECflLEhNcmpXQVBoeqCdYRA2ozBFh0XfOrzuTQYNMjVLDSzm21VU7ZQAjd8B9VTmTjU1KPmYHtZrYRRL31Lj89A1MXbIYhttdHsIb1IrFPJ8ygaGeorzwffZ7Jp00LUDxtOOnIxpaxVw5vJ5paclsONMoZFKU1kaILgdhVGjZv44XLgmDoOENRosxUi6Xoz+SEYYXWvlP6W36HpxQk0t29fzT8YPLreCAn7PSNXJU5cr9U8PMOhYv/d//576wcB3RuEQsRF42lyDLBjoHs/SZ1dQTK0JTlUcR5xCnlO0GNW3kFVr3SLrzwX+yhyQ5c1YOINooRsrXbrAHFSyVBWemUBB94ph4f5kCb95zzdFmRQd5dw5UWUJmphTjAnG8mff+rNyclTblFo4BdeLC7oPzixBAVxxvQAAIABJREFUzR/84R9IPZBn4vNQmTjkWH8YRYx5BTDY2DYapQ3aSaszwZohGG8GUQ489Y06eGlojPF/YHz/+z9w0Lh+WFlZei0iy47DzJwrGN68qOdm4eNgM3YEad/69rfV3xAJfCgQBGktspeZT89PFXVfdmy8/x+8X/3YqHlxtvtcisudSWPxM2dFpiuXzZ53cDWbPwx2aVfsI8aCgJQxIPvIO4JCUnuCMy2mQJqWKyhadF0Ce0yUOcSLDq87S0UWfnt7rK5ST3ZY796ajTqDM0Err29Rb+Nw4Shh9tjvFcVi/eCsg6T2sG/g2D6ODp6pZ+aPRVf4rGpI9Dymmf1tDqkCw2QGW19Y9oNYCFLGxKH3AWLH2PtE7wKyXWXeBpoaM9NknV1hrJCntyPDnsTxe/KJJxwoyLZCV3evVQ4ksrzY3joidgDtZIuaTs1HbEqz2zhVBLFtI9Nxqlpc72WBrX3bNdV4A7ZYzZC9CDijNaT2Qiui/SCp3jIEPotDLLGNvT2NL7ZQdpm1T+24epV534g1kVrSzYtbrv+QKJYBKTLQAinTRJ1rsvadXY7Q1Z6VIrvmNOcK8K2GbFElA5jtk8rvFmE2QLAtB4nnZh4YK9X1BtzivRljzqlmsNkDUI7I6Hz+8382vvjFvxBDwIHr5nj961833vEO2mjcOm54+cscCEpUxCIYclKV5XDtIV+lkTUg5B265lhPrmE5rOzXvfeY4sezEehfeeVVk3OIQ8b8AeJg78gSmCpsRVtsum3U+lRewT0Z64KmotcHVC3wKRukmMugrfu3mn7HtQCYccDICJJdKbUOJ0vg7KAXm1lIPHMDQtsnZ88EEIVaLlGSgLCcIwUj+5zMD4EK81dAqUEja0tnWtouMNaqCQ3QWUeaYJ/3I6DVnqd2ctXtBJyRd92ggpNVbL6pmzxzx0IMmgSabZvjgMzlMBZtIuNB7+UtrU+twdTPS8VcIioOwp05Ozx2d6htTr9EQBVpRdhezQf0BbI537tXfH/TOh0QQuPbFugo27nnWnJAVgDZAg6y5QHC7BPYpitTm0ywz3iD3k+do5bXpRcO9gEw7ROx57FtvJdbiTlIUXAXIFLjuE/PYBgrZNC9RjUeOX/7HArMU1vevdx6XWwLdrkiL/gA1N/jgxi4jM8IPRBW1mWXiV2BT9EzgcxQbaCpy9aYaGlTS07as0/Z1/iBBTm5F37XobX1ceb0YyrvoVex65fPKSgjA8zz8fsC+1J/ilo8PsObf+ZnRGG/6aYb9TxkdmVXqyor9Wx8QgT9OGciwqRsutdVkzzBBlNzeEmANQA2vhbzQq05AjU8N/sOr19rSyCP94FVvl0XjW+OfQRgFwCa+abGmZIfAk98TNZN+0vjWwBa4oMB6EObx1awhqS6DQAWdlrjCGWi1Ypl2fFC6psBVFweUR0Exx+dr7LqvM+9lgxeUeNv8Eug4+KibLXtl8Ew0e5X3AoEZheKrzAjvnz77eOb3/yGGGHy3VZWxz/5J/+jekziNxakBHDEB3vWAeETjz+qGsLzzwgIV0AAcbAJCBeWxz61hGNxLC8ejNVlB4YKTEQujQooqqMasENqN0EdIa0noJPaMfAhzEYk4ndWzUGfMjpI+R85qoBQ2a/8wfGqQ9ZNRAAqJEyZK29KoZZqpm7HQYFqaBwKLIXizdVexWgaxXMAyDXV80sHdPsdmmrQOoBSUovaVrLdhtHv4ixbnie1anaQTPkUApOiYWUQg4BiuIreObhx/YQWnahtRoSaYRRykCAIB1dORQ67KThKFrJ8/RoMFhobCaPd52Ix6g9F/HMiO2yyPksFErgX12DxKphOvaeyYqioHlrTAX3n178+/uW//N+k+ETTc2hC9Mai+fa1V1+ttdBMbpUFeS+ycTa8VuxioTPPooSqV2TGMTWENZJ+pqFrzjsTjK0Dc68Fo8WBfnOYqgZAMsH8z+uilGHGFweYwmsQdcaJujWaz1OczSY0n91eCvQCo7uz+lE4/WQ3GDPoatDCCIYZMxkDam9VZwQlcFY/pYBoLoskKkoKvaG6NBuzf2AHZgam2ABxPyGvEnpKUT0ocpx10RUBM+SERJBibU2y1dD0oEAgWsMcGCRxYKNg8uJF1f/87K236uAg0Ocw1GGxu6P3Y2+pYD61t+ZsO6vC3zhjDi4tIc2zUvPEs2rPZ5+75ngxtYHst0sy9iCdAjeo18WZTcE5wEIRXA5cnHscJN5XiPYkImWnslk7MxJs1zydru/lXRh35l9qfql5ktgNzgfKYskytF6T5229kanZFtcRUp/aLMCxWRbOAjcNEJzZp62Px4XAz2PPoezsGAcuhxwHi4VHHOAVZcQBlDNGkBgnqjmPZkZdf+TsbwMQsrbcR/0LEd9Y8Tx2fDzHu6JR16E13W7fa0k1nUbjlZUjQ5naMOZJQFUEv5wZtHCPHXICQds6Z2oOwHy0PtvTTki/3olsGmNvOrAViOMU781EQcQACL2WZ2Lv8MWzFqRjDhV0SgXQasLOlrnOvXVbcqCpzUUdMsJcVaJkPbJ8oDsp25xepaxFnL1SBVvPxDsXzGCNFxDTelItmh35ZqBYKziRIMFVMoQS9pU77hh3fv2ucfqx0+PcWdP52IPM2Zvf/CapvN5442vGdddfk/pd92kT+JfMks7SiCyZrmlbiW3mbMSpagALmCjRiZXVZIxQuaRFC/XiFoCQ2MgcOFegQA5SamK5JjYDp4zgXPOLQmTPFBhLqb9zHzQDwQY7HGB7/9p+NsOhvZvsmcY69UftX7u01LWV9ZXMaOmy3SNdj88EpQk8eDcDzKglu2ZNEHnFqsKamQ+k2yZCTmV6E7oNy7Koc8oOZw5EYw/IozUdAY+C2vJ7AhTNl20wRrYTm7J16g2YVhKLS4CLAcxCuXRwG5YVtGm9k4F47EDZKfID5CPNwHnuxeebjZvA9/hdzKOV3VdT32cAxNk32wYF38PifdhZ9hn2q0GsAIrQU+fbLExZ0YlSDxuG8oQ1ZdS4t/yJAEnHjp/Q9clAsgYVxKflmNbsJXoHP2n6ZKi5BsQtpNj5NqB3oPXPXiwopHKCrEPWEWtC2drdnYwRYoyIGDmAb/BcMEJg2ZpZTdgnB11ufYFNIbizVoMZSzwb74rvrYxlxojnYa2ISnx4XWcD57XEiKRe7Tm477771YOYwIz3o6SBP5y/MHyw+dT7otKMby5AXRld+1libsk+Rxsj/i7ry7ohBl7KbDPA5wwf60F00s2Lek7sqPw8ta6Abu+sPeurbUAcnNu38pxu6eyjTVP7WbfUoery3EOicvhQypa717m1KsySkQ1eXtFZxRk5HxCakgq7x+AM57nYWRcvmmaejL6z/m0x5zIsvvg9i/0A1MYHCMunoDBrVJodlMFJ58IsCcaBa5J9ZQ1yBkHlRrSGfrDEJpx5rX9sQkrXI0FDZvvZZggdEN49FxCeUIZwlWBGTMHFuYAQauMYq8sLDhaVIXRQqIiWgHCf7NchNaiHNgpddCWbbEdIyyVFtNQs+FBZdpErNILQ1BQQFhFOkaqdgllje6GxQvgmLkdtt5UXU0tYZ0IoT5TiTIdwU3ijRs7gVXTFyKEPkh4ERQDZQDORCfccdHGpEezpXXIo2eGEhmAEub1T2uJiygRUQXTqn+h2G6I3UPwq9am91Eqlj2LpITlUWPxCykCek0ksdVHIUYPmBM4NHtkEbufhdhkNHHuwNgBQ1nEqQk+CuGMVGo2zwFYpdTZrVRx2ekZRbPvAAz8c11//XNUBvO9975P0L446jjL0EaGCCFuoL6SDUAwshhOEpIqoyhCKMuoD3aJAoRvF2HI9gwUOsDp3Nu7OYvSQ1lgwDhNwYLVRvkcmTbLQUY4lKOzvVdgHZ04o6TZ1rabIsRZKhZGzTt1FhEdUuwIyCCWCd4VOh0IUeyGtPhxMlspotBwntYdukUdRSslgLJimovorgiypqTpzU4fJfb180CroSONd1g6ol7IdS0sydDiViNPQzwd6AveB3iqHfQzR1kQzO3xYkvjvf//7JevOYQLVR46jGiRbsdTCLj5M5OBjOeR8mlDSLDVCAAQklx09YmWvCB4JeAgFq7QvDhfEPLgXwRnGvZRJ7t06Og4bxpqAUDZhz1mbCClO1629cCbECnB2Or0uOUQIysgA8VzNZDn7BjqZ9hAFp1In1EPNB7Yp8Kw55oe1AUquWoIAFM0K8z5CiHMAK3sT5Lv1SJV652elsDa41Xgl+yQALcDbdJhHAKMZWG5faXBl3xVEuvhe/QFRnqUWN8q/QnGVVaDuZug9GvSxLnBQG2TP2xb2lupJj2xMNdkOwI2sFphqr0gHss52zgcXqsNKaYEO7dh4CQ5IWCttAWTbYDYQEFr2v5Q67QMc+1L4wsDA9ogGBiVU5xt70OAcB3ftJ+/JAmbvdf5ss9xKQOOeXnZSLS3AGZBUtkBK3WaNuMkyGSDXscthBZgimJQCtu/FGPJs37r/fvUuo1E8jb6/+53vyjirPUnYHOzbd7zj7eNXfvU94zlXXTmOHCUQd/BWepqCGYFhBm+Z9+6BhQWvVZUsZE8Y9LSjU1tfmXkHc1bO5nfU0DqBEzZQwFnqy7gncyFqVWjjHrOk/3KyF8CrsNw8O2YCkNEPmAJalzkY2XcgxTOoJnbL2S+DY+aQlmpq8Mx2hDnWOmq5Qlg5PLOzM353O54Evp4zgUJq22XqOeuFvV/fhHmWP5CgDVui7H5qIQvqKVAiKFJNsh1K9TYbQ3RjZTelMOn6NcAi9ij/Zh/2PJEInZqWW3iPPdYAWnt4yYCh9hvPTH1eRK2wadJnEDjjTCR7Qw5/QATfa1Pv3vYB3FPBaBga6tO3RsDlbHSZFfP9n/F3BKQnQ+mMVyjnsg9pzxUafmvY5Rfguwhsg6WzrP2kQCPUULV62N4RSMNYuFbe6utKOKCJQbuHMIF4BuZYfkLLByQeeMgCZbLLHvt5pohEeVRvDsiZTGDE8DwHBpcM6jfxYRCmGWTWnmi/T1MfdTkPgIkDjASEeW7uNU9D7JlDkFTKssRIAjJxjsAags4KtdzsmwVlztiv/HymQE0T+Fnygc8RoLQ1CvbI57TnVX6vGC1mtRUw8Hnhtab1plYTpjE3u10RImXSoy/Bu4kyTksd1SRfsBBjzjfGnxp0/Bb8p4IfsySOM8SlW5fCyjOyTtXwnXFh/qOUWvaYg0mXrsnfC2DBvci+uabR5TwCKyVGmSy61O/d/kz+SfQM5plB8hNT2oFNAGRzL16zNGgRZNG1QwLtmRfGi98zO8aAXQGXgueuf3aw/ncICB9ThhDK6BBltAHhkiij+6KEOksIZRSq6OICjhyIrMViGhD6b1LDzwgIJRVrIRbooww4zg//jbEzYk/Ev69FhhIRgYQW/Vym0OeDjVGzcP+fBYTQP1JT17R0nUEGlYDlmQiIEG3VhaQReg7qUh80MTFcPVhKcbVqpw28EVNTAYToBoHXgcQhoBR839kO0Py48G8WK84YC/yZAWFpOUYvZoXIjGdRqaL6zVbq8JSzlYA76llVQ22grHYAWrYeB2dnrUYotI/6uQceUB8j6gjpR4XSHP2p3vbWtyqQeOMb36h3EvLOOEOjy7NiXEDJFAwfWpXzor4zbMBQevdBTbbZVDbQpc8IUUuNoRJSIMlCg+xsbG5ZslnjEGqH6DDQbKNCyvVwWjE2bPLKRKsvD4I0Fy+kL4+zZgRjonhFHplDA7ADY1Dxhzo7fB8nqFRZ1SaGitgaJ+im03zGWS5FmUBLSDqcc7Ki0LRR+5IMtemN7CPqEDDKHM52aKE62dG0WuCO9qNU4MgA7e6O+++7T20fUC3F2TRK7XoLHGe+oGQwbgT3P/fzPz9+/X3v01qoSiFrlgPBNGr38FHdFr17RFG2sSxIosOEOcKhWnXbBpYRjklKZHXfOo91CCuW0HoO5sG0WgMxvDMHGwaWa0J/mqH6pj3ZubW8fmmrUDoYM74auFUwADRVNFUyfAjsJJNWoRmrqFo4okh/A5C2SeAZZeTTEw87KICjwkjJDFb+v6063CvM9PkZxdTZgAbPvAsHS1kOAgrIEnAIi95DkDMLxLX/VRvqzIEdYDvTzkzRF+qYDiOes3+sSmwqIzaZtek9sj9Wk5WcMnU5wEWp2yGAXxXAYEefmphSV6GwOYsqwY9k9hUMxiHl38qkk9VYXtHBiJhQs7E4NbyfAIGwDFhnyrBGDKdUfTn8yU7WQdOc4YQE9DS6bWaBwLM4KKpJTN8vgsCORZFpq4645hcqMXbDSpjONPIz5mqi+qYfIwG4bYxpu6qXmsRWnA2Dgo4iIzUliDQgOuA1ZBBSLWY2N4XqIzLwi7/4rvFL7/7FcfEiIhDUBVpUxXvOCrta/wcHejYydgSnQpgXEOCAtmqHpMEMmUyDIKZrs96bieE9FTitmnIoRcr0IpXgRGo46QFYJ6r0bu/flkh4ofaM5DPNZjVY4xmZ+9IGVeecMgzOc4G+0IpXEVI70LsxN85AWHm59HzGthnbgkv/fweEEkIhUAIoyppi3g0we93WnpkOfSDtAgEwsf//uYDQ82wbxpr2WWnKpSmxru0muOKM6pwz5gLCOIujdFw8TqmC9Ihulr6Ud4KM0u8pvyFYZKz/toBQsHvuI9AkQOWUUYpGhDwMaS347Ga8+G8yYwo6VB+GP2mwcSnBKgwKvq86ywCEyraSHd12TRoCcvMAsUD6UO01zmfPjos5B5gTbFbfvQGfgfIZyFohG/XKfeopOfIAUewf9ujp049Na4y5rb9bqqHqVqW/Yd+vQmuygUpA9I9LiADCmhlsXTz3wpeEGip15dDaa2/UUkJUdNcNO+lheq1BPLdIM5BHBtjZRZ072O7jx2WfWSOcr1BIHRD6LPUf+/Bcm3HUeRl/QKCI9vWsV2TtvlgqsdXs3zJdfG5fVCaQMcJuSUgJRiBrRavDz2A/we/Efwt0CzuDc53nxTfiOfi3A1UAC9eZNiDUeRZ6ssq6Qo2FTovfBJ2zLK/GKBZuMvBhHyfsopUVrQceVEmGHZf8SKl3B5XW5XH8OG1BTLfHblEzr+x7ShuIkUpvdwbWYILBbLeSmSjNYes8q4Bw79L2UIbw3rvH+SdOKyB87hUnx6njx8YKSJdqCBfGHlWDC6Sf2Yz0tCMYdHrfeINpo2pcv4zhsmTRtmgFC2NJCqTuE0VzRwarXNly4l3PsKWNwwHGSwsJnySR5186hd48RRAYZ+I40EzHYXC4dh0dU460WvS3UPoUbbqRsmlKdjR8QJROwOJUbUKk2BtEFeUzpzp1d+IEu66CSWeB+xna+uKZ1BQ2jO9XGoxUjMKzN9ISGkq403IFp/+z0XZdoWllqgULquksiDdIA0Id5lCBlAL3Ap9HFerA8XmNY9AxGyMjoqXhGFWVYkIyM4gKWWWNb+OAY5A+/vGPiX742c99cRDXnTh+bFx7zXXqJYTy0qv+K/ciZE0JNU12yf1pTOGt4yXaYLM2QXg9dx5b0VuDvFZoyHTF1hYy30H+JgVajxu/J2qu+OOuw7ITyVqcNScW4nb4sDLdKHIVteUzQnFoPpx6G9cPUe9gGl0NE9+r7DnzV6l1DGF7FFm8wUib+wGtKDPHGlFhc2hFUsZaXFBNgLLtETRhPKBguH7F6GmzT6x7qd5qP1hKHgcE+XqCdySO4fWTEeWQd5sCH+6WAT+mFiIoi950883jphtv1HMVLTTyvKh5E9LKWgytpPx6BSrK7lIPQ+2SnTdRDg85aJFgiA7NCMIIjaywkNf1/Ps2a6U6YwUZRv+lriuhFNeqVgWt4yEhldAV/QyuJbEzMqP28KwWkDHqXkqTlUwtLNK91nvY/szCWpfYN6hxgF0kns9yfdNUzFxQ4BcBigaUOuSgZabmkDVOptRKiQT8phryxQGBsyTkPFlUUdpkC0zVZS0ahbUtrJx5kVkobVyTw9NzbDluvWvALexcM9k6fAMe2PL6sLZ4FzV/tEJxX1eJQ/A0oYrOPu1/TWM1CeOYQtQMHg5i60x4JvXUS2sdOXiXDDy0b1Ppg8qopt5c05PegdhcZd1zvjQg4G+BTCsWcuDZ2Ud8H5slcCCUXmUVwviYz8hO4Ju8PgfgYlVkLpwdNY2OdXpkw1RC5pt74lhRH0wt8pe+9KXxXYSj0vPUQb1Rb56f/Yk41ZveZPnxF77oBaqx2t4xrc7Zee8P1ciyR1JyYUffNcY8aoGuCjXZfvncwyG1Ep+zqQVteu4Aqs0zaLDFAoyWFoWG8xQGslw30/NcmRIhF3nGBOIGK2dMHs1LWEPtNcr6wF6yH01NTLZJwHbEZbK3fV76jC5rh+8V9Z+t3zKSnHmuL8C8iEKus9fK3s/8ms5SAE/1sfXeLGDb+lrGhEAHR7eqq7QzYWxZa80aSYzlgBpk+xAaEyms+9+8y0RTjfQ+7wbdndKCKUPIGk0wzXNdvOCevQYW7FeZFdV3779bs+/gQdnogFyuM3cmVs40GTMyKICB8m2acfZ41+muj+FWTG0lZpEggZIRWJLQUbOUYWdJTDC2rDabtcBjY2f2aIkmx99BrsXE2mMvPpzadLkOrRT8J550HS4gCfMCgKHa9jjs2M1ShgVms+Yyf9hV7sk42o8gyN90yZQCYQcqUmfdQEHcbAx+h/Ez4Fe2GAwJM6PMpAqYsbAginkzsc28qf3Nzo4arruPJ7XSrm9v5pk1S70gmfnuPQZMPYOhcCrhY1+4rI2ue2UIMx+AP8y1S2668mcqvK2rLUCvsyfUIAUzKZ9yeQL116iCIu6H2NzhZHpNB1e7lW3XVrNeK6bmQNSZedaC2IgCBGwb8Mm0h9Q+YktMF2UoyRLGNkwqpAoI0TSwD+gz076EfBUyfSmXAejTeUAZSoABMwfMKmENVMiGe5OJZTzbb51zX+JMYlNZ10IZfoGAO1NZQzODjI3Ba/cgLNuRgL0U1cYH9YefVUBIP8EGhMoQ7m45IDxxfKwsLQy1Zwd5Gf4jzTNqlAgGZVCsfOYSPOiB0NNwtiIqs2kjuYDhSw9CNktT8ixgI3NWKCyKTxE4UTKp8XmVUC8iq/0EP0kPQUuOS36drIIoD20q34blM3oDk1qKR1PfIAUsoDrMdeDaqL3ZG+5c9EcTFIluakbcLNgS6TjhHIwYEUXsqR3SppuSbkYk7NAWCbJDVURoahEBnYhxjcNUhLVqo3Xui+bNB5d2tuGyO1gWhSX1X+ormOJZ0YHUD9EqZj0Iipj4gHThPV8YGQdr2SQSBeGdEwChwnn0qA41ZJfp5/d7v/eBsb5uKWZJ8NMj6oYbxi/8/C+Mt73trSoMdhsDB+BG5qHX2Xl0LY5V0yryoUNLPQu9NpquxzmGsiW1TFpLJEuisdLc1UGfGS77aFbvYp6YOxyPOrw+RJ2+57q0VbCoi4U8CHTcHmJtpvQqmrSV/CrD35oyB6l2RhTk8Z4om0khzi0D7OS5Row/0BREGQvVkp+rl83iototlB5kwYAdKYI1mK5jO//uEhBJEENfud/+7d9WD5/77r9P6CFiMaBZPGfFRZjXG2+8UX9+4sYbVcuEGIDuGTU2Zc+pPRKdYsXorZBXZyXYBufPnwunP+IUGxtWrFSGJDRrNVUHIFrXQcq6ab0J+8ZzNqvZ5fesPmxvT5kkqaGaYWCBKz9bhSMMdMyy8XJwqa8FLEk9K2M+BXY5FJRtot/njuXM2TeMQw8eKfFFYILnaG+wZiELtkz9o5Jp41BsbyfWGSjkTPzFlCTmvxlCBb1pMWFk1geuMl6i+rh5u9byXD1Xs9UEM1WXbVZEiHrqVhg/EG6ef572WkxWFMWIhmFbNtVuwY6qyQKzurSuPX6ODWVf8K6t623Ays87dqrFCYW1bSpYkL2GYwY74kVzPR67zvIFkCxYZ8TZKHCz2jjXDQKqoEsgWYqv5l5q0VYShHJWcQ85TMngqZ4nNlS1KclWs64NMJna3DoyByMGL+vA82/GhDnE8TLivTceffQR9Ur8yle+qnYst9/+5WRKnd3znoFqdkljS00vTbzfcutbZCPoN3jhArWFu5pP7R8ACNr9SGXQTn1BE67lgNDZ6CL+BQ15ThwRzj+J3tDDeA6QtGPuzF3pkwbW8q6oA2rNO6BWqUH6mJUpUNALW8hc8RwN1Es7l5oljmsEeRjnBqPqK1ktAdoULdIzzBTnjrs8mKUIvFyCcbKttaR6HGWgrBDL+AqJz553YAHN0KAlzr3qfNTHzYGQKf5mAxS5r70V1Tx01D6LxlqtqtZNgdu9pHPU9OnFKTvP51mLnBfODswoYqLjti4+2Tyuh91U+6bkUmBqNJhWPWRUztmLAkXiXDcAb2DY4NaZpBnI3UBe0E/GXGdO6kpNWXUdLQKC/Iy5AlR1EGqfyGrLc2BW6OK1d1LF3TG4KbAuQbSAhaxXbLx9BNdfcX18zK5HzjTugdaFgoy03WrggygemRqyQGR1OHcYIwdCbiuEfWpNnu2E3w0fgOvbT3LAzH2ZAz7HtUqd5fNmrhyL2Mh5gT6sKfWWS3/nZj8ncFL1q9Y7gO3UelsFhLTTOLyhd0azgDVGEEM2tIwKhJYIinhOqewHEGNfKLCJ2qUorlUKSbTnbLyzg3zhZ0h3QnVyM4q1/V2f9d3H1QMpfbWgnijGm5vp3WeAmjFhbJiDihx5PPEJLtOeavLErIIZ4Mm7V/mbZ2zbE2feLOzWzJr/dlzReRFYKJaJy2JaN9iAuLXv7YU5qc/v75ltlR6qW9ubso8KnhcXpUDKNQEWXKZjX5Fn5505y/EbsCECssX2WYsvjf0+H1uzKtZORa64v7P0ZEIN1DZR9KwCwoP9nfHkE1BGrTLqgPDEOEmdUFRGEYUhO0iWkGyhwsIFivtdL0OGTqCe1HBw/GhUT+uH5bEpBHUfHZe0p0Cf1LVS9CFkYL2x7JjaNCJXAAAgAElEQVRx8EiWHsXC48eFEHiTNXPnNLkyVKpXtNKpDXQK3yszT2+9BCY14q6rcA1gOcE8g8UNTCloANKaugq0MEEclpYpL13LnPzKpkupK0jqyVOntCC4ZhHAUrr4uxxqrbi2dIhBd3bNu7OLVKhW6tyaRXPBvg8dfoYRaDaxvQmtHmZKkOpkhB4b+d3Z3pr40N3YzRyyEBXMZ+O3yL6GYsKAhLSmFQgHUOrnFJBKQMHyuWxoevF97rOfF83pgQe+o03J8zDfyAyrQfrf+6lxww03jOMnjo9LO7s6EI0ku2+gsiGqd0xrAaGxFGy7hox3nGrxQpFjMylDUvn/GCwnNn0AaeMra2wKLIaYe1XJr1lYOziRP8cpjPS81nE49qprEiiRzKxoi0aJml1rfUoDdMZV639lRQa6NBycILLM/H6VWOVQpwia7ztAiuJs+PmMKcaQQBS6K7UbdRpMF5op1KqJ+pGj46tfu1NZQeoGUSrEOFcJEkPFc2DM6PF2yy23qDUGKqkqqI8SrWihezWIq1MW09QgUxBNq3QtDGuwdZbsF/ZFka7y+3lH1f/RT1KU2G05sVO/0ciq13lGltx1aHsyqow57+HDylkWr2/YDg4YK6ajGkvqWdPrT32sUtSODWiNa5Fznpdridol8R47uKUBScFPfdx4XtPqnAXDLtihMerobCHPIUdja0trnzk0eo/xv0yORpXQ9A5RBeW+k40AydxDGOGs5py10My+DuWo7SlgDzVHjlQyXgUghEJGdZP1qQAPgDD0diPKyaDGMejakmBOwKP5dadMijKrRsvd88ptK5TBETXRfaYYqz5TswM4xa2dNMUGafajpnOmTroBloCh7R1lEvhSoCOAyP3gOn6sRQLd1qQ0m7e3awEwUU2VEUjWJfeyWBGBUuwHQUjOo/lghHu7j+oF07WToS19iZ+LFi05c4AT700h32Fk3PX1u5S1p2n293/wA+1DaLI4dcxRBbOYI8AD6nhpX0F/rVf/16+W4nNBx729qv060MGWNCNg8M+BcWnXU+CxYQcTu6AgIuvSTm+yPJzDqr12rVXLJko/Fn1vzUI9FVhyIGx1arEJVh3AtYbfblpAhZyJXQNC/yNK1TUuqlveoecUtqYtRnw/C5LVmeJzjB0O/dSrM8Gngp/QWy1yFdup2lM7XlYaxOkOMOjmDbp916Upcs4Kl47m/RCaY9TBAS/5DOOvs31xSbXPZjVc0vmGbeBaopdK6Tj11bMEpjPkl/bEKOH3UN9t3XkDwrKoqkZcmzDNabLVphcavMZelXEggCS1hc4EOkMw+RPdK6J/2y4KvEuGrgBrW2OUJTEFG2UoZT6nzFICTu5lmqGZPBXNqX121tX+g8txXPdtNXHvebJSavOz71ZHjD3nDPtKbQyS9JDflxYk9umcQJB/FQEXBbgBRCsmV2BLQZn2twWr7KslAxX7bl8m9dKhk9svNWvKzBkDP4yF/GMpvaZkJUkWg9pWVifYdr02wYaztlJbxzbu70vc7shRSke8FnnH+nktn+oZxpq2GrPPgmYPzRSzgB7rVS3K1BbOIFrboHV9VSVfvl2ypx47B+26VgTiGDPpQdBqjbrJjL2YOGrR5KCJ+S8Io3FWqRcCWGZhCNTIOSWQIkJtVRtuoFr9iynLHnCpPl2ZLQABPGsDQj23WrqQIfYccf4XdPG8LUoEj/VO0qDK0WUaCNgKOwffxcKIVv12aclWetu65Kft8jjrLKBnFd0KcFXQ51kEhEz8rgJC+hBePPv4WDq4NK48eWwcP3pEgjJQRlELJSAUZVRiLEPZw4MDNoMNANlB9SNc9J/VQ2tjcYmmo9CuuIYPNh4OPrxU0R5+KMFTaE1pmNpaBIpajWjNqFamgDkwIiBkYQiRkqJpHX7TJRXYxNA20q9amuv20lcvRcxPo2UmRa7Nka/SyriWAzs3PTWtYUYFa0aJgIaJsX20I9xDTOnuVSsvTqheC9/rYDXISsCo8zAiJ/w9FWJXfS8opNB/BU1WaAMlr4PRAl9evs/DxpaYwfQublxLIARKqtQ98v85DEQVCz2mRdcNuIWsIFoRCew6FjUCjz56enz3O98TdfTPv/jn6r1VR/DkiROS//3pn/opNRB+yUtfIkevaDMbBiTUWUtneHEkkWXGMSJTx4GHpHnfH8Ongyc0ZQyDMgKRgW+hMoedqYl2SpwBZA1bNbaONu+h6WDNpN+SnMpLPnAmNTv14LEjqYD38LqFgbY5dGYBfNGsZjYoym8m0AbLIAdovzIRoeW6YN5F2Q0IG8ALbZOhsAqWAsmgrUX1ewgzHg4u3Jvnox+9bXzqU59Sk2kQ0TZ7V/Y96DYKq9R9vve97x2vec1rxrXXXTenRmfpcdYBh61qjtIHxxTs1skavYfNqEyf6rcmty8InQ9PxoB3x8kla9FAzg6cKaGq8ZBqGm1rjoxTp04qk3j+qQupYdyQcFHlz1WQDqcfRypYeYMmB3fUTzkrUiRUTrtaihiBnA/AVB9NJmoOZawcvdDmqIn1d3TAzzkXBqjMJGggZPQZupGDCOYKii7ZR1GBIlIxC5jswAsdXvW4kc3F7oLEuxYOqlHl12eO/xQsam173TUonDLZCbZkNwMoNQtj6WyjqTyPAYs5x2ECoRw4szfad5Trs+4rO++aMwMJdeC5nimjtv+qCxRIsm2Z+qOXTbZ13lFp/WAdHzUHD+qsHrXJ3krgJs2I6/2JrsP5lXoiOXcR3+IdAVpKMeYdsPNVom7tlbOX67IrU3ZZ2ZrQ+uZqz2tDuI97nFnEgF69tKP5sy/8mfYm9HuU/+TYQgumni+CKTw7tdkve9kN6r33whe+SBl8+nkpYEl23kGgzwAVfYiyagfTrA9Tsqx0hwM/K4PgPVruIbABpyziKzNhCau9GvlOjRDKzpHvZ7wsJuRzRsF51PBY21VYrNOoOVE/uZk4D+MlheT0+7OQSgWlfGhLlCwBSW0ta5213Z5rOIoKUALWVMVvAkskUOYsQWsa6/zWiWumqMDl/Pf5ZdbaBLIE2G3WUuu+yrsJAAnyFYSLWWVKfJVuCz6ZHm1wsqJ28+eUgWgCoF3R/nFMr7v+OjEt5v0VA3W1R/ZjqmLOvQQUJFPagLA2WdOSwLUgdQH6ijD5GgZvEVVzVjoqwK34IjMUQaiqc8omhcnhyTS1uaJMbdmBXZDAVWxB/ThlSACUCtRJQNBrXmBdsicW7DPlmf1R0TTvZcAG09JLvSf46pptOwhlcMQosi+owAqhD8BZJUnw8+wr8z3upTNN4jArBh9FDd8wsKJsYhgXoin63Gx9eAML21vbiZ5JEyAXhleDItYPgGIFnVrewH1gsxmg8Tp1lsx+ULO0zZpxzyYzGpzzXv65g1UnbDxpzVKzr+QbhyVjZo/nowys+jxa2/LVzEioYnoFlWb2qS2anM3m3gVmnR1zprItYwoSzURsDGY40HOZk4CugGTzvnmWakpbnNHlXoDxJJTYg85g2i/xmnHwqvNLiQfXriK4B6gtFfmoFE/Pofv7fKiAmX1QKNaOFzovtVnssY4t97SPHF814POzCwjH3jj7xKPj61/9y7F94ew4vLo0Thw9PI7ASx30G3Qwp7YTCQhXljkEoEU45eoADuU2DA31XrQIYDIQjtgfS0JlN5QZFCqexqEoG/FyOOwyiEktF5HXwXCotL5mCJ8eEHagmABL4boBtEVeFlXXpv4nQQvIPNiBclrfi33Glza1xwuQBdAsYQuMy48nusdRa/AjlSHVOLmvD78nRyq1KQ0qTU9zPWHRCreu8Pe1eabsoI1t/8jQBqmq8IGCv9b0JRPJu1fprdlJOzAokPrdWnsx0fcWigbbCZNhSxNp5lCp9ixwrtV6SQVpcNLTn2w+69oeQvMHM0p10F4/+clPjk9+8lNqGgq/nQarCmRWVsfx48fGC17wwvHam28er37Nq8erXvkqGyApOxml5+uhhx6UqMK3vn3/+M4D9Nr7/rjxpp8YP3nLLeMlL32pMl4Eiq6lal0aBiB9HEUva0Ni1yuIerHNGqH1ge/TA6RBlRE3JOUpaDeHXU5GDooaKw4i/q1+fmQw2lOr63xOnlwCH0ElG4DWiDQr6kPPWQ339LE4Rmvsaril7BkE2lkqI06SdibgDM/e1JZV1evSqJa2Eh/80IfGF77wZ5OinAxa6BlTb6WtrfFLv/RL4zd/8zfHtddco35R6t+I04Ja5oULcpZ5d/YD0tVkfEQVT22gMxUESg2inHFvMGajZlEUnhOE03sMu9O6LDup3EOZkvPndU8dzmtr42tf++p48MGHxote9GLVUT336qvVLoRaK/YCzgk9nxgb6EdWeDQNSNL6qQfg5xb8cHuVCl1Vkl37ODUsysImu1cHsIZZVDFlpZDK9wFhkQ6C5nXVovJ8Dr6hhzgjwHUqUFL7w89NeXHLh9rPHgaiGAXMMH1pXTUYfLZBfg8rHClRyA6QMz9setLysorcma+iwT1k6vBgAwFkONQISgDw2GtVkmWelCGMTe3hLyRe7XOwv0bILfnu2rE6/6b87msNzDuiU3Y3VDFTQDd0X37Gmi593A7gpbF10WJKeCkEIgjOMB5TVpdaHoJaIatkrf2MuK2lGbdOC1vNz1njfM/0LPqd7YkWZBXJlalum+txH8aYvaLPpvWQHWX3nBKVPJlR3gMFSVrU3HX3Xcraf/Ob3xx//Vd/LRBRZ9dcUEmvQd4PMOyNb/x749d//dfH85//Y0L+pRwdh9JZIItL8D3Tqex8st5UjyJVX9rrXJCAD+ezA3Fnt5u5LuOi3yfYNviZjHGoogU+KoSEHRMAFMEXZ+hM82+dTUFAsQhyRj8TbHOAt6z6ZvarSh90Tpie3mxaQVhlrVJDxc/K2OB92INa52o4fkn2QOBNxH6wsXyevc1YyfGTGiCCJmRKkIZP3V0YBWY+OaOsFkVzvWRrv3Xd9ifOflFbpbm6du5LYEvpg22Qz6Q6q6whr3vvc/k/uYZZQDtSkGR/PP/5z3OdWqi3DehEh1UbLNcUN4iu41mwh59pXGnunR579a20h8n8pxeqg3zbqDrix48ddxsH/ED6sUnQbZZFbd2sRZvSe7TJhIrvQXGV6qmda/k4AnEvTUriDYz5uzWYzbaqjrpndjUmpAJLYDVjthTkVrYsirucrc7IWatBNcaOVCcKbg2YzvvdnQnIAogyGL0vQOXM44+rFAOb63F2qx+ty7SdQfnVdtU05clnDMvDGWArpRc8rh9gAM0MJzLKrO82qu9eKM1+ngrdM0QtvwI61k+fDzJYZ6ZFOrieXzPe33O+a9RTeW/8L4FrczW0zoCG7pzG8TybkhDxcWelH0tRGbU/y/P6XOYcOjSVWTgxkvZz6QlYYNXr2SBIwQmxhRSEL1ncEEBO2WWzd8SWKBCcsos+t30A+7ANfCW1GcYPa0KZ5DC7fP67DKlK+syfmA1qs0Ld84yxKJ8nY8pzMN61GwUKeDfAjAJHBTp6xj3rgJAM4Z1fvX3sXDg7jqytjBNH1sfG+iEFg7SWoG3EAT0IpTIKWgUP+tC4tGtEWxnBVZr34vQihw3PH4qFjR0ZRoyZUCelkunPtqmMjqJnqRKaUsVnlLFKI3LVWDSamkOImyH8zwWEjbqr+lT0RFkvBYU7U1rVtEAjlHXuHN1b6rhBYcUBWEwMchHftjQoHaJIk+oK1DPEmYbZHxsPFt5MnbR5ipmKahsY93Na+Ac5LOaK7lszaGEA96mRClmQhNKihHxENfRphsXHuFPqIBNFrdnE27spWl8Ntag9AD1vRVYblPYArNJix51782wgKUePHht33XX3uOOOvxx/+qefVZNNGosLndrDAbRzefmpy8cLXviC8eIXv3icOnlKix3EmY1KI+wf/vAH48EHfzgefOjBcfqxx4Sav/lNbxpve/vbxs033zROnbp8nDl9RmuqlFHW23QI5j3nFVsZH4yxuOUKEN1YW9muUEcYT5w75lMHdDeqxClCD24vx2RVWBvNyMrRmAMpuB6BJdeadwREddnb8wbHgcnB2iBf6Dx1g6GpOmC1gqGoWJfMe+cQ0LWl7PuU5llOs1AkqzDe/uXbx223fWx86ctfHn/17b9SFsW1M+7/w7hJMOPwYTVy/cV3vWu899d+zTSlNCHnWY4fOyZjjQOEs8kNVBiOs7lxWIGLM6Q+LKGLCjkdPvwrEV+Kc5Xh2EM2hKZnmuoZhdwIzZTuUof005/+tN7l5te+dtzw4zeM5z3/eQp8H3jgr2WXodS9/OU3THRmZxfsbHN/IasJCkVFCpCgvkXLS1NNQw8kxhUKJPZLjW2nhvCWaecdjERbDZHruVenlf04LMlqSu0xird1BBpMFr20/bNNaT2WEWg742QIPV6+Fu9F8EaQO29fBdDtXVLROvOo4DRUTdYKgUHRYLMdfHAz1lacs+PMWpoJFxltl7BRaOqqmwzgIme2/aqeZt1t6Nt7Tiq7Wf/toai1H+dMTkrGirXqbHgzrF7fPrD3xuaFizpzmAM+iyMmuv2cWBa2XoEWARzKmXJITQMPe39yXi2IZDoe95ivNcGJqSBAD3H2JFkfxggbxu+13lMOpmTjV0SJBsVHLfT+b90/vvD5L4w77/yaagYRtmCe2vyYd5czkP60lFi88b9943jTm948br311qnRMYF7RZs6HryS5jHUa7DTgkdC40ObdAZgyWrAoZDWKZxnuyhQIBsagMwOkM8+AcaABoC7kUpvmUP3HAE892CODFpakEECERGtsN3bnYl+hV6OiqVLMBwEqgYt6tNlK6icJHSxZjDqSE3lG5p794urAim+wVRjqvo2B4RVpvZ97JTyO/yue415yTQ4Y993nxQ0rQS922BYrKx4iM/+Wb87nREVj0oGo/Og91DdkPtr1mYoG5tm622BQh859r9qneeYRfMB1BSkpmQE51MCaZHsVz216ttNvRStPzWEZXexjyxg5vNW5IS5bLLE+VLX2MGyQ+yzRv+eegw7kVC/Rj2ao07JerB/5awOe6ulCx1TgBv+Pe8oN5MnwDbsgGavWWcN2N0/l7KQ8wJ76svxngS2+DN9ZoliJWPrNeuzVWI7BwcGRgPgArbRBJ4zk/WlLOuqA3rOHJINrnU0K0SKkm1holYeLsvgi2dkDZUhw/w7qeEgkrXDtTSP0U3g8/13/UOXYPi8qD3lHG/P0QlsCOWyfsS0J8KsmiUw5hz3gBjYaJ6rdGA+2z7E9R15L95vPiAsHbb9/nz+AMhZgZrxtWDcsvYh76R66kl91mwCbAz7CuGv1htrYbWNSkBB+YAA+u1vu4Dw1ZEpoG7wqr8Vt1RR1bWJUgQNmKVzSD5StUzmki+hn2vtkZGNqriDcmKfuXIshQ0Gtfh5/R3+7USSz28FpfH9fba0f2+9g6fPy9x/saD2x5NPPJqA8Nw4cogM4fo4AtK0SEBIintpjMWVMRbJElKLhsEF7UfRzjVgtJnY2JgFhHCxoYZe5GAVLe2QFX7SV4ND7JwMuZttOiD0wcrin+dIz0RkZpSh/1JAKISY4ujQBbQARUFwk0ccI22cKOSJXtosZWsnOJiWMdalumF0gpDh8MuoTT6C6VpxmljoTMzT6rtSd9C6NdU0JLXbTVUjX0dUCy2qoVIYnKMlVXmyqWYdwqDNMUo1cNqEyrZYAEeGuMISKAMm4la/qNRqeh3CD5+s+cwBTRBfIQDLEM+k03kXDigdMkE0jeIh/Xx4HLvsuCh+P/zhg1LIQxjhq1/5ynj8zONG0VOr9qNHHhurK4sDVPH6668X+o0RFt34oQfHj3708Dh9+smxk1MUN/7nfu4tklZ/wy1vGFdccaX66LGxKt8tx1r9Lp01Fs1oZXWiI2EsRAdOcTuXxkDxrqJypZavm5EBrew3AWtR8m4ybcHQcXpw1KixJrkeCOZ8bUWDgVI7igrzWTv3K8rCsW8IVM0RHzJY7DMCMsYIBHK+KBvDQMDRA5D34R7f+ta3lK394Ac/OJ584qz2DMEbh11RVVHXzp8fV199tUQq1C7kzW9WHZN65y3aYFK7x3PyDC6Kt5IkojbHj10WGjPIoxUtrSwM1dPKnELh2og+ReBMjt/dTj57o6qtBTDUKiWIHM4mc/iRj35k3HvPvWppgoLtj/3YC8b9998nOiyHGxnDV7zi5VqXZBg1B1Ptn4NPi7o46yhdkoj3MHf8jqgtOdSYXx/wlkFvNl+0FdWPXZxogBZIMRuhfyxK4xrqGvnWPihAPSBAtTS924wYKXRA2n6q1BQzVs5cic4XcMutfdzAtgCHWtoEvRVrAWqgrrsiwRTGsf3xSpe0XeFPMp5hZuC4cM/aHR2mogLbqS7dbh4cm0VaEQAapbkR3NmhVPYG5ehkqXzgodhLvZ0ZDc5q8Tx83gGZ67dnY49DRy0Vz4MKcEFDBRERMakTJbowjYlxKjJGra1TZiu0YdUP45hIZdV92kx5tHCEMyMHCgbJZBHsYXMa1GKL9Dm1UdpThv2KK64Yd/zlHeMzf/qZ8R8//OFxz71/NVZXFkS147klLU9AjbIg9M3z2+OqK0+MV7zileMf/aP/frzhDbeMa66/fmxL7t61Y6YrmbYmdcHIoUt4SJRJI9izLAPZiLQPGijqPmVF6tVVATw8Zx039kEDJAlAHDmi9ci40B+UPYUDprrABITdrxWNYd8wBqXFz+p0/2ZAWIVdr38Lk9k+GACAdcAaZp7b4L1OMk611l+Obfees2BXGS1F1p0t8BlW0MvqhVYk7NpuBqN6BaxPZe0CPiiD1hp/gotz57QWmI/WUmr/hhJYYSX7J0taO6WSs6C5z+T0S+3bvyuF5tQf+3oWa1GtGgG5BPcQDjHjoIGXejYm+KwzP0/z5H3kO0QkyfRFl6NUO0BjKFqxa2kNALue2q1vIsSTMh61dVpZFnOmts1lLe6B7ODTBzt+CeeJABval1x2THuB/c45SHN5C9GYDi7wM5lJ0cKjuoyYiluimKbM77PeGBdYMs7oGZQQuyG1/NwP5saT9LqN/SQIOyEl/I1J8bJUefaT7J0CfUB6+xMSD6GncPxS2aK0D9MYr6+JtcKeRuCJvQNQyp6CkSeKcai1lAJY9GdpXH7F5WJItC+uRdxmtZrMA2c3a1z14An82Me8J/6LgsKAGWZcHNYaqQgW82f/wmfwbD6doTTzxQw921arLnfNaK+k5KnJA37eeknew43kTYd8WkA4R71k/XNtZ58BSXwvCfOpL7Vbieg5NlBFt9CU6OgRDOL+3gcG75vl45rKeq6tKQguE0XgzIJ7M8Jew/46k222j3ycAImuZzXTQcBFbIVZVqEBk0kk6UVLrIzTPBDiYDN2SQmaWTsf3k+fzb5mrtUGK2zHZnXLKhBTLCyqZ5khvDSeePz0uOcbX1MN4crYG1ecvGycuOyoGtOvgOricCQgJEM41IeQ4MOHGTRRpGYk705dH3SglTVRTbe2XUNYGo0ChCBM9HWZejFNNXje2DMRhAYsPrRaQ1I+t2g9kUaep4wKGag8eQp5mVSrAZYvHhpqBt21Ka4ZYVMrW0nAFmTb7SOMyjBpfLWY29xrZ9r4H/cvFQAnr3LWrUcRClW6Z7Jy3SiMJr28VKMYx0OocKicfF8Ia2oT7WBZHMXOXwRN5jKEMgZx1oSKJyhsnRN/t9aQ6zVTqlrFZEu6Wftzt9WwGlKD6XmkRKFnC/ulNolgxvrYOIwSpRuLUth8zz33iDpKH6377r1XBpAv0aDUpuBAjhTGEqPJ829vbUpN88IFq84dP74+rrv2mvHud797/Pwv/Lw+z3jxbBxmGG4BAWQJckCA7nLN+YxvHXw5zeHCKwsd1K2OupQ/Y+QkgIIamAqcTUcVvaORdqJDjV+k4DEIzRoWxbZjeEnGnHq3CskINAiNx4DJIdOTQJ2zl1i3dkTpD7YwBYUNLlXjhBruhQsSgCFTQS3SN+6+e9x2223jL+/4ijK1CpRx+qgZTYG+lUq3Naav+YmfGL/23vdKVIYAHYe4CHsPCvP23edLWbHtLQWKBIUcyJVhtlHdGafPPCYAgZpbq2muC5ElWBQCGGfCh9HKpCxnBN6ginowqR7KmQoOvnvuvVfF21dcfrnemXEDeSXLwp6m7uyaa67WfudQdOBhUQIArcris/5Ed9PBYlScZyr6rSB1G+eCrDGZlhW9r419BaV8SPhaVvplfUxiM23CHZqMf+Y6ZdaWZMHXyILxPR9WT0OCU1PcMRXtPkhiEXgjhW2901ohO/2yc6lVra1qcMChi1Hrwa/9QF0Na3i1mTmPiw8sH3w4O2Sg2CcdW9PL7FAqAyfa0ZrOgVLtW3/XiFoHb4Lg0kNLn3IQ4PquIuYO7KEx2fmR04G4WOqbWyuiZ1SmfnY4Fxhsc3vVeKgunuArLSaS3eegbdZAAED2O6AnjrHGW04Q9twZQjUyFy25DamNAMvRw45K0OFg3Paxj42PfARA455x7hz7Z8NMmkkIxw5W+1K+9a1vHW95y1vG61//Bqn9ciaWfsea8zg7SJXIgZx5sgszCr6pvlbda12dM+OucZoyWwk8fJ5ii92HUBS1rrnWosopnKlNqtY2jAj1Vix6HWolc4T9kYMVAagJ11YJrOXplU0IRb/Zy1nAa5oez0YdNM9ZpfAGBJhki/ekN3LoeNyTd+Ga3adaO6FoNmNUZ7L7sLRJZzVoq7Wnc0Y2K5ncnsE8E3bTWQAHW81W9r0Zl4LKDVB4B+6Lk96xLpg0+Q6pYZvlApzdbi829aOtnxOH3Rixg+T+ngCwrLe+uzPI1hqYauWyLqSUHoCrNFW934rfT9noMIBKX8Z20FKgwXZ9iL43NsmBJfXzptzK5xJwOAc8wWJQEsH1ZL2eGANh1TBOnKllpxVkdc9Og5kNDJRsUPbctfcEW822quF8WnRI9ZpK5oAAACAASURBVFmN730WVzFfNZ+hjQtQjfJtgw/RDsN0MBDhzJaBBdcL8tnawwqtFWxWgPfUU9N4uBWQ7fC8H6ZzKsJ2WqcBN6oQbX0EB+5NTPTfjEftPb+nwLwCYgsLynbyHu0fbqagQXb5XgFF1P8VSnTo0vPiZq0fZo64VvVCnhkQdg9hP3mm+gPYAuaA+0p4MNlol2QYIO85LeANICyikL4X7AoHsQKRd32GMecFc5sJVLY6NoL5bdZcpVgXLk41vAWHoPrWVvO3/RLHBKxT2Dp83/ssfWr11M7OqI40zJGCeWVTuGfheT13x5u/+VzrZQt4PQ3oOXgWGcKDg90EhHeOC0+eGYt7O+OaK0+Ny08eH6vL6UMIdzuiMvsaKdKkM0oU68QRbV8I1cjDY1kNHvfHnrmF+WOeOpPB5oJKY9nu9BNCTScIBQenM4HJU7V4OrUTDJ6Qh8iqq6krE15ueRzxDiiflahHZJI14MksVNK8TTiVBu5GjbPkuhIrq7YGqOpCzlq4AHuSjz1qpFS1FlOjU/fm4d4O3BzwNtOhTOFYkIPKtRoQ2hDbaTMNwWlgrmPEy3QWRDeaeZDKUwqU5cAVWUnNAs/mbJHRdKesI3giR9sN3JUlq9BEaC0YCegpdiLtsLmPkNFW9babC5ztZNBHz21JajzJQv3wwQfH7bffPv7iz7847rrr6zbO+wcK+CiGf/Sxx0wFSosAmtrzjqBmID0YxOc856rxvOddP978M28et7zhDTJUQknofdSm4coMp64vAXJ78rTJthQdI0LD5m3PJK3sFM8zJqVg8U7O2syMagPmZhZKl6lxEXdctAkryMmpSu8+1dCo4StIlOd2PjAtlVoF+CCwUVgz0tkM1yHNg2hCbQcSFULuRx0TIiMoFkKr/NAHPzS+9/3vj93dg3F43UpWoIdyjvZd74BBp18kYjK/+t736kBQU+30UapDhCNdUIL3omaRwwt5ZWVQ1cLBjm37ED7y6CMK/o4du0yHCX9AYzGagprEzTeNhUPRaKBBC2dlXKPla6IY7FoJDhDm1YIl1LtdcNsOiueDslcWHMdQdbJBUN0Gh7YeztDL2Yy4jYxs9m1bvVj8hZo0iwJRu4Vjqz0aJ549IlAkKsiiMgaNtkPneof2FWymFdpOZcGt1GiEe6r7SRueOjTO9PlgEQ0tam8NZF2zgJACToLRR8ZFtROiyrh+gs8zX3VYAT5Ef0rRe+10HYeZ2twlO0RQ06beSqk1Uf8rOwh8MRbsd/YdrVQYd/aZ6UlWg2YduD7Le6G1lQafCAgN8hWkK3Dg9RtxJzkLzpLx/jNbvS9nRG1X6JMZYRPbeBgyrdF2g2AFyWFD4BRYFtwZGH5Q1Tq3QLAIGOMIBak0c9XChDblGrQl1y5vbgoIRETmwx/+8PjobR9VwMk7X33NNcq4P/zQw1M/LtYetHpAjfe85z3jZ95yq8AP0cbTrkKlAwEfDSi4XrS9QO2g+ezlPdo6ocWcCgLSm7UOjsalGaXQlZpNm7dLjKtYFXOqvc0iYLOxcaIWZ3/UVk00umTF289PZ0gUxtXPMH3EZAvS65R/F0TkumUv1GnuGcg7lKFhWqtB1CL62AfsP3ujtcIKRmguntIB1hy2kd8pW6bsCz47Oa+pE3QdklkH7GkxhbI++CzXq8PMs9fBboaXd+Df1Brzu2rxorVr4R8FsmlszxrT/khWnSCU67N3FGilzEET3zZWEb4SgJNWG+6Jh8DWps77sjgKjNrmbbmWDFp4QC7VNKZ5t8b50q7OowIA3fsWFrIzPoHxaVPUMVWPZ4Kd9DnsGmiaV+dy+qA2INK5WjEvgbCLms/W03HGMbdV5y4TRoHEhsEX1g5jKKZM2isUJMQONIgqfbPZVTFJuucQG0nPZmXbdnY1LqJF6/wyoGmw31ldxwcuVWrrkIIgsunJvjZQn8CTAEvqfRr7JeGcrsUkFzpnrue3nSsdFMBYDIr4dhOzgProtskYYyAAyLxWYb3nBesG6jrvVp2JAir1GRvQdY6wGa0r1Pei0trAq2KGzEcpvgVCJAa4sCigu76nwK6DMYkX1adXIiRK3zynheAM7POZiUkXZpTscs7Q9mLVe64sy8/GpyEm4Hyyf2jdA8AJQIvGNi6fsuIrZx12GLpwFcvn27h0Dfkst29YBoPA/UNrFlNMyVLP7rKE5gGB1ofWD3/WGcLTpx8ZX7vjy8oQri0tjOuvvmpcdflJicos7EN7ORg7ewdjlwdUAozID8qSxWQW1bB+QU0/JRpCY/oly54OKS/SqIICTgeMqkuKM0QmADrK9CWhjjU5rO3PJypjHE+n2ENnUbNu1ziZBuPmk0L+cugv8YwRPVAQKuVA13Y6MDT1qDFrGzzWCItSqqavM7UgnLrKk+t94rAy8TiGFYzppuqkMtntT8ViqYJWfz4ZgzhzRcHlKFYuN72oGC+eTcgiNAeK4BEGOGIVL+6jgCJGVCMf9IzvlzKig/GQD5V+lrEw5cyBBfNWA8Pf/bcOs2TOuui6+ZvaLxI3o9xAa3G2SrV34UKz2dUqgiAGFPSpp6RCe/fddw/k1nk35u7Rxx7V7/GOr3/966Sg99KXvnScPHlC64IDTzSOncgnz0nAt9amB78pY/MF+G6wLOdGYgKHNe8NLIVplJ6nvogOFOZFMlh3Ex05VD1z1C1QNAEOoZI5yzMTH1B/mQNoNhbBIXDWIb5iOeU6LuWjYyyZT8nAh0fPYceaMepcKseBDBWZQQwNVLLf/d3fHX/4B3847rvv3onS0ndXEBAxBBwi/vuX3/Oecetb3jJuvOkmzQEOPNcz3cu0kRnQ4VobZySo60IABzVCgxql0rFhWbsEIhJiotcO2dE54SLVNoT3j5Mgg5/6nCpe8oxtVO+CbEs+MyY40uojde6cAjWyd2fPnY3SZUQYoJFAvZBMtEWnXNxtKqCzkNDcUV5dkYOgtZLG1a7JAr234yUKR5oJT47CHBI4y/S4uXrFBrgva6pqifOU8zqxT6OZZb11TLRvpVTowLFF8SzAAkXYHdVr4QiHVVA0VeOegLA0Zt69NWV1giqgIXGHqbmzhVQIwA3UuQ6T4EfgSmqrKszA7xH88jOcDZwLidssDNmx9vUkyFYteoUDqLlJD8kCTTyXKaMWOeP7tlNmbLQ/l1RpU7stZ+bi5nRm4CQ4i+8MKL/XPVVhKlNTI+ITJWFODyiRbkkRkE71TwZ9FBSlno4x9961wwJIMgl5lMa2tSUq/R133KHngTL/whe+UNTuL33py6qVxrEEJHjFK1+h9i/UyFLba9qa7bcp1gTgBjJFXYU2+9Q5OaWAdlVS1tpS5tpgV51pKXpTMhKbyGdw9Jj/AgzzWXmokPys9SyXHTtmO4TjJLVcAxnQSglw2guMOe6ZRjafuajas86JAMrzFDSAOGdRbIsLFFQ5mvu2B5kARIn2mPro895CMKy9eWYLziX1mtAI2RcNYllP8wEhY92ggT3Lf/Os2N9S65g/9hoAL/d1xsjn6QTa9ExNlq4ZEp9BBqkU9EVBkXr7gpbyC5KVbcalGTbXlLvNDvPC85lC7vkkWKhIRp9TQAkZ3NxXAXb7Fc8pc0qfIMCSsrqh6M5AKetBKLsUoKT1W82Oa/9jzyVekkyS7K6pkDybaIApgakdtWPvmlspeCo7ZrC3gRjXVaCUwKT2UTTTAGyMBWuZ+7dFl2r90juQc4M5ausct92a0YH5bMG2ggKq84voEGNa4RnOL3w+0a6zz9oLsSyYBkhTS7PUXStYQeRE7ROchVfdYbLgYk+gcxBGkwJGlcb4Xp3DnhtuW7AdwNN104wFa4q9wHyaOeGyhmbZ+FnP4tJHuUf9aAFFSwSTG2aOkdSQf+16WO3h6k4AyKt2EiAs8zYnauQw1V8FmMukMphlO+45sJlnPRiAcukAA1R9iArICFyKQEzpqm2R4bq/Res5JAHD/RVfoPosNVf3Job2j49tQN814D07WAPYfa9pC0LZfpqNwnhyRnqdtzey69GtjWCmXwER7M9Ms8J2DPDf/r33i7UZXCdrMMe02oJZmoNnkyHc398Zpx97RDWEW0+dHYdXFse1V10xLj9xTK3oGxDu7o/BHwnSLoDIMfkgdm087NSnEPUFt55ATEZqo6Ed7qmWyk3dcbagAXAoY1RbNMxA4NC7YaipOi7cn/UbbECo7Bky4El718h3Abcxch0PBoXF1z5RNczK3ESJTVk4Nep1sFKU2ot5ppzEJDSDU0dFRjWiGbOspJ0RcYZjAPvuDggt820H1JmPOn7uhWWHxiHrLJAlCGcD2Ig4E8NHMORsbhasHKFkn0xzCOIxp1pIYFt0rfe3+pvbGlj9b253ztFKbACcYagDZuqEF2dRHD5X6gciDQ0Ie3g0yFyeFKGcySUoJHP13e98R/WoIOcPPfSQ5ufYZUdVF3bDj//4uObaayI37Gb1PsBNqWWt2LEji+CslEVBwu9WP0PT16yGN1M7lNENECA0No5x5c6N4EIPssBOHUoO/wqD1Ag6YG7RfIEIshMIMZiq2JoXUQzaewlVRLI3Oohck8HPJD6TTErpOJ4lq2TpfspKt28SBtgI1QPf/c742tfuHLd99KPjy7ffrpoW5rEUZx22cz18cNCuv+668Ru/8RvqO0jtBM4FAfyJ48dUM1AaUMdmXiCBp2pd8ExEyWtaRlTiHhabaUbQ4+aC84o6Wb7bNC9LMB/SvApB3tmWgNB9998nJ+CKK68c1117nZrwEvxiZ/hz8tTJcezY8XHmzBmBBoy9s3OeXzEStNGcIxFII4CEbJ9pT6rPmEOX2wRWhj40WRwr7Q9l4N2gtuu9GTW3wHGBOUa+NS1C/VP/N8seGyFXL6LDSPYfseBRmmMLGYwYggJhOU2mH3b7amyr/BZbUlazxjv1dqXltV5K8vGZJ96dsWJvKrhJkT72AlExBdTQREMFNIhBI2cHhHwpoEpfsAbbs0PX1HvbXa8B01xl3UOTnYEoBSBKmWIMPZ9WSZZtEf3XAk38Ww2bN44IVdaB2VrH+evjSKkvrqlQav6dWg1RMckkAv5F6VTiTsmoT8h49rF+JsfY74JtFGiw6trmOvR8po75gw89pObMjAHPCj37B9//4bj33nv0TMwqNUm0EQAQaxN56j6FjtPWYWNjHDpEI3pnMRlzgkHOW36XddSel4wTAaKk0yV+ZAaCnUKf1w1QcExBqDXOCdRk7yK25vIJi0QpAIv9d/bK/VNbkz0xXELdEmiaWmKtodjlOoWirQb8rQCVA7Gh+nI52wEque888Ml1de1kTZQtunBBQWOZOOw7fgcEHx+EMSzSzv7iud27zoGS1JWTCWU9ldGhe2EXUxdYh47P9quo/kRLq6BKHHy3DjILp/aJ81XU45QOyD6m3299h567pRjKhoSO3AwkdqHrrmdUAwlsV22hfY7WM5nlZRDdZ8sM7Jo1Ivf4x4/id8PCKtjIz+fryboG6gfo8+z5+Be1z33O+SxIfarS6Dou+EACb9Pyg2dm3ltfb+B8Rlm2XbLvwPzyec4L5rs1sQ205WgDJOFbhFar+kmBnnbWyV5zjen8nwMhap9ZfwUXtW6j7F42mexlVOpZ462FxGbyfqpdnxOYKQAw/y5iRDAGgLrr6zr/S6WVWEzWgW29AS3NU2zRfCZ5PhEwv0e7Bq1YHxZGWm8UGCwrRiU5mdc+7zy7w1lt28r6090vun/rf3NwqUwsZWPco622sMH1E+RbxfYK3Bf4teq2dMxBfs64yG9XEFz1a1OW8RXaC30CjyJY0/6GUkre2U4LHwBkn9ne5/YrDbBZxJI1g2/QM74iaryaypyg7SY7Tms1d0ZYFZCGXZIwWdgVVtnd05oWMAAoEfvUxMuzCgh3djbHmdOPjHu+8fWxc+HcWF9eHFedPD6OH91QQLh4sKem8ghw75MZU6Rr6fX9AwaUA98o+srKobFwAIeb+aQ/35KCQovSuC5HTouaJu8riCly3/6A1IhRxEvGx07IrN6kSlLOkjjVLkeNzKVoTHaW23T+Alm4OZ4+C8Eoi+vZeGZRVZHkVz0Tk2fjq8xNRGUmRCqZHG04CoVV42P0tc6L/Kq0jRASn55ONAaH3ujvJT0dqdoiLO5bZ2Moukp6Xjn4nMlM63AW+mzOvIySmgkbdRSiKOltjw1F10UnS18gC+DfsTgBxk21P8rg2uEiWHE8EdWZp8eF00HVDWy0JMFODos+n38GQpoM4Z7nzMbd/XkUdKURNo7KoY0N169SmL25Oc6dPTceefRRbdhTl5+M5LEdbQ5KxElk7KQclnlU2t+OGO8slPcwLTSMfPXzyi4nW9IC4FJ0WTcYYCmAgaylNqFBtn53cUFOGdcvel402BCWsw1TLWkathrVgobkBqvl5DsjEin8FOq3cTX30s8JCKnjDCVE2diDIWdte8uBeZvKcw/N5xjjj//4j8cHPvCB8e1vf3tqc1AaR+tIG7jxPi9/+cvH6177uvHLv/zL48UvebF62zkjt2PwIQpoDaDIBNTRrpoZzjTv6L5OXmOuJ7L6nhXL3HyWeVZD2tSKNLMvimSo5XxWNawRIeFd77///vE7v/M7ut4rX/lKBa8vfdlLXa+6eVF/2IeMGS1vJDe/7prLim2wXjG4Re5KPW4NXJE7/j57FsEON0OWo6jsJXvbfdpKYTlx/LgMOMZ73mYwtr1e23WASrcGkns6SCAwiaR9qM5ytEMrmQLrKtuGjitxgTkbYWfaNONSNe3QXBpnzz6pAAenCcoUjdsdqMfuRMWsAUTFVLimDt80N2ZvtRkxBy7ADnMkpds4PRXykE1IoNmm19hPnqeOvAKVNQQaXE9kG4/KNZkTqJFklixG1p5NFR9iTRc91bjHqaIeE+EWBaFhV7BeuWcDKdU97e1rjlkfXm+mvWrMQilu3YrqThbSw099LLck6sR9hcxvoPZ7RM2feS5EI54mHhKUvmp6Zg648fN0pmX9AMAQfMlpCt0OGiFnqbO+Hh+y98yj96qDNMARPkdmknXOtbAnktFPH1XRrKVUvK09xrVwKGUHpzpEZytk1+bUXuvUd9xFbe4ZnEbNfF602agjcw3esbRJ2wPXvLd2uuqlOP4NOBVUHjqk863j3Do3rXtYJXN1VaZAGxTjfg0G+Zt1TwDGz1gn1LY7U7+q80aBkIDdZonM3uCZGRPGiT1RdVLmnGu1RpE5YN8xb82+yo9JQM09C7Dw/s3mzIuhlR2iLEbqnblu126zVIwL71pqNHaOeZlabqSVEM+m838uyyiwCp8mwi48C2PA/abSkDlaase7tkUOtkSEsPUEg67R5Gzns9g27le7Mg8KN6PHWMuukNFMWwPWgah9z8iIGJRdGefOnlUWlDpBbCljwHsAzra+DQVszkZsf9d1n0trPMqVCr6SfWYPYSsq8d9sG/u7AU17cjL+2HqABNWmkZVvLfj29lTHzpiyTnjersmyMXiXvmOBQ9ZG+2m3DnBiXhF4JdifDwgtEOWsIeuA99aapLH51P7I2eBmmtgTruF3UCEQ9Rz2z+0fCKIrbKi5jH1tQK/1lFKO2oWCAFyX9c/5hh2Rn9d1OtdygvfX2k2phfZvSpHUDilZ364F/JyWYnSdqj0XtaNh+OB3YJvxPboP29JBrKS0VGsMIgq9HHmr9nOe83t6NpWsuDSKL4liBRAqmOZuBKiAph+z+piS5EAwDrYR5xK10ofE/gDgc1lOWY6AgIdlo03x39S4sS54R85Syq7mgaTup/px/Kw2pWvr7xQQ3vuNr4/tpwWEhyGBjiVQZjJ8aj0B1QCKggPCS/tW2iTgo/BeASGBI/aewFDFcf4d/hBY8ncViOYDwtLyQNsJBkFEmzVrYGgaJ8GaMzOtj6gD0gwhRkKc9RrCuabDrl3TETRRNt1A1bKtPqycppbkNY5r0uLNYpZWylWqYicaUNBPoxzOOuAcI46C48lEMsmtf/BTuAeh0Q9nskp5aSNpZ179WTmHQUS7OUoF9fvP6hGb/VDtSyWjkwIvfYF7z2cIRc9Qk2IH+X9bQCgHxaf4hIBN3sGEyqen4iQW5LlXrQ6oyKWqU7kYm7E3WmakTKhoxHY8z7Nsp2nB/p7zOMxDe9g4wLQK3yzrwzuB6mFYjQB5fubnvRus2Y3S40oJI5AovQXnWY4LFKsg1vNZtQYIdSTqxHSc/OgWFmpQwL91sAYh1iZXTS1ZGSOzrHuyTa4x9eEr45laQ1PEjGDSR4xA7MgRgxE4gvfed9/4o098YnzsYx9zbzv11nJWUUBABAPqRBBEvv3tbx8/986fU2B46vJTU8sBDrUKW8zTLOSkIBhFNj5S4PMBYQMCgTDJejYg5HnkoMURE6IO5Yh9m/mWGtqi6VR8s1mo733ve+NDH/qQ9vBLXvqS8epXv1r9LLkH74rjyKFGxlO1A3GGqjhXBJY9yjhzYzugOwp66/wwt9gGnGvWgfp6JrvN3+6b6MbS/DcOAocS1y8N2Kh/G2K7Vg97JcXZHHxTNq9CEVkzdbpZ/+x3IclSOgXNNEglYGjZY9TMnAKD0I4MvKTGERU/ZcrcsmYlyssV6RG6G8TW1DDTt6toXJogokBkniqwwnRBB2Z+QKd7WHUPOCtotVKBIgJqHPjN6hURpLGDqwyG0NqZymKpkQBgZKzpV8lcNSjU2RFKtQSOtmidsi46YOu3XRu6paynHLRkgBXg6byIPZoTgmnmUXWr2K7UhTa7z749ffqMAA5le2n/wp8jR2TjqqDKGMoWtZdsWrjItpSuJqbN0tjd8bvzrqwf2RRlsE2bwskQ5TY9DTlvCmIJqSYIokbx/Hk5hjyLMmCpAxewhpowgQ3tYPb2BpRPnLlSj/hs7WOVPOezfHY+XHte1czSTR00Wxl1usacgExZB81KlMbWoESBdGrhsN2MKe+Hs4S9arBWp1KON9nRBDjKVhDUkpVNsMh+wHln3QF2MC7NHFa4pVm9pwWEasNBHbMZMqwbnGeuVQdMio6xzVP2Ya5lVYMZgnLuKbARnwX5+NQqsmawC6Knty4Y6ukc3ZM1x9oXlTD9euUDJXvA7zYT5Fphg9JmX6QJdzOBCRINlpuh0VpQnY8pUVHf05xfTwvw0le6VMXaqtY7Fhyd9x36GYFVsDGS1ep5rN+Z62nXYGi+dq+0Yua2Dec1nti8iHdQKsB8P/7EE6mvNNjCWGOj+Tz2quONfSIgpMyg1+H5BFykBZPqiDNvrEGBA6lP5LOi2+o83NI+aq2eQMNzFjyaAvm0/GkNXXv5Mj5TUB7foJlZ1rECx5RsdJ6bmeO8E/MotGjmpTarrCPbcic1GhCyVwuYMA5lByiAR3U9dOQpaI3fwjWsHGvbz9gwj6o5jPBNKduddz7bQFfZ46y7+XeSUnUDwqlNS9Ro4/gK1EFlPWC1zxsDCfId5Bvj21pdvtm31gpylrO2OKv/toCQMeG9/2ZAaPtcsIB7ch1AOAtemVqMfea+vAcJJQIiMRI2N2WTGQMetVlLAvMmWXTmLS/pfDU91a1RFGtEPEjlV1Eh7zplrgsePauAcHd3a5w+/aNxz113TgHhc06dGCeObYyxf0kZQqXeMRChf+IEt1cRUbiCKzJ2S/TNgLPuoJD4SPVnCnpcSL/Iw09N4jflVGHQpeBGY9GlZfUHu/baa2YBYYyqHZ0qc8E/xuhZYEWBXCidOGtE/nKuI4IiXq0mrRQIU4m0SDKw/F3n3u/oLGFrv9SzKUaw/Oo6KjVOTJRUoSKRT+RvURSjeldeeaUWrQLg0KoqOsK7afGoZYcDmwZF8w2cpVoaRNfonoVoZCRCkewhKpQ5qllFIHhHIdRRY7KzuzJJufegM2L8NzOEkzGKoIDGPkZ72oRkbcNxduyI8hY0VDaE6xtxihoASV0zdS11OnQITpz5tWlMPbfOBLLJipwW4bZoRg6XBJlkBCv733Fq0N77zSPUzRY22C7FqRuUjYbRwLEW1USFzA5O2OxycJPhISBBHKJBqmXeTZuxj2+KphC31MEqewltiyL00KDmA1Or0Nox1gGyuzvRVZgKjCLZDTIEqGmyDv76gb8eH/+DPxh/+tnPjr/44hedhU6DVu8Br1GuiXODI8Ah+r73vW/88rvf7bYxeU4dnjG8vHdpr24+b8e1dUF2iF2/0wBO/PrUuNZJYB1r7jSnpo5oPRVJT3NZnHpnhVLzFUGYxx8/Mz7/+S9oTTznOc8dL3rRC9Vagq8Lm5tquQHyxnioXiq0mIpTgJwy7zgHpkEvKrCWwxh1PZ6n6Gjl7nsdUx3d21FOWEWbhEC6pqBsg9b+eO+kgXCCuc6B1ljoNTooq6wYCkudiT4Pe9UCNg4IeUc3GrewgFtobFNLoP8WGBWK9EQDk2iNMx/MBe/DAS/F5tSw9rCRQ7u6IvuNnWOtWVzCvfz4OfQ21n9BjfJXS6GuHej+UrAznCFo0OC94Uyp15XpWATUdmAIfNa03jlP1CZjQpqtICcxqbAHsM1V0e3eYq9BSa8jxTwzZ1oHAeJaS6ZWH6E2eU7toON4EHx0PnA8GW+VCyTbpKy30HUr/Km9jez3rBl4ASHGWYiy2mqYtsneEPCk7OVZ2RSes44me06UqGSt+azs/ILVb3FEWQfak+vrUq/lZ7JhSJlDB52rIyptsnudcZ/WdexbHW8+Q5CpWtwE8KJzxv63JqatIFijOM+MCZ9v7Z6yWWkNombxtX9R2CxSrnq+tTXV9VYYpvuqIMis7shrpzTY2vyZ7QEgWdHzCCCYC1p1rdj2Zgk6DrXbvAvACHPXvq+17ToT5vrd1dHmmlKUPnZsciYVLKeFBO/G8/SM5Jmb1Z7f+1xHbRmeURfo8zE1RnH4CTBLbe7+mgfcu/7bOqDP3ffkHq1Pqy0TmJ2vMoIUvJYllL3y/1D2pr+6ptV5573nvc88yRHNvQAAIABJREFU1ABVDEGy224nUQy2IZbaTkNTtkmAtlstR2mp0yH2Z8v+Szodf3X6gyV/SCISW1ZjC6rAAkM8FJACDMWQWEQy1HCmOuPeZ0/R7xqe9z5HYOgNW7vO3u/7Ps9zD+te61rXupaBerfMKVXcPpkBzYJoXcuivQGipTXAkmnOGSX7G1EQ1lBb7HA3DYYFhpOhRGX0ooXa1N/Pi1I2hr3QVlelZirrDVskImdlinC/BqZ83rJmGAfGH6de/uH6uoEWelOmXzWfq3tMHSt2us/LfSjgI7MKjTVBt0RcQsnn8wArGqx2D3b8uB+xUiaxG/YUWVFeQ4awa4Yx4EtZVOrTAC8zV6I6E/goaLE90OvDZqm4oOYIkCrtDwp2Mkf477L9lINlbxJUl/7c9dbMJuOFTeR+HskAB7AwE9CgS4H8AnIOIC18aJttQS18y5aUtLaU9dSgjjOCtd0+ulyX1wEkol9SrQj7Ms7eq18wfSfT77fjOccI+J3Ydms74N8a5IFNWWEjAM6K4Jn9s6/PF80ZnwO1coARWGypeRdwsQuD4bwyhqaqG6QWAJUeqqwB5mKxWWmTJT/qb68h1JE8Tk8OFRB+4cW/GPu3b429rfXxtjc/Pa5evjiOD/fH+umR2kesUdOBYzFF3WQKyQyakgdCeaqgcHd7bxweQsc5Hofit5+MI228nbGd4lUWBW0naH6MwIOFJSzIwoJ6+9vf7pA+2bOmbm0UUMVzo/v2AXGxqLnPRWuP1HPJtMgeOqrZE9XDC0BpZYq3z0DbO5NAg3S7FQHbq4oNpN6AEbixeMO2FjK2r04wDgKLV2qae+5bV3UmPsNGxFTPLv4emDWmpYDVYNfYNpi1Eqh/2+BGmdPFgVZ46ExTmmayuFg8NWbKfCQoxWk01St9gCR9nnSjFGaTCZzqkWqci4rU+FeNC4elheI1Xqq1EhUVNT9nBtiUQstFHXSdI03pmdvS5JgrF8u68Bm0RQ5r6YdTU1DXY5qypewaFFXohzvuuVcDJ5W/ILhFPjvePRTFxUZURg52AIJSXlIjw1rjUKqzUapLHVwJK6l3lMUeRHvMAan6ROhlUdlq4G562pkYCrJwzmBzsJl+Zhls1jfgQfveuNcX9Q+u74C6TWaQMXjllVfHZ/70T8fv/M7vjG/9l28pW2bFq92ot7pxqwCEdR/Ezz777Pipn/qp8dxzz4l+qcOGPmtnTVdQqwcduM5kehwtnNDASBl0zYNpzBhL1re4/2nc3p4+PIekyM+fm+jiRi51KKgFgFUnBajk4OceCFq4LmCJHahDGU+jtZta62RIuYdSMRt0si4ASLROl6xy6glpqaMsHA65M2kFIBqs9SAzwGFEtFnEFXruTJOozG1cHdVjbF5BFtdguM4Iw88ax5jbwVk1ObaYzSpr2SJ4ZxFYKytqaO2KxiVUY5A6o8J+ZgfApsWJgnaPA8dZkyWLJFveZu4WPiJg6AHVur8CHNgCPouAsEGp7YVFe5qBV31FwLEqS8u2RTimgmGqBxY7IY5ilBi5PxwOqa8FCe8zq/6Ua6V5eK/lbHvXqRv72nF3FrfrQMqJw3/3mrOAjLOylCA4o69+tanndE0pWcADC55Q4B9RgoI4tGDhWbUHkgEuSFhlUp5BWXwyt6nNwSFp6x0UmHk+1f5FKMd14qbi9jzQfGxvyektmKZ73sDWusXPDPAYvEvvK9FW10zhTaZAIELsH9dpAMlz4NRYLMLZpcq696yq46/arLPUMWKfnEkDhLp2/bpLHqYefbyu2RvNTbKDcnKShSk9m/viGnUeVUeUZ2lfNWWiJPBmVeYla9La6dy3nU6C8FW5hhzmsDJKW6ut5/OVDRfwZUZLg0LOiNLnK2RDYMx9sId4pmZOSrPkvqT2PDnCDS4L2DQbWZpdqZ4VspDTKkET18qyn5thkwDKOg6o2wMtwR8gEKBYnevQCpvh6l4RWyZgqDIVYbs0aK1glcZjsi0F2Pg9z8dncH/QPhnTCpY02OmczkEwn819V1BINjkU5AqcuYzJARtfOhsj7lThH7MGaI10YBpz6M324dxzj3mTimVqtGony6Li38520ef3llRgS41dfLQEnwXYFFin7ktCLZPqMO+Zfb+KD3GNtvjq3m5mqgGNAtnUavMa2DCdf/Ym/y5Qzxrqvve576zy4v/kfHFXAO+r+nJSZycLFnp81w/7ERCZfcV7GAuAkoqdGID28zF/yjayB8MUkAJv2E+8rtTSzp3GJZGBgGLK0uIf1V9X8I7K7dIqylk6xryKvC3vwEZ3nbVeXJRrxF/E9vFz45t0z/G5q7PD5233AWPHuiE+aXutmzdvJAahHvWs7Af36HjHbaC4N1SXeV7WEL6vM4UFxNzLnfih561ZXfZT9M1eDisSQGeh94by/n0CwqI5DghPjh+O11/77vj8X/z5eHDn1jiztTHe+szT48krl8bpEY6w0ZxTHDkWhk2cNo8Hl4nnMLW4ydYm/HE2OYOICg5F9JqOsQ4lLapQDBzoMa0FUPQSer0P7/dIAeHb3vb2RxSa1DNEbQRcb6Tmz1LocdEyG4LBdVPQFtziwKR3TVSzOMWNhII0Q7nhwHBmhBqwldqVe2k5q2VHtoc/h6qHwA1A5QgF1RbtDEpr0tKMlimnrg0UwpG6EIsOuuF06Y8OysLrT/pcNZLUHSYtX4UlHSJpeo7RqEGuMyRnbDr8XHPlg4oMk+oIRXExyiA5ZwndmH6mgKNiDqGQFFmtmmvRvUf446S9009LRrZ0DwWs0HC3FrXNGiFQEQ5NnpXmn1JjPbViJ6g2cyoaWByxUkW5nz4vKEyb22otTGPiFH7omMryeo6WoHxJ14W2Sz+50BUJfPpZzoBaErp1nDPtVAbywYNlLlQHE1qHI3j30lRgsOZgs9TKzg3Ghloj0THS9NuHrB0dgRChG7ou1uIGrdFgHxIgsJ65NsE/mbPnX3h+/NEf//EiSqB+TqnTOT6xSij7jPl5+qknxzvf9c7x3PufUx0eAi3K2AZlq1NQIRKe2xLyluC3Uwf919z9pfZhy9mqmSpqEQ4XzbMOcZCkmpWahDo1DTIJVlR7mL55Mpzw+Pd2VSOow0aqhe7v06Csjoiddbck4TObGe7ceskn4x6ghfHknqS0FqqmDizVfrm/G5lGnAu+2s5EmV5RRR00KIMRp93gjIGNZhmL8HJ90Q+lOLYSq2GtsQdaJ9S1VNVBiQPAnEhgakTVi1t1yOohaGS8GUiuLfpfrvkwDhK2TdTnXTv47Y10mKBQyHqk8EuVrD0uw6JBlJ1k1ymDVrPX5QiISeG2Iex1o8GxuREXEIgTNoNVO/e0pvluKxGEpdgHRnl5Ftcicl/MTcUeRJeTI/Qw8u8bUWI1xbwBrx1MMy/s1EcZUg2wvae7X+d15FqTMC6SlWGNsM8FPNy9J+eEANaZYDKLPr8KXsqRTiZ+DggdeOwtSDoZ8dbJtD+uaobioKgnVgA05hebwr1ynWawRQfO75qJwfZqr7U3YO6tz1mFyT4/z8V4WJTGmeEOWimTArCm9kRkEsnYNDhRxuT+fQWFBC2McZ14zq0qIzZDz9ixhucgmnnXeSSa1uqL3/P6BmLNWvLs2ED+1jpY7qdBVwPf0ssbRPK+lZMMe8DnZ7PaeqbUxypYAPymhjC1gQbTHspRVgAZ4JHX6hmg21XxMCI4UtTcdnkAzq7ae0TNmGuLXhZldWXuEhjUYST4rH1VsBI6MuOJMjJAGuPG35hHAgfWD3PS7Lpql6g5zdrv9VhPdUp7nhf4kE8SSjtj0uCa13EdMmIN9vEHeb7FdoYVsTprImITv0fnUerbKmxiDQYH8srIpcyj1Ng6+ASdjBtnNdctI6YBtjKi0r0w2wiwjzHjbGLuZTtzEMj3EmC5KV8WJgrrnWcUIyB7uZmqRWRqWqP85+y/Wdeh9cOhhSbbqexRsub1LVqvaFtlwKbrjZ9cmzWCva7tF8jT+ryswZaR8NzNwLfES74t2TxolQAVZECjp9BsIvfRgJ7XEqBw7dkXw/dy6y4HmNim0r2loRB10u6HjmHv1+UR0duwyqUBrGTL8A84i+UbqitBx9FTxnkoBkNiB/YWdp734H/qPIQ1lx7IAoJTboDfAmitc3HH4lJSK61QmtpLkOklKfZQduvOXddhwmIh+cL1VDOIPyeRKZ8yANiMDfXLSj6pJAif1z6K4pQdJ5mIr+bscMeXude60zng2KNg798SEJoISOuIgwf3x6uvfGe89IW/HA/u3B57Wxvj2aefUB/CjbWTsb2xJjW0E2qY1k7HA/UeM12LB+SA4uaODh0kERBCCVR2UJkD6qw2x6Z60biFBcaGq5MZRO2PWgsCggZ8V69ekYS264gSrKiGyptzhVS47cUiGpLm8D0UuZ6CuiiXGkXz5ihveqn7Sw1VA7IuDJy4qlJiaOswNNukhZEFIkcjakSqrQptyv1JHMmbGmRkxmijm9KWL+1Mk4UIlN4O0sKCQ2kIw+1r+m8KGtKTTCnzOHYsQII+npPPbxP2GdnWAUnNSfo4OSg2B15IWugafBaHtGsNNxcjUgdaDkWK0e3cO3NExrUiCixUHL4qsvJvIdSRJQdJIkvM84MaYrygggk9hO6QbKiya/lu9tgIDVQn6mfcrFyHCsqO0G/b5yqbpZSuxZiynlMbZXDD/Sn56gGiAIeGw4AP4et389k4+NvBtpukCi2amtvXSZkleoo+SQkx64Lngyte1M7r7lgGpNLEqmcLqsZ4Y0jdz8aOP+OH00k/v29961vjt3/7t8enP/NpzQEOPnOsgz2UQavGgfYbzXv/+/+X8Yu/+IvjH3/gA8k6zmqs4e6fmOpq6vYqIDTFpNlwaA8OAluby0/TQk01J+Av9U4IbWg5tjNWX219L3PDXDOW7Ds+i7kS/SaHkRHHrSB7zhZzMOzs2dHkGhza7FXRArcJYA36sD5Ni1kJWjFf2LkGGeojGhoYY8jBKVEjyWcb9GHtEryYxWDqVjNiBlkyJDn45Xzdu7fI2PNaMSpyb+rFt7+vQ1hUv/MXtE5di2bAgud2AOjMM+NSFVE76Nox4vFrTaUepTXLp8mQ9XApCiqkMYtWDnf6MfLfy2HDISsBMYt0ab1WLXF7WzV7EkNCPTjOKRlGZbx2d5fgrnQb6FGiAp06cO03z06fq5s3bozXX782vvvd72q9Qg+u6hoZbOaRM4X1jg0pw8BZeD+/HPu1NaHYcmrT163OILZA7VCwBRKjMhXSDrfI/clcW6xEtC1qQeIEz82YRSeloTS0wmPTCnVPrJ0ErQKnQrMXkyB0KMbU9HbPbcGDSpczta6Ts+gA9yraejJgZIsNlGKffIYqcx8GjQQSstdYc6xd1g1Bs8FM1xAxPgIE43DW8dRY0juY+rvS5yd0n/2HDW8GjfHFsYbOVooe50YDmQoXEcQ0K8kz8txlNTAP/dyCk6qPCwVxobOLeuVMt87KjHUzaKUatoaKc4D/LnWztlcO+7w+cpYr+xTwyFkiO+MFsbQXj4+lWsrcch8SyJGAlgHZZrB4bSmdK5l5B5fY0GYScTIJMHlG7UH8mzRWb4anAUbtgTMSBtxqh3QOrq9rzUqwLIGGgIcEvTjnFSFZ6Ljp/yqn+rE6xAYb3AfPWDor7+XZKxKjACblIAUoCioVWHDuZfXVsRW4kG/ugaC+/ofGPZnBCscYUApIEJZTx6EZQ4LCAgSMmVRkE3g3EOLvZL8aYM1zp0blWWO8HqokexhF7oJtXIN1pecOU2jJNE2iOWbDWACO8ZOnHuqv/JC0ParQDnPEHmZviGYbarRr7R3UsmZayyx7EVvUc6NrQZTU1NVyH/1mXkV/TyazdZ5iBwT4ajCpBErAvAbDZWb1zNAZHZ9YzL74dGWxlMLK7zVXGxuiyPN3giiDa67vx9YTUwAG0xuQMg+zyxwMQQFVTSxnQsTZuI/u0dobxQQS43GNJEAvgR3jCJOxJR8CpbZMua/P5rOWBBExi1vVcb/u62ifVAFrkkv48hyqly5dNlsRwZmUtDFW9S3xTVgAFZXxGe8SggLb2BbWiYCvqZdywQ5dk+f/3pRR19r5+2QcHeyP11/97njpi58fR/v3x8VzZ8bl82fH+TO7Y3P9dGzRXgJV0A0CwjEepsmiqCGk1DeoSyD1iWFiIYCsENFCtSC9C9LhfjdSb5RqnHucERAy0Fasa0B4KufhmWeelTNkBHGlGClnXGhje5HxGpq2U3PlQ4UJa10VQRkTIUMbZIf71WJBNTRNeU0jpX2A7jgZGNMQioi5ONWOAI6Na2MctLaVhukoPrxsEN1/rs5YA05+mj6ZLGcVVdOHR82wQ3fUIRynl0PEzWad4u891XHWYY+zEqez6JrQkqlWkmdgDFmINlAOWkvVmY2QVJOSIeS1s5OwjE0OhqUJqOqPTP1pE28d+MmuNIMoepHorZGFP8XRd0q+GVDet2QBg3xJbdIMslDqLEaiawyEKAhgQ4NLH5k+Z41wnbvSMxSMJGMktDxBEmOvYJnGtu2ZFESIsebzutm5RvsdzvSNXmM+4GTvkxGuYy0aRdDdZmxzLli9McizDIaamO9pbWBEJOQQCheGA2DlL//yxfGpT31qfOxjH1MNoYruwzdvQFijhhFln7zjHX9n/LP/45+Nn//5n1N/M3HtJVbx2JfQtgqaGLHTc+rbNqZU262IstihNA1jg4Cwmdtj72cFqHk/r23dgdF3swAIsHBwJZiSQmwJOnBgZU+p32GQZGft1hQIKyDc2Bi3bt2SMVcWNbLQfTpn7Q0GmCYOiu+sidoZJCtfJTPXtzmAFOVRjIG5NnmVpSvA0ANJBy7rB1GKO3cUwFfN0gJabvDOYUUgzJdEHtozLyrMZk04wNEakQjPKmBb9i2tLkSfcc1og6PSbE3hiapgRI2WbJmCEQtbqYb10HbfdsX2DrukOZakt22qgJ+lLnMMes/iGKm2burtxWslaJXDLnjF4mQr4FHbDdOpJRT0xhv6nKtXrqZXl4M/7sn0zxXF1YGubVwdQp6fw/kwIlGq8UGVLowP2jg4S7u51MZh92vnCgThCHAmsK6aHTXV01S1BtLcw1rq07v/WlflvmuuQ5T9Tm2RFZHtIDr74T0iQZqoTePoVNXOYKSBA+aykuk4JRXlUS+6sGXc0gmnxVkoHCExD7LnuJU6bDpbBU6tsnBLhiSCFQVsC1A2+1nHld8r+7C3t9D4ZePjGIrSrcyVqeE60xOELAHNVHPZ7IjqgsPgEPCZzEgZNwIVkw1nbJsl7VktO55nqMrt42wdrfUE5dprMRp1zps97Zi09QPrgrND2YdQlUun5fMKCPcZbB9dW9W2Rs0sNThoFohb8J5zdqznfINj3t8MaAO9nqmi3EYYibGbgeuCGGX/aO2G8dOgq3avZ1kD6wJ7nAlt60F2Sllx6sto0h4gW/ugPUvTwJu1uZyZ8WXkO030XT6b+WJcuibrjwhwTmDVoJ19yLhyxi7P2fYGoUp2PkvbbZBfALu2pUGQykGmYFogTtYm15C6ZnymGfjhfVqL38PXaeDdYHAGXrgv7rFBPZ+t56OOXyJr3rcV/REgEWZLa9AW0CQ0cD3b1OpBflLOzsfXU7Nt9SsbxNtvIhFgsaH6Aa6dpi+460R9RrvHXkURV3bN9Pn5S9fP+mg9Je/F15PKt+qj7QsAogMKIZjIdWSzEtS2Xr62Sb750vbKpVISaklP8epyVH0cG+pzekt+fyn8tcOL1oey2mbF6YxUmyrrQ3A9AjxiFbMqrGgOaMl+sPtj3wiAmmBUAPWxA1I+l5pvnbHY7va2TX0o99d+wgSiAD1tnSLf4IcJCKGFXn/91fHSFz4/xvHheOrKpbG7tT62yAyun45N/G4Oj401B4WiWW24jiLFnAcHpM/HOLN3dqyvEeCsjVMopG1ZsOYeJ/o3E5ymiaAoLpJFoMI/2eSXL10ezzzzjKhDbBoOWqVBJWUc1bjU/7lhsFFmIzZuYs+kYQQZJFET9miG7iyVlEbTQNYZRrKGD9wUPU6smtFH4t7NN+2wtlZPtSkpSO7mrHHkkOb9zRg5AI3EL2hK6AFGFlMHKO8nCH6CSD8zjbONDDt76OxVG2HWgaoikQ2tg0IW1KIkmKbHRpsd+NSYaJO392IOZQUjcpStgtpNPmcW+hk1Ug06JY6Tps46UKMWqk2RZ2NOcSjLn28QuB0HkblSTUOonTViRuwbWLrZJ3PPfNzXBkxNz1TTUIPag1OHVWpAOwYOqIKip4F8FV95BtBvanB4nfnidgpxyrom5iB2Pkh6/Qbpj1i8yOiTmRXylSxpD0Pdc+hrS8PtOjppoWFFP9MOyQBI2jlNlP/9v/9349/+2383UOAk+BfCGXGC1iySKQOQuf/gePzY//D28Z73vHv883/+f6rP47kzZ03Pu3N3yU40M2wnZKWQK4dhoTmfaD+1hkfiHwg2tGF6gCXWUB0jiR20FQWBxsaGCun5wk5QFMlaNGLrYFEBWBwMOZw5MKVKpppFN2jtgS70chPZ/3umaUChCR3b6xhK5mZUxoayzsx3s3XNMHJPbWpc54D7lZAQ4JRanHhOBE7IsWuDW9eTKmvTTO8mNJLbCghRtrM9szAN411E3CJeUd2bFlKR1AacXg/UdDlornNs6pP7KnKvAoaOjqVSiP3llRIwOH9OY8TaUEAYafoi10W72cMNLgUQtpdjnAI5S9iiiCk4G2iKWp2LPqOpRHLbF0DLzolFmOqo9H74t6mSRphVf7L/wE2WE7gYZUdh2LV4XVNkGbX3j45UL9ngxwI11FOTJXLjcewvdph7r+p06ajNcrLWsPO3bkXBcGPTKqACd7wvWSfUZvEeofYRZqqTwnV5/jnzwDVZewoIm9kVg8E2kL+zt7B91MHiAOCMUKty9uyem5nTEDtsGeaTtalSh7TyqF1yIGHKoIJFCXOl7jVrwGvRAWEzYw2+Cnb285bzIPVdS6P5qb+cyhqkdLwCJJshqkqhsgIJVnRgtkwiZ9ncEqBBJcwT1mMVSBnvOqJVXqzIGGug4jasb/Z16/55FqP6DjCXrwRGOiN7T2nW3iCS9ywB0CSAMgMBvKYAB3bW/oD3W4EL9fZNs/aKXTQLzXrWGk7j+8eDDOapdUVct35QsxAFppr9nJ1vCfK1RcjUWFz7NYB3M6hL0IIzm/pP0bOPj7WHOBuhCLdelKxGM28NimqjxfCK0Ew/dwHS8Z9izwyqbyoQarCo8UjfRX62DQLXUMuFgwPROhs0C5CLyi/rjXHU+5I1rxhUlWpnYKRzix/bwKgZPJ6hlHsBqikjYexEDc+99dlLq+18MA9LoJTMM/eFo1/xs9pBB5CmuJeiXV+H5+N6sCDKrihribEosKZ5FpDk/c+Yct/ywUKDbOsIBXZZk7xHGc301+RzWtpUVd4CLTwz54YybEomuYZVfnMSPUvGNFRrtwBz6ZL2b+6tAaGfc0pmECyKCgsLw2CvaLEtKUPpXv1fUes05RzQj59cG4AY28lZrUwvYGGAHGw3QSeBHp9fdVLuzSJ1ZJZdGta6Qs4Rq5Za8I2YpkkH7o1zhfMHO6WjKuem5urixYXe35Igq2P7PCFILP1d4FsBiLU1MaDYd5zrYhtytvwwAeE4ORw3X399vPTFF5eAcCcB4ToODcIznMVbEZZRHYyDF6X0acZ4YAoKASGUUTKEqI261UTQdoIdvc1oEIcN9RQ+JEBtEhAeH6tx9Jve/CY7ZnF+MWauQzFyX+RQyP+OqQiqO0qvKjJpLJqmo/teo4LmFs8F1vy+9BUdAkppG+230+sN00OuDruyFDJCbbDtDGUPHzkd6TtIjVWdRy8moyEVdmhdGL/j0FbACYc4SnMS7jiOAqmyr6bDaBPRPBjHjoLaoKoKCGlZkJq3FVqeVhNT0KSAE+VH1YGlZg5HiEBFoggrmkZRo1JWWXgN7Ejby6AHfdZ4h7eNca0BxvBKAS5Ic5sY74VOwzWYj45lA1HVM0DBU/9LGwL3dzTia0rvSvV0qV9s3UNQGAffbibPNVpvyXWc8SPQQGXVmVTGoQXwVRTtIdWDR5QqnNdlXju/Qb3041EETBsn9GLx2FMUXGqu5iIBIffZoJBDnrVO1stCEi46lrE5PByvvPrK+MY3vjE++tGPjo997I/kVG9Q17rj/mU1sDwLtUgY2itXL48PfvCfjPe9773jR3/0R8cTT1xNnYUp1gs6Hloie6Eqfs0E9h7ZL1JWTS8gHC7RL9poXnWyzlrjpNrhIRATd2ahUbGWeoja73LAy6HkrC1KgwZ7LCNtCW0puoYGzh7huoyZUL5kYkQHh7JdBH0KCKtc5n6dZhP42Rx8cN862HWQIhSzyhxofHPAcu8GXEx7rUqbEOJkrNy2wtLgOIXQjFiXoq0FtSzAoMMzSLlqDyJ4o36WUY1rv00+9/GAsIebJbrdp7SoOQgvpr3ZG9kSmlSnf6WUgFNrXHGD0pr6nHW0GuxZKc/NfwmEXGJggKwHoMWhvHfMJmjdXu3uqu2DKN0RU+J1UiZWbd2uEFHWnLLDYR20X637uLrtQB3WIvZ1SBo0GX3t3K4UOzXvYSb44HZfUbYw+6ogVqn+VbtTD9T0QCRTyl7A3jGPtdVztmcJqJa6IlOaGxTXTmPrCH4t7GNBHYJtxhGalARbdra/R0C4P7apyQ6DoqC819iqxrmBvqm73pPu1Wtat7P9K0p+RUvqHDKerGGp8wHahQ7Lz4VmWcZHmtzX2fd+PlzaI7TGqOBOnVTmvuq5fK72VBQl+RsBMii9z1LT+kVJz/nSca/TWupv6a2i0nJGtC6yEWGzZaFIa3ySoev6XfZ+ADg+g8/qPm+wCTjRPdhAhOfrOm3GB9su5k7Gr8Ev1y19tACUwNqUchiUQV/BlFQ+o3Vd3aelZ7Y0Y1WPGJm5AAAgAElEQVRD3b3nNdBvMSBQ2GZdR+26Wcpmhnlexln1kNVbiHK5a7FX6tp6b4K9Mh2W81WiHqv9WOC19resCH7yfPxs/0GBeakhBfzj3/gr9StmtlDnhdf03rCFCthDnTULxGB/gScBZ8j9ByQpPbasIv5GkFJ1Yvt3bjE0AyG9l54vc4DQ/2ZdVqGy68tAlQEo+Zepq9Q9ppyB/s3c76XLl61IHHX0tjxQljHKo6JR7+1JJZRnExVx6qu5AKFRRK+40mprhEWTvwvcSJDPOFbkSWDKtG8aXDoRQSmI66pbT60yiNCxTRG20qvEY2AxhFUnnyTsH/w3iUdG+M7iipT/uD8j9kxqtWH7NSB0Xav7pKtnoBrC0zbkzPcMCJUUks/rAJpriH4qwTjHLFxD9fERGeOe8XkAabnHlpjUN+O8rOAT98mzUgZUtW3iJ8ZI6u8AyxFAEgAQei2fRbJBTLwfLiA8GreuvaaA8OTh/rhy8fw4d2Zn7FJ/JaW643FMW/rtzbGxszWgfolOQ0ZFzs6msjLc5M42GSkMLmnRLamScgRDv6KeUIhHsghKY4PapoGmVYpcSIny2dNPP5V6ACug4b6bsmUU2QcU6VXTiDhwWlgPysmmvnv/3pIdKLJvxNZS3t8rPS3lKsRxEmSRgfCBaSevlFKpjZ6cKhhR0afULf1tR++xxvGpXegBZOpFEPFkCWfEXCqMCHzAFyYIzwFMVK1rHZqOJUQqCCafXa62n9Pv6wZjzNp4HEOkYDI1SjIQFMGqd49ppBysOPFSyUtBc9XcahTVxFf0O1N+QFFwQtn0KIkWJWexVOkUJ0Xob4JePc/DQ6XW93ZAxE39mZ1qOdILXdh1pHI+QQhTp6cDJH0cFwc6AjIFF0xXDPKp2kgj5TIAyP+mgWtrHYrYC63d3XEGMrTkhnZFyyTekSz4qrefaYZa/BERquEUWJDn6hwpgEYifsu9aipoM9cRKRBLrWrnnjeR2eFzqMl96aWXxic/+cnx2c9+dnzlK1/WnsJwiPIXFEqZ1eNjNad/29veMn7m3T8zPvzhD41/+LPv0VjzWtFsDl3b5BrFiq346YWcJjtJAGLBAgy9nQ7uq2tUwaoc6IomWfQF1SwpuXZNppci8zlnsp1BGlpvQvQktLA9dqL6xR0xj6LgRahJjuPujgJTqCQNCEvrVpYkzq4dcdNcG7hLDCrAi/ZP0EKhdMp+r0RGFCSEVj7vOf+qrXGccelXnf86V4xZ+yCSta0YQqCF0Fza18hBjpRTExQJjb7f/pBW0l3WVvawav1YkqEeGoFd0X3pX8g4AarJaSWTmLo0NZen6W7aajA/c2aotq8glsSiONRV92B7pBrdBLplIBA01tmq1LaDLj8j/1077FpON16uswKqi92qY4x9YC3wdwuQGUzpeDfgEO0M5znUMTEAcKyiotm6QQlMpF6s/fc0JmkaDaAitBt6eWpVle2X+ATrcl/jyeHMPuzr/YymCeEkzr3d3HvUwbIP/FVNqgFMUG2orGfFcJFiIhldMR1MOWqrCe6d/cO4eVwA56KymvVYIadSRE0BDvhRURiQ8dBuK04kYYko2NY5KYiDA8jvWl/VOj47s64hLh20mbPWnyrwSeCx3EfaDPDvZp3bEH6uO2KcCaiWMZ1a2JRO9yjwYKolTrQYAwSRBesC6NT2LUHUoi65Uskt+6clF1pvof82w4GT3YDIYj/nH8mIdU30jG3gwxoQRbGU4mRneH3FrBpIMj4COpJhKfBKwFS67JK5yetk2yaBFGVFJ3DGXtCqro/rKlASLc5BswTWMm7115qd8R72J3T/A2KWbts6xgbt2MSul86jAl6utbm5qFF2jHk9FDx8GWW+AjoXMFJwFNV3l/pYzKS+Fc+iQDKgLK9pr85FiRWQWr3qCERsW8saataVceKzsZsSRFJz8fsr2nN6z3GOKZvMfo1mhLKO9dlynsw+Y7NzVT1lfsjccS/sg55PDepa5vLqq69qD8I+eTwgVOKkLZImERwCQnx0AYRRD6796Jquf1RhKa2/aUxVXoTqLyBdSloajHfeZyBHfluB0/h7bsS+m04EPt+1FqFcnjsnIByfTmUL1HIr8WI7xfmhkjYSOmic5PzymjEjz71mUw+uOr8d2+t9xJtgJp1qnZQBU8CVz3KSxirhOlOUISfTuGdlUoJYxA4FFlWBfUOfSy9uxqt+w9w33EHldsAu+1HNGvKsZpf43lQ3mGCwdrcUVD5D8/39awhdO9gaQjKEt15/bfznL7w49u/dGWd3tsbTT14ZFy+cG4c0pyVgo4fG7vbY2tsZO2d2x9rpUOqaBsYctlBGucn1NQ78rbG14cNmnaBQtIFT1R5abdQILYZDCCpOb5B9USuPDseF8+fHk08+tTgyTG4NW9PTphXgdHIA2hGVoAMNq+nlEql/BsbRN3V+rtVxJmVrqVFgEI0EIWLiQm8hEald1GAiiDA1DXdgcORebqkV5PCv7DwTCL3IBaBxpEOFEtKqrIOLT2tA54KEotFzTaMVQONsHxyosSn3JuOWoFCHVrJU0KfcbHqlgjVntXidKQ6ugRSqTkF9VON6IOASq9VFpXvjnPB+xqrZNW9KC9tIJTQIzELBSFCIs9K+k8wjBhhxIW3K0O6KzPH5zF+dSd1TUus9neQIJHv7OErFBu0YCXUSpQEanJv4akWmXoxNynqRQiwOdmrUFHwm61uxgY43G7frQs6u1HBdKyI1rmSQ+YxlnqeIsAa2MsfNnJQ+2YyyEduoHla1VL3F3BqDvYBKFY7hpz/96fHxj39CdYPssSJ/PfzYc9wzgQf75o03bo2f+7n/aXzkI//X+Lt/9ycExnznO99Z1F0tJlFhl1V9gJCsGv8YaAc7rTWxkqvokseu/dUBGDqn+g5SMH37DQVrosDt0GsH22PDPwdWqinmsCcLGOBFtBbEErSnk83PRnK/IFNaVPsX0QQ5E5J1NohRm6JrtRYnQUgVU1nTopfcueOeTWFHsJbJ0LSNjS2cRQPqPtXB02Gd9W00HfQSYQgDEzoIK3aSJrOibdXJkkBX28vYIeLg0oEdISaJ26im4NH652yaBOibOjShqIquCLuDNj5kPZO9U7YwoBYOKw/cg1iCCwTwomubrlUbLSAptEP2iOqfoP9GUbeS4owO99x9RA0oGT4HcM74CTCJeA/3yXX4PU5fRUpEJ9xySwX2H2PFNdpiQFQxNYTmWnY+cahbE9tWAD3s5/vACZIqX4CABptQz1QCIUDS+1rOeuhgpd11L2scgnZ7fGwjK4Hez1dfwcy/zxz3MXMrF4OeCliiEMszOGBcS90y6sLYcYAmZ9BZn6Ue6z6kJuw2FgrsoFUHkW9pA06UnF611zA4UmCPM16MhVIIJ+VIZaFS79P1xn5w8On1OlPv9Ixpi9B2RR3D2sUGftpD3Qux9W3C7j7G+4tTZEZMKHDQNlHhbOuKBAlcl7ktyFNmBo5cKfUNGEvp5ZkFdFQMY6qnr11rOUbndLV3nUFkHfA5fHftVFHSgbFFjyo+UsCFMa9KeDNBfDbriPucs64rwNzXYgytVnvorFbKRSRqFEdbKopTfZfFKyK7r7p5QB0zn3RP2RPKVj18aNXJgD0uB3EfuNZLVqhnoUcnwJgBv/bRM5sgZUAAH3wnSON5CtJwVrMm+jyse2XfxQgx64w1J7ZXVENbd9Vnr81o5pl5NDOj4mBnlHUUUJ4sP+9R+VLq5csIaQ196wO5DwEhaS3Fs/Peixcu6PPoU9rrVnG1dObSoqsxoAAo5Qf8jWCydaH4y+yfW+l72nOu48h1oehyL5z5M2W0AJiy5ylfYI02I8ozcr+tZbVooLOurQHkM0QFzf6oSjBjXhpux1MU+GgY2B8L6yDKyoy9gC1AOQG7qM5fMgvi3j2rfVIyktfDSmScmVdAx84Lvrkzgy4hK/iE3cYnhiZqMBd/46zbZKgUyxRVlWbRLisaGBhVj5WV1rGz7CWJyxWEjm/D78+eO6M9517MBpusnm0AgnOGua/qfkFzxgmaKq8vmKBnw8+PwOZKPTudFeKzzAA6+0UU2OwHmeXvnSGsoIwwrDFOj8YbZAi/8OK4c+vGgCT37NNPjiuXLo4TGtMTPG6sjTXUZRBL2FxXQHiCYpYOqT0592SDqB2UIMAmWZdt1QoOobJDtYcyiCDDFLcvlNGVklmDPg7wq1efWA6jKv+I8hPBFtMKcGCgN9rAKpMYQ88Achi11kUZucWgG2k1ZTHSt0LZPcEOYFaOWJ3Spp1ZyMpEYPTSJ0SGPAX/onjQVH6dgz/9CoMmNevDTwdyBLbp4VbJ5Chw6sAON7ttDiTrLVXHIy24om6rTNGqJhEDJnSmfYzkgFuUQIdRHNca+QZMNVyiLUYZtoWyojiE+61xChe+/62MBs5G21Ro0xvp12HY/n8SHQGxccqcTaBgWk3GrfDE5m5AWIdNaJ6cEQvh2IG3AqYzHRb9USAep6UHsBzXZORYPyBPNjCm5ikDPBXlFxFWNinZsY6pAvYo7+lgoFH6lh2/mb7DpvZBaTU67qUONGtXwUNUCYu2acyDOjXjYrqYgwjRIacaz4r3QG/4r//1r8d/+A8fHZ/73OfGyy9/PcFXBFHyHvaesjaRj758+dL4wC/94vi1X/uX48LF81HIchZOPeqmwuw66F13zJP2Wu6rWacGBhUNaVaymTmjsrBDTxUI6BBOv0IMalFRZeJidAt8VOyHa2CgmT8jhu65JTRvxwICHvfsiaBurE0XnluwQsa4tLDQuwJyB+SyA88hw6GUZK/nLqIeVvz0YVEqZ2mQDg7diqUZRVnhOIgdK2Xo960iXGZCs4vOiLmdSOej4E6dvjqPcroeE5YyQulAVkEF9PL79xagB9vnsYaKAzBnu6F9cu7sEhByDzxH24ZUCIVDT5k4AYBBcLEEUHnW7ZTzmaU88TnQc9ybctVWo7ZITt0SaHpv81zYBJwD5hyHjwOXcS6yzliWbYKNhHZjxVdfZ6UeW9TWY1KRjNJIlZELvZh5rYPeLJID+lVvrop12M6t7lcZjWRYRZmMk2Mw0PRlbB5jqixIqH1iqMCyaMsiGDgpjXDd55EywVrfCpxdLkFs14AROjXPb/vmbLvtljOZdZSaDecc0hppyw2BJc6sWkjBGTSpuYrJYOCHZ2ntsM7F/E3rZ1IJlvJnwNY6QA2KdG+pU60zrNrCZOBbsjCv9SWzE8evPc7qR/AsCr7TqqdAAQ6cskkIfkSVWcF7suEFIhpsiTWUQK5BaJH9AhVcS3OxnN3Ohi8CGwloqzw7A5sNknjWysUTHDUz0bOAAJa12vtRQJh1XbCxGTzmm3XLdZizgrbzuq5fIwB8qs3zuez1p/RB1qdZTW6JoqAz9WI9S/o7jX8CKgWR6QXYzDuf7760Bn6U9aLE5/59gz7JAMqWpAyogXXP5wI/PB/nuOx/9nED4jlg4++dIz5TIFH6I/Jv1q0sd85nn9FW7eV+8BPmdV2AsHNXW1kfqgCKgX2XSXUetYdoCJ9WJPUz6pPwmfLBAlAWDKmIjgAgMuXxvQx4TiUMySxqPeUsJdtHIE1wZybDseslY4/KiOoYlabMvwnwGjg7M0VrHWfM+FlQZSmDSJKC56ntNMvP9HuNSYAKn+FWuO1Zz7MvwdwYCmItvmJaruYm9HP1BAxzQgEXPa6jSl1xP65BACfwgaw2tYFvOCDj3q9cvaLawPrhon4Ta6yzHwEmnZVfhCQRe0y5CmcM4LJZkie6DusFH/b+A6vKet4NBPJ7xqA1yiuAKe24UKq+40QPa/RRX9BkA387kdGyg+7/lthYdb7jbUD/BwSEclGULbxz47XxpS+8OG6+/to4PjgYz7zpqfHElcsDcHB7a2Ns7W6r5cTh6fE4ADmOEuSuZNExNtA9QXApNWShsIDIEELFWVdQyCI8lqCEaX1sMBzYWW6eCeBpz549J/ELKaEhoxtqIVG+6oOOidxTxBn0mc8H8ebzWUBMGNF4UZ1VhmYl560Vmi/VfYUaqkSyalWqPhTVxEWp00I3NbgSKCmlRz3DvHDr/Amp1aaiToh+i66Da62JxiRGV4FoM6lbm9oI2jQy7jnQQ30iQFU9TvjPGACrLtkBdirci0IHGP9jHU11SCzWZt9EgxWakiBgayso1MT1jyKjlC1DG9PBGYNbsRUjQs6AyhgH1Z6zlZKzj8iMDKRkmS0K0Rq+GkfXUvo6CvASRPW5pJgq7rjpoDVYZF50jTiUVXwFOTl78eK4/8YbQotKE24TbmUSRRuyGmzRYtW7BT1yABLjJuGJXavBpr8P7zU9w7Q6xpmN3gOITcvcIICgIvII6dToNnNlJM6Hc9VwRf9MHYCpLefHS//5pfGZz3x6/N7v/d74xje+uVwP+rZUs5IlYwxUN3dwoH32nn/4HtUO/uqv/u8yVMyBlDOR/BcaaKUw7sEBrwMwDntlyDfhy+Owu3l6nSQ3A1+1Cemc6XAkiA9djozfonQnOW5ErVZodDNzzjyvZNMZr64POb2p7+Dgg++vgyFBobPbrmWQaidIJNc9eLjUHkihcGkobTpbM3QFZuQAVGY+LUp6SNVZ6VoxEGFQqAdq2GOhkPigKvUOxJvDgKybexahlgnQdGI2BbRqUbxN9ZONC7Wz9RU6aLlvqfa6lraZCe5dmTmEb9RzL8AX4EzozBwi3iuulVHfvz3EZyzUpTkOladBZgEYak65H2obZOPI3ikTvyNJcMaHcW/bCfcWXY1N90idJ1+PLLEV2lhb3A97tAI9RvPt+JeCtMqI4XC6bsxgyspJZs8wbzgjEt3QYe7sZDMKjB3rEpSb14i6lJrWBvRVSy4tR7ZaLVgABZ0N529yFCNeVJvbLJsBSAds7e3WDKKZAj4vLQTk9iecGTgiCnpCX1Ywr9IEU6a4X9YRgb+A0yjzEoiv9ioOlsE5qb5KhG1He585tMNiRT5+kmmFmguIw70SSJeyxvNwprdNEGce5xfPV2DPFCpnVOdARah7godmc1qTx70ZgHWP09KguP4STOXMkoMUqrOfahUIlPbXQJH903OrYJ0CtQR3qpdVbe9drT2+SlOdP9duw9qSheNZ1AT83LnFxi17ZeoRx3M0Y13HvJROREC4f16jMoLTU/k1vU6F3AqUNgjyrThjiMPfDKsc/Na/JQPHeIjqF6CM9VIRmjrtXaPyLZKln0EbfiewKoEF168/0Wdu8LyAnJkT7n3J3NKHOgCA9CDCDOj6Lm2966hUbcaZmus5K1owUWsM2jA+Up6/lFbWpcSjuE5YSE0aVPhGtY9JIsyN6RuANZPF9fisy5cu2c+NkE4zjWU8zBTJlhYoE5u6/7IVXE6zv7T6qv+HL8u1BDKplntS0gVI11nsOtMmLLgvgQixXxUq4e9q1dRMaCnWuYbsVTKgLY0AfGgrA+bYvX9NnRXYtpy1ZuXMQFjr0Rv8CpjkHAoLov55Sxx41v6OfdS12ewn83EboTv17jQLRH4on/fA1PmF3gxVNOcm90gCC5+Ps5b7evKJJ8f5C4AtKYdRLbsz6wowlbxyNrrUTbdFQ3Wetmi0ZkmdcvQneA4pPxPEqs2PS+ZglzAnpRe7NtyAscsALPTDOQfjq6Av/hJ+p0B6RCsFAtgfKwtMAH/OGkRluDfbujA6vn+GUObMAeHRwbhx7dXxlZe+OO7cvDnWTo7G255583ji6pVxSq+wtVPVD56snY4jgsLjQ6G+0EX5Vr2emitjvChUdysKlGjIFUHcsNpoG36bVMUm5fCgFkoNGoNE8gCkcB0Qum9gF+7iIAs9ZoBAKg8XrraU5JoRS93djNAJaUmPMdU8Skrem8rOgWlQM8I0C8p4IpItyOLnnqzyaCGLOoVVKFXbi/Q643OrbMZi1/NsuhFtv5YC/zg5EkzByCAXL8l71IqOlsB4RkyL1JRmWvRYG1ZiQF5AdUCcMaMIObLPybDVMCobmbYCvUcFZG3OXvROGTLH06W0aiGnni/n5VILg4NptNwqnTLgyV7Y8UsLCmX6aGybHo5TzYY+M83dfc1VLU4PKR3M4U83S0cgzgZW7YYObAf7C8K69P8yHbZGqVmkotc6HKtGliBVB/wk/93DUQd0kHx+p7UblF2tIyIGY0TZTo4anSa49RxHPIj9RYY988jn4YDfuHFzfPzjHxdd9OWXXx633ri1ZLcamLBx2Q8IT9y9/3C87a1vHu965zvHr/xvvzL+/t//e+Otb33WSr/HboiqZ0mmUihnakDsoPtLc7NmJLz0Fv9362qSuQMcCIVabVtkrLxo5FCUboaIVf6b/QGFi5eJ0hWFTT1PWAHm8JufDx3OtoS+Y1DrnC3W+AeQ0MEg6lwyRLnP1hjooZT1MIItldHUoknYYhH2CYUk6sG8rc5Dnaf+rqio2AfNWpb2loPdNDHXsODkiG4VGiL3DijGodOWBKwVB4TQrx2g4/zXdlGTyzMttbMJhpjP0rhmAZcePLPjqsM7rSaUkU4NZ+ujWIMW/jAFEaSVcVPPM+z6Q/+ec4JARnY2kt0FP5h/3tPrag9BRY+QBHuB52RO++zKRmX9sdYYdx/AiB/ZwW3vuWbFOu6qDQyC3QyfWr0EGGvWTgF8Gn23Pg6Hy8yUVSsi15U7o8JnMBf9eym2+hvBSyjD3o+pHUmrFp6ntMmi9DoLRfkx4OJ2S1b+1GtUY06tOllA6vhwomgHYal2zg4CYguNuS6yddxCy9lXAlJMr2wwXNCKs4o9W0CK1yBqVhaNt4rr5evU9GwpbU5Zv9Tg1Z7J1mYMH3l91ls/b856lapWZ3xxLFeKOKZy53P7OgFGoTz2fkuZs5jUgWqMmvnjp8DAJdtvMNNHpJkp/GM+d7vn2uuPV5Sup/uJTel/dx6XjG3UOA1+eF1gE0X5OnPG8wctnoxWaggbQAvsADSvcExa9SjrnuxE/R4+m6yoavMyJs2S1JnsOl0YDAFX2YPOvDsTooAg7VQ6h/UtuCfOXYHAyfbIL0qtHM8lKl/WT8/ZVbZkw87xJALW9Vpwgb3Gc3AtzghR91LS00xt+x4KNA/roffYDOGsTdAAiPXOOLdkgT0mPyC15KKIpm7TVEXvEWXKow7a+2xiQO0PwiqqPyAKbwIq2bYE0xWoIVguEMlcsh879iho4hPw1RYpqp8MqFQglPFhHlhDfB4BIXOvgJA+1WL3PVStJEFmqdasFY1bauZrM/m36lXjJ5X+yeubzDCLzT5lkw/NdNU/buaa93UNzn73DGR2b9bG8Mzcv7O6ti/yw3UuuK0Vg+nf2W/ReFAikpY/6mt4+7bUOM3y89yZmm+qM/eocygsJIlspS+5zgdqYUUzdZDuuec8MriFbSUoMxvAPqaDM/9bQXP3yWGAlfjDrdN21nIl5uRrrXrSFuSUrxlgx6CR+46K3ptg+G/JEPJ2B4THB/fH9ddfGV/7ypfG/dtvjM21Mf7OW54dTz5xRTWEp2SsaDkBKrlOKwnCvDE2GZzUNdFzcG2d1P35sb0JqgaqaZoo9YNHctZMdWtqmEXAhLTtBEaiAwUacPnyFR1GDCJoZLOC0H845FjIXhQPRT2izsXyzK3VEs9PG2ameNnYenGopUMyWEw6E+gUv7Np/n+i2RgvbYydbS+EFInykmYblk2+7axSnXE/C5u3KqDUO9bJ6usi7x7aAvdB8OQFhRFyhrXKhxby2baC0ISE1qkVehq53gbTzajMDqApQnaaaxQZJ8hUuv6mDXgXpg8yDICbqdtRs3PA4ivtAsMjKk6cZSHcanxvlNkUgPQy02GxPbY3N9O/xQi7aj6D1Cp7E0e+qDZ2R5moyC6LzkbQd8/GU05OsgTMmekC4WifPasamwbl5vrTINT0gjpmPZyb5XVvGFPYRI9LtLygqlGj7DriuqX86bCaRIQqJc8zzmIVHlePn7O2PoChMHAfVnl0nRfZwD/7T382PvmpT40vfvGLCWLZp6bU1klSRg3ao9bg0fif3/uPxi8899z44Ic+KABo/4CMQxusup0DX+655nYnPCNUNP2e+iWkg02SjIvuH6KJK1CrIUyPq4iQMA96H8IZoTMu/fy01lz/0r46yqAn+yjgIY6oPTQbWt7DvKt1RLIaMvJqyG0Rq1IDa4fURoAa5iB8zKWdHSsj3r2DYTUfv98+uAhkTXdXULLsdR8Mam2TYLT06crHtyWEAKZkCLvWWB/YJQ6o+XfNhhL8C/kL7Yp1ig3kOai14EuHLyBdaMw6SJN9VpaQbIyu7Tk20OTDrQAI/16c7qjB6jClZCAHmsoAQnVkXakmdX1D46w2PSlV55hmT3n9QRW1MnOzTKzrBhlGeZ3Nqz1qQKjfhU41Ox21baC4OEezc78EyI+BN5V55zOb4W3AUMejjnSM2xIECDkODbFZE97D/FZNkLHlMG4WrSBVa2haq9rx1pyE+uU953V17uw5BYpMuJgD1FOnHdAcEBLwiY4puq5pnziNoi6RfQni7pILwASf0/OzCyyh9j/UYZgAHlv3Ai47oDLvYjUko16Hr7VFSzYkWSkDp7ERzVrHyW7wWANSm9Fzg/dWzXIOPDsPvK41bQIHQmWTQ1f6GCJUOUuUNQk420x26zO1FqcgpvNSZ75Ocq+9Yt/YMRdtvEI4CYQVPLZ1CxmMOLP8vsBFM2Lzudx62QaaVUdt4Mi/2yB8zhKohVHa+VSpVVnp9fWBoinz1vYKXeN9Tttu2+xmz3hG7LAyrNSBJnBtnW+dd17PdSqmUkCFfcnnKcBNJmq+r4JBpYpyD+wlgvJm62Pmtd4KFDSJwDi2Fk7nQSiTynaHtth9ZrD1oZ7HjB4zVQpQsV7sAzqg6dw9klgQ2G3Ak69m5crAkABc6pl5jgqcdV2yR3g2xoWAn3tsEMt7m3Ft9q0BkBhQ6d0ofYNmCB88kP3sWSngJaDveCUAACAASURBVPa765nkC9lnzgiBow8Bxu/LXrG+mjFtwNZeeaxV7pd1JrXuZOV7BjcQ6rjzs2CaNAMyvvO+nRM7tjWrWn7WZZl3st1hbsg2RtW4NrfBkYLAxheLerfBgo6Rm9VbSwSflhgDDQ4U1hfgKaJSos+KFr2u0hL5YARiSU5I9yO1prJRqVNWiysAT/mk1TqgNMcAup4zGgAV2+NaPI9qJjNv9WV7dq3OJYNSLWepH9J1WJ+IudFnPkwNrQLc7b+NMtow6WgcHdwfN15/Zbz8V18e+3dvj631tfGOt75VAeHB/oNxjNNDILJ+qqAQHikHPK7iRlCzHzYgtMiDee8sFsQkQOBBxhsQ4pCysFcBIRnCu1bTS/+QBoR2so348n6shfrypZl9hWV4XQfLG8QZGnuuOYZKmVLPqzi5MxJchUHRzh4LCJPubUEsk6w6oAYqiujt5JCmlupRagwrOFPUeIUeuxC2RoTnw3F1LUWzfKv2EQr+ojpWykbr3XTwxDg2kHFWZtXLCmMsdTcJ45gOy7VAjnCOfVBZ3bB1jAyeArD/HwEhRhgnRfU/QlC82RRMyunelBERktei7SDwEiHRxjeRumhWMx6qjZHTCD+e3ls+BEvZ6KGLAVRgc9bGWCqxodjAtXcPSeoYTWloBsuOSw+JSdxmCsZriDsHOtygw4YSg6Nno7QntJa/YawVtNJvrP0hW096YrTY/edcm7kgX+oROcbH/r+Pjf/nX//rceP6DQXTrump4mkPeGrYjAyiPvjkE0+Mf/GRj4znnntuPP3UU1Qcj/v3EfUwzdcG31kvnCZACDkVmxsCYOSEJbOgYHBOcydTjBHinqsAVkTc+9I99h4PCF1XlxoCgoeINimblUhzMZwBVFw3aFoufXdcv+K1wAGLPWGt0y9K0fi6jTMGnENSQc1jASF0d2eVnb12v1KDSQ3uARO6P8WASO0Yr2v9kWA37SmPfXn9c0F+nfKuC9W2jKE+Q8r6HB+rxgH7Z6orveT2F8dNTtjOjiTFhYY+dG3EApbEjmlvZL+2HrrtQmQ/1QPPIl+ADc6Sbuvw5L0CDDJnVV3juvS/IxAXrStotNBPKHkABuzZgCJ1xgBAYHRwn23qrqAlGWl+1x5gtW2PZ+AbMDdwaIagVNo6G1Wc4989mBfp/thGft+gTRmLtHup7eBne9pxX6wpnCvWm2qGK5M+1Wx/r4DQdHgL0HQ+6sA2e1EgqxmYx+tZcWjYc4w7ZwLjUJCujY0fHh6INs3cze2EWifoDJdLHTouHT/3fZQFWOhgnNEH+xYLAWyR3YytYrwYA+yqaaqmkfEZctqWTLMzu3WmqxrN8wtsa7/M1Oc3uGu7H9a9HeyINKQOs2OpOUtg3ZpG1xsHlIoq9ZL9TY8118TJGi1ZYTmPcYQ1tgnumpmoI1y/gtf03vhvIffs9ykQ7NneOlqfy+wTO4UKJsMmgRLHHqFetoDEXK/VIKpOI3PQrGTpoQpMU15RMSfmp2yZAj5dh91nzbhwXcaB6/I+qclGgVcMhWQnu6caTPQ5eb9qYyMC0rZTPVO7b3mdAehHv+YgtUAW123LE4v42Vdp5pLxAhAqTb5nPp/cTCJ2B7+GvVhmCvdUAZQqrYq+mKCrdD7t9WSElqAyoFJVmZUwKbhTwQ9q1UOTxj4RDL5GK4goeMqepq6yPprGpe5pAl1RQQP0z39jrLSP4xdJu0IlXaYcX7t2TTbriatXF+G0lqaw1kioiG6YGmLGGP0Nqa5P+7k6C2UzdB0uAKKjF52RnFEFexvQtQ5SmcvOe1kbOzsSv8FH5vzGf2i5FWuwmV7m3fuOGmXTuu3Tu1yF8WO4TKEF4HIGnfcb1PW5zVwyD4vvrab0jSUMdop9k/7UC7i9lM4gGGMAuWr1OmuURdwWZRS76Qy4GV8XLl5Qc3n8jQUsDBW0Z3Yzvw54zdJRaVKSHvgSOluShGnQq/d3C4V5JTBbQN/mDxcQnh7ujxvXXxsvf+VL48EdAsJmCK+OhwcPxhGb7fhQdNETuLXUfLhAcWwp/UojV1NGt7bo3Qdl1K0pTBl12wkWr4KZEzsvDA4ZQlBiMhZ8DhPDQ5ky6gxhFc6E+os2Z5rqKkAxki0jlswOA1DkUodIike7iBpZS0lIjY2dZbJTKQzKnxlaWpu2i7YWZ8+0Tehp1PO4jqwbrAZVB2P6lzlrdiynokiPBDeSoZwDUy2yLAAttm0UL1FzdQpfBa9RHG1mUMY8QZWcVJxHajv17KaOzRSP1vqxQYWoS3HTdS5SoYxSmAQZlKGjntOpn5lGuxS4zoZLstKrg9hHrdENGfT0hasyYVFRq5gZnetBV0pnMwJFc5qub/2S0eocLOlV1ixu59Z1oVaQwvhaWdF0Jx3IEvWgwNmqiEWYuOZC81FxcuY8zbKXBvYAJ1C71I/IQjSmFjibBEpFoMq8q+bg8mXtA4wSDrCcMyGLzoRWVXQlhJGgXAIeLnRHROYP//APx7/5N/+vnkX96IT+GzVTlkW0BurtLI7x4//jj4+f/dmfHb/yy7883vWud4WiBCWRw9/ZX3Pc0+weAEJoPgYnB0/mW+tblNEIIyUryB44c+acxtaODmNhg9saMR1oMVxHchyrwLipelJRNVOEzrOZrjnTsw2aNNPOPImyl76Okp8+ObaC2CkBjesFmRO1Awi1y3Gm972/7AzLYZENIGO4lQxJGherGa1rKxtMCTWkBiNCNaUy+0BYtaNpMMjnt9aDvzuD7gwwV+dgnIOhxdHUYUvNggE2KeYqcDunOZONCJWlB3VtkgSpUk8jKlyyrXP9pHp5AqZI2Wxr6R95f9+KtWqpEnvJs2PHWcOgzOxDAhUBPJuW8IYyyhpkzDmgyHLrgKcmbIO2CdRiODvv/Tdk74RKg6a3j9wkE19BHoAFoeudsdhArRPQ7NB0C6Q0SKywSOleyl6mHmqeLxwSHF/WkME8Z7YFWl66ZJEcBfrOoLHW+czSjbTGoMglu1lHSqBGqfZBwkHHuWc522pIb2eOsbNwmm3nufPntA9QGsTGc78STZDgVgNNK2DzTf2Knf6VeJnXIzRRg17zWrSDZFXj1gcJYFMdnfeG91hq2tVX2CCOz2Fnn7nXOsYdnyWQieNYZLyy6fIBMi5dsxqH9Lur0/OI0umU1dLdPfYZDSIaiDbDwC2oFCBZwQqraB2orY3XX7ObBSAKSDWQ6pkmuu6JlZfnQKR7rGu02fACZOyZttro2UgNIf9NGyetJ5WXmCI4U88FjmYPF7xQFi898fp8yl5GTKfZrwa8ypInu81nSek7YmidU17b+262hHGbQQ35TFO7C9nUtuKJgF3ZEsqWhOrNM5i+G2GOBFMz7XAVBLhkh/eKYZQG6a3ZZV/Ofk6zL9wHlMkG6g2ABBomywO4QxDUdeEabgdZUjpNZlc2F8GWAP/NlM/rY66pFPhSQcMEfpzd+IIGwU1PFP0VWxg71L2icyiUxNqm7pH+rUFN113ZLLJDlGfduZNEy+WFyiuQIDW9be1QW8ozFSDSWqhoTdZbgaSCDw5ewnDLei54wLgo65pn6Lprtp33cr/4RKhvkrUsyNWAmb3I57EO5KspwDvMvnCQx9mu4DD9Sz3uDqQEfoia1ZMdnwxw9+EiotX4QyrLpffGTrWvLXvAbZtMTXXyglpql2QJ8KXlz65rt03dNHir/Xz+vOaYsp2q0TfQLJfRyemoypd5lGCQ36sdxqKrYj+VL2UKFxAhWX78SBhAxAw/uIbweNB24vbN18fXvvzSuHf71tg8PRlve8sz48mrV8aR+qAdjH2yhDj5iMyksSsB4Y6MKaIyOJMuTqd+cHvLojJrOqDIVmyMtTiZTCgbiZsnQ8hC5aDtYuHBTBl1DWEP9qJZCzWFbIoO/RjE9TU5HyzUKt9V/GCFHDi7xj3L0dh34aoObVEv08MkdLUlKk+gKlW3LJYiDlLQo3j+wnl9lgu1XdNz8aKbtC+ZkeMT1XaBprMZTGV0/0SJhYQ/zOTh2LdXIg6+EDqJ99i5LtdZhaZTls09cqzS2aLnJUOatDv31gCnNT09fIvqimqjnip26nBSS7OSE5sMTyl4DeBkIFJ83r91sTqz4prBBlX8TVkLoT5knR00zBtMgWoyZhrYfM3ob0UmhHClCS4/CQqW+rCopKl3IdLAyQ5xfdefOBBvprfGlrnoOMthT81fM8ntSalAI60JKtBjZ5KeR9ta53DWmxW5cvnKUs+hQyHiPNCy1RIhKH4bQ2PARJV+eCDjTvP5//gff3/8yZ/8yfiz//TnUoOk5oh1Vce3yJmc4zjdH/rQh8ZHPvKR8RM/4RYTGC2JkFCTtGkxGbKWvF5BXICWlaiMAwNn2M7p2VbONDRK3zsUQgIQq646kPDhZ4ov48B9PUDcJb21RGu5fElNcavW2vnu4SkUNPRGO4CmPNoY2vCyn3GCQOkYNwEH1CRC0ZHyIuCKKZ/KeCQYZw24ibkD6QYS3Dfrus2ELfKTALlF22trqddy3UDXR50f0Gt9TuiLBULsgBpEqGPA55MdFD1vy20iWFOlJ7UNjICL3ciq1xnL5wnVFojlzy2i3VrMmYbOPbRBvOsdnCFuIK92Khye+qXjgqoH37x5S8/9pjc9rWBPwkT0WTo8HlcuX9YaUSB6lPqTaQ9z4IvGpIDRoInUZkMT56VyTORA0l/PqqFaz0fOvMv5XYQDLNTRmtGOtfeSadd1Cvlv5leHeujynZM6ig16qrhYB5P3Iveu8yhBnFgG7TeWxvOcUULekynovQlcjBPV8woHkfHlc+s4O8vojJixylNlgrkfWvXgPOEcxW9ZAA/VFgZkWkQFlv69VkL22l9RORsoNUA0yBudgIcHGmPOAfYOzylBh2RL28uxbZ74DOaKc0sOPHsjlMo63Px+bvjNe0QrTDuEJagPpQp7hO/APcv5jtJgA6JmLL02Vu1AHunRmYbgqqVtO4L0reN9pUGaQRAQKvQ/jdcU7OuMTI0VYyzV4vSvLCA9r6eeYc0E1ZFjDCpexe943fVr1zTnZLLk3OtMNHNDAVSAjkW5eBJD0jmbdSlHO/V/7Rcp550m7mRz6UuYGm0ABsaV96BGyVzPDr+c5ND2mkVb/KDURvUMbF1zs3w9f+TTRbiH/+YadfDVduLkJGJaUzY/jKGCWw1Gatv4nAYXDb6a2StIyHj1ffyujrmc6ARcXJ9zp6JHjEED3AaevLYOvGwENZtq+0Ovvr0FGGEvN5tYCm193CWTEyaazsHcH4GqwI8o5jfjM1NlncxeckHZ+7aNjCWBbQET2b/4N8w3rCTWAfvXmbgN+UHKpiULp6CQIC7ZMtWDnp5aywMgawJSVy3HbEv6Lb8ufmBBi+5v+eibmxprgWDJngq8CohX4K3CNZzPZebwedg+Mqwum9oZTzz5xLh44aLAMrNx9peyIXxJqPc8o6j1UQyt3fAAGuZSbSUZ03Pnlm/Oo7t3rIQ+Z+JJKBBDACJ0Ty2U1DNnJHIJOMr1AI7dX9jMCfxAfBPOxba2chLYwGT9gMY98706IIQ+bBtFaUD9aPtUVvUnucL9CGxFjfsHB4RH4/TwYNy8/ur46pdfGgf37oydzY3xzFNPjsuXLoxjnERU5UAYMQQba2OdInOQSoISZXRAjkAfWdQ41e5FSBBI03qa0wt9TpEzjgKGmEVHMMjgqwFzMgsY1vPnL4yrV6+mr5DTwXZAqQkwpakoEQ/fw74OvZyJtCdoMNhA0gZgVVcl5yBUDTlx/C+0wHnz1xjJiG2bJsW9F4lRj6tMqA8Gq/TxmXVE+FmUSSpSBLA7blXQOiZlYOIs15g6ILM4AIex+wY6YKxTrXtNhsMHmTMxpRC1/qqZtiJ7RRJbkLqMa8Q6Sr2xD7cyT0bDYkxBYFI3ps9NGwj1fsnzuwYmsurtlTgZxNJGmx0U2pQCYJ7H89eMRgr8c0tGhayq1oyv+/896uw1AVRnBQOh+4b6GhU5zVEcaSmw0cbkwnkFiovXlUDGWaVmTFx3xniqQWxajyxZa2UJPM9yDFIE7EOCep9zps6llyXZrB5UrhOxY6x+QTu746//+q/Hiy++OD760Y+Or7388rh+7fpSL2nnzDV8fHE9jAgZDfoMfuAff2B86IMf1CHG9cnGKSA8RXDEPfvUkDU1aG25oZpIzbszBRpHKBvqMQfNLjWVyXBb8QqVYNMWWLPN2vI8zdYJuEhja8YA412KRZ3CGmIOiEpCs1b5vZDIqV0M40NwrL0WgILx1v3Cp0/mhb3UlhXNAmotLcG49yvPxf03MC9zgf6NoqFsbul6zKEQQdA7IYI2yIwB/y1p6zhfDsBPlz6Vq75ZbgRs9THXe9XJ4j3OFK3QQ17TjH0pJM6aRplTWVIjh3PPSMYO55f7d22Q96bUZMXWSF2h6pZL4bZTxViIPptm6lLTOz6WzWZ9Yv+g+d+7e29cOH9xCQoIYllXcqjIXufgE8gYEIgBci9P10mK1ZEAgHVUJT4t7AirlFKp2nAEkdL3ToFN6yfb7mBq99BDtPf/CL2vjYYrBJRggc9UMBfUuzYap4rxa4bBdiVrbntbv28dD89bapfpTbarPLOENybZ/R7w7W/Keq+iXtU0eb/O0UUt1cAH90SmVW15UpNpknnmViq5zjLX4XAW31Lyup8E0nVSWMM4lGpmHdSgTvjKTrvFTr+aQeu/DQg6+9zAfW6lUPXt+fy0n/BgyZwWGGkw3/ND4zVRp/hvzjb3QvU6Lmgo9kYodj3fG/RgP3EsJeLz2LMIiF56g566hGLqG1ogu+rBDQqX9RzqqvvgWjDL87ASgcLuFLg0iOpArcF6z+9mdBQM556UhUZopsqarZON4z2PazM3CiR0DkRNlXIJAuW0RuA9onxOrTSWsU8Q2XtrsKoaskUszPuVgF7ZxjCa+LyCMTrvst+bpVXdVgKNAu7LemuGOuwsUVOjh6CfofkqmEtNbufCvUldS1pAGnpk6xbFDEjLBvZB7017N/Tyiv1wf1a2XvW1JChTVjNqmlyr2T1l9ANKl4XUNVC2UgGLrtHWVHYslixogI+C4DwfdtJq/GZ5FKwncCVLynnf2kEFMogNnT+/nAc8XzPVjE2DmAbPssnZO2VvFKjgvV2nMz18riWsz7ycK9jASayQvVjmANeSDgQid4raXCMKs5DWETwn98L9E/DyjFWVle+fPa+gV83iTd3ks+Y2ExKmC8OsFPYCCJz/VXRWHJL9KyA87aa6jxYtAXUUsGK75iYN4n2+tjH9qqG94xizurw+SDRFnbp1m6HDO+DzuWyQyXNYEJrfYyutrYBSusX2fqiA8ORwf9y89ur46ldeGkcP7o9zuzvj6qWL4/y5MwoGJZfKHBCksAio0SMY5AZCYyEIBCu3ql8qDNegGCJC4PYTBIQ47A8OHkQ17Ug0o4qxlAMOGk4k/cTVJ+TA8KCVEce5rhS56XR25hthy8ikRlFZQIkVeDBqnLDAzcThzMrwp8l8D6oGcXZ+TTHkc3Gge1gJTbq7qtdaHXKhUcT5r8qhaFJypKwSynN3YxTRVNNLKRSh3GrJWGUuk6VjE7BReDZP/qr5dDe96gKXHn8ePylXIpwRg6nXRiFJCoHMU4vxIyxQJ6VIZ+enyBHXn9HP2ako4lVkSEpZoiAYyW5xcutZVs4Izq+LjC2kYsS4jn+VybrpqjKK0WMTVW2rG9pIchC9RU3SdZDip++R9XTwtGptsm5aqRp339FmphC/dUlWZzO1tM6UaDlRO+O9GAJndOJ8ZE5lNKJe2NpL1QVueM1jsLRH0hLBNZLUWJmyS6CiTO3m5vjkJz81PvH8J8Yf/9EfjevXbyjQmWnGCgQbEKZtwY/8yI+Mf/qr/3S8973vHe9+z89Edpk1RT9ODk2aCVvF1HVXprFIhTW0NcajNUalsTVY1Xikbk9OGMIuke4XBW6naog+oNkPfH7r8lhjdt4iyBRDyji0lqXOhLKTiBPt7+s5VBMXpd9m7HHo2Pdem3Z6yw4QKi0akJ0x1moFNYSuCVnfE63HaoumlPMa7plxeOWVV/Q39idZLr7nrDyvp95S9iRqw487XiCaskNSi72roIF12Sx0UWVn7J0J43fN7BRRdKaK4nw7QmrPkR5Rs/NYB61N12EzELypp6kCVO8J13aatbDs/SiZKsgV1dfBpDJda3YqmoHzs9xRxrBtNPh89o7XJoe+FS4ZS555cRaPjzWndVb2zp7RayT9nWDC69DjUOcPe8xz0BpBmfzQIfEh1AoowJ/YAUjsp78lwRprQCIdpXBV/CiNkFeBmEV86twZINwWtY+1XrpTM9YVWSD7Aqp95coVofTt8TpnUurM6tkmilWDX+yCGm3DUIgqHusZJ+j6jetaq9gd9k8dJOa5Zyb72+UQZpjwsxkgbKIDN1POGWfGrA2d5RhubipjxXvaA5ffF1AV7TNOuNgZadnBsxSAEPUsoiQNTFg/FZPgPbx2dnyxi2QTmCefhSgBhupaBcHFOTJVqvvD1HcHhRUJUWY4tWHN8mmPhtJWVJ65XOYnVNTOkeY1PU9bX1jBlQbAjMdyRk5iF63D8j6yGFGdO/5dh7vCRRWrmUUyCgTP1MGC38w9Y6i69axf1eZCdcbxb6uD1Fs1uFYrh/yuQJxEjNQ/bc/sq5R7lBFSR3QJBpnbBHFq2B0F6QZ6ABUrKvQKOBBYFxGQUu8Zz9Yqi0oJ++buXe0zg3s+CwumlAnV+TMwbmV1gVcBDpmT1rpyX7yPueYnfyND3/XVQExBUtosNYiEKs9Zz/1iU9oWhHNI9NfQYt3yYHupYxMdWVT8M7oPzrRSzxdKKBRXCfDgMxpUZS4UmIfmXNtf/4nfN1htllj9deOrWb9hT3YUO9JyBV7bgJB51fnRrHJKMJhTBUgR25EPGRXm0sdL250zhV2nfa4ZDJJ/HzHDZvtlP9K6p9RPB4RoPRh4sS9pH6w9b1W+QS9xMRi8jt1+ycGc6NQ71Iw6CONZCgR0zZcRwWt1HUB4JaBoI+QaXeZjZucU5NLY0PReQjpOimi9oRmhXrsGWX2+sGYNzFXYizOF3zUWUFnRGZiUBuBdCrNmhmY6MvBat72wGnT3D/cgnyhgo2MCBADrpS9YHf/ROhm5+mpMf+/WtfHyX31pHD88GJfOnhlndzG6m8oQqnEEGSA2Hg9CICgO36n6ESrbpj6DINKk+f3tukH+RoZwU5lFqGGSc0ZW/DCIVAzGEhBubqqQ+mokzJk8FWBGRraGXTSLoExd6E0pC7UNnbWUOQeEPO+jAWGV1YSU77uGg2dyEJMmv6Id0h/xTAwQqFL6raH6eUDa+G5QHzcDZkGpWSUSuGlgzYLQDCQ4aQZsDoi6IEx1tJBOn0/O5r7pU/1MoRXdKKFfalraKDeIzRJYSX7XhbelvDUANtqwqsl0ds8bQxs6qFNRewyWarNwttL3zKqJrt/pYcu1ZZQIxLbNFccZbCAuJ3djXc4zgU1T8wqIUwCsmsdJPatG34GrjZNqn+oYpJcjn13AoAaggfFCgx1ubcL91plwkEn/p0iIh4bL33WASMp91diczUgmsaCFA9GVuij/llJmDgnGw8ENhuOh1rwoDQrMoLC5P5IOOQXrNAg/N/7mb/5GGcHnP/GJ8ed/8Rfj29/+tp6ZMe2zFyni5q3G615tP/3TPz1+4zd+Y7zzJ9853vLWZ13wLMO5Nh4e0B/uztgBwaKtxSHZAdOwFVjB189aE40umc2qXi1zM6nAVQjGarym57GXS8mtM91DS/c/iQlZKdFNh5sdEhIfihxjzmfhLGpNKkCwM0mtc3tVVQ6cNVk1wcUkthVNRCCEOMbZENc/tJalngW6EQp1e3uq4eIa2JrWmrH3sEul1JVizyEmelWylguCvdQ/u+fqksmL+tqCnqc2QNm1SQWQ/y6Njp3ANRiT1v9JjU49SN3QWohuMgWg5HV4GHtep0NTTj7iBa7BLHXUzn5l9GXITHFJLTbvlSOuNjntiedaWLV/CfgixbO1IRpOpcBVrxWavIIRZeEsCuRsv+s+HcQfPBJkN7CwQNm+AkJRtdMUXU5SKPAVi6kjybXUY6z0zdRqFbgpHb/BRIG3zsFsu5m7ItZdp3IQgvDyk4CQdVXxrtoiOa+TEEvRc63ZnR2VUPDsOHNF3vk3n0XmHwoSDir2gmsTCLZNylJbLdtlB4cgXaJPrZ+OND/PRRaBtaA1kSCP++S6rKf5OXm9giac9Cmbw/jyjNjJBoTOlp9aJTvnSVUnfWSt1C31/MpYb2u/VXaf1zXj13NvBjx6frW8wZTbCKEla1QQgc/yOK8YD5xVVddsMPf4nPc+eS32qcFnzwQFSRFz6Znq89qqomUutDZwCVqyRnltgWCu0dpVrsVncM9LENCASLRpq8u2/QA2SOJJETbDBnQv9RmZo1kgpJ87O/DcCxmWUj3bzoJx6dnOHlLzdoILBJcuX17WvdZOnPCOvWjgE623QBLPtrC6Ui+m8Zgo5J2P+nsK+MNEKhBTwGiuaWzCQPsjtOQCFwbEbG8YP+aP5+n8FWwGjCiNvEFxgczSbxc/KnOu1gWtLc7ZyTPh3/XzOhbcW/tl1mebM8OlxjKv3GvVbwtoaE0HNOu6rC8mOuNEA+ZaXLd1ogU2uB42p7aWOalNaYLAAZP7tGpPRtFXwFoytwbkHeQsdetThk3AD8CM+mcfPtLqZV4H2LK2Zyh1drEVVcYXoGsKcgN/bCPjJBCh4i85FwxEQ6X0HPMlf4SWKQTDoe0qWAz9ujRjqKD4bIozwnSoUFhbgxQoKTikwBSa/caqTY/eK1bZkTLxVo53WUjrgWcGBeMtUCaAmRNWrC1nxr0X7XvTWq2AqkuaftiAcByN+7euj69/7Svj5GB/nD+zO/ZQKNqCPknxrHTYHRAi8kLwQX0Jg6gAovQlKmoTbwAAIABJREFUB4VkC/mJzVKGKI3pRT8If5f/5uCUwQodQgpdMdwMPLUnVVxUnygtctPy+MnB6FQ+veZAPixMUGOpJsNR76qB6Ua1oY8KnwQ+oNWwaFmUiDU4EDPqZeU9HczQQkHOadqsIv5NBSHcH8g+gZBV+air2lqQ2TaIX5zQ/IdUg4JK8lnlgHMPOOFMoqgFaVJdpIK/WWnNqObyOaECKZCLYSkijyHAAZRBCY2saXqMEteRkdbi8cFShK2ImAVKImRBTVKKtJmLjr0W5aaptzUoRXzxKFRXcmbPAhJCEFu7tLZIMFsMpwXm1KmaJlhKbKkDigUJtBYRAvrmOTB0sObMhfoR7bpuld+L7pRD14qazj7ofo6OjEAvDahNb2vBtzKrWSt12tiYzGOdg/5bgUyVE6fGowoGQ41Ug+kHD9SEFKPn7LWfVYFTEG7WM/P36c/86fiDP/iD8aUvfWl8+9v/LfQCrxFTFCzsUAGXUjre8pa3jJ//+X80fv3Xf328/e1v11hjSMo1J0MIdRv0ikCw2VyhuQgMIcgSJ8cN57t2vUdcv+cvzQeAkdBuuRhG+KKSqXEWMLRS9WJMenjoMAhVS6p4U1aBjwPNLaWG58XQFjgQvSXAS9HpIqfKcqSov+pyOmwjn9+m2rwOR1UZP1FG7WRX2r50o9LcqkbXrHqzJjXSc11ED/4emp0fZWOz7pq9KCDA9YvOC5AIVbPAEPay65U1gAPZ1gul+xR1l4OcDAo2oWuYQ0josyT+H0r8iEBeoECyMQps1H7ELTV4vjr+ZJ8AAJoFVwA9KIAnA3uiQNNU+GEnSDXlcdazllAVYgx1HdV9ho6dgn3+zrWxGQWEvA5lyZK1o20HGVYLgjTI9r07m1XwooFy50BZjDiWEgTKWu5a73v73LPD0+CBsWUulKFRLWXWTwAg2Ab8fa696b7qOpwDnK5z1mIpcw1kGFsFTOfPC7jovsD+F+Wu42b1bVOgyfx5jJxFZjz0+/TxbdsCOUkB8+o4dT0x4nWCSrmds1sE5OyXlT3y2uCr2XnGU/OUuSroUiCRv/f5+F0Bnpml0oxC6+pqh+Z6d633zKtKSdobMPB47U4DHAmchLLZNdLXiIUQJ1Q1yQAd0xjxbAIbQkWtz9EMGc+D89dxKZhUUZUqlVZ4g5/sZ9ZRgzmJQaXmySJkrjtqZpF74vetsavjL/AIwaqAAHM2sPPStV5wjt/r7Asw1zNUNmBqldKsU7NNly5e9D5OgKdynohxMDYdF/Z4A4PauyXgVZ9MM3FqmzrWjAElR9UyIBgTBTR7VnY2lPMGifoZAK5K8A2WS9nk3wUhywxhzioG2Axdg7QCIvJPIyDHZzDO/bfaO9y7t6z1UqWrQtsAF9uLD6AzLVRd5oPXMwcExQ0cln6rCapqd2uzymSzLT1csotLdjZCLoxjexZ2n8h3TiugAgPcI/dQ29Rs4eMBYQXVBCQl+9dgrz68++j57GjWr7a5GW8HO1aw79x2TVrvwQyRjl2DcrGQQplt7SNjpaAvAEYD7dohxqxndQOxAsFaq7kX/F3mBzpw+0+2T69BTkptDH6IHVBaeYAnfCr8K67fIJt4puw9WBI8P75ZgVX+ja8i4DB9POVnhOZff9TlJS6vUGazGh8J1MUE/MEZwqMxjh+O27euj2+9/Ffj4f17Y29rY5zZ2Rq7pF93iODXxykOExkeskU4m9Dc2GzKdDnPxIGsid4AoUf21z0I6VVFUMjAKSCMcyOHV5klR+DNMDUrwAForv6JqJm8BiNH8Ea2AZpT06ydxNZnKaNC2wB425KjtTKRjVB9BGT2S5Pak4POJLTY3kbK4iZtBM9IF7mgzgnDwcIleGHDqy9bDIocNKiIOmgtT/v4l2uo4Hhb5XQOCBW0kfJV+t7qU7PaZKyd0fvWRAaZrFgNik2379yOg7gjB3emJJSeWuNYCoEMcjIuOjyz8Sw2YQn5Gj0WGki/nW873FVPVYDdpt6paxOXendH8917cWaLbCDBpOW7O184kZ0HxkptOiapKAIP934xWqkUe2gCUn+KiiFBehEtF46bIlVaWeXjheRJsjn9CcNn57OLjmM85HDlXiyiQdbCDdPnsWvNlJpHp7msrru7My5dvLTQtqrm2oCQ8WV9yjFPwMvn/u7v/u74v//Vv4oIixF73evWlqSl9x8YEdb87NlZQLX3l37pA+MXfuEXxvve9z7V6PpgdyNrbwoCONYh909dC0IwRt20/hcn3Fki1xU2O20DXyPeRvEOCcz7hxopSmyczgZPOpDCEqhh5rMkWU3mU9LRroc1QIP65m3TZ4ti7u8rWN7b2dVabalrDbKCuVyn1+2BO9crIXnN962bN5WNfdOb3rQcPEWw64SXctKDss9epgNz3IOn1K2ZZiak/DGhjTIB5DgHfS2oQga5RffcO9kgnonrg8jjVHMYg4ay7y9cvLhQs9hPzX7LiZucYx2UUc1k//FvMjjMP/sAoAEqFM8Hg8LZHdNb9PcIGXDoW/3YQZUDXmdDXPy+KfCPf9u5MxV8MxRDUfuTGa/DrbmK88o9WiTFmT9sjYS4Jqlx11vajjZzwftmNFmBRbJhSzZzYh4IxIi9m1Fe1nIp+5xLrGXod7rXOL3N5uI48HcBDFF8LPpc2X8hybHvdWoYw7bSadBSp3ahVsU5nh3RWRFwoWeGFmgRENs61dA8pMG1yzZwYhrUMY7NcHXseG+BiLYw0tjE0W7WRnOcjJ/WAesJICeUSeag7ynQWLaEsjYB58r+KSDkFheb+iyRkqSAbVrfo4CASycWQCkiP3xuKZ89W2oLFBykZq0Bk+oNQ69jnXQddY7lDE/iQ8rIRcCM1+q8hv4coRQB2RHhmB1OZQhTvvF4H8LS7vp6AQvpI1mAVkBEAh/us+PRtVvbsmISWZmZvUT2Qxn8ZBmV7U0GiwzF7BzXpuvMjrBIwc7aUwXgE213Ad2qkNum3SnvaV17QWL5eBNY0/tsQGz7kd6pyaLLTp2ejhvXr7sNysaG7F3FmJoVKvjW4KF2lfcyDqzfgnXNFjH+AGB8YSfYr9jeBoQN7GvbGSMCjtamNai6cvWqyyHI6t+7J8BmUd5NQqSZrNrg0k47H1UA5Rqq/4saM+8D/Ckw0iBe9izrokyYBvASQ4vtxyYJ5AyzjHGxD+Z91aB3Bmg77xXyY08yBrP6a9ciz4EvxHlQdVbAJr7KPqhfWRurNTBl47RPQ72V0miEKOf7lB8W2rVqXXPvZZiVQbDYhqx1PUtAYP67IGDPbNaXeqQ/eCCfVKwfBPaS+WQMeC2+F2uE6ympEoaHMqzb2+PmrVuLUrjYN3tOyrQ3LMCm7dEqruB1lB/w7MxTg17GR5n6s2flG8mu6awlsI7K+/GJWDZ8RplO2Hn8PGU0f3BACIXycNwjIPz6V8fdWzfH6dHBuHrpwrh44fzY1YevjSMGkk1PpKym9GtjjwGQ7D61JhiF9MvYYGAQweD3bk7fthM8IAtEIh2hTljQAOqae62xUKAnsMFrkNgAmgQEbdofLD3qOOwaEFVxCyeSgWDBu29f6J2hRDbYc9G1G4trg29vLQEhh2WVLiupz4L24WAaz0ocwI5JF7cPeF67Ug+VPP/UoBIHuw3T5bCksWYdmJmyobql1HVYVdV93+o4zQ5UDRU/a+RaC8eCbI1RjUiRGu5NWbigd/pMCUo4yG3mjyxA/8ZnNRvS37WNA8+xZB+SbZVhV/GwM1grR91pbwv6+G92iFatJDq2zawoOGAMQsvkesoypbWEhH2ynrYQ5Ql9TLz3ZKN5j1Tw1JPGdDMc3pVD64BKNKwEpj1cTLPxPDSzqHR91BIVMCmj4YJfcdsfrsAB1v+KhmPHi2cXIEGWNuIaPI9QXbJ2hw/HZz/3ufH88y9YMChCPmopsrM9vvOd74zXX389FFHTPMgMUjv47ne/e/zYj/34ePOb36y9wdo0/cTfBILUD27QXDTOv+WXoYeiLudnK0Lo+k/L1rsJ/KqvmhDsCMs4ON93jcLe7vjOd7+rWirWJPfyjne8w3UuCVpKB2vGuZmOJfOyuSlkWMFiDgn1wVRbDctRQ0+HEle56cVhStabG8fg8xmt4ag9IqvD30rTm+kvjFcVkes48vdSubhH149aZRT70JqGZjdKR9U+nxD0Zq0UhKcWpCifkNQcRkUsu+d7oHX8i/pzYHNA9XDk8+d13f1ZpwlEn+uy/k1rRdQimexzbmehz8qhzUY2RRdaEBlhhGssAqNn4x/Q849WlFHWD2uBV1RkpyIVzQ4YyXU2oYe2Wh5EhY81Kue7gZhEXywW4ppW18d1vBaQIra/h2URVx24C+AVLCEIbJ3u2ko5PBnHqs82sOA5GEvOOGVb0y6DsSBoXgKpACd8lpyKZGlFP5MQle3to2Jej6osNzNJoMCXHLOAaKVuLkFdRHCwTRcuOIAt3cn21XPG97ymSt0udbF7yKCbnbdmSeba7gbArTmTU5Y1QVAp2lPof0LUQ5PidV07pcSW3qtsROaIaz/u0Gl+EsjXmW5QVMo9a6aBtx3Xqd0UoFcEKObgw3VBVo6u097gFvurDEZqHgsQ8fdmUlhjRaCbDWHd8Hl8z1mmAs3NCHAftYUKmpN5Xs5M+TSAqqaYEbSIwZA1ZPuLhoMzEg2slqxMQBuBb8oaP1DgyZdq5UKFVe1SgAGTPVbAnEAifLqIPTXDW0ccO1JapHy5MmbCwqlqagMT2fyKpLQ8IWwnLt25Vc9K+uTRcza1v+y3KrH6tXyWaccdB+aIaxCc8BmMC8/Q9V9/pVlg3ottx4lvRl8DlK8CTQUC+Lza3643rYGpbUSBnrZAMcDuGkfez7V6xvZMmIO0rv8Z5NLajHYGP/ms2hDVh5KpDzDPfRVg0JmQOlitRWrzQgFVlju2ocGZ9m/8LHwXxlwZ2gSaDYpn37LAT5kpHZeOYce+P2vHao8YT+xng/R5bPjv2oUCEQT6+BIzE4TXCNhCxyTCQXyuKLSpte++0lytremc4jOZD746/xJCi4q5WVauo+841l7yE8BCwC1rNOrJ58+flc23OrbBsCZ6Ft8y2cXaP+ayz8e+xMcQFT99TA1GuUSjiS2XSnXvE0Ae/KCAUNtG3/tv3Bjf/PpXx61rr42D+3fGM089NZ64ekWKgxwZh0Tq+eZgRl303N6ZsZ3iRjKBClSiMEpAWKEZgkUFheNUmT7qCC9fuSLnE+ojm1qqjIv6jxtKYuA82VbRKzLTDcEgqM4hKfHWmOEcK5hUMBh1vCC4ei/0P7V7WKlFzbSW0ofkVARBWaiKoUF5szlgWbU08EHQYlw5VhFQcECwFzTD9XjQds6cMerTg4WMaQM0I+aeZE+8D2LX220uDnAFAzB+MhzhEasnXQyeGhhLqdXBBU5866rquGmjJ2tRJ4rPJrDiNb3/fqbuWUqJDshLYVnEakrZCLWIMSNbZhT8OAidGzSXQ616peH+PqXsemxYp+4NWGEPGayoutpRW6lELUFt1qXRKGcuFEhOdZxs+GaalI2J8ISEU5Jqmp2BOpB1cmzYXZvKvRHo03+mwS2vcyYFcQcyJBbS0MErR98ZVYIXrkNWgXtwYOBsB+uZe8cxJpi6dv16aNkI2NzXM7GmqS989dVXhUYy1ozbT/7kPxjvetdPjWeffVZrrdxyPt8Nq2k2faD1cGZvd2xsOtC28q9BDui2ZGZaF+ZA0gpeHAz8rWvGCLDbMTTAoNZODYN3d8ZXv/a18c1vflMqqdQ0krUUNTYcej0L1JQg6zPNrL2SsBk4TmTxdHAcH6ueD9UxbAlGUdL8qX8qGtq6KtbijZs3tRZFzwjlS0EefSHv0Rd1Y6Fu1KnlkKg0O/PHfDFuFVPB5jB/daJEtUrQyli1lkZZtaifLc8XYYNSiwgIRKlj/s/TyNZZvjpnfO5K8MlKqK0daa0I9rFUqFKz2u/NgUEafZ+ciD3AvUhpUJ9FRsHoKTaDoK+Huu2hv71LyBh7f/mAs6MMQ6D3e+GCs4y9n4rQOJByS4sKAMneBUTiPcwHf8cmC8zbspNj8awqrhmssDCAA8IqGBZ55jDhWXidFDrj8HRM7KS45YZOxwAMPIPWQDKrfHazVawlr5WzAlao5et9cFxgNy9fvqQzTJLn7UkZ9UHVcWqs8vxVZUwQNdNIG1yUjqQ61YBN3pNxqOOAdv2rxnZ9TXOMXdMeVS39ak1alMA1oKyL1rq2RQJrSZmiyQnquBUxBySz7YEaZZTcTApnvCveI4GpsBoqmDI7usp0ZF93jjqfpaXy3A2i5gwQc8Yaa0BcIGShu+VMnZV368j7XCZ7apXW3kcpsY+r0FbsSuuVQC816AL3Yh8EcIZqP1NiuS9ex1eDYsagQFMVrrk3no/PJyPd1wu8TD0wwffTTz+t8eA8cCkA1GVn1PnZcoKCQnxu65srVsRc9FqcOTx/xSkUsDtC0F5XvWjsHZnzzie/K/ihcwzBldQA89moMONTtL8sHylwPb0gHwfvYT+oLyvvvXdv3HrjjagwG/Dmi7Fp7z5ne9wfu0FTAyquw7iR7Wv2twFOg/M6/810c2aw5hvo1e7XNij4wq7s7Gh+2DetBfPZ6jOmCqQzeF8go3ZR9mkpVTGzQRZpauDO2HKvssmx4c2a894G3QUgu44ZK9YJ5zWgTdeP5nuqhW2Q3XXH30sfVVlU7ICzgGgNHGo9KDiM5kFBlXlMG9x2D/TZSvHuuizbQIB3MvIKsib6v+rq4qvVN2OtirVBWVTq9OegsGUePEPVYRkb1nkB2J5NrPMKX1G7zVeDMDGEVI5mBmLtTdeRbFuEyW7eujnu3LEIEutd43/2jNaeG9Zb8M4t50yL5toCgKbzlNcIIArLgzmC0SahuqwFABD2PTa8vnMDwmWuv3eG0IdejrwxTh6OuzevjW987Svj/p1bY/30eDx15bIyhCrNSDB3xAGCkUNCnUUCYh06GMqiFpAho0J2zDLPBC7HYoyuq8caBwJOrbMhNAO3PKoKditacnKigaOHXwUiOKwsDLK5LGQeXBkhOQZ2BuowqQGpnA+yPel5JgqrAyw1uSbKX4LKODClPaXfVdX2vIkdlOKouN+M6ZBCNCK3Tx0j9DwZNSmbOmAq6r9CVH0QK+OpIMz1SStUi+yOm1y2B9WqL5+D4PbdUyAelKvOWIPK1rS5JtG1g1Uw1IGajaW1kHo8Z518z8q2hVqiAzkqi2102Roq9ZeLmAfPLEctG1rCOKnrMg02zubUw03IcLILunfVsZmCuArurNykwFf1MPSrQp7fhojxlHR+Msbqxbe2alexZInaHJ0M3ELZalNPj0Oze2qFkoxFm9sLZY408KJ4C4U69SS8Xz3l4mz2us0OS2xm6qlY1cquZRUsP6Ruwllo6MKuZ3KTeQvn2PEVUh+akpx5VPGUbTc9mi/ofgRjGGxxyyU+4AC+tbFkB8V0jYok+0zqm6FzbW3awfb6oubAQEFpVUbfrEzZNci6VDbm8FhUQ5xR9tsXPv/58dnPfnY8/8IL47n3v3/8y1/7tZWIwCShzfzzTJ1fjGCRQq7L/aj4P87mtWvXx+3bbyw0H1ogzFkkOQV8XhQGKxKgwywZna411SNEVa2UKO9P16bWScf55RrYq/ZOW4Ks1JUqgEkwIXpWgqXOD+/tgcRhRUBR58rBOC00zukAwNEQjS/93eaMRwG1edz4+1xL0GbJzcYs2bPsA/YDQFYp6hxa7DkcSl7rrJYz38puhvZNQMhn0pKgGQcOIa6NrSwtt2tDWUn1rHX9rsadNjexY7LlORTbgqd0oB6OfJacE+4NahJ1rmoxYiXeOnJlSRSBzsHng3eiSSmoWNrhmBbJ3DYIrqPcvqw8A6BJ1yjPzmsBbDS3sSNyTkO71lyYO+lAOY5FwY9mNdk3DRxLneNvtXN1uuU4VLgigabsdcRFSvcsPRW7Kod53YqB2Hr2VbPE7VOpgD4OVzMoAgZYd/QxQ8jp7l3ZJ37Pc9XpbtnBEjQkg9z2UPP67N7mWgSRPF+pWTxjVQjrrTTw61wxRgVwuy+cXXSpAK8roDoHHHV2m1mRk5++hjybbHkas5eq29eKhi72TCinBRiTLWugp4ArZQaMUXUQBCgmsHJJzGmabBsQkKNN1o4xneT/OQPU1zUgT+sQ5UiqF9lZlyssgEbq5dLgmr2Mv8WZWaEVP4LPlZ61mp+IavVa/E3gUlQT1X4ijIVHAriUNujZ00i81LUGia1XawDAGAmQS524sqepu2fMsUX4emVaYCPn9V/gruD5HCB071SAsBRmrqEAIdl5+XehETYzz7ohCOA5CYh4dl7Hc7Wu1M3RV8Jy+J2tl5uze7yHz2gJg/ZUWADNfjcLrSAxGW/shM74gBhinkhwZFsAlEDdikGNIeCQ94jCmt6tZSfwb8aQdV3b3KBMoBb7NHWZXJ/xKeBSEL2BXtdIfTwFOwBtqbVrVrSACquM99YXmjPNtct9zuX5SyVOQoR56dwy5x2T+qeML8AD56nbs5nppTPt4EDP7Wbx7gHOszM2okJPbUS4Z569IE3Hz4wJN6HnvQ2Cy9hhTQjEqppw9ik2qsmstqEq6Cb2WFhlPYs65qwLiY9NJRE9gwQmJ6PMQvLYWtujzAyfcwY33cLr+4rK9Ejk5+EYxwfj9o3Xxje++uWxf//u2Nlcd9uJs2fGieiUJ6obPCXYQ0mUOg0OITJVEpLg5AsqtAaXlRuAFrKrIJDsIIEhTgzB4D01qV7Jq5bf6nS960hAvy9eInIHEXZwoObRkq03MlYH1AeWN5Emmk0Ld1sH9r6cgyJxbuz9wIHAWNPhZkqaFQBdV2Tnht9b3tVUubYAwNh1U1EbKOc4PGImg/qspa5PaKxbGIgmqRrLcOaXmkZLZOs6or25n1t7IUqooVRZibVYGapUWJ8tRiiZDRz1pvCRreWz1U8pVK86m9qklQwvPLA0MYW6G8OUerEGODWYNUaMdwPQ0k71WilYreR6q9qnrIJ6PPkAVCFsHP8eMlrKoX7aaLlnDGPZzUzALLSFotyoIloCn4NwyBF1qwaLtFjtdYVuarOk/rCiP72P2QBKWEMy7a55YozVRBsVRtQ3J5UtetGph9dEZVD2MsGBHM7WuliGVPOzSxsR6MSSrbd6qWXgXTOpZ9A+MrVU7VTUc82Opx1MQBnT9DpmMlDKoKw46s4Uu3WE2hgka8w+Z76chXPtgw14+typPizZVWi6AT06994vXscNTgg8JY9zcqqglPElGPzEJz4xfv/3f398+MMfHr/1W79lhySZkcqDNzOh7O3Bgfj4lWEvBQPDbbBhXYEUQRP3zMEMsicHM0FmqSuldLQ+oxkeMQpmUarQQmbUswdoRWS4JuOEvVFQKFEg08dLoyvdusIZ/E3tE1LTUxl2xobfk4EssldhmJnmM6PdDezk0EzqrHLgpiwL48NnivbS3nIRkKkzPKOqjCuAnPuSWdCGHpW8t0GF+5va9llAaF39IytmITDsCIEXZ/vbx1NrMkwN1Z9DQwbEae1eMj+cFVqnAc3YH3x2BT90KK+TmaOXmFsZWOYe6pUzU0VwW6+lgDS16A0QGkA1SJsDRwWm7YcYp0lzg/S+1IEt6tK6Rsb32rXXdTYp4IqwiGvkzfgAkGMtLFmtAHNC4tuPMQEETgnOr1razJm5ZLRrk7ErpUktYh+qUzZaDZDQlgJFnis8slChQsFukFeAtUCtsmBkEs6c0Vnp9h4OLrhP7d8pOJIND6DXMeb1yq7GHgrMSSZtXn+lveLAFkRdgN9JUKJOYYNC2cY0cG9GS+UmodU2y9NgD0AMe8izNlCrCnSd2c6TzyT7ATxP39NMDfNbcbUGROxfskva22mjIjB8oVXn4KVOPb1vl8zL1JqjjjgOv/bXlMEtxVJgNes+NFcuYZ/KtkH7dJyOC+fdbL0ZZYlNJAhRJrMU6uXWrB6roDbOdAO42pWCQM1Q45hrvXKfc40jfmQF4JJVKlNLPmFsZ8EQnm1pOxHbyrqr3avTX8dZZ23ok9KRSGZJazwZlq43wES3ZKkasrM1AmqSrSSTWMdfWWLAP9Zk22/kva29bBZ6AYFD2a2vofMj2gwKph5TGS24Uxs01zcWLKmSr8WBDNAWGGIc+GqJFf/dsibuURn+9ENkbfBsBToLDiq7HrC19X8Fd5YETAJaJw+sfNka0wZ2DTLns3DxISPqNNPiS5vtfluUwaekgAC1XK/BcoNEAa+hSKoHZBSYuUdl9cJIKI25vgrXcyuxQ1Gf2a/4Do8K9Hn99z3NzFegqj5Qx17Aa0H/rCf7lD6zBNRWKZ161Qkoro1iHxOftP6/IniPAEoKeB3T8NnVy2AsVvGUmUPi8Xz/DGGDQgeEd268Nr7+WEB47uzeOBQH/sTN5be29U0/QYLBU1LlCQjVZzCtJ05OoXAhOLCjw/yQyBSHf8d9WLSxkg3j3+V5O0i0M0Wm7dKliyp6r7EhkOL3dag9cB54DCETLjGSZEyYYDKEiIlwCHeyaJas6P/4SIgbm4gBdFDnnkU4y27+7todOVxBakzZNBVLgWnQX+qaQG6kMKpWEQSHRlmgcTgr64DAXnuDImc7WHBt/I2DBFIvFGOPgBZKhTM8RmHaLJpgxZz+igNUpcxxggNSDCKvkfE1PGNVyATmHVMyUxXmUXCU59AYTHLQQr/U/9H1Zc0Yilo6ZW6b/bUzbFVWnoNxUj0pPG3q1KC3BkUr7VLZNykNroQqtHl1gPtALtq9HLBRhMJZtUPi76ofzmuHv/P+1lhhYCr3W2dGtLlkLlUzlCafpacKzTlMnzbEW+gplOy3KUubyzPy7B3vBZkLLUA1R3GO3CLC9X+sL+0RrWlTUt2YfsdIl/pWJnCPfLMPPAeByxhF2WrJECYwthiPFdEYZ1Mo9zQ/zDf7gPsms88U7nPDAAAgAElEQVS+sYgMGdytpb6z2VBla+OQuTGsD1g3fPeBwee/8MlPjhdeeGG88Pzz43/95V8ev/mbv6nfszswgqwZgr8KrOCAcmgTfLVOqBmJiiEx1qylOh84waX5dAwYR/X4S6BQAQmu04OxrUeE6Ib+rRrnZLv8PEZPLRrSvm+mMkqAJ+hdW7TM7QywNdxPryPEOQg5899guNfRoV/V1pjsHjQK+iaZfx04oQE7w2kwQQdI+pUSZGHjSmEhKKiSsxxy7PMBGcLdce6/k/amy3Zl2XXeQd8kEtlUlUjrFfQC+mk9hfTG1g9FSGGLIlWkKMo0LYpVhUz0PeD4xhjfPhtgKZi2bwYCiXvPPWfvtdeazZhjjsmMx+3FBkij08UmSr1usl9w4uN1jMEquAHiTgO8BZm0dbGpOz/tHa6IF9/HPsRS7R7ifNeT28S91bEmnNf5aO/fb/j4eqHsA/RMCyak/3TzJwWAzknHORgzIDrsgpVsQEUo0/RwfPiQ/UUPL34FNVF7MVWM5voRmwB0EQThXt23sRmbs+Xw6FZlO3iZ6+PfJkpcD7/DXo3KI6rdU6bm/nwdlUyo4ulPnnANz95evnOig41kf2Pb7bc+hjmvmu7rkxDa95yqb+exHcO7p24oop7kaNXP+BB892xGlMen7il1SzEJ/uaL3zEwj3+a34RGGKrnqvrpD5sQlSwWrtOAn3PIfaqqyvtaxVYB0iQzQfV6GM/9u7wXa8Q6WklGzAnbdwSbez7s7VQeV8mzCpB+1FUjObNcj0m1PzPJ4HpjqzYqQDtQH1TKMeBo9ROq8n1Ulkblw9jTK9yRSpXcx+cb2CYRX0Lo/fP5/jHBs/rV81fA3XiI92V/s19lUIVVMUDBpCBVpiWaBr1J9BQnG4Bi0imon/iQdRiAxjqxh47q8vyg1+gz9/P5t60C/F5ApFMVhp8bUKdPS6GS6VikL5w/zGsF/P38OSCeVbEkB1D7Nm+R+2Vt7M+0oklgAXhVW9jEzKqQYEyqfGPOSRfXZmn/A1Kvai0jxvdyT/M7qaxOxfSIP0aNTAK5ircsGq5F3ycYLlVdUI1743mk15X+yYlzRcBpzxK7xL1L0RUEKlhU5l1ZWI1jBah4xgJaMtnCdDipOHeeXxPr859OL/gYO8w9C0jl2a8HHBvAfVtN9LwRw9Fu4vzhVOVmY7WnBUrbTuOf3NdaIvChZzAPe2oFXB+SvsNbt3KNgqQmg1yvQGDO9ok5JRjSBL5gBsUJvs8zczReGBejLMsy/P+RED7OGzObjNESNxFEITm7SzWtfYWfP7zvHMIYkI6boFooffTOnXtJBD/wsJewsJA8LFEL/p8LbwDTzLkJIZLvTQj5ngpJVLyCNG+Ya8U3OEg1WiaEcZw4l3fwpjuTii/6UNrMWQXPKN1laGgVRc+DJUWsUwpeL2OGX09MowqNGKcHuQb69Drwt1QVjPPj7x4nYAranRzwy41bIZkmoFXIq0olv5/BpgzIvjWq5g4ZNMgOmp/i2g5hDMuRHFTxFcNSOeu3Wbc4lxPFVqeS+V/0jtD3uF4UKU+i1ibFBjIaJD9TAxwK3HooCOp4dnKqi5z2T4NTaIntfcwzGKWpSOM1sLPimYDwUHlbtjfKlKIvx1gIkkkqFzZNY7xX3RP1l7KjCIpGRRVN+yJNOD3MJpNJvuitgj452f3QJj9fHaWUEgOaIMu3OrRddDRB6hLCjHu40UAvBxr66Po/FflgvxPgBfWdymwqHErlJ9FvQhiwZEkQ15AewiXMTawuVa8EhAgH/e7lzhQhnUPIc6Qa3uPearRIl7TTJiCtZqeiPnSafcUZoWrHOv9v//bfXv7dv/t3l//w7//95X/9V//q8m/+9b8+aBxRy0qC8f7g0CcYnNKr55B7ED3m/c/UFBNAjKN7MqDNVBRF81JpGy3NIEEFVNbefotjHtGp0ksQiLNqRbpBrchdBai69jl/JwXLorq1cRp6EU5l8lNRXBXhAHeU2B6N8ev3tTKi/TKJaMDVUQ9JPE5qo+n7W0CmjeNaASRYL85okOcbnZXF/wdYSoJmP25nP5L8h5q3CnIqYaMnHUnWSZ1RNVJsJFsxwefaGOwdtKovDUlhL/ZZwL+JRihnLwAT9HWMiJy1Uw+XSKzOM9VjEqj1aZno+Oy0B9o4QcFUSrevDX7CSHn16vL8xfPLt4++PWhHhz0dawIfJngnbaxnpZQfAzMCVfaeFZH0/y1wjI0l0PH+rBqNvmYQmzVRMGV0Z4MOA2QpUQlmBj6dK3NHwnHa/1YwrHYBxhhUq97I+5vA8XrWHNvCY5Z6KCjDWmoLAR5e0Qc3sZb23XxTYOQzI3oq9mAVjr8Bi+z9EyQxibMicE4IHYlxpss2+Wx/fYSwXkOXLj1MRoAwumhj+rkm2kGgafLJvZi8CzZor6z0FgzdnMVvv52uQO2JgiMJ4Nfzymem+jeaqddwrgIKAhdJuXYGsf4m0um7Xj9/aa8dR8L/9Qz3Wdl2oI3s+WofYfaQIk2L29j7oQt/+BB/QmCdhHAsDc/cQZfV9pwqniYFBteJTyby4RllnzoGh6qrvVeyQUzGWf+cY4DNAWfHuIfRJ9P3eRLhscKp/VVAhPe0FcMqlOuR2I+K1AR0XC8rvTwfWSY8liMxPs8snUAc+8aeYpPpMpzKoEgLxsSPeN+eqca2td0Fj03Us6dRvKXH/qefYndUxteHGAN6pt2vfD/P8wRARbNjs5RlEpwZUlZoEzMuMbdnz2thXayOXmO53d+tW9FB4Hd+/atfpb8PwI1zxucCuKg8nHN+opWfkybpnjIBzkCf8QHXwXlVv0RmIesPaML3qaqek2FZNybQghS8J/vC5N9+8KPaefIv6hUIIBgTnH0P/9+CTP2uz9TY5djb8an6jhZBHo41555oe0+ZM/8fEsLnoYz++MPjy6OV/PHYjJK4RcWPpJBqYMr7Hy4IEpIgkvBVbTReL99LQogzGpWEhcBws9CIyvAwcZ40XZI0YKRZBDZvEkKaPZdYdLAkUsFFJNv/tHlYN0Dw2jhNICBVK7S+KQmpgpghjlAqp4KXnrMEdHeCaEFrO5KiZOVd5IoUTF1zdCd75dhApXF0qCQPL4jYjcrHct0pdfdDN2euwWKVR1s5SmAjPTQVuVPPHMZgTf8ZJjwhlih8xeh2HmOEQR62aZW1Yy2sVLiZPITl8rOGiHN8k6HwXKdVKQOuGNivGsp1jAfSNIlgEq4IkDDC41YpalSyTAg7u7FJA2VuPqt0hzolEy/WMIFy/VXpVTa5LbHmZ3nd6GYNYmnmb9LY6gZoHw3JreCIzLaP7koPSW/BDCqUzfSYrjpcAGJKUKObBUVDlStqqATENI937diXrCvryT6uAS0VWvpEE7T7CRw5/FWpas9o9s4tm8s74sOky8SZ/arISIOHKyW2oIzN6AodNajitVSydTIaJfpekxCi0HmrUjpVyqw6KtduxU+ndg2Sua/em2jsFdypSikJFGeBNfvzP//zy1//9V9HEfVf/It/cfmX//Jflu758mWeW6pTcPgn15/qz4IRnQyOIfN+Evi06m4Qe6Ywi1jyuXzFme6M2ofCPpBueFZJ49mlj0IHPNpuqmur6plwGACekfMcd4febz+rdidqybMOmjnlMvcw1DDu6Xe///3Rt3J21NJDgyCj2BdRhgJb7RsoEJI/oVkSlLRvolXzotPOwUqlI9S2VqW1Ryww38O28h4ZoRJKtjMIew7SQ72KcPubC+phU3Omp5irfcHu8hk//oAfmIjJxKYOCmaq1FTP2l/mfqcSLR2Y7/leSdAe1PZh46U7JdnY0HvPqrRJwRqThzwvqbf2ggi0LZF3r3B/P3z/w9G/boDF8+B8Y/NMBtkXWQeATBJZHf56rexXNJDRriYIev48z5Ge2AAfGw7P/nW/1lb2uZ8pjbWb7W8+7x99FD9XLZDXAfxEpXdUNwMezlQAyvWaKpIi2p+Ad2i01CyuT9EjK0H8zWdn3NMqEj1DzBIutZL7ECi2LzB7cyqV0lNZY2liEeIaW4dzx3sKZBpMeT3S9HmOCqbwOdAcraiwfwNWnpKeAD6n2WeyTaToBuhB9GnzaNkHqQqd5rOa+PLeAZNGGSTwFXBx/xlkJnldP/iRlJ0op/Z59xy1ElVbXLEVq3v44VQRI2jVESOpdq2Hmc84RGVmL3mTtsrUB0cpeiM1rFTxWdqxc1XRnr/69+vQ79iW0a9N3mUnKNDCHhKksr9WwFsfaKEg1ZQT6JH4YmdW8NtqpDER9uQ8EN7r87ye97AVbHvPkjjN76RiPKAttn/3WcB0/aFS9Af4mpzk77GU3Pf2hgcMAmRZ4UIgNon6qVdYf5FzfwIk2M8kzWXZ1H/jY0kO2WtS2PkMrlOGhSAOz1Fwg/eW6p0kY/4Q3yizTn+jPT3vU85Y4nt64Vc5Fpw5gLclvPiqP/uzP4swHrOSf/Ob31wF227cCHMobV1bO54D16ZCuMl2AKqdxTOYr08WDGYfZFzcafQNgMl3jx8nbuU9wiBcsif7h33F2mM7bbsyIVTQic844s3TTEC1BgQfAsrsfmoT66OTEC5mjY2cHc/39gwifLhZz7IvARwTe6aVojPT0aWA5fXLEsIPby/Pf5Iy+vxy9w49hI87dBxaDgEASdjNO+kVjJJokpcb+ZvqIC/xD5VCEsi7d+9fbpoQ7uZQ3Xn27HlU13DOT5/+nIqFqDTfM5iwh5CHzAPGmSbpm3jAgW6fUG42JAucMnoCQBIG1eiWWGyQO4vFZ1v6JdCA7tleIyTA6f1aQogKZBq9GX8Bp76IBQ9QyukR/H34mD6wBAZL3nitcrAHyszYiQUqPfhVZ9RI6oAO1HjJEZUZUEyuw7IwnxVnFcGUqrtxyEV4DNQNEBPwryGfAwa9oYHBBG5m5KR6GMzYA1eEpyI+MQZQCR0ePWOZygGfQY/VhtWb4FFEqzhKKZm97tJYcpDneF0D0Y4v0SwHUl+HcCZ5XYUVuidrBaXMJJHvdWzHhnhuQKrJgofKRJWqVlFjBGraPxdaxkkUhrXMdSK0ETpKZ63xvHlOcR4DIEC3oYLpgNg7ju4ICr2B8KnMLagkICd5Zt+n3+OY/VcZ7+zVBPzdQwli2EdLkAOWpEexs6sIsKUcJ7j6XFGUVmc7+4fkoXODSgFur0AIzw06s/eL3nZtbgS5t3lZKmdGZ3BNHz6ED49TQHSDNeB3qXr8+OOPxwBv3pf3w3HoDDkPrLdIpfQ4gps0mg+xDJJn/9CSoaDco2UZ3HRPUZVqgCtVjTPEe7D3tDfSZ6SfGUibFCfgmqPLeXjXAcC+Vz7rJF5yThIPYQolLU9z1KzaeB1cl86T9+BskSRDBWTd4+CiOFbBAZ65lepecwOMUnCGKNMDt+Z61qP3XrvQCkDpTA0qAaEA/Ap2leKLrWqFJL2iCfTqBKMyubWRhib1jf339GfEf94nocJGHij6VG1lRSS4335LwvWZ4c8FftpzWzVcR1s0kCtgxj0ctJ2NdPH7BkFWabXlR6C3Aotgwxfo7QJazu53j7871sMqDHNfccihJeqwN96BNYrS8okSxLrwu+zFVKxC1e58Lc6sZ8WkiGuSipuEY//+IvlcoKkd7XpdB0XzjGXKRPQmQGSr6F+j0UnmhtDnuqZkWNDuak89h6kSTGY99Gxs3JgLPuf09ExQR4qY+yS95qfRR2fflSQs46daOdMWpUqxoeusH2BSZr6tSsHe5vUmrvx+EtOBULYLJIg/0dcUjzKpSWKhYuhpKLYBncAvzyrnYHP9lr91tNQSLEEJg3pspAIUilwkwN1z4Xux09jDnQn3bRRg77SaQDLR5KQ9RfZdhx5LtecBKrtNulPtCmOnZxCwsEl4z1EYNLO92AqeJ69N4jOKGoEz62jyHH+4hCzg0jQdVKQ1kTTOCYi1ahmJfYHIznjjmXmPPgtBOJ49789r7RU2HjnbZ0fv8D4pOMwu6F/tL81nLdBukN1KqQmFbA172+JLv6qASovkuVk1dG9ZdRSwSC/lRrC0FWUq8QN6jIOu8YNAXvd66N7zGSpWn5Of4x7Wo8xaRVXz8eOqeu+PZ9o41nYGz2AA0Amxce36B5LLimWVzWP8dmah2AaRexl9OnMIt65nQFff+Pd///dZu39mMrhCET/32vSpAVKPSQCtoGNvUihJbHMFyLi/o8d/canV8Di+zTlN4WTjQ/ie9HL9HvtPxlX6qQF1M4O8SqH8zV4C1OU8HfTSCFJWKIZ9Evr+4vaFiKdY8Tr+6Nj/o+XKymisWT+M72eNwxijgJfe+gJs7AMLR/90Qvi5PYQvfvqHy2//859d3r2mUnf78vgRi3c/WV4mFSFYcYNK4DUhRJmQhDA/y/gFXl6lUSqEGT1xqw3kUEdZ5BcvWKBXuVgWFp5ugu/1ELVvo+gyzlbHf8yTQxjhDT09b4eIX9UPm6DYV9Ky9IdUVxrgnJMMZf4zZHmVDT4LMY1F79cej1WgMOal2NVgOpOtiV7pFN3URdrOVUEenuqeCUoyoPld7sHBkanabGbdoT5K1WhBkaVhtgoBR0Rb1rvTptEW1HqAMfL3Onh80rZuulb8+rtsFNXieCasezYcCrBUEHaQjw07Q5mEkCrcZrWwJlYlI9YxxKeHpImx6FNFZdgv688b/SyUVZL9IdSHCM+SrR7IKpQ2AC76ybqLijqPUsonTq1OpXQ5ewIT5KxvL1Q0GrOXoHLN9MuxzxDJAGkhKRKNNmmVHsHaHIhiesigjpUfzmfYqM/9g8BzBvgMrtXrjxPenBwC5gTouz+C/FJHqUCWRlxHQg8DjqR7nAA7ez0ofqsCBshBr/bsQr8YldHn177OVi1JBjGmXGfoORtw3V7RJmCcP6qgBUQQ0nEAeStw9i8RkHBdIoQEFBhQ1gYUTpqSxjZoL3TNKZbx/jpxjG7QtQ23t6om2mlAKdoZNNU+lM2VKxuAWYsVcFHR0GTLuZBQkezr8lyIQksTLUBVqro9TgnqmUPIPKB9zhcqhZuPxXM0aHEPcK9W0PgsEXIl1Jsg144Z4LLvrbaYFIoKYycya3KVa2wdiXav9YpenkGWKA5unAzPsZSc7iOT2+z/qCd3jE2op7H5t3LOeT/WKDbAHpP1wLHu3Cc9NySyKHOmt/Y06qHOuVT6jm7p/XJ/Pk+ujecS6qhCElnRjcDY57CeJrU664Bzc8wG4facnCtZSWKmLGuiFEAt99oKfvpQ3pTlwO8CBvz05Enpsqu8OIw6DjyDlhuw83rnVIomi8rz7wTfVDsnpBCV4Nl3VSLtQ+E60u+zAdlcZyrmU4buNbdiHJu8gMj95jnz/oNUf1XBcN/ZM6cdNEBPMDpRrPq2Bj+MDai9b/8jn4ndCa2Q+W7s4QVwtgZkHMISIZM46YSCNKyPPbdcA9duIuY4DvcsPho7lYHO8y9WPQ+Rk6/mQ6ZSPcGq83NJIqPAhJWozZGzuq494Nqz7op3bN2lHSaYXTAq0Cj4ZBCdfr8JG7GW/I6VB4CQBIA3qPK0lywjjRYMcK4yqmmVpVROV+FL8je17iaJn2ITA5as+mpMg09OAjnQ7QCeEQqkv3xCLybM9u02QO0QeOl2AbiXdHs23c/YBfZG9v9k/YtEtr/sDBQoQsIzYtyDias9shwV3yMV5FXDcgbXJ+1sYveU+14bJJtCQIj3PAAc4p/N1Y5fmdhgKMSMNXry5Kha87wLVk9UbgGVa+PIBsEY/aG+SgaB9op/k1gFwDipVjd26zrx2sQZE/LBn9EGBisJO/VFQjgBE+4BQZb0IbPPBn7HH22vY+vYm2ErpAI14HD0Rq5d9e1UCtdyZYJ7+JK1bNi/ql3ifLLeVDIPhsL2jLE6nx07gp8ZoCo7jr3AXvXM8r78IUHLWJCx4HgN13euftpPmnUbIJBec3walfdTEcgEk3UVXGsMj5Lvw/SQs58zImsqvVFjXYz9ZULoHPIWK7QLFWa8Uobdp9lL60vm/FtJ1CYnPkTIbcWyxDfkMf+kqEwSwjeXlz///vI3/+W3l48f310efXP/cvtmZVWhhjaLvh3K6K3bzBS6nSETVA9JFpMATlTGHkKqiPl/5/YtOA7K+6lz5UJveHkdN5EZTfR+BMUiIXw8pIrKSZ1wHMs26VWgACfXKkTQxGXS5wqhiywtQ4Mc/7pxFEfCiAENuk0fQBGRzM5ZcEHVh4NlwlRkvKqaBOisVagEE8lx2HtpZj1YSS6jTrnhzQfaeqVJ1pGUppLrXNAUifdU4/peIiupPEJNfP9hPUBXNbMMmB+tz4SwFUYC/5etLNyFZrpeykNt7MuG3V3u0c8BXcuALIjb5Olb+W5waQBWoz+hkjj7zg481FQjunJNzkAxI6RCD+WCg9DHVhHhWgENcGYEl+wnKQs8E+f7hdI2Gi9rYPCjkW4S9eFQEuU+NJYxegsMuTfpk6ksjOLGOuLsWhGB3vM5hqoIeu/PMSca02rztqLLM44THi3SId8NtIpSdgZPadLHfLCpZqVCvzEkoZDRd7oEMAlwAvaiXhnjcgeQhspdDbuJXSXS73Vcyru36fFk/Z1BeATl75kdWkTM/q2eJxzExmPwXG+UBiYaLWKJIeT/SU74co+4Xgkqtq8T2K7vlWfSALfD1tO7t9lEPFMdgEDBQdedQU3is+oCTspKnk6a50yAwE0R5Nj7YtKXCtdoObEVQ98S6K+6yGu6pqMIWmlKrtLnUHvS+XEJIlKdbTCXfbfqhvcaoz4Z+qKxV/oV+71V/KuN6P04pqTKoK5taHR8Fo38HmaDk/27jf6OgOgIlvYNUh0pEKNSssE9e5m99f133+fnPAuTVSk+UfWb9Hdp6QN4ck4+h7YeldKIjrxLH0koVbdvp/GedcDB0mYAYMP7OSZBihKMD+1DAJBTtYLrsfLP3vvxhx+yLtwDLQn8P++jsmtQe2mF6eFtfwZgYisRtdUHi2SoMj7NnmT8Vmzr+sAMaBJ4ptWhUukm5Tp2qdzdI9j52nqrcAmq94f3IOAmqeIeQzHlfD16lGoA+0u6YAK4+U/nWP70E4FrFYVZTxFx9hqgWJkrXGtBxlSINu4m6PWCe31qaK8ZkNykLuf+BFYmYBy4A0OANeZ+nX/GPfNsM79zSaSBH++TZGV2OeDFmC74G/aXVUSTklSRsCNTV5RZoN+0UnMAZsf4kZsHnTZzy+zPnGLv2S4IrJoABRxdqwXPNHt69G5twzmWSdVwiY8BM9dpgiwwi0Iovl+QV/E53tNqhxVH7k87aTLvtbDf//5//H3bTDIM/ZvYhficJbtWMpMY7JwkMTjRj7UrB6Cw4N8EKmqLa4epRkIZByo683sCL7wuPXAbN3Pe3ybn/B5f+lH2GddtnxlrKLWc90lC+PBhZ/uSEJ6qz/zMSrtBvdfHHgsANQaUfkrw19imbTc9A7x3/NEqTZxH4p0wIEaj1wecKZXpB97oLEE0fBNrIe3Z90z1e2qnibcWA5g0WD0ySeTauH+LL/wOZ0tAIUqXE9MTvLYvmeekcnFikJOSqEUW791Ex/PoWWa/2FPsNbqWXBPPgNfwe9xXaMwpzJReqr+06phiDD7zm2/iY3iuVu/5PX6HxA97d6a8CrBxnVJx3d+ejYBlUYMuuG4+UGbLx4D83csF7/0Te7PvGwuYE+TMjw1i1VwRuZyN9chG5XSJakACGHvffBN7nJaw2Q7Pi6B3gaLSV117YyeeEV+l41PQuPsLE8L3ry8vn/7h8n/+t7+6fPr4/vLoIVWyjxdCCqqAkJ4IX0kGUQ4NDY7gdIIzJH1JEkmEblBBvJlZhZ8+VfK+YykapBBIxFARELyBxoTqWasK0nesMCAqkyTFgZQLXM5/+dDsm+nPmjh+zAgHVCo3r4rB2h/L60/2PwNV9LID6+1Hy5ymJTdcH8ExD4XkJBWBh+sNi8JSRV4amJWyGUXNKXAmAWaDHXSTrkED1Dn2r4KzHJopaTYhlDgwDDzB5RX1jdjGSYUtvT/nny8QYI1jgKV8vqvSGPeU5tYNY3fjiSq76Q+EbkGjwi91JCCRFcApwlGKLc+ZfysIg6GhEmtFzsTPz+L32tDeIKyILAIK7VOLSuKotRwarl0HkTEQhzqpFOFeS/dE5xjy2aGeYfjXH2FFEodrtU16CIea/+cgCkjk+azPU5EM1lAU/qz4lcQ21Lo999PzPidA6f4bj1waTSg3dzsCRWMKMnytVrT3kK8Oi2+VnM+XYooxYp3STxYjdIRo6QfLCV8g9Jl1zqgUnluVffP8YAKsbzMgwGZV5tnfuJlk2MpWkesm5Txf0Vn26Vn22XNwnGmVb2dgCUYIULnB9DeOpsX7SQ3v+ejM0QRGC9iki/ne56AmlPIhizp+zm+pzVODHZghAilaafLHvZ4rHtJVBIPiLPcZInXSv1TQ5PsRH1jVNnZwiGv26+l+eh9FEP3bgMwAg++n3xM5/VRwS7EUVFKVubaoMtpuBQW6XGMrF8V22ttQqlL7cVXJCy0dev2nz0FFSZiS8AHwxc6377CiHRXjCTUrYxvac8se4ixHPARRmPfvQ7cx0JT+EooswdKbBktWQzkfXFN7s94e9yslifeRPn9G8wukfIg/4t4C7Kyvj73Az0k+2yd2aUUzPZMFkVKNSdIJmNBeL2ly/D80bzxgwJTRJgWZmkgVSEziu6SF90tgvP3D7/onyU8Usq+2kXUgeWJd8G0EYwIuScIfPEiSGP9kQrhAkX/nZwMxrOwfQRq0JvtfT60ZJlueLd4n9mgBt0HW0Xu4hAd72zV9UXR+tCZed4i9ba5nqKmnmX8mlvq6irG1+mbvZZKZsZFMuKygx3ZPVZbXxA/OZ4r8B5jbsHhe6+D27J0F//YBnwNy1lbqq32W+jOTV5NFq+SsgwlHzmHA6evojvN+TG/ex4/ZfxEWMcicEjUACi69LfUAACAASURBVHFKEppVPdiTnJOAoKG5tZce5XdaWpjbWoDsVgJPguXD70/ohbMh8GWspS0xYXMPGCOwb62ixr4vqTdoztgG+mtHLRbE/5pab4AsTTUB9SpsaQMaEJdY7iSop08Jw2Hn2UTzsO0DE/k572PlTXt9Bj9Dxb9dUJl78/0FF/n8xJkL7q2s8zp9qvMyjWdkhcSejs7Ne0QManYMECS2ePtUu2xlyWTQmMRnxz4JgLB1sWpOD6FVtOy10Sl9LrneFTakc5+rvyp3u+4Zj5YzgRbG7QAuec+v5ux6Do79ohK8CWEAyqpKY4uwQdgz3i++eaI/gmb6d868wKpVyOgPfPNNVcGNdRdru3din8fqMm5MIj7mjecw13vSAQgNfoCIyaRgfUCcAcQ515vh6n5J7DWWgLFAEtn5HO06a8DvhD2xfstD1O5UKTwnhApzeS9WsAsclMVjC88vqhB+fvvy8uLpHy5/97f/9fLxA5Ljdy43b3yK4XmAglGoTMzRo7pA5g6Ke+Py9jViCFQkrlVC1EiTEDJ6In8+X3CZpZOW29qB9FQhoKYREDDgukGsG4rAAOEAEYQvaUFH+Hhk8a32ONOoiSB9VSaEoZM8aGDZ2UMNQkBe4xyO4ZCdWWcAZJJoFYO4yOGSGo+IdXz6dPnpp5+HFBFEN/jBgONI0quwADqO7Y/8MTFQPOXorbje7v6vtKhsVqpTKmjhQE+S9kEijwpTef9xiCe1v9zXp49B5iOFPh50KLxDsQl0dFj8LoZRWijJXxKFjeRIYLeBr/wOiE+Rfkvin1LxefTtH+vVBHmhD2z9UgumrzSL9l8cqOQURDU4dT5NzO0FzL76TO/Fw1QgpP3S58O6cc/sixwiZkZOOKMGvv2hUnRiMJcw+/yyHgkoq5Yq6kj1MlWa0QC5riMwZ64fs6FOggWs1bXfsw3EGFnel0Snjr5V3PR5Zr7iKpCrNJo0c88g+4dK3ALcUB8iKvPiqDIV5bIC+/7ylobtzqzPWvKZ7GHuMYJNo6Ckr3AOmcCfe0k/7OaGlq64czjAxwAqTmSJj8lWDO3Q3ziU9QfyfQwjTtHgic9NBXbKXgYirqcOmmTE2X84s8wJe/483yMoweFICYO6DsUnVVKcygbe855RG6Nql+p/qZH2ARDYhp4CqHKaOcY1sg91HKyzlSfOCq+PWMIcAnsrYM0CWv6NQ+O6+ErQn3EgU0umgoswB8AIdjp7GFrnreyZVy9fHNQrqjDsR76osPF7vDbDnu1fS8LUxK2Kw/wZ+2CzUTuvq1TAawJagOP5s+dBZTlLrFGCm42R0JaUwlKqi8BSAaWeaelo9k8lgF7TsUEL1ybYdJyf26WqsjadydXqbD7j1NdxDmS7n0vbPaqIE31JckNfUsAdBHlKgcccBbFfT6sgYgKv2wxt72ijMElorbh8vjz5w5MEOry19NADFf/UXkuqmtJyI5Bw6ttizU1SuB5eL9WZ+xOZD3V1QhT8zT0lYd4e59kINFgdOEQ7Zofcq9zPQYubwI527gxymCCYIPkagw+r2oeK3+fPYf0QlJvAcRbwF6mQLIiSMmjgnSp6Ril072gnUwGaAqlUUP5mH9kPxXukh+ckMMH+OVde9BeJBzhLUVzu+dXHG5uElr7EOGdg4Krw2gFMLsE20OT3s8cn3mTQLshFJZfPCsDkAPTR0dkvzv87+tc+obTZ3vBUV96+2VigVvyoZNubK9heMbc7SQz5HWnSXBuvt6/SSqkV9QKS7c3yTCn+4rB1fTLPkP3OHqBSw/1i449k/+PHo6ov+MXvhj01YTeTvTAMXr482ipM2rleX8+1SRtmP7q+AhoK9Jigcl4M2E2wFAiRGSSDRRtFcsIe1WY42oVnnjm4mY3dkT3smXMiFh2F9Szis5IQRvwKXYPOgT6uY0kqMQnvxXVYleY9M+piTIBURk/98iaNXKO/KyWbZ8dZefrs2cFE4vWCOOlHPVWrWCuuj3vD/zz9+eej+hl2gK9f8mchRN/EfYXePrE2nmF6uVcZPhg5zl2lgk6f25s38bWxW6t+BhQ1eQekOMV2UoMBvbgu7pvPCItrLWgqqrL2JvQCBZy5sBVevDhonfhK7CzXbxyC7eSe64MbK/I7sjj4Hp9zbg1KX+FGX3APed6rOOuHIujGz9ZvjP+lnQ4bwLnqLM8HbaMaOyFJ/xJXhXQCGu+9iRniQzZOLSy8T1dF5l+UENJD+PLn313+6rd/fnnz+vnlzu2bl+++e3T59ptvLnciIQ+SC1UJRJl+marRUUGANpqkL9r39HvczoiK27fvXj6nWtjvt8ewSmUa2ijfTVafYFN6CQ+MheDhpDJykkD+OjfSKf2xhJDFCQV1qI4LdaYptj3y1Dw8NTyFQUq5a7Wtm7NCJTwwEyYCZr4qCNBEAgdf+lErYTaXF324VgWPKuWGv0shTFC7GYtHUeC4eYebt4oopav0h1Zfk/QuyU4PztRMpX8YFCTQuXxO0C/Fjg1ZsZFy9+2XCLIZqnCV//g7HHdVX5cwWCki1GqQQjBd2kyHrbdRXgUw7kH0qDTgBnPHV1m1SU7yHhlYX7ldg5gmFO27ShVwfQJVov2UQ/fo0bcxwtwfhsck7aCO7Gf2P8VRfp0QjrIcmsWoQDXsJDlr5D9VXpI0rc9Th28pP3SKGQqdI/eTAHA0swQ6b97mWiMcQJCwwfSlUai0W4S+QEHpyHGg2YsVDUhfywyvsx2bTHdIffqK3oBKjn5IEjsDm7P0tmI0AVc2APeKBhKElwHQPc2zRv5/1zg0kLU2SBeUKTCzavccgP0GpTO1byaI2kAj+fwmFzGUq8Dz2owAGMJ6OIkNjhZFb4DUZFi0McnOHG2BolvXhFD1uoBLneHGmTe4VejlbMfcx7VPrTAn+Vu1wYDRakHBpgIwrBPULn7m77Ou5z6/ZCnQNanKD0muINbVznIerYaIlIfSFvClvaUm91wbSTHvoRpzq8vtu9Sp9Zm1moJoE0JhnCmuHXuEI2Lfxf4NPVfkRtCve73VS4Ov0C9jkydWs58lWf3c8+j6SlviF0rNpOpbqxHa/pBhe9CkMPJ91sFRRkkQFE3Y59XmS5NdBR7bup5pA1KrPQ30SuUjEADE4LxJPWaNC1JeUWF8HF/v0uPdOVyCk5wlwS+TsINBsSq5Z8F9f6gOq9gXoKA94YcgxqqbvDbgzkacmNhILzY5l8rMtZRqBcjRiqcjELw3bdiZimcwnGd9mm+IPfH5SZk70/C0DSbDYa/seQZMWZAoOJGKwCGQVFso2OMzuyZzZfF8USHcYGo+4x8lhDIJToIyBSUW26w/yHE7Jig+t4CHC/5Tofnmmy/oYdyDwakCFDmHo84lCcjM2bcTESkIY9CsL3dMVcCTsaRSTRlgrH/iHHiWk8RkrAAUyTJ6DtXDVXJM2M6220Q2Iw3WUxa7Nr/rmTqLkXid8dWKFC051/4EPGae76NHAZlZS8/7FQhuHyTfl6EREGTnh/U1IfR3zgmhCrJWvlkj7o3+TGKnrxPCMMIePDhaNYzlWFev41z9PQPU2joLCqyRiavxjQmCiQo2zuRTUJH3DEuA3rn1TJ99ppWs+uNqDaSPeTO2WSeSO6tggkH8WzvTfVPba7xgf68035zRgfI8e17reghWyEbi/rAn0MPTf7oxCmFRbczGEfeduC+2XNSO165bETvTJ/m566JN/0cJoXN/I5DXtW9s0ckE7rHEfGNNcH2cB2IdXsuZ5DoD6q63Nmd74lCHgNJG75zPrvTUVBAX25wrvawniZ9sMLUwjA0jrkcMtd5ELjw+x7noa00xH1G92rU3hzDG+wUJIUHWu8vrJ7+7/Nl//A+XF89/vty8+enyv/zpP7v86lc/Xm5N/YwN9vlzxWLu3QfFhM5UtSMCkg+hW1ZgBlrpXZQdN6g+lJg5WoIGG5ezCFNk5EFj4AgoSeJ4KBjJItHtEfwiSdhpOlDK9Lh82U+Xfqv0F1RMJNSsVSGsZPBg6/xbJeRvKZ4qhfqANTIijFGrnFgM16G4gElkkCLfb8OF2QzHOAmpFfZZfFU1PAf4Go/+bYN1FRyNgnBIUfkbDUqnmt/IIb8TFFvHnX6WBQ9ShQzwqTBFXn4BONeSsvfoTTgnDKp9b3w/VM3QHqBAtSKYZC9oZg14K5StSubZBUQ4BYTb6MeIiRO1NsOGGUSapL3zhaS5kfAeVaZoG7Q6RbWglTvQlqrdcY+hXSx5T2K3Q2Y/ihUJ+hN5hkHyTj1gGoiO0VjweVZdTd/hlZYRpJLPfdPh0FlP5lRGWKV0Ntc7swZnBLOHxx/nWZhUYGB8jgm4raaOqtv+1c9TZew8mxjiJVatzHUwbH8XlLBBWhE8wYaifVwHtMDIId9u9aQU0r6He87rICDn50G2VsnMHlu/lEmhVZ6zcxSFbtJ9O4m8Z88gTrWx0DDSl9ykktfxPHH6rGnAoHHyeV/XXoome5C1NiHJPMGJl4jEBSk/D5tWQAmVzyn3mVTxPkFCR+H2vkJbHx1IKqa9XLzGisHZAfJ9gZncdygso272ZO58NkAMQBIBrDq+nP9R5LQR0tad9XeloPZKXcP0RFFJTsLQkTxVvbyVvu8EYAZSNPG/fHV5+er1Ic/NPkrScO/+6PjdZ60GtncVf4rjvXWrCLEoez/zbvqamhh9DHLKPeIgWV/WoX28qmI2KbRdINS40Rd9X/a/IA7rqh/inhNwbJCyz8wkJvNp57+ePnuacyBSHPTdETko176hgvc8vc1UwwLYbM6slKgg6rduXn744ccCBKHIlrWi3TFg59/O+ONZJsgLUNtEvtTV2hYDKX+X68dm89zsC0pySG/gxhVxr/RfaQOtSgg+2U/I+0c1kQrI+vhMIvAhAX4Gclg9PtslPkcfwvWdQSEBGH1zWBWrsAmECCB6rkXWvde0nnzoLNfMmv1QVJzPNIA+V/eOg9MoMetubxa2jX9LOTMRtUfMQDy2b722DXYLSASMHHAQOteqiFZoeYasl9UknolVIdaYN6keQcelOO8Un4svwt7yXudRShVguvbWhWK6yl72TMAJZjt27ERGEjy4n3tmz5YuCm0POnLZU1bDs3cmee9zYw9ZSbKnXXBENpdggxUf3ifJw6h4fgY+kN/BzqJAzbqiPO0e/9pesr6psq9ilNnTiAau91w6pgn54Rsdno5v4L4Hikixxcblucy2JYbgPgfmBcDYedOW28gjW8UYg211ZfwMrFTvYQlVnvFsDp8lKwbwjX0Uv3bSxTgzHLTVghJWQvWdtrjwXE2cSQhN1ENv/Eox3UQlZ3XPW+BSIDNx32ZQ0tfN98t+K1MtAMRppqjP1SSb/eyYttDJR8WOzR87B9+e/j/AgPXYO+dXW3j4qrXAaP98libSYUUhEjhF3azFae6kdsDqs/FVKt9jw+mDub8jxnAU2/IjbB9ghvfJnmZkRthF6AWoqjrmF+tEoiwt3bhGcNnEVnDgvA/4mWwQW0JUcjbBPuKBsD/a1hDw+ReJynx6d3n55B8uf/6f/vfL82c/XT5//nD55//8Ty6/+dWvaP2rQMrH6FXlD4PRB44lMaR3kNDkYwJ1+jDuXu7cBT1ohTDCMuvhYtFYpBjrBS1WQULRicQ+5eXSPoLSJtBrD9PXXyaEipHk58oFr4cu82PevhvVru8hJSoB6YbDl/pSFPyKiJLklOrBNUTNK7L4RXGsZIgENSBpItAD3bEXZx5vnMaGxQc9zC9MNOZUPaxjJdk4Vctye01cXQ+FZEjISAg5pBoP0R+HpkMXsWfTZDhBcaTqW2HMQTgJcXggcFoiNa38tGk1ia/8aZzKyt6iUdKaWF8cdxWuXgcAoHpBcg6CQQJTNKTVYhN8AkiuR5pPA7AmIkVfy3FMAjq5bSu/yOG3EXjDtE99lQplpO9wAYiGRnqvyZ5KqVwD128zb6uz7Vth7/BvKRgezrOhTbVidIY4lYEBWcclESazSc5WpbAyq7PmXnHoHWsy1G5UuTrGVmCjOHr00LZ/xKYxr6/jI6AibHxG1rJzHEkSm2sqw21Fp/TvGlDoiEgbkyj0+cV4bo9KHVU1sc+PqnA/jz9HYDvHzvuGXw+td5Qy/o2D4PVQNSvK1ADsjFIbLLAOGumgjCCsUw608pfAahRIkk/2IuuSpviJG7i/pctgjLVL6ReanLRggq9PYLKqnY7P+/2isqQ4zQJrVVh1EuldHR1cAZOa1AJOfF4qCO86sDvAD0GtPcXrS2CtSMirrFeKKnuZ+41q5v2KG/C52GT7HHkWVoQTfB1D1DN09qCGclbsQ0rfoAjumQ4825IzAJU7n9lEk6b9qmaChqMK2QpaFYLpqWvSz1fPfufRRsAie6D0U75QlEyFKEPqO8fwCAxVfFyvJq9XXMEA/EyNSmV8QVB8x/o+W5UtgGgPsRSkvA8IdCiGRdzZryLGPDsVX3kmMmdMorQZCRQP4acGTanMbc9YeVBpl9fz7PniWUlvzFlatV9an0ItSQhXIT3b9QRv3357gGvM/uTZZ2+dRoEkgFSEzEro6J88A4IjnGKELr5CuiPcM7TdALmiRx1poy8+J8vn6qx+LlXABZCem/rVzhj1uRkIKyjF96Vya1N4fwMoBZ+OgHaUYa71AAJONNLuzVGVVxE+ElPnOJ6qI6ncjhWS301sMjbSFMf5ffYn75tg+tKeybo9gHloxVSr6Idv37F0tdB3J4Dx05OfLi9evjioxKonpto/UQpAcHv7ePY+aytxASxGCQxoicroq1e5ntDmYGecwAEDbD4Lm/AzScnh07r23BPPlzOgEAg2T7r/1U+VWRXGxBKpJIIT+ThiEGniE/ryGk1ifbbaA4HkgN0YpVGx+Rwrs+whzrA+xH1HMsR1J5nZiBW1HAj4pf+mfWgiamldePEivpN7j6+7XAouLgG0D/YM7kht5joFsdzr0idbhNjs2flFXsvZCKUf9cvvHsdepZVplTPBB0fPSN82MeS+SXrrZ8ouaEJ4J/HeAYQuKeQ6BEzc1wIgMvW49swanh1OjD12T9gLJyV5YyL2B/8vVTlxw4SLrKpR6RXE9ZnyfmlZudP+9tjU9frx+f7MHtPExmPIpYgz35z4UObFbEG0GvZMA4TyXL/9Ni1vzmBsoaSxucURATbXjj2kncu5WbxyLuzIQuJ9w3IbzT1VRpO+2c1j5NEAYmKuX5YQfnh9efbkHy5/+Rd/dnnx4ikm5fInf/Kryw/ffV9J4wSrOOL+2TpFcCboHs33JBIxaKWNkhQyjzCVQf5b4tOEsA3lSQhXAWEDis5jkPi5QYgBlhm6RjeLp8LZScWURTLAjuz9SuydT9XKkV9WouK4p/boQlZ9lEDDHpIGqDh6MnK+n6TIZG5CGG5CE6sannLA01u2eV7+bjV3mqjG0YbyCE2sYiomLgmcN5qivTjX5FWEJM5ldJYYjttVNMUBcqHpM1Ms45iHBE1MoYghU1NkJKkoHYIesSoUHj00C8Sy1spCz7CRuEiHjbGZcAZJhj2cuT/lmBM4Vybf52eFMajTxGpYuwx2Xv9VApFVJE0MTBgTNLN7rbwueBXFspokWgtdxoR/D2NNxe334/5xkNwDVewITezLgMgET2dzvOD0P0dyl7lTEypaBTUBLDRb/rx+3VmGBJY57FQ7N1gd4QUqHiRjq0RqWDirDdp73aULFN3K3l6S0gqhf4oCt0ouYt4G5zq/0qNMkPl+1nF9jbyG9RNsuAaIGNOpcO5ZO68q1zsBiDP6qtE1oTAoOypsJIQb7SDKyblQCdAGd+xHHMOSE6tvUtRC8d5oBWkfqV6cxiYYSKoia3+bAXuSxgVIIrrpzzj1aPDeAg46cFFyfteKin0UBBleT5LNJYQB5iLm1H1nYMDzZb+0r5devFYWDMKtFvDvUl5u53UmsLHacVZXVUiBJJPFigN9OmZOHUHvgg5+l4Sye/Vabcn9jc7NdR52aiANdkdkORWmBHijatLXfZrbVlXU0cVz9kxG26/Hfo9yaRx8Z4emWjyFRFkNQXlXTWZN+DnJQAKN+7uPiE2VXpQZUxEn+xzqfcCFe3dLz3ZmnYh6KEZV5zXwjZ0BcT713sTmU7HYDLic181A03YYVMVfZVZr7b3+kLU9g3qpzNCPRcLvzwQcxy6wv4b9Iooe1bvRpK14GXRHKGLUPcVZIlIxIR5tdfbw9n1bNQoY8n0qL/FrS5DOioz8HDowlVRe4xk14Of9k4yMEsjPrfSq/qw6ZYKuE0VS4RurmlYZWLcz9SwVrPv301/MtQs8+ln8jW3hWo5kdEPH9X3e+3kWX/Y6SckYA4ci5fqA2CQChIJ/3j/756BBkqwt8SG5vgW1cwkie5K1w3ZU7K970vmi2M5WFTvqhYTPXu5jLl5GHBHDVXXcYJlkxb6ww1aseumMTD431VzO3ATVjsrwkSiXvUXSSBDbOK4MGkcjpaKxwe7uQRk5SUJXedIGxf6ONRGg48ReOgL+JQE82/iG7aEAr6c5xwHntsc9z2mvABhc/xt7SODAGbEmjKxNAn0SxgF3nOf0fS72jFDK2ix4PfaGWIrkRZaA/iugzqq47Df+zeer2pzEdPRFY820AmycjgAnyRNr7v0Ra6D/AXNBaq/7mv1rv3F7xWHWVcRNP8PzwW545tlb2CT3qTG9PtLn6fUkjrT9YYrq+kXtmrRKASx9A3vqnBCTXOPvAgQtjj37fdZeFovv7XVgz9ObjRjV+q7ZIwJt5z3WYtRVBdUEmdfy/AR2C6B/WZXnmVvtzPlWnXQKxMTkzgz1HJzXQTDvvEbGrtEt2BgMY5T4l+0BnqeFqPoRQNNfWCH89Pbl5emT/3H567/8i8ubNyAXNy4/fPft5ZuHD4oy5kao3oG4Ekx0Tn1pbQjN3C3KF0pUE0HSyCSRy64/jtKGclzQkY1m0Ik5LFwDi0wq81KkVbmRMDo6woyCQC7786dQdH748ccNYC4PPDRTs/LxwKFrgpKFTjbUR4TI/qsYqgxGrYFlkbnm0s1WFQliUpXJc1Wx1apSIYNeHwN2W9Hy/g5pvyVTCYzOKpKhGm2+0Kp3vIZrj8jI5n5dg8INKR/1IuXhmzeyLgSIrXicxBa+UMT6nIQw4wgIwBbkxRAv0OF2jnmGcyBs2FIVug7n5EhqWpw5BjO0zPb/3b7Tpn5Q/zz/0VZNtnkeqLoiH0+SQUDBAGtFcTLYeYnxFQXBETZYdCRE+3XkoV8T3jyT9ccRwEb9dPsi9FZ7LBbAhso5iXhe7wE9krSI7ChSVOoQzrkql1QfSqfKvJgFlLwH+wkKGsH0D+mXbWU3fWk45ndtEE7vxoQf0odlxfjU45HgciAKz+XJk58mBNWBxaUzmfy1tfeoFK7iUkdcxTCCd54Pz4xr+PC+CQTBupTEGq8lP5sVeYAqBedHEWwFx71v0BKlvLNy6wQsTOylThmgxRhv0LRo6hkBpPndGYAEM7/+9a+PwdQkhfYt0d8F7U6En3UREVXoRWPM9SVYmdPhmR5y+pdLEdMJMJUiWSlwXk/ww5dVde0Mnxt62tYk/VoLynEQOAppZkfifRpx8fZde6jqLPsM/P/anKtg0YFyngCbBj8VzDgS1NHs2NNW6LwPk8NzEKVdtF8lA7CZ+YnozeifsR8zCk1iOqMzYj/Ymyj8VYWQ86cKovNkDXL4d6q+ccylnFoR5verNExiiZ17uYSsPb6RLl9FUGELgCiSV0W0rOoZ8J+DfqqOBBDchwyAJJQL0gkC7t0hEHTeaasz2kPVpgvS3byAT5XWSK/3m4NmyTmz6mBC6HktqFObmb6W0ZdDNV11gmDTPrq8/sw+GOOFZ817iLZffVOZFqGJnhQP7ZGxZ8iEy17zA2hYsmkCyyP3vWurWh2UVicQlz27oMwE0mSXfaRowhlMsTLiMxJ0NbHivEi34jr4XKvg/I4BF3/jJwjYEozduXOMHiFIZz1VOTwH/mc0X2Ahcv0bDRNgZhUPn18+s8avNvD0//wv19ERBQXvWqEsvZ3f5Znhl/mZCV5sx94Pyif/Zo+47gaO2TMf2iKhSB17Nee+PPb2W8bnjd0yMNi9IHiVfWlrwgLO9AqvXcNKBq/jd02cAricxnYY5H+9/3Idq1RLQyaxDVi1WYMCf2VzTcn9pBjLGia2WwUolfrNvlVo5ABv1yOevbAWA0GS9K0zmogKlrN9Z0MFfRO3nBlSSzTd60dlZ0DHWb2a93SfJpFG7Xejb2RkSD/NPn31KmuIbVGBk/tKa8fHzn0lKbeqyzoCcOAPTdSws9hRzm/iss0Dzdl79y5Fju61sXdUpl9V38Q8gNg0NAL0eOY2HorrCIsKv/jpU85SRl8oaLi2isQ7U6E9QITRnnlfK/WCiNoBvi/NmDggdvMElFlRN76wkJTndrlEXIdnd6ZpqxdwjlEEagWdBbjKpOtYOX2oQHIA3NkZfnamDcd/Lp5O1dbCzIT63A/8LMWigb6+hyD02U+wbuc/3Bf2i5jimjAWUAi4/0soo5/fvUqF8L/8JaIyJISXy3ffPro8uH8vzpuKwf37D9MbePMWSOeU2eJ0KE+3Cle6KAkilbB7l88ZZj+HP944tCBVEzFUydZH12vg1IoWG5fNXYGLol44VYMUFuFICJmf9O23l++/+26VkfaO8Tkvow5IoHY3iQWJFBWmM3oSpVEV9ZbAJevOINFW7hxlwLWmh2ol2iDgbAD6KDeou861PYkaG66lzqjO0q8GTTem7FcKUqsA7cu4Gtf7QeBa8WB2TKtfec8J0iRIi9T56FE3LukZZCMlAB3FMp/t+IPdLwEyFScNxSEJfcG4l/pmab5rU0pgHFoqXe0nzYGYUijrF7GO1zQUt6+K606/BcPWjwHXDUhaxdqarf+TpARaGQqhPo9j3EP6o+yBK3KeqvN6lOIoSUBTYaFiUFRfpD6vYD/IFAAAIABJREFUT5W7gYLG38BQ53QcxM3BJFEzUI9BHNc/ScMa26UJpQKxQ3tGgQ2aQpeYI2R/s4asV4CG9aVw/U04O4TYgMrEltceAcB9VChvXP7w5KegxKyHNEkr8D7H8z5s5YWqYqXL2afXhLDqcvY4Hpt34b5BlnNCNVgsR6mg3c9JbjdMOhVe0MJROaUhfl299r5sgm8gwxrRM9SKgE4p+2l0JZNjgw9+R6fPOWKv7zBeQQQd36lZXRpHK0RXerTjKaQM6RR5PQk1rxWR5h6PwGH0IB2giLTJlkGkzlB1NNavSVGRdsdKKAIQ9sFAF4S+2Feqe9axXWcHhvWxvaxDLoJYKrZBeQOfhrCCQz0L/d7x3OkVHXWnFOYqpB6Jk2qqc3TpqdiA9/aargLtnNX5DPzDl1+1m02AUZ3diJUkttiU9kH1Hq5AhefXYO9rRy8g5f0cgXy7JS6MYRHo0LEeQcZsoIE8wVlR+QqXmPQc4BFzyaZoXKbBu4P6nMAXOqjUtVXwC5Z2zqM9XPZzJ/mY/fC9rOobYNd+NMA41PNO89UEFT1j2nT+NtAJ3TMzMHeNoz0KlpwDuvPoFpF9gxvBkfO5tZKQ57RkyffVlpyTKIMwK2/ppVxVI2tP4rtqFW9nBYPPzh6ncsT5p6d4vX4J8JSeX1Ki7z4nX+f9KAgnBS4+ZADROXiz0nWu+teedtZnKM8HI2czQCeMZgKsvcwzWptEwcHLWjS6D2jnKSOk+98+b+OJ2mG0FEpTJK6JYuhYI4kRTlUhK5/npJfd+EUCPnbWGWAT6Au4t0pOfONpOLv210qusZR7w8+IH1yVPYniSY/B53GCSY+Yq/TzxoyeCamGSVYUC5LeSCVuCT1ggHvfZB+fwxlzbc9/s05S9E18ZLj4PnmG+8xzkuJeT2w5wbYjaR4Ly+ry+Wy7lu5/3kfGlWfe8STxR5ujbdXRM21Fn8Qta3XydV6bZ+P8/sYw2iDiC/5fpoP7QRG8A9RWqPCUOLk2PEfjk8xezh5tn7hAsUmXQKVjXQqoFBy10NBCRJkV7iuo75w37pc1qYJ4+8Q5j6zBmU7tffD+AYoWJ+dZLE+IXT2NhTDGlCKfGGDAnM/eeJXr85z4OtaAn3NdJp/2PiZZHhhSrYgrAGy+wL2ERTCKq4W1X5QQXt6/vjz/CZXR/3R5/YqS/uXy+BE3fu/yfv0yKIvSF8jYiWipxIBVaIMqYJQtqUDdpLL28PLwEWIZziFsUtggqaqD4QpP+Shzld5/SK+QhxeHB5Kfptg1jrpAVrBSch0vX/np+pNWEkBVGAXBgRFVKKpSDr69cThbExH+H9Tr2KB7L5IGnj4oDcFBkOcNa6ZqlEpQSuINWkgaSYL4mwfDLCvn87WvcBW1+vrrQV6AJO2K6+CzcWAgQwdd8RiNcTWJ5+TZ7zZpKF1HmpJJ7nHI4IM/fpyEOU3mUR6rGAgbSeEYD7TOXaenImERpBsbcF++PYcta3bM06lsbuhjo4dageM1bu724lHtYw5Sk7ZQwCY7n/sCLedZETjmObWhudLz71NhTN9RmvPbryi91IpeDtC44OzHJLCvXuVziqYh392+Kg1SgsL1MbQi0/Pw9fosej1QvNADoPsxuuQOqHTRS64hAdUUXNOjhmP45mGvdz+vaE8pTfZXJbHHiYeq3X0PMAM1G1pr16UONajnmqpVWDs7VBNCQYtSRgCD7m8YcRHoquRWhj90w6mb1kE0IC/6O2GfBO4fw6mn78DGac8zzywo7JBYK4PXRNMgqH2WCYKU0R9SrTMM5WRCKgVbSrUzEOAZJKE+Bd4GiT4/Ez+DGkULWEsDuQS229/21Zm8aoPOAYNosVVCrvM4m0NO2UPOwQtVa5QlEcJSuJDXru06C87wjO7e66gIzkWS39M4EIdJNwFlJIGJR6kkpWpfg1QrO15vQYICWl2nq8BRKVmv8kwINLmvoKkD4mpLaxNrC6ucyoVQSTdBAzRz7x9rh429UaS+lReqCFD8UC/9mHtE/IZ9x/dboUX8qjQwKwxcfxKJ9EtPqp+qzKqkEauZn7FaxeuTbIUO2fsHxbeHFHsMi4XXF5zo3sPHRbQjSUmDdvsguZ77D6ryiI1NMIathc4zefJWTtmF13PUvTz7iEjShlmbTJm8JCBb4Mknp4dsIiaekSRpsUX9zDNF8gjmliQITBwA5YnyxXXyfQN+g8ZQz6amq009U63Yiwn0VqU4wCxHoEwEgp9LD+3z614VKA2VeorLWfd37+JrTCyknfIzk0SfrUOvrY6kR2wUsPReOxZrPX6uN9cqIp/AbCrIBZTby1smhYJpV8pdztKSLauu9ilfge5S9TiPBo5Vr8U+VjG7IVffl22CiNGHd5yN2wcDJfZlM0nZg4AJXDdf3HurGJckxBVY6+xZfIA2qC0EV6Euk/kmoe01tJfXYPsAUxaAu96JYzYf0dckeF+lr7a/vZCCACbMR7B+6iu1SmfgbxWT3w2j5uPH+EABWk6Tz4o1p3JmoK+P4D3dD7bG8AzYz7wnc/wOZeK0SzTIN+E3zjK5D1PsJGRzrvpIT2QtA/Ct3zeFkEePSq1fv7Z2yGvK60d5DJPlRJ+1B/HYO/s575ee8NFvtecmIlxb9vhEp3KW68gaIsxOes/x3WPrcJ3GGSnuzHZ8vReOpHKVWdbG9248PEB/PYHnhPCcFMXGnVhlAvcmUSaE7B+rr3n9qpE8Q+4buydgJYDP91mHxCmj3Cap2+eFPbA5h7ErOx+x5yfxvySrUuRXmTW+zZ5fDyx7jutI3AkTZYC30wyMQdJOAiCxtgB8mIwy4yT3okniOVE/gLVfUiFk7MSrn393+cv//J8uL18+xe1cvn30ICg6B4tewXv3HnxRISQZbGWiPUkpEYe2wIDKby7fpG/g5uXTjSZI6S/8/DmBAzcPZYfAMgj76HHSglhMHmQTQnoNkUN+l02pqIRcY51bFMDmaBIA4vRTZSsCxmebuPE7Z551hionoGiAHuQ5/YFk6VUgzSiFW7ejEhnqJX1Wmb944/Ltt48TqLxOArLNc5J9NjgLAnOn81LYTEmspmxapukV2WPzdGDzRCtGx+oA2v5uGRxd34wRGF3VakQDkSpxdnMULYvxpveAofQEl6/fJBmkDH9OanKg51R6HUNwpQQR/C+QYYPnxH2u9DRfKr5lViKV3ym5cVBb1ZygzmFzrj1tCcBGhxNB1QglqV+fm9Xlo+8oCUKvqz1JRZZKaStiz/tk/ZdEiqRyGRF+yIw70J8bh5ogTvI45BnK3v43E93QgZfcm6yeHZ+HVh486+PsssOZ/pGE0EpuE1LGl7zOM4z8/sZwmAAE7Z3qYvsk2mehYyGAPRIhZ1GO9qDt776uSAt7nbCioy4q/hOkabS9ULI3sqRJnfMfO/akfbBt4n769Fkq+CSF3SulkenQFNVIr8a9e9mPOnk3O8trUHWeqyaIEMdwShAFPPh9f6aTPgd2BkqleW8zqm67IJT3wD7xU0UqpJLkHK/HhXtLQLeh1jx39q+op3vQBMU9Us9oslWU0v6c7JUFTmwy7CX3JgAUUEIJbECB9eZ6bkxG+ayIH41qynvpPJJwLEk9I6Jch3/8eRxfzkCFXbCLwwYOFdsMc5/tgi7UHo17SX6gRCc4+swcr2+TFGI/kxC+Kx0+Ac1YCKxtE8LOaWyrgs4cVc/2d9VBrj/oxtSE0zvd55N13Iwt/v8cuJukGOwH/R2NMmu2QNUAlPfDP4Z2tFm6BRNRt33TGY9TtXaMztEDA6smytvGQ30OLEiv07E7vywh7Jls9cE+EmlrUpi7X76kjCrg8UVCuHYB0W/WxWBCn2Xi7Fok0Z6tNuiJ/Z/ib31qxR+sfLjX854TJXB/Jcmcz/6fJoSyC+azTUyTkC2AS9K0SiZ7hkCOa/XZmuQGMIuScoHg+MBV72oXr72qJus506rLLtmQTcD9YGd5r6MPK0yeXg9/W9H0WvjdVjy6RhGw2wgl/LTAd9oZNuNSYBdGCQFWAvrbpWK7vlbCBAzYY00I256An6tOAqyCxkqxZaGxOxv2y7nJZZNc21/Ogf95r7ie3R9N/ji/CpN4FrH1vFaqZ2nrZWGl53Vsh8SAB3uj7C17JbNWSyRM9ik09FztrE9Ui+tRSfQM2jXmqi7EuWKk7c1+d27gKrVes+BmEvsBCkko1qtrohffR9V6dinnKxodjrjpGgmQxgYN+BCcc/1M2L+o7C82ce8bn7DPiLvPICzX0eHy3fPG3xHwygit+s2ocM83HeDpQKn4/a8SQhMzz05i1J1xEyDPoT46Se/Ooc/xnBC6r0y6tGdf2xMTqGtLWAXvAtgt3rTXT1slY8DnL3AhizBnKDFrx5PAxlFVVdsmQMs9s59NMGUQcZ3cj4Iy3E/6H5dUcr382/jANfMsWJkVbPXMeaZyvkbBzx5epZZzXGCy/u8XVAjps3p3efPz7y+//c//8fLi+dPLjc8fLo++YbA6kvs3LndugcQRhCN1zTywKTwyFHnZPgcTatjN0PNAJR+eVEabsFA8I1BgoUkIOQiRv37TBvcaoNKU+DkJYZOXKqYlIDxmh1VlU0eQBYRPvWpRKDUJ/q/UIt6Lz0EVicHoDGNvglXqkRvyGviMBrmqV6tPRdE6o6Sz+Hivg1q20nara60GFQ38cHn8+Lsg2wwi5iDylUD7LuXmvv4wnidevJvfSkrRZGfO8S4b1HcVoj/mEPHTOKbJhXuP2fxU0YJMvIqT4D7am9jN1Xf+HPW/KH8e9K4mfVHe24YODWpKnwR1R9VugWxELkAWXzMguQcsIxtGy7U65kbn3yawcVrSw7Zm9vMcaxZhmVWuRz27KpcWGfW+eL7sm8MALZjS2cc5LegVODgPmo+jW8IYwzuKZQPIipJ8ESwNpeOaqR6w50WckqjE+befhiCbBJ0vftakHGn4B/kbNJjgmX3T3+tBL6LdBB8DD0VWFCkNyK9fpyrUfsJy96W4pNo/GjCvcY4dlOwOp0dBrXP3DJidrch9ACRwrTgSgnqS1tLzqGQ8zD0/+emnJLEMKyZBYO1dg6BfkT+vFDiBAIljAlwrrwvQpEb+sYRQg2+Fz/PuUGrFWXT2VR9upSR7YeIPSVYXlNqLwnupEqc6o2iryaB9CFH429Bs7sGEzGea/sCtvw46z9HB1BPj0GFxbY4O4OyQcFjZ6fNvr0KD6J6rJsCV4Gf9o057SsBv3mo2YuJgpcmq1PixV2VWxLBWrQ41MaIhVMYaTLCvut9afYOWk5629+8vj799HNuCmiV2QyfJ/sAGJzhddY3rUBE4Z4IKW2jX/ZwzGipoZ2LHPnUwvXbPgDjrvYqfdLAswL6OfXai85eeh53F3xWBK7JbVWgcfPtrG1TxxZpg37mWMBoOEEpqPT3vJN/rSeT5nZgRXX+BvmtCWPs1UOoku28wHx8xQCMg4CiUScTTF9Q5pvTFp7eXlov1RyXYmB/POp0ADP2RAb3iSgRV6ZVcv6KBDu/DuTpYDpx5xgpM6dX1Pgfi54qbtkh77XUlIBx4JZjX1oP23yZgnZ9zf54rHKyBgKdJX5P3twcQzLmWVpwkcEEc16pKbYCK+Wbpu62GF+nHlvAcWA/WxsC/26fP0/tIUExiNTAme/BzqfVoM3AN2FRAdAEgKtI8R/e8Imu3bjAbtXa1gEIZK+xLEw5nSMIuAahbCahjOhCZmnBHqI5U2pJgVq0613ZiXhzVw6nEGgckAVHZ9wTGyIThuk1onMkIUMhnn3tgkxCu380qowk416EqLu+Xqj+Dyd8RR3YkzLXK3h0n9T7J8tbd85kYc0CBttrqixTxJATbE62uFrRpQePtWEh3jxmW2ATYBKnqvH0b9htVJ+6LtQIU4/dNEgQEtEOpgn0lEmNSpKLuFxTkU/VUGykI4+9pv+L/HB+2Cjg/C9jAQHN9yUaPYNf1FWdhJPapqqD6wANQm0K3LIKAkaM5Jo5em5EFiHOi+j9LCAvGojlR5oZninUyYZPuSRWQ51JwpOPtUmEdGym/49zF7XXBXO7V17mG2iWeU6rTo98DshO7oBfAc2EdGJkiGKj2SPw1QP5pZJB9tfzMz1GsSTDXaivXZmIXqu/akM5Ai8DAkTRPdZnnFNvzi8ZOXAiW31/e/vyHy2//4v/o2IlPHy6PHt5PEEof4V2GuKJO+QlE6XJ5+47xBl+KyqQKxyIFpa2oTKoRDiBfANQEsDK9XGCycMRDpmhkJt1B4t+UkzyahH0rX3PyPdBsriCEym0j4EFQnbESpTm9fPkis24wGhhXaHkkOnwOwTTXQQBDRVDj0J6U8xylJq1V+nl9UNJ4r1bIatyKHlHe7ub78YcfLw8ePjgQcr4HPSCCABNQiaEPhfXWMXMr/X/rT7Pa4xD2VoE6esEAOoHhkE02LMgGNC0VxHAcoaRNKIb3T1/Vg/sdYD+HZ5IWRcdRauxbcAPzQUcCOadtkNJAvMqUDkgliCtS/uZIWHK4lTGfZDdGibcjoYjxtVn8Y1UIRZ/Ty7jEP8/wkNG/2Qb8PNsGk1nDfakYSIM9lV2uVYRMh6Yj4t+qfV4dT6nPovpRQZXXrcrbPu9Yz0mgn7ng7GXpozoajEjoflNd432ZaYPxffr051LCZuT4W2Ecbq30Qmi2IKxITH8XmgsUGZUVRRoVBeralEJRukrVT9kzpfEUGSPYJ7mwXyzn4+PHGDkpTyJ+Rb5vXr55+E3WXaoNn136eftu3bs5S2+wDVRX7l2+XbXaoCuJy0cawSv2cFBGl1gG9FgjO+vAa0DqFFNIL/Ros9K/oADFiK/PUocY5PwEeFgRlMoTKpIAwwCBo9odsZCqjTUQ57pKAQ56OefK3uKLvc/7RoVye5z7sDIjcIGjaMAGrbKO59q7NNXEgFvvO0LkZoOkVu+cCVp6H2cN2mLvk/cEFa8qpFTQgAeADgbAR/W0QW0VPZv8c35ICLHZ33/3Q1gP7GFnznKdgHvsRexSAcDOiLx9qwhukspVIw2MQxMaPTkiTdBhs0YFVQxwE0Dfuxvbxb1k7uwqTwEelpSfK1ypeg/gsCpgIMD3W4mpyun7rHkTYBJYAguHhBs4dvxM1R+fPX2W9RcNFy0WZf/wsc8odMxVpEsbhdp4ZVrkuS0Yj6gMVdFQyareye/GlqxSlUAlc25Ln8TecwaowtpDmKR5CrOCbI7MCCgCJT999lX1y32u+h1xCCiojN5hTuWov/zcuYzs4yd/+EPoeiQ79LDnuW92nnRPrrXv9zDKlyoBm7yE7nlSsAwYsCpT7NeEXM4AgUk/dsnEzkof9ovrOKq0p3m0+i/tPdcqo8Rq0+9///vcM1+OJmmw2SoLCda5Qmgbgv1B0scSz+BLt8f4fUU4CngwMoVeLkTAPiXYxA4HlLt/PywLaaKH753QHcDKpw8fD1pZAt61y/DMBI0Cls/ntpWnPbfsi7aLtFIKiBMbBgX945VtU0Dj2orQ8/MhgH4Bqs7VzN5ZUs0YGF4HoFk/XK2BjGoAVPlAkEsFrr7IgF2Ql+vDJvGM2HcZSbFebZ4Hzwkfk3lzUyRvn1Vp9NFewC4fLQ+fL9+ik/HwYWJZfkYCJwCC3+IMWyXi59oHxV54bYJ66JYDXgRxVRnFTnacEdoa7QFO8otg0Hp/oSFyP449MXhnM+AbYmPGXvL8sM58P4na5jvyN+c9lbUbN6Iqy+xBafLxM5ufJ+CZQsueJ3uS9w0bY2J/Ee5ZcSAfdpqVHWBzvlJbl/edCE788IARNm0YNinKNEapvZtS+UkhVzbNF5TRxW28P58VlVFYTBNL4r3Yq+wlngXjTSIYtWvn96zumUwFzBqlV19qO4t+9zgnA9ms5Mp2AOQExJb1wuudn87/AxgQDyTG+CMVQt4nX6ugdiRUC1eCAkUju/bJj4gVVnjK81isn8Tf2GU+wdd79v/pCiEJ4ad3lzfP/hCV0VcbO3H/XqV8723MAL2Bny8kegQRkykfnaRkFxDPO5cHzFqhKpeS89R/MOQcirudWfPqZQdzg/oGlZsR0iBi2Kgk/PDjDyvhd/MURbhWU7pGo1kuiYlC43pDMOpRzwp3v46WDfTzzz0kGCSSP4IJDBGOiU2EA+3g7TaZuslJKnHKJgcgrFYDEjQ/WGl2SeFRDl9PVQ53EhAOXGmsJIhs1CQlqxoWRaTPp1Wgrsv6IkE+3tTQEkw5GJ0Hn2qE3PPQJ2ogCJREI9hkVr2C1HwVsGoceN+isu0zwGlh0IKuhW6Z9HxrVIqPHHB+l9/Lpk5loqhng5jr3LgYyQRs7YELfXaBQPr/kNBX2GdDn3EaDaSvIyukluFwcAjpV1lwQyBlIjitt52/HrI+4yaLzjA7Gvf3s/LhrkO7DcCO9z3oUlVSdI1a26sIhhU5CYkmqOGKTyXShLB9KJ1PZXLP7CDWoo3y7alsL0H7VUyQUx2A0snszKmOstecQ9mex9Og3FUgLxOrYX923zaoavJ5HR3gdfs3WzXz3oZaW4UxaKjISPtyY9BGW+4MtyvKx55uMGKidJWXTxLwrsrBih9lqOuEahJUjRJjIMgex2nEtpwG0Yq08XOTygYy12rrmaoa9G7sBFUpnaNqMmB/w3zWF8Pg7RWysT4I8VTY0pcB8jcbxe8bsBpYcI1WHHo2WoXSWTi6pQrF7d0jYeR9dICKCUVWPv3a70uBH1JsAN2KT3t9CORb5bgKzVjhKMCBH2glnGTJajsBfioY6VMrhViqJ7aW35NSzt6pHRRsQwnY/XcVEeCMlLJcpWISIvZCEl/mwk4EpOsH4HQ9E2dKj0gyiyiSLB0tQ8jXXyjNMrZhtL/2vr+PuBV7WnaI+13HS6AD6Bh7PZGsJNWhnPeemAVaqk+BMP68/9hg2AqLgYgJITYkCe+odSaZvB8BcM7tgmoTXO6NJIh1T6vD+tGxd7ETqyKyVwwwVZsOs+ZdqzlhfKy3hn3hZ3lWvVfbHwL6vnsbH+C+6MiQPudUpJYU4Re0M7wPe8PrsYr49fmyOiVazz72PBx2dcwV9kTA5vWWeR4NpmVy8HtWkw1Ek9BuXBL2Jq0ezkzbPEg1DhSuKJW69lWbnHhvYw0cKcTnYxNkabCf6nvpdUMxl72xkRtTla1NI4FBLh8gq9W4+COQetZ3c3Gt5h3g+VgP6dtlXuGSbURwCFgdYM7nEuC2rQcQsEmH+zSxSSqITQb8d/1a+xYPvyjVlnMwMSxsp/GHfg9f0CSoLTgBnLaXsQ8mtQDubT94WvB1YJfJcuzNKOel0bdVJXGOFaHFNGkRmrJ7fX/Pg4G4NsUZx9wd4D+vSdV/7BzjpQDsi3myb9f77B4WlLN9x0Qg+2QaBew/vqxO5bPW736AVzC9TqI/PpsWEi5JRvg5z49YmPMr0Ga8xWea9Ouz8kwVLBoA71lhfbhPYrWzWJPAtmf8SIZXBeZ3HG1ijBJbt2TT95QSm4o9AO3AU9ZBESGr/bxGgNoKvyI49hQ7d5JnKVAtE4B/6wdSNFkMWN/S6m3uJ7Fx94XxnlXInDmuYwJAvLd9iYJjrKfV0nP8flA8dx55VhbHMjP6pElhe8t5f/qcLDKYF12ZKLMHe2Y+36O3+Rf1EH56e3n97Mnlb//mv0Rl9NaNT5e7t9s0eutojr51uQGam9ETdWhx/EFk36YSyGb57vsfkhC+lXaHqAfUmocPLo8ePR5yXCQG45k+holOGMzxMBgh8ad/+idHwAESzeE8BC7mPOydCarLLKEXz0PZiVNJNn2dK8XDisJolE47uiCIyuiOUCcZ61Bxgs5/i9Gj8vi6AzlT4YDO+ujRgtSKO3Q4bPtpzopcqW4dYw46q+mYo/epKLFUQowGn03gcDYYOdAbHfDzT5XWT4CwwC2VgBnVHip6cVotCJ0vQhTjhY9aW8S5fPeokg6NJhHjevmdzjpsOTtqnaOH8PoETUPRMS6gWyZNIIusAwFDhk2n760BXRv9pwg66Wurw+0ZaK9aK10dgm3Sz31hUM+osA26HBCC0Apb1AlE/GRJWRvuT/0wo6Fy7SnFg6g9/Tn7mfevVDKUmY5rwAHjdE2mMPgHhXZ7ROeQ65s67kEPas22Bv40+Fj6aY0jlOyqU2bkyAw7a2HSYg8IoAWUToAEEDfek2tOEPuJwL9VqqLfo+am4lEUOMn7oUZ3VeBKQDXl1iSxA0Ti+NdI3sb/9T2cRG84d2fk8gps9bNU87WakupNmq/tc20iyrVjF371qx871HrUcoCcDFa/f+/y7OnTfP+7778/6Kc4qIyWOM5+FdPs9zRpjOpqmANX5WJpcvYfBbkk6KAaNFoNCSHrgPFnrfmjsdaZW+EI+2HVat4LJFqHyfqzTwsWLJRSIXeN6KqcUZngM9mj2Cqq+DxDruHnn3/KvbMeAAacZ87H8+fPUqHxGjswutUM9kypNM5TfdAqGBSn589z5ngt55AzHtBhvdS8jjU0wFBIowFDAzCBgNhBZo3duHH56cmTBJ2g7gGuLp8DuME6oYWA++OzmqCyJzpkXhZCg4AKY0h/4Zk0IegIB/ZQKzwFD1vlq8Q695B5Wxt9ULp6Ky5nZytYkLmJp57hVMRXNbGnLYGNvm8AVJSnJzWec8c80AAhFbTA7nONJJX4FoGoJN2cudmr7j1okA2SXV/2Csk3tkhqkX3Oj8MEeJH1tDeF5/39999n3zhzMyOSyhU8+rZUYwxKfptg6DpCg/5MAvBUZVbpyMiQUUztE+fMtn9+Cnhr/7BCbi8MfpMtzyziKrO2pz3J5AAvxsfEl6yiz+eyv87PirWwIlBAdT49FfIGt91jtyK/f+41K0sB2mQTEUEYg0HWiz3HebBFRc0CbQHXx+eHaUS/8yp9CQJP6LxJK7+f2W/sxansav94GlC4TboM8vuYBiqelI9bhWviwDqElkbM8/ZdaKMyGXIWT2fDgBlrKxpXAAAgAElEQVS/xs8AtK3msh7sS/QQ8CfEGAleB7zKFKjNKnDLehl0ByRZD3uFz+4fwme1L52jx7XyGXwe+6UJ5dUXse8FYvJciLky6odk+FE+j/1YEcAmzQXLSw1swMy1EQsQM5aarc0KQDlhLCubSfIziob4EWYDsUxjMz4TphrPGVt8DAO/BUUYNcr2R7Me7MEnT56kusv3qUC2aowtK81etlJF9Qr4OqtQ+ijvR1Ej1Nr1MyL6Z/UnidsEUvQhSbhu3cqzx4dxHWnNoU8b+z/BnO619bmjeEwr2JITBY58Pc/Xc4XNZA2xMzkL0F5fvjyYVanYbmYi7yNL5mCYAASpqitV89w3OR0SfBfVZCt2fI7xofEQdpz7SbK2AkdGesyfCxBxrxkv9eHDhXF3jYXaCmVMqUBlvkdyBnOB9qnHjy9vVnFuPLb2uPUAW0G08q4/58xEmAeBq8WiJm9lvKztYfEFz/pc7UwVe1VQ3ltVdvaqDAb2jGBvgEwYGrHdrdCbwAoWtTL/Ir//yyqEn99d3j57cvmbv/7t5dXzp5cLPYQPejFBsQM9XRNCEj62ZHqeIjDRGYQ4+LsMywZ5YeDsJOBvpFrTw9MeI3qkmmWH+vOuDpcEgg3MzTKX7de/+U02Q5ODBupJoDbzTJVJ3pMAhoCDw+Di1QlVUdDqi6hCUMxxjIPkQYvdWAQWjq8oz83oSjngNSJSBsuiudxHA+drb2DoqB/bqyAinwRryYWN5hhTAmXRu6BkoT1dm/OpaBLoNfC+qn+J7CSwHrfYqpsJJ+/T3seKpeh0VKaUXpbq5ZJbg5EmODqBomhW6AxcHZXgvevsQOwIYjLIcxtWxDwB/GR/dbC+xutLEDABoxzK0Rd9He9f6uYO+VD+VNOm+MbPWAfRTkdzcK08H7nZzKdhH7KeOYxDSFnLONztZ0GIM0Jdpc2p6dpEnatqqR8H1TEYTSqDEAfEuJegz8Qw1CKG1d+BFoED7Hlpk3eTRhw3ht/eQLnrTboJEkpd+0Ql32Z+1e1OzeVFTyfgcetmqjV5r6GbQaiW3GpkVM7V0JeSS/9if5ffqQz0aMwTytGIiXT6fgbCpfJ0bVJ1osIV0MH5kV1DAg0c2t//j7+P0yzVuTQRpZXbh9YeIBH7ILgn6W2DwTyePbdzj0zs3vpfU0lMdaizqaRPRzhiAhYJ5rppq7jsbMLRRLOXoAztXGvPUoGUnjN6JmuLgee1v/vd746m/dBlN4eVPfL6dWcw3bpd+mifPe/XypzotFX3BK0nIQyrGNqPVknaA8dXn3EDr/5u6aW1l2VftJpW0ZAj4JmqaIau37mT90sP8pIszn0Sq9BkUQvGUU7ldOJYipUpnNG+249NrDfM3vtS5Vi6OE/0CCyH8n4tBmGPhghxxI3Wk6bt8bkYzLOHeR/2uPaMIIxA3ESZ3+V1aQVgMPELKGVU4G5c3n1YlXEU66LPFfxKW4G0yJNAmr1xVYKtsjL7vNSizSEkUX74oBX2BZ0GyoCXnCHXRrqg/oB7BFQiSWNdu4s7AiivUZTsfX1Y7PR9YgMqyBVaY+/Hj4/yV7CwgCrPhh44+5e+fdzRTyTogkw9Z53vGZbHRlGxH1NZD2h6FfXifPHF+jJuCsodyc0RvK6a0QT39j+agXckhKMTG2MYVGNT2KMEvAaRqkLql0Xm00e6gePnflzFTK4uYAJqh7hetRQaS0DVZy5qA2n2E4uPjkJAlcsq+x/eb15gg1qHY6c9BRr2G/ysFMzrHOMwTRhpQMxwB9E/+tE/53eePX+W9eE58tzwLVju0IqJZ2hJyCDtVue7Z8vosYfLNhMTa9Yz/eKrVmEj+YywXT5/HiWWKnt78Xkjq15XUUvVrMtGqz2fZkSqdBUQO87OWFWsS4C3CbdkPnb64FuRDWizMypobnzAcwfYTntDAvYmkiTZ2Cu+f4At841HpX6qklxPFIbXt5ukOZTaalUYP3Id+BFYaWXOtFIYCi00xIGGjZUrGMS+bZJeZg3rnVhkcbE98HweCUCT4YIfrDvJrDF0fOTaDpL40fd+Uh3mMwrWXgEO4yLPANcomBcQbSrN2rFzZd8Kob7mAD/mNwVmOBOcKYe+c+9cB0k2sQbPh3Wrwmm9N7aWtTGZSvV7VFh+JojrWT6fXd5Lu8baqg5NPOHQ+vjy0zrHj8lYnNI4MYJjO/g8n98BpAxQ54oVlrJVBdopzyz9podgW88d72n1WoD0DMoWDGkuwDX4jJ3bGQCWlp1Rpn9ZQnh5f3n3/KfLf/2rv7i8ePrT5dOHt5fvH1cEgJlWN8Lp+ccJYWh+mKtVJdKhtSGnjJ7IQcAImCwiPBEEvwIuUkbryEAYrzLYGBOSwivfd6qcStyvtsr7sRBsSAyd6FkCn2y29rB1eHxRChyXTqCVOBLNHhwcaNDUjx+OvjcMaa4xdLZrtcOH2wG2640Jkgwt81pl5PMIilQOO5fMPSBcBw8Xp2ximgBkgheOKDga9kNH6iE0MS0NoEbXipiIRCuI7VfwkBk02j/IZ0hD5DVB0OYUQvVzjt+QrRiqVaXs5ykNrlLx9ijyPvxuKmAncZcigHWAJnvlqENRbILOvUht4ne5D3o/LfHD0aYSY8AR4IF5bXdafTgQlzsdPZHA9lORTdVjuW+R1qDEo4OkYnDvfn6HKmfVZ5uwkcRJCbJZOT1HUzg9iwXEkW0+mb2lOBooxtwLN1xhiqnb4vjv3gnynMrHKII+VwIIrit7eAYk4McSGNYNJDIVy9F65f5n/yuLHoXb0Vug8pEQvn0z599KTalqG85O1XK9Us7ZbEWn4EXGXKwfwYQ9Cd6oIPYgKR5g0mTQ5N86iwAi60NQRCDJ+62bl//r7/7uMH68r4IvdRENMLi3rM9oPlbrSzdadXJUIZNfEgMNOu8V5JeE8OPHBJ44WGkrOs3syzlDfubrRaXtR9ORe3/K4oclIVVlIhk6caolOCZ/3vmf6xveEPr2AHXsSirJX/USBLBbuTZopeyKKeNyVjhPpVd+iLy6zwYBCmxZzk1m0RW0416yhxmH8/Dhqk1V6DMwVGhDX5i1m+OzRyvBNLT015ut+KFqmDwj+xj5f6qhAEtlEVQopeqdpdACCsoOuHWrfdAi3AmMcJoTBAibAHEx6NeKXm30TBLqUcfsGbPyl2cbBeJPSUYIFPnZUXVNhb+MEnq9CEaoZMc+3eAcdHQA597kuInwlC2l4+3+BZkS9G6Wp330oSsz5gBQIP1YrXh/OZd1NLAL9wTQRV8xrRCtrLDu7XcnwSrY1DE+FZnKcxi7gOTz+bPn2fsByx4wy7P+ls+UUnvs47t3sj6pRKUaXpGwsBhu3ig4NopkfOqqQPgr9w97ySSd/WmAWrpwe+1oLaHfWHDMZ8b6nis3BnXnMQr6zoLRpQxrN1SbbmLQZElaln3NBVc729GWAG3YGZ0PhXIK6QEm79y5/PTzz9kbrCO2i2oS920yzBu2B57AF2G3VovsMeI8f9ET9a5AbejDEfhqywHXzmIFyNgz5fdQuOU1HfVSjQLjD9tQwooJbbZgkzOcTQhDEd2oqYyJWmwFy0jfZhLH8wmFcwrw+FjV3RuzlSuXkQ2KLm2Ws/FN1N2XGEZUDQGU9Y0LtOYeiFNC9a894jnFV1O5Q91+oOP5Z/ry9rGXcWMsKXjbZLijuASwmvR0/3MLoaJnvdqmkyB/4oPsd6u0xIzYLUCHUGinKg0ownMv5f5tK21n36BK/PrNVXuVYVEbXRvs2QlNkirZs2etgo2hxP05e5rraLzQCqK+UlBRsNTYMfoGG2GRtVomn9h2jA9+t0WNsou8Rt/bin9YSRt7wu+fgcz8/yj++A8SnoAbK9TwXmXAtE/UmEGfCmWe17BPpGuqisr12NPp2eBe+qezn88Vf6ukATIHDOLDbR0DsI2vXOtW+/mvLCuTYgGOxnOtTHPfgnaNpd5lr1hwCX3VeYwKHK1wYV8oTBwA5LzngwcVt5m4Jmcc//n/KiH8b3/928uzn59c3r95dfnVD49Tav5EAoHzOCWEUEbTpxXJ8VuhizL7LP12bJL0TNC8voGrVWRJktJDWh42BgKUP8gewyFX/SPAIeAFkReJPZSuJtBSVKn0uHPmzOsxCKVeNhgV/f1H1af0DbZfq5XJ0kt5GCRWMT4LgLsxzwF/Dx6bWVUrA5AKzfTgmeFjJB0TUEOE4avwBK8rsjsKRdotigZXIIKDW0qHwUH6B7wmqQdzAhjb9DpupgybnTU5Xz/XECO9WUqisPau8VqrdxxCkqgfvv8hIjw8m+cvnkcIx7EBx9/OlplnVJGV4E4QQJn0IF6jHimEoIMpv7/iPe0nqKAGwU8QoRmhVmOa3FW04WOuj/slKYrTe10qo/vLcRYaCOdbFSkqVaRS8p3Nw3NzUDz3aR+Wybyo2xEwLKgJ1h5jBlW25XychJVI116KcSmtQ/5IvuxDyNiXOkD2DXvTIL+Io83lVWMNvXeVwrTunEZLdB0WJKxi/PHT5ltNAKizhjrw2KDCIEFnGMCFIJU+2PtVrbP6xDMPxdnBsjN2CeRHh8l+11l8lRGa1EuZwailUo/SJ3S7e/cuvxt9h880gTCoMejifQikMq+UZzvHogBGHOecLr9jssH7QLnhve0l4DOCeG8ekI5Hp8u9QQcrnbtMhsx9XIKZwGW9WvxcVJcEr/3DHSxtpdQE+AhCUOcMyteh51SEoBHZZ0QgE4d1j6DnfhyCATRJcYJSx2+MMgSliO8HPac6EErsp1CyCBS5Jpxcx0JANWwFvAI0tVWhct7a8N/0l/c6UZXl51ZjYG9QHfLnTRJuXP70T/80AASAWXsfYYKU2RF7TAJ4717mybKGYTJELGIAn+NzUEumYkyFhESFhH+UJxP7LxLCJaY5P2t3MIDh2kCiEZnge7/61a/W69xKmP1vQfPv//GEEDCVNWVG4rv3b6uiulYAfUl7psu8aM9Y6YsGClZA62dYa2dBdtYrX0kIj4H27e3M/logEn8xcAi/INBQwMjxPOu5vHW7wmPv1v4QUTaAgiawTVbeHRQ9QZUG8H32rTgW4OC8sOZWDMIoOvVr5ZxG1bjgrWAOf7fyU8XO9ssXwLFHnlc7SoLzbAxB0mSSJrunLREFBRKMbR+LrtvXrRia11gq4VWB1aRBu3+mcGmDDCh5bdhImxnHXmQtFKSJlsKrVwE9yjTBDkCpfHkCT215uFbJtBEBFqB1wxiY+FJ6UNdXiP+KHaa/dhV+4wuSNQ6Z+wqfeVQZQ7e3r6k9ffVrpYA3aSgtzniniXH9MmucytEqIfHxYQaVTcY1+Fz8/wBKS4CSyCLqk2rmnSsYuRjHZxYBlBs3UuGMiJqlxY3ywrYkiRnDiOdjJYXzIBiu/c7+NRldRY6Ngh0MDXBgkn2/8cNjY6WvdwqTKSpMLwE/L0upfXIVUuP+Aravtz9xLgJXA0BaYOiuVDyEven1c6/2nh7g4qqHslRM1qwocm8mRazrude1zJDagKv+QWOX6IgAIJxmc3pWXROu1N7fMMxGabRiafXXeO9oRVFI8GsF21OP5Dk5DDB/Ak+N21ynMy287Q/vY7u5TnxvYs1RUwOorO3JOEUwSv/tesjqSTygqvFJkIYY1B5C1pvnKbtMoCoMlYEhAg0mjFYcWUPOgkBH/euXVNsAH2tH4azwej+LhJ+4xQQaoCwxF33As8+/ICF8f2EO4ZsXP1/+77/9m8uzn/9wefPq+eXH775tQvhHKoQkhNLbb6dh+HYQp9QjQAWC9BQVSGUifWN7GK/fBPWw8hKu9IuqQ4kgGChzM1Fvuk8wTIWrcwVFg4qUl86E0eeQK7Xfh1xRmEOJ83CULduGVoADHIpUo1HDx2bACctLdxyDkuNBhdazgmG2CblI9cvOKoyc7cRpgtb94x7CUq7k37ciF8e4IePSNwxYDw46ieoQtFKJmvzEOEsh4OAPGQxdjURlVLZSpqAp1RHzQKWSiuJxsDEi8K8xftBz2BMEjsrp8p7Z6EOurHYZ1BiYqGB17vMqatcqQ6oym8vS92wPjs43xuDN6zgVk6Og0yclzwNZGT2U9/wSWanjam9p5YNTLQAJ2h4Qxen8oCKFJpvKYIceNfTHHkHl2IPGTW7cQEl6nLPWWtUsVZrXSA1oT2ZRf/ZzqtcTUqJnkKCIPS5NxiDEXqig9M7vglo5QZ0gcKseWBWVMkZSYIKps+Vs8t7plziBFqxVFeeuI0d4X8AX1jIiIZtnZVKeZ4Qi5XpBeA/Ra56D69frK21Ux2d1l/1W0RpmFEI1vJM1avV6FIyNrtBo51lFvZce1ir+GjjjsNmvZ5oZ18mzowrIZ4G2JVla4IOtoV+R1/FeZ7SOe+f3VI/rDK8TRXmBctkIS9A3a1X09qC7LijREVrt49pJUjIbMmN56ClsPxbXCfWIZxlK9QP7dxqAC1zx2aK5pfh92PiXXmvpVO2RrKomFZr2s9k7x78TyEiDSlDUSoSJJc8XJWdZDyQvOK7vvv+u/dgLhrFbv/71b/J7otqdX1khI/Y7AF16xFKhrwKzXwb4nntsFdcaxJ1epDlTk2rp+aninfs5JspkEMbz5b0EzNhLAmbHWZpAC7affSgIwrUpwBVJ9ggSFaCpumfXnK/0IY+2nbMwAZRUk2ab4tvm8zi7AV4X6Ae0I0GbKvX5d5p8dhSFytD4NgNPEj8BHBN31s0WjvSPb/5iQTuTgfYb87syWPi3iQnPiMAE5sd3j7/L9wUTrMxQlcRWgMJL70tysTlprLWJm5TZAqEbPbLg/kwnlW51TiALENZPB1QdXTC+cjQwzqqV/Jyv2fbYwtP8t+zlU6W54FyHh6cCfFRUGw+lsue4hgFyqb7YerHArqrDnS0a9cUPHw51bP5d/9YWA+wewCL2ms/EpztCqAItAn1Vb4+vHK2XdYlP2XxUbqbzlFuBCfj75nVYNVEGn2jLed4y+49r4LwC+JlkpNJHVfz77/N7JgV8T1EXziP23XVkvaTeE1fg+zuSivPRRBT/hT1LeDJqnPbMPWLvllT6+PyNBuN9XG9+35+FdUa1dbGXz5Izbx+Z/eIknBijxETEeRmR0yC9TKP2rLN+fFmZzlli/NLsKN/PXl/1KLHOhrE/pv8b8GiqvaqEGtizj6WqGlPo+8/3xeefR240Wayia9ZtGhjsGWNF1tdzkkRlLQ+JwfCJ82XccwC201630lUfP/XUVWztpcuYqIF42u20hhxW3BE7ZaSxR62Ynq/NZE4glvXktWEEDOSpTS19EoVV7DhMDX24jBzpy6n8rnUndpt2mtFgjQM9xznrm2WYmPSkTioIRlzHmSBGpg+RZ0EMxffje+djTQiNdwNezu/DCuMz6XsW7LbKeKyfo6xOlWPsrDRV98iZoSRg908nhJ/fXz69f3V5/eLnyx/+4b9fnj99cnn1/OfL40cPY5huRAEyK32IyjCL8BJeepEZbijOA0TxHsOH4Ua/KkWHgHpqTiSF0E54IPQT8rtRQ3r+PAtHEFlkfFSV0fxCS0K91IMxoYiiOw1ErASJrCe7zs/LJyf46BBOApiq+RwozNAnK40gXVyLilk6Ig5WNusGtkaCf4csQf03pU6xSWMUVwlNL816IdgMGTgfVLTofJLXUOv6u7wm1UXWKAPvXw+N7/whDDn9mgmcR8Ms6lRDJ9qTzUxxdk3grDXr7PvjIFmD9HoumQxl4eGDUhk39yViLlN3svlcBcE422PYc41x1QqLwJjQSePgvTLeA5rSevgiNLAB6p0l1PmOfJ2rnaVfFAHmug3iE+Sun4DXmFDw/FS15PsY3Kh6pgm3CH6qgev5SlK8qnACnlTBRufawFEMDEaR9TKBidOmqoFQz/3KdOPcsgdvVFAkDszhriCyG7XC2nPOmLunuNHzZ5VMNgHGOUJ9wEEiHJF12bN35hzPHiCigcmt9trZB5AErnMu06e6kSOhmB30l2uvZgcX38le4aKlZIhu2ltqEsN9BhHaGBPWU/Xc9HKdhtrWWX86mrdFJHsu269gA36ocHfuJNDgMwAm8lkDS0y6lKinKgUii0PAXlChCGizaqRGvuDNzcvTp8+OmXgmTXwWP2cPm0BaYYDCHkXiUWQNfnkd+8KgvsFKA3lth6JATaTaMx00+TQzKwHJ9nUS5e3zUNbu3t2Q4waJgP4RW9gcy8x+HFgQOfeAaKP+nMSVpM07x7HVuKtir1Uqr9MeFoUgqGgIJpg00SPGe2AzSfCwWaGdnsA77oHnwftLv2b/tfokxZNEs7TlJFmh3gMY2UtF0FBaNXsl4iZRVy1C3c9rD1zodOsv5TpFcPM8NsfMvlMTRns69AusQQLV+TLRfz6POYvsT3vyuA6qhfqoOOV0WhRoePDwfvZCZ7RW6KjP+vrHIJkzqk3je47R4PVv3kDzQ6SrlVIDwoCoruN6QTmHnF3p1AaRsYWpXLZynGeXtaLHnz6WzpxNFWJ96bx/RI2gEN8BTHmV92jV/U6Sv9jgjx8vP3MOX7/O82bNVPFOBW6smgAeMCCWZPAz0G3uB3uILbQ6z5kOqyJspc9VGl4lJgE2bJfNdnW8UfzsRKZYB9aTirpJifSygDkZzfEooiFUxzlHxBGsm71bBHWCgDIQ0qNMHxgtJmvviE9YD7lgp8/JM8Xfod2O+oy9+/3vf5d75/vSoa2GcOCg+nIOMicWwRuq10uS0vJyu/GC/eg8H/abYAbPk/cLMAeNdEBSq+1t5WCfsa8DxsAyQmxvtOQAvDdvBRSm+k3Si83Pnp7dCT0PavGqM6rmyh5yr1q1Mz6yH54zylcCYOnPJ5qpQn5PUYmfIiafz3VitwviF3ASdCw4Vlo6645oYJSNL52BGjD1M/MiK6RTG1D1ed4LYMvA3OclvTMgNkn8gF2p5nm2rB2U9sSdZZsFUF1VvmIgjJy6E6CR88z+w94k+RpoxH3xe6wNe5B9LuDPvi0Q+/lIJmFccJ3YGMdDsaYmbArXnCnFPheTH9aBe64CfOdmSkkn9sm+W+IvAJvEfa0vfC7vz2dRpfI8Hz5+4MqZXcbz5P6gUvOcD1GZFSUEbqzS8zf7jMTPM2PFj7XElvB++leTde4VwEqQ6Lz/WfPzNQoYmCyaRAcoXotaRupszBi2Q1uTOPmbb3KeWDOBglTR1wpVdmIpsk3eO4aOa0TsyTgpwcSAb/9f8UUA7xQVTsCbOiphHTmmYn3E/3RCeLlWCP/73/23y5uXzy6f37+7PLhX4QBFZT5TFWSYKUqjNJyDVA7N4QDj2O9B73nw8PIhqpylE0InTf9eeldKmcuGW19E+LbZQE10uOFQITLeobOg8j4xAKUj89U1quiFQ8o5gCR7BmERuaFydfx++6TaB1JOvQO+eQipbsxhETiJOrlJzs3JbJbO2inFR1ltHgDXI2KJIVKRUsoo11DKGP0+7QdyU2isDF5FY0UQHAhemXxn8F1pQlYpUgXbUGSNJ5s1antrkLVHITLkm9UnjYfgrgFMqaxBjLbWOJ8DrR3yluRnvU0+R6uSvJZ1aUX2OpOlxr/N4+nhGtIkCqQYD3QzggsDt7PzdbZe3x/j24DP6maa4kevcg1FUILabeSI1dI4826tOicpl5MgJyAimUuCPBpdAtKN+YhRHSIXZU0Cnkka9/1aBdOJHntjTjmqfEuKbUTn+ShwpAFmX3s/SdRGxeoe26iN0aq9J4PX8zrwftwqZy2iBjm3FRLh30mujsbm9XCsyV9kjj1C31GeXyTDpwQ76ocUEceDcD85F1QaQlutgQ274MOHODeMa/pr9uy55sz/m1pp0PIFM1LAHK0Sp7Hqc1gEo0uYYKl2dq6Q4Igx3PYdSXtRoZHnda2Stc/QayWYlUri3zxrE0nuk9/lus5BYQGtVhNDu4FilhmdRUk9Dzhfnt21KldE/kgoRi1e2+5sEZLrBY1ixxcsacsUFTBYNTH3jNWOXdF+6UEmKgmG3r7Ns+K5JPi7dSuzVtmDOGPtTEReNos0lSYS6glFaTe4jtqpVgSyFpm3WNAvNjy2pjYkfeNHv0cFLyLHn56oKpBaeRekyxk5DWxHMS/AjwO5J0aS3r1TRUF7w7WaIPg+BIOhVQ0JV1VTR6VAFz//fLnKmKdnD784vybwlLUCCL1XYZNQSFMt7fxObbhjetJzfowBmahYVLvbd1i0usIEBkUZ2/Gm1C7/cH1VpywQx+fzTK9JSYEh+8i5rlTw11cMEJbA6UMBQd6X94vNmbCBwXDszxH0j2469WPWw6qEFP+oWC9I5TOs/uO/IhDmOhEYbUyCvVVWNThfYSANPExwNzaFQhL67KOCkXmdJMBl2nBPStx/EaCtFyjsh/WCs1cEcrKXtqe9VgGLUCmXwLd/82PiH/Z9R3e0J5/Yg/3Pc8GnEXeQiCdQX694evymfCuwxDXwHI/7XU92KMyj29fOFBAM0EKVfS0eUazOGC9pnJ3tF6B9Srv6FwHIUkYbD1hRs+8eOySzi7OS1p/QNduCYPXkHJznLN+nt66AewRTJuLGv7lHlRpZf/vYBcQEeAy6E+d9+HBoDRR86vlQ5CZJ5GZNE6PxGfp41cWrCt9WGEfhkHDmeqeqbnWdhJMzl9aR2WsqhLwnFENByIAepxFXAW9HlQwteqCh95y4B+VrVCTfvz8EVgKUrKrue0QwbslcGA9jJaT6dcS96Fh0X3FNMu8Sn63H9gyYaRtNPOIXp6bLMzr7TJl4qoHqm/RTFiykORoP4BMtPJlYc20CkoIeKoFyb2cbxJ7SXvF3BHy+qti6Vkn21j4SX6ioznomj+H2G/9hjoCdKaus8XLO/mZ/qoQaHzr2g32Ggs4m7NxnKu8UNhQEOhheVSn1GvHrYSutmuuZZz34Xdc7ZykCTp9+YQ/h53eXN89/uvzt3/zV5f2bl5e7N29c7t+h+tRScNYcML0AACAASURBVMwZVcFzQkhg++FTkkISwPR6PHgY9O7T5xuXN1uwHNxQRltmhSdPbxIPLNnxZrRl079CSQ4E8GHQ1tBQjhk+UCmrYKgCkZuRhcApcw016qDo7bnIa2PAmhzyO5FgRRnuE5zdbzrqAErDmqJTSUJEgvJtaDpXOmZnPtn4e1XWkzoStdPMP6sEPkYvcuI4jYmVuGHs5xB9O+io0jkrWHoki3mwmeu3BGp9hCbN/G2FLkHkSdkzxnszrESHLOUbNMfJradFgYE4fRVRT70peW0kdhm2Wol9ApxQtU6zIUHzMZZ1alRNCHbvhWIXowX95VVFAoKqiYaMmkdiwHpSQeM9RPoclMvrQ3G51YSC9Uq1OP1cL3JtpRHXifGV58z+HLW2Druzj0TEEhBbYRnClgTkzu0EnSRLXyjTvq0hON97JMvtW1kSxT3r7LhYjAb/Zr/UKLU3q/Wha39s0P8pgnI2oiqIstwoduwUnmMc+c0CEjjxQ8jn1s3IfXM9rE0RyL4/Z5DePPcOfysAkArNgwnYMNw9NOX29OjY2m/WyquBnomFagt5vlNf01mdETepTUn8nj+7PPnDkzg3RpiA5HIvnMuqBjcZFOhRMfJsD0y8U2lYL6Nr34phK0wx0msMV6HLPci+ozG7yr6tgkWEZPasNqtodNC80c/8PL6fPbYetQQVigedmu2V8Oe1DnRXRprzF+rklOLqvFuxPwCBG1Who3qQpPNDgSorQpkdNUfTnqaikgYuUoZIwJyPyvNgn7Uq/y7nTpqPo2N4LYg1UuEkYVxP5p7SszHkUxVKq9bYYa7RPmJHWigy08SzvbIyIwKYhSLfRI1AmYTTYeBW+vld+jH54/2xLqx5+oM3V5Dnwl4kIUxCNPGza5Ldzzn/MZCX6ZGxOu/eJhDTV3U248dj7fl9/F1AHPqHNgOUlezIBZgNRZ6ug+mvAj9Sa9lvJAKsLf19KjqzLmHVTIWT6l5FNrAhDa4BVCJgsd4sA1vFwqzwsJZUfmrXu9/42TkR47MyF3f+IMHfqI+erZx7xKguNxILpCqyYDtvPlBX0K4jmNYrP+DWpIC/pXkSmPpZAiSOfTkCzTAymmB5vnkGBocmhdiEsx2+VtpGTZxEP/vvoBWuauMIkgTuoxonIN2gdH9uBbh9d1cgsAwIRMMacDcpKwjeSvaL7OsCwapS4nNK8Q5QNC0Dq6SxAx8XiL9u4mEgnvOS6hcVxfaPh4I/mmieSZJVEqIlsQM4kiCRTJ4SvFbgqSCuBeVtFbE5D5zLA7Aee4uzwWdBaS/4+P+w9t5Pnp5VludT6TPLW3nvkQSNhJWQQBIIIxAg6IXG9EQ3sbNBz05ER+z8JTO7HcvQMd2zywzdLDQgkDCDvARIyLuSkEolqWSqpPImvdn9nHPP+32rlonVD5tBUarM/L7mMfe599xzz7UAEjYxZ26yNQqeiiKaMyLzGGof4xdNgCil6hwdG+9UdrFd2hNqP+GG96FVm+Hh0qO0oTIN36yCCNEEPNX9i4YuKjRnYDGveEYy4+wVbCd7BQacAMl6x7DDqA1FREjKzDX3apM1M+1s+KhB9gSzUcb3HNj/FNulav1sE8zA4jnSTzJARVR5+XfmO+AO+8DgjvdBgqWIrZCV1M+LKRPqfO4pf6n0QQh2CNjCMoh/ZT0GU2hT32nRQwPQoXYG1OXzAfH5XqjCKflJZkxAPBT12juiWFfdXejDsXHcFxvP/fgZDCP+xo4m+x+wMHRqjc2aNfI3k5Htt51QzV7Rezu108pqMy48H2eCs+wW4wvgrrXdy2jx+8ocUj9acxzQScI8KNzSNqPEjBK08u/4DClfSUKFezB/XDO1rdJQKEXad5YhXJ5vxw7tbTte2N4WZqbb5Nhw27h2tQ66xYU50UNXyAqSHaQ/EtlCDgOoj5WRcyZwpI0oG7OqLcIDJ4gcNqXUAeEqZSCEVER5UVx3CtxtNIeGrA7mNLDVojBCQp0KpSINzGBhZHBEWJyivExN2VEqBSBzb7HblrVWrRqI1xw0Vdfj+DB3RtK1JW4xwARF9p6Nwf0Z1CxyZdDSL7Bqp7iuJ9g0hET/fA6DkIJ/nkEoxJQVr7xoKstXz+CmzwNKTwIU0/WqN1XXamHgLHFfjHKyD/1gp0PICvmIcYnccbJOvCOfZzMmoNNGFs+2K6s0AjiOup2pE87MuG+fzv7KzPDZZGqVPaoaBSP2VtHMWKWGk8OLMYd6lvswRxGT6R/oyl6mqWqveD31NaEfBRHro2d5r9SqWJfWKL2DBR9cCmoLWdImVJHwQB2NQyfzGiN9nFMpxb4cUG446wAPoSUUDy3goj0g2ooVpoRmVgG69klbkZNHoKSeY3OzXc1FZMXjBLiXoRFEvkfNGXMk41AUhfQrxCFJpjFKhXlfxkHrH5WqOOeVRUyNmxVse2qJEW/oaKneoxI0gL5T9OggxFFikzGvNi05iAGI1Ch7Yb5DLvt0VVGIo8xYjk4OOd47hxXvE6PK+3fOfWXCCMYCQGn/V++/2JT0OsLQJjsVBLEfoOUQFCJXwEnoDRwi2V9xxrhGaNc6uA4fLrpWE5uCdcPBkIDP69dBjgEEDnhToHFA+Z5oqWJcWJ4+jlafRmRwywCCDzMf2Dy3m6o7S8G6BDXmmqIspV6qsi2sG6mYlTIacwUQZlqc+wCKQi7xIWcCXStIEO1/+8sKw3EqRK1PO4qqh+GgFFrca6KczGIO2OEhH8Rx2Lk/DhOOm4LRClD4/VDlY1c0//q/AWXXzmsBSWknEmVJgMeyi7bNppqLJjU23g4dhkbkALVK6qve0iBlAsLUTqqlUwmDqPSgFJSdKfU8JjtohkjVWqu201Ra1oMVZ1P76fNLwgZqSm3nkowLDmtsqTJJmRf1QWyd0p5Aoq6WCyEeo90CGggcq24+jIwEPHKQpo8N6hyLFeOsGO1lgnCzxqfs4C4va93zc5ghyq5Xn1mcM6hWcnTLEWRg4zQZ4DIVL9lcgRpVP5c1kp85ODCtPOh/bCSOnTIlJzA8kuVn3BhjgKu8Twci9gDYgIR9exNVRfYc19iwYb3WyeHDFsNgHencE2V6vKsr7zYIe37Nao1BfKflRTNPXEtbgm1VZ4rfxV5X+c3Ual0/wLeyDpUZDmOFs8nbwL6Gyk7o+VkCNhY3c1avs4UlUhZwMCqJvIdrlt1uK88m36QySgHhwh6RPS9AVdlGBbOAz4Peh4wF5UasMfkrlcVhXPj9vuqkfJMSMcoe8p5GUIf6cmfFWQcJ2DnrlIEEhBwdVUAhSmDYPCtk4EsQJu3OdDbYD+IcM0PMtcRkkNLfmn2nMo+Z6U7Vk+dPpi02sZ+5yjqypexoct0Y2s8ENB22oFONn7JYVZ7VzxqqvUPZQ5UNVV0tAGIYO7xvaJDxa7h+Ppd9p6xb/AT85K5kywkC/q2AMHT5siVhY+TduIfLqQY+ZBIWCnyrt6/ozHVYpP8y52bGkDXLc1LK4UTUjM6AlOgQK2CjIwijd6/9HLqnhJZSTlTvY+B1vFMDNnBjVmL0B6DMRwQofnDEfZK06NcFRs9EYECdhXqP6mkoYaES3onfw/jz/rwz9pIgNmdrWE5JjIT5oDjj/7MxPZTR5bl25MBb7fntTytDODU+2rZu2tDWrVnT5pkADlACQg6JoowSEBIMrlRfpLR4QE2UoG6IbGKUMEONQTBjelobkDo1PksGSOjlssU1LFBRogydIXbPHB14SyjfmWPMhIHSYoBsOAn4Bo6ARC5UC2YaTCS30xOOw0gOo4RxWORGp5NBM6rtGhalzpUOrj51Y+NdXz8fYs62qGavKBj8baTVDdNjiDTZSgdbcAajEUOo3FAZ4YgVKNNZmzABGeNVW6aMQ5mJcvSzaeNcJXsVwynnjlq/2gQcLIxp3kFZjupDxSYERU+AkxvizFiSHtqv0+R9h0vocFEZ43hKUKBQRomTKBtlERmMaGiIfFZ9ekBbajMqOyPD7l57qrssJ8jBqiUnQt9NIJTNEwOSgy7BVjemXcNUo/cJCHmHIIPKwBTSFccxvfS4v0AMAJEoxsZ5rsy2Dwa3duAdg5ImOOfpXVtKU1zXhDBmymSo35/rT7L+hX6WgxwRHq6ZInQOxtCjhfqNjnVgBWMI2poecc6AmdpbElEdnTn374JcFVxaiIj9waGXAnrmNU57kD8OvvSC0ntX/YWC2KoHYN+lPUkACaNrBoZYKxza/DuBTT+rkwPL7zQQoeBtQpHp017y2azZoI98P9ScZBC97qzOJqlwORdVp1eqhTxfrpH3j+HHfpgxYIcIWyWHiHuBphY9jXXAvUVZak32UcFrOffYOcZdNgxZ+FqznQOIymT1gPQa9MEY8QiBSTRBr8Cq+1kPmc+B7PqXBau7FlIpJ6vWdjKiPBPP7boYB3cKIlW0P65Gz9hoCx6YUp3MGY6L0PFySgOKGLCo3nv9XqR1XcA0HcRV45ZD2WeIRap4loAZHIo4ABHhSKaGjGmCf/W2GuBdHZCSg5Y5JSAWw0P22DXccqi7A9ugiDJz1bvMgBdZGNeO4nBFXTKCLwoIpfw5UAXWeir7aBDQIMaJ1GWNVdkJCWlUMGiQ0/XzXD/7wHaP9hHOKHep31IW9npMD986B2QDDT5pT1SmV/alMonYnbAmAibxM9Zz5mOgJO7xUA9ZzsyqdWG/sxYi/MC6C91a2Z6eOrbUh4v6prFi71QGJ/Wjyf6HjRD/IFnlgER8VidoUVa7bEVdP2eJAeoKhsrplDR8iU6IllpgKmsuNfvJ8uu5JJLk2lTZtLGxtmHjBjeEL+GorDE3P5/sBEoEkFRdF2NDcGdbbWAgLKCAsjmDY5eYbzGTlt2YHjviPVc2X2eobXvojfk3v9HtuY41VIFbqf4mYDPo66wz98R3Cv0wtaOhjpoKbruUfrup/U8W1XRAU1t5l6iMZp3ofCg2VphXAfgEjldgL1+gp4Se8g3eLZkl3jEsD2e/TDFUqQh1zcU00tz12GUOYrDVKKRbPVpgX5gz1UdZfiDAdS8Y5pPMHWOirHitswBWeT4phBY7hO914FiBnWQh2UuqPSzQjM/wFWBToFoxXXhPgRnFcjHoPLBBTtaseLzrHoxF5iVBeK5HVo09mP3P76VkJBlCPcyf+EpLDp3dBZxaB2RAb1VLOIL0eiedmxXwAg7IxhVtnHlP/XQCu8ytzq7Kyua5YhtiY/sZufKuXYZR7awSQObcT5DKvleCo861/hhx3+RU5EeWmvKJwPWJ9uq45EIHpLjHawTvVHZSoALrIjR3sZIiyPVOA8LD+/e0Z59+vM3PHGtTE6Pt5K2b2wZEGRIQFmU0AaH6D9I3sJBUhGQWFNkzIdA3UQaszCDZhOJNS3VnZloIBpt779tvl7rkclu3br1QS0bMQZprgSQ4QsPkY077YmSIiLtgB0ckAVN6e9SmwhHJIU7mzgYhdB2LdCj7SEBaPPUUhjPh/D5GWQ5P9e3hvlAQ5YxUnZUcoZ7KYg5BMpDugehMhdF0y5DreQohj0PjAKmCwnKI4ryFomdUxUhxMj35Wwu316yyG6MyTGykpPkJtuKgKoU+BbUIB5DCfubB0s1SHZyn9q+oVOVwxuHK75m6ZD49z6CC7SrUTVAmp7iMTP47mTIpGFbvoPx+slzahKDc5RCmpkiBStEQEkhn83TX6DmUGZ+ulqkMoDICPUOZ4FaZk+LEyxBSa9f1g6lm2pWhDKWC9ZPeTqyJBJcYGhwBxl3zohoCI0H8TM5Zs+iGlCTpgVh9GU3RYS4Qq3H2uQsE09BcwdxA2Iex6Q6CclJFzazghr+F3JYzlO/n2sp4EDyoxtPrKkH1YL0hqEJR/HjXGNrZfNew0SeMf9MfR98rAQsduEX14d0pDmfP8N+sQxxqAz6mPnqs3Jj+TwWEPBfOPYcR9xO6juR9OTGhXkYSmjGPElkoaGEm8Jwgb6bflfiLMj4Wr+JzQXKDGDJ2cRS9jgyW8N8YZEQxJE5SFBEyfgkIu+LySOyPjJSI0JBEDRLcO+hLfZvHg+fgXUX3RBG6qLmMYda0MpUFGohqUrWe/eeVTasMFOsMRz2iI8wVFBopHC67iXEoQVFizHrQnlP7Cfd35X+HDxnFRynXYIDrQfneySefYhGE1GhVxlNBwqAo0tmICryUuV2HMiHZkJnqQWc01/1X3cg8NYQJJBTIVBuB1J5FgCJBx4kHb98RyH4RFbgcyDFa0hwXEDo4jNBBoi32M2cf782asSjAoNdZWnkkII6d43e0hhYtREUwSVZiUOPlDFdHA1+xY5tsELYbJoGBvwFdMBmtiPTw/tDfeD4ES2DeYH8i28640GpIznio9xWY5FrsD4J+6Ik8T7LMAoUK/DPoNKjRFLWKNjjVBqFzkNJLtNcTTUyAAv7kgBZAGJAzASE/C9WzH8Qn2My61+9hd4s2bqElMjwGoJLl4L/7rSv4XCjYCRTjEPfrd3BebSusAOqMOeI9k52QHu/vnrNrKgOPwnTKD/wzA7VWkM748A6ijJZCN2t+9ZQzldAhTbGlbU7V1/bAP+ySGt4XEO13cLlFv84TGxJaYpg8LlNwmQHv5DPL2aqIAEWQi3+TPRXzCOZViRnlDM55o+BCQXa1SOmJwQlsqsxi1D1ZgxIPlF9Y9dQlIiRgtVhCqhejuTyqqBFhEq3bNVUGw8gCmlUmG1bZN2VDi03G/EdkiXv2FXVjfwMuJvjk7wQvAufL9qQu2CDsqBgzESOTGuWqVZpXnQ2q0bTqsgLCukbKrVInnzXM77DfWZuccwG8k03s+wtpO5FzKwmDgKERYkuQ9v9XQCifuvb0iTFh/KsA7vw8mUcxzIYQgjskEFvnetWC+sxxQM1zUjcdAJSxZfxSvpFsnOxsqYgzfhKbSisitfkyYHtcEqFU+uMv8UxpfB9hK/koZQeZg7S94uc8y4lAcAJVsRrwl1BFHRkR6Ozk2awz26qjnejWcYQrGSOAMYSJ+F3st4TKqsRCwj115qv9zzsKCFecIdz+zBNqOUH94OaN69s66gFxFnEIO8roiP57CERKvQg59IfcQF7ZOQzFaBsZw5mtXnksgGEGd0j0ETUunZjQgkVNRz1zlpbahg0bu0aMXrxpD+BDMei5kOdC4kTnE7XIExxpWNcv0A5jlTYJRjaoZrJnLLAUFHMdNeEl+6SqyQrKqtg6yopxwvL8Qt46J82GlcmVymivzkwB0iQS3CBNFrXJwcUBZAqJM0BxfhQsVoYnwScLQDUeUt6z0eockhIsSSAboxn0TNhfNQVmISaLlWdTPVtROpKGD/obx1yHYY+e2ZeBD5KTgMBCCu6nyGLGEFgN0PSJHFpdYCx6i2WcU4eSIIs5Z5PwGTZ7UvBB2xRgiWbr1D8W4rjm9pVl0/gV/eQ45Krq/3RIjRkVT9Y2BqXLQlcGBOchwbucdTUNtwGKOqOyxCVbz3/HeYvR6xtpq3tiDI7K2AXdZQzVUFfF5aaW+vkGtUjcX45+r89X+lg6i0qGxgqBCsTKOeF5XD9ioaY8T2h/ZH4JDOTIVWbP2YrQQ12/Njri2gyLxJQ8fKkwss44HOU01Rgl4HY94Kil6otyzT5MZpFrCvGrBvcBDxyglrte/U9jQHmniGQENUt9YCShmUuUyBIoph5RGbgq4k/NBu+X2gHGkuAu4IFoYEWXT1bLWRr3fMtawDHEJqTu57iDgSyVqNQDSiuKpunZqCxRidhoX0gYwBn1ZOTSPkfCV+odV70bVZ9WTlNPWCNAQVebVTULAkAKZAnwwfyQwWDfSAFWe5Q1FVVPO67KXNN4HPtXh5ko/QQpo1buM6V1uR044LHfsmWLBUxK7dZ1Yq6hNXs0meiBwJNqlZG97wWRobClLQ8/x1lGFZFzIXYljAhnL8e6uhLuH1R7wA4ww0GIdx3YKiuoWnM5kaodHTjG/eAzWQaJSw27zxxnUYKV4wNC0z37AF5+r+unOmta/okZQj4XRDnvwbX5PPtXTnPVE0cswzWadjj4LL+vfnBFT+e8URBTbQviZLNGuS7Ou4XgrNjIGkmdF2udc94tQPwc/UyuzzBnb0VZrVq10JP5uTJ4PapusiIJwBgH5pevE+lUyqb3snbO9g8ogRLB6rdnqv0LUIf/IOp1ZZEU8EC305k9aInTBUJVR5kgpy+pH4e8f2amBln+kpRyB5TppaVSz62sCkA2JaZhBSSzkGykxq/EThhr9pfo+PMW4SHoUD9Y1ay516epsYN7plQlokxqjQIou7jQqXDy/CmPsd+A7+LsOOMQlo6zNi6v0DkC1b1o2qwx7J8VyM3ikpNb2g+cJxKj++99FRslGdCcR6KFVxYp9MZkR3mGsBjis+h8KlZBbKSVfwetbgy8+RznmRWYVN2gxZ1c6qMSInCDUhLVe1WGimdSk3soh/MGFQkQzDTz94ZHfa0oRKZWL43GNe6liuyAufoqppVYCdrIZpdoSDQ2eIfUHQYY5/PsGfXtrH2f8ioFsiV4QmAaMcEE7VnDHaDTo0oqs1kZfp0dBZjzXCdmCKVJUuI0nfZFBMPKr/pTS0BzMjQkW8x7cD+1naj+j3kuUaJXrx6I9pVPxDNmv3TsoeoNmjOfZ+v3MszZHtXXqBYnuMPeScyolHZTShQFUhJXanlFi5Gesjrvz1phvrWfBGI4005gx98opndB7AngVzK1jENEgngWrqU6yhIASjCYgFA26p0GhEcPvt3++NzTbebY4TY63NR2YjUFwRyUchapByS7ZpXRGDYFhNV7UMQFRf8EjcjQDksV0DWERmOkAleTSJAWmWecV6Jjo8Ug2s4SprhWaE7RX4LGRXI8fbFSN4QHIql/SbJbcShZg4hipJ7PhsL1HXy55tCOCJseRyuIl9ECL3I2lSkvNn5y2KpHHlRQNZsuCmmu60JdhA+clWFCu6xEUX5sjE13s3Q8CLT73cjpq8Bl3dr1eg6e16iy6VVxkthAoSW5jsw/5znd586ZFz/boA7ARd+gjc5gsNj9vK7zs2EYoLxJh8f4yvFRk2zTm3z9FY2X6AnVb9C9zry5NVfFiVZQjPS8RFFMleOzGE6Q61DNVBcqqXsj7XFkZdyhs0DNoz2I1FgHCrI4H8ke5f3lFPVqT+xIeW5TO4TjExnxoExdQF01hzo0qj5O9XYRHahD0WvEtEIMha5Zz87P6NPGeoD6ICGPQr0wVCgMsn9S4M88+fkYZ5x/B6NyrNV7yNw3rWHRqulvhVw4xdtedxgsiRRVBom/A3jEaCWADYgS8IExTn2X5qL2amhAPhRcQ9FljyIYov5Xbq5tyheS0xZnkfEtapiYAgRWJUwgpLg2aBDfBM0a01JhS0uH9A1kzOH181nWEVx/3h/HVc5wKI8lyR5hihzCCZ7tCDtjnkxOhSylFtmFMMpQBTTCfhCQMncEKKxZo9Pef0G5k83g96l94GCLI8PfroEwzZ29DV3MNrHUgDu03AFI0H0FfRVU4ihHiTGKxAk41f+qnidouSnyw8pgMJfcXzYnh2CJHbCWkBhH2p/nI2gmyAcIwJbgDOGw4njifFEbzF5Wf83REdmL2GQFdwUspF5O9LUeHTUZyAhKxUHE6TWqaqodAgIBEwU6FOLKs0ow6NChLijk95ShLol//pv3P3jwkMbZQdOkxkPBFK1jZmc0D3wGm8s4q2YQYLB69xn4M8vEdZauH1SvP4nK2D4lSAkAxWeclTY7heDa42HlVfYcX8rqiPblkgq+VPdUfesEfIohYtYG9xPb4Cgy9j4bu7rpyq4qy1utpcLY4VkCxrIXlUGvvrlqR1H9Hw8cPKD9LGdcwJOBxrw/z4rTE3VPBU6LphzzxfNGqj61dn16VZB95lYZsRKcYWEmMyya5fR012qBZ+H31fe4pNrj6MeZJEOo82iSOXYtY1QBExAGNEimOfWLAsNULzmtsyN+S+x7VAW5fhxafub5WOnoo6yztBo4ePCAf1flLGZLaY1Vn9tkQdQmBFbBWrd1Ya3I3hQwBuDCHOCTqA5bPTrts2Sd6uwqlVgFVvNzyn4EuMo5HhBAAaHqSGGZzFoVsbNpdd0CD1g/7Ev2nuxHlbtIbEttrqiDNLCdwMuZTotjZR3zDHxP/lgpeHfZ8HELn6m/ZvVXVJ/KooqmXjB7hPWI34HNix/C9bPG43T3A0JlsyXwBSWdwNu1+NiqlDQxXwE7Wdc8D+cFvt/69aYFx8dTEEZQscYCLgkc5EtViYn2d/XNZL+lPjSBrufMbUjYI5uqfVWX6Vtwpp9rYnuYU2w061RtSHoU69SeOYFSOgmVAIiCp7KXAWFqzTOn2DJ9vuix7D1lv8UE8lrrg1bxJ8La4N/RUgjDQz5IvXt8/uxZxkvCgQU09+0JzyiGTyl1xv7L12acSwlUpUrVxSDrO+uQv7N+EpinDjmfiz8YsCPXYHFgN1jbAtwr4ItITHyr+MABEriP2outWtX27tun/Sg6ejFQ4kd1dqvmJiwog3ku2+hTiQcg/6p3GBAu0pdoX9v1yo42O320Da9abpPjo22CNDtotBs8SEymNQKzkviH3lNYLkqioniO0X+Fnzs7qEAwjekrqrcq4aIWHQcHm4hBdF8pqwfaULD4qjZMfzkzpMCskFoWqgasDG2aLUfIBsNl2p258aHpyZGrjRf1z0xonL1I7zuLYsdZBginYWLSh1j1zFPvDwr15Rj5oAqaKUebno1dw3vQHj9zVD01aZVRzaKUVHOhpcryLbkQnHtOjBtZsmNspUS+rFZko8vQJdXe9QRTawY7H1lgPqBRCvM1ghanj04fVUuxb1QmZZCKghFDqPksSlXeRahroW4JWjKueW8jRqbCJmiOtHPQ7jgPESORiletG9XLVI1BkCqjVKYn9je7N01x+at+KWpkHHKZP2U9exS7FN8bAXVtgZDsCnwyPqHXhjAex1WOQ7+pZVBYUAAAIABJREFUc4+6k4M6PRoxIHIES8zIQb3paDigQXxZ330DqyxM9R1kHWicqb2dWt1lPyMOIzGccoT5W0FurR3eTcaU/m5Vd2akzhRo1XzI0YOqaKqL0MgTstASWKqegjxnUDhlMTiwqQmEJgXlkYx4ZTycCXN/O1PK+B2jpKGTu12Ga4sG+2YgLBFQguCP3wuYExUuDCeBFweYitIrOD4u4Kyi7qBFHIhS6IUWBBIvpHggy81nE6iG1qJ3KcoIz8/6DhVEa60cYQmgkEks5UKBTaXo1tmUUgMWwFKBk2qBqp6QOZVTyr5Ia5tCvAAO0pYkgYRVIwHhBuqarvMZ6lQDQ+Hs7FUFMTgUBEc4nYiCRNEOu56i/KDMBi5Me1VD56KCea8udP3g+JkOeyTcR6DMUXNnNU07Nj43Yl/jHHHgsycQBevsWPWv5R46gBG4od9TKciCODP3zGMCDZxnroXdYO9A28Xh4f0AExhDZaMVEJrmnD3Zd3zi/DOOCoqKwZLMLntHvcgiaV8OivZUZR9ybqWuJ85B1ph70mKHRuUAxeGOs8k7sF/FOlC9GiCMg1HOCTnREq5xz1dnwnEg3S83CoxqcxSl5BQdFhip9yxn3i0a6qykR26tX5051Qc1DopsYdXERaK+H/R3jlLKLersVza9KHQ6s9PoWqIM1dBcqoWuUeT32avYp2SRhJqfoGoZcDdOWEoUjgscSw3R2T1rDhi0dcALmJeWBla3RnSN9/TPI6oRex3qpmrrRd20GjPrQiq7FYTYNq4SBZ/1SzCf4DRnLfM2P+vWUuphW2eFxlR6Cr5H+npaiZ19PqiLZLxkS4rVI0d9gRYXBqC0xsj6YwOhPE5MaP2EEcUPDEZ7DyW7yDOFOSE/o0fDFcOi2nVJOKkyKAnw3J8aAaNBvzaDaYNsJHORjCzAAmMekCjlIbZ3rk3mvM59GRN99RqcpwyG/c+78y4SXCqhLlNmnVVjMUrgrUoMOuA87YAqI5b3Eugx7J6dXJ/zh3sowKxspCjnZIqT4aqemqyhsIFS8yZGWgHMXCvMhNARuRbPxPVTWtWBkBU8JNPK/bJG4w8cB2Coh7Hp1DpvywdIpko2ulkMLX5F9ijnvjKEFcgoyKuATHa92qLZJ/De4d7R34h/mnpjnz3u252kTBgUYcD5jKTP5GwnSKdztLLU8cekyl7ilAIFAAp67Wy4hzKMRS/v1li1fmDu2Zv4BdoLlfBJIM25kfp12z3TljPfyXzz7qwr1obBSWul2LZ7/PhyHXoJ60it32uJa2LD3dPaSYPoIWic3kmGkMb0x47sa7vfeLXNzaAIttQmxobbOM4uGxV3jsbTKxgWBn+40UNlHopDGXR6/hEV05geQRk5FwRjqSPU3xaeYLJ06M/MyHgJnawMUXq3gd4Ila6sXZyxHBhCTiro8u9EgMDKV3KOVDhrCWDRR9W83ep8pk9ykA44tgo0CyXj2in4FwpUAVSQVAUopSwlp3thXo4IFJs0l5TBQG1KGSEvOFaA3qGTIC+aXiHK/R43QiyXjVhmfKghE6qjlhqmPQmZLXQ/B08KSeNEKbNUapPeyKZyhvonakkh9crK9HjsXcuIUmrjMyfWhwSNSaYvAVOormlHwVjoIBs1ms6fyJjn4GVe0mRbzn/Vhwp8qLq2+CRGeNzvKAW/ChAKwWbjKyguynKMQf8QkEpgBdMaowjTFOWxy0STpVUrAdN27ei6LxP3sWCHFT2FlhbpLcg/v+9xdzAeJ7tbX2mxIr75kECHZL0tz87n3FuMTBON6OO0RAXOVGordYYyKmQuoh7McQkIOOMDymkF0KzjjE3WXBdIV5NgGRYhzA6yATuYMzKQCQilJlxtDNKrLEFWAlQZNuqNiz4emnCkpj1GZBKdaU4GIWhvJwARKfcSofKacuCYJsJ2WExXiWHnmhh+ghj2GkGjDuuq/wtaLHtVaz8Hg2iyo6OuacCh7n2lj1gOXTlhHHBFg5PjGAVDDv1ytDkcJRVdqC3fD3jDO4WaansX2q7Xkhuc25bxrthVqd1VKwytx1rnWm9Fb7KTEtp5lA0raCiRCoMStjl+t/R2HNhTgglnvpx9CEBntoebr6fmSJTssrPuHWk0mhpysjjqh4lzgNNLPQc9aavVSBwWnNKAdN7/ILITxaQwcs99WY8Zr35xfRyHOAT9GjGPmyngvPvBA25+zHlEJgzHRIGFeh7SFsSZGzJ6cq5rT0hEphgd2l/FIsm+ClVb2ahySpmn7CkF9hFXKBVd7zmDQnKiZuf0nKpLg0Ex7XKEvF9ApihKZg9yz7w76zG2V6rbujY0QTMGEgyK6qaAAdENgFH3SEsgpP2ECFs58Dwf530ajkc4LLVgcuiKLcTn0BWIXH7H6pHiMtcc18+U7azAKiBKslsYJK3rAc1H/+2z3A589lMCatn9OscTYMUeRaaf3+kL2AjooEayMjyMlwJCMnOVqYmAEXs24iGdwmKvpclxhsMrtdarmR7pY+saUfaIs4ColgtQU79Ag7nMOeAGIk4Ck/tAX4n3qB9oqblmbTkb7HNYf0v0zY3oXZKzoLOI7IUapEtYyfWJZLcCeGe8IpgnHYIa37CsQoNmbaRJPL8TMBnbIKYL/mVlCFkbnVhRVHVrz0SYJ3soAYrqpSI0V1xb2dnK/Aa0zlkdAEztwqqNggBm2qBVk3H0KxSk9xMDky7dYX8lINRLFyVWZw01auWT6HxZ5XZdnL0ETqKAFyiUYCeZs4AJEfJSjWMFzDwn7x3mCvMdAFu6GyiHVk2bAvCiSicY4rnVvqGysbLTCV7T4qfU9ZOdZm750p5KAN37O7aNva3nKdq3WQ9ml2CrlSyqOuFch7MvAV4AHO4lfz1zV2JoxBphLyUIZfwZj7TT4DOmqy9qnO2PWzE6AWzA5LB+0o4iTC38AuaO9yImCV2ffSbbXtoWPCOME+wEn8Ef5gyTv1G1gcru9yjAWqOldcBa4N21D6o8J0Aj+y3ZXI079og69GobYncOJphjK2X2Va5l28z3vCTfYYYwASGN6edmj7WhBIQECTgZJOSWuRgBoR3d5VUrbXlVawvLFvWgVk8OSXHWR1F6kwNCZpEAiD8+IBy9L6nPx4H9B7SIUVSME41RYiIpns8hEMMup7jqnYTy1XVZfAoKFeQ4AndK1wqIca64v3rm9YKM1NaZTmpk1NzqOP7UMrquQDLgqKlVsT9OtFC0xQU3zi6EJ44nk8P1QA5D5VONVFH8ogiYmkVlvgq1C186qE53z5J+dnDk+8eRSECDIRAFrxfkdlmqE8aK8YrKqNpCFPc7jmNk67seTEVLEvI9PqHgA+ctmQDNSxlsSZxDT00Gs9Da0Nm6rF5J5SdAjDEPKp3f0+FRWQ85I13mljmyMyJ0DzlpKDLqQRTk+PiG0zkAdSiI8lhqXMx/NU8PGicHtuo8neVwNjUZbNHdWOsK6uyEZBM6SKqi/Ur/20l2hjGZg66msebNlDU30Y1zyfxMrTYVTqqequMy0BCKpcfeQB77gzkgaBP9B9ppHXispwiWWCbbdLf0dLQza/rZwBlzcBnAxHvGQh6hnMhRLSn3bhxQTytUy4eDhTB4Bj4XCrXGrIqik0GOU8/zjE86K6560sqcpvWDkLEqPo+hz6HDffgejlyEAwwIGc3mWbBHoi8Xqsgcc3hl3fvZnDmLY60+hOVQh7IRmfo4+ZnnDtmtemghpBEEqr/z3FEJw9FI9jOKi1r31arEQQ8BgRFDnh1nkXYHlks3o8H0RLek0B5TW6BSRC6qudfFUDU3do+8ABLQwgIU9a+RNd4PLrgPAYqyH+yKClbj9PF3wDmobZwF/Z/FqVA9U9UrBvzTnJQUvylUZpvI0arMNffEVotaV4eh5ix9J1EMpAD/yGGfA1W0L2exlAKdRXDGnN/FiYZqVRiPDmDV1/ao99gcOQ6qMbJgVAJC5ibAj+rMax2xl9Syp+rXebfU7ybzEtpaaPdqx0K7n5UV9T3jzOJnhw8drkwgIBhn6hoj5xXYya6PV+0lAULttW4N1vj5zHAgFpCH36XmVi0fqgRA2eBiAyAalYwUAkQKFJaWRV3kZ6qhKgo0zy2aVVHgsLs4OAQ7CVSPIMJUNETOH/ZlbC6fDdjioMiBqfZ3CY+p5vOE5ttueeSsREQyOOd5DvZxUPc4kVH/jZOZusIIV/Eeme9kCFOHiEOWM08P1xN7k/NfYGh+lr/V9koBlzNByrRRgjLtfqBSiS7FV+ZcWgmlQs74cOapfrBaVvl8sVpwxioKxrL96r1b1Lku02LQIaUXGArsC/Ru7BH2RbZ7xDRcrcuxUbXySiAQYCDzItCsgiSt8SHKBHhOMzvS7ilsLfmYYj9U4NETyuj7FwnCuqC/Mjmhawc4DqOE51T/VCms+9wM4Mx6Yd0RqOJHBDRgLTPOe97cXTbDQBt/QjvNcxhoc+uqvm3n+fo+gcGmBe2nPnOMewL44tclu5PMdZStY5NzfvL76SmdQE0+aWWp2D/WH7BCMr8TsJO/mTOLkfg8in/Df3cZdSUxUj/trHveL+dz9374wAXeMP+hfUf/gfUiULEXECqmqTEK7Trt5dRupFhc9v+d2Q67AbvC3gSMSRDIv5kf5o1xOLB/f8fCiSBYxIFkN4r+q8xs/WGNdCBHsRa5JveO3ySAqjKJlCGEgiwwozK+2KJOkTzMxmKKJTMbRVABTwUiJS4J261rDRP/Y9R1onzhQ0m06eiRrr1TMrtRO5UNeicZwrY826YP72+vvPyCRGXIEK5dM9lWIwRCalyzClziLKFyKBrVoba4bHVRbQGJRowqKCR7lWBQ6X3RkegN4xoPHBQmdP9ec2WzQIMAqnZs9epyFMxXzwEdbzcKpJLqhwrQ63nGhlJ/vYlJK1gtOmuEMXCzU2/o/lfklVWbIXQo6LbFbbIQcPgV7ZewRp4NZ1oLFgcL52B4RPRRvkfAlEDPiIizUurdWP19HNQa2ZbTlyxPOfY2hMkEgDbY4YnjGbSrE2+pujgrMjmQVkagZMptpOzcS2yj6iJTR6j36FFLg0QcN2aRR+bAUdsOH3bMiTJVhb7qMAdAgDpbWZpkLYQwqsFpZW67WkVnoqKAlsMjWR+NkYqpLRPtefPI5llNE6mMXBkSU4cHsvZue2LhG68pU2hEPy36k+ZKDdldm0OglSxcEHnf38g766y8AF0zCrEKhOZmuwNDKmP1GQVyzS1Wgg4nG+OgkfT/TClOuS6nqxf8f3kWpqUwLqYSeM0zOIw1jgXZbO6lLEBlJkJBYwCT1ea9VatZh4cL2J1NSkNx9gD/LeCm0F2ulcOCdZRMdp+qmAxW/2AXkld971hLrGc+A3VVKqGqJz3SydkH9Q/nP/fsUy21pyqD0B/TOGpGo+fcWL3oO6Hi8jtxMO2MuTlxDl1+HvQvjmpsmhTVegX4fF6HVankhRKke1RAIrpTAQVy7koSPIqmAbdYC3I+KuMgB2VyQgAC85rgJvW2dqjT1saZiNgafje9NF2f41phHdSVjfTvD4RvHIzaaY0yKTaQ70Mvcw0v+8H3EmilLD9jaDDDFLNhHZgB8xLY6tCfnxPaqtol0Y1QQJ5Uhlw1ozPU/9KL1uNgZN20G34fRz/zaBqW1zHjun//vi6DmvoXlyAMhJE0vkOrBGaw7tzmyLWxstJFm3TgOGhw7XeA8l2KuzxP13PVjhd7UIyOEnWRGnWdrbyLa+Pn9Y48l9c3Qi1mhbCWBEKCulNTU2h+zq1kLmN7E0xzP1GkSq1YrIKigrs8wHZvaNVArp+5SF1aMn0BRbiOKIFSEARJt3hVWDM42ACq2BC5EhUsp72JKK+sXWqQSjGQYDAOJHuIexls49l8ZiloJStdQJ5r7d2XmDlPloV7CmhJ/9Xeus/6dpZ9QAMMaOXSiEGPu5jZ7swtp1bXqWdjXXCWKPBVU3d/xa4lK5MsVd90E4jhiBLAAaiwL0R1rbZbCZixM6qtp6ZV+991Q9zPe8Jq3mE5xUYJfJ9arX3YBTFLBhACBAr4pI6/6sg4v7gPAH0AXn4WMJzn0/orymQEjNIawMGyab4ZA9Y3+4X1j09jHCbUzcpmVMZKsGtUtUulljWj81/iVga5NH8jZL0oWxqoh4ahEvCdtR0qKHs0gb78NOi2MzMKwnWOrFjgiD/sNX1uHN/WLIi0SUp7mBOPYW/nEqjo/3CVGS8AWl1AWO0u8HsFHmHHqz42apvMhcqTUi9WwIfXuu2H/EzWAmJy1eaG60m0pmjpYqtUcJPAM3VnfWXKZBlzNqmco4T/+omKLvFQlEZsNHMtoLDXQy+gouxA319Xr0sH0VY5pjWdM3LMZ5hVqXe3cOOsaqDXrHGcEIXV0CVzL+4jsZX6CqMnZRmD5I5FKWMn+b1kVXPWRaWb9c915e9WuVjsaPZ7kjOJW3I+paZSzIyKU0TBpWYQG1hlNbLjtXZyTZ3BBeR5/aOkO6JSBsYsmVDuxecVFCNulxK2dxQQtoU2e2SfGtMfO3pQGcJNG9apDyFLbEgBBBESRq8277DrexZx1GoRNKELo20V4jMIy5C9E73MdYE4GNAZmBzQSxbX/n37XYdXMspyskoJSy0bCsF1MT/OiIMNhiVIsgLBXnYwXHH1MxT6b2pPVCExDP0A1MbcwQ8HIgbT/V6sIhljroBm3kIefk7XwSgYqSykjGltZCYlsrQsroh/qOaOrI9kct2rK10FOwesx9FOoOhg0U44qAiOllC2MojJ0IXCIhSnkJ0YzeUlZxWPC57JEK52o071fykkLwsZxTgFFGOomjno88Fu0R2pCJa8M3OU9LuKr2tcldYvI8UHlCGr5uYOCKnHXNDBxDhl0Xd1o2k7UUbTNQQ0TnaGLA6SHR03i7aqa+rpTKFUMFBoY7KQR464xQDjJkXJySln7Ras1haBF8AFxskovjnvNswFMIj2bAdYtawnIJBsXOYLx4qx5d+S5a71k2bA5qC73kPrVFQ06rnogUdfRr+HjIPWQ9XV9oxs0Otk31ir+kwBHXyf94zgjB0Kjw2/hPMapTq+I+M8CSUPVayqB+oFhK5L8yGWelrmgTUl56MyTJHzDjUmzXG5F3OQADBr2OM0UG4VIr16tQ6N0KCTRY0MvQ7HcuQYMw4wZcur9i/IL3Mn8aDai9ybLEVQ0zhsoW5EhRFBlGR4E7wFdeczzDHvruCyDl05GtUYl++l/x5zEuQ2Tg/zivPMGk89As8WymgOZ6l8Vtaa34u9EXhV9drsKdP+3BcsWcoAPdwre8L1pvRCs3OPTbMzBJ18TEFCFKHt9PHzCdmi2Apn5GjhA7hiuxikOmAfQIMyKQuLoqEl8+lSgjmBeAkKlUkq8YNQGzkLGD+JWZQTGoce24E9jROv+gnV7DhTGlCCMwihIYLWSHpnXPuOysgI9X/Qg816MGXfffVwoHHu2VuAPOzroLJkycgoqocrgW8j20q9nhVLI37SP7jZf1wnexdngL3DflMARLa+WsbYSXJAqEC5QDRnVmx/OEeZB2drTZfCluCIA1AqIC/hgrQnULsRqEcKQOxoZ8xMuXZ7ktC6Xcd+PBiXn8lpqqAkIKgdk1JjFCjLtQqsrIx9svnaf+Uo8Zw6n+t8CmU/rB6fm67Ld8apasSqwbprnS26EBpVqH9S/p2aKj0AajLtyPJ7YT0kGOY95KSyP0tcI5Q2zU1pDAAehBqeGscEtgkWE1SeGBD6XAnl09lT2dyaZznZ6snqQKUDfqgTrPkL3VhBm1R5DX6zDmyrcn5ZcdW0RQuAzM+57kiBafXdUyugykYa2F3QGuloblVvHk2HBKl5twTwEYORM1v9OVlf8SdMqzUtjr0pv0FR1UBK38C4z7wEHLAWUjYhKjNNzCsjZkaEQY5oKXA/bA/nL9djzZP9jOIocyR/pUDq3C8Z4cxtqKayo1VXqLVYYi/cV36bgPyI+NnXFIuragI5u9hf/E7YU1lfXE++bl03/qD8n2KC5ezT2VbAIvsPG8D6UUBIS4oCV/J7XaBgZ8J+V49qa/E4+xuy8XWWuuesywByngao5FIkGLBxPJ/WZwCX2h8GzWs/9pIG2NOwf/AdopMh4E1Bckok6Fgw3Y4dPaJ1yVpxKVVRaGvcnShwdjNgCkwH0aABFtes0efjP1I2kkBKJQbVJzB7NQFhsn/pZchcZn/FXsbnZa4N3FnsMuugo9WWj8B4SjywOiNIHIk11bWbcu9tA2pmjcn3HR2VOinfC6XZCQ/7j/bBKsH1TgLClYVpicqIMjrjDOHk+Eib4HDFicBRpIYQvdEVB4SSQRhqqiVcKueW7CAB2MrKUFtQqt+CMmQL+RkOybEq+heiXnL06buTTceLMJg4RRwWGC9x8nvc46CFokF2oh5FGe2Kh70xlb7GUa+BDPcaA5h2COqvVbLIIGFkT3wge3trYxcKLSeiikdD5+myc5q8EdV3sei6bEXRbDBWTCTG9vDhIwqkhFJJxIGsQzV2rjo/oWqVLYhzxAJDsSo1HOlNFGcvG1MUu6Sgle0y8venMoQKxHpUOTINri2gSTcNbC1I0NXp9RoxVzlcFxirwLmX2VGBelFoMNwiVyZrUllKGw0bvhhoOQRVQ6YMQtU3xMDYhg3QQ6kmloQ/joHrmuwEMY7ZJNyoU1dDMVDy0EaWAQJwOLuMMgYo9VYlIgNQ4Uwoh7QzkBHGSX9IHXA9BCwHsTIJqMWqDsYFwjyfatJUe7tKhs41a4M2JKHgRVzA4Ah0GxBMizEZkSslU6SgR0b0Lm4dYTTKNRau/+C+odupZ55qYQcgSAR+Qp9ztsQiBHFWmTONgdDdHhbaqysI7S7ZQBnEKoRmH7HPFZyVA5hDzsGwi8v5OYG7lQknu557adTr4M6BavYicy9HsrJ6QZH7mYM4LHE2+zQzzV8JZvDMBHh8sXeVISwKuRR1VctjRyWBZO4T+iKHM3Uokq2m5pLen0WXZfTYf8ruUZdWNdWyISi4TU6I7poeYPx8bNz1yTgtytA0xFLc9yuBWBzgBH7YNZxoZyF8WEcYg/3CXnWQ5XYkvENoa7xnV89R/TGD3vM8eeZks7u62nIouDfzTqARB5vALmrKocZ4LUf92ei65qJElTS/1DemP1knL1913QLtbBuixCnEnRqpEtDh+rxbgERnKx0E511camAVVzu0Vf+tI8GsFLEPSr3ZGWjbWMaMtRu6VwfSCYAg22n2SSirOvs6Crwb1CvIq9oZJ7h9yPOlulplWQaCMPxMz6RaMJ+FYqAUvV21lmOjHRWNZzdqjf0oleKqLfeetYy59mi1zhGzphQRDewOnKnU6WG7hKxXNlzZvcrOC/ytwEaOU2WW5qA4SmTNwUuAIlHnil4uwaeqn1GmF5CCrOu8QQjVm/YCNQPFg0x4aNjZEwmwsBNpbSOnOIHG4qIYCawHqITJmIn63uuxq552Faj3pfQNdLr8RCBlZW5CTf5TAaGdSkBFA3I6HwqATHaN63JmpY5f4I16KmLDfU9lh6oGFdCGDIKff1F0yGTr3abFAeHwkFlHzCv3Vma51qTGV+JIZH/dKiTBeuq1kyUaMImSGfPfen8FRTqN9ZysO9aQAqQKNpaW7VxzH7M1wg6wzVUGS8BuiWDVXu9YQXXuBvRScFZgQoBx/g3LgOCY8bYzPdutTYIogb7VMiAAOmsBm8XvY8Ni8wNIJQjg312JTTFwch4FbIj+RnxbtUNRG5fBuwdQTI1YR1UU4O22RvigyWqJll3Ae+pw/Y5u06A1VOspjBnbQjMOQu/UeCXr2hNf6uxdHZzxvzIv2XMZr4hNhUmSEpas/awZLofdJCBXaIGGQs2BmWH2LsRyg2EDuD5tiqTO2QLscl5FwRN7kHUc/xhqs4EOWH8+sykJUGZudq4D3gK8pLSIdwo11x0EXKOY4FZMmFKjZg541qzpAcV6TadcLDpq0dgz3hEoJPOZpBctvbJf5ZcuUIJl6nsYYryD69pdhhM/JiCC1qniuP+e1Ykn1Bba8vyxduzI/rZn9642P+cawrGRVW2UuhM41jjw0EdGUNYzmrPEhoZOR2hYUawa0k+RXWltdo4Bs5DMsB7QKDOHDBuvMwAYKUW7LECQUGePUjcgOt+Km7DitGbDaYOIjmHZ/aiPJlBUoawKKufb5NRqOR0sKBeuuheOFkKvZgj0l0b1TlUTgDrjwwqNCqJ6M9UBiVF2UXMURW28Mcxx+rthFurvRvQ6bGcsmcsCCtopUZ6qN5MTBJJa9XwsSjJVCBywuBBgcM2UaThxZpjufgNbjVsadIuyZAWufi85xkLNc2uBdeIRpfgZx9Fjb2c+xlZBCIH2wmLnfKSuzWi1nRM1Ty0U0dlBGyhR7ErIJWp5zAs0Mf8MBARkHzGLoo+WjHFQ89C2HIC5RYezzqYsQikwHcsqrP2iauZYjmJRVn0QORsStJ/njTPG3xEUsQPmsZQV0//shOZdY/yZx44yVeiz6aNzmvOsQxUpV9aDZ2CNYPj4uQUEuLbpiqEtSMQBJExBhLPdkb6XumFPQMh9IB2QOIA0Zcd9u0zlcyCe9WqEjevNzVez6bp/HFDX+g3o1XaobWhtEPkz1ynPsYe4B3uH3+UZbabMOuD9YRIIua+aQda0hFiK6q36vzrcYktEbylUL0CRM/emKnfASTn9XeBY9Ds5b+X4p/Cd9ZA6AtDEvJOzkO4ZmfG04m2Phh6aU9UzcC3aHIgOV4rE1O4KtKpsnIQ2qveVnOhFZwKoY+lqd0oohvWQ4Nk0GBQEcexMnbY9Hagd2/kv0OHY0a6+LWI0PjhdNxenWUGL5ggHyYi06cGsHbMhktnH8eSZmI9Dh9x43uqlUViFmug2I0Lj5+Zsu9mbUVkWOm32mOySxLNc/xhHPe8s5L3eydn9KdUxKVNHH70RMykinJM+lawFHIBNGzdon2PbQaVYfNBbAAAgAElEQVRtL0xdJAAPapyaLN6L6yXoEEA37cxsAB+eGQVUfVV/MJ6dtSybXnVRCn6XTE+SmmBQ+VLCln0t9Uwpz5HpUk2jUWueTWuxKE5SmKx6SzlQtaaiCKzsqrJ7owpa9e8w9ABVi4lj1x1KfZN95kyMMxdxDzlOKJTOzmrMZYtK0IGgPz0qUyuZM0KOVUf39JrnHDg2XbVn5ezFuY0N1XyTbSyGjAAKrbVx0+66XnFuGh41xwTyAYkAwZS9rGdIIOOpGtQc8t/8DvMrwGJ8XHs22egAWwn0BKqUTVEgnlKTYlwkCMnCNrhRwX1ljyzg4qA/9vDQoYMdyi9HnrWJvVheVp/H9Ovk+TlDVHtWtFk3kOcMXJE+gBpXY3doO1ENzrFfAVrwzXgAiVsA2os2CSvL1DycUPZUsvl6x8ro2n+rmtSezVNCoMpfomgagTZuJtB4dERMFa4ftooYMLWnWB+cf7Y7BtvtHDtAiGpypyRa7x9QLgFL1EUNmNq++SyxmJ4CkrL/XDfBSGpSI66DU8050D+/co7aVg7e2Uwwn38JiBOcpK0ONoBx5lnYT6FEpqen9rn6TbsfamiM3AufIM+B3cVGswYCFGHvWMOAAdhC1YhnznqCjAIXq8Ze/kGdoYxH/IR+4Buf1merhc8UpKWFltbndFcfGsCF/crE5XyzYrXnUz5f1XUnAy/QnUB92kqiAuiq7Q7P6yw2wEVq5X0m83uAx+wB9121wmoYbg4wnTkPIyI9mmM3LQblvRyAjXVugBogdqljHDlwdBmBM5FmafD7ob7zTNgRACaNG2I51SJNQFWBOPy3kjAzFsjRmPXF4Cog5Bl4n5RqdImQUkpNIihgfMb5HQWEbWW+zR7d33a98mKbmT7ShlYttXVrJtvY8Gg7uO9AW5xjIY209es2KBDRRC0vtelZ6jOI+1wnQ0C4Zu36Bo43N0edkVimoo5KhXSkejHVQSP6URZdRbgKApaXhZ7TnDn1aDgbpvy4lg+Hwf3aFoyOSSrc1JhsbhalHMviIge977jzOFs03i2qn+luNhQ4KjijMdRkyWIc5CCVmIoMYfWeCzc5xtto6qgMKQGi6Vs2DtqEyhZalEf0Vt3XmVTRcYv+EmeIz6FqiMNhIQTLnes+lV0y0oVctVXCGLNBg3vTYLrMVWU/+PdIZOaVdSpjX4eQkU07ZFxfKA7GeHiA7qnxdzVgDhLoOjucRmc5svHDcQ/lMgXlXD/pdjmkVfNp9AS+Nr2rJtWjLZQXo2CDGhuMdTKpMjyrmg5Ecf1Zt5WJ8jtbSMYiIA5e9EdtFiIBHqqyxy1peB1KVStqB8M0XJ5ToEF6zWWz92oHhZKW8I0PC88V14yRTSYOR9VIsQ8bnAVlHwAd2D/VpDVjnqJkZXXrkM6YJnDq6k6rz08owkGu5cAUNYN7rVu/TmOsZuNQ2oqb3tFLl8iM4OAY3e73EepoF9CSFOBZbAQAgaAg9N5kF3hWnjsKXapr6ClkspZZS8dRrEvEx/V41I1ZadFUwUGhvMCS6huatRzEl7l102BnijmUsBugt1pjpejmTBNBmu0R92JssEMcygQTqnEq8augrhwEcmBLCYzDPw5V5odn4dqhsQ6yew44UkAO1Yn1wlxESTZUFmyE1MYQz+loyautwlu1CRacMD0Jh8iBvR3gOLPJOJtqXwIC1Us2qsemeDoIT+DGuPD8e/ftlZ2zvXbtM/fhgKbfpmqdZhHAcNshngVnE0o268h2xoBQnzmQgFwU2aqntsNBC5PxdujgIfUNVP3q6Ih6H6rml3KFw4ddO1flCVJsLMdUayY1ilNTshkKuOlhefBgJ4TGZ3gHxpvn55qqKR8dUQ8wnh16UJRbk4llzWuc1fJijR1A1aGYAhWV1tA7FVjWfoORMDbmnoWLS7ZRycYyTgRlGzZs1FmHyAxOEu+7Zi10dAeOBjXsVHdKx726N8aQNW/amIG3AF526h0k6bzqCZQwx6wBxohrk0VPVpJ/8zOeS3TXoivybHaULTAHGg7jSJ8tkCpnQ8Bh/AG+VDcvFN+sIT+ns7diP1SGhbGyDR68uzNTDnh5tvgJsVF9SjH2B/+C3sgBgrQmq21JKHA+x52tZc7SFsqgmM9lgcNVauK72+kLvZXfhZKpTIPKPAyyMmesE5x8B7UORpS5KjBV/tMw4m4WI8HucxY7A+8SDNYbNjygZgAMnk81xWU/I3KibFcJH2WMksEwPQ8BGcSgBorhPLPWc4R2Jqa8T0rUhjWZ8z1nXAeyNrcFADS0o2s/z86sATLm3YJfrGe3wuB7AkIjeFK6AGYC2AaHKihKZWWfJZ6GkFC1aujES6qFAAARfiFnT8pBXG9vZo+f2356wLGI8IgBVdTRZHZZ69gKxgcfFbCJgI91Qb9WCwpahMr1mh63ZLTDEkuGS4EeCpZiCRksIdtpP8fgqrL0Bf6zhtkP7MNkMmXrJBbkvoIC7wqQECOoekVaf2BB42GlfgtCBSxh/JVNJntcyQcGxmJhLllKJlf+U5VgORPvWkfrRFjAjLlO6wz+O2fSAGysHuXRp5if1ztY4dk+XMQEWbvYa/YerYOw0Wm7o/05PKJMu2sPy0/gdwpw6lSee+11FFTCLCn9hthI3kuxxDA1nmZ/EexLvGhpuVFCoBKmIZe/BHRX2UFEsQQk2calryfvxrwlC+w6WNOpdQbNuWwitiLCegnOGQs+H02KdxYQVg3hSy9uV0A4PLTctm7a0FZPTLWD+w+0Beoe2rBUpvgjbjDKkjPH2soqqBrDCgIJ+FavXaesIBmDRTnMHIKDoNApT2fuzEGf1gsq8CpaCT/nxWjQGsqMF5YPJtVcpRcUhkQb2LUsiYy5FsgWDrWLZEND8qGQCYuTr+xET/VPC0YpZf9+AoVkJRnwGPcOSZ4+5oleseqPkI4JKxiCmAexZxEokzgxYWlvOUSmi+o5axOpcLvZiYoD4FokO+VBJNLoWA59ZUZZ4AO0ys5YPXDXuqFb1NXEnd83SuY6zQS2aYXROQRV38bPVcuIqAB1RwZIBtTacgh4/9AWVNNTqD7Pkw3Ff3doFNklDnqoumRGZYAcSBMIbd682Zz4avhtBB9O+FTbunWL11EpzmHctHkqa9Xvz0ey01QHB7w6kJeo7bQanQLQ2qwCL4oelmbqaYGhTEXRGfq8736vRj6P0yTnL0pe9Z52ZOwUq1C7AkOeiwNRjn+XjVwW0sS7DjLT1UQa55CanupP5wyDD3fVXNY1mGNlZEq0gzH2+FhNNNx+xp11ijPhBrEWXhFVtcQ2AIqoEXbtpGa0R+M1vVRzwbUEYAwQTwc4RtRs+M15j9Kc62ZAnp05dL9JZxWC3CnjUn2FFKSDcmu8rPamPVrSz8owFXWL76vlTdX5ispYtbj8TJmbqikV/Y3Au6T6BUIVwKH1JGDFY8qfOA0Ww3HGras7quyDMzSDDFdU2eRskLXls2RRS+LdNBpnCchuyb5NVyubyvy4VcDA2ZEDhkNZPZASRLrfldu5YMf6+8VZOYtZ2GlxFj/ZuNB1WE8RzIi0vte2ewwePnxIe9Xq0d5bUrBFql7OPeNiWlzWY+qpuYfGTVmaqv+sjIGc76KABfX3fGFTR9viPJRbny2sUYC7jD33555iIghVrv6kPFsJjpjC70NfAZiAC9sX3oHzD+ddqrwLpv6nN1TGkvUyPkbvtBLaEH2y1vHwcNWWAia4VyP7O5S8AHzMTVTuVE4wzD5JWb4VU7G12Aec5DWr16quNn19g9gnu8p9sFehRhrV9t5RzScA6JTr3hgjtk/scc4enkfrtlTt0q+Pa2PbmANac/QBDs5Lzj4JpFRfLa4b5FrPhQDZaJgcdjqVCSlBFuZv7dp1XbDI9QK+6hwt2lbAF+35Idc9k/0RfWweRU2zggKUCkCqTCB7+riAUCyFI3Io01szWcNkGGPHlcUpihjj0DlvJV7mZu79BvOAAQ4QeAbGEYeRMRGAUGuN/Y49B0xK9igskwDh/ezIxAT9XFFLntZ1ZF9XlZCLmsibgZTzLvXkyYAk4629BBgiCr5pus5gmzXCGAJ6cFZKRIhAoOjR8X9Uy6t5iVKvM+nJTgYksg8ABdbArmmiFk7iuVJnhw85aC013IlkxCZ7XfpMww7IDveyll2NXQk9uU2Ez3QylN53IwomTO/jTPPZJXBwcrJXy8xetp4DAG32ffZUzpzsm7RzSlaS67GmOE9ROnZZVJIErnNmLTi4sfBOsuYpK5CfVhTrgBIBOQIsyGZBjQVEKFAoYABzHXCbvwcZWCdUUpveaWiMjCioevbZZ6UazPp69+WXt7POPnsgBlWAPnvBokN+7tSvOfkzrMCxY4+l9VnV/QoAKjA9gGe+h+3S3iiKdMZI+7aYJ9guUSfxAaSNsVrnCMwc71fozs7oMw86Z8rPyF6U/RoZUUmX4hPR+V3PHaVqJ1UG4mOs82g58DOMM2suSsXsb9aJFePNSjlw8IBq6dNnWqDolCn4zAnztmnzJq075stBrP2fRXwxgSJmkvCMfE6gXs+vjl6J5vGdtp1obaFNH9rbnt/+VJudPtzIoJ92yra2cf2GNjc925bmaVZtNMR9jagRXHBAWHVFBH6IyUxOrpbKqHoVLre2KCcbioSttBuy2wHFyLHIxMetOkEmjUHEGQExxNAkdSxEsYILUBSlZKenGyIPGBGQMIwnmT2elcUxWyhk0CwWm2RvKwDAsEVNUUIbxbeW86iMkOOoNG+NDLy/h/MwouLkHOBsQmcQTGsBFeBgeWvPW51ASMRlRL8s9HWAzkQFcFlKiozLtpO2dYEJ16fomwUlZ2KGTINpijjNWTDJNiXLwO8rs4n6WZCgyngxh+5n6BS0EFfVcdd1oaDJ0R70MjSitKL+RHxF6U/IdvXqYe5ABqFxbdm6Vc78nt17ukyB6k/GyRqTZXWgFE40142apwEENjl9d4YFFDDGzIXR0KMd1ffUU091nUOnPAfyZmle3qcLjKsu1DU/AwXDBE86mAp4EC3jmAvs2fjqUVYobgIrO5BWEhRCqQyM54ONSlZ179t7O+cXMEBqiWvW6J0zj0FmlRVWRiBokuuFkE/GMMrJH3FwxdxgPHF8TFl29ng01NJCJ807dxYyTm/EWXLggMSBcEWJkHegzYUzUDaKoLNBfAGBJtR/MIe/RVxYBxwMrg8xci7npIRoslbTPJ33kkBBqeCtW7dWCK7WXKn6GoFLnV4F75XNDDKbWiv5L1Ka89xGyEMBZ7EIUlwuCmCtDc8jQY1FaCyGNWhP4cxN5LsHVDEcWol1EOBUFjJ0lX4APqhpMMXYSYsq5q+gHZugnmzDw8p4KVjWAbG2+kVWnVBl0BSISaHWB7mavi/QQsJBT3qVaT3VgbRcja4jZJSAWPNWVBWeNb8fJ5in7X8PR4n+S3JeCkGXDPeCG81v3GhQz215eJcqhCdjXyhvQDkHI1X3XPXirhMZ0Fux+2lfkgyTHV+CXwIjejBNKIPB+uGsIdARbaobD9d9KBCrXpqsH35uinWpHndZmNT0AfRZ8CaB6UoJhLFOofO7ZdJE27p1a1u/aRMFrFoPOBasEVFvaY1Dlmj6qGpKPS6D9hnMGYCPFEah/s1DJeOMXG5TU8j/c8a5xgmnhUCHs1XqxMWuCWBgJqrtCGsk1NXUhqu+Ww6vRaYYa7K2zFPWQVBn2CnJSDJOyuZXQEXQLFGEstvZR8xp6hCzz+RwVu8z5m712tUOsiOuJUVWM2fiqKJa21SuMtSOHd6vM5+9wXqAMRLQQnZflGO3UlIGY9oIu0QnqkWO/IpyVpXlLvDLILD3P89N1o3xMWuiWmx1QiGD9iERfOK5+Bw7WllGgFJ8I6njThUNflIBFec7Y4j/cOopp8qJPXDwoLK8nMNkfdMXDWq6GC9VC8vzANTxWbWFglIMeE1wUc8pyu+0g0PAh6iSBuRMdp9rCWRZdMlAHEvWgYMY7IgVbjNmYq0gWqH2YLRlmNI743OpFq8Aa+4fZtWgF6kB+oCQ1H/NzKDuaao1vzfoe2d/E8hVdbcV9Lm3tEEz9jnrVut1bEzBNT6WfRL7cDmnuSd0W84b3auCbvxF7ot/yT7iWqatExBOqhY/NXmuu7Q4Ur8VUMDNZChd41+1o8WS4HPKpK9zPboYNwW+r6atTSNzvdim8WvUAsPtlXh+PmcWmbNh7D3uj51ZKpXsfh1ias4jjMRYOfvq5unJvqUWVGUpvZ6/rBnZW0SNFhfbI4880r7zne+05557Ts/2P3zlK+3GT3yiXXTxxd5nx451/meYPdgc+TASCzJAt3HjJtfXVclMst2sS1o3pI73ONVTZfSH2vKia5MDvIotIIqxAyKxr9qKQChlzUoRPkqzjDVnA3NlQTMrmbLuuebEGuaFoHip7duz27GFetLa5xNtvt8Go/p3iplUbVzkZ2NPi9LLEY/9UhJjxowYxvapp55uL7zwx7brtde0nnj/U045pW3ZvEWfPfmUk9vZZ53d1cx2oP3wcNt/YF8nioadY82nR+RgnVJa4PZ9KgNg3N5JDSELcObQ2+257U+16aMH28jwSjv1pC1t4/qNbXFuoa0sVQbEYkGaTBBPgkIdOBhwGT0ofVOih640q4tSXyjevmgJlS2shtQEKfv27VVww2INFQlnQhQWmi9WMXvqASJhzsTr8F5eUZQdaqnkrSuws5iE67RODAjlFK409esKjSgqknEOLcBSimgKhE3VEApWQZUzDGt12DLZzrB5gbomzrQZO+vmH8vYlBKcHWLEDUrltOobRCmpxrQclnHEgnBiUEHDhQQWUmBn2Y57DLjQiErFs6BxVhwdhUDjslNTJ1GG1Zv5d+rvkSHLLwcdZuwi6JDUtA6AGhOrU4IeOj3OzzZt3qwFz2bMdYQW9iiAyR4noI6D4AzGgO6aGjTmljWAMcd5ikPJ7zIGW7ZsKeNnGe9QwjyGpcwJyl7Gkfnlnn2UJYaHcc7B3tG1qtkv4+FmzKaz8L6R2ZaiLbS8qkMNDTZUFiG2xymm9RoEQz8tpbW0Qti3f39HvQlA019jCl6U3TLKJYClshBW5KsAhywka7O3N3S9sVG9J+sGA8dyCB2DLEUED1wHwGEHXQ+RAtfnsGfsnBm1wlhJDbey5ym8zv7AgWS8Dx60I8WX+4e6HUeQaWU3OyqTmQLJyOkhK6ugfS5Jf2fhO0rgzIwCE/WNqoMDNF90mFL0TCaRuck+z4HOGLsGgvpMH0rpC5R6RTvwdoaSPVe2q1D21AJ0KFPtsuyb1DdxT0APHbJHj5VtM21UtQcoeVadtWqdx1xPofYUoixjd8xgMB2pDHdAkaJJJoOcDEAQfMYoNlBjbDTFIhI1D8lm8HPJ4hcFlJ8z/xx4ygjpWqYSW/EWNb9jBQ44C9unQoX6IsbHmjUG9QoYiA0Pwq5DbsV0MylJ018WsaSq77TNNMLPAevemA46ccRwQFl/6uGozLoz0GaqmHocZyXZWdZmlJZFk62+taEq8j1+B1ujcYCyc/iwWlyICVIiMQS1mzdv6gBMwATeHceW+/fHhWBxSQHhSpuYHOvk2LHShw4ebAsLXJf97HcnmOTLAF5NnerMjM4z7wHZeM/YL+ZKpRGqPzNTIgF6AmBl64uGPaD+QXMa1KuGEiX0uhDVAGbU6HNvPktgi2OsoHF2WlnGt956q+3evbvtffttgX0KTlB+puxDirZr2qmnnqbzpKOMiklihgWBidWYj3SUUVO6XQOXetmISdjx97rmmVR/WBkTzs3Ui3NGRGXVtmdQ58p7RrEwdZ+paw9CzzUF0lX2y5RpC4exngju5CccJQAIOOASCs5/0dmraboCnx497bnt29vrr70mYIG1jKO7ZfNmOYmMrwInKXFbIIqxxD6nFMFOtJWlHRDah0pG2LZsTdsA1VtgD/4aa8iU337G1P3+vAaxTaKcVwumQW/kauNTdNvxiTGB8rMzqDOn5tgOPmVIbn9jPzJ1qIwrX7LJ1DbrHl7sKSnomA0F3otlwpmA71XCXm7jNRD0A/jFdgU0ZP0nE0zygvfHNmOzsmYUCFc9MOsgNhCg2sCcWQHMixXvi+bHO9faDAMhzBTT550tyl5GJRSwne8ruEfJFkp22YzsKflkVfsujYICWpIRPDEgzB79UwEhARpZ6Zdeeqnddffd7R/+4R/a66+/rmf6whe+0D75yU+2D3zgA/odAKOwjLqzuWjpEYMJEMCkhWGl4Hp5xaC2aPJmIWHL8fvNFrAauLNoMMG26veOHD5UiQv72mZX2e/hPRl3ro8tYR+xrokXVBe7uCCQ/s3dbyrryTo+7dTT2plnntnOPvtsvaNKKYrNI8BwcqLELlNbOPDXAHLCqmKNbNm6pe3du1fj9czTz7RXX32lvb13r9YeMc9bb78lEBGAwr55qWATtI+OiQlHguOKK65sl112aTvppJO03vk8mWVsqcqIqjZR4Fy1KWH+iQH2vPVW2/Hijvbmm7tVxvEOAkI20mKbPby3Pbf9yXbsyAGJypy0ZWPbsG5DAwEdWvGGUV8kybBWc0hoLMNwgKl3g9NEEeQksEtbWVmlTCHB4fIKlDYHPKb5eCNjuCOSIloVzkFRmJLFSO+loC88R5xYjB2bX72qyikQNWV0TAct9/LicjsJPmuJ8YHyUNSIcghjxDAsEXFJyhxDbkSqGo5X9sEHJjSKAVVMxrV3QFpsxHS4UE2jjjZGLVL14BIlszJCGL9kqJLSN1pnigxoI8+G00IgmpqktA5wUfKEg5NSNeW5bCxKKVJ1Ao4MWVhWmjOnW2NQBljp8hImEdImVS5z9BPMqBi3Apu0K4hDz/U2rN9gpLWUxJwmN3pmR7touZXRSYYTI66DurJvrMHUNTFebBKyKRxeb7zxRnvxxRfNCR8aapdfflnbtm2bswE4XDiMRdcU2lnXxtCqN2DRFUQzkGy7a5j4mzEWDRe0iH571S8w6B7G2UJEUPB8QMnQCf2zoepnupVlqT6TCUJDV01gy15Tg9+irLAmOpn5Kq7GaDJ+OKQYOY1pqDlVFyqxiZKJ7gdZPU1QYwRdw2w7xaJzSfHXjcTJUEixtcRFXN+FgwhYgtMBUFQZTYkllPIdQVQ5OUbaS7VR9Z2rJZiCI4RT0NUAQcepZuvi3SOEUU1YjfY6I56gl2dHcYx1paxs1fOxVlmnBw8d0ruEVt7RniojFWdQBfylbKhawK4XacmBV7bFhxmAPHNsWpXmr1dgnyxOsqXsEb1/HOXy1jsAqmhCjAF1H8wrmRpnKlFlNm1XYjzlZEClc50BTAer5ImdEMe/BKwEVEmgyXbMoknVv6vaIHSUORTcKjjpkN4KRnFsFaxUPaIC+CrwDx1cYELVXbqNxVEBNxdddJHunX5evNjGDRu7tgi8F/uMucTO4dwzz3GwotqH05mzApujgGJmxpkVzqtVQ21dsUtCk15YXGp7CDT27rNQU9lMO2rrlI2B7giSy3qEQomDLcVfUUBRAvbzxOaJdtoJZdmB5cwhoHrzzTf1h4P7wP4DcjiwMWJWrCwrY3n+Bee3s846s51xxhkdhZYgVbRWSZA7G6ks97IzhLS/UJBQIjWi7iHoBABbdTDUWYvB0BOO4JnZxwrKF2kZQNYR5k/Z4AnT0BN48AxyXCo7oaCxemSJUlpAqZ1p19+kprpjpdRnkxVnHkHcuSbXwm5T57jnrT3tjTffaK+88kp7aceO9sKLL8qJ4nd5TxxVzjvOyfXr1rf3ve/97bLLLm/nn39eGx2tHpj07RsaajALWIf79u8TKOTa8EFtbFSgQ4V0H2A7kAFmtFdq76eBPU6kzuQ+gNcLHAluyVT2qf2ZD5xZBQypEy813wAToaOz17NGwtDAXm3ZslVnsqiHCIOUAiPj8+quXe2O39zRnn7qybZ379t6/1NOPqWdceYZcmrPP++8dtLJJ6m+NfRRt6xaVHbZGSfqzgyesHYZU4M3ZPPtNwWEIWjH1jCXOKQESQQCZDAjeoPWBGDs5s1b7JiPer3y7GnNomBKJRn+2dw8oj0zvXVFMAxLB0GfCoY5+ykzUvBo4I396/VlmjnzphpqKS5afVb6FoAlKtMZNB63X2FwnmfBpqiMpjQdWONhRfG8e/bskQ1mbH3muk5MvkLV9YoVwlguWYU04EcCPFgp2AJ8FTLEnIsRJ0yWk3c69ZRT2ulnnKHgRHVwCwsaZ/7w85xjr+3a1Z566in5VgAAF198sf7mTFENMqybEipM7X+o7GbmGfbn/Xh/g6hu58U+4t6ciXfddVf75S9/2X7yk5+oRht7ftNNNykg/NjHPqbnYW2EEhzbEzqj7c+oboYdd6YXgLrA+aGh9ubu3e2FF15QoMTaZP5ZM2T7YIpgm3h2zozTzzhdQRXCSwoCq6VWxLHIuJ922qnt9NPPkA/29ltva9yYnzfffKPt3r2nvfXWnvbCCy+2555/TvOBn3fGGae3yy6/vL3/fe9v5557rkqQeBZsCI6PgvFqSxaBsFBHCcyZJ/YK9oC2Q88993x79NFH2y9/+Yv29DPP6DmUraxsdgBGU5ZHtYfF+lhaUi3lpo2bNMbXXXd9e/e7L1eQyD7mnGC/CPwtcJ+1KjGolKuNj7dHH32s/exnP2/PP/d8e3XXq+80IFxqC8f2txeef6YdObSvLS/OtvVrJ9uayTUSkxnlz+iYazOKewxFAbRSNDJRgtycflx9NEYa8aGa1A+PtiEOTRVS28mcm/XgLuPglDCBG7E6Jc4LxUgboYdXzPcw2gReZIPc+010mOrHEYXSHFAqHi4KhBDKMvrmuQ/qi4Jm9ItfIzcf9ERqbSWMoELQiXENfmpgcEKMHlhsgkOXxcz7OuhBCdKF5h2yWsGCVaSqP2DVeQm1LKlxZyQHrRrYTEFHdagUgh5HUygTHP4qBGYXsnnSHnV7DC8AACAASURBVCC0RBlE1c9ZBpqFBorspq/U8CwqC8n1VVfXU/d05sAIvYfSCCgBU5cBHBm1watFmmJwjykpbKMrzsK6loyxY4yCPPJsojRNUHRvZE/GQcqWCwoIARGefvrp9tsHHmi//vWvZYjZTLd88Yvt6quvbueed47eAWOcfommQTlDKfqE+qdRrOv1xxoLpSJyyFqbSHZzoKOkdaxqRktBNvRm0Hq+cLitnuuaTGXnSk3QWU8rfnJdnN/Q1zymBk4IhDonPP0fq/7HPTkHypHeK5av594rJXee+slOla7U5HhnFeqrJthy+VwztErNo6h4BAggdzOio0rAqVrCkJ0w9dmy9ULnpIjoQ0ZrsuottEpKMp3DmrXBPCD84b2FU2J6MAe+a3C9n9KOJRL/oQClD9TxNaALup4pNkZyU+Tetyt2pk1RtH1wz8pku1ObkXVgx8O1JQqmq+kw+yRKpMriFKsh2WXWXnffUvFkP8pZKapLsmTJtCnTVT05uR7AkUSvij7N/ZNtSN1n6mMd3PsZsUMESlY0cyaDd3XG3KBFxKlYg7zHq6++2l7e+XJ7+ZWX5VSpVkh9sEwZPuuss9qZZ5zZTj755LZx00YdfjmMYluxpS+//HJ75pln2sMP/0Fj+42vf12fZY3i/PC7OI48UwKLoOFQpQ4cOKgggIPcYiuwLUzDg9mRvmOdyq5kwwf0Pw5uPvvSzpfa448/0X77wG/bs89ul0Prum3OFWfcOHjPPufsdtlll7Urr7iyXXDhhe2NN14XYMmYMzasUzFdqjeX7NiyxVCw72QXdr78cnv88cfbc9ufazt27FBAGBGIgAHDI6ZukiE899xz5MSdc87Z7cyzzpIzz7wSUEcQSWfR0kJbXCZQMQ1N/UtRdF20yjGPgnMDEuysJ03LofF5H+pMVH2k7Z3oXVIXdAZKdMYpUxmhCnJB3gn2iwSlKvPtd/e5qppM1bA4u0YgDfCnmrJS7uW+rGNlvyvIdMZkjZywP77wQnvu+e0C8nbt2qUgkOBCmagIFpUYDccEnyVDyDx99KMfa++65F2aN+/lhVqL1DQe0HnM+zJ/6p+YfncEVrCSek26xQrptcZgzIyyuzefKO+MSamY8j2BpKUqmowNNVa8h2vOTXHEZ5IKt7IXDp5N63amVHoMR92HlT+qbwOgbKsEolx19VVyglVCMzamceF977n3nnbXXXe3Z595pu3e/aZsa9YzGeiTTj65vfe9723XXvuRdsMNN8iJ5J5kEdn77COzlsZN/Z1bEACCz6asw2rU2QG7h5Xh3rXrtbbrtV3aFwSCb+1xIK85O3K0UwylJRZr+bxzz2tnnnlWO/vscxS8S9jpyJHKutv+sTZYd5R12Ol29jB+CT7L40881V58cUfbf+Cggg7R6EUHta31OYEIjHUHsEW8G31GuR5rXFlm/qyeamvXrFXmlLl1/02vR6h6Z591lgCagLcRz0mWCbtG1obzDQBS4G0B42n5kfoxA2zu48paxx48u317++Pzz7eXdu40yDwEtdg6GBZC87uLRnzqqe3jN3y8vec97xF9UMyWVc6Cswa43j1339Nu/dmtAr7f9a53ta985Svtwgsu1HurHpK6zKpJS1lK3g1bqxIiAaALHnOVLVigKWcD+/Ef//Ef2x133KFMIeuT57zpsze1G2+8sV3zkWv0vIw7ZyTX6deGa5xL2VYBISCnasKjW2DQ/8knn2q//m+/bo89/riAIZWmFeXc/ahdk58ad7GHqh6Qk0n+ivJSq9pVV1/dPvKRj7Rrr71WdhvQCZ+Y8/C2n9/WHnzwwbbz5Z3aR/b/5t3KatUq0bcvuPCC9vWvfb1d+9FrteYEWM/MCHAha5p9n+y4qMDEL2M0gp9qb+99u72046V25113tgceeKC9+MKLCubxSxirbVu3tcvffbnOUUAx5oF733PPPe2JJ54QaLC4YKXsk7ad1C644AIF4GRjL774IpURkFlUnbtiAHxil2OwbrAVZKN/9atfte/+x++21173nn3HGcKFYwfazhefa8eOHmhteV59CMdHx9vo0KjURkXLw6DjhAqhJ+CDFkqSwOhMaggxpXMLOKs0pk8fQtC6EW1U8+qrqB3EVIpGHFrOUqVwE2c99EwbpkGPL6dzvWiFsJX0bBZ05HMxxhyQyQqazsfAlcGvzF8ClBzaQTjS+Dv/DtLBwsd4p/Cf5zH9zfdiYbLBjbAaHVHNzNKiaDESKliErmb5bGfyHHzJKBYyLgrECEGKVVSVBaGVRimqetMOqCA8B0Y9appxoHEY7CBb4tyo+7yeU/VcI6TcHRw6o3hMizTKb64PcHZH2VwdtlZQ9aZA1c8G1rVizuCQwcSAhGapuRJ1Y1wGRIGdDmxUakeVMVJav5S0OBBS05A5YqEnc8OBAgL/s5/9rN1z773t4YcfdkA4NdW++tWvaBNde+01Gvd9e/cOMktVYA+6omwJgUAhN8wTlGgpbRa9TjS9EhuJcl8+l6JwO6jF86++PqHsxvmwwJHlmpP5Nc1scDjl+6bnmOqKY5ygRYZwhRYq7hWHo2KHzxkLU4SWKiB0plmZy66ewm0YgmZJcrzUAskyJujhGqJuT5GBOiRHWspqo9QKQxOF7gotGIll02SDlg7QP9NUpZpbmUqNSRXMyykttoD2egnAZM55F9X/1DrJWutalaTZb5XjZewspmNBKGV5qz6Nd4pDkOAoCmMq1i5wSWyCoq7u3LlTjrYAg2p1kUbRqLtJmp11fuyIggIMPHV1p516qmwBc28xBwMJonD32hUYBEGcZ6ianLsVCc/8FpklOeO2V7xf1OP6dDc3sDUDIsEZ6C7UFVBF1gxsCYkoVZ1FF1QXrRW7xLs++cQTytaQ4VLvMmhTBUZwfxymM884Qwg270jdA7L2ERRJcPu73/2u/eIXv2i///3v5Jh/+9t/06644r0CcQg6onwJ4gxNMEqhUt87dLi+Z9oP40wAREDCzzgweWfmg3kkGGFeOcxPPulkM1Bof3HwYPv973/f7rzzTjkcr7zyajXENmBgZoRFNHiXSy55V7v58ze3G66/Qc6C275M6x48B2s95w7QC+sEhsH+/QfaSy/taM8++1x78skn22uvvaZnVD3JBM61+9lhcHfv2a39xBxDfQLtPvPMM9pFF13YrrrqamUFLGLBGLntw6ohy+Wn7QQBYajtb731dtu585X22KOPy2Gz82vKmYElB2zuqcj6c8Yl2SHqo+RUj0/IabHYkuslyZ76nLMKa95dpRil0hhAj/W2ZcvmLqDu042TjWFtklki2CdwfvChB+Us7979huhN0MFOPe00ZbSw4Sk/4Fr79u0XqMe+2Lp1W7vivVcoKMTpY30FyMQ5wpGfmIxEvB09ZwGjNBrAyurVacquIK+ANP5baxkKOewE/l1icgG7uKYFvlzTftttt7XHHntMezzgUmy4Kft2bN0ayuAbn8W2KgBGF0HKu2YefehDH2pf+MLnBb4AnsB8og6fe5Cxufvuu7sgy7V3Xs/sLfb+VVd9uH3+Cze3r379a+3ooYM613NP1jUZOPegNUNnegZBFYOivCPnAeuYzA2gK1kV1hsBIg4m88F4Y9NZb1Et3rplq+bxjDPOVKDy0Y9+VHZCGe+qcVbvT4Hi+I/OOrtsw3sGGwHl7tZbb2t/eOhh7cfDR45qblN6YJ+m6uqKxZCzhYyNFBnrTCQbw/pSxnkKAUKX63Au8uzYyQvOP19/Tj/9dP07ZUmMDXsRP4o9wftCCbUNMUjI2u5oztpPFpXi7MAmPProI+2ll3YKMGBMWVNWlXR+okystDfAVAk8PvjBD7ZLL71UNuGsM89sZ5x5pmo29x840O6+6652J3/uvFNj/JGrr25//dd/LRAhgaoClWrfICX4Gg/5I4A4og/D4HHNvHz7orVzTmAPXt65s3337/++/f53v6u2JK6D+9zNN7dPf+pT7RqCrnXrXLNX55gA/epzG58n9aecnSoLGUfPwhlczi0Cwdtuv73de++9Eq9xKcJ8o0yGZ+E9xMgpAZpO1bsy2Tw/IBjsEACQ666/vn34Qx9qGzZu1NrhLGDs/8t//a/td7/9rYOuEtjTvi5WFKAPQdtffvOb7TOf+UzbuGmTxgSflHUi1d8o9KvO2f4vZyDrG/YFfujtt9/eHn3sMdVcHjo03cbHVilwBwAE0CLQZ50JQK7WQ488/Eh74skntd8IKHfu3KU1smnT+nbNNde066+/vt144yfkfzFhbv3k5JPjmmXdA5Ex3u3Bhx5qt956q6ixmv93VEO4vNDmjh5Q24mFuWNtdHSljQ6ttJFVI20Y5L+R2XCTeahhysqBis9Nmy5VQZ+EMtZQE7DcjlCQLKomDmQhNKvXeGIOHXbNHAGmKF4+kFkwvD0LiU0eFbPQkiTHOjtjfvrkhOVliw7CIchkibrCAidrpkLb+SoEdX2IMzdF+xRV0gqJytaIImOKabIEGCcHf+Y1WxDGiqX8njMaOOYObFXHMYZBnXSxdxU+U5PBs4GmsYFBRg8eOijkTwpjS1bcg2OcjKgojBMWbcC4s+lw2tikQsyLFnTaaae1s88+q5133vnaOHZgzYsm/SzKk4p5N7Zt204yrWluVgES78zzgnysWUP9hdWPXnttl4zQ5Zdf3k4/7XQ5XCBzZBo4MFPwLgGSatXgQBBEeEDJBQXjgBP1s+hWPAtzxQLlUHJA7yDRjo4VvfKHOYtBSCaIQw3DDvID+v8f/v2/F3WC8Y4M8qc+9an2uc99tt3ypVs09yA9jClzqwCvAinWXRTn5PAIhXK7gxRFcxiYgjFrRB1qWak9ssZMLaOhuPuYcXAr6Kv+QR29tlp4BI3T8yA8AUWgaFFscjIkHLZpYE2GSIAIQVrRhpWFRrZdwUXV3iFkBPUjDlLVENkRsvEd1JqSCS6FxonJtkTtjWpYvJ65Jqjqug3rRJ87eIg6P6tC8izUvWzcsEnI8tGj023f3n1an1BrTPmD7rRFe5X7Y5DD5efzAgRU4zvbdr+5W5kB1jUBx4UXXqTDGNQL4wjNg8AfcY3s1WQ+0otHctmlWJwaH+yFgRfoQBR+zygbc8kll7Q/+7M/k0Muqq2QRdf79dcb7/Hzn/+83f/AA6o9YL6YezI/0HFweNg7jMlrr73eXt31iqhjHMo33/y5ds455yhAdBBmiX4Hj5WhIfupGhkAJLctYT2wtnCQMebQPdjLybzI2axekWQi2H/YS/YOWSdsLM4zlJf3ve/KdvPNNzdQe74fFUMHu+MCltjTUFl+euut7a677myPPvKo0EeDbvpLtXIKtpfow4ljtVqHJjbiknddIuTyyiuvULDHmsEp+/GPf9z+4T/9p7bjpR0Kpr7x9W+0a669Rgch48V+xFEic/ebO34jG8CaUf3ejJUr5ZQX4BVQRD87YFXLBBrYE+zkn3/5z1XbAl2HoOz2225vv/zVL2VzAbW0P6cmq27RolmsHzKOzC3PiVP1zW/+pWwujpoky6FMVpuDZF8FmK1Z0+69x5mau+++R4c4QjGcETwTc8AaIPOAw4DDftvtBA2PygZLfbQaMWPHv/71r8mZueKKK9qbb7zeXn/j9bZu/drqYUpto7O6VtBE/nylPfDb37b/6wc/bM88Q3bqta4limtwLH6hHnwELcfsJEvVVnXuVt5LYIztxMaF0cD35fwU6Br7aWDQ/UoTHGH3cGL/9m//tn35S1/WNdUmYm62o+SyLska//rXv2q/+93v2+OPP2Zq8PCQbAPKhZ/+9KfbpZdd2s44/QwrSR89KpVAPsd6gYZFAM6e/vSnP9O++tWvtksvfZcoimgSHJs+0uZmZ9rYOO9lhoAdJ6scMm5SLR0aascQiBIl1zSuUPt5X/yHZDaiIqqguMYD28RaAoTA6Sdg+u53v9vuvudu72cB6GR1ncHFBCgTDgNHrBqDEvJXSrBNNgiafrXwgI73F3/xF8qKbtu2VeuT8+573/tee+jBB+VH8N7sZflSBIT/D/iCDWYfXvvRa9qXv3xL+/JXv9lmj+1T4GlgeknzjL+i/tIjgIJQUqG8uT0QLIGnnn5a6/uxxx5vz25/tqNJAv6hX4N5mBgfknDFtpPwLZbFMEhGFEDsoosuFjvgwx/+cLv4kkuqT+SSbIzO+FlnykgwhCrN3nv99dfaU0890777H/++3XPPvQJB+wkABfilfurxdSsDC+N5rPUFvVWABqC9gQPGPG3KsOuiA05Nts2bNos2+IlPfELsImwVY4rNkVhHUa3lK87Nt63btqoVm2qjjxxVoMZ5gK+Gnd6+fXv76U9/2h568CGNZRSJk+yYm8O+kcVM2xeXm5CRB68fH1+l8wPf7eqrrlZAwLUB0H7wgx9oT+x562C77rqr26c+9cl2yy1fatgRbH36/ynQEchmVoV0AgQS0f+YmkcLvGhFilkDgOzkwdNPPdV++9vf6l4EafKFYQYsLMqv+tznPteuv+56rRfspGpAYQqm/UX5ElJK7bUHwW5iK6D6h7kCw4Fz9q4772zPbn+unXLKycqikh1mvCMOlBp5+ksTnOFTM/7YfHyH888/v1111VXKjgOkRCUYAOr+++/XufT8888bNCzWzYA5Y10O/JkPf/iD7brrPtZuuumzui7zGQCgnzhKMAbgwZrDX/nRj37U/u7v/q7TFAFI3LZti87KT3/q07LxBG74RqwjsxrdF5TgDQGfn992W/vBP/9IpmJ0dJXa8H3kmmvaN7/5DTFLoLOinsxcpk0L13JyZaytW7te40c9NmJV+OHvLCBcmldA+PqunW125lCjLyEbZ2Jkoq0srrShFTaaEW4FhMXLP3rsMEwxoUxqPi/6AVKuZC8WW0OMRBknxDFG5UiprwzKSigjzsy2QwcPyDiKNlftFRyk2OHPl9AB1YLRDNe1FckwxSEK9StBIcaYhd5HwkNNCmoUZbxI+3Ig9Bu7s6mSwUt2UVShomXJ6CiINY2GzZB6C6X4KxvE9zHkf3j4D+2+++9vb7z5pq7BtUOv4QDSgV1ZwWxanK+oPakPYRU9m4LiguXNmza1884/X/bxj8//0ahhOZ8WeHEW0bUnllN2c1sycCNtUtx6amBoGH5MyNzpp58mdOrGT94oak6QZcY9fGw2pw99U8sS+IgOMIpoiXvLJIh2xtWF58nauF2Fx02ZJRl1CzsMZP0t5INRYbGLEjs+1n7/4IPt7rvubj/80Q9Vd4IzDnLH9b7wxS+0mz7z6Xb9DTd08uM5gHHK5WyKJmEqp1GfOD9GpExLNnoaVddkEqNIG0dfDkcZXNePmXrrVL7pIG5cTN9Ji57gVEINAA0NFQRU6ZlnnxWNinFIs9XQlFILoUBcWTlz8q3caSdZUvUltpIagf6adV2i6TM4qtSpuKD6LI0z12QNgdyq2bgcKq9PnH0OX4KMdWvWtfvvu789/viT7Y3X35DhgV5hgRrT0XDoeZTUMvZFTEKBZF2rAH5kpJ19zjlyDFM78fAjj7Q3Xn/d7Teg0BYzIFl77cdOttqOgOqZAHkq4zcAgxbbqaee0i66+CIFDqxrFbjrEiWMVE4EzjUUQ9E4Hn/CxeXVM1J11KHukQ1eWSnV28NyIAgI/9W/+ks5FBxsaS2iNg4Im5D1rcytKakGp9zfcFTBDLUH//zPP1DWx2i+HVyeIfWEaT2iz0qAY0L7jd+HZgKq+K1vfUtZM2pWuBdjo5qP/QfaH//4x7Zjx4uiGz7z7DOiIb3xxpta82rQXuAGjhJzSXacfUCWBxvBGkdJ9Jxzz2kXXnhBu+zSS2UbALbuv+++dsedd2q+LrrwwvY3/+bfCGDCucHOslaoTSFYg1qTusG+Slpnu6GyFxgJ0Ag11HNmwTMoYCdt26Z3/frXvqbxefyJJ0R1evgPf2gvvLBDdo4xJBhi7GWfq/aEcyLN1m/+/Ofbl7/05+3KK69UkAkwgx0HaHH9HNT6UTlYu998s/36V79q9953f3vl5Vf0u5wDm7dsVg3XJ2/8ZHv3e94tkQ/OP/blHx5+qD311JPtlVd2ap6h4JFdYv9ibz967bXts5/7bFu7ZrWcZAMfzpywRrEJUeUEPLj33vvb97//fTnPr7yyuxFvjI0h8EbfK7ecSf8rHATbUQLhQT81B01ug+IaNWjKrnnPWlNGl4bMZaN9TnEuL7VDh460TZs2iB747W9/u332s5/tKPfYVoJ5zo877rizkTmGFgVoeeDAfot24BCPjymT9Bdf+5rU9QCT+mc8ogiMF3QvQAsyvhdccKHW+Mc/fkO79NLLDNTiz8xx5vh81H4R4JsG2gTrBmlo4WTaq8Ek3knvXG2Loh4aRkcCEp0Vi6ZgQ80ka4aT+U//9E9ab9g+OY/DIxJz2L9vn8BZxliZKZWOuBcie/LoUWp/RgVCsG6gVuOEsl/e9773WUVweKjt2PGSQJvvf/+fBPow/6eceoruJYdcNX+rtDZZO4Bft9zyhfbtb/9Pch7j1Or9ZvGNAATGuvFgb5OBJKj7wx8e1hhjEwD6oOGy/nHEEboATGPdBIy68MILNW5kLwmEOL+436ZNG9sHPvDBdv1117UbP/lJOemwCQB8WBMck2K7LM1XXeFElwV7bddr7f77HlBwynkDEwXQkjXAeEsVdthrXOUS1fc3PR4JOsg2i2E2bCVexoZ9anrjsFs7VF8+ABvO9Usuvrhd/ZGr2xe/8EXVDBLAkKlCICq1zJz3mzZtFljOOk2wJ6Xuhfn2337zG2Winnzqqfb6a68L1HOwj8+2ziqx69arxvPkk05SgIBtwv4RVODHAXjL552YEPgGwMS+JvgEAAe859m/9rWv6TzjvMEHIoBlT2HnWNdcQyCaehlTfmB/iuAQg8a89rOtFtWabrfddrsoqQRT2HsCMM5szp1bbrml3XTTZ9o111wrQILxST2b2sjVvkufT9kd9d1zZpa9SUDI9dTb8ugxJSle3PGS6ghZ84BcBKP4pGYmmnIdlpUEy4aG2pbNm9q7L3+36v/YM9u2bpX9oKSBd+XZqH8kq25AaE0ji739ue1a5yrLKEVSlyscaRdeeK4yjH/9rW+JvYFdt/8xELEKA4jx40zds2e37oOdu+++BxTbUFoHo+Z973+/VFnPv+AC1Tem7CQaI/ghKLCyp6EU/+THP27/+3e+IwaKfK5Vq5QJ/tSnP9U+cvVV7T1/9m7tH+9Bsw/V71TxmlmJ8anTt/MdBISLrS3NtdmjB9obu3a2o0f2KUu4ccPqtnpiTVuYXUCBVWqCDgadTVmQc4jzg+LVpOii+hkRojJB1NlN6fsMsOoLJ6zAJEVSUrDHjulA5SWYbCJ8F70vyrlJZJ+sBpsp8tC8rDN6LiDmy/UKVupRkKUeI3a+2Kw5wFQLVnWKkommWTEZmqkpoexytEtmWoqFEYNZWekEEUInybVwEnifHKqpp3OAYIGX//yf/4/2wx/+UI7e4aNzbf16j0fS+kbG6Z9l4AtEC0eRM021BzR/Fd3CACPhxti4i69xNkCiefYnnniqQ8McgLhnIerSBfjrs86mEIxDmWGjEdwxpsuNad+2eaKdf/4F7d/+2/9ZiBljwXiDNDigcI2XeeF2qPpKhyBwGE3mJwE485SmzQleJCtdDokppM4Qpzcb/3ZWxAivMi7VZ+hf/uVflAV47PHHlHmBsoSACEYOI0mW8Mr3XSnnAMMvkQDoc1BzpbxnBdXMg7M03McBquoMObg1H675U/PhhVCurAilGMKwb9eORNTO6pkWWjQBMuNkKtmE+O04KmQVgrL9n9/7XvvNHXe0xx57sqgkBKsFQuAY1vpODVgCvaD37lGpMLCjjIlmUeKxkkGumihQXeqWTj3t9PaB93+g3XDDx7uWBxQ4q83K4nybnCI4GG/HZo5qfthrrmkZb//rf/jf2k9//NO28+VX2twsmXArXPE7BEDu/WfnUd+jRxzCUhOlxjgPXdfQD+vxvPPOaVdceaVADtbPfffdJ+fRYkYL1YvI2TTWNPfDDiULqkzWIn0FfT2mmGAgdYg469S0EDx88AMfLFEFH4r+HYMDOB0/+clPlZXYufPlrlHw/DxZWhtcrXfZM9NJOXA5OM477+z27b/5drvqw1fpXgo2lBF1IX8AAQ5IUHv2BMDP2nXrtS6ohYVy8pOf/Ljt2UOGqvZ8OazYp5nZ5cZrj0+YwsvYOth0zzsCtGuv/Wj71//6f1SGgQM+wAuACkEJSCbvSR1SxLcYP2rBUEnbumWLHF4ONKgz2Mf9+/bLMX/4kYfbKy+/3PYfnG6w5MlOQnGCsgPldMdLL7VXd73dzjnrJAkP/C//7t8ZvT6EKMGEmjL/4vbbRfV+6KGHlB3EucL5JCvEIlE2rrImbhHjgEw1x6tMwSM4w3kg0P+rv/qr9qVbviRwCDodMun8N+cA5wn2A1CDscLJcrDkOjfaE+zZs79dc82H22c+c1O7+XNkeM+V02VZc4OQFoZZaduf3S4w5J67725PPPFkJ+fJ4yHm8d4rrmjf/MY3FFjmcGadoGr38ssvaV098ujD7Q8PPaTv7d93hKO2XfneS5Up/OAH3t8uvOgCOc6se5ciUGu+rOyPA5fl9tBDD7dbb/2ZnHcoaThA7D+CHlZNst6s6f+bsveAsrrMtn1XZaqKIivRBCqYSUoQBATJCkgyiwqIOfa9/brv6RP6jNN9bG1zQgyIoIhKVKI5ImZFAVExk2NRObzzm+tbG/q+e8fx1RgMQlF7//cXVphrrrmi98pBnxQUyn75+Wd/CVQJoqlSC3lWNancfv75FwlK8HfWnIDaUfZqiTQQsFIFomJH/44AJQGO+fKbnIkZMx6xN998S8kFZ59zy8/je/FfVDkuuOBCa9ykcUbuXkkal5gqZ1WlKsoEqlTJuDfQrghOOWMkQHn5KCt71SlssCdyao1jlwAAIABJREFUaf5qUoXmexXoGSRxp9jX/09CKBV1p6r5+h+wq9DeoKTBegK0eu3119UvxOcCxIWSRxVPwMvGjQJr2JdQtQ3qPv4N0ABKIGtIhRhAhySBSjwBM8Ey1Y0XX1xiy5YtV4IEiMdYKmw+/X1eaYy2GNozsm3UqHPslltukp9XMJ1EbXy2L34/XxVc/ALxUFCs33rrbT03okU5Oa5czhfrfcUVk+244zplEil8FzS4sJurVq2ylStXqlKJr+VZ+/U7w8aPHy9RIPZp1+6dem58EXR77p90FhJQ5sI6jFraLRCrVavW8j07du6ye+6+x+YvWKCkR0BZDKhHXVcAmys9U5k/tmNHJaHYHNYQ2wWLiviCMxDjOVCs5JwTQxF/cm+vmHyF9uPIDp1s17ZfVAH0+Yyuf8CzR28a5xx/Divl+x9+sDtuv13nIf5/gA4kVST7JP1HHHGkKlrtO7S3Iw4/QvcN27f6vdX29tsArZ/6vspnJq0FVZi9dQAbRoXy2muvtXHjxirRZE14tthr0VnTHOSIFRVncR9SX3imHzOpaHKeUcV8YuZMgRyuSGtKjB0Uq7dRo0cpvqKSytpydqJ/3sXWHKwLsTy1TsBkKWmYAVxizi0OlHgR+6P1QgAtP9+WLltmf/qnPyUGh4P0ISBDHFFdVak9RnBlEMyKbt3EFvDRUNVaGxJZKp0zZsywpcuWyr6wp8SK9BM++eSTXphJs3dhe+3cucfatm1p3bp1t5tuvFFAHewi7212aiY/AxiKLwoAHTDkvvvut7Vrv0gCSiiGNxK1HbbaxAkTZT8AFohT1X7FPMTEOmjduo3YZST8tEHde+99in2gaBNXuOpoFxtzLgqvZ6UWF2dqeEuBi6oRAhILwGrRWLzUUvTbEkKrtap9O+2bDWttz65tVl1Vam1atbCmjZpZxf4Kq6NKKFEVZSaOqmZjFN3gQDuQiiiy81It82qhEsVsEsIyCc+w4T78uc6NfXWNNgtOOEYjQ4NJi03AGRW9aAgPeiGHXQ4uCbdIGSxRLSJJiwDZEQ13fkE99IQDEYLKROtw2iL/llHVTHwpXofDEoMmPenxBJPX8yqSV8pCYEXfi76efERRGtiTs56yF154XhzhXbv3WkE+g3y9QoPhhyYAYiHEJFXQsAGRxCghToOD0yxToWunnHyide7SRbTRX3/51Z6Z+4zt3UuvgIsGSAU2CYZwmWNWFK/lcvD5QqMLCvJs65bNtmcvTf1mTZsWyGhBAULp6OA1VwUqjbhwp+vJjycevg6sTRgD9b8lSp6ottUu5hEqbq4O5vPvXNgExdkD8/68UugjBTBKKFJ99eWXcgpUIrgsJH1cpm1bt+rSnn/B+TZyxAjr0/d0XTycAe+nnq2kfuZN+l61ifPBZxPYoB49jKaLzYBsYfwjuMdZiaqZxjVEwhOJCb9HNcyrdHWJLliaETSgSicUm17OnFzbvHWLPfXUbHv33Xds06bvUzCX5TNumN+ZZuI4xctHC0gQR9L+SSCnqlIJf+IlpX3xhItrQKKkRKIAIaTC1GNbaB2P7SQkt8dpp9lxxx+vmWcEGNCwihoWWsOSYn3euJM+nLzKHp3xmC1Z/KICIc4CFCaQU56VpEAjVxKFxAfeOiKvBCaBOhKXoQfpkEOE8IHMcTd4f6rA7Cl3EwAJIQNQXr5H0MfPEmSpygOFthzFOvpxzJo1LVLvCgEI+0dgyj2Bkjagf3+pkPng8aT+WAIohchCnZDxDz/8SFQwAgjOLFX1qNLDcNBniYSXnsoc+i52qyds2lXTFBh36nisEv6YT+Y9wa4ujE2hn4ov0EHOAYH09EcescWLFwkp5mxSEfKRO14xxu7tKy23Qw9tpkAc1UWcKVQibBMBDU7seH6xl1LyA4RqLLtE0z7qhATVoNBUdX3MjQtgde7SWY7++OOOkw2gh4+zH8EkDuqdd94VPe7lVausUkmyqWrAPdCctX3Qj82GDRtgZ48caaPHjNEek+Cw96zH2i++UAX0519+kRAFwS39F1SQoCjxObkfGlJf7QGi8ph6UyB1dIejheBDa2efqSyTdK5csUIIPYEpd7xd27airnFH3lv9nm3btjUzL9IZHYiEldnWbXvs7JGDbfyECdanT18Fkjwv7ycEPT9f1HkoPW+8/oa98vLLSQWPAfUMrnfqXM+evUTxQjiA10iok9Y4FOI4q6+//prNmTNbAgdbt0Jp53MdYWf07WtjxoyyMwcOEF3bRUa8Z4RgRGJQoozW2Y4du1TVBU2HXgVDAnodPvbrjV+rUhP9bNggZ0E4NZkkn168oFaxPwQ5/J35o54EmfaKRGH16ve1P/xziJxw3qhOnXpqd5s48Tz19HH2sJ0xSoPknL1Ys2aNKqKseSRDVJCOO76TjRo1Sv2HVJrkUyQw4kIhPKv7EO8lJFl54P4HbNP3P+h96BOHhkXFomnTxrZ//74MvdbtugN8+typr4p/13ggCVa4LVIM8b9VCNmUGE0VKoaR4EtsLjFa8HUaTF9WfiDOyM+zzz/73N5/f7W99NJS0SBdN8BnJXMW6IekV5Deog4dOigxJh7Q/LPE+CDYphfpscce09nj7+wRv1h/no/39ljHbZkzJKpEXf/d/7jViuj7T0PbfbQQNhgwGOGmRqqawWBatdLvDQErCZJX5j1vpnoJFQ+wFfGSUFUVBZORVlmAw5UCvaF5su9U8lh76OTtj2pvl1x6ifqgVPXO935BKtdBHVW1j3aL5MKylbS6oBvvU1VVY3fccbvNnvO0EgXsIq/h1WA/q1Ra8SNUj+lxU2zJmKXqaiWpAFmyKcwP3b3bvlq3zt55+y1RQlk7/BrP26NnDzt3zLk2asxo+SBscwgMSrQLcZt6E9iEv+MLwAIBFpgPP/38k6qArAnPxX3jbowdO1b2C/CMmAUwUMI4KUYS+2DzZgmSvPfue9oX3pt9o3LvoHaltWx5qICDSy691M4adJYYMfJHac42n0WjsNJnYp1YC+xoCI0pRmFkSxplgb3E76xcsVLqmDyDF0X4xbxdYuZqGz5smBLCQYPOkt3D7/m9TTPv0utG166KJQkYjkq77Euao03+IF+XWmf4Oz25//wv/6zqJucBHyTWYRrnQXI9Yfw4GzjwTDvmmKP1HPHF3aES+OXaL43CAf5g06bv7J/+6Z+sS+cuso2LFi6y5+e/aMVF0GcZleJikbt2ltoJJx4r/z35isnWvkMHAbcR0+GX8N/4O+IO7g6vDziIf4HSrjtTV68K8HkTzxPdt0vXLrIPsGN4H/abnlTv7SbuhznGHhULFJg7d669995qW7dug16vTVt83Il23vkTlWDC2vIcCCDDhSOJhaCB83oh6OeVRPstlFHQ5Fqr3LPD1n/1me3bs93qa8utVcvm1rRRU6sqZw6hN89DFaX6x+8gRvySwKAC/3qrVTLgYyiyc0i48kWcr6hEwShXTkyzdJI0K4uwbw89hXsUMEkSPTVx48wk2PAPSZcLcQg1TqIc0U8UTbT8/0DfRR1LFThx/6MhJiH00QzsgbL3GETCKarnQf8eFa6D3zcOnj8PRiwGzbv/jxl0oIEkw8uXLdcsF7j4HAieD6ND1g+6TR/CgkULMwGT9zpm6RJwGXx4slcsOfh+gBsocCP44OBBc5v37LO2ecsWHRSCFw2YPaiXQT1+0GUqykX/aNu2tR115BHiOCOMgMPmgLdu3VJOKlA9V8Hy8QQHS+66AIdTYHxO3YGZir7uPhA1eh6dt+1BK45VlNukCBvVzAPl7lT5Sb0q3geUax99/JHQnTffetPWr1snBNKFTnLUe8UlnTBhgp19ztkKFKoqae7+Nc1b9NEdOBjWTxL5qcrM+/I6oY6Kg8CYBqXZZzi5Khd9ZAEM+MBqn0OoKjhVGhdTzVBZNAYFhT/68DTj0kv9+TT2IxqTm6dqBKgYzp8zorlLzNrc7/0WoJ8EAzt37VTAR3KAcQ7qIA6AdeU8YSz/9y/OBK9Fcrxt+w5Vm7kW0EvZfyhfBCdUCwlm6YcoK3cFOQAD+nKCDsXnBFBZuWKVjNem777X91oe2kqGkgBp1aqXNXjVZdP5LElMKg2rJaiElkdg07pNGwXuODiSGKeZVdnGr79WgkEyQpLw2WefKsiFbsZZQAlRz8kIlrL9Ou+sA2eBPkGSBCT+MfbYGpK1Dh3aC+nmPUCgA1UGpdfYEUZV7NptW7dsVeUTFT/WOGiCADcE3+rLzIwAcbCM5yIpufLKqQpUST5DrIOqFmcpqivYGd6Hg4KIwZYtW23duq/s4YenK6AQHT7NZPWKrwuD0JfF54SaSu8eIijYEpJlBUgFBVJfJNiMPjsBefX1utv0BfH6q1auVK+390QzDqFYCeCgswbZyBEjFQDSq4CNV3yWAhLuCxUyAse5c5+xH3/8wXbtBoTywBHFd+Kjpk1L7LJJkyRAQAWB/WIt+MIOMCAaBgmvR2IHOEZ1lHNDsuTDhfO1H9xJEtfi4hJr2bKVwAuSGfaWKneTpk2sIC9fjvuxxx4XlZN7xHkCET7mmI56jQXzF4gSV1XNoHKnVxPok3BChQVBvvjiixWwcT737fWKIgER54t9B71995137dNPPvGeXlHYC/QzvFe37t3tpBNPUrDH/nkSRv+fA4nceypw7773rtMMP1hjX2+AIk6ltbF6RC67/DKbOHGCV8VRGU3BfiSE+Ev3EQ7O0cNKpc4T8Wrt1csvr1J/Y/TaR5XdqUUE+EfJvtNTy/lTX05JiTVt0lh7hW3R71XVSmqWL18huiIgSrBsgsI1aNAgmzx5srU/6ihVlYkTtvy6WdQ2+qiga0XSEnRdgK1Ox3WyXr16qrIbCo9q5aBnP1Wl1Aec2gTwM1ROpk9/RNVRfBbVKiqEU6dOtsMOb5cCJe+vjZiB9wof79UuHxUV43ZY16hGukK5U9jxTwTzkUhyfzXrUt9zZWKpAsv+H6Aueg9XgcC9V15+xeY9N09VUnrFg0HBOmLrWDfuB/1rLuSGAB8zKbFjuVpDKkYCcLZs1TqRPJI48j1828F9TZwXgW45WTbqnHPslltvkl+L1hsHbokt+Ld82RJoniStiECxvt5H5mMpqKbAMuBZsal9+5whqipnzLUaDqgRE5v88stPAihmzXpKiSE+x58nx26++Sa74ILzdd4KiwoU6EJn5W7iJzz5jPmpWVbYwKtwKN7H2Je///3vem18C/cWdoEDq64oTaUV2jKiJ4iLxHw2Pj89gwAYmlNdUWHbd+yQPZw160nZG1JRYgL2lGfkfky6bFIaOeJJZ1AXQwMBhgJ2B9tAFYrqKGJJnCFAFvaGX9ir/v37CXBCxIpnwIerUpmUU4P1QGzBnrzx5hv23LznpPoMuyKo57w3IlgkGsOGD7NuXbvKlsY5JanFf4pSq0VFdMXHuMRIihjIzl6zhlHthNY984mZqnSxxiSsxHiENCQ03BuoiySE0OL5jPhoxccofsq+JLG7RPFk3bx1whks7LXE4bCH+UwxYK5gqdge/J0Yln7ru+66W3bf5wt7+wrniaT/iMMPs+uvu1bMAs63Ksq7dqk3kjtGIgR4BJCCOA6v8c///Cf1/tOfjw9c88FnVtjAtQFcL6Tc9uwus969T1W70fjx4xQr7N2zV/Ej54L3Z81QC+U58dnYcdhM+DcHmkxxOrR2YoFTTz1NYBt3DXFIMTny8wTSEg86kO3sMVo8aFfBZnInP/jwY8vPy1FcBbh98SUXqjdY4IViOlS7fV0bNWqiO6vEPU1k4Dyrv/O/FZWpd8po6e7ttnHDl1ZZvsfycuqspLjAihoUW47l6pdGMpAkcenE1fb5W1ZfKxoiSaAEVQoKNZReiqQpmCUZpFpYVNxQFDJXLIPu5RUhZNGhD6nZPc07ctT/QEAbSWAkZGHko+LnPU6e9Ol76dIGr/zgpM8rYwdUBPkzP8eGwNf12USuPBYBNN/nMBFk48z4mUg2o4Su2WhJScyfywVGQANzCgpsy8+/iEqwMcmR8xoYdg4nPTAgr//25z8LMa+srHGaW673X/H+vA+0LJDwE084UX07GBWMNKgqiScGY/2GDfbjDz/ovV555VUFbl6xI/hBcp7KKopYezUHq98ZfYVEd+l8sn399QYd7s+/+Ez9QAMGDND7sRf0QKgKRzVGYxkOSGdHU66vpSfXfF8JYX2dkq8DzsgNvvduOaUJI6G+KvpQMxRMT6xdqtt7EkmQMDwgRw8+9JCkr4UIpr4k9guDwBecehLCYcOGKpgCcXOH49VbSXQXFqZmcai6jnJCmfLn9wtFgK2AkHORnCSvT4VIVcRqV13FmESynGmCTo3aCqbTGIaDHTf/DprD3tHPx6gR5PpBZwPVr6mlqlCuavqmH75XZQbU7mBED4cHqEIfFWcB9OioNFz14KTQewl2yXCtWLlSQi2VlYhU+EgF9gS6IEE2KDCiJIe2PETobVm5G0HWLZSxcGYkVCQ1VLoILjBwOBAS8/vuv1+BJJ8nAkfRZhktUVlhp556qhJ2AlL6IwhwXK3OZxZF753udLYJLaWH5uVXXrbvvv1OrxlOLpJm1h7KW9t27eTMQQ9JGPWaRv8cQ3198DIOhF9hPDG4OEbW04EO1O72J3GqAq0dVU+SIGh6ERgEYAQgBf2Je3355ZcpSO3SpbNoitg9n2Pq1QrW0QM/1N+ylQxRgeFsL1++TMg6lBdnICTanJmcPsACwBqUVJI31HQJEIMKzevHfYOegs3i9UlgcPZLFi+xDevX6bWCBrd/f6Ud1q6VDRkyVOpq0MRJgFib6K/l+b3fgn7jOvUdoiT69ltv2WeffyqKHE5+z579dsghTZWMTZ06VXssemHIiKdeEA+sna1BEIANpjIKJY7qAvcZIFGOr5q+1lI76aSTbejQYda9+2ka2MuZwf4QnJLsbtzwtd111522cuUq27Wn1Pr17WVjJXKSJ5U5aPtUCTQImD1I4Bh7x7mYMnWqXXrppVp3zh2fn/PMfWPt6HskIYSNoYAY9VZsebvDFCBdOe1K9eS6U6Zvi/VzsNEplK76y11CvIuA/vkXntfr7tvrSoaFhbk2bdqVdsXky61J08ZKQJyx4DZVQ6tTQkibBi0aXslxwRISjW3bttusWbPUgxNUQiV3aXQJEcsJxx9v119/gyiKJP5x1iTFXsWAeqdzAjIRRBPc33PPPVJr1Sy4+joFZlSosTkXXnihAxCpl5pev6dmP6V1I7jlfBBL8DwAGJxZhBt69uwhG8AZ4V5KXTQBx5olSlU0iZ2wjwTeJJkrlq+yt1avtuaNGtppPU6zG2+8wU486XgrKUGvgFldnqjo/MZcUctSoMZ68Rn4d7xRtIawBtho9i7UgcVAyjCGsKjJj0gZ3XsFRUfOzCJzZVmSO5QToUYTfLKGMAEcrPbg+tTTTrU//vGPqgwSKwTlkz2M8SRQRbE3b7zxuvYev4xdoU8K8OjDDz9QcCk6HTaitFSJAMDgmNGj7Zprrs70o4p+KKGoPFHUAanwKYA7rGn0InqCDIOogYAtqr+wEVQ9LnL6NeuiWc4VlaICck68KuGqm/fdd5+eG9q2r02NXXftNXbBhReISg8LBb/C2UYwKTcvaQhw79QLjXIlipTQCUsUGxCHPfjAg/b0M8/Yxm82ao+VROd6TEZAjt3hDrNOp3Tuapt//dkFzRJw6208rgbPzMqXXnzRbr/9dlXjZQ+TGj1ngISLpID2AhJNVYqS7kXQLjlPtK3MenJWZmwCcSSMGF6DswVgNWnSJImKsNesERVOGE/sO/7QlTmTuEsSspJY0fRHdIfWfb3JSoodjCjdV279B/S1qVOmughTEj4Roy2BV9AfVZxIozwUVxcV646F4B9nkbWQZkdWlsCFZUuXau+k/4BAXQYQdB0PYjUEZRCAYn1Yf5h+GsuSne1jYKQ1kO4HVGDEjNJ5Uc97gwL5H15LWgo1tWpH4n5U19bY2++8rbEJtG1o3EYRDCUf00G8ccSRR1i3rl1sypQpdnrvns7cYb5spdOveQ7WjteYPXu2zib6BBdddJHOCe0EVEJ37Sq14mKPaXguPt++fWU2ZPBAG0IFFAEYKWP7feR1oA7zRW891Vt8IKwUYm/WAtu1d2+5HXvMkRK4ueaaa6xjp06ZcRxReJJWSmGhRAkByyrKmQOaZ23bttM8VoCkJUteFLNCInCFRWJuXDbpErvwovM9SZeP8pmEaLjEvFzWUoyBpL0i9djflhBW2L5d2+3bjeuspmq/FRfmWEFetuXn5JvVZVlOljtt5glmCRXjziDAgZgF5QWawuFxO02UdAwhmarqWqvBqDDHUBRSDj1z6XyoqJTKpGxYqmA2EkJVB+lliHkfURWUHfZKQySEgSRxUDJJmhRM02DwhFJE4BYXXQ2q6WciyQwUh83i/6v5NtExor8ggqFwnJFohuQ+ET1JB5/B/69TGTC6iDr4UGRHWEg0SGSobmE84Zv/27//WSgiaL2ab3MQEvBBp/wMpW6CdPHaoXI1bGjNmjdXACxHJvnrfWpi5kDNmT1Hxt6VM30OIs+Ks4euAn1B1KQB/dSkunXrZik6EqhIfKNjRw+MqFKV7Vc1hEMcybfEOrQnzNnzhl8SaRdiqRHKy9qFwijrFfNnAAVUmU19nvzZaQlOiRCipGQsFD9zNFj6nXfeVtMuF933ytfbRyDUulG3LAUooITDRwzX8xAs6oyQ/DPniz1OSlOcF34W44fBdEDNey9ToS/NXAwpcg9SMiI0SUHVpYD9c0WSwN8DqMggnylL07Q4ocouCMMb4xy9786ro+qFranVYFEUv+gvfO3VN61hQ1eD4zMR2JCwd+na2fqc3sfOPXeMEiyvuLrUqCi81dUySvSNQXdD6e+HH36UEeO96HHj84KMwlEnKRg46ExRj/aVog5cq+cUAJD6KzHA1VVOBQdxxnDzHtBw7rr7blGc+ExOLWaoqt9/jBk0sUsvuVSgA5VC7/116oj3uPp8T84BKBd9dUuWLPZZPVu3ujBAEgYJ9U3eh0CXGUIDzzzTTumMqiV9yt4z6ohpGhIvKrI7OZ7LZ8rl6+zyLAR1YViltLtnj5Qk6a2Y9+w8V21Ngi6iqNf7fMojjjhM/WwEu9AvVd3VuBSvnjst2oVNAr1ln0nU6Gn4Yu0Xtm3bbmverJHsps5GUiJlHbwHpFbo/9hx46xnjx5aQ94nxJp4PU6vaHcpyHl23rMKfpiTp6G+KUHgmbC30MGgt2BjQDbDyUbPCp8BuyYAJL9AvQ30SC1etNCWr1juIy+kDFlpHTu2V7WZnrJTu3fPyOorAE8NrTwbZ6lR48YS2mJIMAEA55MgknPC+a6SHeFXnYb00sPUqeNx1rZdW60nNgdUmGDmi88+tzvu+LutWfO+kuBzzj5HwIDGHKxereojQZ1oXimIJPElQAEQIMBAFZF1FGCTT69otUDLefOeFaWOyiPBPPvHmvAZ6J+Esnj++RckdLpKdsZfJ/a9RuCEVPisXtUKAoG5z861ZUuXiZpMiwU9scOGDhGgddppp1qrVofKd3D/OC8Ak/hc7l59XfRTulgXAQEiJwRDJIMADJL0T7O/ou+eoAmhg6uvvlpMEPWyCHh0pT2APWy1AyiFWmfUJunF+eCDD0Wp5jzjJ5hHRnAIMMFrcJ8AsEhyQeepIPM5FYTT51VZKfGcUaNHKxGExg2QxLmIwePstxJn7gkzbqXu7aJZUGRhJcxfsNAWLFwkcbAO7dvbuPHn2oAB/axnrx5WVeU9P2IyQNlD7ToBwdgoDILvj9v+0B4QFTeNhwn76WqsPmIghG7ERJLiMzPEUAetE8DGfpMkO0W1Vp//hfnz7ccfftTfqYCkdkQFgygH3nrrrTp7EphhoHkaScX55LWpDC5cuEABLBX8MWNGi5aM8uh//OU/ZMuxsW7rvY2APkz64OiFveDCC3UvpepYU5fmezbS89KagN155913xLzwlhUHDrCt0O5GjRqt1hHiDe49QIGPwslKwCmjBDxRiXnCxATYf0Q2GKBOjFdVU2sTx421MeeOUZIJXW77jm1up3KzMsmHhsIjQIgSaja00kIlCvtLy9QuMv3h6bZg4UKPG9PAcAGu9NLUm+zYlVdeKZEVxl/gK0g+JCalM0Xvv7exYDMJ6P/617+K3eHtDF493ruvwnr26KpzzfkGbEWRmTfhnsU9RmEbmugjj0zX3YPBQRzDXcKG8nPYQpQ5u3frrrvPHvHeDkR4nKdCgmiZruRJwo/fp9cbCudb76wxdGCwdVBRR44cYdOuukr99gBnrhDsYoWced4jxkipb5+2lwJvBQHsdjEZwEkfI8azAlxQmUJdmyQb1oBi5DQHmmfj+RHvGnn22RriDijrYnLupwSiik7r458Ufye9Bs6OhPFg55AEVVSodSXowLoH1dX20tKlUogmzsOu4Zs5bySEnFvO9pAhg+3sc0baCccfp0JA+ILoaYQqCtBB3EQF/vTevTWjEEDwzjvvVOGkurreiop9tnLMPgSMoAIKONq/Xz/F2CS5nH9ALc6SlFmzTEy1WU/Nku3mudQOp7yh0oYOHWwjhg+3YcOHC6xnfeX7xHD0fj/5kNTqEnOgDz2kpe7iq6+8qnMOXZ/P5LToOrvgwvPt/PPPE7uP++kxJjkZrxnz2kNEC2q6q5H+5oSwdPcO++6bdVZfW6HqYH4ubYI5Vl1ZA4Nbg5FzCNQ5uGpUpwTOYaO3It9y6cvKL7C8fHjkyOPTq0S/EJXEoJHmil4QZWoMigLU0lJHtFJwJbENehmaNVNiF7S8ILIrqPaSiy6taEVQ/YqKHHlLxtwbQD0Q5aCCgPD9QAr5PYJIOf5EA1G/QH2dpJT5iuArIxmcZqfFuALej8/EZ4hGfRxCZgxGnTfwi5bITJHmzR2JQJVUz1Ovsjw0Aw7pZvqlEkU+dEgCAAAgAElEQVTJK24kBC6sQqCPjDyHFGdAUBLoZUZQpyBflbMNX2+0+++7X0g5QS9JGUGE+gnpM6irU7BxyaUX22mndbeOHY/RwEtXZvSSt9Yr0R0yfYipH5Mglcqmqnb79mb6wuhH8AoC6+uDxj0IdD47SbIuTRpUHAGsK9glFVKMdRoH4rR03zfK6A8++KCUzCStnWizwgqSbDhIIF9UOYYPH6aEkOfhnIXUMIIprJuqfkm+Oi64gpCoBiYhFO/f9DEmJPxxViPJkSCHejcS1SUNfeX9dH5SI3b09UW1LKSGEcvg3NXUEZg3zqgIeu8uUuW5tn79Ont23rykXrbGGpU4ZdhlqkFTq23kyCGO3A0dpvlm3C/HUVAh9QpgfW2NfbPxG0m+z5jxqIwl1UnubVAXOH8dju4gQQJQ95w8hs2W6n3cGaLa5v22Ckrrs0SFatCAX4VSrYQO98ADD9r6Deu1TwHG4CxYF6jSSPxff/31ej72N6p8OAmn1kGpaJLmOf1izzz9tJwjhpX7yB3jjAFu8FxiGBQ2kOogCRnUO6rqoN4+Ngb6oTeFE1S7EuOBYd0+W5EeCKSc8+X0fXQLKLSP30Dpb/ZTs9WXwN7E3K6Yd0hyQeV98hVXWL/+/ezkk10NLOhprJdTTny0DoEwZ58KNoJCDz34oBBItq5p00QNl3Id8xvdpnHO+KwgziTU7DWvRTO6VyMdGQZVpC8TFgaBxV133qnn5nyTkLIPPAtrf8rJp6i3h34UhuGyDgSQnAmJMqU5W0F3JTBUAJiTbXNmP2VPzZ5t33+/SWuNr+zZs2um0khARKAb8uPYI+xMVN9atW6t87J8xQpVKRBHYSSP+kXSXFSCPQL5MWPOtVtu+Z1EJvjMP//0k9aC8/TD9z/YRx9+mKpY3ytJo18HYIiRAPPnL5CYDnsRgCPngvPDPsC6YE1JIFlDbEOz5s1UWaS6Sm8n9DIPfA+oEyO+M3r0GBs4aKD17tVL9laVkzROIOiX3EfAFj4H9sSpqHk60wRg9KzSI4cACM/SufPJduklF0uufOeuHbLJElxr2FD2nMCktsbpf8TCrAO+h+BkxYqV8ikEE+qbPkjUCVtHjxWgyUUXXWiIGahqz7imCq8M8lz0OBHscd+xNVTmnn/+BQVpb7z1jmxLhyOPUL82glQAlXwxYgbkHPEXeiSxjQ4kRqW01qZOvVKVsQh0PEB1al38Pz4v3ycYdKDNK+yI28Ckeebpufb4E49bZXWNlRQVWucup9j4CWPtqmlTBWLh50DOQdBhMMAAwRbhg7jj7DE2nZYKt/lu+6MPKhL6YGPA+CEJUbUp9V8TzHLXeA2SYO4SFGbsOcnLX/7jL/bMvPlWVEBwDdDdOPWmZ0m0aMCZA2zy5ClKDmkZIOHgs1KNYj9o4Xhy5pP20tKX9L6ciQsZ4dK3j7Vq1dL+9V//1RYtWihaO33TrrxodtjhbW3E8BE2dNgwO2voUNu+eavWAD+AJD12ARVMqvHPPfe8bdz4tTVp0jgB6x7TcGYI0Bl98Yc//EH3hjvLupAgRMsH9igAFJIOgdPVNUoIuc9U06VQXVNrfXr3kp05/7zzxD75+ZeffPYgLBXNQva+UZ2DagAQgNtCa9HiUIl7AXA/OuNRe+3Nt62wQZ5AO/YgbCznn94vhFaomsn3p7voldl6q6/1HvYYVUHScNtt/+lUUs5CvivNQr8++eQTpZCKHQFoRFwJ33RgvES1qncwG+j/57Owxxo6X1GhfjKAIvwRtEFae+iF53wEUMSdkVBfkY9Pg0oPANWieQudCe4w/W4LF70oWnmzZg3Vb0tijb1iraC/asY3bSOpZ9+TQGcueYLvs75JWLzK6WrnMQsYu3v/A/erF47CBD8LIBRxM8kY9oHPhpowNg/bznppfmZSafeZw14QiNmBwVrh/ElNOy/Ptm7fJgplVBZ53patWsvPPY9goCrrLwuEwP9ytrmv+H9AKMS3qJQDSsUMSOw4+73uq68MavHbb71t23fstNGjz5H4FG0pX321zu644w61DjAmj4RQ4HKW02uJ8aDAw2yhJYvXREwNn6E5lDob+6TISzL48EMPe48zwoxpfjWvc83V1wgQpZrJOkcPqoCICle3dapzUsymWpvPHMQmtmH9envl1dfkG2CEYXu4F4ANo8eco95JehKZBsA9Je4gVvF8wHVfsFvEdlTa2YvflhDWVVnZnh0aTF9VUWoF+WaNGhZaUUGR1VbXqYdQJExNo3fqaHYWhrnWsrMYSA+VNKF3ovtlWy3cNy2uU0yZTqLekopKJYWBJHBw+BBQHePA8D0uBYvvlzZxoEMm46CgmwV1cQl3rPF/CeC5IKrGpQCK14wKX9D3EOuIoFmBToMGniSmWWu8vvp4kkPNyFOnBETIR6JOQGfi8AvBZZ4ePV5pXIZQSA0/90oaCa1U3VCFys2TQtyyFcvt0Ucfc/leUVYRhPFEKMpUl1x8iZJC6JwYJFC/jPNMa8DBQakPNPHe++5X2dkrb17pJWjEQSPgQOA8ZepkO+boDtb8kOZWum+P1L6Y48ThIzFQIJGRcw7VOq/IemLHkNa9GWGO6KfjvRJ1XesSlTOfBZWfSZ4iifI9cUEanKPmaCW1KYJuzal56y2tEcEA+yI6EzPmUv8Hz6oBnFlZQvSGDB0sqV++j/w3qJroFqX79P5IQGcGsWb6Ul2NLvoZZCQOUqyLJDCqHJFwhRhRCOlARwtqXZyjoIEKXdaYgEDGfJ6lAifERtKAV9aJv3N2OSP3PXC/1mDdV99a8+YlosCAzAVoct755wswoG8OI0YQHyhdyNBrREqFc+2hTSxd+pJt3rw1ocElouURnIE6njX4LLv6mqsk30zVQv2KGrkQSqagutDuHOEMas/bb78rWif0vB9//knqa0HpgYvfpm0bG5qoiVAeQ6jFK8ZeDcfkgMDz3siPM7B2+bJlUnZ0kQh6XHJ1Zpwrj/JrriiEJLJXX3O17iHU6xiC7tUJp/GxB6FsRlKpICepCLJGblO8Ss/9B5XlTtELvGz5CgUBJMEx1DaqcCTOR7U/UpUXnAlqn6LHq6/AE2gHwJy2TgDDwGfGp9A/Sg8ddkY9yIBsSaI+KIzYBz4jcvTnjhkjKXdV1DmziCow26usTJ9dVaQ0KBcUHEGr7779xsd0aIRBnYASknvojkOHDLHBg4fos6r/JAUQPCd7ArUl2BLsDYkCZ3PBwgWqnrloiKuiDh4y0M6bONFOPe00OWFow9hi7xthJ5zeRkBHkkRTPsEjSPsPP/4oRxaCCLwvqrRQwcaMGWtXXjlNQQ5nhXmu7BH9GSQqixYsVN8IwS1KslB2qJbfeedd9vzzz6my5XRE7l70tNZIlIAAANQbYRSJuSSRCYZA8xk/+/Qz9Wly70Ttq6pW0AZtn8CMajAUMN3fVAnj83LW8DPqnw9hqzQwm8/IeAySVZ7NqfnZPnbg5BNFPeZ3VBBhLQS4if0F+a2u4jPUW0G+j2PCx9F+MHPmTKm3cmZjaLiffwCFOhs/bpzAMpI4fAm+OVT0ojpEAuUKw15BoIf3ySdnaebih598agX/BQag4ggNa0D/Adb91O7qW6evD6og1HSAJ6nw5rmkfiSt/AxUKs4p91afJSOKkkbMCchy0MUFYQCjCiXkw7MwlgVabIxDQB5+4sRxdt3111hFZZnOGwkK98+DZQc5o6onO5NkvcOeOwrvTA/WA+BJwWL6d6ouPqjeQWQfYeF0Rfc9ph5XEkeotbf/7XZ74YX5CiRFS8vz4Jm44ayzBis54g7zGQFWXcSoXj3V9E/DhqEXFFVa9oLRHCgHd+rUUSqX3DuUR1977VWFaNwlbA19zFT2evXqbaec3NlnzFbXKBnk7nC25z4z155+5mkFzwx9b9a0cWZOH9/HNjFjFFGoieedl2kFUQULdSdR+ZOGggBZb6vAfqGWeffddwvowNeIvVBVrT5bKMKIbmEbodhnKY500aQA/N0vexzEOSRW+uijT8QgeOnFpfbhx59Yw+JCFQJY10yykpMt23j1VVerQgiLwCmMNUpuiEVEd05VFdZq5coV9re//U0Cavgg7B+/AzzQs9W9WzebNOkyCa6xPw5UNlacBbXf1ZrfE1joAEaiJFdUKMkkmbz66qukKsrPcU6qqysFkLmoS5bWjnNGUihgprJS/oUzwSxaBEZmzXpaitxHHdlGVV+SFuwbMYBGyiQ6k2st0CLk/YnsFa8ZFE7FlKkI4uB0tsZjrH7vPa0v7Aw+A/7e1bEBiWiPOTAy6cpp08TwOeboo2XvvCDC6DGPgRMhKNG1Xd+esw8Y5tTfbBeVZCavYncHvxkVwnl59LHHxIZCAZs1BcANH83fzx55thJCmDEljRrqrrJesO5ghyD6Nf+FF2SLiOEunTRJveHcD5RmFy5YYO++9540CaIVAlAxZhTjawDl6Ofj8+BnNKMzMSm+27RJDAj8FbEJdj8op2Gjr73uOhs3bpy+h/3A3kT/MT4tmAlaHGlKeAUXINrprivUnoBf9bnXsNv2q03knLNHWr/+Z0gTQaOgyvZnWBCufOpsLtaKvwvA/02U0fpqK9+z077b+JWV799judm11qJZIyspbqw5hLXV9VbFRvPMBGJKLKCp4NjrlPgp+SN5y6Xx1CuEBIr84lJziNULpYNO4AZVyqwGcQ4kWNMl42BJ6Y4h94WFPgsJumpwmBPVKIx3hgIaPYNpmDgbGNVD0AIOKslDIH2idyXqYAbZSoOandLlKCXf46D5wPREqUmCGF6VorfH5ZhFCUvPp164RKmTelIKBkV9qygXwoBRBklifUACFMwsXiTDnJl/ZIg91MhIYJwvm3SZjTrnbPH4eX2nFjhPmAMlmlvDhkKI6d8g0ABdwmm5mAwD2hnCbBINoYo2adIl1rxFMzWtYpw5cPSMUSXEwIjSoADngPKXKx6igJqvy6Sek9RP52viSopKQlGXSMmeN067epwnXZ7wy/hnZfuMH8aONPCZZxg1XgdjAZK59KWltmjxYomiQPGK91BCmARn1JOVla0Ad/CQs8QBx7AhEEJFE+fidKhs78NJMvLeY+ZUQgIvT1C96ufJgTfZ+911BDPWIeihLBiOB+ckoYEkmhPnNKjFvLdXiIq8OlbDcHpHz2NuIEtMIFeYemlXv/++UC2C+i2bd1qLFo2FJoHG8/4AKNDdoGFBIQ7aT9CrSWpYZw0+TzM/qbbizOhjYv3ElS+lb6xCggQ4G6S3Oxzd3g45tIWqa6FqFUBFw4aNdJ+51wjkFBU1VMM23HdEfxDACTlsPhz3HaoyCRM0Ggzv5i2bVcXK3PM07w9vyXpSEaaP5rNPP9XZxjnEXnhvbJYcEqI3vN64sedq7EP0gkrQIyWxHvT6+ADuBJLrosmVl7vwjRJMb4rnOnPv6F+hWoTiqSv9faQeRr7Hc0QlCIONYSYBufbaa0RRoR+TYDfYCpkqLPRqejLzCxTcPvHETFvzwQeamdcA8R6dHa+Os2/R47H51812bMdjbcL48UreoP1xH3h97kPYrOYtWsjGfb1hg2iDVB/1gdT072ugQcs1NarAUOWBIsw8J75A9GUv6buR8qoHFbASuMfh9AhweH2SLcCKzZt3aGwRqqKXXHyxnCrVPlUI0qBizgH7hp2HiVFY0sgWLZivAB9aJ9VS9SmlOXL4jRaHNJdABFWPc84ZrcSJsxry5jzzE48/LnpdTXWVgsJbbrlFku7YPURIsB2o4ZLsxRgbPhv0SdgSgCmgrqiXYkeo8NBXjVNGITp68UShJMgqr7CTTjxRFQnUE3HOVPjC1xBIce48IaxRIkFlxamYLoTBjtx///2iIDOrLKrjrdu0suOPP07Bf9eunWWT6ykD0uvYwKni3scNiFKve0fAwh2C9gVtFlbB1m07rFHDYoEa7KEHIXkaJ4R0/GHt2slGO/3Uz7/sEAaIiqSSTKiezNL9RD1r7NHX331vTYqLFHQzq4vK6NEdO9o3GzboHCNu9vnnX2itAXB4LYBDfB5Vc4JJAmWCb85C0J0dNU9+IUnsO5XVg1jQc/ae5Hzus/NszuzZOgOcoyOPPFwVwhtvul5iWJzvmLXGvRAbRdT2UKX0QdxhKzNspGTjg+rPmoYN92AXqqQPgY7+eP4PSTX7QlUNkThmYT7++OOifmFbsSEEghKoyMtXnxsK3iG4xB4AWAkoKSqWiu+jM2YoqaffjCQQmtzFlxDYQj2tsy++cMEZBDiY5UgiSNUFpeczzxxoxx7b0dq0bqezAkB/6KEtPaFe+6XNnPmE95imofYAA/JhEv4wzaWFngpAwrgIkuOY7xzz+DiP6okWQ8xBZ+4JFRUSQiqbJMC8B+sPZfakk0603916i3Xt1lXhI+1HJO0IPYn2KeG/oAoTJLsGxZuvvyHBqNWr16h/kH7voK9rLEBllWwZPbH0s3KXscWsd9g5zrh6rZMPxx9BkaSapGQcLYEGPrR8567d1rpVS82rhYIKzdnBpAai5NLTTkJAsoZyM/ErgbuP3HImCmdlwoSJ+nnsgmyBhKJ8brOUw5MmhUDKFJ94W0W+fAdtPAA89z8wXWOUEKy64cYbvK/xsHYCcb1XkfiEZMAr8uyH+0BYEE5jdR/hg+ixY5xjElSq+XwW1NuJk2BXMHoCUEJzrRO4rOcqyFdvOHR8EnzAXgoNB+b+es+gVKlJvJNN0fpoHqsnqrv37tFzebsR/x8Brjrb9P33sonvvPuuksYGSVCKGIH1Iv4dN3acEjxX4/Uii5Lxhg21H4CLH37wgdaY3kF8EUKDDijtyQj2UA3F9wPU0dPcs1cvtZoQR/NvuExXuHZ6L+eShJXXRkgG342AEOcOn03Sil9jHuR1119vY8aMSRr8WnJ/DYFCLgAU1VyxkpLYIUnhxx99LH8FVfjTzz4VaMf/37dvj+jWUFoHDx4k4JAxPq40WuPtU1k+49FbuXJS72zB/9+EcJ2V79/tCWHTRtaoYWONnIiEUGrfIBlKdP7vCWFdXZYEZWhwhEYK3Y2xE0ocKipElZSjT5xkqEQEc1yGg3+xuFHRCyMcwXjMfOM1w3gpsTgoIYxKjvjMVT43LgL3UBHlkKt8zkalYcWSUk6VwX9ICAsLM/NCImB0w0WiQDXIm5Q1oyY1oB+gfHqfC8aTgJHvR7KMcUa5DYQclIZn9bk6HiwQSDhafJJNGD/BBvTvp/d0hJpm7DqvKEgUoVBUWxCL5597TgpzVNNwolJWS4IDJJiIbYAwDR4yyHLgzNewRvQsOBcfx8SvrCS5DvriKrCUu53j7kN2venYexO9b4ZgGqOqCkcSxRCthApTjQccHsh7bwYgAHsih6g5Qp7caoaKkPBy0Q8XLnA6mYxyUk1jnYRUJmrwwQkh6lMgsHyPSyzVttxcGQ1H6qmY+tgT71ehtyDXxUxUfSZgdtqDBr0ioyjKNE7T+yjiDHi/hxvjCAwCbQ4lO4EMB4ntaIAojo/XVa9XnTvO1AOLOEVxSYkoDitXrVQywswyeqkk0JDoUySDBHY333KLDBCfiXOsHrUU3GR67A6SjH/4oYdEzSAh5LMQRCjwoZdlf6mdcsrJ4qqf3qe3nXDSCQILXIyFSpF/fqcIO6XRW1ioeMy0+Qvm2zfffqPgRP24ITZUWSXU+ff/z++t8ymdRaHZvm17RggBIACHg2PEESEusmLlCvVYsU85WVmZ3kGCV3ocMMY7dmxT4oL8PbRZlOw4CwShMaKC78fQXCpj7B6VKJ7dEVSvWuFAo1rSrGkzzcfj+6D19957r/qBQNzp8RAlKVXOJCJQWS6lxalSGT1D1DwSNioGXm13SpQLMeVraPVrr79hd911l5Ra6T1glhqOTgwE7gi9TwVeVd+2dbudeNIJcob9+w9QcEBFjc+jCkSqPIGE4vioOFIdhH7DOZGgThKm4Xz7MOwj9Hqn9+mj6iMBA8kW6Lv6oanCpzmwMTvKKy0FOock6/QnUsVgnZjDN+bcc0WXCQoZ98Np+o4646wQtZBMdoNCm/PULHv88ZmuwrwTpTgHS7iLnEkS6ysmT7YePXpa+6M6CNgCeKGxn9+ZA0fwzEBfql5Dhg6xiRMnWqOShurLo18WZVAquwTYoOA4WYQyCMqh4CFyRNWF9eZ96VXlzoE48zOyESmAA0giAMXGUO2G+gdwCPpMtZKe2H+gjAIuQk/UHM8c2WQpdFfX2O133CE6tGjjCsbrNdyeCsq111xtPXqeloRpHNhQ/xM9ajWsDeqv0Kt978E9li5bbv/+5z/bTz//rPuqfsmkpIq9YTbWdddfJ8EtEjLuAXZJIGai62vWpdQW3S9z3wnEEZsgmdixt9QOa93S+vbpazcwq+v443VeoKly5khKSeyhuHL3sSlUOwggQfaZkUngHq0dXh103xlrLEGZNHIE+iBfjLWhlwxgDAABwQg+G6ImDHweO3a0XX/9NRIrCTsVit/4ehL56EX0QdkNdL7jXGuOa6q2R1Uwk0zCSil2gSExGRJoLLZCGhVFEEzSg1LnwkWLdO6g33Vo30F7y4gRfD5J/VVXXW1nDjzTWrdq5XL7sEYKHHyh+kRge9ttt+nnGDEwfvxYVbFp8QDU5DNyh7dt26LzydklGeVuSPK+ZWtr0ripAdqVl1UqgW3X7nCxbWg/eHnVSlWTqQbBVtFYAcRcysukoMgszcsumyQADzsolk9SzHVhOR+7gC1wENzn8nKOt27broQQu604K9GFuUPM1/zjH/9gvXv3UtWzqhphL4Cmf0wIAdtDDbVJs+YacXPP3ffaF1+stZ9/oYpV4rR/YoQKl/GHlUEfPYPlqfiIQqjRQtCgfZSVi5Q4OwfaIFVM7Lr3/iHU4bEqA8pbtmxunTp21PgBRhV5VbjYiho1smfnzBGgCuhOfMHzOICdrf3j7/ijc88dq0qR2i4YnSMQWiWW5Afy0mgZRpzlZwTlSMy4nCSq06dPFyCMXUBRFPAXlVFsmGZtp37r8N8BdHibAf6sWr3anE3Wg8AA/0Uy8+knn8p+A+gRG9Fnd/HFF9mSxYtt3rx5Ap0BEDnnrnafK/bFyLNHCoBlTdR6IBac03EVF0cxR8AuhYukyq1qoMdK0reQjXHbg1oyKvIMZf9i7VoXiEzlRuwndw9F6gvOv8CuuOJyL4owHgwlc6iXdXUJYHtW9gf2GyA5yTy9pdFnCkgFIwNhNG+LyFX1EGVtANdMQYiB9BrJ5JRvbANAAHaO3mD8t0SpUpzLOYtWECqEiBtmWolSq4fHy66TwM95nuE0fcAPAO/316yxefOe09xWgD3G87D2aGH073+GlGXplyY5ZowSByVGVvD67LELO9bpHMqf/qYKYV21laUewuqKUmsgymgDa5AflFHGGmVbPWid6KEg1q4wSpUQo0nSx6gJkhxmEVZWcWjyVE1EKZPvYdwJdnymmlfhcEKgeAr0hJh7Esifo4coEopI8CIp5HefXXKgFyMSvUjIojdJQbvEUeDGO4rH/w2BGr4fFSscUFSFMpTRkJk+CDl0yoGXwoMG6QEl/VCOsBHUEgBQFheSSEVK1SnQ8ULJhH+1boPQewIV6GAEixLxUS+mo1mg9gQt9Kh0PuUUlfDr0ntoXZJIDgeRkvmihQvtkRkzNOcLw0TwgRIdiQ3BK+iFFBgHDbQePU616hoanJES9wSPLBBKAxdQqGn0WGqf/XWijymSde1pEr9xFNzFUuJ3UUtYG1RO4bNT+UgBr6i+aV4OCK4kv/PylKDQ+AvSStJMv5sjna66GDOLVB1MyeUByuhQ0UZBUngGSZ5D9TGqLa4WRZCq4Dj1rKlvrKgwJVEHqnY4X1nmFCjoDPpB1D7HGjgA4DNlJIZDwJdklv0c+0yng42NgpIkQBTccm/ar1OfB/27GJ8lL76owBvkh8uNgaqtRkRnr2a4URGZOmWK9T9zkG3fulnOmtfl2eLcq08zC0quzz+kQkjTPwOIJXLUuIkH/tVVQvYJBCZMGC8VWtDcvftA9Hzoa1SEMWBOE4ZuXaNECU49iSboHkETiZiqQ/T6lJQoUbr1d7cqOMS5giYThKhqiiJxUZHU377e8LVop+w7z8g5ZN/Yp6BpsZf8oteiRYtmoosCdjCDCuEUzW9iNqbU70DooGHSw+t0WqqsolwgOnCQgjD3FoDCZ4LlCVFcunSZkFrOOokwypL8GXUx7BgPSFAB0jht2jQheThtKKFQ6ULMADvgKsr16olZvmyFglv2AIdPckcwG7L/gCsKxmrpFalU5fbqa66R2jD9Xzg+/5z1GUEuPh99CE8//bScC4OxSWxBW3lGAjCCExrTqXKRwJKoRz+QKKOZWar5OkPsZSgphx3muQhcQUsJrggoEMoQZXvIYJ0X1p/PG5LkTplygQ2oo5wZqIhznp6jPqe4/6oMYeeyTE4alL1r1+7WpnVbP4eI4ZQ0su9/+N7eeO11W7Z8qWweA+FxmFC98Du8/o7tO5UE0odMlRmhE2ilqNGSQB7XqZN6MaOCQGUbVce777pbr88zqXeWSlBCi0mw6YVC3AHVRL4IsLy/qLF+RuCfEio/T8SB2HeoURgRwKP//M/btE+eEHlQBcWwQ/uj7MabbrDTT+8tmyy1UnqcEuUKO1tXB5DECAECXJOoxYtLXrI7/v53tWLwby5aUa+gs3GjRtauXRtRqrknIaDB9/BRJPmqLOC3VHX3IJ/7yYw1qLckFPvLKu20U7tJdp7+KPpAqR7TUwM6z31ljwii/Kz56AbGpEAVBSihDxTQBj8jEDTmHLt+nL5CtToqhPgElI2ZzzV//kJbsGC+Kx+LvlyoNoEpUy63xk1cIAr7zrlzcMwBHx2opBSK7VLVJFWwxHyg6kWSo/4rZx/E6IJgGanaSh98DcGkg3puA7LUmvDKq6/aQw9PV1JOYo2yJHYdUSpsNhVw+o4DQaAAACAASURBVNyo4jHWgbWXz2vaVOvx2eef2bNzn7X7H3hACrAnnXiCXX7FZRJ8atasiQBcxjUAzhNTsL58jqLCYtu2fbuV7S9XcFlYiBAGoBfP68qhJKmPPvqokkiCyRA64kAifseaMdsYlWTON/Nag2LuAf+BEQLeP++9nc56KdQ5x/bffdc9qr5JqViCLx60khD+/vf/03r16iHVREA0VGERTQr2l/t2AGNvQ0K4DGALYBhRIcAFzapWpdxjQAJ6KoPQagF6sHeuuOmjpTh/MZqsaRNiomzbsOFrJYQPP/yQ4gTsFH6DHr69e8vs8MPb2Cknn2yTLr1UPsXpy96qxBpy/khieIYQqsKOU+3nGYiz6HcjUSUGcbVV7wMnJgKwYk00iiANbw+1Uc4FthIxJ+zr08/MteOP66TnIGFDYCjUXoOJoLg4VfidEl/nI+GgWyf1fnwDN4C7CSBAX/mbb70lMIvK4FmDBsmPPjVrlgAx6OpibqGGqvi9RhTaESNHWKeOLkgl8EujkbygEpVjVQpTXOQV93QFYZwpdHV2mKpjhYUGEwoq5txnn5VSPoCj4nCNN6kS2MacZIa8s9cS4UsFBiqp69dvEEvktVdf0X707dNHI3wOP+wwxcbRI4p9ZZ8Z4yKByVzXtwBA4BwR/1D1xMdoLEdSOd2ze69iG0Y2sXaigaa2pRgwT5J2zLHHyi6y9wF68buGxKf8Br/goy58jFS0qRBbAF7OnjPH3n9/jX333bdK3mtrq3WuoIoOHz5UI0ygzCLuFiJgPH9eXoF8FPeOX4wSUrz8mxLCmkorVQ/herPaCmvUsMDycuotu57B09WWbbmWD0WFoaYocLHpzEVCVCbbqaEEOiiJIiqDwmiZ6JO+0QjOMI6CzSYZJCHBWKn6IlTQK1x8YVSjd9CrSE4tjN/jKMXvXo1xWd8QjeFAuoqSI45B3wlqF0jOwclmVHG8tO6N7bwfiKOraKWKTWoAVSUyM2Tdy/GOfvm8uugbcxpfY9ElkOAnCC8sdtqqZp4UF9ua9963FStX2TNz59raL9dbQYFz8FVSl1prje0vLbfevXuKXgLVhoPt0sf1OkyZqmdC7EH7kGRGHhzBBQyKB5+OSnDwcDCU/M86a5CqDThshvkyKJYkiSBBDgBjouZu73/hmUBzXIq8wBNAkvqqykyVjkvlQcYBAQHv93IRC4wCh9SdsovBpD9lejX3lyGjmyOUHWONUfr0089s869b5Lwk6RwKmpLQBo3y9wjFWle9G65gjaAwFOCCPw+LiecUL569pwctN09ORPx7KWN5j2E08wZw4ZVN57zzRYKEwVUyjTJoUirjexo3IEPvZ5Rz4BVYki720efweL+bD+lln0jMGjeBFlRvs56abQsXLdQcS57pkBaHKBlUP9q+UiVrY0aPkXhGp+NPsh3bflXiKIGElLwS4IWyFckzf6eBHDocDo0vgmsJIFVVykEh6z9h4nipZaJgSh8YKC6f01XSoDdRmS5ScMe9pukepw16BhDCXQO5lgBSbY2a0AefNVgJE9LzODJkpLmzOBbOKnePZnCa/UEooZAUNSj0Oy3HlARNMsIAJkod/QzX33Cd6H80W5MkEowRLLLHjGAgOSXpFJAFX8myREHDOYRIEecIp+69OO3kAElMUeND+IR/wxGiwksCA9VbwXO+9+yBml5/w/Wi0SEcsW37NtGWovJJ0ESlgTV5ePp0zRpiPMxRR3Wwzp1PEU0RIROcElLs3GkFzom+jurdH/7wx5RQZSmZ5Z5znjgbrVu3EtsAChDI8q+//CIKjGyps/e03iRKRx11hNbr1ltusRM7d7WdWze7WlkaHk/wwv1in1hDKLY+ANjnY0KRnPXkk+pFoiJJMowIBTRKPouLzFTK0UrcoKZad7GiosqaNW2uM7Xuq/WygdCMQcW5KxKlEnJKZSPL2h/d3i684EIJM7Rv3yEprnHXatWrRj8s4BFn/tZbb1ElhXXjzBFIAIpxv/BBjA/BsRJQ8n5QgkU/x66kPg2qnQSgKBpSfSCA5Oxw1wkiDmnRXL2DUydPkY0hicKO4pxJEORvGAishDBPn7u6slr+ksAKH0BCga37z7/+pwI+R5IdaCRQRpyIz9KvX1/10nH2Yz6fB1leHcTXNiwukb/+4MOPbPHiFzVHjNdSdT7NcSwv26/5ccztmzLlConKsH4EDyQCQQ+Nn2F/NfO2sEhVLcZOQEUlIeQsMs5j1DmjRDXGhm3ZvFlzw5i5J4XDRKHjXHJ+Ceb69OkrISnuJ5+BM8PzAQ7E/Qv/LSAnRZAS5oIy2qix/fLzr7Z8xUpbsXylvfraq1Ys2mm2+t979jrVzjtvgnXv3kVoP/ca256pYjHLTMwiV/tV39ZB7SD4g1APdvVqfMdOAUh8HWgPUEqp/8u54nW4gw4Wlagn9N/+/O8KKAGxCNzw5xrBsA86drFdd911YulA45TPrauXUAx2AWYEvg8QEFGhPqf3tssun6SZwbt273RlThf5VuLrcZMzsX79dYtsWk42wFMja9Kkmf6ML1q79ivRA0lmGGztLKwkiFFbI5vD/0PBeMTIkdpbgucQhYJBhB1D2ZU3DzVQZ1ggWIPohtt0KoSAaBLqSywm7htJzU0332Tdu3cVzV8JYWW5xx7RwylwBICrseIFqtKLpcI8ywW6iNEaNpQCMfaEXnNs8u/+x++UEGZ6/1GTZfC9AuQKp9FlZUn1kXv51Vdfij1BjEFsQSUGf4MyaVlZpXU67lhR/y84/3y1OLDngD4AHoCDVMO1F9JGIFn0mJD3gk5N0g9Yy1nER7jAjas+sl+Mo2APWC8+F/49qMucGaioCGLB9vr883V25sC+avWhZQCw0pX7XfyLMygWV1JPxR4JlE9Vfqlcp6TY45YandPb/nab1pB9hikCYItve/LJmVK9BiDgCzqs3+X9omDihwCN2QdRvWke10guREy85ShGdR1QmnfRNp0HznxSkydZpYJJvy3zuF9//XUVSGCwSA9Eyp61An0BRKH3o8JMLCMxuByAjndFgX7zjTclcIbgzOhzzlE1ledTvHXQfQlRHzFr0kznyA0QjEEFFRsFCwmVW4BrVLXxqQi9RP+9A2ZQll1J/OSTT1IiCFvr1B49rax0n4tRaZ4ybSKushpxAJ8tRo3xfiSEVAZp+aJ6+9PPP+m8sqaAv/369bFhw4dq5IdThvfqvBGvkDhqlnKNt3K5rSlyivtvSQjrKsts7+7t9uOmjZaTVWPNGhdbXXW5qKIgarnZuar0ZSESAiUFdKiWJAFJ4FR5U9NirhI/r/Rk+bD6unrRRfmeqoeiYtb47C/EDzQI1CkHqhalxYrEyhHCA7TQMMaqeiQOeNBBQ4I/EkKhrRIOcaofG8C/+WwWhynCSAWHW6hfujBqJE8Bv6Pz3kMTpXnRI9IIBtCLcoZKag18CDvPCnJAwkRgrPJ56hlhgxo3a26vv/qaLVq8RNWfjRu/s8JCkmqv0hG4SIShrl60kisuv8JOPOlEa9emrZAmyXKngJ9LjxMieCKQZE4avQu8Bp+VC4vzi1kqUJEUsPbubS2aN0u9YRxmFwzxvhxHb7hwGNEYjM7n4YKw3qH+GegbF0wjSNIF1WgRyvmZMRJQL0kMQZRcCMQNkyu+qne0qFhoKQ9Ajw4XHHU/LiMIz/Bhw2U44W6H4c5ISefnqxLDZ8BYkRCSGIL88e88hsY4kHAl5VMup1fmfK28SgSF1VXINLiaBKjKZ+exj54Meu+E9/JUyiB71dkl5oM4zhrwF1V903lyCqlXTHkeqcCKV+9VYb22RE8aKGB8/PEnbPGSxRKJ4N9Byasz4x5qJY987XXX2rHHHCMnAejBs7qEdhJmkgCSN/7zviRK92pO1CKjL417Q5ISaBwBIj1M544dI3GZU0/tZlu3uaQ2FauooDnNqdCKG5YoaX/pxZfs1VdfF8ItxAs1S9T59u7Va+Ns2BOQU+5BKItyZxA64v8QJD7zzFxbvGiRxHT4Wc6bKvoJRWVPRCkURbtWapA8I71RUCBxzD4nyh0Z91Zz91Qp9DVxIKlY9ArWjLMp6jgCU/lOJWNNoLTS5E6CAGLHgGGQ1MaNm9qPP/2gNcSe8Ywg9Ue1b29XTZsm2lLHYzvKseA8NJs0jdVhThxBBYEZA7b53Kec0kUjGhjKDnXSaTpQZKGlluquQB/nXBNMUt3wvlTuGXNdqzVqAXVIKGE8F3MbY5CvyASsQJ3PLtq3jzlbfdSgTzWPSjNrrbXJQ67a+wUlDiUlNE9uNG4m3VvuIo7rqadmic7SsWMnDeIlCKJ/zwOr/S4mIAq5q/7xzASqm77bJCVkVDFBh0kM2BcfFL9fFHsqc8efcIIEVrp1667ZrRK6qaqyb7/71lYsXyF7x9kEZCAI45yx7wH0se70uLIAzvyg0kavi/dquiBGnu4FtGwo9y+/8orURbmTVKE9UaqREiQJDZ+RwOjMAf1T0EkloiKNHXLBrWCRREUJ9JZ1YO8EjlVWSYkS6iPrq72spRekgR3+X87+lltutjP69ZXQTIzCIXjiC7SapDAvF7vZUJWzuXPn2cqVL9v7q1frfnCWfbYdfTD7M4PgJ04cr2oTAI9662p8n/kZr9Q5oMu+4Y9/+vFntTXcdefd9v2mH6QLACV49KjRoi5TXUAmnn7SDz5YI38bIjecKdaFKhmJOmAQ++wCT64Ezl6FjYx+QlH8BM4RJHtySPK+ceO3qp69/vqb9sGHH8gfYaeh5PXu3UMzurp266zRTIwScFtIG0MDMXOcWsusOxf2yCR6qFAmtDlYH2JXHFQ9dFDF7bOLQLhiqYDkNBydwE2B9m1/8+A+28er8FlJLmkFYKwLaqEIrBD0OpjoQM36dets5swn7eOPP5I/P+ecs23kiOHW94y+Esn6hv65ItQIGUvjNivaSEjGAKl8phnnrNiKC0ssKytXsylJBhEFYgA9Z1ljBxoUOEhEXzFtIllZmkMLwMgZJ2HGH0T12nv+HdOVWnjqUcOHNW3SzPagavzDj5oXyCzkA1/4mCLr1PFYu+nmGwVEcc6VEFZxb1wvwAF279FHuRogGJGiV159RaJiig+h+iImU1Upu3PM0cdoFuWUyVNEDYwklGdURUa9dU7bJnBnD/g7dgfRHkTQEL+CZgpFj6SPWPGMvn0FtmLvO3Ror9dB8MPHMyzVWKUY2xA9ZOwh6tbYIOZ8ktipjzbNXnaRsWqBO5x72bskjkjhRHaj1lkC0CYfuP9+0VK/++4nO/fcs23kyLMFJMBwIG5RZSolWWIx0eOaiiKu4Mn9gZ7p9p9/g+r4xhvMI14hQJIEEN9DEsPz0pc2e/ZT9vxzz7udTHR5QA98HUkWrRmsO/vG5wmf7Mryfq8A2Li3Hhs7GIsv4V74/Emf8a3CQFa2PTlrlkYtUEnn3hK7KkYoK9PPqnVqwgTR+xGAUfxVWSUmHNVo/ACK2nxORvcQa6A2rzi8dJ8YYJybGDnGmZdPTOy/YCli4/HbfMGqYE2+/OorsZWITdau/ULVZ2exeM+12htq66zvGWeIpUKVHRsU4+ZUvNI6epUZGwI9FPtC4UhtSQkwpO0LG0DfNjaARI9zs3X7ThvQv4+NHDlcSSeiR1TA+Wwk6gAy7K+KOal/k/dDufw3JYS1FaW2Z1dKCK3GmjYutprKMlfeoQ8wO0+UUeii9RpMT0BRa3U1VZZDJTEH9NNLxAUNilQpzMnNVx8hWWq1EjMfXs//8SbNah2q/ftK9W+ZPrIUMEelgM2IRCz4tpEUuuhHUDY8647E7uAevxDVcLUd5uM5HS8SR1Efk5KmKj4H0QCD0hglb6c6OWWRLFw0KCSnGbi8v8wrokl8JJIi6Dxq0I85YhWVciJNmzW3xUuWOCXu3fdkgHBWouwwEyYpY3EhONRQuo460mX0QRo44FGp5HeqaVDTqApAY1j8IvNbvNGW58TQMzC6Q4fDhXRdfdVVGmiKofB8rT5VSL2yGpVZgn/1DcYg74pyXcwQdAmKmdOdDvDHvVn2gBgAQQ7II8YTB+gCQ466erWi1AoLvR+MxmN62JA5R8xh7jPPij6J1PLkKVNs+7ZtqmwhNgL9KxJ+3hNniOPCmY3U/KChSoRCuIjb71RYRm/UipJAEi5Kk+So3aAm3qiQ+QgEceigqToPBMeIw+TneRU5zc5TX6uUYRPFVBXulDhW0j/lal88M3sLhQwEFOfHKdHMq9SviCochu7xJ2bKcENNFILUsJHer67Wq5IYyD/96U9pLqFLGodDiHEcoitSucjNU6INpefBhx6SESVIYR9FfdBIAHpB9wv9Gzv2XBt41kDr0q2Lbdn8q0ARErkIqglEqRZjGEBa77n3Xqnr4aQ1QJtqXl6uJxpZ2ZJ+BuFkaDBfUPM4N5ypVq1bScqZ3q0nZz1pq1a+nPbBMxL1olRXpwqh08q9P6VK1SgocJMuu1Q9Ulu2bE40kHztseicFZVpNqbToL35u6nOIvS6OPPcPwJPKrS8H+pxVNxJrpA+R8xl4MCzlEgCTKDyR8ANNQMkHSoPA84JJo4/4XhXUdV8OSjxLi2OMA1VAPoEMPj0xZ1ySmc77vhOSoQ/+fQT9fYi7kNSSL8QZ4bPyfqB5PKhuFNBeSFAdYCiSj0x0IE3bdqkM011JujDqvgzAqii0i686EKpRPLMDipRKXfnHT20ERzzuycPTokPmj8UHRIaqoGACFACTzjheN1Z7ipJHWdEKm2FPiqEc0+ygXIgSpEfffSR+oPpEYtqm+hrZWXWpm1rBQD0MzGYHueIzeNOQ+tEuGK+lBwba6be5ZddruDQZ0pW6X45yOhJiv9iCLgH8lRk8E8ImTHOhj196KGHNArDgR56fR3s49zv2rlDlW6UNUePHqVAinlqIQiiqloatRJgorcYuJIciSlrwV2i3+v22+8Q8CUrnGiy3Bl6y2666Qbr1+8Ma1CIQJsLcvH6vBaVIPwLlEAC/h9/+Mnuvfd+e/utd2Q3nAblAm4En7BASAJJ/rGLJ5xwnIJxZluRUEFB5Gxgifi83I/iIldMpCq4bOlyu+ee+2zLlm36fBdddLHsbJcuXYXOM+boq3VfaR4kwSyBolgbAoNqrGvXbhL7gu1CgkQ1KoC1EMQguI1xDwRv8uv038uFZskWI1Yz/eEZAshA7BsijY9gy/591qdvb7v00oskxEOFlYptJAeh2oyt4SxL9VzAWpWznNS775Uv7A2Jneh7KQ6Jc59hGAGGNXCKJO8RY5gYIwVt9uGHpmtPHbjy9o99+yut8yknqveSgBrqLK8Rs+i+/HKtKHP0d//8yy8CIgCXSOAZo4OoBEFi8+ZNVE1kjdg7ns1nddaqUux9+IAgVL6h+lXJdgEuQnWLAfQa7VGIr6bij/pxlioUiBkBqgJA8fpB/RZTQAwW7+nEzeGHsKGAK82atlAySA8lYxjYI1d1dfov+wy9moSQZFgKt8zMIyGk0pvFOXR6J2cbG7Nh/df2wAMPCDD64fuflAz75/YqPLFSzx49lSSNHjNa/ZqoQgqMzXLxFPaWjdQM5jIq/k11/qjykSCTBBJco0qKciiju1hTxI+g/rVt01ZnmtiBYB2KN7330OTZo7C9xDHYCNhcnPUpUybL7gA4eszk7CZsBedc4i+0MxntCwUJvHcbiw2mMspoFWKdX37+xcZPGK/XJenlDlI9w8ezDxRaYB9JgTmBUdgK7phsHLG2RoJUa5bqY48/LvFBwBxV+0edIzoqNp6+6Tlz5qhKfYBSbAImsYnEj1TpAHlEl6505hD7h60h5pV/ZuRS6o9jHzhbbAp3C1CSWAm/6GONSm36jEcU21Fx49CwZvhUPid7wCinaVdOsyOPOlJCUnxeAFv8Bz83ew6jP/LsiMMOl/5BvzP6iskhP5ASTJJB/AefU8+X1I39XrvwDhVTaMnsFawY6L/4GlgsxDnsOzF3+A+NIVLrU7bizhtuuEHUU42DgiZMYSTNiGSdosWDWMBjKQotDR1gqq/XdIBHH31cvgh7iv/mvXbu3muDBvbT/HAYfqKiV1XJF2q0jmyJz1IVJZURO/X1ijF+U0Jo1eW2e+dWW//l51ZVvs8a5GdbUUGuFcI/B03LhiZqRgiACeDP9BCqOoi4jEqtGM1sK2BQtsYlIIiCFLMpIaSvUPFxWjAdiEpXNwqVx6CFYnD4ECxU/NvBSKv3/6VKR5pfFgFLsr6Z6hZ/DzGNQOB4rehVcCOaBtPShwCVTEIGPrYiegm5eCyyGs8TWhgVQk9CvfzufHpPpvh3sv0Y+SAUkf64REvlz8zumjPnaSF3oFE6kEmWPIR2Dj/scBk5ZJR5bVXclGuQaHjyggHgIEF/oMzP8PYv1q63okKvdpC4uDOqsmFDB6jCALoAR53AHZQwAodItGNtMol2uuDsCY4HBMjppe5AQ0kqnCbrFYIErIVK9swrrPfGaUn6pyqP07ig7BXrc6DQhnoa6CKywCDS4xIX/4QTTpQMLxQPgl1mCoYwABcZJIQzhbOF9oKRI8giQJLDT8qFPLdoL2nUAIGIK6T6UF5x0+t88H2maoioUp5LygvZ1vf88gkp0ozHWq1F5iyqH8VpGyBdUAdVZU7iNoiwAKio8oiQSJqLyJkisACVAjT46KOPFVhrYDuDyutdqho6F0nW7373OzkenhfUP6iwrLt65QAamBn6X/PrGEaMMwP9IzjwoMXPFPuHQed3+ksnXXaZde3WRc6Svj4cKuss+gkNyyhw5uUryVy85EW779571cdENU6UK+ipSa2VHkV4/8gmk2zisEmWoneP94T+51Lo62RI+/Y9Q58L6gz7TcKIcSTY5HORuPJMjGMZPmKYxEEIGHD2Er6pr0ujG/ysqschoXr8vbABya0ri4ryosSzSs+OIyCYXfvFWrvj73fIKWO7Jkw4T7MeqV4SCK96eaXWEKCD5JoKFkkRgTyVLZIiKFxQa7V3ZqI/LZi/QFVVPh8JMg6BZJ5Zdwjy0BMloadsqMel+j4iJgTzQ4cOUwBAwz//gWSGKimUXRBsKnasZajP8bMEdrqHe/bo7ODQCM6heHKOnaZ+YF4VTpQz4QGVz97j9Tj7fGl+WINCzUED3KIKesyxx2i2Xds2bZRQ+MgPqHkNxDhxISZX1iWZ5Y7fd98DotKpktm4ieVoDEGZVddWK0CHIYE41LBhwyUcwhoS0EKtBTDic/KZoeqedloPIfok1s4I2a/XZX2EDFMlUq+cq0aTnJKU8XcSMAILqNlIlhM0qac9CV9JgbEWhkuZJOjHjxuvPkWUVDV6p4a+S1eE9TtyYNxOJITql8krUDsBDIc1738gJB5KGD4v6NAkaqDH11xLr98AO/TQFq7IWFsreihf27fvtOysXNHqtmzeZp9/vtaeeHymffLp56JYxaxJ/CXJ3q5dO6xnj9PU+4MgAUwRAnGqj4h77N6zK5MUCCSsz7JGjZuIAUCyvnzZSrvr7ns0+5BAhD6i/v36a+2WLltq99x9j48YqKCfzYFNzhx3iHs3aNBZAjMIsrnzJPy8TaguO4XLqU7YAlUNYSeZj2DhZ3im1atRXP67rV37pai/oSRKsNp/QF+bPPly0REPg165Y3uir+ZYZYULoXhFxwPxqNoEUBw+IkBg1ptYQMyNxJgRE0R2xCl4VGewGyGZH8O9qcZhH2EZ8LNOsd5tZ5zRR0wXAnuAhfgiqKZ3CjEPUdL2l+pMXHX1NJs4YYIdfng79XPhE5lDTP+vs158REYMG2e//DM20PnIslz79tvvVc0iSaNvzitW0BZ9XinnGlvSqHGJ7NfNN9+sBIugnfeIvSRx4Wy5f/SeRIHdNcQDgJz0P61W4Ewc8u23mzICLjwfP3P4EYfZzTfdaH36nq7PAe0TGx4AdyQXYlhV18hG/u2221Qt42w42O4sBVEO6+tt+LBhds6oUeqDhiWDImXEbz532dXCJXYiMaF8gfDMfoaeiEgN2gok9VTP+NDMFx0/YYJdftlloozzGihvLly4yB6ZPl3xYMQ7PEnEgdx/gBKAF8ST8FX4FMWziqGJL8vlI6VlkJJE1hjwMsSPiJMQJCO5Jh5CBIXqE8lgu7btnKFWW5PRm2DUh7ON/HwSb4tKnJWlMSDYJJ4FOiKFA5I9QE0YR5dcconsAgwL/AMMFXoI5y9YoPPh8bMXDfgMqhCOHClFZp7T5xP6iK4ogPBnH1kBmy0BchRmQnwx+WL2D3oovgvAgrYMMe2S3XVFznrpZ0BhBgylTw+7RlwHvf+5ec/Ze6vfU+sFhQ7aNSZOGK/7hX3xLz8D0Z8cMbTbZqeQR2HDGWxeLAFoRL2X9Xr22XlKDNH/YDQX50/gKvublS3mAwD9//z9770fvbJS94r3hRJLtZ39IU5lbWTT0gPxegBT/H+os3fedZft2O6AFvuIjdq1Z5+NGT3CLrzgAgkWMcKLOIr2mJ07dnm8LwDNGRH4feIoQI7flhDWVtqeHVvsi08/tP17d1ludp01a9xQ82ro2xFdg34akh6qclTUsqhMEDz70GxVRLJzrFCNlzlWI6GuNINQm+/0UVdDqncJ7JpaK93n82GiiqeybZLblXBGSv4c2XbjGxTTA8G9jwGIX2x7UPMiIYwkMKpZYRj0uvV+yEXxTHTN+Lmg+0TVLg5LUE2jouB9Yx5oxs/E90I+WZQrQqLsbFEqfvn1V3ti5kyJSWBUNYxVSZaXlAm8OIhs+vARI0SxI5nAqai/TVTAnIyKH4cFNO7e++6RdLDkenX4CAZ89hTnDpSd4BlBDwI6AisMEqgJAbGEX9Rz4tQKklpeQ0qbqfHWk2xXZiI449+d2uvN1qwpn8ErrD7PjY0TgpXm1HBwY/yI04jL9by8BgYBIw1NgktG5eiSSy4Vqsr6UNWiAkIyS0IgVCfN4Po/JYQkiAzuFZ1VHroU8wAAIABJREFURoZk3Ydzg9SxdnzFLKCgh4aYjOZCplK/Dy4H7XXEjWDE77Ovmyp9KXkOLoKok9pTr4QeCD5YWw+0EQCQWMpBcyrfevstW/XyK6J2gPBIaZKgqQbqJL0jhXJaKFlBIVRl01u7M4kuAAb3joCYf6aH9N2331HvA0E055Ak+GAKtkRAGhard3DatCvt8COPEDqKUxFVOY3fIDgjCGLPUMgEoZvx6KNOx01ZZvQk0vsDqoc6GftI8qRh7lX0VeWK0vvxJx/bqpWrRHWkCkSAP3z4CCGH/BsS2FRwmjRG2TRk9P3np06dLKADTj19KYwe0HBqlM/oR07nMO68KrpS0EVVzm2IjLP6PssylWya1En6ZsyYIfnvww47wi6+6GIbPGSoFPRWrVqps8rrIwixffsOoersR7/+/dUAv22L9/SQBBAcU3FEMZdzzn07+mg+53D78cef9F5Qwqhs0EeWnY1dge5TI9rKpEmXqncAqXooIqCCnDeoWMw/gyq45MUlojThBAKBhmomUEqzX/eKHoVYCXTR/gP6Z9TaPMTycyS6qCi3PrYAm+Pz4Lw6EPf7408+kVPm/JNU9ehxWuoz9NPIHYY5ws9WVVSp4lNeVqEEhllLs2fP0f3nLnBO+ZnSslJVAQ495BA777yJSgihNREIYgepoBLgIrkPS4DPhEAHQTZgA0Eh14H+IQIKklqocQLykip0KCNzJ0hWoWKuWL5cjp/EEIq0wMDUlyOxMAkT5duQwYNt6pSp6jmCssgnDfpyJC8RaPiaeYUw1gJqD8DWvHnPa6+++HK9NWnkrBMCMBJM7BPJAEgwQTSMBsAzkHFsxt69paoAQV2mN4xA/Ok5z9j6DRs9YSf4zacq7XMkd+7cLiGCcePPVU9wu7ZtZD9z81x1keoTgAT2zmmmKOZB9QUx36PAfOGCRbK3Rx55lJ111hAh519v2GhLliyWP3OgDQDMBbTCJxLQQDGFMsrZxbcHPfGAgIyrWBITBJAToLBTV/MFHEAVfWT6IwogXeky/VxNlZLnqVdOtpNPPkFBnIaN19bItwBABF2Z1wXMkO9FcCeJ3Yl+GSJyxDtUc6DlpfFDBNecQRIuVRkQ6kpCEdiR7779Vj38UMtIWLFz3tPjege8PzYNm925c1clRPw7/pqqA5VuEimeu8UhLTRqYvSoUeojBQgjZsI+8GdGsXiHu589F6+AhugzanOyqQ6zlzn23rvvy04BRJEIhagV6DK+kOfbs3e39pOEg4AfJhHPxWu7ojgsLxgtLiwWvpw19LFPUGiL7KUXl0nYY9269ZrtB9uCcwCQgv/t0OEoVQgRc4L2CAgFiCkflARbxChQFXmffbDmA7vtb39TQsTZ8ooY9oleQledRlGYX/QXw3RgnT2BR0DMhQyVlCSdB/QVSLQA0Pmd+xbtIXxG7BgquFRJSe4AXvksjBDx3s4XkpgaSWsaMZGSU/wADBHmPCPIE34FRxOUZM4+CT92O/QY4nkVy1JSUa9/tfrP6AMHKIfJQTLkipfOTovYWNTFemduRBzKWrBexB0S9aqulggYY85Qa23Tuo2dfnofAei9evXUs/I5AdvoHxRlNLGiBIjVANLl2OWXX25njxiphAu7SkKopz6oZUaFgKSv4S1Y/lwi4ekexXiZHN3lr9atE2DBuBXYNhpDAYMjjYSi8suZYVyOKm/7Su3Hn35UFRU6MerfgExnDjhTyTgJqw+t35vyhhid5vTOiOvcdtfJ36kFA/sjRVTvgcT2YL+oCsNmIW6ip5rkT8rwmi0Mc65A1cgJEyeqbYEzSHVT81fTaDC1YBkjeHyIPICA03xNiTnnFDG4555/3h568CHdZ55PysY19Pjut/POZ+TGRbKjVCFh7/FeEhxMoDPxO6/N/sM0gFXw3yeE1P3qqmzv9i326UdrrHTPTiWEhzRrbE1BBvPd6HlCWG81JHcYxlQhzKNCqAHi0C7zrLikkTF2gn46EkQqhfy7zyas08GmEobUOFUuDQhPwXMkdCGXT2Ag+hyVthSosSARrgR11Cs+/5gUHpwgKkjn+dKQd1dDMv09ks6gQXEoIimMpDLGUCgJJLBPiaN6QlLFToPX03iGeFb+Tc5KFVVP3giKQAkQJfjo449VIYQbz6bRp4mSFgaOz00QizHBcfQ+vbeMNFUYOS6Vn334KEkjBxZkFuTirrvulGPBwPKsGIndu/ZaccMCUUyYj8ZrctC53ARLHFYM5f8tIeRAcqj5HDgGXebUg+WDs/2iK5FMCSHJC8bMqy00ruOcvEdDiGpgNkmK13sn82z7jh32l7/8Vf1aIHVIIEefCo3ZrB2qWDSsq3cxza0iyMOBUKHhnGDgMAgkCTxHJISa8ajqLYFSgS4TDoMvH7ZdqESCvcsMyqXKRC+cqoFuFF2Z1DwhTOI46s9LiKmcpPqVnEYb5yICDJ5ds4FyvY8tozRKQqi5nbWidNCfRSWhrLzKmjQpSRLxLpRBxQmEDsR98uQpQogJfhzA8M8ZAg1QNTCscPOffWauzXzySQUNQteFcqFI5Y33nCvmN+EMr7pqmpwWgVqonx78eXldkhKCWs7y8/MX2aEtmsqA7i0tVRDG+kJ37tatm11zzdWijlEtjnmV7BfUCFRPV7+/WucXFTEGKzPY/MMPPrR/+Zd/kVOsSGqkDu5U6tlatWxpN9x4fRoxAljFXXNEkzMZo1AcgHAQSJRbocY+3J69Zj35WRJ3+liZNQU9hL4oEhdsRs9evUWV63dGfzmHxYsXGYk7a/2PCeH1Ejc47oQTlBDikOlbYYQI/U9UhFAupaIFTWfgwEESYHjooQd1btS/mkvFjnNSZiUlRRL5QZ2vZ6+eMvz79u0XEg5Dg4D3kEMOFU0UuhmDc0EaEejhtTgX6gOGNltdb2f07SVxDyieiNCQdPN/OKcBDpBMRTAtVD47RwI9fpY9uQzqd1B5WXdVYlU5caEtR/SxN7VKCOn/obpF8rJq1SvaX+4/QarTjCpEA2vbrrWcHkkwySvnhH7Xb779VtVV5lzyb/gCfhahrEsuvkTOEQfjYgeIPEBn8t5H70nzz8LdcEVgkqt9omRB3aSHJahfrkbss67kwBsUqPp53sSJdtOtv7Nd26iG79Pes874txij4wmi28VICCMZVVVt6TKJsFCJ3LJjtzUtKVJyKYGS0pQQXjXNhg4dLLogn4NABP/p896qRBdt2uwQqdK9vOpVe3YuIkw/pBmnXn0DzOFrz55dNmKkz5497LC2ei8EShAKwRbWavaszxnj2bFP0AGhg2OjoCKCjNObBrjBeQaVJnhZvmy5vfLmm9akuFiDop1t4CNGaHMgcLz2WgSfTstUmF2J+QDApnE7qbeGn8fGqcqTk6PeGP6NflPvOV2lih/nEZtApYQEmjFKU6deYUcedbgQfKiDUlQsKdGdZ3/oD8LO8Tn+AQjjvKa5u1IlT0BzsCx4HZ8hnKVes5KSxrLHmrmckyPBhzVrPlBf8PoN6xWgkQw5bXZP6olrYOPHT1CvFraT9+CeogRMwgaYS1UAoAFADtob1diWLQ/xURP7SwUW8VnRHMiAlfkh9FWp++XzkUnKEc/KsyWLX1ISsPq999Ubxd67gJFXQbylo0wqsFQGUTWHfh2qmJLeT331nBdfm1CN9HnMUDixp88/t0BCKICY/DyBM2tIEMxZQHTjpptutM5dTlFS44G477UnhB7MSon9181SlAUAhtoo8UAAamayaeZwlu45TBb6eZm/in0iVgoxu2ghUlKS0AcS75deelHUfZft90oPa4xADfHWuLFjrVv37nZcx44CI5jpynMwngGFVvUlC1QOxoSzhQAz/9f/+qP169c/VVGDyeW/i8VTVan1Zm0AXzmbWgcppjoLLmh/mllKy1WaERn9edAdRa9O7Sqal5vA2hBIBOTiPfHBMHcYgQK9nwo068IzTrp0klSc2zGTNJciwTYXzXlipj03b97/MSG8bNIkJcrMaMT3eHsB1Ef0NFI8JWVfjxWdQl/vwi5pZjRMEPYEUBk6M3N+5yVVcf6N5w4xoCoJEZoSYgBMbDyMoV9/+VXgScSdrBvPRcWYURMA5iTeiuVSkh30ZVWL6atKasaKb1KvMs8Yzx3MKQTGHn30MYnE4QuwgRrRtJ8Yst4alxSqeAOAc+7YsTrvSgbTWDUBSAJtGGVBX2WO1iUKYeQBxPGrUvV24YIF3oaWnjNmIk6cOMEuOP8863TccWJREBNzNjRXGYZNYtCQr1BxJrYCaP7vE8L6lBDu2GJffv6JVVfst5KiAisuzFdpk9K6KJRUwLKy9QuRGKvHcKM66ZSBLM3JKvSem7p6K92P1DiysgjFuJgKyaHEZNQ8m+PS9ntcLZMPHEY36G3QLITGpWA6RkocnOwJUUnqkiQ1onGoWbU6Q5mL72MkuABCStLcuoOrjE6V84w96I4cFIKa6MfKUA7gYacB9UEZ9flSvnlBSeVQ6XXJ8qEK5edrTuC3321SgAmlBLlfDBpORQmVlBRr5XBAqKBzISbT8tCWKYBxmV2XuK3L8LtByVFlvP/++9xhSAkMOmKVaCrt2rWWsWcGFBfKPxPVI5cxF+84iero9VOfJZU3GZRyr6SRGMTsvBDyUdBD8JOQ8Gjk5mdAoKPpOvpFeT9RbTSXjF7UHNFqULuEhjfjsUcVJPK+VE5ovoeTj1IghpjZP/QUuMALlY9aBZ3O/d6pvTn7bO8hHDF8uM4YRsOrll7J45JiDCQ+khRmeS1oWqyJV5Uxyj6PUAWvVJnlz/F9EqqQiY4+Aqfx+q+DKcQBXDi9x2fP0Hehxm8ct8RsoDb6nzE+jz7+uNAzAhiCeyXUqsRW60wg+w7qTnUEJxNOjcCXO8xd4BmY10aCDV3khedfsPkLF1nzpo5ex6wvDStPARy9CiCcBHBCd7UGrgeL8XHhJFeO5fmgtSLC8fZb71qz5rwu89+YW+hJJgIrPCvKYEcecaSQZ4whZx/0CtofiT4gEb1nzBlifAH9Abzuo4/McIRZks3RW1wumiTKezfeeIPGY2D86+t9uDXJSdCVo3rrQE5Ua/wzsJb0NAMoqEoLNTiJRkCbeWH+C+prbNOmrQK54cNG/L+UnQec19W17c8wfYY2NAULFgSRIk1ERQEVK00xdmyoqFFjS27uTdHEe3PTYwOxRhG7ImIBrChVaVJVUDqoyNCmMH1evmudM8PNy/tc33w++WBg5j+/cs4+e6+99lqhe/eeccbiDV07hw1dUBJ2UPYbbrhRthPHHNNNnWwLOhUoMKPCSmHIXAdrm+FzXiz7F+TZAEq2KIIVlaCMZaHDQW1C3359wx233654QLLMjHaaS5N31r59eobQbkB5ibesAdYSv4BrYM/zd0NPH6rPOuzwjiredahCB44zzDw3Ieux4BI1C3/ZCDZ4DyDS4DVDMiBxjyzHdtb+/spy7ibAGLCo1JbN2yS68dGs2VJhBiWXcBAodk2VZlWYXcGnkmKQRAB6MddJYkP3AVVRYjmFO8qvzD3RhaKLzDVxWCaKEIWD5nfi++d6LRIWdLAj0EISRHcH257kaWsalKleUCFZs6h0XvSjC8O4m24Oxd99KwGGdO9K4tQh86zQ/gWhhE3yETUhZtSqWwOwRcfGhZ4FXFLCgr0AfoEYEAPmUXhin8He4vCnUUv3jjne16ZMlbro/PmfhJ07dysRsKADlOms0LRZodSlR44aES699GJRkRGpQe5f/qyiE3s2TEbP6hBSLBCPUHHOUYwibvMOXQBkhbVrv5bCK95cdHAoPolTnmVlLmiv3h1zhtiGoLzIezTLxnNlidqXRBlSfFScVjeOAhQmQp3iDLOMc+fNV7Ip4EnFVp3izrDh54QbbxwXWhY111omnrCXSbxXrFypmSnec3Hxrph3WLQu5R+ag4rq5v/q74jbxAgsGRCBOrTjYSpc+N5PFiwQMAbNTgydAgsH8W+pkwPge3SXrpKlT0Aq63Drlq1az9wrioKcd8zYodbrQkzkVoF23C9zfwWizTN+kOmCXvL8MK44ezJDdhad5vLw/ffF4cUXXlbOISug6CHMbDLvgEKEvKd1m1bqfI+KwiKo9CYhPRXucT1BeuTnDMb7nANkqaioFtDz6iuvSRAjWRFo1k3UuT1iOfTt21sFYY+e3RVz1G3kDI9zfoleyTlIUYlNxiOPPBq2bt2i2GEjcuYWmTOzvdcVV16hWWgUW/l93KNymCj2wZ88q40bNorNMHfOnLBo0WKLx6ibGCQUhUrysb2O1WznMV27hvYdOgjs2bJ5i9gXT2LX8dVXEVBgr7poSUUnHV8K6QR+pBlmi01BJff8mhlVzMN7H7mgsbhcakZQTPDMWcfkCOokRkEad4OjF2QcI6H4S6Bn8jImLnEOYJ0zf8ECzT+uWrVKP0u3DWDz1NNOizPe7LNmmlmDbUYncfrbb+t50kXmCyo7z5IO4cjhIwRScl+cFRLsUXEP+8ZsiIaRrAisGSh3Y8Cds0w9Y7qDM2bMDDNmzlQ+QEGocZM4704OxwwhHoTkDzxz1jJFF2cC64S1RB7IO+zSpXPo3auXrHtgmFEYEgMaQEFyO4nAIMhjER9ZquiMYmSBs6FWDReuk9wUAJiZf+X60kyx9zj55s6de0O7tq1FF0Xzg5wM5VAaLqnO4L0mgSoxd2KsSecEBSHrEcVtcgFsfjxe5dw8NlaVwyP6xIw0oD6/x3RjM0x4voA+nN2cQ7xDGGE/rCCsrQwlu77XDGFGXbVM6bNhe5LQSpWI4SIGBrNCyMyWD2F9HR0KRDjcsaOYycsvCM1bggThZcNCpiCkoMsKTZC9lQefEXsSYQoF5sbUlo0FYWpzJyEUJdWxK5fm0VJSvT81MamZJbSPf0v/S7YTfA8LlcOI70ufkwpOXiqLL1EDU+cxdXTsnecCVa38eIhwwPOMfD2ew/J8ocUL2HjwtGlA89nI1y5fsVLDrxzezIh5I3ueARNlEl8EVPAJHDPmCh2ofK7of1HQgQXiwwmVs1pRnEAAmR3i0CBJMhJVJYVOgi/y6LTSe/XqJU85fp77STz2JLpBkilFSpQuhap50JsCj2vjWgnMGlgGya1CVcp0ycZi2PRECnAHPYRYmGXLU/FnNMkIMl8gsxTHoL8M1YO2YrJLAg6/nbkGni/3SdL75BNPiu9Pp4TnwnXwvFlTHC7IodMdPOvMMxrmWOgKKqhpPpQ5WO6RuTGutUyJswQbFCQ8AE+ngzmkNIvqWTyUCd2hpdMqjyr51Ti4JxQwdaPSektFduoYuGi0ip7pHlZp5bP5byS26SJ/B6JdWaH7E0hR6w4X3UG6IgMGnKCOXhqSlhxyEwsfsX75LJAjDkMSKlQZ5y9cFNq2bCHk3PRKK5+xHjAB//WvfikKCe/Fao+mPYiWCi0l0mh55yRYFCEcmOvWrWsQkyGo7ot7EcrzJRdfooM2FSBQAglo7AU6cSuWr5A8N/OtAAG8c2gaqKCBnnMoUbCnYoTrYqasW/dj1Hk8+eSTBIYwF0WyS2ElSekYXyhOZYcSRbBUjOeaSkaHTLRjLCFIKKqqRJFFYhrpdw4fUGM6sVgfHHjAgeGll14RyvzRxx8p+LJ2+Cz269ix1yqZ63ZMNyHZ0FvYD3hK0hViX7Rtd0C46867RDFlpmPu3Plh8eKFNopG+a8JRVxJ2LW7JHTrdoSK6muvHRsOP+ywsHPnLq03DuNERWUuFGot8wckINynAKosKOaZVgqsrRXlCAQVtgAJGvuTIoqOIHuEz4RCSKzxIQmw5e4/6yMlLMkiQT5fVZVR7dGFgKiKqAVLcRprA6secujx3FGK/NnPfi4fRs3VMSPGwSfvLGxgYHKgQNcktGvbRmsfASJMyUk8E82QaYXWrVuIAk9CyLw1ggBcD/uXIpBrQXlVAlCVFhcw28Jm3Rh48zyXLvlMHcLp099W0UWcY68mEITkg+4XVLrzR52n30d3gYKQ+Ja6NVxrojS7IHBRQCIlCldGEyUxdNQBtqD+JmDMNOpKPf9DDz0k3Hb7beHUUwdrTWChACUZGifPFkE3qOPEg8cefULvHaEZ/EBh2CRfWD6PWRNoh8OGnysPK7qFqI6a0OBkmX1DMW7A1KJYzDtCBeR38N6gI8oDtA6GT2lYvGiJPA8BOHjvxBzNnMrrk7nFnaF79x7aC9CcUKFNNE5+8/5CPDair9MZTcxlzfIsdYYXFuqdPfXU02H62zNEX2X9080B6KLQgoqI2MK4G66LnUd3vVjfiBVBacfGhhnELVu2K/cgFMB8sgENnXm/bc2Jx1HwnExm6MwqIp4SvxhhoBvQr19/UQeJj3w2Kssk3uydtu3aWlAqUiVVZKubY2DN9LpGFXWeGfHx+P7H65xGmIkEmDkyikCKeGI1oFfTpgUCPHjGfBqxTrP8+EBX8A6xImkeNm/eGpYuXR4mT34uzPpwlva2QQfOS7OCiDF07jA8H33BBWH0hT8KpbwD1IAxIo9q0RatsfUPYlc678QEc5JfvGNX+PzzL8OUV6dqFhJPUoPGWXoPzDlhm3Vc/34C8Lg/8gmdfdDiCulm4fNpAJbzHpBh7tx5Ol+gC8siw9WxPUqjuBXiZ+edd75m4JjbVOcRoC+Cuew/ADjGUJh55ixEeKy62sUtcYL5c0BQZpY5T9m78m8LGcpJODeJr7xTwD+dxXRty62Yz3o5ttvRUhdl5hNBsWQvBTCSLHsoaH32+x6gKHpuMlP2QIq3MLt27xajg7VNnmO1bNM+eZ66/zieoy61WF4eiUlND86k7Tt2CIjEP2/KlNdlb8Y6u/nHN0s9FXVpWT9VVQqMoHh89513wrTXp+ncRWVTxY9AxVKdjYx+nDdylAAe1h7d8DR+k9TTJRAluw+Ez0zJx2pI9kPV1QICycRRo0Yj4bnnn9feXPvVWsURg2oIwLGWCxVDUPBWo0OCMPi61ktMEdCAecLGPC1HCp947AJqI8bW5eguMUZbhJLiFVBBIkkS47EaPLGbd8xn0XHmc6EtoxxMfkpsTZ1YMeToqu7YoXP1yquuCqcOGaLOMs8UccTUuOD71FSpqVE848yQk0CsR7gm2C/kHPPmztWsbxLmSl7Z5DNXXDFGWgx4FsvrvKY6ikcCFMLwCao5+N38ifIqtmU/uCBkhvDzlctCfU2l5wcLjUZweNZR+IA40V2JnoOY0ldWlodMUCIpJFG4kRzniDpZVY29QI4KQewn/O/eBI1BC9XLPXo4qThTh6/O3knqmlFBSzI4iaig4umAAKIvgZUo4JIGafks/j11fVyc2VqgAamLVBCjlFHlNJrVO1A7SKdEvgExjIgv/56K11TIyY+QZLPO3oeJjse8F4kH1yc/mOwcUQ4eGj9BqpG0exNdUAqQSqCrROXCFoJEmoXmzo/phzbvjgbexcVqt5NQM0+DHC4b18WAu1u7d5eHgQOt0sd8DxuQ5EKFVJz54Dk7aYky3FECl9VFYmmVMRd8BHG+FxSH4CMOPTOKKu55P40KkCzkJJQgXna0F5HSYD1y7jaCZa4K+w2KWox1oVEc2/PYMGz4MIlE0B0EYcTwl4OdwkbiDYhDQMuM7xGknWcE1YbuIOa3PA9ZF8RuCWtHRShdoIjSqDBVMW8Vrpraau0BdRTx6qowXZcESYqdsZOkcT3GxNOcLB1hlDDlv5mrw9RJHuiZiy4OBH6epJNrh2LN8+S6RSnevl0CJq9Pe0NIkVR86coRIGMCQSLRuXOX8OObfqygfvAhhyhQ8uWZhhTgshR0KbChlT3z9DOaLSOR5VAj0LtbaRCF+SsKjyuvvELzK1Iviybmnm3wF8+Nd01yt3jJkvDoI48I5YMzr/vW7EZlQ6E77vpxOkRA6UgSWCzsfxAxjOxR3OTgO+vMs8KNN96opIvkF+oRXU2oLtwf71DvqKZGB2aPHt3D4CGnSIXv2GN7hp27oI8Y3UszIZaG99xndMNVgSMxphzPrbLniDs6eJs2DWvWfBlmf/yx1hogBMkdXdhrx14bDjr4EH0Oa5B9B+rKs3G3Yq/mDMddf70OMGgdAAYU9dB03n/vfRW4zDf16dtX84jEoMcee1y/Z8OG9aF5i+YSxkFldG/JrlC8qyScftqJks8GfeRaKHroDgkVbNpU++fll5Hi/zgsXrQo+osxmN9Iqed5sU84HOmeEw8oNNiXzI+J+iLKMAqTFgVJMzfqqAkFhlkAG8LiUElx1iJG7BuQedOW+besTPu+MTfN3nEXtURMgHvv/S8VYWmemFhi1Tcrx4qs2CSEwqYF+jyeMddXWmpDboMvFrwghkJz4/kc3fVozVZ4zolks04FIZ/R6J1qZWDWQOvWbSW09O477wqlZv7LomamlbKO1DGt2KeOJcDa0NNO1zweis8cvC4cLVpA0UcCozNBgkpWNiaGQ+u1UMYyKVEC+viMMkWR34eiLLQzUG4o2wAzXIOo7JUINESxMtQLd+4OmzdtDX//+9Nhxox34pyizxqKB5Im9sOxx/YIN/34RtH1OnQ4UPNiPGeEiwAfKJr27t0d7U2I8579VidQZtzEWABCKyry3EhYWG90CEnW05m3f+eLohEKIoqE/AnzJc2l8RkAw5wDPLNE34K+y1rj8zz3afsm6KokS9Ctt3+3XSMYPGdAIMDBU08dEoYPP1dWOdybZvbKSciyNMv38ezZoraS3MM0qazA4oMuJSbdZpjwxfsgzohSHFXFuSfWGZ/TEcNxSd8fL7Vw4jP78cm/P6migVkvFibXxP1zXpo1Y5AVcI44z9wqoNO2rVsVJ1GBBhxCPMMzhseKLkpMY3YQ8R+6hKa352lWmqKNtcd5o1lCwMJqg5Nt2rQLSxYvC6++MiV88MFHmn3ivPXcNDNUdL9JHktCx8M6SjGX+eQTTzxB4z08v3Suigoe1VJ5Z+rocQZgPB597hBWKD25AAAgAElEQVQ2WrhwcXj99Te1tpl1BWATOICS8153i7EHuuHGG5Ss1wXnWpyRmpOi21JshWootZiy03VlnwBakfc4f46z8k4pZX9AZwiA1mwDxMIotFAZ9tlNYf7tN9/I6sbFbq3iAh0qKNlQ/CkKma9O3rmpeEasiQKJ7hXnJevAyb3n09UBLS0PI4edEy688EdSRZa4jTziLPJG55y1vL+1lxgrtPpjYSeWRFS4JbYQM4hDXI/V4iuj9yMegxZb8ryu57vdRbLdDOuY/IM8E1o3WgTMe2OfcdKJJ6nLx/ri/UksJiNDNGtAXSw13pj2hn6mqGULUbP5Yh1yDVddeWU477xREtdiHewo3iGwUTTFKAjJ80mWEWwAiqB2bQ9QjAJAobPFBR/Yvn2Y9fFHGhlBvGr799sVq8UiLCnRPCddV2ZE6fqlZ5hmWOloUqjNnTc3LPx0sdZ0dqa75u0PbB+OOqqTrpX5cgkxyvIrWWIkSr9BCYP5maov+Grbrp20C6ZOfT28//4HYfHipTrnuWcV8TEukOvwXG+84UYBhgAKGpFjnUWlanLVxBzjs2WBxrhHBKLxcUXkjzEh2AwAXdZRAYCrM1OiRQtRoy+6+CLlvrwXYlWjnkeWGnh87to1a8OnCz8NU197TTXHDysIayrCnp3bwxerloXqyvLQLD83tGpp6X94u3Uo71AQgpRwOEhlEUVFEFgPV1ehsKmWqwtDkEtmC/lv+aPUR6pZkvQHfUNllAWvuSd3a/SQ4o2zqFJXMBWSKvYiFc80JReT6SGngikFdv49Idr7U01jTtuAouxP9WSDpmIyFZep5Zv+LRWLqZiUamqiKNTbKFZiLJiM1lhZ1IdlrhbdBx/MkrrV1+vWC/UGYdTGRrFVvmLVKgLxKiI407ZOgYGAR9Dg/ZDMUVCygWfN+lDSySBHXC+UEik8kWDVVIezz7JX3ZGdjpS6KKg2/54QNnVEo8dS6sryOVJVhd8e53AIyMyMEVz1jjCtVhHp6U4Xz8mw3c/SlAM6xNEbJSqusjmZDcFLDI8r5gZnz5knmX02FGqUmJijwMgzQo2VAomZLmallDCQKEblQlYZnR6SK6Sizz3n7NCrV08FKopOKVcJha4VYsX60tqJmzPJ91sZq8r+O/HQU4eUuRPRVI0KsUmhZnhOyqgc65LEmjWQ5MTT8Hea0VNXFu68hu3rhaLJ2D7bHoOrPl+tTgUJjJBw+beZSpJMlXlvGPHi6UXnisMnUVZFc8Ubs7xc64bAtHzZMhWEiLbQDbFQgD+XLxIy1gVFDFQSTF0RNZDyZNwTolrSPZDCpIEZ5uCgTD4zebKljWNhLqSXgJmdrc9GJZcDiOfJF+sCr0IM6DF2Z26Q+xh9/mh9HwkmBdLEiY8oKZDoiNgCIHhOnnmeJDA/unB06H9cX0mGk9RCfeOQlrWIaDguirh+72UQ633amwIv6A+gpimgpTAUNC0M8+fNU7d9zpzZuhbAGVQuUZYUHba0TEp6CByxJkVdbNFS9FAU4MbdcINmA/FKojtIwQYCimkuM2MnnXRSOOvss3X9zDT98Q9/DKuYHyreIdoO+4wOIYXarj2lYfT5ZytJlG9ZUcvY0TQoBIUPAGHChPF6VrwHADXioAyvoyIiiTOHz1lnnqmiBhVeDkd1EzW7U6HPTRQ+FQoo08k7yoqc6gZGrzL+jS4AC8LUakAFI8Wg3XiI2bYAhV3iEkPuLcKXX3ypbuijjz4mSXmQYxV3+GOiSlpn0KRFy2bqXLRp3VoHIXuquHinZkeIkwYyPHdD4t69Rw8dxnQJGe4nUeSaoDlpBALKKKCG6GMWOoMGyT5cshSBiUmiqmN3k+bLU1dUaG51VTi046HhsksvkYodlDLiRIoXgJsktjwTivR0Tlid1QwLKG3cI3uGDiH7nATD6L9FYwBVsNoA7IBmiVWE7Woogh1/JD6WlaNO6ycLFoZXX52iZ8oz5zmzNxX7JQyTq0T3337+M82Lsi9KS1E7rpaqJOADsZHCgGJUYBJJlebDvV8AQHiPEg6RtkCmurtQkRAFYvYFsIf9z3lg5T3fMxSnMVdcoTlC1iXfy7002v3URgE0i5bQFWE9sv7Usc8vEI0NkZbHH8e3c6FBQPnAWsX0kIMPDteMvUbd1F59mLcvUyHmcytTe5YiELrgJ2IyrI9UP9NFJf4S5634nbxDUfKiYIgKo+xsUc8A31hnhx56mK5h9569YeuWbUpoSRqVd2iMJseJdpMMGWoTXyn0mb1E4Zdni73BwkWL1YUAzafAhSVBlwGq9PEDjtf6It/yzCVJq4tW7gswwiCjFZIleFoHjTJfDIRZH34cJox/JCxfvlJxQZ1v6Tr4zK4PgL3lokHTeQBcJGbRDTcY4s63Zm+jWmPSMeBC0r9z1gFMAEq8M/NdFe3MtCkGySuuUtcKIMF9Qe0mUVdsErUqRKubSj0LulKM16BCTBFPgQmgRZEo2qSsDeyZzBfvzvP/VpHXKERchyT3KV90AwEKdVOBRuQZ+t/hh2u/0UXijCDeJSCfou/++x7Q3PKmjZt0VrBeeA68a+VJ1eSzpZrPvfqaq1WcEkPokIv5E0cQPIvM2IJ9cnlnmhmXXoZn2kTPlzVFpQpOrllMh2xsNqpUXJJLWV8j+mXLEoiGhItCqVlmZQkIhv75wosvCbAFjDn9tNPCGZwB556ruMocunQVcnMUi+jKvjNjpsBQQFGDuBSEnEcABftUlKTziHP52+++0XvgPjnviT+syzQDyDMgNkk4RabpsBHQzGiiQhGhHoSDmPnl8y3Cty/s3VMejunWWV3XSy+9TCBJI/OKXDtXwDGAMjnhKy9PibHL+RndPN4VHraoX1NA8fMpnjofcSPK3pdmVElFPztLeRW5Ex1qGH2cV/INlRK2fcmlRNq8eejVu5fsOBjpoBsMXZRzT/obTbwmlXNCHY0WWvwuzgquE8AYsIrGSAKJJEQUO4jETlhzqKyium9WWrbyBfmci/HmeM09AmxC+xVNePUXP7wg3Lvr+/DVl6vDvtI9ISujTgVh86bNQgYFHpgUIgEgENE4Gw55VhMWnYU8yvZVhMpIhciGEljQNFRWuUgEXWTGkKcm6kxUqAO5sZ8eBSH0vEgrjMIukqyP9EwnNu7wJSpoaom7onf3EcSH/yY4pCQwveB/LghT4pp+NnH9bRvQ6KmXKJA66NQt83xZrESjObzvjXsQCh07hXwPSRSHYsuiVqYL/UNGHdTlwYfGS+UJueMkEqANHWdchOChuqe5Er9gkC+3qvcXZfEsD/LbbD5QQ0urc8BbWQpFMtA/vFFALQkkiAnIn4lFxXXL78lBKcn98jt1GHHARdSJw5niShRLiQb5Z/wF4mGxHQ0+R6uRhM67sPD/hCpqtjRDAQuRE9CRr77ajB5R6NatS7jwogvDwJMGhl69eivY04KfN3++AhXCHGzu1CG07QVS9lYUhEpJQQjHvbamWnQVVPooFJQcxg3EYSHqbSzi2eipcEsBTgBDVJxjVoK1xHu1kW+lDnGrA2IUbk8YiwghRGNZaQ5znrdV7lg/qLvZosXAA8E9WwGae7z//geEEsFddwfZCUBK7nnmdAgJDqBnBHIBJ3HulaSS7h3BnQKE4gp/KEQ9UgKdqDIcXCQC9hTrLW4671g0HhBlFX/+3WnfEdj4bwp5CqL333svKtaSqBql4n5bFhWFIzt1ktjHBT+6QGuYQwUQ49Upr4bnnn1OKDpzdxTxpww6RXQW6KMUxJNiR1OxQPMHFDh1AhiYi4I6cdNNN2jdgynx7vjvZs2YnYB+7RlGoawxaSBoYjUA/ZD5QfsD0h0s1H5DLfmjWR+ERx99REqQzCFdcsmlkrxGBIaEmyJvzpx5ooC+/vpUrWneAcUdiDOJPIhzj+49VOwuWrzYXcDFSzRbecEFF0g4h6RozZqvwh//+Af9SaJOdxw6l1QlKzlUKsNFF40II0aOEN27desiHaoGkqC8losKNWH8BM23yFYi2kQkZTtWBsUqh8dVV10l016oNDwv7k9iDVqjtpUgpmgNZ2erOOW/+bLthA29PYcbVXal6IcHJjNL21WUk/C2bt1OvplkfCQv2HzMmPmO5sBmznxX3RTQfACaVORDcS0qaqGuFgkxnV86C8RiPOhAgykQEJzgT/YUhRgJ6CGHHhquvW6snv0BB7TT+wf88qya5K/dURQA58OTziQiJf/1X7/T53GPnGFODJN6NHGrWuyKsddcI3oddGUxqOW3avEa4kE6B1izrBXOBGh8XAugAWDC/PnzBCi88sqrotpSEBIT1EkpKdXMN8nPLTffHHr36a2Y4iLbXo58Lt2gTz5ZKCrTnNnzwupVn9tAmg5ijhMqrh+2CSqtY8deI8orwiSVVcxf1UcPP+8p4Xio5mmuy0CtYjwzhKLD866tiMwzo5sKiMd9sIdJsBMLx8/Cqpe33XZruPHGmxqo2zwHEkyJ/tTV6kw1q8HJmIsPM4NIllq0ahtWfrZURcYLL7wgeipFPM9cnqtVVSo0/vM/79Va4exj3pKkLyXSxFaujSSfd8z+53fai7BSZ3Pyq+NPi2BEqm8EwUjaLd1vc3v2HvODrGFmWpkN5ho9/+vilu9DDXTw4FMkqgVNkqKGNQ+Yjp0O7w/hlBXLl+taODMQ+Djn3HOUyDKX6XlB8hIL7xiszBQwa8Vkr23Nootqa/XZGdPfCX/9y32yneA8INew4iP0VzroPPcaMUMoCPv07aNihviW6KgG5ButiUTZjAIwCTSn84+6LZ20eXMXyCLC577tV1hTvHfOZIAw5qvbtmmtTlF2LvlHruwYiGW+zkKdq6iwv/XW9LBo0UK9L4oTjTCUlSl2R1avPJc9I8w6Np01jdWYmeSREgp62Bmdu3SRYBXATvsOGMcbINYIiTpFZgUQN5jhfvCBh8Ib095UgcXzAMhmfVGgaZ2Q19TWhLHXXC1ggnglmvvOnYoH9g5N4lKe96ZANq0d/0vHVz5LoyhRBEuMurhuiQ1pTZGHmb1k1phA+EgZ5u84H1lLnE8olbMuvy/eoe+FgQPriuKXL543n6fzsSA/rF+3Psz68EPRY6GMYsfhgjBo7ADV3TGXXxZGjBgu2x32K/ZfaS2YNWfQV/lyUj/VeUKH1N0xxlXIw8orKjQ3d+9vf2s130yYO9kC2ygIBw/BiH2Yzl+ea/ID53PwkwS0waYKcG3ChImiVhsA9MgPz43YR6EOJZZ1QuFJ/kkOmUBTN098zeTpgKeAN4uXLBaLCc9cmCSMaPB8uT+ZzpfDwOguhgLiRlD9WXP8XmjKXC97kvxATMZAVx7FdoMXSYsDKzUKY0Zw1ETKz2+oN3iGFJ2sXUaoRo8eLaBfRW9hoW2VUNLOca6IiNuM6dPDgw8+oJlRQO3/vUMYVUb37dkZ1n/9ZdhXsidk1FeHouZNQzOkrUNMwFAJRSAFOppMtxHlqA95uZ7BqagCsaDDQfILpS5PNDioFFkgGBQMIBjR34zFwmJNBuss4KTmxovgv6WOFLt/SaiFhyfUMSIzfE5SBU1zffwdQZtNKxoeLdc4k5U6f6lrmLocafEScOSpGNXx0vfFaqcB/fxXHUISQgIAL5GDkOSBBSsKUPk+iXrw4kgG3n3v/fDAgw+EDRs2SU2PDiAHCEgNX1wXf5dmEPkZZggSyqSArgLYB2nqKvIMSJItDJGlIoj/huc9YuRwFQ+8AwUynmFCqOJckGmA/l8qLvh8IVIUcRrwtzjP/ui3AoCU6qGrJG/HJCJhZMQomhEYUExTFWvCV199FT76aJYoDVIlKyvTgURHhkUPWgqaykGGCFEqCEE+FMByPdCfBG04KFiTzFoNO/ccJVUceiB13uh0ghwsKKpkeho3XxLU0IwRghNSvHMh4ULEM7WSz08IeEWF7k/01bw8XUuSvE5ggwVOMLC3Ka674u5Ssn5J8vhZCnOuDxGVP//5z7GDvKtBlEfBJHZZ+VnmYigQQJ3TIc/6Scgc1/Htd9+JJgPdiuBliAcRgCZCrDtwOHY+KvTr109dK4QnuBeoLrxjCgsNukfUKXXjtd9qa8Pzzz0n2iQFJ53OlCzxrPh90Ct5l6CJBHSKTJROZ86cEd559111Siho+R4KJKwFWPvISIM0U/xv2/aNEjbeB2uRgpYuGag2SPMVV16u7gb0MAoSDhOADwoq1jum8CSe3IfsB4hPQo0BYGzhwYHKAcXByPpnjuz+B+4LGzdu0Luhwznw5IESL6GogZbF3MI778zU7BDPnIOCgpBnyvfT2UYcApqzUe5pWt9dOneWgitFCxRnOh7QREgsScQ9cwtFkA4+Hc4QLh9zqejT0JlIECmuPOeGn9Y3mkG0QMk3Sqo1OxlnnSXrLkp7tTpE0FlRMOS9G6QobTiUQElTTEkHfALreEYkNQZ8kvCUBUl4ZvLbqgLh/1ZrnTkm7IvwJpOyNKIkNXXqKE19fZo8o1BKFYU4itZwuKOo2L9/X3VDobhT2DETze/g/rACgaWAzDjrhwMUiwj2G4JEHJhnnnWmigSuA1U41oKpWlYTbthz2bbDoKi5+9d3C20WOhwtdSwsBWLs7t/RXbpoXpW4Ar3KXqw+a1iXxI6E6Ap1Z84TKly1u/YUMoB3b77xZnjvfeal6aRgZO9nQGzmoO/Zs7u6elDf6djY3N00ZwpsYhzP94P3PwxPPvl32U4A+LDGpWSamytAhH0OyIJSKZ1TztaSUgzh7SMsUSwpsVbEve7OOuuQdUBnUAIl8o11QZiXa7EePHTZnxQzxEOSda8dCo0aUSOZT2LWEq9UzhyLXMHc8fw115fsKVQcxllLngWxl9gKIo8gClYtUFTZJ/yd5N5LSiSEgwDbf//371RwUegCcrjT4LPMeyLST+OZ6dlOzxSLYhctJxIInNZ4mkFOAisGxZpIN6GoZauw5quvBcj8/cm/61nI+40RDHmb1YQD2x8gpVxmOLHS4RThdwL0caZBvSVGQDfdsH592L1rj6i8sDSYaSM2AmzCyGIds0Y0giKqoj0S03NM05AW78gMb705Pfztbw+EncW7G+x0bIuSpW4w7x2ACXCIghDAg2ebgGDnPgmA9lxp0lKwAJoFl1jb0EUfmfhY+PKLNVILdyzl3HfOQfEOGDX6/PNDl6M7a99TYPAne8SCabbn4DzjHv72t/vU+UG4jHVCMc27BXjlDEDqn+vgzBLNlBk80buhqJZo3/BeeSfEZWYYOx52WOjQvn046OCDlV/QQEgz9KwHKXTHgp73t3dPSXjowfHhrTffjt1t0yKVA4iWTAeoiQrYsdeO1bvmTObv6IZ7PMTWI2axWduB55EHEC1wKqmLW0Gen01jKZyznGHEafY3zyYZzhust/BVGslhvTKOARCJufxHH88OGzdtEriCrzX7ccipeJu2a9CYABCHdYZIG+MZjDa8MW2auksUhKaMsq9KQxUF4ZjLJdwHvZlcjn1olXqsfmDfYNFj8E1dODthKWa5kcBYgtf/oiVLVAihF0A8ki8jbJ4cq0cDnpILAhpz34kCLAp+m3ba2+whCsIHHnxQ52e+fDjNcKMgQ3QImiu2VMRaZpS5Vq6ZM83K8WYTcDYYECXHai32DcyEpUuXuSBs1mh7Rf5eVlYRTj31ZI0rXHDBaOmEsO5MFweUc53C85VlCroUZfaUNsuOUYmq8OADD+g50MVV9y9aa6lBVV+v+VjOAjwIUdFntIr1JzA7zlnTIBGlv0kTUZz/+Mc/agwF5tEPKwhDbagp3R02bfgqVJTuDU3qa0LzpvmhMJ+CDGEZCKIh+hAyBAuKhzk6KJURUFlRkGxBD8qEGogaUZWKRwpEoct0m1Rw2fONQonFkJDBNKtiuqMROoWiOM/HokrzKhJq4YHW258jDfFroDQOAvNA+f88LF6GzFsr/XNqz8cOFS+dz2FjpUFVfm9DlzFSYHirqbonseIrdRk1I1Jl9THoVULY4+xIohC2Kmol9BZJcF76gw8+FPaU0GXLEDWCz/h+u+Wk6ehBeaI9zMKiuqejkgpgCgGCFp8NArV7Nx46GEjnKfClwWtQG4ImSA6LFVNrkqM9iCCos2d+sr1iYtcuFoSpVa3nX11jFJ5gJvTGRqWeU2Ou03Sv9Bx9kDaibLwfDizeP5mIgkFunpB7Fi0dJgRlSKaYSyRZPvucs6VKyfvhGTRvDk2uJMyZPSe88abFASRggMJbjQUbOGj5Hp4NhtsUhJirs6FUEKo7bY9E1hvoFIEMamMyruYd2ocQmo6VRpPirb0mE73A4khcM4UkQX1/ZMwFdb02Ov9FkNJMQ1QY1TXX1+swpHjhvbGXOEDenjE9/PWvfw3ffPudOjZKyGORrmSt2gFCCmqRIqL1qQF47y1EIPg/FDsGSbJ1cIAmg05TVICQglpjoE4RTsDRcLxoVlBXrDSY5hLUTYlJAO+Fe3nooYfEUV+3fr32qpKhaFVDsKTYwz4C1S1UMnk/UFehV0E35eCic8g7J/EhiaRgxv/o9WnTRCklsLZr287gSlmp+P2ILdD1YG2zrlnrdL05NJmNwcOPBDAJGqROoTos+I8BgmRw8NMRtgUINA/WJcnLa1NfC3/5859kgcBcz113/VTPivtv2QK1smxR9OiQ0LVgz1ssZ2c45OBD5ENEQdi1ezcppHIwr1i+UjMbKISZcnaoENx33n1PVF4oY1nZTvRIclGAzM/PCS2LWoSx10KBPkeHJGuVxIgClG4QHRMS8z/9+c9h966SUNg0TwU0ccCxEnEnW1dQjKLGecKAASq0lKhh9hzVkVWYSX3NCpVJKIt9nlB0/mTvGxRJM4dGwVmfyJaTaLIGoRnm5xVqnom1RCFHJ2XKq6+pGIZtzh5I3Rj+7N79mDBmzGXhxJMGhG7du6vY53cJEMuyeALrevOWLeGJx59Q/Fi+YoVASTqLGFRDhzrjzKGKbdu//y6i6NCGsalwR5iOokYeqmpE3/z1r+4WWm5Qy1StRE9OyD3daykk9uiu5NM2NlGVU4W3qZIkIqn4LChsqoSIs4kDm5nvJ598QmIZzPPSIXRRDOUc2m5JGHoGc3fDVRSynohHnsepkFk83WzeCd0T6GycEVDBpQAq0S8XhPx32iODBg/SeQOtGiN6ioLUEbSfKzPudAQ9N625dTQA6tOcvTuqACLEcST4UTflbDJlurmBB832BynsIg5FfIHlIYn8OJOX1o6LNFt78Iz5d66FdyCPtuhX+/xzzwtIQE1bzIOWRWLeEGOyszLV2brnnrvDMd266qxBKAX6LeI4qXurrlPTZuqCEPuTL6Q6XrHQ0exlTY0SLYHD5BiAvFWodRfrHVAscSYUFbUOB7Q/SF1/5oKZ1YPVwblNYonh+p69e6QQ+4tf/Hs47bRTJeLEuqdDyTlqqn5bUU0B16CNMbPENSUaP/N255830vYh9SSTpXq+gIfkIvzJc3S+BHhRr1lTfCqnTXtLxUwNyjnKWZoYEMnPVbwkxtBB5trGXDFG82ICAvb/ihM/9jy0wjPrXrYLmu2tEyUeCxkKQpRGvVcNFEvIiW7JP8YX7rjtJ+HSSy8RGMn+UkEYiznTT02N5N8A0n/+839Xom+6v4sh3gGFAwUzz5Y9SoeSYsbWCdkC5vDYZS6LuMScGjOLxF++Rx3omNvxvrVGqk1VZj9yHaal06UqUYcQVgNjGORMoqdGSuSuvSWhIDdHnSFYLtxfAoc53wykAzx5nth5gkEmMZM06+fOZBpLSuMNvFv+DiCZbjDPnc8SwMa/McNIDkuOLvqqi09YQYDndJ2WLFmmcwNwEhsvgMju3bprH/BePFuO6Eu+zjqANnX+33hDs2cqCDVfGwvCqopw5RVXqGvXvdsxYrRIMTVaFknlGWGxLIDZ5iqUxa6rxaoINqBHEXjmX365Njw96ekwF9/O1at1DewdYiBrhByFERK0NDgfeR/UExR0rAO8d3mmdAjJCcdPGG/F1NgFZ68COl5yyYWirvP+yYkFbMpZwGAFeRx7nj1HHmS7lRqBXMx7M8O6dMlSUc2b0SGUl3qNrpPc4bzzR6lAHnr66fo3gHieK8+XcxpwxIIv9jYlh+EcA1Tk/aIKyhgZ4LrGJtR4a8zvAGG49uMHDJCSKcJ7UsgtJd+h9mI8A5YaKryOpYgv/v73v1dXW16M9Qmq/J/bu/H/YTtRWxnK9hSHjevXhrqqilCYnx0Kc5nTyQ1NUApl3ouuRGgi6ihCMfKhYU4nwyIhWE1wQECfwHOwSovUtDHy0qSqJasGJeWmIpLoS2VHhYbpSXRveCkkV6nASMWfDgcOj9gpFJoYh3HdgUqHkecYNKgdEYr9KadJUlzdqiQUEwUzuB6+7DHTeFAJsYxzYv/cIeRgEf0y+usZTfXMlw6XyioFLJATrCZmvvuuuPFGAVxIkIBwSDBngYohiQDmv3QGeaGgvzxJEhjMNrlvkGZ4wlAuRUPMCDa6jIEFhBQpZYZxh54xVDL+3327LdIYrMCXDuL0DkgYlBRGC4m0sVjYHqJ2m1uFQaT1aAbA9ZjRKs15WjEudWkpGCmSNXfUrLnulaCFkfmC+fPDN1AxmmRoM95y660SiCBwc1/262mlZJJAZW+4txtUzBQUM+xXSZHJswGFRGWUTgjnPTQ6iuAkz0/SoKAd6b2SG0Y5EwGFiFTb69FIln2D2KigsbbJ4EklQCOtRTY5CQTXwnOwWpVnMTTQLOVcUNZEfyRAeIaF9fPZsmUyeX7yqaeiPDgbHJqBExvRsCox9/a7Y+3wnElCUzJfVekqMCfHEsr8XtFic3JDG7qKx/ZS54UOmzuwLnB4NqmrmUQQPLdg1J+fT+uafU9Qu/feexWICWhcJ0myFHtFoasOxw84QSbHFFMISjCTB+WPop73xqzsVVdfpeKJg0O/IztLRSYy+qxvAitdQ6i/3CrGY94AACAASURBVDuHAoUmAZ4uEl2BhHYrZtR65hWaFQmLASgjxklFTB5VWSSjeaLzsTdJzLgmCtVp06aGp55+SvNXKCPKN6tXb70/UyCbqFsxfQaJIFLU1RY+irYT48bdoAOY+beHJ05UR4hnefLJp4hOynPnWeMJRTKJuhpri86A3zWFHFTOvNCmTVG48aZxSuy1xyQElWXqSk6u6GrsBw6UXbv2qoi0r2iUCt+3L5SUVoUePbqEgSfho3hZ6Hr00Q3+hEbwPW9GHCDBItaagmQgLVHBSUSI0Z6LrVLyrsMroz7OrcTZTWDE+oxQWlKuTgUHN89/44bN6mhxz6xl5jd5RwI2ZGmQGY7t1TNcffUV8imDIuQCgZleq/iKEpeTK6EevLJYT6C4VdU1KnQo2jgwEc0hUUZABVRYSbo6l7aQ8SGdpzOOwuruu++J87WWHzfrwXGN62K/sN7w/Tz0kIOd2KlolpNUw7tJ9HL7X3KWYG7vJJeZb7zPSNSIfyQUZhfQEaHTQuFXKobD2LFXix0h6lCtzxiSD+InhTFUJbpmdFH4b1OQ/Hz4LI0Q5GSrO3f22WeFUwadrFvavWeXAAe6z7ZY8dnrm6VdbjjfyT90ONPxkwgTNHJuFootwkp0VdUhUWLoM5nYihgO3YiuXY9piOWeNzf1mII1jTdo3j6CuCR+nBVFLVtGv7GNopQxwwVbhutg7RN/SAwpzklyEcKiA26qrDvYCPGk2EzyTUFuNoV/ny1ovO4U60ncIxU10eOJ5dyXzJ+hKtLpbdZcnW+K/denvhEee/xxsV3wZYRpwPJR16mmWl2pu356Zxg86BSJErEGEMXhvXKuYWdDZ5E5ubfefFPrAmoj74ZEFdow3mOIAVGsc6aY1miVSs90R7sMdezoHFbJbmLqa2+Ehx6cIKoe95fEtAADzAKpCr1699R+oUNIcq98K+YySVBp/xlCEmdRFTMy1HViXQPyMT+I8nJZGQbZCIeJT+1cDFXxfxTIt992W7j4kotlSK+8J81tAZoyM4pQRl6emBR4zP3+93+QZkAqdgGreB90ei688ALNayUQ3NRMVHwzYkfNIwPpTG7VunWDAm4CJxrzPBchicapogWF7fJyvavxD00QaEeRwHPkOjU/DCugoiJ0PqqzWAmAH8cd10/riPvmWabciZ8zIwgmkenOiQWXcirHKANLfD5nu2iiyrnSaI59t5PStwAN5VcG6PmspLMAcwfxFmaXR4waJTAS2iT7Ryw6umOAvrHhQSwCpKJpMXPGDKmT0hFL8YnYBAhx3XXXqgBi/hJGDuvUzRXumbhn4N0NmWzlThSDXB9KxbwnWB3MvD/9zCTRGgFcDHxjSVGmpgisBiyS+h3XL9YL1bGr55gkymhVlcavTBmdoN+pwogmhArC0jBixLCAEi1sOaj+aTSI+1EjKfpZ24S+mUBi7oUzffHixeHxxx8PCz9lpGldaNGyZYNQkmqMnGyNKA0fdq6KNt4XeYC6jP/ocmPHR/xX/RNH0oitrC/WLmudmcE//+Uveu6ADolKmmoacmxAe7wVUd4nX6IuUDyEIq21lduQR9LJZJRl4sSJscCkifdDCsKailCyuzhsXLdGKqPNCnJCAQUhbUe6g9DjkOKiwKG4As2QD1gVJaKKPg5i4kdmNkpXTaQsijkq84OiiMRDVd0VmaFGJBRRGSUbFn9RQSj0u5kSQL7E09UidAuapJFqWPSx6B/HwuYBJoqHgkccVpYITfSPE3UkmtLzWUIBYxKkjmFsMfOziUKS5khcEDI3ZRTTj9YFAwuTTZA+S/NkyC3HuSv+nQIC/yw6I9CEkJdN7X9REDXPUCF/o/PPHy1BChYXCBreerSRNUeYm6ckmu+FzvbCCy/qxRNELAbg5F/S71lZ4okzh8BQLqIL2+WbtVPP2oiwu3sarFXw9oyfBBLqrP5GUUiinIKfB2mtMijRkf06po1Jm4en02ZzImAT2WS9MWf27PDU009LDIcDGhETuP3MOp5w4ok6TKT0VlWlYWSewUsvvSwhg1mzZqvjQVInilfyIdy1S+uA5Bl59aGnnybU2+qXIDR1Kg65blGLpdvmYssUTtt/+H3bF5D3KM6/eN9WV9NgcUy40zXyHPg77jHNo9Dx42eTb5OKuDg3wDUbES+XsiQo4PSZM4TMTX397ZCdg89WlLeO613PMSNDHoQUMHTUuHYOMx9QPkzSdSQQg/sn2GFVATWUwIIUPe+XxIyDj2QnzSoSvLh/yxqDlDb6VfLZJGIggb/73e/UneJLBx5WK5WVigfs4dNPHxp+fPPNotCQwJHYQW/EIoFBfrqCHFJ9+vRWUcmT570gkc1zWLhokWZHSVQ0pwHwUV+vAhPbBGiPRa1aejgfIQxmQCvh7e9VV1bdaVEnec6Wv05JMwIZDLpLnryiUhQaAux7772rAxV58gMObKe5Sjp+3bt107OgO8OaY5AdgAK5f1HkWhbpXVP8QOno0L6D4hp0aA6+nj16hOEjRobrr7teXWHua/z48aIrgnDCsmjevKmKHwrY8vLS0KZtq3Bkp8PDtddeHc46+yxTZiX9zswiSVWu1AOnvz1dsQW2AOg/+9NUIoNvZeU14ayzhqjLiKDMQR3ax66/E2eLxXheOFFQYAOQGKaEhjXgDqtFSPg5km9iDYklv8v0UScv7GnUFxEVw0Pqu2+3h2XLV4RnJz+njgggDt9H3E10Kgq3/v37heuvvzZ06XJUIIlLFDGjnxRWiDLlhe3ffa9hf8C11atX6cBlDXJgDzrl5HD7HXcEfMGwR+KZMJtoOqMZBan7xHn09tszwm9/e6+UjM388ByMYn2c9z196GlhyOAhKnQAUTw7ZIGHtL8T+4AzZ/euXXG9FAhUIo5AD+beiWPI3pu+h2ootjx0Zi028dOf3qX17cTVNDLOCPY3NFyeF2j11KnTJM4jkRnEZETrJZ6hoJohtgnFxBlnnqF5H+I7nSEAFN6ZOj0FeVGEw2IXoldH0RfRZaUyXaECn3ONDiHr/5e//JXuI3WYmYNMyn8kVQgmIXoFECSRD7EaXECnM0oUcyhikQnE+lYyFupF12KMgH3G/BZ/SuFZvrk5kc1QJQVTFHgB/1g/FLzsfSfXBpzdHbMpuGa2IgU+2R+xT0XxhU2EVkEE8dRJguIZ6Z9WjKzRbDR7r6KiSlYYf/3rfTob+FJRGUWWWhS1UAfu5ptvCv37H6cEkEQO4RT2kgrC9gfJqoLiHrDz66++UgHNvuL7UJq95BLPG5N88/5skWGQldjHXk0G2Kj5UhAi8vLaa6+H8Q89HPLzPTvoPMHFJPGFWmLgySeFs885K1x80YU6mwDglNolBXcBpbETjh8nCu/aF6a8sT6gdU6fPlMgGZg/98m+EOCOCqqA4KaaXxs5ckQsFnIbij+6X57PtDft+nXrwuIlS8MzkyarKOF9sab53YAkyWpowAnHay8KDNX8nemJus8oxpFiIe9SVM1yvBz32ipH+STidKjs7hUAz1rg3GOen9yLjv4jjzwm2w5yA3Xgc3jGzk141wixAXxyHgFKiGEjrQGbx3P2pEKF4or1TzGSwAoBlLLq8b/x2XrO0YszzfglESvWIdfBntMaVTFmbz+A88nPTg4vvfiiQdCcbIEOCJEgBsMZlrqizkGdx/HF9VCcca5Bg169arVtpJiLxXMR39K6unDTTTeqIDzk4IO0lshTbSJgQUGfA9EipJ5/LxWwRNyG7UVBCICCMBUdQiit6ffbB7paOSu5IKrRB7Q7MIpQYg3nwlg+pC1a6H2idA4wS+FGfSBFeVhMFZWi4J8x9DSdyawXbJt41uQ95E3ERIkaxQKWNSgxqIwMFYSLFi6UD+YCLDHWfK2YSjFOrqA5w7Ztwl133qGZX66N+CCPzFgzkGNp/cI8AQARuOaZVq4fywqexX3336+5P94971b2bHGMjT8Zp0Ep9cyzzgoDjj9esYF1ZTDNrJ727Tvo2tkzNBYokr2Pm/zAgrC+JlSW7Aqb1q8NFWVQRqtDy+Yk2oUCC2urKQhrQjYqmfCIhUCB5taGbF56dnYo34cqY43+LVMD7Ry+FszgZ0kOlVxo01odkIWrweWoAKUCJZo1NiQkyapC4iyg0TYGlkdJ7NbtX3CQkJBkp+6M0O1Y/fNQEmLBz/LFQqEo5IvPJRA1qFGJUuaODl+mS7kbA33HIgXRQ1EJFUm/C8SEOplm5YKCwgJONyg+ojIk05qjgJpQ46SM68dLhxY5yDjt6oTciw6ghNvULBItkByQZubpfMgZKbLYCUVUC8kf/+QntwoZIXAShLRYlUA3osM8E1AZzVZx6OmgCRoMTyqh6taBUuOBE9VDUxdU2zPOxPndGF3m+9Tqj4kmHQaCAWIKLFjQF4IWB8iAEwaEUwYNCicNHKjOZkpEeeYUFFBA8B+koEb+Odl7CIyIAhgpoCP9fPbZZ0qlFWqzvKDieydIq/unAj95Y1ZZnaygUGs1vXfNBsXOMxvaCaKLFhITHUACQp3kcL/8TBry1awm1COtIoMIBNckPJGSDf4/CJnMYKfPkKAK18DvUbKM7QR0xZYtVQwOGjRYc39HHH6Efh/d4sRb591Di8RDRwcS8wfl5Vo3R3XqpAQNWpNQyEhxSwmtgJQ4e9eQOEukiJkl203w3Fd/vjrMmTtX4j5LP1vaAOCAnvOZPMfj+vcP555zbrj0ssti8J+nxAGlP97t6aedLuEgVBQZlibxT+ppkydP1vfSrWNNgsjrAK5kxi5X83w//7d/k+ksRX5eHkkiCl5BQVSIZaQ6sZbTTAYUUQlc1RigwFuN7gu/t03rtqJ8Yg7PbCDKvZ06Hal1SRGHQi9zvsQpkvSP6RBOn64OKQks8wypS8PeVfe2rk7UDn7X0KFn6HmQwPJesRf561/+pvfN96QDnmKWg5fZV2bJzjjjtDB8xLlCSTUbJVpvtZ4JB828eQt0Hc9OflZFHoV/6irLu1SHUK2Q+VEjR4a+fXoLoU9G9UZHLRrEu2P9i0JK3IrG7Mkzjb3PPUFzVxcRxelaOsj2R0v+hyC9oKLMkpOgQo9dv36jEkaEImbPXhAK8mFHeB46+UFxuCLAcetPbhEFi3fKvuBzWb909Ni3jC5sWL9RBfX8eQs0s5TOENYWoi933nWHDlEot1VSUkX90TNrCcGme0mxQ8fyv3/3e4E+KlKV0AWrLNdYxZE5WIy7j+t/nLphrMs4WBwLcM/+CAwiscYTtbZWXRQLUwXdOwDAgvmfeF03bxYToZpQUWlKGH+HTxsJJuJOXF+ac+XaWFvJxxBPvhnvvBsK8SZUrIjAXWWF1G6ZPbt8zOXhlJMHhvYHddBzABBkHZFcOhb5fypwNUNKNxbRpqZaAyTWAJ7EYeZvOQdJSP/jP36hhKOyEpQ8U+CS5wObKE4NHXp6uOmmHzuBiqyexK4hb5BWADL7od7FM4UvyUsWHeAcxRSowNBFEXdiVpQEzcyLvcoH2Fd0K9hT2OTwbot37mig4ab5zhTriNHcE88KEE6dlQgsJ1DCia1jL0Ul98p7VEcldkoB4+h4bNy4KTz19KTw8ISJDcqv3Bug1N6y0tCvbx8pn9J9O6rzkdpfjMqQILOOEQgCSKLDj1/YyhUrFcs5q/leGC8AZuefPyr06dNLewAPSYpofFl5hxJLU5fI5wuAAfHhi8/XhClTporGmZeHUJUFXlLBgSJwfkFuGD36PIt2nHG6Yilry+MkzicURmMspRjQGET0W+bMp2gClKBTzx4nLnBP+l1Vth4gn+nbt0+48KKLpDLKuub7oK3TweL9S8iDIrllUXj3vXfDc88+L386hNV4F9wr67BN61ahe49uYdwN42RhwTqRCUW9pflVGKlLZSaAumtS5TUdGKpxsqThuVm9FcDFgmvqcOfni92BjyPn1dNPTVKcJaYl2ynyV4oKvp853VtuuUV5C4WvFVAbv1hTVoB0TDW7gqLBVgeJ7ZM6i9qL5IQRaE3sOHQ3RFuuYu86F0zNDP5k/s9ei9MMupHjaY45X8yJPn366mf5/cQKzgriCQUw+473tWbtGuWo32/frqLHoKrXlymbGeGWW34s0J37pQvPyAZ7lu8V+BVVo9UlZ7RG1mv4wbYIhU0ZZ8gVKIyqJowRwDFyQ86Qiughy56+9z/vFegtFl657c54jkm0ql3btooD5EuyI3v5FYHHFNAqYPdhb1ESTh1yisaQGJVg3ITFAUWYZ5HmjFkbiY7L3/MFYEOX9YknngwL5i8IX65ZF9q0tsE9MQhw4ogjDw8/+9lPNcKSzkDbnVjwynlxrq7JIkF4W5fr/dHcge7vNfaURqdk/RZrj6R/Qk6PDRvU2f7HHx86H3WUzjyumQ4uOTTNB5wJ+N00ibBwA3x395nxv/+1QwhPtTpUluwOWzZ+HUr3FIeaqjKZ0/PiEJWpq6kPlcxSgbiBnqmZ5IIwD2pRXr7+XUWNNiAqlfYuYjNSEHJz9jKqFcopzm40OWehgGBrUUffQRaW0WAXTImP7cPaKJ66O3Eu0R5YPkxSp9EB0givaItRRYrFmh5yog0I1ZO8upNvUaD2/0rzBXBzRc8zKsTjpahj8zKvwMZLrWp3ghqNW0GZli5ZIqNxEH3u3/Q8o1aiMBUUKGlDsh5uMUEpFRSiKkqcxBzxTRs3atO+8srLYebM90NBQaPvnYs2JNI7iCJ2049vUms/De9LkUzhyjQnC/pYsYyDhL/nT4IjhQ2HNvflYriigcstBdSYOPlxuSj06dFYTPO8+FUgLwT/rVu2hpdffkXzUwQCNh2SvacPHaoOKXx/7lEFljwBrULLrMpjjz4mXvvnn68ROsa1eQjbs1c6aLMyw2WXXSKa1HH9+4riDBLkzoXpVCDp/I8iz2uSxNUqn3zJnJ6uXOzMCUGOSrdJiVadZ5SqGOSNJvYclhxG7k7lxYPKR4NRcReeqRsupdUIOnDwPf7E40LCkUhPCC3XltS3+vbtJ0ly1C6P6XqMUHSeLe+Oe+SQIXnnYLXwAp0mK6kS7JDxt/ALHlY2S08iBSCXFA8gvi5u+Z8TWjylOGC5dj6HQP7Kq68I2QbFp0DgeUlRKyNDSBWHPx0VOmx03AABVq9erWeAZ8/QM87QrBezAiSf7CdmPnjPFFmIboBW23erIJSX2Vi+Y8fDlGzecsvNSjYJvHR/THf2uk4CIrZDQISBRD3ZG3Ag0wFnHRi8SLMdzMIAsnzyyQJdBwbRnmc9QzMqJGs8W66VeVYKMYp4YgBJokWpLDOeQCwKtyOPOFLeZYNOGaSDmTkbngV00nlz5ymmqLsk2vNOzS5CV6UYZH7wiCMOk/+ghTmqGjqEXD8iVXQISQL4HChrfNHlZ10oQWvRQhTKkSOHC8Fm7kqS9SoYa4V08m45eG047+foQtoUO9Yjz41rQKUteawhAtO2XZtoPZHmu73HeK4kHXQ8MK2m+GVeb+GnS5Q4QX3kWYIwE3spYM48c6gok63btNI6ZOZN6ouik3kGdOeu3WHVytXhoYcmaLaDfSdRqByQ/j2i695xx+161gce2E5/RxKBAq2SMmJpjF34InJdf/7Tn3WwuhiwyAtFG++FvYSiLbOwUPb5DGIhz1FULqw3YqwQrbYg3wVjwzy6Z74feOAheVrhheYOXpESv+pqZgf3hpZFzTU2cM3VVwvRN8PA3TmKZ/YogNqmTRuVhGNhtHT5itA0j1hYoGfJGijbVxr69OoTmBs8/7xRSqDNonEM4nexxiQkJkn7KPASZ5ZSoqrQpAraDBkKcmI8IN8vfvELxfE038Uzoxgnzh5+xOGa7b322muVCCkRr3AcUjHOGR7pm+wd9jnJo1D/5lDK7Nk2b97cMH78hLBu3ddRJdfdUUSyWFeAW/wOBKuIBVJ53rNLYiOJHSC/L2KvEv7G3y/V7yg+x3U5V0jexrYGIm4QI5UjSOiE2XvOiZbyy4PqCU2STikWK475UUxuX5lGNWCq0BU7sH07vU/ikb3J2FPEn4zw6stTwmOPPyYQgVyCAp31wh6jYGPfniALKsYtYPj4nfFZ5GLujFmwjRln1sDKlavDa1OmhSefeEpMCIN6PttN180O7TscGK644nJ1Vw8/4jDFDMAC5S4RQI21YAOkyfsyeIUH5K7w1dqvxE7AL5ZnxXsl6U8FIffA+U4BgRcle5wCgnXHiAgFMvFEVl2RFomNCqrM0Guh/Jlyx8hEhcBhZkVRE0aBF3DG9F8n9MQc1iF/uvNrYTQVhHHuj2JcTYp6j7Xg2SnaukS8EKlxobRFBeEKMRHmzpnX0NFnbQLASpG4sEAzmFB7OSN4L7Yw8Lmf4rpzD2j4Bm3Y107WI/AWi4DU0KBpQHFO8YyYGeAkz9JnhRkY9jS2aiyF4uLFi8RYATBHYZzfrXXWxFYZMC50nxJGyogCW9A6kwZChlSi1679qqHhoXyowZbBFEkVhCOHhYMOaq99s6OYc5E9ncZlYAqajiodAponmTAAmeNFFCtX6wXglfMTIJZ9z7tmn2KHM3LUyHDP3fcYDKhI1G93H3l2rGGAbXQ0uGdmycmJATtZE6nLypocNuwc0U85DxDOk5+ufGqxRbOjAaAk5xGxx3kwe6mlWEqPPvJoWLRocVi3YXNo27pI6wnqNmdp12O6httv/4nysnTOUB9YgdR+6XSUyS1VL+DLG2dLDzjwwLByxQrlfDPfeSesXrXKM/JR14Sck/+mCYVwFsKQx/a06jYxk+fKe+W58f8POQSF+L0C6mA6zZk3P+Rm2zrmBxSENSHUVIbykt3hmy0bAvYTFeV7wgFti0Krlq1DdhMP71Pw1UG3jF0+8fN5kHlsfHyoEEFAgRRUg+F51HssvSyvERLgnJxoDsocVlSyYx4oyryqnKDwIuGMBV9C9blh/o0CTr5ADP42s32C0Q4XhKInRDqjfV2MbvLU9t90PGB3QtL8R6OXYUrO/+9a2sWmjF+1kCy6QCbAgc51UBxT1CXDd7WKNatQJ2npN996Ux5IxTuKVYCmhEnCDNnZokVeevllotkgMcvfMTQqQQxmxKKfDZQovFEoLhlC/+LLr0N+nsUmCCYURaVllaFb105CrkAn2TgEejaikiINInuwOc0SpmKFRI1nLYUu+b4Z+UmLNBXSmsERNcc0DUQd6OBoWD9Krtvc2J9BwsC848svv6rNu2zVF9p0Pbp21qwJBULvfv09x6IvOrk1DfOmoCgk6yA1X6/fFArzPVzNJkv0ODYhAQsVLA7iPn17h5qaylC8E8Ee5K09H8V7IbGp3GdFUZ6vC6bWWk+N3UmbraprHdUQWYNs6ESVBaGEepIMXi0znGSsPdvBFx3Y5PPmQ8f+jOnnoApBGwANlzFq9EiU0EuNBT6uvOrycNedP9VB2rSgsIEyAE0C9S8KOM3haQYM2lstLTNa9HJg9qyhkWR3B10wUkyRbFphMPokRYomCShBMhUF7BEKtkcefSRs3rxFyTwdXpLyPbuhdzZVsfrTn/409OzZS0kaCQMIOMUoYhN0W6DZIBOfjJsZQF/06afhpZcBOWaG5Ss+D82aeuie36lnVxfC4MFDRHtEgRE0kOeqZLOmKhop2/IjASD8e0roRGPJwFMuCh/hQQj5vb5eVBvW55/+9Cd1NNkXzP6gWsnMCjEGNE8zK9m52nsUhM+/8ILWQppnIB6yHjiIKCCZcWJ2EFP7nj2PpZ0dli5aIkSdjhGdftM/TVPctQuly5rQ7oA2YcyYS8Pd9/xKQi2suWSsy3oHhSehRL2U6/jwg1mKaVwfcZXCjaIPFPWozkdJTAbKKPurssJy2GlORciuBDxM35RBfDwUtU7j/GjTwmZKPDjIEdD45putYeDAk8IpgwbqIGaNEt+sBG31RmYuWa/Llq3QHNj773+omQ/+XkBhTY3n2urqtGdRU8UmhwRDEuMCJoj7daIrkoyvX7chfPrpIsmBr1y1Okrte06KmNnz2J7h1ltvUWHI7BXPlDXCnJJ8YlGzk5BJfSjesVMF4X333d8wQ+hioYkOdWInydj1149TdyPRzTiHSCaE6lOIVdhrTTPwzZo3zHYQ67nHXbv2iJZKsovlCXuBBJL7plsDFbDjoQdLAZA5RcAxCgRik0zh4/nCO4JijBLxvPkLNF8Oo8c0dXvfcY3MhVGIMDuI+AZKc6xpitWSvXv0jhJLhDjE32tmPBPD+HIZvvMOWXOsNYnwMHNZX6/CGcoo1O40D83a5X3xbNnb2qOXXqKzV2dYtPhpTNQN+HIONXZt6nStUDJZhyhv/uEPv1fSx3PiHkkGAc+Y7YVWdskll4gJQ5wx/d2iKwZc49x2lO93kupkzxZO7haDyqeRCf4uzVY6bjPTA50b4S/2CGcaHpBfS1QHG5WP584LrZq3VOHF+5KASKgTTe3cYbZZaNa8UACogTXPAe+rqJKY3IsvvKSzDZCVZ5LEniqqqsKoEcNEzxs0+BTNVdIBBfHnM5K1CHtF83q19Z6vrKgMK5avCtOmvRkmPT25oUPI/dhPtCwcckiH0KNn93DttdcoDvPcrI5eH+2STBNMYzfCBiIIKqZW8xZhLeIl8+aHx7HUWbIkFhZJe8Gq47x3gAmk/0lqsTVibbH2iJlOnMuUMFNAoChKXKQIowvr88jFGl90CI8+5uhw5VVXhJ7H9tAedAfYjQXlZBLlsFeGwN/IxhJ9vqwsCnDAcED4rVIxA8o2751C10ympqK5o2qMHy7sBs8WEkMQxdsjdsRBHTpI84COZWFBfoMGQWORigpksu4xC4OiLlnU+Jr9rIjZKCqzx8lzoEKuXLkinHTSQM0CJz0C+flFANaiXLUS9uEcePzxxxq871KXlwKloiKOb1GkZsJystJ7RZUbIIyCUUjxzlk/5DWAmWaNYbFhnQLm2m+55aYwfMQwAQr8bnd8TVsnbnJt3KOKJwjUuwAAIABJREFUYgnp2LYG8KNF85YquOliMTNHY4AihufOOuA9ML4BEHvbbbdZOBBRoajL4VrALEOKdgDphx+eIJGur9dvCO3a2OINsML7o0755WWXXya/UsQX7d9pEIBCVJ6epWXa51ad9TMh5jEfiwgkHc1t334f2rTyuBDXjAgPa/DGG8aFk08ZqByb50Hs4b/JAYhtmu8rKtLfw04SLTsEdRjp4lEUMztMviDWRGTrsH6JTYBEx/XrJ1sLhHa4Dz6bZ0FcQhiNeA5wjwozBeH7778XFi5ZErIzM0JuHiOA/2uH0AVhZXlJ2LXj21BRtkcdwvzczJCXkx9yMuEWN1GhVwO1jva2UA6MRBgqJkC42KM7xgwh84MVlRhD24ARpVF5rOXmim7I7JFnLxyYvWliR45OYjTtJgFPvP7kWcdL4JBIKGOigaagnj5r/0IvdRmFzkT/nP0Rkv0LwPS4NE6/f78/qnN5sSejZ3N2VQzGAoJnQHIgWorofaZ9QO8EzZ069TUhIZpPELpjSWwWN8EQpAGJXQ64RGUUhTVKvKuLGrumiG08+uij6jZu3bY9NC00H18UVB149VLbO2Po6aKakQSRUCoZQtY+FYSyYjAI7DkxH3wcusyd8fvYiLJEgCyMT5UMU1HIcgIpWlEcHFc3Sx2S6PGFFUZTOhYZmgFkMHvy5OfC5s2bZDRPAD744ENCr969NUd2dNeuDZQW1kvyzCMobdm8WTTFLZu3KCFRcMbqI6pGsjZsz5EplVGSy779KAhtO+HZPSOFqYhUhzDKR3OPdFKE3slvzaiUEwSrLDbOpNmeJCUWPHehzUqmTanh+9VFjqbG/FsyOk5zLRys/E7U80CiHn/sMdExk6ojn0/gYu1S9EEnvuOOO0ONhF7smeOuea6729qXRg3VPd3PckXzQbHTzNpLB5ZpDaYP836tXooAlAEWkkD7nyHHjIqkqa1PPPGErE24Jw5PihDWDPTA3n36hGuuvkbXgXQ19JUlSxYL2Ro48GQF6MMO66guUaLG8H440B64/37Rw77bvjMUFkDR8SwCCosk1/wsFCc8pKC5IL5CAuW4YDU6gr5nsixmkMAbKKP21LN3k1QZs4ywIl0NUkfxihpvu7Ztwk9uu1WS1zYUrtG8Agcl655knOtFQZT1Cb2az030cg63nTt3q+OFqf05Z58TDjm0o2If/k5I6ePjiKqbZ6b5He6IsU+7de8afnTh6PDjm24Iu3YXK8lnr1r2nX2FSXOtuhPYWgA2kezxjERhrqpSsnVMt2PUUaXIGnB8/0g7hQ0ALcbgQEqctZ6jWFEDfR4hAIbtW2CrsSN8/sXq8MLzL4QvvvxC18s1XjD6fFEzSXbZ56LZQUmSRxKiKflC2Cc/+5z88kwDowvHjGOVklHeGV1M5pmwjCAmkbwhgJG6lyRidGJQeGVNvfrqa2HTxs1iU6S1znWT4N500036HDp6PFMUFekkawaIuRm1PsxomDnjnXDvf/6XDmTiOomGitvi4tClS2fbolx0cejdq1fYuWun1hqxi2tO8uCsASjF/F1iT/AuAAcQUFi75qvwt7/dH2bMmCFAgsLJnTC6pIiK7RRFGIonNgB0Ckl6SIql7hmLPqw3FiyYL6GLNWvXhuoqd7XSiILfX5bExKDOQ+si+duL0lyGu9eOP54lEzjKvpEBueMY92fJdMBU02AFCjDDqb24L/zqV7+Wkh3PLwFgxFnOIdRFSRhHjRyl8yJ1+hNA6xkmm89L0EpnLkBtEIuBCwP0fHv69DD5mcmeicdOAxXo6mqdqXTbR19wgYrPI444XAkRXU9oscmwPFZ8WuWK4bEjmNgf/Ltjn9dY48HfCBoDmrhDah+19BzwxHziib/LboHisFVRa10jiSL7FKn+K6+6Mpx33sjQqdPhUnqkQ8g1ENNYxyStixd/psLy1Vdf9RmOOTmjNZX7wr7KqnD1lWOkLNijRzetLdYfM6epQ8g7tE+hBYA4b4mVzOsiePPU3yf9y4Jw0GCk8s8MzMYefFAHAQYUXWJqNVAp3cHaH1Dn2QkgbdYifLZ4kSwKnnv++bBq5ed6n0lUjxjAOuPv6OCOHTtWuggwQtjXrCsSd3JCkmaSY5JcmBMUhJMnPxvn0GBmRZubUK9u5qmnDQmnnjZYAiFSkAfAUt5FMsPss1kfWlPRaklUzThDmISceGZWgjezSMJDEiUx0LNt6zdh9erPw8MPUxB+FAtCCxNZ3Ccovg4fNkzUZQowihC+JBzzD+G1pBWRRnp07krhEnp1YjdF5fssrNWqNGf6zDPPyK8UoBKmCl64dEc5K9gHSX+AGEKcZ/4UfYUPPvhA/8bfU4BDkWTNbt/xffhm27ZIiyxUAyIVferQV9eo4845s2rlSlESWcv/qiBE5Ozcc8+WRRCFfQUjOXSiMq0sS56RZp/tscwZy3tkdptY3SRMmvS0CkL2Ee+Ad8J9NMnMCJ27dFYMYc2wF2AkWKDGnWs3dBzLmHlETXP58mUCjQEmeT/uxnse+dqxY5U74TkJe4A1Z4afR3gS8OMcL0/rkbyEvfTJgk+kjO1c+xuBMtwkn++z4YRwxZVjJNSHDkNtnVWWxX5Uw8pCRBTB7hBDf92nzweIe+NNQJunNVLGmgJQt61crZohnG3YewwcOFD7iCKU8wmQjDzVPrEAnFYVhxkwceLD6hJv3/6dGWHZP3SGsKYyVO8rDSV7ikNtVXnIqK8KddUVatLkZNFJyQowmatIrDBLz8kOmapaKeg8O5jH/IKU0gqkOLpvX2XIEI0GBVK8AC02weHWUBBKvcyzLSkhTBQ5dZMkyuLOinm+PjydIFdr4fBC5eMRA5jb2iSA0RAzcoLTIvLLcJLrg86ter72//t/VUfb7NUy9hrcj1QD8/EpICob0DOugeslwFG4kPD95a9/DVOmTFMnL9FMQSgppkAmoEmCDJ87bJgGRyVnGznTotzGLhWdT4IpqMJDDz6ojgXPwnMriAo4ueP/Q6k7d9i5mkdIxVIytFWxQvhXwSMGvpI7nmVqmfP7UxGqZxWTjqQMlp47z4+kRQgXKJJ8V+wjxBdt97LyfWHhpwuVDNEtTeIDGp4tyBfFhC4Mz4EDn41FkLJvFR1pt+C5X1QvQVd1kGeausJas5LkHj37a8Yi03+20BuMd1OhmIKyUUMMdv3uQcDUtYOqKj+xqLqIAEUUN+IZJvosG9mUH6ORmrfbr/Oc6CFSrY3zFqIqx7WmLkw0RKZ7wmHz7jvvhCmvvRY2bdoqpch0rax/ikHm7FDkxOT5u2++VbC2oIDVUU2VRIjJFCIblxut3d+7Mx3wCUiRKXVE1L0WnCSmw5RnxWfYVLtUBzYdQhQyxQBokuHOOPOiZaj+9QjH9TtOFGCU4iZNmqTZBq4BuwXQVEAPKG4cxKa/OABSaP7mN7/xnCoUIJms+j1xXaik3ooK7VlnKjBy6Gr2UMWuh+X5PJIxxxZmf3jHXp8AXIBYrBtbGKBsZ6NpKCyYbeOHxGchakJXDUEOAnXaH6xn9i4HBQUh847ag8TAXIAsCyAkgR+61cwG9+jR04hrebk6UhwES5d8JpVGiTCIjm5fQIRymKUbNvyccMHo88Lekt2KnYqJshOp12FFYaGCcObM8MmCT/WMU6eRZ1Faui8MGNBPzxvj3K7HHB12bP9OSUtjImwKrenyUGig9TRtsCDhAKMz2KJV67Dwk0/DBx+8H55//jklF9BYrxl7Vbj88ktF4WYvkcAkpoAUMbMZ4K9UAQwNDCVGobF6TrWi6vB78UO76647RbOD/ofoCdfJ/qaA8/wtQEdheOXlKRJUmTNnXti1c7e6IgAnPHPeP/NKKL8hSNCuXWt1jrDCIG6bZsXMnNWwQawpLn/zm9+q4805ReLFFvjuu+/Dccf1Ceecc66sUZhJhFLFujJF1TFcokUUhOqQOakkRki1rmWLsObLL8O8ufMlQDJ37gJdg8BKmSOz/kgky8OJJ52guI3wQaJhg6obufYsIoq0dM6efnqSCk3N7qmb76SZ5wUtCk80aK7sb65PVEVZKdRZ7j7OnSeLCc50C781AqK6zgaqvQEuqH38rl//+m4VhI43TvpYy3QQELKBIsheJ0mj2LDIBKCiO4IkmhQ4FM2ex7apOucBAlPMA82YMT3MmvWxno/ifBxm4xLZUySMYkto/t9zou4kGdHVuR6p/7wX/qfzKqpXJwAkdceTSbXojiiU6nnBfiHfwW6h0faEQvDBB8dLaIJYTHxkTVOwwcIpalUkz8rRF5ynzkvIqLNtQRTQgxGxZfM2KdwCSOBFmOI1ZwVnKabdd9x2q0AwCnveRxLNoSsosDAjaC1yzgFwFhQwi1Ueln22Qnvk/1UQXnrpxbJ36XpMF13f9zu267OSsA5PUAB0VGp3J8t0TL6nWYuW4aMPPghvvPGmZnC/XrdB71N0zCbuMvN9qCPSrb74oou0plNHT8l4bo51G5D4b1UUdnxfLG9RcoTXX39T1wUbQxR/KePWS6X5oot+FI7q0kn2QuztRPd1V9ggD5iH8zoX90kAr6qiskH9kr1g+ibXygiUQW7WMrGc7tOKFavcIZzlDiG5LEUDAlQATJx1I0eN0Fpk/UHH5jPICTgP0xktkbo4l91IwYzUzRgzyC82bNggbQWASf4krg4bNlx7GeADFlOyd0l6Bcyj0yWbNesjgcucJ4Cv5H+cx8Shbd9s02cTQ4gZbdu2kwAac/goqdIEAKSlMGGmddmy5aIDsw7T3CHPi1GGG24cJ8CdOAM4QREk4ZIoauV9Z6aYZ7LZ+8xlUzu4644iKEUsYovEYp4tNHzWx/HHHx/OPPvMcMHoCxQnYEqYjmpw2M0AlJbLxer57W9/K5or/84z5Dkzf+t8IDvccMM4FeywPVh3AH0CegLnKFRvCw6KEp6VZduJqhoxEaGKYm+E/QQzw/JEhub+D1uXPr16Kl8/7/yRonKWlnn0IeUciTbsvCONU/n8Zh9hm/PalCnh6UmTVOCRh5JLqZMY7Sk4i2ApoaQsn+aWLZUXFe/cKR0W1gIdbVgp6GzQ0bzv/vv0rm3VYvDzh3UIa6tCZdneULx9W8ioqwoFeZmhsnxvqK5ExCRXtNEMuk4UQBwG+XnCVKEcVYPGVdeG/ILCkENHj5awKJSgzDnqJibKKJvIUtNWThJCyGBrTERSkppmlFJByEa2SqMVzlIXDKVIgkDiZydamZJ3zQsgUW8aoHjUsVuzf/H5z4VfQpidC8cZu4ggym8vdr0SFdVtcZ6B5w5pM6sYJBnPzxf6wpwBanDMQYCGwDfnWrh/klL+mwOz01GdNDx+yuBBoW+fviqGhGJE+qUTfA+Fs2EprOgQkoS425fQMB+ZLKpf/fqXoual7oYTglhgsfgTNUb2E6bf0vUyzcBnKgcNvzsN1adCxwWVk3ioUpo5lGKr5yoJpjxrocC5eWHDxo2SiEdyfcuWLVZkg0oQ1avk0YUnVS5zbDZ5drfRA7a203DHABZCOnRMBYGKwCHvWUC6TqhgYcZ8+BEdRZFjDTkZYdCdwXH1iFQ0maLj35XmSxOinDq1rCWjTe6gyCIhPhsl0rE7l9aUqLkSF7AgQQIeXNg0os8Eo5atW4enHn8ivPjSi2HF8hXyrrLBqIve3Xv2hjZtW4s2MvqC0WH06AtEy5OPZ1QU9cytBVMkCiT5d1Os0jyU1uh+wjepO9SQnEbJZ798f7ngdSeUjjfIJdx0kgBU5fIKYmeae91HQV6qriw+R/hlslYBL/i9IJIYyTNHwiHF7yfwIqKhGdayMlEdUC6VsInuxxQb3js0kqOP7hquu/Y6Cb2wXngvVqjzvI/WsGbfGN6mmLf8tdSBq6wICZWIWShJsWfaGJj1gPchgh8ff/xRaN2G532i0H2KWIpO6EGsN2ZeSWA5iKbPmCEkF6osSQIFEAU6yQIHOckqnapRo85TJ1vzLZWV8lRDLCMVIJ6ZNaKMIT0G9BwyQ4YMkh9f+T7P+5FwOeko83XkeJ4TlUySc949CCP3zrMoLSsPffv2CueNGiWVUry4tm7drNjL70yxMVGkRRfLc9fdXkz2rVQilJ0bnn/+hTD19anhs8+W6v7w+cSDCSYCHQ0P0yPa5JkzDirWD10tkjyoN+ogZIJm0oXi/eHlmRUO7XhI+I9//3kYcupgrYfqau85/tvgE/5fmE83DxMmTAwvvPBSWLdugw5u1ibUZQ5UZkwHR4pauwPaSUmRLiN5It0jJ5YuCvjMFi2KBFZNfOTRsGTx4rB+/ebQujVjCjaWpgMF9Q90loQMUMpUnWYNTI4kckCMpcBJIjI84zYHHBA+nT9fs4MUxdiEsE40G4JgjLoymSqIBw85RYkltgMADGmuimuRiFBuQXjrdZLlabIygbZGgpLYK6xTnjng2vXjrpeJMXQuEi2+fJ3RO1ICZRbR4lroaDP/TGJIvEpdFJJ2vig6eb98Puvmnnt+oxlC9qbO57zcUFy8S9YpiEUxH4yxOuuBQtmzyySPLowoWsxuoHAuaDjfWYvQ50kYSXA3bNgcCgoYDyjUXoc2DBjEeXnNNWN1fxZIwhoHdT4njp6ZhCoHLd4qlvItli8x92vKVeoOphzEc2WmYCWAyTREKIWZih/EZMSMJk58VGqePBeYFCwyKJJNmzcNrL1xN1yv+SU6wBSEqSPL8+bcwsT9xRdfCQsXLhJlzIAS4CZz416nd955Z7j0sksEkvDld4wIHjOjVqbletUlw2e2oFCJ4mdLl8u6Z/Izz4XcPINVHhUwZfTKq8aEK68cE9q3P0BxBUCC85G9m5gsiS0gnYFIseW5kePAGIACDsV/2WfLZZTtGGf6I9fDe7r44kvU3cA3UEq4MmZ3kUFSbmDXYnx0vGEfAM59tnxVaKVuWK5iEddG7vXzf/+5CtlmLfDi85qWUiTCa8SJDDq9fl9WTE+Ared8+R/7yaOxZsPorIjaCsmShnm7zZu2hM8+WyYga/bHc2IhYpE1+fc1yfB85PDhosTCRgF8ZrwkeVqazmrtAPJU1iC5BusrMY/278ByXgI0Ugxy3xR2zOMOHz5COWUSNCG/gF4Kw2zNmi/D/fc/oJ/hdxGr8J6GXojVibr6+0yzTMAIf4rJFz2kuRbyEUZziPMAT4i6NTZNPEpCXgJzZsQIz/9DR7SVp9lzWru1tqSzJJHfBWAJYAU5AjEUD2PoourWx/EU1vVBBx+sjujgIYO0blABJ37IAi8C6Qm03LZtq6yp8ESlAGK9NhaEuxWnKFopBimqGDHZWbxDbKwtmzeJ4YSoHYbvUNV5r1wvnXueF3ZxjDfQsUa7YsWqL0J+jId078847dRw2ZjLlCt07HiImGhJ4VkiZ1HRWMBnZFywPrlG9gvjQegrJGsV5+Sm3LIH5T94xBHhzjvuEC1egJE+M1O5uii/FZU6o1lXXOvsj2eHZ597Lnz7zTYBLrwvFbs/iDJaWxVKdxeHdWs/D1kZtaFdm+Yh1FYFYlF9XUbIxLw5K1sFIdgbhxS0kwrU5mL3BBEZ/AmVYjObJWEZWsdNQqWMU+01ZdlshjlrRHlLqEOq4k3ZMEJl6gTzPvCZGRB2Ry8peCqBoRKP/oB+8O7Y8L18pqhwkSaSktt/poimro46YaiIRlPm1PHh59LwLgiHaSfuEApFjLKwaVEr+Qf1zctTWxc+L8phIMMk0ha2MDUvsmT0GQxH33zzLQouCDAQCLhHvke0gihEArIONYyOAPMb3A/BJ1FgVCRHW4S77/61UFrL+KZubCzGmSuLypXIjoMisJHlc1flIobfTdKTjzqZ0BN3KtOzJOCpKK6obGiPp8I5qVJy+KCguGjhIpl7gl7V1HjOqVVRUWjfoYM+l8RLnUfL6TWackoqDPnfFnreGzdsjHL5PlBdNFg1UhS4jHpJzd955x1KRloWWfkOKpFURvFukliNnwmHpAte+6CRKCT63D+vp0RX5v4T0MCzjtyzhi6zCss4a5GooayhBFSkf1PwiknK7//wh/DMpElCxkn8U3LCo4AWANVm1HnnKdCfOHBg2B3RIehtrI+k6ighJ6xcJK0PfZKA4CFl+StK/MlrT53X2C3nWnxPTry9/uOMbNznUCUAN1544XnNvy1YtDQ0K3SSJXq4kNZ9OsBAHrlPpJFJdDBkpkPGPCvoH8ldQ3AvxPqhMqxfv07CKHhTMkMLeKI5uNISJWCYqiOmo8HqY3vGPQ5LAeVRU0lAKi1tb7aAOkJSyhSxzR0QDfubLkoSx5+se6Sl8QKDropUPBRLZn+gBJmS6o5BUavWmiNhhhBKG4bS0GxY82YxmB5NYYJv3eWXjwmnDjlV75F9jdExdNtnnpkcDwmr1oqmJwXgOs2sXXX1lWHAAKiDnUJVNd0Pz6xJOGP3HhWExBNEVd6ePkMKvABE7C0VhFLlw88J4+nT5MPU/7h+6uxxaHH4psNe/o4xRkjCHtEUJSyZ6paxj+nsAUKh/koyhAfYJRdfFPoff1zocvRRcZbTghliNTB3JXXYqrBq1WoZd0+c+PfQrJlnrfl7zYJU1YRDO9jegwQa2wl1O2pMt2H/SvwKUYw6GCK1YcL4iaKLUhgzX0dRxDsgBvTo2UMGwaw1TIiVMNbXhPKyEqHkrHFoiZ6NzlOBKT+spydJJOnLL9Yq7rH3du8uCSeddIKANfYe+xBAC/AB5gUdzEQNYi/xMwKDBDKgVpgXWrdqrY4wZwDJ5TfbvpVhM+9IYEZurkR5eNfIomNrwfNRMh5ByFQM8+dTTz0li4KFixZH5W3TcunkQVlNhs50FIj/prhWaSaT/ankOgqRAJ5xjewffpaiGrohv4fkKU8Jhb1ZU/LRrGkzrVcSUEAIYjprk/XEuqTIRA0PAGLwoMGK6xS+nN1co2wdAA4oUmN8JzbT8W5RVBS2bdmixJaEkbk0OhRJuItCh3OVtUKhcdGll4YtmzYKeCUOAmYwAwTtkn1PPHcHaJ8AOs/Qu8BNnsPKERoUzU2j5QywnYrBPOcNtn3iTxRuP/zwo/DYo4/L74/Ogm2pEJSpCh0PgzbfW3vupIEDpGhI3kSh6jVjqtdny1boM1av/lKqjk5mnbynDtrtt9+ujqs78DBlSvRMKAQB0+S3mpOtGMrnUrCTJ6DQiTH9s888LyDFgHKKf3XhuuvGhquuvkKzXxQZohDHxD7ZnZhC5/EDvlzseSSGNQpdHmona4DfyQxTArZYN8zwUtCici410KhinbQfBDjFOVxogYBsxGFAEzMnWgg8oiAgrkERvfUnt4ZRo0YIoKupZazDXe90LpuB5ftMSueiF0o0yzkb56Z+RswY5zVJZVTd/7x8dZPoWK5BNGfCI7K34UdgYrHf6Arzs4jkMPNLF4o8g1yGOJ2YGmYu2ApKapOaeYTlVqLfw/fx3qCrw6QhT6Qg5otcELo6xUCvXr20Ds322qvnD0i6atVKzc/BVKHQIl4DlrAH0d+wz6uZTv+cBydVYs+QmwrLnuOdzpk9Vyq//J0V2lHmJDdpEu688zZ1Rdu2ba1uOKC79wijCuRxzqN4XhLNqqKQRH22Vfj6q3UqhJ577nnZ8BB7uCf2BQAqo1NQ3Y8f0F9e3LJxKPee4TlyzcRn1jkjHu+99354++23lGukhhJ5KM+IPAO1ahSbeSasFZ4X4DtrFjYOxTa+33gb20alTp07zkTWHDPazI8Cgs/6aLYAJW6Vfc5c57hx10nhuHWbIgHD7pbSWWfEy6A+18w5wRdxgkIT4UDAZDriSTWftSXgTkD3Pllz9TvuOAlnHXXUUQLN3Xipa7AyMi3b8+MwnN57930xzgAm2FsS2Pv/KQiLv90aFsz7OPBeOx1+cChqzkFQEMpL94U6zmI6fdAxM+pDXkG+KKMgrRIcycuzcTUdH4IiSTrKceoU1geGojG0Z1G5aHEinjpAVjKsaRCO4L/3R1I4tBMljz9duCW+//9MavUSompaSnglVU9Rup98r+cXPHeROkAJPUy+RPbrcZBRpa+Wtw3C/7l4IPnWgH4UxbHSWpYkZVGTmzN3nuYD2LQEbvN93ZUSopdfoKFrVNtIpi3sYOEaCmINlkYRHAzcMQOG4gTKwfOhW6VFJG+bMiWlDDrjZQW1LgkycO1G2lORbfoUCo8EKa6bnyf4MmTN/0eQIqFSFg8whTctQre2a+OGRVoYPjPiLXSMQflrlLyQEIGwFBfv0ewpnojMDBLsCEQbN5lSyGclwQfuSdSD+nqZqbJJ6bJiumlOuSmRBB2jnuVKCDoeemj45S9/EQYPOVmbs6LC5rB4kZEU8J50ryWlMUCaEinRlP2mSAwGJNlqgwHyhYkdaG9uH4z7i+4kdSuptOJJKRXSHCVimuOEjoIgU2FE5/9RoNxzzz1h0jPPNHRCQRrTnA+HMQkQCBfzoEce1TnsLi5uQPv4Pu5fUuHR+1KzvRS60d8L1Jr9o4BJByPOutKtIsjw3pL1Cs9UnSopcYK8er6Qwxm66COPPBLwkFy15uvQomm+EGnz8e1BB/IvmmucOUTFceDAE0WtILE+4ogjheqbNqw0Q4k6yCjdLoI89FhmAZAjhyK1Z3dp6N2nl1RLmY0C0ZMpekSGTRXzoZ9QeEleoyyYZPSbNhOYQ1wqLWGGAF9TOjUI1pSEP/z+D2HKaxQ7u9Rhgi7arXs3rSe6OBxYfB8JPocsBxFG0uxtgjdzdoAUnrPcpQSfpBzfRwQwWLOgglu3bJNf0gsvvxjyss164FCU2i1FWGaT0L3bMbJe6N37WHWHUYe0rDrfh2hISTQMzg9rvlwTZsycGcY/NF5sA4ojAR811drHh3bsKA865pmGSKhkp5JdF/5mNyTqc4PNjWbksBJoGjoe2jF8+9328NnSz4SUz5j5bijIzxEdiX3Wpk0rUfrYa2km14BEUHKCaTqx7/Wp08Jzz7+qn3XYc+thAAAgAElEQVSn0yh5WWVNOOXE/hIRGDr0NCnQ6n4xW8HouNTvmQ4ZAhzM4jGHjDiNqL/ZTmbEHqir014BDLr44otE2ydp3LptS1i79suw8NNP5BtFoU4yRVENFQlaEAUhhQjzYMQWJV7lleHE/n01Rwri3qlTJyVdzMtA3dq7Z3f02GJOxPR3UexEm7O6NgkEfrEPPTQ+bN36jd4dMcBUzhp18/r07SUUu3OXTg2MGPZTmsMhpgJisC8ffnhiePutt6W0yXmlBDUKVAE6kEQMGjw4nHnG0DDghBM0Y8ueQKGSPUPCCvsEcIiE4f9Q9h7gftdVuu9395adCikEQoA0mgIJLSH0jnRQigXUYxkYwRln7tFzzr3jOXN0jvOIM86oIGJHOkhVWkjooQVCSUiFdNLb7u34ed+19t7ouXe4eZ4YTPbe/9/vW1Z517vexd+TZKUIAnsoEFcq2fY/nCXRikVJhB1RW+679z7ZY+4sezx8+NCo+A8tF190kfpWZ86aFcmXq3f8XFdjfO8FCkmZuUVUKAJg1LixASTQpr81K5gFjGGPx44dJ/oUQTg0XhL0DP6y4m0VcFf0MDHqjQ7WTwJ+Yg1FCwn/bWEgBN6wha50KREOCXr2FwVPzhtMF6ieN998S9m1s0XBKQketoV3mXnczHLlpz8tUbNJB0wsPb3oKgAW1IoaBqDCmYV2+k/f/V5ZucL+DxCMs6PKeA0V9kbNoyTwxH+x/rt27SiLFi+S0ixjhPbbb6LOUPYM46/xha+8/Jooo7/6zW1liBJCi69I4GL40HLNtV8tV1/9OZ0Pkqukl7k/zr1j/EqKoUSBgoInwLKyUsIvv/jlL93K0dFh3QR6ghkPsccesn3f+ta3ZINE7Sf2ClVPgnYYQjn2gJ5keqFhU5Hg85yAdeB3VJSx+bAHGJ1z5NEzZKc7OxFfc+WP80TBIme+2blbSZz9FVshzlCCofSrGSioFWDH/bAqdbUEb3jWrVu2q/f3oQcf0d3l3wAv1O9WWVkOPHCaEv+vf/16zfckscsYJgsQPIr/zoJ+jB3gHmJDWG+YN8yOA2xDvIT/T/8fbBpYNQCqfJ1B+3b9yTM0j9ij3HfX7QJmGDfBvpA44iMREMMvcb/cOuFeX7XhRPzrJH+gCEPsSE8fFTGq87Q0EJ/S/8o9kihdRV/5xt/9jdgzo0fvoZ4/Wh0QOnLxxD1+2PekslMEwM6OGjVaFHBaTnheYjlsF36IMwtllYrdf/rSF1XdVHwZo3QAHBx31ivRZT0Q1kKkK89fVvx5J2wFNG5YHdCMr7jico17e+zxR8t3v/Md/Tf3C8Em1nn6jOkFsEvAAKBmKfr/fC5JIfbozjvuCj0Nx9vQoK+59q80PgVmBPuPrcUOmRZsVpaFpBxDQjvn+V/8U88/dwNl0R07WwWUChDSGCbYVi3lggvOVX8qo9gooBA/EoMY+GmSLeZeE2Niv/ANzGwFWMDm4b8NLn1Uymh3R9n8wbryyvznSk1Vb9lvwrgyclhTaahrKq0t7aW3q5gySnWh9JX6Jvf2dWGwgl+OkEyf5vzh5CqUHPInFFMEaaqkbNboQJoMX1L/rkR5HoqTwESrc0ZRJk6JTGWC1k/zCJGV/LnZa5f0UQfKViHllxGagQQzKyd8jYNZJwtsnqVyQzQkZnJ5sC7OxUIhmQC6qRmqmhMIPo/PwtC9NP8lld9BvpYuXS7D4/dy4IyBxaCfcvLJOrR77LmnDlL255n7bulvDO3K994rN//sZwqw1q5b5wBfpf9EXjsUBE3cb6JkkEk0TelxX5/60qDhRt8O7zB4DpXUCRkLAhoT9EupicYzy9iSrCAdHslVVhNB4UBNUvACyWh43ffec6/kgKkU8v1QBxEFYXAx/QUkJzt27XQFhqRFVSo/p3sAvB7IKDMPhqQEh4Xxom9VCaGC6Q45VAKi//pfv6WBu21tKK7uiD5LB978LAIB05YdEFv5zklUDm79EJ2D/Q5gQ0aVpDgqZ0mnYZ8kjU3FNHoQueA4fgEA7R5SyzmBCsYcLBIejCL8f3j7qgwweFVVbhBQAxfMHGTOEfPVxk+YULZu3qx9FXofQZXPVU2M4TB3X72uonp1yCnw7FZbRQCKYMeKqkaCqfaZRuiE0Gic34EksV1OC3oGVJLNW7aqipDV4IGEkASchMOVXZwZ+02TOIIz/c3j6qWxwAWy8gytf/6559S8zQxFjLVk91tBxbp1Xs455xOq1Ow7cV8FXiDv7uOFRdCrn02Qwf1SEKt+UN6Pvlqauj1snQCWYGP4sJGq4iMcADKNAA7vj0Ii6w2NhIAZ+iJ9JrtbWjReAmrUk3PmxDiNu3UeQP1ENO81in7GGWeqH2z06DHqo+US0oOATaBXFKVdevNMg0dMAISf2WCN5YjDD9PYBAYwNzbVq/8t7WTKlpOgU2Fe+d77EhP4lx/8a9m6bZv7eKDmSb1zp6qpOL0zzzizHHbYx0Vr4W47UDZ9WSYmwJCshCtQkijKkPLaggWiKTJ7kUruQQcfrD0liaGHhAomdoS7RKUpnSDvjpAWAcZjjz5e5j0zvzQ1OIEhgOPs7WzpKBedf44SOJ5vz9Gjgr4GS8Ez8LgD2EYEaf7wyKPlsceeKK+/vlDCOlBZ2dcUHqEXm2TkrDPPFKWKtXvmmXnlueeeKS+9PL9MnDhR1Ssqzsh0k1RSkUAt8sknnhBqTfLJu2zZvqvMPHqGgAzeF5R2/fp1ui/8bM3NAmzBRgXYogHh0eeCPUScgXmdzNtqb3PVCR/HmUWECVbICSfMVnA+Yd+91d+iVghVDkxTJ5jauHGzRqEQmGBPudd2Db67fCb2hb5JKK7Hz56tvYeCzpmBYii2BG0OnQZiuTMaZdE8JGYuhsBbUNv1AVlbiPEs2AiCsWeffUbnDtooz6w+vs4OVVY+8+lPl1NPPU2gn2YP09+nHse0tdgnWidgrDjZ5DmonD5w/wO6V1TgCfoJnrhf8kldXeWQgw+W2t706dM1TolqPP9OAI+dsn22pHwCyPyJTUtF47SDWf1LYJi9pIpJQmixiQpVTbH1AN0Ex9hMKm+AnE88PkcKf9wR6HdgyCQvZ559lhKEMePGlOHDm0tPL9RIA7D5zsw/RWjpf/7P75Y1q9frHkqgL0Bbg2WlfPnLXxIggcQ9Sci77y4uc556srzyyivydQy8x15x7kg0CQI5d6hjIipzy89+IZ0H7gmVWkBKRrEgDIKKMXMNxaBRH6iVIvEtGhdVqGpS1fKwbvwm7TCcHQJTgC2qHOoZFqXTZxYferpoi2eX8847X89EpVr73+/T6fcCGLU2BMwnespgEmELGWBuyqfjsNnHzxbAhmozCqlUQOjzJBFJRkvSBW0rXTyQ2mUPMURNiCW5j5Pf6utTb59B96xgphIua9HT3Vd++tOflQfuf6gsWbJMz0Qyxl1jzQ4+GNXs88tfXfNVnTnATgOpjgeTOogNU4VSs03NfCCB5jMZFwHID0OGdaXKjZ4EPo+WBd7Dczf9M1O8kL+DtXHffffpHpA0I0BERZF+M1GpQ7ymKgsREl8iDgekiDFudYDUjlVISBkRhWr1q68t6Aeb+GxTz3vL3/3d36qlQQlhJX+fCaHp59m3CXXU1VqPeKJnH2AQIIF4MKvKgIm8C/YCVs5ll39KIAdAD9VBK5b67DEfkq+lDYEECBvEe7JnrFPGjNibKVOmllNPO1XJ8RHTjyhPPTVHav93/kmrgPtFPPLpT19ZTjn1FN0vgTExxxuzZ7G3Cmlg/PBf/03ikP2Fg76+8qnLPqX2JCql9E4zP5gzlQqubnex/xKtU8k1xYGW8tScOeUf//EfFcd7dNoAu5FzzGdffsUVot5TKGLPuf+ACSo6iTHZGOPFmAW5RWOYmE3rMS41+hkA6gC2H40yiiT/xvVl4YKXS3VFdxk/blQZ3gzfvLG0t3aWvu6K/2NCyGGqEN0jRBo0/LJJxpG+FRJCrjG/qSJygThMbK4EF5I+Gglhohe6PDT31iIJnHNkBqigiexkFZGFI/hggQZX9HT5gv7ZH/AMUn7kZ7PA/Mq+RgI5UU9BziWX60BJyQkoqRqbSQZNqcokFkFkyyJHYBUiHARrDz70sOZbcfhJYgj+TG+ldxCJ2l6haDjP884/T1k/wRpBIVVJ95+ZEshQ0ncWLdZoAgI0NbxHIGcVUAvuoBQFavX5L3xBSDhOVQhZI43trrrhGLP5NYqQH0pClRSFaldNGA0NZA3kY4AS4MHufi9mgO3SsrHfr7z8qnpmKGPDbWa9GJY8ddo0qYCeecYZCjjVmwAloc/OYkD5bqDXjuCfd/6XH/yLpJg3bdykihXOBIOjym4nylpNQoS++a1vllmzjlGTLwqDNHrDdRcHm/cJfjeOjEuLA2JfoU+ZNttpNdJBNGTOEbTJdIhZuc5gmoQxESE3uVtcSNRW+hwHKbGyH/SELF22rDzz9NPlvt//vsx/kQZyK6eqpxPQRBXu7nL0UTPKf/7mN4X+MbtmSySE/JykXlrIojbGVdjh2cm5lyKpoq6ke/5eiq24CmghGv6N5I814B0wKtwzEnKM77//+7+JngGFWvOqQmzAKodWKMzqIgHb7Nmzy4UXXijaIhUsjDnrbWp4nT7nnXfelmMjyFmzdo2QOYITDBv2gnUEJb/00k9K6RExE5InydnHn7wrgS33jr22wqhlz62iSIDn2XisR11tQxk5cg+h/QR3JDyMgKBKccnFF5e//tq1/fz7tjaPtsCRjt5ztO4nXH0CGIRw+HsSQs4iz8qa8bwowhKEsSYIJ70DdfLee1VhZb4VTevst1BBBaxtckzQBvl8qmUVlfSatYbst2eHclaVEDY0CB2FwvuDH/xAc7uk1FxvmtCWLdvLCSccJ4EVenjo6dmG0jFJcoAcpvaY5mx6kcESjVMAId+6Tfv+y1/9qmxY/4EACyozJFynn3GakmUSo+ah3MVe9bd6plylkmfQVRD25559rixfsaY0NQ4o4GZ/KMnQ1VdfLUl6KOzcWYIEAlKAFM7ZXuP2Kk8//awU/xa89kZZtWZDGTHMowCyT4jq6EUXXaweFFMvG0pr6+7y69+gaPdAeWPh60KeEaVgSDMJHmcC5WIodnfdfbcEWwDVOCc4WfokSbD4TZAFes9ZA3xST67AQ/etCmziJ0Llb2wSoAEdlV4rkGyDQwYescEEtSeedKKUaC+48PwydsxozWjDxmjEgoZXI4UPcu/+EKoBCD5wduyrSDSM4ANEoUhHoEJV+IBJBxgA6OzQnci5iaIx9XSr+grir36i8I8OqizH39+HS2UjRV8azIgAFKKSx70lqMH+sA8o+UHROu3U08rBhx5Serpc2RMNsdt9MawBYJB6nVXZj/aDzg4HuPfeq7PMvYV2rP7G1jZ9LonBt775TfVGsfbZCwiIBLiIyBVnhs8SFR5GRkN9QXeAAJOFyuQdG5+tDwaWAbIIuF3F7hen6MFeGPDmfP/05lvK4495EDuBLmM/oI2aotpVLrn0kvIP3/5/om8dZXR6RS02wV5yPxHKYI7kd7/zPQlrYJ/UlhF6AWI7VFaI+kw1FBo5dvepuU9p/jBqkgfsv5/O+vXXXafn5bxpnnJPjyrID9z/oOiO0nSorLJU//ARsitf+MJV5dJPXdI/koUwhz1mL5Kah2/DXyR4ztqQ/DJPmD5PbALnGpYS/0ZlgwuAfbzmmmulMosPAIyUiukgwSLiPI+0qdV+YWOg4NMbyybBxKC/mGSOe3PueeeW6772NakZ4zdaWok17GNhFCSDTCyZXp/p2rr6SChogzFd1BRkaN0WblOLkQTMYLyZHon9I2hnrxobhmjWJCM8np73jHwYcRo+kp9BP/x5531CtD6qZcQqJAb5PJ6f6t5vYhTpPihpsK+lYoz/YUwA1EQAFZJMKlokgyNHjFQigIgI781nux1pvZI3gEzWjnjirDPPKl//m6+rOitgN+JixdUhJGWfadCf+4Ed03rUOX7AtgDyqEK44HXFjexVAnhE9X/7DSqEF5QxY/ZQQm5AwdRqxw2mkOIDUtG7g17AnS3ld7+7XSyjLNJgJ1PtlbMMhROGB8wA4mbWG7sGCMt77zV+r7JyxUoVWejFp4fQPblue3Hvr0VqGEsDoELbBPaUvuQHH3pQs/8Q08En/qcvflE2JUXpkvLMuYO1oN7nqpryve/9s0YTeZSGeySJa77whavLhAl7l2HDbaesXErhibY1+h8Zg+MKtSi8tXXSiqBPlHXQqKIhjHrzvnD28IPQrAGCYENwfjTfNOYQc444xzDxOC/YD2KXm25iNu1Tyg36dUy2bv7/N3Zi+5aNZcmiN0vpbS+jhg8pQwlKaxtKV0dPKT2V/+cKYTiLXgbmSr2rXgeqGxpQG2hRKT363auEEOQvm1qNQGeF0BQ8GcIwPIMTwuT3Z0Uus//sKfxzBdFEt40YMaDbUrX8co8O3H1TBP8yIcSxDvQiDiiaeU4R74YDzp+n2S5t7aVb6LB7yXgPVU1qHVjdceed5dv/8N/7m94HEkKrhfKzUACETkfJmvfEEMlBR7WR5yTQoWl2/ksvqUKz+N13hchi+Nl8EiucN0nmwYccIpTlkksuVgIBVSMFX1KlkMPKwdVA4khuCfRSlpsAV/LdBDqRLHiAMRWpgaHtGr2hhJAApl60GRIYqgT33Xe/FCYRzkAABSdx1JFHKZiEKkpimIm80DoMCkI1Qenlz0zIOdzvv/eeUHZGTxBYsyY0KdPkjwHwBakt4/cer+rK7NmzhF6BItrREwSZRqcKXf8A7x5RqLhxmg/Zj/DHcF6cfFBFcbY8C3tCAEYwJnotCWU/6uheWM6MZ4jZGJBcsp4keZwVPh+De/8D94t29dab75SmJgMGMqzRswati+bqv/mbv1EAS38dToWfQwDiClmH1RhrSbBSPMVogRu7Q8wGxbWQ7MweSdGrYvSjq+sWNXBvhlEyHBeUX9TkSIA4uxhyKV7G2IIUY7KKY60SFmgvoNfM3yMIca+ABy5bMbJeRv/ll18S2kz1l6ANw5lS+Wpkr64un/7MZ8qVV16hiqN6vLT+ObYme0Z8ZvjHnFvEZ/J1nFXfaRJX+jcbJSiCIIsEj157VcEDAA29V5/81KUCEiQoQ4KDOElNjSuEjY2iUCLuxHxF1B5ZZ5w/z0evI5VMkggQQkAG7v4LL7wo9TikstetXfehhFB72tkhZF2O8awzy8iRw0t7hxUyHaRB2eDdanT++TwSFCpGOBcqkCQaUjXs6ysfbNxWTjppVrnmmmsUuJBUMQsNlDr7YMX4ULXITjXBOc4He4PjevaZZyUywHsglsF4CAbxur/SlZfmZlOHCRZZZQtIVAsM+l//63s63ylY4qScVgGrR5MMfuazn1FFFhLDBxuhQ9ITXHSnuT8jRu1RHn/08XLDDf9SFr2zuGxYv1EzCWVzguLPuUFe3AI6B8sGb9z0Qfnxj/+tPPzwg2Xjpo0SAODzCBKoEOLgSVpfe/U1sTke+eMTZY+RDBGuVMX12GOOLuedd56UEhkFIaoarJMYRTC4ypTUftaQZ+HnPvjAg6oGY7egMOErqNpRBWAtqWaecMLxGitAAgsIwt5kXymVHaitSbVi7huUIAkYQYmj9zP2DhVe5kLSL8O4DQASkk7uM8mIKzKu8PGs/JvsLAwS+o0FxtYaNITCH3fHPsLiY2qfiLNBFe8HN9ygMSLs485du/Ten/vsZ0WxhbIKIAPVyT2Wrpjwc/iZfHZSk6Ha0Vfz81/8QtRBDQyIOXKaT9bbWw455FCtF4Ci5inugg5r2p9VSM0WUZ942K+MK7Aj+EgJj/zZjEJXSzn/Fmuw8J2rqPwmKEQkCwVdxtP88If/ruoeFZCqKlg/zFm2mAZ02iuuvKL8j//x3+VvEIRibExvL+0hDaLCA7wsXbK0PPro40rYoNWrTy8qs5xJQN3Zxx1XTj7lFNHoJLqyZIn6pR555KHy2oLXFDhT/SA4r48ZxNIo6O1VHAFlFOYAwhwOdNtF34TCf8klF5VTTztZCSHrC0Xb/XTJ1rIYiIFPV9xM1xuhvnCo8vQqLViAwBT2ppRdu1tUpZp57EwxQo6YPt2UwH6qpseNGBhw4s3PJDaEVv3YY4/r57EX3HmJzxXPAT7nnLOl2jpq5EiBRoB0bnnJIeStZuCQkIaYGv5QtMmOGGweiqOaR9qvYM1+Z6yBDae9qVd+SLTM5mHluWdfKI8//qQogyRirIWEhOrrJNTFvM8vf+UrrhBu36b345eS/Mpgkw2KO3ku7hpJDQkNwMqidxaV9RvWy9ejzguACl0fNpdGP4SPZz1Jjth/kue58+bKHlAxhwUCXZTnMjht30fCJbVgMZUC7A1WAzY47yFAGH3O9Cm/+OJLYk4MJIQozHquH+0M559/rma8sof0aNOLmiwFaRvQPhRgOH4AMRlEwFhDqspmrHlQO8/GugNcEreiqMuBwl5zdjnPKSQDs2rtmjWituLzWDvsipluTDNo0btzXzmD9LBy5wAkEKzDZyMmc+ghh6o15JxPnF0OnDZNf8fZIe6QMB8gUAB43Ak+izEzKRLE/qNmzR28+OILxeahD5jxPgAC2HeP2EDgjvnl3RpNwxpRgf3DHx4RI4m7rvErLS0CWyfss4/iY3ICqKgkwYrVQr9DCveVCN9s1fNCO2YGJS1k9OnT/tAf04dYJD/nI1cId23bUlYuX1T6uttLc1NtaWqoLrXV9aWnq69U9Fb9RUIoSWTU2lR18FyRagWSBLxU5oQr0QFSOlHTpM+tuVnJE4H3QELo/p6kQmXFTXSZfurEgIhJVjz46aIpYioUfPpyC+lhVhhKpmHgJUITlcAUvTC1zdUNVjTVIz0oHidkhUMuMr8UUPZYvlgS/KFayDPo4MTsN81LjD4SnBKXlPlCoBI5rN3v5aHoHHJQHQbRn3ba6SoLu2nchk7JQ6fVADncVE9ABeHs03OXQ9RJCDCYPOe2bbvUxI6qIHTRyZMnBUXI1NlU1+JzMnB3k7urKBaFgYZqWV+QtmQMSdymkr5AO0o3bZsjrUG1DGevqhaq/ubCt+SMcBpU4ZjRSMMwVQXoPlQKSTS4PF5DKEOACjhWG78UBZJIzggrXN7621vL3Hnz1OsDKksiCgqV6B8XatyfhjBD9zv++OOEDNPMj2Ib20mSRUDHBQfVtBpYlQILfkZWENljUDMLlbh/DASHZ+E8SSAhKnBcZAkADapo5zyvdFAYVZ3fOLvcIZJPAm2MIzN0CB4BE3KEBEE2n03Fk94v1AcR4cnm+FTrzQonCSbrQSAnKmycS+6IxG8EijjwsaBQzE6M0S8YZgfxodYZPTgSKflTMAYqDa0VA8z+qycDAZdQI03OPGsDanXYYYdLoZFglyQK2hCf3dHeqcAR3jv7Q5M3yp6sA6AHPwcDiYEncSRYxbiShBBoyfAHk4AzKcpcPQk6Mz2RILdNYS+VXFciOuSmbmtYVIoBkT0qd911T7nxJzdKEZWgFtTvTOZznXqyBigTNKspGwS9qkqjL6BdMRz80cceKzfdeGNZs3atgtARI0YJ3WWe6IwZR5bJk6doLwAGAEmgBWEPSLR41lSIzJ5h3u3qz18l0IS7Cx2TChdTYLlrOYhayG4MjJfE/BuvS50Paez33n9Pd4sEYONGVDJnlKuuuqocfczRZb99J1rlt6vLCWVUeEUHC+Eu/o51Q8IagQGEIwhWoH6CPE+dNrVcfhnDwGeUvcaPU3WQSjz3hb2SunPM8lqzGhW4F0RlIVmlf4Ivwv5gp0l0eE9k9S+99BKdBxJBnLd8TK8r1B4vVKM+nu/f8IOyds16ifMQrCF+BsqKzeJ+cE/oRUQABirj4nffKT/96Y2ijSKAgKMFNTYdeITsG0EeA+4BsH7/wB/KqOHNcrpQbmdMP1zfA2WUYFfzn5S8009nmhV3hv0Rs0D+q0Y/lyow9pogd+XK9yRSgA/huSZNPqCccPzxQqcPOxzRjaGyVZ5d5pEUBAGsGdQgADZAk1Xvryo7dvLugCIGjqwu21RmHze7nHzKyUpe2Q+qrEn/Zi0tuuKEkF/YrhxGbp9Yo4CIZwdgS1vvCmilB5YrITTD5dVXXi3fv+H7ZdnS5QK5SPyo6FGhPOfsczRKCZCFv8/xFdljROKlJFPS6HWiijOn9tFH/6hqrWx3DFLnawhW2QeCuGOOPlrPkLR50SwjOc4B2hknyIepZcSVLimYRzKa7SbZhpKVHGyvhOvkMxFXG1rGjhlXli1fIWDkJz++sSxYsFCglynLVaVlN7PYasqECfuK8kYVhZ+za/f2sm07wZsTS52Bygrdiz/+4bFyx513iUqM7XHflefVnnjiiQIuqBRAn+PcQau85567y4IFr5XNWzaVz3/+avlUhE1qqwFju/opmbTuUCG84YYflO3b3DaB3gPg3KWXXlxOOeWkMn364WWrEkILDYktBDhL72XEKAk4ZjWPJI1qP60rsEagKmZ7D9VS9oiZnVSnx4weE/3Jfqecv0eFA7uc7T2820033qQ+cqiAstGhypxzfM84/XQp5wJ0AAjSr0V1CvDLffso5LYpLklhJyfq9odiekXPnAQ/BEqEYJBAXwvU8Ez8DOwqPnXYsJFl+fKVEnpBVXb5suX9I16IVybuO1HJKmrSYtcQSxGfhghfjnHCZ3H2qAZB+yN5ePDBB8sTTz4pIAS7SZzD3WUNp02dKrtH37nbZmKmcx+J0qYyb+7ccvc996gXjnt5/gUX6MxAF+XrSfzUsxtzGu2nAci7FfeK3aP3N0uOOw/FH1sFNRLlW1p+aN1wD7NHjgAcXIewz/nnqspGIgjY4XnB9sFmyli0i9/YsA0bNkqZ9/77HxQ1lvPOPYSlgO1iDAZigFTXLSbZJnCRuMS0eLOnOBf4B+jzCE/Ry/sjEUYAACAASURBVM87YEsyZsBewfSBrswoI5J7Yqwf/tsPJcKGIJjm+p1+mmz6nnuM0mdJ3KrZY1usC2IAi1gFleh7771PfozPx/7D5jnwwKkSQyPOIfbgs2BlkLgiWMbzsh7Ej9gohLew45x1xppwLrO/F0HEU045WWAANFbo51InJaMK+jEVXd6TWaz4HIBB4mHAFNaCSqE/061svCvg0kdOCFt2bC2r3ltW+rrbypDG6lJXU1GqK6BclVLZV/0XCSFGmstnOgmzZOpFm2jvgM+NQ6EPqg7eTGmN+XyI0eC0LKsewhyDegjdR+PB86KDRtDNJXIFY0D90XRQV+0S1dbhjguvQe4xG25wU6+NgWmI6eAyicyDpopfD+VmB8ZCHKPfQoFM0A6kWRj9WDwLQbh6sGKOHc3wUNBAhV995XUxIi2G4yCcz8UwwGHGyM2efbyQAAftRkRMBWyXAxk9blx59JFH1MT/8B/+oIGTlLOtlklCCK+/S4OwmQ+DgAT0JpCB/kpbrFv2kfBZHKwVK1eUFcuXS7SFi0iiecCkSWXq5Cn9vXyiQCoxtkKc0BOGoUM7wnAO5fAbIV74xpuikWiOzbLlOpRQAOk7IlAmASbhxlCpaoyQDWXz5mahfTguoXoS2HBFln8DFUL4gWoIgS8BvQ2VylS6dAR8e40bp0Z8lKOcEGrn9W/8N4h1Cu0gVsPPJrhJ1DKplSDQGThQBdy1e/eHqMLqFQpKaQIH7Ac/RxSNoPxqrpfODkE9SZer0PxCLfYnN/6kbFi/Qe/NOloFr0/9IKw38+NADEkSrM7oaqSSqxiH4Yb+4ULRUqwIx2103GNQWCPRqxRkOkG0ApgTKI0I0T30gFP3l3rtMY4YX3p7QKl5Ls57vpscj5QIu/QOnL0vfenLGtYKmME7q+IdPYs4RIIjkM5nn3tWympQ4agSKNkOQISADzEF9glRnUsuvdhOn/4g0X4d5Gndau38s2+4n34Fc0E9L7tVCXVFApXHUrZs3SZUjSofgQ1CUJ/93GfLqaecXI48aobsHHfQdJlW3RHeh/PMOkDVoY8BZJfgHErmscfOLF/58lfKvhMnar+1J+0d5aWXX7Y68N33xGBmRh44cUt1RugwVPNQyWQNEKOgaohCpAPg3UHHdAUOuwWKDW2UKhTo55w588qIEUMVQGzevK1MmzZZ1UpoZ0ccfnhZ9f772j/3XNUpUHeftfuJ2e+q2rry4O/v037PfWquaVJDhojCRDAO1Wa//feToi8D1UmcRW+vsuPmLAIY0M9ABRYgYdOmzboT+AfOAncOBTgoxdgFnDP9NyC8muvX2qK9xh5hO6HFPPjAw5oJpv6mPkYxDCtQkUCSx40dp6oftGLoolAXARvmzn2qPPDAfWX58mVlypTJ5aKLL5QNyl4eKmPYLWijOOrbbrtD4AW/duzcXaZNnSTEFpuKYA2MB3r/AFdICBzYuLc6ZxiyhgR5JDg3/fRmgVnYdN4bH8L5J2ml4oG63fjx4xQAUVEiWMv5q5wdvo+A/je/uVVgQvbK8Ln4Re47QQgiOX/7jW/IXnAOCU4SQBBYEwE/QYl/xczBQYAOZxEb4BmoFhBzb6tF0wgOFeTF6AZoozfeeKNQaQk7tHcK5ARUAZ0/7fTTdec5t55N6woe4y1YK5I87i3Pz8xBkowPNnygCqrnO5LQdpdJkyao2nT5ZZeVjx/2ca1jdajheoauq19p17F3WfnwPNAOVUBdoRuuYJj3IlGFSkrF35WXet0vVcwiTuAO894ErFT4aYO46867y9Jl75fhQ5tLDUO3KwBuOKt7KKD7xLmfKOdeeH7ZvROGAdVRqrDef4BW1hPVwj/+8THNt6OfkP0cTLcnKbj22mtFFeUu4fOo1t96629lk0iM/st/+ZYGtVtt3a0s2a7A2YDRwaiXtWvXCdChl4vA9Wtf++tyxBGHlfH7TigUBEiu1PcWjBIxBnReXW1kfbFVrAUgEW0gd9x+h1WRA2jEBk+eNFl9fld//vPy66LmC6yjvz77Bz3qIVsU2Otly5aVf/7eP5ennpqr58eGAILwQOwDgB7UahJg7jBxjURqeukTtSq2AI8AOqTo2Oe+f4kkBYXbILtHTBkAA+CHVlyrYoXpx26bxbdR0aeqAzBEC8z3v/+D8vZbbyvmEYASMwvZg2uuvUb+A/BSTIFQugawxi5aPMzFiwWvv14eefjhMu/pp8UW4d+mTJ4sdgqVPmIlwGrWDJ0B4jsAI2wwieRDDz9c5jz5pMBxKqaAkMSR2CfOMTEOwIiHoRepGXOuVUgR66JOcx/FDsFOwFoqRT6Blpyf/eyW8uILL5ZFqhCSEHp4u4HvvvJ//ee/LxdddKESKSjnVMQAszImYb0VDzc0qnef/wY0uuvue8uTT8yRFgHxLrEGcQ6jIej3++pXv6rkmr2gTcIgrucre78s+MRdIwbG9pBYJaCZFUo+n15xbBA/EwAFXw0tl3eFJQKlHfAs+z2lxxF5Bwkfo6PkvxkdtMeeqpxC2XdryeLQJKkrQ4c1lyuvuLycddaZUkglKSYhZE85w/wGMOIcotKOoijAIzYzRd0Uu9bWqJ0B/4//mjBxYtm9c4d0C8RsUI86CbHpzin4h53EJgHcvvDifAGG+B/u0c7drWX6EYeVE084/qMkhD2l9HaWtp3byvsrlpSujl2lrrqU+tqKUlvFvEFQNw+Y99gJD6bngBlxsYqaZvOg3sfsEQ12tCIatQOqZ3wNhpigP/vmnJANOBwnS6YqiHtMMBqXh39T8BpVQf47kyr+zj1R/v5MAPPCe+6YR1Y4Y0Y9b6C/6kO9i+KiW8TEoyUGKmAYJDj4cqMxa4+fyXuJYteFepdnmlEZRJhAyPqiRUL2CBaTcpGDeUHQEAm5/PIrJCygYCGUiQjYQdDUSFtXV5qam8tvf/3rctc995TXXntVaAYOJL9eTauNDULwzz/vPFGGCGo01w8RmBwxECgRXw+yxPNxWaDqmTZQqXfCwMyYPkN0CIwcCZEakYUu2fmYMmixG4wMwRsIJgOYQdPoYcDxUy2iUgKye/Qxx0ggxTLG3n+SP5IhelzMlf6wmAzOm69Duh4DACpN8IGRYb35RUmeZ8NYEGRed/115cQTTtCaqMe0o21gADpUICnmdanngn48KgSijUZvKReKQA36H4aZfyNoSYqy6E+pQqpkx1Qjgh2MJkAGa2/KiJM3U2279fc4Hoa+EsBzTqQmKEqXZcc9a26XzjWVE+hXM2fN7E968vwLNIj5nqaykgBbGCnvi86eqFCuOKezzcQp971flCakrYVc1dVLDIDEnmAZiphmAqliFuMphL7XqOJCVQaQg3mBoFwEpr5j3G0DKq5serA3d+je++61WuGcOQrMjZSbVs46kVziJDDeR86YboVE9WcCrji0tc3wf/NvyRBIwQ3WI4elY5tYJ4bxzp//slA1nAr7RhJHJZKzethhHxNVE0fKeSeoxRlT1eLsM68JVA56DeeX4OHYmceWE44/QQjvqJF7mGrM6JX164WK0iPy6iuv6DkVIERvCYEpDhInRtAD0ovhJyGU0AwDk2OYuofeW8acpJCfw+dTgXrooQf7h4U7ye9SIIcyI0kXNE8q4+ngTa2i98tgD/YSu0Clll66F198QaJH9GxSWUD86sijSPJHyr5oXMHunaLWkm1rr6uY1ThCgjmIMYCqMqfMPWBJiTbVEVl6FPpIoknmWAcCNoK0nP0Jak6AQ68nAS79Lfgli48xP62jbNm+tUydxFiSoySqcLCorB2iYt9//31l4ZtvqNcRkIjE+PLLLzO1p7Ut+ns8RPrW390mwQH6Jq3E6UAY1VvoTCeddJLni2n+E6MUBhSGo1SutWV/oAORpNNnCgqOrTKjxSDL2WefVb4iITEElAhyWpwQhpof60OQzbgP/Mn9Dzygig/3g88FVEsRK84+Z+f6r1+vsS6+Q7Y3/XdDdsH+DdunACuom+l7sGEYtqRZpn9h/YG1XHmx8Ajnj3OS0unsMazsYUObyjHHHCvaM8PjCWIFrqpXq0f3MIEsnm3L1i2y6YjUZEKgcTGDxgTQD3n8CcdLYIGeNM47d1IJQIXvPPckZ6aKGRTUVwlLqQ/VSD92ks81cGaBD37xPpmUkWzkIHHWiZ9FoE0Sh7oqYOfmzVtlBwZLyu+33/6i7M0+/niNneBeECwzB5NqVgbj+EruBb1j9KWZNkYPEtUVEtCmcv4F50uYhr51wEjE2R57/HGt05CmxjJl6pTy93//d+W4WTP1LllBSHvImhMoUs3Efq9f/4H8AmNdPvu5z4hazJ0jsObs5bxP1iHnOhKzZJCMeUVtGJXzp+Y8pcRBgHxVtXwsFRns1rnnnScxGZg43BGxEKLanUJW3B+J9zQ0lBUrV6rCQe8o80ANRFo52MlhvWh0VEw+eekny5ixgLioJ8KgycqfCwaKHxCi2k3PtQUMObdJsVeFLPoIs1WJ88z3sQapVMzP4h4jBgbrg8rq4kVL1FpA6wRsAs+0rFPiRZUJBgF3j5gpCxxmpHhkCT8bZgDsLhQ2EbAiVuQsYFsBnRCRQWmTBISvh/nAqBUVSQSc7BAQyTl86603y6rVq9VCQpIMjZozB+ChRo6grXPmsKsk77wzgDPAB2cMXQ8PcO/R+RkBZXTB6xJ9IfEngeFOsB+OW6nA9shHfeLcc8rUqVMUc8Hq4DW5tzqLVNrQd6ClpbNbgCciYPfec5+onsylpjeSuAEQEBsLfR/QFwqm/VuVkjFXq60Mn4mTBYI61TePXyUBy3/DxvAugE2iL8+cWZYsXaLxb6wfdvKiiy9S8gzYItXO0BkAeKGixvMS7wHkcv5ZF/rnEZ/71a9+pTgXf2bRpVqpCR97zDHl5FNOkn1i9I/YSzHqikINQCKxNrb8xRfnl7VrGV9kNWruHO0IaH7gpxFbBIQy48kMQAA9ziiA2abNGxVLGZAvZf6L8xXHEBej44GNU77T0ak2I4SY/uMKYUHFrbt07txWVi5bXFpbtpXKvs7SWFdd6msRNakrlaVGwjAkg6iG9lqFup9uyGU1bczUFiijSMxSTtXGhFIdG0s/BsFlVvXoZ2BTXeY3esaL82twkIrzTBobX8ciDK4GGi10MplVvTSKGRQThGP8WSw2UM8dA8OV1IXiniqDJMAKulIV1fPaPOvNwiR2siHNzfwh0VfdI8bmPP7EE+X222/X5nGgWAt+Lr2UfC7oA3Q65G4J9jlErINl9BksT6BWZ4QuhlT+6Ef/Lp79mnWWeFYfWyhXcVkoX9NEC5+d3qXknRM0aCCxqrU2dBhULvwvf/FLVWiWr1ir3h3ytM6uUg6ctn+ZNXOmLuhRM44UiuO+MldPVcGNoe48A0kv9BGQDyuKro/G3tpy5IwZ5cQTT9IltAx9qxwBRob3Nd0jKKuVFRFo4uhdoeKyrF2zVskITb0YRIl0qBemXkigxEPaqaY2i2J5/fXXCznFmGFYMToYmKysUWHijIHgP/PsMxrsChJHMgpKRiLDvjDmAbpOosk8N8+jmW2DxpJ43ox7sTAu/cEHaLtUTQ0u8L6s//p165UEIQYCDZgznmMopBoa8tIEU1dfdZV6oj526KH9gXLSNHkfSffvhlYIrQCFvKb+z8wxL6L4Rg8dFSXWCWqyKCBSGmSoenMogrn5HqPO3+Ok5zz1lIQxWHv1uigIcwLMmrFPOEOG56JsOGnSZFWuMIk4Ip4zDTtnMOWpuf8/u/lnGnZOozXOlT3jufL8IrjxD9/+BynqoexIIEDgqkoqQFUPaprblUDwvL4TRmgFXlT6fqJWl4pn7AcAw22336HPhQaCXaMyjkLicbNnlkMOOUgJIfsmVLKtVZUexGM4/1DHQB3vvPMuBUUkw0iE0wQO9cZodYV6BZnndOtvfythJO4Ka0hAwXvwzpxRkF7UU0lYcGJU39ib3bt3atg25wMn4b/bHQqK7v/gFwkyASYAA4G6qo4a5t1WtmzZWS44/2wFLVBlRgwbrpmX/EwlD0G1xwlCCQaBXryInpYNsq0kWgR6zFM8+GOHlu4YcG5FYgIND5BX4t3V2T8S4zvf+acCJZfkO8VRMmhnr1grEi2CSdHAQkkPIIcfhm8hsCBJRZ3uscef0PNJEQ/70eMK2e62lnLExw9XQEpPNtUTKIj33ntPueOO2+VIx44bo14rEhWqOARJfJ77zJ3oIGrBLEqUYKn6Ejjh+PFnn//8VaIgkcQKhRdabnYC9wX7j01kf6HtErShmsud4fzxPfyGcjxp8iQFPvTLCCiB1oX6Z5ep8klXJLhbsZzZnzEoevFiU5Yl4DZQvePvoPIiRMGf2UOiP4PJAtWIBwEkIBDEr3CODaaSsLknNxkICmoDZM1B5fKxkfRzhrkP0N4YME1lWv1b9TVl732cHAB2TthnggCCrNSB0MsWdveIEQCwcuedd6qiyvkz0GGwAzuKbTlu1iyNHKAHHXAC/+mqSyhnR5VKyWxQq7If1kwbzqfFvQbYNxYXoTpIxVeAIkFyu4PkpJyrourRuLrDKOZ6PQC1q9QfD7DIXTr44ENUHWPmKlUPKsEEywgu8ayuiiFc1lHuvff3qsATyAFokvwTn2CIxo0dq7Nx/fXXab9I6BCTo99s65Ytqn5DE0Xll2S5R6CVgXH5Z1Hqa1Xdp++J6uKKle9rjydPPkBrSYxAnz17KNApwKGs2LIO/Ez8AvvHuaYfmPE2VDe4O/mZnP2DDjqoXHrJJaIsAghi0zy3DhE3Yi6ENuxbUgiIew5FkdYJ/CF+WDOXtVfVYiYAwAEuUtGBRWB2DXbTvisrOwlW8Bn4NgsZtVlACB2GoUPNPOnt1efb90Ft9DBz/BRfb5YawDg95sPK0KSVr9sgyv/DDz2s8RAkD1or+maHDdOdvujCizSOh2QEQCwZTJx3KI5Uh7grJMCA8MQCiACyF7A4YEs0NDWVvp6esnr1KrXfpCowz2sAf4HAJs6ogb0+3QnGE1BdJKHkrmNr1JNdXa29w3/JvzY16bnxm9w/Podf/B0V7rffeqv87rbbyruLl+hsAFQoIZQYodXHsV2cIUAF/FQq1LJu3G/WFPYE40OoTpNIzX/xJdnvTRutCgyAyvNbTwDNgaGyr1Tv2NORo0aqhxL/xL0FpBFzqVTo37hv//RP35WmAYk1MbtGfEkXw0WkZEhxjnhuQH5sP8kz/dvECiSJtHMI1B0+TO1MrBVVYOIqbJ76WXt65ceonnIOaDFhigJcipraSsUngDgwNOj91fzV9o6yY/tOKf6SBEITJylM4AF/AV0WO3/66aeV42YfJ0CBd0u6PmtKUYUzu/K9lRKko/dU/x5aKbw/VGapFFeZjaXiWmWl2EwIMX3EhLCndOzYUpYsfqt0tu8qjXUVpba6lJpKksFq/WakRC+SqGS8QhRdigcp8OBPN5ByAKDxgKZ0d/VIVIaN5oDTQ0hSgVJSIvygZlx+HIx793LAtuWCBwfcWT0kGUw6aNI+s3SvKkwkTzoMUe3KBnoOM89AMEEpm2Ajm1FzfhZBJgtpaWiPJXBjs1XjRCtB4OT9VZ6HF/LMOageR4HRBI1AAYpN5PM9DNs0L4+16FLvDCXiww8/QpeY4B9HQFXKM6FQq2rTYV/0zjtCpt5YuFABnoNwAk4rnGLQSfKYkwVNj2STNcdQob7GPCmMsxE9G3mcy7/+8IcSaFm/YUtpbqZng5lsUF+GKUm95q+uKaeecko8uwf74vxQOyMBzMCUZ8ShQ38QPYpALSqKOCzmqEB7RDKYv8dggmy5H9P8fVFdeq1uyLrR6+SeiD6tN30lv//9faKOEbyxD1QIpAAblTL2D4oZwgP0XkCjEi2uqkoJs4fjGiHHuEB7obl3zZrVQuPUI1rNUOYh5eMf+5gC1gsvulCBuHj2UY3K+ZD8f8toG/0W5zyU63huKo+bNm/SuRPqWF0jY7N61SrRPd5d/K6QI4wj+yfaNEIEra1GwSsry+lnnCEjSSCKcSCYwKhTORk7ZoyCTfdAWtKdQJn3VZUwhtEn+OHREo0KSgg+5LQ7GYfhKq2rkz0e9xC9uDh/BsmyB3wNQXL2QoqeHZWhI488SmAEM/f23tuVQe4Zxg6nScIN0o2RhQYBqsc5ev6558uixYuVSHOuMebZR0qFAySPwcwMGSd4htrJnwT9VCM1gyv6BrFJOBlXSj3EHKeKCAnGmACOnh/U6zinixe9KzvDuUHVkO+lUZy+gEmT9lP1i0T2kEMP1rninZS4V1QJ6aQCBI2Zf0NIhucE3aOaxc8nMMHp4hTfXbxYlFPOB1RmgiQcNIksz09VjH0ZN24vOVmcU5967VrVbwbaiSw3iZOkyZuadAc8aLxPjgX1NAAZgkzuta2OKTfYFvqUARawE3uPHy+bRmCNai+BwZKlSzXXcNmypbJ5BILYKIARENCx48aJEihF4+4c92HAjGSGDySIp7+Bnlgk7+c9/UyIFpn5wb3jF+IU2ITrrrtONo9359xxl7FP6gsTbb9Czu6Xv/q1nOGbb70tx49vyVmGuztay5GHTRcdDlCMc/+HRx5R3/WiRe/orLB2l19xme4R/z9VXdmDpB1DXWMOHskcdFNsFRVefAVJ69Qp00SbxbbAonB/OcBqKWvXWfWPuVLvLlmiagB7zzkACJt0wAHlxJNOkrgPQQ57zKBti0iV0tbeUhYvXqRgj/1g3AFAA7aDXh5YIYB6qS7rwHd3/6gBziCIN4GVbEFUCUh6Djro4HLBhRcIzMC+ZAtA0qXS92YiqVaKGNckinlI1tv+mIqqCk5np6rfVNgJzECoNatz1Kiyz957l/0POEDVDnrJsAvsMf2zBFP0z3AWuM8eJYSyrJkX2ADON+tMJRWQjyotgS/2nL3jbJhJ4ypMVvRc7XS1m/eQzY7E3eR9jynAjhJAZVWJs0fAnb+dYNBHT3zjCg3n6fUFC+S3sAu2g72KSYgroDIe+rGPi1Wj0QSyab1lzOg9y7QDp2rINAAH9Faq3SRBDzzwoNaUv7f4T6X8FDNI6cFkXfCFLzz/gkAe/o1KNxoBZvCMiTFYbpDzz6goQ4cNk91Z+MbCctvtt4tiiD/lc/CF+DUSERJXfAKAoQQzutAtwBehNt2mWZDYOsatEPNAndu8aXN8xlC9K/EG6rYAgQTrBKEJbuPzDMLXleeef6688vLLqjwB0nCGEJDiTHDmsXVO5N1vTwUf0II+PWIkBpW7YNCp+1Gh2YMN6p2FZqc2ht5etwdI7ddjwOSLGCWisVNV/W0FWTDAn0ugL7Up/kwAhn5M+jxZfwaJIwrCjGkNQycJp8+svr5M3G8/VaDooyW5GjduvN6FdSQ+ImYCrHP1bpjuBHYdW0I8yPcCpiPaA1DM15td5B5MEjvPsWQGI/EcBRKzyPaZsI+YGxIzqUeIarhsFTRGGCJVNWYJoYRq9ePXVOl+882F/UUabIeFk5YInKGFitgeO8S+mEHXU0aP2VNnCPEXYjliFz4LkIL9yEosgDu+CBvI2Jwtm7cGwOa2GvUjM+4rdEOwicQL2CE0J2CWwYyi1YGE2HGMx8LwPU8/87RAt1deIT55X/Z2cN7AWQGk572YzQ2gQKHj0I8d6qQ4xAI992+nzijz/ohXEpxUy41GcjQoH3j22efL/PkvqqCCj9u06QPtJ72se++zj6q1MFQck1ov4YMNG/V8OuebNmm9ATr4WoT3YM0xfo41FVDMc8fIPPwzd5R9pw+Siij2Notf7AnsJc48dxub5tmN+GczwgCjPmJC2F3atm0pi995o/R0tZRhQ+pKTSXiKdVSGC190EErSh8KkEgS17r/CWeTzexcFgz48OEjpSrX3ZUy9wQHtULdhjQPFUWHKiE0Cpwwh4Z/T0EY/oKLycViUdLZmjs8SN0zmveN7sSgd+aZBfpk6WMr5nEQMN5S/2GmSVu7kgScVP/snKAA8T7ZnJ70KdNunDhi5BLxIZmCB80mCDVRxcmiAgT4H2zYIAeeoyzkluyb7JIqKnSRyPxxdKBECCIQrFDeJXjkAHHxuZxwznGcUlVT75oRgKT05PBtAjgCZAI/OeV99tHh551JajAsJNUkVNDXKLnTO0NgQQLJz9uyGc56rZKN6667Xk3rVgOzFDrOm4NJPwUS6SSmIPj8zmovf5e9J5SsMXqHffyw0jy0WfsKCgOKzLtrr6UIZ/ln099WanCnkMRStKbLlq3Q5yohEm3KVUbRf9o7tDaisjY1qlrDmrLGnAHW5cijjlRQxgXnspEMUZ26//7fKzlhr7k8oOc8I0EcaM83vvENOd3BVEQrPUWfTRgVaJ8YOAwyATrn/Lnnn1eTLwY4E0IQKc++8zxFvpZnxKDgrHBg6mdoaZWxZ/14bnq2EMYhSOV9SIZIttXbQS+gRl2k3LNpKtkHk9Lu7CFnmPvE2hJsZoCGo+I+8T2ctZwBtHTZUjlwfvHOWSHX2Ar1SbhKB7Vz1qzj+tedvx+/1/hy2OGHl5UrVijpg5sPHY/PhapE7ySVGPZCvVhxplWBjX4HlMxwmJx57hc/g+fHGRGEMF8Ig8n5TiollAkCERza2+8sViX49tvv1D0G+QX9kzBIR0cZM2aspKxBcE3dHK5gfdy4MUIPcXAIGnA3x++9t6pAnIW33n5baO8vfv5L0T1QUz399DN0t356880ChXhXznOKHWDb6AVJiXkqCO5pcTDi/l47etNEXPmefsThZdZxszTvimSG58yqMvvEnQYkYN/YR6hiVDDd14W4gEET0EN6bElauZMeaGuaKHcOQAcKdVtbRznooGll+vQZQueZbUdCJCpS0Ot4RpJCzjlB6+Ytm+Uw2UeegWADCiC9I81Dh/ULhGRfCOeW5A3BGyqqrBs0cwXHQ4aUPffYs+w5erQS52XLl0leHZYA6owk1FZyjgph6+5yu2p/FgAAIABJREFU0LQD1V/Gfdmxfbuomoj9sH6oKoLAUnXB6ebAce56UrJ4Hs4PASq0OGw8tjHZIaDI3B8SZIIfnp01TaGmpUuWCeQBYadCKNEXVKN37VYCjv3hXQmeUwSDoNiCOZ4hN2/e3HLLz28Rs4Rzwz1wX5n7xHH42efLc5n9sCOonO495t2ksql5wB6PAVX4v/23/1vBu0RkBCR26/yrrWLQnF6CrfzZSb3O5Aj/mGBVVqN4HmhmJDdUopYtX673y9aLFEWbPmOGQECSlKVLl0it03NI+xTcm9bH+9nP8BzHH3+CqmDcGe4/65nUfLWsVFk0Q6NWAvgzHdSjg3I4vYK/UAzVfNYQXMi4Aj/CXaHyA/D62quvCnDDllsYzCIcVOe2btshCqj9r2OTDGgdu7gCI2oxd66mWom/5qtddrnsNc+HrD/VJhLp3S3tpbGBkRlmUvBZo0aO0FkFlKLKAJhOQk8FGDvA2CbHPyQk1U4c6DmL3nOqxqLadXRIsAWBN+4X5wrTeuqpJ5kFMwMWzD56D1enLVBEPLVu/brywvPPq3cRG4E9c2XNjATsCO0ul1x8iZKB1HZIxhf7o2dU1bK2/OKXv9DdonrPc7LnKahlAUD7JjFqdI5N+cROqf+OET3RUoEqJP6Q9bwKwbErrgyF3D5XnerqBEi6JxnfDrMJhpfHeQ3+nUkE69U/jsfor4WbaDWqqirDh40ob7/zjuj02Fd8O79YE+xDVqU4TwT8e+8zQd/PvxMDZFX1gAMmCXhEBR7fIQ0GNBSGNCtBw85RNSdG4N0xnp7tN8CkI3424GslUTYFe8xn4Qs5O/TQzZw1qxx40DSDfwis9faU1aveFwuEz2EGIp/LPWWveEaSFu6Jev8rshUr44neEIIyjZrP4nuxrVQOAQSwQ1TOb/n5z8uvf/VrJZmYGfXvMgKFNqvODiUuAwkhYHlbjGnqFDAKIPTJT14qCjJnU7ZY/c2mv3OGAEsQVWNfAHO2UXSKGc362ooK+QT8N5R/4hSeWZoHnabOc089DsSsKFFs21rlY3xmGPcxRGAydgLgEP/27pJ3NX4F5qNG+BSPviIx111qQ1GdFhdrR/B3fBbrRQJ49DHHllkzZ4kqyn3SWQr2hqjPUlfuUZ7AvFD6V/FrT82dG5R6AGOP3GNNifkRDcNvkJsAzJr9Uv0REsI+9xDu3ra5vPvOwtLX01aGNzeU2ionhBoD1VMJsZRyW6moqdIICRAGUdD6uFSeu2O5VlP4qNpAsSFR5BLxdw1NjaoKUCHQINoQlmEBM7DGGFK9IpgjuMlkx5W8in76Sjauio9fx6gDJ0cZsFsgwcErRobDQS8JwRLoKgYQ+WouqKkkRj/ck+HmZD4bo2QDJyK43otF5kCQpUP3M32OmVKoL/kzuVD8fzlF0fSs3GUuuRPDrIhmgI3zAbGnqZiAgeGZL7/0khJoDhqVQlXEoInGIFYdLklp20hw4KDh8hwE0wSB++y9Tznr7LOEioDyYyx4PpInlB1//vOfS+yBZ00qC06DvgUqhF/+0pfVEyXJ7qhyIoyBUAM0AFMxq5U8YQA9NLsrqAUevgpKZ0dn1I+1xQiC+kCvgDvOnpEs0leQaqoMW1UfzbBhOtgkTwTWJDQEjClwgGHA4LAvmm3U4DI8601SxXtxUa666nMaUopACQnkpj8JUeAo6bviuQn8oe3xOZwNAnVokMw0JMl21Y274VEr/QmhLrmrBKK71NRofUHBf/ub38hwiGaqXkYPaFYfg7j2rgrxW8lYgXNvGrX6e5jtJKEjz+9SE3L0mBDQQ1Gk4kCg12/YWhCnMEWZICopOxgM7oj3EcCEAHyDhE6oAELdyt4HjKGHO/su+PeAIFNKPKtHIOi6vCNn1HfJQA29RNCOQVX5HNaVSiyGOAGfHKWA41PfLGqvdShdui+Y/eU5TKHw3eYq8W70wEBnZHYRgbocZ/QQ4gCpfD41Z56olCDxStqZeYZIVagUczY4v9B4Mex8Dp/NoFkqIfQPMJeQs8PdJMjgHtEHYpGH35XjZs9WXwVJOknu92+4QeuJU/TdNCWG9WFdBF51I7Zh2i7vpR4eZrOhEBvJsPufOsvBh0wVbY7AhxlFBGaJ/CloV2WVWZ4OCrnTBBO8M06SYE6V4ejL4WyIHh+2kz85cyDeLbsd8F188fkSMqIawX1j3ziP/XTEUOl76SWoMM+XpcuW6O5w/6jKEvgrOO3u1RqyOaLFx9ganpNzy/kdOYoZcvW6w9xZ7PpRRx+jnhrAEH4uweSTTzxZXn7lZTk9iT6F6jFVd4BF/g7bxdrys3bvtkjEZz5zpYJozSZsalSVmvstZgIceWbTkZAg1PKnIdggsAwxnjd3ns4bFXzTzDxYnh6Rffed2H9e8QtUBLlP3Gu+Junp7C3+hnVEfZEgEKDPvy2oAILL/M3HH3us3Pyzm1UZUTU1Znqq94f3C/U4VbhCGbbfHin4t30RMt7VJ5ZOU0OVRhd8+9vfdkKo801vcwiYqZroKpvYEU0WouBdPeMTtU2LTLnVwhRMKwmaGcQZxOZRhSeh4jcVd9H0KzxiQvP3ImkDaNm6bXuph5ETQigAAARJJBlUjPn5/DeJlOnXnsFpH9Op9eXnp/3gXvKMprK7f4zvccJW259Yp/BIVtKyT44e3FtuuUX9QcuXvVemTD1AwBDtClT2RSUMGhYgi2ethn+PnjNsNg/p6nmngAvuDtUO2kOYz4it4d1QO/zjo4+qB5kAlL0lMMe3mJ1EnNTZ36vGGdhrr/FiTGDvOE+utvcFqG7xFyoJ/AloCIjNnUDUCVsFCAzw09ZZyrg9R6gCQ8yBIjSiJgjVcc5Wr1qtihZVJGiOr7/xumO+FEbS7N8uJaWmyZ2ss0WMxR7gHzLGESU5elV//KMfif7MM+zaBVClLbU9F77qpINljaWNFiXHVknfY99JCIkXEUdBxAuwhc9h/7Ez7pNzywhrh22FKYWP8WcQ47mK7MpxPEiID2IEDahGC1NVVRnazKDv7Vof4p9FixarikdSAnMpfWYmshpHJgHCKlWDAIYAq6EWs4+cDbUUBU0VMASwhOoT1HWAWHra6DVPEDrXIUWETCn1WA2KLhQ/mNEJW4AEjTFksGuIjXLs2Lp1a9XuwOfgH0i8eK6sZHKPOQf0UA4bPkIxMEmiwMrSq4LDXjCuhjN71xRcqs3cVSqfCS4g1kbPHWNp2BfO75gx48QU27xliyrNGz7YILAAPyxbEKwDGC0oMF94wYXSD8AvZLU32R2m+xucB4R8/Y03ykLo0SuWhyjQ0DJ+/N7lqCOPFFiI3TPl2AxCg8wW8hqgz1cprs3qtICEWujeTo6xG1ak7RGwD9hNXy9AGD4If8595typD3R3i54BENEAYpeSdWjVxBPYA+w/CSnvzvkEDBuYw7hT9iNnl2elmZ8DGJw+h3MGPZ/KNOvB+nJOYbsBxP3HFcK+7lK62suObZvLiqWLSm9Xa2lurCkN9VWlpqpOCWFvVymdOAwua3VVqW1AhZABrB7EzmUhYLFkvecXWkLVFTNQsjoomtHL0kL/D0EvMwGlbGWDyv83EuT5S9kLpEQqLqhpMKZFZB9hNo6neIwQnkHJF18PWoyRBzVi8aHPHLA/A3u36yIRfCYCStUwA6ys6Il6A3m2ukZlb1AhUD0ydZwhBpygmM8m6Ob7+W8HfwwDrlHZ2L1l7kHkNwcnlTSh1BAYEdTuf8D+5e677pLsLy8PAkaFj4MIYoDBp3LAGmVwpiATtVMEWnaZCkgAOHnKlHLRhReWmTOP1YXQRQopW+bYgIhCLaM5mYOPk4PadyhoyoknqYn/wAMPUmDrIKCnkKhRgaBySRDA2uHAeUbvq+mHSenNXsdMRAmCeE/6pFAkw3AR3LCWGAQG7z780ENCyDg37JVloFtEwWR9nRRCmWtUAsI+EmRgjEDaUC4jKF2/fqOQ1ilTJmk+GUE9lACecfOmTeXGn/yk/P7++xUc4kAI9KRU2dUlmtPRxxyl2XecG37pvAa9OVVMkpZEr1rytlljjOBNN92o2ZH8Ei0Z2m70t/FOOAz3qpjK4iHy9Hxavp79pQJDgIFDSMEdvoaEnf5CaEhQTRyAoqJqpVy1NEe/Hs5QgQqIq+4cRqdRNCB64ObMebI8/9JrpbHWY1wsRW8nLIcO4BJ3NcEH032z8D0g6qJBspr3WaXeUUaAUCl97NFHBXCo8jEooMtqd9IJSUbZV4wiv7n3JCME8ZkoEwiwNqCs9IoiOEByyHvl+mFAt27dUZ54Yo74+4heiAbTnsOnUeg0ms/au0kcFHOYzjVN39g5Ap3LLvtUOX728eXAgw7qB04QhyHwhTaKiARnmXeguv+jH/1IPYrsnYZwK5h3rxr/nztBMM2Z5o6TiOAU2HPuBw5FlCgxJuqk6onzYD4itDRsQFZoHCA40DHk5D5hgB1Ei+i5e/bZ5zyAOOZUAohgjzjDQkU1PNmS3tgbEEkqgyTb9DUSsGmodwB42dvL51J5oFcPgAXnZ5/gvmB+CShAQj76vDTHThT2Lp1/7jhrg0I17w3NhiD9pJNOllolVGTeEbl9bO7jjz8mSW8SbM4wP9izulplTznrnBnWFrskZdGLLlJ/BmAQd4x98Xq5fy+DQ5wna0dwAf0TeX1EIAiGEKrIyjJfA+iUfbHcK96Zz8z7gR0imIONQvAHCkzgDXOBlgD2F1tt1ctqsUqwfQRQTgjdupDgKSApiakqeH19GpCOTc3kiDNFUMV+svaALzwPojWMt7j22r+WHcsESiMG+J8IiEn03OfZqOAjBWuyn1n2KvoNJaKl4czMAHTAhD+i1w0g5InHH1eAxOcDXtDzx/c76XSPIMklATJ+Q/dszBglgFSrOH9KxIcPF4tEfZZRDXFfdJeCfyijmjvW2xNzCCsC9TfomjE+n2uVy74Q7rKoDOsIOMI5gqqHYBGAJEEXrRL0xb2/apX2hjsHOMm54+7Qgwv4A7sE/86dMBV4tAJNVNedwDSJ8spdYrwU+0QQiuonQMrNN98s+izPQ78W94PzzFkmAJ8ydZKomLBqCCxhMxxy8MHqWeNrpNgpMMjAGcA7VaNsbwFgh95IVS7n/DEPjpiN+z5lyjStO/MJR44cpeelpYE7QLIDlXzdhg2lnpmhzUPkF1U9bWpUlRyaNv6H78seUFHUwh6xN6wx+6WkdO68EFNxOw2/sYke7USrBMrS9aJdps8FkBDdv7ZWiS5/btiwXjaFnn9UXZnfmmwVidbQU1nD3D1Xq4nzrBXh6iB+MOnQpp9nZX0g0Xd8xTgPt9tkLx1xIuca0INWCrWGbNqkPQWMQ+mR+IPqLM/HGaY6BT2Q+49PoYctR52p17LS1Sl+zqrVqyS0BMjE+0rAJsAU+XnssHp5SWjcd8w7c98AmohjmMdMz9wee44yFbvS/jwTC2ip7723UmcPv0Yywc+CKUPsyZpgb0gwuEqwFkhaAFyJUUkI8SmKvXbsVOWac+BRPNZ+gEVHFZJYiPufCSF2CiYKQCWxJ/cY28Q7soeAY9jFww87TLYTBVJstmI/FILlX1p1H9UTWVenOB+2E8w6WB48J8/HzyWBJcGUYmdvrwon/MqeVl5Q5zBAaKq9YgYEcO7504x7qLWIYojC2b5tFaWaajoxGp8Bcw4gjViMP9l/emvd4tUjvwAzCQCZsAobxm8BF9VVKo7wNfwcPoMzoDFwfZ6PCUDF++GP+HyzIfrK6D1Hi43JfxOH0cPJ/eeufqSEsKejtezctrmsfm9Z6e7YXepq+sqwIcjBN5Xe7orS3dFT2jo7SjdOA+Pf6Iy8KsqbfDD0IhxXdQxoRYyG3h2MPJLMGiiJdH1Hu8YzYCh4AYL27GEgAMvekRwh0W8scPDdPTqMGDpfTM/KGqA5uAGav5dseiiUafF27JCSGReOhSXxAE0cOByuvPG9HDQld+FJlOQJOHIAum79hvLmwoXld7+7rTz4xyfLkHrPEMGgiVobswO52Dg2NRcPaVaJmYHQGHwOOn/Ps/HeGE8MPk3FPB+HgqQL9ImDRKBLIIFBf2PhG/rN59DEysFJY8HBgeNPQElAzuXEAIGMT5s2VbLZKJ6BiPOuGAMCxQcefKDMfeqZUlsHmksQ0lUuufTS8ldf+arK66wXwhig8DhUgj8CzcXvvitpaQlTNDfrklHNVDN3W6tpPPX1Qp5wNNCTVG5fvqp8/GMHKoj+9JVXFugTOEOQTC4rAiY4DuT54cXPnDlLa8Y+0swLIsJZwfmy1/oN5WFIkxRGMTbvvPO2GnlB2HgHnBZqhlSHVTlsbS07t++QjPvd99wtGqJ5/SCkNVLActP9cRq+neX+pG+R0KTCk+hCEkBAkMh0an4WVc2f/vQm9XRhpHFeOO5U2mOdXGm3ChqGQK0uIRGvCl8E++wzVEE+C4OCIeU9UZMlKaL52jSlmg9Vtj2E3vhnoqIEmpxl1g1Hdsedd6rfat5z8wtpY329hRc8p9LopemoVvTlvPF+vD+3o6auTlQm9sNJ5nohxQTJIHxf+9rXNMcOUAYHx/kE2PBMT6ts+d7Qo7Fd38vPgT5GxRZHzme7d2K7jDE9EiRuJC0MDSfhx8GqkhnDlAm4161dX55++tmyetUaBWE8mysXpqdRAUijzvkj6Drm2GPK+++9p+SD9eYMIlRy4LQDhbJ6D7rV/0mvGIguMwehJNJ0Dkp52+9+p348JR5KOvrkSNhP7AUBQQos8RxUzLOqDXrO569es1prijOjOsgcQWyBe+22foiqRoDt4KdddhInjs3E6WNLCDrdP4kyJ/YZqqcTTuwiwB3JEnLnRxx+hNTqcKB8vumu9Me68sF5wtHyfQR7P/7xj8Q0AADD6e/cCfXGA34JWnh37rcq6JWVtr8kchpf1G5BoE6CNBFR9IsjCyCFEBXVB+4lPVCIDyFdPmJ4s9aP3wQeEgLZsU0jBJIOys/GpqIoyh0hkBZySx9ra4v239L2VqnkTmPDuaPYNIAL9hDhDwSV+N72duaUpep1dzACahWUcBuyAsozkewA8tHTfcQR0/XfeY8EEEm4zIqq+Bg+b/5L8wU2UhGlQiSla1oRurr0rpzPCftO0BlctnRpWb1mjZISzj1VAEALgnYSGAI7zjrBPmfn3E+cq2QGtkFS+wnekrnhHh3Pykv6Uj9LJ1oi+Hf2Dp+GLcjEO8+1RFZ27lQgiL/C/nL3SQ7xHaa0dZXRe44s++2/fznv3HPl2/hFEEsPjuiBgCMhMNdL9UOU6m6BmQTPPBfzz7B5+HYlU1R3mZ/Y0al76upM7G0XQZzVlqHd8uwpkobt4UwSQGGjEO2A+vrFL35R9oVxRwSZqGGS7IHW894wQEjouGPcWcBs/DUUPSriCWSxV9OPmK57TDUL+id3jxiA773xpptUhVu9an1pbDSdrqXFVXoE1qnyMJvu1FNPK2PHjNXZNQ2zpnRHpcLInCB6gxv9/9+XifvT2dVdnp73tEYdUClcu2Zd2bZjd6kRrdOUTgAR1ieZC6IVd3V6Rt7wYWprgdmDnaCiCFhEO0UKtCTY7Z7BWo0k4GdxvvkMbDuJHGeTM02yRCWEOAGAg0AeG43tQeCLoJekijMlSvHQZgW9/HzGyLDXgEPEGBIDUVDdrRiTOMdJv4VnoP/yi6prVtSI+wy0DFNsKt2GiDM50zmOxD3tLhaIiUWRQ+MYGF9CP+NugR7EeWhIAMIx1J14aFooXWrszxFHyAZyjj3mK318pfwc7AoLoHULZGAvs1dcAnqiQNLKBTBtcFqUUXw0YyVgX/RaBK0O9hp6GJ3QVbcK4OGX2DehYk/VDeBImg7DhsmW4mPpjeM9id35NwoiFqaxUikUaJgYbCzvz/tItbmtTXEMvpSYQD6jq0vME44krQGa3VnXWFpbdoqCTRLHmvD5AAEsAGOEuL/cNc0Lj8KORoEwF5l2hWhPSBo7e2xdiVrnJ1EF5h6SPCbDg+RuzLi9JMSEfx5gTRm8xEfytdwz6P6ABgDHI0fuIWEifAy+HFtiNhQTDHz3eA98MOdBlGSxwboVH1MV5OsDtS09Xd2OQyPBU1GM+eAkhM1DlAvYB2DrBuaXZ4WY/VHOEZMJDNh5/i2AEuttFVMLgX2khLC3s63s3rG1rF21orS1bCulp6MMaagpDXUIJ9SUij4qA30WlamqKJUMVdehVMeugh1EZTBiDApXQNzrv1NFQQO4G3Rp1TcRjaHwh3V5GQEQCnc8eM4lcrXN6DWXVkFFfO8APz36CmNRkqKQVChd/hAPSXpIKso5wHe1REhWSANrPEMEuvkMWfXh8iLEwQG+h6ToD39UUL3HnntKRIO1UXN5Q4MSion70VxM32FN+WDjxrJr505dsJwjYuSVgKBGgS8VH/6bw0b1jYtK0M8lwuhKEWrNGiHXPBuOnpK9evCo7G23tC0XlNfhMpGUIk+N0dVcJ1FMPS+MJAV0C8WiBQteF0KngK25WTN/zj7rbKt4RrCiakVdXVnw+gI5+zWrV7thl4HoDVZ3ArHA6DPrDKdOYEr/F0g9FwNqBU4QuiMB0uGHHS5DQC8Vn83zEWgTVBNUYORBiEaOGiUj/ga9lFu2yEFxYVgfPoPAFQdpqnGPkHaGQhMs4aAZxQGqRVAl46lxAJ0K6FUJeO5ZVX5JNuGbY7gZHcCzqycwKneiJEGPigooFxwDpMqPAApGtZgigoEkuGN9SQ5xWvRZmDrXKroBSUoKKIDi2Mk4kFHVo9WqXk52JwRK1KezwTlnDVmDrMIawMg5Y0XPKWGjQPA5mxJxUnJarUoFZ40KGk6M58aoEpxBASaQAPXkrIAWJsVFqr4EhL0eZs9ecDb4O4AP3pdDyDtDlQDp4t6Y+ukKqOm3RQbQFYBeOR2qlk4Im91gLhGADiH4Eizq8+B6aLw05QN2KIBUhdVGGbsBSIWDx7lR3bFYDaqYHUb+NNfHIxeSKQCwQHWCvSPg484TYAMq8G/YLfciua9LvSNR5eGecodA5eh58wgFgleL/SR1jb3AyXNndP8R5Bo2rJ/6gsMBLHNvWL1sCRQgglFQQ1BCKC35rolqsq88n+jf6jupUEDC/qJqx3PzPnz29m3blVBgzwj4WGcSGPoZ6JPEDtvZmeqeM7VEx4+EkD1jL2+99Vb1BRnd7VEykyp+ab9x4h674EHEgINW5vWIlOwbJ1nms7GnKDVy90nasaH0nDK0/Fe/poKGemO3bG2OsKGxnkqyaObNzQLE6JGC0kYi5PlvpkHyW1WtqFDw3IBbWTF1Xzvzu9pU8eIOQ29CVIJ7iY1bu26d7inPS6UE0Avnjh1BIOPsc84pxxx9TDnggP3j8w2uuOpreXxV9zRz07QrgmGCylw3DyqnStjtwHX4cL0bPyPBFQJLCag1NqpFgPek2u2Zjm3qicX+koCRlLFOChgINoe4b4jvl7JpqFWq4qwSYgiyiIpt0RHPboM+ZSCHe4b/Jxjh/yfYgD/inCE6gx0WFX/7Nt0PgDuobPgB01hB/qH7N4Y9cH+8xzXZnnGPABr5U+BXxCE+C7aj+TxuA7H+gZJaKfGaPZSVFostmeUEMMBZJvlj6DdrS88RNjdBZWwu9wShNkA9/h6bxt/j21kT7BJJITaUn41f4wPGjB2rfwNs5M6R/GPjsE2AcfTuIsWPjZH6thIhqgutonRyLxn3QgIFkA34yhnK5EXMKGx/SNgTnmELpNbc6koKCR+sKGwoccLChW8JdMY2SvRr+46YX9epn2VwfagogtASSQAPOfRQqRTvN3Gi7KKVvms9xzcURZO1pCBWYEeAkf1zh1tDEKZCwBLJFXufFDv1kzcREA/X3ogerdm7btXgjCh+QYAq5iHzWZxjA6yununuRItF3g/8DQmThAkjcRbgH0y0BPWzRUE0dM0DdNXQcaL7+bKymWeIP1lD7j7JKgwN9oe933+//eULeafsSc0CBj4X/2YAwH2nfL4ZIBaryZ45JRk9JPwDTCIx3EKN3fRWx9TcEymcMwqis8MV9eif5C67FcP9/1Rjs2UoQSvuNM+Wn0+xJGnD2A1VVWkX6aANydVdzoCVe62KLXEgxlW0m/EAkMQ55N3zfHuEjIFmvx+CjlbNTZCRz+Usm6ZO0mMVcfwje+0EaIAeznoQE/B+9kVO6JNxQ8zJe/JvmUQnA4Lnz3iPCh/nRIAXQmaqMnvUgoWIzIQ0c4JeywQXk5ZPgmhGEnfWuQbfbvumlpBBc155B84sOQIxO2vB1+PnUl9B8UeP+6YHYh1iGK8ZOAE/k39z5RtqdM9HSwj7utqVEK5bvbK07tpaerpaS0NtZamrQZShvtRU1moWQUV1ZenDcQWa39PXg9p/9IdB3agtTU3IzDMIlL6jKMdGiZcMGUSIxZEYDYFLSJdL2UqOpkrBbfbZsGFGAi0ckv8/Kx16YSp7oYCWiB8Xlp8lBdPMjiPBTEEXodDiqXsumgdEDhLkiGZi9t4/w4vvg9lR5s6bW1584QX3B4wdWyZNnhwKkT1yGkJz9x6vy8RnJLKZ6ocOKt2vmBQjGR5JZBuJ4tCQjGieXVSGCKZA13g3nBVOpqautrSEQYeuwB5wGUBMMbjmqA9IPWteTIiQsGYkaTgIHDhGl4D4wANRvzrIQUWIm/B8BHaIR+AwcYTsBWiGZsIFOgIaRFDE11MWh7aAyhWHG2fE8yNQAXUCtIgLJkevvqpu/VxRCVatVlI76YBJSnxx4DwrzofnHpwQDiD93XpmekbhxhNUg5pDKfFsu4FkhDPF+vLzqAZBbQCpRfwButrRRx2lQNx7B/rmYeg4E4IwfmF4RPeMM0iQixE2CtimPk3Wgs9AXOX42bPdc9raqh4rngcnhwNkLxFPYB4jl53PIDnAELKHPEtdrVEhvh9DJSPa3a3Ag/Ul07Nyl5up2SeoFPRSgK7eDoPnAAAgAElEQVQKtdNw7IGmes5CDkzVfautk+APCQgzmNhPkkL2QtV3aKRUpKpdreSukSyKSt5LP6dpoUIKGxosJNTlJBzHnYFbVi9NGXWwtmvnDgEfGF7uTgpzsAZQMjZ88IHuBgYdB8u5APGDLiyKYkVxFYxe535n5Mqc+xsd/OY4DtZfQikK0vl3RH2MpOYsUv4bg8+Z01yxUF8FMWf9lbB2eGaiAjPJrEeyE/R4AnErlUGrt3hEVon4vLzvKZSRSsQOGuqs2qyZW9hBGtVJfEg0jX7jaIQW46DiHKhZP5TUklqo+zqkWckNc6xIbLjf0AqnTJ6q5J3EAmSSO6mKEXTPUAIWnZ6EsNHjPdjTOU/OKc88+6wcPWeSCpz6QzZv7mdsKEgWbbRPQTR0K2yaFJ8bG5X0JjUKm0ECThKDPyAoxkEDmLw0f365407ULNfobGcQwLlifwgycLJ8L5R0EjX+BO3NKqVGCsWsLKoOOGqCglTZle8IqjRrz7OSqPF5qlLv2FFWrXpf1UPWg3vyqU9+ShQtvpY5UytXrCyXXnqpGAmcUYAyAljdlxA7817SG2xhFGiICj5CZRKfKXEYQMoehBxcEVNwGKIoqQophoIAqRBeCVaA/Ff4rgqopMxTjZlknB2CNtF/qZiJduZ+SidLBnpzLfg720H3FfNL5z0AGAe2Xfp2fCDPqwri7payM3osOXfYE3wXdEzRU7lb0ZOnnnOpdxJEMtbD91nMCUZziGpuujujBxyg+lklcoUQSdgkVb77BSiM4GeVWnRCqVk68U1knUBKIHH0idtWhOL4IBqmqwruQYuFCCAQaqR/Ls+MXdAex33nvKbIFHcTAQzEMABQAQgFFNV5Fi3D4vHJAF7Tph6oiplVhWHlWO2ctWUNbI+dBLOf7AFBsHQbdu0KkZ4m3X2+jljnjTfeVH+7qI8b7G8BrjnjVKqw6VQ1DMh1SuwOAPeoo49SfMM9w46SBPBOfI0BHifaJDPcS+kayH54HrKArP5RFFbETlticRTHb/3VlBAvc9XTy62kLMYK8b2AHNyxpEHnucUuJhjAs/j5GCE28JnYc8AgzmsCRCSV2EwBvqLqJT3aSadaF3jGKrPUBC5RkYtZm6o0tpKEmPmEH8MH8P/ZU34uRRL2kO+HopggqSp5fcU9540AXm6JkQha9AryPfw3do0YlPhBCZgqo65Y8vxi8/GulQah+M3fk+CnzkAC0rw/IAf2gmTEybjbS/78l6m3rtKRzBITD47X3X5gHzHYRvDeeU99h3yPMga2b/XcPQvgeHY41d7BZyvPGN+XIJSSSZhNSoTqrCgfglXu63Z1l98Zu3B2zYKwUrD2O8bDaIwY1fEYP2cAu0JVdOI+DpsB5vZoOzGQn++bwFMm0pw7f4HjDZ1him0CJnr12XwG+0M8TVzNfSA+tnJrheIo9TB2euxNzmJl7ckbvB4uhHFuWEfuneKLPt2g/49ffd2FCuGu7VvK6veWlq723aW2uq/U1QyMnaiqrJHsbAWqWpQ7q2PgvJAXC1RgwKCG6nJUggi5kZwuQ3j06mnRUGUnX6bddZbOoMxwsJWph8ojiCvBZ6LMqtDFwcqFdObsfoT8jVHCqUkFT9Qo85jzt7/XohUcHB1IDXe0M+mniZZAxYO6J1EZUR48GweDT9LBJTbvmDUK0ZhozM/PTCW+7D0zAuQhum5OtbPgWbnQyWm2c49ybzhcIW3Be3YgE/PgVLHapd4b9w/By6/1OACSYxqtQwHVKl4uaye3XxdN/WWg/1aQwiFwCIX2Q23sQRmpUUFbIjiphujk20G9gobOLgdXarSvDRQfUZWorCQlN5qtswSeFyRFGfj/GDoMI7z/RIkSpVLFBaolAglUqnFOzObqNPUDdIfgj2SUSinPlMOL82oI/errU2MzdFb49EhbU33V3oaQDPtEEKkh8zGAXoYnqiIS9gnxguxrxYiZDtcpigYVBAJvGXVQdaFFA2BDBl6WT0fe3T0kMozQHtrbPPw7ggvWl3dX3yYouSSzPRaBdeG/MfCsBX+nnpIwLAmqOKjx6BI+I9HOD985K9/xfhjN7A1zkGNUWmdA4kEOCFKN0oGcefM2/q7gJW0lq3/8XFfQqvVvAncEJrlPUSIRjIIRhcn9lJxFqWd2cf7d45qomIAYbE0AOFwcNZ/Hc/IsrG3aGM4UQIgct6gmXhO/C2Iapq16gK3fz0Gog5/BSF1WgLKCoTl9ndALueeoEBIEmDriId129gh0YaIECmgNqKJ6jiLMCuhhrEdFRcy0jKRewUqI7KTdkf2NuVEJnKlyHWNVWDMjuqYCO/BBlQ8lOjtZDX7GJtMPhN0Jm8m7s5a8J//uCvJ2IfcCTAAFtm5VUsi5o6KFTefvFaCG2jN7ge+AjgNy7CDfzjIBDSwT55pAl3UhyYSiCwUq2wywx9grqcaFyh5ng+o5fxKQyoEGM8J72607IpAPEZ9A5bMVIe0wtFMnrgb2bPugc+1UIE1lhWdDlIF3BYBiCDFri93Bqef5TxCQc0HlRVSjUMPmnZUARTuEVHKDuoSt4Lz4twURBOglRSz8JneHz+JzsDGeu4fd9TlKwaKcHcldSmQ791zK37RocD/Ue2WBmhxE78q7R/bwi+TN/bAOsmxzB/rbRRMNwINDqmpPewTJQ7hrBgGVDMfYnBTY0mxGBcKg+K78cC8AxbLSwfnNOIDnSNTfttRiMhkEJiAo4AwRIa2nqyD8hcRoQslQQEMIyGTVgj+TEpn+QzFF9GA6YbEAHb/ya5QMkWhGBSPBRXpnRRVuoe/WMw0jZx1Ed3Ocxb9hm/h3Ep88pyRCfKT6g+tR4rSdklhK9Cvl2c5+SamUV1RFtdxAPIklAKVU4KFnRj8kfZ0K7CsrVBkliUHQCVvGGeS9rM4+MAdacved7fLJCQry9TyowG7OXYgN8tw58kviWj2uoLOXOd5o8AxfV7Ycj2XvOTbNQn4khPZBUqsnhmlo8FgfKsSaa+r7C5hHIsXfAaYCYipxrGAOsunQfF9+jpMW4hnHMdjrtPkCGQNEsj83GOBg34A/d1fnrxOgrc0VWFFEDSiKjt5/dzzjGbvL91okx/3LPAe2d9TIUbr/mVxyHgB9Oc9qr6Iq1mEg2fGp+8qxAWJoqNrmeBywEWDeyWKLVehrTNP88wzCR9z+b+BX6gf4LrDWmagMAC7Esq6g5bpYWduV17StmVBJfTiG3GvPmePaAHuKuGaA+ae4AuXVAH/1TrKXVdFOUKMzhw10wuo9UfwVPZhiqoSYHWcKm+hnjXFmqoC6YMHXAarA7slqrkRp+n+5nY21zPaijA+S+WUb7WKXbSjiNoALVdpTziL3GJ/JGWSPBIpFD37GaIBXrDd7rB3RGTUYxc92hdnzI1Xd/igJYV9nW9m5fUtZtXKpxk40SVCmr1RX1JaKvqpSBW2UJAjZUg4WCWFFlKUJ8Pr6SkM9Q+xNsSGBrKlyFYDXbWtH1tqZbM4QdMmzW6MacqMSNWODmZu37wQaXL2JuWjpDNPYOhAaSAozwPGGDpRTE23KADYPn1TC4rCJBiPKiS9BBsxJLxDFToPp7YyciJg/zHtoFlgEhkm3wSDzrimg0Y9moEAWiAoXgs9LkQJ2ljVwQJ78cvcvpgFC+laJScxkdCLkkQOmxfhrneh6OLfm1YRENhR0JdRwnkMVk/fxFU8ajQ9RBszsBYeU5CzVH/Pg9Ss/iq6CMqZ74UzXdcBpZNZN3iS/argNFVbTjbLk7kvoxBZE3BVgjIzXyohK/2/Nxcmk3v1jvLcUG9krEoxaByxGxjwUOc+OqUemGvJvGk46DGEaU5wdRHoURP7/7B3MIDqROze925j7jNp5Gf3ykGUSw4GxAv46y9Z77eVLolrG57GvGB8uO0l//9wwW85okvdszqQ6k6TmjCwSf/ZAlWIoe5FM2n5ZXY3/segJQ8+9//wSUNOCwEuDnGuiYbyv3ivUY/WnKukGBmxgEdEZUBP2fljsg1+poCq6nCiVRmBFHWxqKh3tRkP5HvZXQE8EWjg6PpAEQj1qvZ7DqZmVgeLle0rVNj5TwUI467xnSftkT6jkUDHu/7oASbhXOGE9R0dHPxpIMKbz1NujM80+pZFP1NsUEuyMESeR7FPZM+63HT6qhb4rSFaz5q5WeF2h5FAZdIU1HavPftKDWD9L0Ne57yKCRwdYtYFEmiorO6b5d0n7c/Wc85Z2RoqVPd1WtwsU3/cugYM83w68CbASDAGI8MxXo9LZG5M2XWwM9XRZVAlknj/ZPz6Xii970tNDk71Ren4+7yrKI/LkyHPj+KoCxY9RCpxTgkkEDLAFSauTEJnEN5xQqX81RtbYHtKb6vmQrgJYLU7MiGHDRE/KpIuzRpIOy4WfQZWQc2PhHaPiTgBDMTaQY/U35dmNsQWyQTAK6K9HjEzouO27K/+9eibPZuOuDwRQ3CNXhAzGie0SwAl2iKATQEjshqB0uooW4lIB/mfglmMCDJi4ikBAzlrlsHD5NPXk+Wwa3DGAKdppp/fM4nGpTu27rXErARrxc0Vb4wzr6xIwyio7Ym1dqjgbvKwoQ5pd0bQP9/rKvzMrTAqoBqwEUikpdFKs4I2vD9VW3VPo6grELLhloCAqf2ED0x5q1mz6d5ehBlVOo+97MA3xz/49bWYGkXw+iQfBnOxhVsT6kl6J33A/K/Rxvp97bVuHOrVtLUkE70GwrEovswPb2/SeSnYRRYEOHO0pA0FolfwBs9UAMgiiLU5hPQhXvQbutNkfsV+D1shf775S2fewR7mfadc/DBa6l97+GTEZV1lcQbFQiu2T51Tn3MhMzLMyyDPm7xThUVIdIKTUxpuadI9JWl298xnA1mvMUVTaAJeSRaH2kwC2lDQENZD7lUwt7oZjFgN7EoqLShc/k321bxuIVxJMMiDh85ntTdzRBCO4J9gcxXDB5FIVs5W2B7NuSBaIiWD/GEg1eyDthmKHri5XIFHizao5/db0Aca9AZDExgC8Y99Ynxzhgg6I4+9BFcKID/j+ZKewj/gIbDm/khKLz/QvhKf876kX4GSQu+aEMFu7suhisLFbft+2mTl/VmTl38Q2DNCYT1CFP4AyMUFKhRJC1kR+LUb3pD1WLEyiLhVk21XspiuEUHQTFDZjz2ADwDdK6p6By1mTDVL8NjBHXTFw9CgTGxvgDJAz4q7+exjK4Bkn8pz4TYB7fArFGHwMz+VilsEh/jv7wL0mjm2SHSbbGhG9xLxUmMzILrblL/6QymhH2bXDCSEqo431lX+REFIZrOBykhSG8EW3kkFnuLW1OLAqzR8Eza6rQTHuLxNCXwg3vYqiKQ6zN4tAnEvpOWAj1IDdj17G8Pq8IHnxlGkLbXJQobJoUMPUjByUE8fOWbo2wuoEwOqoOI+kcrkKMaBC5UM2EGyns5fk7yDagRqAY0aMUMxQSzV/2xUinp93dULspA9jk5QSAuFs8M+Kj+agRELDpvt5okIQ0uY8h/p3unutZkqy2WnJa43SiEMpak4kORzqRPlwKgRXDlZ9eG1oBwwS9DHWkIvtkQNWSrUDNnKlygFocbwrhoZ91fdFCV9JSaBYKtOrXO79yaoohlH0r/YOOQYuKJdMQZaSDBt1VywccPn7PTeH5+Z5uegkduZru3qWYzHw6ZlkO4H2ZXfAZ1AgQQUZp+g7VPUyjCvvz7qjFAjwQRLGs4KgJjWyP6GmukPwq33Ku8P8xHZRgPKzbEwMBCRIAnUMCoaNgh0Ma5SVUt7ZKo3umenscGIh1CgMlfouqDqqV8FiMAIdUmlxUEWMn5N9MqBVGVRZqh/hDSc22W/FGSMB0X2ttAIxZ85OzgpvUFAAE/i2nH+WiYz7EUwvM/LofbJtyTPWVtqDmgKKyTtAbUyqjHoqQg5ffWJtbTr/ibSmg8mRGxa0sTgAd977SpBsJcVUTWRvsCP+fn+dxXMaROnN/iXQXJLJDIRdifY7CLmvrdO7c9c0n5TKkGa3oh4GpdvzhPg+/k5UD7EdSJoMZhCED04InczR1O+xADw/9oR7zhkkSXOly5T8pFoTKOVcr8FOlK/lTGh0ENUW5kTRh6IEkj0mKTa6mc/D3mqsUD3U4KH62hxtw/5nQK1EB/ow/W9RP+bfcgRLKkZmRYvKulFOC7xgr9QTFk5fiUrQbBJ5FujVP47BCGnaSiGyquIHkBaJpChl6dCpBEsJloHFZnFoxmNUtan2ib4b1HOSlay8A5hwnlnjVMAliecMuPnfR9tUH54t++0GqmlZdWB/sHHsmSvSjFeqizm7IR4RIJtmXo0cZZW6oDLLFlZbEZJzRNCIr5O/0r11YIudGZzwGKjInr0B1kD6W/lQkjkxZwLdjiAp2SsaJxP2ER9k4baossuXeRZcAqWsG3fDyYTHSSDkQABPXxPnERviBIV3cgVbiH2vgbRMfNxLGgyFjGHFMvToqAQRnajbD7uSOMDGyZ6nBFvtn1z1U7UmEnyNyKo2JSvPpAAdzYTzzLFsfWHdklnQT82NPlfZNyrnu3frvXN+Kp+byX5WeA2AUaE1dTwVzR0QOwHnvGnOs3p0TRmXFL5oZtnPHPYfuw3TCNo769zV6VENqpyZESB7H74QP887SvRPiZpBX/YNO8x7UsUyAGpqJf7GCb1ti8bFiCZp1WoSkhxxhB9gPRM45Pt5Ht+VQayu2BMpl0YibRqdK5XJKDHQRJ9lq+4TNix9U1aNFavEu2CXpZpOG0i8oxMU27TsXZXdUp+XxZd4R96D9TMDg5FFrvz1g0Lp8zlKqmAO+F5+nsS6oq8/Y4H8HFdc/X6sBzYqhcGwsQJa0n/GXsm39vXKV3H76FtNRWAVHKrYiyFBYd3Rv474DJhgQ4cN1755tuJAQpgq/8R2xGDJxFMPv0CronPMZ2T/otk5OQPS42P+PCG0cFGntQCCap6xnQs3PerzFXgmxpuZQhmzqqChM2sGAmsH5dkV3WQlBnUyxucYNHYeYKVWJ9DQ3TOBzISP/UmRS8XhWW0m2YxxNOqBjj5IzpzTLyeKrIf6RI3jez3UamQVXOJVflk8s1WsmrHjxsUsaFOXE5RVweX/JSHUGL4Q++LMch95B93X/zgh9BzCjl3by5pVK0pH645SWTpLfU1lqaV/sLpOlUIpG+E8+JNFrIS9b4qcM3MCOF6G0q151cypIOFTT4GyaioMbZatTZQ5huiyWInOsCgsqitRRpCSizyAEDm7T8Q+EZJMDBJ1E4qRc2YG1b5NxfQl18EN1AXBl+TnsjE0U/c3HEclgqDCFCYPg5XEOZW0UOJjw4U8ROlZBkgSyE7mXOZ1RTCRUpKCrHhkdTMbXY0cGMU0KuF5dkqsI6nM98fpKRmMod46BOwXyHgg8aYrdpeq6g8bU1fOUm6ZyqFnQgoBEw0UVU0HAYh3ZM+c0B2hODZAGTyS+BDgYGCpHqsKFwZPdDM1cTugTbpiIin8nRFgfp5Vn5KgoEscY0eMMJFYO9l3lcrGS1UkBVLQXfgeJ0eJkcjhD0L0hLLHxc1E1dVWr1M2/w4GVdhDVzupTlFJqXV/XvDYsxfmzwOorPwmikTSoepzoHxI0OOoVIFo71AApWBHs9JMLRDiC7La0eHqssAEr7F4+FF1dHLzvyl7sya7suw48wIBIDDkzKrig8z0/39Mv7TJ1JIoNim12KRYVTkgE3NgaPvc/Tv3AG1qZkcZCsiIuPees8/ea/Dly1fns7ViJD2pe9RqMvspZzWJ8oPSaS7w2TsPjS9RblE6QZXuwwWboRYW8IHuENryvUv7HL4a1SiCCZWvdn6eyGEpo7cJoLieUCRD52rPcipImdtXeo/PoFRoEoAGlZwDPpe1ChXxXivAVgCyr0LteJK1snfImYoEEggxvPiNhLD9IjHY9G0SxEIJgcEQ6gc2BFR7cxNTGSH46q6t4EGp2h0HQLLThDBiPJst9+r1m1Rkg4yTWE+wB9t5rpY1MSVJLXDQJLpN9tnfBMmyGajujaoD8kgCazLI/eeeQoUtvfrTp3u5vwhVjdaSpGlU/wAzDFp+W0Qf+38G29wrsdXrbeVZiXrbs0ZAhLPCliU5porzcGs85oggU6l/+IExI6xCDFyUOl12Q4NYA3MDRivGgik8Uxkf/E4SyTetSB9o82xEfMAEzlyvzKdl/tsqm6w3n0lSX9Gw21T0ub/axFLbU2lKctL9yPnCRslUEDRi/6eyucS1fZ19/8zAGuWJc8Ue4ndbGWr/K0FTqkYIfvz6a0BJ1tyzyedFmXZ9K9x/QKb08JV103NecKzPqT2FqRaOwlT73ypCqxNdq7A6ULId2MX9swdSRVg/mQyAnBuuA7AhSqLMUUVEp0Jh2VNZ7/bsyXzR7/Vcfmi/HoneXdsb2od0f5TUgjrXfVBxq+6x0emIC5zluWTIhF4RLZ4Zf/DxsT3QKdNPVZZGhErwK6valJCgQE/ruNh17t1eZ853fSVtFte4huAYmnT9x6fDpqfasOoYv8++53MTxEasqyC37IrQalmk3P/Vgx1MorFqeB+BbH2grCL2S0AzWlyWQH3Zj9Skmyp899W5uiXYZx914oH1oKW94y3D1JsQxt/v7DmO6UhKlpsIJgkkZ57o5mtyhyoGsz6ZoXn/fjQV8EvxgQvUrTDyfInh7A1UeK12C/pfK1VNVtvH5bVFcGsqnwKw7GnWR1DPecAWAbpfeK4TuAkd+Tb99gWf8W+76/lfzkCLAvadcadlefHF/u+YhFLH2W1QfHkXWn9S4SYRT1xVgRfsSAT9xvaxckuMhj3ELxZEOkc+rG8B+Va+riB2fPV64liAikau8hYWTVlRZQMAnsgMqF2s+mlBoJ5LWBzdtKV8tr/3DNaHBXSoi8uEq2opv4uNLTOlABB7GWAiDD578vbeJNwA8E0I+xr7XlUYz6pLnZ0fUJuglcYq8x6Mr7RkAUqV+spSJq6cICExB/spvust49MQn3wa1XTGebAn42eYh5g+fYFU6dVlTLDOCh01XnuTYoV74vclhPc+XD68/PXyz//0j5cXz3+83L397fLslrlRzy5PHj3LPMJPBMog+/c+hS6awOwe1SAqJB1CTzIYZ0D/3eXm8vF96St3bPTb2wRXJAdBXO29OfXhsCA8PBJBN7QGH6fHzz4P6Bow+ToWV2oYr28JtdW00iWbYHCo2/OwPqUdDowyDlRjHUeRp7fZSykPT9lpg6ujLrlG5TRMz1nVMZTHLyppQkTiG6SMuSA5PA3GOMA4F5Pg9K5d6ONp0srKsoljmDcI3ermlbfeBMsvy8YidqBKXYeizE2Eodm0oiOdy+oMRjHXNONewYpuwmzoCJeYvLVSl2QoQXiDWDYzRpXrQoGLL40+lQ8Oh2MYgsam/xMq7npmRn/tHKDOqbRpn0CTZ2s/U1CnJSOlrJwotFQ7Q6ltL1n6RbbnpAFgMDPD7xD8qfHhsJfSULog9y5Vyb4VVccwIOzzJJtURRAFOl5TpCrVliV//DcGuVRkEpT2f1rxljLdgI3k8LZ9Ee+YwwO3/eUBaBiQtTG71SneKzPm0mNVJDoJg4JLCyxwDBj/ghm9viu1q/sYw8VnZAD0VEEzryf7d4pleybuvQTSD+4H2YwS7VTP4miWwCeA375SXbSDXaHINCGP2tmTBtoRBVkVuc+4Cac0G5MXQY6i+A3ApcpFcOVhK7ydIVdEnXMMdYrPgZZD8MDrWtmu4+UeAogkgGyQ137qKoJ9/tVq+5lGkgrhAidEmkJR+dQeMtBB+g2tLqby+OyrA9jCoQMSQKnkw9qL0/lJVkHTEzdxEoCAVkkfV0wk1LPKjhfBbVVBqh//7tyiZ0fCroobzqkIbpXwsLP8Xmm3nTsYO7aeMgAKVCUJHqgeeu5hQrD+VJ9LLyydmHsj4MTulaLbfp8EtNDinj0tvY/eyz3/0AOn2mkPs/QjgsKqEkJ5LluC58szjSrkwBJ+znmJxPgUgvU97qkEXJv1lec8hx7atj1j68lJRZP1plLz5m2utz1RTy73AG0+FmALg+K3Fznr+NEqNkLrZo4gPVHtU2IvAlZyX+e+z1RdDWAQZhvl2DNRCuGDAUR3G/fUXmj2SwERhB8KCmC3SCrTfzVBp4iFrUcLH9FzCAVYCf+uJ1hh/W4TEXsu7cEsut5qWgRkJpUv/T5shUEbteuIMLVSXVtYRV9Ukfl51hMGQPzXh/hEnilBPb+HGBEsh8yQW3XcZ9p+NvwOcUuBVVkQAqClcV8FLrqWnZXH+7eyWBXIo/x7HPwFgAv6uTHFQ3g2nU/WZJ975FrZ9+wHzgO2kX3Bfv/jH/9QH/m+6r38bevBkZiHJVCAkHXA97Iu2PDSnn851hGwkWdU/9RAG0BSVcdS+VvZqqJj2RJhIE3hssDLkpHpOxB08578HmvomWi8MXrgibbYan+vA1occVeZFBVos39T5dRrElA6Hl8ywFKNnPiSQEUYRKcEHTuAknv77iruFCrdWh24nl5n4xv7SVlLWA2NTSoqwlpnlMZ60JLEEAdN+bO+t+q7+OmAIaMZsmf4Yn0Dsi8pxGZjq9kLvH8SUwoBYWZcwRvtHrHVWSWb++J7iW8GoLNHiaexVVQIM4twVPbGoPSwVin63E4Rcb+NvOGcqMB6Tsbc8/EfS8b8OTEMC8IzsHJbEaFW0Prc2wKUOHlA0yGIxRlhjvHG/3RP3YRKCVjEZ5p7uJfTaxeAsPEn5zXaEx9Q5K7ad6j36ZPHv30V/5Lq4AA2VWyJMa3sysJiXY1DmvRf/1tbwPdlyxXDKmiY1qzRUz0XshMsXhk789wRLyPeQFk/uihv3/ZMP2bGO8rk10Q9wN3j2+6ZgIvNbVhv1uQqlPbgd1YISQhf/ZaxEy9//evl7s1vl2ePoVI9uzx+9DSVwpuHjy7vPtxd3qJ+BG3i04fLW1CXB6Vb0B/DnD4M/qr+530AACAASURBVIP7BPlVGn0X1OT95dHt42Tr0kITtE9dyGDAw01gZ0JoMMyBDHVkDy4Ob9xuD5iBjQjNtf+ulag0E28wuAGyaGHnPL0r0rm5XBGzmHhIUBCM5ynaE1mSupEf7eeIP/B+5cW31ypyu7eVVrayx7W3vFvFUTZsUMdVFHi7GnrGdbztjJU1kEqFatVrCPacVNCnHQzlbfdLM9hSbooUVawA5Oiq+oQh47MjCT3Ezj4K0TJpRy4Ln2n1xsAg1Bn6spgj87wzX4oo1djhbKz6lILYAKjvLUWsiRrvT7CqETAh7EEt1dX+mFYJSvVtj5tKlq02BFFBvSqO7+O1N3RjP1KdmxCA5X32hJRIrke0yUOOoWPdknSlob6VNudEEjQT0PEsIqgR4ZOP7aXcwHubmrvmTcQSRL1lllCVGZ0DyOfKfW+w1j3KeWRNQjMbSFGaQQO/JHzpqWkvmOvBeZODfhjCUU47wLd02iD76dt5eChY8TmtzNFb0f6PUNLWw9dgrIaa6+T3DWjevu1sI5wow1+hSxCkOKfRgCLKeowAmdhTqvirWp/7uwzSqYa1vxMxoI5MsQLP8yUwt+k69KShlzgeG+vdA6qdEmAFMPmEaEGHubPOPJ805K83KT0TE4UymAi6vCrStXJ1FbawMq7T7j4qm6AU7Y5JYK1INgKAIUk9mhW/Kz204kelw3AurEDFblF9BBCZ6l966+y9CYBWR2Zli/vERjXhm5DO5VMAKgKYBurM7+ooCPceTk3124IItTFeS6rYQUsdDdC+PPZNApn0qlfW3J61JEBfdaZtKuQkXKxRaOy1GRVN6fnli3VnT3E9JAFSWqVNB/yIKFUHaIs+x9linybgEnpc6OlFd0NtOoF+2rwOZr49wASVM2vvm2Clz2/+kdddq1dQMts/Ftt9qvoahOvzen+1M6lEcUbxx4CMkTq/Vu0I9Lt3ikaDzHPPCbaSBLRim8qzFcIlAry/gh8Rl1oSYLBfelor07X/dwu8mFcI0+CqplfwoKp8rXy3B42vVFFmpw7QcYCQfWZWewIurCe7PYjsnWslgP3D/jRIr29vtS5VdNVX5/9knQiyVtkRJfRWngJ+PK2KY/uPC7p4HmThlFpdxP7KquH8tZcR3yeDwWqU9Hyp6QEnXryIjYZG2WpZ11eWS6iMzoJexVw2VJLX6Rvk/GzMToVW6hMIHhuMn5RiV+FlzQqut0JTFk/9NvFaKIowHuhXJAFH3Xn9wJHsD628iVXaWdYbHKBmwDmgVAHMKTzCLppIWXyDFPWB+M4/5UyENo//smcckCVxUG1TK/DX2EZAKb5jPaadU9m+SMHwXC/xR9o63qd4gY+r/26fLGcK0IEkQ/tbYKXgSscvvDyoy6wl9xrlyiXKJhtcF0kZ95oklYHpYYsYC7bSek6wOZ+NE1vNxl55hgrSd6ZsbNV7ijGPYmNlEnHe2X8Cd7gr1rGtPmVi9SxdY9fEnOlnLpOpox7q21mngnZN8FjDFDtoXRnjgDMlGON7sea1Q1Dq207VOKr+p/unVXjjTNbWfWXVUvaLsZ7xNvs/Ped37y8//3Id0WTv/MFwWH+QtHIreNij9OQ/eBifEabUKv2yPnh2iWXGDjDWYl+VFt/RVPqu2KsxhRT1wacnfp3oEt8nIeS+ktAuiQcQjN2PCmnZIGHN3FZzgb56Ci7SUNkHFS2k3amAzP93hTAID4f+/eXu5a9JCN8wh/Dj28uThxs7cXObhPABAc/7d5e3PKSHN5f3H99fXsJ5Tb9BEbKICjxDkr6DseknjCRtnEMTQowHPQVZqC2WdCA3KYfvM2RzaKBBpAZRo+GA4zyM/TmSpBmp0hMs5da4J8hCSWniJ87ACWWCigrzyeJYezDieAmmhmYHUVllQPTABM85V+HfZ44SCmEoB94WYZw0ejZ7hpkXkQoVZdWZHpLr99kEEVjJgEpQ8gVRhzokj6MG2Gb7bqKHSXTD0X73LgpJuY4EWaW7NeAcNWdOs6pWL9vfsfWLwVmPUJzkwzV1q4J6796UPFtla19V1S3Z8Cndb6RGnUupxE14QNKvVBirKuUstdeuvRkrj0cefd1I6W3p/esYOAAKLEjda98nFNSKMPC7uR6oBChA3nY+HMleZKOTNFCBhHLJjECS0Y5ssDJRSlOr0ekRGoqfPbHZYNBkeA+eQ2hg6y2TpqrqYWg6SmnvfhKcjSL641//GgOUBGC0rbwvVLJXrz6jI3AvrDv712tFLTiBxFTRWNMG8EUt67xK573STosSp3qJo0Tc5tffjqA/hmxUWytcrG+rHhVM6Iyl0hoNVJpgdt9FEGbqfn0GXwUEYU+kX3Q9P9x30Ee/LCmE/lO0uwlv+41atdrMq9FW7euJQiUjP9hPQ/IJvljf9DCtmT0CRTcPOvbkU4eHl775cRWKKtlxDxH9wSlu5lDplFX0xak0EZpi8qUOVbtXsY3+rEE9yCYVgfaWtBrCZzGrqZVeK5Lp3xx4Ugd0dygL01OMExFIKMWtQ5tN1ljGzPNbxVBaXMGpDm7GYcbBQwGaIAnXAl1RRLs/b3VHR95e3PU4n/q6ZS3wrDg7VuCtikGdCgV6M7RCz93YEhx9hALWF1jHXXupPdcZR2jrU5NX1j80tfXkZGEn4pEkbyBV7PiEf5IoriLdMR9XIa7MiztVQEw+IzowpdzY2PXzHn27UcTLhx9/JzBFjXMsi1bGGrwneNosq0jjjwqpOETk0hc4kTCzn5O8OxpiZw170OS2dO6cFYcrP2Aub6m27VWpUEYEYzKzt0FkQI3Rh6vCOwrXKGdQlAoKPQj1CsCA379WNjobDztLdZx/YzMFyRIcjYFiu0OqSKv8CURFMXjnpTa/QXQ0AAChVx1NYJeEu3Y7VcHZXxN+WTdN+Cu+g53JfU4x2+HUntOIqWxodD5j/6dP4xk0ISxlR38WAH0JEwk418655rM5R/oEbEZbLCoIwt7BLvJg+Jl9kwWnSg8UWDj+7s0fFeBUVhhmv/5uwfPMhVt1F6ZXacMFUHkvGQBJbIiPBkyzL6jKMuLA/v32LZcJ0wSrQIS2Wbt6xD1SAPfMWS/OehKIJZKpACsGt/5MQRHVGQ3KBbn4bGxdKirzcwGS1//XPv+eX85CNAcOqnTvAQovr3EWoGAmoC4JIb+DXcT2sF8SO+Bv6Tnf2p+ffdsqSi9m73CtDHfnGgF7jwLCqknX57K2mlUVeaDY5ABs6dOk0gjzrdodPFcrc0l8JopTH171yzMQ/PZtY2IB+MROA8q5fpM4RW3i12c3BcRCF157SAG2VuAFdgpaydprrK5NYe0UYBzN8NjPUlItAnQ9AWs4Lz0j9m0K5PHeVkC5lwp91Q8d/vdU3Lkmo9dWpf5+qeSsBa0cpWkDRDRejD1d8hobNCEXchrW6P37+iz8VBT3A0K0ei5FtNXwJW8UFO7eXZ7/8nzFBOYQtiAQ5khEiioqxdpZCW38AShbtom5UllQsNtKff1fJ4QHrbA9hK/XQ3h5//ry7MnN5eYTL2bz3qSH8Iag8+P7yx2oy+3D9Aa+eP2yGXT6pkCBHl+++ZqgCcSCDdqmdHqruBkoo62a9WboIaoaUWX02dA9fB2/QHZ8RQWv0tJFRargFtSO3qnPFPBU3qsxt9etKEsRNhuAewCqZsQ18Ucee9DfGSLpExFTiVokvTcT9yA4pIdoamugYRkBcfT4FH2N8uMku7lvGr/bx1T0X9TYpt0gmKv4sSE6/LeCEUdFYMYaym6uMQaqiSX3gsoSQVsSnAm8UOlA/IL3xtHYH9V+kqsyZ6tZL2HMNm6KMyHJwHlBtbmbAbhW9XgeCqE4KLjJ1JP1BRRBjohKUPaijUExppJZqfG+d0RaNjjaCiqHXUoYhsRKmlx81eXy/fHqM8cmh/IqBFDaXKmg9uNUabNzelT94r7leqdPbWgk6ysC2kpVqXKRSt4A11YTGoxIwi8gpZgOAVZnH5WeOcGVzL1BWaqJDQee+67ARY1de1Sgdj+JgzFg5jMT6CwZp5KEY+N7OIOgWowk2CDsKp62IqGB4f2ratkZPU1EmjBkXtvLVq5ETyNnPx48gWiojASEG0zLvcQoZdwIaqLX2Wat6HRoLHuG9cCxNYFsdccGbn3sleZzOtM84yVDWZcnGmsSHyhtH2OQPd8Y+KjphWpeWpNiB0G9k5C22tkhsd/mmpy3pRJfULrM+pEySQLZvsX0AX76lASa9yLhpI8SUAbE9tVLALIXRXIPmzLjTyUhCTE9GB1yW5ocFdJSUwwyu8c8pz2rPMP2y0wMKv0HBQPYj5wJ9vgVgaykdxwOgk7QFQ+lwWfXPuLQIhkTsBlxq4YUkceeFt3tjFWUFFupqWOq5DoBGj8jYej5BazrGWWvSHeVZlv7szFBVAGooE3NlnWztyMV4Tddl7IGWpEkaCqxt6CRFPn2s3X4fOwbI3JONEXWgkpKBHtWzWygUBZD1egIMttK4B+rxlb3FedqX1b3teyUPqtW79MeMKp3K8Lta+Z9A+qsSn8IB6xXBVsk8s0eSc/n1t/gnM+Tthj0fvekjYoPjTJngwi+bwCYMxKVz/qx9FPvGXLdngHeP/1gSWY+BUzsKCUYOCS1rdpyvVLDHcGQBZhqcn3fGA4D33hGfG4UIJfYpx3kkPWvbW8v3fvYYD63SUFB3sw/nvoizz2CGKPnAwKl/SSiSh0HoBQ9Z177HlbGlHBjU2BCTKmwQjcfc84zogeAOmW9mv8CqhVyKbDapDLPfgPkM+NsCVTBgMYmrP0f/vDHrBF+QGXm9i9fky5tWfZ9wN5SpnOGolBbNhTPgmdZ31MwLUD+qgmdf6c6adetlM4GpgS2rDfPm/tOwG8/84R8DoAeaub2loIqrBnPL71+S9rdu8RtpWcWNCw7rP2RSShJItd6Et9ETALVduCn7BN6UNkvJHvYK+7BM0kclIB+rIraM66zdrSPTcX1ntHSWAnmGVf08vgdnwH7xuSi+6S2uAwXBYwUQCyoTI9oW0AaGxOPCb42uB8otuHlBWUeHuNsPIfY9KibrzLH97G3+AueTZgGAQ2u/iH987MtUb1fVdfzbNK6FTn+4r5sybFXNoWDVKw7Ry9jpMZK4AyyR1kH9gtfJp9lk7R9KzMQF4e0KngVEdPOhNp98yCFJZg8ObP37qXgZEsCCTLrRPzBF2vRav56L/dvwbz40WPuZf3E2Z6r4I5NYD19tk1qyyKIaF9Uf1+PXVPfw3rYq83nGKOcE+WzjeY9w8wDbP3u+9wj92oxpon1rnG03rb5tDKsDw+7KsJjHQPC2f4dCeH7y+XDu8wh/Pu/+49RGf3m2aPL00c0wd9eLh/uZ+zEDQghlMtPHy8Pn9BTeLm8Zs4MD4+S6l0D38ePn10ePQCtrqgMwRCHh4Qx0vlr/mQROaQkRR7w46ZSTevcKpM0KSVuEB4sC6uTa9XDKkfRlyY0Dg+1MlLjrZqfQYLyrGyEBBgz2DnME6mIJO2a8FtuduZKewe5liiCTuabIC4GboIYOjvWLIHRZoDxWkUFQJr4vSKe8tuvoydCfTzUTT9XHHUDly7UpvU//vFP6T2RIsUmwfikuV8hhSANTQbYZ1ICGuA3QIlAw3oXREUSsG99uJ+s24I+0WCvowOnS30pvaBOECMmzctkF6eSoHuKXdAPQEYVPTkjzfystMgaXH5HlM/kTbTrGDY+tNweRRQGRYxjGLiHOZ6IbKTP4KrIGYeicAJVsMelYHBfIoB5fkP/M0MpdGXn7HE2HOraPSyFzsS4aPEoGyBRk6A+OzSDyqBxc+ih8k55tuM9Slvjj5TDBhtKrHPvRfk1OLkWepiYnTeKXINk9kyNHM81n48xf1zKWdQiV/U/KqDjshc9q7JqjPLmA5rQaKhzzlVhi5BSVVsbFPecna+V159fm8/PflYQo0OIS6npWBaqN7xn0N0g60saRmUMULI+yDiGqTnitPhSRr97uT2DrFn73Sq4UMS41801m0SajPIMCjqgflelNNYxglVhREylebT6Nqd3D6YqBc14lJH2MH0p72BVgF4MesKu8uZxZh+HhJ5YFakyhHJYKnHYDRvTgO3WSdqnZyDCnq8YFaqvT9Zv/OlQ3uPcm8AYHB1VgiOIXAS2AEwl4O7xggupRNt7MxosDlAaPckuiT+BGr+v0mec/vaV7xdbgijEKODahlQlDooSvX4Fd6wcOYszCfjGAh29N0PErfKomsvv8p4N7q/jbhKkrVen96esf6s9M5BXLYdQwUv9ke6Y1w1cIUlPj/Tk7BugNyhNX8vaEUJ5ZNeHbl7Kl0Eyr8n9r2ePeWXaBUEGEfOzLUpQt9EiVUNsVVTATAVSbb+92KXHtTdLQSyTIC78SG7HnmmFuMCq/flVwa0AmqNW2L8NcJlXWmpjbOuSHcEC9pRrXbbM1Q42Qa6AmRXM+MzZrwKC0LVr/9gHxDMEyvT+KcEPi0p6m1W8Jg2rEpez2WSGXvJTZdP9WIZBgTnOGbajoFgplzxR7v/YN0v+TEQjBDSQBFvhLL6ck4n5NHlTrISqZQV5IvaXKnf7A93LsUfrU8rolezDJk0FLNuz7zP3HKQSZf/gKlEqBrfHtuwFAcEkRVM7N9ktPbmUdt6P3ymFfAraq0wWLHp0AGvxu2s3yD4nzuMMhW/dxAFwkrcXVExv4EnV233U2YsNzrHFTdR2fhaP8r3MwJv4mIkW8S3nh2DfNW1Vp+ql3pdVNxPrnu/GaOwF3l8hmZzpjappAtpRX/RuY+cSHw749P1bxSqF3rFHnKUAx199dbSAhKa52DiA/GjIjTVKj4xQWeYmwhL7LWdN9oHK+Z5tFd25RnUqbEkQHHBv5sw5/3Y+Cv/eFo2yIAritB2Ez6qN7FiqgF/Gc1RG127G70XjhHO8hAofwn5h3+AfSPRsGSFexJdRHRdkxGYIfCLew36CulmQrboCfFm4KPhtdW9J3M2DnDFiBIFMro31/+7b7zLLl0Q5tnQA7VnFX2aVgDGxIvdD5T42bTF31vV/qTJ6xA9NCH/58c+X//C//2/pH/z6yYPLD999dfn66beXTx9wHA+aELJ4nz5cHj97mlmE9AdebqowhOOg7EzlAdrod99+f1BJEZzwAaU8GuGGIiyUyXFWLFIOxuYxIZf9w/c/NIBcT4vwRAdpVlQiqO4a4+s8NjQc6eoXCAf8Vge5hZTGxucFNdihieHdRnCgayhEM2yiikd/CeqMkw0+YjECw1HlMkB8QhdsZpAgHU6TxJbToa0RFILSQUmkcmDgY1JYpKUBbpO29ro0uG5S1UTCuUxFyloh/ONog71f7iPJ88YTxNBMghhDoGiANE5HLWTY++isOAqDUzc4G/bYrAt+uGeGSPPn3/27fxcEJ0nTVOocMNskTCXMp3kO3RcVi0DqnepMKQIVqbFy3ADbhFDV1dPB2fw0B9u2x6B9JPnCQaypm9/RGInAiLL6+gYaRb9BhKqc+dW1kr0qpHQlE5YOsr0OuLak38PcxF/KxjVpftcZPO/vRhEtDcPQOajVKGFVkH14BDz5/lD2jCR4t0Aqzr8KWUWueh4XkxTU2D4Lep0k6sMxc1N03IQvnzHKaKlLvT77blrJaTN5BhdP5p69dB1H0oogPw/da1U+bAXrKCW8tNPTIFf58XNyfK6OO07zC2EDghbECzScIs8mdvZ5ifCSAILSEeR1IPB6x5I0NGmW/t6kvPuqSmBVlAw9aCISnPcIlKzigzNjH/NabVj7Kt4l6avS5TXoqQR3A9aMyQjCL7tA67hHsNnYrgd2EdtkYAE4cfSwTiUY2hc/hz1wpaMXYSydrFU6k6iOE2lludXd91G0I6jDllBlfP3qzSEOYa8ba5PAYEnnNRlphceAEydpYi7YxM8rALQ5mKNPt5/s0QQ/OoPORKnKh+sNXH8g1w5joiN9nOt4VQPy/PtaAbGc66DgABQVMumct9qwoLtvKtiSeaMZG8Jsw42MmCiTgb60XfcA1yPlyyCG/cnPsTPsYfxahpyvhxMbyB/2YmZWxU7fpK9EWqUU6PiJKXxjv9ij2VcnmqUzdll7gCSrQdyboB0+stTLKmryxetM8AThGoS2JSFnZJTuKp6W7RJxhsxv7QxKKxaCjDJECva0cqSd6X6uhH4SwszVLBW79NtWhhP0TnWa50WVPhV5xFgIFvWLS6KD2Edx+dTb2QMQe5hZduuVhTGjgjiiSxndkLUtuKuSc2xnlAYLJAUItlf+wYNcA1XCa/D/Ic8QSmEUZKlwTdSINb0ds8gePPxEWTfde4rDsI84SxHhWBVHO56l3JDsQ1l7vZXsHdaR2E62TmxmWE5VbxfA1N8kBoB5s4TIBAA7Z0KY8zYBl4ABE1jiPQOinRJCg2DjHs90Ep8piQrsGfMQRwWwjxJ55xInQL/P2BtYI1VybC/jh0Nw7dnTJ0nQEMHiUWOriUFbyfwYtUeq1Otyy94BKONa0n6ws13G1+2E9AADWzFvte5xlHO//+GHPNN//dd/PRgapYh37bh2nnHixqm7Z9bf2nqsNOvzBEUTE6ca26ScpPaHH/4mMVXXp5oJ1ahopa2Cfm8PQaokmxs9cm4F4FmwJqxlvv+qVG/WQ5/K2mcOJrZ7FVFtgYyqsNsGtggqWaBoz7jK8VPxnQ4C55kiUhVLG7Nw38YrgowCV94HD9MCTKt3jbX4TFlNAkGw+zhz2NqeubaycO9hjzyB6faowpP4vNiXVju///6HPD8YP2nz2Eg8/k6bytpFated9dueT+aM/vQT+hDV1KDQker2119H4I795VnQV5CbZOzVRg2lkDMhHew61P3OiqxNTXTybyeE7SF89cuPl//yn/7D5dVvP17uf3x3+RsSwmffXj59vHd5cB+U5fbyDsooPUYcAg70pw8ZVv/w4W34tW/egCi3p/DRg/Y/yPUNz3djByLRu82O+hUZNZtVpDeUyPU/iRKcqTNuMA9BDOvQSQPwJnxQvkp540skKbzxcdx1MCyy86RozCxdqhW/NL7nIbb5XSqOSUzU1qiYnoZ189++p/faKkU3s/2HVlTSdJum9Zade9CvVcI2JaPm2oOrAQ7ytxJ6EGaaXyeiwbVSWeM6Mk5gz4D3jhw84jab81WFxlIlkwBsYDUHlDXgtVCneHYmM3w2a0Zg+ue//Lmo2vpG0jNwD6nj55dffv758v0P3x99EmxsnkXWclUa7kFVNESLeJ1VKNa/ilAz7gm6UGOsbHzX0z6Ra3XV3pYr0tTel6jVRRAGmk2piSZ8OuOKhbQq4s8+oy9PwhpqEHS4JvaU6FvhstIYqsANn/sxaxs07ZjhVKEj9/M5yfaaAUsIfhWaka7MOqeK+K4znPgMKZ1cs3RXZ3SK+vMzZhTGEWuojupFK7f22DUYb/AVetkcnhWDSpYDTiAoUSQsxop+46ndFUEsfZVRJUX7Gkgz4wi7wPd0CBlTMQRPA2j/Qitio0ScFE29lzqGUota1V01Lyq0zJW7C3U24yGShJF0SRlvz4SAgAGsyPPV+HdWZfucbyMEYABeurUzTps8xQhvKG2cdCTQ20eafovJ3fd6KtCThGK0Tu6tSHVnaWHTsAtcD86R73MtTeyvFTSSplbIW+3svqsdaIW96DbnyvmeoTmzf1e5N2hU5t/+5CZL7VERSTe55RnwLAsadcYdez97lTmdm8+lDbR6wJmUEWEFgX1h1ZmNElR5cy5FfYuAbsA9SYFCGpttW2n0JrUBjyKGcFUJNMA04BSE82972T6m+v3+UEDMGmQdJrEOmLRKQgLbDLB/mNaBVqWh7LX6ksCP+VMPigwTgDYRrqR4KxadF8pz5hoduh6GzSr02A1ppedkSrtZutlJrn0UfOn2PZPtLxr37QAcrTDgHw7mx3pqWRsrDAq1ESAR5KUPdVRd7jUU4O0157px/ezdAGEn4QaqyyZvKusFKJmiqT7b8171PuXw6yuTtKZSUuA0iSGg1tQH7U+ymlCxuYKiAnKsmWdUeqNjFuIf4i9qPxsjkDg1UTyD1DJ9smdXnVtO2arRqp0VKulojEjtjz3S/ua2CwhaxW6g5vrwJkE76wPgF8CaIHO+tcAFFbDOyCOpay/6g2P8EK8pmFEb0f6v/o7+WXqbFSmBEtfhS2aCvjQ+YlVZ7kc/H3s/4bNUZlY9P86boyjeVQFdkKWgbVW7S0MswyksqwTfre5xvY4riwAhoGkYMIBaFCsqcOTz5W9pw9it6Duk5aGDztOrm75D/Hep4wEMt+8SXz14EIGvqL9ulibXAzjGurHOVoXC8IDCS2//2zeXX37+ZRX5AibEWuzN+vbGm+5pNQMaL9CjibBbfWvPdOn2ASVXVcVXAahzQ4x/iU9PP3rbP6wOAiTht7UnocZu+HurYO0FFKxLgg2zZiKCVi65L/ZlRkhtzIKAS2jtjx6l5zxVvLXAVPG4c5R5fdZqMS7rSZIZAACmzcuXuVcrs1yTBRaLLo6E4/sVJruXBJVeeu/ThNfkVoA76zY6ZpJBPutgCpTSLl2We2R/xMcBpD57lucfGzA1WnU6uF/BzvZnt2rJPUUcabTwCtGV9dQz1DhPv2EFmP/22sOkiEp5r8PzZbyWa+IZ/u4ewnsfLu9+++Xyf/7X/+Py8vmPl0/vX1++/frx5dljBgg/uDy8eXR5GFGZ90kKH1IWZl4UxuMWgQ7mzZVWk3ETH9oAy+u4+crANvNFYCb0uim9vXjxaw41hzmbiUx6aKIJnOi5mb6DYfl5GrdXXcwg0C2myZdjIlg8B1GngXUiEg4DNSvn83/864/J8j0AGB8fQIVZSktLv9mTiuXw3jh/g+jI2Y9OWBXJNwdieZR4MiuqlB8MUYM/nHiR6qCTMzwiyqxVOdMbarqRCKIG3FdnUXUTqU6FAWkvGoIUnWH2448/5d+sBwkbKnwkNjxH8TGM+AAAIABJREFUPk+Ka3o2kC7HIK5ipIGA+oDD//Nf/rLZS1VTrcre4yT7VA/zHqOTcm8J9pSi3pwtHH8qvKgoRXp/g1pBTRD/WXCdCvNJnIXAO8H4Ki0RDlg/G/tDWX4MnrO2Up6/z8gNBvJadb1KkEP5Cd1gwjNcK8/QkRQ8m+xXhGaePEm1q/2wDUr4/Qza3uBz7jn0hgW25yRVOfUkX1N1SyV7zfDsDWlgPmf+Lur9NtQA9pBUYBFLgrSoh62C3gS31CRBEnoIWpnbEOy3bwNKCJoISlhd9roNnliH9x82G2iIZOgWEwBxJpU9kgk9N4Q39J71UpH0cG04tDjNDaPnd/msrD+y5Bk0//hy96EGTofJ+nZweSseXcv2ZLG+3CfvwX600fr6DKp4qlS4IlAN4korifLgCeHveIAKAURWfH0uRcwLdGB7TPKbsHXPc35D4R3Nxt+xQtrzdx0hIVjCmbAvir+pcLFOJoVFjxvMxvnumnQMra5d+ywDiCyo1NF7bpKEjA4lwmhvR0CMBCTQYztOpMp6Hawr1coqeYIbZLInIy7wx/v73r2ugg4ErgRGGai81gDpvvxMxb6yFvq+DXRKc8OemWiy1nH2nz6FfZFAKPajTAPntSYxOXp9AwNVnTgKnn1uvGcV3BrAR5k5Sofbh+kLXtK3ZItAkbUiaMu7fvoUu5GA9sFNgFT2EMFeFGlXwWSv8HkRExlVOPs1Y06qUJrEaNUydjuof5UxGwh7BtoOUdYEPknU3yTFwCOBzyjOsRGbKWsVK0nHRHz0zUmCADjWQ2Y/v4GLz8EqoyIY7OUwMiZgJmKf8/PxQ9aFPRGqOiq+iOvYQ7rkwFl/VYocsBZAo9Xhs3hDKgARZBBk/X8LsFhRs0LFGhwVqTAb2t8dteq1ddBg33tdT/juifOUvT2BK21NwNjYgCaEBcJaWe5ctvrsAHfOEwzoCx20KuuA7qkGrH8e8K0tC6sQnoSRPPMmS/gRZvGxI3hmVhMjEjU17rbFMIOuCVZGwDysIqyJ2+gCA3GuaxkQIK8pzlB174EntlGEFqn96Ngr/WyB8NJM9XX6Es8478kZ4jpJdGPfGMUTcbi7tBulp32tIIK87Hf2Jxcmw8zXlup6FaQ7jyXpESsIx3tZ4SRuyBic6Ca8LKjwsCNeuGaSEdsGtMn6Xe6BeILXRTk7A9enJM04tA2hTxzI/9Z/WeCgNjxsL4D0pwiKQEOcSFTOefuI2/P7KFRRxk7wXEyySByIFbHd+CO1JRxF5NgOAdpsygDkZVmx/7g2Xm/Cq38mdqkgYkESW2pYO0Z/8Az4HvEm8Xuo/ySEz54dsUNi9hNjic9WdZw179pcksjyN7EQ65LYa6+jEsv+o1pGMsmzSR/+Psv92qS7RaOczzHi+HfjwIoF2l/LQnIvnRlZnx7mzPKPI15/+eKo+sf+Tg9DMJD9VxZiwfJUh+15HCAvIKhKt7GaiWKViJmvWdaQomS8T+z0+sFTzf1dFcJ7Hy5vf/v58g//9T9d7t68uDx9dO/y6OZTK4M3t/kDZfTV3dvLm7t3lxucFzfPPJso5t3P3Cz+fvrkWRCst69BRbqAoTs+7lwrglT6PKy2kJhUcOKuc8TiLK8jBzTIOlONBX+HfnW/krsNjK7jCLoxlOuv8dXYtofqOqA8NAcapTcHiYPqBi6afm2mxqFZYWIDEGhCP+l8q5brW/VoyV6UvYFx/zvKqxvpQJBClYlkS0RIRx6jN8TBQM4AOKjInHf4zwgBTGkw3z85KHseeE0a/Fdh++nnn2NMCRJAbaDpgqDw8yQESxIsySdAmbJfRFQyK6w0NCkhXhPXEwnm1+VG82z5Xe6DBYoc7pLdBEFbL4VXVDfTQbTPrc7XihHX02ooPWMNTCmxe2BCxzxJZ3+pWBY6I43YJEDI0Q+N6z6xmnUVf5GvSaLq73KAM99vKoI47tDANvydIINnHKQwdJ+eibxu8+Uw8FTLRF11AJ0R1cQmAcackvujyceHGPXK1N9PEkmAxF5y5qIgBcaRZx3DsNEq6SdZgBL1yPcfsg8iwDBDzt8FKFj7UmRMuvI+PLv9ydqHztZgoOAOnPyHh9No4N0/BkpH5ftD53J9883XpUhFVn/znKBiZRZPxSH6nBqoxaAfVWIbrEtlN7Aj4OLsKfihSJO9gaE/Lmhs9atDuA0mcZg4Q6qM3JdGnT2LDSg1a2MnNgogFRp6Cda7VPvVhA2xlVBT3rxe36frYr9fA12+DLBZi8rWs8egphS5xTGFAniaK1gbA+347dEH63zPCFhtrmWRS5XJGqxaReVnuQcH/376GFCk/b0gpE/yrLiegAYLSqKotmdvcuIzb7LZsSR9/4q/sHY6fGzrt998m5/z1VEaRc1TUV6FQOdZ+16bFMeeBOua4IQWvz6q2v+KBkQQ4+WrAhH37ndOZqp3nRWYpGs0QdWYk2gciG8Vfg1WGzD3ecXWL4HiolSgO5gwS/pI7rlf1sE2BtavCfXDBI7KticZ2fww7i9KyKPQ6z95LZ9bRkfXI/Tg29sEfdJO7R0UZccOhn64eaQF2ujJ6fPJGo8hImuiQl5dI/zVd999V7r4klI+vL2BZWHYXxhAdQCe46cabTb4DsviQWXXeX2otzvf6UsbZVMaXa5hfYjZq1znKtQH5Wu+itfGhmOzT+MNfK48wHPFymqJwe1RMY0tbwU6+gcDDjjwoUVPaKj+uWg/+yRVvvWCwS7hxhxTEDGqjSGwrYWKlWIRBac/HTYtvXjst7XFmKiN12gMn7+lYDs+JxXCUQsDZG5sw+GX7ZE1ERjIJlCurxeYEIAKJZbnwxzgKWYb1Lai2f3B6wIEPCl1LyqIdTQHDY89buyTJHK0YWOSguOtEiU+GY03foX5mQN0pSamkj6GlIAV9y6tFpsUkaHbxiqANbH/q9hzH030KpKnmJBno0kLo45eZd/iy1jv2Jv1+HIP7dkriMb7KXBzzMBcRTttFqtIZo3WR8/7ad+4fxJCfLJig9x3n+eVKfMCivxE5bh2vpy5zf07GovPOQNKArT8vgAb78tebAX3UxIRAMqruEnHYRgz5bHumtuf7CD2a0zH76hwrL8TiDP+D4NoFPruGdsr6ic8u2G+QeMk+bxcKsK0/Wuspl8L6HwSIasKbVtX2CvEzNjCKgIXOLRfGZuKfeZnjqYjtuU5YI/5XMfMsSeN6XkPZ7G2EFTBuJypgd8BJDeeq+Nimu8IcBw2apoYqs3qq437su4Dd39fQvjp7vLmt18u//0f/+7y8d2ry9PH9y/3P91d7n28qaDM/YeX+1TjuFieMUaIuVHIT8ZIkyRBJQSBoarYGYRv31TqFNGZUImmpBQ1Lfi5kZq/Jl+pcPBnpetzMGJCF7RpX6Jw/OyzBY1Kj1TRznQSXSx66FD1VpWkWmWh1wSdAPN+UQwObZxX0OENclbxMzQZKhOd1aNErr1q3aOtGDlvhE1c1c+XRw9aJNQjDdtkg2sO2pr5T85WugbyGKwcmsnc1o6WKtNqy7VPzPsvleY6F67KejXKVmaharJGP3z/fd4DBB3DI23Cfjv+Zo0yx2ioa4IwgprMyanqapCxu3eXb77+5jCy4Ygrd575h1W3awWw+6lN3n3WWUtocpNKTl9M+kRqyE3QMDTQIxRx4f1asWtQ7ViChBzZE0Xsz3O1vgQgAizs9QmcU4FqtYD7PNMdFZThfh2eSjCQJl+MNpRhEayhQTYo4yASfFGZHec7aLAjS776qhSZKTQSIEWBMcHW9et6OlS04zWvgm7ieEymTcR4vjhnZw5h0NN79JCRDU3IGji0eR9HWIVK+nebhKX3d3su1S8ED0YFS8C2wI9gUJphnMwcavbJklHl81PlGcKbHg5EJTZLsH2IRdJb7S/qrsNNnxsGlsSRXpE19AtmZLgrc/U4w6tGCTQZYDWA6Iwuvng/gl32S4QjFkw6N7SKyK9DS0kfzxRg3XMdgQD9p8OQeZ8gss9KN+be+PK1pfSsp3IVR89vZeM/xH6oSKkzb5DQs+8svvOYkyYj7dcUoY3q4dSTBRlyLdjJ9ceJfLJOqlPyOwXTOrrn3AuU8781sGLDZ8RZzXYYyLnvVfYtMtwgT+pfE8MGwg1WSntqJXkV4VBBCzBmFtyYJjxCAv887z1Lg6kE3QRmUWKl+Z/1qagYPqP9iiRkJJvd65yRquWWPpyAbUFbQIdUOdkDtbXLb45/nAUM2vAPLenBUbXJmJPNP8SmkgiztvgC+8QBEzhz2BnOLvcQMBWBk4j8bFzSVFUj/rR+XIMxA2j9ZypAq2JeBVuOhuPsBZX4eE1mp56AMAAJkGquJYFjBFqqQt6eww/5mcEza41tjCbAqh72cZssSslyFAnPTcomdrngWaX3eQ5B84lN5scVK7FHUTtxBmh48Bl+vj9sksrT937j/yZAEXrbhFgaHL8fvbD2EV/k8ysY3HNk8mS1XGBH++WQ+trTxhOtXhSQ7lnrHESekWJ5GYhuwnkS2IpvXo959tLj28QcfD7/HX+71gbPtoqLBUGohHXc1NGHN9uV3nPaVFZJVDAlcwXnv4wNBAuwdwLoKQBknTrknetxL5bq2jjCe/A+ZBNgt6Q7Y/NVIhe8FwwQtIvyY9gy3SPaem2mQCv2tFoO2JWOWfn5p5+nGFl7iT0HAGt/9xFkfab7AAAOEMn7kjR9B0VyojiqG+OXYnvevokfgMqaitv6y03IBGTYk70/YoImCsacBToLtHP+sO2H0mx8GFTCUvf1i0mGpj7p+p4LGEfyNEDsSPYXm5wTtyzDhPPSMz/WntVIqaiegYDi25uKuMh44pwfcdCq6VGhXSzItcYfr1DibEVt/UGXXDIny+Qs2BJhrompeeaNcWUsaeP5XdkzfJb2z9/jWpPcv2o7SxKvU0+lBYvGlY3P/Wps2jg6vlJRzIn2CKryuc0f2uturM+1Nw4rhT8JYpTUGal2pVBztngGOff/doWwojKvXvxy+ef/8d8uH969vDx++Oly78O7CMp8xN59usEaXZ5+/dXlydfPgPwud8iZv34ZtVFmmzG7JrK3T6oyenOf75XTGoM7Xno3Jz0Ebdh886YUSJ1SqHIrqzYgKIVQmpsBSAZiD4nkhnUgbroGDu3hsV9AQ4AxwjildJzejntxVAkoR3ngXkD92egmOPbIVTCAfp9KkWt4CCZtqJa2U0dSOl6vY1S/151Zln6bx83804eA+t0Sw/DXQyeFEtUB3KHvBDluMsDPa8j7GTG8B33NKmUTH9b7ejCqwheVtaASDbj/8pe/ZHP9+3//7w+6gwIkp7wj/+SaoiaFoTlRWFrZaaKfoOnBTWi1OLokw1O0ChI3BbhWwxpgBo0eNZXvxQHfVN6a97Sa6O9y7VCz+MJh8vPQQWn2p5pySrQNuiP4kciZuXIvc+8EKMqTB0AAKd/8OF4nVU1nReITHvltezlCW5l08yGwMsU/gsRUX2fQjrW0fYcEYVUe9gHOm0Zj7o37/9Of/pTnwfWAOpFEtMpYmoUz6LgmDGj6lNagbn+j0vy8X+ZZ4vTmmNgbPKckS+y7mzaGp1qOWNQQbqpzpSV2r3G2acbnWjjX3H/6g1Y1CPq2/oAg81RTVqHsPLzuzRirOUODg15nR9Bk/0JvmQAVYiqcXejJ/EzKoU6T1+EMrPh1piQzMPecR1OKId46dPxKA3wNtYkN78ce5hqjCAYVJE6g10GQAErrHCC+H6BpjqzqkK1sNJHoWAqe06+/Pk81tFXO/iz9CEsGmpSjONvgkn3K7x5B8myBQV6BISuA7zbWor2B9LyYbHK9iChoU0mScx4jLrUg4xixUDqqziio+oLVUHljs9dP8cUMsiaG3asRdHh3VVguENX5VJ3dCuLfloNU+LcmP/zwfe6b7/EssZ2ATLArFBPhGbH+L17+luu0vyZBAsIiDpU/OWwTYERXHEtif59+hzWKcEkSDka23EuVuA37RZC5D6sZkeAfCJJAYIPVBTPbB1aGS/tRSo135m0+ZxLmR8AS0ZoKQ7DvBPCqFtmEqgqo7W8yCRbgOv/dXtbNYL27C52Ke2X93H8KLiA0JFIO2Aa1LX1pA35UEiWYdd2kjx1CJPTYbe7eUQHNDK9nkYVP5WfD6q+qfN2L+mPek2BLYEAWRQDHCRrxM5guDZQ/hSJ2iMUcvdwTHts68f6HkuCEuBy7YZBpgJp5daceP96bL86NAWVaQ9az2wH1pRfHfq3l4gocl10lS0NbnP6j0eatYvQsdJZmALlURioSk301FMgkShtK4I3NltrGejkjD/tbcZFHx3zGVIfGZgjQfbMB5xF/aU8oZ5Mzxc85g9hkEtTMTZZRMdVG2UkmorzGZKVU/NJkfe68X9ZzwHLUVNcq0gS71Rt8e3vHai8pWOCv8LFH8YBrxC49vj1izMaArf4EHFuMxXUQA4R+71l+z9mgxeD+4SOS5E2hWjEP9kDPP/uuM3qxTxxCPpvRAVVVLXDZsTNN0Di3nPWOZajfsV/dRMFEzb1uEYZn0Cp0Y0OSDejAsUOrlqr+zPf4jICnUUkv0lml5MLI9uCZeLTyWFDY/ch9kgxKz2S/2MPWWbWXxB8//tR2JFlbjn/grNHiwu9ZMUucD5i34ou2ygqY62DSo41ShEn/ZV8kr0/8TTFDCijtCrMf7qOe04K3ZwCMJBVwLXYMEF/xPqqiAyGtlPJeKtIThwG6Zc8PkOEeuDfej+9ZpXfNAnAt6f4yvrbVh3gv8dmo4P7NZ+Pv+Pwz5TSU6ZsK3vE6KpE569j3fzshRJ714+XuxS+Xf/j7/3x58/KXy4N7d5dvnt5eHj96enl/9+mCXgSp1SMWA2T93qf08LxmozwkCapIy+UC6k+jOggrCl6rRq03KkjeFsp5UwQBGCguWpRaFIPNJJJrVYYHbdKoITzTDK7VG6oxLX0X9W1yqYM5KH9DekL3nDJfVZraq5KZhyCOy+TZyQlUb6uIFuR2D5X7EL3ByEYadjL9XHeDxGbyGVBO3+CoI4faWIR3uqG8xmvpvQbRzzDQ8kAfJeJTFbXki9JwWmIv/1yqmXMQ+QyC1f/5P/9nPvuPf/zjAsersuWXGzbz9phht2qqSQj32mvvYVCch+dfnju76aoUJ5pugpdDNpnrJIkbnNx5YE1ODLKKdKEUd22m5pnjYJKkQY0bTS/GyyGmJM1Towta+bFURROTvMcxQ9BK5ZVKpLEy0MVoRJH1pL52Xi+f5yGEcPqhsvgmcGnGP1FduO4c8qFiUjo0DF4zb3nQPTbDKah1BqOWGmyikEBzzsCkzD2edaBH8RAv6vMgUBCkEHxgeymBnNdHhKYVeSl3fFYCuQUtPoeg4JNw/3LdnZ9j4uQ5aiWx6oHci/S/oPKT7VedtjOh6ogz//Q1MtWvkvTXeZT2yfuUnmVC2JEcju3IKA8l+6eCJhUmdFrElBb0NnGozbC62CSqFWptBdcTlH0Oi/3U2XGlPVkdY91dv/a83e05XpHCViCkdWKHnTVV6pzJec4SgfCo8VHJXMWDYE7755xXk9kc1RONrue0a8S1Oh7mSHwy0qQ9UZ0X9rkQBPcZ2unopb2/AgrsGXshCWZKP2xfUGnHRdZJkCMBzhD2I5F2fEgrsQfaO+GMILIEYWMaJGlcVf5aWb/2EQleaLsJLnOOl8AksAMQefZVwbMxKqz2h7K25FxFatZCEQzOu730IvL6Oy5eO1aRj6rWcu/sA8ciKRQiin0AGQvgFRY5qy1mHtd6oSL0tvUzAOSa3H8GSqLQ6Yuez6yQSgVZ0uv4BY1NE5egaFVUqaQKmNhjdm0h2JM47TeDKxO0BNWzL40BCEIrSiSVsEBpVY87iqIME4E6q1C+thV6ZjC258peTWetVcyoACugG8kH/46NQLxpLJprQlhQsmeiSqrSFrlnQUoVt7lu1XMVduvMs7IZANqk+oetsbE62B1AFNZVQbN2YrQq2aC/vWTH91cdOgfaAg/jbOZ1PtcE1ut/kgoaYHYKv8ZcoSePImwVNe+zqpK01nNlJP+ecjTXfK7q8ezOgXVGqKz/MEqiq85wzQGb1+Lg+5dp0FjB/eE5SUXtYFUp/9+q280DxbBIHN8fxQPBDGI1noVUQNaOhIdnIWBIrFLq4JPL999/d4CdoafTdgUzSiXQALe1FdgnfHUSORSlT61HgnRnFfxTqHeotyfxXEsP75l7jujORBFHp2xRpEUHzkfmfE5zQDtkrMi1co6s6NuT+llCuJ5vvhfV1fmuPNMVKXg2ScQ2ssQ9Ghu+BNX4sf6qDBSLHD4D4+j4zRNQYNwWezW2E69lnQSODhXaJejnCrTrJfienrwILjWBNsZNQrh2DedjAkDz89+TEHJ9Cun9/0oIN2vQZ4Yt4jqc3iDlnPVxrB33R+yXyuHvSwjvXT6+/uXyd//5P1xePP/r5fLhzeVv//Dd5duvvr/cvfuQKuEH0Gk27cObC672/cf3l7cMS0aaPYINBACgskjZom4FelOEnHK1tLagHKhC7WFAGVXeVWPAzaXyMZEYDw6vJevFEJgUulE0HCY87dNr3wmbPn2JUxDCUYRqswGSBjsJsEPduQ6StTfRvgUTkgTNB92RgLKKUVYA2BxRXFtfgQZUB5jEdFxyrpHk1+Z51bmgHWAcQgM6KRNJfcj1rldGFNLAorS068iOJCKjxNhzwkbHMKnuyZ7/85//NesGhSEN/STSqyLa35HPuC7RQcdlrUiidcSi1aGTxbi3wTho08Ny9FU1FKnRcXlIYxTmWFt1beB/oEjHzmovGwZdmqMocgytc2zmBBTtyMvXl6Okc4K+gQkJMOxjgrIx5CnBpIPCH6MA+TqoWWdCtUJzDoialPfrKmDRZJl7LS2soyIIuESH7LWNs5l8ukayAXtBCU/YuW8mRjZJn4O0oRKUZhAjNOqFSZHocc9KUX2RQYwLgEcqhFRwV43WqcbxRzGrVfKz0zd4M0iwr0Rql4l31miBoBVaaTdJpOxfuteh7Ao2mLDYU8yaGcDaS8OeDDX29ZvS15P8s49KVxad9+wRDFFFhSUQteL04U005NPHobq3HbeTqkEpfQ2WAXQ6T+oa6ENhrNQ194sd4zUkcsr8cz0VSSltplT890mEsIWRL3/7ppLyETQBOOiOkp4YqtFpTE8Thqoa1+ZuVEAXLecyVJfMdSo1xQRUoR+ZC1dq0WZyrrohas89p0oQkaYqvLKnTAhKLa6anvQunlUoaA9bneIPa1S7fi/PK5L5AzNkXnDOBHBYM9favsT2tjUhTeCegL2BHqjvGSTRl5QW32qz7JPs6YhPPZkK81WGPL1O9B3meq8jE3h9QayBaScF5Pb2XJPknDnEptb/RuWDL/ajNGpndrG3OjfrrqybVZNlumQMxMZHmBhio+KD+P5Aq/jFu3eV24/foSLT/QEaTcUnjBuE0dbXEhBz1QCBSPxpRLoYIZX+mvbgHrPdRkvkWky8s66pQk14Kf139WMOPD/ufwGldtTA8Ao4dgQK5zSjdaYu7PWZDPMsOEfS+Hk/wVn2hklOkvcpi/MeHC5nUGYPLe4IQ+PFbxtZwtyysgEElsIqWN8k9+5nBTRP//z9VrNQMqdXNL2dFYXgPFCV4tmXAfFVq3Czv+0l7QgqmU8E34JFqZ5Adz3P4Vz1q/dQNUf2edQ0xwDgfs8VCOxGqwutkNh/WjCkLREmlNptKbza+arlNmEXHDyDhvqOzHrsmxx+KQnIbEXAyNklwdPY+htmrVUoBRG70harRMrnCFqyJgLgpUUXkD8EpQCkktgr/NTKnXarZ/9J+sRIcnje6gSUXtzeeuy0ok7OKLSHMHbn3bvEiNhwbaHnwnhB/xdbiyjZ6MZRbF4l1Qqo2gvtfb2C1qGVT5yL91dI8Keff2nlbGBQlPyfPTsKJVbVjAewMYkTpoQpCy8g4LlytvMUZfnFAdFL2Bk34THG8/2trjUBLjWTdY5wYkZ79ZymNWCzlu0xt3ggRZT7xafKTjBuoc2DJBZbgE4De5q5jALbuZfFQ/HHm8PL5xLPcZ/ngfbmKMczWDWyMfOzVWHrW1m/c8LMsxUU4t9H7rKZiaqbyu4wvuS6AzKuoOReYV2lk7da3hhT4J9n4B5ue87vooxSIfx0ef/ql8s//v1/ubx4/pfQRv/0N99evnn2XRJCKKP0ATKDkLETJIZQRUnsbp8gVPJVKKOdp1Y1LNRG+72PnJgYMW4I4/XbyxcJahIQIkgS9UZHCJQWopPTsInsGLSw8TLzZCqm6WU4oYpstipRvmmAjqFncCY0xakgSr/hGpL5n37mDCO+DyWIDRCazMRCcJbQlTojrYNJaUDmGuo4MNj9LDY7hjWB8RCNIiOrCEwZTWnaMzffsRCiIG5EPp/vSbUwCYlhD2WmPQTSP/i9rGvU2tq3gjHlmnLvq4YWVVjVIyMEHh2Bl/0rSnhzC6EQoN7IAOPMgmpVVOciLSIoi43/K30btBwiAeP49x4mG37iWae/6kGVmrIea67P8GGUNG+Ru0dxi5EUCEVYvblSbA/nNepGgthRcG0YVoab+4rxGm/b6o2VWI0OxqWBTlXeYhTXTG/g1mC8vYf8MQBycGoGveKAJwByILKrhrGunPgoFi6hSYC3XjYTD41F+3L2WSeqQZD6BT6hvkLBocGbas2UC2N4hrA7JoNr45yCeBKg2gPCLg7VjMBq6rQEOK0Q00dGf0iDXlU1ff88w/V3cbZS9VsVjXXXoRi0hZqIKubjqpiyf/hZAngqbpurZPCm4y4w1AqAwb8Kdawf3/O8OAMuSeWCdCsGqVhlDuarKSI/PYbd87sEwtqpUrgJKjajbfNJozZJMJYRND0TCaA2TgO7w7USuPksg/CP3cBrOwh+PWKzJ9Jl+LwyAUp/194YVNdlNADin6x5K5UNmk3iEliuuqGbuV+FAAAgAElEQVT6oolfpLQ3o+1QLp7yaD+v1VD3u70Thwz9ZsQJIJxl7gtStfKbuXtvSxFV8KhBKJWZ9qZynQRq9nNFqS/U/IptKMKArVBF81z1MlgPePKFrLpVBBysSsTdd60CF5C5ijecQZDMNzyxSLT9+qgkBlHo7T7huhMgrJIjoJH7Q0kxKC8JddHyA7QciOJZSEVhNogn3XW7jsJhXQF2oPpzDTwTaIgGqNLL/fyIVI2SbEsFr5OW79iJ0MqWTEXuf2Jyjo9qQlmfUxDgOrssMcIANoOiBOv4rAn45OcT2MCWGOBznrD7nQtWFVSTHveBds3zYA+iCYmB6meVgqk6ylzQ3rSKP/ZIKm8Tx3pYAMBEgjPF/iHpK7WzsQBfHerdCrnVc+KFgpYdERNK70ndk97kUrMLyCUx3HOJGB0A5noqBUsP0HRtOunPpE92qum8X3xBqrdXXQV9xPFsaae4Rejrm4LsEfSaWNHsb4CrjLn5nAJ3TgJ63312OY+nOI/3teok8CeQX0ZIBYAymmOq8uw39gKfkbaCCQV6DbxnwIEBFwFbOTsfC/oIQJ17JGW31F+08ggoyPuj0sn3pTIHVJlKt9RWe16llnKPsQup/N0lIaSihKJ7GHNRrT2JrK2fWwD73K4jMC7t0IS5FTATwlLQsdHGvVLTX5DQrtolAMBrjU1MUBJTnGNplTzH3LIKp+004Q6FevvJIk5t3HWkE8/Kz+R8W4GPv1nfd+Ks0TTjT07UVoGBw88GMKWHvSItHa/QZ8tzRwsDXyHIl9hr1f4zQ4rXx785emrxDLYiVT/ylIyKul5P+gmntRDm0YpOfDavIbZLEjp7d2b0cU/Gb+omKPRTanpHsoThtVinxZkyOnytlVv2HTZYpe+c6/kz7CC/F8//+yqEHTuBqMzrFz9f7n18e/n2q8eXp7dfZYTEzeVhVEZJBvmDuijFv/cfP7Sc/hh0JuY1CWEoph8+RVgGuds+HNCIpxd6EvhTREOFwzcJkEyIUmkCAdug2myi0T4atGwuxxQVg7xZ/h89qFQ5DFADLx52EbUOZQ8t88PH0D9Y4PRAUFbFkEdN8xpk8mAT3GS4+OupirVHjepoaCcY//HdI4IxZapUWlYm99CGCjEV0ASD8PSnRpcgdAH8Ocjn889IWcU92mgcDvkXSa3BW5HhIjAmhEF+qFLQH7Km7ATaDC91ppHB/RKtQ0znlGjwGTE2H9vfpXM5HBL9BM5sOoRcnCU4OsdoE0ma1zBtYGZVVANkshBBnQU9fG4Q+aDMUCCqYJUEbdUJA04bfqXktoraXiOuOcjuqDFK658DLyk3Jio+K/bMYdRHa3HPcQhVqeOZnytRziM6Bx2pbi4plK5sT0uCiYkCYBCzLpMqt0p4UIRVjTsppoZCd1L2zIybOXiCUr6iLrn7sdImrdHkid87o69SH3SyrGETws4HZa9FaCaffVM1zDjmJnT8YS8e1eONybDHhP2KMf7l+S+lUD1tlU3hkSpcinbfbDB8A2crUenrmmph6XD3Lz8PMS21tH1mdVZUIEcVYXDxKOcZtk7f3fNfDgDC5x6kOJVmhYxq26zcFrVv43iRvRp8Pjfn/JBorx21IpaenQSgdWRV58RGVZkWG8dnELAkMU8VuTOpzgnK2Zac7UvnanW8RpPzijCV8dHzwGeyRlwvZ6a9mBUVSrVi8uPWwMsa7v0fCowZO8TaDgScOExZCB3lAI0U+8pXq6LtLxMsMBA3qEgVJ83zBJlUNhXWouqyBvwlhY6wsTovu6J2BJW89slYZXaP145Lv7tS9r0P/JsBVIc8N9hPMIvg0YLw2LL09pUy5UgSK/xer0mothobQA8j/gg/q48KsLUsn70RhcZVK3J+RwMLNXEz3dg3rHeUvl+8aJvHvfZG531RgT7GxWwm3YBbKezZU0dQ1P0gtZC9zftHSAF/PsE1KlycQ55tZOZDmevIHyo7TcSGqotc7DwY+CVAGvXR9Y7tWAJs1dFqJPdjJcL4oCwD5wVWhZl1MmETQONsxVZFtKptBOeqZNe+FBnF6tivRzKwVpLEKvR2zp8nGVm7iMm1yZd7o0lIGUFhAm1mKlVDEH+qEIAtZSV0sY64wrUTkFx/nbL2OSd3pQMHTN6wdhNQXn6m8mqbklil0lTgk/tKoidzZ0PeA5wMiNFnCz6quVClxrKVCIBT6Xx8G3viaK4m/y0MRLl1QKUif/ZuV9W1c1oBNWSHBTwj5nLkEjoRpwRHzQUAFnvM2K+AyJ0ly8iKzTfdeCnsq9UpbAT2Bp/CiCZiI/wXh4n9PMztoF1zPtoiVWVorpleP+PGxjkk+T2PqX6NtZRnsDhZhWESH+yq+8SeYc5/Zh7DxArDoD44fiEzBRW7Ym9V1MdEwaII925xJRWuCcDoj5KoLmHje9rgxKeZv3e1wRErsy1k4OQBxuUQtYoWAHdjzrS3SVLXNpW4YBTTcyVbEMFKucASrw1gdLmkGsjfJmUmv6mcndpm/HyBphQFlpTGbjhOZdRRgQ72cGdBd5wF68dXWIy3t612TgmXzzB5NSc4gLyz2u/WGNvP76fPdsIxOaP2HDoPdueoe/j12vcayyX2XdKfc/e7EsJPd5fXv/18+e//8F8vH94xduL+5cH9D1UYzZ9Hl3s8MEQSHtyPwugnB0/aGxPj8ODy4P7DVAbfva3Ty5800D+N2hJVxaiiTQ2uD7WqZBoCVQ55EAkGEI2Zco4oXpFiPrODVTW60kqysUGCMqxzs0lmQDhQOkADdykfGmjLsfx3DUdpikdV69R3cVTnTlWtQwBlwVaUsDabio0GxYXf+e7b7zLAlIDEZEBaSTd/Kzr8DKOjoyK5ziEfsoahV7qY4MKNk/VyqCuo5za3CFRR/A9xNPQq8BkY3DjtKJa27zEUqNFpeY0Gpwej669j6ns3UMLAKsbCz0OJefEySo1WuiL+sdK7SW/ouDPOtR1F9XqAOgCcQDUo0ySMr8+y9Bc+z8C0iEn7KHrNbYBvcrxqKkb2UaXZPbARPBpVigMOCmQ1ULVEfpdqMYmDsu3pVzkZFPcqe++M4mQkyxIg7pcAUuoDhpcgI8ADSqWbIWhjv3Sc856ULlhZ/K59ngu9b3ftoTzTpSpYVAcvJUQk+5fnzw+kStVGz4D9siq8nZNGk2k+C0fK5wuYYDwRZ0mytnEx7IM0TjP3a5RB9neT3CbUULTob7VibWUbEQmu39lPquOFushe31B0RXj4/SY39xNo8ywNPopYt+9QxV+eI/uENQlCfvfu8ldmbk6hj0Cw1KiivQTm5zPxpagMe0WbhyBOKak07l/nkmWA+hMGzULhe74Au8p6AFAAVNy/IzVIALGvRyC5oeylTu3cHJXK0prYEtihJnYN0Lh/94ABPM+wwXvnpRlISrOLOuRQWvugk2CFflq1QhNtzzn7VSEd9rfUdKpWiLU0yJ0q8PqhpEyXctP+QOlCQVgfkEDCDkCYhoSsczyt3kPRCyVqfUWsI+NVnKcYaf+J+biOscdv6Nlrv5h0oe7nyqYDEEA556xBs8evIcwlw6U02oebw1oaMO+XIeJz2OcKLEqHJgVex6/Pq2oLkMJnhVq+RWpAV3DTHjmDNxYp9h8wdAkSC9v5jfW3CXQWPMXXBRhcf3Xm6HV8gDYiNnW099jlvEuTI54R61rhJwTFyh4IUv7qZUGfgH4V25CKV2S+oh7pqT/16oS69ebNwb7hGfF+BrkVKGuVyEr7laXRJDO06dDwAdE6J4/9kGo0Q84n7Oa9JilfcI3ND0i0KluS+SUoYWwMsOA92N9hLH34ELVh1ipJYqh+DaQPcHPtKendnRAHv28ckwp7Kn4dGWJVCNtw9CAurgmlbpTqrOWoZE0GpvB++zj2jueQ6nUAgLIQTD5Smdi+cL+zR40fnPWoboL2wtnM9pCyh0wQFDDhfXj2UWwfzVdqm33k8WPODR6QmGpz6KIViFGU5Fwd00dSfUZcTlCU97P1qGBWx2MJEJzHLLCHsEnYBMdEYC8QXMq+fvLk0C/AfxEj/fkvfw7wwzMUcOf3ul4F0/zDvWe80MZgce88XH6Xs8DvQbuOL0DcBjv/DNVgRNwaN8koie0biyL7D/bZdBxss2qxo6IirF2EpAJ4dXYyavK8p3GS++x8zfx+xNjol11yQgKc+JXq8kCnstjK6hMcCmNgPf5tcSgYw/f5bEH/TBQIQw2RxhZVpDdyT/ohKcRlLDTp4roAmt0Lsn9YM54bRaYkVBNgMzdQDCjJ9s5mGBKr5krVtLCAUBHXHpBpOUcqiavA5UzT9z/Nk+z9tR3kuSAqM6G+c0J95DvsrbEGCgrUF7OXOO+8JuBS+oRb/CEf4r7D/oiAWsFRz7+g2Tk2jMv4XQnh5f3lza8/RVSGofTfPHt0uffxXcZOMIvw5j4JIcngTRLDTzcNMEMpmBQxqqJFkglkMCIYeZxN+6NYzK+//fZC5xIBLUEvScEvv4xmOZqaRsZAwQxbRLcDynvjViF0Bpa8r0lAA//6zkqEE7SB/ps9q/5klS00DRLAKO1dDXhUGcNjrjJlHlIC/lYnI2s9VJrPaoBK1aV9WMfhSGWnamUocxHE4OhbAsbx9m8DF9F7k54DmTgJpqjoacByOMcvBkuzSXHuqWqMIhL1N+bXQKd93NJ4hytX/UvRG9/TpOpqnFrRtDpBoFp+fisbuV6c7qguGJKjCraRDxi+SKVvppVID9eogeJ9CMLsFXIdKgyjymR7UxQ+UNRBRMWKSRPumMCjByvGZ0lwjPCec9Zs+0Alp0NqfT2cB9VrtFArPovaugdGd2VtWvHowVYUwn1vwh5DuARJ42DSHDpH5q1dpTCsXiZAc/6QyJsJdSrlrcp99tockAoR8HXuz0gFmerO5u61QtA9ErRvIjK+3oqZFalzUp7nwPtH7exTnA33xnpnjU/DYXESQQVHZ8KhkhS2F/YSlWNswXffVfmzSoulmYmkeu74XJBZPjM0svVcRFk4BrUUylIQW7EjIawanMOo72VuIHuUAJ3rVvzEhNvz0mugytdKJF/OWm1QUuo5gYfgQ9UiS+2rkijN/lPIBdS6e5frZq8FhU5gD9BV8SarIayN57dUoiaqNsW3Gt7ehvRZc59L3AwCpQW3zwj109Jq7UPsujbAqtNsdZnvc21NqAvCRQUPIAJ6+e6J323Pl1VPAqeJH23UShIVUfog700CWCBVNe3/5HlV5RjaTKmDWQ981oaD115tmPuSF4N1QQOcatUCJ0R0iGOtD3GBSP2JAmW1p02an8Zp//TzT0dybZUn86e27wpQ1pF7Xq4+beIsE5ZK0Di66+MnTxP8sXcKjLV/0UCH7xvk2VBilSVnb/vZc5GAaACFwh7OYMz1rCfLUSm51nNF6mR+tHUV1qntj1+cjbRnX9uc6oJjc46qnaOimkhyJrGbJNmcuTNo5TMy4PEZJHlLO0HVzc+XeO6FlaqOHebcs45+Hf5idtvKpMI3CepWRbdnXHDTYDBVgQnTeY1n/6aPMxjW7tt/77XoF1SAtAJnJYM1MRn87LXe+HoWCahJ1NmPAIxU7LRNx41/8Y/SnAVnBqjOlzgXUs2AJm39Hd+34hrtab6uAUrpV5GQBrDtrdR3eSbS+rH+4bZ1tHpF4mCS4R5jDdJnOYpuE5CCx9dZtWV5tQpHktJkWNuLvbHNR0Awc2s3ikLGDGeZM4xaZs7SAHGugUSuatqtMhtzZG3mdwVwBAfCsKF/HHGg2U0rhaoNxxbC2ljbkeuVx7xnbZKVz2U24Hql2WOhVL6tfgMAphRoq9ZJaK1kb61Zb9eU9ZRhkBaT9dY18fgYX9w5pu2dl3GBjgZVxrC1TvR2n/FBLbXYkqr1dX63a2TSZ8xhIse+qp+rTzMWlR1G/yC/Y88+65DYer27xtUmoSxnnuOTJwX8GEmUpPpeVWljt+qruFfWTEqsMwbPgjvaJRN7q9jnhJLXCWqb07AurCfxgQknP5M1VeCurTO8V9sDCtwJ+Lv3tGdJTn9XQnjvw+XN858uf/93/zGCMj98+/Ty6e5Nxk5kKP1nCWGrhCnJ0/+w+WGdf3dbOtjNo8vNPXqAij6SgBFMc4MklmxqELSffvrx8i//8i8JrEDfTeh4aDxIyr02grJJOJiZzTelTo2kD5EFIqjEKZNssaHpb7wmSqB3mys19TsecihpIjCjiCkwQiAKChHEmbk8U4PiwMlX5oAn4dvP+dwOvr2KSoig8rMksyDMDENeddMDwt8ZwJwy8zWRDcF2TfsaFpO6bLKhhQoLsGGePWNQ9RSWtiYExlZEcpDoYxyaxX+zHh6wIuAV6LDXIQnalBtLvSQhrEiM1IZUDze/TyqQcxODvq4HpbQ8jHBnZ4XSuHmEGZq84cL2V/VglAJrUpeAZ6hsg9zRR4dYWXWzT+Cs4FWK82SHRz3j0ChygNOQPie6qyPnfYviVTodo0F1wtl2le9HsGRUkAVHMR4zkKJHBoPl0D84ejxA+M4KqLxfkPrNxzLByh5yH50SWSs/SR9PTvmc0EmJMgDHwGTkwaOHcQZJojKouwH2ucqY4Of9XYy/CGmEHDZGAEcRUQLpoxNC6B5/l6qgA7Nz9nOui6g597BUjhYhAjZAvcmQ8p6doPJHcHMWc+nZCQqeUREANDhcKnh97q5LqY9NSqxuXqumD2K/sBuxXxPlEbAqY6GUt7ZxUD2qYrHU1CZAdfZNCN8EDMMRcP0N6HrvzmjteJlW83Sy/QySxc7nU2rcAOxwAOtf5Rp5Fsqcm8hw37kebNQU7VrNI7FsYkNFkOt//vzXa5IxVcn0HEdRb8FU+qsr7OLzELjhPaXfKuLzeSBa2nZsaJDsSEHljNsrxnsw1gMKaWz8qjKyOmIXVyGq/YMa1V4vqnE9Bw3ceERB6Y8A7RoFl9LTHs8CRE1042AHTLB/uNqrOl8BQs45wQLryUiSghL0tbzNvbkXGiTyEe2vt/pir+mZaVEw6kOeRUfiPIngCL3q7k/OKn/SjvHrbwf7QOCGZ4nfPPtKq5cmVQYZ2jbu2SDiy6R1WeznieGWMMEVfdsHmfW6tlXJfNd+xVREZlsjmX9NGASSpIImYaWiF6EbRMtI+K4iZTwbzoq2Lr2xClxNMCrAxUTmRM7r96kytDKcMzi2Ec+o1NL1vc/vyloREA61lLFWY/7weodNswYHfb8G/qCZcq2cP+4LkIQEjWeYlhQqWPN9gsyc4/QcbrayiaX9k/qYVH2n8pk1vn+T51HaX/v2OCewWWLr1kpj+4osptChpWo76H2jtqz0YLuxe6z94b8GpLg3jdNC/SNBYiblKO/XBLgqte4zE0TWAoCD2It+OxKLinBVD6K06IqBcf1cu72rHdkDe6hjfvQ/0rd5jjzvnK/1y7WVor6GZCMzXk9CJ/h6zjV+qzNK22+msuq5OhXQN/oFjZF5LgDiqe7Ox7WHtPTbzHukh3sMHmILgDjeA4BN9k3jlYIdvm9EAVN9KsgbmzIl+ti5zSZkXZ//+mvZcmPXHVW9VYbruzlPpY+r4pr5exMp4u8wS0Ytr/9rkl/mSink7G2r+bBz2C8FSTtGii+TvbwHSdqSzoJXBY9NpKVjhnm34fReP9fJPf36/HkrzIsJU4SC7cXPmPU7H8x18X5cB/dBnNO4towx7gVfn2QYZsnpXuy1NqHmPBl34vt4H9VnuUeprryuQHOTY88ea851sAauqeAl10BeZEGiLIUCpfXBTQgLFnxIRZR9xfvx89qc7mf+DmjzuxLCUUb/0QrhU+RJVyFMcneqEEIZXVKXZHD8/4jGZAg1ip78eXpBeYYei8xdmvwzl8ZrKJ8/f/5LVC3dOEl0lsFjBHmYOThwwVehEN2M0d4oiGzIzRT0+6DwpRE9PRArB1MfD2WCEqLoRV3aY1C0G8GY9m1JM+DeUrJeH54ouFS9VBpWpuZauC6zf1EpEZwcCIPJjFfooO3SkZqIYQSqMlduu6iTlJ8greOcJziP6MXrJs9fPStlcA2yIK3OM/E1oqgixAQQRzI8Omocm/05C6zSP5AD1I3W6l2D43Ngx+dhXIPwPCj9VLrQufqrU0ny8RDFQ4xlUbErzbPc+g4VrSGK2MP69orcXmfsKBXutYsi8Tx5f+mOERL5IiEUdec1BhgiMDlYmz8Y2hPGI3Pu3rQvbgnyOSE02PI92Gc4plBMMgvrOqwXMCRJ+QJKDr0UKREg9lUcyvbqOSFkL4IGu4/toRSMcD+zv878+8yVe/O2ScrtozglVasM2qKiO8NudRmnrGiRDt81Ey3jWjhP5zMVlb0FCalWbA5nDOkC/CppTnyGRCePo31sBMuZ9bcvhVUiqLKkyDPDPYs4+97nMTesP8FhPvukNMjvQnXjPHY/db9Jj2zQ3sC971sQoHS9z1VGDfa5Dmgzh3pkZtZVLZHnRtB/UKJG3+O+BX0yeDiAVIV0KlhRNWCRYWlH7hvlyZXEtpmfC01FceMpvH+fFUkG997KaanVBdh6lmuPSu2J4xxYxL03SGqzu8FzATCSpb72SMAD8szejaYGwKI4DnsywdFALM5Mq6JFvvnvitc0EeO+eO0rAruBf9BwS//rs+l7b9Dxkg32hOCDFdv0HicJKStFkKTUxCaEfNnvVCVYqMQ39X1Q92KHa0uybgBxGdcwCuIove0Rbf8U+ySU1CjSIWL21ZKG9oL1nkuVFOnn/Q2GWfcEcgmOW6nxbOlrTYYSoE04gdfZbyz4lOD+i7LElwXC8x46DuX+kZ65Dx8/Ex4JUyRiNO2tNYnhJRFdilor4kf1yVbTCJQBd7A7vCY25dRPZzLsWT0nhK6/VPb0/SveMBDz6N/aPNsvY434zCVeRzVjsYjjLMJaSW9zwXCrLwarVl4aL6B67NiJVuRlYByjb06MG5+VM3Pdl8YE2AHiFGmaxjupVjx40D7EjYBKjLHZdPgQK6Xxsc5fm0CF42oEtXhtK7JllwR8XY+k+7IJVhMjYxn7JU1YjGkKMFa/4Uxj5vlKjzMhTBsPs3IFYZfEsyedP6zYTqqpEwkyXoqgy5g/1ySTMUi1cST2/DuK35uXTO84tM72czUpzaxGxISS8CKG9egYjRM7lLUtfTRV2anR+swKEpZtw+9xffTcJhl++fKz+YW23mSWYOj+zOYs5VmQLWPAxgI6gx98xq+o12aPFwA1ofJa/J4FFP67rDKUVdtnn7M0leCz+nrO0Hr2BQS4F57dOSHEV3319ddNCDemyz7FVLvXZ3tOBlVTZn05N/ia2OBUZDsii3s9J4S5t30W+/jLhLDxMfYUAZ72O+ecUyldT15UdqMc30oga+DvqbJuDyr3bBWQJPJMJz2rXcdOj13oeCz6ScuYqJBeegGpjN/epr3GUT3RXZDRsaS5/rqAljGOPrBx+2Ape4b/7YTw/eXy8e7y6refL//03//h8v7tb5fbm0+XRzc0nNpD+LA9hA/uX+4tIQxPHXrPqJgd6Iyy2/3L7UN6XZCzbaCdocuTZU/SkgNfvnApo3VsWfCJe+Rhp5SKHH8DV77ipA8KqEFFEYocjDjbDk3nAHYYZx0KxrlVmc7DS6M6/zsCic7X0olX/KK0FdEnqVk6BR2fTocDKo3CpBLHFYRklRydMRdqkhq1wYcPg4ZFfGQKhVx7DG/upSIFcrhxOn4/G2KzDTEkVvuqHmofQPsJg1Wu8V1jaHIdhxUFvSuCY0XyrGhqldFNnL6Y0RoahDRIIchGRChKdQENis6oBppncMzfYcZakY+jPC6NFFqCfTBBwqr0dv4STRJ5N8lNpWhzvDL64m2HdXM9HTTdircqWekLO2ZIbTTBhmXrRFg/DSj3K9onvUjgIvSlJSdcB7/X6m/RMkAPJcBDJbUfa0qiODWul72DIelAYs7X48O4575PSmVJME8jBOzZUBZaukdGJWyEh06B67NqhbPlAOMQHeZ7FqaJIwfgWQKWe16VJ3HGgqQm4G/jPAEcQjf80GuMo4QLb2C8IFe2gJWCgCpvXrdqloHtrbjluhZsIt2OETWQSRKeSL4VDz4vPSwz+KXbtTKJM/npp5+SwLA3pX9YRSApajDd6zWwO0CCASFBGiesQGLwZU9UnSz772VnRe0Z2H/Fa0Kl3Ugb9xFrVsClzyzUd6SoTz2oBCbcrLP67O1N79+SEQVqsCHYviSw662N45qYDNWo9ORtT9qP6JlLcJmgoue6VdvOJG0VvONyKgzT5GWGu3vkEGqRfl9HiN07bOwJRT6PxmlS2f4c1o+krwl5K8KHWhtskKHCPCf3GsFyk9hSN+Pwh4677wTtFAUq4Deq9DE3bfeB5PZEUEKR3RxJbE6AmfcV9GplqzabeyjtsH9kUhyy54/aH8Ier43sIPdUb6bo6mutqiUxXJBk0H5OAKWWCV4qKtHh3KWZJQiaYEl9Q5OZowp96h/8MunT/lo1OD57/icJ7PxzQcSi5Q0mqXRc6boBfCaAErCIdVvFvD23Pf88ryQxC3zObAj3mGCWANk5CT4StiTgr495de4VE4iCb01q9eNhC41hY6U3lLIlzyaEh5+Y3WA9nb0c+7s1Jgki+HNfO1tXAa74sS/GD2VfTQyGM5DK5GIyzuy5CsPa4NeSQOOL1i9oQtYWjb5fuaJ7whOJ6rcbOzSOarWu4mwwSapYqU/XtwxNudJGTwqSSRzXg9f97qzkd4mj7C/mcwKIDdhIkpgZjLA3di0KlKRKPEEUk76M3+n8aPyBSeLhsxyPEUpm2RIWCDpX9n7YatgT++1Yeyt4GWG2BDn94FQSM46k9HPXTuZAbXhHyFjxVSiGqhB+iuTTlib2usCPZzH7Oa0oBawSH68liHORsTUTJuIZZQzBqoz2qkk3Nqb2DBujKmhi/J1xE2P8ULXlPkyaeI3nMmyLU5zniJMWPRqTH8nlKoS5Bh49VAoAACAASURBVGPkU1wiW+EA5ObXsx4rkpCPKEjG9/jis4ineV0FFFtE4IvXVn21FU2FV9y7xnQOt9cG+SydQcj6HdW3UYTVJQDY95xztrtfniZW43q5Jq4nbKP1Uqqky704U9BYLqyGsY0O+7dWiVQZ6UOkerqqt32jPsvfWSF8f7ncvbm8evnr5S//+k9RGX3/9sXlq8cPM5ie8RGojN4jyPksIWyJkocOLTPJX4ZfUiq/F3EZhtSTSCZQCIL0IEHdqzfMXerg08y0ed0ZZxyE9BdZIcimKAccR3dO6jx8eVATGDBI0BC1kbzIGwc0/RU0/3/11SHGUlStNKzQ/MabJuDkM1JaflpJYz9fdLZ9R1PWWvBiANfgiJ4lECMaaSmZV4kwvROjXpZvDueaOSMPLj98/8PhEKRy8Hn87Oi1oqndwd+bx8V1xgG9Le9exK5jIJroxnkOsQ96tsGaUkS5X5OSBqqlMGa22gbrGrywua/KasxropJbCgSfzXtGnfWYPYhhbMmc9051YL1L/JvvVwmyiWRoWkPS4ygiJ95rOTvBswIZh1Njw2ukAXOIbNL2HpF/Zm8RZKWyOLSe50ljefogZ4RNfmPU5yx5jcGaFbwkrJPzlx4onbiB+7UClGQ+AMA3xyE3mGFPWD2UYhpEcMPVHRBbdLq+O7SAL+Y42avgmopgiSSLEqfXc5U23oP9zn0EDU0DMwio4zI6Hy7CAjPIOrv0YqQvrTMVQ/NOf2Dl5kWNSQzZI1wH58MZT5xRfocA9VBrW0UF45kmfisC6a1qf7K0iYoEtNet1aw+oziwIb/8G+OJAEiM+aePoZMiBMKfP/zxD5fvvv12fcRDDXPWHKvTROhaiVphKyBLGQbSc1tNujogK4wJ4CYx3wSrIx7YD45pyaiTY24RVC/OVNUgOeu8TkqvP7smUqWWlHJJ0HytTon4miCVVspZ66iaDj/u4GSD4dpV1rRrTtWqw+h7TSDyCe4jj90qWpJ9wJ/QoQoENfAsXdLglcSzQdOnUCERMtJxfv/d99nfcWQbY4Gv4N8HBYd+9N+mloyqZcYQ3E6RshQrKtFBqZ8/zxn509/+bWmGEWNpEszeFaFuJYrAvkBRENqdrwTrCT4KLsaex0d1T0gTjGr1w0ehvPEMSolv4OxzKrOrqp2KlrCfuWeeiQBYKNlB9auGbN90evym+sz6G1wDZGpTE0ytpYHv5ayOPt5zUbW9A8BaxKN/Mdk8otpGjvlP8wXf1yQqIyBCHe2My/RVLbk18Dwn9emDWQ+a783nBlBl3txAYgOb8++boAjQ8P7achNfPyvVrJP+QCodo7vxvFqxfJdEKUnqAjhex1njfQV8HENiUHskRwFUllAMqHPtsk5bNK+tyWOrJX1Wl6OCR4+aPlqaZKiTB+jzJvY2wjeplqsU3Ip9bPeo+Dxjq0MCg/y3yWpHgHWvNzCfnVtPtevMXkpiCtC8CpiVuPTCnRSmBbsO0O/kk63wC87Vx5clEDpkGF6tGvM3n6nKO4AZlRPsPfeQ4N/zt8qf++foY1x+G9bNRtlQmVGEJRT19Io1WaDdhq+OfOmzcU+YSADUtk/5clIGb1sF9qTKzyi6sic7UsS9ERB81TbtQdoZlvQLMNsiZTWd+y17qcPsKya1MSCzGwE1oyb8OuBiCyEAKrcpsvAzK2aCI+wJ6Z5lYHUPG6sZl6u0mjgBai5znwNYVeGUfxvjcV/uCUGHJsFTI50t0X7EbzDrOH68GgLsiYxCmw0OiLs9fdi+/Yz9n3j1YftJse2IyBGH8GwFcrMenOWTiBqfx3VEuXsskApSNYZhPUw4e56x41cGIuuReHOCVNg8wP6fEXLKVIX2+tqjjhnQTjaxL/hW+06R6sp8UgiJ9+MaBcQsHvCeKSyMdqqvit1bz2gA3d+tMvrx3eXNy+eXP//L/4ja6Pt3L5MQ3j56crnPDEIqhSQFVAejMtoZhKhF5qFH5YrqHBuU1I+bQuFv0rEZbFkkD8QUJymSSuKlKAoJoQf07IC+fChnA69BtRrRIKzBdhvkO4MkaqORWO8DFrlRLZMgRSccRwFVMVXNVgSSNF3ulao2qfdQS1KurSpbVMHmXEtjKjLMYSYgidNaYKBj1BikCkR/EMHymoI1Nly3xqiOuFVNEwCdYaoVE4qIMSVJ5FpHYyQZpNdEYROeReYZjVOdygsOcfSvImGVYu9Q5CYFEQw49Sqwpscswf2c9yRQDIKaXsDOo8nhXi+ViZZOJGjtKg+HgZcavCGtcS4PmMPV4FQU2PXBGEZYA6ryRlIYhOV1m4dFEpBrjBDEZnVN3Y7DhWFjX1rxMgCw0hJDvCHLCbqhemVER7ni9l76nBXW4ftQaO3nwPhVoKOO1r47/l212GZ8vGeSwjlsAwRpseWWVyCkgdiV0peK6fosPp9TNgBgvQsmbFCNuR+q2iR3WeNV5Q2qIqe+gdJWfLK2o2YmWKbHb4aK/c818nx9f/aTkvcIxtTwlx8PaFMWWFFtfvbXH//aM/q4KLx7xGAzvYET0mk1GgfVCmtmawYZrBGn4nRFo5EDf5lK03fffX/QWj1fVdhtJYznc6ZHk5zghNh3vXcogpNVD82mEWB7NxCwuM4PdWYn9iE9FBt9wf6tIE2DFysTTezr8AKubI6h9Gk2vsADzofkyfETZ+duUHwEfiY0irAcA4U/ncRcWh0Ie2E9wl3PJo5WSgVriiKfKqCp5DSY7Tigqv1R1e39XKKCWAU69u+j7AHp4NLRIrm+Pd57akWOvVAwqHv9nHBAfYYRQIDNHmQ2VWyayowRHXrV3sCgtY9z9gzatFdsyNJ1QXdb4eV7+hqeDf8dIGm0z2tixEiQ65iCBJiyU1ZVN5nhPdJvtYpS1YxL7T1omwOn2rZahsBnLJYJZhw9maee7DNDxKCqTJ/1wacnZ4nyF4ycc8XeJNRgz8DfBMEEznXknrVXIu7uKRWFtTN5fqt+W+30mR5JKqDihBSSOGzsh33m59YFGT1XZem2a/C7sSm3Zdg0SWz1/OhVG7PD/Z5+ram9Gjhrj+I7AZ/fvk2wTI+5/f/VFGhfkXGCz0fbyZk+Au0o6taeJ6459aJWw2A9aJtNGabFRi5ljeajeb0+gG9Ky8O2S2X1GfGe2X9Tk01vHQH4ensVgHEM1blqZ7XJa7ZqLmvGBMg9jH1vJalgP+c6I8EGhPG9xHKrDHNN2Epsdfo2oUJvjqsqoGm9mD+zzYhnEyBsAijGSACfakiQcJRZVaXpsLHofwZUk0UwWycwLyAXgGU2J7YQ8DRzQ9uXGgbcxHYUsBHUYE0AhXlPK0E8L+cCo6OBzcGGmZiaDHJfAtNcQ9pYpsLJ/s187yQp7y/sooB86z3L+LQPjFS6xsK2dxhPCsTwe6w16yHQwL8VWMm5TqW3fZv8fkDnMS+cz+feNLEK+DswI892/Xxl7tT+Cuy7XkmyB+zw+ynyjGV07tl/PgXxH/7mb1rdZc9MJZ7X4W9TQVvyZVzD+3Fecy9TaC47pnooAmfu8cTOG5NnQsi+Po+dSLV4Sazq2SbB+uLYjSmzCtKETTFVaJI54hZjS/Mj154czBixcYSgc6ui3EOS+3+bMkpw/+Hy/uWvl//7f/xDEkMURp88vH959OA2FUKURh9AVUiV8F6G0mPwHMROskelBRW020ePLyiO8roXL1r5Qyr70ZP2BBKIExAXRYYe9WI00E9R8ZMv3hsqp5yv0GX43I2MsLnTm3ezgXzwAPrzimFgIBKgRKWpYSaBSBq5MxD8TRQMTYyOYDNUwm5wk6KU3acOqcFSFCUo8w6+FBOuj38TcJTvfBWcwQAiO59K2qhD/s1DBMVuFafJ5ZHorn9Hfv65Wpgg6WM3D4E3gXj6NJYIUxlp1e4uMssGLARfGEiTDlB1E4yvv/n6GHuAoeP7qcwl8b5W7dyQ9qBU/KK0KhwyRhlZaIVGWH/7vnSITXgVNei276FtVYofxjitEiESr0G+Vkk6qJTERSQ91c2jslrqVhv2Sz/y+afZmH46+PgnpExjcCjUDXyo82ziotJWpNDn+BP8BSHCYZf7LxqcRGMN2wZWQbCWwLWaDJDQfs2OEehsMQEMjPxZLEmnL5DB84hYQRBuUPein0HrRtviuZbO+zg0C17L+e5cm/fZi6x1xExGv0wQeaLvsT4mhEG97t8Pkst6ibzhJLADInImdZlP+uuvSQh4hoBDfkkX4owmyAC9nvgO54cjrePgWtNo/4Qm/q/iWDvqAwCAAcZfHU6wYyeKREuviINEjGF9b6JwXC/VCtYpktapgnR0AGjgt99C86EvulUo1u+7777L33zRL53e3tP8UHoY2P8oKLZneKqMCSSfxvGZ7IZxMMW/siZatbMKagWDz2N9WT8r2FH0nP3jGfIsuW7OMAmsKHDVlRuQAaZA8+F92BNHX9NpvmADx9J8Sn9lvBAiCL1n1lBghKCOETs8P/Y/CRXXx/vj/Pmyb8bKap1me6i5Bnv0sp+H5rPHuG4QfYInRlfwfLg/z1ape4g+dWRFEHSEPCZwwqdAF+ZMcn4NSNLX86ECDiYhJB38HtdqT+fjR1Vo5nXse6oKSdIC2jU4CDi2wILKe6hJJxVlwbH4M/ZzKmZllJR1UPupL7NS46w87D0ADomvQ+FLs23vDz3OJs4GI16Pz4hnTwJDQJykaswMkyOrvfxemD5Q2k7CWRWFQKxk/d0klqsKtUqJENf6ON0f9ltu35k8GJRyjawV96XKbs9r/YH2i+vmeffcVlG2jI317JAoTUXa99bnNPkshY+159+OrjBBTBV//ZrSMkzSDnr3zf34tlSkf/014MIPP3x/iH1kvmzm3l7BrPi30SaJQzjH7j8TT/ZnRhGF4VSanHOZuQeBPO6XuIwepqM3PADWXUAcA03unz0sZV9wPP57Pfj82+okZ6JVmVW/ZtsrGPh6VYgGr1bIY59G3VMEJftoa2gCwL2ZbPCZBWL4nLvEieyxgjSMJyjwRHW+apNVziUYhtXB/qfPT3VzW1P4ObaM2C2V6FVAFXNJ33VmyXW4OHGLvlbxD/67gFy1ELonX55mxBVMSWLKKJ5VLvHX9lOn0jQgmf1sJe1Pf/pT7KCjkyKGFZFDBth/k/3I3riCwKNwj8qbmG8sgIBimxWbivCq2pRpMqt1ivdWaL/95pvsBfYsDAr2BLFgq3SPYjNNkg5e6sRKuo6l77MnOWsm9PjzVsuqzunIEPbweVA7n3VmLskSO88l1AfGPuNfpuzZHusyC3PN2N/ta+w5P/vDH/6Qfcne4HP8Hc4d55k9HFs8gI31Yt+kKLAe5/reJvVW43Om0grzJrkJ6+gsVCusJo0mvlYZPbNRLd3sQhhQxCNWCu1Z5EwLOgUA2f21Svywfii9+xXE4V6NrVxrfWXih9+VEFIhfPH88s//9N8ul/dvLs+ePLjc/3h3uXwM8fBy/7IeFCijD2+SHHLz9P+VU0+VDKfIwSUgqMroq1dvLq8Jfsm4M7j1SYdNjsYFIk/QmflDICWpED45RjjwAIsMdFaLSYXOUzTC4DOObxWoBprtj6kAQgUXVEVkwxNEVDGq5WCR/xrONt3yGVyDyYCqlPws/WQfi55Y+TMBKvWypWCpdAmEH98eJV8SDtEFq0Ns/jNCHIQgqkRFNEVJRVDOiWRQwAgHfOrmzwDVcvI1/jl86Xv4GCNpw3PEDCaWo3hE1iMzIJ1d1sSntLAqJlZ5bVxu+5TkMOsgQCo3oPRcIWzCUpVQLHAOyqpRGjNRWZ4Tzy49VOsp4dq//urrOArel3vN+kT4o4PmTaRzqCKj3mClA227J+3/sP8iyFjGf/TZimYrL1xJcwK9zXFa0s7vS29hT6nOKVjhPkoVZVzPBCHHUPNKdufzjmG0U8Q89SFmj20GkFWsA3E+ieDoMN0z/A73ryR0m5QLeDgfjGdhD2FUTkFbR50O+rk+mqzheqAy52jCAl6HtAXn4wSlmvMwATivB8YbR4FNwPCmr2nV4pz90XL6mT13TfygHJYqVYS/fYVRvl2iIdWxyUUretgGjCn3nz0QBLDiVfxOzu6EA5owVY6afSPCaWBtkMNnO3C+zIkml3w5dJn9xHpTnSeR5HecBdh5Vn0edRRFgO3RAQiQatnPLH2axAPAySDEs8/vWNE7xlNQuTrUAAGGrvMCrwIi7cHIeZwyZz+3jIGEfUcPYKmyJoznCrQKvRFuWc9sg+f7A2Ga5Lp+dXzdJ5F1/w0lw/ZMNjEtVZZ1sMcaUIrzyDP8/vvvjnl3vA9rExuYyi2jXqq0yLrG9hw9yZdDnVM020qnZ0M7wplJEqSi3/vrvqayqNMv4NM+GfZA5kqu/+/MkAgw+uZtVeNu6+R5TZNXPGcFZdxHKlCbYIUmv+HeBM9B/idikRlpS57yfc7FVK7DGpmt8Vz6bFOhIXlZ1UEGAHbKoP7LijD+hT2RHjd6UsfEOM/sS/J+arFI//yAOIGh7Lu1kwRIW6WK65X1INhaf1H1WPaVIIQ2KvM8CcLXHx4a2QI7wBjOQatstSmh/673KQHWKjXpwzrNOv48IWzV2AQy+5OEYICdtEbFv6zINWkoRdAKh37CADCVhgFfB3B3avPg2WvjEqfsXkiGVT7lmZ0VVkmk0wJD7y2CR/jqCZyFsrbr4X5TSSG+iUBS7UZ9aquWxl/agnMAnIB19lcqW1kD1QLgngOuD/g899773hnFteq/+8P4TT8r2M05Z4+n92pD7QUoEjuMlRTAa3M7XWd9VkGytqfUX7XPnz3EWUqvctp3CjJE7HB9grG9A/RSjVzcZLKd3uyTujF7ht9jTwpMJbFbwYJzrjKr6xFRGUQKTxTWrn0rXfYox2esrzI9yQ8RK/kQLQdidUFKwcOAWEssuK/M+tugeNYT32w1kGvJXtz83szgPVMTT8KQApLuDwsoxsgC4CZnqvzm+k9rwc8dC5Eq5ujQvJ71BQh0QDwxLQxEffTf/u3fxoYA0Jxb0bhHKMOZfbgxPgop8TNiIBPO5CAb7RCa8dRJBSbj69cvmX09UMq8JDaF2AH6K72mKxA4SilnbSBnnjUV1gkJmphmP228Busj2J/4f+Mo9KNpmYD++upVQKSeYxgpvyshfH+5fHh3efnbz5d//r/+8XJz7/3lh2+fXT7evb58vPt0uX+5uVw+3g/t7/Lw5nLz6MHl8TMCqA9BwxsolFbA2IkjIbz/4PL2zbsIyGQ0ceYRbUj2ml9BSX78618vr990Ps4344VzEDkkVBdCAUhDZvvYRDxSOVMwYOV5y+7lotsA3f4xh7XzcHGcHXBNhn4tTeOYCdyaEFa9j8+LOESQM0rJ1+HNQQ/nZKWG6WRTBZsiY6uhby8//PDDZxstVSRodysNW0mLgdpmx/k4l/A4UBuUXd7/5MtPCU8EdUZjU3aeCo0iNOUnF12NEx8FTeTioNWcZqNVXKHqakks1sdoj+dRVT3N2gniCNK8pJm1YX6caoJHCWj/YMMabDVQVQGwlN1rklhhBdaVAxN1xiHgOpZQO+3p2tgMLl4xGpyxFULnq7GW9uzFMG+gKAeeu2/FAye6GWCphjQYYI8kSD0p/xEEghpidDBUoEANOBrgZR2XPOfa1keDc4tzosdySGgqMKtCGggkgCDZn7hImrzXRxLRlfXX8X2qW9wH+985aek1mlhN+wzq6NuwD/Xlrj1Gp34Sgo72D94cQ73dg6xZKIvMs1wvTRDZqdvlupdwpTfg5cuh4w8P6peoKXsljmLUY9bLZP79R5qn3+T5pjqfKkUBBYxjEOSMr2hSWLpGRXl47iQktR+t0iRoWxWpfVql8PLazpzqSAVsAvuHfVDaTmk0BkYm4GfKzaHueVJ4bCAAPakOPrTYGynenT/ZnqBW66SZ8LlSdrhugmARxjihBYR1DJPSv8+cpCZC64BdsnelgJ7FZI41e3RFwj13qVid6KVnqrDrYGJo8sh+bMDd/evMt/YqVoUx/Rgb7cD7E2Txs59//uWwod9+822Q+4retL+lQBt03woFkRCSlOd5HbMga8NFq61i1E40mOLzs08Jnsa+cKRFEOeMTpk636hRJH8maaFpb7Zhqw0d+s5XAD5oeo/KatCmsR/ZX7y36LUDqqUDep9lCBTkstojHdAkqSBGlZ6z9qvEmOSFljx1Qe6Jc3IEEFQSd98H5RHF5DyvVhj5SjIw0M77U5VVtc6MF9qMRkCPJuDrY/cwnMRKzmCYAWLAmVU3Ckq08ui1RPU3a1z6o4IXoc2vCsS1Rn59YFL8/hIgPge/oT1UfOOooE1ILsEvz30CTPn5BEvS67YgUYCF32+1pr2hJpHYKuy3bBaCaGx2WiQ+SzTb3+kzYA20QSYFR3/2ht5/2TOfCt8CaO2Q62lFk9iKr2PExRR7UxldPMKan/sa7TP1HtOPNICIG9YGarNNynLdm0V6BhFS+R09Ncqs659y1p572DOWz52AGeuj3Q8zYuAgZ5xnRTXeSr4gRhO8tgvxjGQARcl2LTPYevbsK6rsGYNQpXmZTD/++GMopAHj529Yy4jbjNKZqvNGjp0DfmK9jDe4X5V1YlviBZgj2tQKdLX612SKxBTmRatZZ8aP1dtQjk8CXbU3Pf8K6XF23t29Lx2fz19bC5/FNfIars29yGdlrNyq+1yLyue8t+MN7D8/jN3+cQB8mSZQZpIJSYHSiqPw/RZiqg/BuibhHQ38/2HtzZouO5fjvNXzhBmHh5Jv5AvZEfoP+v+6dyhkkxIpUgzKIg9mdKPnbseTmc/aCyAtwhHuE30AfN/ea3iHequysrLiN6iiPMFJsmjcP+DSPs87mAXEz2WfR5n54cPjz8gQ3r0bppy2obonz5JVJlhS3IVzkHv7e9YZ32mrsvaNJhg8Ey2UFU3xlPvbOq/JoIIfV1/Adhw3Rk5tq0CAP2dNwnTEByDYNSBNb+bZYkEM5yp00wt1lr1JQBh/ajECY/47MoQLCH/67vjb//pfjnvH2+Orz54ed5YhJCAE4H0DUvPw/vHgyaPj6aelnKUuCGcjyDuLuXV7d++gzIlB+XC84/CuJ5EHrpNeA0JgRl2QvUU+/+KLZO2apfj0+PKLL7Jxk6XQ4VsK3IBQh1NUHIPZNP+NEhek1Nqd9YUpqtHmpYt1TqMmNaAZgYooiBDz3nF6QauncHhFjDEi/LdS/Pw7lLD/8Q//4/hX/+pfJSiUNtDUeSmsbH42LjQzqSw6LzcjXORH5N7WD7nnVDFZAD/99HMzGpEqf5bnjXLq6vB2Xp1N3AmYpcZKyxTZiqM30QWdjWZGGhwW7Wl/rwTDe38NG4YGehhGM39H4+WZ7BkmDYp5y0FyFqZ3bKqW2L5VZksizfvyl7xjkJM5yEHYJyhyqoWF092g8qxdTZPWOs32sWv2gR5CKIlVRpuxUYEq1MMT4WnrAes8pVep8sV7xHigBjrEWBpiQI0hdaFhrnBfem8oFqNZpO9eEKr/nwLCt28P+PWMhfW6HLSuVx3bZEiWvRH1Oqmsq9cy02zwaYbWcW4Q0nVhPVDqTKAevaPP1C9xypVTLlBwcy5EdaVA4Ow8fFSVUeg9qTmBxj6lhiCf0MrXcJ614mHeAPuWHeWZsF2sZQAF3oFA0uDyVv8gS+F3BIQLVETAT9uy/ppVmOu7B3jC+ZoTFof3fI4CRTybWRKdBA+ajuvQ4TkFOn5lOrTtQzPcFZVicHS0E5BMxc/DWbVOwSTAMvs3dl4u6oIXqnAz3nWGPXRrJ7vncsBPRTYOgSpzq/+TGUCQyB7PGlmtNdcj6+qYmvljrOqwvDy++ebbAABtTQHls4Ixoeo/fz4bUtW7UpoqbCMSrRN7Ra51atgDOYNWG3bLwj7J3gZUDHV0GeWASiis0jvw0eNmhpfVMZir6i+Zvce5Ng5JZPSxievXZj0MayDjYrnD6rtO8HBAlVRDnbSsnaklSq8PoIRtXQ/czNG9ZrKvASH2DweXP+3jWdp/WgfMJgi8uTdDHUxLIfYLNO3SenuWtxewqLXCJTyrdTHXIDBrfoCeY4eNEExivBhL17BsmbAqdianH+xvxHKk2arMmMAAVU+poAte0vt1tqjsn7snMGH9eunELeOIuNdqrEPbiud1U4ONHfv4MVkEM1vZD1OJ7Fx2LsJK2j7iPfmdY5w1OUpuweRbD10uEdBsZ5jgbvdSA/pa15ZgZD+v56vnd0GWW9smgy4puKrSxokdOJn9PW0B/Sieo+ehwclEaFRhXIbJdmI4vYpe/Np+jBp7ETDK+717l73H2pJx1LrYvht0e0HaCLyYBb3/ICU62dNT+/bMSknAs6dJMiSA52yYEGLAuXt3j+++/S4BDsGR6p/2bRYg/21A2H0NG+WXMB54ZmzG1199Fb+AAEdafJgAEwBMSQJ2D9bAmEgnYD2QQnGosnFu4mX6rw0IEeRpq64AEBEKfJD3BPyOPRhtUtvhGlLIhbXy24AQX4h5M4AzG2hAqhiOwSDjwn0Fs/l5S6leZC+3v2jPu+yp2B56fzdDi98VldeUoJEwejp11dbN8z3KBRiz1G9OpZ0WK6xbhWn4nZRr9iPPEEqlwHjAXnoDtuewNEz3dILECXiZ/Mm8zHfN3lgGMGwAzt+AH02+8D5cU9vDGLN/mHup4lwPoCCg9GoP4689edIWcqNqM4ecaVyX65z03ZWpaH/LCqyey+8ICOHNvz1e/Pjt8df/+f883r1+cTx7dO948uje8ej+4+PenQfHx/fH8RoRiUf3jwePHyYg5CFwypJViKMDgkm2BDoNlJGp0nH4MgCrIyuSxKS3HpANIXea5sMgLiyaUjorWd5i4PZzEU1wEZhiF2G4UgNKbazRdtM1k9XeRh5CoUwo3zx5cd7PjEAPjbZi8N8xBMoFYyy4FkEd1y/1q0gtTheO/j/84z8EFeKdWoR8E0RIwThKbAAAIABJREFUCn7NJv/w9R9yn6blOUhwekt51UG8bZoWvpud458YJnvQ8d5BskNPQLmy6FANS7nTpTM1s9T7tv7CcW3NVg8U1VV7sLaf2JVa1XOwmYuKKiAL/TJc+zzjerSpyjfWZJ7FbJZI5P31e7sGCHUci5ThSAEoXNEW+xvqlKUwO6I5LV6uI1rUvjLRredIQDhVx2QTrigbAeMyuDnkhkLa/NVTNoHE6l26J44gSQbbHpahRv6Cmlml1qnpZHz5DuuEA4e54HkJ5q3luc3HrcVEA/uuJQPyxUZZYyJPrRsokti6sQY+Ziozt6mfqRhK/iaDsgD/7r0cklJNRdLjQJuZGKrH+EkXtT7EmpyugVGPooJJv546Mq6dq1NukftJ2yVjwQH58MEK8AnoMJClXwkM6ATwLNS/kgkNSJC6qPY2U4AitLgVrzO/3uuWaZk6Fw2oR1ksHeWWMW8rCrKvBRNOeo0eWF6udLsALevNVVyldTftocfhXGS4/RdrBxQTaX3ynLllm0SQCYIKmvTg7+FflLiCG9y3jdIb1FQlrU5f++mdmbUJEDSDsj1Ej7GLqmXtElSZClUxtqltvfT2U9jnljXcmO0d9FKDBIdG2nYCVThtfa89WUtLbqVHHB4UYsnGvX59/OlP/5i1npKDZw0ICaBYs1CFUr8b4ZCOg70YY0cnYZ61E9S6jhXrP4DP3YphZV2DaEe5teuE53v2pA3FywZhH1dKPuyAR1WuNDuh2nWc8tkknjuo9Bz3BGJ3joyrAla1yVWglPnintb55j5hr5w04puwgJnr7LWBlbEBaeBc1dLQtXbGxFlZb8dTeGF2ofZmWdoPH88a8NjM7WXWlyi/wXazhK2x077GOby0iTHAyviMeqYNw6akTmksB4GS+BNQhhds8V1teOzwBaiMA7d1lOBnTqm0wOvP/K5ARPrirUzAGvKrs2tw5t7O76YeKzjK+vUeOpOeb1w/vRjn4PF9nFj+hIlAjdgYD9w/TAFt7TK/ZkOt85dBcWvFVap9GUBdS8lgXPb2mZk9PuZskpnjfOZdVgNpLaRO8mmnt6aTAUytlmyF1jnZQ7KUy4epv5aCfdKBP9wyrLHFjv1USKsCXAV7QTIBADPGrPGcRQveGfNkkyKCd5sf93uzNdqEPPpZZsIzUBvMuuBMKaB467nMWEbQbFRQbYQZ/NaWVv2dIIFARZE9zouI9AxA5V3L+Hh7wIzgzIto3+isBYgKEBcgXxAVtldBOIEHBs4zOWUyy6pdBVCyp9f+IOBvtBcWSF+CM5ME+kHqPySzNhaGfoS1dvFJlyE8W/tMmRTfsAKNZfoEsMX+D0AW0OR9Ul8+BVDOWvRGpO12nsoquAI5Bp/xzRG5mQ3jPgacjUda6sM44JNU76H6I7FbF5EW9iTnv9nJBJVjuiQQHMBtYsPkV3ztZWRjB1a3yfuSCLFFB2uBdyAu4nOpZ93a4rzhT5IWWx/aJ20L78B9knCjl+Fam1W993/WmH6Hy3FUVOblD98cf/Gf/o/j5x+/PY73r48/+/KzLMYH9x4ecD7JEN59eP+4D9XyaSlt7951wzcY5ABiQ01a/ANez90I0OCuthqCOp861XFAQvehOL/FvmxW/1qr4YEQ1IwWFROVuSKhorYOFvfBETcd++L5Lycij8OAnHkOg/XO4lky8DtMOJS5ppRMnJ1kU+7fO37+GdTuSGAXqsRqEiqPW9XVGqT2+LIO8kxL28B29S04GFJr+OxXX7fthAECz5Hi04eP4gh7oOgo6uifimpzMNuEvtQ5nW2QWmR4u6De5Hn5w30dTxyBOP9ryMlCSz9GxHnW1yao7YxfenpFBvtWi9Sawiq3sdiZ54yt/fHWDPpK5U2dD7SLSU9XTapiExEw2OHIzz77nELoj8kEtfj6Xai/gAnt61fjQKaU62JspX5wPYwQdGXpzgaoBnU5pE/J5bUKGS0Rgy6iJgWJBQG33Lm2cXKEWEZpLMjxJEHsjz9RG1VFNYI+5i4B+uv2KOR9g6w/+2RO8K12q8ADTcDbpymGCSodhehrgs3zawwxpglCpyomcmzgaD2YzpxUUEV6dFx4Z/aMKpn8d8EPsrM6nzzDqyB1MUx3mx2IsZ3RFinkn3GWh8THjowmHTp3ajYqvqEzyVrMAXu/qKbBUJSLn784+4mmnneUQlvZQDPpQUBgV9lui/+lE7Yxc22b9Ezuz77D8NtTL4H7y0rr40SzPz///Ivs4x9/+DHBTOv7ChJkzYVyckNJeQZr76RUNgPToIlDj3+NUu7UD6uO2ppJvlNhm9YHAKYB7BDo2tye8cE2N0NTpLhB1+jNo7UVue0z14a2brtOd9Xp4mxGHr+OasYFQOPTT4+vvvr6ePnLi1FvKnCgzam6WbOZjHmzes0+NRC8qThXVOZ5Ps/6Ze5c7yWMNaiu49eeaczpN998kzH5+uuv5wiR1UNIo2JKoVvt/URwDWxy2G5dWWsWkOku80rT6TpqqY1ML7IXJ125GdYnFZ6a4BXjAygQ0GSql1yfjKaKqM1qEFQ2K9z1WBXrKD+v7tBn1Glq8FdQtPaXlg59Rp1jszI2zm7mZJn6tTyC8YLjk55Y95Bk55xos21sTuuUCp5wb22DPdywJe6PBOBpgl6KIetCMIlzgDmA/lQVwq7BG2O0AmisCe7vPq8DVuCLdcDv08v2slY8m2ln8+NPP0awKFmJBTfJao1ul2Bt9ZIKY6hOyvMmsE8moQycM5ibCmbq0dfc/LcZQoPPANLs6egUvMv4cl/2DWwnHD0BD8aOMRaclc5qiw4d0Nir7REVMg34T9rpep0y/6FKzoHV3ifTPMl5KPqpTZrNZt3W6a5wRWugmznidynHYC2s1lOV9lDVBZku8vmsnQZEDTzPgHwlA61za4DSukZAjAc5OwN2T6VajYnWdPW840/W67UFyYAlM2Un8Ln6Xuy7dExLPXT0A8jQEofWDQkY3qT+OOyI+VrcUxtSALnKml9+9VX9EvbBgieei2uHgjmAP/ZqtMeC8B2T2AvB3A8fwgrDrqdX3nwlqcF/9sc/5p76OZ2ngvaMpcJ1BXFrEwQgDNwS/C1jTqLFMoi0Vzhr+6tgzb5T6FH/+QSj89bLNF/O7f60jLH8fmBL7NOT9hJXoVMROsZO5c/uhap092f1awxqA1BN+Z71wFlFcoX3wh9PjfqUQWXNmQ9nLKxJtp2F7Vy8R9lLLd2wP7CaAWUdtZyHdY3PzB7hrCVLiUgda4vnyHpLhrrtOHLectbO9+h4TFyM4BO67Cin3KflHy1Lgd7Lvvzii74n7+98nJn3qYoLaDHf+PUBMWczeS+uUTv1LwWEmT2ckHfHLz9+e/zVX/6n48VP30VllDpCBDtSrA2vnYAQZwwH9OnT4/49bkpPuS5us4OkpN+9BZ19czy4Dz0MZ/BOawjvPwzC2t5MPdgYrJRr4TCkb+DDoKs6tO2X9/6U4E9qdnV8ofJdJIqzsTksjwZszQSW88yAJiMUylIlhWuwVhdnevhSNxAHaBkjnCr7yKlilUxZEJ/eh3vHUZlMPpfEWSLLiRN5op4nEtSgkZ8z6XEYQ6sswiPybGsIA8LQdi5943iPvMt+HsduDjE/x6HE2OF8gMbZuw2DzL0NCBlz31faDBtD2oPGSKlpxofv2nJjvuxJ1clmnHFQfhnnI3UZ796n31/r2NpElrUh8omTIeLYXo39Dp9NsL/+P0WIlzlGZITAfRmPFB/H0agIhM5RQIbMQQ8oM0pcCwSNja4R0eE2E+r7iCztKqFKXeW8CVZFjZtt7iEah3EKltyEMc86m3RzslWTxxY15Z72rxGJYwxFeFmbIspmC3kPDCdzV/np0p5tk2CtHPOROorVQjbr16xVHLUFatKSg/ilrqpOvUG0gY8UjGQgGUtk1++CCq8fIE7IpTi6U1BVuTjCq9PBGEprsfmsc52gdjTpIJqhe7YWgd8lUL4eKut5qHIrvwvAEfrH6q5WGytFw4DyminEOWLdaORtJcGBzaGOnepztJF4+1A1+9zMXH8uJVMaZ2uE10dyynl8j88a/POspUPW6WMNoRIMMGKPUZ0Ble2a1aptYF5FQXvAlz3hQcMzlUKMAEH3mz0MtUexJcmQ25fr5gQp9HLLgqzJ9Lu3VaidA8z3bXeTQ3yiON1Xc8YvNQ8NGHFyitSaha94RG0n32NOUeQjgE7meVm+1urWUWnGpi5NHEXEZaYwe2ZGqHlLpq3CT2ZFtbFnsDvknXl58qg16tLaPWtam1haswrOVTrsmrMPq/ub/SIAGsDk1eus7WaGoLQ9Ox1XqZsJ5pHJh35KtuTS51WEmzFstqQAQbI91AU94xynITuqxhXrivJp2smU6mRA3j6w/Vmeca4h79zMap3dgghlGHBfzgqDuYBiqY8ma9D6e4EmLifaXZssO6ZOappHD7E/5+pUvK2TyDg1S7B6/2W/rGmMI73fxW6tDEVlcEWVBD+j7LgyiGt2USGj32YIDVbMptXXaKa4LJ3S/5PNHT30Vvtcp1afw/Hgu9id9PndeWY9WQGD9tIs0LdWVKOCmg09z+34axWc88zWgXZswiKZ8+j+8rlUm+W/mVcmvk57RU0iMDKqcul2a3dxydDlTF+G0hZJ7msz2BmDnZNtBN/zk7WT4CACLlUcvwLhBvPuId5bZzlO9erfZT2l7Y9g5sTVCg6PjTVKu6JzJziG7sSCTinhMjEIgLA/aUkx//DaX+4saWrklH0E8MSZ1XO/NeMN+mrX9KNis7B3a5eS1k9pe3BRc1c9/N3aRc2/ydoLbbGKugEC7rfURoBbFlPO4CmqyjYpYHQv4I9ZcPzH0E5VvZ49rs9969MaW5y1MoG+6VfwTMns6w+MDpws557t9B+1/Si/r7b5LPOYAGS+M2OvunxYYSQsXrUvLs/KGcEzZh9MJE3fUB+E+XAd8b6sR3vvpgRja6R+f1XfCWRvol3EF7PxCIPtnGHdJLFCPKW2AoAMSYw3b8N2wScjUUDQSwKH2MEWJ7XNC/pHRWV88UEIBglOP/vs83xGzQqopj36/mdtJ9zlBIQf3oQy+jd/9RdRG713vDs+ffb4eBqVvDvHHTYGBufBo+Ne1EQx6hwCb48PcQ6aLg8/+f7D481bVIte5pBCSIbf05qC/6aejGgaZ6qGfU7gUrYNUJC4b9YK5wGnrVztHtJOCJ/VSfFgCXoKx/jZs3yOCRNpErXqpislLkXxQYJuDVlzoE310mBEedxQOUWALmh+7iU//84RvjmG9Y9//sfciwm1TiPPvNqwtHt49iy/txhVtMBMIYFSnKfRCrheqCV3b2ibylO8kz2wdAC5LjK8fK+qe6U4dfG3745IobQsD/c0NGUBrqbHxtUGSlJS64E1wDoPEJ2HtafAkih+wZzC58eAmvHw0LPQW5T96giqtNq+fzUcLHSEGXhW1k4dWOa1AXsDEjZL6VtFfypGwni9xPHagcvhC6IS+leKotuvxyJ1nQAuctvkoziNmhla5mv62TSbkXuuxlGHOet19B2R6QSVUMd2KN9QMfq1fRrDaWas7SeKSKGYB9KH8c7aXZPTqCnSP3IOfp2G9gvi2TGQNPVutqf7wEOUzyXrux42GdMgiDWOVxEa574FzqVmFrS59WUs8syaa5ZMFT+RzdYrTEV3B4xiKD5bmwfjGL0+a7AAj8zKXFHx0HWhdQ/QqZPeQCDZsHsU2peZ0LP5lkWRhp1MB70Ax2BovaIg0QCtUUGYHz6LPZMNAPgSG5gaXvb3m1Gf2g9Kh+R0LK2BSsa7TqQiE6wn9prCFGT5EF0x0Ot7jGY1xxmHgkAN1LVZx2YtiyCXnkqNoAESAUL2k0j9u7cJQJO9Gp28lM4GYg0066x5ePbnt36UrBP3OdcxQ8jzVlG0fbpCaV+LFf6b8yE28yG1E09PxJhnZQ1wSJayXkpsxubRowTJ2ALWuPUnPJvng6IoshiqinknThzPFKdn+xAHikM6wXHUdd8HMLIJODaD/dPaxWfL6rbPokEf92VMoZlJifKdGcv8ffW6ta4obF8UTAFOAZbiDD99GsYODjL37J6rQ4zTaPP32oeCtNiGMD8ePmibD1DmqW0zJhGxudtAJWcXwGTqpz4EFIstQrkbJsaCbOv2csakL2epl1EKv/SHZMGoShnGw2iDqWnf3sucrEXFSdEd0Nn+wACsrY9nvmx9YMsPnrnZ7Wa4AjZMSTSlEMzjnPesu70b3lFBofbXU3064MP9B20d8JY+y6gyNkDuHpiI25Rtu4bNXHdKHP9QHGf/EnSMJpZ6OyjAZ81Xpfr5jGAfz4k5Yg6S0UFBM21gGhT63nUMW1tfO7e1mn2L3akaZhhBAxZYS6VNtp7YfZva95UqJJNtq64BBQnG5wcw1rJcAibT4uuUx78B06xznwvbh80PlXB2qLa0zxcbNHXp+j0wESbEArj4oE3V0/Joa012lgGMfpm1s3H6n+DHPj0z2mVWlTV13UNeQyptbXI1C6JhgEM/UNkedqxjr5cMceiYlAg9D0umqq03cbSw6kKpL0DnvU4A5azLHig34Dy+X65fZWQDfOwGNlMfKkAKWfoEBq+y7wWcsWPW3jI+ZHMZTynBEecZ7TvAY3qxPjpbAQUst6/m9gHnbRI0A3EtbeJ5zWrVR7kFofqRrrsAgtQ4XtXWtx9yLg/wT4LgITXtL3I2sF6iPUFQufY6eJ6WA/BcjCu2mXnkvFB/Iv7cQDoz1gRSARYDWlHb/Ky+Kn5DwFMy2m/HYMSvaOYauyhNFg2UZnOb2OD5kgxI9r66K4DcJgQ4r7A12H7GkvP8P/7H/5gyh//tf//fjn/9r/+XsF7o5lC9loLp+Htl/FRdnGcLMA7w//LV8cc///N0a8DmM85mWuNH/7+2nXBDEBC+e3U8JyD8679MDeHTR/eO+3dYtCGBHtjoew8eHQ8eP83fqoVyEDQgfJ86nAWED8mCgKK/Oe4/aN8yFI64UmrKXla84aoWlzqGoehBS58+iSPCRPcwLnWiynltP+Ekubma2bh7pmCzET4226L8/0k7RTxiFJZKzr+PE2HDeWX33XgshGsam4UVIY1lrcLvVw0psuT3j2+++VM2RXuuke26Idw6RRxsHOQa6Doudex4X57N2holwHPYR954heJD1mu8SifQwRed5LpQazwA4kus8XEQ9CGL/JxFembmbHIPCnxRNGVDaQgTWK3IvHmHbONlXquQyjsRqOWA4n+rbzuDlwVSoU4OvfZZddAYp6JcbfzLdzm8Fc2BqkdAkeefYp61LnWM+90eBqMeRmyj9LvID+P0rMWCwaaHRz/XXlZmiGNQJ+uuAZBHHudiAauIMf/sIVSqR0ZqDpU1JDZuVqhAeta1X2MapaeWpgJKOnM8oyh7Mzytv20/th5OOsccTnHopGqSkYYy9Op1njvo/kVKuxmNm1qkqDs/K3JdKWTQStZdsnm/ETgwY8q1Rd26nm9KhArLiLa7JkWuOdRwlNNT8OmziDQFNR6lRHl6x9XrX8fZ/nRKnpsZN7tg1r+Zl0fHi1+exxE323Rjy0B77bu3R1qRu/RujOz4TU2WuYgTHuepQIZAx3WsMOpc073LmIZSRjuOiNCU4YAtq7ps5yq9BlOPUTSy/efqwGJvGT8cinohKjDb8Pym3MnnDPgqu94aQ9ZRhUJuPc7SmmPS7Kd3M/GZghA9FEtHb0uNLn/rIBuw1rFWGXM2fmIpgnfYX7NbIu+d22ak/FNhmg8Z5wanClE1+OTdsv4GfnQ/t/4vWaAxJrif2RyAJDPeJ3BgHeSH0mFj/2Gk/CYrovomZwp/eFfGlO8UpCqdG/vWusgbeKTNYpNiF3D8ilRXgMw9EhBwwj4pY9jeI/gwUBbAkc1iAOXadVw4B/kscyaoEsdnAUnOZ8DZUHDrzOW91k7K4COtopY1jaM2teSAOx9bB+NaK8hbe27d5FUMRGAtQBI9ENNaozWs1hVah46zZb2ZghzaDoOp2wl1q/ti7mxYXZpYk1Ch5G1+HdtrhvDWeqcAs4wR/QFBXNex44yNwAmVnsi7uyaxNdhiawZZyxHMWY2VLQXMmDZQbbuL1OdFhbOMlYjvvWkzd9YYvhXOLvtGQRadZ4Nh2UcKdEjzqwppAR/scM7Kx4/WSmSB6bK+ZuG6Fvmrc1wg0rpxxewExQKETewv9iZtBhAQupeMiee17YUIzviZ9FuuI+jKvbNG6P+LbSS4RYBkZ5YCOu7tnFvLFFYkpt6MSrac0dgr1ljuCeV0FF1bVbAAGGvmkN50AFMRxprqt4rfoQ7OPvGezT71PfAHtQuBG7aobA2mSnCyTDvzFWFKULxAsr1Rm0jh/aFWx2dYDV00DD75tGyIC4WVvdTEwk39O37QsnzJNU1gLOt62btqI9UWMwc8i3WcrJWyGdrPN3syit3UgMLqK7AouOPYqykR1uD0OPT/rI1Obd2dO+k/q1/K5/EPKDtg7P/xH/7xpKbXlj7J/PD8/J6avVBBHz8JhZmOB4Bxpdu2jzl2l98RwLEWUt4zJU+ehWyefmqzgPXlWc/cj3fimicgMeFH5pv7//3f//3xH/7Df0jw9+///b8//u2//bcRovz+hx/agik2tT0SDfLCCllyR5vJc8RvefGicy1jA1//9waEP//wzfG3f/2Xx4d3r45Pnjw4jqiMQicFGbh7PKR1w5NPjodPnh53Q0kkQgYVRI67i+LuXTYfXFwifmiNpXsQHLKeOJCpIYyc7mq0NJQsiFJXPmRDJFuSWrym1rNIQRkf3Sh2ov7NbvWwkHvNgDEhLLhft514G6dG+gPfy6IIGlAkOHUUj6ve4+FqJuFa9I3RuGWMRHEwkA8i7U+0LnWtz1dJ+6ILr4OA2ROrtWaMV5XSuG76mIWC+7ZF5aeAx7joQ9VC8TNVvsDG7GcoOpf+jFeaRlDSBXsGEKGojE5gdlQHyoAgYzLVy9PxHAU3CM3qKkWfktFZoFYnoKqhovalYhSdrfPwMYelB1WckwWEooAxTlPI47vtKddWATq0ed5RkyuEM0rNAtLes9QA7gW1KY4KgXEy1J2T1GmOQuk4cS0RNt4nNTVBtTl42sSUw5fn5k8c6iDUrSWT3uecesjEKVU1dlRi1rkCMNdD7iw0X72rBzrXPrMPKFGtzjCHOWIbyyQW9V22cMXfIsk8c8YiB1/reGJ8Ln2wBCCu0uw8J4ismTkdNNVgfW++G9GfOfBBtNODbXUzo7blfVdPZ22JBppr4WgrCKRDzz8TRL0cdXCZWuYAhC5OWVRUOw8c0jcn4dacuq1pHodubWbMNWQwF1BoWUYdNO6NA2TwNSOWfdjAvtmGayDT4LnS+Bwa7enarBcHZ+sQWokdZbGtx4wnNZWjvnrYBDAxaBgVlzkocNHea6dDPoddEEYxmvbYKhLJ+7TpNQX1/XkEetILEgCgNtp6R3sP8s5mV6KENlGoa1BYD4L+SwUHWktRW1hdjtbBcU2en/EDAb05m+0jF+GP9ZpsHXeR6qvwzlVtmnMoKPf7MVByz9atseZC2Vw7Dx2ZipS1pQmOFJ99h5M16XueuQIwLUlodvbIIc6z8TkDKYOy1JQlo1NqMWPBdR2jM2AOkl6ghXXJOj7FoFYnl3qX1YOlF95KEIJWX5qAcw3bDhS8qqKfAm/JmKzVQ9Zm+iW2FUX2KnbxYqcMuszScQ5T38i4cR56dpyB+FgJDXZ6xgve8J8nWBLaHkI9AMxT4UxPrTqQfk6bwH3OYGz1VFLcdI60bdyPs9PMe9pZ4OwvoxFgccGLNdAFGdv78mQc7Tzhuvbsbeaw6zdK7KlDJdNVp7j17y/bx3dCLeIaKqWmRc4F5BMAaHBdiqg0wtanlpJKcGHGK+vzbUXUzJpzLrk3PIMF68reKEgchsiy5lJcuS7vZYkLc6KKcfeo6qslCwmgnH6eomUCU5v7Av83Ua+ABgRgASMoT7iTOlHu71qy7p6fWZt10k4HOgg2qDqbdx/NL9nc9eu7BiNmqxqLtQSB/WF2x+CNn8VHoEQoNfoNpBrEvkkAy5gnc0PQd236vux7A5JSvfnDeBJoRodgZ1XWK1mgiK2UNaIooWDJaU/1w0axllLOezZLVgCNueXdOKtVNLdWLtnC7aMraCkQ4tqu79ieo879DcBrWRbrRP+As4JscvQ3lk1va4TadIFrmQN8xnVckbUy7Xi21iPXL9PWp7XEMsCsB+IIAkJsEXXmKXGbWBH+PSVx7OuUK71sVi+JmCdPjk8//ST+OTbv9BsDepchIm3X/cO4pqws53V7TmafLht9+tDY/1GVz2w/9cUvXx4//PjD8Rf/11/Eb/l3/+7fJRhkzZttDTixOlV9L9eBZySfIRDWJ9bmZR7D9nRH1iv5p3+WIfx9AeGz4+GTZ8fdoSwvXxKBVgXvzh14tTiYBBlwaXF6UHSj+PbV8e69AU0NPBtcqoZ9Mlr/h6NdtDTozmRXpRXI0U1mIg5AucD/XEDIgU9K9cx6LTVtlidO6zIoKuUpCFDaJoduEVCQUxZN6Q72hVofqxn/TNiEPtJKA9THJuppck7gWlSViWz2rIeF9BYD2W6SHnhBtsbrJsBtFqG9rviMQRz/noP+l5dtrgqiAE869L/2bfNQSVbm0lNRg9W6GuiBDc6KADWQSnH50JJmMclIVQwhPcE2njhgzFOQlDldDdJ6naTl1/vNzIkiEVHcGgosLdV3b+1ixVhc4Kf0cvqINfOnETMYjPLjREFaO0UPPLJMpc+ENvDu/fHTz6DjVX0SITfA1OBVsKZoI4e71KlrACTvHgOBNHNrNqAelh5mBtf6BuYqmYQFLjHuOThvTjJzW1GmijbEkYDCOAltDTF7R8ffDMc1IIz4zKuXp0PFPDdIqwIff5KFZZ3htBF0ffrJqXJmllMkLwHiqMsYUNaNnCr0AAAgAElEQVSMWYie9V27ZsW6nxFpqDhJDuUpnBkQhqKFkujGioOraOPrIHTMGXOVdX7p1aVB5nrMAXvwqpIYm6FjOUESni19kQYKXJ3SOMSPHiQQ4jnNHOhECO5oYpNJWA82aVz+7prdiwz4Rck3B84yABGZWr0vY2zjY9Y0759arrVOwCEqej87uYwgtoHPSmE6QZ4HD1Osfsr2L7tnfZ41Dzxb6k+pF2lYdmZ1BBP4OfYLm8a4J4v08mXmhXnjvaXD1IaVYnPajABD3X9SUlk/XP9sibF2CPw3DAfmsyju42ULKlhjWxcDWinhzYIUWOLfUaYjyLdRd9ojrCaF+kOeg/m3hijiOXPUuCfI9jUgxFYB+ABecW/2Ed/XseCMU1wE5zBOkDZ/YAQ/4zuti0a0DKetrJZkXx6imNqAjD0J2wb7FGBhDbIlLVYp+tcBoevf4Ke1Sg3cdcIJMuOojc7JekyGd+1yUg62fo23bGRlKhNILHNtdi/tc151ntJCxzYjUwRVfEbKVIAasljPXzTAnQYAz8Rzs65Yt2ZyAhhcahzjlEVAppTwBEpTE70CLwFVZ+NE/nl+hex++PHHzBefw75qn1kX1+BPh8+9zXOZPcIBTe/ZZX+TIdlejx2ceMQVaD6vt6oLadvppzY1YM6a+B6jb8fZvLSgKpDs+bws0B3ebdmY1QvLoinQUzLPCZYO1GH8k+FJH7wPpevGHiwjNiaPYx7GzzIhrgGBnGuG1exRvjcdhWYvmsXkfg2OW8OXM/f9h5R08JwB/yYqI4AU0aiJIRUwqEBWgpEw0bouDHC4hmDgKZK3UoaAEqPytnRjSqKjcia4udTompnknUMvPtrTNlTz1cfxGUFkxrLAf4EcgXDXap5z9YFqAQiYpDXC1Iktg0lwPlEm58zgSDvDPa2Hw3ZWIK2CbZzvAbZp0p6Sh5YBIKxi83fXXNZXANXqMuh3m3E1SHecud65L9aqgXlWSVc72Wz/+9YmLkg0w3kGhCh4T3AvWdGodZZe38QHTJz1YT3FjErVZL7xm9jXgjm2valv3KDSWkPOGQOvZNDfvcu9sMPxS8eUkGElJTe2Zz6UwbnrjmdOXHG3fR9L574fW2+tJYG5z8o+1j5l/uIHNB5qqUO/y5qL/Q1jrJ0IrOdkTJMkCeW5/vLvryG8UEbfvnx+PLx/HE8eItXNgEObiFpJ6gfvh9pC9ozIGgRpNYSjjIZOSu/CBB8VlGmGEGPdrN27t0jmlj4TRIvMyhw7Uflk506KFfTPGyrSLFQPI/8a6Rp1k/rlTxH8qsAFOYyy28MYHx10NjQ0CsVHVCizHo8NxULgkMuCXw8vG7mKFpo9CfUxksSgDY/jgJBlMDtyZgZW31jp8/VrW/uCOlzLBNL0+EEL1HOQE+xNLj91NAsODITy3nm/KgHGiK5PFu/eLEHREhYYB28COhsbT+SnlJzfFALPkWBz8R6hZu19LZbNu496ZU2ZKoehB0xYQ469SDnPdSpNDp3VSMWw753TGyu9n6pUKx3FwNHDRNSYf5bSd6PlhHa1ehFbUfz8nOalQ+oGRpjdCCq1jFpllutUBZFcAKPqYVpt/Pw882Vz2hjvURubNbNQ/nEOvSDTMyhncJm6t2YjagCblSmFpMeryC7zyRotqn1Dznfmn/WUQZZSCF5DkqA7wheV8sfJ1ZBdkcKTQrtMTfqije6Z+ooE1Ypl6JxVsMg5lOon3SGOunwYeZhQGyfpn6zrHHLprAY31i+o/sgcSBMMNTh92z6M5tlaW/eYDa7JCHPdUMrnTFiH0Ebk9hm7KQYz9OnZuBoTM15kycpIqEos88G+6Py0V2eCz1M6ukqedWI16lVltB9iKJ8EDnNODZ67jltDYX9Ue1idh+oCFO4ZACE1WM0AmbU1w8x3eIb2nGvfO2yhimfNmlH/1/crGtl1xDWpEQR8U50YW8MfnV+d8tj0oKalccZ+DGE36DdQicR/kPnSa2Of6J+3WlRsZmhxYQSsxVEyiHXG8t6IAUxUC9uEo+7B6hp3HVU1sdT40PiC7NsiYSURy8j0zGnQEeXPCZkwt2Ea/Ewf2H6G/+aeiA7x7gSgYdbQY2r16w3Ae+CzJqwF8yBPH96MZ203zkLXbGtxdRJEpJtB6plnhiv2em1P7DMowMH1kmWZYNHVVmEDavcKZLa+trS7Bm8Nsmwnw3dxVFgLV1aACPYp1vUWsKlBhuCoAUjedbWanuEVESqjQRqZghgBi1WLJbM6CmsUtmcrG5g0m6GAQ+qjyRBOr4CAlDn3/OCZAcPSOmhZuZ71zQBcUXmR+gScTY2dNFkDIX0UHknV02ZPagfsh+g51SxOsyS+c23tSg3GJDKgq51pkGcGSIYQ1wcEDRi5Guqs46nnmuFlLWQs5yg3kbeewwuma08Iulrrq5K5YKwgB2MWnyuJgtosz7bY49kd5lXmjzbTszDlQZtb7VEy3wN+I+Q3P8T1f3XIBbTiF05IxGzNCRyvtCH+xxgNAYqP4xTzUGlWu6bv2utTV98SAQDL+LRTx3b91sa35jZgwKXUI8A/rctW2mKPWq6X56Dk5+cqd2c855tY6gBgaalKgpxpEOT8hF203r9XletkxMaG0oeoPyagVIqk9iX6AANa9XmaHabv3tb6RVQKP15w9AqYWod5thnLudP3ZExkVLhX/GcCzjADoM9XSCcU6fVqtCxMv7ktxxpoCnA536lBTWKhfksC+43btdXLtS+09lmf0tri1pb+uv2X/o1nMWcXe+hUfj7rrt9k3gJ00RZtgAvjRbzgOWqtcJMwfd7GUc2qc9bYrqL9h6ssHFs2hkFa1PyLbSeymm81hH/71//5ePn8h+POx3fH558gq0rDWozo+zSYP+49OO6CXD55lmCxRo8bxYIk4CMghEL69i0ICPQCnPbSp3qgtc9WM06kaunLRluI10F96c+SWgqEDRBXQGBmA5UDFaWoWohLnUj76imPzKDBjS7tqGnmUL7g8j6FO/x5siBsChBkDNqJZj563OAPZwChgzWETI3Eu6aW+ZO6QDfyavcSMA6hYJJZtIgJsCmpccuCjKpVuekxiCKWoWd0clM8PIfEXoQseJ5dhDqB2rKX180TCtwcE55HOilj5gFcx63UsdQppN6miFw53ZW/FyH1PhhtjV2op+u1J2onMvZ2DYxVKeOdWey8mzQU7hVqMD120jPl5fHTjz9Ofenu8eWXX4S6m+Cd7BAiLbYlAHSYOpg1SBo16+IsjE8gKed9ThLjVbS59W6qLTK3RUTbLkBaMdPF+mI+OWA18hgMQQDQHWkrvGNFL4oIi+wEGVwPGetiQecYRza/2TOMHGtQhId3Y2+wF9ocfI2qd+CS3eaeP/74U+YtwTh90ObYZt7cN1tzPAt/UzMEcjgVVJAqHUWCWsYEJ4FCZvamxjVjNVDglEIPUt46RFVTeW6+owoo8+GY3A6i9icTXRQUskaS5wxt8k3pvNdDlnePcx8KMxnVCvpExCL1KHXQGPcY/qn2sd6//ebbPJfjxbsneP3YurvXbyri8OjJir9Te1O5aOmzzC3BYGoVNu+0O/EgBgip81SKV5HIW1BZYRVolVVgxAawBxs8rS/TGn4zt/y8qGTVyqRo2uA+B3Rg/wYxBo7JnhNYzYlnDhjPK42IZrw8a+iPcRarEsmgQ0PhWck8tql7nTsOq1KEqyqaP9aSnDUlzdxAr2Ld214mNZyhyRf8qiNHE+EG1HW+ClSkGXTqvFBX/en4/rvvk9FiTV5puGRXoSHFVkwMhGvBkIjTfa/MBQMczgYFoCpSQ9aSaz5uL67UEiGy0V6XodNfxDW0laxRrsu8V8ALR7i1iuxF6jr4LBlg3gEnyjYF2E1LB0KNf/f2+OnHn2JzROWZry+//Ops1ZQgbPbFs4vr8Jw6IFWfLcUJu5bzZuUDjBHOK++rgp2OaUVcWkNMkBTaWZzKqhzyT+4TMGmKtVnDE/pKZhUNgQFFoVte1D0FxgLgTaE7YM3Owlvw2HWjwyUbQ8BHuylrIWfuAkwVpt0zDeKb8TFrtFjxZPWIyvfd34XGxfnN2r/+8RoG3c0qF4UvMwiwsQBkshdztE9Q402bXzNeqiG6P7WNvNu15Yd0vbhs8x88C5I1GbiiWJg1owK2OpmZl9E861zfeq2xh28iU90LyZKdojUVWmFvGTCxlwUbEgRQ/zcfqOPSjEZ9urJrAratBZBrIA7uej16LvSMkv3QVlzYIwW2FFjRL4Dex7lZOnzZWgJi2hxr6fVJwgogsE0bropYkUzAFrJHyUwnuz4+b+rP0h+1Ii1mpxUxAkAQjFdkrckOfA3UYhukuR+5rsGtFFjej58RzNgOhbPd4IE5bUlBe/cppsbaCNUcIDGZ1ZcNmMwu7cyPXR9omkzw6OAC6s1Kti6fNWb9n/s2QekEDq2Zjdm/NJY/1+ml12XXUsHv1Ly/eZusGO/I3/owP56JE65hQoH50vb4T9qocH4J6Oh/MSaySU4btBpG3tHx5z3KxCpgqm+jii81l9jr04cbS0/A7AoINYHVddJa6J691q5yBsS3eP8hwR7XZR5M9GR9bax4b1kmAilmgpOdvaztiGgt89xz7nXUo1n7jEMVZR9NUf3t76eMRlTmr/7yeP3Lz8e94/3x6MHd49EDuNnUAKAuw0/vHB/u3Dse48jjbIJoTn2H+IDgLwf8HUQjcPLeHq9T/3YcDx89zuT/8qKO7omGzLni4VkUTG4GdZSlbOBlzWIQzCrYk2yZl2Q+pqbI9+kP0gneATBEOqneHZB8/kpLjJEOklXHRCGXIErrORiHSgRtKLAHDUZH4yQ6lgxhehT+ctJaq6zVzChBHsFlVQjrFBuIucFCwYKSEVW31qdhECpBXGEFEVJT2SdVaE2EpaY2mG7BfPrhjO6aAGhGTxTCnxVRUyCmjp99cMhchc446haHobVhfp/xUUHvDAihyS5o4foYCIxBuP6hXpRqFLpDaFVmMFtHpfFKtmc1fHX46oSZARBV61xDzaTW8AhiH2W/x1VjwqieCNzosjVIOtfN1jDWCgCkJcp6LklLzngqmjMxgirQ3mpDRZlSaymCukCe9W77jRwQoe28D5fc4ml7aF3HNyj7hEti4OZoJVM1KkHmd06632X9n874fietxVqI1kf1cDbjaO+fIH7nGmpWhMOxzuKHtp1AXdaxWqY1NOTVUko/9VDRcXIPKahj4JBs6Oar6sM3ERwLrJuRGw12gYYtBDwg4eqz3nQa2vy8wTlGOxnGgQN8prYJ1gGqXnXIc2AuyynN7sxkD8WOgd8BjFPQmsch/6t3rLhH99m5Ry90IG2Ma/S39BTRcUVWeJfbgXUDoEqfBOypM8F+qCBYM+4in3E6HqHqRs1G67oLGBVk4vlPoYiJgdgTq/VWBS6s26wCcOvePHjrMNaGVba74F+yhajivUC4ouPEOhI8Yr9Sb4FD1CwhAQtO0qNQS8n0S92XPsZzkCHh/SsQhpx/6aMn6jvRBO1Sf1659tLzWh+VjOlqz8s+KM1eETTAP4WfGC+C7K/o/zpquKJg1kWrZmmPVdYLZyRr3LYw2Ps//tmfD0xo5lJHNQIKz9p6Rtsgop6AekrDOsHMKY6UNssgPkDLaIKhUeMUqr6tuMqomMn0jAUTsbZlV9hbZv6ZG+yF/61oBvOfjM2CwLzHavl0OgVc+G+covRbXJYylHxATQSwRsHMuYJjtNZJ/LdsgrQ80j9Yf0LLQcwUhC1B5n9tcbh/1IIHsAFI5DwaQKndFGSSJYGwhbTqlik8Pc/VZIZGCYz93T5yz9U+t2l16G1TYI+TPxGOKKwuI8q8EzT0s2RQsGW3ml3tWezShc2iT6LzLT3SOknnxUDw6vOcrIfVst1YHi1f+VXQMCdbux27trKVU8l5NtfWDgncL35IfZH2ubZu2uyb8xoQ/MnjqmuqDDlfIADOarQyZ2vvJLgQAG3lAjIL4vDHhnW/62sI5MRGpf0Fyqll/nBetNzp6QnYalPNREfRdz0EO/+3/pjaPM+8BlToJLRmkj3LGo36p5oZE4rjWrDBEuSNSnyjIRfYzxm87Lfvo7/LegVkS4AywRXFgrATto2RiSBwBFh0MvvW8D7PMUXvk6WwQPT041TZXdst3yfCfi9ezNewLKh9S3PP0W/1V7gXfmPOhmiX/LrNSWzHfH3fXZ+adyd4z9q8tAKzJpF9y5gLZEuJhgqbrgAv+R026FX2LOPG77ARximMQ0COu3cCGFsDmWD1zesATdhZbBZrk3vdRAULFLDWZM1IVy6AXJacpWnFYWtTuC7fi2hR+q1XfDB29nfVEL59mYb0/+1v/svx9uWLg+Tf/TtQleAXP0xgeBelIpyA4+7xiEJUDtQoKLW2hxpBXHV6Dd4lk0iD5F8w3Bj+O8fDx4+T8WEAgyqBfr96HaNbR/ZI0NAAoNkjlH5qlFqk78F1uje/DWCQUl72sY2AWy/WuoKpcoJsD+ViAKWHcu1rbyCDoysyaI1XEU8dwSKbyV4O+cskzolofVWzix7AfDaI1MtfEpCwiCwsjugAqNj6KsUJe9NePBgEHVARSZ3o0FLmrbMRg+puLNlArb8bd3+OfznVPXiaSewYJaidcpT0gNamKG9Nhqo1e0HboRCB/q2GwRrNBNWDkEpHag+sKgqqRtWMqHSEZB6nohrDNfGCGO5lJcweYHAr60+frWYuDAjrsDY72JrNCuGkLuPjxyC/qPY9ekgwfqPRSYtqkqWrrug3qp6lazWAuNGPeGY+w89s9OohzlheDSHPpPMuF1/02kBMYSS+i+PD3KXZaZzQUTXHDdfApSltAhSDfByxIkb2gXMPxKCKmC9ACHq1diil4TU7dA2odQDzvEO9uX9p2W2Uq9BG0PZlVTVMvvv1EDb7oDOkA9nDG9p1+/k5NlnLysuPXy8V+3z3a5H7pVdoWjiMqsZ9DY58Hg/jIIwc8MnokdVqEFVBEsb1luVURddrxY6sfULbVHRTSl3XkEuJ5DMV9yjN2my2gdMNbb/RcrLV1zangXozqHUk12plaC3PI6IZuzMAIO121l5Cul/7e93o6Yw5wRfrKA3Y93nXkdnxa59A6xBvc9FsK8+Xg5/65DiOzTLyp2ANDvzjCmlNUKj0ofW/QtRs65I1ze+k4sbejf7tIR564f5qy0+gajW4PHczLwV6avvaxiHZG5V6J8eOjbUmzL53PRNmI7ameAZBB5wmxuuLL79oxi21yzdk2CxcwAdqXtLcu6IFURpcXSVr7+s//OG0tQE6d8jz+dQOjap4Zcu4NxhjA2uui5OH453vDoRlznDIeCbAW52p014ty3g9G2N/cI7nbOJom60P+DFU3EyCjt1JFV8tKtfhjOC927OzKsnsRfaMLVG4HnsYe8+z4rjiABkombng+9bl67Tnmmu6LpXdcYm9Gx2fsUxA+OL5GSTyLuwBs0P8XgDyCnSELjshCtZAGCXSGubl8+5S7t2fyWwO8JbWmoBwPeMSEL6vfL5lDWZXEsiHvdTMOOs62TGCtpUpxNlcxtxM9rfffTs1yTrb/OUz1vBVM6C2nfFJ4Ji+nvUFUgf4m3dTbda6Q5301p5NDGjiQCe1bmC7PlgyXDvr6/w3cCp7AfCoDArunTZGa6UhY8JzxoCA+7SfdUVffNerb3f998zDaOB97/q61ryXoQEdvZR51vb3338XoNCWNAF6xyDDRhjgF1BqnX1s99p55Z5TU21rsFLfU1u+gMXsZej8EyPiHmGTTZ9ACrzlEoAplgQBlhlkmmFk3fGd77//vuD0GB/4G6wTWFuAbwFv9zvPS85I31mWQgRQ6LcrUDyK9gmSp/eefaEd9QIFApj6AgEGpqWgUj+gXkDuBfLYHt4vdiGKm81iW9csrfbKUOKznDOA7J4/fe72twyQ8+xprhfNjvVwZR1+ZkC4XpNSTBlnWkQQt4QFNlEgz0iCRd6P+kwb1aeecAEh9+dasjBkQKYmdfW12PUroGKNOuchaz+JgHsV2ktGcrW+gCT/nwLCj29/OZ7/+N3x93/3N8f7Ny+Pxw/uHQ9pNXGPwKBtJ8KhJmDgMKMRL1S4u/eP1y9fx8l+N2EZgsV799ZU+S3F8JPvHdLTwsc6zhx233377UkPYiPUkb6b6P2LL79slE6PkEkIB7lcetbDmQlWwIBJLNWnPc/i4Cxlnk28ukXREQO3GObJ+avY908MxhQyGeg4bnMmTicfGiTqRqPwNTVu77seeNIz7eV24//bH6yIVbKIl95sIENcV9qmC9EsWpUYm6ImiEjd0Zqa5sBYTRNGJWO0A7eBbevgMMQcxi68Zmm72TTsQZ6pz1pAaDHyOe7hS48UG3XYKn027c5h0lolrouxgaLCnCcrOmXAiCgsoHZeQqGgDcfdqngpr+0cSe+MI71+QX3WBmARadi7iMaV120T5hmUCRS07rQFvVI0MAw6Hs2y3BRNr/QhHTSd+usBVeT+1syVzxrgFA3t+Ng6g/XT5rxduxgaW6ZIiTGQiSO5d07vvDmMff7WSLGPoGgHfQKIQDlwzYr/OYffzFizFS9PtDRZuYgrlQas4YtTkYzvDuBL0bNqZFnfyKQjIoDDsyawXTeVaeZdpHBFcXjU2wTYa06cDNNQQ9afAiUyBcwycN3U0qwH2y2I6hyfa0g65p2qU7If2EMCHAVkui/9YyuFAAI7vETmsVM6IBWcaRbe3ltXZ52fc6+2dng5cKwOUFWHSyc3s2pgnFq2UVkUW0qNNcDAWBG2m+Bn0l15fufKvSlFqAFLAzel6Ztp+zW1s61SHjQLPJvMga3Nyz5PRuXWe6trvPsutNe0kbHuD2etGf6OZVFSHTC+Q3aP75Ux0Br0SHJnr5b6Lp02gNCFGULgwPUU81IcivvITEnGL/L6XcPcx3YVrB/OLNVVsVesK6iFyXhZS/IBp6LK16knPO4cn3/xeYILggzPHjMqyUSuNyzXAMCBDhtn5e27SJLzrq1HXlug1E02g3cNnBSaapDdmijrk7gfc8XvPDt5d5w/ASF6YPG9tktqNtsa+bAVZveVwJdBcd1D+APsEe16gaxSjLFl6Z26e8bhHesmwMZ6GtqWANuYfRhBtrW6APhaCwbtN8Ehzy1YV19yPVmzb26ZJx1P1kwCQoTU0i8Z9k1LUfKss43aqqzHh6VdE6zhV9japYHUvXO/ZC+OYiv4puiDzqtnJvOCo+m8NPCiTgi6dhkXBhS2TmoATV/S1UhBYXzxvEHq5Qxh7mXGcH32RmiIH94H7LEG2ayRegS5pxnN9++3Jj/J9TP2bxS1a49SfQ++k/r4tTpyT7hGe1a1+buBWfyL1QmWdrp6tZdzktOMmyyxjekbjCtKmPKA9efj+gEyPn44yxDyHqPPIR7F88W3Yh6TSSzd+So4dYKFAZ3LRBAsyb3Wq5H1wLNAYbfkxHowEwA8D/NmSRFnAnbD+jMBF56HayNEF8GriXOdQbYUa/yW1Ya5J7J2KFlg/17qKvGX6WeJT/ftt99VWVvxnfgAKN6+io1JQDGmUoSWCIooX6G0aqVSXMuyEP1Chf6SPY++RRMS7mHOEAWS8GNhZ+lr8MwESOzzKH9++tnqk0vXd91gj3gmy3TYe4r6KR6o6I9ZfjP03IvfAdbwHAFq0Hd49rStYsYCyOdmn3JOXEpz4t+F0tlgXNvhWYeDRima5VrMZfyQiEZ2PPgOn/fcDTCw8U5cshIuP8fzk1k8/ceB29pzfGvWcQJXFds/fji++OLLlDwEmFuZieUEvy9D+O7l8eKn74///nd/c3x4++p4/PD+GRDeKVH0IEd3h0CPiaag/e79487HO8eb13C6X0dE5s5d0EYoXBwkDMBxvCczM5ncbFabGsNXf/FLkZVxlW3+Xqe4jrhtDIJ8z9kM5XEOsgGNdCMDnQYwDdrs1ZWfEWghJBGBgaLAMWJB0kGV58xaD3ONCocEi5DGOF5qupgguOcsXp1SnSF52EHFpsrIvc2uXJ0EF5vZQMYjAdPjJ1lQbCAWTxZUCraLEpkJyCGK/PqchoiW5IB+EPTAQDVGLxPXQxBkMfUfoJ+rcRFJ/RXKdUEHg0xTxL5+YqFBDvm6LdyqwSaLNYVWjDANXCOQkJrJHvgBHNNL65JJGy2PZ+ln2l8SJIbgV5S3G72qajwHhi5S9KMm8VxFraE0klFsdlcKX9bxslKtw4IpXeeYexNgaQDicE9ptX0Y4w3eVssOxRMRn0MU52+tG+qstR6HcTDw6bXHyV9Ay8HDPCr0ohIePz/fechm7jE06Sx+VmlqWfM66+1Vk35la2Tcuocq4CYomqyzz30iySq9Qss+ZdV7sCcTNfpK0PM4NHX87BvlHvJ6Kr7xGdZz1Rs7t+mLOGT6mklU3KlIXili7IErGntSficEIkpeQZ3VXK1+zfXBZyw8BwNrK5H2UYqTPgXGZvUqsMC6KtjUTDzj1qC5KLCH/umMXgRvUpd850g9HNcGlUzmPe1DWu/LO7JPVBNTzr6CFJXDPjOlo5sZpNZOjQ0wUZcEsgpZjUFR5L9sBmt3Ipk/9eQi560bO+3og4c5tDIus+nsLQ7lgA6j8hjkYZuk7zh2UdO9CBOY6W8PrQJJbVXUTKCOSNFzRFyeZ8xB5wXTGMebXS/AUGoStSKtJetnCmClv+3m1nG80qlbC3o/YBRBWvovAjJRn5E2Hu2z1iC1rU24D5Rcvgd6zGes10vtNoDSersJ5PQ6ZU3oULVelyCze+kK0JmpylmwRuU956zJKo2o4AmKuo9L970oPSYwHd0q9u19g89T4n5CKvZIZK0pmqLj7JjxbJ4h/qwZ7PaiS1AyGjC/F8Qyo9H1/7pBWhQjH2adpp5uIIbgTlgvA8DCGiHQ5LlXRhJnUkGHnT0CqrGxcwRz9q4HpP6EomGCiIpdMC7upZM6vYR+YCwAACAASURBVLEUcOGZBLe1GefBMDEw7KOZPqmAnvsRWrpXdUrfWYCnB2RlasyS5UMT2vPcnMzC2sY0YDMgUfY/Ae+y9Ne6X/cqaxsbG5GpCF88LDg1hpWf6/0L5vkz58X/FvwISLNzUmf1FhgWFDfANENTAK/UZwH9CKet/o1/5nxcOxCDQ+pkeSrO+/qBU5388HGtLJq3NslptjsBJLaB9bEgiee/rnVBAn7OBfBlE3QuaJMJ4RpR9VMnXX8tAj0TNzGzliBzPnN8izEzFGUTNI1vFgC8QJ17xzEmiFagjfOV2maei0DIADz1siml+SXvoTgbdoLacGxPaIkrAeFZ9b08b7mvPnt9SsASxJ/0JSzbarDu/T1HTcDYlkVA89q6Qbo2toE/3Ftf+lqXKYgRYOTevQMAgHk1c5lntf4ahfxpRbD/GceIKo1VU/C+QjaCS/4stmPZTrVLFBD0vE02O/FFA30pz9o9zyh9zTAp52PwHBmriRvpWV41FAy+S7e+CVACwvLuV7+4LeTe/U7K6PvXx8ufGxC+f/vqeHIGhMdxJ5ExVIsPxz0yTg8fH3dYwB8pXP14vH/LQvxwfAwnmqwUgdbj48FDZGTv5udBOLbJ6vC3YBWKQxCNZRM+/7x1XSwuBxNONoszGco5mjUkpfbkszp0yxYULaaImY3SmrsziEt/qGZ3Qnm9OAUJCO/dK01vxvjm4fffTmrm6mRi3FZ3ZEEnQhr5+XgyUfNLX7Je4aSEgBisKelvA8KgRSuKzuJb7aMIfwxRHJibYiToSySV945F8qpqx7NxSH35xZdxds2eaJytp4MGoCNkdsxMV42U6pLnKdBszxywUBJAUUT2F9ydTbMjlQ6Vt+JCRcWaUT6buo++wh1Cl9jzi+J1jWDkPwT1MXMFBfSzzz49C+GhSDCPjJWy4MkSjKLKXNy9gwR0EXodVZHxZnNqQNKXcjQIgw6yBay1ZD0uksNcDyeecWAOs37v3D0DeQuNExysXxnr9MsvvgiFgDoUa2LMBsawIW/98/Mza87zYChxNllWUPNE2xIIrqBfhFQHyKwc4xIlLfpEht709MwgcJ0UzV8a26c++Br0LqPXrA/I2Q3hj/G5Q++om6iMa04HrPPejB/BO0Ywz/Lg4SnQkQDRtZ5Mwk1YhTmx5yHjJQ1NRb4ERGt5YB1u5mPAAg4DGVIR1aB1yPmnn2mz6DG6KxbvAVzqcg6Y9VIDjUPEiuCN4ISf49QgTtKDvy0jVJcsEtuAgTX8ww8/5tkzVqNGAyzxe+rhSht8eRbPt1l8HSeDxVv25Kb6ZmatNKK2bJFKlsNo6oa1p7TvKQL//PnPZ8/XqziGrAYde/Yv9/j88zb4FaWO6uYyAR5+PC9BFJRJ6El1nu6eaGZAmtVVc4AS+MISsdm7LUY8mEWzc9gjGDMKderLktkxUzFxj9E5zQaaheBdcuhfZO4NHCuAcaMt8nPmUNGKgEn2VdseYN/QekMHPkDF40fHn//5n+c84FnNJGCPsTU6C4yhSC7rTnGXCNSEFlpFYsEZ7ZYoc2j/c2/jlGzdxtG99FvrXDRzyDOpdKkta4bpYeyxNCz+3aCa52afqlrJveKgLWhOe5RLfZXBQcoh0rKqwFZtzpOTkh0nBoYLrUcmAPWHP/wh5xwCD6GwH0dsvKIJzV78ctbVf/3VVwkmpdkZMMu8YP1Fw2D1q2HtpO9ke6AKyCTIf/sumV3OVert0hx9zax5J1s7yThhrq1tjhjNs2e1T1MldRxSXrGex9czvowCwNnWxdubjvsKbrDPBQSwXZzvAavmaCfDOmYS/85nsVs4lm1H9a4+FnWcy0goQnIGLQMh8WP4rqB1A6WqNSvgEVqjCq9TveX9Mi8JyJoFocY1CsYL4G8B41SWrTMb3T/AolmZ9bvDb0uTd4Qz1q7GcpprhtDsjoJICsG5pnhPzhsFZpqdKVCF7Tf4y5hfmq0H3IOqSfY2ZzzAT/sUq+DZNlaWFDUBIXtAYMPAsmd0WxHwzDxT6H/4LAHTHq7nbFVjUx+f8qmWAXDuuH9TarOx1hZfg3GuCfUT/4cMXenTBWduQRQAeUXL2M/MPbWF7L3zcwb0y1BnrGbLWcsGOWWANFCNjQNMGGNjnmN9iQEk/CyZRwTVTrDjAnxcHPE2lm+bCq5Z1kYFv/gjMMM/eVfm3VIfbcN1brGPscFrfyIt0/YXAvesjfqirdUkfjCbiy2MHbm0iiuA2rKbZIQHVgcoy3mHAJ9Z8DLDsBdhWK1MzOvxDGdd61hKgmC/8ncCkpRuH/X4getSj//lDOHxLk3o3zz/4fi7v/2r4+3LX46HqyGEMoqgzJ2P74839JwCscVpiPP+8Xj3mhqfNXmekIxqo9QQfvy4zEmLLHLodkO/avo9WZr2DGMzMHnUUNDDUEc5dKgHD0KhYUBwjMwWapSM6qViMAGlXYyWlFYNDch00q88+SuSnAUzSsg1GJQimp+daNitfsT+bskmPXq8mqpKr4sWK/0qz7lOU3n7KzW6BFwfz95UOCH8aVHyFhiZsATDOC2llGEwQyUYNZKNZTBlgKJx1OCKdupQ1uDU6ZZaZxBs8Gigq+ExQG/mtlnZ2/fLlU86/10lohsrV6ylqEgpGDhTyXiuv85Jw1y90bVWx35Toa8OHanjVEPE5Q3C2VQ4KQAQUmLqqJaaGQrq+pGJHuUSC9jiTKymCMPsWMXorW5TQyjaaZBoZsvaGBFB60g0OqwJaEOpJw0nvMI9ue7Hj8cXX3yeZzAQadAxyuulzcQZ6K+hroi2oEkc3/UPYwwrmd91czqKU9qUr5/5vPT20kCeIiKbb8bFwvDIIY+e1AxBqcPSZRW6SS0i8vzrcQky63tJrWAvx/CjIDf6YemDUuva8sKMooIF1p9iq04n8P69GF2uaSYjjvDEcMwIpD8QDvVaB2hTegj1GZl8bBnjCCuA6yRzP+GEIJgTtClzoQp9RRCbmWLP8my8K0qUBiqin4wZc6qTXHpb1y1ZK51N2RAGd44hW+x0Jia1nf6Ja+7NOMqq8HlLk2x7gVtWsuqBRTz7/NiUOpzUa3fTtS3AaqqnJsc+k76DowhS7TjRsiK1vNRtGRBGOKuZVzdzabjdbK3Jfrdav7ZqyB59cD8Bp60SSoNr4M1XrTO+UpDL0iDoMwPVdcUYh40xer0Zq5vDs5pmssQDhMicRTo9Qj2lK5YB8fD445/9sY4KfaxGRTRTEzq//fyY09EVDUZ5D84U6FSsIdHuOPzQz54+SZPlMxBIgFvGS2rBcWBX5xvkfC1FTraOrRRCM760Exp1T1RcMCb7+ZKBvJ4DzJf7lqCS+0JltAYeh5RxwNFkfML4GHjFWmO8FavgWgRWrHUzeoJa2t2smbQrqv2SHs8/FQxKlnBCcP6M6xhI8+9nsDa2kJL2WQvrtStTJJmN1ZiFiXMBMM/m9juHKSH5lQO8cooEc4p8TAkwwjdZhzb6bmlB7j8VQrNzPEuAgSihc2aWeST4Z9sd7s36w+bJesi6S3/oMhMEY9VrkEaqINj3P/xwvAjd7pesY4Lk23x0hy5xebpMofu5p9aWJK8AhXtniT5YgoG105IBERBj+gb4gzmb7jRrGud+5Qrcg3cPsOC8jCLKZ8usqtCH643zLsH2ghEzNAX3G4S4z13PZ838zgmfQ2CFf0YJ/smTU0WyrJuyFmrzby1LzOLxcwDjnJ0ByMvaqu1abfAyV67jZiFbG8hzcH7ISgHQrPBZ24qdwjQfUCNVvfRR7BC/xz/wzFHTgGdx3LDV333/ffx0xtnatIzhmDPYWPZJWD0XCmj8jIFZnmesyzCPYjNrn3tOA+LQr++fDwgDggBiXDKE+l9VgkbzBDGgslcCBB0fo87O73kPg7Oo2wMKD2h2btSLCPBFgD7QV99JfziMsgkdhnGwtnlVzaeW+ybaqG8BOJyAcO2T9I+a+Lr5DGFUTeG5oGdbC/HvAaFWn2j5TcCaMZIE7MI8mY2WEaEN+n0B4cd3x9vnPxx//9/+6/EKldGP7+kkmBrCp0/oaUG7h3fHPZBpMoT0F+RFXreXUPoSJqghRYx1wMnjYPt4vJfqOcoO9UsvXjyP0X9Pk2UomhTPv3wV6lEGbjSaLBJr1aAlrbdGApb1Dgnq+opWEHWOdaAtug39Kw19J2O+TaZjbCSdgEt+8JQlE9xcRGiSH7wWUZ+pZBygNu0U9THDeOWRm9rVAePeLIDQEXPAMuHtoca9o644qXUNKc4Pj2C2ggVn8XeVxO6c/UzORfGuRjTOwIrGpR6FC3+hMGajTvnSrJdBngGhNZSikcxBemJt3gxmGFOzQWZivEbv08wSn1FkKJuOwDc1hHWaT2dsQa8O2Bmwjqp1pZnmXUc1CeVsrRxE0lL0vrrCtOAI7aFOvg57DPOatvNMjKHS1NBppNOKBEmdYGOK5Hqwsf5Yp7b+iEFZHULk5d+9PzNX0px4nmT93tCQ/dPVP63/VVGJ1txEyfD+2ZYkjuQaqet0etiptuc8i0p7KPBdn90gXgU4Za87djuk1xDWgIl5s/g+yPVqDZXgvyKuce4iHFRKjwemqrnJ1AR1a+aAguz0OhyNI++8muIzm7G13GL0Cizg8DRYLJhS+gkS4G1crPPOdzwkgtAh2z9aeTLFpyIdc9WggYwg12wdXQM8A+s4mldVwbOHUINXHQXml2Diq6++Gu1QKmNrOpRr14lw3TfY6ZoV2ImjtrVxghoDNrpeCH6KJsfBnTqfCnrWa133VgWnmmWShlJxnQpEta6xyLV1elwfO08Gmj3OXEqlP8U6xg6IQmgQZFU8L1T8UPuakbjVMdYh57AUADJ4JSDE0QWRloqlgx1k92OVKKWoG/QVnFu/xhyorWGVLVFV2db78tmTnnrpJ1ZWSlv3BAW+V/qkwT6/k97MYEGdYgyjIDgHMNf4UCGxNqKvswDIB4Om9P+qG4c2HjGdytMrQOOZaWsiXFwzfaHQLbi+OrOtu649YcBLZ71lP84s32/67/FcrECC4CouFzm3pynjxRrQWdE5t68a7y07hu9w/gFEMfZmF+xJeJ7ZA4Wk42k7BHbZm2nyPJsSe7hgV4ffoJVgCkAgjAxB49X78OwCK1l/s3mybtpbudRfa755LwBGzi6ubR80Pqed4Z9VKaxTzudoAQIoCMBkBjg9xaidw2m/6CbwfbLFcQq3BthvgnvYA1s+eeZb/8zcp+fbhw/Zn5alFEj6db0iz8Wc/umbP7W84+XL49/8r//m+LM//FlVmCN6cwO9AqSvvOMaJLN/A4DZT3DKtw10y5IgqCEpIFgTECMBL9mymxgVP8u41bjl/VNzO7q9AE7P0ILoefdlyCum1f6kqqxfyyoEOlxLArh15kszlhHGvbLPB0IrBkjLGN5H1ckTuGfPTqiOZwuYv9Zmuf565YYVMd8ybQdmN87gdPTn1Le/poYasZjuawMS6ciu34CVA5GZm4ARiF19/nmDsWUfPRc8e7/77tvju+++D0iRNmqffnq+v+uc5yAYZI/wM9ZJGTsVKFNQhn3Oz6JCuqTDFaDXnzF4EZyKPzqFYd41doHzd0DB6Z+uRCz092XHeV58r2+++Sb0fcY7iadPPqmi9UVhljFSxIn9RfAZscfZBex5etmm93ZtKsBWAs3jY5JZGf+zlvxGSydQT4ac2u6pfupnnWD5sqnsqTzL5lkQud8tAFbND2raV+KFr3WpjUy2Fnsyn9X9/TsDwrfHuxc/Hf/jv//d8er5T8fHd68TEN6/d/f45BlCHsfxBqT6/cfj3ce7x0PEPdLbq43EyQaSAUyxcA5pULVHx+vXSHa/Oz4i5x2qVhWNknnIQFcOlcCQSbaOKY7kozarzOCtHkUELBLEQQyKOCluwERtNk4FO5HlOk5jvC1YKD++qVUDjzTdPfm4PcAxVBgS6VZmfWxDYACnQmWD0PYkvAYGpn9TZ/IaMZ6bymg5vq0pFBk2mBQdZNF5WKjwJbJ8om0LEswkcA0Oew/sOI5nU/nK6BvItE9M658MwuyDYtCT302Rzd49qpoyf0FmV9/XxqbtNVUO9IR4zlK7InIJFiK33awhhgCxGdZHEXCojO21l+B18ro5dObcFAsr11uZXgP8W6amGVPmlGdnrksfLKKS4HqbzvHF0J0BEgIvL299aYJaXQR0omQainIdS53qOIK0SqA/2hRLNe4iiNb0cA3+MI4EgRRB53uTKbemj4OTPYQBBpXGoVY1i72UWqVlCX0Wi9MZR/n6MRRBN1ufYQZUMEFlONZq9sHQw2uWRWWz87CdcJOGL8j941LjkhFIBqmZL50QVVuj9Hcqu5Ye1fYbU3iNIMGtJq/1bOXPYy94V1Ex3iVrcocHc0swEucbBoNNtUUWVWgdosu6ZVxfbc1Y/8HzRSHs8eMikaCna9QcQ56akNK5s9aQmH5Gn8oKQODspq/UnAupv2QI+T7PHSbEB/qj3uro2ju041O0sBk67qdoEO/E2k6fp9F2rW1gbKjZZr3wvOwpggx7H5JB77u1/Q/zBX2UzJpOEPdvS5hSYKSi6IhJt+T6AihBvddjSSpSm6+Xjmn9QyhSgIujavP9Omb0le0zdc/Vlje7XmaEGUL7nKXObb202oKkwbOBgIe2ojmi+T0mRmPm/qtbdA8pKpW65zkkijd5D64gSktPShWme4hflbDp2VtHjQDTTJ4Z/AAKKN5G/GMAITWVUxi82nwd2B6At5qX2LSJD/DuCUJHy3Qtqe5d+lfPwzhhq/HznPVcEnzg+XCssLME4lKFfZYg+GsS36BpQXaylVX/lrHDva7IeoKLtVjayXHaegEhro8z2nVKPXoZR2XplMLKnCu8Y9Af2zd6WRD21FyvcTMtRah/WkZK6jFr03qtyt1X9IPrs18Ue7KVTZq/4wtFkbriUr8KCKdSyFzzrOlT+Z4+lb90vqKk+io+U0tQOJvI8vxy6iJgm7hHbUz/VsH7biXtl23g5wEy1yeSvZva2+ctqdDhZW8GdBi4zc9hSuD0uqYRrOCZoNByRkYVeEJuBR1u9dY6xydwPKoje7OCIBWkyRonIHz1KoGFgSI2jDllrgIaPaxvgZObdcq+nyDUJ6g4bq0rFMY4eG6UZnk316/tKAPHOkH9JfwOxjg1gNNmcL8JEJnd4b2le1Zxs1k5QSMSHAk6TpusEE9LE9Izd8BH9sxqyNqP1hrnm1aBQj0Fg+izeKupjI+yek8VSqV+epanZ93KA8LaIHO8ekLtt4Bp1u+9+5nnnwB0lpVkzSlcGD/sFMIrzTTA/wK++n4PsqbxU9j/rElsBmOk38A9M9ZhvUyAKkr8nDutq8tavncvgR3fhTEo+84xv1KUGQt+T5DGOycJheDZq1d5Z1gpqfufgqu2Nj1h12LKM0IQ23cVSAtr6Zf2JednOUNo9zXaqowoM75hfrymJKaMmdQK084PRWn6seNb2ud25T4CVtrW+mstB2LvUEKUNZQa+l439ZuwB0fvzj3mI/3LASGN6T+8Pt69fH58/80/HG9ePj8+vH2dv2CGBIS0n3j7/uPx6u3H4+3743j4+Gl+9v4dAWEdSrKD1BbSdiJ/H4D2vT/eRvq/6WFpOOndsbR9Dv0ZkdA8h5Qk2n36pAEhSPIEI46h1UEzp6SXABLe85wJKQGlEzZLIepi2rV88A6URjQ9m9hko7aJqvCM6buouMVaJlyLOUW/vG6RZQ4nerdVmjty9FMMw3Gp+ECFbG6iClXGMzDowcwENxMgqqSoTJDx9U+MCIBo0pD7FOCDJCBMMJQswccQQU/hSK0/AHFqIMvij0GhfcekjznseE/RRsbO9+QXBoR1GBrctQ6g4ZpBoRtL1cSgnwvGgiatxjAZJDLB9gxbnaKOl8Iaea80Ye6GEIW/OibS7K7BxZ2jRoMDUnQ/AeEUyLh/eOFrRB0jjQz6KJpmbDAAeaY1hNVh0vkE8eGQwonwmTQqkdJmHCPMVGXIZjEeHRxyp9pYwIy2CDmd6vUp5ABjHUBPMvj1UMpYT+1Oo0dQXDTzYVUDN9fSWn1f3pVVx/fZA+xbncQrXz4qwAgPpOHxrV+UFB5m/7pOzbQlGzHn1TEXWTaY5r9dG7xT9nL2aOu7dGgYM5wZDiwcNTMs1t6yNq3946UCfuzdPUxtT3Kt+b17b5Lhl9oW6Xg6sQrVWBfbbEB7WHJ48m6tF2tdM3PK4eQ+iP2atL4oqY55AuYJbBSo6p7ogUpT2ja8BzSJ0xonqPUwUmTODEwymj8FbGkWm7/tcRbHLCqLy3hMFt0m8TlgQndpZs5rNht6J9fExmQfrt5N9PWk8t5tZiMZilMBuIX7yTast2OaW6/OysO26670T9YZ4Fyc4LPBMody7V+yYDlH2HOIBEitrnpo7FlAq1H/6F+HCu8acRc8BAxsRrmOB3NKprmNr8tkGI011KzWtQt6CR5qdxVZYO3x3MkyLmhlHfN57ktda+r1eMdlKlPnC+L+sQqkOJNmq0rdelvJ+lEX3e9ZJ8uypH7v3v3jGaJiA5E4W3nTZL/WasPMyUmRO4HUvmOZ/qNYfnifDJjr0bli7xWMqOhZ9uzoWTiYAaQm/Q6VMZm89XgUcJxhqJ+AnYN9I3tl9vi0r/funf3CsrfX/7UAbJF8xo45zFk02mIdt4GQAVs5F20yXyVMnd74OBfGUJV/2xKhQHSVbwlgsKlmEQoQ1dfIXtm6iWrzq5fdb4+omSZbTE1RwRczwXwHICm2/ze9ZgsS3mqGeX7n4BrQsL64rgEO88GYRLFx6rbJujx8FGV31oQiX2GvLNtyZb4wh/wR4GNsyupZ+5bNQZ3q1nW15KPjKlPp2isx7IOJhxX87hgnIIxoVkUApbqyFrku5wFn3/XcNfgOKPWSca5/QDByA0wLNZxzPLCudb+PyySYOAqfTMArI2C2yhpnxldhpElHTEm04GVBuo4ZawCVywQIq5ctCFaqPmunwH8BcX2F2hzaFPW8FdTIGEyssM9Y8Tb7BvK51HWieXCKobQ0J6DeMumuJ+y3a5XSLmt0C+4oXtKSJu5R+m33uue4fgJnF/eNzgPU0ks2V4A/fl6epeBmrO9EkqwnLBB4BPjhD7V7fJ41kHYj2PKpKl/9Gs5F1l3ouJc2Pe6Fts0DeKkdy9qKQBdaF6UZJy6xLdcAlCSl7Om8fpKnX7v+ometcMp+5tsB8j55fAoB5owkGURN8dhZAt78kzUrEFdK602EiO9yXjD+ObPGXjReSA3hGJGskdir39OH8OPbl8e71y+OVy9+Ot69eZkM4avnGAuaJzYgxNa8+XDnePfh7vEgamdk5zhQcMbvtUYwdESCFwwxCDwhZakoiMvw592U/XhQghu46dZvqCAXZHAoXnqyQcn65JOKyCw7UNWyazBXpPCM9N8gWlLULM2Lc/iucPVVMyTp2zYUMkW8j4pymIXTMcRoiphIIxV5Nc3fIAbJ8vYQPJ0x6yGn6pdNV8jhpIeZobvSOfncufFHfzrffRkTZXAjyT1qXQNCNkiL4m1z0QLo1qLoYLPRQ1mhqeZnyPrSz+n5nI8GQ6GmDGmHCsF4nZt9SnoYLjaVCE821NAgHLYgQVNs6u8q830iPEhEp7cYAWdRv8irL/DingZ9QYUtHn7/IZlPi7tRmANNTZ8qJKtfslneZawTRM154XpkW5oFvNOAc4p//Ey0LL1dViOSXm1rSyK4AFJsgCcC7sEhWtUDvYGaAEP6VS67wOdBYe1XxrxnPdy7u6bDpVLGIKWO7tUpK14jCZWvgSr7iHeMwMNFiEU6n7RNhWI0Nga+Pl+Q/TAAauit4TGAuiLdPH9qUwJ+lEZqZkBjl6BoAgZX5+jMILx/H6ERxh0J/Csd1YDO97QlR4LBOcLJ8q+AnPWO0966gtYr8HvGxMOmTkqFYeKYr86EQzo2anVgoRO+fXM8etzifsaBdxd0aeanlO8IbbwmW0vvvCKGZn9FlHOgnn0oK5xyKmheKIv8PL05EXj5GVpXncpmZ6vIy725V5gIUYUk4CTbzTqrSqztLeKIpOn6jb7De/DzNChfLzdoV9zDw8P5jpMyeXUBkygPQol7/DjZCDKvofPw8/ttJG9Ao0qdDnwBsJuMdwPo0phYAwHVtrab5W+f0cjwjy5PxjWB0JD+BoJ1OHUezEy0x2Cz9u6vsjHIsE5gRRGmBS83sLAB9+nY7mDHJuaceAOiXNqY6qUE/LGRy0Kz7lhb0vOxTThWjE/W00TO2HMISrFe+A4CJowjhz5jyFpgHfLuBv+CIu4v152Iu86SrAXmy8b0ddLr8FiHJlCYdbCG8wEnl+Ht3LQ0w8BWJ5fzEyfRVlFcn7Mp9M0FDN99+10p7g/uJyv21Zdf5d1sVcHzJBu7GrHYlwlchR65Pls6uQb1fC70voFvrI1QSqcsHnGFJ+0t1kxPnfOg+qu/O8GlS1Aj7TZO2YBi13HEnQZCrIQ2tlxwzOyD4IkMCZ4xGcYJaMWxNQiLAjqMlZsSbv2Dru1rZjOU/mTsESUR2ClIIR3esRQsiNMKsIEA1k8/n44q/831qWN3LRscswZZF1cH3lrrAJgXBWPrsHDOuSZ/4nfE4SZj3IBcoJjfyYQKsypsDJzjisHVD2iLI85iz8ra8wKV8UloqTS2QcZvys6KgDCenI34B7wH503BrJuqtowFfBCSET1HGxhotwNQy1T4+LE9jN8M4Hj0OJkrQVHPGZMQgrTdL83g8CxkEhmfKH4v4MyZ9vFDaj/T3mQlEIwvPjPXcgwMBAKQQ+Mf8yXZ2jELeCbGChsTJfHVq7If0gqMHoMBFauWXWCl4KL7vKJpP1ep9OnTUC95NmyWtMk8/8ftqwDEqJgWuMsaXK/rLIxs2hRi5V/bYqmlGfqPvEt6Aa4fM7/jrFW4UV+PZ1ZVlf1mWYLrlPdNkP+o7WU8LwIeqIVynwAAIABJREFUv359fP2Hr5MYAGQNMDTmBs/F/OB7YzPSugI/dWBIGBJjQji/BaLKYgyQPrYO455ay7XXw04K3HINn59no08so5KYJhEUoGaZLqx1508Rngp9vWlLMRJX0+FIYg1AKaVvv7cx/Yc3x7uXPx8/fPuPx9vXvxx33r+JkMzB4RdxCMoCoYU+OI77j0IZJTP49s3L4+4CwgaFrSO8c4fDESR2yjhrzs1LpWfTxEM+BlHrf7MZQ9/bIRnHcU40hp2AMHK8LpxRSrgmwjYnOiqNL8hpZeCDCs5h0JmtCMM4vkGd/2lAyOLOAakzMYEJERizeDkgCW5fvMhmibT32ljwTilSDsWhgY0oSxy9UeCkPCrOIBJrhqCoNcXCrS8yGBARzz93aKdX41BcW0+AUEWmn2BqgissblGp9Hl58jRBVBd2lctMPzMWUEe4TzMEt8bP/C51MOPrJ9C6KkWx6Vd/RYBvEMXmEH0JPeXly6IYk7k342QdJwaUtaBiE2OS1hJQUxdkKkwQJ3jy6gbcEayZkWpR7rKW2W/NbNQ5bbP10IlWMyMF4VeS62tyzLtqBE70/NKAXgPHuzbL8q7OCvMwxwqjK+WgwSqgSA0o/7QHk3OWe45mwbtn/F619YLOYpyhZV65rwXezcT3PalRJPDzvTV0Bgyd79IgcsD5/yftd+I7lzo11zL3S8adQHZzm4wL9Otln1ug3T5OHPat1alaVwSUWIfUfUxRd2fIiYgJsFjr4dz536eTN7GIzONaF0gXTLZiQZ1ZXsCYfy4gjKKcbRxWk1vH5UHekfm5BT63zH6eY6pu7g0D6GadKmpSVLeBXw6GUUI4jNIYm75Sz8iqVCK7/Yca8LZHHXNV4aBSad7ELnGtiIwMhU0m9fWb9J8KckszXii3OlZbv9e1G9SeeqvVsHEtApQIVqCeGeZHUUzV91qz1dYHqT0erVonI+0VJruuk9xrNBNYlJ6sr/V8Nzqj42yQwn+3Hne2dkyForO0G2q2I4j0sk0qtppJtDQgNPezOXYpWnVcPJ4rcIBzwFjq7LtOe7Y0K1UWwuPMcenArY/j59pi1jzPn9rVAWJpzLxa4zgECT66p0+2Rej9zfbGod2Z5bxJxQ5yP2VNgU7veWY95rBokw2oHTPFaLCT/1xAWFrZ/dY+Diy7AngCKWWg4KC3DjvZ2lOopRk7nfUE8Kut67xVRId1KnDL7yMBP7CQ67953T6icTSjVFwn9qYk2oCwWY4KlsQ2p/dZfQbtemzKEPzY0Qlwte8lQB2geG21bZCuju9VRCXUUUSdFlxWZbTZx2RzCQgHrAUIpQZ5DCqeQyVg1hD2hu8QxAEGaQtZoa6xjgk1uo8m3FLRGtW7ZXpwDnCvZvw6bgr18JkocwZAK0Aihe+3AaHAk4F3bNpAUcZKP4V30ycxO8P+UmQtfsAEXChJKpB4P+9M/2Kd6s7tRVRmZ4Y21oysazxn8KXuXmfeczJzOzXRCOBtrAQdo13xqC0E+E5U2akZXpYSYN0aRYU/BEYDUl6CZ9cvgRU+G4r7BvmqjMZ/pD80DIGJxAQ0316V1cMe4A+ZUtt9SXF1jtO2zb6kU4yNiMt8H2nzV4YU65n3E4jIc6xXMMEQY58egxc/wbFsdvnD+mU+aqsiRFi45zJdArxcx7KaXweEBYQsC/F3LU0qcyBzPVEx6ciKO8XGXtsJTY/AMx8KJ0EUc8A78j1LbdxD6jBwvqXELaxH/OPaFNe1SSDZAVgQAkx9Uew055mAfWjG0f24MSlsOZLnGDslfiC+dYJM2Dx3cx6WNdLEDUEre4dsrPFOSu0uGULW27+cIURllLYSL346/uH//rtQRu9+fH88fQTCefd4NQrLvfsPj3uPnhz3Hz5JhpD+hK9fk4pfzczd1hE2Fiha+oHWFHEUw9FqX6YXL7Kp7w8tYoAp9sQ5e/IY9Z+KNcShmGhCNvz6IpkZLO2xjnxVsuw52ECltYAswLYAsF6iKdTK48r5FlkMNSEISeloBJMYvzzPGibH4Kd4vrV2LlAmg4CJRcKBJaKPs8Trx6AsGPTeojwsEA1FkCiormbiosDU1LiKRHw2hmLZJIMXrss7UEtmoTPPGKORhpt1TqRMKf6Rg/HJkyBoCYJGKb05tnWOQC14EB1ZM4XclzmV3mC2ip+HxjmZf8ahkuRNj8PhZrzNGMSJAJ1VEGYCODmgUEuMKm1raZyTNA3fgW/hva08rJ/UwKUeaAqNpVh0XFkfPM+ZhQFFmoCG341zsABMhOkSE/1TmkM43KM0rnXDrYF36yQ1aNIDLXR2jcUBGlqmUYqhW9P5ZoweZs+ocptgKkqPC1xGKZNPzu/h0ItsEyyYQQrnf+JP3DdF4x+qdFdKwuSzVGA9szIAPwQfq8tY5gEDGHT5w4cTsWOuErROiloEnuwzz9Ham2ZXOGgIVnsotlGz+8i152HH3LmuuIdzGYcw7V2aldER5Xu2cEkm49HDM4Os4/r2ffdCwY+pBS+QF4BqlqWKjgSR2DcbmYcivuzRCVysIbOtBLhO9yG0j9KD6vyA4tIvixrSSrizX8hysE74nBQm2zQ4Jgb3DeCaSTSwdz1ho1gTIL512tpqQCptQ//WiBTFL921tX8Et6UaM09xGHNQwpCoQ2mGsrYKuv2tN5KoLOs+87f6vtB+aPNhTfcyC8x/KWylBsWRWjac3wVInBOd8QJ8iKJr50WQpgDAHKDRy1sL2Z6oWQcBK3oGxZHjkF0/TueEzR7hK2qzCAgjD9+gUNpxQEP2zjK7ccgRlhqApX1PFtesaOhbZORbE1p0mWxjA0rqYdpk/Jezz2cUFqcyap1v56aZfcsc3OehjM0Zix0Y3TJjfqeiQLbY4TppCXWpK8z7rDk771O2ixh/w+UzA7QzOQtsGTyz7FKoWGXOf2ijpzplr1m702BcKt4ptJGarVIUzXxUnIhaHTJeBSO07W3/I7DabLPBr3RfnVltfAK71bl5NkeI66zjaYa3pR/3by2r7GF7AdMcB4PUnEfJfoH6Q+9t1tpgOHswrhPv0PYOnKXMVbILOS/fxxm0Xq9gVdct71DRtjqhOXtX3yULoLVUFdAQAJcarBI0/lHBDASOWsPULCY98DxnRkkbNTM+Ds7usmHNhnPetoUWz2lvR+7PH4Fk11CBcxXLcaYf5b1RjFQp0qyLdWmCeBX3KpDKvFdReirnW6OnvRw12Ewj73VlSZxBHNoLA2AE3BPA4eekZVHr4wQ4aj9XnrA+nF5XtVvGKa1NHj8OAwDbRZAS4G+qlVwPO935XI/usVo4A/AJshfv3Dk+/+KL+FOMfbKXY4bxrtpgexu63wyeBbWvQHhrc1+V8bFA2EDWvcPnzejV9r9fTW/Bet6PtlkGg1xPJgDBk+01WJtVaG7gyvOGiZG+rz0b7SusTY/PG/ZOwXzLCTzbnUt8R/+UxXI/JTmMD2d2ztR7dzMH7MeIdGGrqe/G3qV+t/oRydpdtBe4binv1Y+I35l2e/0Oc5EynKk+yzYUJHfck7B5QEbwSJAqI6LxTEuSpElr65N9f/L4+Pyzz08KctbYxOy6Xvr8WSO/hzJ6rA/h//j7/5aA8N7x/vj02aPj8YKjjwlQjuPuw8fH3QeP5xiSVmUhMAn08LipjJIdhDL6+g0HPOhqUUwWVPjEvOxJDXwQxIdN3kLXRzngIvSxDBWTELrkVPuyQVcDx+Al0EqwVYUz0e7W60ykRX79MgQccuXPt24gaXMc0VCuKi7Sw7hNsl2Mv0LzR48rTaWoXFSK1kZBpFd6kYFu5NvZsKhOrv7vaoCu9IQY9PHDMTBButb3qejpgo7VAtS56zMEtV52JRTGZRA7fjVuLBwPdgPjHkjt8xcnaXSUUCMYp2UvzLLm2amrmcqoMrxxzMncrT9LN4np+hp6+fuKg2TxTwUr4garocBAnnVmOaRX9zRkLA2wF3iLspWqiWOnUEcpLLxbRQcKPESdjzYDQVRQ7buhxmewPZSWMUzafsgL64I/UaO6ZNqcm5NmZG3WxBW87q24/UOpYKEs1ynWyPBcUVPMem4A3ECkmZebmmLrE0q3uxkpVTv77gUFpGRJOZQmhLvU/UbfxFFiU+O5ey5IMEDk81eEX2Q9hnMUsiKpE53Y2uUZRXdPmmLQ8DZa512l0EAP+RWVcRTKHHJrXH6jG5UqnQDlw/uKFMDDH0+feSJAIRDw2RnTOqzUDJ2aJQkEU88RpFN1zlurlFx3GRnWBJ8pdaaFM5XCbvYQZ4r3vQI5OqetW2gNLmMFUtqxb2YjqOAQ6TqxDVZUs4x4xpyPrIkJWEi1ZhyqWNZWCjyzWU0yC50/M+INcKXCkjmzFjp9wN69jT0KJWW2VxCJZ4BpwFpSVVjKdgKXJ7xfqWdn/7/R57lY57IBHI4xgSw2rM4fym6llbK/+cs+DZA1wQGemzUD9dw9kxqSjV3tAgp3IrJdP4wZNZCKA7mmeG/WBk6KdaKtR+tcxQmZQFLp5zf6U4LytQGQkqVDVBCjoA3X43DnGc69uUxuqf91tgKsPXr8K0GYZFHoB/bkScadPQbLgndvEL+6d/pajRrl+uRe0Fi5tsGP9kFQovPb9gGp55qCr3PE98zWaXO5fpk+ReYJ4HkmaWwKKVjLzTmok8W4WHdjuYcAEkFPRWLutnXVVFgFHM0ihDK9QJ5/513yu9lLgwAzQ9YNNoPeTCHzaGuV1uVVnr/gQn0Da5byvfktPL9ZGZ1367F/22YnNbcTC4OSzvsFfAiTQpXhI87ep59+UmbVmzr9jDHfv4INZ2sRAuRlFnQ0FbdqlqGqm1wLwaiMH9TXnd0zXScXpJFaA26CYObLHq1mqbLWUbJlb13uzf1zDq2chguZmeFZfvrpx1/Ra0ORfPq05T2Axy9ftaZ2toEx4qz+05/+lLOF55Zmx9izZpzrpiFQia6ADWA9zwfoXfuyVi/LKicZENCGayzDfamv18lnXq8BUxz1+TUFyNoajHO/TJgGPPWzqpqatbied8wj+5B5iB1ebXXKaiZsgw3l+RN0Ta1Sun7Aj5evzhrmAne1sQJ6AuXcP3uc51zT+rSGybqjl+so5KsnZq6+/e7b9Mn95NmzBEmqucZfWh/blt205cbVF4ifMjpv9C0W3PMeMgy0ORnfBTwBNbaHE4APGOSdo0C8pEx8sICkCF+WPpxs59rEeL7qywugNvHTkiXmMkD0pSE8a4sAVkDOdcXeJJPI36yh1fzKoNC2nGDifA7WYmqlKQ9KLSUsoO4Nba33iK88CmrP8tLgA6JsH12Bb7PofMYWVLFVZFyXQYwNnH/6uwPC1y9+PL75h/+eOsIPNKd/dP94POeVHfn23YfjLobjwePjLU79e9A5MkAECDjjrSHEOEoXLeJLehVHtYcag9+ouc2bcc5+/vGn49tvv63q2Og1vBQ1bcnkBC1v1Bt6yPi5yT6Gw36jhLqxEyAsVVwnswFIDL3S2dscOYSCQnTxifJaqB8a6xzsNMcdynUiQDOIKdzf4V1qZ4USitpVRCDvMwppHdE2o63dXb+aZRLN6phibhakh4UqQ6aHzzTxepWUKtKFz6Yi+FRUplTXNsDtoV0kz8Untcwg1XuZeamkbWsqTlR3TiYbnzGqMSg1i/mTKmPWKwH25nT8pzxDnDEcmDiNlYLHiIdaRFCysSl9YtTUUNJa5MuPbMwZ1DaF/BXhwCmShtjDtIeAzo60yiJpRaSCyKyY3+sqPYwRzJqibnOO9jU7k1Nth4/vLQBgM+ggjWtcrHLnWfgd3noPp/P9TsZ95y2ARuilBQ7yzJcALofPnG6D79JFG/yERoBSHjTE1U+abUmwE+nuu3UChvgma0T2ftTEoLIr2q7jUGfTdSutJU6vNaDU8FFjMnpgFPwmpiAiq6Ijzq71En2/o8qBU6+0dqlI/odT9hqkNSgrNR/LpqfWdShfg5oikAbZWYQrnudgwSHjdw0Iy0qIWMaQfceEQ6TASBU1VQUMoJRrsOeaXeffCbREO7kutk/QA5oJ48kf21tEfGjrv/uywWfWcJzvWyalB0nHQuCnAUUR9tSSqGT72afNhCWT+Dz39QDmeQKAjd4YCupqe5phHhA3cSPeg6bh10CZsbjuuVv2o1Tj1DqvYXHR3QrWsCfbsqKiG1ChOOTikKY5MPTo1oTYrzDO0bJqjHUaGKdfa/dh21rUme9h3D5P3MNDvYGLAl4Fy7gfjh02SFQXQCnOCEHaBI60hxnbOatpI7T+sLnWnFKp+MkaTlgizsGUSJnDm21vlqFCB61dPEHR2UzGqEyYghtmbnWKBJek0xqg6ZCcLYbsvXr2fayNALhKMD1qmLYkomUwiWiqjZjMmwaEOXfWJ1dg6fzu3s31fHWkPIutO0oGYHWIAsMJjiYmxJq2LhIgpVnBnqWspQBb0y3gHfhZsrlB4guqtMa6/kHH4xb4sS7YW9C0m/2mvUNrokspK0MqZxT7fEIogq4CiMn6T8iOOQZkwLn1OT/59JPVLTUjq64C78e9PQcCysyJDTvkzEZUlVE/R0ol79Os8suMk9l0zsLvvv/uBCEUQRKk1R/h+bNWxlQJkBkwu8439insqYtYUvbsWsmoKG2glrGEmk7P0OcvznZP8Rk+vI+yNvPDH+w/dY4MOteLPsDrN8f3P3xfUZpljaTkup4S7O8sMRCP/0PfvfWFLKOh9HHOe35OWRLZItobGbhx77R1edo6StZQxbyaROBd9GsFaDh3GCeuaRkU17sCE2EMvHubNSDlvSB3/UHFnfgd1838ZS08W3/HBmGx3emLOzrh/DnYNS35aT1lrsFzC6BvvUbgi5r5F7+cwnb20yMgpaSAYDS1b0+fpj0Kz81+ZwykO0Zj4dKa4yrCJGNMwJ1snKwyxqng3cDdtToRMGcuK8gGaHE/IIZZN9sshHJ8DxqldPuun9j41WpKsWYfqRDOvIXaPJGrnPsrvzDjzO/bO5Yz59Xx5RdfRniJ8wR7lxKeqXna37hxxupO5wPz/J2DChyVFdBAD4uVuGhKrNpDM4PGD4IFCgHW92wZ2nkGvX+ffZKsvy3spnKf/sn/YoZwjemPN78cP//47fHix++PFz9/f9wh2Lt3Lxs0GRvSno+ehDb6JsX0oK0IiXTz43YSDD775FOm4Xj3DmekNI+6Qv2jMQMdY4BYtFBGOfxRfdQgk2ZOM9+pj2HszeYlRUxdSZC/a785ldlu6qGppym3NE4+32GBB0F9+OiU3UWCWac9dIjJweqcmg3jHUTmRHwNpkRluW6NQoVLBrB1gV4k0Euza8Pq0stUIW3QivOGkQuNZ2hvne9mbkRPVEziYKrxaI8gN2syZxeqVZ0hJJNbi3FSKSco4aGSQ2E9hHz/SNzTL2qtQm6I5S+l+q2ZdA9XN8YtK1hqTzNsBpXN0LbuyEDMIObc2esplDV0ZtA696wu0SGMBy/O+ODMKtgQB+ugCLxFvhySZn9VGeXafI91Jmggr57vqhSmomOQwSHoUpbNDslD5/liwCaOlIBpAIDZPanAUgqYL9W4YshQ91xW0iwKhoQD095jPYRv0uiuEbMWok06gHHwto7YT3/4+usYlR9+/OGs4WNdMFfSK3WGee5TfXbrlLFx//DOHFyhQscRbzY+GR3W3Ar1S49pjYIiTyJ1zIOF4dJice4VnfnHP/3p+OH774Mgc0h99fVXx2effZ59hBOhsAXPSUDIYcpYBNBZErB8/FudUWmGnVMcNtbV/VFYzSj8ylGaoi9zEXnrs5VGQaA4sw+rIGhNXYIWaCpIgC/AFK0ko8H65L2rANfasO6Lm1iPdJgCNFJMCwYUkOiuMXDAWVA4xoCQOTFgEsnH0YoaYepxK5sfRsKCR9+pdU098Foj9/CU9ZYKjIPJ3uG+9pnFkWKvISZilslaD6/JHJEJwBkhEDOolTnQYLv13x1TaET0Yq3DpS0OWJcaJNkEyJffHM06IqD4DQ6SnYrNuPWBu2V/7yZ7j5OgQM4pEIB67QA/s+0RckhrjsdnRpbnMbNlliZrPfXcCMy0LKEiahexl/tdE1GMCxV8qoPnXNfWKYBV0GUqjqMV865Sq62RrWMLSNieXq7BBADXmnvr5qfI2oxYnRl70AX88HwBYMqzlblwreFKVmB2kPUtddyMAM8iOBZbPMChGcwbvTIA5nrfpn1BfIhSKJPlCLBboQz2DWNnAGdGLCh+/JGBsqOkJ1MdSmypvO6ps45nSH3qFMc+4mxkru3BaQ1XnEkcwM1VwJDVA6XH2eqxQm0+64MWzk4t9zoXvHQFo1pz6VlwC9irGiugU0pffSGeFZtsCxqe69tvvo1NFKSpwNJaZKz+Mvtpe0kQMfV/ZCtXRiEwWKe0VOkwEMLyKg2avWwQBk2V9R77FNCqQm4442XntPVXhJSevygb52F7bZr9khJ3rXczqLB5utn802cD4EMQcVk9W12wRiOS8vnnKYtBiVkqbDLUjx8nuNN3jdo6QMz9B6fznebwS1ZwJmHzLAFhT3KG45eFBfeIPpnPVq5SwS+5BQL5ORthnF0ykICsPCcBijTKtmArkMF9Gmi1FRXro2U52LZSdNPq7X2VLhMEb0ylvzNm2AOF9tJzk56F1ug+epgzlLWrzcD/TBbuVYULuS/zGN+QLBoZ1wXJ/O7Lr746VdeTUc9+rlYBvkjFVl5lDkKV/7QlEsy9wJPvf834m9DApgMa8UyWY3Gf2ojXydYl4UQrs1evc95m7S8g571k6ySzO6ZGgslnTwsOGHi/oCVQqbyfff5Zy64uLU3iz6Y+ueelvU4Fx8NSCiORkohSYxnDZIAfVawuvsx8yLzjQNNko3fu8XvWBb4UsRN7LGJIlyRKGOj/YkCYthM3UZlffv7heP3y5+Mxgd7qrYhh39Ecl438+GmCv3dvXx2/vPj5uEMNYZx7uOX3jic0lr/XLCEsmvcYsGRBeog3QCsHPgY3whaoqLWBb+tU3sXB+vrrr3oITvK81/h43JuhN0NS5Ke1NUERt3jev6uQAAMddALlvtQTNVPEv4e/Dj0NWtCCxPbBWSH56HnKjifK3uYw66VBDNq07IMZDNECMzH57lDgIBJpjVFH9ObQ1aOz0FtUjwPWLFXQmWX1rgWnjm8CuCGfZixcbKJ+Z7CVw7V1W9aL/BoxbTaIsVRKPA4V7RFw+qlpIBW+gmVrAZw3D4I889pWME4649cspyIq0l06Rj0As/lXk8XBg9GIwVwxOuNqnQjvr9qkBtNMAPP/w48/5nqffvpZW4qsZuhEdkZtlfITB/vSQJ7vmuG05sn3SFBpxvQegkM1BDkAOxnnxue+cejgdytjP1olHHfrECta0AybtTGtl2gdTQ7I1V/WwWoLAbM1jGEosuyN1GuUDowxIgCAIsEfjN6JWsG7H0XWwNfMQALNUX6li1UCvbWR1qQmo7dAW5Tc7D33itDHaJcFKhDRKe3V6+r4BC0MpejB8d333ycgRMaeIPGrL7889z/jEoQx2axmnLtZikydWZNRz886pGVb+KjiEO8/NHDCgeEQye8udbAnwr/akTQ/X+0LN4sq5NNK60tB/H84e9NlS7LrOPPkPNVEoIA2gvrXMol6/8dRqwkSIgkUas7p3hzbPnf/4kSWKEOpr1kiUXnPELFj7zX48uVL2mMCmFHrpHSWOsJ4j4468Iyfew7dL3GaAZhMEpo0mvybOAnwJHk6VAEr6c45smp9rkBqj3iW7CPAo1T7TmJLfF6qs1FvhMo5WfWTUwuVJf0LVFQIGHjPNShr0trKq5SeJJWb4+Z5jA3ZcGtVimsjCIJayWv/VXu5zjbFnqgkvgMFtEm15VW1s/oyjtxRPcY/wVb58ssvlvxN+ffwA60onufXiu4KBBWsm7z4evyCbOMLSLiptNy7t37S+pgmwfcCIEifb/JZIAwwlWoKzxGb9r8mHnePsQIKKZ3Rayskh++RyTEquqI6rlX24i8o6ocPORgupZkmSNo1ssfzjKbw6Z4iaSa40r6bgAfI3L3n3t4g/DCq1Wig8b3zmfxtP517ImyDtUbErpzk+4PIB2xo9S/jVxhpsB7l+OqMyqoqIGstkJTRJ2NGmABxbwK9Kgrbh5lkdos0nCZ7MH5/wikJRJeA3bnTwLgVfs9oQRn3BL9U+ZLXtFpVdpP73opvq9MV6HNPYjNUTDxiAr7g3BS/6oo23upVW8kLpLUW++lP9Qo6m5XfG1dwbawXdtX3884CZs+SYKTCcxLtagCN4uXd2HBsac7ohFD0V9nHgHeIca0CzL2ECZFzdKVfBkQaYhbQfu0CrE0AnM2NZT+wlvGHq44qgKayLb8z6bPSxfdZhQ+VfSPFsE32MIYlM78PUGEhoOer/XOeufZeFqQ02RLslULNnG8AsYwNWuwrkOeeyb1srp/JY4W1yszhWSmYoh8+YrSNC7FvUh9AcsT5YO/LdPBMtkrbfVomX//m3rBZYTqM3VTAp0ypcyxgvJDPGlBlgSY6FzIDpdvPnwJEVGvhNkkVP9qHgNYnu2RvnXmDvd1W9Bqf96ymAjzAxJYl7VDJYGOsxTYNSBkbIrHzxlkkDBlgbBzvfRG/svesNvOsLFBwH0kW8VWbv+zej6DVkt7qMLQlwesU4Ph1CeG7m8vNy58u3/z7ny43r55fLu9uL58/e1w6DIqI3Ojd+5eHT58lKYT++e7d7eXFc4aTIusPpay9gg8fPr48RP78Ic3PHy/vVnHhbw5zDCoVR/o50g/VYaxR6KRXLfTGzv2DfpQAcLQIDj2fkZWdvkUTg9vLZ599Hm4vQW9ogjT9j2sv6ht0aAa9UtetarGx2Dz2HhpQKE7A4oO0kIzEOS+BS8WD/sJRWtPTM4TEhElHQ3KXhMmgf7ZUo1rHsURhYipRSN1MKtE7D49J3SeBz/ogbDA/N5drfFtBq7M5Kj4u0SaUAAAgAElEQVRzJjiKIkhz6ASb91uyx5AG0Rx6HUob40CePcuzsFwvKhS++FEh7GHycKm8V2oiXOqinkmK5ohTpc3vauwwnA7exBDhoFNVXpVHw6cBrQEk4bC5/irYwXP65ptv8nmU/xVNidBBsiXJqL/wkMPxYiinFOdz05nmoG8Q9Nk42hvj2lrxMREVMMizQSJ5PHb++9xIfX7eDWgaPNnrpJKZSQx7nvPEebPXKgHEUMX0eM0x67zznev7s2/IYPMQdJijDEWYs7++pZy516+nIlpKU+igQ9S4ZikeJtJ5xhsOzfdaPQjSNqWsrktnZXG/ADgIgZAQUv0jeaZybbXLymgcJInu0PgkWqsasa8a1FX1lfNNj0ZUFFHVQzkTNHjS/L/5zW/yOmS/Oc+OF4jdePYsTkMBqyoBq97Z/teirR1Uz39TdSLJLJJdYK390KD/VZ08guRTv0Fpp2UQuMd04lYhOiOvYj/sCSlnRXVJmACcXl9++vmnQxmZ4NzeUVUyHSAeRHuAgag811jV0/4uFdIp8+YMzYk3Ae+5qGMtmCVl0yRWKmj9RAWJGjx3ADC/5zNDIR0wwN7yGVo1cUxKnWyFKbyfBF1SeoaeNmHe7KvRl0zI8R3ffvtd9uxXX315JLMEeDlrEYxy7ESDZAEZk1mcNXuktqFIOvYA35HgH+XkqV2GRrc+1AbdY0RE3bE+LRX1iQWQqLIo2MfshVMFMet+DkwUfBkYlDFO8d30LJc+1yCs9C/WXaU9fhdAbhU5ewvzHAnYTwrNJvbcVxRzN8opZ2CjErBxACXSx1rl0v63x/vY569fjdVTSrE2RZVwqcypKDwpPZz1BTAJ6k5iNzaQgRh2I5XTtA20SmxfozQ+zoP95MQLsUUDMhNAr+fLeXnsh5+f/5z9DXjgkHX7EbsfGxybFNm710pBq2tQFJtAtYc0FdGdf2n4vJ/zrw3guqqiWnCxAFSBVBhcAOycP9sj2hc6kPV+QUnPi+0YZ1DqnNWy945e6MR9pdsKkirG4eeH9vrZs3yfAihJcO7eS+/r17/7OmciRYLFH9mLU2CnEFA/9yD7NMPDnQW88QwHW2qJr/aR14VdNR2K2qV+ngm3MZXAEfcS2uqSSoPuVjbbPsS1Qqdkvzn/ms9swtEKfYX9uk8E51MRPcDYJrwCnolpB9jZG3ZUO8cc4JoqjlbxkraHtEefeDptJ+ubZJ0SUy0B1pdSQXNfHbP7TsBpxfsq9pRq1OicvL/PqCAee8pYk39LC9TYEjxH20G0JwEsFs/5DPIcJ5oYBdnnzxNrZ4TSEp/OaE5gdugl+DmNszeqDCBxBRlYgNguKdUK//B9aTUxj1jvvZVjrtvCUNl7HVuWHwHRsWb4Lva1An1ceyqsG2GWebpLJPksvps4wbnb0VXg+yZYyf5DHIbnVxGkq9hhwGNHIt2/10H2MODwh8zXRCBn82VNMmVdNSagh/PXjp149/ry4qfvL//2p3+6vL15ebl/9+Ply8+eJCFMxo4RI7igbyTVLQI8pLwJJklkaCim+kGliYCD3g7mLhHMbr7IDqLNjdw0m+L2BurCt3G6v/v6d7kxNnDL3RvfcAoOCG4TJCGxm6GTG7q+hlUWnFI4G6GN0y8/mUWWJCTzbhqY5TkPrWAjXo2qMss9fFIH2bTZJB8vLR8/a58jD4HfnQ0jRsqZhDgUKZGp4q2SksZhemNGiU3pfIhlqnVDfTzUov0Retkg9DOyj4GI6MMoqEGzhny2yrA5XVPtLPWmUvVSUnQMOiHl6AmQDRpY21CuNmeRNcnGC/rYjVwqKuqNbRjmvdynQisx1Hk/xrk9UdJTYig2s6bVrw5BxuBBneAwMEtIPu71njfYdEmmRkmudUY0vH13+eHHH7PHGGYe2sJEP/h95hVuLMNMQf4yeU/Va8a7dqK9rPyI0ibxS0V8Ii2TNRcZNrHL5zrYdKImdeKb33UMgS5KlSDzUF+r2iH3UfADA4MBa5+GNGOcMPsv8ypnMK0CSj+Mw80wbICPonv2pGDQpRKJWKmCZUXXeW7n4cpcmz1GOEIpDUn2B8wkyFyTeYJdh8tCpxvtOLZi/Y0+jyTDC0IifjRHm37l/bvBm/uuYiLd/5wnhaWiQBZVQKiBz+LgE1BSmWCUxMuOZyEhTGAPRTnU41ZluH6uMUHG1L0SGEzAB7tyVjrmGTUhfBYb4t677iOVdLGR9ukV+HJvdPzFFa23ypbnNOo599gAuLQdAuT23TWppoJOpdVKMsEHz8wqRyvq7U8RSOKzer6lq/b5udeiEjkVUKk2obWOQtbEsbYyEvubAUpFsNSZJkwRVhqiHEExn++SlvR3JtDruoe2yJ5YItqA2/VppdWe1FKr27th1bhATc+XY3XY09yrgg4VqWoC90EJ+fVXWn3J/dHTceqxTmX78ZN8lwG74Kj/3feXMu8a2Y+WPZ29VNES2DSAGTzbJALP6O35/GAiWHXnnqDfEnTbA6xtZq0BXFn//0hJ1IpOQMO0J3SWq6IHTYYUqegZ8Lp/WVGMIuuCKz43Z0t62UQUWr2+VrpkM1jpB3SK6FvmF1dHgCpcAuTNZyVW6biQUmj5pQCjyLpJUoLXjTcq0Nzv7l5Cyr29e8YH/byCb76mVaES0BWj+eGHHxuI0pf27FkEYQzya7s7AoUFTVUxSUPVeyMl/+YmzwubcWaW6CfSJx4/e6fzGwGF2BurcKVFJ5WMKnq6nzn3WUvnysEgIbFjRnP6n1fFWbLCGrC+GUMz/ysdlHWyNxdfek4IWW+F7nhmjeXudzTNm9sLatIyQHhf6ZOftR3jze3RG3hOjtCh4H6fPvssz1SNAmOhsko2ommMFPYga/MfJYT6kGK/rNG0CQawnlsiYDVk7MeHXqsCXkdCeOrLLPjYWVap4OzcJC6a7oVMIStAJrZJ7AaKl6VTBsAnCeGKBh1zsoRwwoAUN4jJjJuJgQNMD0zofV6BiNi7gUCyftQgyNmYSrFsm4oqFSTKXvwF2HSuNPMax2N1JE4rt9nrS6oiCrnzpE0F9AvAu1YDRyARq+csT9U6fu1UKDD5NmkizgkdGLGYsUUCTowFJyjvmvC38X0Sx40QsZ3FWKMga22EKtv2cSbpj0Nu/7YVQ8fVRGCO52lxa3OQw9A6VfY5+wG8X748BAS1XWemFPsvNGXm2T54ePk8olT4zptP5hBanT2e/6+ijL59nf7BP/3x/7m8u311efzgzuWzp22YL+/0TgbL38LFB90lCEpDPoewBpFDi9sgIYQyyh8qh3ns2TwNokH1Qd25cZaWJtG//PnPl7/85S+Xf/iH/3T5+uvf9eBFZrWlaH6ejUfM5hAV6FBIKlc1Jiz+VXmuikftGWsl0rLwzuyRAFkREl0Qraz4wGa+MHOI5vklpFzTtUm7gZsJYZKCVchwLDhvKhoGDaKUXFfREPpsrjTWziErYlmjMke1C9cYKH7jBo/q06GuVYWrOCE2CsPDZxDOND42uFU6DWwNWumd/ASRPc3IStVzDl4DyOs6EJNqVZ+FTfylQ5WqUbWtBpVnkR17RRuklVZ8RSXbjxhq2xLoDNaNZP71dzG6pyDPtThXKhvk1mDx/VAlo/g2Xn4qopGib7/Hmd57Ru80DFZqg8pMajwOagnHtfenqLU0hySoEziKMd3AZykn3CsJgwGMwYR9NvbKSFXi903Ca2jrvDr4PP0Ir6EhNqDyHHAPoFSlkkhH6IzJJH7s/zkGDYpBnxXwAAqK2czB2m/JNR1I8mizPP8oCM9xHxSIY1DupOQ3MsBAh/Wykd1kmv0GSlmaUvfc2dEelJdVXTnnx3M7goEGaUm2qXhTedow2PQ/vLm90F8Mklp6UIe/K1ByFazaUHTYAhNz4Vlzf3yefa88j4rKbGZkaFDKqxMYDvwY0nugk1MoyyDaVfT7PMuGqDJhK9wGSHlmR3JiRaDPNzT/t52d6mxCA13WUOCgM9AKFlj9UkXvCKw+osKIvPuTAl2jcKbiB71r/dsdMdM92D4REupWFtgTZQwgKFUVUSrNIv8GVb3GJslVGuz7SpVqYM33JyEcvScU6wTQnbGqoEuShfW7lfLZM2Q1XGEebJVrdKUDN5cUfJD2lYrsUGH3QRLCMTOK3s6iT4gD+yMV31EQJIMJSN7AOqk4BP2XrBlVRJX2WA98KT206e1ZFS4V4bdvL7/7+usAGdiA0PI2qoC9wcw07IQJ3LliL2BibzAXeCgzj5Ym4OU6HgHWOSh2LQaOZY4e/cGMMDrN32pQWLtZEaAG69KEBYlZy6jy3mHm2nUGmIh6E4mCZufnaOavr3Q/BQBJbyNVV+hYExvbrFRHTNmWEf+xeYVHxfpBaaVcIwEt14frBLjEZmTPTjDO6lvsxsbdsD87Nqi9QlTjVYvU1llRsZrFZ1r11yaf/btiJrWzrVy3n7v9hByWVEI2+ilXOHbMJ9UYgKcMta5dEvgsXbFnpj/1w0c1KnanIEsTaWIGBme/7tio9RAKoHcofHu+PM98X5U525eKrefH2EOwPD2tG1zP7/u+Ct9kfMF6rlKNzTi0rkN/rglcE/X2+PMefgQLC2jX9nBOnF+nQMnZJqcSq5ro2CXutwIpox+OlmsM0cLEaVzHZg2qICtwTFzFxXRmd5NPCy08QuLY9PCdZnK7JrIpKmzSBCXxKD2hGw1noobf+unnnzN4PkCpyspLvm3pSOy3Ao6MFOLdKM+P4niOb44K+eZM5nsnrEI8IvATkGiCfodtOIE22tlzW4/+VvBUdVNsYYiF6jes/SZ93fRDPuoYFWMWALb25ZXJyE/Oy/bnUcmeyBfXItDaZLB26Cr6dxXyO/xmrqdxQ+6FnsepabO2Oc/bd7wn4PPWs0rkZRqxNgAAAlvsSeJkAe8UYaSW/6qEMBVCEsL/cXl3+/Ly6MHdy+MHnYnB6In7JHfMy7p9c3nNxuGi0rh9yd8MraesD5LM0PqPH6kYQglglmBpJvdGD/zppx/jDHBiLBhVnm/+8ufLt99+m4Twd7/7XXpSeHDcxPXBtt+mMrlViMrcrKjdlUqqsWThbKjWQBRVaYKJ8+DhEdyJPPA5QdQM2s+qY6Mu8KBL76ox1UiXRlDZ5T60lqX5kYscsYb1PraXqNUHaaepnqTqRlWtFQcfpBvo+nfFEuw7ODuNJA4RKWhjLNeSisY2WGXSmziqmqYAzbkfyeqCCq46WT6Pe+rMpCudBYNAIpXKbPjy/XOMXbCSspEcUhlM4K7Ou1WNc+Kde4G+PFQrFczQO4u6KNhhwHqIhkwBNI28qxaYjOOY2D8cfJ5H6UKlTkX4Jn1FbcoWFc49ZQhtxQriTth3G88hNY33EQyEsrGKl99bwYPJm5tATdnvSJrX78fBDjixpmsRzey7VdwTxG7+m4pvvO4sP9/guL1mInRx4ZO9LyJuhavDTKvMWt47z5YAlGeSvT8qZAKC9QfI/+dzuG6Sdfa368R1VlSmCRcXclX4K33Q58c6p6F+I1z4PKtyzfcrvc5atppbSqqVqe7nOnaTglYmWqE+2wkTTvYsZ9QZQanmTNDKfgXBoTjSJWyKtLAveC/P/Vrpmgx2+lO73qmETW1M2orJF+vCmkFJzV5Yb2AoqU+eHsh7ngO0ShrPp+Yq4ttAp5WvjtVR7biV5CDUG7WDzTOpYn36zJir9TbPsGdDhVUHwuM0S8FsIl1aJtdIwmfvlr3b3b+AeL0OEkeq8gJD0PN4DWuDOhoVLfZYFNyed74W7wvVld4IaPs3N6UQZn+UKufswHOQHLt4Rf9WfbsqwJk04Dyh/rCHandGcSepwKeNWsmZqRIr9PXaaJWGtc2CPPZuqJQsZTSCDrMpXF8q0BtCzL1lbMek60lgqeJyb5ydgB8bhWFyR+ApJc/qjyMZWDsEfGilMHhrkHENLD5NtCuEZGVK/7Z4/1DFE4RqT5UJ+hBy1KvHAGBvJIGlHWSCHqwl60sckCrfw1bcFa9KAMT8zSmJ2gPMdQoYGGzy3wZoJrwBhO6WCZDNuDYT/WICO1SQNyvYADnjJSaYE+ZRKl0TgVjyiR8I2JWku/4bnymryfs1GU+SP6ZLKverErF+3APPBEEsKfQBUFCcPYSirgJC+g8BvDJy6of4/4BWtEHk3p48DQjAeaoPARgn5ml/kjZB/ymgd2girD+QfZT+yNNAc8HkMFEWJJtXWSURjMmIkFMsEHDnfoUKeW4KihTMKpDZRLbnPIn3255FnqXMDfb5uZrLeikYZWuGFXFB7mM8xUZLYHcEvQVkM77p1KvPfpCRwfVCBwaMCVUPCve9u6H4cc3scT4n1fglGYkFB8B+AkT20OR1AQ9GYbUqHnbOQPWDkZA2koqM4Nuxr9G1WGtA/NWYF2nfgJ749Okh7sJ3Yd8jRLe4k2v97W9/m5iHyq0qwooPsY8YB0eMTuIYJsLnXxR8+/AhAjzsK2mvh8puQIIm2t6bdlj6ttUuGTXunbLFrtVL19Bk/pzclEHU6jj3bw+qeyEgErohSeBvjhmwKeRsziPsn59+/KkmbgkqvoBZ3iqTZh7zRpBw1hnBERAaQRpmQIZF2fgmPlawYWNIrFKzl3h99B3u3gvwo9qxNiX+dqNjjKVMTNO+Q26z5JvvQhE3lNqTUivPL6wxYvQxAqL0/atFZd7fXF79/P3lT//8P0IZfXTvcnn6uMpO9+/ev9yj0scMKJCX9x8vd6kg3IFi8D7jJ8Lxho4YmgQy5mxoLr70UpLCUMruld4JusJCcIPPf/4pGw5k7e///g8xZEH2R3mIumgoolMhmgMJMnU0NjfIxkCmSjKaZc8dgVORZxYE9JkqJQfchMnD1I1IM/yUfqTBrOelAfmV1pLEZBW8Kt3Rr1C0SjUhR1awgXQOKe1GhAGV1g4PviJ/TfYil+tMNpVNJz0v2lPnNnXSVbTc/JbXg3TNwGgcs3ajyIW+OvRWFJXrJLkTnbF3s31RHMAHV/XXGOcqbuX+7rXvSSQ8aD/9k0PxMOpSXqRxnuk4Ohx7V/jMUB0zy61iITlwyfraMO57THIOBGZCHlQNciizd1pFgEqc3p4oUNJben+UnVKJU2nZjC+RnyrVoa7VikSQy6n6SW/tXm3QYfLC9ThX56h6DvFJcjSJ7HjEUaCsfokE9TM675E1Di3hUEVVBIHqZvtPMP4m3efKoNU7DbUV+NCzR1txPU26WDeFUPg3Ph9nEgQvc/M6kiLVl1DYnh3oldU3nhkqXAT8rJU04QRWN8zh616WSp51HO3S6kob8DunEgPKd+fcT/WwleWOUBD0UJ7cyuuhRKkSIkn/hobzu2u16ZroS48RDT9XK9yntT/diwfoMAp57FnQ4NKRDSoFtvw8ngEJZiiKC2hZU4UXElButptJamZdba7kFcSZotmQaNY+Z/pJK0xR79zataewPbGZ8XRTRdwkIBHKWR9e+jRqFw+0cZVKnTtBL0l+wLCN52DddUp8Nu+nSpRAJ2Igt3leBJ7cf/uVi9QKCqlaKJWT1ypOYf8a90HvFb/T/piMFl2t4FT7Q4vgp0d7PT/ca1HqmwFPBZwOCvmQWgKgUJjW5xglxYFz2AyuNarR2w9NUDrIOxWviUPor8LewK6dVJujwpwq9CoJsXOdQ2g/qOuXdoApfF4rbNgmenlfRbQl0vIT3jj6VQYoBTzd3DGuiTVXUIn1COCmeA/0wIGh8a2zc4K3Cd4AyyJUUUCXvYS/V9hDPxnft8CmPUvQtp4c/TUBgqe+mh7Nrad7Jon2+qhMLlzH+KgouBYk1r+4r7hw9kKTjqtghIkpn2diEeYEANjjDpvOntosvlSO797LuAKBVhNP7l1gNHNPH3Xmoz1fUO6zBgEVOgoj1aMJt7mXVPG1Ws0ZenOL4nqraQFgF+zDsuKHc/T73/8+CSGVdwJ9Ehl6OUPXP/WHnsHmVEBWxQ8bauBQE0J74hpTmZRZpeLfpL6zZqmoJoa5joqSvlumQGnE2hL/1ldxLU2iWi0WvMrZ3yy3sMgU45v6q3afc8J+8L9lXeHvOeMkQPaSGbBje3x+guw8L3wqv0OIjmoZn2u1yJlvgHi8h883obGi1mp7bY7JJ/uT58ZzMS7j2ZicF/C5vQr3oDyedpkn8ZfOfT4DOnwvgIE2RrYcrwFoILkLQ+DDhyQ12DwSHEcO6XM75quzeonLHTsR+/z0qkEB2G1lNxXSVboizDIFaAHZgM9h+zEOpjPG84wXw+jPE2Mvrj6EWAbAJgacoJu+3/3C+7hHYwYrtuzPjNVYj2WKJY9aYGA9o65KUj5hG97PPZLoB+yFPTXBG9Yp/ZkDz8/CLqFuMpbv1PfvNeBDOFfYIUBO6cAtWjWGCmtuVczE2+8/xOYAnqRXGL8zmr0K7nwuhQ3XqclkwVlFxFIwGHgToOZvVggzduLN5fb5D0kI37x+fnlw5+Pli/QQPunwyVRB7lw+EuyQ8FARS9P268vtaxCT21QAHz1+cvn8i68ylP7tW5SfSCTL5E/iMShJxxiEhJsd6vL73/9fCRjrwNt3IlUhjjWzmNZbNrGBUhjuHIcFI6yqaMrv795FvIHNTOJDQE+wXHSxDbj8HFzx9WVgSDNQNDLxm7myJErndL6P0hg6PuKMEohq5n6GqObhp6fnNmtSOuTDo/ePzw1idhp0jDHH+HRwamlD7dErSipSygYgsIuxDT1vycs2hTRTk0KTqDybIWIcPJxJDD9GbOIUZ0rqkTTYW2GvAej6EkfWXATcIasNbFq9NGCoBD+oVpN61oP1YdtglOocit7XcMRsFNWZolP2xxBIA+NzPxOfAyIT4/z2XcQ0UKEliPq7v/tNqIJca7jZr14eQikGqVS2MAgYCPYF15YKGIHmqkUcdMv4KlzxXEzcdPgmAtwvhqdJ9AQ31oPGvuQsmIgZYJVq2/5aUcfDoLx5ExoY780g3jR5F6VWxvhcFYwTR3adACmKh03UagArt8y/8bvQqmY8cfTM4+F3no8MvqYHZEmP+8MknvdTqWBfBQFbVYCzyKgL6SUkmqFvrH+Lz2cN7ZfFwBPUyxzgDCSAnmR19s5mIlZBtfRXnIKVR1Hbq50pjTNo8EkwqL2aTTrPiLTgjcaW55H7mqhMn3cFOVoVrFJceiqfPvnECVgB5vcmhEqG8/k///w8gZXOHadTZc0mEt6DcvIBKmzwn7PlDHPPkSyHOrgAPIFb6D+lpFvVMwl1kLzfEYcylgT3muSfSuLnX+TfCXqy726rnFfnWcSURNHqGv8dFVqC7DybKgYnaflYVkWC97A1CrqVkuYoASv0tZPYROxKxW2aBOQ72a8vK7zD/QeRHY3eijDgEN+pTLoMEO85+2qq0wbpOG6C0pyt9PqsP2b9gzj+0NRWjbHKKCXMiijPOwnabFvAgPRY3c1+OoCotDw4zLpqhX/3d191EHSqbT9d/vrtXw859c4qe395vvFKngH+zlkObZBEvIBWn0Vn1PGMMu5ofXqpgu558LskaUOfUxWf0AHrFV/0GDG50uLseZbGjr2JKMUCY5IyvpsxMYIQ7Iecr/XZmcDYNtFE1PnDrRwf1ab1rmefDGTl3Cch3SgcWRv53FXvZHjYv05Ql0osQmYKOUztjzMXNcaBqq6p9q5npOeJMQM8G4Awgu+AAqicjz1TBk0pyrHn67PXrrJWnn3OPBslviM+thUJzhD74eXLF5fvv/+hDKP79y+/+/3v07/I+Yjdzme1XSD9Ze867FxflIrj/Y4LIlgWgLVtgGtK8LpxMzzfKAZnBnVB5VahS2fM60/qxxWyKiByVYcsa4LXmmSbHNkbr7hWkjZYN9GFeH6MinFvsyd6Lx+yP/mcc/+rFUKCbBJdBGGy/mNT1Y6119akg8/kDHs+8FWeDW2fAKDaFrYlEAuQdBkLBmjZGAkrP1wvFTu+pzaiiXKFnsawWhtQgJvNdjSpCxA4wRBjC+45PitnYAPY6Re/vb389a9/zb7kvKQy7WiIzWi+9uhcR6ulOvWa3vMrNT8gCnTQXCu9j6VGqlLK2ntuYgfXJ6z+hmdE39j4u8wU44D82xJ67h3bDUvmzHTg+2N7F1fneU591Ooha03c1vaiq17DGcA1tlAMUADWnvMABUxGGJslBafQRx923NRAaG2AibVxqP6HZ0Qy377dtpJ5/gIifPxw6FdgW4mDSAitVJIUkkwjhKhwloB++iZfvYrNP/cUuzZhU/7qhPDjm8vbFz82IXz1/HLvzofLZ09IiB5f3r/9kEGCH6E8IGVKQAbv+MO7y6sXzy/v3oLkfbjcjudNQvjgAWgaikJ/IyG8xVB1QCubhX4uDFIQy23mJHhTpNLQGph8WiFsb0oThiLivI/D46E5BsCnl2gqfCvXF30v1Sro0KiAolpy8Ak++H42or0OR8WPPq3NfnETpPIy3jvfyaHDqJUe0lku/Em1cTRIkzQb1XW2bCTur+Xf3oNzyBxySZBSBbFSvdgoMbhzPBjmfMYGwdqj0/6/Ig42qoaiOy49n3tc4wR8jiR3dAXWQYQenxjltvVnmJia2Hejrklx1MsOWK1DTf8VAi+b8yX1lLVoEFWnW0S+dM9r8N1nyH1aLegMuzZGmzRzrTFeOSytXrNnVIHKwV9w0YppK3QGj9B0uIUavVZISx1+G6AjiPlJfc+KqwE718t+zzyvPvQ4VowBv5NmpoHlJdyTyFMNXPdiEOlx3c+VCBygz0UHwvsNmqVDBK2KoAVqm02Auh6t9ljtzHePypnrdb7OqRqVoGTOSkdlkOx8I57D0Rg+GjaGzJ4wEli+n32aKsWqb632T7hoA+U9LyZufGetfyvXJkkaX5WID4R6FA7uO3MS6YOV6jQqaD5nSl3uqZyHqQArjACFIz+jK4Z2j0NZ0zn3lSCNIHXBZiTDV8Gp3fmYdeCzYU/wfdwDlYgOaIcmVqS8SVTpoy75ukYAACAASURBVM59k/oukKPT4NzY9xVl5I9FJkXnr/TaCpvwfKzO9Heczc5y5XlGjCY02SuynpmTq9Il2Es1u2p7FaSp7YsNffBgsyPL7Kj6aoeLF0WF3VBatkAftgk7SLAbFbeNMGINpArFRuSct4dcSloUrgG3sLPrrOo4oY6uOGjoGV3xSxCg9NOIFAyNjmDA23dHH/hZIMsNyDW0Klo/EBR/ojDaV2e3sj4kENgQZm9pMwN+BGCtYA332t8/DCqegGGBxplC3CSglZ0OUL9bVez1FgmqaONkAgQYSQ/7+wzq9jME3BRtIKHgHnhfktsFs+2Xs5evFWZ9Gf2SEX9ZxZr3UbngHiJAtQq7VX/WwGqxgXMSVObbTXaeAJV1MLiXXeTsL84Xn8MZxd5xbuzH4t60L/H7o7oJ1IRF9OB+7JB9Y60qM6qn1Ed/9GZ2/Ov72EulI+43u26rpY56iqjXZvdxz2oSPHrUBEdQhHnNJsX5d8DxVcRkzVhtSpI7n2oVmvvl821/4ByRUNovCmUOoPIckxgPHVWkAZKCOGFAjBWjunmSzFF9ObN8nuM+rDQrOidjKmD+BG9KyabHbRX+AZPs61BLoeelR7GsKpOuAOpr/cnznUjfufqmauz1OqrbICDaZ1V/nH5xWzdWgTXQjk+ZeIzMnbTSAAqNNXUkHDKnFhsVKCsr5QysCPCmFQSAfAKBjqUqQFagNzGxYn0TEzqDlybYXKf2wMpU4rdjjmvHKyU2WD994qv9/7wnGhCbKY26JUDZ5U5bSRYrpdgxnQ/Wg+dOFRLA3bjnYARNbIu1THHoBkD+dXsIxzQwrikTprFsYvWxgXouChKx72wBsaeYz45i+OuqrPPH58P1WFCxZSy+clRPq5ZWjikUZJzc5ht2luPTrEnmma5/X7vNNaptkpEgAyYF+qTFt6+4/DyBeX7n+n0SQ6W94bMjfwggfg9GX0H7Fq9aMBFUOezlr6KMUiG8vL28e/Hj5V//9E+Xm5c/X+5+fHt58ujB5dF9EC3KjBWVuUu1iWyfg/MepObnC6EDlNDnL14mMXz69LOOnXgAPe9vJ4RRykIR6PVNAnYWP/0oozcQCLCYVedpRWKx84LEzQWaspNBsX1HqRYM6TdJU5mugdkqURtJgeNSJYvDWin6VU8+FOFM8EFfyYZZ8vl8TlSt0ktXtA9HTwCnIWyc2KpbKz+Myyilp1SubjaRygahnR3GwZXWyPWdR2jYr8Lnq/rIOoniGxBngzx8cKhqVimJ4Elp5oo9cH1cp46+ifcUuWYg7afiWfGdcsExhKGOEAgN/U4FlypJKGWd/5RkayprJj5SPKSzcv+sPcEawWKNwXXWmgGW8724SBWekhhvdpkJVeShD7XT0p+4NoKsDGpeEpd5cwtEk8COt62jUWGN5DkOZdRiDrwzdnIv6/XTgAVhXc9fpOcnunKg0EuSoAX5zOPMJ0vP3wQmQdCXDLOGmb04dbcgaKfKXoOgk6jMgg6djjLS52Qxwd29e0efSwKHzPjZGIlVqAzIdLQYJ6twznaUDtsKeum0Rcsb5AjCLA4ruowTj7gIiQdOcQOdAXHW4+H+tlqnU8jn/GLOI+uucY8jXbJa+lUBlmOkydTUVERNtWxz8ZLEUpHa7EQbxnl+GGllnzHvsTXYjg0TTlIO4AFgkErrlc5n83d6kEfL9ExQyY4o1rt3R0+IoIYBvXu0AE3V9gx4ud9jUO6JYnv3fqumItsm8dJpVCYFBW2vcQNLvsOqb+jzAz2aqFShk/XPDNBR7Z0pGBp8KptQjToQnKqxLI2OnSigl370ULNbQTuP6wApJyFs5RUgx4pW6axcB+yPVouriKrojn2PgjUGR1QoBYCUSXdcQMaqLPBQiZWEPgHo69dHoBE6/AKs2IopNwps8eyxi6mUMjpiSoKKP/EVAKT8NDAopcq92375AnOxuwuCpTqegc8E/Bmr8CDBFevaz61yZM7E2DRWA9nH7FN+HO1Dsmbw6TngdVCfSF6TEK7HNcHkKvafJGUAGlPGDMV6ynomr99+913W8ZwQJqHZ3FSuqRLrraQ4q4vratL19ghKqzxepUtFwAQ4nXdnFSX+coAfweY5AXLWXCjM9+/HN3DtKh5i837726+PQOzQHhgVt8+kYmHt251A3Ga/1ScskaNn+vXrMj+gsk4Zke+LwEmq7BV3SmXzbnumcj0bEI6vTcK8gLk+tiwjg972WaJzIJhaMSj2Lb1U9pexTpzLI7GY2Els2ITGqFzoz006PEsBY8eAqrowleMCkwT8VURuFYlzSozUET9VcG9vddtBak8K8OB3TWzs16poVdcFm0pxIeeFzx9rxBEmgg36qMaR9a/aN1twWHN71WUN8Xpixy9hsW2eaezLBAtZR84Ce9XYIHHgKM+xnenLrB8QfDDmFajVV7IfOXNJMLCdA1+1w/FHo0VrI/Td6VHE524swwFerqcxMd56DQWQbT3Qt2bCwBKVUoObLIbVpvBObNar7HW+m+fBXmYvace+/OqrgCcCN4xnIH4sa+VZnhM+mDULOyZxhiyyD/2sxQUy4ZLILpYyBmBNuQbAMvoCnS3u7EqADhI4fF6UlVMVLwPkTHNvdbEsNZPGxPDEruvvC1NpIzkqUtRnyjPRNnP/xvUBjqcaG+D6cif7NWDv1PQtAgjGa3cFqqTwZ4+NzVbQFkp79VAEDLM2A94ApFtR/PgrKaOXt5f3r36+/Pv//GPmEV7ev7k8vAe6/ujy+CFzfciyP1w+EExjyNiIZN03ry5Pn6Ck9fnl5xcvLjdUNu6CrlL1olfm/yAhvLkJDQ2EnpsJIh0EGCN3J8GQanpdoC5EG6s7tqGUQnqc7m4mYal9x8E4ZK2Vjm6gEWqiCeHU6jJTTAoctMU5+iMhHBefh3dk8PnuIlJpUocv7UFar2GM5WifXK9CChr3DMDlwe2eMUBsNpMoy9gYZDZk0djrzK8Ofp66aGhdRVX4DB1glLs2S0ajeKhpOgDUauUqYEHETrO6DpQKND2jDIrk4jAyFDQJUel2XAOOJxXcKcKGh79emdBlFihbxUnAtmprUaKurU7UAO2qXlX0PDz1qUmqJshrrVpkaOyCFgLLIkbt6eSQnYUdDERb1ayQSWYgDXVvX0VndnUQ6ps62Mnhp1rytgp2/GRUyJAte89SIUYtMcO6K/rC71jLoFtDFT3UUtq6j3qvQUvTf9AeINY4zoTRFZ9/tpk1N6W3LYBLYjOBJdVg5eNnzMiUIDFaoYxMpIjPZD2cJ8V1fPHllwmMEoTiEBak4GAaIDMLr2Nc+E5orRGDOWZyXsewCCao0mtfoVUCDXLpxQywvw5iF63VeWR+EknFUf3tGZBmIgUZhy44kSbvjx9DMTFoOaO3OuD0eIzSwpoQQIn45mwMnDgnhCZmfC+VRPs4AmyAMo7CFKr3LyqS9hfEWZ3EcgJ2jU74aUJYimp6NbeHElCvIhZKMODNkM06o+5DqKLa01Z6OytURkLtaW1SzmEk9GuvUwlbg78zTVuFaeLATyt3Vb3EWfe6FSjpmAzVWw0KG5xO9GSiLwALXKuCPZwfqm98dpTWUo1t0spadK4btq8jLXTgsStTJBXNz7Nc8BbQZwqUBGj4Aj4nSSE2I8qpV2n1Iu/9TJ8Na8vDqFDG1k6GRPQXrrPczoG4dEZsKNRc3qsQBffGdbLm0N3ck6EET+E2FEBEL5x5dRry7JpbQXamIwtKAM+142/CCtgaGTALakoHE6fn4XPuwyxZb7QUUYHJQ3J+AVVoxm/flHkxMRfHK9TPqA7cPSCQ5zlIlQLK8VQNs8fW6x9mz6r4JBQJflMda0AomKJ/55Ho07mmVkbuHkCwFUu+I8AWQ7YXlEunDOjAPMHHjzPaI4AcifDUb217uYKTbw8Brigw0w8XeX6AuFLTWMNUQGJTe1Y8QwS5GR1l9L6xViYQtfutJnPmBfCS+D95miRU6jUJm4reiQ3KXWl7x/pcDfS1C3nBAGPjiazFQGGpo2l1SXB/ZbYY/JMMsE4yr1QMzrgREkd89ZMnATvxPa3cPkjCIx3eCi5rnWt8Un0A9rI2v+A8Yi6vBpxtZIg3sXEg/7uEkHOO3WaptdcCSQFGnj2NvxVYN3YgrmWt8acUApJorEqOrRIAzDpvBJljvSLeBCV/M3NN+hV10u8Ss7JGZSqVwh9aogqTqlNTkVtCyBpmtiOtKGvHONg7G2PAa1OkGaMl9afF0okj3qCWz5zWrw7KrWMnBEtJ+qPB8JqxOS/rH3+REOL7eXaNh9p3W0bFywIFighOWVtbIDCNDXXeKNR7Ej/AAH64v9zDw4cHkyosiOh5vKmYoEqijJ978vTyw48/hM7uOCPOK3G3s4OPSuhJPChg7ZhkSfbWV+3MWb7D/lCFiRSW6X9X3JJrMukWeI6fmW1VrMm50/EZE07Uz0bAhl7rjUNJoelX9RBe3l0+vv758ud//efL65c/Xd6/fX25f+fD5cG9h5enj59FWOYdVKYjIYRL/u5yC6eVADNy2G/yGsdO/O8oo1f+f6tqR4Xw5iYbKpW99OqVNhSHvv4aEREToDrOlszbp1g6Jn8HYZ0ww7nE3ORNSeoirocc7RZUeosIW96/gcMYxWTqk13m/SYZOs6UwFcli/HdyA0+h59swiHMICSqSTqINoHWh48xaN0so6B9/Nj5JDjPDTLWZOuQMdKgwKI+54SwMwmrThX02SrYKqgHQr5ETacvpcaKnw5QZJDfu6kJ5KgOnOcTcd8mAGfKSKqZQ1FdIw5Zkp4FNKGMRsqdfTDRlSGMOcCrGJaKVxqMwZWIpYdG1ESaSa+7QjOsOU4iKNMEB6zoBREbYhTU9l6FdTQwGFKCGpEyvpeew9BMxovX2IjiH8pQGNnTbLxU2TZ4ms/XeJzVqKwi9Rz0T2icDx8VjV4PGdfPZ5yrxQ6adX8clNEpKfLvCaapJL9GYOI2wVMoG0Gnm6TaiM13EMiFon1KPM5D7qWQ4TgwbkF3h4If97C+IHsRgqJODVG6nQE65xK7c+4fsBFbkYicxfUYtBpStJS1MPF1FESTlFK2Y9AJhKn237uXtfBHuiWJEdfH/UTaPD1fXx1jVY57IoAbpdLELTT2JIQv4rxEukvXrTKoQ8YLmCB/XuTP53hGDGv5Sr9Mo/5pJEAo6uvbkVqcIPgj9q893cfA9gVCV1R+/T4tuS5x64gaApVDbGb0N51RezBRoStq2tllteHSgPjuDDIeq0KKP/tL9gbX2R7M6ziUJjC18VT0sJ0i4qlgP+j8Js6hNHCuIckaQEaS583yPAZENxDQTqa6tMSxidJVzKxA22nQ/SqA2fdLylWIdqi3o4uybhMNiT+ZqFGTulKO+P/uB+4Vu8U1KJ//BTS+JQoBCEcftbKUHsWtWwCljdDh3tOPs75AK9L2BloVZA92BmSDcBMB7X/8UqpQ9ct8nr0pOUtcHKIMY/kUiGyw6T49kt0TPdOqm76f19veoU8yQGfvJzkaqBdQKEBYxYlks/C3c8OsgJLM15fX3iv/nz7VjRMQpb+KyjS+SOvJbJ02kfWrKNnV3xq0p10jM/aeZa/aryZzoNoIVA0KaFnBEWQR8ASII5lwnIqq39osjmcS6VXD45M3/5jXYMOtlvKdfFdUCEfHbnKBGNZaNfQpo2knmVbAbGraqdidegStdhm0nytYJoqxl6MTxv6uaqZTD3UdDYZjnAXnHN9DIO/84YpiwZqQWsuet+cr8croijwz7XyDaCn1FcvBXyd/1r4E2G6fY4CzVW2Mdeyp96xYUTS5tiWH5+V9RoF7LKG0QD14cCQ3Jqm1WxM9PGgyV3+00K9JxtFPXdDC0WyhjA7cSHwxoNVrLCDeGXVW95wPyB7uWLRri4t0Y/bEjz9+KipDYmf1P5W5+SWfgT26+LAkOKsckuTZqhT/tmqa9rutUPTH1vYkqR2g5usD0Dtaaj3LfG7WKMydtjGk8LCEl7PBPROTlj3XhIvX8LuydYhXyySMSNSzZynU0GfKPmHP2U8KCCSjD/+Er4nK7dTVOVdZgwnt+XxLqW8hChAxBZHR1Xlv/eHtaOUFyNkzrLf0V6nFUqVT5BjzijOuloIsCQszqYTuu351Qni5eX75y7/9y+XVix8yi/Du5d3l3p0HSQgfQB3tycmfewTfBIUMbCbgTUULFAoqD+V0FKT+Y1GZHLAZlgQEUkZvboK4KY4QtOJh5901iOuhMSjoQa1zwBmQ0VN5aI9KlSKDjDBv6fNm9WxkFp2FUrWtyEw3jDSLBkWVFQ9SPHpfaCCH4llL1kF0NsNFFIBDIGJZ0YYqTkrVkXOMYYrU7Q5xEOSok3VD8fpS9XpA+O8MIE0ltshWK6mn73BA7QLBDrAngC0KiRhNSuerAgUxS9DP3Koe1DSzDnHOvCipNevHslJ49FmOSnYk6GuSLkWsyGKTK0YNdB6eaLB9FKwB6Ba/F/k0OXN9ktitv8DAwkqlldjDYE9ghn0i5ZHXJCkEzAh1tWqrrc7dO0r450QzFbztRfYB65+5YBN2SfIIIALl5sXLIup3GQy/GYLrA0hwtYZ/91UQr820Y79eG/bfJVlAjAAKjPQLgyvOBuiz/ZVQt/gsxVhiACdNrfHzegmezvTMo8r4BDSuyTxy0zgvKcxxkJ9QkQigSskJnSnPuAYtzzFgTEGU0JKdtzS82UT7THm0SsTe0Pm2ugM7oLQSfqyyXZ3Wla5s9VVnFKe5/sO8dyyCIm3t95S2l98xF2/UCp4H+wKqiyCFfQCspeIX9PjxXGjSl9ojNdDznd629XpYncDIe65KlX966gOocEWC04wogNLS4DqB1ZQlrbyIkJfGvurVmwrOVMgEYZ42wIeuCKD09En2C+8V0SwyXcpWAijGjRwV51Kn+xwqLtNYp3vh6PGNCiUCEAuSk6BUHfiaXO17P3zM+IHeB8q1n4VtwrXi7HDInudrvx0Kzufem9pI9gPPK/ZjFXaSayl12Bt+CtpVNASbSEWE729ydJ5lyKia9udiKwkSWLOff/pp4hCoFvccIvxDDxbnlzVzluWRqIQiVpSagJX3hEUw2jT3iO3g91yn38de5zx+++138TGo9yYQPg0yFtjhMwrkEHjVlri/WolqFZf3htZFz+HjJxXgGAWMvcP+YP06p6x9nNK0OB8kOvam8kbWnXWy4saZ1Y9r/z3nshbaBlHgy0QrbAZUbdc7Z+LOPeT5pmWk+zkzddMTWT/NH9kHVtALNNITdWUBCSAJyvl5yrMbOEXY7iT9f+zBzXdjNlvGnty7G9v029/8pgySUCrbP9bZeWUxCTaZrPE8orZ+c5sKt4JR/BvMhNL/CnpV7AS138YZMAts6TgLTfFcqIoo6EYPIOtC8sQzDRUvLRhPMmqAPchPVd+Z11clVZ5Bku43bzNmgWtJNS79cNcRX9xn46H2B7PBDobGqMm8T9YOYKvJPbYuFfPZZM6gWgja8FbKyrAx8eZ+sanf//BDGQmnsTycz4JQBXgEf52peFUZfRR/ypkKJTIaAhWOiUBIVGn7HDkX2EFiS54Da8ka42/ZX9htdC+wo5xfn4vgRwDUnVUrf6Ex3r13+cMf/pDfyRQyjlH8LfewFowoedIrqQDPWnqkeAY8WouQ18D7ASqidDo7jqiMM/UYRwOzx+SGe7KaSRICoM0e+TMzwr/5pmJET5+GLouNS5vQmBwxLvshnuDsmtDxz547gZxzwlrfWOAiazAgJ4nTiSklUMZ4Ovs/2askbsYTxGbOv+be2X9H/9+qjNog9jr2L0KBEyuMNseH5gucEZ5VlbdJpCswZLKqH+dccZ65D4XAEk+Pjl/gr8Jt2qvEE6Pz+3lcOzT8gClTkSdO/+LLry4/fv99xsq4h9lX2v3zaAn3TrQy7jaejULpy1d5dmHi/doK4ftXP13+9V/+38vNyx9DGX388O7l0QPGTvDw4azHul3u8AcqW6SMX/AFzbpD+yEQeHq5SwP1HUqnUedOwBDwEKQ7/79IopLboQusFyPB1oZGmphVebKNpBhxES0OSqg7caR12uc5W6ECvoXG15K8VJBWMkqzvFIUakyCiJ0GbVuNUXBA0YfrqIYqXaoualJnDxkGn89I4mMvi4Orx41vIFJaTAzIDNtZZCabYYGSyLvUSBFngx2u3x/vRWSV60oiCXVxmYFME/77GEbOQZ1in8lAAswJ7pRJUq71kZyfmom5D67ZBMy1h36IkSVhqtFrJcHgxSQ7CPcUK2ukJxEPSoswwioqHFau2cGiJopeq440tBNoUMfstA2GJynLfm1/o1WjoDGpiLUPJPMcVUk7IXke8nzfKi4JREfb4nPd01yLiDZGjcDWaqTro2FnzXmfiLOJXND70Tfl0dt7YYWBQKiUlaJ0IoXnpMskO8qB797FAfh5OjL7Es6ofp1+1SBDRVolQSRVhDWGLgPu20OjcTfA4/szF3Qzm3z+JnBca0Rl0sP3cKIMbYLndwfSuYDLQMBggNeEun0SnjmfiZyzUV889wkORnXjehMkjXKiTYrdmpIZ75NCbv+TaL8BAPcTQ5zzVjYBSZcVb6vkWeNV6QR7AmZMRKhJ6OhbE21JFXU2I4DIEFWfAffLdRDwpe/us8/yHPj+J8+ejAZdBUuTft9TOk6TaKk4BmtWgnPGp3JcuiLCHlfBA6sOfn5nexZMacCmENJ1nmiTu/YNHT3Fo4pKLz3v5wTiG4XCWWrfWIUmjupU6O99+thpAoGoovL9qlKv4nScuSGuBSE7k7SJR/ucIoMPVf7Bw/UE3o66fQUuuTZ7pkpVavBRpHfzU/fcc67mfwy+rMT98MP3l9sb5p92PpsgoQONk2jeoATYJFM2iwFWpN1Dey2S7d7UZrUKVDq5CLwATGzWKs9hx2weXKoOWyMDewEYzl7oolELbZUkghgkxbNJ53N+pZuucrfxTQRRsbkTDpPO6fUYE/D9JiOCT2Gz7MdqInaz83Rb3dTnEr8oSiJdO2dt1MYzsIUdhg0VNN85aOvxiv7AWBLZoyzD+u8/Odvrw+W5CWxxvRFWYUTT6LlcPmcB28Iet/IkkIldFAjFlwSE3n3xHlklJJ7pTSXeuM+sy8+yn+NXMyMUsKaAdQGo+kPociTs7QG+zt7lc8KWOCiqMnfaRywVLsniXpvrOvbCZjJOITy03rWoZK7pzmspwTt79r0yquHVy0NASzGbVl+6k6xoWlFTqZjrIVhmrc4CIVGMXIXnAMeoeIeVVHE3/hjIW4nmzJBgc1b0b+zJjtIZQDPFU5+dtgo2HFfLubXf2ziL74zfX19alPpP4FvO9eJuiySxzYApmaNaAAoAyWoR1/f9d9/FDgggkvhVufXNoU4Zv3mKf0nk2ZMKoAVA3PkJMwg18NlQbRjXwjrHZ80OJ66J+jyjl64VdT6Pc6gfzXNc0cjRJuldXhX1LMSi79EvBdDcuimoQtKI3frh+x+OZLO+nPjqag9ia+JnmszCsvuEjnkCGbgXn5VCfIq42JIh1Tq+fqrAEZXZOBzu2ZgOAKIVcgTKCqZbxGCNwwocMKO9EPBI9XJxi+1TiaH5s/jAew1j4tclhBWV+Zc//vfL7aufL/cu7y6fPX2UsROIytz92ITvgqHgAdIMTf/RSw4mw+jbx5GkMJU8mmAxOBjzcvapIlpCTw/BaBIcriqlXee7GdxlYy2zTRDojDacKRS1GMmiSOkHQ4Z7zdccFDYC5eBSkTqPT3oojo/3+mAN+DEICpPwEBSGke9v1ST9ABtkKdJ+CNKsSsn1o7BUmfii2pkBJl951EwP2ZE8rOHY5CBOmQrsglUpAKmgKPawJM/eyyoC1qCe6SBxApmjxOEZ/fVEW8gMKkQUFjwlsJ9CmgGL32vfVR1Lm4LpA2iQ2sDOxCzPj4HDxyyy69iEJBOjHpwdp4PhrQJfG5GrFsoPARdr6nVamZJmiuMPFWDB63nto5Jpz2ToVu1dIqDM7MOtdwzI6K0JunPYGsy6FjqNUCNu36S6oVqVDjaGZFVuKiO8X7CiqM+U+VYJimF3jyXgrygHiU7V11ptN/ClgmmVgDNlcKKBUPHwXMn+nmDz9jYJusbG5MP7S0Vg33Xuf0oyfGqY51r5vUFvqzaPsjecixiELg62s4Cs2h0I6aqOnGcAJz7rHDx2flGrZVKjNI4JOGx4T6/k44OeYUAcxbntadaHcxCnvIrIIRgEYrlzyuu5lyDeCKZM/EB6K+9NpUTq6QzymfZR8KM9tkfFNf18faZSqkr9hV7UanYa8Kn+Dm2uHexohfP5T8VSVeU5da7LpJXPjSLaaH+Pn1IRfpeZrCZQ0ndcz7IzSjfpaIn10a63ro6z8woNZhXP4EF0GHcpcc5T69zQ2ubOam1wyL9Lh1POvIltq5CtAF2HYbcPq2eRYILvABSsPaxQVnsOK0hFEM/n8O/Q+Ey2XMvSUytK0LVt8OIzlRJ7DRJKV0+SOGVmEGL+W6S99qmVYCpJ+CvtI8+d9TGg87lyhvmu2BPmWt3vTNGKwnStBCp4r1Lp6XeXPu/83KnnRh0ww70LgKags8qx9NgKE0zRcZVpbLLXr7/m/kCuU/kZWMGZS1UA1gQ0dxDwoeTsAyu42Gb2G9/J/ibYSf9aRL04h1fRBmcj8izwSZHnHwUtSuSnWWCZIbZk4Gyrk5CuH7/AXcVZSsueqMZEIKzyOPvNZK9A49TLZw/4zCbT9VtWFgUTDNAi3pI2lIm9bV6lcYKz5Nxj9iSpl0B8JY09QfrE2+Q62vohcKv8vxUaEvz0YTFEez2TXJvgeCqfAvUDcg7781Cg403HQW2OtEm2rCfXookf59UxZQOZTgJXsSvTQzBpDFMrlLkmvNKgW50vSyGK8O2aqeDf9ATaQzdhslMPo4DBuoiyB3iuXCOJShL8tVVERXu9Y1arBPWl5o0WRwAAIABJREFU+Qvi5vwNBPCZ2Q/KtSd+e/ig8+tgvD2r8BU/AW1OY8Y424oRykBin7GXTf7PveTcC2e4QoBXgS/VyQMirD/NnrNU+dKXe8mZjILxfFVApa1vaJMk2WPhSalO3/ru9xrDVNGdM0R/LIla5lXaq7hkKeOjpp+RZBggaOA7NlYWkAlhqnBjIp0BWvZeZ1e3iJH9Ov8noGWsy38rbmgyzXWQcP3w/fdlE6BMO+EsPlu6s/oOMqZM9LC3SWDXMxqtjzfMVW0MFubJxHaubJb2AbNvO6uxfZysq5VT7VQA21Ug8TewS2RqmLzzGdwzz9PEuCAZ732dexDQD8iwGJ7ryhB7RAeJ4cgXflVCuLETVAhvX6Mc+vby7PGDy6MHTy53Pt693L2UKkplkKQwiAWHm6yVwO7J08u7KR+SEAJgQBnFxqQCtIQwkrUHbrfP2KBXnERojGsUzmvpo3tcdKb9G6Uchv8cZKEoZCmbdZQOaczQyUnt8nDPjpeFSta+uVcJWMKjX0/bGkNJcHiKpQ1WTACHbn9c0NoFmAZfBmo8LDZFBh4P8UnlL8IrTchA5xI0b8M30WPoelcJB5PEB0WrzS6MAV7VSbUwl9QDpRGyUpD3TBK3EuTdTJnBtQpSgrDMfoOuNvR0yYjUDL8nafWp3zKGbaMsalxeHTMQa3gYVo5QSZvARXFM1NmsGR+B5PScuH16Nu17TTr+0zY6kk4TS3sDzhUxk8pWVariBxWa9b0NOLC+RSoIDA+X/78vKs2ZcSTtzWE97QvhmhNwTGGWteFeRJ4TWC95x/mxl+kh07E5IymUw1D+Su8lEIzhGf2BfYRT4edAqCbIgQFUNjyJaAKIIuxxMOlz6uw4KFGsI9//3fffxSAlMX1YRTOocTyzKG1OpTHOY2pgOu3zmcr13CtdMWjpHFccMHOVpj7G36FrrNnfZFOKtehkaM4bMM/9GzCnf2ejZDB2GGT2M0Y6fbsJTLtmjkPgmWcm1RJykFH2Hs9AOrioYeZeTpU0anGvXx9qu5xlfrQBB7jAzD0GSw8ksGLP33wP1BuDPQKfnMUpqfKaJuy1RyZF6cULbW1jRiazn+DlFKA1MNsQ8FABW2HQZvIZnEfWIPYBWxihikeXd1GKfjGAit6ip7FzUv1w4qK03HuuNT2uUEBbnQT0acWt1ctUdCaMYPUBu9LkEcdUsQN7dM7qjHHYQ4xdk1QMlpxFUGrVTAJPEzZsFsEUe7gocSmgB7Vpghjt2zW57ogVqaIdT1HV5ezB9fCJ8DoS4DpWo89RKi/3T6JSgROSs9L5Vfzld9xT1nRtEAZbB/V/oJ4gTyuJHSlDQSYAViqgGxeyeWMGrIqFZW2mVhuq61Qc2etem7bGhFp/Y3BsXzvUSEVg+JvnDU2O/STVsPu9NofPZS0BTdi7QcK3HzPb7qbnl3OQM/rkaWyF4Ce2M+AnVan0qzbxpPKR/UvSTmWC57NKydke8l0CGlYlw0qa+JJ2M4niquuyJQiYeTb2DSsqw/VEzj19ogU58jmr7h49dakO1QalqjyBufbptsUF326Pu3GHzJzaNpTHP8/6/vMf/5ggnn//z//5/7784e//cFSNOMNW0xKbQMOdkIuARAHbzvXVlsQ+OnZiVYcIq53GUKX/+z508TI0koDM58f201dLxc4gfZF5EpGJ+QjknGOqApdtH/GaTG60jz4LR3RVo6F0SUFQgc4j3nlEr1Vn1GHrBP+IAQEeCfbDjFgvFX/znM5VT/t7Bf/43TnQdySWZ9VYI9XwUV+5ds6agEhbfRrDJeY6jfi5aml8qFYE8xxJHCe841lifYi3r6Cu1XwA1YKtFWkpuGQCGMBje1xaeGanLnZQlyIg35LjT6qNs+Oy0GIvBsLncWcvU2mfmuWDgoMVLqIPkH72goHa9cTGYZj1PbzOMVN89xE7DnixWmb8yvfKkkmxCeXe0PSxO515m15CAOgJG+J7eUYqGxtfcV3EIfFVG1mmfkPo659/dqiM2l5yrjjnuYwRZh6Q9RtwkraGtG0URDCuaRWyALCx9zXmaeGB6yDOs88SO8Tasb4R23LsxuXjMTNTQN3RXefqIzbFxOtXJIRvM5j+zYsfL//+r3/MYHoSwicP710e3n+UZBDKKD2CUEZJDNNPOMrnY5BzKA2To0VU5sMHeodw5JfL+zTD1hjm/69ik41hY/8CIZBbHqxCHNxkDyh/yNKraNQNRuLZxuzSlM6iMjRaVzkrssQYxBlwFQ9/OYfw7BxEQ+PQSJjGEQ4iO5XKHCx7+ObIS6Msc0HxGYLrJItTQEuQsEGgcHyPHg2qafQyHrSrjwlopUKyQV68eHnQKw9RmVOGbcM/BoAfezWbpJYylIBrSm0HPSOJ6nUURIK7och8xhmRqjEvGuX9WjFLMIis+vP2KYlmc6BAaqjY4DC4FwLtJtod39FAslQ6A5pwqUdfyQHcdXqYuIQGb60Yscb53VBD5w+VCoWy2JL59e6x13Ay2auj2ohIFY0rNUxRD3tDjgN8DoKnhpdZOeuf0+EQzDiA2OROxFYDrTHGsMtrh9Zik/RZZdTDn+B+RlfUTEUs7tnfRURiwhdckzQS7jFN09CCHHKbIbCfJVgLGrYEzB4uKyTpH1lF4lD+/EW/BNd5pmoXgJlS3pxLqkgBBIbmL4ltEFchIQWJDA6lMTouhWenzTAA1QmZSB4J2du3x6DhjtxoI/qObZxsKy9FQpNEjG4nLdTkKhTQ0Xr4Pqt8oHWhRS4BxYj7/QI6BpNSS0wOopTH2Rjl9gCqRiNhDfNsCcgWBLj/MyuNhHCoqtd79EhsIHgAHmjqlzpmUX77hII2b293DEQVa7tHC1hURfk6wFgAJeuNCNSCrqg4cx43usXxA20DaDBSgKEOL1WqVetJLNrT2DESrHHpugNnApwVIkp/FEOnb27jiNO3ssTZBKuAU+mksVkROKpCb6srrT4IVF3ZHFfaWAKIjdbBB2JTPcPYEr5L2p/gm4Ear2tQzBiR66xMg21exxqE+rU5VGGuzNcQ3Hud9IU4LoWKeypz59FFC0I+/+KLoM74GgJHbHO/h+HIDxN0IChR9H6jCxjtsEppqFwtI7XXE5DzWfvM2DvS6qVRWzUTGDWQjQ9PG0LpnRHnGq076YZ7+TRjzNYSBV/y5rSMXEXeBP3cr0fgnLNXlN5gn3VPkj3l4YJYHa6Noakq3/v4Kp5Txkid/EsC7F2rPvFI6qcVYOLBd4dS/GjjLJaQNiguhTkVg1S6rzNB3X/EAX/6lz+lb43n+o//+I+Xf/iH/5RKTisRbddwb/EZvOe4xiVdJiw+v1SdQmOsiin2mf2uT+X1sfX3H6Rv6WgxmVbBAdhGoIOktyMwAjxSORpl1ueiLxT4SUznzF5t/ZJ+9ldA8I2aaeBckIx/gwLJhQekXDLAlsA30tvG80oLxPpcuTd8Hfa4IFbFiLSTOQOr4MlUiQr3Q8Akn0tt2XmMifYy536VuVBBYWEgJre5he4v+0ij+unIosUpLJ69gBwyExTBIPcLMbRguGeV+2YtXjx/3rndA5D4PQmh/hYAFBuiFoExlcl6EmRaiex3O4nS5HpPQmzHa+50/iDxeJMVlI6/yHgWK2id+dqZuu6xVGZPytYRq3vAiJkq0Pv88lwRYpmAlefNGOzsg7F9ZyplkuRXLwvuTIH3fG4F8InNsdXqZCQGmGo7NiD0VASu9ozDmhvDywonr+EMyiDq2eoedY6o4l4WhgQEc9bWciFV2aTZaiK2vW1Rb489eQZkANjarlHhG+JVVHCjjTItCZJji0x/OyH8+PZyeX9zuXnx4+WbP//p8vbmRRLCR8n/Hl7u3SHTJ+i+f/k4URkSwnDxOcBp+H54eUtSFsQYmgtB8Zky2mQwdKv1mmQouEHgjFvEIyJS0U1YFa7rkOAkcQzintFoP4fUnlZDyqndnKY1PNtvlvIs9JMXLxNgFLGu1H/ESmbkRPKkB7aqVLpOAqPN/GmlrX2MBErPnoGi9zpsFpZHzb9JLc113PQ6dIqKrEjZZMNJlyVxIThReIDfBQGfMc61HZTRziJzc58ds4FLE9midEnE3nWMAJUPDkK44RnO3XmJQf0iwFEHUPSs3vncS2mi5EE6Jw8kGUF86JUICoawTz/rcPCO0MgcoibWCfAn8vP/JyFUBKgBYPdVjNItVBjEbSjDV+QiwczooDo+HYNNxFboeK7SIlgXDIuUkNCSAREyCuL+odzXikqNYxK4iSuVAoSMdQUJFM9hzWPY4ZY/qfBNfzdl0Y2pkNrBWTSZPyrCS7xE5mz7OOicfp8CSe9KBQFwwKipGmYV4qD0LBng2VkxiwjFkLok5yL/O8845qiUjXpIBVQ0u7MJH8ZZWL1vQthg3Epakcq7aZQOer2+OnZjKHZLSqVzmmhTLeL5/PTjj0fFlc/XKLsvzjL6zv6E3sv3uQacAQy140ZYJ56fduPrr79ObwaOusFbg+A48jTkr3K7tW/wWGVa1gR6i3Qv5hvmud69Gwot95CZUKPHnKnN2EsCHxxYZn9t3VqR2biF9dgR4EDTDNVk9qK9qKXC8/yDdp8UEkPv2jgCz32pj5XlZx94ltrPWCZCK+mdo8Y+RqgnzAcc1kZ3YJOgIkJd5plznz/++ENsK+vGOBf2VgCqUSd5Dbaw1f5W11spRimz1Yokf6Gx1ZfwUySaIcgvy9BgFtrGHTG2Ij1T7Bfom0iZbxQH38PnNiEs6hr7daJwsY+4Lm2bNvcQFhrNUMdvxUggA9opn4s9bgDY6i/31mSxvXufJIQbXaOKtBQj9gHJIGsO24WAkOBAeij+Bfuo+mCqbhFi+3AwZipkUWr9859/zj5u9bXMj/itJVOR1H99cwjwcM+8Pkp8C358fUCK2TaDKQEMninU0iTF+PvtO3sj+9zLyjDYdGwLgWAD5iuSbsWQ5x77O0Xlc0JosMbfmVf45k3AMkEX6W8FFwogap9k8tQWUol6O1ovYDl9raV3W2EAlHD+aUCQiTuV8VQRuw7pprLf8VV///d/SO8fwiClEN/G/8D2yHy+9+8uCFzFXj5kjnN9D+dKuX/Wld+zzsQwBYFH8wxdryMuIiLz8OHl22++mQBfVcTTnxrwrFWYzgpllFIrRjxTZ97y/aW+FuyTks3nYEMKBDdhEEhrBa8+jDXjugHltLeKvoTtQTFgADCfx8gyZ7PFd0/YDoYKvoWzYXITtgojCf6DhFAb3+jmRM2cTYqKKUlCEueHR8UmCWF6CqsZIUCR2GzV2/81IWyYY/+k8SVJjIB8lDcDYhFTtCpNGxTnlL3PZ3Iv2A2qYZxvbFNA2qiw303bEjHEN3/9a647VO2J0qU6TAI18cAw7U5iTREdCjhVQcdjr5MQvkY99zpP2YSQz0tsvVapzhFGeb9iK/w+dMun3Yf26ypMJ6iQavGAFgXzaMXBNoadQM/rej/VCwiIAA14tpl1sb1M4JpzUXbCkwsCUd99++0hmHaMKnn06BBwFCBlr/Ie9psK2VGrHQvCGEbQ70yDlXVgr2nsDDExtpQ5p687gzExyT2e0dOKkz17dnnz8uUno4a4x8SWzJf9P0kI8VN/kzJKQvjudcZNfPuX/5mEkB7C+3dxCvcvD+6C2BCE/TIhfH95e/vm8oAgED70GscZSk8PIfMIrz2E14QQQ8bD5OFTIeQn1Io1LddIlHffJEwZ3YnTvKdqeJ092KCudMcEBPBnJ1nPhpHSadne6hSzFUunuHKTRSCP0teQFj4ziA3CAvluUEUHhVbUJoqYUeNqxcoBy1YO+F6R5wMpZlRHAqXNkltlj89L4BfEp0M6YyTTv9TEI9Qzxl+MlmIAYnUz9+IcodO4BtaGtVLVq2h8lQsJ9qUG8BYrS58mnJvbs+dTtKny9iY4fX69NnsDqPLUobRaeh6KXKSt1UAFhKSQevClA+RzQ61sOfaMtmiEvffc/+jASZBXOeS+CPxwNATECXCoOA+9D9I6Kq3PVNU5DqAGU3Q8Vb3TjCYTTpOuOEUc35r3f4nEJSnfHDrORXol04NZqgvPW+pPaGqRWj/1UG2m0iG+MqphaKqropp4W2VTzUsBE+ltOBscC99twKNTd66R/54KzL328sbZbn6evXauJ/ens7PizR7ACPJZZ2Ux9kVGpwwZK/2kKpsm1HwvAW5FLloB4HPsLbI3wwTF58A1WnWV/mJwXESvdMtUfdZvxTMmECbYPfeRdk4gVNjOgoxkOcnWR0YHtMc14MGchQpmqcrsmk24pSFLeeSZH4nVKnVJnqg0vy9QxF7GFphwJMhLBWnBw5rkpRgGeJrYUBJ4EkIU9KZIxp6jUiTttkH6o9ppxgnNVmov7Q9slbrrkArSAorYyIFOzv4zsUkP5yixBBsE2FYfY8cXQJVyc+2/6ndWUEiBCoN9/t0EmPdoI6O2uaoSwUP6dD5+zIgZAmt7laDp8TrW1FEcZyRZmfszWJG9s3Mi8OYeSG9tVBkP7Cz3IpXO1/0SsIv9XcVaX8Ne5+y1ctJ+qvOP1dnj32R3LAlmX2Tki4Inaa8o1VimR0dzjNIZdkdHEXAt+gTQf8FRfSXJMq/Leq9CVHGbVpST/ACYjMki0t+1aNVDkPEMllgFskJ+tu19X9fVf5f14n43KTh6VHav7ssE2bOl3Y8IcVV+XpSfNQeM6X20sidI6bWfgVLXmdfWL9brXOOKJhn8hI7PSAWSI5RjVfAcJZOzZIDI92vbEj+9buKVwPYhs+8AUVoBkjXR83qthFu1Yp2uPYTta+J/FLnyM/HVKGqmkpuWm87bbTWwzIgkQI8a+HPP9vPnnIeueh2BcN6vB0hnzIcYjyyWAZMmb6UEknhV2AY7mgr8/N9RmYN6fOqrTqI5hW/uRdVdn6XU/V8cpeM5Czq5X3hdGAQIGY51Rmwmo8RAP7HBwJIkEoApozFK/XPf8ZmxX6t2Cgy28ndbIPk06qVU3vvHDODYu1EXAVrzO1RoAeDG6jDm5N9+XA8hNst5duzvVOwnTpL46lBtnpDOqN/2K2rIsscHsPFvadkaVTVaBjLVzkJOS9QTrz7ALjGuprNie15ok6gt8RypMIqNp2oNC4Q9FtDz8aOcKSu/OaOb+Ry/H6Xbigix7ok/AUY2Os6ZkcQsjpDh/QIO7CPvQ/Ba8bYryFPBJJNlE3y+T0XktiZs1u5sl7kC90yOwbVYRGjhq+1F2N1UKheXnP3xed9Jkf9kT4fsd23n+PUJ4YsfmxDevlxCSJn+/uX+nfuZQ2j/4IWq1AQM3oKERp0MqsxoQTiINPQTBLOw12SQBPFmDf5HyT+zC0Gg6JUobazJyrV61OAfpLQ0LtVHVY6L4uEMRhzTNmUrFmyaJmpXpHAB7AKRIymc/c6clXF9O2oAKf5KhWfjr0FdKmEPeq9bJO2oCESB6vby/PnP7dGCrjKaEQ82NJ9RN+z7Cfrw+tV6jYrCiegEBXv5KuhlSvlwt0/DV7k+jZ2CJHL9Q1UdNaCGDkXTNvSXYoVxKB2s87bqADXsOsOKAnUdDlQ3SFX7Q7xeepIsnSfZW2XVoKjS202+pLmJfLAXuNYXL56vp4TBzg1MQWLCkb4USecZnWXpEySsAV3KbwORVk9ZN53n0ycVKOBepI1IkypNpb11PDN+D6oNIBFRiiUiopHuI+6J58Pe47mlt+jOnU96zwxCWHdRUhFzE5/2/tyml+N6rCs4wefGSZHkbNQF+0AkWxU1nqGvD41xIhwBADIGo31KBHA4DfrqDMKwI1au+J3JqYbxXAXhs9xbXgP3ZRXPpu1jdMEasXkNPzZrg+SCHH715VeHBL7KoqxL1o3AYPSfCDRMpQskVNSUqgfP0WQwsvVbr3N1JgHQ40fZQw7hNmjld3zfQR3ZuTWJVSwivaPQctYbIVXn7Fw5B7yP60kAthlz2VOrMIYGvkRKtUgVZMuYKMIPDZDvYu9Ln2UOYlDZKUrye56HAXzoU8+eXn768afL85etzHKGSPqcK0VCbEWQ/V1H2DESQTjXG6v9rQNswGxSYlUuaPLoQFcmRfv7inC274nv5D2sdee7AQgAEBZscI+5fpy9BKQDH/heKiNcJwyNqCsOSLn2JTUZ5jurmEi1+CYJYSu4d2JTesZblShw1mSI6qHU8bMiaxr2EUhY9UEwxz6S9MeGddAetusaXUWBfK7YK8cRaVepFCQw//l5goWMPeG5bGxPA2R8YoPHMCk2Eie0pQk5pPI0CiU2wkDUYAKQoj7kcc4AZ+cIhNdDzzqcVbLZd/qN0I/D6mi/zDkBMh+KjgDjfm6qipekccDAMQtzPU8FgifXnrmg7ccxSA/r5heBdpS+16uoLUq1c4i7Kt1d581GPM265TlSfVDt0KDYfkXWxTaQA0RbZfic1Iayj0T9xCsi+uBoKIDY9VprSw0AuV9ZUaowQhfNeI31rPM5PCcCTs6Nfe9U1hXMSbyzfrQEyRHOa5DfSj2U0SqIt6rV88u5FDzpmeN5+2/SdUbQXjbO67KfBkCkohnmQYWV0kc/IIr1PfYke2V02cQKE75RkEyVzqQHOYMPC8APsMWuRWCDsWRvNv5ifcpJmtZ76v4+Aw9t4elnYQN4v+BfKj+bg5x2iI1dyXlp0HKM6Gnlr4qZrB/xmoJh0k71g9r4tCANHNV/e/6bFFWMj/ON/wa0Dt1+/cBSbbMXM46jc1vDYjr1MqZKhnL4KoGCwIBvVW0tKMZPALbNQvXfsMtHf+/ObUDr+SDjQ5gefL9z9eLHFh8HwIggU2dyp2iysUXYmazpaNmpDG+t8aVUEtUECBOLURdLpkyw7JXjOtl3skVsseE7bJ0C4EcxV5tWBfbOLM09bzQdZz3g5tsySLp3C3rw4zVllvfYglLrE4+M8SjISEwFCyVzpUMrrcjTURE99ZS2svk+dE/uWSZailzT9Wjhor2tjXHLuMTmqlViy0Ir+C1SGX8mFvibFcILPYS3l5vnP1z+9V/+x+XN6xeX+3c+Xj5/9ujy+OHjy7s37zI74iOIIYEzaFbkZCuhfm/DHm8nnIGoTBtpq+oJ6z59e0FsMOwtGStHT1BzoJBrfg4Naf1RrZJ1w4tM1VkUfWrQ2TES6WvEAaTxHENV5Cp9AlYClz6n8R0nag8WyNlD5ra00TTGadXGjAdYUhnHNGqs6J9VOYyLCpD23nH9HAbonkku1gh8IGDbRA1+Nt7gpF7m5zTJerLenPYTKn9MUNdgsNK51+b1Vl9NcKVAyOdXqUhKYtGIVl5UETM4Nslibfg9AT4HPlxlBFZuO6OPNXV2D3P0gj4hW7xBoxoVg9skOkMdzw33Jt+hYY5CqpFWDSwV06gPXtVSQ0XJ874O+z2j8vZKJhkC4UMQI9TXOshUZ990NAcGJChcRoHMYJ/2XUZLbIitBkgpaXnb7DsNjQIVVh6ScKxq2qSQBudyz/lvaTXZu7sfgtXQtJ1FkySksuEGsPzduZKt2qSXZfTVIGQLlOKE1rtzRvOCfI361usvlz9VKWbKHcIJ1zlg8uxVBCww0kbvOp1PlTGTiIXnXspyZk/OYeJko1w5cIdrzBl6WYo115rAP7Sozipl/yVQHB1VND/iVOuP+iUybYDk+e2e6PVa8czeWyUiyVyk898eFRfvQ2n4zAmlSf1yiSFutaQGnn9nH/l5RfFhE1wpcPw3zkYU3zUIwLS+Tb4rQSGiVwua7AE9n9dzAtIkCxp4BT2s5jd5dSwDTr9S9AZyCVAA7DKuYMqS612SrpcevEmRt6e7NuJcnTdITyKxuX8mnF3DBuSIaBDoFBwb42JzXRM4JPCrYmTPwIfO6dMmbWZoz3TpfQY6HVlUGXt+17FFpdPWNo5RkJmv0Cd7Prj/9pz3NU18Wqnjj9U0Ww8MDA5hDZIVZvfuXPl3UPD1aBeUKiDn+ZRO2ICnVGrvO/bUszzRkrZUnmXbjtb6T4ABAxL3fwSOAn60j4frU5nOeXOxL6eeefYRyZ17ODTTUcqcBca1ZM7nZn7yHLLXo3haaiajUHo2mqxY+Uvwtt4dbAq9jwG28OvHs6pCb4K7k/3TpiikdVCoofyqeBhtgPb5SQMDLAnIsrm5+AdATfbpMWdu38P1RfjpLvZ04xamEn0E2pdSRXNGx1DRr7Si2Tl3R88c+5F9/LDglXPVVCgMUADNLlXu9v8G2FHM4jQiKRVWwI4l9NxjBlzfMr6ke4c4wWqRQFAo44ewj7TT6h7ga62229/FfQgUnJ+BIJAV1J7VVhbznLf+3H/7+Oljw8ZXbK3JUc9516fMIpOd0PPom92sulALN485PmAzRrMHlyyxV1m/aEvsfexJAYgCLG3ZUNTIRL3AUUFwYsQAzqu4e54FLKV2BijJ6xqf6MeIh7nv0NkBbOebfZ7tX+95TzCP/Zuokr4qMeijtp4UHK3gEtViEi0qhfqZxG7rXxasF2hUVyLneHsC9kQUL+nZHBagrW7lvu1efK7Vz2syWVsSangoo62qJldAQXtVLwsFgiuss3Tso/J/mgqwsP1gLaXAsArsDz/8GH9sW5ICb9mDG/vAdZhQUSnFDli14zkFRAG0X7JodfkQChzrhBiF97KOgs1Zh5NtU3OEfZIiyWyevYSK1GTm6HytNOMkfKfxPHy2ew/gpzFhR3l5FhLfDCQnQUyf43IJAVWLYb8uIfz45nL783eXf/6n/3558/rl5cHdj5e/++Kzy1P6iOjxwODhDKBJLSEkEbSpHmf5OjTGyurHkI/GyWZOz2FQllIlkoiNaoahb89CeyQ4KAaqbJIiiSzC+t3et+8nBnlG5ho0XecIwq+XwyzH5poUluKCAbKMy+Yhe6/B2BiFk/S8Q5+laXkYeXjpbUnlpUNHMSbp4aJiuIZtgjeUi7ifcK+Z3TIUOtfFRS4gMahLRW59bRqtBF7nPrcNhxWl53WzBUPhAAAgAElEQVRuqiMgXENy0GN6NE9DTGOENg+PQ+H8vFDgpuJajZk9w6khXoPrgQNLIKR5cZ8Mxy1K2T4A7qWBTdVEz83lXXOcxZVCy31obJXoPp7hSS5bhcagQ6kgNbE28Mln7LojLDGFQu43gkgbE9IkoDN+zrOBNMLuO4EIEXi+NzLpS0hEOq0UmWSwV3wmZ6chuMH3cg3QIlSpTT/IKph8HtXqPOPN0dN4lkZXI83PsU9OFMIGfp0PqREzeC3IUiAm75/kPL8PWj5EH8Nr5UWnrbgMz5N9TsXGare9BAlyJyJl5dGZUNK4SbRwSiKsJnWihiQLfXYVvqHfjM8/nMupN0+QySb0AEOieqi6PXjYyt8UvKSDHrSP2YAgdRuW257j6wDqBrab34Vq55QX23t2uQCIpL/twcNW3qCIb+/ze9ZI+6CTVSE3AFQShM0tTO8ozxfndR3qLHCmqIdBS87nnHzWfgIsAj2cRdamAXoBtdhCeiFTiSzlK+I2G0ptQtggCkGMCgKQwJkIGoxTtTLAiQjVaGnanvYjXxM7QK0ff/wplXXXRUCEe/Kzen9XsIYPpi8U21Hku8mtlUCDwQZOpVIl2djYB5PCA71nVtmGMptQsDYGLrV79PIUNOB9jzaiJmdno5GkA3PfFbzpOAsruh21UHun70lFIQkG1QsEUFohbXBYanWpqJWnzxlPwNt/P4NtPEcBNK5VsEX12jznqSYrmsTnOqyb885P1iyMkYFHC+q494hHpI+dYL3rn/O4uWRWQw7q4Poh7aWCdUPQ2eSllbXYx1GvHaNAf9P3339/oTf369/97hCy0HcXTKtP4btKIStA/Ol5uNc+7VGbC8g1sLMqo2+2B1sgmEArIOZJ4fmaDP9i3MKu37mbFb87reGpRytBLesyYZWMUJp9PgtoxP8vnjAYFgBQBVbgkM/Tlzn7jDMKs4i1PrOUpKuq/poqwr7LHjtsAXaigFz3GgBoQFdAoin7Vk14cdlplvIvExOzfm0u92UbSRTKAT4yGqixZM9wk49QSzfjj+eWcxtRqfsH7dTXhWaXGdGtiLHWnkN7GvWXqm5qK89zQvWlOX9JdjoqJWD0qqiCIayLwXpi3s2Dw684kkrRG7+TJA6bbhzL/lQcjjiW+8fvK3wngIPNZO1bMWzFKz3IgAnMrlvVyviB85BE5tGjsCOyF9IK1X7gY4zP2iOowkpPd8/IdtAXHCMcTv7GOElfoB83hsXOkJDjf2V08Dv1PaxsEoPyPGRHyBAzybFqic9g38bfAiLaW3dWzI+qKL64lFv2SO5v1e0kpMTwryuwFdsyimli/Q8Viun+ICbqujnixFyDsy4QynV+UgAZAJWc6OOHVICx/2FPjTIrcG5sIZjO39jK7GX84YDVfP7AWOMyEsdUIhcPuU6x4b++Qvjd5U9/pEJIQni5fPX5s/QSpScFx4HRhwZKIkhCRsCAAdihxWCi1ng3QXwNNNTRBCUu3P37ob/QyMmG/7BB7ZE8fv/+8tvffh16TtGQOn5QYh6iAQefmwD1YdE7egGVoj/3sRAwHk3Q29XXsned21Fl5GHTu7S5gB3oSj9Jm3f5sSxvWTzJyoaoEsCw2FFxWiJ4pgaU/nhzVW9cQljDN6n1ORF7Y/jOzpQrzS9qSC+RiCewbYnYSlmT2wahHHCar53RQyWR3ymnzro1yZrIysZvtE+gNDGRDwNtkbeDGpn+qNItOByhVa0ROonE61dxcjTNKljB2mIIlbkPUj+6SoOTK+Jp8K6cr5WzQ0b81HcmUp7DOgVB5+vgBKNSpbrtBGVYY+738aMnQdQAJZTm12mYvInwpmqUHoKTEtqJnufrDGLP1ZkE8pciniZeqdCkGtO+q1bCm6g5IiE88lGhNS4d6QHqXBEAzl+AkVXapAmek782+3fOGo6HvaNYznmo7CDFnHu+rzTOImLh12dOWWdv2RNnMMYGo7LH+YTu4nWL7NmvxD1Ja0tFeuM1rBzkeW6ItYlo6BDpu7mprPUUt6BYfv7F50WWX7w4KuFcH8/XwMqzGRBiYzWcUWiA3spcachB4p88Oei4XlsQRfpiVvHh9e6bOIE9X9Hc0mYexXGI2IvoZlh8BHgqrmAPhIlPqhYThUmCDgVwIirSLe0h1pnad5GqDMH5KrtSsLC5qpeG/gkSveA9wW56xkqtdp9KwTKx4jo7i7JUS4e2J+gdBdnKFWvTIdIVGyIY83N0rgnG1xMuXT1BMmj1RJfanzGaduh+JLI3GwpdBoaIOf2eCJIQtKUxP+NuWhHBATuPzGC9VYsKwWjrAzYwwHoy+amM2CowSlqpUAh9vTjQYoEfvguKEvY6FD5Ea9hPQ/6llPI6qEmIFnGNgD+hw0/l1oSN6+CZst/bOlEKpRS1npOOPbGybWXGUTLpGwWwnYJ0emi2LgKT2pgzk8Fgzv3J82NvarMD9KUnsz1tKhhrP+07Nkg0OJfO57pmnaCSCYo9f17xiJubAEzffPPN5R//23+7/Nf/8l+OYJbYImMFHj6KgFP8nCJTH1EarwBEzteq2/YOFoxsb7LXqs0OvXUI/DmZKWBWhe3EEgv+tHUmNumbR6320cPL5589O+jwTShrJ/idlELsEnsaeml69ta/2cSpoj6em457aYsMoAfrphiNtoNrsxpiUs39XOXrCzb5E5v0CWUUoKdMCf9wxlRdtV3DAN8RVrm/CM1c+2BbIeocOgG5g7oNtXOAsSCA99cYrIyFtjCU6ZS51QMiBGZJHjlfAKmcu17HxqBMMVWhkcNXOs9vybjrk0rXEgFB4SQgEwMzgTyDkMYMZYOUQpkK3HoDeb6lYHZEkn/UNMiYp4lYuafSq0yLwZ6DySPPLLET/d9Pnx7iRwIWqdyOwq+NpQrPdXVeZ1kE6TVclSx9iMSfKq1vhBaxQqneo0EzPuzp00MPQWaLoyOc8VewqOrStiJxzmSH8LdgeVg0O6M8u79++9fLb/7uN0lsWRNey3M11sy85PVOyuhq3yCj49pfHuBtyVue13oTj0LBWk9Yd5iC2A4rxbHDj/ussM34mQA2oysbp3n9Fm+ytyc0F72I2QBeL4ATP75WDttr+H3aDjaqyYSTcyQTzNYv1jf0+fkqiyVW77PnH9xPuw37LXkBImvTOYhf/VUJIaIyL76//Nu//PHy5uZVKoSfP31yeRIJ8A+XmEwCeqSKP5YGGuTJoJ6Mn6RumTOb6PZN+eP0HkahKEkhQztfZjN6U1HBWrVOuXvOJIa+yjylQSZwG0qZz5v4wL07NRQmoZS7WVSccKo2C7hEALqJ6EN0QPWDzv1YbwOLKo0vVNRTH4IZt8FfkJwp/qgIGSlo5yFu3p2bgPvBIKX5fpWwBpFrWl/fno4pQiwbjs56OSRYp0yQRWAj5SaI2xI76Uo1PhvlEA537xcDcKZPxvFNSTSb9NHjI4DJpl8Fs+s2sZMlDARrIFk4KZvbWZdUW0axjOO6EDjcpJ9Gw9oqaKzUgcwE0Z6MbtGTU9Vrs5ZEYUSuDLiTTI7GHGTsoCJcDXGQkjQVd5xJFN+GpqUadJIid8/hBEk8MPZUFTGCOmkFYVjrGIBVKa2qlnZ1lSx2LxIsOSOGf2s1qUZQeqDoJN9/UF0if94f94rP1ADGJBMj1fNVemsoL+Oi8/+55gy3phKwKl5HhFz7KSojXUTsCCLmWPjMVEo3380E8ZyoBxyZaJCfY/WWz3YY97bBcU+yAOxf6xw1kkL6bqk630t/QYUrSqXlvjvz8TrPjP3QgLjqY2kgp1I/8SADM54R68BJIKFoYvMhQT8OV1nvOg2ULRGiKOqeZz/J8nD+JwJiIKzj4L7Zb86YVKnORJPP4llJ8T0SkSmR8ftUQcbQiI0dTfasohYndJpFeQQhE/LIfonyc0c4WCmO/RtF396VBoWO7mmfXWn6rbp2qHwrVr3PXhN7m/PuPVRNsRV8Aak4q81WPMRFhvYDsJmkATgZzLF+BM+undVNPp+kDx9jDyTOPfuCHuG0K1xHTxjscq1Ngjobi+CSM261L+dxYgUFNmaPBjC1baKAQp5HKNt1xvqK2P3Nkq3KYnuPoMhR/XKvc/a00a4p99fKBDP7Sts1kbe6F0qqY5xmHwzAReSdxRW64ih76Tk9sQBkAEiHt5WBZ2rgZNVCe8LfnAP2diT7dw65Ninw+lvsm0i8AAaBGc9XJT7W6ceffgxNM8nmzesInPzDf/qHzOI7QBiS08ck/k8uPz//OXbBJIH3FWyo+JNgcMCMD++z/toL19lee8FJ97i0Q2lY2l17Cg/q2dEH2MQ8Vdr0yb6Kz89eXIAo/fbMUPLsHxWpgcuK2bHvIiy1+ZMmlfUnVDBqd3h/+k/pY1y/ZOOt2kX7/s9zC3PONh+1Y74KHKshQIKCvfTZmnRx/efANKAjwNlpdETuC9bEbEvs70Y76C9MCKXHnYFrGSic6bAa9px5DlwHe59EAXthW0EZCNcKjgyAiJCslUiBKJMs7iVqzNOg6PMr6EA8GfX7iRHJDtBnS/3mM0gkoB4muTxR+s+MB2OvCIRsxEWArQ1CT4Kw2cGeK4EybBV7AcCPxCvKomERvGuPYPq3N0pk/XGJK+hj3xxARQlT9AGQgL2yuMOZxDxrY0vuI0nokwJlmbc5Gq2+in14XPP63IzzFNWzpcu4xaSbe+O7SP7oBccGZ18vuSpNvHmHe6bJUwUZ41MGiEn75ZpTyT7RLgUKuGbeF1Vv1HnTZwt9/HH7qU+9iZ5R7WSudYBcGEtj00TlPAWxzjbkrMp2YS35Yd+onWHxJQnh3qO/U2DI1ikZH/w+gPOi5uQ9o3MXaHp0xKY+o8QiU4n9dQnh21eXVy++v/z5X/90eXf76nL/zuXy7DEz2h7gLS73QKjuP7y8ZeA8w+ZJHMaL78DqB5e3oCHZNPaaYBA73+eyYILFyiiD9Em9qqrlZPnjUNK3VdoJCMFvf/ubbJKKDdS5ZoGGaKRh+87dzD+xxwnHQSUhctWhBDbIlmbDwWFBE5huDp1OR9qJktU8hATM2/gi4i5uJF8TLJfPnArbKjoGm33YlYNPID5KrCiUkf3Z+TvIVkpFk4FWk9oEXlST77OZvCM6+jo2nIFPRkiECtT+DCXEbZCWdiI1ldfZvJ4EeInagUytOquRpxrIdYS/jcLs/RpEnZOJW5CrldAdNyJlSnTGygyH1SHBRdjpJ2qC4n0VnWx/ShzFKLh9hiFQHrTRVLVWFXVAcSt63Z9Wds4B4HGA1tPFf0cK/OWryqqzruuN4bOkj5QyXPWxoxri0HvBEYeRD3VKtXzqkTbfJ5G4fy+VYfZSA50alFRxCD5G2+KaDM5VTc39r09Ph9091sGwOkwDKFFcHANnL4qXoFyhJpBIHWn7USGrBDnjMkbFOyHKopRWNBV8OJDr7VOTCAy3KOIVJSu44iwv1tjqUAZmf/iYJmwd5bHXFfvJuIKnMZJSLDJsOo34dZDu3Rjr0FOaOPJ7kn6ui71IkmFQG2cyAZ+icJUi18kEFd+sOqvDJqEBFm5uE/C6f7me/J4ZVvRKItN/6vuoaE0FP9gPCmpI7xIFFRAyEFJxVFCJ9Yozuh3zYQGrzzEzFSclb6J5JLKnXlOpKQc9Zj1N2KD2s1b8JzYlYMPofGMgGEDz7L//4fs4T6tLMESwaXzH999/F/vLOsW+RNIdOlwrZNI+IygygK/2uuJPgkMG8tnrm5GY3tIlWg1yS7Mjga2jpj9sw8dTRbjK3DsvNcICQW07UqACELVL0kplLgT4jGDNm8vnn31+jJEhgf3hh2tCyOgl7DjH7Qz6JDBND1xnhiWBHdgXivtJjdb/bzLKffPdBJGyWbhXacqi2+wxzliYAaM9c/Z6rh5cvv/uu6wDAkbxIxMD4+8oBm8uo/1XsYsbMeSZEYSS5pbP++LLY9yRdChYRPh3qqJJ2NcDJMW69rsz6AgeqcYGLDnNQtXHxr4PKFWmPUHsfEf87SjTAYFOz/oMlNTfliLLmmMbeb0Vi7PSKT6HPUpigO3gc37729+GkYLPKphMYnqdu9cqASORCnhxvgQKZAtkNuc7AIr2H5r0shYJ6tcTbPtNeoKJeW4/VSTO69dnaDVKFpFBbJIoqvMO/Gacxqr37EOBnPbOdj3Ub9D3WSEMIDnlbpIygYMz2Jv7n0hMK5+tECYeG/ui2g5oP9T3RIUc8TdmDU6fgs8/V0DzuvXg0aaQRON94yT3DHsctomqkyp0G5Ngn329hQGuz9FTABIRqIGu+QothQozpbp4UmjW/wlQtP/vOuCd55k5mKtypQiAkNjGMnHt9v/xXNgnFfPBPrWvjDjL2YNcqwDOoep9mh8b5sLbCtNlXM3lkpmOrCHrCsODNhDjBZVBjUna0309E/qkq0hXdRkETVkTnoFVN8Edk+Ik0KvqncUGXTeu0xFHshyIV1IRs50liW8ry4xl4fMCpCwuUGEV200cASBnnKk6KteZquup91DmUvMFYpEmxbKRBHWN1QV2HWUlgBGmE+BKWrgaKwpCnWNhmXqpNCcPK4AvI0ZQ3cKCyvRSzVVTFRgMu+FvVgg/vr18fPvy8vL595dv/v1/Xt6/uQll9MnDNdZjBOiDYKj43QeXj3dRGa3IBnMIO/bgweRxm4Slp+A9ikydseIMwojLqDbGQxuFQmSsyU6brJmFhgGlKiNKEeObfqoi0J1BSE9NecM4YjL+K4JY2gBOIyqDp6HfrZq1WtAei0mcD3EXweMhZnzGBtJ7wEn8LMleufCtvvCAVR4tGt4yr8OYDYLT97H+glgSm+VXjYuxANWbStgZYeLgKXghKk1A4nclgZPaNmNqWbrfdfqZ/HaQ7UiEVyUtidRHlBGrCCjP32pTN+9VLrjgwKl372ORJw5qFLGoIFptsKqRRLX0R5M7gg0Pr0aB9x6JwkIl++ZKGRhff6V3e0W4Hgy9DkJDHLUqHNSlfZ4iOB44E24NRKpHEZwh6LjKcBs4W4HRIIpM8wwMKoLqbLbiuWLEtWKs7UMMKrtzlcBhtNL2d5X2yGtTMZuaJtfLPai06RnguhX/KAWnM7Dy7JiVuBmM3Ad9Cj//9FN6XQkosscWbAbRO+gjRQtDn+AcnOhrER1YhSjVw6GSOHBVJ7lOk2hRvqO6N+qiPVEmujpIJTPa59bzLZiic5ZKwrPCMYGCCuwYGDdgo8ek4haixtkfHyoqVcTtYSjFDqBNVQn7s1l42pUEh6PzHCdrTfE+dxyGs7QIIBSYaJWttL9QvDKPq8qdmdM3sQ3/Johkj4S2u8ShdrGU1yakVOiruGeCEGR11WDADS5YR+uoh9KYaot++RPAK2qTZ8poz21o3VMxbhLX/m/OPRROAKIK1LT6YFAFkFNBhI76UKTlmtT0Wqp63N7F7v9HR0VMu1BqaSuQCl0oGFOnWFXU2Mn1YTeBm+jLqP09m+3zMNn0PTyD+I5DLKTq16Gh73O0J3yOiY+BNPumrAb8QgO4UrfaGnGu2pAMKZvePrFWrLWNBhGV7H9/DE028bWlIYnRzrqjTZwXx2clKBlNiuDP9gPWDoCEAI5EFTskKFv66xKE7bkkoBk1sJ5REXvmkkWl+/GSkyZKVtrT73kacB72ykn4KtUYhkxvjunhG8Z40AYY+LAuUoPjBwfWEqtwjrl3A1kpYAa60tkMTD3rrRJfBUgC2EltzugA9gVg3bUXm8Qt9vllE8Kvf/d17OrRK7l5iQLP6WUncR/gbVUrz27VTisr+pTc3+juVjjbk1jhlmKeyh8VEE7lcAqPgoTpHZ1olYrdAQJJujlr+PLMBJSRhRgVth5wcqyAk9n4FOAuQKtt85q0J+yLCEC9o0d+hYKJkRVcKSPCOMwqfmfL3hTs3igS7TnvMQkxQGedkqhMudYEj+uJmjaq3rZXnMSDkkCsWpbxL1PVZQ0FhknUY/cGXmBfAFiieAotdjOG7XvnGXB9sOUiJLXWHWwmSYzUfKtBApBW7QIM32sfc0ZGsPaLr+trWx33D2sPG6FFAUd8lZofGm6Gn9ffZ8xDYiLWsPGH7AxZOgGOv/oywGiAhVFhbSEQEGftI2Q2VlxilM8+a0/e24otYkuyjvNVBesqBiYwnqLLZlgnJtqswcQAUbu+UrllS1nYsOATRfWBG55lYwV7hbNvBxDZInVW0g+QtgKRievBGNl7jQ2scFqEuCqsN1ZNgn7MWu+YooNlcqqwuo+dxci1B6ifWJExFz4i1Ume43rlU9iQKYRv/7UJIRXCv/wbCeHry0OMxr2VZ0GpCPIYNv/gUf7cwXgHwcBAVMgjDzGUACh+BDNTF52xpIKYcvIG1KeSs2b1Br3vkpxBK2WRMP5fffXV4TSPUqro6wZa3qVWyfeuMhd0hv62UUO4rpTAJw9cJ9qyaxv3ryqISfai/mRBZA5gMsUpDx8qd8xfqzOXC16ktQp5OO6qrPXQcpDcQEdT9ZCqJIhTWNXA81oRPP5NBONA6KYwZsAcRG4JuAlngqxQFro+lqVVOKtz6cELxXZzqHgd32NliYDZQDAjL57/fNBLLWknkRyPO4drKlqhCK/PJsniAjA/v0lZrzFjMCZ+UdWnopgHp3/Ox2A5xmZqXFkXZxNSrr/t2AH+naG14XdPvhtj0sPY58vszKh+rZ/IZ1oH8nlHoiRx70Bif/LMrDKOv15qTqmJBg1F0JrMiczHcA4h6riH9lpFVGLiTIp18J2uHfeMcbbqxf2L/GFwAFJYu4zj2NiBNGlDgZzYgNVrrimD5EdzJfhD6fGgNk+9VOGI9Pfs3nTmUlyl0uR8hX50Dkb6n9KpTb5FwUWOXVeVekV8Od+ZS3moTG4W6MAbK3IkW6HmEUBmXMdNRKJYj2uAUoMf6sXojOmJGqBQMY2PqQSzF7kWJd7PPYlSjKP8Rb/LZLlD59l4kwg27JmahB9N/xvWbYVWx2Z/Us5HlMtarREVF+AixosDX1WK71INN0jp7W2eedgB6w3xfHL/r143SD3mUZ2UB3tvTcCSAK+Hyd5Cg2ZpLZz3JIPOztosTdYVmmMFDBgN4zyxUrMiqX+aV4g9Fv3kOaZHfErSZR20LwWASnqhAYdBYc7G6G5JWqaayfM1qG7iXNYAAQ/3iv3jh/voT5NnwRnXQd8Qui3JmSJBjD5KP7hiAw222EelKHYv1MZ1/1mB4RwKPCG4VgD0NoETezoJeAKkK0Vc8QF79MIemTqqCeE5cT0/qwSRm2/KdXBdATIfPz6qj+wnXvPd998nWSSQLcOlfXfYnIOeN5qsM3GPa1uSgR9iL/KZVhy4R+45we9msV3XQ+C3o4CkvAPsEmTnGZxUiz2nBvUmhEmalhSJnlsB5ZlUDIz7LgOFc64iYJLbAUIEaVZljgRsv2N/RD9hfVECRrVx3WMVSnkXYDLV+s1sM4ELUENlMFTgDvXmzJXps/nAo3HaQqHvc7/GLjgHGXAPAZnMdC1ribOnTXakRKpPk3WNjoOCGKtsGTQnGdgsPa459zgAR9tt4M7nCXKUlnhVvzYxi/2QifT4cSpY2BrAIfwW749K9fxSbUDt3cGmmRCLgTG/EyAkXuE9VGI42/HrxDQbI8W1BxxnBM7YC4k7sKkT2dMuef18njGotOcytnrOvVeBZ/7Nfr6A9LPJ7HnFejgDZbo0BsMu86wywsgEWn9rskCbx+Lo+POTorMFBZkijkDj2ol5ASay96LSXJXTikbVFnsdPktjRp6xYjzYctaV/U7Bhn/nTPM8j8/eDFbbGgTLpayzBl0TWgqaFPFvAppex7lvUrZGqZJVe07v6s6dQJXVWAERk3/OAnRXrrcJbJlkivLZ3w5YlOe8c8GewTbwvY7PSC8+fmb077LrSt3U17JH+EwTSAsFggtcL6wGzh3rbXzP/xcsTey+6ibvl57Ma2LHphsS+z2BJZ6NFPcyIwuolJL9axJCxk68v7ncvPjh8m9/+qfL2/QQXi53PsBTvlweg+ZCL3j34XKPStHDx6kQRlQms39AzO+nCkhCGAQ2ggD81SbPlDThfk/4w6AxaOuQEf7tyy/aDMkDw3GKXhPI98FWEr0LVQSazWHZv4YOlINAo0IOL169zOtYHIMuAkScGcg/18S/mzQewcTbd0ESkzAMbbE3sCqUTQakWjaR6QP0T+mDvSY2fpIhJcinUtUkdEnpBBuS8W9j8B1Hk+qQZB7+OYFMDxyzBEOB7TgIAw6rPEEKNtrCTSpqxX8TfKRJeaqyJrJR9HrWg4Sx4xCnt2eVPdaW+7L6yN9STjBIOB144aw5r2NNRX4UPDgjpPx/vkdqR4Oj9mp27k4pNq77kRBSYVnl7NxP6hwmAr6og028phQWG7T7mZ9UxFYjkcqguAL3YPUvFLmNqvCwRj57M+28FypurIXU4VSLZ5SL1pZSnHV49z5OMXvyWXuGuGYNlugU+8N/I8EL8h0l28/jUGwQ16nHyGz2T6g9QwlN5Lge6UUGFnyuhl6k8ahynqqdfhbv4z3It7NnCRBJgPrc60TYH6xpmQBX0QITLBPNSIov0BIAEBVVKIizJFAhfcuAzD1ggsVziXGngR20mb4nkPv1IPgcCVAJrBEnaXJXJT3+dtaPwfShippZdU8PaXapc6GBJth8HNoY562CHHcOuir3Fgc0lLoJx5WeiyHH8HOtOmoVxHh2CjMFvFkfX6iLo23yuexHfs//p0Jx/0HRc54Vf9q83qCY95KU8O+8hiqVqm8GodD9Y3NDTXp6+fLLL47q4HWGqclkATHsyf/H2pswyXFdSbqJfSMJklL3jNn8/x/1tp6eHs20WhJIgACxFoBnn7t/kQGIz8Q2e9UNgaiqzIy4ce9Z/PjxQ3IjHZJACFvQOZhlFjRYp5LY55qRMOkZUYG4lQADDIELBStYlyRqR/JUcKJBXnva2XfSBVk7+kewUbwX15DkYlWuVllGvSUAACAASURBVJURsCkdGPsRxetUCCqug+11nEWTygYOshYCEpLcPn6S8+csvlTV069k9asiQnyllwZhnAg5Nahob1FHLghuqC7nfsn3J2Blb47VynPPT5PbrjGvtf/PpFWgCoDo2bNnpd7euX357tvvjooIrRlQrZI43SUgqaAGNrhBuiMRKgznWJTMORxQBZjCe3Jtqg76WQZvnA/ei4pi/KtKfSefY2COr+V18Uer8nst7HESBSsvSdLW823ikR6xqPYtIJywG/vinBDq35MkUI2c6JCBnP09VEm4R8ViAgozS3A9zAcLJyqBG1D+6VMoxXxmtBbSp9+ROlLSTTqsdvIMWSd9EHYuFNrMP+tz5rUGuoJejbMIQGEGdX6z1X3ez6oMdkPNARMkzgt21Hm2XkPilVVoOTdJEiLgxnzqAtRJvBd3YVvwEVZTTQg5Z9iFzOmd6rVxQOxeRpsV2LEq277oAkZJ0j68z+tViTSu8l4Coo0VxVoj7hTV5FFOeS+v08o3a6lAFP5W0L52o6OU+Gy+zgmk8WJoe7NpscFv3h4J4jmOmp5Q1T8HNndkSudwt0ezax0K+/o9OQPSads6UxZI7MpplifPpGAFcWkrpGcqNL+vPfQ9tBUFqAqiURFNCxZ9nE9gEVwraLHVKS6UbZj4d7YnVX8H3k9oLsDIx2pPuMeNY3v2O4ez9vtefCJ+xHgG320xQp0BCwy8vol4NRWM9bSdzv1tbHY3tjeA9KpwYUu8bfLqeyWv2NiwhkMdoVVhqNuHWI4Ayhf3sjmW6eEe1V5RKgGV7LXHj/N+AUk2Uo3PTx9/wMz28RfQepPYUZXRxBINKI6Y+x9XCDeH8N0r5hD+SxLC+5yzNK5eLo/oC6OSRfJz687lE5TRKYwmAI+KaPm2N2lO7/xBBtIHITAQDe2+c4gYTh/DSzI4hJVD6nBlH3DRXpK5Vu1MOgLmLDDve1YhtIqcrfqQPJAMpMdtyoUEyaKhBB4dxFyqqP1HIj6WZRtQY1Q3gJkerAkz6Bgav3WuUNB0ECjQttGDDKSalFV4gM9+/vznfC4HSX5wBtLHiLaZOZSDGVhe04bvDljmc7iW9gUhRNF+OxUSc2+nQbwGJ2eDFdl1KJ0ROmgjMkEH7xWKxgbNYhwwTnyZVMVx+rU+giNZnqy7yadVmFQL1utABSA9Iunf+RjnJ0opYh4hFQLXNejmGo7mmg2MtXdn4g5HCX9IPPsplLwhna0QnZRmt46dnda+INYqe1c10KMS0L409lR62jZDq0hM+zsxGtJq3adJgqCJpdIFWlnFOnvFWn2ukQao4Lmm32fy6aEtoD5ow/sMdtRkd65A6hxTUfS5s9JM4howlvqZ53nv3nofJzU+MCP9KnDoh1Bz7prcPCxtlOqRAhZT7pQOitOJkmzmWXWIepxuxtIU7c4Z2L1X2bLAkWid5ypJIgnb+jG9dgNi3iPKp6DLEwPgZ56xJHPOVFzPGfch996+mtJjqUS8z1nkfRGS4ZlIXY2KasZOFKmuGEtpTrU3rUL2midatACBZ8d+4BrtvSJRaSJ0r2IA60XCRnFmksANXQ8VZIEq28EhvUm0NqPS0QABW1QM3lmxCsYiixqm+v4Boao3Ry8S+zfUsEPFrBRMexnisOcYeU+dnoGAdvtsq0MZXlCAwy4j41bmqNpnY9UhidyGrx/V99kXHXcDyjepOn77LSAWPaQGvVW5DeMka9rRGFLdeX9sgwAf1/Ly5S9TyOyZ13cQkB4o9uvXTVAnJpV1Wo9Phrivj6Yz8spqMFBk/7A3AHdKk6qapBRPASTn9RXM+RTUvQlsgRr+ptrq2oYSuwRGunFoWds7SdTSr4MEeRkDgDKOh3ANXM8D6FrAxmu5B9bZwNa5mvwuiR3BWKqSsyX23JJcdA5qe9D4/VJGHxzUOa6f6+J+ZQIIdkVZ81Sh0582umlgqF87kO9RI6VhR9xhc8hMxPQ1vNakVHBSv68708aYUJ9FQAq8jJK5M2oFQ7Ci9vt+gjPAoFT7Ml+P5KjzjgnCr0DObOpnwD9mDd4+RmRgN60uN9e4Dqa2shWbORo762NyV0C5FWn3RHzxKpuqDsc+RT0Yunep+AIEZxqzdinVrzF6ZBy1tfJK972e2SqlypARLLE/XDCNa5DtkuB3yWqrkX3mYcRMMdsZeton7GuAwVOMYnzVuLgJirTrAD+ngfehEpMITzn36mfK5mH7OSPWfnPWK3ZlYoSsC3uSc21vvxVBq8Nf+4mOdCpDiTNwxA5jdglwhEExLYrM4N0or46A6Hg4wVztEHuHNejokCrYKg6XuHQU5TBJomy6GZE7f0n+qIjt8wQ9CrqtBeXD+yRqVMBt1TmqglbT9jz1IX6ONEneN/f+HvG2v2/hMZEUfE7/5Luyo9zbCr3xDA87mHF1HaVU4KfMPr4yziqaIm/apzo2CmuIQv6rVy8DshvvYrvTtwsL0uHwDbDylcQ7rJCrGNoZ/OGaAKLcLyavYfYtTnG9jXuwuZ1D+64MlCnz23fqeeTMB8h98+aYZnDYltMe/X0J4cd3l7eojP7P/365effm8pAS4aebC+EkBuMhCcjDR5d3Hz5e3n74mOQwaDu9B2Tr9+9lhtQbHmbQCMrrk7iF4xtxBozgw8svL19efvnlxZpgTwkhDbrfoG4IyttAxMXkAXOzlTo/f7Wn4hrwI4tf1R+uo9XJvobFUeq6FYf1Bh7qWg3G+WPCRfLRAOg6kNVRD0EKNp/PoIzPqSLYvYjm8FoTGJGr9rfcpIry5z//OYcIaiwHkvvAyfo+HURJr0zpRQSw7WmpBHkTqVYfcXpWV1jrVFMz5LaBzbNnP8WJcT3SFrjuVG+pCu6AY9z5nQbGpWqoQMm68t683vfnwIR+M5SC9Ql1LPSvIptcK/fCtYPCEWQgptCA7nGD7k/SeItU8uzz50GFDghAGkw22W6wzMiFyvq2h4l+U8CBqywzv8/3VAk0wU9lds3qUafafKMEUVzTErig16EfigYiqvBd1ohnFUVJklnW8POnK7VqvW2875ma6PseSfmoS3yuTjBGbt/XqUqpOCNbOg5+JtjiTCrXKp/jbML0orVyI52ESgRGhNdlVEHovp1J1MbpBgqgojgWg+1Q/jazUUS1QVMTTteFqsGBWC65PVf8vD+CbWdJ4VS8N343vYEP7udcW50LInvv3uVJZgk18ZNixb+lnbJPzs5ZIaCgzktUqPw0qfxwBDkOeGU9pCUluJ2Km6yDoohT3BzqF8GmGXg+r+MCJoe9ZEUn28pxhVPsPc6ZGs2T1xMgcp855+8rzpARKKF5XfstEiruGjrqQeZBr8c/qUYyW4lqVs5o0XieswCOFBavo7TRiqX4e6lEhh7bfjjen+dotR2H+uKFCG7BAfZQBlGvD/Gc5GP7SfB5z9o1aLut4p//kMT95a9/jdACgmIkmgExEggXecaJYr+oPiQRS5L2bqMxmsSEUbJzzzO2ZxBhG3toCaIi8nM6M1JwQkveuAUrmp0PWspxxu+sz5X341yUWltWCvu651Zg8tblDz/+mL1rclc16s26NNgcuu5ZZM0RgkhP+wn95tzzfZLC5z//HBuaoOZUybiegw6N9j3dr1/06oz6jr0LAAONaewbA6KwTFbxY91IhliL754+jd1M0LX+oaQwaZvooHoSKCtMoby/J9Bs0sifALu0UuwepdgpOsWaORpB2mCqGpvhZoKd5G/UfM6USWEpvwXuDNrtIxJIktrJOWSv8dy/f/r06PlV4bCiFvVD+DuAAyvTgte8Nmdyytn2fNZH9bypFZSkgIHjUCqhR95GaOTb9HvLMrDqmfgBuvp8JX1aiFjhS9krqZR++pj+LWm4BWmdR1o1cmIoz3baY6BYLkHIvqbajl0ehTSB83pLiRszwH1Avj4csBNwBHDjKqhDHFP6pqwMrj9V+IzKaWEAUIHnRVU/LRkBSRjpUoXaJIuzkY4yg9UhS6UJ0O7h1HKT8SVTncz5NDElqZcdNmXJtHOMPsp7SRvkeyQprDHvQXL5/OfnuR/7BtlDrge+lddm+LvJ6vrwPHPa8yMhmbow9ytrw30BgMTnApAJaCu+wvfYR/gVfCbXccw0XBLEZ0Qxe/2CVWa+nddwL9hs7Aj2hL3HXk1r1kbG8azZj0m4I/rFbFEqzp/GWkOkpvFmqOYr6BSg3DB2mDBvXh/JmTbISj5n0z1+UPA3E1ZF48SxExS0Ysvrw9CbQKD5BfaXs/nsp2djTPH8HuSZkBAi9nVQejfLG0YDP091nr12Glf0/Q/f54xX+KZKs3yG0xN4rvysCeHtxFS2svE+6Z8duCAbgOcMG6P+rPGugFGZTgWljzgEhl7YfC0+qLyas00R5B/2EJ4oo//+p3+9fPrw9vLw3p3L7c/rnwC5Thn98eU9gd4NCz5RhUnpR9I7KqNQF6BmgvjDbx6FBcR6DZ2dTVW6Rkrd6yPESdRI1MAc9IgNaa1qZVHzv/8qVTXzvqYuFzGX9YhEaXSy31cq3QbznoI31SljgI5ewCYqZuJeXw7xNonBPb8j1YIETQS/RrL0K96XL4VERPOvTqC0iiQ8VHjWF1dEgp+1EilCmWrE0IpUtUCZJkscmhZN1LduX35+/nOugWs8J4RBwd9Vsc+DLvKv8dJQc79cPwZOmqfBq68xIbSKcpTkV604DpDqIKPH4iRZO9HM9hhAixwFY/0zB9qpqMfU4kxcg+gMFFC5UoqDohSiZFUuo+rWGU3sTYUpSGAjsTzqkf1RrKG9NHlmQ6xxriQRCQwXxIg4yUvHgZ455GeDFyrl1MjOFaIgaTR6P6wMM9dpOU303QQrScYEcqS4WnlzT1llN2E6UzVzPaMv8N9JygYQuMfPFQgrAyYRBAxWREK3mxFyb1sNPDtA94eG0fdK4juRg8zzmxDJ9bPKYHC+kuuXQI9k6lzJH6Leik8rVqmWxbg+zH5mXanANyCsGmWpc/cCthRBL0WDtUhQ87DVje4vgKhWZUSCpYmbhMYhWUGeoA3XW9rhrfQ7YrTtrWzQM1v44GEcs79LQC5Vjd85VPtOKok+89iHVWJD/xpSLoUq8zpxthtcncQuIiOPh7R2D16Tvw7nTcVhVSz7/8qCaKWtAaKDhT+GhkPSJ22XBMxe7gYzDewqcFO7Gzv4RULIqIZfw65o31sDXNsLpHiSiGCkImCwJvzunY4d0p6HBjrmQPYsoMDYEN3zVTpk/ULTavh29Ii3qr2xHCdKFJ9pIMcrDP6zT9djw15j/xzjNbYnr9Wq9sp0DTrLUcGV45xstmSoRVPjdkYo13+0AkSBEWn5CkfY9y5glIrQGANcEx/sjFPPfpLFJQ0FED9NWbrVuCYxPTui5rzmrLh4PsfZfwtqVIrUB6EyiggG78NrBMT4jIBv87VhESHGNE0D+8Y5S6xjKmH477SRdAh8lKXHxhDs1f90pFXB4YAEuxGffZ7rWBb8jmdP2xl6Vg3c5dPnVo9kvjg6JWckyuQDoc8J4VoatD+pns8389mAi6n+IVoy0NT2CUBRgU9HUsXmve3IKtYJeyeDCDAwjCOAgATvAK3oDVRLQZDYiqQzLPk+62a13Wts9a0MB6mXxhBh00wFlDOLzZEZoo5B7BK9aABW9gGHTVPhQuwRa0ly2+fY6gx+/rtvvz0Es3I2lsB6HQGzJghmFU5ATRooZ4UzRCDvHL36pbux7dp67on34N+p/g3IOPb/+exv9q8+L4d5FfDa5c5WPFdw8TkqNksL5He5Tn3L+bNYd0ekhZY7LYTEojA8HPVyqk6FWkp712zj+d7O9hTqMX4hgDWj4Bh9o+I944+mS2DlTuVi7Z0MPGOdgrV8dsf0aIus9HM9+L/zwPskjQHaLkngsNEC2vbp8z7eQ8/lZvFurAagkBoG/C7vx74B0FO/oVX4Apy8nrYR2xrsz7ba21am+n59lNVZvkeCzrXKWDjGS8kSnDCdtoL3imDhWnkE2XmeySU2wF6BmADOU7a2wijge4g8rWB15Cf47P9MQvjn//U/Lp8+vLs8fnDvcudSYYiPH0pvo0LIYHr+VDSGn1FFvFxupY+w6lP8jD8JtDEOy9ihmebmNkbC7DUKbUkcQWMondN8f5394s1Ymj/mQR2OuImElIrybUtnqhzr+6OvSrS7pe5J8M8IuXG5RgNd0B7llFuZqcIjG5lF7yZuktr3rFOsItaCUtDi16+DNOicvV7+VlmM9+dzQRRiRMn6MxsOR3ZNkDUUVbWqqhkJb/tLoIG1MZv3ZoMi6Y1xB5mzLyjzDcd91rDF2KwiyvtkCOaEPNxoucagglUdzee968gB1cv4edUPe+gyj4V5b6PVRio4oyTuB32SthdBgPTxNOhSfcpKcZC3IZQKBYi+G0BVkpp1KZ2B9+J3fE78XXra5oWtpzMznD5Aj6LJF+nlz6k6gAYZ4EhpjSPc7DXnRPL5UrLwUQYwPE8DGIM0AQOTeOk9ig4lqT99Sf2xN0H1vATjo7zEqO6PyRP7/uiFmdol7811EICGrrMky73C/u3zYM1KJ+Ee6P2KUMvURLk8Ptv+MgAeDCufGeeKaid7eONWSgPGAdQGBHhZn5y3muCNZGaJYECliC21V1KaZPTqNtzVfedgZBBKnJYJvkIu2KZWtYewTz1VdBwnF4Tu9es4CRyoCRSfbx+P/c4RqsrQ66omKlGuo/dZsS7cp8/JdeY8pZd29oMgj+eX1+X5XwPqrPUce6o/EzJIBe3tm/YkZ0ZdhxvnGQ/lPgK6zWTU7rC/ryqjnbGVnqUJEXktoS8qprTZjp2Z2kqwe5l9RDWvdJhWNwo4UHmsOIk2uQO1Qfyhn0MdrYIre4uAz8AfW+uMwsxAPJKuKkIbpGTY8Oht3IfBCmgr6xtBAHqzQ+2tEEEqZevh++67pwcbIsn4QDOegeBNnXDPpUklARifnX7O0eVjj9Ob1/vDFhKIKE2uHTVwMLC2Z9j3r40sNamBede0AdQ1oZe23f1x91B0zhmaQh+BhT2n9hCbTHr2Eszt80S9OcDcB0mHQaa9LLGpszfSy5W8D+UwPrQ2nuu9VvRK/07VaQCKog9cQ8CAVSzwl/aTyT7RNtrXY5DFtZsoc0YSPKtGPo2Bfq/04fjpUMlKgZbyK3iWClASs7YQsBcS+K1VxaTRdchzPbEfeD17TZtpslz1xga3Bp957Skh9HN7vjbbchRwPs8KbsHmJjnaeUVqYjNSXSxd1PcvIFkqKO+Dv3NYdyvR7cdTZdQRFwG5xnxKBfzz54IYtAtMVVwAKAyRzKNuS0ISgYBcAHGx3h1Wvkp68qP1gGCXuC6+2HuqZvZ+yl5RmdJ9Yv9aqu1TpzUWc58Y4JetVMVpFUZZf8f6EJ/hh7GNAn8KidkfZhyqjQ3jYaIjns0kFTlT2IDGGiQ50QmY6i3ngOdm4UCA48zMONtx1jOVqydPugembKxNOf/tyCOqx/hE9iu2Kfe8mcv6C4XLHC2BzTEhZN2wX9h2/Tffy/gc2isYhTHV6XOMyOaHvcFzwCe4Z2UnULHlfrR3rql26Kx0zDnG11qAYM8WcLgqqBpnWb1OnD8mFDEKuy7U/p27JlKl/2a01vsy6fi5FbdWedu7VyCzOiQ5Y0uCBRWTnBtXDsEjjiKGTXIbv0C89DA5gH46SWUq1m2lCeNhIn/cd2KoE93zrHZ6jOIDqBwILTW2uUr9syOXct7+s6IyJISXm/eXJ4/uX0J8AQmCvpQg7fblHhW8R48vd+DQQiUko90Q8HckL6B2HPaUmwmGCfKYWziZ7yEZCewPQZkmhJ2rA/2vxqLIxhqhpyxXFIAB26VGBWWip/GEIkstTUPs+PNB42bkMWDtWwC5bC+jB49NEYWnVP6mirjmavnVpbkUCRWi0ghyHaGXffiQIDp0zU8fL3/7698u//Y//+3yxz/88UJZ2X48jLOIGhuCTRVqymSjE9Qr4X6/1JlshPVgRjXwTh1pqW1tfGUj8hkmiqngTjlQ5FrKZ64XsYvQpDrnqglhEcIcvlRtobpuLh1DwMfHTjJGArGG4LNhY3ODSieQmCIir5PzTx8RaBzGLU4fanKGV99tVWa0AwKaVE/mUAQJNPytNlc1LtUYh5dOaTaUq7ut3GiIqGjE6Gc2F6put4PqEJwnsRn9Q+GKJG5Lbt1vvJ8UJ4zg3wv1N+SSlnUIKK2CmeRpdM8D3VrfWilt7VPEcLBmGjZpoefAIoHEh/YL8L4JbPc5ol4kG5xZkCveK0kWgd8owippZV1XGeUaSPCUBbfCy3uGyvW44ykcxGog2qDotCId3XXQgDiP7LcASatGashI1KATS5vTULNXfd88vwEw+fxVmFTTO1Mq0wv9+FH2h04jydLEV7hO+yJ//PHHGH8c4dH3mOD19jGeIvtyTpl9R/DF+0vdODuNs9CFKKqBQPbG5pUpy80ZiDroJLi5Xp+3QYrouRVIgzHey4BDwR5eKyWcn+Us32mlOQ4NoZnN+ewohqpBJ1CLenN7KxLwzs5aLeVn0ogIENMfvB5Xe20yGHhBvoORcx1JuqtWyffxB6DwqQYuiDpXWw4k+aS0qZMrwHE7wF+r7K0S2yvUZ36T54dNskLAZ2e498QlmljeSyBAAFGUuX3ZBcBanbKnmWfUyv1EJBj9EBpYmS7cH72o7FX7muxFc33PgFyotgvMWXuDzUPSPkF+ZyMegNLOGOtzBsw887VAFWP5+nVW8O2V1W7k+auaG99/3Qva76gbvi9gJO1TAML9mkQt6pA9twYuJpjpO77/ID6A82uSFDB3lL7sPXtzT3Qwq1JByk/9cVYmqvq4DmqYLZvvFnXUCTx5HpyL57k+fKQVUHqK1xeUZHd9PCazMilMphLDbA9yHQU0xlz4Kun6OiG0l9x+Ms+0Q+0P9sOl2gmp5oaZhQhfB3SzZufkXbaV4KKgEaBK/MzGnSRIXiWI1/geqlb6fK7JX9fe6o76CRHHmAJv916HfjfBW4+08c4D+rWa5ESMDVApo1BawSpbI+9Sf7Lzb7IJaMCacYYbn1TA6irW0aBYkCUVrs/t8de+WG2037JVx87h44zot2XwaLNDwdwMau8zlWZAqrSjFEQy1jqqSRNDi0Dfq19zzllv40f2qGBbgvgxT/xebOTOU2OL9n3Xbne8B+uZajBzXddraH8fNrrjwfs+Uuyx5SQtxk+2rWiTAQKJmQWGjY2MF1Q1TmzwuHG046/00cTiVHO1AWc2gTZRX6zdsmJvjMP3HR9hfJzWCsC5UNJR0a5faStBtTZY49i4jfIybuTzrN5z79rkxCOXsrMCWBPfb0SI6y+QHe0MW3M2NUD9j+QY6wNugtpKONeILyE2DhCgSvBshclg/D7+7QkzatvnT4HHwk+Emb6/tkZ4zpOoOh4n7MHfrTL67oKozP/+079eLh/fX548vBfaKAfkFfz3N+8u72kCf/LN5QF0QSoso0zeBzmaE41oQpoz75BNtdROZkpSuBkpHc7bEvkXlNFUdIqqdrRDnTOILl/ffENQygaD818OLo6Xz8AISGeyybSc/3Jszw+KDVkOdWcLci2Zk/KhKpZFxa0elmbCw9JJBGlehcTg9KC9gnDl/T7k2tJ4fedOOO9/+tOfLqLRef2SXhuxRRu6eXl2V3psDuRoIxxIDJ/JjUaCvz10oDcYJecHsn5xmtAsNwYjKPE4+1x/lEFRJx1lIwn1UGCeS4KscZVBP0xYSrFrxVSFqWzCJWDnpM177DwyRVmuFRZeJzppAzrPJlXCVGv7LE3qAhAM8UqCM7U7aXH203D/5+sN0rr+q1CSRgvBgIhmVbWrFYaDsjAqyPzTIerDfeW6D0W0Oj2duYGrB5XfV0RCAOBwPBMj8rlqgJIQQhnagNUgQEka63wMmnTaOpIDvVLxl0G20CdOTeOsO8Y960IAs9/FUYSWOTROdDBJymkeok6aPRbqw1B6ET/fz3k8rSLQ/8HA69Jxgl4ucKRfjt7a9LVMOCVOb9VbPq+BUBMcAR1pfQTlDR5WwV+/iUmSDqyqdUXndEZIaXMOXv7yssn4lPjYr4A8nB97lUIxpvfy/v1UlLEnhyDA1rc9t53hpoPNOlF9XWDpuvF+7KMk9aPKNyFkL64/cHT6gmNdA76y19MvXUGoUCgnjhCnvFEgx6zL9VbyHqL5Oj2BoCS7EVkoQFc7wj1enwv7hntnrc5osGfOs8PjKCujf7SdOuvDOds7yVnGmW8vXvtDOctL0gby2Xd99P7OeXutUtVICANCDBkG/GFtpf5T0YxAzgCGnqFWYJP0rUITG5+h3RsthL/CTwxEMgjj8LgmJjapTrxGVKZBAMEBPiUCYhsRYmKVAOZuhZ8Aw4osF8RpEbnMgICUCyJM8g1MFeQgyL7aX1W7a6cCtEy6XJvP9bKnGDF0VtlljQtMtq9bqqXBh8CZgVrobAMQA6CdZtbZG6jyqDaLz5ZOyppwjap88jvajSTBU3mWGsea8WyggZHEZ71mx6ki2aujWESqQ6NetvJCglOGCX/cLxHXQV/Avr9RVuNrNp7l67EfpRP33LIOCvQErF3VQaC5z7yPtr2SpzELnyrqVSCoVTb+n4QCGxkK7ISVBGdliHBWoEVDiz9XfwVFtO2hxw441VcexsUZv4vFovQ6hpH99wLB0qEPgHCVmlTRNrrCfcv7831GOwEcA3wYv1n5V8xlKWEuSV/PvVZ6v1XHqCa/baJnMgHYlXhvATvPz5jEQeNSLjMrdfTUVqtvJUk9FHNH50v70ajeXk8SjgG8JgmHvzv1eRsT8LoKTL0NE4nPU2+AQB9bIl31XCni9bZ7fD1Kytm5R7w3Sip+zyTPfc1a6cN59tgp7WN8TsDC0sZVWA3TYn3mjpBoFZrKcitVOT9L0CtQxv7sQ8OXhmW3olFB+va6Ok6Ezz0S7/X5G1+7cEU82AAAIABJREFUx1r5os+6sUZADCqJ5ANjL8p2yczXzYI2ZrbQIl2X54sN8HezVtjlFBR2PSdWRNbwBCYn1rAgIBvrVNU/igY7UNpci0fxBfMdAuQ+gwjKTWOAkWLcH/uGvMyxP8QYtkZYeJGyX2Z1/UOAvd9FGf384fIeldH/8S+XTzdvL08e3r189+TR5f7d+21o/PX15Q0z+5Asj7T8h3QRsoiPNzz37WZ7tCoHEvQ5ZX4USG9PiRRDD5WHpO63KKP37m5u11Q9ORA6Fhvwo2AIukRTNRLxt+/k/Uwigxh9+pR5bHngk+w+o+jYC6WwX7+pHD5fIjulk7RPz0AxTurSfgS+roGOaOb6IU8BBr9TSeWbVmWWUGBkGtC3kT+BwJAzNyEnCNRChIMDzL1haHnIVWRtfx0bvMF7q5esSUvYbeDXKfPvOJXJMx/G6dxoVji4vUGbYVL1sfWebP5TTW7/VweX+xvtSjofFY+qL5VuJdJ6rR71s4KarBraZKhJqMFjAqoJ+Vix5Bwe/OqU/JtcBDVeIKIAjQGUVbUYbWZlBnXul/PjuB8MZGaILUBNtQRxpNNQbZu/TWS55rPCmUbDBFY6jEmtQaKOt8aVnpP2yJSa2uSZdQzVb/tVuo7KU+kjOag57e3xc/ukGjw5HzPBJg3Qm/skzZH14rUY3IwXyEiTm6B6OYN5n8rA18kWaeSzeA+b/qVRtgrYfej+N/CzyozTt/IYOjHrjCIhSfVUTLmHUGEY8LvKOa9P4vgeGuyrBNqifUdvx6inBA5ca+5zzAGrwTxj9zz3yL3zfqrhpqdmSHB7em9l3aSE8p4gdHz1/LZabeM/PydpoTLBa7M/EeR41H4eRViwEbFDJ0pZuQqtPosMa4vqmAoekaRxRtPXQ69QZmtexwr0HjfUfdLqfM8ZUglo1n/K+4uSJim8e+fy/VNmwvL70EKvPZpWFFIlWLVGGo7BhxUcKS8ms+x3KrJcZwLUzepin7LeiG1ZafvbX//aBORu6b95TusRU2ggdPNVYxr09T2T2CONvj526fVcV0RP3ryJD2DvQXVi73BNRyXYQDiVuYamfLEHAPtaDX14+ac//jFBCfs5Z25VO/5bQIf7RFCMYJ5eKuwVZ4U9L/pr0iylmHPNtVccovtHYJXKAGvSkRsLhE/IMGvF/uO5sQasrcJIBo6cWZ55BaVK9cPesG5/+9vfDhofz4N1J+GFuvXzTz+133J901ZbeT9nndrrWntTyibXGRDqyZMAvVYd8rPtd6vFPOMk0W87k481icjUxNIceu0zYwVQ+Xvx4sVReUkQfRLSYb35He6P62Ptcw4njX94ttGueP1LRgFtDAV+mD9ROU5CUzaQFVGS74yKgI0UBsWH2EXWknuJCMoA49jk3bdovgBwwYL2qglMeqZqS5WTL0OHfWKv+/EcV/1nffBnEaY7KY8KOiThTh+7fbKA8Ij8kci14oJIlEwm7zn0uVXRYiMXM0QBctRL46UAX+/e594j//+eZK69cZzVs1ZBAIGJWCksxXPiPZIEWjkbXZz7yyixV68O0JTroWXm+++JwSYcZ8/XSfafAJuzUUCufZaJWYj31ppj6xAJ0vc//HAI/LR6WCVO9vM//dM/HX6AWDeA5j7rAIV4ptvLGBQANSpHSfDn36Rwd23a6iD9kPvi9zmPfAnC8nuHv12/KXs89Mn5aAfW//LiRXwuVSlsH/aBvYwNDPMPwDbspVKOeR6N82qz2G/XnmVm5D3IfYTuufEW2sCcTYpGCK28eZMcAPuSOavffptzwvcEgPlc1r8gN/abeKgFDc6TzCzuTcGbaH5s3AjXJhB3sGnS81pwJmyEtWdhP+NX5nP5Odcb4Zj5jfjO+V+ruYIrBdNKkT+UkVHrT+98K8hcL6/D7iSucHb2qQfz6Cs9ev3r8wX6uD72HfeGKKczU49i1wk0jkDfaPRnexHP9bsSwpt3lzeojP7bf7+8e/PycvfWx8sP31E+fnx5/xZ6FL2Any+fCdwJFpLs3clICvngoYyGO34vMwgRlIlKFtWtKRaFIvS2myKIwDGDkACjyK/oik5GIZnIy69njfBW+eZSGa/jD5xL0rEF95OQShkVGWr/RznIogft1yuKysbCsFn5SAC7uYMmGAnKNgheg25pnvfIQfz8OcicQhdW0lJCjhpeJXaj+DeDfqiUWXUaxZKNd9BWbt1OMsxDzzVDzzhk6RsUFPlDHneUggXRSUQ3j/CggIyiqrE/V1Tt91qe+AVVCeecwz/ZfQPV9BWOxiPSZfCRdbEnZs6jVYAmhE3MRg9ZZTNJJdx/qpo4jqP6Vjlr7kNjUNGD60Bi6SDO+zKwbg9ln6HzjQzGNSJcz9fCKEn+1uRsdSF9GkOVU8k9UyWX7Tk6oJXhjjBJcLeqSejWG3WR6kNU6lqd9vN4Kz5HZDiBwyhMJiodWlvFUFHBxq+KrdS4xwCCNm1fnIMhleMyZwlq4aqBXMdZUEFj4zVg/EQbPUuifUcyM5EEE1ibv/PMNYZbM3tjrslqqTEOgpZ+ksB7ym5BSZ3xOHtinyb3cYAgQ+5F1L2XKp618pzEPZWxBl4m09Lvao8K7vBMD/GHzX+y6oIzsPJ8vtbQmOgN+YbRCfSA0VPQ+UIGROdeiYNuuOpQnNR6286Kb6nMrgrBc42QzoCNnPkJDyh2lepjKNsd6h7hqwkTKOARKv3W2eqeiYt738RHp2ujvFUPekGsQlrxsZ9O6lCw1w6xbf/N9ksU8I5qbWnnIroKQCR4CrBWlsYRiIb+XDCBdSUg93lhg0sDLcWaM/jkSdWPM+vpNFdLuxRA+HIrQceL589H13uQAK0BXAMZx30kuJoqdM7v9gzf43oDMg6Uy/PZM71y0KHuduyFgJv7iWsmGaSf59zHV6CrdCcQZGfVBmUfA4e9jp3hnLPejjJy/zj/zyp1BTpQdXwUPw5t6QuAbUmw+yEVA6TW6UFKe0OrvuegzLmF8Uubr8bvZW+t8iDl3l44hXGOitxG7zRJuiq5puLxoIq29eHrYx4N1RE5+G3ZPAZwmTs26l6ud4JZBKskRtx7zswD1BW/OfZTfMaSuPZZP2j/2IZws3MyTzdVkvaEal/sQSMBE7SNKMWA47ATrNCszcL1577PPWJJajYDNdVtWnwmHHOMTdmcPt5fv0zCIMW1wGvBoVY1Os8zIOlEtxTJ61lrvMHvirIKzhqn8O/M5YUq/KaAa1kCFeJpBbmAS2xylJ3d/53JKQ2R90qf66NHARa4fxIn4ySeDSAKqsGtuLQv069z72b3W6tBEVu5ElVjM7g+gnliTauHxiu8D/aX9Yqq8YlufdjGA3WuLy5wXJ9ybvPwPQWTjzjhBAKxXtjq755+l1sJY2NCQwoCsb8CzGxGYNqQZHzQkjNxtbOSvoAgv6f/SKw6miTnDdoiF1/K4+v6qlV6rXI6EsdE1PflWvDdJN9hwiCyCJBPrDLQ+mDHXVH6/Mw9uNPSOHGVL/uY08Zx2p/27eHnOK8BXKYrkYT0229i+wCPjprIrUuuC9CJhLDq8rCIGpsqNqiojLOIYzcAhSZ+gy/HRsafZj5rha9Cw17/Z3zQGAznxC3/vap3GFDQ3z9fjvYinqv7ysIH3/OZhUExGnjyguQGZbP844Tw84fL5ebt5deXHTvx+uXPURr98ek3oUhdEj92+PwHAgIqFwS1tzuXjkph+lSgXm34IwIyTeRIIHfAR7mJqEyk+jcEVpXRUUZV8+KgkwRWIKQUI2vPFRho43Z7KtrjwkYkIUyilSSiQ6HZfCwWhqZUCQLuIu5S5ZLxw4/+8D7iBocKlop82XwbGH/0zIkONZDg8+z/C6IzkY1slg1ITb/KxHXYiJFTXqWPjdCN3/dt8nbnUHZKmX/0FCipVgdNNMMRHwXuXIJmI1ddjwHA77Ie8qnluvuZMUBJEBvU8J6ifl/0EqwMHxndie0Y/JeO6dyj0hp11qJN9vt9UcWaaqtVzWzkGWAOL9fIQUP5SqdDkMT6WQ1pr2QpgAUYmqCJovmzDnxtT07EdtZTaDAURJZZjDb8b+Yc1+QMKdEbriVo86lXxv3mMzW54TodoWBFMM72PRWK0m9T1R411sqUAQ0GhzPEfk1yA3I3ava136KUIgP2c4KdpHLqqIdn/Oo/VMWUnuq50dim0mzSAKXCnq9TQBjUOElIe3G5jyqDUQlpwAf62qSr/P+jUr5h3RGV2Qwz9iX3y3PqWJMq42aG5wRpcAg6rzjUKLNdjTTIZ9ZtDeWifdyP/XM5f1NHZQ8QaDsQ2F48fh90k9ez/3EcnJUILq3Xk/vjdTzvUBlXYcx9g0pOwIV///DDD0E+OXcJaiZNzbrhnAju0iM8afYmhk1SpQOZSCpExdrhvHB8Z2GJozqamXStGkZsYr1E/H6qJbOXVFJCm20WlGuUemOlKtTLPSsQX4J81pOAmuDNvXxQhGGKIEQ0+jM/N+gV/OAZZI7XkoLY+4Fy2pIosU0IK8JnD+7HfnOerXoRoLVC/SnrWntCIFKbcQ7gra4QXJIUCmqc6fs9Kg1Y2Q+sT4fd9zmzudgPBLsg2xXY6HgUe4ocHQTazp7UV/BcC0a2b/MQFUkgszEZHzqr61xpa0Bc4SdpVG2D+LC+7AcHjU5gJpVd+pZQ7UwVoT3Fhzz5qU9RO1K2DQg6/bKtvsa+pko0uvjGK/DeMnw4I1wbq/YDYzUmwiWNmfev8NOjgzHD9aeffZWiCIQtqKXSxho4zoign73G987+RXGMUIZPM1ArrPIg55MKb+zZkh/RfOwL/vmo1rNeEUOj2tpRGoKDZzEcQUSuvUJrVZJlXbUBSXgnIqGPYj/xTMuC6L1nP6wCGfbJrVas7De3Ohtg+KaUVAXdQu1dwB0q4lRBc83za87d43v2ucJaCNNm7BzBa0XjuC7W5uWrlznXzgHFl5KkYGsc/ZHq4mKaBrFUhm8lruQasi/S7rN+tgn6CSx7Nj1f7HM+3xELBbCJjx6lOqUwGD/ns1rxKviqTyW2a48xwEzHJiRWgIWzQetcc8Tb6D2nfyxV01tRNlbFlvjhmgB0zAxniM8sQDxROyuoAX6nmIovpD0n1/C+7QHp5evcaK4lKqmLJ1Ic2fgjK37sJdYRPxfQTrBzmgAR4DlUXcseSItDKLwVI7IgIDAoW8248xBoy7iL9sJG82AifAWTN15l/iPxe1pyKs53ppT3HJb1w3PDDuTsLw5XcInkjb2pP7WKyX1SyeS9+eIeU/i5fy/XlPEua53IiBX8ZvbMh5xlWQKxTVPbJcmHsWGCxd+hYD755mCssBc8j/gFbLkMR1lf3IOgkqI73G9bNCoQE6DAxOykSF1ApEw+CwS5jo3ASM9+BB1bvZfGyvNjLUjMaXHh82FMqbxqMngkyb8rIbzQd3JzuXn18+Vf/5//4/L+7avL/TufL988fnB5cO/B5eb9TZLCC0EffF8CHpKwwCaUIBtgnhPCu1MKvfm4eVlUdZalBjHaoFTL7aGT5QAtYx7aZEJYcQx5uq0KFUXqnzYQO+eryd6Vptihmh7eLGhGLVQpKQll+gTbM2dlK05784oSRK+vsAmFDaRNEnMtQ9SNF9gM/G6cbmhinadzJKbQmd6+y3U6r0eUwIpfnCiiD8yvGcKXxMA+uo2YMLlzA+jAPdj27FkxUhQiFYr1UORno6gYCCX02WeFm71KiVUWnln7llpxOioHoxjwvRj19SryugY6GzGxZKsViiYNooJnCmQoTGsOTnK7Abqh5p348emRXJWte2JqUkPdk4BJa6OCEN77VUEwQXyu98PxXKz68L7pa1yPiffs3mgg0P4Tk8rBXsecuoP2NyEVroffxYmzF47+rjkFlVV1WgYgCjrkOW0IuuvqelhJxRholE2q7PE70P0IEbRaCBX0QAqX1IfSudmS3B+vy56ckTMhs09Jo6cBZA87FiZn3NEL6zUUSEjCt+DNhD+AyJPHnee5/cjvmUzIuednBhIJ/qZkmkRnf3jPBCZbM2wCQV5p1KUYCkLwN9+nIpBE8wQ0sFc1unEWJFbrJUxQNDEmEj/R3GOfTiWV9+ceQgfbkGqu00rycYYnbmXS5pky+FE4qEhrWQ1SyK0SdHZqbVB+9q40Sp7DUS2L4FAraJnDuip4qg5zwNqn7NP1y7YPu7bOqoHPOPbh5iYgHesnhZbrat8OrIfOXgLZturH67HPPz17lmcuuIUNCGKaPtjXBfvWYyZIwftGifDXX2M7ob1VEbrn0j9d51aTeA3r6zNxn+XZMWYns8I2RuM0v2zN3rGRJhWiwFKks48nPa9/sUKfddhYgFIl++X71abWrvJank/pngi5BB8/ggz2rv7TZ5KkOL1lVepTHTqJx+xfP6ttBnyeasn2jYYiP5o0oKIBqz3esSmrqIfy+x6f1nmSBNOsR+hbEXm5XH784cdcZxREh5RrS3N9a81oTzFAxLVC1sD8kuCOdY3Y2NR+SQhLh62qNO/N5/NZ7adDQGzre5sqXXva7MOR/ZDA7kGreoA2JnH6Tu6n1Psma1a89+CqpLw/ny9ljpB4sF7pLY2Po6rTZESbb69c90/VICM1fxq5wWdIrec52BbC52nb3If2IQe0cYbx/OM5IXTPRWTllAB1FigVl/WEMYcOoZCpsvNM+cJ2Wf1T0CsV7ykbu+gG3Lze/ugC3ACKUE2vYziML36LcYEN05awltgPNiV7IUE6gjTzFWEJjEatcB2qm63MNok7VM7XPxx/PurtF+txuXV5EapelZ1loShIxfu0Clm2Fl9UmWQM4Bu5Pnt7sbHGoTm3DI6fnc34tLUBCdwoWpbPmfBfGAMTlEkP2xe9xY2BOb+xHTBoAob+fULYpL8iNFKx408jDjRV3kupllCHq/7dOZidud2eaL5vLOoZMBnntQFxQxV/fDCWMgOZESqPHx8zHZ+/YJ2hsPZ6WMM8FyiXXyWE7HMTtnMslHM7MckAGC9fxv7RTxttjdlUAWD9GfGPcXPi+o1psiUi7KDNItYmnBM5bZnshbx+c3CjmzDRHq61dORrDBvwa8Uu/tsiEvRQabyyKIx1rLhyjybIJpAREcv13jp68f9xhfCcEP7L/3m5effr5dGDO5dvHt1PDyGU0c8fP19uUUYHNYZSFVGZGl5URhGQCTJtH0oGHcOj/XT5sM3GnMIs3Ob41Ii0AtQm7gaN3ujfVQgT1B8mfU5zvX4fN3jZZCkzRh6Ux7tA2yDXpKANzDVIGQodAZiinVynyYtoirTAVD1Wybpu+lJvzoISJpb2dpS3fHXuJn3pI8JxnnoPDbwSTBwzrAiu6pBF1L0Xk7FQrabqpfS+xsseCzYZ6N617+ZegoWi1x0QG7RpzeBWH7P5J5NvsCNSL4prs7viL1J/bDyXcsdnJbClEnoMme/3vHeTw6zp7stANIj/kvcarPZkYREdqOramEAX0VtD+Y19CE0i7t2n0rCZPEvO5PCfDVuSVBrjT+qvR/Vt1riAwah8M9BfPttSY3hScs65h1STRzngPVgLDLqOoQbuKiDT6ptUxlFtuZdVduzjyr6bMFLBifbBYij4Xa8jQXga5V8d/WfHvaTpuz2yOvrw+AfSGMRJlcJA6/iyN7ERqy4ZgLAmvJ/rzHUaaEmX8fOdW5e+ySnFUpE7N5uH7rNA2epZKUilibm34ris8SxosUotolkVulbFrDz7M4ETlfWidLoE8UjGR7HiGenQg9KtD8J1M9E8PwOTVxFD51AlOJkaHTaUoFEJbu5TxbeghqsURdhpSLZ9H6LG7Re6u7NfpVdHtrhevNdBKWavnOZPpU954h+qx56DIavd3Ovz589HqWIEQgEwR/PYp8tn2Q/r5/K6JGVT/BMpZx0DoEwqnGtMNTjzuz5e3t9chY1YM+xSks7jfBWNjV0anTBBcmbGtX+X16TqMZT2AJNOKG7O7/q0Y6dnX6AY6aqscmUfLVGpTYLW20oRvtPKoMwQ7Ur/rtJmRSM6yzR7baAXe4SzGxtxCnTs5SmowqxGBBy6P0jcaufbG2SfrD1Ykcwfpb+QawMy1znJ9GiUJoTS9RPI0IvF2g+8KUjDDNwnuUYTkABtU7tN7+XEoLifjuvoPlMhlevQL573WOzhaFYyNgRfuV9VbwXuRNuxObn/9bHy/vw7wMK79wdro1Tk0iYF9qS/mnByr74XFeNQXdPH2hnKBKOsP/albJ6OLhGYE+ROP132JvuoVFsrL+oa9N9XWqXXx+cb62B3fSYyXdh7AZ6SqL6fQq5V4o7+ikrnwNPSt7smvG9AiGM8RCugoS9/uDlmLEszD7dMmu5mLnrejB0EOdnjEZ6CMTYg1x5C1Su5jtqYT5enT7/L2QRsYq0yd3pssp552BYFm/hvR8Kk93GqwmV3tHJZJgevu44Qy16YT+n7kfh01m7OA+IpU2D3PGV/JiH8HJZB9kHipglAjWXGvXGvPAOBhQBrAc3LaGJdz/P2BCP6/gB3pafbR8x7YqOzT29uQu8s9b3CiQWCW+gwaS0IWV/c3rP2EPZM7uSPvs/7MAMyoBBqoU+fxm6wjj5XwazrOajIUyp3nMO7d9JGlUQ2CvcUcNq/zj7n9TImZP+wh/U3+lGfDa8594Brx464bOI9xLsKDBkLsCbHxIIlztUoqegdoKg2xHiTdVUF10TehFqFaGx0ZlFv1JU/PwPpPEPYJbm3VeRNBmPbjVsAB461u1uBNzVHNmaNs50Yb8KGHavUPlCBi8TxPM9/2EMIZfTj28ubl1UZJSGkQvjj999eHj98fHn7mp6vS0ZN/ErjLU3sLNTt0tscFZAG/AgX9GYYB4HATILo8YM50O83MPRoxjUh3KyZ30oI2YFHH9FK4xgPaBStKrQxO2jTBnGCBkTlaLSt9AsOfcxMuUk2Z5EarZY6dY/EoEaBw6m4ir+XXrfNCDwjubwmCNEEW/gdAkWHuOvE8nurRHC9nU2Isl1RxwQL40aLUPDvDs5+04odcudDGw3wFbths6SBdX0som0mGFQE2DDOxzKYbfWPpLzKbO1nK5VeFD3J5qm/z4pOEBUM3BC63kepglKHSjP4kMPeILqGKQmDw1RThW3zMHQ3nlcah8eFDw1gQhw6rKOX5qTSJh1B9Fr1rXK220Og4mEq0wAYo2lZmeTZxDFtLyTJGzokahbU2aTiHoe1tORzYGw1IJ+5ANSqgcIJBkG+tqqQVc5N8HEHyeHSbFKJnlJjnNEGNbdaaJV9irCbF6Qzz7BmAsIFQSL1Upu7Lm1MZ62O0R+coQnqaCBFtjTiORdrfn/+8/OcV5wRYiu8JgDFUE/lsQkcMZoAEqF7QLEYPYZrBUFLcLGZdKCJpXtUEpyAq8FT/wiW+Jy7nlSCinLmDEz5l+fmWAsDXX4Oqst6h3q+GZsE0ql6rP9JNTgHyXI9oKVJqKWCooY4Wgrn0Xl7qbZsT7l2Jl38rP2yU9fMkN7247JPU0nMM6eq3B6ngz62s3RUNA7pfpDbAkV1NK0GaQ8PsGKKrK2C9zUCDukd+eabrKMVQxMs1yaByBrpM0KCiv9UVM9V9SuAEmvSwGMo/gEWqPLIuKHM9Lu/VoBVU61grmIkHQ3blT32oUIrka0PyNQgMjDM0IAmGNfWgyRch4BHK1zZO7sW2xME37g/UeMi9lW/5DP5vPZ6FVxjPwH6GdDGtiyhKhByc3mKsMTR69Re1/ze+qEToNyH+rnzP19RALCghzRLQTB7c75MLq8DvaUSxW+u51QfZKWAtRWosc+UvcBrOZvuYYM2E2tsuAO7w2hY8FcxjbEMHj3K2ZduLzByruQmUcsMtQoDcX2KynDdFZZ4m+clTYzr4vxiJ+3Hw+9BV01vzyoa+nfulT+ux+HnBNhu34otMui1alFtgA6eP8vRs5bYv46AaP+hczCbcFQRO+BN+p6IXdpige8lMSkVuiqU+IMkVlPntq9cILSBbW1/3l/gYbNCeQ7sTYUw2mLTJEB2AhX3AHS8x3rmVL7lPbGVrLOMqJ6tnh/pdPgN7iGgysHOmRL2+sudbcj1Zu702lccifB1D6GgYNZGYOTjzQGAhb1A3HL3Tv0VVajFEx350Yo6z473aEUZO9oeRp4rv5e4amAqn6OvtddOu2F8FXbDq4pc8dr40Lv30peWlpcBFLG72pnNvmyCUHCB98F3nCmeUTUdUFX6fpNH45GCw00OUmWcFoVgoO1YSRA2us2YhTgHX87QdYGojGr4XO0M1oskueAvTJiCO3ym8V7sjX2+6zFMj/PDhzl3tgmEwvjttwctn9eYMHuNOSeMChsdXFvDddAjyXP7+acrrdvRDLxPEk1sAkWFJakpNiw2IHYS/OB9TZgKCm2cyAA+70dKcIWPuO+OSykl/jqMPmcwszlhlnRmqe1uBfdpE3hyqJHK3smzX+tHYryogtN7WxXQFgvqp8wvtPFHa86t9q+TUBq7Ic7G7xe0KvgWTYb4hs2I/88khO9+fXH563/8r8v7Ny8zeuKbx/cvD+8/Cl0UgihVwddQDz68z3+H3wsSOAnZ6xxC6CztzcLXxw3jgyaAwQErWnAdO3FNWjbCYIpIQVe2ME3UmLXUgy3i3SbUIWXMMlQRMNWPNu1KrSgCV5TJ14mcWdGzmtKgq7OMmhReZxnqZM4BTJ1IkUwMaig54zlbshdtEjEg4FR6u/KyTYgMAkRp26Nxc/S58f51OFINKj/NpuXjE+ytKiOlNnSuOSp+10DTQNGqZ5zjBiJnk27Uh7xt1uEsOY36WpQgN3A3fVBvUe3rcypXu46C+1YJskHKtZx9PJslYaKU50pgkdRSAAskN2h17QlYuS8pqB60XMsORz+n+8BraHJYo2LAfBYOUWnLg3r+3GAJS9ysgnmQDSZ1NNJr/f0gfjqj9Z9xXVCicL4kO9IGgjZONdJDb1CfZNDgceth4nu0Ohw5AAAgAElEQVRdn95zKGQTW4nxX8DHfxuE2uR+qJ5tQH1EJZYUJQhZomFQGOe0gCsJJElhhsreqmDKEkKulc+LMhg0QMAmUS0CU6TCHzH0vQN42VNSXljba1A+x7SA/xy823/geeezA1xMcMbEuJSR0jZ4TvZ6dahsBXUcUJ7zNqDEAEY00YHH3iOfmz6eJbzI99t3VP2Ea/9fgaRKdwto5bqPKnidV/plT4O9RQ7j4E7DyBNkEQiY5KSvokwMA6IGj4ga9bW9j4Elp75uK8kEUVJfcr32gawK6f47wB2TgI00ENn0nBtAa2OkbfJsD2Bsz5prlSLMfzcgqg/iy35avtfeufWvLIniyFfAoYBbhCWGfrPe9u1W+OPt1SZri2dnej7sTW0QE18wVoDnMX2a+76Ivz1g56p+qftNHI+erwcNDpyhGBr2gn0CjPR2r7rkHE7O0QH0fTXX1bNi0FR2ReeBGgQJNGovU5VFjOXjTYJegzR7fdOvOApaYphZ1PZHP/iCQXFUkbf+igOxPlQACBj5nhXDVBaGdMeu0N+bfsX6OJ4hn8+ztp+NM5dzQ1VyIjIyYHw26cX79ttcmyNfEpxStRjqLjjC3sg8ztHoeO+IdpyS8HPQdgbFeDZWPPCTUVd8g8KrytG1X6Gcj+6MnReQ4HrCBLhXqh/PQJYHPj20w4ng8AwLBF5ZKf390vfYR64lz86+XYEyPoukLzRshDNml6UvkzTZ720SYxsNdtE2D+2uPufo4zyNyzpimAlDHUn/RNiaNHM9HZfDNUaR/teO4hFg5FkDHqY/8kHp+Zxf7sEqWDQMVFUeM0hAvjRKEtGOjgiIouhQChjd0YKz6QW1tzHtRRWVQ9keQSnjHum/9CzzledyFC8qmIbfTyyx57ZQ55iBJ6tH38reb19yqc3GqFLnTXYSyy1hZJ0bJzVR/QLg3pmPPX1XcOWgKs8HprVAQcDTrOmsJ/3jqy6fEyoWTSbFs59+SrJp5TetW/N3SSpHLzcukbnmRICItI09dehCJEYaFXv0/PiRieVVoKcMPWMhfaDvof/nWmQWeC0qIstM4poB57gQgRMTakHVMysm90JMvoQ6nzWGSRJw21Im/KQ9lcET8G2q+Nh6PjgV0TADGpfxJcDHtSQZXiVX9oOxTii2JIeblZyz6rr9wwrhhQrh+8vN25eX58/+4/L21xfpI7x7gYJ1L1XCO7fuhg56Q0JGxQ9EBpolCzCFyMwYIQEK/RBH3dkiCUQiu9ukKjLg41tHEdFm2GT4LdF2IdjUQ3BHj7HqJTrVpv2iyOklgtt99LLVUemw9p/bnE2a+KzK/K5HaIaVih0PMk3qc/ZBCxDWWV8fQXU2y0r2bAA2kqIIOAAeshzy9lbw8/sx1mmQ/fXXUubgNJ+U/6RgWBEIsrLNaUXgzGPXwDgiILNe1nfHWoWKcZLOPaifXwQ6rYYRiGtwooB0abMuSFpQPYL8cMCb9NKUHzrMqiEcRFAi7j+9M+Nt11nU0ebgnedmOZcxalMNpnAG/O21pMdjPXyhVY3KEkrcDFdQO+kLq6gk6LE6cNoMdWZF0OhDgDuOYzAYuq5BD6RJWKt711ELBrQZdnrTYCCVL5qZleNOgt6EOLLWa7bHAbx69WvsGoEUgQ4O+KdnP+U+2CPsgYAG9MMAikxp1x4wqRQa/lZzUR5sNan7rwakfVWVuT4ngAleT329UhNNlkQrWTOa8jFApaFAFapwCu+nw4qzP1G8eR+VQV1jbAH9DT23HR+impYCI0naR8cMjTOiTw0cQs+6RwJXFd+MiVklMGjgpJ5FvPPa0XBMKlJpXTJtQigV9nz2BUuCRI+aofASYwv4vPTjLllpMHKrtBGe3aNHl19evsweOyfqBl4yAlTUxDme58ZJB2PtOWcJBJzxNGdrz5XOOT2eC2wNuAkckGGHPrjif85YBsNvFlJoR2M5FHkvEOaXzi/26FTJSxB4uURpk+eCvcAO8EdbpLgOv8f5tpc1wfAHpMsrBKDztSdE9N4gx9lMAi2xNXP02Ab62fExX4oOtUJvJUWmR20yFYT2dFLJ5RoAsVS4NknlOfM7XG+q6BPgspXhqGY4+mfrVvbFqUdwNs7el7IBihR3DAeCE1cEm5eyhrAEKkRR8TMp3JyBh989vbz95UX2GUFVxF/Wg8PzCEA5FD39xR9ukpDxuQBQAhv4Iewie5fvIdChqmcSrgy7flwxgw2Ud00TuN9/0OtbsJJzNbEsNh2BtOg2LBAC6IAv0H7HKEG0ptR/bPcA0gkyRKQng7apWq13ddVtnre0+LJVWiGU5s5+ManDBnLvtE/wZgEgx8zhv6M++MuLrLnz3gIIrPdHFXH2D/cgQBvf967CbSRbPINfXr7IPTaZoz2FCmBjHG1AzsTr1/k9Y5MwXTZ2iHtm36NwynXigwUXrj6efsGuvUku18X+wYZ75ngmUpWtcpzjo9jd2bNWQVu95BpUIcWXVKsBACNTqbPH0kYkVe1ErWx7SAUCAS9YH9k9BaTKIyP2sm/155+fX549+1tsPGIZnA3W6D/+/B/td0PYbHNXsbGxZR8Y8dWeZQHwgBtjkBwJ8mh38X3ORzVZg0E24Sb2jr1ZKmACCvEciH2a0FBdroBTlT/xR1fl8YNq9cUiV7+gBYz6T0EBzraJXeIIqmQ//3xUOdmPGSsUmmNtZ2I04oVVg1kz9RASH64SZuxSsKVslYAIEwLk37HXUxM2MTZ2AMDh+iKicwKf+X2EDp89+ynrL0WR30kysqSa94+/jDp8kyWLOLIO8FvGyPycz0ySPUVm9iPvT9IWWmlo8B9SSRRwihooeymgwedUElX4ZO5j2RyMrHsdG8A1YT/4LPcW+QWvOxL0iCh1vniAb9gJiKZNBVfRNIs3/I7+nz1I7sC+iR8ao8TxUFdNgALDjgdhbQ5Absn40Ru7loUUWjYOD58E8KVwF/ccsG0MyH9MGSUh/PTh8mkJ4ZtfX1w+kBDeAnm5d7l3514Swk88JNADgi8SL2hHJBujhZ4TQih4UEaJ2ZP5suHGa07gugD764QwSVcGVZ6SwVX1WikiAWvzvOjI8rWj2nNNCIv2pDJGwnAMKy59ZYl4aK35rVXorgnmZqctrbTBuVWl9XWs9BzawqR3NeaZj+dQ7SH9R4K7ypuVQHvuYobHkxeBC9KCwRivP0H6EH0DJateQfsXSCjnb2/glZLSYD4UiqFJGEnf92h6TpWwfSQ6eBElNveZHqpBtUEeA+U9uV46L/4m6EzCvcBGJ8LrDfIy8iBiAFAYOfiPD+qBaA/Xj3FMsjjUTWSOz79WSevgFGKwktceBe6vVWupe+wZnBYGB7DB5NXqj1Uquf88tCMIWqVFdUfvzQSsyVKTY4yee8dnyT6K4VoVps619JCKO7TpPWDDHInG/qxgJbDSz63TEwk1sI7jP1GAdQwGN1auOB/2ezYoaOAXatEnZiO+OQban9Ew1UyLLjdR5eCJ/EuH1aCHXreZlEcT94xwK1qXKEXS55jg9pQQJqjLaxEdKkKcBJwKENStiCTcHOplomjSdq3oVOGxdMDsWQKdDLCf8uvmJLpPcShUxAFjiiwW0T1QvfXG9Zky47HKe6KZRzA9AKd2blW70af5LKs3xTT6POLERmOOLVmlxoTcfhKTGKk+Cl9YJXMPnCsgope5ngO9bD+O1BWBktC0JunNWaWSneozdLcBNGU10NDf6mUcPH0UzOqiogHYRELI+qxyE9BjVC5p4DzzUOI22J2zFLEVEqoHleiuANJpmPtGV7RHsT1pBI78juOHrJYlMdmZ4Jqw2QB2PheqPQRaUTCENjcgRGS6+65zBUuf7GBhf47fgRIowFVVSQDJVtxjz3auz/Q5bJWUUQNHfGqoSquEkgw0sKuACt9Pwpth7QU3PWv8HoENa5EZnft9k/yg+ROjcC/HRoXSjULnVVmZ18QmrhcxD/c01uWwMQtgeHaKkmiLzuNn+LwILiEqM8qf/aW53km3Y9PL/kGtsLRqk79UEKmanEYZ8dr21NHfhUo3iV9VcLl2f7fVps42xc45esaEkXPH2ttjzBoL9Ngr1cC719fvXXu5CQKjRHgao5KAMbTMqUePcdTh3WX8cO6lY1rVZi+m/4qEwiRkPXGsGa+1miuVzKTZvR4/+fcZ4QGuC4Qdif3oevGxEXVb/1+S9wIf+oH4K3p+o+J9ZeHEXjj3ccKEqYxMRyBrvDglwOZYLawPSXcrrGUT2HrAWeV8lU3QlgvAHq5Fyq4+m2fecVNXuig/41mRCBwCSlEErTgLbTacU0FgzjlngbMiuHUAWmsZ6nzsUj4VVrJ61ophfahwUYVAOo7KnnPOl3tFiuohPrLqWNYqyvRt+yFJjTDYQBDn+RELJNm3ter+/Vw7axqRvbEDAKKx5SZSZTrcznvGBy3Ra5/s5vSx1wPsIobU9haTmcR968sLtXj02S+LE6NMzge6pokLpy9yxGhj+2RfTEwNu+9YFhkp8fPzJ+eWAavKvIZY0/grLSUnYUJjJPMDK5PGZxYwwnCx7Shsn9P+nn5CzueqdcaQuTYo8ZvRSEEtDLxR7olDtSkR+Um7W4stsiSbcG9+6HQT4psnmJYYY1X335EQgrZ/uFzevbr8fK4QkhDeuhu66O0LA39vR2n0M5xpAumNe/ithPDOXRLC0UZHn2TURAaKhrFXruvXCaFoyzWp+9JQtRekKFvkmlGLIvt/14TsywrhEkK40VNP4nfae1OlpgMVHce2NrEb30OfxFHnZjI4mozokoFUpJlXsVLm2o2fpOlEh2xSWypKqGlrfnZMQq41iWsroI5+MNCNgVPdc6Vle1SkRySJPSklZRPe7syhoFCT5QcNN+BRaKBGpdU3k60gOxFuqZNpUzXBUqs3OiATWykuB+J/iBjg5FALbOO0h0Q6amaybbQA11q6yJP1AjVY9qDajJygcg4FQ3TcDwbwRE/Nf48yWmWuHjKpOVFEHXWFfYMj0Em1TD/BlFSK6oh5TxPqJF0bBNv3L83CKtY5WTC4N/nIOuk0R5c7jNhvOGzWPj0qS1icZej5OZQtTq+NMMgk4DVK2e8OI393FetQwlxxgjPKSt+DSRXUGZ6TQUAAhtP5EsU0UAx9boZQAEKmgIG56CbPMYIYU9FEkpoqDuvCPlTynfc+qLkbA0J1Q8dopRSnjrOwqmmiwT7E0AoeGeDxvqH2hVombWVVD8CE9a2wN9qrQ/W8qski69xTzvKABs7TuRHfQfLYvzj/0ZisurUq/+Q6qsfZQqNF8XykUSYpPg2J55m1+lJnbmLePdKzwPOKkuwoN9mzS9ykoPGzo9qyRMikLsFKhKKaICWBBTRan5nvqz2xJ4X9acKoQ25FtyIQrG0qshtj0Up6hS2OWZv0zk0hMaIyiH+kR3vzSE/JeYR3CN5vVeIdZoCVFAK7VLlXrUz/XyhW9GSTONXhAn7wXFVhZf+aiCWBYr1Bhh+3qm8VOonI2DD0GSUoiohXxzeQaBqgcz5km2RQeKLFqmwbCAoaZG0ngmbCYvmXlznH8qBMj5IbMCEgY0dyuM7Z67PzJnJWrlNlVDwnfWpVZD7Tf/FTTfxrGwUNtDWqEwsiEVR7jQb4BOr24gqwxjdM+ZZz3WdQBoQVc0EvA24FIBIwjbVgNZz15ftdhwKU+hVtRSp9+8xW/St8Z/IZ8Mg2lInCmVCXfuo8wVbPD4EQkotfX0cxsYDD/dgxPiPn7BAgmfrrwDB8R8C/VbUaAFcR26TRWCVA4vr8WM8KrLT6kIrn7l1Q+mv3YiVJlcK+n0HnIqXpLIy5dyQKBVIaozV5UJl1dMn5SOmC+tfcN6JtgDrY4rBIqgWhbkMSH+ZI03c2INa+y4J/rQILwOS8LJDOGB8YbKvG2bsathsVrm+exCZQpU0sMSpqe0FvH9X30pppd9gw9Nu3U0lnLbOPJpZoPJSk/H1ZC3xxv+kpTqJSFfazrwiF92Yia1+0ArSdJ7HzxPjOzy1rl7iMqhzA05O0bJhQqhDqHuE+TDhICFPFG+CrrVa/QWXY2sTaZPeDrDXvgffxubVHs/aY3yfJ/I6K3wSEwtoZXbg2oq1hqfaOCSTdVmEpk9ACM2UDtWhSttGZvWLl3/iA5xj22WYra0fxCzw7fQ+JJWCCPex9Vh1JVb2SCs+wBzIObUUh41LilUOhnNfFpjamLrjfirBgDbkR8fDTp9/nPTuO5G7sgkkw9pHrjhrtqrPJh+52NN3ZH6d9bLoBnt2kMv+YMkpw/fFy+fDr5Ze//flChRDK6L1bVFhwRplCmL5B/vyehJCqW5SfxpOnhzC9D6kSFl37u4QwKnqPDx5uEpkF7s7ACeUwYw7YOMz9YLOX0liU8kwZ/ccJYXvu6mRNuEQiQg0J75/yLvLKpQj5cHQyLjb3A3c6qOy4xHWOygs7y6RzW+TF25DqEOMjMLpz96DrJGALdavCLRx8k9YY7lVUz/RQKx5CT1en2L4xKhoG1enzg/pw/96Bmp15x/YF2Z/Hv3u9RcjS4zX1LZ1zQ5irwMq1ogiqWJ67lU+dwJnqksRgA18VqDGoiDGaypooogc+ohuAF8jvrwesiZmm80gHjyCrP5FE139ppK0w2XPG5/kZ5z46g9wE4CQXb98ehpP1xZiptGcCmE8d3THVwoMGVvqhktFS0b5w2hsP8P9nQhi5ehUPN+9Q9D+1slVm4tAIrpdIRBXsw/tD8MTKQvdHgw8TZalIgkKKNp0TwvR7gt6vF9XEOyIy6/n7kjLK824Q4vs6A8+A0WsgiIpDnyCVj57kgwBB6W0VgQNqjLaWHrV37WHxPCX4uXsnFB6+PHeCAplvdR+6SM9LHHrEWeqUQrM/0XtT/TGZcdbgHLDgQG1jQQ+d8fm6A+AMkb4m5iSERYN5Fu7hoIeZ1XW3FLz1Nlp5FOE9VyBNQBJ4T8XUKti5SiOQZG+GSbZ4eMQbTmJfVgXKImiLAU6R50qvMomXNLCKtNQfZP7akphQ8NebasAobebbb5kd2ZmQOF+Cv9gUnt+qZelDjmondCFU+UoTKoX8Xs42z00giJ9TZWJftCrV6hdUJuiGVRe80sdCswsTpv3f9nmiGpvk7qZVbV6fIIUBw0kAOsMq6xJabwEHadD8fez12L8GVX4ZyEklzgiSjTZQZIg9wZnjOjJH7agw1t6mz3d0NgNG1p1gBioU18R+gHalQiDrRdLP76c6k8ojyoiliOrTzoJbvCbef3Rx7jOCJidGg/tACiDPwYT8mHFs/+VmLiqs0nEcVS3n/BXImhqkTJP184feiLQ+sxonvmOfWdpG1hdkxeTwy9W2PUAUwVjFjqhON76oP8xcRKrFMA02V/ea4NePei7C2HBszbsCUdIaGxSWSeXzt7qRuMl5yaGTFzzJ2Jzf/Coa7jD30PKXiBB7dZ7fldJbkKnrKsDK2zZBLw06gAN9lgPHygpCK2LUTdksjA159Ch00fRf09KR2Y6NnTpK55LKVtgFnM8lxuk7zTiX0rs9K9w7e5N1ZY9x5ti/TVSgPH4zmvvLAwwP6LmzFjbD+i4j/pX9jGrs54N2zff8SiHC1qTFBPzMxIj9XKZH42Gfb6nNzsNt+wFnMZVKlMfftRr49Vfuc8rt2CjslnO2TQplR0kFL0DWs3MwqOZb4vt3RqVbKxjjeWatWcf2MKLWWt96BWBZs/av+9y4h/i5xRuC8GeAOswAgfRPnaHI3kGkjrXHBz1//uLy808/Ha0GmTs6wSD75/RH+ipiV0Blk6pSV+/EVvN3GD9v3lyZRPdp/9nsyo1gCcsxbAt0EOit772UEl2KbOb5TiSM/Z7YdsCDWiKC0CTqifvv3b18//T7XMdPP/+UNU0cnKIGI6I6DYBnq6/8rYQwPj79oetDdHoC+c7vSwg/XS43v15ePfuPJIRSRkkIO3HwdpVCcURktjMspYyOynDqIfz8mQNHM+7dy23QFS5oZdgMDR4l7qgQju7EgSSwOieDBl6lOYCAXA8PPVdYhVQMJuVtdSQOQsroKKZm0K28VWhAGgUbxh4WXsiGK/o6dG9iDgQSnc1TOhGBFA6eDRGUJeX4Onv+LredwK2BmA3XImgiGkFZZ1ydy8NnsfEsRQdR3sB6HAivlQphlUA0V4OsU5B6kz5OeMUON46But0ZYQ8eHuMvDoXN/Zz1Cl1iNFMpCocwTNC0Vhqi4vaxxrvNsSp7NoCJoVlJHOMhWtRhsC2FJ3gcJdGgKvQLe7hmxErVBLnmeVTwhrXl+Z8brX/L31U4pkl2xCJOvYyiT0dfyRCdUFTStNvKkVUcaQ0eVBPHUP3G1Te5CiVkVDIToezVCVGwFzQexUSuND338JkyauCt82NjGEgHDc3MNSgr7b2TdpLUWGnpJTPS4VhDDYvJFu/lefEzQqfaGI04uNFDpVjCZ1cB0V5O+x4PMOP0vjqF0HA2EFajKDUwG/+LHsJrAJwK0RBX1sOEo4H8nNZU2hw0L1pOsEsAgpEPPLCgWurOMeT2lw6yLQ254zukYXFuvhCWQCDnwYOjtyEVvFHmz7bNZNa1tJJ8BPULCrRvBjlfzDIctSoI6tbhUPgcbcVKBwkV1yLNqIHbtXp+7KmhzaL9572mihuO3qpk9tYGlZNgsl+k+AsWBVFdJUTFSK5FNPoMtqWX4u7dy8+pQldllmu3D1K7G7AqUuz3L/cfEiC3d6qVt1J+AwRE+OR+kdZRXWOnRjcLa2Rz945Zl7exj515V2n7AXLbIyQ8oWDG1n9M4hRkeQIxX4hnjfYtUGeSn32zHmieseuS5DXiSlc6Xlk5pVdFeGgCKNkbay0QJdfuWbWJJP+UkFXHtPculDme2Qap2zurPwo1bKrKAqEJat6/S29gk43OhnQfGPi5BwKAnSi/ioHYx3/0XX/1rM5qp9fnCG13StVjarTC2/5me5+5VoV30r+4WWMGndkz2xOpGAxd52xHxOnunYgNHUI8q+BROWKPpWdzPksQsklQ/dEZFAh75SAINgaJYjqsmI0GqKjX/YN6rnK5yVWTzlJRA5Lg9zIepUPDrbjob7q/OwQ8fneqhvYmWxn90kde5z1zb5772I+AWKX9fZkQVnQrCs48g1VNUmlbJSUjj9aDf1R/F/QG+Dgr6ypEOBDr7BvaR9pZgomRSETWM0+yfwbLHG/G86ICwxcJuXahivXVcgh1D2AwPXoFQlpFUnSnFVb9MAciZ369ZBncPoZSQPxRmknwiF2vCXLfm+dxBkPKJFBxttTO6A/Ml/HsmmBd6bXcv8BdGBbrt4tqvr5pqtoB2e7duzz/+efYW2nAMmVUHBVQFPBziHyfXynWaW8CtM9MW0DRjiyRgsy+Uv2efRH17IzbaPLrKI76vIIPAkEWVvi+ICzX+8MPP3T9PxcMYAwG/iB9lUnA23YkY+uIfzf7+bwvWCerrfQVBvjJ/NPZjonbSAlP+9ls7JUyOsHM7fuYZc70IWJ4O7Pa41duNUYueNUzUjZLVfcDFGRv3bq8evmyYnenZB1wKgAE9lMthR3aK9jaOFLggb/dH4nJfndC+OnN5ddRRpsQtmR+5/bd3BBD5j+yMXH260X4/xKV+YygzBADHjNjKoIOPHiQqhd9QOcKoYHst998t4HXRzmnScUa3UU5cPIs5rfffhd06dqHda0QygrMA5rjvhq8VmBCA/jlZcqzbG4STN4z15a5iXX+DVxHrxlaFEnj0frauP25IzrG0Q7yl0Sr6MIRSB0NzE1Xbeo2wDPojcNNInttPk+wPRWzNpXDl+9gT74OR4nR2IwSXpMqwEZqhI6wuVUxilMcjWDASYSAz78ii3VcGMU6uvYc2vPA75LMZ87SnTuXZ8+exRDwbEA1uFYdEqh8ZsilZD/FwFFRRLhCuVhCaYXJIMy+wFDyMmi7wiYJ2k+qhFYQz/XAr5NCm5px9lKqksQ/fFR1rtHHdIK+/hzUZ++OXhJH875zEz3cdTKvD6pzgo+TqlRoHJ/b28MZ4XqpeHC/GAeDMdY2yfMojDHCo0Ep+sF+bcJNj9OGuvJZow1y7lgjRBDOPSdxwqtWxdlPuIRAp0AF4j6lq4Ry/fZtKF28F/eCQAN/A/ZAEXEALs8fA57kMtLspYlbBddB5J74+WiV0lZM4Dhn3Bd7p9REmAvtDUYVNE7sU/uOSu9kflPppJwhfhfxHtY5/SirIlPRLzWk42v4gw2wpzYD3FO1Kbjx/Q/fx9kFrT6UNitGYcAdlHGCSCCWIOmsHQ3vEbAYYp57HCXbHojQ1+ytORr+mZdXp6HgUxK5iKC8yXpbHWqloxVyK6Ims1JHWTMALAVFeG2oUzcfgpLqTPlez3Al9KN2d6Kxa89iH1fN4Z5YPz6fNWK/kSwFbIJ+PWSY+8xYj/fvsz94b67dfkzpSVYyee1PP/2U/ZXe3r2fvTYAgqkQgvZORTY0MXoUX7PnywBReTK0sfTvrJ819DmoS6UDkYxxH+0nepvnyTUUgGzYEgccilvpv7yOuVz4EYJUAT57FNNTOEpbFHcjDX4V6+As4Kj++re/xq5/910p2alAbuRBgsf1ApuA8DwDxEyw4+hHUvBh1GBeZ3UogOcUmRXaYc+H4jq6nZXO9BbNtyDsAWBC0lfbeO3z4t+u0atfX1VNGpSac/io9jRo/QloSc/to0dHlVNgLtWExQypvIdh8KEqmW/KvLDHtX3VrXxZ9cuYiwkl8Z5Wojk/XFfH+iBMURC41d+qVEaoZ4p+9sJqc+2ZSxVmrSueNYEaxD8SaN+9e6Ei/cMP3x+VEOIM2yTsUec5+qf2pi0SvJ/PQiqev8f5YL90bMF17AJU3SQesHcWh7hOirjod7OXNovzt+iH3LPtGLKY1AZIv/YxC3gx0to1ZAXpw2Pvdv4EgiJa9oCKYcdTqRjuiCBVUzlH7CXWAztK722A3gnQSHN4mPwAACAASURBVMtPMrFe4w64Lx2e9z726BS7EabhK6Nq0qJxTULT/5gLKkDeOb0E32W2VSCkwBAAyE8/Pev4qtGFuU7Obdhw62O3j/7r2INdmyqb/ckTtardfDUa8aNDAA4aK3u9asWtrNuuo5AO9vS7754ebT6yR7TJYcA8ohL65PLsb89SSMn+HRAY7YD13LmPjCnd57X1VdMnCXb0Ee/5hz/8Yclz2xQKqpd6mYrZ6KuINaUv9W7VdgUGEv9NZyBVtgmxEA8Rb3A2aFWxz+8AUOhbd3TDaTazz1bqJNeUSp2zP2/fSayFqBYxDGsT9seKDtqQMg8bdyj0CBDDerKPuIf2heN7bQN4F1tFlRAbRjLYWHRaKDt7rL17wLYCASBtvOc/LJbNFtXvppc4Y3neJM9J3LmxYQG6Ny6GZ51+2X+cEKI+9uHymR7Cv/358uHtr1Edvf258+DSKwgKwhiJ/UFUpmEQnNRMpujFQJEEeY661K3LO0qlVNRGu2QjSRtNFXDKgBWB+HT5lllMowKFSuaskzmSBiHXUnmRKxKVzk4LH3oDbccvKYK/fgZRgzjHIYupOB5y5F8OiU2gHLrPNegxWCnKX+RWcQGMiQ3WrUJ24GkQgSUJVmwM0g0AzxWxg+NNhXV9HgrfmOCxEUyQNaD2Gqr6lYRuzcmpbKEeF/W8OrQmvv3vs2NSst+kSBQwgfwCWat6qNoRaMexopZ6904MDetKMhtkeMNdVTsLhSxjSUo3Mcg691ta0jcw4G/ek4OYWTErv2cfDQWpAegIgaDC67E7O9ZzQJ6BoDjeCXSkf2PjOfJMD8S9Fc7IfI+yawJhEpokZY6G72EIrH5CUWCfhCo2h2VAZmKXeZ6rJhpMaaxzr18nhO+gUK03ZhSZVO8KTx4iB+5hacYJ8NMID0JZoZXuf+hNVdE7J92HA4hsdp1xE7WizVwjQI/KoweFd4j5ubKvyELQXYRVUhHefMcJG/RZFYyJoMJJNhynmIoWZ2k0P5KYoH4JTq8S4jHqoSNWKRf6n882Z/h2Z/mwXNgcKxlSw7UV/B3BrMnkG6glMQ1tuTLdOBqTLZJI3s8kgDUnGcRB2PzNPjUhVDBCcaawHU5UHT6Dz8+eG/gg6ndUmA6Z+SWEpzNR+tiEbrY3DDpZf+81jnID593fBcT6nNuOfK0KWO3xTLA/CAy4R5KeOMz1lmbfT3Uz176+Cj6bz7ViWaS08wRfPH/R3seBGtgcbYwMDK5HOl960HC06e/o89HO46gJyPmZ98g9ud/ab1ZPBh06wcuSL+mo9qP02ZSWnn08ahqBF9eTXqH1nrfiyBiHqZKuqpLPnVR8EtMTBZ511G9EmGECYB3pMOGRoNBdmzNqrZBK9tAAm9rO+qPalAZ0gn7QREPlHrPFn2MP2beceaysCntJRhZo2NdjBYDf+eXFLwlq0+vFXNzHj0pl21oYXBpsSpc72/8yczqrjutMcLOqEzaA9eI5uacS/G5ETXzZRCt8Doo8qIxsIn3u7fR68jOR+c3kU/SnYEz9ZitS9W+JBz5+vPzyy4sACfZFVliovlZ2DGeOBMe+1fqqsozsI5WlpH/JXlyVic/E7nmP2lwruoc/3bkVJImvndKsDCh/1xgig8vnt40JZAep5lua3UY/TRClRJaqa7IHbQsRAFBZkX+rYi3AffTWDRRV6Rh7z/47QKDFLtgVFT9534DU9+8fStmxklbpptSqki/rzrOSuXAMgZ/SaVsYOvoIa0e8YSuSvopnylqQTLiXeT4Af1SaiHf7TK6jSvg91pUYJirpA+mjtD3WiBTCUJp3tgGn7O9OQphY6trrx/s5T5H1pG8wMc2pZ5nYzGqqglN93rNjY9LJ5lL9NMD/+oStNguenuNHYo7MD+b5nGctL3n0LDTWQu2WsWQF8R2/cgbz2UuJbQfQxMZO9C+FnFEgA4iPQsy9kJzylTFR57nQY+QoNicoz9/sL/xMxjENiEllH4GyTR8IULXRZLBAeM7nZ8WaAHppp1h7YgDiOFmHPGfVTmXtWL1lr1HYAOBVC6PgbinCSbqnnN6JAW0dKOjRBBPhzgIGZStFoTmzvwv4HvoAvysh/Pj28uHNL5ef/vrvl4/v30Zh9BYJIU6FHsLU+O9cPt2CMnrncpuAimRu3GBGUqQUvSpgVEbvMDtq0qxUomZETdTCD94cLGl2VOfabItDbAmfQ5VDdMznAz0ksC6lrRTSj8nw4d/Sa9IydZMONg/0olYwmGX0LgFem/PXKH3qP+DzMn8nNIZWiZqElcebKliuHdpBEQeWJxWeBPtVKTz6M6y00Tz/oGgIX6rc1XGXdmbfkpSgg8J16n9rFFJKq4evQdvmD05SupLV6zWZjDLGJChIgsPOYkyQt5EIOjpRBhMtHRnfL+LdfkbWhoSQQx6nswSW55mDuaGeR9J3NPc3WEtT/OSOAz5syCuvlY7ZYKrDujHCVJhfvKiU/dOn3229i/bXSG125BqbOSTHzMvT6I1WiNfzsAoT720F1kHsVssMnFvmLyfeKq70zBhdqFMbJH+uYHBtV+rBeuHGoWfdIgww58AetSqpo47a3eggUahbD44iE9IzDge1aqHBKddKwMo54HlYTTqEF6Zs5h5ohbsUXQysIx34fpCy9UpY3Q/4MOp3g4x++VxAWDt0nbEJFVnBEHef9P55X55fZ5W+TUKVsRskbJ8/ZW0VAgh18BFVm28rzEFQvmT4DG4ksFNlbAGx7AApgwRXjh0Q6T8SogsqqlQv16M1tTOuK43zNoa/fZPk1Z7hc/WJa9AgZ/3Tn/y2VXsFI7ZeJmcJIBydcQIb7LPN2aSyvL4d54R+QVGWKrz+uvS4oQC8XrSANaP8xs6dVE1FbXOmBh7FzvGM9h5eu3uGe84et89hSZ97MjnS1NHyPh9vwibA2eKQYRJEDpyZt2/eXP76l780cBrCLH3UgC5J00SVTEhSpWbkxEYYECDF15zG3GgvOTvaICv9bJbOZqvoSPZwVF3bqpCUeGp87rPaDEbvUAkrhdBqIE6ebZkAc1RnA/kz6GACR+L4d9X7gCMEHQgMfMjaqOwnqMDfJjtWfEIFxedMBEwwUcCMhArfTlAkMq5Nc+i1ip74jA61bv8W+5nrOARhhqqzbtCdMpJi1Hf2hPeaPbeREmcbYRLsvk7yPppvFEbXr8f3eL4BHx4/OaipjukJaDlaXJ7f8SFXCjjPM9TZz5djvA/Xyl5pL33pmn3efd2RUE+gJBXCsYxOH3EoXCZw3pxZfXY1C0oPva5Dk/pjbML8YXzWlHRJqO1D4nlwjrFZUhqrqlsA5gAoI5RXCnjoa5tLbGuJyoZS2/TRSU6p2gDCrA+R94yNHZPqALGnfCrV72zreQ+plbGt65PimhWT4TO55pcvYZvUD/BMed78jGcKuGw1lddJqz78Dr2u94hrHnUNNl/PkSNlKD1JwJx7PCm8pwKsLsR6wEwIeSbcD/u499L3b7JbUIB/B/Sj54/e34mApEI9Ve32Vpdhwp9WDq86GKE8j9FhrBlgd/NOSx/uPG6LJGGsTUgMX8k61R6UsdOK+kRFEC3acHp6MVVvJxbg+RCvRqxxbVCeQz6X37Fimcr5BtUHPJ1IjD2j2knbNbhGiweOLtLHcHZYO0XDWgzptXP+Eh/flEUCyKHYmvRKnz3+l58J0j5/8SL7iO9hi1Px3HgRwNjjdevF5PMyduLlyyu4c8wN3FiUVTmTo7xvf281AToflO/pn26RFK3KKfMmPe1UEFcdlaXCPVI57B9i27dRNa6dATShEt05xqmOvnlTEc2NezJOSbFmFXJtN2162CT2IT4hifXa0X5fhfDTu8vNmxeXZ3/598vNuzdJCO+iIwMVanz6C8kgm+f2vcstgqJMvb/k53zwBaOT4LEDVxk78ZHqXWh97y8Mrk/VJ9FijdRRIRxVJ5sfOfvPVZPDEDQ7L7roAPFWblrZCcr04SalZKhwoZUYUI/q+Q3lYDJtDMabBpWt+lGWZmxBURclwI8A5oth8UXtM7h6lK1W7Uq/kbersT9m0o1eCeojWi0abBAdZzt55M5UbP1VhOQc4Hp4rFaJrrKsed9thNJsGwiZQHbpQVqnsLqm/RjabPBunN9KCMM/VqFzHtDr97l44KQ/Wnn5Wm75mrz1OoI+rdqUQHQO4Sy+0n1TznoUyO5VIcsKl7QA6Xf2clnxspk/fTczaEFDkyS3mqeQBO+fCtOcVwJfekWSqLQXlKDCJK0HtdXYQ3ThfqXCY9yOBJkz0R431+ocsKTKuL5QG5YdnuuejOFdJU+6RRzNqJw6F9aVfQ5SX8n6e0EveYZSRUxQWzWELtHXJMBfJUV1P74n553gDDqUSTKJmvMIPZsq8Ynscy7T5P6karEJbJnDCRqbmXkNK1KV3vgUK504Lqs5UpyDDAaZe3yo0gUokn68UTIGdFy//ZqOU+E54BCpapH0AW70HBWEMHG0ty1nACVh0NBRcmt/qiCXYHQV9LPxtieE98PJgtJWDKH7vhVB9mIbyLnOIspF+7wOKJgZlWD12grvaSRG6HmrVojCpiqguM1ofqVY9zMDRE3gRFsrYNCEumIF9hWb3LYCu+q5aoITjMhsrQXkvLc27EB1p14MFZT3Y115lqGPohZ68zGOWsAgqO+SCcEPUWr8D/f94x9+DGBEgnP+vCYIBD4CYLX1OOHsC4LK9WbwLAN8BfQq06DKkhUOyL52HuWULxPAjXUifSeD5h89SlWYteaZ2bOljT8nhFGAxL8wV2t0QX/eyhpV1NJ2peMFtV5FP68Ze0E/w30bZA5vWO/OZs4STAHOvF8rAGDF7LGskYPhsj1ghTpiJKNb83lHgD7A0h5HP9drk4bofbBHY9qn0C3tMxTYVb0DIkwBVipbBHYOmmDFnrhmz4oVviT/JzEagR4rHdj8JlGlcFcQ5argzWtNXPhvA272Qehmz19cGMb9/dOnl//6X//rYTcKVLyPOIW+OCBB1NdhT1UhVDCM586ez5DsJaOKXBHXCJpbQYh9wA4ERC3bhnOU2HBCGTIPPCcmcqGorTfroKeZOB57vmvqbFhikghxza52Wem7v/az8kwyBzQjTR4kuYv/u+l84PQvDhS3Op1Ky+ZJmxRw7ngvRx7EDz9g/uWjqspn1iIzD1GQd9B8hX+iAgxTaAAONgVV39DBEcSxHzKsIBgDBUc9M1Id6xsbK2We5ENoogibvG8bUW8/hQiSmIDmmy9nfPXgUZkznBXiTq4vNj1z/ohzCzp8nk05kvmoUncdtX9WVXl9+2lJMpeov323da0CszFpAfyCrXwOQiXSiTO7dKwj7amAbiie0LkfPoqfYp+f2xqkrhILCzBXnMgqOPMkO7JLv92YorR1Ppd9nKRwveSOHJImCqiWvsxbFZvMuV7rSO3wedZ2bR9MLPZnqJtftXPlbJztzPyW58pWi8Tt66c/K1VrR43DjLs90600t73k6IfM96qZIdOBa+hokfZaRiyIHCEqtIstUz2uWjN7Pn2NiIaFwlwa9GHPeb/5q1sbTdZcqXlZZesAjxtX/e6E8MPr55e//PufLjfvXqd/8EEqPrezyWtl7sIJpSHwcrl9d2MnSpfK4hDQpdwOalsjxd8JcEkK03xeyo5I/sEZX8N8nQVOrEgzTdKF+Jp4dcMhy1wBBB48n8P328SPAlMVdhIQrKxKwE9AkSGT9hZMHCDUuSWY7TXcEq7plYfpHxbWPq5QRlaaPpLVKfvwWVZ4pIJ01kmD3iB3X4w/uCqFduNXUEXkvT62lcHQt04JtY7zKgLT35N6lQDM8RNDux3wzfUUnXy8wKEJ2tcJYUUN1ggcR11qoRSkc9Dd4KWoJ07O3sMehArt6PCOKszsqyihTt1ENoERwccEY6y+8CwyA26zw/h3VJ9SLbxJLw+vTUVrc3WUwI5IwGgboDDKJPNezqUJWroZOCY2FRrqPCWuU6SG53VQYleJMvi1MmAiiuOXEsgeEjGzIsH7d7ZSkeEDSDnMQE+F8wm5hiQl9hVuJhUOXfoJa6eDJiEUSffvNsOXYiB1MYHYpKg1iCYvlWhucioammR0ezu/l0p/+007AqLVBd+LPcU+wdkfe/00vysG1jlbSfRuHTL3R5/mw4c57zj3VPaR6Z+zVryBz7NinyrW/VZj3av8m2oHDiVBE9T3VWR5xly7ipM5V6PdBWsZFVOKW+45+7QsAlFRAzj2Id9j/6maqIM7BwQGxgazvF4hKCtjfHYCGCopq9ryHDPn9dTfxfubeCteFEc1WmEoYhsiLfKdADAKeaUWH0HQrVJzsOeADLGBU2xlPdNPNzqdVMZDTbgGNrYMW2AVgGtpYNYEGNsv9TLMgdH7a6c7QzCVt9ihVu9Y1++//75VgvetooRuaXV04g72ghDYAZZ0lEb7OHgB1yJzxEQkQE16istCOJKwJe3lpzUQN7iSEpgAbBXZBL9z7O3B6kY9Jy15DqtilMXRzy0ITGJUVssZVPP1+gArZPoerulapV0bwfyXAVts5AJHr5Pnnj7cUTYP2pFz0k7vYYLY/t2BGOv17ZpVtItzFxn/qfcqIqNN1xcXTKhR1U/Ez26mo+yYM2CVhO1B5xjLDDlmpO1ZaWcqntG9Exs0UCq2eOqy9nTz/NpOgP9vdY9nQbAMoPGXv/wlvbD/7b/9t6P61YSLKurrg4JZem8pbwGZQiGvAicBtH3/zlXEf3E/JIS2fugTOQMhbs3XWsVzrc4AYu1t1UzDRkEZPOvfntnEKmMKNfYo4isFn88OCBZ2kS00S7QzAsZ92s/prGjYEtd5owF9lsCn2egEKqsEyWcazBZg6Pmon+0M0Qa3U+1dG04prmhJwP4C0Cmd+1xh5rnzoVabOnYG5WJ6A1upIXag5zhVwY2b4o2k7qUK/baj0+Lb7yBSU1ZbYqqNUIgoyUd6kani3o+NwdbQs45dkA3B76AvIOMo40+mxsteKPjZ1hvZPawD/rvrWSCA34VdgQ2rUM7o2WOJ6V8R5pLZZN9sKmincSes79necs/sVZ49z4nP5jW5h/V+C1yloLKEmX7jVskbUzhrNnTc7T+uJQKEq4TLypLimAHsYxBR0DGWMLY2hqqIUKvNPBzWS9C9dNmC+VZ/A2KajC9BS7WUkWzvGElXOmsRxFY6D2D0aLVqXBmmQWZKryrMPpOl8OB+7g9fcwV4y4Sq3e1c5oz+yblpccQiWM8cMWA1N6KEPGVxe1cDCkVQCaHDgjPGBOzdJotlJabw8rsoo5/eXd69/Onyv//0r5f3b3693Lv9+fL44f3LAx7o+iqoECYZ/B0JYVCYBMwtyZMs3sBzZcOIUDsrBmOUk1/HT0MvRgpjIlp6Rm8qMV5j+MMPP+6AV4koAdOa56lEdFZNVVBF+VhQDHAdapt/j6GbaV7W6J2M3AyQfX8YSDaIKHDUlqacJsWO322g0QA4pWCTy0NYpiIXR5AsLXaG8DxGQolo+zlKzWqgohHNuoxDPZt+9NPVERFMVPChVdKKmZyd6G8lhBqYOAORh3NglErGdbh9AtBVXlLVO+TPRz9eYloUv/0sRzLeM1iBlfRnMXelSBKGF6PNgTd5QmiEqgn/jjFdkzaBRmhLCwh5VgjfJDl4X/5/nWQpMlZiUlnbUOs4o6CwdUYirU3+WjURdQoXPjS4VYtHI5YaRMDL9RzDjyON33EfHGBHGcQpnhJC+5hOueDxn1yPiH3na7YKbSJq4n0kdmtI9xp4I/smMWz2eoo9YGQPEGKJEPfD8031BpryElf7HAy4UmGlggeog/jRO3jsVTA08clw3FHQTOyLpjVAwhnxutzTQJIERlIYIwpRAMAKTRVtC7hYoeJnkdleLxZGltcZ3GB+0nC+4fKpCIu83VlP7M1NnD/3y/vU0LeSbCXPBDnJsMGPTIhV/lTDDHK7pJOg0YBCqk57ABBFqThHAICtaQUZ2E/cU53IbyWEOvo+q1thSdjbqoJrkuKvqMGsu/cQKvMQ9CR/9+9lTlf6pBZIO0Mt+/hVR0AY+GJf+Ln7xsb+Uqd6fqyK2suaJvz1910BsNqJMzAjnSq2daIWATCm7sx7VwCon5UK8npLuP9WLQrGdexEqVb2Hza4bgBcgLG94A1WJ5M/wEKkWGZCA8aKHRlARjQk1Ob6jyNx25xZPq99sgXlKrpVwJI9B2CRQNvhyaf+zyZLvS73SZLcOIIm4Abh517VgFQDzXieMhgEkr5ICAfQXJO5zmM8qveb02o/tOeo69XybCimAxJkyqTiscqyvX6CbfiFKiRPhZt4JArSFbeyAmLFMKIPS0jbUnINKvkZSZjKh022S1dmBl2C8Iks8XxaDSwebkWAPSW9n4QJ8BBRCs7V0++eXoHbJVTSl03QvF7jlcQSozdbYZGOjxAW/rqjA0o55NmScAEohXoIxXnD0QVmXW8r4q1+1qax5vx+QY4CJsQN6VEWqFm8U38PPZDK63WEVoDUAddldBDEqiTR9TqD6Dyv6+iK62gExWawqapWspYRfIlI0aPFgD1HfD8JwoAjXg89WX8pMGKiQlwZgGiiTPiaf/6nf85e/JXesV9eZC8kuQk971HoeSRvxpyeUdZP8apUkudnv/mmqtS8j4F4Aa6PFxS2pTSSfGKHQ2dMMvUka8/3fishTEIbNhTJBLHmk6Mn3oSwwFAVpSOGdu/+5eUvL8fyaTWUJCh9rPOBAX6gw49G7D5IsrDe4sbLY+pMEZTzwTN4/vx5roPY3F7bJiy1P9w7F0VCyF6zt1f/bOXeMSlJ/ijSbB4o9iH+kIR3/eq8Bwlb9UVaWLAtQbDLvS/TBn/PGVMxXKAqSWqAh1ZgA5Q+eJAqMj/L+Kl3ZRGydjmvGwPD+Wull33IGWAkxVV/oMFSgbuACA8f5n3SqhYWxvqeN4ewlNPrjMI8T0SM6LPcjFzzEd4Tu8DetW2GPaYtChtkzCAKXzkTUdTudXDt8em/KyG8eXN5/cuzy7/96/99eff61eXO5ePl28cNVu8ssKJ38HL7mhASdgUd30a4RRM/1JxcdBPAVgk3cmLVAxYTND69Y2t8LVLenj5RIm4m/SQbrmpGTUAl6krDbZA9BGxWDSmiQOZeidbQU4e4thm54wlKp2gg2MDaZtRm0wcifDaOm+9lcFYD3etuctPBtTxYS8WhKp2SRQ5JKFijmqkyqgE9nOcqaiYIIoQ5uKG6VsBFZDCoLjLqzCuJAmkNr0b+qGbduR3Hp9x8m783YDcNq39fIbRCmd5Dk1qT5NF0OKwZLfL5cw5Mmr2HUJ0DA5uquZ/2hlTtVeRTlKTfdz8UyXRems4lifYk5c/Uy57KPcWTxDlrdpV3f5214nvOFsvBB8QIzaPc/yta1ooP62kyeqa05sCZYK3kbzIYJ06/RJSgKiCR5Hx9BQZlIs8GMTxfaWFWarirXNv6W0TJvk4IG8Cu8XhBbKjd7PMp2PL5odickH7HKHDNolU27rsW/D6BdgKMvRfBevbw0OIkfQs++H6c+SrcPVvXQNQ19+zfvtPkvhXCT5N+7x5lb4kqmmw41iQVDGb3TBTBRIbPiuMl8F2CcjTAA2wEGOqZyPDyVTG9HxyLgaPBL5+VatIqaSQxUZcbA4HN0l6ZVkRq/KvKWBtVquzR23yikOFMuscb+FpFMfmMk5iYiRUBro9rOc9D5FmSDBEkBAgj+d5oirOAxzmB5RE5dqBr2VmAWctVdujTxulESIrK+4P29hiAh1q8QIJ9QOWO343Noyd8c5nizE89NCLNVuakK8aGzyrzV/flp9BE+Z1QubLuHzqDcAGvDfjHvkybQMFHk4EG6u3pLqjEvfaZlU2y/nFH6EzV0r6bslNaKY3iG2DBofz8ZQIU9gE2YElinuf6ybSdBaM2b3A/t5pYwK9VexUWrxXQfnb7BxuAJ9Be4FqP1grtkWRHzp4qxTXQPleIrOaW19KvIN33OgqDQMc5a0Gn91wimrFZuQlKqJLwf7ND2o2AoffvH32cgrNcafziSYDL6njmZK66ShCZgF3RoVE6fZ2gDZ/H3ncIN9etIAPPFwAKe0DQViC3ixVbvzu3wpl4xgghLKJWq3yOOQOo+a0nnv1UX1/Qjz3y3dPvDrGrxB4wSqYeiG8m+Ob97MPkd46KDgwqB71v5pwVUf1SzsgJdMY3k5xkzNfn0tcUt1KjwVmZitdw9gO+DuTs7zUpJ1aj+sU6n9lCAd/HztEueWzP12bbBXsp1MT1DbPe9oKypthhg3GeR+i3E1hLTEEP6KtXjVmsuFw+B/hlX9oCER83Ftl/+S//XD8yhcwIm312fzza6I8OkNcO9drXU3qrPW0BJTYugA1hNYv9XuHEVvaOalBiR+iEpQxG/TpKr0PAjwO6uGWCp9o+k92wZFbtDGAxsML+an7OZ6cH96R10ApXZ6CSIBx+ajRKgRh+j9eF0Zd4stdKLsAZYN5oEqH1+iUGSzIHK2wMvTFStNWyalKNBOQk2dns3mMfzmec/YaqnxF/G1hh/6kxNme5dqkxg0xBzhrPuHFZ4w3nI7bw1Fg3r10ciE9Mr2Fo+AXmed3hczaSSLAucaujK45RIQVuYEcWNGgOkpFfEe4iv9jYiVFfMcn4HBO+c4EgbJmBh2opOIIn97Q5l6yx7AnPXHzc8Wdjsv5hQvj5w+Vy8+by8sVfL//2L//X5e2vLzN1kITw8aOHl/tTh0NZ1ArhLRLD0ZJUvztGS1Ci/cQBwfiUtBWnvzkxNqmyYfvwP1WxdDPhXHw2nSpcVc3sAQ0VJJsHZVHQ6/b6iL7yoNPD9mADyg/FNpTr2hTMAwht5fZV9QlhnLJUGkTnoRm4noevTkK5jfqU9EHDOyLiKirDsM72p/CzGsmOAlBViiAv1JTNK/nagLoO/f6VauW8vCNAy5yc9nexmXk/0CJeZ28LL5cqKsflSwAAIABJREFUJVJZY0dC2RjhSk8qwtxEu8HX15RTnWUMxwZuynHHMEitCBXgPtQR5/bctKl5sxypAgdtsw+J5G00Fp+1So5WPPXWopdn6kkQ1nfvW7LP8HRkqm+HupP9c0j5F13mENKc/+KXXyoRjKw0lcTH7Utj/QQk6nRbpTicxXo9fb78vomSlRWCJ76yVqB9p16MJiLt37FaFmrg282s3L7hAVkN4X5LI6U6dZ1zxJmIAV+SeQRvMcIkX6WUBlGezDrnJjNB1zdlIORAXel49kXmOU1JTmOaXtdR/uxHs18q52zVDYwYn6vR4/qvPWL3Lt88eXKMeygoUsSZvQgaqaQzyQ3N8RlSfOd2B3iv7xZ1QwJqxV0UBOL55DWphNB7+iiBRlDNqKYuIby56fy3jEcoBcRk0KTJNVJ5TGOd3ofRdoOSTk1PlTETyLOsdhLCBw+OsRJWyHhGZ5VMnW4Cx0nlB7RY72ACEpLWz3V6Bl/OBwRR5j0MTkxGW4WcauySEF9r4uY+smIvbYj7cQgwQa+Vv4AfN6WOxr5fPl/+8OMfRh9vddfKZZ6HSrKjTvu53B/Aln1Q5SePXjmQkjPBOlE5a+94JfuZQ9jAtfQh922C9dHf07ux/kxsKuqQfEZHhXSAOraqCfyoNwP7jv73CXvd3axVPoffdwwF9841hiY2QYwoesaGFEA8kq0The4cRBdorAiXKDDrKzDK5wU8fYzgTKXe03s3eqDJkUlxkPol+BHD+IQy5i9fiMqEqjSmjCII3IvnF3sOIMDPUjU+9WCxBqGZDXzF32VcRwCj9ShvHpvVEnsrQ+ue+FyBprI32Nfnc9iAqzGBYMVBO55gDT4844RQ/N254Fnw/qlgjwWg/WVNiA84e6GZjZpVY9+nZCU9PWyx5WVBsF9a0fkYUbvMJUxV53FYBfybqtOf//znPMs//vEPqXakV3bqhXwe18bzIWEMUMQa//q6Spv0pG52aPbfhppfpeoLdmS/ZDZeqWe8Jz7uxz/8IUyac+uFwX9oo9vLZ7Vm+uN45twXTBzOSAHju5cff/gh4EvBjWsbC9dPkK4A1RFMR5SkgEJjv/o93p/rk3WTpHP9yiZk9nf53HiOiVnSN1kFaH7XuIKEmn2RMRcZNfDu6Hf94x/+X8reszmuNEvSfCECASCgSVBnUqQo0cK6zWY+zHyY/c87Zjt/YHu7Z6tqq6pLpyKZ1BIaCAQQgbXH/fiNyOqxrVxWszOTIuLeVxzhx4+fa/rezKCVImRRhFWZVRuARVOUDFS106CpKe18P+vF39Pn1xgt1gP/EeArRQFVjMRC6nWVRM6kY1yLFPJMqoRrFqUBSBYREEMVzbKn7nemD7HGOOSc1hgHhBmlvFwMFvZTeyEFVwuxYY/Ul1Zq2Cps6Blsl0hcOePERKmQzt6XAJNSitaZHcsXoOORvsCAO8RLAn5K3Io1YTRLqsyDErrjO3km3pN9YF1SlcR/ZfwTv+b+zqmSdQC0VBHZH2ILMbJKaE6+s5gwic2kG1Lr7XPq86KRVYNVtSVYPwCGGgynoWyZRlTATEJVvlhoSc6cbJb654ReylXrMxT1X0C4WHapyNuuu8XAoDL7gp4Bu0F8kF7pAMF8p8+m38nJvhmP/HryJkBSbCBMorAq/3aFkIRwfNZOj/baq+dP2mR03laW6BG8UnVwQUE04jBXbb7XbwtLy22h14fn0y7o51PjYgUwUOvEmbZUNviayrMZPKms2wsiA65B2abf6YAsTBFNIUf0w8xQxGzwSv48DeULRhJ1ca/cmwP6kf4YKpdq/K2hwlG1CrVTzjnKU6gtlRHgkkTcgEAjl1uqQMv+yWEJtcZOyomI0QvPmdLcGE5bSYsnAOJZuTxy1KVkqkQMulQlGulXC/1KaEf1sWCEFBzmz5cSmFD2Cpbdj+KkzqV105BSchdyW7SKoH98ZoxeAlHWVhWfqkjy76lYzgrKKHHMcOvqSUjyKEMj0RJU9xzoJznl19nDKR8bp+KEWuhdDZOW0dS8OQdq4VVn/zHSCuBcBHC1r9YyAXyQIS45f0/UjS5IRHXRqlCpVKqXoFRlI8Ec6oqTB/eFEOjN0pESPPF5JHhZ3zTIaw0r0Jmt0PDrORdCrEgOLy5UZWF9dPmj6FkIdZD3BMFJWpSgiNZoAYI4WNbegabRRv7JXUsQNCvQo2pm9a/NCjeYxmQBhg8f3it4lnNfXxN1ylSQOt9lqEKx5jpwn5Ko6Pur2mNVtml11hUA97IR3NtpMGzcny3Kc80WnJX5dj+pEVTWOZTrvK+pwv5cjCpUPZJGhHdmwRCdWTkDBxWqwtX972ZIVbXfieyUwo2R5tkkjlWgklD1AmuizJv9t1CWZ14FsY2SIHsgJ35xYeGKonzF7kQwR46taI6qsDVmlUIhqWG11SPJGdcZrGCKv6fKXj1nnL7OWtlr/gzPbLGJ6mEqKlt6TUN362gtmp/omV5ZA71/zXpNj2CYAgpSaz6fRSwMVgk4mnPCJdAvPUVzzLAsVV5snWy41YadQE+pl6HkiSpagYrtQ3oNsX32Qe5Nd/+fVKBL9AvH2o22qX4+9a1jX4t1YjDDP5KI4/ANvjmx4jsIWAky8FkB7JTAVYKp/ehsuROvtEC4D9wz6DiP2CISO6hSUa0OuqwzWXMDCRKSDHM2WQedj0LLXX3waADWEspyKOY59/yTP8ed0DOBTldVQIyLol0qmSxBHe0vAMTMyKOcsb9mSwgwkECD/UKC0tgtKGXYvASOvAffxXqwdvncUHyxzV3loXr4O1pyVfW7gfI1Oxh/zXukMiMknjOwWPMyz85+UDWPL5OdoIeuAAdATwXXCHyV6EWGnkd4KX3X7r9jdIAr31pjKbVbwdj9s05m/7rv3yIkTrSkeFmiZgpw+31V9MKgCFMg5zBnIIrfYhBdui+N70r1P6N7Uv10YuLKhpRZM0T8+EhVSIJ3zj/fCxVUIE8JkbBHAi+qOuogCZA6yMiUdqr9lNCJWQYSm0FNVK1FBhk5k9hvEvKAzMSAqfhHHIffSxIYQIi9tuiGQTMLArm9SQIeBTBzx8SEKkaBkh+BMO6R4/MktlbgR9g3fCbACL/PXkoRupI096u755a10piAorjyZ3a2d7RuJFG2JZlf61YjMxK8FtxDYl18Pb+eua6yZQVWyx9V75+SwCQv1Ueovv6iXCuOpehBPF2MLpI+x2FWgeV7tAeI+/SXxYJSG0pi/hLgCmuH59Q85KL+plVFCeTMQPUOrIhGSQcGFmW0/JhoqRk3hThjKZXmvrPfivlqHAZ2EHBOLUSoqJ6caG0F4k3G0lmABsw+Qo/lTIVFyPMB8GjWZPnEsJXwUxvEgwXk4AHSs6iWI93nseiwAqqiasxMTilaT3uaI/Do3uJVr2lNM1Cb22jk4oVAxhJmLJ/D3mhNBXBZ1Eqif2GU/c0KYbtobTJqo+P99uLZ4za5GLVBv2eVUXZNCPJlO78Ytx6o1vJAYyf4dTWQlkiMjFqJypAISjWt5s8h+ctLGq1wAsYFlaPphociDOBZdsmYWYxQGnxgil5RRl/jD4r+KSGb1nTYcLKZHchLcEk0n0XIEGICVrwK0ihHXX2AGccQ0RqjBq7IyNAWekr1SX0A1SytnK/K2kHv+TX1ptSsMh94EJMaPVGJSA4rBt80WQ+xTEIYw8Wvp6dM1R7mcoGIV29MAm2qKFHhTIDFIbQUO5Rel4+F8CkhNIc7vQIdClaHPs+dcRMRT0hAHrqiRA1ES+jrs/mcadVuqhAaZFDBWxkiqz2aruemeyMy7LufB+fkigaXNwYktDuX4VOB8DzCrrpRg8dZO3HPoTAi8gNCWZcxyVISpQT3cpolVCJlrOo94rNAixScQxNR/4x7hHgOqZeKMmj1MxtVn584Yp5PCFv16gXpwRnx7/y5JFYY4iCyQvSq8hZEPZVHI5wE3K4Ys1ZJQjMvsKvuKSm1olXUL0GfFLirT8SUtqDnXULY67V1Zq5VQsnoADWeV2DKgG4+h/dOMOmZaaZ0JFDLHrqHd4psSyxBVOzMv/uP8xYV/IiFYAqUUP0S6AhiiB0JPUnghxTqCPKmtGvuA3tCIIFioAIW2AVdokOy6AqUK8ZuJDfy13d1kd5oKcIZoU/fjSrkBXQoyUHUgOZ8eipVrS26UDlNVSZFqyS58DunwsP3Rm1MAEgp7oYyzBmM+Isqm1SOCnnmu4XkK+bKIOwpETDJWD6f/U9/oJDHy7H7egRqeXZf7kfumCrcCpqt1JhKYJTlDMRMh1gr0J6h5aX3QxSiYpaUqoQeO4lxKl2pTPBnUuURgAcohIJoKU1bqMp9a0bh3cubeZZTWpfZErM/LF6WuWwGHh0AuLqhYHhpyb2uSP53gmH8nim2BNGuBphex3pQhSRRYA2UKBz/sGcpCWnowq76WKlVrA5EXWaAS/aKs0iFnHcLqMU5DtiotoWaKSZwb0ZdNkkPC8BMM4IM+mrUUlGzWWWPalZqZ9cvRkK2OROqChWFXAExghkIfmkYeym3luIha5ygkc9V0lfJVs6bErwaIm3qoMfVEDgRIPFevJ9YNxIDcUIo8LRYErGz6SeSra2gU3a7xGGU8AhgKuGbCiJ/0BIg1W6f8VQIUzUJEBfwMfa5CsHlW6fK0jpXxXbyn3WPH/dMozpmab4zojpJrtSLRHW8KgOz9j7UaapufA7vnphDvYLYSyVR1RJUIK9ple6fDaic9Ul7iUK3Yk5he937yGeZ6ePqoBNf4iPiLu48AC4+gndlTBABN2eJPyvQQ0qbtoXsp+mUpq6z1mJ8oFo6GOg+7R/sCyhl3QmKSTz5roOjQ7F93JlgNhnvyd9V9bxAD60zInUa9VUtKwKeDCBh+1UprYq7K9VQ4wFyFuV3JMgjMR6U+C1owj3gvaNxIAFEKnpVSdZ+MFpAI5icQMdH2AY7hgkQz+eThGIb6ZVUkUKMqojZWdfAo9cMnuMHeW/9erXTBMRDAIkf3F8VSWqOZ5Ibzg73Fj/Eu+KrAEoF3EqMbUnAdOIW7rzG7RCbFchsURaLmPG8/HA84ZhIf7fYG2mZ4c7zrI77reERIJZ3ig/k75JQ6ezVrGcSOCXSjN9QG4vp5vFLiadja/lz8t+DVVWmyQX2Pn7U5/Jd9D6KQdRfUkKoftKZNi/OLoCN1x2/P205Y005U34OC2jZ51oAkD9/pPzEoBE6J6srAz2PGQIGww1COo5mj5TYy75N++5hVPGcZiKOSy/Bvj12cjr/1D32TIX42xXCBiI4aZPTvfbNV39SD2F/Yb5trg/aKrQq9Xyct7Pzi7a8utb6g/U2ubLB5/fUQ9hVAKFVGAkkQVteXnWwrEGNQy2USaSWQRXddOJZL1AjKHdHgABHk4TQQW8FXjULx7RGZ8KmDxjlcUOlxVrSq+dBlREOMQJsBGg6n4OEcFZdjtMRZS4ZgcwdKYqfSv1/NTRejbgZ8I1s/+KiKg5CzopeYOoByL2RcAU4daB5h9kqnARkUAItwZJcdB+aqTqdG/VL1ETzW0DoLMojrjuCBCcnOjRc9vT6xHGmn0KVCqk01RiC4ocbXfBFCxIqI14JL8/TUcTK4XDISWI4xAQZ2vP6vCRLccQKNitZg/8PZTMV1CS3QT34nAji8O9KiJnfV+JBcY58tqoJ6rd0FY99F40OLnwNi+fv4dRcCSwVsxpIzfPO9k6l0pQ+Eb4rAXloLZplKNrWVVHqlqaD7zX/0usboRoZzepR0FkolDhGWwn1BcCLkzyj8gRCpihqjuBkLKNCZc5Vu0v1jSXAT3CfuVAkwwp0awadkpxSuZP4SqFOsyifzor62tLUbQBGVUWeT5UPgjbL9f/1GQsirEqK+g2MfqVxPDQz7AoGd3Nrs3O6cRBynlXVCxLO72lWYQ0SD0UkhhhkmvOSAb8Zam0k2Im1Ro7MKLKm4Z4glLNI5QUblV8PdTgJsYz/jJJXaFwsUFB09ZhcXZk+B9VEqK6DCuwATicUSCUWjr66visJkRhGdyIBDe3oSHcQZ4wSocZzzLmSiK0VCyJz32rWlaThSx6cz9IMr9o3y6o70NJzV2IcJ+7q5YwARa1fp8Kmyp97JE3xnVKsc/9l/2ecvBLoqkJ6z/yOUa9WwFxBqxQSq+eXXpawSzgX/Bk5f/6s6IIkFAYRNV5jEXEbJ2L8wB7u7+3pzE5BJVeuk+zyd9Lb4eCG/mgYKK5sYHcJSGdFuuQDJoBFOOzVLujVGA0EK46PZBdFTUW1scbo1NaWnfRnOMF2oiD6D71+ZT84R1QreF9RSEWNsz+bTZ5yxnRvi65um5J5aA4Qk+yp96bEqdIv57tvQTL1GJLQFRWPc4f9lHhCMWYk2iSgzL2GBJQEgfiZ3eu7+r5QUd2v474bJexVze8qbVUxDViW5CZ3T/tDH2JVJUL35ByyPkHKAxLxftiaWaqyq5fzXVWIRAC7kPMv0LQGlDspsO0QtbAqpRFVYW/dYzZVRdfaix7ps6eEK3Mti+rH2cWee+apqyWcP1HnVgemCFfyZLDF4lt6xgI6PG7LyRX7wjt9/PCxm80XKjrnMr15fA62VHZ5fkH2LhXaPIefnarKlKGS5FIvVHoSBqJ8DrEp0TLgv7GhATlJIAAHUwFPewbPTUAelgExIQG5znoxSEgISfoEv1dVDz9y7fo1ncnTqgbrnsyICgrIKbvmWdFuzUiRQnd51QJoYT2Fgqf70TfgQoKUGcDYfNFql5ZUAdUYI9kMV/EMqLo1SXO7J2MlGfiH7e0tAQUHB/umpBd9ljXGNnRV2WKRZeyOVPiLcUO05mp4r0uinKTQ6gCln7Yvz+NjT/nuxAQ7OzsVH7p6xh451vFcwthajZ04PrKgX81JVlyA/aMyXImfbEr651vrVFE5G0pozs66Sj+fY+YaQkEWVOO5OeuAySoExMb2oZyve+TC1ZVGvFDV49+p8HHO1d84mbT3798XG8b3A09iyr5BI9E/z4eyy6kc4vfJGTo/qTmjjrnU7301aVtb2zq7UC+l1AtAUCyd2UpmYgC17pSyvc4ojJWxQScBh2Xr8IW9Rcfp6jXU+Km0CDj553uSe6iXsvyOAMeFBYH+/Ijdi5hikvKuna2A2h+ZEF620dHH9s1f/thODw/a/NW4XdvaUF+PZqRA4+LF5hbblX7S02B6JMPrldxZGabGTlD+NJpJhU50FS0KAgnerMi6sqBnJ6eigdH4zGb9dYVQyqEz6lqpxKXcHJonvx6knmTRgYznn9go+6Kq1F5zlBJQ8/yiIc0gGwkeTR21Ee/km7teHWf2GVyfqpeCqoVFGQzNNipRCRmlmjeW6hffGURUSQhIZA2wZn3UF1T87tCY+GypIxbtIk7HaHJReCMMUoPp+RyMJ2iIkqpaVw5dqpDQHzCKCTQyXFg9TULvTcsKjSCVmQ4pgdZQ/Zkd/WMmYA6Szj5EoQxHxqUEURZVmKGipQKJ89Z5YF5k0bmSRM9WulJVTZP/FGmx1HYq01FbI7gSUtupck4DntlqYZywUBtVrJwIcaY0DL0odzqLvWnfkRFsr6vAk6JCVjwchoxHM9S8Qy6x6AJlnEliFBwXD140kEKycCC8YxICgksChxiPJGT8mSDWoZA5KcOROJjkM2Ski+6Y9c27c2YxuuGwd8JCEpFx93uQ/vS3RPY5ya+SxOq9CaVLlLXq67QwiHs9CboIJkBYndQTRNGDed4FcixgAkkJiSz1PdamRJFUAVlYUN8LlAkb8qI4lWqY7ty5VYZTDQgaqd5nBJdKKARDzBpLrr2zBV5bJVXLK12iFVGlVIOFUFOFB32tc4/Dy50jUeDeRYQngSzvPdsrJnpyOX/2F8cosGZurm0WLZ7nUe8RDfW6s+5tDpU7gWjAqFDveJZpVc8VRf7H3QkrIqhter34fKOYK11iH5qUkOyMehDoURSwCmaU+2V0UCrlBY51l6MTYDKzQ3sw09/lSpqZFAqo2NeyEbMBtIAujdhxVQgjxt/B56jHsOi3ScR/CJRFJdlQZs6J7bLPU5gMCVCxmby/qiYzNCj2RUOkFewvCgCNL5BtBSggcFUlx/0nrK0SsOFIQafnFc6Lmm36WlUDahA2tkmslKJ1iQJcNoCgUjSj6idWrzIAZSnp4XuxL+qPKwAhAb/+OTOaQP1DFxcK4CMmkf4h3s02jeHvpl7GP0idsJSK9ZFdv81En5f1ctXQsyc5d9wpAXD0VQ1Wu1EnQelVraInfI2ZcyShJx0Vz8nOvJIn1p+fSo6q4hI7nYoUQZYAZykv174gFFTzQbO38ZEkLbF3Gvit/ntXf0RjrZnApvyaQdCJ40lx1oCFxgQNDdblpyiwM60a3b6Kouv1Sd+9bH0l/WH/WJXdAKVo3cVYUBVlzuBqNyuz5qTmTIWJo8qokqKqeKQCV/2KapeoCnnsYVQqs8dRRI9vURtK2WTFAgWkxH8oySztBAO1tDf4fKjqRusLPWCi0vnuC0wNvbxmGSbZ5PzxXutK4JzUk3ByZvnB+4kl0ylYT+c3R0OBhJD7KdBcTB+DmqwPyUIU7m13S1ykmEuJmwBHuNskhNzL45Ojam8y8E//FwmzE0JiIvpabfdcOfZIBanqprpcAnyu6LuqGsVsCWxJZ8JCcIkZBNjU3QrDRcyFpSUndhI74k66sk2ixlnTXRYwAQPFSUnAFpJJ7jDv1wH41d/O30vFWQBv9a6HvSJfU8rbAeRScU8C6iradHZ1mA3YSCVHrFX5rLyDx2O5gJXPzUgifVaxZyJExrp31V8l6gZJiCttuwEYnWh21OSuJcugYYAB4i3PZwTMIZYxzV+FpALNOReiXNMSI70JV4lDBXU84x7y9AvKT5ycej/LtqkyXLbUYzOcEGvtqu1BcdqPooyOR+304H377us/t6ODPfUR7mxttI21NSV+PQ53b6kdn5634yHZL4NCl7RQ9Bkq3crMMvWl4aSgD3iw6RW/V8gJYjMq31ezvtB5HOXpmZJBXuyvE8IcMDZU1aTMjgKtm4eK4wZc/qfeFpwi80HSyF60FQyGVBQLzU+ZNlTHBMke9+AKnqRn4f/WxeAwua/K/Veik8qoeF6NEU4a1+2EoNYpCKmSsPpP6IW5BA08UwURygMVHVB9gl4CzwjDhK8fFE4JoKSyPW/MTa+W7lXA1Pc8LtYofU82Ar6kJBkEklHm4yJh1MSPX1nR76l3QgMw3c8EymSes9eEX8+8llDVchgjThPREIwv70J5nLXs0OJC8JTowys/Pm4fPn6QceZMUCFin0QbUkO0qZaqlpLIlEiL5POh8oZGVwEYz2Mk0OciAEBH/5TipJvEL6pUr6Smej9C9wRVi/KZDFb1K/BnM8qAxeoQzOonmiaEptIoKC1UOU4nxo31Z88S3KQvVZLvpVQGEs5nOolxMzs/VN3DOGnG1ZRWKGCglMUyYDV9eLO0qvRizCLmoXRKLrmk29lDDU8uh9klFplhVVWt9MOEAmRJcd+Z3HtVGkuEIZXH2fvl8QJWlWNN4rjUu1mBRKhKMqagsQuLCvC5/xr8q33q605Z8hta3ryqqOn9ZH7Y/j4VxPMOEc0+BiUnWArSCrhjQz7s0OVQa/h7OGHOBNVnniO9CgSwGSuRHj0FBVtbuvvv3r2zCioKg4OBUM8k71SksI/c5dBZQxvHFngY7ribQ4UNI0iykqJnJrq6lWquqfoJykkAuj6gEnhSBZJAUcJLBpFAlPl19sBN/kPZMVB1ktHYBhD0UDiDhKpvuaoYOTepxPHZATfye7677g1NVZo1FYotlVQDdwmSUK1On6GUiKvSLxsRFojGJ7kfEXsxTUb837N3LmdKlSEa/CWmUWyNohiLakqwrv45S65ja/SdM7NuVeXpLyuB407we9g51og776q6peBxXPSzpA2BahN/zzPWEGPY73qkc071ToUyBcTgM7k/si81liTryX5lZEOSP1X3Rclbc9W6fBSf1w2qr8DJSTyJrntLA4RlDSzI4dnFEk4pYECib9X3FbsVlelUKDwX0v3l3AFJ6S/1VDX78P69/Dl7b+GfZQVQ+3v7oiPyHPx5/h7rBz0u4E6YHpw11tEDoAlcLbYmW1FKufw+d45fJ6Hl7Iqmqnm3DoQ1+gOGgwDziSpWnSJyKVXzjuqHlvy7ew9T9ZcQV6mlW7jOc3OVUA/PVflQlazYF/yaeoaq2iPWz9iKs/x9UaCLwik6HAkFVb/y3+nTdfXKQib84AxyX7FZASmg0bmy5jmLPJPYMzVTetb+hg0ChRP7xTM7lthwb9b+nmwE8cy1a9e0t+wxd5nP5Tm0Z1ub3VxSifIUMMh7xHbK7px4Bl63/wv059s2JrHj9ze3tnSn8Af4kLAeeI8bN27UzNFW/W4kik4Il5mbXMwiKpipQgdkNTOJc+2KkytdZjQYmDMjJLY29ox1Vr2kVJ8F6BRTZHThuYYWLbK95vwzTzEtGjyHvquSZOyVf81q1LKXvSUOM+IdVpEnDq6ZwPlvxyQknQYvA1jwPZx7wB3uAWudn9rTwcBUUUaWHR1r3bhDHdAt/zNoOzvbXbUvyV/srJL/BSeUjPvIu0V0hXvN86lIUu1G3BnWHHsp6v2Eah02sy97S2wG3TMxmarpg4FsZgSl+H7uR8ZlCPisGDYgAYmsKbz+s0oq1bNqKjT2kefCBqRNxYKW7p/u2CydMNhUMIizPBpRnaZ6b7sjUOjqyoCu2ujQAqm2l/oufCw/uQ+5Vwg5qX3n/Ly9ef2mvXv39gfAVmj3fBZnjD9H4UPtLuWTfnRCODrZb29ePmvHh/ttdHrSVvq9tiznSz8EYjHL7QKxGHKveUvwq9eDDLjokThrEjFoo5Szh0MrMClZxIEWmqVeK+Rda94aGy3aj3oD4+ynlFEuYQQiIhxhpJTA0aIXCnZr3EPmOMkAV5Oyh4YjNmDlrQSiqRxV2TCyAAAgAElEQVTJgBuS6srHQeP5TiVcXf+He8NAhTKI2T1wlH7dP6nDo55Di7go2SixAK4/pXKcP4eYSxH0gwvAxQkVxDRWN5yyTg6kSPw8bkNIUtFJ4mg53KGXdRey1Fa5EHY8pvAmeU6zdwalzho2PsNr7MDOhtKUTEruQrsBD4RkeuYcRsP9LB4fIvAAVE5zwab9FKkspddAhrU1ORUupNAkJSEOMjLv0eiQZ8Go6lv9igT/7DM/cETuEaMC60A2z+/vDYo/FQIJghkaGWuVRCaIVJLFVAfj6HGWAjpqmGkCy4g2+Mx5P917hmgAvZ0OSmIohHrS/6Bh2UbREzjbwHjtvVaeq5mzwZpxZtzLCEgRJTsPNrWhznly8MoPjWlRxcXfp96IjBiZ+WfohKIjlyNUgqD5anaWXWUTUKLuDZ+pxK2oCzy7KRlOlCPdrzUocSD1AjPTqPoV06PJMyvpK0qnP3NeNEDReUSNthqc7i59w9ArC2lFxY/1hDJIJYHESqBDz70VrBHvlKG8qnhIYc5BQMSmWIsk3jI1dVeNMlr+3wGYe1icKBRTgh4WJS9QAj3eRCBWUYuSTBEg6EC5M6aUGg1A8by5E6yZEVAj7x6vYcqcqMUz8191nti/SvCsvsa5qN6b6g1VZWGm+qvEsn7Pd8x7FyGtnC0/k6nwCkKKzh7KqQKlQjGNetummAamY2V7U6JYuXdGO0vVcH5O1MvMALOkuymrCsKrUpgzqu+bqdSHEpXKXCiH3mvbBZ6BZ02VhXdJUM762m9dtAUYM6Kju8qu/Z8RC+O7CGzT4xkhAvkXofAEQYCb813fbdY6FHPm82IzLLzB/Q3rxd/Nc2t8TlUfQ8X2+bRv037MyKMLaJmM1SMban2Ui+Uva1ZXzkCX2M/MlU1fv8+674irsxHfYX6daY0dMFf0Ms6FqN5FYzYV3xUAARl1NriH0MG2NjfbzrUdJdFKxEsox8GaqVMbG5u6LlL6FGJOsO6KLTYr4z1i0wWW1hmPPU/lmc9LYCs2SM3fC5CXvnYD0j636ecKM8O042klxeJmNQy+7C5rk4QGOyY/Wz4/fn96N80M8fNbldXP6+pEmBGpqvBOCXjzrlE3lcBb9RbLdvgVOjAoIHGYGKnChq3Fu/IMuZ8B0n/w3WEpFH0YECLJj5larlxh63k+AHLACX6w79hh3p01JIlybGVmDvcGu86vccYyfkOzWbWv7j3mewIM8ezv371r3z99Ip+HbkEoqfhgKceXYJltkYXB+D1XqM0IsbyGASPeaf/gQGu/vbOjZJS/yyB6np/3435z/gzkWPmbd4biihgJ9pjYkX3FJ2nW4PBccRDr8u79O1NWT09l93Z3d9ujR5/pO/0dABau7MseLCwWU4T2gZNqYVnuZi4jmpJ+Q+7KtOWnVEyrImxAx73QakWAbl09kQZU97UGUMEfPnoocBOQRvySaqHa3t5u/OTOkuA8e/ZMYAPPe/v2bf2e7Bd9gCfH8vewBd0zOmxv3r7tWsFgLWq2IGJYFWNGPVSqrcWU8kxyJhG4D/LVq1c/ECub7ffl3z1/sEBQxAZrdBt7wt6nGCWfVzEKZxfbMxXKclsIf549JXkVE7IBIkm6TOdLLXISenFyqL7Z8oHZP/7JeqsntlhoAiHo/0W8CNBoqa+kEECMfeD7bt++027euKEiDufl44cPOu/yYWhT/M0K4dVla+Nhuzg7avsf3rYzBgsPGU5PRu8eEJJCEIi5xX6bW+i1qznETUxtG2OUoCrAl66+oEXUSEFvSqlJCCZ0OxqWaxE9cLmaT0uNVEIwV+bohrMeY2OxgZpBpTJsNV9q3k8Fa72ekAsHMhUYSaHKBpmkQwihGoCdoCYgERoqJz5VNuPvSZFKcuXuLcml9kFzBq8geWFRhiUOJFztBPTq3yvxFzYb9Ap1xijYueRrGVwOiVF9yznr8HZDmZ1MzQb2ooyI/lmVF+aHVZJs4R3TXvzDQSVIhwZsSonLqDt/LgmCDGxVSnkmBb9FE051gQCExB6ji/qSUMTmBusMvlZDdhlU3kXIUgUUOj/0gJWMMHudWUl2tkaNgnRGbl2CMJxLKUqZIx/6SBJ0J0PuseDigPqCMGptK4DLnBgHnhjjkpEewWf35RPyHWW8aiRnHxU0KtB1BSZnhO8NNSsIUqg3MaT8vYiHsE6i8+h+uKE9lGjeX5RtJVrplzWanLVgffTuhWDBtyfxo4+U33M/hl09+zw7wzEIpgffTis1Pn95HisFq6pcCRxnNQaetdmjilr3gM/h9zoUrMRYOGedyiiiUiXPH2OXKidmcxa55LlB/ZPYkPQBWgTpNghD7xGIm/vGgqhiQ2aBlvSprq2ZiYDzUTW8VHS5fxsbWzrHvJNp3JZQT8LCegbdzdByj31BZW6KvvM8GefBs85Sjw2kWIlNwARoJMI4K8uuvkO/mqmSKZGuxI7nVT9TzSKNnZiO1PFnctZ4Vv6ZBDWy2prtWIPY2T8luYhl0INU1SEzLlxVVLU0tMxyxqGABjRIUiIwikSqEjAnUVAYF7qgT2FWJSi8b3po8p6Jrp2UuMUggg78txNfg4RWIvX55r1DX5sVJSr0Uj7Ltse0Swd2Edkxk4DvdlXc6nl8ZtDpgFBOykwfx84mmVPlqZIy9pN7HlEZ98D4vQ2sWRiG3ydg8/w//z7vBDgAaMidc3LsPngSQ7MwsMdF9S6hBieaBEErao8QVXShlMJFYbwQYpyZXaoUEbgeHWlNHPhEuM2JB2BKZhpqvEKHopudIFEDgWDzbYmZlIzsqTmpvEvOoX0P8/bmBBJBf428exg3OROmt1l8gfPFPwl6qe4QCIftwV2gqilBkQOo4ZFjd+EmfiG9N+m5w36nXYG7KzGHEvfiXaHeS7hnRuFcfYXVh8oaQuVzH2e/LS7RRkDsAOWXapUFrwDG+0ueRco+uCppEElnqURM/P4AMgbkXN2jP9y0PPWaVmzC53LXOWusEf/kfplpY/o450UVr2VXdwJKv//wXgE9wbbaBQpg8D0vNXJUlYt1RJDPWaLv1eJQsFGoaPcqGHfVjgSF5DHiIOyV7GSqjVWNJAFlL7gXmV/JO5Dsy7dMJu3u3XttfZ0eukvFRwS8fCdrTQWK9yUAZi0lECjmx4KYH+5xW9BnqX94fCUGA/288qXNSdjTp4/bH//4h7a+BhtjQ58roZt+v9SmqYI56TSQsNb1oPNducemj1vZ/uWrl/JbVHepbGKbOLfcSZ1LemXnF1QpZU84d/w6KpY6R0W7J3ElNqbCzbvt3vDcxHfv3+vXOOc857VrO+3LL3+q83F85D680YikmjNmGnK0NS4vNQfAYM0IGvO5Rp/w3usbMBdgSFBF+6jnZS1Q0iTBiMDOqxcvxVDgnUhS8clvXr/WXrDfMEgePnzY3rx5o+fkDqf9hXdm7Ins8+mpkkaSNPzYrVu39D3Y0dGFRySsrlLpW2tbW5t1Dj5Yr+QKe0csb/AygH58lAfN2++lgMD55cwrIazRJ/Z305FnEaMMUKeZpdgx9aBPqlXEMUvaoPizYadFGT1CcdgjqtRU9BS3z+NvEBSzUFFGYkhLYwUAfUP3nRgVcFUJ5caG1g/mYNofEtMS89y6ybpttidPnrRXL19pH4i77t65227e2BXwwPk5PDhoB6ilHh46t/gxCeHVxWk7Pz1sex/etvFo2BidvtxbaIty7CgPoeY31xYJSvurHqYpkQOrkMLblrAEVRnU99TvRSMr4yqsnCWqVMmhCx0BhcFhUT2rkNVCKS6fJ7hyNYYKyLT30CXwoGxFL6rqgxpUS0pfQVxl+HyGgtQSp7EinFFLU9Xd0IkxlfOuPhNzhj0iwEacwNp0JZ6BDQYhwvgoAVEgYIqPpYBTq/OwYAwTDsl9Dsddk28ED1RFKrRAc7CkaEdzuekYXnInTg4mXdLW2hMAawj3sQVk5BTsLJRUVZUgCoZCJWpIswKt9JqUqEwrGmbD+Kr/5Vjf44qbg29JJlcDtatp0xlEDvDcyxWxANG+Cq2dJs0loiFBm+kwV56ZxJm/L1QIx3J5KWNCMo/jFpI6uVJCIgMu4RvvqejFlRiGtpheKn4/Mt/w47lAOAEhr6iA9ZkR51lQBCCz68R6s0da2+pvwLBbjMHjM3CQvDNrzj7HubP//Ey/W3ozhdYXLQ2DoKAxwV8h+6okllQ8FyVBQlRKORt2fM3UXFXdTZFWFa3oszjGBGhJzl0RtpASP9RzV1Q/3jdBAkkrdxOnF6BB1FKpflohT71xpXoZERNRQUp622tvlFuDb2tWZxBq2RUS9JrHJLGUouYJbDj3GXKFYdljbIr2YqPpoMXy26bzaVyNcV2LaF1Rda7RLTU0fTRiSDVJ5JxQWta1h7Kt7BbPy6gSU6ydINYqluBPkhJ+y8EtPYauECSJwQY4GT7VOnqotsexkMTPBnO8Q86aFXZdFZewQISoBGP7rudscTdT4eQM8Hs8M4EHzhpmAjaLs4Hzx5kDJHzco2HffSairQ8s5sAPHIrGaBSoYJTUNEneL6BNEkQnlt5bvpfV5/N5P75TYAlVAAKDUl1LYKm9HjvQUoA9tEACZ597rx6s0ahDpwkoCFC4c8h5826859kZCotXkhDf2mIYuJMjzjV7KUqOZlqO243dGwp+We/H3z1uz589tzq1BAgs4sQ/Qbel1jfXhIp/+umn1e86ar/+9a+Lqthr9+7eldOGjpygMNWCWzdvimbLzrHv04qAxQ14n1u3b0tNke9ycMNaQp88bydnR219A2n0QVvbWNPevHjxQuAkgPTNm3faMn5awSFn8KoN1GdjGhHBVfxnQAkJOW1sdO/HWspvVMuAGCSlsPnh/YfaeyeN2Xsoa4vY6aLzXr9+XeeHs0JwT2BCoMn5f/XqpdFxaIMo5q1a/IGf3GmqD3t7H00h6xlspXqETX758mU7ODjUGXn08GH76U9/qmf48OGjAn0CLj773r272kPoVawRtkPJxWCgWX+iHhZoxJqIVdGudO55V4uyfFAQnmoDAhPHx6j+nStBXVtbaXPzk3Z6dtSOj6ieUCVm5jGJNeAjFWf8BDoCtIP0FLjhv7EBT58+bZPxXHtw/2G7uBir0nR4sC9aHd/L2b1z945iCuyXksAKRiWQc0qPvVsoOGf4ZpKL7Z3tdufOHa0NPm9/72P71a9+1Z4/f94+++KLrjJDrEAlIQIlUWzG/xEPIErzhz/8UUG1Yhe1Jph1gK1gXanyENiL9XF6pntJkLu7e12MEdYx/bNKLguYUVxQs98MhCxqTXkfxFak3nt+1ra3Ns2yuPDsWqioijsWbHdUPRysKxkjkej3V1SMePf2PdPR2lK/1x599lBJ0OUlIzD22of3b9vZ2XEbTy6VFG3wc32jvXz5uj1/9qId7MMomeg9AKclqqIY0tUk1mF9bUPvzhl//MQ2g8SQBOj2rdvaN84tMfB3jx+3r7/+pt2+favduHlTlW7sHslwNzNvMjE9/9pOe/3qtSpj21vbEszh77DHrN/jx98pAUCQhHu+0h+0G7u32vLyYnv27HF7+/alqnQPHnzWvvj8J+3mzdttcbHf9vYO2+PH37fHj79tm1vr7cbN6+3howc6w/NzV+39h7ft+OiwrawAepIUbiopIin59tvv2of3HxVfXru2227futUx8t69e699VPtNJ3Q3ETinVogZdV9iNvaYPTObwkwCfDJ2iprC6NzMIbN1sEHssUEEKy+b5cczfPrpff07d4lkVHT70tuwJoIBJc4StgU/4tjZoIniafraC5wVyw14p5gefnYrrmueYLGXAKY5H+wXvx+WAnYHG8EdVLyD77+ayP6dnLp4lJYF7Pz29o78L77/bVFAqZCzRmJ6aWKCGZSzjB0JjZ0P9c4ACKI4E8tX5VxjQhbpfxy0rc0NJYMq6vzYhPDseL+9f/OqXTLYeb61tRX6tdgAetYu2a7W6Neb77UxBT/R9RbUX0hiJYWrq0lbgtu/0GtzuuwldS0lUlMSIroiegsPWFyLoLMJslJNEXWvFH1YSAyLDlEN2BWlaoZuZFEZ93QRKxGIh36VZMsUTlfgusOqCp5nl6lKAYLDvKMri6QIlS1lT7J4oatFq/Nwb8v+uupopSYOh6gGRb+R8y0VT54r6ktcOkrUHCChqkUt1Qw6nr/k6jEuGVQrVaua/eTAydU+URoWFmSscOpRlpIyUgU2fI+cS3GYWS8NTp3prQwSj8FUIAbCWfQOgqhUVllL9wv610KR4+KQJPFMBGCbm1s1psFGgwts+pL7kPg1ZP+lfldIZ9B7CblUAMo7J0Dc2tyScqCkfosumF4MVzrnhFqrx6lEWBIY6PlLETcVSlCy0IK2tre1fgripFhYw2Jbc5BYeyXlzwy/LYpwkCsli/QalviHEv1O7bGoSvPz6iW7eeuWgrXsKWt9XnuqJuNzz03knflhpMmojway0m+xSlXBdN0ENza8JYJTxoWzADKKQSIwxnBLWlqAgFXSuAfQDqxYysB3Vz+cBDshCVVCSXev11gz7o6TNgtWxOgK8a7RJqJFhNpSo2MiqyxGAtUyhl/PJJm+u65gc8cF3EgZbrlTv7WiKDLlVIaX23Ifo1zVqeF5gRl8Bj0Q7KkrzZwh1uH09Lz1l1jHdTli1NVevnyudaViLrr6xNLtripaiCpqw642+PdTlcVhZAwH9x3KDzQY3sPBrxMu7i/BgZJ+2dBSpyPhomep72Z/7gsBAr/Gf1vh0mcDMIrP4xwT5LF3ogIqQTcDgGRQSRA9jqsr7dqOKXgkSx/39nT3lMBBS9TfNlyHPUh1NPRX07Cwe5ZWF/VNQiXumQlQwXdwlqy0anEmVUmgXM2MJnAPDXCk/lgbX0osu6vchU0R2rjnkTrh5UyzIbJt8/PtzZvX7fSMIJYEdFUBH//e65nCqGHhx1bU5LuuXbuu88KXv3j+Qo6Wu+ZZX2OdR5LC77//XvsEMCWKzp07Cr6xQU+ffq9+F2y0Kldr7svmea1ueayAmYSAQFmjfirACcAQUIu9STuARdgIXK7Ua398eqjEYn0ddcVtDTH+/tkzgbLzc0ttd/d2W11BkAq6PZXoy7axbsrqENn2kqNXgEFlcGlJ9uD6zrX2/TPe710ndMCZIYmykqd7ZyV8UkIoQtGx4ySP9NVzlkV5n293bt/2WVqYbydH0NpOlIxx1169flV3jzO4beGGUtYk+QHZFgAJQs8cPYnX2DdTLQFI4MfOzvVGgq07fD4SYs7f47NIPjmXIOjYJGwUFEH6dvk+9obPjm9xb5RHZRiY6bWxKtjNPboSdVpqJ8fY10t978oqYyhO2vEJ9wqfBs34qo3OAZNQeYTyB3jCbORRG6wttxu7uwJLeKa//OWrdnhw0tbXSBIZx8E4KXpNz9v+/p7urYCJAawGg6L2cUMlY0cnBpFc8Ry3tXX3IPP3WDOSYtaC5PqPf/qjEu2Hjx61Bw8etE/v31cSu7d/oH2V4uL5SHaE+8rtPzo4bF999VXHODGo4sSQcQvEPtjKsEKIgwA41DdbEv32r+57xAZgfwBwVbEowH6gHknEgjxXjmoV9xtQ4/rutdbv97Qe3FmSYAbMb23t6H7CKsMniAK6RmVrp52PLtvTJ8/aySlU38t275M77dr1nbbUh17tdrvTU0ACxGCocFMBXWwH+yTIiARZ1VlgXqnYYx+UDI88c5Tfu3P7juIE7AWVLwCcAMJUiQAeqMg+f/lCSSHBP34SSiF2Dj8JHZQEjvUh8eHOcAeJ3bAvVE0/+fQTV9jOTtuTp4/b69ev2tnpsLXJQluY67f79x60nWtr7fjoY3v//pUSyrXBZtvZ3m27N+60leW1dnFx1V6/ft9evHouEIOzeOfuzbazs9k2NlbbwcGHdnxEXAmwC5URsZMlYaiv37xtB3v0/l0ocSbpxa7jh9L3TOzqYfUGnCyo4kooCRQVK+wIQAW2E1uQROfighYX2D3M6jsUSMrasc7cS+4AgKEHyQOyDXWXiStZM76bmDItRwGqxKip8XD4YfZKsREzC6ESV/sad4WkX4WEGgUE6yEgPDGOYsDy/RfycfY3GnWkyqsBcfZdtqr8Efb71evXYh3x3NwHx2sAYfTJDuTDAfT4wbnSuJGM55sZPYNtigBf+g85S6wpLTAvnj/XOnCWuMO716+3u3fulFDO5Y9NCM/ayeHH9vLZU9FFccmbMpqeoQcTESGZ0/PLdooqH0kNTdei7BF89dXHBhJPZYALZC691UUzuF7iLKJXeU6WKmilNM6cJQ1qVX+EQxEZH0mNu7eHQ8Yl4bPZORSj0iPFJqsiNJ4ooASd5FAcHh91Tf428q60iWp11eRg08PjzSE5GZUwgxFDi5gUUlAqXqFjsWmqFFY/3RTFd+mXZ2RBIpCRUnZQC6s8mk6nw4+zpcqi5Mw8bA6cBr0OBu35i+ft+bNn7dkzNv5Yjvfd27cySKITLC21+5/eb59+8mm7efNm+8UvfiFElfI1qNXdu3eFGuA8vv3mG6E/vN/NGzdlZM1hPzZlAR77+Vm7efOGglD24O2bN+3Pf/5zu3X7lhwPgc7r16/liEEE79y5LUfMs/zud/+uywvi8Q9//w/tyy8+F/IN1eDf//3fvT7rGzqwOBE+F5SExBBHAVJ74wbImBGgjp7U5mRQCeLCQWcPCSJYB5we3w+9iETrzt27crAEvF9/9XWDOkNSt1bUh2MJj5wokOM8YbBB/m/euqlLjMEDkVNvy8JC++STT2S0+Q7OI0i+leqi3IURPNPe0+BsEMNUjkhZcxd4RwzYo0eP2n/+T/9Zjo6AEYfIZ7OvSvKlHjaUwbp953YbXzjZ/v7pUwVZrClBBmf+9WsoG35WO5eB1o7PI1jFiHCOPv/8s/blT75UsgctB4STZyH54d1AptlfHDAodnpc+DV+8M6sF+eaIJ7v/qd/+if9HnsgFP/wQJ+RChlos9FdK1OqX6RojZw3qD4EcATTGHoMufvuTC23WAJUdfdokQTwrNBntrd22pOnTxvVC8zH6ipVoe1248YtGUYMMndtbX21DYfH7fjkoB0eGflXEoXTOjpTMnjv3v32X/7LfxWS+t//+//ePvnkbrtxc1f3kaqTKDGl4pWGdkAN0T6Y51V9SQRlVJHufXKvvXv7TrSVJ0+e1tw5Zo7a3hCc8o5IaltUgwqDqawk+9gG/kwqH1988UXb2t7SuXj79p32zwqmDuxN5T7T2vP52BXOFkEH4AbPx5/Doe/e2FVg6ft+Iif7+eef6z6wj5JJv7xUIEMQwJ3yPn7senxEGaJPZGtLPT2AJKqCV08GQRP2hT8D4glaKsCgFGRFn7640PPFvmvW2jLJ9JbsDmc4CbHHf8ypIoDP4O+QpL1+86Zd393VsxJk8Zmmi1kETHMwRet1Twifp0R6can1oRCR3CepvbzwHLXLS9k3+btlUHbTtqRUKZR5WQEbFRL+PHv03XfftTev38o+P3r4mWxAaOMSeQHgEaBjoSPODoEfPXLsBfbm7bt3Cogkea5eRmiUBELQBU/a6PJMwe2du7cEnPDnDRwM2vralgJAD0UnaR629TUk9a9kIyfVe2xxCqv6smbYeSpi6guqtaFXRcrMVwSTr3QnsQ1iAamPnvldVwqCSJ2Ozs7ai9evZTfwP1J1lGiLxz7hLz2X7r0+Fxt/69ZNPQNBsJMAP5fouFTRqfaXHL5ZRAFk5rSG+DDOGGvlOZmmVWJrOKtv37xVAn7/wX09e/ZfTAjFNz4fnFf29/HjxwJ4AWxIau/evdM+/fQT2f79fZIZ7Pmk7e5SzZq0vYN37fTsoJ2dAmoimkJSSUK6027f+qTt75PE0GNGb/yKKlXYWWKc77573J4+ed5evHijZJ6zIh89GEjMiISPsxMKH3aWdeNZsa+AVg48TXPDB1/fve6es8NDAVhuk4GBcKi7yT2+/+BB++lPf6Zzxb2nuso5f/b9M8VXJD7u7erpXuJvNKqpehZ5d+xxR39tc3pm9kqjLErQRsnR2kC9dbwzZ4Dvefv2jdaafb1+7br8F/cH8SD27fgYQRtmrI10LpeXe3U+HOw+evRQPhqbg6/luTOfcffGzTY6v2xfff1t+/hxT7RWgKDVwUq7fm2n3by12+7euWmq5PC0vXr9or1/R0X6QBU3wPStzW3tN2uP8BgAmyvKJOUkZlS/Dm1jV1dlzwyeAMgZYOUecfahUuIv8NWmD1uICqCFKpwTwj2tO/uErZOi5dWk/fxnP1Pizr5LRVTMhiOtz8HBUTvcP2kHe8ftzp1P2927u+3Gre02Gh23589ftG+/fdqeP38tm8BZ3L1xuy0soiZ9IfsNKEqiff061eRbAkhJ1PEnZyU0BMth9/oNxdUkoIrNJIKyrLiNPdOot2IWsdadOu0S84rXFSNgM599/73sBXeeuI0kRlTZOe4xYO5xOx/RT+qxEsQAnF2eBwaH6OI1mgU7S0yG3yIO3Nm5JtrwtJLuURdUiqVgfzbUueccEmM5llsU04B3+vT+pwIAiUF0F968EW2fOPPGzRs6Y1RmNU6C2ZYa8eSeT7HKUIauthyNuKoxGcQA3DFi0nfvP7SPH4ZtZ2dZz+uWnbEo9mKhLAOcAGyWIFi1KikbquISgPLbN+9USSWh5Gz95Msv29///d+3x999137xi18K7OQHvpx+wk/u3es0P35UhbBdDhsVwrevXrThyVG7uhxpMP0StLwVaBz91usvt5OzUTsZjjR2gqosP1fo0VpZsXwrqoeiGdLTIzZpoy6oBK/mSVFNErXwf5UQqtevBGuK186LRfGLgMzqRnYIGmIeeeGqHJgi2FfwwfxDmjIj2RpFJqluiZJXJdlu/IJnGgXZ0AgGDZU0aqVA9NJDe0E4summftZAzqKyBc0m6OPvSEylqBJ8Pw7XDdh9jjAAACAASURBVLo1b6T6GkDMU/1QX1+hf06c59offv/79vs//KF9/dVX+kwCPoJZLrLK5XMkUgNdDg4zB5Hnk4gCFNL+ctvZ2pazgxMeVVElw9AmK4gzl3xNQQq/BmJE0JCeJBITJajPnytQAB27e+e2kiWCWAK0X/7yFwqQeIef//xn7YsvPpdzffnyVft/fvUr97gtLckBsiZR3+OihMNvzrgV/TIDSj1mNT+GoEm0ip0d/T4BwzfffiPaF/vGO3ChLfjgfhkCrjdv34jSTDVGwEKvp4SRQI1k7dr166JuRNAjZXv1CUg6vaczocHjqyQZQ61Tkhh+D6dJspKqZKSiceh37tzVM5HcE/AhQ50f7CHJFgZP6na1JySE9+7dK4d0qmoFKls8L4b52s41UzFKtAijJ5nqUr11szzI2KKCNZJ3Jf97H/wcc01BKIEkPxM4aVaQRkBYjCn9YlF75L25jxigVN2N0F0oEVHwX8OHMajqo4iYRIkGuVJzpWRQPYGhj5cYTeaScubZQ1Eij93XmHfn33GmBIg8D2g+a8LZJqBxfy4Va6qQVN4WZLdcZaOhnN6dq7axvtV+/nd/p4oS9CL2cGlpsT39nurDkd4fR873EuDwbgRN7ilwn1oqfhh6bIXUGKuql/5nVVbm5xXE4STZd6o9ODkCBNYBg08FijP3lH6BV6+K0myQrKtESrSEfkE35oPIqrKJOrD6oUyzYY001mSpp/fiPKmXheDyyD22BIIRTuKu4MxZb84WNoV7he0j2AEYePL4iQKzne0dBT0ESdx3zgJ2CbSa9YgCJGdWvYESF7FKKj+CFqe6D30XpydlzEqyOc8Zm8D94XkjDMRncG/XNzaVKPN5JM58Bu9jmrLFjDxuyH1RtEYsXM21BbUrOCGnQn5jl74XKlJvJBnemmfpcYbEPrmYtNH5uO3uQgHdlE9j39gjU7bHojUtYFs+mi6LbeQ88DwKJqpXLH2sBBBC2ukVK7EwDzUet6OjEyWgq4O+EkJan7d3tuRL+HyJHvWoYiBQU3MgAXMl7+9WCLVD1J0L8JlqNUwKfk2gqnqkLcjB+WGvAAh4B86Mgv+elX35sbm91UbjcTvg/O6jOkkyUurKqsKvCNAStQoxDYGZZtAQWOJneC5oVZy39Fl6fq8p6aGcq5cHZgmz+8oXcM88ismCbpy79Etjf0hebtzYFfK+vOJB9ufVImDarC29K3NWc7VwCABzT1Q/7NtcI0lAfZlZcjttZZV456L1l/FPg7a/d6SfBwfcv41288Yd7cd4gvLp23Y6pLd7LFAWG4gPItH/8OGg9ZehLgKgWb0yFYlUCvinhl8vmaHBOvK8rKFmsRbllrMrmvKZRe9ILLBZSt5KeMlVYcAWJzQBDd+/pz/PMwl5P/af/aB6wWdFD4C7iS0XRb/mpbG//Dg5QQne9Hbf6VQeLexjVVW322Cr8I8aWD9Yk6+YTEhIYXK4L46eMiJJbPHFCF8zbg8e3m93bt8yWFHfQyzD38eH4EtImKQM+wPRIeZEen6e+waZiYmqppkWo6GFv5aX3A6idR6eKcYCTFC/5vy81hbbx5lgTTQya7mvOER0Ws3WPlGCjK/lrAHGJGl2a43ZH1oL/g5+tjQwog2A/zLbrc6oBKKw5VCcAZVI0k7axuZO27621m7evtb6K6jYj9vzF6/by1fv2vw8d3m5La+gIGu7QEKIfeHO814b656Py37xnAKApYS9I+CWNaKKLFstSZA5C+QgjCUBNauo4keIhaVmipgg/ZLQgs9RSd6zmjNgHgyKTe+FmCUjqJEwFkiO7F/MPHQSiu/gJ2vlnGBRMSLrTIwdIT33LNvW+2z6LhnIIJ4mHoK55BiehJBYFTEW7iRxAu/K91Jt1iiOfl93AGAcwIbnwCaH8ouvZW24mxQZJF5V3ynmR4kNkrvw/vhJqpUC3oZQXIuxWL3F7L1mqddszOQNvBvxAWA768vdffDgfrt3957OGDE4MYLsQSknc16xM2ZPnf24CmEbn7fzk4P2/s1LicpcwuGlbDzfhO6sotbYX2lno3EbXowpF3r+4Bg6YTU9G26z4RHFzxQe0USr7V8l8v+vhLDmmmjexoyggfjlpfoml13N+RkCLGnsrqzqsQXpJ4Gbi8GTiAI01hJICLUTJCt9FBYioHLoAfOga2wohkE0uMi/U4rd3dWh5eB5WKYb2ldWBjI0Wo6qSDpIs7Qzz+4GWpd+Y2BxcOInl1KUaHuawxS6pI3Ab3/zG/Wq/Pa3v1XQwYVO8K0KVBngjE+QYAoUQ6ot0EKG50rsQG7Uu6TmdKuNcnYlLFGXDtSE6tXTp09kJEgWCAg5+FTecPL01ID28iwgeaC9vBOX7De/+bUuHAb+s88etQf3PxUqROXrd7/7nRJsghXR1mruYhqyFexXv0SkwaE0ZWgrnwHi5CB1TVzyO7duqULw3bfftr989ZXQbkABnA0INkkXFUn28vd/+L1oMOzHg4cPFZBAuxIVl3L7KvvoZm8qEby3jbZphuGnE3CCItP7gYMATdQcuvFYSR9rgsODhhDDybn58ssvZVD//Je/KGmPbDdJbXjuoL84IpwVDpnzcOsW/QDm0u993DONphrroR7QVAxSLnramcV9RAfW2BALUmAcfe5Mg2Q96NlYWJwvh21ev8CKJQf+5tVP5OQ4KNyv9G0lSSOBFQVzBenxNRk6zgfPxwHDMHF27t67p/vIWgvFk/MBeHHAQE9XOP95bvXBMei7mAAEglQDv/nmG60XKDN7y537+NHVSxy8lUE9ioB3OgcVXSYYWG67NxzwkzwoEJ7MiS7U2oIqPiTMd+/eVo8JvSe/+OX/LWSWhAlUkn+ytiS9VOzZX84jdu7k+FRgiYUurgR63Lx5q4QW3BtIAgaaR68JToJkgaD7+6ffy/BzFn72s5+JMoUNo/L03Xfftm+/+1b7xr1Bsp3m8mvXtnXPAVW4qxZ2sKiSmugBl2LHqjoHTQaAxn0WQ/e61pgPEEwSVfYO+/bixXPZDmwkjgjADaAFp/b73/1Oa8E7kBBRdfxv/+1/U/AEGvvLX/xSdEqBbSSl9CNVDyH75L5PAz8R1ur6InHiStzdB6qZjgw7PzG9RqqDSOMLpNtWkLu8strevnvfLscT/bf7gNbU+8Wd/4gKnnqLLOKDVPs8fSIKungW+oD7bXd3R0kXVCrQ8/EEejZ9q7BMBm00nLTDg9O2sb6tc8Z5JuiJqAI2XfPGWhMrgQCJdWJ9RCvqW332iGrs2zeyAYBbBB3st9gJ0AYFJFyqgrG5ybpfU0I4NzdpqwMnlgCfaq9YhKKKIin+BFEpq+JyNll/vp9+TgXqGpTsyhH3VoCbetx9D0m4Cd7UT1NIPb9GBRn/gR3D1vH70OLEbDg8bKc1b3H/YM92D9onz8YAewl+mGrs3iF6Hm+KrorN4POw25rJNbmSfSO5w04IHKACU6wEBWYlNsddB4yTrz12Urmz7eqygkT1KsIKgRrWV+BnH1NCNNUCw/umT0m+/cMHVUuw8/iAtTX8B4ImY/mVwdqSksLtnXXR846Pz1S1IcGjd3B763rb3rrWFnrN/V3vXumdMork2s71ttRfbcNzKkZ8HtVwbKJbXzgjgL6cA54VG2GxMo84wZ6TlATAkcAG61ojK0jMMXJhGnB/qcxxL2EViBl0fVc2mHtEkC1Rs3lAL3q4ejqXrD+/H0VOElnN1iV5YtQF2hFLzF2b2K+q59VjprARMCR4DpI+9o3zRRzEXXn8+EmJaZgqz7twFqQQPcQ+AC4yKByQBebEZbtzB6rjloRIuK/szd7eh7b/cU8xE2fTCYCV0fdFdxy1weqaAA/ek2QnPiOiOvhUV8HCUJuKOJGYUummHxRq8dHxYVsZ+M5QteOM4e+lUwHYQ5vH/HzbWNtop5zJvX095/JSX7GPlNprPJHuEkCV4lGPLdAdYPTNkNE3FDYAqqzLgEgRPaqnZ5ft6JjxQMtteW2xbe9utvWtlbYyGLSP+4DfR23SFtw5D+hVRZfMNAWcJfllv6U03UjODAqpVal6J1MdhkXBD/eqWRGYZwxQzP2X8Aw0Z84ECV8J5XXVtGr5WCTxUyvDPF398sW8lxgIpcyN/WBd0l8c5pMplVZeNuvgXH48LSA8D2vIZ8knX1kcDBuBb8GW0KeHDyZWDfjBWVfbUCVjAXxZL7UR4OcoFMy5//0l4N/Rke4GMQh2HWBEgmGdcNy8bA5rzLpZvXe1vf/AOI2hknT1xdOSIiVs6zjAChLzokaEcC+JC3gOVS83N8T648+IrXFyot8nljXwUKM8RiO9I+v4/7tCeH563Nr4ovW5VPQHcrWhaNAz0F9ti/0VK47CWYfKhYqZZHQFryqoY2d5JymDYmAlOuNeq4iz/K8qhGxw+tDUbzWHKumlFjEXXMhByUlrg2umIc5O1biSG+a7VWkCMRKXvRD0krv/gahMKelpM1A+5ZCmMkeSu+hxCWwel5UND2eeAApagpAPBBMG6+LuC+GpAIbLT4CrjhiNO6hhu/SIFTVWCIuvmhFremLqYLAPEqRZWFD5HNrZv/3rvyqRwDioF7FK/FSTME5IoUutaH1dDp4gioRQqqCaiWRamkr9ESgpBTS+hwsBNY2m9K+++nN7RnBblQeMPIELtDMQHg4wSYsTSYaoIt/sdZGc9OVl29yE278pygZOBAqG5MjTY0c1tjWtq6uvnqdGooIYARcVWgllfUAIaKf0Nmi9oBmurbX79++3f/iHf9D6sia/+c1v2pOnT1RBIAjj9ymt4+hwQuJ0D4ft4cNHSm6h19Igndl/mjGDw10dKEFQ8HZ0ZG47SpQfP+oiEizEAHDJVbEoBS0SZ4n+1IBQzc7Z21fiTHBDAglV6s0b7yXoFuuEc3GfgoeVstc8q/rBGBTcWxLtgiAu1D4c8f37D/TZFoIZykCkcZn1xUjxDFQxoO4QsAIQEPxztkkkX7955QoVlZJKCElu+TMYFs+nQuEPDr+fFefA57EfmRPFmpAU8YOgwxLsS1pL/l3BlpygRXy4k2rWFm1yUQprBBnffvut7o+rbZuiEf/jP/6j+vH+x//xP/SuUGo+++wLUSTU+3J01EC7oc7wTp99/khADQHEwf6HdnZ+3B49uq9nxdjb7iwrITw7pYeIMRA0168qIYMN8dvf/lpBAOdHvZr0JWk0iOXHObc8m8WUTH9n36hWk0QRfODYTInd0D6wZ1TqsAtQVeh9w7ERJPPrArPE0nAfF0HE4yff6ZmB2pyYE0gCQrlXTUDKkACa+Zab+iwcm5DHAsSgm3EvJfC0NpBNAxUlm8UZa1Zl9QRzDvle9p1n9B1fEY0O+woAQ2ABOPXHP/xBQc1PfvKlnOdKf1ln7e3rt66SLTCbdV1OdX2wpnvCs3GvVfmvMSjcYd45yLmUBcdjJaGa91pVAX4NG8YZRCEWu0WH+5HuIIAetoygbam9ffNe9D3Qc3rP7n3yqSjWRx8/ttXeUhtUCwSBJz9Rh7u6QmTqTL1i9Nzs7yOocqHqf5v02tkJwk1GufnJeSYpjEAXSDABI0kMQdL2tWtaZxz6w88eyW7hI7FT9MYpCNjcEkWfc+2ZfvQ7IUDxoa0sD9rm9pqS0zZHX2fPM21Pz/SZy0uwFxjSjX13ry0/RbtG4Gew5sS7RoMEQJz2ZxZoqfE4/sl+s6fYGX5ESIO9VM8QPrqqmvHx2E0HeBZSwwfye9gNiy25PYIgBluGLeSsZv6bqkoEwiXoImVnQIP5BZ1xfGko55kTzGdjJ7jvJIUGANd1pqNdgM1SZbFGNgT8TG8e/p94A/vD92FDqV44SAccW6FhRj/dhz5pcwvQS6E4E3xCgWM+HskSLR/0sK633tJ8OzpCzIngETVY996SYA7WmEcKFd90y7MhbKSxAgJRLmnBOERF1aIxKLpzJ5VUS9jClZpI/auHuYStNOaiRqBYbd0JTkT6uHumzh1YwIf+7WWDkiQHtPyIvVGKqMQUTkgN0nAubDsRz6GXi7FT+HLGhnicBmeTPTMVeF52ENvEeUxspERI4yP8/fg1qTePoOcCUlOxBcwk5mNmNQrKMCoO1P+3trraTk+PBQRyJ7A7EUJCjIngfXw5aasrVLY9v5r/Zm2UWKB3cUF1bF9tFOp5LCExD6BHUOSSRt52NTexeu/ivMSdWFfZxTkoweuuLJMUUmWG9s+wd3pvT06VDPLfEWCxEJDH3LAejp191mJPognge+JZ1/gjWqMmVzAmEEjstbnFcVtA2mLRbVptjjiv1+YXUdWdaxechSqmnJ5ayXp7+5qrZhe2o/RjaqxLMeg8r9DCipJlK6GwUOulFI/oXvVUEncpyZUarWMX/5+VdS225iRObIsFj8VB6M5FmIl0ATJaQloKKFzXKCzOS4CSVPz4bs4WcRc/RMstJpNp6k4cLSLo0WVqQRHV16qumc2cZHCWwSFV/hpXBzjD3xN9F5DidDoXXWwT0fb7WoPExLy7GEKl9u91CO3degqcfynOz4x4k5BO36OMVFUvgU7sqEX1PAYrisgptsEQZA9Zd9ndoSupEtv8caIyZ+3saL+9e/OynZ+eKCFcX11ufeTSNc/jQuhCb3nQllYHcq4S8kHBjM2mF4pETPNioCjhRDik5sNSpeElhBbWYlhUxip1WgUpJE77BTiQVgnMmAVXyny0PCdNlbFS31GQLNUgH7zQEnguAhwWj0MVRULNgyNjF6LmmTZ8nsZOSF3Rn68kl+SSNSg0wpLKHtLNYaV6gzFJfyIHJs2t/FlX4tzIyuelp8r0iKiXVrJYDpQkUJSRsWl6oF4kdlSMCLz/z3/5FwXnOAMSEwJ4EiWe31QFB1QcfIITHCQNwTxLkHi9T4lz4AS5lHrXSzeG02f285//XNxpNTHDmz+GDmPuPEGtEUPQ36Wi8h1V8u5RF6aGeW2leKeeDYtHWFzByPpJCTzQx5hgiHdnDV6TvLx62e7d+6TdunlDSS5JFNUhQAmMH6DE9RuehQPfnAtIwvj8xQtV7gjGEAH4/IsvrDyHPLLocIeq3LBPVBVxXJ4B6bMrZbrVFZXlWRcCDgJ//p1EhfPDe0SVT72cJExDc9ZJVAjUoqqIGiBUT/UcbW5qv0h4SQjlCKopmaSTXgYSCfoaeFbLV6Mwa2SYRJZ9IGiiQgmySf8I9D0FYVJpPa55S4OiN14oCeU5Xr58oWCFhJBKkQRwjo+rB3NfCUHEQag8gqiBrIOq8efUcA1N5tp1JSskOK72QNNwHzFoNEkdPaeaAzoe6/n4c/Q9CeyRStxA30/SwDrg/Fg7zuOf/vSnrmLGmlJl/ud//mfd2//rX/5FZ4v9BS3jXTj3nj14okZ+QIXPHn2mtSLIF0p/8EG9gVQto6DX76+2szMMKGM9wmtAuKJEQ75/oiCWs8WdV09fDYfmjtEbRD+nqFsaEL0iUOTp90+7+U84MQnNbGyY9np6IsABW8C9NrVjqHfkDJjqYkU0AmYCJaoFIP84nFB7QVtTFYioT/pAeS4L8jhB4OxE0Co9Ydxjq9x6PI4AvOG5Gt5jR6QgeGA6HXeYajzBAHOOIhLw9ddf68xxJ/hMEhyCaoIsA1j0Jm2plwMhCWwKdo1Kp5MGU5X4c6wze4vtfCMK6IXWV+NgajyC7gNzapeW2mCAUAN2GwCSQAY/4Lm5vP/Hj8zxAoRbaFvb9Hfdbm/fvm8nULlQcRalvtdOTjjjB200AuQ6b20emjjgwHJ79/61AtKdrZ02P9dvYpJOHLyxTthUz/2aiop5Lu+VRUwGq+prn+8ttvsPHwgcwH+iKEjQr+qIGA0etUKrBVEc9DAocNCgl1eXJFBCQih0vZTvlDQtoio9TQjVriH/arGyTo2uRkAkUNN8voCQ0LULjLTPtR0HXOIHez2nSoFZQuqfF9hr/8Y95nxgGzKbFt9D8u8KiEE8Ei3OlJKtBav3qqK5iFALtExXWTTcXGNSEILz8GjPnuvLV5sq6iCcIE09PaORhVhqhpiopQU+WHdgOl7DiW8AUrOCMmrGCTFJjpOixQUSKOIfgAfEuqBtnrSFHuI8CKNAqV5pTPM6H9JTzFgIZqeRlA9FHeV9tRaodPdX2srqeusNtlqjslsgLfceMJWgcLA+sBAQsUDNNOa7SVBmkwcnClZKV0JOcFmVVscj3h8H6qZzKlmeTAqI85xNrTXjiuhvqvhKQLaUo0mCF/gQvT/CMlp8JSCuWnmes2O1gFAG20noEGiyYq/+RM1MNbXzUlVpsaKgp0lZnl8HRKCP3KM7AL0FlM551h/f5wDe48FCmcOuKGkX+GAWiubn4p84v7ChqkgR+rpbNGDVLGoNOZ8AA8Q4sKywd+5HXtL5lsja/GI7PKR66URO61KJT8aNmRbq6hSxGWede4MPYS3E5qjkxYmzlzT6A9bGsLiYhLxofUC8kXN4xT+hWBILIe7o1hAoovN9qKCspdljEXfkO1Q5XwMwuWoXVO4Ba1RxXmvzrBH3rVq71ApGrF5zYOvwK/7inAq8XupVvG7FWPbHs1Njg8ya050qIUjpZFROYI9ryr7OmP6cJxmkXBIGm0aHlWK7mE+qyHlGt5LWEmakLSyLCU5iRVDfcc6hGIwSyAMcsFo/e8g5zAg7H+2aQFAK6skVwi6srNZzeTNvXWOcDIyxt4opq3LPOY4Suiiz58xm56wxDsNFL4FS1UIQGinPormgNYou9ytVRAF/GafXzZs2EKxn+TEJ4fj8tJ0dH7T9928bFUJGT2xtrLVVLpkSmUvNHhTvgZ+avzQnhVHnc1cqd2r0AcGvxDVArEBZXAoVOpieCYnKjEqdzj0NbAZoaQauZ8jtbEJolVEMMxuEk0BK25LLkrsthEtDg7uqlzNxMdp18PxPU1g8J0pqeYWCpM+QgIOASyqjojF4Ll2k1AnwrXZktC+D6VFlYrOUzNUcm6lhtDOMCmlkZF098iw6LhLGiE1FEQ4jZ2fuCiHPRNLxr//6b/rue3fvtFcvXyqY3L1+zep1pTAEakbSSMCWnhr2hQsvhE5JNHzj9JvYEVIlg1JJEvR3f/dz0dC49El62C8COoJ4HDf9MzR4Q+MyFcFrhhHl3UkIETrhOUgsMSp8PzQ6KoZ8HskECQoJIUE930mQjWQuvw43mubZB/fvq3JCmR4aG2s/nrsSFWI8bw48FRGSFy6VBj9Xc66FSFydVbXj457Wx8M+PbNNfTOaX2iBGCiiGA5EH9TLcYGaGZW9/fY//+3fdM5I7uidJFEl0aKfjCAWNJ6gHsTf673Qvvv2u/aXv/ylffb5Z66UaU/PlMzpLI3H+rP0jSGIcm37RtvY2Da6JfBgouSQigmBmUUfTCGymqgpHN2YFdReoXGdnZriWGdefRGlTss7kJQY/UUFFhVfZpiZp08Cwn2BZuGhu1DIqudhOKU8OtkwkuWKupubJYO+jVy7+/5IuHE+CAjhoEn8eA+cAD0I7GGMKHvFmuIESY45U6w/n8d7a2Zfzce0mqurjdgGfn78sKdKIu+nyuVgpR0dfmxHR/R/rMhZgCor4Envlf5pSXMCCSf07hngB4EGNo9n00wyzYs7bYO1VVXOoxiswEBVOSsV5kecSxBT/luV24ODblyM94+eJivxse6cR4LZee4VSQBV+VI+TXWeMyz615D76rER7At7auqN53bOYZ81EoXKq+2AAu7qefDoCkt15yzx/QKYOIc1jNvoKYjwSmsoLyMwoADOATc/8BXYV/YfGydbumTaLEAWZ40qqGhIFYDy5+gdzKgJQBa+l3vBPVBPY42hoOLHe0MBVWIg/+DWBea70UODKNrVBHtA0Jq5rp7FNo+Np7IodJOGj/PWqEyQEE7o8eDzqQqgZMdAZRBlB2JtDJvEwJtnMLqiVlGh7gnviV3nXgxR4OP3F5nbtyz7hF8M7Yr9cSXMisQKsoUOO7lVcDeHHbhoV3PcE4tOJfG7mkCNJimmb9TKkwFYDAS2GkFEddi0OgVpM4PgVS2b2YtyuEq8NGKIZKF+332O/LywGJrAIGaYOmjmHHRzNfHLvEQSxy7MK8GA8tkZ3o7v0P6XynTHockMyxo9FX/DOebuKyjXTF7P+kuFzGfSACzPyw8F2ewbSLySpomSncshKp6mX80jAHNxruSHOgmAQmsO/EkGj47p4yamWJMNaVRtLkjiqY4hBsZcOpRAWSOLYRko9fziuTkqa9DJfHboobq4HElgJbRfwCXuqIDbApEdyFrNMYGphZOs5O1KfiXSV7YlSmgAEQCza56pkv6q2FgtmNKu59g5jnI/oMF4ZXGemVt9iTyHq/vMbUOED2Da1W35VGYpLvtuOubh+NAeY1VG/Ir8hrQhqsmokgSKDhkVRFXbNFX38dNPSzWSJBQbpVgAtoCUY2lPQujQSXOANSjDBvs9rxaJ4Quqjur/H2r0AQkplWTNTi3BFI/6wreSSBjgZe+USIy5owjFsMYWPOOciYZZLVWq/FUywI0FyCcJwDeL/VHiajqbmkPJuxQ4UVX+ABeqpsnuIsXMOe+1pUXotiTQUMkvrBmxvN7a0mprEqJynOuExVRNzWHFl0GzRtBuaJVO/LUq0bIJ1Ualparez9LT4LkNIjNHlcoiQEnZ1pmk2P7C95DzJZ9UsZkqd6piE28w73zR6stVjAlLhVhVVcliBHqmsBkMivNoe1APv8enya4J0CaRs99ibTOpgOcMLZ614hnk7yuJ8zH3u3N++aFRSlHTZsxexbkShrn03FppOFSNCxpsXZgOJLCwIMmZ4zRVVosuTCGH6jn3l7jfI8zMknGfPXNciz3Ytc2VPeiKL1Y7Zb3Vx7lsOjdnke/8UQlhuxxpDuGHN6/a2clRGxP8D2gCxwDxIeTu823MQPo5NEhJTkCS2RAbE0mKMwy2xBPYBPjkEmhRqdrZN9QZCxtMMLsXvgAAIABJREFUHaWCJvXfMevIDsWKaQyY9J/j3/kMcdzV1OoGfQ4Kv0DQx8HEYalnSuMeLINrmfOaQ1bQS0rEBElW9DPKzKHWwaGqyeD2QtQsgG6Ew4GZja6qfNApqmQOWhT1SAeP/jyJGIBKyuBTySyErqJE9ZeJluE+TCqEGCONnVC53rEa/87z0ljK92NYqNb4MHl+EoYEWgIXlt8jeOIn5XIuHessil5RdCPZLooPF/z0VJRMqCr0SuLQubAZTMwFUFl6mf0p2tlgrUOqQzHRTMai30p5S4IuH/WeorNKlh1qCmjqUHQ8Lim/RtWM97C64qECRw1ShV9esxdV1eUiQyCDOntxLvSdRIl+JqEymhPo8r7kxIWo46yHoo7pkijIsnJhJPENbLg/DENEf1L2jEvGvmuGFLOKGMyLLHpvSdW69IHmrKSRHINIckWfAoEtFRT2enLpmXxGnSzLD/oF2g/ivNzHiflcsUep0nbNwzTJs84lGCEAQb28nvFJVYe1F7Woetx8Dcy9V9BBE72CEwfJEmVZKApT0aFlZEt9Ic6Bexs6o95Fjt2iP9whVSUks7zSVZA5F5wbKnckapLtLzqTAgV6Ky5GFRRXpb6GiaeiHkpKxsIosWYMAXeZcE3oGoIBFvrBkcPVX17mPnIPHRA7qDNdWfSaZvQfxFUCJKf0zdCDRqN6ZjSWk1S1AiEDkH+QOVdgHGg7cTYqb9sR+owB0xqoUHc685J0/0XXca809980e1ecpEqJIM+VmQDQlvg1nkGJR808dJJm+8iaScwjPZU1lJeAwpQlxLT6ugOueJLXFb0csY6iL2EvMlDdQfY0wA6lnTXgiEQ51PuYOaMJLC10wvNiY1kbj9UgcHHPWQa+S7gAQbNjq5fy3/gVAA0NhKcSfmnxJFN1XIVQMrhAEEFgwN0BCCIQdRWjcgWNnPBMXaj6Fl+BmtYmVBiHbUwlrl22hUUQeYoKyNSPpgkh1cHmZFrBtAKiaYWAIENV10qizieX7Xg0bCNmXOJrcOTY0BqdoYRJZ7GStEoMSWIdl8+1qzmfX56LhFB2K5QsAlMlgwSpfg7WF38akZXQn5yvG/meTQh1x2vYfe4T79DRlOh9LKEOzbeqWb0WG6oqwRU2xcERdjrfEbBJQIFsnAM6aRKIyugkR0lI9dtnyHYAFf6pCozoX6aaYWe6dhPZvqpUGT2uv2qfmzl4Sq8BYUPhq7vGece+03ohERrNHPY9ZMagEsKrYsBMqHq6QoigD2I+c6J+ApoRYI50t0gYL8cIiXCWrHDuyhp7RTKB//F4J/JZzhgiKiShAmIUE6CI68CYv6sZryXOlOqg+rIWe5V4eaSIwIW5ebG9sMkGdWoObCo2Dlk7MMOQRjWxdOvnZdTZLDrgNNmuZA6KtiokUDCddKdqolFfdeZ4XlV/SQi507m3DifJOSveycxrV5osIsT4I3wZ55CgGltP/yIJEbHFsv6+WGiyneM2ovdQCTLxJT6K5Jzv4AyRgCAmQzUadsK8KKJKCM8dXHP/LkfECgttdXmguzUaQgldaPONPVluc1fYWicO2hvOJgJUrDEJVm+hDVHNFivGvicVXoEYtadKACoWSIVTyY1sge2VZglfzbU57M9k0c9xxeDxUestjKWcPHfFQWKWuG21whwlOaZyA9rw85KB6cRHlx4ZpPgBEaolq/tq7Joo5hRepvOsXb1yG4qqnswm1udXRlRgAjmEK3AGgzxObHq+fKqqD5HvApTrzp6PJHvhynfd+ap4sTeZlzyt9DmOws4rkdRoKAOZ2FqSSvUaKldx4hsALPG8bE5VBqXDgU8TCGoKrEFrQC8rVgtwqCTaCeGVGJP81H+HLqvnd+9lQJxesfLIiQDGeSbAbZ6LAg/nIdV8FYZom9MxMJMjrMtoqvCOPDvvnOKGilDCOwPTzlrTH/w7ichlm5wetTcvn7XT48M2Hp231X5PDbQ4STl4Kj1X8+iseexEyXj34ABXLwFfyEU1RcazYaDuqEmZ/qGlnqgJ0K3+Q0I4nnSy/f8xIURiFYljDh/BnQ92ZP5ZJD6TvjQWkV+HQiaeL5l20U9NA3QgElQVJFzJLNVNVUHcECr+uuaKWAU0Soum3TjZSpnWDsoHRolniXeIUicu/FjVEtM4CA6sjpdDxb+rnF/on2kfDLIFcRu7n7EGXTthMuqP4ySY9WwgIz92MP47MtozvG0dSnGs+6Z8dCpwwbRdbu8caB1+W/WiA4GGSIlz0bQh3lvCJO4FIiGnAVnS80KpXFkt/oCrRqqS0iNpioCREiejrlIg788IESOMGECjTK5GULXWbKrNDSPAGKu51o4ZSL23J6CARIM/o+dExAfpbZq8i67A56iKtLHpvoAaHaKAgeRXgWhfFF2+W3Sw4pKzp+pRDU2qEM8YPQwlwMhVqXvynRFm4EXl0MvYKNnPe4tmMSfETgn0Md/N/eNiW/VMwX/N4nFAM2/xoZLUF6pXAYCqhvPz7eTwUMFN6BripouaQ/8R6LIpDUpAROlSmGjhj3Licm4J1CqQygw+8dN1V2q4fSGCPF/6cXlPKk5U0qKaBliB86a3z1QRV+IJviR0VFSLNSXjc20yQo4bsRgUFt3nq0Cc/pWiaUAvkhKxomcH/iRbnE/3JjKuAKVGgAifvxjnhgOlP+gKR2eKJQi/K7yo48XRGDziDPAOpn/EaTp5i43RvcleV+DtZ3JfhpO8CoqtVdQFr7EpAtVqbImUGUsJGach9caVFSWmPJ/R8enn8mGmauH03e+DHeQciVo5Q7FK/srfSdJgar1nQBrF99gEszqsLJ3+K34NoIikmB8kd9wf/r4GZq9wh9xsj+EoX9kBbLyD9z2gmBV8l+j1OLHSrZB2ElwQWar67DsJoZRBTRVm35wQui1AImeqkroXZMoYSWLh9eE55fOEimMWCCg93F3KtD16bTzXTwFXo+pIkGtqteontX86K9W3Ejokz355NWn7x4eqFPaYKyd/hH1xcKKxIB1bJX18ADUAWTwv9hm0GNoYZ8hgZIIwCcpcskamUUlhVPMdq+JYQaj6v6hmFE04VMCp/eAz8C9m/nQJoRTslgWowQhJNT8VDs6nVVytChrGzYIiwLlu1irnw9U5WDcVEtac3wRPqiqkajRlnfk+1f/XelRv/qzvUtgT+mqh+mZ40BOKSmkJ3tEiQnxAe8ylWT2Sik9FvURcAn4oqiYZVEKIfSXZHbeFRVgxVnc1jc99TRrhQNC5wF2D8o+/NqAtv484yyX+nzOPSiz+ylRcM5TMDlJyBeVxdbXaD+znkzgEMMr+sS/8XQX03F8SQsUTBnA12/bCY1eSIKZyMdvfZFuCT54GjZ5BmfFipulpP5U8OADnXCWQtX11xczigE6mVaEsOX0zA6hemn3mypTjIFcIHSPIJjOeSD3a1q6AAUDMR2tSKoQkOoBmuZCaowtAWT2xmmNdwEH8gAAWKQlzH6OzUID8HP2OUGzpB0NQ6rwd7B9qTl9vkR5OKnSAqgbg0vuGr4YhJxbS8nIbQmtVJdo+l1ilMga3QJU6d8J2V8GKQmn+ZAcyAtgCYOKv6DmdjIdtcX7ceotuuRieXbbzM96JWNCCNHUNY6b0HM7RAWRs38O6wbcYjHCbgatoFsPJ+DQlIWrLguq+NqU0O8DuxqYlNuLvh2kTEMqARYGGmkNs4Rz5IanRuthk0M2JtPs7TQ3nuyNKFkYAZ4u2j44xUFVErbGKLI7Ndbbr89TSkhnYVNQqKXc8ZXvhVM8MCrPgrKxrhk5+l2PiP6dKTv26e3crIcR3cnZV/HKczl+gOqsxUcdW/Na5zmxuADKAoUoIFXtXf3AUnZVrBZSsnk+BAAEU/nZCyOEcKyF8+exJGyIHPblsy70FjZ2w8VL+3iZzi64QauwEv8IDOoinCsgXE0gnIQRdwfiqxwv0cMlzi0gKf5AQslDjMl614UEjbdgsgy36oegRCXiMnHW00ZK25zlwNFfVZ2hFUVMgTG0Ymce+RAXBUr/qrZPoBU7eKK1Qb9Q+l0wPnaICP0wIE7iZDuEEOlQJCW5UgKvKZkltc+GVzNXwS3PsLWrjCqEDzDg/JSMXpmaRUKafUYejjHXoQfydlOK7knoZbf6wHRS0FKq3oWlUcFwHfUo1wVCYdtHRRkp5lQBIRp9+nVJYJNkIyh3U3ImC+dtOcmfoJ51pcmKYhMzIDSh3iRNUkMh/Y7BwGu438bsQF5xpWC+JjyvMcXbsP2utob91BqiCEkDSVyZctCgNCnaLR65zBbJWl9aBdYJqL7oMjBrip9Uj75+rROyNFd1cLZNxSHnCtqJjFYCw8U6ikUkciDl/UD2cvC4u8a5lYUoiutuXmcRS9LkKxvh8endJovgmAxqutgstkwAAvRVrrticjwS+IDKC4w76hSM2DamawMsY8f6W2EeZlec3bcIKgjhPU4VURVPP8LwoomwE1Gfz+S2e4CQLJJt+Y/eWASiIvlMBDQEzLAGMpUV4SPpd/Yg8PTZHugrqE1jRHaZiKSrOJXMY+21l4HlM3Gur7DogW1xcbr1y7CQQwzNk3a1QTHLjz2ZGEnLtA6lHwv2XnajEvKv01r1UoFrJu5q9tc5mFtjoWzJfIA/3vNDDaVLpcyLAqQbXcnfp1QvdiOTQ80qhf9fZLGeRzxEFsQAi7IxpyO7pUV8eLIZ6ptglV0Vsiboq59TFdQmQqg8MtS+ZbvdFQF11gmcEmcpmqa8VWhzwIjOdAixw9rJ/BE1CpsWycFVEveFVIVRCWOCbxcumYirqtQDUVPuCE3r9M+0DdR8zi9aJDf7NvobAnCBavkFCVySEngs7P4cjnxerzYBV+sFNjZM/KAEDAnkh0bBFqCBAcxeIYeqehYic+P1VQaaqf9hCSbzJXzfRRd1rFADRAYITwvGYhBB5dXyaQbVgDcbo65lVQMOHF/2qWAVBzLn3hcBWhRBxlyUBLCTwolEVW8eVUQuMwchQdap6XfyNFu7o/AP+VX01ZQirYpbkAywlIMUUKCmbWVVRrZeqzRaOSYCkM68k2ODCNFFy9UWU5bKNoWQb0AXEmlbVk5hMcXXuUGijJOcEl5fqM5XQzDwVOeyYlaCxp6LfLVy10QUAH9WJBHIEhQb85udte9zSQA+z4xQFjNWeYhEoV/ySNHfoRs1UTBU/71xXtfOt7A8+hgSA+xowubsXEqpJ3OE4y2dyJiMsP2IKnpObiIrYjuE3iinSzWmjIue4TLT3EpwxEGj2iwC86ilL1UMJcQnqYe+531JLVKHCPWbEmxoyXsm+7xJsH+ItVQ/UFgCTQH13xLJy6wbvdfYVNFtEip+IAPFE3GH2hM9ndIQSzqW+fCptHvgXes97iwhxcd6TENrOJTG3WM6yqlP6NanapicwsZ9BNle3nEaYxVUBfa2PyjPYD/UQIjrihJB+1l6PX+dO0oqCf/M7sx7E6igTB4pzBF/rXqUs9g37yfnBZhnImbSr0tdIci96v+yjq2ZRhnUfnpMS4WMlhjKNb510mcoZu1PCVwirANqXLeT9DaoYcBXLAUbBXyWE5Byc6cTMAR1ZSxdPpsldwF/eD18ckDPzoflvfD17M9tDaPaYQTUBOdX3zHf7OatoUQbLVc6AUtMKYSij+JSAPZwnMWpGF8WUcq+hzqbiHtgqrNmUoRh72q1rVQo5Nap8ZuZ7AS2h4P6ICiGox2W7PDloL75/rL4Uqn/9RbJxOxVRaKCsgYou8NPVJSSAoZNyIFggFgtEl8Z3UFnNUiolLP4Mv6++u3P6M2Yoo6J/WGrXCI6NsmWMfehcOfIByyHOJrkaxqW2kIbn7hRnmESl6Dj8XYwGAaUCKcqxoAzF2U4CFvTeSZENoQNcN5wSPBFEcVA9K8jPz3cncgqtNJVEKhtKFEHJqqmdQDRofRCUIJSifqbEXsaYN+fXlYCXIRYCWE7XHH4jcSS4QtFp7K/kL+M53HM2r71RcFRBkasl7nFQ87WSDlcpw8V3xdTqoDyPue4OhNQkW3xrBxlJXoqiJSdhZ6MxG11i5IvDSrPfNrrT+VfQYEQlVqLLTJvzCowxEpUQkmyq4dwor+6iUCUud1EZi4fNGUTpk3OBEqIrSdXcnCS8Ag3R94SwWpBo6gBd6TN1KRQnByFyskUh5u/ijEytdbMwPzSgugv8XVVyQ7/pZ0HAjk6O3ccI/a8a6VURk3Kse3cMkvh9uyQ4SFqBDOHcGxEDkTaCqx41jZHYqGBuqCHIJHdB/6DoWTLalXQFACEYTdzTyO9DnQVVxEg6eXE1nPfkHUID1JDdqyupT0qaeXIlZEz9Rxn5ImBkqjpsMGjaK6zz1lu006rEm2fweTUSx/0h0eUspc8J2tbKCshsTzQhqMoktAJKFkhmg/by3G5AB+SBSmPatYc2QyGm5xmJfFTK+MHe8R7pY5DNy2IVhUP9MsxbO5lV5XWfHjaM+4SNSmVEKo3VXK5AQXRYbKuVi0OHscS1g704OYFxEo7y4Oopq8GzuaIE6X5qnyftW1Wd08vA2fWvs0amz8yGh7wi64hNT2LPnnCXsa+iZCKmVbbBAY8RUYUbZTvTE4Id936X2qP6KR24GNDxOQhDBDuXsyXgR/MmTYdyEGQEnETOtgybFwkDbxBuxbbZfTC2ffY9Ah8KpFMiL/tkOqqQ45Lgh/rtxND9RrrjBbCZ4WI/iU2ZI7Ap5gIgR6r3Fu6Y2s1cNPU/ikaZhJBkEBC2KoTKxlhqU0b5ie/uLwEAodbte0EwGJ9jXzpNCNMfI/tUVeVUCAWKSbSmwMSaJ2iQ03MbPR4Am0KrAz013jf5TsVHRsST8Watpn1HpuwLJCh023+vK/R09qeLAQr9dlXGfWz8ED22qg5Kaio5jB8XE0ijX1AsNYVOsLfEU4qpUaqHSRS9Fz+kjJIQkkBQ+WOP5ucJTH2fuX8eLYVfZLoJIx08aolzxFm1kB4B7UB/F/sc8E09hvSmSsXZtLHcGyW8aXOovbeAR2bErSrOEA2RykfREHlHlCo9tiKfJ0Jg+cAAxIL+CjqY3vbu35KsV5Dq87sov6d1Fy3bfgPAA0DS7C0LtIiWSxWnAFclsLRzdIqKRYUrcSYF8CiaS2TK9tYO3mr2+HipLI6GqobR0kQSpISwzYvpAY21v7QqeiXzZt2zyZ9lf2DNcHcYL3PWFhhKKlXTS1XWoO5JmG/kVgbPkT6VvUf0ze0UPjf4jQjoYFhkm4qWTOzCO6giX3TdVNwCoqbAoTi07sMPWSRVMRXATJwLsMTOjtqiyFjuY7y84B773pIIQoEHTPJYOGyX1XI5NqxHV/Wm7ri0LNGviQB/+mf5ghQFpuB9/AU+BLVqTQ/g/apQEXXM0JsD2MTupDIoO6FxHQXmBYAokMcxT1ElRa11ksR3cZ7Tcx8F3STd+CNXlt2SowJDVaojAqa+z2qTMeOoJ3uGf1W7VNktAf3Y/dKhCAgZYKQDaWKwwqrjZYs1ZNDKhR8lhHNmeKkXGIBGfssFBZJ6F11qvIf68d3/6QJGUZMLIBV4i2bDyqqeM/ESFWrlRZoYMYW2ZozpzL8ihzU+b2dHe6oQTi6giy4pISQXGqKYJie21BaXV1uPw09f3ORSs1U4zEJsSUQW5tvq2poyb2iJ+BsFtmSpBOsVhISuwqNpUG4lVHHwPF3kW1MxioPoAoNUWio8dTN1X4gcSJoofUJfRwpSQqUikEBMw/0GVcVRQOCEQsiuaDJWhcsMQdEAmQlUMw0JHAiCQKtcEUjVyw5PiRPN1AqOqTQgfmHqDoEfDiFy96JscCALWcHw8V0EmhhyDgBiOxifIC6iWJSUN39WPY1YAJWVze3mP2ii5oBrjlANT2eddKiL8sVG66KWk1HlRckyVNDTjj9uB8YAXosh8B1C92r9gg5aPdWNvfrcUnBKbzrvQ7JP5QtRjDhw00nsUFzBcAAnY7OKAqTfQWtS9ELfNc/EUfWkeqZC+VXi0HGpLZ4DbRVVP76PeWsdL32mSuiA0hUozkoufYSA4nhVyVbfpmnGqlYUqjuTCxTl15Vu9mrIoFcGxXd/zwmQkDANhDYNlJ7I49Njz/MhURzjoEw1MWXCgQLPy57iuNhvOWL6wM6ppvqsYyjYM6qoqhZqf+ycNEC2EjcQJr7bqmOmcppO4f4+zhhnNveKflboY9B09WvLCCvYxsyum++cq358HvL8qZDFQfBPAknNsGNGYfX3+hyZQpxkg30VcDHnSq3k1hUMWs6ce64RClJcJXAjuGdEAcgsFXg7fM4UzysBEvoHESGhT0hOyedFEvmnp9of6OhUULWPqoLRb3em/+aOJhH4a4Mr4SnUPBm7cojMu51CkiieU9TmoYWq2CsFhIUuWwnY78efc4I6DeCMetKLZ8qxaSxmXrBOKJtSqaWSmp4jbFESQtYhtjOVR4+wcA9x9q9LdGdeEFso+4DwSKmcuTKH9LWBC/UTcm+puFZFgLVgfaETo7qLQBVnAhl0QAT3bUKTtU3Et0iqvma4sqaudJgCxHkP5ckJIYiugzslhDhk9ZDW/xThukoQRyxKL2Jo5yPZNvmzAoaw43xfEkQrXNrGOYE0VTRVB99NPxv7d0F1Sj2/FrHBVhJ4yK+lnaHANM5aRF/gxIvuquXg/5EQEtxUhbB6Tp0QigWvPSPI7fVIMlzdEKBQNktnTJS7qpJkhrAoQUbnZxNCQDlVsYv6pPs203etZFC9rKWsBxhUjA7WhaVWT6jYPu49Yj3ZW9n+EithbVOZckU7QPD0wClm0LMveE4lz0qSqmo9wmkFaKXdoHBkg2YLbbC+obuBDXKV0wmMkn+eRVViAn8ofg5SZQ6UENZPFDUbgSaVIM4FvYz03HpMDHfCyrGwkfAhxCXcxwULbJ2cqo98dZU+RRgargZIkbWEJACfqbrz/ayD7miJjbhv0s/J2cgsZP4sffQCIbTOyOO79YF3IBkGKHHAWIJARc8M8N7Rn0u84gdhZLUWcK6d7DqOUnWoABGCWfWn1Vxk7JFsM7Nuob2WcIYA/5yjgD7CNlKZdD8zv5KB3/JBoeRVDzbfJaG0c4BHfDfAGUAA9x7WiamTg8GmQBMUYGmXAzsmGUQhFpDw4oL2BwAa+xMSDw33Xl2VPgB924qbipKsOX0145d7r5iGe0YNBWpt2DpVZSUh5M7hvwWAd8JIjiHlp6HIE1sOEbmZ9vc6ifQ5xYZphAIMBUSy8Fn0OS81qYyibssYJeaH834XF4zD+SCqOf/NaBr+CStmdA7bBNtvAH19HfbLWlshBj0+aqdHxx4/V4zAkCcD6IsBIp+9IruMH5Biqhgv1UvZ3cOoijo+TYKody/dEPtP7MX/S9mbbtlxbce5Gz3Anjyyhobv+z/S/WH72taVZFnSIQ9BkOib8vgi4stMUJJNl4RDoKr23pkr15pNzJgxC3bVDvbeAUvNORLzRIG7cSP7oqyOMkawCwKknhvXGJsOOOssbvUB9LfEv4BFYd6svQO7wNnhZ9EdWbzpHje5XeRzagcEjDzVVI1rQ83uHJAkhtic9AUOZHlwry0PMo6MbSr8V39aX9XiT35vOiQK4giG2df6f04I6UX4+Pb26sVfbv//f/3PR//gl09bgmUwKKfmPpxt+pjSy1TJ4LtRajLKASrVvc3bwHGkQtFEK2jFqFCRMSbxskJ4ZLufSu+aip2CJ1IfgsReZ5hko5RqYEVAZJzfTeDAEORQAzd2In13nYkYpSUC4j0U6SZ+RpNSkPjOKVG9y4A+ao0b5hpnt+upzK2c4iLzXF+TqQ1LhRaXHoVS1eJshgQFoZhCEpsxAiWTnSeQklJRUY+iohrkzqwqPUtkJuqWJAg0/y94DBoRlKI031QMh8iIQlaJrElOmopDcwNhWhIop3vz1loZnVDEeri4Lqtv6XdYUE+y3568UXwWyCehG13An7GRSxmpOuhJ5y2t1t4oghH2SjjdUywjOEhABoX0mPXT90GYBeNHkhR6itLGOhh78aSyNBLL/Vum5554X3viYvwuzcLSeTrGAuGAjjEpPY7qTfvIbNYmQeETkjADyizADeo5CeZWkDvPz+Zzq7HSoqymNblAraqJWJTePjHc9LdRR1tNsrHfhLDKdzjYN7ne9Beu4tZz24A386qePM1aRkI9IlRU1SbSMoUuK8Wlw1T4JHhmqCntR8GZp4ckKpTM6vsyn9/k5Wwkl0VgYt5KPMlzq4ul2dzL2ScQ0ony3ErHpLJElR8nYspe1UFoN1GnhFI0JeNW29cEfgjBjOaZBE7kfuIPC3bby9C+F85Y6JijD54CMq2A+txKay/bwGo0z4R7jLz5Kqbt0WmvRz+/1MQkdwxbT6WEimGvob2FHfbsnmlC1r6RgA/0TS1ox15UHbXVtOyR0fKsTMRerEqbnrLXqK2+Hrvw7AHkmluJrvKpQIJVIICc+oMPJ3U1NOz2iKSCsv3HPgXwKCWo8vKpNIwVUOpgga04VxSGPygY1KHHFe2iYkYCUcCjlWyAn9Ld9E+hOKen5XHFPPisN2/yx95LREekmzcYEbgAXCgjhutKxX1jEZpwVFEyPVFvOouMNUnwuzPHc+H+ayPuxn5octsgqXQukeACcgB02GvWwh4q7GyFBuJf5ociPrA+s6xz+uiKvBvARKpc4ZlJ6gtANUkqzS8VujzH+ivFD1rReRNbx1cAq1WK2RM8O/uZr3ZM6ixrK/gp/TMU7rFkeuRh/hSYLsJfMYWOuRkNGuu9pI7fqTDTXXt1lIqHKTQgUrseZkQq9q3WRF12NoJ1JMljDAlKlbAuWH/og5xXXott7JgFWCq1b4BtfC6CZdwL1ZgA6FSBRz3reKzGKUf7xnqqUmmdfzp7EbEHAIzt6+0oqIGIsYVvj2fi/F8r+LEJmw1pL1ZAGfbBR1gvZ4WwrSgFQKx82YJiMpi9cwFXw9iZXVZ8i3AsAAAgAElEQVTEB99NtVxqi1T5+s/uU312W4zOfkdFRDgnXjtnnXuM8NQXrCexR89/QI07wOLHUeymgvfqJSAXl2XFnP2PXaCgQG/jGAQRwKvAYQaQZxZ1mUDqS0DdNC7AjjV5LuAa4Ajw3fEdA/SSRC6W0L+1Xeicv3oVdFIToirfjZvCREH/ioHzCGhRoHxwd/t414oQCZ9j4ACEmKGKz3O/pQ/zHmApewd2SKvCTxF3BKR5QKvFm9v7AKaXMv3o521LedCzvZaesFKmrl8bV6YF/Z3Xoo4xlHE9z5HnTduMvafucxVP+16nv7XC2jizbRh9NmWF1NaVkt5kab39G+kQwcfYrlZxW92teil7rP61oGByC8T3Nh6k4yQaBzTO6r4oiEabyeOM9EphYz60lM/lMYANY96kiHOM4+gzSMz0u7mNsXthqhXETrV6AGz6ni9zfOMlJoKjUmx83f+xQkhCePfu9vr5T7f/8p/+39u71y9vzx49vH2TGT4YVZSUPmVuy939jp1IyXXVCLR4qA5i9FmkCIjQZxgE5X6SxNKU+19Q+1dRA2xvQgaqDkVgM0Qha1Qd3sOKXKWCmfs3GfbN87K83oG0VeZhMyP3z6FgdlJpVRVTqIpeg1IcqAtrw/GVgnkYqSlpslFEH6JoN8pdSr87yNKIcPKpWi1hxTk5Y6QPu5m9iED6iNY3J/+e3rOM57jMHokjGO9dPnOC3cn9Z5MuWaC6Yp+N94xz+fXFkI8h3TjHCohUEKANuRVq4DlbXU117pgL2UpAr7lc/KAQU8y0uqHwSJKeUDqboHRkiIewFLBcb5ReG/zGyE6emp9Xrv7JMeMmSSoBGoqWPCP6lNZvprPn0CTsH5KdCtP6k9p3MuGClOMbLLE3moBNBGHBjGCAzz189/VGqeipUYhYy4wGKDC/54FNLx5Ob4l+g55KLUPzyrovqNH4VzqnqJpsiqgpLpg16QptMvtO8GN9qiCV6Y1BsIfAnASxSrxN7lDRbJIhz53fY90iL92460DnCph0rboPumaI1zBAW/oqVFQpQlZ4S5OqelmD8HuZjcjPee6KO4meFknsMFd7y9ov2Io+QTmI+NG0vYqNCWirZFXfBSB69LgjAtojXNn5ztj8LTQN1rkyz6e6mVU2Pu9a2Y89Wg+koEqAqgVUBuDOBmxw0oCutm2shoED7jGuNbMUobMqQDB58jrAJrgEgfaqGOgmTVi1n2dqBarn+BQIsXpTWuqp0sjvMWvy+caNpIL45HH2VWjuq0pwHyDdDJXvmIpSasMcGPUmiaZsBqrVOftVODZYSFXmOB/t66ywyu321dfM4vzmEKqyutjKKv6iQiz2iIaa9bSBCs8KhWKef0CRSfLzvEkgCMi5Nh44ld0KVZCU1aZUiKVU1ShXz/kD5DF2hufHzFNBxFIgz2HXvDFniPfkHlgbKsruk9K6uoeZ98i9gEoncaLSPpGu2BQqqaGbSS9v0MtnsnfpJ8VuVtGytFeFQ3j/JsINTkMNNeCfoFRYJtDifv0167kCyMFqUZQgVc6IE22e2AIPVbSx1/Wt5xxaq/MNys8+aOeSSkMVnjmqg3tv+3ylBdO/q48LkBNRM8DKe1nntAgMmEobxyihTeAmYja6f6mtqCAjlENl5VWeAXuUdoKzwsWsNYJlKGj1wRWUuLu9ev0yIFgozhtOnZ7ciMm9qUjGZhnzHNhHPDOrZtJf7e3MyK67CqsZW0i5EPyVQhi7TPK14PFoa9j5D3VvTA3O8JOoBo/xMnl/7lGwN7HAfLr06CRgO6+l5XceYvZTVMQLahFjlBNQJfQTQO6Zr09vcpn2GWzOxun09zseIckmduIZSvdPc/axL/hI1g5/GlDxXmdSav9ylm93eW4RJ8PevyYuRNiq1wDVn8Qd+2bccoDWobKPGqna6ar1XLvsgMSSG8dwVPZNgOfzLWg0XiOugk3G3NiyuRS3s8XIdibWL5Rle2IH4qcKN+Cutr8JYZLziKVNJ6MSe1njSpK2noe/xDfz7MtIKQDW2XybwXeOLO3LfZqXxOTscbzryKup7du6Utr/qe1RNlxH03TdGn9F1TQD1jteKYDFJRmuiFoT7ypXd9+0leJztW/WOL3pGUFVem5EoDaTML2Kl6HwFicEUbkG9hmvZT+p0in4yfuxt6I1YE8yBaAx3YiX26PKZIK2oKA6///8x/+YvCjVxPl8iy/8mzVj7RUVPIDhgT1Ra3c838OHmU0bQH9jxApKAp53rjHvxzUmsZ14W1kBtTmlcheu+N98UTd/f3v328+3f/i7/357/euL293Hd6GNPnuKAaGnAWoE6qKojDJ6ApXRcl9pOs2GO+YQdubFVKMP+n8xIownYyde/euEMIM3K64QgxuU8eRZR+J2gVoNT4O1OqaHaXDXmfKAWSAS12MG3fj1bSKuMWPD88B8MCY4B98t8rsVixDRqNEZLW2opAlEk6Airf4efz8qhKn8nckgn6uTjhHeIMmoCq7x1kSmCWQrSKVsqf41hPaocp0VCVCZJFdQaiLF3qCA986mz1DZVqwUA9Hgu5EMaINSr5p6rVLijKWBifZg1KGBKVDyzbdf59BjBNjM/F3DaEJPQMe+KLLW6lPR8VOgAYPOetapdz9ZSUzpfaiQmz33gIEd55trzbpFXn7Vy0+ijJ8SrIhKxtE6LsT+0aExotPuN8VQTNY7sqTjHPgsAphU9OxXNdlYIBw0ZwlB2qQ2ZqAVxzq53vuJhLHGdcpnUs41hzqQ968BFemPcQwVrMaCRKizm5qccvZ8fm3ORgynvY98OQBaRDbfS2/bSa/is6QrWpW0imPF0Zlk/C7rRABLUhHwY8m7tNLDKV16gTiHXJMzG0MdZjbh0w4xb8WnSY/UxgAH691oItHhy+lfGRrt+7IufGHYpVhLZSEQ4fUmRdinGuwmx4qXNKAtysfeiLocAeCb1xPxKRAW+hxCWziTje3prLdSyLnPBroV5Wo14RSVSCC3Ad7cC+cFepnPkf/yfYIRPj9iTKNBZ7j4/c5gjK2Nmm/tmlRYbGr6xjIXtcBdgsH1uGm/SIxSpVrPYhKjDULnvQ9q4mxff16EoQEvo0macHI/HVbePU+yzx8qLVEoPsbDoAha6rtMgPSOAzIsgCjA0bm1VwGDJqMFGUzUW/Xq/cc2jSrONeHgWRMcLz/n/az8xcHHFg90Gu0t4M/UgNtz+t38QIUmWn0FJe5+dnZl+qOnLteAtWf62GMDVk+2RIHSzBibUEMC7dmFUosuIjuHCjFBe+d2JUmhHeLZs4IsQ/lL12rPqCh7zv1YPN5HbPBGP9Q+t0rr+e1+KfUzz34/43NV5DZK6bnZXLydI2doNkC8d6kyrgJOJfh91SChgSVAnCK1VLAmxKXI53sXwQvYCOwxAn72PJR6zqX0ZdYXv8V9AWQ2PihQFvZMkk9FtyoGISjUdpu2VVjB6PrtOn4fmVEdXs8sv89nVRSjfbzK7xsgx77veoiFAjKsUp199ARwpKBbwIRV4NZT0upsqiEFlprE1Qfz2gMcnZJ25rQxXD4BdOeL9nlu1NGokSbS3F6qffiX9aY2hGml3gQhCU7UlM9+KQPk9K8t5vK+q36NAEpnw7YK1ypQ+sbWn+s+NE4s8ERVHgGWFgX4ssrec3wKUXHR2vOCPbVZPr8TIC/YIsWb97nSEAWK/f3EYqNqlx1QRk6Tu45NUSOD+2zyV4ZUk7kKvnkdAj6C97Z3WPEXxOY5NCEsgFum2YReZluS1Of/T9nrpfFbi55sK7+CtEMeykQYgGAiFMDAOaMXddzSPTeXM8rMHSHks/d5e0ySVF5F09YjHxA0/dplBxQkaNWxny2zq7F1q6tta+Ia8GG8d6mlrVKXEdDiRQCaNyjfb3zG9mNbNApICUjzep4DPZXYFGwzsWViaMUdVy3sfV7EBmcnSepboKAwUdaTcazX2PUvq45iWplB7wa43jtmrPPss4f5vz+WEL67fXj14vbnf/4ft5cvnt/eQWV4WAnuoAAPURG93T4grnBHkMFmnczwSq1cTERlwncvQse9pwIDwjknwUHsvLDfVQgnHMMDKkrenpHrHMLrpjIREDkJT37IJg+2wzVLXW0Jug3+MVAqIE1xUidVpakiq/m9DFXtBku/1qWxm88tKlIlo/ayFB2NatCSgfydA53BvUUW+VmqZaNERShmFbE01q6X0eQkyOaoMxFEWANsgiMlezfrK0qeqeI1OA6iHgVG5kVN/GU0tdDaJh5QdBmFy/UBLGDTeNv/qHGswWc4eZvFFffgmiIc9IqxCb+lZ+r7778rTevDh9uvL0Dsb79zVKsQOpqDBDVId9UjpZ+wH6JCOWTlamxq1BsYiFRW+ZGZlKVX1uD22UrFwrBVfr09Uh1h0MHjRV6bNF/XIZTcu7sgblyDz8ce0DzfXSPrRbAhSNDgyWCpyXu+FhjHcWfeTxHTVsXu37748lmACS6G+1B6Oz2cUwbkbXx+NkknKYgBHm0n/VKlaXLd7IskiFZ6I71fh+M59ef8jvcVBz3lryPpPHjypewJ6Kz5pmq0o6MlqXvDoHQQrq+OymMT1ymrpX+iaKzvlXt/8zqGFgdE36LUlQNx2zn2NVz/i19fJGDgOWCoqS4ZEIcuvEAgQhi3zuKE1kXVkPdnTY4elg3hjhz8xsXw/Dwb2ywdMr9A24DR9eZ3VUjFbqUiP+GsgB1by26NBn1Xal0lwC+JBdTSDHn+Ih9f57gZnO8KxPzlL3/JM8Ne/fVf/3WeOee0CUSpkjmbUwo2+TtsjIn56Cw8B6s+0vFyvUPLdeICMaHpjU3S++u+5zpYiyY2jPoAGEL59ssq1z59khmzBtQB9EYVxteQvLfX1f629tbl7UcF9xzk/E/gBrvAOSIp5ixjv1mHb7/9Jn2i7B8+k2pg9s1mrx6U/IwmaoJckHG9iCqsgg6HRfAoNrAKfm8nEFJ/pB31Pg8kebR/7Di+LTZ2VUTiNqq+fl+AM/4JAGmJPUmNz6J5qkBiAz77j7kO9laFpM6xKaGBXQI5x3u0t55+vYKpPDdRaH92BU4JuJL4IakyWxsbPFsb33QZw2IC2aShVVB/x34/VVEbIEL1KyUtvUsE4+tlM/k00A9oNHqkgB9gEgl5e/Lru7QTraR+TC9gxIQyD7l+tFRQRi11TEXo7VOI9Lq0Xakkvnrdz5YmvqDZc+J/rSKEeh9Bo4dt+ZiN+CwZPGjy7ZkyuOf+WZdU9/GjACehO1NlHqgdlsKXB70VoAv2A18kidnvYeucI2cSjH76mAC0MRDzZhXr+J0aqaWIMU6jpLjRN9qcK3hVu1Vf1efUintjqiq7830ALpkz/Jvz1b3b18YOxM4wcqyq2rGF7IsAME3er5oVYWREAMtk9awCKuOvkqRr7Nnlc7mGgH8b+8O9tHUC4KDjDdgznFueZWaWriew1dM+nyb9fZYBZgeiGHsm2aAnVYGusGFOmm1VNbtnM3t5MWv8zzvGXywhRMRsIj65D6iR0pCNKed7XJOrjeO5cS+8ttdTFp5xNtdgLBrWxqpsSUwHoprkJAFePM0axM+RKG7NahuaqKdauJipLU21PfrJzgKuCjLPFD/ve6f/cHFZE7MCO1yrMbzVPIGp6jKQEMLEwM+07y89jumhRa28Ylb6f3vnuSbjbmxF/928p3lLWYGeL5699ikxV7RDeF39/1mUahsVz0OV9tiltZB1P5Uhk7wFmzvw+w8nhB9fv7j95cd/ur369ZfbW5DhIFUPb19/9WXktpsQNin8CO96vWpyb68JIQtFgzUzYkgEg/yQWTP75tJDyI0m+F7PV5zhGvA54CDyJJBUs3iwXThnedRgnFSyOuNujvXvLPCVWukGvSYUPpBm7xXOKCqHclrlYHVGOhcRU6tprd7QJ1a52vYejks9Kp2OQQpp0fDSzZR4532vCWGC7oNiVURGOpPBGsGbIjRRL/3QMQBNSOsQuBcCH5Paiki0IqS8dZLw9bYYAEp/antgUUMdnddJkzU/Z+OGVjQqUkQ91jMkPa+l7KIyBN7ey9GfscPRJvly8SvsUkPL+vL8OextLD6H9rKuHI5UBFYtJBnGAMYYTdI41KY0LJ9S6/Zbqih4OPNDZng526g5dlRYBQnV67fSWhqIb+zJDGrWbr0t0lVjwI6A9eKEfpcQcu/p/csg2iWSl+CuDKiilnyJhqWfAmWpIVptNi4gYZDx+4QwwM2HDwkE+Mz0pI62kc9Yohvjsgqh74GxqijHRF/Wi6TylcBNHFmGVY++SW/j+j69Dx3uGWifiCF7O9REBDMePU711Spk5p9ZDbkkkf/bhPCCSJukcW88S8AOqk8BZpyZFmGf0eIizFQQIhWjy0xBro9EA8dO8CQl3ISIBCeDuVNh6pBuzpD0ONfrq6+/yn62/85+3lSg6KOjj/NxxVR41knaBzYR7JUmDEXq1ySErDH38qcf/jRnhvBIFU5VwzXRtxIk+FYgAapv5yaVxsU8vM3SHC25FZoiqaxVKx2dJZsgfHNf+XsrcwbyZTtkLVeB8XcqVNWWBCmGio9g1/hM1qLPrVVP1rZMg7JOWAOC9ooDfBFVXIEiRH7OESxfLLFuHxVVE2xPKgqpPhY0tD/zZJ2cCWGdcfsmm2R+W5GzURtN2tt/AjBS4bNTQOEM7n0PWC88G9aee5EmSTCTChdAyfpKY//Ti1iZ/8/txEkaKnJOv1F7jG1j4DoU1jFJDEDKmjqY/v8iIdQ3S62M/cj+fxg/wTrb79vkXeXqtiTwVWS/QU6BuF4zf2QutDJRe9jncgaLfV4FBKXBA8ao4mclnOsKCDQ6d+dptmqtQjhnTSE7g93fJ4QNEAssY+wzW3cJYXzpKgO/TwitQLUPrBXrKiG2n9gkqjZ/2uhjzBgEGmzr61mrCEohupeer1OxMFoKs+0FGulja/+hQkvcR/pYRxk1bjq1BhonEetFNAXF5WcFp3huoXYODKl/AUTvHs/5mu/wGR0JIcrJsEgiKEWbDu9VoY/uS3r8nmT/a2/8zH8vIYz4mwJlJheXMRl8RnrFpiZvlRRQrTRen9iaOOaDbUEQ0Ou5epg4luvtqJbGCAJ3PC+ZT7WLiz3T0sCA8t+OHumzjcQexcZD15EHV/DO6qaJCTYjzJQVS+xZl66rInvjn9LKTYDCvnIExuLsfy8hTFV8Ylvck+CzoGhs/qpvTcia6Bmf83d9CM8iY3kuzDvPcAD8qZmyBjwbKdmNnR8e+wLAL4KTHzu6JWeXc5WxUwVFzQG09UMH4m+4Du5XZlsEXRDAy/zm6nlop0x6SbJ7je1B5f3+WEJor2PjuRaBNnN0Zz5CXKPrJm4JTbb5lRv0uhcKPn78gxXCu3e3j69+uf35n/7H7e3rl0Rrtwf3UGe8l1mEUkYzlP7eg1BHoYzCR3f8wEkZ5aAT9ElfqMpok8IN3lx16fOEsApqGjIaMqHZ4OAcoNqDXoqChhbDzO9EBZTEbM4/2fSqMWeiaM/YmUxK9TH4zAMYReHclGf27+9xLaGURQnqFO2wlypCB5Hf7UY7e+rWGzcJfY1aqLKj1pDURTEpIiRFmNywpXbUsPMz5eRNftiYHPyIk2DYN/gUw9JgoX2FpZ45jmGCA85EW19ANtFEUoJqcHgn8XxUH+jfC51FxMWk5DrwuwzGoC6MYyC4Zuj7aGxJxCZJHeM7ZD4gw3oirQ5yCkuDOGW4/R32BSiQyVEDuAYUDYhAmit8kCB16Gt6h6DbTPErqNcckD0SZ0DinCYakfvcWUuSlPTeTDiEvSgl7nD4KNzB9V8PmBQ8K4tjakw4qEYhginM0ZuzzZlZ5TPB3BRWvefer+hQExWrDqC9rBV7x0p8hYgQFqlBkXLAfWX46miPJmlWBAzorjP+Ui2aIu4V0XSPG7zhZOw1LRLXBIIdxOfVsJXey5cIIM+LZwfqieFPZSmV5FJ1HOMh3cXX8XkBdWY7VEJVDbSVgs7TTP9GKKMnFSmGdb3AWef1XaVXgddGgvzlKV40pdtQiu8BljytMMn2Iw7uxS8vsucU8LE6LXDBv0MF+fLLrAeJhEBFVJqpIL95m+Sd+wkldoqxcfDv3gbZPKsN75M0Zg5c6JhFmXlPE+pUnaBg0VP37FneO7O9rkq2+33WhIRZxLU2+ax6+hzZXwRwri3PzBmdSbxfvzrGCmXvhgo1wGaiUUkAVjkmMIyddM7cAk6eG0EW70dvYBIGvveMFoai1bmOD6XzZIYpz29VC2k4J/DVvugE9ZtjKBAocBEfFJv9+T61Gsc1p6dj1U7p1NLzeW+eG7a5tupUbOS5NMBt3yF+tkFkFZh5XZKEzJGsYBD31qSJynHVDjlzfN7nQGr7ccssqBCPPiwzBDMPq0l01WiLRl8r9QbfJ6I96m+Sz1V/c3jbkpC9O4raUpiDxkQiy7UW9GtC18SjVXNtbIMaxq10ZEvOxxdN3hUU8Xxqn/RTVtRNlAtCFfjpZ71vD+YUffUdOWdTbOYFPCPX2N+xJcOAnnVj/binVoNKJ4/CJPTyyef/PhHk34KEVsmqDk1FtkDmv6KXXXKTiihNvn5tMfUHU7AdgN6XNKkwea6NLrW6IEKr56xzwaxVYucjW+XonjgToHOWMkF3g+BS9ThfMpdKQy/7R+qh1ZVjtt2osgEYV0nzvaRdHgnh49LzuifZy7BsZvOXNDYwhwHUqvn1jPC+JiWAE+ylAO2LAUwIf/nleZKHK/28seW1D+9UlIyAzkTn2BtUmKxkp6Kza3R9pW8bQ/K+9DoW8KKKxV5/FnuA7zIZUnOildrSqtvLuh59GGIbtcVrMuLpUiEkHigQ0AQrn58xbsTCp1BenfGopFYPR32UfRA/gDDcYo2uc/fFQZfdHOuOT+qccRlbR9El73+Cbiappy5An5mVX2LIAnfVEAnLL3OIq39g/NRYs8KLBytlcxcD1iae7xkw9mgffP1YKdYtZjQ+cyTS4t7NWu0+bvxuv232yeKHs8WgZ6h9vj2XPZmOQjsLINJf9xDymtqatp/EVzC3OoCZ4GlBzNrOD38wIby9v3347efMIfz4/u3t2eOHqRByccwgQX6I2YOnqEz76p7x0CP88SmzBfnvoxwienSepSpIH1tK13NUyZ5Xsue1h6jMevx0rohRMK8sSmQRyigyeCDxiHmAOH+6C51D5KMUCRooK7f8csheA88ZhTSXa6hQoixViB4R6Gs2vHKtJqhB9JIcdxPyx2pFVEvvP8iIh8wTQ53VeTOhkpauyHX5UC0Bh/YVeXBFZQiIm0xlLMHoPIeDenciz0VJOzRVFVS+h5PjGopy9kAQgELx4vD30LdXKcEu/Q1B7z6kWpMhn5c+kfDMF5zooDuEnPcuok/w6+E+K6ZU+jarcYhvDuyqXlYszwScaz6pjK1wlRIg4h/DQAUxdK0OqeX1PLdQKkN7FyGeOhT9qRNpsVcRERNeh+Fkr5E4xyC8fpN7AdVDmCgJxxK47OMhrBo+jApBp+tnQMlrcrShb3Egh2Al0KfB15mKQ7vtx+gMzQYUokpcF4Fa+v1GtyXYP/bJqif9mXSSNvYrKML+ocLAAnHv3LcO2yp0Eo+oIjYoY/0xnI6kEPmyN4KfZQDqVIMLzEDJpKo1lco5Al5r794xH2/VZK5T1J9EuhLwRfOlSOe/nIVQgJ/kWfM79tixP3gOfD6/5x/3Ft+PyMDLV0eAeaKeD5JEILZU8KDnj+rcf/ir/9Cq1gcESn47epW4TlA5nQ3ocZKrpygMPotdTKV+o3X4vdqYL3OWom64ZFi0m2vWybUS172epB+QbshsqoNTNiNhJEjg7HKdfAaACXYztLqh/Bnl8fTZIWaBTU2Q8bT9lKwPa4BDIcFlryDOYO9hKnSbx8TZj2x8qtBNSvLf9RYZVBvAYZ9Zd+6TYAQRGqlVUNRS3Rw1jOeb80YVef2wVkakGDbYaxUxXmqOmefFGY2dg/61ZDy9FW/rJFkTqaut6BTIuq47foPXB3AIVbiVzVCrVJwV+Emy9fle5V6q8vg4/WgCTIq/MF6DXk/ODol+xsAcA+bPvuDYiCX/9hZVmKvIM59bMYaOtZCCZP8Svxu61sAeGTDut+6/c/A4r/vpp79UfCKVwKdZKxUrrUakmjd03mvs/M9WTCqi8nlvlgDHGdS0MtkKbcEXgnr2uD6MfcET5t4AiHtf9PPha9ofxLOhEq5v63nvUFYp1ry3ZyZiE3d9T+xzqnaj0wcoJX4ZxXBMtAIy2T8FGQBIWvk4Vc4FE10X3osA9ZdfXhwJlQmuFUVptbn542tjNtanxu9GCXt9mhGhO/oGP39lD0PPg9UBk2iS/IAgi0+0cYl1RivEnscXBoB+ePvzn/8cgAW7Kogs+8rgvjZnAjOjMaYKPMquQbUJH2tqsp8Y5cnjvL8BK2sm7ZP7phWFtQb8IiCXTeC98jqBb/d1QbDGCNg0RtpUrOzZ7fvvvy8oGt/4W5I0vnLO1/NlRV57I6hMXMB5a+JUoNaewfiI2J4yNQ4gcD1sxq4ml4mtR19N28daO+KLF4tg060qd69/dfvqqy+XJJbpoMpsx4c0+WrMWkDxGo/+5S8/5Xodc1RqbWnsVMC9r8ZgBQtPWuzZr2gijnAKtoVnpqgU9pU9C0DFe/C7CHvhO/m7z8F1iJI+oEk+bwPqY2PrC1utrxheX38RmJmfF6hzL3j2WHPtJnsam8D54Xr7u9J863NYv7JomkyZyKmeDnCl+nHp36XaC9QWgJ5qadTTq4DtXOECBKdWw/X7Z0HqwsJbzE1swfmlQNYxGm0ZYJ/ii9m3tPbxO3w/wjifPubs6BdMyv8YZfTD69ubl89v//I//yEqo/fvPt6+WGXi0waTh4X38EmG0yPVgSTtF5T9MeCoh4IAfSr15OGjqkFSU5ImShKI4eGP1QP7oxgTVaX0OuMAACAASURBVOSsG7woLk38X22OlIpppe9knuGnT5lblUW/qF8ajLBQLBAS+9nADnUcTcvAj8XWuZAEWN4nWFC1tLzsz1Xx2NAGst0IdaxJFlmT8YRNDqGIHSgrznKiGlbNUq4eT9ikgoeIodGJekBb6ShymyGVS4BY+zq/KTStETUVmFEHDaakbUmPSQB6be5NdagCDUVZi0xrDHJY6fccHekY/O1MvA3TTl/fEpkkMCibbthu6TylrVqhyVpuDiEBX9+/vY4cfD4zM/k22D4z2953Nl8N69kEbuWp1dQhSqmKlg9ur40GOYhdnM+bVGbSM3Z11cc6l2KDs+E6FBewPzQvmRADf81e49kO8Ra1bqJRNdIEz5HzrlFnXlOpUAVBmIdUgZyinM7v7Pr2uSQYC/JqMNZexlBoR0u0WtoZVtunExEwuIt8/2iKOssYYmi5oy4dAfyGT3NvGiIryUlso+5J34dz8UrXCkoeKm2RZ3r8HGyee3jIrL1Wc6UPcy2K23wWQu25+L5Wg6vgO3pN+PadX2e/n0EqewcggAROh4NB5dwjLGGV7Jq4NXAs8MS9Y/9C/bw6LPvjRu3Ic11fn+tXp4Fc+sCPAU72cUoBw9a0h43RIZ8SAJvA5uyuooiDMtgLMwEHlbNT2rIV3uNsZIh7xwRUWKh0Xm2KQatIaAELE9WK8iSYWW8z95WAZApsrG3s5JKsPHNs8Cr3WdPNNI1C6adSwFQ9dmCv13N97jpiPzPIeHpMzqHbsasO8V2QUTSVPfmqvmR9SIJqR6UNGfjQ7iskUpS7PWi8p/f4uVoySU5ZGDh/zgTPwGScoLLDrDuc2zPnvjltdwMKntOhWD2ghPdj7/HcDKAFAwokPR21fhL5G52RJG37NUF2AqOK9xjwh+kQSl57t5L8r1oobVeBDq45gfwSbu2zFQ/eu59jEN0z3z/SOStuw+8aJPL+VY4GkF2V9tS3qD9IL08rQsq6s1ZpXRgjxMqugSgxCUkmyYX7yeoEz14w2oRSihyfAXDB79q6YgBXJdcmtibKSs4nIfnt5WcAVUCj0ceOfn/npx5VnQkXAeqsAuCeS3yRPxvifvjXJsCefSsyAZKm3niqA3fduF4Tx+67sor806p5RyGc91tfYtUhwEuYQ6z9KbJjAmRbRXqzp59gcJqgfFV8E8JSihv3mFynl2yU1vjT9aNG+CNCUKXeC3jEHoxBkjaIVKg6DzSzGQM2te2BvYPt53ei+r0kyspn1wiWwP2onfJvK2ysQavFtWHaQitbVlFLzfx9on7O9cWu4ydJnCxO9DwyjukE3WwPOsfFVDCl1edqXFSQrp9lTFBmATTzMhEAeK40U37P52xS2D0ApVfV5Go0nIyjMhZMegQGpCzak1dWlqM/Pm9tkW6c2GQAF9dyxMnTD+B5A0xwbkmWeUY8y/rGMr3ivwA7Utms/kEr8mWuxDYAfD5+fICTh72ZFkKT14JNAQmjIVIbyJ6ponhp4KFfDnRSCZ/EWrq0VXDZB7YVFHhs2w77zjjAvsOrbUwf6OYNc02AtJzxFrsAbguKGVNEu4OkNfFc18PYoFjRHxk7cff+dvvwKgkhPYRvaK5/++bGHELmr8DjRAqfHsJ7Dx4nIfyAMwRpZSgnKBmSvFxgAp5S4hBzSc/XkI93U8ABmbZB2kDY0mcpIz1kRRpKLeQhVsChfHOoSjjyZswtvSvjjIHhuirz/SnoUJMYS8znbBgeCoaeRWehOZj8wbD0QTCyoqi+jrsGsIH3FZHiKUnjjCHLOpSLzTWHPjaWBq9VmcxKXRHoVgXZiN30NUQa7QQlo70F/Znxrvx+UWMV9HqQlc5vYK5UMmsSIYsIUZRqC9LKWhLASC2NuiKjHiLOUyqtiJGVlwQ2k6V2fleCyAk3hB6Y3qb2UQT13UFK4Dd1MPYPYhI696CxqQKXCqKxYy2Uxo58sYp4o26cBqD9bKELzljioGMUQK4yhLho/CGu4Ly7JQPc27FXh7paNeCa7MniPTEa7CEDbkEIFS8NhD6jXEiLuChXZZTA1ghRp9CS31a4h2fOZ7gfDGpKQ7C/cOqzy0oxDqypNGT2I2tq/wrXeczncd7YjHOGsm4geRxUVElPCkiq03DxN8+HKlD7QjuOg2QA0RcRfxJongX9VFGp2z7gnjyHqfDTv/FoicTEnHgPk2teF/rDRmLY+6jxK0BTEQ2qjTm7o3bauJ/32x7FybAHrHCyvjkb0F8ZMB3FslLUWGcBpBjnVaiuyWKqnQnaO4+M/ZpANO+DoIPqZTgonH7nCUbsYepmcbYPHh4qoryWddMWYe9Ys5zD9RBEVn6zx3r77TtOJX4UdKsHMAFgXVC9y2zJ293th+9/CEOABInEALAstu7x49t3336bfXetDOhojySX/t4NbudnBE5fffnVZ7bTwNkggH1lMJCRN2/fduTCaO05+xM9yGs/1jeQpEh5bUBTmn1oXoxTyYzFUpNLi6uaMNshA4kHUigsVAYBzwuq0Pq1Nz8v/TCKTB2iKw1iisLXKWun3P/YvM7arA/B5lpJVgXUM10bitJg+6NJFpJYoQBJr95FIVkat0GRoIHBd8WPOtCbn3Fd2veCivVvHbr8IevRSiAqo6UbE3xpa7OP8mzbP8X6Rjvg5uDxBmZNdproRvEShtCCtiYxnZ/ZimwrCQVWL+di1ZeCjx3izmu4l+7dzhi+VnnwZ7aMfPP11+tfIhFosF466JPbt99+lzjht5e/bQ5yFUCJF7j3Bved4WbVOP7p46fbTz/9lGAbkLoJdJH6xgoFubO/uL7HT27fff9dACLVO/HPET5aXCMAIO0352xsn9gZRWii3trYh8830EwMsWRHmneqnqONHmN5mMv39Ontm2++na06aaXxh6HJPp46ddfLajnP8ARUzpnBGb+B0MYEzvJcAowCgmx0C/58c0m5V9aXL+02rykVsq8rNbEjazzP0u5CuR9jyUqRic9nCfJoce1Zvnd7mnmEVbG8JrcBykab5/NJlKS0tijwZfayfWmlhj/oefn0MTbNM1/qdoXZuv/bRsCexdcl6d2evgJAVqx57Q9/+iF7kHgiQl2f7lL1ocIDDTRiR1OcjbBKVJ9LvbfCL9vKOJXPj7/5+CGxMOtHQsN1s0+khl/jEkHinN+J2lSjo+eOe7HPmnVTLMqWLvYEYJKf0zglnugAgqQ1agMsOKgbwTW3Ut/RHO6HjFp49XJCR80TtHsWUBob9dlqR9Wd4ExjA+OLp+aaMzS77plLYWusvVLdy0TkM/g891t838Y1KWip2FF698f4swpo3FYbXdvZZ2o/c/sQzzhn6tHv3scXCwj7Psf4j01eMO7iWfAcjE1cfxkof6xCePfu9unNr7fnP/3L7c1LEsLXt/upQN1ujyLOkM7o27uPt9u7j2RWD5MQkrSkxzADbd+XHpUMtrL1SU44fFP9wrFHIVBp11Uu1oFxlKntZ/Cm5GKzITPSYBsdaloSs/XcXWlTJDkJesfhLZewVRiReq4PFAFnl+B2PT7tT7sMuh2S2yjzHO7rIQx1JOjXiUaojshGLy3mTdbEsjEPNE2wJCVTRspGXsIZiuSQf42yDguDkaBpCmciMPL8dwRz70HYl8gVNThHaKRqONUkA3ETvji3IX8ihCmHT8ko9KDLnJhzyGcDUBUQrZRCC8H54qi68dssbs9WBjQvSVUUJslXKs2iXSvJSydYwJ4geD2AotisddXVWs3gUP3y4kURQKrfjLSQLkvCuIAryfxUzfg7SUyV2crZj4PZZyGFj1FOH9eQdH73WvXLs0BCeoqZ6WXZKIdUeDcSI30LM2il0FUOvmhp0Xqu65xfVBqvvaJWsJuQtlrITEwryDoI5KCCGC5ZkOpklaWGvklnRENATlPxKQBhAqSynNUPQAzOEvchrZt7Y22qftc+OK7PJCBKeEPv7GgpaFGqYytcVODaF9WRGk1I2bc8Q5U/k/hkgHQdsyh3khUQtQTarXyp0vbz8+e5nvSlLXGMCNPuRYSV13OeSRytnPoZ+Z39XOpN7FvoJJWD5hoNGLUZ7Lf0VD6pcp4U6CixfvyQoCN0b65rFZFjBucGVLPelW0vrfRa+fT6eF4JWkYpYr/wGoIN9mIqQht78Vf/4a/yuTz7nJcpDrIfOqbifiq2VzTcvd0gq+M6sgfXf3ok6VPC7dzP8wywNlxPaPWvmzTjQ3gmoXZmpEApslnDD++PqkkqaBkfVEQ8YkdjCLR3e8HlxjtAEWMffvPN11PC3jCkBaG8n/RZXm8/J3aptr0+rUBd/Yn7sD7grMjqsFl/qslUmjO/kCR+oF5tTdsvZCkovc/zKrDYoMieWc/f2XsDW6HJj8GM+1tKWPZ8Kpat9Bh8X2l9JrcGSEnIMsLl5EjwM66HhMw5mUXAy1AoqwcAr8m4M8MSUK6qfAbPRez5Q09gkP6NkmItBTNbTbsFAHZ/kxSFUhwRsfbxc/2lV1ashC/YIwRp2lb2sIqAsQUKeEyJ+jpWIHZ71cwqDL4+RCQCeo9u530GWBvlnmdF8mmrgBWxgkZV/7Z9RCCpAIntKGX9uO94ZqXZTwl7dEX9VytjrVLqWw3kuQf91kzJgOxqLGAHQkmdWmVtZO89leGBY45HUcWWKhN2WgpuzsYxI7m2IL5/Y54M+HnOnIcop64y3D1ZAMCZtawltDxAYgRjsAdn1bM+ID3rE7kq+Fv1x+yxAcrpz7p3L+/F+gimCkYGtAlLoMG41ywjgvXo+j3MHlDox3EZ+g2up0IpZQ/xuiYeVSANUHXpqaRIAJBBVfBv/uZvsl/OftaKrgQ8eNKZoq3CO8qrcwRlWEk/zZnRX2y2MddCgmI107apUjUr+GISaWVOBdQqw3dvped41eraoLO/j3vnM6Dj0mfJfZmkufcacz1MPMFn40etOjep7dgNxPnaxtBKf+OWDn4P6DR2iRRT1e/ZO/yOgGMBdOKPCvp0Hm17mWsLz9YkcpIANNMokRmB/Ug7WBhXbRngPkksu/dbMb1+Zm1GBZgECFkvFaLLKOjUg4ySevwkLR8KItaWntVxruXHH388ZqMKlgu8+Pn2jAfoePY016wvEQzOtf2hsRNJCF/cfv7xn6Mw+omg/f3b2x2KPOEiE1g+TkL4nhn1j57cHmwOzNFHBLpDAvmY4KoJ4d1dk8EkhVS3OOSvq94XpPAyk6OGozRE6Vhy7VtWPelZ9CUWwYdiWuTCw5yDjaHP5lWdso6wD6jBxUGBmCJlnUgTjiK0VWm7VmPc5KIEokOin2mM3eD7k5JySimX3lAZZK5ftSxeA5rOZm91rQnENQE1KYooRGa1NGFkjQzqTaBTZQRFz3iEJsCVxS0lRAUpe39EtEXTdBwRRRnXPcpRVOF2eA0AqTKEKqSaKpLHUGjWJ6qhTcVj4ig15m3Qd+go931QeYbaZL0vjc6iVPDdW+G7lwNf51RRGJIp5xH5/uwpqIK//fpr+0A3yyaJBwfnojRpYNFG33vtr5i0ukGCjofPwbjgsKSY8PkYuwSkawy2mqo6o4mGFZZUN0hMnhXRTNKMYdg8Qj63/QqlV8YgrwfRio+OqYGJ1TTObmmAXFPlnjsKIcHspc/vek2pANAHu0RYCqlV2zrZ0ngM/LkmjL1qWCYKCoikgrJKZhr70/+0mT/Q1pjJNxQ4Fc2IGdRwFxA51TxTgRv4BHc+Z/uuw4Yr8+/omlIm4mwyb7RnBxSYQPQvP/8lSKLKqEGyj3lEDSAM3u1RDFK4fr6iyM6HsseswYXfZ/2Z78b1OhKE6ye4sJpVsKpnjTXHsdnn4QgOxWcGuR6CRTo2HQPrxHq0elvRryCpkR0vuyFVDJLgVXiiQPz+XVQ3C6R1TA1r1kCVKkqrMk0ihmSOFp3EYYlYk6QmfTIGAoYAeq1/ifdRjTAA4qquTfRRnj73+lEFn0CYn+2+NyHWLoW66jzCjUTKPv/wIQkueyBjYCZrHjoXycN6idJztx4abF760F/SdnCKNdjrYg9v7X8VGSvAUsVj+3p4v2+/++5Q1mVtuc48p1XOpPN1jVsV8FmVCdIAxqqQM7HKqmnfKwmEtCapo1airKgUvFANtXTaKOYt6Sz41+9rl6RQRukvarudveW+4Yzw/B2SfNDoRmM3eTaQNDATtGmgPerhKNMmGhWMqt1TeKG2qnzBJCoZObF5d7MXVoQ9a6wvbAUTan0A19KzWXCqrJEC2fvlg4LXhJWfLVKYeM7p6+96Zu4MAJvMCwbF762VxITQ6nV9S/73CNC59iRmUw/Xb5osuO9avagKYhPpAZAXFUausewhBVA2OgOV4glvZB0uFfAtwOiHiqU4tqkg+OdfzuiryiTXbTVEwA47hT3ELhYcbmJ3ggr27OMfoJq3YoT96zpP9j+Mkc97f7FnYYKsr7lFifbJ/uuEsHatVdAmjfxeKy3vjqCaz1RNNgnCqoHuk/SQzW+1NUO9Bc5wz5WgWEV0TvvI88Im/fDDD7FJVfXuNcvEKch/qrfzfe2TAFRtYp+EsdsJ2m3GMLGM9v/evWoSfKwgVWjkiyntOddGtF0CGm+BVpIXvlL9H+uEPUccxn1QyeO+PCu/B2dbGW6134Mk6JTCyduCOzKYDqBvQY9n4PRxYyjdfUpvsew2wSFYNSRLP//888HOCcAw9X2eKYBU7ORaZfC96EdAEWadEuus8k71mHsNSPO+1TsT8bSsRDNkasiJHctk4jOTlBP3w6R6+ybJIJ9F77v9ot1fgAv3kxjzebAT6EXmOfEa4pey69AxaWIvLZllEnCv3+/zC5WXFf9DCeF6CH/6l3+8vWcB7j7e3r95lUCY6uCTx9AKv7zd3UdYBuVKeqsYfPi6akYTbOARJwh5sGGTCxhNCtmtVYErXfGaEKasnOADzu5JGZJmVSqqfU+nYmTeZwg9Rt+5SzwUjA6BJpWS3yeEBuNJDDeI1AC5RrUOp06iTuN/lxASvIIe8HsOWBY5yOvGhw4KDcI6WXr7Q6h2EogH0Zu8ORu1KE6dYoLqiQywWbnEHtBeJ0klyMPPP/8lRiSS65eG5SQLNMyuETYqaJHdrRKeQa+CGSYdHPJI/45ugANpoF7hDK6Rrzi59GIMsR+6gwFgI4frPqNUh3wOGRVV83vQLYJGDl2B9sDPONw2d7POUstMCmystuJVxKbjLgIibKYjoARrw/7oKIb2gvmMndloLxeOhuoHz8vfwwA41DiU5c3XTGXsqy8PQRAERA6kcdVJHbOULj4/M/UY0J3qdFH3/rfBo0lf7il9oScybELXBKEy8zZF+1p7tQparPIkmHJJWIrglrpt4I2RTxKDnPgoVgainGf5+p0PV1U69icVVr5KTSpKio0gQM++SrX/YwwmgabVdPakCoJNUBnufI6D4AbZayQxnu2f/vJT9nITwlPVk58HcGCvv36dBuxjaOxmoCVp+XcSQp/50YwfOo3Vlirovfj119xz0M0kgJ/ihLLnNiTc88P3ODfSBdvvUjn/UNrWy1hHTSW0QgAmY3X8Vfxlzbjf0C2jpFpAyZ5ApcUD0jiDadFDFGERJ9o+MkmLDVpSfd2nft/E1jMboGE92jir9DLdUMj79fbL8+dHPxDP034131dQrYEOI3TaI8K10COZ992eUqU1dEdt1q41AhD0EWXebcGisixKv2Mdnz//OfanlJ5W5VqNao+YQGETlfVNU3GgB3mJdGlVpfHbq2NVIRWeINgVWoLN8stz5rrdpcLK+6a1YDPlDELtp5NGaVLIc2mPH86/w6tN1OzJVQCE61H0SkEhgDIpnPToYr84zyrIltXSuW74I85XqXBFxHsWzz6csEh2tv2ZgXwR+Y75+LcSwoJqVCta3WCtKn5UNW7ZNU12TnVDro/fZ1/1nIP2d+wMIMUx6mgqnNJ9OWMm/azVwcoYWHLs07tPCWCpTCht36pMkwvbWgTWBC2sVhrgZ8MLnk61mQVlb9FH2HEFBbbbe1V/bpVPn2lVwbOIvYx43tg559iO0m5b2a0KIi0urONVKZSf+Z6O3zqEaaYIqTCJ9MMwgQLeV0W4Qb0iKm1LsaKXg3H5khJoQC4g1wpmFVv/7YSQ6n/HJF0TPRXHsWu/Ty5yTvDZqEKurQXfpgo5/7XlBvDR/rxUcPJsC2Q1uK6oSXtoX69PsH2lAncV2GpFKHZpVNjShwsINqBfr9xFYRcARYogr+Oc8LvsZYER9jdnjCQgQMbaL5KURjiwYJXsAKtU7JX4oym+xgZSRFlLEffANRcw6Po2DmsfoKqs8YETITMhlPHDvm9C2FEiATw3OYDzix+BeWH7g4npCZY4SqGVO8+Ne1EKqRR5PrcAdCt6FTF8Ersv20ebE5YJOgQvXhxTCYgx8MVNCD/efn7+c+JyvhJrAIpDq3/dmc4C7hzjJmJfxX/9PiHEpvKMCmjTVvZb3pPrRiissU0B/szoXItIigbMp333Nn4N2jrPTJG1ACYT15OdwX19/933h3glsQ174E9/9ae1htxLEoxNVDU5ApUZgdcz2nNX4crs9z+UEH56e3v728+3f/off3f7+O717TGJFU3GafInGMUpP749ePz0dv/R09v9h49vCMF8zHiKCo+8nbIUDpFq4sOH5diDiSURGeDmYPp/s0I4Cp1BfnuyGhjXmVaEI8nRVBzrlFchvMxaK3rSykhRN//UepmQZPGtKi4obMm3gR6/Z6lfdNakzcpRDvR6J68c+KAZVkEn15tNDOK3HpYc0AnqRAzhU3uVcILSKw80cxTQUALHWefhR5CFgGpVVDajCEwS2smmF0XfAOWoF5789PChZ0BEZK9U3KDuh8hM1Val7WCQYjDmoPKs1ngbmgM0kSMJLQqWJH49jyZr3IOV4goZ1OA7psJnXcS/VNgGE0Ut7b1coXc0m1L6lE7H2fNFsu24C4P7VtcmUjD676nI1WpQ5xi2SsJ/uS+MVYKgze3z8/ST1+qbyVx+NmS6NNyPE9powMgXa1BQYQHpktsrOGDQMoDwQLm7V1uparLT2Y8sRvsAGnhJ0UywOaEBqwrSaNmPjgjh7/7xjMW4b15ngnHee4q8ou9cS2YqrscoSGFojKVPkNhwLVZrrXR5rzaLYzRxFlcHFVrpJJcJxAPyXGin0mNVQ40SaIQ3zib3BrEFGET/TID8vFTV1hPtGAn7F61aFtFnne+i3MZnZxbghCOcu8qZsM+YahBnM0lf+qRb5eT6YoMeEkBUufRg8O2BWyE79u6qbCpqhnq7MQ0CXqxdztqSqTTqI7gxBFxJ8/ZVNKjN/UXQYX3N+2/2sPMpD4n6Us2iDD2qX88nAcep1iwSzh5I78jABp45ey+g15xtpPBDm36YBC20I/tAxwRJL9Loc6GPjoYnIEKgh60KDf2YgVhzVKGGs++y69lqS8cEXFSi8s5NmmWxCF45ikaAioSQ9yEgKIW/zJPzQX5eGUpgNDGDYxTKqNr8O8DkPr/2pZUfk1G+w77r+bifijdAQwPZE+m/ijMp+pVKxHyFe6XBb8FR+9D3z4NRY3XiuKztTdH90Lzn55pUDjD+TIq+ib89vzIzrsqcArOCiq1AtXqYRG3BrsF+fQ5BGMwIaFgTR5mvC1AIKMq8SFpHRrW3KtOKzjknjftpf+FJqeTntpfw+ZzhABM7MyTb0j2T8E/t12Ctif45iopz6ecqeIPdsWIkuFkff16HCRzPxiTxbPXoGS476BToi1LvWhlMxPXJ3KN9dfEfA8GsqCXZHbPlvI6O5LgqLpcOXQpv95TXgbL5u+xlR3lYSTXW4L4Dkr0qMG58UW2GjrsArOPrUIZdICzYUDCp18VXRxK0Kl673tEs0qkLUFUR29l4AapIRqbsyF4TOOZ5CjoJOroegieHAMoFOGts2ySt8ULpjCpfNpDfaK1QtXsfAApWQPMsV8mXQpifrU+3Z429g33tvNP4/TBbFNmpWvm5F8p0OCqES1KMZWotT/uHLWO9EoOvTccxXmUhVTyn57MaI6xt93FtbP/r2JrqJhj7Nulrfzf3eKVIHsDnoZzrTEZtwb34lCq8V108TMMVLFoRLxjludWO2KrA7xj/s7YF3B8ckw/YP42vzpax9FaO0dDn0ZYf1sqYTIqn4I02R/+Fj+vImS+amL7pPGTiJEC+9kp2til/x79gm6pKu3jYUUF7nqmE/6GE8O7d7f3L5xk78endm9vTxw9vD5PAIGLynpMfZdGHT764PXzyrAIzaZC+X+rolNCgcgZ1DZrxNIvCJuH7oYuFutU5evYgxbnUwva1Q22rVtqgKAd5ghZUHJIwMXR8C9+MvPLJJ5LCENP3VT6MaEc3XGkv51wdEIIgtgtmWvaltNtKFA8aRFnUTJRHo8/19WGXkhqObDx+sx6bXHNIlwhFOCcBLKMoukk/o2+uEvf5ezTxjbrRqmYZJL+h890Yo4rxfpP0vlY2TfhaIRqVdf2XVvfKfeYA11FiSDJYfgk5LwSt9Ktqn72uBCcGUA6opydqTf3SPqQEGmCYeCboHLeckn2CLRQP+6E1dEP0Ehx8uqtU/hBufp+KEdcaUYWLwIXUUwLrUEhell6FMWsCsVlzE0Lg/vieg79T+XYe2ZrjpUYkMMne3VB2RBDWc6K0f41w6YU12HXmRcPb92BFtrSJ9vrFSeZnHPLuJyvG3U418FYPNWilKnWPJUmZpDiOPxx/FFzTT3lW0ngtiYpUVz5bkQSddVHmbm8D8qgB378f56bBzl6Ew4+Ax8Ys2Jv52XovSLAPLIDP+hjtG2slpUHJ0cuy4bYYawy+r9MQuz+TvKtKOIoXz+moui/QAaiCwh3HGgS8o2BA8KSNcj9RFH39umhtaJfnPCTuPSpfGN5dQKsmFabBziSx2PolULp3SwXByo1BL6/je+xv3s9KoMFVwYnRCgHSRqszOU4AtIBRgKeVp9In0/u1bxeUGAAAIABJREFUIJrqFWIcirpIVcsQ9M2pCw17IIjBYatJnS/neAr3tb0d3qNgWtBzwKypwSX5pt9ma1rktsrD2buZGVW6pAEt983Z7v6rQA/nNMAMdi909SY/Jr320OgHUmUcYs7vxO7vfkVqy854kJEHDYALsEjHAuDANyjgIYhh5Zd7Jzjm+x3dwpDld4cYjgld07q+P+eP10VuP2I6fcbcEzaLL9YOFDvJzsYhYBdgmWDHYeE4Hoc1Idhpz89UOTcXrM+vlc4GNWWg+EffG+BkbRh8PvdhX5T0SnvVq6Rc4DFJ9zHyowybIPFTtF5kdrBvonIrALH5l61ELMAbY0f7YaJ/AFMXgKcJbHtMU13amnm+CqIWUNS/2IPEs8AGZc+tb1sgSJsoUNyRTQW2eC9oc+wl3otqBnTjgJETimuVp+qz2ByvkbVwtu51fI5BrzRjEh/2X6okU+UVPCL+aaIySvBA8fRpr1reWZDVYuDaZAIIxBaAm/z/Ia5RCm0g9fW2sXcEtY0xIszzEen+n7OjjbXa51c6tc4jVOVDVOZpxVPm66LpMPYOVWATwjz3sbn6PDq+JwJeo5UKxCQhXD+yM4FbmWvPdgoTr0k0CwLaumLFSmAwAP2o0lR2FHyzOtvE6UzoBSv4nknGYTsAmLTJ61GOtsRiXN/nrKrJA62fF1BLoWH6DfFtYz6xJoKX7KcTDOr8adYEW0m8oq3KeLipb39eHSyQ2D0J2N8CgnaXfVThswr2KOpI3EYfuna/vrnUyYylG3sq9F5bVvQrO3PX3+/atAXsADbtTzYOHQjC/UZjYUyiaBmMBsqaMRYOhgLxT7VDmsNwBqgIsi7YW+wnYKRnFruaNoDFimE6RpCLYkVBJ+6HamE+Z2y/JO/aBunzl1m9h71J//WTVflaaY469XqvX8Beef/u9qcf/pRrTNvY1q5MyLYk4EPL5iOO7ugMABWZHYmL/1BC+Ont7cPrFzcoo/QQ3j6+T0L4kPlG4fBzkO/fPtzx597t9VvQmvu3b776KgnhxzvoBR26iQGF9onKaJKI9Ny0v5AFzpBX51etOmfA1x6TccWXJIrEgP5iRNh4/V7ltQlOeU9VdtqQ2tlaonRF18qBVrrXRvz8DAQDysxQmqIt5XHjSEUUfAhWAdLntXkmBuXy0YsclG6Q/q1376Y6WgGI0NdevcrmiejE5kthqLIRCPw3pF0DIaLCZxAwcLja51aHZFKggZYKgkHqezQEsUdHh618bYe22o/Zpnype5llNWnlKCXt4FmN1EBy3dd+JpyfQg01WDz/CgFw36nUEPCMBlb0rWV9ed657yEx/LANzp0rmUHlU8bje1YiRY1ZK4CDDKMdspegY6Ms+B6Hn2tWaS8BVKrLZ7Uwydcqjdw7ayeCKjKscib7xkTMQKRVp1MYo0h/kzn3V/sOGdZdlKeo0TknLKn4BdU69msEcpqCaHgb3PFvEcP2tXBu4rSmnCathD3vdZtAmEx1P26A6pIl6GdWA9nDoXq8QZ2wIg41ZvcPkRJpNtmLUmqWTBmMGvgqtd7eooqvcK8N9FvJI8gx2eIZOpfOxn77HANujMJhUCttNT11AxhUCssg8yU4XJd9ufk71KDMMXp7gCLtF2UAetXLAJHisBcQmThmtMpmqTYwPisDQfWCRBIQ9zmGtrZevqwlSeHGMbAvtR+uXe1X0VTf4woSGHTETq1K4Lok0KB6kkbAZiepIqLouaHkBp1Wwc9Eq1RN0WybWAIuvG3lBSfd5Lp0owyzny1p0tlk6FoF8b6CyAIMbph0EqbN0CwQRz9Mz0v27cPuU5U6fR9+1vYDEqz2MJ4AVO20FKwKbbUvhzOIP0kCjmiRI1xybk9lOPvDTSJ6P53BymeTVHJ/XqtnqgE4SXXRfiufrJcJtwIu2OJ+TvuznPWXJPjd+6PVQpaKVSErAvYzVXW4FeI+L0UimgzyewJoBMP4F+yKfjG+LQp7p8iUSeIBfkxsxr1e6hk9qWfF7YrYY6yabNfGZU1ksezcJNEeHeroGSVhBIxUTOhSjeKz2c4VeAIs/GoKq51tHHr1aLIEdmEJTC3U8VihOUfQpPR9rhH7UFZQ927iBKuGYS61upb7GCjeZKrJQwVWToqkFL+GPKXxKaaWcxh7V8AySfAqHF6jQmNJbrd+B2PkMqA+NmAgCueVvSgtP5UMxxcNgBM0i+3dOKboPBDUo7w4FoDtFaxxKpWvEGGaj15PbZP3sooUDEsMtoq+180aCGy7Vuwd3g9QTE2D+MLFVe2JbizIF/sys7HftC1EVpAwfc8yYiGrLtsXLRV/a1Z7WNCWe/11wbZnk9dnVNTE3bLfZGPsOaTyZ8tPet0LiKVifvk8/i59WqDLdRCMkL4pg86ihH6F5x+Q8qLCLfU5iehEbzjbFQdrMUO/34pmR6Lt4j6/xgA83Y9hpE1lm+fN56T/XGAyoz+qc5FEf+I87qnGdAXGWwwqcJP5uFtHv3ed7ch+5fuNzWsrrNgmAd9aSx+FSun+jd+H7cT+XOWP6wgz6CJMaMHD2Babhs+pgFhBJt4jgnue6Z2FJJmz6Qq7eBb0x+6fgLK25eyeA4BNQC8+lnnnCAC9e1d9g2mhuO+4f9aUezcmUNelrMrG/sdZ/r9JCCMqg8rouze3R+FlP0ig8xinzfiED3e3N+9BVyrK8s0qAx/h06IYFQU/mlQJRpnT1NLpW+gNof40ISRIyGJQ/VEEIU4OqdkmhAnYRwkyAOBBRSJ9KEs3ZI3V2cAPAnc2Sl+D2lBrFti2jD2nOE60yaE0gNDoIsrSA+DGkyp0FWroLJxzuLzS1SaEKTen0tbNnIrEy5fHvDuVwqhY+VlpqJ9ggP0qUoSejoLJpvEeWYtQ516XZlbk6+yftLpijyKb5TCOoGAToeH7rDlODbTEJOtINHPQF4y96WDfIJCrGERsYM3XlLyTMDwEmbw7hkbzHDPSYs8wPTdR5aqhzDDcyVj30FdFEQcC+m3fQPdKKaQRlLg4Ig5mVPxWaWy/2lSc5qDYE/QPYdSuPYHsb977nJs5JTL6Q7b2VqY4rKIwXFe+P0WzgBCbHfNhnHIrM8fYlTl6x2l0/RA2OiXADcZUqWJ/Ndid8uka/NPoDfiRWZifJ1+ink2Mz7mMcdZRNPW66UmdeM0ogaGCLwCyoumzcj1CHZ4qWUUaipKanF97cnjtVdmVa2vgOuGF2732a9JfuD5B+yoUjnGocfaE9iTDo8+RLJ6PI2mYkiTVdQMXPjsBz7u3SWA5M3VCBYkCPqxfL+j85KKTwEasqQlFgqw3iEqs3/gQRMLJnjOvEoRmjlz7OCv204He9kBnrubmgho4FGzrTFFeU4bBRhOs16vUW4Lp9T6vomMSbmKfyv5VVMgB06Pg+bNr0GIPkgFp7OEqeCaEV8ot6+ssV+7nm6+/+SxYsepQkaYmULznSQ3rvELOcH7+vn2gAj9QXdn/UcNdtdTk6qBwHoqzyMajZlmhjjA+nFG1+bERPlui1L6+Jpd9Dk3oDVix9QZSUirxXRmHkSDrZK1wTexhrjHS5EO2TbYbVLQ/MBS4BGqtJLWy2WpwBLwWRLovey+NhA1EDDxaaWnQi72wX4pzLoWuINMAgImp8X6q2XEWHJlipZZ7PFojLvMnuV4U+Mq8KOuG/UqwzjPClxQEO5ksnMMELZO016YAjjimomvfSo79Wq6DCdMZw1qbb2Bmv1upalP0XYWc1+YsjqVjFbXUv1LsAAMySuAi3KEqIq/1nKjeaIDquBGA7CNJ29w8rsnxFq322F9V8I/rlCFghdTAUx/Mc5FB0cDPOcETXrlUnUzGFMursmQrEdjnVInWdmL1iXszQRCYSuA/n6MaqGvgdUVNOmd0AjyHnkATRJ99gdDSbR0Oz7oeAMl6dE8QvCAaZ6EDwjfKIO0JZX7ZusLvNcGq2MZVSdOKV3tTO1RcyuMBcm1ep4wcUTLAPtac9XIofSmBjSN5rz43x5FM/GyKljyn3s85A9KYietlHa56AV5PE7yOXMPm1zZIf+xzLDiN2mc1Ja7gVavAFabS9vH7qXCt0sszu6794fdU+z7m+Z220L0OEEz889137dfjerSzggTcM39vLFCV+e6Z2j5tFNflXi8NE6ZaYyHW1ZEgjS9bPazN6IxmXsvfG0u2Wse9tE2mia6xGQB5YorXqIxWTMvkCVtTALFsCH7GV+Np9kzbVrS12t++f2dX8rva58aTZdL1WVR8xjXoutX/GcMmfn1Y/8b1y2A5W+R6PYoecU3sIXvOjX0CYu36/y8qhL/cfvynf7y9fd0KIX2EjzPT7/HtERWRew+iMMrYiXcfPt3uSAKGnuA0kxmDlH/1VR7cmzdUxFohZJRCqkoPHyQZJGiKwxj9UTpQ6aKV13ehoZv+XrWxB/ScbfJZlh7qYh9GDSFVoyeHgiGBVBvym3jEsIkoEcC8elmhkgVaxwGC5joOsVUv3keaHBubYJKEmENmOTgfsi8NbARKUhHrYPMaEiqx3UBV5yvlyWpYDg5UjqCeC1I3UqN9YL1XNvHz5887UPPLijhgQFLyRiTg9ZtjHmGNeSmiUh4TyE8gwADsKoJgguXhDuV2dAQcZwzAhgVrcFSyYqOzsbmWo6pA+XtVWMVdrobZXjQeOaV+aH3pq6JKMJoX7wXCg0No2b59OlI2RIikgoXeuqCL98j1LxG3ogfSlsBnlQnWAJoOv1sn2iGnDswNeJEZMzVKPg8+OwFBAq+OieDLMQMxnHNqNECL9ERtEoM0IRCeZR2YAAjUytL13De8rwFE905JpSDc8uClJlcMqokK65+AcUGl78H7iVKaeLcHqs/PRNzh3vndoPjO0KyhbwLDGJOi5AmwPm4ILH1Rn+6OijC/5L7DYPJZmaM0CiVOWdEV5xx633yf/W/yxjNShh7EkPeL2iXjTh48qNrxepKDuIVWUlGUjDrYDLUY7dkUqzwBAJjbSV9JbEN7m2MbhlTayJ11vKjWRkVsasRSbz1zSUxxzuunSuUr41dWwZg9bJJ6v8DJkycdqPthAlTpBaPHpg5QlUfu4wC2JiDQ8QytEoX2tqHOivLEuZN8viYQ6ZiPJK53d7eff34eO8V912m9vf3wpz9F7KNnvYqpST6SNDfJ5avv8zgVZX4nye3YBAHR7u7yfLg0+7OtLOA/kBFXqEg6WqoHETr4HLwTUa+I0ZuJdrU9wUptq3kFFhv09lwZOCsUUSfdwM9gpfavyVooWRuQzH6vCl0HmvPcWeMOe2+bgKq8bWuo4AM+0OHRlfmvgEjPQIPJXGtU/piv9WWoisdIpsvoGYID1vXfSgiPxHG9PAYjsRnIvhO0x5d3VBS7iWf7/Q8/5HPpySz1+KwkXyueMlT4HOnIrc6f1U33KHY0AZIV2Pjv2jrtjf5TWtzVxkYefyqFrZSzV7+IH8+M5DElTNi1cR29VNttFYVnE7t+JMhtWXH+W0HUtkIIIqfvMwDu1ApX1Wc9avtb0eLM8l74fgWwIphn9Wj+N8EctjZJ0sPuk7Vy1H9iQ/s91oX35xl5D42P6msKALRaze9hMzLnbYmk1W19ldVQ7X/m9m6sT3zbwKTcS5SMCx7GR1IJfsNoifbWx9d9qAJqYzGBDnuqPlfUbRDd4Dkg1s6D4ljcI4yejmtBhKrCeYkzt0+PntqLiqhsH59XbLNzh8cei6BVKvMqmtZ+FoxnpnUF9NKvOApsAVhGM81mTF28PrW+7bCxS45tuzmvszY4sVEqbbV/sQeWelVxTuJYkSRj3CQbFyGb7M/0pZMMdwZkhQArPpTEgT7jzVvmeR/xKqJTEX76fN4xSV9jqorQcG1Rbh3LhmfNaJ2T6XYWCozvA1JPBdZrO/dcnwf3K7DcqmKvP2d9I0wKOpzFg/RwpopdIKpJe2dDE5Ozh67ztXlWzhgOtfvly0NxNuykxwi8Pa19TdJXXyqL0Gvu6Wp7Q8CVL7jOVg+53rQbYe8Q+UPIh973VVPzzC7zWFnHKEdnFJdsoPqo9K6+fZPvB7RcDJYe8WfPcp6pHgKUm1P095qwJr9Zi8kfSwjTQ/jz7X/+w99lBuEjaFSPHqQymGZ14gXoG7cHt483LmrBBr0He0gflErNUFzmppBYdKAvDhxaaedNfYgATYYtkrWvdAvVk9cl4121AGOo8pTN7j6Ez/9bdLSoWYf6HiMHjll+VShzppWBUlDE8Zmj0kaAs6A+hjIZOHS4Jj550KgeQfMcVTUUvDjRp7cnj6/DpjuYtIH5qeAGfbYo5NtR93ASVYfkekSQihiUelpK5mgXo11ZibiW4bkWHY1UzTilGZjQa7qPz69QhKpkWpXCOkCvw4PhZo3TP9CYIiIEdhpp0SUpLlJ/uOdQNRbwJEh40zmQztzxos4k/6RNYgQSZL5ebxGJ7gJjg8j0zszYS184P79BQ5xCxHtQoppqFn0VBD1rvrd3MMpdo7SFmsF8MJKpCUqIwtiH6piFIlVSdZt0R/Bk6HgSsQUdoqs+r3DEJ84SKjQCJOuhkkaa949877isLtx6+xoEFK2jkpLq42Ykse46+2vymrBoyaF0KlFPkb/sgamkSS0MtfPoT+gMuYOyOXqOvYm81hEGJlJULGs4VR8rRThUc+bqXIeX4/Q3IoCgL0Njh75FmXavybld/54Ji1WRoLLQZpYA2TMYACOCF1UlbUDS6gVfHQvzPs6UIFwxoSt9k9fTNxk0exXTVkpKCzQYMBG0f+l4fKt4hzoP7YlnxTifzYs6fn8iVVamg5hyjmL8ob41KeLrQPp3vlMld5bngWI2oLNCoOKiKLCBeYIQbNTHj8ecQtYhokNv36S3zc/La9c3c1ZJGuRRMcPOd1Yc88aoxtSJS/cnyc26D3nXzqEI+dOPP3Zfp4LTAI2zyDq8ff92qpkFLioihIJr51SZSBz0tdHwzspZgRRHQVztZU9cqbUNAjuiw73EDwoMVDgFdU/WNDMVV5lj71ToQvrV+tnGluFnrdqcVUnpXocdX9JbUYwn6R9Mnyr2TwbAeuaxGf9WQlh/Yi/PKJu5BtUHO4dM6XKuh3viXvg6kqoJM6TCtvOagDIJZWlmKomq7srrk7wPiMqs08telMFjxVD/d00CufZcQyqo7Pe2cAhisTdS4RwoEcpX2AOrSh7RtvngGX2fdcaBKtsPBnfuZ65f4OL3+1TQJ4m2s2EH7nheTDQN6styscpXynIS+gEAVzaO1aYKpWArxk5YxUUfFNu9fkDWPRS4xBlLhC+Vjz7XkxGl/Wig3kpDmDMDMmUtCLoKKgTcV01y474STy1hNrg9E9cmsFeQoidtbRUbjcDnkpyoRB8AYdXI7P/Fb7YmXGOQ/P1KQ56/YJ3OBPYcAeTn68cJzDkL7AEV7wWx3aeqyQf4WquOVeRWaiZ4dokr6ivbosTreD4CxgoeKlbFmjqvUNt4ZYGpPtx4uMqwKpBaLQ+jbswWAFCuD/ub+ccoAQ9I4VodHWSs6t5JArs+1vR7Yru/rLheGXsDyFYJ497P6zjj2SPGXH+ePXJJLOm3flQlca/DlgZjaqnieUb0pa71KjZ/c35TgNk4GFmGiXEz/q3Xax6Q644tasxsyxH7MPZqTEHBeH4vAMrA61KaS6clUTNv8bWcw/ix6SHkMzZv+qwYNolTr6HJOqKRnYEd28ks208VRCIRVW8iYMFmGfMsTXyzztjaP0QZvXt3e/fbX25//7f/7fbx3ZvbF08e3Z5FHv/+7VMCo49JCO/uP7rdQ22UP3OirTC04oXOUGSuc+EgPeXdvtzMk6DWMeJtPKbaw0VnFgel3VtRllZ+1hB+NJQfIN5ip1bKDFhEdSPJO7pq5hAiA2tj+srUqSCul0ZpWNE43sff74Nt0FnhgAacBCD0uAVxvxj7ovyIdIBKkkBWfSmGO7TKBYX2sM35SjdRBt1NX3WyoYQzJKITJGDOf8oGo4w9OXOuSxqFRslqi9VQeyNTaQj63PcATVUeu712LcdbCbPqkcZ7EApk69c3YF9JK0X0eBbpYj0NmhJ0I7H/7FmQFOf28fugTypvHknlKqIGYFwPDiHVuAEMBQDWixMUquvNeojQGXCb2HCgWLcGDQ0Q7FnjmtPkyz6cqEAqXc5XWyJhgMrPDDo0zjqklv8LAHCv6acaOsu6N8CrcELogkNGk1h8+WUMNRxyEhHeBwNJ9SCKlDFE63Mc6FCHW8SQ/YfzCIChuAQKqxuDwf1gZAjMG7BWWZdrTa+Y4gpBFhu8ZW+RED5rX19oblOBK0peJaz2Q3aOI8hVQZNWykK5WfDn87gmDO4fq7a8Tlqh6q6pSmxWj9W30pAaaBrrsa8yrmQonshq0fGNb5jjC5g0W1Hgoo4uzmeVKl7PPmFsBY5K6oeVoFzTF9xfRRciDDIQwaG6RQcLPef/LjPfBBrc24yu4D0ImItet1/UZv3Q+NJrbFXrwTG6opW5ymgHrEKAZ32xpd6vF3jU1cPuTYEu7znxFwMW+3nYHzSx855UBa/gGL/rGhx26HK++JyM2XnCLLIGeKwp79Xqe4WCGOWRitmExmQLkGT9+c8/pp2h6PeT2BvWFeAh7QsqhO4Z5j3Xv3MEITnHpffar4ztcB1M7qTBmgQl6PlQATOqUCZ2JiRpnUg1/2F7Sj99zLVaqcHOKVCUc7UgQ6pQE8IKbeQZ2he2in9ZoidTJFspdNcq+cmQwYa0+lt1zN9TRrNmq/YoJCZljZ5H1rPDwytGw7rmTGY+MUrYjw/RhvrGJrYN1pt0SPHvPuhZdB2D5o8CzL5Gtt0z7KwuE1YBGvb+OTKiVbEIx62PUBpgWRcVF7OnWT8pWOX+NkjPs4eah7DWWBAmqb6HwLPBNuvKMO7z2RFztDKQ4HBzj5tMn/NBBSZTLQ0boOJsnmvfT/ZL1n5+J8nBlMr5vVYIW8ntft7suyVfJiT19W334BlGj8GZhRflTm1y/Gfm8NGXpmJ7gUz9tpRqQbkE0NAQ1xsYm7/7DvC+Crf+ztYW45oA6PGD1VEwcQx4uvvnmqhGEfTbs60dTnyx6n1UnudzWKP49I38ohpH/Mke1O7gb61wcsNXRWXeh+pLRehata0KZG19bA5J/3y0n9fnUtXMtA1NpVsmVei1ofM1xnI9OqaiNFBjnSQ4EywyFi0IQatV2y2Yrcv6nLPq6rvTUjNBrMYc0NIf3r779rsjfnOGc+Iezs79e4k/oHoLpp62uJ/Hl/ck/bTJcZMq7hNmBlVdGCFRGs8MwPnqgeysQ+KxZ18cgEQSwoeP4isYqcKztrqnTWZPqb4si8izZk4gy8vRFb+8YB5t7bfsusbFjLT59bM4xziMMxfxM5S4Q99sHzf3l/jkY2es89mN0Z6lOhmAMoChMymb8PM6GWfG5ukj19YvFuy+rw+wcsszD6BEEWbjqkjGeR6hum+uMNdl7Oc1/uGE8O2vP93+9r/+l9vdh3e3r794evuCoPUBG+LV7SOJxt29230G0j9+entMQIdwzIKaaw/h41AUcdAMab9/o3JImRTqZyGg0hSda9bhnRVNoOwZR+J4AwcUhyp5jkkYftvgaA3PdawqQpWWoNJZBAI2ENY+wvbnPUj1snzrDVMdzxtj6Kywb79d8vehlETuw2HTDaoajNT4VYTHbP+6SRPAG/yH21EkII7z6CVoonWlATaZURSmZfVUHOSErJfBPikR+jjX9S6JguCsrPj1epsMpmpy/0GMHhtQikaezeYFmgAUBWw5GhSEZ9qByAmxU4VLYKy88JrZ24+5kQ0GZxtq3cM740XAcZGrdtA939N5eiA9GEWG6Zu0N+useHBVIpY6niIsrQBF7XTNuqLWUltyQFdQTZIKmrN+xQAPIL4RHaggAs/EICg9SqvQ8BecQqq6Q3ClVyVQpHJpD14ULh/FqGN8YqgnJV3Qof2qPg/2mmIXNj2HtnvQ0Jr4ALRY/bIX1Z7a9EltDImCDTvep9DQxGUSZA6VVYgjSNcqoiYdLFzPYZF8k12T/TyXVT7t79TgqyqcmVKXQOA8t6WkaAN4L6vWVzqmVNCAEhNG0FlfhTMSwCx44/dIIKMylusvsh0nPoU+An7R0iDmAx8Ec9wrcb6jpQWE2dk1mObfgiVBiPeZ0sBCU1pS0J7bJ0dfcdkT6zmYYABgA0G7vXYi7kkgjiCnvUoKM1h19HdzzQMmIoShWMI2RKmKDQa4pkpe9zMNPs7KTmnEBeCwDWVGXPs8TRCsjlxFMhKAp4ew/X1SgngPknICPM6NtOsDAPvYZK/nBccN7W39xqNUKW3O55tYsu5N5E/aPuviPo1jpWd1Mvhn9bUgjL2opfXXLmJLOcs8L4C82rYmKz0LrRCwPwp2cW6a6HceaIM5Es7aorVLJGBuf5GVT9sKEmAeFPYOLv99QtgqZquACcRHKeZ1+An2Ryou81FXqqaBS6tUVaU2ULaX59qbeO3x078J4mUvTfjAPXhVAM3zyJmseAyquAnsD7XI11kH9klm9nEe05rQdcUG8JkN3rrOUkhDBZ//cx+mJWGKlAJHzj5LX+YqL6FS8swiqNdewPgl5h8PDA2rZJTi6bmc7QRLkFzLSOBcEq+rPbOqXwpp56Aq9mPw7v7LXpjoj9S/UPHxebvGPGuqFbv3jnEqq8DrCTUt/c6ljKZ6clHJLNjQ6CSA2dGm06Hd8Xer8EuzbMxVqjFfsjwEHa79lArp6LMFI7jGzq19knluVkKsKjfmqr+NHdpYr0j2KzY4RWheA6gTZsOTx1F8DoVwtHBjDta8MWvjRam57Df9Qs7o5iKm6hjV3KrQtgeuyqtpqxhDoP2QtcUB6QZ0Cw5rR0ODXj+1zyjA4pK7jE/I+Kr6kLCNfsc4O1k6LXo05i6gz/4WnOyZVvimgJn+SOqoiaFAgJRV/d4JliPmVWaX8Y5nqjHD2frl5/sePnfGLQUaAAAgAElEQVTWlByCtSqr62lsv3tSkLKjKRpP64v4u3atz/LRFEarZLvIuuwpxDE331baeOMm1MRLX/+sWDO9irrFrlPBpbII8Smp7uW5ln1lQYQ1SJvBBLx2IQe93GS7oFzzk4zsmo5A+/ObgEoztkBWX1/fkrOcKvq+90crhCSE//3/+0+3j2/f3L54+vj2JYIeD+/f3gR9e58K4b2HT5IUPmWwL30SfCo9VuGXdzOH7kkFMSVPKoR3t9cZM1FnFtRzUtRBOdbT9+b12/RBIGHP71XJCySsqLhDybNxo5h0PwuUhHCOFuebsRN7GLxRhCtsQL404LthuYYs/gK1lIrnCFGVAmX8+usvY+x4KM9/+SW/X8WrfokGp5KwDS4liySXjcC1RfhmSl72LeT+Hj4simAf2yotDRwqC351vBjpoOIbN2CFIUjp1Ljsd9ABiprwnocznFprAqapHmJgQwc55sSUzmkC5uHSUPXZ1DAZiFdhrddoA77OOZWr9Rq0N0g56q5lg+MPB02QQwpaViSvib5y1vwbHjuGQoqCRscET+MmWuQA2lBgFkgZkFmON9Hj2vjsqK+ltwNHPFVEUPf1T3GfR+AMbe19abu8D+vYxKGAxnXuTip+GSLf3qc8xyVlMSqpThU1jiHajus+azLvc3IzBpjYSA7+G7BhAaVV9yC2U8IyAHMcAeczwejopVI1roEIn93qUxXYrNwY8KdnZ0BPBYXOngw+J+eApGVDiqGtSPfkeoKKM3trFA3pTkGrN3MINM6EsEG6oE8dp1QNE0oDMxzFdd6d+zpMB4fDLiHkWqR6sh68zgQuCcJ6THOW90xCSbkg+UdQmn6f9imGBTE1OJ4ka5VE6iJLbiDX77eXmADICghr0SS3dEX7k7CJBV4KjsU+cj8LGH7vlA1kua+DIrmgNNfTjZf/le7Ms+P9r7Rc1zd7g/EK0Il2bjyvOPIG8atMrJ/KgDZ9cRu/oihFgm9oR1EFha5bG8f1pFL05HFQbNYjNm8BgfTXOukzAbZK2AS2QgOlBbWCYP9O1jYzVLtXi3ZX+EiAQ5CRNefMsErsbc5+hgFzpldhoT+Yz4xS6Iav2yJglaV9SpUz53OsllpFDPslo336RAxAGhSOlvw7MQ7PfNoz5jeyd44BxtBsTzEDgSeujd9p72h7+/l3+1uo7CIC1l58gyF7bxr4rCdwlR6rqCapqRRQ4X36rP3yl/5BwaYjEaA3cIyYJITfftf5YutTTbC5HksCXNaLdc5eXyUivcNRyubcFJS4Mn4EL7n/Iu9NLtuf1iqjCYm+xN4l1TmrQlhVXOMFrkWfJnjD70kVlQqacR1rJ1BsqEyPBvn6WxMr1qbiPSRdZzWGz7IlwD0U0OJBhbLCVhgYwXuaCF3Xw14t/xu2AjPOMsLIgeyoPZ4CIVxDZvkFuG/P4pFAOjom1bGHx1pq6/GPrLtCUNndA7sxq8r6p7qY3u728bPGOfvZ1x0IbkLEnjQmMLGM3YUmuBnTXh/JhfY2CeGrl4sjaxPicx5WlIpRFUlAMrsa+m1tsjHQMZ5nvaDGS1ZJ82yXrAc4XhsSb2aFrr1lE7WKj9+IpyHTR6U5Mwlnb8b4YF2uDCQpvmEoDehgj8ZHbbwHnycVmbVPMjXaYSuQZcnxlYLIYmVp+i0QTG31UoUW0CiY1b75Ga/66zD5WoxgDWXfHFTXhx3zlDE6i9P5XfZLx/hUydoxDPbxnjN1qcjSf6vQUdsArolb2B4D94z7WR/syPUzzSUKADKXmWuq2I37NTE5bDMZeo8eHe+hPRCodb9UC6O2jPsQ0IwPGBNA1hZJaquxD3PGYVHYd3gALpf2ijK0ag+0WX+sQnh7f3v/619uf/vf/vPtJfSHD+9uX6U/g6Tj/u0RFStU1e7oI7x/e/z0i9uToJcPIy4Tg2XFC3QmfFvQ+ye3B/LIo+r26fbrby+P5lwcBxdK4vXL8xe3v/mbv7l9++13TQij8LZ5YaMDioBdK4Qu7BnwtZ+vEvtFB1IBsn9xJVWD5UOi9SL/3zy3w0sbMFQQgf9KDQsK9e8khAmKQGTv36/UdcROXh5KSRyCUK7eVBGIBDaOIYlSK23p01ojMPdTBK3jM46eJnpYPuvlqxGORPjjBtVW/gwCRAml1DhzSHTPzddAsnQ3/n4NiIPIB32ohHxknxHqGG1LxykyIXKs0pFOUtRdB8U1xvGucZv1O+55zjYCRg4xjbDJqarGaxUc0ci4ByrS8mZKdU+TcJa+XITX3kDWjL3jvlIxtc6qwSXPReSmA5dPZUueB2uMwRDJO1DGJGtFbDjIovpWxJU+DsUEAOFDKSZWK5vksm8q1tHErolKEsEZ81R4NwDcfhkFYET72B8RGxqKVBpcq3E6W8U+CAS4Bnv5pH1buTVR0ahnD422GSnqVV/Z03w+Qf3zX57f/uWf/+X29Tff3P76r/86v2OiSaLBubAPLvc9OpfodSoXD6veyB7g38zVYu15LdeUAfFLnKpEWVCK+8BpioBfQQQTrQZhTfRiTBk/kBEprT5YGfr1t1+rejtHyFkIujtqppXFBDjr+ytaWPlxvhSQ4Xsx9IAJEyihV1lQKIqRY0ssSjhoZqx5ZcQ3fHsiBwIG+bzNCRWBNQlOQjGqiolf7G9obCel2aA7zn8VxAIT9wMIsr6qnBL8pt+XIGRKaKGEj0YX+zFUnPdo4tIeaWm7V5qdyUGqIgM4gs5vWDHvkT3NTFDEy6ail/O4IPKgx029jv1u325nTTbI0y7Fob57FxqR1yjdJ0DLwBvBAc5iqHjQrIJodwYo5wmwE1uWHo81+5Mgh1ER21JAAjvVRHJVywULqTKvv8xqXtZ+wkIIL2FPrMzwO4qr8DsED3zvoFptJqA2Q5tiRTaV1w/vQ/dqAl5gi0AJKhRB8y/PfznYLKxBk+oK2HAd3D/269tvvxk1GKZD97zMigA/q/5Jd1V0LPHFrbRQZsB5vznb6QMGpC2ttnahA77ZiySrCY5X1TdoM3Atpf5dKkzsS65R2iY+mHME+yUsG6qwY3BgE9Lb/wGJ/yYCV/EXnmn7k7EfDZQbdF5EaNYznXufGq2UORhSrKH+xYq4gA9KvaruSm9krVkPKqf4DPYfe5u9J32X94S2F5roFAdZM/qdScxJLAXeBMJk6cQvv3mbwPz3PsdENQ/nYCO1ahEK3OjwPBNea1XahKeJHxT4rpX0f6s/CdYX5NpbZw+5CSLrwZ6U3ZM131gZEl4SvgCOU73lPVmjAjNt4bgmsgHTpuR5ZVspIJhbLee/e3LVQP1845v3YQNEcG29XjyLIzaa4iyvDah+r20noT8CJE+l0jEL3QfY2PeLYUp/Zf/++V/+fMzh/eFPnYPpuq5p/ZhzLdVVERnuI2AXA9vzLNoDp41JDAO9dPRz9quaFpyxsFqWuMT/L5GMPX5I//ZA7fm60DdXieYzAvCPRutzkT0SXzqF+bAKKDAdomcF0qW+JqHG5k+wTQCbM8ba/fIL82ALaEGv5DP5akvOb4vky76QZpnY733podpnzid7uMWsATVjSwkMFBBuf258DkrLzg99W3VSrt1KP9dC9dbELb4ua04f4rNcX/zokseMqUsrDnTUAkK0EQVkipBn70P/6viVnK0/VCG8fbh9ev3L7R///m9vv/3y8+3tq9+OhPARVTqCkIePozLKHMIHjyoA8RD0jcO3hxRp+igvUpmDctU+wHubY8iFcnM4WKoIKfU/fBClvt9+fXn7q7/6q9vXX3+TjVn1xNKMVLE6jmDO4VlqNuipWlJpAqnKrLFXhOw9/QEYtpWFPcgmVaEU0ZsU1c7isO0B7OwhviOiQxIHMuiwTWk1QiBSIhSe8DOTXEVwogOuK8RyShWnIhDj2PEGpcg5GHaJYQYWl7ZQ2hul8LM0LsIpbaDcZMRfqgImSpX1HW3FiulR3VgCLY2B12SezyTKRYdE2TU0deIrj0NFWt+mKN2e3IEUHf9eH0yqX6tWWE2MeMOkpfl99o68euXhceDcNz1XGnlVRnlPKokkDFcD1HV7VBWnDbrm2XAIle4Xnfe/QVXpGzDZWKKehGCiSNJ+jlkxUw9kL/OsMa7tK5gAxPo4DDDsn+HnfBYGIMIZo3XyWvYO95VKoqpnE0OhrzA9nqvsGkxr6HVCVptS8aA6Bo3mdcU92A/O6mpweVH13ZDjVllQ9WxfCtcaZJZgZCbW1xkEsucwUASaP/74Y5DHH77/4aiYaRSTsCVIh3Uwh+3w4s01wgZReeH6SPYJeDDgUZ87ekCrpJrAdv0lJgE24KdCtfvTM5h42jfaSk/7BVhHgiiSHxJC9g737JDbY72nvmhSb0UxaLgzvy6iKewLron74OcN6L5okkOl4jp4uwfnVPhbRVYk0irTkdxQJVu/RT77IipjcsnaNbgtLflaUemol/YHHWtzEcyyksnPraIVZDhHJbRRXupqk3z7v3hvzp3VApFNbtNENMH5bDBnQMAriLoJMHb73vbghAOq7ln1UfeyAi8OEZadwc9TNR7zgT1O/0oTdOjhF8ZKaMbvBw60Gmv16Tp6gfdiYHP60zgv+LQNKq+cfHvW1u53BCcNMCvEJv31Wn3zXqC8cQ7Sr5I5rxXqYk0ARwhuryNW6tsUTmhFoJL20Lra58ZzYM3SUzNwp33I7WPiNbxnFHt3fhrkn0FcKncPHyRYF+y8cgwLotzjcfWrpj+240pbZy+nSjuBDBNonxHvI9JfQLNMDGiF7bUunc52Df6eqtfHql8S5AHcyipo3/x5tvKPnTVsnRRvQdT49O0Z96jnV/qa1UgTqDAPADwv45LYXwmOF3xbWcxIlflEhSoMvBWXYJ35GdduMpqq+ebw8cxUAjbx5bPpBW9SPobC7JH3ZoVLOmbENIxHDspzrb0MC3xttBfWTsJaAIhzE0kSpjQr6FqQupvgqAaOohpq9kZasf/CMHgFqPK5aNYXX3yZsyi9rv2373MNMFB4DT+TwcHeFNzRXh80vShNduSLwBjPX39xrQhaoSJuCCWVuHBqwo4L4H0BChILXq7bqo1V6IB6E0USYHTuZhLkqdo2gSpbipgGP+oeZM/z81Tjtm8F/gKw7Xwrvuc+FNiImN2YMewBqqL0WiYph62RanPjcn7GuRaUrkI6jAqE/WpHVUvOaI5pfhyA4kGhbUXd/t3EigMMcy1RUy9YmF68tQJoKEPpRGV2fjjCgKPlskY8IxSxGy/dmyhQx2g5vqkJdHsB7eNMLLy2FJaT67OnXnDZUW0meYKOUktNUFUgTc4wdeDYmAECPA/iojyP9ROzP/FP2OAwSwbKff3N12dv8rQUSvHfGVwLHO99jdvC5PijCeHt/W+3X37859vLF7/c3rz89fbl0wqykGdG7JSH8eleEsJ79Mmtt+T26ZbqYEq/42iTF5N8ffzYquANB7hZKHCwQRc7bLED7g22oYuCemRR1j9ocK2BbWbPVbUKZ6btzbf3oEGNM06aECqdDHJTbruvcSFb2q4KEDMT+W9RiDX+H5SZ8oPrgOvM09wZZKYDi5OYoqyUBudTBtgmVgwWr82ZTaIAzdYqT9/37LVw1kjlpbnvCoNQViZR63wmroHPwnCxhteAP+jzAn5VspJIR83x/UF1aZ8GnPGulwkq1xn0YSig731NmDQamaE2tVSesc3pudeNAQEtC00lyJ3zWIrOBNW9zloDKSEwXs9GghTnhW1kgzNlECtqv8iTDM9tJbeVl8xE23Bc3h9xEwzoy1eoHI4KMnAj1GNFPEa7o1Im8qy6YYPAChFwTTpgfs4XP4tjmNAFgQfB4WcBzILVOMhPdwFN4tg+fsr1YQBcbwJD0Fw58gaFBiSdmdOghaNXhHvo7WVGkPsj77sRB1wnMxlFOlNdX4M0xqqO+GOSAgJQ6VUYTvYwaLPBoYIVXCfrb7ATpc4lktd9KmUrFfg4ikolR0SC2YAbkWHVks/ks6iMYHSzt+f0NbKcR/YNwTdAAWeD55IK6KNHt1+ePz8SSPe6dsH74N+qupnoYNO4Jt47yN6r1zeULzmLh8NcL2mJExXCaJC9niJonguCFCExqK+aXQVukvCPAp8q3OTzPUsCOSZF/DtJ5cvfthefJNiN0Nc9nHgpUTbGs78yHghpbub0pU+ookqqSbJXpaHlPK3a2AC+gZw9JNozwQjWzHtOVXeiYVaNuU6CCBwlFY4k+FDs37y9/fJiqC7tAQjjjPHAHiDBv1YOwgSgertZn/cfVJofO2M/NsET/qcJeatp7B/usxTPVgnTM71KrPfuXCmDYe+Xz7SPyIp52SHtr+qg+doaz3zGIUwZEj+hKrR0KKu8AdYyYLvqkSQusf+rftT/gbIjGtV7SJVwYmQ8C+Z2UQGjWiG1rv6OKsRmrUbwohWssHPWM9Tg+6ToKl2/ZvGYlVQwMui6n8vnVw1vw6NHm5dWZsUtFeSJyhBn2O9khT5Ml9l4bBTPSNVQnr0MgbAT1jdLBYuRS6k8PHp8++7773P/pav23Jn4GEBV6KvDywVKeQ5lHCDmVd8UoZgoF3ZmH9cnIBfABzrX40ezy1Qi2ndFwkXgjNADz00Q2qq195j2lwn1WcEzyGxc3yHpxK18n+tr0lBF21Sa0x7TdoAIT81XqOptomwimntfD7fJkGeKs6OMv32wMmOs2uofrj4VOwH7g33BeVbABvsrSKW4h0lIhpGvWue9G2fYkydIkT2JqvVF2E0AMIwE1CQvvexccwTsXrdibzzD+3TM0xe1qau+kwS22t12lybsLQq45thMq9dUyYll0/4ROiNq+U0s+LzEOICU6zkXGLdCGnuymMqRXEc7wYX2KhgpoGDSxmfgMwuOEa8XvDhovwM69W8C11ZjeRbsEwChAtSwCHre+NmPP/50++knEs7Ox+SZZp5hgPmOWwpDDOE67Exo9m+zbqmMbT4v9uEAVQIoNJ2TnSOQ4nXa1xx/8YQi0+yeKsqzr7xHWA/T7WgMvwrvNCe4zuewGTZXljXji3ts202fXQsHbUVR5+H3rSImc1xngL5vYD+8T1ErzJ67u8R3JvL4WvacPa/Z82vpSPyPzsKT0mVZ/8YdZcmQRLJHX/zyon7khuL608SDbbl5u+dctWv3wjEeZWw3WAWxGbD9/lBC+Ont7d3L57d//se/v316/yYzCBlMTyJIj18jy4cRlHn4+NntHmg1DwjeMoclQ+fPhNDB9KGgZdA0s+rba8ThJ7jkBlPlmrGzulL+cBtvo6Q1hU77F36fEPJg3ExWDd1tB197KpxcB9UTHeZndIfPeOv0bDnY1jJ6HZSVgquQQhvqCVo6KJm/4+iDyCThbRKagffyzZfNR5ltkrwHarjAXUpDm+/bbxc6WhDTJgw2IWvYQ+9IktoZNCa7igqISpnIWK2wbP9vJYQGn5bsWT8TN66Z1/BMr03rXk8TTiXBi9DU4OJwSr0pRXjy0steQg9mWP3rOq1Kx5cKwSEL+ulwz4m7pMp1jGjozC6e8RWFFd1LMr2eghxAehVBaZY4kmB+9fXXG6FQmX2TkczQWR+YASLVtaNnYapq10Ss1FdoRiCkT/N+ghn2HDp/SYPFM0lfU7jpFUFKkjmaVJzbqrAm46zTo4cVxlDIoaa3X+nvuAy4DigyZN8erX6vAS17FsVBAkMNDefyu+++z+0JCPDeQSbXeyp6n3uBcu1coylkHtWjGIeq/nJtAB3sc5JLK6h5ZqkOtddB9cU0U0/Nr5S6Df2d+hk/N0FLQLp5Y+0JaS+LSZc9lCY02b8T02hCDxK6ns279t5Ah4mC43qY3ddW2uwNyx6ZYm8T9QbjJDiREX9ZR5IRGqPwpioyCW2TPRkDOPv8fHQq7Z+JMGseRHE0Vu0Kn9nzUOfDAzwk1NPvfamMLLJwwD3XH9sxCiaffyDc66Ws02k/WvooRvnXxpgQnoqezBp8FefGnk7QPyedOXdUwVed1j6xBqwvvT6HcMaC+VRHhqLfe7AG/w2YZy1UAiyNsIps14DEIC1rdIhrtB/Oe+0eU0TFahq9hYw8oi+tfqJgUhF2fp8AU0CuVbZnSRac5+fn9XraLhHF4HtNKnnP63M8BDf0oBOl6bWfZyEDrFGVNLlaBSPXOLuS1+y+TmrqWSmoWBS+86ywWmkom+L+lO127wvESi1vIF1Rr4rkHN9fD1xYEwhgTHXZ3qrusZ45/hj0KgLnucJOmYzmfFFNu38/wRqJshTjJqGqPXY2rxUBlSI5m9jQgHwbiaRtKyX2SalaUL8irHaKfPG8A2IN9OTsRENhyYixSmectR3j6P2NLal9tlRqtUZFRqurOfuZM9fqCTaOPYYdMeG8grKev4BTC965xvSkjsHzrxLCKWdKS2PvKaLFa2M/UrWsXRbcKoDSXsP4bYJ16JBvqytQtlNBMis/gscBWexaXlJjT5UVMAGDAEAL4PVTiY0yeqdieuwJz23vb/Nztw9SMVk7TIH6njd+Lyr6Y1WkKDDxoCYbZUHYvuKMQ5MRVeMDoI/RYG9hwIMpbSZp3DiEVnYpkFTBuyqjnUPMGjuqRjEhRZzcCz3LBWZkB8T/xGdRicaevjqSMP7C9dmL177nzVRcuwBrpz1V7+FqL/u8CggSt5O4JQHe0Hiu50gILwDKNbk1TjkUrR9A9+c9zsHvVlBNnNlPGU+R0W0wgtq3G0B949Xcj+4DfGJ6vek5fz1BujBvGltTwWW9ChiejAzu4WgV2XghwQjiiCRn798fIpl8XhLC9Jvfz/dZD5LlMn2IJVtoaZtHE0up1R17VTCN72NfEz+PjSiHouBmafHOWxS8BNQnHpceS1LJs07x4A8lhO9f3V6++On2D3/3327grN9/89XtAXW/oDFkzBifh7dnX31ze/rlN7d7Dx7lZ29esbANtOgVfIgMa/qrMBKtEr5XXTBcWpxyN7qBgHPf7HUK4rUqEYbOEnsRjwbiJnxSDQxCOSSttJW2aJLRSmAHWyrQcmT6l6b40lSbwAVBwSgtWHY2j5Q0EkKDMg4vXw0CyuO1ByzrwGDnzc7h3urD6+Ts+yji0wNsSedU9+T6zwGpMawZ3trk8BiKDiVrVSmptlInWHOuj0oFX7zWhEyBATYgmyoHPMp+3bgagSa3DSZNVPgvG5znyWcUCTqb3PNZQ3e6pjO0KiDZozXltBigNNeWfsWhCVjwqDQmDGaQuvUjRLp3kr4KUWiwna1jIMreKKJN8NaEmq+nHFbEdtZT8vzn5+k7IKBwRALr5QiFAAPr8dIxhMITAOQcruzeaSLnoNA6ZZu4k/i8b59SaAtzZDHWX3x5ImnOxtRJhevfinYCp9FVQ4cMnXWjGgYalMu+uWDSFpY4lW/f4ccmtTaaZ898/XUCvijQRmDj4e0bjIxjHiIeosJqEw4TbwKwUtda3WAPtP2ifWsJsCe4wjnhmfFa1j602jjJUh96bKZUvKb+/rNnKQ74HiItVWzN851CaD5/PZaOaNBpHPbj0iBuDyYOIeDOKpK8X6juAGCrxpposx5cQ2aspq+HgfIdX4LxxkiHYj0wI9WpL57dXrz4NeseGv7+pD+G4Cr9QJ1H+vXXrUrmHG7+WXt1+lylIeJAAChcb+c5slaK8hi8ZO9M5MDK8LWqx2cZ2CkAZf8Jv2f1xmSQSpQOMz3gOED7EIMa06+yeUp3t6LJE/VKq8BEhXgmUhWPZHSKo6wF93dNuHm2TWxKfbN/KdXrJcYmsQRBCfCoGCxQ4Zwn4V7/F3vRfrf6j1ZnCoAUhRao0icpLZ8+Vqh4j58c8vy8N0EXFGOeAY6cvrXsydmwVn87pobz2Or9gyS/AS8udNYozgaAqU0uFdVzgmjMZmPtbFjNSoAG0Pb2XeeNpf+4QFOD7VYZ372lZ4WqwBdTtW2/zfsPa1UI9azBK35WxbuoWG4GndUhfmalJkH3AYa2Kplgc0rWp39uUNa5msQhbzoiJ+M8WgGTAq0tFxyt7fuUs8IzcB/xGgBGWg7snU8leyIwAl4GrCYRVezr/fLs2LP4d0WFuH5jB+0QzzesnPWuH2NeFiQLpFnp4ewJXqYCvyp8ExqYSqd4T59T94kJTeivA0mkywvQsT7QOHEKrL9Vc94ze1m/tURaNcuIPG02s2BT77UA13KBil6t/8+gnc/kT/o4HyHAdypKpvo7NUwrZ1bPBeltE+HzWr2rr3ZtChzdD/OD1/Kcc0YDOFMxbY+oNt7rL+2Us98+3wjYHT3njAqqVsOVeeO5ClPkbRUfBcfaluL4nL5nqeVPQlXFRnC/7Dvsf89BmStcH9XuvP96idsn9jQALP5WOwMjJUrIT5/sui/zVKOi2raHK+1UX8Iz5zkaY7SockkIJ9wSIGl0xrAd0HLYPD/ey5jRWEMhPYWi+B0S3MQQu6b0fU64xfiPpCc+c/GGsVApqY+yVoJ37ht9Q4Dvx48CyBJz/so4i7U3EFsHUI3IZcUJU7BKYQDAtS0J6TVEDXb7hfckYUvcvraJ675pzN54+RCBWrsbvkQQJHoatHl8yRziJqjpGX/fUXWp/q3qnD3B3MfZ9HEAjmqnfksGkEm9vYY8S96bPISE7/vvv0+czc+TEDK/+I7Y9ml+x77SP5YQfnh9e/nLj7e//9v/ert39/H23ddfRmUUQZnfmNmB077du32xhDAkUhwONBvoGBlKfy9VwAhVTGH0f5H2Zk+aXdeV38l5qhkEiIkkKIEiwQFWNCXbIanVYTv6yWH/pR3Rb91+aMuy1B0hty2qo0VLECcAJAigUENWZVblPDh+a7j3VjUdUQ4nWVGFzPy+795zz9nD2muvPVE70+RbIRWVmhfBLL2IprqlXF8xlGS1bB5lzpl7ZvlmDr8DIRbV1ZvTyIdvvzDYMRnYlBTy30Vbixg2qBaHXT0Wbq7lbwej/pz2OFXeukmT+g9BF9W7ZFpJA0IF+EEAACAASURBVFJXNbwpWplotbEVmiLEfDYHo2hkURqSlalfb9WIkXrKqtja0RkZbOrKFX2DpsoUIbl9546TiChstiqgZBZJXvG/jf7rIJ9hFAhuHJywudWjGCda9JY1rXNpsl30k009Bys2BFOimVlJTRxr/NXkXHStg+YXSZGQNnHoHSzpeYZ7PiWEDDEPbYPf5ZmxblJc0yBtHLurnTWSDa4wQKLjKki0lHGfdQNtKesmEXKp38jp5NRSUWnvlJFUGycNqV9d1fV0X1nt1IEtn9u5SNxDg9rlgOY6R3+e+3G8r6uEaOWqGlUQes5LewMlx74I+GukFVynIsq/tTY5Z1OlYdOU2hrRjiGokW9/Bv8tkZhQR/hsywRbJVU9RGNlmqvT+W6iY6bqWvSvjdJGpkO1SSWnDk7Icah22mcR7FA/S2guZQ5I9CjjKlSNSSWv99qKY5Fk9glfTXiKHLdxvCifeqRDS8FYf/3Nr9s+HZ8EOLEy6ESRjKBC0W9TqI0FtPrHz9q32D4YiSskIe5zUfUNGxZODu9lWXwDFQVyXCWz3VQlYqxYnU4KhAaqRDHJ8PUm+CwugQqBLp/D5yHsI7pWmvpnMSmEAGxHZhseReJpGLx9B7aHYIpzqWpgRY+U5ERFNs/Ltj9qsgmCZD+x1erPcxLb+1OQmMSC16pnKkqUOjuZ1Wg7NQ9qb1DIM2D9hL6nb7LoO+/rMRx+ZrUN6u3OWrJ/CWBIOPaf7Cfp3ZSjdqXDAjBWoybxM5OCZIz1LUXcku8zw6J2jtd0RJICw4iQiQIaYaTpdVtUKs/G0cnx2EKIYKGS6L3tvYmyuBFln1OBWlEnZe0aNG9C5U5/FfYMP+E1RYQG9TzT9RXsofKZwN6JEACIWS8aDRVKQ5MkB7T01Z6M/cf73ieMdFCPM+uGz8mQ7TzjqsTyrNQHnqHPrQIQlLdvletuQsJ7qpe8wWKYLAowry1sw94vtYy1qvhWxU2WrRdF/QXGLO8tI4eqQsvnO6k3W8bKvlPEMv2bNXc1Abtr39cEsmMNmhyy91pqs9+wHoMpkxagceXIQFptWmOQqmnbHjoOautHWRASXlNPl6v7BRxateWzeG5Qdqvs6bjN/r+/3740JZ5pH+HaG/hzn7LjGQmkOaOMnKGvftOCIap6JvEvw6lsEu6hfYnqdU/i3WpY2RoC7+KjmsyyLt4fno1q+8QYAYMB3Cu9i7y2/ZllbZjd4158x0amGXt0gMfocK4bl/E97rPn1MCFheP0nLDP8bnLeXf1oU3mZGujBCs7mtETfF9tBIvZurynEr3EttoTGpPhNeYaWGfA8SVFXnFHq4Nh+LSY0b5Jzp1iLuYKitFkOn6HuC+VuUstFfMlStuNDxp383oOPNdisagtzf989PCRktZSx9mTbhGqom56XqkOayC8e/ENYEaoB5p72py4L54Fz05CS4yyqzDmpPaOnfS5LpNKe6XvMc2NNfDN7zQhK1V82n8RwhI7Jf4UW2uxmLa1ZSxJWm0qgsg9sJ9UIbx5Q/age5dnVPC3vf/aR69UIbw6HScHj8anH/9iXJwej52N9XH7BjMBN8ephi1Shh5jc+fG2NzZGxeXVt/TNmVxU1JXZUgJIbQQbmJFdFIFOtl0bBgG1XMzqm5Bx4lzMA3RMwy1QDkMbNRSw3Bmdhw+3EX3hcAfU10wl3oKYCYqqKsvRSAVcER+1w4u8rEy2DaSrhQanSr9UipdUY7jdyxjHlVBKpRtLI46UxOz0jW4dqhQ6me4uNDDbLN0eewyhpFPF50xMs6VucUI3CKYYBBzgmY5DNYym6qok1Ad0TiOtF5UCCvP3OCG5+gBuVQInchWoYhDo+cS6WVeU6PHZxQtc3+fK5aVwlcykAGufZZT0KvKo2c21omU8sHvlPbR/kI9u3i5Gh8CrvLYi5C14ZhD2EOnwfVVKhOibUqvnHICuRqgVnmKKs0CByQgbXw3XUUONv2PRYDap1HQQhWc0k/CveI+mkAp2UrAqzEBGQbdAF2Je+bQKUldUnTi0E1v6Swzn0sh6xKKOZsCfie9UIotZtN+qUqyK/gJAKLepRhVfldnioHDTcCgRSUp11lO5a8D4FVtSt9fK0lT9bcBT9eGoD70GH7UQEXvG+XMCkSVetNKgdSAg0a3km0kjqTIFR2epWgnQSUV+K8RzHjgK68rmip7kupcq76tROFMhKpHHlp9O5Hvnuhu6XERpSzzsr72+temoeRLWrLoHlRpwipgnxQBVB9DR5aILlwZ8tqDyGVncHxFhgpuNOjjGlr5KBrJzxiHw/q0x7PN8D2LAnVCC21QXIGoBq6yG6E1t2rSinmFwGoTmojxoRULKqBhe2dBHc6Urj33pWeaAHcJyPB+pt+76iM71MrF6tw7y360DYptCwWVc1rJ/gkpVvBoQKXrIBsfR8s9ljpFcDH/zFSrpT+qbe3eB51Wj+7BgfwF35/VjNv2YECp9s/+EIn4Dq+30rET5AwgF1hDkO2f8VWqPCyeIs8CPliHKFofnzF+ZXusQ7eV6Jte6baIKPWRFLK2rIUUblcK4Liya9DDYzAUbGcGXymdXQ+CwL7egKMrLAZPLWiic5pn4z3kJJT3OD05U19aE0WzcJzQNAFX8BSWRO3r1It34WqupORRGW8VOyrnBGsk7AIPQyktK2WZEOq55XO5/iV7pBW/Ct/w2WXTSLwsFMdS7ETNLV0s6sJKTpLwq5LQik2ALQV5iwHr7iV1FQ9/I5sbsZq2xfBcWsWvWFkpkRakAwSBdTOrjC7Bxc7IayCrvSC9BCtb1x84Jpvnn6kKeH4xVUu6r5u0qoKfBNEAlKvFjhM8+1SExM55Tk+2quwHhwq+6wM697HjrAxIheIecUK3Vlxb8TqK1RUTdNwxK0rz2ladFevtQsvbi2qoab4WKHJcyO9YpMVV22XsWl/W7/l8zqOJWsURQylJhmxkfKqEvWilOHo+JXOtNrfS1pis9lr+bDFjT4WZiNKIsQJVvfNrw0pqn7/uJVXhVnjxUy1gFGgrqO8qfma9bpiOOVe+GFdhobmCXLxOlM3YryatTYjxR4011CKVtXIsd6WZkRLRW1sbB4dMJ3iq5+PkG9DeLAfOBXaw2gSiOMdGuJLoZ0yMQ7XYdh3Wz7rWB3YWfrNCLwZOnFSKIk/8SAyvvmAEd9bly1VsoH0qPelK4rfQY9maxtn1td1/3SP8rd5VxUMuAnDWVHxbxNXcW5VeS82exNhynwLAdmBlOY+ZwPdXSgjHxbh4vj9+/fHPx+GT/XF5ejxu7ZGo7Gg4vfLTzCEcaxvj7MJzoBg9sQGFAJoNBl1ZMkMcPYvm/MJGT/2DCR5Bz3mQnn20oNeNFY2caKDSTcSmrxEUyqHxDSCQNnQ8RB9IFBIdGGBQKuHv4Njov4VK3M+nsQwo87QLN8bHn2s0whU29wtoNptKyqaw8QAaEDh4cMJZR9bKhKtLTnyMoht98Z+T8dprr+mP+hs7gDeS9Z65eB3ja1pP+w4IJhj5QUNzG7JfLq9P/QJjRZWJVuwmlDsVET6jaKzoPGl6rbMp179Gjb+LMPJM+O/SbNpMXaSqr+lnVo63zkPVmqAj/F0HP6meRUm1gjKu2nTUhIOY9nFMhjbOVghYeNiq/J15XlWDUs+t2dSewijwMw41c67qsJS4R+CgiA17FMfbwIL3VoV1MZOxBrf37UDAxtNVgYoD+JowGh2VAmUVo8J7EKiIdhGlP4wICR3XqwRxfU2/UyVKDGcrQayTqzYejdEqqH4nMu0BiKckzM/WlZJSjejrU09lZv90nh57xkCC508piRblZlaNq0iFejRSwWVftpq23ItNDFrxmBI1Ke2694gzg0MUHUz9khtCPnEMfFbPpgIGqEpBA5v4VICAa+4oilaUlJAnEFGAl0DVQaD7MJykWsXYlEDTSdW7EiRen5lezVayFKwlieCZQBXqcwD1hBIEWMPPsJG9XoJOqi7srybUnkvoQLzS+ryG95vmOlFJ2XFf0tODpxPVqcAXr7OYjNeM597Kp5xf6JsNAHj/SqizFwgIJ3An68R/93p4vwbEk92oDH1EtiYbkdlcppMb0a8dkeJbQEKBGeovMR2tSoDsIfdSbUxglKljHYXgxEoKnKL7ocJpirPpZe7T4/1Ltyu6z3ot0X8h1NuegYajVXCj94Je6X66paCEEleJTWwp4DNQgILsqp4P54AAzGfDAGMToSYjqoJMIKSp4gcHT3U/vC89vlSiXcHwzC6CCIkcJUkwAIU95LmhFn41Nne25ZslxANr5Apb7mR6e5NRSGfj4OlTA0wBnNiH2AEo5AephPMzFMI98ysCW5pLXGXWjMW5HupzKy2dvd15X6405ZqpCiVBNF3SwE4rJa2kuIrscyU6V9gwut4kO62+sb7YhFbV5GsjNFNQw8Cwe/hKQw92ZTAyDW6qvoeu2X6x7vHaKYsBHYvGqWoWiW/UYu1HXqzO8ewKfHfchQa402ep8VcGypyQuXKK3eEeqvzZs8PvNKGpYiL2sjN75bMTP7WvqcDyBO4tqrUe22UbUf9cTQK1+ixEywwMziAb54nrluAGle+1Vdk5zpeTRj+3Vkb5Wat4ihUPDsatW7c9c3R7axw/fz4ePHgwAdFSvlU/t3t0ia84XwUcHKfMPa4TA+DCoh2qQIYyCdXu9q3bVgRO7yvnG/tThdCewzIMliOruo96bis0x33zWewDkgxsPN/T3E6uPWNGpJKZtSh9suKFjJbAtpOYToB4Chqc+TKB2DuOi9em8TeaxZ1xCvJb2KK0VYhenXizD1L+e8meQY2TntUVC7jwGosiOt4WwJheNvadWsLSw04Fq2dFRZ2rayW3jdPJMfS8mRWY0Qvcg8ZVac6lBeO0VzLiQqG27Kb3j/fTlsXIIi5XIIRYDtv2+PHjiSaKrZQtuPQZFesvfYkIWyJGuLW7M57u70vx2wIzbn/o2pZN0OJIq6H8Ls/Y/Z8XurYKbzU5qz/hWfLsxfQTwGBdixYbOOesRf3dRGdFXIbnmJEa9X+1ZxLwg1YLbb19qq02vlpCeD7On+2LMsrICfoHtzec9QIezgnh5rheTUIYyVh62UwXNZJL4kdCyH6Suhd0AvXi+edVGHVFyxtPyF+ojpub2+bfCpF0Mtc/6h2Bkid+vUzk1DTcBFIJgxICv28NgzNtV0d4IA0CxYlPYiTUQ/zxCn44iTs6YlbRPNOoZfc2hnO/NvBGlo14OTAviu3Ay8lIaZeshQJtJK8rJqExHvD63YxfFTkllqHXqKqRAI6N2YSZg9XN1ORFymCRyp6Sk5T7e62iwijodHA0JWXql8mMp8wTKvJWuuDkQDM7pUNpOWDTwM2+T+SC5dCYxShFWIvKuKnYiQhflhB2b2YV3uSwM3y2FddWdkyftfEohYWfcWiE/p6eyDmnazzlfic/lZwXmr9lmoNod6CSUqhz32QryROFNvRE7qE/az+WqBihWGm2mIIt96FIoWxBW6gxIlnhLIkGq74iZLMdNDkYcfWatWHvKABIT0qR3gYdTj5Mf/NJMVhhfr3XVclf5n1WAMHGJc5fIkyuROksRZW2Iifto9MeQVKcKnIkyVspVGKj/javtc5y1Q3TxK6xLvpM/0zI90LwQ/t06hlyUtb5oVQpcbCsxwQuBLBwtcfPcUlR8SiXtamhX0HLQrWsAY4dpeWzWT/1A4T+CChAI3rn77EH1IuZpJD1ddDp2Y49R6WdVomt1UudYSh2iDAlsC0IwNm0cZ8HALe6JmouTI6AR63K8PkFAHB6DcZa3WuPzgsB3dTPaepSExPeq9U7nmf74xoglo7KHpiqnVPy5/3XPdjgQLTGa1ehRW3U3D1Xarg3Ccc8J0i2YrCQ2TASdJafH1lMINVgkmbAHH5mGqwFSTQAPc5TAfGp+0dqC7tGHS3B59tvmLLJvxVkTAwUJ+em+rlCNd3fJMOfHqvsASXvOremKzpwZLhyFf44IyT5Nk+dvzvRfpUMWbihvsrqrFaZ43kAKGCjaO/gPJkO5vPEvx3QkRRxf2vyyWsoSa+McXSCuiwVDve92u8bAEEnQGcTWqP6aNeUgPJvegotrMJsVj8jB3Gx04t5ZuwzlL4r2hFHYyA0/XHykSTxmS1J0uHPNhjkhNCiWl13va+YC571R7LfJLxUc7GKKucfyia2gT0wVStS5XRFzM+h6z894MVG7s/cf+1q5rK3zgBv+rBoFVlb0xktUOyKQ3riIobSPakqP/GKWFWm05qx4thGFLvMNWMBNQ6q1f5F3NP9qeQ21Nmlv16CfwWnODO97ibhnIOOW8GONBnCpnquoMVYBCiJVte4bAaKW8XnmhDiIBFqf6KKA4kzNCNOaulX8oPs84I0GmuA+vDTp0kyDB7xcwL5ajW0Qi2gFaC2c+MyQ8+tBwY+CPLxodgMQEXTBaN0fuWxOEoI93an3jjPsJ1Fh7oXC2h23eeZg1YIxl9UpGWiYGaGseI5qcQaQOr+4HMKIIqef5N5mabMV5VeFcIIc/W1Za1pzyzOl/246YmtGvHc2nvIPhKQFpZdq4Wu1JqpV99WFoyVOKEuzkrKrciJUp8xUY5JYPRA5/aoKvv2VoR1Il6wqT1ybslyvjCdhQCjHbXBWTaAn1hrYxbNoapc0JbZx1IuDcsLO9Y+SNoyys5T7/aZtTcqvtZ7l9L9eQoBaW8oi7DxJM9OcbKep++keYrbBHJOqNBTeGLsTyrOem00LwRiJv5cgl2sbVu+iK1I0NtyUVaC9mnUvUWdfqWE8Op0nD7bH7/99cfj+uJ07IJYoDiXPx47sTZW6eta21SFkPmDJIN4MQ7XNpk+ilIKwEwZlaAJ1COMWbydMvLMW1HilqzYQVdU25J8VWjGmySUwQB1JJw1YqpUKDhwU7ASrqg3sYmVzAXZYHEIJhSkhnbE7/BltMo9dOrfUTUGxP5AWX7Lz0WCqA7g5Ply2djGkRerMpMN0U2ksRqIW2RuGptKRkQom402fysQXdBElPFneKcdpKlqDVQ4pCQxJA4cHNDj0pKqsiijEGqrgslQA+VkpQI5D/Luz+uAxAHPmpbWowZnEJ8kNk7UmuCZ2oLcrQblRiaa3+U+CPAIIHhG7bkrRadGQgImSVxE6QltoVQU1lgN2On/4364Rg5P0a1lddmjATzcuLThoAqRmXfw1ATCld4khSnXq7obShsGEDl/0xqGkT+QplRLeRbt5cGpEfS64mWAo4ataHcph63OmoJ06eqQAgpTaez4ffABYezUQ+WahHocfndGY5M+JbhJmvm3zo2Sc/eU9GdOzoyKFfnmvvlTKqOfo+dkYjh5LeCGKoZSXDxT9cwyzka+ln9UzW3fTHon4g7mmXIRkJHDXcwoa48g98A1yM6kOqaKgCp2rqAVfFCAlQH2TTA19mZtTb1cop6KelXK7azQ276D5wy3T3WVe52o3qFX1nmJ8lik7/REVRFV/c7Opp6aBvZ8npL4RYVRozmiMMpzLt3Ne9M2l3NIcNnkxOwEB4rtd2uSq6Q26KbtimX4lTClF8msC9se1qG0sVYH+L6AiOeeSVWb2yC4Ac7k5F5Ixl3V5z0K8imwWFnR6A8l2pcXQud5FqxHk76KzBRQwFnjOFnPCQzKDDYCTb1OtoM+H0R0jMK3R0xJVO5TgiaqCnN+kY73EHkj0mcKvlhfrpt9zBmX3whDpP2Ysu9Xl1ofNmpZCfxc8wipwGWmH76EhErjZG7eVCLYqoZHQThgM6vFIEx7E/ld991ZIdeqpkj2u3ffgen1WFvMEQOZNfpuaX/skvZmev6ZIUwLRxXBS8dU31tUe9Vfu+I+X2waFUIlBucWHGOhuRb52swE61nDZrAuBDc8A6klRtTCQI7BWdmZBImcHz6Le3QfoMGkBlWst4AT9nBm1M6VK9MOlSiGPSQQIC0hTgIcwHLhGlWDz8+g+VbxnRSa9bP8Ci430XOVwE9Cae4D1Vmc2gQc9HF9S0BJlZkkeZxDKr2trNguW2G61GnOR/voeD/PXrOdZn/zudhh1qQVKVexIxKUfdL7ZzFl6xZiSdrXWxYBcX+9+5jMCDDwVHul8UCpDs2MErfY1Lbx2gJOy956wItWqZoglTFW6p/A+4mWHF8fwKzjMrh/rpH9gkBXWUCtznB9+E7NwpOauZlQ7hc3aM9zINkjbgQUapJTOje2hmttPz/7iOfF2RAzKOO+TNnO7MpUTBtztWI6tcikz63PuxVeAWrRDuiZVT967CPrRvVyYtVIbM/qnhIxVFXe7Sicd5J19hDPo4mlKNsXl7pnjXhTjOseZMUiGnJuEJqYku93hBG+XkywjMloS07bWwDTeI8JsInPZo6hKoYBJhojtQdU+2jBBOR3Gz+zZpyNqWASQa9Wojl72H329XIcWf0476tqYlgW3K/GBEWjgnVSXJNe8gL5EtVJQaJjhfgM00yPJ4EedABUNUxBQmyRFDUcbDpvmeK8+GE+p/aA9Wgs79jBts7MklTSwy4oPbeAsNoAkv/wfu0TLXgqxpZUrmmv+P+ZEF4zf4+FpIF2fXNsbO9q9MTl9YroiqrukASwkVHRAS1SxY0D50CZBSIhVOUoNI02WusAn9CXAZID8mC0DWNthAKkaBbiqNoXyWYVA1XRCHqM82T2oZB5BW6eqWRFNm8qguxynHmTKufVqfvA2xFjNLwBjrQpS4vsgyr108PpN4RSqfozrqey8Rx8XExVRn1WKoDtTxKtT+hwFFGjRFlKpHvtGvg7KbQq5Cx808Pawe1N9qSQFplk1neuzM1VVBtJ+pOMvvqPd3Q3Vxvuub+KhvT+StnhILU3QvNP0n+DAVUSFwevhvQoik5VLJzbFiqZ9I14bAdfrYCKapg5jHMje4dVe6aLAqlEDqWhGA32vqjIAEE6+5GLKv1P96kAfZarbl8fi1Hn2qC3gT/PrNXLooWtaGl9hNAZ4XWqZiPBz3q9rLWbmEPBDeWv1aI+E17vJMfoGtdbMQ9+psRefUXzaAIFVGomt8gDhrPvs0wIuT4he3n+qsSnt0IBVyr0oqNFjtlBrxUQObcWfkJ1lllRZ6ZuJyBq0NZARCI3rESShaKZOBZQvFYnNcog1QZXyj3LUAHHpoMU9m3nZCmgj/BFg2v1/6U66p7LlQy73hh3bt/We0icYTEORMlRklYlM1Q/sB8nbrZHTUzJWamymWVVFdNSn1hTaPK8Ts3v6QNS4ASbQPOffO7sGA20cI9SwhN67tmHOGteQyAEXZznJ4eUPrwKI6gHIT1ltpGmXmqNQ+tq32Cr2+3DbbCtGVPqC7f8NdcoQY4E102I+FuiOQvxo55z2aBQhBV4hxXSfV+7wd84dtgS+h7zSxdBrII3xF92dvUcNYMpvUbsA5BdVDuhUj87MgXclFSDXV0X1pV/N0ByZd0Dj9VqsLUl2y32xq4FDBS8RimwgJMrj5b8VmXi9FQBeYNk9kfpXu7nopfzuUApnqNpwnvaw+p3CTJu5ePa5RlEmcEMAzUG4izw5b2DXUjFQ6qdTrIUEERJcn0Dut7OGKvugdInmTowrmQv6A10X7UZL06F7F/XFMDg9xVMCRO23+NauHd+X33F6QGVzYwYiCqcaygnm9LGF9cuqmQGgJtS75m7PcP63UVPVf1BqaBKuFEyTm+bKFjxAQpOw97gmhFeqNpjbZKCeoRDmPFY1KkZYJS9i0a98PMXEH9TuGvX8KWcJf7blDIzX/C7rgBhvy6mmZnsQQkznTUwdy9aK4VlBnXcUG13hflKm+V9RNmjJSbV87JCSCgbkJdN0mRQFMD42oJfAqVDY+v+KkjetRNoFNCuwa9iGBUDzC7iOvT7i74+RRWhSpcZRqGAZ1MgxHHFXB0tgKnE4Ip4k5l7K6LD8z1pI7TlJtoUrZ6oh44+8nXm596aGFyi2Z+dj9t3bussc36gCDJTVrFCAEfYINi/KuPXpxcE9XxQMztEBxUgYPGqKcFIYm7wxnQ+Yjfm14kCmfiCvUKlrUwR2dsr9ydzj/zRQHhsY/pDlTRkDqiAQgHjr54QkgxbVdnMicY3tosWkOpe5Fq1N+IDZIfSo1tBp54DPedrx8Kex+qE1xU9s4lULND8ZlP++Zz/t4SwyZV7OD3+hz2CcJGA4VSZ2X96j/hAaSRkDETj1dK/C1IXxFAMpCHx7eFzAqkYEoqp1MI7F3ZLwnDsdZgupdDyWRr3A0iXc1SWVVtWuCaqllMuEgCqQlX1yazzEkhXdTuj5YiLxIBDtXbHFWzirjKSLA5pPZIyWl6tQnh9Ns6e7Y/PPv3VOD85GptrK2NTSZFpD6RfqyBuW7tjlYQQT0JwuwjkPHzePVmrqxF10N8WluHiHKR50Ccbi4V/liqZGkUz+6vIrw+Tk5KJmZP+FiVVEV5YImEkhHwtH7CCSIxyhW5aLcvfUxAfqpADNQuk1AhjLIq08H4EIOW/K+BSEyfoq8v9HPQqBckppbzsoMtI4vSwmTtCPyWbIhWfqqgt74V10EG8trMQPY++whgDO0IrEhmBtENS/5jUsiyBb05yRmtUTU1pf6oVE+XWKKkGnq5YgEKHLkpMDaaEFmdYsmhLzM5BgWtBvRQ6kc9o+b+9GHKmadTmszrPqZW+Js1z4GBRhQr+CNHkAMOT32ZdXKUtgqUkbNF/wWvpi/Pwb+TJjYD2+U6BaNRFm0D0Or0lHQAo2UqS295EVcXT86JAfdODXB0QWzzBAQxJmtHdUh0qUoNRYcwA91DUsnRZGwH3gPGM3QvH83Sw6+flAMS0MtPQ1PcaUSMFei9X7QLaBOB0QpZeOtQEW5mQ4lfQTJxhD2erjBIxSuIAolkKkKtT8ziIqWcvPXdKVK6upj7OZbJgKrfFYZSACwhZJIQZA8B917EtHVMTIb1HGsMJJkmo7ty9o/dqz2CTswIAZSKAmvKeVBWEqIPAAAAAIABJREFUokb6XNSuzBYSqpgKQZXF+Myq4bayJgMdmmqH0E9JuuiIi+HGOq+nqlgRULN32C+ggQo+k9Twt4bcpldN1Zvsu9KSRbXuiI4FrZV9OanhJkBsMsz7dFxNqSsT+k71nv6kDLxvc35tk6jEYUAQxPSZLkflVKin/S3uH3bfa88WQQV7QFXoBXWyCo+sJwE/14zdJXiT0EP2RZNzgLU9CWuhuvfcIxLSI9qzTKDInCfWk/3dUR88e9BugiT/DJrvtkcZMCIlKLTmzapCZVpiKfFUAgEXO7NLyX1mStZfCcFXsOXkyJV4ki4zA/B5Dm5NCXel0FVIsQk0dslqgbJRIvoYVN3YXBl7N+i1OR1nAB1q50CchzO8MS4uV8fzI56RqyJr6wZeFbwp2TgfV+f2P1cXAdg0RJnxCojPWGhK/juqzwZ85r480bEy5sJJg6v08mP0UiZg1rqtjIBYDsQM4F0rUccXNADnZx3TAQ23CUjFzTQGZHt73L17Z6r0Oqh1UMneboWpoF1zwsYG89+OR/plXQIrS/M7ZfN42DRVY1f43ZPuChXX0r3APfAaADD5sVSD+l6l9pXCWkVgiY9lCDhBH3vEQ8bxJRbUqI2flShndc9WCh3rzDEE1yw70plpqY733LciQQGg/XjTvXdWbgQ7NCOuPebT6BYDcaUiikl065YDbah70W7oWaxPmRMVgyQwjLCf0Ef5GWvaREVsm8RKZS659WZz3Lt7T+tCAkp/IueHBEXgD8JPsDnUA+aEoMBOExWd8dDd54TQQJtYMcckhK70t9eYa8FmTFTWCEo5sHflvoAw76352wJybAf5eVlp3EPHZZje7T5a9QAHVJQvUp+yq9OtRlfps4lZ2R+Nw7R+UZ/3XE+D0xVMYV3bt9fqKH5FlXyYUaEuN97q+7Km0rBQQrhlQcTMyK5WhK41lXazo9yqtGQAcB/szSZ1JL34RekJqFd1Zs+oxy8qrWInREyQ9+hIC/X3L8dHKd/xc8Se1Ve39Uk2iIJHKppV+GQvkdw1diubz+yS6l3Yl0k0M/aOfabxUFN86j3D2jSO5vOqC2A6sHOHjuZQcSo+CnvOfmKfTSBv2qa6Zq+WEE6iMr8Yz57uj8uzk3Fzd3vsqlIXKW5BP+vjamV9nJyRJHLx25KlPr80IoHrI1FaW6VKxsa2YiiN6xiyJoT8mwAVJOvxo0cKWElY9nZvTBQdG9yZi95ZPBKvEbuJ4N+NlSw8yM6TJ08cNK5vyMDyO+ZWO7igelkqBu/OdbSRl/82V91qQCwozluoZwa/lkpBsIMzZ8PWUHmUwIXu3f1x3tA2aB4GLvpHHGWVDJcJkILWqh6qF9MJIgdS6xdEiffGibH+vF60HCiy6RtpfwHOxvOhzoWSM0/u5p3b4zTy7kpIQ7ssSuXk0n2UPYwtNxdxVR/C76Cd1iCasgWdaFWGlmtt9UGDm9MMX9ppE7EmPnWcDZKK8nYWlBNvBz3cd4OiGlMHkQRjVrEtOsr7KfFTT6UTLY0qYQZZEmwZ9vMMUqYSpYpGBnan304oZdUmAz6oOZ95P+kZw3BatMLqduwjoWFRphIqTSXsxg19Hs5J9LVh+in7QAFnFF5ZAyPIFhFSoIhTVs+OZyfVIbjSTkXMCrOify2S4iLo1lNKHWnxdyuf6iFSk/aR5ad3dyfEv0lzJZoxckt6kvoUr69V9VFCqOA0fTBRo+0ZabDVIEtrs2MH3x7j/kyVjQAWDkA9q9QDlN0r1B5POwmkrK8EPLE+XTfOVHuJaTxnTYroyyGkkb00HJ7tNAMQRBNHgtphh9VXiTLqolyvZKhDt2ug38ouXroCPEXn5eyijtoKc4McrqNCObrW9Cgt+8yaUGoG3SXztbzvmNUkxDvgBU4QsIb3aIWp/YmtXPO7nH8p6ep+2d+zkm1pUDyrzoTClr4sKsP+48yx3g2McILsK66R1+r8R25ciHOopaIkJwB49Pix7BzJJ4gwFRWh6qjWHR0pqOVzlFysOnlq9ah+REkvAMCdu0omfOYMYhYQwmaA9uLkNVNVfsEja6hOkiiKgdHRR6JSWihFIikRV2BvtV8QnyIRsMwYVb9O2gnq4N1nsuJZfwBVoeNpfREHopdRCaWVWPker1G1VNTs4/R5bZpmmr4i+aOJgkS/IWqrrL+fqyhO6kXBT7FuAJNX487d22Njw/aMpFjAD8nrxdU4O0GYzWOQ1B994QSVhNR9sFYwFvCQyrUp795vBXM0oLszvi7OZfdY2PpEgZg7pkxRCcIe8ZzlT5KgCmADGE4vn6qXqWIUfMA2cF55nSoo6Qnn5/ybvUSVSOsRWz9lfC//4yUKaVsipKJIRSmKgq0qUzltQthnKoGX56Ygs5ewY1SNNeYh/dYVoKitU/V3ojuaKuqqfEeRuF/OKusbOhOlyvJ9PlOghdQwXXXQuVQFz60x+Bak/Pld5poV0BV9l3aJaBrw+0q8oWymssR50PmLMmQZA43POhvQVTwnR9hEPp+ErMDnFDdFaK2V/TJwRCuOsjH30N432xDHJVw/a4m9cNJv8J01JC7kbHBeNDdUAjtpn9BIigLNpv6xdq221hY2tmAfl9arODOjb1p9ElMpwHx7FUlUVBxQJduxdRkenCcJGgac5DlxLx2ZMyVKAXOJ/1o9VxKqWcPoArh4QSULgKGiMtofUWddjjgpiNH3Ym0AvrhW7FkZDXxYB6ITP5HIAwB14L32EklZzl/jxwojzeJHoWLHZjs+wI6ZjYetaczJerTgQSzQGX8CWcO4mPeY+xU1XD62gvUTYypV4gJB7smeZ223f7sMP86dzltVvE+ONfOSPV7KaRl1XS9+puJUR33l+fNMJCylijFqsradbs1wfiGbFN0E1k82Mm1RBbYrosX9lEGjKqAEcUg+rWWhXnPN8bXPx9/3DL9yQnh59ESiMk8ePRhHh0/HbTndvbGtnqBVqYySDF6trI3zS/oHg9KAJodapZ4N+spQGYVawgLwMIJC4XzkqCONKpS79LW1damMljM7yWqradyIIw9TkvmZu2ZkwA+BjfrkydOp6oaSEM5WaljtDUsz8RJ9Ww6xFiIgZMyGWfQgSVO76tDKQ1HMqi2S3PIAMahGAWxEjO5SNnalTlWy8It5Lw4VB0rodSqGSkAWQgUEYQS4fK/8ZQWHnUcUWeJuDDff24vxNlWdY+3YlBh6BbsaIG+hgiXNxkigkVhVxIJ6LlXGlgkIn9ODX4RJsrupkHHYRZEDcQ4H24giFCInyK2UNBlTYh1l1vbhTfTPSJGLWpthrn02upbK88cwTYlExGim9xXSQlBuNdmJ375QwuR7pSsKraowChQYVWZnZJgD2cZwOYb0A1WYg2diFG9O3OyULRaC8SZw5PehlbE3HBx5/TzD63LqE2Hv6fsx8l2nOi2h+hFM0vqEElTUEMTfNAjLcZv6aIADJ8Dn8hrunwBe9MBNqHbuZRGynfPC8/fZBO2ySqKecf7dvig9m4hF4aRKsRN1lgo8Sp6hSNiIG/jpHpn2QlgG7gHmOi3A1ODAQJGlngXIXF2NfVTGQiuVTHWGhgsF3t2bGAXtly3IsKwyyzlHmbOCOqpGKDHxrK6ec58/q4QoWAlAJHCJszyJH/kcqKpSKlmoktNeTn+V+wEc9EzPMdXp0l2xdXpGGY4u+szxkenUVMIyr1IJSOY+CZkl4WDeLLS2Re+lelOoJhFQZeCyDMxEh3OPdhFJEjYPTI98+enZpAYrUOvMA3llW8IsaDCjJLhONJUi0RVXVsbj/ccC73i2BKNKCDMv03balMk25Tvh4QzFGFahOcN6bZOpYJjeY2EM03GEjoeyWmqUhknv7IRZYSqOg1tXO3i/9lqxdwHFlBCqakuPt/u7naRYGM19LFYNdZWMCiSS7B5D0epgGRoErxp0rmqcRSUc1ASMTLtBBZ34WyrFKDrGVoniF7vu5GHJWIlC8LgcW1uMrclA82v2sKul62tcMz1UtCwg/uMB8q4qOcHDfuF3nDvZvgImsYbYuYnuDahCW0hAu35flafQZrGJsI88qsQ2pUwTgxzuy+5HqeqZMQK6VZSWs9/wdRWM0JkVg+JE+1oUxBdYJKYALivqbVlYCoLIh2g93SerylsqbDxHU0Zj2yL2wx59kX1Ar52Dz1YleF/A3PbkNUnmrJZebMVy+p+imCuQyhXasnkaLJpWmH7W+IJWwEvRVZ/s4TPtV9PwXAWU2nheW5tcATQlPKmOWvF9HpnAPQhcTMXOALqVttkUvCd7Q6BeqkIGzBb9janGiXUR1cn6Hp0ZgQ5+fva7Vr1sS9FcJYsM4UL9uMBogQDuo2OimnyrDpIEq3M9uU+PNjibGAyNdwpgeX9FtVbCMWbYWA3aIFlHVggwUMXXPezcp4oDYvy492tZuWtMYH9MC5Tj1ALirZArIVR/nJMG1qiKrBLzSkzKOrD3ynLpcHneW7FbRI7KviEmMMV+FkZSpSqxjNt5TJutgJ4BRI9tYt1aSCmA2J5RKX4GjCwo2r5IzpmAMK0/SX2S1lTVPKLLttv0Uw9lFxCVWbzcY++Xa1Yfc8TLVCzSOBX8pAtGTcb4PaqA9F4CLKlnMOAhvpw14cwsz17ZKTNN1vT6VsgbIyqJnIQLocFGFCwCR5MQ3EJhuK02ik9C8y2TsiyMxu+sXwV3XjkhvDp+IlGZR/e/HE8ePxx3b90ct27eGFsqqa6NFVBEKn8r/FmToAwjJxRUQE9Ir8gacshQSDTwe3uswaU3h0obHVQMh9GqTwNVNsG9u69NfRdOCDuMk97EiF5IVtgJhWSDRVEFDbHEMwtEIgh9yFx26CLI8rt8i0OFKqSG201XEEo7aiK2vRPud2iuLvUbuTGiFqpmpXAjywt9wQ3ibp6vEE0Rn2UyWETMKmnzTKsJ1Qylk81LAIQ5UxmZCluHBmd+o5PPBvgeNt0GfdFqgv5hXOA8NyFTMhrp7s4Z7GHlHr1JjZJb7c9Os45uKutnozYB0fdDCy6yx7PiXiUEkKb/Jlt+/8jGR1J+2YBsw9PArn1tjgGKiOnHadT3TyLRjYNGiCICJ+w7Sb5T/Q7FCseq3jkCYfj9ScDV8xp1pxqwWQEQCqgRZlce7MiMDlk1dTJoRcsTuLDfTPtIsBA6bfnjko8/QVQh17S2JjROUtJRKpTYCEZ4x8pjTaCoenA/qnaD7DOyYqEU6iT4UueB35koaplXiXGDUsf6yFGmP6mtIgVF2sfBZ7jS6n4g9hPBuqjiDKVGVAa6GsBAkjSeB/v48f6+g9/MJJNTnObozII2CqginKPcNYFWg4mOeOjebVDUoJp7fvTokWyOzmaG206zINnXcQBNOisEQhBOPxq/C/tB/VEL0McVLaOY2guiLzFLyH0MdvBOvPkQib5ofI5FGdi/iIwQSPPvBmWmz3sNJKok2fjnps5NvX1WxGNtFQBmFl3pWEKv0zPsHkIHTf3DuRLangoeyUjH2qhRPT3cUpTMfqPvjWvi2qG8sG6tnPZa3RtKS4DH6xQsMQhGv92J9iafjxw454jgCBvEZzZBrWor64Iz1nulOsCz0JGf+p0D7IBOD/pqoZ9ZudRVOPfado+0Ob/gR2nB7s+bqwpSriTwy/UpEctaioFBdTLUcSqIpfq3QjlXZUGGTWdtXyv2GF/GfalijHDPiStG9lkWaHLcZfsnsaGwG7inXr8oiemTdsWSGZtXEva6sbs7Dg+ejZOjs3FxBu3aPXN379wZ27u7cJPH9RVUVehr+FbGY6Dw+GRoBM4RAOLluLF3a+zt3Ro3btwem5sg7/TvAhbbPqsiv7szDh88GPtPn6jSyH46Pj0Zd+/dE2VTLCH50pTaYnf4b/anxE7Ug2zl01YJS5XGliD+UXquWT0GTDlXL/e4sv/NzDCoocQ+fYysN5U6wBTWVcEv/aayffTvIhhXESFYKd73soGpPLEXpAAcm9ReuVLbC+q4umoqHOe08yz7fg0e25fL92E8sYfZJ03eZW8KRMRXyufEzrSnj+tgTzjxMMjdzyp4Y/BvV/ZKtOPMNHRld33qbTNwY1CxQKz7kxwTGE/0mbGvcV+mz57jBeIu0V3p99u7IV+gCi0jayJyxZYAyGff66wAfpy6r5Bzz3PjWT5+vK8zQbxBAE/VCKaNmBHZX02gKrpS9dTlTFaAQJJfD4jnz7HiWvVMk2SsuULeJFhrDDtHMe7cplJ2lRPsCKAIiABgmys9jX95fgIhQyMWbNLxMxH2CeM7QEfmXIcdwx4ue4LnJuG2JAV8vooHEZlZUke5PsUE9Ek/d6wsMCwgg/cAffSzRoCuI8+fPVRmHM+Z/YntahVRY5MYC7VUMY+Ik/xZgBABwdkL7bO0bTPQjJ0uO4NYoedbAINmNc/ieHy+KsIrK0q2Hd+tRLTrlv4mPkNBtmMbluvHfiBurwoscWoTdCu9myJM3Mp1dW5415h11BihAR3fCWH9DPei90UFWpMEHN+0bYjrbFJdUEwMEfXe+r7Vo56WsGUfrmKciPcVsJ1A4igezzF8nit75JVURq/PxvnzJ+Pz33w8Dh4/GkfPDsZrtzH8iCZQDRz/RUIIVZTmQKNxV2M98r4YcPr4Ts9MoUFopgpmjFM4On4uY6+kJDLKPXAOjEyPWcrhSzxAVTujUTONwoZOM8JSuXBlwpUiXSIoS2Z5uRHdohBFtZaIjoPdSsWGKpsyrJIwbcgZhfPcJ/cIYD3N93WiqY1JH92uKVGmtZg2Y4NOoEEg4Htt0OTSOWqWnpUlw5eRHap2LCqVSog0NNjJYA0MB8uqp6WansvxcZAwJP1aOq3SBEvn4SDWwLec3kRYiXNVH19KxBpQ81lCrxd89gn9D7Jdx9r7KK+81SYF7GmuV/9b+kbLxVeCLmeHKMLM1S5lo/SFOlEnOEZ9WNhWL1XxTMI/c9adePDVyll7SlVlTCVSxnxR0X3533LCmWvJmnDQcdCapwd4ITVQC2+IOqJxCKbT+X6NeOP02OvllvN97ZmonM59LUZXnci7p0d0UQlvODiuNDuJSgNkfo/AHJqIJOSpEKbXkZ8JqIhCGfugSYQrcK6UCIgQEsmsIifuNdDsTVXBQnvi+yCYBgeoRlikypQHO9ZlsN/z2gCriKyU7+Kw9P45BxhRoY0ZVs56NEGpgpoAp6Dh/f0CC6UtipYUep3Ap9ih3osBJRrrG+xBS3W/culIrYzrmaV6Vjul/s6Ovcmw46qyKolJY3xf5/1oG0ggVXtU1BPHy7pqHI3EPQw2tXrDaxREPMcpz6p2rfKdnVgZtjapSRdOx0j8/GwJNlTllqiCKyWi0IYFUUosv8PPp1moC+o2iR7Xo1617o/sKal2xv7JzqUKNQXfixmkDbABUvicXhuBlxz82upUwcWWtxfPVQIHy/2MUgktJmB6efdf6V2udjgITtHNPXkZuCzOQcQiCk4JYCPJSd8PwSx7Ampb93qrTP4c+7Yl8NYAAt/RCpm/l5kVqtxmyLtEphB5WRvnUEEvYFVsjM213bEF4wChm8Nn47e/+WQcHDwap6eHY2ebKtUYR8cH4/Dg8djffzIePdwf+4+fjrOzi7G7c2u8++57Y3sHZT9UhjkT+JmV8e433h0ffP/7XqsV/O7mODk9Hg8fP3LQTj+xqrHugxE1O6rQ7FOAT/vjMYtCULVTQmAf12BQVfLFLL/uNbc7uIou2lmGSMueLmbaut+J6pcFsTDhmu+WYKq+r+BSe/P93Ct2Ev8c9pKfk4XsOvLCFflZZZR9Xsn7fob8WAI8V71s930OnXAWiFYVPywiuZ20bhRg972brm6bYU2B7lf+Ls18Ai5prXkJZG4LgKsPUVwtIA6VPCruuq6MaCpgzXu1z72JjkWHbG8JkEV7y9ghrsniJZfTz8RYwBYdM3rGo0jwX8RGgJ7J0jJ2yYGzE1785qzUzvsoNuqoI62fK81dc+6PMw542d+n2NEkpUwYM6c4U7A8Uv0Ns0DsH8SbQn2X3VqMI5mTZQPsbXvh3630KoHY3BJ9WX6FGXJU1NMPWJC3CegEsIld5HEJyyTb8wodr7JPSiHWHpEC8+Y0c1FU1pydVgWpJgrsrWI/QnK0iYVJ0Xm58gEpgmgNMqu39rRsm4LmTWyWCVGBet4L4JNnX79FVa52r+yAak7wuoIS6EJ0j1kl3fTiMmFqY/u5qniGObZMTLWPIgBlijI5DS1kVlmuSJrjyBmUnNlnqZyGJdbPX1J6RQ8XEOBWOo+W0YF23MTnp8LaUTWNgZeV6SbfrIHYKtCOo3Rcdrtbz0zTfbWEMGMnSAifw9U/Oxn3SAh3PStmRcPlX6wQOhm8GlcXDngZOWF+8tageO1G7h3NJcSInYYzrp6vUDFlpBqgh4NORm16RKiUUb3k4WLcjDhF0Utcv1AkX5ClJxA1veoyQhtSGZKaWscTWODAs5PsaOxUHOToMKmi40SjxqubjAdQNSQFuUJyPeiY/66ML4IlpZxOhilUKYJQ9+xY3W45x8SCNA7uFUgSJCeAaKm5ht3gsdehjbx8lhNVOxcMSx2iE1/L8rf3wvdgKksTLamMMbsngYlnZc1qakuqaJEl9XhlULSlsX04GjwtA6++l64+aInWKDQ3JyumTajHJ0iWK5CtCHhPyBMvHFcTtX5uP8NOwyI/SppVHZppZfY07q0TfUS9ir5+HTipe5nq2tloE5qXxFAJZBS7miCK5hO1MPaOqLkx9P3IghM95E2oOeA1xE3gRJGjspw5aa1gs4+4L9BtzoACDAVPHgjc5KR9harIpdLA54J44fBEY4jSmpx3aEPcD8EbVdTui9JNO7hdBizWqEJAPLtWc+tQmvyxHiQxpbWp8inU3z2Es6IYlB7PLWJ9lZiKos7zYURHFFbTr0my0efehADH18SC+8Ixg0pj7J8eHMxnaDETraIv2itpPC+1qPt7CTq0MsxnF91uT1orTO0X5XWlSynJjRMQI+LiQuqk2KWi/QV02L+8pxUNTStWBVbjXJLUpb9RyGoq31bRvVDCKOGjVfc3qMonij00/mfT3DYl4B0LMNlf2wE5fCmYIargqsnv+mKNWhXl/jQGItVLoakKDD0suxU19pCV6Vxtt9onPe0GLkhoFdxGmdj06Q2NCIKBwp4QIp6+DiWl6ds0C2MW1tL7tFq6teV+i7NT98gQ/MkvONApxdIUfffqGhRwtalAhQED949zGFhnU63PQgv0bEn2uJkAGa2kFgWLhLSftEp/MyC56QA+M1wLklYFcwLuVMUB0CVRXx2r12vj+nJlXJ5dKnA4ePJ0fPnFF+OfPvqH8eCrL8azwyfjjdfvjpu3dsfxCUqrB+P5s6Px6NH+ePTw8Tg4gAGwO959+72xsrIpuijq4xoxdXE1/uC73x1/+qd/Nu69dm/cuXN73Ly1N87OT8fDRw/H1s7O2Lt5U0G9qlUZbH3Cvbcqs7uXxA+hCu+LAg2lTkrBN7347H1Rtad5pq5ANflpNUGAg2b34v8TDJMsRg2ze27pM2o3WoFvkGsgdJ6VVppd/d4SuOjZ7jURGLMvpKSbKq/B21WxnfzcrB7e++IeNCoktEvPtDXLpQnsVDHJnEMDiO6d0r5N0Gsfm5EmCWTbM+cKuRNTKyRuaI9wHVPFPhR9rlPtAaHItg1AIj6hzbeSX+0Dki3sSFkwXMvSz0kxtdU0AQAEuO7l7pq6n9BVYFUkA8rw+cQIjQsFBIQ63x5Cx48LP5/Kl2Id9Q5mrmD61js6gPUD8OIZ1PfyDFkrbJYqdVRqMkdOSrwVlUkir8Qjz6HFjgJ8/K4UVlMVI2airUdx28WlGAgVXtLMauYtSvDFsUj/wATgtdhMxZVRrJaqtdaGyrrVl3kN161e0Tt3de2qRieBqbYDe0/xevpUBepi7wL4KYYJ+NRKngs9jsUcI2GTD8UmkYBLKM2NhZe+j59ZcMm9rn02YoNU6S5aB8ZCDMi1B1EAypp7/UmyPUbKLRmdB94ksOe1AIDjJvpOeZ3ZPj4Lbnfi+bXFpX6kPrnxbcHvJpfag7SzRC0cy8Fe0hzkjB5rjC3bnSSdtWtvf9+b848eA78mv+gQ1QqvGy+qFLfqzs03/ugsxFdLCC9PxvHh4/HZp78cp8+faQbhnVs3xi4N3UIH/suEkNK6DOz5pRTLoI2wQOKdi27gSgGH9VgcWyvf8LvnF+YQy9FGeZR/K6hhRl3EYlhYjUigAhkk94WEkABFlruVSpf0mziqR+CMhnLPKDQ3OH0ieei8XAhkxAv8sJlZU/nd9ACl94uHrtfEwNRYqUKoZMpGRwnhxaXKyNwrD3jqA4jyE+/l5DODdxNNdXNopmEGeWrjroMA2blVCrfIYGkgCpIl5pNN15ll2eC8jo0tFF1yv1ZH7bDuIpA12BgX7oFnU/RnOkyhCbWSsTRQvL4lb2gplt2+mEYeWI12LpkrOQzNpQepfPCWxEt3cJ+ne35anlev3qYVlxqg1Xm2wqpBnkFkTNNyD+Wyz6gBbY2XFUsBIdLcnCHty8C3z6ZOqEiNAQIUaVEw9QiTqr81SOF6NZrjlKGkrkqXplvaXg0T116FMRkfza2syOeMB9XxF1BowFQRAf08pK1lQlhachuxWVuhe2p29myv9oc18FUQkz4Lfoaxgp5Z56FKR/oDlwkh98JnF32lGqQAMJWaNnM7IQl9NEi2gpcEI+xd24SMU0hwz/VJYTVAg5N4I6YSEwAM2qCnwnQOHC+CCm18b9lnCrITzKh3oLTLcP11/+1JVS+w2Q9NMliDzvVyRcn7op/Rs6skK053mRAK8ZcIkalCfE0V2dxXk385z/TgqM8v9FQ+szMtNQduOboijliUcPX2mKGgYAybvrEZURT3MbdCIfSUatemKaIFAV5OCi3SZfEXO1FXPLDpUyIdhL2AUZP8vqfsbWb06TWpxinpzjCyVp1PAAAgAElEQVRzAh8FV1EIdIDvXhz+5yS0NsC9Jj0bPacEXC/M3kpiVwpv96gTPtP920MLsi0fEDCplQrvA6P3BCoCzKLc6uqp2SPsafXehSaoPt/047LuXJepRKiTdmxNWCBSqPQICmhSrNvJMYj5xdhYvx43GTdxeT2ePH48Pv3VJ+NXv/iFqFKPHj4cn3/22Xj44P7Yf/Rw/OD73xvfeu8b4/IKsMB9P4CqJHxn5/hrrnN9fHV/f3z2+ZcWgjg5G0fHp+O99749fvxHfzy++73vjW+/981x+/aNsbG+OmAGUR3cYwwR5wOfLzVe5huvjlXOAork6eHDBnrMkv+Yts29mRpZsBh7LlXZDJ4X6yPjHngO9RFiYmT8iMCAC4Bg97myj9SPr1EkrvIUmGkllz3bKm0TxSYXPBcC3u7bUlixoVwXM4F75vszbFZVNSXwgrAblZcAj06CHR8p0JaPMOBSJsvLCWGrClWbLDBopWhTMzV+K4lwWR09t5wbbAggRhWUq7qs6lbGSPSZKGaJUIdAz9BQVPEmmJ/6px0/NU7i3Jht4t5b1l6BboHrY7O3WkmubedvgTNRUa2AhnpStS9sTnn/u3fvTWNmKm7TftuuC7/rvir8AEwK5g6vyUZB25sq0mNFyXXnEHLtBZXZK7QmuT/TrTlNCLEJUhFOcN/+tCokv1wxbH+14jcUUwMKTLY2IBFr0CSKnzUxrGiJ2QxWApZifYTEVHUOMFBfwT06yTaDrOCfgOj0WDd24v3UX595eKJ4J4niM9m7ApujuGuhPqstLxNCF0ycKLLmpWVKc2TTAO0LiXv8ip6x2H4UjGwrBKqcWV2ZC6AvkufM8yAO6bPguto+wT127ZV0JnbRrMOxYsp5lF2xfRVzEoB2eKCYQeDDAqRV0taRXFkX9jXrqGJYlKCb4Pb+WnyZ+nH/PySESlpTUMAf3Lt7V+fcRapT92l3luGWwXudkVeijF6ejKOnD8enH/98nB49HxsrY9y6sTN2YiQhX1IhvI7KqHsInUQxl0glT2JTUR9doaD+ZLrSyjihTB/OsBJCksNJnIK+Bm7OSMwmf7LoVjaLsATVulBGTfdJw7LGSVj8Q4NUQxFgA/BvIbQVCnFNTO+pQ92g4qXyvuZ4SOYeJM7NsXpNqGEKQiId26CvCaGRLje3YhRQ9qxMbI2OJZHh21scRmMJFshmDX+TxVIfuf9SO9T/qD6tGb0WQp95T21Qb4WlaJYUzkJ1raMsMsNmF4WGzS5HbMPdgz1TdJwglXrQALD0UCViocwShJEQqdx9PawWF8dTSkWfR0vjDgxc2eJ7otCenkZIx5UQ011dRZHRpNcj6OdE+wt1oZQtjGOdm8vuFkow1SMy3R37ISEjz5JyAGpKoxCw7KIe7FYYeh9NThrgqPIH43mhYFf6Boax+wHDxsHVDMZF8MOz7qB7EnkbGB94UxpKDXKi4IAzA3hJmmOQWjW2pLgBgyVltCIdJBUE6zhbCxBZDp71UK9b1lFrE0VejKkUAc9MO/VeMWDTXjA31lutsiBJq0xCqhf9bbqHhciC6aCmQ6Kc1vNvRTnPpiqy1+DMjm2e/1gqKkZagUDo303YCAZKMyvy3zPSqijPFFtjIMp9Qcu913PDnlJgk563JpG9Hu9ZW6MyFEQtyeD4VnZZfzm0OCwBVgXTriwRb5rxid5PFbEogqrif3lpaXbAp1AuG1C3UthqdwNor+WZgICXEdSeh9pCJXhb2xmybcpoK1S9Zydmvu4mz03umhiXOoPtdX+JKaJlcBCwWk6fSo9/1uutHeI9a7dNeXffYH9ee2omxgwMqvpEX6j8judqSrI8fkOfGcaFAR1TAh3AF4iJuIY8X8biTEqbFlwhWFI/mxSIW7G3OmIBhQoATUCKEsV5xhlriW1sFb6/h+91cns11pVE8gwRteHezsfh00dj/+FX4/7nvx37Dx+M/cf77mvNejJv+OToeLz3zW+O17/+uiifjJ2gFcRzhQEwoJ6O8ezwbDx6eDgePNrXvGGSxYNDqg8IEF2OO3fujTu3b4ydLQC69bG5vTm+8a1vjXe+8Q29H/Znm7+xi+ubAwkFunC8ll6/l6tfqkYgLJOxMfWlVdSt7a9IDb/fSgZn0b1+u/Jv7Gv2aMUqKrYxVSuoitEfF8G2UrDMQLHCZwFhsSroB47vneh2CBAliOR3Vclf2JtWeZRMJcbp2TJTxFXUtl5MdjrPY8nWkf/JDOf6PiWUkbyvH1JVJiyb2pAyOACJTd12oK+ROgtGjoNvg6jWSehc5/jfK8djfDkpsFBZz/lU1c08NylDBxC0Aq+ZULKbGjdgal59zRxntafNFH2xC+JXq2zrnnqPSTEbyvGM/zgGnIRK1CpiAAL/4urU6dS+wToWMFhqNygZOzM1FltQuugyJuq1sw+0x3agtfp6Xrbh/G6F5Jpsi3kTcTbFnKEzl5qs8VxpgRLwGaXdZUJVimNjkwKky2pW40r2nc5F+hmxVdrP0drAl5TervYXiizpXXZLCCIt7nGXNkXYcioUhBnhONnaCapCR6OB5y//nLh2GVu50m5RKc2pDk1Z5zWfxf0RN8kXo5pLxRU7G/FBga1hu5g55wIF18LfAkPDturZb2GGdef6q7paenKBkIrPdI/JZ9LmxSSF9Cf7fuY2ghZAsNtt61meaZ5PQRQJaulcOh9Sy1R6mEt91jXRj57PE/MyWhbLVqxXTgifPXkwfvXzj8bZ0bOxsbYy9phZJ9n0MdZBZ5UQbigpREV0lYSQSmBkdRktoQBOjeYkLj5ol/QzQTuFZ7zDDLxTJYhSrcq8j5aeoVeCAKh/JYGUqEARcjD1sRx6ixm0GsbDglvujbUhug/vxb/VEN0FjP92imeEUIc4rzOS6w1sI+yKYOcQ1rhMnN2gXJIizgNhY/JzgniuQ2qV6ZNR78SpBxlzeCQYoQC8suzuxSragcHBwGEghfSJo51euCiuNSHDGUhxLgehpfQiIlIJ3LaoBX8aQLOuVEkwzKVx8NqiiFUk9bw+o4y8Z50hm305H0yJREdhRB0MMRueI3S0zmqTaEJprSqtz9WHlta1dqGO1HH2oBR14746k0ZUlvRxVDmuSRLftzH2fmDtWVvPdJkpCvQ4KAnHyPSAJWirAZSDSrUGx13DNl0bVZOgaubDg25ZrIj9TUWKa+V6CKK9X9xD04SdfcA+JcBHAILP4zVCl+GzZ/yEq8WmB/Na02yqdrfp/QTCnt5SziGVMfaWnaaRdyPT7pOdZbvdpO0EB74+aqMEdZuTmAqKihJd4T1lNzwygj3WvjFVOSMqIyrT1ZXQ2Bqtzo9kHb3/3ZtbSmLVeDnn/OGL/cO+K52qypBtdGfPtWqtxE7Vc+/dnmMh0It5pO3tcFLgMyo0PnOWOONcW1kMVXXlWSwHoPdzFYgyWiH9SXU6oKZ1UlR0CmBBheRnSl7SE6m+m6CeHlTvigcAjhKCtTWpWnKONeco1ByhrWMoIey5bvVKlUaonLIVTuKwybKf2UtN4go6gYyy3g10Dg4OBZjJbqTxnXvFhursRGyIX2KPg2Tahp9MvTa8pxNYBByq7unKLtcv5c6dnfHw4UPZd/ZZ6U6lg6oKkPEzBRhYTwmQQH+NMIiq4RHB4ecEepP9XwjUKIDmmYvyeSn0vM8K2+DgwbRGaFh9f4RPPNjb4i+8Vs9I4xW2PR9R82ktVMC98csGGDzKpv+2uI69VJWnCWZ5bc8/55n7sPKdZ3uh/An9S4HS2tXY26E0cDT+5j/85fjpT/9e1UDmm7759TfH7dt3x1tvvT2++70Pxr0796YZWStrBMxULSMGJ5XFtbG6sTWuzsc4eEIlVN2v47WvvT5WNrfH4f7T8Vd/9e/Hv/pX/3r89rdfjP1HX45xeTK2N1fHzZt744/++Mfjn/3Rj8fXvva18cbX3xxvvvn22N7eHSvrW+OI6soFIG/OYsZWNFmSy45tYvZx20T6nAqKlYGD3VGLxAKI4JlR/S1i3wSkQX17aA0oIHTlgJVz1bEVFU17uddQ1MoAk0r+IkDE3uIM1Jc5njCgoVhJTCoHyFSl2K/sO0vrb+hsNiEgHiAZhk4oUa5oEFCNq7+f4qG0rHCv6kHc3ZF/L9vDVewXKdWcZfVuhdaqfYVIUirbGjEStVaNnUCMCHDszLOJuU7OoyvwjpmchMy9/ZNvjDCf2SlmaBnMuNBZry3SvbfSKFpxe/dtKxo0S+gtQmVKAqYeVRI2J2Kl+kuUq9dLL+O6kxL7AwOL7DVrWWDDHAN6L8LscAW1dqzPXf4oTAtXNS1sNVWB8Jtbm+PgKaJv7p3vH8UFiWHELMk4JalOq5q+AN9RK0/1m1YHrhv7RPWK+/DQ95mxYT2NAKYRK+HnFaJhXyjBitAfn127zZ6r+GJVSBt38Jx9b+7VbRzLtbja7LjBLQ1hU2S+HkJVjp+sullAvee5CVbjPYmCJTEuMMz1NGmc6NRRz2dv1F5XHA/QpsCe/S0x3orOt/ytQC/32yoWi6K0YyaPReKcw5YTgIFApcaAmQnIXuF5VL287ROdndrKZ9lN+IxqUah6G/0Ez5TGx1m1lXPWeao86/YhFhDVHMcUPnpelsCuBZssfKg2sVeqEI7zcfL04fj5Rz/VYPpdDpGa0dclKLMG2p+EcKwxRmJdgjKXqN2RHCoZXFe/IA8fw+6+n2uNpBDNIdLyCu7TTH4eJaQqGbrs7QHhpne54b/UJDeizw/bzdamHjpQdnO+NjfDudPwK8pojK8WPkOtJ6pXektMDzP/2c7EQW0RDaGCKcOrHJzKVYNvV3tmxSg2LNxu98McReQh885CMSAx4eNK5xA/PT2GNSblJLcq2SCl9CQJlYg+g/R9VPygwu3dmIRmlki5+7B8k2zQBt/ltbuSsq2NhpEpImEUyMIgQpoEmbqC66qAiYjd3DW8PJNSVTisLuGTNMyjPKb3iFLolPjG0ZCMeuBmqnTpZyz66s+PVHBQe/XYXVudtdfO7/DfjCjhM01f88gIOSjK7BGqwdEYyfEeLiojQ0eDdcQ0SiMrH7wUBfY8r7UsvWdvdhAqyQb7akLzoIkpYfS4BwcCHm3BoUaciJ/xPkrmQwFW/0gMUullywSnar0GCwx8GBGdB5oXOeN9pIIYSjNBNoE8qqMEHZy9qqypx49nTZ8DQW4ouNzD3h6yzC8qO3LNVWilysge8Rw4KLVRjAy10L1ZroJwFkp/LjWvVJmiiiRMJHpiCXSoLLP2CFoCAjQhqiFlP7R/uWvI55VaIlROFVBmAnmId88mn0HQxiiB0kF4/wbnbSJvn43tmRM8ElvsH/RU2bKrKwVrvJa90DNcZL3BQXsDReMNUj/RkCKfzbq42ujKrCvTS2VEV8KtANwZr5mNqh63GXBqNaOIcZ9vq7ZcqwCLUMMBgAgO1XOVeVTL/i5VkLdNfaviYAN+BYoZkVK71GS0dGkcpUC1gD3t/62qp86F7BWzxSyA0/cqyi1xoKhQezbgbB8JyAvq6GxsmEpfkEUBK446c7xE3aKfKdR7ATupWjq4MB1+cs4ZG8RnlGYrYIR5twJ+ZnGpnk1Vs6q6q3mJzPT1EOunT54IyOJ7JIQMe3aF31Rs/M3zpw/H8dOvxuHjz8dnn/x8fHH//th/8lTVuu998MOxvcNA9rvjjTffHnt7N8f6xpb6Ai+uAE+gL6dPVGwCV60oKp6fASCZAbC5aaGq4+Ozcf/Lh+M3v/7tuP/lg/HVl5+MLz//eDz48tPx4P7n49133hzf+tY3xmuv3Ruvv/HOePOdb4633v7WeP2td8cRPY1XK+pHNFV0RSyA9o91PTrzk2dVqmdVslsJqugEi1F/xjNij2EP7M+sKFqwsRW2+jIFmKEl8/tK7FMNad9hRR/Yh6q8pYWEpKn0t36/ATfPS+0voeT1HGqvJ6ibfGX6jxzLWJ2bPaZ7KpAdnQS3uDTuyaByqXfajwB8kBS2vYJ92YTYMyY33S/YuZTLylwGpQvcjFIyZ0JxS9hIU09l+ytJesPu0O9SxUoyyWfXRswxhAFzUXkjujXFELHJbffg/brWOpyyY7ZlBuEcX7iqZLVGQDKPezIYbBt7LgEb9T8LEDRF14Ff2fyOZSzMQsWRveDEsftM/hsAKGvNe3TsUX9/2brYJEdJRuKr3o8BpA0pkLZPzcUMA/i2hVs6G9hx/I/AWpKVheBb++tarW6vLTa0vh8j0p5OJ9CulNTuLv+7wpH63uIZl8XUPVp2RX3tC3a9av4afD8zjmRXO/M6PrKVURUO8GMplhQ8qIJ7r6Xnay50OEli3QE1eL7YQ4+Qsx1oRbCq7d13AADYmc4RLW1bsSVFhB3PZHUM4jmsXQdifewR51x5SMakcJ0qTqQqaZDD/rn+odRfs9nsN1qp789qP1pd5e8ZzCBXcnjXESQFFMiLyvx7xYTwYpwePBw/+8efTkPptzVuwvP4SApX6bVa2xTFY3WN2UHX4/j5MemgkWyqPVDRQndQIAVnmUAag+fhE672VC45Uu065KkyNSHsIXIJHv64UQ8ZpSh3NXjr91tK96nmoNgoUHnRCIwML62TrXSxHnaSExuAmV7Q4LMJy5KXrYSQZCPiAkLnU3YHdeCzCfYIHBA6KCrdKhMbHudGckAFQOqHGUSqgCtKlG72Nt+bTcCaEEyXu91kko1TZS7eh+pkB8Iq4AkKp3lMSewwjkaLPDvGyaAREhmszCFbImENcBWM7Bgp5HDYKbuP05Ss0FnTB9pmYxIpkJZWUYz0WRbfz+JKKJM/+0ICBa+99jULDaTRvbPwlgpMriSTBAZ1yugDrq0VZ66d53b//ld6Lvz+rdu3VMVptUdGKPSeJmwabZDKqubrRMKZa23gwusI1jn4MjhxHKpIpQEa46aDKlCCRHlrkrAu+lWUmSCkIyiqGNlEy4Prt7ReHWHA3nDFCPRulqf3gPv0VsYJFZWbgQiEY86EmDVgwDh6VMndKdHi8yy7b+oo71NxJfYf66wRI5qDaFVfgTUdwRCBEJ45lSsMJcBFR5AIad7ZURWDPcv5mgaiRxmO+3TPoee/sVfZ7z2rSphU3PA5rghNnXEZB0XKWWedHdBxodCea2aKJUOenSwUdOBzKsSiimZ6R7SvpQbr1/N+2jOdrRiRE849gjcFBdTbqR5nCx9UgcxVkQ799j6hMsDntcKp4CMKY6JaLRJAI7RWMLZDczBk1Dm0OGxK1ohn2XVQRTSVYAJ+0G73LVjgqqM0uFeSK9aI/jfPU3Pvhe6HloFUBAlM8QEWjwhYUsEP9i6JfRJK7q+V4AZ4pddi17mW9rc4WIcOt6KzoNdlxirX1vE/7BnWjmfG51BVazUTe9qeY4J+9kGfpfuQoBpaFES9yunjYy2bZFSUgd8ps0WBdwJiobn006GmHRaCqoZVN5zQdINuVGz0s1XvRc7qFkHsxsZ4sr8v4SiNqGDfRXpd7Jzz8/Hg4aPx24//aTz+/Ffj6f1Px8nh4/H85HycXV2PH3z4h+OP/9s/GytrVJN3x/berbFOYre+NZ4f49P4TAAsU4DlK9J76UDRQmhlxahF4pzEY2fs7dweh08Px8OvPhk/+4e/Hf/40/84/uHvfzI211bGrRtb4zZjMO68MW7c+fr4ve/8YLz/vR+NsbE9Vrf2xtbOLCoDYKIxNhV2iGAUz1jy8hfMStzS3lawHj/V6p6r5BaBOjz0wPui/oAC7cEvddNVF6sUe86cwYXSWOvXC4RIaCMMjfZms0bPnj9TsmFmQ2ahZv4nPo0vJXiZc6nYRxVDgGD36hWQ49+ypxIfqiLhTIOUrQgwi3/Cfrc62WpHK2ackeoDCIhA5RlKYCrYCmBVFXcLDtEaNFL2K/ZZatYSHbFCrPZeqvjEM3xp6H0qQ1r/AORVaDRAbJG4ifmlHn2DtPgA3Xtsg5MhlEc9AkKgVMZrlJouZcb0cOPnZRcWCqGNVVSZCTDduKvXYLtugcMmRRU4U4V1Z0c+DbuieXYZv8E6WpvCYBp2gj1LbEPcx7XXzwrEPScJJRa1oJEo5Eduf+gf9hLxSO2wWn5S5cFmkCxqZESedWmk9tkZTZZ14He5FoGry1FHGmTe+cau0unZkDCnSl1QrNfd2dTqoV8A+QbMZ/ESJcbpr2siPRcIPG6m54x905hLn6eevajbRywK/6EedSU688xoPSd5E49yUgWz7VPpleT3FSNdOy5Toi+Fa8fRosYmF8G2spEYaaP4jZFAE1VzbpNp72Pburi3glHEkFxHYwWdc4nuBKjtTE3yl85eVtHKNpvX1ZaoGh1gkrXX+B6AgIxNa49r2XsFlLln9VRHiJDfr0iPXvtKFcLLE6GJH//io3F1fjpu0vMFB5iATnM4rscayc7m9ljbRDl0a1wnISQx5LGQDLIAGOiKuJy1oTmDpEkKTdlguDwVl3DGo0yE7LRvzOMZejhtNFMiloCMFaZK+3SfXyW6PdSR4IKFPDo+DvXKg1+L2vnN503VcrUVu1xilZFMv0qREx6ayt1SpjKlQfQrqI1qUjVySnDEz00Lsqzxsuzt5tQtBVoqw0doQsN/0+BchL0oQH+Hv5sYCQGM4ykiIbqpAkGjiZVI5rrYSC09t3ex9L4aczZ90fzSLXuo2xvQwKgoeoMpIbOT6Iv7IBwUzwZHiYsquEba5sG+4daH89/ksEiX+wtMq3GDs6W5OSysJWtH9amVgR5a/pajjHqmk5EDHUKMAn2eHGbWYU4MPNtx4mpHrKTJEru+SK3oWQtac41okW0PO7UwQYV5uDeuB4lpniU0L4Md/n4dsxQPGQy/7cqLDbLVcLWG4b2rH/b6WpQRAkSSjc5CI4BUMLnpUQ5UJDonUk4xFVE+B6fXxGS5/xv0vpAwpcroeYxGsH3vF0pSBIBkTEFnAHF/3TOtTHMNbvD32SJYg35Bciq0LYa/zqG9HnXyfI5UWBcJOPciNbqATapQT0PkbXu0D7e2FExjNEkmJvQ5lWLWjeBHozoWfZEORufAjs/j+fTcTOclVPUGJgYKOnh4HrWhMxmqkO2JgRHet98n6ZEtEaXdgijLSl73W5OUBrG8pkmKn6OR7tqvgl0E/nyRNEpc4fhYZ4MzVcEh1lSJdgw0yfvtW7c8JPjZoWckhj4rGvqNPYFXvJf29obpRe7BM2Xnheeo2ZlbOnedV+vA17bL1D5onH4/9ViB4CvAQWXvmQLZ5fdVBZGS7bFFDBZVN7kBEkyCvAhXAEKwRpwjBQ4R9ur+7L6xSI8pyE6KfAZaNTUl20qJVY3jTLEuohClqsFat5rrgJYg1IPElcDSMwIYskk/ninZHnNyLpaOzvL1tZIt7MYXKIf+08/GT3/yN2Pj4vnYujoeh/sPxunVGNs3bo0f/zd/Mv70z//7cX61Nq5WNuXTAXuv1zbGCSJx51DdYAqQ5KWPUy0RAH72jZ3jqF54jXg5Gxur2xpLsb25M67On46Pf/6fxie//M/jk19+NC5Pno2VS2YwroynR5fjt/f3xxtvf3u8/8GH4zsffDjeee/9cePWnYC2F+PR48c6vxpFFUpdAz71l7mcNwnByDYuxatgzCwGsROEwrJgH2JTeG4GTwxgqoIfJc/ux1Z/lHAsKH7Y69Ix8blVx2XPGcB+sYrVc8i+Zd3YjySb9Zn8vD1A3Zut+uhnUB4lFGXGiFtHMuJCqr0e+6Le7VDJPfTcyVuD1las2ZdNECrGwjW3KlFfpiHq9Mlt22/w71a++e/Saic1XBgvCaY5v11H+coobfK99rWpxyx0QvnziMPoXAtkt6AYcR77rFTLjhqSv4kKqloYEpyzZkR2qj5Fb8Jx2sa4g/jG+bnm0jlBda8W8Rh2Tv6Lfkkox1SYdnflU9mHCARVxVOAE+Mw4qt5n/oQ0yc9KsF/UhzJrEspTIexo/7WCOTNrQAZ86QE2QkD91rgE3uiuZoRNZN2R/rGm2Tiy0RVj8qy7DrPL6wFVacC2rEeAF4TKy89lnNiZzFG9RCqJcc2zoJ7LtJoL2waaFCCuOj/l0jXs2cTgFfdDINeFjdsPMhzqigK71FAqP50SZ8144iYviPiFqPH4j8dO/uMqxACwETsfk3LykzTJtnmC5Ca61fFML6FghL7qRW6nu/69Clpz6gw7aVt9+Fy39icArg9W7U1vFagYVrX2DfqDc1a12/2uSl5nxiOBnx5zrBdOg1hHgfiyraA2PSjvlpCeH40nh08Gr/55Bfj8ux07NIMjiMQrQpHOcYa1EyQvA2ycWfd56c4JKqAEYBg2LuG0TtwdULoZABRGYyPEsI4ZF1kBp5iLG/fvqUN3EClRkr9CzGIL9MMXcGxyIklvjmo0Gj2lGgwD7EzpyRUoKzbQ8T50mvS/GxVIVMPaixaWbLxuVS5vkG7/iEhB8uHg0SK0hQ6AH97IKVnFLbiZ6oNsr87kwCNkoH023WmVrnTrFl7dIoIFTUvdaVc7RreSjBXmpfDzcaBetkZeEuqi1Eyi2S0nO2Ky4WT81A5Ve2KSl4RIH9m6YgWOmmi1+ZwP2sb8DqhJiM1Kk06eC+CrapuGpRO830OqQLmSL07aHbAKHqtBGdMyfBeUtin51CqgCkyptDV2feQcp1G/9ybaCod6zDT7PRMS+2swFFQ1CaVFqowwss9kqhLyCEBA+AJA3W5fhJCOY9QzRrwqMoEsri7M1XlFPCnSbvcd1V/zpn96abrFyiuodTI8US4pE53GejYMZyY/p1q1YS6hdKEE3fS4ApNabkNzgF76JNSApKeMyWxUU3j/arwZ1TeiDznClvREQMAKZNSWJLvGkXWSBToJPpVA1QwFkdt2pxHE3CPrIuqWlF0JaFij0kJd8/DX0kY3MvlYKKN86309bywnXgt62yqU4Lk0McKcEyoZg1FkqhJFCVofIclc38EX4ATfHFW5BA0P408zqYAACAASURBVM2Ve9ZVs1QXlSUHNK76C5VM1Up7WAmNGRjuiTOI1f1b1N3IKWCUAaNnh4fj4PBwqq7xM5JivldBHd4TO4vCGcAWc6BIDLFJksK+eVMsBRI01laOf9N9iHK4qLoBBEiF2iI/6keJc1ZCn56xUq5J3tV/yoxCUbvmeVOcfamMHs89Ot1fBDtW2bO8fRkPRfHFjIBGuut9VwlzVe0zJ5METNeTvt6yLARApTInXxf7pf2h4duu6vTMTdWRIPfs5dqlghIk0k4CLEvP2KaLqwsBrwSu9PWLnk9wAJINy+L6WtWzn/7934+f/eyfxq9/+bNxd29jvHZrZ6yvXI2923fG19/5xvju93843v/Bh+Ps7HqcXa6Mq0FiuDauVtfHBeJOV9g7KuIERrSNyBql99Z0rKo2cq+yG8fnY311a+xs3Rg7m7tjXByOzz79aDx9/Nk4PzkYh08ejSeP748vPv/t+PKr/fHwyfPxxtvfGr/3nQ/GW+/+3njz3ffGm29/Q7MI2aeP9/f1jG/dvq1EXyBo/DJBk9gH5wiOWfhK/XOqdjtI5UsgUwRkeLb4YnqcACGmL8ZdZVi9WlwygFrgk9R47fsElqYi6HYGjyBR9UFidp0X7Op4KylccwfDN1BWP2lBAlGN15T0OQlEcMg0wAK77a9mDfB5TVrcc381bux5r/D76uxMu418Q+mh6ZFTEkP1I3MOZRwS1HPPDcKXFcVWmEhgXc00uCoKf8Z4lPLs11ucbgqEpTjvsRAGTQxeivomlWL38nI2nVBbGEQ2jV5KCRF6ZItGsqR6swRe8bGNTQT8qZ3BsYZiBao06+tzC8+z5xndYv9fhXIS7vb82994PiY2y/1xs9qtku/FHGSuE//XfveujWM1FzI8izqbyjIj0wzqCs0tK3az33LiKFvEOqWa133cuJB74foB4aYWn7RLaQ2iLVDwRGBXqlONmwrsci8kNu4NRcDPALz6/gOEeG2thmugwWArX3q+m5uqurF2jU1Yg9J825rReI1rKZAgQC69gorjMvNclcKABo1f+O/a8n42f7dVqhXIJsH8rs5LqJsvsq3QIXHFUiAve4uZrc+fTYDP8v2sTWHarpJJMUisDSIASnuGMUXeZ2XOlGY80Y8jzMd7Nxbj9a3cwyLkeRUQWDIIACwct3hsFJ9ZwRmupfH7KyeEzw8fjy8++2ScnxyPjdUxtjj0WhSSqFX1DUpQJmpjiMpAF728sEMga9T8sFBX3MxoyijCMiotq0nXIyiKfLRsi9N8/fU3FJyJI51NxcOwsiFl73MFED7olqC1AIIdIVUfnAV/FHSEPseD72GTMw8FpnLSRfWaEJYayENeJoQtv7KLKk7BohPAYZgtajPTDS1aYglwkroGuKIchJLloM3y2f7c2dlO/UxBC5abG76ym7EtfsNrS0csJWSaXxXUspUX6Gpciw5ZEqWi1u7VsSS4DIWqEK6sTgnTQi2zySHX6qQy9I+U4ksPLQ98qmwuuPY1Ngp8lABduFcn8yirSFaK2JK+05K/y+SmOCngSsNyHZ6Rehu4Bl9sSJ7Xk6dPVRGp2lzHLnA/FXipI+D9eKa8h4ENO7bJ+VZBNkh/K6nc05OnT+RApIw5oYcOdFqNYV8RFCoBRTUxc37aZ8aetSgRQa8TToJynI36yyJUU9ETrrMJqhLn0Hwm1Dq9DzZKdlpNhj2zzsNOS5UuVbDIlaklczLCvXhOlDn00I2mgDqJtQx3k5SMXZFS8bWTxaLGJCWdtVfDX2dFBbQJCc+cr0ncZgcJdyt28tWz1spcE5BWeDqqxF7G9A1EFjhbMqTZ71X6xLbNojwzTUo2LmppQmAXvUVy8iR4R6GNAQjt7Ggfobwr2nHmkcqAx8Et0UX1TCew4vl31qkFsey8sHkNlAy4uI+Q77WKyZ4xgyLzCEPzam8F68V5gJrEGmNnEbPg2QJc9Kvrf/vePRZtHJ8cabZdr1lOUQOjzRJof4arue5z7HVh1x0IIte+q3Ns+pzHhZQuY7EHz4zteKEpuCR4zOiAZaW3z4VAtXsFu4af4fO5EPYpSdju3o1xFES7gYWex0KwS2hvRhH0ntxvfKXz2iqPA795/xWV53e4prJMmihzX1BB+SxsDGtHRZDn9uzo2Xhy+ER+dkvnDZvDbMExNtk3a2vj45//XMngX/3l/zbuf/nF2N5YHW+8dne889br4/3f//b4zvc+GB/88Edj5eatMda3xuXxufr3Ti+umUghtU/URD1JhmfhwI/5qQDDSxW8jncqU+P87FIVwu2NvXHK+x5+Nb76/FdjZ+tqfPubb42HX30+Pv7lP42//Mu/GF9+9Wh8/a13xjff+/3xzjd/f9x/8HSsrO+M7//ww/H2O++Me6+9Jn9+cnbu2akSOPO8RtYKITBiElN5rQopwCwtFZx7fBhJCf8mobxxY0+sA2yTAib6STNoHCCa/U0gzfdbiSpbif1LQMtzAfwtyInfZ7+h2MoXPkdMFeitm4BFyMA/f8F3qrq8yTP155TaXiCG65UOw9W17FntSX0fZ5rvsSdYI1EUmd9YWl1mJAooiTDSssqifRdla8UMGQOguCz9lQX6el70eVSrxbby9bOefF8y/dFBkN/MdbCOFS7xmaZPvCrK7m1shaUgFj7gdyWE7gtGr8IqrwIDogXhhJvZjlUqnWcl+4zZLrJ3VIGbsOWoTsa+1JZInVLiLLdCN7bAV0d/FEyzervZaPy/wGOp//g3A1pX3pfyB7bDLzMzmnCZDcQen5kGt27dnhRT2ecSpAr4oEpoPlsx+LCwCdfCHm98x/XLn0Rtt1WqVv18rqcpSPJ7EnY7Op7or92fgG3EJQUJZIexSTBt9uY2oLIpGn9w1m7duqn9VpYKa6EWqYwi0WdGTK5MklbyBDQkNuj9NE4XABCRl/pq9ii+TyDBYn72VCiJLsQMKJpeLnAnOUITcO3P8wvTSRdFgUn9nxeE0spn6QwLwHVLT/v66gtaGJGfSK+z/FUAp4JfupcUmKpy3oSwo+OqI9DCkyuLzAPNfq8eQ/bdqyWEV6fj7PmTcf+3vx7Hzw9FG91QJQZVvg0lhu0hRFSGHkISQgLqyzNL/6IyCnrpAMAJkASbMpRXqMDaqoIM/nA4isYrQDs7T4WQapv7FBSf5QG0F25J51C5vjSqcPJF30hmj+JpA3fTB+b5LObgVpbe1NWWbZ0AObn5XV9GydxkzMKbohAlxiBSbmZmztmO3rfJ3FxxcYNzN7k3juV1Zfg4dJEZrpiGDkAqbK6guU+nxryIVvstWyYucobh0cy1xYyWoi4cTIyeVQxNCVq+XlUKAtwgQ2p6ziw5VTbgcUvQInK+IHoSTUGIZtF4n4Z4V9xMPZuEJDIvrKMySq9Rs2yGpk7oWQ5LEaRSMVlrJWgSQrBYBc8HdIeEnWdiCqpRL/YgwT+Jh2dgUup3QMp1KSmWwloc5sW5yvME1UrsUwV0ZSAS1kFRFRAGXVbgC0c8hrMVCu2HcPJv37otI8KAdByTaKDcN+JEt25lnqElleVsIxmvYc+iOw0F8nKSix4W/luACHsrVaiKePQzuv+4ntIry++3aIAtW6uYFSZqIul+XMuaL6unMtYdOZDzzGdx/7w/11lFN+5Bn51+MJwD67+ke2rsRBRTWat79+7p/VsR5PeLLPPcmwz07xiVAv+mcKUC0QSANRBdNX1jFYORSE1Qx+4jUVICRLiinnEgSdZ7ZkqhYh9aGOtKQQdOVImJEESP6rE9Sc9Qel9YU1Px/ZwtoGKKrSoKEnwAsUat2K+tam1BE9NeLQxVRN0BnRPnVuWxP61g6D7T24ets+12v577WN0DykYnaWi/Qu20nOBysH0r4KH9tacQf9GxAhUKqSoyz3mm3rRfxf1Z3Av35/tPlSZ2qsyR9hv3+ZZeJvAE+lOqQSTT2E4lE6JGAWrMvc3q00rfqsXT3B+4rLLXPnH/BnVmVkpR9SVFVoFaZuHxLLHN7TlVv+DW5jjh/J6d6M/VCpR5/O6ZKne3EWIjqL26Gv/HX//78Xd/+3+NB19+PvYfPZDwzJtvfX28//7vjz//F3+uhHD39m0y1HF5xaiHtXF+tTKOUYhFoESVaFPlsW8UPvFR6t0+Oxl4RPYgzJbO+C1VfX11Uwkhf85PLsf56dNxdrw/Ntcvxp2bO+P+l78Zn3z88/H3//nvxmeffyHxmrv3Xhuvvf72+OTTz8fF1fr48A//2fjRh//V+NGHH44jQFxGw6AKfG2FbdkgUYdhKTgpUrCRgstELZ9EzuxTZQ+p9DATmPtMtc9UYdsL9kT30fQ8Jb5m2mUr9fxeRbsELAa0UzVGA8p9tsukqD9Sm0PEXzqOp1RUrgmAS2c8qsS8L0loZ6I1mKwAGv+Nn6AqL/AvQGeT4WoC2Ifi13bSauOESSyTCKvw8/o3zkrjG4OGpsGW+iyVaebLbbj3zJQ8JxRmIxhIVuKUZGkJfpaJZJaBo6vaq3mg0xx1yfckeRR7TNRVqwULsASw3tiQDbL9he5t8KJMLJ0hlMTT0912D8cJjml0jfHVsp07u2Z9HRzq59ia6hV0NIL2TwXHiDdCk5Rd0IgG25D26zkZsp0z480x1OxvT6cxRnyf9VOv67p7AB0Xu6rYtWts19hWQLiSI4ouFftz9QwWTJkmin0Wo87K8KpAkD4r1WM+T2dCdrwCSvTmHur5m+22q95oMTSYDSkFUhdHtHdXVsP8gN2DXzdd18KQppp2tEkBadnGfN8+4aXZ1aFb8vzZgFXg5jVuIfIf91ayto7xFVfnfrxnrOegtU07WOn+ZeAJiO44DdSpO7N0wXiz/gmVesBNz0StLWksaPaQxSuXrTBNWlkvfpdr4uwWANJzTpuHWAKIRmXkFevVPl+eVdX6WfPOabXY1av2EI7zcXV8MB58+dl4/vSJZhGujks5HEZPbG6iILo1Vte3RBlFjWwVmon6BzyYXnzeTVc/LiLNrvl/VSAlKVhfFxpOYF6aDYvTERRzsO7kgsUUnzhUo27ibvTKQDdpZLPWEYMEcAAJZiroUQlk/8xNz0KbUZ4KXY6No+QojackRwTgRbOUhIbqVflvSUlHVv2FICGqnBKCODmeBBPaC1D1s/bA8Bk94JrLlhk5TnxttOb783BjNq5L/iBE8yw+9UuGPlMqjAJBxFMiViMKSvq+XE1gjoyV0Jpss8H8+ziK9OuESsNrxSnXQPnyuaPMKWOXeWYKXJ0YepaKE1+jGD6M5aCDDHFfTnjMm28V1dUbqhoOqlkfqDaq3GQ0gq4n6zAlRVtbknt+9PiR+8ZAOPf2tD943XEGebbComCo1A6CotKiIm9fWqpGNCShaXUOoyIDSe9oHIOCvDSis7dAdBU4Q/kJSs3n0UyOs+GMgM7JsaYCSbIoSe6oO/Kenb8kembGtLTnkH3oe3WgU/GjZfDaZK1JkmjXF66Kcy6o0PGMMcaq9mtGnO+5lT/Wz+qNptSSnPIzBxxGGqWQBw03ATfnlICbahOfBSuAvdfzX6pc+25B/23cLnRNFg1Btn93vPH6G/o+gZESSFXfjVhKYSxUbwyieiIYPRExisqoK7BL38SyL7MKZO7F2NGe4XkQqIllEEl2fElRTgFhmklmenLBkDq20hE5+zxTEv34Xfc4KgCqq7BTbkClpLZJddR91bO96MWo3axIF+dSlNQkTSQbvJ+q1BmrYpVnI+a/S9BBtK1QeQh4axtMg/F9qlqlZM/9MqwtzAxsZwOiUmGF9i9mutVmzkmU+z2wwewl9gd0fM4974m9JNnlZ9x/FUgVCKR3tWwFzoiQ9aLrjJ2AYhdQolU8qa9Cfwug15CU9ymw0IS/lOF+hpQO0wPeZ1gBGwOUnkOnACyqtVyAxpFg8xejXrhW0aYA5QD8UJK7OFPLxer66rjif+z3w8Oxen013gAQQf58f3/89V/8xfjoH346Xr97dxw8eTz+8aOPxrvvvTc+/MM/HP/j//Q/j9d///1x9eyZEq2zy+uxSdC7ujGOpPaNuijUL/fY0MMosQNR/xh2bBERgnJVi6lQPX82UaF2d2+M9ZWtsXLNbGK0x8/HlvK2s3F5fjTuf/nZ+PLzX48HX30xfv3rT8bPfvYRqMXY3Nobn/76i3F5uTo++P6Pxp/82T8f/8O//JeKIUhSL66G/iaBBODlj880M8hI5gy8VpW0dOUOxuY5InPP7/s8umLE/ufZlLGkwD7Jvc6GtARM8+KrCSlJT2Xga181NkoxwerYfwLVNSNzklz3Z93fVTNuRRM7Se8S79dRK+zxDosXXTd7c6J0bmwIyKRqgc8Q9X13V3uHz1clKv32AkCpyidx5vO5b36v4liioU3gk6tw/WqMwB5hXxCYL1VRm9WZqu5+2SqblhnE95ygIfyW2CRgiCq1mWM9tZukn9+tCbxuS7aS+1I/WvpF+W/2AK0wBl09Z7LMJSf7G6J6Vkm1Vb4pWF+2aZTlkXmJPIP2CpYa3OCb+9YYtManAehFTaeNIOM3tE/Cdiowi+8Q3TriMI3t6rcLYEq0JhTiAtlOJJ3I8HeFj7jnFj6IMdXWsIkApMfZcIYFsqWS7nFDLmR0oHyTOH+WxcLwVQXNsLstFjx+/FjPmrNWIR0JzEVl03mrachlzHCN/LxAUs/kMhZtUsR6T2AlegRhv1ScUDE5YoTqcW2C6oTbYxu2RRHmOtqraNVQg16i9Ied1QqrwBO0KHa2lfBK9CcsOj5P8aZaEwAYAMoch/JFQsy1T5X9tC41dyhQMBe50rM/qXtTWbSfUM6z4URbOUg0EbqvC8rye/ybc9z5wwapHcObSQCF1DbhlSuElyeHY//h/XHy/HBcnByNKyRfRZkkcSKZ21AP4RpqZGsbY+V6VcIyslOgQaAHKZOy0UVPwwmSyIBIktVGOaioipAlJSRuKGbjiwZHpTEzqCpp79ERyeyLUkREoguMwRG/P72LQvYj514kXYIJiLiAemQ4ZrnwpZl0s3AdRceKHixpYA16OZhsBM0LTFJXtFGJSioHU8IbtInAspK1bF42gOTwI1LQQ+oSv/u6RC2dZo9YWGea84IRuza1pk3/Cu6v3U/BL7v8bUpC+zXZ9N20WqcMOxdxSKM+zKsXFSzSvaUksh5S0VPvmcv6VRms+EdnpPF+oItO7KE+uurGGvA8WEOCP96ba+L7dbqm7/igUC6vg9aeCZLSnxuAMd2R++L91NsmBU0npuZVW+a/VUQnQk4AJ5BB15pRIhGIqL5vkyWMxDxDzSMuqr6KsahKJdekhBAFssytciBqxKi9VaxXaWXlmavZGApE0KGpcpbeqAauBSvqkNq7UD55e17qFNUPkCRJPSxRimPPVuGSZIjgq0bJlLZbEmMh0Dg8OBCVm7NcWnL3PRUlXsuaseYSKAmyTLVMiFyavYsM6tllCC5rfOPmDdkFnCefo9mA2ksOEtiXzGHqvEAna6axFoU1iu2ECqomr60SMJ/b3s1WC5cVYfcFr8jx8Xr2bauQWqdQSvl3A8/2TfJcRA3MrEN+F+dEAMg1YOewUe07KTClagJJfZJ9bIedkGdXYld5X/WTMS8N5TmNVLD2tES3ggA76HAgoApyRmS4Cp4h7wicpKpFsKdAKjTwBmENVtoLwnNlPUzD9DDp2kwNutaYmPSJNgiMNDZ7jn2kfZqerIp+WQzKDAqtUah5coaphEsCfNuB+BI4EeMhz1q2Y2vTojHnc7tBg5CixNh2Pe9Ti/XwOvaOqFxUZKENR7CiiXPpnqrSTj26QYQDtHGe9LzodU3/Ks9Vicbq6jTTsevKGSHIEMCwQRB7rGduQZmNcePWDZ9/qgyq+J+Nteur8dOf/GT8u3/7b8Yms7Bu7I3vvv9749nTJ+M//u1Pxg/+8Mfjj//0z8Z3f/Cjcfu11yQAc44/0jiXLbWCqDoooSqLtZm6S5IL+mAfgx+Q0EZEoZzEWyOABdL4iWtEuKC04stYQ1TKeb4n4+T4cJydPBtXFyfj/he/Gf/p7/7P8enHvxiff34fLH2srZHU7I0ffPjh+Of/4r8bd+7eG5s7e+PZ0YmorBvSJsA/cqabt2emH0naRHmcRd/UE7sW4Qp8TCi82AkHxaWaZcaegM3abgMbZesIqIxQC/ZHKqOpJgiwikANgBVB/5L9gi8QqBZUv0IoTTpLfeP9BCxLWG59mtXZalArLf1vxK54Jq0OYkc5c/hixQwV/YjgUSsmvRbsr4DgjK1h3xEIq/8/45IMns8tI+oZDx1SIGcqtqyNgIyA0+3n9zm5VuKqCkX68qzmakYJG00xDxTMPCOduYyD6Jnj+g3wEN+EjSSqpGOHReFsounJJgd0NWi/FaGaGVyfAOT1dfkywGM+s3ECz4N1wi9zLyhg9zyXKdMEbqriFSBKn+VcjHBs4QorFbD2OdpeixqMPY2dLN2etXbSDy3Tybts60LMpawbtZkonth1HBLg71A+0p/deEEFhbNz99unV78KsfxNTMxnOQn09eq1a+xPg2i8Z4EWF3Ay1iV2UIkr1O3Efl4rM446WqJVUvZgz0OBwzJaACLab98e5n4u71m1da5tGceKqpy+1SnuyXgGF2Bs8xobNnFrDK/4IPfSwskcX1lsCSCCe1IshYBfWTXE2tE6aMWzKqtK4JPslWHF+7MGzKnG9nDPAmuIZQUuLsaF5ax0HnMp2cRCznHM2qqAm87Hq6qMnh8fKCFkMP0VyqLXNvTMIFzPHEJkqRk7gRNpQri2YglyDjV/Sz5ZGyeDPllIkMbcuEujboz2sMQ4olTDpPgFJ3wPzv8docJsMidFRjREuUgjv1GsmV5Zfi4JgIIxUdC8kDh5NrdnkkRkRCI5TjS5Js3ck1Jc5nhV7jSUzh74osP8twMxq4dpM2YuYg8sm9HlejdKc7B5nalvDrzVdxClNK+JX8Ohq4Q7n1lhBCN0hrMJwoza45BRVj2aKmEYZjazULM0gBd5sZy1r8M9CqZZahNRuk5fWRvtFUBDxxhOXtRztLGpIJjktvdXKgbXI8QQqeaotvYAS+o/oxHa68G18L4kP0I4J4TNNDqurQNf6yTaY9dZdWpuj+BCexhKSZwOvn6HPqSMJQnqw2pamj9KaHHQrZy0StLKGs9d88oQAYkSWGkidVA6CxGxaKW7z18OPkGJfoZoSAa+tnGb92vvF78v2kpKShh71lzqV1Gp5HuqCqb62OCz1DfWreui9CjVLdad9zAl09VJCxA4aVHD/MnpOGTAaxI/VdJ3doykARaEqiG0KlSR9n75LJr2IdU0QKNKQS/W2VUUV5dLpcQW8Pqin93HXB9riTOjqlrHXYRxqralWtpgQ4qt63MSNTMPLH6A4XWl3DaCYJMElaTNjALUF+l1NGAklHZB5+AZcL0SqSFJ2mAIvO0UxhF6GM5Lkv4RTmgSy17psyvC70r3VsRXPJdSe0fOx8HK1LgeQSvRSTJDk7+xg/Q9klCrXzGzEbGJvAd/8+wrt869gTCbJkkvFDOsmNFpZBVb0WvgPmTLLy+jSOo9Njtf77PeT20xy6EKctQASW4teGFqJvutYgXqpVhbTS+PQa8G6d3j/Ler4WYtqOKy694lIdPpG5tFfVyp4GcdQK5G/VSrO5rA1RaDNjzP9tMW6NP3XvrTPVVkWv5FVS33LPIZnJMCJ7JZ6tVyoiHFVJRbs47rG2tjZ499BbXtapBrPT98On7x0T+Ov/nr/338r//Lvx0//IPvjA/+4P3xzXffHmdHz8c//uJX48P/+k/Gj//kz8eNe6/rrJLe6bqpYithoCodSljbD+idZTC95Py5Fo9iwRc3wVcyrfEAVvYbAMT0ZF8B/DBPmIQrgMwFku/nY+X6fGysXo0vPvvV+A9/9e/GR//3T8bHv/x0vP61r4+93Zvj5OR8vP7mW+M73/1gvPd774833vp/SHvTX83O67pz33muureqKFIjRYmSTIuUZNGmZFm2bFmOLEtWPCedTjpAOugpyIcGGuj+PwL0h8BJB2nY3Z3EDtJx4nm2ZM2WKIoU57EGVrHGO8+N31p7nfdQ7QZo9CWIqrr3vu97znOeZw9rr732W61ZMLtQM1Ivn9esQvv/idKtQJ9WBo8/5XtJrASAduCqvvqm+sfXxd9yb9rjHTAnttA56wSS70ngLdW0HkEU26JKq/QASEQctFNRwk6Fno9dCo07So4GmzL3bjLX0OM9vL/4ipgI2zFiRbq2Bi4yeoH3G/r5WkGZZE9A+zKCe57NlpgKGy7FbfVsupUiQlD25xMfzGfH3o+FSzRerPuFE7wSm/AspFnQzAn3Ak4qR6y3AYmek9pxSip4np06Kd3LnvGMJCw0URI1bZfYxQCfKmPEH/v72r/YyclYIKttExex7qmc0cPL/1wLn6FWjRZqC4CY0WCKvTrJGZIYlEG7d5O1jt/Kz213zehR7NhqwY45O7Fq4bbsB8WlqL22Lw67SIB0x5P8XQWK7pXk+jUuo2cV8npUmyNskt401sRFkh23ewgIMlgnj5Ve1O7pVg98t4cEdAjt3qrJruqlL5J7DGsJ+6zihURuDNoT22dEQuIqvpdZhbKrPcYLn8N1shc8s9l2STa027JUAFhYHFTtdQ/d8xgWUEBcz2huBg6f0jZcoGzPzRxTXfGNAf/i+wLCcI9iLp1WrW+s64ypsMH4NKjvTQUNw4o1yMQF/HHoodEPUHJ7bObd0CLTRSPu26AnOdZkX7OerD9aFT5vxwJ4onnB2ryxhPBot/a2b9XVyy/Xwe52TUHFU5KBitYJb1KnIB1Ts1IjO52aUUI4dQq634a6K4EOcm08lGmD9lN5ODaFzCMdbCzzYPJn+r648MzRgyLE73IYuPlxY3taDb3IDjadbLpipaShkaTQK71oB1pso9uTcRRBPUmosrH53IyO4CGIktj0qlQ0UCkC5gAAIABJREFU5CQ60eQeSO4yE0xSxq0W6MZdc4uDOCR58vHz1+vQpvDJXvczI7ZBE8fomiuaptJozIACR1dhUgGKDHwqI3wehkMIXM9eSVKYzZcG+QTl+X1VEZvCkwb1AfXvhG7MeU8CIiSkk6g0ExM8uY/PMvFCypquw+eqYZvvpXJC4jOqMsZxZ3SHZLO7p2zCJ3ffj6udpqpSaeCzPMLCNE0ZkjYS5to4WWR9qWLynKU428FdkrkEiUGMFFAxlBS6L/SCpv6w5qxtEjFTahyYDQgd9IPt7UFOfAAWmgpq6Xr3HSnoOW6KLYF8eg5adVOJeI8hCfKVSkocnxq4d92fyLqq8tpjAnJfOFfWQY4t41E64XVyNBnFEhsQx5JK2qTyMulTSGVHKDLJoxIUJ6ZOInHwNnBKqLunlOdAoMqexgiz1nxlDMCYchKWQc5YrjfXpeb47icUSNIDagE7ImKj85oG9zbMqmZF0bboqwNlr2GOXsawsK2SuHENAblCI3IF331s/C7XrvVWP8lkHElYADhHkrkADKlGGqVnALpnAo6TlSDL2h9JKnv2n6r1vW8chDAeaCKjrzPQgQd/p9Ia0S9VTfahc7aSbQS5SGS7ryfzmDxyx7L/7N30IbH2eX5Bu8MQ8BpYkY8LJ4hJQMLvBvnWjNuRjZadEf7bPU1jQ9t/5/XsHz5DdPCRSBLvq0pI+oI7UoqghCoFXf114OozoCrk3GwPLvaQ5NCuQ8dSHycMjBbEwiaIlt1rTgwsn3OwZyrcwYEoe2fXVmrj7FpdfOXF+le/+s/r2SefqP3tzXr4gw/Vu++7tw52t2rq9LimF1fqfR/8obr/wQ/XyYyrThYdsugKFFHH2VCIlxT8UiHZJgaQyfP9GBUHePJ5jG/TAOdeX5ILGBezs4AtBGsLYhKdkiieHNbp8b7+P9rfqmee/Fb9zm/9u7r44pO1eetOveNt99a5s+fr6Oik9qEbH57U+z/4oXrgoQ/Wffd/X80vr9bmzq7GXs0vAoJR4TBzw77GYiGuerjfKiBn6OeupDDeZqeFUHgm9IaZTslzh0GSCjz3rIC+e6KVdDJLttH+qIiyHlLfTMV+kWHhPvuR23cLCv1FrqywbwnaYAnwdwK2u+++WzZtoNjTNycBFQO1UkXHfvQM0lRBsJWcJb7Go6jwadES4D0FQLWKb+iynEven3u7evWqgnNAI4krMYpnNLdTe1I9plZfTEKeYJz3cF++eyWTAIn11GCIzjIVD1W4TBuPKIZ7NQHLaDFwYh76N4E7caN7ppsZETXt/qywIxLnsQ8UO7Q6KX+3fWStnHg78TCLyC0GnkVsyqPZCE48rEqvWaVRER3N8eP3JHy3fyCfxRfXgdYA68H+kF/MDL4uDLBGSZbkk6EsA3qNlPYH7Ywe+cH75ndj87h2FjO1C59vi5QFzMY/se7sa97fBRmzUAIwZ6aiQAVo5YcH2gfZL1LZb+qhKsfRlGjqJtc+rhAqPiZO6r5/VWKbMRMfHNvNPTi+RiTR6zUBLrZbbdr7BZAP8ZwkkGO/xWdybtUzqqpdWmdgmE16ivl+gFqd7VHskrl/EVfKcHsq8mqv6DYe/BVrIxt+cFA3rt8Qw2RjY93Mn9E4rVBmswcllNYzyLH5YqU0M5LPTXyKnQstWcAE895FJ3c7Bu8XoEO5zSHq6qaIChRYXKq1M2tDXPOGE8LdzRt16ZUXa39nq6ZPj+vMylItwc3FEWMIi4Sw5alpLz8xOjg/61ljOD8oo/4yysAGgp5yXE1JafTIxmKcENqJsikwYjLUPVDYDtLiBbyvKk0ddFqpzkqRCt8b1XDhw2G9KF7d+CwKiQIkl7/5zATSOA4nh65ESL2TfplWcRQa2mhHqA9B93kobOSbN2/pPUS7aLSHjcHv84B9nc7wUjAwZcOc/IwKCPfaYiv+XI+PGCEaen9TxoI0DPNhWs4ZR5KKZ5Ip0HGoIpFmT0XGNCropKmQGq0yJcv9GlTOlLz3WAacw+TLiS4BesZapFdTPXnqSXC/poxQG00HXD28nMpmy02zhqkyuRfNVQ3/774lnqeb3S3uE1oAzpD9kmqmhHt67k5mxlitqxPlFhrgufOV6p72UZqAc6OtMMtmkxpuK42J8tvBEe/j5x3VxCUlsqoUphm5ewqjQst95P6E2nYDt/p3mCvJ66Gg9Tqo2tZDcQdghQS8AYQ4sWGvjWWaW9CJW0qwC42VvRHQI2cmBlwIdSdlcfjj5xj6XxRQHdxb6Wssyy/0EGPZNIwkK3KoncjwM5xpnKXQxO6pHQaxdxIgGiTo3NaWKst5BsP8y1bXSjAUZ6jEp3sDREPsJm/OL2vAewptXGSmI5Uz+qQnM8dsqyYCE2OH4iDUCH6S6qxZqs+D7UBoa3PrdYFJUMLYjYAwPKMkf7v7e6rMitpJD2RXWVk71pHAVsnNmDY7jGGxpBzvH1GAULLzPHDig0oge75nEbKHrbjLwOoVMwVWlj23kCpin+3Q0wPSaX1UIehB3E1ni/1NH538SKvGKVhrxoJ+T2wJ+wfRYbpvCyfIF+dB4FgHOvrMTtYUsHZleAwEqKrR68AZw8EnQBCNuBNAnc1mKLiK6xmQBNB5v/GolwQA3mem1arHir4Yje2xAq+AIgKCDohZQyflKFpiU6xIKdDj9m0p9V04v163br5Wzz71ZP3B7/12zc2c1vve8646u7okiibiLcuLc/Wu73uo3n7/g3XX299Te8euOmneaqtw0qdnai7B17ICGVX793Z8r6fuG0bVdL7ZNWkZmFB66R9FKRllas4HMQC2fg6iq/5nsMXs9GnNTCE2c6euvPJUPfqNv6jNG6/Uwe5+rS6u1OLcAjyfeu3m7Xr50uVaObNe97z9nfWJn/xbdffb7pX4Df2ExwXTACZOKyfKnlqAQQrTGrviinb2Saq+BJLunTPIzJd73Qh6lyQgAhhMYJ6ROfKPTWOzj/ZIJInddDzDGUrCMVZNjKJpRJKIiZRoLi8pudDMMyqZi0t14QIJsVWIBcJkFJaE5cyMUoouVcemoQ8joCZ0vgT4Aev0HKm4D7MLJ4Ewftc2YqboB8O3SM2QMRxNNRRFuXvipH7ZqpJmgVjcZwCJG1jl/KlnF2p9B7Dxq/xbFa5es4ExpX5C2908G67N9i7iRq7mYa95XpyNjKRwddcV/GgDkEQqMmygNf5VszM7IWLvm35oRoRi09ZLEAjU7UmYAZJqsSvSFxxF81ZtVWWp++ewHVFWJUlULNCvyxg12V8peDvGU+LYQD//xvZw/xK3E5gcauOkYjwB2wGTDWimAi1mQ2j2zWRTlXF5aaCcOpZt4KHjAsW/vV+yBulP472T7KeVIjRKbDdJE7FY2G6KW5q26zjF8V9iB/llAEJmz3bBJXP22GO8BgpklGxz/VSy47/GY+XEYKFntOcaK87s8VipEEYPY8wccy+mK9GxbQFvsAXcM714PueTUUecXT9H2FPQohGLWx367CVkJIEYU5wTc/Jv/Kj2Ou5Y7+lWJoEIMPoYEdVnns8NqMQeieDd9yaEYtaojxZF2v32UcSf7gl+wwnhzp3r9cpLz9Xe9lZNnxwLhVxZXlIfodOrSUJ4iqAMM3sOj2t+1g9TVRklc55Jp/L1wVEdksAR0PViJNkaH8gMSUY6eEDSmpqUA53Axk2cRq2t4uMeD6Pi7qHhdxVUdSkZ44sR4nscUh4ih4BNwKgKD5zEMJseZ760s/4seKpVadiOk8eAsgl5gCAEJEQEvBoMD1qx7Pk4qQAZ3W4Vru6rEo97RDURbbYVRl0ZMb8+ohhJFjQrZXZOSEHoHdw7hyVl+RwMDgP3BlqQBnKlpxlY2aX5KBSFoqVkt4V9nBQ45nPy7SQ8UtBB7KP2JAeoHiD34vD7ocSxtgmaeH0QwBzgUAL4t5O+Rtka8Ql9Qvup0SyeI8gsSQMOI0G3ZLYz/DPze3q2G8YItTauOc3jMsKNLsSoxhEJUZX6lRt9+Wx+JxVTfh6EOgnhUBET0mlKqqilakRedY9tUxJZJxmCNprcO4EkCa4AiRFlQ+hXGxGeE/ss1ULtAdFSemi2HJ3FnwjkVbUS+mS6KQm4krge8JtZdpwR1oJ1SuIB0CMqaAsXhLrKtXJ9XIOEWHrIeBIu3wvz/0yPlrPp5FdJfwsdsJYIV/AZUizrvqsMk+fMEySzbtwnDojPlfpdCwVlb6uPTT0VpmWTgGuwe4QHWtUv+4NzwvNTf2NTVfj8jONQUNZDgjUvbwQaJLnQnoHW19UA1o1eSs5p7BPfS98E9ul1lexFz3k1im2kk31GBYfki1CBJJXXYWdC3xTK2D3C7E3bshbaoudEKsunWjfbHMZr3FEQjc0SqtnPhbXnmrlXJRLM0hyYENt6LQ6b9T+ztqrzswOlsEcqDMqiw9BkV9JC6U/SJspPB7tDhbwTPVWiWoU4Qbz3jAXBYKLIPnRFMNXb0EC5RlE2BSKeav3ShxSVuATfnDvOqQSfGAkwomFnkHQqkx4Yv68Akv7WobrdQUWqmU4mjFBrvZlxt7unWY7sZVBukhh8qejIdaqB2a6ETNX62XWJIvAstzbv1PXrr9XG+tm66/xGfeELf1rfeezRunXjan3gwQfqs5/9dL384rP19NNP1De/+dXaOHemfuwnP1Mb97yr5tfuqa19PPhUrS4zosb91dx70HCSgPWzZ2tvb0cCVFBUxexBIARaMbak94JGYfQczJkZ+t7c+0YyiJzM0SFUOAAsEkKYPVO1vDRXS/PTdXSwWfvbV2rr5it1svdanRwc1tbNO3W0iz+Yr4tXrtYTTz9TL126XFNzy/ULf+fv1QMfeLjWNs6rn3BzhySD3lE+z2eR6zJVkP0/qz0INbrbaVVxUCVudW3QMUglnOsOtY6zENVdzqbBAScj6YNyJcyV7NhoraeAUlPlxBZpcDXjKpJYAuBig0g8pZzb9jyS/fw7LSxhqMTv4k9FH496OrMMu2KYhNTjE2w7xMZp8QzuH+BJWgItUsPacX65z1TquadxJVE2vwxaeJSEh2yfP3/OINGJqxIZFZXKqUZ97e46IdSsvm5FoWLUonaO4ebkr+0XAZt2h8Hb2HOJ4bSWgWKkBlSpYmLPTa934pORAqnGp5cylM9UQ8V+CNjUM64FhDW1XD2x0XNoEItr5dmk6hQQSMwjFNbbb3N20urCvQVctGZFZhBmpqcrU8QAEsfCR4hyabq2E99lvU7tQ93Xr/sZklDHIalosi4a0dbPi5jYrQ4AlG5LUQtIr6Xse1Ncs58Tf3DPVtu2cIzZOSRAoaa6ygsQG7o/veM8X/YQtpr7lm3I6COJVBFzOK7w/iPu773UrBS/r+d0k2jJpraAWXxnQMvEykm01fLRe0zX0FRQbfyOeZ0juJo/AQib/t6/54KItUt4P3IFnw3Hk9E7UeyCUE6rFyeH4W2S56SaybNN4USK1aMxMPxdMUGrg1oPhRFHbuGS/gJ0c/W6d0X5eyqEBk4tEsR+EsDQbRECGd5QD+HRbu1u3axLLz9fu5t36uTooFYYSKl+mqoZ8TFm1T+YHkIol6pWTJmKYUNoRFqS6FEuO/VAUJJFD6ncGsQchspGI7rr6+vdVxHefAeMjaC4FG5nGUPO37mOwwgTtEiC1UXdtKqgsilGCfQ1p4T+t+ZnqyJihRwdGg2djextizUEYRoSqe4r4fsW0rG8tZSdegPLaPY4iSiXTvpm4Kn7sxQg9diFVOb0OS2NnZ+xCbH0E+qZpeaNrE8EUMJ19mebQpMDlc/UIW3n6eQy3GQjOFyTDLX6JWoYjB3Dakc4masTCpzRjQmtUMaheelZlyBH2QMxRhgeoUWjwatZ9wh9cD9KvHtt5QzbaBLIixqlwDY9p51Ud4UkPWjQnQEyokzmBmcqxRajMD8c9Tn3Y+m5tMTxOGGT4xnNfLM4khUbJfDRAEb2rdChpl/FWPKz9CtwD97TVr4jcTyzZgUr9mmqWRkjAegQClE461J97Cpj1ENzdjDsmdMTuiLXEaqqrr2pupHsV7DdsuLeM/SUea3cX9OiAp14DqhsV9VklBsUkoJuC7CoX6v7xmTERpU5JQPdsxXgIhUg8+5nFFQLkdageqOdEVrh5wJLdq2UhpNf39hQAMmeFs8eoZ9OnHheqVzGZiQhCnLOPQ+iMi3xrWtTBb8psy2HneSPvUFwlGcn6eke5stz4/tc66pmlvq85lzgyKNaJ/EZ6KQNZhEg8W/2ZCpPskWqRDP36Yz2DFUf3o89keHPOetDhVAS+o0UayyBQT0F3JGQ7xlnORMZZi9Qo4c/4+QyPiIz3UQBR5ihezC59wBPZmykCmOwj+DYw8hd346y61DVV39jWghMM0svluYWpponOX+EUADYnDiH6aFnNaoest+TBEjMZXdv6PsY26gEF+M/B0ZHA2YBFZKIco9K5Amee3QHe5XEIGqnEgDBrhNYaOYaCt8WGpO6oUYUQZdHpW+r/u2/+XUJs6ytLdX997+zPvihB+vSxZfq+s2rtbAwU+++/5318A//eM0u31UHtVLXb+/RxFnrZ85KPZwzGIVBDWrXqASPW5rGF6Cge3xYu9s7taCEcFZ1P10wqn27O7W5ebtee+1abW7dkX2/++431333vbsO9o9r7wABNBJCkrfpWpyHXkqbyV4d7rxat197vm68+nRdv/xqTR0e1+n+Ye3u7NUWCTPA3t5B7Z/O1OLaRr3zvd9fDz/ysVpaPVvoGOztOzhOVdCD4F01HkQ4dDasH5CeWfdCW67dgSJ31H2hGd3StMhJNaHHh4yqTFqGFgDR3u0WA/5Ir6KZCmbEpJ8wICiVYYFSxDLdz56AGdvKXhH7oPUVJvuv+8w6xkgVTlWHpsop2UPlfc+JG+dOQPjiomiqW1umA8s+T01LcRcwQMlOi1c46J0AuQb3m4nTs1nTNhG2FjZN+7ZbJLgPURRbjCf2O0BQEoUkrLI3ijewOWEQ2R7Zlzg+gTGDOrWSkFaXZO1kzxr8HPz54YFiUgGWPUbL+gnuv+I9DLQadCaAjs2mYs57uoJmP6QYsQWi8FNU7FXFXDKQJMEdgDyNkXIbgWxn+zDHiW6X4r2yFtgB7JlEa5qSrDXoWJTXkxCG0eJWJSfZStRH7SYqXPQ1kAyynhmXBNjBz9lbabkQOy1ics0wCuigeH1zU+BolDdZS8/A3RYQi08HaAkgTvIm9tnACDvxzN7Fhdf1hkdwjHXjZ1wX+zUVWtZQcUjfi5O+GflN9TAKFDYgwv2FZWcGitlYqo42s0oV6W7ZMiuPPnjvrZznVFvH37PJMwCLH1WcRG/0iP5qBptZXPp5+7SAx4r/2GOHBq6jtWGAx5oijrNdgFKBq8dZ8dnE0/w8wEbWNjT5MWVU1foTn1co8CkaJOZ9Ywnh8V7tbTGY/sXaISE82KtFONI4AS0+6MasFEZRGqWxmw2/t9POFvUmDYZFktgzRSzxe1xHZKgE6JJuX9RhvnnrVh8IV/pSPoaygoEyb9+PwjKsriApeZOykg0An8dr6V+Qg0ujsqifVulSENYZfw6kB5Qb7UhlZVAVlAKfk7RUe1KdSsAY9CP9OH57JwHug0QR0f1iHm1hFAJHEF6xefQWozEdxCX/bKgYo6BZfEI2HO8F3SQN0QRQDqJ80OXg9ftOjDRPZyQII0SUHgMF4sdS7XRDdit1jaqFEaOxaI5lu3MghgPcTjY/i4BMjFNUvBz4NQKp2Udu6sYZaHPPWHkvHPDMdOI5UfGjTE6Ar4Zf9ZC5kosBICjlSxz+PvgD4tWU23FSgeGV02O23KgaE+SYiolQ/VZBFdraiab2axslJdutDBjDYtRzwSpvXBPVNBJkJU+enyY6ZDdgq8Jwelrnzm3IeQGajEED3gOwJIlyUFLNqOoqs/tMQBKRkMcoRHjERnSS2E/GUbBflHy0I+B5Jal31dLN7DKm2hMTBTAn5ea96z671yrKVhF0iQoh1xYBFBB7GfMWi3I136i2aRSmhecZAHiE4uiKsIMpjCnrIrWypummj5JgwXS7/Vb1vKV9wu9jU7AXt2/f0meJSt4S0VFzleBRz5/E6XGO5Vg1vNYqvtx36FLjCrIcQQ+oNfo6O6jK8jM+cyzswvfYa4wdIZAKC4HvB4AQ4h+eeXM2+LmTLfaTx3sMIM3xse4Vpy7BiO6zzqgXI+KKbAcKXMaKBNCIY8TWO5l1QJpzjH33CBKLCDnBwE5bbZXP5X8FTS3lHdvJ+7EOg8BAVxp4flBu1IeJ3RSl0wGuUH3Zfo9GQMXaIj22BwEyuC32cZLpnNt8ZvwNH6AEERoUtJ6uFivQPqCfCgSZuVmT0SlOygGL2r/s+2xkzWSjoVe2uA3XzuenD31sL/ge10IyrwS1A1VVE5o2q6QAMJNq+NJiXbl0sZ5+6rH6g9//T/X880/WW996d12460KdO3+url27qr7Ahz70wfrABz9Q7//AD9ZRLdbm3mnduOUh2VQdee6cbVFsERfZYowPgfKR9wIAD6NGSNz3dqUnsMRw7x3Gl+zUyfF+HR8iPrVfzzz7bF2+/KqStPc+8ED9yCd+vPYP6VeaqoMjgnRAZYAjzhBgzVSdHNysW9dfqpeef6xeeurJmuO+d3br1o0bNU3VdX2jpucXanPvuB594qlaO3d3fewTn6z3PfBQveXt99XN25t6JlG1BQDSXLemnCWB4vmpjxNa3hQ9ae7n5+dhKMiHaWauxxeo+tZ+UdX5nl2nmZfEBN0vxplwItoCMO3D0/9ktW0HiOxbrgE6MHZVfUfN+FEFrkdcmCKGiuWazkyS1zAcQv1MLBCBnPibUOxSseDeEqhzT8QMEZJxNXVOn0MwTc9RzkdAugC/AXgjciLBpm4XCRDDOVH18bTEikowzGcooel2gCTFnOHEWEnM1e3QNO3BVzeFMr3sgHjXrl0z+6dHWEh3YGlxoEJ7DI3FTcwkstJmGBcBpVHhTAzJs6ZCzJ7ibIthQ3EjcxlF+TbNGFuGuBrnTRTgpeVmH7i6E9AyTDDeR8BvV37Mkpu0TEmFlvPVglJ+9lbLVwzV154YLcBqAH3sH9fB7yoJDJDXYAcVOB4McUUS3uwhPptnAmuB8y8m2bLZIvgW7DeV5fEIL8BqkkT2J8+OtSKB5nXeY9uDLWYtUtGW8FGDYqGkhlUWgTuMU+Jqv7/BDrc0GTwVUNk+id/dOLdhARd0IboQw/2xPuxt1iMKsTxfiSECFmXMU7f2qPDQfZfKFXo+NO/J5/L+Fldy8jo+hyRzAT+cD0zymvzdonxOKsNeY/8BSNsvIL5lQMFUYms4mMZv5WBsnWjp3Z+Z9SE+5ppSITQbxXFnACvlVW+oQqiE8KYSwr0tVwiXF9w3gHoXtm4KA9djJ0gI3QBtqVUWT31BrbgERzSGFtoJwjIqezI7Z3NTmyYPzw/GyKQRG8tBJ/nxYlpEJe0prhhlYCq0IM/9GZQ6m9YnZdOD/e7FaGEPBY4uactYgXt2s6kTiAhjGBlPggY6jZNXYIVaVc/8cbm++2I6GQyljYfB56TaxsFxkmHUUSIhPf+ItRuQix7LIK69UDs7Kw5pkH1mK/HQ+beTW/ew8ZmgN+ysJM0cAhDdKFY60Jw1ZQmj1xSKDOHMhg3Kp3mPra4YZN3PYDLHBqM0VJGEilkYxIMxoex4luK4QgiSpMb2po1ZNML9frrWTm5I9ghuE2TncGbmDc/vnnvu8dw5BeL8b1qIAulGfdNjFOoWwd0ZEPNRQhMl0RzYAdHsqnScZAxOEiWuJcNgFbD2HB/uBeSRa0kCJVqfaK423ryWQ8/+CDVPVQfJ0JuDTv8Ye4d1z1y1VDETuMfwRLhGZzCoa9NQBdZIoAcFUVdBo3SavZQKVgKroEuceRwB6+m5N65KD0loS0trTpPENk6FMAr4aHonxsy9gp5XFcRS4ieqSno9cF44bCVoTb2JM4hqK98/083l3CsBV5IG1orPcjKzr/7ejDGIOq6cWvj9XY2Ks+DMOpCzSh2fSUIuirp62VzZktAAFT7NkTxbG71PldhJRXhUXe6eXK51oHpJPdMKyGI1CCV1RT59cvyZSr8CqxZp4dyC1LPvJaYlqj7ULguQEFiCzko8pvcv32f9U/mUymgLqaSKGXEDMQ/EGrBKoM5SJ6/+PlUa25/0YKS3S7TinZ2hCqtAq5VO01ed98t+UyVA4hxOIlQ16OCJ+2fvq/LS6papwvM7cYxS7evEUUAk4lotGw+i72b9CU0qgYF6f9RTZnYHTpR1VaDbDfysHVVXnVEAEPZHI/2ya52Ish6hXEvRssEQ+wGrBHN2OCfat61QRxAAYCTbMY/IiQVQ5kCkjw7F3vnCn/xJ/f7v/8c6d455gNivlTo8JtjbrdubOxrV8PFPfLIe+tCH613v/r46OMb2A0Ag1uRgCL8NvVf+utV7o04pcSQSOHr6CGSr6vyZ1Vqem61nvvudun71lZo62a311flaW1uvJ598tp5/7qV65cqr9eCHP1x/+5d/uQ7RDziBKUQQjfIgQAUV6qnaOEs7A9WY1+r5Zx+r5x9/rA5uXq+9G6/V7es3auNNd9W73vveWlhZqZtb+/W7f/Sn9dqt7Tp391vq8z//K/WpT3+ubt3e6rliPYewRaeociaYZA+nh1aS7TyDeY8tYM0FNA/jFRjldKjzl9ltkuJve8IDS2+gEpVWFE7biObg8l7dbyfKYKvixl9zVqPUS0LhAdVtR1obwfiM+8YCRsvfdqUj9jeVKvYgPhVb7Ht1+8gACCOK0jQzCakhNHFk9UmNqmj1Y8VyPbiaz424kxLi9sPsS+yJ1rcp+K52OWmRX+r4SMBw/x/bnSHmvEYz+drPJ9lJPEaMKJB+1IcY0R/OBfaYXs8x6MzP8Z3Eepxj9rID4YkqsmNIq6A6zjPAnh5lJdudbPCdOWdmAAAgAElEQVRDnf1pg0FSBZ33zDqCamjifA5zjRWkQzVvARmxI0YaCWwE1itKl0kkEotgixPYCuxqMcBUkMPOiEo4Z9YJpVX6DWa4nYBnnfYovm9VWZTgbdMy9zrVNPYar+Eeb92+PdA4uRcAVe5NcwiZCS1GhXsYDWDbhkZllj1IPEmyTnw/6bOkr5B2iX2xcyKy6Lh6rmf5+XlldqWBD8/uznkIIMN1sAcGIb2T03rzm9+sggExsSrA8ksT9U37L89MxatSERftWzOaad9xRdOAolvOeN5J3FnL6FPodahZN006YDrGX+0q02458bm15ocLRQBD9Ai7SqtREIMOCArE3n/y890qohaXM2sag0L7RuZdcg4FliNe2TR+aWZ0viMtiFYcZZ/y3AMA/Y0SwisXX6zdrc06VUI4rwoh8wjBUJMQMpheCaE+0BQ73XAbACcFriKpKgHdoPsV2E4REHGV8LArKZaRVs9RqlDN302QOxGT6f410fGM+oiq2YFNxFMU0PWgVIlbtKFJYIVEdt5bD4akBxrJ9ASh4MDJQHa/TZwNnzUWH8jDNy7g91VVJTObGhUBQQHNGmgRrQrEhkvj+ViSl3sL9cDzwqzSxaZz83nTMrtULa5wlOpG0s1B9NO/E8PtuXeTMQD6vH5P7tnBqak5fAWx5PfCiTc1xmuWKosPhGdEBWXhvq1AZrqGnkM7FqGknXAGXQkayrXyWlCUIGM8d4w/gVTEWy5cuDBILNtRRfbbjcyhwKj/D+csARvzyE3BcOKuWZndixq08nsTLj1iITnuXSHQdeXFTfeRqBf6Oj/nOWsRCmjqkWkkpu2Q/NDUH258DAbPOkZJI13asKTymQTR4ILXldfy3oMRaxoyz0tV55PjFlyYzP9L1SbgR4JqVxlNtwuoofVuhcmgkqEuKdFEhAkKZid4quxofIrFZMzb93zLBBMEAaJ7NV1SSdguPYEtWDX0bbqXL3tcvXAgo10dFQ0HcYGuYqVipCo48xAbcRSFpWdaSTSre1RwdFxj5hdmndOHqySw1f5C37Dy3L4+kwQW+kzEd9z/6P617LHs80mybWaDAZbJMOicA7ELuic7ny+a0O6eknPNteyxHO5tdQJMoiKQqEdE6Nl2g38+O4mixblgMZjKmiBUfZPqaZiajDHhe23rXa0zsDbs0+7ZiG2NMm6o5VJmW1mRLUhvkvavKIBWcI2wj+ldDrDyOcOg5e7v1np2vybPVKMaWv47fYGhodOfJ5pwj2iRInSDIkoCW1goDt29sU581XPT1WTeV1Tu0azHoLP8TAk6o1N6tEoqKurXa5oVZ5sgVoqxPeOVNeT+0ssb1srszHQdbG3XtUsX66tf/Mv60pf+oO6//+56y1tIThfq9uZeXbl6s7Z3j2tp7Xx94ic/U+9670O1sWHlzsN9AwwakUNCqIDKY09EEe015J6k0sq9Tc2IEUQcsL68WDPHh/XlP//junbp2dpYnam71udrbeVcPf740/X885fqxuZ2PfTID9XnfuWX6wA7f4Ly4kwdHEGx7uHNUrMm6QIEOapXX325rj73VF197um6/sKzde3KxVo5c6be9s57a/ns2To4mVaF8IWLr9a1m1v1sz/3K/W5v/1Ltbh8RgbYA7PdR60YpPeeAM4WgcJ+AZKwRwl0E0SH5ismQ/drC/gcibdkH3CeNb+u+7Qn5wOWiisYYx+hvuIRFTX+V3aiqcn27RayEBDS8+dCbczoFSldAgS2oBGz5Exn9xDr0JyT3BG8q4++A17OjQLRXYsVsR6A2ZzrzGF0nGZxi6HnkLE8UV0Vm8Y9lVxvKJFmbWVW9dyQpI1bNXSWe8TFWOQlTIMwpGIfuT49D32O+0NTaeW9uE4Afa+wvzSrtZNF4oJUeVJd43dE5RULyUCA40ADYwKreyYifof/5Ud7RIvOpFRoPUqH5At7EPZDNDTwaS6SmI5NPCvWTvud7B/9rHvxEsep+NDiJ7kXnnOABa4xfXpmybTwy6EFriJkorndrZ5KQpj+foGQPV4sMQkL4s86EHCbPStwQWwxn50A6y4cUEXs6lsn9aIeLy+L4XL9tesaAZVKJPsSqjJrBaifvvbEOtFhkA3vGD5xJwmhz4uFjxLfRm8iccWb7nqT8gjYh2Hzcf1JrrkvUW4bZU3FkecjGmeedzPY4tdi8wMQjgsWHv/mGboDANAU1PiSADxJCOMPMt7DQIHzHvvu46HCzH1w/awrBa+0GGGzseEZsaU4e8aaAFBFZfeUENqvSKFaQkjdw/o3qRB+b0JI3wDOkElF9BCSDKqPsIfDksnykDiQmY8mTuzCkoJCLjaNwjghBSmqcs3VxUuXBsOV4Ce9Jk4KHaSLL4uYRs+rsry74fMcOJX1mx6Z4fX8XL2MjR5ngwq5gg7DQVJ53cipaUDQPEYqo3LelG3dRBqnHzTadIs5GVrey/KwrRaqwGmuzq6fVUCoHqYuew+WrA+cEHklo04m5SxAOHvWCr+fSlsMvcrdo4HJ6Q2KAmccCtckxIu+BObAULGiWrjPvCsrs6ls39RcaJzca5DzJpY1+unALdfHGpu/TUAPqmxeuxrUI9rR709Szs8GGkwPtVVVimSvk+gYnyRoBPnppVMlpRH/NM7HAGD4xOFv0Y847Ui9G8VbGaphouV132YqCF7T0WygVlOdfN+GeHzg+Ex48AkKkqTyp5EmU6WjFJYgA8MYSefQYNL3OVaj49lztjTLsasNg6Fv3n0a8blnV9g9QkMGpqtPqs4seVwDCajQMs0Zc1AfIZ04DhxrRIyC8iqo74SX9U8lI1L/oesmeVWS0yI7rIeUfFGxa8rGZB6cqSB61q30OiRH6tVxspRkV7SSngUm2mHPzIsdSWVVSoOt66tAphHtJBduzqfvw6NIMmuQz+J3vTcXLU8u2qzfjD0CSkfVVsli08riAFI9xPap56GDFl6ecSSppMmuRHUt1JUGYJyEeyA41Yrz589LZZJniIMFjWUfISRgW2l6vebdtXT72O5ljyZ4lcBTC6Sw7urn6KqRxIF2to3mZ+Ziq3EmiFXyrAHY7tNKL5/sY0tok4wFuWff8Qx5HcmzZkF20DmmZnEvPAuClOG9muKeinT2U4I/U7eWBKyA3KfKqXNGvxHzMkeiITyTVBxNK2MOnAVqVO3f37eIgoSRFnWPAr56dirPRMPiqQz0HuL+2CO8l4LM6WmPcFEPtoNFjappKrB6L5tqHXulnzUVWz6h+5C3blyvl559pi69+EK9euW5uusuhJfov2WEwV5dvHyj9g6mavnshfrRn/h0XXjzvXV4YKETBdWS0F9UnypCb1yHRWK6ItX3t0tyun9Ye4ecq8VaX1uuhemT2rtzo373t36zrl9+rt5z3911bhX65HJ961tP1sWLN2p+5Uw99JFH6ic/9zO1NwWwxhmarsNjq0gLaBBYsVcLC1N1/sLZOjzcqb0br9Z3v/qleu7Rb9SLzz1dB/TKrC7X2XPnavnsuZpZWKnnX75cf/Glr9fHPv7J+tRP/2w9+IEPqxJ/89bNpkgZpMge4OymBzj+hrN+7tw57/cWDMoeCP1Qo2qkOcDcuslM0gB3SvJfB5h0Mtn9RI6FTBNN8B87kn8HfBb7oEFNvqd2klZlBujRHmQMxPKSrpvf4fpQXOT7JGUZ3xKbryqQ1H539Zyx99gDAmvsRe43QbnupXv1lcS0aI323TCH0IlneipzbwOgdXwyDOJO9SvVTWIiUXl7oHlA5LEoRoZqx2Ym8JXKbvfnOSawHQ3zR2wpeqfV0uGYJEIbVIuiRq2qidpSHGxH8INnSasMryfOAiTEVlHdun3rlvxLkncJri044SAhUu/vlEH/8UgRrlMD3pu+DvCV0R/pT5NPbpEu1oHnma8khVHJjBJ8EpvEfqE9656hpu/tt5CRizDp+09yTywd+xPbwl7S/XVlKX2I8Q1OymAH2ve6p9z9ivJnJCYabeICReKrgG7YQSm3Lsxr3QBOibPYk/YzBssHbQzNQ/V5kq9uvZCoGvOZAW64Jl4bKjY+kf2TynEo9wJmWwU+Qk2JKxLzeH9Yj0AAABXkBtEDRg6xiNRAJ3NBx9fKMwmoa3DK1ecAH4khsYUEEdwj+88aBlSj3S85BmDFPOze5oCm8g9dLAPA4ouY2H2i1v1I0Ys4P+I9ptke/80oo/+vhFBzCFEnE/+hamauamZe6KFL7S0IQPWoB+46c/XgZ/WzNP9WQQHD4nsI/DYzOMJb78A8/WPfSzngYY0THPey0BC9rIVPpdJIW0YTOEuW4imBrBCY9B7C0W7RhObtu2m5hTNEG+3Epxc4zjkH2uVmq1/6oZtCGbTSG9kKZryXD9xELEebohuUhWS14w+NlPVUQtgy+ATdrBdrG1oLmyGoTcZ4OKBwD2Vm4IgyI8XPVphqaWUMqIwQM3PU3Luo8n4qN6HqDuhnILmuWuSwZm1S1s+6gORl4GYcSdCUGEFei0NWT2o3wqdfLwcqFT87NMtKB8lNZSLyzaEJJagfi9PIkPVBVR9kV5gRJJIITsuW8x5CdfsZjas5vCjN4zKOLUSS6kIEJSyA4Wcx7NNWhsIYCIDo0RHcQ1AqrlHV5Z5JB5VJwX2PXohhYD+vr58V0qhnH1GlIGlNJeBaE8SMZxopeRG9AUdpKpmooyTEQh9tQERL6kqve1zslN0LYuQ0Qizccyh+oog3GMA+UfVODeH+rCQnmZUXNTPWGschNVAliHb4QSWz14xUu3E/vbLu6zPtg8CeJOp1BhlahgQ7bNiFyPZMwQjv8EzSlC57ooTWld8AAarkqAfGQJGnyUyCRSXbGGrR4Q3yhCYeZxpHGhQ6KKSrC/7yK119x85gH9NvyX6XmmsDDsMLtG/tPFN5F2jS1xS2RGyHAuTu28wwXZghUexlPTJQWNXHprBzvxESwyFp3leEEoIgD2NrTI9WUt3BhKi5sBBGc8SCrE6c55FBlaFH7HRQSBYjoSvD2HcnPAumADXFV0FuMzwILlNNdH+7wS2hwTjUpiazL0iWosYYhohsUastYjcl0d8KlWGfhBXCdSWAcTJ4qoQl7IP8nhQB1R9v8MFJg2l4/A7Bk873wX5dfunF+tqXvqBBDutn5+rK5Wfr9u1LCgL2D6ZrZ79qc/uols9cqJ/5/C/WO979fTU1ZbXBk64mJSHk/TVPrBVhPRd3lPBSVTw6VYvImZWFunX15br80jP15GNfq+3bV+qujcVaWUAoYbmee+7Veu3abtXcYj38oz9Sn/87v1Tbsg/4T+5H0cNQgUaIZmbmtC5cWC/a62cPduqlJ75dz3/7m/XYt75et7c2a2puujbuulBr6xdqdnGlLl+9UY9+56l669vfXQ88+HB98ic/XW97+9sVTJt23wIzUuKDjml7MwYf/7qEkOuSGjh2uKvc7B/2ePpJ7YMsPpMAcFwhVLWsAd2IRfAs2RsGdCbPNkG46GMBY5oWFw0AiUz1/uJ8c11QFMeAVkC5tNZMAlD3NpmB1HM720bpmTctlDWagMCStRmYPAG0uXbHEU5usV+ciVAEAyBy7m3D2WtmZ5AEyGb1fMa8f+KzJC2qgnS/nsD2QQCQczmlhMMjErgf29SAekkIzcJwEBzmVZgrqdSpH36g7qPmO1KObfq/q0amSAos6QSZ73MN3C9tB1wzCWd6BTnDQywI4NPzr5MkJX4L2Cu6b/t/3fPBoVsvpqYFECh+6zaeUE0V0/bQ+BQjVLzovsZxDGq6INRpWhWixm8/ZZ9t4CSAoSpLPZNRAmUz3UJEZfDg0IyNbo/gPT3OxQlhCiK5JvZVig2yq524UNUGLBPwMhqTNI4FEzex9wP+hnGWteH6XUV13CG1Z6YHLC1qffD3aZWS/W1BxswbVdLX/bp8Rijk+HfF4C38Ej+k/drrniQr1zz0CIuV5wQ2z8/Mu1Zxz8gqiQzaLycWVnW4e8ytDmwKL9eW1g7Ffx3/4DN5rUT5VEW3YFESwowECfWZ56r4m57oHnn2/4syukBwRBUBY8hA+unJYHoSDtEK1bsSo0iwt1KzM7yOgbQtrtCHXQFjq7txIxjzcMstJuD+DFWueiNKiKJ7BDAyKdtLynoZ6hHBiBGkKBBFyEG9Jsi0hhseeoEG2HtBEzxFlMYH1/8nGKO6aXqNG3z5k0MFmsT1G2mmZ8nGQXRZUUEsbsAGsyEwB9sP1f0OrOGQgHRFVaIZ9DQ0rSMBgnrxCER7KGrQ5ZS2bRjtCKQstuR5M3IwMr4IYzASw84qM5eiFKXyNNSSbqQO3VMuo2evpN9zQEdSsS0HoOP7lQNpEYg0RQlFbWpYmuid8DPKgEGbrdDZojgkv0Fmk5jxDOIEpSR7eKBnwfqC9Enxc84UUAXW6sUjiGNUgSk+ILIEi7xGTbs7vlbWIL2V/G4oDUnKgk7xZ6i3vL+QzaPDoWqdyg+7KAd5oCD19SvpTGOsEghXWjGemq3WlWHWSbMtQW1RN7sDp3xLfZPQMPI801fB72HI08xt1UTz8YP4KWjRsGmPncg1yln+NYO2B2EmBAKY87WNQILHURCwRLCBICBqZnE+Sj468Odc4GCzT4LOI+nM3mM9oNKdP3dePS/pMw3qqmtryWdRxHq/pIrI/SXZCUWL+7bBNz8/AId6zXrmKQqM7C/3VXnmI+uuPdfPiMCHtUpVOn0DA2reAiD8nPWCmhWb4UqRG8/jGNW30AlB9oHWaVQlFVjS/QX6HFUB3XZCMhV120Htt5Nd9nKCtomN7RmQwww1Jx/YCN5LQ+5bRl2jPACgmlUQgCWOSv2YgFOyM4vD6JcwCrz/XYFI/4UTPQdjAg6bCRLV14A7ObNy2m0fub805XPNfE4qIwQFPKMk9wpOW5TB/SSIhUAZdCVVvdmjanT2sSsFXdFsRkrAqSx6gvxUemX7O9AxHc0CYgpcexRBqqISZZKIlyv0nDlVfgYFOYvRQO/DBpw9c1Zna/P2rXryO4/W7//n36p3veNt9UM/+P762lf+tJ555tsKQk5OF2tqZqX2D2fq7IV7lBDee//3iTVzArCTPsaFBa1B1pLPzbORPxQCyHz5marpOQO/J/v11He+Vk8//vU63LledbxdC3NHNT8NmLhcly5u1e1bJ3U6s1gf+Ykfq1/6B/9FbR4gOAOQJW9pe98+5+bNG3RV1frGmVpZWajVmdO6+OTj9dxjf1Xf+OqX6sbtG3UyXbW2fqZWzmzU3OJqbe0e1OVXb1bNLNXG+TfXZz/38/We977XIIOAsMm8ubHgmXvJ3TrAWcBWBqwc+4YkcOmPY314H/cMG2DO+nxvhVBJfsSOWv3T7CbHCviXzGKdCLRZ9VqzV1s13X2DBgWi/ooABVEkCRYBZ6jR8RuuqFhfwRL4MICcwKXHKgAp7w1NGNskrQXG3jQzCBtEgupxKmaixCckNuHMMIeNa8MmEasRbHL9oYiqqoZ4T4/RSmKdOEV+exhxUAKfBewvL7ly28AUe5AznLOvqodE5Axgcp0KnGetNCmwv2MqV0SsVcBzUUVqZUVAkXuzAe5smwzeu4IpH9HMEGxhWojERJNdXNR4Kuj4AJassXtLCf7RCTCrQCJqGgwEY4q+eJ9vro99ljghflh2egkGwszQp6176R5TAaDdn6rzyrDxFgWUkA7tSDBUujcZmzoG+wReaqSNizYRhxkSQvXVem6kxw650OE+dSdKPh9UHyd9sB79Y+AjvaxKZLvfTq9pbQhVrcWYMoOMtVZcKnXtCU2ba6BqxvVy9qB4m31mVWP2R1hJorp2kST3l3gzoFDajtifZr64nSbiQAF02SsCcE7MRDQDxol5/DfrLvZS75X0wPI78WmqDp+WxvcIWJ6alohM+lDttyftI1EP9bxUx71JCFkLsW7QIRDDY3qISzPWLxRwrkGiMqcejyPF8d5zc/PWVtGYpb9JhXAfUZnv6SFEaVQKo9wIgQvzB6dmCrw+lR0/FCvgsBnFWZ6e9eD65tJrdTGO4v3vFkOVY1i10KC1RzhIl5LV8KuA1g27UCOMDtmA+gC7JB1BENM9aNi3+mQUwfg7PYyptHDQrIToTS6utBy1aVZG9EyjTGPpEEyrV9I9LiTEg2hC89AxkjJG2TzQh+iZQgCnAyMbOx+uVIVSbTB6gSFDwMboDBsoA0uDsA2VxpZk1w0IEnFfG4YvNCg2C2uN0IwdJ8jbotYnMx3d+BrjOJmblQPFQUkSliZsISf9XDUuYGdnaCT2gaLyN6FwxhkOio48l8NGy7ovMsjZUP4/8tyczIIh+OEQYZTz/ulNFLLb6pXqe5txQCz0vufSqP8NOgcCRhpebyrInTubpnr0jCmqUxnEGkRSwUIfqhjJ9HOyH6HvQUnLuuOEEhiGcqR92QbWFS4H5DEymR14585tGUbOCmvBezJ2gvfh+3wW/5+/cF50IgJHGyYMGmpxprXm/NAwjqBGziwJGcEoa0Dgyb2lYsV7SC2rk3SeEUkZ16DqVFelB8otfUEtaCSQR3LHNDFPqtSmG/mM4cDSj+P5iiQV0HFu69p5rrwfyKuC+hHIwf0rGdYQ+qVaXV2TkWQBHUgzQN5VqPR2pnKHnXIi6Zl67AvWhLVShaRtVeh+SlJaaVSGlD6iTsqD8hKQJXBI9VDoYs5LV5WSZLtHx/1GBq+s2OkxCXa82FJEiHQPjZ7z9yRL7JfcR/aGXtdzlwxEubIZmuMYiHCVzJU2UQn7c1UFgF7fAWjOd0CKCORkT/MnX6zX2fV1JTmcIc4Oe4lrpBFegFlL0TNTL8FAKs9U/yQm1FVQibQ03ZX7UjBGwil5debxber84meCxIIMQ3UnGNG+Zn5VU56GqqX61yzKJbvTIktx+FKtjAJkJ7JSMe7AMglkKjncf8SggpZzFln3qLsFwHIvCNVAC+VAScOWWQzIgKUSgmkCCCiBFiPi/fi8p596sr7yxT+r//QffqN+5CMP19/55c/X0089WhdfeVaqkTt7U7W7P133vvOBuu+9D9T7HvyQ6JY8s9nurTtGC0BK0a4I4GOwf3wJgEL1GntLr9LSSm2cv6tu3tqsp574Zn3jy39cTz/+1XrHWzZq48x8TddeLcxBqTtbL76IbSlVJh/5xMfrZ3/p5+v2HgEgiQV7EV9qVVaevdSujw5qbp5eGBLCqm/95V/UE1//cj393e/U/tFeLa0u1u7BXh2fTtfq2Y1aXluvldVztbVzXCc1Xz/8sU8oIVxDUEo9ahaAUpDZg74jlpVkhHOK3YvgmICjDtASaA9VoQbm1HeWM9pg8PcmhI5fLGo0CZ6bNtrVBQe1UwLxXL2GjWJVbycWk1EF7Deohtgv21if9/hfgju1wzSQE/9hMaa5bnuxsmkCXdYCu5MzYhaEKWrpk5d/a6G7AQAeqlKTyrXtleOjVCT4u6ta7tdXKNLXHL80EaWaKtTkOYuoVwb4VKUXlVv1PtKKg6Chk+YheZKKpgVFhsSuPF9W82ib/idV4L7/C+fP15vuvruptDvyqbGtBNHEFlTLVVELqwZaO2JcgMVKyl0E4HqwCWq9oJWje1NVqWsmQOyJYzH3iCquafVanqn2QAfsXHuAKnrvAi5kNrdnbY80HLjOclKB33eS3KDeCTMyrcfA9yK6Z59j/Y4Mbv/rKKPYTtmH1jyYCCz681JBm4DYPYea3R316e6dDTslxQz+FAupq834K7MgLI7C/sUOXb9+Y2gL8tgkV57lw3pUiPeUiyycd/kbcgsEW5qVNyhrdn+xE//JODVV6loFXgrhDSgI6O55h2GoJXZ3Mk7chAjM6xmE2o+aH2nxNCV/J/az/C6xFp8TGjDroLnAEj4iYXeOpHVGyZzZ3x0vhSmU88z94n6zt7g3npsAJliYPa0g64LtF2DAp7yxHsL92t+6UZdeeaEOUaSZrlqYna45BRU8bBAV6sTzoo0ea96OF3evaZNIj1uhb6GmGWKvOSwubcro9Ey0rZ1tO6CWSFezdC9mkr/MnFEJu1EFDx3tmVidjPCAogoUjruRNJdSha40DW4cyHjwpxu5NbtPBnlCEzUVwwaWe0xAJYfRVDgFFn3vvB8bSvLG3fMlFFtCEyuuflGBaifgmSwW9+A9cy2pihoBME2N9wnHOYilErEk2z0nJfwyG0qjXyrZ92ycIFP8LI6D1wTRt/FywJzKjoaat0pnaD/5nPEweg6sDP6g4IUBQTTB9871K5DtZEyOM5VdzddCnclGz898VnuE15h24MQ9SbsoV63smkpXAs0ouamCqKTfvWdxLt4zBgRS4RBNpGeZJQgd3reV6FK5GdDgTtRiNGim1pwaRCWoMp7xfLwIzUjAQ/RYRDgcMAc4CEVBAe78nNDGVDFSjeZn3CNJE1x5Piu9hFHAU6DQxnOcNPBsCJqTjEb4gtfp2bRzUi9di4YkIXTPlCtbNjBNj8ycyt7nUVtNVYj1i3op95fPmJnz80ySk0RTozZofu5xDhYysin03Cwj9ThN7t29c6t19gwCE04oDrqZXlz5Uc+h595ZzY3zG8dHb4NQ7A72+DSpmnZvwxgM4D2Clutsi8ajC2s6GQ6glYl73p0MdldbnaShvOuEcLBHLYjCmnAuWesAUDqHOPhGmV8XBDbbIZTdPMeBZxqRmLaZptWa2imFV4QZGs0X9ZPByPSdZpxIMxFSLVW/AwFTKHTda0sFn6Rcipi7uwIuuKYkGhIYaEGjYZ/qoU5mubFXxfLoAErMjabiJoBJz6jGDkkJkcTFAkDsG1EjR/QvPsJ+ZRKUqdIT1b9+HulDB2jg9z3CwJXnBAlRZ+YapfCGqurpic4pzASd0YV5B2iR39cKeF8GhBAQMGJmqH+nx4wYuIIBwFgHU+YInHnvP/6jP6g//+Pfqy/+2R/Wx3/44frFX/hcXbvySt2+dVXUzFevbdfLr9yoRz76E/UDP/TRuhU4UO4AACAASURBVO99D9Tc8oqALtYJps+RwDcLEDjYNADL5/B7Y5ADH37PPW+uK1eu1pe+8Ef1nW/9ZV166bv10APvrPWzC7W9ea2WFqmc3F0vvHirbt2qWlq7UI98/GP16V/4OSU+Fu9RDWsIdNiDPCfEDwymTNf8yWF94wt/Vk996xt17fIrdTJ1XIsr87W5s6lexpnZhVo9u17nL7ylbtzarp29k/rwhz9SD7z/wbrvXffXTM8S5nyrwtA0cY/AMsKP7ecrzz9VX55x9p6ExPqZa/8q4HelLFWiVDklmd90W9nxFvOKXQtH1kEywCR05ekC6MPXkASFOqfgtlU+h8pc98MbEDNYbn9mdUJfs1UmEyRqzw4tM5m/6/FdDoRdmRew1eO6onScAH/8es8snYBPAX8969i9WRkEH2XccYWV3+NsYi+4D86XY6JSLzQJnMdDUIkyEE+84b7uVmtswZSIWLFWACkRhnJAfCpAERsk0Gh/f1Cb5r4YSXDh/IWhApmYi/cy7XS2R6RN1jLKywbSt7x/eswUv6/zj09p8EEVvLaNg3Jr27Q804ioOCH0CJ/EKAa2qOBayZnvR7Qkom4a86FnePI6aqL2ZPcZKEbrZzMGEG3HKCygpulCS9p98HeAQ4onWmwtcVOSt6j05j7D0tG+6cDQlW3H/UpsJDbofarK7Mmp2A5cS1hX2HKPh3L1jvu/cfPGAFyzRxKHWLzSQnhsIvW/t9InQA+fjfhKwEfFsV3lj7BUmIJa92aqBZTP2eZMaG8sUnFzMj8WQgzgaJV4792BmttxLOdy3Ifo0RwuEGg/ZbavxCwppC3o9wUSqAjEaCsLCqUC6+ol9+dCh/xbv4b7YR2VfB+aFpyeaosweeSQbMQbTQiZQ3jxpedr6uSoziwv1pSQHs85g/t5dHJa84vLNbuwXEcniCOY2qJeo5MTo5k8QJXrT+v4sCXDaaKkAkVy2ZueGS4ED0pOQOPamJkO6ZlVPkDuLUs/H5vdSY6FDEBHXdGjkmieN5veM/7sdEQ/7SDUKL4FJLxRbYjiLNJfpgc64l/jIDJ2YpylB1lM/0UoqEpOQSBmZ2T4OGxXLl9RLxn/JqjgC+OUAyMu/tys50Q1z9mJykTyntemepPNmgQwvXLcI78TKktQEQN2PsBBC9xcbrRFrx9VLRzsOmGUsM/A3zcFRwlZS15z/wSZQdFD5wLhiQFXT2mjOEaqPXiX/5PMOzk2ZcYIrhGoOCzxsjN4tSvLGDPWfag0aBSHqQlGo0kq3dxsdNxJbqo+6SXMemovQGtpWit/iv7c6qQcsPSJKrHsarJHhLgKxd7lWZEEKdAdZIitmBb+fxI43lNVulFlTs+xqUJJjPUMhDa6Go9hVYN+V7/St8D7u+ruAeWqmqtKY+VYqjlSHGRO1yDc1P0ZbcxkCLshe6h+dVWF8yeBHlU8DHYEldVIFnp76S+WiIqpupx3JJSpoqv5eUSZ1rntxJT3NNLrkRQEFsP5bIRYYx563puCju6x4HupNnE9oZDod0PnS+/b3JzPX8817fhdNoQ1kWNuwR2YAKJ2tRonv6sxMX3OeD6iyoheeqLKD+8xoO4R8Amtq5Vg9fx67EqAjwSYRg1bhKZ7BZK42m4QWJ+Y4tlVH86jpKi7h0S/I1tm2lOCsKDUERQJMyNqqqKidq+Hn5MH6gY5HVM1k+xEcS3VAva5Zq81BT3JLK/FT+S5yan2rEvWFNvPa7FHHq7tAc2qwkCFJxOBSq1RJkamFYBwxhcXh/6/rGdsBtfJ/YkSJxEyJ5VrZ87ovFLdH2bc4i+6P55zYHaAqx/eH3Oeeda9XvqMvubcp+l7SK7bR6lKlGuNiBcDj/cY8rzlPa6A3nPQ8H2csf293frf/uWv1p/98e/U5Veerfe/7531kUc+XPt7W1IDn5tbqqeevlRf/NKj9ZOf+nx94lM/VT/wyEdreX1DQfjSIgrNntHmimWLsnV11+uyI/vG9cImoKp695vuqsuXLtUX//wP6tqV5+tw93p9//vurfm543r+uSfqzJn5unDh3fXiy5t1/QaRy3L90Md+uD71879Qe1u3a4tewGmr00INjDAG66LErCujh5u36/FvfK0uPfdMHe1t18nUYU3PnNbh8Z4Swhu3bhceYmn5bL12fVMjNH7g4Y/Wwz/4SD38Q4/U9My8kkD26X6LemSfai/2bF0FSz0zctzXrr7QHlViEMm2PxUeDwQvAU8BZyQc1gqIoUCK6cDcU2IP6Imd4PBiniOsIOaeAiJgS7CTruZ43usYHB58UCcBUrNuKui4WhHQl33PvlFVrEVi0hMr+8xYk61+BguuprEXADNSiQgNMZQ1DOm4yhgGEXskrQuJhaKezj5Kfy5x3ZA4Mefu9h1X+xjPc+aMbGRsRuIRHYKurKXixr/T48nz5Dmagme/MPQhrq1ZiKSpjlJ/pI2l+800LkgJikdRRfk3/j22JIrPURBL/BQfFLBcQPcedFUzQnR+Wgwq8V+Gr2dmJTbKPse+Xu1Wh0dmrCjWNd1VVbGhx9SzvkXn7B4/2W+B4mY7xfbx+fhZ1gf/mSSU84At5nmrjalBSX6OMii/D6BtOqn3B1VQrhF7Kdpi92nGTwZkED2243LeDxbH0JPXqtdJCPH/ik26mhpQ0P1z1k7IiAs+J3TnJHfcq32qwYP4V4C4xENp/YovIeZOIsYZyCD7gKBm5OwMAjCJ3zyex1XM7Ev5mW5HymdLJKYpi7SIcK0S7dOYHYMnGjHUZ46YNCwB2wDPyeR9AKcVa3VbiqmuBlejscE+w85kX+YMDnMIO56RejSUboFkzIU0wPmGE8Ldzev18gvP1OnhQa0sLdSsFAjJCVl8eg0oEC5JipoKIQZPPYEd7ILWoiwqyij9hpQ0RZM8qWMSjpb0JsHRnCyyeyVkJ/ogFk89eI3OhZqoSk0vklECV+64YRABHgyncYEG5KXF5or3HBAqXJ0ZRwTHvUY+cBJC6M2pTadKFP1sDqT5M0iSgr4OsHkPUQoaxebaeTDQZESpaF4018k9QQG72sNUMVATOquNeIyURGhk3J2AxdiEuiLUjQpTK7BihlSFarQiQSyImQR9muIoClv3M4KckryNkwz+nqBZSZqoGgkeXG3EYMped++lD7NnDQ6y9aMB8F5PjJyDZTX+dlCWSqGqk10PN1XW8uR8BgdhmJGXcnxv6iCxXKeqAz2nUdVcxHhawUpV0YND9xc1NU6f10ibAwAjtKlshcqm4K2pOWneDRih/pDTaqEgK9TmSwluG4FU61KlTb+InNBojISRbSs68hncj/a5lLTYozZKvF/o2XIQ9AuchvLlWT66dw3ttjpvxJRSaeQ+JUYyNxEY0jUPvz9Rngt1SPu7pcCFhHayqj16zHwjDzWWg+pzlMSKZ8r9EUCRCGAYpf6VeYjtsJNQDuIx4vRPRiBkfpjEkkDRvBmHP/mL+3dzFgmCtganmOpmKjasR4AG7ZsGh4TWgkS3RDzvl/EoAjV6VExozBZmcjCdvS6b1aMyco0ZlyEQrNHpOH05W1WtWzygh/GqmhS12J5lx/WIHopCshBFD8pVgNMKnqE5jgEvAxf0h3iupff3ZKC60MMhwTKl1aCAe7N5/sPA+gGwmSRimQ05DhgC+IRew+eyNwVEtXJhAK9hn3bva4K9PCP3fZjuruBfIl3ubea/qOgKWU8FdzSKYKjKdp8n50AIrAJt77UEV+lZlm9o1kSSudyf3q+BNK1d9wImSQySnH5Tno2q2N3/pKHazPDUAGEHuDwSzZqix3l1RZWOixdfqX/9r/5FfftbX6qVxap77lqrN99zlwBbKmxLS2fqueeu1pe/8nj9zOd+pT756Z+uBz7wgVo8s6bh2TOqbHhmIu+PfQiyrOC+R4pwX1wDduiQYHJupp5/9pn6iz/9vVqYPayNtblaP4M936lXX32xlpdnavXM2+vli9t1+86sKoQkaJ/6zGdqWwnTdtXUSe0doHA5odIL8FMAiI+brpmjg3rlmafr0vPP1quXXq7dvTt1OkUSdigQWtRTgKgplMmv1s1b20oIP/LRH6mP/9iP1/TMgu6TWcfHXVkOmJWqxZgCmb0YsYj8Dn8OFUE95HBnTKvMWhmA7fEsA2Op6aKdfMaeCGAFjOkeMSqnoQqmP3lwHF3RDgsq1ZewilRdprrddio+lIQ3FFBVraS+7B47bHyCaNFP26+QkPF6DyPPbNGeg6wKjKsPGctgYM57PAmURxK56qqz0T415yptEoljsrbYysRvqYaZAmegNlUc/q3ki8Hi/VkBr3mvAAskINgl1jgxHRcTIEfX2PPyuPYAbXo2XVEL62sM6kggBJ+yYADD1V4D1fq9XutUQcUmEfviYBjfYNqkE/7sGamddttCgnyBsoohW9maOaZtKyaMJicHSrp2XfRIrJEiAGuePkzW2ZVbkgfPOr1586bWXgAFsWSDt9go2DIB5zWfOKO4KO50P73sedvNIRbsNZT6+/zC0LowAGokbg2QABRzPY2LTeLJLlYkttQe6Nat1+07qVnDdPAa5isApfZYAyLZq8QhrCHJYPaRksE+G9gX4vMwvXjPFBCcENJH2c+/mS7ZJ6mUZm+o2g9rsn3TJC50C1NEbmIXAmpLc6Tj34zrslCmW7niR3lv7jv9nIn38xy9J4kVHc9CFVVRTONWvF5/g4TwtXpRKN1OLczN1OLcjPoPGEzPUFlNnmvK6IllZlw1EZfWVCkc2fr6Ri0wq5CB76c2YodNnXMTeFMdJPbSIjFweGdna2P9nBItNXaK1lni03tORw/EFOXR/X8YPhlAKTWlAmREXAHaicdOZC5caFlG1KkUeoaLD1aEbCxwgjEMVVOS5E3FTPLE9/IlKswRc2m2dNAkTKHS/Lz6FtggyPHmEGWgPMhAVOVSwZPzUqCDUI3pk0IxRYdw4MBhjWAERii9dVwzrxXK1zK+otCOaC/0XYEeacNl7tvB/kAXUILZxkgJzbGDx2xEBa3DrDF6Hs3xp2o0oJg9vzCJDL+v5uvu30mDfBzNkOwk0BWdCT67aT+s/biqF2fA62Q8OsDV825eegxBkGHWIFxx014IlNznFoVOJ0ZWMZUDpsTPUPlu/AdtYs5c9hZUK9ZQ1RQNBo6ipwVJUsUJcjQokLVFjJId+8yyzH4PBaKtgOe9aICD12O4cWAExsxe5DUSxdlzb4JQ4x7NodEGPbxYc3naYElYAGRqeVk9WXpdz2FK4BzEMwH30AccpLDXJ06ctcfZ+hl4LhIVyCgrsncBjSQa1QAP95kzGal/njW/A/VQjdWtXBl6NvYgqF/6gYz4otwKiABybDEg3tOCABZR4HfUS9iVcKmjtpCA+hEODlQJ4HmGKqSAkTVUPxuqmO4dixPgc3gejBAQahxHTZLSFW2McSTtqbSp/+PsWQctoz5F0Yq7/0+jbsQi2G7K0pQAN/Z+5NXj4LjfzOsCkON9tWc6YFWw1vSXgBtBHrF/aUKnb1MVuk46PSPLLBH9flNdeW/2vfo/oBkxh3MEbInanWHMjZIqMEyPTld1JfhFVb17MbPPc75TxecZpArOz/i+ev46UOVasD+cidgUC270/50oJAmLSI/sJhL+LdSg/bnowDL7h/cIuJHrSCIuFkWPNZHTaXvE/iDoSh9x6Gaq1LRyZEQ9eP9UDMDcSALNFKE/74V69Fvfqt/8jf+rXr30bL3vPW+txTn743ko6wJT1urlV27Vtx97oX7hF/8rJWRve9d9Nbu01KJh2EdExUyF2ljfsBAFNq0vXr3lPUAZm031cfPOjXrmme/WN776xXrrPefqHW+5UJu3r9X21o3a2bmlWYJzC+frlSs7tbu/UG968331gQ99uH744z9W+7JZzOY8rr39HamBevzHkvz/6QkAML3Ry7U6N1O3rl6pSy88W9/+5tfr1u2rdXLKa61YyWBgEj0ELF966VJde+1WPfD9H6hHPvrx+qlPf7amZxfrjkR6AJYR6FjynFnaMQwXdWwyL7sREIY/WfvQyhR3NLCVwJhzGzqb2C+yw5PB6vFJ4+pJ9srAGOgWjQTrfB7UuYx1CcJvNXJXjBLrjMVtJvGHgdroKCTZcWI7o7OML4jyMjZL/W5UT1EQ77EJPO9oGBh076QPvQMA0u6RCiAStk4+b+jRpMq971lnAzsAUL1HeCQwV29URmqpnchz3LArZ86cdbyFSidKqIwCw+a0YJWA3aZeh00ULQJ+X0kmfhMqbzOCsIesQ+h+DvRnh2RoSGxaMRO7wc95ztgWEgieA/FSEljFEGpVacq/dC9Icub12ZxtKqGyczMzdfas2Qfxkbx3klz3s5pdM4DiqAEzxmplZbCnBoosTMN1DFXoBqsmvXLuCRVzosf+5HmwJqwhffqcQUah5X517eyNre0u8DgRSbIcgaTsv1Rec67ye7q2HnIftlsE3rCzKgp0a4IA/YHKPBGzioKtwGFRuC3ck1YmsYcoADHyqhM69n1i5+EaOznX2WqgliSauHyoOnZ8HCaREtimkIchxnVzvwFceP8UTvi7gabJGIqAGpnNSfyjglgLT2UPpsDSLkPxSgCiKJMfHaZH0ZRV1kG2qCvjqVDyb7FuVlYG1oU/z1MJ8IurKy1eBuPrb0oZPdjZogOwFtTv5lIu6d8Jhvl0qo5Op3vshKtV46HQ3LBmss3SeN7qSE0Py0xAUS87ccHACgFXxj9Td999dy2vrHqIdHNzXb6GIwzCeiBxlIi+ZA6HB1T2/JLuh9KsmObBE/RgEPUQG+UyT7olXNsAJsjDOPF/KjoxZkGrUzVU8tSiIAoGpeTJ3LmFoYePRIHrpiytgES0N4upRLGS9w86ouSnEZk4aV6jXpOmqRg5iKhLJq35EOdQYLDTVJoAkQ3syoUdpd73yMGVe9tstM0sjYKZVTx5D36u/zX2waCAK3CuiiUYS9XSxtqoRihUg7WxyRlanryWprzw5Sqf1UKDzidBlVHq0+Rqm41CGs55rQfO+7UxyOPqkKvBTrglSNNCEwr8W0CFn0GzYI9iVF3e92B1/k2yyJeqvk29DPoz9POhINiJnp5xAxusOb8bWg1rhQFhfSOsIQPUFFP2Dq+5+urVoTLELC71Frb4hc4YqmsoebaAxgCkdDUjewdEVXOX7jDo2AqroUyPFdBMsXYFOc/cYkNuws9zCAWPvc35hYpCciJwQcDNgYxTgv30jKaaRhWBij+fRaK6sbGh4FjiJxrbcKDKA6/nOShR7WQt5zZKoTm3PJcgiRGcEgLXgXzQdlF6ez+d29iQTXvt2jVXnlthjb0kEKgrw6lQirM/MyvqYXoVRWMGocWAjxgOCUY9jNa0Dz436qUKSJtinAqwHZ4b1uNE4yylPhj11u4zCnNBAcRohEbQ3diA9CGwvqnOam5W2wD24/9XQhjRF9OY7KSEzjeVfEhIe38MVevuoXNgZWWwjB2BdcF18D/fB8yI8+ZZp9rfHHKdI4IjPlvV3A4SEgQFVR2j28M+aWGkJH38yc8I7tY31gdJec1xQhZcLQfQDyfiEa4IG4DK9WpwN2g8QV6PdVGlvwE8VfjFaHC1U5TB7g8ViDg1VTvbW0rAV5aX6qtf/Up98QtfqCce/3adHN6u99z/5pqd2lV1dA5mg2h/+3X12m5dvrJdf/8f/Hf1tz732VrZOFun6rciuIaJ44RwbsaALSA/50mBGf0qEnPyPKv9/d26fftqPfPM47V/uFXnzqzU0tx0nR7u13cff7SuXb3IUJdamJ+qmfmNunrjoE6n1+qd97+/Hnj/B+uhDz6slpKTU/r/qo5PEX4gGAOsma0tKJN7gLBTtTi/XKsLc7W/fbsuv/hc/eUX/qRu3LhSU1OAn5t1ILVrxokwt/JM7exCKUP8Zqruf+/76+d+8e/W4tKZ2trZqb0D7MSUWAjciwLHTkBEd55mTa0CHnXlUBhFl1yCImamw1+bEGZk0Kl7iVPVSiDHXuB1sHPwj+yD7C8zWtwfys+wjQEqQ4Xm+YtNscdAanys++/Ut9Ujs8JyiuaBB8O7x5BzoIRXewzf4n5Rx072j+yBsb9WpQpxNYCugY2RAN1VBiVAXZ0c4qcR6M25EYWxZ+EFBPP4l73JnLkWreMz1Qb0PQkha2OdBej9GWnmaAHQiHMc+i97VqMaVNUleexRDbBpumVEACoDx5txQOykZKlZSVy3AK3uGXZ1xdXVjAjitRaR8mD0ITGlLar1FfBx6gHr0QNhjPD+APpco2KCjnYm62wbaFqrK7liE0i4xkBTgHSpue47bnaVNz2ikRsxa5HDnGQm46YC8MfX8bwFqA7j1nx9UQeNbZY9p9DSve1KRFQ5HrUX+aYcxzYo7jPkqpqSztaK4KylYmb2jW28/P8w7s3Av+aDd4XQLDDTZjMiJjFARj2kIEWiLhvfPZ3smbA8UigR66rfP3HwpBJs++6zrBKYwXcVhFxlVe9hiz0Oz3RgxnXw3OAD/snPrMdmjXRJuC8LKpndkh7CcULowoyVXrW+LdZGlTSBeqqRGuVFXD4z1VTsnIUGsrs//w0mhHt1sHNbjep72+5NmKkTOSga0kkMmUO4f3Ra+1j7affxKfERZXBKBiHoviijah2cKh0FNlIHP6BUUqSUtK4Re6PZp/WmN90tqVmy+TRMRwrdSMaRVJ883yzJgnsWNYC8aZ0cJBJClXa7CjZ50DZySWySVIZe6R6LiVy1Eic1frdgROZa0a8yNDBPmq8X5hlk7GDPVUdTyUIV8r8p506MlwLCTqo8ssL0gzR128E4MJfyUPf7pQneKmJOcJWoaOYLiq9LLhXjDJomOihN9Qbj/aLO5OTeYjvjSiCGWskUIIESTc9qk7GWA309fWRYP92DZ/wluU1SiRHksBhxmnw5Vm8qW4xKU/Bi3AZOO5LePUMqiXbGgCQIszNu0ZH02jWtV4dsbl4VafUDdNKrYbOSYHalKMgxRkVVNs24cXUnimtCi3vv8AwJuBMkB0nK6BLeJ6MANGOtKy861PNzupY0LIuKEbn4wyOpi8qxaezK8jB0W06f/sAdhu0is+4ZlkmIFYD0KIvw6/mT5E0GuhuYWRNXXkwDkoGmktc9lRmToERtNEhd1CUlsyhBbqlfUBXwodfT12yH7xmFTubp0ZxS5RPqF/fGfZGYhYrKc2AfSTCoFXGl9htn1UkXojJJcLAXgEmpeJJc8tz4vu6RJnTunf2beYszMxp4zTWREKqC2QNruVZV5env7aG+omyPgrGsl5yQknnT3UPXmNCq3Bc3Tv54f/ZPUHKr4Jr+m0Tcvc8eaC01teVlPfNU5JQUjZwL1+s+gsn8v1T7cy7c52obbJTUCWjmSSZAiJiMe3otXiDZ+kYshxELTQVVgNVAnM5T92byOTm/XG9moqX6FjSZn1ke3wCUAroR+BR6PfvA85wcFCshhFUwAggThHFeQ60N8CbBmO77ijBMktyIFvDeXF+Q7fw9s9lU4ZydU1WPdRGgOQiSeJ1YA76G+++xHUlalPzqWe2pVWNxYb5++7d/u37vd36ndnc3a2XxuN7+1vWand6t48Ojmp+dr4P9w7p08Xpde22/btw6qn/83/yP9ZnP/2wd0U9WJ3V4TLUAD0xbAdS62VpdXlVCyHVIUKdclcRTz85O1ysvv1jPv/BEPf7kN2t9Y7E+/rGP1ObNW3X5pVfqmSe/W7duXq3FBXpVp2tqdq2u3dyrmjtT737fB+rBhz5cH/rwR+rgiMCOxIZ4B0aQ53ZyrgB093fxYTzf5VqZn63tOzfqhWe/W3/wu/+p7ty5Vqsrc3V8RO/lSU1LvGuxlpdXa3FxRWMsnnvu5brnrffV3/sH/6hWz94lP7wJk6OVDCXA0dQvNivCRpy9qCvzfC1oQtJoYIE4wzO/rPqc/qawSVJR5H3jbxX+dQtFWkxSQVC17mBfQLBaBgqF6C2dL+jAYqB0i0OYK5nlmUHoAm8V2yBi5baa+OjspTCE+F3YK+mTc+8jIklWFLd/fL0SN348SZGEXb5HZXTklZ3wkKw00JHED9+W9p/MjRPI0fMZB7E+aUmYOicwuwhcTZEkTlGVcc/MFWlEhFXRDC5V2Zvmr9m5o/5hPjcCTRJAmbIgDnEka0lMacDRvddJtqj+aaZg04WxI1Z2tEig/u8EQOtHYtp2ht9RZb8VURW1ZLxR96UEJOAZZlQYwTxgjMDvjilT7RyzS/SzHmth5pHBJ6lItvBaQOj4OPYtP0v8xu/6Pe1vtHe7d5V14DMSI2g/ZTRBa2DkGnhW+Sx+L32s3h+O1ZwQTuisqr63SnRonMSkxMLEPnpP9Szij61CLNvYIAJLaC2EQ9mMiPCwXyN+w/0B2rmA0VfTYmVj0FcxvNqeJr2KrIlaLZr5F6A6djsVQIMCq/p8xck9biPtAk46DcxkjIuS146VpezbFGdrW5gaHBbKVBm0sWqtW9S4dlUAFTuzF31+1dpA32n/Hv+G4cXvEe+xjh53owg13BWL+4gRcfJGK4R7dbS3WZu3rtf+zlYdMbT2YE9OAuoWzmlqZlZN3jv7RzXVQ5lFy2veKhfFwUJtlGTwYM9KkBInbSEYNuP1G9elJKReAjb2oNZ5IJRdYxpCxemH5Vk1NGyyUBZfYeHU0JnN2qgJnHI2nfr4wv3talqQaxZU/Qsd5PkheZ6LVYa6n6PVCoMM83o2jmhoi4sKYJGuJwDgGs+eXR9GHZg3bbqlEyRz4lOJC+1JwhKNSuKYKOfb2FNxdDMv1ydUZH5hSBQybyfcbfG+kVDe36trV695tEJL+iph73ENfBZOAkOZpMXS8ObGxwDauDsxkHxxzwhKUsQ1cc+Z7ZOKpRE4HwiMhEUTtoVqCzBYhna5qoSBdcNoO6By4qOKDlUYHSSjf6r4tUS6KIlBy5oqGiqI++Nw9O4rDFc8zL6kWQAAIABJREFUiE4ql6luue9oeVD1VEI4nxmF7nNxdcbVyygdZg1I/BW0zs0p6IgSI5UW6JyuGpt+omqThtxatpjfFxrcyS73nSG3rpRAZ2Nt3KwOxZA1F5WxwYMkcQr8WzBJVTXQ/zi0BjNSzYihHldSMiMwVZmhqtZS5FYZcxJn52T6agLjVF7YZwmSY7hT4YqEMvcTyrecV88NxC5Am+UM8tr1jQ0jpifMJ13TORKnX8nLsQSqUgWXPZixMi2ocAxwxhLktayBKkErlteG3qOKVHpJ9DNmm1rx7IgEpPcba5RK8JheO7x2qNjbMTnhMNVD+6Upu7JbjJzZ2R32DM+C5PXCXReUYIbK5WdKz6Ep4nE+Sm4zz4hgT+wJJ6GpXIWGyPc4v/qMtdWh10e2qRkDPss+5wENVEHvKliSGInWpLc3M7tGMytFI9WMSSpfpSSOe6Eyk2oie1MKwi2Kw57iPoe9pEqhKw4C0SSKstyobUZ1GGxkTbh2AB3Z9L5/gTajaryCGNaBpKFHrChA07ibBlJaJdmJNtRRjwvC1njGqXtn2VM5b6yVgkhQ+wYT2N8I1OQr1WoAJsmcI57QfTDYHwWWmk/J9cyqTWOOlo35+fr1X/u1+s3f+Hd1ZhUK9VStrVQtL3qG4/LiSh0dHNcrF6/X5StbdfnVnfon//R/qc/+3Ofr9s5W7RwfaC7V0tJ8LSwignMkv3x6Oo1WnP6Hyj7H3hFNj2T5sH7vd3+7/vyLf1gvX3qu3nHfPfW5z3ymnnr8iXrsm4/W9OlJzc9WrS7P1cLcVJ3MLNWlq3eoF9Y77vu++ugPf6I++VM/U1vbVJ1JfhgTAeJuoS+etUYdHSkcrPm55VqYrbr40rP1rW98pf7jf/i3dXSwVfe+4+5aWzWlfYp+f1GED+rC+btqdXmtvv3YE3Xh7nvrH/7X/32du+ttYgdhP7ZQSM85m5stxpzgN7G1BOWhrLFnNEAbVeJOIBxweR+GcWLhCre4BPyK/Usw7QC8hfSGsVjugU/SxvPifAF68XmyW92nlYRSfwppsQhNqIb5fuip2Yec51QP2T+OkRCJ81lOz2B6DLmexBqhuCYoD5ga5k1YKYrDmoCU3suwh5wKuIc3axdAXjS7niWXNZAPbOn7nKEhYRq4c048ANHECulq3VBFUpI9SQJSmee5ZkwRr4m4DLadJJmYCt9Ccp5eZFffPHrKyruOK4hF8En4AcA2RJakWt1JTxI7+XaKILb2A5Mg42Ww21FR1d5DFZs5z21jsQVi0+zsdFJkEItkmASZflPsZKpvabXgs9R60vs58/BC802SybPJaAdV5rooEEBQtNye5e14d9qMnAPHJHwefhfWjgo4GavSLTz5HIMnHo7O5xDPhXFiMZW1QSQwInnEmwFBFId0wpPxZQFc+JProTUnCrl8L0UAgaM9VzO2OmJOKVzAFGMbA5xkliH7NSA792axnckQelfjPPie88feEmgAENd9mWEQ6n57hAa9uVEnTaIsmvbRkfahmICt+5Fed/IU3l89hGpNss9nL/o66YH01AH1y7Z+iYSI5uaUXKf1piMPFWwCjLI+JI3y62+8h9AVwhvXLtcxG2LqtI4P2HQ4n3n1KkxT0TmuOlSB0CVuHfbmyKoa1okLjofFYxah8gMp3tDbNKdkkOZWi0N4LIJQas3dcxMxD9Gb1InMWN0tSBmJCs7FzdUEqk3/6yGdNmamVQYhS+bNJk8Fzw2priJ5jp1nrnF/BC1BnWOQc6BiRAlGQP6waSAJDDwn4AzHd1Jt7Hk6QrHdF6jAsFWhOPgEP5q90teTag/3yiFNg7VoYoeuqvpn3gCZm3jr5i0d9gygVSLdZXI2mxCkDmC5BgxTyvDtk/zcQq/oEnwQLFdYJz1poREEnQpSxu84IWTOlTek6TkOuDwzj0MwOYyZD5UxEdnsmTfI7+ZZeF5OB/mM/BCyYhSN6oTozu3kCVJZn1AheG6uIq0N1eVUAoL0pK9CSK7QKydpfMlo0j/QioEkFyQRusflJVEeB2eII1KzOcj/gpLxBJJy7I0WB3UdjG2rTEaUh+sJ8GLxo0lldkylk9NuMCX3lL69qOcmcNKza8GQ0IQ1v66FX1L5DL13SPwz1qVFKUJ1EfUB6lSrLOYaE1xMkDxTO4w8zqjyj0MKaqxerr4//i76d4s6BclML6WrVATvEzAIm8HewaDy3JUUdNUoaJoqVS2Fnp+lD009a1L3dAAvRLXFiUR/btSds5DxIdrHXfFk/Qc0uoO0yGazJuw/lBgJUsKsICGMQFUqhlFAE52474OxI6xFqqRBeWUjoJ4dHFqhs2efck4ImrAtsh3dIxcVWQV0jcjzvajmJZlNlSIzXHkv9qrOGGcBGfMe26PzNhoLFCAkyOd4X47ZA+m95n1FBcKRwXSYJ0CyeluAQvdloAI7mX8VuzzuF3egbqotXxoe3TNMM/uRag12VYO8W8lUjrMpZVwvwF/GWogu2JVb7THRzfFDpn/zxWdIIIqKOdTwVh5m7+t6GsmXPZcsOHLiFn+BkTOvWbcz9av//J/X//nrv17vftc76sI5mAQ7tbpyWqsra7W0sFzHR6f16tU7dfHyZr1y8U79k3/6P9fP/NzP1s3tO7V1sFeHx/u1vLxYS8vzLf0OHj1bx4endUIv2fJKLZIUn57U5p1bdf3alfqd3/6t+srXv1xzSzP1wEPvq0//1E/VE489Vn/11a/V7RsMpt+t9bXFmp8h1Zuvi1dv19HUQr3rvQ/Wxz7+E/W3fvrztb3DgPPtmppGlAgl5Al4ND/PvMX5Yvr81CklxIN65YWn6xtf+8v6jX/za3Wwd7vuffub6sL51TpzlsH0i6KO3rm9KQXu5YWleuK7T9f5N72j/u7f/8d1z9vur/nFRcUVjLQKsMDaSpV7wdVAvjJiRHT+psSFjpa+MJ478QcPKb8j+loDUO45N7snlSTA6viIcXuBzhVzVVWFmpHKqNlPfj/8ds5Y0P+AzolV+B31XjYzwFWKmQEki50RIyGsi9DMsXecE1UrTHHm/eNvYpvjp+zXXJ2TDP+obSTnywmsWQnsY+IMt4NAxfNAc/xVbBGHz+C3VeWzHrxmmFvY4k72b2ZA8dnRU8jZV89xz5slPlTy273aHtIO84qYwAwsrsUAPjoOr6eMcq/DenU/WUab8TNf35ESyQDAWuPMuWtxsc4HvRdmnWhkfdV3OhqHI3XijlfwS9EOECjWTAt8E4kY9kgq6Q16OxHpdSbp7dFpqkQBgnR7DPtrqGZ3DBdfQsyh3snO8kVfPnNmmGUoxdme/QxQjm0EYN+GNcgzavq7BUus4ppqup73/MLALAF05xlxNhJHEoOxH0l2k2AHTODffLbnVbu6pT1I7NXqtEnKHMPatvM/MTefb/VfElL36Wc+pfIITR4w5XaI36hM71HFx1Y11RQAtin+ZrK4KKZRVM2IytlUNRHqZ+sPuM3JVUDejfVJVTrMJMUqHZ/5vmasuNvxpXUfXBDyaDTU5N1yE72CtBYlB+G6iHEEQnevqcd2OadhXfhSgeyN9RDu1e7mjbr0MmMnjuvsynKdgjAKVbSa2ez8Ip5fwjLM/uGhsfhOrGwUMJbsnCkSQUqDvShSKGwqoOaItfqfgirRJY2w4FgxGFRDJNLRw1mdFBgZEKrbAbSpTqZyOuA3D18UsOZh6+F37xubhoU14tDU0aaypPpIAz7Ghc0cUZn05fAavhckLGgcKA8HlwfIta+vrw/BGA82SUqDKUOvFr8fNFwJ2aKHf7ORWRuod+nDCxqXCpqptuY7ZyagOcb0hOwNymi5xswy4n3NTXbzNOuuyu7aqoRf3D/Z849aLAiBENZdCGMb/CCcUTziYKW3MwEVB5qDyIYc5IC754gDGPlg3gNDaW55c9J1L0bZHEA1Hazlt7nP0DbT5xPH4TW3WMYYlcT4+ZBYBps9o8obewCDFDpuCySZPumKZaokWjPmTk3PCPUTpRCa2A5V0H0lLhxiDKEOfycUEf5hjYz+mn6DEWFfcU0SCen+CIIXEmf6FEkccs6C+Fq2elK9lJKsklGa3Jk7ZmpeqkMGPmxgWRv+zrkg0OVCMDJ8n89L1cZh9CS5jAF2o7JpTzhfri9UliSaTtIsXCAHS49UC4xYWMp9oKxF+mdU8R81mxugdq/ggFY3nYXgj80O2uyAZtJLgoElwaTfUrRaUYCN0ufeY7T5npxRi6KELogN4Xc0WqKrw+Hrh7LC/kjfZoRmMgRYimJN7cXxpkIq9FtOzv2eEs5pYRqxMTILqgfyXr9+XfsNm0DvEdd388ZN2UoHnBZ8GoCW5SXtQ5IpENEEZ6wBZ5x/c10GY9wrnV4JU5cm1FWBJumPbWEXqcUur2jfpi+UvWBqvhUzBVoMvdrec0lEpYjWAXRYEkMwNe9kizPCNXJGubcI12T/Sslz3/L+vHcoqWIkNFqb0R+yj62KGuGlcS/yXXfd1Ui4wQj2nCvNe7INXG9sCTaXM0vgp+qkgmYAA9vF9Hny/VRBuE4J86j/cNI6oEBVa7hf2z2sfUoCNvOqEpKk/a//7J/Vr/3r/70e+cEfqLe8+UwdHt6s5aWTWltF+GixTo+n6tbtvbp4ZateevlG/bf/w/9Un/n85+rO3nZt7m/Xzv5OLS7N1+Iy8y33a+p0thbnlutw76j2d3aVEK4sLNX87HRdeuXFevyxR+uLX/izev6lF+r7P/hgffiRh+tHPvaxeuqJJ+rrX/lKPfpXX687N67UhfXlmp85rv2T6bp07XadzC7X+97/A/XxH/1kferTn6vdPWjm9G+xJ7BBUL68buc2ztfSwmqRTxwenNbh/lZdufhC/dXXv1T/x6/9y9rZfK3ees9G3X3hTK2fv1BLq2t1cHRUgJxL+MXpmXr+uZfq3N331ud/4b+st7/7/bVx7pwqOUqsO/kJXc1MoiM9K/fKWTCFfaX91/M4+TdAMRcKeyVUyKhUq5oq3+W+NekCdHKGv49tYe/wmvGoBM4L10GAj5/gOuPPxfLo/TRmcaQ/in10XnP0mK+3Wzdv3dR7McuPz0wSJNp4i7GMeweVgLZfGaiGqvJYaCbjicLS4dxEXCOtKWIptGhIAJ2sC3FTgl334I1sSitBpirCGgdg5++htU6UUmHAIHJmpUTOmNgBLXCjBL3tdBgHfC/Aoq4t4GYnEgFXk4xqdMhIHCtJscTYwoho2iifRVzDOSWp1ziBo2NXjCR21KMFWowkcU8SoLHvTMwYfQMUN8U+gM7c1VbWCT9MRVPCNjCown4QI8IaBnzFdiZJ0R6b8x4Ls0ZD1DtRVmWVMW1Dew82bMGx6onjrLTv8P30ybJXMwrCifFEOT5Fg+ydVCKjSC5GyfzCoImRvkbeL4wwrZUn+Q5q72rR6TYHsaokXub4hfuL/oIKD9NmT/FcOR/4fZJ40YjxNaur8kWqfKYSCSOv5/+6F9RjXRQbipLrteE6+Bnvz7+TkGa0CWdXLI8eQaS9CJDY7BJsjVhN0HahfsZvjNh1zp1cjaTg4KTfvd2KTWDM7MKWAeyGPooeR8ZOuOBBvBcGUYpY7Av7nkmcpeLDG0oITxhMf7Muv/yC+geXF+c1j5CAmzx3doYq22KdUrmanhNlFIMiqkIfcgVY6juaqhkkZXCWKHmCJnGgW8KcTb5DBh8FzcwG7AHovC5NvHoA4rWb0x1VNyParnIBuIqy05S2oCPq+2tEVmhTq1bx0BNIOKlwa6l75zyHaHAWLbYxiBs0FQNDkUycRdZ79oBhegipECqJ0egAAgofxiDVoYEkiA8/PkiPExtmrpizHprGGKEYjJoqhW5aDgqv3oumcvCafHlezYKcIMFRDhbGDSNHYKWAsQV1FLSfnIo+gQACX6l4vq562A3WUaQKEmMU3xQcBfQtTZ3nMU5keV8Zv74fUD0539xf93Wk3J/kIglqkrRxWV5BY1PpeD+cup7V0dFQzUMAKU3NUWZVgjnqW4z0ftZRSCu0zabcKTHo/lU5nqbL5hoTLOPoUkVP9chJPP1krkjxlWSNxFKJu+7DP1eArCqj10cHv5USxw3qCT4JVl09tqHhunFyMixz/uxU2gh46bUYKsit8mW5ZPeYCNljRhpDrTtZxlFicHV+euArf+d6JNhRE8AoCZH6ZLvZOpRmBR7MKZOkv8+scaRJJSi7OY5N6GdXvXKPfDZO4erVq6oAC+yggtx0mwQm+XO+ZyMJAOrqKPcqZ9SJssEnKrJGLvNZocfkbMpmNbDApbu3wsipznI34cfGTKp19HM4KJGzXOzh7puWqmctQI753AxmZq3G4x5C9cnsQAFyPUcvAXICJNnGXrcInUCxi0Q+ySQ0r6hhch/sAaq4eh6OYuTwsR2q6FN5lCqsgzRe49d5kHeqhamsc0/YIZ3xkQJpgh6ANp6HAo0OGgYRj65kpmqpQLP7b3mOQsxhYYBUQ2eC4dI0VfaXAqSdHVXyRdlpoSqeC0EF9jo9vUJ7O9iUTxzRx3R/BKkHVoGOgnJm6apHVVRWgwf8nvZQtyscyzcw/PpIPftraytKBne3t+tf/eq/qP/73//7+vEf/Vi9691318w0ao7Xa3uLQAVbTEIwX9eu79fLF2/VP/xH/6Q+/bM/U9OLs7V7fFC3t2/XyemR+vhYh4XZpdo4c672dg5r585mnV1eLbDs29ev1ze+9qX6w9//narTo1o7d04zBb//Ax+s9773PfXd7zxWX/7iF+v3f/c/12uXX6x733qhNlbna3phpZ6/eLWOpufrwQ89Uh/7+I/Xj//Ep2t7l8R3p2ZmAYwsaPP/kPYmzr7dV3XnvvPw7pufngZb8oglDwKB4wFP8oSFY4OBQGjSIUmHQCWVdNLVlb+mqzudTtIJhKkAM9hgPMgGY2xjy7Zs2ZqepDfPd55v12etvc49EqkuVXGrnp7evff3+53zPd9h77XWXlvMqPa26ZqZmq/ZaepmJqv2cPJbrx888e36z//x/6it9Rv12vvurBPH5mpmfqFWsYUHId/aqnmAu4ODevqpc3X8jnvr4z/7j+q+1z1Yp8+cGVooAJpEHpeAXKwHgMqxo1pLPAM5CKrMxUAjapaYhhyyFoclEeNG9wY4LPU1U9N1hdPToz6XLT/t+cu8GmpnPZkH9iMy5bCMeX/mKIoFEoQwBC5Pcf14lDmqme2+jmGz0s9TNYbtPJq2VS6/OUxsU5vLfbPfsa4DmI9VAkMy0b2dx+dlWBud810rOzgNt0QviUz265iWyBite9pSXsK4cn18H/ZnAKJxTO9afQEuyOl6Hwjry/MYzFzaa4F7iZHh0HuXfnFrBn74koRw6YgSAkvQbXDHGca+S6+7q9eual9Q3X/X2JMojkFd2hioVktM82F7A95XbLRYVQfxGb/ERepJ2yYmSX71HF4So2aME59J5trJd8xhBrC1+x0KBNwwcxbJu5MyJIko1ahdtqIvBjVDwNo0INeSEiHGTIy7DA/tDzBI9RVYOx6VVJke1eoBeggusx+r5hBHUcVoNhVmTDSvO6blXmUs1aocYijOPM4vkxe77vuL0rBjRbPYNkXiS3F4n0Wstcg4XVfouJ/r4fqYD4lxEqNxLgpYQk3XdZkiWKYO28+lvl9mZw2+pz+38hPFwZzvTjyHFhRtoigDp/0DgZ/EZq7p7d6xPZ5KgNs/Jec4+ylziXjBSSXPMaAz8ZqVmyGGXl5CeLBdO2s36+ILz0kqOjc9KaZQySAPGgnBzFztYxYzOQ2kpZtSoNIGEUHadQEkZ5OW/ugQBNlRbz+cMumhQkNdF5kLnW8EyH3Y6IPjQlV+lnyGQSLjDsLPBm59sGWlkS+YErZNOg+b12wJvbVsysyF2Uu+VL/Xzk4uLrdUQM2YQfJSMNsNdYPYEHRRCJtgm41IxbITPbnETE5LOyy0mzo9sZbuwaYxaUmDe7O4Cftwz10DI46kF9LfZgPt8pkEJaxHNmf+nY1dTlzds4iEgANWJgtC1LreUD1bjMKJsYpzmmR3Lvx10u9nHxOVJJ2RPDJGNmugHxLmNj6ACIwk62vUwgmwzYlYDEL3t+hB4/o/IRojx6gE3QrGu0Y0CGnkXi7g94E7tDjRs3JSpHkrNrLvby+9XRwYOJGxPCJmSXGoFJvVUhLNka4H4VrD1gWQ4H3yJ3VKjGnqMzTvqMlhIwpwkTqSDrazOTp5ci+jBB9BZflGalC56dTkKSlvpFO6+/QVok8O7Us6EErNBO8nDT9NWlVH066iCn56cwKYaXONMeMXtjryET8APwMFgmGLekwOf2xlgGqECKZbdpdkPAHd+G+hj23ikYQ0fUPT7JzPZC3euHFDkhgOdD0j9Qq1o6pQuHY6E2MrSZYDEQVkkmyY7WVzZs3GrITxzngSoAkc6h6ITm5tV230zv0e1fy6TZSypzAuciZV3yUAOKe7QhkXaW7vmiu5oLZzrKSaMFXNRDsJM8vIeKtJdQdlme9co2o3BZI50U6dH9ce1BW0WHWXs6Ct60qMdHD3vI9CQtfbzrNC8WEIu11NwCCxfjIislRNe0mbSBjQQIUxPRgoKZBpiTAJPD9zGYHXpep3JdEZGVg1Mu/93/WTaTKeNZVayjz/BMyMF/fN3IjkTwDBtOtHYYvsMNu1ZV3vmmDF9VdxfjPKrD21E//MYQE9AkRodeRWNJHPwxJQloGkkiQQyejS4oLaRCzfulm//l/+3/rUH/1Rve89P16vf93dNTe7W+trV+rmzeXa3mafJnCarRu3d+vi5dX65X/2r+ojH/9ozR6Zr52JvVrdWK3N7fXa2qF9yF4tzh6pM6fO1tb6Tq3dXq4TnE3rm0r4PvuZT9cf/N7v1I88+OZ66O1vr3c9/HC99v431JFTp+uJr3+tvvC5z9Ynf+936tql5+pNr7+v7j5zrOaPnqzvnztfWwcz9cM/+vZ657sfrvc9/BN1e2W91jdWa3qas8vBXVz0eFaY2ywuHK0p1EZFC439eu7ZJ+u//7f/WDsbt+q1991R8zMHtXNQdeXGzVrjNQSg7M/7+3Xu2Rdq8fhd9Z4Pfqxe+8CP1r333qfgnr1BLqqtLAkIwZyAKTl16tSg9EhbmbAP4xq7zO3s9ey7rnu2BDRBc5pjs6fweuaRFUp2ioyxUdxCI/eXhL0bsHPeab3D/HQilj1IDDylCfMLQ8P1nLVchySJuzv6OdcWzwIBiuqF3KDcJn1uLZtlTyHJyu9H9aGasgb7cqamR6fLc1wvyzVyTXqP7seX2sSYYBGkKgnF8ENlAZYO8hXAOSAKazu1zTG4cyLpGj/2owC7w7XuIRM8Mpj3JWnK70np0GZyPoYMTDJ2iSu4f6ko2hE4Uk0SI/Y+m3AA/k0qIWdvxJuB13Df7qNZAhl4dmHsXCvpPcqGPY5VBESIkSVec225WEnV0DlJiBos6hq+J3JATrOWaTJGNhkxyB7GNolgTJCiKMrvmHHeFigOA+4QgxIHt0Rin1JSiVv7qEc4z46xHIx6RiUz6jku1Z1BXzGs7ZA/9oUg3kQJl/iAa5Iibm5uqLMc/8x7bhInxwcGSq02SWLkOeYkN/JSQEF5Y6DGUOsFA9WuufOaiKw2yaCUQPSMxAm4nfzDFnPfzE/lGTL7MwP+txJCzrg2mwvZxfvmPEjyqXOpSzkc0x060BIPxHkaQNZxB/FTWl+5jybXKp+gjgdz/WmVF/lr4uWsBZWIvCyG8GC79jZuqzHs9sZ6TR7sqYAcAoBCd1uDz6jlxB5bM0mh84IhgHEmT6PymZqmv9uk+7u9NCFU2wmkoaNFpWRRhZfHhjqMJEJKlAjgtKicUHryTalGYHLSm4+sjBsN5zUJbBgM5GXIKDWxhyajLGhvdEm0CP4IdJngYgS6vxk3mQw7gf+YNTKr4YQ118218HkgS2wCyFQPm5gSBG5pYkbqleLkF7GHjZhk4w0lHZaM64olszevdm5FgtZjdngYeYwHViZtIuJY1QdeDgNN1jTe7Y3DtYo287BExYlCkJiXmxAOgV2bz8gwpq3C9Z4t1wtj6k3P9ZJ8OXC0DTHPS+hNM3RCdZpuj64+gWaQNR0S1Lp1MqJNplmsMCJB3Ag0omuXdGRhYfgsJa5z8woqheCqJ2In2S9JCLkoOVs1WpOG3GGEJKdgo2gr++jSwygNyWr3LQu6Og5Y+f8EXhqHtuIfM+o5ICQfmpq2rLYPv8g2XB9HwuTEiGsJm5YxHDaylgyp/kNJsoGObI5KSkB/m+mXI62kFjbv4TPZ+DTOnQAQPDCmYaPt/mcAwvMDe/d5bZ5m6DkYLeeOYVAOC+QesqJvWSnrLsmcDuaWGCXYGCSj7CVydYvcY7pOnzql53Pt2rUhSVIgurevBCd1Y0I9uyBd0kBcxLo3IOikncMMhgkZbwYwKCTjoZ6D3ZYg45BnPa5lVBC5R79My5nSaoK1AsDFl4LfZq6TdHJdCRjjpAsSalZsVvslDFqYUAeHrg9M4KWDXYEwvd8O+5eGzQgoofHuPk+aR2FYZw4dl3mubruxLRBNphw9f8OKJqhjnPhcB04HQ11WAqiAOqoj6qA6tT1StET+urExGAzFuVBJQMtqh/nXvVYDsHGtAXTEhHZ7nARU2g+bATIzgex1wbLaHdQJPI8D9SlT30yYce3DEwVjuLmxVmvLy/Wbv/7r9ak/+uN64/2vr7vvPFazMzu1MLdX1OHt7GGgtVmXrtyuG7d26vbqfv3Kr/07MYSbu1u1O3VQUzOTSgZpDs/ZOTezUCeOnqy97f3a2dhSQnj72o3600/9SX3uM39aX/jcZ+onH/mJ+uAjH6m3vetdded997FQ6y///E/rjz75yfrS5z9b26s368cevL/uvfNkzR87VU8880Kt703WG9/yo/Xj73643vPBR+rq5Wt14+b1mpnhvl0Dl33b9fuTtbhAGcJ8zUyCzX5aAAAgAElEQVQd1PrKzXru2R/Uo5/7dO1u3KyzpxZrb3tFieBtHK6VDM7WIuM8OaH33506Wnfde389+Nb31Fv/3t9TGYqMGNp7gPEfzoSXmRDqnFFLHbtHy7myzyMnAG5tlS+etxKBjU0lJ8QcYW3YX1nHKd/QvksriFGdmQAq9frkmVrKmESCuTYoP1r+xfXBgPIz5h9sGkkXZ5AMzjCvacBT53fXmbHHuvek97LIJrlWgnr20hjY8fmqi4WdXHRbGb5Ye6qRb+aH62Bdj0GiyAwF9NAHtk1c4ujo2Au2xglGjC44a9LDOCU52SMD8Ca+jKsqSTD3EfUUf5P0pn4sLvTek83+JtEf9t32IMi+wR4VCX/q4/hbTOXSku4nLJ4Ce+rXlpY0/kmi4n0QdicJDElKeg+KrVvfGPr+AVqqjiwxleIfGxDyN9OCZ5Vr0ziLPGliRqVMrk2V/wXqvO65q2febqaOi5fUI1jARccjupdWeTk5tJma4qQGqQXod2uOeFokJnG8BhtoRVNAzDChlvm6dZViCgzaAEp7TzQ9WENiOsgmmcsdfwTITPLDeMZlNCCNYrg5A7BJwAOWJ1EOIHiYTNvMibFWPtAtiJgzimEweVo8ojiFda45LLlzy06R0Ha9amIknk3Oy5QnBAByjSu1vK6TZAwNSHKvdhNmvPAJ4HuMheNl91QU8NQECz+3rNUqmJBoicPH0m+rY15uQlg7dbCxXFdoO7G6UvtQ1xMEr/TLmlVSODlFQjghU5mDLvZUUtRcm+lQmuV2rRD9CttgYpCMdtBmNCJ9TQ5quyVFyLvUN6eRuCQAmlhQ3/s48DUlD4IEQtG1GbJ+bZSfh+2CctejxL4eNMboeeuWI2EUDWk61jJFBg8ZKps6OvLDWskgv3xGDhwhcmTuqm887M+XycT9Ug+ooLEdn+KoxAOOI9lw0mglepFmAltGcijBzKIPy8f1p30F1ysGqC3beQ81oCYJ3SQgNrOZfoL+uHY5y0UMvQgdsBNwc592gPJBwKajBLktpl0o7xrFTPxs5MPbshAEHtgUCMQ/jT8jp5CRhwJqFoRNV7JpWxpD0uWD2bbPMHuuSZQ8qaUeXGvQvDTa5TUaUwEMrlvVId8HnWyZuzUBv5e2DGKBmhHQ9TRryzNnzhI8A1b4GRkB8+Zhllq1R6Oi//EBld/T+zaz6aDaIAafIba0ax9yMHjeeczF3DZAkE2Q16jGbtSqMgFxkkTr9X1oDPU37TDL97SmkFL2Z7E202+Py01wz88lBepDTchWF+dHzhQTEa6VZzP0yKoDHeYk1HzJNY7rHsn0xAyK3XSbADHxGI60/Im5YvmJ38OJNS0sbFPtQ881l0kIXUPrOhA+S6Y/rSLQgcIzaDkuz5Tkku/jFhgXVdUMSTIDCumaF8ZAEkI1T7fEV58B6NHuw0lGtT667kktULp5eYKrPPesf627RpdTwM4bY2zF57IP+XEbDWefiBESB0qS9cGca9TjSrXL3f8sCV7msepluqZyzIbzPdtmO1hmz4pMTUqBrouwGYsDOAE0rQIJYMXY44ZGwqwgtXt3xg15ZWW1g2vL+uOCrIQ6YJBkvl4vCta7jUcQZR+QLnVIYqwEeIa2Fsi5fEDnmjSHhDIbhFQSLxTdzeTjOsw5IzAxSXZqJptZn5zCgGpBTCHXqlqkfZsVoMCBJSRJ5cylbyCtn1aXl+t3f/u3688+9am69xV31ZlTC7Uwu1+nTs7ViZOnVTt/a3mlnnz6fN1a3q3Nndn6F//yf6uf+Ps/WTdWbtbu5EEtLM0TftXuvpmJib0JKXemJ/gzWRO7+/Xsk0/Xb/3Gr9d3v/1YXbtyqX7uZz9RH3zkkbrvda+to6dPs8HWFz79qfrDT/5+fe3Lf1n7m8v1Y2+5v+4+fbRmFk/UD85dqJXtg3r16x+oH3/P++uRn/x4Xbl2q5aXb9b0DMj7ofw55kQH9N6aZrzma2ay6sknvlOPf/tv6m/++ks1O7ldr3nlmdrZvFUr1MIiFwVAmpqqE0tLdWxhvpZvr9XWwXzNHLmj3vquD9fDH/iA3b4lN7R8zUBRyzLb9v3oUZsqqaa/gWCCSRnG4ADYDH3cteOizbzWz1uWqdo6mbikRYvl5Ukgte+NpHraa7sVQhizJJhpdSAwr9dQZI2KL5pZjysw7E7q9klQYJVYt1GMJLC32zp7nc8HJTvtvh11RMz63Ozc5n1cp0tGunVRM/xqidElLEosumYtcYrYipbf2Z3b/epSbxVQUaaBzdaEPUnSJDOqPsfG+90AmnZsERfmAMY6V1sKqF6GHbQTE7AH8ic1xwG5BwYtsWDin2Y5xJztOdGysorYzoxdzGG4pyQvzBExbl3mNDgQD8Yh7v+X+2JP4VqJL5aOEvdawRJ5KIwl152xlBJE9ebbivMSa2UeKUZrl/SAjYkTxjWNYeYUX+27hj/gd4xXQi4wp/MeGdOYEZrNTomLzzjmre5L5i42btQ67CQh7RVi4pKkMGwcn5/41MkjZ4Vlqjonm51XntGuuQBMJKKsicj5E08laY9ZUFRWjHWAX0uEMfWyMkzJVbcxicQ7xjgCF0cxrmJGgZoGQxPrevxhdg+VdHnuISzCtAMmkKtwbTa4MpDFfflsXWx1jIkOGW92xwHuWY7d6r1p+auvweV0g4JqJPV9eQxh7VZtrdTVS+drfeV27Wyua6Nm4i3Og0ZMq26QZBCn0f1qm16kmKJwHZhbWjSnlvTUD1JPiJmMcuF2erML0KakphkkbxqWCSIDBekSSwHj1TUbg4Ob2EC7ZSk568J+13AcukCyyGzwMOEMG+fDbmvA5wZBU5IoeroDmnbL43VMNCa37KKb+UEeZZfMeW2iBNN8gUgRxIpZOajB0IGEhEnHwmczx7gltXHQwofMCxJDbyhx6UvfrLFRRerxXpp0BTnhWhhfFqLkEQSI7QTJ4jaaaXaFiU/gGHrdKI7ldLxOSc/+ge6F8fWG76Q5KBvvYVvwjRe9LkyAGlxjKhNZbjeNJ1CXM6cK8/szu4CYQwMnWsaXoD+JVKQTPkjMCMu8YtpBKV9hL8KmsnmzAZAs5llF+723u29jJGn0zRIqAWuDH/U/o+luH6RxYFVBu4J8y0IZJxAdksLU8cVUhnGSnI9kA5lc9wYc20+rncA2PY2MZnIdDkaRA7lFyKEu3ImKTEVa+qgEvZlFZHDcEz/jGkhixJy3K14CoEhu7bx4KLk71L+361e7tiaBkNOlmhw7SUyglIQ/Cbf+3T0D2WTlFtxGMk5gHTQc1hK0MQfrXex21wm/pGch8yWGKSkot028gYsYRiiZVW2x65mNQJvlCrJJvSRzn2A+oAMscOoiBCxgAd0SSakAuh9opIYwc4wh84SNnZo0OxTvygAi9ajpp5q6v0hNGaYYJPDsqX3ENIaNPy1lIivSXBz1f8z4c09GCvcs0ewEaUD4B7BjRgcNrTkEysFc9Z6oxKqlnWEsuY9ImmU93pbXes3UpAJwJZ6ybu/+kqO+nwoMWtIDgwHzx3sLoOt93CCZm5azz2IBHuBFdT1HjujP8gotSXwgi/1p1i7Pk2cdC3eCqQBvqlHs2qMAfHwGewYAJLJN5iN7keYL7XrUrJsAzVb0zDcFSV0LlSSd84bgRvtl9/cSop++pyOHwcUjlh2xb2Gywt/sgSSDNIaHJSQkmZ6kZdN6Ld+8VX/4+79fn/2zP6uzZ07WqRNztbQ4WXeePVp3nL2ztnf26vqNm/X4956p5bWD2p9Yql/5tX9bH3zkw3Xx6qXarr1aOoasDhO4qdrc2qjNtc1aW1mrpcUjdWLpWF0+f7G+9pW/rv/n//4Ptbm2Vq999avqF37+5+vd739f7ZOgLszX3JHF+tKff6Y+9cd/XN/46ldqb2O5HnzDa+v00bk6mF6op89frtube3XmrlfWu9/7wfrEz/58ra4DZiHlIkgxYDj0rhTjhJpgr+Zm2A8P6jOf+qP64hf+vL79za/U2ZML9baHHjBDCAu2uV0bnN+7e3XXmTN15+lTtbO9V5v787UzeaR+/OGP1rve/9HaWbteN2/dGhwDVcOpQNHKBZ4982ks42QuRgapubFNe51JsXAC11AzdT8/1jtfYomyH4x66qWuNnJg9l6h9i0bZ69iX7ak1PVH/GxsGgL4xr6eNjrj5EhturTfs85I8CxHYx2Q0NmkzXGO7quN3ASIaSzmBhO6BNuJrdioVffbQGZUQtlXY/DBv5NIj8HNtF6KhBUwSe1i2pOANYgpEGPEWcx6TgutqJZUs9eMm/aXiUkFyNxH4krV1O84luJ1fMW8id/JfpO9n/Fhb4UVU71ZywgDVieRTOLAWEaxJWB7e6du3b41ANC8j1tVzGnsZcTS8lAB7F2Wwc8AEuUS2g3ZBeo2uB12ivu4dev24FTOdXNNxG2cJakTjaRTz7vd5QXGjgDmsaIusaBMw5hPfG4RB5sV9Flp4HQwv2sDOD4jsSNjyz0Q28S1Hvmke+Zx/3aORYZKsju/uFib6649Z4/lGQVsYcyQ3bL+rl2/NiRQmCPJcX7kEOrY0pJcg8Ju90Y8Fq8FzmhiTtbviZNu95Y6bt4r5mw8x8T7Vu7sqMSBfZ97h6jBoXhgUZtl5GecxbyGOSHARm1B7A7sOANXWfswSCnXTGzmU0qjwmILMO+9iPiLs49755yWidCq3U4DmnIucq1xsibukwJBZnpLTUSYIdRa7bWvdlddQpE4XQCIzMr4v//fr52q/a3a3Viua5cv1ObaiuoIp1VzNlGzrd0F5dyf4M9UHUzYic5MhBNCGQWwkGVkUEoIk3VLejnp7DYPXoMGmtxBiHTXB3YxgtJWMiMHHyPi01Ou7zJL4poUFgc3pwCzJ1AkHpHo7ckq1gFhAkHLD514hb5NIXDe38PmJDEIgNifTgKCwvSc7QTJiQ0/SwIZnTT1TEGrhH53YiAL/bbwdcDhGqCYf/Cw03tF2uG2krYW3dRzDGQcnBOsu7BUrT1I3tpcQfUrO9T1OWCKLDDJsZvIHhbixn46tWiH08gcRAJEfyYyVSe0odq5HtP6dm8LMxT5BJbGZl/NhKbonXEIOpPxzs/0/g0IjKUQh3Jg/zx9Yrh3DqegYHmt0Vj/EevZcmI/TxcGM0aSsKh/kms/mS8xMFJg2MYrLGYxQm2yFDlHEqO4mAktJoBXoGp77iCpMaGR22HP6wEAUE881+MpYG6WNhb8SQKcoA6V4X5kXZvqe8RGInutayuEgHcNHK/X2HTdT5DUsOF6Hs3Q5F6S3EZ2q/HuwmbLOH3tTv6cSAPSEGizLl3Y7rFN4K253luXa1ctWdHmGwOibhmR9x0XkavmRTXADqLSj4ikUcGYHEcJFCdqcd4yYK5VY9SmNjMtg1HSjJRE9Rxm30DuSB5T95pAkIPKjP+BDhvmvBzA2rTEqG8fzgE1el/j3jJ/su8oyesaBzMGriUVQ672Lw5EhgRcCL/RfOZT5kOADvWaIqnUnmqkNcxXTGaE5o/a4yiJa2c4BRCSOdZgzMR7hB10A/LDPSeBW5JLfo+gt7Vegysgn6c50EFtjq0w9kJWCWCaOVbQ1ckxgUuSvbwu6308ppI0t32/GGr6tnWtikxGugYkz0CB3+6OglnGy/swQJrRa+ZbnBhTixuUOGeVzoF2krPZj2tCWYfUH5EQbgpw267a360jC/N168a1eur7T9Sjn/tcffPrX69X3XtPnTw+Vwd7azU7vVPTsE/0GdverZu3N+rWyl7dXtmvf/6r/7Y+8vcfqZXNtdrY2aqdfRKciZqcNtjIOsKp89rVa/X8uXP1lb/8cj3+rW/X1ctX6g2v/6H60Ac+UG9581vqFa+6tzbpz0fj8iOL9d3HHqtvfP1r9dzTT9bO2q06c3ShJnY26vbGTn3/2fN1Y22rTp99Rb3vAx+uf/AL/1Nt7QDGkLyTjNm8J8+BdQh4SqkHtYQT+9v1rW9+rf76y1+sz3z6k7U4vVdveeDVNT+9VweAGxNTtbK5Wbdu3qyTR4/W6RMnaunIsTqYOVbruzP1Y+/8YL33Qx+q1Rs3m3l1LRxzOnt6pJMCZ7tkhYREQV7X1CrZU4C7J/bL5+9hL1zmmPZqScnNuAoImHEtVJwGXb6yZyC2rexZM2EPc77ye4qf2uU7P89+HCYx7F6ksF4jLsVJTHN47lv+n755ZgwsdWX88wyQ6sfIS+ulHTnZD7hPr1HL/geH0q6vPXT3xjjKDqlZ85yBvI7x17jAPnWPP35mZYANeAKa6Xdnca50TPfi8/NQ2nK4Bxp8zjku4L6NrSLllrqhGXwCeJ6PPruBscSuUdLI/CW+BIOqxzV7Kb0YxyE6v9qpOUlgAMWMs/92QqP/7wKrzEs+j9gIqbP3CjNDSQhDdkTqx/xMfz7GMiZuBs/woDBjx5yNFDF7YZxjpXbpM1aKB4D0eZQL3VZLjphOFBkzktIwaJLUiySZc9ze+3SUOnxfTKy8I3oe9nmd+Btggtdy7vOlpAgVy9Ske4KmLcSLPDMOQfok6XJt7lp97pfrFNjTRE/IC4+1VYFhzkUiDPmA4zsn9u18rob1bt8UFde45nYgRHr8/LmMvefvmKziZ5IGQwh0DKa4XLX1hwC1YxF7GBDXhZ22zwOO9H7fIdGMZwEmVu2SLPCgmUq1h2tjRO9Rzp00z15WQri7UVvrt+v6lQu1hUU0m/kECR0SE2q1JmpiaqYqfybtVhh3qhzUTHJJoQhY9vzAZXqhQ7FqetaMCwlCAghJItoVyMHalKQ0BFwJNLyRHSLQTHyxDptbto9VoSWBkbN1Jqscw7reyDUeHfSj5W/3Px6MGSUzC3JInG5TiZaWBBUO6hSEjM8xcuUkLZsRiSufxyzhoQuFWF2rq1evdBGxzXBk7UujedWe9QOcmdZhJCR530EY7yvEppvJJzBX0N7FqToAVaBsTfnwXKLn7Zo5BTBhVilM7qLzIIViEmVSg0TUDdHD1Fr6yOvdh0jGNWrgasOYBGxcl5I8OSbNDbpwNiChFdSccVjgitQW0mk/MeiPW9Y5tiTmZ6kX1ObbktrhYAi7126oDmJbX92sn1oIdN9FpAlKPmgf0fUIYaR5JuOEUHMMiSk1bCPzixirMOZxy0o/ISUvnVwr+e5EQ0lUb4AKHDqx4zMFRoyakgYhjLsjv88Cxw1NMoO2sc/GJbROxfbz2hzU8qOL5vlcnpXQrREII4ewdq3jOSoRkcY9wIB7olnC6ka8XANIr9n5g6HBu1B4IcNHPLcODlrSYIQe0Ih6oiDjgCS2eJ4fJJs6+LqpsQ/DQ7lW0EsdDG3OMRg64OzbNXl6f2peVt2XDMQdlE+tctolU65fPRdBOJFV0nIjBzvXQcLHerT9N1IkpCDOZbhPnmvmA+/NezAPxocc98IziRMr69gM6aHpBHug1vXOjp4rrC4BDayq5DV9ECchzeHGunFQiKzfTDpf2osaAdY6aeSZfSn9uGI0xPUlIVRg2Ilx2MckMbCKuZccTIx9gocEuGN5l8ayaxwzn7IHRaqUvmx+TsjRqQduuS7OtX2App4QlYUMqLrGkTXB98JkGvRyX0A+P4kwn6c1Ksc3B0OMwfiwDRiUYIf1wn4H2s1r0nZA67QDedhb1ZtTstBATtYB18Q8VBAyZcMbrfOuV6aGkISQfZ6kkITw1PFjdeH5c/WlR79Q3/jq1+rc00/VW950f50+tVgba9drffVqrVDLNTmtM3lyelE1hOcv3q5/9iv/pj6Ky+jsdK1vu0UB5RoCbBcW6vixpTp95lR957Fv1uc++9n69B9/ql54/vl68wNvqg9/6CfqZz7xs5LrTlBmsblekzNTdeToUl04d66eeepJmc5t3LpWs7VbG7ev1+Uby/Xdp5+r6yubdfquV9YHP/xI/eIv/fKQEOIyCji5snJ7UPosLBzxfjuDjHui9ne26url8/Wtb3y1fuvX/5NqCF9z7x11/Mh0zS8drdnFI7W6uVVXLl+u2ampWlpcrLN33FVTi6drbXuqfuRt76v3Pfyw2GXmkhiBbhQeCZVLEUgSp8XOikFI3V0nhgySGji3YVSSBgFizRokhhiCvgZU1Hd4e8fN7jueYJvIXIcZl2S4DTGYHzIuaudx3jd7PWve9WDse1arhB3hGtOmCiCKZ8Vns1aZj57fBooHl9Gec7LTb7aS/cWgpEthhoSwzWKUEHZcEkBKlv3d+4/xPDRAAWS0uQlxjuVrAPQ68Yd2AWG54jYZlj97SmIogzw2gVMbrq7PS7ylhLx9AtibGCveAwZXYOGwl9r0zcC4wSauibgyqg8xjTu7Mg0RwDePG7TXqPbPlgQmFggzzOdon9miztJxKu8Z4iCABN/n/wNEab+WGzJtqVznFndP1dK3Citxb9qbKBZrFRTr+Pat25prmZeZO6pPTo06z6BNaThTEutq7oo98rnhz7ISIvfNvfEMU+PPa2zCZ1bWcaDP5Zw5STziKZH9WGZpI7O8xNGS4TaQGQBCZ8SoVClsmted+2OGPGH+Eqvy/C3bddIj8EP5gb0tBIq2IVgAmrEzreLoVhMltvbzs2cJe9RReZW45lWzuomPtLawfNbPP+9BDEBNPm1F0p/aUlSXsSnWkodFe3E082fAzCSBy2RMUOTMiOeCHoRqizGempKqgWvQ/gGQJfMht82KrPnvmBC6Ua56EEJjEvxNztT+JBvuYZNgJpPQqjg0onOV06iTmKmZaR3QojEnXPirhLCTkyEhVNNn07FuO2GmzbptbGfnJOqT5KKRB09GS8UywUPHG5m2IU0GNj279LpGISK91GTUZzkNUWAely+5RXlxpzcMDz/yAgdRh4yEJjCHBY3mjx7TRk3wa2rGiZFRO56pdeNJ1NjgJRnsvnz8LD3UkpBxH3yPiZKkmHdW4tGItyYayUsXBw8b+mQj8aOgPyhPAu2Mia4WcwoFsZbvGp20sYeC5mbfIrtkXCS/aqfQ1DYMwWqzunHx5F61kYfubmdMu0KZ+ZDUtdm3yBnM5NjgIg2y2fjHSN9gd6/aKpp8Mocc9Lonj9EisSyN6KrOBRkOTUanZ5QkqLdLJ3RcT5BFySFUU2kZ24sOpJa0uJ7FrEIOioEB3TeSHNZELQ/6/R1UWrYWsEGBvWQKRuMCfnA4hN3Qdcsxy4lBagB4LrjsJVnUIdXOlzz/tOTg+6yZFChno8uaszOwpcShGmVs1MmqZU7dcL6Rr0MWX7Nfz4IxFkPYQRWvF/DTbBgbp1Bq1fjB5Hs9JqgKAzskOyTWrell7NTuJr36uoZn3Dss7AF/zwPMgBS2q3AOCZkWtcNl0FsHipHyLgyNhplDsrNvebD2a1lQWyJFYmdDLCslhJ738w4wkoM4rB2fJVnmSK7I/LaKwYHReC/M+/E6Ge+0Kc3A0LTRBXuOaiU7oXdy7MApcuUg2gad3OhZY5V6zO7JmmQ1ci1uMGy49nD2jT7cIv/hmgENZPUv0MYSOrFrLWPlM6mLTFKnMQAMaSdHpExJMpWE9locz1eeAe8bg4nUa/FMUgcoMKpBMgXf3c9K7HKvAwXSczAeyO5ItpGEWQ0g9nesWOmgX+uwHWEVgAmMsjQ8NW44JTJH3Xtts6Zqv+48c7q+/73H67f/+2/U49/6Vt24ekVtJ15939na3VmpyxefqedeOF81MaUyjpnZpbpyfaOeevZq/fI//Zf1sU98vO64+87aPdiVTb4CuQPLU48uOSn86698uT79qU/V33z963Wwt18/9fGfrne+4931Iz/8kOWYO1uSmM7Mz9SJE8fr8vnz9dQPvl9f+Ysv1o1LL9SZY0eqttfr5uqmXEZvb+7WPfe9tn7ikY/VL/zjf1pry6vunUr9ourRbNLmOQmQQimDpaNTtVvTkwd17unv13/9T/9nXbv0bB2dn6gTR2dr6fjxOnbyNNGwxptWHNubW3X06ImaXjhVe9NL9dZ3fqDe8/4P1PrysgAw9w3FfM7zin0qbXUIjEmSSR4TzFHPBrjFddlcidYh3gOZn44n3LNPNf2dHMqwSbXoPnNUa7qxOexZvI71ybn1YidbzhuboEUCyJrh81UjFekexjbtFvqiRKxZHAHFLVO2lL3Z577nyFWtPvEzMJvkeSzQWRJzA+1RMASosoGX14bYBUlcCWQTv3SftFHCk8SbGI7ElTOW8WXukbTwGSmT0efj5NyJjoJyzMUwB2qWUQYomLnIEKYTzXbclF/DJAnyYduIBNhKQLrtgNiYNk/LPpNatADRVks5SOeaiVF9nrmfKM/Pe7jlwpHncu4FGEyAHzUMcyYtzKJEi3KKceRcCeiQz5eaoNVril26zZP2Z5nA+RqH+KxLtRhf9U7FOLGVZykF4j4481V60yVYSY69N7oExCoo9/N1I/qDwbiG31OMQunT+rrOf50FmBhNTnSvYeIcS6QNGC+4np1WDgClGwYrGBebVLrucwDhxOAmpvAcG2p0R26cSXIkERVo6n60Um6NxskAq0EB3ismPFYFdAKnNTQzSMkFvG+sN3jl9e+k2cZKIVoGYKfBBsWwes9WLnbNssDkBqASH8UR2O7wh2SUgRkUMPSRntU8gDFkP4ofCLkE9xKZeZJPdTNA0t7PMeVUnPM5281CT/xdGEJLRvXw5EY7JbkoLqNUO2gydZNKIbLdfH5qgsk+V/OzbrA+ge5cmykb86TQTYJsISqdBCiQO6DGakGvycVbl2/5B5kzg+SaL9s6S36FdAZUaUjouhday8wm2v0wlKvpYhegJnDiQbpeyNS+J6JdCxWQgPKr4XdLCNt5TBtlSxjlKKbfj+GBgwV00wSQt2/fcm1ga4QVHAiJ8YYlHbDc6A6pb21gtIRodDHBZn4vUtBDxMOLSM+FurRQ8M3qBGlJDVoQH41v11xkkmnT6cPFDBc1n3Gd6rEK4tkLMTVWy8u3h8gP45wAACAASURBVGSa58aGpWAVaWkXr0e+kUTRB1Db8IoNNJKShSgWdUD9bdVs3bSb0fLmCihbssnfYVHTkiJzlmfs4NAyEts4j5CksAH0s1tZkZzLB4vr2iJrGxu0RDoaOY/qRF7kNOpg93/EEHLfIK4x+ZFsox0WNQBDP83DXj3ZeJMwJ6FSEt/MSMAR1hsBFQnhuLFtEk1Gj6AozEfuNejmWAqredAMjTaxlthmnThRsV16NvxcK5+XjZFXMq6S9GBq0NJcxmhmblZrR0DSSxJCGz7ti70zY+NEmy8xmy27TDP7JNmqIaWhedfXMqc1Vu1Wm/odvV/3qiRYjjTTxlZO3nlWQd7UI3VIDOxMmhYSSSQ4BMaJuQ416pta0jmsOYLErk8Sg9aIaJK+SJt0qDWbFyQ0DHyeB3+DXjM2MB+puYs5BXsKY23gzHNG0pLuLRmzqIBQ46RJ87FRchkozeFKatAmc0KHTztEB4hT0NSJrAAfKUqMIGsvCxjUjX15z9STcp2pz+We2fMDssRuXyZS46CJ/asNeFT/tGVAgQCJz3XTblvAS7XQQAsJNIGr9wYz2EHDw0w7MPScyJiP16BqTQhEJXW1G2vu3aBL95JLvRfOe1MTdfrk8fr+975Tv/tbv1mPff3rden8C/W+d7+zXveau2tmeq9Wlq/Utes3am2D9k27NG2oy1fX6+lzV9WH8Kd+5qfq1B2na/eAGsPrgwU+tYSLC7O1dGShvvSlL9QfffIP6/Lly3Xq5Kn6h7/wi3X/G95UJ46fUm/D3b2d2trZVO3hsaUjdenChXryie/Vp//4k3XlhXN139131OzEXq1t78lUZm3noF71ugfqwx/5aP3ML/6jWr65XMvL1IzB0npfzlnk52O5qJwUMb+Zm64Xzj1V//U//1916fkfyFjmxBIJ4Yk6euJkTc8Bfu3XDi2JpKSYqf3pparZY0oI3/f+D9TKMjWmW4P8MLXkkU4R0B8/caJuXL9e169f73PdgSvgBGcUIICMkOjT2olKzhGAYM54JgW/Tzwg0KQLciJRTNIYeSpzid9nv/I85XxuFlNttCi7ceBmAIVk0a0rIjPTOlLQ2cxHS80D2jhAPXxfMzJ9Vjd4zvc0h/tMDXCSWqvIYNNrVWAK+5MUVYeS0yR9A6DURl9qodXOl6w1kifkkATTADACTnrN2cXaSWj2yJQYUJMdKTgMKGoYu3s6VooyKGsy+xdziWtgnuU84B5s9keC6mQ9CZfLaVpSL0DawTx7wrj9Q2oQqTlTGYtUGTYSISYZlGdpVyQTIMeWAjgFLHDWuDxFBECfmyn/4V4YE5nsvcTdM+ebwOYG45UsdcuK+Dmof2M7w/Ias0VOltifY0wnoLT3fLuFsn8dGhbyujhnc01xzuaIZWxJPBNfiCSpicE7YQBZ20RLTLFaOZAQbgzy26hDDhVgI2ntCNTlsxnHJEBcW5hjSyQPTYsUO7ZPRTxBDOwelleE2eOZhXSJgkTxA+8nw7oGtBO/tVGky9e02w+lAjYp8vfGpIfdhKlr9Jxk3FP3mfWs86JLr3TOyj3dZJjZZuKBNqzqNh2KhzufknO5TIsw/zRBoGS/jc+GeLpjyL8zQwg7OAeygCUsBzaHxcGEEsJx7Y/6YCnQ31dwt7jghqITBzBd+7WlNhOTSvgIsG8vLw8MYShsRloWvmqMmp4W3tjElqA/JmsGEWrWMC6FHM4gUrGFZcJhKqNEaxQ4ZZNjwFUv0w2UzVAdaoBtQWtZkmQCsmcGSTRTGEkERadset6ufTbEuEKTd2ZGJhMsZEwRhEBTP9G6etBbAnEFv5huEFxO0+izpUXtlhYXvzAk2eyV/LX7GZ+RHioK+rvP0cC8NJohFrBrINKCguvxweBJ5T6JWAX7TwLGMWKZRReELsgj1x8WlQnJeEWnHvZNAW5rtV+aECYZye/os7Uw3SLEbGHknpashi0TQpgapF5oSYqMFu3q4A8TurvTzdEli7Y8Vr0oB0v7UmGxrKYlJ3byniRDh2qbEAWVDHrE5hMnRDVSHfXPEUPYNtEqlN52oXw2gwSuQfBkYyyHQ7Op6a8lFE7ueN4YjMDS6HtH96A/8/NqNi9To3bxDaPJ9UeWnHs+RIJTZ+fi+aDLrEXGGKRQJjFdixZGXwdlG87oWcrhzol0NsccHKzzSKIiy3Rj4VkXU3ftoQAc3feODhfGK8ZO7ClCl+PIJ/dZo5VK+lreZ6mkAYeYjgxsdyPhbDZuDNsS2UY2CSg0j9UrbGJoKcHcZG9IQhh5pGTlqjW1I13QYMaGz9SBroTZFtZxU2U8YS9QE3DtzGsCWe49aoWMcxQORrtd35pAI6AISR+fBZumz6Wtgay0cQl0shh5pVjckUnB/yghlMNZEqAEEe0AbdmrEe5Iq9WzaQe3QmzxzcLwb+ZopFPsf+wlDsY2BsleEqoEbXLDhSHu+Zb5yD2J7e+DkH2az+K9rB44dBTV/tyJL3uBemPhDJhG811WYOmU6+/CJEmm28YBMlLrQzZBXwAIPcsGLJ3keh7QdoJ9mzktM6PdHcmRAyiC4C/MTtfC3Gw99+xT9aXPf76++PnP1uPf+ma95YE31KvuPVsnTy7U8aO4NC7W8+cv1uWrV+v2ynZdurpW5y8u16/9q/9dCSH1+rB8BHZSP0jaBUpOCcNcff7zf16///u/r73uta95bX3sYz9VJ0+cqdWVzTp29GTNL8LOb9bBhNthXDz/fH3/u9+tT/7e79aV8+fq9a96RS3NTtV2TdUPnn2h1ncn6g1vfFA1hB/7qZ+pm7dXamV1WZ85TyK6mDWatjEwOARdszWPe93eVj371BP1m7/+n+rqxWdrfnq3jh+ZqQXajzBPBeAeiC06srBQK6ubtb4zVbuTR+rH3kHvQ0tGZWDUfYzDAP+thPDGDSWFBn6ttojSJ7VnYlqa5QiIIeZq27Wv44Qw6iDWn8tXvO8QoHF2whCEAeJ9lfxFep4G7gT6YsDYZyx/Y28wGBMJv+dcgmnmHee9SmN2bEh26tRpAcKKk7bawEZOkofNyJm23AeBL+sDZkEtFbq2WAlVt5lS666ZmUPTuY4b2HMAujl7ONtSJ07slr06juZp4B63UccEACyx9XcLMcYLtia93uSdoLmbWi4YU2o4DXTb+OlQScZzSkKfRJZ7BYgZar1H5mB6votWIQms29wa4icllEOu70Qa1RpzivNRMkscSJG0v6S3bhKNYa9vhdXg5SCJIKUnh4zz/yghzLmY+ceeRAkMDFaSIp4dsQD7O/sKXzE2ZJws4ycWsCGL9v/23khcxXMIuMi1p3ZWY9elVlG88TMl660OikonMWISUb22GVxLgc12HgL6/sy4+jqet4RyAO9JpGcbgN2gltdqN+ae44PFIcYNQCpjta7Vl6Jjbt6Ggju7ir/FwMqQxaZGKYMKWZQm7ip7WTAAEKCae0r8y7Wm9y/zJvcGeCGlEH002/THkLMBV+4tewDvl1iTz/M+4vkkwJ0YqtVg8hWZmpLKiHjTZ6dltAbITWwEWI6KKHXxTjx9vv8dagixembyzyoh3AXN6oSQ+oVINPkwJWRbm/pQDjm5TtF0VlbrE2oMXyQ3s7PqCYiZSCSj44TQVu70vqHg2xSnWQWya/ewyQJUUC45B8FgN/3s5MWojPuT2VTm8HXKktvwglEUczWyt2XSmPr24olcUQlPN5/NQmAh2oGuKXQFk6bNo5W3peyeHmbcPZnUTA5Zy7Ycg3tUYNlSUCY2STb3lyRUUjsKvbsAVmxKO1cx0UNpy5ykpR2RpQ6yrUCaHdA04KHNXX1v0g6kF+e4HlHj2P3rPI6ehEl2lLhMuy4zKNTwMV3POH4WOfDyt2yQ1VuOZuCWCxrlM3XPQDPXABTU768O1Hg8aJHtss0CCJUX42GWERkE1vWuT6W1CRsQ9vGHxcRhSYakHzlEM4ksJiOlblrv1iiW7mWejOuTYn0/IDqD9MaWwIyR2DIOVdbQ1paNmZCZgRq3JDfB/VhGmOa5bFDMczYUM1tmy9N7KEXbkich+WujhTBB/D4Bi5ojd6NzsdEtYWYUxSKCvHdgmft9UeKttel6sWyARhEsHxwQ29HPXZu2rUBANTjIm5sFsmDAMmJeombrHSBJfiJpDCwbG3f3d0tC2PWtzJnUYhht82HA2ichZD4RNKkIno245xmJKK9lTIQ44zzYJhVcRxwkI3nxGsVwxIecZMjdMFhj1AmqGvx2Lz4lsJJOt7Nt1l3XokbiyXVwyEja2YxcDI6iBDBQ4FY5vG8OLrMBrikeGgeDQre8VxK1MOwdeIaJHDPtCiC0x+Mqi0yIg7QttYVmux9o1lGksLxOTNv6+mCmZZkPffjW9KwZTIBDAXSDQ1qrNdibe3+TJK+DuUGavb8vB94YUoRlDJMnY4Ou9839JMnV2DdKH3AiDKrkOh0NJtBQgthNwAeDL7VBIiikriR29N77+Qb7uffpOAcaTGBc5Ji6vTXIb/kez+PI/GwdP3qknj/3TH3xc5+tv/jC5+vxb32jXv3Ke+qus8fr2LHZesXdp+uuu++plbX1unFruS5culHPPHe9nnz2cv2rf/3v66d+5qdrm9YV214nObeojd/d3aqV5Zv1F3/xaD366KP14IM/XA8++GC96U0P1uz0Qq0skwjNFbV/NXlQM7NTMrnher7zrcfqD373t+vaxefrTT/02jq2OFO7NVPffepcre/s1/1v/pF6+AMfro9+7BNKCFdXl51Qz8TVt9viqEZdqblbT0xP1MHupiSjv/tb/61Wbl6q08doWL9dB0ghGTMpJA7q7OkzYjRX1zZqc3+2JudO1ENve2+98z3vqZtXr9XK6orBlgbvBvdogkjtk/OSsnJmD3FEs0TZZ3WutQSsof/BRINpYcDMKiT97qD4cS1QkimxEL0PKDim3IR+yF2LpTOtzVXY6w3mWoJqoM9nPcF0JILaZ2Yt+5RaqVl5AkJJ8dsSn4RIjoT71KxZnsffWd9cN2clATTxGjEHdbJcW9oKqNa/FRhZm5GP81xj5BRWK8BI5Jg59xkn5rdbrRwqnnhvne+q72yH9W4rYGan/Qq6pCasDes0CXvAsSThaYCuce86MjN8R4b2FzyjxIdOru1W+dIa6HG9eFwZ1XprcsqKLUn6tgbGUs++gaWuR3KSplYBVqUlYRqUOR2bhmBIYpV/a99qdipnGL9joNHyfeYISaISrGYRY3AVllKOt3Kf9l4eh0yROt1yhOeTMh7Ns3Z8DyMr0oPauW6fkvs18eAkRc90RKwkcQzIP44FZSY5KqtJTJ0WXQPD0nFEkvQoBMeOrZwhrEvA+ygDAG1IBgP+uz2DvTHsFEvf4BnLTttsh4/S+dFr+8VtWtxCIkyrY6pemw3GkkRq3coJ1mdxnnvOb7HMI1l3cgrH+3ZuFwBMexGIrSXXzAeEZ0LFhyDzScqoZqUDgAnsbVfS7A+KFV6eqcxmba/fqmttKlN7O0X4mz6EL00IJ6ddE+Wgmqze2S0HHqhFmtIjHSVwVoDb9RwbWAmDlGXR92DK6AXEUKj40uCCycGp4EwBLagOk9t9PghU01JCefjIgVQITQe2evjdwDwoSCZ4Amlr8NnULXdLwmP2cbM1zTaJyYMIIuUFNKt7t24aO2m3Woh7GL+bZqp+WCSEa97su+CZxek+Q54UmeAEYkxiksuwdjl8xqYvY3R+cAnsQ0kBTUtIIx0lqAyTmKApC4LhzIGUCTwE/c3a5nAUCqQ6O8sqkwxy4KmOgrnR6Jrbkxi11iaMDGgkG7Mm32Y7GhfmRR+CvB+/C4PCazk0GHM2/WyYkluKCeim9TI2qmZebqomhkXGQgyqYibDCBb3lEUftlaHXd9X3BvDlghd23NNYhCeNEflOnjPHJoJOthwsjGkzQS/x8HFpqrn1P2nImlT36eWEhBQ64BtB8qMgV5LUiytP7JsUCi3shBb3htwDDV4VkGG+RwCbBLszJUhYVd97yHLl8bo3N/h4e3EOIkY7xdTnfxOAhnVTnQrFtY78zqHDXOMIBvJHnsC15gDjc+TcYuaxdt9k/1Apggt0YkkhjHm8wwo2Y1YB2n3GOI6SfbHygLmJNcilK8VD0qO0y5jaHmwN5hC2bzKskAlALv8zAls2rUo4FfjaDcU5t+qcWo0M/VmTibsECskFtlnHPCmp5VICQVVzZsd4oaE5iV1FkmyBqdWsZyzYuck1e0ifRl7NAuhWox2MRXQ0GYJzEfmSZJpfyZ7VKTjTjq5H+Yi487nAoKhoODgFWuyYLdVxkVAy+6u5ryutZNqxiDKDMaJsSQAi6SfeZK5IwBxwa11pDRQIGjWPgh8nrnAtO4tydpg/+ceJX2bmhLjLYa4FSBCg9u8iGA5DCVzkTmnvmFt5BHgIn1feW32aUuKp5SMpNUKQCJnIvugGoY3w7O0OF9nTp2s8+eeqc//+Z+pZu+Jbz9Wd589VSePL9aRhcl65SvuqHtf9aqakmHNTj1/4Vp97wfn67HvPFv/8l//+/rpn/1puYtuUQeohNDPcXp6sm7dulE/+P5365uP/U098b0n6uMf/+l629veXkeXjtfePuAXwdGu+hbSP/DIkYU6cfxonXv6yXrsG1+v3/ud36zrl87Xg298Q504Mld7kzP17SeertXN3Xrjgw8pIfzIx3+mVqkhXCM5k72L5hdjGUBTqjDJ52dqdhIDuq167pkn6/d+5zdqa/V63XP2eO1sLtc6ahCScdU679ddd95VZ++4ozY2d2t/arHmls4oIfyRt/14rdy4IrMN9hbGX+2vGhRNE2ieefY21dg1MJzAjrmg+Ybr8B71RARvBg9yZgL8hO1yfzqPr0FBnDkdDDLvmPOppeKwwXU4xjNZX6rJTZuqBlfNzFlOrbpkwJBmApII8DsKSmEtOat3dvXeufeYKlkl4XNI5/KBDYaiDolrLtb7xD/EGUmoFFL5Py9iwpycuS8j52GS65jz8fO0E0oiAoOrmurZOa1n/laC2gB1GngnCeXbjDPPK3X6Yith9nFW7C/JyGGMFhYHBVHKT9xiYFFnWhi7yMsVqHcN9VDf1m0FVPPfCg6DOwYU+Zt7TaPyeAmwp0kpNXHYxzZy/NyjAIBWc+VZWP3mGlW+p9iCM21+YUg2cp+SGfYfgVltlJT34nWAT7cwksJTY1TPp5i8ndsje1QS3WAyxMTNmzcGBizuo0cUb1qVJRMtWvIsHDpyOwn1kWWjQBJUg/KcF1n3kSXH8TaA6ADStrmb6sgbjHGvY88tlUo04yjzqI7HE0+hwmM+3kYlgBKon3tcTbke1rIIIIGMrguMYVHOIpnQ9Diy3jJXYq7DPYnVo6yrW5UNPiBdcxn1nwmYJnNkKOa+tVKsjEx24nbNs0sJTfIDru/osWM6K3X+tFKNZxCQPaBTysYCzIiIaMVOCJuXnxAebNfu+u26fOE59SBU2SVySvUJQ/I1OZjK4DQqx1HYg2bklMSDHiDBmLW0Uz2j+D0OcH6vGUI2rRTtDoh09wpjkAlcSQjRbOP8FHQ2yI5QnS6+doJD4meTBNgCWa5rE8WB1IyA+nhJO9/BTwfGCtj/Vv2Z67wIdmICkY0ojFWuOyizUWnQeNs8Hz4sB7QsUBjUoAVhJXmf0NKa+HPzcgsyWjKhukNb57tekmB1QNIl/fL7O3l1A3TLPQ/7CWZzT+LMNbtu0ba31rY7mOf1SfR9DxbChgXkNWwOHGw6CHtx5D6CnAqR6ENhYGd64xc61/btkhCq0NgYnDa8Nt3JIRP0MMhvJA1+Fn6eSTaVoHSz1NRfJBmJHfKJ492zhsM3jYibxcpC5T0ll+j+PZknABCpK1XA2D0DeV0YiXEgkABVMgGc01r6CYMUqY/sh3vO8Jk6QLugX8k0jlG4Tx4FJHF9qVxe+4DXc+uNh41L4w1A005TDHuelYKDNq0RANBN5sdsCb+TgJzvO8AgwGeO2FwkmzR/8+T4rByOSgjnfdjn930oltYnEk9mFb8v+2m1twkA4+Js1xe79YUYwu6VlwQ1zpc6cMb9Ctu9kwNaAUD3cuT91MC+WzKMWXnNHbVKMYtKAi1mre9dIIQkL0gyu3Fwy07YmDmAIs3RIdIy6TEwwhxO3Snfj9xRAd1Ikh2X1DDvSYI81+Ki5trLMIHaU9qkRklReuBpbdk9WeYXbaqkhFDJiJvEjyWVTsy8JyWxt9ICht3W3HypEbaY/L6mbkGBTDMJ2hgocC2417cUBpOH9v/etxysOtla0NmRmkslkm2gFGSfuSO79r6vBBwCmWhuTH1den+OEuoAYgrekZ9jWQ6ghGS/xzQJdvZoAz62uud9A3rJiKuTZsmYuwXG8CzahMpglwPqJPucgYwzbDRrJADp3PRknT19qs4//1x98XOfqa99+S/qqe99p15z7z115vTRmp89qP3d9drEmAaHUc61uaP19LNX66+//r36X/7F/1qf+LmfqVNnThXVhQ7yXN6xvbVZFy48X3/zN1+r69ev6kz60Id+QkYyi0cIGGmVAujAWqb9ylTNL8zWwuJ8XTz3jJjK3/2t36hL58/VA697TR1dwGt0qr79xFO1srFTb3jTg/XBDz1SH//Zn6+NDUxpbD6xvbMlICPPTi0YkGupl/F+Hext19x01XPPPFX/7b/8h7p9/UKdOb5Q07UjZpByk02ZoiATdO+wqen5mp4/UQvHztRb3/H+evt731eby7cHJ9/swWFqhmCpGfmwTfzNzwJMSl4439LwoUG0nb4NItoIKvEF84m5DIufeZxyDLEJcpM0gMwcCAA8lE7gJKr+at7/onBJqYG9DLwfDu7WfeaHgXSSwFjuDj0VA3qJnRuxB0pKkLDPuZ2X5l0zOgSd7FPHSZ4asMvZbInifPfNbEl4M2JaL81i5YxlDFRDpX3CLXgAQZRYA960oUhUTNw7yTTzzjGUZdxh1qJSGrOuYYxY70O7jDbW0dlKPd7B/tCHMOCVzqVuS2FA0+Mb1i2yu/R6lNFWS0gN0rnlkNRK1MqrlzP9Kd1WQ3GVpPeOybwP2pci84D/T1lPzGPSIzGgJP+OOi11Yqp3pVE5pTzNToWFCwhJX8MoQphbzGeVbzVDrZr5VjtlnXC2sXdHBx9gN0B7zAl5D0uyDQQHeNcc6H0dEgPALXGHzIR0FhvEzNkXYiaM+YtVba6FS6w1KLZqQjJ4npFiZDnNHzQAO6H9WUonTGC6ZCp1lJyFzilIaNlZbGKZ+ljlM822igDR+e9ewBkHt8nqHt3N/knR1wxeYjGDXQYUAeT4Yv5zr8w19ZhcWHTy2ud/3IUPWfmOvSSZtjs255RzA8dPjIOko93NIWCo5527QLiWkTVooPnlMYS1U7trt+riC8/WzuZGzYAIqdMRGfVBTbFAYb6mZ2tiek6W17y53LjaOCAHJQXjLs7c8eSRXWu3nZielqGMilZHWbIdDX1ATExYMhF3J7N2bkSuCdgSzxTpOui046flmZZuqPehTGL8mkg7tEDb4VQBZheKEiRKFjdLkGOpKgkZD5b35XVC9rsBdBzGEuAx4H64LzYPcbBpQwtvdofuXGI5YUC3dwbKXbr2ttDlIM0mFJveFLUmgUpyPBSct3Uvm5Jkji1jYwyz6Y3RpiCACaJf9LPYxrcUjckIE0bT+EiRFKyVpZyMxTgQHiNiY+mqLcAdvI6fqYKvlnCOWZMkApGj8G8dGm3fLfAhzlWDyYj7VQ5Uet8DaCHX5b5I3devDyklfiA13cxVi7NRRD3DrmHMGDnI8z0IhY4EpGsRs3GmJlAHWkuMMo9UmN0HR5LgJKAk92LwtrdU/8frde9d88g8DjIs9pwat2btJN2Q5Mibp4KTI0d0ueO+YAEUWtHrNjGNSCvp6GQjEgl9r51ZhTjhetX1KpH/6NlGwtLrMBKkSGlZS7wuSJpVekYcdb1zdmU0gGG3vzx37oGAPrWZJEthH7XeaEmzZWY/Gy7PnfcIwJL5k7FhnfEzzWHtMUim7JQcoxfxHZIC7ikIZFNP4pJaA37uoMDS9Mh0k2TzzAT8HDtmOW4z9wI2mhEVStktTnIo8uw5XNmfDln1bg3T8qHxYcHYiuHvNeAAbdbj1hJFPl+SdzkxThaul4wfSWOQRg4hrsdOhUhotxXkxYAligKMa3AFDeiV8eX9wkBKzsIBO981ZS2VVuKKa/Oi67QVsDUYwv3m9xkfs0yWjal2outVtB/RymbbIIrmuOq96BfpPmPj9j7IyzAige2TDHYwwen6odQCtgyMz8zrAzaw9xnBXR8AHq5Hcivel7Y7IMXdN9XWV+yVmOVMqL0IwMcaCDAGOgf7dfbMqTp/7tn6/Gc+XY997St1/tkn60fefH/deceJ2t1Zq1vXL9WVa9frgMBn4UidufPeevb56/WXX/lO/dI//lXVEL76da9mkda1a1dk7EKgcPXKpXqWxO4736611WVJNh966Mfq/jc8UHfccVctHjlWM7M8FwcTAiVwU91YrRfOPV1Pfv/x+ssvfq42Vm7Xm+9/fR2Zm67N3apvfueJunJzuc7efW89/IEP1c/9/C/W7n7V3gFsShvUdHJOQEhi5b5pMOr7anE1Nz2hz/it3/jPdf3S83VkbqLmp5VFKyHcEusAGIFUn71hsRaOnqnjp+6ph9727nrHO9+plgepzxmfLzrvG60fzsyu7U27hCD3OctTX8ReBBDAs5cJkgAQmBiAHM9Bxol9IIlD4g8li23WJqOmdssOyJYkVInyrNd2guDIyRMcJoaw3M8gmcDX7mfGPsMc85rwzwlUs1ZytscRU8BP18ARe1iSuqt7IHngM8KCCqSXe7eTZZ0vHQALzGvwOsAx78V7KuluWT9jlPZHBp28EhQ04yw/M61rD0iaMUptJ2t5kEpGAiszFCdiMWgyQOwYTfu+jApJZGk1EWMcMXInuwAAIABJREFU92kmjlFS0/eQeEYlCRuUPxkoTHLNz3lNHMh5LfMm5RpxMA6gnWQ3ZkA525VsTdkVkvfIM/OcIg6cFquZejr2qbHhIHsZe3hKagLko1hgfr6Y7bQqhP2T6yFhTww4OH6Oawg7DgmYlrrDxBR++B2/dgyXeDxjdev2LXsOjECEKOnGNXOJeZLY6FmMWk5E8qv4sGXa/L9KsVQbasl+iKI8e9SAS0tHhlgtrUWYcbT5cb2s17STdJe/xdgRNQjrT5/RrtOR5nK+uWTqsEm95hbldKM6yaHPYceV/NxlAmYHISUA+CFWIjs2G+56T9XKdt0f84fnzdgQM8gcTWCm+zYqWZbMNees44g0qddZ1GU1zJWXlxDub9f22o06/9wztU3R6mTVEaR7M1O1oyLSPSeBoz6EXEBc3rSqDAE3q8QFQZ8vqO0Eso+0l7ARy4pt/If6PYJXF1ur3yC94TrBS2CZxCYsnezbG3lTQgVaS/2HGqBbrhEr5rSd4Jr53EPb59S/+b2S1XMbLIrr169ZInAEFzLrsDVh2lY2izxsiJp39iYSmUVQCKEOzXo4wfEGxZNmcYQSDzqTZEr3g9Rlx20tGGjZ4bcLJz8bG8DwXkFUGEsOdW3SzQqwILSJtKuqjUs8boMErK8z1+v7NOrFBsYzzFgFUdfn0i5EUlDrpIegcKSDzwZAMIA8RbK33pS4TmvAOYC9waXeUrVcjULpejrhZS6llw8Ha/ovKYFoy/w0vueaxRRNTqqe0HbFBPAvMYpp6eMg52xDiRi3ZDMLkjQO5MX4dZ1qNxd5EZrGa8IM8XvHjh9X8pR+ZWGm4vCVxudxhYx5E/MmLI9qsnq8x88lCXauL1IDnqHmVdfG8bccHtu9LoGT939v1Pl5ko5sxEEbVTtDLRt9HrvnVa5F9ZYEh+rVZoZROv04WnYAIuTu4EDBNEx5WG2PpzPv/H/mEWsJhJ31wN9JaGVT33p9XhNQR9JHHTJe77lGGB5+X+/fUl9tpm34lCSKJITAILJB9e0cyTUlMeoG55KZqaWJ3SZJpuRMNz0jZsrSGc957WstveG5ht0k4EmSQRDB4cR7iO3acRAndUIjtvrlrtWM3Cn35fni/ZE9gnmA/DpM60naktDuo8eCn0vm2sw1n0ny4z3UZjns0xjUkFhywOkEGJ0N4yQ6NU0yg5CiwuAE92rQzkZGSSJ5xlJ+LFopEoYv8yCJJuNAwDME8vvufxmWJs+KQ5SvAIf8TkAGGTs0+jrIPSNLXljogH9S958aafYb5GMOgg8BCD6Xw5vnpX2oDZGCIO/tI+maqVOnTwuwXFtnT12p3Z3tuuPUSfX8+9M/+v363re/UbeuXKgPP/yeuvvOk3Xl4vO1unxN9YP7gA1z83Xi9N1KCP/qq4/XJ37uf65H/v5P1g898EM1PTdTN25er/191ALr9Z1vP1bnzp2TpOzC+RfqwoVLderk6XrlK++rBx98qE6fuVOJ1ukzZ+v4Mcwqdur8+Rfq8W9/s5596vt14flnamdzre6641T9+NvfWgszU7WyvlVf+fpj9f2nn6v17d16+zvfrcb0s/M0YjcTJHdTJL+tbHBtlhMkBdvT7kV48fy5+vxn/qSuX36+Jvc2a2ZiV2UmJIQ7SLHV3phkdaIOJqbryPGz9Yr7fqje8MaH6v4HHlDAxf5BoJUESntGN+zWOdtOtpoXyALb7TJJjti0BhuF8rf3AHM4QXLOae2tXSuUfSQAGUsx0tHsvZxjYZBkIoFxXPevjG28kmQZ0K0o4DcoagYxc91njqWGcS3PWTesEQxZaIfUMZbVHfS8hdVvcK2Bz6GFVCdHeU/FZh2gJ/DmvFR7l64nTx1dzhLFHc1WGDRpJmfUSiky/kgQnYjNN4iDvwT1xe7PS2LE+iLukUGGDLzcxy99cBkrro/YL7XNcStWQjiSnCvuQvm1vqH5omejPsQuKeJaso69J7sB+tGjx8SciuXpOi/ei3UPGJCyoLB1Kd3Rmdy1nTm3whLZJNEsmHvoNaHQNYeKcdq9XfFGJx3Z9yOV5XoBt1VWQ885Wg0BEHQJRc6O1K8HAJYZSveqS5zA/OA6xn2NI6O2g3wz1f3e/EzM49qa5hpxckDYnBl8blovUNdnhZ/NtkJSpHTHcSzxgeuAuZdBxTIk9Gb2UkbAeEhJ1L0DJQWVdNWgMDXD6dcL2MF5hZ8E31Pc0EkfY8f7yESw6+zDZvJ+PG9Jsjtuidw1IH3WdnKarB3tLU10BCxK6Rjjxs843yKnzRnm9jdW7QWcjcFczsyA5dp3Yk7X6jGFAX0Os2bDir/MhHCrtlZvKiHcWF0Wand0ES39vHoQwhTuHdhhlD/8P8mg5BCd1A2Ft6Kk3U+Qv0WnE5hBy09Rx3BLSVWyWi7ck8ObNHUFDE6KLSNSdvJnBinfGw7wbaRR4hf0Mx4SFtN8SX/frJOTNBoSW5Y3TlpMWbu4+dBil15K6KPNQPCwg0IK6erBt1zOFLOkhq3/Z+Q0qZt5iiNlAm9plrsAXtIstWUwihPk3e51IJU02rbEzn0Z+0CjgLz1ySQP/ELMFrhGWde2DpzxRRcu5kx21DZIGaSPjOA4aX0Rsmrpkez720VSrpftOOU6GffeiuZcbRka3UkipHq6bo7K4o0RjQ7vduGLE2PYtyyqFAw7CbCZypDEvIh5tfQ0aA5zJ8/KB7pNOFznNnBjek75SvIZNmAAIjqJ4qHI2GZkThHWM2th/H6RzCUZ5JmxseHWxvNOEBrn26DV+b5qTbpHVdoakOARdAnhbuOLuJuOZZZBQuNwa5TZReJa3S2LA1UabzKatxx8XRyvTbdbtrhmwm1OUoTNNYfZYfxSYxNJaK7RwX+kQU72mPeuFQb1mlfClKJ4AwMOrPUFOjtKwrJxJ2EII2PJuBNJyZ5busp6dkNxPz/WSZ5z1nnqBlN3xGdyTVyHD3GbNcQdOOBHGGCDRF5nqY/LPNRm3delOxo1rNaYt9Ov9otOlqJeYKxTXzjYsI96EirIkYmBW0j4ILPsnHsLE5Y5x+GfgE4MZJthkPgg7c/YBqBizrvFiucGeykH/RaSyu6D5bFxzepYEhumN0nzmOnnejQ/VDdiwya+JJNaRF6DAZClyWn3wGeI8eYeUqfWaKkAA+SazX4ybrkWHfAq3LfFOM8sqgyBI60y8R7pOZc+hAriuxYraLsUJx1gJ/HPdecaMx+4JgVi05OaT6QpSEAhiBFgL87P1dXLF+vxx/6mvvqXj9aTjz9W97/uvjp1fLF2NlbqYHejdvb2aw2EeL9qduF4nb+8XI8/8Xz9w1/65/WTH/to3XPvK9RDcGNzvW7fvlEXL75QX3z0C/X0U08pESEpvHHjltpMnDhxqk6ePF0HE9Q179ax4yfsQFsHStZv37xa1y5fqOWbV+vE0kK9+t5X1I899Bb1TLy5vKZk8Mlnnq9nn79Qd9x1T/3wQ2+tqRmMaWxAdtfdd9b9D9xfr7rvVXXXXXcKBTfwYyn44vyMEsLrVy7UN7765bp68VxtrNyojdWbtbaxrnV+oNZP1MJNKSnc2jmo+SMn6+5Xvq7e8tDb66GHflRBrGS4i3blHRwgBUbaXZbnRVAXSXQMgjRfkTF324IE8iqBaZkoY8EXAZsDMBsE5U/WtOWeXh9pLJ7vBexlbgzgZwOdBHsO5N1/k59Llt0sQ/aSFx1So38IMB81xpZSKfM6RjhdXhIAm4QtLZfCUIlF6tZVYb+4D0BeubgKCDIbz/uITRPIRNN3q5t0NqoPnCVrfKnWsdmeMLY649R3mj6ObjLuVjCWXkaafrivO4bMnsTz1HNvR/ewceOxOgSUmHc23pKCYA1gyxLGgNJZ+7b7P9w/8HWA1SEhlPtjO7myv8FABsDT3qtYg2dhYFSJW5vt5XoF5LVsk7FAjpvaVK5PE5Y4Tz4INljMWA/tcOiRuGgmjOQ2MSPzPw3cc35mfue85n3ZT8OSRV4p47r2N0j92fjcMcAYsywznexl9J1mrlLLZzO2w2eteLDZLMaRf3PNAjb2XbPNHpnkmOeZfTX1tYNbZpcHRQapcaaEZVQqkdg29xwgKmU16iUr8BwlByyjAXqXfFnppiS+VUnxlGAsXZPtUoncZ84Y1cc2IJLzIADT4bxwL8eQBlH/5JklX+Bv9WrvdjRRSgnQVame+6Qm9xoAYE2cZnHbIdvhhfMmxZYvy1Rm3wkhKODKrRu1tbZaSzSyVUHukmoIt3f2a3OHprV7tb3rQADURAxYy+ZyYTMzbjWwiyxBNuMgmj4AkBveVGPY7gEjh082VrTAyDIctPA3iY3riCa0ARnhSwNLP7RsvNLgNvPBRDp79qwmymZLMgd71mYZUhQarXg2cSebHkQbLDgoSEIxZisiIVRwXPSVsoyMBc7mxluZlXFAmvfIhmg5BppkB1DqfQiKrTqB/r7MEsxYsollo4i+nsnJIo2du1xJu3VCNioF6TQ+bgezJn0azefgcLNx3jx1UmNZreW6Dpxjc8/zy3Vp4jbrwPUMgXYfjjzPIeEZeuC4fjGJSaQj0ZYHaWKM4oB68+YtWbYzRiBiIP1CW7JQ1M8PsxkHHGzWMQngWbHIFBj0gefA1kyiNuKuhU2Cw7+D4jLvYvfrpMHs6zghTJA9tqXv9dkEeiNjzdryPAAu0peKzSKbpQ7P7nFJYiCDD4KFtbVhLoGgkjyxMTBeqdPgdWE8wmYGZYqhjGQYjVoHfXZQQ6sZb3peW5bKMSZBnFmv6N+dSFgpkLoQyfm2YNosWVb9bq/1BFxBn7URcyhPG0Tg2ZGIsG55dukpKFfYRhUTgOV5MYYyKaKofHlZAULaCEROwWuuXr2q5IrAC1CEny3f7n6ZXQsXBpnnEeBD87DryzjwbLTSjm5d58C1jFmCJJigjZHL8JyxzddhsrNtNk31tHaLkzwMh97NraEgX0lcgyaxeFcg2f2vaFSbtR3EV8mLkGLYesuzIpPludqZ+cV1wT5E7JDKfXA93HeQ38hAc4/8OmOqGtCu4YgsjTrRSN2G59kAl2qgCdaZq6uwIDt1/NhxjSn3Sl2gmtH3Ycb3YxxjAyB6723ZGIDesG2LHwc55o2Tfe9Tqv0Tu2CJ1diYRomgZMGu2x3W/9B3zWMiBH5tTeOZVh25vgThYaJ0PvUeFKDNTpJOcBkzSYv2jGpPz84gTNPZt3T0mJLB/b2d2ibxXV+uz/zJH9Tn/+xPan9rteanqk4fP1JH5qdkKHP1xs26TW+8/em6enOrzl9arn/2K/+mPv6Jn6ql40eVECIXfe65Z+t73/12/fEf/2H94AdP1rTMgLi3iTpz5qxaP1y5cq0uXrpaly5frYkJwFzX4Zw8eaJececdtbW+XNsbq3XXHSfrvlfeXW943WucxN1eqZvL6/X8hSv1zW9/t1bWN2t6dkGS0f0DM95vuP+H6oMf/GB9+MMfrre//e3dQNttg0j0jx1ZqIPdrbp981r94Lvfqkvnn6kbV16oKxfO1bVr12una/GWJJeaVcur1fWtmpxZqtNnX1nveNcHirYTCZoEkLXcOPM1TAtnjBRKKyueY+1EzB7K/aYGTvWk7ShqU5jpVueUHf6aWTyU9VkRQ4DK/JMyoA2JiH3iJsoa4fuwG4eSdgegim/aB4DYIUlOzubEDwFsAtxmL0pumBhDPRMHV1LLPQP+MQcTkHOGcI/sv9QJ00OY8WLtwXJLhk09G0nUxvog8XSLqm5DEPdmBffuFegSAxhCJ4SHQHCfs+0Gm3q7cZLqteg6QgFsfYhGxjkoejqu4seMq+K0dkfnb+Yfc0yAUreh0RqUWqNbM7XZV9hZ1mXivYC3MEsoVtx6xKUxWftRY0Uxw36Sn8VYJUkE1ziUATXLG9dSfodrCmObfoQ6x5EQNrMJ28b9M18pI3EbmxWNuc6vI1ZAZb44fjpkhU16OF6QTLiTqcEAZXp6APQzp4ZEsllL72N2Bed9bi/f1hy648wdljNSxy15qkECMV0HB9pP+LwoM5jb1PVl/+e9hj6H3CMSZercm9RJ8uW1i6mRfQo4c9jSIJuID3kP1BlqqXJkSbdBvKKkuWtoxQzOzOocunWTnqkGaR0jL9bRo0u6bp+JHk/2h3GdO3OK8jfHVrzOKhPmnoC/7o3Ie6dmVN0Yunc2zzhESsqhBNrSu1EgrpWOnKPMjYDO9mpxjDbOKwxuOlHU3ieg28BEFF4vLyHc26yd9dt14+qlWlu5XVvrq5KMLswzaN2HEPYGhnCfPoQ+TBPoid4eNe6mDtC1bZOqYVkF6VNTVtPLoUrDpOhGZQdPMMGgWv6ZxMrSqFHfrp6pQfwpUNc1aCE4++e1PCixG402J1vW93vxOSBoDW5LKyzjPKxX1AbRkhfeY0jsRvSsgWSbv5CkKAneP1BdTowassCC0jOG+RIo1Db9KXQd1z5wbwMD1fbCvM/gltb28paUpHeOWU2+RK130qMDsltI5H5ysOTaVO/YFzcg5e06NtRjxmWyAx25cxLkNOPB4otJiFhaLTDLw5zIutjYv+8FKWa0+8DFtSz3HpkNG0cCV8uMU7ztxC7JPveAREb1GW3rO04kcMOVe2jb0ysJE2rp76tWTRJWj11YryQ5McvIvGKOSO/fvdmSjEk7Xi6o16Gv2gG70Ep2oaa2aa1ihGc4lNr1EXDEG5s3ctVHLbgHY5JwyW1isjO0ZaEO2BtFkuFIDDOPdd9h+ttMJf9Ospgkeaj9TS1uPz+xd40UD3WtDaQEoVeg1ME678vBoU140gwuKDEJodQELRNlg6X2UcmxklMnzZF/h+1jPlATxvMaJI3NiPH8aEbNZ6Q2mXHj4OBn2cciNRdjCbgEuzQ5IUkO18peQUA4JNuNUMdcK/M0yTQBgUxnNrfq1KlTrhvp/qYry8jmSWAsVdK87yBSAWHXTHP//AlDF8OHHP6SK2bDb5Ok1EZwPYB1kbMo6Ggwgu9pnvYYMd8cCFuKrKCmE0T+3/VSbuVCcqQEjvYvkt/NDMkWSVPMmNSriZ6hcpCmhYbrk9IjUPU4yMwbjc216Txo5lnOnSOUOXsZzxnEmWehtinNgCqgk1oDNsmIbNp7oEzJ3iGpms64Bf0uz0pu2K0+yDPh33bstUOdZHxdyM8YJkAUQNcy2DA1A1PR9VSOa91XrqjNx7BIDaR33ZJIPX+tUJk62Km/evTP64uf/XR971tfr43lm/WKs6fqjpNHa+nY8bp8/XrdXF6pjZ2JunZjq85fWalf+bV/J1OZk2dO1sQ0LMBa3bxxta5edf3g9avXFajNys2bROCImMlr127U1Ws369r1m1Lo2Ehhvl75invqzW/8oXr2ySfq+49/q25eu1xTE/v1irvOFnH+9l7V8tqmTGU2d/br5Ok76pX3vaZuLeOmiZHMRM3Oz2rNvfe97613vOMdAovc9gMHXeTGc7WzsVqXLjxfX/3yo3XxhWdq7fY1/QEg4PwGaD1zx1nVTOJjQB/C7b2pmpo9Wu9674fqI488MuwL6e+a2reAGVlHqfnluaqZ+wytVOiT6V5gTgJaTcBe2I7mkbcJ7GgTskFmP/IkiOKHde3WUuuDTbzYhwZ5IuHSmuu6UydFSNla7tltYfgcqW56/0o/vtTHR6WT/UcsT4/zkPi2IRnvoYRQQbpNVyQf74bsqseX+24zoYrjGrhtE54xA8dnGUAnLorEjdY7Zoizv6RmnnUUGXqcisfJi85MFGlt/KLynI4ruO+EcnlNlDR8Dt/j+gnydbYuzKtOl/WyAdi0vjYwkAGDlGCP4gezc8RxMKBIz1f0+U7i/Qz4t2NLpLl2Mec5M/5px8HP414pOXvXXcetOIZ2vDZJJUmznLl7z04rMqvEPMhJWAXA80wFzrnmTdfUbulDjWbLIp2U27UzYAX3l/KpsL+MZ86LSC+liOgYYWinhWoN8y6p49w2J/V5tMGIiia9EpnDMJqMRepJTcJYKSQDpW4VMsS/iVdHvR6txjNwqfhlb1/nAGuGe+AZEweNy7w8Lof9tBWHtJEdCR1ncdRkjA2J9omTJwwiqCWFG9bzb+6Re+KLewRgigpFSibFcocEUmLh+Dvo+jtmUo/mbkmS+Z79RSqFLj8TE9peAInFOYM5d4f2St3uinHJnsdYk+eEdZWy4WUxhLsbtb2xLFnI1vpa7W5t1DyNnYXu7PMmkpQcTE77DzKMpmttmoDz6GFSSILGFqL2EzhMra2qjpCbMjpjaVBqhnQTYgTNeCR7d3aMTMjZcTJfJTFtaiPZIxnzPD0M3QxWdu64Y3bxdxC7LPwkB0k046x5mDCaEUuSmWA6yZOCsLQ3UOG4XXwoVuWaefiRlqqgU4e+UVGljalP0KS27CQMjhZ5S/gIgLX5dsNb0ett5KEkI3KoZmAGCUvXMkYSwX2kQegQwAi15jml2LprGkcKynGNgu5dBjy+ByVWGIC0PpnAN4fhwA418s5z4HfNOsa50g08s5kF2dOzp/6zF3tkD4xJAkc2qKA5Y8aI6w1rzGcNlDyuYG29HWTVCLDnboxC0kNOjo598mg+dT/EJMsJVvUsWvo4yJK7BkBa8FGRNtfjZBf24lCnP0YbkwyLBe/5lw2AoEWM7KYPJaFOACi0U0G60Widsth234IR0+beG0/cTGNAlLYHSQx4rnlWh0DFYe9F7keHA3KL6ZnB+MRSaBJ7XD+xYnetmjbS7knJ/wOOsKFmM5fEuYvUeX3YldQExLiJGjCBPWLHbMFu1tjgQRq8cxClNmA4RDkwMU9pvb4lRO51SvIpl7JuQSIJd6O/bKLpCYYkhkOG3wWo4h5yiCuR6L2A6yUI5tkzR4JE83NekwM2yoLUiQ6sv5IYOwU7eYgDHvM0IJvBHYEnBEHtOBcQRFDdgKx3cNVyStYVny0GX+ZEBpl6ygyfG0bLiZkDhEjmGPPsQxqTrrfNIcdYCq3vxvWug2jL8jaTSQ1rkHTdP0F2nEhHNaNZc5Yw+fmwrkHF5RDK/tq1fqp/7LNFwWOXIxC0cU3Xb1wXC6LzAvaRJKz7MfJ9H9buDcpzDlgjhLptyNVjV8ZjNhZQTewIYJPLdK8jAVgJYEgsBEMz4Q90Xootpg3HOiYzJJQEedNKDBdnp+p7j32tvvGVv6iv/dWjdf3SC3XiyHydWJqvhSNLSgZXCVYmZuvi5dX6wTOX65d++VfFEL7qNa9SDeHyCi7Vq7W1hfRyq3a2MNzp3p+L1NoBhu3X7dsrtbxCixBkdAaB5+dm65577q433f/6+ubXv1J/+ejn6htf+6u6feN6nb3jVM3PTNXexHSt0aaipmpx6Xi98c0P1jve9Z5aWdtQQsh9EqDR0uAtb35zvelNbxpqYtjCZDoyPaHaxPPPP1uPfvZP6+LzT9fm6s3a32Et46bo1iR3nL2r5nFDnZmrqzeWa3d/upaO31Fv//GH6+H3v19AWQJCsSUjAFn1dl0DP4B3rfwxCGkb+oCimpdKSLo8pZUjOdcSf3B9fOXMcSDYngCz6S/rOlh+R+xAA26HjuCoTJCvWbbO/kUynkQqjJbih/0DmVmZ0XbQKcfpkReB5JQzSDCZs27mHWYhzISZFZqj41LousK4PUa2xjznPXR+dD2XwJc2VnNNJYmOFV3cV2prc49cC69hfQCQJ4kT64+ypUGbISFsIDn1cpYX7wymUFFxJcAXeNPlPFxvmGEklE6el2QkcuTosVpfXZXLqwGqg6FH9qHJn5kVxWgTqL0W9P8oOZLYRvk0ZgHjuoknAeuexNF7qs1AAt4akGBOWCkmZVK7iaNwkaR9d2eQKzL3ompLzWhAjcRhmdMGb932iARFNXPdvDzxFGvCyh1iJGIezwuAECc2K0PNLDfiOHZR15BWCZoHrWThfcZ1iJFfo2JTS6Uw+0tH2zjRxn8B9AJe2MehvTca+AygpnrLVqaJmGr2MmBmAByUN+zjSaokt45je0tTE7c6AU10Y5Oal3YAYL+BHQ9IwnjzO9xbFEZiDXfalK1jtSE+HM4vP5OAIIqvXtp/WPFLl30R16QdSs9Dl08cOtYK9BgZOAacSeIZAEjqLznqumwjXgMvLyHcWa/N9dt1/crF2tverOmJAzmNMnBIWEgICyRoalbGMsg2gBZ5ADo4u92DAjk5EJqOxRGMxvDLqyuqI0zPGt7Y1LkLJ43ygCSC+C44sWjKsyubOzhy0pLg086OZpZICE1P94JrmSJ0qxDdLrAWkqUehXZhlANq1/LZdjruRc6seZ1Yv3YZ42GIKkba1IwWKBQTDcpazZubnXT+5wOCP0MwNmpIqgfaPV6SgOUehwSoC9BZPKAhLFRbzPoeFGd0/5Y00Q6zo6SWCSXnVBJyWyXHCl/1M6rd7FquZsScdLkGMHUTqbsMs8f8SMHt4L46asYZtIn3imxGwWEjH6oP6YCcSctmlnqesXZeQR7uhs2miKEg0G9HMckftAHNCb0hAODfBI18thBJFdQ7ieCLeRGtuBt4Y1vsHm+Rd8kEg4280aQguIfbyaHbWxYm9xx2S6hem4ywNvhH5JWpPQtTyqZM8M3cxKmLz4RVyvtFZ28HNNd+pk5QqHgH3mIMSahb1uFxcxDPMxcTR5LWfQ65FzYLksvxQas15ujJfbV6DsUwhXERQ9IMW4CKcdIsVHKr18vaaiFxRDopA4BenwnC5FQKQtp9J9kHLBHBmdKs84BUdjLkDRb53WFtoWSYYpSQJa4KwXXbmW5tkRq9rrtjbE6eOKn3lkyj0WLel3lPIsc8IrCVxLV7yrk9xZRRYMwTkM73WDGWPAM1qO+63DATQZVhPbk2Pk/OcI1gpr9l5riVBh5/3UOayXfdWuqSgzgn+ON9ZWbCfTW7J8moESk3k9/Zcf+9rn1JD0bmjuu620V61APrEDQ7NCXifTnodA8jc4oEMAG8dE0t6SIg5FqR+bKoIU5xAAAgAElEQVRnhwUNi8za1IGm5u5u+cH3GHOeDfckqW1L5t0EPb1NYZ7NUNiEwuue9a0WSA16Za4O8UErVfSZnUQn4GQexuVRYJWCUZc12DK/W+h0TXWk7DFoUM2ZGkPbmAPTlbmFhdre2atVuRcaeJ2bm6lF+oEuzNS1i8/V5ReeqRuXzyshvHrhuVq7db2WeWYktQtH6sSZe+r7T12szz76tXrX+x6phz/wcL3n/e9V64mV1du1s0OtEGAk56wd52gHZbYFeR9yfsaZdc74AjC5bp2xXVyYqce/8bX6q794tD73Z5+u61cv16vve6VcyNe2dmpjO6Uk+/Wu97yvfukf/5OaX1yqmVn36+N+swfDurBH+1zYlxnY1vqKTOyIPb70hc/UheeeEjs4O+lzgucO6LW4dKxmYTQnpuupZ56vI8fO1MMffKQeeNND9erXvMbsTzM4doZ0b8DUxkWdkjOEeeS9cNtlGG10FRDV+4HbMjBPlNiwf47kYJEJqpa7gdoEyTkzfL6aOYCdzfsFhIzJliWYrgOMJ5QC/QCpDcYO50vXgGdfFvPX9YhiGLsWmPM+SZzr6i0JZ40Tg0Uqlz0gbBzXH9ac/ydxQGkTFp9kjbXOGjus3XOCGiMyJpFcilvG6+DbzbcBuPJZOpO7TUBipBi6KA5sWWOMfcZnDdfNGPC9GJWkN6POwq7BPExeDBRxpnH/fF7qDGGw3PJpDGDbr4BrVFLbRl5m7ErqFRI6zgEpibohuQmM7o2KUoEYZstGQXZptlojhjAC0drRld9RaQB9mlNv134PLzpnU4c/Sgg5q5gLAe3SOiEJO9c1fFb7gLBO87rMg4x7ymmkAOzafwELgHMNcqk2TeeTwTqenRjRbt3FHmgjFBMtiZsZV0tkTYhw3iJ5VelM9+tT71i5vjt+M4NqaaecadctY/a6sDkjzHASpziqe665f/q43QPJsYHlrvttgzLF3gN76fpi5otyFRLqkSpgSG4BalU65lp81gafL/lsxwKMZ/KREFcxqtF8UVzrnoRpm6ezXyUSi4rhKXXROO/vDS7ajg+dAIr8aBdhrlXtjSThVi43tp8bh7L5/50qGEISwquX1IeQxvQzHLDSb7v9xAFl5BR1wxSyAMVyHdZscNBKYqQAmgDM5h3Iv1ZB0bvfXBDw9G4SCqcAF4ONk10UbhetoW5pxKS5Hxj8Y7uMdt1GipPNrliixDWxiI2kpPeek6MkXVrEQ/sBWyAzadXXR66eRgBBBpjkOkQ6KQxi5MaYtGSgl4sXnJMCH6z6rHa8TDKrx9LSwHyGDsBY2zcNH3kIE4ADCvQwunIF8F0PEBaL98iEDZKSBMUHjg9aFdC2ha8QcTma2f45m3I2NbkCtjbaG6aZJ94jmznXETYraL9t4Zs16V5yYlO6L1fGTzbLKqa3NIt5Q/BgxzJLHQi6HDTauEcHSLcuCArP9yXZaEcsFqOCeCV0NhVIzZ3ZQ6Nl0dj70PCBHDmQgYmWg4VK6RoqNhYlldSUSLraSE4zO9lQeL5hwBL4cl12CiNwsT5dbnabW3Xx4kXN17vvvltgi1C5KbdlUdIykrYGcTPq6J6DSU6SoCg47uRUrEb6cHZtajap1IfKiU6Mt+2+eR8dYmFu260tdWNC47pWME5kQejZE2LznZowfl89EHsdc905nP3s54WEhw2UpLYD8iQ8ORhzQGgj7SQ3fQqZF1xzrk9F2F3LFeR9Zmq6jh07qvUZ5C1jGq0+Yy6ULcm+UFY/b5kgNEOV5DbopHMvz7skhDFNgUnLPWQuMIfyHkn2wz7mdwcddzsAhg1WYtwOiQHTxKruO/DjfV2r6msKW5lAgPkB4xZ2PuirAq6WGYUJOFznTlIZYxsb2cUzX5l3OYIEIrSzagJWmUIgX+3kTWPcLTsiVcsesA8bN5LRhXkx42lkP3NAAVsHfoxl7lf71mjsNN6tehgf7KgX0jdrYPvL0qPsR2bWO/FQsgcbarMEghI+N4gwe1CaNlNfNz1D/7qlYrfZxNUOwQXJB21JZmfr5NJ8rS9fr5Xrl+rmlQt1+YVn69yTT9Ty9Ut1e3Wtpubma/Ho0Tp99t564qkL9ZnP/XXd/+a31tve8fb6xM9+ou65955aW1+p7SSEhdQtgBnzDFMsAnjc6AAmqCP399UNVEzWZNEb8atf/qL6Iv7Vlx6tWzev132vfEXNTE3U1u5B3V7dUGK4V1P1wQ9/pP75r/5aTersN2CHRNbotZUxBjkNTLHXbW+u1+zUQV144Vz9we/+Zl279HzNTe3X4pxjC5k/MMeQi87M6zO/9fgTdfLMPfWL/+if1Ktf+4DMLLZgs1rumzrZqG84r2I2kWesM6RlX16jdtGO3D2JQRg/zqMkhAFGU6eWexKAPhgRdYupkctkHCaZ4zECS2CN/D8qFoOLlqtHpZR4YVj/vcgCaoz3Lwecdq4UaEdf5jac0zNFbTJyTo1sTzFX9yfm/1X318BIzOHGUs0BpGuZJeuF60mTbfY6g2NOiIk3AKDi+h0GUT4L3VM4LYw0Lt2WwhJKnyM5b6MOUTLRIIwAgFaH6axvpQb3F+fzcSuF+BQI9J+bV+zA/Wk/6RKeAWBrVU8cUB247w0lGwPL+ZI+yFYFWNXBvpGYijFR/LK5qaBeDFfvTdq3SZTarVpxWyvJ+B0n/C4jSO1ZDFaIdwkt0/8uxoHcj5QUbaTjFm+Wq3JtnPU6N1oCHCYtQHdi2pyzqoft8g9iP8Wdo5q2rKeBFGhSw4CHY2Q9w5ZkEwNpbOIt0ns5AILaWOh+bQLj2jrXzyWGjW9A5i9n0cA+dkLFnB7ipa4xDeCX+ZfzVuVBJIttHsfaVX1tkxlR1uWM5/XkG4wphI3Br1mRHDCLWqdd3yd10QyAy0ab4jhm95k4kv7K1LFbcU1NiQxiYgJ+qUwEU6NRn13PExvRGQyzW29MrATwvqyEcG+z9rZW6vaN/4+0N3G2LK2uO/ebh8yXU2XWPFJVQAFVFGIQCAMCS5bAICHLlowGW+0hbLfb/4s7OsKOjm7LdkhqhawOzUJGSMUgMSMJqKKAmsec58w3Tx2/tfY691SB2hXdj0gq87377j3nO9+3h7XXXvtcrV29Uuur12oByWiCbz105gq5ZwBlM+ijOK2VHnip4IpSuBIEkHE7FjYhPRIIu/Am9EmQ0QstaIqYKZ47xTm68cRNmlOUPsA0XPJggkxZ5c5KpiwGH+K5WQ50osoHzczIh2ce2rEwZ9D0EL6Cqic51CLuUQWwMlkcOJuELJvm1ZS9U4EioKG8zCYwJ97JX3rRRGNCROL69R7L4IGaoTeIJ9xo2RDsdC9DeMJsQg7dGGHM+IQMMIVLbMfbCkmdxo9Vz2LcgsYlmMVgSaAFxFqzxjz4FKOAI3BC0vfW6HgQ13xmKpF2xpZkJoHl4GaeEIcGfn8qD2MaTGavRJlJiVonYqb+mian59aV1zw3VYoFEHQVhWikURJXupz8skZRFDM/3ypjVLIl/NMy4k7gJjzwrGkEA1LtpS+N65V6K4BB96HEiKZ6zdqJwrphdcoY/wTmvIcoO6I2Xq9nn3lW93rrrbeqB4LA8fsTQiNacTBZGwVhTVtyoj8/DPpO0sj1JEm6eAEanUcbhO6M8inrcur0KVHsWHDJ6DPLr4VmcOwyzurTnMwBjHORw5LSsPcN3+e5szb8TKgexraDMO47vWAaObNy0MqSUJO6h3cSbDka4r0NjlghGLuCKAlS5PyMZ5LkjGvIIHMnCt4T7FUrTLqPWVQtgqFWS8s1s79ZF95XTqPLSpGoHidCQbR5nRxIU5C5hlS7VU3rnmElLEvuPWZdQQBTXcuzwhaA9nuorul2rLvArb39Rj1bSKL7/HhfeggzlkR2pOmtGXfCz1Spb1Q5iVrOVvaYwI5JptfnEOoVc9TYYzjgraFPNnThsWoyQa8Sga3NoY9C99B9tRN12K6I9tgPzhVrAiXYFG2rQYe1gR2L+qeBP/ebc1+M7WCPsJ+yfxykTahDrJ/nxE7mHIrVMOo1CSjE6yJ+YKEMEF+PPBmAC5TvOokWotyAGwnj5hbCCdckunLoyBG1SlCZIyEjIYTaNjc7XTccOqC+/tXL5+qFp79bLz7zZL307FO1uXpFQiswdeaXlurQ0Zvq6RfO1Ze+9ljdcvv99dDDD9Uv/pNfqnvufZ1om9BF+UwqhFwHNDr7yarr102xpm+f+cEI3GxumqbHWQG0OHxwqT776T+pT//JH9ZT3/12ra+t1i03nqgDy0s1PbdQJ8+er9WN7Tp4+Fj9vZ/8cP3KP/uXdfHK1bq+es395GJIeI4f59rJGRXWtl1TezW9v13fe/zR+o//27+v1asX6nV33lKHll19daVythaWSZ5n6uraRn3tr79VN9x4W/3zf/k/12133Ku4IuqT9BtyxjxWwM943PpgGqKHPPM7qfgkuMY+uWreYGfb2CRY43Pu4BhfZ2ol90UcQPCqSmKj8lZPd5Uhol0E7gSEUUWXymhTFqOG6cqAA+eAGAGMwlbJns6/tdfmFwYaqUDmpjYn3hnUt6WsbvZSYgKBUw1WZ89bkXlL9tWjtTxDk9+RqEa3rnAP2PXEO8RerHNmARJXREwqiabAvwZxZR9bxTfglpLw7q1MRRZ7nTmL8SsGXB0E5+yJxdGVW1WFqGpKsK9VmDtBcKJmxo1srKi09l1OcE2vjY0IKyotKUlknOTAfumgHsbL0IfqNeb+04+dZB6/ktE6GVAu0Hxm2kr+DSbJv8memQ1Hv7YUNrVujGxoBeT2jVkbx2gWf8OW6j5bQ0N7uOdkpxWCn0XMMfP1Xp0QZh9k3+SZBPg20OdWgTC0VPHsa8wzOnTosOyM4sWNdd2fC0NLYhUSN3OWXaWdHdrH9Pzbzpv+6iICzzLaAFwbwHKeSSquSkS7ehvQxdU1zwsX0Nd9q44NTHm+cOGiY3WAhpHmQpKvFGUSR7GvL12+pEJH9AK4RlVvp2ckxiNmWPsK+ZsRk9GgNdRhF83C4JnEvQbb0iMvocBW647AVeJCsa1e82D63c3a3bz6gxPC+VkIorW9u++RE0WFzQqYC8rYbfiQhqYvwmgZpU91hIgyKkM46+ANY0vQloRQvRmieZY2guiQvYHtTKnuzMiphB7lhmUHtXxtbQbR8eHl5xwkLiEl5/RGCSFsdF9Ug1bB4j4yoNaDKpuG0L1ZOfRRHePfZP8+oKDBRoRNSX1VQtib1HS+OW08Nn/46ULKUC/r3pugVNxfghIHsU4qgsh4ZuMr+wBT+cj1jqmaA8rYXi2UQFeqTPONATCC5OpeGpU1lykD78F+m3IjSmGoqd1PEDqrBEWmCS5wwCjAOfBK1US0464Ghl7DOggoCP+7N32S8TR3JylwsDqh5xmNSbOym2xFW1hdG6S8+bnXz5+VymACuBw6DK2HhHr+TcalcG1RywoKxr2GSjhI8jQ9j99P1YF1TlUI5817xTDwdwyFqgxNVSaQ+r6EsIMH7mNo9O7GcaFwLTikXpDu+0hCyHopQFtc1GdljmPWLUIbct4tF251reVW+3T1fEg8u0dLtAXRSBF9cQUtjePqW2mHHWeTtVZ1HTpfJyvsRQw+CaEqc6MxBzwP1k7ODdl6ybX73ItCsr6uPwpme/QMr4fOze9k1h6fLUoUNDPOa6OTBJd8XhI3Uwyt1KYRIeqHsSS0qpad5LJ/BgVb0ZJNQebaYuiTKBosQSbfSWoAE+5ZSn9XrgxVadbGSY7VE2XH2uEHJeczLH7kAe/pDcTW8KV+5gaLQmFUf1yvm85jjxTRWWrgZdRqMVQWA47wetaIPW/2QFfG1JNn6rPk3QUcGO0H4eRcBNxL/6aCvtGoDfU3DopvJBKLUo+zIExT4Fucg98FKHMQTZ+xq/kCgVohlCSBXiKqoXxPfa7Qx7uVgLOOLec6BTIOVdQlPWN+T1WEpUVdvyXITefa3pqgtAI/GolPD1f6cQA6eS+SMyjhUClXDh8uFLlh3MzOLdT01H6tr67W3Mx0HV1ZqmsXz9TLzz1Zj/z3P6pnnni8Zva26+hBksCjtYOfoaoyvVAvnrpcjz/5Yt15zwP10Nserp/+mY/XLbfdph7CqSlofRae4PpIyn2NIM/0MQX88pw/DX8XqGi14eWFufrOt/5KIzD+/FOf1AzDm07cUEcPHVJP34unztT61m7desddqhD+w5//RJ05d0FB3IGVg6106z3C52/SMzQwcuZrYW6qttav1fe+81j9xn/9T7W9frXuveu2WpjhbPR1Q7tcWKq96Tkln3/z6ON14y131r/4l/+2br3jdWIvKOBpcRbTPa0qKH+fmaP0TDbYGuCSYEvB9cEDDvqb/SO7qj5wJ5SuWo9PhJ2oKnMkhINIi+lipuy7KjROCAU6MVQ7CWNTxdmLoaMqTmiafKrr8oX07LcA01gNfCKiZr8aBezYigGQaGG3tJjw3wCvTrpM0XbSyc/sO4khuMcwblgH6JWsyUADFHjsHmh8vEFlzoZnKQ5MqT7bRpQc06S6L9p3318qnrBEMjjc4nEeus21R8iGz5Ufbbpn4oMwu7hWKo9SKSYAR0yoaeQkEgBZ6VVLwp2A3xVWGEr2E8SLmWkbXYgh1ur+TV/bRLhQYGRTksU2afXVrG1mSofppGvqxClARej/2LlU/fR7GYGys6t7ZK4s10PCnthP+6OJghqf8+qEsGmZgyAScWcLG+HrEMD7/5wQUqnVTPP5QQBFegpdnNGRkiCRafjRWsCH8bzC+EtRgj5Qs76crPM/tw4gDukxUBbXcwyEvZM/6pmPUpft68Gnh5qb2GgMxAZs4XskwKwD74c/6e070LvjZ0noRc1s/wWVmDOFSq0YMurJtS1RD758jlXUQ7UOY0Vj7ObmFZ9xnXkG/K4ZfW6R0AiuBkIC9shPdZUwCsxar9daIdxZv1qXL57THMKt9VVRRUj6cE5cKlLS+6CY0wjItOgGVRQM7N6uUOIZob0Jzo24M25ii1JlIwVBOYyeufLjmV9IBNMcSrOxKwfJ4s35dhUoUsQTOpLn/aQc6xkjE/SYAwwqmGBKFJChSdxl7qBQCQJtCJ1wKlgfCTHgPFJ10DBm9RK6ssBG0YDJ5tanLE4Sh4OUolcbLgwDgQafrbJuUyu4dq1NBrE3bSIVl8xRCkKTaxlXJaSapOH16eX0UNwcugQ8qoZ0gBPnmcqfqltNWQl1MPcTVB8jM6ZZjvsRnEy6T2lwik0pESICktizfuJw+b6Hhy4299qzcsJPD1U0/Vzch5JmzT7qmXmNpiTAjzMUqr96fYL6Ny2N+3figZqZ+eRyxk3dHSOQCS6EunYFOVVAAkoOZ6jFcWxZBxmQFhTgZ2OnJWMPT75FUsaIaKpvdr67TRl1L0gCZ/VbdtIU1an0icmYIYEsZb8JmpQkJH0iFslwgiNBlq4EjpMP3VNXpAZqRRu3oJ1JKpuF1036povJ9rf4QJDcNL1DDdEYj55VpTVqkQ9si3pGRRF2JSo0ZwE//bNx9Y2EkIom98TvnDlzRgYVGq4qh3NzEprZWCMRpQrpYIrkGycbUGbc6B+VUIAF9Yq0I2N9cUQZZ6J92spzvCbnhmvmcxOwBlGUQ9MAePrcJuMeBFyp2m14Yag8y34Z8VWgPQtg5t4XyYE3dVGVya6U5czzvNl7CdAtqBVgyUHuEMB07w7/DsigNep+qgzI1d5rhoZm17YEfEQ+uCcFKV1hxUGmGp/ZmGYpTgKXOMfQPakO8iys6udoMCITAxWvhwazZqwFZ4Fr4LmRzF84f0FIb2wCIBXPis+6eOGiezIUQDiJSM/U2bNndU/8O+BLgEZ8i+alpRrRQStggJJv0XagJVNRARzdVEK4vbNVjFLIfD2qdDPTqNvSEzNTRw4s1JXzp+q5Jx+v3/gv/0d977Fv1rGV5br7tpvrtjvvrM3tnVrf2q61zd06fWG1Xjh5qe543RvrLQ+9tT7y0Y/WiZtuqkuXL6oncXFxTp+nZ0diJdGUvU546PuhskAyQD+xkfh51AkRrJqfqVNPPl7f/Ksv1+/81m/Ws08/WTeeOF7Hjx2tlcPH6oWTp2t7b6ruf8MD9b4PfLB+/O9/rM6eOVdXrl2tFYIgra9Fg0Td65m9VETx9YvzM3X+zMv1+KPfqD/8vd+u2dquB+6/p2oHNVL6rhCe2jMNdW6hNneqvvPkM3XLbffU//TP/3Xdcvs9ij0CHple2LPFBi0CgwQ6Jx0kBcjG7lONQFnQAnYWXXLvqQd1pyLts+H/C2Us4jAOZi06lf7E+PGBMhmV0VHlKv3vOqfQrre3FMxzxpKghY4ofydtBrNDXlk1NAQvIFMMHY8F4Lo4Q9i8xEBKdtSzhwiYwaaoVwY01jMbjWgKaJlKQ0AuCQp2AqRkm17iFttRotbVkNAlB6ojytKKrRg1RKuNK3cCI/s5BcR1353nO+d3BMSJHmraI8Iivm+PYTA7Y0ZAED3irGtG+kzAXbf2xA4nCfTiTto85FdE6/bsPQFbAsRMEbSP95il9NXxGblG99g5Hk5hIglpQO6waLQGS0sDsKniSPpFG3QPAKH3lK2yWAu02FMnT8k+njhx3CPQJHjoZ00ymXhirODupBegZkefBTji8SpzisOwva9OCFn77EN+P32mATWkmEq803OuBQZtWrQrwD97WS1KUnc2RZ3v8Rx1TWJaGJiJfc3ojzwf/Dv2nX3j2Nmq225XcnzIV3rc+b77Gy0O5vFKpjFz5i0KZMZY1LvV4tLCjInh3fLWyV8/H48xM8hBfJ5iF/dw9NhRA2Ldz89ZVaW4ew6zd9Wz2UAx9hGfQ1JutdNJC1aebWjPiacSa3AdFJ3UYjcS0HptCWGLylw8e0oKozSM0+gNQrcvzq9FZabnFmsGesnsfO1R5YJqxsXPzoqSM9c9dtvbLnUKGZqZdi+QZPWd7HDA1GzZCoTOpsmG3eth2sVk/AA3lWqCkwJzZZUdayM7IWUBo+qkZtruHwrXKbQCqZd1BSrJJ9eQqpANnHuKEhw5mDY6pYRmkIgHKXZ/0crKoSFZ5N9KHPb3ZaAIODLzJ+gfa5HEy+qqvueUijngGkIJfWcJasVBK6/1HJ2oZYWCx32CXDN4mPui3zDNxaaCuFpn2pmrgny+qSyuqNn5uHIhykg3qxph6rpXeunaiNtZWH44SY/L5ss6ACRioe2wUa1EaaEQ3WtTVLmugwcPDPQJPyMriYl33cNchRxRSm8xj4yIiJN+pZLoyMiwj7oR2oGBUVG+MG4xKuqH7XEPUaBNb0mqqtqzqiRDf5wRNcBz2VCMs7pagu4khVTQFGCU0SE5yaFSaXoQn5NkUfuMBLVR0yEhTGN4C3hEBt2G3yJFWdvMT9Rna86Vkz5x5BF96oZuVTfGw425/26ATrP9WJU098Y1BnXneeBIMNDew9Cc3WPH3vSMzgVRKHK2UqlRgtDKl5w9RDZ4nqKuIdLU1U/RCjtxcPAyGbGSKpMV2pCQ96wprvH69VWBPARb2kv0GHfwJyfWlcf8bJwUZaSGgs0eX5JEVs6mBShYQwMUrlCB7EXNk+t01cGCOpOeYvcLKaBsMIvrZZ3YCzge2dgogjbNKY39Xj+joywHyTKACfZVA4810NsU0zh4zlsEPtQv2rYvqn4ZNzEEK5KqJ1hw0CZq2OysBGF4xgL+VCF0hc09uewLO2dQa87UEVXEPLh6rOLLGvK+QmebTsx6EKBzVnRmur8JCnSYCemXUKI457mkCW5IyILUQnfmuaMWy34cKHMNPPKsQ40mMVf1peXxed5U0VmjCFMlUWe9M+bFAbRFuDxT1rYNyirPV5XHTlbW11Gs3RMVHL/KXicxZOQE4ATq3ocOLNTUzkZdPn+6fue3fqO++fWvaFj7zTccUfVPgizYqZqti1c26+TZq3X4hlvqvje8sX7uE5+o2+64q65cvVxz8yQ2E2YGwZWubYeqrdVSxeSBAbTrHnP6GOfnZjSLeHZlub712T+rP/vUH9WX/vJzdfH8ubr15pvrOGNUDh+t0+fOS2wOhdF3vee99d4PfKguMCPx6tWa6WRwG1pqs2jU6qy9bHrdzNRufeOvvlpf+dJf1Oce+VQdP3ygfuSHf6h21q8X6yQlYKoi07O1IJXRxXr5zIW6/c576+f+8S+rUsgzw54STyhoatGggCABOxXUKeByksTrMhdMbKLurRabpYO7gKLx5U42LVYTkCS9auwRA9yI65khxYfkHMketBJzZhna1ruyPWYGKUkb+hHd7sK++0EJgvx2ax4keRyP0oqAjeIFxSkrg5+RDdxx/JJgkntVwjNKggKUyrYySxNf2qCz7Mfe/kgCfxKvEddwfsWI6Oqg7yV2x8G/v0zxTRxmESZXgxJPhdaXWCQVJQJnCVZ1P5z6uQrRl2XZhaxlGAo8d10PLQ/NFAjd1clMxwXNIsPHEsekomxwlJjBiZPXhD3Rwikt4OO+NdaS2XwbwxrjB1z1c+KUyid7+dDKioAr0fkltObh9vItxE171o6QYErTdd2yNF2XLhrYiqBO2kb4DBLv2NGI9khJdGdbnzXWGsizGFfJciYCqqSYknYe9lzozqrY9bzOVFhNRYVpNaEqj2NdFTE0hqifN7Fwx/nZf45jvY/9vhueu92qovIhM1b0TcVVcV5XFWO72bOq5PZMwMRoXFtipIjpwYxSfLSHn1ity5ev1AsvvFAvvfRSnT592mypqnrorQ/VA296U91zz+vkBwCcDcqYxpw+3EWSUfQ61qmAuuARNVCuSesgmrn3mOxNA72OiQxiJK5K65PbgGb1nJ1oG0BND6HOxP+wQriPqMxarV2/WGdPvVT7zP2Zn61ZgGn1vICe76oqiDFWQjgD7XFHlEecGAHJ0oFlDdq1sfQGX5hf9DwkuMOIn6T/rOlE6jtpaWcrWtJf5R18JK0AACAASURBVMRHNyeKieeOCCUSUmBqhfpDWvSCpxEkOfQ/zAvXJWrUiFIYg+7Kjw+jgo4OkN3k6iQJ6laqjTHqw2c2PUUbs0UNdP09FF5GtWmLVOzOnT/na+ysP8bdB45GVNNEEpyxiSlRDwahx1ngPByweO7PGLlnY7DBpIbUEsGhunCf3APrqspcH5D0FyQhlENrQ+l5bpZLlgoTAaeql6ZYsDEJXHkeBKE5VEKMJMRzsBUB3ePJGxg1Ijg1hcjIlo0lB8RKrx7ZoN/oJFYIXFdMEghmPIPRTleGeQYysK3CmobzODwjRlNeW6GoXKvpYzwbfjfVKu4jpXkZBNFku8LcFdC8L85ClJptki2PIpFx6qpaqqChyaT3bNgnTbnhnscyz0FiU5HE+Ay9jz9gxuQ4qUx1k3vLvDcMsprzu6cg/bWSom7BjwQVUXxlDVx9skJjnnMCrSGxb7lnz5tzg3+Al9Dxsv8mgIwDkey7CPy4jcWsAIESLf3sRBRFLb83e0fUUYx2N8TzWlGy6dtthdkY2gQWWvcgRezBppsGiNLnSg3S+1t0JI148KwyU0eWDaKMRIECFun7XZVlKwPUKPBq1UsJlQhx43l4cLpGZog+bjoIzwZ6fZzoMP+yq4WiHnWPWhJNrk0sjLXVodeBz2XdADwkliShCPfoZs0GMKB7ZUKrHFRXu9rA67h3N8XTX2oUNjTQgWI3SmAvXbqsPaf+3Q4E00DvvmjQWdO4VKVv8SKSKdnnpq7LfnXCpt6KnqemPl562lfoP/fMNqu/crZN8aIClGr4IJzQdgNby37SGvWQbhBZ9eeA9Et5zhVZ9WtEhKQp9GZVUDG2INbQyzxt1T1VvjtBFGCj8SbTFpXZ26+1DZQX6XsUpUfXvMT4iR7J8OUvfK6+9Tdfq6ef/HbNTG3XwaXl2trY0muXDxyua6s7debslarppbrlrrvql//ZP697Xv/G2qB3sAi2SYI8PgAb5743qMdd2Zi1TeQWBBbubtZc7dTS3HTNLc3Xp37vd+oPfu936vzZ0+pzPH7DsToMKn9gRfRQNAXuff0b6x3vek+9/0c/WKvrW7UusGtGKD/3R582Sa/+zJpNhPLM/u5mPf7YN+rrX/1iPfKnn6yVpdl6+0Nvqt0thBMAfIk/9mpqZl6A9LQA6cW657431o/9+N+vQ0dPCGDAZnqMkcGncfI3AHINtjpBd+UkFGoBY63yyH5J0DX0rHafK6+LSjn7Fr9kf2VFVKssOiGSfew+QD7LFDHPfkuyaOCJShptBFRqrAWgpKh7sEic+R3ec7ApLbqXviHOH6BXxKUEbDXYEzvJ9WBXAEhYk1AoVRHtpCs9U6whcYJ67XtEihlTppX6TJgOn5glNn3MLgogl3XJ/br9ZDI/Ov4+oJTik44TIpxiIMN2P20mArM7qdPPoI4PAn4WYDFjo/UQeiQHoCTvw3uq5ad7u7ARUaaMrXZL0ILaDkjqxZzDVqGKubykz5BqfjNaxpS/JAHEcayB/HmL0EWArXED2WauFXo5/iDtQU76HP/I/1FdZVA9quidTBv4n3Vs1uyJ+HHstdSsVZ2yHUvV0pXoXX3WuJLt2MEzZtVPOcybdOuLVLh7ZE+Uerm2XE8AcbECNk3VHWihLejCM5dvJ1mVDogrimbLWBWU39FQ+R7tkySNa9IYqs2tmkvfeLesCeyNUmnP8FPRqNlfTtwNnAeQHzMF86zSjgO7hLNw9szZ+s53vqM/J0+erNOnzxTsEUBbnvmb3/KWeue73lV/7yf+nphI+FiufWMdpdGNbg9ZVO8na7e+SlHMLLgw8xxvWqFcQkHdAqKCSpRKAUu7QmmfOG+f3P2HYj61EB7rBKAvUTvmPv8PE8Lartpeq9VrF+vki8/W1N5uHTqwVPOiinqI8D59Kxk7AXVjylWszTXP6qIyKEEUeg01YoAeoGUnhDPTtcqibNHngXiMg3XRVtSs69liqrJ1EsPAXAwkN+iAwAM/tVBdkUj1QcGNZKZNj5wgA64cIO2dxCLQYagVUUDkOnhfggEHeS7nnjt3VoYSqpMb3Kfq4qVLdf2aG4PZKPwRmra1XVcuIwbhhmcWg99V3+Tqap0/f95ara1qyL2oEtKBFskThkYHtUvQ2rTDjDcHx0HT4R3z89VGrTgooY+yecxssYPiPfgZ9wYlU8kXMv9tEI1sG7WJehHPx1XZWW22lN4TaKeCws+4DvrNeH8CDihRbHDQORmSpvwmSXMgYioARg4Dwz5TT16POIC24CAXdbJNXW8AgTgh3jeBKIZBvYr9nFK50eHWUPEFHcQ07zNUO4m8RCHUaOx+TKGQnTTLMHW1WhVIobmtftqS5Znrk75JVw8tbBFKRyiYQXZcDfG8M50lzXXyV+hybESrXCFJ7YHCGoXS+109q3v7xcBtNbzvl5w9Z4FqiGkzfrYZNuwgaMMzwKRs5v3G7+DkcYaTaoyDJg1qNldqQLPYQ9kD4yp0ZLeTAKtC1U3vpoa3WEOL+KRahFHl5wF2qG6pn1XN8mYVsEbsMf7wPukRw1ZEQCZ0Dwt/AFK4TwYlUX6H79lpEQhA/7ZSG/ctCnf3Cuk583w0oLgpIHIkdiaaR9T9i7xvqNHsQ94zxjlAC8GEBK6E3i7VsWNHh0ol4hIS8lBgM28116YRZyi6+le7D4tnEgpQgq8EclxLKMIKlLe2mjFAYrQyYgyYWTHpFfaQbpxQevU8jsZy3nyf9wrK7cSOsTNLomVx31RzLFJj1TlsDUmanFfLp3PtCQRY6zA8nCQh6W1bzn2QEOa1AQ7Hir6qTEuZzwPEcx6UoHdgznWkF3dC0252AskKVNQeMYLN4fxA/8aWK1HFhmvkkHvZRV1tefGASKJ4pwem/ytaUoNCXCd7y+uwOVwPqq74vstXGLfDvUOZW6xZCYHsqFIIZnD50rl64nuP1l98/tN16uSzdf3S5Zre3auDC4t160231cbGfp05c6kuX1mvleMn6p/9m39bb3z4bTU9NyNhmY1Nq/RJwGP5oAUc1qiQAG45AJNoCmAawefOWu1tXK2prdXa392u3/zN/6t+//d/r2695ZY6euSIZhRKAXRmtk6dOVebWzt10y231bve/d768Z/8SM1CfyXJFO17W3MOSQq3d/Y0Ew6fDDVVtNuttVq9eqm+991H63d/+zdr7erFuvmGwzVbzHe0UNgCVOulA3V9HabRVL3hTQ/WA29+uN7y0A9VTS8oIMtsyAmtqvuwSHybyYItD5tB7Aj1gmYdbHsNZHqAtlQeh5FOBrn1f00TnFQVZhX3uCLhCuWY7p1Zffg39jX7IgIX/N1xhxUunaR1daPl+9mXQ9LVc9u4CCcbPp88U/VOtQq7Ku3d/yebEFZIj9Hie+qBA2BuoHZg1gyeqOtwafQaKq+vEuvpkVeOr/w7PFtsZah+qczyGZyVBP+6xlBoC4FAKIpeA2IL7IeBswkVmLWGbYBtHgRE8FMtlOLRZRbiy+cmuQSIE2imnnXHRgIUl5YF0NCrzFllvSOUEmbLpUuXXinAtrjkSjNn9PJli6K1gr395feDp9E6CJCfRJzXhlofSv7AbOt+0yifD8l+K7O6yuZKYoS2uH7iAu6FvcX5t09z/7TjGyuqKymacvxLrIEdVyKzsTH4OcVwLe5D8kg8lkp65hsmRgzwYL9owbKw2XgmFEgCJrDm7IGBri32ihPwULY9Q9uMMFFVe+SW43rH/xkVNiSdDdx7aoD3TpJpYijNiFQ/vkcwUSlN1ZH7FvBOm8DSct18081qOfnSF79Yv//7v19//md/Zt8p5XPfm/qXF+brLQ8+WP/Lv/t39d73vrduv+O+Wlu7qKotxSWucWXloOYxA/qSR5gpaRvEzxk1xr4mJnBS65aE+DA+iX1izQADOcRKvOeYppx4RGO4woZ6zWMndjc0DPbMyRdqhxLszLS4/SzUjhThEI2ZlsqXRk/QeN6z0MLNV6N6D1Rn7ASVPgJtqf9h4HosQaoWoWBMjKCVPC1o0eqDbexQQAuPNwZFlbXMvOnqCkGu+chGwHFwSiA7sWJjJEB2+ZuejY2B885n6ICL/+3gm+uPdD2/Yz6vec+ZbcL32ag8RIwIDyjUUpJDHh4BenqMRIFTJQrUwFTBVBuMWHruVhK8JDfhNHPdzCThcxNojdEO1iEN1km+hJQtuGJqxU0MguXaMR7i6M/ODd+XwVLiZuQ+qJS40f0s4/jkcLYn4goIB4Fw6X2hOvTwWjZ9RGXUwNxJ6FCdaDoAnxt6pekRrgaojN4iQCOfNTgLPd/0V/QLCHiD0Iu2yIyYVq31LD6ozI1UjhDL0FhDo9Cw7pYN5n5YV1UwesRJ+ppEaWjF06gZRlDFCWiPh2i0imecJPQV99T/SJVRxpWAAbGEVn7lPnjOGNgk90mMgh7yDHRWmiKcPgaMDA4ggESMZubkpXqbfeQmcKPBSRwF1rRgUGjQEyqDKchqlh5VR4TCj2Y16u+aKbRuNa2ebUkyEcPNe+gMXb2q/auzIvqXE3fTk5fcW9a07gF46uDDYy4sbKMqT8aFtFIZDjDS25LFZ2+0oR8LzqQnMQH/OMGRI5FENran6V2goMw+oqdMTtaqYhH1wbaEoqVg4VWJhQKLFrawA2xgqPsKhayPxqEMe6i/x54D/LBNtMKtaZvuq5CNa+EbAk/OZWi+qoC0iBS/EzqWAmxVNSaOintTVS5zYMc00EYuE1AE6FJQ2CwB9lkqa5qX2D0cWt+mnPH5SfCo4gQMMtUPtNlCAwlKec/0L0cBOJ+ZPekK3o5ssBKmAwcV9AG0JRkdKIRdNQH8I5hMRfH7z61rz9r/PadNNFfNhOMejIyLUs/81WvX9HclDj2KRarYrXK6vnG9nn768frs5z5Vp04/W2sXL9Xmlas1v1d164mba3p/vtZXt2ttdbsOnLixfvaX/0m97s0PFjSfjU2Cn42am3PPHgEOtm1tzX2dU+XzJ9+3uFRrq9dr88qZunb2xVo9/1JdvnSpvvSVr9Y3H32sbr31NgGgqH5iU9fWN+rUmbO1vr5Zh48dr7tfd7+oozUNEHugbrvjjjp2/MY6uHK4NrcRm9qteVWXmWdMwL5bu9vrNT9b9cLzT9Vv/fp/rYvnTqp/cnqPyg9tDa6Yzy8eqDPnLiopfN+P/t166OF31J1331c7e/bJ+Fz1PDaIHD+VigWJk4e/m6Lo4ez2DUrKlq2wnb60jGCQj5KkvCsvCuBbMGsc8OvZUq1o+jY/Y50VOKsyPjPIz4fCJWChq2xcA9cVmlsStYDD2dPq920/lcqCYqkGMpOkpi9LDJ/unwz9T/FKg5CxY6GVhkFg4M7jjlypwAd7fAfXJBCw2y9GRAufmVYaBSTKfDfu1eCVFYLHugGTdgxXRkkiiLEEELUwVoA12ZAGm4kHPGaBkToI35j1NYBjnaD6fPpMmuXjPTCuCqeSGLp9qkluAfBMOYFdLe5h9XY/C9YOEJwvKaZ2q5DsqPQtOO9mPySxspolYjimgfI7AVnzebFlink1G9ZgZGJY2fFO1DTLlhipqZPsUVXNu50pdHWeqWYgdqsV1xaKZADH6Eqwv9Qf3SJILs5YcwFgTDE5LS5bZjhkNEsETcIqGifjAvqY59itSZw7ACm3MgHkdRtNYrLu4c1aABTgArmmVM2oEPLlXugWWGnGH+cxhZG0LRkEAuyzGBpxoCvZHgcT9purhjO1s7Vdj37r0frjP/7j+sqXv1zf/vZ3GQNb07O0BzT9mbaUtdW68eab6uMf/xlVCT/4oQ9ZeJJWImijHQuoNWya/XRdz9OVd/c9h37OGchZci4z6fvVrEEbn4Fdk0p81LMVN4vRtD20ZAkAfE0Vwr3N2lm7UufOvFwbq9drb3uzloUCzqo6CE1klwG2ex47gRoZm5aslGBHF8agRvX2mUqYHgEM/waGVkPrpxWACGVOINBCERhTsmPQjBgu7tl0RSd2SQ5UqeiAjoOOETDnGVTP9B4OJtdlGob53XxF/lXUup4P9kr6mquf6ruhEgR1owOj9L1kKGUy+Bg0S706AQoCFEPPgTXq4aCaQAT0RugUCo5LS/qciJPE6Kn0LgNLgro2NJdSBo4h4ZCZ+unKR1TGMAgSrOigUxSWUc9XDCIHIKhMevOCNCZ4TuVBCSKJSGadtINQstuyuUGsROcj8RCdDyXBySBg3sON7C0/3gfYZXGP/BgEbtqcKxnsnkdRQTN3L/0ILa/tMRSuxorDv+8GW/VVda+mZ/VZNjyjGlJJ06DtFjxSE/0wxsGqTwQfOJcgvgoa+roxMAmYY6xdAcc49xyioV/KAg4xbN8fWLY6n4akplfN6nmpkoJSkUxF5U79GRED6TcM4hyDL+rYUgeHqsD5TxI8nhnvEeos+zIJjBLCrqxoXRowyXmKel6SFwxS1k/7NOJQUvtlPT1/J+vDdbBfSU7cZ7ndw7836/yF8wPgYrTPTdxDH6KAA/PtVRFNkLVN9cqUlMiJx57EsGaAs4KgngOlqldXHzgf2Ce+pDrZz5AEmrXC3qg3enV1GAqdCm2S5dA5s9YKRDUSYUWKzZy1zfWJMqfWdoHrwcY6gRtURjMypWcrDiCNEjH3taYygAOWaECPUuB6QvO8dv36UK2n+sNzVJViY1M2KsEMz5/fl2roUMU3tZ+1xDbxe+y/BBka2L65KXEf7pMvjZAhUO7eUo3PacGkBOGq2rbcvPcMdLvrQxWdZPDo0WMCl1K1ZI86GLa4A2vL9zijqR46EXBQ4/ZTbLtZGPI1allYUIDD+8aesf4JJHUPOzvqg+U+44iVJLQQmoC6Dsb4PXwY1DI+B0fvocMWdYFSCYAGC4WxRhtrqwIFEpByL9s7m/XCi0/Vl770uTp3/uXavHKlzjz3fG1dvVonjhyv5cWDNTezWFtb+7V8/ET9+E99vO54wxtrFjXBna3aQlCmk35EZUiCSOIUaGhmq+eh8izOnD5V519+rs6++FSdfemZOn3y5Tp/4UJdu75aN9xww8CgAd2+eOlKXbx0WXMUF5cOanj8gZXDtbs3VcsHV+qhh99Wb3rLg/XGB96isVVUEgFp6SFElVw0273tOrA8Vy+/+Fz95q//l7p45qVaWZqTqEz8koDAuYV6/uVTdfX6Rv3Uz/zD+qG3/3AdueHGAkMiplCrAaNbNNoklb9WsBwl537uE3Vgngl0YlQAAXS1j9fpM3W11r1urt6wX9LqEBsbm81+4Q8VrVShSC6wFaraNH2MvWGl1w7yu7efhDGCHKFzR22S+8OHsb/E1iHxZXA8sVQDhPJd3ZvP3lEcARW5K+dKQltcT/twxxRGrhfmQCj+STpk8yXwMjsMtY5yaBIfU19f+cX9JSHkjIuKjBia6IqO5zjfTnpMyR6Ss66exl+PGVLs0wE87SA6SQ/3rl44BOxGKuavSNq6dz7KoC4IfP8Xa01cZ6EvAwyDL2vF7agNW2DH9oDzwN5gJib3xvPl2cuG9tljH/NloGp7NAbCo5PEYGjF9iRAuULbqkkiK7Bd4w8MuIZCmN9X5bUBJcVjimcMnmKzkpBJmbM1PXgf1oXYkueuWLKpivY7UITtH/DNiUHYF9y7Koztd6jyahYgYn20rCxwNq2WHgqzKLR9PSSGfH76+nN9BuU86oF74nP5mZM1Cz4p0aYfuGmSrO84oef+xXzqecxKxhlTsbTYOgcG99RfqqSM+OOgYj2u56knn6rPPvLZ+u3f/m918uWXBcADsFHwwu6okjk7W2fPnavpudl6y4NvqY9+9GP1S7/8i2aq7Ox4RIjAdAsRsXEAj1kvBGe4J+09jTIyiACQ5DFBBqjHKr9hrgVAst6H9Sa0tzsX0rNaM3OAr/9fCSFzCNVc2wkhUtcoimHc52acENJDCJLecktDEySjILRhQeUkPGP6JA6ag5IkLHLoHG7PQVnshNBHIRUSbjYBTpIIo4EexSA2w6sSQlFYFUS5EsSX0JXmYo/lmRVQdFNz+NVU4dRzFdn2vp5UOMI3N3plap75/iQUPdBbCIUliNmAbFQh893jhNGFWskD5hqMQhnliNiLD6iTDvUiNW8+qHaSAPWnSJzCgjivTgiNQFpGPwFOSuyufjmoCZISVC5UEpInUQ1BNFoEIzRg9Q5l9MSooT5r46SVErvFhgh+gugJeVW/gBXLnPS5mkZQjEFJABsltnFCmPuPUlMcCc83cxB5VlRp09fJHtJn9rDsVK5C4xRq1vMPI9LihNEy3LyPAntRbkqJAGs+VH7U62SqAwcy4xuCyAa5HtNff5CDigAGzo1rcgOzDbUOePPw+Xv2KtcdZ85ySilsY9J7GGCC91QVrsWdvH8t4KOEEPGervgEeeb7Sez5XhxAzpaqXS2cM1xv968Ow+obDUvTc2hFCbYToCfI53zwDGQ3RjPzHAAi2WywwSIE7vEh8QvIwnOi35kvbFDObxJhGVUAq1ZYsxLwpA+R68ZJELSzJzPnkHuFKhQKqasJ7l3mjBGwyXFrXmCrrErxjMrBZP6Q7J4o5LY1GdWQhCP7WxWB7hkJ2yD38urKXEaACHUVXd/rkufEPjcTont1unooBLeTvvRYhiqdM897KAjrZnsFmE0J1diORs2lEri2ZqEY9dMaDGNtkhSHGcG/6XMz/dNOjbUMCq9n1LLvcfYBnjRPtXuIXVGx2APXjSIsn8+ettq0e82E1jYzg/eL6IWTP7uzgFZjQQzTuQjeLJaUIOrVCWHQ8awvAQ/3zlpFMQ7/yH4eEkIqdGsWpjLabpBzb2+nrl69UC+ffK6uXDlfaxcv1Jce+Uy9+OSTdeTASh1aOVKHV47U1atrNXXgYL37Qz9Wb3zb2+vue+81LXJzw+JEe/T192gkJZ1OLNL/RhXo2489Vs8/9d3avH6pNq8xQwv6nG07z5C1OHv2TPfv79axG44LxIUOCmjMKZqdW6wDBw/VrbffUW9445vqrW/7IUG4G5vbqoiqJxZlbWb7Ls7Vc888Ud/8m6/Vpz75h+odvPPWG2uKCiHjDXpY+JVra3VldaNmF5br5z/xS/XQw29XJXJ7hyCSvncq/w5YZQsbxBsmRTQAIB/VtHD3JXMObceiyKcAnsoktPVBfM4Jm/pwulddIIfAXYJfAy6AO/icULqE+lN9mELYyv3ArtKbgsx+FODc4hHEDaEock2u5q4NvavjthCunaA7GghhcbCfASz4Ofcvwb55V/ijDsnexb6ryr+AzoKrdqngZa8GbA6YJ0CvwfIflFSlyjlcU4/PIK6Jj8U+qieygZZUR1gHMbQawJUfp4orsa1WjCQBG6iojAPo/uhXJYTp/0tFN1WwzEAdVzXHfhdaP4G6BQCXDQo04Bv2T/o9PY7BMYuSdimeWpAI22Wb5qqyK9IdlLffTNIX/zcULVrlmn8nBhvHVvEDA9ulq7LYO/yc1FC7H5o9HMol4JwKIsRvTYdO0qN5kqOEULF1ayaMBXY4O2rf6J5DtfSoQmgQzvdusMftYFbwli9roNkRUzdw9cD2tOG4smWl34ycEIDdo1g4Q35PfJdpybCJQovM2qT4EfBPrRoUA9Sr28I0PYYmVV+uivia9QEoYW2o7n3hC1+sP/v0p+uP/+iPFLtTKAv7yxU57F7VKj2diIWtrNSHP/Lh+lf/6l/VwqJb2aQ+rKIWdteALesmqu7ysu751QlhGB1KCPf2XpEQZl/wrKXl0WqyvG5IqqX+OpmWwDN5bQnh7kZtrV6uM6dequ2NNYihamqXxLc48Xsy9MwghDaK4ScR5EahuEgmFYGCnsOCw4WSoqwb+iIo6fycKKEEdXCbE4SyMdQ30tKyPmCmFTjJcrWR77vx3ap8QXp10EW96OpXS9ezQDxg98hMZgglEQrtQ1Wq0ZwWfs7D4fOjTsWD8uFGfc09ZfwJ13iiMNeoDCIZPdxT1YFWhUqjrfsEjEJz357V44TXCJaPC4cb48d1pNIXJHJMnwqVMsmdkWj6r3aGeWYYAg6C+oN6IK14+S1Mk+HuQu8aWQoVTQe4RT5CV8i/jVr1/KLuR0iiEHSN16aqioFPgBZpbFMsZ4z0ZIaP+tbcwyNUa37hFcpRk0qTaRuZPSbnIsEJ+lWNtLN+OGwMvQ6veivdX8f7dqOI1kVJX9OOkmQk0XYV2pWEDBE2Qa00VgQjiSNRn1vP+xJ6eB11MvO9h3EPGI8d91ikR+IHJYRZS6Gj3XwdAYsE9+5jMN1Qokc7oO70DZhSgjMmOUlVy5/p8Sja2zjVUGCUgLt3TH0gmbPXiaGq0tDH2+kI+e7zkeq7egk04873zv7newlmZLQ014qEyeupRK1RckmEb27qXnBc0NS4l9CcOAOhqtLzFfEE00UM/ORa2E8SmWmHHXoKrxG40H1xXAjrw14R+NBnhWA9FF2xDjrRY6+SrJw/d06BVxL9UDKTWPE57rdzeuWZSDbaeX5mAXRFjwpSB4mqCqQH9BVqv5PeFFVKWbeRDfNoHj/f2IJ8VgLcVwQaXdlS35QCxU2LvLSwDXsAQMEVYVPCJLjTCqZJxNl/2Tv4BAUOnThxL0OFeiTOwv7RsxCA1nTqHi3BtfA7rHVYG9pbHRS6fWBXiL4Dr4mKpIAWIb5NCUTKfVBfM0JMUoKqMYkRjp/9MwYMsQc6v6sGE0y5RT14Us0RJcza8x6JlD+jodc8g/gbfp4qhuj7DOteXW0wdKG2CdpQPBZjpGlt+/g86FAb9fzzT9dTjz1WX/7MI/Xy00/ViSNH6/ChI7Vy8FCdP3+xNqZn603veFc9+MPvqXe864eFXMfus17cq56XkHCzR6wOSH/oej3+2GP14nNP1dTeTk2LHbFTKweXNYiefUkvzKnTp7taO1V33HlXHT58tNY3Nmt9g4o6rR8rqhAeOLhSN99yW9173/0SntGZ0sxg9xEzp3BxYbb+7E8/KXa+4wAAIABJREFUWX/5+c/Ut7/113Vwaa5ef+9dErbB3mJLqWI//+LJWj50tG6/69766X/wj+r+1z9Qa+ubbl+BbkdFoqtDoVmmZ4hnl7nHoSXbnmAvDdYpGG9wjWpu1oWqAz44KpbsBQNVnnWsavCWhWRY38yMDS0t/dk8d2If2cKuPGFjE9SbrkYrh3tMFTzrXHs+cr4U4PZIpLH6cXyTgQlYTgaPxlW2BOZOEvZ0HiaKu62YLZVGA8ND358VvkZhvO3PD/rKXhNQ2Xad90r/rttB/FlKHvptxoF8ktUklRlRY1aPe6Qzpksibq12GoBvqJb22J20c8ifNxipeA4mUbc9xO9T/eEZe/i7AUcBJ9I6sOAer9W8u7XV7l2nJ7TVtDtGyPNIxZT7G2y+Wj4CGLfvbVYK+4qEIUyXwa70CDDeL+I5er+uHGuW3fSUFDDFRJpm9BpxiMd4RGjNwA573xU/J7eOC1MUcN+dY+3sn9BDEy9ydmDgRKzGcbzjtzw3FUIaUGHdOI/Wt7AOA3+2u51rshcyPy/jkwxAeM6gew0trGRhFXwVAlfcP4sxjke5L41n6wotsRl7n98bGFE9DiTUUgAB9mbGhyH88pWvfFV9g3/4B38gH7686Pm0sSnKQfDp3Vq3uLxYH/7IR+pf/5t/rX5A6UD0zHDOlhS+mSEIS0atEt5bYhRpzJRjFguUmfLNecKXiQnWbTA6/9hSMVAoXjnuFxjUDByeWwD1154Q7qzX2rULdfLF59BVr5XlRYnKoHq2t+uKEopgNTOnOYRFHyHVJpIXNVVWzaPS1KIsMEEIjjlvzCgEFSRhjHHHMEqOtfslQIQVhO85YAKVMV3HKLb7Q9hMpk6ND4RoHKEhKElzs6W+WglS4hGdQfOzKBolSAr6kvIUjo/3jcR5StwJGKRe2hWgbEB/HEbQ8tATAQMrL6W/gEOL84qIQpAMlcClVGaBBO43JeKU+UM/jXHBuQTt5PNdWZlUbTjQbLI4IRlTxoG06MXAFUedrUdGSI2y0buIpAxOY9q9iaxHjC6vTU9ZNqyDN1dGJgNgLU2t17TzlPFotIxN7aqFqVwZ+xCDnd43P28bFr7kSDhU3deRyl0CfbZuEu4gqDgCAhvLfVv+XO85zJGxkmieqa/HtAsSu7yWnSk6A0NXSfAVkNjIklhkff0c3SMFSoWRgNKTIakR3vmBHrYH21N54SyoN7BVDYfgc9TwbQQXOklLynfFR3S+RqlS/YzT4VmSdPHFfTgodiAuGgfGqquIaVrnNaEZX7h4Uck2+1TNz8wG7Oookv0YN1clJ8gw6+nZYe7bIZDS5/VAcc7I008/XRcuXKibbr6pjhw+oveVuA59V1evyjIgLnDo8GE1aweEmQQOqMxZnS96CGr670Qi9x8kNoEFz02KlN0ra4W3SR8z646j5X4RmVLi2n0IdsCmmisobNTV6Lz7S7PnjV6b3qEqPEl2V62DaPs99kzDR2SkRZrkkDphwnYIxc7+bSc7UHqahquZRporBTXFCan2MgFgB5oBxzQzsRWd2dc4GdmmBjXCaOB7ahVogRedmwzzbpBucMDpO2+VPvZ9hB90rucMClnIxwqrScaTjMoGakjwxtA7KWS7KetSU2shLdYM+wOCDAUZvzO2/ePzPe7fUUWzg0/30HqWYO6Z35N40WjuW8C4sCkIKKRYSqKEYJZ6Eh3sud3BySjAFKIyUnRuuXVEW6x26mHa+/vsY9ogFuu/f+qP6//+9V+rCy+9WNNbG3XfXXcL/GFPnTp1pi5vbtdt97+hHnzXu+v9H/yQZh3OzVmBMMJE165erytXLhfibWI0yJdZ4fL82bN19cql4sTMzUxpHuGhQwc1gmJzw/smdpAAY2UFcQ8Ezqi2bSsxXDl0RDOFm5MjwRwDtryrR4ikUreztV7/+T/97/XZz3y6tjau1y0njtbr77u7djbXalsjh+br7Lnz9dh3nqgH3/bO+pH3f7De9Z6/UzfeeIvWbXER4ZFDgxBGGDBSCMyM2qYqa1ZoM4T0LHf39Fwk0kBPKAnM0qJsIedCwI3ABs86Y59pZA42S6qFThQSSKd/PcBVGA7YfM4N4BIJEMmMQMZWEU1wLHrX9VUH1R2oCnjpUTUaK9NgGdeMzcTecK/YsPgGziPsJs6/AsRVU1ctTLGssQbYWc1fa7p0nonBYmI/zzGO+M6QXPbYjr8tIZQ9CCC9s+PZy62AmYBdcUrArgA+6g10YqI/6r1clB8VuN2ApK5jZ1cUX9ZRFb+Oe6LUrPixR3h5pI/77kSpJUbc3DDbpAV6iAu4Tj6LtfJZdcwp1XgCeGZdNg2SM857wD644fgNotxyVp389NgJ+W0DzEr824445mx1TZhcrbWQ2EwgdSdaqW6p8zHKs30/sjetkpnqHK9PZVjtAaJqLjgWmULzYM3tLF2B5D2zt7iuVxcsMjeQ38moEqnJd7uWAJEp91Ym5pNwXI/JCKvNvm3PiU5TdxV3zXsOIcBzeuRI9CyU5Fg4CXzyAAOkTpQAcyiacG2yty0oyO8ARLMWYkYxO/LgQetHzM0ppohYG88dyrgAuP09zarFrrEunBVs/NkzZ+rzn/tc/cav/bo+j1F8jN0TC6T35jbMj51tsR7uff399dGPfbR+5Vd+RftT/qh9NdfImcUPEMNE6yF7GNtD/AhYw34jRsrkAmmTKBH2nufvAZxYA7XPqSf9qn4/An+8JrnWa6sQ7m/V1rWL9eLzz3T/4Fwtihpn7ipziUD4SAj1B9lb5nFB1ey5YAyglWiJ5qF4ZgfGn8yZh8KAepIy0Swlv+x5QBor0JRLobzqb/IA92xWB76TqiEHHCdtJN1BShQoWazwap1he8BsUPpsSDvu3qg9OJeHxB8f7Ak9ywfTr4+sc4I6bVwJWXgkQQyAgszy/MAY5bxPnIwojZ008XeMsHt2nCAn8HdfoCk7McTaEE1XzLUmucxh4jWiU/WcxsjMj0dRCEXpUQl2bh67ocPYc4Ay8kEVp64qOu6zcw9NJNSKNF/HuHnIqZM4Dpt6f3qQN79jdMhoYe5rgA570G4CLl7HgTFgYApT3iv3n2fsg7inQFrJYNMhWUOpWjbSm+rYK+b0dTA7SVBNRxwaejsYVGKsakQSWSM+OBHWR+tIsj2uQregkBHlpqRoFpgl6eU02O8tSBHnpN7KRik5XVq7pkvG6OqsNP0nFc4gmxh8zgQIYnqc+CzOLQkXr09yw3PWPYiGPZHzVpDVCUj+zu+IStUiRCQYYhdQnVxb9TPQ0F4nZ+p76Kbn2AHTtV3ZSqXliSefqNOnTsvgHz12rG48caIpvruSe+a5Sxly5ZD61JyMuFKTPZDzqGTfbEWPeGhkmV8JFZLfydnRiI1QYl+VxDlQQELfLIFQNAIwhTrD/lPSpT4wOw+esemKbizX+iqB677X7oFTda57ilXp7v2b6rVAKqg6nUBqXSNgouBhTzZ0jOCyz6NUF1uUylt6dLj/nLXsW+3J1rJxMmRF4gR1Cp4lk9+UXQVotuW8VvS57iW1rWa4tinwGZ4tNgDntOmdqbDGzoYRQDDgkTt+Vvw8gVH6tNy75OuUQhtJTysSBowL+BJElnXwOXNvCl+ssR2uEV2uD/+imVaZQcpsuAYYUnHmuUQNd2yLfA+unPMsCGqxKSjfOiH0H+/ZnFNEaLgXEPjp+tznHqk/+d3fqatnT9fe2modacU6fo8+v6sEzgtL9cDb31k/9TP/oA4fPqZeF3r7Uf8mOCQwhKUjWp16bU3zFfUNhgEiNFyDC5+1JEn++UHwyOJMtGJ4X0qdtGcZIhRDgqgh4hLDaBEXGVKFtk52RJHcrutXL9Z//A//a33xLz9bx48dqptOHK1bbjxeuzvMFCTRn6u1ja06f/lavetH3l/vef+H6sZbbld1k+DMY6osqx5gJ89WyU2fL53N7lX1GTTNPPSxoAtc10TUw/EPX9hCrt/0azMRkjgFjEiFRIlkC9RwhrAH6atLfCMb3JWcnImwIhL8B4DxTDKfOT6Xs8TvKrZpPzi2a+wpMYp6JAS2PmeC+4O9gi1URWKkK5DKQ84cAbF7zAwIkgTJ33V/WtY21yuf1ZRczgn9mGmhID5j36eHT+cT+9CjrWJ3U8WXMvicAcb4RT4vYLhYUwuLFvthn1A565aZxDCxEQFcI+DD/ZBMpDoblhafFUApe9Sgndd+DKTxHlTUYahwHWFQDPR4emWHofUWMOQrvd4T+8sZclxnkMuAsmPeCbgfuu9Aje8zlOenWCN9qbBMUJTscWqpZEswpXv4eR/2c/wG/5V4lgTQrFUx7sfkOeYaza5wcs1nqOjQMaqEXbogEyaYbrxpozy/9PNp7xIXtuYB9yjguvc0PwOwsH91PO69ZxBfuhCrawI46NHjOTm+tOiXqoC9N6xx4J7VtKx5/zk2VF/o1JRssapu8s8tVrO+Xl/4yy/Uf/7VX63zZ86qzz8CQQHK6QXfYNbuDcfqh9/z7vqJD/9k/fTHf1pxpiqBg39xBV7Je08IUJ9yxz+wKAFi2Zv8LvcnMG9uzuBPK4dPAIIoYaNrYfZb2IEBceLztR9fk6gMXYAbl+uFZ56szfXrNTtVdVBOYE4JH80HSginqRDSFA6VdE/qO5rJ0yg4MtccLhyPZg2JLlpS36FSyOblwEGxMsLRPW+NfohO0LMIxW1fdC9TjIXL8A6yFcj17/PPBEwYEvXgRWRAojdOX+Jog7LjrNTP0QgFiNPScs9lEWXNsueq0NE7wobpGR9sUqHobXTN07aj4XOMeINMrGhDX75ypZW6ms7YaoI4Mw5sDkwMUAwvVx7ee6g26WHTOeuBsGyCKBSl543NoQCGAKR7hDjYDmDs1KVCtO2+BQlHZH5cD58dRFKaI57qWJLFiUNFYQsjvVAXLl7oPihXWanQDn0TcM5FF1xz4ovh7EbriGZoVpMqF64COiGZDPgU0qlntTSg/kkqJfzTjYi8nwxfRAUafRsqfAosBy7MUKpPBVT7t9VspVrZ9OKguzLOnQTJ6ffYEFUzWv1RVYreI7yvZLVFlXRSwCFXcKz5g64iJZjN7ylVGAflnfTkPuTIO2LXOrQcdZKGVJd4xjqDjVqRUKXylaHekkHu3sEE7j5vFnLCMSYJGZxRN7ZnxAfvK/WwOaiXlv5O5TKVV/WlySG5dzW0U65H41FWDtZzzz5Xp06dkpE7euRo3XHnnYM4Cd8HeBCSt7ykKsmErshcOf7wHNgORrz54vup5qanQUaUoAeAqa9VSS3nG0rNiNaiIKyHErPXoiYa2g3vrRE5SD23KiY2gvcIosgapBqeSqqqXKp6ez9Gbv3ypcsW15AYEiq7qVy48qRANzO9OiBLMJO+AtDSJK65J6pmrEVGvfAM+Ex+znVSzaBCF3oPr08AqH26Sx+eqwhCUtsuG6WfUHcTxIkV0NV9Cb70WRoCo8wRRXWxlQXF9OjSLvs/iaoDYav/sR9VFYKG1D2xONIEDqHTc3+cPTX5p5eyA5sAbfYPnnGZ58l7Hjl6ZKBDqYelq+ipiFucCoDU/Z9UGCw+ZVAzjAaxDHpwNs8NMQE2KDZarx3mT7WMvM61WQjMAt7e3qjHH3+sHvv61+rSqZfr6plTde3iRSWw0BxZ1/Wp6Xr65Km69y0P1S/88j+tG47fWHPzi7W6ZsGf48dPyD/ybLO+gBt8vqiEUpem1xCRI/eGiurcvdxS920lP/kQKiIK9giaCXTwfQbH3G5mmj1K5QYfJ5Xp9bXVOn/uZP3H//Dv66+//qV64PX31tEjKwKjp6f2BkXzpYOH6ujxm+udP/KBeus73l3rm15rkvuhR6bVHBP8poKSESTce0agROWQZ5BgMMqfScrYl6rUmAPn/7ZK5SRh60gXUK3FMZS4aezCZFRO9gB+QX5YiYcrYaoSdjVOyc4mwfVE+Ca+y0IzDiZjx7BXpv7a9wScDU2OYDc90w52bQfc8uD7CcU9veTsiVTT1J89g2AU+3pVwSm2NmCHkoGmt8t+dTKNTcDHMYrKLBIosBboiIhVxJ+kWdC9/qyd7BRzWUUhb1feAKlmz3UlVD1lqIUz4qaZALEl6RXm87g/q2kDynruXJJq207PgMyasJ95ndkYkyqVkhUpeRJLWXhQYio9gkrxDJWoQ6428czHTKiA/KkyqrWhE0bWk9+NLVa7U58f91RamTPaEknGwirjPgL68j1sduiS3EsYX2LXNUAzEH7VH+wZh4k3NP8QG9/MqySN2nfD7D6LPAbgSbzKc5ed3dgc4t9oCrAG7BeN9FE70Gwdu+GYWsn4LI1+kmCL/S4xHu+v5LQTvKgFq/+6q+WHDx1W3DkGLlxAmXO8EHXonk2oeB+GUwMK6aXVs9TIGMdsYfXwvS9/8Yv1q//nf6qXX3ixrl+9VkcPH9b+C/sFNhFJ4Y233lw/8ZM/We//4I/W33nf+2qz+yF5hqkSCzjtebnyu4cODf20AgEaqGOvsV+8V6Z0LwE+gm4r6Y1ad7elSIEVwK3HdXEORIl/zaIytVt765frxeeerq311ZoDFVwg2ZlR4qceQhC10dgJeggVzDeXll7BGZR35tyTJQEScYqnao0h4B2YBymPvHoCbg6/FSBTgXCVrO2x3tN0BBR4HOB55pg/y3x3D7aUgIN6NSz7nIAptELeKwlEDm2EOmxUnXwkAOG/SUwTbAlJb6GU9hS61/QrCl3W/ERUz5o+NuJk+5p3hdjC8R2GkPbD5d6DUFjNqpVVm+LlcrqrDqkmKSHpnjU7cM/5i+HmACvZ6Eqg1NZ602Bg+eNKqIPpBGERbUhvQ8ZI8No0z3MdTvzmnQyK7jPpCQziFUQ+1bMkMna8LQzdldsk/qkeQnHBCPAsSAAwvqEVWM1poiLoapCdFHsqrxvWSj0MpsfowPSsPV6fkRdckw1j96V1xXk8sDqBbpw+e0XOooeQJxFn5TWupA+nnCcJ4QHP1ANZS7VEB7eFDrRuvTZDMjXQRzpIdgQ2JAdx9hlsOq6uhDajysUAqJgi62dv8R/ejaSG77GndC7n3Q+bc5HASBX4VhvmHgFNfI7TO2fl2Jz5JDEOYtyAL8OqqrpHgxw+fFggiuT/JRZhFE9gRgsi8PlKWruynirWZN/4nLOvuOZEGKnE51mlmp/XKszr/gfsh4PyWZ1V1mQ8c84BYI/cafqI+4jcf6b91wlh9oqAhVHFzaCCexjZB6yhggR6LNhHXekSPXr8zAbmgs9xHEOoZPwe+40ZqKpGNA2K8yuKyb4Fh7Q2jPtoalvAojHYw++mCqhApMG98T5RgN0/S5VkoG/igMfV8Ka8pIqT8wr4mPOe++E+bI/NDDFyPhF3GieEQvgB61SRtvKaeqKQBV+9rnVIcJZEkHXAVyipVGW7K/vtRKMsKdVHKj/d9yFbkREEqMB2n1B6xHlWgDDct3qVmwFBQMR7oFqrddy2ki6fTdCNX0hFKPaShBBxGURe1i5dqOvnztSZ556pb3/zG3XuHCIvq3X//ffV/JEj9YW//puqpeV669vfWe95z/vqwYfepoSQ66eazvqsaUZn25aupua8WkLeviB0p5wBV98t/vOKPSxGA9XNlv9H/jODpknwBMagxnhVfz9y5LCoWE8+8Vj99m/9Wn338W/U6+6+vQ4yu3YKte45aRZcuHKt7rrnvvrQT/z9uuu+N9XxW+6o6+vbtU3PFu0PPSvXiZRni+JG8AWiuqtHGPEPn9+cLzEsCLwAlNr3BbCJcIz2R1dedEYCLEp8pVXN2xZp/jAgunr/TCeWkmcrfSoeafqp4pHuFVJ1RYC2RTxYc58hg8oZAh9g06JGHhuBb5JoXidFJCIJ/tNfpD3aVT3R4BsE5F54z9D+w3JQJaPjo9zHmJY5+PFBhCYxT7esdE+bMcQIqphiGdtFoC8WRVdsU6nkOp3s2udIXKQVLJUk0NvdgErASF4vn9bq7ayZBH7UI2caJLZUcYrmFHpsVtQveca2y6ZyCtzoMVyKb0fnWja0hcdsM9zukH3D/SRRtc0KENqAwTwzMy3i5tm+VkaWX5mbU/8fF5KYIPGLxY88JkZxYVTNOyGTP9V+cvyUfRo/mGp4ksa877CGrfGQ1yf2VHuFmB9WYlfsSLGjGRF6vXsgBmaH+sY3NqVZANirvvv2p97TE9ET2UcqYgAvbVf8XAyihV3BPgBA9fgm992FgcTne5SYh9FTbAJsybVGIE/XIFagY6ZUTwFCAJYNjHjMilVR3ReqmG1js774hS/Uf/3P/6XOnjpdm6vrdbgZSbQeaRzc/m4dO3Gi7r3/vnrfB95fD73t4Xrjm97k/KVj0AAWGtuxhi6JNURQb+aFAaWVvGETejQYNstxvivk3CNrpD7EVgInHhbjgfVrZfLEoaku675fW4Vwp3bXLtfLLzxb2xurqhAuypnOFIRIwjmLylDxIzGcqtnpWWXlznyZV+VAGgO7u8MG3lKl0GMnNlUh5EuHp5UCFZAN8wRTYbKKW1CFBE/hGCshjNiMDK8pTp4NtSXjLqppByzXVq8PAcDY4KT5WpWcpiD52ixukDlQ4+CT18YwcfATANiYmKNuvqWrenwf5DYiHAmgQ3nCaMU4hoqSXpkcnhy6oe+iZzMG5WJDiPLQCk9slkuXLupaJGDC52vmSTfPt0KXAx8j26xdlDz1zf6KM5TUb2+08Jkjxy0H22gnB4pNqgRa6KSl6geaTVM0QwtTgNtyuDzfzFtJtSx0nQRwV69eE/rE+3NvHEqjWh5nIgpxI2+uJlvmOrQTyb138GuJXtNIETeJCAD/Hs8SSgKX4DQVNfUq9iwf1jCAgZKPVohN8iXUrnvK9DwbcdZnHTwoikVGWCRBDiYtB9xVuSHRa+W1MX15TLGVQ4iqZZ/PDIX3sFUjvwJumsoY2kdofukrC8VXvY89xoH7HScn6blin0WMhaTLz3TS75lEcggq+hpUJQOE6eoc1QoqUjjvIJxS+FOfpmdNpUqpSlsDCMN7vKqaGaeecxqBJhn8JBDdL6K5WU0zA4C4evXKYNAx3NyPwQeqz/T2BchIVWRfaDjrx/PRjLdOCEVh6uRUg9abSBRnpypWV+bcc4kTNDUHm5bqbQCqIMmqTmlerKsNnA2cZBLCc+fPDX2cCQYGGlEjjKxRmBORveZ6ImARGj7/dgV0bqDepHLIe0eUh9epWnYdyrCpPtCrFARKHW5SMTR9NICB/UTQczm+niWF7XcgReXX1L5XVwix30nEJ3vZACHJFnskVRGuKYAHNkB7rQE3USilluc+7ATJxD+uDE8qzg7S3DeayhDnGZsEawJQUJLrvZ4MuOYaNcakRxApcJmeVgWF6wjbQ2uLjVRvDVLkC7VMW8Ol83XqmafqK1/4i3ryqSfq5MmX6qGHHqwDJ07UI1/6Yp28fLmWDh6un/3Zf1wf/djP1Dbzoqh6zRPoWNEule4xkEbQxX7jevFjBC+q+Dai77miSY68Ri7Du9KDXcUHYWu5Zo0AQaiM9drbrauXL9X01H4dP35Dfeexx+oLf/lIffXLf1FnTz9ft916Uy0tLUiojvXf2XdC+ODDb69f+Kf/og4du7lqbrmurW3WLsAggXvbmImIgmOSzNOL/07Fz0mUhTyiGG36byqbDhiHIDtVwQZTQ8c3oOxKIGs5af8wEDZO2tSPKrVnj9FhH4tJRRWiFY5ToVIy0qB4qutJ1riu0MAj+ML9SYV036OjQtFUIN/9Wrm2CHKYikdvuMcQBDAdA2kKXkOFzgBsxhU0HTFVlrAyiHFcsTRwk4op68h6I9YRKl76CnV/2wS4DuDHSV7iEnx6ev/FOOmEcMKIMWPj1QmhPouZ0NC9qVh2a4mr2m6TSRVQgGAnW0niRFuMeFyDp66eOoELyJ6E3HvGLLS0PHRRWXEgPoA1CYBugRtfS+xp+oxdREj13ePEqJCJDQNtsKmB7KVhrnGP6nlFb3jvUcV59F1rhp/ZS45/HbOqB7zHAXFd+IY811xjwEGxprqP0/GI7UGA7wAxJFK8f8bAmJVh4FPJMtRnFV4MPnu2ps+hgalpJc8BOu2z52QfNTe2GWTYTBS62Ts5J6GKit2Sc94gS/xvABPYGQhHaQ53i+nAjCR2lXqwKtab9Vdf+3r99m/9tzp3+kxtrK7VouzopkAtgWZTVXffc3e9+aEH6wMf/GDd9/r766ZbbnH7joRk3K7DOrAXSWzZGLAFjhw5KlsrMb2m6rLey0sH6sjRo8Mgeq4Ze8HvJybmntn7x44eM1C+SS+0KalpiRMTs4s8ry0h3N/SHMLTLz9f26BpU/s1J8SaDTOtXgIG0+9NzYoyul+u0M2NGu+hi1jSFq64VRwZ2lhQenAoA8fYCO5QfeseRBaE4JjAM3xrNrLkpMmWEToZ0UeTBCrAAbml0qUq1WTuXugi6gHpSoIDAAcjfCECY3QCSWl4/a4okgwnkUh/woAEddCVwFi9RirzmvstlKoRywRmodupwthKS0Je+mGpOtp9KjHkQkNEUbCSYBBLo+nmo7POVOXSt0SSQlOp7q2FMFjbNNGOg6QxahL+vxLkLkUlcI+RzLVHZGZAnnqumPofewhu6FSiLfYmj9QxxpbrDa3BaE7PMez+tFANcx8JxHH8JIXsBZLpIGZO6q0w6t7UieGzwqp7TmPYeMb0oWBgqWgJsdnZUWINRSxU1kh7x8hwPWpYh68+qtbk7zJUTU8M1UIAQCdR/Jz7V3IgBA0F1M0eieH+OT2XUX9rgoQAGglqvG7epwlQQ/fQaxVkG7BJQhjHJ4fXvY+DUmMny+lZkRHpPZoquxmNA4/Pe7178lgDj3tgTMREkl97avSl6hmGsatTuqZGAEdohHvUZhCjAljYHYJl5QvdYyF0stc0zyD7NVX/oULY8vmxEVEpUwUBaXaQtfF8VM3wsTIt68XdJyBrAAAgAElEQVSMqdCaYj9UTW1bEqXjBNqvTghFRdLYDquv+T5MWwsbAOcUOnUSQf5r4MJ03nFC6EzKlQUDbBar4O+yPfS9Qa3rEQv0XeFQsg+GgK6dVUAujV/pXpYBoW5xr1QvpRatwH9fCSnPiMoj68t10YsyyN9XdULYAUXP8MpIDmbdun/WVX3b/r0B4Xdfn4dW6/mKfvf9CeGAALedTQAvUEC2gQpMxlpMqH1qwm8gy0EyPsPqpjT/q3LS+yCVRa03gjMS6bL8vGw3Y4VauEfy9VRE1I8LBa1punt7Wg/WO2NMQmt2VccjlRQYb3qNuSaCRWYE17VLdfnkS/W9bz9a3/ved+qJJ75TN91yU00tLdU3n/xePX3qZJ29cKV+8Rd/pT7xiX9aS8uMQ8A/tWx8A4kKUhqYC7AV1Tp8lujjejaTnmWrAzgR5P0MRvUf1PC22YPQfZ3EkrQhUAO8sHb9miDlQysH65N/9If1G7/2q7W3Q4BVddONN3QV2aJOGzv7tbRyuB76oXfWRz72szW9sFLrO9O1ur5dU3u7tbQ4Xwtznr+H3WMt1WPa82gBlVj3gHppc+CsYKMUADK/rAHNCTvJyaEqoaP+4SRJYwaNkoCesRu7E0TDar9O8FgnEsJUh7ARqoIIfHZVInY/iVFsgoDkVlBUct79xtgE9knmcWp+HiIZKwf13qyDR9/YxljQzT1rA9DdPZ1JDMf9igLg1L/VLIX/l4SQteG1XAO2IFRNn2NiLoN42NhUD31fvXO64qpqS8/+TZyRBD3qmKqKDIwi92i/OiE0jXpZa5ogHDs2mSG461FRtMssL+tckZgBGpGYRRwm7AwKHVISRRxupIatOdmtECrW1wAmmPoe3YRU7gRWoVB7gLmJVjBOFTd2PpVQJXet2YDdIzaJYJuBqlcmhDwDC7zYz6gfuecJpqKcYsp4j6XanTMUn+DzPfG12TOmiE9msA698mKoBexLkoiGhvtl0wrEvUuteW5W7BWp7yZexbZ1gcaVPvdUTooo0D35nufaCqhv8NsTBQwsOFb3zFfFisvEin5WaT8KJVmxIJ/biuzE/ozS0eg4xOLm5+u5p5+pz3/2s3XypZfrwrkLtbm2XgCtzz37rOIf1vmmW26uhx5+uP7Rz/1cve6+e6VvwAx2zSoGSIYyfe3aABxwDz7DTuB8EiZKqU6yFwfxI/mE7pGMOBy/QnXwpptuGsaOxRePe5wl1MPzfE0Vwr3N2l67UmdPvVg7mxtKCDHeqQ7ii6dm5mqahGd2oaag20GbIDjsIEQfLqRmwfN6JBoyqwG08Gv3UTfSOIbeHB3AOHt16TkL5ICgew/6gLmc24IU+l1TxzJvKH0LE3SmnX0niaFaOJH05uQzxgF8Ej71S/UsolDp8rOo1CUR4ZocRJq6mp6DoNQYmSDoQz/C6OG7t2dbEsehmySxwVEJFexh6q40ub8gyaipqabGuernqo8HzPqAxKmF4sTP4lhygOQMe6BqgkvHuUba0p8Q3rjuu2ktomEkwI0ojuhDnlnHfjA9MYl4C3+MqI627+5JEjWx+1DGwb8TZc9l4j7taE2X0DWKI99SyT1+IDQcARCtkKZKkYI7Emmk3+3EeBa8J/1qSaayFum1xIinwjAEri2BHMfJtfjaDA6kehOUWj0kqAfWvpwRv0egnuqEnaircDG+VgBz0EACiREW+hUKSfeERJY4IIeqbFHzbVpnKGkR+kmVZABJmsqZZ6o+ue55HZ5Hzxrk3xl6q2r13LxpIp2MqhLWwWSEOGyUfc+pFIlq02MOTO00qskaRZUvfRokK65UOLES8NF9IKkGCsnuETTsC9HLW1gmYxkGUKr7jZVkdkbK1ld/dP/h2zw3XsP7xnnzd4EMPTOTe/M8TSt+jSuEvCYN9FnrrKeYFt17pyCx+6WTuPGeEY9SJXWgBhlEGCeyCeREIevgT9cx76SSoIvXZ++o2tFjKozM28GlPzrrzLXyWlflmSvnXnDuWYHjzrYAPTfwg4Z6JFCU1NJnG1vCLag6QaLXqqcONHom6/XVYZ4k106w7+fhs/yDEsLhAbb/GIMRtnkTMZr8LAJHk15Rr+e4sp8qGgmG6UwTSr3AlRHjQhQd9daZ0qwEssW3AoLx/ocOrWgvkXDGj6QqkeTSe5QISTtFFNSDi3NVq9dq7eypeubJ79aLLz5XJ0+9pDmOV7Y26unTJ+uZUyfrxZNn6u/+3Y/UT374p+u++x4QNUkiDRrgzbnp4eDtT1EMN4JvdcVQaeWfYVs0G0NBb1PFpD7ei46AnIIfCaSJSF37BPe7W04KsRl7O7W+eq0uXThXj3z6T+tPPvl7dfzYSh06iPCK5xPOL7jVZOHAobrr3jfUfQ+8ud745rfVztRCrW9P187edM1OVy1B7VJCaOEizs9QmdvaVh8ydiVjJeQzVZWYVPFDYRPS3lWcVN5VnehYQEFb00cjEJZquyp9Pej9lX3rFsLDHrIPOHfj2bsJSNkf6u1vev64N2sspse1AlyQDMTfqzItoAS/uK6kQVV6wBzUktddPbTgRguJKHDv+YY9SkaVtN6rCbSVjIR90MCX4r4WosmczHEgG7BGfrMrT5wzKzy6tWBc8RSI3FoC/F1jk0h0ur+Rinj6fhVPdEAc4Z8kWN9fIew+2Faq1Oy6goXW8djOrpIx4lQ+g++j9wA4fP06KvgopRtUTzvNuLVEwNm25w5n7nSAWvtbJ4SJL13xs23lS2MCEP2jktYK0vGBBh03VZlyQmfw3/GKbeOwzu2vhkJEq65Gy4KkWol3Uz/TihK6d0AL9tMrAQ2zT1OJSl9iAEnbovSYupdd8WODF/zbNnResQ7VPieqZrAkEaItBNDCX12k6URWLKOm5Cfe1V7Gl7XIlX2v84f4eYAevb6rz7yeMxEgL2wCJ8UW8HJCuD8wtcx03BELgX7Bi+fP17cffaxefvGlOvniy/XM008rmc0cTMWsVXX3va+rT/zCL9Tdr7tH5+ny1avSUGG98ZcIf9EOQ9+jYvUemxd/E2E4xUUCo/xc2E/4Hj0n1JFRUV1dddvR8rIqicSMaT1Tr+erxiDp368pIWQO4drlOn/mVO1uOSEEgcOYa3ii5ggu1NzigZpbXK7ZOQatutyvoCnBEBVCyYKbMsqYiL0pAuKt2kcsgKCmD8arewglz960kwyw5uZtNM1RDsKaBMjGkMCRxlkLvCjB6kbnLfXHMRvugOcDDSVbUxSMljixGStvppKknhKpsFH1NGc/TaT8GyMSihTICI6dzJf3jBgDiDkPh0pDREniZLg/yctKWcnBve95wtvm3zzwDNV0UrQrtMrOB2lsq/hFIpkDlzk5Cu6mZ1TdUIDTKksgYWrI7ll8OE/uRxSBps4mgFJgCQobhbWmVvG+YyOSuUgxQkacXRELPx+nhBFWc3tTdfQMm97C/mG9pcLYtCzu1+iv15VNzxeBp6T8ocsQiDbSYll0B38E0STcEUZw8Ov+Dyu7duK658HnCtRQ/+tZhgmqJdAjGeB1C9pAx23VJ+5TFLGN9eHgUvmz89oybU5qc/QzoHhoMRz2ExRn7t3JqGkqcgDab+4vYe1AtKNshWGhqiVVsKZGB5lM0J39GgEM9hb7iPsOxSiKnqky8d9QIDmfUbEElSSwTx+aDEsnhPydNePzMFD8O3Qh/k71Q/PpEBfqHmElVTRM4/xbeZPzyTUGSVZFbL2TF4lqeCDxeLYSTjufyetl9OfmdB7M04ciaMfO3tZ1stZQQTa3hmsCNRbVpYerC63shID3TU9YejDYSwygZj1TCRLtqBOmvy0hlGEfgTdx4gKbuvcCNFIS2H0ePFy6ezRaPIKf8Wx4jlJ8G43E0M+0PyysYkc/6ofuvlqqJ+wrAtQkp0r0mtYv+9iVOqciVjCLkihO2LMeGRNh+nwozKZOMfLBFHIcPs+Ea+MzxLzopIK9gk3IjFDONM+R9zp9+rSeXaoNqaKkMveDEkLbcVcYJ18OiCxW4d6doPLpHeHfnDclzN3nG//gAMN2MX2QoM+pZnJmtc4K6GFtbA7JxZh2yl4J6MQ+ZmQKexpgJGp3Q2LZwbvP04KCntXra7Lxhxbna39zta5dOFvPPvm9unb9svrzXnzp+Xr+9Kk6fflivXzhXJ06fa7uvOPeevObHq4f+/EP1+vuvbd29nbE2LHKrmfWKbieoj2EBoxXUqDj21lX9/rQR+mB2wrhwmioKfcmrq27L76pn1ubG7V67WrNz0zV4txcrSwv1JlTL9dffPYz9d1vP1rPP/e9uv2247W0OFVnzrwse4d0+4033Vx33HN/vePd76sTt9xRe9MLtbkzU1t7szW/eKAWmZPMWAyxmCYJoWYqAkK0fWQ/8TykNggNtSnyE6ZDUxW7LzABloA8zQTunizz/EdBllVZBZA0TVZqy+2XJ3TBffle1sTgotV4Y1PkfxcXVFlX8oVaKr5nELJygq4qJCJQzEEUGGI/wecAwvE88Amh+0ZMJslUx9qmC0o5FL90fUhGJGiEv23qGrYOH4aPlqhMj2OgGpFZu7zXUH3dRarfQCh7FEGZixcvDuyE22+7vcfJoGRNH517Crl/PjtVqfT5Kolkjt4Bj8qx73GFnd/LCAEJa6nfyiCVzjmtHA3+xFfps7oyx7Jxf+PElM8nIZRypQDnJDRmM6ldolXXo7rN5xw8cED3pfdTD5tBfK7JjDnb8yT7xAKqWhH7tIbBMPu5dSPwrVJbRaCsWR6htab6pQQscxZ7pi62RPFNqgDN5hn28Ig1EaAzP2NtBHbNzPqZtm6FBIEWEARyq0ZAPmJHtx3AQFkfKoYq2rSCbxJdTRbQ6K1Jn3sSZFUhux+VtYNRwlmAPXH4yJEhvnHxx88+IGn8ZpJCCePQBtQFhYxdY500NkOD4fddAW5mh4s0AETu8Y64XRJQepRvvflmPbOTL71UL7/4cj379NP12Uc+Iybem9/85jqK6NjCQj33/HMaQfKPfv7n6s677lQscubs2WIsFzbXPc3bdffdd9dtt90uVhgUWNZPfnHJfeTsc4G/Oy6kcI3kROw17XMBPetKtNMDnKpyYrYUBMaMIQEVrz0hvFLnTr9Um2urVbvbtaQEhcGp2xo7QVVwSj2B864WdpPmTOTxMSbDZrRhgUaKoVrHSLYTZgPYOZuOwCLlAAmh6kpgONcJotws7qbKbGKXWp1AJRuOmlT6gJT0DKMNIkxjdBlDq6SnEXeh5j0zxhswAgYp6fbcu1cJO1iBlIAiylgOkjF0GDQFrhqybUOfZuLMsiLQyoEzgt3Szk0riRIXAVya0VUJ6l6OVASs0GoDJDSqVZVYHw32FPWMKq3FduD14zxZO1ALDmGkmzk4odIYvbYkehLnHFAbIDtHV3DtdCVWsw36Zlnw9ETGEY7pvUqAWnUpFBoSp1BwoyalsDSDsXttlKCPZqpFWdGOwQPOhbS1MMeguNVJqAxD77mImjgxsYCHHGvPlZM6J4qA9Pu00lh6iwYDS2U91YWmLqX/KpSZ9BKw70iUOCuT4fATulwqZIOxbhUs9Ul1lYrfTQWGdYzCWQKf8TgIU/k8IzTrGCQ3ChFyqvyvK/CpCCW4DmCh6uVo3tyrq0jpUQSQIabiXA3VzO7RS4IZ5I7PwF5gdzDQqb5NqK8TFd8Mz50kIR6fwfVNegn6GltdVtUDVTEmfWZSIiMhbPTWdHLTuCxc5aGxCV7Sryja6cKCjLmM9mgwuVFS01kw9OyXIQBB6j2zVlENTT+F+geQdWfuWNPHWlwh9i3nK8GFElTzr/rzLfuefmM7hd1Wx/M9GKBxRYJ9JXva1FUjpt0bpSSV9/cMxDhZbJgCji6lqpdTwIyFlIRstthBAj31gnTliGdtYDCUYgsNjGc0khTzuQRFAc+8BrYxUVzUfmF8ScvnY4fVH9T9mVEvVGWHanKuL0F+QKHuQ+PbmoXWvaUJPNT/0X4raLv2dM8gDZ0v+wQbHnubZJzfw1ap/6NFMFQlaMGI0BV747xCIddJfel5SPBldqpm9ndqe321Ll44o6HyFP+/8Y2/rq9/8xv1N49+s65vbtSxYydqZnq+Dq8crY997OP18Dt+SMIHm7v0LEOTJ3jdr5UDB2tpYbmW5haVELKnUMcLy0QxU7dRSHCrASD5zmZyCOhNnwrryfnBN1NZYj4Xvn266tRLL9Rj3/pGff4zf14bq6hQ7tddd56oAwem6/y5M3X56rW6dm2t3vPe99Xb3vkjdcc9r6+FA4drdYPBzzO1sz9XSwdW1JO4t22wmn2hFo092AQeum5hGKv2hkUACBKF5bB1hjOKGEx6b7oCk0oMe5W1D00uQkjWG4DiTEvCBDDzvpzQ7XnOUdblZ4OP7FiG/ZC9i+2SPUSpNLEO+x4JfGw3Crdi0iwoAWRPGTAy0JIB3lIL7zjF1DNTZ7NH4x8C3qlajF0WYIvP3FKFVYAYCSH079XVwT6R4HJNAl/7XKXKge3WqAvm9vWcvVRJudf4ytiAGCCBUT3uS+vaqsmTyqYFTVj3DKbH7giskKqnAVglHz1WSMlc04aTFOa8xu+wJkrMhzaW7lFrplpsSq7JttD7KjaZ9w6bJ+wmEn/10WlovAeyZ6xGnnNG4ogdoyqsK115dmG2hdVmUME6GthJCb90ksNrzCQyWOBRDTvDGBVV/DROzrMY7Q8Acz2qwBRTC/ukwmhhGfad6bL82+fCfb5aB+xSt1i9OiHNGASuZZC86R5fPj92D5vCvgOkSEWWQg7v7x5d+yaNg9Ks7tlJG04DJjnTAqoGG+/YNMBclMcDCMYvR3xmTBP387a6J37h2pWrtctcz2vX62tf/apA/TvvvFOtbuwJCkKcywfe9IAAIKYvQCslzgbk0hzobnXidSlssD9DUQ8rjysW04zYYWtb5ywMCL7n6mnHij0+x+fIbKihANOtSgJ+X7OozO5Gba5eVkK4fv2aDO3BpcViQC7qZjR578H8n5qpXWSljSPq/8mghYi3GIMqfZqlBc3QCeHaJv1Zpn854HQQa4lhBti7xA5qyoPRZu/EhgfoZno75VAdbYizKKZr6lA25x9nbcpCz48Lda4ReitwTmRjhV4LXbC6kf9Meg3ZsJkblg2Xnh6X+glGrQym/pYeKIsxSDUkxm68KV3Rgcq16nKvaGYWWMlAdX+e/n8I2MYbnqBYc2e6WsDv8fOgHDIumsfnhFEJ2PZOMTQ8iMihQySEVu2MApP69ZTI2rCpGtrJ07hBPT2RGdSrRLRn3XH/ch5NH1VFBZrdLj0gBNVcD8+V6qupkDxjHIgPqftD9f2Wuk/TM4ZPwVvLEuuwaXaSDwSVSPYXgXacYqgK/kxXD9P3GGPG/St43LEYRg5eHBkHm3W6Lj640UnTaj0LKc/Gj2zU3zUKyFW5Qq4cURSNiaCSNaEsDkatE42ggXmuXIvECpquKjGdVlVTwD0ac+CA30GDnA19EJ2gDZRHnnur9yqdGatg9pkxMOCqsPo4RlRF787J/ebvAS3cQ9s9kh1cc404Nc7PMHIDmo4CZmxPr10rn+o8S8xld9iHARM4Y3pO6ml0IsMXe96Kk1b+I2iVrejZkKEsRUAhtOK+GT/LphiLMtoUWdEEUT2TdPzuQBNVMBgafKO4SghFS3ZlnHVj74empcSNIcUt8R9BoCThoYeKptjUrewxoaY9KmagOC0sCm1kLdjHKLVGeU/jGpoapwZ7rVPvO/VCu+Loa6Wvzk4xToszo17nnq1oO8xZIgAFrHMw7P1pEEDBjECp7pcQfbLV3oaqi9H/JL8Dyt0by7LrpgezX7ABOQueQ+pe0yjNcSHqm2QkRqvlRfDCSd1kr2rdcKISNpiWPRlX1g00WPhGSXhLryfZNyXeYwbSexTwQ6qozWbg5zz/JAW8Jsk9dhIgQEmAAEozWGIRtA3JvpRoQb0C2KaqvV4z0/s1vzBbn3nkz+uRz32mvvyVr9T07HQ99OBb6/TLZ+ra5Wv10Y/9VP2dD36g3vzwW2u79qRoCELN9R0+eKRWlg7WgYUDRZ1Qs4O3NtTqYXXBiTFgTQlisV/sEfmWponpfGtfbNfeDhEDNNFZDbdnlATtKF/6wl/U1778xfqbr3+tDq8s1d1331h33XW8Vg5O17nzp+vs+ct17vzl+qmf/tl67wd+vJZWjtX23mxdWaW6O127NVdLywela7C1sWawGgVnZn7SG7i4ZFVhMZecFPHMOGuAnhKR2ticjDTqAfP4TNH8ixm10Ntsx2NHxbTRHrNYE1/qr+x5w+lbD5UxZ0A+pNkuGgcBUyqtGS3a4gqA+9zx5QTCgDZhLCRwDxhnFdgFVZapxAm4XFiUhL/bCgiiGZQOPdFCRFT73DNtIS1V0FpAROOIdE8TBWdeY/VLqkM+D6k2KlZTT5b371iFMhXTMEjGSbUTRis5plrDucmZki0ZiTmFghlfRewRkackEhaXcstAGFyIzxFP8Bp6wegPJDkVw2lEA3aSSqJs9kL8/MRXekYsMYtm52kg+5wqNWy6UMMTJ7oPnfjVCUkqzMPom6bLEudQcRUbglFdDTrnOkQTbp+b5BO7ltgiwoO8rwssexrXQCwUOua4eksxJYUOx7imccqPzs9rDyvp6uIOr8loi8RInvntUREpQCaulOrnHIWI9PXZaAdUjq9KBXoSB7tHPIA8z4x9O7QxaTyRCxMBOrQH9+xb4g8FgivmmbDb5LO7+s51O841OyQ0X85iYty0AenZtzim7qKZOipybG3XoYMHa2Furp584gklr+hNEBdYJbgZA/SetyYJffbEIzccP14HDrqPO8Bg4jWG0fP+r6yiGrSl4ihAhpEcHW9y9gL+JKGVv2oBu2GWc49Y4b1VucZv/Q8rhPvbVTtrtb56uS6eO1Vb62uqEM63qAy9ALQD/G0JIcminBfVoVkQdas+6oF0D2FURlns3MCAVjWNikOP0dKh75EFUmYbCclEoSgVqUmf2eR97Ww9W4bUhsMamuok0UtF0QiHk0iuvVGIYfNPyu9sfgVyGoBp+oYaO1uQAkOMcQnVS+hyC1XkwCWgFne4VZ1EkWxucILbGG7RwUDzOdDdlyMj2YhB1N5YM4KTQDDpm3Pgkz8tBjdCurlWngOolUQkWnjHwiCeV4hzj0BO6JOqwtD8TRAOUqsEAWTTAaCDao8yMNOmk4FO4CWP2+sZ42nky0YUVFGVBKmA9ngIiVS40hD1xahk8TGhQYp22T09qgyM510Oc+lCw3FFEyOEs+DvrDX0AjmXTaqPrnrwFWpeekw47Fw3Bpb9hrGUFHUHSQEs+D2+J4qfKEYMCJ8khOzAcfKegNEV2QkQoRi2e4BEO2l+/dA3qwqb6SqZbZj97T3evVHd7M77kSwQIIXOpzPXdBYlN20QfU8GTXimUmkb9VmNk0jtuVc5BFN3JkPnU9GPmEHWWmyBvtZQtNS30lUpKVT+oISwqY+63qaJqkJET6rG19hxZnZaKuEJIvRsNUDae0I9ykL9jZyyrzj77Kn0G/E7VuA1CyE0+MwYBIzgc3Um0oPZqq86O5182bibLqx90KyJBEjpHYHmnQSUz8t5dXDS/XGDErKrjKLNdIXT40QMI2Y8T4awZ83zXHK9E/vo4Ij1Ck1e/T6iTk4GLhN8pNdPTnTUB5tggvfUuRKFFCaKk+sxzS4BdSoYOEPOv6pv8/NqpFcvKcDPxmZT9BnoaxXrISEUrcl2PlQy28dOCPvvrBOvE/2OZ7Xvz4nPMnrvsRR5vwRQAdE4D3Ls9G2NJOGxzVxvkr9BMEvz+ZxMZtD2oIQst2Rqu/7o7xFw4fp43vwhSQZAna0/+P3frc9//vOiMjG+4a7b76y/+urX6zuPfrve/cPvrg/82I/VR37m4zUnGp4DJI7b3MxczU/PFv+Trvh0FfDtHv8b5j+6/042svufNHur9zgUas4bgIv229aOxkLMz87XoQPLtb56vc6ePll/+iefrKeeeLym93dFHz1ydLHuuONELSzu10svvaD+wMWlQ/X+H/2xevNb36FkcHNnujZ38EVT+jmANDHJLIIts1ZKdO8ZbSqTMQuuZphKyVqq/6qBCAmDdKAYgBbKoAbQq0/ban4RIpJwG0JDDWCyX5J0GRRx7BDBF1UguhUlCSTvyWtDq1PiOpLzz3mhvwhb5NlrrvKIgdD2IlRDJ2oeBM79kFyk14v7zVgpgaEjkHgcg4mWifhK7GOrjjuJ7v7XCHg11VKtKl39kjhIz+yL4mYS8LQo8FqSoAxljyYC98TP0tLB8wrwGVVp/EJYDRIsJHnZcMUoiWJYBwaONwYRKD5fQEuPwtLMaa237V96TK163KrR/b6JRxQ/as+Eukds6RYiYpXBricZaP+Ifcl4izwfU/LNVshZGgO97I+wgSYxLn7IKtKJPyYzFbv61YWSKMA6oQW0dsURoIzvhQob4FuxCJVJwEgquc3ASszNOfDIA/prncinCjUuzkg4SiMSEJCxim/6QLM3zLAwWKrKas89FDuvGX74NFOUXTSQLoCYfL5O7AtJWCq6AaqwrRo70aJGAla7F5p7xxbHd+BjAE/0fjMtsLWxad8/64IOdh/QC/vFZ1lfYrM219clhnVw+UBdu3qldVJ8bcSA6fu2EKGr8XyTn1FwEZ1dqsTohlhvIcUEfBbfU6zZvZtquWhVaM1dbTA5lexU+4mriAUSt4VZELujKm3Hsa8pIdzfXh0Swl0OICaXyqBkWzFsU39rQgiaubtPBckovJB9ErFd03v2EB/gRhv9gWIlKetXzXdTr97i0tCYGu51qDoyGhoWG7TWpesg+ArgxrOCWtI+vXxs/gQ0bow1/u6m7UkyyEP1grovMaqPLD6fFTXPIECT4NBKgCm/D0F9zwqhnBy+r6V+/ZDS5Btkh80AP1iBZvf4Cclqjn8QvrGoQTYHb5QAACAASURBVN5X69GzVnx3r/waksOW0GYzCgFjUHqvQRIfyY53Qq3qE70KmfnWib16GUB+1Q+27tEjPadGNI4eTI5RCd1Lld5Rv41R+5b57uQyFRwsiJ2gESvtmU4kMyst66YZT6MerRg9rmd+1oGi1W0zT8eBHQbYPU7/D2lv9qNXdmX5nZiDDAanzGSm5ilLKld3tQf4yW0YbqCM9r9rPxgu1FM/GI2Gu6yqllpSaR5SyokzGfNk/NZw7iWlgtPqECgmI774vnvvOWcPa6+99rn+TWWl/RyaCxMUXM9FlRVXA3mWNbCmApg6a4djpKjzMKUMBUojSqDVv9YJoXuPHNDPZ9EAAGMzExr3n8jwdZ5aOPszmE4gWoW6It1NBtdqtZwNOPuzGhJQYCozrtROVUlkZEmUdIVah/6n2WysS2dTJYDQGYEyKnqJ7YOqdZJ4N+Wm1Sr1LQi1dhWsIx20RgFqpNiWxLSVap51Z5sKXBCIsYhBsDaujJoK60Tj2sqJUol0lZj1s9IpPaWuzBQMUaWrUvwEi2emDXMe6qBU5UtlrCMdpKK6msWlfSFaloEY9neNuSrX0MKSMArsSf90A57l7HvAstRJobmpN2ItNONeUCfRCyjE5xfVncm2FNqqGGnwJt1hszDU5L5ovtQbQ0ErnYuzhb0SPUo0pA4iN223+8+Blu+fazHSv0j1twVAgYOEFDJy4+h4yqaXptp+WQcflhi3YJbn5GEzCBZaIXQS5HmMCrDTN2ZbTjBm5bwmx00OpL636qlxgp/xGDkjTpwD9KV1oHRFrpeqT/dV55fxXAq4OCE0Pag2oFQ6r6UFELyP2bck1PgkquX0B++Nv/u7vx3f//7/M6sEu5tb4z/+X/9+/OA/fn+8/+6j8b2//lfjf/5f/u346re/M9559GjsMneyQmXYeOkGMHOYFpHNMVwIcxXoxiINXLMpv1HIjlASvU43N4ziIXlhT91ogD2OduPmcvz8pz8eP/rhP44f/uD74/j18/HVLz8aW5sOxL/+ta+pXQEa6+G9B+ODL399fOfD7413P/iKZg6eX21I3fz6ZnNc3fCMDTbu7GwJrVefKv17ArbMfmhPGsuC2m0FLQpw8HMFiqEz8/2ObOD+uFcSe9k1CTpY9l5Vsc5CDe2ujBrWWQp/2EZRqb13ST7a+87ats+1AWR97htjCDIYuz7d53wV86RlR5XJ+HzuoeebvVuAovt5ghmhosuHRLvAC921dlwlH6YYwPZG11ChtDBEegY5S+rNzgxABdWAQ7l3+Y+MrOA6FuZNJNNX/Zm1Ee3Zk0hRQDlVOxIY9xw3MexZal+h+n0z6sUq4rYnSsgyRqv7xAI5Brd5htNvpnprULfPJewiQHCBz+5xL3jSqEsAAZRwBORk622zW30TRT12pTZRVejJavDPpZZ5gZr8nkXoNE/RgnO1rfU/BcbVE+eFl/iLfP0RI4A8fqbgfau83efVV+gaGDS6cotBqNEFwNo+xLXPZDVrbFvh3ne1Oa3owKxrNQXq9/m5htHfAqw68viEAOL1HZwXMdY0xsg+nT8GUw3waM9EVJFzId+f+ZJ9VqX2ak3T6uAxP7TIeRwJoEWp0C5U0N/4WsnkLant2udU9KdJreKa1bzgzsKdDMeI3ZTttn7eU0yKXm4AUinM+p7WtGn2LGvJHz239L/yWQWsVUWN0CLvUybY/3dCOC7GuDgeJ6+fjc8/+b3ooswghPcPXVTCH39mQsgGQlTmhDIvc4y2tz2DI2IPVeZzwGXDaTTINDI2YSVrRQmJsmSD75kQZnA1D8ZBDwEHVFQLcty9d0+oJp/Hhnr+/Lmcis/L2wmhkTWjLAtdsA+0hqIJJhtAwzWFyDiZ1GFYCUy8evVyfPrpZ5YMRyBm8rwpWZ8oOFJAkO9X4IK+QwIjrl0D5plZBa300gpx7Bg+TwYW+en0NNRwv5kO5l+RMS6VhO+aNmmBAVN4Lf7QBGVdTneAYKRHaAs9G4jmsDnTZF8DQSJLoMXPeKal3CjRlpKWh7S2cXZWaXaM+JaSU4NfnnfL6yTZBCI2Vq4CzEpbDiXr8uD+fY9CAYjI7Buh2eqztKJZBUH6WQ6mFypdIiNXWMKgKtpL0sF+IxBVAMussFDaMBxUNwiYvaec4K0TwiYIC501SFoGwuu+5Vg7N9KosL/veXelSCpJiIMi8FQfVpwRjsZUP0R2jDhXNawGi7Vz8tfE2aIJNbJNCPl5KYHQljrwuM6uc9k07iSGucAF98meR3SAa12PqVgnVkXd13/rzA/3xBYBs4jQhVG60Mf0vQSHSqgEZjgZeyOYTe9IkcuK+Hj/Ezj42ToAdW+b+msODjyyJIhlrxvnCc2DNQZo0B7J2tmRvkmtVQIs2tVVRsy4Uq97C4Je+lsrpdrnUaF1lcriLm8+D2iUtm3qPU4Fg3VsxbvBfn/WSlQTwAbPiRWdPBOYpFICemlbY0cN8tkAsCp9aztZIGCdEDbZLSWoPSzah+lhVADXfqtUW1uFaIDOvbJmDp7cZ7JOCFlLKvoVs9I5XD0zzglfbyeEXL8obembgc3Rim8BNgGN51Bzj7Q3hUBnv/GZvVYlv8j/Z0/1fbg3056sbLd+7vJRYVh4LIXVO818IXBl1NLuODi8M37ywx+M3330O4kcEFT94Ve/Gb/44Y/Gr/7zT8bnH38+rjZ3xqOvfmP863/zN+Nv/u3/qn7CW4eHOidXV9gUKk7H4/zqYmzvmPGjgEUCUg5OWjFx4uFAcQKhZ5fj7OR8HN65Ow5u72vA/MsXz8fHf/jN+D//j/9t/Lt/93fjzu2d8f6jB+PDD78+Xr18Mj795On41jf/cnztq98Zj97/yvjq174xvvGtbwuAPr+6GS+PT8blzcbY3qWXG79BYqj6l4OhJF0AzaoAqYpphVj3OL2ZECrZvhkC/rq2DcR4Lb+DnVSljb6nVmgjRKaEKFTPJsiyiQk6K4DixNlxTMXRoH5hP5ykOPny9bp/Tf9Wn5YrP03K1GMIULExFLusAdaeH2wS9hS7zHkH1DR91sGget/3LY7C7yjRWw0J12dF7dI9uqbkAfZh33lunF+qqNxTAXIlPbFfJNe8TmwlPjhFgAI4rBexQisbqlBJdMVUQ37GexQUaRVpidG4JleYmmRgj/hqVas2UiA/4jln51OAgzVCQZzfUQwYJVGLA1ogEF8N5VSJe3qnVWm8dXvGK03I+H0ogxUMIpYBYHXb1KZ8BNfVvlV8XgsdVIGJRTRyYQWSNSH04/N+qH+jasV18jmlPzqGtUAer+fc87fi0UQ22CwVGjKvsj3mAmmjkF+hrbfjqCZj2Hz1QDIKLcno4d1DrbXjO4O+tolmo9WvdCKAgOPocrAPsZPrhFAJ78FtVyXJPwL2NqHueeFzWA/5nuhPcJ23ALjiN3mu0HJ5H5753cO7cwQHP1Prg9pSnMi3VY3Er+euf2PjOOsdP8SIJIPZu7K1Ug99+cq6DFEMrm9pLNXztSS5Xg9iRlVAI4Zjf+pYlvsGJBOlPHR1zjBrS7sXn6n4CVbb3cOp+u9+UyfpBXBauf1iCeH12Th7/Wz8/je/VEJ4sLczNlVtcX/ImjJKHyHGuj2EyLLKgHEjW6G16Od8n9cOicooIUzjqIRAJObSoNMIEAqd3tw2kFXbczXM4gkNTqxpYCqNEQ/TC2VYMGSRg8fZceDbnGuEyfRAIx4VlbEz8Kb2PKy3v1TJiZS9kP5cv9W4MoMl2Tzv08GoGLnnz55PlK0/kxhDhnyuEftSTWbyKdUmNxPXWKqxNCV8HUJRn2yIbJCXxnYFMxksDMrZQ1tKASeY9+P5EeCqepHE2gGuKwJNEItIGjm1I3PC7q9WnAiMLetd1DvXJ4rlXuY+urSuZx6FShJGjOika7ZalqSVe8Tw8UxJxjEEcgoKfO00us4kLRqIrQqOqxOl9olicm7krdVP7g2nWkGRIjjad0Jil6DeTeMOxltBkyhKqknsZdbQ1DornUrY5+2EMP04Dj78DEuHboIqQ5L+W61DeghlNGMA+G8cbKkPGJtZicqz5TN0LekX7Frj9KTAmSSmQWkDoibNRRRxqlW4bGWvzdtOphfEWWdaZ8uKrprbFM68mQEeeNzzJDSaatk/9xVlvbcTQp3dEWog1Y7QfLlm2ZdUZJwUmkqOpeo9dXaiTUvoxumX5NrWaDjVHM6ZBH2mAm7mIq1mGbJX52D6KSW9UAF7TsW0gLaYRL1gBPcjEajT0zf3afoDW0Hoes39AvLvRrOVEqCrHawFCGj7T5WopjrGs+DLolA4ZQeKHWbdXmUHrA7I6WngzBe5t+O2AJCUHTNMvmNO9P5JTN1XboZG0XOfYasnF/RzlWLTe+USup6VAE2l3FCAzzm3AAbKg29VCFHpPDqK2MhCw3zD7mqMCwCLq5t13qoe6IVLL7f7vkwl5gxx/04G6DG80vXIxiF2IhqSAbbSvVgn5lS5Ek1SkIrln9rzibAqKBa+a8SEDHrio1+/fqnghGf0/Nmz8buf/XycPH46jj97Mn7545+NX3306fj06evxpa9/OL77L//l+OZffDi+8s1vjoeP3hkPGP1w/2BcXJ6M86tzapCqROa2dR48b8++tRUfvidK9fbe2N7cHdsbO+Pmkmt5Nn720x+NX//q5+MPv//l+PjjX4/nTz8Z7713OO7dRz2SfXY+xvXB+MbX/np89St/NT54/+vj/jvvjDv37nn98+ciFf2OO5iCUjl3fL7oe+oHtH+rIBfvw89Iqgg2e+31kaKvxVdnQ819NSsKMWbdA9137N0ygtr/WtvdZEgJW8Y2cY75EhAQtcz2YruPL5WUVYVhHZDb71mt0YmeYyj1C0eXwX7Qgb6SpLznG+FMq3GhCPI7k6EhzQbPYSbQxBYfoUieVoiqTs4ETLYcf7uI6hBrFSThvWUDQ79eC+jpWiOiNUVzAngrIZO4nm2BX1tRmctJkRMwkbmMXZ8Gwd0DtTd8BjRR+eTQ70luoBXCPDNQ6WrcNQUDJTUe1+NWJvsMi2A5KZBgUGIg1qVsBVeuDBQ0qZMoSIbBm3psO9j94dYcz9xWjCYl52WsiFsH3I+uxH8OH/e1rEGzMjgq+MKzKUWftSijymfJRZS2Eaj/L0mqk3HTXPunJqrJo9pHEJXZ2zfDJ/37jTP7fvV1suUFuVbsn8awinvTd83amk1iSi9rqJamfQsnlp0ke5/KM/vEbVUVUjPNl+vlywn1wsTgWtr72V5R2REqgIAgaSF6+vSZrqNgJWvIKB+eJUmmY2z3GfOMuR6vC+1my0xoVTTVp79Qwvk8nh/PUUwoWj3OUEtmgL3PEHmM/PPGsGDTKnatRsJ6jdZq/1bYRiC0kcKfcjT6Hkbqcly+fjp+88ufaezEAYdDh6F9ZwTCGxKVuYZQuuHMXLPcktkqgEoyRuO754e8mRBi0HlA4tdmU2s2V5rRzXt3FYQHxKLLsEXevIlHgwSr6UQVKf1U3nwOzNQHQENqaGO8p2gQqtQYKasSVhGwGRwKNS2Nb+kdmVQCKUHZULXR3HQJN6PzWaAqGOtSKq1uaBVD7subxn0wRRYxAuYwWzEMgyLq4gXPLO8v8ZA9U8ZWAYzFaAhSQIQclFUcpQ3E4vUHHSyvmmdodUorJVW1sjOVCLRwBOvnwXNuxasH3e9rsRUOBxtYTfYRWzEX/lwHWoNZU95vMiUqQA5Lk8/KmwsXj+pTFdYQRpAwjeg/1wqAFejiqBU0GvWnighttAmDq2CuJPA3FLhWGUtJaWCt5CZfPWwyhBmS3YC/YzM4wPwKFCMh+pHm1r7Q4GsH6pJzT5JWZcMOdbVT91xPvvqcmxTaujhrbGVLTjNVbc6Fz4jR8EIbnd2nYD2Oifvl/dkXJAAAAlKwCtjA+4gCFYEQ9YxqzqgBAAVTzIhLxVWvz7gPPrhV3TppgxeLoEfHxcgmIEYRSXWtaRyTUbwIqmQothLf0Khm8hIntvQQGoHmOU5no+ACe2Y7U5GWzibUPhMlLGcflbMk9KWUKTHULNaNKYrVAesKrmBEiEJrcKaN+7UNXVPZvdX+EkVEctOhUafnk+ozAUzV1xTMxv5IUCoy+0bnd4VMazj1jqmNqJy1Gt++ZpB+zig/07VmNIcCN40QsPhGQSYPVg8tFqAhan68/sGDh7JxVftdwCnPeBLgE7u2OLyMsIi4Bc+kczUbMFeUIdtF7wUNjfNC0jcDo83NcXjnznj33XdlR0FV2ypQ+m59RysbHZ/he9+YfZGsSXu4u7/dn2Hqk8YKBDAqaMmzsE/zbDd6+DSaJv3mrXRUwMAJ4u5ATIDz0+CStdIcwvR/lY3gpDkjYbyTVz1lpjlxXWKZqPf7ajx58mR8/KtfjAOq6ZcX4yf/6T+Nv//HH47/8Pf/MF4x2H13f/zFv/hrzfj7zve+N77znQ81Q0u0o80xLq8vxtWNq5UKrIOit+LbJFiCY9gPxMP2bo+dvYNx9Pnj8Ytf/Hj87d/+7+PHP/6H8fTpJ+PR+w/GV77yaHzwwTtjb4+qwqtx7/7hePTet8eXv/Td8cGjD8fDd740NjWL1KI6jKoaW/QPXmRsk2l3ZTMomQp4JJBrg5l/d/Q8YCYogI+4FsHWvfv3ZvLevczvqWojqrN7ADsQ25U0f8VqzfNgYGtLNvPlyxczGG/F1FVHx0+tFnBGVHUK5VYiGqlM4w8bRAJYe2+bacS1yvarCpQZkGNIPp/f1++Gyu9Zr66M4fOlbB0A1r1NS58Sz66V6eohTLvOqKqHD/SsKyhTwMfJNYIspu3JjyY2kYJyYp727LGfsUX1pQWD2ooiELuxjPqOl9hrgs+rvjg+j+t2VRU3aNps+8J5ZvLjJ6ehId6aQbXm14VxYKERV+0WthXBekDzUHELOrXHjbVQLJP9V9/W13XTzOA84x8aJ/We5DsDHvP3WrRHiS7ss9uOgdftRUr8MvansQzVMGy2lJ0Z8bS/bzt24nnHBRZ4bvyhkondmhTanOPZ9qE5ot79AvWTrC5sJbfMqFpLXzHVy4zaqpiTWQSOSwQcoZ6NYmnAfu6jCbX0F87PBD4IhEQHpHP30JzIKBaPNtkTIABFGb84z2hGy1QgzL22zikK2DQdal+mhbqYWWmKLXaD++H58XsAEsS/3OeTx0+mRoMqhLs7GikjejlUVgDdDdqOzJogPlFMo9jU7Qzsua5RbZPbfzzerrRPnREB/47j+fI0AysBi/YqsTeYDpxBz0KW34tAmloYMmZn7q0vlBBmMP3jT38/LhFJ4U0ln48witXfLi7BDDeVEELdUBUrwimb277xzizaYKaR6Ace1ngEDSBBhwKHDMa10pURKTb9rX2rXUHtU3ArSfgo6iBFrkbuUuA2lVHzUEBhixJZAc4LyucwaLS9bRo/kX4MPzTTBrspWg1ZZQBTbU8z69L0WgNQRUInpkYfjKy4suoDb/UrKlpSVNremcIjvN4zm25H6pzAAqTTiSbIBIdb3Hs9M99nERhfj5Uj++WDbyUoo0ILgtbnLMOcUQdG2Lxh18ll+4XYaOsZibx3G4XbM8Nn9xDx88ePP5dogefn3ZLSV9UtOXAK/hA2SXLeAFxDjVMFjCecyYnRKLtmUCsCYQyC+1VcjfKA7qxDKnoYIg5ak+CKCjQxYfKWrqNz9VI54zq0tzJ7sX1wLcN3rfVMw93mWTNXRkhc+O/8vACGUT8L7rSSS7JKgFmKrEQaok6JYVFAEH69gsVUHV1pyNrOCsLSJ1flRRJmBXWpjOr9VqM7GnBwPVJKlDiQz0YVtoSwp19QTk3z6DL4NFQq9e4lKFuQMQeUdXreqF6/DsSdPa8dgpyqkChYaf5XdT8S16KTqPfF1EopHmY+qI2oz7OcNxLbQaaxA5wfthBABfuSwK/vp+RNCpao53nUBD/zvCzuFRDGgikCjzTD0pVOVahE6TKSuoBGy5ibBnsCaTSzCiGUKKFJ8dj7DSWzUj6mY4p0fvfRWjjDAcGF6amd90gysnKmlQxX1SXy09PZrvqurZRsSlyTulnJYx23mTnoERrsVxwkm5PERkrDuXfWztXUOMVQJCcgh8JvEu7uP917KiPd560KivqX6jz3qOppK/7pqXXj/uFMrozubmtdKrDkfrGrKMI50elnsv6sEQFYkX7Tpj3Uuzaigb5lvc0YwD7ayVO9NKiyrmq0SsS9Sn1OPezXBo1irxpQKxnuPLoEE4ANfIbptGXLOEkpoGoBLttUzivUrsuj52OcvBhXtIP8/jfjd3/4ZPz29x+PX//2o/Gr338ybrb3x+bewbh1+GB8+SvfHN/6zvfGd7/3L8Y3vvW1cXCITLqrEy9fvJDUuql1nhFW4IxnwOe9fPpsXEBPPzsfv/qnfxo//sk/jO//478fJ6fPxrvv3Rvvf/DO+OCDd8f7Hzwa9+8/HLt7t8a7774/3n/0rXH79qOxv/dwbGx6LA5hzebOFjLmHvhOwi1qoBPCouRKsFIJq4gFMYGVdR3Y1V7Klui1bRFZKJECnEPT7uvXOLqS8bYkQDP0pp3KjW1tYG8A5LIWopnn9xQbKBB237B8SwJVgBrMN0lUZw0rkVVSZCEfB8O2pe51so8jGKbPUUAKti5gKu/Ps2lixVkEAKrYhUE+/7zqqth9fB1/t8esw+TX/cBcg6omoQuWAlpQV74rIHDPtK4lCsQqIoTFokrnSuys98F9c4agwD57+kzqqVA9+Ux+B3VVjY8KKEdg7sTVKr6qZkbVXj1f8aMSs5sqo0vM5CryqfYMsQqJjUDEzC6tumfjuY4p6roLwMt4nnV8UF/USiN7T2yaqBQLEEwyxdqRvIlSOeO2UBkD0FlF3lVSvgRwTyV97xOPW/Es4HX7SFWQXTCwcFbBPvXUp5omOjVxavpluy9aMHGiZAp/Rf54T2LYVl+JGdnXpuQayCpQwDn0uBQLr1Rp3vdiEbSK+LRAQA+k2BWhqffsSTvg/Nxx8g4JotVzBYSUoZeRDnyWaOUrMRd+h39jK71uZsa0/aDPWOypK88ZbxLfHKC+nmuXjU7c2PjQ+9DnW61VJJzpXZf4TcD4VshbmXXF1naJQlNFatgvZbRxza3s6/dSnZ1Kx1EuL5Cja/tCCSE0kZOX48WTz8YFUs5XlzMhdPkaRPhqXN1QGaG3wOi8SszqaBhWFot0fjqyxv7eLRl2RGVICFtVYRHXJW7NONra9jyPbSMl5fMrIQQN0iY2r7ZBZfs92FyVMWdjc3BwXhwCKTtGObCLVDpCm/QV1GfOjwLeiKi4J8UoXg88CRqvdVAcCoHUK5em6/K/S89i0bgOZK/hPmsUQlASjFxL0ji1iZ5cefSChhJPpTcnilw/98xzaKDO80vjwTwQGkugoMFUyTY9L47K4g9qxs+cLwVjU6b9TQpEP0uKU0mAl1lMmy6V7+yOx08em1ceB8l98Cya+OhZZk2WRDpCIhFjqUOtk2jiWzqwDn4G2zrBTaBUSXkZTK+rULCKIEgB1c6aofS8b5Nini3XpcAqWTZGhj3FqRYlITPXlNRmbo/3g42kkOm3EkIFF0nailq3QoxB7HPpoe97tydWSFAoinWyCoCEFkcxN9S5mSDQLzASQOSZrtVIKy4zZ9YQrIYGU2BkGqcgXwrCQwcpuNDKoARYIs2OE27iw3nFwEoJbDV2wCpqRrB4bjwP3hunWHRMwcem95Uq96I2mUpcp6cme9HATzxPNM/jJvS+Jj6sS2eeYmdUEQ1ToYaZIMAoHcIRTrQI4tTrHCfL2ggdTLKj31XC7graTHBCOude6vgIhPi3AnZkzGX3LD5Re1rwZ1bmRA23AmeVfeWoMquRvUNC3Hto8mxwxP19DmhsHkSbzOB0Vx0srFTRCCUta7pnaFBCMTW/8LbuDCf15PFjvRbKaO+dRXJT/orBEMEkBejBc1UFisKzaGOhibdC0X4mAUQBVUyBhu6Po9zzAOT0hWuvp6e29qs9QLXtCrgQstlzFdRBhvcfe4r9SY9OxxUV4bbtbx+mr0eoLMkKw4EJ5jNGxJVIC+ywH1uJdwDr360669s96qKg5540pgSV40t6BPfHntSTl4SwZ7N9y5aWx1ezxhZR2d+6GOPkybh8/dl48fj34yXtABcX46c/+9n4/n/+6fjD5y/GJ09fj6cvzsb+7XfGu4++Pv6rv/rvxod/8Z3x8J0H4+AOY6B2xfhAUIH3x1e9/+iR9nnPBoHh088+H8dPn4zT58/Hp7/77fjks1+OV0efjt1bV+Pd9+6Pu/fujPsP743vfPjh+PKXvzUePPhg3Lv3aBwevj9uBgHf/ri6BnA2yk3/InTnswuegSljVC7bD+vk2sJW/BFVN71TPDOuqfZGCVDEI+rD3DNkxWCdtYxsEniQ/q0CIw0MezZm60D7vGR3okIbcFiARGZ0ak0zV5P9NhXNNza1HgabzHSxFgHBnQXGDEyZjl0xDp3rjE1qFbH07NLmmihwfzwH7F0TS/sQnyUxGHZ2l3MAhTbX7VjABYGOlmjsBPjCZznxXJLWKrZWGVlnDJtXhU9ULw9ue86s7ELnkbooIGrmNQnh0Xjy5LEq3e+///54+PChZ7sx0/noyABuwFGem2ZMYlcBfZL0NfmpHxWzRXNx0wol0NHVxFa8sSui7kX4T2JTAVCbiOBTpEmQUSdKKNVmszDJ2uNoh+BqDv8TKBlxwiZWrSqXESFfGDVc7Ic/63Sq1kvcpiJiqT4qodI8wiM9UyVp0Vfg+9wfPyOhVCEl9642mgAPBrEs0lLFSu6LBLv7StXRVN2dVC6AtVq86BHVCDGDXk1aeQylIHc+Nnu7hYj59+r923pUBh6f1Qq3igKXZnjRx8d5ljopgjsSY7R4n+i8EY/i5/V9nDfiUsXmR8dTuV7LlZ77xhLSyZAi8WmYf1b01F48do+f9pqU5k1xnuclmLblLwAAIABJREFUucR8jzACsA9cD2cNjRPpG7DmGZfDe+zu0DZHT6XPv3MfMw4aD4pCTr5G/J8vA2aOrZQIU8mu0OEXSgivTsf50fPx5LOPx+Xp8dhCYVMDDin12wldXGGkMNgED9saOiv6iIQGLmj/s+S0qAMudd67/2DcvnOgAPkyRk70A6E4C+e5CaGQiYiz2PC3KueFbd/eUnFxRc7IgtFS9RKE3sL3L1BG7ADo/FziBxm23opXy6xWnTzW+9KI2soJ74vhaNDBgtYYtqRbyhObxddlJMeNzcfj/r37oUpaKYuNSDDFoq+TPm2oiBjgLNwfaYVLB9FXaiptud7BiKXrGyCxKaySZ2nr8qY5QKrsZgaOqlqvLArCfxO483t8ZnvxZCg0AqtqrK5mOP6tuqKfDdfJfWEU1r0MpRFyzUYgLaxSJH1WL6XWSWUuc29A7pH8TsMwz5rrNQ3tWtQVgngZ0FCE+vyU+CaQU21qtSazB0gy8+ktXPEr+9oahaJ5vCcOiWe1nssosaSI1gjFQSAoCpCmeLhyra9E507MXe5nfbQnO2w0iJgO8tZW5vWY9lqDrPB69hw68de+TAO0lPfOzkRdg0YIgseacK0eNG21N//xHCzOZuc1cR9tgldVa6qJWuZY652ZRnIcJIQ0VavyYcNI8z7rzN6FzkUFphRQzesLUqmkJ85Z1Or0cfH81d8ZCmsrNRV8AMnkuv3ZzD91JUWN3gyEpT9EtAoPpVdyL6PvwfNF+rre2p8RF1GwmbEkdYqqAl4xy8iUboJlApsmV7xec8dW/VZNlJdk3jMJ2bcaUAsABiKYJvkmg0rA1wpuRUgrWJXeqY5pEdWcuacSkTjJnomjSFBSSjgBWQVcfJahsqV/MNS20oOV+KwowkJkd/fEeuCzuMaqC3o0jQWvCrS1orymzBZJbdM/7ymEG+dH5V9zaZeBzg3o+Rz3NFrtly/OY6mgSs4AJKZMfKlqN7ZxUqgLo2MltU/AKgodQhz9ylgIUcNIsLO/BARBB0K06fQkCsNOLvjSz1dVxT6HqktWuMuAZmbm1XalN4j3ODm1sBYUy1YIxQGY8zkzIFrAlm0kz0aiGDc342DvZtzaOhubV6/GJx/9QkH5/fv3xke/++34wU9+MX7+mz+Mn/zit+MHP/rFePz0eJyeb46Dw3fH4d074969w/Hw4T31yBBYbdyM8eL5c9kiAnQBNKkOSlYf3//y2Th68tm4f2t3PHz3zvjwu98YW7tX47PHn43zi8uxd2t//A//4/80/vIv/+vx8J0vc8rG+Tm2HhCCc7unqiAf5h5fkgX/rbEgW4B47oElwrkMvRy2SfvUsUcO/KECLqqgDfqbQAHOCvBdgbCtiiigSsNogYu1/ef9xaCJ6NEaWOlsRlHk8NnpTcPmQSXuCCclcGkp4Pc1eooqux1E/ITBp2XWLvM8o8idypIAIILjq6pYb89xNBIhCwurJCJVwkPLZb/W784KfATlmpgVLF1iErf4EEwTOxngNM3dVEFXH9su0zFFpVSL7nmb9hSDY22H6fPAfymBD5MC247PWERSIqKSPisqiU028DN8NmfTPs0V84K7ZT04LjM1eLJamK+5B83SwbfUzwMeY5tgQfBaxXpRf8R/EQMQSzHTs6MbrL5tIaAG6gYXDWZyTXfvmYaI6JTbddBoQBDIPYsFfOp3ObvYNhJf9kMVpwvAtf9saQMyS45r4Jr5fSjGFSCZQi8ZsTb9LEq56bGTeEwqkbrPLc+nrTKqvhehSIG3TWSzR1t4aAI4AeE2Jkf9kj1dGqWom+n1FwiSFqxShAWK5rqaKNnnuF/P+7HVeYN4rmYiFmPQhtdwrR0FxL8BiYlbykQqkMHreY6t8LOuLhgYjNSaq7jgXKWJdplP2muKnTtiJSrXw21i3HvFn+bvRDPFgku3M2fb7CbiHCWSYUYIvM0MXuUwK6Zi2S+cy/a3f7EKYQbTf/LRbwZjJ/ZIBNND6LtRVDo2NpFw3fF/Z8abaDfXl1IJ5aZ9KE2bpPxOwHOBQQ+PuYvYQdRryqiCufnHfYiuBjqBcIBkcZWWlR1bZxYIg+YzO069ZxK8QXDAFUYWRwZW6EVmUUnEofROJ17eiJTrPVsO466NlkG3ShIM+7QoN6k8643hXpBlll9njqjHLVSnBuRLFGJ/wGtwciQSdiyeV9hqFMGYneDS36XeoghCFPFfrsGjNIpS8ToSXl6nZDcc7faPOWBb1M6a3Pa+uy6qECnhNJLG74DiNKh2X2gSXI0oiUQxg2Sp8oWCU9l/BeipwoiCnACrfVOtEDaRbINu++MWSqiDpfBMpwx/qyF2+Ha9Dd6K2DlphYLqhGEmwpoDZqoOh01zciKUUrl7BaJJpGZ1YzWo/I11zj9qfJxfv92z6GTcoj92cHPeXajBpaE0eeA9SOw6UBeDVrSQjyjffSJbGQ7PniSplcEP7dIz+Ex7NlpooRGuRT1tUQrjzIjOrfXyTCz2NglIBWgQ0cAIK6mqmmnoRFyXq0Lu22EtOtOxTrVjL3jfIvu8Xgin1gMFLqObKPQ+e/ZMZ7+DXLm2cunZGw7wlzEYun9EYq6vlayVmuHE2nM2e+1QZLApuj+qZ1PEwbR02YYltHOYF/tTIKlOjuoLoAD0/PaheL97HXkj2YnsNd6re6ZOsH1CBA0FoEha2YNNQHhv7CNnbk0ZLZOhVZOpYBc71M9S8n7tSpwccFSNlehGFEhoLuhp5PpLxRZdK70vTZr4mZLlza3Za+3PNoJfm/+2bfTMJnq/PDeyyaACEFXhIpWftoM6yYJ67TtrUsrnTfRV4i8GF/vz2hpdR6j4jWlkRlJpVD9Y51yRjKTKsAb4poI17RBSIvYMVzMcXMniPgg8SDgFRIhGjx1KsvCG3hk21/36/N19JorkAJQ7G+PqeLx4+il0ofHugwfj8Wefj1/+5nfj48dPx0effD5+87s/jCfPX49XJ+fj08+fjpcvn4/tLSoFBLUGfrY3t8bzF8+1zq1mte+Jffzdb399vHd3fxzu3IydmzMFMt/81rc15P63H308dvZuj/sPH41/9d/89+OrX/vW2Lp1V/IFJ6fQQaHcmUqoitQUHVpG8ah6mmRQ5zCKwR19YwCRmbAGRX2eLKpi1T4nGe2L5/rYFxXkWvo03QIg4Cm/N31fxI/UrxYhMOsBeFQNvzOVsTUD1bPZCgQBjnFtPC/FTSuFURIsbrxJje2vadhtqeB31DaSqgOBJOddwDc9vUfHrrKlUsFe6OeYhbEkKk3mmxA25uD7Bp+dsM2EMBUrrp/7qUrrOlHkmlUNpPIYernAvAi9NVhvwjtB19wr9r/U034O12f2k5Nj/rsiOtwbSQ7vwx7ttazpv+2DW2yIzxlxk+mlzJB18kSCQ+JEu4vn7znBIE5CTbQzHwsS8LmA/PwurSJt99EzDQ251dj2ORY0koI+1ObXRwYt6YeEaVZKtIocBjY0b1IqsVS1LIzE+4jeq9Dc8W+rhO139fcibEKf56VnyEp8C+A38/Ka9DWxwo7p56GfKnk6ONA6quCSkTvQkLHRLaC0GjhB9DBP9F6nZx5xEsC2SrZtj5ggXZhOKkLlPgVqZ693P/JcO7C9FT1V3qNH4ljUfgBfAYNIQEF6+bhnMceiO2B6tG2HwzAncE2UFY9k1JfGjtnS5rVmjEwQcCWqV7bgZJtIR8IFFcAMzkv3t95u1f6l87rt2KuJI2uIuqhG7IUNpQo5mgFpKcJGVMhNyerWVkarnX1Byigqo6+ejt/++ufj+uxsHOxuKyEUp/YKRULUEfci/byvhFCHP7P5eCr7t2+pL4xZRDIuUsbZHtcbQz0AJISgugQnoPd/UlRGmfQioV5Uv5QtVQJLX0iCxmexUQlAeShtpAW55QZwMhr1wMDtUI90mFAhUm+eEyU+i4PNxrP4y0Jlaz8Mm+LVy5dGlRT023CWmqnDHjSgPN5uuCaAIE9vDOts43KHD1feOrzxItpcg2lBRiGKoBkxWYRquumrYqZOwlTy1Ouyu+uKYLnXUK/SN+SEoJSLSHpHDav3sTbiDVT5vaJqFePgOkQvyxDWVoLYoKpkQGEpb10VD/d8KYEkYQZEyID7xGHuUc3claIxFjxAZtmoTZVTjQSZr89nl0LXSjCf40qKVUZrHErvVaAREKIBZBFdIYtRTu2BU1WIHoE0ALe3xYFFessiKT/P/VtjLVo1r4GWOqUSJossvREghx7FazF2VS8s+MFnduwEv1eHwVpVwIjA2rQKkEdT5UhAGiT02vmM9rIooWrzdEbDlAaJPHmfy8N33pHzEj0uz6oN7a0eiqaTvhXeQ8gzirYR8cBW9PsKwDL/j6DPfcMWEqrgTHsf2EtUjZ4+e5qg7Jbel80z+z6yJ1RJj+Q7n0UvnpLL0DJ4NtA76wyWhNAoN8a5PysA0NEBpR+3Z6MN3nIOEgxIUqkK/Vko+FHNZF7nxoZ7UqUquKE1ajDEuZ+9alFdVQC6bylvVDj9Wo9b4J4M5rj3hLXg/Z3gu/fWAiyufLVCO+lOYSY0SW/A5sAPSo2rvVPNefbqGKXVHlqNVFg7Lzthz/BTwBwxsfbwGRBcWBIEbM+ePff4i7A/2kPVik97fkvxVwBxemrKVsAAz3Y16FgBHc59758zM0G82DEFyamGsE8BOTwgHBqwfY6qxx0xISo1FVbbDH6fAJBnrXmnoR3prEUEQOdflK4KyAgCML1uLAp9Bqz4wz1sypZh9wj48E+np8yyPR4XV/TznI1b29vjnbv3xtGLl+Ozx4/HCfsEypT+PhvHZ2fj//7+349/+vGPxsnJ0Tg9fm06Vfq1OAecD0ATEkXRtS8ux6P33ht/82/+9fhv/+pb43vffDRefP7ReP36cty//8E4Od0Yv//Ds/HeB18fX/naX4wPvvTNsX14FzqRZhaeXWBPGP1zrWfN/bAX+pxFvUo/nW2thaK4v1JGFVdI0j7jkgI+yBdXkCXME/t1iyjVJ1cNXPNLw+ToSJ1WlQRwJLhagzv2LZmVmll8Etohydjbf4MRRD8c9gbxI54hdLOCIVQsF8Dawi/Y5u5rAYH0Iaqq5euUT0A4KlRIbK0SQs0+NM1cVbjMsSuNU31godEVkJ5+/Y2E0H2MTrT6twPmP+43doCMPeHeuN4O3pbfSqCPL8U2cxa51va+NkhuksZn9ufy5aguRlXx8PDu7G9fgJz2xV1PxfD2b02MNQBXeyJLPxSNkurbnbIUXDRQwnR2LhYSFNlWztYAFZVDa0CgGJlAfCXiwn2QuLBOAFj6zIy7EEBRYRUUOie1v2CikxD5ydMznQ9iQCe0FRtxwaRxJzaRZ2z77JYuJ3FORLAN/AHIFLMiFUve2y1Ku6qmEVNYr8M07bfBQjE4ELzZhI1jRkcVSx2vLUraxJRKCLuft1055z0LEkqNOhMAzFgxgKrK5uvXsyCi9w17UGdINHgnxhVd4+/u/ybOXGMB3upwCNiJDgO2XPHBiQFYx4POgbhuJedRK+6/uQ6el55/KqlKCgNCNSkV1TXMRVWANXYNJsdL3Z+zylS+01fqHVChTp8FwAfiBnq6BW5CFRUj65Z8ieKqG6tp83lcn+il0LMjPvfFKoQ35+P05ZPxq5/9ZNxcnI27NEZzgUElhX5to/rHB26Oi1R12keDqIyrcZ6J5SrOlS5kA/oWillBFZT1S5UqicxKZbTKpMryVYJ1IFFD/HZ1qNQOFmtK8q6Gl/uZOkNucMtrqf4VAWw/B2tKkNQyssvMHrbecryC7xP3dag/JGqMC7qxUFenkE3n3YWLzee3LF7H1AMto5yyVVGe2duQxGIao5WVa9JjWW7LlyuBq/xvNr6UjGi+1tgPo23dvE1SOUAa7BzJXSchNiydQ1UqxVrgpoeiSGOrbz7clXl3iKO17Z7JffTe/bcPZFEa08gWVcty7lsdUNKcAe1Nfuu0qyKZ7q43rgXKkebMlTK6opQWBS9NspUv9RwGLHAl0UEKdC0hTAQjMfRGN1HLsiw4Tc0dWipnJ6lh5vvQzGzUj30n40JlDjU6UXAcYLTy5GoCzfvQtq4VtDVgwahT/Wmzf50B76leTgWKJ9rHpalKTAMEMKiY1nLVl1nnLEQ9VO82bpceWAfQCnypUqpQhwbUAG06l/T78r5WfINOY7lunr+CwmsCI/d5WkTIe4lnJaQ6w4/5b/f/BBW8sMCAe4xMIZKCoHpqTJPl5+w3Pqu/14p2kxcPK7aQRHtRSJacoFvNj8VQX1rOnSoK8SatsLJ/uxatOHAN2LpJxU1CIApLZlh5vicO2cCTE5g036dhnc/S6AI9D/pDPBic+2btXr9+NRv8FcBuMqyYXkAHC3VmJM0V1GkgMoNqesk1ksUCVzxL1hE6F1RgElANPp70cjs0tpFpWwZGioA2AG0Vv6wJHht9fA00JNiQYd7sNRw354v9a0qvR42YdrcvAELS4QGe1LuKCu7WloCwqu7xeq1nFKmVMGdOqNoazjyayEi/VZtbgbBAE/1rbfo3w6KqkraFtjit5jfwKHgFcHPv3l3Tu1+9TAWYtUVVmp7zIyWWqjBtUulBgpxWBsvxmzIU5clrAn8qsE4WSVJ5LhdX5+Pk4mScXQLybIxbW9vjDveC6AO0s/PTcX55rkH0N1s3+vP7Tz4aTx8/hsg6To+PRBMV4h8EHPvGs2kPDqCeRFF2bsbBzvk42DkbOzeg8Q/GgwffGLduQS+9N7b37o+tnXvj8npHI6oEIqgnmdiANg/+QMfrvtkcWxtb+lNFR4G/ATMkgKZ9YSDRQJWTJCcPVHcAGBBDQlzK6oTrfinWXEnGrkdcsbfXw8cb3Bk8NADVWKTP34HiqfuX49s6Hkg2KYJ52BBADEDkR4/e1/qa7uizTUBnUMS9fewLs6cqhlM5elcG+CpFU141CYJAqKgqayRGaMy1G9gbnj37kkCdMyxaYSqWFtXAN3lvCcyMcrSTQtMtFautzvPqYL8hqOND4OC+rBspBEvh0j1XjR0crnW8S+4pTBKpiIfWqX7IiO2QDPAe2DOp/QIUVok1gT3+xM/L86ln5T2tEgasTMW+hN1GbMe+k/Q/81z9PAyetRfOTJ0JBNdvv6GNYGADf8u9cpbr4wWQpxjAtXNvii1DwW9fMp9HQq8xOxk/0IrYesSWdSCuM2/PokIVaXFvnYV2KJowA5F+QimsZrYur19Gilid2mwaA+pac1XInXTwPSU2EaNrnKrqlMBd+1ydx7CAWkFUYhUgtq0Li29xXylfvKbFBp095o1nBEhbVagQN2YiTlcsrr7LCDNFQKmtUlyDW6LSShG2Be/HPbb9QGBzRsYAtGI3rEfiZ8Cz1L47sB9VnBbF7OYu035EWVUxREaHYL9ePH/hsRKZ2KDqcFhALYYZmPXMbxiXivfwbxkfVeEZsQ4ylm490q9+tpodXywhHBfj7NWT8euf/3TcnJ+OO4w0wJGnh1CD4Cm1XrPBaSZ38KEyKwnDlpuj2TZynkKDmdt1a5AsMvqBXj4O5ByhAMUoYgNEDRIASInbiZbpXDWo7mlbxFRa0SMI06DWPKAqOHEdRUqqvuM4zeiK6XdbnuvDAFpQEORsCagirMBiKUCl30Z8/wyeT0LQwK7OQZsspf4aQG2e0EOrkNdApHSFlvpb/Swlwe9reWveuGIHPRxsKiVOa2pa1IbkjNSTYAOnfoEt94RVDGfdy8Y6mn63iD3I8KTsL7u+Cor036HN8LPyqgNWzYSk19gqgQyhdkgHl1oWeFY040R1X6HqksAKCUxy3xlwpQv6efDlJ7EkoEsyWpqxgpv05fE3e6EUCX4m4Yx9I/gYiaItHDb2IEawz2EOeOe57uzOCmcVvbonNeoD9PjUhtmJD/udQOCOrtwVaxvT0oWqVtdAxKhR6gYRMpLhjjNgrdSPQFUX+lECniYcIIM8V9N6cJ5psJfCr+mFM2jPPi6KWRoRa8e6t9Jiyq3ProOq0C7Va+H+v55DBTmhTDW5VLX41i0NkZ10qwaM6QOTVLiSOSqG7hMR1TAiFwZk2ssK6hqxJwk70PPsakLHnGgu6a199VoR0LKmpepKkXaulSs6FQaBst3G9iqlmsrmIEvBU4K1JhBOKpx8dt17lnIMvHPT7ypVNygy6ovYmvcpatgELpbAVH2pGTrMXhC1GMEbArrOwTw5ngPPWU9VsaIWRxAiJHF7Z9JOlAyKrph+y86gS0IoalOST57l7cPDcfz6lfpoSDSwIRJR6Sgg0a89t6/B30z0Ylcd+LgfkeAY2y9Bpygs1l5U9Ip/W03ZzfOsEQFNE0LWXUBHZkKxt0FkeU/1eaZ3ttVlJ8ruTRQiz9nI9xwsODD2+Uv4G9yktCf3czkIFCKbszxpYKtf5tokZ35+oX5wiafRU3jjKvarVy8VbNy5czuUVAAjC4l1ULf3oAFYjUDKHF/2ALbgCjG4yzPNFdzZ2Rq7CC1sbI7doNBU566vL+WjN3c3x9bu1jg6pWrA3L7NcXkOOu8h3VrvzPLi3qrsyL2CWP/m1z8fp6+ejI2rk/HgEMT60bh7+P64f/9L4+Dhl8a42h5npzfjybPXshG379zR544NRL4QpPOeEx1SweCuRgWJdov/EsLuoFQVgPSgC+yJIBHPQHPrIvBVeqiqZgRiEgNxVWb2AWbshKpmK/+m5CTJXNssSiFz9dDsIH6HxMpMFT7fTBGlTXm/it+hmtkKIXumg+rxvVXinqCDlB8BGSJYt+pJXYNiAsZsQBQDNWZQFSwUWd2/bGhHExlgI1EgiJZysMb+RKgt4Nqa5dTAclJLV0J69UkObF0tned89sZ6piVnrL28E2BbjZ5hHVpRdJuCq3TEFe7XSxKSaxWbY3dXY2eI1zoKoQwB7k2ga3rHPPvNok+dPciZWnyiR4M1Fq1N54zxO9g0hACJHb0fktgFtHKSu7CC1qADfs4JaZMetyuVESHhs/Q5c/YLCmqtEDac9idtVKGkt3jB62Q7Mxaj1e32RRJ/aDxEqLH8nP/mOWMby0IjcVVCEhVm2TOBt9gAZg16b8rvRjBJtjN+TrGm/o34SUC3iCyxx6jqqbq2s+uqZPz7WtmeNVlYLPb3PP9Z5aZVhR5ujRZznIddr4iiZxAa/JT9oFCU80RCjD+d/hpwnZEYaadp0s5nSeFZOgUIVJ7M1hDen3vEv/DFZ+D7sDllzs3qYRT9sdfVXmhCWOCxQbyA/wB+jrF77U5A+WKdsfGqaiaOZr8WjK994Gfdf2KsEFN/IVGZcTEuT16Mz/7wu3F5cjx2MGyCIzbG1o4V6IApr29cIQQkwlAjB4uROQcFOWPeCQpSVsa0MUkJk0A4CIooJ8fu06lxFi1BQg1wqa3wNGWUNebAf4TwB9HGKNODwdN3hcQIXRE8cdejzrdumLaRXqG9ooJ0mLsXoKp8DiYXylORriqA1XgXuVTVIBm+KQTuAVRVkspgepwaF9jxeS5dURcJbWQ8QTcJ/7ZYhdXUqtKKUyztrGXsbgDJ8ku0wI3lEjwJJUYV06rEqvLoDe2EyIqHM4FrtSNBq6oPU/bdaAXVrX6Z3lFRHN9zg08ltGly13WFhsL6OCpeeuWKcjThWCNTDVBES8k8Ou6tf9ZVDaHDCfJ4Bkq2MuCaA8/P6TVDypr9A1rH/CXtn41NVRU6l1EgRUZM9H5dmVpGS+Aw2lhctFliBTrMDhaNZBLcbcwgXE5JqBbG10nhPNgJqCcKGzRz9pCGHtTf4Vk1gRBNLmIw2itRrXQVabwhHd09sa6mdz/V8HC+NVtOszERf8lg5+y3Vtp41uzT7iMNgU+yL4qmqK6n6ouliuMkxAphFsfx3QqFg8oY1E/O7cz3xLrev//AAVg4/q5gGlHr/uA92j/GdeAEobuoN/DUtFSPctnQzErWS1WJcwQGLPYzFctCY3Hi5z7fGSzPsTaexzmrqaGbLTZrofHwXFtFxG5ynVyXUXg71Vbv2fcS0FEju+WnQa75bxBkrnk978uILCAaz8vPtkEFn8nrNRdJvU6wI24rCIYa2NcVSe0+Yo2w+02ARZs8OHAwFgVTDxD29fE6V+FdzWmLhIAh7FoEWnh9qWQSa4rtqjpwz0YDEQK99jK28tpkzEObHZiuKxCqCKu33fupdoTNhi1qQFv7Xjo6162AOLZD+4H2iIzxUBVmY2Pcv3fPPZuhzZURwLrfOTx0BUKKjGYWSOmWkQ0vX45333t3HN65O4UuLI5hW3uK8vfGhsGjUB0vL+hBw28CSDAY3hVq+ZbO47w20MkfVa84T1RBtZ9RMnRAq2exwVipKyuCK1Fkhh1A1yI6JQCt6toVE7m6Um/hL37+s7G7tTm+9Oi98fDB/XHnzsOxuQmQikrunmKHq6uNcXRswY4t2gNUPsbO8b7e140FCoSKLRSU0X7RAg0FEbHTEmbKeKCKRbUaIc+SXhslI7EzfU5tR5kANHa6oM6i2DV9mtUdp7sykBPQiedTJePSbJ2MUrW8Hp98/LHWv/tbPjvzSqtxwP3XRiu+eEMIrYmf/1YVJLNUGzPouWU2Mb9fXz97nNOjKVr58fGc+2tdBVdYXdFfwC37OAuetdLImeP76t2TSqVbNybYmhhhnt/Q3g1+Z9B8hEBIEPhdiWMI0PQQcSXNXFfmEz9A2AUA4uXLqSrONZNEAq4QWx4dMVc1oEJYOAVBpRYcKjb7zS0ljrcKjgNqvXjxUu9BywsCStyn1J+TFMGIkK3JKDWBrwidpF2otsLgt/24bOHu3gQGeVCyI/GbshtJBs1G8rnjc3gfCYclLq5YHGuv/ZUxErXZjhssElb7jb/ujD1V7TRL1cktdvezTz9TLIIvtk02q8NAqgEuAAc+S5XpS4TiLPbmiqBj6A6EV2GmStcpLNTmUsBpL7XOr5IVeuXOpZDM33yR3PKeBbc7089+3epORMFlAAAgAElEQVT73AfrxN5UK0xAdZ5LWSCsHZXEtjWhSkqc12sXwCUhOCf5rWQvcdzyDNqmgL1p8UnnRf3Iy7xw7olzbuFE080FDld5eJPYkr16qSS7RYQyDbj+vd19geXEKPW/BWIby3UUXZlG6t9Ne5Gqt/QdR7BQQM0XTQivTl+OJ5/+QQnhJtxULC8yz9skRQpPRBn1n1DhdqEakAyeSSwEKkhV5mSIeMDjZhyDoIWbT5YtUY6VMVMusFKOmwlhgqEKzXDQQFeKkqpao8DSYyoWaXAbrmbbXVgFVBcOyKcxjTpS1eXWNIwlmFg4zUK2S8WMghDX0OBN902AxuxFSUo74Sp6p+uK2A2vE3fY/zcl2ZsIFtVQ4hjVKiHPmUvSqmY3QBNUrq/iNrrnzJdTonttepXoam2eD1VlOgRRda1+x+82yWmFqtdqpVXL3nNd7TeYFbpUXTHwosEEFNBBzQwYzd9KJUh0IBTF9lAwxDA40SRpgBrogBh+vznx/pmpmjMhJAm3v0ww7XsVAhguPZulxpg9pCbylO5bVZDjEqXOAUz1lSvSU3526bkeT+HeM/UdIeWdRm4DBq4itsJWYZc2cmsvJOCqQMdMfDNEfkmubJBbpZNh7pwsjXcZrjao8rhQs5U8Z91VRQLRC3DB/akShnJjVQwD2gi8Sf8XCaGSiQQASuzTN2lU1WBCk8XuP+7JCKQR4Cpf4eTmyIb1TCXNWbQyK4lKR0FoJlnuCSMIKMSasOeF+IViJCefyjXXZApJ+jGDlglFTA+qAoOMUFBlNiqv3bOqgsbxslcKjPDf2CV+1kS6vadF3BW0dwgxVLkbD/Vlf5gOHPrwvsd1qOKUddR6rSjvfJaqV4A3Qv7d/9oKioATFPpCgdSeSkLK51ThWbX00MzUexEBGhxSKZc6pxnRUCoN64YzZS/hfNhs6h1Jf46TeYtulWHQBnhTeh1M1/GpzyhnBoEFgpYmelN1MQmOAcQL7QWxBHatquagkb2ydOR7+a0a1aRAoOUqIeQHFeAwPSoz5hrw2/G5Lzj9aHLq8S1KSmIj+TlJKvddRL02id/BvzQh5HO4VqsankqJlwHHktVPQGKUn0DM/aC8nqB3qYQ7GELN21Quo/V8qS0jvUe7sp2wZTL7U0CJ0fRNVdxcCRM97upCCaGesdgkGZYcunqBE0ukO0DmwQAqfPrJZ2Nn59Z45533x96uBRpMoXaC6rYD96w6FnBCY2GVzuVbRgfJBoXuJdsU+uKk4spWOBnAZ6i/S4CHz/2SqIXlkgRlrfQoexG6JdfYfZfln3+1faMV+tnfnvsgSDRLAb9PlcAgkShnEd/i/T/99FNdp1kRjBLZc1IROrqA44xFKdtofS3aPxH8agWuLSYK3GE6JbbQ/a+qderxii3pPlRSl/m7OsvovsKsSjK4BoV6L/UzAlcGvfuuUvDa9Rnq6+vT6uf7nmWEufJiwEPJ7Fu2rswhsV9uo7jo8zJjHqmien5o4yKtf+bKWsgEkMaUX4AQCTQhDndylHEYJM5OMugJhzkCgMbeevTokeT/WaTaGTFwIthTJoTmqs5igo1O7USplvhX976bbeTk1AJSvEa9cPk9VXwlWBXV1Wu3YGFjJkgdALA9oY3/moQ6QbdaM9/TuA6qyBX9Ur/zLZ1f+ltJDjU6YkWN1n6KknyZawXzOg6qY6BY8zJLfOa95xprt/JbO9s1t96CE8v2afL7FV1jrVXRb+EpDL+ii9YAGNL3kL5BbbRGUzjeVyEplHNaEuaoD0SEmOVZ5ekwT7B963mIXVuST+xpq4iy5Z1TSqucWs2OXbU+vDv7QiWEFcX/xgmdqc61lDGgc53+SfYjzAGptK7aibjW9kM2Rm6Sr3il/YizTcNq+zoX/38TwquT47EFOigobowNyY3yVm8mhIyd4MJUpkTsAZopfS4KppwoyKhtbozTDITGkdOwWgnUSbcSj93z2FhYJTMrBcD2FtbwzI2fYcU4RVM4jG4VPSvloz0kLq0zgJTBwUb4K/JSCd2WwFUBWHGDpiGUCqE3Xf+UwiNV1FDtSp2Sk4m6UqsUdTwsfqlFbWJvUM3PEOmQuiFoQYLpojOlV+ngrYaDC1mI4pYPp6m5PaA1UlYwWsmvZ06h78HVqlYiy7meCedq3ltn8lj11Dz1blZVeVUp3pziGxwUelwo2xP8dbgp98trbzGjaG/Pql2pBuMIqEKYquih2Fxbq64yGJr9Yqpg0T73ono/KDzkvkLlUjN1DJYdZRKyUnWSUNRJrSuwDuKhCzBf0WV5+kGgYUK3IGCeh7xqXcP9XXUgqGByLTJEQV/rDHn/Dl2VccvMuaJ97ZVo8IhT7u+qKkWQFQnz0oTW/Rk8i3LZHZQ5qTelmAZkN8f3/TmPpbrOoCmzswh0WStRHxoEqbpqhLn0OwIlGvPv3r2n5eD5g9q18R9k2FUXV1F0j1EO5Gfcuyof+SOjOXtbXG3iDLMX6lR4nzod/T6U89JOc4bZcxh4AUVI1avh2713/d1WtTmH6l87PQ2qufNGhVVBrIbQ+nrXiZjAqqCWXFerYQ2iWGc3w7sqNBkDpS2qOdysh/X9iWoYupsqqhlFYflxEhw3llddjmAKx9keaO4XFFIJHtRsessyqFc2B/rQhqt3qugleeU+eZ8GwAQH6l/VIHhX33ifSmS3AtNAtoBC7dq6/8+pnCtyC23dFW2+X7YE/+rn8H0NYl6JbhWgalCtJDwUM4FiW9tKskiqGR/SGWVG+jnfjKAwA8UBpvua+eoZ677kswoKTcEP9kAoZd27FTDjs7l3rolZa+3lWj8PKF6ikWXGmStHFpLxTFHbNkaWiB6lhBDFVIYtn6hPjb7Qw7t3tY69VlXD6ZEBrU4FkR7/c/UpGrylGukh6AZZ1B4ge0zPrcdlWGEz80TlT0n4d8bJ8ZkrGhETYY36vF2JN4DK3pGwSiof7MECquqpPrNUvijBpfm2bzLVVvWw3jk0tTBBU22OkgbN2UN52L6uPq2VMDFaAk43SHw7IZwBX8RNmuhLPEZ0cdSNmU0GLXZRb1QlY8+VAtabdeZ8KRmS6JCBStljwKZUPFyhM9V9qiamUtS5Y0r2SmlNtbC2REytlT313jNI3F6iUtrF5sn9c5/zOgKUFXRWFQf6/5yD7Ipi14XffQElW3bnWswArqHAKs8du0nwXYAUkJf3W+sZmFpv0RzbHxI9t1LojLFnjo7M8iDRaW9iKLWNyRQ0BwB1IuYRBtvbBnT4++XLFx4hhYDPrm0kwkzEiKb3w045kF3DvqkH+ZTe4rQnXHoGayt0oriG3spnVLmyFXsDWvZJxAiyXdkP2K85XxcKJeFnZjiasWb2ElRSJ4Qeo9DkgPcV3TrJBO8NwMae0OiYnZ05FJ0YRPFjQLSCy9x/q5haW1WpXMFztcl+SzZ4a0tztXn9MtuR55w5wVFL5Xexn6y72VyeJ6yKdfr4uA+BTWEG6V7in8kLEKeTzVWchVCW9S8c99rmceZJ5nke3AefwfeYZck1tRpaSi3XQuzCeaKHexZlOANoGKz6PZsUi0F2m73g0U7sU1+rY04D3e7Z53nzWbUdgBZVtq190XoDDKLrEWYQ18Rzx/Z13q561lnrjHnRnonGSrUk2BdLcSLUVQCeCAayLxTT/JcmhJtJCN+uEKonhAogwRsNqTRqZuNUAUnVhj9KCKkQunomlDsqhzyUq0tTJP54CLCNHwqmb87r69D1dUJoda0Z6KLqlr4qFofAr72B/FscfPXU2HgVZWZzGgF19bL8ZPVrBRlcFIVMYZFITPjMEt2QQfFmJpGRGmQEKTBSXKgd+9IbVj5KjUidp+hPCAWEUlfkvoayCpxsRPVyqZl5EcBpw2qD7imdnJknvJ/6LrVxIvkbWWI5SuS8V9LTMsRUYOBeZ55Mr6WCKApUUQyNSlwrlL2WGeyt7r8Oq8qpvv9lNADPXiizBEcqDpTB9G978iSBGNbKk7eKtHbqosC1ogYiv+Lra5RBGpk7e0r0K3px1G9mFE/vl6pZe5SahBZR0710HUOjU5AWkZDKlxeR0xBjVVoMvqiPVcGoq12luvAcRUWIgX1zsPYKMdNsPFfJ7UiN4Nk4Z8yI9uofJ4Tz0eZ+SVjpD+DczD24QstUIeDskxRkJAV9HhjJ7m3z/C1U0MohwUkpGwVQXG1wFbAUQ4FDciROZnkmno9Htcz0UwfSoZ0KJTXKq+qlBkR7CC9GXlW10F/5PtflxCMKhqHnmKWAMq2VJFXpzc+63gtyaiqh6UBUMFjP9M52niT0whVdq8i36Xk+h020lRB09iBnM/1PXIfR4DcTQjmynC1+l8CGhBCqmJLLzFIqbWcCPhl/wH0VAFgLNbgia0XaVrtUEVDPCEkLggwkhCeicakiL3o7NtbN/FyDKp0Khr0GClJj/7u+Dda7vwV20RungeIGApxw8B5BWmWjXe0rpUoBEQGSek9d+ZOUN7Yt/RcCpUJdmnthOLl1QutrV/V4RZPS3iQAOyJY8b6qKFWDwDV9WKrXAocMKCDcItBQPXMZV7C/L1uvsQi5T9mPUNS3NhcgyZU0iy5wY55rSrJ17AHNCXbx0VobzX9zFXoz/TPqRd0cs7WDIExBoBQql/5m7k19QRmdVGaIbNSWqV8Ic6h/OJUUCZUkeTHt1urfSggTkDspMqDbKqvtigFNgXAVqkibwLrCUPYHe7lVp1apqhQrkaUAfrMlITFIbcyfcCH6VttIJrCWKqQSygSEYgqtRNT6XlJPHRsK5FuJLH26+4XPbwWw7RsWiUtSGNut9oUkouuEUHYpYnfslwpstCInmxaG0ASyU1FvUlz/7uqU+9tK12sc0vPd+G0my+NGbRcWefG4Eq5BgGxYJN5HtvlisXSMVqiq7E0SB/Yvz5lglnYTbKzofhEJ4nrvHh7qDAk0fCNmXBRfm1DLDyn2AvR0RY7rc0L4WuvXObnEoA32cZHsodu3DpSIVVDQ590q5mJL7FnhVJV56JAdlZakhevtnzUAYIDavXhcIwmC6aJmmfHf+BqSTK6/SUzZLzpHqC/v7oRqyVgJWjq8zykosF8AvUjc1oUM7qUVyfYaMkaCmIbPMlDrOKegNOvW0Tp+Lrd17fKzMLK2XCH0PRJbWJCLVoJ1Qli7/HZC2H1fto8G2VM0SZzA5zteRyuBOc9+bqJFopJ87KSTMSGsB9cCBZj7ViHiwJXBaaOZVxs9hPp8nov3Wcaj0YeuOeHuFRaYMJNRV3j95XhYtieD7nnuvE9nc/IeAokEHm0t9OGwOvjdrpUA+Cgit3jDfuer7A+dwQCh64QQn8vzwNZyXvE3jdf/7IRwm6wUAHLLFcIbZeILZRSz3aoZB0rNviqLlgJJILQ9bjiMUPWkerctel5VEbWJEkS4WTVDHKPS1oDGBszVt2bLvkHQS1ez1hWvIuw4fw5E55AVIeUQsiBWsoN+ZaniBnQsOp9FwKVASyVYIxFFtmUIg+J1M0mRCgcc487nsQnZYKqKMiIigYQrHDdGF6t+lv6xiu3Ukek5RxymJWJ6UjAI7SmcAYqQD4KJSwVsQjAyK6m9Sk2GGsizadk0s0FWalwus4P+SJgBumOQRiE5qz6LOsnZ+xgOPCiLql3nF9offClJDeI3A6MkRRpDkd4i08t82JaKcGbEdPjmRNCCOldpMsdTyUaqhqqERIygYhu6x9MzURLXhw1Uuhz4VjvVVxZV0tJsphlIUCHjleSEa7ZsuKkhSrJjOLWe6RFUqT+qeEWD1W+Y/VFK0LQ7i+2Z+9XBUod1GwkvZVP7IgJNM1CPwAkOzRUmz+mcjlvS+qkQJvBpotLKMetYOlQT0ensIybD56kPL5UiPouzWNBDyXmcpZxijD/vixFuJUxVkNCpGG1D0FknJsMfepx6cwgIo2QsR5XeFNZYCaEowFbuslDQ9riTZMR2JI3brUpkLqmquRFwYp834G9C2Ovn8zriBtviJGNHFWRey37U/aH4ukb983lcP2uheWxJCNuXowoKFMmM7eGMK6EPLYf1q4NuFbOglxyR0NojBVyHd6huexSDAmeC8ajI8QyE5qfHSMN4AfdW6HMD6zUjgedS1kEDpFYteB3MgCZVJAKlhRdNb2IqBeIorpZBIUqXlPpw6O6HcUXWtKhWYnhfnrXOhEAbC8tA9SH4a+8Te4D9YQaARYlKF8dnNPBBtMXVJVP9K/w1K4QayWB/wTXxXJqE8lzt1E1NbvWeEUkSoNnc1PnAHwrwEaADFXgZheIgwgl4ew/ZA7zWvd5mdFSMxT6ss7cc9Lnid+hqBgnv5cU4IyCk4pceLM7VVpgW+Lr2IPMseGZOwF0ZKAOF+zGV2P28gCQEaooAsu85c63wcb+tKhHs8/lmC3GNBlBlE1T5dVIpetsllSGLR/Ae+DcC1+nPQzXjdzXK4+pKa6Geq9A21xTDBm3YSJ3XzGkt7e/tpLDnUDXQ1bOXPY04i6mwV0qC5rXFPwlk1sgI9yMrQIs/XycIDh5Noy1DYVaD8x5tE1jHRvKTcpWp5naGZgQ1WsWrPVXskr5oVWRD1yM+4dzzep5XgSaNE5IegvtvuT/1gGWd66PFSuB5CrhyfLVcWxjcAEmMXgBsQqxPvs4UZl67ZkzI9+65wlRwu1TTjkioUnR90NtJuan9BqDOL9r3yAzQfbECSFRM4bQeg2ngBlVMa3f/H3tEVSzpOaD54LWawI9UWt3TWbtUsFM9rOmj6z5RohxQqmCoabXpr0wPH3sB/8kaSFFyLxT7CIeJbr+9o9FCPFfGYFQ5lH48ng9Amap8Se64lsajTV559n2mBWK1H1d+sgmsAOjM3lQxQBRz9zI2pqyt4Pq4BvkjjfmxX2tLk9lbocX2+QXIUw/e5ZUSd43sWdGr+VlBFQFnAYCJpQGepbgJ2Hp8YoAOinZsRqmaYrOsNDG4dvpT+TnXq776gwONe2BdeMZrxXExUjJT0K0FHvGCXeO9oeB2DFLHWWAfysiBWtr+/vZUwpzjdznnpydJcvmd9PlzLy32iMKcyqFEckLtdTJp+nz9ppJs/vdnVQgprYNK0vBNA7eKWWSHOCwqGi7VVnyEQ6csPipWHHRuWj2EN9fjiNleGditPpGjYxmBzoZrwucFi+JfpPVl5nDsHSx/nqHhm3ZMLITpUc7Q9V6hZonPe4oy0KpfTkGoURg2cZEuBdExiDirWZWIkS7SZtrW0huxRn9UvkXNjEHeqeSZPmUxFRmB0OWEfF8jL08jLzP5jMRWWKOythKH4d6ht0alkfuclbkEG1yfgxvTQuxcXIbvc2mJXRSglViMfp7KVR2yaAQJtHnOfR51RE66r63yRC/Oip7R62zlSqgKsvWgLMee88Z/z4Q3iH2Twdm2v0o6eb0pS0MHXsH5BnSuIwXIDZp1nUkIm6A0KWiVrYG4Ek3RSBLUFclkjyUR0v2u1FYxqqYGXBkRTTBDAqODnn5GgtI6VQe4jJZYBi3XYOKETB2B4+61spx+quIxlgUTuvZrKXz2TO+/Cqx1WH7WjheEHCIbf2qHzB6Qs9jZnaitwwp/zQAlNDupgaWPV31NUJ8CejQRKQpcQY9Jc4hKbBH0otRyaFIJtNAOa8wzefDw4ZSrttNxf4FJgwaGeA8Zz9CRuPcCDzpfETIweGMRACUBGPGImDRBE7iT5n+evSoIcc5uRncPJPfZgIn/VpUr/Ue6p4zf4XuloHI/0KkQT1DA0FE4FWdaiRo0wdM5bsLcvZg1aUWxFUwl3lTrOpcxVFrmFnJNL1+98szYlYANz4r74zzOmZurigT37LE7HvTO/7pm3lse2eJeiUOvQZLtgh0NxgVKrav53VtRfu355JoUYEUVkCDO58GIuZMdqogWIVOlb4MZT2Z5sD/bIw5Qxl7BaYOesgalp7e/V8FgxMiqiMfnz4BgH2aEAylJ+IuWZfrW+qv2owgw/25VnD2oZPgAyXAzCWR3VuqE7AnRtcSS8c95bVsNlvvuDMI3++La8ztppKvnq4TunDERZkHwbFshvJC4w40Dc/qYoERTWaUfUnPRsO+mz3W2nqoUSJyHvtfhylR7eMZUKEgQBbZFAVO+QaINHlvDF9dSxF+2JsyFVrHsM9zD2ECN3+WaCH6Ksrenu9VmB/WoklpVm/dp4FbqO3u7QS/3LxBGKsGrPv4scPtPrRtgO+IYI6Ibmt17Otsy8AHtsW51W0BORsDIdmzvTJp+WQPss4Je3e/LZxuAxS6XedHWlFbu2XPcg0GLmzASSHj9O1wX9qcCaZyXJkGA0qwXtoCAGHtA0g3ozJqJoogwIO0rATmt0EmLkEccqOqSWXQEvaxVkzV9VsTquDcSPJ5/QTTus1RbAyN/XIWpgFMFaWblMeMPRPdkFugps/N87vmeAb6bUK8dP+zvQ+M9GKdnrqQYUDU7gGRQtk2UWceTRsK8R/l3wWPFaGHWtOWCnymGur5RstlqVMEujXvKZzp2HBo/w5nimVENpLo/26YyA491a8yt2DJziK1XAOAIPdQgrX3HMrJNVN/EndYJ2PZsYPVfuk2D9+S/uT8ntRZi4D0LommPKYmyOBigy/R/9LsduBJVBoVsdwW5Aibxvfbtt6roPeVeQ83lk4ieRRRZC65BdoiWDirP+/sSvyEBc6tKVF1Xo9LUH5/RGROEWY1NErCEsEyq5B42735o2ZnQafk+iR3riPigbHyAxrZDNXGeQE5mNFLtI0YUEKzcyLmM+9/NPKoSckGbAhuOvT3Dti1BPevsL61xhJcUSwY449oB/gSap0q6sBr/DFEZ9RA2IdygoW8kIQTtQRmMIaNGfoqWcXEaLYFRiJw+DkU3t7kxzhj0nqGbKOvgRNwraNpdNxElYm7EIakPC38zeLeS7woKc1B1MKXC5mGfCjpSDeEAEiDhlLwQq3l4swLpBXIFcMN9F0fHuiYd4FQiHFxaTKbOvwZJVUtRINz43kGrShSiIOZeJ8rWe2lwNhWIQF5N8boPCy00ialSJxu21Auh01TnEqg2YM/ZdY+Lqk9WNRUPe3VYpK6aahLXr8Ma0YlJJ1n1s3XWj1CU8LVLWeJ7SvDSMyDHG5XV2TcTqWEnIv5sBQRS2HJg3WZXrkMUMGdiM/jjIKq/UuIvls+vkAaOt9USfkH3NHnpTsJNwUj/WdQPncyamqyRHu1Ly98+9N4va4qLgwsLBXCPGGH1MqYHAWOJYS8aXOcmY+CC9pQ7dwK/rWHjSnZB4FsdbWAeY1oDyzU78fPa+SElRYp4Q5HwdWVRyl+iy1jhrZURB2qAPBtTVGeCCllfVVJQ4cp9VwyiiJeqGfQP0zscOqUciMbAcG49xmW9r9f9jEJfGRdwcuxA/MTIHEinzm0p2BlxokBT8vQoatrpy5FoaKwTvfaQGjRPz1dHAVwgN+7EEWn/XmuTRoKgIp3tN20y1d7A0j55b1FYoLsVbUyy6sr4uRIK1pigseh3z237CltV8xlwslE700RfKmJBQd0T4REjVf0j+GqluO8PrarnppRVAItJEU11gzVshbCV6dKSe1aqbKokjzMWNJ+AkDXQ8PVZeV7omrx+DT7pOQe0KyVtKiQyRidiRz0TolBGzEfVE9GRXDXz7McNUUErTpID4Upe1I5bASqtsHMtqxSn855AScFS+mdJ4vpaVfoq2hHb0OtR8hJQqdUg+RJsY2wDyG/R3SK4Vr+2TadnD//nCpHBjJ5FJQMKqpexRk1Im6S3wqIqUe59vlf8QG30HGqdKlzMyLS93AvBEv6IeWVKYqMayH5SQogK7xk9YSeulGD7brvfhyCbn7XfSucmCWH3aatrvLeC6gibuari8QjaWwd3LMKEgm2YJezhAjNNzJos1i7i/6r0ic3jddhGjXVZ2dp1kFV7LX8XWKx2q5/Ht1018Rw2+Yig8eoPzainys/jX9h/fPaakSNaZgDIVh7rNws8VS+glUuJuKiPz5T2UiLlT8NMUjKSKpyuIeAxgEBH+xToUuUEAIb+YWb9BgTiWlkzbCHnjypwQRIlRaogm1VScLQ9yfyb91N1Jnuj4KcAUhRhVyN4ZPMEPJzIl0tlNK1Hvf8mOfXHFrTxru210J9OXEkfGc+G/cb3VJUiBhXFHr9xObZ3HE9SuXcQjzAIz5A4gcRPjsOmJOJF2pf06W5tep6vQCLTw1Udyj52D5gLBgBaZW5xT52d1ypvgSESB2sOeLQMSeFCDbfCccccCPxDACtz8PxMqcy5dULCWRIcsyCYPjeqoiT27G2z4Zb5ydxHk3e7TIMFvI4YB2YFrxf4d+fOjDGtHeA5eu31Kz2yAIErwHlP9Q+msCE/t0wFWCemzQfWxRqBZNemoRdIMIvtXPGzfn9FzfXuMJCis7FrBdS2iPFvwCMBfe13TvWt4GfXqQAYVVozeCzSVYE0ic+kwKPcZMu+mX3CnmwffVuxzARz/NzkrnmIwDEJNHkEj22DnyHXryQbKq7AGFN0eV/Wtcwo9Q9H2bjzreeZ/3MqhNvQN1iAjRsngwJJCLagdYFAQC+C2uGL5eYk1hDFPB0qUVFujT1ECQgKIqsPpxcVJ4wyxubuvXsWCzlntpGbThMJxiQ7gOC9+JJT74gEca8d0F8p2TFq7B62VNXSk1QH2r8rmuFseqEzQmmd6JmkaX0g5VwTkLEZTItwUqOAUQhIRVo8TBQH4WZSbzo2Uj+LjUmPR9HxzoEj8Gj2QA+OqBVBFKb6YYL0otUKZkIzsoOytDmHsoGey+pWrePZaGOD0qpKYEVPGdKgQIgRqJ9wlaSaXrD0NPACjGlR+fb56NBmRpiC0+srBW18hpFMRlFYzarBYP+76CvPlqCIZ8Sz4Xq4Tv6NgypSV6RkyoFH2KPGQTOeDkCt7aB4fRG80kjXKqkzsczr+KwGkg385LBS+XXQSaK7NMKD1OJw2qOF4WStcMwgMUwAACAASURBVL6ifqXSYJTKPHn1HyYhTO44KYU2uBmmSkWE4Hsl4gJirioayNZKxKJqjNyDFMZCUeTzqeqQdBmVtAgFP9cZrMhOzrH35DJLjj3L/nUC7n6FqiaqcoCTKGiDsIBUDBfxgoIDvFaI356bqitowrNVj94qeekzwsBC6eUZtTpVcGK9Fu3FqoFVEJ4z0QCN9xLtIokDF/3wwUPtF4loaFaYq2ScW40ryPlq0kXS12upI+vokKLgGOj2xrZK1Go3e2qK0Kyo2hXCUOUrVRkcetFG9gOBhGxT5koqSEySyvuLJhjQrOq8FphChdZ2iQScNSe4U5COMwqNdLIyLi4M4mUAfGktGkQP3T4V5gJjpZOWYdBKl2aS0vOSgF7IcACcJldr2p6Sz1CETXezk3QPslUHsff0RRapLtCls3Z1naHvBLiMv3DfscFBgw3stZ6LBh1lNFh52kBhR8gUTGgViv1Tpy5E+/Jq9k2W6txKjJNr9/DyWU0Q2Wce5WHGiwWFnBi1r4tnRuLN98pK4No0DiXDxbvXBTauAMf2WqnPsGpzJAO7gDU3FvAKJUtiILcPxq179ynDj6MXLzyfTpRXB8CmjIYCm/2kOYe7O2Nvn2RgGeXCs3SFzBL6AD8EO64qufLYfSDgTm0ZrgoQACJcUQBO51dzvtLjliRZSXvomZqtGmonvp33lChQxnwI3EWwpDYcVV1RhAGCHey5KuzEymJhZwruRJtGTCmjiDhfsyIUJof8hVTP3b+jviWuY2tbyTVJWdtY1Dcbeux6HFNFtNqz3mqmWBFlOoRJoVl12wB9N25x6aiDRE8WYbL9UkUCH5+YRuyRgFCceYOUpiWK/pvZtCRqFpxCMMT0Xs/dzYiqOaIgdMe0dBQgtPiGK1AwadZA3xoo5v4Az6RzoConyfvZFEDjXjlvVGp65mbyeueOKH3Pnj9T4IwdaEuK5/JaoZV9JdrfBmesLJBl1qOTbJIhq3SfnmYUSmZo87mMZ5iVtKAp7XtbdCWohlvZtAIg+p305ok5kzPkQsjOVL9vIsp7tlpV2zuBhRWVs1Rt7Nlnn3+mde5zqVIn33v8+WM9e+6NfUuM0uTdQn2mPft3b8t/vHjxfDx//kL7TrT8g46+wQ45MfV72o+r+j7p5QZhZFdT0VTPX2b1EUtq1Ezeo/EV+5I9/+zZcyXz+DnR/pNs80xI/KscSxxTplDZDAIeM3ebz7Ggi32IijC3bouZRzwJJdXCkMs8dN6P88q+b/LGfTDmioquAIZU+MxZWsBcsQDEbtifswmdtF/OPlvFPojXENseHEy2BM9HfhnxoohPrQWG+Lkqkz1jc4SL6euNQ1tE4JlyL2WmfDHK6NXpODt5MZ59/sm4OTsd4AcqoG7eaLitmNQbZKkkYCSDMdxpoFewA61HYwygEJiapSGtUFEwWEHunz1/IQfOJuChYfAx8EU81BMxv4zu6wHrIfhnTjLM4VZZf3Kjm6xEHKYpfDlwq3fuYjap40eleLS60YobP+OtuEYoFW3abmDTZKYViSZSDfj5LJxIEb0GWgoKg+6xYXg9AYACISoYctRnEzVvpUtB4FvqYC05K8CRm6/gTpDytymi2bTefO4jmqjrGwqq5iwL3cx4iDUVVM3QUf4s1aCceAdefvg4QTUxC2na0eF+a5l9qPKwVb3MnK9S47zhTUVR8hKEtoexTqIV0qJBGMUeEPfn0cBt+ktnJFbeuWtZymYPkoJ9zeBKQJlmf5wXQUR79oxObovS0ECzQXyRTzkaoXzuAVOVNoiz5sgFAS5CxR7B6AspDaVDFOOIlBDEEaC2Kb30UFd2N6d6ZGkv3IMQLOhdmSfYioRo2H/iq2djViQ6q5IEJJL9NeitCjXB1VkFnIjqn4SoQjEUkpkklI9V0JcZZwp0V5LurAFnYiaE6cWb1fpUu6v2yDMlYG4wyvty5gi4NN9Hg89NdbcjuVSSUbCnwXfRtfZ98W8lzcw+gg6fak6pe6boOJFgLQicWvmbgETO47oqqP2SClH3it47TIpWGFRhTYW/e39WkUJj5YwIwc+eqdCQkglsr6hIUUwNQORKvinFBYaETich5D14DfPA2D8E97xXq2JVnytirooDZzU06KL/pQJ5rIjpqI5fa6hDO7rw0Gn3VHh9bP9Nt28S6/V2j1MV+fgdJ8cEot5jUOJsg8xQKCDU/mAN8yY4iYO3vS0yu1Bme6483sPDquXIK1iCOJFaErbnjFbuuT/3OWD/WL1XQFV7AlcMjdp59R4HFJKfSoDV5yp/sWJBePaVle9Ky5cdC92pz3kH0C6CZ+6pdfDKnlHgnh5TVx3d/80zFqiZ3p/JUHBXHKuTP6XVmq/efvsO8saeFDDg55prrATfaDhrxb7jnHqG64L4qw1CtCkLrWlsRoZnV+WxwANrVZpq/UWDRT5IfiFiJ94XBmhayWhFc85CvbyS/eGM3Lt/3/TBgJD8TUJYvyMg5/atZfB4xDUI9sq40I29RVWtjXWFw8wZMZFUObCCIM+PQJI/osnf3Mzg04wVV8Z8Pk3t9x4wgMNXR1jIzmXkgStZ7kvreI115aXfE/gfmmWr0658GxgV+CO759EsPSe1az5DCxUzR27p4eaMSz3X1XJizPaGQR+s0FsrxGKKpferLKkKn2F3dL+XFxo1wTn3bmoC61EMGgVB4UN0S1nZ1R+vrcYnMcYl4GpjJgE3qXq9zbJxnOq1lPI047j2zJxhDVzxcnLEl5X6zYYo8617s9RjPq8iMUo+EKna2pZN7nxixcXpveZzSKKIFWAj1KfJ5tf/TVE82wBowaoOHzOrNsWaGUtbkI2bEAASuqbBHifkrTIaTLNOhwoWGcvCa5r0N4mV+mr6M0sfreonNr2ga+fxiiIpVW/PhVVVOdVctUiEAaWZkxP49TOmXYb15IyX+stzb686CWF7l70eV0oG2yIhQCXVOZ7z22uFjW+bQuMq9aZGNVbgZQpqXc/F7+c+xOIIC4yqbrQiFqEtP+dWQBVXRjuDZ9W90TjjCyWE1+cs+vPx4slnY4MMmgBEA4puxsX1hfoA20O4MaALNRtNrxWzwg7viNuvfsJzK3kqMdH7yCPob9CdZ89eTAdH9l+ax8YwWvvHX5UKxlCZgqRKROZPSVBGvUig3JHBTq+OKFX/TELYg7PusyuSz7U0iGvFkH8/ffbUSqFRnizC3Y2qJCiGjg2BchObAslp0Z02kIS2ghv3UDS6ZWE2RtW16P0pQiGUKaiAHFoa9FtWV0AopbcgslFMrWNtFXGNRGFAagyoiogKkcS4zeUK7tvsLkQx9CU1FZsqhbFXX0BmDbacrQStvZqhLXK9Qi2ooEUqWg4llFR9Vrj6DXabjJQqUGPWALqUNIIqgkTdUySS+W/x3s0LnhUJ9UeBdqcq3SpTk05XGjJzLM/dFIWzqSrH9fDM2MMCQRis+vr1RKO5PiGd6X0RZSsJigKHoNlNRoVoUk1KFYo+PQc/7k2VSE0UyTASNTal1PH5EgbJmIp1gtW5djWaGtMSdUUCDdaAvVEkS8l9GACiJqTqIIe1szOHmPN+FYbgXjHOUtdK5Up9BqdWxMShU+VQtRaFwdevdW9cCz9jT7D/MWpC7EN3mTPUlICZWto+vHWSXRBBdL1Uk42EGu3mPvm+RiTQu5l+B6PR7l/sWXcPtM9oewiVkGe4ukYs7O8L6JE4h6hDDoKR+ee1pVPXCQos0FBzV+RULby6UtVAyH2EdSbYAZCSOYel+xUU6PgLPq9VMX7GXieB4PcUa66qKTxHrrVJpsU6qBBCIzWdnWsSJTU07VY0uRdR7zY3BeKxzkqo6VNOj2rVcGtDSkPrLFN6MSokUSS5ozlaPZxzvS4vJaQwhWRSQTfCbGrUkhAsFHPtNcCeqnau6DXIi+s+6HlOEAUoAvtEEu8SBTC9us6+OJoSNoLqsEHWYFR9gEY2KKF03xbf9zPyrDnel2ujwqAgBlU+mCJUWtNjQiAutH3VRqC+lgzFbhBRHyDqUhymQSuLsTQgqy8tYFBQVb4t66bvaTi8qW9QkMzwsNJhe2VQByewEhgSQZuO67EiKs/+NM/evVu1p7yP7G0ER3hjznlZMLyfRoCkUi1lybAgerb0mevB5qtEUZS5sGCqyqtYIv3DpWjWHzV4s990ZaBVZvV1pw+xdrB9YxZ7cE+xqpehotXvu33FdN8GalQK+Lf6OXP+CjyaIWTBpPqLJu8dJq+kI6NcCOrxbaWMS0E9gmCciQLdXC+f2eRUPUaMJUjlks+aiUrGb4n6nn5H9gR2SaqhVXdNAsC1V3RJo0kiesf3XMl3b7FGnYQp1OdY0FZJb8Dr2rAm7wWga7sq3EWPmuIkxmrc9ngq+9dFGZzfkQDM1eV4/szzCiVkpntE3M/DwDViVEIbmfHcPlLFfTDRDF5LfT7jU168fBHRHe/tVoFlFyLCpgQh9HPWXQlT1nwNqqqyu2l7y5eqgVQ2t9yjqIq8qMgkUz7F7k9fhNi0d6VCbhaJbA4g1BXj1U4ixOK9qOd0fqGE5uHDh6p8Y4PlIyYg98eRt8VcLvW8BXIeI+5k2iJz9nhvib5kPngBdAk6BYhbJ4R8GomvfEaKLFQUsYHY5I5qaNFBjIopnuZEmX0i1sPZueKBstaq1WAQ0wrFAovT/1kwlv3Ea4jD/TytcMz9mdXjZLH7mfvlGXCWqhUhfY6VnVUczLPqiDcJ72xNELLrY7tZVsrC7qmojESbOM/swfT1epXTRpL+2lYoeW3/cH2m8DtRxTfwTN33mZ7SL0IZ/WcTws0xrm4uFaB77ASHhb6zuqBsTmYTQYuIEmXRECV6JIhwlM+hpZ0OegihZYoWtmtKhQxeq3xphl1vTYyTDxebyRm2eLNR+XQDqgNcKw9ZYrl9eH8iw9QCq8qSMrkCXVXmLCLAJmkC14Crcth1ru1TaRDQZuiiLvwND58ATcIO6TVYUzYasHbjF50nMHdfhAdQ11nIgJAgpAnWalhGhJuAqdk7G6+VqKJWchKU6RWcLglhK13rKkE3/EThUhbn+zpc6VeskS/9o0ahSGc3Y1HhJq9vNOjrkFiFrvQL7OCkkl0i8WyRh1YAffiMnpbWR3Wnv9eew1aBuc6iVEJ+0xtjQ+pnzL5Rr1CHN8fZ1Zjz93TcVDAyZ2omf0HzZ3AfY2skGqTTiA6Hl+cgul2G+lZ5q8+2Ce/amTbQ4zVKVK4w+J5550DY58DorJ2lAj9QSdRs048jo46IRPp+RWvsWIqVwmiDgX82IbxxhVmVpyjHkfR1b5Ryi3Mj4AMgESUEe3DsmZ6cqwYwAjji/PrMu18cEFZsp/0di8iHKkaplIgGi+x+AjMFCSQZr15ZNY7EKQyH0mYITkU3S++jHEHGt/B3E0K+j93iPTsTs/RpnJ/oZekZ4pny36XxYeT5nioOMdLdi+p/TBKnhCMJYc+2REEyv0yAR8AHgVgRbmi/Q6siPLv20lZwgpt0pRkl4jMDAQkEW91TUJZhy9MOlDmQz2uVoArEpe0Vje18VuHsUTYsLUcJSNgJOK8ZQCfp1lplnlN76xq8W3xjGcIt2xaklT0lefBUukC564zFUqA3I31QrWI0oZPtkXiMqYm2L7YtEiZLgC112vy7Dr6JNH+76m+lzLWYT21Z57OqMpmk3IFfZMlDES5Ixf6wLzClz4mGbXwrFUKF8x56HqHn8rtCwKOm6qrnMnuvSYBVnTedUOS+FSoKNDNdXdRZSfQvitwFcN23yDXAkOB5Ra031SHRZBnzsU+c4F7IdUKo3qzbPjdcaxOLAhLYi6mCC8041Pv6w/oa1r1+pnoCBotdlW0VWaIaqyScn1W4a82AaaDfBIb3VwU2asGcw5cvXsx4RlXYtJSoynh5KcDB9sAiL018SuFscsfZ7x7RmU+P/RJA2tbyNSt5AIV5nvLrGfEkdetV0sd5K8jRimJtWkHfVlDWgHMTlgksyEJ6X/B7BWDXdtJrYgEex1SMRlhELhrrdc1s95xgkdgbvFxGHtQPaH/n88s2kC9J/6P8RlRolbwITCtN2kAJVUHfE8Aj7I5QWW/fGncP7+m8m7LshJC165iBJlkC/BMLFZBsv6SeXWLZ0tHneaPv9tzCNo1726v6RwlhZxauk7X0NHZNeH9XO5wxet95NAGfU2BLrwn4effe3XH3/oNxNMEx/27P8duxsuzglX2f3jfz8aQ8rUrzjXyglJ5XdmGOdULLY1Uh5D04ZwDF/J5mGaqv9EwxSoE27qXCU1OUZXWPgIsItlCg0V5My5RozDASc7+tRhag4/MpSnFfABbyG/hoxqeFycbf7R3nfZZYitYw9zLWdmCrWoxS9V4xhRMx9cuirRIBH49jwZb6MwuWsdf+VEIIiK5ewmhQ9ExXH0L3GF/GNdj/mimjNS1YGIaGQLEvkhDeXJ6M0+Pn4/njT1mtsQcdj7SPobSbOkIDLOX6moCZPogohAo5MUlEVDchEXH+QZU2tqzYx+F8fXysRUR1VEh5sleoKw7coMStKaPenjxI+PY8ABRKVfJHCU0omB1cZ9XJQae/URL5UTV7e6O34VRUsVRDmhC62d89iQ5kPCZAPG5dqzP8zmha0y08J83lYwV+4gdfKvhVAJgZiW1EbXbPEhI8tJdLqE56IZTEgGRo9o0D4DrVtfKdHEeG1Lei2GpaUbz2pPA8RGNKMtJKVNFMle3jXOpYm+SsDQgHYC0eIvQwSHmRqQZJ/F4DG1UaZexWsxjNIJlfpfhpNt0YSq7Vv9L+rkhky7EkIJ4Vo1Tm1gkc7yGEmkQoaD0Vk0oor5UMCWqaMBWxdDJmWjTvC8rGWsNHV8+XerAMVqhhWugdCYEDkfbWVZiF9yl/HPS9Dq9UC41iSeWiARXv2QCnAYUS2fSRkegUZed33UhvagyJGl+AExxUXW8oLJ35IzpakvKuM89F4AlrHYWrdWWujkeUwiRAQutuhquHUu26EkWVoK8VXJ69kv8EGA3+2E8EGiRP6tFLkFVaj2joSt5RE3TPkNYmFQTZpAS9pf6qOhYk0lRUCynI4EcEQYFzZeUbOOe+Z6U5IIj7ej3iokGgKkBITlelONVUnlWry6puxsl0tIopJL6HKgCzxtxj+4IM9rhKxZ9WLo0a27kUOa39a0LRZF3PMeyCqr/CQHBleKkQ6j4ye657B4dZ59nkQzYkPWyl+TSoriPVPomKcCsfrI/uT8PJXVVrEGobBnV+qV5yDhSYl7Ie0ol7yVyY5TrY+7yfbair++1Drapb7UFpI3XwiYrm0GntUY0lAA33SA4F1Sul5yZn3GudcwUM6hv6eTyHdSLGe1UevmI1XENtZe2UbGZk1dsbVb+pRLZ93qHqFdBo9VR9a5k72cRYNiVtALWJAmXV7nExLhSUV5THQiawE6oa6gqMAaj6Fz7PiUuUvhM0twovv5V5cwWeKvIwWSfpyRcwWPoaKpYXHttUoJBqtlgUSZKX/iroxbsKwAg4HQT6HLH+XHc/s9RGB4MIyKXHrqMFNEMN1cml5UKvTRW/Tgqb8fTp0zdAJO3FW/uy+diY0u26FwQQpXebZ+g4wSI+b/hHCc+k7SIbXRTDLb9//Wfnaq6BQ/uSMgRcBWqyr2rjlXtRNQooqrHsiQKVpjXiK7E1pi72/bneWZFKdax7tDFTqXsWrPIorMYarfw1IWyCbHBySahmINDZt+mR58Y8zgk2moHIJgDsN/u/VIZCI5Q/lu+y6NLVtfsJsd/4FfaG/OMNfgUQzdXD5ey7otqKbqtOiukEbljMpYmTCgqJPTuHsrER+4KqpQomESHROWdQeUDrUnMNDjsB5fd7r03IC0R33xRQ8fdtT+RT8sdKwHdmL29nufb58XcBfs4Oz7eD55WIxtY2dnRSc6nz40psRVGc+LIW64SQ9+DMIFZzfHw03n33XcUEjdPrK5ocAhAAKnf9BFAx0uHOoajbVIFZgzW451YvP7O+r2JXzc+99tg7Wg7EHLNdF+VUKvjHs1e+4jL4Rh5mGXBr/9eEEFte9VidD6YNoN6bPlgXGUhyTb0txdTxoteHfaF57rDyZHfsV5QrJLZy7OQKvEYIhbEyE8yATt0fjalaEPpCCeG4OR+Xpy/H008/Hlenx4MZhIydGFsbY3sXpVD1l+vP5RWJ4aJEJAoGRoGgJgGCONg6fPQceobeZTbzk6fP1ENIMOQAI0O1lT27T+rtL6kx3jmMSAAqUu4loXzLz1w1XB5aZdT5TAzcn/pqz0ZRVQW/MUamkhrpbXWsM7NKryKgnE3fUS1rkKNkMfRKJzAgTmdCQ1RVSO9NnTnX4MZn92m0D4YNKSVF6AVBXIsCNthrFbOSxDK6CaK5Ds1sCnLDNXC4SmXptYleF/EUqjgYDA63kJwIRzTYtNQ0CY4reXJyUqwigXUSzedwHSqj4/iQPY/qrFTdmgCs5NcdUFk+11VKD75Grp8gnecGFY974f17zR010BldVSSVcmMkpyuRTxBgVTUHeLq29MWw/q3ekcBp4OzuzoAmIuoffXe3UY6iodzO9enTZ3oOrB0J1TroK8WLeyl/3Ki3Kw8kARgu+lBI5uiNk9Q1PToJXqA1VpiitJMGjEKEEqzwPe6NflOuo1SaIlBa2/Nz9X5xPRhSzTSSsa6q30I9dNUjfTsdu5L+iM6RawLSpL8UTiWmJNkBi7yfLYbQZKaUat6jQbWezRzVYmptjeVEXQMuEYy60mvxJu3n0lrTa0YQIgouRn9rU0CS1O2oNGfuJHuoz7UVUM1iSsDmnpAkmxrEe0v2rLQQJUShVvL5HbRdNHLScHd3VQ1pAE3QXeSvAUADLAdlVO0s8tLP578LXjWQMtXaSSSBP0H0VOBN1Y/3V2+PRgE44GDtRVkVeMN8qNVA+SiPyvln7mBRmiZtrKcDI9PY133LVWOWTUiVSglAgCcFNMOCGzjh9kKoMpJ+oQaz6p1MTxPPS85PVTJLkvNz3gsKnyhMqT6r97aKc+l5431E3VQ/rnuAFACExld7VTslh60A0Im4ri9OXecto160LmEqdJ7nBAAy/F1rrJEtnslXCrKCvbRIFMSpqJgceNBrXsPnVRiqVZcCdLXDPqKmQCpgjXoje9zzRj2LS2IWMGOyFj2XPdsNJNkvFeICCKtP5PxwD6JLy78yy+/W2N0zO6EVtLl358xEn53+mVT/+jaJnmQodHqLJZyExH3EXfjdirN1jcy8sM1Q0qfh0EcBjKFtwRRwBbJ9rVxzK47cf8G/Bl5NWpwoey80WO7r+T73j49q0mnhnmElwvSZ1VerB1M+DhDbgKsAolAgS6UvVVTX0JFH7ccPkECv87r3sWAC+4g1Vr8bzwrhEAnAbOucFAQr9RX6cmn8UrmM7+b9KtahahMtH28BgrX91TNYx1Kt6jW5aJVFlaP4/z5jHhjXC0MD0LAiK40deg4MJCxq5a3k4y85+1rbPE/53Qi76QGjmK8vqpDQwj3CyAU49zAXwLUIj5U4xShIMaDBP2vbHtMyKZoMugfO9oHKMWeTa5O4HwBYhAIbk7EHSqNuJam2iatVghdfXEq7bicjn2o/SEhLI+R3oHM29uM8cs+mDxs49TNxHO8qq4WoRAnf2lasA32TQoZm6Oq5mmbJXiI+oL9OBYHEZ8RGVroEyLWa/NsJIXuEhMytBjdvsmkyakKxvJIgAyQFLiqOxbJ1fA6f1Qpuzyi31gSoZ7fPhuftmYQWrauwT32UWomiDFylV8daV4o5+74GuBb155nEKb51T7TO3EpdvPawSahsAeAOFOFQUnumWA/ek+et+DWshM51pjiintrEb+w5iS4qeTalF1+mQtPlheyRYqYvUiEc42Jcn7wcn3/y0bjgpglWN1whFNIvvvXGuNZgeuiUdsSl+oDY67ih/jYVcFJWhwYhRIbesBspQb189XqW1VspXGiOHkosapEqMabtqAk3yGEdiRvbcXwgF6GxpoLuel4Cuszn6+HRQkQIoEHaogTVwMuVC6Gx+y5pFz2reqP8b7P7BI81cmtkWJUu9ep4bo8cS+Z61XDGWvln6aezgqEH57p66r7GogQu5zNawlVM08wsg91RA6WD8dlC3WXwncSVW9zNzs8IoFVByZyyJpwysHFyDRZLd1DwtRq0W1RmHtr29AggiIhERXxEc/KzZj1JxlClLYKKkxDCiApfBE/UXwJN8czqb+qbWs0IsyM1NdPBk3t5fKCpHJjqor2TKrKVrqAeWKLYvRnuA8MpcD2S+w1Xn3vGsNnBZ+RGR15E3MJOOuM0gq6VbV0lOhy7gmUoE28FAHoemcs0jeRKRa5Jw7qKWJXQNfJXLrx6RCMy43sx8lXqs/xjxwKoedmVzbV6XY1vk4TSF/R7QZ55VkJOlbB5pk9R/CXoNPrVNVKyE3l8B7hOOop0KaiCbkIvY/qpSlwXWkZ1KDOEhOSXOptG9oo9sNebEK77OEsNIwkHhPF1e1Zjg5oqwk4UP1VWPqvOSj156vNsQuHfbxLFe/NZBKxF8CfKmEoi78F1dCRPKZdNCEUFaWU9NFP2N19Ndnh2mtUZ0ZA6jqLcnGVew/MsS6EBrJKdUDyNSru3rg5QyZzYBQ7OcO4FeZSsrpQstX4RSmqlmPcU8JMBzzwIIaERkmi/K/autojE1aMzEHExxYdzzfvTt9VET/sutCTdq0bcmKJTu+Rk1G0Kroa6N5jXuGdooaBaZMKtCqUtKmDLwHXZhVA0FQS017Cz2Sxn6tgzPW1V52vgx/PobL32DWVzzHUu0lvhig4s7zlLWKvn2H0iO50vrYv8YGboRp0Oe8x113472HSPOmdQ/jFVhlIMATb5DOxpA1zOAMH8vbt33wiC1tUk/lsCQKGFtzmq+2P2Wq16mqmcFSg1kObZabYHoUbFl2qdYT2k0iVBmm338fDagonYc/67CbXYooEf3AAAIABJREFUD7omM42w+3xx/2tGBN/rNTQBwFZ1lic+RX4pNH0xPaiyxW9jb4roN6kUABA7Ut/OvU266KqPfSYKWVbPLCZBNng0fdG2q516VgE/tX+UbLsFhf8mQTTg4thgisiE3dJROqpiRsTNPi0XECpaKetrJkKZPwVmOtbKQbBBX58Hn41ShD343vejod7q2V/iFa1BeqT+X9bedVmOLEvOS+DgXqhCVXX3jJlo1D8+APXq5EOI7yCZTByb5nR1XVGF++XIPnf/IgNgS4YxE4ZgNU7myYzYsfe6+PLli/tjDQjsAQ6kjvJzfYAVtgBP0HDpa/3Y/rIk20u4a3/aS99r6zlpb9zAUnQc1pPMNRXUW/vShrWnaj9bJhXQql0BBFgHrQQJnnP2eY8+iGtp0lAV97PGRTU6+mzLGKl4VSjUH6ik0yPdMyIIFAB/tt6k3Ti1M1arf2DfHa+ld/vJ49hWYrCAAaeqcdkrrc5yX509XrVw7pGfs8+MndObF4GX+nC1DlI0WpxgjKkvOEArtAmeEP+hYlomFfdUtfXX8edXML4CdsQi1RZpf2fiuCS8HzODMr2AgEfRM9hrE0gjkeIz3ZMRDBtjRFDNGCDrOEBB35PYZW0vAlyem/b2teovIB4Rq9GlWTO+C4ZDB8tX2CwAVnwYbMOX1UWYinJb3ApuWsDBt9pzKxsv1/rlCeFvl3/71/9+effyxeUu5VQoIPcIPFQMuLncuaEUS/Nl0XuDWFREo2YHarvqQmk/Hy/v7CEgcBhiSS9h6ZBFqpuEQClokNgMtypwVlWwHDx0G0F5b+e8fJijq2pbe8CmRLnqDAbGQ9kEslUqkfU2yjfASD9WKDVFUQkeIpKxDYETNPASqdehtSooGWnqqA/uB1nmYYHiJCB9/GSIEUa8aIiDyQ/p68xJ+/0q8KAEO9LXdy6teKxZOU5rQiJWZqhCUpZPYIj4ydOnnR8G2pqK0Zusp8iBSEyrk9cKcLniVR2z4se9xKEtcDJYOcZdpJn3JhUVHVEPSEv7lu4/p6Gksouzv3dzGKGs9Rq+E8CieJh+zBpqkBIOh88HY1l6WZ0CKBm8ea6Z5mcTdQ5hBhbfVGijVeH+Thz55O57cNtrRbDG7+d3QRDtlRg9wWBKY9trep85Pvxee9dasUXgAmPbKkeTxlbIO4yVwILnxO8c8++mQlk637vLN19/ExS8ClWlHYRCuOqHIkOpEL1/dwR+7EfPlwFlPmNVGudp8b0acBEqq6gif6VMto/T+z6AlyXcGEWetdUeaVgYqvRNjl6axCvN2W/bl7AkU+GCqIFOOMIqUGT3V/lAhKeV3DbA66yaIPD8qs4XcOFBFdS4L1kJCcwDvrQihGMxAMRrCUicK4R8Nu/XqMcRzgErtsP7sYul1RQAICEs5bHOxsCZ6yT5+RY2wdRxG6yVymsSWRGUD6vQFfHle8+JqZUJEzxeT3UK9caAKxVoMSH8JIFYINpxA6jzVVGUZ/bdt9/FYaY/LfPmOmbkTInRzrI3IiQzcSoDz1DwT+dHUS0rWwaS6bF+/CjBa4VoCpxwTqTfJIka6MD7Odeg2jzvJI2jCiW4/EAPXHvK0i8+Z89YHNYWKfYmt/xvRDFonmjfizY6zzL9IW8uvz9/HpEYKmRNdBrMuZZWRpJwAtplXmfpQYfd3DBh1kmA0AQ+AOFo2iLVx/1KpT4F2NlbSMiPOqRqrnRBz4SVeZNZfB3PON8HELpZcDzH0Ma4/9CL712+//5PTZIRE4MSTg/M5TZ79p/++Z+zt5FzZy8nuByIxv2nb9gzsuQiIOBo6bn/gxrcxNR1MlH9ZJ7qQLoAvDvzAc/Wr8iaNakoBdBkmeTVMU4wJhBr0SZ6lqXbc93fPvv2oDhHrfZt5et5DXvKfsDXYNfZS/ibxA7PnlWNkXEVf/yefezv8j3n+wt4yciF7Q2T9fhExfLWc8r6JjG4vU0SnspvKr6NP5JQDlhmX573X6h9spEGepWSdx0pxVo2SWjSSczy7NtnR6XcXsbMpRxFXtAtQN8AuSNumm1Oopb90GfOH563F16fXHtmos6+5HNU7g5DZKCAbBQANO4/gXpR2MaROxvYqVSS46vbSwh2pLAdq6ZgieBRA/v1QS7ucg/yPaxB/92+3uzT0UQVetF/xh6sas+zzAy8jKhhrBbaCO0nlhUj8MpekuWGP0DshJ85ti3aDwPwIwT08jozknPHHoNdh5/Ms8QXr9pt4UUgQtujLWUdoj78iZDUVfjRewrlcsKOrLPz8srSeZyzRZtKc4P6PGwvdjgxRwAZYvBSd43NsbfZS8S2A/HCOEKJ/4Z7fRm2E5VsqpP129dh9RZJ+A6FoPg8/Emos18xP/dt2DVUc7FnVEWpmAOew2QkBm8LUEV9UsF+3FmrsaXYrcUKTgr4pEVjSqLEOHx3AMQxP1S8tjDTdemYDqYZkNxnJuVi0oxqS+LXns3E9TCamMfLLOmND7Nqy32EeXLv5ihofVlC+PHN5e0fv1z+7a///fL2lBDSR/XgQas69A1SHbxWCdvPliAwJ6v/5d84Ry4myouUozEsNOpjzODULjiL7PjohkEYnzzNpmnS1fEEHtjGDueB3FXo04ExFqN9dg1sWXiMEofIXpMmcEVJVU6zlJwgeX2NfA+fjeFPkGM1CeUx0I8hlTw4vhNKgJRPK0By6bkvNggG3BlBirmo4JWDd0j+1lg41PJApR1Wvv8WuS/NSuNXYRV6aR7lO23GjVNebxmG9EhON/rjkPvO3J0plS3YtPpRil57mmoIrwnAuGWtXhLsnCqgoiE5UasEiDibQPSlBkjZQ6uuNHGvAIbzII95g3mlf2LiRzlNMr+EKWpsGST75KBJMY+sss6di8dzEmVrItX+GoNk5YA1ojVQrUwcey9I40khdzLB5+DOHs0khY8ezahXzTH3v6GrBik8PxNvjL7UJRMIjKKjWA6HOgdoD5ZBqcgwTrMofeXjrwFW5Y8jbPSufSRce+m1BVMUp7AiEuGYifDE2I5qYlCTPc6YiOckvm22dl9LlwlAQr9SBkcDFFyDA+8zz2nnLKAEvWxTb7SK1+BnwcxENzjXBCjKNNfRFInOes95BzQg8VrPodW9VDlHc3UgdtDfVbZJqHB4dVDXJJBrtZIofSPo5WnmZgz8AtX2URY1932cadbXYDYzRVfZtAIYm/LiReXrM6x64idL+njNYJPvYH1Dm1yvmXRx1VzTQ7hmd+7RfX9Gp7HhgBgkTTyLVgYbdCWB2546Hc38zzql0uRsyDcI4Xp0hFbXsBlBdV++CqqMPUuClASoI2MIpPAPDQJ6hgUweC9gGMFBK8WlzJX2tqb7VTekqNfhdx+VfoW6IpXmKn4SFCR4YB4jQfi3z44KYwN2hFDY5+2VOydcoe1QdT1GhTQ4tCeRPRmq7xS0HT3i2BaBkc+r6/bOqj6YNRo6XVCzz4fvUYDtmBaxoD3CNBsJxe9IoeV3eMYBQdbDxXW2MtEKj0mYQT/PuGq+HRlwBjKsiLFnuBYqB+wFwRWT3gJUHb8SP55gsRS02pb2o5mwaIOtDirYxu/Gtm4sjolp2BCu0eiHBuEHTVvl0ZMKJHvB++yatved7+f3ne1r1RS7EKAolY32rbOnuK4ZoKxrxIky8qBCO/mOzWcUKLqOJFFBHUXK9nZhPxWx8twd/fm7TtfSPcl55Ds4IwV7GVfAmI8KkNly4+dxHQVJq+DNX+7bKpx+ToDn6Nse2GU8pq2IL9tg7tDhNrqFz/Oc572z6+kzRn1dZeYJfPEZ9tVKha4/XyVqTAc+h7iFOCnBc2YQEju2T6uJUWOn3l8TlMYfbX1S4fs4sxkgzwgjlMErToLPILkQUE2FJkJUrWRhO9Mqcv9+kpiMmtjMwFYPW/krMFqAg+KJSaaxg6BJ/XvBK+OPnIv5hj6jm1TE3IPZY7nv2mLjVRPiPo+2tNTXlcEldZW9xX0mvh6dms/SVgjGeJ55D76I5CYA3nr51AOozbqCQNkDY43J4jPW6mD3Vhex9XwuLT0ABXkGnKXpaAhklAZ8BZbUd9Dfeo9R1F0/b1p2NkMw90kFdj28itqpqirAx75LMWYFBO4TgJ/rrc+d0NIUYXldRhOvqcjqTNXff3/eIkVmq5d5knEngLincX/YQvVEsAcZ1XESxjO+jALxm7dfWCF8/+ry6o9fLn/71yWEtx8uD26KwmbANvNsaJJNHyE87pb6nT9zOwqNrE1QSYYXl7tMUvguSqNsLjaGQhNRv9scDxbi+z/9KYaVgZQOdVdWuepgPcg60/Y51SiXPbL5e+sfSTLz+PGhlndQAievzyKzCTDe0P9SZYtEdKlyKTPzQIMsNVjQaKXqsuqIiLnUCa5EsYQa31YIVf7kEBiwXlVGr82/CNHAD+a6QnM6dMWXhE3SVgdyNtJsAD6Tg2sFTgN+NupsKjaJh0sKjcGQdFVel8bB94notIo9taVT/6VJXr6fzTx0I0Hmkq0gUEus2udX6maoIHNinweVPbilxxaZ7e+5RmeDaLUz/YHpV2oyyzqC9PLvBD5U/Yb0ajDTbP+ug13Z/zHSG4YtmMB2M/G0IiAd2GdxIPw77NyYzcB8F9/P2agTamDE3rdaxr9joKZK6ncbhNVAdTZVhpGOdisilCrphAAMuujBZA+qPEsgY4VO+ijX3X2PIYTy8Sj0xSCiC5TZjjwD5/vFsM2pG0yYJJxRcdA1qpo4SgybFKoYuAWlnJUghfDfHSY8I8cah1oHRXhOSScawQppYFPn/OMPUMkqeylnLQ0kM+2GyDmSwmSXfaVzSD/hKouhcyyRxMbxudiyIHKjhfL8BVhaUWkPsMOde3/0RPd8pz91QYCgC9/P+jYgaJ8GzyW9vaeqbRJCewVXFeC82cuY4FhluFVqrDglgHrX3lV7CD0DvIf7Z624hlQeH5deAzrtWUq/KzPrVvXsAPOqSV6V9qo4mUB/wE+AobUcSNVTzZbPI1nmc0i+rJwWLKriJbQhAoGyPqzQPNj4l/dHI782puBOh6nHfh09563MSlWqal8ZFAElby/ZUx3G3JluILf4NaoyqSzPNodafbATHLZeQRNbCwQmz0GJ4h65lw0YF+w7j5Dwe7KuUxe0EpRLgHYVxexr4Bx69fry7LvjXv38Ivaldhv0subnPqzQ907Vtwajrba12tN+7CNIjez+dURS7NiCOMXZmig9Kfh2qLl2Lx3JQvz9Eh9UJN90dl8qcQn+qpCsjTPZYQ/HbqyH3/XldZkD6Z2djcPvmGjKFIAiF6G0JXLxM6eZpSQmVmsLyrbvqnRwguXabkw04GP63NFZiDJuhWn0UREdy/nq6JPYNef+LqF3j3qPAj0Oig8D6jSsWiCwdQ3F20YF3v4hOORZk0xiU9jX0n+NEwz4D18/6rABZ3zkgwdHVQr/Vb/Ziqi+0P+e70MwMQBkqiaNrWT38Pv2UkrP6zzXsreMPaV5CnaF8XFSmhbkd/RLBV6cV9qEsOBfK5dtodgMwAEHBxV8FPXO7n0bO6PeAr+fsVOOkLlcsq5VpW3f8LV3+F76+VW27PMklqkvOMCWAWNNTAu8FVihh68ig1anAnRNtTzAzvr7FLAJcyJVVZWJJxw1FVZ+LnBwqEvXUMc+8LtNdqoRQYLb9rAycfQDif/GyGgoR+WqswmzHhEparKpwJmAk8r/9YdldynAd4DrPPt7N0kCsdHsWxmAAhTshfTLvl2FkRhAAGoVxCSxszexJe8QzevZzXzNFQ24Nv2ydjPXMiE0C0GJsVfU4H9H8+Lrb8JixB+zttg/Pstnkb7ZgeWeuQDze37siT7rAvZcp/3hiQtXleV1wSp7KrNPxrziei30fFmF8P8jIWyVjj5AEsI7+RuVUealPHxUFHrqkCaEzWi7gSKKIVf8cufy9x9/zEw+e4TSwDtD/6c//TlBMaVaDirfnUb90Zu4MQytlEYWV2eUNsLRa9xoQdbGzbaJNeh8mtybzYM0s7FICHm4bLRce8Qa2vP4w99/KALy6GESigQsKUM3YSTIDZ83aF8VEP/2ww+hzhjY8cAScFHdIAGl3P3HHxEVgWrjZsM4sVF1bEcXiCIJTZlOxNQi80FlN1wYxxI0aU6m8/FeHP0LGDFelw4XJGn9JTwPHSoHCqMnR1vkymfL95AkxIhtwxoMWB53vf//SAgNvEmYRT6k5TlyoEarFWLK+kU3mzzy2rffPktw2N7A9oWGyroqZCgNQQWr2KqTTND4kIb9DoEHveH5VeDoThIOnrU0lwS624+OGGiQULSqKE97YxNoA0icqF8+0xotHOyoY6NYxlCsko1yr4F1eiofMMi7qHr6o1539hwJGZ+V5z5UzkA8Z2nBIe9PVSxVjQbhJIZWsJz7xF5Osj1Qhs89/q5yze8ZgLE+PDsMvcm8ayTabQLQhLP0Yl+LowABHH3qCDpWTUiVfb0VSdjpr6EyPmeWZG5BlolOjOwa6z9PCL0XKTmeGcU9DMx0RAZ5git8Lvch/QRhjASfS+JMFJxTqWKo6Cprg61IZWy2NPe8GasNHK7V81TaMhe0ASlngp+FeuPaRVRmkt7vmnRpb1J9ZG+OYlaa2VWsAxvqeZD2y71yf5HIFsCaGELW/iRcJFhkQqm4RMCpCW7wmtcRNBg61gR1WIf7ETcZaLPxDtB6eAbY4TIFhmhvBJHm8qwQ7fmyGm4Fi8+RNVLbhS2uomOqoCqKnnp5BX88P4vDj6TXCl2IaqgNDwQIZXBqiAI5VvmkYRsI8m9sjj1tgo+eHysDqVZtjlX240SWWNMm0LRVtM+maH6HSCVQIelf/w/v5fXY9xOAZ0BDRSnrfgIMuNbS0a+COAWs6rNNAFkn55rpa1zD2MdUs9umwHvZz6yZtlPwj+9T0EQ6bvpuJyZnXyTP2IQwlb7bj2VorOIZoGlzcVkXgsyc3cePA4axFoJX8eOPUClmhE9nxyWBPtHmDNDChGEv7j4yIog2mfQuNaGQDmivYaohayH4dFZifVQBEypW9xP0E/imX2q0RYGDc3+/wWb29bu3R5WBM0c7RRQbAQJed3ZdqLOONYEdZjvB9gzrHhv2kHafR6HCsp76CFtT/j0JoaqyaT0aeJQEgR6+FB+u4mwmB3x+QQlaieh3K8B2+Ivb24BxjCgwiG+y04pU2G+Xu6nqcd8Fj3m26+dbImYV1xiCSjLP1eqRdF7XXIVVE9mO36GSh6gMKvlrH3mEwuu0MT5WTbOVpvok/hIPC1Tpj4hfwo5YexNnHN/C/bMe/rVS3J5MqqZVyWc/aIvqSxyFUkDPSm8EH88xyZT3D0XZsdQijPOoyp9cM88F+8BnK4rE53Dm+Wz2i+1OFI4iqvKxQLT+iHuUbUCMp0gLa5d1Sb99K6/nSmXyiQf3jxYfY3JiwLKuiL0791UhQBPDxAEbZ5Q1OmZAV5vD5yqNttdBi0HFFEOXnfIx90SrmcJ1ATh2rs4JYYXepga79bXIgN8p2Hqa57qYkmdq/hOWwtgUPL+0GAGeDGAilsM3J+b8oh5CKKMvfl2F8I/L3VQIO5i7qqxhXIcu+hFhl9tucB8EGWOpfqONlsWeA5CB9A6nv9xJMsjfjx8IcEuZKEJNRv11HDCbiQfQZFSa5yopa0g3+LmzjDoCB0dTcLn4cRgrj2ucdOiio6009CDojNxEMbqvXiUpxPhzqOTr8/tm3QY+KYdzICaeo6S7Qir2J4VWMmNOMMXfI9g4ISdBHbYBivUNrtkGMFiwnG0PX4LBRw8Pzn0O24bGYjygUHIY+FMaWGcbsdbOnPJwODvPvpgEjwT0qw6mQmMvy8kY1VkXCdJQ5h5OEu0GhN4bQUOcPciY6penPgCTrCJdRfMjOz1KS34WgRu/Z2NDElR0hAH7LIdd+tooEVnnE71ArjvOJYZtRkjKnpU0/svvesit5mi42DM1+ieZ9JNYCtfDGjKf82zMOTuej6jpQa1cFVC6hX2M6ddJdaLoaIK+Q32K0QylLVhZlYKio81ZmNgE93rQDGZEuD8Mk4ktnxU65ILBPLM1+8dpZShs+83Oc5H430EJ13if6vf2nVXMoGFzQgZ+BvlV2+pnKzve723fsHvR5JY1L6WilFfngEoHzl6MLHmTx1AMBwZVlQ1xJs5S1Rn5yzUTCBscqLZp4sPrR0K4Xmj2q4OArcKdg9sgpgNlPk86eE16C/bEimirdiDQpdgFKBu6rNQ/QRK/G4RywU2S6onPxIkh2qTK6JRhDzSWXq6T9H2qIeuH5EPSOza6q8FKVYRLUQzwNrQ+9MaTYJH37+tJXDb30GDoCDwntmPVx4qYYNvPP/+U+zPJMKmMaMwUQAPynCixJoQFR0r9LwLfKk/22EkgLbb4Y885n+McO6upvD9J3WmeqUGo9EsZEthiPi8AzehIhxDRgu4kzTWePY/OxbU/bCBrGDZhEQBSloVz7OsJPnhNTcQ7p0O/Ik3cqpLIc2my7Uds1aaqyOxf1jk92b8/n/BBFTz5fNF/rtskuqBckW7OAec1lOslqBFHmajUmmSrJJs5d1XrrC+pJ9G2aCNtO9FucL3pLduzcFyGSH+AlreI2zQp1uYcNjMU9tKFFWyx+pv3D52PsBKsJ/trj5EH1TLwDJiYWnEX8Ijt2vNuEN5z4z4SMLL6wH0KsAosA/acz9UM085tCzyydFotLssGv88zhPKYsROIoyzxy1kYwGvl2fNrH31ovw8fZg8TZPNZUfZW8OoYvt3WllA2T9fCs0kgu9lptuIArLPP+KNITCor96saHZ+/vkb27hFkR3CkQLsgD+9FO4G4suqXBYk93znLqG4H2CVxr726e9ORYsYvxoMOOmcEWvf6KNnD6CsuV4EeEu/sdeit95o8F4im97MD6D1LJhuAwrAYYodGJW7L1HXsRCix0+qo8E0p0Od+T+77oCKfEsCC0LVzPif9Av8O24oEZbE9a25F6lq5LVU4QE2q+7WVmSn+tHEs782aRt9j1a0NVOcsyK7j9wGU9blnpU3vW1q5IMzn4jeCsdyXSaZxc4VVKB6UwfBplbZVxtpkbDdgWQVuuqcebq+U4m7seh1nwbPfzNklbFJxue/YrkeNF1JNPLUVFWxBlbx+IHN8w6jrNfL+0O/X/8nzDSiWXv0yKc6MknMyWL91pWQr/OZz/rKEcCqjn1NGK69P2fXD5XKXOYP3LxdEZe62PygVG250lbiKymw2oTNQWDYriEmUnqfJtIFJVR1ZIKmaFRcg2USEAbl2sm42HJuzIix6ygQVqjHNmKn4yOdxfUkuT6o+PKD0h8zhiNizwFRGCK67yYo6WRY36BYhJaFSBjj3suCYhyndrMnhxiwcNLubVCM1Wk2AmsikCrVkiwfbuSc14Gf5aR1aAp8INjB7sVWnUGDfoHRY5cMkTwkocIJvEwBKPYia4tu3QUS9BymsZ0qg/OMYt6lXGTTqyI7k7pBvrvNiMx9VmVVnMW/unyBUJ2n/9IgRxE7ZitdS7UTEYVWrcszXNO76neb0+GwNzPk3Buq3336NEePQ0xjMnuJgRjxkcufm3J2rVbRLJD0KZHMaopgG36qYEZQnjhsViDUWMT1XzyKUswoKzpCE0IS0FfaTEhsqbBs0a4LAvuQe2L/uuVA6J35zpuApCMOzc+8ESVtAZiAXBO31q8t3330fZJxnkOr5SdWKM8kfx59oaHYoG4xaxT56Rq/BdALN02wkUUyvhadq4uHeCHo+Ol/7X98E8EnFZxUEnUzorFFta78CZ5j9D6jjzEICBO6PQE4KaSpeS+z5PRyzz+vcdxxRo8yfbC9yVOMmfJSN5TnfdaX/74SsZ6bRAkH3k0FeaWic4QbI9hayZjgHEtFSGTs7kQCJa+UP18T9GRBiM7hPPlPKCq+VLtyA3IDUBFmKYoKGjfKIs5mojIkTyCd2JwIaL17GpiTB2J5nHRLgn2am+qwKPjQgSaIrbWeCAFZcdGzQi3HcshVS4Uh/271UN5gT9vcf/ha7dyhVr6opEBb7sv2TIHTgCv/7HBiVBQC1tJWdMFNuLwl4Vc6j96cBtD1yBdsIlGNvx4ypk67aMxfMekuBtBqKIFYC41Vvea4Rg1lAFztiALf5usfZEdAKTay23nOM0EIrK3cu37DXv/rq2OeOgNHXsAciqvL77/HLApTOFAvda88SHxS/8vhRPt+zk/0PjX9+LOdGe7okhuvgGv/2t79lD7Nvo4JIZWdMG6lmCYAG/HJOA8is2m1AmfEOVKoijLYRLes9VJo9yYWiMnu/fsOEG/vVPsV3RxXy+z993yBtoKdJI/8WdM04gT0/bC7PlPXIeRx9l4CQqnX87utXmcGc5BgaOTNZCVYz+/F9VAXjJ28rlCaYw9ryO9rws7/V5gUwoLKYeWBNm6vnUHNg364gDGebuI5nLlDSMUtUo1qBFxjk+9LugsbDV08q7hQxO4SpHoXhlHaP2Thtt4la1neKtO49vkdQF3vPe5qMlIKZCveGhLMu2A7OYkaQMMeOyu4AR/uD2ZcG/Lnn0R3LlHoUv9j9ehXKUaUxvcr37seepKq+Ss+REM7nh1p69+7x3Bsb1FbYBxbbsJYgBqBHmPBRQRRiRqtIXB6JXcCBCNoUWEhRY20/3FuVPBtTpF/8RMdVlCRAPuOV7t5NbKkN4fk4eoP9IyU1n4XdTdXw2oYkaJlRCAA/aC+ElQd4UGCIa8Mek/w5isS+SGJuk7omwyS3qE6Xlp4etrt3AkLwbz6byjK2QhV5WTg5j9GqoF+wlTJe4/6wV8Ss3B/VX9eQn3PG2NfcN1T/P/35z4mfaY3o3EkEoCpOiRgYcdcvzBFNH+/9ilyOGVD/Ri9629S4dmwY+7MCZYrKFKQOu3C96oJLZ5BftoTJrvsJO5BY+ePH2GBisILZzIz8+mi14hzawnXQbDMnuX4m9OEXwWU0AAAgAElEQVSB4+6j5Debsxra75dWCN+/en758W//evlAM/Sd28uDVPXI5jlEKPR9vNx/9NXlwSPmrDTR4TDEsZOQLCutFerfID1371xerwEXw1jUvapXCJiyiR5DwUBlNEpxrTzaaJ0MG/nnICXXXhQNZQ1QJW6PADeBfA1HgtnTyIKqqZEUTU0yakcdIlmnUIqWTjnB0sNugEM9Kb2JU3dc9YgHkHtbQ3i+c44qKNgohOcKQNCUoeIqnCUImZHsvRel19Br+EN3oWq5wF7KU5JQBw+DYE398cwndn0xRDiViG9sZti1SjrhgCF5fKbXwjNXCe5zJJl70uDzPSof5WAMWU1jbirNrdAca5JB3qXdXitt7a07qLfrb7LHKUndhnhn3UavK+J/pU9wyKDwlr7RYfGgQI/WKJ+kan1p7+khnKx96FWn+WgaU2l/PisR5AhHLNi1iimifUaajoA4Qh/QJVqljTNLINJ+Wc6QM4xSq5/oQCu3azYOfakN11K+EgQfEtqtDChpTIIgEBO6yxyS/QjsQZ5d1ji9ZLy/3yW6eL7WKPtGlbezcwQieA+9XqHKjlZ7FaNpf1ADnNIY2Xv2lqma2vEJIHfXkSvZ91bjF0zgPLi29j1X3ZYESYXWA2CYhDXXWLS4VQIrK9JHSi0randSWe9A7iSkDWp0DFy7eyLUWsaSMEw7tJmOYlB0K7MasyYVgjmfF66nrIXO3OtZ7bobAAreiI76Wh1XUXfeY3BlQMtnRUJ8oxICzEDNX1LmXC9sktUgnkf3Z4MV9nCUzVa1095dqyZF99mLBmH82ypnA4GNFMHBoqwbcZj2DfJ5BA5WWHh+BG6l3nSOm4Et6DL270xb770XZFKuuwkvwUTVlU2yVJZmHblHpb09Nzb40/duNUmQKUDGAEnP/qHwmFEb7W8UoFE5UvsUsGK9lwqQ2GOnYImIM37RoE/wMOyUd52RFpBufdU804q2FZlWer7VGHujKuTE2nMP0oDPVWv/t0rF/Luqf1WNbSLV72Atjh62FiA/GYYdxU8AOHqn7bkdw0N7ZxXVAEqFbUGPa8W0tkK7677zc85VPmmyB6g3v8i/Dxr/qM72VbNPOTdN7JhD17EHAUjXTnH07p3GPejDBJFYG9ZJe8fPf/7ll9gDg0ppuQnK797JXknVbknwWZylvu3acyk1TRZGKzYFExIrnCr7XAufHeCJGXWbXwZIJj2tyWCHrPsZAUs/tG82icBXXx2tLfyc3+H+6iM7X7BUxIL9xiKCSrFXD0pFDhgzFgHrkGRufiZ7fNR4Yw7iE/aryW8izDEO7OtWfTeB76iuJobajQJo2nUHf3Mv9Jnb1121XdtwQtG9z8zeVZQnbqi4EtdxBf1aOYwtXk07VTLVTtNPVrApIogrBPAZPD/9iElUA/2OXktP5dSaVThv0s//13sJQLvkRTXL+LepVKtJ0BnGE3QbUM/z4XsciyOwG3s50TmupywxElCorRUgO2jxuwZHEXHNVrDw97wvTKV9l4nm1e+ux3ktUCm0TFiMvQvdsz6XtoAyCPjMxt/XZF8b3phlM2t3bYLqGS3xtjmC1VCegeeWmJFzo1BiYtvpPNjb7/My9+BpWBHkmXdfYKMrGqWo2SGsiMjMuRK7kSo5v2GJXePkJKCKw6XXuII3aW+bbTBnyBmjj/XRowBMsZ/4zi9KCD+8vrx79dvl57//2+Ujwc6d28u9nMkFme/eXF6DdDx+enn46OnlvbLI4/uH8zyl0QofNSGMw7m5e/n9BYMtmVn05lCafMPoCRB55949oKetsslVAJXGxkYf6sUCpXy+A0BD8EqpGCebeNnIIJsEviR/ZNkReghqX6lsKyjnRAwDcCzoBmM6j8XEE2TMwZU6Gh48mwAuemhNH2+DrjgknJ9ljtZUwaTPcBs21VsGTtOzgiEn2qQBuI5BAYEzL/w4VCiarRooSq9BOpKyJXUm56CwPItzNcNKYqg3S7KjzOmIg6Fl/M6vv/16BHLhZo8KEBrH6CRSeI5EZVTDGN815yfpH4dedDHl91GMNJwcSBJZqxvHmh4e7ei+POiaBKlnJbkkL6cEPNXV9SFAIeDv4eCXnCeQAiU69abp8EgWNNppbA86u1leNouvOmJQ36rQbZKjUKzZE5H6b0CdPo1QFqG6lmbTwKED39nHIkwmnnxxDUJpsD777FMGrAKIzDlbuTknYm2sLxUlyfAhU93A5egXXRIXVHWqqDwPkPOIn9y5c/n7Dz8c8twgvAjb8N185rlvzJ6pGMIlUNlno8lKu8IpJEGcHD3fzV7g77m6zfUERVyV/BoobvxFxnt0LycRnbMwID36ZI/kfKq02/ucFwMZqcyhAI2mybMBJeXPJ1TCJD3vmwwvqDkoIEPn3XPsHcWTDGi8ziZPgCUVdrDy0SpTezmzT0evjgy8c9KQsq4Jze+xnuyDAnbtq03D+mmGWSip9i8EhGmPhcmVPcjSvfJcXr/qmAHocxtDgyNMkL2AKYOzk1w/ONSB3Yu8t+yRB0nmosp8qvQdFY8TBcq+2dCjHFUEOv/48eWXX3+JqJl7/5O+ulOAdFC29jxQB5SV4Ggklq8ARIcbW6XnfTyDzLpkXAaVo1UnEgQPze+ZhpZUapmJ5gH8nRgPAVTWj6oNtVcqlYn1pgjWlH3RxJrXcmbSR40wTit7/PX5Zh89QOW7vaAq4+Va6eXJmJ37829VFwzl9mQbPDfaB643CShiDafRJiYrEeEYmyXrKK0OYZIHD4La46cdzRC/uv3H2eMZpqI2mqVJxnEOjhmu7ek3gbTiQvAfMGGJCPECb7MHyX7T2Nn15VjVUlzLfnM+W5DVvsCAKmMZYcO5rh///uMB1GhzFOPChvNMSYSzFzaW4fDbztdc0JuxOzt/ilhphxYeHSBylMEzcLsJWSptH29bIVwFWqC5rK8mMNwTPu23X3/N+klRTzC/ihV72N4qxU5CgZw/z3M59WIRE6Z/P8nBRokhWjYRKxWxCyJVOCNJzklU5cxs4TrYrwD52R8DmQJaqyUwAAxbGNrpqlOOImINjPP4GcBTkozN4TQB6ufB4CC5VlOgCrI+d0eVcL1WqOOP51/y2YzLevo09peERGaDIm88f5Psgx67pMsqeu0Ivc2ttIVxtv7hxELRF7iOTQrdGJrqBpTHflDpzYiw9qY6dB6bTbyaHvKB57yGXU7/fOj3G/uzlgBbtlSfV/zKogA2MEWE7LerGqjxZvbUbMq5yl2As6I1rLMJmvRv1vDas1nGovaJe7P/kGqgbBqF3MoGaYyTgsOFSmL70VPpPRTQB0antaDtMeQznhXV0/XbTVZhcD2K/2NPHK1GjhbxeS7xE4kJ1XfKz62SwvqpkqwJPq+f29Vil0KLrWJvwKnpihCLMzdWavaXJYQf31zev/zt8uMPf728f/UycwjpGATvKd0yONLl9s69y+2dm8u79+3/w3BHRAUnvYTwgJfCF793ISwlAFVhK4sGnUXFysgB2zRcCdUkgFaUzPBvqBq17F3HUBUi/pxV0drg22oDhxc0zx4gHrRJhs7TBK5GrihLaKvrr+PnQc9mkJOl52fM/eHAVfEqFQnUHjezRAPGRuNhVF6+yL2oahA77o/5iY7QOAXcoo7nZFD0TgSJ93ANjlowAE1ymLUsRSrI+KqvSfU3piFy+GmULy3nHyWEufcFzZXPv46W4PoN7q3qHbzxBWquIc+UPqhQMW4bKFvds4r6PnLQyEOX0mbvAZ+h8+L3TAQSFFwuJ/qcieA1IUzT7/pmgsas5yqUxHGy8ww+1rCynxpDACw0QJbuwv2CuJDwWR06qpKf8fOPIGlrJwIYlHO0Uq6H9cPQ3X9Q6XnuX8pEnPMowQEKcmEFSVq1qCCQPZ0RlSGxH3Xg/J0awA4vrYS/ynBxQiRpGwVxIJzs0SFdiiKI1nt/JoTp25n0fCgsNzeZwehwX8GfIKq5Z+c4tX8hyfZjGAM02z/Os3fkgj0gAC30cHyOCnK9UnAJbgnwCHjSFzLOPXs3Y1wS8NQW8McqKUuLUS3401marfat4nGqaBvAqxIWpHDUjKLLpUqzX7BTVhuDki6A9Ey5h3nvUQmRKnZSGrRCy3VH+GUV2ThL+7hjtxqE+1mi0FY02TcVZykQkaTBOYGjpzmDsfuvIhNVzGwDvT1Hub8ndZ7uj9BZAkq0LymJECqPilztPCnPbkKj6AWJCd+b8SgtIJdWObU7vofzEhYJtOEh8KlonJKzVK5GpyQQJTi4CuxUaj4tDwuIYkvXO5RgO6/1O1KhXs+yNtKE0L48gzdelw6p6uRRDVeQY5TxJIQvUHqtwvDZNxwiFQMu4g9GhfskKJ5ts7JY9L0KhOmbpSLxqFV/PhN/zLmM7di+ZY/aG8hzOCorl9tDWt9nybqUWleZfJMx2RFhGGyeauZqrk81QRwBG7oBAye491Y06BNrjyI+EzCHswrti33cXu7uJf3xYaPsTd0w6tC91x+YyMUEZ8mFypT6LX21vf7soVwjCXuEWAiyxsaxwhXRuyqIU2njj5Q+vs9EL2AHswVvby+//PxLruXb76BZlkrpd2G3tfkmtQXH2hbjtXmWWV/OAPvH9baCaZBrVcjKdf14+xZVZyVQDiUbJdcpYSrqw7XzbKQgH989gFYQ1v61VNxP9Equ7fNkjt/B/wAWCWaY9HNtGc0xmyfj4pOkocHLsR7X0WNlxBh78Db3R2y8+gbxZa2YnunXtooUYLt/0GCxsaFPPnlyKM47bif0va+eDBgsHVWmwQFWRQSug+Njt6OofScgbmLMiQiqRhq10wk6XROdnrUAOUsgSTZI7HmOmf844SaAjvTd3r0TOqTChtxTWBoBXNrTHtYMLTT6wJ2jCNksHk6csriG9eR3BLYU/Ap4ceod5Xdyn2mjuh9WAHtLES0FfPgdAVvey3vw2QJEKltzvrwGbS573vNCLM755HcTn5FsX7BRb6tXMrbMsV+3L7WT+Bgo3LyeRHnnyt5Vzkjmkx8AQyuR7BnWkniF+wj4t9Yerg9gXAoo/875nD1SkyOA1sCLxBxjsHWMEbRuwMIK48laUGlXYbCsTfqty3YUEBLslnmShPyLKoSXd5fb17+HMspg+juU/wna7zRovLm5c7kTZwtV8M7lHYIw9BOMMpGAakmhpc4udgUfQBvoI2SjgrgRCGYWHNWKFww8bmDLAmY4b7jwqo31JnkgVXbsoEgCIB4UmxL0S4XBBgflWofqhPQ7gfaCpjZvwtO+yhzraIJ4Bo3g+wgYm/j2nho4iNjhMCI9TIPwFKQyBmOoexxYJMArg52Dz31MxS7VidvSdtgs5yZ3HjzXe6Cdn2eEJ4qdRsXqFt+pLO9hdJg59HvnZ4lyeuBtOpW29o8SQpPQa2uYYz56YQmAhxZ/jtQ6ODXiIneQdKd/slQ9pdDPAQzrz+cFsRkNxtmDOiT6SvieVF2nFIekuL16jTCa0F3/TLUrYkMYnyqqsfc0ZvmNISscOhJ+R6SYOPKslC9nxp4AgfvCoEwD5rPketP/Neqmr/N5tJmyP+yt+uQ6oI7mWrouBi/l/1fAKMH4qkJW56RQpAq3YdkgvAmuTiIjOt0AFzY1nwJQn30ob1Mp4ypSKYc6s2qusvtW9DS+x37YNVjh7wDZKmHy3amur5KQobFPOzTWsS+sD84ZtF20zaA3azNQw2pcZ9W1GnQE7hO+aXBAE3qH3J7PdZ97g7UmCqVwb6MfO6pAzjWRzf2eFEu5bx0eVUPpyPYXS4HmHrBfCVJPYJYVZlVGk3COPspexN5JEXMvmQCa0BYpRkBC58wsvgZp3XdVMbWK1H3XZM/KjqCVvSgGNe630Ma+fhonqsrdpxTZUmg4j7GFoaC2F4XkJP0uiEltfASfn4p30GDmW/JsC8Kx1/g+/EboZQyxnjNN8DFZ+IBzzHCasEcqsAnyem/pqRqoFSGrzWnlv13Xjhpq4INq3UYvzB7ZU5cAa2Ah3+/aOF5GsMdKdClYpX3zuwQ8rA37NOJHA5m0c1LrC/p1fEP3eiuQ0s5SucjIib5WULRMmthzwJIkhKjlMRKJMUvMS2u2zb5KIsY+TX9YgQz2JM/gOHMnURP7jUO1PgErfMcxXmlUctYrFPx79w+ggv3P93CmPb8m5rwWBP7d+wTcFQfq/Ej+z8DKFg57GwU2+Nxz3yw/N9FUuVJgmMSkyV8Vy8/7k/3KGRPwYl+rqhzq2wTBfvj737MGqbLQ13v/3rF/Un0auElPGc/9u+++614JBbHaATz/xiZ9hmfffwZ28mzSz/dV7Eaun+rqlFIV4Yjt3BiU7FOqlKvAnMU3SCqwtQbXVEhYKxJx55tZjcCOnFVlpQk3UYFV0KoizzrjxpbEx2dNMdpk4XMAXH9hEnskcavSY/PYH6HsA+otcM771jNs9cbz5muZtenMyGMQeu07P5dK3Up211L9gLAlBogFGF5BoEIf7zpUHi2GtQTlMycCEwXJ9NdWGKn33iqZszQDCKyiF3s+URNtFL9Tf1T2En/t40XxnmdCHKI6pnRn9g+gCskiz9gKmHoazKDkMzNibfGFs/VUoRck/Dy2Syw8wS6Md2JHzj2AUwonFY4RcDJJUvTLpBKQjQQ2AodJCKsyasLJHme9nj8v4CKAZ8KID6AyTO8nZ1hgpnTWgmJt22hMHGBluh71p1d2h2JGEVl89To9vXwGNjyfv3m39qCabLWl50EStvS5Q/GFLs4Zevo0z4DPC0vjVCDhOdQvAsp3pq+JMptANhefl8rgesiNty1oRYRmbWVhSC3GS9FgQpuetShKf1lCSLnuj8tvf/trBtPf+fAuVUK0RSPiArB0FwrcTdRG1+Maal94xCRh/O+VOtub0WoTgdCrN6+zUXjwZPEkJ84Zi8DKnNA3SNDSmPrvSAjZ0FZxHHCagfT0CEUA4sXR78MiBrneTJArXa5odumCr2sU1ltYB1GklU1EwK0qkHQgHhLfmWbZ0SUi8jC5a15nA3kw7X/DaWEYuFbvgQOeMRxrrD5lNNe4dCi9gaAJQxDHjZ7gMNHIzx/W4TlKqetJskchweIod2dn+jmqp9gEm7fGYN3q54vb8OIz1bDOa874lBDiyFpNGsI/5DKbfWjeP0oINcYcNA77IQiy2VvS684Job0MJvU8208SwvWEiWhZUXBAfStcffYGFXFMJ2S4gVmpBBozKTd1kA+SeD5PE38bug2005uyEShv3tSYZD8tSDnoo5mDxYw3KGIgfUXSGzg3GMfQ2jPE9XLdMYgTG+BsWZFNQEwwEvChz4h/e68GoekBff2q5+EYnv0xVAgDOAcjh5qU62gPRoKhBdMGAqmGTfyB93/zzdcJkGgu5zyQKBqQnHvaTFCYaco+SF/d4dBbpeAsZUj7KThvi8W1V8Nh5uwRAjSckEYZJO6cyCrOUMrG6e+CED6a9cGoZLxGkvMGuY5+CZ3k6dMhj6/jwJMMTATEhDBzslZZ43M7s+nmUHmUPvopeFE6Mut4Dhp1AAiggG5HhGEJatF3EOon6eHmNfaTVE+TGpOXs6AV12qC7/tYb2wivR3Ycqmj2lauC8ctk8Kb5AyHhphm/1KXQkWemBjvq/Ik+/TThDB9K9gygpnL7aFopzBAnOmETdg3sVkbZSAVuKJBUIbLVhBB573XYLrBeezsRhWl+nKq/ra3bCrbE/YIDWtiZ2WgFBxoheZOkjFRa541Zy79nuux007H6a/6z+ccs/A+fAgopdBK/Owod4IE2pdWTTo6JD1LgADsGSijG8cSkAJBHarhS7gajK36FRS7LAR+J2NG6D1fP2BHvbT6QOKRSumUhkXZg5Df3KSPLrNfmSc64afjnA+cM8BmHSqZX0bFNaBrKws2yMRBQDO0MvqCXgC+dY6X1c8nT7+6vF2f3j9KCK3IYhsDdp0o3On5jQ/omJ0vSQhNJq2AMU6LzyAOyD3NDiY4HSWuz6ssJ9abM+dfnkdGfdzcXJ49+yaAGgk7v2MASoKRdplXiD1N6IZnRr9URFVqK7qfXscOhSq42YhcI0Idf/nzX7K2aaNBG2HiWNr10K2X5Cv41HN2qnCNcmdya9ArnVpmFGtrwpd9MqEs9okJWQC4PdtoHoxmLCskVTUSmxUB8CNpC9o8YRlpqX6vb8/PDHi6hEvlUOwj32ESyOeasLFejS1bkRLciljJkydHMkJ1iPXjZ/p8fTg+V5aX+5vnxjpwlrJmMOei3FpVRufkaR/wnTzHtiZQsNj8vOkJqLiKf21c7Tiujl/g/d9//30SN+KcsHQ+VP24Ii8dj2L1uBVR+scB4m4i1BKGSfQYCtSaiLlnBPwE7Pj8UDY5YxR1mK376HFsk0CmwjgBBjPf0aLLnUPAi/UQMP7nf/7nrHFEcTZ/MDRfqnRPv05MmV7FsD+qJhvRmYHOaSE7JWsBqpaTcN0wkqJUSkvbVOwbD7SVzTN7AI2bPc33UwABeNaedG/Xjx4iO6idbjyPvjvJKBoXjx5fWWr7/qzb109zbo9ZhlEXrQ02FuAz/asN+bKE8Pbt5ePr3y8/QxkFMUbON1WWocVQIz98vDyYqMzt7d2MczC4IzFMgLakUAEYbi4zUl6+zPsJOujhICG4dzOaEzStDdBmAeKkJh6jYWwQNBoMWfWQzZRQV54WFZJ3TqDS726TNpuuPNsOhbcq0AfbioFO9eA/Q1MdPUnngqHge3n4loi5L4N6udRWiqQL2FvSqsYoG+F8d6ZMH1w3igGaD/HzpNDKiMPIz8GqyWd6hkY9OBKD0GHrPES2bVS3wvV5hTDB1dEE7uYv4sbGlmd9JI0LwG36ziGnAX1JUAKkVbpCXTmrjK43rNWA0ixqDEqtVXWS17K3UBZcZcZAtWu1ymAq3B382wC28sLsz3x36MvtfwuN2b6g9HHy9Q24vUarfVZHWNc44q+/bkPz3mvAH0dxootyeE2irFpV9KTDndvD1QpOk/05A2bxvenIgVQuImhRnjsoNvcjwhunPAocz1aRGRNV0U5RTIMg+w29XgNfA2tFZaSWOvuNf0ufbO8uTdqMjWm/4aH8eLc9Q+kDG3UiohdPnkTkwMSmjeetWpiUOFqB/QC4hONsMFLBFVXuDsBiNCsrdvzeIT1Pb+s49yCrSehGmbFvTrST/dLXC4IU/a1AjIkNQTprhvOyP0saU87aFEKzPxR9yBb17pawLtHwfQGesGGhmnc/d+j79vTON98vSnhUovaef/qnf8oeIQHJHl4AymfFzq4BXjCIZNV5YK7lGfrRHtl7Js23yH3HN7gX+Fn6YNbryJkUBCRICK1/c+TsxxOJzrkZyq58eiubRdNFuVW8RQ0OFF0gr9Wt9fVtnEUrwe0vqe2jQtmAN+dtI2dsF9BOl47PmavzN3DonumMxJo8Ry4pClXfea5Uqjhs7yx+iXsGcFHlUfuoTc8zW+XvqBotEJE+rr9q/2Rp1udESRqRSVAS4fXNlJrUgCXV14lyETDZF+/eD23eGZan6h7P9uj7n5hH/NkSK9ec+CDzcFeBzH6a6qbgpAmkNpbP4ffsoVaVs+NnqjQqVTUJ9+KBJrnX+Xwm1+yj2O1HVZAN5dtefanNA3es+jhyQZDP5Cg+6bYKmQqk6H/1bbyO0ijn7aeff8peUpDqmK9pj9yAGRKLgB0KRI0dwvc6I5HA3LN53pMGgNoCqwcG6uwr21ig8gmWJClZJTpJ4mbG6WcT0CM0ZvV86t8K1OTn8+2taHRcWGzzqh8CzVRjHEfkjMlUL6Yaa5/wWV9BP8NzTSvAklH9naJ5Apkmfb2OtgcoHKdCqf1a52fW0UQVY+J3Pb+qibIGDBynSvnbrx1H1rOG6M3D+AGuibOPv1dPwipg91sr8Im5FuvGd0Jj3ViT4/xrWwZC8F0ZeXNbW8sePuKrJS08h44HKc1etemyBWqXSLr4PainPbvMnyXOr7hWk+nG19w79+vesY+xeyxKCce8WNkJZzsmMHK2sfGjo+ufq73cV6isiNeM5pp4MNMHLteEcDNP2T9/+v77nGcSO6qctkHxHVBBpeMqpMPe4DySELLmJJIKNNony/NIgWX9gNwjnx1GVcCHiv55ztzbOScbJdT4tfFcgf8yCJNnbMY39wZgnLazJYrHCL30qFNM6Pfkuwbk25Lg2CxHNkVULUzH/tcCh7/3ZQnhu5eXVy9/vfz0t/9xuX375vLw7iUqozje9x873PrV67eXp19/e3n6zbepFHIBrwymPksIGfbZQbS3l3cf3gdJCA+fatWbBs483QeRnoYSsqG/MEXXs6cBlwbTylEpCQla94B6uOusNQ5m7OkhfP0mQhZFG+7kXgzM+TwD5fK213tgTwbXS08ZssRTmgIhrIFp8IvzxcDx/a840Etw+D42V6ifH9vk//w5svEvFkC0jylGwWrHgs2i0ddZcnX81yCylYgGMl6/DcNFHq9KlfYWng+oyZ/VhiYfVXDNIZhKXxzg+i5EBkWcu4E7B9BA0sBIx4njI/kX0RMl56AfPT2jL+r0z7PCQoUax16e+DWoaZ9UFA8f8j01tNl4JoWjZ/I6zxFj7AD7oDlLVj+u0ffo/xyvG4N1RWgxrjViEZnYfDiMLQgcaCFoEOtcY4NjKIhREYcmMqxN1BE38wxD0T1dg1wUcJL9H6k8NXlPsDdD0mQWGlj77QgO/B7nMjZR7BDmjFRY8/SRrI5CYaUnAdTO3iFxPlGaBBP73yTA3HsECdb3ozhKeg0HoJyTp+7xm+P+ajALBIkusge5lp6pNsOrfOsasccjIPPmTcWEMhy5jeHs8ygFjtKTfp45FNbGSinXyJryjNr/RwCw3iwEYJg9FiGfx1nv57/9ftBEz+fGIKLB4J2AAkHdN9PT16N+PCVbrqNrdBXUYZ2sFobmypiPV6/KJuDeTqqafDZ7w2eYcQITbeoXpZ4AACAASURBVDJI7aDhnuczcprAcH01cV6yqhOEVYLcYOXoYzj6qkslNSER8c48VcaAqPDKud7oBe5fgM3gDAfMd1vNDkVraw2tNs8Wye3D1reSWkrxGBenQII9wL7Bv/AdrFfVPet4rW6U2t+ANSj3kycVvZptFjkvIt9qaVB6Rctese6bU7l910r7Ve0y9tF+rwSEBUzdY/F3E8iJCh3VJpStaYN48cdBnxfddf+0j2gjFtIXXoEYx0HwvXwuwErAt5yDzrLij+I1sZsTmjF4wW4kyE+w18qOCDVrGBR7LBd8lT4kgf7sCQttsmDfqD38hTzqmwveAMSV3s3vSIFTDdczn5FRClW9hvZd5c8COdiRCiekerLKPf8+EPGD/VCfdtAoVe2+XHK+uHdpZ53VWVVnRBj4LGhjinHEBo3J4XifI96Y+AlrpmCKICLvoWcQe/zjTz9W/GS9rWk72b5M4otPuE9Fs3GD9En9POclwSuV0wFxAjB8H9ebeAD1zlHUsNHEauwzE3N8Vqomq/CGnaAS8KizZVVshmBGulR0KGd3rRrs3++/+/5IwrvXC6w6DkR/rc6DLQoB1ScIQ7XqGNe059lwp9VR7FMoscfM3t83fPve0cd6paknEixIMNXUxEtrB3IM1lHMsE9zFfz2rJellT60tEaUYcCzDIXwm6+zDj///HPZbNuLOYehP5bBgC9jXTmbJuTO9bQizN62cn9VS25Vn+/1PKr2W0bcBqCv0mnvbfbffERZcI2XD2EmqsO7T0dMsB72IzaR/Zh4LcyKALr1DQUUK54kI8GKoGCgdj6+fL6O93DPFIWkVUtrVVMi537ry77Dp6WSfeo39vXoNmyun6A+fjBn+fWb/A7PISqgzDmcrzehPJ4LIO6TJ/kdYjfOAN9h21rGR6wqLsjEd+OnYmvXpmO8Jtgb38zEhBUTVIiOqM20GHhG2okkhF99tXWuOKfXWDGm9RCfhO9cL5M97GDiv32uTAB+xmcTn5pQfllCePv28vaPXy7/8n//n5ePr19dHt27uTzGgN9vQPnhFpSHytWjy819+kBKfWklB8poHQR9gsyFKoJQtdBbKDLM+1r1JAHEDIANtFFmPGaiXAcaR1p+9Z4EI6vmmTRw4wRzrdy0WTYHaA7n3XjsSl67aPQrGdxpuI8NOdxNYxSkcrQjD6XotQIEGEqM2wtK90PSYnzvV/k0NI4FboeDXdWzwE8TPteTBy1tJgHuaTCmfQf2b6Uv430pOiL90hM4mNl4aYCt446DcBhuvrOIhs6VgEwuc4PjVW1HQRSlqCErrUU0Pmu2ptlUW5yZA4o25UupYUGjz4IEM8xWLwkc3MRWc4OgfKgwSGlJRZEyToGAYEZ/CMG13/NeqXccfMv/UIlZd78v1eYNf1Z4pIjzdQSEMvYGVLzu8FAreAZo9m+m6TvIVfsJSGAegb4PXZMOIlXWvqo43pevYtBITtpf1n1SlE/p/p6XI4AcUGBQ9nmA6fPJXsjm6+67Agul252RZc6GRiZI1ygtopgHvWKiRdKdWSf2U6ozINOPCe7pY2zTeQZ0oyK6eZoJ9mj4f9PknXtmf7PGvEfKDMJDXNM5uOBZtEmewAcwpX0XDZj67yCn795NuAbp6zquJOC551ZAWM8mvk1eALFwGDrxACgDRAzQQt/d84kK4oy//a/2MrZ61c8VZMnv7lzqLLRPB7iS4PVK+eJaWJeo802oxsDcxMC+WnsI8xw33L4BWG24Q8LPvUVSbtxX2C2v13U4V8rTK3yaiaoUfGZl0ae3ypKJP0kv1U+euTOvpBuLJGvjEjxObbaVgNocA2WDaUCjjl6pLWRjc40COc4L9PlWPbNJJUBdQJ4FaFxv7Vfpdalgv0EZdgnQhFF41p3H1R43vtOAnGfO2Zcif1A35yNShcOesdcHAp5BunNV2eAolYVVxfOcF0wlOT6oZWU+JAE+qKoDCe33WKUoSbFCB6PCxzalutBAmPOT/bn+tvZ2d8QN959K18RrgrRPYt9+7Cbiq7CP+UAQG7AVwZkBN1J3Cao5kwHxEBZan11o+cqnr9qb+0OafQmqVT2TNfdbniEzLKO2OArtQKiKvTVpYG9Jq885H1g7lPFYY1kaGQOUmaH1cYIm+vUkEXs20UsYZU2faeDrCBB/3yRGyX3WlO9MZefU9571GADs89EHybI5xzLcR+bvrQKpD/b+4vPKs/+EsqpdzJ5zVNbAtSRvazeQTZT1H5PCSqYiTdjaJHrbe7Jz+NmZkWMc1HtsJMh78c9QAbHR+Jdrv2+rgWURLDZZTGDBIOs48EClTa6fZ9SKfducMp4nSsVVBIVG22vr/v7j99+T4D979m0YLq0W15fI8JJBwH2kqIJi7ejk9MaGvk1RZck3oBM2o60gxB4VRnH/ByA/Maz0KQFv0hPdeE5Azyq1cTT/ltpZ8K3K94oN6i+kmsYebh6t9qnsLPxo24FaHNG3dli7fqh2oIBTAefaEmxuE/6ytvj9xhLdhTJeDqCUNV1xwnjFloKc935Y1v/JE1Q1vw3YgV+82tPr9AJe4954ZkdLjDojS8Sve65gKOtFj2J7rR/lmu31swqeGH7AGvfOdyfvGSPCtiLBBX0qttDvS/J+586EgloYUAhI9sohFkabzFhi5gvcDzFJwNbt6VRCx2D7soTw8u7y9sUvl3/5v/6PiMo8RAXpIf0AzBFMe+JmD5Ig8ndzpVbd4Abp7YkzGP0NAkAoPTrFCYm8hjJKMBSaDmehc9ui6LeeggyCzqDIqt81GGw5mwfhrLouaOlPSQjX3Ktjt1mYh5gDO9QGJ20D9IHArEm5iWHpTCndWmE5HbgG2w02irC0KZZNEx7vFEh5H5sa5LHJ69Q5j2D8ioLpwCLJO7qFzkF0iY2HseI7i8A9TIJBQFHD0t6zCAgMzQTtwYByakQIDTQw3jm8qWJcqwStEtKj06DbXrXINAdBa0/P5+ish49nFcc6ehYbk3uxemSfiocmQefEPFRKuiqkrf47GWjX8MPHVpE6G6iN+fYWnZ2bhgb0FLrSt98+i8OHLsiCgUab9F6RIGiN7eXQqJoEJkiI0egsxqzPKjk+rwScmQ14rRJ0T5ZCmP7WIcNSB4OqrrqBg4sEOQ3+Dx4eCoHuDe+vQUOrY1JXQj/dXDX7n6ROce0GGibvBwd+zfABc5aoN1+sg0mPayiyVOaqiGgVxv6+wwitGh+UHQW0gUFxrF9/vetr70OqDojVTCDExD5nK8liz1Aa1QnIFXlaoGvCxJonMBvlmv9Nf6BBBWcKJ3YoHo6W1aS/IjlhMUxIqgBV1wIAq9L8rewa5PG7SLJzf0FSB+RYQTNgtzonICP6fT3zpR2aYCU53TMIcj+RqXPwJmrt75jAYIv4WdDpE6rIdXO26hi4z6tIUc7AFIY7soKgpqh8FT4bqBWUu/ZyXYPHOluBieyx0WmOIPUQFaq953sEpri/Rw8fjEpPZVil3TJJGuRd56K2/29nf6rQJrC2JGCDbdwvu+N+9mJ7iDhrfGcHN7M2BiEmPqx1/QaVwCLnDl1mH/E6+/Kbr58dzy3PZ4mB/bZWVFo5LrWK+zcpldZ9TtwMXq1qNAlq1SGKrwYQq/gKljq3jr3k3pO9YW+nQUXR/lZCD3rwKMVnIM6qHPvwWiGsmBIBLv1GPPvK7ZdCxtqeWyVinwZgZbzEhj+XfdN+41QTUZ5+WBBVlkCCYJLDAQusRSiXUze3r9Agv+dmCS0sJ0R8TvPHjgQqrIAKCiXJTmtEq7HaagEn6XSCZvUprZ7w3gyV354wZuHzPOf6N84dz4GKTO7pTSn0/M6zb57lOqX85tyMiiuFlO+s/+/ZdX8IuLTqVjEJz2auebGNgI9VxXNFO2ukivKehf1rZXu15/wMhmYtT38MzI/9t9mEgnfGBzId0h86RXftcPziWFZZ/yWNggsd+/A2lRruQ/8sWCV92DVXoCffPdVgAaWAfQPTItRiHzhih6uecj5IPtMn/QpBvIIKVPV//unny1/+6S+X7779ruyqjTQ7gEoVkANWvu7Ihu0bzo0KofEp66GzwmQ/+VGwuNd+xsyTTEW6/ZFl1436PB+V+BiQZr282uUjIXz08AA6wxoY2MU1Ecu4x0rjLVPQec88r4AvEZ3sOWhFtIB8/hwMq9q6gnedd1udh6syvtsnwI3jx2gp2NxiXk91ecmu9FZe1zbIiGBdAOK/ffbsE/DUc+jvpgI6IM2WhvjsexV3kVHVcUy1j8QA9Ne6l7HbZRupHbDxXBPeI07iNVVLBb6Jy0ko8S0KgeVe1hbAM+BzKVoJwjfOB9iuSvTR17uxU7lOBHLGBLBHM1ohS3Qjasfe/SJRGSqEL3+9/PDXf7m8+eN3eICXbx4/vjx6ggjFzeX2Lg4eJwNfuf9FSMYG4CaEleaPk0nvU2lw9A4+/+P3lGZFWnEQ6QtS1XEViW+//W7cdcZQ4DShhDEwtRUe0KCKIFRK3i4cKKoa6QQuUGUQ+hgCmGDtMzl/Dfc56cpeXjN5mugdz3AMtC3lywohlYxUIRYg24eBocJ4cCBN5jBMmV22gd/tMyqqyB+u58y/Zq3a2Fvqn5s/JfMPBCN9je/mYSvME8R/Cp3cG/1DUjn4PBSTjibxDcHk+6G3Nnkt9ziB5gashn54JEd9XWdQemkrJkHcHzzIwXGkAGjkV189PYKqa3NvkQ+NFfcXY3se7P6ZspL9XpEBnqH57bdfU2mypyCOeOIcDohtINf995e//CUUy65X+4zqyGaaho426Wt1O3tqjcIJZiYIkh6BUCOucxKv3PL2T1lpkx8ehG7qdcqfB0kbAOKzbi/eywMUaUC1OYBUXwkMH6K4+PHy8y8/H47tu+++r3z8y0pKC6Cw1t0XDFtuX+Q58atqaQEKz1INfwPhz/cpi+xoggjSTNWM3w3NddLVBKStjr8stW0jJXi/68c14egEGpT5FqlMpWa9VCZdQVU9l41YWg1cUn0Lq+E0soH+Mu65M4igIvXe+GycfWdOFcls4LuK/U0rGfyuwhisk+M9fvzxxwS1FS1pP6Vz2xLobg1BnB1+zRmRJsezj0OeKEjBhM6h4meskfaBQJJEhz/YFu7F52gFDrSa7zXh4r/sddZF9DGJoqjuBg1Lv/QcahfTr5cBRNdh41ZHCPzT+L7nb5UmAcBGBHitshgOGhDJFve+6ixBvDM3uU+eAZQsrkPgqEyJgXSbadVAr9W8COi8nmDK6KRBsnO2oAh3/pmJTZDxzWA0sOG/2Ev2YwSxuL85cL6DNYddgPLdo4ePL3/605/S894AbvNU370/+tcMng5BghMFmM9LQrjKQIDPA9wpe4G9wB8SB8TY2B+cY4N61zdjhY7+4euIECpK3I+VgYIr0Gk7p/QAiDR/n4knGahFcn3VCda8jIs/sqfcOyZe+lsTgOzHgIkoS9cOqWgqYCTQSNCYMSYEHKsicW/2axGQQuk0eK/p/jTRTjXm5auD5s51WLWUJaBtiFw7qP9pJpkxBD5GECjiGOyXVf7Z4yhxavfsFVKMLrNBQ9NtT1PA6fUPoqzIvmhLS1VCv//+u5yZJCmrCmV/rAJ5gI302Q+oct6ovXcRQkl/9iUVLpPoALO0VUDpZK+NeaVN048IBAi6SmVzzQ4Qc6JXBeqrEhxgeYm1lZED+FdcbLGTs9miBj/Q/6C4npLMI8EciyVn883rALt55lRjxgA5QPO0DxRQ46O4pkMwK2NlWs0Po2r067R2zB4KzPjf2B5jgVWWBHRpm/jm2bNQD88V6v7O3aN/v4k84ixtGeGe+QziKxINBaKSFGzMTp7BRN862/gmn8dZcN3aLvEh/jwU0DdVID2LEmFvYcgFhIuKacVnGkeWaUOrC3M/KxRUJXz+y5lwrQSrTdzDACF+pNAwwM1nmQRqDJiKWbVyi7gT/8XmB2AeQ8TzqU/jfrk3zjmvBUCApbNB7HkeY0PwnIlxuc4ofg6YlYLsPE8rqNixjN0aoKeNcrapYIXJswrLiuEcLWwreGCrZJad6cDYRXoDYZ44y1T2IPsFn9KezSagtX/v00suQJm4ABbczkirxgVoBX6M088zoyvs9CCgCXtPUCGx3ZcmhAym/wmVUfox3r6+PH3UygS0UVB5qoLvP/LhOJMpGh1zCHHsb5P8HQkhFaookn68vCCoTtZ/6SyoV68PhUBne7x/9yG8fiVoRf6PqgliMG8RUJg65YLEK01jfYVv21Bv0J6AfYYqjnDJTpO/6xDsK5rehtpuuqIZbB6DwiZ/VTiszGxFMgzqExTefxAEKTzmSb7zOtRSDlrk1Odc2391VZ7kfux58bM+mSeoLPgqogor6Dj4sNz7qm7tX2uQlCrBmul1pI0DrqIZSUxHhzPgP4JD5z0NbWMtn//2PPfC7/H8SLbOYh1cy1l5C6NVil5L9iKpOsxzgq5RLlUIJ/c6KBIHKipdNzUWkbe22mmP6RrkI8iQQK0V5u9QXgwCTa8eCWEHfB9I3JqpXQdVEPl8Dllm6bGGl0v66JJwbYg3e9V9FHnpCatEfn5N5lZy7PGxMttxKa1Oc80OwG0wXBGcKCIuKLH3DuOAqIa0G6gtVHxwukmwQIcnrqBjs2dBqtTRH7bqD87nLPwSWtNp7Ar3bmUDQ8y+5nWAAP5Iw02yE+NfeWjvvXN9qo7qGSSp4nuCkD56lMoDgbdjERqYNoErGNSKyTmIKfVcQYOpOi6TjWGMYl7VAqXj8L8BV7yn0I6XzGQv3s6gIhWO8ufEUqwqp8rJdY+2m+RtQQTfYpUcimSDtN6jgXSAqgUjByACBWgBeCtaFYNq8NPEXYAoVZlVQHhNqrLnIUkw4hEnymaAq/VMc36qCn0NNIO6L6mbeehzKg/uoA76PKUIt8pgv2rHEeTsrVroHhW0Old1eSTa0KvkO/uuiXkpfaX8Uu0FgQ1iuiQq676ewLAh8A+zpfw+Z7R0+wIrZY8MlFt1PlXO+/eyV6FTdeRS95TJfoUpSnVkMbAJAbbWs+WzMVHv/v60UsVzrj252gvBhjNtl2Ck1PrOi+Q7vZbaiiuyHPDhNJZG2xn7/7YgqgGTgFlZGWOdrIIn4CIFOr2Qo59WCbeVMa6FwIrrSxX+6O2fRzkF9kcdaQlznv/DIuu1aw2IQMVDLR8tXbtKwAtdKxXSKGw+y3da3TGg1M6l8sgs2fWb6s+tTDs2BBviuQIwyv6FceFM4FXn2Qfa83Owlj7E++1j8z7KZylwd04u2HMGycY2Vh4DotkLvfVoVabzZB0TxGent22AjrTpJGOjMB+xyeKE7JOxeQK+oL4JbZKq/ztm7LVaITjofwk4o7q8diCrpwba7j8ru0fry6ii/9PnbW/qH12n2pcm2oL0Br7ONlVYKn3Ob14HGJEaTECemGy0SWy34y74rpzbjdxIAraqILYo4jZRCa5eA59df9mkTdpm5033L/6ZQFtwkc8IGyjsgAKAro3xX65twGBsyuJFE6CMigoIYptMwRD+GB8JHB0jXIj/VuRwlAqfJ0vGuDcA5SjCrTqXXilYwP1jIxArMiaWvZCkdbFR45AWXqwmBwRZfG01l7VLIcKewQFzbRlBa6PK1tgzAeDYNNh9tJG8qno51+Cc8VZlG69bpRa0qODatVe51qd/BEl9Hq2Glg7MZynmwnu5/gNIUd12FWqSt7TyDKxLYhXbX5BVEDWAywQU+R3iImxkxG5O6vGKKkX4B8qsQMX0MrjuI29YL7tgm+IwJMwZdZH4vn+NYaMS++jxMf6G6yrgeefLE8IPb36//PL3f7u8e0FC+Pby5P7N5d6De3AqLrcZTE9AVsooKqMYrCqLdv7W5wnhzU37L0gSMwx4SQ/jD5DjtULYJt8uDIGsCddhHJTNXpM1wWX4zHuAXajrXDwNhQkhG0eH0UCwSK4bvZW5awNvB4tWwCYOOyVakLsmd6KzBALKIucgzQHoIEGxoJK4wfl5BFCSEFZmPTswz4mMvjLEXJtoUqSYb+o8m6TBOa9KWmghGzQqPUkHiYFPgHvqqzgjH6mmrTrHcwjyNkNpVZJ14fcjgJE5aR8Oiioob5Cet28vf/3rX0eVvZfmVZx1Ziqe+gSsMIqkiGpI9/GZXPsAN9vKfpztM57BWYjkITTXKWERmHMgGjCv3yAVogICVguPvqopSEVBizX1wJ5oruwB+kJDSVgPWRMBKLAdhCr9zMSLoIu9YMBX6eDKN//49x8TMCvUw7N1vECNcRNfDz/f6ewdZdz5/TPinR6nE2W03w/Fs71bnBM/E4SRawOFssfCCoEUQxOunIuhSx1rUKqgCCH7F+PKGaDaxR46zwGyQphqS9RRKwTB77NHOAdWT/mZzpP/zX7GGUjxM/Bvf1LFKeJ897dJXJW17JWF7p5qyCiP2BhnlSbQWeDPz61CSbe1KpLh72+aDJtsaax1Ot4T98N5kHoYpxHJ6ic9E1MDlXoZBsQcTp9Re9Wq6loVSNVFz991iCYtQXevAPjwh/2pnQP15A97WMcdsYG7d0OD4pSYZNgXKsXqk2rBQCuR6UNpcPd4BAvrXzEJbAW+fWz8SUAyddVUuCZCxB4nweO9lX/HYd+9PJ1YAPejLDx7gh5cRmoQxPMa5zDo94RbqmxbBcjs6/SN1c6pnifIZ9XE3hDOYxzs6w5njw2cwEKSKkVrMsv0dUCLVphKBU8AB3i13lP9WBL/JURQwTk7DhsOWDjf0J5v+k6K3vNXX5UkfwGltt35b3y3Sbzvcw3y7zaG5Y9JKu5HgSPtNffini3o2eq1fjWgIrQyE9QpQltJc+6lI0M8j1wftonA03mjB50boYp37y4//fxzQC9778tAKvUtVaHZD5UcMyvs1LNzZg1wfVl76HNj+9j+0UrMYoaN1EhPsIJks8FS7vWl9fN3D9YNbBvtt8kkvsIE8fD5E2oh4QWc4Rnze5nLBtgx5fNzHNFkuDM38aeeywTFB5Njz9LKOXTdE72cRx5fZZ/jABqeYRIgZ0xuVrL3b5LXs3qlnCYhWGUmPmGCVNJyA/SONhjA8n51AvCtAJS+liQu9r+xX6i0q+Ji+1XulSocytyAB57rGaSNQNTiEe3OQcVbb3r7wUs9Jjh35jN+K3Mjp1qehF0acWaa7tnI3lhrDRU31pRrObPPerg66oTnxCgHznFp1xslMjpubVMp09gygHQBeJXVjZGjxJr403m7D3OWco5PquJ8/a+//Zbnyr5xj0VY5R7x+DW2SMKBCqeCdG9r8/h5zuVGr+ljY8NXqTW5ZR3Dcjol8+yJVO1GBQ/ldzbfuLQsHfsGC7oV+Oqamux57rimr8Jg65zUIwHayCDZNhZtON+2wpzZFApIaRvwy/H1s6tWAa3MYcsEqLl/W6zartEqHHFKRutBMV5Mz/rFJ0wMTfXTczxfocPSv/ns7vXGGi3m3Ob5ATp5v02iYRx0ZjuJH88M5iRMkMRHd28ySoR9zX3xGrbzoId/UYXw8u7y4fXzVAhv37y+QFJh9MSHy8fLuw/vLh8vOCISJ+ibNK8XdYqD/QcJ4b2gFz3wb951QDQ3yCbLMNXJ0pdqsEATlcUFwHGOSVhoVt/skFQEu9mkhdUAVfY3A3HXR2QpXOTRQ3OuONm/4oE2ICstYkIX0k4/dIPzYNgI0sISNC2BdKAlhw9koIhREXIpFwelgsA/w+zL/24jrnL2Q0KQ2GfdoIdCWYILHNpb0dRsgNAY72feYGTvD4TpSge0opDAfANkSegMbFJpmbGscAa86WvlLgGRymGj3uZwpILRIZ46QemUGqAksateXKORPW847vbRzYjaL8BnZz7l+kYarFHFKYLbxJfkoqgTTlBarMZHROnujUM+W13oHDIod46/aAVIZ2U1IZW70XtTzk+DedF+107Emvd92p8Bbbp9secBtxlMP9RPBA86rf1xR+C/lNae0Abr7eMwEDTIsy9CQD77LqqiRRuy51chFMW1Kp1zcRIsOiceVzp2g6D2B13Rz/RHoop6okXrIHFu3DdnA9pf++8KrnA9BFIYLmikUgvPiHPERNbTwzUpUZ5AmR6fCIwowtS9yuceymkZ5wIAU3U33pyAN2tyUtU8jfKQ/tjPwkkUfMlQ2VCuOrdIIOQIkjfbE6AhznAVFxyXc0Zx+EXna/xFWe0DTOA/h1ubcuohXDOJFVGDNm2aybKN5ElIlihzzTmrUWztuIUkpB8/BhQ4S/2nTxQHv6qyTr7nHJXCyvhjh4o28v9atZWuwrVZ3dG5sucrsz+bQi/cKvb2OvE7VI1xqjAr+K5WKKiQPUyyqC3n8/h+foaAAPdPktEqdpHlgAag/pstyzPn/hS0wpGmShJK/cvYL6sJOFIDp/TLoBY3wIj9bKWQeyLwLO35WuVwL9o3Y9U6IFGqT1Cou84Eza4hzwObw3dxr1KkD3GXCbjFpgyo4Z6xOyYe8TUANaeKldV67fVVGIeZYk1IAAwC2rwvpZO9TLDEnjzPPpT6ZRBl4BbAZJUo/vc5MWD/maSwnnyXTAD9cfqKBoQqcCF6bpJ09D5uVIgqfzJQuPdWGf/o/njwMEG2dGbFFpLUD4wQpODeAZoP8Su0EZZI5h6jPjza+lobuD72JnbefcyzT2A3YIjPCCtogI8xhDbTveI6+O8zNdOeUc4e38N+E/jMXt94JqsU2eujUCsUh18HkBQQkc7avlbB7Nog2SG8V592AJAK7GBPNxP33EV4xBLvy4I4KuBR6632QQJdwIEIrVz7IfU98QMDkCrrT3xX1pYgYkb9DNgQbIpdPM1JFnyJbY2oWCm7rm2URE/aEwHGN3osPdZTDY4dnOieIi48izAFBjr4bwGvgqpXBVRt/nGmN2KMZ8J5xPZR0Tn3rwnMHiBZhpu37/kAg9SNYBTG069j+2gfOTOpOONh+ywONYnEPmETWAR5jwAAIABJREFUSTp4LUnQWiMOYGutCWGALS7krJa9UlVvXlPNNInvYj78X2zqw4dVDCZOWJXK2Ae7IO1ZkIg4ls9NxWszi7EtnCOAQOcMBgBcWwfJEc8JQNrYPxX724+l/Dvre0lvQPl79+IDTUK5Vtak8xkrtJa4L/6wSWNnCJdtkjMx8IVrpRWK70q8PbYLSbiFmHN8I62Xe+GP44dcf5Nl8wxjDX8uUCg4LYCc873k2tag9C6umplr+NKE8OOb35MQXt6+vTwmmIWe8+Hd5eXb11EZvXvDJgdpQAGJm26gZZUwDoVNttkZDx9QFXl/ef32TQZyk8hxg6HqRdRgidwOOq8hCMBmISuusb1psjGaVahuU2qUtlIlqNJMcGTnMQgqCx4I9qk/ohWFUx/bHBkbufNb7uTw6cjZpO1DaxWKPpejWW3DjKl84tSDWk31lOtkw/CaaJvIp4GH1QTFBGrob4p8gyTToDoEOhv3/fsgQemPuSlVk0MRB8fGnXPP/W3mluMnNGKsiYbFZKip6Sgvp7U61m+Djc89QpHnffsu12qy0+bkouUGIjGWBuQgKI8Qw/lUNZGfqRgHip7AaZVJqSGsIZSR9x9KDYa+kUBqM/qO3szRABSjECE0GBfxzgDgf/BH9PpYI8d8zDkpT29DL8EsCUvpYxVDkpqW+1y1MlXRSKE3ucJgs98wKH2tdMb+qRKbVUd+YsUiqoZDzHnGggudR9N0TnqFlQ3BAX/X/aYR4bcMtNwTcewEv6gKpvf3Sh2R5ns4skn/4+CkWPzwww/5PUAN9mqCpK94/XKoYWG0EhBPpMEEPcl5hsg+SsBo0IqdOSeEQY/v3cseJAkjcW5AUsN9OOStaWbQrZcy7IQo/ymiskb5iWik0jr1VPZaFB53xnjenEHW3r7BBIVUT6geZV7Wg8uzb745ZnlGEGTPv9FY6fdVwqxim6N0nKckJbRvX61n59PKDIFik6IrwHEOOB3RIV29FdwmKRWPgH5dhWGeK+gnSZeBFYFLAs0hx0fV9kR3xQkHcb/PGrV/uRW90tKSrJ5EapKg3eCYH8d+gahz7pto1D9wf/6ugUue2YcPq6ohFoNqHJVIgZNWoqXFmTyXsncJKp51i1ADNKv2iHJ92FmV+sI+GO00tPv07zTQTZWAQCo/L2BkUGrgmCr7AIms46TKTeoF1hRrYg8aqPHd2A3ttfbIvSzl1cHQETab8IwVeRktqZBsJmLYHhMsefbtt9mf7p2swZIJxqgIfpxBCPdDk4tWDVT4UyDrnCgWYGtQnd6lJcMmlWc032oq9wrA4aiY2KeNe5J62YrwJecOf6PwEeAA78/A6/U3phrz+k3uU/TeZJw1Yl8ATqkm7n5NvDIKpzbWnurIyS+RxZ628twqDHsxFPmxe9z3rdw0tvi0/+9+e4fW20clUVYOcRAtEn4/No7nFGXW08iC3MdYAul9PM8yHOCZ6nLEpdrzLc0sol4DgU3+uDeD8k/6+k+AVtZi4FXVWUtnx4bw57C9/M7aDNgbCYgnwlLbWoGyVp6ucYJVjVL1KlYUn3pSfMbfl/1TJWs+17WSMZW9NlEcq4hW27QxibEePAwIL1ApbTe9vItN4oMpluwse8YFjbmeCOOtv9+zE7t+KhJ4H57R+L6Tcrg+jXuwQhTw46uvYq+wO1wrfp71y1iWVeAFHMoE61p3luDbQ4zGSpwCVZ5rhYzOhYzzNQp6ROl9c3HP8bXMIsc4sHY5X/RfpioJjbdJWtlypeenav7o0eW777+fEEuF3PI81w+HP7KKKVDDMxeMJSbmD98ZMCOtHB0DgV+yMOPe5Fr5GfaSM8Me43rS489IpylzuhZ536qhgrnYtswCfvXqYHmYuJ0V/bnXAAJjsfE5Fgic+Zn1nO8TPE/St8kJhz9fUm4Ow/5OBbjEuEP1vwWQ9quq5PzFCeHt2z8uv/74NwYFXh6C+K1C+PLNq8v7W3oHCATZXJS/F9Ssb4MFZGB0EPzQFqBrPS7K/vbt5UcGsn4o3fLDuw363QDcNNgu2SEh7FBQgoqW2XmwacyWvvPhQ439kycVbqHsuhLqs2+fHeIMGOQgl3PeGJNDTGV8cMvdysXLE69jIkAs7dXKCKtN8ME1EshY8TO54jt7qOuoFGohkMBRuVGks1q1UGXRapKO0ebrYwMnoK7TIcE0GDVoOiqQGzKqQTSwFk2zukPw1c/oISIIVEm09LxKBFOBxLC48dnIGZ8wehEbk89yExu4XlGRzivUuAWd2eBb3puNDggxhF9n4UBOAzrHD4Qe+rFS5hmSTTDrHMIF8jiIKGKu78rETgQrvVlD4ltR2Eyx9dUkibpX0YdUHVsGyFqJWrqurJG9ikk2ls9lPw2V5LCKvHGfQYM2aDtVz3dvjyowaxJD5by9CUuYt3o9qSTMoWrQmyCguFk0FANaCkgpevYPxjhuBh9nEFCBdT6jVN5fDPcGqXoWYuDsZRvl2+Rd5UHW7pdffm1wc6KwtL9rczxnBM/KnEXc6NFSRIch4nXqVimSGDunctUvE+Q4hLedL8TPQPVa3Zvymuc/SQQiTIz1aE9W+1EnUBPa7E3m3En95rOl9/G7nGuR9oBSQ1xZX84Jn5teiBNd/RxMx4ZvALVJeAz8qDZ8ryDXkVjNeQW5XcO59x7kfeqN9kIddmoN/aFxAoSsep9+hNHT+D56QbNuGQheuyC1vNW5jqJRXIbX+L30I56o7zgk/oZWN1EEz/sBzDDna5RRBR8IcJr8EViWept2ggXBJK6AjAYVGUkR28EcuNe5jtoMZc4rdEaCDoWGz+b6rS61V+vaXxilx1W1eX45b/QwUnFMH/PHINYBLUG5MxD+irDzfsbbkOieK6ixBx/eHz1PrAX+saJErYrbN8c12X/Cehd5bq8391bMaMnYWgOuAfh1dpU+rT2ule0XgadSD9gSlH+BtIj2kcwewFppnQqYWbmSouz8M/aWfdFcr0DcPZ7FAAHtPN+VilcEgio6Ic2NnyeBEnBAjXM+91DD3HM8KINTL4xfmOK4CL+JoElHV+9a6Q6LYHNgpflhk6SPkXRYvVQBm/vkZ4rA8Bnp3RkF8ZxIa9MDJjP/jMQjvUXsh/uhDXoNJH3ee0RvBop4n4IM2PbQSVVRXQWbfZ2fqYy+ysG5gpXK9xQzkwSul9mzw140APU+pJKm8jPlcJMVwaDahao2J7YgMUzVYuPI9jxj60ZpBVxX2EVVdL7TuDAx4FoOjAXCEhtT6Zxo8TxI3vg8kx7sXEXbNlQctXmquNN44P0qtnP//Lx+o/Yvtmp9aoKsbaJq/MH7VMXlOk0uc073h8+tCn2rupyFxLQABGOL8RUmHPojR0OEQj6F4ePZRhzt2jtsjJxRTU8e52wRQ0prDgNgVEZsfMRVbm8TJ50r2fYdnxN7fHp9/p3YK+ja2L/0Oa8KiHq/iWwT1SYjfE/29PoDAf+apHReoJVogekkRYvNZuUOYJw4y3N4TvBckySPT55UtGYzsllr1kM2FL/H/jsXRLgHZ63y+bH7o/fyHLEjjuiwJ7y00bI6pF8Lusv4KyepsaNijVwfuQFFgOYvG/GzPn/OS7Qtpq4c3zZtBWwq8YB73n0BaCR1NSygiewFzBhTKGv5pRVCEkJ6CD+SId9+uNzDoBD8XkodzfyJ/CU4u8k4CZRG06/x4H6GRVdpq71tbMrMLPn48fLLr7922Cd9dxE4aX9T0EgEDUY7LS3vUpn9UUZDEZvEbWR9l4k7iBeDyKYv7ah9MTzsiAIgnjDakY5dB5VNQX/haRCqjy5DdG3aX9B5zFtasMDnBK1ff5FDyDGC6dUKnbYGpcFNKRvS4aRXcMEG3kHXQsFrIBN08pgbVctiRctmVPn7GjA2pOiU1B1fszcrPYqv3ySJk35C1QaHzPpmVtlpZtOzZ63YEogpUJNrvt/EjmsInXboYZSpNtctaphTTeR6InAxhx2ng6Ee5971733Okm62kxs8iEnQeGhV3UPprVw1kfWVbuTwadYkh399ObwfcSKpKKWa9Pvao1wHwvV1nVutqDhB6bKhOjpzcZUAJeWTcIMgTtGM7+a6czDpE70gEtEKXxreM//w3dGPkEQr4hX87CoprGPWafjspUfwemfBXRPCnDWR08k+s3bdp636cW2opaVicZpz1MCza3PQAk/D6nV2Gkj7G1sJLDU3Ixt2ZpK80DdnIDXDZeW8jne7YIixRruB3ERl5oS5VvZrzuCEXFJRfEhFEzpfhzhzHQVhShsUaGC9soen7MXn2CvcER8FBeJYoVeF9l6HY1KUnq8ZaKtHouEkNDo5ewNz3mbcnUfUYcilipZ9WJlvLjzKZRsDc660pYdlQVJ7EyrKkOQdhdqpk9pvdEQm65HhXLIOXH8ApfWZcHZ+++15nc7txyMoS6K7hMIEU7vCmkShFbrjlJNNTrRtPAeAHO6Je0vVJAIDpc0kwBw6muT09uPRd8T3Sn0MMPX6dcSsEnyk4lqElHugXwLaoLO7Euwt4eX7AfR4xny/CaEz4CzMJyiMqExp387DxCa0H4S5WN3LtEakYjAqv8rCrBd/z0FHEV36PCpcwX85u+wfQbH2htcvShXiHptctRqtnQmIFsGpUkcT2CtwNhq1zBZnRGIzAuy95rnXVshEwMfZS64t18eZwB/A2tpFWEN8aAPX2pOyGlotCmgjsj7qmvZfyuvBRkgA+TDn8Uy1itjEFJdNwk4kimNrmyzUUV7HQuVcPkCFFmXH2uUzA6IxQs9NAskxPWBvJOmi2rD5cdyb1R5BMUE0zhrJTZKiAAhT5B7rg+fHc8V+cO9NzBunwKqIIMrGU3mOzjTIVDsy97Frq1CVLQACK/Z4srcwKIIf595U7iH7jrlwUaYsFVBwS1uWn09gykTY88p68zmKhOTaUpFqP/Q5oeiZrsqnz+e8V01qpZHyHq67YGQVJg/NhQCzV1BEoRYrJsYTiRv3Xs6w38c1C1b5XF0HAYPEJgF3SyVUJbixycQI0/fYFoAqRtaGh+652Ne+Mdcje3SiNcaAsTN8TlpSOpbnDPoe1cUJ18iO0fbJYsg4sn031x979/JlqfWIak25HrtEKwdgJnubcw+LJc9v7TdSa+2p5Hd4rToWFXc84qv79wtgb55qYmcF1RxMn2H3jYud0ys4fwAO67EWjDhidoUZo7HQNjXnmGa/Hmy27plUJV9Vu4A/US0di4p/SwWVgcP3kzD2bG+cy0mhnM+zenju79ePB9Bda4XKyPpIdTE8e5whgELWWlsUhegloSbv2Z+H6Mx1VjPPQ3tqFZ/74NpNkN2ftitkbvvW7osTQnoIf/7hf1ze06hNqZXS/c2dywOokfdacv74AQNAab8bN8pqk3qHGhpa3BFZYxyfXG7u34vKaFS6CHBevLy8evGSQRGtQGV+Ro10qjIzAkGtQWdAT8ZtZxP++tuvFZ2I4a0R//uPfz8MH0aczyE4saeEa89GXKYs6nhG5JucFLmJutRtN47VCoOx9PEtkNIRXK+7aCubFESE170fewAxMg4x5t6i8LeEAsODA+KPzj6GLCg16w5KUUGZUrOqpGcAE+GIBTo6cNE17pnKBsIvQatI7viu9eNQIXr05KvLm5cvE/SojMTvwU8n6FMYpIFzS/pUCVMVWDDCa6lQQBN48SJB2lP47UPaU/FIgLt+nCmEmQxYoZSzrlEQRUmA/bDz0Vohq6gQAakBKsmOzjeHIUhixycYiCaAimx1D9IRICQZ3wgQEt3w6hGnuc67jIGeWq3JjPSMJJETCTAhL9LqTJ5eRxODexl4a5J7DtrNixTDIBH3OtjHnC2SRa7l+XNodv28CiQ1aS29qaprcQZDr3WIEep41QHpOTdLzK3W5n0oc72ZQMM/2KfcW0YwTHk1g4OnaHtULGYTbOa3r+EsVuO+4Pqha0BnC0KGsvCrBptcb+SwR51hjUKhWiLl9xXMaWJZZ6qiZNNN+994P2toBYZnRIDGWieYGlWUNQxqeR4ZsORWikyCnaF65+doYBV15QkD8H2lxXc8gGfJoCiJ/ZBpK9kFYK62gvfgUERYP6nmUmF9+TLrlOr5VI3ZD0GIHz7KGnPWfvrpp4OWy8gKrjfn96j43Q9QRDWJgEOai9cqCqxT5HoJZiMMQuIMlXHXSX8LNhk00zmWVoK7f/p80jP44eMBWMWprxLq9ZGk+zP2e3q3v3qaHjX2RMBFJNc35gTKMvuI65feLg3RezDBPOxfhDPogykIUOS5/WZ5Lulh6fDlBDer1PHdUjytZrl/WCfpjv3+JsYKdTkj63zPJlb25Rwzelcx0+eYECWZm7Kk9FGR4lTO6P8ZXT8U1dFgM4tyyHk+Y+IGou2CIK1udAyJVSvHm0irOhgXq+QnONk8U/eHYm7ngErJeX0Ne4jvIfmxF9EklWtkrwIqCJyWQdP5rBk3MirkJwntlFPLzCkgRCDWMzoBMXqQGd+zCkZ9cmnoAQkJwmAQzf/WF1WC39EPHVhdGm6ShlVijUP4firavM99zVrjEzoi5vNxUxUKsQp/9eHVULA3j88SqEqSCli+4dQJytffHQaKFYTNgUviNdXx0Gq5hlW2O86hlM6AkhOOCXV+gmXGAQIHJlCscwDhV69yjmKbloQao8gwCc3xNEBekPJIEAbS2/Jj1av+osIbKTjEZnQPxBsoJrh7kPKbauwEOYzXZCOdK9/8vpV04wrn77XAcF2bxLoRTyHOodXqOhuQtUlytfFAxFACHZ4FP0+fzc953tHfGPMNGy4l1Fl8GXjPe5n3PdqkfoDPxA6y/r/+8uvlt+e/BUDjDKsQjw0odfFD1tDrSGwwQSHptzhZxCL1i0ciOwcocB0hmIFCPgNjroxgGJDA8+MMHuDfgPwDcJlokmJsUlFTrEFobuJZxC/cF/sSpoa0WPekFORU2ocyJIYBlNy8Y9Y67RQ3N6ne53nOPjg+imeIUmlmNNK/+XPHf3HWUgE1UWZYfGYf0kfZqqJ/WY+0MoRi3TY1roszgQFWWTfA/UQnuY/0Rz96mPapcwzAPorIDmy/nQXeLxjyZQnh7ZvLu1fPLz//jYTwj8tdLpwNcXPn8pDGc5pyM5SUsueqKJQxKdsPXarKaKk4rXh82IO+d3m7ahw3/8fz33MTtx9K5UozrfS4Ixlkge9f7q4ZmMViI5ea+MeM0XW2oCqQrGr69wimyKQzg+takj0nhAk9VBXLtrgqlYqU8H2htbx8cfQYKeuuEUvgkSohaFZFHPgoGlzZVEFD15+UQazh5lfYoXzqotz8XuYQDTEvetL8+poQbvxFHEsDEV47I0gxwFOiayLUeWxsKPnU3ru9SZkruN+RisGzKg2qMu+KGfA6B0AENw5gKOPZ6OY7V/WKxHiqXk2W+d4zSn5GexNobqA7959+iCG4Z6pQFnlBv9+bR7jhviRP9pB0zVtJ1pDns2kQHo/chNDA+nwvOvsYuBnGGjYCg6vYSmnElfR2PpMV4BqfVtrsueNaMMQJtF+9NB7+JC8M5XUN6sqGByULFbGoXfpot0+C0r8t/S1KuSS8oJcRFmmyyF7XQODwRO404E2oiv7mbCJbv+Az+zSqu63sWM0w0S5y23JrWW1XfcMjITwpu9knck0Iyzpgj52D6VDvpMhw/aeZV45oqNpqQRHWrEa3AXfFGBokmjSnsjpQIdXABEAVetJhpTdlVRerkEngV9XjO7x3ga1zX1WUyu7d+0Qx1aAjQMGGnqvG2HNTag+vn/sAUqkYwq5IjICVSUbQzAEWBNPufa8X59hRCeyLd7GnVvHZS/ZMn+2h+y37d4Ev/+W7STxwTPYA5fVU7gvEZN+vd0JwhfNhz2XoLethojcGp8k+df8lydmelbJ9TkYFoAhcSSS1mwAJVvcD2N3bWIETBdHKHM9DdWUcKWcidLIputl7lfXZ3o6C6pgCHfBe2nkT9VJyBRYDng5o5DoFC00C+UwDZEC0ivs0ec85OFUGtN3n52PFIQHPRnxUWKoJWxkaHQ5dv8NzaTU+PecqAK9CL7qfgG/PuX2Orba6x2SX8P4GjgVNZASwXwLgCWTcuZtzEFt0krHPs3Ye42h6Ocu7fr7n84RQvxM7vYHpAcEOJVtAlfYpKfzi87Si1iyhPWHnwdrxZ4tF8BkGZ+kTnL3Fl1kF+CTZ3DUkCLvHvW88SgRLSoF2jMIh5IQwXYTOSrEG2HCOsn3axAXYcfZUaMWc3/XPJVaavfZ1aazGFtxq1mZiTVjlM8vpcDonqkz290QptOPeq2eHc3MGws5nM5Xt2YzS9zr/7x8lhFaJArDNVxpDaAPOCaGVRM5dWle+ouraecPx5aNfCvJ/4s93T7EVYxfVX06AbRUlk33XgYdkPGLftWJrvsdkuQlhRdNSSYuN6CzBL0kI83nTGagNvcYOXFfBzPoefbKJWkCS+Wdeh54Y4BGF/qnnS9MU0Ba4lAHF+zjnCoqdFby16T5T1pakLLFx4rdWgp0Pm3ahFXx4zgGYUomvTcnA+rVBsJ5WOWsXRqtdvK6fAxi25SH6BGO8SOWNjWWe+jcdUSNYZ6wcnzb1eeeDqpBcmnNVYQOKqdZ/sltcf5gr0zrh86JfQLK2PnoTu6pUN/lULfgMLlt5de84W5G1QdwrCd/bFjBmsspQunevvdavXqa4E0YiPcdPvzoYJrZC/PsSwg+vL29e/ZYK4YeXLy43VFI+vr/coqjJ4EUqhLc4h/0FFtiCVnG0TdKpNqW5HaeAwWxSB7kuEuofb0NHev7r88v7IQZUnzCubJLSyTrYuUHB3SRVHA4OPEI2cV5JBhZ0rlHafI7gJEbwDsg4fUR/HLSBGKgFJ3Eop3lhPHQd2TmptM8hzg1EYEGWm8SDG1TtbikdPKz0FqEitOCoAVwbwXm4QTPg4kd8pk7rCLJG8YsBp7rpZspBk5rQvgvuwfs4kNaIfzTZSYCX0Qr9Tt6TA0fAvOqsCAPfB+0WRDFiMav2OIg+TjICN8iOY9xL/9CYHLS303Bzg0IT02xsjM16EJqUXmXANXJSs7h+ngdOsnPISk0I3TO02vaQKiDC9fgcSZic1xL53RcvlkT3sJsQWgFKgrPE+BDOOaVntu00MOy8wFBDl5AZOEvl9N5FtA18Eri8B5lH9vlpHCUgie/roa/xcBaZTewHlWA9ealupTLY4LuDqKnSNPCwn0QDlCAv1NI+R9H/Q8xig2Tj+E8DlY97mbCQhpngiqG20I9ZB9B2qnvp39xw+sMZL8A+9zSEzoqi3QJ4nXSo55N3tseTcxAUmMRhzdmgYUqAB7kb2s5+4K/flXmBM+jSfCooUnpzZ851vUgaSwEs7akDjK8jB6TIXWl6pQDWWtc2nStB3JPCHThNPuvzPzp4WQkmhHwONpEzQA9cUedSRLBFVmYy2meVRddbmo/3aIUiYMwk1WUxcN51Vvy+91sqTIXACnx10HCqNkqLU7EfqsN9FBQo7fkc/KcKsqHhKkCaYIZeTCIGhW42vQE3fwuWNeG4jl1xHSNYsOdusElVO9SmNxWSOc8UjKPGN7wouMhaAlrlrME6Gf3VnhwTDa61852aXLY/uDMoU4lAwdikeSqssSmjgJpAABY6RFrUPf3F925ydoPsEiyttwmn3n6ljruR8iywhI1DUdf1lu7F69gX1kQlaPYC9xuRjIGJ0MpaEe+fgmL27Ta4qwJ1wUACTJF+g3c+N6BU1INfxd/wJxRrxF1mCzwHnCFtXBYtYggIjlREyjll0mrtv7KS4nOT2h+K5pgZ7qkzxVr/7iiXzvMrcB3lc/qb9pw8N/w7CeFEJ/S1UmPPVTITH/xMgv4pHNobbXCYZEWK+wBb93X8EKIkR89ok92cwdkpAS9n62kfrDQkedrn8r+lLbdyX2XuaDSsAqfPDt1/1QvvRapsgM5R0k3KsKfsXexZR4d1/3itZbF0viuvObQ7NuoRPcsPrwDKQHVt/+cJvtXuq2/oGSj4VAo612FianLp2QvAOfvk3mj8WB+rLxPAia88+Tlpk36f1b6CT9c+vsRfMnXGzDDe0i5yjez76hMgNIUCd0HfxA2rvMvw0Z8omKPt1Z8nZjjNOcWGKobCZ0Zlc3P0olq/ZLggV/tT+S72tBV7E1aTfSvAJs3GmyQiATnuXOKLaDuxvSRKsGPlCXRk76x/83yGYkNWfTXRtrdeOmiq7AK765XV7tZXUrlHWbQsE2Zh8x1U9wT9BdaM8fi5c5KtvmmXObfsB+IQ/K6K9/qX5iWtIEb9fbOLA5CeevYS638oO4/75Pl75iqqdhP7HPu3vlr8CueL9f/zn/+cRFOV7/jWgR1JQu3BnB4CMV/mx5/bnQYgpEXlS3oIb9+/vLx++VtEZT6+eXV5gCwr2/bmzuUjhptScTio7R/kv+yCLv3d/D9ukp5CSrShGaQyVdoavYiplFzupvfjt19/C22Ui/7+u+9WHWvwwENCaagO8l6GbnPTQe3S61LZXQIhG9JxNlRaoDV5wNuUXucKUogTV2lTp8h38KD4XC4xakfrcZNGFGM2YQerBr4WVbA1eTb5fJGHy7XwUFkfAuOgcSvB25wcRHKiIgZfMZ7vuklU7wyquUGYJhxFUzougjXWUfFfrpGKpo230jk12ik9r4k8tAiEDdYjEeU0VcRmLDUO0rNKjSttVWQ7h4K+PHjbJPaR9iZ4aLXCylaou6PV4BDssSPwjrIiQ+e/+ip8bhxxSvtDiUWl+ayXgBYZ7v3o8tNPP4Ye0KTxq5Tw4xgm2sL9EMQZ3HFg+B4ONK9ZNTaw0RmFv61zHuVEwxgDvoAiwIDVgolbSPO1mtAq0yjLU+clYLUnzsqp8vw6UfZunjlKvKsui7BFYSyV1ps10beiFwcVWndFV9hPOuc87yn91ZG00sWfrC8o/Xob+RyTQAyJZ8efG4zjgP7Lf/0Q7rzPAAAgAElEQVQvl//2v/+3y48//nj5X/7Df7j8b//5P1/+03/6T5f/+L/+x848jKreu+yHBAP364Sk9h1Ocw5Dx56+uAXsrQiCkLWaYAJkH0/6zxbQ5vs2PJxA+UyZYd2sDH6ORvNzqej9qFanisR3BlR+uqCL/43NsFLiHuT1nMNJxPO+VMJub0vn2NysSopD33ud/QwayJ4nQM08rtkXVSujTLh+Qq8lvWgL1hydwe9DUTlXL+2X4PNzvaMHp/8ANToClBPl0c80wEs1cL2/nhkCggAbB7g2RVd8wydCOVfZeOwHZ9M1PACtzLwrNTj7btWqA4gQJJmARu1CZ5bxOw3WoF5uPM/7jctIXzvngqewDlWHZG8+oWff+wjItwodv5VkKn1MCJpVXIHXi55/mkhZQUnyN2AhczInhqBNCKAaBbmOifif6MCjF56De/e6KLfn3evuHX6KQptsHTSvUR+T8I1Kj7gB1yOS7ufbz2plnHXhueQ6FpiEqhWK2sussdStI9FfT1Sey3xw7JasjbUQ8F2CwVI1Y//oR3vXhEKqWEDWCZ6pAVBhjoIRiT2oSAz0TCB0ogxK4xQcFmSSIgbCHj+x6hFn2Vm/JnYmiSZPPgPOScAJetDHLMh5vyl1++zrZGrE52aO8dob1sLQxKQ9ZYIJB8C8fR/mT8R6KlphgmLlHd8XcGZ7Wp+dGMJeuvg6gluGrj/JfafFYtL9qXavembgHKr3KtuxLZuvy3MUIL1WNErd10Dbi2gC7r7m59gufEWp2hWuO9pe1svfOIjYq4qmrBE2KYngAG9tLnuTZy/N2vl9PtuwmBhZtpmwXLsVNpM7WVzOxT37AJ/LeT0POuBumOsVoNKnSW1WdVYwuGDMvaMf91zBOwMSGb82Jg/3La3ynCAm5l6Sz3NJpfsYp1FGA2sHeMP5Cm0SgZgT/XUutfuK/wve2R5OBfd4T5ljD6tztf5U7oPPLK2758JE1nuJL97M3fj6tCa15Ydrtv+vSSOgYQFRAaYziH4oFtM/uZYtE7ECVlOhTSyFYm3BgFS7p3Rbamtnf+sP+RnXyB/HkUWldiCKtHWVwu3dO/sV4jeuX8YP959YZKOoXGfAhsSnaCMQMy6GbmsXGhRXFXGrtqw9oBvXEeBllGn3LftRv/P/nhAaPV3eXS4faKL/7fLrTz9cPr59dblBVOYOAdadjJK4jfPiQnnaVFY4jCQBNcIMr7dCmPL05L8TlFJF2QNPhk/TP2pvL15lQ3777bMDWRWloM+tZeD7qTyYELZ38MnlXYZis4lnPO502DXJZVBChpdmQzT4oYfNjR7UeM2vlKqlFab6gCojicSENWJoTwOV2bxQrLgPkQIWO4NDX9E3+MeB5kdJbRUKe9zk4CfQW2CrcTnPNNIJnMVZknpvBl6NWgdlmjQofsCaO1T5aCQ9DYxOEDE6nwFnkJ//h7J3WdI0za4y/zhn5DmzqgQGhTRAPWgkTIwRzLiRhiH30pgxgAvgIjDaMKO5AA3oCVjLSmp0qipVZeUpMk4eHtH2rLWe7/8ilJIKtyrzDHf/v8N72O/ea6+99lQ+pWkE+dmBlNYOK6aPwVx/QBaZwRGLn2fh/zEQU5iKY3g6qJIR2iGXDZcs21XoA5pbmn0uoDsrwXGtBjq02yBIenT5i7/486gigoQDCHz26WcVv0CIYDRMAkwlupOeXz8nN7j0thzuUxk18xs0bNQ3AxUPAdEaDWOe7aAQt5bkTMGLoNBqGqw3MFhiXerMSufxUGeuk13eAaARwyhhZaRpY0RLkZpgCHRnGmenvuqD1ILqiCmUo8pZVIFHkc6zLSA86Emqkg40IMjiORj7f/fv/t3lP/7H/3j58ssvg2gRDP6Tf/JPLr/3e793+d3f/d0IJpyDdvYi40sNQ/pBjl7Fe+eAyMFfTLd1ts1mp2aHfbP57bopM8GDtPNVkSMOcAAZaW6MF0IzHp4U29veBnuiEJWAiTTZtK/ZwREH46S0iW2qnHZ7OrFX4sQvg8aaaIBaEaHWixRQ4L2xHaCZfIGw8jdxQJnHSU6XwnJt93F2WpK1meonn+H6vAfv3vGrkyzQEyXk1ZIg8MWcMa7W2nGfADGjLOkInPeheyI2f+vkjFKfPyPSLv03jvwUTQ3iRO9LKb6pItzqKPh+iHwNSQ7QMTp6QbDugyj8LihizipSU7TfwMoAN9SpMTMKwLTG3bpcni2MkrWdMMsoZbxZ/opHcdMIQhxiE2+rfCYzY6CyoKoOdtXkkqWF2jkKmGtApymObvGJPI8BFdcwAKgtXQZ1Dry2xXYK7pEjOzLhptjTiDF1TycjuExGne+uvYCJd+4247AseMcOW3sF2M5OpMGlzcUPlUDaaozG7zqIMNAySzg2irsUlH3a1g6nWlKzq9JoOcMSXIzy7XMYzISdM+GY42zfGmEdm4m1ZUOYTwEly6gI84hAbMIz2Fmd3zjf9L489eyN77DWVoxXHcAp/PbgX2+2zmsCidXq50wedZI5FmCwJpJ/W+tqkGhNY9Rw1+Ki58HmL71Yt643b45R7NT2Ws/B5KoOO+zZ6xnEnDDezKt+ik669dRnzQGfQeZA74cYWIWwGoTeBgjm2vx96IRrNaBgodR650+gijVpwGlwaH1yaLTRh1gv1IAZVcDnnuw7z/QqV1d0j3c+6J5rE9DaYW1K1yP2ie9ci8DHWtcANGvKzvnCZxN87u/1LZ1n9m+CV2zaO600fF9mhOfjXXlPgQDrxD0LuKYJjAQ7JCWOnoFvZ0ytxVP9Ux+P53XPKXpz2KLZo2Q5x9bxXAckNOnC2Z/m6ctO8jHBHHwawVkDTfsXW9NZG1hGFy8dkbwJT7Ivsw49F06+l5TYgldlq1gWFaB0DAjBIOtMI/BCEL35FNhyLpdoPph76aU4rZH4uQSNJy0Ux0tWCX+Lf8tzwVBJX9iTUiw/x1awNg046/tX7yJxw9HCpOeKDCLmkcxi/cbWDhsUHmfyG3Oo7vy/8p0Mwc3l1YtvL1/96i8vL198d3lz+/Jy90JmqgclmT1UP1+9BKHGoODQYGgwkKUQISpD8Fck//4lMtMcqEiSP392NGZOb6UpD3K4vL/+ZDGmU1GDTlSnqT0+0ttFKuiQMRX2WiD/PJsD6VwPyRbZFhkmYydSwGBFbteDYIh/DNaU34LSp3aQQ2iOHmqad+5EhEGaFde0fYIUMwOJyhjXGeV3CBGcN62OhRTQg+o65M76F3spti8X9YhTt4uz0kBchC6O33rZxYDnvqWK2j8s6PYCF5UTmacU9z5uIMbmTZ3n6h0wFAS3abmxtHYcoqGOKWSlt9zqGA7uPIfo+pY5L2xgDVUPuSI1OmrHIWn9ySOKY5s1CdUmIgC0CWiN5Z/9+Z+FsshcMM+ffvbpoXDHhmP8yProEHNo8WXKHyOjs5tfpJS0P0smatLn11oMvbIVU8/ZFFFOS4wZyNCBQ1MuMlTK6g66HdSie4y53HnRsNA7gsaVnmofRwNUUX+DWMaVDBSOHYaGjDX0tNwTYRDah8QItxD4cOpGYYq08g48kTxRXB1+A17WNWDNT//ip5f/89/8m8v/9Z/+U4Yve+fFm8vv/s7/dvln/+yfXf7lv/pXl9/6zd+8/PKLXwZ1Y554Ru5tBi0gBmBCKH5ttI3AiVlaUc7UEU8oB9uADeD9EtiPzmawxTrl9w0UWpfIGHYPNvNsQ+A2BH+R/U7gyju2KLyBWwGuZkFsVUPwx980+3MVnWFcA7ScaFtxpieBzbPye4EUVhMqzGUyNIsSavYo1QaLBcMKzMRB/q5zG9ZEHKpeN2qgQ/6t6WKsc88HD446h08/+eTyy1/88vLf/p//FieFlj2/+Q9+M/0As1af0kOw9o/nYm8xBoxf6sWpjTk9K/dS7TKH7w4q7DbrFntM0T2B52/8xm8c+91aZN6p4iC3lx/9xm9kD3/11dc5A/LeD+tIpV4t1PEyHbhPWBLrvRbBLILeCEHVXrJuouoG3Tz2rT0/m7lpEMk74fxwL0GqNN9e5jHr9oMPc4jbXihsgs13HIrto4CEqwfjvfg34yqCK9h1BQbfxKblrJjgCX8TpdKBWdiU2NUJJ1jWwPrWAbMOtw5P+/7V3hbdzvpYS4ICfw3oY6PXG4yx0ebVmek1FMJiTwC+NhCsOE0UZl+2Hog91dqeqfWN5o/zlz04de6Is43BEMn39aWL2l6UDivqEEr4mzcHPZk5L52rrAXPcWl/0j2xV8nq3jSDm/X/iJ6LCKZVkCgAVMDF0sHNCJwdXK9vBpfPJWhe+xDmP0I0q0fOGby6SdYRdtjsQ2iWd+6kxoezAbssHZtrBtDZWRVAlQAdZfX02ewc8jcGSux//p/SAvqdfvpJhWhe31YU7uXN8Sx8hvFI9i29jAuc2+oDexXRujncAcVObYr0ibiPQaYlJDwfazONudd2hr1McMdzxxaQlZlqp+UNYZkNyGDNMM8BznjPU/2hc2D223IOrh2hsfvdX/F5VkPOZ5gX5g3finuHIuyenpN9BrLOPmGccNVA55/YD04/sZnZAgFSLxl3AQgTAPoUqUGc2iljwLy5jviM9fwqEb8FfkysL21GXveMwSbV/lWbgfGQoszPQ8Ef+0RbyToQzLWmU2o92WHmKeOKz/UcIaeWCb0lziR7bFoPURyNmMlHbyn1dl4+TOKGcSljpSyfjMPqrptZ63vIELF8Q58i62Mq14x7FICjpv306BGZusmddfb2bbhz1QcRvFNICxuWDCFnfBRUG6Adtf3ol4wCGh91/muA+LT3eH9/ext/C5vE+AYchqof8cUKZiZDmLKax3lmfGzmU7oo60/2kFm+lIsNVFgMftgzxsGAU9BZ4KTn72pMx9gMmP03BoSx9zeXNzfPLt89/eryxRc/vbx8SVsARCoaCN4lI3inYhr0ECTIIhh88JBDFtECgj4KKp9FPOaKaiH1/jgqo6EMJutwuTxFCvfbJ9n4HMQYvVBShobVeVuRfqR7a1AezVBK3wqCwDPd3sZ50ekLmhCKZikKfJbnkJbAfdl40rDOqfagPUuvMjnWpjBMZsmknGVylnmr09gAJXS9KVax6U1NJ3hac9TE6NKWDCjmeNbhUYJ+C7nlksfatlaRxd/0+jWjY0buiiJcWyawsePwKDRDDdWyLAZuxzNKPxxKFrny9fcSxeAeIsMsftFDKaiMv3Wh9sAzGOWwutIArwXTZgswDiyQsxiEmU0PK8a9zcjJNjfQIuvT56DHV2kKHpLpL7W+hdbwlcZ0VRktmqjhavP0ZGzODedPhfIJ0tJPqYXRpQy11UGc+4guodRWh07nXMSS79LGzliN1GKzjFL9dG6aFazjBVhQY3qT9w8ddyhdWgEsK9za0NY5Jbu57LdrxUzSTOhbWaIgTcvsML4YvV9+8cXlj37yk8u//bf/9vKf//N/PsRvnry4XP733/4HCQj/9b/+15ff/u3fTtCjeFFVa6/S7Dib7am12inAnQ8/iENjxrAZ9zqRofJEAts2LRXtOChup+xbQIcJm3jgVICnypR8rkhj+2a1nrWIXByW7NXNzKmvlMiwtcznudOAN/NZm5JAiuz5agxj01RoHujANVWvxUkW5TV4T7Zv6H0zVAgF1faEsrdG3ck0bQwUDWHOmMME9Jc7l48+/CBKc//vH/5hgiYc+b/zG38nDmlUVkcttX4m97FuW5nv1duadVY++zBVs3F8lnHlwOReqTsKtblUM1uaJKB59erywx/8IGMW54qszxDd0EgzflfaLv8s6NX+VEXWr4q7dUD6FWrp+n5ljY9xYMYNh5YATMS36DXACY44YiptZxLnPGuie6hMmQafnmNnRz/iUR81oObzlEGwtlv70rNP2XORbZ0D7I7Zv4JxZDsL/MXJ25rg5xHl0Zatnq9O2LVunfNI9UuC7TjKq49nnBUvcX+V1lwVSd6J54HB47u4Z3VGP/3ss7YtCsOjdtCMAPtQsDD920aRtM69teFV6kzJxakm1oCv1NYGc6wV6ZTW6gSA29xmhrZmFeHBnrPODhGhZRDSMxnbPR8m+/ukrF0lRPZAM6VHQLgzMIH6yT4caxTgYVQvexEL/CQolV6ODzN6n79PhjKOeVugCOBppxPgAYwYZEgtvd9MqJnhrtECB4ypJTLJxK32NVS1tUPyfOVzEXjbXHge83veN4Iu7z0qIJHM6GEo17MS8bz+TN8g+2QZOc+fOLETQcq9T20FONsDzI0W63rkvIgPGY2BDy6fTZU6GUPVMC03iYJxqXYAy86VtN6854ndY+YzNWSrj6z67hXosm7f53Z9He+KT5xa2ipWq4zNWXe0EpsJMQhIi6YB/Edm6ZQR128LKyX1zO8d4+paTy14aPllpLy1XyIs2Np61wLzIhgvvVZA0yBdm5sz+CTmxnNY38YaD4g7Jg3ALvY6oOlEsTjvmP9ksGbHM9+jVsc3BxgPeFQdkJT6nEqZkrFf0C9TBKCO57KmXfVYxqTiMGcHumdBynAGugZgVE8gFM4KQYYlcbJBZiNDYwf0HEDj2jGbiE0mGCO2cW0nrljtvdnWwxZOIKp1gveO7HV8lLUq42YFLHrqCCgDUCpS6RrgM7Xfpfg6j7FJf2tAeLm53Lz49vLtt19cfv7zP7u8esUGxCF6c7lPIHj3weX+3RrC17etTyIgefgQtB8KWoVani4gDPoUqXvUsj6IMQxSvX5733z19eWbr786ehE+Oh0MCayG2AaFWZ0Dizg0gPVASaHp1CdxDkH1LYrWOBb5UTxk/WQWCLEgLTgXoY6BWy3OuRcIC9RG7CJjZrQSBL94eaRl7zJOE2yQvjMv9VhkjE8Kz0PLet3nmGR/dHemEseG7aHS9HWM3Gge/B1IO78rpaU98TBSCdIoeNX4zyHQwUihcDJ7TW+HWvfkyVvcbt7TYnQPYsaZTcPCBp0xUINCq/y4xkKktRTgBliH87F+Wjjf5x6Qon859Kjb2TsIEBgAlZZBzVXRbjeXaHcAgcx9Hb4891L6adK+TAODi4Nnz6vQYJPufxCnWIoGh3hVqJq1aTBcNBVkLH3HJoYgYmNQHbrDBCc4GK8U0BUGL/sht9weec5nnKMENK2TEiWugub6tq1xd4KdF21zkmCAoGaiQ6FJ2QtsNXkio2YyuL4ZphTXp99N0TPGJtmKiEn0mQBI/uKnP738j//+3y///t//+8t/+b//y7H+mIvf+Uf/6PL7v//7l//jX/7Lyz/8h/8wawzghmc8MnND5RVGsR2LSLnqqAIeQXiTma6CnwCOgIz1OzGGo2OqGJyMSKhwReIx2Kwtrk323tY0qV0ebVJRmYz7nYobxRna3tEx04FyPZ9rDkWoQUltG2CQBvJI5jYH1xB52yK41o5D63j+ZjwS4J3k2b/5+uuMTZHJx6ubvdL5zNjxXaU8gshf/OUvDnq3LArV6FhnqZWzznHznkCaAzOHcx3hFLc/b08rBStEqJUFP3p5Lcmuc1gw7U2CBdYHGSje2/XOAc3cN4BrzWIBmB6eFTeo45X3m23g+fnimvbJwzcw68TP62DUDoc2+/7j9dlqU/RQbQL6NBBLEKMC3RgZURteq43WULXGWlvFPlRMCDtHIM5aNeMrwMJ3nYRmUcxelr4fW7AgTtBNWnPs45z+s8hOJNAfPw6wVbrbap5f37Z+nn6HA2exGwSVPDufMXOqs4STxzMg1FCns+JO1gAhg//5558n83+IHy1Da+0WGS3G3Mw2323CrBPp3DP+BkJ1465fsiIUzWirmNZDm3lMlj/NtMkMjfWDtsCL56HP096BQN0+h9bEKhnPHHBdnoN3i12ZinXsCDZ4GcI6nxXNOGeuWE8wl5jbUOTJ2m2vq0LK9auH0L7IKZe510ykgK37irPdLJf+Suq/dw3WPAC45xJzWNZGxZXY+1FBnMMoEylByTIJDeALvuXsnMq0tdi+s0CG9cgHmDHg26DG7/ozoWgucJcyje2PIufOWL6zjhXXODInEyCEzcGex44zl6w7bJD6CSr7hor98MFhx5plL2vEWi/mTqde24qPw9+EUTKQRaDfM4X1we9szcS4sad16gUfOD8/+fiT4xkNiFwHR0C4LF+CplG34z8tgx2w6c4lGhyWPUlPFETgGbFrrCf7Tmd9vOkaa/ar9jaZNgRNkjFunS7zbRsp1oC1jwbRDdYaoAPGa2u4F3vEoDUsg9istpY7s16YI8/0nKHzUwwIWf/cQ9Vw1vAV2KrNDpswNeD30kOR9QRrRnE8qag5J06goBZEtdX6mwjHPGn7h9WgmkVlT5qtZh7jrz9sXav07/hIY3QE4B+oFAA2GiAN4AKKzId3T6YN0wSRBMRybtAPPr429cyn0qOBrK6ZL371q7z3ITb18GHOt/QGXt2mdjS29G8NCO/cXC6vnl2+ffKry5/92R9fXr9+cfngfVBFuk6gSsNF6sASYEVBJqA53zl8q5BEXV9oSysK5YXSK42+JqAio6i9AFVAuWsSrUFVVwwu3cuaGQPCvMgogskOjKpkgJRU8eploqBnzVea4oKgFd1mYEQwmFj+L3qgQWAyRQ+ZwIiYjGIaVH+0Ln5nsMgiSs9DNu5qDcy6hDIx8QIPxXNAeFDPVk8XxOng71+b1lugHQrQEGoleTUsdS7b2yiUKQLHNRRtZqV1NRmrIXUuvjSXvXmZdwj99oMPeugPsRJFOQeEXCNOeBrANgDxWfjdkaU8ZRvNOGg0zylv6RfM/zlQD7qG4drhhiEioAGBwXFhw/puqT8bvcBehRx6HIg8a6g6k7XX0B7ZmxVHE2gaSJLVSE9D6J+h67Ze4Nx+wnWVuQ4aVY/Xdchzm42Q0ht0c0EGv6uzxt8tY7J2FjGk9mocKGDAreHBAMTxRd3O/oNRMa0MsWve7KTGJLTGUSAUSQgiNYdX2mXGbdREgRPm5Gc/+9nlD//wDy//4T/8h8t//a//NQcO2YPf+q3fuvyLf/EvLv/09/9p/hsET6owaxbqKmMohSnGeypdDN0hkXxkogB2smrnJJUKdQ4ISzkromftXR2GHl5mWZgjFUh9piOQWONnPl8qXNU1/1cDwtiSOVM8I2NqsBpa4KtXEX2J46VwzP7urwsIDY54P4Nb5pXr8X/XQhwS2wesbi0F6qNw8j1DqToePcUWZBzjMToch3xaepzozqmdHlsD5569FQd+lOasrfUXC4K8xvf2Z3PtKpago4CjUYXc59nrWYcLFFuje93XAjwCAUFyl6nP+51qJvOqa0tQ0OdOwIxmpVC1bMG9Y9T2RnXqrSeso3BVID4CQgtKVtchaMMcsT8YC8G50suWlV+dWWqA5iAkU7iAQpp2HNUFcLHXq3nkrIn4xgRFtDOOFw5XRc0qi84YWzrAfZKVJejbXk8D8fW8MgN6BmfNZIWCv/kWbDsj0Pwd79yMAGdNaYBSaXk+AcYwBFbW0PPzTvvajRKJM03G5MiAvhMQBvi2r6ZZ7QWEzre9umIbcZKffpdrYiewmZRJsF+wWwB/fAXsGttFilrWyXqGpm4fZ5DWMAScJ7C2dpz6M2jLLQFA5MxgUhGtAzhc8Hjemwb1rnHP6UjJP3gYX4TfcS/7ALLWWK/S5836MN6hSq/GM8HAhP94TxY160I7yZ5Ia54FhPpE3xcQYqdyfp3613ItA7s5GVnysn4MYHlWsyn6C9oeHXopvK6XAj0F9rNnYAKgYoxS49TdBT7LvCg4b+uAlhqUVSGgdBZa0mbY21H7o90NIDUhPZ1795vZLush9ZVkkxkoRiyPDOUSAQEXT/XzvivPzrtFAfMUpERf4fF7sZPuZ305M0YGhMxPQC5s6ZghZqgTBHFO3r9XcCyU/q5p/JYABiQXCC6nJi+Tgc+mtc1q8qxpc+/r50Rkchk6/aGzNoLnYuzIQH4BCwPusz0t0N22HbaPce2oCEpcYdCuajmxQgDFd7+uyez8Jn0LJ3bGvXKmLpizBUyYYvPv/1cCQlkpocaOEcBZBIDqHgp9mPICgGqE7MaQO1gU5zNtmgRp5wHr6E6Zlg1uC26UBVLwWObBrx8Qvnl5+e7bX13+5//3h5jOy8cfv39Bv+HenfvpF0hm8PYViELrA1tMj2GEctBC6NBD6KvHIUftIcW69OW71zrAm9siQHFYb9aPbgqZTpeDXSnpoqHNeK5tRcROr5TSoBG3rUlLz7VRdhwYBovgyF5AOlNG36JRGmgj/bOjeQ4UGdxsPBanEvhDps0wpNH8aKeRET7UmRo0Mjhyy/ld6gG2YRsMrh/O0OEGSaXBXh2E1lxJaQr9dfUhQZeWklelSPrYlTI3YZcVGzMnHgwa7WbCRtEa6poi49Sj4ay10XroYBHyKbfdMTqKdidZH4n0Q2W02TbV91y0yagFDUGg5sVBGcRJs0aRd0jdxJCcqL8p2byMYJH90rqkmYbCRZ0G8udzvDSmaWOwWpOgtstOcK8Gagi3MB5lxUTxdute+fTUxp5q1gwYG6gVZfYgYo1Qq8PPKu1MMT0qei16d53moKZnHLWoyHRnvor44uDw3FyTXjtkRhXSSAYKysioEVmDNlUf4ijyfhjwOan+3IPXPlgemCKLrFuobz//2c9DF/2DP/iDBIh/9+/+3QjK/PN//s8v/+h3fqf93CZQISpXVJLegMjd1y4c0uIDfqLAa+9DEL7J0ucQX4YsIM+QzlCKVACd2i6Om472EVyMxpZ9uACyzsba0KxeULQbO5exm7PonrCOJAHI6FyNWbtTmQOuwX1ZTxhvnjVgw+1tAsKg1GtBYXCo6qgH/HGO5QAvsBURq+fP4xzqQKduaZl9161r6fwcqo2mDmWfCfI8EEaKizZQBzVUrAWVZg9++rOfxSlHDEcnLOOzw0176lh5nzimJ7ojzw0AZUYxrWLeUj5tcMMXNgen6utvvjlYB7WZvH9FYBgmiXMAACAASURBVBpA1g1RUIb7GZTbEyx1KvSsvXMnNoW1brZF+8K7pMRgTIfSXEsjbd/R3pMxF2HnswQjBJ7NSq9H34CxAEpr6n3OIhr8ZC2MUn2gu6tvd/2lDGOCSp6fRz2kPd+SMa0Twn2yFmHazDnWyTtqlpIRqGOYtbOMY4TXECua0Esm4i2HqiId0uZqx96uDT8Dhb6fdEiBNAXFcAjJppFVJ8PATDYr39ruc2AgoODcuuZ5JwI+2TesRRzpaA+Q8UutdcEvnEGcZWX6o8a8MfP8cNzDKNjZa92nQfYBPEJ/XzbVWiKek8Az5yP93RCw21izHgT1LB/AZ2Kds0fTTJxWEdRWjs1g6xycvXOG0L3lfDOmvK91odyfQNYaKanhtj2IL7W1LkU7gcrqYz3Xo9J9p1RnbbN0yO6/Hr4K5IUps/NdqivPcoAI1qM9a2bezE6owaNpu4as52RuntDuiD5vJzq5/Xm5vuDZATqMgsn74hse7VEQGHz/cUUPv6NVWR1p92oYETur8rslHWx7Yn0kv0tgurYr2nj3mkGHdfQCw7yLoi8N8EtjTNY6mgQVQOT/PLOBt75xnyfSVgeYHd9hmSnGAUDC8zsCSswfYjwT1bK1hZnwsCdsVTZARHCB9QSTgzHT7zNoFizSvgpIt+F9hXOss+PfjAkAUACMZQcFeAUKDqXjBUpp8bOzVrDGsWV9ZG+tzvzA7TxMJ8yVd9vPqt79NqBv66sARGl8Xz9AH6xBddtdCM7pNxnwxv4vOeMZljNqTD7+m7Fw7EpNv/ZNbGBY8akD5LjcyVlzBnplvXj2y5jz/Gt28s7fkiHsUrhcCAi/+eLyR3/0P1I/+PlnH14ePbwbqijJn9sbHEyiV7Ik1FGAGlOzBDrz4HJftaDVTVFbWHoVDe1vL19/+00oJDGSLFzq0eIolq+7qO8wDmR9RAQw4C7MFIKO858NlCCjkxrqyOhecuFB+Rk0il15HiaLazGY8qXls58NvouQv2ViD4qAiPX45qHwrHYpiM6ajrJQSkkFJX4QNMU+UCwO098W02q4arTKP2Yj66wflLk5wrwwxqz1G83M6qzZHFlDFr766lu4j7WcCXS3YSKJ26TBWwIv7Z1YYRSexUypGQA2CVQNHuCbb789Wj2kzccOcrKOqWObKI7oo/UZRaWuvQwtNE7twmiQrQ1sjSIHPfRDP5egGMnrZZrDtV6dWYGCZhIFCZL+X2Yzn50CrjWd0lpCcV2QobOZNP8QOzaXhxaGrFmFGgYCmSglrsAfQ8zPk119v3vD5tSML9fEIYH6Ii0RxxwH4ijqPtUnSYkKDYgm3+8/PjKW0IUARkCqs/6fP8scMga+T9bTomUPqqyNFembrWsw1Z51KskFyZ/ggTU1CPv8yf/8k8tPfvKTyw9+8IPLP/7H//jyox/9KIcXYjKllbQXD2h5jOvt69gElbSyXvf/qvZeRXYOIOfF8zgzyXpPXCXZ4mV2s1YnVJTeplO85ZlTvzBEFooo/xd9lyLOGIT6OKpFsO1lvT3oddClnBtsmw1PILGWJIy/QYyZ9vaSK324gBRiFlXPbY1lA1OFYtpHtYCEtspDlDFSOMbAMA4DQBiCWAsgw9zYXvagjEjAqS5Jh8ls9xnB1xEzuxea/nffXf74j/846PyP/8GPL59/9nnqPnHiU0O2DDj3CDq/Q5PnSICR+UBYCLGB+5dPPvm02V9YCsdaYGzs88m6a9DLHKGOmsN3DZsZx2uv0srWxxlb6wHWHNl+ZcsZSxzHiDtM5pv3497Sns42MS1FPvwg1+D9sDnvP/4gwXBoVQRhc/IZYwIR95yBlfRK67W9l0Ab75Js3erodLSkDUVkaS1uzntZp+1wvlcXpKCBrUGiJjsASvEox6g1ko8CVFkaQCCMEBCBT/oAnxypAiF1QPWSQpN9fZv3VhHvACFP9aYGw7x3xIsm5MT9dXr5Oc9RmnqFW1yjdRqrtD3iQNX6LgAuj5vZeHEVafJ8TVZlUvE4UIw/e4VrOwfnACXjMJuik5sAY6wBG0C7Xgz+4/QuUy16z3W5B+MCgIfaMe9tvRzvLo3M52VvHO2K7O+JGun6kgqglFJWsLmA9LUGM62xBqpLq+55VRC4AXXp1zx364BLf42+Q+p/r8wqgSo+Hzv16FGCFvyRQw14bYaqEwC1vSUo1lAFIJlIjgqgvDNngkJj2jru4bgGqFjzbURkeDdaHbFmW0bTsyEshb0jZw/X5N88K0FMEg2v31x+9eWvcg7zBa0XX4YzFeCAc5M5BIjmfGUsdMIJ1rkhz6a4E+eY/oE0U0R+Eqxbh6gK5toEYJcFCmNbJ0DF2sy+QbxrpT/X9VTxldSnyzpYbbKBtDbv8B93beY/YDa9ViN20owg89PekIwb9aetAU4P3pNiJtdnX0KvZCz+/o9/nNpN17/AtxlSzsjPPv8s48k4J0hGVGkMkCSS0jGgPjkgR9qk7Et/XbXY+nBlPSBy5jkoIMvH8O+4r6BDstFrV3Jc+JQoEDxs3V3XBe9Iezz9A+7F7/l31vrTtvzyLOPnHRvaMNGi5mHeQ1GZZvEmoHR7O8G6BwEeiIFMaPB8lhHoIxzsxzH6BLaz9wM4V2WU9Zt9unIFmVYjq02I7dWvExDeXN68en759psvLn/6p390efP6xeXDD1DXe5P6wTtv7l1oJIjTQsTPAxEI0oKC+sH79x6m+XyMzdLfPVxqtBmIJ0+/S7sGHPlEuul/NjGUOUJMXJy9pLkRBmnjWB350rZqqLJ5puyng8rPRThiXNZw9MVqGeW/awg1Ms0O1NEQwXaBm0mE9nEIUwzxZVO6WZr6r5OXFPsrDsXWB/E+QY+D9JT6xD11slykZwdMhyiO+xrTNznV9DoZ27xj0u11JF300jYZ+yD5J5pokFmbKo9GohNk4OcmkxLidXjmZAHf4aDj5B/Ocmhd16wcn8Go1flVwKOU1foRmeArkj/qsHPSebzWdkpLi6M2by2F2yvGTap/RsaebQkG2MzpU3Unxi8BIXWcO5gwRGbGcllqDA65Y5VboTsV1eVLkZMKupQe4XPZ8D4G+Xbo7JuinmaEyShKd2FcOfxxvAQ1olC3nmxVSOP5d49TM9wGEq0h5X84j6UllnJiXSFGyiJtVUbzHqf+UqytAxXMO9YAH3ROM3Cio0N8zY588asvYqw5WEPHvnvn8u0337YOg/2dPqJVfKvzQT86eg2VViky6f5WIEqEmLUcxciozLbnpge6mW2uwTzriAaVPolFMV9mw9/ah2MhqKYYe/Om2T/tggACa4/9nfroULgBAq7iTor32I4i0tRba81atbdYKGcof24N60jyLslcIcIBeMUeWJuCI9MZdkQDMw73UOCHIAfsmXNxVkszo8qOUzlNRVL/njEJMDA6SkVdHoZ6xM951kjt37xMsMBcMt9Zd9QtENQtQ1UKfQGx1ImuwXdsTRgIl8wfTgj1XDowWZOzBaU3zgasP6sBr2PKcwm2NANaZ1W0NvN8p21x2FcqDkoz9b46uPxd1wgIeUWpcP5x1NinOExVWa2jG9x4KUkzUWeWiXMWqpU2fcBKJPoHFvF3EZ6ivhkWxhSjXdOK74RWt6yuZ0qyMadzxesahDbLUEGfI0BdI+cyPSYct3OWjBROMTWmsiasnwwIOhDjnOk9HLkEL283VZfl4DPyLKLZbTdyBQbzu1HOGHPeFzuSTOLdOunMt6wT24vwXMwHdgKwRLDLQDJBgutjTIA412NP5Fgy0F1mNUDjggvF3lIi8eYSOigOGTRUHVBbKcQGv74NLUwnD2dNJdvsrynbhpo6wAQ7Il3xYPoo5oTzBzAU5W7sRlUkq5tQO4Wzz+8M/jLeY4UE6F62Qlsv+BywFSXbgeUGogCSfCVzmfrH9ksUDGeNGijpKxyBNqDbMroH6DYAR/H71F3bXmMBqfvd9WYGErsSqvnde23vQ13mFJr1A/MMo93Fj4NBNmVRxsF6Tq7DmuLZ+cJ+pn90yoxWjzzKreJfV7EkKK8VxbJO1fYj1gBzzZxpEyLqmVZbYgZW29vNUsGpBBnvv3+Ii53ZJ4f9GMMiff8G5EahlF6/jwiK38t7GgwbsHB9zhxqzKXnm6HkOflM2CzzcfVJHVvPBs4A1t3nP/jBwYKwzMngV3GYTz/5dM3f1wNxdk9boZ1uJuwq5taMGLWfPXME/qPxQP/wDz/I3irTprXdudbooS21a71kXcWBriuZyr0mWmOWjs+HoUMt6mp68UF4B+xXgMOnLYNg/fAsqTVdTSaf8Rw1AyqNOr7NYoT4gGMJ8GxhCC4j7Li4P85kV/Uy9PW0W/rCrHfPQgEVfWgBy7+5hjB3v7m8ev7k8uTbLy9/+Zd/fnl1893l3l2Km1m89y8P7z+83L9b5CDN0IMWQSl5ePnoo0+SMWTRRm2IHjtT9GNCUH9ic764uYlEfVBdkJUhe0VFpL/dlNdPY3IpG69vszlcpI32K9UrwhSlq9TQlLbo4R8UCJrZbfn/qb84DtEWbUrZEOnR+HsAWAdgOlYjKsJlUJfAd9SGly9uYuhFGt+iBK7eID3+JgJjYHQ9iNbPatfj9xGQSXaS7Nh3WbRRVlqfLI1eDpChJK11g87UINKMhLWBvEOEBl6i0PcmqA2IRhz1Fy/yOx1UxyUH5pxZESsXpWgKY2lzTMYnqP/Lm/QI5DCL8zuKJhsjSO9dqKnN7Il2l5rbWj03czbimnvzTHylcBv10/WmIcvWYADqU/uTHfSCZLDriMoB534WudfJagAkGKExsVFvColzIDa41gFMj5shpjGcq2+I4ui49FKJ3fR+z7qaRHgDmGvPuUrbn9oaWKu5nluMB9lFs1qp8XrU9eKzS++NcVhN0tn5OTvfb9UGTDjCfYBRlAatMy79yiy6a+ds6I/9On7GObuhtLcOg0FwgIsBIDhc/LeBRIOJqcYdGdsdJkPrcLIxgtaj5X370jk4leJ3b6T32tA75jb9EQdwdG+WemePrSObuQDI/qX8PkIeq09mbXEIdx/U0cBm8VzJdN67l16OaQEzAIQxxe4RSB6qyrN95xpgnonP0pqi9SUFFHTWuHfo16EYlVrfbHEzMdhhg7xktRaU8xwVaFiGAkT2k09a+zhqTylKV6VLaxJTwD8KpTbQep8DvVzGspSvJ5kYBW3OdqVK0V00ZuNd06Fyks3FfqFCNzXS2OShpjxH2g/FrrS2lPOIcwn7wL6J/bqUjhNHA+rqM1oOfVdHBDoaSoaP38/hb02NZ1GdicqI95x6lR64glrWZyYonG2RWtpzo2eqQBDnpAFomCQTlOJvDCy1h36XUpSLWSM60MzsEOcdz5SWTqdzyNYNqr5yT57FNhm/+OUv25dXIaP1rHTfyCIgWydokdqWUVptEcCe4N7WtieoHAgTivWEFOL4LVPLeuQ5+NmvvvwygTNrBSEYxpV3iigKf79WLQcAO0ffMcJmfPjhB209Mjome7LsoodXNcTV/9qj2PlpMFUBHb6YC4NrAosEYKs1Z3/xO9Y72RSzSDZ65/PWBrEmcGyhLOsUf/jRR6WRTXG8WeOClG25dAXUokzoXoRdNCCYda/SJPsQGyRd3DO2zJprL70AbO+c+yrAu3bzjJc7ldtPDfptbBcgCecs92cfBLSBwXBql5H1vIzl+QzUoWWu/srXlMYDLq91T9SVx8zCeU+2BvD7JPAWkN6ykodVeWbuz3bLoDnzsaSAwHFKliwFsPZ3WgkEAsf6X/21rLTQfKczYAsP26oIUJWI1ZpGEwvseXvghR0y0Fc2WdbCQAPeoYFjs+dm2ACsWTf4hh99/HHacdlnls/zvmnP9dHHmWcYX4IxPAt7TZGZAjd3VpoCkFGVb9Z23n3Bq3WoATHX0sZ1zz1lPPHM2EjsRMCQ1a5iU8OkWOkRvzuDKowVf2tghR1uC7qHsbNffd3WRArXsKex3WFWrY2LALSBrsGgSYD4rhOfglkjSMQ9GV9EtBhvPh+gcH0gmWeep7752yrFAf+XqcRmANay/w5fagkokwTxm777Lswe74v9I/CVmXHeJ4y19H/+3vpkxpw5DstyPrK2NWP7t/chfBVRmedPCdh+frl9hYQ/i5WI/s7l0YP3Lg/vVVXulqxbMkvQN6BhQe18lNYSoUThfEedqpSNNH1GBhcqTOh/L+qc4KwTvCTr2Owi6AuIW3n/7RuXKDyiEJNQHSVFmlRqJibHqpGrsa6zjkFgs3xfQOhmlIqiM1SUoc50DuEhGmYpdFj47gQlSxNVuWaBWKwafw8+DGeQ3vVH4vqhbc35T3Bsb79lPw8FudXG8HucNAxbirlXv5KAYUII/PdxOOuE2MDz4CFfx62Gu4pGoIUhAY2KlaDmVP9Vp+dREcipYJ2zdgZw1isEdVwGWMqnqlTe46Ac7SzoWF6Fb86S2h4YZ6GBs3y9NWpsEGkdyRzQr0dK5JTxtstWl1JHqg5NKXu2ezgUxqQB7ZDgoCwKDAe+7S34ChVuKqTWhJZ6WAP7fV9Srcr9vSpOHk5TsrwTaDi1OxFM4GNQ4XCuFcpB0ClZWfbmJJXPDqMZgWaZb9tmYA64zXg9RJgznXud0sNBSr1HG8ebtQtqvXFK/ckO3KyZVzdHPQzzrEF0naQWeQ6XDr8S0dqFJGSG5htcpjXDZJ2TGV2WB4pqhBV05FZrwufNnnlAYaNAiXVozAjKx8fIOiZmOvj3Qc05OYyuJz4TCtAUA8/o67l+mHdOnVZ6gH6b/9YZ0JE4DrQTxVqb0VhgYNK+y4oQ+DpANA5n6rs3XjgFRxuYE4303B5He8g1AuTsQFO10vqurv8G60dGZW1xuue7ByKeNCVYroUzog1M8Gf/pTlGtfVF0lkjzI3jkjFYwIsMfjK0968ZZA941xoOE/bhq6++PIJnUXBAK1kNbEZbuoSqCR0yLYwGAK4lAHuNtYn9kGFhUJ6s5MSm/BlZBMY7Z8iQawM1UOYGbhV20BHWtjgPZ6Age/MRNdk9QwrWVKjJNcZ9zMil3nSOO9djzXm+RdAm1HYoSFXw1m7g0MSxS+1dGTnnL8FCAaAzs6CZFBxzAvhmcHXOPYsdq2SI5uQBXPBvswS8hzROs1q8rzYj534y2DfVFLhHD9COdejaWzutA2zTecG9kiwGEKztROomp9Ds80rlSx0YWV1qA1dT6pjEoR8IxXjxrNzzHFAeoNktNcHLoFDisJpNs8DxbVa76h4WtBbQZB4CKo7x1GC3dMDM/TKuByNnjJO+bynl+A7a7rb0qlhT3nvn4pUBVP/nEBVavam+WYH5UulqCypyx88FrgxsG0zDhiowItirDbdVAtmvqGEiknWiwQroX9Wqux4EN/BbKKGI/7kaUmn0tqUxs3UA+e+3jjT+4bQRzKYZiDHeZxvpXtZ2R+Vxe+agTm3D1H+sgrGgOEBUfM4pDNtS5fBHF0DqBzlO+r5npoNnGMFZzoEp0ru+0/9uVFnmJy0btl6TaX///cvHH3+UjFj6dq8Ugp/zLmF95EwrjT1A24Ij1g1KqMx5GVlVyxfMcL/z+yYFmqxxrXiWMS7Y3ADCAwsKzjYjKGgpBZX7EHck67t94D0d6/NeCOi886W+alsj4dvhrwpOySzAzzszMZqNLNsvAMTOuaytsfECWq0/ZPy0MRey9ldGJfuQqx1iSWP4WKOrPRF4NQNocoqxE7DK+lswKOhmsuXXCwjfvLzcPv/urYDw9S0b4U6DQWih1BPOeYSGeQtt8Q2HR52DBCKgtKFRaVju5Wdx1HJ2vLk8f/o0BhRDy8uBDkQS+sWLLBiMRWhlaXjfAyfGZfVcDO7hDEYG+nU+W2pCa7lCQ8vBQBp+tY/vZAjdPAaEhxNyKhhWCdNDnns7ERqzqo61b9erNEF/fKDMbJYzCiH1B0OXgHBUttJnCL5aL+kkSw9pQNyWFMkEZQOu2eqopI1O12rBflVzwDSebjg55owRCCNoUUQS1pOK54GaF8n5bXjeg4MK9IoxEIFUsY4Fx/XYCCKvLMrcc1k4Dazvfs709gC5ZrXcjEHaGafVa+bgm8paroOAwWpVFZKQ0qCoDs4mX1wz6Hz6CuLUVcY+KPYOPoIbC7Gj9jTHqlSVBouMdTISc37j2K7wvWIyU8W05mYiF1clhrf8qMMpNDg+HHsc0vSSGfXhHcooV4nxfu9x6F1ffvlV3om9g9PbWs7258EJTfuPOWJV6uXQby2phgujqjIh/60TaW1KaRbXOk3GrXu0gaxy++cghusQMDpGghmsmQARQx2t/WxW9E0o5uwVaziiejnqDWuKd2G/yc/nu3tVZ4K5B9UsXbDBZvtfXlvRHIjlzU3QQP6+iCRKdq1F5NkCLKwOOetSGufAIRHcM6jB8/EMZ7AH8As0MAHKVDn5b/6Ww5dsgRlIKa8CZwbYQf3PAlenthQ6CGadYm8WMNtAO3VH7LfZdB3NzGWoZ21twv7AhiqCxPwnCz3Qjs+JaDImOr9xLp89z7rzEK3j0z1uRjZqwY8fl661evEg6hN+EvCJc7wA6oysqyir4tpjAkLoZPRwg5nyzbdrjdE9ybjhuGDXCHbSdPl+i/g9V7DD2Ngi2u31qkpx0NdHBSwZF/aN5RHOO99LB74fkMZMAWPDuGVtzWHXEWVPYO+TyWNMqG9MRrrjGJoyWeeVCnjA83v2VsAp+8tOyIB3wI6nVnJsDWq9eSczYPw8jI4BfwonpAZwwFZ7rqHwV3EssylF1UtVj3NzOoPcp/ZJZcysl+Y5BUexeTpB/NyaHgMb3ouJS/ZHBslYHwkWx37RL7CGnvsnA58m93XKDMB1Avnez117jWZfT8GYzyJehBNnzTDjEpX0Fy8C9DAu7GfBBs8CzqDYZjJ6y4qdn0NANGfegI46u8u6C0yOlu/5ZY1dArgFioxrA0L2ef0l3ou51bFlH1pOYoDXoLJ19AJrzEX9kofJ+gm8JFBCkG39WQmsuL+19Hw+rKsF2q1Ley/2hWsEdFjtG3soSpZzyEsxbw9Y1qqZ8wC7Axf5mbV17Kk877KGPBvAnxkcbSRrp+BVew0TyLOXVKkUpKg96l52bSvyozJnzsKwBe6m3x5fApycoZYrCZjwvJ53Z8BQf9bzh3+fA8Jmie8cAjxHne4hrljw3xIhxQYteSJbG7Gp+Qb6cvydbX3avLwtPqj553r4gAUOS2vm/T//wedHQJgs7LKSKotiN5J1mtjYudzl66+/ydqyj2rA39XjRtRvfWj1dXhe16UBOKBQ1g7iUgOdzwBbzviXLzMfqdU81boG3E7tfVkWjgf3OGfgtAGx8ytBYVxgxOg3p60ILbio2YvgUvUO2GsK+wne6YOzTjhjAS8Cgr+P79CANWAYLUviX5TmmWxmymzwoSq003O4faMF/8+AjjYBs6uvnf268ijXxjkY/vUCwjuvLrdPv7387Gd/erl5+d3l/l0U/nBCURm9c0GwMYEWxiry6O8lQ/jsKX2JWhfE8KcQOYo5lS/O/+Nwv75w3PJiL188L0d3/es4nEXtFEYoXbAys6FizXHUoLe+a705Mng3+TcHcNHOKmVNZ+57M4SZjGUA+9lu4BiFKWJ9X0B4ziQa7DDJfK6HQAMKFx3oMQhkAta1OyhltJOIQ8KmkR9uMBgHLSpda+SaQ5nUdGszVGzyAOjfPYwBljqqMhEOg5kiNnGymA9xRh/lOqFtDYFxg7u5c7ic6hAPmtICdTYGP5P/7kHFxpMnjTN1ZB5PhkqDms1qXcIypjGmFFQT4MAP3xi66Q+U7G8JCOs4LxuSYLLS820tUfGS7wsIVecz4GywsRqgjNW1L1kyY1O7JbDn33WYm8oCsOgB/f0Zwmbo2ryWtcPVOSTjTK8GI4fXUB/2RCh+q8njcOXf0AcTWN9tu4nQmKEtTUwDqogOlqqaBnAeXnHIRlNt/SqHk+1UyoM/f4lA2WRcZTbXSQCOob/2csyaWSPoBPVT2WNd6ixLcWQAsRFF1EoXd4+UhoItqmMXJ+uUQeLv0gt1+zHXhkY6WnoQzgEwfk9vtlGBFRxybGKcdw/WdmzBqEs6PdiBoJITrGDOUhOyYDR7gkBlYjgqQ4Y6O6Ec9xJjwzNXafDxEVR6eCbjNLXOtIdYnV6oVdTtjgKaAIU+UWscHOpd6Q3dlxMHyXvOJhq8MK5cjwBW6mDorusByh41A8n8kD1LADE10AgjjcYWCfBllQI0jeoZmhNB82h5IrdF50+qsqdaowRfqdHte7MGMhaLSthrODrsFZsEEwzhvPNscTAi1DNAyYwmtVJrJs17sma7B9sXMMHiWgmpMsqa4HkEm1iDsF0Yo9R4ImaS+ld60r1/oNJx4nfmtD9qD39p1NYzYZ9dEwEYR9tXvfWtDbnabNkrB7i0cT+yCQHDxjw4iTEETJtYVZzjCSSwh6x1TdCw3mjWSJ2DUZ0i1g22jzFHzIOgn3mKs3SiYOnwNDhqbXn2y6knn5RFgRUdb9dn6wnLjskXc7C9H8cVgY7Vb2LLDRZD43reVlgB3uaEBah6+DDgDO8A3VS6WkVHaKtVyrf+SUUyul8AvQM+TMyOaws+591Z6wovRSwJgLfvH+d8VNDQu1mHC56w8Taw1n5VvZPyimvtLWuHPZBML3VYUwU1m9EslG2HSsU1Q1qgqnbKcc2eiSNcWfy/LiAUrNV+GJxGVG9CJawrfS6da/2fU2x+OMI5hxaoM4+MPyAb92BNlhpacJP5jP84Ya8GHm19knNilOQAvKtTdr22HKCq1wEb3lBn2HYkzSABhhAQFmA+s6SkAMevC2jegEHwQbBQ263oEvcoOFdKrOv+YFJM5dNA0qyx525yVGsAzzPKPjDIkCHAevrlL35RWvK+mGeopdxTwE+WAc+X8puw1l5lPVTlclTvAYHMW1WbqyLLpEU3AQrxvdYs1w5MuOnuvdiBLFGhfQAAIABJREFUBoWUJ/Ws4rk4ywnu9O3OAWETRe8dquUG6P1c9QcEKJKtW2Y6CZSphwI2sDYsh1KwSt/BgBD7hO02DhHU4Fr1r6quH197Su+qysd2TbhKMJ6/OXxQzsj5/NyvDL1nWcvRKpnIGTRy/Q73i3sl/iYA8ADrBOTUOK73rf4/7yDwEKrrr00Zvby6vHr2zeUvf/5nl5uXTxMQ3rt7G0EZAsLXr9got5c7qW+icTdNa0GEkHV/eHlIQLgeNw/hA4eqOLoAUTs1fzl8bssHJnj6rmIJOLU6NabI7eXHosyB+rINt49BN0UbHnbpQzQZB1Xl70ntNqPYlO73UUZ1AN9V+WLgNBCibM3gXWsb3JRuLFDQ8ngrV8xzcms+R6Eu/+2BngyDSnITwEjUPwGdM2KCYxIRBBDLE72UC6YZcsRE9pYzmG5IEVqzWuG9Z/xfHrV5GmsWSh2NouF81q9k2dYTLIHv5o/P5v0+hI5ZakUW7OpikjFajRLOn+hxEdBmA4P+T8Kdf4vMqkKpAMChfkqvszXXNQPVYK6OTQ4ZalbzjC/ekik/DsLRXxjPm1cghs+OekFr7TgsRbbjdC+rJhJeevBVapjxCVjBOhgVg89xPVH+Hgx1wt/94vlZX0FH15+LvQVooiKf1GI+G6R89GSRdhHO0D1BctPLZrWyo7Ri4Ln+QS9Oq5j1jpwR9eCKqmiAlQqcxGHNmLXpdg7oKbGeka7WYpXmxeEbVByDvH3IfsfQMrdQI7Nf5jjx3UxeA7urqFLFDAqIRIF29MwoWCZzMDrfhKwOcCdzJ0DVgP5wQhZEJhs16t78ooMCnPdcdioG1V6VsBkGfnEv5op6BhDlH//9vx+EUVCI5zaIPe9va1fPqGcs1lpV8LJQxPmMmTdtjweeDn4QYlDOFeFbqxAqDm0Q3n8/2c/QcKlXrI80caQGRQZ2zkmcqq23M9qdthBp+NtD3TqiIKg6juulpd0rGDZVyBPazfxh2wnStbtKjnNw66SnflSBD7KW6UfV+dROP4QebUNne3ZCmwyN9HH70KEQeltKYq4J8Dj2yeFEpIVMSx54zygbAgA8fBRluNrL2mSzHMmUng5x7snfe27wbgE8oa9Bm1yQLpimeISBrXuEoCFn2k2R+IpS1KEOqJPa/s6BNq5g6Xpepd5+okTLaKdH1TLK7s1ksj/+KKI50M/Dgljg3FY9bc/A+BoAc19AJtZDnZva3axFnBabwT/9LkrfZlZ6XQDYay8u143lAGYssSVdw+eyCAK3CqwkAFvGw2f2bCi1tW1KFNLS2XyLmhjxrYJ2PY96tiUIXiN4A5xkeF9S+lKfRNtx9QWupR8B0ybKIupvICutnT1+BI7TCQC4IOBMVmbK6kcGyJq5qZbaNuEIZAccJzCDjjgF0Qbdyxkcgm7t5dgztOdoyl5GlxW8OYMInpENvNdWa+f4efzOpR5her2pDxQHfeMsdVmQUpGVZnfGoDJ4nvNbR/gmjd5hjsRHWpaXOeYa0q3Pios65FlXoxKlDGPnsYB12CI4+VMI53mtR7OtFCB/VEVDGS1wwfX1p/A3W7/d945tOLWiEDBmXENHBgSfkrf1zAUey9DRH8ueNzO8dVqb0LPx8A0Col0DXvZUAGM0PLZvDDDPLcnwHULFfA440oSFY0VgVz+4Y+w+ct2dgXrfy4Cz9fy1DTxvamrXDgN77PnH3ze2aJDLvyMQ9Zz2M2U3JWh+gz0zKGorMX3XJEZgI63dmX/P+AIiYOcAVZgTgBbFrwI445NYQ5s6dGx4/ZUEi6ufl2XlWa7dDUh5XrsIP6Gtcqrz5eXSBi+gc0s1ctY8eBg2B/PPswkeGdDxXrnPIbZWQM9EjjbP84T51cbxOcGLXy9D+Prl5eb5k8uXX1hDiMP5IplBGtOjMkr94CWqZxhznA+QMYxZVa9eUXAbnn7pPlIhku3AeY5c83jcFDxvI7OYNbYsNBcCm4rD86uvvg7qEfokQSHIy2gzTFIzBrdB8D766OPIObMIQgOKM1PEKDxlou9zLdmalPJ7Fml+t6idCTGbxkIS6RGZ4VA9gq0HXTDpZRX6wN04ODa+ZcKt72Jiz9LiituISJolYvNVQbABqguiwcnG950+h+nnljmACgoNt0X3cTKWplaNiWuKBKskKE2Ig5pieAw4m+9HP/xRFhcbgr4//I4vnhmFQQx7+ugtICxCgxHEsJaCc4RCOzykOjVwutJmrG2L87/5yEGyrAc/J5tgtoxMCwc+a4/6IUUIqvZaOoxZRu5liwauyYZkrfDevEueYxmmoJmrf/MdDCRwRDGwBDS8O/Mszc06BT6rk9NsSg2YhvStoHD1JtJic4CsdYD1FoqWOO7cr5zzKk2mvufevSDxINnci89AkfE5PHh5bxDxrO+JRLjGdXaC6i2bomFhDbIeRdTOFDhFJNizIovs9zzbpKJzeN27d/noozbDRaUyB1RqeyaeQ2PkNWl33llbUYjboWQ7G+Yd+8D7MK7QX0AfWW88O7QVDhPG4shS3W//qYogQI1+fPn4o4+OupWg8xPgqNN9P7UUGHCK9CPA9EEFmFKb+Irxf3L5xS9+efnZz356+eKLLy6/93u/d/nxj3+81jzQnvg/6mQVKyHA/uEPf9g+To8fx27otPbdC27h9JYiRu1W0X7WOF/MD7+ztuqzzz/POmSuyeaBbEu7l+76+Wef5V58LnTXtdRoHceVBn4GWVQoFOjhEFIZ8AyycD8cWX6PnbXlTgWdipTXuSkgIoLPmISmvGfgsCWA7fx93Vqg9VdMlnzZW6lzOqv2VGScmT9BRu7VTHpFOnRWCiLtbFhGoU4VYjXPGzSfxCZEqBVwavuaigkIWPH3nHM2k+asDMV+YIqHO1L5nAm06jho58t2Yld4jtJe1xIjghhtRh4nZMFezgRBtzWpP0C1U8+3nIcT6MIBJAuCfZSGyRkKcPnZZ58dWcADDNg4seelz7H2cXTIgtF3FNvRvVqnL6JKj8ncN8MNWOL5JlovK0Z1Ud41SshzbOPIJZgvTVanMetv1H3OCtkV1hUFIDvVNkbpcyUlybINjBAM8VpxmhYMpBZvAkQeXAnO1oIqmaaBXLkX2Z3RGz1rWauuNYGOgFE0q//g/YrbjIpeYPXD7BPsOTYb4NWs5hnEchyx/6VU1r7xYtkD85NkQ3DOYkuwYTqsfheMtTTAFlECAaqjHsHc7Oy9u838xCkHgAqF9nlLRpYpkq3gvmTN1Lnv3mpw1aAj9Or5AdcG6QNQ0pap1FFsZ4Pk+4cAimBIz/Nmmng21gP7GDvAHmNNauMCHCwAOIt0YevYF7yL9N6owkZwj2TD07XFqfol82crHPYPa4Fxj6LuaOVcP2f52hVo+xgPaesCzs5z9n76xjWI5udHgCx7JRTMtgvh7/Dlkhh5eK09D5Mo7SXKhIE5hy9yFhZUqI/7ffrJJ4efx+f0V1gPnqtpFbWe44BsMuYIIjlvAzAsS54WKx+VFXBecwYrjOtZ/O+sXKwPwN+2vVr9uTNAaEzB3/Jz5izj9OB+9lBUzEdFZYwBRFkHnNGMh7oWybCNds37JVC7gQVRhgRtYvBlaKHFeaboT/byzlx8nNCRTzEFNjD9opf5rSNfOjBjapsKM4DSSLE/jCc2BIVTgcpzbbZlVAFlJwRp9jJ1omk1V8DKtZTk0Zvv80DfSlIgKvPicvOCfkBfXl6+eHJ5dQPf/PZy93Lvcpcs4eumYN/E+BXdo/8gKBE1hPQhjAM9Wej27ppS4hBqAsbU42AMdsC1wLobPA75BkqEjrR7HM015rSmUAT0SLkGQYB++WhNSqv8xmvisJk2P2fEGkyux9UOblPE3C8ZhtUBhD65OoAzUu7hnAwCCNiCLw9ukSA8nqir7TDyGuk/troJ0cbru1fJqnzxHGM5YD3IGuC2ztJUcXn6ILjlL+fAnApbF2PpONIgrfsQ6TgQLXp/jVOPgZOe4bgYLPFUbAj7+rDIuYaSzB6OSa+bFTih+gnEQFBD5ygC7NcZgco8DZn24M+hvJoSNwzrJ6jwDuk4rkc/qKKjSvcmYzNU1DF1Y/K8MaA7YHyPGvpRMV++jMPKRamPcY2onsU82FRepdTOTSmd50BVx9osEvMtSib9RWXWsyMiqnUY9TmSqek9UQhZNwIv3CtO1GpyzIDmWqPUHCj9RAUOhc8g8gVgWgNW4YrUYU0N9pjAyc5Ll+O+xz0H6nhAEaT/6otfNVC5fy/1jxhvHSqU0pgP1guZBg40AYfUaI1WzqFFxpo5Yv1GKfKpbUkqpMK9nFszcamzWZ1YGwwXSIqNeFUBp9RowZKg1vbUn9NnxOmlhpOG2n/v7/29y2efftZMw2pSAS6oZ1Olk6CYg8aG7Djp1rApTW4mRiqXQFtrAnrw4iyxNliDyUrt3XHOQ+GZWnGD3/fisPNOBKXWp7HY4gTCQpgNFs3XHonc8tnavRb26xATFBOI6rCzbnVOQ/c71dkmaOSzZG6HchrkcH9bXLC/dMTPSsAHTVTa6FBZKdpRsl7Wl/cIc2DMhQSFBy2648iXtgvbqVohY8RnD5YGzaltYJzat54TpY62v1dEL6jJ296RHmQ2kvukd9rzZwnCtPt53okOJIhddgurlfMiCofNBsTGbn0mY5dMVLO8/k7wZWb/eP/Y7mVbrqyDiV6N+hpHfRlnHblzYIXDGlrks2cJbmwEHpCCjPYATFsWmMHlugAujDn7NG2sTvbZM46zIGfoZWBRzvEryyRB+CK1tiaoU1R/q7R8MxtpBzXWD2N9RvFdx9ba8G+dV50rA1TXtdRN7p/637SyKPNGW8fvrGVkHbhvj0y29K5kWhrgCrgE4T/16WsGlHYE11YPb2fmmmVK1hsm0eT3u55aPuIednwIvjqfgIXNNHuG6qckIH4ne166dOsGS5dvFix2Mv2Qm5WKg749b1280vyOo/vtTKu0Tt85vDJZmsnjWjkrp2Rs7aeAp8JkziH707507v+z8mkSDBP6ax/ptrXg85nLlUkVCCbj3YDENaD/wfPK4Oi+o14ZMaNrbWT34bVkpKBCWTRSMdOHdtlpz2XLLWKjxghwnWHv+bLtlbZYpp0tgKyx53lDB+aMmA+Q8oHZv9qce/F7C+zdO2zFAZjvgM8a118/aVc4NrBleFt8x+yrrIdSdnmuqm8Daq/12Dr3eK6lLu4BPTSbMXNNmPXtGLdPcHoMTwBIQJt3FgwIsDYQsiBrWTeAJPhGAdtOQmdqGFSUCs2IlkQlSKMW+p2WETmnob+O+WF9/QGCLtPf+KbvE788Kr8NKptkaALHuIbr2G9RtWa/Z31MQ4UAElusAGbLD7Ct9cdl5sSmfm9AGIup6/bq8ubm+eXVS6gi316eP/3m8uzp1xd8tgf3Hl7u3bl/ubyuWEsofsn4kKnDmZ9CEKg7HPGbl2YwV3dxP6IyF4KWWuksthfPWsSeDbef5xBEYWrIjZv8oMfQzHoT40Y2k9LeOW3AHkRZClIQSqR4yx3mSypZjMd6ksVIjRqXws4dDEeGaCgTzyTl4er4LtBYDVyNNfctNSlGddS6Gqpuihaqvjzq4zg8E8CSWVrhaozmOMl+1qiQdLYIQBbe7atQeswK8h5xnOf8xHjtvw/nxMydtJH0SSy6wDNEFGI1h6J/9qZjXFOAnNqFNXG3hmuUkAP5OLVAOBa2SnOp9Wxd5BnBDOo5ARAdBcaSW6iaycEZyjGot0XuM6hmhGx0n/Fb0Hk4BXOENew5BJErflQqEgfAYYBWoxmqw5BpHHyuay8nDlcRL+6hEEGutX5I9ii0rYFCPHw22Y0JgPDc8vZxekKFWxBroMKzMlfZd8u8KHMviq06Ir8PJURRHJXjVnBtTddbNRjLpmNkK3BUwxt0dNLtHLBQzTCUdWa6rg30k8lJoXPbH/h+ReAfNtv2+P3LT3/609TVcShhBMk8cy/em0yi/H3alzSbSdDWeq+MzS1BDr34CM5LWQ1qv9oV/j5I8fqwJVO1eibWCuucYO2TTz7OdXgPgi2yk9glMnOh4g7wsO9XDpIFZ6lFQoBiAhrMIe/H+3zzzbd5v6dPCZqabSAobHBbwEcRjx4WOFelzRyUqzny+d3anBQZb/Yo1LOI7HQ/lU3R7EWdrWZUGNcg9q9eJeujAmBadPCe96sifM6StTYcBkV7wfWwUQTqdQ4kEPmKC9V5xYkyMOMd0+5jiqBxj/YOCqVoez75+ONc2x6TQVSnaplgYO0KBH5ywO66pXeNykdGYnUfUisNNGRcZO3QQ3IZH1kkrE8ojryLgItBcJyw9Y1irSf4JQs51eFmbSu6oRiTNCHWDQAHaPYBAkLLX53zuyJnzFVtd0EiwSMzMJynYT4sq8A6imMyWpU2mOfjeQBJUhaQzFHrZNLa4uZlwBMzjMlcLvDMjdlv64fJ5zxHeb60UVmNq4JeyVYs62tQxdyTZed9sBmMSYPSZjlCA19G0vd8NyBzPJxzWQqCTQIMOrlx7slsraTAcyBO0vwF65ILvvWMKQhTIK2O9sTtIrRTSp61zdpjgd4828obeI7Sju+/JfZhjZh+xBWjr1o5dw89MMBnW9VknCb0VRYUAA40+xeX12mx1OdNn771cmY91bbTRqw0/yq3VlnSwHcFb1cK5WKXBs31QwRhUzIAsDyhGevzElDNl8q6WzIgwj/LcPMMEadbGUqzSc3IeGbK/mHvRpcBe5KWB62JYi7s/RhW2jK3Z8dc4Mp9ydgEQDuxpqKanjZUPWe4l0HXISZ36vnLfRlvnz3+LEIsgEIZi9ad1j6g0FuWFdcniABgOp5jlGDZWQ2+Cnro/wWknU/meuZanKGe0wHa6D84Zp7XKLW0JRcyE7IG1pOyZ2bpn2e7JsAZYO7x44wXYx1QjGzplLbPvhrXDa3+YUWz2LO0iQl9F1VSlb2nKp067ikdO95Z3wPyjz6QJ0Bfn/9ar15QkTMuolmhk8JG+C5nWhiGMEuyD9o39V0FT85lnp1z+wyqaDNlSaSGm8zfzk38Ac5x7KhAOmMdtsOdttpQI0GQRGA//trYZ4wT44U/EyZF1FxL2yZbz3iS0VRY7Xr2lQmYYDlA65V638QY5RUkWgpCNHDu/v21AkIzhPQifP7sm8vL508u1NIT8D28/97lzmuczsmIs4CCuFKXAUXpXhREI5zxGkpEpZ1fosgU6Lk0MZrXc7DTEDxSzqB2k9yVngZ1i80m3U5VojjN1KSMcsBLN4CqGmENcAO8ImXQyz5sT6gnT05S4QSE1DU9q5F7p+GsA65sq9mUPM8M3NUJKrrsZxiHHnBFal1kQSpPnGgVQ+PMvnxZuuzoBbwDgaRGuhSrTf4527X+irnnGo4XKSr6wjWU6pcX7qGV7MAcgaKbcOFBsiriEofgQYWDpM/G0CfwabG2NX48W+P58Zl3uiWQ3eaO2Mi5jcSpf1looBG4qNHSaWEdgXopMmGfKJ1LDrkDgZ8AkWqJ7wbxh6E5Pae1i9JZLPBnHemUehCm4Ht9EqUtiJYF/aXFydF8uz0XeU4CE52t1h3dxOnR4eI548QPBfOwPZyJtZlwropeFuzAoHKYnw805lW6mWiaIEyM9wqdFaSIExuKVum8ASlGuzGo5Od8VmfL5zUzFFR5TbJx+FN7NEchPS1vby8/+clP4vymwbR9l9biRCdYJy/Ok/S9Y781G5IDEcr3xsUi9qJkVYs91z3lABiowO8ZvzgPrG3AlNVSHntmfUk//eyzIHbMOXMG1afO/NDKqW4qhHHc85wFX+bK+U5mYqpq2CyVXZlbRbgKepDNaKaBPeSeEC2WXm6mAbsY33VOL88SEZSJGbAGuYYql1yz2SZEZpCjb48n92dQRZDXBWtn1d+zHevfNStTsKOOljQcaZCup1BW5nxb8+lea+DY/5uZs38ic1PhrWbqtHHJ8K6Ze0Q9FvwTkIbCdb8UcKlwClaxZxQZ6EH88VqPtPF5+siNsUDALQ2MkoUKLLUujzkMoLPAwDV7CC5ZE76MgPvQs0LqU9559CqDpyjhUn8+ZemepQhd1OHXfiioc7VBrSFlLjl7DNx1KFPnvBrxBitvSusd4BBxoACUrVFkHHkf9k2ArfcetX3DXQS5Hh8NnBOoTrXUsyG1lK/aZJvAy1KQKAeP3s41tXmudYNAnRezyoz3kb1mvgeoKsRFeUbonqNt8vkIWK328VzbKdAcRsepbgjwIbY2qrMVBLFOOQDKBwhbIYbVPr2svzOArQ6AQOKRmVtGJr7PwD6uf85UVoH9itHnfJN6hn/wuE42X0d/x6PFVa9lf0Xmj7UfddPVcYZat0w58wq4lSDoFaBPGQZXlUxl9Pl9M2L1t1Qd7nnw/Gn9lFIGoS7eGU2vYxPl291HuyblTUCafVl7eO0/fM5Kcp8IBJ4YZwJwdao2aNZEzv8wc6gjfCTm1lZEBkbuS6Lj1KyceedzVal/HV9VINaMNfXh2Td37hTkm4Irz35e11ICsan2yfNM9fxnXl1HBuiyMQR1tSvuDwWWEvytL7EADqBOzr3tyYOSvsDRMgHfic+zt/i7Zg3bF5x34cxOG6Sj4fr91G5qhzs/BYCt3eNdGBue3cy3fQTz7vPR9UMEwCzBSM/e+YXMD3PH88U+Ti2We577J0ptru17nkA8nz3V0SWbOWEw/c2WfKAgXV0TQQTuJWUfWynwz89hNuCv0y+2GgH1nfisgeS5LtOMdtb6EjfWAUol1YfBtsi2w4bzGRNUxgSuacW/PNtSdmMLsbFTLL/Sf8iW+XUyhJfbl5eXz55cvvryLy8vnn17uX319PLwPsjLo2QJyRCGxkAWZ33+2DCPHpJNq2hB+PCbgAQ21L5Z74BDEGSCWrPvLk+fUBtXg4LzFbQRZJ3+O6P2EAxmc+3QZQEZ/OlAZFNZjzIRgaDhHHaoSL4CBYOLe80Q4tSzaIJMrN7AgdTRsCm0zrDGmck9BzeHwZl14jpkEZicIBlDYqu42qbQBhNZHNAFIkxQqpaiJBqsqN2lEfqVglulyopkxBhM6r/3rpE6P7cc7wZBDWAPRaxl9OLYzyjrcEivEYk+Z448SM1iiFKN83bUA7gBmIcsxlHoSvNptjXNc6ck2mxIhSfkvbNpcECKlAw9WWEx42CtUAU1mjESJT47m9cgqdBvxmHy4keGYcDCGTWTusU7gpRFrGM1QXmftQ5RcttWCmnIOrpBsmSvoa/U2ThnmnV0z4G/gRPr0TUDss9zszYb/FXFy/vrPKn6p4x3DrhTzZFIryqz58BdTn5/dpyuB4WG51H+mc/HyCbz13pDDjR+xrszX8zrH/3kj5I9ArH2sFXJ0/fkfWw3w8Gp2lscxVGgrpmRZnRCCRnKqGNgEK+4SoCcUey4t4eRoigBSSK6UboQaxGDX8SxwWf26CFm0vYi2JgEpHHorxLfaWYM/Wrqyjr+0rRjmFcMr+iL1DwdndigV3WoBED4zt6wXtp+R4dIxNDv1GOunhnHMSqZoz97sFpnI9J+Vo11j7hXdUITcCOeMLTReTfIDag0Otnjx+9d5eQnInHN9ozefrI3/K70oR7ObT5+pf3x3gFWvicgPDMTFEpp9qKBsfV12gHWp842+/rDjz6sANjlcogJZE5HJT/ECjjstw5r0xC1GRUvTJnuaRyLZkhwyiuCc7ADThLjOajXxJv5xqFUCVrbrwPh2nQt2Z8vczP7LSDnGClmFDBgtLW0KNl557ypNKlNUCDDPrbcm2ulTcAH72efs6ePxtxr0KwdPEvDG6jybOnjuZTbkbmBsjzKrSi6wYDnbN597IfvyxiGibC2NTqR6be3Op3Q+O4XEJFyr3NuQMjzsS6w0WU9TVJ+WXaz58k0rL2R2Smvj1PIWkygN4Ef65eC2I9ayliyOAt8tlwkgeA5IFzWyYCBADVKoYDfmw/PCkGx+GCMFXZptiJlLKtpFcxp4A2lc+U80uz2XFdhu2YWArItA5f1PMGz25tmF5nSA8CDPbXgsv6SFNeCw2fA86CynXoeFzAq9e543rEQpPDxPul/NxHBJAVO1EuDRFWOBRoNDo51ujO7TvW1LyYBbHwBBJp2dgvKu47NEunHFdQuYF4A71FV828pjyozo4rfBVfPtlW/K2fpWECsFwCOXqNz6vNrC/Udw1xYHWZADOYz7ATou5ecqRE+Y9wmxJXAIi0Plh2cIE1sQVpKFQTivxkPAUoDvABtZ0o2PcdHteUzsiXcS4wJvgs0TdltUlp5ZgJq1nqYPaNjCrwf63xJCuZVewpQYA20JVCOi5n6w6eaKvNR929mdCJslgEwaO6fssRK6TXLK92W5+ad6l9cBa/OSYSM0WjTXLe24U3ODX1yklVpE0JJ3PZtS5Iuod7zFfE2hf9OvVv5LM/AHggbEH9rIkVH/WvWedvFZH38egHh7eXy+uXlxdNvLr/4+Z8nO3jnDao3dy73qRN8c6+iMgQgo+7cSw1h6UiXS3sMxuhTTxU6AtmCF61pSB9CUNXWiSHE8eSbb9J+gglGWIFN5sHHoOJMKsrCggnNJSqnrQNqMe3dpIZxRjiwIj374EHQgYiZHA2WW094pPIXECZNPmPtQWlAqFQ0NSwsKiNsFhwTkQncZzWILFBoYfw72ZHRwDCMthDQMUntxALYqOWBhO+dujhaU2mh8LsBoQp3Geel9Hl2a6hwaHlO1JREXxkbFlcyTJOgPYzY6u7OAS6L2Vox0ZyMk4ph6ymUXlSjCl7RtTpITdM305fFuFoXHZDy9UsljrP+GtS6tUdFNeukS3+VLqDhT33NmjA3fd6aHmmSOuJBS8mETZGrm7XNsVXMNDDKs5xUtL4vIHQ98BmpIqHmjB6SIM0M1FT+cDRY19ZTIsig0yCiKS2CsRDxzTi+qQALawN6gYeRmds6Jm1BYKE0CBbGnHfh91IBA96cRFMbrnxRAAAgAElEQVR872Q+9u7nNiN5x4m0sNZEpHLNUcJYa6CIoKnKVcfZvv9g9DgK0aFAlVZCfyOMRWqpoI/ftCE8wa4BFQ6cVRdXpLf0bMZLcRuDFv6mbQLKUJDS6kGWAPUNgiFTlV1tFp/jMGoNIZk56ZBXSlSd79ZqmIXgetgdmQB1Ilo/Y+2UmRrum8B+QQrrBIOvE8nvzSL1ULmTw5H1qhKrjq/9hgKiDdVkvaTAn4zjo0cJMBB+aq8vMm8VwGJsEhCe6NXMbRUuSzN1n+p48W/GRAqKynznLGJZEwUL8y7v/H/QwoEx1EEpMs9clTr8QZ7LxtFmEs3oCPycHUsdrNLCHmbMoqL67PlfDQgJqJdZ5B5m4Qxu+57NynKNytmXliQtke+MX8RTUGseVdI9yh6wV59iUEHRp3hXAOL2ELmBZsnPcviHvjwhAKi2Q5QPsGK19G9ljROIVsgiPRUX9J2fW6BKx0B58jyLvf3WsoP30RnXmX43IOT5eVb/Lqj4AtysgdRFNeMjkwS7IUU7Ae3aGiQ7xJ5as/B3A8Ksj4EdWbMDJYKak8GffdMRzF6eA5wM3gJC/ruq3A0WPc/Oc6/tMyjmjGavSR0UdOLvPD9bNw7yvxZSo9QLhB7vPDAjmX8As8ePr6yaikkeXykb2dyYeakiIVnxiqZgjNLWQJDVns2jB/Jeecad83ye9ajt5NzT8S0oB715PXmjCN/5S9nFAmT1HRLXp79z6Y2xHypiKn6SNky9bvcv929z9Jxtez/ukZrDtICpT2dNOO+GTeNMSHnKahQjljfGSXolLztquVJo9uyDPZc+nfvbgIXvMHfIqDEG/Bubzphjt/FfuVbAyynhf/Mt5VRtU2WtpEmMzkttiECnfiLX5WzBN+XL7Bu/T8Z82TSASgK4+o8FH/F/AyRcSkW0FyPP6WdVKWWCzXi+GxB6vQSEe0bthMEi1zYIPLc0yNmBKvCrmwjH5B1SDvFB25nN53LNCKBm/TDO1M/Hb262l31pcIYPz3gLNmKY0xrEurtTuZElT657M3JRRN/+Zp3WjlTX49wK6LPPP0vdPnRPQR1tTP0ZaKb0Pe04tocggltteyXFls/IAMAGGD8Q3GFj/Bn+AHPEmgVQYuz576isPnoYn45zmrXRuOFxfscYSR8V3PBsSlxz905ar3BGcW/ul4RJ2CSlj55bA+lX/q8FhN99c/npX/zPBIT37766PLx/9/LwPjSU1hDSdD34BgtqvWhaC9N6wgxWGsKXQ12xiTqqt+s3wkQQCHJgkylkI7DpcWIYkNQCvn6dl8PxRU2SoCZSsGtrEcdoVBA2CxOWjTQlqKLAFU4IpXKZRgNCKaMxwqMG5GBYZs1NzK9FWmPURs86B4RZ8Fl85Ws/fVqHORTCHT7SIFlAzcKt19GChhxWKBrt+kEd0pSWw7nNfs/1BX3sZk7sucTiwUi2Bqgpe1PhyWBguKFSnbKXpqt1QrJo6DOzGgl/z7gnkzYENMHUAkDm2M1/PtSuySV/ei2m9oXiUIxGlsBwPVRErY/2F+HtV+Jdh4B34Z0YT3tjZQ5HM9RpzKGFkzDKmcGNWUg+z99Y4xkkc1zzt0vAh32cysIxohgVPpO1tXfJeM2AhsY0ui3PF2Qo7VOgD4H8tbm6SKAiOwY5Bmb8/puvUdNELZCi8Dq/Cc6npCv9NdLFd+5GYloFSn4G/Q0UiXXOHuHdLdR3XM50RlFJEfXzIWc9WgAGGjUjZrRWKpmrGSm+h5YElevZ8+7T996Lc8L1EGBxP5jJE8jhgDCL5T48I789BNrY1fdgfA287I8ni4BaPq4Zqsnqlz3opI5YH+wBrZKXjqOAA44oey01FpPNNiNS5gS9JEuPO9BBQQbtzJRPYztPAVocU3qoTb0MG2ftlhRhA5CzU+/+JXADQKMFDgcMPxfxZr486A/HXzlrMmCnw/cQJJiTwwEWGt3qWM0OJBh7j7YDIPetVZKSHSArBfer+zsh5GYNWNOMb3pChYLcFgl85mozJ7yxOh1FEjygS3GsA5/7zy7hqZ/7RNXm1GlTyc1smLac+UhAOKoY+wv7oGiPdF9rWq9nQGXLw6g4UX752VsiNrOnocKuro9xO+TEV9NzrmWT0h5xkVHrBaV4HxxmACYDQsYgtUm0d5lIwTkzJpPCDHnGi3Yxj+pgZ/2/kyHnfmYp3aPfV6NS8Zu2M/H90upjNOqDmjhqcnwFSy/yyYESExBJVmrtfJgz1gf23OCVZzLrjV2X7i1lNmyaCSHlMztrzqCfNktREtdggpQ5ltae+bysQeqRE3zRamhUw6z5rUcCIuyeDnt8knt3M87a07zxO5TR1FINNElgdbTtKmiQYC6Zf4L6UnMVtqtNbs/I2DP8I5xNapVH2Y8DPmVfqeoHiNOIL7OQgHp1xxETo1ZMthI0zju1GeoCWNvM2m1JzFWwhLpea574nc3c45csg1r7jJ909Vm4lqwf7L+BUKh7KLmGfVUhjnyNYij1nWc7GErrqauPIXBh5pDnEAw6grSxE5jX/C4qxm2fwPogoUFQeM3MrYRJUGQiWWbDDRqPvT+gJzRu6vwBx9b43s94FsfG2Qv3HXaAWbH6QVcFad/VIF4gIOt4InKCVvgI3N/9FMAttbNl9/F36Vk9Vp6A8BkAPPtWVxCyAFrYEwMmVVSvqmzrLANCDvjhOQGJ+Xn8mNWYXtWS29v77IvKkPE8L/uCYLNrWTVb+5LKGuIaTTS1f6Q+YNhra9nEOArOFVQtRbSAQTO8Z6p3kwIPWx63el/PvCSv7t0PWI6PwLhqf6V6N/tb39uvvG8d8ONn/sfZnxb0iq2dENEBnP+1lNHD9oL43VxePPn68md/8seXmxdPLg/vv0mG8OG9UUbfQBm9vbziwAalWzDCc1GH8AikE8XBoJylI4T/SuNWnJDbLiQGIHSn/Tv9Oe7cjWElANRRFQnhZ5FJHxWt0TF87Na6QAeVR52M4ofWErRfHoPe+gfkyh9mARkoSU0InW40TIOdOkuT9Jwzo9HycGvWrv9POnY1ByvjnNpnG+AyQW3WCb+ezAcICz1XegDbF4v/DhpkYfEaPKvQFCXOoOpdBpHAJSPw9GkW/rk/yoGeTKGOcZZudDSEP62rKGhO2IB7yO1uFszGt0UDkz0kZb+gNwfgau1ykJ2UTX2OswFincx2H9TEBIQzihzIMRLpXVeHwED9nH1LpsU+lSumBWAQ4QnKP2l5nZgju7d6Gsb7QFBAhib6Y1bKmqNkCt5r0bTzFBXEiXdwyBdFa/ExG5yDQ5pQkLmo8jaI4j7YdIJ0nFYoFQbdARl2yIvs2eBaNDN0kAUNOIOsY2pDuB7rl71GpghHXanpTz79JAYGdIl9Y22ec6whdG5zeK0IvVmyCpScDx8zUKLzrg2dLN6F9QZKmJo55OhHxWRsGlC0gXf6h26MrONlpXz77TcFmNLf7Ept0UAfNRY4wQ+aoT9nOJKVeYR4wKhVU4+1ZgjbkF5JOZwquBHAZQGNazj7eOigtNPz4aktkFrlnDJPHAzs/2SCVg9sXQQAFnZRp5vxTc3S3XuHTbT+0VqUI0idM2Sw42ewt1JzWZOCFKL/okw6/wGy5mxIieTd3nVgzvVsvCfCGkHWF/hbd8W8cc+KG9RumdHLepvyG3uUA5uzwiCVgJr3ZT7MdAhcRe5+ipwF2K513LGJoarVXtmQGzviuglY8biZRPZIbC11PIAJYyccQgq7PmNWsak2D0+WCCEPWDPbw3xWB1XhFusBrdvRBtX+VeRHqCxjH9rd86LjyxK65hSx0dEwA3IGKc7UM51c1xpjU6GqtkiSKqczzf21bSnDWIZFmn7VsAtmSmPy2d4NejPvAGBk61ZOklryd0S9zpk6nu+gell/pEjS2k5YuycdjWfmXczYcQ3Wh3Q/11y0DSa8ozqr2dHjXMERTOuPUvUUYAlD5E4zVwEYB5Bwb2rJeNfUWHnOTpgsSqxr3xRVdsXyFkgE0ErWq4yHc2Y2Ga5TaUGUWwPcsEdLaWUuWSvNVK8NVepCe0YJVHFd7CZnQFqivHieNjnMhe9Wqii+1YRzBhJJX5Nqje1PScyA5QB06XfbbHOBwvpDydwtAx0bs+xggMij1yOA+ii6A5qTbZxvKkugZSVleuEzApJhU1nL5/0/nsVb2abjYvN1dKh5/9C0zYCOUcaZSRAvm4O/01a61/g9G5fP06qFZ+n5BSOngR3PpX9kxtJ1aTa6z1tqblSxv/sudoq2TVGHHCgqK8t3VbkaX4drsc7iC0/gSnAwTKmJ93Gv6BvMBgTwCVuo5zlrXqBFEJu5PNtt3ym+22iYAvGCGPHz9B9HLz9qPZfRzl5Ym51ca4GLapn8jLn90Y9+lDX11ZdfHSyCa51vW3+kNMbM9MBY/kZxK0H0ZNCWABBgZpxMHki/dlysvRbwjz+RUjj23DUDF1VzBH0AaNa2JsHi2kel/VmC3Pp7CYgnBggg3tK6Ami1ma2XV6BGmuwBuuy8sw1SOjdMkCaxEYKajwsEH8GiG4qQ5m8MCLPxoIzeXF6SIfzzP7m8evnd5cG915cH995c7t15cKiMEgw2IHwDgzSSw6ViNusRUQFSwsnStCauVKS7l8u9OzmAcApfQXvA+XoGxa7qiCxENpVqciqFYpBEJTlwmZRSVmZER0kMCjzH1eg491/z1DjXx7+vktTMhLRF6YN8r4hI64fM0lgzZL0Is4uTp1PbgvMe8jzLUQMgCvyysvk4XukvtKDJVgaRO799FUpCDObaScQRGp0i7x/jW9GVOEDUwAwtUsmyWcY6eG7yMxoUQ3W31FwWov2QuK/BiBLuzVjUKJpRSXGvlKO12tAxYi0U6R8yN5qmKFKcoRPlSAPtPKg4iEAJ46mjpMLekRWbTHQOyinGGaBbj8UziuKoxsRmDOrLAy8w9dk0TqHAjT6ZTB5jbS3FSY6dudfJNWDinkUPCxI4fqXYCSJceUJ8TpRbsYfQMie8El7/aEqioB60zF8Al2UhY1hPDmuAh9UyBbSYsTYLLbWxmY0GiK6B0oPvZq/iEJSW9+igsoR6uYBRVc1kXoaKm+VmHJR+d67MTp5rDqDvcCBwX50aaxpF4DkIpcQYxOd9R/81W8ict+VH65TcFxrlODKr9dMRg+4BfZWmwymKn9jBQUWh/yX7hb095NCDvahnxVxc92azeRcOjfRF2nrxYPUdpJ/gQJ9RYWt0DUiPTMicSg4+59u+fEpiM2YIAHAPKYlSW64HRekHcT5CGa4paa1U6yeOII5MwLIxPCf2AboPz/bJJ59WoAilvNEydfyOAz9tLUYvO6HT0nRZQ613uwlrxECygUQBIb7yzss6sia5/3HPCXEECNxaFdE221xgrMGiDn5s/e32LdmNOXXJWk4Ixftfg+w2/pbihDmJoh7MkvXqZOwCjk6FOVmLO1Xb1YEOBZeM8AdXdD7MgohO1e7qMFlKoI01sItIwujY3E/6OuMmDcpeVG+pcMYprLBQ92S/CHLOogoGXLVLzWxah24Qp+1JfdLAQp1FWyBhA5kPxVVUN4z40d1m2gSpDsD2TDTeOdesP6B1xZ64D8IP1hTW97A1QltXpb3DejYyL4fDP4DHjG8C3ilFNqAvTd1g1iwi43T0ZptaZ4AKafdHprx07gJjZQktDjj4JrTkCviymnQzL9pTbFP3Ln4FjbnLQjnGfKwezgHuk8yeAf0CsFBRbZky0SPewbVe36T9gzPHawPGGgP4zPO9edMek49KdW7AoqhXdRIM/mTdZE+nXUMDROYOG1ta3bLqp0A7wnwDfPjbULQDpN1J5ox9y3lkUKwKrNkXazgFugKgDYBVP0JREUGi7FOccTLqUyw+n5WxL8vEWuvbBMDqyxcUX+stCwAA0re+sHYLR73Xuta/cT+CAPxGgN0E8Pi6q68EKIP++G5DeIEeWVFntohr+AwGBTw9qZHLqknwsaBCEEK6ITZAxgNjzr0IgC3xkvlggG+yRjq3NjOsnVPwdQA/a20he+3sc0vXxd9vT92yQFivKQUavf1ISpiYOTEOnA+TGAZnYWKN3VdFzwZtrhntbM7pJGwaWCfDPx9O6rzPJfsAHyTJlGT31lZnmekG72V58Dl7cTI+iYlevrjW6Z9Ua9NKg8x52FAt4Qj1eWxMgfHGK7dtZ7TSGf1Pz5lfMyB8dbn57pvLz376p5fbBIQYnNftQ3ihhvBu6KL8n2OZ7wR9NVw1yk8nbxzkIGIXzexAPkj0fPsqCz4BIXz4oPSt92IwRbGycHYoJcpdQHF2aA9KElH7m/XhOVCnSjHzTJWmRxIXmp6yzQ0Cp8k6Z/KsklmUCwN2Rv+deFV/uK5Zm9ZtlcLB32E0lP/lHfhbJpUAmoAy6F0C41dH1ukICHW0h6j1gO4B15RxUcxIzS8grCT1+t7MITN4C6ISxJ0Doc1ww+2/c7f1m4i7jGJ7ODBRhG2D3y6oBnFcw3HowVdJbJ10UXYzegbzhwNqANaIvrjFO+lvEUILYw30LRzmMwrO4JgrseuzGtz5PYjJBwgXtQemGcLWipDJnoz4SQ32jIyJkGlAS6G4zoVBn44AmxxjprNaJdtSYHTKDuhm/8H6CFXiVLtYRLi94XyejP+oCSCZZGes4TwC680XjnSCKw6bBZWVIOdZihqLAHP/sxw3zqlqaXxGBb6o3e3w44DgnVkPUfmKyhWtHmjCW257RJtWA8ReSoZkwbaomJSGoKtvXq+9xbXW1eBL57FoZtUgm23FOa1z5H7NnqFWCcVIKc6j5uTAXT1fKWitB+E9eW6YBlI+Q4NcNpHrw1jgnbKud1hYH+thyt85l2ZduGabMeNUlXaJkyMqyfgzNoxvjXsdIYWczBa3HqwMgrPcNvPJHLF+IkgwYQso9xw+qUfYenDtHUDGibpXVUGCmLI8qqjZtho6czwXdoMxpAaU52V/BRykEH/IuI4Vh2mCoh1wzD/3KN2t6C6/O6O61mDwjOdg2HfQcVBdznlvrWSzj2cBkNLS6CPZ7O/xfgOTuJ7F/dofroHzyzqlzsM5NXCLs7NMp9L+IMWCdjpjx/fZ7wSMU+Q2gMApwVkMxXOqz2bDen4V4Mi4LABi/AjkkmFdH91kfEZt0+kKqwF6+Wx5RFLWz1CAQIfXPmtcw0xsMuI7q7hGwBYpfkdLjAZO3Ww9c8/U0cxv6PL3U2fPc3ueBYFfOxwzrgaH2Z8DLwPknVgKrg0cZpgR33z9Tfbw+brU7TAnceagKU6QhPVso3LGmyAVp1Mp/MjGc87YUHr23LKS1PbftAG6AXjO/SlTNlBfOcGD1qYxN2YtUku4PdF5AZCroqJjrD0pWPcqtoF7NBuJY9paOdUuWdt5/zjLXe/s/QSCC8TqPFdshCAjfskYH4yhtLiHBISPKo7C3optmdpoleDfC8vkAGxPbbpaAjCHNU3lny9zpiDXy9RTCWZlfU2gqUI0tT0JVuOEt8ejQZVZGjN70nHP57/naMZy/RvNDGeMBqgl6Istwkm/vxYJrZHMmK2hO+PNvwUqmXeeA5qodu4cgFpXGNruSkOsDeTf2pIEcTftcxuqJjWxs0/1iyZIk9qzJT0UquL5Xra8iLlWbTr10RPVMqg0Y6smRUUOmwUPvXKJiCQD1neV/daevc0qM9/s3x/98EfLSrYO27FKdhh2z0kgJ4HiGH2CcAZWzhHfw246gRiWAuRZ4pu8eKusLEA/ZUOzNz43Ly7ttKUBlOm01MEkDM9kacmRyWYfzDdy7GRLtB/xdCno4zhaqb22BX671kgCoJ9Sinxjofpw3gv/W4BM2jRzn+y9n9v61EdLhn7sIs/vnCvR5EA87UqdTUxxotTHDx4DIS78r5chPAeET5MhvHcHRK2N6e9e7jO6/T9GZv2JcFyYjIeoEQ35SDCHjO2iV/oW8uC8cJx8Bnfc90S8i/g1kNZWtMizGYmiG6VrNFtWRDuF0Ms2NSMxSuOUp6r292YKhkUh+XedzyKzouPJMsUJN8tSuW+VjIJ2ig6s+bDUGpBCrDmIeRdhn5uAg4XO4eghwOK0yN7CV3nvyQTFcV6j4dURnjnULZRf8DlZWsdIpCaO92hpBnmVgK4EeKiENxwyiK30YPD94nDb7uK0oM1EVHX0xUG38OdsYptHaySLhi7ymzT0QvGriuU7DVt9dg9xnpONkTYOW1Pw+NOLENQOZceJK1wzcgtgJ9POmuG9mINznSTryZqMiM4MXeLejmXW2+pIMCqtZ2i2wmyjARdjkB47Q9iblagx53oBNXScTlFh0SGEnEphYc44ONIXbCIMolaMBe+hoqc1a679az3HAt5RlaQWFA0tbeGtrOEUHpn79BV8r03Mi/CS3a5wR+Twl7FMwLrM4xlR5flU6mXtgpTyvDi9OfwePMz+40CN4/oaoY3W/x3o/BRfWT/OgZRvM/cY74BJoztnvybTc7fiACfkvs520eWAGqn7bdAcQZM5R1I6r856axRZsKnTmdS5DhvOZGoSXr7MdaCReZh7QOKQSzMJzY12ON99dxwWcSZWW8Faia0IitjARhDo7Oj0QFgmG6dm7U4IWl2vzk2CSBzFocFm1IIk044gyfJSinT+g2hDz1yNEGvRTNEPf/TDy4cffNhsz7JdyX4nCG9LCp5POe7YzdHKGUmdQPaZCqPcj3FUfZX1ZMYHG6otjqM+QZ0cfKvB7X4ciPX6Teaev+M5mBeCY3+mM2k9imAC724tbMdmrJSoRdemaJ+4n0Cmjn7mZw20U6qA7T8FI2b2cSL47McftUZG4Iz/1kZgpwUAcp8FhNZG2YBZSrrS8UGeQZM5f0YTZQ5Vy+T30rVcQwKgBRr7Wfaq68ezQapV0fACBe7NlkSgDfCsgMsoSwE/Xr4IeEUgkiz5GjLbtkRQJjWyQ74RxZItE2CLAMX2RtuDZlP43dGXboGEvdl8ltjUiazw35zZzC/PzbmNVoHZNWyX9adl/VSsS6aOAlpmco4Ab/U+BtEKEgGghBb/5MkFYRKCVwO/1ClHKbVU3gRoO38Pf+bOJVl4gjbEOTgvGtS05ql7bU7tzu/4U8tECKBk/d67d/nwww8mSvMm12PfpfXVve7ZKlA/zJkUQAxHeKBN7Pq9+5cnT747+iwbjJlxN/vCvElJDGVxZ7DCVKFSr8VJ9hU9U3O/1gP2OmRPWr+YXqbLGkaUZJllzx6eQyDczH3qb18tmx9GS20U52bbWjWw4l4IoR3lDNSaL9Nd35SAf73tkjm7SZCUoA5QPKU8db5VyzwzLBTOgeIbEGyBFz4082ofQdle+lDaar5jj2mmXvv34vLkSfsgm7XMmZVSlAI3gkJSm1Ovtmd1rshe+y4RZ5y/muzvmBTx4zZ2qUNfNos9nTkei0qAmLMgJRAP6E/aput5jwX+3EMGHHsP207AzFkkpZ171odu2zqZbl9HkLKAikFRxNNWX1qWVc+O1ib2jMw4mRXUNp7qLfVz9Cm1Nzn5R+k8+9VnGq813mbmHa8zSKHfoB94JGIAaeaHsh/UojAm4JnZo/iV2MfUU6+UgrUX6ui0KcKbHOMkE5b9UKq5lN5fLyB88yqU0Z//xZ+mQf1DA8JkB7M0UhtIMHghMp+CJJPMBD5iUa3o+Mi8JICqKmVQz/Xdu116NpuFGow13LUYlYUsEnOmqEF7YrMdvcsWlLb8uRkBJcQ58HrIZlSmaNS+PETlcWKmpHWl8V1rAhOoIb/7PQEhV+TzoGZugDhha2AMlTboWpCeFpAHhXpZlbSklF88zzMHveQ5VtTP80Ix0NHOQb2CepUzK21fFboYqEP5rhkFC2uzGMcb515mCtnABIQENiLELlIluu1J+K4aW5zGGXUP2mtA2KwN18xmniJcF+ZfkWg5hUNXwZb9aTZ6nI4JS2Q8omw7sYkTVVMKlIFeQKOpNnajrSB6qmc51MlyrbBdw+XaeQvBGuolECD6rGNnjZBCQvzduXhaSorB+Zn9dB6AjOnzF0f2kt+ljnIHv8aTeTdzdzY6Pl+U4JbVUbrZTHUc2IkGsS08DGPoKRpf5otMiYFIDKCZogX2Zt5jlBdYHtkBe2HSu4ys4f2KAOAwcxglsF+vL57f/j4JnOe8cjAkwCfjN+fGGpcqyDXbf6Zf9bDFeV/2NnLqHJhPSoG8R+PuChBATZWv7/4VJU2wP+pcnmnA0tuLtf/KAQYCPpVf3hEH5cMPPzqy6SLR7PM4o8se12G8OQAAazYEA3iGqg6355pZatkSpR6Wdiz6lzrkrY/U0FLbunFlrHrAo3h8zbrw+XNW2mCBg9usmkIzBeUKiFg3kUyXlDTH/iSRnXV/ajjuPqhdm7z80FDG08AK55m/jRruQAezNWZoAROShV//Qv6ugFEZFAk8Jq5StUKEH9qk2/0i7bG2sgGOinvscTNhAYDkU54WQ52VtRk56g1LMRLccO4sPQh4By3vXlWH2duh3ym7L93+tgGdyLNZcPejIKDgXdbyad/wwLGh1jOtsTROhfMu7emwnQlOSx1PMLIWQCLwIt9Zp2kB1FY6oYmOThwwaNlihkrxntQPP2pDe50z3iHPP3ZPe931DBFkSdZzVEz75Sqjrt0x4DlfVzDA0onY1ENVFWGaZtx4h9DFR4vP/UdNZ1+23KTBipla16n6ADnPR+11jZ9tIv4BPgH3UMFSoDT1ylCcqa0+sSmSwVmfYECu90PVbAmN56M0QeeZMgtp/1I8q9x8BTvPGULooZxXAfxgVOHzpHVFa5HO4GUFKup3MBYZ36idttWVvoHshYAIMC+WTW2ZRs9mz8/Y/DGqBDqYC9ag/lH8m7Ce6i96th8ZdXtQT8+A65URRXBJG5gGae7fzMtsVYDctVlQr+DYG7O7/N4Mz1nQxHo37eMhVhbRoysYJLDckiPUXxsQBhhcJrkBZJuJM+cCNkdQuBy56LwAACAASURBVN6ArLcqljbregBJExtROZn1wP0iuPfiRT6jGqisqPiAiP4sKcJYqNLNuGWsx9Q7ki1rhJ7gCQAUYOF+VesNNLWpzB9nGPRg7Lh7hvFPADfwjoAQmwzNUZBVxkXsTvRKmlTKusvaoL1S+0RiV4lBGLfjnAsdsww8gTGzkFwzoNfWS816W7FxPeyONrX6I49a8zd1/QITtd/nn7Fmk1QYE481GBXyiTsJFPKcUsIBXBLcwVybqJdjIPjFMyUhdPsqtaV8RcRv/YSxCRmn9Y01kA61dACJgF78618rQ/g3BIRpRfMGx7AB4Rs29tAclaqgC0UNi7qxHPQ9NeOkbaJerj0AdNFw2Ue7ilFYvxlloZMdnIR6a79upjQKItnJZ5EwMUFuieBJyyYjo9GpxDTGFpSCoDUOD86CjdhDR1kgmOanIFYNRni3olWVqz6CAmoHnz+P6qMbsnUl7S2UNO/DR0v9d/L50ngH3UGdkga/U1tMQDgFNKl1qow221BaiRRNNga9iaBusBha/4REbqmgdaiazudd+SzPxP3YjOeCczdEMm1Dlc4ZmPNmzHsMUeM9VUbVOYnBjIN2rbk7H4xnx7rv9Ve//Lk1LNIrcpCEy13qTw6Shw/q5KVJcJWb/sr93qlhbDN2ajGqTofBjAE9HZrW0xmUdS0/yNiR4bIlhNLAGAIOfQwIzxLHGTrHkLr0sFp25vveWyltaZQiu5U0rzQ7c8zGYlxyeLDeTtx26aRxYlG+W1/AFKqv2PjTTz/N+uQZ+bn1Vbwbz8+8J+P1rCqkNO7m4A0CP1QKp+2tDOFUU31mBUl07Bg7xjl9q1SsnLDFV19/FYdS0RXWUdQ736d/0uMjY6QTyT1A2zngQr3BlgxNdt0HMUetbllUnQ7WB/sMYCmI7w5ea1MFOniGPGec0Pa91KDpTHBSsud5TpYx9ow95ZpU5EZwJnSxqdMxxl6f9cI4kTlgzQXsmT0iI8uzKYwUY/4Ojfjs6OT3J0lx7hNnDXl+GooPNGs9z5sokLKuomK6BsBkrFQ9jTOSGjgyi3XU+VkyUnPs4rSu9galRO2TtVAGRXFMYGUMGS/tps6PQd8hhEHfO9qzrNWJAdWBaKetUbNnsUHLEBp8XxYAnecsGUHk0dfix3Hzexzs0zo263tGfM9/K9qbgGb0ZTN7oe4BlmzvC4Z17SxA3ho4lx/wLvwN6zP0pdRa1V6fwbEGiHXMc9ad6G2WFPCe/B3PX3vU+Q9iT4CwlhYG9AZ8yTAYGC/Qtw6nYFdrprMWFszh5Oqo2WbhKFM4ZXMFEA/wI7XFBUi5tu9iZktqNPudL+yVQCb2QgEtzjcCrezz+7R0eL9OGYIap0ybPoMnThyuZBzXnBwq+ShzzDU2nmflXXCuuT9jGLGY+Q/sF67L+hYYEcw1O8xaAIxizAIKT7kx979tI+1QA0MH7p7ImTffJLbzeSn4ySSO6s/fQ3NFTZixYOJ4DuwHf5uWXLe3sZdSyGzdgeKn7+iZE7oozKdnTxNe8M45a7YuuRbPdag9xt+6ql4aEB5ZopW3cD4nw7iaePwQAec4ybFZZUMEBBrjgHlSvObZM+j2Y4hNSE+wxnrZ1JatBITfeUYZIAZUxYcY/fMsonKmZxvQn4PGnG1nkacB/AE/lkm3Bp75LegJO4DSgvqnUPs4O7PnJlLFeDJnzKV9QgXYtXsJEGfvnH/Xm+AO41n7untPlAhbQl08AWdAn1DLm4XH7qcPHvd/9Ojy8ScfL0tMr/Cnh4gL7xE65wKOApsNRvFB2f/2y2b/n8Fk7sn9WFO0xVF3QJYQ45rOAm9eH8GOvj7fU6N7vzWOBQQQh6toEnasmdKChmwA/ULZQFLEMb0Ede6DMMzS6qa14/wd5znXQcCOZ4UF8Nmnnx7lEazH2NIF4jlTVqpl8JY9suCdbDP0WrskeH6zZ0KZBhx79Spjwj42gJQBaOssA1Se7dNPPske4TMBGtamqEI49UM8J7t+6+cYu+QZ/taAkKrA168uL59+e/nZn//J5faGDOGby/07cIzvXx7eey/CMqkfhKML5Se1TEVkRRIjHwtda0IyPIzo3jMEZ9brJhlCD+aptKEMl+t4aO4wTWBWT2dCIHU6DkcoTsjrKNxVEKGpcv7fQ7S/T2uMoS8cXskgLqOpc3N21KtIWPpCauTeEQfQ+DFZHEhIXeOg8+W96vg1Ta2SVJ5niGQM3rId9vjhXlX3bOHoWT1RQ3WkhFO/gqHqIcI4GTz1gK3zIfKmQpwHeGhoUzjV+IhmHfdSLv4kbmDW0APVQnWeCwNlMPzXxHt1hoc2fl9AqDQ2RgcDJxrKnGKMrPUiKMJgnIVQDOrO101ANeoBa1Ynr7WUNTJBHQ9qa+nIcQ5AqqceFipICsPrcGBEsllXH+jh2fu1CFlKTBAsRUy+56WZ9xi8gClrAL7MXOby1AJFo3YcHD77UZ9ZWeI8x1S4WIfJAo5urRN5DqbM7L7FVT9JWwekWY0S1z3XEFaEoO0HGrw+awH0CuQN1D14S1/u/lK9kYNLR7YUYQKW1m4EDVuAEkbCnuOoqz2t0/Oe+f85e7MtObIsudLggGOKjIwhs0g2q///e5qPzReyWcUcYwICMxxAry0iW02BSpJBei4kAu5uZqpX7z2DHDlyroyBVuhF/gQzpPIa7GJo2w85gZg1kpswQZNMYj+aB8/lCAQ38oRrAgXm2nnmgDYk1QEfRr8tzah0yQSKVA6jEvv4mKUZ0ajRjAUsZCyYUDqT0IqTSL1ODuov9ijzqk49hK2mVf0VZ2S1WcqQQalBOf+WytuAtgAVgQDrQYCuM7SKeWZe5LpG2TPhJtAgmVOVl/cngKHyR4CU5GRiD5zbqJuSjGzAr3SZBFmi5SgKRwGxNpFkHnsRyuH6mVzrXl8FqXT2SSpG5SLAjqgM40NevDxsq9RBmR2i+NgEky2/51odKo51ZseYEc5NfF7Uutv/Z0JoJSgJ9wCgs4q0oj/4VXytIzcUdeKTtBWxizvLJiQqn/J77hf3gXvRYFQwUxqTdCoBgqLVrRayZvEns0ei1F5L5qNOXfycWGt/eVbpRdV+IMqWsVUV9/IapaPJnrDSLSDI+9mz7fVnNMzo4rGfoS9X4TFKvFMpVkzI5FVBNp8FPaXYCgQ2ADfSH7wkMZ87peSC1u1XZL+zt6V7SXMXwA7TZaCOlRmqhlwXasWOdDkD07ULnUWJfXNmqWrVUrdlyqSXfUktr0nVf2en+w/RPpg+fQbnNbUHLyqajLFi5MTiLO2OVUNH1LAnrCqnmk+MB3V9fbCJ3d69y+/I2mgs1H5UPpP7/+tf/xb6MPaMJJzkpdWf+tgzCKwvPwOTnq2c8/l81rtsoQbYMmmMgazipIgw8IPr5KuMsLbauP9UZeeZ2N4SIGzJPbYdO6lKt9dZcK5z6eyX1+fHzi8hdGZxbPPiXexcziAzv6Xp28MdhlwT7vS+D2AzRsZHOzpBsMRnxHnJqJ3Hm12ZMWNXNU+v/Xjup/jbnlafu9Upfje+cqIoWcgp8/MzQY3EsBOAUrPANiViJAe4Gx+kJ2+K7DnPo+ifK/buUyuKxnznCrj2x3ORqvkECC0AAN6QHNv/Kt25kfYlcQ/XqIYE10iMwX2HWUW7Gv2qqxYfsUOo02sPWbz62agcben8IDGpANE5KQ1gM2aL/Yze1wFo/qaE8NOHUEb/8qf/dvnw7tXl0YPL5fbm4+XBDU3LjyMscwfyioG7ueS/E1wHxSbB+nh5A+d6Ai7dBGs+BwV404MRSg4KmeMTpz/oQRtZzWQTZGVg6Zo0J2RC6TlVu1FOVvefUaMvoZU0M/ci2jU4NaI1YFUBhSrSoCz7csEzv4/BK3rdDWyQriE+qjdr8AZNqQhCqRP0XUoD4pKSgG2+nU4oVIZDwrtoua9J38SQs5btJ+U8oRwpDe9A+ulv2FwjnahJgHSjVsRAWYqI8LluovRRTg784MuvF9Meq8+DmyvSwvfPwTrvxWEJzznve509dhWlYX2atIt6u2FNQjW+UTZ7TwNu+0dSpVolFGQLBwv6qcR5g54i5vYpnp2+Qgoii1Z3ef7SC3wmXFtmOj56lGDa4eM8J6lG/K7UA/ar13F22Icg0hxP1FrXM3k0+qYPtv0H/h1nOMPequvmWq5S6c9DtVovk9/TwRd5LTpUw3d9Ju4phTciCnSShI+8/n2EVjrcWMVKHDHBJ+fX6qh006zNGtRBhUks2SP2BuC8MoZj4kr2NaWq9qD0Gbn4XLtUJB2J+1AqBD+3CmmPnfQk1oJ7AKiJPfnwobLxUca70qdVXcP5ca+c5ajoPR59CxpcUMEKuVBhTQVtiarN5lZjdJDsU34niCwOJEyAIpHYHN6PNdKoc40NJGjiL8XWAAMqjRUXJdGz35Jsdv5f+n5WXTAx47O+/8MfYqMVnPHcq0wXhHIzKV0zq0V5HlM+VC77rObL/o+gCc4cMZyBS9Kk7RV08DxrwXql8hKKGiBdqWzS+uwh1MbyGtdIUOB8Ng5RmYCR9KNXSh87pM0jmQt16fGTJFsRZziPDFpFOaj7aJWlSD3I3uW+SJoF2xLcr8Id25WqRkUEAAwKACqsUtqnAZSfewbupF4GxZ/gWMR9JibCvjkqQ5E3rw9jn6Tnc/RegjfBNMGaJMIZp9FxGeyN7KtRwaxQnilIzgqjSnuwAVaN127nHpfkK6zGPfJZvO4sxGSF5kgIGbSdhLDJUoO0UnJZn9wr1RX72EdHVIFZMIv3pafKnlXZEgVv2jujvDuBHM8obRIDr7Qv9vcfs+UeAjR+HbA1Z3WiKwKTXBvsICoIf/j++9HGO0uNM2ecYwsLf0MjZ88QyLnHHa3VynITlcYbBbwDtJyq4VFcntql7SME+l9vIDWJZvv6KhbyNT2SUX8frTv9rV1jZrI2obnL9VwrXe1X9gzltbNjnueCjVQa+l4VvCsgrWhWhM4GOOtneRbsEdaUiinr0cpXe+Ey625S/QK7pRu/ufzpv/8pYxW+//772GCAYH2v9srESaCGz+V6qmdRSl3igcUmieuWQKQ3diMSbCURrEu1aYmz4jo+d2PVALoTeHH8FGsSFfqoQyIeSFXryVGhNJlUzIZ7lw2SPbGvgAqbF6hPN1GvTW3faSvZnYXHXubZcTaIx4iTiNN/yZistjLJGlBACZ+exHDUSOJG7Bnrwbmx97dJdJPwJCBrvVGdWuCQXj/9UmzQqrYFy690eAHCoyC0Np/srWk3CAbnvgfuC2Bz/zJtBJlN3Cu60ko27++oF2n37luW2v5o5wDqZzh37M8wFF4BAn0bICgE1giYXXVLBMK1LSbkxuisFf7o8AMbBwUQy1fYd9NXISbjfbgewTzulc+ITxtbIDnNquu81tEjKaadhMwK0n38jRVCEsJXv17+/K//3+Xj+1eXR7eXy5Pb+5fb+w87leLucnlPEEJygTOcLHckf7dxCXWhDXmwG3yUgkKy+Hac3o+MW4BW87riG9/8vrSL9JToPEGzp3RlFq0TIgDSKSYYGqe32XqTMpEHDAIPuknidYh8FLbmjEStglaF6scsmW5YkSycy5E8sQ7OGHnb3y/CUuNY2tRVMSxVirMQxea/RBBngjqqEdkw6kbLBh7Sc2yOVT1JCF0bVKYI/IJub1h77mHJVw/XVRL7bGwMvkxAfB1rZnJ2IMijOgQhtndz3GvWwWTcxIf1cHSAhyO/M2rp5/Pu2uyd67x8Sn+Zh7RB9eNDQcoDb8DjATTYNriQpmQVhvdL4nn0OVUBKknfeNpJRpgROdqHSmuhDB2iD9e5MRqOM/3KUSLVobj2crm2ccaT9deJKrphAgfqjAPi3kUQc8gjUvP+UAWNg//dVxV7WTUj8zzHc8cR6RBzPSaaoyAl2V3vXOhDGe5cCXz579wbwRfzQhtIfAgNxHVelltwaDS6jFWZCmnP5OhB928SnBtoJxm6LT2Je0jQsz/noOoscx+6x3o7eE4G4PYyOFrAETEm74qGCDAkMR6aL2XU58A1JRB4WwSbM+A1nmmAZ0Aje2GJ9dkZEJSsOJTPSxP/q9eHuEGSotMsJhPKJmkPU5XGaUBL4nU2y/NcQ+/eDMM080/Cnvv54x/+mH3M63hWJiv5vNHutU1876gqr3e11Zoq2CVY2XxGA5YkWJFVL1VeujK/f8h5W8HiGVNJpIL8ugq12MzM/iNguL1N8JQzysVMFEvbVeR3tLXJtqu+yj7j3jgnaZ53ntwhc9/em+e//nqhzyrUyo3TAWiEZmzvbyuETVQSmK7nyWDMgMk159rTr3tS7zRxKuW7VB7Wj2u0ii74xLOmakYlmTUwQU4Fd+txpvBrWw7qGyDHlPwKLFYxVwDQ6/bZ8576Ba6dLxIV9j0JsFXoI/kLZTAP5BjFcwbTDtBU+t+CRT/XM0H1kGsIi2hVIuwUlMck/vR+TbSKf4dx9B4adQOeJGgDYrTDnOOAMN28nwGB8etj2SRIHrCl+M65JYHrwL7zxZ4K4yf+tArc2hsroMyZhMZI4sj7hS4+JVjn0XEPB73T6u/Ll4fCOGca6lyZGyTuj4+eMt7bXtfYTvuu7t/PCAirL9yDrIIEzRlHVVZFhTYY5dEKRftpq4SaIPNSNUTOA3uCKrS23WDTPa3YWaplgJcf2gcIPTu0tVFtpW9anUmCT7V+PfupxEagDPokoEKBE5OpJoIDL2V9fKiCMsGu7A2pqlGaXHtgbU61C2Br4ef06cRV52ehz+ZZJZZAefXxkwiCkcQpaMT3ZYWwuxCR4TN4bvpiadrYO9abPRlfMpXoz9lCGxWyFqkUQU7j0uyBYz3rR/s82dvca3uhYWN09FiqT4vFBVxkoRB3AbjB2FIV9eeffsoZ4do5W+yrFDNWXbTCxGe7f6O0ur5zvpczNzEzk8GwmkZPFOi/jiQqzZH3DENoYJeACMAKsU6BiMe5VkAYgW0TRtac+7fdSVYCdpSqcXpwo+Dd65UNdMR6hwjNmCEKRI4aXoVtClSlgvp8HXthjIig2h//+MdDrEZdkMMmLgcK8+CugjFlFrT/l+RSrQ2BOxkJrKcFDQtkrnVs085zFZEBUG7z/qnmMrZpYDJnRXq7ybjA22+jjH76cHn76nkSQiqET27vXZ4+QqTl4eXuLYbm0+UD1S76tKCFzeFGkCPqcg+OwfQZ8bAETHSDZDB9e8zhIQN+p4jG/ct33353TVaO2T118ASzQd5SgSETb2/wg1FV4zRY9AlHNFAp1bJlZj6X4dcdOnxIV0uTWSBF4so7x5iOipBgN0hxN5Dofw7oHo5ITdCZCda8e1vUlmvhQcWgr+LDA2wC2vk/cTSp8pRGwWeG0pSHzaFtU6zKpza+ViG1JfdD9nYStHxW3/dKQanDLYc8lcipdmUzpRev/UoJkk6Dnk2C2ZT8TJUogwvuTeTHxLgBVSuvTQjfV055CnwVw2lybjDbIOiqfMn7xlCAvG8geYYcO3LjNE/HpM9kOOMT1veVgHYUQwP+c6Bg0GLCe9z7AnTR7YAa6dEsrTNJdN67zo6fZ7YYc4nWV8GaBrXe8zMIbR9Y6XBxhg4t3bMwEOP7GCGTXkV1WKvQnUcx9RkkkVy/XpvwKySStc7cnY5nyOtHZyRR8b5EWEM5oFFZQMCe0Sl5HjSv7K8CQjolQQKddKscFangq7MVH055t+p+Fb9oMM9nmgxmtugQ6ASFM+CtRHV/Zd/snqwSmqBJmW5AVTp5lPgimtDnZ3M4ny0KfCCWp7mNilFYnRREKXe/lVerHe6PgFxbiOs1OeOvQZDn4BxURxnZBC9zVxkqX7aFVVLXO2G6leDZFT7fNSSJN2lMcHY6cwVGRpkcYKUEe3qcB37wHgQMAAc+RxF80Hv7vnWiqW+chEzaV1KwJyyGUZyk61TOvkPMvb+quTZp8x4N+FNlWPWy7QllcnBvBPKxYdlvGzKe/VwxIwI61ibo8tapwSz9U+1LNqAzCWCHZxxBesMfXmm/eUZ1xHW2ndvoHjHJ5ftUhEnkTXqy9hORYT96znlGCZi5l999VSrjqLKHKvaeuawLkx7W4AgKR1OzMpmzt34XE4wDyN06kKgSWKVHSJXSzBu+zhTOHj/NafOMCZAohuFZzRnY83L2V6oD6+lJ/8yqQzxzJeuzDrMbJrnxa6Nlci9JWgj8TzMqA6RO+IS/j0q+vVzlSXwmhuK5lx5q0Ot68fNUmwb82ifO9wAZ+BzORobG2yO2USqqWfJcuD97aUN13GgXbKTBPnuH91VmPtWuUUm/ocfr8ZNpBTRJcP8HXFgbRs7G9nirdpuvdlIeV3GQ816fxvmpcmwr6PjoxlKptK59Ij4WoG/V+AJvTcoS8K/FJnZ5mgxW5oyBkmxM0b2xUY2PcZLVTwGTxhCt/sdvjlKXFo3ZM/22LIFQ+namperHBsFieUIC1AociebBcnj8ONRK5f9Rg+V9AUelj3p/R/9uWF6NS93XAQjWby9d2thR35D9u5jL58vaYz9ig07zaC1Q8H2uHSCBfZFxHIi/bH+kDeJ+4/D2LY6iCWsC23p3l342fg9/d02YWuUyATK+EFwwyT4EuFZBNAbm3lz3gN/TwqCKhb+nD0+fZA+yvb48Q9ZZf8O/eQapok8zIQn1XW0b1+6sUs6615ixLgOGAwauotrKYmnFghbGOb6vVc6c9wAX+IG2w/ncUliCQfTmdXoducZzgSPPY7Y6azDWSfdqKdYWWIgTY6dvH6TogZ0zL4kvH/gVDYPFiPpAY4D0XS5Ox7/gV2AXZdZnxoSUMUkl3p5R7fBvTgjfvHx++dO//pcjIXzy6MHl9obZKO8vnwCDSCq4ESiBOOsgO5XKJ7N/8QpJ2w9VFwx9qYPhw/8/EsL3l3fQ0Jh7N8fH8OTwjjf42A2e4JGsOiXpCsS0f+3+5UF6RKpExsZu0ub8mg5YziZMs+37Y+5Nqk9DETKkcsNGkywFnWowE+M1FTWNlYNbz31A/B73+k//9E+XG5QEX746KCEpYz+4bcXAqswGYuvE4oRGEeFhG7RW4ng0QVAc0ENmxdCgPb52ZYpr2HTiJhMi+OcZKfYN4fhT+XlTY6IohE7cg2bjKt8HnYnjo0qwvr70JA5hCuUFIYP15djXV2NROoXiPB4Y7slA2MDeQJvXSdPE0DqKpEplU8LjOa0Cxf2G5rd5YtJ8YrRWzbWBGKeKk2MtO5fsU5Bx0WYpGFb8Ik9OVTx0q9cxXlZDMOr29ZgQGBxhkEORG2CRwz5kMD0SS+bdG+mZGT0YJIx1j3Ff8q8BqLO90kH5uU6Dn7VKU7VTjX4S41UnYvQSuBZaFZXESeDwnj9/djxjUXSekxWl0Oqga9FLecyKaqJsspvzuCHQON2e0QXVo/9y3SDtgiExwNzz+pGkHF/R/16ve1zaNxRrnVOc2noumowTSBTFtpIoOMH1CtxAQwrgMQ5+KvwLojmHgjWAFErtHwHjEgHBDd43qKsqaEHuC+zw2iannfFn4i2ynvM4miT7jv/GifNzrkmJ6azTXRvqgxqfaCW8h4FwbGnERQqGcR/s31KkrKpcIXaehQFpnue9e5Fix74fIwJONPug0Cdqm8Go6pWi39icBHanXlDAFL5+/uWXnEH6LEVz4z8IaFapO9YlVaSOcrDajw3IoPOIUHT2LY7RETUVo2g1MpXVy1XMq5XfqsbxfXwXjBV7lbPvR8nHBrLnDzbBqHTpyx3o53ulIkHlE8n8JROKhyS5z5yoSsQn4dh4HvwVFSD21vfffb8qJsraqKk28MYGc24E1thr7GMo0Qau2b+bWdrHfBW2IEjgXlPl32gOPg+qJ6IFraSV+aLiqL5BG3T0X54E2XLuljwdCa+zD5eU81zPldjPwMIlOM7t4j0OQG42zgoD66ENFlTTh2j/sD/SIU30tXFUJHidQZ33d6zT/KpJCfetSIuBPPsCKiiJnhX9+tOCr/ye88EyquGkbsie5TlK1dVuR9joAQkmlTsS8z4L7ptnk7miY9FwT6UHvjnmJ5aa3r7A+JVR3vWPnk8+l3suPc7+JVgrHwIQak9VNO/6AGJUWCg0ZkQ6phpNj6OzTqN0ueCaPchn8iyxUzKuklTOFpqo9Xo7r9lqS5P+qszGNgVArdIxa2ofdPzc9h7vEzs5oRauNyJp8cMVWvJsYs+5X5kP7qmICDHe48NdzjBVK/7oq/UT+rXEOQfltwrSqW6f/G76IVfxTpX2KRTv9jgfLSPraxSgFMTO/a16JQCvnRc0y5qP0eC5UTgG28H9YyNIZv7whz/ULi3RCfiHsNzaJRxDwZ7n/ePvv3qaZ6CgDX6FmZRcz7lqVx98ry0Rt7epoivQ1D7d+6Esy5zjGnmevA/PjXUGJCI+5VmxJxP3hoVRYIDnBw2W9+V6LAoEQD61I3EWKBBgKxPLLMbnvbENrEfjFmZy/z5nlEQ2cf1Dqm9N0KKLsYpzfsjzBnS5vR0dt/sc280zw5YqEpTYnPnDeVlbeJobVPgpoOqUUjm/+mo/I/21uy/HILU3nraSUtUrqAfLpiwMbAbvCagToHajwkIT/k09hB/fX16+eHb507/+18vHd68uj1MhJIh83LETnxhMfy+iMpVKaVB6i4NOwHR7gTPMYb7NLBF6viodzkY+J4RUCDFU799WNSoKRkOvrAQkGPsiIUwlYI73XCFkcXjdmELOMEjiZ8VLiqKVwA6bJNGkAbTS+gaxRd2aUKrK1SpGkdIz2sHD55fhtmPw+ExpPgkkRxfVkJRvf2/N0q2ctWqiCAIGueVznRTvk1kuNJe/ejk1KYdrN+iolHU3vuipyKYobXpNlKU/VQNFUSKt7GiHqVoZVJQmgAz82ypmbYP1ObWyyftEiQtkdkqGVm9MrhUFCOI+uepsgn2J3lqFEg00uM9h35BPK0ImbgZDVn64BpEUznK/uQAAIABJREFUfpbA6ILww5M8cxMVvp+ZRkeVt06pSGV7tRSeOBL7UTd1dmdU2SQsidyCbpEmgxArVgZOoqSq0Cn/nD7WEw3IyqtroPLXYaQnGGDwYWJgkpEB0IwyWLJU+h6Sxh9yDkWRTAaOhHAoXV/XNTkSwgTtRcHOMsdS66yAnpPYVn8aAAQEGLWuNAucRkVAqgLYqkT+Dh2olYHsM+jRKgzOEXCvVhGPSloq2U1A2BfuS+Yjgk9L3bLCYXJv9c0+XAcRu56xB19cY4LMBU9X6mPcQfvChth7FoN6ripjwsR9VvET0KvS4fzsmL11Gp9jr4vX3HVqb/Bxjk6VSunoVgulrSRAjER9FXiTmLMv1psici8gJN2LwFDFt4BlEQ+rMFIov6tMFXyYyiL9ZgzCRtUNp7z+s0OAxLET63/6MiF0HevgL0fCnCrTWgNCu/rwITZTClECpUcEeMwbu875456wEex31oDn7JlivTJaQXGnDJq+yo63l6QJvl/nkTsRC1m/uL2bApn2B0tt5j4FHQxOta9W+zy70vLCJNmM3wTcmbVbACdJ8fqqpdm3371sEQM5zpF0t9qtqwy74l4J4AeAEszGpi2hFdgLywPa63zvwRzY88W/FNzgDKL43ZaPcyXznEyyXopNOIImrKRRurD1n6HoqxB6XaGQW3Xh+VIZmVKgzyixw3ptcq8ToeNzBIwCzinSEcGTAnJQ6O0V0+6bEPL8EitA3xxIbt+bIJ7/Zl3zvEh0EXNRWGI9nyRbKs7aL3UkhGM8sO5p5VjFVODa6jnXQOXKPnzW8OuvW+HEz/A3vxslyIEJBJQF9qsTYVITXz8NCa4LX/r8OX2A1RhQDCT3GUr5xvRMHIlCgmODDLqt5B22YxW99iMOQF1bD4Gwgnz6KtbPez63ilgtMvkPYCCbxjYmR+AMBHQtAoBsrmD640fHrUhdB587+1Sqdf1BlWsVs0v1dawJE5bsD4S5pgAtIMnPm7wU/LYfN0WRMTqaTFf47nwvfS7dz5xBEg7sCcwJ3g87CBgFKNSWjjLvBHsFuBMHDMgvNfNjQHN+zzYe9qxxYYGNJuUB8xhD877JH/fiulnR1lLmnk8gXRh1UwjnHqn8xb7jH+cDkzM8fpxeUq6ReHnZ1meKmsb+Of+j29r3nB79twCjsKgKYCgURFLHZ2dMCDHFlFL5nq0jrJ1MDvoJE3NMp4BrgmZs37/q4oLqiff33NQ1UCinhbSyuExmAbx97lYPTfArNHX1L9oP2SeCBS1xtV3oNyWEH+9o7H12+fO//tdUCB8/bEL46PZJ+ghRG4Vo8RqOKgd8Q4Cf0vdAcHz/5vKcrH5ze0gGSZA+SwjXBA//PIaFLPaontShgupwwPj6LCGcQl430F0lwiNEca2qNHAsjS1N5apPjQ4VoZFQdRacnYQ84lxnFFtda8Aq6vPpUw9jVD1nOEWRuR6QlfR5BUkYv35G3t6uIFRzPGnUHfKXgb1P4fS3yka/TxBeqiH0JQw5UaI61MT0UVYwIGMkEPGY7H2SsvVb8BkxqFRj1iMRY4m66WZUsbFBKVQm4/6kL4jSGlSwHryO51QxmoqaSBMLbYHZc1MIZbEVWznQtQl7JBFYfwj3fkjW90FNjOfaE0XynB6I3XeC+41JwGBwyHBEUDxMutt7UAqWlBSDGZTiPKSqo6rMxPvmnj9RfS1tNepno3oJDLBuNmlDrQulDFr0EFB74Bo8lzqmgEsM8e5Hg1y1swYQ0r/SR7BRFgf18jSvK1XRyZ6zJgptHM5r1QLFX0L/XeWF9wYJVbxH0CPnh0B4olFSVPmb55SfGWyO8pxTderPLFPzi5lP69sKYDDhBBGsImkdR6M4xeFYl8DaaB30HWCFAOFt0TcBFG2O92glNMDIaITSR1SJrVov+7G2xyBTcSLWofPvSn+1On5u2jYZ8OwYqBz7fGMugkivEhj5aUb27PlWdKfUevaxSVuQfZrnV109n9HsnVVW+3xUqW0vLF/2T2EPElhuSDhng6DBwOA8rNt+S8/OuQrdIHrDh5Gnf/qkvZZvOQ9XmqdrGkGdBf9SYrum7TFmvyWR2B7iGu1bTGV1/adK6itw4bUF1FiiDfPApIfnBS0nic9m5mIjoP2wFwgIPN9KgRMwUXWxTyt7K0lyATy+uH9BpgRq2/fpxVkwpkDSuaLuWIEff/ghNpfALDPLmHUVG1UhCvtj0iP26PFnKqo5LxuhoZiVwFmS0ikge42CUekrPiVTvE+qa3dt3zBx5bmm6hufdK/9PKt4WGFBXEr7y5ooysUzheqaYGygq4mXgF3UDRk1sb4iBWUM6mxX9EwDLqfSNJuRBPxQI5e07unr31ZlE9DLIkGTIDT+UrJ5T23iIUq1ymEUH9938HjXu9UwzppJAq9N7896MPOe++L3AkiMpUQsxL8VaRF4Ujwv/i99uGVbeb64xvSY/vprroPrt7rAc7JSVQG+aiikKnmaVYYTy+uePOkcxClfcj0khPU93dMGvfr9jCqgJSKxEGBdAR3ZG6wJFR1sSHrGSJBCSVzsR+tOkmxagHr9/Aml3T6vtR4o+iNAqC+SJpoknP7rxCuvP1MX5TpzTqRqnipF2sek8WNfKNh00NDX984eO+7dOchRm+y1C9jZvy7Fmdec7aOxxtm/6J8seriXMpJjADPXzzN33AbPVNGwM3AS/0Gl7TRj0rmd8Q1L6DLq4c2bo5LXRPLaPsE18Py8Fmno/Fu/lSo0hZ7M4mvs0LPa90lcavyxa+faMkN5cYLAkOqz+ImzH03RY3R/1zGAC3NaT6NI0tP6qX31v//9N7mWMBlWOTx88ElxPRVrhIUQtWE0BdW1k6qs4K4x7c8//7zqWttb9FNJ0LAP0y3B5rEm33yLsGHPTvvsP+W5GFOqw6CtNulL3PaG8RFNcC2K8T7GfKy7dFruTV0I2U4WHHhv2Y7YS3wcsYwUe6vj8VO/pUJIQvjrr79c/vu//JeMnbBC+Oj28eXBDcMhyfofXF4x8weOeXiuN5f7BO58CMak9ZAOL7WHkKoiKAilaY3Au/U/DfVHrUqaiAlFEs5ThVAEmQV58fJV3r9BXZFOUTFQCh1JjWPnG+HwLNtmc1ApOck1G+gWvSmVx2pVKZ+lKvA5EZYYTQikCkOmkE6rTBX+4EHyWma1JHgd1ZL3NbjgYASVflIxhIpNlB+cDbCEN30cGPz7lViPYbpj+PGjIBsJ3t6/T3DJ+7CRpMR++823h+S1jltqSo39dVDsEcSuGVm0ApQpFUboo0+fhrqiamIM1cQ5Dp73DLMIayosfhZB64JqG3hzr+un0xGYjAdl0wBtACuGQEWm9KUOGTNYijFbv4GBhmh0nO0oHlYqS/Wqsq0V1gRom0vTpvf2fvLlz0TGTQpjIE8VGpxwDu8MdOf1tAcje22Bhq+7Ousi/TqWBAyrkLm/z8ieSU+W6dSzmqBniJNV3LzPABYcaQQMoibZ/jZRPe7RhvKqta3aAw18la5zUOU5FO230hAl3Dlig9NW1i9hEuQcZ87Xi5wZEW0brX0/aTUmzyZlJhLphzn1VYqq+ZkHgjtKEUaT38fI28N1rp6ckeeDEbEqI2dPoQoHDquWzPUZqPE8jr7KVeWzr6c2iuMASIgCZJLbVgJTeR545NlKlWJnJw57IhZNBip+Y79Z1vv2QRIf9jNVMtBIQBA+j88NMDI01qqmwXdEhlb1VehECjmfm/mn9HtutE77fMr8yPmdDLj3r2iRVY1nz59Vup5KMyqqUx303rEjvd825fsMz3MOBRBrE0czSzWuv09So5PuvUxh+X7pkbzvuZrPN5xVJbqc61/FxSpuVGhHuzTxCBI72xEKOYORAfwmZsL1RORjfgMxHuyn1HBej63gtYqS2FvJOoASszbsCXwFgBEBuAm+FREFDvg+tgsAIaj8F/L1Knhmdivqj6eAmLXyeg10rLwkuUKBOf0qG2uz/cpaJCH8qgnhl3+uwkFlX7Be2J3Sm9rnk2Rno5i0UyZLUrUDkoyGncrmzkEDpgLNBs+pwEZsa3L0A/r4rAR6C54FZw3IOTfYvOfP6HGuvc+IicxfbPXHRDOg5MsXpbfC1lmwyb9TrSbJewjt8SYJplVBbWJpm+21LzBVETqTyioBt0qgwJH3ZxVDRgB/x06nr7FKxwXcatf5XkDiVSnSL5sqQ5VsTbxz7VM+5zOJJQR0BNNSDXrQvt1UHRFrCiWuwLkgsYEsn8sHZE7dqSc8Z2zVM15zPJfMUCa+ai88+5QKL/tA8TCDc17DuZSCbMLv2IAkY4odTT0en26lvAlUW6AEnwKGLtHzWR2J0IoO2hATkvYaTzDncrn8EODn9aFYHNGr0TrdB1bCZIoILASAHrgUe7QChslo1Jw3D9z4IImBLIzFKgFxNpeatZRtk5jp/v0otvI76Z18y55plQ/bwd7kOolTrWSmH/YkQqPdj81dXM5/Q/sUwNV/5v6/mNt5BgCq/VEKpH6ePczzDs33YdWHa4c2sH493t2n9YGJLwbc6dN5ZFZtk6ymZWNxaZhDBRoAELkPWiVCc0b5OfGsKsXoMTz4bCTa2U+Yu3jmyoqhB3JAz2kmuewFYx3nc17BuTIRZDxwfvk39tczJLBHjF5w8hJbxXPCblhddT1/c0JIhRDK6N3bl5eH9z9enj6+vZAQ3r93mzmEJH1v4R3TQ4TR4hBBV0jwUVnfGCjn7m0eD4kiiwJtlEMYZOhdRyAkuF1zvQ/oGEMxJFSnncZYsvAdMGij4St/FoSXYsZXfrYEwgSq1J4Kq7hAZVN93keTgaKjier42rtXsRv/6EgaPNbJmNCkR+9T+ey8fQx+DlLlnnPQMly5MukHjW79WlwfQVxpmvQRPgq1rZW2j/k+6FnVlXr9BBU8F9EiAkicW7jYo8BEVGPVEFEJk0J7WUSXsxkvlygjxZGMDkL1wvJ7DNt6cHT6HkwV5ZSil1olzc7+Ow0az5q1ZQ3lXtepFa3p71WQIxXa8cOT9FwZW0dio/PS4CXxsT+UhBr62NOvjgRakZEg9pvvGJGa9R9IB2l1r3vJfSR6aJLUhK8BiUGEiLUGvo6uoEYSiUmXs+ZWuPKzfVYQnlUBdKTsZQRjQpk+jfoQ0IjoRGgsDG7tqBXloFnTaxW8iRvXzT56eEull/PafqKCMJ175SzNKlwVnLFnMHtR2f2JRCkB71rF4I2WJo3EYdwx5LznEFoTYKvU0kH5HPu7/Jkzn87PxoAyFdPItt8liDkG207UQ1GL7D9AndFztC/SuO1b0M6YKMcmbOD6eZ0NbE3Uue5UZeiDyWyqqqseDmtzlNRv9nOs/BQdLjXScx2nOUGHsxw2To3fI0hVSZEzyusymmEDbUumLntC4R2TSq6Nz+yYkSrmqvZ3TsAFVVQkrKhBFQ9VW2O/4dSe/fLLEpybyHinuk5lbtTZOLuINZW6GIGIf0AvFG2VhpskcoOnDaZSoRvQEXp5RlOUOh0/IbgHOj/7fiSPC84JJKySRajnIXTUMkiSqJ3ooj6boNGbVcq6QX00gBMQIRk2wG1y9mAtAU049D1Qm1nLBMVUFR8/yegDkhaCFoE4f196qEHtERSOXmuQUCVl+k5mWwfKZY2WMBnsiFwrAmUVXSCI4P2wZ0dP/9oj3r//rOcvZ5okaD7QNZRlgd208njtJWZwPOyWKkiyHwyoWLdzr34Ax40gsYqs/xNIInFN1X8KsEH3B5QRJHNGCQ5lkUBRK83vakfT57o+JZI+zoWqiVwP31MhGr8PG8N+Q/vLzgmhQHRZGFXgjXIzc9kWGMa3DwTlubEX0xM6kE5BOvvjA6ZM9CjMl8yG7V5zfuHdB57P5hDelZJ77PGsM0Ft7TpnJ+sdun9jnoMSOPXeowI7zQf2ZUYCpdev9kvQtvT60/zo2V6TAxKRgrWNdex/7X4kjuq4BGxp9mo3bGMiAbmBRMZ9/JJ29fp7zaBYK74Xplh6IKcUuRhDNU1Bo/S1bmRDEqL4gFZWAb7Yxzl/m1+HXSTOyKzaCcA46kgbV5C992HMIGAr7Vx/IQsrZ5/3JV4ciBEwYH/SusUziKBgnwPPwIHsjs4QjLQifQhbbTag5yk+3r54xc0y/qDxLWAK983sSM8we4VndVTTtzfZ3/H7A1GMBxNfAwq8QeX8aWI1E9CcS8XKFhsG8JgPcU/ZmpDnPSp7dBOif9ECSqi7G62RmJwK5NftKeT38H0BWynwPGl7keDlmRZvLMf18zpjOj7XZNg4sYJRV38aUDcjStbbvLgurTPOwXz7JvfgdfEZAak+fPisBYqEkGu0R9ncI/7nt1QIP314d3n58vnlr3/+l8u7179e7n16d/nq8e3l8cMnSQjpIYyyaLgFTQDpBUT+9BalNSg++z4G7joQuFWW9BCOr50qyXrM7k/9J83P76hwNVgJQryKTJB9JPRXsjZgDL1ryaCJBAaSilGGOu+rKnc9GEEX56QTRHz8eAQjCdxDoWni+ulSYYKWmYua5hBIcVrvRlHyboAjUUhVpgEWD4EHzcO5Om4RiTcHYpbgBHGUUYj47L/97W9BgrkG1lWBEw4d1ZTwtumrGhLJa9g8igVcDXOpllZ2jiRjCbKG84rUtV2Tz+GuVXyrIS/iGKEIGttfF3XEyCinG6MyBVLW2QAFJ4jhlituIh40cYc1jbCrhGYG3tAhDmKooAz3pFF8UuEZpv24VF0by03KEtwPDQ0osQbeoK6vXwdp+e7779uoPgqvxtRKg4hYFRg758XqkRSeKBhCxdlYC76PAfA9RayshgUly4yiUkhF1o89f0K6pHBZBVDZMs8y+/SS+0gAvnVPQrmejziZkzKnldgkf8xmShW9e/voAVwvaJOh8uXzgIYC4nwU9fCZh142Q8v3uLdU7KX7rcJY1bn2Dxkceb4EIq4VoToKK0bcs0mDBlcVu3NCeq7mshd18HwOzx2kmX2owTwScHoqNr4mM1ZnX/wbx8B5RAjl22+/iUKy6KfXzl7w951BJRrrdYWOxhiCUZG8F4fXcp8afX5XKtS5eq3zMTCOPXNO5QKJwwGvBzRI9pyv6pEJfBZIpbd7PVah7TIfaXQ9wCmp1NLjBcmy9hPwET32WXHtXncrEp192IrB5fLNt9/mcwg0S+FkRutVIVlhC6lnvAfvXYW9BkwEIJkbGES7AUQAg1VKY1MfPaqq4JvXcapcU6nJzLJrD7zzJnXaR1+yvaLrdzMYbTAJNXeskA2uZt25Fv5OMOEsN+e+rkeFVgPWlN+RAeJzxdZpP2CicI4+6//bjDhbBAwUE3xPqCI+coIyot2pmr55HfQ4PmeV5CQJgL6jiHpuk5gM6HA/W1HhDAM6sJfYH+mXYSba1jssg/fv0ydaOmTFhVx7fEZnppVqLN2dPeSzSuI++n5YSat4nYEuJd55sPjABMb4jVG+cpZMmqagyvkVLInAy5vXeS2+hB5TQa9Q2D7AxrmCvVYhROnZBSTqnIug8qMckxzQZ5jE/OZeKvQmRgXfJm+v6vjmSrZXvH3Pab958vgA/SqU0ypo9vdsSJhQE4vymWFX8HkEymfxDa6b58vnEKvxPB07YVWRa1bsKhUZnttEKkgkP+11S8GOv7gubL80vQDz89skJNILm+hA54Nm2vm+/N3qJ2FmabfpO12sEx818DRKjojP0WM9VV2eXQCSsXKwsaHNzTZG9+IE6EfN9XRmASSS6B3zp69JpaCqyuwmRKxv1mz6C209aoxUoLoJeUHg63tzn4KFxrxnpXntuiAW60Gcja8/23z9jgKKXA9nhH0nU8OzklEVo39zPSYUArX6rQPQjxhaBbcEF02EuHbPhKBQ7XILHVQISeD++Z//uT3OS0YLTlUA5WAGRa36Y2zxt9//4XI3doVqo9wTZ4s/KuOSR6RtCvXn+dz4lbWdBDyXZTN/6F50fIiAmfF7c/BWqRX98dpZg/aff5W96jzRc2sBP2MfBOA6gV68J7aN58/IJQsJtmro05p0JhopIBR79Hhq9WUmCL5cWY1VyEY4yXMDAyYKvKPYpmjghIPfkhBePsKXf375y5//JeMnrgkhakC3l/uX9hDeURVEDCL0rAbYT6xc4eyG9DTxqCoeDw0FUhOnZuIoRRVRDAVTit/kh6V1JhPnQKtymGrJmmDD5y/9MkEekrUge6tolDJJ78rHPEDQgDQG2/yZTLwoXg7zjCTORfEOjIe9hDncGS9QdIHNERR3KoZW2ewRCw98Uv0YSPsARKbL+yVxuvZBFN1jBl6FeWx+PfdPdHwGYgGlJ4Z+s68c7FOfYgObUi51SpUkzhFosLBDYGBh83jeewiQ5fkDvUB9kE336GENchTpRk/ZCJL2QBaB5ZBq4DnU56qLqI2ImMI0CbpG6QuaOiS0/aHQYt9lfpZIXw/7zeZRtWKaROAWitPTgzbE90hcmH8F3chh0kncg7y2SVfk8Eo56CDWBrJ97uwTZxY2MC1qzVpHwnrJcFDE0/wdDEcrnASvk/hHeSyUqSLgVn3OYiwinHGKm2cXKnJo0+2hBUlj752VvzR4rBHrHGriqpFSD9MztLEnddZFct0fBN1ndNdKeJO73fuou9K6nAlktT2I9irAfIYBh4bLAEenr4S2tNAmJOsD7tYdUb1S8u7h7K+T8+X3+FnAhHewGmpDTEoIRNLXPKoJP7O6rLMUaIF+SQBPMojSmXs/wcoUBpMUjap3HM6h1dIe2dtWw70vx5hwNFXJbA8HgEVV12KvFmTF5gzxtR+Ke8FGYTusyAfMWs+HlUe+J8Uoac0ok1wv1+Oz4N/nBMjXZ0+d+qoFzGJzz8jxetJ4PwOgo9pHsr9kg3vS2clAYW29DgPgOGqAgakkJwB9C1uilEMFrESEfZayDmITTZDp//7660P4wIpkaPn77FQy1uvcM7dK86oCUtxYD65D2p4qcw4q5zq4v9D2qa6sR4brJ7iQTXDsm9m5+JzRjqTdH5XTibFZrTCZdF/zb9kJqaaC4G9WqMAQz55qsfv9+mzGmjlvYIFPKLFTe8xYkgdNJB3ZZLLDWRcY6Pd67jiL2E32NvcuUCY9OIH++vkIbPlKv/ZJ2Zr3OqPzoRdHzbLoPTTOABFR121vnQwP3F5EptIjvsHt8xWNA043fShg1J/UfzS2yLo9pKWmFEs+z7muArUCiryj7SD5jC/o5PXI9P8BeF4TPhkI+jerSp/blVGbx95q3FKwpMJ4pxs69Ved38PXeJYCIJ/8YAJsR8Ewdy4VnSa1Mi8ERppoNuGx6gPgYMKALWt7TymuTSw6/iVVxLG8evYA6hvnCEixh0iUDwAjIjXt9WO9w8qi/zKJJKyQMtI4W8dMxQyCJ7luRS0zJtf7aHuFSZNxVQDztBBVtCt+cjKGXGuqdBN/URiNM2fF2hghAO3WiPvC57MGVuV5T8WPKsLU5J8KqbP4BN1zlm4fJo7IuZ/vyBostjOWkYVm7OJ1GR+4l8N8CDgIGNK+Q+cxGssEDFoMeFRzaVvYHEASQOwxs3B5TYCAsTUc/RHAIuO6ag+zBo8ftf0hPmijot4BiF2rbtqSJn2wZVocEqz3mdgbLChOMk3MCnhlP7iAirbR6mWEcZY/mNy1HaA21PhJxoF+gmuK/9zoCquxxrxfFk58/RGHm99sjAxnItX5AZw847RwrTLt5zaH6RQGffEBiq5KnH38mxLCT3eX1y+fX/78p/92efv6+eXex1UIHz2NqMyDGxAuKKPvL2/GtaVCiPmCfgV68G6bqFL5NW7IMjMiArSApI5D8vZ1ncDLF69iVNhUoXA9eZJEMYcXGfKnT6MkFLTiDk5wH36D2hpOK5E8YN4HtU+D9qjzxbEzdgJ04av8YfMS0HlINHT+PXr4ApGrqqgKpRzQoBwbihuU5QG9BTSVFvlmQ6gK1uCffoRnn/UTfWbQR/mUd+/BENkkoSTxYiPwvRq9DrXN/a76yj3xc5ICNrYHi9OUMRWjJyoIc1ZvTD/XQxxJ+y3O75tBrJmvU/ok15lhoI8fX5XqvkgI3cQmllT+pNVwCILGb46da5Fqy4JMNi/3QNKUYHtDhg38+rM3QV2DSi+Z4tBa8eEeODDOUitiV/Ee1aTYT1ReVcM6O5A4ihMy3ICuyS2fT9BR5KiDtQmQ2R/sB4QX8vsnKgI/g0KBpHzoLm/fpVIk75+9glNSKZB9o5BNHGwGwHa/EUBKA7WnAuONpDRnhzOnQzSoTvUKtdglDDRXpyr9+HGSm1QPqHROcr6Vq85h6wiNVsNNeBvYVH1WwIcz3gSu5zNDyKFGjE5TVeIq03pWznL9PB+Cg7NAD5+TYII+2TEIzslFE9hWUAxskpxvCLYVuDjs05iIBCwP7scuhMa9QCwJpCp3663hHkwU2CMkEqxzaN1JBK5iC+eKmIlzxucsqIntmUocZ1KhGZMLnQn72GpalGAzHqX9z/YTWb1vj0VVh7GvZRYU+9FpnBMbKwqcnyQxS1BCQTmtURO/Ol3BJiurVo4a0NcRhZ1A5XpKoumTW1CUPkSo+GN3WKXQ2VdAprQcXg+IxntaxeRvgYtUbkbfi1Lqkssm46UqZo8keP0cLSYwQSofm4zv4tyVjlgFW2lKBgcirGWYECw5a7ZDvo+xEwazA/l0zDl/0CDfvc+zll6plH2qN5v9KQjifg4teM/jSlNiPtrTgpITMeNn7h+DUsdepEru4PjNpOV5cW4901/6QcVxTOh8f6tuBnlWFvm9qnUjcV+ZfNX0TKQUIROcyLiCFy8u34bi1EBQMJazwrrh0/nCXuc+FhsEQDidb+85VWL8LSInS+Y5YxE/W1DFvYUKh01DdXhn3b5TQJ/4GUTzRp2VMmzAy/1m/tn6XfsBTVztycs4qwHJWceBUcQjYbPMJrB3pV9WNbx93dq1UEbXnnAAcdC9p/IaVexRMXm/1cqvAAAgAElEQVQe2MjQgtcTx3PgM/l3aGlLntMyMoXcjvH5QrU59PkJSI1lkp7PsIGc8Yu9YRzT61Z+tl7saeKsgOcPS8ErKFcwJ5oOGyOkxL9sLO6lytUF+tp350zFJgalrlJRrCaFyRC+EzvJulvpb9WxNjd7YlXGM5hnYipoUdtR0by8ZmNf7Nf2PRMfOCZn4JT0zmpK9J4/A8OWEEaoZ6J3xnX20IYZkmrb67as3Nybev+j9IRzz1SPTFLsM5aFxnUJUFvlEzASnBKwTgI+MIXX8cVrVA6NLYIFmASutFNeQyzD53EfAbix7wIRiwcjergKtXFIxGWmuu2Z5H34b+NOnjfvz/PkOVEBY98Yr1S8qoy9cwJ09vVcY874hGAYk5GxFmOKZA0nzKiPOVdHE9MsrhDEkaFkUqrP4PWHfZ7aagDKFQqMEQJmLNZufF49kOv7sa+rtioNvsAEr6tvevbLs46OGxCKzSNXklVkkh1NDMScUMke4/L/OCF8+uT28uQhw6IfXR7cu031D2GY1/TcIE2M4378OKVpAm4ooRU34QG10hV07LZDgOXM/vzTz5mt9eGu8+VQugrqHSTo2uOEAeMmm923CT0UxiF9DR4aVEqH4DpMcvg9rqVoKSIDDxL44Rx4SFwfh+mMFotqRdI4/VItx/IQTAgTiGy4qnPiQE84sBhGUS+pCW4UDuxZYMIkqAaqxpjPQRmKzeEwZdbweA/nAN7cpDeQNUkFgYB8c1FaQqf5tu/nZjpXPP5RQqhcO5/twXTAKsk6Rk9UjPs3UTqvH9epozYgs5fNjcn94Fyp7tlLIH1N59kE8IuEkAbv0QFcO6scKl/x2Vmv0U7DTV+PqEEJ98n3bfAnyLBKoLPUQM7Hjw7cahnGnrUkGXvx6695piZoueYdbtanCFObt1knEjQNkFUUESUOsShzHCd9og5Rn+hAxAxO6pxNHD9WPW4CFiR2BIt+dvaqIiQq5UUSe3QhxWoYG7HfkxLVQdtNFkorbV9UnBMGnGB0QM+XfZUm3wniVpX2/H4mEjSZe/cL1xW09smTw6EnoRhF1oBUoKEjSTrj74zy6dBt7g66vcru4aDXK4IqHvfl8ydA83Wpkp6rkaP+2MdkMzfnrghs+wJ08J8lhBEUGqo8JJe9EeVF7OZp6G/mnY0GZtXafe05aS9me034bylRVv4MAK4BeZNWPicDjuk9ePFrvsd7Sv87EnXp8EsIgzCS9EVmvMm5s8XqwD5VwW2Kn6loZj7oZoxtPxsocelxlEsmMvD6wkxCKvqfjplQrJHJgMFZ1xW6K5/ZWU7cV2fKYsOuarH1PW0BiNO8QeDj5TGoOdWzgY2htTqa4OjdIBC5f1Rn+V2DRdfE3q38e2I9SQA2QsXKJsmyNCPsNPeFbyDAMZlXrEe1wcMmq3K7/jjtSnxkRMYqlHJOCN332dvrT0nVaZS7gDZTNuVarN4ZVP+PEsL43YgcJN3ONmQdQf8VzyIROSjdINerkpkMaGdIrPAvoN4BY2b/eE7YMr7CJjiPijpGULUK6P4IoLHAXHvK6xscwmJpxbfXWNVC/VB9Dr5hCSE9lqeEUDEe9xq2lvfClyR5W2WHNQ8TZhUOvk+CE5pbFFyv4y+SWKxXNraNsRNTTD8nEvU9Vd8+9vg5IbQat2rToW44ICnic/87CeF86ZmdIR3w08cPeS4k8ay98+7YUwBAiM4BBJrEk8wKKttD10Sgyt1n9oI2+lpFqz4D73FuNVHJ+xj5omjIqb0nYNICYnvuDMzTC7he15jQBe76F6t9JpVWcnzGZ1DPffb5z0pLL+W5qvUm8Me9QeEco+ioXK5CZCLh58cnrbceu8JmCxi1eC1JwEmDIXHuGEvuMdZbvybI5Ov4d0YYTRRHX5QkZ+PZ6mpaBRVUSPI4hV3WO4DcKn+xCRQZJtIIwJIzNpo/vjAx4y0g8sMkxyR+USG+uclQ+7KNGCEGFfv1QUUOffQ0xsmYUXtsXCpgKpCEfSrNuICEFeXzOprYNXauKE/n4n7IWW+fYYGXsxAWiXoUm/83EsIyatrnnv2yNp7E4ICPCIRtXU2aTUq5TtagoHbnRCZ2HXuno+RqH31u/0cJ4YUK4RN43U8vD+8/utxcCDw/pTr4BinUVC4uMQpfoaRIdW9KlzzsIoWtCCWR4LAuaPnh73+//PjDT7n4Rw9vj1K0D5QLZ5E4mGl4neEPHXAsxyaYfVipFG3kgtWBZOEbfB4UdGMcqKqRCKYKcQocrIh1I9DLSLN9gwSuhfc4UzFFrlS342FwEKxIVeSj1DbvB3S4iFydZ5AU+sdCA6sTIDD85edfjoD7UCk7zYhrQtqgiRuxDysBz1Azm92lFXAfZ2ES6ZlHwrSNz+81YGqpXvWw9NJs3RJcLoB0TfhsPuvfJIQHOl8pc/tk2Ogc7iQgE3zIQc6/K7DCF+9JUmqw1l7Td6lCiDwazGXo5tDIVkqgSLVXIs8wA5fpK+ncS1XFQOFC1dzg4CZcGPJVE9Of0MpcAqmpKLIOQcSWPBh0i1AZmLHGGEK+HwrcGqE1qEHY/sE8HfdNnt2S4y+buB1+HHnioHCVsq9aZKm1rmvO0amfT+p1Kh4DVbjmK6rVtf7wsVXBABwEXhttIK2GdeSsBSDYfMokwRt/4rq0T3RU3CVYrlWMsdTEu/c1+o9wEEUiwwrYc8we2r/di76vjioOSln5zdLKcPhVWVXtTX9xwBdEl1iHVrZYO8ffJPg7jRvRHjnUl4SKi1ci2+s1EbwKKRXA8jnwewYSJmA6gaDGBKKjWeZZRhyoyd9Rzdl54fk44NaqDGfT+XnKWNuQz+9nxtMUmGPPbhCu6j49gKQF+torz6e0LoN9qW4GPAmOTzalyXkDIkEbHbBVjFQoVmELSn2vYF8Cwal2GvRbbc4oAPreNmBeWo1BicGKlSCDQ/Y4z+/Fi5cbn1PgiPcVWWevaP+pAje4bOXapNIgUt+lUij3bvDN68ra+CqrGX9FEkzQ8PD2GK4MSwFbAMDA8/fLoNZWA79/3vP5b4Cp9DHVDx2vm5BZxxW159zg46x46Bo1UHdo+ZUGF2BpFTeSkgNAOc0JJXD63e+++rcJ4bQCeF+Sh7A+VknApvF+PGfPTqqiq+qI3FvtEOhyz/K77FsD5wT+a6Vor2vnvZmIF1Ao+MyXokkm0ZwxVQitMF5bEbr6PDvPEH6VANM9z3VwDfjnAAezH1xDekHDsGiQHMrr+lDPM1ztXEtgtzEbfs9/N9Fvr3j7AKnyLMlZL2gCx/TgP8p5P8Cz0UZjR0YDZp251jCgTr2JUV1fK4Hvx71EWn90WYJ4lVBZbz6L5NdKlqBpYpDTSAPXRzDM6lzuLbONFaTC/pVamvX/1Coja21skHM7+X0+m3XFPnUmdkeXtALaZxV/HlCpsYb9WVZ8+LkJB3susdSpJ80kVvuUOEQq8CqC+njeMzbUuZ2rEKp6qTLpOTY8DMBaX7SnXJdxXap2i5P0bVnDFU66P659i0lqx8DSjxm7Zd9uLxysKMYCra/VNZNBkkHx86nGQAFPVo1nTyhcIwDFOeXr0A74SGxUUJGdeNZ5YK8o7OI1HmyG+b22BxQIzb4aS6V2v73lbbdqT6o+2aLOmflhdZq9470aN58ZOQItrD1xo+Bm2WFU5auizD1rxyw0aSPi90l0VYTdeLbun8bXBxi0GNp9737LvwdiuDfybwD1MYUC1irKBuD92wfTg1JeKaMkhKkQjjL66QPB7PuqjCr7OtQYo5C+ldFEEqztgYSKMyEB8DMu7scff7r89CMJYR1w5hVu41ZwpL0kOlmDJhaLh3Z3NDOXSlDFJpMG+gIqjR06DujnMnYuimSA4CoHfMFmqpgRVih3nweq+lqQ6VFkG4RdZ/aQWNo8nkBkyn8Z6bCh2T0wV5n5JFabt2WS8hXqSV/9LhuW5AQFPt6DqkWax9c3xbUQpPI7NaBFwdlsCZASsDdw5rrqaFr1qfNYX91oZAbjMXLhX1daOj2deYafYnRJUlXctBfhOmNugepoS+eEMJWIBdIa0nOQozM4o6D8N04cND0ofWabVRygVUr6Fe4i58zvBt15+jSqXplFtn5KnBjXfDZQz399vopAE/CDGrHAw6oK65wEH3rtelmk7yhQk3U4rS+vIWjkWqXSJBBZYGxwfzbqBOfse/Yanw0VI0HQZ+t2nRmoAed3RLCcdRORpyW9hyNRpGjqayRyVJ+5JoxZqSXX3rlXr670ntAjQq1tbwa9BGnqBoSI8hqIHaj4GtOpttMDomrf5lq69+Zpjo4/kSyuKUH4afD3ubKpuEIEDyZccgREUwE9Ax2fiSBsD4Sy8+lj7r39D+9DEQYxP6tkJuDcwGzOb5LEiQ9ZlVLgIvc9gwwKzhdsBr7SI8D9hKEwuXZQvAliZM1Hm/LcCtDweqpvVChynofWivLZn8Tvp18GYaeNV4GeJTKp49M5izSWfk/F9iQIMCqJ/RZJHtcfZR9KENqXr3J/RxV+FBkDEWmfJAVZc4JLaGOAN6v6nMcs6LwCLuE8meG5MQRJeo+gFFXn9chM3KgJUIddcz1Sps+VaCmuSbInBpUA8v79y7fffBNbwhHOuT0N4zYB4bw5G0tBHYPMIK/rz8sznt3BbgW8yZzYMj+gtdf3TKRo1dI8w51b9i17EvRahJm1dqhxEtFHrZpj17Cn0C0VyWowVCGLBFwTaTkH2LFF6xVNZWagH+eHAJ6gh/uLEmaEgCr+5MxR1isK4dLvGuLOZ5aKyH78+utS5Xmv0uhrw0KJxU47QmOIO2cQn9bfwc53FItiIP2UUp8FfAQk2AXsKQW8ZJA42idsiQmFKCnP+8WXrmcLO6hYVJKL9XKzXj0vgEQVjdEPCi6KwAeAmz04z4Nz5ATvyfU7UgR7b3VBW3tWrc36TSDHKnvmCyqtH7XO62zkxBTQYNe/m2c9ij0slgCliz04FwVjSguUXeP+DNPoEKopiKjegQFs+ss3YiJqvgOOQvN0ZNd+nrBj75F4BHXHqFjD1Clwkh7asSpKweQaW+l2REkSuM170wem+sOMQ0ahTJuAa2UPtxo8Be8TOyRVYWio2/9Wt0ws9Z957UY/2COv/871IcZ2Gl3jnuK5mkhiN3jNGSzMPS0h1GbKsuDfAtWqh55jB22m9sbed87P0d/GdSmiEhGgjZWZEnWe99oVWOsK8lVlkySO54Et4PlgyyPSlSSpcSZCMdyDQJ4xpsrgPCd+zr0HVNsojjM4ib1NrLP4B98oSHbEiLA9ovReBoJUWGmuaRNY3I1ddLQLb2rc1Upk+xPPzI8jNj50Q6ofcACH5CWLkbDjYRMs+dX2YKvt57dFSYBNQC5Fou1R7DdnA+D2PJu7xatHZT6u4pn8BKB9RTH+zet++unHrAV2LblEWrx6huL/54ccjZTWjBM7gt/7xxXCIfRdfIagv7+8fvnr5c9//m9VGb28v/zu6cMkhDcIyny4XN5tdhDUUdE7bAGHkc3wbkNL+W8TFagDJGEvKQOvlP/s2fOokyqCkN62JS0tsddYScFRlv4Aq1MxbJXNB46hEr0tWtbAxd/BuASluH/bpBKxEoLDzOQpqmFfGAaDg2JAUePTWThSwngvfiebyKoCHzZV0QTCQ/aSbE1cpBLfRYs8VIrPBCFF/pbDHYNcGfYMXLa6MmPbUmmRMlUqY9DnfEUpg3CIFp1K/SKfVuJEm7kuHEcqEwRSp2btHPQ5mjP6b/CnURJpDEK9BDXVgfVJHgZkFdXOQaqQC+tL4keSVCGNijuEipT+qUe5ZyjHooqtQrcnDQd3yERT7cqhoXLVhA0ZaIO5OGl1dVa5SnK6SoZ9gZb0Sy3qPjJBVGI6KoXPntWxrScviOwqp/x9NpxSla20Zo/RJ3uqnEnRtCp0GMrRMdgbUTLc88p+2qzMoIKhijIba+jkDAc/M3E3GInDXj9OAloRzEg196LS27Bh1lmnNZsDkhhpXhM9aJ8VscgMq4FFX/b/XYPL9pWxf6sYOGRvVSZpW/z8ELc59eaIOuvc3YOsqe8bESz6HBDCetrZnwmqtk87CqLCGLyfA3vPSbzUn957Nw+v4XdsyOee2aecOwJzkhHu36CdNWBFQ487hBra58bz8BrPQcKX1SDeizNRwKOIcCqEgEMGK2MnfFlVtBqpeq17oc+qjo99mWBhlRps5a+/Pj8SGxU0k1ymr/UmZ4LXEkTUdt7kPBiQcr3QIrlPEffu0YoJ8J65d+a6znZy3jgrXKOzvoKQb2ZYKmKjSMb8nvaHfT05CzsP9rhEMW+jUgRXPKMGNLwGW8S6VM23/UzcM3u0NLaNgRmyHqe+hE+wJv1do2oqttFEgn7Fzvqksn/ML1vVhvvByROkYeOksrUPvGyDAKeYzaH+cf77fCuT7p1zMEsQzWvbTnFpD2V6pe9vbMLb0q+XhMQfcq0DFFirAm63Od/2sNv7Gipenl2TTJkzfF9RtoB+7yoIF4rx5dOhTnpG1o01uE6flWCdyH/OzRSbOQ+xZ3cwF9puETXT9E2/6nWvX9O9nx59RJgmTEWSyXsXlCylWeDxoANvfJPKpPGln1r9sAKhL4g9WHU01/mRnv72rOa5pE+uvtrnnjXbjEX2UgDBVepkaRzsmglPHH4/LTsVFGJ0hroMSS4nSmUl1UCX78sMClA1sNAeXD7TQDfxyyqhRyxxUhruWWzVprHaqh4DUq8gf8+WvYbGVWeqr8nkNTnsvFyD8Ky1zJcTm4ZryF5YVc7zm9hsfZMq4/K7rA2aFybeYUmM0RDGgWyNfZb+2OTDatMBNGdUz4uq54b23J76xjkA9WUvBWQaTTQjoTanOLHb4uKs58H2KXjviDB9vUm2yXJojQO+pdCnqkeBYm0sxlU5o4yEcwbuPovP11aHVj1aI+/R3tuyN+yVrf3tWCt9MT+vDb7OCU48MS2M2KyAF7VFXzIh+B6vb5Hm0eb/diZg+6I7cqSzxfdZrPNe555lLc6V3kPp05nW3v+Hu5wR4rcCJy2waG9TQaYHMNXlAnAFk2GUwMoq2yl2d5Vinp394ux1nyf3zXtwb65Dex4r4Mf3A1yHUfcmcS97h3axzO69HYi6uEbmY5PFgtLX89Nndu/TZxJTbuPz3x8uqIy+fvXr5S8khG9eXO7ffLj87qtHSQhJBqkQspkfgsim6Z7KVcc2PMCQWbn62P7BHtZP4ZJzYUh6E1Sk3wkO7mvGLXTWmNxpgziuzKyZTS7fuLxiZ661X+VocGXDQB1ZQ7kqYPfudfh3NtMSzwa/Fc8giEqgP2RQB4/jCk1klIwa7ca9PBwOsz1UbfhuspRy8yTTpSrAsyfQock9AcwS1aPcK6I2mVqDnHOFgc/lPQiwHOZd5186QKoJUHNXBXQN00i6ACOJcOiBpaOZ8KqueBgP6ZoOkB9lz0DJRnjpY5WKbjXASgrPPsadBC7JTqsSQXRUQr13U2UskphRUKV4sBeSDEYRsEEjwYoc9M8UNDeEGoSQr9Ica3j73BvMuH5WLXUQbTSfOhNl/9c9eIoC5fc1zjs20iFEkfgMnm+qIasswH836c8g6khTb6zIkgLWJobGuUBKqu8gd681MOO9TF4i6PDmdVDRVBmGpPL70ptEsqRONpm9qgy2ylkaWIY7h9bSMROg+Jxxzxt7OPsVGvECds6a70fSk8btDZg2EDIIkiJCFS0zvlY5Yz/wOZzjgkE1sFIcvXb7mqT1hko4B817myC1qvbwGCnBc8zzX6UNY0ulMM51vYGh801wAZEgggTutb2YX1Uu+qS4K0pr8p4Eej1LJjYY61SHsr+bEHsmHUuhE8nMwtOYFkEEQY70hk7G3jN6JIKqG4aR0OSgFdEm+AmWPpSaSqJGgpMhw6NUBXWfQ1KdVKEOAwDPDfubLxyviGwR2jIXkrwMEJGayf3HAU7B1ITwnIRlrzx5EgesRD7fS3I1ah6vT/C7/ilsRiqW0qKn7uo5D6iWHrlS9hq0dOg7ax0QZQlP5c9hgpSeHL+yAEDbkdevL5k9Ys+iAVWSS1Bu+ty2t1mjVv8rziDdjmtnXxnA8fusm2Iqqiey1lwv59yREQkkrIxrk6zQjFJtkm3AleBtST7PFBsaheaNvWEfBoAc9ZKzmOrKgisrRkmsFuhhX7k/ghypY/ozzq52ER/Gv1nPAoIFY/GdiMUEaNhYpQADPIuJApkAWVEBeHDEEUESzyb+eCrWBVguqVDmc3euuBfpsqwx15w5uvs6+0yT5oicZFxA0Xded/S9TpmUdTnbllSTZqdNtrHFxDe2lHCGDFBlzSQpv1emCCAVz+HZLz8fFXnPlwyRM7hqIhFbspExjXegSTbITNLzuqMwrLII1vHB+llF0bDj6VM89WUKBApWk5vyLFrFZO83zmAP6KMwRgejaGCNPoSf5XmHhfEh1FKr+9gSwZLeXxVtqZzjd4kbsWPsbz7LESrcowmlgBWfwXqz3/myUtS46BKmmnaNfYEgW5gDHz9dfvzpx3ymZzxneQkb79l7+3TMtQ5AtCQ4So+It2UWddcodn3VqoxLWMWorIX6ZZNbK0hcP3YjlbZVkniGEb1SqX+UdAWO+Bn9dsyOdlat/kJAode/2dmnAoWx2VmoyjNhFcs2KfyK+0kmCvfoPFzbxbAj+DBYL7BfsAGcB0T3oIQqYpc4Oglnk7ovaZPYBvYhdgubJjMm4NSE6o5eufXTm8wJgnvmW/2dHskU0gW1WGsTsQBCG6ORFoD37xK/cN0Bh1eBTGHotKZpARtN3fNggYARPImFOR9hDhEnO2P7RO+FATcKPmeE92cdyUPKGqjuCi0rKqYKEmsrBEOvY08+/i8SwnAx6Lf5eLl7/SIVQlRGP318d3nyiOrC48vNp/uXj3dILdNw/uByf4PnKxTQJm0OcOYM4ng2v45MGSrk7aOHMfyhQk2BLsldnPl6xnaYktUOlchsmgSdrfQ1EKVSUfoYB7rOt0Oui/ZtZs04vOlLWuNoVTY3soKm/zX3M36ABct8kSUQdUKOcyiKc6hPJ4Ecaj2n8yVSQCCTUjn0k82NMVgygDw7jTO/+UCGQIHHZxYFxzgYxImIYEg0VCIPqarKH1ce2blco1GI/oooxYmHIsBzbN+czjIB2lQ+/SwVL0P5XX+cG5HnLS3NvgGFB86INe/Ps0zf2nrycv9DS/P85uxYLzn/RR4LOhQtrZBHkp5UNycNvefmtbeS096sUkegsFQB0IREJIb1UNhER5fAUIragvzsU5zFlKyyb8Zxyr0EOa1qmsG59Jwgc1Ms5NlG1W4qkqxfB4q2em1gkjEPE4SRStlGedbyXgedI6k9lV2dic7S5DLy+Xf0YLSSSxDB9RCwhScfIaUNQI/4xXWGEe+BQSp4sUDx7to3xmfFYS9Ijl2wMrlA89ir6xGWJlFxmL1+IEyqN6tUun9MfAhgg1wuYG91nZl2bzP/zAqTQQ33xn2JJvJ3FGajylvQJUnDKmQOQ87a7D44XDook/6OeZgC7IYakwi0R/HhQTsxwc9eXCJh31gc1QJ9HXCa7KkyMgsNJVH6k5cMEwyL0LOevF4KkMp7ARKmUKfgh3tpYPWRWJmIie5iZDObcH2mouGKAKT/Y9dsZTNUosi4tzKtgqnVs/OzYh0JmrjnqEOOoodIlwmWlUGTMtbFPZoPWK+oiZLO2f2Hn5KFYT+5yU6Q8iWZBtdcJ3vgoCQpNvO4vWoG0II4rEl8T8YOtN8qidP6IQ0+Qgdb0H7YExgUYxHELoU10R5xjkVs8AIoros1js0aiCMyz/uGdrl+k9C3JqaheMQZMLDaw9nFVgYY3f4xcI5A2+h3BVAaqAWcWx8efwfwSI9+BaZY/wQmG8MQP9ONkHtNAHxTkRHuz3EBqS5szUziUyHLGJ4ONqeSCoXNBLlgXau0+sr2axVM0FackyiCUey1c2NNiLnm+JQxadxXArRWYgRs+LutBQUTWq1oTKN9iUjcy5dB+UnQoricc087QemQqfRk7UsxThIzZcT4jLByRqHezL4kHDCPZsNlL52DRYP6a79W/RLP4t+MMiKeGoXSeWYBA5lvvOcYOwcT61TNkgoetcQlyLbMSDOtj23/bUd44Qd7z3m2AQUr2ld22CporOOAWn5XMM/XYS9Y+7Of0+9IpT8nyrmOL8YJZQ6hYyeg5z2tujHnCeBH9hX7hT8yE85znk1eUyC4tNLWOOXKJOJzsxf3nNWG0I4lntm81/R+D8TmOSdh2pzFVG4H/BdfKbPE/WZsGWBr4FZaqFbh5L9NGkzEPNOC+XmPCazxOwJLsrMAVHPeATE2O1LwxPXhWXFdrBnAqm0QARtDVy37hPsUGHVPGEOGPTP77nkuxbm9oXy2Z1WGgSJc+n/FV/RnSaToJz3138kI63r1rAnsun8El/i3caFxMH8LEgu0lrlVX92iRkE39hN2TJaaVW5jUVknxgjtkSRXavLKdfA+vH/b8hC5WRtQVPZpV3vwb8QXyzarcNL/vEJ4JISfLh/fvrz85S//cnnz6vnlwwf6xi6X25uHl/v3oIzS8NkZYHlQztjKEMdSl94gKiMSvvkxPLT0N4HubXSCxoPM0SSrJNAFs4w3YLDpBt6HbrEB6En8JvFbx1t+f5153wWnEfQCdbsYkmsFzeBF5Pj9u7vLzz//nIWt0W6QG4d+JIRZSmOPNG7nAE4OV2pHKqMneeEkkTncqDHWEUp947/j4F71wKlYFDXFlbtZHAJKDr2CLiJsmBYcDE4fp04ga9XkiiTWAXuILCdLaVDNS2RXTjKNsVQXWvouUuPhjLHel4Y7VJOhg9LoROKlELFRgyLaB7KExtlnzI/kWunzCwVqlQsPbpCaUApq/I4qKk4sqB0Uxmsjb+kwHW0hXUv6mT2SB9VkjsKEicPJc9EoEyyFtnsyps4i4z0w/tuSgJ0AACAASURBVOl9HbIdxwkfn/laDBaesBIbtWjwVfpalEkE9KCFjYpgYCRSmIRkNIlW7zpLi88yoAOJIrjEUKggpsMwyZCWoGTzzf2+V4IdlHk3xkRqC/us+6QgENcQ57QZX5MmmNMrBcpA8Fwds7pswu+z5HrjoEbP4lp4ToIWJotxGksAdIystSh6wYRWg4KoLfnz87gH7k1VW84Gn5HzJdfeAHeV535OxVz826CExCjI4UaL2PchncDKArZFdTL2hz1Ril4w6D4DhQc4RK1vCnLcg6JG7vvQud93ALBN5u7fUFOGTp7XLZWDKWia2NaRbVbZZPSblAwBn1hJA8nPUVvWjaBepF6mAUk4zzzV2v3BDvJzQTFeFyDp5t7l+bPnsVGcE+mY337z7WfBXvptV8k3QcicKn3R6LvSJUWN/Vz2F/ducsnzKRDWPl72jeedtef8E8Rkr0+cokklwUSj6qLhpRoaiNL/JjjWYPNN7tP3tkqgEmuAxNHWUetmvRBd4XxKH0zyNMVKB9RrH93XR9/RqGXxhwPHtMmCnAfyzrBkZo/eu5cqSdgIzvW6vU1PLOeNKnv26+ix7V29UpywjTIybOHQ3thOkpYQZObH6lFd0IRNBcqMW2AW7FQGWQ+HUctaKAhdhJ/FI/FMAPjuOkLD6n184arI/W/mXhYYJrC1ouvz433Z5wZ23EdUBDdsOj59vY98RubWEXO86RkV9DKIZg8QX7Q/9Mkxc9ZxIQG6RvP19amGj9mTM7W5bnnmD+43GR4tPL2MJyVqXmfQe9Dcwizpe4YW6Ey++SH3pvfN/rPPLlXugT6pdJPsrG3CBIs1sgoJiJCxODdlLHTW4M7XZiNaZS44W/9lRTrrPxplEvCphPN9vmILV0kCwMwoLKjyYwGY1EhVro+vYNTxdWIVsL4+A2nXTVA6v7rJSxXneU+fhUPWE+jDdHuIv2oy6Sgnrlm2gMFjqcFNfLWzCiLy+fhevs+eO4A2ZjZupnbyo7U4+ByM93q+2zsq00pw7IjfoIejBcDohefPY+NU59YnGsulsp72peuMzQAzrPfAZxOQPisqXqW8kvRnbu7DR7EjZQGR9Dd+M+E5igRLVniPJKgnyqpAX8aobK/ba8yza2xIuw0xcZNM4x/3hkCm8ZXMOkGy0+444ih+90isT3G9e0GQP/HxgKQA8+uFZj+w1mkbeVeRL8EkhYtM+Ph5nu1JVJE14r7YT1e/X/CRmeoRWFyMw2vRHDm3xzRpv4pGxc8ALP1PKaMmhJePlw9vX17+/rc/XV6/fn75+OH15ebexySD/dOAngvwT6oRoTk8joPggUWUYWX+OrtTAjmJ32c//5J+q/+dhFB0vweCikspEkc/wpOq45Gv4DT5mxETQb02uDtZ9qpcONCiq5V8x2BwCJOoMUductnXjXJNCEsNKJKHEzpoFPTGZD5PaWtJ0k7zAXmHNHtGZKfUNQJBHJ4zzVguHB/v40az10cDcJSnT/03okGKyrRidO1L8rVBv1YZ+0fIEmsaehf9Pk+/Kt3nbcdaNBmZtPgSZ/troiwL+jVVI53RGX01+OF5ZGD5hB5YYxJCk57KUIP4drYdRqY9oJ27ZAJrUIQR4L1Fz0268x7nhHDCC9BNvmwU9iCfq8QmlUiyd/bSxHsUYlnPGc7PHhGNHXsCJ0kAGUSJ+X+rouoQDdrOcxOlebJPU+1Zsh3kEX7/hpDL5RfVjsDL0HuH27L3jmR4DkiHK3ggPQMl0YgKrbopheVwMquyRFhi9IgEkKmedK+w5yOMsP6CXO8AIpMVv3dulC8ggmhIVeOOKsT60OLwFhykP3jUY9ZWapiJ1NnxJuAHqVzPcdH2giRBvXMv10rOEcSuL00jHye/oAMKPPu8TrFo4meUZ4Ol8cvZq/SPfPP7UmNwwCR+npdzQsh+N9BLIIqI0tQ1BV90oKk0rWrnvSepefTo8vXvfpc1tCeVdQgCf69JTxLSAHlF59kLzjFjTpNn4/yZBtOpvt4+bJ/Z29rJgAJSPD99zFxQK6wkodikJl+lRvK7R0J4715HEEWpdgnhhw+Xb779Ju+d/rQFvVJv2eelOFccKgDh7Dzn3V7MJPLr8fQ8SeVKX9EqNEF4J5IRuvGTx8c+dr1NNPldk1zWj3uC7qYtNYjIuJ6MSXjf/r+hxakELLDl+Um55jqh0/LerJ8JoXRyEk3em9cbpJwDEgNAe1eiJrm+lghoPXqYawxYlQruem8mguMQeK7N3tbvv/suNiUJoYqxU2ZMNWSVtCNoGivG4D3w7EDaMHsQnbq5ScXMambs2d1d6KNWiM8JQ8Ca03Ms4FO0HGfE/aSS7zBrWwxO8vcmsp8HzmVruC/9zIj2DBgTLJGZYJXdXqAkEgMepc2e6daOwsBWZID3w4fZK0mGN5PXZIzreP7rr8fYGJMBnodVZW3zuaLtDLP6krJRUq1mtun6l7l+Kx7S3mRVaRPY9+mHfgeF99ej/ysD060QfpEQ6uuI9xBxobJYPzBw7ZxsHRXmrrmxTaomA6/qS65CWdx3bCZtMmOjBKQ+VXCzB6ZSW4CpzCi+l1iOYHotBKxlKipTvzR+6B6dAmgS9LKWpOTxs4M6+Jbks4mHFd3EaiQjExayisMz4dnzmYdKrcq6O5+2rSSGmXgJ19VqY0FIbUaSn83NLCOhTBh/jq0MmIKNelBV40Nlc0B+EtzMq32U3m72QwoESVZqM9K+g0BiqngFaqGg2gcfoNaK5ynZ1n9y36wH4P6hHjtGHWerQE4Bez7TJNd2Ee7z2FtrL+J5OAOY3xf44LkQu7FeoVxvfBQtOtgx/cqXAMqRkJ5G5pyTwvi5/0FCeO5FPVewjReMT7uGty3qTMSN9ZfuajyY4g5Fo7HhtDvSSvmB8VIroR2JlTWc2m722NqM0ov9uHasIDZJdvcS7/2/TggRlfn47vLm9YvLzz/97fLuHcpI7y43lw/gGZd7n0A06vgz128XVcon6Pr90EiDPEEDeEwDdQeJphIH4pYG5Bp3EGEQyZt7rerdX8XNaoFqglH7SlN/+dhVw2q/l5spzi0BQuk6fK6oFBU0FiJIMrS7ORIrOM3GS9EKQviwdFM2UytvXfR+nStjpRlygA3Sua/QDF68yMaM7LICDUvCOBzpG1nPHQEDxs7y9zfffpt74PAdvTM2p45ux8YvAnMVBIianQN4p+5HcK0T//JnB9VpSEwCykngWt7GGBAc4oR4r/NA7iAU6/nBYHAg87r0HhS5VbHUWV06ZQ+NXADFWVK5WlDn7KqoQqYBv5QvKRmOw0jicJ85VRVEyCy3iSxoUKzEGEjFcK/ifCimrVeHayF4N4Fr8tyE2Pvh+nVc/J2euSVF9rMaEBk8GrCImlpRsnfRJn/2uSCCPZUxoOshDDKd4B6Bo9LG0jSc3tBStkyIFHUKVWf0FQWHgsBuODh7RxGXqJxC55mYBo4jARPCD2/ehFJKxT/IL3Trt+3ds3LCGbyKynR/Wjnj2tM7t/4n++ikQOeM1zMc6pwip9JkpHtnv6UP9vYzqXoDx97fmrrXz5tq8RyEDrcJR1kNV8dENaaKZQn2Al60oRvjS+WKe4CFIC2Q98h7glivD7IAzVXwSUqq/YJBckHIR7ckwUryCC1pZzsDvzcM2Qqow7GD/g1RtO9ZtBqnKJWaZ8MXNo394SxR7oEkI3RBAaj0YfOMSk/mfY8K1qjZ6XcgEdow3V5DJeE3pvJAa004RUWtInl+EjhkLl17OkFUSeiwk+mNPQWW2iESrYyrIWDbQGF9hIqwsXsZKl7mgs/HQMXAKki7Y1JOwa4N/gmepgxq4JHgg/6sCXPUPjBrsCAhe9hq3VHpWPIldTkCbOundxB6ZpFNtt65U3w21Rp8RCpMqrduX1nFYO/yXBQRMPA1iJWlELG3qBl3hFKCnomdHGwJerKowqyHNntnw8UTeE74y//m+YXmt0TStU/AOppaAvi0cDRhAWATKORc8XnfffddR0xttEoVMgluN3Jmip85XxmPMDXLVZl4HlHfnjCXIMm52nSuYtjj3krx1ERRSY0E/lVs7MywMSFMoB1ABg2F6yidvr9zbw8plYQOTfYfJnFKQDj9hCREowy3gnJmv4xmOIVO6aOyBewJlz6qv9KOCpwJ8HK2AyKM4mbVpP3xpbo2YWqflz7UtTxXCKOmONV47kEatWwBA9T+3nX0gSBGZgBOt4HrObfCSAV1PiZJdFopJqDV+cr1gX6pDGs1XOCRZ6TaeM5FdB4cv3JtM0lwPYBIAP589g3SSbgsHgQES4+i+7SUX0EM1s+ZeknYV6E2fsOHVQwHteS2eRjPOkOwVZ4JyixOblIh5bYtGwXEGHJfXxV/Sx/7RlB47yZ1+axTVY37K/hU1VkBXN7DmJh14544p8bGAdNGTdVfmGCGdTBVZ33UeU8lAcps4QJUPGP9jQyj0yOOv/SsuMYCOm13asU4QMKb1wETuRf3E++VeIQZjhOvEVDXV58ribZ6FXzdcHtHq238kOtQUPXdITSj3bGCyf1lDM0YgOqTYAu5l68YAbU4jv1U4L/qqAXMubcKZxXMqd0NA+bj2ELO4r1XFdK0Yc22GPPnXP4vK4SXD5e7ty8jKvP8+U+hi97cwFslUbxJ/yBVQgwas/8O1SQkql/+WkUcAhxoCbcPqtQ0HjICNCz2Tz//nKH2oiZv31RJM4d10rg6xwTdoz5EVGaqSJk3wgJl9s2VU1tBC+iYj0ovOQY/w8WvupiKkTwIfvfNa4xCqVs0iCoCoVjHeSOeE8IY3fQ/FkHRSPPfbMK//PnPuQYQTxZfpJ/DJAIoUin1Lejs3d3l3//7f38o7YleueEJvoP6hDpUR6Fh47/luHtoQt1VDWvzEK8E3Qqv6NCCZGxwJc+SAITrJgjh/Uof6xwn6GAYMBwwDdhRQELBjYZvgs7R+URPSRLiPMejZsH5PF7vgdOopCIxxTsON0ils9UI7kjWKlLQ8QlRrV3VFUducOF1YJxVpiLw5p55RpbVNXw4ExQUMXwHIrp+h6DI9nqsX5TrtaJrUsJ1//DjD7lmDjCf6wxNjZfGA8MR2eUJsGjMWJMYFhPs0YmU4zZQrQBFe+qsqCmgoeqllD9lizOfJ9QmRJS6X0zCqA4WhaYPpGcJmkfm1K2aQUUfg805yRlYn2GQbpLEUJvbEyJiqXrijz/+mCAkYyuYW/rVV0HysCOgiBjpiD1EaKNUGdbxr3/964GkowqpEAfPir5flSzPfRE6J/c+12LCTJO94wBwwDxr59cZyLNX+Sz7YnP+Vs3md3juvGdFq1qxtdrKfVkpK1Wz42ZEFFOV3OBZzkHFPgruKDjE+zNOgKqMCYQIN/uExJE+JF7PWhOcNuAums79s5/tV+X9CC6gB7HGorDsRSsd9MqwRxvkj0q5QMpKkNU90dtQw06JoY6Ue7XvKCDNa8QNKj/OZzr7UEW7INJUMFbZzBneGZV257opbpNh13OWCBNkqPkET6DlamtwwIIEIrmZl/a6Ij1cn68lMAMxF8QxKMzzZs7c6zc5szjkoK9n9eSjYvD5+IvOhH0QqrCKhYJDtgXwrAiIKpTAWrQ9gGfNPvzh7z+EcvjHP/4xVdVQVU/qda67VToBuQYiFVNJ8sdM4PXOlObexF6BszJDCgCkqnF3V3uLv5yCt2ucvc08qwGpgjskjjJDcsY3QirBJiJGo12R9HM9BC28hr1O5Z35hZxxr0nKOzaG9eL5C24ZOOu7Au7Qe/lhAkLr6XSO3bWC1yArlahVZbBxzlrzHLAOKlG63gUgqwsQBeypC7u+Aq9WsNL/PQCFhBDQ/BXV85yFsl3w08+fPYuNMSAOAHhWUFYAa7PyOFPYf+6DdT56MTdLNgAXFfep/TZJL2hTwKoJfBOItmJgpyqk0z7OxGZjwrA+/PuzhHA9+AEETyrx0s95VlYleX3iioyFarVEkE+Am59J3ZbxI4XV9yoTALDqbc7UAXQ6H3ijPY6YZYnN0fZyoj2nKJDxCmV6NSGsr5c6Gb8xPxdKKMqzA0RcQ/t/I3y3ggexS0Ys3L9ZtR/W2DQKpnpqv7qVaeLcVJMmYFQabYVK0mYye4894g8ijdiw9HKvzzMxN5VmhIvGPqAXmz2S9qN37+M/QhFdomG8YzX2AAlGT+a9ZUdwtmura9dYu1bDyvhKAWi96ry/s1vZn3x24ppR4Qvi1d+kknj3IcwWW7a+tHF8TtTiqXwvdsr4nfUn44uSnJ/YDwG5xjzh/rnH9toiRFV2E7aL55yeySMRu8v3yQuOyjDCbovLSN4olhDDpG3sPaPinsWOZWTaxMR4BiR8Jt74TP2GcQlxLHYXBlHs0ASwLCa1+PI4e4/9YQsQ69FCThk72KMff/yhqri3t4nNAbZd93Mv5W9KCD+9Z/bVr5cff/rr5e49Sk4oCN2EKvr+7V2URiMtHopVlbq4uSJin44qINXABJtDSh4+fHy5eVBJ9NBoEvB2nEBoNh7mVPB6ODN35CSrXr5vqWhpYl61L4u6GTcphQ5BaWJR58Zr2Qg2+ZqMkVUXw/PPZvQpA7zhmjbHZnjpSrLlA5d+JfrFZ4JcQwE1CBfdwWASoOEUzwfJBvw0ek6WVsSCe/PAGVBaZevBqpiPFRmrSCZVPShN3pMczAhnVtXB05/wyqoZofTcp0LZ4ESRljyT8wykzGvh0LRMb3Ov3HJO+YHwgMAu6LWkzXs7Q83fExlq72cNqgqNX/aNJUg5UWo1LKyLAWa40zn75ezjxOMEMmOp65aE8l4HE8cwL2Dm90TZdPJ10uWA2/8irVLwQHn5oOOnqtxZHII10PFcg8IOZU0gsUQvCR4Ur5ODktbRCvh6WTaQ+EsJ/AOVHa2xAQFiEK2I5zoivNOBxgkagqCWNtJB86X+dERLhVsIJI/3nkIWe4ozXWCiwTK/p9OVgmRFoj0uD7MvCO6lQBz9eRMaARlO5eP2NoF7EudHj0pZH0J8duy8f8Ck9YNxL+kvVLp7juBceRTJFtnm9VJRQ0F2f4icrmLH/uP8s544NHtrKk7UmWNnMMVeJz5HYEChCwPD0OrGNODMShMRWAojYdLYQQjHaqgwxSjmU+NMsPfhrqq8m6WaitixL9vTZ+UrKOScqqita6kdDdV1/Y+R+Z6Md/aOkuiOJBqCaW+sP9cRWuWITdvzgsod9TyGd59GL7h3D/rm6GA8n1D8Qu25DvhW8vx8Dv1vnr1O1fWzYT9nYR7B4cPxcxNxUDQqAeQqSxVkolK9Sj3+cdUr6YD5vI104XuyGfi89B2tamdSx7oLCNqrBMDI67x2aXIG8L5We8Xf2rG832kYNc/LYCJ97xvkniAxVEP6ru+yrrIS3DdWXvy8nPkxLgIyThnaOaf6sGPQe0YrMY+4lLxUH16+TCBlf6Y+QbodP+N+o/57GlZfX1ZbLhAa8A3AeEJcXq979EgAphCov4yP45xMTO1sP3vv2ONWmASCEqSe+ssau1SmP8CJrIedVfY0Z0i2RMHqtwka8dXshTAG7k+tdhWkVtIa+PMFqMFeNPg2DmllpMJ7AiChlyaWqd9R8CVBMDHVWmQEtbSV7tPznlT5uclLZ1Jiw6yK6dvY69hdQQdpnjwL97aVKHsIpVkKOmSPJk6xx28cfOO9UDQLPgIgOX9NOq3AnIAePkyladZGBgUHXu6XFUdbIoy3+FtKYhOgK0MrVd31fduqEZbLYqbay1JQw1vZ9Z99qHFHKn9r2TnPDjzPlwVE4Q9Jn35MAEI2URKQiddo2zzHPGdtvWJD2Sun0RGsh8wtbQfx/NGOtJmhYQPOn0l35H7ZY+xZ1hHbjq83MYkOxEbCETsK/Av2sO+sbJ3jpPjAsTDseUzcmX18bQXxTAqekjwmlp4Yj4WktlS1QqztMH7IdU8EKSC5Y3UmhkSCFgr/xn2xlznDV4XttkmQOHONAHo8w8QLWxvZHj/99FMSShK+MP0SY9XWJIGdzzbWjD3bWJIKu23sUpR6ywLid43zDpZTAJBWxn9TQni5wzA9v/ztb3+6vH37guLq5auvHl0e3T6+vH/74fKxrWWXt29BxYtmccNtIL7JUNRXb14XmQhdpEY0aE8GkFZUJsN0SQinmieS/2DoVRZsdAQlaJtIgGi1CiHtLIlj1Hcmy48KIkjFSU0qQfRQnfZ59DUNjlFBRMUJSmCrFAkShrjwuUFnNOgL8jr+Yupn47PjJFrdqXw+9x3HcDKYCTaHcrCJg3ir4jTnq+M+gthTgCtihWMkcGJT6nB7eNpf5SbSUDQgKSqp2l5pBiTUVf3i/kEUMWpNxIoa2utgQsQ9KJgSx37/JkgK12HimeQ8qFsTUtY1B3UOLckWhiIB6NBr5ixtPplBDWtk9ZB9pVCFwUmjbistbWBXpMbPjxOCg70+FBNjXnsWDigi3L4Urg+q1rlUL6LpZ3ptOv8Y4DWeG0BzvQYg7A2dg8lbA1CCo64dn2sCAqLMGaohLN1E1MiAKkj6AIyIo3whuMPzj7z85t5YoZHqHHroweFvEMFXgpkFN/7b+UkY/p6hus/25db4c/GtvJVersqcQ2jP6DvXwtpRccapqPonbdUAzrNHtQJbQyVeLnz7KovCeebd+wTyrF2VP6uKiL0iMODZSk0V9c9MsI2EcUYkiazBgE4jAVLWvKrEnKc///nPCVa5J6ugZyEPAR2TkjMi/Y/2R2CMKbjxuyQFggefJQ0L8g167d9NsjJbqGqhCYaKeOx1gnETJM4+SV6TnwYE2eMfmSdZ9DXiIaMIda3uH4FYziTBOZRDBo8PCdYuJXBf9cEg/KC6L+nnGtJbvLmuBl7nCiufy/7K7LJXL49kLMn77OuxRhlkXcqNfyI8wniJL6h97P3c5wCbjJB5+fJQnS5gVYPD9ceunWZ5xcatZyp75dOURwGbNg5EoIJrQSpcYDWB4NgOZzEgwQrW1sq0M/sC2oxCyprluVAdW5IUZH+JZqPw/t+RmC8R5/tSt7hH/JO2ygApwfpEakTdWYuyCt7Xxy8Bde3Pez3rweiTKZ/uSg46L8/uGNPy9s0xgsjgEaYK78u5FfQr86MVA8BdRdDO4lJ8TqjNY+oQZANymUCWItdRLamUPLw9+phj96bwJ12Re+Z+qdCn0kXf59oV9B+8t20O7Qtq9UGqpokP9j3xQgTcNlKAPrkM4m51hXMfRk0C2sYlnMMEs+tL007jHwLknGYXxieQzJz60LUHgo/4KN7PCvZBJV5/bkHDSuH7vJ1Zmb0QX9/xHPp9BfTOINHhLxasCvamF2rUfAGU9Pil56o94nzpb62MOnOa94V5ZbW2PpuxQ0/G5GjbAuuignzjyZ7jAqLTh1gidx6fI91an8Z6sA7oVByjgBIH134KVrddqufNezeZNClmz7A/tO1cB+9ddhx+rvfNXuhzfZDKFKwI+oxDVYcZcdK9MOFPArRRcPYEp5oJU+fJk1SVqWqx1uxZ6ff4kAgzMg3g3M+PpsQYCqx3Y70Bx4vZvb9qiHRPuAdMsmOnNn5GtlCYBVOlDyuEqt3YBNrVAOUWGjbKpUqbm6e6wfGcUZ4DALJ0e55ZWBcoAm+8h6CXiTk7IGKD0jI3QutQjj+osX0v/YkAJz4ljDuLUTc3sdnfff/95e9//1vW+gzWqR3wt7///ZiNaoJHVTdg60BobVFs6/qejWO10T3PVxXhszifca1xwm9LCD+8u7x9/evlh7//5fLs+Q+XFy9+SkL41ZPfXW7vNzF89LCiKzlg7ypXX4S2yR8J390hAEJfW2dJMcg+B2lVPsY9NLhtopDeFjj1m5/DwpUSMmNof4bNv3PIrWysny/y1zVuBpFUsEj41syY718DOxCmziaEa6yB1/ga6GY8wSS92cyW7nkdD43NzJ8GsEXtOwOoPQ05OCojpq8F1dUHm+dWdJDNy59j859kbEXSFS3hHjSm8rI1MA1Yrs2j5+DRSkpQ4AXsbCb+LSXAngT7IgyyRdSOfy9ZMHAITdBegdEummxsbMUQ76Agir+s8hLhG/vLmMMz2k8NwFXZ8Uv1VhNmjW1/+Yqs+3MrJ+ffS4X08imBa5yYdDmCHGfJXKqgyDUHSVs1UWNgsJoAZdeahIXZTRHQKPWTBMYgJGcg1MoayiZXnVPFWmL4s3cfPIg6lT1B/V3UyzrTThQsghq7FwML3jtUsNE5eN9QPVaxUbmSdW71dIn7FMJcQ0cq8O+jJ2oG2T40wAznFMaZP+j1uPaisyojSmU0eNURK+OsI866QedjxtkqX0dly/liE5PgPUw4DXIw6tA6QLE5x2dU9/y8WVeCrqDt6xcLajnBDGeGJWncnhfF899c6//zn/5TaF//7t/9u8s//9//fPmP//E/HsIgUj14pr3v9n64ptKFs8emyKfzlPJ1XPN6cwW9sJkJ4Ef1LVpY5UWrGFYpqtLZangq8BvdQ4IBghkQ6/GjBLih6KW3o5QlUUiDqPy9Bnju30pF7+vuuPcwDs4jHRYonCt9Bpx8Bk7SioAKm4rvKMrgfEVFKURTPaMBGIfOS1+PzVNEKAOdW001yEzQNtBAO+E9ElTxlfU7qRH7/KXReW6O4G/zYWsDJ7s/lJr1DeX97i5rruJ158DdBMAxSTgnWOfAm+vLWVtPirR2aaANdNvPdggfHAlt+6WOAH7U8/oGhKGqTkfgyHqDfGsj468nasD1Y4+SDA3RVsnWOcCenQAysRGlxaUHap+r8I6gYsCLB4iElWaaAdGrctu72mdWcDczZNdHxbWdhaeu4PGEaBYDHD5TkHf0SYNg+50jQb8h9j4LgSZsK7TeqIhvplsBkQbTX/qosJW2XtDNBBAUvNAexu2dSlfxNVPsjLCZwOPoh2eb1j1RAPFcAYK5QUCviI9noKlQRSdU1DUprLL5tdGEtcfPaIuzB5mr+/hJ7pnPuNDfGAAAIABJREFUUx1TW1CKaD/lCIhD7+5YKyuqAncpLkzdWQZCQHlDm1OSYb+pMV+CdBlQxgOn553eUAXBBnrmvFoaXPXOkUsKOQl2+Exzb5n3W8aFFe0jObe3f2JknmVFf3y+PaP9V1gGA90CCq+31DgjY2hG3eVnAQUmVCKI5Flr/3ULNYpb1YYBZrzJuYaibbuEY0TcrwGSvwDYwkhYz7e03ySws6WJY6iILRHnns6D7hXeSR+dPerrIU1st6RcdVHPwmdVVQsAW/syEate3KJD55zyPdfPGDT265iP3iqvsacsw7SgZJRL9TAC+K1qV7tSYbSwSDZXV0DXvEL7oRqw842t9gkoxKfe3L88e/7s8LEtnnxM7Oe9cf2pGp++9E2DJ6uZMiVsNQ/49azDYoIkrvN5vy0h/Pj+8v71i8tPP/3t8ssvf7s8e/bD5evfP7n87unXl0e3TzKP8OGDOou7961ucWFF7dvoHQ5uqBI10JlxtMoVYydC/Rw3+t27ZtQfEcOIAlmDGwLoPBSGlR8JYRUmP0s6gsZ2E8SBIA6wBdXYl+ZZeo+b3QUmCXx4S2BUh3x15KUoVDQGfi5COqDRzALriAvQIOVtCeJfvHiZNYjqFEjzaEEZAB2kvQqcbB6b1kMhRZjj9esErwS/54TQ/1YpUBSWtRX9F0mPoV0TP2vEMwp9c85b1J/PsrpkUnhGqURvbDBPJeMURFiNOvrGFJZQxtn5f5kt1QqDHCzW17I4z5Z/c2ilnbCmfE8HUnS2Fc+zM+FZGCR6Rs7BelC1M5p0DJVf0zW9EqcZcVao+WzWS+qMPZmsHWuZxH7VXsUZTDQaHndwNg/6bAhTRVdBKsq47PfuWX7ZWU+8f+aerWIImuWg4Bqb9okdz2hJrDQRexFEhYOCnxrlRUINlht0gSKqVlVjF0OS/tgG81dD2IDYyi7XAQLXqgdDUltdkhJzDp4OCgaBwAIvXi9VVDpOkOqIhtAbcduE8DTLTePLWcSZwcl3vIQORGBHVUeuyWeboCPiL48PCrQVF14fdsCqlQnsECkakyF7bOMszk6AM/6f/9//HFDoj//0T5f/6z/8h/QCQ4VlLxH4sT4Z27EKkvuM1x7UrDWK8zncP8m2IiMx9rs2excblNdm6sBM3AxYTOa4l4NOvR4/e9nYq1yr1aGj2mPFa0OVCX6UxjbJDOsjfSW136HUf/x4qPiVuned+xoqCwErNnlBlc+X30UV+kgI1ydtr0fs1BD9nsUCcKyB1X6DDufAJWnYH4PYs/CICa4y8P4u73eurCY59mxsHxBscT+RV99sWBNL6cK+v/7IpIq/7SuxhyX3uZ6a0NA2lzGtFptvee4DPJJzxwLNGNorbMUnAOcEx2rPK5QUhdrQ57t+EV4bOBW7vYSQMxqa45LsUtpquxOsTjQiyd16z7gnfu/MnmBNHGGgYrXBV8Hlqw9OlQBAdUGv/c5fVg1iYybMFLrzbHjpYNeh22cb4DVhZx0/EVbIRkA10G9vHu93sDw2KsA4AdtHhTqqmmOfJH5h3M+rlwPv3h09hI7K8p6SzI7RYfCXituS+HMia8wiXdiAN5ReEx/YArMRnq8oLU51l7WnYqGNlb1E7HPMFZyt1d92b1zbenjenJ8KKLX/S7vB+3L9MqD4ea57INhZXC7B6UBR9xF2+LD164tKe8D6IvVzSZ8cS3EA/O2NLjDdfdQKVveAcYsAq/2nnssvg22ZONjuxKOcgVHZ/Yz2oqMCXuE1k3aeKffkLGHAnVb9SuOzomNiEJ+QVotWh5twlDXUMQ6l9Vr9KWjfgomq5+5JAbBjrWBBAYCl/YCWmY8RNeLn7AeBhAxFD9OqsQlxdJ7zbFCKQBn59cUXsfxYI/Grjx4d/Yq8t4DEEZdvniprkSR/8X3O/sH227iqtbrEH4yRU//2oL3yU3sWsJDxZpyTZ6sY32nPGJckxr/fHkJnLia2WrzpGfssL0hBq0y7gGAwDU8V4CTI0sVHU43Q5fILrseKvO9LjMGeMXGkYpv8IvTSq69M+xf57iraUZRfAcjYL2DpYkSebwXDvqhSk4v8FlGZy8f3l7u3ry7Pfvnh8uuLny4vXvx8+e5bEpXfX+7fu3/59IH5eFMdjePfvJCbzQCk8kMSMO58KCOhy3xM1TACC7xG7no4raVzcOAijT2kzQMfY7VB8kdysmGcmTsnKpBseDLka5znfdvTVmXS0Kk+q5ow4L20UURwOBQ8uARjURnt6IgvE0IC89JS6rTOTfRca1GkBtv0FCYY5n/r4Urlhf6wOJs2NofmsH7EMyLHptZJKO2uw2djcrjZwNIabMhlg1DdSALD0G1QmylYZvOMBnZQzIZ+SB8zgEj1aUZJIx6aAontlGSDDJ8oUUH8TQgn2lOk+vOB8DqSzONSYW89oR58noO0IShFON8Y39P4AI1a3g8F1ru7BOciV7xOyo8CF9mb68lIwLok2ioq3yMg8N55DlZRNf4Gjar05VnNKepwYnA2uNUgSHACg28SYyCjk2YfyjEvCldqJ3uHa+NLB8W9SF8weUsCO5qXgXDQ/IlXcA1ff/37w+jUCTToTSC1/RpnqjE9gJ463i8TwlYJOii5PW3r6ZrjN9iWOnWuNvFaK4t8X6qU55XXSvfhuf3808/Z3yovFqmtYAv3mArEiX8fKgjiHq8rlsQ+0njr/Pm3aGxQ7qHJWYCNveh/XwWHQ8VIwFy0Vno15zGDizezy2fkPSooYC8Q72GlkGdMMojACfctCsv5Zy9r93iN8wftRTzvD+dk2vju2T4HpF9l+HsTvfY+Nmlt5Yd+584tZH9xfxkVhKAUEt9ThMuooQUFUr5i01dxdU2bZBT5PieEfp9rrxIrgiXtneA6InC1HuA64essp9CoJv7hrEsTxyT48x3dz5WjFwAwUbIp30DNfqLQkkcZtMKRsyDCdaKO5hyvknJGb5sg3B50OpMk+7P5OSyEqCluHIlVCMCO7779NkIFVnBZH/a8wTbP0jMrOOC+JlnhfZO47o8BBs9SmiDBR6i/KgtGnKV+WaYB993ndq+zGfczAbFWSS5VHx9CLzhxgB+vXychgQ4VOtNoXFy/yQTfUxgOgRmVnVW0TLC2Kk7WMoF4xzxxrd67wE/6kZ6UBcTzLNOnlGF+Fxsv8ya+YYPItf9WAuNjbu4dyR/P+pefa4NSeV6llvv7/e+/SUIIUIyaet5rgG/swstXAZdJFPSBViNtYYjgy6oCCe5XcbJCIc1PNkMSnVNV3JreOSHMWjx+/EVCWFDF2OKstkyAfSgcr3LM4mPb3RdVuS1VWVDlSFxOQMSR0E4hseBbhewywmAJHGcdAATwLNf76HHseSqPTwAcq9kgfdX0JEDLihC2EziT0v7stDltpqIJvP7W8y1gY2JwHo3EdbC/qd4oBGXinD08oThBY8ZoUZHNTOeBLfo54wk+P6O33tOehUhXx5GpMC7Vj3jGmIJnyJrFnlNsGAiTdp/NfzwA7NEuuS9E4tgjABnGTFaQEB/hM7Hl/yghDLV5ypxf5oTutWgdIIDy6KpsybPEZtgTyLoeoNQqntqmA9RfLFC/UYZKEx7E3r5O4sQ9hAY7pg2/W+p2FfjjD1eVPsfTxnM+X/bUH//wx8QbnNW87/t3ibM4y6wZdoGkLYk613xzc4hfCcSek9DzZ5/to5XGIy+REostffTw8v1338e2Pvvll1LEtw6sXXqoT5RtE8Bz3IcNRctAthMiZNDSrXTmGnd2fltCeO/D5eObV5cff/zL5fUrVK+gMj6+PPn/SXuzHbvSJDl3B2dmVU7daulS51o3R+//LBLQklBzJZmZHCPIIA8+M/vWXmSXuhM4ARAkI2Kv4R/8dzc3N3/yzeXjHUggDak/ZdFGkv3UiDKIET1UOEionYC+sV6ECSSmDMnP089tRp3NkEh9jaHjtO0gU6kH5KToS+lWOtHm+fXVKk/dGoEaDZoGF3FjIHQos4iiyFdkm7YaT3DaR3XjYGTxWZR5RhSc7LQfCjLQRvQ4CUwa4wAiJ8oXFGT39r6cnAqdcIjmkNv3sngnMZyNNoTSQ9ZNo3N9ZH2kip7oHQp0uAmuQfbERSYukSDi1Jg6yF2QlT6nY29gvmRYfeNJVeu4nsfqcAzgQmfe25RUgx40M3281jcHVa6pfZVqBje+KDbzpbOtQfLdHev67RNKmTJoDN+lrU5wjHHcMa4JCPf+bippejnQBjDo/58dKX8vQfOCMZGaPOvqXCNXPhRLMRAdZTe7B6X0TQMg7hsq2WoqHevWkBSMMSD0Wme1U5+jM3gNaLIWTpmVolS6wHV1A2ZQ0zgj7KFXJLcgTKT6IzZD0XiDMUUXBHmyr4fQKbLRtVXqBj9TAjwCUutNx7Xj6Kb2ZzWxIJWrGWIMMHxk5QlWVCRk32OXDDiDZi/byN63z5bOQ4WtbvOuCdimqMdaE2FV4Mf1fQQEs18GQEd2djVlBqYBSha4xchnzVV6X2Xe7JmvqWS0ePiAanJrbOMYT6jEGpHs2x0Sqj02o3jKvk1JTbsh3dJMQ9V2W0Qm48GAzOyR78g+o6aS55U5EaR6IgEi4NYmWo8tTaXI/doWHJ5cl5/7JCDMEGqunYBwiqoitgFwlmE42wCzTKlDjOiVQFzl7c3IyDAww5d9PAE03j2ZBvohTkzANZtMpOCIaO2EmFzL6f23Og7nxPkWcNB+sKZYJ+xzDm2cp2S3J1SiIIFruDapFCDr+Vr3XiqXKLty5VJn+ZnrU6CDa+FQ4QDGkZ49FJhM/dp68cZGTAWW9ZUMv0yFOTXSBNM+YBkdzkPWlIEilEL2J3vWs4G1hR2z5tRyDJ3eAoLdB3zGrEidm2bN/1GdGfNoPz4Dtp5zleU3e5Ryl9F04/SijLl6U8YZZ5sxCjNiFFXRfgNqWSE8O9fjvRm7UPVuKyBj4MM5QtAnWOk49tpdp85jMmZrUu68CFoE1EgN47We6awWe256HqBqvk3OXmugT4223Y6u3ZzNG4dD6OtEmQvAljIHsoLU/DYzaG1v5ndBrPvOfR0nWbpyggWUGlu2kiB/85OM04nJUbbKMn8nYaGzcI9gjfPlnsOhp9ziAIe3LnkWAX3GQHZIPjeqnjX2ljRdAVlaA9Q3kQrqGmXdErygmmlCwpYTjnX/bq9l5lPm2FkB1Gx+wMUJnWAjoVBjL9KnORn6snTaIqUZxay7AXk8V+qNV/5kwOGc6JcY1DPnJDNU7DXrlVKKla7wmVwXwHDqtIeI37LDiqwQXPGc1u2Z3cLOYg8EZeNrjJVXX7KJpEPJf35hBG/G1ooSK2w/lG4PzYWCDfh6ZuAEXzzLAyZSmw0dfb4ICZajBOJpAzFLLwwieedDRfScuR1zROV/wYWex/Xrjz6LC1i7FwraYfNYizxzbNYAWjU/rOO9JkRa6uSZKljUeOIm76VmgsFg1i5n1r+bIczCBL2FN/Hm8pe//CF9CG9uUJF8eHl08/jy9jWiK+37QySehu/LmrBYkkLF2HFAMVFRXetAVNr5UbKEiM78+ur1jF6pjwRl+fzoiRRfEpChpMTC514YHhw4DukrRbR9n9qTsKlr7pfr7OCOczgFRRBXqRl1FkvlHLuwtNPRLuO4zUhhSPiS8tH6nMrFc51zJM+klyJ6RS8xJCmKp9/XjHyc5bxzD3KdWNPIBjdZvKdaAh3SOAYT7BFJ19FI8EQN2u9/l/FIxuztm2YrkBpPTZvUiga0Zo8MlJhcHTnFXBSjsMbkyIKtJpGNEvrnDmvmHycd6iObDES0BqgHQg8dDvpmcFPvtbmrQlypTOkRNTQoc3T0pGy2mfUT47H2AL1vkcSgMTg9U3ANQrwMp6pNBz3pDuNaWqQZnEOMZP2PkgFbU3bHysyDh23XSmtEme+zM76CgYPCdSC+a/MR5xDq4HprMfWMv3URoeStNinPMVlzqYzey/UfBHfF0apXpa4WytqKsBkTKawVLmjGsXUUpfYyN+ydoKS3rec4aHmjelhvgoOQQxQlsVEeNPhxTqKMNTEIstzrccY9v/v++2QtRSS5l+g8WW7pSB7wBjNmLEq/K1TEz6jTQsUrDtUK/xlbM6WsBUVgWr/WLGEyEvzeaEdFjsbYP/Uda1YPykmdTIIjA0wPkBjobuhcgjliD2a/ILyyrDgZB+aCfWv9ZkGmtgGQRgqaCwobp34ZX/e19QICCefgI3Ulk20nyDpqTlffhrOErW6blYIZhwL0KHFpd7LMxTlbx/1x7Nw7ZDdTg7IxU7QgFMuBgDpgSoWnbjb9rSb4tWxlJPYnRFC7V3EgD1edfH6PZ0r/1w9dpyLhPuuR3T2pAEpz5XcZL8YIB4bxDsK9e56pXj1gnNYCbMnIji7EOPA9A9Zz9vsKPFUkoSyaqjKekWH2XVD3qW9bQ4YzxPUYA+vLD8rXWADcN5mx7TPGBjtI7ZDKeKkHW7uXMBI2/6wBspICZ9rRKgPTJwxpexxpUPM6axVIeJoBQXDll19+3dldYQ9+L7TXrP+eeVGZnjMIMl7wrk65fwB+WKdprTIqMmeMGVYyPmmNZM/C+BPXGlKdspyrjWtbwrKA9tgvAImjc7P/BJbc18mApt5YMRdVJKc8vjNUJkB9gGujaIMys9cCAckWvnlz1BuWotjaIgV0DM4ilLI2Kg1eoRLXNxFQY0na0sMgmrHOvj73cZxAUhzutBlqixzWtGds57tz6t6IQjxU/cx3pe45mwnqo6mwWnjmIOIkaZECMFg/LXtoAFBAqfuPRz9PgULOdNvUpBThKWU9ZShkHRGozOlNEBoWE3NbuyVrgmxZVfFbioHNw256vYD5tE0b+MF7sjcoU2Ch4k/Eb1pwRWY7gc3aM7FftRHsq/aXfpJ1/ve//z1Bg22IBLGy9uwfO3+T8WMNHMHYmFRpn7bgjvvE13wEc6l6E8yDGcL4KY+oS0aICJCzCr787rHeQ59tNtgyBf0h1hrPCFtBhWxsRs6/U60dY0AwR7182ACfPh3ttyyj0V/JPL56neci0yb1N0maqbkzPvwRgGIOpeEmgTHfNz0MpGOu7jQ2cOUSqlJnf9/DMniS6/7t73+7/PzzL7Gz7OlzWyhLqpos+Ca2UXDgzHgz+aJPHNuzvt/nki2BJ0TymFNtdPs2N5l12PfT3viijASf7u7uCyEzQXXPrtJnWyspIHxNvrRkR3vDsx8im/jFY0HefL6m1XqK+XXwY+g3+PHy8d3ry9//9qe0naAPYZ77083l159fXS6fH1x+9xyKRQ+aFoGujoNollorauaUFsYIrFkukwym9+rNm8tPL34qUohCUDJ0MWlHYXNrSErXCU3qGYjiQqHTIBz1V8ssVWns6w338JAXJpA56B1zwqKu+aHS9Cy+1vpwIFXiOQX1ox8y0OmDQl3kVNPOm1uHAUQhB18C1Y5PxmuHVpyEUWez6D9BpaQX45P4GEElV7NRBa5x+OMglWLqwgq6aZBg8Ju0dtHnLqbylkV0DHKWOlqmtzRPUVC5yke2JQqh3YAYGn7XDWUdWKjAqK/OoYsi7IqmI3gw7jUzGVRrdWqpZRztpmj0nOcUCnfh65REuj1Z0NbHNevZ8dTYchBRuMwXBi9S5ci7f4OC1JRVVT+dUlsaKC/LGkf9UPzs2PNu1nscGa6pVZlFqs/fgFVDhUHkenyP9c7fOhk5aOR3532uLUJK37rWHEgFjsFaE9zI3a8mgeucxWqka5ndjRO/IM46Cp1+5on5bGBeahifz2EDHStBRAPRZq1VfFMOnDU+hcYhkKFr7PBhDZqRklYiRck5yrV3QDINBYo672ZcMwbL6h5Z4wnqsCfy+QcIUUAFv7l8+923WXM4Xc3mlsvPeycrjejR50+l9I6WVUd/9Z2rh0tfoCDgddS8N2tKJA9HJYfZqOTNpl7rEQSNDIwFehgn1VNZK3mPOcui1TwSazhO5icYGrVjjp21YqnrGs2EOQ7VyrqcOWV8NrUjJ0qNh0ozmGRLrxkoqVlmCXIYnVT5uKcqntaNefCHYmM7itRqVMFNmlbXWteWYjrS+g2qeU4DV51SrtnMabONPDPrF1ol40qAoAPWcZ6dODVPNguj3UjWcA4868zG40H/V3cX6tnAIA5W1SAN5nQizDrxuQZiVZ3mXe2bmZqk1ctKEWM8rBvme3H6398GIACE9f2xASlZGNgSECgKn6xTxrysiI5lgc0AORFpqyR5GD4bl7IJ2v+Qsz3Zh3fNzLFeylJpVhBHrmUUXYOweaBNnuuSPdEzRqFdl2USmx+GCI3v38Zmc5YoPNTgueI7AlyqKwIOM484vNlDJ5qoAlA5G1aTZzBygDIDHRWsOL97lbIrwmJWijGTWs19Fe9K/e7GS+DMjFHq2ndWp3ZqbZviyIYp4DleUJb9wvogGGbszWjqAHJ/sxHZB7SsWv2Y90xAk76kBUOsn4t9XfuaZHeXYU0mfuft0QpiPSUFkt1zBEfQI30e7hVg923tqQwbAZUClLWD/IwzWCfe8/MAZk7UbUG+7rOdL+vdKsAZcGTslDPQVse47mOAmwD5YxBMvdPatwKbp5Y/A5HPjCdd0dxj/Sxl5BhE2ZO266BnZ35G4IreRHyOV8MQT23VVo95ZeSUv5MSmwWyvA8BHWfND9//kD2TdSDIKZC1PW2GTtYAvjXnXRMpFSZxDgzAD79rfTsPgC7Xrv8V0HlAZhIOA5aTvEC5+/27g9YKNTY+enz2ng8Cf3/961/z+wSaR8nTfC3PBqa8Af5Kz0J9brAeHyJn3foEbu+boWPcreFOP18YGh/vc8ZhMwC2sCEBKNLPj9KRlra0tdr6bWa/1OfnfTlTzXyzJo5geb4/QVuYG2vFBVCgOuuLn36Kb5x+hN88zz6Q2u+18k5jXhwZv/hg9XmksZ/FbaKovAyoY4ctDNsBqv1oroyla6bxRZlaeX9FeP6vAeERGILof7zcv31z+envf7p8uHuTDCFB4eePl2QIHz18cvn+u+8P5VCDnTgRHE5Dsu/S9mEIWpChh5cbBAFuLg0If/oph4r9sZppbDEkkwrvms+8fYtcPJLJRXoMghRjMathtqGBz0kYY5mr0NKm+BXH8Ciwp6kmdQWfDrVJZaylBzA8FsYadasGFVWuU1uEBhSd0ASUMQ5V0krqfw08PXiC/iyz4MJJRP+hzUOxKBpjxjio5WhwV2ppC6g9iPw3C8HspUGjzrUooFN/LIEtRg/LBltDI1TXS1BYFOJMG4oxX32NPeh0eEAsXcDJTN48yIaLgaYOc4qHHnLMSe/b8XUT2RpD1N0A7vz8DTgeB+0pwv5pAT31d6314I8G7xzQHwffqT+T45l5pHb01Kz1yE6NyudmDvq9ucc4cw3RLBFiHTQl0ll3OpzZ5ARwc1QYsxQIr8l3DXubK4umcc/QqWbEU+MxR5nv+X3Gqs5wi6FbtF4j2izMghqoJqOEcB0OebMnvJt97wxCa8TW747DXCXCOa1mMwsYPBzlrepgZxWxo3B6BdM8awOIz0d2K4dD5JgXGGzPeJhj6FmfHAgRYIJKvkOo89g6pOyZcfXdnwVqKpDiXDHeOFxnpUEFn3xea0SYp2aw16JhrUCkpILocz1Fj9gLHtyqnfIemZ8HdWB4JhBcDzWDmey3ExCi0FKyD6E81pnw3Vgf7LegwKH0FyzCseH9skcjIlDAzyCDYLdtDZq5dk9k/FYHZEYnWdLVbzpGeR/qCZ8+zWGsEpxr0cCWsTTrbEDH97LGZlcZvyK0rWfjSzYAhz/vwHjqrFpvrZ1237jXrXfuoXytc+Ya1hCm1nfPgd0CFbYuLb22PtIupnVCjLWtSMxQS5tKltrWJuv12tqUAmd8Eczam897mcEW8GI/CDydnXUDe8sPpOrVmV4NP4JWE+I5At2cFQVJsJ2p41wwH5n29XzlPTgLE8w8J3D8NgHai5cvvwAJUvtF02lr2g7hjwYK3P/nlz8XZHn6JA6TAhexVQuOmDuopDhttDXiPc7CI60PrbqpX6pkV2DuWhP9dY2YrA72HD/zucJqWDYw9N1lz2UMmak26AlVfmef+y8O5frhci3eJ+wls29rB5AzYgDD8QK+zFB+xtD6Id7dveTz8POI2r15fQSU2n7WrTbl/Ptn8PVM02Tsk3X+hPBIaWvWXhvIGRD6HJ6nBCS2YGCv1M7AUKoj75l9DmwEYSx1MKAOdTbgXQdD4FJfJF7WMoKtIS14GIeXM8i6buyQ/Ze39/IeU6FN39LQrW2/tfYFihkiqkRAPHVbz3eDnrzTwUaxTrflHIIs8S9Oqpf6nrxX6fvVz5Bezu+mDRntJb77rqBQlMrPpQAVcuKzzL91sPjgP/39pwAECdLWCiaAGHuBc/SUnWSdChIdoMrAT4Gw+Omj4GuPsi+OPqatMRcATeA/3Q/s9h/+8IfSsAHZnj8v+DnxJ9uaJVsYgKFAusqxPmuy1GsqH9/nw8cEWvZJrq8Li6z9zVtv+jz11wZMCTZXGiKQaO9Kz3muo25DfTDowF0j/A5Btr6jDCVBFMBnNSE4h/i8CvWx56H3tnzs6nO0nEdfNDR3+0RPXOw4S+/vW0P7qGr0ljXl3FKUcyrd6W269mUC+L672iX/9wzhYYmqLnS5fXt58dc/Xt6/f3X5/On2cvmMIaM5/aPLsyffpCCcrE3RdQKWIpGZRLjFhxQu6jaljCZzl/zg5fL29v3lF8RO1hRemdegDnGW3l/+5V/+ZTz8Kq2R+u9mvOmCyQFXY80Li1a1kWc3WZ2qKo+mVmc0Nw1Z/55U9c3Dy9t3pOSLFsTRmmoe96/Td1X4iXMzZdJk/SLNXooI41FVyfLpCQiCNK49BheWK57PztlkgYMCJ4NEViPqYBXG0OlikZeSNRrgajl43usY1JHlGhSU4wjnfraXGLpf9KULssIY5dNo9HQqdD4TbK8nyjlWlArRAAAgAElEQVTASVB46n/XYKjOZhyI0A5vW+B70xoLns++OMmonLKDpUg0AGjqu7SBoMwLXKTj6DS6wRJMJzt7RQKt1UoGbIgh9zjXPna+F2SYqdpzeRCmNlY62LKA57GxXjAqu5GnX/N5NvIaeEM/SUZowWodcHswPutBFXSnxuNcXC4idq7vEj1qsf3j0Qi6oQ2WDcQTbA+vMBNyzi5/HdzbPDWGOEhoDyBpRIcRU5Xu86Xo20OUhguCMM6Kejiv1krm+fY8X6jPrb6uP+/69MDPXlz21owGNFKNtO0NIiiESNGcb4MVxoWfcd06Os0Yli5VcQoVRUH85N9j/JNlXA81BZo4yNLHj6BrASuHBs8oFccsmZTOUKxCTa6D6L6VTcB+jerZiQlQ2/guc2zmygA/az9BFjS4Ov2MmkESY8tBzBeCMGFBjDKu48v+xAEMSv3wQWw8PyuVuF9pLs9hu0yEa9oxFhAy8KrdLAhmnc0ZjHN9+vvabGtxFOsRrXYOg7QCOKpON7GZCGZFsKJUZdez1NKsmwkUpF7wlPHWXvCeOtatZexBoLhQywRKrRPtNnsguCdoaLBVoZiKcMV5jq0rcyZCEVH5bC9H3i0iSc+fhzakk9sMZ5kvzm2v30Cvf67ZMR1ng6vY9DGBuD/vpDPOt1kfnOFpATVQKMDNgwcBVVwLBoQ9/55EKAXHI61yRLvJYD+FrtV94HkSxswoS7w7lDqcJFFr13wD156jh/MT0YWnCbyu1ysIypkg1VYQgO8fwTM1odMyyHSeKHul3zczl1r2iZfUb/iyNtHxwiBF/AjAYIyOnB07m5znw2kOU8Am7c3WYuNtB+IZJmh3/C0gtvX99RltDWIYRRN2MZg96u4u0CHfHNTtZL6/eX4oHmaMRhnVnjAPfNkCIlnQJzAG6uPh65Ddzf6dwmSygdAbB+pbu5vAdOUd2qdkM+aDOFYHm+Y1IjvUyJJtu4qnnWnvAdNXl17mztXGYJ+x66xvBff423ILfn4A1xM0UXohNnu1i9yPscqZ+/xZ3pO1z/4MqLaWXe7B3A9gf7Vs+mOMUZ5vjenDljuJB7p2HXvmDVuAneXcY1ziT3xoaxp9U4NE7sO8WBfJMwMcBrRZyQz2hWsx1rn+lJr5fgTwlrUn0cMYcJaR3eQa+M7QZ3/88cdqblDfNraVYkbOnYwezyPGDrPzxz/84ahF5h1k47DPsbUVz6ngokCm/QvTfmxtNQS1DiA99bZqOJR9wfzQ45zSC8b5++9/CLhJ4Cjgo1+i3dQHk/4riKYdZ0ytq/W89LMVwLoyRc5+JP82G82YAMxY466vGR97wXP20npWs1717fTlWPNNphQU0wcWkDl8I9bhsoZJtEyE8Hzext/6DzOE1BDm5H97efkXAsJfL5/uyezcXW4+P7g8evAkrSfgsBcFLt0tKGBaO8Q8lrJyIdKuo0YPwKjWERDdXC7vbtvwm36BpuTla3eyP1z+5V/+U1CPUkzaoNPaDCfl8FTq/paaunYVO/uKHC5LpLhDa1r2FYcMI8EzNmBR0MLDygE/BAnmAJcuVJVIkdmiKq2ZTBuOhz30pbDFiYaiRoBgDdGoiUEGpnxpulznHycy6MWKd6WychBE3TA9HK+BVfqdjSqZ2p70PSySqbMaQ7Ai+TpIVeAT1Td7kvldRilOli0A1i+yB1hpnaJlffcHMSCt+VzPF2ibFDZHiXV0UjNWyPJa9J8ayGbzKpDQtaKKmAIbZhP8Ps8ssu3zK47j7+L84sQrRGO2KvSaFYgnU6HQyDJFHp49zK60wjgPyyBEWfWkbmlAY70FyBH3TwA80aWKQzRTE2M6SsbhfC5YYe4j0GDzYZC81G7cHSqQX+6J/s93sZcaj062h8UuFcMsU0GCa23gNQu9K629yxFsDihxTIrWNytrDZVOgTRLkcc4QuuflizWiW5roG3W4ujDOYEBAyTGOmIxq4uz/ldj6dxU3Kr73kDMeo3cyx6pH6qsyZoDYQXUCXUE5BGFtQVwZqAYr9isrXHmlIMwlFSbui8zI3U+1G36tJ7UW3UCEwCcWm0c2T0UKN/TguJJhApEh3kfwaI6pa2NMsAxqOZQ5N8GfQbQM51tQXCid4pGsxxCQX38KPs1zj8BNc7Kmgfbd/MIjOx7Z3uDZWlsVxEw6SSl7Trn+bWBBheCTWaCOeAiWJTMzbKJq0vCjvMlxVWKcsG30siswevGKL2piGxBM56Ns4kvADr3hY6YTv6xzxQHW6Y+2aPRhN1LyThLQd555AlkwM0axgFgfip+VHn41AGtxs66G9eY423gW8em/fhK3WoJgEFhQbNK5DN2UTwewOf4HGDgXpB7yOjgerIIvBd2PirZZBY3/tbQ6pB+YZOmTqvYA8/OnhUld3wZbx1ngs1kGI7g4iy80lKIKgdDw6wap8Cac2GgyLNUKGTNo+coqGAbqvOocNingJejl0n5YhzD2ED1b+weAxyur7+gv6KjxtoQlBXhr/LttTdauXon92SMna/FZgzEDCTOY3w+t/m37Caf20zQ1wGo9je2ATs56roUdANXsw9cz3Ia/p1a59NYsUbODnEAk4BcBYf1pwogP868lPaKFkWp1VWWbcALWJF3O7WRSaZnX1lL28c2Xw8lcHoKfFZ/0P0fMJqyoFOPx+6njwkioEFiN3h2xvEM4KoYGZuz2kwzXo614NZZUE1KfkzQbKMBhmdZft9yifg/ffdr8rjrJOspAV5Lqwj4KmpVpoM1wrG51Acm2/kg55nPFLt/+RwVeoOu81rnmgSFsk3C7LrcJAg1s3ptK9IWH9ot3hEKK/erNkFLg8zIsQ8MINtirgwC11o1Dqp7UbZYadddEwr/rcXb/Gl8TrKkjJ89dcPAYS9vLtOzdyJt3D9smgAdFWpKJ4WBxvQYlS5/+DATnAwTAp9kvYGdMxMczbG0XZh+qftPNhc/930tv2Bdpz/kyhW0KfXXWj4iMMoztJSme0jxId5BUa/EZ2McHL7RfxgQfi6VhAzhSzKE78jimSFEh/PR5clDxEieTT3rriIra2rdVFOj3CDwCkCEevY5QjOfFhD+SkCY3ig4L1cBGA3rDz98n8CzUXrTyBWU+XA4rM3cmNkpdz/U0TnabvqgceVqFNVSzVNvqFUHl8fUDo5OSFEo0q9mBJRXV/wgxmk85z7/esStvu3xkyKB3IvMAhsz4imjiLao2UxnD1QFPph00Sk+z8KHXqPiG5PcJr09+Mk6GVif2yjg/OBg8A6m9P2MFLgG8xUROQz+KCznQNCehDpvvM9Z0KYoXTn3GBopo23w3mCVz/KekUVe649wvkc/qI+2OsCPcM5/lwNZ2ikHFMYJelEcr0kKf30AJns6/v/5kHNc2fQBJOawMyZsarKzde5bRK1Dl8zEGsb6jGd0ybotf3Z2BBzT9KF7/CTUKmpunC+dHsY6mQId02VsrRd17lkzycavJkcOe1CgFOufvImtc8dHp5bnzJgPNcwBkjpK6ZNXB439x5aJ8fewX0uHBP+rHzMYaXatClcKRtSpepTMUupLVFDEwZtD+WrtUY4Af4qQ7AkMnDRWsiets6WoHZXR16UbDwUzA3XOTBjIm6FmHFL/uqweY88z8nfqtmZnqNti3qVcCaQwfiK5HtHnnzGnCTzWbiIg2cRCzOLqQHEtnqO0FnpKtSbRQ0haNd9PhvAJfRl/f2S/+Lz713dOlm9OlvYOqjn/JqiQvmQtqjVXX2eQubZ7RhVMPo9YTAKZ9Jxqf81zplkHTSSe55EubJY+2QbpYFt/OtOscVF1pdNxOAhkDJyOWufZdOedvSFdy8/G1j5dO6PZXwEm1pWlAdZsWG8SmlToONfegGcw45phK205iHjKDypaFYeFMVo/2tLeFCK7gqHJtM3hQkAlQcLGxuwZAQ/lE2ah+X2dIu3n1V6XstYa96v8+jnISkCI4M6cxzQI/0TfM7Iz9N2t4BgHmJnKBvKtLTWLp7iQDjC/ExpW+mm2j9p5HVj/mmBxtgNnT2U99gzXIDsfsaanT+NQMicwcqpyXbq5c84cUeOfutuBnoJmZZlQY7rz2GzSAEZ/zrvyzsxp9nvElB4EFND226pCQIN1r6CKAX/AhWWAbZcRR37Aq6JbqK2yL+LojvItsJ4xWw2+1/ji+gHZS/M+gIaTMjnzyHtUwKUqqWY1zdYV2L3WN3tGnLPdrWGvb+DP+T9jw/rWqW9rKwKKirWwztQWODv3DQhrFwO8239450GCEYCyvf9ZqK34q317r+wXz3c+y7misIogvfuQIFKwrLoXrVNtHWeDgbONii3aPB7BwMcP8Wnde+o6CHZ/sT4m+KQvGr9mme+4yaekRMZF3whbuiyQ3zeQbgP5MjZ4bs4gxpznYH/wPmHvLAsYv2lslLDoHgFwtKaTDCDPFiXl1OSVHWjGLeM6Q+7cWzubM3/ChAGJBlxpj0wK8Dt8QfmWkSTQG5Xegd/Ntj66vHqNCNn7o/aZ/cXZyLloiQjjlPZhC+BkpsVmaWc/3l/+/tNPraFDWItx+uaby7e///ZoWRKBNmz0lOuho3Ot0KHftHYaW4ifbXaU+UVhW4AFOihnsTWaJH7qL93kczyPiSKDbsYXVgVja6smGT3Jjk5VnutIjXespYGnfIQM7rtqteRcJAv6pKJRrAWBxkPleYC3Le54nv84Q0hA+Pnj5TM1hH/70+Xu7s3lwQ0B230yhPcfPl8eXCo4ID/6KagCkugo62VSKkndGhwbEtd4X8gGEN1y/RcvllXCOd1iJPVNSvlZ0WyWZLnoXBcObtOkpRnYWqJCF6UhNNK2cJ/FWO5+21oEUZ40d7MTpYtFlSglfi1kZ4AjIjE53y+QLtCY1QGKqJtJ0uEmMCqKUvQ+PUEe3GQhJ7Px/t0hBGIBeJi6ExjgWTnYorY39DTCBFGUuj1qgGw/EMGFte04CvvXliAHwyR8g1ROsCb0hjUT/iKzOAl5D2a559Z4yb0+UuZ7VgMb5p7DjoM7WYBTXySuyfMnsFigu2TCUScZFGMF1krtxoEHoUNNLUXH62G2PpiHyMWgVTM+qU0bZcmMDJtKpLstDUovy7oZlSrr5iTHLZImssVcRrjo1CBe5bxcZ5mvgr0ViRFNPAtFYEBw9H784ceIRugI6EQdaF1oTO+yB2yxEAl9aVGj6173QWuRglKdVFutofEgM4BNUBl6SMcglKGpa/Z3iqhzP/a3DkxoByoGjt5p9oZY3XWlHL0HrqJD1rAx1s1yX/uLSdXTmbKmKJm59QYECOGwMZsluB5q3ehuGG3sAoepSBzGmjlFwEUBhIBXEwmRQhUnI+NQmwNizOFpTUID6gcBKBRTUV7cdgWCPpG9juhOC9bruDRLbi+yiG5tLoO0p5Ft7SjXjTjR5vXrRrgCKbFVIIZDDYPq3t1O+v8m4BEXYcwUlTmyG/bQ66T3OVP3BwJZmxzbRsBsFnzZcdcaz+qzHKjxiaLebFVFoMyEOB5pOzQwLAH2PWNTqXWDxTAGpMRSVzKq1lnQBJvK2tJm6ig4F5nTCROcg+HMt8H7Q1qcPI99kLZtEKSQSAPqquxxbdZmxihK0u8PlNm1nJc4gZE8h+0MyEZL5ToyficRCfdOHLYFQ+7fZv5qbw1Ij/scWZEq72nL4hCfmsDjOBpgsJYJyI55TP3utXWPDr9MiLQCWk9K3l/FTO6FAwpowBf2H3un05lSE1UCQec537ZPOfukyENz5nOcB7yXmaJzFsI6qJwPG6Pj/QYai96fA26+F8dx9WcCW/U/Ck6eRWrYkzit0uPqbzSbybrm+S1TiSy+wc6EOuIkf76klIPnT4+w9fxs9qpeuECT2d0E5h84B26PwEthONtYsBajtjnl4djftdHhmXAYpZd2jdV5lQGQYHFCG+45gw7WPnsD3ypK3vEr9i6j5/PcCp8xH/7/XKahrTFAVpFcQAk/JvTU9ZI1C6S6edakugazJWb9Vn3QwHE1edownoX1fYC9A0OfPYEWil1v6wgdet4tPs5qs5JVPtFI+xxftsgwW2vfwjPTxgDf8gTHN8BdAocyvTybZTwd4Mv8tdadE0w32xZgHTsS9d7Vm+8gzHof20dbUSC9rIEESs+f9zxb30P1CPSdZQQECEtrniZvvEbW/oTWMsYbQ9ZZxBAnnOU85jm+Ol8IZghsAcMilrVac2jsyeTF/tfHZ+9hU2AfmpzouFcMh6SLAmUmBrKfkrWsz8/f50CNcQsdd5ToUKzXb7EU69bbM5bJEs+fMwsoAHnU4I9OL5NRwOAozzpnuE8ihvExACcApVK+dgVswmJb3THvI+uQMdAOWPuYvbpyMFX7zyqmvEcA1d+UIfz08fLp7evLy5/+koDwckFCnQ9T4wDvtA9WkYH79ohBRvyeep2KgyTleoihVDQiE/X44eX+Myqjry8//fRiCAFFz43kuW4laEHA66ynjm8HDsaQ7zd9WhXQLs6ist3MPRwTgE5wIY4JQYbI0HGANvMDj5Wffbgr+nLd0O0PowNy1Jwl2CLC59Av5Yh3L20NWtKHyuiPPtINXJ43hidozjJz1pKwKM1OcEDx80jPT9HUfnOhnkLjOfGCNURndK/HSr+sqzqLJ7ApD+rFKFMJWpLJa9aO53cx5wD5RP1YOehcS861aXMlkt+8eX04vFJk3NAeFNbDZCMPee6ctabDuUzG7FnV8II6ToUptQA3petqnOR5J3CzZcioqgoHNHgYffCkpCWqVcNdypHjFWRs685gzZ+dnaY02Y1QEhS1IrM6kdInpcYQBACKvHzx4kLz0O/JiD8jS1XxCh0CgxOMxDmbqBOoIxwHOn013x0KjgYqB7VsjnQQvu2PfOb9u1J1ogaMGA+1IJ1fa9OguuIImI1LzZNKk7aMifrVqb/UMh06CSK0Rcvq+xz0rtE/mOezs27mxWDR9ZT9Ym/KiVSkBYyy/wRGjx6l/ok5IMtoQGj7FxU9+fl5DSewxv5MZIefM/ap65pTxhrH7mCDENZABEuQJEGESpQTwyo1xvrnK0W1PTFf55Dr/rke2BaBF8T4HCXHQ7b632Q8WkPG4WSNJ/aGOWRurQviGg0aR1k+9fJzH2mvBBxC9QnzopkLzGh6ik7YKDQf0OZl8Pi8WQSzVwZ9MimC+p4ENtg7rPmgpOtRF/Bs6/kcvAT8mvAN1xDN5R7SxkCQlcJXhdcDmuczUx1Abl64NaSMIfMNqhwnckwCHRCpTwVFe+5wHingwHOkZnxosch6qVFk3zgnugYIdriOohBSguJsnqjydWo6PlK+penzrtarH+15Rq2TKoQdafPr0m2xG3ymLJs+rzXSnOkEhArq1InvfrUeOD0DRzULDewJ71/QIJSlCTdpg3CGuAfZ5bP94XrMt5RlA7usJST7v/nmcH4CDE5pM4BFSjPaV+0MUOb83zhbh3oVzGqw4Fxw9nCumMHwjA8NT6W+3Qv7zHVT28/ap0b5aYXx2Gusm9REpfavrQ5Sr7uG8cwh92Xe2PPY+mvgXRBdsE20JGUEE75CaASpfwWGUrsU0I/2QNTqvz/YI8r+My8Cgb6TznCzce3V5rWYG1tdMNa8s4I2BoSKk6i8Xb+sIiMyrJJhnaqw9ZNlpVT4JXT5lXdk/1jXCpNq75UM/2qYZUzpJHvesV4M+sxYJniZSm39p6q0W3cnSMzn2LMwg3Ld0QST5X3UPrjxxdZ+6HwGF7BqRklflQnkszINDILctwIHYRDQp3q1c0kULDvlwVifuf50yq1OCvEFxeurBeQ5MSy4v1T5MJtQrodxgY98//HI1jHeBGEGhPGfN39mvGIz7mr/+BNgbb0bte85F8lIwlpKLf60A3Ym8O4pp5jfFn9yyq76rawvfF18otu7ArfncyD7KbWrd6kPJIAnILSVlvPZ3zPwG5V4ooTMVdpDDAjQ/sry0FcPEBGxni97B6v54T26hlsf2jrMUlAT0HOmnhTWCy7Vfse3GMvRGnTWV9be/PrUab6hlnaJk4ESWUfnFl6j+7snsNucLUl2fZEwaPJCv5I1kbP3NwWE9CG8fXd5/fJvl7dvoCm+ujx4QC3Do8vDm8eXp4+fXZ49fb6eLvRXqxNZUYsKiYAgVy1HGf/29ruBZ4vQybu3FyijHZDHQb2S4QsPuv3JIu8OPWEKUEyIRvJKQWkhNwurzVxLJxFxqwFuw+wUj4cm03uJprCwiiqgZka9W9HoON/r13FFlK9qQzzDEYkPgXDim4Eqn50JPOqfnj6N802PxQS1mzwDL9+LxcA9RXB4d8YLJ0qed7IqE1BI75+1rOD5w00eolukqahIHbg2620/I5TkKpIgeppnOHHtLcCPw3B3lwNMYRs2AUi4kvPQa4qAdS5zzXkS2QyI/az1RBdxA36+pND2wGxWN60kTgHfdeO3xu1K2a34yFnV0uyTirPKCyspjFHN3C/7+DVyeabteEifefL2OSq9rW1JCibUAGe8JxzCuxat7ZjzxfNASaZXF1msACEICk3QSGdQpzkAgg3ehwAxpoda59YjSDr7CSNF4JO+eqnz+zLrwzNknFcEXyO19gEzGDx3C8M/X/74xz9m7RpksQ4MfDBgQbe2DmvgqmiWZsWRnn9yAAx+PyDSgA2DEPYFglMggcwV94/a4573SsVjj9ZOpPfZ589HoTXr2eJ1+wMyLlH63VpLUDCVthxMy8RlT1DnMkpUhUf47Yaw0v4CzIyiIy0qbXImLHFGJ0ODHSWNsWigxcFQ9Tj+kLXkTw5mpae3Obg+98WZ5jltFzC85/gr9cYBxkr9w36U0kMtQXvG0pZBKXzp5axL3i+0JWzH/ac8C3NqYJP5wSZOEMGAJVmyOWUG72UiMB9kUhp8SJPSaTMzVhCtNofxYGxYE9pSnSp+h+c+aHLp43httxMn7OGDOMV1PMkUdc9k7YzalH0eqh7y4g1ide7igO5dGDvGgO+J/Fr/VNrrJQ6VmSGuWRXcKhjn+VezYXYvzuL6YLnPET/AFpSu3T5tSM1zf4J3s1fSXnEUuZ51Itmj1MeMqlfb2TMsTghU9NvbUIy0JVmvA/9SOz5wRYAl5+aUY88AjMiyAUXUaEertS9igvI51l+0S3r4MLamaqulnUpfNnPb87rzFWrY82exYWZvUm+8WhwBIoEtwYw4bGNp8OyeCzrNBvU8YxQPab+y2jbWVoKBoz9YaX5mWspMKeiQdbRMDHPnuRxH/1S3ybscmYmJevEsgFGH3P16Luowcv2MxU3F9NJHMu093l5evnyRNWRtVIKCo36tYi0J3NUTmP9xqA4OnDbA8AyR3m8g5LrXMT/WzDQTshdRYBzIwP0MJEwGsBcYFxxsMljsI54vrZ/So7rCP52zBwXLcYTX9sbzX1YE6yRB9gIXAmSASrO0KlfGZpyo5E0gtD+2YHscc0pQnj4NlTCMm68UcQUFBWnwd3Lur/UX91EgTeCUJWFwZAsnM9I+Z+0dgUT95GSsloFU0fVsU+MDrQ3bGcyIfR6NNImNnZG2acGvYK3k2RZUas9dH7ybtWz1V+u/WIctsMl6MaAN3ZvMH7oWA73wCVlDCfbik7dMKGyqtXbKvqZGX5bNWtgAGkWI7VK/ub0PK9DIeKiuzrO8evVrGGJt+1ZgMLXfa91xVj5nHlLftwCtQFUTHfgFAaIi6ngX5kyFDD8FhEq2bfoVYfSNBRCK7t5dICLnzbKUSfDQC/JNa1ctp6gtqhtxBMVr45YkzII7rp299/596jaT/Q97o8kF17KAAH+n5AR/hX3D2IzWjx1MkL2WJWUCNICPiM9vCgihjd69u7z5+afL27e/XN7fInX+IVTRxw+fRGUU54KDN45gVH4a+AQ9pGB1xZqtaWpT8fybKJ8Jv60q2cOHpQYkgJykOQ/KS+IgJ5W+wKqHRmXYRWx6MDUgbG1BKYp1VGdUV1cgNZNnNktVdAPFSxyLIiuhl37RPPIqxOJE2oOrjk8Lgw1c+PuMCPEuDXaLnnEPDmcXSjZJ0IsaJ/5orK29Y4x0SuKore4A2kmaX5JBhU6IMMEyEz6HgioqXh4owahZGcOTEALveAQfOZybgQtSRP0fdRyrYWuMMUrNHN6iE+urs0xJglPrN5c9KCLXmoIgrRxyp8bvouvcA6Mn4izaX1+5aEyzDzG7h2OVvTeRDSkuojtxfD9QD/DsQG9zGIQK2ufqQVnqmYXrUW5a5vqcvQmV4N370vuesJaK9JKVzEZeY2l+1oCwPbiy3ibMVANNgNNap9Q0jMYhon4EhCc6qxG1KDTjaeZWFTCzcMeaOPWsFAwQEPiCanaD+mBpcCgCKnluI1kdt6jRLXsh3YeDk/XCuJypJtIbjmzL0CypXsxjDPfq77geWYCAAau10InQSEsxj+jGiS5hPVSEflJTUxnzY3+tRsY9yt5IwLKaHvujJSuB2MS7HgwiehGi8PBU+nzNkqUx1bFb4P4P2p2UBnPbOrNQIAdipVdl6Yo5TD73oGDvFx3tAaHznszR1JWxcdIYDQxUtYWWI53WPaZwRp2kMjP8/VBkDvGWUoYM6gQUpFXpZJiVqQ2u/Lz20eepk73aqlMvJoG6s9Kb6zY1cZ9K8W60cwWGzM6pzHw+PL13ALxl3z1QOQMaEHbfHIp+T58mu6zzkuzUhCWybz9+CIAjTSfiDScl0YNGtUC3QVpRf/u6cV+yMdp29yANnBMQvnrVHqAT1ypAOkXRsTiSDZHxMgVF7YRAJmNCTTwOuk25PScdwwNsWzsXVQ1Tt8eemFiP9DJpx9TDJGsOMLi9rJ1lrQpw6ESHvpwz5HGCBOZE6iFTav1U9gTO+rffHiJdCf5mW31ePiMF7WsqmsGg65z/6+jyHgI5CtL88P33mWNFM1iDBi7auvoaq7ePr1NKm/Q9g7r4CqvPzBm5OWKPYw8IfHquIV7Scz/gJPS/0eYqqsSE1CoAACAASURBVFZqIHaG32dNCMqEOj/619XJrBjGtVynmUreyV6s2kv2gr0/GVuBO2xLaqneItTTukwzkRGlm16AdXfcm5/LELI8ozS3aQcs+GHezBDmjB1oo2P766+/HHWAZ0VQ6aDNpBTsYpwICD0fGUNtk3Ym95j9tVb+AKXYrwsozKwYVBmUK6oU+7usf8XzKuqSey8bfVaR1BZmvY5RkfV9ajtjjbP2CT/s29WeYRNYP4Jr3usLXwB/mjrg9Z+Lv6M6/QeE5hrUFJzqM19B9dYLGigf65ozaj5rfK4psyuAdmTAVoqlmiXAjWeGY19BIOis77OvzFAHgBmTh/VfcbLWB/P72lzWoNn3ANufaMfRQCsg7saz7YGqvN/ERYERwBRq/PSxSbRgT7Om13MwmXxEqQgIlxghvgnNfddk/yTxNQVbBblMevRZiFtah8wcNyCsInsy3mN2OP7aIXxpfMxzBpi55491iILLxFHZi7M/2kKZKgEiL+0XmTPh3C95wbO6HzkjflNA+PHu8un928vrVy8vt7eIB7y7fPzw7sI5TA/C5wsIG4lDpSJDgkADjl+NR/p2IM0cZ6nNVKMA97AB4dso1b1ugLdWBrxsDGeMxMP2YkofraoQVT20CKKITRvQd3E0O1ilxiL1XTBuoDgAyPmu9oWf8T2czTazb61XKHpp0tpAJQ5peOYVnWAR6LCKbB7o4wIrJoaD0mLsFI8S2K6fWhZ6lOSqnEo2BAoOC4ADkPfmmr/8+ksctLzLMhiqVXIPAkuEBmKQlX2ejPShYGibhSmbph5paLbiEh6UZhdjpMcXNxhK5mMy+DqANq09O3k8F3WgNaz32cBmZHXCzKTk3d/ftqbypCpndk90CzS1vbquRd0fWS+H813Hss561ZQ6rlWudM3EuK6JL46Y4gnMRYInesWshYBKjSIyjEdbBVRlNRtu0vFSMh8+Wu9BkMi726r4rf5GdDDo2ufLsm0VD2LvWI/z/Nk3kUrGSKkk2bq0qt+mtmztLFQQ47NQFqEdcv1DeVb0biiZ60g0reu9/fkSdCyTEqGnSb5boK6RDnK5Vi79DJmuqrKx14OwL/PCu3uwZc3FSD/N3vbgNcvO/OnsWvt57umlatqx50Y7wTgTtOrYi5KZXTkUDC+fczjwezgR0sTYc+xt681i/GfYrwb5Po77i5cvsq89+HLoA9aA6AHOLDPToL4HA79TJ3HKtLbQWJYqiOgoayLfqVtAyXlBaGnOpWpyeLJWpfjlUFwxOutDsR0dXgP8oKhHo+0GktRKfE1X7Bw0y8DcYC/NbruncUISpM2Zs1fYAYpJB56tVpxFiXOubdY3FME8TWl2R1A5mk0OygWBBj7ndcqDng857E0onut1qQMbh2jOaGnb7WFpTbTPzniwdvidf/qnfzpqgEHbWZeAcDgPZD8JQs91OFEnDR0bh/X5aJxtZZBnmrJsKLFTTsRGmNGTHt46WUSY2pIhNa/LRlSE7ebIxjA+h5IiGZnQLH+Xz3G9ly/blJngy/PlEEFYCxyzYgae2bf08XrWQCXCJPf3qWPmeV1b/Ixr8vzYsARKD1qqIUiX9yO7kKCyraq4P/sDm+775My9r2AEz8M9EmT87pucjf4/Nv7U79ZsutTfZt8bjOlk8W8ZKK3/bpuKgDxv317+/Oc/5z7//f/977EDf/nLXw4tAfuO8U5mXvie74Afwz6q1kEBP59PVk2yWsnW3ly+/wEZ/OeZDxxUAnWp1gCU2DkEtnqOPqv+wFgBmYOBR9i11CgOkD2Dop7f2VWAWe9bI27bmtiwlPo0g8A4SVfTjjJnBfq6v86ZibMjajYOG5R19RVAHoB1ts+MfvbCgDvFngAreM6XP7+szzY7x/Pwfz7DOwgYAUry3Ap58K6hh57Wh2eMAGLW+bQj2O+qOLKGAORkc+kHWf6RTBJ+H2IjAwCaTeOd3eePw/yS3eXewL7gB+HD8M6yKBTLk6YtePDd/D+yn4eGxUCs7K8kPhRhbDKCSTrqjwdsGdAagFiD1nrelkIJzp4VshM8TvAkZyHgQphNz77K7jVY5DlZy//8z/+ccz1A2Ho6tnfp/eXnn19mHWd+FgDFlz5TslP/yDprUklfUz89WdzVdTLGVaMtK4mMM9dibmROMFaMsfZJgIPxqI/UTKb+hBnZ+KjLgmPTBFfCtFvLkAApq+k0iNT/rJ15mpjH8g33jj6QNbVn0PKcBMIm8Y5mRgVHs8ancyBwhW30zGEsuM7PtJZaL2m+l5K+6ajEjxzt9LcFhB9uL3dvX19+efHXy4eP9JrB2YP6E72Zy6OH1ArQ5yVW/ziYgrKlfwxF/03Z21aBADEBIYgGQgELCFsDkeMjhqeplf5lQJjWFlOkat1baRQEftahFQFsMNgFvcrsORprX1jOehyMOthFu2lr0EwjQacOnJkzUaykv6dQGmO2wlKd1wZZBCnlMYtW8ZlzQFjXp4dHUsVbWBVbKV2W52pN413HVDUuZHRPfdUOJ3YH7tcInfcKheWrgND7ulhDBwpy0wPoGlBmqJrtXm2VqC+fNe1eB7FzHon79fgiE5YMaURvbF/R+WnmpjSOMfIO+gdOCGgZVIQcnm/f5OBlQ+DwNKi81g8eFNmNPc9jbWqcZpz01Vuw2UAiY9QfVhBAvn0O8alMngNxZdk9DENVXhuM0FfD767sOY6O1GTWAgYiNVJbf25+DlDmLIpXcbRAxZ+lAXOFjiYZLx1tGSadniMgnCS7h2sceeotFxAmgCFzfuopdwYFpM+dHW1R/h5UzcoIrnRddf+ca3RcU/weCrHJFC9I5HrYCFYSjrQ1hNJPoty1GjieN1S8Q33tSoWSAqJBZG0VOKjCqoIqKbpG2ClZgSKSUOsievWR3oHv4uCZ7YyR3v2sa/VeDb7uAmb5bGm9chJeYUyk3kTtbSBDM+w4wrU7cZA2L+lzN6prqJcTt2C9/PD9d3lO5lFHp/aniHdRwQZ2qV0NLb5rhmAF26hzbdBk0F2H/cFqhd5/oQYtmix9kOvpsPI5nj/Ur/Vu00lxP0uzKkhXgETars6U6wMrkAN1ISH7KPZookGxNzAeRk1LFuNUj8WzuCab5SNoeZ8xYR8GEbflw3p9xiF51PYyZk6ytk89nqzfAJzr/T8mOGJPqhBspjGO+Gpym8HrnhVs8zzhmaxFP9b2wExrJ3Vq/ExEQh4/vnw72XPZH5wJ2MBcE6d4dKcDgJhYCz836A8YkwDv2VH7ouR9FLCXhTQTaj8shUnKeIAOWQql78w9zXKz91Qiduz5mY4PY4ONUywm0vebQ1W2dei5B7+HH0AQXjGHnttdv1fFcOtXswa/splmhbTxyTJuHSdz+urV5a9/+2v2wH/7b/8ta4g6PSm1ZzXc7Dd7CC/w4BoJnAaSnWt4wn4ZRS5OG9n9qDWvsfSu16CpdauhUU6Vu793e/m8zICU3fwe4E7q0HaupqbsCrBX36C01mMPnNZpHGF6o1GjO2X0ZKhhKISGiu05AarTSDgypmsSrn0X8KwPtxrs+UmZr1G8+bcqjQGylzEDXIYlhk2O+jyZ8dX/8Ty29zD4wabwJZhioCjoe14nrYVt7ag+YEH/si9Su6/isUrpqxvnuaRCEjzbkiCBVg7CskqSwVWEcKwQwVszd4L6ORuocV49L9/PHnrfrHgBq7VtWlums2igVHiZAO6FnF+coVE0vTah5zkD0i7IzlkMTX3ZTcWPkmE61cUxRvqyACYJlLdn9fcE9M02XuezvfkYd2jxBsPYdutMGUGvx3qzvAkbUl2QUpJjC75p72oG3TPmLNRznCEpT2itngkqWSNnwKDA//t/w64wWOZnnKP42zScN1C2xEmgJFTn2Tj3DjazYmP1R2zNIQhihvrrgDB+6uPHAarYl84vYxi2k2VmUaQvYynqy1HKRUn1eeYdwFu7ijZFBDlHwwW8t3zjNweE71//cvnbX/5wuf/4/oKw1+Xy8QKT9MNt1Ubt29covM1ZUQ4txaIqcPK+G1g0rf41ZbSZhRYUB7lJZF76ZZpCjzPOExRRqKphaToKyjTYyaEeOLw9fURRGMxmEZsyV6Fqp0p+t+0v7i/PUEQbyuQmFrk5VPcmlSuy7OHU6+2wmpiG4iVnrvhBn5sBqux3UfkgWSu6lSvezNWzIJksvDo0cuI/HA0oGV9qIvK8Ccg3Hsn6lG4XZ2o9a5RSjkMXrjeZtXLVFU7ReXXzX7O5a1OwA8aFLoXu+bOiEnwlqzYFrzhRp4buovJ83t/JXC/TTKPU53DL5/S8ePEizxqab5Do1qukKe8EQLg+qBBr0WuaBROdcyMpPJOgf3UnOShWS+W/zSSW1lCaToR3lhEqaNC1D0ImHbQGoVQaD6qg3em3Y40ohrYZBFAl99QXcu3rJ1aDUFqAwcvhJI6SJMgQdCs0hvbSylykEXrzMaK2HmjXDGGDFw881h2ORw6GJ1Xcct7clzqRIrasZ4RWdI6sm0OyOQf4VP9YTxGvuLlEzrlIOnv/uzrgn0ofOdMWj+bUUS8jiKrwjWNi8FJaX42f85ms3RoKc03q6dhbUPj42WGol33kvRKwiUynFrJOmyCP88hBbpbXIAoUvvSq1nW5ntiLrDecXdYOQR/Xi4rw+6rwUkemwx42wfoPmfmI83b6SuA7QIrfOeZdRbGwJ2oTpEJH5vv9emIuux6H/OZBniXzcaplTkC5gJA5VvjAtRNUd+9pUX6lzcsUycE5NeSjtuOr9/iCajX5fNeAjleecUIPBshnmhH7mox5KekLmhfwae8Yb8ZdGjRriKwsZxGBOdfHnjL3jAXrg7MJJ4GzindKgBvn9T4OnnW1rrdjjKKa2CDUQ99sIP/n3qnVRQ03ypRXOj1OlcBB7OSYJjhoZyaEzjXXPfYE9dzbU8mujkWTjNAUCc3ucZ6m/1v60ZZ+r103a6SDeD77WIVmQHVm+bwgjEJuoaGNmsU428NP4In9mrlYo2aehYw+GTUaYZOJ+MLOT92W+bIdScZna9ZxrZgGLSRO9dajjgNQkbn56aefsr/+6//zX+ODRDGd8wU7P4eU67l2EgeMfpeM6QeymQVy64hWaVrKKs8U34g9PPVSzivW6ZmdEIB6lD3WOnNmTWz9o/WpHTgdp3PAjMwI5ob5INA1e8HPCtT2HHAeeT9bTzCPnNW8ryCdNZ4FO+vIn0EHgXEd19IJC8izt+KUbp7M7quI6bPJKMEe8MVZwx4zOxN/aUE8P3dNOh5Scfk/YyeIpDuWtmjzbRQzaW/kNmvnPMPPsP9wwJx9WWMtkMsatEQmNv1j1SAFwnl/UxH9OVmUawmRDCnP8ajrDwhgrFnnxxxvrFnb2nxZMvWPCnAngLPGcAIz+r6CAp2/tpIRwCeQECgMkJn+fz3b+Kqtvs8+4DOsHfUGpJmzrrB/AbTXwoH5whYSnCgyRYDCfFtOEqbT1rD+NX4wuyrJiAl98V6MC/veTF7212ryBcZ5fsFE7CLja59F3sU2DKi5Y7elnoaqv8ROYooJ+vH7BpGsDz5nVi/lZrD1IspTZXJtgMmUiusURBe8yRoa4O15GdCDxBAxU2xy9QH07fhbIb5kQ6Gbrz6fe/KMabs1JdS0Q7m5HOrprC1YLvit+J1hopG5nB/+2wLC+w+X97/+fPk///o/Lh/v312eP4e/fnN59ODx5dPHz5dPH6vqWUSoFAmMCchpjPnoHh+3mHDg5DITEOZQSA1hix17mOLw0Eetxa8ciEdR5xSjOLBE4L+hN1CyeaVR6aAmoIrcfQ1XHN/UBHQQslG24N30+XxQ5NYLlAaotO5EaGjiPQWpGrAGIxb8dywwXF3oQatX+9jC1Dq69iE8UPRQZKsiprPF56Q6hpYyxMh6C/n/WSzK0o5OinOb4GKUrqCSK5auUbtm6s6b/FCzW3P59P+TljaKbWkopWMaCKQQevPTTFHv14PT3++BjJN1pmnVQWnPJja7SGubk5bOm0bsoRdVeOivf/1L6Im8y3fffb/s9FDh0dtYO8niELhFmQpUqzQnPkfGkRswdqmdGl8+DsSokzxb+OhsuneIIDRzq9qbjkHqZckmrsmxaHoO1sz/xsHmudTTjnqbLGv6KK6mYoXPPbRA89tX5hrs1IHgGW22/HWGKhmG27sjuMBA4NQGcVz25DhQJ7gQYZ9lUTKx1nUsG2WNgAgfamA9YFtUzqwfWTuUMH/5JWNthpzf5TmYYwVIzJDy9gZFFItb1H2V0y44xB9pKBaxF8So42rA1Rq7Nd7eQQxCx3hFBGYNoPksThzZE16g6qqleablDBQ46nikH2O4cagm0HNkyVZPJB3NbFadjVIHZR0I1ByAzcRtBAp0tBg/Pt/DvkFcAhVYAoo4pBdTaxPi4IWyR9BeAICxEqlNJvTNmxX4tyaYZyLgbsauTktFC0DsS7uqQufU5aKw2ibEB8sivT4V87oKt1h/y7iWNtOaqzotXevSOKWi6rBZu5U6sgWwHKyswSgMr81JWg6dxG2iHrd6YfZeAtXUnF8DYGvdgx5fUHmE/kUGWSf7yjDBTrAWOGfIFvK72CAdQx0rMnNpl7J+chHD2V6P2u1KCOLcH+2HynDpGdEMMGOFPUvmF5GnZC9Lw45douH6mCGlj9fOtryhCrj8Sb3Wh6oGBzxNsFngVEq3dS8F5joXfeZmkrIGePfnz5N5xOE1aGvWrJRN+xsGsY+cfwXPzDzx/tI8s7bXa5B+utjdUIa397LeoHtRH7QAjDFLv91vv40SKyBbyjuokRrTgPUD+KejFFT/7eT3n8Aw+TZ7PgF6dApWP7SstWARFGH2pboFlnrEd7BubHStiM/RT3W0x7AnLpxH32VccOoLoFZ53D1T0SAcxeu64Gy3RpL7xLbvngKntxFJav1p9BMiAtQMacpk5jucs0X1ea7lDYJkjFUZBIKSl6OeNaIz+GMfPuSM5Hr2n7RmMPti9qEA/bLhq+vMPphdhl7JOKRZvQHs6JYyThJwJ2iiz21FSUqxrFJ1mEXLjqiky1xJkRaATtPxOPTt5cscKGyDMIfKmGklluxLGRRpbfLseWwhzxvg0cxSgN/aCm0Q9pDzoT5v6y+xD2XDlfHVvd4zumIeBDlXRV+DN+u9+X3XAOs8R7BB9PQYzHgdistobKDM+bvfZSzqR1/FyNzPtg6TppnAesqufE6fJ+NsbewAiQA5JyYAnzWTzRhU4KlKyH7eOZM6Hbr140eXXwf2ulZZT6yz+GMDO00k3WP/PrZmj/3TrzIIcy6/KzgnyMz3OMdT5hGFd/oylhkhI6NlCZ8PoTSzZ623U9yw8QF/uucB7NsrnD8GaR03RKQo+eqcCwRzHgo8BXiNL9x1lNKa9f6UyZMgOTTgBoSOpayaJNsBxQdQ+Rw8v3T0tMdYVj/1p9Y+wjz8WPbU15TRI0j9TTWEnz5e7l79fPnf//o/Qxl99pSBfhBBmc/3wM1z/Bf8eNhHbSmCL6DLLbrPRoHjS0qexThH+/0HjD91AZV2F51PxicH4sfL79dyIZHzikDTuDl1SGuSfQru6jgarDaDFuU3e9VMJMSgUSTL4IMWBmbSjiziAoegRkNi6py2f6EUEhZvs5RXielkpYbyiFoWwWqPNMVJYtjnlGgszj2ONPRxMm9ujvolEWY3cpzZp22UG3Rujn6CwimNqlTEdQg4MJah6kxauCjNpYbS/jRD/PlM0LiT2qWbxAzvAa1N3TXPvn6IqkYVgSthkM0TuuKUrqwtMPg28MTgsw5AcrkOX7//HWqnV1QHRzQiLilSVpxl/STvbo/CZu6VDXpytDUYOo38bZDBxmswXBoNX3Fk54QpKd/6oL6Pwheq1VkULKeccWSdW9dxPO/4/byLxjcKrhNWqWoXFIU6N/wOa6z9uarmhbNknzgOGoJ75p+552fJHn+uqmue48joVPY8aOLqbbm2/RZZf4xDG7JXbU9ARBofRheHjH3BASkgI6iB5UjgAVV4QANrLUj4iY7Wd2/WX3Rb6tOZxuL6MlOiuE3ECA4hlymeLjPZNH5rmTSmXdsFhDig2lpCMZz1fYvy3aPsL/dinbICH8meT10tznVi/atwyuGwSWtbXU0Q0QftZYgx5/C8u32fVjgcjrwvPepaT136HWvzy4Dw4+prCsgVEKuCphLW0lYKTFVy3DVUu9trZF1Pqr7gFLSarvdmLYpIS3+tpP36u45uxCHHZ+q4UZNZe5kseuiglSLne8nYbk8SvFZ8q1n4OAKr+UpAGCpmEWTBm1KjrqIeSsAnWD2Auu4bwYMjy5nasqvqa7KuQ3/dkwGq3r8rwBE1wDYs75qtimqzlQWm6hSut+0UXsctW2BVpFdnM+1QPn2+/P7b3x/19Nc9UsBUu8F8xq4vq9oWKyjIfnP00cL2dJ0UWM0eHIWsAUWf7ey8Cd6YESsa/SSBcOb/VNu57dO5WE9YW3MYxETWfCUBR8aL+v33twnuQKzxCQw0+15kkK8ZVwbU+iCyeOzVlgp8ihMeOwYwuJqr0M9y9t3mZ9gNqPcRYEu9WNtq8PLs47zzmAW2yQhIuTICfyZFsH5HEXruLzidwOPmJgJErDEyc76XQFFVJ5t54Rli+yZyRSCUcz9tGqrqSysis4eeyaFAR6CvgGidzbGFaPdjTfUpW1Q/pqAa+x9by/eYU0EU7S97XRGR1EEOKFUwL0HugBLtekHN6j5IFeVn/K5ObK5/sIVqv2Iz9xmB4tSqIuA2u83aOgKgqaKzTnD0Uyd8W38T22FAyDrFPtN03WCHLDPrjb3LuEeLIGVIN2l1oLgfdFD2M4taYDd7GvGUU+sFAUezPOe6xmOMloXyfMyZqr7B9oWZMe6FfWcvk+1xb38d4BsEaGOYI/7Yj07fq7a5NsMxSM3Y1ISxCfgCKVGaIiW1wZyHR/ZXFlf6Uq6UiGzvqL8ESthSWSTJdA3AVKWZ/xdgqTpue3E3g86ati8vPqi1cjyTdZMVT7MfeZ+hTJH18F7LOcelZ9TAqol/Me48RyjKH6qS2mAMoAIgoG2Zet+rNoJ+HO8pU0CfXX8QllpiiPUPz7lw7Mm1FRp1NT4aZ/G7lhKlXdfikrSrW1/31DnSIurps6xNldnTMg1faFTRM2tBwKItwaqcalY5PvdEN12DAsURGvx3A8Ksn/sLKcCPb15d/vyn/3O5uyOFjWT+p8uDCwHWzeXxA1B01IvaOFkaEMzQoJRMAKlJ68amZMSEkSGkD+GHe4wPNL8hTEH57xOYmNb8z//5X9KP8Cwq080yJcBl4RpasOFwOqqGZuK+FLQ6v9mQO8QTmePgrAD+yZNSskJVgLYVhKAtEUqDKU0vFIH3t4fjL3URowHlDUSVQysGaIuA67LgVPPKoTNEoHVIo7tuExpEHkhelC1FNqGFFnHjvXCgeMdDYj8BYalnZ8SB38+GlTqxwyd9HOMckFnqQcqX1DozR2ZpdCbb2mMGYtL70kxikFR6BB1bNql0ttJ7zZJUqKYBch2HHnB1sG8O5xvDgjEi09HanKKkoNXMT1buqFI669JDPbwMQAwsOBjZ8JEvVoBoVKfj/wMRzEAfB6C9HU8KXlJgpGGYFTALUENwnxQ+64aDGrSTQnQ+w8H0w48/Bpnn2f/05z9fXvz0IusQlPy//Of/UjW+NXqVu59MxvNvFrAW/VX0B0PbwI+aM3oQvT0O8DTRBg0bfSbPfwrU05ZkTluM8WSgGYtmI9ZncfVSrhGNIvflmh7qBuDuxbTHeNcApIFGaywNKrEf1uIx/6z1CMF8aq0vB0kP1TIMuL6KawIJfPPIpq6mjZ+dVXXN9kpXDbVvkuoidaCx7BGpxrwX88jPk32Y+qxKwmQSRdBDV/nQ2sPUeEaEq3vEIIffVaTCw4t1ztqgIJ8+ldhCZcxFMnUyz+vTvZcMe9pOlALsGAtosW50ag02WY/8XlHRBi0Fs9ZCZkjt+b4FcWhyXDq1vRa5jg3KPaxD3zpopwR4rQHkOZmH83j4Hgr4YHcTeJpBSF1oM4MYA9aDtDN+F6fQg5jPxEasltSgseOOIAF1kVUJDughNYceh6MslU1QsIe9HBZHwJNHcS5YBzg+Bqr8btZzzikCexyGZuUKJjXbz7NyzTJamu3O/R+SbSLwWAZy2QfnjOeMjU9dKxmSKixGkj01ODhQ1GSVOsjPQOylnyJG9uLFT/l++oAti5/AYPWV/I1J4OfHGbiaTunCjItggoGacveqhPMs1oEBUNgiSSbM+XxOS5oETQXiWIsKq7meQ/WNk/chz+bZk2AkTZu75wAMzWgFlKOswHroZWGYI/ukOabYntDIAQuWRVAFnPFSBIrPWlN52FOo+idhLTO7+d3VxEqPNbMiuJgz7vXryx/++MfYi3+ejeHfKM9iw9mjzK8AT845FDehnNuD1ublo3nyGVkbBQRaPhPIJTTHrlOpgDI+WgfVFivMf/pNDrzlLGZMIiw4UDe+TpgFpaFjQwCuuC6Xl8Eg2yY2ewJQ7NWeM62bZZxbT3jtM1gQ3+CgdomLd4zJhF+BLd5TUMz2ROw1M2MGC+7FZkevTb4bPGz/Log3K8O8IcwT38Ped49oW9YewPwMOxeg2RKNU0217yBwoN0yy6f/UV+xwBrXNgNpqQs/9x5Xls6nnKv4qpyL9aca2NUGFlDk3gQQrB1ADBXkzXx6Hgm0qFBrjT7P+usvbYvDNfFRog2wNmF8z30dO7K2RSqFlx5+c7R4KEusrEHP0dBbpywt4yK0ccuixtpr+7b6DxHym8om+waWACAU6rwJ0GOLHlx+/PHHAEZhgEQkbMyCR4+r7rmgXuaM4GkB81MZxFrp8N4CE10X9TM403iOf/rxx4i9SOWWveE44393D2Mfn8Yem12XvopttOYX3+xgJq291wEWfFONF8a9c8taeJosfBhjYbv8eyqjRznKXf7kIwAAIABJREFU/eXy8e5y9/bV5ae///ny4cPby4MbemzcpSE9PQihjuZiod5Mpp+NGVXRqibecQAuE1E+PZv98wUaKaIy/N1UbSkq1rM121LU6T/9p3/OYd0aD1C9osZ1OMcLj0VTd1qMpIcuRpMDUcqSlMYiWpdDcKHFu0W4rDmRQtmgZ9SvNPfsIWvghKHpn1Je+FmMKkEwrSBQHHr6JJOcoBCU5ERNlCISef731KZQg0amr1SwOAunPkh597RB6PZ23ETdypevgWdTsCDYBBbdl85Ruk+d3tLFRJJ0yHOFIXg5MI6+hDXGZvDk2KvkqHEyc+NBY7DQE6iZEzcaz079prWV4Y9nfZVOwv2kF2EUdQBtwi1tMAfu0ErrxKQg5x4LYD3QGJcGNqVU6chp9DP3yUz359cvN0v/9l2/+qX891yAbDsTkemgqKsb7P2vQQHG8eWLl+0dtjoHAhADnGt/w67l0ivaS/Prmhee75xZ8jkNwL5+M2tYrYlMDbAqmaOWFvh5dKy/Ixi24fNqrBRvsUC+4IqtZorY26T7CyfF48tTbP2LOidF/TjsIqp0S+aglErn/6hh2h5gvYpuBxRatslaVYChZLM4SMgE71DjeVWSZP1AW+Ng5LDFIFufkmz9DlpreV2PmXcCH+t/Thn2Bgvt54VNw45I4QQ5jgrhq1eH0ytluYq3zRLnoF2Pyzh7n6r8xljJvDiCnNU++pmCAHX4+Tf3OgLC1TvptB6CHrMHsgPMxBqkhhak+ugAKOv43P6Mb+59clx1xkUys2YJZLb/+H+z4a3DEjEudbH1uCCjUqLSeuPkMIYuNaoS607aWSiOu57O+4HOr5YmZQ1T6tUmpfZ2GZoGLfSyIts3wbLRu0F1E2Ctbq82vPVO/G3tTerL5uyy5qIACbI+FoBAW+oQh3znOc8beKAi+yOBN70rcaqHSoeq+bzrlmeiD6qCEwZW2uo4jbOnBFURO5loBYG1jnBoTAMdQqVMv7LVHSXYLugbVHyAbnqPhkJaB00HReaIdDvBNZkj2mqpYHX6r1ReFcEJgMhA8HKCAhmTCXQw/wSVglfOI7Y+dYWv3+S6qU1cw3meoTa9azfZ0JWDJOCOrHxFkKJOKRVuFEIBGQPugz6PDVzbCa6f2uYXL1pLProldgi2B58N0GFpCr3eUPcECB5IoQ0MsDy5e84RgmrmSgBMG3cGzDwD2/6m7S8MIPwZYxxaMjZma13dBcbTgDBZ5tWccw3HjzmwTkqKOGvdrIaBAuuNeebMi6jLqT5U4NK1n//vWG6G8VQvGzXEnu+xS8uu8nsHcH2q/WvgXtC667XZvfgja+yOfQ0AFZComhrsZYIOQFdtoba0+639XfUZ4vut5juZRbUp1JbYfglgMVuvwiTvpyJ+wN8BygJf+f3Vp+V785FTB7eSFNZSzrdnzw5RKv7v+j4AxICXUEPn244twPVhEMRGPKDel1YN1/o39oHMobNfmD20awaQO9XFyWBL2cqpJVFc0fi19R8LGK1+1rZyA/3qn6MdsLrJif3ENz+13jAznDZDY1tpD7JHVk+YoBy/aoFofImVjRn85tqXsgMLAu4tlxwJaP/N73Kek+HkJVg3MhUAWmxRFqL/1nJAwmkM+JxHM/uToJ+14edgPPP8uSVEfD+9aidmFP+Iefu/ZggPH/f+8vnu3eX921eXX37+++X+I0o3IGvUZTy8/P75t5eHN3VaVHl0gjl8n0AFQZ72UCJb+wLUND/cX27p1RS1vlKhqNvTMdZpDZXwYcUmYqA5ZGPYq/Kp86tjGZ7t2gwUWSlNtag3k92sVw46GxKvF1TpdwizFME1i8jv2jzbLGMazyaD1ExmD4UqSHLIhjYUuV6MKNQhmr/3OUwVc81s/tEyQWiCTr99l2bcOnZsktQ+DLFKRvCknia6VweQephJR49SysSXEkTtRGsTPAxcDBalBqV6+CBOYQ7c0FKKpEqN0sAFgVlNRbIIT8kWL0O3/jdcT0dUo6vhq6PYWojOW40NmeKzUU98PleHa5gFbB1RA1LrqY7DeTRH1gWIOePPemD+DJIwzAQPzEecX+s+T72WrsqtRcfN9KmiVfpLhYq4t82kS6O8NlXWgHB4x6nYux4Hw8ANjXg2s20bABisedkBqoKUhd0pAkchN0FP5drrVH7hIpaekWL4Og8eDlyHMT6chGUfWU/N+lfY4kAlbZ+wNgdKQEdFDxpvDOXNIeWP427WNoDC6vdcSzoaZLc99Ny/irywJlynHqRnpwbHD3QPWpBofkUI2uSY51JVKw7K+lTh9PGeOk047XGa0nKi+1hmgfeTmmLrBB310Fpsph06F7TaIaVry8N6F0nFbgZtDzWzfVbZv3yuVMMqirGveB7WvNTT9lpt3RDBR+rPUttUsR/fjyJ+a5KC1Ee+v9RcAoQASKcG4tgvHERsrXToik99Gbgdsccyh9wj96V9zhQTGQudKWw4Y5wM6qjJBoXnOOZ83TqSTwIWaGsMUpgLa4X4jNkkgrHjPFgGxPnS8THrEMfy7i5ordLlWQeIcs2piajSQCLPJQPRIzA9txUZFdDasoiYDEzKHA980/afA2bfsRlCQL6qK+pcM084ngWPbg+KagLgU325PTiZt6j4LVDSnqW+dmMbxsXNTYADA3Np3XGA1nLoAI3m2ITlMttslqFYah1tezhKIQv18Kg3JsPbWivVIwVmBEbdU4zD4UQKfqxkor5WFUjP9eD8Pt/j3cgIsM7dA4wT30+GMYDJ22Q3MkdPyjYwm8i5gNgUX8xJqKBzynXMA1qEkk2/2M5Lg94CQzwX10xmZlmmOH+jxroGWeN8Xj8hZwQ07QgLncRNbEExW16HtRnih/FBmu2XVXEOgvm3LI1m7Xpu28Ab+xiH+NRiy/YLSvgHiBNsePJ4rcSubQuOjHpou32njN+TZlta14rq6ZWBxPNiw9QJYO6kTQZ0CROlYxxq31qECIJxbc9bARdLdqTBMp7Se3kezlDOCsaEn2W/joZvsKU/elZStraUUwFfjTOntYc9c7kedvPnX34OU4xnNfN+tDWainQBE95r/U+neC1opw9qFqwU8TJyAzKsJo1xsF2EQavlPNe9uf6Dp76J2nSesecfIloVlTkyWwPiW69cxXme78jM2ZKIZMOYcC0lKTPhXAvH57L+Vg+tIEzLc2p38y5pZ3UN2LOfJo6Gr2FLCsa1yZcG2O7FJDBG8W1ip8mEthZqbX3YUqmhHEPRZ1qipfoh7RteCmjrGPGtTCocmgtjq8QHPwmjVcOh53Ko9msTolgV/m59it7LOsTUtUaP4XnmI3HPWsYdgP7nTxGb48xtUNxxCH34G5RymzGOymjYNy3xCoAe5lmZXfbl/k0B4afbt5e3r3+5/P1vf7p8uid9iRG/uTx5BL3uyeVyX/rZOSBMzJ8F27RknL0JplTlE1rBk/QhfI8hwCC/ehWKZ6gkOhPUlKCiCaIyo+hERuVoUuvWNAS5+a0BoQts9AacTgPC1lyVqmB6/XyIixS1NqjRc2VxayhF3UKLtZfbjGiL2tvKASOSQ3+o7xcZwqlVuUhU9FRFzYxeRFfGDxf1NFNok0++X4RgFFucSFGl9bOK0zZxoMORn9F3Y+qI+beHJJvAayebuGL3KKtJSzgVJUuRS7C/gngL41ss1AarB7UAIzPkqAnFBuiq/8V5WhbnQIuhmQ7NKbJyUnecUMG/FxDq/PiuBl7JJK4XZekXvzEgXF8t0ENAEhGnZJiGtsUgnzIDAR8CGCxQC62ZRsANnINwrUaA9RFawwJJXngkoC997VMdbAzkehoZiB6Ox2oHc7iRqbr7EMfJbLHvzn1zzz0Le6KU7VLgpAmeMy9SAs89l2IwJzjD+uGgVaDhHBDyHNLzEiidmg/bj0jH0/FjTSVzqtrwwIc6PkV+8w6TPfeQ4UM4hud6YQczgeyyLtyHmhP2Seu3cAweHSJZdY7rGCEWUiUylO0qFCLajq3EOH8dEMY5eILKakWbbHEhMKTDpC0yi29doQ4q+9Fav9L+mhnKGrthzNtXy5rLUMNW5G4AaxZGWl6yN0OseY5/FBAWCX0foKziSBXq4Zo6yV8HhL6DjvM5IORn58a+qjHyvdYMtZdbss2zQWYwHTvup4gV4xImwMoazuJWvG+C8I0F72gGCFvEeBpkx26u6bT1t1zXMRYBtvb3cPLm8LoOdR55Zsc9AM4pk0jw1lqc0toYUylDZBlzz9H7eHaDBssB+CzX5/1Q7gyQsfcRnPFzBg5mRqKMvHtwz2QSRnu2LVTtW2vcStvifPl0iL4ICHCvUNmpYd1a5P3r4H6Y+FHZOo5fM5NVdZb6aTZX8IH38nv25+WsJBuJQ5+2QRH7KEhIgJJaoWTX69TzDoBMBIQBUdNnse09qibbjHyC0acNyNNvduJJ98ksNeNZULdOtMG4dirjPtZKwJnR5c2m1r+g1rrZ76zd+UkCEjlrp7jIs7cEp2qMOqmxWRMzCtC00hGeW/+mPlVpeNicBjmP2mNuyubx39YCgr2Y8VsfOK/peZs1PeaX67TZOTJygL+dZ98NNhRjiUOLbSYg176kvypg11oeFHCp/fo6ICw42zWgEjbvlXZO6wOtonTs+2rSrMn9N23AANIJRNaOxYwZc9FMW0VXBFCYA549TC+V4AMGt0/hkRFOkNPs0FkQjWva507g1rXqGlBZNXsvOhQfK25kL+EAjbWDrpfMxxkmHs05duaoZSu4TPBqQOy4yC5j7CI0Fkpn17ltOxjzBmCtpxV0dr2T7IACfgSXy+AKNp/3/jHOOvYKKAVU5gp1+PMMnOUrIWuS+HP0RTzb7O9sthDhJ67POZxk0QQK1SnIOg1QVh+NucVnx34E7EngisZJfdVQqCcsk3G7bY1q9nsCXgJZs4YNcLkm9G/uxVh67nEOc70ffvgxaxY7dIzzxGeS4Vt5BXuT92M/KNLFuuGaaG0o4IYvxdxZ+++a4vl/U0BIhvDt618vf//rHy4faTvxmOLuBwkIH1weXi6fVPYscJ1DKPVcRcZxqOL44cBOnp+HZmM8Ao2AmvTmdRDaBnZS8pRDb5AYhCY85PZqY1I8bK8qW2vQySadwmjRknLdmTiV8KS1ZFFOip9BYlHdDSVrP7kq++nwNshp/eC1D9KEFUYBYHL7VUeeCyQTdOKPM1mR2I+08njxR8FuFYaaAS1Cyybm/XEmQQ0U2/k6IKzxWOYSYZ8FaLnWHGIPnCCTc8yk4+TZT/LaEYCY86vT3ACgmTkOScZE4YMGGXW2ku3ZWBWlqtPPPxL0bz8f85eaMXn6PZSkaSagmPqdAW8csx1qMcxz6nWMdXQNToIGke1cc2sC9lCaKd4lG7J2J6HgThTijNBFAvvtu2x6kMpmNsu/ICNeB6tCGxnjZefOdFgBAzY7v6OAwXmufZeOUa9V56aHRtVcqamrSM9hCJWIx1JObZf1bga5EvLX8Q/qPtWzZjzq6IgoxkAvSOVZGKdDbcwM3zKvob/YbgMK05Rl07z3A83MrcH4lLpa3sf9W3ZAD1P2hE64wanzd8zxqDVx0lcL64GukhbvBcpWMAphkmsWTlAhh/JqEw2slX1mXzFW1qwJZLmmDOJ4BpzeKJRSn/y8jiE2591ERswo4Ch+9923Yys0GIwDe+qnGpGHtZrAFpbuUqXkr9e4GXfmpXUTA6DWjsBARRvHGDDnBAweJKL9rkWuVVCmtFoDQrM3Zpu+Bi4MbtLbM3Q5lQ8fJFgmgDk7oAZo5/3lvtUJOLIQC1xzaE0pmfWlM+nvhSqHxP6vvx6UmNjD9SSUVdHzqOBd1EnnEOcdJgpzBLwnlUeuj9MlC4Hn5d9mUc81RioeJhsqmLnMjgJmWZurf8n5MlqY55Frmp8xI6rI8jmp7GceuoCSazRZ32WYdLb4Hd6R+Wgj88+X77/7rnWBqudxJuyZDQbNPvIcAV6QLX//LvXKOtyeJ1k7B42qte1SB6nTwdm3poV1ZZZK9P4QVbi7bduLZdXMCGvnQ7dc/7g4Uiud0JGOr/ipbWJUyDR7Hkd1563PLWvhkPNfNiNnw4Axni1sm7sPR4DAOcd5wFoKC+GuzmMC4vRTa9sJz5+WvdR2ub/c29Jy+X8YRBOwk3ptsO7fodhu78eG7rwwAG95xU3mQBur08kzumbMwLiP+X/eeRkfPmtmMcDZyfG11YBZeUsKOBP8Xq47lknW1GqymEPWgAFq7CoN3peFCdtpyo+hiz6ubgLPkL01pXTFPjKnnHkLeNN+49Hjo31XbUFVZr3XoY0w+X3Pbve356Hn0LXutEBMzrKwHq5ZKinQ7G9qCBOQLevKGmo7nooosk57lhdkNOst6yf2cKwwmTza/gqX1RfjSzo1/3bu8MEZc8uv3Cv6DxGYi+DXzuH5VAB4fEmh/BpEMCOV4H/12A16HhcEOtWqc08YF+wDMvbNALacyf2tD2QAqRJvArP5Ug1om9jIebF+1/qZ2pCAEJ9REv1dbAigkBn9BKoP2o6s89JA0j1oJq++3SXvElFMeiYjvvj7ilmp4My+4E8YCfg2A+YV4WKt2dpJpobrkHt99/0CU8SN4lOWas38kQHEb0i50HzSJJAet19m/J8x9fhMz/a2BSH45MwkQ8ibsE6T3Z7WgeCme/8/DggnKnP/7nUyhLe3ry+XT9AhqCF8cHn04EkCw0qpk50r5fJy87n0QRyjoeFBgUaB+HBHgXcDQuoH393ert6iuXBT/3UaGonbxqH1CASFzRAyOAmYRm207uCK4HTRJSiLA1xhGB05Btu+JsnobWNJO9WhLHrYPkHtt1IkhhtXeQw6XZ1Orl8E6EPQLIx+HOnV4XE/3jG0CBWQup9LNRmlqMbsSttkHDjQUrg/ypVZnjh9oWC2TcY5vWxfrCisZTM0yNQpk9LQ+o8aU+v98jwzOh3H0jfdLPycRZyAbcFcesUMoYtxPfU8EwXPZj6uVaBHtPH9u9s2TX7y9NpnbwFXNvxJWvvr2ofOa9EyEecguEdj8BWhD5X094OITmxIh4N305EyYChtt2u0a6OBrWNqi5I4+ifRo/TUjGR16RAg1am/SIaqzYSt8/R6riWePcHTgrUc5BOi4N8YLNabLTEYtydpON3shrUdyRgtW4yBu/agacDJGi/Q0U2gcxADNGfW9Vm6c+ttu+5axO3YbDkf68TDFTuQjED6uK1meHRmrg21imdsoNTniEFe7660SBgSrzDTYci3rhlXjL6qlvw76l1IpJ8Ea473m/piVC7nXCX7grjHWjmwzlQbk2qStb9DIxmZobqxc+tLpSPfA+TDsZ4OKioOio1sj9oVDp7O1dHGZE5OgsM94zEXCEmB2J9ohoJMOn04q2lDE2W99s7DHrEW+R2bLRuEJ5Dg90Y3zJpc/7HYJ3tujoJi0MX3eX/3Etc+7MyycLXnVVrLgbZaqWOdrt7qcIaTWSniHIrosiMJCJYJy/ONPsTcQe1DdluKpup/2piCQs2QhW63wIw1aeBxzu7xnAqmmPFLZngNnY82Q2tlpKNtRtfaPEsGyMae60hrI69U4tiRoeIKVvDMvAcCHgISsdkTODLIBVSpCMrTzCHoMtfiM3Hydh8dJDOL7jvey3HNe6z9iiJAYQvQxP3XX4+6I53knCux1Z+PeiDblVzpkC0tOD+3ttZa+ygfrjWM1C9AkWSzlslg7gKOpc1Fs0wEm2nPM8RdqtVVwbYZE0GP7CGzvgvaXkX4iYDv2ouxPkbr6ErHvEu/OuttDbYM1HDCWY8pUVmShDnWDoZamnOglFlbLOjIc7/Mz2wD6x6H2r1k1j97d8yRZstqk+sXXAo60wz8559bJ7S93sz8iTUxQFVbyt/6V8kez1bo8+jMH+ctdp01N/DGgFQxDMeOtegzBxzeOeOZZ4AnlY33DKUOxgUaCtiW1Wb5rGZrPLcMZI8a0VFW+T8Oe7NCgB5Vk9S2uw+4n9mklBJMhVlQHuc/vYM/laocyt7OU3sTygBizZKJYg3UVtTeMJ6Zy5O4kUDGISozG8X8JYO4esbO98PL6zevj+w7gXL21FQ7DRyjTrss0pV2PRq4vS3f30ZQij3iGLiPc34EmGyvaf0agzjei3OVZwzjYyKJCiQ2qdLAir1JMCw7IcDhwLoq4bdtkfTviIStL2BKlw7BOttPXRlOXF8xKLPTjC9zE7DzDfa25Uayz/JcYwuppJ8MOQmhQ2ynvpkMiJwDq4VmjLku8wArhXmmR2F6wk4QKqqeS54k8D/1hyb24B3NWMq2YFwAmKWTYkOk9BZUAihqQCxQxRzxPASh2JKAbPNdQpUfRb3tQaA6tx6dayRjiO/xH9YQEhB+vr/cv311+etf/nC5ff+KfM/l/v42jekJBp88AhFvY3heNoYAx2hIARvZps0iqGk+D+LN7yMsQy1hGiQ2y1j6KWhtF2Andj2NVjfIAZysY4o3ywWOsMiycM3sNdqu47mUPpnLpZFViCNlbBash3Rl0UWDrSEJyvG8VKuihDXqDTxKHQmSCoc/ve6q+Bk1Opx+grUdmNZYia4FfaJuaygACzMB4dTplDsWsQ1NbFLfFhSnmHRNdjuWrf/yoEyN2UnMQCRGBJr5Ybx5mRT2T4xGUZ0ER8tCmYEqclJVzBittUEIHW4iFzqlfF60SQegGZ6htctYVgWJfoPtb8P7VYiigWpRlAb6Gqk42JO3ZsOfjV+UXhfs5RBZMbWb6koD6/vloDoKr7sorWkUfT8Cpkg679A/iTtcA8Jmy6UPJ7AMZfraiysSzDsgMv5B2NfYXiW31b8leJwToLLcUR+aPmr0JGuGLtdcIJFrzjA32KqDn3U/yoaoq5kcEcDQFybn7SFuwB3nfopz57pPA/8zIJDsO07QxAzar7Fqc8MHSreUajwbECEMsoyMha1bAsIUDFKASPDGwnTXugGEQEsD6lLCPEik4LqH4/gNfS66TWZzdFCyLFFBLuOghnl9R+n9tsyFe8MDXIdfVL909LbW4R4GT+xZDwcDNGqDuF8oy6NxngvtvwBGllEycAxIB0KIVP1Apzi4A6PiEJ2aXIfyM9lz6ZMGTuxvAzGBGYP/rO2hzFLK3Jfcw0DjTFNlvLEbBpI6xKLxPpe1b6EIL/vi4dpDvJntzPH9fQ5na+Osw/JsCPV2tkZUmjXIGZFMyih5pTuVscB4MX4Gjsxpxm/1YpiL2JgT5du9rLNrEAyVjGAqzvkCzTMQEfR89E3GGkpRnM6dN1kDa3NjpsDgTvBGqpw1w/YsjQ0mkF29oPV3PEvue8rAGpSmFulUR8j/Oa9fU+axLJMBUQCnUcjMimkL+L5nVCm/q0kN0l9QMAq0ozqxB61HY5wDhkxQJHNi9neUWx1nbdR5ndZR7XmajMMyMWZoVcfkZ4rhMP+et9rnZtjfh31AaxCcQ+1Mnm0S/62Fpg9e/RrX2Xle3efpMXr0pu178bzuF2sfQ/3bz8Ky2XpPkcXOQ236Ecytzy71edExSEuiFkXHL1pmuudA2S0Cu9JHZbMc+2c995xPzzTP2COjFL+gNYrcz8ycz2Yg7HyxHvCHXMP8zbtfqdDUHX5Zxy6oGH9ovl/s4+bYANp5kfapGM5B01ugbJBwnJvSiDO3BQ+0MzwfwRs2LO26qBdbbS7fN+PGz/kMc8CesO2DyQR7gubMR7FSNtR8BZ89e3NZW8ZM2raZOAH/89numR8PZsmAJBnsybp9r2ZFa+CvDCnr7Wx95bNo87k+yR2WFPRIg3KFYHL+L/CKGBW2Y/btDECZJWZe8LEZs6uwSu2DALG+jMyyK8viKtLjurCkJZTOJ219AbAAGJA5pvaP5AxtJ54+a9/XlaW0ZKW+bQQJx3ILY3BiPPzNtQgMAUTIHgYwpuxpqrLMRxWwq87bYA3hJ7oYECcQSD9s7d8o2ghZlabamECgMvM+gTXunQw87TWWoMh7TRjTDKh2nc8mWWK5xphn2tjfFhB++nj58ObXyx//8L8ud3dvLo8eEKA1Q0gvQgJCXi4B4RT5amg+XR4+KhKRF4CCkP47oEIVmyAYTMsJZWNX92QEz0JnMDBSIF0s1gaMIhV1tpO1W8aLQ136Xul2ncjUICyrEpnjOaE22m6N49WZTo+pZerk4/MOTJg0UJyHV68QZah4hM8YB+eEOrI5Pq4G4kxFwoiY3Ync7JwdnjfNOEfxjJMxh0onyAyKz8m15LdruFnMNZSl6QU1DVrWTaDgRqlpDXAz5kNzXGQ5GNaaw6BP9ck6d5+a8Rramd42aTFQyh6HVFG+x1+gnnxPXjkbM6jnNqkOIc9y0BHWKF5k8GyYpfYRPES0B6lrGlYjEiA1YIEQxuuaQYaye3s0lOZgtoGwh7KHDZ+r6mkPzaNlRlR0e1BUzKVZXakNV8eZ9VUueYzy5RL0/sodr8jO1cHu2S2K5bx27trrzsDRQ7Vrtoq91vJ5KOBUYXxS1zLVOp0M5pO5JHtEQAXKhZGO8Rx9AaPJXg8Ys+COsdZpyj5bdkD6m3QY3jcB59YpewKUSkOXvbmDvEFka1O4vwIvAZ6USV/dW5wF/jwu8phatUnPM0bMx+Nnzy5vX78KigfyxngQePKerANRf/YcstQcGsmQrU+VFEOUXclg4nhgZHGqNcC2l8G2xPH5IoBvHzfWIuIVfBZHKY3AqekZUpeM4N2HvG8yejz7kF/sDs8P0m92KBnkOFxPS+MbDZB9raw0n//551++FJXJvWsXrQviUFUNkf3CM0HticM/6nCUJXVSxgAIxRWaacSo6mhfg6xmjg0I4oSPZpm2Ibe32Zvu3XNgGUdjmUKelWfhj8EJ12We+HMIP62vHM/BdcmyBsyaLRZctE49zz1bkLPl06fLi5cvj7o9n+2MikflOX1Pf3dqIFwnNhmSZb6TyXv9+sgI5+AemBHZ819/LTr79GnIss6eAAAgAElEQVSC19h/+qq9QWq9faaksv/Iuvs9LZca9B5B8+w592a8+DlrK+1kQpeqYEacmlH7WdOq1XqdNCi/v7/89OJF9jL/t8H7oTpp7drqaJLdWxa9Z3TbJ7Fuz3b5HOCbETjOp2WozOiIfPMZ5pS1ydjwc/aEjZ4L/GDDpjA7BgO/p/qeAhNne/2PHGUBxYB0y1hzfsWW4XCtLkinzEwXWdqDxh9qdZlB0iJTd7eMIrYuzIRTTb1rPQ2tBzRYR6cTzTNlPk9iJ2R4WWfpGzrhtgQeZKtYQ2MPxNZPQC5nKGfT82fxA6Ra6t+wRwQYVAj3/V1vBv6eJbBROGcSzA7M9EyN4yzV6jjNKCMpnZB5RTOizB1sd1XULYWI0NYC/7QlWS9UlbnPa6rAd/0776nQ1jU5sLNkLbgIumgzEAA8FPG1OJqAmllJQRrZVgl0P5VJFEaPwjtPnyUTH1Dm/mNAAtatdV3+bujRU6oO+LcWNAGmN16ysNo7tnuJ+8hwwE64Pg57ajZrAAE/t0UBYyBl2n3mdRUK5G8CE2s0DdjH0jySFEem6+ST8AwEcPxNQKgyqMyqiKgcyZn6NgFQBoal9Gl9HRtcci7jC69P3+qPz9RQfeDcg+4Bt6j2U5bypW/FuDJubdPW88RSswJoJ5X/1RRjY6D+pkRtDKDWxbddSlrhRZW8waLZ3IOCnKTIEhY7C/k91hTPk/d7Rs9I1sxtxoysXq9FPTZCQY8qfgQrKqKaBbIOcOyk9mvJljWbjBPPxxizxi3NyRm4sh+BHq6HnWc9ZI7+wwwhacAP7y+vfnl5+d//639cPn54e3n+HA7347ScuP/wOSqjKZS00eWJ4/sgqHkDwvChczg1GxCK6YOb1BCmNus9fZ9Kk0nWbcqdyaQdaplw9SnKVMijGcK8kE0ubV2xQ7ItKa59zfj9OMurd2JR9EDtM3GteuDWpDW4ddNKN7EwORL6k8W1vcWXAWHraRgDfs7zB70aIk0QFlTp1EsoBvxz6bKpG1xhOBuX9/HQLWJRlJVJ1oGKAxbU8HJs0CxcaB+pESoSm1q3KWGe0XXVV6WBubljYOeIn6mBQQg3DskoLDsVuuIyXkcws5S5Ac113mr48ns3E0E4aqL6MxW8pNF4WGX8MerLGHovn/tMHWnNXAPUzMOaYqeo2qLk9cpMFuDUR4dNFzTOoC5ruPWqyd4M6YlhfdYawxqD0oebaahSGo48z0W2gLmrsW6rAQ/wIq3Msa1QTqfr/tl3aZDGV5zC0WBuLs1A9LC9bz+i3cvMWmrChjozV4oDMD46oBpgncuMYcCboo7nzCBrTMQ6xn+HlXV7PAc99FjDIKbJrtNGJk1x1yB6II4IOePGezL/abRtnePqcCJEQND3tlz+jO2oilH/e1yVSmksAkRnB6aZpVK5+WyAEWzCeumlJmo0Sw+07PNTH6Q8o9k7lE2XxUwWFOEAFMtWN2LAfLzbI4r4v82Yv3z54sgCB01cK5vQU6KGuwbUCzD4nbPaqQ6T68h2BXFg/exspmg+Y5Iswf5UPbmZYRzl1N9tL7gKk2WcGqn3lJbM93kXHFOpnwEOVrNHsERgdLZZXreASw0Yn+F3mLsAc1KXZg/iTK/WSkoe76Lz45oNyDZgy++FhbFARjt6FluBcgpwcKbnJTiMcy0q3j61XEsKrBlpA06DZP9Omx+cvPXs4ve513fff39QNZlj7KdjxBgkOzqb6N6wFQcHe/Y5KrUTB4ptWAlD2RYVLuC67BOpsdKFmRM+I9CQ1glrEWHwcPO5jgsHDOsj07TMRkCptaThjE2NbMQuat9w9K7g2JS+13A+NG9p0Qj5LCDUTjNeXL+gCZn50tiTZVyT6XP20GcK8DHBCWxAgIudUUHMRzkN3W2AI+NxzWyvNlxwFsGWUYW7RLvnM5YoqkegorY+176vnD9BXM6J9QLjswEr6fcIje2kvBvAZ+C6Z7tr1/KHBJ8nxehLaP5msp9UdXsBm2ese5lAPk4jDAvZJmNMuE/4+bnMwuBUeyXNkncQ6IvtGL3u355UtgiDDdCyicMPOrVfcN4MrqlVPc75lZ5w7WvdX5kuZgSzB4663GYTA8KHcnh/AL/Mmf2akxXauSktMUyvnf/aMQFhQewIKK1cxHYxPD8BEs3lqZ0+6KVRi65mAWv90EGI8nTpnp7TBAo8t3Xe+m2MuWCgZ1H2Z4QBr2quSWxE5fxa2iMoZ0mQYmrcg+sSgKQkYJlQ/m1pxDGeKw/Kegf4PNlkfRT9CnyeQweDs2+9+hiD+FonJpQAt1RnbYTncaj6rPVTC49z5rF7ZyI1YxiUddaAn3cPGBfthyfxufRzCvhQ7lSfO/sC9eTZNYF2rlUwsmdkbBCdCExyWcs40DPjvTpGxz6JmFNPUgNv/ZAmr8aKRDE1yYmyH1m/+nKCA+ekib72AcYODBco5OfWa5c2urY/6IDgC9O14bcEhKiM/vrzT5f//a//83J//+7yu29AEJ9dnj/95vLxDke1yks5CA7u+qRd/0FAaIYwWUWiezJJ799dXtPDZFbkHwWEOn20EDBFmqh4LR0yaKu5sJ8hl4M+p3NQdLsFxaJ2psAzUZNhLgWzLSvOX80stRmxTdFx4iv/jhPZwPLrgLAZhUrYm6WU7sdG5vDzcOmhWkqHh4COgNmUiCDMORJBYoFKd/NajIniAzpBydiNPlOnvmI1OvkHMriaPcbX60pLCnIy6V6byvIzF9nX1BG+b688g6HQSGbYGeuk/ZHGXZuR82I3Q+j33EgJQidgYDH+uYdUrj8VTh2TAgydo7MDqeOTd7C2aM2fRUCjbMpBtt6XKayf0A1rtsh+jTZobRFhEBtEFTo+bSfQwIeDAOMfpC7oacGVOvINfFT3+jeO1EGNLjpdtVPQtzqbpW70oDSotT7QLLXImTQV0W+uU2eprUaOLO4yYzpnMbLWjJyoyAYVAXxCqR6dZ2qe3//wfVBUUGbZABpKs/09bMrnD1KLwVrAb6Bq4C/NRIqr73xQ4PbZCn30MJaiksPzJNrknsO2sLep34qCXWo1RYERd6p0PQJahzz69lb2y7M6bFHSO9eThgLSrJrBmPx+UGV+l4xeeiKegnXWOWOVur5lAcx08/8eQA3aHJcEDRFeqEBVQYrWDmUvTQkylGgFrwCipsIbGuSyDhVBKE1XOpDMBTKlfCWQmCPFe/CODbAqla6TA5MiWYJffslhzB66jlF/LzXfAy+sK7VGUOf5yACsfrCO32q62cOjM8UhHr0zLSlWL4uTUQpX1Vade518e/RlraxFkXOmIxw2wgLCrOEJMgS9t73RSewqmZqVFTAGfp61hLiLwAPjzs9+fvmyzBXaYKSJcIEsgzquR9CHA2qwGJu/es0EYqsh4vnyjqu5M8iUfphAZrVnipgcgN2oRmbNSn28SpnXnl4p6gUlC1bi1Gf9LaDVyTJQS704SqWrXfb9zqrGBoOqG0auP6q5iF1VMj8B4skuKijiGZkAnbWfvsRTGR1roS1b6vQJUuhMSdk08DNjY6ASIAuQbzW6Orypdby055esgwT5P/+c9R2BigWEshQCfO5dej62Z6PrTlDF2ljrtrQPOvJmw8++g2AdbRIYswT/BLJH77dmb2ydQWaEusXuKTMjFTDRbnKOcz6zJ7X7k+f4BzHhwMJDjM22Xe2NJtuFYCM0y89kodcK4hPZyK59vmwxE4qsoj3nfszzDRV3sm5P4A8bl0D9+fOjlpD1r19oQNVgt4rIpc9X1Ab7LDApHb62sdl4fifgy5QfC27RjqJgg8J2rPkIBT591oCQwOf9u6OeL8kOah6nfyFbI+NwAqvPZ5/+ij6DDn+yRAMstLecb0wo7TGsgTeAAmTKHlhbOLPu2nnGi3eUKtpgty0UYOIkK3ZSsz3XEHqG60NwxrKu8KNqgxpQMd4IUfHs9sXt+VBQgP3fsZzPk8TO2jGNht01MrDz5sHl11e/Njh6XJ0T7E/W8IeyJxibMNoGlNvcPuDCPiMTIYoaZ12N1STqCwtcWLMblkPKgdBJaODJ3OuzxHZPDTm+cpgrFULqnDfbyL/PAXv0EgR4CHy3V9hDgoD4oGEx0h9yvlxo+avR/U0BISqjb179fPnzn/5P2k48fUom5mMURiMo85DAzkxKAylrCNvX7csMYbMgpU/djFqZtCmo5ug9/zhDuFTrClOLwpamd0TFQZCsHWwtYusDV7sXNOX/X0DIIuGecHybnSxVUtSA730dEGIgMWClsBbltO6KjQwy65doQjbExF3+TUD45ElpAFNIjBgJjWZZ3CsmNWNGwSuLPJt5jT97/9JQ47hNzc1AIeh+6qeKOkIzwXDGgSG4obh71KUIHpx6a8WRXraHRWldAO/I55m3GJQ4p83qufnZ3OnvN5lmjb8B4cpMWuM3GkzRvSoxigaeA8c4sQvwgrA0VTUHsLWGESn63TcHHVHZdoxnUP8EflNw3Ht3zdW5Bh1r9rCAQLPgzV43OO8ByrcKALxv6woMKHsnmb0e0L6b1GgVrw5Ex3qU0Uab4WSuSmGoM7H9eL8andUL6ujwe7w3e+5Ki4B2Xapznn0iTaHf4RTYW41+dyseN3tzVvo7Z5n+vYAwB+ZdhXLSt3BBKIEia9feQDiv1jQkM3dCg3l2nOa0exht3BraOKJT1uPzIoEE6qz59AddT9LWTTw4xCUCOCQb/ygBIffErnEgMW5xDNfENzWunz9fEKLw0CZ7JJVE9V3FAxREOBgGq4NM5j+Zzd4Loy3wk2AFEGtjVJbEzdEO4ewk6AyYWeiYNdPJNRW7ieM8BO4MNoQVwGfYT2tyzTyHPjxKuUFD3sXas/1+gZ1mVfy9Blt3WffMD4GvtVR557XlSCZxapq+H3uaQywU22VndGYM4nQqIlRkm5tTk2zl/qUUe08DwlCoFhSfg0zrulx3BOi557JVZhXrfDf4dw+aCTUzHod+48L7807SAUMfnY2KaBjUpt//PvsMinACg80Lz0otqzWQZ7tQ5P7aakOQrjboKv4UkMw2SFOkznuf6pj5P3vZYFLhnU+nNi09nwoe8Vzss/+PsTdtlutMjjQTO0CQBMkqM01bf+r53v//j4zZtMZUXWpVy1q1cAFAbBfAxdjj7s/JA2jjlVAAb2aePOdd4o3w8PCoiEKZJPYCjWz7asN0tHR+ucdz/1ozRI6NdWG2mOF+zoG72bqqIa+WZmyIAp+tx8u+GEtJ6hV2mvFL9vnUfkWlXNZexEJQFE3D8VK3zJYdwNcyK4yBQiXj6DTA2HlmlvVMVU4N7b17rekMW6LnWALsfyvDMxDUTM6Vfn4v+ysgzrKHPFucxtk2ATbsbdQNByLkvB/gc3bgBdiz38biMIgvbe627Uq2bpzbnLnrWXeOClkbEdJZqcixNzg7F6jwnSkDos+zQjb7/i8DQsZLsE4Qy/0XQHOZwjjTo6uSxeXMbIa0CQX2EveS+99c4eO4fwRkZL7wzMxR9t7SBrE7qPeezlTLJcKwYIyXBea+4oOdA/8BGantG2tL7YIEBCvZSQB3CgTd/9Y2yzwKw+VQr56YnKKOq1nn5gNqGhCuBzW/79n3tCrxWxsKBXkO6fNg+xhfbJeZNqmj2hGFeYgJErwsC8c46ucJXPs792Ts8wLzQ5V39rC+a3v2NvsZa9mkR67dVnRtjVcqeILR1aIyN9hb9gYBE8kZrmPdIHMvZTv7fWqwfJ+AUX2VCsZF82Mq85b0HBnQaXQIfgsYH35iFOTrx8Giqp0CDGgpgECpCvPaCJ6pInhosxRMDRg6XyctKzhf6Of+dUvvMp5jJ7pv//OAEFGZD+8u7169/KwP4fub1xGVefzwq7afSNZsvUiGkkRkYbzcM2WU/oNFPRCVAX0oZbROeGlBXwaE1hCCtIXOsT56Zns66a1P8Y+HaA/pc3uA8uk9IEXeShkl29k2Ea0BG0L3sbVROeTmBFVKvPTGA30aKv1lQIhBLt1qtZWjJErLYzLLY797yJDnwF4WzmJcnVScWwIzno3MKQZDI891rOfjebi2ksLcK68Z5KR34kkpr1LS20A3FaJIkJXApc6QSFQdnPWQIq09FF5kks+yoPlOFeOk+gSBH5WvTvAXamPry/OvAsIT+hte/1RoFa8x2AyyM8DAhrtsSrJDUprsHZOg7xFGoXWo3q/FxYIaZ9RphLaMf9dFg23r20rhYH3YeLcNQEOXiCw+tL9SWdK+Yihc73WqpckKNHhmzro/GhQE9R+iaPZVCobvr3PXIn0LpxMQQvEZHdDDi/dazFxh1O4jlcpwWvhhzpOdSW3vlf5QE2x+/0r343DQOWhAXEQPgEGjZM2NjnhkmUc1NTA9DqQJ2DRoLL3i+S/Ps7e4fzMeoppRGBw93MM3jqu1cAMLzCxwr53nkziWjelXiyGCb7BQgQCcj4JNQelWy1CUuQpl2S+jG7fQfZSNeuvXco0JPUQp9mEzV8mwTlSJBRqHZMXlAWagxMzB0BEyWIrwzqnlRgrgB8zoyDWTXKq3NcmZ39EHpS+q2isAAHopjUXHTxaBtoPXWZvYS4Jm7vcQ3zrJ5etgajcYQ1H5ZClOKojSSWOL0he06rHKtqve6ZmQ7w8lDPnwZmD4CaA2Co/zrpBKgibBpDV3j1jYmv96zvA8dQS6t3XqzSYdwciCwfPze19mGOPEpQF3M368zlx58JPFOgSAoujbOYsNoORigZmZTe4lzz1RIVVilbZnTmy7cozZJtLPpB538yQzI/aaWv7V8kln0mHJdcdY4TySqq7a9ZWh0KxTwJqBdTruycqQtbOtD3Vl0odPNbfYqF9ftlaz2YnSXKVQRTBtDpqZeNZtlEXX9uMQfcmztyedGStLR87Ol+ufdcyzCFAcDmLUwAuWFGATGLyKFOn8un8AbfneZP+nzG3AqX+BkchYWr87uqs101nPac3w4MjqqAB5ZvBwvwIt6UuY/VkGgGdzg8qJqKxkwTHwPvhcA87a9gMYX/uFDedW1DUb6HkbhzjAzcTixmjiPuIMw3pZc/HMx2r3tQVmtALYHSyM+iz+TmDszEAJeD97cLBI4udgR2rPm6nBB2o5A/dzztLK/jHb7PlYQaJrwNEyiNYnn2udCcR8xmZl62/x3aypnr+UMJSlxjmZHppfPy0Ne+qzrq2ewe0by7Nn3Q0IDsNmPWjNvlmKYmY+vW8HnAoW8VqznwUQzvb0GG/LjxTgmp07fILVF1evApbPJb6MAXh+N8BCuq7CPzlLVsZhHafBiwFNlNV33nahGQMU+2dOc56PNeV1Yhf0+XNG9fxuLWp1S1xnilsWNLtmx/lPAsgCyGVqRIxxnRIOQGdZw8zvnTIRCdzDulnfz8P/WTIFJmSSBbCJYJ9R47lzLrZjdbMCXawf/s3zGozX/74TO2qyhPfwUzDj2uM69/rvUkZdXVMZ/fTm1eWnH/98ub0lzUrK8tfLhxvkfx9HWIaG8qU1lK7GoKW5K87SFxnCe/eKjMSZj3gKhrnoKcIrzVh9XkPIhP7ud787GkIOBigveOILLAQPa+u1LMiUAurBHfnsTbj0owSJFnDivKdp7bVNQDNNH9tYdAX6/I5i3ET1c8qkefFaHcz1ZFuz2M82/olukbT+5NQjNgMNZtm0HHJT4EqQeLeS1Ewifc1Cr9rhXuVFMhitqyr9gxYZrUfkOSsj3gJ4qCO/pmC/9B8CTJF4xj0GYwGCvX7SzHKZOWsGo6a6LBpODHOocTobbtEWlhhZORAL0eU6zT0kqtpoX7VSZlzMGmazlFJsD7pHjM8ELSzoDYd/dFyCyZP6ppuc52dd8L2i6EcN34ECX2kriOYkg3WnxcU4CEWUmw2BxsCPtRjMMWsTYZEG+2TzWnTND04MBo4f5vyrBU7MASgP4+r1QHcN0HRcY3CGUnXsejCI1ha9KuhgE9uzUZAi4TjrVFkYLvKkapZzhXGzh5konFSJuFg7aET5DM6OFhAReFo94gn9dH+TXbYWDWdOCiHX++vf/hoDaJNhaCkW8ScgjEPY/k4a+LNjmcN4LUow7GRuoMpkb6cdTkVoVI+cd1NlsfWkZH5UtGSvvXvfetTQLbOvVfdqYMf1qsrbNe5hJBKYQCg1xVUsZR6jcElATp+hsw0aNdOsuAEh95dDG0ctjbZLbX/566vLixfPS4WNmiP0eWh099pUftQ969wMaFjTjKXZQsbWdZ1s6BwYA0Kei3UBiJds4Mdrk2men/FSvIZxVwab8Q3wl75ZDdgApHgdVoTtNeLUqbq6/pwcsDwH4y71WLEd1nLW4lQ0sTGlCXbPFJwZc2XgolLojItgg6hqz4MGDvbFPVNAuW6zSqUmXjP/V3DA4C7PChD67l2y0FyXthnOZZzH9e0kq48tCC0NVbsFywbbfAbboLJhKF1myk99JXmfrA0p/gIArHXqn6KsS++w1SNpDxSR+DLjYX9WPss9OgfWYDL257IG5su6IME46evK+AsQ8d06y9mPZDBoEI340YvnPfPW3w47jnOHfcaeHtnOZe55XtYFzpyoejKh2Mf1WTz6MNoeZZQ2zzZQekSmuAdsvRQyWQfQ4llXUOf6WmlobX9TkCR7aqAZc8HzPY1kfW2VWQ73Nr9lXO1jKAiPD8Cc9DP1Dxhz6yJVmi2zoQAyNlG2gq0K4gPZuif10a1nig0YIBPAkX6cJ3vA97bsoQFc2BcwkrLhajGFvBQD4joRpnlfEI61jO39+eefK8a0JvBSCXt2VNWZn/ZDpadmpfMFI3jN8hPH5zO18wXcZkWxPWbrzkqv7u34jKMEp8k4LIdTiyXASda02UizwAbdnmH8tzRv1jb95UJVTJ/TlgLUZrR2UKpfhcWqaNz569hj36VYx6bNxhxJjND0C0SocM7neK/1umdRGdZKhJEec/2CA/zkzHl/k/VlNpjfHTV4UzvmuxRice1mnE69Bs1QV5jncSjyloJYQpEs/ijdnwWE80Fjq9g/Rwue1j3r72Wd7r65z4g2rUZQ0Isx94+aGMnmZk8oHtNSF2ITQWTWiiVNPC+vs1ZlxR3U91NiSr8m/gvA9ZREo6IK62alI+ezpK0ympwgBonoYfoLtl0Xc82coClw/sG+KLKm2B/P3pZTbeMG4yTMsIE5KCWHyYef9B8GhPGePl4utx8uNy+fX/75T3+83H56d/n6KXSlj1EZvf2AE0f4exUjiErVOOKJxoeOkw3EwS3K1Ii9gjJFKa1zIWYN7zo9OlQZ5ZBrQ2d+h3OTPj+j7UWIY9SXZBnX9BPwSZRNVU03cwcSFHhFnKM4cG/NsK1P2hzUStuinFpHLRmKFfMaXCjfXyevAWECrWzyJ6v9IdPWBqZX562qg9n4S4WzGTwQLO6/olmlqbm5S31psBcjMfW2GDNrJT7dZqNjhItS1FHh/aJadR4rPGGgIA0ozz7j2AOt/Z+s+ytPHY58wYEGHdeeds4D7zeQIcvFArbdRqmPzXhkI52QQz4vAomTLiJyzO8EDZKV0xBOaKZoWTNaUjqlFeRZUMxEHtwxneqSB51ZTw1vFHVpHhrp4h2EO/jc2Bp314KU3aA7zP1aPRjMJmA/9aCM8z0aYQ6BtfGQjiVVxWCWPRHlue0p1rCIrpkIjYdIl5RXi7m999TSjiZo6wTVz0LbQYJ5nPty0FsDlB31hQiPlFfeE3oXiF4Al7YTcUwVptEBNAuZA16a7hwTnpnrMZ+sXanGHoBmnfm9VNHUTU2xj2smy0pN1pq1xw69e1eDTePs0TcMhFoDUvQ+6oGnYDH1XRjxZHqv+16aFQepFG6lwpmTzBl2bA5GajLevo3qmPLkjDvfy30d978g98vsuvNXmh1je+13JfJvHSxZJOaf+lafLeIMsBcCiECtqf2KAzaUmfdEBOxNexSq1ixVNHOgIiXCDad1wbNzj4p3mJk9C9Yk47YMCf82wMMR5vCtI1inmr3lfLjGo56L4z8qHvMkMu9aC8V9FGBrIqHTRnl2aqM5k0aV4vn5TBTqgtYigLb665OYlq1eeH4zXAZ9R1bUlgoTVqgTUtvJNXlOs2vJcpAtOfURY78RzIR2h9DMekhZU1f2RynFjHfR7ooIxL5sfXreGrhznwnOFhyf1Vy1S2XFVEk5435yrLTPjB/jrUCNvkCc2QcVIFHIpWBM+5KmfcOoezp8jL91MoI7noU8X6negF5Xqr6iGUHOpS6PDut5KqjB8+T82DoKSl6CRP6O0jES9FMwNKjn/IGZQOaafeQ+LJr/Lo4ijhZjiyNnJldAVb+AMzR+zN27cdT4fRkeLeng93U8i/7z36G7ZY/cq5rxzc0BVsSR3pnPGgkDxLNw2QMccWX6+T7nrcyZ0hpZM4BHadFh7TYB2UoFmMuKyJVxxJgLdMdeH4rtVWo3OPKs9pzIuTyQKXs5FN0CLbYVc69lL4yBJUsrtdhrH1BQeXX0y7qY1WIyBSjVjDCINGCzP5tjkwBrrC39kWTyWa82BF97hoDHpwbxAujaY8t/6puVzmcW03PvM8/+JGjiuRtfD7/38eNDQMb1GG2M+ZquZdeOr2XNUQZxj3OPNXCtbWcNsV74PQC92WTXG/sZ2xe6bZIP7UNqpgv/hDEK8LSspIGgflwZd/W3+SyvwxTSD03p0Kjs2afrme3nTepkXZIISg1eRfASLySwby2vYJiibvHFBr5237AmLSXauX5qU2JQb0CI2JtsnQAtZuvWYsrkT9Z3hDELPFpfyLMnWP70KVRQQDwyvTAbABmytydaxfwmcbCkEACEgBZBXdiC6aOJmnTLZc5gjWeUe9UYwDXKZ7h2FOinmUIJQsRxflNA+PH95c3zny7/8x/+x+XTp5vLs2cgBfcu9+48uLx9fXP5+L68XWtg6vwQFNSZoLVEDP29u1HRK6WDIsnbtJxI9Lv+SiiVsmFSSDwESnQJZbMKuoJXyjsAACAASURBVJRy9OxZKTUxjp81m242ycJuJkVlzhZ2XnvXBa0/Zw/m0LZpOAIFKxgd7SuOi0X3o0iqoujm72anuH3qT1ABJnNPGphNlUbba0hp/R+oTcR55gBrLEVDg3qcKE4NbKaAOrZes56lZuQw/HRbZOfJk9wP2SnQ2zjYJwc38zQev2jZcRiFVlOxijiLc/LcvM1AQavoa+f+bipvJdCaomkyr9AnQhWq4EGcqxW5GkgdNQ1r9s3ixWnj+mykLOo1eVWhlZ2hMRvhd5ST0gPOYADfZxaOVgxHNikS4c1sJ2hZgHPNCBSdxDFpf8qik2Yrjs1rPeejR3GORM/igCmuAJI9Vakgy1O+lQ5ylhxObdwQWA340etzWREyLqx7HcbM5eoCI4zRk/hAVFt/URqHtVGsMQwSxifo1QRGsg/vVtGU5w+VZG0ZpHx5IGftD2iJuuYy1gkICXYGGrEPpLnk+khYE1itYD9rYAhd1yWZFGsw18x5mT8+b40Y9sGsM84rayy09Dc09f41gQ57+dtn3+b7BASSlV8dVhwhqaXLBBmE1PGbNPWcnzgpUL6nSFwn6Sb2pa1qJiKU7HEl9V1/yeBNWRUHyHYFAiAifxh5FSSZx1I2K1RQYK0I+gFcTOzK4n6pety/9R4qlpW+3nGJE741oR1inM6AVdDSOd3JtKwdgwqN596tcbS3x3NvB4W+aH+dnaoxG7TE+SM7yL5/8uSzthNSYCN68dVXBzNEtN+MWpHUCh/EMZ8jxnzwPUjf+3wRF1gLj7BUhuiK7DNXKIHaZD1BwBcAAAe99aiMK9k+A2obH8ehW2aTvZZgm/3G989W8Lq0Me5P51HHg+c0y66TndqxZUbNyIriM36yAlSb42+CmWSKJ6rz808/xQbx3cnCrx9lWDSrH4WG/nCKlHFGNrd8J3uG/RbA4PWbI8vQrBLPiGIrqHivJ+2MzBAOUtSRI95TwEmFTuxgMn3ro6YttlWNDJpkfQlad65njChNWd8wPucaMLDKvl3LgwiTpZasbWy4b+zF8+cv6sSvppbf/fUvfz3Owm8CVjdIViSIuehZV1rllXZfh7j75VMywdwDLT9co2aj+U7uOcyQ7Zs4yzuHeY151Em2dh97TNCqdkD20YRLrC/0DOE1fJKM09p9mKXhM/Yt5ByQocK8M49sWILiqJkPvOcaDbJ7n9ZOG/B5/rsvrv5NgVJ9CO6HZyNjaF0pkxPaJHVvYyQEEBxF1wCJZ8OmV5ir81jV9goc6XuF1fMVfVCR3e9YC1IEWJk/Zv/EXPf2Y/xYfJGALqvDOvzCCZjEJqfNUxMbsmRStjGwNWM225dWVeoiRP24rAX3iM+C3eYMVFmXMWltZm2cz8t3eL3Uta5nroBZA4QqmHMOR834yeOwC8xyaxeYd8ap50JBz1K9q65rz2q+o34CmeL6GdJA9esYP8AUnitn+vYZzDSDTYGbczsQrnMuDWI/5f1T7eUeWa8EN99++yz3wTxrh1IbukTOIciYmuJmZJNh3vrXh4yd+Vg/oT0K2QOwH14mk1+xvSZ/GI/6bQU09XsEFbgPGRe2S6J0CECW5FMTN6WTMveWemH3Wp/Z9VgQtowjznteYxw8JxRj4r6PnzuwOlcfqcbLFPZ5D+BVFKB/U0B4++Hy9vnPlz/+4e8vnz69u3z7Lc7WnbSbSDD4kSWCsezN1jG6c/lwO4rf3bWRmEiDKqNxdqBEcfiS/hw3nkEFIcc4Z9JPGQIGH0cVx5d0Mz0AGdC2i0BWtvLCbE4M1vubUlEZ8ASUU9ULRekN/T9+DSKCUQMBILA1LdzDrhF/F+hVbpZ7TsC0Bsc6MRr0HAZr6xDa3miwuc/JazMRPchKpxJVv85i1YS4Hw506zhC03ryeCpyfV3qgA1PQQ9K56swRgrhp+DJoWaGLtmte9BUEM7os8uhb91Tuep1Vq5qR+fsXJCQc6uB07+PLCqH9LIWLOrUHEztk/E90OtldHSaznRexkXjoxhAHKohp25onp0N2T42FUCpE7CWIkOhWDfcHwey6yFrcgIXcVJXl1UqbAvv0xdpDlwCtqFZoWYNfWFSz/1mpK01CG0m78gYhU5U8MRx+Ew19H0lpe1LlCw5tUWvXh1OYQ7hHX45BKY46eEsQGJA4/cZvDbzO766NLpT/YvOZ7KdoR5fHXmVBUVedfAPhHX1u9kvq8kV5Q8qTsA3ijb3gHOI4WbunX+/32bCoGreg1k+7oNgM1QJVSRXL5ZAaFwSnjmqxi9/zbqW9tiaxGvjYcUopDyxzqTmZv2aSRj1PMFU6iq7JmyNI6BQp/jRkUF/NSEp6SipnRqVnsPFDE0YBnMaIkgEdW6BTYKS1WWwJo5eRAM/Fv/HgTDwsI6z9a4VM4rDmAxumQsGO9LFdLTMwKrsZ4BoLSrvi0jGWiYYfNjaQUDmrOjLmDM1qo0yzhF8WB0RQcvX33yTIDl0ytStNbPMwao4C/tPxTTeL6AlsOT+EggSGDQ7mcBG8RbG8v37nAvMiaJfrDUDI76DNR6gZfcTlsTqTwOwLNsSoZ6dGXGipsSqfW8vtPUmXcN1At2eY6X+CjgGkFuGMw5sQJO2wuDcsX4wZ/DJPprls46SaxoAJzNzc3P55fnzrBO+ozXFpWZJqbbmjsXP+OJMtda19XI5qwOgDUQ8ZegMHAW2Vhp4ALzcOzZZsQcBR4EEKYnYCjM1YR/YI3PlADqOjE0yGMtQG+RzPYPtUGRtm2AP3OgEtG6b92Hv8RNkOiTgHbVX+yqrJus+AS+Npq++gwAb7y/AsDn99OlCMMnrL5cZzj5dqxeukSAG4az1Msx33qkCMfsdZ14nkTXHZ2RSHWDCKPmxQXneZh15ts53leKTJRugxNgJLGevrGWD5/0//vGPcVr/63/9rwdFWd/F+v4yYZrFb1nNtf5KVezDHk3B0XXCvGKnOSOkuOIDYV/Y8+4N94dsGO7BIJT3BNz45psGkO9vEoxYzqKYkfbNfWYmTZ+C6yT4nmJogLiplMs8ORILq8fHRwU4sG1GWB5rfs51CcA4345AeW2jMh6rrYyy8erjyuZZ2cMAymuGsMrQ3KOBiMB8GF6rETVjnN6RaS/U0gXWzY8//pjrx8daLRyvJUO9esSj1nNnHPdKoB3RxrUrMjsqqK1+Ac+R8wIBm5cvs26lWmZs0Cm4A6iLP9/zqGNTv9ugF5/UvtcCZaHqE6CubZWU9qyRgANrI3ECJvMsUfskZqnCKeOUPrBr7v6ZLzPgXOYHcxndCTKZE2USkHafsQ8FFt7wvNMQMCsdwP3jx8QmtpxQUAg7fTCfci41GZU9tDY/+kXcJ4GjtlNxSQPHsxI29+NeMahknuOH/NaA8ObFL5d//OP/d7m9fXf55hsoDrdRGYU2evdSCmgCICgGOBpB5BAzuHe5/xABFDj29CKsUgvOVFD8qcIZEHLjr9cMm6VvDYLoDc4CyAybDRSAhcUh0uiarI7p0yHNOdinMhrBBDjNzfqUmvUqh77F4ey31Iyltxrrsxxos34szvKa/+2AMHUqqQ8qzzeIYtDoT0Gj+dtNnEN3KIcZun73nO27qBv1cCkPutmcr756suayFD3/64AwTrtZPeV7R1PEyDN2PIM9clhMqVdB2XELNk5+CtZL6W1d1TfdlJOSD+K1DJTO15miwzhbWxSjPTQqNJTRQzQeRzA0/rjIWFL7p2AJg8V92s/qTOdLfeDUOh3bly9flCI7umnpR210j6ob/z6akL97dzRz1ckTfTftjjEiyGzrjCKEMXQP2xurGw/ku2AIz4HRsPecPPUYskUaVR6sA9Us3bWfJAe/qqTZY/fvZe5FJqXoHupfk1Rv4DaVR9W4wkHvOrIGFES+Ae0oj4A3qYntZ0UwW1/T3plpE3FSoWStB1UdfZiNo/E3YKiTuMzV5oKD5Kcff/rsUMQekPknaGZ/xrl62/5CjrWH4kGdOlGbksneIarDcP6cCH/k/H/55RDhUMXS5/OgDtIJ3jEWARnvHLrSzEZDwawZpOYAixNUBz8I7GSia4xBbts81oA844yy2Fco3Xb/JqCmHxu9PBcw8MzcG+v4nK3MgX2iWadUHFt2bqEysC7AxRxM6XEciKl/HUXyJHHTYP3+vR7gp55OPEv292qu+H7uORL2OHNv3gyVbkBbB7mB9DnAOZwcRYpstj6H3oCQLGT6Vs4esD4J0Lp/23NNBzDOxdZczp1lL/PZNUV2b6e2dEizWU2DJ4UfrD8Mss9zrdY0dONlSuM8DhEPUj5ar9mnM0OAZ0qLAkVfRNY3TnyPAaFiO5nfiY6cs4yVXO+6NxNlTaD3EwdzQeU5c6sDb9bGbLECPZ2bL/ppBTQpgGnwkQBrdDCevcFiS0d0tLQRcZImUsb1nTMc2GuG8H7m7FjX5TYUFHv4sGj86qG6F3Ea74WFZFCa4GgtCQTJWl9fxzTO1YKv1L9O4ZM+i9imgIoPAd/ahsGSk/RsXAa5hulaHxe7/J6eaKhatidjtAWmdZCAMCqHzY5iFwW07EmZwG/qk609rkBOBIEm7MY1rfvhvODfjDXBB/Ngo3e+z4BYm5ZM1EBzMyHnui0DEMY6oNx7tAzazoMxEuj7xz/+Y1pv/Zf/8n+lLUCyJacSDdd2bN6D9h4UlDYrlHlhPLb+BbcEY5l/voOgi/cxb4wXmXr+2+yb9FXt1mELN/aMgUGd4JXgXPwxwUJuaHa0ge92yHpSm2mTipr1O0aIbSrMfDEe0of1BQm8VUrF98waxc6f1WTn/CscY4Cmj2Vm1bWXv3d/h9dqTeGJCs3nwlgY6H4+99kXP//yc/Z1xn51Zw3gWpNpgJfzdEFUAsKwzVqnGJbHyd/gM8lsR7CsVGjOUmyo2VPvI+uUnrYrKbE1gjV+UbedPx+QdLWyrC3P/WSlp6Eg+HgkGw7WXMXS4tcnsGoz+6zDJKNerSztqk7s2af/afY2tO6tAXtr2nPVoFAfGZuQM+pUX6ieAFoarCnLZNxrfN8BaKH3gVLzKavcBEkTcPjzsWHWKaK6DmhEBvXXl7Gt7KcIUCG0w/etT3BVWv+jPoQH1IPh/3B5/+L55Z/+8R9SQ/j0KQjTzeVyC83n0eXBXVBRnMVRrBJMVcEmkSqCAO/eXt7CrQ+NrM4mwgHhHk9plKCRjB+HfoOxSacOxc9hPuEXHgrHUee7lIBPrZkYClXnv0FOJkO6ZdCIx3lfDM1qXirGoRPXhJ38++RAFxhqyLNBTxnCbprVqqV2p47x9z/8kM1CQJgJXTDJZJKeFwX8DMlOPWPVgUIDOEl64wyQri4vnVq9jjU/2VxTYBVZ1TDzFsbku++/Oxoek/rGmfr66ddFYeJMT+00AUGbnD/77rsE4KI0ZGISZA1JLf++jkLS7CtOb3EsSHXnLpQcKRUo/c2QnQNCjYxBo05Fgvg55Kk7nOCGyHnmY8I79x/cywGVgBC++oIz7gejbEBFIMbcBGn/gKDIt+Vvj+ZBYGfm50xRsOiZUec+ItCzFH422Vtom79mDYd2s+biBusEOjokzahXBAHDw2vyyMuTL8pVtdBLDkMzYGx4NrOIefr2zPlw/iNPP4pa6phCj2hbB8eG6wAUREl2jdP9HNdh3MyQ2eA9DloQ+NUFEYypkHqi6ojY53BwvEITvlx+/unn3Ls1r9w7a437sFZKxE6Zau6FBt4FLFrLEAokSPDXX0eoiHFnTg8V1TkePOe337T5OwhtD5a7R28evt/M5KLQfzcgTDBuHe4XAaEBEFl1njPPuP6a1lIcaN+d1hdwL8++fXb0BDNbjVhInOzRE7l3npO97J5o7RfgVdd2s5cN6AGhvv66oBfr5vmLFxeogTnYE5xDwULQ4dvD+U3wEjtVsEMKS1BLqD6jjeOcse+O+q5R8rkvDn3XldkeAy0PtQQUZCxo2/HiRYbcehRBBMaB/e4aznpagGMPQYx1QA2yk1OR/TcDQmsCreM5HO97dQSgS58ySjIEzMAwZjhVARI5v3YYG7xLTWW+BKXy7KxFx3QByb9FkTVbybhgA/hcGAmyaRaQ87oOld+dsVtPudgPstELIKTV1XEeiHX/fq7NPgv7ZLZEtVrOnkMx91SLLpX44+pLDRCwk6wPvov7qONRlB87634GzDvElgbOHlmk9biUIYAtbB1sHZLPAsITXSq15slQcH5XtZBxDzX3Zg2rB1ZIu1LcLFndrdsEwnfupKUUe6egy7V/WfbWQFaBL36XoBHtgtFgI1u/dSSg9WVGLI7qSfAqPs+ygFJhZS0IKPH8MAtYp6WrFQSV8pY1vBYLgo8AkvwoRJNnHauhbbkQnWtGs5nhaR2wxtYWyNYOpQtXSRH7yZnEPHNNA1GuAzhmf9nfGhCegSruo22gejY360rdU8UKAUUFIGRg6AfED1pgwFwLDAqaymJLrfDE5TyLXQcN3AGY5lfNZ7E1Rny1sbpKX29NW8ZZ6iA01jGJeBa1GszgHS72AbgsETDWUbJ6H97Ht5BFoviPn63C+RUsbWBTv9Asvn4tn4lvfVKy5f0RI+IMOvo9rrfzwKn6NQBupUOyF7sPreFuhky7YmAlIOjv45dQGrGyL0uUrLeTKcZ3pUzg8eMEh80k0taiGhLnEpuUsIT9h00hoBxD4Wjl1OQDP2dFT9l73FsDS1TFC2qzh7iXiEKtTho/JSrAtGB7+vTy/ffft11amB9tmQJwksxqqLrXUjM1KxJmrBODwK7AR9gmUb4FSKwOA+8xIBS0SKnZqT1OfM/HsI7u53zR/vC7gvhlA9ouy4BQwLB7q4qvGYvflCH89PHy4eXzy5/+6X9GZfSrr5BCfxNBGfsQEv1ngNYYmwXJwg/v9dHkVdeOojTEqm/eJd26zUcPQjY+znQQ80+jToyKWroSi/2SLBkBilmCOkfSa8qLblq0whVRLz3Rcni/iIvIh80ii1S0h6HoghS8LPylxv9VQLiAJ03HHz9qUPH+Q2gCHFQ49XEKx/9lMllc/ER8ZSqL0nNE5uKMLOBKA97U0pVbzo2mGHQqlWxakTQdBWl3GnyMVBZCFleRyoiKLLjUyeW+iqq1EBnDd8VCr8hoqXWVnb6O1/pxTS2KZxCFa2Bf+ohKYlIJ22y2wY/IWDb0DmLWB0H1tcGrNX7LvFqHeKfZCqmzHhJ17OpdEIAxJop1tBajqJC0Mhzon378MZuNQAwQIypU+TxF9lVo9EC278w14CjlQyEMMjGMEWOfrMUQTFHC1COcm9uHfleHnGwx181mTmb22hcRw0kw3oxUufvsPT5nHy0FU+rwlg7M76RNcDAYZMc4TAJcxNM6nNKobeNS43UUxmdoR70bFUAH/ZDAv7lJQMP9EUikRnEoJNcKZRREGXBhGRQdE+6F5+fzpSWV+sTv+Sz7CQclTpoB4cSibMTM9d2DZzDBgzPI8FTK4hSsGD5Ptufj3wVkrip6h9e6flTNfLRusE5xqXTarAAqaXL7MIcN9xfHYntNRxVjzrMwt2ZZeAYOzXN9XIKXtMCoc3bIaOPEUZ88NJEMdwQ/Brhxb2b72vanUtjWtuRZR7M+AJ3R6JmLABITG+nwXOuBWffUqInOf5kZzIG2wBYHk3XFfpQZwOfSKuBR61kNtM4HZvd57acOGIwKRVoCiK3/l+hsUd1SoZJVo8Z0LAbG1fpY6Y3uYa7P2OFY8T6mX3rvoXh4FuCxEfwywEGvJyrDs+gsMT85D+/e3Vp4l8yBGT5ADBvVC7h1pzV7LSqf+xxNUmESnp0sy3mtS+Gldhp7amBtAOyY9mw4Fv41YUL2deUE2ptk8ybRL+UxwdRKAkJppm7+JKAgih+GDvWTL19es1C2XhgCn/FKe5T1NV5tXsAfBCJWg3AO3gVDI3QRGlqRcYNaz0ruKSDmFAoNoBnbOP9khL9unc0GJDYioOWUFLG/UgoZN2wUa/DQQjhqnWs3BHEVUYk9WBY/JRhzyA1osk+ToX6bs8MsZx3RUpW5ltL5Ae4+NiMQJ3WBg5kVx17GD/PI7wqa9hwRGD0yzss44t+k/und26MvI+NUNeMBvROEO58N1vwb0Jz/Lh3+TeaBOWoteYX7tEHn7J4Z2CszCHBfBdLaO8Am7ksbyjoANCpggh/UMzDCTysRsf6tQV+ZG93/DfiYW3vYMpbWqLP+ZQllLFdDKVDJ69i47PlRdBucV/VblkjP49J1BVEtyWF+GBPpg9b68fuAzqGSw6r6XNBPiqA1oNgSk5+53rKtyfytntgabvZsaMnzOdwrnsWsBUXpVLaWdhwfci1L9D8DjBT9OMquknFf7S/3wxwx/yqrW1ZyrvUTVC949qTN1pflOxg5A6RS7jPlVIPLsgquzBXHLe3btg94Lu4tKudp+VOgJzWs83cFJ/m8c5BYxT1+tPttgitlcjDvJjZloGvQZ01g6KdJgLzPGrNuNs+49kRMIj6GauSxYQOEuYHD9k5ThTHm+5hLxpj3mqDKGvttAeGHU0AIrY6AEAf00+X+3QfJEJYGVXpIkBg2xP1G9ClMRwJ3jYulHUb9aP00+LuBW+Xw4RHzEyW89OxqbU6dtTsJsqAp1BFoc9SgADn4r8p4dWz7eeaoB2HVs3rYUxTcNGwdNORZmz3Egctkr64o6eqhPh46It4etkb0HAY4eentctTY3U1wTEDBYuAzcYZwzie9rCPK4mNB4PjxJ7+ncHWSx6CgoSXdqYytKEgLW0E2aWfQPz0U+7ts5vXOMxgpml/ZbJ3/1BPY/D302joOGh42qwidB4uG3wAhyN3H0jyCIk6tjHv0oAmlkoUZp6YBlii7/Os6dlUJK+J7EwOmM5llNypuDrHUTzbojAFV8XYUMvu/kcVmLkCCeD4ODZ11xo0NSCbqf//pT5effvopmavvnj27PHv2XSlDZAHXhBZU1XqE0FM+3aZW4WrQm72V6pqM5CgMrGjWYtCvSZHbb6yiGU9DJeS7QEl1QgxqLJxmPUklY4yT8ZPOuXGrKE+/x/oQruMBZSClyIXULMVoWIehK6bXTrPvqsBp8D00s+4+vA+aK02VNc04M66AOtiCHuLswwrYWIPWOrHWyzSDWwTPfarDhGF3Pri3HFBkXJNdedPAZ1ksxgi0lsyddQP87kr3bIE561Llso+rk3B8QxmLUW7D6irq3c33qrxo8BKKUzL6T0eNag3gccA96WugszhDyYKeqHjYVcQh8t0ozc7pYG5Zo9dC9jqIorZf0jKtueM9ilgZ9EvJYYwExw5Udwq8jK+28+FQd21F1uFam1jr4xpgrSbTdaIcsf/CuFgfPZ6LiVZIhzWvjeA6rqvQjG5ulpGAun/t22W2h/1f9sizIqTL+HI9abJZ72MX8J3WJAVgW6ZR9WiDIWsceS/3QRaA62CPoB5rF3kmmR/8Ow7i69eZt9BEs3ce5jM4h4xpHAzApqlVYmsIjJwzrm3LpWTLl6UVMPPMsGffGYBivrkHskrTHVtA1h6G2oHagNYmGgQb6MVZHXW/GZOyEHQirV3KehjrxUzbGUhtjWSbLB/rbLUw33333eXRV19dfvzLX7LeOZ8ZD8EdnbIEqOvZygMhhhBaPeDrVB6t/Y1jxNk9+2Ig1HPpKsmfwN7gZ3bRbBJPy9ixTn7/u9+HXSA1sHFyA1QpidbMYhvI9vv7AhHN2iSb2bRIKeFz+hrMV+tAYLVAEv3r6CNW/yQlJdRwUr5Cy6j4GLWTvh9bmbYaCAfRMuXJ49i8nIVrrWXNlwFhAWbAdlg97cMagBklVPuNou4c8aUKpUmlzjpHHGMCLp4R/Hd8sg/vK4gxASxtufvb4NbMCTY1vWaXueHcZM2xb45s6Rgaigaxrsz0tf1JRYwAhWnzZMBFiRA2hzOP70vbndlcM/5cx6yYmWCZEtxzaPzTX/B8jgoy+3PAsjafNYK95rsikHMqM1Ftu77mh6OlgWq8slVy7xPUYV/oiwqEMU7JCj16HL+HPWnQGsG/k+9lsCNI59nKNa3Jxr5F2ZbxnygXok9mm2NTXr2KH875HpDm5iYBXIGhlj8YoCZrucboVeEs/Zl1wtnBnLKecs5N6RSb+JwWCbS/GQCi2BLfx3pT8E4gq6q7BRZYF2EJTuAmiYj1TZXxl5Zfq/VVnThJn7F5BEJjr8bOMCGk7Tzziq0lFnh0PWp8sYHx+ZOZLzjGvErVdUz4m1Y6gC74S4z999//cLRxY6wDgl+qRN+kCfFNy9TqQ1f0KZTdnVXMaxNjFfgM82TnYUzSbwoIb99f3j3/+fKHqIy+u3z7jF4YUBMfXD7cfKQrBX25R9c4icosIwglNANUiEpcsypi6UVYpzBo/yJ8qIxE0z98/0Mzf9ZkrB8YiG4dh2YTWSgYuzQKj2rjSWEnxtNeUKrdFZsS8Mehq1JXU77N0pVOdhYaYDDTk83GvKMvmboPircm53FCgng1GG2Pv1Jo22T8/WGIglZMrjYZ1ClXiXhzXQ8tHXgcaJ41dIJl+HhfArRka08NOoMklBojmmxwa81SVBjn6DSQUkHubg5xNhqfYVErlc8I5juDSgwVmcy1QQRjGFRi2TeNqYYxAd8pCyG19EBJrT8aYm7QZ9sOUXcD2AZbRUqTqb5zN4aLMWnQe5UbNttEoIKggpue78ag4Vj+y7/8SwwdgXkolzbsDUWSvk2tpQw4sN5zjIdZO4EKnisCJlCmco2CH9b0hGe/dZoDc0piGBmMrugPBlP6iUIuCY4WVMIlx7hyv6HFjH4gNdNUbURMVCKbYqgHEIdm1cYaiFmkHxTsi3YWrBvr5VK7tZoyMxnWLeq4MdY6GBrF7jmMbjOA7CfRzGTcI8vfFinMIQCG2ZACCpXC1kmL07e9yevpFTZp6qCWUTDkWWoQCRa4Xw9vMsFpOJvMfcSG85oIpY5LELepgzk/VxDmmmVThIDvCu0jIkvttxQhLH5WI8ZzRnzLwAAAIABJREFUYDeyrqf8F/XGiG6gktqWA0F9+8D5eA4IAppkCSsYU/p3A5NQnGb0sBBBp5cZKYjTWhGBIkVxIhgwtV3mkDFjXeRQ+qLtgJkm/vZQTMCytkJnIKLS353v2rAyQvhvaLLaIn7H8yrM5B5035uhZH3zGT7PvjVLaACX+rhlirDzBnNcj7VukML9ejB3wNbEV7u2vwVwIg50EqAKCLDgXel/rh2l2T0rnwHgiSMz5Tvugz/s3aDHmxvGyL3MPcdhGbXwLIQUsGQZSO131sWAlKyXOQbWHV7PwJ6LyXYtO5UzdWIztuDg/bwHNoGlADJadJAjtLC11SzV+m6mb+KT0uIXoOucMv4PHj9uQAhla3Xi1qVhF168fHE4TtTE8DsC5djStLJQWbttT6Tzm4Wx9CDg7doi8TzRMZiNLKtn+3ZAJvPxy88/R3WV5+b7pH+Gxj8Qwn2G3SdQMwuV+ruJaX0GbC0zz32lzjT787ovI/aGAvJtwcXWNTZLKNBOdgvhEh3jgAQRBZnCJQAidc4p6WlLGYVjzGi53pPVGABThsHHI8jkmfkRjHVPsO7DeqGsIbT49XIb8KgjyjoASJNSx1pNMHlqwRBKIaquo8hzzuHHUXoRP2hlGVmDeyZBmdzr1u5xb6OXRhDOFiQ7c/GbzDbzvfpNYcGsx7I+VIJzGGYAzGNGnIEOs0I//fxTek7y/tiUZ98edVsJ5KOKWnE4ASmDFJ41gdXadnFPZruk3/KdgEr0vjyAY1gTo3Paoqq1di2nyBkZoUXhoNm20dHNaNpyi9IhRI4EeTwz8Gfwa6Ug8p18VvCJ19iPBDEBSWezun+rwsnvpSbGPs3fCStqvjK3yb7Bt+ezAdMWmDJn8VlP/kdBxeoe9HwnqC5oIetKP8TAJwyNgc/p2ZkWFm1b59rJ+TaBtZzr+rD0vQS0R7FzSZ0A78nA1y4HiFItewrpDx88ypkui4tzILX2Y3cI7DLHgE74KwIuAWOXUe6127pDwC5rd/GDz5g65tkmz/yzvkK+NxT8+oCyUX5jQHhzqIxCGX36NYb9weXh/ccJCN+/o3YA5L4XR7GSB7CnHM5UccX+MYpNRpA6l2Th+NMaMaLYNmm9d/nh++/b8Hj1R/wOA8SE6yDxWqggU4I0G7jwuDRNNvLU+Op7XTeI9Qt17BpQha62+qJE8THoKir10FQdy4xb4l1Vix5AR2hmTgoVk8jmJCCwUW3RiOuPTpl1Mkkxjw7AdVjcBlcIylQgAbpLUc9IA6/hPAuprQzqzCYgHJ0sXPgPGIw2Rue5pbxc+c9D8aeS2vrPHlo2U+e6zHmQyUNuvwdynJYVsGdRb2xT0/GpAarZPRFUpsW0us6jc9XAC6N0bwF1FRENDNwUCXjDBydbXE42Dgfz+5GgY20erPHkPj7rmzXKG2sMwxRFrHfUzraHZlGjAhgiU4wjiIz1M8yZYx80C/VR6sDoAUT6/+uny6ZXrthghDVdQYzKeMc5Gq2Vv/n+HJQfSmOQeutBm4bSr6EEvkxdqHSOZPKmWqVgEuOYOZjxCl37TZ/B7GgpVAUWypMvqpU/vnZbem6c6PH4zy08sr9m/D3kul8rmBIEc/RXLsr6lV7D+7l2eiBNGhrDCuKLkS4lcfOCPZki4lXF8mPGgfn3NdYEQBLUyTT9nUhEAkgO89UjYPRTc7Xa1Ag5zIgbEFIXbSbKekzq6hib1nu04F5aCIcZh2NrbRtsZp/sUGrQXLS0xn0CTBwI0MWiZNt2FWZCinDSu7XgWArdF8B1b3oAsvbbyoEx1fmX3WBQyMziUKbGGmR/DqgZBCitgkpnOmbBsAJeBRq6T8wGiNCLujL3oOmMF4djHdkKD7DnOAfSgxBKJxnyMS6iiBiqbdufdF93bbJ2+Qz7Vtl/a1lwkLT6Bu0vIrV+DQhV7LTnYECm2d3Y0zmeedYFEkdt1rJsBniMDa952HOtOMVTtazDXbCU98berNdkxEYePcozETwaSB5zt8yRmSRrD3WqXX/N3Hb/Jvs38MNA7Rw4no6hA/zgenFax2gI4JA2Ks3e2LPNsUmAiZ1S3h3wbUJPjBfz0sz6emgBsqAii8r3o0eh55vJ1aZY05kantkDM0XU8lhLl7NzdbO5nylMMq4BHVMP1DOxwF+ZCZnHqRHKXOEZsy5Qt331KgFh5vzBw8xREPnV5TE+2CAccsbHOdc+5ftHDUyN5RSO+R1shdT2TjlVdpWOWgSTPn7MuHhGCBJzXWXwj4BwDCRes2YqtcU706x99zzg2fguvsdshWAZeyH7cfuZuQbEsE7Jc9daPGu8sXe1Sd07BuBnEZBkuCL2t3uztRR1rQPn2PPcQzLpE2OxNVcc2AXZZsxT57jSmdI9u794BsZYmyUTiGumf+5q6qUHGrQzhqx/7tUsakCT3UvO+GQJa0tZk5wBghyAUjr10kcdM/4mE277Mc4o3q94maJ+8cmwk+u1CFD7+9//7mDEAIzg+Mc3wE7PP7HWkDEBxDgDx+4rs4xhYywDZjAmKM91zmA+vkCEn0axNdiI/xjl89fxvfAx1E4IWJ6exbTKKTjhmcPnz4BSgv3ZVta52cbQWNdCIjZwc2Awj21grJl3Ph+69upaFTOKMu8Yi+xD9vq5vYqgSbLD724OQFqhpJ5vvSfrLRmPai907wtKyWoU8AzQ9+rXXJc1xH/DbjCOkFHEtbleWEMqLoeCfSrHGgib/TTg7WDcnFRUHWP9cv3oJs/Kqkj8sWA3Pt1/niH8cLl8vLm8//XF5V/+z58uNze/Xu7cgX6IoMzDy/27Dy8fbkBxXq2Ilcn4JtSlINbeYKGBOkeR/58jOmTMXoU///LL5ReodlO7fPqkIiA5TNMsvg6SDkFoZqN7nmV/zwN0904VF0XQXXQ6UvKzm5HKkcaplrUex3+8dA/jw4iR5h/S2Azn1NcmJmO6lgNElVHuPUITQ9JYoASHIEsupqJsNoeuCxPEY6IvRdoU/2i2K4WtH6hbgA7R5uTXrE5rKs1AJnuyDIkBZURa2KjrqeYBUodjGc4g5+XRi55wrfQwGuddx0ApYuouuFbQ+aE5HgQchgYIUgeD2s35PdeQmS3LAfr4SZzfyqeTZb061aUDr2Gv6OmHDxXryH1W9RHHwMPfe+ZvnfvQtSzyH3LZg+/Sdh+hp4DYVTiBNcozShEugo+8fAEANje0HwIu6YVpvzGRCtHV0KSQuh/iFGfzDn0Pm8nyD+uO+4izhpov37XsSmkw77JmeF5+zmiwDrmZhushRCb4Jkg83xcq8moKpP0pXxznfsXlZp4ThERQqpSLoJ2hLDdw91AM+k8W4e7dOv5k4iLm0bHyuzhg5coHMZzMM4cjVAoV62zWCvjQJtIVPjGAxbGWBiU9m+9krvgMToFCNK2FQ8K/GYbYHRRkN6ZmuaUUYX++egpCeP+oDwEQI4PeA62BX4Ohqq1FZW7OhI62SGtkvtej0yCxzm0Bsxr3Us09hA1ymHOcoARzm3NphSLRPRS0c9cQ4AjyZ697bQ7xKgyyvnM4Q82ek1UBoivdxwwqgcdVfa2ZhrRqWDYw4NHt7UHFi5LnmqurPpggDqGLsBHoOftsQAeHamt+GB//CPJlnFdLFuRz2dE4NnNazFjF9tzc5PrQkwxcsQsJREcd5nNxHlZjlhMiiPlEfQA1plipgzSyxLH3zIjwOeYuPQmX8SXw5Xl1hLgW8wYYSu3yX/7yl2Z+57hLa+MzCZ4WhAkcGqiytrCTfNbXBGGurISCgf/Wj2tCxdEARwfNfTDmMnFm5JxrnSfVLrnP3MfqqXFm2J9m1QURcJIrnkWQXCG4b779NnW29l3DPuh8JzuT/oaVbWcwzi0yWIsEFhHhOtXhkzX2PE/GG2d2gUiCztHZ4pi9oUVNHW/8AyiCAlgEAHwfmbxkrlOLWjsv+8HML/cdMOvFi8uf//znnLdQZQGrOJsAqaTNmxXXP4BGbMDVoKRtQbAHKeU4sWis727pxM60AbNe1756oWlPuVrn0td4boF3xg5bFiXD6RQYXGIfuzZaHiLooO3mGrGFYeb0XDXj4fnkmQUoGebKw4ep2WReCAhdwzJL+I4CfNfz376x8dsC6JfFkMD7yVetGX7/PucbJoKsO7YyNdfTT0g2aSKDMoKwvZwVoXummTfCZBWfkxmGVQVgZM2SdeJ8A+QwaxhbHhpr+1ty/4gMAojFhxoQbGCmnoO0Tn0U3keJC8/H/MQ2XD5d/u7v/i7nWACsAbXYb9t0yJbRb0vQHrGmUpfP4mwFTgocco41w2oJVceU5yGI5fO8l7PnoK+udlKguxoXzQod2gGv2g4sSYmpcbsWOL8t8xAsjU8Q7YXWz/IjOKB99h48h3JWj1WW83o9gZlz7uX8u5TSLCHEfPBe9kb7Gj49KMKZ89CJey4yRvF4EgvU50grjfW15L3n5JVJsoAU64WrH1Y/Hl+uwpCWPNn6wwBef0C/Jb7KUQ7VfydRMfXVwydfq5L6da1jlKlhMuw3BoTvLx9ev7j87S//5/L2Ha0ToLN8uNy7IIDw8HK5pfakxbesHIK1UCoOade7kYO+HDREe3Q1h0f9YLM2t5cff/45Gy/tGQ7HA4oENV1V1uMn8r1Rg2zhdAvyR0c9qQXX+SmSU2ehCKbNk91AXx6IoYpOBtbDXmTl84DQpu0NCKtI2cJOA9DUQVzu5sBhE5pliqECBZsC3VX4QHn+8ZuXIbTmI+ghPRMn98tYMHY43udFrdpU6Q4NCvmRNsK9YICTdUz2rkhXN1INSxZp5tZMZcdf2ieLLwHBGgmLWCcgvLO2E6OatPi+QQc/ZokMdE3Tpz5iz8xCxQBgJKgrNehxIx6tGkKX6r2zRkLBue0BxmdDpwiVF1EARC+KvGHEzmgVwRhOhEETryvBLI2DmoMcHLefFnSV7maGrXVcrXvEMHC9onzUPhZEYL4iNLMaT1HJBFPpY1RFSINSfleK3Q7V8cV1hKUTidbyTB7wDf6rhCXVxnlKxuhU0xAq6ts3R1/L7rXWU8bZwoisnQBjZFbQQmjHswBOqU2Os4aP13IwQAN8/aqtVVA6JCC0OBz56ckoR/l22ZfIVu8QqoBCRS+yN9fYV2MfJ3yiBwrsuIdTA0FtHoHq3bupacR+iNg2u9tMGZmC1sg0Y6WIx0jwRzADkEUw6eEe6uuAKOmVKNTg3AoGeOA3o17FTdYNc2UwFxovFJ1Q2ZptlM4XUODUo07qIvONw6AD6Dq5rpdm8WsfK799AGpftIUwCGaeAiCtrQ73UOer32XQEluytjJxBPaeg7Jqr7/Rka1b0w4xxwW0WtNnAXwEp9bXL4Ft6s+LnAYhHz3KTID3zfjFgVjtp5lO93gCQijCQ419Rp5BsCPOxCit2TuR/X+QNdJ+UbX//tGBjZOzHoTJcM1eRvBltLAzWHkO3qhX5sz461//eoi++Ey8L1mQw3aP6pkj+PNgzTUoPTXMlzFGGAsdrPMZmHN5QjjYIb/X90fZ+gt2S+Z5taIBWkKLqghLJPY5q7c/wkxYz1/26NE8fGcaaygU4DdvG9AtU8PnyMahAoodOoNScf5gy5xqHo+M8DID7D2zLoKyCQjnbNau9/yNku7jx9n7fFdB5uyYo2wo2MNsZGwr4MG79k89MmI27149J3uFoFDHVSdZaXttt1R07lf6fAKh1Zph0xhDxpxx0a+wdMM6IxuvRxBq2QDtToXuFE25KjJmHhP4dZ957eO5IvYy4biBjp3bJ1mrBsoJdtZmJNTl7WHWoowP7jfO/GpLtVkALgEoX7wY9ZHzpGAag65o1hXManmPP9oBz/cA7vhC9nVdr9rj/UNxvixxSb34aI0Jxk9UX+y092vJA2vONj5Rp6SpOzWciH+MAcE8mtHi+wIEU588VXnnLrZtGV59BtvRMJYAFVzrO1QvV4sm+MdnzY422Cht07KYa5BKhvzT5qxKoimNuncvQXPAm/X+S6aPgPBBA0LXkWPs2cwY8yzMQQKQZbL4N9/L2Su1VKDYIBj7dKhHTxgldnRaEQEWwry5KnmaeRTk1zfh+SOgQ39Depsr4rfA2aw7108SZHbvHIBzz4AI7M/6yQXmo6B8qgF2r+gzca20q5lPnYylbMeB6SlTQBwLIHh9rk1w5Fxeuw7ZWAfFZWcRe+h87jgPnsF9reue73Y+eF6eEZ8m/axzHv3WthMfby4f37y8/PjXf1lASEHtuzSkR1QmwjLJHDWIyOJhIuW22jh2BrMFtNzg6GijzTAwP//8S2q5itJwRRtHPrx8//13lyekv23wGzWkIrcGF42Ui6QHtRxP9UrBLF3Knn7pQZVD9Pif/meMTlGofy8gVDXQwO/LzdF6hA9ZkJHaXbFqnPtlNTkM+O8g7aMGiJyaGRIJ6dgqflN0IhLMkzQWcXF8KtdN8FMOvFmdM+WE1DcBAAdvDgZoFEP0COiYk9RmxWnEQWqvmIN+GEqBTvK1aP6KkNvDCtXXSnif+5mFovD0q8M5SL+UcdChA6kIyffBT8dwMX89RBv4ZVG/fpX7Z5yjkvagGxe01pqVIOxfUwBdkSEQPRWnPBTMVnBdue0aAR0eg8HcyxcZODZ47u3Bw6KXO2wjIvTxU5wbPp9DbpL+ZIz5Yf45JKDxgC5yL/zhOVhb1KYo/oOh+4ZM/NqRKG1uVvCsUBi56CGmOGhnmqgoNs/oAc13Sd2215ciJqwnDy0dl+y99Z/KmkeZTYVgguH1HCqyVacZZ5d5AmkLH59g60Hrj9NTa3tEMQsN/TnDoiItnzcYSaZhgbQUE9ZuEP0V5dvUGMfMVgDUe0QJ+B1Bz6jRZGZpyfD10/aCVIV29ir3a+b+421anKSO66T41v3XbIfqnYiySI0Mpcq6lrRzAD2uTYrwTWiibT2D8xY63nqbYrvS33V1T1Iu+Ztxpb2ETdAVkJCSrk07nCmzzwm26ZHYAM8MHO8L1Wr0JII4BYq4j3MriAJV66U222/wxeEj7Vg75L4y25VszunAVtlUR601o+uhNEqmGR0ofgnShmJzHQNCD+QEk6eg1BpTnKvU7q2ug3mJo7DvkoqaDNRaEsR2r07uzDTg36FkL5PLd0L9ZJyYe5vbm4VkLMyS5HyaChxrjmwYdoBr8Sx+n46GZx/fGfDg5ISwp0txep19kedZaw/2dLKMr1+f3Oj+M0yIUYoCTIyaGwcjTjXZ4tr7q0PdOlgd0WN+54xJfUu2H8opQR/PN3GdQwgkNL5Hh2iX2Tiem+ehxsmgy+At9meA40GXJev3+nWC0Zxrjx8nI5f+W8v4GqCfA+xkwk89MbVB0mRZw4IKba3RIPOcYeZ15ox5dL3l/D4JiWVPzBlMic3G+8jYjvni+OrAp0/sRDZaq/SxFGkajBvEqapIGckccutG6zRe2xV437n+gAoF935NG7BXscmlaZLNotb18UGbM1jknlQ0DVth49hsRQHsAnGvs57IiqqC2Ex2QWRbE+SMphXZixe5LmDtNu6RmTsv3PM41yEubZV7UeyE99sm46gR2/dafxul5wcP2lMYNfABTgcldYCd/kHKK779NrfCe1mnAqXUfvJs2CV7v3Ft7i/U2NmJ7G/owTuTODP1PQEkC1oUyMHHMbNnZpjvC2g5e5hnwy9+UNE+bZO2Q5+Z/RS68Mo3wn469dGEmcG4pv3LdCk4A7h/rqs9OmjZo1ELtnJfqQ+eVkECuyUU3LsGevb/k0HEGstZPMaOgbjJnfoasHlu8x2wPAoica6/DijPGcUz8L3pwXii/J+TQQLuCuhwT22P0/IH4hL2PXFNMnPst539Bva8lj2Uvr0NuPBLVYKltQRrCx9O+2EWlevFB2QfjGHl2aPgkWA2vz8HprITFe4x8PtMyOpUIicLzvOCezDG+A0Zwo+Xy+37y4dXzy//55//V9pNAO4RENI54B7/dxdZ/DaGFwkIpW0OTJAuqJ6hey4SX8q2YjOXdS28XBCTef6CoMB2CN3yLPzf//73oWsQBAbBC+LWom6oknx3HxI0vUqTpWyhkEcGoeIEDqhOQakjrddJ9L96OmsIz3Agd5vJQEo7h1+dRyfBgyTqWtlYTYm3V821XotsF/cnVSbOynqHmdFLH7D101H4xXoVnEYPUFTJgsiw0E5oAJ9NwBD6awtRj+A2AjrXFgtscjYR1FUcYJUhdWZjbKe8mvmwgHt0A7M4MapDURLEzNlgEaYB74MHcYzaq+cmm04FUq7ftiOl3EQdLfLxlew3s9gsyVouUDMyZ1uaQTdS102NRymUfCYUiPUhTH3h6LihBE6QQtqL6+OKfrUf1pITXZcL1gyaayhBpKqa6GFiZprnZd1EOnxoeMY6Uve3Fw5gDi+CDd5rIMb4V+6+SDuG6vvvvp+y5b1DIdWsXBCgFWEHmZ8joiHTQXft5lkW1Ims4lxwn6JKIIVRkTTrI7VyFAUVLpmPUMgXDF8dxlIxMrdPO7c94FvTWyGg7lUPdANEQAsOZ+aRMXffRPRidaIaSbn1rJkqL5YeQ6aY+08W9dTnpxmyggRx0BY0V/il+51Onx6iBFehQwEcDVw4C7jwvh7AZK4ma30EGQ2IRd0TqEllFHxa1iEte+4/yF4pmKNwU7NmzUrXYZGRwC8DMOC0YPe0H7YoWU+8UEuz/+vk5VkWvLo2zo6itpW5AclOz0zU+RSROAVxBaYKXCWjv9pProtzR2CLPcfBU0qbsUZIRgc9TtMCMQOwZLIXDHOvOp3ZY0eWu1l15k1arZTkqqvV7vE82GaCwDS6/uab2CrmzXojHXTnk+vheOA08Qy1rYgZ1fkKGPkFdYfxMTNn5o7P1Nl8m9dSQ/f1162VX7ZVhz82DIVSHMYxDbhPnBN+B3Dk3ByUxy/ab2Db2makM20wa6bBTOCxT/ccnmmuDWu7s2ZnYD3/tC+1c2RR7uccyNidBFxwPNMCJfN7L4AMdMiMw2hbZlw4CzgnAR/44RlY91HdXmoufeZC8SqNOAwlasm23zhroObxCjbVdi2Zg/Vdswfj2UHMfKbfYG0TY4c9/lIsLAEhwTx6AdDVR53j84BMzZDeOYR9dASl9VpvZSDB77lH3pf63Kl88vwGbP7OPc/7ChiUMYV5LsBQyi3rQ3uKDT1qXmF+TC08/tYUnxUbw06y1kJnpmwHtfYpv/PcaRkEMDLRkignk8GL/wT1shlE10b1C7r+rhTjZXsUlJpCNCu17ckKcAB+WlfleRawaoEmayw12esb6DnYuWkfNjNj6izwee7FdgdZI6tZ5tlZNwb/XC8smQV9rNuIVb15k7OMFmgpAwgriWCkARP2uTaFMqGCR4JsJhAEcPjMEURb20/7EsTsQplcKcO5sbktHfZZbZH7LpTRr56sRAiGRX0B7ZKU69qxsqXMiPIePmuGun5VwTb9APc6/jfrIyAr9olxoTZ8pRP6b/E5d94x1gar+Mr4/swRwJeAuAGuLC9sXgHU+ibuN1k5nuFhdq0/oSrC0VxYdjh7ej0M9RsqxlNQjfu1xj51k2mJQbYWsG7CmetDGL9iiREFarK/L/XzSkOuIJT74RzctryKeuzGTPHrT7GC85Xs9HrF6oPJBtgBfjDKDNQFUQ8bYKnKylDc6yro/saA8Oby7uUvlz/9rz+ELvr119S5sCgulzu30atL0EEGyD88ZOufWhMWAYRkCBd0kX2bchNmgwfDoL963doe1UND/RsK8Lvf/T7ZsKLwFZcxIOT3XJsFXZS0dV41qk3JsrilAB1IZ7KLnQAVnpj0XqOiK0fKfr1dRHikphmEpdB2ojK8R4eKxQKqA7LGOOn4x7ldbyGbSx6O6akHjQ4r44BjLKXS1hLcHxspGYQT8n0seFUQT9RBqQ9BC+Aa394mEPnxx58yxgnG0lS72cwe6u1/wqHYrGezcHW46gAe/XVWq0etF3MLumowQgaMDEQ2LZTKOQIppN6mKFJfMaCzo38EI0Nk2yeo/V2uDs3S40FaKjRgJqwIaO8bZ8ZajAgZjX7hZm3AXMdRZKngwWpuPpVupwENsr/eRwZw0nsi/nJpz6LWsrRZtcFW6hBHteHw8nDCAOb72BuvXh11LowZWTazehxe7Sk4wZD1FjqCkzllETCABx/55anx6QDOqU2MNsfW/nJQrbgp1oKgik4Mc8XvDPoJFqBPxtE8qS/yHGZBk4Ue5ULkyx6kkVBfXYFUGu5D9C8BUJQO27tMhy2O1wLfMBaG5KpmZlG34lKMcemKRZHTdPdSKXuCdLNvMcgLKtNaYsFExbBWn3sXYQaUF61fLRhUI15lwGQwRpPTCRdACTCmYvHoHRnnB/eTDWEPxaasHs8MMPsxqDHKaYAsc9DqVOMYTxF5++AarNYmVrn1c6e9tY4NtBWdaHa/NjeOzpu3cbK4XlQn17ssGeTQv2iJc5UWJ/jk+YOmrq6HQCjI6AIhgxb3EN+nmp1ZPoNM5i42wuyvomULjnkf12dcrLXDUTFrlSzd+/cJRghEki0bxQmH3DpOkXXWvXuumemKwJghFM3PwTsFN4VuFJJhf+jE86yKAxkQBhRcJjFB82kvp3Yq6ngVO4jq8ddfJ3jgMwrqxDHZmRKq+4QZpPQyX9ZzR7lXeu/Ec3Iuzg6EmreslmdwVbibQalwQsskShUvzToB966X5vYDJnDQmiVZaUfYHRWIClPkK4Q/CkwAZHBN5r00+Evex+/LmmgLC/Y/tiwAKw4zYmVRQ2zwwRizhs2uAJZgy5g7HPc4YMvYxH6Pxm8WIsGLNaNkyU69WbUf7CGc5tzvel4yhmQjFbyJkA4iVSfF1TM9TV+BZ4UZk0BlwaWgnXZSG+fZnDFaFom1ybhQMyf7gu8Jm2jqigTC2C3GiPpMnonv04nk3hkTgwFZSRHsgfG0muyUQKT+rTaY55eCzr15fpsZVmgobYTWBJyAlbNQ1kMVAXCxAAAgAElEQVS+82iJdBXSIEDgGRFLM2sXhkbE+5qxd5y0hzi5Fdhjzb85KK6xAbZoWAAgdY+gzeczIIz/tpqvqq/eJhiUKeP7BWbMSAdwmS1P8PmRdmoVBEvGdc65gbVAHK+TBcdZx95HUG3nXGrI16LN81dAUAAngVtKTD609cIURR0nxycZVEV9oB6vHQHfa0KGa4Vp84Zynd4z8247EtYJzy/TDYZXWEw3NwHPXP8qgyswx/5tfe+To0UG+7GA7KOcv4yfytJcz9KBcyDN7wnIFI1kjTEPloUJtLNuz2UN7BNsvMCB4F5taZl9CusYPNaulr2kfxRwd/vr8AsnjOf+HB8l+9+SGsesIGLZkvaiZMywAykJmABd7PLiC8WaLJmIPV2iQt9J0ZzYjNhrE2F3Yytbh3/tqcjr2bP/oahMnuTD5fL+3eXV858u//S//gFW7OXZM4Kv28vdT/cunyjzuMWRL0XUTBjGIK0fWgR1/N3g5lQ7FeGZUil6+NeohlqRPzugbqvm03YHV6VRD2ydRGXaU2xNrVcMcEUs2nqg39WG2HX0QWAwoBmQ3W/uI2hbqZIRcdkBhZExi5RAdgpKrWW8t9R6qRwaKemWRYvv5/uTHpaaovy4TYYjinHN7Ph9IscYtcjwzkFUBCUL+25pfelrMxEDaYIcztDibLNxZChpfP72zbVxKhTC9C0qXVGDq6Ous8qzWB9nalwHvFSryt/GgXqMAuHjQ9o+GadRfHPo2tdJRcUhQEFX4ow2aMraWkDIWsHZbtFxFeRirI56SahEn/deNGti8M6zRDhgKlU8czNzywCkr+W1jjJO1PpbctNxsoOulp9sIMmGNUuH44nBI9hgLZoBSY/MZZ0jBrRCeFGhBoPXoNYg0uBTZ0Zjn3kazSJ1OUPjPbBzALCLkWcOQrZAZWpfybbMEXQ+MucDDZjLfOf93hfACxQgjSX7k00U9P0kPhBUbZQ3xvlMXe2ztA1AWAXL8PAsddKK+Ec2Pi0MAD+oC62ha9/BOjVkrbhHs99BOSfnz33a68/vdHyVhObLIy2/2iGBJQ2/dIsAT+97GNmqhgOryHbXivYk1L4BYWZZkwFY2wZtgPW7OZTiqOLQQzlr+4hkiN69C2odYGQgiI5i6NEowI1Cz1oL2MIeRZJ7zq2OQ0AwwImJx+BoFQFt01rWIkFfQJll1YKQn6iJqX20xnl937yvA3RYplgHSHT67AAVIa0S8VGzhvMd56PASShCC7IViGBNMb/dgw1MDEoSRC3ww7FAnEKREcaSOSh1u/Ug2mNRa2yCAJ09Eu1Dx/qSisc9Jeh8+zZOkA1/DdIS4KzuUyom42qAKrCmoE7rHPpjhir2ZrRexkPHUqoYYxc68c7glksUZPX7eS/XI2uWetTVcQfImaiPAJBz5Jw1s//myLAaODG+BV5PtWhxHLtXg5BPZKGZwarsphaZPmJbkwS2OIDUqbLnGjiVucNc4ainBj/j2P3unzjGR3a9fkjW6ammUz9Bimad9dpsxiV16u/epSQFGxbWSfr3Nohjj1xReXyeOmhXAaqj+/ShGk2GEFuS608wIu+3QfyAcOuJOUe59/SvU9F2Ql3YUoXmMndkwAnEYEEs4y67iTXesWwG6/jZOuR8Dj1vdcp1oMv+YD50nKuIDnBHIFyGBRTIM9DM3CgOVxC/jC39CtZHlKttOB9b0dpq33sEcKk5fxj/hPsARFZ8qCDuvaxByzwU87B85VBknv6Bz22riPOaiV838CaAekpqGrS7twWCy1CijrDPljz0qEJnUNUggfWScaE8ZH5s9v07zspXsUmpJ5wiqMFXgOWx36jP0/dq3nsK9hFknIhP+lP2nOUnLYwWyPPvs38ZO7pyhtCuyUJTDoRPu0CF+yajx5o9Z7oDjpD9nT+kfsQxhhNKw+5yPbUt0ndyYjrMZ1hRUyc1ocB9J/BRGHJnWoKYsGOwEVD3m6EWUGNMbBWBPYlSKnM3poHZ3Jyz2cf9w5p2b5yTEraOYMwNMq0ZNIkUFsP8As6DlMWtt7TnRDKaJHpOarTxex8+ylmaZNe7t/EBv/vu2QJPyguaKOPHvRNK8VgtWZvJ4LZdyuHfbE8nGxl6c9uvKDQTgHJnevzW9WM2Ky2owvVYZP9+QHicSR8ulw/vLm9+LWX00y2N6bn528vdCwEhHjHh6RyUOcqhOp56e+RwWxInQhtTwnw/lD1IYTi+NbTHmTiqopzeZida7M/A2cetKAkUSdCRUiSj6JOgtJK8BkU6Fznk1sBbAQhe2463sPCo9WJBsVHMaBnMpGgzFJMeRtIKzwUW0gxLF2gNSdD1SeN+ViTbgsbSKxQOGM2R70ixPgjCaCo4pvyo1pT+UEEWqkDJTwPbqUrNeHhQpVZxSmulgXXyVSX18x6IK6vvAqJudIhJUPIhYkWeSy1ijmwUmoU3eiLGX842xpBJTzZlDWXLZ98mGHfewMAMG3No38eDwrsC6JruKl723x0HfekjGJ+wi+InvK/IVhF71+JZTCDXmiJqD4fRUye5zEGGEUgt6uVThCEwIs2Stil6DuLUqaISV6EQnsF5CzJly5O0urhSfs2c6qiD1Nt7KLVqy2gwlkHJ5vT3O0v7iNMXvnsNRePZSqUoSFS6c4MED0UPVj4figWH2CE6VKTJYNA9wpo8aFLc27JTaS6+eRd04Lv4HHsta2XZgBq00pGCCkYgocEqv8/3sl/eVwo87II1dNeQG1xk7XLAbLWrnsh+sdGrmXHuoX303ieQzYFsAJqAsK0P+P44OtCClACfVyLdkWcwS6cjYJaN67C3c0gG6S+10awCwTufIfBof8HSXLO3V4d8ZBNSX9wMEddorfWnsDQEMDqeXbtmCERMeU3n0AL/4/kWoJ0DF7OzWXdTGb3SvupI1alpBttnYc9F1n7jJ6Wzw1aae1gmewYZITr7ikydRV1iw6H4LSDU2QcQOIKjUc0IMpqdKhodJPrUA8ygj8CR6wSYG+20KoWdk9CkXr8+UHHXTFgbs72x9asxYv0SFHkmcQ3H5RC1WL9HHIzct02NFxwb2EcUZpn4BAXn+ttlpAx6eY1xSCCWfVcnsirTdYa0xcloD5xJQKUCoyIkcWxRj7y24yha3YbwORNPSs2ePyrripbzJrLrZIAEav3unhXd2+3h1VpA59/97Pee97O0ZfeQa5z78Ax3vXMvMESyB0d75OEVa2tJwJq/DwzjHuxnljMUv+ZxG7azlqwB7pnfP2YEbBPBOUHgw2vshdhkVDunr6Cc/eHALWPD67wPux5Qag6lPkUBjjnJy85LU+e7rElOkDCH3rM5/XNp57R65YDYU3CmnpWfiFAM5BOQ4R7rP9VRlv0Qp3xgDa8HtD68jO50bZjsLH4XQRNAobe0qepZzhrgd9g2QTW/1znVdp0zq6lLtp572SGuU8pkA1R8MgI2zlbbNbnvWB+8JjtLu6qt1p/Ls+zsZ1zY/9heVSi5f89k6cICnTwiPo/+hwyXcw2dDnzO3tuCGN3LLfkwI+he5n2MR8A0EhZk5sjwPqWlR7PCnrsJZCPshpASPsSVgqtTmzU/e8QYKdKTYGaOL/PLM3LtrEfW/ZIK8R3Sd7Ptdg6mzPakvknW0ewYv4s/dhJqrF9wbadiVk9wlHHKmJ/KuQpMtRSHZzZI1B4YMBlEapMPn3VCeXwX4H7WzkrQ9IW6r0j0dNwBVMz4UdMPmMt3S4vVfhmQsT5sbt/ekA18C3Z3rt3jBnsBtS+XlHwxH/n99Frmfnic7lS9glfH64vNfkNA2BrC27e/Xn768c+X9+/ZFDSYxJGDAkUVYXnBaSy/TB8OWopVh9YYDHIDGEpqAUXN3r2/ufz8y/PLn//y56Jnozkpv1pBhGbpQj3d4cfCLpJR9cQirdeATOXSCNjsyXXeGGQMMFG7m1sueTckSGELPRX/MCDk/UXMrk3OVe50UWlIekBXnAY6rM1Qa1Sr1MRr9pRjI4j0ZFNJQbHH32RsWWSlw7JAihq4QdhwHJyh89zUkIE2ZDOsiFjjiaNTyl9bJ3j/OuRmjEA0oNqIKIFy1JjQ6uKbGBkRRu7Zmh770sU4rJA9Y5qN2fk7UyZ6+JSWdLTJQCRodDoXsEhRqQR1pI9Uek7TpuIjqBJ0tzUYZla76a9BOdcV4TscrXwvaoKl7tUhLoqaBt4psCdAaKaFzSw1gtfaBxB1sYeXn3/5OU6CAVjGOX2aipBx7WMMY8SuVIQY0fWCDC3rRFE4spGrcePe2i/yQwyffSDjDFGzCdV3DoFZSBX+gsQvmDOrm7UU2klpQR4Uyf6vSTXXC236yC5WyMiArShfjXGC/WXY2ZM4YQIaAXUud1LDymdFqkV4r2BAM7I5SBfMsJ5amL2mp2ECINTUwLHZuyp0Ms68VgnrIv/S0kKlmDMrrYrrsk6Zv+MQWM1nDuMF7WapEhRt3g1U4oxNYU4Qy4L4w2mesA+2NGDFrosDLzMg94YQwaTLBQ+kuyo6cz64tQs6cLFjOlnU465fWJD9UGiLxNurjvHi9/nuBVs6uNk3y9BI6aW4PxTSBZUEXfYuy+fmMDD+7H3G3rUn2KCTwr1bh1gbsL52czzNmp2FbBgrgbvUj2xv83xhM5CJOdE6Uej7/ocfLj//9NNR96uTKu2PdcpzRFF0QRafSdZ2bSP4W2rnOTvlXB2Mj5NgCY4BcwgYmjNhzhPrGUooZwxOePYOmduJTKnY6Lo4BxwBaZYRkIrM/YjKR1lywWDtGAEZffTaRiSB3IJOn9W9y3W1V2cA43zvrQ8vKGX/0HOm0YBdkEnKebJJzM2dO/lcsgqwaCZSpINF4ChbRyGiPNtq4nXouK7CPjqk3FvsXnQH2u9LNgC9Bs0CPZPuNpp76ugGBCSIHzMEJoQOMmue9QIb5Mcff6wzuv562DTq4DIO1Jm9fn3YS+hxKmoy9q692K1TFkk7ZlaS9+koHuqNczh5b86pT59SJyjI5n7hdcaQZ9bhhkHF+wCFM+9rL4WtRQwNm04JiPehvsG1hrDBDq8ni7TsL+ufsVNAQ99IRzt+4IK0s5+GGEgc3T0T/kXmc+UJ3D9+iEGiY2BQUQrr+to9mnI4iq1mXtJPs31/uQfWNv4Qc8aZL/uGa/CaLaXiR6V3ZMFtAgBF+Zwz77HlT29bAnK/rCvsKeMBY4FxPtPtrXMP6IEuxDtq+JshNMAWsKpAkS2SKt4nyM19cW17LQbQWducnMsrexB4tDQrgfl8mVIUyzo4QIS1iuAMZ36sGcyapXZ4fj/r/ReEWKYhEfrwKZtmf0aBa1k83D+lHdY6hn3y4EGYVaUakwHrGc/Y6HPoZ7vuExzNn9DnUewu4FlAXM7Znl8Gjtt8E6ScjvinlidY/tNaw9sLNoK5SwZ1tOUms6Z8PeAifY0fPYrIGyDN4QOuppaxtw0E4xWQ6iGgSUHAtPDDtxyDSvXtvDYRKJ4pQnDSr2mBs3IBbWUpqB9z3/GB1rv3OCtInvy7lNEjQ3gNCH/+6S/pQ2hAeOdy//LwHnx9pIDvt33ERF34eFQgRx05B4RkyAhAWHzh0d/eXl6++vXytx9/GpJh8+RmAAwIi5g3rcrnMWAqVp4zgwYNRZZLK0uguqyIi0xDFLQgWaweRjr59tz7LCB8++4IDs4Iv5us91hE04wG1ySQKJJVn1UjFif2i6Jz3lKZ/dLyipaoYAUvvIsk2bjJ8vLMyvbyodL6yhFXpMXi1RbbNo1NsEgAESru6hvjLGUTXDccQUGQ1gmV6LBBFS6iUaPPvdb4cOgWSTRTYJWfwaHqpKVfLit62lBBIacOaXsJD0wOKFEwHVU3eepHch9FgdzIrQN4dDQvTt8ga0R6Ch+HJyBDM3Iby7WRMDAVqXFD8iyqPQX5Hl2ag4VgqkEkaFnlujX8HhQZ3ynNiRTzO9Z45+NTaJhmzdJwdnVbvH5Gj2rEVSIrFHsOCHW+Ce7aQL5B0UGBm3FjXfBh1gXrWmQvZnJGz+DUliU5iEZFSR9GkNzQpJrJMlvifKelydB1M5sBV0YRFVmt0FKDzjqizRLEaaTlAYc4geZoKumLmX5+BWGimnfKsmAPrCtxTpkL+fjJBu9HcIQxxoFU7ChUd+trv2g54LpIjcyCO+wh4xGaz2rsHIfzd0nV7R5ubWCCU9sUmKmaHHjoZdbOrYYrol4IKa3hPWtbOmjqMaOYuvpC6xdG2RRsyT5e70AOl9ZL9mDgXnSIgq4LkoxCqiNhpofxFpXl8zqofNbrHAI5CrHY/iaU6WuGvOBPs8G2HgnNZpRIx0PnVFGZs/OQex7jA8fmd7/73dFE2rXNe9gTZ7SbezfYyX2M6pqzZggyI8R3ir5znqSVzdbXtUb95tpOhUzuUHacSMY9IMUCsyPrOuVFnMnQwx5XeIprp/Z4jaQPRdGJ3mBTci7tfq2xMcD3WQyWZH18Nt8JFtpvzPOt7INSL60T1bk+2DSzxzpL2gwcPd7LvBvQ/lsBoZnlgANjBp0DUwG8shtO4kgDMGJ7Zt+1pWZVAxBR27msvMqpZuBD+x8zI/Xaa/Eko6BgQx1EgWrXuYF15gSWxajvHdsyiniPWQYdPfcMY/xZQLi2SjjLAaK2FhmL1IYzP6HbVpVBto6UTz6j095gsQBcneBS1bCbR2ZoYCXXoawm2WXFwjYO2EBBFwJA1l0ydGvnFFvxnwSEAkquqVAdb2+rME7gssxjxmsqkczFORNdH+CqettMVM+tZBZTetTzPDR3GVPLqFtugj0xm65c/zlYEDDP3M5o51pjh5z3y2HrwxhB3bc17oq3AfRxbwDHrgF9yojlLINmEM+aDG0ylMDPW9wcIPZq0QWkQnN8soz6yq9UzRUQBsRgnLif7ouDA3acgYx1E4CI+73PPQDoR/Br9kDfT9ppaJybO89Yzs4APwBrgACjfrrOE+TPVl21Dq7t0soGuvuvAkJ8WRlIyeZOEZT5ggJ7ZElXa3pkU+0lm9ZBDa6d44gyzq+lFR5gku2Ccv7ZcxPAm56q6yeJrTYjy3F5Dqj7nvopEdcx40cW8H39MYHjxEdrWVTzdWp7c/x3xTXjA55aI+UM+2ItaI8EOs6gZfzq30YZJSC8uXx4/fLy49/+5fL+/evLvbuk7duH8NHDJ+lFSPN3pq3OQTMcZPq0N+eAMApk8JGh8pE+puboHfLTLyqbO3GM0OLuENS0l2CbiFaQg0HlIDw20BqmRw672eY264ZeGURxGYEhcA6iAZNqRiwGrlv1vRrLLwPCBGpD5zQ0GhizjTUSrXsKhXVOTakgpQYwaYqJ8P4DZfgCJRR1YmxjLE+Oq5nTGg97B7VgXDWkFnCTOaqKFD9soCKj0DFKkYzzMQ47v1PCmvE/Dt0T2q5F5Lgtkv/wyNroICp+oQopQ0qdiEaeQyh9khbAhFqSQuGbOFFKPevAifIoZZzCefsXHbLZp4BwLRd6MDVDytpkrJEEDud9Ti7PgHNoQa+tUSrMwRj08NfwBYEyyDnmept4nPlKKLftiNTMZm1L2+J6CWTIflMj8a5Nqlk7PHvXYrOPIGcGi8wfKFwaoK5mtL1AG8Cm2D49C6dAuexlDOejUh1Kk/r1oHfWKSxF0ef8zKlZPZ9IvPURFoInw5ngszVVQVIf1YkSZCiaVuRWI5cA7+Gj1uQtQ8f7pXHrYCVID93iYTPrC/gjkmAN1eoKSzFpoJzvGU1FI6/TmgPuQ8eBueTASjA6h4LvS2YoKnwfQglMLfNXT2IfciDS43E0yiC5q/U611Qkw7JMG4476zvg0aTyFXbJelxGxFoCr20vNlHdrIsTJUbD1wOzbA0pcTX4Balaq/2udSyjMeZ3owJJ68zYUKM7aow2gPurOEDtYA4t6z1HoeS/uQ++376e3I/BjsqOBkG8X1lwxl4RCR116dx8F5mzBMoLTpqJolfdg8yH+5nx41pkQZhD1TpT2zMAkOwDwho//PDDZxkMs0zScmI/1kZClVH3BveILSU4K1PmtrUiKInOWZe+ao0fr8e5nhNBtjGqnJ8+JXPA85pB4XlUs+SZeR0KOr/DXkUa/vb28rcffyxgsjo0zj0doQI/J/R6IiMJPoaYnyla54BeMCcA3OraD6dpmaYzTRqHhv0C6BDKfGqpBXkLlibY2ViV5bEsUsCdy1QVJ+G/2pcApUPF7b9Zm1Ow1b1gixW+m/sKY2XBAXNkUGzmWqCmqrulyZ7rqhKoTKiF77e2J2DG7lv0XVpxaJFz6ARWKmyzusgHzVhln0zdOQ76+pMZpAWUhj4PpXi9WCvUU32AAH2clSd6tOtfh4/3sa5gxAQgHzuK92EnBYBi15cdcs7Ncj579t0hepZAkrIDbNXqUGNvsAEbQ23RGQBMrd8COgF07UeyWaO5W+NKZlOnufVjgNTNbptlq39VjYBkf+dga7OYB8b9UPXe/Z6zyQX1GgyYLLDEwKyM57hKkWY7uf+AFASoR0LkpIIPC4kG8Y8QcqN11JuWrFxatsH9W7N+DSQ+lt469oVgyVkFPON2Uo53zq9+KSDNte1EymkGykX9fmqjzAPq/YwTWTv9qwDACgoKDE7YSiroFUso2JiM5uxWsujXQ/7o46iwoMFozpBRTQFv3XesS5gm3b9tTRVq89h5PHt6fk9gjrEL+4t1uMxxS3rw+erXZP2dGBA8e1qZjDkiSIKv5phzTcYG24pAlfWA5x6gAo7MAb4Bz2gw7D4NSPIRQcb2nIzNobXJxBX5Pnw81nD9twIC2JW20ECEp9olSbxsbTCOxhwB6qbibFueOVlfiC72HNDGtL9qdV5+Q4awojKvX/58+ef//cfLp083l6+f4kjAMX9wuXfnweXuJ5QzV5Mz7jhXzybbojgHhM1QXSmPNJON3DbUG1oOrK8YF20avEFMELrwod9HkQxko7VOID5Xvr9F2zYI771M7l3hkmXxNHz8TSCaDZ6sVnDJ/PeXAaG1cSJ9GF6dNlUkD+fJmkQGPYdwC21DNw1i1wOT9x+O5Jm+uOCPw527OR9GGlUWCT8NxoseVnykUX+MIzK2Q3hYeEFIrOc7RHOabRE5tC4qB9cybQd9b81SOeAaOHH/pe1GgORUS6g6mZssjtz46XGUT5L1Gcs1UY/DPBprwIMTWntkuU71axnznjCrGezayeIvdDyxg45376Ec94z9UD6RWRVxG0xfgyupQwngouzYoLIiLqVdAky8SiNUON3t/WUNynkeUgc6hI3A0AyVjiif5btxAlQYM5Aqolp59+uanJjCFGU9sNhHGNbzmkndyUQLzvUI7a9YRLvZvgoN8AzMLXRv0MEctG/f5SAhc4YxlDobZ3c03WvNZJ14DvxmK3qQMy9kqwqIEMRcgR/n77yfnE/rQpPZPmqzcAxv05IDw+uY89xnZDTjkLrcUqt+/vmn7Iff/+73oxM2M4AD0iCmiDy0rwSbyXqwVlsfo6PjejaITaA6irso8Ivnz0vTnrquWSYpOmVZNGAMcro1yvfiCEdcYwFr7NMoPdZE8HmcPrPovCetK+aMOW7JOt3r9bFH0uKob4XGxv1EMW+U2zi4G+cv7WkC+KjGfZV7bO1vVVuzludghAaMI31qCp0xHDLcNdbsN9djbA0uajc+HLRnrh9AaWCW1B1BLzIMjN/f/va3BJvsVQJ6/hhEROBoWbZQiKk5BTQa+HYcqMtOSdU3IPG7RIwNlBgrrpdWCdbp6eAyv2tdUbtxv1TQOe5mv7L+oNW+eXP5/rvv4iDlnNp1ExyNvnbOMERIZGqjnBs6iZVrr403QEs9+np35toqg6/+hXnL5yaolr26gDPOOgJtr15lfQXYmQLltVaygVqyZ6P6JVuweVX0xoDZOk7PQ9Ze1vEoh3zWelmDXx1KA83D5zidF+6RKKvO3hNY833u2YzDsnjJ8BrAnNRHGUvPbr7/s4zRmDwF/xp41eGlQXX1Bw62wM4JnrPZ74puJFM39lTOIc72BbzarNQfpg1Ga9/OojIGlPgErCPPJ858A0Dqx/p8nZuANo9bu4w9dh/IqmB88LV4lgQNyy4mQGftQrlU9GmAjLaLMVAp2KxmgoU9947FnkuzdzjefIa15PrCJwvTCzBxzKNDlXH0dDPyRwusiXSkR+oCaAM+A54vsySMkWvYGjfWdkAf6rvXHN0ehty/+zsZrduPl+fPX+TvgNwDGLIHV6ZyzmZ5puM3slcB6qwvjT372Hp7ExiMebKkY7wcQBlidgtkbPOS/bE9eYASazkRNtLEZFzDmYvU5SOy1YAOH6bA283l6dOvs+ZyTqdFVNsqpaRka/HoyTewIeyIk5hcvmuZTvek4FtKS8IYKksvVN7RrhMwxW6u9Gj6B4IuskUEmvQP9QntxR1m1URzFMoJS/GLQFFbcgYctEkLaQ4Wk6q5FWUrHTc+8bJu8fnJ3ofpQwD3KADm02++ubz45Xnsp+dhQKb1fQ2zbzER+yggyPrIBggaiGv5V0FZgPTHB421gd5VhV8hJgPC4zkHQPy2gPDjzeXV8x8vf/zD34OdXZ59y2ENLe3h5c4tTkIVRZNJAYE6apE6uXGQk2IncGsg0s09amH6er3PofJu2R4HtOhPqWLWQOCgEhAiz1xHsVMUOuOyJPKECVTTPiJqRw/bW2gfMHjwMDWrlQMr6fUFOZGNb8YlvVpGOShNtZmjK2IJ9Wf9RtbLqLTZ8p5VksPRLHpQSl8W21SvDO5EUcyW8HfoiKOb+BxBNZcBSdBEsfH6/HENshk4WEEWDnnoolQ4+FFm3aGlKhnXU7q/jlb56tnQq31r0MJGLf2Fn9DSFmg2ALs660oCc70Y4vVmqfR9g7gs4BXUx9laca4L180Y9GoOU6lwpWT0gK1ATamNBRMS/CL8EvpiWwWYPdPYcr8YZO5Fmd4om4X6sHqEBRJZM6jFQjsloJvykzV76YsUBHSsWzsAACAASURBVLXP5DMrBpOi5wnRvHrFIdtAiM1cGe9y280a83ca9q6mJEEilMBTXUtpCDRdbm2F9wWFIzWIqXfrCNZwsicUt6kD66FqHWvrMFUIK8pvXRDjCUUJpwphBOmtcVJwfkZpVkiHg4bfk+k0c8h6M2gSnFHCmqwGz6DTkpY2UIiWgcx6m6POvw1c+fvZt89ywEoTDUJ3KiQXEZYqxzwyfs++e1Zqz22DstRSrr6F7zBTwzi291UPbdeS83HODhi0NVuHwnBbrsQpmWiHNCbew33y7KEKLUjgvWa2whKwF9Wc0jSjXyDmeFWev4CTam0KdPC9rnsplgY3PIMqbdZHnbOOIv06HBExWRP3qFXO3nnQ86yinjrEOrq2bClKr5pw65BS17KayTicPN96Q2buoTnTsBrFyNl1QSMcx2++aUNkavASaLxDEK0Nrg1uvW/G18bIZ6qmiCzGg/WXoFw13FPtaEGKKlaG6j6hKpxbnd1kjfZM0hv93BXIWoZ5826LCeZDSncAOh2YMQAUKbD0IWcLQUPEsWqD/dzLly9yTrIWcOYZw1A/p1rotaXLdm8t6x/Ar1RVkWrOmtQlzs4yfq7/nIujNxoQ5qxW6XttjGJT0lbg189YAvYq4xkIjHkGvjd2YZQzQa6M/TIOsZ3Lnh+U05NSK58x6DMjHuAjpRFlZGizY8MDny98OfpNVtXawNAgMM73AoICmoB6VQm0PMLMmQEj13nx8kXOHh286iLcz3kG8BZbNpuRjIFiKLORjM05OGHsk3VZDzWek/lmrAOy8DpMjgf0I1TToXXXCbyXPea7rOHCTjaT1gwWa+hM1ZMqanAnpVjQx7HKOX1qEWOAlsBpNHuuy9oJgLg2RIyBTrdBto6ywYPUzGQ3128uvooteJaROkCHU6lLs9X3c56ZkVMgLf7DfJcCmi1fklrquq8C5ai0p96k2izuN9msgd+s5bRFw7akf3YzxfG70MeQjXEomxLotU9r1vBYJc69Z8Oxxu5Du60oWn2b9j4tE6vn9EEfTvyw9lhhBIyBtf54rMeMa/H1Um/vNHMnWMX38AwBrKbMqd8pY87Pmt01YK1fyDouIF0FVQLER/Hf4v8ulogfuuRJOhN8eH8ExfqUnmn1TlsbavaX7zwDA77nELxBpX/Zs8z3bLIBh8BQzvy1QGns8LmQI2Mga4LX1DFgvqlZxe9Klu+kj8I13aNnCm38hSic1/5xPub6A+fYH3kmWU6ncqzj3k6UYOshe5T9R20nhNloO3Hn4+Xm+U+Xv/8f/8/l48c3l2+/fXL56sn9y8P7j9N24vZDs3OpI7IB+1TvpBYFMf5UxKK0sk5GDBzo37u3KbpUZZTXucdsnKW6QytZI2UEX549+7aBRZplV4jKICmPR+bx/Yf0IQLdgFoj+mpGj0nmQAz6M8pka7Uonm/PHdPGBhS8RkDhAc3CFKkpGt4i3GbOWiPAYPO5ZNiY7KGPLrQcoOOTZuLWYP7sYEp7ybiNuqKD1NdqnFkUaWtx06DAgl0OJjaFNW6MFUgQ1+I7W1NDZqLGUzSKTZlsVAL+0l/td9QGmtIbumg0RB4oMXxzCkpbw9mrIqOHuXLnWdw72Dl8QhU4qaOmjQKZqwlHQL20diMB054xqGBQrFJrOPAM+Co0s/5SUqd07hSrmMQxzwZyGwd+6XrbVbDeE0BOOS3jsJ6HjANGvg54i9LjhCXb0qxoaUV3ZxTeZDygQpLBKHX07QrZOVweTgChqCmv0eQ7FMgEGv3DdTnQcW4x9qEDpw6xYED2yepZU+e5zLtOsEFVgpjUNDWAZI+pphvEcoGkzp30aIP47r1mPwnw7AfF2HM40WeJ+4Wbj7PDuAXNfPgo9Vx8L8IMUDlxasj26BTjyGBIeTYl0JPpxK6QzaXujbEfpdKDUkeNv7ku341NSLPq9C6rIdXeRAxglD4dGJ01a9qClJ7qOXJYMY/ffBPaY6hso2knEzGFUq/Hs5CVEShiTELlxalYnQp7h2dpsFWKn9meBGxD6pvFr2BGDmP7zE09Mvs9tJr2FE2QN2ef3xMsXSn4zU4q7W3GJ1mHU7ucCIfduZOxzGF3717GlGvxfdghXuP6sUMIyExUwYBRCpL9+hgDnEBry0LJmvgKdiIZ1qlyHpmIrf2MX9QCX5eak7qqgm86oIJLXDdNzjcGBI6hay+IZo55FoNA3sf1paoewjmzRawX7df5Ggb+jluc+dDhi8JzFlRhu2cemUCDMa7Jfencpnn7HACzp6GeDVU/HJejNAKbX1vLfubvXyZmkXY963mV4G7ZJumsrDcRfkGetv3pdfhM1uTQZcGb2I45sQbozInZGQFjWy/xOYQO2DN8t4yJmZ6qlY82yVgyNgGvljE2Ox2bOtU/vrfjUpVinaFzqxeB4NiwZSz5nu61ioZY3qEt8JmzB+nd+/JF7G1A1wjRPbm8/PXXiGUZcByqoWsVob+QdWB96adPsXehaEfp8UmyMdxLgqLXr6ZqDWjI2dGaU89WQZqUJ6z8IFndOY4J1kffls6X6756le8wuHScWu95bfklC0kKOSBjwDAV1nduHkDViYmlaBRjyH0yL/oJrhP+1h7o55gBDRU0Qc+o07TBwKa9awbUvcHvPAOV9z9UNQHEp9TOfOkHkhmNb5Aa0veXV7++yrzF9q0/teAO88rn2CeWlvA5bDUMBK4VVVgDjyePP6v718ZyPe7VsRDsBSSV8s7aC/1xwVUC0YDbzfYEqLpfGuSZ/qnuBOehmWbmVEEs55ozOcFA2mW1v+RBwScrGeZA93/oxgPBmpAoqyFCQ/NVbVSv/WFcyMBzTe6VfZGkRJ69isH6B/EtB3DwudSSL/Bm7vk395N7gpp7BpQWtAm6uWaw//Vz+9kj8NvZFzBjCr/6v/V0+hMQPG1gWFMNdn3WrLP7Dy5/+ctfIhbI+P7ww+8u//d/+29lc53KulSBV/uEbRIAdn8M0g8QaHbTLCrvs0woSZDoneBXVUvEsggBztTZLubI+T8ASeCVAF9whM+wnlXfjm/xn4vKEBDeXj6++uXyP//h/728ffvygiryV189vDx++CQqo7SfaFBQEx5+62rmSI8+TJPFKlIWWahqItnE1BcREN70UCRD2EwG0epmZzWBBkIJ4p48yWEeZHm0rHqvRySbe0oWKfzjIpup2dnAGjx63Sy00QsQSymaXWEWJyjZnjnSXWTltuuI8v0GRBoqDgp+SL9b6CwtwMP9bCDiuKzBvYXnXrOGCgpoFdmOw/PUl6nDkFnYfJzHpJnB/P+CoPNGEIHluZsBaXNgAw6d7NKSSjFoP7NKaot0W7yewDgZy9YP8LriL60LaCDs62k7gRDLo0dHxuqKzkxSd735eHaCRrOIZ+cwrRNQmVxPK3nWWZ876KLQNWKwgWnmWqpJehNdWz0wBgyrPbccN763NLMi91EGG9IbgxC64rVxrp8z++A8EnTZI7H3yfWKcvLTuqtln0M/oTdQQRXr8hi7oj5Xo1PEqnRZay8OYOT9h/YeOjUWr1rqtbcY41EEEOCnNVrW6RbguCLq53n3PvIst1J0K5DE3uVemgVs7WMD1jtHk1vl21lrZk5BbuOcLhDnYgAYzUhsyS/7mToDUPnRkZKFG8WF7/3l+S/tT+phtZ58XDvUlNTKlYJhfUgC4YElCeq476MnWYNB7AbXzOE0JFwRC9dWKFNrCC/qbCDXeh/QztbpBQGeo+qeLZgAyFSRDxxaM1MemMc1lrHnWqLu1la6zvg9NTsqRMYpW/a51PiTuq77fGACz9HAvjU8z777LvPL93EPoZ0OLWbOU6s1BzDAnOqlU75MEHeinUqLNLggo96eZwV74sCvVrz9E6viaH2iAVNETDbugjihOU9xFIAl9LBRY7F/1CvitEcEaBmwMFnWfsg9fDjSa58jO0J7wjNmfEZ5FMHVqc98TJjGjJVzVdGk/pzBNksNaqdLrXWcDXa01zrhAn98r85ebP5qWbl+Agl6202N0GDgrG7r+old9UydzQl1aXuu+7L1S46992aQyVxhf9gzZ2VKgx2eSSfNtWBw0bO/egGe49y3GQltZwHw+SfLrhu8H/tl6qvYFOsJfe2M+ns/2LcwhsJeGnB8v+eyfU1VGY3KIpmUUfGQrY9NZ989pRb8fgJ1g1jseMBdA8L1HuV9Pb6vZ7jnqEGqAZXActphLVjyTJcaq4/SxeXJdJXU8pwwiAlA9gQ6H7ZitdUn1hVjmmBtLQcMQA7q6GT523qsAS8/rDkZHILgofzz2pganD1n9c+e8e0Hy3P43O1fV52CI+DkjBhwrc0xEAngsJqssD1W7sLvHDfGknM9vxvLLfoIAxNSr73MDGvYz9mW5NiXj9pTk3FkD5mYUIhF5emUU9A2Yf7tl1mn+KNhUVybpAt4Hor3Oad6zgToo1To1A4kyRTmkzpc+tit73MYHQ/bK1FgL4Hw9s25DCPnUfzpBuwK4PBrFGnDYrp/LxlXqMpZRyvT4Nm14QKY8aUjZtflCBASW5S98+jo8ZogFx0Ge21HE6M9d6Pi+wraces33V/xBcdK7PlW9XT+nbFIiVqZFP7R77W+MXoJD6tf8oc//OHyz//8z1m7f/d3f3f57//9v+dzjpX2WgDS8hz9vdjJnfH8LUOw/+78EifAqHLNWQvKd2aNrQ1fEmUTIUrNtICc58Z1a3cN7A+sBVksyYj/1oDw05sXlz/90x8ur1+BVr69PHl8//Lk0VeXB/ceXe5TSxhqQ9Wc2o6hzteTr56WokDqebVYcTBT01aq493wzG8uv/766vJ6tLWjmJoFtRq3UMbWoJQNJAKPQ5nNcRg0n54Ar7VA1CVyXzQWlpvuYVH0ZZTHNaKvASzNLFmPU62OTpmO8XUBDVFbzVoDoKpIcXMRrtAwb9HncFzPMhxgnF++L0FGxHBKW/NASUYk0v1VMor64IpMc4DOeTwOqAf32xg2DV3rQHkQsvCKLPJ9pafkuaPk2jo4s4Yp2g2yX8SSuapITVsvRFBmfdEyXuvZxL1yj20oi/N3orVEEn5GfaIAub81xJU+wfgwtcl+7FxnTTRTVoVJM1RBkCMc0HonNnKzKKXH9hAqcCCYEMd/DszZEcAwhW5M5lv539TMYIhKPU3vqfX1YSyYLzZ8UL/1+DujZiJjoaaEXtamxa7FZIzevjtUYH3dzE0O99R/8r3NMrJOoYElQIQCnAxrVUExKGTTMGTsURxc5istGUYZAgkE4Y6zvhYaZCDhtsdZnKAC12PMdRI8hLkHhX2iwgVCvR6LjLOCTdxfnbcKNxGM2UajwU17NsXp2foDKOAgzuF9twFNQCTW2jLq17/bnLdCOwU0oLN5sOcQQFjo0eMEWWShdCJ4ftZI13uDLI0195NgZPvyyJwOhBEIOQ5M6d8Tw8BQp35xqOf5wNH5ySGxTI9UUQKRc4br7FgzfudefoyxmSWeN9TcUK3acsODjTnmNUVGHJtk8B4/PgR0zoGH9g6nXvuVZ5i4DE5LeizBSqCv67K52Wujk+qQexDlmtZOj7IVUZsVxUunZlx4L06LFC3nSFvp6yDWQb7Zo7OjyfwsuI5EuJSeBZ+1XVVzlVbKIo0zvXpFxk7QkffxvUe9JVmX1XbwbNn7yN0P9Xbt6JTZ5sFs2jmI8d/WiZtZDCI/Rzuo99GzdfZ62QbaHTDe3E/3VwVUMt9TLhWQiwjO+v7FIVjwj513nO07aGAdxs6yu479eT6zPncGZf2MZlUAuKwS7oW1JkOC58E+YXe5to40z5DAlCbP6ylaKlltuII915NeFb4FfZtn59t9JoPGet3PzvKVKLi2tcmfrdllJ7TZXvcImKZo2bYgVZt2L1mXzWdx8lQ0lKHA/knz6WXa4xgOTOTM0Val59qE+6T2M5fcA+uefaVsvU5pbd+DOH9S9s+BuQDA2Vnk3zk/31atOPfDXnxC5qg9IwHyHQvGi/tgrZ5LAXwO9lCAC8CU9f4MwH6iDyuoxWdSq71sUs7qscYCqm+98sxh34Tx0+xZbP9sLf8OOLD2XCltmXBPhF4WdGWcTiA8c+dcBHybsqe+E2eSrCeVxKM0Hp+DWuTWjqd2c4F/9tEofxkLexZPzIw9ew5IDejP5VPW+BkxFYwv+4dx0K/wuRvoXP1SARprANktsHVYR+eSEcXX2m6qNF4Bd8f38GFWJ1rdigWFCEWipr3ghLWGDdcXKqtmQj5fKL7mrJ92BBlbyx2w02E7zc8M6DJ13zAdJiLG2Bps8+z/P2vv1mvbml7ljXVea5/3ripcvsAmpoyxBCiJQQoXkFxiR3AXJURJ/hn5DeCIyDHESHGQbUQkG2NiG1zlKhcmtmvXPq/zIXpaa08ffW0bqMiZpV1rrTnHHKP3r3/fe2hve9urMB9VXPYB92zspbaG8xTdN7IZjM8DFq69xfEyv/lbv3n59u9+O+v29a9//fJX/spfeU2U6eznu78AzluVb6X1ZVgF3Yer/gaE65g91pk1Jrbj3wIoxDtpjVvPcliMimpuVE9YQOuhTgw3MFhgH/fLM7eiaWHuB0sIXzy5PHv02eV7f/T7l8ePPru8fPn4cuMVfPg7lzfuv3m5e5sH/YMnhDxwgrbOB+ywZAbUs+AJCjOzbOpaR0IIHY6EsEkhi1DqyDV4a6D/+heGk2SQsijv/7WvfS2qcr5SxFQERiSngXEXzJlrSZroDVkV0wNbSfzSQ1P7zMyVqi5ZLeDhKteL4bBy1WS3c0fclGcDG778hoN76LlPrvOcqCZgXbDOnyQGed+gZQ1gwk3fzBPXsT2RTUBruEl+iiCI0JqQxkjff5D7a4LSikg7LHpNLqyla8drGMRrEBOIrmeyyXxFd6Q0inZhTaW42MsVR73RHRx8jVeNUXsfq0xb5DGc9nC3b40i28/LTLOpVEkTdO2LHpba6VwmgzL7HUshbjIN7URKigh7kaKijIz1SHK8ZwQtOQHCKj0mtHwfVEy6FskL98p1KYKQhOrNty4ffOWDVWZfXj795NPR6NrU7D5mTQAiWmWqlLe9ZVIv09crVWHS9xhr0TTXhD3is1CkRjT1XBnk2V4H0/c8dj2LePG5GPaz+irXy73bwyqdxd8tmlnHxprld9cXGtEXenYyzobq+eiiX04IF9C4B3kvg6ImyAirQDV8I0hkk8D2cYikhxYU8OPUrzok6lyFyJotYTrvaXtpNNIZXPvGGwdCbrBPEGGQafBN0OzvZ24c/YajiVq9yRlUYGpiRQE7CKBUaNxwe9e29rj2wkTFQJnXHImuM73WL+K1WpHjtSpl5u97T/cMrz8SpgzgLrAldVLhoqPBnt7HBRVZL0GbiWhZhVB0x8/jM0gy8mytsK5fyZ52fIc0He9RRx0mwEZpGMyfWwdIeqV/6m0MpKUpWT3w51YjKhrVym7Ggoy5coid3LiR5Dp0pdlF/rR3VVQ9KP7YIj431FTtw3Q0CmtC8sR7xj5OUTTnZOCAaqDuk6h0jkIqY6b2+OUxciX7f316CaLG/uB+HLEhS+EISBeYCoDy+aEtAlxsr7gXFRQK/eoE1qY3DVsxdsxhk0+ovmvu58b2n3qtuU++Srdb5RebsoAyTI/15R37+G6BN2xoxFjSi45vakxysE7Wj3Xtia9ttXcqFWF6Ah+Vju6+4bw7iobA9/zsWSOpzNyvlO9UlwaGyoDBR1bApyrunnHFJNw/+vvYitHoWt1Za8gqxqnODRzjtVZ0rHAjCJhknx7Tx4+PFhv3ec9WNQaSVK2KIVPsCJpPAihN8NpSFDDtObS/CuPZk8qz9ZmaEEmb5T0jUrQ+vQBIq87zM/vTAvQM+Mk6LSF0HBbnptWy2hFjFK4JH01cxBef5TgF3v+qIN6+Z76H3+VPq1oyiMKuYcQMoCzshiVVJnSOw2h8yX5Zj9iercWMtA3Mh59BjnNC2Hi1okys7dmnBXhYv2KZUAN3TiyMFgtaicrzfvRosWu1OYwX80xHybTPz141kxgr1Me1Lsnh3wGLJqwS0IHxZxu47j5n3aVxs4bG4OkXPka+NY4tIFAl8cZiBS2kU+ZeHQMzEUJjcV7HZ1rBju4FydWdu3mW0t55DcJL9p16X/lz8UFYDWOXxA7fuZNchP7I7ovruL3MU58uCvbmnCR7T7wXPuse1OZpWvizjHlCnFERoSSEFWYCXHLPGcdYKf3BEsLnjy+Pv/gkCeHzp6CJOIAnlxuvbh5VwlaHLhk90Sy7rdgJbNcsW5SmRpBgOzLyL18kIQyan0bnp5eno5zYxJvFGK8fw9BgV1rhSaBh9E0dgpRRDBV0TRadhFDRCl9nEMS/a2TaxyYN8hrQXrN2Dy4bJ6jXqRlYFDPNujN0NYalG3D/Gi9Rv6M/beh0+kMWMGRTbrAqoxKkyFyDjfV4bRNch1QXLYt4j8pgOeilJrYS04QlaoOpZFBlasWXz4kRGd+bv2PYMihTYRiqYqPNZBOPGmOCSuLLPafXZL2DotxxhlFl6pB60XR+ntEjSRqhg92P4zMAPF8T6w6lD5Eh6bXX4e1XOV1nMzXAu87U8WBaNSlyM478/QpQYEjSH5QD1f8MInn2MTL3HxyqlZl7tAG46VV8hSx9KUX8nWv+YwnhUcJHrr00C41RHNSNG5fvf/TR5fPPP0sl9q233gxvnefIenDIMXoqbnKuek2iQI/zmVSRULhKv8LQ+fYmdA+5t/JslDXfOIhUX2dMi149a0IywRuTK+4dh6nDORKDCEk1uEl/xvooc9ZuVs4d8MKeJ95bkSIRzWPg/ZKbXAdS5MwyTG/V9eyyLtIFBVC4JoOmnFPEMW7ezPUGkHr8JIadHhHRM4dI8wwyyDoUm9q5Z6u6mzhU/RPApGujGlyqTjmf7Z1IYLI+P/uXTVa6v6tAzPvaQ8AZMrgRtS7QUeqIzv9sr7ZRC3ycZhRa8co+diTFwADvJfbgS+prJmUGDLnWIf9JBlCUO/V2BRle3wf3T7AkpYZ7sDeEz0xCOEepmI4JZBKdJYS8J6+zEudeldpKFYSEkEoldqX05z4PXsNzb18rLJUr5YrnzLqToLt3FC7xOhOQn1SlrUC65tpTX+d4HZ4l65CEXTR/g7PTC7L+0AA49CpZGVsw4b5zre3JMyhOsj31UJMYEf30iUxN0+DZoMmA3ADGJJ91sVrI72Mf+c85nDkDE49SZTfB3J07eQ3P68wkMBm1QuAec52rItkAPQj+xJVM2KyMeCasAFjxa1BXYR8DsHZOjIo++5pkd8mOfYisF5+Nbcs6hOlREPFYS5SPV5nQD3GhVmgOtol9WVELbE+7ffeCQLxnxDJyqe0L0p/yzNJ+UAdzVBWIYXLO14Mshd171u+e9995TTynAneKal1jpXL0BLST/JwSSu2nSpCKWYRauDPGvg1IkXiloFyC8SV4UsWTWI6WLDPLMwAQR5UzQK8jS14ARLT/mERatkzuJUBX45gkkqMh5rwwc/hFldfxEQILggjX+Ona6sS6ptfy3t1qBzx/djxj1sSz/1qFMNWvAr58nauj9jhyPfHT2JjtcTUopA7CXiEp43NiM+czUhE2Vs4euM4sZZauVFB+B9sV5tYq0+fETltev9e1SXx6p4wcfs455NkRQ8X/PZa1UW0KEwj88ZlWfhVSvAotHSr/8yPch+KDJq+xR/NBztFLrHTnbuy0bCtZM/FhEXPE7zfZ9nVWZjO/mTjlBAgmeXr4MEnRO2+/070V1llZa9pvEzjsuqCcVWEZV/rZ7KOIv1SI0LXxnAtexebdvJm+YtkfyWHuMj7rzfyZ78PiGhh3VJMdFzLQLUyOgVt8LmCaSfBRNd+oFRJMFcXNoSKS+Ghq2veqSRAABeFB8qd/L2U0BilLljmEjz/96PLt3/3Xl1cvn1zefIsN+fJy68bty80LKA4Z+tCuSYw3GRuKA6WMhCmoTulsPMQoir5gdk3nL3X0RClzBixp7B768NZbb/fCgz63YthekgVeC2IPI7eB8BHKmIQrJdrj4FFNmoM/NoUJTbfIKWilZ6cOJk5zCDh/x3l07lRlZeEYU4ZvQFV1zsXcl1urcDrI8ph9NGMftSCk/ofiW9WryteNBK4NvJpcxECt0pWNuNmPkRTOCAqup8kz68y/SSrtuyPhyZyWG9BDHqc8HeM2OqKbnHI7m5ZgmQTMBlv7zSpr3eTSKkWC5ilbRtBmzllks9dat2PFI9f8rFTVoudV/LLP0PWP0xhKnDli77+fZ8Lvca3PX1QIB0ei+hefGwM6umeQnolp8PyowPH7HF4qfvyHgeX7GPL0daTh//VBr9xzqn8zohWTKbU295IKZZVPs9fpeziNFch+gko50Z4mW+2LsPLKeSn9tYJGXnsDLA519ySvZ4+QxMLZdxwEypYffu97cQTl89NI3wpMYw/QzM1FiupggRconKWclbIUkYlUye7EETkixOQ1Z+v581QsS+O57olzpSgBh1SRBb2icKU1tK801OP10fAP9mpoFJ9+dswlQlGUa+J6Xzy3ithgn2txFEoEajC8m5dFsmBykSCciu7lVRwG65b7fvQohjzB7t27l3fefSfng8QugfLTOsyjurIqJM7NZDQ/S2WgVXyDVNbGAF9KTRr1VxlzjaxwKG5SahlBQsELgigSWM4v3+frCHDXF51AZJWSgBoTNshzH/U8joE1OYm+RPxq6LQAUivr1z4Lg/0GkR0iz/ekbx3VstFurSj5OuyTe76U0SW3S6BfU047rZnS9BErmGMzceG5vPNOxW2ca5q+twXZqi5zLT670GgnCGTPXxkGpULlOjYjij/dl9AxVbRUwMvkXQVhnokz8I49MLU41swhzMdnbYyH/aSCLa1EXdF794A2KAHNnqnv5TkLmHfnTuxjZtm9eFHV1c3e5LpIKgHjWLOvfPWrOQd8BsEUSfb5/npG2xd59MZb6gAAIABJREFUBji4z9BDR53HvnF9VoQza3ZjRvg9rsn5ZCoLs9bSyrBF9mdpq45K9jmjmR0JQLBYwOSPz8lZW9VcoZpzd32qWot7zmrkR8+e46BWaTW5jN/Bz63iZ48QPhuf4RlXcp4K1bUptFU3A3iBQFVOY9MmLNEK1p1j5EyFKlapHXBj5Y/f4331PQF9QvmlKn/v8tnnn8Xemxwl2TlXSXa+fd7s94xS+rxiZaX/34jdRe2dZ4wNda+hHZE+OJhfEwBSQIfPxOaYOGGn9R/Ygow6ePrkaHsIBTZgH7PaWkQIeLlnfwhpUVhIm0fvi7Uo/bnjy9wX+mBse/z/aTRLB4PfDgMnQoiwrSbUxz1i1/GJVVq3J5X93x7/2LHFLqHnR4G3CcORdMwfmJSkCgjLbPNsuU/WNM/wxfMAuQ5yJ64oC6b+GQ0Fx4ghnEiCIdPh7G9Za9bFuCEJoRX7xNgdZ6O/LphQsM9WjTOIoM3UZ4dtwf1PTNI1Emg6a0uwVrZy6FMaKzdeaEHiSpfmPYhZ+Ar4vJ9H2diEEBG+h71Hrg3Az4QwMfrzZ4nPuU7FJXkujacKzspc8MwRb2Us1uWS30niRlvEhJF8/yNXQQyNETxoHtyvKE+YJcTSt+9sjnQF9PrVgk3amyaQl0R5SWGStTFVWo38Ir/FmtHvn6o1fZZrNeM60hdJjrT31fcKZBCP1v8XgDMWjUr/f1BURkP7qgnhk88+unzn278TldE3HvDAmhAyh/DykoP/6nJj1Z4MnadxlM2U2TIovT3Jv4vq9HuWu1PFeFWp+iZu5aUr5a8AA78jqpxDsT66JIRB0+sI7KPCaPGfogzc0oF0neTuz71TLtytWy0px1AvcbwOKO9cO41ok6JSK1RPPVesyj9nDlz70bgHg+X23lWlMwlTKCCtMvB9+688BA1MSYbhdrd6F7R0SEcQ03D/4bi3xw+6oj0GrHkVDNdovqZU1o5kiWBBg3N85s2reAUJdUYbKP+7JPDGpZWqWb2D32x1y8AzDa9S1KDJpsdz/XbjwseprPLFwmTjQtXB0Kcvj3l2j3PAMercG72h3Lf9is+e01D84hjCnoQtvQr0PjbAYx0J3DAerLMJYRzn3Spakfxmfe1TzXOZk5HKtAore5xrijNKL18NJM8URwqqaG8fvxpa71TJ6iyqFMuBTyCa/VvnE4rHiZYsEJDZj+Pbi75jlHiOGCQCLZIYrut7H36v1fXbqAsWETJhZ53ZQzwv6JwifhlfwRDbCSmZpMSxbO+myi8tceq6Gi+u3TmNVgqDch+iOaXtsh/9DDn/GPig56f3bw8cvHqSNASKOiqCIIdvtBL0IsZdKpNVFJ2iAWqczoyqn8N1qIqXwEeRq/UAqPIYOkdGcnSmp45PJD6OdX1UgkZnsER6qcBPQB5UL6GzQylc7xx/F1G22itYoENnb+Mg+L6Dw3EWjhwwweTPs5CDiqei2AUspi66vjl7+Ax+rejYIydgZNWTf8fhLDhyPayA1E7XtnG9vH8CqVHgg2Tu76qx8V5Utvnie6qGiuYnqd9+SrVqFZdUAe/v/J4qnfoBr8W9mB4TVJlP6Ly0omNG7QS9QmkateroV8EhLxCNSuASvlQm1lfq9eu/lOlnPdt3RrtEqdnp9V0ydiQ5W78COJ336P3YC+n+qdjGkrGpAnJd2MwEX6uGGDznelfd5TrZP96HiqZWSs+Jimi/9p9rPSpSpyH0qZZvWHySYgXmBgxxHwIa9hDac6h4Vru/C/wJcKRatgryOQBKgLSKVRLC9dck6Bz9zcCz9z5VUuKIXVOud+OmzhVD75nvxS5nVihA7f2u4bNnhyrwAQDMJpjkn2l+WbOMSzLw6p/K5x/ncJRZ967gUsDHqdTGxg/olnIY0GaJCPuDRILYxqqo55Nr47pkR2QfMqrijTeOeCSv2dxnbF/EXzYSIL1fiplsFm7uf73vTdS3PzbGKjZu1dj4i8UWOdcRV1krzh7+2Ubwe1aeQj0/JRaujUlQKY+NxfBJAI6s01m5kiSAawhrY/sz4OeG2yd5R2H+fns2pf/iWwLarJLcdbsfv38G48ISWA+8zyy92cY8m8ubWbwbq2DSFVAK1cv1yPM7sbuXzkAWDDAhdI/yfRls+kIpo6xfVH8V9tl8wVSdpsDuubW33go+9xKb5YxqharSR1z1bUESPiAxFzEDvdazQbGN0jwn/KPegbYn9FNFExHG25xOVF/DwjkEsSZIs3U6xHXGdjO55Xka1xw+YLHEFfQssHDYtENdv+I56Qs99XUH1BgNN9c/3QmfgUBBk8deZxQ/x6ojDiaOy7xxbeZ8SGLdx48Sw7n3w6iYVkSq7dOuiG0jYUbHIRMcSqet/+oYvfRrb/xGGFsPLZK8+o9UCOMpmxA+/ezjy+//29+9PHtG2ZUHxE3fudy+eTcqo02c2ruUatCqc5nndvduHoCjJxrEViUvRurO7cuzUOweXh4+akKYykCahBWL6Yw4fgfk1x4Q1UtL1W1CSGWEwI2qSNXInmbT4+hZ+FQYGFS8YJeAkoHTSdQi8dw+IowCyqfJqse/5aAmMBmVMsHsNmBmvR1VkfYbsHO4VoxoOcw11mwaXh8UZ1QEHnozeCR9H0QABFnrTz7+JAaMzcpIAgL99Bzu4DkLj2eg0lLQjTjJ0pGorDho3IHpGmKpgqJ29izaZ3je1A7yBinJfWe93xqqXzW5InilqNF8LvWQ8R8YAtY19IZx5k1oWSspMyQyrXiwkTswl6AkiHbWs/1IVKIU2tFQZvRDVPeKxnCNVPs4xhpnyM2svWq10qoMNLBTdaylLhjkBGDINUk9tTp0M+9Nsl1Q4m5onT6rDz/8fqqvNch3Ykw6V3D9jlMLy1ozl3GOTfGPIkc9XzgdrjP76SQw43VGEOaoJFdggvtjH+nMDdg1xse8nfXn+vmiuAQ6TQZKHePnoGbZv1MU5i9cX2mxVcnkmlQK4/rTb5H5eHX0qQisj5Xf435AR3mW7Osonz19snXkWVC1bKW3+6+z1JTbLj2QqmAp0Kng3WijNvs8FaITTdD5S0lSY6ibFIf2CRV1A4ntJcy+nrCTjvJPEjtRudTkHrCBZ54ZeCe1yOy7VaZ4P9aU30kl40TbPQeeh8iIgdSCV6sgBtUmWpw/UesIF0zcI5SlzXfzvMYBRpSi435wJAHhqNpGiKky2CYtCYpevow9jb3ZDEOeCfcjRVg61xkUYG9F+ObUv/rlxJrfx26//8EHs3elk/NZGYlxqkgm6F08jcOWomllkGQtyPdYHalwjPrI+qCUqsCK14S95d65P9/TfR268ZLXPJ9RZ4/gdiCJlYDQfSfkRLUuAjijB0u7DIg1RgfBAcAAe8fk6XxuTQgTCI7um/UN+6YApc81dmMAiHY7+2zJsz1S9hglaDupWNt/6lgHrpM14zUFzu5NA6DKiew5+wLPCef5mrCPoX4BDKwy6XnL6J0wVj47kjrvXTCBe7MKwvtyPwa6qUBunIvBvZU2PsN1suLL+kdkar3jCbaWTHIdBtn8buY2zieEFrv7ZR1Clx0tXDtj4mpgnvf7nNaP7j/7Qw9qYAaPt40joAPtEqHFFywxWVCRUmE2PzdtFhkHcqLF4c/GtDgnB/a22afF3uAzuC/OplT89957P+eAdRWUt3pukGusgY1WDwJQ2opEGUulx9qfb0JKK8TBihkwWpXRJj0KkHCWWEfOHkByQLANK9f/84wKqLa6jx1MxeikgKrgT0C611RGSV7HADPovoNwDcyjzolkfWGRaCON0Y5zu3EtPAOUYx0hxM+pGjv3OQDl+lHtIeTaiSFh5KRyFSX76VKoeC/gshgyCe+9u4kdsY0ypzwfxMMH/Xc6DQqo8SzCHht1U//OuWSfETcJzocFRxVxug7OquWZMhoHX8q55b2TqG9mrHaa79lykupc2IBLchCuO4EOivUlDlmVVLVSWzZgPLGGvIZ1hUFospXvj5kgwMs9huq6cSX4UQoJ+f5YQ/175yha+eOZYINDIR2rjHg6z4axZPQ40oa1/sSwQ07ApICRgLA0U+LhjIa4WSYWf2f9BCirir0YaS1p55FtfN7djeoiJmGfRbGd5BZwgnEQ8/0IScmG45p5JlTBudcwp9LD+OJPlxDegC768kYqhTxAEsIawYSZTX7SvH738niGU3WvHgqyuJuXm7dvXp5s9tZnQ1QqbjIntsBINVHomJlndbdN6cdMuRwYkqxS2mKsV7XDOCZjHsqk+hgP/XX0NYMjcu188dCCogT5ncopCFcaa52nA6LUOWZKIKuSx2KAbvP5ILP8aeKZbH7N3zz4zsdpAlS08W6C5QRTL66zyOxLiKrVKqtyzEWJREelNxqkBIk6CceEQrchxaxdytSnBn3/nvI3w0GD4kKR/fygueAgEfJIsCXtZImyAR4/E+mSOsTBfm0Gzvoq4lhJYibLzHuE7unMtdPMmiQsBrFD5+2rK7Jb6uV5AHsEUxK81VlxCPM8RzVpRaXzjdjHrmn2NoIDo3ZI1QjKCI2QQHvjEHjtOfi1Qqjy6FHRXgUxznxqsiZ2rPWB3KYZvGIPVDZJkLn3JpDb11NZi6KlksaniiMASa+pFYhUGSYnbWXnfK98vskfZ4r9we8kUER99UuVSZPkBF6gWevxqIHb/61PRaSU9zKRUMQmQ+sJtCd20GSoAEr7HTrGQtTReZ+VYuf/m6QH1QVcCjJWiW4N+lnoRYSVNYh9GhVIhFCHeMh2j9IRJsJQaatBoZE+eXIkTKk2XS45+yLVQcwXeCm+kL0+O5Ok+hgzcu2jEJTgs6LYBiLpcO7toxajNtLipGoq7QonrtqjQ7x1fHGGVl5UVl2Ckv0yERHVQBM0rxIhcJGg/FR5lSZb+vSzY4C51TWDZT77NSGKSaLz86Mvbf2fJjmxVRNKEDn1fbE1vGeQ7/X5hoqq0uGotQSWQVRvodT7WZ3+GBuso2IRSQhPMyl9frnuU9Wz9L9Wv1R4TdK6JDT7g4R6YgWiwSLggoOp1k48JTPONocrdMMvzXDNWRk1j/VIoqHo0j5bpNtgw8pI0eVS42KzJqgTUYIF79yrKqDuTW25e0cb/VoQexqFdCRHC7w6PqIAbZOHVtWOhPDtt/PcSOoSTSwZij8ZgFrAsSNhQhU7VSBzv3ud917fd61QB0BY3yP7lOeSOAFRtfULOmRbFUsBBxM2Z/7FV4z27zVmH42qqs+rH2OG7GcBfLAPCSzXd8z7s09bdamYSqqUDPpeMnQAPxtIHqBiLSEKULBfXPPzs2o9ZhRKwBso6unP75ihiHeM0qriJe8DaI7vkuXC/vF9u9bXEQ1tP3l0zMezanj2Zfy+NGi+zx5PLBYQcQPNB0LyXgWpr20n2gDWLVoUX2IA+Jzdn/o1+zm7qeqXWM/98woWLh4gtggdcjY5A9CtStlTl5FJTUK1s1IGIzrytEr5iuh5BrOnBoI7ZkBf6bB77lM6Ju8d6uNjdBm6l32vs000hsOWcV5lhQgw6h889xk5dae0UYXbrFSzvvxd0SMB86zXSYDINYzNdZQYifqq9CleTLU5IOkpYTrWX2Xm07zMgtCApl8cWhQBeG5cAnA74ssCg4AQcXtbyzqmLUr8U/sm7jOxff+Dgs/E7VavWRfPofEpST8xDa8hn4EplyRaoaC1RgXoe/Ot7IWA0/a1MtuREXwTzMnIGnzUhtGzNlxre0A7jqPK2uzv0lrTjjEV5wAGnBf0JACoVnSLDgv34pg9igvE7CeBOau2ADxhGJKU87+M+vNpZGv9CV//gQrhDSqDzy8ZO5FKUJRxQAdoZuxsoFBr7t3NgofrnUNUJ5pkg43F+IOnTzLQlYocFaw2Tza4yGEaKhJFx/S9tYk3gikJFus02ClXlcwGRu25aF9LxFR2Xfa71Bk5Z6pN0hgCDI3y5crxm+UbrPNnK0KdT+agSasNGFiQ3iIP11Jy+zs6tiCHDiRs/HRpCUfVc/x+XqUwi2jhudfCQLN99Vf58VIr20PEpkuQM9pB1LISPJEkLLEJ2t3+tyY/IDsdUsr78vqr0Ib3vkBdhxNZ+vLCRaS1uvaQin6yRvKyI2pzuw3+rgOJOAYy/UGoyj5/nupp+hpGs8octo1xKHJTdTOrwA12Kl6TQ/78eapoPDtRGb7H3uJZRYIequT6YK0YZI9h/DMcVHGQVnR1wEdvJ4HoBpsq4R6hhlV2kjzPGfV6OpsqQMjoAKG4hO5UQRIOMwbJarTXlbUatcaeF1VPI3y0JFZeu2vXfVEhhziezLmqiFNoDukvY8aSNNjKfBN4cKbTi7qkU2fAvmFfWfGrQ62qGYYJ0AOjWTGCKmhJ/7a6VQCn554vm8utAoiypsrIGJDNLu2cqgZRfJ49kuHHb20VkvEMqxzGmhIYOldNIOYqVlSFU2dBBlhZ/3PsjFUi6U9Uppkxtnl8BqRxxKumkexwPRG4WHKuTSmVfRLuC6QVpuEsWp1rA8Kimz079kpFRtpvo/AMAWj6H0MhuX5ZzZH+mHWfAy2FvGijjj37dgi2VN2qG+Jkrqqs3nMSw4yr+fy1xNe9roiMVySQxOdpX0X9z0lYGQnX18R2r+fKBFPQL8yM9ZFJr+N6WUv+O1OtTOACzkzYR2EYk6hzECnV1pmK2rwkUBM8CbAxsMb+ybMQgJU+fI6Kk4ohYKPYS9qOUG3tDV+fGRUue9l4PcFF2Bmi9UrQj9rqjLEI46R/tskI/yaw8DwfQXVUpK8zKXP/E/fJ5y4Ai5+w326JvQFNgKcxI0TmBYUEHPg+1yYV1D0hOOneI0ZIVQHgKrPKyjgysdSm2Bt1plEf+zjiLxUDaVvAlZVUO0alpmBcKIxTiM3z3edj002eBZSsZAVkinBHWSGcR/wKfaf6aBM8A/iANqtwpTeaEUtTs25SVoVag3M+812eNxVlQNPZ0yPwP4Dx69xOz5VVGVkDqZScZqMlplhfNfeEj7KXMb3EE64oGFfRPL6c+eZ6ZB3O9MBVz3lvfNvxjFZ5xe8RQHOd7vUAOuup4lxw5g6gaqwH2w7Su8Vos6moJmFfXOT9qU4Z3zGKZMHYCurQM8tnh9FE2839B61mw3Y7zam1z5K4Fd8m6E8vtj3YAoPnZ9YqOgBvBZq+fB0G/1JRkxxFMf+L9lxuYLr9uqmcDjhivfOsFOlaT5mVQu7Xazl8yanvm8+Kvz7RJrXJSXZG90+1+D7zAd/I2eN+FTrSFkUQccw8we4zSJPPim5GQbxS/Zs8eQ3Y5mh6TIiMvXiMb5gvjS8BMIahdJqjmlxjehaRugwrgX7yS2bmRomakU9rB6rtBWS5f1zXmS1hhTw5CRU8BP1G3YW9SGzqGl2LUswJLlWzzJL2/9ZQBqIpYMwc6Y3kKBuHNq5PA5Kw/1I4gP3AqCAouumBfSM5lvFVKpaptZWlwbz3ACHa5M22TkFp/rAtZXf+dAnhzRu3M5j+zq2qLJFUZNxCnEDdZebXUHKPqAwKTlUIiugMCccEMp5SuvyilDscYuif8viHxLBgPAzpom6YoiO9YZZWJKoOreqeLO6hWrj38KFUOrYNtTyQBzHIdYpWSCo130/IxpswjganIi51KLyWBEqjHmXVVQazRmzA0Z4Mph2zQeJDcqoynqpdfaCd82hTqgkudD4DhZb16xQwDlBh2cxHQnjrdgeEbk6dRuHcv2aDM2tgBfZIUjLvpNW+Un9Lp0jQsA0epGEUyBjiU9LM6+PQebZ7rvyaMr9FRutoXGsCmyQql1dBVrlHRWgaWLWpO8HnMdOGvzdxq4BP6WyhG5wSQn4HVCeHjBlqzHcjqJwibpvBrwIoQflO8+VAjpTF5rlXhlwa3ee55nx/iKjqXmf5aVVbKd3r0EKz2e+IdnLvoKUmZ1Y2GpS1107U+whILjeyjzMSZc3ZSSjp1RjyZtKeRvXx+INYpqr9sAptl/L/cYz2gIDCZe7lpfOnpP8kuf3iYdaczzyEnKKcW4eqiERAEvrd7nc+nomfwaXIbg1yz1dmMIZqXcTsnBAmuL9XAIafGSCZIFrZMbFUuAKjnGQBitH6wzjP3F/OCD2Ury65boVztA/uZd8zvccLvq0AGAwlWMrsT4KzBpmKcIhyy15wJINOmXvS0fB7VmvsRzRw7qzQBlmsvwluFFvtLVoQdPzO6HEmhEFxAX6mThmmxz7ToJhk+0jQ05dQ1F9BnXPSm2tlFisJ4UkYQLvCAa5KXM89zxHbxzPgezy3o5k/4Fud/JEcnEZSsF6cLwEOhVcOIGaV2PSPLnjmurErOEjYCQaiB9V1SqA8f/epSaPrkMBtinLxCwuqtEmqzrFmoXSSdJ2oiams3rwZUDTVqogkdUzLB1/5SuwU78l1Qm/1jNjL4r4huISafNz/3sPrASgwuQ2wGtE3aFIF7/Q90JcD2nAudza1Lwm4tyegG6mCaeXT+z+qjEu8TECiUDr2Bs/eKghBuAqTZTO0x4vnHSBq59GEBnudn60i3GpaZ42xZ1lj+z/Za/aHeta5jh8oIbxJoAq403mVtQkvY4e4Z1H3nNGJiFF9E/S0+uKfVl1S9Unl/EneF5sQwYiNgbLSZwWB7wOcC/Zg94mtoNmXAnadNcz1UQ1hPfGnBsbccyoiVBfeZgbdbKViMYtx8EvjKsffcq2I0Qj02aNlkmECqu1zr+ijW32FNUZrTkGpyuLXtwhAcJ5Yk/TjBRAklqmQymsJ4aiSjv2oSnDjDfYZ/sgk0v5x1ueo7s5OfzkRwxfhsz788MODskxMQEwnyH0Vc2EE1JuXN996M6yi0DWn9t3YqL6Ts5TK6bQrQvvnGa/n0j2QmGcz59jEZc0UbNQOsq4R6AHcHsgqW6jja8owUSTOxFFAxRia+zaRsSKYZDnaGahxV4jFQoPUZn4H38+Ym1Ce33wzgAS2NIJV60M23oKWia2uFkPPTanZjR/LIqmqJy8UoDszyGSgWKHjHB7J9ZJp4xjuz0kC3LN+XN/OXnYtZP+0KNLiU2LQk/Ivry1DsGC5I2YsatmDRwIWIcIVM1xfGVuKC2W+8GIMElPWF/DDZJnzzzP41re+efnt3/7ty2/8xr+M7fnhr/9wAfjYsXuXr37lK5cf/vrXWwgbuJDEF9YgSftzYjMUm1cEQtzm1p0UVV6sYmjc/e7b71R34U9TISQhpH8QYZnSKSezPPXIKuegonPzuDgC4ohZRGnxWaVWMaLwhMcpxlEkgFpVz4OgAl5Lrw0+mvytd2mJhfSTgxudhLACM6wdiYxOlG+0utLya4LwoMztQzs4ufafTGSmyWmTxAYrSB63wbVB3oMYXQ4lCQ73zHVnnANjJ6byppS6s3ESzG1oOEa/PWLXgeqtSjVoEvnWaVgRUaU14xyQsI50bWkdIvaiElY2j2rV0Iqk1ifqqHLUJCO8z3GAbt2uulM2WCm7Ed9Z9pxDuqZgKx5SFaRVJcFa066IkNUS1jM9G2uyFnFR7CEGflSaa1WhqGYrwA0mC06WGhI6RoK1/m6CPFTPFkReA1+qJHD6+3qNtY3jvG8rHlflKwxKk9dLApECBBVRCaKzuYKsX2SfkzRVJfRs4LK/6DUcFZk9A1JUaf7RnlbVS6V8ssRWhLg2zgjvI71StDDVYeYfLWmQFhXp8lUGDfTtBcn5mHgOSSHva38f1w1DAIepUE1ECwKEFJjAScnLt+LorDMdR1W/2h9mv18dFAGL1f5eB2sa0OHS77fSauJ+PZtfnq0UhO05lJAKFxnMBH1FUfXxkwNl5Zmxvw61sRuXC4qmrDfOK0Hyk8fH/g4tbAjt4XBOc4hMvkwyDGrDgjgNfo7acpKtAk+i7Ly/yKzJg2cra3k6rwb/2DmrwaFW78ser4AJCyJNOPndVNPWT21grsMKRW/9cK1kV1bb18WhTgFV2mRAjaHSNuSbwJjYGnjknE1tLZc7oMckSuEQ5zz6+1aUXCOHs5/X23MoBYxzw/PETrLmBEI4bCv2JuMGUQQT0oJNPkiauUbeE98hUCPI5GcK8ODHktiPmhQAbeuj3eAZpNoJuPLoUXpdUjVbhcpqIGuWtVpwZVU073nqLTU5Z80C5Gy0E8Ec79sAsEGZdogkg2uw77G2pzZChg77y2Qx4ENQ7ms12QquQIxJM/8msSk48iIsDdY2CrqzAQIYyvMreHME8EvmU32aOEYAj83/PfuwY9+PaaTNEBAIeCRldDawPbMDRZ+/aGJq3+WpCi5VNAqht+80IQyrZsIjVmZPojFWF/QBfA5tBbJ4YBUF+F71MuDOqmpH7HCrI3dIJBGjUvjFmIGkKwkxQMurl68lXXyPzzIw5ewmSU4FYsyP7ans/e0ReqkM6JO0rn/VZNC9Iz2S/ZCRQQB/s2cBmzYKosDyNTHlfbgf9kWqG6vWxX5IX5ydsyJpVchB5TxrEv+ASgPA2KPpDRvNLn5uNNAFBzM1rWDjpwEnOHtS44lBjKUECdOPNSAMu5YEjWrTKnOus7N/j9ELEyEpKNXqNO952Iol43kea7eSRm6FKjZ6Sb/Cb6qZyhJqBe/+QV00uaEokJj4aVlOVvW0JXyvFaeneXacD+Mivo+v7uisMssEg/GfJlONkfuznK+prcZPrY0j8eT6wNPes5EcXDN96DnbA3b1D1ZMj6IDVeNVwT0/2H5j5LQOZRblkwDa7737XunCETSsUrpnQVVg9h+xnT6ahN+KtaCs/jDPbc/TGPTwxUN++Hf2wkvO3L2ca3xF2hQQJFrlk7yBNeO1v/BPfuHyy7/8S5df//Vfj1o+yd9XPvjg8v77H1zee/fdy5/70R+9/MWf+AvrvLuZ5/wKiilFEOJbCh+ZhXxzAnNlt718XhG/0OKnQ8J6cT9/6oSQWYSXlwTO65mKc235sXMJx69+8YyIeEhTRQ5MCBOcTpGtQULV+0Tn5eEiq0vQWbXH5PLTAAAgAElEQVTRoofdJFXW6QZ4HsopgVqRNpUsQf87QLdJwhEbNblEPCS9JCBSDbiTbS8BdKM0IWvvgZQ2FvZQgLTxe8qqqTBuKKtUtjSizvFa/RFdAJ1Kgvn08Wsbsg+szacNfotA83eRCpNj1uDhwxp8krOojPJM7rRyoWw9P//g/Q9yYJO8Tirf4MJ+tyQVoYhN9Ww9Gw0ObqVCE4rRePIGq1zjlUJ7I3RNntMxi2yBp0izvQs5vOsfDBq2pmfeL4EIqHWqt1UaTQI+YZEcvKBarQraF2mwW1EZKCIkTK16cE0GkRqAytK3mt3ezipOOby26qjtQ+TLvRgHZ6/fhGPYOyCr3FPADNDOOXqNnffGv3EOpQQDLgAitFrHnsGo+jvcC1UDGtwVFlBMB0MP+GKC4h4JbWaiKFhF1oJrVk2z1IVSaxMMbryBoio8z9DRHjSI5HroTeyQ7MpuC0yIJIvyklQ2YCyQY0XT5Fcaru9RGlED7Ygk3GINKmjTCtFEjawgv7pcvpiQlCpwTYwb8It8EtQIOOjkcGLYDPayrxddxjEYBH3wlQ8SLBBUhwa/ChbPD/vBukkRl8omcmmQnn1jj8GSJwK6VKfXPxQhkZ1zDDXfx0FiN6UCJeCNwS8IoRM/08ZEyfkdHA/3LdWKn7HWACE64gAfiq3snAsO+P7eT/b9UFOpvqk2GLCdVCR1kOdh6lwTDjHDsJHL3uwy3rdVDVSCuw95fgfiuj49gxQcYRL6zdvTdnzwwQcdHwIdd5Wlnvn6hCRskQivGIjIMGua2bUR1WhixR7lGqADJUlAhXPUyCo6M8+q7QHpb18i9dmnn7bHeTaCe2HdoxC9GbbuhyDJo/Wzj6jecE+ffvLJUUl0v5L4VYq8z66ocT83NpYqUnwPPWHdP4oIUYG0CoOdw0+yh7j/BPxjdTimwspsqjYn8MIqltW2zM4cbfgcGJmY+Tqv46OPP85IF/zBV77ylQvPK353varuf9Yi1ydQPMCA1wZYW8UB2j6xB185z8yO/bKK5EndUPZNKonTMGBd01Ky/lgCtWMvDNRjvzijVzBUxehWPBpfZGTWZu5xTZ5/I4/K+hNoo0ZdOqbUcWwB64+vYK/yPON/pkaZQPv+g1zbRx99PzaJ/WhVWH+XwJ0+zFVerE7QLtE5ezAiOjsy6qCAnF8wB7P+LvuDFp0HnL8X+az4J0GbAUKxDUuq7X0sfb/9WfxOK36jUC9JFlhmnFWBv5fX8QGjW0snNHn0mQoeJ7EbSKUgzLWisz7B9TnaK+WeNNZpUlLapgx8igG8n3YJu5aYaxR1E45UoJ4/30y59lY6qiHP9Am9Z/ZIO14KEKd+3VhO0Nl9klhgdG6B7/iB+bv4yV0P70Hyyj4R4OM89Hx3FAV7KxWjMaUEO65AOvFNRyQJUB19/KN0CsbEZ68n20RNOynAHzXOJZvESYlJ1pai/xVQMNkXiFNHgvNnnyjvUYHHMq7U30hscgJu6os7ISDFmIk9sgacGexMkvclko1DLvGvFTK65Cx+73vfy54gDibm4SxyDwHIHj86xrMJCth2wPk5CzMKbuo3488HIvAZCCNyAZyzr371qzmv3/3udy//89/7e5d//I//0eV3fue7F9zs+++/ffnLf+kvXX7sx34scftP/uRfvPy1v/ZXmwuhNP7WW0kCP3/4RbQNEJVJaxpxEgD+447myPi0Fe8CkD97tmLVrR8wIbw8v7z4/JPLd37331yePfvicu8+Iiq3LndvUbK+XF69KOWP3kA3SvioQeNepQoYBALJWBpCXxWVZk4hNxADTo/YBtNXIW0zSYZAsdkOStbUt1oh7EysJHL2N4w+d1WdTO3g4AibNAZxybDt+1kQDxiJag+JqqHlLrt4qWBsHlQufg3Vh8zteoukh5BUZPNBeUuyAF3v2kcUJ7h+HJK+iHek8iEdshXQvu7lMWbAwEdnY6WMC5JiF0SIBHoVVZEKKYbyx0sNqdNqokn+fi3r55BHaGfIURKkJok67tznnFypNOVzW/FsBaeFOo2HyKJDfOVUp+l2VNSjyf358yY499snFMVPVBBBqNLDWhoZZfgKO3S+jL10bPz26SHBXSode8oqqgFnaGr0DlLt23MXJWvXa9GlvL+DeKnePHkaiuWBlG9eENcn3bOBb0ET1/LoXVp10Qrk4ShW5bSX1v7UVLOYdxNK1bm/pzRHk1uRahMtbuFcVc59T5xJsIOzxZnw2mw657URUnA0wGhx7gElx3ld3gOxnVEwMtZiKl3upYi+bO9bzSW44f2iQJrRKa1YHRWqVa/PQYuzfng/zsXt9I8gFNSzXLvUwEsnm9eNsteZWddB9iLSHRdTxJz3UcVXQ5vkZUAKATGGGQpRAq8oBDZps8+NPZdkeGi8QXIdHGteyiV0nAxIXt8Sdop949xPKZP2mn25SqZNsJJTyhTo7ardE7sKrWn9hHyGiVuT+H659lbnFbLJejDmZslEAKn1p3k9Vp6UMddGWVmyb9aqr59rpcGKE/ehQI3gzAGmncRDuLYKojy7vPFGaZNnEK9nt+yPBDIvX6b6gTNW3ESEm32neI9COlxHZ6G9zLlTrKBskmeHUEYqQAvovoxycw0G7ybZJqPuoYASXPt6i9M/7qzazGSDmiiYs/6/0cx5piapxxoNsODfQbg3aD7V17FauK7zwPuCgK0e8BrPLn9a+fBsxfZun7OuR8Vy+4jvUUkl4Uw1axREnj/0VyqVJEAmmfbGF9RskNqKUcHanKHdf/bdgENBnPjoVQ3Zo/awSlMNqDQgJT8fCHBjfs85XdgMEicAoCQbE6E579OM19qzSVV3VQep9Umkl5RnL8y3ZX0H/PF9q0S8/qxSzOty9ibEcWYNRefgiy9avZnIlJQ57ZzPqroM9YdhNK0ihT2PP1ibx2tVIXzVhq5jvwleXTvBaD6bvwcci3ZA7V37llsYSMvCl9pI8GMmjVYora65J3kuYWME1Hm6WcD4vILCBLhXUP3aZuRst+zncx/demq1VTJrbAVQ2My5kIJth6DHxiDh1zz7UshTuRo7qGB5Qdz2p6Fd0YqZfozvcx1cK74W39LE5rq3eY2D2t339vf6+QGpb0FDJ/kHRIUdpc+rHZE151qlQjbA0V5L7eqXK94+27MegwDTMZJlSbLgffquqf6v9z3sjbAvqidwZiIkYaKXEqA4LSBfZC9nxNNpXm58UzP5xF729gtgWaRJoj6qbUG6xkeClnxW7O3yBCm6Vh4j5MgYufU0Wom11zqsrsuNq2Lq+nYblzIKrtR7K9jaToErixAZAUTxikR984Tffu/9y7/81V+9/OIv/h+Xf/D3//7lN37jN6qMDtPs9u3Ln/nan7m89967icF+6qd+6vLTP/23Lj/09R9KL2QKWPQoEyc/uH+5y35af2amK+yeiJXvRWehLQkB2mCrATj9RymjDKa/vLi8/Pzjy+9+619n7MT9+9Ds7l7u3bl/efHs1eXlcyiJE4iZkh+Bb+V8byTpC0o6Keo6yFYOqSC2Ovg0lFEy70ePmK/09HI7vP23clharm/SUvSl4i913q0EiaxIXWwC1SqfIhUdvfAyjimOOQmGwVvVtnAADfubuPKlo5EDfSSHS2g7f6oVRmXrzwkihxynwnVo/FQ3NPCX5liDX/qJpe3MFIxjhqLQ6miNZJWtjqreFPNSfY107rVK5vvx/YofSKds+TjJDajCVLsqDMT3G5iyCQ1gDWDYSJUivwbbqYRRnaK6tTEBHHKDPJtrlUrmoEqzYi1qIBqo8jtxluuDyWDdOa9UBdgnuz6RrsxkzGbpurTqW1oGRi3PaHMOMfgZGL2k3OokVeYGvChale6mAlecCVXfG1BTOvie+8UYW1VI8LZkkTWlysTz0tEp6MB9ybvnmq0gJMAyEFhCRZCAc36d9140uwl7aTWsCwaRoNCqRemj7Q2wf6EVcO6lc6Jqa6s0ZqILbYb9AGXhCMROEvtxPOnFaKIRYak5G4MaKwxnVVbOE+9HwtmqSHtT+V7oJ5fOypLu131xuzSSY2QFvSZPjwoSz0Kad4UYXiRgOGZ0pu+pQ1kFB1RK83quiGiRYIM21QWl1nA9NyOm0xmr6dNdozcVF5IM++B4bWeQNqhNsDpl3AN1PikeJiH8+OMGhRtZcwZQuC77lpSLb2DZPaBKphU2ztZRcR8TAyegfH4C2iXqXluqPdvDVJ2SZKzC6LXzmSZFpZpVVS3UcIU6VMVTRGLVXX7umT7AhIFecegnmjafLYBh71lAgs3mFHmVBmu1UJuSBGVJT873EviCZfRUv5kEhWpVBF1mc/jcsEw2cNjqnQkh12QQmGAh9LcCiVZzfCb8GxvgGgIanPtc7DOpeEhHHvC7RxXEEU2nwcXD1o6+HINQf09bmsR0Y0x8je/r+WrvUSXuWTfWJVXwictol3wO2izeW6YFfoj7EGg5Mzt4RlQ6/+h730tAA/U6StJPn6ZXK8EybI2pAkqXTZC6hFTwkud8HqsRn7SkK5TOI9Fp4ux6CMQkjJi9j5rgFDl5hvX6HSlU8bnrEHUrHtc4Y/ODy2qOXUlQL/0vcU7FMmQddCZx54KZUB125iTEI7Mj1ymIMVaB/YqJSdZqwDPjuqm2sobvvPvu0QdmgmG1hItNED0grhWdVuessBlwG8xmzNUL6MatfoTJsFmWsrP4fYGgQ3V4/b76M6t9Bu/RApjKIwAfeycUzIzjeJDPrMCbauEFzYgDSGplS5SaDn295+ZcsYwfj2Jj/fhRTQKkYNzJo0fp8YtPBohf5V5KrGqxKk4GKBodNYDgWgcEbDOGaNVEVecbn5XZFv2GCVWxhlwT64A9OKrx6/0kFqV6KgWS6wUsvCY/ZdCoTWDFNeDO6LhW8txv3odJKvfCl/2NJvxSUw/hn41pMx7GP2lPVfTsOk+NfP2H+lbel+fKsyLOz70+QRGzQo9RsX9VATm+58zCxHUb7cbrfH7nOcHGrgGTaddZrybXjo4G7535k+vXFRDhvQ/2xCjEtq0IyLIO5AuI+YT6vAqriaYKudqv5D17/m0Xo/hAhfgKChxKxgGurvEAr/3ffu7nLv/Lz/7s5Vd+5VcujNb46le/coDb2Ufs8Tu3Ln/jb/7Ny9/97//u5c/+yJ+9wFzKxAAqdDdLH21COBo41VUA0BdVzs4sx+kmBCAM1ff/69iJ737r8vw5FBuobDfTO/j8KXMKSYI2RmIJWHoqwovthRGc0ifYofTMTaLv5BbFwlQBMGSf0FAe+ePSSTEiOM4M3N0hamDUPr3MollCmP6nSUb3M1rRYvMQ3B/l/6G6HMRzdahBdNHlo5F39FU2cKpI44gngZtqXgJEKoSroMl5Fx3wukKneFJaJZ+r5HAMuZLxk/1tYFynFdrm5qS8eKliZ3tORCJSPVwg2IDVXsHrkFiHsbJGKpdxjaWJkjy2ryrO8zRH0MHnCfLS1P36vC0SzgYwpd0exuZLwzXzTIdQFBVjTYtKcs2HMMKCUz4Pp0mAiSHh96UAGYCwPkF9gsZ1JER6qtJ3UPDARKVVz1IYkhRENrvvHZrP0HzRzs5qhJpIoFJAokBGaRytLiCSRC8rCTP0ytJzTExNgKQBcvCTDK/XLE7r+YsYGgffYwiPwH5oeJDQDb7lupVEZw8ZPJ4D6AR96dMtPfosGKTDLnLZ5+6wUg1cKiqDREzY7IHw/jGaQYsnKBPUa7NF3QMiz6PRx+lUCbBBZ5xiEE2CstJIM+g9QXUpHamoZ1ZeBQPYu/ZAEmg5T4rPgsbK65PITICg9Oj2NUTha5TO9GzO1iSonaNKQnxSRrQH1CDhAERWKYUiaD8aNszKrJQQ0cUKRvS+TYASWEolUw5/YxJ43vZMO7zcfSWlk3WxamdF1kpjkqr115ap0f2PLdOJZw8vEdX5WyVP1dA5aYgzcB5HjbRqxHsmkUifUAGBggJ9ZgEYrBYs2ct5HsCm0zxXFfJLq4Z5v4fE+ml+ZBWXh3AS+Kzag53m/gBm0gKQweIKF90v1Xz927xvKFhvVgjgk48/zj5rSrD+99kxkuuYFNZv1ZozO8DevWOw+2iih+DPKm36GStzUfNV1XHrVqGjq71SJIb9EPB0fWGptiqUNSVen2fPY21WwNaHjySBrDWijBMrbQmW1/dtFcPZW1a3rFaHBjnBpdDT7Lk79WGY2B22cIq/nANAjsyTPfVEqkzL/WVGFkp966U9V5d9PxPuMo4qOJTEaX9nTyrCo3iJga72V1ptxT1afbwTYbzapYAOm11nH+trA8qXDGvL3PcBS6eWzZ6Rwldw8jqmJHsB0Grz6Nh0gpv1t52L7DM1SUvgt/lxrA3PUPsV9e+IYNSnsSilKL865p26hjzXUOQmXnJmlVhJCmDwglmgBQT5bK6NZ2cLQ2MABNvo2WsRID2u8yOOuVI4j/fM3h1gyn0pzGGCxfUy6iKf+fDRITRiNcgYKknPeupdJxMdqaQHeM+ZCmuoYz54PT4M8A16NuCPPpDnrZBL1vGkoBo7oMLgoUxQJpbnLYKJ0vUyn66Kv2Uf1e6SQNhXbUKDTxbsYk+TbKQXelTG9rZ9dgC4vBbfh6BQqmlLrrhnBYCSqKwdSj/Wczsq/JIoWgdie097VP5sbUV7QY01PGu8V+a1ItjnDMhVRdnvKeZMcV72k74kccbatwRfm+DS5tRWACvdiddZB+nJTxDxKSOI/Z9Z2/OvRwWS3t/14ibOozg1loxAAXvxsLezktEamaYI1/zxRx+/Fn9KI2YtPv7k48QSvE/jC/of38h7Aqhzxnmv9Aeuih913qkXy2T67u/93uVf/Itfu/zyL/3y5f/65/88+/L5KsSh0a/vljP7Y9/485ef+ZmfufwP/9P/eLl9t9T0tNgQY6DqSuybmZbtkcy+O+aid8rAy6mNFmCqENF/vELI2Ilnjy6PPvv48v/8/rcvL148TkJIEnzzcjsNivwZgZVQAkAmSh0gMXvw5htxuO256eyyIiWlGSRRetbhzPQ2pOT6sgaeB4bz6BDYca4zgqKzBqF6WiHsgW2Z/poQVm2PHqf0gY2KgUNopaYJa5MiqlFX6f6iSXWYbhyulwWuYEppnQbO5UK+/qXqZl67njMT4gRjKFBu/EOTFwOBbpb2RjaBjhpQEjWMyXVcAdfGz4NKzfmE7hhRkiJpuW4qRgh9pGdhvXNT++p8sDb3x6iWO7q1bHBnmTv3ocT+EMXMbeTwbKZi12lU3tPcpwTTGwyaRCzJTSu7OrRDoSvDYOnR6nqLaHOP3Fv6dxacJdEbssfPux59FjaSa8S5Fw0HPYgJLGjEXXLAXsUgOYeQZ8BeS5/HqnYaRIOSGr06b2kG7H/eP/fGXofHvTU66J0LCI4KR5DFViIb7JUbzs+RH9ZoJZGQ6kXv69TMStnp75r4mUxHSGm04SRY6Vfp3MskhAyh5d434qOBIslqey7L/S/izmeA7H3/+9/PXgDJLQXufs4mZ7j33oDVgJegIWd+fVJcB9csZUMRJivXJlB8Lr1Y/NyqswEL7ycVBJtSwSkqVEW0pbwKwLAu9s7xuzoO+x8P57S/HLTh0dMEBbiWVNXWt8Pf7cuKs13ykD0ziqLfMyE8VJSXFCTImE3kPazUSG9MgrV5REpXhzadMSB1ip5Tr9O9QuDk2TDpTdUwQVv7nVKVGQVYW8T1HIp2h3hPg1D+S9IxGqwB2R8zhJvJFwBgfW0JhmYzcz0TNXFtrJD9Se91fO+UZB1reVLm5DOsDonqnufuBbTcfZNIR90TMYs/oVJZhP869D17bsm0ySiv4fdZF64HG5Az6WzAE+jgPDPFeNJfncCNSmxpZtpj1oSAiyDcqir2wPPF8+FaqB4YMBPcsh/4ElBKYHsaa9PBx1dRJkeaGKgbtGlrtCmCGLyfKrC5xwWTZ1qc+0SRofPnm2yZ1Dj7EBsCpd5A3ueRBGpUUSnYqpYKYPBeqWpSJXvnnSQlR4/s6J6sF/YqoiEPHx7sGil9t27cTDBNUO95Yk3iT6gqRc2yvTmKQPisOO/6h/Q9z8YVZFobwhIh3o/vI65jMB6Agme3iq1zdBOor7fLPrFUNo+EsAOuATQKVDYhZO/IuMA+2XeNX+N+m5QrulcxnNiMCYyFVreB4rwuCeHdJoRWs7RVJpd8fnrPp7ZqtZV74j0UMtGeZR+tmkVMQCWZZ4ioEc+efZj5bm+9lcqSVRorpwrS6UcV+Ahra9TqDt5ucl3GWccHUbUnKayKckFtfAG+ROBHMMiEnjMrUyw2dTPfrCR6dsO0WXuTVGL8KevCGmUsTOZPPj1amlhv9SS6174oy2kBexIkY1AA/ScFxDMoPWBGE+0AABO7akGlAJBJf+KhzRFMq8CouRmTtZi0ceMSic04FkQKE0eV4Bs3InrF57IniCW5J85wmGUD3MPmWjIe5fIx2w5/BFi4BJeEKvYus6RbDOB9BJF4nfECPqXPYPPQT8B94skjliqYnvA2LWRUIcvCy5mdyF/bnKqCK/ihovphDywQEGOscnhU0yfCRNz00fc/yvtD0YzaOj5iwGrioJN42m/+5v99+cc//48u/+yf/crlX/3GvxqgV2A3NNnMx354QUvlL/3lv3z56Z/56ct/89/9t/UzKdQ8v9xiZNubD6IyGno835+NT7HhZscocY+e9cTEtMyxR/6jlNFXzy+vnjy8fPHp9y9/8O++81pCyPxBxk7cvtUmRaLwBqClcXJg2fT/voSQJO0RyoKgttCunpTvze+FC71BwJbicZZWw9hoyru2EiLJs9UilRhDS91m5z1DuwuSMANw916McSqYC5r4DB4eG1rKilU6ESkHiXq99hRGAfSEeJisFAgpDYWN/VpCuKHMDcKa8ElP/HJw3wpdjbSO+o8nhB2onvEX9x/ECXCwpSzZo0ApPWNANpqA5ID7terUMSJNPhqgnQbDntQ7g2pN1lp1sTPVL5WibLgm2Qfd1EbvG63Acjisvh0B6ZQ0NUQa23NCaBO/QcmXE8IibjWK3E9n3FxpdBhUe2pwOpUrr/Qwe9ng9AgUVWJdyZ31tXeO520CGDoLzyHJZPs3TFR0bKmOTg3U5mc+N2j17TtBm/jiOkAG49STpN45RjfwuoM+sX3RykORL34n6NX6FIKujoIbJHzzh/isUOCgZUxtroJB0Jva9xSZd0SgQMY+/rjo9CpvgA+sEXvhUOY8gsQlHJkRRxK6AdBLRrk26I/2u5hcNLh8PSHUgGf+zihdnZn54mii53dwJozyMBDGQXLfou+sg2M1GmzFTRwBkaNv2HvO4wSg4veKfrdixDVw3+xNrjtB4OhdSXiZrYTU9QCbjJdYtc6qwpdRWd9HiplCLQfld06ee2PvYr+kL5osH2AR1NzT/D/HWUjxxP4GuAAoG62fBIWkheCMa7Oqkr6VCWUQFJgkmAQfyn1fyuQcffH/V0KYwGiDfaWOhkWAgMYU3zJ0fsFIztPQ43PS6z4jsObaQrMdYJhkCpU9aPFTy+M5si6pjozS7jM+Pms0dPv/tNURCVkinN+P+mMZCo5h4XMAP0zuTKj4Xfae1UP3tBXICjxVCISvc0Jo1fec5OeZrkrP6608JkHKnp4IDTZ5Q9L5/STGo/QLQMaer0rL9ScRWjWXfWlvJveOKE+BwQpB8LokhqtKHKDoIaDSvcfzS3WXvb45jaydSVftUPtw+bugIdfFcz37Sl+n0IYiaAGgEgzfiN3g+nKmRqF1hJGUYj+DP6FSBojdDFyD+qqSVlAjvzcqasR/UtG5FfXojOlZRZJ4KbEOfU9bW/cYSYyjANKfBw3u+bPR61rB4/cA9wRgG3s0oAzdDPu1Sj1VmHNCxefwnwnoQedjxMFGnoTOR9/g+ugj/DW1SWIs3jv6AbB/1iMXmunGHVnpOOb5JUkbe+P+/cuH3/8wVcEIzWxGNbEKyphR9X5Wu6OdsxLI+kYgBE2JgTcBaqlOfykhZN8oVMV1CIC6lnxWGSit6B1Axp7LwZYY2wGfonjOOfG3HQmfxXOj6u4ZtbIsWNlz2PYJxjgIZuFLk/itn7sxbOfQKlYXoHWziuvDSwEOaDl1ahla+BSZHYmriClRpH1Or2vbgwS/X2OgbPRH/SFqqqP3BnhrTIGf4XM4CxUjWlVsLQWNzdovW6bQZkWOQWB8xz26h8NoiepsZ/Gd+wdNTAXeQjeegmfFqTrqirXwLIc9uIoB94ENNSlmHxDvcP7Zh2+99XbGOwRcOdhnLf44MiTFqDH/YJ0RqxEjERfDOiGuYqxDGBbE2qFndsY1z+nu3YLxv/1bv3n5X//hP7z8n7/4i5d/8au/liSbk4s/0E5iT7Htf/Enf/LyN/6r//Lyt376py93AOuJQVbxf/OdtwLk8x9XrTpxqqj37l2++PxhriH7Q+X4+MofdOzEs0eXLz758PJ73/nm5flzeghvXe4jKnPnfsZOkBQmDT7+wydTWWovGL02mXM0xbMe5JvlasOxZ8wCtLg4SBI4MuFHQQuClK3KZMCTEQ73rgkhhyEVyglDNGlqlY3X8jMeDg7Y94jBCz2P4K4Pkd/jHtpv0qRR4xjq11DsUDIzD62bu46xqoluNFGPIoM1xvwe65GEkHJtDvga5ddw3RJ6xWSqTtfsMnSArIPqlkWeg/Qc1bwaSdePe0niNOec5uxHddAG96GPLhFzRpxKmH6mXKMRMXdF9pwVadDBh2IZI3ydJShqZcB9/pnIKQfd67BKwHuyFscg9lB6J/gynrbzlERwgzqWPNS1GRLGZjcxjpx/kvIrep9g4ylN6w3uK4BTFVVRUg9+FOhGzwhgMJqcFY8+A2TMG4hkntOekwH0ucrofuJn7hvXLI53FV6qbhEj2ny/8O5TWeje1KjbGB+xmajztQ/THguvTzlmx1LUyTZpTqKCAMsEOoJiHg9bbJEAACAASURBVBUVnFEToPSjDhxoUkFV4lVn3WwuImeM+3gTJ8uw5y8+b9K1ClGSw5u3DmTR3lu+n+c5yjB/j7gIDdJzELnmoH7dneldHlLKmpzno5EsGJRxPbwXex7bZO+MZ8lETfRaRVEUXeNgQ2svmBVKCnSZKX6Wjtx+OhxWELgT/cX9/aWc6Vr5Xs/sOSk+O+hUQAYiZZev2T69SPs3PzfQZl1AOElEDW4zc2h2QVGZUDDHEuAeuX5o/KkeQuGBOrqRAia8PqOAaWl+b+9s+8c323HofxLlARa8fypSS47bIP76l99JErJA22TU82PgJ53fpDzo73yHfTpBqoeWumbH2lFpprp3klfHD2i7TZRlArSy3X137JE9l+z1oNsvgtJbubDCeAhVSUM99X/yrNizVl/LDuhMwgbdVdjjPfhcE0bX48v716A522L03YAZJlyrTtcnPc8+0Z4JnPCeScCXLAT02tpy/yaE+rbDV43+zDNhHbhuqHlWwRWw8XO4Vs5oKiAnUaNWSLrWVg0TkD97VtrdlEnPlewzoJjq8SokCezmj10r7oX3zTrP7l8VU6tIe1R6F5S7ria3BleZsTe64DGIekIzVmcEe4rY146WZlqQF9tqdcVnbByi3Yx9mjidM+hcM64BsMzeZq5H0FLl6SiMrldWsRntQWzXrie9o1Ov5bxCYWxlvddNnBXwcdXLUgwX/zlHej/3+gRknLHJPSp+xbOIFP+TgvdYdWxtKzMVI8FfBVhxJMWA5iRFzuwbMJ/XbC6y1iWB/XyZVcZjnTcijEBd/9SYol8+9z9WIRzIKtCXPTtBROmnJHYkGgrocZ9WVwWdk7Tfvp2KqNVUAfQkIbPr0W0YCMke5Lp4nXRcW4i0GYIyJlPuwdjWFQXOQMDZP2ePr8UqdnjCSGmJsT3gPMZhdiKFhQ1j1xeERYai7uyMtP7ca8SuCvoQ8wGSSQc2fjKBDeXy5PscO5H1YWzIffpPOwLE+wrLaUUlz6jiRwJ1rEsYFY9RbP0iPpTrkM1wjQequJyqJFXl3SvnKtXM9PRWUJH3fnCvoz+gaRqXNjpte9id27cu3/72715++Zd+6fLzP/dzl3/6T//p5a03ylZrRbmxPoD81/7M1y7f+MaPX378J/7C5cd/4icuP/Ln/pPLD/3w1zv1YLMtMxYKdV/nVw6Y5/1KmX11gQmhbbXV5geqEF5ePLk8/OTDy7d+57cuT59+cbl37+blrbfuXR7ce+PC2ImXL25cXjxrglODVocV+hlVFALDPtEjUKgy6O3LjY2cwAB8xhyeJXMRxBgyW9S+yog+mFJGHxwPm8GNGLYEKkHjGqxywxjHIhoNpLjGBjC9psNBnPp53IhSU/i80hJLleIrlMc5LqkzIuivB/wIdVSZ8ui3OCmWtQm5SlwRlhl1rAlMBWAyjy59kVf1ulYKmzSKULD52GggE+kzmHqqVZUqYUL7oHfmjUMG2I3OYYyqWD6vhz/rMwnh7OHzVx9sroODYOKhBdVo16g2KTaR5V5MsknwIwRihWviALxWtVIruDtHB400ClWrbIX+cgxpb29DA7EmqamWJUDofZnkiEKdg/BSRakgP8q9xenTK0GlbcalFLEiPXx2FdWgYVUFVbTdfoQmlT2IeR3rxiy7lx1+Wsdabr+JkUmiqrXXIIFqRhEx9wV7n8CWBIa+glCG2XynHgjR4r7fkucTimyVU7CAzwvyC6hDP8kSoATYuX6aw58EYWx14OahDsp7KULALB+eDahmKvgzmAZpff/O73ItmljRI9YKDz9LonfQ465Di5vkN0iuEy4VKf1x6y1rYNeqppSUBLoETavu6eSSwKyPieCKvyOGUTS4irXcCxQOaLMm8fw8Y3No5I4DaNXQ59ZAQ7tz7Rfjmb/99jurhhTB46sqsRXd4TlAG9Hh814GCQaWoYOlp6fKydxX+o42C8wArk6QM3jtU/I5d8TNswTyODyeK/foXmMtDD64xgIj3UsGd3yfMwC9sWtawSEpylapmyA3yHRtZEHEztrrNIqdAjnX51QQo/EBgFlnjLbvHNEH0PVrr/BRFTyBElwCgAt75xB/OKlaVgSt92dyAKrrenz++Rep9GSv3WOMxRuv7dNW6QAHCprkfEfsqsrRFQBrS4ABHvsqqPsXndfH54NY87mZHRgb02qlvbcJwgxOVyGwhcKgrDTpzd4Nsl0aNbcHRc2fmYinT2+gJ3uPZ90AvYqJXGMS2Nmvc7DJ84yg2ueMFxkTZH7luh59L1772WefHxT1snvam9qe81IweX/nFZro4SNNCAWQeA3XJzCWXsMlX6xbZOYRWJgSLdXwzOtd0qcoGLEIAWzAvTt3MoQcMI7PMXnhmSt2Iuiq8un7772X9zTRsu/5SDA2X895aFyDPZYG39gn7YGCJnw+z5KqmT6F55I+pvv34+cVczPR6HzD+61wb5wSvxt6+p6fvhC7TjIYgawltdBs+WJvKPYiyMn1WemW1hhqpqI1pz5jtRUEcNxLvDZB/Oh0vKcqz92DV4AtYHxUYZeQDrhgLx7Vuok0dYxU7Yu2nP0Voa+wHipyGHbWfEiuafOPDx9cK3MVYZugULQQBrKYrNnjbIWe+2LdYzfu3c1oAfYKQX7AtvXDcj1UleJbM3rp2rPodWrDE1OPpRJq5WKJ7K1V87mHnPmpZpa58EVZSHdatec1EUPaaAf9yvXsVxwl9rl5TL6uBY/2+7NmxpICccQRPbeXztW8cbl88vEn+azYpvXWJt59xtzfx0cLgzaI9eIz46v/hGLDUf0c8E0M6z72XgJibQ9gG2xLS9JMPHfKDbRpgrcHuL5qJdcoVfhQQ711s2yIzTKOjRx7iGgnbS9P2vYi2zGfk2rh08sf/dEfXL71zW9efvYf/OzlH/38z3c6QEZUILAIaPT08uN/4Scu3/jGNy4/8qM/ennnvfdi8/7T//w/u/z5b3yjgBnaCFT4x7QkKRRQyIgSnkHGwTSJTbw5VVbs1Q+WEF6eX5599vHlW9/8rcvDhx9D+ru89db9JIT0DzJ2ooFPKwuIcJQ61PlSVAjtKTMhIhDJvMI7yOU+vXzy2aeXP/reh0uIOrg+jtsqzyhNUj0boMBjJxAhiOTAN8FQGEYDavDdZKMLkCSndaDu7FNfVqThh756T6lA7aV13M3sbTaX8hKjNZpKDuX644J0UaWcwp1JxXFYNnzTYcUZcpt5baVwHEZ3wW5luZuYashD0bAPUVXXVf94D3nTbmQ2pRUB0bAMrNyw1CCaQWJKg8xh12DOUTeRKWWAtaAKi6MQqRHlEXE80y8aODew7PNo/2IDeIYyL0hajxGvDUKugiGV5QjPlN7pHLeU/Z80cD4bzFTtMmqgQVCDvwkY0GsSOmaTxBqP9q66po4BYeME0dt7SAs9guTx1PO6SXprbK1cGwwYhEXZ6kVnHiUhOg2Vt5/DnlSdk8AEZ65qqFU885k6RzK9vTqxKYCK7nodOhh7MXs2/D9719pbwj7GcUaqG+XSDZ21ipjgZKNX2AdFxhuQY9V5vUAFlE0RPB0qvT+8VlqOAXL7+fp5JokNOLu3q5LYymaS1VHFvccrkDM1uqPKSZDRkSrnZ+yZOOjgo3RxT7x3HD10rbtFHnOdc4oLGyqalF4rAahW1GUvHAj2lMhMMGqUGgjUiZXWJ/Us+8O9CZB0JCxVBlYkRGlurvVIeJl/RYK6nomAIul1ufavaTOx2xXr2vDzIL5Vao6kOOc+wW4r5SajUkeTBI+CZvITq5tgrut9vtdrwNGfeUZJRp3bl7X80uxP1jkJOc/heZUuVbvtvmzDvzY8omabgVObgkowyQ7VdBkurFN7TRQ34jPsk7EnmHOQz6QPe436Mhbig4aeJ1hbBSBVvrUOOEtMdWyugd8ByGSf4ONkIjTY5z8YFa1g0gMFop2k6F4ruQJ5KksGuMx19P0C1KwijB+RKnkt1DpIeYqKozdGxCFjfUpHU72P9+Pv9XP0NVUNHFvO3xVO4WdS3gzyHNYdoaf1FJNQsx4BM9brbYU6qq+bs2gV10RBkR6TB01Y91UdOH8XjAwDJUFqaWyXqIYXnMiaBSioirA9aSZf2Bv7gc4JzbE/bgIedj4Yn5Ngdv+dQdEkTKtGO0ojYmWh0tqGs/E527dJlFb94IyE7k/f2yrXJrnYXhOeVAQ9J0dSXt9pjHHMhRsQnFjn1cuDqodvx1awZvy9w+BL02QvfvD++7nfgHsbz0JS6fUkKYrSd9+DoDRVZuf8nuZ+lv77vIJIi9eIHzJoG5GbJSSJjQYEG8A7okP6plTC+JVRwwvED+gZYBpGm73N2S1NFI/XvZacXb8fn6yy+eiDfCb3Kw0yscXomjxvZtDlPLzxILMCU+A4JTsBe5aU56xkLMyzrHn8wuY+8zlS/NmP2bejn5rcCuAkRnhcsZrSwpmt2v4/rgUQAXot78FnUql0VFOTsRYoPEdW6Y5zZbX28io0aAFe93fE+aIgzr5pcm/xRTXh6jVU5OTTTz9JMnRO2JLEJP5d3/KJTXBUHAdSYqtY2zBSFhsX4AYgVRuhiZHP/ip4s/7QE+h1jrkEO7hu9m8YBoolqTmReLp6EM/TWlUWQBM9mIuA9wB0aJiUbv0L//svXP7JL/yTFHUADG7dbMsHrTZ/++/8nct/8df/+uWrX/va5Q3mFt+7l7mK/N2eQQ4DwjK3SCRX7Y+A4J7de++8F8BIQU7yJ4HY/3BCmKdNtvni8vwzxk6QEH5yuXHjeSijjJ24deN2ksIgzVnw8rd5oPw6jpYsNlz4INFWSDAI7Ssji6Wx+vsffdQULYNG67xiOOelRJ5BcDGA0HKqykSlBBRikvsTO0lwlySjNNRSQq8KnN1YpViaCFQanmRhlYajanh1KDFO+a8+RgcjAt6E5Ek+KwcrNLoi1UrtdoguqlxVmjqGr66B1F4DqzlBCucERE34d1DXSSpzTTqJ9CquybZJaBFmvh+kdeh0ZvadaFL2XrJWlMyD8qxpGaOugWkpuolxlGSZa8Lg8EeP06xv1SIJIXSGocjOB7RqZGBtaZu1qDptKXjy21lT9ldQ2KFMXAvBBJ/JukJHKkW287SoTLDvrAiJtorOVJjhRhxYhD8mzX6ghusRvH2rjjkI1XrrDJC5Bp5VnXEpG8pKs98TNN2tWIfjHdqPVmPIekOTsh/JZJj3c35iglEM7dRDj0qkhvk0aJ7nqbM4xFlWjVJwhvvAKUv3bIDDeSydQyqfgXeNXJFegtAKtZCAFynP7Jsh7xpr0XTu51zRSaI4iXkcbxqy1/NjkCSIgOPjyxEStR2trCUIAlC6XTGXJpWtvoRJsPEyIOQmyNfz2IoqX56XIJhLCA0qk+BMmc6E61wFkZ6UhG2VC+lpOp9Q3Xa+rwF/BUNCqR/1q5SN9SZs/uUhTb375XkIlBE88LkKw0TVML1OfU5F1ps4JawZVS57aAnhgYIuWTdoOyh7oWBB2y4wYELOGuPMG2xeE8I8nznqI+AdXc9xDK2urSdnLQUH8HBmja7a7t7ITL5Roo7A4aDxA1D0IqOiuv7YUBejssk6jJGSM1T6tDbVqgqBUu3dFSgUpDr3JOH42Zv2MsG08L0yO/VLrQPntoIk5ceaFMBsot5+Gp6hkunOcGOtjyviOXBWI4rRtaeXN0InORMIfjQA6j6ocm9UpDeGiXUUqMROWum1hcIWDd6T56VKIetZGvQAHvpfVjmy95LPYA3db14HZwV7i+1ohZMZkQT8DCLv54SNMxYRP0tQOMGT9FrObvCe9hGm92cBWc7rqlfaIZMdz750ZtZGQSnpr6mAjI1kBV9GEM80Uu1Tttbmn4HM/H7uv+IsJiEJRqduGD+3StkB9kzzoABJ4472/TSQTCKAOMaAGYHHsFbWiyytzYoSn2kyF7Bwtk57ZwLp9x2ZY2xhkmqlzdYT/o2NIVmgKs4zPQvNMe4i1WvVDZ8RdBdwASi3WhEQapUZzr/qqPpeqY6sR4Ry1nLDv62gyTZK0jwhQqmxsb8rKAighkVEOwuU6QEz7Ln6DkXfSsXkM45q1NRaz6yMgl81WLWnBZiNVxVnCRACS+XENjD2IshnX1HNwp7zn+td8K9tLFGbHgjOPjDxCCA4oaIKgjF+BWERki72DNUnzhV2oTFawMlVubr+1ZlwXysUZPwW4ZsVH1rN6j1671Z6D0djvDxFWl5LrFt9hI7/8YyYC+QM7TlIl1X/4I/+8I+SG+DnWQPWKsy1ifHIusu+HZ3W1jH9W8TyKDw9eZr1MIFj7QS1Bci4tsw/xmcwJ5N44u7divABTKVPuDGdoGwopo8eJZbJs4RiOrsUMNI2igFM6X2nCjyf9vz548uz54iZMcbs/uXXf/1fXn7tV3/t8u9+//cvX3z2edb/UbQcnl7+67/9ty8/9Vf/atpUFJHLyBhFxVbQCTWWqu+U27sWzaXeexeWUymseZ4bMxab+e8VlTmcM2Mlnl4ef/bR5dvf+tfpIXxwH7rbs4ybuHMLfuwbobKg5plGRgePh+rTmVzJVEehCko1dLKDExf4r6rFk3CAcpLC0DRfdiZhZpUU1esstyZlBngxqKeEsI6g7yflsEkawVMNhH1EJljSV0RZY8xPvQdBNU7S6iY1/MnBFF03cUwyk4GVUGcbkBwCHBttgdNPADNqmT2PDpQ3KA5SOXTNAD+z6RaQRlxkdFjWCoQHIxGUc0hrJGetui1piZjKZJOdSQSFpmX960BVjauVlAqctJpWJdQ+L41GHNv6VKRaaDiviXSDZp2hHH8ppq/9qST8ULzD0a566HDvW7f7jECYQBillZZ23GDwo4++f9Bc/T0DGO6zc47ab1l63Y2jEiAiXLQdamrHCUjvxVCRGHNP0rhM0DmcGA+rDgoIOdQ0ieSSAhA8zotVslbY7b8jASrVx+fCe4ciG3SyYg82rSdJG3IlrZoAtjRWFOcqmFJgoT1yOu6DrrUBp9xfZh+9fJUAtlXADvnGGeX+RkUqqmbV9UrvkxKDAXemEWcxScP6JHFWOJSOj2gfYxOcV5d33n0nz6YI/pOg9YAC0C7j0EdPtWpjACYVmvdplW/DWac4S4USum1FblodSAXsxcvKa2/WmCpnSVqnfMs+44t94wgSgnfuIcHdquipaqrmZzI4SkwDHmizm0X3vAk37+dncZ/Z3yjyMT7lJXTCUo94AKwjdNYEpWEa7EwOpLIiHCW7qNFB5+m8QSsKmdu5obml7HW2qEm+M8DYLwIcnCPeT0Asdhpq+miSJlLcR6XCK0ByJK4i7ZaqBNwATp487tyqk/1N39p8CXuw4mB1dDwrAt8MGp4giYmBdFp+Z50DpfR7Rg6BtO5r1kUqnhUjq3aKZbGG5wqMIF+Cp60v194gtEmDz9PAjPWI+NdmiAosvPV25/HKAJCZwjnJTMCJBBRQuh8RI+l7vBdJY9Z58vFR9oVGvYTQwO4AdBzjczyHcmms5kvrZl9w/vmMJnOdn2vQiS85FGwHlEK5PFewkkSvEhUqpjPU9n6IrLAn+Qy+YqNOLRe+Pu8hg2ZUwIAIgrMb0ZF7BKB1tt2J6qrqXyhaU4OUrUNgyLPErvOnbBV+nr0wuqngcoZwL2mPXsKqP01cC1BwxhXEar/7/OV8ZlV8S3/3KxXI/ed66LeMcZx3qmqjKpUkV6WBd1QSe0RqeGzrgOeck82+DCDoyIz0sradAfvCs7M/2srwoTi+97q2UbTfUDGXVPG3z3gWfEaokgM6TWS9Jx5aEsKbfR0bRRCBZ2/Lyjl+C4gx6nurQLfKJpkyqPNDZS7Fd6YNg7NWtV8F8/TjrJPiZ7wna0jSISgqG4Pr5SxzzpkTx7pgM/O1c8j3qgPQaqmCLLETEzgJk+MAf7s/wiSZIBH3pwK4ibx9i1asGoO2FzAg9USCBKT4k+sXkHa/xD7OfkVf4FQ5rghN23Haa73+3BVYXG+eYwDKCRnl9vVDZ9vNyK6bN+J7E6fcuHn58Pvfz3xYK41vv/N2zg3XBJVexVn9gOCs76+v4PMFS4zPE3fcf5B1tKeac0khpNfaudDE16mGp7+5bCL7uANADujgT/a29FL2JjGJZzSFG6qjVGCXbHZsLevGcynbjz0DpfYP/+APY1ujfzH2zY/8uR+9vP/BB5trfKuVwIFGqXyTEGasXRX9GT9Rr7TJARdma1/VtwGp3Q9hFv1ACeHzx1EZ/c63/83l5Ysnl7feQhDgyeXy8kYSwnt3QDfeuDxcQ+Xde/er2nMSUYla29CdVtKqwhOjyyXTYJ0DMRn1NL53blapg88v777bUifOlEUAeepmpULTHoRzQniu4vUw1AFHBjmjLwiWmB9Xni2/26DRWXAkvktYR6+KsT8Zbd4vhyn0ylIQTRYSuB5VO5DgOjOQYA9WUf8Ga6Gebcg3xpKSew0UfQHtDSRIF6mXumd1jjV1zAKfy3Ww4RP0biaQyI59Nnw2TpjgyUAyp/WkpGlFShQthwxUbDPfErS8WFC4Xq8KzVQAJmpSUaFtsfc8V01E0oQwAcd48YcHPP0lhmc0rCuOf+1P7L4f+ggF7vGj0QubiByo7I0mLVHHW/DgtWj42//EgfZAXdeFZ4hjjOIbymAL9lvhbHL8yadVFCt6VYppaLfrG/TzWMdWp2o0RezT5/ZmK6xB9py7N7oyvy/9qpWXKtx2tEt55+HWnwZtW+lr31KBgqJE9H4VzDicT4CbJtYHxW70txi5VGhK6UnSebkEgGC10icYGufm24zGyQXqmAJUxAndDm0limCbjehZxCDzX0QQUuWwF+95Pisy1K9a6cPQYnvY8zhM9rpJlCiy4I3nwICNvaDzf/e996LypkKZySjX/d777wfFS8C7mXYG9UEblfxGuRiV2dGPSeDaZ1p6lIH1sbUnihP7NOlvk9+j52h0X+7X3g4cVdBNEpYh4Fa7ebYGG36mwEKrtHeydhkivflcZ9o2r5VGzR5QMe4AhUCncc6j4PgeItOui0I2ou5S3VVcjhOf7TYBMmiW/kvCpOCA1CwDz1RgwhZoX6f2BZVCAzXWgnsJ0IDY1oP1us7uc0+tuLwsCj01QfdJ6EETiVBWPSDcVB5TuYVSjK3e4GyecT4TG3ijoEcTwlYFs44L9FkD7pF7SaVy16WoE2JGAT+C6u6snyqZ+iAMLJ/Bcyfh5lrYP5zRc1VcP3alhY9OuQ2pnTTZFaxzGHn6WqV/PXyYKg7ryvUDTGjLjqTKWYvr6eMsaJvbp3+lwOFHD/CD/kb6v0Zp4yqjkjl/azXkvG+yP0SK64SPINw9yXpbLVAoKUIyVgjXC27wboDJ50jZy+Ds0+iUjBBZb3iCyflzXqOtMFkM8IKdvlWqnv5ZLYAkY4fwCZS0VvvxpYq4hYq9yv1ZPEW/cga6vG/2idWPg9LrzNexYNK+EIGsJh7c5/nLexb04YwZcAuSCLgIPOf5EJNMUTfgDYqoYVd0LJftFQIEKj+aEGojCOA5C6H4r7XI5Al7RODdnOs6V7k+tdRc7ANfnNWwkFal1/YdgOp8Z3zRihi2Gx3qo5kd2aTI88UzNqaI73j2LOcxVbskbxXd8vnxu34vVRsAqO2jCr+10uczNL7kMxLDjLq/sK3vNWaKCa7z+qz40zfoSAcr2gJfJpthroWZ1ZEM7lk2XcYEne5FNl9YSUsIE0eNpaY9CBiTa2t7EM9IcTuF6Cx48HxIiNxT+ri2I1S4rs+xfsyKsEnweZ3PAFWAnelZnP1v2AOzS/bYshap3Dpioxsrz9LkW1vOn+4lCwgC9KnwOqx+mgj3EKBKjIziKmBke9Txa6zjJ5l9+OQYE8Hnvv3OO8m1ZJ2YUxAXYWOyRygGAIRt5EZH9nXv894Fziq62dFmVYYOs+0HSQhfPX14+eyTDy/f/c7vXF69enp5+617qRAiKHPn1r0L4yf4UKolODAy2CAs6+2KoMtKsDiLCiQg9f80F/1qFB4cGMIyQTwZQTFVwagnPnt2+eCD949RENhhHrhJHtWNGPlTD93hdLdB2zW48H7iN6LnZwQ9we4cWAwaSeEpITwbm2yCSaCbzLCxrKjw2qK67U0QZbanLKqRQwxDaXBmy5cqAvCgNSImZG3qrtqRziX37GZfL4w0LfssWUsRoyhF3bp1eeedt7PGGaQ51SoCKoxPgo0hpml03SB2OdQMcY8y3vNKtuMgpOrofHjmV2Na1Mk+s6LCbdROpWGS6Gcn1CfX1xxGZyhmNruCQlN/LIpGElpBojgCBx3n36Ue8n355QbpPAPugeeFMT4UuiKEdA3cYjzgwk+so8hz+6NYM4N1Ue86+CZIoRQdgjD9XlSxgjZtxh1jQ47K0iXn4opedXYc54lEJMhiqH9XOe6g4ySROMOgghXuCad9gjAEt9JVpSdhpNrLSILTa0tSuQQvla0NjCchVHCH7xO46qh8xudgBeejmIHJKuv/zjvvTn3wGiwbPImWpr/1RAnkzHONRaiRFn+UGaZcZ4LIKXSJhnMPEWEYssh98Zz5ubPA+DngyLvvvvvanvHMMCw5oFSSWaqSDHAvnZLPzHq9as9UEOuJiFCx4Xp4rb2xh31aAGvyKADgGRLVVZRHyhC/H4cT4Of+a1Xio0oxIS6ra+wvFfZkMwQNXe9sFS6fd/9zH6sQ8jskhBFpeVy58dBW1puBnHppiVMZjdMuFV6J8UMxzorgkiLnkR4o9qmSwpqQvLGvBDB0zq3mNQFzLSIhP1oT9ssKiFW9OOwJ30T8iMRiIBNVNJ4pgELUGBfQGyAqemBSxvNQMc8zxOeF/oXK6LNnQXsPcGOiKJxzE0wAPgVDDCJNQrk/9yzP4+irXoBmgJg+HwQNHkJPe1qBpFNAbHJh5ZfXRVjj2fPs5dDzT/MI/fyyKRromkhYwdD2c43sdavhvB/z4/wd7t9q77qUBgAAIABJREFUCj/jbAkScR1JGANwdIYo5yV2+iHJ+7ViKz22LR23N0f1KrhxDsbtXWPdc/aXICRpyJxJEuael+yhMSyiMrv+XujogswFf67PKfHBgF/p8NKO05uzIPoI9OcnWAufWYWiylQxIcw+ETyd84sNG+hmgqg9NZbJOdu+7hzWAguhNiMsMzpxKOVTqL2OEmEvQhssFY81idIs9L6JDQGQHCCerR+r0ALmUdEhBgIAs/8qCVCAzGt/YaqVE4jK6JYNue9ZaHLMzz1LSRamsiub4ty7Wp/ZhC62EkXHiYUlphooINhgdVB1TwCY12zSAvpzIml1jphDURPjI/vt68ewmYjvlK2V/RAV6zKzArol6UUYDQGie00yoJev70xwwIQwCXDGSVS0iS9fm/0eOnWV2NknbVlhBEmfs8AAf+fzte18NjYjIPP2tlXQRllXsZ20Tz1/kV7GzsTu7Givy1j0NSCvjYUFwY2jRwlVcOf8+rTQRNCG5PdpwI/0N6616egx3NzT0E63t7KfGA/3jFm8Tw8KLeuvjaVKl7mYJLCohj540HtnbwHYDbRXLI81AeCiNzvvD+U1lTTmFpb+zWtkeEXdc+0/CMdwzrH/sR+bqcq9UOBJLJb2gLboIO5DJboih93HvQ6YNhW+URU0Wh6bvw6AnjP3xaOslXGRPpE5hJ37XvDBZ8FnP/z8yuAp/RumQPOnHzgh/JyxE7/3zcvzp6DwDIy/E6oo1UFEZUjg0jvw6pIs9jY9VROTYPPYz0IQUUM4SXkONZt+lbhPPvk0UudJdG7fDlIfFDZqgd2QNegNWAlCCISpbrR60GpHUYoaC2fJJUHYzKXM4XnV5vImYlQYMazrJbN5OCXda/+gwbEH1KRFh3SWOG/gLB2qQXSM8u07MRKiwCaYGjF+x76xcP7nuEVkMz7g9u1w+I+esVBz2usWQ3JKYBWG6Qw5eifaT1jazJOsFeupCmcC+cxOq/qUSLb0DI0A18gXwTTvaUArJ921aUJdVMI5QVx/qjtK04/ugy2pzH1pBl+moQb1mfHzvlIxnbpeHGxmh7XHkYOlQmMV2VC4bGKW5G7jB3Q8JoXuCX5XKeGMJxiVMbLg9+5WiECBiwW/7ZXtGnZYejnoXFccxpBYq29cVytjpXt2TlxRw56TVhMSaAwcYZ/x+tD41ttpX0uoaqN6JOlIX2/v1V5ag9QkKUPDMTiqQvLZ6XHdnlKplLUzkene7v5W8bYJKbScBk3sH65FGo1Bf/bOpKb5izPcuIb0xzHuA9GgiVhUUKLiDziNVF6SoN+Mc+vsx856whYJyAQR3WwiE/sAJBGPmDjQBLBEi3u+StNQREkQQmrWlXLdvgjPf87G+iRyjvf3oM8RvLnSI1N1GcX6nMDxd4Po8PsXKHEff/iHf3j5t7//by9f++rXQpm9ztfsuRdFt6Ij3TkJ4WyJ51exoQAJOwtJfF9yT1XBNdCUZsWa2QtyILAvnsd58vqs9T3oT7W1rHWpZKMcbtSLgTHvEYbDSXE4weop8MThZY7jkhbvMcjxnqNVeBy+1e8yJxi7cpoPOTtzTnTcH4BhR98qyClnYGIdBjBcg+CAYI33mCqEFMmBFA6ObvCqEje9Ih1VEj+ws9+gFxGR0uJU0bZalgV19Msqf9gfA+oACVATJ3YkVVr/QoDayhxJ8+xWWieqDNj9KHpcESgTqlRxRiVPtXliQ5wHn5XBXsVb2mMfsGizHa2wCr5mTfa5+jT9lv1haYs40RUJsghgTEKz5hNu43q7BosBtMHSNvfsjvEs9vhPJAnb8XzAGv3RJI2cbYJJeuUEGqzgY6ObhD+LzVbojsDcgNF9731O6aggwWYSGoTbapEAdQmSoIBKolVvv1aAtE/aZN6LfYWvj/T8aNb2tR6MiwXJ7AOTjCRxKL1+/lm1AcI4aKyhAngoj+tjTdV0bAZtdXxC1ZwOMMjgvMB0q+VZI5KX+eczxY91icZA/NqLCJC04nuljKZ1aAmhTCTWIP4cmniAVXxkGUCpmGdUyq3Lpyk4FExIQDwKnfbK/ex+NXGSkmrcUIClglrdh2PTjJJpZYmfSb0//Cq9wgOvAnpBNXzQMUj6ygK6V0Vfr4+YLeDRRMWMYev3qXK3kqwNfq16frDgEGi7c1QiBcXcu7LQVPXmbMSOOMx+FSf3XWzzqoP6IatlJrY8S+jf7KtQ+Aeocn364vi+J49Xka0KamPmjgyy/85KuSBJz9C1Ynz4YNWnKTash5H3c76nttE9krnGTxA+elJxne3v9K2P7cP1cu2yvtSM4Nqp2PKsiQ/TRzimgP2C8R2p6CLaA7We590CTb5Hte4B2iJ3Qoml9aTMmFLY33v3vcQ73VvPQqeF5ZjiWCqNvG9Zj9wDs+ELNFavQtp/fMNYAAF3GVFG3PaDVAgvzx6tQvjNy9Onn1/u3KZf5f7lrTfevty/++Dy8nl7Zghu0iuUoLfUsxsr04dS+WpzBafeGJ7yVLQQlsFRffrpZ5dPP/u86n0M6HyXygGBRecYcui4eNCYGL1TH4Abr4XAaxAdWlp6QDrkW6SQ5K/0oTpnm2eDmEeQpl/prxinX0QvcxVPA1zlDSfoOin6iZAo1lIeNk6mmb8Nxlxvf7cBJhuToAGkgg3G9cXhgVSMEhg0joRkFYoMyvxjA35rmNmspSyh+tgKFO+X5vxVf6Qt9kBTRbpWm87JrYFZVjnVkF6Ha2QzfIK9ofcZTbD+RnnzoMU+C4Msk5pUYZIAXZXZeK2G3de3j7INxVY8KtrSoLK9op1BSNJa+fNSSrnO0GofPDiQ+LPTIilIM/yuwcSG65CqGc72hBD4zIp8tD+MhDcI/P17GUiLURUZ1hDViDAotABB9vZbbx4iPQf6+YxK0Jd6TJ+0n5R7Ke2q8zkToD7ZiJWTUEkqzIwqGZ23TrfBuDQFrkG0Pwj3+thM/llHk3vuwXEQCUKnShsVuI0u4T0yWHcqcj1XHU3A2hsM88x0IBg8fmalgOuhd4DzwBfvFbrZemXtSeJ+sEPsNVXo0nO7/q/0Ak40xCT4Wr1BdrqIvYFqE47SnAxyzg7QhI9rZd8GaNmsVRxAxnbMaQu85HcEbSZ0de4R4bywDkfgNbAjKOSNm5fv/N7vXX73W9+6/MiP/Mjla1/72mvVD0ERq5BcfwVBSh/mfb0/kz1BKO2N/azSfs6B5sxh/vD7Nv+z7vYHnZNiK0t+rmJGvAfBfUcFNFAzkXHup0kt78ca26NnRQvb6P5hH+fsvNHE0R6QzJAbZZq1cIxBKuVL3g2S07u3OXgGqPbKCQYlcV0FMj1iU9k9xK8mwmO1xeTHREtbXSrv+nw3/No+PhNy/Bu/rzBFRmnQPxX/9+ahfslaGqS6d5WP9/PxZSDjBkOpKqyfSnaGzBJtTt73dsc2CVCF0j5xNPsi3Rc8S943SfXE40rzvtHnAuC0Ae2cq0jQT/yi/WqlQ6rEmL0TRdlIQB7gLWeLM47NNAlvQCMd7Sr0lr26IPhIVJwnPNCXNeGzMgNx42cQrEuf//alcYbV0/jP9GnXj+vruI6skf3OA9AUS0nCugHvh1DOkjzPZBgB641NFegZYwKm/LhqgMCc+y7oPtRUVLSp2r31dml9E0yRUhfwY8mI9jMJw2Izrg9/fqiv7uESZLKOVwXxiuH5xedwz9nXU2VMQvMMVdk3Uu05BFMmEBeKdZRU16Ywaq/V1o5CeZWEUDuVIHYg/nWvX4fH+xz0Rz4H6dOs07kFQAE7Rw5or5KIkawimrb+usy0HXvpGMsVvYuqTasgjp22QngW0uFeQsONYBy9o41RuDdiBePZVIyp9i0xYS+WIlumjn2IoQ1yziiQTPDI2Izzfu6tToK03lkZbwr0NW6uxkWf2ZVFQmzMPjp6yQdIJUm72/aXzIseK03abZP+PRdbkF696siNVa9lbQiGSrO0eKT41llcyWqewHDU/kf/xc9F4Gj9kiaaAh3eg+rwXLLCMKytgJIV+4A66zvVLoRNQAy0My+4LzBjXIot5MwT14SWubmEXC/xd0EVWoXaasA1Z/4o1ePE+rcSF6ayC5NifdbkQ8Q79mnjd2Wy2IqR2dkbX8QHxa5spjn5znmvH/5/oOwPlhA+f3x5+OlH6SF88eLR5Y0HBKYvQxV9cO/Ny62boOl8aD+49EgSqTaux0gOeW4Q1SB2wlHZ0FBHWYBHVARGsTQjD9o0rjivzWycB29s7AT9FhUakMZm8hJZbkQworB5qE6fzFgrHO1pLIIdB3J6hckdDknElEXk+1xnDvkai1Nlm2E0EM1GWCWlSI3zrMpvp8LD93U49pvU4VR6n89RVbDX07pMqZIN5r34q8Oqwl5oTpuB1YCQjc+wzdLtpHmohMWGjIF4UXUvg8iMnYgKZfs07R9oj08pwxyKzjl8GKPHeoTOdPNmnAElcIKbJC4I3qxvLMjs1LB4ClYZ7JXIz06UEAfVn4PVA5kcrTQ0kVs9kDEiu770DK4vTuVVPk8UUMeqyiwJepKb06w/jHWoswtSY4QnGuB6pTo4ei2/S7CZGTRLEnxOcWqroLYqXgWrjDGZoWYPZLDz+jkSVNADODAgjoJREKEUdF4PP0+CDACQKvpECaYYqSLuwS6OgVov15rYFXYpwiSttSMUrJB7n/YBCHJE9W7VxVBEp/SY+37VAausRSX1AQvaR8Pvp5IxqmoMFoOINxeT3zfhFb3m/URHm+DdzN7iGmlKT6LyYAhYkt8N2iZgWqKainBoNldlP0WBQp8ce8C9qFS/TeSs0aeffbp+zZudcQYAs2rwkdiPEh17tcTq6LMZCmkAwjU7T8nE9aOPP7p8/8PvX37o618Pe0LFNM6jAATvzXW2J27A2KrPrHt+BkK+maCsPQEKdrWGu8JXXpdVfX5kBcyqic84dPj1W7BXCditnIrW8vtfFpWpLS9dRTDNnrL21kKxLT1X0RfWnGAo1LLJabPeARnuNrhnz5nomBSxn6VMxzGuAmg1lDNaSqEzRVvlt+/CxNQAWtGLBOEDHQzmTPK5F4R/eA220CqdIJOggsl8euXmV6TjstY5v6t4nVkNCerns+qLWl3xy4om9rdq0BWgEshppQ1Evj3BPA/3TpJqEjfYOAhnRNW7weqVVVDXw31oR0NpnhBZkrFJ7UdkYeNA6vse5J4Cjq6PPv7kTmlg8bFQNRXEmBox96BqtcAm61cF1LEsJlhE0ggFMr57FU/HDTg7mPdIIkAle4J4CUZn9wQOTNjSYzemiMF9qJGzbfzcqiGf6xdr5JgO6MmuL0F3Zplhf5TUX9JkLxhrwbrw7O0Nly7J3ogo3J07AR6jODyRMz7b3uYvC77xjOyHDqVxFFrVrVkLEx3OtnalLQf0bRU0T0Ue7Ydnz/J+5968APur8tTHdx/nPVIYaOwiSJnAeAG0SdBhF0abbGx5tZ+pBuLjjrizDKtUFOfL3PO1u430ytroa88KorEbU0zm/gpmvrgKcxyjgMaWyZv1vfRPVq7OcU3XairDA/2JB4nBsIHYh1AfJ4AVgHTzic/jMIw/rWT6WQJbuY5U38soiq9e+9AxL3njfkwgBd8LWJbhY8VN36WNKnuqVMQAbOuRPgfQic3WJ+j5OYoqW1NjCO20dsUqKmclM6DHouCcmtzx/gK82BjnduYs2z6y/UL/Ps/nD/7gD7JP2F++XiZRgJUxsEzSeawmvrZMJYncWLSA6C9fJrZzFM/Bqoj4ZVsuFCySgs8ap3iAaF8qvfVFxOZhBAUgutUq3yNmoD48WHNz0PlDWx/Bto0w4j1ZM9sW7FvFBrJm2BPm23KesRO8N1oXXFPivx+oQvjiyeXRZx9dvvudb15evUJUhlJ+RWXu3r4fYZkMoU9ZlnIqCj1Vn7w3akw4vCQzU9cqF7cD26PS9fzZ5fNxZp+uuTt3vaHaPcSdkccCcMOdQzhVTSt5KZG2wtXBv1WiUpim8U57qKStvlbxWI+ClbYYI6oXp1K7B19aHu/pITFh4mceoDo7Z5zVFBkI8Dk54FSVlJ9edbNzuEo/dHxDkP45H+mnNtkelEw27aiVGF7RMjaXiUJ7Xd5YwlmkFScSlcgFv/Cb+d1SXYtyhDrysgGXaDf0YJFPro8gI5U8+0KiqHUdTSDKIwJ4BGzrpUwVNFK6pYymUuCA4j1fEX7WMQZrFFENbg7m3Uq4+yyaPFdynr2hvLDPjN9Nc+36OJ88ac8ZgQuJe0QENtok5fXx2LO+9IKOvha11vXCRJGK5uFIsb9qUh0J5lK2WESNtElbq8n96YEa01iurPWSt1S0VgEshfLlQb+TjpTKKMI36zFxzwSQGUXUMQCZJ7l5WA1uFGNowCfd9MuJeM7DejsDsJxGG/Asz8ppOfPMDYVSMYQxVBMCw9BDqWw2WEhv2e7PqNcqNvdzHjtBMs332IfYoiMh/PDDfC/9bkOjXxtnstEptQu1DQlq7tyJMiN7x4oU72/S3HNxTSpYzzTFzwmFGRAa83Wemb0SFUVpn4aUsjjmUSINLoIU3rkzYZL2ndkXRMUUO2hiwZ/8XFq5SLcVP/Yn12jvSJPAKu4FCY1drUhGg4LOgk1f1UkBUpEA+2LsTXAtsIMZ+jtKTcGw2viwE9Y3w/dSgR8FMGj2MSeqgZB9cNjA9IesLyhMiPXCFtAoKGeviX2LJqK1/w1YO4O1IhAGNQUcXyRxYB15/j3bbby3Wsrnpp9qNF/tRqoQ2Xcn+vUoc/gdEmSe/Qfvf3Ag/QQRfN8kswPDmxhAO3KItMFf/dVmbkpdWu8je4QvwC5txLkni+vL/LgJmbDXEnTdazWLM9fnV98alsDjqxhOKMAJUpps8/utmjeQN0FOcD8an4GU/ZGl101E56TGWhdfpo6gnuqWEWFg/Uct5fkFCF11JVVPeoWn3Frq/VWmn3XB/vNcpS32PgpIx7dv1FBBhzKJ+A/qnfO5KkB3rT6ECXGy9fpwQT5jBvsQ+bk+2ICWZ1zBtcYrslyS9KEKvGDeWIN1Fyg9eotOQSxsG+zpxx99nGeUvsmTPWtVpOq2jkshcQNI4Xrtb0wx1qRp1cna2vuH4NhRyd5eaBDeMQnZY0uwDz+x5616eCoxhyhdBdvOyUdYP6hvMtA848zWbjI/H1G5sVNkYBDo6+f42UH1dtzHYk/FYVpN3tzmJTT1Hb1+k9+AjxQcVvUzgTLpUu3W4gXft6c+safnxTPqdcB0G0VXQInndxaUMvE+9xAGgB2AbRJXIGhVyfVuYhU9m6yf58t7K6jMeWxVUGGZJDunnluAPe8xMeBJPOcAmbXvayH6f0l71y45zuRIM3G/EmSLUn+e/f8/Zy8z0ozUo9F11E2CIEGiAFQBex4zeyIDVGsOd6d4eABUZkZGvBd/3c3NzbWP54SF4IrjFtBrsUBaTpiFXNbYWmzskGUjzHWYfCrqn3ouCwzJSCtoUz9biuo//8s/x5ZD9cc/EChhzR+ZRVtNLaBlL5JdhjKuj8eZd74P9g7jxxphTzUWeLCkSunOZ3CJM1+xyoCvoY5XwDIB6xRnWxb08XL7of232YOtWZ7gJmVAR3syzmuSVASRVcYPu4X+h3e3KS9L/BR/tAE9thS/ESD7mJ/fFBDe3lzevf3h8q///D8u9+59jKgMvTM+3dLZ/kGVRlOk3eAr8tD3KsfLAKH8xO8ij74Im8PozwWEMeqpF6xQAAuHzWuNHw/EwuQABbGUK25eT4dGp7oPivgMdL6p8KwG8XLpoX9E/0mzd7JZBBwMFd34kF6JIgcajRxm1l5s43vw+B4NBJmmCo6U08s4RERkdTC8jzFp76lSnnCsuA7XJEvB51S1TLQ/2mec+xQfT2r2qF9rFsvs17m4nGc0+3DwxofAJBBZewEzE6I8oUilWfL63aGuudhBY8kaCOIZ1diqr9YBbACj4W4WtPxw6Q/2I9ToL2o6/tB4SZVs25AqCGp84/CtgTbOAK8r4FI6Sml0ZjLONUYgrclAxLBP6TVF2n7OZroN1hiHUh/aCJtnilGi7cRP1FUBFrROIc7I0cgdNBrF2irz5ZBMHVWdV8awiG3BBu7p+++/r+gP4j1PniRDxPPzHsRmLKpvwFt6qM4gY8P6Q7VU2qqZ3hwcyyhi1LhOBX+KbluTpbOZujXFcXAylnV1rXLfqlO6R5KRyVrsAXReT6pcJVsR6nlR4qx5le8m6rAYesIxVW0UbVehj7kCBWMN8VqzEShHNsOdoGTBtZnPUKeXScW5guIG2h7H+ACU7i4IlXCt2p1Sos70WLMPaf9CjYxzO2lrvtfaESneBRdK/+EeuCfmqIH2pzAnAgo9e37U0egoYpPiHB1qzFWFk0Xg+6xDs69UnKYFvjyfmb8GxkULeb6zAI/1iNw3h7TZ/jg+Q/4FaDjsK0feRujugV/vZx7o6D02Wg3XCvqbQGsKv0etcVX3sBlpAUIWfCIjaRIeO1yH0bG3Bt2sJWcSJQeMu8wMvhMAjHH++tXXh/Mbmjjgzc4txq/BZcUPPBNcDwoTiFSrDsmeRGxFqg97+fXr182srUYSOhBodtbdFGoFUBL4PHiYbKMot6Bi98mD2DlsGnZex47XeG6aHBucJwvz6NExBp6ZUnKt7UkAEntJfTm0Mfq2VkmT+wnolcxQx8IsTIRNVkdK4OO522AcmlmpjDgufCf7x7XlWcXawp4QFLCfYejI9GGtM2/8sB/54bkVeDHjzDyFWqra7vY/z8P9G0DyeeaPfyfT/OTp5d27trnhfmSDONcCDcf5v3p85kCanuAi988YYtfSDHxiHzw31+VerG0ObXOiKIfTuDPdWlGulTGlzcgER7h3aWSsHWwQZ4NZNAP1ZED2fxzX1fsydwIGrAXHlvH3TNV5FpThu9lvsUsvpvS8nr/RYdj8cA3py5nPZJvJDDdYuoLKnDUEaBWw47WjGfkayPPdita4v5PhAfT+eHt5HQBv6+LrbzImnqdS+WLrVv4TSt+AIhlXZnG4V4XBWPv4C+ylgM8Dd627cx+q0dA+vWXl5NxVkGutTqQwC04I9Miiiqjbkh6s5YjJ0c5toIDnosBy2QM9Aw7G2Mk3DVBxat9znNMDaNgjqpu2j2m1HXhOnkX14JasEOhc2yDFv57ugWepttAyJwNW9wfXDrtuZ0R6O5+yop7XqV8c+Jb6uLULsXyimiXNuLqHEqit/6p9fgU8yBAy5mnkHkp4AVXn4xo7XHsdK1oW2v5aURSp7P7l+ZPpG0inj8d9aVOaUazAkOswojnPeb71rlSAjTKnqU0zLmFuLGOObSnYWuaG4GYpp11r/p/1fP/+4Ufon2o7TR4k/llv0QDEvzUgfPvDd5c//OGvL58/fbh8/QoK3f1QRgkKqSEsW2K9LsjiBIUDsa7aUWswqrJUlKKZsX+XIVSCecmJiDCsJrBOZNEbF64BWQ+7kZXndWze8i83ss5TaY4gms0wSXNNdiLOedsUNFEy9J6MldS7U2uEDOoyoCI19mPTiPVgKXc8FKVROcMPHrKLASNzUppCD3cdefpQxbjaF2YF0clYnLIo3p8CHEeh+lSyQjVMIXn7CZVj3N/pCOq0OaaMqgdBM0stpC6iRvarC1HqQFRCAwTUUBtU5jCkVcOQ3HPtReqqciB0jEVbf+1ASh/QYdawZDPzeRWgpjKqwED42ssEVBb+2rvPTcT3asTOlNEY/PWKMwtRiqEoc5u/6kxbj2fQLGpVFL5BVhz5LdAg1mtLId3zrG5WA/4kDmtqnEYV5fdtf1HqRozSes5lTZ0V3paFc/0fjonkkGWnHPuCDc08BLlaGxiN+K8DwtwLge/QbSlIUndYKwEn0h5Ainfnm/2QbG7o0R/WdLv7vPuva6JBZQEIgYPQYkYzwsCyzCs2U1TeZrEvXr6MQ6uTp2iT/fGudMW7iCmxvmJ8g8hda0Ro6gr6zBwAcjEngGEBGWZTAhQsILS/lL2OXCfajB7mFWMxqxK7tOAQZ401z/pA4TQB5buCa/y941qnXdrtl7Tz0mDPfeo8+LLuEI2QunXabKFqInmeRuutczgc4ST9rtLbPAPjzA/PUAdpIkan/mCtl/4zP6mDaaNePpvrRUF5GYcJbMgYYGwZn4AsE18iaxJn8eQ4HMDdqGPMI/bX2kXOFml7Oil8ty0psjZHlZYiX/tX2rNIdSiW728yxtYWc298BvQ4+/cJwjgvj4bKof0dYGCVWQNEEjykNrygSWmTHw4VSEE9+/iy1ghusQ8KBkgjzdqAQntbdU3HP3+faE3O1PX761nYOecaBwAwOi/ffUbiIzQzZWiFPXg9Qdz2gnSqoOfLPiToMyAcMCGIldemsN2A8OnqnEt95wdHqIF6bZ41OEXbG7BGyG7Aj8GZAY5ZltZ7f0zglMAgtce0rWmPO7PrURgfhTP1SqkZ7lo2K9uzsOCtZ1jAcOn9oP1hAVU0KEqKKB4CMCxwsF1K5vTliwBAZmt/+vGnsAmsZ94WPEpUCGIFahjLlGNs7SQ4sw/myiX+3J6XYpmAJiytq4jIwVBaP1aDHcYS1gH3Zsa1jILSlzlDMldReEQwrewu7V8CTjJFk8ZnDA36zsGzQmW/DgitW+U6KTXaOSy4LoMg58h8i/MZmHlfq4cGLmRryobSLygwW5BM8OMAUcbi4ZpnHYnUCj5u3aVnqn5kmSjza1MeW0EwBhw7ZkB+poZLD/XeBVRzPveQPtbd8XzrOcyFrVdUQTR+yMR/cpYerc96lugzH9nOqfoDSukPJqAfgCig7ec8m2QR5EzYmGBvABrTymLnudlk/6xvU38xZ4JlLBNcCnC9gNCAmu+Mvc77ry3gBLhkrgEkmrw4X4PPxp9euQQ+btZCWgG1rCl7HlBgzCHXScRc7Ac9X5v7YS4zj8+e5TNS3QFIAy5u71s2xGeeUCqiWvH0K2rX6m8WOJos0jA9AAAgAElEQVRA5oJGA37p0IBhrL2cC8v0RxAoopJljHHvjAP+ewSkSMz8poDw483lzet/u/zXv/6/L58+vb988zV852cRlPn4/u7y8T2HVmXpc7BHSXSS/wvgkrYmTZ4atWXI2CyrhZMyqoRvM2oID1TmtcFDA0kMCIaFg7A/TbtaQFkHsrUzOpOLKbeA/cyUd9yQZ19lqEqC2lEcuFcGWfSHAe1ebKbIYI0NBdKbVHhqeVpr2GCjATGXJ2uZAucpCLWxNH3nSuOyuTULs80628tEkRspgwZcIoEGpQajMWgR+2nmKnSVBbbpiZjMVNEWnycUCdD3OXH2wNPhi3O1oCFqXlvspvU1ECk4XgEnh1lU/8KTb8NgAwWpDDpbNXR1vDQSOm04BmRweAYQUe6JYMBaHw60y73PR2CRa4+6mF51KiGCeK1WT0qPDmB7PLYnTA3nlw4CToMy8BnfqfCVOnldd3U+UNytA6/B+bVbHJrsRIF4jwcu68BA8vy7oHCRZ26DYYWG2C+h8/1cNTgpq8ner0VEM4ylNjB2CsYo+BFBjfXidD1ElWpUZw4F14X3ZECTzMiClqC/aZraA7WBa+nRGnoPHNaBwAgOBmvb2qLUjs2YGVzzXoM1rtsajFcZk6hrJWjsYc+eQqUywj60gjgVxlubeD5wMjbM2UnQSMePPcrr2dfw+3/55XDkj7qWgD09ZD3UrDdI9nP1N2QhWsfU92EfQH+5v9bHlc7H39k7ZJhY+7R5CSVmFOE0eEdZDDuyNgplVTQQMStVRP5aKx1a8WS7+U4P+AAno2np3OrUiNjq/MpAAMXmp0BQBat4Hj5nlvUsVKMjIW2L8fFsYDzIeOe5DZQXaHJvCYZHVfQQt26LMc/hSY8826NMsERgJ2ubOrtR463FqGPY+dHp0ckL7XMOQa67ujj+zhziMLC2pMmLCKNo2OwolPM2cA5dN/urPRwd29Ajd265RmWKZFwnCmUw6pmTepHVUMYhi5NRinoCptVVC0aZLbYWm/foBJbuWNSabBnjyN6wZrTAVZ1CnWKvrxJfbEocq2bupL9K1XV98V3WjHstz/qOUTOKEb5a30BrE6UAx7lZ79pkMzkjodZOfCPjuMCLQFEq2dneaG+T0c8+7P4PiLMMN/PrOcv3eNZKD41A15gc0j0FgfKcCyjMHJDxScuGl+1P6p7neRBR+Yvf/S773SwNGeU42av747vM0Eo59OxivJ4/f5EMbHQZ1gw9rUvWSiTrYvXY2OLs1SmsJ9v64f3Re47vYn3xo0Jt/AfYK49oGUQP42ZwFb8wW5USk2UuZCGoHppAcWwYA+0oJE78C39PkFc1ZcX4uBcz2Oca50MIcOvTwKk+11VoMGq9+53JgiO7MlChJTwCzaVXamcKNl37uvEcrnv8HXwD23GwFs+CJmGErKXMeU2pWmvQK6Cjnyf4wrhp9wTpXFf6oNXaOLU2GaNFtpZ14meQTzVyvo+fqHpOnC/aAGO3Hd89jY7/iM0lJbWZtWvGinXw009lOjWhUVDKPaVvql3Sb7iuoyYPjuTIat7PNgQfwzPKzD6vh430pNRLASMD6Ppf1d5IvfNEhJhX97nfy+cJ6LA3Ut55FnvwMv7x8T+WJXQEeCu/CDCZz/aszbPtLOC6xFDYHr73Hb7cxk8QrP2XW9LBuOk/L8avovXakAkumwRKULm+kiZQjp6p/2FAWI+cePhy+Xhz+emHP17+9m//y+Xy+ePld988v7x48eTy5NHTBIR3HzmAVsfxoE5IDrupUIY2tMaqPGid4gq+pP6DGsLQk5oOLcK5bN8EVETHGrxUrZSAsAu6NVfnbIKodgPDFmqqapbamBSy13yA8BvcKWBgcBsDOhQ6k7f+ctyjQU8QhTVe1QnEcTw3huU+Qo8aCpENt4DRDGUUMeEsT6yEDYMEtE6niBnPjoMRnviMlMGL9xr0ek2Tdb6CZuSabxOgsCgIpDC2Z54+z4mxg3bHocVEhsv9/n3FVdbcUrQ9KX/6stFEc4IxRyDViKLKTMsiGgwkeJrCmXWDjk8LlovMqkCZovHVRbBpmQMOLwuyHe+qZFZBynqUKJ/RzynNcFvvw4xwKLhZ2Sii/hFyWO9IA6fshil4GjA1OMKQVH0wXHJraZZhMCD0AGRj4nTkUP50FVXg36DC6W+2OsM02h4SJl88ARdCM29/PqiwXVutI+BQPmhSrF3oo1BxVqTMOHhYHMjSagSPVgsnNPXsSPNsBgldV63VzTikR2DbwDDuoU88KvWGALt7tIdy+2o+SM2Lyo7tz/Po8u1ffJvPwXu3rYyAj9TwGMhktqirgmLaeUQgA6elqoOtbUkGZP28sBFxwGwHcZK89nB0vckSMJhLQHCqN8jzQ8tYfQ3OV5oeJ1M7OfOpg+bATv0O4j/Nr1VttNCAdZxx2gMW9UDDKSHYitgOTtsEiFSAbXuMCu1oT+N8Tp20xInV6cx+FW3mWZpRxlbxkwN2+9W13n3QurE4zjzHqY2DKpyhasqeGKAQ6vVU+HS67OF3OHQDqXJYz+4FyEr7kIl2rW6mmfT1N8TuTeGRMWmmvMCPNkSAwfrISnU3wD6yjAumQ8Ub1QunlGFj7YSSer/1xqLeOiZFo1c2cKLsMK5+rmtkTuXQYNHZsgwafLI2YIsgyIXDgkMZajLS4m/fZl5Yx2dKG/cU9ck5f1BOEzBP+CUO3sAlxsJgXRBG8MaMFP9Om4xRkD0TrU8uEEmdZL+DedLJb72vJRiKJZTaKRWy4OjNlS7OfON0CkZO0KUgWksdWFexp7MdCU6ePz8Qfp4rc5pgvGNmsMe+ESwiGMo8rrQggfMyHNb1pY3R0H32r06Wa9dMUiTcM2tdI2bPuWdbHjCOZiH4vP6HmTHOde6NoEGam6UPrEP2JMAYY87Z+rP9LAfiWLsrLc2Ak2tl7UB7vSkFP4JMqfu8li4c4OLOK16L3UsfxmvLiJZaNHPNc2YfjNWQ8/Phg6NnqawF1t2hvihF05q1nek6se4Ns3D8XltSm41ewU2+3+yrwDXPLLWWDXKmlxtUxBasLtT3pufd6uYyZ09aIhJgf0wvA6ecfTvPDbqYTwWseO2gzw9o4juTaQ4t+d3Rtoox4XzveqYPdzOarCXFF2mHYVCdOUrrrJN+wYJ2RXmsAzcbJfjQU+Wa4TWp8YWS6Oqe4wvMz+t3ThRyLDj+rVoqf0+LImjXZL0Cura9iT3BC6o8OdqOHMEwVHNURumLmP7N6igU/BcMy9mztajAXGzvof1RJhiJlmTCpv1gXV9B059Lx5/4X2319CYmxJU9szPDeXZN4Xewdwwq06ZiWTfnBR/mzMzx/MROpyfxWErOVYC/tZ+qCF7B/tyX7fI+X0LBJuCTRfgBevjayMlUCYV7oNuj+TNhBIS1VJGirLW1eCFBwP6ITzafVWE2lYMTl/0vA8I4B7eXC6IyP35/+fv//t8unz7dXF68eHx59gQVxSfpQXj51KCsjg7orFm19g5RXYxeg+ntM4pSAgLGg/qANIOsE1BFwlJBGIgguOMpR1L19vZQqXThayR02Oq0wvcu5zvc9TVWZnHhONr7LeprS5n2NZQwcSLpxdYaBhaO6dUg+6c6qKKhPSD4LjN0V/GBFdsPsY3juQMlDvJEZFpjeA0amSDFB3RyskCj+EmNZbnD9jFhrMxIaCANBnJ4r7dYe59UpCRZy9UFKkoTKV8W9Rxd7i9Oxoc2uowaEvMy8Q/yjx50UoMMQq9OU2sOuA6HjIhf1Snbl4XxZpHnIA761Pn3XhnPoHIcGukx1H5yKpraCoTPPXxU1NN6PBU762g3gMuGhH7M+5bejxOeYNN2F1MZnQS5gZWqtZmXZcHjAKxvHNOb6w8EEAWyJQVj0ECg9ZgavB4krY3LATXKIvedNbMAwvuNAzAhCPZfaQAdt4NyM376ucaU9e56NbALIjtwIwfmDGeQyjlIvG5gH+OW7HwL9K0ByTOvNQpjY4sI0V7ujaCXsSZr13qYUhJZF2TXo7IVIZFx7FUSnZoq6wzDydzHYd24t2b10+WrV1/3GlxbEYIhaaG7TmHzcBx2MDC+rq3WP0+Y6lSf68GlM2zWXBpMMxvXnqkGmtZONbt3dzjoXc+tVdOOeMhx7RStE1BvjNl/0gtTB2erkAlz6GwZDHRsqxxnQFdp8c5rspKpQezhqi3NGlt7HcbJA9dsOn9ai5GjYg6Mzp1ZFtUIeX6DLm4GRyyZB/lvh4hRxVMUUzAYyrgqjBIghRYInBcfsgfM7BpAKNDAuGHjARAJNLmHo6aSWvQXL/IcBBCK4Uitj+MH7W2F/CL77o2g0ssoWMd3rcHt/bqeGM88S5TlGrjiIOk4cJCrJux55XnknGg7uW5qbgmwhnyHfsicrUEz91YKd5Fks4w6uwVXu79w8LiO935Qs2kSH4BtQe6yKrBMzBrorAu6wGyJeNdq27Ov04T5l8vr719/kQ1X9CpBYRDtIuesC+mSEX8bsCHaPjN4ZFyls2qntKvaLtdushWjAGY+Rtd234ms95xp2YgsFWuM2TcGe1zf/a1zF7XT1VXnd4BQE7LR2fV+wwhaFlcaMfeoKARjGvGvMVbMgijCIlPCmsA4fGPiZG8M5MxZMxurqq6+k7VwcVjXjoR7NmDm+bIeRj20FId1lcweZ9ns8xEojzbKC6xB7ol7iR8xMP2wYWOVCLQ4P3wna8x60rMKqwGcTnZMh/bDYOg/cPjjcww0xZ/h/I8KNRlkFLG5z/hIZXlUCbL7VfsouMJXBWh9f3O0k+CZ8al4DxoGqZWd8IrKxPpLzKMqrMlEnbQqRpAKO0S/5MqWK6XSwFuVVc8z/uR3ns8HcDd1fOu/U0tMcAETYLVoRzB8ol9bN33s+Sfdo+3bXTVMGRRpAYT41uotW9ZzzRCaccv6Mu8zsNL5XDjb8/eore9cxTeaWJ6MmGejWUb7YvobAbaiF9L+q64vffRmxvvar3+4bvbo4g7OQfd1r0uf7i9baKREaIBN+k2P9STApQ3PmRBAE/Ct7Q/idw0cI0BnPZrlyrykbKXiavUN2poitn8+q2UL+NkEpATs7mPrHI+Ey4STCNbf/vS2IOr/sobwiLSI4m8vd2/fXP75H/9wuXnPh0n1fq666P3H/fNBlRTT/PHBitETgFUiHxoXrxVJtD6ILhxFB0K7ycZqE8bWBjVD1M3VfnE1LB/TNiEUKgODX6mActVkc1KPUISJzzQzWSecTdH+Wa1hIuJnElpj0YCw2aEV087hiWLpUTO2DMlqw0Sl+Q4NSTbupMALQJaKeCBaU+GKOt4CWCabA76y4DUoR6bmcMAnALHWAmzKHkoNNDC40Dn6rLzWg6lyzq0dzCKdUp9/Npgefak5g9P7rjVde6ltJ9bgfDeaPxhD++PwbGk7cUOGrupIUi4NEq1raGBVpRpFFc5UKq6tI2ShtxQ6MzYYCAIrgvfUXFnkTh3DWhjwms1KDYBUo2wwVsVUGn/qbCYgmsqrqptFQkBfaqTte5jM1wrQU+y9IK+fK2CRNT6UUJpbx660tgARywAhD8w1pcpgdHAoMZIqXel4SNWJ8z6Z+DpmPZyZ9O6Nd6XGrgC5TtwlDiTGQqMaFHW0WNeDAftRGE1d18bW91QtsmuIe5LGGUOcoO99Xjuo4XPSAqqkEX3X3nUvV+SFeSAjwhpPS484el3fXPsv/uLbrHeoVgWVrpmjZEaG0ImWWS+kdLmgDvdWkApFwtuxBa7y8GcAKvYtlPlmdkLtedhsRyheyy7+8OaHjG2UgJf10nZat4O9UNlWuorrrLapQEQyCB/aO9K919f6vEr2d/xLI23DatorVDUu2azVIp9rV93fUjQJwNMSZZkWGuemR92yOYdzNklzwS0FoJgz1jCHWvbps/YNLNh2OURGYi9H1VaBzsyqmeeogC5Tnmc/tdMJrWeqg9w7L3JNAK5Q8lYbyphoI7GT6UO4BuRmniLCNOoV74+jNbQ42as0RUet8XkOYZ1w6Uw8M0CBtjn3sWAHB0WRolB3cFJH1TMAsx5GYC2BKMrcoSe1TYuAhHskDvfqtbD13DPnryIE0oOu9qjOY53JZre5ZjKpK4Uw09Ys7r30c5XJo92TOWIWMLYwrJfaRNb9v/7Lv2accKZSe3ahh3HrpgQouWf2UJyVtz8fCrVdTwUOexbWkUo94upiEtAMOOB7ueZ5LnzNOkRbT8TO7XoJagRGVu+VQGzgVxR4qcv80JpDzzjGisxfepZdyoIwEDWQcK6sowZsJmBQFCM12ukV2PpY68s817kHrsXnceTMWr569VXWoE6vzjjXUyRJJgZ7ij3HdyiQxRr1zDkA7kn7BySZ0mpBnitlTzqeFESBRvaSPkgFvR6G0XKuX5Iiz/Oa6TRQYZ54PXoKYwrknLDlgWUVUwJuYIL6YrNbCYxXH81Y1N6Vgpzsv2DXSloQGmFfBmSiDRLts375JYGeoAHjm/YPYV81e6cgGzdq/1wz6twHIBNzRMY31Me16NDf4HfJBAeMad9lQRrmP3N6ou8bVASEGYhjcMm1ON/t3XwGdBUQM0sfZsHOA3ye1FNPkEfbeyhyLNA2G374JxOW0z/RJ9beJ5DZGMV/na4D55Y+iXYtrJhlBZOB3dkgm4NAPWviaQFw7j3CYxPvkTmBX0jgFr9rPMOqMFfFPCBZaOX1RxRL+nV5UsAoEkNrTM/98nmVobk/svtcy73L2omNPelEcI9kOQm6BTravq1BrdoqYf+QgX+HkGT9BX0W7KvMNEHF0qkBYelbTkDbNhx8RwCh6aPg4599mZ5fAL9NGCR4/vmXo7Tkt2UIL7eXTz8TEP795eb9T1EaffgAFKTB4KMHrY0rEnrXFP2EDlAbJVEaqlCQSB50YiY4umwQ5FLTbJoUeoORoDNDoCzyJaAzIMSph39vtsuUr/3VqnhK8WeDQgZQVKdZkPY2NNPC34M+zNAcyJ/MWb2jAVEihDq7UtB0ykQw6xir3Fc6WGpFRnaXRmdKOM55WiugGEUtmYI3DSI0QJ14ZdvbzDoLIr0gewhiBAia2VR17hu0BNnZgRaUZs1Nc6+2+ZDLdgBv18zBESD2YeeYXrOe9UyvaoV5/4kS0KxofzCsZkM4pJKlXM2B13GzXv/d3mQafml0WgDmF2ebtZa6hhNFoIjxte1E0HF6sgw80HA2E7Z1uHS9a0KJ8CBA68l3dkSsEWNzxzANhW49auW/zRK5gXXu8+zw9SduZCDGff745seqPqLAhjLhak4BS9jU0lW7NgOZdoztrbWaiP6y++PXtYEYCfZW6kkWSGJ5goqjShYa2monTvsr+w/jOeoY92BG8jBsoyXx7CL5zg3GPg2vP5R23M80cD1Q/EuFC1pn/DGHJXMs0n8cZJH0RsX4U8alQWIL5f3JfLNHFgxh1JOlXe1kstRk1BcA6BhzgIRipqCG7UOGqLdwvr3CuMfSAsl8L8tB4AO95mOZBNapiM4fyDe0+NV5ivoa5Iv8hgKSdj+dKzPpPbArGnWM89qihDEw5DZBeWh7XwxNHP6IeS2rYKYta2MqdIezPkGONz9WuhpUsmPX9VLWQ0VTeLbvvvsuc1in/9khlhLEF8r5sl1mGs7CJccBv8zTudG19sbDmDExu5J2O6OuaYcEvVgjOGSACwrZFNltkGHvujpbPagJ3My8HIjrWmGI1CfTDIV8LR9YCwBUQX+fPq2zeXPTfpwT0xEghHqME5xnWkN2REIYfxxMVWoFGkT3FSjj2QDKqsAIo6bOzLEPJ4teSnVtQNYOIOeCTccxjIih0p6x5yy2a3MmZY4yAmoFU7UhUqvImFC6UYpcmRkECmZgIyITMQnOyjIuYgdsEXC0JikopLhY7ALB68TRCgA/ryLiRNsOh2yUNve0AFPWqMydlTKUNVMqqeBHqFk7U60ZzZ7/+OHy448/lUL64MGFII09pjOa9WQGb854KPW/NCA0q8gakcp2DvC+CGjW+snm3wEyaeMzxUnmQ3D6aJJ9qoHV9mjXc+7vnL5WGV+vYSBmJsMed+f514qofsr9hjY+1slBVZ5IVECoZdiTJV0QHvVIRPjCormXs15w/fC3pMrMz9D/8X7OgQNnCqI8ydTYFmDfLYW8rVVIbOye7t1LaQ31l9yX560gSkCh9TiWpm6/WsogkoWiv/aAylcR3gH0ahAjEK3CdtgzU1HVJ2lQ+2j9NddncTTO7JPHvHbtCRwbNRBEf8bx0PcNg2bJDP0AbSdzYaao/kHZZ9k3jvfJsY1tH4hymo45dqcz5ewMD2zRHhcoHcixPqLsWX7PM6oIfr7HZEsHhJa23FpsbRXvNaCqH9dSHsae58NmZL/d3sYGybIK+2T+P/HIL6OdSssta6SlEfFJ1h5CUPjQy9g+Um3XukWDOexbxKVgka1mm3UlcMH9SH3PPl27IctR9GFj28L8KL1dX4o1EICZeGziOi9fvsiEYOu/oPGjK/HuZq3Yfitl9P9HQBhEKbS0e0dAyORFwW0BYRxubijBIMXUoBat7+FAjvreJO5xZECUORxKOaixaf8xKIcr8j2UCetIJoiaGlkRkVESV2PDff7009vREpCNLmqfiQCdChrMd4y6uvuLszS+dWhto6Fo8F1YvEfZ7aJn3fiiQNLsmm4vAhpawSiHZgIYu8por4n7AlgphjjqrYvs4W6939dffxM6WhyYNZTlPuB8px7gtml7fmcmJlkmaL1DAuPc71A0S1lHtsXASzJ+QWn8ghK76BdEi80g5Uy+ezYpwX6ERNobKoHqSbjg7LJKIcv9hmZXSocHT7JO94qUSH/A4HdD1FCTZTEDhuOgAfXga1DSWtc0R52CYcQDRolgo0s7rpGtuFEc0dE9rXvUWHN9fqfQRusHmqE5K/alBoz2KqPt8mw4rJGV/7lqf2l0vfYeoZaOchjBng9F1JoFujYArpFYqwLmL5TIYoEWGkPn9OA79tCp35h0X+mzQe8IPtaIXgPfeS4dOFSwKaAePeruc9i35QU/OsmZA2uQZ3xR2U3fPcAj2oGEztHvPIKuKNpNGdPelHd3cQz5fPbcHDxrIiJR//BBHDnm8MieDIxJ4JCa49KdIswwJyd7TWrY0VuyezjO2G1rTVKvmn5qdbp0qOOArZectJEeYN2/yazQ+3I94vg7BwB2sk4sdJiipayjZDInjGLvUJvVpxaVIHRqu2xJhCdYG1nDODd3DaLqOF2dMda+9Xys/W++/ibPxzW5D9bkv/zrv2TOvvnd746WMwa52EZ7bX73p++y11i72oMq1rYdSA+7tqsoUCXVtf8WnPDwTPA7yk/W6lQLGQ/mnGu9+aGZdRwA+x7GPq88gCw7Mv3WCTJn3KPZ89CdVv/z6utXbQz+gUbvbXmROris9WbZzO7x79BTJ0iCQi3ZMe4BZ5PXgmxvfyZIevIkrVLIsHDNzP2jh5dvv/3LODJkvN8SFC6YpB+lbZX8DONEgBs1RzOPaxNkUOg8yyA4iyo1EG0GFztkpjBy5wusUe096qYVrJjQiMJi7MtkhD+0YbnIdQCDZbEZx2ST0ui99H1eZ34j+T77lvMwoF3bQHl2/O6bb+I0R7hjGU2zAOzVnBE7T6yNEiCSvhgwb+yJexMxY051JCuodnth/rgf1gXjz//a9dLn7iLYVkDy0eWrV68apN21eTVzbm2xvR15X/YXbXUm1EZAqCPIGjL4zHmQkpsrtf8QsNn5p1Ofsylsq/YLFphJScaJMh+wHNEd6sGWnbJGsAXOBahZm4rdKSJXY9ZMC3skLSOW6TUhwLxLqRTotI4Ou0B2lD0Tp3y9i2Ftpd3YxIuugOpUvSdEY224wDmfS200/SmfDbi7dy/2kiCNcWNN2homQTyOP7Zhwj8K7/Aac8ZnOZdVCY4PsYxjfbYGJAVS28bg3/74b0fmPsyFtVDiOY8M8ureLEtoYE77qAK+EVZbNvNs162jYz4Atnnm6FYQFOibbu0eNdYnteSwVib8qOihlE6AGjP6AroJHrKvrxl5gYPUii5xcfgYU+FMEL/6y/M8ymromVbQSH8he2Cq9Nqpiqig4Ar9sRk1wcq0A5mgXMWYAOD7OxgfKqHHftHjGJYE7UOev7i8/uF1xNnYj2b7sPvxz8YgtHY75+FKQGQW4L9xhrInAuDM51OxNfHBSndYn36ONW9AyHsEt1XqZ+45s0l+6YP1tWaOAwoN4CYZxnph7yapcVLY5rrYSeZB1WG+ryVaDfKpDe6ebS1jGBK/qYbwfzMgxMDcQIWhhnD0G5zt/zAgXLaAm4zS2cQj2iqimZumcot2EwypQMrror9daKU4ij7ltThhRX3g8EOnjMTsFEVzcA0hz6ERwYZrQNgsQo1ADMSnu0qF43D8itJgQFij1sVfTvS1RqYHcOWOpfpEiEeUeG0PFGYRNUxPqAXGXJ+JdnPFOYkoyhr/3rtXIzMuv4d8DExU2JDFvU0GCqc4dJXVHOqgcs0U6a7Q3OC3KFW/6/gRFVqLAAzu4YSMpmEmgfGUcy31U2fZ6zl/IlLcs0FXqHArimZsUvMSumqFDpwv5hJ1K4O2ymI3k2hNgZTKql41oPLwP2ino92a5j8c36DXOBI9KKTXcA8qyXLPBSaaMfGAiSO52juzbJlL604XuLGBFZppQFClUNEhrmtdaZzlOdhnpCkgwBzpUpgamGgopDeL0Cv+E8fiKLJvz6hQnFOL2Uyx463zJ7qlUqhgiMqooUMm2Cythz0UJc/1csxaP9Xb8fk4GCiAKVU+ahDriSxTaUnXTDMGVnpa9toQN55Xh1MAwqxSgsDQ8wos5IBMtgGnuLYjLWTiZJTahWMRJ/6UHW8Lg3vN6kw8w6xd9uaowwfSujrko25m9BOdGRziOAGnwMMalATDUy117nUeATWKFlov0bo69k5BtTIyXC/2PWWMDNZaNBQAACAASURBVIa1R8nKrLYqtO+7T5fv/vSnfHecjbVP4FpmC9wjXXelA/vMWedrpGwwat3dkWU8MRakk+tUaIf5DrMi/F0KFwGW9G2+n+9gjXF/jjM2DachVD8CCWoUtx6liHPwv/qa1h8V32Ackk1EgGA9NB0/e60lAzHxG1F67jvjetjr1klzfSiqZvuxtdqH9PR99GjiXs0+p/ZpIio6MawzbI2Nnc2MMzfSUs7jbv1YQb9mC10LX9Nzc+1MuO6R4blP9oseqK3xSu0KdbGjZvOcBjw44rxmP8G0TdhP7PfqfQgcBAXjL6xuMTU8Ye4wzl8GhFyG+4h9neOqfeV3WWuzVzJ4FAsy+GL9V2ykYEICqqgetk7wCMjW+uUsQqEdYdwsdzAgK6C4VkdjUvCdtqLQuTszKjyTeZYoxzLn1Bvd9lzmfGDMpTCnHjiOH+IaBXbt6Wh2Ja8Jrq4WLvX5q81n/HFQWfO2ytG2HIH7QGq+j4yZAWMyKmmjNfbIWgqpHllAq7Q0ASU+o2Ip9oiyDWnPgtv/XwNCxtz1L22RceC77IHIGAboPvVWzFwtW6mtr7J6a7MSiM3ea39NApxVfHXSWW+M5w+vX2fuU86y1k/JuE97IQyxlFIUaLL1UQTEfiwVm72Quuhl2Q2U9BWPRAH+xOxpa8zKBIhvoQDaeV8P/Cgz5JowOd/nAYqvfs8kgz6YZ6jgnAwQ95zU12QWxw45v1bKctk/+iIBFqa67FrR9jmWUWgesJXXpghNjMBnooB7d5u9mwTAdAL8buaO+YWuHqYFPsSYHfpk+i08A34W9qIB4ZWCnHMmGbgCgDxLWrcFcG3wlx+ZVRvnsCAoqzm1rWH/HrT1AZ7QS4lLuLbJHRkcuZf4rE8uHz+0rRHAHfcXJs+SV8mwRomYErkCNfoEKtqnLUpailVkLvv+fysgvA+SP9roo8dXymgCm2YIS938dHn3/ibOQZGNohk4z7fcLOncTWhq2y6XqZE9aPPtEwLsYSKCII3ITaBxaMFzHe6DoDjp/WaDSucCJU8qdxRMC7zzuSyoBpxZ3FO4tI4hjsic6VBiF8F7L26ga49D+/4VUY7aFYW/QxSV5Q51krEZ8ir9wJqy1BGsT1jrphS8aUNTDISoCIe1TgqoMQs+tIVRHVsnSX1N+fMETCIlHnga9Bxoy8hc0X0ytkUvfv1jzUWyCdSqncQ9GLvWMtYpbmBSSmDGY8iq/PkGBlW4OuTLV1/gZjbDWRGEL1VGmTMcJZrFm7Eq6tO1SsB6pvTU6FUsqQaxgU9R5gYEbKhkJqciWES5Tgs/BjbMG8ixtUtFj0H2azikqvF3rquTV+Cgvbeugd2D3CsHFWNlUF4hidafJNuXQPJK261RbN0o1/UwjNM5hV6FTayNdF9kHg8qZRve6zQy5sdP6NDX/lMYvoztqVBesAaUjmdNX8kh+DwDCBYHaZHDOlQVT2qz9WR2rP9bT08ddh7koEkglDQKThTRnle8QeNu8KAdMXAyMLHXEOMkislnrNW0GX0Nb/vntedaEVXWKXMReej0l3p71B3rPJY63v+TbZ+KYwGYtibg/rq3uA/ETXroi05WXbNCEtoF59/+bFUBbi1dn0Ua8cSuoq6ojStIYsAkosv3gkYyP1E4nXNFFoSxo2E6NrwZ+B6KZydIYC0UHQCnZQGxjcZ6scED2qI2vbE08Kstb5Y/VKGTLdCOmKUrAto6DIVsnFteS00PtRnJYDcrmoDn86c6rOy9IamCGHFm11Sba52FA9jfIs7uYc+iOpEtX9DZNmAQ4Eg7nLQLgK3Q2kSCQxx3a/KwM2UcNGg5nL7twdZOkiGvzDuOQzN5VQbtemOee7hda9nLhlFN0MCAbCjPmGuu+TzjzPWi2jkVvZw16w0Zx3mtTvg7WbHaqdna0LuuNeIGXFHFY4+y3oPQl1bN3xMonqhwcY4iKFa0nWfCoU/d7LI1B1h4Uqjt2T4REGp7xljxO0PZHEvH8ygB783NASi0xq/OFkGuIiTMSctSzNiXXaRQk0E4a4MfhXqSWRpDxBol7IggljWgnFtxdNfWxWBTwOZ8LhkUHirn2JfVP5r1szQjgTHiGo+f5DlLcZy4T9TiW6vMuCYwffvT0WOU/Wfbpi8A95NKpfYrNmzZRJ45Z/XaAnHdOMrTifAc8GzCRig2l3NnJTeebwKWnleuUZ41NLtTFo/niZ1e2x7Gl32mumrGdeenAMoZNBHYynm4Gm79zEPl/OZdxhPwCGDDDJw13AZqAfDJMFGHPZaAgQrrhfVpk/gAFqeaPAHY+NILavTTDGpG/FkChERI2S6ewVmTC9ii8/HuqhlQZdnWsupXKXjT8W0/1/rJBbkFuFuPT7DXcpkAB1N7rX5Ys1ERVkmLqIoYtmaUrHEp/gFkBrAyR/pDGfeBurb/MWiNzU25ytVHUVBHn4dnEuyr4j3CNddsJ/eGvU7N4ViF51I0AV/HUaCYMxuAnv0Xn231hwZ1vJ9nZ9wMUh3Ta1lPm8kHiFv/zsQK0WcZG24AAJ+ljt8+tCja8lwBFGZPGXvsKPbDfVDftf6rPaZJiOT6/zsB4YP7jw5RGYQ3GjWDxNQR/HVAqMpoaaAVr8ghTT8NqBFRoLq9vIf+Aa/1wYPUwIU+NgpeUYGqUVonw+Bea6bq9GaylglM24kEMqu3ScFoA6Unj1tHo8CDNJ9M3g5VF42bMs7jUuOhL45u4gFpk083bTfoaBWjyQahG+VMOdgiU3MAZzyhGFBYX8f0UQpZyTowoTmM1t9OAR4OcYwRC0DJaekMpa8Voe3mLcVRp5hFQeCmmIWoGzUtcVpPRfXeqw16Szv88scDDKeSAvjQLqGLvXp1gdOMsUvxNsW7yxLwOvefth0LiEXqstCftudWDXcDdrnsR0BIOj+iPqgVFsVplqe9+Nreo2qcdTaLYhoQGqg109b7wXnM5yN+VBSOdVnkuxzu8LMXqHFPUC+lIEJnAPnnMCLYpYjdzAZKm2YwDFg0ejUia157zFUz4/bJ4TmhPIZyt/o+1a6ue6OiVTryMdLL6BkQnltOJCuEBP0+I82Ge5baGXRsxf9XNKvACN91Njoxmgv4GFeoXhX9ga7TQFuDFpGnOUrSUH/88cfYFqlqzHXong8eXH4IJfCXXAcjxwELdZEV+fr166J4E0052iyEvw8VrOsjc7EgQEN/DhaTQdkBVqSx/f0cT+k+Z0Se71Q6nmDK8de418asx+KpsXUUPwGXlr1IfePUi91hCSis1burc/X06fNDhY3PE6ABTkgVLQDWg7WHFHPVvZH9vLYBDBzZwxyMA3q4V+aA9e17+fN33/wuYyEl1YM0iHwkrqsYLO0664UeXS/bpzVO+EmpkXvh3GAtHC0QdgA2IKziYpy/UwZIxyQB17LVUgIz/zApFtzYjDxBOyyR9RSto/ihGY85YDrgIq+xK6mXLVIb+0fmZMIgqUFexjhBKqyYlQCwFiNM9OhR63+fP4uDJqVN8MGsGO/hXnESGU+eg7Fi3SsWJt2N3xOkaYt+ePMm9kCZ91KFJwh2cgqTxdn9Gpz6LGavtEGhIQ8IyFpJTU3PfMFQJf51Ds08HGfOBM+sVdRmC3q1F1jP9l9++TlnX8SMqAFevZLOFPfFuhMESCCetgtPM3/KqQsMhNo7kZmwXTz3j2bWA2cuVdg2iwJolfWbjHHVeZlnxrsMh1HwVaIc/d6sZezIMlH2EqaWktWMDanoyhWUtM2UNpexZQ3wPtYE61QBCQE5GScRqxmVXJXzY3+PJm2bD4G+6A5Mg4B75n4B0dLWS4XXzxXXoq8mbCKEarST+koCs6y1s7KumcLgECuXSQCpBD9gU8ajYjDZX/hmq/s2SBUYMuCJTV72wzM+zv1AI2u6eP8Bct+/f3nzww9dN7dk2RsQZr2uDlzA03rWiKx9QFCk9YTuNen6TTCUCXCUXbx4kT36/evvk/Xz/lp/XpvBeOZaL6HuN0jgvphfbC1joT9nGy5LBjwjXdvWXfLsApiuEa4b8RQYBggp/vxzMs7xX548yVmJrY/ityJSacfxJOet9d8R3Zp4GZ+Dkq/WQOzx6lC159bKC/ALVPAsttcIGKD4y5g4Ud9MhHSJj8u1Y4vSpqmgJs9fJpDJnJ4b3DPrG1YIa5AfzmB73JZafnO0faoNmDKv9Xoru8oZNmAzdmNshqpWl+IcO0UZz8QLDcT0m+x5CGAYbZAIKv4qIIwI1ZV9ZZN4S0N43qP2b3EJNvLjbUUBv/nm6/rSqvh+qKgYz8W9csZbHmVrMu8/Nn8UfPbSbw4IURn9x//xt5f3qIw+/HR5cJ//GxA+vE/Gb7K1a29gdgXDwkT99PPby8c4LeW74oRLGSUYJEsYbvpEVPg7izTKoutb6OS3X1kRujhNKaDugXnEJSeqqIhGDWNpTBbZl0dbAQ5eJ3OI8WXAj8BztXQK3jSogvZDNqDoRrng0GCLiogO83eponEoN2kaY/uJ8accah09np+Nm4NtSqhxOFZXKdUuBnC9AJM+flhqEb87O7Vs3tzrSf1N5ypFrsvEhEZHPd9qklRE47lVfpSi2MxGM2ka1IOOs8BdRyMIJGIgiCugykfR8NSczofLOXsYlOhUA6J6ohRbxj0GefRaHXfsexzRd1Ww8zAJnW11OwbTXT9VhWzQXBqlohDNhl4bATO21/57XSfMcWgDKdp9H+NosMjrjiXjXUXS0p/jNCqUECEX0KBTj8sF4Vlbo58kYF1m2mw7AEDbgqwofgXfXr9rl5q2Z0GxRPQEBlT+N+DASGA401Nw9USMSzKtkw6XpnQOKM5BVhC5oaiuUQNv1BUxYkFP17fK2keuwdzZowvjRh0Y+yP1NauDwyHjuzk8k329eX95uib0L796lT2NEI9BTQPVe1/Q7FxbRUmWglrNjSgwf0rDzR66f6/ZoQFDRSWhsjYjILrJ75tJYczeH0JBOpFFT1vXwtz8Gml1XAULdLJ1nFgHnJvdQ+292J6qbSbOOtVZx/liDV97XN7FyY2dJUjjMKUZ7ll6nrUp7VznO4yG2gr2e2oGnz7JoWIWP+Iep+bJPMeZehoHZYhvAokAZnXIdCrPGWizK2bizUZcs7nQIc16t142CPTq+nT+AaK0Fcn+TR5ecRtRYwOOzEeCk2vrgdS6tSjrGBsDaWX4DU7PCDy/Y52yhwkQCQYNUFPPbZ+o7LGqITKu7AXsv053nNtnzy5fvXyZQx5HQ9EXHW/eI+vgsJNzQiJSM6c5jJ2hxcmKTKnRTEPW8YSBGqi3h5UtSlzn3Ttt9B365SlD1CCuNWyi+D2Pq/DHNbhXBW0y/2OPRM7+prW09CpOJkH13M1tGsaflEVzRq0uySCaeQwgNGrhsX5OWXGd2AT8q0EzkwUVLeIiE0aTIpps356NP5Xgz5kr2DZQQGe5KuutnTaY0xaHCr3xlneBMy4YznjhoL9580PWi2uC8WQ/ce4zlgqWNOi6hFLW1lLXzIlBF8/IOAnWCjoIIicbO2EKA/BkL199VXGlCHyt1nUtHBhr9xL3kPPzcXsguyfz7AOesCUEIwXBVsM8NV7e4/fw+WR1V5bjmg3LBNGsrdcux/olZt5CcZ9oXs61AWHalBoQay0bkOZ6+HdxqldrNbaMdrZMt2t5gnPCPeK7GrybnRIE5rrJEJ56iyZ7iU7A27dH6Q60bX1c90+YWqPjuqbZsyrHsge4D77bM0+2EgBS+5f+3GCYmmYCjru7vJ+ffB4xpyhdPz0EjgBEwtrYa65/bW/aJsyunsHVw5ceXZh7z7mbM08F+5NoYeijXQecUWdAQHpsxLKm9iwYxX2nljcCfG+y1lgjlkDVP0fN+dp6xsAo5T9mULdPuEftSUCy9ZTku/EjGTuuWaGvsmNa/0cPwdLVE7itDrhAYhMJobDP9+s5c2XraKus0Xe9syYPIbUwTgpoA9zIJMj++tBSmJRBBMQiadJae3v1HvZuoErdn99cQ3h3uf3p9eXv//A3lw8fKIQnACBgexiF0fv3MNa5XGlpCVCaAfvqq1eXr7/5+vIa9OFjaxu6mUjb1ulkkfJaaA85QDo4oWyu7YSUEzcA17ChMotftOBwHlYQzXV6wPdgiuJWFlOpQgSEoJAMHJOPM45RxXGW6x5ceugRhoQgpDK9rdNjIR1B0aWHTwQgkC9e7RyfT1sNi9EnGPLq1deHCAOFriwC6Tg8l5K2RX7rOIleG+zxWlRDV0CuQ4IDKPrlhueaoUk8ex7UBEEdHJLUy63ezgOVQyfo5yTd+T2LjwlmE/S5J38/el+KWW/a86q9i7rQuFccepzmFPAjrT2FSCX6i/pfVVYPw7/Dg3Vx9IKJIX18efXVq4wp9+MhZ30pa4YMq4XXPC+BiKg/Y4vzmkNvDYZx1FgTXMuMX4GBiuzwOwyDG4rPtui+n2FumHMNcXoroiw68RSNYYz16j5AW/l8UO23PweFdb1LExYwSEA5o20D4msTdw6KjrmBsU4b653xN8NcltlETk796zBUEQ9Yn6by3ktFNSApNZED7co9h3pto1qNkg3ej/GjZuvmXRBTHArWYMYvvYIqu2wdK6sGZbai5w36WN8xlvv+1lVVtr01Tg0YK9xRqgvOnEHOoeR3qJheVRYFDbI2TnUF2hMdGWkgQRzn5BqoHwEbjuf6cKWP6epHFHQwIKwz0D0lXSuH2FBo7oVxdz05rzryHvw8N+i1dEv2FQ6HkumuScYuVNC13sHufnjfwIi5ANE+kHvEr5YlS+Z4dROKNFmbg8MCsJNgcHWIZtOwtxFHWr0s10BkhANSgCV1UVONS+C+wI45j1iFtW1rTKxzwf7jvm0KrdNf0TJk4Qtk6BgxjrBN6thVUl5Hg7WHrRfIC+A3cOCMQCdzBRgxJWeC8DjLE+GJQIhO07J554bPrF8dQH7P/YWqM8dFuXbvQ6eHdauDFAdltKTUzTCHo3OabXVdxNHfd5oNUymVsY1DPvpu6gencBwHd5Qp9nDaPvGdgDE28IZyN8cw97ZaMj6bc2jCNDlT9n/7ZVYQK5kJBM9ub6M86zgLXEhZzhoc3fVqU8ke/nLUpbG/zAoWZCk9lWfmXnhvwJVl3HM+UzoRMZdSvHmNwCVBZ4Ko57HbAVaW/ZWRIN0Q6xkhjtQE3ctaxE4lU7n+lq3RbQ0df+beYD9MvEIgMuAttfRPn15QlJWmarDIdwGkPnn+4vL2zZtkJQIkjgZs+xIAsNzf6tS4r2gHPJggS2qFqhRtr7xSz8pCahajNZR81swojB6vIZUxvszqR2UDGUDA8GINRYRtvkCAxLEyssbHouF7qTUFDD1o/fgaoxCnRveXd5krAd3QFQeK5j7oL7remKw97IBsIr4rbIkBVXHonz6J78A9QbvL2lrmh2fgfzKJsKNkOVS8rjRZWUmubceMZ+ZepLR7/pq5FzBxvwUEmzp3BA4HbrIvWG/4zlkjEzZibUZngt7ZOxvMDOEPUIrBd/MZxKekvVuGkTW/Xt/MKe8/iyQpsJVAYm114hOMbh3fc7ZeFgjBPnaE18zYn8+xZEUHmqbUYrRp/bXs72XuBWwT0Dx6lDk9gsK1MutebrlNfIadmc47f/IZbUoTRT1n8G34jrS2u7s7+vWxX6XFe26wtm3LhH8ZYBYByyVn8HmwEfjQYQ7cf5A1K7Bqht596popUKhCawURw6bEdo56n7FcfS33jT0kI8va6nz1Xuqb1d7lXB9rIy1vnj65vGZfLdFRf6J133xWZkNEwPCzfnNj+k8fLh9++uHyT//wd5ePt+8uT56AmLy/0FX+yaOnlwf3qkh3pOc+NyhsTdPjy0MiVQzvpTSvNHpfQ2V+D0U0gUQyORiiKR/OIbEeRwqLCIkD30VRxM06vzpnzdQl3b46sDR0jHpTFwj38ubNjwdloQIlbQ9QBL4CNKGfjrveGqA5KxOvcHJCWdn/aaXx7t2BEqUG7hEIJot9Ds9oEyxUnoF7jnzx5/baa61EVbjqWN0fTafZIB2kZAl+aT8uPhv0G8QEdaah2SpmZfLXiDu0ir2Xa0TBctfNGA7BEdGzvs0AR+5z5k1K6ehE9qArtZcDqf19uJ9uqse9Xetbjv58dUBD/Ur2ou1AsmGmJCeSmb53UZitMp2p/VLEHh+oblXsej0Pu9aG9rs07PYFPJyP9MxBgbEHho5Ggz9qXVH5Wg3kUEhRwKjLzrm3gFxUXPoFY/7NN78Liss1mUOMYMV7SoGQYsLhRPDOj/Q/KSMEWaw3hXLi1G4x1Emjeey7o59iLnKqrzXrYU1pM851Vh0fgyPHUESNte+aP6OYBgg6aPyJ04RxzXrGOI2SaFaGe9KQH/f4+fPhMOD4sHcOYRcEqIZapsdoAJrWd3Gf3CNjxBoSXDmrrGY9g8wCcIw6yv7AYeOeuBeCWA9u11rW2xS6DJJyUG3vhIYBvTIZ0j6JByf3ZGCSoAnWwoKuABELWnK9rWvuxbn2PbV3E644iehk76TpfOsKI1AVwRTU2rrOWkPWP2U56Nhbr+OB25qQ1p/kPp6Urs54qnRrwKjIBe9N1kIhrdHFpBElYBg1LPslhzT2ruI2FXcCaNwqkDY92iBjL9U4Gam9rgPNvwNsXUqFMljCUWQtpO8tAVVq94r2SgfVwZdaq0pqnflmX82qJLifulvHpkrKBRf7HUe9ylQOWfthxay/WvpzLSvGIV4BoNZqZlzXVzDrOYJqFTJqZoIsRoMWaFK8p5ninXPLsCSohLa4VkU6qCLVgoxHkAGgMEpWbN6cPgs+Sy/nbGxbhqi7CmTMAbRO0ZpFbUPOrDm1vCeAxwA5HS4DdH6fNUtwMrVW1o10zDBm0rcSNcnW0MQWrU8b72OOzebnDF4my4BQRkuc0Jzt6zM3x1d7xHqODYP6vjMhgQBBwmnfCkKHwrum7fFzRlULEJ0xWl/L1e8cVPnQ3tqTTpAxPs/mQKc762EOsQ50QdVmJwxCu56b1Td7GRueAJl7KGXUmjlBIbM87DWAa+wU4GptFo7llQ0hABA/AVD3aHtTR1fBIp6HuQ+otwwma0f6JHtWB19KpvW32u1fB2P26g3gRwkALXuOOqkCg1L5zUTzOraLAP6Pf/rjFKYfX7799tvYLV7Hbtivrz6DdYM9Z1zvR7aO8yJ1lm/zmpmeAJ7Qxqdan/q2lboIy1pwI/MqoMICU1hisQkrGxDA4j0wg1L7vIyngYVAgT6Z93L0ZR1gYgYrQO1Pb+NvEHzoczgXmbfVObrm2Fuuydi7O+rMfz4YXYIfXJNVkQBymT/3o+CXQVISSrP/PB+ZzGSv0ztvAPbEkc5+hUFx7P+on/Hp2AfzO3l2y5Gg1GMXYisQtIJmvsSP5w7vd605Du7nADj7Hn1F7kc7mjPWjLNF8pvkZEUFc6ZPEuBzVFXPfYFjxhtbwnqVnUUA2tim5Wv6ygKH/MlPlKdXphCGR5TY16cx9lqRmrHGflMN4d2Hy4e3ry//9A9/+HcB4eOHT0MZTVON4oL9fwWryaxBL+Lwp3j5kE2uNHvUNlUbW4PhZgh1VigoJnCb2hgO+ho+M7mKvtRZrZNRuqrCCc0Q2vA9iP2clAYBD4KuY0zSrPHho6AG2agLAGO4RpE6nm1oUQuQq3zIJJsBjQDE6JDfv27mj8MIYwMCaPYsaNJSxlENTY1NmwmDpuZwwblbr5HUGA7N9VnN6HBgGui1HxPCAtfMjgb1WLhTaw3q/OhxHF+cClWI2gOvKkUt8G9/mKq9SjEtrYJx0VkESW5PKOVsixKfN22dzwVn2zDVOrg6nwYLOKBmhipw8PGQEmfs0lbg5cvDeQLxK62vafMGR1dKjxRhD8UGitfehOGtr1YVg2EgwXex5qDdFSygVcLPMXQaXMYhtRcTs2gwBV2p8tOhyk00CVQWY5cGp2sym7rSUUYj4LN2GV0PpU/wwyFUOnWfDfEGHA7ukbnkvkPFm6OSTPzPOEZXByZbdZlzC+MTSK8Gp06PKLThWcU8pNKlVcbavoiouz7P6GhpEnXk2G9SeZqdrTN5ZEPX6NyMHu/hoOF+//Lbv8y6McOv0EacvPUXYk9FvGprP2jxs2dB1ypi0wCf71Q4g/GzPii0pLVz4PBWAMLMoZnASDinv1+zCsyJh5RrHefIjAvZQAAa9xRzj3Hu4XIVvOF5rasVlIqjP/o8a0uKVw+AIoQ8l5Rc3qNIR4AL6hCpfTTTK235XoEU7/cIJszqDZQLpTVqzozz04wl9KYWtLeVSr6b/myTkk82flkXHR/HPQfgGi67P6XvJvPEfjSjM5pgnOMFlryX72J9J9u2RvZBg+cQc5+sKZwmKcXYCRVnUxO1jE7EXFAH/jwxKvbswIkG2FeZ9Ab0PG+DPQMnPkuWNWg8PVDft6VC5go0etlu7EGc9WXSeH6zLow/98tnRdK5r2SuAVEnGNMa+jo/UbG9ubl89/13+R12O8IEC5YYJzIPOe+WHXOdmgX+MhgoPcegCzuiI6dTljNk43OmbvH70JKXhU42IcJsnhPNiEglN0CJk7maeoylvVD5XSXkH4ZGx95wXnifWTs+X6ZAmT62F+H9snSs+zcbCN30LAaX2p2Vp/hMzj33SbCOHauNLrVfACNnyZxdBS1kuAjqXHvAtU+u548tXzqfzdLpIKspkLp1fI7ZvlDhwqroPKVEInXI1UPAFrHmS8ctDVa6XYCl0d0NkJrBWYC/TP/ZuUWQjuunntWymNEn3b/YAAOv9AEcMG77C/YNNvlql2BwtIacH+6L+dTuc10DYsFIhXoEKXkPrB7sBfMpeKt/Ears/DMddM9rPoe/88d/+yNWOvvl97///UTN2vOTQKwBRplOoHu5p/RrrriToLxAHeMuHb1AeoVE+Dt2S/CvPlQDgfqYpacWsJj44sOHyQZbAmQio7XKtMZAO6B+Vn3Wq1jUlL229AAAIABJREFUv/MZR9nl+lL2sy9pkH4I7rXWOsE4yr4nKi5+hS1LAnYREA4sStcAzulffj6o9Nax8X0CeIKmASPs3bsxNEFguUF6dCKAOIpnz5AmaFp28zD+GGvNzNkBSo02niB8GXpsJGuPoD+tfVKKVd/apIPzmbmKvkAyIhlb7gcmjSrIzpusIe4/NmW1obUH87fW/SBJEs/UZfFz/uIHhEXWfc1eYDwttWBfpKZ8FO6ccQ/qM1hukjjpMbWfTytixhzdXDO9zse5V27s7+xWvMHfFBDeu7vc/fT68nd/+9eXD+/fXh4/wfB8Tmbw4f2Hl/sXejF9GRAGTVECH244ac2pDppdicQ1qNXDB1lcb1Z8KyhsJN3CThzgax9ClbE6GEXfdcobnTe7dZZcTW+lyHT3YK3KZ0VwmvWYw7FN2sNAQ9AUbxbY+zqBFn+2Dw41NZ8P6kzVKZuWDRo8ZymH/w4W7AtOHM8XGdnUyl1RQcbH1HLV5YrMtV9MlZJCCRCB4/D86lWcEURGcDiKiFakI9kQaJdTGC3afO0Rx++DAI5my3V45h5+bcgp/YOFJEJd9bxStKQW5btXDJz6KjJUcYA/Vn1zssAaQrEEC28Zk2xknC6aKq8PmMh2RIjoPTOURwEX5gXn59Pnig9dFUWLqCtscj5QQneYBDIGjTmJeAKFuY8eLZCooADjgWFUPOKgxiybzHWhG+HgR7Y4AgRPjsxVQYhRaGmRkHYEQ9cnVhCq8ugwpvWPzMc1Lsu6tw5RNDiiTgNPVJxVKS8Z4hk3HbGr0WoaKxSfzY3KdfH8qJGJaE77AOXzq1eMoU4W/apWqeELrWo1iw06qNWsrDoGrK0a1hdndcHQHbgWzjpzAUjAmHNfBFQYT9BMVTiZk7QEoJdc5P9vFtCV9qvqZfYL30UQO0eR4CBZW3vJxeEunelsLOuwLkBe0GGQk/49szn+/Uqzad0OmWTsH/YnQV7EUba+48ReVUmZowOZntNQZJ1a7QYBrH0RY3t+yVoIYhyl02Ys+WyDltoCaU9BET8XQcXxka6euRmNU9q+wX2yetQITXlRIZM0/k2tVZts837opNgqD2kzEnF4nj5LVhahlR5uk18fta9AwacGfCpHnkQpnD/tWp5la9Q1nud49PDoxxYKUOh6lZbnGlDKA66gsjyalHQ6gx7snmIdBafW13MqeCDNBrM2hGfcGzSWJeD88T5qhMwqGMCm/gdlv/UoZG38uYDQ2hvWp0IlggYGHNY9JYDY2cTndKrNCp4dSBkCZ1pTa9qwCVfH1fYVoQaq/l1KSk34WBhxeqSXGRCOpn4Vs2rPToKEMBIm5f5nA8JHrYsUmY9TPeXpo1H0Gtqz1xRL8p5CPWfOI36BE8w53kb2eUbFIwI2tl+lSL0gRABKe/ZSA6ZY2vubrCnpdnWWe25xnzpcETlDJ0H1xdWJGgCGVbVgsw3U65dYD1xHuP5IAiFozhNZch2x3kPLAwBDPGSKmswH9kPlSH0lnklg5s8FhNmb9+/HtjK3ZtsN7sxkNQNUMUBrr3S0dchjkx49DACaIJLeuru/BNyjbge8mXBbfDiUf1P7/uSaIZmf1POqWhIBMMe0OJ+Xsl0UuQI0YJwDrE0wKOA5PepevAjgVSC4wUjqu6aWb+0n4FzaSu17j/54y0R45ijAZsbQfoEGg6xHxifMngF78THZr6zLE9U5dmhlR/ptZmJVzuT8O9buqd+kgQXXZR8QDNtixgSBojisKQNSg5fQfwfSGaTbfkTGlwEv96wCqXWFAo6ct6xbAxuuq52ylMdzFbtpvWcA7tUBy1zyexWpSUmJyq878ziPzkAuvieCfln3Y0Fl/4/ZY5kCZ73Ud2uu+X7uQ8C2ZSEF/NMKIi1C2o5C8O0ICJexl4arb+FYliXRkgnWX4K6rQ0SPXYC0HY0K47mhCyurmeTCG27dd0P2BA+o9BM/JWtaW1Okki/KSC83F5uf/rh8t//7m8uHz7Spw6n9i4BIcIyD+79+YAw1MwhtwR99xYtJy2coKvoxOOnT2MAyKS1SXJl1hMsnCTc66i0CLoZkqqJ1eFo8b+HngFhaJBroMxrOOc2t+c6KYgO0rUC2kl0K+5xpQosFX1Z7aAOlynwE1p7oFkT36jaKpzgd4ey1vlemxkB4b+mcnMwDy1iIRrIBKmYgxQn77bNKhPQQNN6/myiMjiMRTgMQPicPOMGJkV1elhca888oMpHbvFqg9GOkUawQXCpwQ0ahm5S5zgUB8MQ9Ha1k4z5y9WGKVBCDdRB1yLYPVHlRKISbJ8kxBkH5ogs6oGaBTDoWCUjF0ri7VFPdATXKwI32GItHaiNKk5Rha3QgjLKR/Yy1MLHMXrWj3INnVSRTQ9Gxsz0v+0FskZG5yMId4w5kKouWHSoNOplere+D0duFC0dMwxIpJJHJdDAGgiDMn7h2K/wvlnDIp+O8RkdThAwAMCaBJ2orqPWVpphOQz6IknmOfM1GX+e21qTq8ro6WA4ARFmFsJ/X7bXzLsATezBkOcYQjLxz6ocp+CA8tWu4dTNvP35qOmxP1rBjwopRHJ6ND8RdNF/gzHp5ewlDWsQaPaoFEP6lAIOIIZlxn6MhgpntCa1gVIpna6dgGqT2FdwgrHsnmuk7pw1E929d329qHGU2yYs08OvtoDxitNy6l9XYaUrOt8MZwGvLyjBn9pAOSJWq2WzlpnDjTmIiMYC5twbNdZz4vhewBsDxiOrvRpWvkun3CxEY4oi7diUAmxkgxuknZ/bID0skilrGiBI6746r48rQJX2LRVUSMZ3929m3vs5iwAce2LCKmZ62MPco5nj1PasjEBKm9mWHOZTvDPLIj0VJ+6wicums7WcR6FYns31G1uca5biakCbDNQojsf717vLvez9F2wE5FzdrjWls8UG+NqysIKkoS9AjKzJShiqrN0aHNZsKL2TeD+rUvKawQ7rs9n6tSQavdYsXRypgQf2v6wa6JQ/B2CYSdSZ1CFMVmZAbzKPAz7ZA2f76fsZM9dO6OTQFKdYyjrk/I1gyLQIztkvgGDHgHUWAHU1iAn8jv1VBVTrOxlKABi+r+9p3TpMJrOesqP4fTKkA4ybnb7WJRcMOonepFYe0BrgYnH9gIBS6K61frwOSGfWtOdMAeqAMaFSX7Om1sbZFkJqdW15z3lrpxUGsi7OLF58kI+3dZKfosrbbPMXWTUBuQESh3BSwOw6zPxPUMl3K7g0nHMlLAVqY6MTOLdpvYCi/doaeLdVhBR+zu5maa/+p/acLJSMiaNWUEBpGXZsr/WcgrEE8gETBhQxVvz7OPvMJD7F36vvxlgC+qZcwnNj1G6FsbRVrDfHUNV21qylDsm8TRCSMQ9bYCw5gxkBMxVBbZXGuLDWQ28MAHydAzLNismd/YXDby+udJyfmYPU19a/N2OevaAY38qBzgCYCRhYHDxfbM3aLhEM817W95mKqo/Bc+R8sRfqkhOcgQr8CJRw36ytAH47g7SDX1BGI1JYQNn1eQYtrPllv8nSaXzy8dBOSE00Srb4n7YLgy04wUBLtLw358lA3YBRnQi1BAx+s4Z/U0C4GsJ//Ie/u9zewrvFkWgN4UEZTUojx23w9WyISMc/LQWSw2Qw4udlE4u43bs8f/kiVI8/ffddinhTe/XvKKNtns6gMCAVlXmRxXNNxde4XxcX3HGyCT91c1PrNCrZ/Ip8Vp4togOgfHxHEI2kfmtAFRVpQNW6G2uHrAGJOuUWLc8vJRDqFBlSjV8kgnHmyTZRS7AeUC5wgiPlaQ/aTwq4S1HyfZFPR8kQzvcWpui4NZBx1oc6inhEVCbNL59F4MNehaJ9cb4QjnnbQlqMRNC758/atPnz52QgW5NQ1KE1fqWv8Jwqix2UjSzscsG5TkVtngUhjBw7myrS6c8PGuS5ljFqe7+UQqtTT6BBwMp1CSrLuW8xcozSkycpGG9tQVHf8ONHo+y6mABC0PTS7Aj2mFsCKIIG6S+MS9Ch3QfPnr5qaxDNPUDvOCiQR83Q01BLWYuKvjAO0DYw3twHc4OBYk4YY2X6VXhVxdT57RqvwyfVhrGx/oj1aTZIZPq8dor+Xwu0Usy/QCF9LSeccTb+BWk+FVlc9lxkHcNlFuKgoc7RErnl91K/W/eD0FD7zVWtrtcws5yWDSdlQOdeeqsF1MxR18+9tJHBeSBTznpifeHEMMZVx3sVygjr9PX33x/tPtxnARRyPyC0qoLVeQ01MofybdaGjmsyTg8LRGTNQEWJvHQFY1L/lKxZM8EeClFEi9x7a38VVBDcsi4oB2vGxpqd2j/WYwP8naKjlxtUBqDI56SltmWBWXa+lH2FiFHrlUDp66wFjZ14T/tStlaNe0mT7GXKsW3cB2PMs+HQGFAnWF2ge9jpofj59w50g7QEGAsogoR+qpiRyHDW/OpHeB2aL7/LHqBWfXXZOvgKj0RQYP3xcm+3d201hJ3Y9bXX0sN73dLbmHeRWQ95/lSBNY79k9apZq6WhWYt0G4nYw56POqTARfjm70xYIfnKDjVwgueWwfw7MR7vulQuL9U/9SZTvYUNJ6s5M8/f9Ef0uyigilmsc6CSoxvMpWsiUcVJFDMwWxCQcAre8Z57lxVZVjV7ATDgB/rp4dziK2khj89XseUYKxQUeX5crbbNBkqKe0ezhLr6+XL51mHaRWxTFvA3nMd+uoQY2PWL7MOXvuOcX/RK3jY3oCHbPuodo63NjhfpCLxqVUJc8XcwjZJs+j1BePsiSP+6S60+YBOE/bhvs9tfyLGNNCb8dIx5jOKpwjOBlQP3bV1XCqaCv6F5sczjp6fbMGEgFj/rBdp8QEFBhDyvWFFUMf5pGUsrAlBsmY12iPQPcdcJ7MzlgLX+7Ud4zPS5xPgRvyoDAaNmfuv9pEMCQwRKLvUZLd+/0ypa/ax+/lq36rDwPhznsMiIij88cc3bdtBTXX8GnyOAsChcU9Ez/EyS6vGRcGMioXFv1qAyj7g5wwm6vPVrhXMEmDNdQeWC2whzMbPD29+iH0RODGLZy2mNEXsE9dL/exU3KNHcGlf3N4LwkKvwk4RtNbfYJ0F1JvyJwElPkQyzbBuvvoq98ias38164y1x3hqs6NQvIBS0St7KiZpM7SBEg3mwCTNIdK1oNO+t1ybrDR7OEya+UdnMKs9nxExvMkz6C/wO4EL7o8zH9Ai5WmePzL/Bq7yjMQX+KX4FW3B9stB00asKa2V7u6yZmQWMS+2BeK7sLe8Loh6lEikrnZq/FsHBtihvw6AZb4ETKStB9wa2CajKplA+kQOjAnor2jlu3ftQ0i2e72+E9zuLDb2qJZK+8+m1v3m5jcGhHfvLzc/vb780z/+4XL78ZfL48dkBOj1hqgMqXM2B85Ss1Sxk8t6SRPNN8+JbfaB3k03bUURqVgMHUh1nR8QbB7yPf0IU3vY/mIsXB1GM4Q6FD1GLwe1iwHju45ADKQpyB81cG1IySSlR977KmMaSBzp6Q+tcZIOGidswhUVRGndmwg6953s0ZAoFhUUuGSrRDSURx4iZ2F+eyG2Nq0oWDOhMfYTCSni1YJzEYuI0Ixm0KAL2X4Q7tamSPs6VJJm0BgHNnkzGhV+0THI9dYig8WSrGT6S3ZemDsPhgYKRUDMqmiUy2VuljEH1Hovedi7iHUg+H2c7kn4mq3IoTWxBeaUjRuEDp77EDruOQeQBeWIXyyIrlIfak3UtzSwcV3EGZ7zH+cNChMqe1Pxi6NBbcZEUFT902HQaHPfyRyJPq0IXGObwu8owjaorOJfxQXOGWHVCs0qGqzx+YgvjJrJpzhYRdrPwUbpg63bURSE1zO/yyRxLbPIHFdZu8s+H/Vxm7Nz9qBo+bUuhQOidYP9naIpaSNzW7RbQEWHsf/uPfpDQK2wiIp7HEoY2PYoFbGdSu2a15N9s4VI99+j7DkOQtZ3VdWK4Oa1Fy8SFBjYCyjVEeghbxYjgizvK32frOYyx3Ey1q7GwCn9/ob6i/jpYHFd9jMHjfUgOkrsI+usWENB8k6qrj10y5go+IGDVGGq82vSyqWGe80CQnU+GwQRPLXGWTpXDvlnT2Pbastmg1Z/1GxAHZhQ4QCD7hVAYU1xT/yJw858MGZxfNakvnuOBuLXxtdmlvIMo3tGmfYQCPuyRYh2XpEw9iE/AkRH1m+OiWs2wdsaJcdG0PJggfGZGSAF/zhPdgib2eV7YrdWx6Lz0qxB6ZK2ZuA7WXtRDI5db02kNR5tZP9zxpm1YeDJ3wUADJC4VimPD7N2tAsqRYdaRD/XMWHqmFxVFpkbamaS7blPHy9ArDZQdv4TlI6WXKGhZhVrs1ajuewY42dwm7mfgmaC69UtN+ht2QRnQ9f4BHIUlXncnmEERwaEjKOZ8uzFSaUnoDlUqLuWnMsKlLSXMXvwS1C41iX16tKvx745shcnKri1lwYDzI+gWM4mAtQpk3LdZLpG5Q5DI45rK1YUTpFN4BoweNLuZc2T8TgEg9rCiAsd2RvPT0oikLnHeZNO/bj2jvs4q+eeM0Bms6x5DZC3AOoKqFcoyJIR5xk7ghI2zxXhogV5AeuSre864Tqe+3F2B1DFl1rW3z0j+Mxncrand/Bq6KBOrj6M7z7KWFb/2ush7FJWitRHM2oCdIIXYYmhbhuftPX8UqNjGyMKpTAHAGvP5TSV/wIwno8EG6SCB33GU42zWeNkPEcn5RlT77nm73n/6Hv6WQUES/GunX/f/TpA1H1hABZbNMXjJAjSa7s+mj5w2goFWPt0sCgEXLUFnJcRfYki95fiaQIs7E0B0FIy20dR2nBArPV+1O7nOVZ6IQjCd6eMZWrj1qRzv7U3LZni9wTpnNPxqcYG4e/XZE93T+z3as4N6sW59edTJ7wsXnyTqbtbFnJO+OgbGWA5twSYKSf68DE2nP0WBsEU5D2HPCNMwvDMXCO+9TQzvOczk6dnYOOX2tG1bhkILPAeQPPUoiqtfgY29CwrFTb04xOAZ3aefej5yjX5zuzblYj8rzOEWe+3l8vd+8u7n16nD+HHj79cnjyuyui9z/ejMvrkMU7bsxVbw2XtoiEojPET2Z2QCBlCFilo07sFYiQNIxhCsLPeVHcfq9hUWVQkdZu9YdFcnfAqi7KBs0HWYxDDAxIRyf/0V2qgqRPWYLAbHINTRKv3zkRz2MojF50LDYwM5ZQR+beiGlJHWPC2rKCdBZmhGMk1Me6cr4/VDshmXEqx4jtjJD5WHS1CM+O2Bw0g8KI2cU03dYZ0tg6Em8DrcWtj3MAV1Ghg5kKPIc8h3ABZx0ZRnsgB37bou2Z0ymi33dxBoBPwNb3NPdofTqcoDswabaeYfbL8bFR7ViVjhAw7m/9DhRpAtQjgAgIMSeMwZn2IxIAa1mgULWIOI4Kw/7k+341x5/o9YG2b0DpSjIXPfRxocyDbdqHZG+bBLKiFv7ZlkGKXzMmoUF1TU75d1pw5wahwqDPuyUoS3K7Orkau6GcpQmuErbrsnJc4ROnj1B6JUgmq3lqUlHXF/fF9GOcEyytY5n0GvXEcIkVe9T8+K5J4PkA0bEH8VPwyI7/WFWZODPQ5IOy5pvHkXg1MS0XuIZwaNMRPDsVC2iS8qAz75M25rnWOZnNtchsRo0PcqFLXyQCvlUFrrHpwcv+MMQEM6wEEkH1F4F8xBHulYoOglpYuraCSB1Wc0MxVHRPW1+/+4i82fmuz8oDMN6JHdRhLWSoNELvGZwoAFeipiuQybWS21zeT32MTUgy/miczraG/LKvmWsqhL0h2ZKLWhzSS/Auy72ie3h6FBOWMcTLEU9NMMLgm7ooUqQpp4MpnGFeeJcyI9zcH8KDTxHXMIreHbG1BDqYTABVa0xyt1nxXSEtPu6qsQ/MXEKYue2Cda491F3ualj9k79t+gN+ltc8EOgpwXGlROlU4dfYUbSsT1RpbymC9SALr9WMjs9XaxUdBXNnnPr81UqxbWBER8FrLlZcvv2rDYuZ4aL/OhJlK7hdGh2cNGSedJhw21jDTnXZDY4CwdrB96fOWwPUqOsV61nExqGUuFHcxoDaTEWpk6tqq2m1JA/dE1lhKnsBiABkEulKn35oxjJuOSoKBgSTXrPK1FyXPnQD6KaIh97NeS0P7MLT7uieTJfmF85Yzc+v1qE2k1dFV9EXBGd6v02wAyDzgZ4DEG/QGRIHGDsXfFlcDAaSpZtwMbBJc19Y6dq6xAiulWerce2Zzbb6LdRvQ9640R8/F2N1LA0Jl9Q2eWQt8lnkO9StU3GbcInS3jCf2J8FRgJo287aVyOFsrrdygjhquD99ik3j7KdFiOcIc8OYCDRLL7YWzufTcXeOE7ysXk4HPe1RFrhHYRt22ZMnWZ8Cd46drUx0rFMLtUyi9yYQZWaeccH+sgSlEDIGzDMsEimrbRvQGkKVwAVFSEgkyBwb6xwEe+aHuQDjYjWKUuSZA37HNRV2ik94Eq6yhrPzXJ8D3w0qO35KKZzrU4pIW9Z8W4PxLJabBASfsqZ0zQA0p+AygjhjvgWsBOSnxcZqUH2/YAG+GuPGuchPM2itVxRsCFg4Bluyr7Cn1tbGvRFgc+8ToM4gxK+FQVOFbPYHa5Yf57a+6jKsC54NjPU/vSZzSFsIzo/vv/8+91p2VvfwvPC2/IiiOxn6AmGCl4xdg+LWL59rSlM/Oup1g70Kbwkw8rz8j08iHVggw5rnzPfxf6nIzHnO9AcTjkvTethezX5rQw3065dP4Chg/7o0fHHtts2TAt6MeWOA7k1UTF9mvv7jgPCgIaG89vFy8+P3l7/7b/85fQifPgHBvnd59ICm9I/7JxLZ+wzNoVn0aey9hvPZoEtD1+neIN/ccAJUwj3NKlGZ7ANwGL/9kWaZVbcjhQxVSsRN6W0WEOneiLuskD+TiZDNWhIYOYvAcFAVYSsFtf9fHV02fws7K5ncwKU0GKldBKFFuHDwUXmEr9zGlPwP8slC0nkXNVUWN5+VX313l2fgO3WOIi+dOkCc2C6IZPymXHgU0G6RN4AYSpA08+dDWKI1Q6XG4Ixm40HhW7PhRXzHH51K5aNLleTQLKrQoLDZ1KfJGEQsJOqYFc6I071mzDjseYYdAi5E6QxBqVLbCfJcQwMak6Bv9UExTKeUvw6xNT7W50Tee/UW/K51XDWi7bNYhJBnC4U26AioWo1BBXJK1ZA6U0S+SpBxklhvL2pslACf350xVW4/GaFlYTQ6mb/1iCODoBSyKHwCgwATV/UnMykY+XNAb8Y2iFvEWajDm8M/ufMKBfXQYAzPjelFZ5O5HW1NJ9BD/AgqT/V/Hky8h+uylzgodIAyV/QxXB9O6Xwq9LGvGwRU7ISDicPMIJR1wXMyP9JhDW4Efbhnvo91htOSDOeydzrgrQX40IATGniokxjCay9PHCnWLI1sGSt7fZ4DFcWXYtCHqGXMsBep3W1Awf1zAEKL4XXuCzoo71OgyQNWlDJ2J71Nr1SnooylC7a/UdUDGyR2XBI0DXnOoUWfsVFDeYb43lMFTeBzUoyNcNNJcp4xypgts1214+5fg0zHVBEiKf0J8rB/PzbwYb+KDHNf0tFY3+k9uPV51Iglc3lVyDuQ1SHbCkGcncuMbcYBCjaqarXDBtWyIzJfo2WmvoYWE3E0TjWHs2P8nqCGTNtZLEk0lfnJ+Ew10DMgDksogAh4cDaWWg+IgYOTfnGn2htRd6hpqvR1TauQjfBIz8EMy9r+aLdcN8mwbw61WdxbsgRz1Lk3nZ/rxXq/Zr4Edgx4ZIWwvqj1NpNqlkWabGhNQ7JBz2HZ9LsR3LoKQCgywpmn8IJz6Ro+aGPYvtmpI/u1M4/PJNM/1koct/sVk4pjfQ+RmAaMcfZGLeYc4d5CN5zIBmsUypciZ3wX1EJsQKlW0PCm9Kl6+c7Yw4HbSXnOBOplHj19V1/NzVlf7Hi7j7BZ+h8FQSoukv1qy41J5yvUZXsFa/1DiQ6DqH1sWffQ5GLDJ6BjgaBObOypdU9QXNM2qk5j6hzn0DLuYVWg4n13l4CQnwTrm3/thvZW38AaJc8SgWiFOWLH1iYi4MKyGgZaAXgWPLSGsP6Yisc5F0dL5nmYT36k3xYErQAWAeGDh2NejCWA/+iZ41hwPvL7Jgp+OVo6YBO474AS7/EtYb0062zwlPv9/CnAk0woM1oJ0HeuCZicA/DzdXLGjAbM+rYHnnvOACStVsKO+Rg/JuAiomsrMcgcDqjk7/xIMQ1osDFPfe1as3mWBYiOcBXgabNq5+ycLAnXs+wM/QzWpEwt1iPfp/pqwdjVvi25wr2ZXdP3MsOb95/6pJ7VS/0Mc29JVPItAebbfsam8fEBpwZ81F0fRrYZYv7T98APZc0BSl9F8nrv57KvsgSahLBGmHE8swv4XoFus8GOZ7Kro2bHVxgj0L1hravrPSI3q/3VH3Tdn9WgD5DZTDp7Z75K9j/ZQtbk0cj+8W8MCC+3l5sfvrv8zV//X5cPH0ACUWN6fHn6+Nnl3ucHEZVh4zVguh/jcX+NUKGAMlE5pB9Tk9FU632a+JKZI1hAKWsytkHGFpxlsyZwaxahtJpHzTYNRU89Tig1RdLOg1AnRmPZ9DLXYYGnWfn6dR2qcap83d1VznbBmdzvGrYeqGzGZvMYVGgv1og1SGKT9fCCXjUkYLSis9PdYLOvu1g15GzmFvlWSZTX03h5mbwDjZhcOtc9qCEf4OTXCOSgXpE6i1HRggYIC97Wi4ixnX92ZFMIcnFSWKBmBBqklh5rQNgAD+e19VMsYAu4eU6zNxrEjMMJZSnyVkcvGYZl+XQgVAbLPEvXGC2NYK/0ldbLmNlKfd/kr1OcTy+oCC50M7CBcHoMjjDmec61fGiWGH5+VVMtOg+H/Nnz1FlKoRMBBbiIw/sJMY9rY+Q6r9eMB9clmCIgks7SOW3jYIPmK4AOAAAgAElEQVRPx+ncxDoZG+urQGnXszIO97jlBh8AExoOW3HohJfafy1CS0ZpEuYZ5zkHZwWyIoXLZEOBfDdHO2pvAwwmICFVUcfCcSbA4QfZbL4+h/3EPwxgQFOtk4xYwqP21Szn/SZrLFnHNS3nuXVk4qjvAC7aDB2yGVdf473MIZ9Ln76oBPd6EWs6KY8xJu43abgGjf7eLJmy6jxXs+PWDHe9X2vzqnpLdidS36e6pTIPmiXIfU39NfbnrmIlzM25vivCU8kwFvlLxgGa9xwrab3SdHuIN4saMClF8xW4CuMiojPX4n0DPe2Xf/KdReBrE1Kft8CENcs8GoiZaS+wh1KwNbwFW3L4b96yP4fQJgM/2myQ1wEtUs8Ihu1Fy+HMeGZe5sy4Lrr3C7YY3CcIeP48dTsEMIJNIrotDTgFnAOWzPJgd8jCqQybjB6tZ87jN4E0HagELWMT8PfY5J0FotQ8WwC8Cd2wnrLvJy3eGhoycHXW4kjMUQ2LJIp3raNzHfDsjJ3jlzNygAz3y1os4HCb+iEpi+x/7IhA4lGvtbID1mOBi9Y0O75mM3W4BWk5JywjWGzVNbtWT7kvhXFS4lHhqgAGc54cj9iyASCOr8CaqrfMr4qzZlxtx4At4/5p2xEV76kZp5Z2tL/D8Vr7IO0nezSMofXWPei1CwAUSzPoM7Puea8Nd7xKtx8df4wOxiICcmNOfLE+oKlOybYg1McEv1+/KijlXinTpDXC7I2cj1N4/DX4mDKPj20r4FnOnHIuVhW4NU9nwD0Myn2fdiDnD+yiU41zM6DPU6uXVlwLCNJPGFtF8LDSAMbEei4AQz5H1tZz1nPRwLP0ztYLh5q6c6Gg5c3qox+1zn8K6Np4g7rDPtwnU949VMC0+5XzmnvgXkpNLdsk4oerA8Pm57xb1kk/LuDM2GyM37kMQh/N8yFjOLBL4CL2Olm+UgIDkmz/H2DQSqqy3nZflnAErKbf6lSsw1CiPdELaP8Psx+ZE/Ys77Ou3gQA9lV2nHu9ZxT+eJVYPX/SDkvK/Zgh1oLKFGoLsYoZCRT27JLXcrYMPc+5fsDTibMZLBY8rT+n36OPZKB37LmUktWZz9ztf4WOwjCZ+ixJCVgfsSuj9SbLPiaCQNfho27MG3v0nHFt/XrPJeFgGxPPl7V2w7fx7PVMNOvsddVQsDXGuc4897OgURtwzNVAjJwFO4MNwn9zhvDdD3+6/Jf//H8mIHzx/NHl1avnl+dPX14+3X6+3L8U0f6tAWE3TgulaUqfDZO+UpVhJ9uU9OlU/qxr0ggzAHGu069vPcyOA16ktRRUDXIoog/o0QSVrOlYDj0GufU47dcXRaWkirvouqiLRHWZVoSGyeUgiRMzCWvuuxkI0CQCIlsMbJFCP5wjIJ9YZITvT31IBHWufebSXmEKgHxWKeoc3gko6L3TtDTI91dfvQwqUtW/Onr2J0m9Dy03lkkQyYvhXQ8h6+N41NDakIl++fJQkcQISiVpxoxMhsW61x4rOrc6ZJHHdbwXoHUumq3Jho7z2ca6mQuN2omiSPDGvFcFtt/bOpM6IsyQheRSAqVJMlbf59AvUhi6zRqxfub5yUi/fZt1yWsEHxhLNj+BYuocllH86lXbFZAZlm7Me6DjIGus+A4OLyh1EBmU4dYbLNnQUc26Zro2jwNh/Rh5xgP8WCaP69gvR6Nyzn6ZucXhjnGjVncHW5CsgCJFiHREnAeNozV0ZsBsAo4RTRByqlUggC+9peISyUAtKGltaSnHBsNcM3vn3v32XBuqbzYDQRgmkrENzWdBKs9FIK4yZpDcCSkEDHn0OOMP2NOAqDTA9GV8yl41CFggdjTr7trhfRw2oo2hikVMo5TlKOgtQIozulYRFZoqXYafjn+pvPyYpRWcicMch6OCMjjaqQUdDSVqbQdN+1J6+Or/tIEJEkYxi2OWhtl15K0rwLETFQ3INGXnPsPd7Bfo7Z8PCM2w1blu9sbAyjUpMAAIIwqdcZsIBL+DkhVghhpF6Gg7LNlP7BlsbOtkS6HSkdQ+uVfPAWEOuTU65nUBIJ3E1LVurgxGamNvkjHIGbRamIpRPY2zi/3jNe+3dMUHcSJLSe9eZX1zbugIGXza4zLrcTL6USeO6EIlyaUiNUgupdV+bI4h36k8OxThZM5o4bKG1TikADGpG5ykeJR190w6T9Kw+HB75FY2nedk72VNprb6ZetWYHsQXNN6Yf3q+G7rqUWvuUZsZCj4dT7OarK1BZyzKCi3ttagQUeTMWNMI2iys14HKqDNsgLYmrPYzfGMBEArITAj00xZSy6SkVhdGiAdzwmAZwDd9jwIUJHNvb28fv1D1Z4vl2T5pWuaXdaBDs3yfnMMAekILgRCVlbA9cyOHlnagTR5rqmDZ51N0dQgmfGQXsx4x4Ffex72T+l0Feu7/VDRPINFz8EEudQbz/YrYMf5w+esj4uKZgQAey78GpQJIwoaWtTV2+5H1WuD37PjKthruwGyM9baRTGTlk3PCEjpkVZwln1vOx4MQM6alA1dhepSdvD02b8PCAnYT1kwr8d6ZS4VTyqYiAr5/cv//Lf/WZGl+/ez7lkbARxC6fw5PmP3d1vMqLIZ0BVQ+HLvArU4NeXL/MiO4vq8bqae8Wcdsoe5bpMiZZ9Zv8v6MvjjemE7UWs9yp36Dowdn3nz45sDtMp7FqgUGOk+zJytR6n2r9duz0GevwFqe3lyb29+/PHyhv58b99e/tP/8Z8uv/+r3x/q88nUTiDJc0zV3ACoA2qYV22UVOgzqIhwI77Rke3/VUDo/J+BM8NCQRXGlucz0E9wpkr32CKhGU8TICyCZSljlycO1xr7lvTwujXZnr/2gmWeBXYLmt2kZZK2kPsz6BdQ0HYqIsTvPaN8T84RezCuDpNnalu5MRfHUGRPSAU3GJfBZkIpwEUL0o7SoKNnqqUtUWAvoM+6Cotp3Q9iK/9DldEzZfT2/eWnH/54+W9/8/9EZZTs4KuX9Mp4frn98CkBIYfj3TJdD9OfpTLKOhOhSExCV0eDesGg5xjwWwpXaXZchy5tA5CSP1L4RPUrVB5ylmbCax1hL7NOeAM8i+IxallM1MqkB2DprK01eX+IpSSoTXq66fKkcm9bdxE1zciQt1EowZIbNSj2KHA6ZToOIo5cK/1vbGuw9LVoNNfGmRUxZ0H5fKEAxKGvMQpd4/Gj0EPk73t/LKZOdFVVr/fB/bfxrpxt0ZWK5FzFPTgkMWwRPRgN7LzQv0AsaWuxZr4iRBjHc3NTDELqlYbu2Q/JAIHrGcQdztsywTo2jpuSvNIi2GRmalQMzGGUYKjqYiwmPscBgcjDs2c9hJMRwfFCiWm96Ww3EiTqISp9Tw/FzdTiJZAq/YnnrqPWDA7zx5glg7biaTNLPD/3pIPempYahOyRZUWS8SC7MRoBB4qGO/2FVihsoBZKdCiBzSblwNqBcAQvB9AmpFHagyhmg0Luo+DKlT50RuiuCr6RiLeOdhx8UUgR3xyIEyGSRmKmijmLMu39+92j2xPN8JTPjsMFZz/Bgw1yCUZHh8OY4yAQ4LIW/F6fuRnIUlfNWp+R9TrFrRsWgNE544BWtZbrMx61M9d7zb49FW4zH71e19S5jyX7Kw1701evzpfzrl2qMW+dJ4bZbPw52Ok47cA/6gUih5BnzThDE8Up/VynQuEbD9E42jvAC4KRebFukQxrM4IBHQa0nOsQ01N1gS+vg6DaM7TiGKWl8IPjCXCBPbVtQue7GfDU/ULpXe+ocyZB2o9r84s0g2q3JwqM96oDzVj0EC9qzNwqd27WKsHt3V2cQjIqZXk0qM8cLhOHw9oMTcWn/EltRzJKV4okNgBHgv2bwHL1xOwr7+kQXqAudQ2oC8BBd+8ZwTrgfhlvnA+dB1HgODgEl6sXS8C/ehC+S9oi964oA89p9jrg109vj6blOjdVi649SnZkNFQWlAp7fDdjGHBs1EHWnGMTJB6RstGYpS5zvdQYrS46NWK3ratqP8DPcc4TiJ16XaYn3wA80Xbr6GW7cJ+IzEVVb5mKzOUydwELoYauTUSB4AI3ngVS6xlLxqrlGSg3164fwcUyQXEEB7RJAU1mZJnOAKDL+sbur32HyP7Yx4dj6b5nDXBP1q2yHhDcU3hHwIWziff+8OZNVmVosmNOcaYpIGPLHefYwIDrKsKTfXb0yL1SISsecq2ZTfCy79COJHu6NjhV1EVnAYC1Ogit+6oi9kF1HvAjABn7p1zyGCpx3O8q/ibAdN193YWhtS/b2UCl6osFNtozt7ahdEHKaKyzxO4ovtQabNqItAa1dqT1VT2f+2fOxwu9hZ8eYkvJvNDWAuqleyMibQXate3ajZRQDMBLmdTaqKkIybi6vwRto3w7MIf9wo97oQAV9PiqGWlzzkwwQVzB9witrCdn7nO1sZ7Vv//97wO+BnRfH1EB/Xz3zjiDtF8LfSlewnszlmPfddwqrHeobDowU25O6cb87eylZb7ro94LcM74ZZym5Jx1/wTA+FXmvArUbdfl3hfQi++0c6506wIVgk7Mf33W94e4kVnarLklKEgW4OfxXuw+ZRMChYoX4qPnOzbGfy7QZd8xZ6lZn4Cdrer0f+xqcDAM5nMKbPI+wVr2u73KVfL2c44h5zLjleecSFzO/d8SEH7+8Mvlxzd/uvz9H/7r5e7u5vLyxePLs2cPL48fPLncfvyUfoQ4ZxEXyUQ3w/PAhu+HsVkvv6mNZjGxwZbix+jhsIPSMIhM0stQTCvKcvSqW3aQw40IF4RbCiiTa7q7jmJrhs4UIzOUOOkcAlfnvBmEZEsmqpCieJD2+yC2UEGfJ2PXhtk9EHU2CLi4D6W8G8m3XQY/v6Rhbp2lMzIgqsaiM1tica+OdhVcSwESWWaxNTs14ZFRrlY+ehiI/HsCEzo6UvsOafZlJdmwqqKywFtX1WA4Rjl1k+1dJkWtjnnpZ4wz9yTqnuzKCr5Fng2oRCk4LBJkp96r4AKGuqhT5cCrrnniV9uiwB5ta7zb+6ygCgG4lFUzGdwfWdS0dnhXdN0+PjlQsnE/x4FXACE1c2t3Yt1Yg6KrCqy0oxiAKZZlbURk6Okh26yKW+pfIlFMS5Zml6jF4TrUH8nvDv11KLQKeNwva7L1d1UGNYAMMjppfQMMkU6ccPsFMg6sQRXZAuAsOEqwMspnaL7LqDI3vA+apwqPud9k7cpFj9GdaACvBUVcwKd8OsbzyCSKZNK0eUI6QdcWhFXIqfXGOusiZFHWW0aPtWjmhd8BamTfT1An9M3VyvG5IKWrR7I+VBAmoM6Hj4ccudSWUIGW/WyrlfXzGs0lCqmje0m79ZA3+GzAfXVrGjQ8KRi0xroJHlBfBs2fsAL3I9rO2mD9inRKCdGuGBSJwjLn1jmIeEd1LHSVHnDWVWG/ekAU5JDSluzFgmLG2sDblgoCaRz07B3GqnTtPkMzRJ+TERT9j60dms54pRZuwFSzQs0YyjKQsno41qsvIhMCunsoRO6AbpagGfbWgrzMd3NvnDPYHN5D64xv//Lbo2l4nKKxFAKwTTAkiPPUr70Or1Frp0qbNtmD32xiAJcJdAlgYEsMSHqWQb+uiijfld9NgCpZtTnaOqCiwek5NvENHS2CqggrPHuedYMT/PLFi6wbvpM9eQ6OuBb7jJIOG9FjjxiLiDdxBq9/JPuK5+R+dfjSP20eeq41xobnXQBaWpYgJJcWLJ+ShWMMyHAZjP3VX/1VgkLWMHuee+i500x9spETIFI4w+9g/skkmUkukFYCWsHPZrllq0g9O2fF3J+AGSqjhg78DjG9J82YdHEMhrF5Xx/fLI1+hBlva2hlgBhwa4d5v/Oavb+yE9kJrNWAwqf+qOxpBYMS7AUIqk+S7PKE1rheg6WKojEux/NNubWg0sTTmLtRSw36zqClz8LeaR1ggedDwGZZGuabcUvmQbG1lGq0VYW+QbK5KM2ufpTnMsvEnPHs+iBlQ5RaWsZD680DoiDQtPO2wHzXZwHSOvmlgfb3rqdQu1VDjw5C2yrEfmLrVtPPGF8QRIz/Ni2CqTFzL2YaETHxrLH2G7Ea7sMsD9/vWc3v47c8qVK/1M1jzgYUsqfzufSiax/agsqjJe5ZmXuuScaPAMP1VB+tPWw7n1eFVv2r0KWjg9FefTI/PMO7yq8/2jmCI/6Oz8j9sfZkWlDPyjmDLTOojjLozhfPw+zL0cKdf+cYX6dAVxWUiQ24FmPIPbq+vvndN7HRnEGeLdoMGVnOqerHqXtesG223wBZKm+ynRNB1E/A72EfMcbYKSjnnFuM/9fffB07kZrbsHtKP+fvtnGyFpbf4fPy75QszOdJDefAF4N/bZdr2/fKOEqLjg/vpx2CrWpmTxvH3Mf+Rpix4BnXYmx/c0B4ub25vPv5zeVPf/zntJtgXX3+/OFy+XT/8vAeDinFm6UBVHWvWZn2LlpzX9UlD87uFtXoCnzuJ1Q5GXgco6koxSmf8eiDETBQ0NxCTh2TwwAHEWr7hDQkHnJlBsVWE0GLgj5UTc9+Idx3oufQgdpjJI3TP386esRxjSJTDQrd0Py+m3w01iE3KWaPRPN43RMZyPOMe53aibUIOApYp8iGUbGwt/3RauSkxB7o/6TbuRYGkHHCiETJbQFU0NspUbKpbNzt4WlKnWvqoItYS6PEIY1Ts3rPon7NPMZxFdFbW4jUQ50OYowPc3o0CB11yAMvVJ6IU/RHVSadtAYTlbRnHqUzuXkwvmZgKhdM7ctUNB+29QRB7NGIerVKdTqq3uV4scHYODo0Gkazqiqi4VxIf8r6H0ouUm/dC2uq6+7u6J1mAFcnfcI1azVQZbT284rjs3pZrqECIr8rlbfZHg9qFck03+4R/p21y0FDUDBaUAO+cvjJLjUAK7oVyuWokariamisF+hzdS8lgzgIHJGJotMorH5oH61DSfRaP5mWB6CtQyRZAHxvAuoFxslEDLBh/bRFx6g8E0nI/l8AUmexIM8hJW8GKEJYLZiP5HbaeJQGyHjHcf78Kc6vjk8o2Srbjp2AVWXvJ5ANG6HgDd+dgGBF4M3y3DscAX6PE8ABIjCT8V+dcrIKEcq51juIqopQRwkUWjmHwLKyERVZxtegN84F4jpDBT0E+D0Hj6AWY8n6xb7ye55B+l8cqbVJSDbrw/uu4dH0gsQ/ehi1Syk72NGqQ5eSD2WPA5lr4vRaE63KXbJ6oyMe9WYRWcggzCA0y8n3c03FqiLrPyn2ZJx21hgw8N4oDD55nDnFNhAo4bD85bffXjMAo6tzH7ExA9pC93rWwA3noKyUKgXb1kIhAMYiNGPs9YQvkumas3so6i572p5ezc5B5cSOhtUwhWScTcYK1gNUO+t8bPvB9yZIWw/El4Bez9uHirVrFolgOgDeaFfJIo3WF3XbBV3YS4LmA7E+9XfTsY1NS6uE7hftQWpQw2KpCFKEaCb6orAE+5ZAHBuEExkQ4f2HBO0IdkFrOjt72vbQRQ9F2paXWM+vL8BaboBUKjFATVD91ckLKGkXD2d3SL7ghUGQoBg2lufAact+2hienbUro6M2mfFm2cbhmhNsRseaOx3hc/9hWUDsnzzvsp18NmDkstv8nrVET0fWR4DxaSzorDeL0NZQqq27NrJOB5LEFnj+bN3rl5yzSF43teeLh3Ne3KAVUUGqMwhkfZdr7lgnv1JlrO2vb6AAoe2hAh0NSGN9sa5VPGf9xp6Nksn6jn7C52an+AnYclPQDb8oYOWCgGbSygRr26JqLpQpUpCe69B6g/0YAb0FN2dgnwCBf7/+4XXGIiwjEwYIFSGi9v5mY1bqJmusmUt99ypDZx7Wssd2B5bh5DvXxqYZvPaIzfm+MpA8c4DksjaaQW6SxUxYMsRqd6wPqJlpM1qcu54BYTNsPMM6QOdh/XZVyobOqjItzx4g7quXWbPJbObsbtY3zK1QF3teHzXU8/n1Qc8Jjz4jNqBZvvjfiOrR6ujDh4Berj0TCpZQSNnkeu1DWxZTztz5rpwbZNe1cT3TWndqHS/nR9pOTBkeW4zt5Wwzk8t48APzjfOh5SC1kSk9OZg419661ovH31uf0PZJbXmKWVGBHnsMc23KEwiizRgqHpMzbOr6PTObtbcvN/ekPQzl/7dkCC93N5f3v/x0+f67fw1l9P59UuQ3l893VRp9/JAMCulHFtj6kUWmvzeY3kRwq/dwUfMMUvWZ3vZ5D5RReNahFs5BD6of1HxN7g+UkIdYJm8UN5CNRsFL85/qznjQRuVS4ho0sgqMjFW2ilEMJRUlukdZxFEpitBM0ROl5y2yjWqbKGREbsohl3oXozq5XDalm8LvFoXLAbPGrqEXffxwSOJiJEI1WR3eWSmOhemB3CCuiB2GL7VsUw5LsLqgw0Dmipqtfm/tByy2znOtz40ZOoPpps572IGc+Vw6wlFTPVGZdPg5AHGGY9RPqo3hYXPAT4pdNVYRHuYmgUTQwGvdYALCcMZb7I5DUWrsvQT0UXpd0TcUt8pOP2rWaYb78SgZ1nayVgxidZIMPK73U+QxG+rBwykflvIVNGvAQUGD9UicGAvGyQCMAyfI7vof8r2s/bPyWuqfRndi3I4+g0OA7IkYld1TixW+4+z8Zz+ufk1UV0dAh/r/pexNlOVKjyPNxL7VXiQ1Znr/hxqbaaklUqJI1gKgsFzsY5+7fycP0Brr6qSBKNybefKcf4k/wsPDw4DYbHUyAzsIXOsmufr1VzqpQWOdgAZFXz35KsF/6I9v38X5C5PAnqUnI6/T5hiamcb5Z4wMxqKMtVYDoYVOTKdU76JdjGEPzwZWUuxE0DKOCyBQmOR+omCWPqKtMeX+r6I8pRfi6CmXL1rLOkgrg2SQilpX/fSqHGiNpVQerm/2Q7SY502G8BAzUOm3DbMFdzrfpfk2CP94UNqY8+6dayG+iCL3LuvAGCsZ3dXNCXKRKWLvc6BJRZJaejjrr6jDKVWJa4RiPeXdHJ5jVpwPq9TKRRXvWmvJ3In2unYzbqGZNVMYOe0FhlXvRXBrKrSnrJBBQewfQhWjLUao6uZ1UHwct6zDly9TN8g983MdDzOvilSULvm+jJVlGasyV2VqbYX7NvbgHlTNilkIMsbZmoAN8w34SYaH1yGFf/fO5ddffo3jys94Hs6fgFiIgQBCrFEz94yz5Z4nGIl9RE0Q9gEUSmqVENoKLbO9M+sQ06fwYdu5INwW9eypzw7YcU2a7S6rpJmxs90WxHG+pIXhCB11RHOAYhfnIDGWoVqTlZ5Tb+DHNVI/f3MTJzTnqWfJVME9N61Bs6a+ipTUnD3Is7G3j7WedVGQQtCvQNtVhp/5O0SKVNNOqclVRTKo/mqEDaJSK/zy1UGJBYw1K2MWX2cvPx9FrtkH2i4UmKkdaUmBYEsyLgtUFMopKFEb+8MP3weswF/RJjlPZ8A4ANGbthAQVFKZ3QD5mv28ZtfMyBzK5wIBUQ6nDplnf5ngBH+LjFGYKdjdqV72zG7pisFwfAiByZM4EOMkq0cQPM40LcfC1mo7La6TZxr1Mi09Ano1CApDIwAvWUic+tcBm1kbAVzYo1NB5/rWq2YNbKwYZ57lu2+/TVs02ShnoTzOGAJG/n7669MjO6ktYD0a2AvMBlQP4NsA5ziv5tvoZ+AXx9atdt9sqeIsBn0BwHYd12RO59N5IhvtmjEqIGrwlFYUA/hCYTbLehKm0g87GDljj3EG2A6lgVrBOsYZu2Wml4mJiNt6Up+Bvy/XoL5RfZ4GRxGdHKU9SQoU/V+8aIu6UEcfxP6dgY5QVseASuZwwmdhmzD+y5CZYed7kpiaTkAA29H5c1aOQaCvxJ6LrZ/PUf+/8UUZfWTjrsJknlN5oGWwpYwHEJi6r22eBB70bTxbsB3JqO+ZXSPam88CwnUYaNYY1mN9IwHVrMvfGxC+evH08tf//PfL2zcvLrdvI1zwKeqiURm9XQGW27fkobcHYVClBQzht29wk2GjkH6y+/zu7Xr4sOGKmjTdmQdagAWiWGpqxVs4kDtQNQKi4nJpG5iAiILsdXKabSqqW1n4a3q16HwD1aB+UWSrwQ0CozrdZQW7Q/O5D2tvuJc2Ma9jlzTwaHyhHEV+/XoY2DSTRZ6C7wmtuJhF4xJU7xncvIozpK3CClTzuXdQc5CBLxXMIuYoUi0zI7KnFLe/0yli7oK0pol1BSv4E8dzggdx5DQ2H9oLhWfTAIS+dGraXIcOI9PMKkHbOWvFexOERBm2lDw3gsZAUQYV4lT5ilO8JtppRTHjIQWrqoeloth7SQQ8G2PrVeEDDLV94qR6hbZw6tenQI8ZVGuipBOeaxBSOzYRhhibZDfqtCdjQvYi/aeqLBt1tohIlKbEZ+M4vX1zOMoERKWD0hgclLQNgnXgkuWZqqzz4PU+y0aL9GrEPRCs6fjCARQImC1r9m2NlV2LOYSWJcPBifOxFhGh6m6+zI4GhQwq2kxbRAym0Ml7r5nYZh1iCKeymqzVFEj5TPtt4ji0DivIaujc7VMWwz3KkE5L63tRD566a/Z/aVQW93+J4hpYNeCvgp8Hrc/lNbjHBnMgdgWMcsgt68p3qPbI9dpguo16DdZaA1fHpnNwbQ7MMzqnroE4Dgkcq/YrfdJaIWneOEm8dHjv3L6boCkB4WrFehBXoIr7YIwVYAjKjJL06hJaE1hnjXnFcRCRLxrbRuKx01PB5DM6IgmCIvrV1kERBcIubk9bi8z4x749elw7tAbUtmFoVg3qHGDjizhqBCFkBLFTHIrW40RNMqqEVeLjFUQ59SsV7mB9Ut+qU3UW73GNaK9EtwmozZQHbU4Wt84C949IR55z1CCykPQn5GdQxwtIvDyycAYUXCc1LPRLo+XRAJNm/DlfK26WlhyrszJ40OnBkWIvWYbA/blvea+2RS99tikAACAASURBVKXhAEtz3qX7833uqWQEHj0MAMQ4sF5++eXXy29Q195RV/4ggffhBC3AVz2aZxMIYa+ZCfvDH//QLPpL9kRtY5hHQffrdPLvKCTe1C4oJBVRr1HK3L/Q4XDeYY4QkIfGv1pD/QTrjcoWAoEniBlFkX6nsed3jrIJ7J7+ihlhxkjHUAetNrMUwdiGT5eDDu/5YKbp7PyyDpL1ZL6fk4FHaOjKgDJDmFZGag6c2uEwH+wFzmR+nwzE6fzVeU1IMaCX5/HM5PmYJ9ssGZgphsLzCVjyeUBZ17nrziAPEIP7ZE/p8PNs7GXuERDAYCPMqviDZVoIUlYkrGwWGSkBrCYuovqmazjnYHrzEYi0NKQ2pXNwZmhtgR6AD/ffmqu2t4mtHnMjjBzOqXfvLj/8+GPsCpRR7gO1/YLzbVLPK2fZ6mFDYRzTotm0a+ae74ntHI0yYOhq8bBH6aE90OCcLBD85SxpH+7Wqx+Mpwlb8UzndZr9uro5z0f9PM80aZM8B88pNdWg0yDURIcgz1EruPrG2PmTP36tfS0t3ZpVM2a898kyrNx3z731EZ5NkZ2FvcWGQ+PP/pnCLM+mAnNA8mXpHAPPY9YLY4U/YF9GwDPWjbW4Bt1HFl/xuFH+GT/HAhAE8AkfiJ933KumXeC4NHBrsOPDrmWOtkN18LPKvhlMRdBcU0dbNRM1Rtijzgv2SKX314IGvzsgfPn818uf//wvlzc3z5MhfHD/9uXeHZyQW5fbn2zy3uJvNg5tJ/AnQ7vYQ+YwXENWfpeG8LQBICCclLoBoZz2qPTEiN6+fP/D90eflVKyaijS+25qZ6mzG5XLBvb9XTnfDSSb0cDhwjAdtQRJ6ZZCauar334o7JRDHkf5mgVkUF2oEW5J7WTFIQzQis5WRr3Usi6KBBmT/5WepHIkNwwtsMIYVfQ8q9oZLHIt/+RePtAc9Xm+m/nACSLYsH7MYnfmJo46inwszvWOU3nJ7Az3m0AlNWKlaV0Rm9ZpVWTkSlM1Pe+zGKBZ0FsECSN/pYJIsQrNlwV8UmFKgG4/JwUPFgAeTUG3uo8ZOyFjBo4iJiKAt5apsG+bgQpGjAPjqyePP2vyqiBCNuCdSkfbEoRAvJSUK42uEcWOGFugTPTAQM+1Y8aQ56zxqJyzCI5S2lwtDvQoD3zuGjxxoHeNK9ZhFk9npAjU6tiOEpiu1YgWhXL4efn+cY0FNkHVx01voFfHsq1CVsC/Z3d/aYh5ttIo2TcYRcatSqVxdFdvgXMnZad9QavCGvrPAkKpiNlXo0CH0rVFwHxKOz3XlXjoV5htqmxfPPPVlqradqV7BkDIc7aNzbFu1p+wlA8pnwQrOA7to0ZQnqxZqKcWdVdohb3KeqH2RspPHCmol199lexQlCUVOwi9s/YvP5sqmXPDPmU9AiboBLgOBJ/4XehsCQiaVa3yHKAdAl9FLLlXnhfgyiAwexIKECj7wAi/06CK+Ugd6jKIqcMKDY6s3bU2RFGGCHAtayIAw3jpFJqRsjZJ2xJAaQqZ3F/EnebEpf3LGtNbxsDDpqZnB7DBrxka9lBpPqV3ueZ7jjXLxjJjXWmLXTO1w61/PijZ1vpEEbeAF/ekDbGVg71rcfJ5DoArhXry3aOh8TfPDvWVe1Pgh+dJPeuULPkMf2SKGOwEOJp4kPY8ztB6ellvyLPpvJ5bNQjIKFXPWDPmfM5ziCDc5+E7CHYO59v+v8lQty4sYOdJzZb3/vhjA8KABAt2VFJMAB461b2jp2+cYJzl9e8jKDT4iWNoNvxQXi5AK40rezkMj9ojmROCXi3JqF0WcDxnsY9z3CBgtHSzAj37ylJK+4EBxm330tZEzm32GdmH0VRrQ1dLKLuGchaCCc5p+8VKew7FsUJJR7146OQFa9gvZnH63LUhzlHWDiUc67ksbU7HFVuvsIZ6BmZ+tA0JovjfwNToA0zULwD1KPxZPw8fXsf01BqG/c+eCfAxlXkB6ZYClDbpesCmcV5yTQHaPvNVHIzPV5StPRwtbWEtyLjy+JYlYbAsQ0PQi2tLE4SGjn347tvvWocoULvzMve0mlop/dal6ReaPcxameI+78FP49lib6Y8fWaH5RzOOV6lSUXomkQoABfQdEELvwfAMThmr9pTlvWE2Jb6HTwXIAov5gn7ZMCuOm/A3AE9BPa2EBHsTaP6aARchVsO4aWdlwUNm9lUdR//lR8qzCdgzN6Hvsn4M9/JUK4cx2SD/rVtZOJfARrTzWD+p0BgssYLIgELA3g8fFDg5wtRMfyK7KnVmFsHbdDPcwTMIBG2fufsA8tAmgBpkiUxwcrHzr5+yjZW38o6PzM5bA+jbbP8hTUgiFWwo8GzrLoKIvbe6i9MQZzn+70ZwhfPf7n82//8fy43rxsQPnp07/LgLr29PoU6WgoQaXh6Oj2JIW3fi35h6gwwgBOMYJIiYICxWj+MKE1GeZR+J035h544NPxbMoT20Jl0OoPO5op6WlQfe6A0MKxDzUZNtB2xjGYgy6cvst0gzrqjBrG99/UGXDAiEpIasSlahco0dIWfpfZw6NFZ4YeFXJrgteUB72+9ZEUPdOql6HHAt+UBzY2btWzbCVAfkLGObYJm+2th3D59TIZQFA8kOcZqgUjrhKpImH46c7ZCY1ofPjOFUWki+zrKqkZfI5u2EwSE43Mb8JqJTGo9afkK9ZjZWF1+nc01/S140PkXSTmQFhvAqixm24khpxgoOdqfHbzb8FyHwxv0XWc5GcCl2qVHnFP5GAJqe3Loz+mrI07hvs3AyeS1kL/U1derXyk102yMDXW79joO0poONBAUfRldDLOIkhnw1sK15ssDVgMR1GovnbfQF9JqpdRI1xtjK3KY4OBQ1G17A3tIXq95/d7QPSbg0j3QMcSwsX5FaHU+un/zJZlrA4kj+4BRJOs1oRmuR1AUoSEzeq9vQo3TuddptVboXAeZAPLN20qyv3+XDAWOBHtAdUsySglWUKJdjzec2CCXQ9Z0YhxWs9WKFKVO5mGVK3MYpf8lQVxpQBxS7e9UBbdk2G9oRv4mGa1mLa8UWvebqKuIrhkT9htrUbEkbrQHSh26ZAhPPZW877ADIvPegn7mIAHVhw+HrL6BUALCDEDrV4IYw6CYUyxCeRz6E7AQuGIseU4zwqx9BRL8bp6htVgNrgn8BGkiXrIgB0ciAePq2wxqPPwElqyBkyHB+it41UDMzL8ZkIwrGZ5TTVIAi3v3UvvI7wm8o1h8FwViag6x6c1OkNWQ1mgm8ZBwt1VCQI5mF6WqS8FX4CRtA+5XRp6AMKURq53qOXHn8v133+c6UUXc/GH/pRkzVcwR98RzI+kuQAIt296pAbZoK7H5tT0OtipO+ONHeU7GiPEkm8p7rFu0lrTOZs8NQR7mhXOb+0+GJ1keekAWJD238Ql1ChDEOuEIV1WhUQqXgZm0avYpQSTXNYgx28aznzOyOoANflsvZ5bRNXsAZ9DDZ7ukrubsm2Jl0P/QyhosxkYvI6dfwuet/WWtqWgoSq8vYq2/KLz7z4yqYJt2jPFmDNkn3A/fQY/MimFcmUSykM4gp4I+tjPh/cwN38n8s2YPtd2bm1DtGBvmupmItsQ4n4MCRGaaBD88m7kPs0sHcBsfqgGIYLW2LIHYgA2d/9D1B5bnvN0eUJSHjCNn/JG5XY/CZNGWZeG6BeLu5rl4b0Svtpcr6lFRjYCDb8tAEBgT+KhPSe1h/aozWw0l/ehaDBA202qGLTbixW85c2G0sTewccls7mwVMBPsZFzchyxc6ZUG1jILBOahkMoGKp0a8KMZ+TRNn60QkBTUSnAQ8A4/r8KN+EAEdqwJrs9+Za0JIGBTmBc+h+/Es/HiDON3rHuVYBm/nOvzpQXnBJHqv1ZXJAkZgF2y9ATN66WZsV87Kf77LOTC9zLf0jUjjjIwKesuSv4N9M5KpTmPpgPBNbjf2KwlNxyXQ3F2QCF2NTZiwjHMk76j2dMIAU1FHPCrmV4UgivKU/X86m0kUTA2n1lUVbePtiuqxy5ZkvvdXkrN5Jypz1r8DBiyDIHziFY62E19S4EfbbBBrLb0yOL/3oDw5W+/Xv7y53+9vLnh8CFDeOty9/b9C0WAUHOj1kiPmQcPKxtPXeBqe26zYIeOSttQzCUR86mGEOob/QgTECzF3Ej2QyRlm+1bVqkSefE26yiseDuBRx33ZgBK78jCtllnpVBL2ToFKnGQV3P4QYWeKQs2g4OjVAGYfr40twpZKN+Po9ZAwU0QlPlE2TQbZBF2EKMdYFl0Q9R17qMUZmPiUQ48TMtDnyJRWn7cqnDH0tOmqGqsu3FEjI7A76SChBFXzchsqk6TqB/31cO4Aj6lvlmzdP1dJJCn8KUEc96/YlaLXw0gU2e14O8Q02gkfg15FmDEEcchjppn+zV9FnAOUBB1w4CgvCXy6+fYjNbhSP3Keso6K+3AOqs44W/eHtxr0SeulZ5yL0rvSnHxatxi2HYAScnhOg1oqvhnLVic7zt3L//4xz8uz589y6EKvemf/q9/Wk+ptvSw9i0WakGiBeVxnAas8GuCV7MoR+Z26LUgh9l8Dk3uS/S4BrBCTs5z+mWud2CyU2kWLxDTLKNUP5vFc0+8dNYxmgZE8u+7p4psWufYQ7ltPloL0kw796sCZH4Gaj/6JReh5oq18PTpsynzVeSqPbz6fKLd2VexUQ2aBSnOQbbOZhwSwKpTxl4AKPSziQRkr9nuZvOReV72lt+bnXd/mIFinFk/MeZRk20vL4GZOH3JspFJRrlYQYRmLMMi2EGik1kbWTCK9cscHsji6g9Ziy1471wxxny/qG7XzoS0Tqj1GXFlfq1L0DmMKt+AGdHK2LXUurZvYvcbWZeqDxoYSh1l7MzMNWjunkrd2OuCMIxP6jtHX9N2eQiHiTLnw0yCVOQENnFEqyQr4GL7AWmRMgD4PtZqDus5vQqIMMc8V1onAd6N7pb3LliVfZHgBabIxCYMyvgbJ70ZwudHxh/H2Gbp1ltmPaZmHxpla0J0AuMsDzSUuRDkff3/zhTQgqYDDABT59iZSYwOwOptDmrawFIFK5qdu7JjzjSp7que0fw3Y2DQWCXMW6FXBUw+lRtYX5k1uUzOAfplpY5PJC1qPwvTBPuxVk38OCj+BK/MAOM88VLJmN+nXywO3ACdOLWSKpbpEgQ0A8R9t2ZtTudrshVVsRbQkDbOOnQMjizORIiYG9ZdgLGIUL1NfzgzidaGGiDgdJ4V2KVf6gzye/Y132evVXvK6cQDPluXVZpiFSgzRuvXlzU/38QgKY7t6NrcdwKLOcn6Lj3T2v84zjpth+Y4a4Ocbx1lvkflWhUruU5EkyYQZzAYR33gVO3AgwSEBfubRecz2Ez2aPo6T2G6AGYZXYLWtQ1lvUT8bVkv2WU9LzqnipLw2QCVqF6ulo11KzWR52kGuKAI+1TQNxmd9GdsT88Epja3T386VVph5FWQ5cx2ScA9HzQ00l0joMr2vmvZva/6K4vatY5d4V74XO43YnJtQcYe4pzm97wYszB2tv8FOfjbszGKuKsF1SbXPizJE3ryVYgu1xgoEZVd2u5MsVT/gesR4PE8AMbN3JUlY2saAmpa9VhbHFDgPpTuq/9xJF8AU6Erc6bMNjlnLRvqWRTgZ9lp1hBnJePG8zDnfB9iQu1r+W2V3z99OsbSesoAB9T9y+SZVsTh09UFyv81nljLPHsBrwwn/vLiFmvluW6CwlevDsE2g11BI+2QAEbigAlUETP9vgzhxzeX1y+eXv7zP/5nagjv3EEyFgfsbpRGb32sgtWdO50UMoQEhKmXGeqpCmWd3y6EHA9Q4hYM0TskhfYR+uhi4noaqqLd9HgrLVPkovQGC/xtwRCi6RybUjR0+PLd63MYMRxQlWScihxH7jxRN2hNe6OlBmwUvYBEmaBr7UEnBaSs2QImRiSsSnAgzFV0y2EwRPGcvUyKXYrR1B+vdQs92LnvqApBHzjRa7KGjgwitQ2tiSoSU0N8OEEUdUNjSU0ADmURqlLZKucr4hdU+H1lsCP3u8ALdJnhbXZitNP1HsJgpXh8PWBE3oIsTlwllMEFCAaXcRimklWK51yAU6BX56YOvMatPdNqSHOALYB3vq0RMLMkOhmjN8GUyJEvyDVIL412dLBIA0/qGDU160l3v1xTB7V0whoa6Uap7dDZnKPvgRKOfRzsZtr53r///e+hgrFXEAz453/+5yne3rQ2IAdd3x+n7gva8IFoT3rd7OJ8pXHYO88alhitI+PXhtEeDOfgRWTT9Q11rgd5keXYglPBslTXGCGoQu/epegbI20mzEDVWjrnDsNLbV7qmEYH93uT0UPJC8crysYN5jjIlACnzq09ORvYpOgaR/Td+wRFBn9KszN3Ur4SVG2fHNnZeYVZa5Nwxy5wv1XPJNCjHU9FoczEs3FlE7DPQ2tBpCqMivVTTe/MBiTsxzjgE3Ypwl9qPn/b59IaFL5b0EbHLfZhNdDSVnh+HEzqOI/Xp0qwEyibUdFGhzrNuJ3sjcFA7LPNy0/NoT28i9Y3QNExY64U/zBbztrivVxXJ5ksHfOe54uSIv1iq5JqjRrrEMeGvWWNIn8zl6HBrlGvASfrxSDKe/IwzfxN/CKO5sRbuA++F5VO1lHsxcQd4lSsRYWBrOv2fADzTLF1q6cMMr2A2l6NAqCsHxxK7gHHh79TFzdbajPoL+lJcT5GDeQeI4l+ai8B2m1mMZTwKchq3+sY12EtYNe96hzld8uU8l2pSf1AfT+IfktFtEE9O2uLk9mcY2hArE1h3fN8UGLZE4wBTAD70xocJKBYDb3ATJ2YZisFbhr/lSmhHSio1+wda5ksYAIK1sL6AhNk8wJcsSm69X88kyByAua0h2jLFttSyEbivfYT42esSwMu1kz2UHyN+Qc2MF8tdBgL60VJJh3nEj+Hs8l6u9ixqagmaElrh9fxdAzK2WsBGqbQrW0V/OXN9tQtO+jqeB6O/fonZn3TUuHbb0KRNvAyK3h2KLlP2QHOtftAoMNseJg5UwPv3mg2MftgdaGlCZZa7noKHXI+EO9NYLSAMIAQfsqDB0epQRgaE+MLWHKv2S7vOz6JgNVUoFOica+9RxOsbU+UyTR5/ukOxPZHC6BtQ1hTUqSbgGhPazNjZvt4RjUBWmrRXniCLvhnzD02UEVTxlyfKes/woNruTFRNWx1ssMXWsM0S8qzBoCd76Yol8r6B3B3Yppps/TZLDPx5zJpjnq3+ek+e943Siu10NwHTAf37wGkD4SSJYZ95nzgXMSGsV5CEycQnb8pkyTnyMSocn5NvAU/hLpqxv/wrxdYCVKYRWVM8EXYb4d6J6BvytyunRLaZq2CgTJE3DtRGX35MswKmEGcGaqcByxcgkCWVrNxTXKZYTZrqr3VRgoueVaz1kORPvn+R4lG2D8TZhw7xnrHrPH5rDWTo4uOMWly6/cFhJf3l7cvn13+8uf/cXn39tWlQNH7ZAcvUxp9+KAcX16hTQbRv/YdTGbw8ECWmVvWJ9lECvfpq7cJrvJSDXwNBf1hSpdhAOTv7k2jbZVv38O+TlpbE0BfrcPvwERcJIIpRQ5AUjiUeIYeBlXxS1+pydo3kChHunSdIul8T/nJ5ffnfrcQbJRaafI2qGaj8uJgJutpTx02DEaIBR9nd3VQCahWN9DPNdMh3z+LRAnwoUVRv9ymPIw8QXbaUewZTs601AOeIRSLyKa3ZxcLvtK2DcR5+Cootri6tJpbR51NHMLVp4TWkve/OxzL8OqPHnDNvpEF476u3PlrbdfhaIBep9VF60AYHntfevBYU8rYcs9F4V5n7VnDVPnmu6Mz4YS2fiSB7wwnY8eaq2LbVZ02taWn/lb2Fexmb0bRAyTI5dQSdV6SRViGVscl62dF5T3gK4/N+sLRirP78MGeBaCh31ElyDpeyShNPCLXXY0g12BdFw2/HaoHn5Uu6doO5XsZFtYCn0kvxq1v1wzXCZprlmzARYEeJMOXjcTpSBPzHuZxllbPlbWQ2rZmwQxqNYbnYKsKWvePbF6yZ8sgya+3hxXPbACW3nAoPa4FyExTqYLL3PHeGuLSU3lZ38FzuG7TQiHOWymEot1mKQwC2u/vXgIW9owS+5lfACwQ6jUuzvy+h/7SPo7ci8FxD4wGjAIwrpXWNld0K4HOFP4I8BybUKDWE1SH34OnDlKdGkEUVSYNJLvGu8c5kM2oW2dmlou9aqYLmyVAYxCgs8Q44qixlslWNFv+ts2NWfcT0iLwqdOKGFB7dPLi/YCF9rZjTbD3sXug/akRO9WfNHNw7a3Ev5mDZBx2CCVbNtp3jxkCKrK/PaTTG+3V66oVL3vEZ3748YeVMZSepCqrNkrmh8FMsr5fFPRzfmQcJm5kZknAE3YAlC57//H9oUzfr6OboBq1xNRcoZh8P84ojII4se/fXX744cfU/zBnZBj/9l9/u9K554y77kq7bQ2ogBDX1hkrGHGnDuWynMlKTZ32jGS7z3m/Gf3UWN8ts4Z558Xvk+1c4BlK9TITzNM3X1f1NUHuqYRfpyY2cg2VPbMUseqaHJC0+03Wd3PMOsQB5Gw/g0JmYmpXKloXgHg0xIrBta6/dXYVCzEANtA4gozVBKm8mczpASY3+1DnvfstZ8SpX7BrmvPRWioDXW29+5vgyTo/17/vZQ1g81THzLmkIvfAKM5J16ngAOMovRKALbZrjelZm9ow/KQCa82C8XkzlgFhBuqcacAA+2SDmxVq2Uv2DGO+2j4zpG3z0KDArI0OvOuA9W+7CkseDEo4AzwDGQfszUFbjAgZ83nt1ZhSgEePdw5TBtFsNiUe1VkgYCh1lO9Idk4RxY+U67w41Fatj6QdAuOnIqjgvrZHcNGAKdk5+rhOtZmxE5AQZODfUebfnncfMLasS0V+GGOztDnPDyXRKsg3GdJAw5IVs/wRRFxSwLORaxiMN3C6ffn+u+8yFhHEWusb7DufCdPh3bvYIfaNvkjA1yO72Xp7rstazHjTZmdswYLeCulU2Zp1FXBnNjobaeuwwWiBqnQJmOCQdlnqsVRSv1t6t3soc0DJxaGTYZRTH4xxsn1Iky9NoIRRtdKxrMvti3OgrV8U0GplU/Gteshfs8X0Ap/oWs4TMrT3uq8oUwkDYVRUAQfmQHArZUNRPK7/kZIfFYqnUo7PEh/vd1FGL+8SEJIhpN3Ew4egh28unz5Ax7iTBvWV1W1WLkjGGksvJVSa5yiLRSRW1LjC/TcoYyKvG/5vDyBeyQ5Owh2jl2DwyBC2PidGdDRPEaa0qjhaXtz5vDAbx+7R46X7r4XsCij0Ox5m0KOEGhWp1lcVoYciuf5gPnVQYBzSoqrnjIwU16JkPdBzKCKgMZoAi4C0M9+lqAGG0p5oratUgbW9UfKVCvfoBCUAabBpI8xugvZGcxEqOGKTThFUnEAMZhZ7lPeGdB60hdZbKgrCc8ZQ57lXLL9U92HsZuztAQYypjOVw+ByiUFh80lvYQxVzLM+yJok5tgNZi1RN1KdyfTA2h8bIWcTjQ9OBofA9uXLFwvcu450HEOtW8q/WalrjaRqdDr3Pnuoz9v47AXmHIfSQneDtDjdyTxDv2t2jnVg76OzoTUIqTOPyih8+ypkcuhRo2amtZksKGl1hHnl0BvVQ3Q4YMdaZHi45WDjoCRIgzpsb8cbHOLSyHSAWi/Zfo02s2fPKuncQ6sCJNbNxcEIc6CIr5Sh9hpVcftK9xWgaSE02d8eFHluMxirFQv4Mjo136Pim3RdhsK+U4dDdPRIrNAC32EdHc+WzOspe52s/ZwUDodks2h4f8p49/1QV+6GMk82KcHwvNkjg5taj/anwxnl56GZHbWcFZoiO2z9ruhyxZ8qjJCDfYEm/x0pbrj7ZPtOAZMCQyL9eY7V7yTYpDH4i9+uwbzUo2QmPjT7OrluArSM/zIThxrdAmWL4tOYmD26npvYLoL6o+9pskZFWgM+UWM8O2J20SwHNpf7YC05hhWwas+wZKV3XvQMKDCRIGZZJVFyfl4xn9kwez4ObRUwjET4FOoSpE+Jk58jPR+bY/Y19qvZYp0Tg2++z8CUHaljwBgGGEwt0FUN9+tvvo7t//vf/p4AWBVmPotDyecUMQl4RQudZVfjSL16mawD8wIggkON081nUD7sem2mmu/5/ocfqvZKtpyWNqc+k2YjdKDM0JwR7Div632q3WKOpNnKmsiZfGovFCd657N0WsEQvkcnkp/lTF7mJsDLanylT56pcgEZJ5ISwOzJ4+xTgJkGBy0xwTbgAEkDPkoT5lzm3JtQSc6N2fVk7aX/z/HTgU8QNGVIsybZhye1VG1YqNFTm5U2m4zPMq4CM/ER7F2mTPwAHWtzzf59Qx3Yo0f1VU7XMrDgWoyZ+8sghvtw7iqwcRUaSh/HZZgidnXrkkylYk46p9IRGQNr7M/1xgEGVw7DGLUHHPWZTQQILhpUOU4pD+J5l7E3MBF0cH8JzFk28KVdOQAi6cOnGjXGK6BoMv2fAvqZZTPYdh6wX9E3eFc/rDb3quEAxdFALGU8c/JZI6xF/tZJDyC3MgXeZ4ZUu37uk2dNpUGG5yBzx56v2FLZFedMo1mo+BmrPdMvliWQZMN6VLP/VeeNUM0Xaxfbec5SlraKqB4Z5G8DHGZ9bB95P5xv2Dn8LUWsBIwyDstcse6TxX/1Oj/ju6p+396U2n/LbvLznT0BKQMCXgGF2AsEZKhT//D+Su+dlohiNgInMfpjBaUDweuCbgBXGcMxBQtcAMIX/JCZwXktnVc/JSTI9JPsew3++B7tcUq4TvWf9RXrxwbEWn25WXnnn2dmbWQdEW8tWCzQOxbjKYDsnitNX/DJmtMjk/q7AsIPby43r55d/v63v1w+faRQF3rP68vHd7QOuHe5sNT4uQAAIABJREFUd7sOdiesfWaCWD7/LctQhzdc7fX9wGnMgmUCibIjDd4D8v2cBQYqmz6iJe+Dzn79VSWt5R6bUYrTlAkqCoMRaQTfTJv0ohp4e9VJObs5EFsWR4vjUahrc/Rs/kPEpKl8s2hcnIWS+z5x7h34GJU5MM0EzoiM1tJFW6ZLUQsEexpcg0RyD6HMxcnpfayE7kB9WvdRJ7POceuN7MXXZV6HxVRz0Ja7ONpd6CxaxogNLe2CzaADb91Y+mih+PiofWFgO+JsEDgrlKDTyHdK3bLRbLIEq9WZP53FD1pdNKfqmqG7TvhB2g//ltYluq+QDIGXCKRz4zOJJJk+b3agqnTOt84kTgJjRPBSh5JMQDMaKjFyfRyKNAJ+2aJo1a/4XVQyL7cORMygxkwAE3gNiJftnDN7DgxCF46yY/sAVtxmwi3I8aPYNcqFjdsTmEw0JA3BQxP5XAWTtZR5D6WuSJTCJKEaLSvPAaFymkqGvJdicjLbF7LIb98cToLGj/s+6kWQiB8Srvqg1ECxNu9PirBgkVTPOBGj8ZgxC5UOJTkoPaOBEiCAlka5uHB35pe1ReE84ADjJCATmskC5Cug0EPbusbzYVQKSe2c4IHIawKaIXnuDW6gkuhFYONMf/zUeoU5VwYMBFu2EeE+//rXvx6Kr1BucCgirLE+k0Fap1jG5wC42py3gZNAUe73zp2ATR5cKkGyj7kG+zdzMgobY0JrBsRlFM0AOY1A18NHFaBYDeZZRS4ZK9QgV9gfB3Hqb8mQLlvAmpZmxZhat+sBHmt1KFBW7ZE9kHVJTd3z57lvxuWMjMbhGpOC72W94cRA9eFsef78WTJPX6rjSWMzEwblh0Ar2bXnz7NeuHf/GCT6DDpOjIUofbLhY1LEZq/GSaoc1+SecDr4HWuGdQqY8PNPP+V3rjNsT2zW9qZZCcXQbO/DM/ecuzpUrBuur0pqnOP3rUP+7vvvFnCw5t8erI04uWu/kVYq1GtOpZWfc64oUsN8kKUh28a61T5IHTwyOFIB1weVMcMuh/6/Or0GC3dzb2ltckNrkxcHGyg2OwqAr/M51vUjABqk6vfsh+hZ2Ddfx7mEeeMayp5H9EERt2UOXKe2nfks8J0KbUs/QNgrDuWYOrf8LoDL+gUmU7WzGQYCY8Qr54ciP6sf9VoKGfXEbjBqMH2g/wOTQiNdDdUP33+fMUuWXf9JrYUoQ1dtNLVqyxjyjGRZQ8U7CWqZoTAQYtw5S3g/GaCUDNAqZaqoLWGY73UCUCyLyf2fVEYPpkhaLF0Fb8yIoWTJzz3HYxfmhxnwNjNV0agmIJa5HRivP2hGJoHWankTQC7720CstMuCuqPlK2Jn6yGCgLBi2v4C8Nt6UM5+fvftd98efT/NLjerCe2+GgfYmtbFFxSxxlu17QaE0EcrvMJcsDf5LAmRzNNYR00wVMX0SFhMvVvAJUEpGeYE9mUcnbOFPLNtZfSTco5PRVubQ+Bw/pwKl/pG8RXX4io27tHj1srtzEvgfXOTukBBrKy/lVaxtrGBPhMXi0rwxPwEY1Jec2qpwFrmPMLmyfIpC6gCkmXsFbw1SXA+w1nPYeMMKOScytm2WtCAR/RLJSM8gCZjttZ4FbJpjT/j07MB5lE1RQzwk0Q6BYTuB/8u0FDgJNnAe6itP0mKjbMi8zmfNc9yqolseVVbGKUcZbRy91mC5WlthI0ze4atMfAN4EfU8bsCwk9vL29fPr/89a//frl8ent58vje5ePHt8kQojCaP/QCG6USR5WbAuVMDnH9B1tPZXZpaC7ZCSg679somOxg20ms4fEpIPzxxx8yOV8GhEwODnwnutnA1vMU6W9B+FVq3+g5WTMzUaf2B+U3tw6sWYxKv1oQTZ+uBLnr8aUzGAppxqGOJveRBpxDLVqc27S2LwtZDdZcuLnvUZ2kuLkodXRFTKTDKDubTMEAUQ846+J4T6k5FZmQUscc9bC9OTaOxkckjt/HAN+/lw0vrcoG3BwMDUhwHqvaKsIfY7NsahVTW+Aulc+aKDYUzxXHv1zC48V/VmL61C+O7NkoK+GFD7nxIDiQ3lMwrGPH7w60cYXxHqgt3G/NWWhpozLnIJoKnBLFZ0oM96AqnkiZyBHzmaBovQc1blnPF5zd1okdynbQ9pbxyxoc2mNQxPeaRQ2yO5Ef7hdHnvd5yOZwQQ0Lign0k9EHaqg2hquz5ZrWswgKQE1gMrK2pxTm3JmRzJqNmE0p01KwRIBDOZzwi5lHM3yMq4Gp4in2klI0yUMuTm1aoJTrH9rHKN5QJ6k3U8yoc1zwQxEZM5xxOJbxF2XjnqtueVN578slzhDPaiBt7UWR/kres56lvNVRKt3TAzmA0QAba+bChiCTeKJeRohgypJBUyfsoaOsHQq6OSRWOrciBXHA5rBgL1UVNEOqM0RdEPP/7Omzq/JmapvvJyAM+pn+ls1mnzM7ZlsYE//EYU2dS4U8YlNAhl+9PGrmrA9iXUlHT535soXa7PZ/bWYpJQD3GwzwDKlTuXw6agl1snnvue2EFKcEkmsBoVPg92hTeY+tPnhugnaycqG02bt1lkiHEhvIe7tXSmvTac/cb88GkT0r1K3+mX2hw4jzo0rnmeLEtdO249SCpw72hLZOWT+eTVvNOPBsqTVe6UAoTGt1xPOnLQeg0pxP2SBm2e3hKRB3zCM1rA+oG6/DoyKsjgtrhz1D4BUBj6kS8wzMo4CFwZv2Pgj4Mq6s/cOJXPuQjPXaYpiFVaBCoNOx7hxe2xvIKImdmbiSma6MG+ciwdHQ+esJfT1/uF7ZFThYUFyhMdYGNQCps61iKvcY4Irs6/ZQr1/lSoWWdCJlRMR2hIXRmrGUboRtUHEmfQNsFGPI+sApJpMRmzDn8UuRDH6XM2E1ZuwvgFzuEyc9mY8pfatgHhoovdRWZ0kQavmDmZUjQ7hsnhk57UzbK7VPY9bAAvtSL8tqyNm1lkVpxQIjYGJTZ8qdAaE03GQDWVPJkLSmlFfm+6AS9mdhvygetVYfBQXLikk2N2yBCt9Up+Ja4qGfAzssrdUmJIM9IoglKLe3p+Ca7ARZLtFXmAAK91QgguxVFfjzswTv9V+5ZwWNAP3sl6pyZRg5C36kXXcsW5MYVt5YOXyXwdDhW43OHrGv1YHH74ywWdWrC5ZXiMr2EmokCPzWHDXhwD6hlq5CcwUicl6/exvfCD9RHyGA6FzilGnN77WVjIABY1Z6a+mTAf8GSkTpezVx+n3XVgokhtoi7Et/kmcmgOIznBXWhvMMrE3AOgGk9CFcYJnz3XpqAjbaQMWuVCzH9SeQY31ehRRLD3Wvhfl32gMG3VmPE/hKScdAUX2eo28hvXgflLV00IfRaCDwfoxQVMes/dabWDj27VqfnOvRf19AeOv95d3LZ5f/+Mu/Xj59env5+gmFyCjS3L68vXl/efemhYzQLFsbVOXEF3Eii+TVAa0CWRtyjzK633PTbKrWw5V+93mG8F1kfEunLNWsoi/vslBULcT5C3VkqWbR+ftB0RewvF+D1TR+hs7UhvBcoynaGt/w7EOhq2paqA9RD8Wot3auPP8iRjpGUWB6+CgLCgpkUacpkp4CTzdRU+BFxfn+BK+juJwluh1LaaS9kZBT9/6qm6XIXXroOO5sCGtoQvUa/TXoFo7DDJ/oojVx3FhFT/o9oWUknY3K06vV9rRmg/Fl0yPkUQNXCV6CBGhp8sHZZNyLAWQQ6ZOCHJuNeQ7dbVQsC/s9nv3McZDs8C3tg1R7lTYdx9SiromsFAWpTMy9CKpUwNz7+OMeEGYno3o2oy6dksMZBBiniexhMzrtg8aBAxLF4YuTqWMjSFGDuxYCEaO5Nsw9Owtm84K+BXBBAvpa26ZARuYlKls1AEGjh6LD4+fgCC16FBDpvxFy2mHKPPI+QQ8DdWkLOsmpy3wExa71CGaHWudJJr1iO7w/imxTc+O7g7bfXBFOqT6KDXiYhmJ51CWA/LXfXPbDBFiSQbp8inPE72Inbt85srvSfxgT7IhOcIzj7dY6SHmURhS6WhRLv2rALrWObNpoLuybZMRvU1+DQFM5/p33NaaegIeCJny3Dmoc3Nf0Ym3gE5Q0NN+3Rz9HFYtDqZmBd/3XMa6yaLJ5Q/x1ylA8++abyk9z/wl0kV2/eZNMGeucdSvIUuT9dg50rpvg52SXmAucEe2Jh1voOtvHKvCl+ftqQrJeoBsf2eKvcpCGGpuarwbQZgN0/HRusMMFXq79o6B+G/h6KPJ9UqAKkKx+45QdMLgt2t+sL3+4F/Yvjh+AAnVKUqhLsylt3znGCWceFZ/QWRF8O5yTZYmV8+fzglJFm+tISedK8LcgmWdO38nVLQucJeu3uiodx7ZeanY4wA9O5Rx6QQqemXG3HCH0uPQrq83EcVD0Bwqi9EUDsR4EpZ1m7S1rmSbLo61xDhjcHnQ0gD4cEjMfqQ9szSY3mc+spZSUpuzZdxUqydqf85zAe0CJAfsxp2ttw/ik/cOYODwj85EgdGeYAFQy758+DgAamLHMnE57gr6wbipKYg22oFUcygFlcepW484ckeVMZnVnbNbsCSCIc7jzKjaNPqDLpPBzaa+uuwQB9v+k1vvlyzqAa7Hgejb7I1X0nOXWebc2jc+e6Z6Oq+sOe8B3Sr/Fjn5eR1exK8Fp553nTB/Ysa2cD2uczJx4rh82PDXGrc3jb/ZhGAZSTBcY69wqwCXttRWNDVI6vp+mpnkvgiNklPARCbK+/rptZkiuCUIUGC/rjBf+FHY46+pWA2TuJ4yF356HDUfZiyBx7nlNzhU8cx4Z64z31lF0Ix49TlDPi3tQDV2fNQAH/mlEdlpvyz0xL8y3gJYq5/a4bGBRX9sslsC6/uOZ2p/yrAVdXLeq/s3QCjjy3zxb2iCNmXbWuAhj5SHrqf3vrGtmHHhGYgTbDbHmrJ9slqoBVUUMH60h/LtpdrQ23HMiZR5r+aUv7vpLImBnF+c3nznAwpVc6Dd7RnTf3jn6UeYMHuAQJtiEr7j/MBWjC/Ip9d4mFxRR45q83LOxmYkDKhQn8JIkxhJgMmwMBk1AyagKQHvKqAsMlgl2ryJFyRi/CyBn73E+b8lFAsn5PBmT1CFy5g30/d9mCG+1XuXTzbPLv/zL/335+PHm8vVXDy5PHt+/3L/74HLz+t3l5hV9TV5n8ZDmJDjoAsX4NsDJRk3GzibQU4XEAJK6TA3E/39AyA3jWOtoaXyNtEVvbC+RwHDoOwME+mKtjshYZZWv6jvcPwuMgJCAtRF9o/rQv0bbjDT7hyvalfoYnPhLOdQsEu7T/kxxLNKY0hT6AqyNSQID6JBnnv2pea5BAXdRxKIGVvnac8BWI1jUPgHVNljQ/dEJjro1nZn376qiuiBOR0ajzqJJf8n1c+R7WXzSxaoyV8eCTYMxC+Uq9NIG4Vmoc2BUa2UORe4xQmwMDR8GtwfUGuUOuRSFjbMwRLCOCbUGHVeeg41o5iXBwmd02RbBS0fofdTgqwRZykfR3NSs3iuVsr0rK8CgMZJvr1ptVPVu31q/uWYa6e3DYdoaNQzsVRk0Bc3QFFIvs2bIa+XR7yyFsT0i3y9LXvqsnH8Nt46bB32Ble2/1YfEEQpqu4bVQ4aT4aKdw8MHCRhy+AfRpRk5FNoicwoNtF6tFFmDNI0m7wsajRDG+l5at8rvUmd0/0GVWW8qwJL5u3XJPhVRzT68fSs94rh2UeM6o8lgzNaYITCbmGDn7r0GEWMMdL7upw6M9cYhbj2Z353Aec5ZAtIp9eaw+tj2AKF9AnzFCSzowf0ceyJtabo+pPox1rUfrXljDHTCpItZAxMnFHXPUwPjIJChaJdGnP08ahHfo3ph0N0U51N/Rb13gZpm+6tChtMPMhohrIldNfuKUATKeu+b0VvtgxkP91VEplBIhfq6+lKzIOdsmA6qtb+1Y6UQk53knsmGhcY0is0V4a00t8FogbqitIx3qExDZwnipNWyH9wz7Cn2sYI+OD5hbQD4jTXCdQRHrCmzlo77TlD0oOqQOsk6pYdTaAZxZ12C75PDL/UtPeEm0tXxvoIJPKdU7wTIC5J5XmnsXNfAg/FXuIj3mMWRIix9mEESYFSkRtEHEexz8JRAM+cmrQHK5olTM9txrGGFelRgPNVv6jAWaKuiXsZ7bUWO2p3Rhc/XV4hIEIhxj9rm2vpo47MXtiYEP3GqPcOjZjyqHb4H5xHf33oi2yk0UxdgYdeq44xow2rwR8FnP6leLbhWgLHiUIIaZmAMItwPCuJlby8D0eCidjKiOxM2c40LUHMNfImANaoFrgaxv2utN2tZoM2AMcDQHHxVXWvXGiDkLFodd2P9z3Oj1rrHdwJoePUyNtdrySThs4wLZz7rBmdW+rL069a5V/lY4Bun9ahrAswZ8Md9nNVwva+wlJaxTCZnNoFnYP4F2xx3qY08c0SbHj6MA+zaEDS6ahguQNnYWE8ewD9gX8H3u6s1vyYKSusWdMB2cu4bkMYHivP9IoAxa9pa8gC0jx4lyODF/KfVTID6BqTSbwOwvXp5iPwFPEqChWxjgaX4TKFWog3Qs7J+U4WeqvQNXXvtX1ZL3lZlV+aJAK3B9nHdAbEGitrb1Jqf7E39/iZuWjrRdi48E/uGM+YM9GCzUppw+3bOB4BbbHXKQALklFmm6CKJB84rgGztZfzf0ZPr9tCHubW/+iHn+nVjAsFnxi0MrWkIuK9TMkUf0NEx2yu54lMEhNw3/8ZXzDpI2UbPAcZHv1S7pR1NQDiWU0APArZlEP1d7MRYcJYanfdtzkOA93RnaGlK+2SW3h6wbOAn68g6zgIs7QXpOv2dGcKPlw+vn13+/G//4/Lu3avLgwf0CyIIeHj58PZjMoRMHFSjOkBVPIwc8AKr62JaQbkCCXvYt6tF6NA1Re2C1VAa7PEdQSBBL0LLgQpXqW4P+NJWW2iajNjaA2TBbOOUgtFaRgbEDR0OfbJ0ZjNPSNMoCWYERRfSGP32nTiZ6Yty916MG4uPgPBuMpdMTmkNdei6WT2YU6S8DZ0ofmjF2SnKYRt1uQofHKjKqJUGgs0A9juOoGqZPsY3Qhtz1l14oshMngqjNvlkvKNQuXrGqJKN716D1IOlDk+VUkWYpeP4HBo4nr0ZzSp86vQ6v6kFTdHxtX7IlPr5cMlYLoubTWkfvWRZWszrxvS9bDophAYfzFcaqk9htXLi7zPWPHfGctkpM2SZfzI0UzmMmtsK8eWCsx/SM2fUQFFRDYWCPlKoGmhNuGUNZ5mjZBnXTNpWBwRqOsiMlbWevJ/fMS6q8TFPUaOjj+EO/jNCF4rPMiYJ1CZ+xBiatWPtSilrzUXpkbacsM1B6y2hVSOEclVp1RDiTDNPUklaC3NdA917V6Uw6oBUBOyeu5fMF89uNinO3BwTRDWwF9K6CHLYf4wtzxJV499+C9Kb+4hqbmt2ROikdEp/9ZBgjABkrJvRCeT6jA9jTtCVmp0cEM0S66SVRt6aEPen1NkCXHU+GnRCWS7lxixbvn8CQPw36zbgxqmPI4ckB5WKcnE6T3V4yfiuPUv3FA5lD5C3b1qz3XqxSrCn/ntOuOvYupFzXSO2kwMm+2ZUP747VNccPm314YHq4RWWxepDtA8GsHwutMPJy58zc4CIrNPU3625Mvcd9H37UIoea1GQy4yS1CrRfO2ENR0G5TrLzNcBbM221A5ObXLBuWBT6tzCmqlgQtbh0H3myybMWRujPVnDI6PD7KSqnlKEQ21eqyLWTZzhOQI6DnXKxk6xv+scxTgMk3U368fns0cn0nUWy+EZAqylN2brdM9tO45sHeyA0XzPlH/PK2nwMkQcT84/Sj/YL5xdPh81naxN69HjBC9rERCVmvPtl9DSTwIvcZBx8qIOfklglbrFna1hlGRfgObbRL30wd5vwRnHIbWIsmlgDY22fs5u95N+vsyhnPVz7qPUCh1aBdNlcTp+7f+XmqatGeb/qB0fsMQaSb3T1nmvP5rg1r9BEXPGHsfehHL96mXFzAaqcafsiy9phNoW7sfglHM/2aHRqQOknpSkPYsEgJkf7tOap1ITy0SJ+iF2lExbgLJm4eP7nFSpK6TWnB9rh/dTw64wV5g+qMNHPXwK6Sc5fd4XqubovGbLcJJrW65lPdmP65t4jN/saoOvUvmsdTF8zj2vFlZqtZm7nEkL+LFVyYZDZw7jAHGa7Zdl+gSzPYvdy65Za/s9+2zrImvJFmqpK9w4c+bnLD4JaEnVZG+wRup/1JGUzhy7tiAivtRokTIxylC5Au5nxXtpn1ETn66AGTz2PJ9ra5HW2qeVTfrY3k1wnLYTy4bGh984ygY5dBhCcW022b2m35c9vFKj+A/rkWzJlHoPybiuHCmsqAV7Unk90/SRpQwbEGYNTrAtYOWy/lKYBcPOmheZ5zFr3Dd+r8yJgvkFWxrUfq6YyjUEnXtmVyNFO50APzauwIKBX5MC1dFIjfy6Mvy+gPDDzeXm1fPLLz/91+X1zfPLh/f0ReKL71/u3rp3uXOLNGT58m3FUBQl2YVRUiLHGhpjMzgY/ThcpG/n1GCs2/7gXlL6nyiCnSrjIXGdAKq9vjBKFaf5cPntt+c5GKISFT6wza1b9J6D79R2woJ8HCFrHOIQDmVjX6iaWcS37Q74bwKjoBxZREWheyDUAU3N1NGwvkbaBV+UqQZCVM/UukgyixpDCpWMiTr3HUzhPnK+BAz3qxrk4ZjPxQmqCmdomY8eHv1VKrbTzEXS0+FylzOvrHUM14zGWT2yGx8EsvQ4xqKG/n6uz3NHZn91TaFMjiYCwkM9adATHFyQjPUTssZRNMl6gkPO99OnZsRSNF5hF14Ebrzys/UbY3GJHnrI8XcCpWXfmLuk81cAnQBG0aAP7bcoKgc1DgTK2gYzXGcHMKjtDIGOf1BDMjSvikarQhhHnnq3tfWok9uMB3PY1H7pzkEzdy9V571cfvn5l8uz588yP6w3xkXZeZHaBiJvc7iSJWP9pO5jGYtw+MmEn5tTTx22maTWerBfDaCkFzdYqYT/ec05BjEyo1RJn0xW436pk7xABhkX25z4WYNing3jX4AGJLr0GtUVDfrY9xwarCf2iQFo/d+CAtiaNIufQ/fTzz8fSmccEuxbKJVPIrzR0l7WI3PUbHepOQn01t8yh+Oe/0C7a2pz6OGUELCAXgJS6byTYbc3EffLXpTlkJqaqaVaj8zzBvR68DD2izHj76jo3r93+fGHH3OfqSHaH/cec8x/lwrarEKyQ6Pae8jUiWmG5ExxqfJY94UF/AeCOMfHAMggzgOGZ/oNIZabm8/UfgW9IsmeIv4GqIoX8D3uZUbTQ871wOfcZyDH/DcggWAWFDvGhVds71SuFRUo/X/oa2zCtXZJ591i+zioUJ1OzeI5PAnsCE5iF1gbZKDWl8relc3IlCYVVbpkGdvq5bp2S70jmI0KsfZ8iqsIofD9ot62e/hyDvx3vjP7tWq4fKeA1bkO6wxiCbqZZWQMQhGDdrrgFGAv7Z4W3GVO5mwwHzzPORAKYyTnf3vBytzQmUlGzYzO5RL7FCdnrTR4BtprwDIC1cdBZI7Z/1zrvD7OLUM6VwAiY4gsw8pePDKFq8Xj+7Er0AQVEwoYuWydWSRpwAEk18Yq57rKn5NHZkx5hXa6Gm0RfUVoBAiTQdn6FCzEPqThd5Sae5YY2JmRNzDhO5gfbBrX9GzjHgIg2vIhQXvbDfGMkaXfH56LgEWqPXvJsycOsYFUbrSUN+wajjvPBd2SuYhftsyi56/Zy4BCr1nbBSlcpwFN1y4n5/2c9Y7JMtmjepaZUy0K7lfqKD4J6zO9Wz90PaUefWtWoQJbFEDvY69Lp2MOVMFlDPBLnj17Wtre3TuXb3Y+skYoyUiQMroza7JN7Ku3cK2RbEYfG8szszcM+F0fMnjy84GdMkUYI0E9M+D8LCD848eXf/z0j9DZ45veb2mTdY/4A2H2UOv+5EmCKG2BVOGsT/zhMcLOWasG5vWpOyP9f8F722phG/El48sGeEbw6bfjfiwlkX6Y8+0e9aqlV/qZ0F3H2OF5UtoxNWhBtPhHA9gFiwTPXTeNL2BTUW7Q81PaI7aa7zS44hyGXeWZypo3sIpq+BIO/51mheVZ1OdhX1BTVYE+YC5MyBNl1LELiwTQZYrCggyeEwnYZrf5m9/7bD5HlNJT+3hVOpZmr21Imz2yv6Oocq5CI2YsBUEEuE2+FPzpmgjD4PXrzEPKaP63lFH6DX56d3n/+rfL3//+H5e3b18gkoum3uX25c7l3p0HqSX88L6Ul9AlcQDDyVaYpfRNjFQNEyjMvaji4OSQvYua55BLFmUoEh9I33agMAK96fZQYzNzwB+HuapNQw5DTV2zcg+qZP5mfEqfDDGqhun4XdGfyMAmZY8BaI85G9BG2YzehpNvlSOezNoCYrNAOkIf42TVmHWC6uSbjZN2YspYlCjCHFP/4z5x1ON8TWrWRXQ82EERLcoTYw/FNT3S2r9Lx6EGuhnKM3IUqtayRUEeR6PTUTNTVjW1Nk4tMjQ1Vhrdr5n1kToHxRlanULhg/bW61v83IxnodkckIgfrPeb9RRKCPM21Q8bUIwCwbrIXBQ5YvximIeeOCcaRjYpARRjG0n/Kd8V4Wpm9+g3NkGCGK30neQzV/qNhcPsg6iDjRpap4AC4AdHIC+F7izAYwat4Eozp7aYqBN6rcezDUsOFAzi6JHtmfP+qqA56hzjpfyxCFICxUGFPGvpr6wbM+TrkWXGgEBt1Aaud9BPliVJ8+LV8jk2qWkZuogzjTPsfaR2LbRUe2Mybq3VwFYUsUXOuU6yBhLjrDBODtZRbUMlpgYsalptA9M+PXcvP/30U4Ik6xhZEBwcpW4S0JWiGAr0/atAB44xL6mqOifcJ4GvnlEKONxfAAAgAElEQVRU3O7fj7MZoYH1U5LWe+6tai9ABVhKb7lm9KUBsj8PZ3F9OLMm1johdmvsgDYphj4zQRNAm2SMmhlzP/kZs1PzAWoHgxCbBZnw17L4BpeH/Tqsb//D+7dmRLAqczlKKIdPAokBSwWC1g8rolB16v2sgiXarGY6EHOB8l0wiAHgmc22GjhaaJ4DdoGxjvHh8Izam8B3zn6d+9JZZWxwTzo3IrtxoNeeQDBBRB2bcwjZJJACRGsbIWxjGhmnXxm1g3fq/D1Bge9RABz2eerXT+CLVKgCMxNK23nCvXBNaceRiJ8CseI1ZgpltQTUxDmjXmvCUr3/1laKmKegQcqRqbPzek27myrZlSbdDJ81OnHedj2pYmm5NJl+xSdUS409SBN3bPLbtoZZZjZlEnO0fA7mra2pmkU3YEnQMFqnmT4VAAFotLF+jr2Tfpmr/SpKvzYtAK9fBECsiWoDlB2TGjECoYFHrNNkC9Z+5DNAen1y+S6zaQe4KH16/fwMpFMuMvaLQWcy4YhrTCSsLn3tiL0uC/y0ltbzxZ8d/YcJcjhDpsooeFA/4Pbl228rMkVAyHdjW31OriG1UsZH6uyZ4yePD2e9foviKdNc+KIvHWduwKgBmK55ndqyXa6S/2UxrOflwOHYjzFs2FusS5qGxwf41OBdIRz2OOwdQXzp49gng4j6rezRR4epdE1rv0L9pc/pau3iE452yN+27cj9n2yOa1UGhYC4NGLG7Lfnv8W5T4lC6p0rkMJ1WPcVYiKZ0SRDmGnLSusfOu85SwZUab5rTwhQqmQfEGRzFWB19fNnEEZKt0kNzlTGl7NS0KQg7Z0AYnyHCqvJFg7cFzjSbjJfrPM820kkKNnXCd80i1nf3HZdjKsMq5wRUfLu+ZWm8qOPsx6/++77BHE5uwGCp1br2eA50vutH829cK/pnTrWHe/juaT0y1LjOwX/6ts0cRJbvkym/pe+MzYi9mj+kCCclH2ztAL7YWtsXgTnk11d78cz2+RshxNDbCy4Bj4DfdEZrzAkf1dAeOvD5ePNb5f/+s9/v3z4QG+O9SH8eLncu43hRsyhC51JAHVvy4YrChQ09ULtTTnjOM6//vo0KMwns2lJaVd1qdmp9SjZ4gRR5KZZdCIvtkwAGZEWIqKGaUx9TQa5BpEXgxWEB5XU9ClrwXIc3NWehcLwsYcbzmFaaezQsxbjS+e9TkZlg1OMvN5LdRwq85/M3QrrRQmsBTT9fjisQ817YDcrc/7jAjpnJCuCQK+zUjAwDgl8Pn660OeKDRdVoYnOHMIiO3Cv9SoIY1TpjI1XcRuoNw3Q0z8rDU6LzvDcvJcDHMckCOip35ko2EF9O/GiWewiVDpqHnhFmSuaoVPA2jiC6XG6LdI+03uyfmYkzQpal+T7+DmHAGPJwRwpb1DV1MY9iiEHCXNcfL9rRgrame9tkG1gybOnx+aktLl21cNaT+ahy9iG6nDrdjKBHAQ4jdwfPcPsxZOxmRqpLReY4yKDzHf7JhrE6FDx76DRZMpPhrA8/x4wOZCWsQgtYk3cz5TEPvsU8FJ7qWNecQjmSe76uTaP5zbjkzFa/6UzdSpGdiFWqDmnvmOtq2vAaWuSOCdkI0a/hllAVjcGbiq20mp//uXnBqNTBeV7Capb89xWHASsossVTmh2WYrJsUfdLy9fHaBDanUihd+Mpu0KWhN2UtRV4GICOMxdsu1BRiuY5aHi3/ye7AnjSlAr7Q67ZOZdmqrOgAgse5y1FGd8CqSMZbLl0ETnpIj4V84fRbtrf06d5zrBa0Q9ux3HJ6qgtRFmamx5QiZcNgNrj3uQbqqgQA6wlQn4HcytSK4/06n0HgxEXSuMpe+xHu0A7rAVA6oOyrk1Huvnyr5iXPi9PVoVTmB+sAfa/Tz37Eae+VaVDKX0R2BrGRXuifeyh10fZAhtmMweD+31668vL54/j/PEOZGziprOUyDGnopjsIx2KbmtZVGRMG1xVlYQwSuofgNy4kCkLOBaoynqHdBy9EbpcF+uRe7F7JcBCTaA563T1P6oOq3SprRR2CxFQmwFoFNDRpDrhIavyuRA4c8A2NRVEVzTWqrtnASDuL9mOx+1hyWOXU1JzjEzwfnO1FQ1EJLGxvc22GkdbYKplQZIW/SZXGMHRXLOFvfgGZG5H+AYmzwVbX4fp2zspdjf0cMMOPg384/dMvgxuGNPsRbaaoZeZHWADTKSeaUNBTT2jUkyFSfqqgqXlN8E8A61vvRs1ZS5Hi2/+GxAjNWZBeAgA47AyjIUR2/H1buypmWbaOfNpAXwnB/SMe75x3q1Hsq5xE6xpuxTHIAG9hnshmV4zhkx9iABEuPTbBY98BoYZ4wjcDQK9BdKwrKrDpr6MjSpiR0AZO15wPTVfrLf+Dd2X/9UECDCZAYPZ2XVCS4qgpO9d9JE0L/gs9aCN7hqD8D0JrRXJXOXLH1pt+5Rxsrez/HRBxho71vL2GxrmHwDVPk+avlyBqK4vaTJASilz/HwyCk5WybBmWuAdg4qU+NK0D/V0TDTJrgCG0aQMmypt28OP5J9ltKEgxFWgbL6hiiIvw5TSLDiTJGM/7t6frJn+MHxrV6+ODLtETsbs9DsWwC2tT8zWMSu8NIHw6go+qXIjKyR+LXry56So+ghdH7PGcLYztkAnjv9ZWFrTSgvAPm8Iu1X2kdsvwecQd9gLScMQsN0GSuwgEHHymBcDQeyz2Er/e6AkD6EL59d/va3vyQz+OQJtLJ3l08fLpd3bz5EaRRnBKPEoP7hD3/MF6AyGgdhheqsJ1K0DbJGyaK4NXK/0CRbC/NmA0BuR+MW5cUVzoqeRz55WaE4dfR9ekufxNZV8eAYAw5e7ocNwgtjx+HJF5e+d5UoDr8/9NA2Hg3aTG+5R48moVtaDgcQ92vhbnnNd0fZHGKzYKaUsHeXZ0+frsaolE/uKY7RFz12fGaeg3tPLdD/QUDIwmzfPAwDVMTWWWA8+Pe5QF5ng0NcJz0UW/rDLFPgwaXiJAYwSOhqIZuNpVamkvmpL9zBdhWWaM3e4RyuSabOVQztUe9RldYqnDZzc6Di662kUhtzHCrFCriLXFWy3owlC4f5C8p0ksk3C5VeXVORfQ46H2XY1pF0I6r8ug09+XSLj4NiLqDSUWiWrVnsKLJuTM0uSaOSusrnpXGxdjnAcCYpLuc6XdPU/zX7k+en2erkya09aaa2UsahZ4+n76FxCMKQdZ6ClkXMStWbWf8sKA8HvSii4ECd9O5R5jUO1Q5uHNkqhbWIn3VhFofPiZhx+OezcyYx8GTgGVvGNcZyh4YZ7ziaQzITVO9APxzly+Xyw48/rl1Emy3zwvBFDXmBbmu4Vqs5wRbrGHOPU0VlHPKH2j5V0dKXqg6NVDoPf8ajQEwDgGaay+vnGtJUDM61Z21XU5RZ2o8HBdes/Wq9Ra41ap4Hj7Ut2VMDg0pLBcxqBiX7fdlUg/c4mycxJoCy1lD3T2xPaE5X5b4EYqN18d+sb1WEmUOCGa4vCGHAyHjzjNiK2OfVqfJ8nZcyNs7Uwnz/+oOdZbvj+Kynkof0GZntPpDtMEdrdjRjsXYQXl9AJE7e6jukWmET3IfakLABBvqZzY8Qz8RiGA8oaaltTJuNlhjYtNusmSCY+9+AXge0TnD7y0qfTDC6+0+QPRvRYK9CVKxNzxb2RuqHJ8KUPlsvof/B8mgGnzV1DQiRUD/IAxVZ23owsMpeyN5YsZ2iVWHU1FPs+NeGu0/PpRGOZWpi798/nEhtdeqr1rvQfXjO5mujAqSdsqmuh+6TUqZ56aznZ1M+rz3teS+9s4BSgWsD2TAN1k7JvWC5gc5vA44qaSTLpgjMMgPel5lMWTvO08EKQUBvZRGeqSk/GHMCB1Mxr9RXzTNnzqWB25pHJ9kgPA7pguMDyFydkfvPzJwCPKhj88zY8pxro0fGDizLn2fb+VonvIGXbYrOZzxBqsJb8R9OtkU/IKDpB3yN10df0P8lIFyQxjMeY79nOwPmjncCttG5FWhKRmrqzSktIZhPi4oxZuafWVfMmrX2XJAa0MGemFljowdr986UQKmzCQpGo2YdRIdiKsGsQ4NPBbBkRiSZsfKlLwNCz6DY7Sl6Z22N9VXBsfbyLOjREomw8l63vZaCUoJUfBb7XhC2IIC2Kn5PWCpt7fN7AkIDruyr9wWnecV3mArnmc2gnSz428y0oHE/eRVDcv+4jw2kK7yytjC0WqKsYXFBgaGr+Bb+UJNGZbWdfe+eewWgnatzQOiznNuSsC4NJK3V1l90nvm366vUcALCu22Hg8jl7MgBBA+QZz6sPwwYvppy1ifrxXYZ5xItQVMCY9YLuicKTP2+DOH715dXL59dfvrHXy+fPt4kQ3jr1ofL5eOtiMq8RVTmpkWiGLE//PFPGXwVNxnAcGrn9BoQHocFio9v2zw4NVRBkT1UoKBWROaaFagSIkbKA4UZ7UK/Cb0BZIoglUEKBx1EaM4WTm2451AaHkEr6ULnJTqaIvM0uyXQLV01NMBRr1h4BFpF7aC/oK5FfRziGFelpmQHoKC8fXv55eefD4nZTHqKi1dbBO/+Bkn1a/8ZJpRFy4JrgFIqa+g9MxzZ7GyUOWj8roFzC7eDnqwwt3Ybx6i97nh+DDzPYs+pZGBfvZ5UMMj0aksmXlIaHvQkqDFFm3rode4ZxzTATgaqCk8GIzr/Z6U83m9rkBygycrez4bQmMb52XhnfkJrLF2ReUxGYDTRIzCbEx/l2ncFCc4UNhEa7i3iHuuPZxuE9AJaHR01VmZSNUhnQY7rmFcRNUjaUEhpDTb4PrLUUxBjLqTRBdXeOBfMeH20BOB7S2ehBrHOWzKZzCPo2eFwDfW30e65pcLJ0eZ6NVQVW9AZVGyAa6fB+5Bl6nqkTsSIrWA99S6pB269nUgnJps1lQwrDVNB+wBe1huU8WQsFHthn1nP0LmqMYzT+671GhlXC6PTY63ZaoGG0ArXPP6Pf/zjkenRodNpk06CHajwUvdTnTyy3z2MKxakEutVIVRHowcRzdorMHMWxumtUkNQ2XTWaGwVNPhD4OXaw8+MbaggCPeMVs09RvRgVLyq4A7IWi2vCqMN/tqLNTSpF78toJtS8sSi7MuYOqCIK70+Mps6BO1PupZBy7LrLB6OLuqNj6FR3UqwbX1DerTSYHygjsgze0pJcuYAWxrp8GW8FQtg5KzhOkvPnwPT2pkdlLOFdYKaLQrTZE5VAuCJH+nIsx67rqhzKmhTgZKyKXQsEATDrhm4MmY6tqLGZypevZOKAPAMMGC+/ebbtuQZEsx32+5BMQ3LILTzzKN0O220qH/AhYCfrRtkn/I5vieB1FooaIfj7CC6MdXa7PUJEZktOAe3OjxStkS1Dbr4PM8WxzT0s2XQTqqk5zZBBcwq2sKY1/Frzy6uwX0y980k9Axm/wcgXp+w2Pj1XAsyPhBIB1g2ysH0GTBo5ha6L9fgjDV7o6PnmmDqpI8eQObKNAJkTtnz7Nyfg3I+n+83OJtQGuOlH8B7Enju3Mp+tzXCqQdgbH2UPetzHPtkgEnPLYDMa3PvOJWIW9C/7n6zWYK/GR8A4bGmuiL6qvAeuhA9SxTVCCCH2NcEovi3dP9Q8uecxyc6U73XAiqg1qnFUQOcnvE68Trj8QPCcinziHvQB8C2MBb4EmchuC8zHlKV80ynM6oBazcmtsGaO4XBrHuP//jmJr5AKJtrJl5nnZKM9tLDtuB7Jtu1jAvfF6BvrZRavnJdTwLABtMCns6tZ79ZH88qVZy5+2T8kzFuFj8BiRGIkVHpPgWoT2dmAq0F3Tx/a4Bb4wbzBD+g2WYB2NowSy8EzM0+4t/jl/eUazDF/sZ/CnspLYdISFzi08RfQQ35M2Gr+iCxt/TajHBaS1iicTHaJ/OSNloDRX22KD8HgGiZhHuJMT236nkytkT80AH3UZpde4YwgU5lETJc6leWudMewmX58f6wrnbunANC7algqAJDseuH/sD1PgxcMw4DkZKhPpTtAUcBIws0RrdkvpdTbh9mW35FlwLqO/TyJQh6ZnfftV4WYaavcq1kzzcvvy8g/Pj28u7mt8vPP/318voVhfyvLrdvUftw7/Lw3qMEhpHyHl2yKnD3srjupOhzh21S2faGArGbLC1O3Zu2K2hGsUFOFHBeVVLZVHMM291K3bOQzUxo/FhUX331JIXp0iUNUnA6eTH4rdl4cvnqydcpXE+voEsVCL+l0DqNTj9cfv7llxiqCtgsMzPDJhVDp6X9XmbsUncxlJ2D5m0zZwx8MoM0BE7DTOsJd8iFclX0P4HQqBs4kRat48Q2s3HtZ1ZqXVXsSq1r3QpDTPAGT55FkSD4MU5OETDqOFlwdfwJvFvInYN6krXch/QMMx2hsa5xdjbypPRrqNqDZb5RMw2hzTRDUQcQY9M0+vnN8p25jk5HanqmoBkn7mMl+XnPgYitlUM46Mv6sE6gCUIPCOoHsDCjzfeci5iV1lcNrQ3c7WmHYiq9XrjfSg2f50UHwXGzLsxAgPtMULTDkbnlv+0fZy1UKKGjKIn0l4rVptcRaRo/3v5fqfuj8PiExB/O2Hi1ZyqetUAicKnxnFlPxneF2ogCcM9ci+djT9d4WytcSqpr4ArMlJbFvKTmJevp2gYlcuRv3mTuOcB5j4egz3A90NZI+f79y1NURl+/njBLMw/ff/99Mr/s3WQ+odmlHcLDyzdffxOjl0zTxpD5YVwRkZGuWoXhz4WBlLnWOSVTEEM6FUiBLPYhtglQh3lADMTvyzifpJ5Tx7pGvaJxKRo/RAquzd85SLmHAkYVjlHptLahghw4SKooM1+hjz54kCCc8f/1l1/q4K4hscCaNXul9DX4Iaj96ptvWlvxqpSnPP+USAU9zMxnb9+mBvPrgGKAXbEv9+4eNOiIT6UW72Zqpcx1lWPJmllfrBN+eKh6GRvzAAEDmKxtiT1YPWLsy5gcXJdxThuMKbPGTp7qWPENDV6ZI4E5xHBYm9aICJTxeZ6hmTuy4aVWtTa1ogY6fK0Nbdaa9YAjgxpueodS/7a9EAptKGu19+dsZoImArxvv83PQ8FfUM69GNBFiGiU14AEJ9S4Q9iMtACVtpM5wknjTLPWlbFnLVYtu7Ux2l/uxT86QVEanoo2v+OaOCHaZLMbOoABEumDmWxWe3Ix7pwbZFFZFwna17eVdYxzKbtAh1jb3ix47Yxy9zo11QpoDgEfgrmKAuVsjWeUWeIEiKuLs/dcbKisj/137DNU2DjatZrWEMZxP/oLXuv+ZTnwuQMMHNAVkPo+/XwBYF9f+5E9pFas53OZILRqeJfxYs5SE5VWI1J/q1LJc7WOuOI3toxgrnn+gB4ACATZa3qurYCJoj3nnrIG7Ou6lg1MEvZBkLDAxCW2yoxYHdGKD/E9KGMHbB8YzRgGmEirqtIdBTd5PwA+wZaidNnLr6Ds95V7HxBlbaytKgRTeJ8OcILEUetUxw5LYewsxfsyZgM/VXg9qHy0wlg2TWpwmG6rWzbzbYCoT8JZDrgYVsjanuCgq77J3mBcZAgc621neZhPy5pzzXOZRsGdu0d/Z56ZAJr1IatEbYPM69YKIHPKGV4htrY2Do8e1xf+6uu2REkCoaydrjt84tqilLgMbE7wsxZQVbydUuh8UP12/HTO9rRhi+Dd2nI9fpLejc7/P/7xj6PVFTbzu2+/a/Lh1csLv2Md/+lPfzr801Kb63syHmYB20+1QVR1RgZ+MNaj2zvfsmSSlJg9TdJloID9QH99+muTIPM9U0v43wSECSJJED1pK65ffv01QRn7LXsjFPfuW+7BgLAq9gPJprbO+1mTCkPVVrQf4sFGmiBPEiQfPsbnZ22WdVUfTG2I83nA2cv+S/D8+lX8pQT/v6uG8P3N5eb188svP//X5ebmt8vHDwi+vLncvtxNQIWwDDSjGtiJGqB0FvGAZsJyGK7ep8hqmxYn6majL0PI56GPinbhzPEGBt+C3ziaWwAa9VAQZritN0uAaoNQFc44yFZcDOoEepAMQxqhtnfMoV768WPVS+MwtZFo0siH4MaVQqVD3MCDPo0NSGNApkbKxgzykQajPawrrtIgOZSc8Y7Ndh7ZpjlXyRaOInnQ0aDzjcZq0bB9l9pzsY2okz1YewZT5A1mCGRHQ/OkmwH24OX9QbdyqDbbIeUVh5zMKM+UrNNke+Pon6Tk46QMBTEje0Z2zUDoeIvmqhiVTOeQafn0h0LoeOLN1rY9BvdK/7pywVtb4WH0v/RoGQ2AZ+omBImpk15+9ZWrnyzg+FQH8naq+/JADXK6tSyyiUohRgX+ugb1XC8D5TONvxcoJHu3dZIAPZLkVzAggjwTbFBQQjBBFFJ0ucFyQQRpEQZEHnisDw9zxo1r5aBcjZtZuXMm0MydFGOGxpYr3pNUOgALghedt2ShJpnu+jgr7jn2yUDdEESvT+CHDwkI2ZfNTjUrHWXOqYRyvYMiBtI+sRoVLnVeGdM892peW1zfDLt04E63faHqaIoCB01e31Pex3VSBzMWwlVN+PM+XMkarLcqayVgzkEH5VmQnn+wtVh03fXkGuf7zk6eYJfgkXPDw/B92CX2gqh+2+e0tg67lyx+1DPrUIvgH3UnglTLCBDo8B4yYbxH2l8OLIVHcIbX1y1KqZdbbcWzetk4cB/riGB+pOM0az9q7g7V0OFGsxdFj6laRv6gWVrzMtEJ96nBowETY+H8yP5gDJn/KLjN0c7+GBMh4k7L8ODcybbALiuMkizd65vLi99+i7NVe9yaknOmOxS/260rNKiAFcJ9sZbNBHYfrD6c/o3LdCX7tMyP2SruPTTQKR+yRhKYc84tu8DaIpiP2ulaCCUrGcGeBoQJqlfzaUYi9Vprjs0Y2oA9AfkCBOyXdb3a/zjHbyso5fkd5cqP/R7PA5+TYJv7hTXUrETPTmXrzfqcqczt41h13JzD1LSHafHmCr5Sv5pz/0m+17M/IM2oXTyHgB/jcFafZf5CrT/VwDMm7VUJ2v7y+B1rPHYhbUauLCSepSqjzbIASHtGcW8oXQaAWsYwYEiCoMcBUnCQj5rundM6mlXwlipcKp+/k0XSuu6q7lJrWsZPyzyYt+7L+jY2I//xxx9zDyg1Y6PYIwSTrD1p/WGsbN0129sMI2Mc9sgYQ9SlXZUdSzM1qNKv4LqsOYO+1hiT9ceu4Fw3Q+ne531HVs2WXgjBoGVhv8qjR9vdCtlNuVymQfwDAucEq/czzuzhPO+upeiOIj6KfnBv1lJKrzxsBiDu6nljW1cjf83aVRVWwLIBLeUgpd2XPo+QY19ct20CqlYMIM8rSQ6YCCsR8v21daV1KwZz+Cbz2aLo/ehxA1TYFVMtDoj96GGCM4Ovw49DEGstoNJa4lPBAZlggg5QExnrCN+9Q+2/QJbJiegUfPgY8MCAX9pk/cUGTuwVgksVRTuWbamgP9EMPeBMxbq4v8YZVdjPUSHFeZlffRDPhgLBJ5/nbpXaA+Knby3q50/GRPHc6n1In037noCCE5k61Q0f/TVhIGJj31/LaQr21Q9g3OOLpldvFVs5GyyvsQ6+zKTOBfsOG+48RJwmwDzXqi/J3ObcmHgP6799oX+nqMyHNy8vr14+vfzy898iKnP3DpQHZFhvXb796rvLowc93Nk8Cr4kQItow+Mc/p2JqmPevdvDzULXD6vHi8MfGkxRrhjjoT1MJpm/yLcfiGUdBhH3Ls4eJMfkPXiYRZTgZGgrAQy1YkTkocLtc1IQ7LXSLGWNK4On4l1oe3MCS09ag1QEDW41Bf/HP/wxiwFntdTZ8s75w4Rxj/7hGeU3KxHNJD1//qy1G6qNjTbJ4iArYf1i1eSa6cFRZdxYADWEdfD4fihFLPanT3/N+DCmf/qnf0rqOA7D66skdQzgjFiNQ2tuWndRpJS55VkQB2odUvsHOT9mADyIpGAEGYGmQoPr1EKYsWymS0RUAw86pVKi7Qek9PDMPAvIF4udOYQubMpdZc4egqW2VumzNN4rMt+aBqlTs72j/6xOZsaYjRhQY46jdbKu1/TAu3MnmSuQNilmBB3MAcYKJ4DPMbfffvNNqcN37uQAJqOpMye1EuOGPPa1hqONwSsR/ykGIM7tgnGelcOBB+C70qCbDOmePYdOmjfXWQlVdKqzzG2k9SdjHyrJm5tmdr6qPLEiAhWBele654meGmP4Gqr5yzk+D4KaMd5xAIfUtWajh5mAgBLycUwGlCgukoAQx+D9+yiEck88X2gjA4l0FgBvCD7tAVRKdgOVZBJTx9b+Q2ZrG5y2VijKaVwja6tOJmuVcQpKN4pLBB2muod9Yr2SnQMdlBqIo8EYYRdD+6B2Yj1F2UMNCLvHuAep1gn2h8yeM0yt3YRaUnXdUFqC3hZg6qFtg1rod1fBj2Rq0tvrCjac1d2yjq2dSK/QOrPnbG4c3IEl3G/HsAcSNO1kgsIsaM8ysx0ovWbu2KPLEFiPhJ2ss9P15Xrg2gHsRhsU1Y1d+wLA4jttC6EqnkX3yRrs2XLYQpddX6fDEZ1Dy7Xti8VnDNxxMJk/Pmdtsagw6yYZu9iR23GGCWjiYC4jkrqesRMUz2DM/vinPx1tM1QV1HlhLqyxMwvEvipdk4z3V1lbZTVUNAr7z7oCaefFvVg/HNXEIcmsYR1iHVDHy2tZkmD9S6632u2jH90ylYINUr5kmeS+GdNXLwNKpERhTr2ZcwMNMz3sO5QeDxXA0NA4N0qR9X4NHtjf/I5WVpxD0nR5bu0Iz0IGihpjxpC1iu103emkJyC0r2lAzmaDOXPtZYgvo9NvZubXX389wEcAK9a/zbWlKgrauC74DIAKL+zLD99/PypwVW65p4Cv0EjJGK3uui2N6rwqHIbNTUZi+1c1c/b8UTqzOlJ7/UVAyZYl1uQ6Uq8AACAASURBVApHgf0SP4nx+ed//udc8y9/+cuxFwkSM//L4rF/pUur48Ac82ywTVLL//hRfKOcAyhHr72Nojc8Z2iAU1wMlU+w+tQ/mvXbPdmsC8/8088/HTWwZ7uLDZcBpk3h+5OdGYXVrB02SbvBfds3VeaFAJXBA38nmP348fLdt9/m7EArIufD+3cJsqIG/uDhcU6bCCmTqK+q516ZT4x5tCtgPAh0TM2c75Tdob3hGtaq87MkUe426M31Z/uO7O+A+ehlrN5TthHrQqA9Qf5seM8tSikKCnHN+twtPWlJSYEn+/bxewJCs5vaB/Y1gaHBLeftmZFmAJss6QPaxHwdm2qtpz4p/ijAVs4IwKtlQ7lea+rLzjNrGrrnMm985ikZvIBvDw7aemyAfWXHCjIj57rGHhs01/8pIFbacxMJ2g+zqIfNQq12WWttduYqtYsEwC1bCO30Fq2zbg52myq77CP39Jl9VkD8UVlRAx8CBD95csQRCiSWgty4KCJMsBV/b4aQgPBv//WXqozeBzn+mB6ED+49TPuJZhpqRFjmDAzIXA4GuO7DRUTh2ji+PZte3ZTulQWymjhoFNkgk+yWQyt6qWpo2i9MZSoOf+inzcrVKFbUoXK9KoXCoQYRo65iEsRTMss9zTHj+3VCGNQokaWWoMqbXJeXi1yOuchHRTja04v7wqDjwPH7gwt8TmOPuhYudBqA9xk80EWDWSipfYxwSp15s0IW/zdjWPS/h1v7+XE9FyGHK9dq0FFEo9/ZlhiZzbX8qNEr6sJ3NTgsRa20pVKOMC5N1xdpjLEeUmJ6HCPH72JQlpXJJlytYC62FDjjFslmsj0J9OuInwumI/Zh8985Cgal1sHokEpl9PvNnNg+4VoDWBRSJDkB9L5DFJR7xtng+RnXGMKb10ffMQ2xyD3flZ6KUF2H6iV1H+pwUa7QZih2Ngu4OrYg5qM/NvADqWrPROfUQ925ksJlLaBKl7w/COkyFiLR0kF0JkoFo7cSmXIAlGbpDewbdCieUA6VFGCuaX1UnZZKyUtJkfJ7XYvQKlqsLb2POYvyZ7L3zVyKvGEvDEr57+6vZhDyWg+tIou1QaWOtv7R8fNwVSY8z57+eK3VS73xKRsTIGLtW7RfoumsrcjpP6rCGmuhLXaqoOd4yWTwUND5ZIy4T777jGoeAFhUTytEwCEmEFbGRYGwrIFJ4aeWY4rOgC9xFI59rWhOA75kGaFFrodqaudySAD0vc7v7KnIz0P93T6PPdiYMj4BQCaqEJR2jjNjDEDGoXeANrOhX1JR49iP8nJQ46nFnHplxv5t5fa5H/caB6bOD58rtbqItywJs85mp3J4A5isgTb7hmeQmtcDs0rU0mCl4cZmTaWSeZEKFxtuTZcCPZsX5j2iUS9fHCAWNlFbzPdmLZ3qSmwjEQR54mvnrFqdv9sTR5mq9iiJnpm9z9L2BVzdK2lVMqQ+Gcw1Ps8eCGunjuPxCmvgbvacGaKs6zEnRPgD4K09iPZEgMwad+vWRPO5t9jT9dIiK1ZAhSwDlPOpCbLn1+M0QWyc1ApgtBdv6bUN9stsyZoa7T4gzAK/2ERFx9ZuwrPX/boNvPYhpXuaVU5GbHMj6BBRGpzrkziFNiDjv7KQtAna2NZXqaS82fLaqJXB2SJrAj653kS2VK1OaYEKkAoMjY2FbeJMcw4y1qO++5wZs1GZc7ZfPiVDxH38GmG8KZmiyrheyIyDTJSIyeweWLc6p2YxWOtRdY6/V3qta5T7SWultcniu1hfBjtmeeJfrAVDmTDNTrl2Uuv3vgGLIj8BGHfGJhs3oR+zSw0g6iC7V7ARsS+rB5SGHtGhU09m7itaBLdvN9uKP7S+p+fxZZxMPAjWp9fnWG8EOKxh6OuMjSrSaeO2wNH1EpBu/mSeM6VWUyCeer4BsPRKa0ilkrsGDVZKUf7cPjC+zCNsOWy+zDDXvPV31iwaLLPvuT5jlfubH5BMIj2Yt+49v9wDyfKZIR/owXqWteGZxtoQFDrWvqIzJ+GZI7l0FohZPaH1fz7/8d0T/NHe9ewsMGfw6H7nTAsr44hVCn6ZqQ8TaP0bI/6FD7UAMPTcrXdBVnuPC5RK8bbWlXviPVLweT59OANT1VcTj02wRp67+5QyoNinKanGbv2ugPDT28vNi6eX//jLv14+vL+5PHpI9uhugkH6+H14R4ai9Tst7IXLTiHoi0zYw8elW+ac0VCAKKw30/MXv9XZHVLPwFNPSO8+FhMDSOCGkXdyRcelIgUdHz2xxu6qsMa/WdBmTPhdAs7RRNIKY7UZoZjMeTqjxgYQdf7J2q2H3zCeopylZ7JB4gAPbea/49TFIF0DvNb6VYiFzdMecw2Cq/RY9I9XU88giA0GQbjTw2SZhaOoe6ISQRlGaxGxCMd9PQVj8Navjg3cbFORoXwnVDRoX+tvE2rOaiIZa2oeUhcx0Zz790q1wAl+9ux5D4T7V4qaDhDPSW1MKVI2Q23NaGpvQsmtSIw1bZ/RPpaZ0Inj/qQGiCzrKOVAT/BThJU5CuV2c5dM32rAVPsyaOVzOCLQW8LbXqsTviPBGpm4UDZab4WTwUFAtornbs3lw9UcfjiconL/Sz8tEkXgPpW+iRqwD9IEd4i066cHdYPxoLtrXMoYJLAabZL7UeI+B8LqczBYUm5ZzzFUOq6jFqs6azAfqsHlEgeW2zRL9N/RURIcrk+YwQrfbzG2aCrrkYCAsWBs/VOBptLnSnNqJg60kfUuB9+MvGtAIyg44cHi4ch+IcDJXpkwAPv3yNrQJuNtM+ZdMwVDDNgEiOx/2eztxHiQdD/VXJ2pGEE/54TkgJvaogGezomZMa6LvDu2jf0lVShiFqe5OkCr1T7xHDhZZ7TRNX6mahIQHX07YRlkjREwIUteNgN7h/vjsEgGBweKmpMo77KPoKRMzj80sNZOhZHBmpxYkA6AFCWdBoUFAEYcG+4pWTUL22P/nwWd59ms987+HiMg8uij2lQlrxnvs/jGwUjYnsExdV0LELG+zhlRs5ysoTMtUyqSIiXYPoMU65AIVMh+GdjFkV9AkkP7RJ8naMGmxAYM9AvQB91n4FMAlIgt9L5ru6fYOVtZ4IDa8Duh/5kVOGoHD5XL1pPHiVlWEIe01EWC6gqYRIFxQQL7RgCGQDIo+VE71zONdWldlfact+A0kYE3K8lnmcvUwE0NL2ttGQBBsTz77HIQ+HdvkwHwnDwQeDM7q8HXSeIe6KsVauxq12sra4vDPpgipb5E7Otq393r9k3lugJ6OVfixFTUiecxi6qT7xo1g5L1gkjG1rHAxZEdW5alAiFlEHB2N/NyFe6IgzmBiAbWFUKSHmfgbSCvAIlUSj7Lcyr0FQB+19RX+Swg3Hrt2dNaNl6lfrZ2WkfSuTHTbNDbevSWJwiOGLDpaLvnc06srIexwcaxl3jxbGZTD+B7QeT58wlEYkNuhWXDOpOxdIBj1POTXZ/AlWCTezUlS7I1aCI/ejvjyBkoKwFar+CoYIlUwJQKhJ7/+MhMhYq5ulftA4AQtpU1jm8Ks6zsnHeXp8+eHmyRKEY+fBSfULukT+eZaMAYGiFtQVbeIFska2frR2p1gJ9pasRPX9YLu5S1vjY6yZjevRtKJ/4O/jhsH2y4ZxG2mnview0YLdHIuCQjVgGvO7fbDuH9uwr3yYrjWryPzzsfCqXEp1kWkLEqJbnAg0GcAWfVgidsODCu+6lifAED5nsNvzq6FRzZ17W/Kzh+q72AP30cdbOCN9hO7gnWC88BACTluJnvZvDPJQn8O+tmfsG15U3FYrheYp4BwwFIZhNN0FQfab3DZ1d5nlD8p9rKfaQGcfdeEaH6N57B36GVsn0XKjSZzt8VEF7eX968+PXy7//2/17ev2dBwD2/f3lw71FaT7x/R0BTOfdkJcLb/ZC2E+GvPiriKrf/zp3VNxCEXS4pKidLePOmSqUJCJ89L/UF3nAKXr9aPVAFU/guEYqqdq0XWpDNLmAevrSx180SnpB9BGY6CHB1u8AcnHNtCp8x0KgR68LWeFZUY6l5kI+oW1XyW+dDw2EkHx4vg5+go3Qqgz6eQ346m7nS10Wd0mTbIlHpiius/+8CQmu6UkRsQ+h79xPk8KwYORwvjJw9ybgnx06HKAHj1C9Fykj5J+BMLcHXh8HCuX/669OjTsSeVMyl9QhHVnI8a8V/LILm+5kPD8GDxhnhgzpGGsQGrHWYE3BQi0QdxShMBuUiKlIu8/xzPLgfDywP+Dj299f+YlZD1DRCK6MtHzVAjx/FWELzDbKbhqyPjobcCSqh6dGvEQc+QiSl+pbu12xvVtjoTjh5MRILgl2HfidrkzXFOj4oo0MlRa+4nuPN90KRYAzi0Ez+32fnoIyC2cRjuHYzYmQJ13pj9GWpejpddWyh61USm7Xn2B8Z9x1WPGtAgRyYiL7U2TwfUCKbOKhfBoQBUEb3EYm1/xtOboKTtclg/GKXqMVYMbZ1kXGElkFTIOPLmsFM/Xj9OFDJCCybFMXMzGPRWyhZAYzmrBhcBIUb88B6ASnNHL4I5hjkQ8OKOtiK3K0nyGE3umERv/Y2ZSwU9NDJTG+uIcYGXa5rs/zuGQNGDonUdo6insNzmT8DFqnnAjZnZTfoVUX8L6mBYm7jQN7cJNDUidRZYD5wluP0j9KeTNFANGgw2ix+1iL+a0Do/pZapIOpI+HBz/j0fiv+IiBgnXPAnKHz7jPmN0FTxI8K4JTKU6ckPelCIawt4sUzpN4GFsgAI94f2s5q25O59xonZoQ2y/tI4IU6H0I0ofJXCl+Hl/PNYIS9jHAWNufHH37ofgVNl3Y3J8vME2OYAPbmTfaVdOozICrtz4A6GzuvquYaGNTpLHLPOEvVxs7FwXzQ1k/WNGUNnwCXXH/tRBJ0TRCFuaI8hMXEnJiBNwARgLGurLTCsia43lkwSOpXzndbDiTg7Z4UtInDmHYxdcoC2lmGMVEX1xhrri176In8uhms0UplD3Bd9tSngUz/XUBoP78I5Swrwr4OALDaH1tlETxkzUPtXyDOHoqj/QFf62XWiYyXBBACVcv8F5RuKwX3nKAD691g6gr+ttWIoMUBRo6t4fksk4L5Y/0rzJYAaEJT7Df+zXzyufQEXF+06zi3/zQ2nPeG0RQV5JsyiebTZSWespgBdCaSo/1AJIfPhXZH3WcosS2mM8N8gFdb0zlLt/cYf/xSzqdQ3udvWW/Gz5zrKnNWtZ75SBYa8AOVeFhNY5gUqH1fBtGDB1GBDo2YdjLpeXyt7w6tb4Gd2hkBhFJuM3Bg9p9n13bYp7fPQlKgdXPnrBqfN+mBzwXQx+cowQAYtZ6VeSdZIqstdXSw/gb2pAZ4YBu9cRnX2scq2sY33lpl74Z+mnKAZe5TH25ZQ326ZkXLmOKzZxEcg0VtXLNwLZOoQm7Zd9bu6csKwPI7z7mAv7dv56zi556nClSFbXhqtyTYyv0xJi1X6ZomIGQeeb/AhaA/Yy+Idc4Yaltb8TYBq50N6UO4cq3smag5tzQu7+0GOGoh9SXPrZ8OteAvAkKTC9Jwub4ldoz//0FA+DQB4bu3Ly8PHhAg3L3cv/sgdYS3PoJuWTvWtDyaBE2jNnALopusXakZOGx1Om5dXtM499XLGDVUSfk9zjWbjGuAfIJY47Ak27eGpCnUDwrbuhENPN9nX8KmVZE2vzZUDlIaoY4aKAU8nDwXLpOr8clC30FcFKnNbA26DBxFEw8H/1PVn87pXr5fcRrpkzxHA6a2uTD9r2qX1wuqOYpoHIShbwNu5zis8Bha4YOH2fwWonMfqcnLAQR16bfSYAmolo20/9pRvPvubTaBfXYYZxZf6RttyYGB475YXDyHCIWHw7Epdti6YIP6WMs31atSFCbvvia4UkusL8omscYjdal1yo9g4XTYN/Bq4fJBP7lTIxAjM6S1TmSLjw3eedZQzDY+Z2qbGa1kBB9UDRJ0OkHdDlIp08+fPesBs4MjB8qC/RRZh7707lDay7pYhqxqce3/o4OTGrIhVKGQIb400aK8b8XI3L/CFzzHkUWaoRZUYTylTzCXUedDSnv9waQ4uEcMXqVyJpCyxmNtBBSisRi9wWuvC+pvIH6M9SSk5UcF0Mk+A+2fOjFjdvQiqvqkmfBQTNcgXVW3IIWjsoqeua8NrA/J/T1DHJlTg/UEp3MmFNpIMGkmeGCSvzPjhB0je+XeDz1EoZkFBNwD9JnYqI+fLqB2Bvp1eiqqojORHW9mfXbMQEFWBM5gkUBAsmsPOJ0mxuNaFzaa755PhFSEM3W5qxtOo+aT0FLpM7XBQc/5PhgOpzpV1hFZmTgsUTbG7jegcu4MlM7Bqs7mMbdn9d0Tnai0vzIZzHR8diacGAdk7WVUGFzz3WSPsG0BJpatdE9x2GKLUvNKkI79WsseEW3ti3SsK4iA7H5taxzKARk47sfYaZdCJStdkDMpdbXUHZ3aChiY5xx6UMVIzknVZM2sJ8hfqxMz3WfnKOfeaKcGcwaccRjmqKe2aCwTMzHegwE5a8raVRxdfk9mJnRS6IInoMt1nGB6fww2DuER7PGD+wEZBQxkjxQ0aVbS/VkQsI682SOVmnXYDPCSXV6rkggAnet8Zq8Z+BAHT+wVnTBBR8bd9RaQKWvi2st4W0klj4NtcPTaO6m/aiscV53DnB9hSzyMXWB/8TPuGwc4NfywesIk+pRsc+rWBuiZ/TeIiN9wop1yz9xP6KOc56iHnijNBwBx6kXqWpR1k2tOdKeAFywx1EwLYqf2/O2bQ5As5+vWnoHCEWzO8cVPPNsxQfqsv1H5Y7+ONhUFUxUX6XnbFi+yrXR6faYEfWO7XIPLq510f/36S8FTkw846q7hA8yAVTX7fE4quN/6PGUQCdIalLdmrjT+AnSlASo06DqyD/MRpAyoyLxDk4WRlpYMMAwaVHJdg36eMT7MWE2C8/pQgqn408yXfgDP0GRGmW1n2y/YYNDkGZ8SnQUuUvDDzlotfktVoLZXrEngg/tnDSYomSJn1DIpZUCc62VbI3C2qcgZQRZVdUf5Trb608fUHgvI9nwEUGNNXkvC+DnA9NlOxP6vNrtKv4B+zSpzRkfUb0wHPsdLwZlk4JJRt21Jqa8qHZ/BFfe7vqJZzpwpy3LXEvXlM3Ce+B7poFJVC7hULfXY6+1Ckuf2FRXV23eits4bBeOzl39fhvDd5c2Lp5c///u/XN68+S2iMnfvfLrcuYVzdvfy4O6URCMU0S8OpZPeQiBG4ZFXKanofCmXdT4ulw+fPmXCafHQYA96aBV4oOCRRfvuu28jWFODd7t1QcnstbYjxbEMBuo8BISrbatjuwzMauDMQCUTsroDkVsDLyhtIFRZkGQpdohzUMVZQMjkdelGLIAWyfcAZ0GxSSnIZpFjSDxMPAjrTIDAlMbJq6pWrZ3Md9y8yXXthZWFTn3JqJ7t50hT4Wswp0EpFfJhngGHEzSYAnrutwhLEZhmoBpcadjsR6TEOmibTbN1pmPMhlCVJlzkOeP3/sMhG60RTB+61BNVwUykIqqaQ9FDJ17x/hkNNMOUGoTRb8/0qxxkNjRdTYXUJuvkkn0a6pOWH1Og06nT4UkWIjS4j+kBiNxwhIBoOzEDkJ5EUxAlcxF1pttFIZkzsyusD4zsNz98f3n688+XX375db3hEIJ4UlGN9cBJoPTmbQ4fxYe4l7OwRdSvVot6bn8hxUUDblYofbxYp2QCRnPKONnLanQL516Ui/XGnrFxa7NZp4B783zs841lUdjr3NaxrGOg88B73EuhMCsekmx+65tKtSh9tPNBbWVr4KLoBzV9Ms0cltkTo0qUpnQvyF8QxtAdqybIfmOuAJe4n9ALRztR1Oa8Dwx6eY7Q1h8+TPuW1EYYrKEuh6rtWhNYn8X6xKCTKeN3PkPFl9auI1mGUs/IiDE2Ud+EjpUal2YtGFPWG4dS6q7WB0mb8llWYVltBbTsf5nD9NGjKLNy7VD51ouvNJ9S6kV8QzEZRcaARrEnMyLS8BlnnVHmTvvU9dEgxyy1TgXfkyz1gkSCjwgtjc5TB7AZXO4DG8aaZ23LOhB9P4t1JDu6syV2w5YCp0xHnMDVXbGmUu9GBnm1HAkylskQEEk2agIXAmbYB56XwC024gm03VfZN9Zzcn1Ephxb1iLKx8laDwX2oJYG6LqLHVlm8mAHrA5Uyh7rTQZI13OzeNwLNkvKt/SlAJir5+HaBG8BWlcDKpWbNc9aZwzPKn6xo6d+e/bJ5H3sA8aOZ88Zyzm+2jipp4KtrikDAucyFNK0B6owAuOVAGDKh1lP+BMDOzjruSfmDuDB8Q7NbgqNDXaQem8LB+6Nz2U9TwRChynCLfMdDsBx2T/mkeu8eP78aO8QZypq6rsPKcgnYSju7+3Nm0NoiWdIMDeWSqjcR3lGx62iKlDUmoVgH3NfzKttYXhfWxW1TpGxlRomSBkRsTGxACM9N7kn5gQhFMYgJQFmIE5/64jq1OMLSK23dUrq3miVg/7A2BHYZwFiMzTWlxqMHX0RV+couBPfYGUdng8Gc+4D9gj73n0mkMO4Yt+TZTLrul6XZp3MAnEtz12TCQX6YKDdv/z0088XgFxeqIP/8Q9/yPfhq0bcY1lp2RYBcRfU2Soqe+XevdhdzkLnmjFvkNLdb4Zc3QgCFet6bYvG9zEPgKktqbi9LGMBiviKT0ZTjY/YDLh2OMyCAO1tD6Hvg22qb1MQ0WczUOXnESgbiMO4MfbcF/dxML5of0Wrkqz114d95/cKvJnNNzOIby9FFBE29mr28FdfJVjL3tm61r8xGGVP8F5eqpono37rkoCQ6/JvAWf+5t4zR/sc33+co2MH8L5mRytYxO+luccHWW12AP1RLuP77fwAwLLdDvcmeKXmg0CUPpFnM9dltnI2rz5f4MT1zP4LyIiY3FR3BZVShjXF+QMohZEG4wI68triISrJNUxUsQjxbzIPvysg/Pj28ubVs8t//fXPl5ub55fLJ4RVbl3u3UFu/V4yhRyKXTjtbYWiaAe/Axpj/QEee4OfZvW6aG8FPaVf1ZvQRStqUipd6G1BG3vDbCqdBhw/e94kGNS4rxdgHNnRMfs7Fk9TrckoJZNy+/L+RK9x8hhcOdUGJAyoh3RLCbqbs+kmS88k8bx8HiNbMY6qEPI/Mm0EalnM70pNMQNxIOUJrJtJsa7ETM7n9Y0NCCNYsWyBxdRmMM7PwD0WeVSFsPRaxiHoQjJNbyo5j8z3/RZTF/2rFC73GyeWItk1gO6Xdxwwcglw07NRp7vF0RwcOruqajXbyaK1RqYceDOybgSdWDeRlK0g6uGWtz2J9Ikr5eAmWTkPwhgV5hZaHoHH6J06ZSKPoQKB7s0A5FAb3cbg0fXANc0qxWjvEFd1jb0ROsX6ixmk5juz3pexnjNsJprvDOo0tJjDiHWhkILGiDlDJClSxScjpnOv4mOMy6nthGv3cATmTLLWQNIBZLgXHUjR89I0ajQjZe3BE/VOBIqqQivIYu1pjGPoVzWqsQ+j2ej4ugf4jMp5PL8KZO4X9x7vN1styCDgw3tE83VUNegHBenUCuBwWA5grnSsZpWp2SnVJQHdiQZ6pnyl/vAWReVvSlOa+lgzlu1jqhJg9tIcl9jHCYlEaOvVqxhpjLaOwVHfMnRfga46ustcbR/xnFda0Kil6UGKoEPrUJ13EX/GLftygY+905qhaW+zLtmBH1Aq199MkSeeV2r4YQsfQ4GpGE+DjGYndKQcy7OTUmeTTFcpQIylaDDOgsCUYgIesgXomkVyn7mnk2mesylVm+/8/zh7EyY7riw582FNgABBsrpKav3/fzQ2S6tbUnXP9KJRcQHIwpLYcuxz9y9eEC2ZwSZpNACZ+d6LuHHvWfz48fO7wGGJfHvCO3rEcy4QYXKSXqfN1OIZcX/nuYKeoTONKMHLUO3QqG4LoqRvZD6HQMth7Ql+UvnvbDdR/9+JjKRi0nPFe7LHDju9+bUHC2P2ROAm523KtKnIwcCZTLkDmlnPJMiMk9h8XftiCHYJXkLTxteu9zx9Rt98Uz83VkiBqPrKbqSelYJb7FHpYk1yMrLg9t2GQHMNbfGQ3s3rsa2xT6uIJ7FaHxLJLZ8tYKCCdfbewL1j5MFigNrj62iQXWbAGQJU9iwU6AT08/+CbYKfHTP18fAz7A3ZI+7PjPcYNT907rEgqrrdoJ7/z+wCq18dLVFwNNdgm0eE16a2HXGSnmX9Pcl71YmJwe4dtM3Q/k/3nT22c6CoXKmlVF46wing6mI89rc2JXMQx6rRd1iVT9xFbLQB6xl5M19iUJvK4vooef58aSPt+62vLWtCRgLXCRDDeQkVdH1vsmgCLCz+SZK5aqOgaX16Y8+AzqiFMvsWgTeSHiidz6BUAmi+qW0lnpz4klUj7plnrYKwlcskeFsnfVySQHtzF5cKbleMrGyK0DE3f9HxSE2UG3eY8GlnbA+In1pLk9VAQW1BJymw7XFs7K5KMq83bgaAcZ4l74Hdw49lhMpAvyYcfTY8lwgBRQiulU+ewervix/WxrXzr1omnwvA0n3SZDTXP2C5IGL792ToJemb38p5jOhjq3uCkOxpe6Zlc/g64ywTqqzpwCkHvHt2+ZlgaZLjAavGps2BNmJqzELBb22LgLJCL8ZiPs/ElJl9WT8ZFtPYGIo6cf8RDBzIR4zBfjuDDryH42Vamf18gAHnEUNHXPV1CeHt5fbNb5cf//KvmUeI0ijzHkkIHz64uTx+QLBPcrjkggczlOn+qKEOTFXEAONUlPr95SFNp6Fl3Tv6+lQO/cjssAsLcz90KigU3dz1Kla64vQXbIJOsAlACUkkW4VZUnPMQ+zhL0TTUOeMJByVvBN1rA/5qsrFtfDaPJh37SXgQePYv//+h9Jgf/stL6lnAgAAIABJREFUr8kG25gLUD56JHmNaHb6NlYtyeesN7BI302HDodqeqVK1uBehWqkM8pVPiewHPzzvKoY0zurG03urIYW9byLQ8vQ5ZTz3yTw5jNF4WowWhGos1mvDvLgoyyQqEhNERXWQYQesASV4J/PiQMH7X3bPhSNMc871ZkNNnWEAteYqhPVz1V7pKwR2OC8eQ6l4Fa4xn5IgyLFW1h3K1gkcyJSBpsFEuDHd7BtkNfRYA4FvjViAyzQhE2Qb5LM74M0JqAeHTqo1RKo8x6UipnAeIq2iDQRfLku/GnAw30qRiOqFTrR1GpZv8zyojp6EkS5cuY3MmRGPEhhevEqh3xUWkZnLnpYVVnOsWtzrYbTV0XV8/ZK9UnmKw/+ilzybAxkayhruDHE0qzSj8M4ldG4nSvUs9cRByKNPlcdmlLMKLeRAPCMw6GPHHZFD0w4fa30KQI19n6cq/LzQ0rTD7P7S0/RkjvWjDWxctlzX5l91p7rcNisZ14nyn7AceIcUxHYaJdUAx4+iLGPiuKYGNKUjuve7M+cyw/vDzVZG/xN7lMhOCf79uWcAgyBj3NAZ7LFvXFGoqo5RD3vd79V7TAd1mtJlVShLCpo7Bmr2A1oC4g0EO2+qPz7tY9LQEiQLIrNq7weSp+jp3KNAUZWgU8yA0ti9ra01YfxEVQAUjE6Vet02kFgl7wlUH9aIQXtk0DhOUBWHZh1YE+xFrwfZ1yEGF9mdcO5jCQv7hEHNGeu2frTo4Y9WXNt97nf06RISts5wLZ6VDEJqgatXhsU8yfPB/sB/fRYvwCqG3iekRH0mF4ZADz32N9VagyUwhBJteJZZ4RKk16Qzs8PECn0zIKIKklybakABVTBj3/TFhD6XW7f5TwGmInKaPcf+zDV6ZPKterUJm9F1OujS8vq/9ika/xQkDo/W8IXIZ+70rk5446R8uwqSCMwWBGyt7kmglo0ENh/55lkovkmBwHYElhX3CP3TlV8CRIAE58dcb2TyrD2ksTYyocglGJdZyEWfYd7HDuPfzkHh9EOwC8t4TwnvOorpMKOoBbBN9Wq2Z2oA39EKKRxC2c/CdSb+ogkTszinfJvWEbrh7KCxbk6r5fXzF7k/BsDGTt8++2LVErPolih7k3Yj+eZ+GCAdfxpQATofB1XEDX79U0LbheA/XiAcrymfrE9g9xnejozdqHS/omV1u50pjOGRTLBLfcbz5h+yfRITrBLO8nnGr9xfgTIOWNN5ixslGqq7+E1VOgiEHKAbhX7y34apZG4UUDDuDc+ZefbxFFRqFSUAKyePjkqasap9vbaf1/BxYIV/p/WrfUWB+Rb/H4Ax7CuEkdulEoG3vcaVbw3AZI2eu7VPwoQJJ1RpmfcDsBn1ZGP9z2NRUs1jrEzh6ptY63jTDJuaOCYSTeMPn1VqrQnpfkAXMslWkRZ283TzjtPP6dgWCGxI+8IwyaxfUF92wUEoAWqHMfE/jbuFVgmVoyfnNChmheCJE0yr7M8sUueAS4rYmJflRDevb98ePvb5cf/8a8dTP+ZRtj3l3t3GLCbDKYnGRT1x1YzXB5jngB6dIpWb6YgFKT8XWkGIAs8PBro02dTgRgNWw7++L4cLD4nvNhx2FnVo9KQYah1JNcNOQ7uKjka/xX20ryvCpnI+rnULtLsRvHzgrYP8c3GWmMpThLKGg8ZFKUZPUFHq45sJJyKNDZnGaoYxcPPhpp0rc4zjnqGn783ILk6+DjW0YGClK5vMhWMIKJVmCNBEu1I38lkrjXEGs4EMKs+YuSkAZBUtKG9Mt8EeRkNcBpl4FyTDPGdEmPPSpMCEZR8Z4gs+4ADeCRGm0N5RrUMThug8/tFJ+NQpUMu2OV1omX2lxHURLVxEsFWKfxMjBZUT5BQHBrInlLtfE4M6np9HMngXlG9yxEeCPYErR8tMKDJUGGd2vGeq5bluU9FlOvHABMsYWxZZ/a2FalI6q+XImqJNDynUn/tq8PZEkzU8ZYyIQhxBEQnw2SfmWdEsYNzhcHqGuuDM4jS6hqfFdwoCrsK/ECMCkrUZKqWGGR5/Seis9wfztyg1io1r1TZ8YyyOkAch5xA2xl7sxEYPgJuqXVWM6LWu9EdUk7shTxQvqkHnynIDsP2d46Adsgz65qK1nqN6iib5FQwZgO0R7k+aPRzoFa0SBY4r+xBE4bYp4yXqCJx5nElIbvZWBaedSWyz4qtngPPHdfAerGHI+YxZ2WQ63kw6LH6od0wEE31cpRWgTv3VXuSe97PoIrIayr7E5Thes808TOincASCmFYE9CKe708B4NFVR3zbE8KvKLWRbqvvYZBU9eqIMIaIGxiUrFlE4vJtUxIyj2vIIhnnz9TyduzsAdasCTJW5gZZU4IJJG0szdyzpYY4xtYr8zeUvxkoKjouAPa8z5LYGKTd7akkau2qQT+mSqbavlsGXuBNX31sgJHfAkI8lkCT0cCj6z+hFXYbyqdBoT5UFVvgqdff62fSyK5mWXn0TTuO841foV78Vnxp/s0wc4SyfQMLjHQZ+C/DfIjKmNCs8Su1VtsaClp7uPQ0gMK1Wbm3K5KevjSUcnS973xP1FRXuU0vmf9fexHwSBsNe+BAIV+VNvhmYkQ0VPmC1bULuDF7IZAApWPQ/3VsTgTdrEnT0BIwIZ9YquLFT+uIf1wU1zluvNsdl4c6WJlTjBA5kWo26NKRmTptI71vWVAnGMn3iPPcyqXoTSHCl9Q5uyzvQcTIPvWpUHz/knSYCvFx3f+XXwFcd+JkXHYj1HrKoZCoH3aY2sz4BoqDtaqKmcmrJAxwiKqlr1RgBM7wfdMWKT3kvxzxjMn8+GDAM+ZGcmIqfXVExvIFgsLIZ9VVVLOiwDlYXeTeFerAZZAwVnn3A242HWqrxAabeK/rjV7gTV1b/t9AcGw9iKcdqWYhmExZo5VK58rr+ug9I4cy7zVv/61LJWNWAilkYreRG1S4GAu41qruJ/0ZW8GIqEBz5Lr4FpN9lWnrg2ufoaAt3uL82ZcZkLW/dDnlYqxgkSjuWiDzuriEe/ZeBs+D//r+kmT5r1MyrGpGH0oxBG1HNAmgMKf7KeoOGPb7LldPmN+wu/IOuA+MoLom6uKacaYzJ97Frkf1gkxtxffvsjvRyMDUHSU/UOoKkUW4vD2EWcm9cNHiSu4puhKbM98dUJ4+/rV5d/+9Z8iKvOA/sH7NDY/vNy/w3FCESv9y0NCQtgLe3R5zHywIYAN7tcIvYu4y0BLLro3w/xC6SmZ2THKJegYh8byq0GLgjGgEk0WcZJtrOXBFm3pAE0TyTibjcI4q4yeUWGdxoGkbEPGUBvAq3g45yUKxkNNgrWDqcy9VABQHOWlRRNcv6huTSI89AMQu4/tfYAL7AYHCUhlY6qOSZCGWhhocUBCnX308EDJSSzOiFSoGFN8itDGjHUR+NISRMMV4CldocFIewmL2DrDR2WsBGSbORQkatUfkxYVkwzWUmFa5aLPqIqVBpkmKiYgccSjH+pAeC9+P6jxeoj4O0HEWfGwA8jLKc8zznycGU5QQ/r51k93oH3ri3J4rUaA4ID3l9phtTGVgQ1CNeAzmJY9xUer7GbioYGLA1mioKxwmp3XW2aA5lzD3Gd6B9szJ8LWLLHoYhHZVqwPIGU0Qn6NM2rioFqYtAudAtfncG+T9Bp3kmYcdY0g19OqbhudvRfXoI6iojrec873/dLUetmAPA3yckZGBRGRlxLGPve8xw6soTtqsSDrG/6rUp8sANfyEMaRNrkqumNBvgT37GdNMrCEwL8rDc3vhA6foLjjVFS4NPBJ8DpK8jEPbj2svA5GQdTeVLtcgm1wVfvYqlP26XoYpA1mluDoxpwl1Rmt6Jl4a9fiyAY0SGONcrQDd9c3rWhQEisCgj1jmBOqTXe2KXTPNsOnR/yGkRcVDJBSyGdWwKAtBfYkmvAdjniS4lZItcPnXuEjgN18przh5MMbpNylp+8IeKbglmtZD7qIu5TUM7B1Rr79LMGB7uHSi0Vj3a+eqSpMtwJ1po+LKBsQkRCGNbPkh/0XkRvHEs3+JoEYfZLnlOe3INx5vLIzDFIUd1KkxZYEhxZLdTvYCwukCt5VxI17UIGYIIPrYm1LNadCRGWCAL73a2+9a3tOTvM9AqwlzPpErjPskfVa53k/engoEysMlRE8oxhHMXBURAVirABHQXHCDYKReZ41j6UwrjLAWibBXQzh/jRhu4KypUD32sra4Hdil3gvQIK1zpi0SjuWrSAFWtaB/aT8flD/jcLi71a4sbEVbmmwl0B0QldWGUmE/LkJgH38+iOrDybFMndkFPX8tI9TyfpUyyYGJyAWxdiwrlrxN8HLvj/1FhvUhzGxlpkAgwNtAsxMrZhrpdrFa2xRkcqcKu+C7hQHkmz27Fndk8XDtdpXm2eT6tztASq1/6/gGN/n//STbgRCKs8w2sbsseInJZH3FLjms7k31NxZ/1Q1NwZNW62oVcbKfGCsTHuty1i7Ami5r61lEvnMxp1exgRQeDwCAVxDYrXNDTWhMX7zz6jyLlmkICKIGYGoT51vyPeg9/Mcub5WZ5ntWFou/Xcyy6DXEoNI9ec6egYba1hN5BncPEYjhHuotoCVNQFumUkm6J4ntUOkMcvyoLf+zNDh3jrOo4kzgDDXa7ygbagfRNZybQFhMJSVwu8Ilvg57FHjPmNOvqeojMCcYADrF3Bt2hVnf9t4ofT5VLDfvjmqzdi7trsVoMAmFxyiV7dxFDGy4BFMJ847OYX0fQBJ51AnuV2FPADM9CQAuNjXCkvye1+XEH5+f3n960+XP//X/3z59Pnd5dtnN5fnz59kDuHbN+8yh/Byp8x8y6gmhKiGJsCbTDcLXopYk4wPGQJ7ubwf9azDaCvYwi8+vVEApRQfbgYKSXsK2wgb9Prjh2MOFkEHxjL8cChW4Za3b5A/Y3y2WcOZXsBggHegCaucnFFYNwI/4oBo+COeEwWw6wxCg0OvMcqiQ4pFpXFkPNgEc2sEdoYfqBXVF6iS/7OEsJl9E8JUzCa4EflsDsN65ILU3zHe47dDJjt0NFThpiwqCmRgVvpdnXg2+q6b+2fN7JHCYHROVA8594HzyqDVNfWyvg7GPoL6BS4mBiIsbGKu7awyyn18SSE8khCCzMnGs8fOCBPJCDfemWGoCL5PX0DWanLnSTTnzPle5s1Myl8UKcha1hOne517yGu5fpNP7lF0n8+IeuEEK9iDBEeKF1xHaZQjj3HEGXXUBYZ/qF0op62EWOmTGsl1Wi1sItCqCcgWlEO+MGAdAs6Q8Qf5GRX4c29Ug7w65FTmw1WvWpVnV5oZv9vE9OPRiByDSS+ElI/1VSiffHVC1+RewMPX5HNHH07wmqpoaQw8f+ZKKZrBHoEOphAMVd+gou9vD7Epxx5Q6U2SjwIes/eeVADE/h0TKJBjKbZn+mYpjP8TnkdojX0/Axk/h/cEHeb8Jmj8+DHqsyZM2C+SqS8TQmlHccQf6cVp8pIeQfsFghRWHCB9axP0wRbYs2ECUodetFtabSrOUHE2u5L3DSA2FoHiKWcAQGTdPdIKa8U/lK2HAg8IgY3DAbdHij7wUopN7q1m8p4kK5wL+39dL/atiq3SuOw7/R3SizNdsG6l62isZ9bs6456iXjXDT7reXwCyUxaCQZWqTj96uXLBYLtibd6zKF3Xhh22B7qBkqlm54DWu5Vu8rWwcbzvH+X8G2Wm5UJnnNppJ1jy77hennfc3U3VbupOKrqa2Ce834awSOSnaBy1QIBOlsSDpT6C7AkAX+S+Pozkjv8ha8nCPPexvLN7/A8Xr58dQSNJgW8H76K4MNepCQ7zLRdfzXXWMXqVp0DDr9BIbznL74JobRnzzsGxLm/EbxYz+lofyboDTxLw8o1KA9P4LwEJHZviWBAlPXsHEDw2kZSNVn13yA85wTAeSNRAsYMoOR30qoCU2qU8nNCaHU010jvZxgxVRHGbySJTcLDWKGCPQ0wC5B+mRCmyr6ZkqrmZm9sfmLtSkXcrKwCMCv+Yrxy7me0n9915M/MMvz2eZ5NYrJRfr8qIRzISzVIwRv9qDT0+t9Hl//wpz9lLzgCJrZqjA57gP+dDV1CrAYA6yHF72sTQuM6VXtNSJyJx/V9mRCqXmsi0ZaEF4cq6TkBENzmrIa1hf7B9rf7YEjoMfqH12cPRxPDETgd19SkCuC/84+znmODWaDQBvA+nCviFPYi15lRR48eh7GnknQroNUwSFJJH+z63MMimphMn92lsz+zr67gvVoUAWc38D73cL+02gIvjw+Br6xv7qetIRlNtHOeSvqTJ1HI5xpb5OncbD63dg/BQmagf0hbBk4OuwuoL3Pq+izXs7/Z4AXRaiu+BPxamS4Nl2vHnqPmypn+MiEUyNEPCUywjlw7wO6VvcGIusZcR1Fj76m9NjbLnomIUKuRAgCh7Sde7M+k+IahkRaV5luskSJt/Fm1185XTNuC2i1fSxl9/erny3/7r393uft8e3nxgmDn4eXxg5vLx/efMovw7q6BipLVQRHpFXlURcCwaxfw4WQ6r+yOPLJzC3HgQcGoGDQ7Z+ESWO+mizZ046fStpJtm07LqyaQVuiAgxZJ/1FgSAY9jG1wBy2fuM1+R0TFqoGGMIH/aBoGkw1CuzkP47GKlJ/jn6HRShFbEsEm5gDn8CKvf0KCS8dpEJGK1wbDHwI1UxMy0FrueojbdEN1XlUEB4YSmFRXrObZ0dTMxuRaHTQv+plE4OCCU4EspfNqiDm8TfhTAUxltgppBJ0is+cA0w2ZYG89YzYzmzAmKFg1QxEKq59BKyOCAy/9dtSlzr3h/UQxg1LNGfLaoC3MWpuwRBCf9USKHmGUuAf3bBx6xj4smWEPrGonEioiRFBO36DBQug5UxOEVoARDLLOjD4M7io75wSEa7YvTHRaZ2HCdkaTY0iGRGn8WevMWtp5kYLJz30OUjd577NARc8oqpFv4/BNBo61v1yyhhiS0NfW93oOGApONIkNQjvKpA3U+Tz7c5yTlopeR1dYaUwFj+Tl/v3MdyTA52c8Gzj5GDw+P/0RJKOIV6znNvvujmt9e6WXTdSA+VBSjARCBIvsJ1ZAJag0wiGn3ikbvL9sTD+vQavh7UHgPtoL1MT/d70E6zsIbVQFyCHsQfPWCI6dCXVkaHCU3aaIiN3AGRwVAJVbqW6MjmvfVRWGq24btHtjGTzjBoUJTk+BXvbqxKi4z4n2Hv0k6S0aZcaE1KpCxMRWrWb/8f1DlCqI8+a4nlJv2eXp70Q06be/5rPOtB4TJXu+Yk9D6WnviOIj7kV+ZpXOHtGrP7iX5FRKnM5TNoY9HlWUbDKe87jG/z6r0qAMvri+iANtzq1si8qCF6g6U9W0hV6DiWbWbGfGs3zY+1W3RIs9ewYYglzSqr68b0GXnLklM6LgzrUK8BT6emdH8jwBt7iWH77/Ppdi7yc+u2ITpSz3rLRPjzVEIIPzx3tRdeA8ZIZqqGWMAOrIgvQ+r1Jz3MuCIu2mfUOpMFiZmhaAvW2sHe+TMzgAz2Cqo35KJe6evisYCdNgAGCS7FX+UgFCmfXNm4NCXApWE9b6ivbHxu5ZtUMpd34kYi60zqyPLYGcPbesMwDD1sb7ZP3PCp5Ww9g/2idtTM7zVNgFqw+g7eGqlwdrCaD0JnbHpNR+U9bIGYiOqBHw5bP0p/GhC8T1V1ZKUt3PPOFW3JogdF8cJdljI1eog/MjyGqFnOpJAEP2x2Z8sq9cU0FF/R/nRpAkVZVPVPeuswyD6q73n/fIcz8B+tpA9wvXbtDOvdlPf7r04754LWfNZEQWkmC154yfuydLqZ/a+/QmKh6D/3wY28416E/5Xvz2XVl47Dnew1gjCdjOm9Ug/S2vS3wwkRquAV9qFez2XSvbEZ9bu9C5iGE1r3HD6MET5uPfBUdRmm9l0d7pJOUT/ksF711V50nSI0I4EFCxJO+F98tsRLQoHmzUynxJYsABgo57aMFp9GHZY9No8Jxmn0ZZ/6oGGqAHe/O+VeP4ktMEgACXYWLURgFMWdF1XIb7hvdnD3L/vCa+NH2Nz8taO1XC9SHGCaxXgJ+pPsd2DtjnmgDGfT5N6mpbrTae967sk/yZNYsXST6QdrIIdJZ+L9D6dRXCu/eXt7/+cvnzn/9zEsJvv6W3jMV8dHlweXi5f7FBlV6/NoNehhxEdGDIYRK6laGleaX6cUND+OcgFDWwTTjy/7t3k/X+ZgeI4GHqZKMtdhEabHGwSkWAOtc5XD0gddRJemLQqAhUbSuS1zv0/FyOclDSJWk6WhvxeS9pTRiJc0IoVzcjFEZ/PKiqH5pgKKssXZF76OZuT2AfXZWGjsTqXqlUJpZNbIocOGukqG6DLKshHFAHdqeX6XGbyPkf48V7Wqa/0nHvZe3ZaFIIuUblsqXNsNH4vJbem3Bzz2fKV5zlqd8zhmKIqUmAaJSy/NKKTGIMIjXCQYdW1vfZeBhwLKmiwJ1HAWrDUqUo+UyCLE16W0SNBJMDQ5LLNR8I3KqKzs2pQS6/n/eL5HzGVLysmuoENqS8ESRJOeGekvSNYmPSaiO8SZZGPChZhIYatBVZLP0zv7O5luyFw4lP5SoB8BBuDWKC/4MKXGeSAO5UxcfIgSKyh1S6DRCyPpLs4VGq4sS7INcBqmt6PyrLzh+a008AvcqkgTx7nWclrctqkj23VAJ5HkniceDHHMdSiqQFpppMzxCKWzvXqhpjCUMfTb/yuyMpNyFzb5oosH5BPk+qmO7NDLlljMSSujOySDWeJCyV+GfPIu+uM8bBcx+l/tWeCaTYJ2GgFTEp2AgE2q/b+6uN8tlwL/aq+Wy9FtkYiFsdI3lS2aMvxiC2DkjgzCDioE2ughEayxr9rXZJRUwyMapkem6xYxOoaYW7ATkOjXuxOd7AM4n9qZLIvaXvaz0Ov/zyS543vRIwErhG1vj4nPVlGMTFBqIKDEh5qDGOmj2aWYKyDQDHDhsMhza50SfsMymKVrGl80RJEIGJDCYvAKLIF/aQ8/Pzzz/vDMF8oEpV0Co2E9R/3+PfDfjoL1eIZQOcP3dWbipXQ/+rHtk2iCTXrNMb+uO67j3LZWlwBl79+uvvWAEG6/ZznxN1AYP2jYPajx4aufb6LyoiVPP+9m//Nu+bhHQVrIAsE30pI6eVXMVnoJpZDa6Nbf95KrYndT4rYlL32CMJEJfgaVvZCwfFOXRR7p85W89yzhqgF5CWBZT3Wr9i/VcTEWmMVZEcIL0eVvcjfZG1+51/q/K5lXgDd58piQ33HiXoxSDGC/wuIKLMEs4lFVB9WSpcA61rJzefd4mT/jAzgh88rAroeoRUutTXnivZ3X+NMxJHTM3XZIHXUAUs4FiaLntOJeADPFhyKKCaytzok9wjz4B9iS2MDX3U2cjdL2eBmMZdnLcmvE3EuR7BLu1R/ONpdArPyURL0Eigj3tTGEzA6qxAWpXRd4dwm6qc2F0TasEUKk0CljIYBEv0VaxnANNUjluZDjD85KYtKfZyHfM9iYVg1FVURWCk8VtFxZiHyBrYElSQqn7D63Dvppd258jrri9sDm4CEQBk32syUHVX7Bnr0Rl8V6CO+5KVx2e5T2I37i6HAq+D5LEbVhbtT248Xwoza0MMztmIH48YTse4ea4TvwGqwbz6FTHL9kwKagrkFHwtYCCAJ0DH97RLqnOGCn0kSPUJ7CfiXc4M/+azwyQaiBSwkIRQ0GzgI/cYYDVKzRWnA5xOu9X8jH7R+9TemNDGlkyB35zDOMeEMHkUglaJHTofOnZ14D82z3YCY+msy+yNLQFlGt0GTDn3lRfsunw9ZfRdegj/8fL+9vXl4UMM/gdG0V9uHn9zefKIeYA0mE6qe8qdpAg5DE+fVCjmjqHFHQDcG2u/yzcctCAESwiHYpTPzFDP9iPAdSaZKSBXqmcCwTUqF8Gqc44hGMWUjRfHMy66yEXm+CHGQKl8mTyHQ3qJycjxAEk8V97Ng5paJJslVAb6Rtb3JFoVpDAJqyqmG+A92eQG9SRRleqvMEz5wRxMH+gPP/whQVWRihrAJl8NfjMPauIhTeKqhEkynkDnQ2lj2XynIMjh82muPSkMKhdscnJUQp88zUYyMeH3CDZAlmKwT6MlRNWS7K5yilXSybjZfS/RNVGTYw7dqWeTn+loU1mgOjZaHD8z2cIA43hwtGf+dK+xfXmqxZHMmZw0ye5IBAwADvaMUB9I25pORI10ZBj2IEdDvAyuddznpCz3QrBH0DokXXVPBZUcbB5jE4pyqUPskQRVQ5AEWER8k6wOBFFQhgOjM7WqqBE+9msG2EIBbcXa6/odIqh49FSrrKDZ0xEAwLltAyeyhhPB4RwGHc14hiZbJhahq45GkeRn1F6l3A9gZlVRHbJBmIjhQcndwkf8ab0cpWVV2dAqJ9dhwG8VpYHmpzixoHwRxWrQjnHmeUCVMbDyXHHmCmiVmhvn8vxZk3gG9K4fiDXhWao0yZq00ftTVIhLHe85FvU10YuKJ9SlzbNMVdcel8+1mQQTKgC+fPUqQWmfQ0UdpJInwIeuCIq+agi01s66a8Aeh/MN/b0KLBRJTjCRAKS0btbHM2ry2vckmek1mqwpQKFQmP2EvM6ky/7jPJ+wFe6nwiSNJ9W/MQ3Sh55e0yKghxLpHDPPq8I+EzZbr7niETrQBhi19WfUt4Fzg1FcHH4MMPE1ogKbS0rfUOnMT3OvzNZquwLn9ZvYcP3KlblSEM3gMQOx36DO3H4sGQX8TisoJ3GFMQ14TvgLril+b/vb58F1JklcNdZgRGXPtLMM4EpwG4S7lT/OY3uu2uvEWYrPu7m5/PGPfxytsXQrvmKXV+0N3V7mSxz3vYMqKGWyNpuemUext44+CjPj46eoAQeInL0I+JGh1j2/3Av31yoIYfHsAAAgAElEQVRf6XMKqOAL2bsm4t1HBcByvRER6n7w/H8JYAq8spY8C+nXPMtWeOlZY55j5xXHRkyIJPvTERdbX/dZ5nN+w7xFtAYKLPyOSXPvfu69z7AMKPs3jQv0TaqQs+cEfbFbGeW1Kl5mrk0MxQHdVooUWeN9o9YJ+DswJEnWTWnR2i59e0CJ9WtnbMmqrdw3vihCX2kBeru5eG1rEHA7mCoDZ3ieBwgPC2oV545lQWH1mrznPUZ/K2gG9bIJlhVYnqvAnfGJojmNWQswpP/QlpsBL+o3ROSN6hR0v4EIB2jveLUBM6wRwGX6HsMe6L06xxfbrgYAZ7zAOvauCrIpbGymI9fLM7PNQ+VO7jU6C/TVjmpc/7S+5O1lrpXfY+2sMl4B/7J0tGndV9feW3vZeZ7eh1VDTjGFl7Q4TezFipggjrYg+2DMDPd3ehTT7lCF4CM2GguiGhptY8GmhcZ6zBm297oD4FONp/2CuOj9h0O08Zzs4NcqNNWE0oJAzvLGNngdAtvaT4F/VdCPOAhxm1Wrs/ZjP8Kqsg/bWCWKy8+f1TavFYS1hIJ/7LFTy48+3j3DGqtkiy3m57wnayyLI0WP+UGeQeKGXV/s/noOBch4rWwIgWnW5+sqhJ8ZO/Hr5S//418ut7d/vdy7g+d7G5XRJ4+fXm4etdG9FbqiTvVkzbRDG5iaWnq5gna3p4oewgyPvFR1tC/t+Im7vZf8e6Rk3Vxn543jymDYVe1cUBtimx1fqYxNIhnDgOPr2AJpOakeRtSiB9nqig70moi1AiWVK0HPlIw8ZHGMKRtLSSlNIA9nSRobyOqXwVroSJ+olIA0teT8x7/5Yzb70VskKpJkiQSttNluzgqDyBOOmtMakXV6BjomKG1uLX1G9A9jJC3XA9eespb44/gePrr88vJVjH7QmSWEJpfnTVrk7+5QGPNnJni8Jwc3RmZokA7PQCwJ0dRrFejgfUPlsOF2yDjXAx0HJ3k40BiQIu0KYcTRj8KosWARbTDX8RwKVktUeE0SqimJmtCXF89w1NetsKZ3tcn++T2cvRUAYzSIBF7vbo/AKpWSUfwc+IqB4zrpUeiea+XYZv0ktxu8fQS0VlCWYCUg0hmO8iQCaxXCc8J7NNhaL89Jkt0gMmdOasKpeuqzMVHnxnRUrl/7burEU/0cZTIyzIpD2F8I/Wrz0kD0WEPVQnne2BSCMxP7JJ5zMFHSmhBC0MtR0fk76xcndlIAKzWZgLiGXHqlFU3R6yNpXg8PyQDGNcpkSyLSBD6KS/uVimimnwP0d1XjP/3pTwnGfv7ppwNRZz9VMGPzQz9XxIVrUoJbNBXnyX0kAdkMw/YevO6cQ4Enxz2cqoScq4Blo4v9DhAbmJfEdOfNc1sbVzoNtjrn/NT39btAZX2uqboh+T4VOAE8nasZxUFD3RDp9PANUTYoDRC3OaqCXrw+8zpHr0qQdXtb9ctRjXmNgEQoXfnqHm9fYQWzBKyOHqn9Jq+//VAqr5WR777//vLdixcZRs+9kYh7Tya5JvcG0FZDdNBUjEDF3VeONYi0f5KuMTHOvWo+k6HCCnGksrNAPSJPo3CHbv/u3bEeSeqn8m0POwHb/cwWZPB7BYCuQE4pbOmT2r4ORXIJUFh5nxscyxbJmUuyRKW5+6T/k3zctI9pwj6pum0eLZUqE5JUGgFvV984gK1V+/kMq4HZy9iqVfLYS1a4spbrvZL1oq3KvlKx2nFUO1OhV65nsBXzfh6Ba/bK2lacrWigXqG2itpVYIXh0o8DbvD8s5cCyjSg5NrZ1+wlBdECdk19HBuhvf5dQva+WgqJFTJX+H2eK+ti1b3AwkZ0rHqqT8RGUaG2j0vfV72B0upKt1vP9xIeg/rz2Y+64s2TQ2guyQKvTULw+9aIo2KZVqP2xcmOwA8Q3LI/TBatFmHP2NfaIOMOWV6yZ3g+7CHWsqPAPgX0qG/7uMJCZ88Z+3G9B0NowiAZY7BE6/AtsxoqpCfBXJLQZwazZxW6aGA8S7IMW6JzWd8nYfjuxXf5Jf2K4MkBOK4th/e/tj/VFhjznsEm1iIMlW++uaB4TtwgRZ1nmdccKu9rw1lRhwQ18W9GUVSfYv1IR3jPDwL+TTjFWMBkv2qw7Y8zhsiokjGZErdm9mH9hSqp3sMBkOw85j3G3HA+n/F0ntVpRrPXzDrZf2sMmNdMdZ9WBL7vfhG8qYBRfXj2+trNuJeKK3V0FXvUs8BeZI2dT8tC8Vk8b54vOY+MJZ7DixcvctajL7EYNQruAZ0r0EkcwXs24awt5j0BHTmrMJQiorV9mTN/exugmF7+Q7F9AnusqcUv1Y3PNNavSwg/3V7evfn18tOP/3b5+PFNFEbvXVCkeZAq4eUzaFsDXwe+piSbqkebFwd15t82w6eJlVlZVCRIgGIIQQeuogq8Msj740cTL0GEpYax80VqmEKVu1eqaQ906SUmN0FXjkHaHcAbh5Gs+toH4MGy4pCDswDX6oPIt1l6HuZ6SQzgeWg6LygmBh7Pn30b1C+b/v2HHFQ21MHXzuiFzlSy5wIUgw3AxsIwB6kZLZP7NUkV1cnaz8nEGB0JcPvsiqRPZWsUWZJtrgOHZB9d+N1z3KL+XGd7HksZ5JlXMbWHysQtgQvKd+vlsiFZQ85h4p54jgTqGlcDwCRoznU5/dkNXUllwzdK5dISHIDqYfTe0+M4xUNHI5ydl8GJCVSeyWgBJgOHE9ya+QxS8WCdotQKFQIqYI2pCLHO0OuxqV86WpXxKlqjmI2BQioYpwHQpai1x8M1t2eQf5sQEnCzTglcJpbg/ZmMptogT3uwvutyJJOi/ktorZgHu1lFO797UnVMQDMUU0llqFAidwncEBsikOK+9xkCAOlHCNW5+5S9aC8W54aeTO6P61ekgj0FbTeBK5XgVXNEUwFfbPLmuvN8N/9SQ/0l/dN/k2iS4Keif59B4t80gH73LrSXJKMEVxuq67w2Z1PlPjasXjqOzd7XisOjyx/+8Ifs+4gCLTnljHCf7AvsVgz6qvlWq/K5Sxx7MKZ8evozSeLTp3l/VQ7LULhSuBNwoTR8vwE7+1YUPmekmyXn3oSaj+N5nJU/rf4bZAfk+fw59sBKGOtFYtsgunZPaow0dpNb9nrnzK6fdyNqAnycEovS9U/Dz41U96fAnUEKzyXVptGj2MfnAe9WQFTAtKp0OOj1o3RcUkExKdasJVQn/U58TvpBWr3ldwUpuLe8J6JNY3IooGHS4zlJn9lJzOignA9U4H1VvgubQ0GHCLFVydBB9j6PAGDM3GSGWlgIRZyZEcz78aWys2AgP8dPSk3k+4Kh/J3nYrJcChQiFlVulKXBmmWeZUC8zh3l75x396iqmGGATIynlZoKWenj9JE8Iz6P9c8ZR9RnYyfCCllQZdAuIOjgegNEbVSCzY00MChO1ewpDJS/HrRxAFTOr5Vqq2k5P0sIz+IzeY8jKem4iVDO1i+WPirO68BFqW9WltN2sMDeKmwE1PCtGyNSJcdrz2+C9lWYY7NPZ0UblTNPUnnTeYjsBRJXYxrBHkXr9PmyVWp+ruMnYovnfwWdSw99mufJNZIYJTiOAjozaB9fvv/u+0NIRXDA8RVN5usr8/ySvDQBie+fngUJAbd4fqb4I9YyLT0LvtOes4KCAA1nRztYOX/GKxUgsofsSF4QLRulXmCM68o9vaV63PFjrAPiItDeWW/6I7GdMDJ++P6HrnHGELw64pyMZJnCPrbp199+XaJ6nVWYwsuUKX/97bfsSatA+CD9nuPAEiM4fzNxCtocT3KdnBFscYs5VbvkmdhjnfM/MCPsklSiC6hGw2PaCdxbgEKS4SVUvBfv/c2z5+3HXSIUuuf6OLk2bGBnS7dyy3uyL8kRoiGSZGmFgPmrFlQa51E5i+gbs8IX35sLKArGfbx89TI2JPt99N7Gcp+PymTFIBcvQGme30e4jhhDphnPG1vMeTuzvmQMkNiZjFk9JyYRTORzz1Ryro/8iFgggPxmf7JvSSbde1w7a3Eef8H+iigZDIkUnzqCo2BC1c4D8gwYY88Q33xlQvju8u7Nb5efkxAiKU0AR0JIQ+P9qIxCGYwBe/I0myK9duvRQzhGsQYOWxEEekbeXd5BVYwQyPtUCO37iOjMKChxPGuwbZZsKvCFt59wTZFWVPxAyztTyUAgjmpOvz1HDy6MvfjyS5TofHBShTrJWVtmLgWqdBxRXR9WOcUVt0lAdIOYSxX4ou4VFbw2mUdtLTOQmlCUc97XH2uwZFCkIgPgocnG2VauP/S49RL20BSBgZOu89NhqgRlQubmOpKl5l070L0/NjxGQOecBHRUSwMBx22A7kYYIkqPFf7gfqMYxYy/HXIOXBIgjMrmC/67h+I2Wk+KCB6HiM2fNf/4sXxzKGx7HqW/IoOM4uG7igSsEiXNLaX0CRkZMLBWoH4H1eGkhBkjOdDBCi9rprM2OMJwUpE4KEHvR8EYlcLKjkiklIZjnyJRDw0m6GARq6MncNXWjA0Z8pZK/aolZ+OjImVRNq6z3P8GtqPwTKQgNOI1ayuMYOLJ7wsOeI8GnRponmOqDBOVOffMCbBIsZYKqiO3D5X3Fk024HffaMTs+zMo4jVFCpmH1BlBrIG9VqJ93dBFR4uAl/aU9x3V1c9k3aFOcQ4VtfE68nkfUdkl0X10eYVzASgZ5Zg9QrLIPjx6dd/D/6cHpKIT2A7RcYKbACgR/ykFW3XKJIVUtBDKet+RKEqDH9WezcDjZ+x/HHgpXJMYR4xnUuGKWPF7ScYe3/Q+p8h6FYdqP61qoqpTxrFv1hwraf+aCKbBNO/f/QLN8Tp8G+dvhbrOrnsmdMU5f/eZPYj2OWrLj76/KNOtUf40eLiU7AaI9o5p17SDUm1CyxvImLNo1XyMDvdcWQjtl9aGhF6tuMF8DQ6/aswNFPl8QbHQ8aDAsQar1KRyvevlGgP4QEccvf1Q+AvqDIUPsY4r2ut+JQDC0ePgSRL4bNF5AzvZCoon8Fnen/Th9sW0557Ax6rs2RYSLAbUo69w/fr1tfYHl7mQ9/o0+frR4wlqUqGR1bOqp3uA9XEEg0lUgM9VGQO2rj9Qn6LQUsC39ZVJtcr+ZTzKb79lr52pao6Ise+x/hghqIJWjvAIY2mVH66dIJ65jdg3Qenvf/ghSX7mDwu2RfOg6qHGBwEKd4ZiA057SICX3zUZD9i0vkxZPJnbuZaB3m8psMQ+nHMrKgcrZcGhPqqgWEU4EkcABgEiAixMIVy7JdAoQGNPoWcmSeJon8Y27kmTlStw0wphhNvmywn081nMlNuQdvqubd8RjPc9zn3xTTauNjzPbHEae94YruDZvQS+ZawV2DKB4WfpXz/1XSWRXfU2rSezJRmPBf17sU2q7UvIYq8y6xgKdBPCzE5db2T0G57CIqlY0JvXf81rAUFSobrbudm4HmMCYmt+KDNGXQzj2yYeFUQ6t7ucixSp+g0wkfWj/UdkkOulSGEFV0o0Z5rEhHvhK6rN336bcy9oGxD91I6kfYpg4Uai6UuwPSqEJo5Ypdk2Bp+zcVDPBxXbghPcpyMW+Bz76WWaCDLZjqB9C8A7SjnvbZuCAH0qatPkEHxknfgMReJCZ/38uTT2B/fTA8z+1Ea2Gl/RLOMy7qu+uOKEUSN9fHOoV2cMkSJuo0KneIOmAlMSxhhwxnDGoWzuZ/wQoOyUzANYP2kb3wGO0a87SnAUudlvTyuuRzwBSEJl8/9XQvjggRXC+5fL5/tRGn37trKw7ZMoqnA/KkVDIjbzI+jLRF1CgYMjDPryvnz30EmgTJ4Tws3Fq6NucNPqQ5MwDjaLwRef/xyZWXo4pj6Y/paD0gntqn0FSQg35P6cfBwB51AuF9Vg4kiWnF+CqMg26TGry9l9UE0muxtp4nHOTVbqGHqQCSjZoDWgHeyLlS0dtPzuUnIbkMRITzo2ymJDDAlEMqpivRNxkJNsFgUJdWVOoEjV27wfyIPOkkPVuTNX1KfKcO2D4j2Cajx5muvXuHN42FxcB0bdht3jQNynj6QJIb8LsnGWUOew8J6J2A+SZZ+QCrKh14AibcRF+h2Crn2Mk7ZqF1rNZr/xPZudPURcNwE91wuFI0PN7y55nv6OdASeexKW9chYPSJo4/PZh5bsMXYkk6kWIG4w9FfhDJ57gvr1oikYUzS5gYhrks6bQ7WvwRbrRjXMhM6KDc8u54l+svdVdvNzQhcbKsh1xhBH3KeAy5keHNRvlYpcK+ubns2rPHNfTy/P1GI3IoL1szJqBfRLqjP0GPtnpNVI0UiZdEi2SeWPP/4UxDA25punCXjSl0bVbA4QB+H1lJL4IXuBL6sZPO/SQqjmNiHjnl68+C4GPMHtKOQx8o8Z4Pp9lepGK72evVI40z9xuVx++umnnYsKWfE5BMz8Pb0CGVL8fkIi1zmL/PycGJqopypK38qSDZNB/k2vWpwdwNq7t5df6Tkcss6gWs7By19eHpL+OnhZDTILTD6sRkSZmZ6mUWvZL+xhE1WAhNDcCYyoVDHfiRmIoe82YK7t79oUJMFftGoQxHhrZiIiNbNVJFQWnxwU6gMFVg3y8+fY99DE7vccqMrJ+ybQXJtCnuPUo+03E6A7qO8MhY+9fRRqDmcmVcAFKbwf1ykt5wB8FvxmXMT6G3lNgvVVAlTYzEDzzUbjXEah01E5819VuGuCVxQdAZ0i0KxvUGT6wdjLEfl4dOxTbADXfFQov+m4Ir6HXeJLtgwPwl4pbKmUrSQs6ymyjzkib3ftU9Vv4J8ImrHZ2IT/+B/+44QXyrpR2bhVo55NbVtaSlYlZe8cvgZfNCGiDni/VgR4tsc+WRtBkvckhPR4VwDoUB7dM4itTvWstlMV7LKQqm3An1mbtUlIdxUs8OeyHxJAA7xl/AXiRs8TSKk6yjPjfLE+fM/ZdvZyhxq/OZWpvq7CqtopNsa5aDI4QkNc+4L9xJ5daX/xFWOncHYFE7QpqbCO6eS6VTyl55e1SsCrmMtDwAhGS3xbCiuy9BvvZdUJm8B98XkV+4KaWgVefMnRasN8yo3H4f31OQHPpa5OGKN7pZUQ7gFGibMQrWqa3GkzBA35fdkYfAbXxHkxkfWz9dEBxGGn0ff8+HGouZypgwWSmY5XajPrwzrIVmP/6PcSP5EQprWjLRz+njRBAV3Ae31UwfeKm+GPmviV2VJQkOpbbRJrWxC1CW5Bl+u81iRjE/ix6ow/4jmwn//www8HIws/eh6PlR63Z2WgYTfY06kQMstucRX7hTMvC+ZgeG0w/blanAtTMXwjU1QbbYL/MLZWdh/rQVx8jp2do8ezZH3pxQ71mQrrixc5v8cYtdv3uTeLAjxXYjnB3DC2lggLYHi2TYpb0Dj1tk4HwX2fhGm9ywVyOucPH4Sf1Xc5BxSKaOLR0WatUmb/j46OHbGymnh3o+wcPeL+MuElHnBqwqFVMvCB+0m8NkFF15RzGSCVwtgKAMYmnGHOg1oIYWB81diJo4fwXy/vb0m8cHrvLxdyqrsHlwf3HEjfBX30qIhynWmRtigvpTm3ylz8L8r3DkdIIBLnfS8VO4Ul7pF0PISa2IPQTLoNpa00djMV2S/afkakpDdkte0pAME/htR3TIGOPkHVSU5fRNRqi0gCnytVhc8QfXWj8aeJWAPQ/htGgxSpGICp9nF5/65CuHRIhJzP4SDFqeNwj1EUVa4zUS0FtgaCxBjRAxyUwXWQjAkWtL+wVUYdAsERz43gL8OHJwhRg9U+CGhFDSBasW1i0r9HiGIOhioCL4ixX8Bocs46W1XjWkl8Ioyj4131JsnzUJM8xzHCSkvp+AmVWz1UPsdDHGKqlyqmcS9K8WMI4yhCx6vxlWMeNb9DpXCcyiU8SdyWqKXPY/zt8L+p1E6Rqklfex97+b0Bn1dpl6Xfsg+jZjUk8qBrDaXiWYUusTVtL8HmBVFhuanxw5BJ0+vW/3LkSpFvK7ncRxzaUFReawLPfSjuwuflHDZbzzPraJI2e/sVMtIAlQP9ikrgAtcpXWYNtxZRp1wlPfcPEAFd5vFN1BoFfUI3Gk3YCquVLRFK1o17AL0LAnqDYmWdrkpsOU+bfXScw1UOtRe9nwpBYWNUQ3SdtC+iyD5zv38AP4dMemm87nv36bnq6s+k8zWgLB3ZNap9ve4zzoz7VFtg1dX1DaiwRLnU+o4EiM3afafHMLT+JstWrnnPBEEnwYWAMQtsywipIFOee2kcnau26gj3TaBG4BsWxOy3QIVCKtKaBEZSKdr5YW1IJLgW18le0+zTQ0W6Y2asEAZ9Tc/KZvKlN64V5FZu6I9iZtuYBee1USU5NmQtBNv3PDeAzAIrTdJkGMRGLxA5B6QG4Jy/zBWcv8mZm7gZz0PEuf1o9W8FMapG7fxUfo/3JBERiOG8Yk/YQ2HgpDe7sy3tuwJYSYC9Smb82MYlHOMYolhpNfhJ/IgJIXvwhz/8Yb6ovtlWh4q6lJ6a60RQ6N27VOis1qb66XDx9QtyjaE9DmRpYld7Y6XTCpn2pX7uyUFdNeCx0gxgcvTprWoaoCaKrQ2qBUZCL88MxqL5fKXa8wgq/oazr0esAX33U89QDWK0Ed6/v7z47rsKfwVoWn/+CUQu6+fh7xgoiVHsr5wSrdUSqcicu1ZdC7RkJmgSlM565Hv829iF64wVU9RmiakJqbL+VtP4N2fF/kZeC7BQAKbVeO9ZP3DY/QF5Eb8IDRH9hqvtYp2qrLuzIevlJMZnXCUw7SgCQQYW+hg5MeHAsDLWH821CIAE9Ngsz3M/sJ+fuddv3yYZ4hyxZo6REqjM2a0e0vbr2o9GV5e5oGImz0ZbZDKn+rfPDftYG1hWCoF7bJGUaVhk2V8F9/lZhHJin68Ud34mQKCqcMC7yyVJn8Av+509cQbS+R3eq60nZa2EAfLxQ/Y7NtG955/Xlhfjidn9gOSl3V4FqNo361rzWRFEpFIVwByxteedDZ5+487VtnjBMxGAxvfz3rxHgKTQ4n8trTYAwpWhF+BRkGdx/9ErOV9+9pVzVNd4RZ8FcESLw81N1ONJpLWvRzV4iRh71vvn/Xrt9w/9Cqvn5gmxZZ8/HT6H9Y89OrVCKcyVqv8S0NrxDqdXTPFQz53t6jq3cpvxbxlxUlYJ7wN4LHiobThYUl+VEN59uHx4++vl//23/+fy7va3Q1SG+YP3LswjhObTEjgbOOqdCfhaAcFghd8Kb5vq4ZJE6TI05jN7MIpyJCg42fSltboWyt/QD+XLz7KxRUyqzHkISiSwrZCHdEQWtskkzrvCH+lhQ8VoFRM/xweuUT0Q1hlbfk8ETnqCQaxBksh+A5ty5ZsLjId5jJZo46qBe5KjzG2BXtgeSQ55VNbSu1elpDjLcZvPPUEJSoeygvRxmFh/A4wkcM5kdH7TjKYVSozPwftOAnIdbsx1miixkeokOhw4ScEcZ1UBW1Gy5M4mdwaf98vnOFCVQKRG6+1VfCYNtjWEoh1njnZ6kV7/9XcBrgi8z4hnkcQgVVXoulNTS8WhVRy+qhbYoDDJjqqyUxY0C/IZ57kNddfYZt4MSWDUy0qhIpHH0JKgc/ANCtl3oTiHd191SoJmXsgzxCknQE8VnArm7RFMG6wQ/PH+vKf8eAeSHsn5REw0SAIaMcATCUiyPKqLlemcaWbVRDUt8d3O8OhUkw83EXMdK5xQFLZ07yrvsRcIwOxLc50Fc4IszygGiV/PGc5NBExaqcPpNZKeB+6N1ymQwFmHopMKXxrt1+u6njwHxfZZli5m4sPvV7lvKqMTvknQNkW4Jh4E6LMt0HaW3JogJoFZpf9I7taHy540edeucK2umVUD+1LZMyZTR6I/gAy7ce5llArr+3M92iUFoKwwhd7IXtw4Dz6XQAVbHPqhczVvbpIYSMvxOg1YtIcKJUVUZr08UnTsJT2qNQz/naiYlV/vLYkfSVDQ1rujn+kAwOYcj8reiZpntVkHfB6DkkBxAFABoQI2BKyeE+2HAZ7JlyguP8dmlJbc/hXBFdkxoahNRESxABIjzjmBgxVYn01Fh5ZkLNKOQBjjZTavFjuhjZN6iZ0PzdNewvTEPK4IgmJdC6p8rYER72ciy0HPORyokyrDKJ5ULN7ewsxoe4eofP1QE1N6h3j/VM5zJlr54Bz9+qp0NIMWPkubkRaKnbWwXQJ6XoEsFoCqj6Ir9fuARk+yJ9qr9ebob2VdFcPx+Uu3pvrVz+18xCRX86VcW/v/2luVqnNYT6WAJSFT7Xn0cKm5afGYsBOfEWEnzvehTtkxUod4yZSGk6wzl3nPXWitPUmtrAYEg83C52f81FUHIVL8DwtItE/14VHpL0DTvmJ9rvaDP6XDB0y8dz/nmtco78/1J8Bdb5dUPRPKzGtbvAVwk5iJSuUqjWVwNNA30YwPtpdx2ZZAAffHawqkl/4ZfxuV135lTabULgBqDOWZJ65QjIj9rcq8Y0wANAA3aDEJY2CJuPRN7B77LWd/VGWT/iNBGt2WM2bFO31xS3DTG3wp44gve/15Eo9I7hZXsG7nXnJjCM49omMZjbEkLToDS/KJCVjbxAsrZiSRRuiIPbJWA6nnZztgQtjzWKBfm2sFHTZIRpkh5rV2JZ+JVTEBWq6J7yGGSBGCtWdvqBCM/+vwdCqi9OE/TZ+owAo/U4CK94z9mO6HBQXiMc4VlMnSsjvrt8k7TIEVik4AbOi6E66zEOKeMdZQVMsYwoqhIMyrV68atwxw1EdlLU7tCme1U36Wudeba5gzd1LFjc85qfKm4n/QRgsCmoBTpJH9VcHFjsQjSQ39+fPdAWrwHvYmatM8w9zPf//v/z1V4LPOAj3HAeG+KiG8d3e5u/318q///I+X9+9fXx4+IGijQkhV4MHl3ufOweuGur+ek/a4WCHM7BHk0IcME9SRBHjlJnAAACAASURBVHJI39sMnB6wJmhUBHjIGHqHNhJM23+jJLYyxGWZgbybbJ2M6yHHu+GMqzQGHY1xKWJ/ru4Z8DcQrMS1FSAdkcNGeW2qex9aAZV+5QDKIpm9vg4bnVLieiCCfAQVnQrcgjYeOJuQP9usW8OsKIXBegUJahDkCUs9ZP3tJ6QsjWvonLcmMlZTs9ky4Pp113vUhARjE4T4HVLGJs+8PVC1Is868PM6SutKsBLp7FLskvSeE/Q1CtdBdaNb0Sz9rLxtKymh9QxZkjrainQTFf48At6h9BE9SZV1jbzMgnv06PLDH37I+ie4G0LPNQYUYPbWSu6qRtofwGeoYMW6ZsbO7W3mN5EgRTBjanCqQtI4bvCgMQjHf9x1kXmdG58hP55no2PIrENQePbMRn/gvKx25P4HLPC8TUxMrGMIE2wVnQtatXs/00+TONKX+VuFkfg9DL3obWhbb94GfTr3VURYYbRTQRiuJ858RpzPj8z8lOtMSDk/XJ8VqAaWBn+gnBXr4HmLardX6HGABD5X2ldoc6sm6nDax9z3o/maz+ucoVZx3XfuL0GCBMxbV36nANSUkUe/JWgMGJB5S70OB+8GtQtltMHH0SNZ2kCcBQAOz55nZtWBAJPnaiUbuxKHFGVIlRqp/JRFEaR5wItUlQZgNJgviBxV0aqhKpzuidrpCjKkP+5UMXF8CNcJjUVVZJkCBrWe8YBtE4YSSWX/FBBsRcjAPuDdhion8U3lvIrOBoKxR4daaefz2ZhfW9sAmKqGLAT2GKCR/bgZ5YGQzJgbouzcfwPhVl8zKy3iRWWBkBRHeGsKnQmmUlGqrbYfiT3LdbK/00M0yr4/5zwxsoQzE0BowhgG7It7jypthFgQX4tidZUaDchzj3cozr09VKg9cwUu+tw9+2fUX2S4AX2rFVGsw1cvsAxVakBJ/OWqQKLl6UfNbN0xdib4w3UZyEVVdBVnVSGp3nNdBn+PHz7KvmetYisGkdc+dnYYCY+D76Uhn1sMAmJox5Z4JsjdEGYC1cQoGzpdMKTDtLvfqvgsY0gQi38fQAkA2RQoBZLtFW6fU6sg/dyNXBmgmaBwFfPGKxttEtBjwjIDgwLAbIacrQ76aV6X5zmqr++TgNW5gdj1ozLZfrlztbVJVQW9ylJpBZ3+0yQx9LQJ5s3e8XwAJQNkbjwJ50y/m57RsHxazWHNZDXwb/Y6dkyKcwLzzKpsGwxrxsxRnvGLb789aJLuT2yhzyZ9WBHgm7iIbRDzWUkWVn03icm6TUnU6hPX52cnSVrbRoGtUoRri1sPVcG7v/ug7SDvbw8gKQwnVTMUxFvVEjvDmY99mOrqHRXXFQlkoFzjtwc5E+zPb5kLeZ84FOEverOrcMw92S5kQse1CmzLosGOK9qUHt1jQHr1LRKP3WulFZFB1pwqXOYjon/xFEGoUq2x4xZtWJokw6rj//V1Yh8ABopD7BNjQ6r10fb42Nmq9vhJkY0w0GngfICxtQKUjVGl1CSstE3dPM57JAZ8UzX5Aukb87T2Jv2MSRlnPIDgaPjGZNfKbX/uiCYFoqQEn2o6sZmpdiLec4vKeduO4m+ZovCMNrZv27s69he2lXMjUGQsiN2NP9A/jnXGWgXcW54Sm7+h8goGsa8aD3W8Fe913v88O9brL3/5Mb7nAOLu7gLsZRzT1yWEny4fXr+8/OOf/+Fyd3d7+fY55c3PHUh/R9UGFH3qNWvSpQ8w4jLjy2YO3aoLdex13HwfxDHIJr004bN/uPz00885ME2AWmUsxYJMuU44Dmx9QJ1Tch3aHPrOmihVKnJcQhBQAqkFDvd2napkJUGbcxNF0blJL+GzU20aTc5KIr8fhGlzQq5UyfUyrKneTZ8NOXQnxpqKXcuIdfJptC43mPetoiGjCCrbboIEChvjOCQSAxUnTiV0AWeqRuNkn4O2JL+rArKRNJhWNJqQ1tkbcB2O7G6KXqn6Vign1bghISZUClzwOqtQbNAcmgz1LIfbyqfo05FEzEhYbbD35YzUNYjouAgTKpNEr5f71xBi1NhPKjaxdvb4mSgb+ItAqe6YXgkM4JBdjBZ7A0fmUFKCfwKhSEyTUMF1//Z5nhPPJv/PEXM2glKf9l0c9qqVGNXcqwjyqFhcJwmhgVQM1qLJM7pm8GbFw4AiRkCFNSgGq6SaUHL/PKM6pasgjvveoMZE1BlLXAK/b5KZJMx5knPk/M6BCkJTmXIlqDrPlx6BqMgRDGa+1IM4UxJfEK5zlcyKBOtPwM668HPuNwj/DYBH+5lMSnmWKP6ShCWoWK+eqKoUpNzj0Gwd7hnUMdkJpWishMxOImjaoODYtZMSpYmslOYkAhvgzrPBLsR+OtokolClAhkApJo4ASH2WkACgr71YJ4RyKjFjZ6egH5qaKwrzingWKhL7eORlh6q3OhmCXTXy8y+5f2wz1yH8vaH7Ryi7pmS1pKGdmakTmgJtJjzyudHbIskFzCABD1Vq6uzPQed3Ld9SBVsKSBnEh9nuF529l7o0XPGilYotX+2xfzdtWrS3lm4IsZcf5Qz37ytUugEggh0qPjZa0fSH7R8wj5RnssQ8zEdJtce+zQaronCuXpTtkxVmEMpWh9z1mIJUwP7zmdLIni/M1S57sOebkQJn2dgxT3YQ5zAAer51IKzviiUzq6x76zYZH+NOs73SRBYW9VDtR08n1bf8F2IKDVZ02+m9y4iYhUEST9wRkrUh4a2PAAqn33a1/H9pzFTod4uAZSWZwB/XDs9V/Gl7eXT/uJ7pEhrl00MAniux/6cZHsOk/wwZHtzFGV/qDQaIIEe7Ql+JB7atWuL/V4AkvV/p18wok3tTRdczLiM+QBtiD4tdGCqsWN6pMKbKn/PF++nvai96RnWlh/3NCVCe4z0FZ7lc+zgfvY9TDIzymGMkquKdcfSkOjy3NmHCmM1gK3wFCqa2Gr0BypqstFBU110tFlVQmFqjU69YJlr4jwK7h3XGLbYNYYpcNRYqwBp7bcxjiCkZ0iGSfqk13fP9WPDCLADIA/IOFoqDoDqLv7f3tKooh9Vzqpl5xrWDtMqcttIogVwd3ehN7yAeUWaCmSU1aCf5hm5n/J+a+tgD+s3ZN1Y4CjgXzq81+C6OwKkQNXaC6Z2mbl1o4P3OVJlvIIlglr8WWE/BX468zAJ6OKdjki7quPLtjIBsgWE+CwgWoCSKpAm1k9y25FLfO/wlYt9vZbz+eZ3seV8tUe+LQ4C0PXBjUnD1lvsyjV5pnitiRdJVWZuvkMo0oSQ3s+bxBhX0NEe02v+EPG1iUupCJ8RM+sjxUdg32yBiL1OrlDfFvDipPSemGcFDfYU/sAKvCJHspGczxvQ5asSwk+3l99e/nj5+7//Py6PHt1d/tPf/s3l5jFVs8eXyyeoPu/DS80wdMrEoXu0ApQljpNvk3eoU5/ayJig6nKJAUi5NxUE0AcGM7+KwYhgybixoW1C2Uz/TIUAsiDIzOJc9sBQ+gJd4qBmsCViBQ9Amf39UmiCfG8mTnpyhrBfk50GTudg+uDwntAngxgRUBY6Mumic1sH565IN8ohi0hJewk7gLRN9KwNCROBzhE0ofg2dTrW0fJ6+MmT8+XvGMKffv45h1NKTwwDh34UGGcUmnhKCUCU51oZKNrJPfMcQIiSxBOkvH3X+Snv3kUuGSpLEHXETl6/rooS+wFhnAw97fuIhOAUaHTm36ojccClnanUyPWmz3EBHevKgeUzQkMFHYOWEAnrSk9TCbByl+R2iq0+R9aO9WVfYHgNUHivUBMxBEtejqSAMQihs75PwsF7aDStJnPQoIJxT+5FRWX4Pk7qqJZtsDwJAwExokoYO/5N+T57KvQrKBsNxBEx4OfHOtqTe7+iJLwmPUOnSirPnfuTlorjYp/ZJ8mwXytYofWsh89gJU3g9MCgPreeA1Fg9i7vi+gElTkQQ86myXSqCVNRFPnjnFU98arQlv4/kmfmVqF2uWZnEsKiluXEc19B7D+ZMNWBmBywP0P/pgqXQdZttLZ31cpfKi0bCE+1k3tURIjPI9k8EM7QdAo+Gcjlmk6zI+t0ryI1Ch5ETRKq90aQcA+CK+n7OSGnCcYm0hD7c9g5xrq8azKeD6qTT98HfZEY+1tGYrw5qlOZ6/oZKfcq91G9AjHl+6xternoydionNiaJ1WIJhHjdVYkQl069RQb1CSpYrA2PVJUyjf+xuoOTk0qT873mtozOodECjrfesrYj9DzDOhZ54xxiBAPVdaHCYaS5FONW6KIrRBQcn8mMHJEgqj3xrbknC8ySIK155qAkz73DUVX8c6fxz7PN7GfkxC+IyF8FtSW1woGxRGHYXGtIGfvbJ8e9jSDttvDZyDeoKvAR+z5KmyCVAr23MSuXlVaX6GqvAokgCHPjCoL18h5shrDz9jr2lx+R1+TAEPxkV2Ta5vKggPWCTpGWcs6i8B/+HCMX5F6puiFNF+u0bECB4Nh1cvs8QQtHTlgFSl2gUR6FDnVPRMnfPiQ+2Svp2qwWYYHcLEeHd5DVkqBkP5vEpD+qSXqBo4CiekDevf2dwrDiP3Yb+2Zxk/jw6GzOeMQqp9Jj5Vh2xVU3I7t2l40luH6jxhgSoFUU2MDrHDtes8USoN51QrPgEHANPosd/Zbkb8JZY/XZY9RqVqftSqIsSET4rHioe87YgFnuC6wLhhftefc/8YPJfEIEH8dTo/NDoAxFXIFdjgHiIcIWJ6Tiy//zrOMbxqwwL1F7CezPK8K2lZeUvXPgPvO9LS/TBufdocPrVxjo/Urv/z8c+JWngGiXuxR/Ad+CmGRgLNjDFhJ9J45P6w9ca3+plW9VttCtd0A9lZXS1UOaL7Ex3670Fjji8uEKpjXPmHW0QTa52rvPd93RBLXcy1ibK5pGAhoGFhMqChe3u/e/SPeIxE9GGuxgTdjQag50Tl6mSKQimBjWu47NujmyeV9ZtC2smoMTAx3Tr4jXIjYzkBhYtTY3Yxeq8qoDI72sLf3XTvahP+SfSSwcj7/7NHQoyNG2ZYs1iWCSauUB9CfancS2wnFcG38Ll/6PIBsYiCui70Qirv3p/o1PZXTfOB1sVmblxsAd6Jbed+BJlznkZhu/+kfAB4Vn1H4hjVBtA/RRr7K/OvoirACJ/LEGrKXVIEP0PNVCeHHd5eXv/zl8g9//79fUHP/T/+pCeGD+48uH28ZQYDy3Ls5MjLTig+0avAwg2EjibwZXTUkRe55GK9++7VCGo6BmBwsN/D4Yak9RS+r8shmU4WzQRoGDaWrog5sOiSh2ZCdqdQF5VoaU1X5LgjiRmCIqvinTtoHdEZg+h5NEAySEzinn26CIBmk3KGdMRIZ7MnmYZYW0s5XJUY/02qJhsXPtIeLPw1GPfRyootq1VSymQkSuR6UumpwSMh60EPBYVNMlTOJK7NYsvlBubjeiuDwfZ5NN2QDFd6D+2i/QPtCM3D4UalL3N85+JZaZzJYYAB1z87iOapPJITpMV0j8igxQU8wIEOXrdrpCLjPigRd54/x9wM5P4aLVg6aA88aS+NMcJK5RQSb18HeQYI+FkywOuG1HM9vCrHcf5xt6LjdW6HUQPt58iRONb0R6VOi36ZKbhiEDOhODwEquzXCUb+d+hvBA2t3TgiVVZe6wP2ybiZTos18X7SIe3Yu2BEQnQRnso4LNHQuXHvpbEVXCY6hiAY9G+pcdbKKTWQtBwZITwrVdD0VBoKhyK7nIIJSJ3EAwAIcalR5d33tASnlhT3IPdlTkuro+ges4MUBXKg0la4nyh0nS/VmaplHgr6gLE5lvVNFa0tlCpI5YMHzf1R5Rz13DmOQxzev8zyhvIfWi7z7kgJVF49KynpjdOper9Wm0NA4h0N5eR8TQq4RJynVu/vtJlULh3Ab+LJuOGP38Bmdz8+ciZYZqEWh2atHHxdqcKsmi6ZLSQlYNwcceulUdlkj+0ljLwdecR09X1c6qoi2WdthY9PzPCn30dnZiyQaqdxv7xyKt1GRbsWsKPSVdur3pSCGSjkkPlUFfMUhXLYZuhOfsdfW6m9V+FAR7ozEBGM7P9KS89kbHaGKaAG2JwEtZHRYSTdxPCo6oyUb6IQ+O6AtStEfGaXTnjaeOcEryT/rElv/tAAS8/IqjtIqpWtrQMXvGmQY1Ibqt94c98fBMFh1hddF1Idq+3qn8Q1WPJz3yzlg3ZivJqpvQhwa6Os3AdryOU+fhGLlmBVbOlLxfNQ9LOgVetY9QOKbJbQbOB8s+l4EObDzyt1HwXHgyzk5IRl2vqP2QZ+j4qeKrwoT9SOaUFjJiJ9Y5TZMg/Ue10eNMj/ALj+TKbIkXPvl3j0HyD6js+3+XXK085Aewsn/x04mFmvSoE+3J07qIPa7VYbPeT4KlNgT2dd3v7UvrHNYU9H8IiEM3Y3+PmKd0xB346EwYUanDWC2qpfiLCZ3AQ4jNve/nivKz2J7SGS/SAhtOXCvS/9rxjA2x0ldN+AMlZ20UEzNnWSE3mASrimbsybO6cNmcr5YA/6ODQo4NuEU9owgKGft5ctXrZJuzESfLwWN7lOTQWIDngH7hqSKdVYJvCNRWq2zKnbeSyYqfI9r4dkqjiK1NDEZPnUxlbofJISA/BVqqYK8oLwq2Xwu+ypgIHHt5n+3eEKM2HhKv+WID1/38EHj/jNNl3/rP7VdFbJru5CAMvcURf9HVGY7M1vl1qzPQK3Gww2IZXyUGXMdNh96/InaHNs2v8XrrJyx36UqJ67c+7CWimUZ4wTQe9h1S9J9jOOpKJsMqhRO3jDT/f7lAUC4EwImwKSWgvdhbHYWLbuwTz99LNiFcuuA4wLnjcl5XYS+HG4/OjX3h53NPpj+RI7F1yWEb5MQ/pd/+D8vDx58vvzHP/1wefSIQOHB5cO7j5lDKAWUh9fSObROZrEUNUkfDoplCX7qzDOL63J3+XViGfQPJiA9CZVkwZa01ViWlx/kJsbk2hhecRjQwHK0ixRWLcxk6WxAH6ysGjns0RVE5gzebCrOdQ+J0UizIa0ghtq6Pjy/d1TDNvw6AdBonpTfO6i3nGx+hkFIsBDUnTlq5TAfDvxDD2uCgw19r/rZ+iBQXIqBK0+AtccRY8CslmYjrLeGe4rDX/VNh2PQ4MwxG8IzwuA0y7BJV+eYsL7tgyvNraj7EJQP5X73ObQKmIQRBJx+QdBJFd1G++Emzg7YamtAgzmTBOmi2c4wXJWsjrkiBPaAmcQRMLHuNgofQiJUrOesMCIENgQpOpIDjTPg/KKPJ+v8pv02/K4UEvbreWYOe74qfFeueOgB9DKMonAEGqd+0ibyCLNcR5DUiNbI8TlRg9t+Uq1NdJ8gOD2pU5RtxXNqsUkm2yPAs7Pi4TU6l0upZIe58p6pLL0FSe69m2QJdKS6t7N/BBWr0hpgngN4A5j0pO0Z20vLObEqiQ3gmcJOSECd4eylSrC3WBsDnSZF60McP5/31HmakPJaexRiP9avJULn7xuUSYU9+kvmMBghw9wmUEOc+3keUpLb0W/b+yjNsxUXq0hW7TjO6dmIVHf7UwiWWHvOZJz+xDSsNvBs+Z6V9tDoRrP0+VDpAEHHNtinYYIXqgoBEGj07E16EGbPE5BDuV6PpD0zBA+RWl/QlOtZhTnqc+9Kf2pFqoqmBtR8VgJrnXhEWjp70fEDfB5VmCgqWlX4SC9w6Vra6DT6i/4ftKT2hoWGCEWIZHpIL6/t2ATOUWmXgkDcJ8/SPRJqzqocBFqoSRqYqlxplUdby5orlhGgc+uoXWP/tperv8fvhE0zxeaeg4FyA7ASwB4AYAe8ZwTOeiB5Xg6lfvnq1artBQTT3/MIYYaeW9YkVCttwAAue/8doWPV59MEwyrmVtXABvewFQqUxocu4PoG9Pzt28svP/9yJJ4At9xDhGKWELInSPj4WQHUKiHbw6ptlSIrlbyJw6h/JyVPfCp2vn3frfjkDNtncxKEsoLCWeUZ8D9VplZrCu7x+X2OE9rYrNWC2yRcpf8F9NvIkLAHfqcCDpWzzCM+09gjfggxntCpAYEKkqty3LmfxjX1AQY2aaEhiM35alIn5VQ6nCCPVUD7czlf3QOlbPLFdfF6gVWp2ElMBqoFzBjYLDgLCyu9iqfB54KMEchR+dd5jmGTVX2yYkqrHk4l1/cRhGMdz+I4/DwA2ul1+FbOAvbBM5T5eftMk+RUxNe2oQBWPqcfdtDjk6CuQp5etVVTo/vAGi2ZYd9wPVRqBDA5E3yf/cx6UellTVkTRhNwrrh22AnSgll7qoGxZ2ursFqG3SCmk34J8FgQ6wqUnpOrAAAfPuQaQoUc7dxE/vozY+ZS1AMErs8+bUBTNnaE23UPtNVCAUETRM8/8WFVkft/c/Eqo+dMjUEmy09gKz5+o79YL8A6W6usWqYfEeGfUxHGnwnQGAu5b87sgCZvV3XSVPsZRQKNelRQGI88w7CixoLhh9wnvp1nhO3KHM3pXqQC/IyRQWUiJVaYqmyLQ63O2v+Z4gE9zUexpYWkUGhn4wWPC35UBV8g7eiVP4nxGZ/weXz1vlrQYVwZ7yPjj1jOVqWvSwg/3V5e//bz5f/+p/9y+fTp3eWbpxykTx1M/xnqEDS35y2X3r7fYPUa6Cg6acROVYL2thWJIRB4Ay3jbQM0DNWRYI4y5s2E/uf8tJMaYAOYIjWqmlVNsE2W/pzXpt8ug51LHaTioRMWCeU6WFTn6Z3pTBrf36PQlbCu4MOj0P509g6GL1e9VQcHqcqB5+GKoLOWODyCEBF1khiMcqiQS3KtbPEeDRw6x4uHy3txn3Ug5Vf7ZVBrqV6jG6zz6IOqMmB6EKimTOq6gUzpuv6doPv9bfsU4tD2vDVGRelVfL1KYEtR0eD6jENxQpBjiI/Xh1HiHglKrCKKyKZysfEHCkLoLBpEXyl9UBw5RBjTyBavR0ylVjYMRjcU1PUQifQeTd8JKkjkr4NGrbSy3wlARCZdB54RgVgSy1xvN0TVuyrko6BO1mw0CytHGeKuktaqeQkXkGx+/degkg3Aa+RiDO5diqBl9EIDmuEF7UFIMt9kKUH69n2loyuKkj6TCYzEma1ib0/P2fgeSPLUzfhZlHHv3z/mTr589fLaGH4SeDJYMFgyOUkwPUqZAUrXslQvHY303vbiVt1W6qMBWxC3iUhhe2AScH9Qz1hbgSY+O/bpC+GTA+iI2EptTmeLtd/D4AcaUeZErk/HmVYRWQpVpvTRBEFLQkprf5yfvXr5MnaE4DD7KYlXbVIazwcyNfG5ot0RN4rwQoWepEfzLP0/CsSZc3qd3Qn4IZtBp1UAq0AetiuVWYC49ccB8piI8YxyxtbXxV4MxXNOLfRhkPDXpfY7r8yEmLVGnS7Pcihw1mIzvqI+OdsdW0j156Tmd/S8TPyGs5XEZz2wrDV2Ks4cat/z53m+rPPB9NhMzrPKaPxGZn7WFifZ2nNOgggA9ZTeztqfzJydKI4gV+wXPbWHrDz9wEWjOYsmBhGbuLm5/PjTTwkQrYCzXvbNEPhhz1mP+rIHCZz4HQLR2GAovqtMkhByfxGWWrWb52ifSvZTAnv20YRzoEk/bFBd/1cFafaSwXf286rqjqFwHfWhAEXsQ754liQdnDPuEfsLIMEXYJniSPw+156ZcowGiTp3K44R/lp1zWA1IwxOv6e6YwC5tFW0ep64YuBy6MwBhapcy/O1Kk/M4KiEJKOquR79u5WKjw+OCml7nKFoYQ8VnzhTO9kjBWW7lqngOS9ze/yo6NIy8Pz54pXraIkE4FGNXf8dz2zqiaxh2106D9Szn4rZEruoqU7p2vEL+vokq2O1sC8D7N2/N2pefROxBK+LSvBsu+DfWXFRUCXx1ao1BuECUQJEpQNPHGvjRbCBSfbH6kkCcaIw85rQz3PPfY4Cz1yfgIFqntLmSLbsLY0Q1vqmjXns+WtCWB/BF3vPSiNJnQwo+5ulrXPmVSs/q2U6lw67wXvhFyJSdbnL+lIUyPrcla4roG/1jPtppb5nIPtalgSjs94gKoMibIFgY44zgK5CMfdj4h4gZjNCS2dmvEJH1AhY8V5SDVssULSvsZTgGu/b0RUtTrSPDi2Fgn4YP5kQJjlcM2sXeuZYZayNyYnsKkG5AKgTg8u4joAInX3JZ1odw6a0FaMtDaw/fpjn1fD2qt1wxLurarZY00psYn/6FVEwfs4c6SbWGY23eFY/KdiaeHPsGJ6HuhxnUFalW8/mISx0zIRukYb1OpI5Z9NOPAw7GPu11i3jL3oVBWgFd6obUrZf84UHYbHBSOu4sgLQPH9i+q9LCD+/v7z768vLP//znzOH8OFDjDMy6w8vD+89ujy9eXb59tsXCzgqMx9xjwUkOLMmMZV1T2DxqApkbMoOpn+/AZ04zzoBvhL4z5gbaB8J1pypxr4BTOlpRaFFtJn1Q/BGs6foRJv5MyRzwZILa4XMhCKOF7rHUD6N1Lk0LwIi+i0iVCQG5JvqZz/PCqNZvNS0JB2jdPJ+JIQiLxxaNpibOln/Ki8Gr7zGkrTJZWbbrcqh8TQIYB0d45GkYMwMZ8ewgUTo5Zu71vxZBPJpA9AYuQqH8LM0yNJYPvEgueA6hSLqnaUVBSrREGe0MW9vYjeiPBoV/my/S1UQz8/fNZTiaBJcA1gkNJWXmyo8RaRhP3MEAwcY466j+11FJxSQVjhZn6r+da96zyT0rLWUCYNKPotkNGj2Sa46oyLWeyfFozLJpYDqmKKEOT5+z9CG2A5F5PpxpvY/EjhjkKkAnRHpVJyngiZiqKNwvUL5oS9xjctH0JwA6Pf9tgctKJWuOp0oky3hxbDy9d333yWooLcmic7UNs/PNwJD6aut4xPNl8rLc8eYkTywd9nfCagXYOE0G4AU4c1w4hsUva70PB0s+5NzypmxZ9kAJQnlqsUm2AWqSiViiUrzhQAAIABJREFUj/Bz9pR041bHi+q1elVUzmb9CtVN1XX9AVJzZSaAOuKYSFTyvSHuBFhUBU1SQxnarEmDPquLUkt5vRUqh41LHfE17kWrkrxGYKaJzHWepAgtz1+RltCa1iPuWdf+aufO4I6BFGsuMsHvJTHYbDXuMXvjYc9XmR5TbRxSz/6tPR/T4jH9OKVrCdRZ6U2Cdkvf5OtDZY8qI/acJAr7H8R0FRj7mnjd+Qwn+cMOT4FU9LfAUFkmCczpCwqVtcPT/eI4WGnzuUvR4znx7Pnzxx9/TAJnQMC6HjaHfTehmaDFWyttmEFyZ/oyQuOmtmnrF0BIQZUllKGnX2XCY1eTXEDHmsKgwX9EJpyL9aR9kJydX17+kkCQ19JbyfcJUKIomOpjRwYRuMmcSPA9e5/gDbT9bamLVnFyHkfhZc/Hnw44jqLvxHD6XlfRrdAeU/Vt77piLAmM6FOcKIUAUVRiQ51qBV7bgx0pEHIVa6r4Q+1jqXXtzTIwFUBpBbwz67CBzlJjLdKHODtKQhpwIcrAZSjo61LVWv8Rv6+4WAUniHVa1fMcJrHle+slKOW+QNJ58DfX6Pib+OTR/FgPzgR/WqEJgHSDfgCVrFb/2/bSET32EfMMrILLZjlUuqccK4gQ28xz2dgF9niEM8YaOs7WoYDaXjn891XIpzYxwMnok4nVIqpUsb7vvv/+qLLxnqxrQdNrm0gC9yRlrY4eMcPo8fFfmZ94rZjGNzBncSqn3A8gMrbT1pCK/NSe6uO4Br4EEni+nIkybZrUmYRaDYpfSYzU2CpJ7wD2MAumjBwgfSyL3I+CTbQGLcnIOd/n+73a+8Y0JkkFRT5nwHtsFGBlBLBGNx+QorAMZz72ajaT945vlqI9CnFj0LbmcCV8rnH1ubVEUCD7KMBiYz3u66g465+h1Y46WuZZq9RlCjUh5Ofn8U1V3G1SKRDWoKjzmFlL1HaJMaBHWzlPoWhKzLm39d/yfc50KolTCdauAjIRb9qbj03iOnlfYvMrIFeAr3sRH1iNgLLUOte1OUr9EGuMzVI08gDE1b9YKxVvUh2VPmerypxdfBZApaDP1yeEr19e/uWf//Fy++63y717Hy6PH9+/3DwkSbm53DyCalbBEbncLP4t/WXrowpyFKRwoyjulaqEwihzCD+u3wMDB3U0VJ5796IAaUN5pFE3s6tVly4mB8LyO4sFKthZJzXmGlicWw9ne/lyNOIgS3M08JYWcebhxuGuabeKph3+2gpVA8Bz6d5+HB5aBW94wE/mKLs5Mivk3dtsDpKIGukZ6gXkJppSpmhmjigDwzIRDnjb14sO6WybbMZNzkFcLs+f99CK/HO9pSU0WSpCBR2t75/qUpB1ZgK2Ty9B5/sPx3V3yCzJ2dYhfXT0q/RApiH3JPpzII8rZUvPshJjNeucLPAzHWSdVytgqZxtLmMS35NK5Bl5t2oayhKDylfJlLbFzznISv2nwvv8WemTqSC/Puh6BtlWXkIz2P9xOJ8/BS1Ob+CCKa5TZacn31SEo4E9z+iqaGvfoEpSReWKoJpkBCk7IVTyxEPvQ+X0UDX8HJU2rtPmbbn2SbIITm8ed9+tVxLggk3TYLx0GvcKRiQ0CYQwTv2EJkAaaXYcr6mzL/WOAIN/W5FqAtdkjvuTDim6HPBDgaeh1zxbXndQ4DZw3kqAwbz7KL26mwUYCgfU6YnXxJBGrElhkKLuOTOpsHUtHV/xxz/+8TjroQOl76JVmFQAowBZheTs1fTKlZ6KzWIdD+oq1JEEggUU+Cx7L62uN4Fpjyb3zNrxPKqGWxqecxvjeEcTZI/hjHi965KKR4KWBrH2hR3KiIh/hQJd6k9s+CpJTUg77uHaz9VKjRRZ92xs3BBse25ZG9YYwQXW36qc+zrVv82SkoaT6G1zTs/KpOktHn3eigN/ppd8SU/FIFq5ifIbr1l/ZoKl0TKxY8+e9bmkD2WjfZLETNK8exggLwSsQ40x66M64RJy7IpVJoGa2j36+6o4lwp92hyeXkKfBEXfZ/N+Tdx7Hn79tSNepOw1Ie65tyKGzS6l8U2Hkd+/H1YKa8xaIzTDdR3B/hS6CwYxjqDzE0XiPW/dw/hV1F0LtpzFDZS857mTBP3xT3+MH0IVnNdxjwiVcL75ImAJcEmyPPaICSpnie/z/KDdElCnKrk5dFxT16w977WBtdP9qn3K+gY4vg7J1g7VxfccES/Qwxiga3RNrgmQjmSJxNbPJ8D1mTTZpNWiCLzvXeBh+2OgBuvWfTrAcsqoUMoU94i/X79lYo71aaY38dSXmF77zc3lnGc9aPM4iU10v9MHe53Va6+o4FF6/GY/PbuhRG40UGKkb5DyJyG5XF69fJV1VbiIv3/74sVB0z4zf9hPocPv/jMXbYKBAXQd27TrNzGyLzDMk513mQsqhCZWWyJggkl1o6Nc3uQsOFC+CeE12eKeWScYIKGGI+g2sM7EPIJvE9pq5VG2RW23qo2JM9bakoT7jj3bWI7X+zMrRmfw1POWkQjr52efC/RynZwf7oPxVzwXQJRfXv7cUUi37/IZB+VzCWP3/+ZqD/zA/mecwPaCZ7rxboECq6mlclZY59ru1WTaJJZPKAuiPi5gEuO/VkHVDiceWVzNe1oocM7kWbkYG4VPAZyzqncdO1QGE3EKa8LoOdaEKi/gNp9ztLicGGeq2+vjODeJg0+KzgGSnCk54RjyCmwQ58CxDhXF7Fxgz0EFa1oAQdyMzwGQDq0UAcxf6Qt9ePn+++8PRovVFfYK1855J8bm3mA7scbEiNzv2Z44jcF74J7ZO/HnmWdaoI/YFJ/w9vWb+EASZuyitFZ6sIlhzWmsxoepMZ+LD+RZpq1KUOqregg/v7+8/vWny3/7r393+fjx7eX5MwRB4NY+ywzCC9RRpMeGRgVdiFz1bTYnWXrQjsjjdvgpfydocw5h5/e0FyGjKEAB792L02lg2kCVjH2inY0dtklj9KPWWbpphQzqiFpBKlrHgvAVpcUoaom+XPm6Vu54GCJvIjdWNXPAVCpbACbqJLIuDaHJWkdtKMxhlS7SyI87j0VDWydXo2QixIPm+tlYIAusBc7NPqjyvEt50xkbvPAZbCSMatbwIfK1lX3mPYOET12SCwUhd51EZEkekiQisPCh/OegXI+KfuiwMbw41Yr/PMrz4/3PAhccBPuRQheIGmvFIbgHAgTGM5RiW8elAMC5t0d0I3SaJZ59ryvNTcfPvRMAMRiZLysyvJZ75WcG06y96BJr5SgDHY5qmKFIoII6OXV/T+dVQ1rVwdKvKh//cBXBUDcdTqpS2mhNNfdNrs6onmhjaa6d0cMZqET7dU5j6YKVkr/uVShtigJ1Lpn03tBHPvV77EXHh9hPkbMwyuCX/Tysof0huZY0azcgZ42SpE6cJ05lYjRnSquzEjGEh5jASRgoiOKGJYugmoRqVFNtWKXjvH8NCI91zLzOiiG0x7kJnUis4gEGnuxhhYhwVCSTpft0LU3aPdPsYXs60r8zkSwR6jirU5XJMyxCnqBgMtEmhEGoQZAdyrzep6DQjHJAMAhqTBKJPvc66ioYf1n5TMXo1IObNTz1HxcB7xyxAAirMimNbaVfG2VVQSEEKcvYCpgOOWc3tb1WaEK53exO9pkIu+uVNThdv8/bHr5ULEfVbdDeZM1ApQ6pNCErnY63EY0XlTZh4b5Ep6008jbuJ+7/AJvwRQxTXzM/axq0PYkPIMPn7rEh62eKoWj3EVSt6sznY0N5XxIVznXGOqzyKWJO0M+1p93izZucOargoNTQMaFf6TNYb+2gleVUjOzpGUCmeEREnt4D+pYWGjs0UM4zxnqmf/LFiwShBNnqBVjdYy0IPlxjxViK+N/PPYnIC7Al+R0447ll/etr2uMdhfK1RlgR+V1fubT39UfHzo0uj432HOZZDTD2zMnCcIRG/KPV3zEyRP75vtcqaBd7sIpO+rvdk/bOLeGLHZ+Nd70E0lT1LDD5vMDRSS3Z0ULK0mPLstVXSawy5tMC2BN8iS0YjZ7nDuMgVdvTXNIAywGgbvN+jROgi3dIvXR3/Q6+W5uaF+yrVaYTCbNO6ujLk76HXWI/ywRIC0kAwMY//KznsVTsnI3tJ/2Re5Tft2eevYkt5P6PUTYDJHjegqZckirTtq/oS+pWFRN7kP4wEhRtKq/jvaVkN9kotT42biJFsZufPlUfYtU7YhsE9fgyliIekvrN/ixVE1ZExT8ESY0XEtOu8pu2oom4UPToz0pTvz6TUYLGvjsz6TwH+OuACHkObV+Nz49wXmfrCu5E5GtK4fZPF5D/FGCKwgXgCEmLSQr7+7vvvs9eqqZF5/7ymay1VHfej4QRZXbWiniX559YdOI9+M+whhY3pYWJ6x/NTV+QfTwQh/iLZxCWgJXbA9yuLQDMSYEkQly/HYxGGVY+oySmU8CnkshZYoSVMXwqoZttrciesRxrt8CtgMcSS9che3BtL6HwTluFa9PeWVkF6Dl6Kqf6zxoh8IXt4PWumwCb/Ym5F3KtAaJJ/r82Ifzt5V8uf/d//W+wUS9//ON3l++/f3559vT55dN7So4kXypuUkVo/1UdUtW1gv4vwYrzzgiEJoYf1jOWnpAkc1ckgOCQr5S/lW6NWE03QKtjl1SxWHAWTSNh31slhFuSN0BDdS2y60Hymgw2ceyQZPtt/N45k+de0gifQLdNniKzLDrXYZDHv9tsXHXGIFEoda0KwsHzmm1c1dhxrQkylzizUcv3LhU2zi1iGtLjOuNJ9cAs3NAx7sc+EAKvbMIZ4KhqraGbvxuw5nc+tp8vlCbUL0f9oQrIdYKEEhwDArBGGMb0s0UR8v7lhx9+KGVma1WluPZGweXHIKQHcU36fCbrBSokbfHa87BnpGhKBAeYf3UdVcB9+F6hro12DEUsiSm9QHOeBu3pyzgnU1/IWMexTlGV6+d9DHDj0JZ0kUAQiCl0wDqKIjJaBVSJZxWxH3pktv8PB5X+vKrdZc+bLC5AkgIX9HJVuDy3zSosSl7BpgRfVptHHQmdgoHmqaJDoSj9Inv9/aShQV1Bs7a/dTYZOr9qpefKfZoqJOgXzclDxAkW0qcG/WngSe5pVTQQadYnfX6g/uvzwXhKVcrzGyjA/glKvkRKwCSBQCp+CPq8ybpx5nBIneHUMRRWwxXBCbVFdcpVC7iexyh0Qoe5rUiHbAGcMs/6l19eZm2k/nK7BtwGy6Cuop48zwT1J6MrZalULoCZqe6t35A18np5PgE4BhKdE3SdnraLM8nvgmLmLPKMJ/7RvdP5pZ53Ex6T2iQuo/gAEMSZThzK+VxZa8R4JvrA/fF8I5ZAkjA7kP7XUaxYy1xr7FGBhdi29Y40obnLmcc28AVwg30zENQOm5zWtF2HWVu1Dh1SoGUqz/yulTJ7SApGsHcm6b0xSVdGR4FE1t2gIsEYvx+aakU3gmivTaEAYwd8RywCtecFpdh49hNUO4HJBA1LQKmkeZ3uS2wW7+F543mRaAqmBSyLeNDbY/C8fpGkks/K81zm8eUa2m+q0mCQ9qgp1t6VCt35h76HwgdRD4Uyd+qBAzhhXQ40GmGaKRlik6RNpiqTROBa1TJYMlBLQLvknoCFn+t/+HvYBg8eRMwhSY2VtVFipdW276hAKteKrQz4p5jW1GsduWGFP0HbACZtrMILXY8mOFHOPFHXArwMXDmDxg02p3I+dd3at7v4An0Qa8TeF4yhcsp9sgYJrDfb1DhDwNj1M+hLj/zr11kf7TYHMKNc3r3LeiQWguJP4J74CioiAPl1VIPUUwNQgaoABTsPEaRZdS3A2fypswY50+z/9GuOESHdkiCaOI5rwg+QdHi2WBeuJe0oexZNVomDNsPNGc6rnAVgGdWRz8o+mcpvQIfHj6a4TrWmnxWA4qQ26r7LXly1l6rkX/7ylwIrGy3DvTpPUBGgxKDOKBxQyjPDxqnEDZuNCo57PCDT4k/XrH6nlVtAsQB8Y3LY58a1JUEYNfVIMhY7yCrQJ6ZayTOD4bV+1iTFi4sBlATp0noScLbjjXhGxDZQhltRe1glzQEbUja5bpI4qmVqMnQWa+Ne4kEqU8cM7c2fVIshfiXCefa23VQ747bPC7sUBhYFEaYT7P7Zz6wr62T8fT5fXG9YQW/eHmIufJbvZeLsnubziCcE/3P2uO9NKkjstP7I8yxDP1NbqO822TMfYI9iGwugF8gU9MqZnG3BxtQGlzIs00w2BPkV8TxrFoHGMd34HjGK9o57SRvO+jwtBvBMjM1jx74qIbz7cHn728+XP/+3v09C+P33zy70KtJDSEKIrkGbcCtN31ET1345xk4EJUwA6iDUBvcMU8niTHWHZLDB+cZUjM+rc0vfQKo69K9RMaxhMAkRWUrVh8rYBFikdiSAjzJaRwNkmOZJncyD2STg/VXFa8lirnnSxCKNLKoVBIO5LxNCPqeU01IMU62LVPZksI+gkaC6qAYHLupOVO9OaFyM2NbFjYYTh9an3LRVPu4V2kEcIMO9lzC3atk+vvRNbENeKyWtChjA8z7OE/LA9bMbHKE4W6Nd1FAly8xBZIQFvXbOOdqhhz7VCuR1NECCU5v+5b2fpP/PQXCrwB96aG8aIEhzzX2dFOS8Dq7L4NE9kATsVNk6D7pN5UCkfAGsQiVHH4KzgNbHYl9HAkmAiJsqw6WPVlrQLJBVwCSnE8BQGCF7caqt/F3Z7iC0qyAnubXxXvqBQiUbNIuhOM+N43lFpGU9KKlwbE/i4DBm/Pw35pupurqqVl47dE81O2nIJpgJYqPgSY9JaXD+zzrgjDrIuSqSqeqeAnPWu4kelLaKnwQsYYQMlYtRXU0OrO5GNCSCDQ8zG5PrCqKMM8rQ8ioWm1Qm4J+ENPuF/ROq9wAoxxAEvFqgKQocEGm9VgLgoSTxPRvXF2Q0D9qIhDAl7Nft+9qnaYJjpbejXE5U6FX1guhOxj7ggPLvUwTNLLSJ11id0akXQGvFzFmd58TeKtyBEmeDFe3nddo37STOis8PSvrgfugxfqZJl9fn91k7K3RWdL+sRvrM7Mdy/fP8Vh26yv+X0lkp9j3jzZp0/qEVMvtHWVsTQiuoVlwIPExofZ4G3keQv4oee4XkQ2qjvkFQivUS4AjAQBVx/dehAA3UIiGMAAVzzZjL++FjXsdeKMWnVF0qgKGm7fxzz5whru8McISRs+SbNSQAK/Bc0bYEmak8tdfVsQwR4VmbQWh3q3q2z7kiTpCBMhs3syVL2+c+CQK5J9UxY7MGLPC8uQ+qLHwuAR3BoQlkZ4ohblBaZpg+JrwbiWDFiOcO0MRr7RnlXrkWqyIJrmbnCOYVZCHIxj6zF/Ul52CsfVKND0wOrfKZ6MXI7LMECM/JrQmFII4gneBCbLdJ5UR1iDX4udfdan1ZNpy9AKyrahh3pFK977WnrEms90WvNr71xYvvklyQmBxzWqM02+eZMx220L9PCPlc1iEJYOhlG0E1ppbJjglh2lme3BwD3gviXRNC15WbYi9qI0j0Mqph+gDptf3maWype4hlN1E5jx4RHAolcvYhPm0zEPn5uRrePdJ4Vf95ZptYMcvnpYLS+OTYXANY3Mf87GB0jNFgoG+iw77m90iq7GWzFz82fH1pV8XZUpTxxyqUc97CrkhRoOJ0sC/YywFiR7dv8sg9TzBuIKk2UlDPfW8PaAWWOg9Rf31oNYzWq7rvdfmq+p7ewrSJXYe5x2YfdO2yQTorlHYkKumlhHvv2AfWm2do4YM9jT35+Zef8/6s2XffvcjP6W+0YubvHwDbWiciwHLa58azxs0HyyutahWVUdCI3yGOpsBFISHU61HU1Zngvc+US88wegns7eprtAe+7JECidg6WXOyf8J6QLzpBFqxB4mTE2N/kRAmjs1Uhwr/8cxDXwYEmiaFcQfXLljE3/m+tOUWb9af+rUJ4e3rl5d//Zd/ulzu3l+ePQPF/Zih9J8/3l3uDvXjNqM3qN/Q4ok+pHF/Ay17+Cq2EAeKUfzwvtnv1KWSwC3wzbDSDwSCnePRGyvVD+QqCEIC3Eo+V0Gts/RMaqLqh8BElEWrxJnqZVStmsRcKXhFzc7omwF40P0lANLkFNUImj/1MakYGqhWA+5i9GKohjLhaNlESV7X9Gw5XtTQoDyGOxKxpZMWzevcF5E3UWbWplzuJSM45tAASq21lyCGeNW8wxCOZqWhzevW0Ow4DMUScl9Zqwb2onsGRGeEWvrWGalu8r/epT1vHdpRwbCsn36W0kcP9aQZQ40zf+rE8t7jXAddXglfFNoAVcNl4G5iK0qVXpJUAy6HMILvUY/Sw2TvRlDKQw2viGL7Q0pR/vi5zd+Vay4y5GyiUgQmz7zv16E+DI1EZC/N/JO5NrnPuo3elDUaghWKzkmRsIaq1An2IoAB+5I1wgkDRLA2Vh6OwGZJyLnvwETBZMa+p/bNlvrTymQpg5zRoFWqT67JXfRdpNbEg7VPn8YqkFYzcJRjIbUHZ/8bmKTatN5Q95HP16QxNOMhkRhJrpXv2ZydIHuiFBFMmdiESKsVL1HB9LauwqvjyXlcNc2gvY3k3SM9LzSLX2ckGTTJBIgdmqqgla6o0g69FgWUVugwZ6mPCZZPFCiDH89JnHDQw1YII3x1mlXnfvaZBcGMaEFRUt6fhCaoI3SgL/qIPJPsqQTi9EAw0H32v+ID7Ws9f8l8SCA92xXbuEHyqRFOtCo2efY+oNaYGp67Sp2XtYIzpnoZtsMqXVb58yzXM5gK3q4rY3MGUroeZTC095J96p6UKpr1ZcRF+qxro03SrMbau8HvarNJmkKNevok92dPVoHQgiXuHQUUAqpuLIl+LDZpSWdVWltRbVWkCZ6ou/Ruq5Y8Y4JN/DbJhsJMed4n8RBZDFyPqHgojLOJBnicYe7p5UsGybdKbELImU4l8X+REEqX5NoMcMKEGYCm3ctzmQ1MBWPjI6Az+/t835ige7gVw5x9+xU3Pkp/7L3Ely1J6IiEgte8lveX8eH+KNhTUI974zlqh2Ux8Rpo6AAqvI4zzyBt7uk8i6yBYVk60lr5Ha4pwNF6ps79hZxD4h6eS2YOZ7C96VDbVwKunPYT58vRS4lnFpNYDdeXsLdMfFVOjF1d32DO45S04+/3GYkNv5jHqJCYwFPFXRro8hmOOBI8r69t3GSA7jlhrXmOvCcbVUDt3FvvbF1+lzWxop17guVwcxNgK2B1mCK/5l5yvk+zZPUjRzUrva7dX36Pa2QtMprm8+eDdcK5kCosAJHnM64m9jdiJE+fpGeSpNT+1Cgdo+D54H6YNYKpPg+B0vqsPm9blayg4U+NaSMYxNiz11VixRbZ49p5iu2v93pZi4KWBYJ4VvRqxr4OYEoBh+LD8gDeI7og2Qs9R2WKtaWC91GMh2vV73PGuKaXv/yS38uz2Yg3fz/nwDFBK9ac4++KaBUDiP+cr5DULCASJtH0QRKTbeYpn2ns5fum0vcMRdNqZEQcc/Y9z5ue28UfgoiNcVqESv8u478mZJS4w/7uVOyvYzqO5DwzKQvStQhD0abgsucqucQqjwJYzRvKHkxlFU0HfOBpRNnxbL8qIfz8/vL+za+XH3/8t8unjwyP5QF8vty/PLhcPiPvTqLTil4Q2s0fLPLQ5KtoOygXRmhDzAmCpgz2gXk29JEtWGKTJbhlsUP7+hBkoFltZ6TwWec/5SxbXZQmwnUxJ42M3IROKivXIgJoIqKz1YljGERTmqm3eiaaI9qgszAIPiOtLet3Lfh5krzNbCyCW6fkIT1X6tzEvEZ6Fd8Lxe0xFKIqWgZhsS9zykFwiW0CbsDUHi+TMl4jeuH3XIc8T/47JWTSikJ9CspcTv67t+WXs+GcIeX1akwMXlhXDERU6VST3KBVDXvK6cPwvC7WxiQuKqCjJ5mEV7kN1apWZPjyMJ6dUDb/OOhSeP19Ez2pfqFG5Z0arxp8GGAcQfVnKkwNtAJSMOrkxI/vgOZL1Hh53pGmVohoRsq9pcCR1UOulwAWxJfnxTpwmDE6GlOTngP1ngG/B00oQ92r8sv7xEmexmmcnX4qDqmI1YkkMHE49hTv6BGQeu35NNmlkZl18Dl5XaJ+BT+qPGjVHufeBusi3PLwVfDUqbMe9i3EbkSU50q14Jo446xRZuyBLk7GnrW1bxbwhSBKQYDzfDwT1wZ47eElMY7BHRp/peYWzDgUUFf5SPB7+y4BOl+8Z+jRq46qUGjPLw5O8MlngW3J8PInDJIv/ddgwf3oxmxlEkr6m1ZET83zClBB27GfSKSwbIkGfT6/VlA7Nqd281ph1YlD4w8SuRmd6WWxf2ZsDfZ+0dUqUUq1qWx9HZq9RvYpmljzOYJuB7hz6s85g3M5l/ZpSZVOUNW+mkNEYbQ4ADDWX/tRyt+1Rxm/ADKfYHbBPn92ZMW9zdrruZDif1Akz2M2JkTBPrAqR1AekO7pk9H0yv7gWpVSx8j89PNPoTbZ58U9Qv/h7CYQG+VR2xlqHc//7ZvYHPZVkj56q9MfzdgM5Omv9NcOF3+avcv1u6fP6sxHvxY09/RpQ49vm0dEyCYmwf4xSOFapVkH0BwTxzMclH1USYEwBUny3MfESTvJqdoVz7W+Q/aydP/O0myVSyAlVSaqDJydzTFMVTXCMvWzhz9YD02CzTFB2kdXilsUPEcrZJ/yWlVBz3GBdNYIM81flLHSfdTEewnhro3Pw84gdEb12IQQu26iYnLPNUU06Ntvj3YWkX5tK/tL+xFgcVVO/ShrSLUBSXxmt+IXWLsAdlSnoXvfv1dlySWnJlb49FIUW/GIXU8gzjp3QDdf7HeuoWB744OKFHXOJfebHvXRTbkO1hnqqIwp9qpz5wTCMoMRUHZV0LDN5je5duIG1jAtGRuVFLs70RcqTA7gRqgEKiRlZB56AAAgAElEQVTPkjODL/b6uU5sww9/8zeXN6//mnPD2efe0/cnxXagraBExEOmIG5ftAAQz0dqKdco8N6EtqBSWFqhnDdhSS/bmBw5LxvLcVTdxkYJ4MI8xCetQOYzJw6oDTUu9fw3Tr/OC9YH8NyTEF0uF4TUiC0BcP4/yt5ES47zSNJNrIWFpEiqu/X+b3XPnZlutZaWRhIXkMRaAOqez8y+yABa9wyndCAQlZmREf/iv7u5ubl+TOqTaaeAMqhlSstsR/wxzdFf7xyiJVHPdcaTTRFAZMw01pHPm2ca1d/MsT6foKb7W9qm4IzjYTAcm32ufR/TKOfIavFaVlUAJ1nB2a/sl5V75IwEtFyf3LMtLNAzQOTU+8/x5t6x8Qp/xc6NdcB9xCehDzWZdEs0bH0T37xU5WRPP95F1LD7FEAdu1tANSyDqZDyHC1fWhnexKYq9lM2oK1+vqOtEXTY0b557vg7vPfXB4Q/X/7+9z9fbt8h3c2Bc3d5cO9RgsK7D/TfIKvRiW1EO9RqaK4Nbu1lkigZJcDIPJeLX6U20PDywO+iprfNsj4vGDQRetHH1OBRr7LaQ5GLUnW6eO0xYgaTRZ/sWlDGWnAmTgfXwOAcHJ0dD4yrSDuLPM3CV4BtlsyNCL3Gw0N5X7nFMUQpRyhqeqiTrc7SDZJD7+7jQZFh4dd4NFvKM0RVcQItOD44RDgSGOag+xNXMBhloeQAGV9cyltHow3uDxrcmf62msNk/O4hDkBDz6r7sbAstNaxjyESLfXAX9GzRj33N6Pg5t+5WsdAZas5hiIqZmkN4hOsTxzjKiYxis8QXefNA5PPfhIEz1jqVKnMqJx3DPDqOANWLCtch70KUHEcThL4dbovqZOCQu3Y2LfG9ZdWCqNBB9kZGOH1kkmwh9XUFc8O9OEYHS1I2j/KwEwDeozR6tha03vNqDfLcu0hxN5UetlajIzvyWmLY7sMBvvNDL+UHxy0qNtFhbNrDHAi2Rvql5btiSjSDpBzoMv9eJAnECOwDMWoVE8UU0E5rUdshulDDCG2wD6WotxhEsAWoN7ukz1aZzoKm0MoBX2y50ZbT0uW3UOQ6jRUv4njhrPWmmjazTwo/XsHtgfHJ9ecaEICw9HE7RWX/Zqi+96Ptb+fZO4PSnprm1W0I3hjvpS8NttkoBZBh5MyZ4I++vQh6mRASN+1OHkFoRTAUjDlnC0Q0cUeNtt6bf7MfDd71D0SgGU1N7WDa4a8mlyDQdalQlhm6dwvAmytl70GBZ8g2tjnBVKpKVtG57B/KsyeWr3EYd29ClIJ9PF3Ap/VKJ4D2VKhS/M76nEWAGFPkuWJgFgV56zdsvchz4q6HWu0Ijz3mrGR7hx6+1VpljXOutfhEM032AYwFbQ4HMHRRTk7rkIvDXas177SmlsupxOb4H9KvEHmJ2kv8Oa8yE4xc2+AxbOEBrm68oMutfrVZJDTl7MiIjkXpCwvw4sDLyigvYkdGGBzDjg9Q3g/96LSJ8GYTqEBsWrk3nP2wjJo7DvrpRSS4fmz/2H8LJj0/bxmQJkg5p/86PyfQTxBx8+BTBB+7GcFv1rzxxnPkSN9ONm9ZaQY46Mebb3T2Nc49MkyvnxVCtzAA9alwQ0ZhPyeevOwVNpWAxvdcgHEOdY2YK2RzG7UzhCUNKOUMZ3CsYF4zoHRkgNiD/wyG39ta9GKHa5V8Luy+9jH2LEAiZTeNHN8buyunQ5VM+qyVbTlHpL9WhDJ9/Mn/14vVALPr7/5ZlndtwGutcGyq2S7pRZ2a5XvYm9aZ9cgpUw31ZixKannHoU6AJVU1znvMjBs6H4tk+pzWo4jiIf/l/o/AEfprauzNHmhj5aSB2uqT2wQ5igtDKZcyjnLs8r00cZHLHBMEvcUY5M9rf0YJKKvkYBkPmP6MN8vYByfHOGclVhEVG1BJGsImqY+vntTJo9nUQJDQJeBH9oF7yeA9tZfEh9poVJKMz+JS+a7Vw26TBledw8abPI9V30HY5OeOdxH2FFcdBoTfC4tlyK8WJqofQf5nrSyGfAV2qnU0qkrUxPJ9Sjd6d5pC7kAO1MEPtNbtZNNhy4pcvLPsodCtb1mCCPSNbGj+DC/KiC8e3959/LF5S9/+cPaTuCU3rs8enBzeXj/UbOE9BhcDaFKcxnAZGOakeDnOORQZtyCoCbh7QpvpYxG9dKDdFQ1BlXaqJkGES6kvPlpSrUp7qIsRa8beKyoO8qWPWQTMIqWjFaBgbg66KXrsQAbbF2pHxhnkUcpeLwvaOoUAbMo0ueQ+sG34U+DHpClKGWQe6vCkYqHOgGgsGd1TQ2F/a1y4LD4RrnKIgaNS1B9VZEUMeOZwtfeuCaAOf0c6NOpXrIBdDOFfp6xdSEWdTJnYY9JlDmRn6bJ58N8Z5yfiYuI4FRspwhqnJUJMjBvzEsOylEvTaEnoM41pUIUhMDxUW5eA+OBG8NlFsDgr0zPg0qBwfKw8dlw3KDvdP5KaXJd5AANtYjfN8sg2i69xvS+IAOOFCjjzdM2rg/liOzbaBpcm8+W3lonNiIAa4PA66x3nHyeWbUof8c+E43G4AYJY22cgvlrEFVaYJDy0SkyP1MuzSEHhWE0LPdi1sApW3Wlun5qIKMqGgPPGEGNaF8d17YUJ8amCsMYy1JlrUVKM2das4xqwmfIeFs31TVWx4Ax46Ane8BB0noA9kLpL/ZAtN7QrAa0NdYh3xFRg9XaWoDNurLO0cOpPYGa/cj7V7/B+sOJAhDhvlKjNwoKe9CDie/TkeV++G6KwKVwcN+sHSlUPAvjHJR5bIIrCtzagtzDGgCHRTBlzDQxXiY99/T2be7de4hdGwsDR09hlNKjSsVvhpm+UqCmrM8nsfcENaDIaVq9VhixDdvPaVOzFkIG9qwrzgAcDp1mmQYE58mU0erll1/KhkgT+5vMe+i70Gz2HWYo6ozWcXReud82cO76l4ptZt/gMXS3mUGV5CJ4s0y2pk1xI21m8YxSAg0s+e6M6+iw2fejEmk7DKidC4G9gizrxTehlFCasQFv39TJXCZFCqpiMzat9yzint1PAkrajqtEe6mu0rpEtLVZ3Feo8iDH9NNbKYgZLxvWs08SeGwNMRZK5Dc72fWN6BCAJecJ2QTm5rvvv884R2RmNYE4K9xzwZr+6VBfW7BEhfNEOc9cvn8f8DOO49o4pNXCbBxzAW0WOi5rAacPcQvnmu9hzSdA2P5Jhik9lLsfz+elAXKpZK+y96K6Sj/CBWYJrKboqXAHz+K9cF3uHRuULMrUiKGQui5s1cK1GAOppuxbwKYCtz1DDaQDjn3xxYCAZSZ55jmmWVerOVUt3PpMrsMzsdZ0uslkQKFk7kNfpM0Kmaj0YCzYZcCATU6rEUp8Hj+KaIdMKYFha/0/cT5g89C3kxKQE/hhsKUPln0z9dT0ZmW/qSI5v816ttzfWB7xvRZUeq8HKPuBcokG2v/47ruMJxRIe9URjKPPQAZNBglnArYecRgVaRsQvT/aVyUYTYsQfEZ8h9Y608KDdUWbE9cV93Zm3bC/2gcUpdSnGf/WFH+4IIiI7WU8q6UBUABrg72GgEv9lCZPGvgwJ+nfOKG2M8jDuqhaen3RiEBOKEtxNMaf9goJnh9BPeRPe1NyTYMKfGzOMvZSy1EqMhgg7x6tz9hz7NGqBef5R2MmQGL/IorGHvjLX/9yUFXZI7yPeWCvZd3NZuQcsZRo5512ThDA8gOz1AFek4SqKA8/Zskpm+F39iaOjz0QHjvJ98sca5LmXeIL7sdzhfFUqZ39w3knHTdnFf87MVtkMjDf8S+e3KzN1P1QlvU7BSYAVJOlvW1m8ExP1Y/kngWsLE0KS2J7jDOV9RnxKewYZTP/54CQifxwef/qp8sf//N/XV6/hk99e3n+jKj3GTIlqSXEISi9cCIjS10a6EQSeE5KetaNkhPkNvzllykcvawJbdQ7Jz9coZQqnlUAYBLxqUOsN8vkctgwCGyCs4IfGzLy/9AJ59AyiRi4FoOv9gelHiR/X76MHyBC6d98NggNRfQqO+5gsnZBpzEHWYXIggqUhrdiWWo30vemzZalvrZx/ZWbL1KZjMqclrx/dNlDvXF9rvw895ksCAqm9gH6UMRe5ITXpN0dCN5qEw0gzbDU6W5PoTpG9ktsr8MIh6xuM0HVsjdcH0PLm+TABz1Zg92qkX1oXeWECULLevokgZPy580+9vBUadPxC+1gIhtBoobsG7Q0W917Zw6KyJWe4aEeNHVF3RnzoE3Uea5J8Kk+zaxOglALuUdRba8pJIhdn1dFsjho1DMOJCHYVGWMjZj1u8bEQbBGjYlRffPm6F3Ds4BKch98TkPRuoI2eVXxrBm9Chic0fM41NafJKNXUagEbss8m5GtN9bA2cyYvcXMCHJQEfwkiDmM3SVzxeEQGtEa1Vvvl4bwN48T8Als6DB89RU1LyiEck3+VH3YzE4ybAgVEYhPNp0Dle+LWl0Ebdo+gH1u0CpamqDqXZUGowiXet5SJkLTVVDiJKiT7CmKvVNngwKKvePezTTwnK4rwZ20m1nQ68FnDUTqCOhH9+b10aIjazGtBlrTyP90Gip4U1l2s4RmaT34BMiYhzMI4rwadLCOEjB/LHVd+xVbdxZGOGXdrgg/DmWpi1JNdDCjVjunIoh+KLftlccecJ6u6nwV/GE9G6zxt/3gIoYUFWHofz3EPXSzZ6bMquPo/i89yUBCEZ6eO0eWdY6Iz2x2jGsJ4vQ8oeaj/SXT8H21zmV0NJMlWBiHPfREWw2xB0vfI6hLjVLq2BvsxLEHMEtmbDU/ZH2m0urraSkypxb7kKzv6yoXBoh4iHNK5qP9t0KDDgj55mhUTgCUIG1nj2CiQUacm81T1s5sAQ6/gWFZFxX34JlkaFjvloDf3pWjLTo2sa23t3GIuX+DT89V55X7L7Ol/YGlt+e8XoB3tvUBG6A9jbXhGcR32cqF8THYid7A6vgNNOKnTA09Aen+zbMw7mT7Q2cdxSug783NAZiYJeG+mxH5eCigpracYGSBC2OlrWUOZJtkz9ovbdQ39gnXQ4I/Th1BYVpHFaQWdIjtnIp7zrs0665NTiAboK9Nt60xbv1n9x/zXdpy6+oMPjO267vH76RBcq/WDrpHtLnW1UrbVqn2bLMODPkUFapCmnX3AGXY1j5WqK6Aj2dFQKQpovoanwsImRKaq0CIe1fg4fArZiMUCOH+05dufWQVLQxoS3/lX345qNisRcsOEgiOgZAgU0rgzeNPesbqO8gQkXWjHUm2az5mAObbAXjL7KQZ+Ydmuc2E8beZ2Kz72VLuh2sIYtROUe/dtXcuPcJuJMA4Af8EXoyDzAXGm0A0TddV+CeTNv9XoJn7v+5RfNkGTIpimUmvD7Zcwme+LfPBOmvw2e9Ipm9B3Hm/CKrHRxmDRVEdAh/G0GdgfEzo6B9yXRMHBcEbO1j722Rb93P8pqNXaNlQ3ivXkYKp1oDJoIBZXHeMqoCTJ/vJ+SBDpj5QmXdV3MYvwx6V2p26SfYnfh000rXNYb+n7Vn6J79JQI6PaZuNQ8l24oR8Nkqwqd18ld63fO5XBoR3l4+vf7r8x3/8v5dXL3+83Lv3/vLVl08uz558cbl3B9ULFH0S4EF3SoPkwT8NCFsoHFpkehHeC/2EzQv68L//9vfWpdH/hsbxOK0L8pJetZ5tDVtVBOS9LHCcAyLxBI+pjalRKNpVhZ9suCyMqQ6SNdxBwwSz6JIhHE2FgQx/+ySOIQqtE6ajxN/njXG1dUwegTKF8O17lgNhcsFmGKQ4uvA8IM18pSh24g/JOByOK/TRLhA2NmMYJH21giAAOPGkoI/GxofK6LKeU98U/bFoOwjPK5pf9gA0ExEjPYpfngmECzVNahlx8tevyyzgtfF90+7S4aLst8yFBwyfoQhbByIGfBkkHHEc/6AtM34aoDj0a+ptAGkQg1PT1yoOwf2rLih9JAZnjp8IaTJo+xHRkUKQmraTU4gTCxLO2klROHU6qdkonSPCRrdFgKAV5gBYe4Ag+ZEyrmNycL+nABfkaGCLCC/zYkCoU5fDKQIkzVoCquQ9Mx4FUIpSn9et2ZrsuVP/y8+DQZwGHXyfn+c0k3dWJQPVtIWFlDH2OvNtQIiTLOVCh4ExY94OBVJrVkY9NsDVKRSEYQwS5Mw5DBAx5bLUlkzxlGszPhjPOOJ3d7kfg+oih1Xr4ie1Ics0Mb/Mlf3B2KPW4tkGht9FBnu1XRzitJyJhPQyfUH0knmu1HqoWcs8pkZr9T2h1r2u0+/he/Kh6pyPuZD5fAQq37YTZ5oo64xgoLVArGl6g1JzVgVa6xCxTdb7mZU57EwCBK6zDMP7BYSg8CdgR7qWggHWaGYNW2f5vL0uRenPtRvYErI5vKazKeKqU8UYHzZl1D5Vf8/gTmz0KKdSzsxWsrYFbxL0nWj/AbVwJmACPHx0ZLFTTzN2gSCCe0rnQvDAedJRAPXmugF1jqzYZNLXwD12ZyJE7HOdxWRlmKuBmDwLY6TACPdgc3FstTbgyAp87BrnmgE1wixpUBGgRDGGgWHcB+uD8QNJThZywloBc5cZMMulIyjoYhB4dkizr96+PUA97VBs46k/mBmuw5apNr1m6ewrbbDnrWMvkGYNXRxn5POts1ydLXvfYD7B0okVcwaAuUcZIs6H4AX2QtBWWm8A11PbE8YvAcB503qe7G8D2rieA+90WDkLuR/mLADfAhFZWIwdgJmZwnPdopm8qBfib7F/T7VjBlWMBeqX7FfWVZzbqJxP3XlABPeX8ytnyaMDGD9rDBTgvpYeRHAvYHGVWxXR+CfDcbSl8Oz9+puv8z3adO0Q980ZkfUTX66+lAFBGFirjT2DFuwP1havMW6egTyPbYTqV/Q1bQ9rybpdbYxnZ4PPKmj6XV1PVWw9i9s0cCyopX/LPR8g/WeDYlAok0kBQhWJ9Ve5BnPHGafwDH+T9UlwyxmG7/ekGSzWC4JRCu4ReBP8unfjJ9Hq5QPsjLbG4QdwFn/aeucIVHFeDGyRJSJLLa/Fv74yseLbfigbqwJArVvVFmg3LCPxDMG3cr4SwD65CairL372AaWQerbIdGD8E9gv4aNQon4g92DQyDMpkhW/fkwP2YOx4QPhoxC8FmeChZbHJBEyxqLgaQL3lYakzGyJMvuXZo2sRlcwJ2Bpeg03k4dfx1nNnN7gm6xXaUCgaSiwf0PNHYgauzZQh2eK0NHmmhghQNCvyxD+84CQPoT3Lw9DGWWSG0R18QTJtq/a6FJmCB88qKz0PwsIS99svVwW3ERH0ux+NVo8mIpgUoVEjjSMNUqjFR4Irr0SuwljVB9eo27lac+1bOe0PgdRCr4NGtaAmsVo2haDkvqh9dbiXpvaLgWy2UCK1qEqlWcvYiTVEzqr6nhSdTQsnweEvBfDEaffDGkOgNI8gy5Cv3r9ajSxqhlZV0hgTNZMWl5Eam5KNWThGhAW5ay8bZyz0Dk7x83eVBmKTRtjslq/OLpQwRRcoOnn6uJAPcw0KAfPxgrKtyJyMxmMJ+hdqDdPnx71bGYz4nSx5qLk2vYOSj4HtaZv0TI6oZsOGfIw+yTYm7NjVvacCfA7MpcTDMmB9/hRjOwPP/5wSN9LM2AjS/1knabmLYJLzXCLWh0iAVOmyzyttlKVNjOMjBOGoXPZQDhOmTU3k3Xm9wQ2AWfmjKcWzZ5GpxrF7IkFuGZ8dMANjHXEDhR+RdJpjTI5+FAIV0/qmtDJCKI9WX9VWwVbpNEZlEZaPtnAOjMa0sPoTpkrtTArBjfwZc9xXRE1lYAPyk+EHt5lb4RGeQredVw5OPiu1CL/XwaEUsQMbEPHWKPf8P+RkCYgM3McJd8yCHgf42eWUeeG93Y/VSzE7EadwrYBYB+C/PEDyksgytpjsXL4Kg7B2s6zD2hwHwjUWPvHXJSmVQBGh9T1YXaU8ccBYnwZT163LumgKQ5sY29GoGMHlAET93uuUTnaQZxoWAkoVzzP8yYj/Bp7U4EL1kxKC3DUpk4d1HWMj7PDasDr7w6ho9V/nQPCOP4Kni1DWNCm2XXXj8BKApVlbZK5v1xKQQKsWL2N3x9nZkwOAyOuc8jSp/h/Ta+XfRK0SBZsoiqMhcp4pbSPETPVOoA77AhrkXugnjlIfGhba3mw+hmsyQ/ff1+VyoEbOJVmk7MebG+zICa9FwfC6MQbwApgWgOUoGLof53NgjNmeLj/BOVpAF2fAmc0YgyT8D8C+82H2cqM667PdbEB7AmuTVDuPpKJAU2VNcK/Aww9e3b0jYMiKd2K85975r44D1lr/iSTK834aLR93aP6BLyf+7APLddmXdgyh+dmXly7ZydSW18Hqyqkn2SmI9ZW5dQCJg1ssIUBL9aKJgyKqXHyvKwBhG3cN1l7CJk9efJJGwIzyAmyl83qrdTB94+2hr+rNlmAXhVNAYjP4p9DEM8MCONQYL9qlnxPwL9PAkLOk9aSHwHhHGHBlwRKUwjOvZ/UoAUjHNvz3+39WADZANBsp2ufeUim/qX+1er8FqhzX9gxRFqi+DublGBsyJIicp+PR7zoO1o4tafouXZPtfzU6o+KalmNwTJJFssw8FsjIrU6Nvwtx7SgSf0Iz4EKQpZpkODZXrkwNh5VxZV9pZCedXlcNxTEly9b4zlV0Oz1B/fjIwGchlkWSnZFoRp0ta6aoEZwFB+RwFTRJcYfe8R1w4Ta83DOJlsH+2Hrxcyftj8lNaO2x+9ey7dELYsRuIeARfcftC/uEgL6aAFmNt4ADNhU1b0NKPlbNg/vT2zy8S52ReXc9Fs/tZITEI59GaOoMQ2ZzwK99l3FTkZUa8zGuwWPnmP4pfXLawviF05kjOehzynjJKDA/Xt+/sqA8DPK6L3by/Onjy9Pnzy/PHrwOEFhi2e7xq3h47+lZAX9n6pmKQ2o/nVQeO2XV69qrBdNV3232SQcmRZsXmWzD6GUBH6KW7T9QTeSdKEarwQ+t1eVr2yoSFc/znczKGeH2EXKQpQmUa52a19EEnQ2dKR7cE3taUEH954C/lPJXihNqxkzKOR3Qa9O/WMaFLQpKT/HpEfNtQX32dirgcsY0XtlC56FFtWricyItCdIY2OvkTsHUnu2VM67fU1qgNPqwj4lq9dLwB3aaWskmf+ohJ2KfGugrv3dNDhRwjuh8dawmRE90NHnz4p8LbOHMdGRiDO8zIbz4T2aSUn2ZNzyBDZsrKHiIqZ5vqFoRy+W0QP5/bEutiGt4zxTeDVeRZ+qWCZK6uEZ5BHUcQXZUo88UDMPU5pK0LiMnhQ0viNy/qMz8blkwia/Hid8VJdk5Ve/F2cr7VxqlESgU8834RaDvnN9ynHIL3iOsZuy55UCVDljHUrGt45OD5KInoxWy/rH4ShCWTGDZG9OlBfBlNSRoKT6tIh1BEW2TslEGjAifMLrBDbNiF9beCQznYa21xqBMAFOiCzX4XBqgNqDzjoABWjMJHM/7IcU3i9IdK/r2GonDiGVc4uXEwVdRJVDM0jpWVExDladKw721CouG8azO15Vs61Sp46SgTGZWdZ+qLYR6GpLi8jMr2lyM5QVuzrTx0WszYBGwGGIOt8jwKOsukAPjqiAg2qXx3oaDSfj/fJl5rKCFaVbKgoB4MN7+JzrmjHGbuNwufe1zQZf7BdrXwWfWuN5EppZjZUB7+eOrMGb+9X9qG2WWntQf6TuTpkubRtumqFWfMpWPCLs7JWAh1H3bF2yAb5tMLgvbEj6vU38JQc/rJfIlV/7qx6OxmpXFM7gmjIpzOamL+iyNzwb44OTaKCCXeH11C/H2b+7/Pjji9wnjk+y/dAXBwZyPa6TcZwnWyEdsuFtK3M+TzOPUC/T7Llr130jKIYjdwY8DHqFdgN6TZbfbJmoOvs6DAycpVHHwsyYfWJ82f82kfbeuKa1QtwT6z7U82VfUXb2eqpI8toVvLkqg3NvaiUconOjFHNfUuoFkK1tLYOnugWKUpnh1Jl17ZvlZt/KfmD8GvRBs69IBp/3PMFvuRkl3kyXgWnA1dEIs9YRpwplFIe9QCb/puYtQDY+1AIZmVMGhwGPlq07A92WH+jz8Axmhc5B0FHHP22EKE8PxD2CSnyjqXGa4TQjxR61t11KjlJ//Djvd+wNEuKD4nyrCTG2gDaLYIEMOfPCGcAZxHmUcqeJhUTNfv/NXo4+wBNqu1qzdxa5SV+6iIJgh7tmbM1lraMBSmrPcl63VZX1gudey+dNF8DbnqaU96wdC+eFe5Q97Hs877N3YWnM3zyA5btL/NyoypIVHH3cz3l9a+fCwpoWB2svIMybKXObSZvORQGvClA6V3wv8xJWw8pzzLCW3t5x1vdtvXUZgzkDwnaqIZIOb7nUkcmeuFtoxgOw8OWsSddPOQza0Su0103i6cSKS7lMKNZl48UnmQaJ9Gt+x/N6pgiAJuG0Nm5FFFvmww9jazCHtgqvleVSFo8qo9EbWA0h4yaIEz/lJCRzjk9c27TwCCg4kSb7xuZc/VUZwrvby7uXP13++pc/XN68gb9M2vje5eYRtNHnl4f3K48KiMnBeqDVOxSCjCSLVaW8GotKJBMAklRMo8ZXrw8ebCPjBjYEBSnmXAakkS1c6Momt6dhkarSEq49DK3PC699B5h1J+H1h0JzRScNJipec6Ur1AZeRQQO5HwHu+lsUUQDgjoe9j8hKOwEkyFkvqX54BSlIDv9FNvmoi085Mr3GROIkip/fxt1ucNofoCKd80U5IBYFuG88XswvY0Txnfr1IZyu6L1pJY/+2NfxmRuyUROjIR5p76F+Qvi84zG5l806/WWXnYtuL86hzWo3EfknpO9KzWq9SKtq+JzOCHJpIm+rnaTez4XFHMw8v7PESmuLUJMtoexpGA5SoBrjYDh4kCW/pA+lwv+uC7OQjKA+3ME4LDu8l8AACAASURBVAMdkma/TxuI0jFar1qVTDMlOq4Yj2+//W0NbQ5uNnLrHlSbkjuPo8P69KDnnhBEOMtWR0zl2dPMJc/H4Y1xPPpprRdn1DCpR2Bc1+T5N19DxymNR0OveMTZCUmQ/rGggO9VxIJ75nnTXmEy/zhUrB3piqnTW10HnzOzqfw/r3H4UFcUtHY1gHyX9T+gahw+yC+jwGgd1jfffhta048vfoxzZJaS+49IwoP7B0KdPlwnUaMEzKOIG5zq+Gm4bT1idswsmAAAn9PgZx+tDucQlVnrlLMYzrEX15iW77RQnc+HxpkgrZnJUMaGrutgeIAapDq+v/zyMkFgDnacivfvS00cYi71LaIuz6jtnT0Z8FFgp2IJv/u33+XQNRjk9wZpQftHUzWDIUKfQHPZHh1Fg17uN0HzhaAPpbdShXIIrkeX//5cFpwx8fulCSY4Tm+lZv9Zxxk7qaBr5ms2mzXMfkrbh9Xb2Ig5AdF6HEZoJDaqrW/8CWBAs+yp5rHGdbo9hP1+bFfOwlGWuUbEOWCZfPlV7Ap/DIwYa+z5k2fPLj/+8H3bRKxmrEFkhQM4q6LMOsnwCjV8Ga8F0QuyrIw/YALflX317l3YFUedDcHrelKZXZbRIkUxwfurrkWzRedgERQ/Z95aORDshQI9ESwo8RGHIuONWu2bN6E70W8PG2Epgeek52Icq/Q9LBBSVb7aKGwi684MAs+gOJLoebIWU3Ple7TX1g2eM5at7a0ICGMUUGOBKvPFswNg5HpPn1bM6969ZitG/9ZJFeFPneBntey+59PgZz0T57wdaPGChQLM9M0kAGudIZlxqH34MswxADrjwno992azj20zXKiNT7Ru2Q7rmpk/nplrM1/cJ7/LeKyOUIYFrRpYU4dWwsdm5njWCLAs20sQcuzxR52f+BwR7GpmI1T6iZ2cx6T+VTOtubeBLfyb/ZRSkZWXYOcAO1xHrJGKAVW4JQDRWBGsGeYsczt10XzvnHHBdgVHBH1ix2YXsDEB2uZjss9sY1Afr/aaNWkZCHWfZz9KZ53nZ87Yk2VTAaZ/JioDZf59qYi2IMjeRNUdgCxthN52XQLYPH/evTGqZ7JD51Y9Ex7L/lpD+NY5F+Rk/GzTxNyrdo/v0OAFX6o0/oMqP6on50jYFQPgVCgu6N/sqkGYAG97kDepkDFSVXgtKFjD2OYfvidJdHv59ptvM3/xQVZzF+bO7KCsPYFB9yNnuH1xGQ/WjJRznoU5cK1jY7kmdpjxszwk59UAP7OvsfPqkaxunrMWex/w7aQBkUTS06cFrm8rgtfYowyC83e15KbjwVgJQku1tob46998Hd+Lti0CM9gH/pvv11/VZzsAugcPwgYo0Pcsz3CNN+79+oDw7S8/Xf7rz7+/vHnzc0Rlntw8uDx+iLEnqqw8/f01NFbZM1+UF7qglHwFeYJCmaBhVBxURkP/QUQCCkAQbQp328C4UTao4+MLvc54wGbpoKopOV3BmWxaD5M5gemNGGGRfiZp4Rn6BI0TJjFACoLkoRvjMaRgB0EdQGq1mu3S+Vf0BCPLDxPSDAo0jApXcO9BOyfxXp2DT2kXnwtHFJ1qHyWjfoOs0nhQWqtiYwKN1be1v1sRKQ0+Y3xkSrapRZtF89x0ImmMsY7zkflZsJt7yoFdJNuMTmlWRW9spB3KaQpbb+P0nIMPx8ai5yCbNuxULGZGTgoC9yIiZQo9DvIop8m6rjVE6Ggnim6ydhMl8WBSve7Avc1ybS51Nh37UC/WDy/0BZzwoOz3U1dnFoz5ZY0RLLPedL5bMF/0K4p9o94k730SaGIvHAfUDKzCE4x3DRuUK5zr9jaKEtjj0uciEHTbg5HxSI/OqSF6yHHv0n0ERgwIDbbimJ3qJqXQxkmfoievH45m6CFVL2NcWAwKwYigGRTFOVyQ4jiwJnIQrEZNyhm/k9ZikBsAYJLoARgmbBXH+Isvjnorrq26YoPxts0pmNRDQwEm7AgHSmgzR5BamW9BIbM2CabmjMa2LbDjuQISxFFsYbuiNswNVDz3u8ALc8H8YP+4Lvu5TW2LFCZIndgUa7oUmrbtsRCewQRVJqBWuCmHX9YVQiut7zgH++n/eXcXuoyBmtn81G6u2bD7xcD7yPrPeed15oMxE50/nOfVyB306yHhFspn/VD7nRrw0eGXLePZM8ehBrWZu/Rg56PA1LPDqez4XdklWRv02/xQSrw2UyTWbJ1UMx1TKfnnvaEdN9jOXNB76/kXWR9SMm1ez72qapv+ZqPeYT/tE0WgGOd2e+3co1NHOWfAanMEBRPcAhauFQrjHQrynBNtluOhwI77P+t0tenSrmK3lnE7U4AjrDYqLufbUau7rD97jp55ZlqP4HlKrKHRb62FAj2hFNZf9uept2D26NpGaBfOjnbAM+97oK8OoWsuPbt2Zuf5R6kMG2MOWNbrmCvpebeeg6xf7lWHnzExSBb8UPGZ3x81hCtdyLiuxZWvJ6BeJq9snoLFgmKcXwQJsYmnIDEO5AJZqV462zlXF8hlPCaCZIDIOXEI7i0bw/sTEH75RYOxCQvxvEevyfv3k/3KOSKFfDWf/FtQKHZ09XFS0HpOVxxIsD57ZuU/gP28R+fa99gyQwdf5lLXf6lwfM5sI3sZcNeWUFKv9bW067xfWiF227WTeTlpQNQWNECdQW2Wav5SzqFLFXVd4zKWCrxUyCp+3VTtLVNptu4mQkHZA8s2eU7jv8ne+EDNXhQ9qyZqwJ6yop1Vvn4Fk8vuOmekLfUxQPg8EG9QC4hdH1wdjgo1lk2WfYAqZ1qKPA6IkMAeH+ytwniIHlWBNPXxAYnKwPFc5dlL36z9tTwsweIEa9gfqZcbRRO12szPbRkAPI+U74BXU7fVPwsDYDWMsICk1utPtN3cxwScqYu937YR/uGe8E/TimGlHoonRl18QaABlS2xYHfg97VNS4Poo+3EGGBcUHvgnBOkNRAvu4zxKjhXgR17eQYgutwdqri8JtU7vtWYZgE+nzxZOVIFxvQTpKdzxmMbYEEkiferawg/vr+8+eXF5U9//PdDZfTZ00cJCG/ffYjKaGiKcT5BslrvF+7zlI5C1XncTAviKkbGbMrIz1LHFmS5jlQcmxVbximNklrrR5LlmcIRi5eB7KEF7/1pqY6RO3/VTAz1LJPz57os1BcvQExXc/JZ4CHtxMn5HMX0gOIZExROCTJO3JAeJsOAENSfe+izl45ZNaMq0RHpM7Gms+M4rt/OmX9cZL70zTS5P6IY09qVsmW8Sjl6EPRIB8YAN1mN8aZFypKFW+1cnOP1JjzUWVUlPastJaitEmIPpQqwiPA1CFq2cbWTGs0orZ369BkY4iiw+DEiZgSsQfKw85A3eI2DPWl+DDaGhrG26F+UKr1wpqqosxaa4yh2HtBxOkbvhOMexa4pp4YGjeRx2gSUlqYcvg2LQ69ZdpI5cr2I0pQGAsLUGVTuvzWtrRs8sYs/oQCcpzz1XMkC3o+0M9la5hsjiiJY1vyzp3FOpYOISmL4DDh0CKNaCuIcetA1OPP5DyGh3bn1m0HhEL0gM7FCaw9XHWVRUIO0BBKour14kbkToKghv6prZV0oVCAok0Fo3apOFOONQ526uZcVmLKHJocJlB0yKDquHhw5nB+V6uefjg3Nlgs6CfboqAZwCBKMgmjnX6U+nWfpT1UT6/o5FBmHzCfTs1qdSMgvkx7VSaSsT3QzrmszdcbW2seASrufcybiGnwNgDpaNVzFoEpRam9Ag1YzAgFi1m5Apybo8ppLc2/8wR6nLi2iJwQkPVyluIVC+PLlAXocNYonh999LeKb9Uw/sym6Zt/gHK823WBaUC/3uj3DOOeM+OrLgyqv8quHL+N8pT3VIZFu5DoV9DATanbZdZO1H1ve8eX5yawk+/UcifixL27fHw3j4+xEYbly9KV4t6cgttCzg+swlq2npDSj4gACNlLKrBHXvjM/BtlcI/V3Y30EpX7+PGdkSwjeJXC0dOBMhbV0IfO/huM4haqjstd03Ll/HIyILRyU4gbk2AJ+HwbHqaZeR876vIAiz54dgjeh1W3vsedCj5pIEuu97JSekS0DuQJ958/FqZ+gVhglqYmqcqPqe4xZbXnp6Xnt3bujyThjToBOtsC6YP42sOc19qIZA30Gbapgn85Y7MaF7OuVzmegHVsz0QvGSJbPOdDz+byu533mY3aF9ySYHPAcYH6Ubn0Mz2iejz1p9jM+y2ohcWYbWONX3RxiUwU5rowMM0jWr2sXBUsct9hqROfY11OQJxAt/a3BrICUz8X9nAHtaEycANFr2Qz9+coYY+zCUEmT9oILjHsC14cP2hYjffBob9LAQlEWylJ4jfGRmhgg4bagv3Yvn6We7asvcx3pmQEbWFNPnyYo4N8K55nxlxEF6MP4m4zgHI3q+vvW2adZfcTQBrRPBZ+zPckRAvwDnC37gmcr8HpJvZ4lD/jk3G+eOz52aY7RfojGRfUcuCfOUH2vnC3Ljhnc8TdjQ69GPsePWWXWCywxAKHYhVdVQmbcTZbQei103dHLFdg5B2TYdq4ZFsIo0Z7FOZ/RpABMW8b2GhC2RMySKda76yA++erzA5Tdu5csuwHhtX6+gbylUtnTq3cXWGccZZpxxrEm2eOMHcHXv/z2t/l3+p6OPaU2yTlrSrDI6wD1ASiWMWRMpe1GVHJxRrKMq7XWF2SdpeZ6NZXcD+Of7PxqxAmuZZxJ6aeulevy3dRRM06/jjL68f3l9c8/Xv7wn//z8urVi2QIv/jiyeXJIzj6H9KcngcL3Y6mvOn7VGMd9csJfqwKbhu8TY6Z1Hfv2+qBIK2FlqWQYiRi2NZQ3YnWePe7CECKxPJdBIQVzGhmzrS+KdRs0GX0gj4tkHGjG/ydnauzcdIByzPOcGLgdN5EwwxwvE7ETk6FzcmYLlgym2LmLUHBSc4cYyTnWEcrm/tUbxhUYc/C4kwfuDSmv9Y8GqyRIS1C8TAHE0FmxiftIyZHf6ISxskNlZJGxqsrJBOZOjAyRn62qAvPaQF5smXyw+cEMW5x4J9WOAAHRRoYv1dFUqeMeeJ9ULhinEb16wHyplz0oDtFVD1wzMiUDtqC4iz67SSDdDaUwfu5KF9qsQcb15Y+6SEnws/vdaTMGHFNDA9KmxUBKPVS1F2nm1qdrF+czFFTg1pPIMaArDz2Bv2Niabsu4bepbQ9C/KIoctaeVwar0EpBpoxy7zt8PxEFvwkfR/n8lyHJYVnGdEjE/vkpsHUbRUSD/XW1QphcEJlOfWPA53CyQjNkTq+qF3WkCfwmchGhT5Qx2vrDMYHR9aGue7N0MeePxvL4M21puFEoTXYMSuGUxMHfoXtQZxvHh/U6zi592qYQ5NZXz3uVREmAyLmiH5BTA0OfBBtlPhCl2rrDHtxqmjK+DHvUqcx2DjGBQmu/Q3ZH6Fmre8p42DGhTVa+4hozJyeIdPdMw0kzoGYjAScmNT1DKFmPRbgagaT74yY1ObRrFTR5vYnbS34xxwoBZHal861z33VWb6u1UPIaXUZ0oZ4fluxmJG15vnzdg/cS2jCqxGOU7XAOONwQ/1TwUKuYX1oHHUcrfQAbbaWz/GMnyPJyVLZYmclBzIKchaN8gMYai1SUe62ftDedrwL/JVJ07Uc536CL4y39xEBsbFHfB/OUYSJ1pqGNWbW/KAFzUnkOtbGHiDGqWfaEaRFaOx5kH4dkSDFUqtPVC9e1/4HOJziJc8ZBb7V/XomGtAYYMFesC3UYddOZ0wc/9UjmmUvEFyHmWdU9l/KF/epaEOAt7FTBA/MbHOdTwLCtfFJkLAMFs+BHTyAlAVTfoclFd6bAcZ3332X+zJIzR5ZnWMzGbVZB8BwosB6lutzGKSxJgMcrJSCoCZO7ZgkBkmfA9bnnra81/1gxlvlbQOB+AthVJXJlD2aPV8fjvfxvTiV3n+AxdSe1b9TbMRn0UkOkDJFaZvHd500Y8TZgk0/B72sFda5WZw68A0UsfmyJmKPjp7SPQsNwPMPssknFdFjX02sQ5VxmVX1Yaq8zD0wHlH0PikuMz74VKH7LaMZJsLzZ7GVYakI/tGyKkF09Q8MCAxotH+KgMkm4/U86/4wljCKcnawvy7LAN2+y7iVGdHWDgUkK0YI4yRg608/HWDmt99+myCB8eVeAU1zXxFpafYXPwtgmfPa7CuZPrPrx73NX4xeQOwc7KXSSXlefe2CUtUD4Flk9HDPDXLWPinihNUTEMTNPlxruvO+AND57W9/G8aP7C/WIeuBezlYbPpKO2OYD1Q1mVxsnPoYUPBlLB0g8mcU145N4wYCbu1tfJinT46WW16Xe4Euzxn54sWPrcOkhyyBW4SomrBiPYU6O30GhbCk3Z9ZYtZKBywc0NFMYvtSM+bsVfYJ+47zgX3X1hsA1rf5N7//05//nDH43e9+1zm5fz9Zwl/fduLj+8vbl6OMvv45NYQ3o4ySHXxwn4Cg8rSZ7DmOPPgjaE/2hUm20P5+LUS99+D+5fbD+xx2P5OiHcrFxAcxT6Fzs2k6Ju1HSNBUWieOSZw3AshQNSu/i/Fhs/O5HqwVoOF1ft/iTRnk176DOs8e6OeMV5ykKQ66QUI7AanZIeL7pXIUFSydIhk1F9wKXBMozIA1WGiwyPNJ1TQQ4NoiNnwmcsvLNmrE7WfF+zBYMWaj1uqUd9M+jiMXtIMD6ElT5s2QTTVslMYenlAPW1yrumlaZ4SeV9qwwiMa/MNhXk2AhzRjxXeZ4vb3qfHI4VxKG5sqFJlJk4eOMNn7iNYQLO8z1hU6lm7c0O3WK0hhB40Hc5SmzKsLCsY+BdUa+PZp4z4Ys9bAtU6lAEizvTy7h2AcqnHdQR7tueazxtnbYWMAm56Uq4VljWUMFhRy/0EeT03ireUI8GBPmtHVLGjPmldRdrRrDWaut93gAey6L6rZsRXxPAMk57nC2UnmJWM2oz5HwwwKe5txP6PZkY6eBH6VzIqycQ8eHC1mr9KahwXzFUR2zer5vYX6mZ8FnR7aDTQbpBqUAh7g5HDwMffSllirGNdQ4KjRWFBmfQ73ZpAlyiZaiVn58Ycf8/1SnZlj0VhQwzg1Hz6E8g7llOsRnEcsaYX5UYYcIFYbh8NdW1ip+VFGT/V+ZpjM+gZ1HEVYJDzzp4M6VFnxl+yfCRE5R3xOp9IDPns6+6D9BRtsdX8yH7HR9Llb5p+9GkGsUa0UcspaWYAYxN+gVto87XJkFEz9LYftHOLQ51NgX2ZFspIDP8j2m0XpOr2qn1bwobRdexrynrbMaV+8z1kIOpuCIxWgqjPruVIAtOv0aOC+4Ib3JjNx/0GzKhPM+G8ODCIeczbdawlIl2FgfFXcBJXH9pzvTZvlPKbdBCyb1QlhpwE2uGfpdAJiocvZ62v3x7VdA0ffsaiFt74rZ1kC7Qpl8Dvvl3vlmuwDAYk4xgOymB//iJqbseT+WccRb1vLHbMApdfVRthegfkKGDWU3tqbMBHWLoA54164v9jolRHYz49niu1JP9JmXWCpBNhcrWzO+AXxV/D1QbKH3NfRYiZlMldBvCrRjuq9THLEcwbGpS5uNbe5j5UJuM8Zn5wbZKcGXGiT6yu0HCfn0JpOG6AXyH1UoS/syOrWU2KzNlw5S+nXStuEZVTtmRhgwexvShjOFEpYLhU+0S9rUNWArOfpdBumeH5W5vwkqMW/myCRuhAKjgi8H36DytsR+Soomrk+CWwwPo551vaCW9Zl6k8HhvPs2F8FqwQq9NtylqRZXvvCxfZhOwcMau+k8Po90hPTJmJtn0L3/NhepD67bCMDx5wtc94T/D5+lOCudqlUyQaN78NAYO0IbCn8wrWtz7Z8gnmHIZOMfXQ6mrXr8/Q7+Ay2Ss0F26OldcZYfGc7rdesHdNv0vetz1kAzEzrcT5/aFIBWyygbkBvLaKACM+TQGy2mTVKQNjg9pf1N26ZB+NtmcG5pjH+FloFz59lPrjW56BUF+7pZ5los5bNmkNjrRAce5H2Tswd4BtsRMY2QCHtnb76MmcBFFL8sag1p7VVzy6uV/+9micCbuy9ZmmbPWZN5R4GNIaJs/PVu+Ue+LxlO15Poa1zlpVr/f4//iMg1r/97neXr6aqLPX9V2cI3799efnh+79d3r97mT6EHz++Sw9ChGUe3YeeUHlYFmsiWIJBDoVnFYQJtXMRcekTzQ5hrKs0Wkf8dRpSlnuM4cqCywHSjJJUnxoDJlrpfgavtWoN+Hov/LeZRD4SR9smnZNnbXAzedZNKAuGHw8/UVPu8UxhMVDVkfJw8pBxgbReZ1mOQ+myuSqNl4dbUcZ664riWDeEqAaOppk3xgPnUqqk2Zj0EXr6JHRIG5wezn2oSP//AWEQyxQKr7h7vbEybgssQgvJ620PgrFP1mZUkCpEVlCgDzly6Qx55H+hLSwjpWHRMeHathw4B4Q6PI4ZG0G6VpT1pszoQVJkr2qhXDMBYDI4DQp0Gs1AnTO8cvJFYtiUUVW12e/qWqOWqLrT+t3xvCoFBmFagH2+b2sCmSfGSrGZONerIXS96my5HqUgZm8sQ8EaLMrdseZ7j4BT5bZRRRPc3FZQwXFJ4DP6XSgbzOecpaC8y8IWCGlT+Ag4LbDku46gcqglB5z0llLJ23w5+yvob4OdoN0LDAzqgqAu6x0nPiBPRRak+rL+NZI4wQeyHjCldE/nL9z51ccx7+wVfnTCpPRJ0TDYZyyPn/UnNZ3B85O5Y+4o8OYgSm+lqauem43XwahjLMBzDrR5vVLxbSjMWlYF0NrCZLCXNbUuk330SVB5kvPnvoP8jmrCfXPdONyxob2Xw8m3OfHpOQ3OtGVxLN5AS6ae/ApwBYlHHOtVkeEETAPKSm1aRuysJDcVZZ49vZCypsjoPMshyI8MinNAaBYjUuWjqSZL/OxZrpEWFjYYTo1Y94mOs9k11kcCQhy2ZcYEW86iDB2qItmd09Z0Zp7z3wVwBFwSAO1HoIoxs9bS1+JcTDSmB//Wzs4e1nTbavRMSLZsmTEBDD7Ht7W9zNUec3+MB3u12bUqVse2jibIPk9mdLTt0JSWYUasCSAjtY0T48m5kGbTFdwxs8A6ajub1nSbnYrTM7tbal1VRo/M8xgRyVyQHfonAaHBJGeDGXWymga47AlFYxh/QcWwCZa9bFap4IRMi+yN2QjmrrLwBfkEGgzgmefWTD3IWKrobO2gbS3qBLcFl76KtVzYGTOa+b6nT8NQoH7oaH0RuvNXx34MQD46aGqhaROxgLbZrAZECpXw39wz45wsLgJbN+0xd9RJfxYQxu6szj4A73ygsxpuzvqVUrjGBQGgfSYYvCv1jfsKq2IZdIIgnjtrIpmiZ0fAePZ52KPua+47DLN7BY4DwkP5XRYk2gSz3UkC3JO2uPZHEeEpFZT7ZH0pvMZYwdphLBl3srwVMCvVWZ2DqL9SRhH1V2rmKpjGmGNfVKgMoBrxw6qs80wFzsoQYU9iXxhb67c8/zLW1LON1eYclcVQ+qm12wXr63+YoVZwib2e82WMg4J51ROwsXkBg9JFuccCwb3v9ugeKZ+60Ef1HbA/3DNMHsSDBGsBELAPZkIJKg342B+UZzBmjD/7yvuzxIsxDqtwOgbOd+8PjZKKv3APzJ+Uc+45AAfnLarUH+uPF3hp8Oj5fQ4K9X3PfZDxF3O2z4ZfD/n29s3ZsPrmMMBoU7UehrHVTyhVeHC0tgoQgZL9mHms95yrt8Q5Zewl8BsTgTkKYDbV7QCv/yQgtJSA70xgnDVV1pyZP4E5QXUDToFUrlHm0s3lj3/8Y/YDWWP2ADbIQP7XB4RvXl6+++6vl1sCwgtG732oovCBH9wD1e7BGH9nWSQ2QhbFkydxIFjM1OxweLaA9V3oojnslv5EdZQFLL2rOb0evDa1b501QeIVect36+DsH3Usy8muU1gKR53P/k0WTuRK4yrSdc5oHIZ5iJiHpg6+C87DL9eYilUzVj3Qc4iv2SyLmQ3n9/JMyudG9n61PQYFGjaRFYtdm/ZtawrVp7hmgsVnTw80PA730DufvZLGGI9SmCLssAxC6LipkSqqyqL2c9SUFGWpkUlgv2yanHiNJ9Ph9+r082yiVPLV3fwG1SKPfF7EyWxDWlzAX7+7BPFigetQmbHK/a4Ghs1tUC+/WsRNqWznW6EXpfXznGu3cc5ccL+KynCPyVLMgPDvOA47fF1/onc8D3sCI9OGuU9jYHDOEqgsuNOZ5B5EraUFYLSgO0K9tC4i6+/UsiL3OAqKz8nvqCfi72QBRv/SSdOROQzqnFGdvB5mWxtkadYXp7Q9mjDXiNt4nUNDZ50x1kk0m5zD8yQjbeYnhfsHKtuAIijsaMsiY9lDSJETcKT9SsGdIutw/W9iDM2anIPr0HZHwdQ5T21lHMMKRJydfFFynjWS9q9fZz+HbknQvUCh99EaJutetFEKUZ3tTYKyHTrSIFNzQZ3q6lKs97MRLvMBbSXgw7uijblm6tsm6w+lCLvwsoqY/HCvZtkMaLhmsq6zwwnG1kcsoivJAFW0i/lkP7FWU98iwLU6C2mHceIW+Iust463NbrWHtk3NKqj4w3aJqW2uhkEf8xsa3v5Dv9E+XYCZanNWpDC79hvKhEniEqde1U7udaRAVodsnL2mceNC+eH69bDvHu145LM2fo+mdmyR9YBoq21EtdNZgsnh+xd1lyBVe1J7OTrAm0BCpe5w97pdOo4RVQjvSDb4ghHUmEB3m/riswlvVBvnsR+GaQKbmp3Q0vGcdz+tK0Q48898ffBDpgSZssVWhPMOWIpwJFdX61ks3DX3nGfgBJTnk2GiYx76lkrpgJIhRPfEoEGCgf4tzPITJv3xrgZ6Blccu850yd8draB3ts5GMMBI1BjHXMPAshmUXmtTKBPf6qW2OxOB7MpwQAAIABJREFU7nUAjQ45z2DwKfh2UFdP68gaea5x+CtjeXi+Glwka39S6sx6UrZ/9igHp5jFOaPn3hy4Z39gnjvneerf9Qc6z2n/QwBBb9W08KI2tUG/rQt4xoMFMQptApQxo7SREW0JZlaQSnaPqu9xsBckZ86W/eF96be6f9cW3+V8zD6Pamd9FL4XBxr7Ktjk+uD7U2c5+37s553tXJ/9n/vePtYORQkY9fK1cDFrY6bH/c4culZq9wtUx6ecqndFwKD72ZtzQmbL4rXNW88Yzs4vv0Slu6UU9lw085/s6zLpsSGoMKvqubXCc+kP5ZqIOd7Hd2jQwefPTAHuq4AqIHDrA/k+/l1hGpQuy7ywbCmgAy3HAtqUAZfgaHNuXfV5rZ99Df2aJA3WzYDPAnAKaGZ/r2WEZ1vYFWeG0sePye5xz7KGUjq2OaivVdZLwGL37RgL9vk8/I9TssEYxJrDZMuz52pvjjM/AXF7kyf7CDC+Pad/wPfqQxsDBGBIALnPrhzEvaQNd/8I+Ed4ZvYSVkNURqd1wXuP9f/r2k58uNy++vnyt//958u7t79c7t+DPnF3eXj/UVpO0IyexvQiDnJuU1sHveXmcWu37t+LA8Oa7CS1fUJQc4K79bDjBn/BgbGH2OoKr9mVcvLriFxr51jIrVUoPYoNw4JO4JE+Y1JHMWxF8MhUlu5T5DAB6LI9HsCfGNcTrcMMjIGEn+f3oQmOsgKSQdaTTRzZ8a++ykQnwBtN1jqXbuLSS6VhqViVRUU2c1z1Uunu78BsQIchscUA15GOYIBoHx1rEs/OFNfms9JD62A300p6nnHU0RShwgni2dJv8KQ+qVOrQc/G3o9BAddr0Fr54Dg7Uy8rZaKqU9LOPAz4PNQ+0TicOurQpBI7thixbNpHdUz65zbOF4cYhwXvze9Bzd6VgpaAReXP0WR4jtRaPiyKmHqn++1rlT40OEcLBiPpf7lEiECEUNEUnTd+3zR9DW2ECiYI89NPP4+L/zCGvuBCUavQStg3MfC3l9/85uvUADA/kfxev0nrmOJQLyhUuYvPxoGZXD/36hrOYTnFv9T+nmpuuYcEd6uPE+E61ulqo7jZCAOtJUvRwB7A/BwB4TJmcZb2jO2LBFf/dfs4ITEdwZhmyxTyMQuRNb9m3ylkBxyIOhjOXmkr2XO/+Sr/ZtxFabknqB3c39///veKBjx8EMTsLMSTPk0cwP5ERa5oP1lBAYY4cnMYRCkLmtQeGdQc/aeG7scR4H/rCSWiqCqbaLj1k0EJhzjSeqNS981I68CwZkQwuW2DNP47SOQOGzOZIL4JMobSp05rfRcj9rWeeR6yAW1oek3QpUrg+h3GGRtVn+/jwIvdWC05m6Xf2xEhe4mdicM9B5+9w1w6BrIyVEFUvTgI9NoBsGetNeIezJpwbebcFjLsM74Lu2ItJutEkSXu9ciarOZL0QADSa5vv8Ci8T2PBAS5p2Sfjoy2Qh8VvTLYSG1QMnnPMz6Mf+qM11qHPW9to0EynzHTxHfbM1Lqf757NGscdfeTNWnWY7o2r9nuZhjayuPm6pxOuVaEm/dzT/xgK6SyU8OdDOTWNde3FU6yc+wN9uoyVqw3nZFmKR4drS7OzulvfkOw1cApmZ71BtSJ1lnSjrFWDVZ1fL2+AaFnczPSKDBP2G21hJ5XPf9ag0MLD86k2PSBBKwfXuMMA0SJ8zggWAYUf2c/piyj5Qk6aooSHf7KMhOCbzKBAmhaVnJiNSRAWZaT75HCzn0KoiZzvFITvy8Z8tUYq7BoYG0QrzgfnzXjF8dz56QAk+qrCaRnF1JHPDspmOF6iy8SgSVKRmorBNjP4FvO8YFkAbEmROYzZw8F/Lv2Yu05Q0uHnw+RM8+/gkvrTRsGUgNW/vbaZgQF9PUH9QFleCjCZI0xzyC4KBPOgDAA7jLlrEt8l+Ms3FnHfadmMvayWgMJrNBIAGyacjILO+cqZRaAgHcf48f867/9a0DhH1+8OGpBtUn8bVBUVl01F2w7UQpiM8OpH7e1xOpLFfExmFT5OloE6AmMhSejS9ZJM6cdW64vs8qk0RWQaNLHM5DzIj0Yp8zeFlzTqRjIlDU6FhnX19ewLCLt7eaPvvjpxcBOz+J7yYwRsL748ceyIxbwC4bxrABsuYdT+UL8xTEdDAixp6lh3vnGmPAenkEgiNeixBrW4mU+n0E0vVB/qjDiRHpYs1EqTbsPyiU6HiaJTCoF4Ji4TliVqsAPiE1SYjoK1jLLesizoGHw8mX2d87Y/3NACKJwd3n/8qfL7//jf1zevfvlcvP43uXZ08eXJ4+fXu4+YORxVifXjoNAqvquGZC7e6U05JB4UMSS4AExk6gE3l82gdT069eLYh8nJX8bidUrrSl0jHv315OGnjxtFNoArnVtvKcboU18a+jfHU53MwxQXojIm5loz5UVdw5Z85DRUFXkpq0AFE1I7dzQtSuK31ofDiDRpyoDlUZAAOpCYmMUoajC4PkQx1AdgekWWA7gNTbnNbNeHoyKwnAtnBUzkiIUByo+EZzUBK7omTHQia96VUURWMAsZNGN0DMuZJZaaM7z1MErwsU8x4lZj65SgB7HaEVN9s3ro7m3Beh8Lj+iKXO8jwzhDthkcFY/Ykbl4Iwv48C9SDvjMnxvAIod7IyZm7Tc9gpAtI4TatXPh8KjmSU/yzwy/xQ0F9mqw4NhUpGSOcRBC13kbR23V69fHgiVzWsjxhG0s/0j+RzPplMjWnVkSLZuj4NptXLlpT9rT6OADs1mhEKc+0JpdjSwy12CRoypCG4ahE9au3WPpcKlxuoDCHAzNOf6QA9FARoDc43VUZw9CmiQ2RM6y/vdA8wVc8Ias+2AAXWUNNNe4UMCQVsoMPdX+lMNpSBMxhtq6JD4ZFGfP4syMQe1TmVqb5dB4X5+/uXnPCvjaQbLjAoHlYGJ/bSsQ0qR+wr2E3TRb/Wok+6eOB/yjJE1FWk0vn5LKnOK9Am+5JCZ7SyqPDGr1RH4erLzq1USeWSeA/gQZHAQ7bDQrhiU5ABeFtgaXa/bg/faY0rwjGwtGVQCQp7RgJP3nunfoYYn6CkCy3fr7J73Ff+dvnURGkN9FhCtNLPPEXVtrddq1qSOpYhqAJ2T2ITOecQirMWawADz4+cM/OKITsjB+kGeU3oa4B7PnGzbKSNjzQngRYO59kflszqvccSmeGxTY6nOZoy4J5xGPmMNCtcL6DYnViaFgEPaNE1YKPYAyhNB6mwydqnnb3t8cV1tIcFzAr2XpZ1GfXAOuGCZgUJqzagfpKfXF88PdF6wQPVcG6VHYGx13KHk76y1PYaOX+ZgDAfOT9UZeSaz+mYRsoZXX8RYaVP+u4rqoyMQC3CxDIJ2VuBVEbSAJYoCnYTjzsIqfHfOoYcPE5yaSeD+C1I3Y+13CCzLFoj9onb1lKXid6EVLvMhgMg64vuyv04BYY/LaxPqI5s58CX0wmXTdExLwV5tn3t6cy3bJve885f7FSAVRMJfSmAXIZFTze32t4wWQasEolPWTYB36t169p9YF2b2rVUGBMRm4yxLeSs9sNcJdXsZFgOIBFZPnxZYRsQpAjjNNsoYiIhZmFEFqvCDrC8GnBJUc4wZG84b/FN8hQLVgB+ljx5jbwupiNhVlbdgcwEFbL+gDfMjCMDns2/xGScK8hF7lrRFBRaxzwJfZpfr0FcUjOsJMnu28nz6C4xl7KR7f9lUrpF69oF6+DOsZ67BmKRFxNhjlmaoqXBl27Ufsb6H9jVn8FEr13pMvqtgRcEy/BEZLVHfP5dqnWjB7ivW/FFHt4CwVNqyCQ6bT5ZTsbC1jTpEp6bmHnbZqNXSctsBAJbTSqKWMbfm3fM5ya6d7VK3bckUUSsS3esF3ERZWyklW58MbQHSgPLpbVpQVF819p+et1FwLaDDP5h7bDMJDX4YQxkU1gFWJLL93gX6Pae4j6zve9dkEXulpSoffm1AeLl8ePXT5X/9j//n8ubNT5eHD+8uX335LE3pE8u8r4iLSqOh6dy7u7y7naR3pJ/X6w9azW1FZIJSk5ofFYRIPrVKUOeCvLWo8l5qN6QE3IvDnZqGIyBsT0BReSmIOtxsxjoh7Q1IANaAEMNeA3cEhFGfa4G8C9tMiIFXArEtVgPH3OcMtI6ZBqAHaRGY1ppASahz5A+bTEpbN2JrGa4o3+sc7K0362tJwQd5anF5UcibXJuDnUWcZ56IA/+NYdHRYiOJXLUH0Z59cuOME8FK56pS+3yGe1L6GCc9Tsr99YqiZo8sDBSNZRsNglMsG0l1aBAPki1u/SEiLKV/sCbOmb4oha64W7449xGazaEkRoLZPlNkVq80sEiKD5HmvnVu+G/umzVkAMKGjez0modq+CNS9L51CKwFxkC0U+eJ+3a+rzUPoKmMRZ+b8Yg6WLJdldrGiFGQ7Bpp1rpG2ExbfRjrTY8lk9cZWz6DYTWAEwiRHmOtzRG4zTDJdz+vf+kWqZ98U6GQ0NBO2V8dAd6Lk4Hh4mAKQnWi34XmM5ERPnOgr1M8PIMmjBF7BKeWAvhknqNc1mDyqrxbY23AF0o4gjTrlSY1JuIsZCPJwEZsB2er7w19fbWutlYQXf/N11+nBo79E+GfPPfDQ7WLOifp7BppmsSyZ6nvlS5kPaKUZa5vMEmG+oou3sYx97sYa9ZMKH5RduxzZH+vh2fobhNM8Rl5pvScXA8o+wuJcBNYWI8j8n9GLEWNceIPpHPtflxxPEPrktpzVFSbsS8lq4eK7QlYH4BMySScEqw6wnEOF5iwryJuAFXpwYOK+rx7+wk6WxZHW1/EXq90QEqUe5M1aw1FDr+pSUvHTGA2ZcXs9VGbPLC5ttkTs2rSvpgna0oBOvjOBISokX7ogW57pfQTe/Mmay9qnKfMklk52Qhcw95zPDf3F6rVFLTTPmniZXwHe0dnGLtiMNyA8WEUb6nXCQ13gTFZUdZdHMc1kU+t28OHzZhCnX7dc1cntVmDli/Y55LXdELpNWjgkQzTBCjSaPvp09b0rD7fczHzOAaG9eFmBVrL1VrQ1pnXqY9zXg/9+HcyY2vszX2Kcgdgmr1JEL8gWQrW2d4l07sg4JiDqXuaMTuyDydxmDibq5dlnA9A+JTViAjUkHqDd4FVrs1cKM+PjxL2yIRhwjaCkTHxIJ3OrO1Ti4kAuguI+dusnUAAaz9rcqBE5krhoPVDM6jp/irVOKDDqOFhB6gePTE0xlAhIPcNY4CSIyAR4y8VFtvImWf7KH5fm1afUPE0fk+2QoEfFDbZQ7AFGMsIa0wASYGigzW1HrLWtBkIyQzi2qkdfI6mQgM0xsEgvkB3qdCKqcXWre80Y65YUvyz2Sk+I3PnDJTqFxqUmd05ainnwxkU6vMcNjkKzs2MpSYb4b/Rcrmmax0/OUDsdBywtzwjdqDjTyD6LmBb9CQ4W169TI1fs0kP8hp+BJ+N6MyrV62/nG4A6wAAMLWgOzulnBcYb5CWhM1KEhS8YYz5HDaXe8TGRz8kiYa3FfRZBlT/+LBZY81kDMeGY60oeHcNxFabtwwwdljg30AsWemp0wou6Vtbd/1JSdWEmj4P+GvjSvUXwMcn8Nnj3z1t0CuN2ev3+caUW62+jBj8Za4d5f313+Xe+WkAVx+wAAAx0PP4/a/fvpkK+qMKAs3u5YxIco6elAV2XOvne9WeAITwnv+LDOHPlz/8/n9efv75+8vt7cvLb756dnn+9MsIy7Q5PY590Xppevfu3SVDmM1/CgiLGjRNe9kEp3aKwvc4YX04Fmgc7wmUEcT10G+zZalKHngeG2SkImgy4RMP3cOIZHQbpRMQaqw1rEbW3rdZJw80EQocbw8cg4AGoesxtaMrWZ4ELDXm/sGxqcJTEVCzav47vXneF1UKkrFehqLQPjeOdBD+GPPSIswYiAiYFjfwI8DjsCFjV8rAAiRkhkczNHuFg4Ix4V69HoGThfNBb+5VjeqcdeDoNniKwlZ6i7UgGoNGQBiD8RqjVsctdKUd4Ab0aZydIusWyPN5MxKln/QzcQLnTDPnrsVsjBMfG+47GVRRcOuw0mtoHO0oia0GDYcuhd/rO2lRL88nIo8zV+e3hw0/BEqKHqXJKgHW0MOAGanv4hCncWjluHmW9IRaFqEtIk4qm6NlXjN3PcR10Lkf1ifPaNAqWKEjJMBhJjWUCOsfR2vinpwv3o9zqqPPPlXAIkq2OG9m6Of08l3KHB+gxsQrcqA9f5657D0UCc33vX0b8Qbmi2taf8ge0Lnk2gYjye7R1mI1oiK4gEa8zz0VhGzrWgPN6/63WX2MOcFY6ZNrZTCqOYc3wTvr5FwPI2KNymjQ29VncagKVJiB/qRBLoX8MANWlyz6GJXA9Xoqcj208VTzxHoU+OIQgPoC+MHaKQLb/da6mSstSyCC71TEhT2agwyq8+pSeA6dV+2MjqTjxsEYmtTqu9yvzewDtLXPavqj+Wc1tVIqpS/W12+dd2mHFW+Jw7VA3kAuAdbqh496vjE4BHcSvEwl17llzdlnywwdz8C9YNtat1N7W2T/3YUellnfozAZzGRMOjAHXZy9i/OlrH3fW5sVx+QkKe9z6tDXGWkNeVt+XEJb5m/vKwGoDeltBXQSQAlVbT1hPxdo4v7DXHj86FDKY54SXEwZt9mfZmocA/dNAwSAv7JAyKgzX4ypP9hg7pG1iD1MgLM+gH6X4l4JiLBzC2JEt1UtNhuiQxbw5STGZA2goglmnTvOnQPek/FdPfb5PaL7BoQBgQcQYptjK5YlYCw4FzxDzqCXwRnPU9CnIlZ8V/biwMME4euraRAeGuTTp0cPsKNePGIeXYMGpQJWZ3pcHLsFoNZwSW/N+T9V4S++gB7XzMD71fvHhvK8T2le3ZKQUDuXMeTeWC+uWSmSzPU5yNG221oHBkwz2+2tSb2lYJbK2p+cS6s75l4ZH2x5gO2J69jjVFEozkP2rsF2ymsm2lG7XJVaFU45V8mWf/f9d9nL33zzzQRIpja8Jvf6XNo8nXlZL67xgHSn9iSZ99ll/d74t1A+35Ghr58KUBdWgeI6pxZBilhJj03mMv4ZqrdtIdNexRWMYizwWbAP7MP0y4uCfn+g0bN4ySxxjjMulEykZvJdW3UR+AXMevAgAKwBJL5D6/8KDCYbvtrxTxMQbVjv+jQw9fuT3VqGPYDJVNc7zhW0K3OIejhUg7s+68usSfyTm7zOXqCVFusmgTBKnbR0+LFUUD6Hf8J41G/oODuXBuec5wcANbunPZf6Gzu/NiQpZTqV3NjWw7IKvpP7Zn3Vd3kTH4lxrkYDPk37M7OObFMRm5a2E1VW54fXUwv6xZfxE02Ice/YUUuneN6ArozNqOLZ+0uSBAh7/bq+18qqcoaOyaIwk3WI9S0qKhXQ89dRRi+XuzcvL3/+0+8vP//03eXt258vX36BRPsXEZRBXCbBy22bo6bR5SNqBsovNrCqg7ViyKlTfpwyEJEuxiMLcdmWT2S8oVfG6atkspN87IJJovN7HRKchvZ/ovaqiFDuZc1WI56y4PNA1mwUvWzZ9fqnbxrlIxmPIawaFDMUoQDuPsPdTaB2RVtz6C9oIDDjXhto0ti53HmjejaWmTw+Y+ZS9PqaFm5gyPvd0BzwGAUClSBx6X1Y4QGMVRp6rveUGbNkNZaetr2ElBHGjsXFZ2qcOsZR8Bv9UAnoZDRXwycXGsOGQcB5SOPMZROtOWj2s4pwR8Pvqf/x7M672YI4khMdMosmfUCRja6/KoEyX1kPpz5FRXPal8zrRxBhPeJE445ntyfUMpoecO3hRtaglKtuYgRp7lVa3GawC2gyyFtLPM+5fYirTSS9yJIFyv37SLrclSIaqe6pp2JUgmKCOJ9q4HRqks2Zum7ofNTYkmGitoO6o4lwiO6FekswPuU0gpYIgyTL3qx3xQzqYFpbwE36nQmwb98l8G0gUSoOY80Yg7SBXh77ZtkCPo+xDbXWGt4o7VJ7+qDI5STFWdcciFyPe3Ntx6HcTw+52pAcAGsj4L5ShU3FO9FNnT7+thY0Ae3qLENVxdEd2pw5HfsgDuYotFLvipA3ABI5jAO2tiWHSt7ozN1zBdeyH9eY2DqAc1F8ahZXyK74QSj7OAsLsgK6rfY3zkfqYifck0OkAVJbfzRoP6OM2CfWuD3BztQYgzH3XjIlq2U0ABYx5ZrMATYqDu4yFI5L1s0OLO4jB92C0Ni+1Q7Gnlq7p7rseYzJ0tmmIqqIrcnwgD/vuWQIyeirWrxa4ti70ZMOyiNMDGhnEwgpADnFP2uhT4DU+XmyDldf6Xi8+Omn2Ceyb/YzVHgh58syRGkTZAueKHZbW9zaTudTQFHQknuzbkrGhICQVM0wBCZ9XocWxcaqETLm3//wY5B6viOBPGyB1Ap9SK0mv3ePMJ9hCgDWURe8jK1BH2Nt6wWpmHzn+Yz3jDPzE4rg6Tzgvc6LGSgpmOn/uEDZ66oKzViG+RFxjqLqPGcAjFHu/K7UrRNwRhkQoGVtFXDCoyI5NcTtE2vrBHpkUBigmuklQ4lvg23V/zErewZZuR6UdkGLlJss+4rPxWfNyjHW+kJRZVzmMfZqraoUWIpKMeUQ415Ykx31wQFEBsi14e0nKGDDaz3HXwWs52xPXdOpj60ATwD0E1CWPbdsSSmE6D2UkSJ4xfep/0DAyPPHp1p7qoLcbScAqNKa6jK2ONcAob//4Ycygiaoxb6RZZU2UqMreg7zWtXuq/2gsFKyZRPDMaAyoWB7ogIDb+LUN6irbWAsWefd8/WZ5wIcNXOeU/XhWgde2m4prvqvZqESOKwGLi9y3q51Ec/FfPE7xpJ7wcaqpmxml9e4J9eaABFjIEhwnJ/TIrIM6QwOfFITuGCQ31n+JOOpPZDXqkxW2KnsIPXTY25xfZ4f9qBZ9dT3P3xw+eH7H6rhQA3v3h8wYOeMAWH69D1+dFA4kyywL+4Ebc4+YwLy+STOUxkS7YcpgK0OAwqsMocCVD99ksCOfV+/BK2Igouppzyp9aotwL1yDqUVSjJ9TR6cz3rXK99vAuRt2GyluQaQXV1wxN525uiDeLa7ZprIWUBq79lfFxASHby+/O0vf7z88vP3CQifP3t8eXrzPMIy9+9xuLbuiMkuzxvk5Pby8bJFfMoQsm670KqwgwPEg6XmgcxfZPrXBmLOEoPTZrvNEpqtG5EkO4FAA4fWAVApiaAm8uSrSYzzG9S29ESQFA+RZK8QhFlTXDdCNseMI4uP78eI6qDq0PEM3LuOkwdQgpxQQFuknqzc+xaE4tSmT9qcXp6PBUEdDYsLwQH56nHuV+hKkTsp5tYVFYU3HZxmo+MnnykvOm0GjCyO6720x1j7NV7FP7KRUyxO8ewKuKfkiAEmiGU8qNMyME7Prdv2fwItavuLZj5ipIKi4qBVXMXsgHLHKnkd9JaFQyL1ZiaY96DZqxMVoRGdgoJyILOpAcVhr7PkuJgVxEgE4XxWwRoOEgxRlDwxmstcSNFwMzMu6eO0njIRF0jtVxHXg/JqNfXS/xyovM7nuB8EYnBeQO+C1K7GzTWkguZhuNcDErqugAbXkfoLwsW6OYKiu9b59t6qUHZuj6JzX9SztY2hcr7v/dmqpIale9jDUJEApd0ZWwAe1lf67j19FsNVWtAvDSAna81cfvvNt0f7kKzhe0U6Y7R4Bgqyg6hdRVqk1oJws67IlIVms+BGIKWBV6mYMbxTQOR9OUMX0NVRDbyQ96jwmWz4nDxpst98+02QdYvSs6aXMSbbJPVGOxBHcw3rrY/j4Eodwfo4Glhqc/L+ZJ1uM4ccfuxp1qNZX8bJeYgziOMw6iLOYxyO1TLwmTom68M3qjb/zim6BvXXjPuHUpHXCkLnxgy9dY4GMsm0ffnl5acXyOhXfj7jNZVXPv/Tzz+1Hcv6kJqN4Zlbz1Fqq5l3m6GnlhQq40eCHehnzWTFn5RmN7GKc19GvpN5dQydY8fQzFQQ2q2bOPcGmQhjrF0F92S9Cu/HOTWLk8zB+k4mOzMQ77wmpW7zGpLtCF9UaKSUOgG+v/71r5lrAkJe54wqsDaHf/Oculakz9Oku6gzY4gTQo0JNpdrci2k9Rv0kbmqPUPZmH2TwEInaH1rmSP3Pns72azR0xmbH3744fLmXbNhnsU427yWdToRjNYkt7aO7wFND7AX5dICEFn3o/AVyGho4jq0pgdbpb1xH6MWSCDK9XhubI5ON/Rvri0AI0Dj9Y96dwVyFhDKsojzt7Yg3As9u0Ti+S4DZu655Q+XturZ+SZlq9Tpa5ZcdUzFexT8YCxcg7FLW7eCl7RKCJtlNLKWIRQkY7wZp4OquWbyfkcysfhOBhVjmiSjusbqCqWx5yN0NNE1xkulRca/dfGoxld5GEYH+5LPCQAl8Fr5T5g3qRPveqF9QdkxFdIySxP/ZX0+E8Cnv2dtFWcy8/Ljjy8yv607a99IgQXOFa7VM6PtHGxGzmsRvwNo+eKLZJR4vrBpku2u6FfKbKCQo0C5bFlZHw8jRhcne6JAjAXzVUX499EW+MReA24uuxYhlruuxZ6fFfQg+D4UYO9D365AWILeZKypjyvIKiAsEIx/wfV8Zs/0CAeuLyPzKCDL3FhzGBv++hp4qK5qZjJZqYeP4rOpGpq+ywP9659V5I77CPgxejNrUGaOQpIBp+7RAB2beRs/C/Aga37CgTKE2kqhvUg5l2Jrf0For+clc4f/8MOPPxwiVDKJsFPxKwTtJ84iICXQc9ZocK/VH2oMgx+RdbU+rgZaSdq8KaOLvch7pKenrvAhFPWbQ6xOgIZn4L6zXmCuDGDVv7GPJPshmdg1l/dZ4rdzlqV+u0KSXCPn/VgQ0o/9d2nnJAqacY0WBIKdnFuALGMm8p74rlz7VwWEH99f3r38+fJf//WHqIw+uI+DyOILGIvZAAAgAElEQVRty4l7H7ng3dLjdRzjqL//5zWE3FSbvk5UA6rdIvDQUnAcOWxoTD9FQwKmNHdetuOM8iv0UoMKdbCZyqCXEYG5qrrFgVhReCmj155DvMaEuahEIzmeuA8jcCPtM5rje03fnweb5+wh2BrCM52H5zyukwbozfSwKAg4g6iNvoERjMFnQb6rbOxVCrzG1WJp0WC+U/pTUNQdMmSDcDKCEmlsVpMTszjRA9HdGHRqUibLnNqrGTbqCVnkyu83bW9Bcw+r0E/WvuKMKrkQj0D18eNSb3ZIGyhad3moN9IMfsDCQek51Z+I7HhA6qQdctjLDukomtkV5avzUcQ9tVtIME8YKNSeR6VP8d0EvyhbOlYoV2IcG8S0r5wZVudABJjr80yqW3KfbRJcZK/7odks/m3GXTSuiqCPcw+lBQwp+tCWFKJKfF+c7fUt1DnSmTe4NVPaDGwhx3NAkfuIE7jjaUwV3n+ggauNVF3tXOSOk4kjTd0dh26CgNVyuBZ0igw8VL8MPRX1S4QXAE/W+NaaCe5WOrfOdQzibEqLp0snSwH4xA4S/IPizb7EqVnjcR1WRVFCq4Aqd+p3J1J+ztxb5yANJvVJowkdtTc2qCZ7soyrB4S2iD2PoxUQAtEQagQf3ySwYj0aNJod4DkiFvLgQRw1x8HsBM/q2sshPRqNjraUMcY5LRYC2I1dsWwvQEMEIMj2L7A3oDgobargzQHlPvi+OECrQdQhtE7YZ2SP4gSldcIoO+dsQw6wib7UeXtytL6xfYD9mNxvZuWCGg+BZm7Zv4JMrhWps9pS7L8Z7fT8XE1dWym1MXcogfQH435WG8ZrBpz8N+vU+iMcHIEGKcYyEf7297/FnqQ32GodCXoI5lRszOE9W2wLEZ1DkXQBD77r++9/qALlAmTGxfORLSygkaz5QCrtu2Q0rtuMRpWA+XeefRRTz0UmTjpk9vTk1o/zdArgqQ/EgR89TTCJNcKzeBYnm7daLZH6ZroKLOIkMj4JblfHzLN9TZA2ETjR/bbRqPJ5nps5ouY8gUDBg2aJKgaV9T8HLQJeA4MDYk9QjOeO6h81PmOeZH5UGz1pEoSytkbbjHXolTpjAzfM7JUlUzYL42HfSe7ZADN2V7BqtUIJEJjfqUV7tkVBdkIbUm6jyLqsPCACjjWOdkDeZWAP5tDsgcJdyYY8eZKsJfaOTAnnNnOjxgP3nPYJb6/BNZ9hbPjec1bK9Xxkg+3ZemlPVuY09MlR8MxqM2+MN2ADdiEMk7WByXfBarIlyepfs/4f1ddgbOOvjYauHXefs4eZY2m53Kf14gA2tghrkAOVryJcAvQ5l8dIUXiEv2G2sF6tkc/5kMDxLjTiZAVTNlEaLAARSyoaCSsRCri5REh8kTUuz1wvWAagLIUVds6bgBpff/2bBDW8X2CaQEil9GRnF/iyP7jPZ2mPVSHH+CkTG2T9BfBNL8PWqyleJ/Udu4dvHj9k7ckwJuw7RQzxe2SCCCLpn+i3y0Iqq+DaWzpfPP/dACdA1uObQ2FVkN3yGoHE+L8DoWrjCkbE19nP9Rwq6AMLQhaG/jvvYYzx+QDjsN/RRZidTllNxIleBXRmfhJ4P3oUX59zNkDJ9rTtOqz3lOHXgPOrvA/A0ewxAJ8lStaIB3Tme2BMTbQLBgo2QfHDAO5jCf6KgPDD5fL+3eXlTy8uf/rT7y8fP1DEiDP88fLgHinHa0CoeEgP4Y+Xt7drqLuMSKiKQ8OjYgiPFnQlGUJSssi+F92pUmD7yPQgq9MkFSkLBqGTFPe2n42DXHroh3Gci0AeiLq9Eu3Lk0a9HAKr01ovkrrCLRgODSGZF9CqUsRYzOmLNjl5g8VkMVBRHFLBpBWhbIuIBj7WP1b1UTGGtJeQAw+9YHz5KFvS/HWBYvu7NTjrZ6xRnNjEKIvJPuIAht7yIWOFscJwh1r35MkhunY0nB+dTKoA94MxxvmRW25w0wOvPGnGW9XQGqluplCylm2J03lbIYZzjRDvC8K+P3wGw8/4Jmhf4Tnf10CzdSGq0ClK4yFgMM73So00q6zRjzgFyHqcGzKXrRlKg/iJSqTOdP0dFZXh86T+GQPmhYLvokZtxswBCFIoktz1cs6wIU3PmmhfRCm5xxobCu74e9hrkIpuTyhiNZoNPnuw8HoOsiFMrLXjgDrqoMqTF83SkdNYayCt/WDsUqszQQ8RKOc5KHOojgQtV4TfPRd7sJYirCPG61/+5V9aA/Hzz8chbwYj7QKoZV2zd7IRzCkHMs5HagTg2b98lTXwzTdfN/h99DCZKdBgM6HaCQ4dqVbMcxRNQws5Ua1YA8si8syicrAOpBRpOI/Anqz5SXjHWhfH1AOONXocRKPTSF0xyOjB2uy0Notxk2an9Duvf/eP77InOXjifD19kgOSdYADm+BxGS0ORvsUHuuDlixQaWyeuyDHe9IB47u0bWZlpGWGqjTxo7T72ZiaETeYYbyjqpbepavLTL3Z7XGod382AKyYBQddZbhbf339MUgt9biNrq8ZGGrTS0kPpLGeZgk+T+q0rFm+UAExA2q+5SwyxefNZjJ2cdAXICuCFHGRly+zlrGpBNNkrvjOOFNTn00WcEINOM7pL/hxVNzUijzLfNKoPNS5k7hNgJxltmMX12CeZ5KCZ5azTlvHjN+xH3BgA3aNUm5AyT4z63nUMi2bVSeOjAh2tFkeBrRgLKIqBU8NEATdGsiRgRz1MsyVSrO3ZGFI9eijiiGxXvlR+MmgNWfxGA114AExS4/CT2hAhtpp7Slrhmspzc7n45yP8eB8njNTnuc4WDynlDzuAUCKubW9TGhptjhZsMvvMuanxvfaG84G5j2tqJax5JqMY4CGiU0cgdDUBh0P7LosmrQCWnYhZ8JJHV1xHwPNAD6cUcskBtgwy70MD+cX+4vfA2RiJ8kmq1lQG9isMnsmYO2EKxjf/Hn+PHsCEMOsJaCKNE/35rGGT/T5Iysz9cUA5kc5RGtwsSc8C8BBfYgGyJ8ECdB1E9yUWSOQzPP4bwEN2Tz18RpQs+8KWJUF5WfwN1jf/KSGPpmue2EOsU7zmQWVrpkEFFNdFRDSx4kve4OyObWBZLPb5krwgz2Fr8GZR706rwkwwUrhdgl822t3qsIREivVkMCCeeA5mDOcfnxHAX3Fx8pwKVNNX8PaOQXRjmzSzsQyXLrOY4On01C7T0lOqbv17TtHjG4yxQMEWUO83wb13GfU8VlbsTulNGeek9RpUCeIEJBtZ5zADe+JHzXqrPR6v/cf//jHoRmhcnzs/3QLBHmvQXvbRwkeVtyp1N+AEq9eXb7//vujX7ciSPj81mAeIHhEnfoMfI45x1/Gxzz7igUACvrq8zF3PCOiSjy3/hbrh3Zk/K5ibpTC3WUv5rlOrUm4FrY6Z8L856yfDx8vMCi4twb+rTf9FQHhxwaEP/94+cN//vvlcvc29YOXC43p76cPYRrTI5axjFsWzB0oH/2AGn3bfBMnpM4U6FubMb+J6tmbDFZUPx/cP5pz4zTCAWbwgiCMEqUzq0HNwh4yJic9B0+COoLDHl4eDizIInN3rY2KjHD7gSm5L2pa0Y05JZ9naZYp0fkQLfBANuPSrFgNnNlN+4eYTRDh/e+qkEVDg2APTcUp0Ji4gFwwyWat30md8R7i6S12R8+TF1eJ9jlNucZ6kJkROJTroEItk5UmtGvj0GDmQ8YV9CcZs/VoqfNSFM6sZIOGFtKaoeHrj4B9AW4OhKGWiqvolBo0htLFd7FmoiRXKmSdtsr7uom4F+7Z+ygnv4ZWaWWMSYKBUQYUuAEFSnaBIPWkMup9lTbcutkCwnOYhlJKB85au2uGrsa06oZsyOyDGcEGF3WYlMtO1tjm32s7IE2FgD8UUGsp18MydJZRom0rEZGEoP815hilM1prFslx1BGTqtVxbi0Q12efJQh+XHGY1t5V+IL3hi486Xx+n4N1lB6RsZ8QhJlCGXPkZ/JMo5+1AW4dc/ax8tGhOq/AWpTRJtvJrqC8NkDCA+uTtWgLiGUGYjdWd8jeYkKlvklrSb2P7QYG3sjhVzyFsTAbGGrNu9vURpqBCvXGvpurodVRY7wMwLPmV5fEPH/77beba2gftLIZsj2HEmeWz5AZDBhi76shjp+sra1T5/gInk7O9znLFqGqNWK2/kI6KN+lWIjZPn6HU6iqsc20nUMzI+5FnvkcyBh4h745OmmC+1O/vzpqBeY8zANWpSZv9MrQSksjw04p9kAGJNT+ZVJZjxzyOEwESQGfJraSLGtEOaDFAUJUpOcMPCVDCGKenn1jlExlVLvs3zj1R/PhlSIAcBAwch/290qgFjv3LuAHthOkN45ngpLWKcZxmb1UHTDZ7tEwWRc46mnGTN32MuWMRQQQ6Ku6/nkyJhj/7PeIe3wZwIxANYJtUMO04dBYl3lwPybAGA2WuWH55fxY3Z1gYUCm2QP7bPFcOIyCNoBSpdWtz9eySs2e7ixDkZUM3YJmyihCycP/2DqXnta9CyjZe+L1MwhD5p2xYpxwyKgTApAJKHVD65tS2cxCRDVbeuZqAKX5Ytd4HRvHvCJokqBvSqxmppvl7zmQWrxXr5p9DT0OcYo2fOd7QqfbfcSf2TpV5ZF1LhDE3uY7Qp+bRL91ufonrh1tE3sbUM1shfXljBFzQAlG7MqHDwcjiPlM2USygKx/WoNViElaOetLEE2QOMwNhb7m6LO/DmGhULdxettwPr7yABqz8odi9H2C3QXXD5j73uOha6DK5KjLMof0qb75+utrpmZ2U6eeAMQzLefwEhBZuwdI37Us3V2hFIPh2IysxbbfqY/MGd+yDUsdOIMINFW+5d/2r4zNfP9+mdApoGa+ydQ+zdqwJ3MSAOd14lpYuwkTM1mDCzZ4f86DtfdikyQ7OpZala3b2kGwVBXdqELPr4qvTWZ47AvrPbmOtuZgulEmllYvBCb328bt/r3YO4Fd13vAlLEKelZfm8kLSNsz0Gwz6xfFZc5zfRIDLeYEwE7WYTLDA0x4Ru4x6y4lVKVeQl2OCNPALJMGsT307Z6w5hmksywse3hxR8SPTn22DYAZ4+yvu48pweK6YUjN9zn268SUUnu863D/fD/nR+tWAYRkBUItzuMETGfs8CeydwesMX+/LiD8+P7y5pcXlz/94T8u79+/vtzcMHHvEwjSi5A6wstF0YvSSnB+Y1Qe1JmNUV+/lPtrUWDARv3gyzWiDj0ugh48QIvfsyBWS1PqW6NlU/uR/R41KRmKCADYBoJIHwe1CLVGMnL2CxpSU3YavCBQO0ybpi09sn/WWDgBXlGayjRj3LogpBDY8gjEW1ngBIXrl3WgpQuM2VQshtKDWjSdOofQCGtwWLAEKbyHAydy5Kd+LWxqJjkUtNWhZWx2aDI2bIKodq6GzQypQXOcjFOfoiKplb5HsSy1f2t5wThijA4BkwRp9JZp5pKxTTH1KH46TDpomQ8VBVevc4w1aPI9BHZG34SyuaxnlR2h+1Sul2fWqTHLY39AKS8pPMcATJghRfxTKGWviDpXEKV8ddFz70F6IGOikhr3AgoXtaYcJqJ3zQTzR+csTtzWTuZ4qGv4+BNYOZBh+k9GHKBiIDncIupTGhPGv/3gGghbY2AWtfSDiiqVT97G8magDLJyCOwgsOYgKlg4caOuHrLja3eSgHAHg8G2qGE+c1I+TWZmGQae+Yzcx8lZ1l1n3yxbslnrJXodv8pHJ3ggQ39S7uX7z1livheQKU7E1pJry/upo9FDyDoEDgLWsIBC0OkVbhu8an8yV6vTUwymNJ/OezJs6yWneI3BS+1iMy9+t4izjavZOwa1ItAcsKnFnSPRg7K0LOYR54bvsEY2DtgoS20eXEVLHCad0p58/T/W8blWOY7bAvQiWtaAg9w3oy66yXsF0pJJSZaq98UP8xkBkgU7n1D/FpRkvcwpMysQxshJUdGDrFn2Zp/MKBkU2rLEdeo+LFq+HoKrDcJhhyoX2iete0ZTLC1/mav18PLQzzyu/lv7ENtDicCcV57F7FFq9XamJSs0MIcABYQWxw5UP+N3Eifi+dKTk8N/AZkiCYcy4dacqLiZCYE05hNwFUfFthLZL3uG1I6rCjjacUCjhw+TgeeZoZ4qLmX9ZpwQ7PPWUkCRjx+yngsUwqQomKC6ocJmsds7X62TM3sSYGG2UlZJ2lntPEyvr8sljbhZr8yTAbc1ZbImuL+g56nfaRmAGU9stcg6S1uRtYjoDNBi3NmPCjUoWsLYnjNA2pJk7EMdnNLmy5c5r3FEC0JXjZ0/WZsRHrv2QY69Ho2Ns54fsl/ayU/aL2xfVcXxKrpWYToAg9pinWfGjzWYeU/7qwcJMvAjFH7iv1PDeVKhjY2/IIrSOkDLGM61gFzX7BrrgnGOsEqc7GYrrZFqBq8tJ7QLqQNffzfWtyq7UgMzXmnH0KBXiqQZHoMNvsdzRcEzfmf2hTlLj0KN0r1LnG/OV/bhuSdlwK7bts1JELQg1kCB35FcINMa5tJUMrXxfq/+Qs5NAbqpwKaVzdhWyWQDrgIyLDMroM9zM6apeZyQXrP2lFYBpExV99S3OYHRGBOMRfy2tKKYsMpo3/hvZiez72V4vW/JDHtZ5eas2dXK8d/cs5nhZL0HBmW9bk1oI2DkCCCXydTrY2ewgzwXzy3t1Ib0+iy8PwBdugPQ/L1jnjN8YLogbOeIs0kfuX6i5T4KDLonrStk3fNzzkIzf3yWgJB5Tp2yWdGdl6mNX1JFGv+5ljF+bpfwQUuVntpYqMKG2hRtmsAv9ihg/Hodq/Ng2UjA7lHZ+X4ARuYf+wnNNXXb80W5T9Y835+eyol3bn9lQHj5cHn/6pfLX/78h8vr16SrEW+4XB4/url88fTLZAmDfBFg5E+DJYLCx09aoHuObIsEUExapcF30A3g5f704nJ//a08aHDAEh2fmnbn+kNXXAQ5dFNnlRTcSHUhuExKvfe2uUjkzE8KVQ+J3WujUesGqmTVJpIJ+mIgVHNrtosFlsafyL1TdJ3U/c+HOhUHQR2ba4NnF3ENRoNYsw+2juA9V351HZgg70N12bggYdQTsjG4RpqMPn5UAY1tRoPbUN8O6fBrHYIbAiMLdaKISAOJiL68rQwxY8z1GVIX7e2799l0OYyTYW1g1U2OWtij/E5EvM5OqZhBhQ6RmiJeDb4J6Iv6Z6OMHqqTyL2Z2YojvF47BqVm+SzAZQ6PTMP422b4NBoqlh2Z3BPN2PoxA58g4QuouQ6/RzgFg8bh5YbVkSYwLlJY9Ef+f9ffXda+qrPSrmNoyUi8eT2uOU2lqRcsBZRDqL3qekhJjbMGrFz7u8wfCLUOHIXQiBMUTeL6IpvtixWHDIW1V5UAT1AEnW0IfOfi2jcy8z6nOKjn6lu6NpulsJ4TpxEHB2pS0e5SDhOkEaDMsWTt9pBrvRxrjwwbSDGvJXNxcxP0nrGHAgFyDaBCnUUyIVOb9BnMXPFs7EcNvrWIQXYnla/QRrMazb4ch03GAwT8+VFzctQfjvLR7GQPqaDMDx4eioURf1rAkKa/W+N+D/fH2DBn1jGoqClFlOc2S8fccDjxnOxXxpI5NjBjjURFjwB19UM6SQedOuuwNGLr+gxug3ofIMy1DYe1s9bXJmN2U/thn68AUYA8o8cQdDCPtt4o5H+tEzw7ySoCJ6CB2nT0XP2YeU8db2o/uw90ohsMaueuTmDPpwqYGRQImIWyaCubUZh05GSgmG1NMMwZN0U31kJtYumnVfrsdwT8eE4f1CexgX//+9+zfvk9e5A9ZUbg3PQ6wEFYDXXykmkZLT3rZOCODAKZJenVtj0jWi/7QsAsa2mBIO8tzZgaqSvo2QDhbRqC89/0KevnyD5X2h30PrW4W78JxlOXV0EHM04BRVabxflGpq1ZmYcTligFTVZK6vtGD8fOYRejzvyxQFDqcMZ+YBygWvE7pfb5fvZcHEjKNVZeYf2XZ5E1n3xvxTK6ZgKmmT3fueNezrMuaLaOLwHWgECBBr4LgEGHjrVgAGQWVfCLvz1LBTS4/wPomOCDGVtpmKXN13bzudDsl003K6VNiSDRVHVt0cC+ZQ5Y+9obfR2eMaDb0yc5BwLw7oznOXgu/nRPVsSK8yag2WoDtf2Zq4GijKOUwjOdWwaOQW3YUPfvZX0IqDWTVW86YBxtCiZ8ZsDG/eYeoFqzBweU+5wRSBndlfdQh5W1/vbtsWbMGlt7KqCSrP+AQcHBBBdrF0YrpnOtq7RRmSLMG9eybYBgYzLwKYMAPKC9Sc9FfrBzv/nXf7m8f1WlylABaQcV8KityrApXDMA+wKxtFyCZZdM76715ZdHixGYTqWdFhiwPynP7NmX0q2tdQH3JGMGMGQOJqKVdR8bcj8Jg4jqnVoqMQ+sVYJmba12o+PU0iPsA9dnTA6WWDLIVwASfz1CUjc3OfNkNWVNrk0E6xI7Ixsp/sf6B8rkiLDWiVpfv6+K4/FJCc7W5oPPysBIpny+sXoT0UX46edQO1nr7v+CBQUfAPFh7ui3snatq+Vh9QX4LvxBfJmABAvuATv4PoGO+FpjG7gWBM2Z82YfaXVSUMpsK/WkjRVKE9d2qTb66zKEBoT/9YfL61engPDhTZrTHwHhh2ZNKtMMLI/j/vjy5JmF0w1apMglc/agRfq2nRDl4iBlYl6/Il3aQ8JD2mJwUcUECCCEM56ZMdGS8MHrkEujTIC5XlmJmOkdd+qBIhJ5VuuxNsDDIUilTbinlJSm0qFWduN4cKeNwxqHpoZGoYShQqW4EmSVEuvzca3ylqeGuO/kOXOd9G/pYj8/c4LlpbqDcE2FM0b9qOGoE3iIFKyGRzGNYxOdFRjn4OYAJ7CJA9ngECNmjSQbwZS9nHsdMjdes1hTN5zzHCOzwJ/XGlB17MzeqTRI4JSMbHjU9NV5ddR9dDw/HRNbB8TRWrG9qq5sTuboyLRhAGYgKsTSOWMzG0gcqNIQJ5wrm3AHyRz6aO2Sh1mz1EVy4pgqjhDqG4BG6yRdZwkqaKMw9b987/pF6UxzfwFgpI+NQMra5nupGZUWQQ2eGbrsuzftR2RPRsbA2lkFh9pWpEaS954pjznMUU5b42LXTQWOKtNsFkIVsjp15fyHdhMjWmqgIISZFJt8S4/2IFWanPGRXshrUj5ieBGZidNU5Po4zFajByJms3cMbRwrePtrhGudVtTxRlktuv4w9V6qOmJssSERVSJ7PzYDe+RcoO4hqBLxuebW9aQTS+Ck8JPUMChwWafQF+c04AQoJlUqV+ttdHz9/rMDFts4GqWBuIG8h6KtJHQqBU5U9WNuAevc6yrABcVc4+dzQJi+YTScT/F66711XOOsL/tzgHmz5TgJXXOPVr/XoJdnDHVP4Y9RbRIUh243Cf8h3QkuVscW53XiSKHvLWgwAyDaHoEK5NE9V1bj+EkgdkECfPVj63trDYwsC7PI1PHF4Rl4WXrUteZWACQCAyc6s+i4zqlr5WhZspYLyfKsJQn7i7EpDaxlEM26NfuaoHQOhoEF10umYHP1/Q/fx/lMu5LRWYOe393FoRSAcO+HnTJHhSMpdenJRrfumWeyj1yAzfRpLZhl9oHxqEiMPcimSj3KqEGi687MdOrjl33TcZeay7iYGffMYX+0pqZoP/djOUsymhOTiUrsmCLOA3SxMkE+FkSbqEnaJryGcnwT51TKIfOQ/bJghL0UQYc09W6NHzaB+xGUSvC0TGJsbLLDpavGRk7E6BwQYndSX6WwzZx3BaICEq/Mw0yJQEhFMqp069md/WpfugQg1EiuofwpCydgZJbHM6pBcFkcsijcu2eQ1/ZSvmZQZjsERc1kpeRoPQH/2nVsSAC2MbV4m9l57LaiJQIS2B3stgGvKo1HAHkCoQxcVNqtGGDFe1iTKnFzbZ32APhj8JQp1XvwbD/YN6dm5foNBqBmhbiWKpPMfQCxR48uf//73xK0u0b1UY7A2yz0xkWxQO7X4Mcg+uw3HWv95cvMnRnE87kg6Mu9udYFxvid+5Dntb6xPmjrRFkv9tPl+8h8lt7c8gHWuuyiMH2WIEE5lj2GDTIgDMCyVmrcFyrOaoqY8DFrzXyXFSRFtX9ffdPOq8FbgMTRy/NMiR2aYcdOvHjxY/shTlVfcUXGNyrdpz7A8YVOPrtJJueC+0qt4QLCJlvKqGENmXHEPhJQpm/nwKzEBbaxGiOqrdAKUtqaI+uT9bS1yx4oyEHPd3kLR0hhNOUvcNo/XG6jMvqflzevkejFkbpLIAhlFOqoNYH27EkW6GHTx6GpDGkP4vO+VLgLlDZ6ZXFYpwapPZZiML/8IgcKxlKFPjMuoUPYD2eqYqGJTE1KpLnoKEhGC3XT5yqItD3XWhOQPmZzHAlSqVl0k+QQXuPRZp5Qb6rhOX4We5zVGJVpZqJLXWq9Ynodjfvf95O6bzbhoHBNDIBFlswc8uJrIXHOvHCotHibXlCgbz3coqQ26i3Po/ralapwFiaRN7GM4OqSsommrslzHnSVFRXH2E3hCvl0qJj8iFLzUKLEcYR3mGio4hyMo22aXdQ0AQOCEqsHEqHhO0XQrlldEJWXQZcis56MzBXtNusUaikZVOg8UHLXg5G6h4ixjFpRxwFqS6m/3IeBqm08cqhuLZSzXsphHNz3CGGUAuLnpaew7kBoeL8HeoOpth3hmd69A7HsWDJu3GtpYKC17Rmpkhr3E4f1+O6q9kppi4OzlhTH/M2B4f66h0qH4d98P8/K7z3MEyhk71Qljt9r8AyOY7zmZCejksJx6IGV4z7XDaYmjlrMZaU6z0h6Pz8VpE+WWadyNchcJ0HzkGapb6J3DWYbjGO4MwcT2vG5pKBmrj5+iEgN7wXh47OhWYxCCorID+sr80Ef0VEeg5DTH+nFi2SouB41Qt2TSJZXevYSe/IAACAASURBVLtBIY4Ja641MwaEaQQ++XUzvDq82CMMONeyNkYHkb89GKx/4v6kwtlGg2eXQlg71vVcet+HjLm0sNJ32sSeG+a7jzEbLfNcUynCeabN8GwB2NJwuGI78d0STF97gMYpnxodY5Exmxpg1t3mGweWQ7+iWl8WMEhQUeeZzwnuRGAq9csAHO0Ba/uX2K8BFwmYHhbFFdjiO1Besz5Pmrh1bNKptQOtw60aMDY3VMJTPZQsCdYAdknaZFSa168vIN3aNnA/7nOe5/vvvouDoRCDCLB2OPM8OqcBOnuA7+JH5VjmhiyL+9Q1gCPB/UYdctlAA8bQVhEKefosThVgEvdJQHhW7Twy0nM8pFxrwwVvXbNdB92b0sgyLgOasi5jh1cXtB6lUuJSR73m1fzuADfHJLE/IOPCPchoKRBQeqDnivNohiA19RHnuTIkDODY28xDevlNYIn3aw/NzGlrSjmuyIcAQ7L+1HGuJQi7Aqc29moCWdK9k5mbAISshgSn9Fp7+jRZhgAYC1a0ffgUzHsbWtenkNnQFiuXlp0sy2YtYe0RDINfmsFIrWCBPymvzEspt61Riq3YGuR7UjO5M57z1Iwo48CzBIwf8Mnz4dslMzGgWoVlfCN8L2lxCgbyMLVtsGvIFlVQiPHjOwSxoi46h7v74H7WMeuOvWgpSWqu5kTjT/CaIGzsRgJ62glUoKvnTVkByfg/eZLxIjuq2BhrKsF0WilBy6xAmWUCAfVGQ/T7+e5k6NdGw7YOCRimFRAm0sp1zhTA+DCPHqW/IuvB9kX8LsEJmdnoYhRwSsZ5LS600yXP1T+9alRUqJH38Jlk2sbI+mfnvoESLAK+r+2fECB829Km0Duv7aYMeAV8tXu8B/vFZwlQ2FcwXaTPGiBxPdYPZ2J6EK7thoytZsWgsFZsCvuoPZDBl37msn9G2U6wPcFCPo9N5nw5/KT5P9oVs/jM3T+++64gWxh2rfH2bEmP07Wzkvqe+4mibFl32Olz316CX5IcydjPl9Wusle4J/YqrBHOijO4k4z0Wpy09KsJuszhaKSMc/zOI46qnkV8318VEH64vbz+5cXlj//575cPURmF6kdX+8jKtDF9+ri0NiU1fNQOPmqNRRYXjkYyTBVNYBHqwHwYsbbFunVManxwHpFobUG54i8sfhGmQ3xgC4/v0DFvrWEFRxqwnvj0ygDfn7rRahNFniyeP1CDZQ2krhisnHsZtd7r0z5o6RWDkURFi0lBfe1pC4DZNGQX2CRnFAP0gTGIEtmQFOsceDZUpPgcqfNme1o4yvOFqjHqGNRRvs8g0lo97vnow7L54b75bGt1Wk/UgG+8eY3tw36XC4qAJJSXt6XXpVj25nHrE0cfDOrL4Z8RuByqnvZtyZis59r/R9mbLtl1Jsm1B0jMnKtYfc2k+0+voPd/EbW1elJ33a4qkgAJIBPIBGTL3dc+m7wyawplMLAyz9nDN8QX4eHhEc7zqKoaTp7DDCNGNPTK1Z9wP4RlGJODnjEVL5FCMxE5JLYJkvkY318kqFz99iPKIeDz69hOuCHUpf1OHnz57A2YEmQ8b/+4On6lPPFuZJYaCDSzxd+r+myFK8z+JJO9oIGHCg2MxrIU7k/ZS0rxeZ32fSs7Da37LD6AwWZ9dF6r6Cg94+D8r1UDe65O+FXl7pypj5M3ylQc+a0XnUF/FzXFh9b5lMqKEmAb/DqOzkdQ8pMEOOsROqiiK9KiGAsDrjjOtKd5+uzgw+vUcP2ga4i1bM50DPgdQRyHPyItQX0nuMMeQUxDQMV3K723QbxCRNkr61XHfuQg43OhwGwv8txxsk7BNnMgQl0BgKqYJeBLi5dSsfOdiSaYvbE+6shqL0g2gM96WF2Z83iM9Q6Joy/S6kWlyWOzkvUaBT/reO06pEibgTcrlINqtirCEgSVrypEEZrcst6lJDdbyPjYxLwI6O4Jorz66IAAayjNv/whQ8MaDgV2B+vRJiAO6zLTo0Eee/l0OBpkMSc4cOwLDkwpygkuUS2ccyxuGuDutPe59tXhwPnouuYPexvU+0zXjY2iN+Avv8SGcy1saJsnMzbtf2p22QCZdcCfgmK0uKhcPL+XKpU9tOct4FrHIWh/xr+gI2ADc6WzxpyagRfZP2hbqy0WGDXITrZmwidn4It7QSvVdud3sWmtaU+GaWUBPr+IOe/Cf2dOlunKPIcJUzBFING9ocPE/zfTm4CPwGo1rDq7vEOEiJbxONOBSyVDtbZKkhHI2lmK42b2kGv/yic4NQsXuBRMxj5x7+zZURntPRdga0FX3mHZyp59BRrCntia59kZ+wRsp96O2mDPGc9laaLuYUG9BA6j9oamGIGwtgaJivGztjDybFIkBQEKxqZZ0Pa6VHXR62Vt5nwp8wKbBwBqr2H8Me7Pz1JTit9w6g1rANkMBgEfgEH7qDoejFlAjM0VZ4rX0CeQBWWAqHiIQIDzpD4Dz12QCqo2ZS7XGkW+G5Xd1UNCr+R8/21DeM+6Ov9Tm529D5Cafnb1QVEpJ9jIWL5rGyb85GoxFJSNAjNUzPdXgAF7zf6xvt3zJMFozpeCt4KFZIazD6nnjE3sNfv5Bq+MrWJYyS7FLy7zjADyzdEQvkGO1ELfNzRSztiBAvhQLTMqqyaZyz2bZTGWJbjfBaJbTjAAfns+c7sATb/CMzC2bhRPzlvODP1okwy/8tXW8qi6FM3qOh6p+VsLpUBXU7fVr2GfMTb64QaKrOG//PWv8S0IVFPnj+o7FNn39QFYx1EgXWswmD9hEZwSTzlT9kwGrGmnReuKCZXFF5h+SoATFKQpLTkJOJp40U/WFuHrRjPj6dOjf66+hgyvxG+/KyC8/3D55c2PUxn9cKiMIiD66Z5V3jq48NKh6qS/VXuVfX5UgQ5eWOqJhcVkzFh0d/c9vEIbOihAXcCgk25Si/DjlI5fi9GWSiCN7LpYJ25hTUkOlavqWZEXxXBamGGfIAOhLojWtOVQXDZJ+XTReKL1BoRtlVDlwY5LjU2RbxvUY2BYjEUQunHSrySGtGIMNhFNhjR0nLbzsMdIiqinnnk4LhOoSVB4U9TK4EykO0bOdhXpfQhVs7Ra7mn2S4RROmGbILdNR5GZFsma3YiE+lLxeZ5RALEMraOqKumZphqJ8NGUPLw8cHuQ3hy1TdzHbG3GdEEhhzcOjRlkM4QaftbUcQgsu5LGnKuTgPfuQRPq8FHLeKUSSNPRKBT17BptVg5nrDVTXyDe8LyOvcEZ6zj9COX6r65W5K7OUZ0+xrTqXdegVAGk1Fnud86PhlU1UQERwGDWjFkkPsdhwnhZ4ykFhGeNE7qG0DW+PYw1VLw7e89DwAMiAfvQ/8XSpSTGHjxpk9qpfTa2rvw581twCHU0FEi7H3OQ7XcY1NIiABpexMFlvG05wXgcFLGJKYnq5vkmXMBe6MHfBSu9lnpGkFf3ozRiPhsazNRKK0D0NPL9Uk7OgAljy57gfdmXZxqigjYNrD4emSvRZJwCrh1qMHVlp35iAb6WObHvEfdoj0t6bq3ueQ6NdobvBHlekB6nm0w2QcH2pgexlBbmTKRSJ72OWOndrPU4NyfAQPojY35kAjePqhpjG3l3HFCCFwMRDjMCQtevwWVqWWbXdQIMvOIsha4+efm1/amoV6ndghhhXBwKqw3aGyh3DwUImUNhUJ+fLwh3HaWe5CS0NbzsqCmPzdtfxjR/afVx9yFgBuPHdW3lwZpi/eIAJSB8XCaA9LqM1d5vD3moH7ecoFkv50r02Cwl92pfq9KEcrYs6GA9qWKaYHKMCcErKZ1sfmjcZqdZz1wzAdNEF7QHsb8ol9K7jjqi1c9xXrQGkGdtWYYBJ89k9l6RhwMAWd2LQaGZUu6XM4qawtHyO19XSqrXzLlt8/WwKOpMUccUgGW9JWUS8P5R8xtAyjOrtugadH0Z3LXM4zaOfVQ800i8fe+YP7IrXJefOc6x98uwWVpCkGd2iUCf5uu8H/dr+5TeJ6IQs5sGhwaoqRUGrJrCMYGLZ54+Ems42a+VPnCWEtxxA5+d8zZ1g+l33AbwjNEfvvvDIeTCfk4Ge31VQ4kei0hQQmCc+zGWnH/a97AI5v/oLyisw/kQNtVo4jre/VwDGM8jnXXvacAntfLcRgUbhyNuLV+BCtgrE/hYsOPevlLXe6Ix/jAJEOKwBp455owzMGPstUuH2NR8Ru6n7wNgSFDJOiYpkHqxNZBPL7mcYwTet2HTAKxZ88Y9BUILylRnwpr5QxxktbQGSLGJOxN43py9q5PLvl05kO8S8C224u6gT3rt+EeW90wlPmDyAl/Bwvq9+tgrU2AvjjKavbxMVcRf1i7pzNBIX28U8r/84mi1kxrfsNHaC5pniRjU+yojJ4v3gvr8+uBpKaaewZST3TdofbTc6WoLG5DjY7ytwuqC3dC5V/fN+sUnA7xBnZrvs+cONkh6N7ZnuEBHAkLa4oT19yzPeO7jK6PKUhoCTOKBCshVBJIx4/k4W/lv1kKD+KnNq/GwmlsDRINqns+WMgTqzHHfZbHNfx4QPlw+f7y7/Pz6p8u//PM/XD5/+nD58ksCsk8wSS/3H+4vn1K3ipPXTA89gQgI6UN4/9CbhYO9GgUWD4s98t43N5c3b3+OsY6C5sumwuUH57pDjzW8yRSeCpW5PgcvLxeFznHzD/QLlbH1ZMEogNLQqJfvPbmpCprF7DgtzToWNTLrFMO2GgEH0DYDh5DO6KXSZkE2yVqABkTFLQdaMy6poTt/fqgo97RflAdQF+9VlewQEknwXJGPGttmVxhrHC16POqU6yxExpyNt3cGSWAcznQL0QppIcxX+9m0yDvGn6zRmnlzoFVtsDQDrnnU8NXritG0HiEFrc+fR5nzLCZSg0n2qAhd0GKUzVBPHKBgv0RRPdGmHKAUD682yaDy2CyrfbHnoM4SDrjqb7yPKmNXlbn1d0N5knqSm5uMgwdaagxHt7TOMbSn1Q7orLU/HsIfdRDITFlfmT6GBOIPPWAqu91gie+JkmVcaM4+2fM6YqW8hlqY2khEZ2r85bUHUMk124cSw5IgbsHGFSFdE9MZG/YbeypZIWuLcBiSwbjSDOpsXYP9BsFFnBlbnc3Wj/XQLBLf2ljWUmoBVuunWhzrWAoK3+M+ZB/4b7Ir/HcoSXunvM/QXgJy7AsHJYaYcZR+Rp0g78U6tdZMtEzGQQL+BbGgh/b7o0cXjjzzxLVZC5xOGHqyQSkUP/UJ4/c5sE6y3AaaqaWeg+ghy95PcDlpdwMDBZoKerRYPaIeU/VMg+n1iUzrgtvby3/8x39kfFlPtu5JoE1NGQGOzZrpk/m0fR512mufCmgk4F7z9di+0JEawBpU6pQJvvDOaY0QOfk2Ns6ei62YcBGy/BMS4D2tHxfVZBwaiFZRV5SWaxhU8juubcCYoHmUJxDjZMrOqnjVGIudySG49yuCW9EiUf4zsOQaTq3pJMN1AMxY+DuuxbwnAMFRt61KKN61UVLgDlXG2SeeiXXJYLCntbfpVwuItbEzW2bgrKAYjhP7569/+WsCHB2kBD4TbzCjx3dxbnFyGWttBt9jvSLQhAPEd/ls0e4G3o43c2zjceaX6+Ds8AzMU84I6FY4TwsCmCPWTUQ/lmU8wIrVzbH3WcOpyQv1jExHKaZtxdF1eNTGrrWSoJpiIThdaRK92miCHK7J3wRpC3qrhN3MVOtuSkkMrXZy/mcAqOwLxK5a75PsxLNnses8I+uIzAHPSV9axsPsnuPsOwCAScfjudi3+DB8Pvbt/j7UQJ1BRV0OoC+09gpRMMaeL/FX+Nnobul9tlok5o/rYRsFJNzLrqkEEfMtUoeIrVn9ohlolQu5Hp/HLgB6X2mnPW8EWQFH3Esdm6/iGLPe9a8CEAGspZVT94rneIL5AVKMOzZXGy6dT5sfQY+widZHDoGy0RevPlyz0mZrDNYTyMdWVQwGAAcKdcQ9XtF3sRly60cNiA4w+9nTAEBHIDZfiXd0bxRYbUuVnJmINn1ZOiT/n+fnrOF+PEtqvszCKmwY340+nAhUVfvgAGfXmqG1ZesLPaDNM9qznzVDFth97ngLCGDr2f+AAfpo0laZD9R+2QP84VnYN6ljT0uDt4fPgU3L+TdmGeu6Pkap4gqT5cyOqF3r+VJChh/88CkADM/Qc7QZ1aoblx4ZIGX0XX5mSwyejZ+TaS399vHlxx9+yLziH3z3hz9c/kgrhimpv/7ppyq9pkdle6s+IUO/FmT6CPgi7KG0sziBzdKFBQnPIOcxvgP3I/Z06uWcGsaXaFago9I9HJ+TAPrRo7CQAg68f3eIqMmOxPbE3kyVlO/yvVBUJ1iFWy4zjutEtO/d+9+ZIXz4eHn75qfLP/3j318+foC+RTR6udw8urlcPj1KP0JaSRBcPXnSw/7zBSTv7nJ5XKQrtSaqRiI+E8XBV5dHTx6nfuP9AhMRSKlZTGJ4xhwut0jBU+dD355mGHR+08R9SNeh3Lf6J2ioRTTK2SWQC8d4yoIN/kpji1O5up9kPUf1qAFtLSCbhHsFqZ4Ty8FYalZRD9AKDVfViNoziHvxPWWDU1szkiILq9Slq9MUAyMVaJ/seJbPXzVXREGaXfTgZ/yaCbRdRv+NwusQVRasfZQaeNcptK7JrBgHZepKUFY8yUTHEfgwlbb1jzRQVFCggjrN7CnUomPHs4pSiZ5FSn+SxqIbGMYg6SfZZ7PAcSSV8FZuOejxlXLT7EiNRvpY5jsNoJWwVugkyPMEB0Ql2yqkaJciHSK9jCmBf0QQUI6aA9oP9yBSyY01irNHsCjNi890s7c3VgNIAqWpIqYn0c+Xn378KbL4OPL/7b/9t8u3336TuWyT7KJGrPvDmZ7xTP+/2/dHf6Ssh2XNOIDsxxb67Mad9cc6NIORDDGUChvPri8Y+zJB+29odUH+EjA2aDDzq0HMoT7nlL3QoKV9AxkEg6CCGwU9lI7mB0rV43gnODr1EhKlTZ/DBNWXHEjUQjGmBAtff/N17sU7mkmQ6memL5SL1R6dW71QQM79Oo6l2JhFMZhkPKQx4VQzJzx/nIaHT20IH8EfW5A0a5Xs78ZTlFAbIqJ5dko9VAA5HAPsCvfELlDnEjBudT5x1kS0YxsnfrXWCOxxHZg4x0N9Y2sZyzE6rJ0RtLnW3I4aaM2CdYhmyqGSKqJyKuI/MhlbC91Trf3I76YOauYstYOrEc1ht4CQ8Qj4Fkrq4zj90qeazaroiVmH2DeZAjs8raOUAsz3AngMIOB6dVhvjmbdARFB89+/yxjpYB6MB/uN2ZphNY4BZXCkV2PF/uO9yRqwFlK3FlGtnlcEM4yfzIaAgctsnQMYAlWcHJxY1hV2wfPS+sJkJ97f5jzMmbj96HvqhGe+TjVU0vEiDz/gznGsjW5vU/ZTgJD1rcv6HaUttn7npkBHQchPY9GsZ2SCj7vYEAPhIxuIch/CGKPl+f5cL32El4VTIMRgJzX9o84d9YoKD3FGrV7AWh3eJaqMP//cYGpiF9q9w9lckCKzodm3OsjMowqUngvHGjwJT6kK2Hr37oHQ7AmO14C6IDbCUg1IzVYeGd5lEgng/FkVu1s7ay+/83Mo8JYxniJyRLTSz69nU2yttt5a0J29x/4f4MN7JCMMc+as1Ohan1YE+xrnPH5AbHwV062nl+Zvr0EZMdIQW0987f2ZHpwrP0nwgg80kOLsx+EcX2vIqioZmzxwTWpzAp7ZPdU9A06giaFokz2Z12Pz0NCYH2HGkbHkO8yjIHHG5gCTC74dbRa2jrU3zhf/Gmjw39JH0zB+rDnWBXOCb8BU5R6z/QHYFtSXQVGGAr9nrdE0HeVefa2M9eiN2lN9Me0/zxHAEx+eDJhq1gH0LwfIhg2Qllzl0fc5l2WJHUyGUdgFK9wrZrEtfTKYTaZ294x4mayZsbiagLnWetsjkvVE31HspD4ue9XMGcFvgJmxN/QVA+hEjA8guKVdbCxaajQ5VJV9nkuQUCC2vuV8sNVf6x9XZPA6Z40nmhE2I5vyi1Gv+Rn3lcbv/fh8QKNXlMmUYYS9VzhRn0v/LeBbmGP/F20n7n5+ffnH//n3EZV5/Jiiy0eXpzdPL8+ePM+/BIKhrF3aJ+3+Ewbhw+XJs1Igc0AskOKI4WVevHgFpy085Tdvqam41oHx0KowYoykYTGxQRinKHVQCE99fQyCijA3I9bWBO1hkp5aayz86uUXQdfkEmfD2UeM+q31fYvQx+ofyGLyrtmMS59HGCH8fuSg74puzPGFQpgG7WslYI2f6G3T3o8uiLOkzcBaXHDvGOSl0nkfA5JSURsM1ng3bWx2tMb4KhijQUk9DojcMmk07UytzJSdQGKyMUeRtV4lwjYvMDrSGkvdaM++aw+Yc0CoUemCv59SVdU4i1ARmDU4O4K6OcU2+854UvS9gDCO4uoRLfQ+aiN3QCXwXdDbIHjqepOpvjrSUj2vXPSqd5W3rbNZpbDVpJwoV4xugsHUdhTJFd2v4a3AAchSnSpqNmiW3IPAd75mV66Nt5Mxy8Z/Gjnjf/v3f7v8/d//fYzPf//v//3yX//r/1vqz2idzSKWmhblrlO2kO+73j2MSqFUnKQqnGYR2SOsQ4x1egM9gu5WFdAauNJ8OcxZDxHfGNAQxVOMvcI4K9IPujxwQ+Eb9qOUB7PPjImF2MxFaMPUDt23HpO1wM/YbzooUmjyfDuUcIrZEzhsHmSgjzAFQNcM/I6DdmgvgbpZBEGMBPbPcMCeBSFthh1p8wojufe5f0GDS4IxHEmlqTPfc6RkMaiWZzCYNTP6hs5xA5lSspIJG5UsrReoHx5VlWDEfl1pczMJ/drRAkOxH9bGHhTTKvJyD8bbLKvZhlDhwnS4BpMBtAZAnPeXAgDJSHz+3Lo4ENzRVdnnUZM89Z20F6iKsEcAOxaIKmw8e+z07W3QZ53noKoDYWSgSMPhs1UDbC25kv0JxJYdZ/4S2CybaUDMOF1R8tV7LSgUhEqwuEOdfWEm8HCYANioC5pCdqjTq5kKyHnaUziwEQ356svDyTsLBmUNr6kxY4rDr/opZ43Ns22m7ppXBMngLUAEgEXWbmna/tHpKIDWusLWhME0uaoss75Tw8x5QwaFAOzUQ4w9ZhYPMIsArEFna6vsqSi1FvaM51xApPXs61pEQr1ga7QJYmekfxcMLCulABTnhsCTAURAlSkQJvgYk0CQJiDgqIPWuHLeK3DH+MK4gQrr+PLx0MIj8vVpVLLSxrXnnu+8D59Nff7qqrAL/GHtHuUmq31sgNSMuVkY5togtwF1WR72QK6vg+L2tX+q61RxD8YnGfUJwGHHWWPsodTgLwtrbX1qBqfAe87ae66bZXKeuA7ZLJ4/4NjBXJqwieJ89kacWrA074AC0SFouyruz/8HmFSspnu1YjUBrsc84nMRMIwAX1sSYC+SfbI/3TKeLfMoUBZg9+wXDkDJuTMlSW0mn7UPaDKE1GUtIGyGr+tRm2xpgZlm7H/qSvHLFjAacHGtCsig73BVuDSLG38g7T3WEiR9iVsPJkBXAJuWSK/y7J4H7Fdro1kzPLv2wncQvOLsZX+axAlzbjRj2SPuKxlZglpZnwGomzhxDPUZuVdag9w82Zy2xUbEThDAA6ycj+G9tJHQrxlrxGuScII99csvBUqWFU/SArtIr+3oWpQqGnBFOvc0RgSSwrTZWkiwlpKVV/H3zISmLGtnewAnBcrwdbBna8+lbeU6gqv4XimH8wxdgklGXuZsImqyhZIE2v2wvVHQf/UyTI7sx8UEaXd3YsswlvgBxBH4pGa9Xefey5KBAnerzV5Px99XQ/j5/nL//u3lr3/58+XuFhlwUrZ3EZP54tWXl+dPQV5B+FFnXJ3Xp/vLpwt82SJdhabYgFDsWm+YIOnRJZTR12/4+zqy73EOHzfg+o+//CUvB+p9OB+rH0tN3hq41+Gi5qmG1ILW9huslCsObnvxFX3msGYB8fMcjlaVrKdWGhRPBCOo7RZMDswZ4NzPOpUZOCVsS6NrGlu1U+6RzMBRA9GDtU7vVZ0PVI5nqjGrAIiIQLJfE0QRZS4toyhrDp2l0q/Hff/LrFfH8nHuwYby/6decs5jDDQZzfv+XrT8jB4x79YzxdiMSurBnTFboCriBuUwtRcRVFmz0FOfRw1waQ6/DgjZ3JFrPwm9uIGaeUJZbHLmQz6kPhqAifKFAz5ajQ5g6zJLE8GgxsmbuhkHq0GITlEzODdHhpCxTO/F9Rfk+fn/+fw+y888QMz+xsVaRpq1eQ4IuT/p/H/653+OY/Jf/st/SYawUvDtc0YAF1ntBGfNfJLRZR1wABpY8L44g1JBbbuQA2nU7uzXCB5c6T78PjWv794etBnGis/gTGRNPKVW59cBoZTg0vDq0Pmv6BdrWZSL6xwZhPUOyrzaWoUemKo3poalgZpOLAaYYAwb0j51CGhc9xiHipRbnl3ww4xIKFqjjB3O5lpSaMeiUvz0WYINqCYqDcYZSA3Dk8ub129yWKcNxoREkiU4jWs3ZJ1r/oTKOVn4oMejHtuPLtntiVOJtHI9qSRxTtfHiXFh3elksQeSoWaNzGk9WpCoyhvAqXWjcZRG4c5jPm77E8ZLW77H79xMHZT/Lor50M9nTVwbb+v8cvhFdnxUHL4nos8zSwllf6RWeCI0fMZ352e+n7btaMNDvfGyFHXSar90mnRCddKPWlMbhI8y6/wcZ8+yHFkjU+0LALnAkHsZVCbAevok48C9Q2FbfaClCCLoQXV36Ntz0FYxtecVVoltXKbtDHxqM11TFbECdK2gWoGGZqi1uVG3m+CLWfsCf22dkr64AyEM0tJ/b4hzQCQc4mU+eR6zWuem7KwlHTupT4xTFbIL+OjkxE4BAK+PqPuyNfUN7q2b0pkRSNHh0b4JQp1V0sDk1AAAIABJREFUpN0XmY8EO6UVMqY8P+qf7Gf2rrWvGbv7+/gmcbJ2Vocit8wgwSLvbC815iFMpmXW6n9UBZYxovdcszhQ6gp04BPE16GB/W/aPWVcUptK78jWLYr0+zt7TP52TwRYW3sP9mZ9ndb1HwFhetq2DQb7JvoDlNdsH+hfsU7a9mrtUg6/rkE54D1rNWqmR6ueCcytPt/1lwTBqRQmvk72SSX8U1Jhtmdshtqa+jKHU+2eXX1VAl/mbFR4a9asG7R/Jr4flHWYN83asH6118+qPv/+/UHVZc8SdGL7fxsQYgsEsXm8nJVkjrZ3v/76m66b1dKauay6OYBTQXGDE8+agDdH+4sGsTwrz8FnyOjVlo6pA4POfnwTZvJeAj5SOcNNW7BkfeYBdiVp0v6ngpDauIoLrIRpgmoF/jqfZ2pj7F9EZWqD7CdO8ocMJu9ifa0gOsG//rvdBqCkEhMcQPCFQOyXX/Xw5BmSjX+MX1uqOmcm8xWq6BgwLT9oZliwwO8wb+dyJUuuGMOe76Wt8i5cj7nD54hCKtnftdD605/+lP3F77T79qTVbutPJ3mRREvH1D63+iHSjImB0ld1GW4Dc9kPPFNoxisVcL1KtZd1YzneGfQ4Ypj/vIaQCO/D5ePdu8ub1z9cPty9vXx6wPG4i8poEKEbEGzQPxyeqil9fgT94vMFVmlog9vEKos9ftTDGcP39vb95c0vBIRv4silNmNiFH/+858z6Ey0PPYg0KEilBN89Lobf9eXa7BIBPwkg8RAREFpVBcyN+Gbv3t/cHNVDT1TMnSWs1kWcIaiOTqPIitxxqIUWMXAHlSN8B+WkWybgDVOncy7m/IoZMagfPjQxuPSfZYRZSAbAEEvmFTsgTCUqhfVp7UkOBy19YMq7at993h+D8OkuNfuwYxbw86rIItocjNmOHNr6BzKXoVqpHEYYMrpVg0wge/UN6/0q4rweMDLw/4/BYSOkYd/HaQeOKrJhfY6oROClRTkn3q/xBl73ox21Fw5qFfLYmN23tWMRwJe2iPsGUW2GTPehUA8h+DEN64BYSWH40SPhsrnUji/GiYNcDdI+6elTcooKKFQjnIGYMJabbsJlOkeZ69gJFOQDBVqSpncj4CRAy7PEFGW5/m+whFmi7s/W/cSdFvg45RV8mDiu6rLmVHCENYpbn8hnUERcumHOgj2H2IOReiK4hfhN+iWssx+z5ivDhJnjTobvhPnao3KmVeQRIzwYdQnOqNDmmeYwl9ETijif0rhdmvH4hQJOIDKk8WECjihn3MWFYcdp8EsZqS0BzTxjPzNMy4IBWxh/zke54yHjo6F4w3Oe/hr8JUgF2SQUh0HcFR1nZ1QaCY7zjsTyPOs52wqNRMesNwv6qkLbqSWJgM356p1TgSFC8RG2XNesz82llxPp0Y6Ps/LYazSrSAT65L/xtE9akCjNFvhEWtMoP7iAGUOlgWPoyogF1ulSjA07x6wCsecPystSIcvyPz2d4LFZZ5wWsz4ZUwXZEe5cAG4AFmBnzpLcSDmdJwDl7qy+zPBMqlHoSN+8Sp7lHnC/ut4BnRYr10z6zrWZhJZfzhTjKMAEPNr5uioYZlQCGtfFoQZvgAYnGFPn/1KjQ4nM0HPiTprcNP1R/3zBB3Itm4MHF/7CjpmyX7t7GY92ZTbWn7etRR/wKyWaBC8VXCkzAmD6oK2ddIMuHl/xtP2KAFKV2dOoENWoveswizfxy5EZOrVq5wJrtWcoaO7sfbcK3y3IN+T7COucQSEnz8f1HDGiXH4bYaQa+r0+ew6tQVjJ0QyOnnmgJrs1QQ5tjxDQM7to4zFMiPusdjl9X5N5m6BRYLm1a16Dkill5mAHRKM0DE+bPnKFJKllYIf1cMBQaq+n8CIcx+3sy00K4jdrHPds6Dqj/FEurdmq8wWxlbhM+HoBwwtqNgzsCULKkwfAdezskwIKhQFkWEgNRh/lHXAu/E+Btbx3yboEon/ZTYjZAIYvJYaZuGiLr4WP/V5myg4gqqTSTCpITsldslSqwGGhyjclEAZGtaN52WDsynPWysNK4PzaWq9ntf8yx97UmvLpF5DPW8Spy3kwnaYOFd9n2ZgzTbx/wM+TtAMXyX11A+tp877DdASTKnGRttl2FasYNrTqiRP6Ij7uCZ7n2YYZRzxM/dA9ijZyo9VVOf6nF88M8Fo/In5Gr5zlHUBfw9Bv9LtWWcKr0UHZJRbACKu0fY8v8RuBxB79eryp++/z7OmNm/sDsYo43f0CqSX4ZW5o66HPq1CXKyvaFpE5belHEdbkvkJDKy14SZ4fG/XTzLo9G98/Sa27Qzs6Of/5xnCzw+Xh7v3l9v3v1x+fvPjAkIUHS+XJ4+r8oPaKL0FH9F+IgIWzy+Pn4DkfLrwPxwYHqqO4LMW0Ybj3xqODzhWEfR4W+7rpJVZWEHVdlijdAWKqrqaSoaqs/0aGWvjSzJY/B5Hgs3P4aKRJDjjb2mP3VQsJItj+ZyHTqSoQ7d4X/GDSfcm0Li090z674DKokaEcMWyLk3rQx9sNoP7lIrZXmW8XzIVq+1KlmRGXVTHDcc1z0Xv6VWygKPpdtpO8BylDzTwuwZbOGc68FnoNCxOk+oastQj0X+HTNNohByePeCpf2wwzp++D1mIho7cy3qmZmxKEarBuWacQhsYYiljaXjBgeBbJ/bbDOEVpWpmJbUvuUGL2g0OE3DtkMIAQ2PquFZMIgj1S1p2UEtWR5hnOhBoRIBGO8UA6zzwXDgrtCR48fLV5c3rn45MZ8DL1YTqoFgoXensq7x1ndMZx6lf8kxPnzRYNftRehWB2v3oh4gblX5EJgwk3X6UacdiP7qo5BVtOuoynz/P3jHjFoNhM9+TUwUqKA25TvB1/TBO1p22tqyy1jo2ySAsw8az4cgGqTv6MrUhdKm59F2sKE6c7hNViCn1O+wdD2n2AfsGxBCqBsYxqm0JjL9I0GOfHcY4DaKhH65pMwdVEDsc/YdPdQAnpmJht3ve/evnFXFxPGJ3IkkOrbuUVp1DBTHYq+xRwKz0Cl0bjwBaywBqsM+CSYJeBxNgtkFQogFHbdZRFzdQ5Ajq1/OOjCXjUkXEMh3Yq6mXWH8sbEIymqPscYjzfOmfRuPs29tmSKa8WiYANKY6XrHvc1w8oBl/9g5rlQAsDnrqu9oot7U6s33JBHQj80/WVqhBc1bsW4adhVbGmIZmVGDRP6kNPilD+7sEhqMgsi9wDg4FOmiscxzqZD4vxXv1G8xFzoKgzC8P4SoDtuzV9CZsDZyZMsFFgzrWQDLhmw/GnPF2bQssJHh4/+6qpEsdGsH4qP6sN2n+Zm5VY3bdCQiwtnkPgqmec5zFawj9/Nloj9DYr6JlI8pk3nkvZPK5DnMikGXWoT1+a1OKOF/VXgM4Uhs9ur+BR6hccybjqEUfoKp8pag1ix8k/h7KKOBAsyjn7H2EdCZoxloJCEObj5uCXwTXuWeonWVPsIf5HWvZGt4z+t/Io067AHD3aanbWdOr44lTmkban3I9ftdMbL/Ld7QhjpuOV/2GnospY1nGMqDUaq/MklQdtXVBCNQw5lyf+WkA/JCz7LcBofsxWfkIs1UngTM7Tuf2FP+N78F9eagzOCaoodCXWSzP0NTS0kP209pI5KyCvgmls4B/1kdafjVYS63ispEEXAY42Af8u5wvt9TaX3vOhvI46l4YM1E5bb/AQ5Bj2g+soYAfURZ9lv16DmQFrghA49Pdtgwh/XNXOsDzM8+lvzd73KCrddKuf6nrnM8AsDzzIUy19ZDPTmsgbAHYXqn/X8C/WkLvwfgRZEgR/+P3f8wZlyzW+9tDvZa5CH12dZO8h+rCjL119IwH69Sew3wHQbawN2CJpZ1V5y2+Mee9bSdev27fY4RdEEfCZ6Lc5L6CRLxDApb0wm7vZXsrmpWD5sk4qrqLfed8sZTMmj8ytWpvWF5RewIrbKU/o1lzT5hc2n++lzKVlHWVwVPxtPWLJUliM/dffq5N29phbrAx53NEu2F5zLXmuZR0glv3mzTtM5gs1dt91iTOVXU1e3PnJQ+tD6otiN7ISW3afZd6+UeXzF/szUmx2AxmyvOWST96ZqNdkP31qvWCS6qZkPi/yBA+XC4f7y7v3v4cyuj9R7IBIHSPLk9BbqL6QFYA7nNrCUNxusEYfAxt1IyDTnec9/sOzv2nKoTeIuIwyWQ2noiZ0W4dlYkxTJUo1zsJhqRGaUilQZUocVT1kP1PM9xuxg5GRSviPE4yuga9EvU6xhw4OeAfOOBKfyP7komd4XNwpZQpjxz1p1ECTFPHMZwMsNmRGNnVgVkT6EGdOkOLUHuSGAf1GZehURAmfcp+1XcRhTGoS0UlPZiorRQF92cuXt8zCPeyvKLMHNZx4GcIyPjyfOmrhojJ+hZKEQgFbSiVTbp/5ayt94v0hKKDlT5mwx0UjdUWaeCPlP8a3/NuHIBVoCuFWASLOYva3Q6LIn6ldzp+Fpun2Do0nWbYdGaC2E1Riu9fswQTTZhia9b2Wn+kzmAqYqyrBofcs45snodAbaq2Df7bKDUGPobh81XxD4cQgOMtMvB1tNPq5OlEhZZFxukKRWWyymeDVQSxlGD3ZeqoPqPK9f5AxMymy0c3IOS9/R6G2YbFopRSL+J4nyjIrgMpgTpQGiQ+a8bDth7SxgxWONgAd85UXmuyQL5Su7EIIYfmKJsE0jaH1RHgYEpAeKpviTMdmntR9fRUSl/OHqzpLRh6UQWDVLoVNTbbrv1QvIJnSSbiNB7uOUGqgBKhCc2JXW9TxosD2WyhVGYBqTh1Z6r31huf55rZ53NWvacBiGvQIv446aqdRpWuwbOAFfsp4NucvABJa5hrYKgzxzinn+rokx542VMT/zjGYGBdMl+cLexXRaNmc/ls63B6wMW5S4ZAuk3VUdlnzFf29YleLg1a514UOXt1Tt8hoLT3klHh+CZsXQBlls71JNrMGAoKnbMVSqVHknwN4hVBSxAcUZn1Z9t5lvoVqcWj5nIf1oDsBwFXMyHaS8e7mWrAg5YmpBXGnCztsKg6QVzWyijVOE9HoNCXz+4KGv7yZful3YE4F1Tjnr6L8xd7OBYD12Uf8vw8d+rppv5qNtgsD+9x0Ic3H1dmydQhOSceNQuX9kND/0X2pdwpQhMgbOCv9oG5jQO5Mfc84BqMqYqozr10u7dvC9i5FsscanbsTA88fJ+Nn5lw7p/M+7NnmZfYxzWW5zv8js8Q7PL/HQvuk2bv81Pcd8d5eKqdzxnyAXpeheOwWYd/xbofO0N5/WTt5ucIkJrhMgiWZYIdJNMsW0E7nnFblrjGuP2hDXLNpBs8y4bgHQ0224u6bbbwI5gz9x3/+q7nDFH239MnAwBWGiFIMxq96y8Z3tnNZtV6b3wC5hPbwJrJs1G2s8zj+edmCA0QBb4ZY0ACg8pzPWXm+8WLqcKi5F1ATZ+Ha/2EgNwEDKMyulYhMsfqs1UoJQBHKMsFP9JW4P6h9XpZi2Vu6TMVCG5JQQPzq9aG83f2ebAZrju+a81gMoSriz/2+ZERbt9MvhcWHk3Uf/ih2bo1cBcwlNWRYAfWH8Dh6I/8f77D+3setBdzex/KPAsQdnt7rfU7CRCyd1QU971gFXFNWzCEIo3A1srEkklcLSU/vyZBWs7D7yxdSAJmIlue8VmfxAgrF8q+oQZ8gjD6JOnFPD8vOg8kA3ZuHXY5bYZIoLWfNc/aOu1rv2LGSSZPRJLGGEgyY+37AqDE1zGGacLGWCQskf+cMoos7sPl7pfXl3/9l3+8PNzTLoKsQeuUWA+Pcj7gIJH6RVIadcDPlw/38OKbIVS9K3mdrKim8/nPv/3wt8t7nK41WOTfFCXPMEa0g15hkaxvtjEp3zk7GJFkGibh6+ItIt4MRB3bqoQx0NCP7u6uBbAYqNBywoFvppBNR7ZMYQ2NUiiV67Vlj0KRCgZVsZRmdh4u337zTcYk2bsoCbUdBAuG3yvdnNqRNfQUxWQTpwg6RcxF01sD2YPdjR4p9BkGPgPdIcWjy9gwQ5Hpp60HwcbQExFllYwiJb+WD0Ww2lg4WZbnK/6fcanzU5SmDhyI8BRWl3FDgOeKnJZym8B2QjqzJ6Xijt4lgq1TSXF4EA1aGUwy2LpFfL30vhzaxeYkJS6FyX5AZ7QRNIZ302kRKavTgpgMRhU5bhXzNlerp8SZCT87jbSr3pZG9JPADy1gtBLWR5yPoYEJMkK7IutQMSHWmIG2qKdOLvOTIGJiCga1ts9ohu5pDs2ggpOtZg0oCNC90WyM78y48PPQGpcJTsH20yd9nqGjCYox4BMqSX3EB56XIOGaHdJRUr0QkCftOELNIehqMbkBQg+qNuBNQH4CaYJs4lCPwlzlxzoTjLk1lVIwzs6BzjTy+9gKkNYcKM9bG6iTxTu8fv3mqMHUCWGtnv/yc65p6wlsFTRk/ihSEwGfCR0ZEGujzMApdqMoFr/PvJyU3tzDzBO/49CBcqLT/P0fv49t4vcKc5xlrhWFEIzQ4Tln6s/BTKjIRy9Rc/WliOfgHxBiFtiGuWm1MgdJahH2Js71qDk2NsfelQpUZgGy/Gm4S/0a7UYyBleF3Tq2FYuIiuaCF84Ns1TU0bJHG7gTRF0ziWExTHnUQDyBnMrKo2CbnVHoKGtjexnkOAHCgEKD9fSmWu9AnJhmWNnrKN2+L8V/tX6yDVSNS0B30FkbUKoO7RoDwa54WtvsSI/i92ZpBUy++fab9Kv7yXYEc8zNvrCvzVgzbthNJP5ZpxGhWQuYlmK092UAyvcFVPi9zhyfwdn64Ye/HbVW57YrrFH2hM5ObBACJQELy97IecpZskwsawEKPH9weHWSwxw6nWvNNrWlUYVwbuNIS/vP/lrLgvoa7cuWbIUiF1Fwjtxis2+jHdqq5btvv8u8sXbMDJopTgPoCb/kDIbFcWr9QRkKZ2c+v2wvYArnZYDu1Y12LDkLG3Q4/j3Trg6/9rHn5E1ENLCjaSO1OiaDP8Fw507gwT0o7TkACu1VBmCFykYWzt6AlIBQT7iaTmm0AqeMb9oejCpeMJJWAteepMwRgSHvKRjSc+7jsScCpu3M0C8JYKGi5qiGfB9bxu9YLyi8mnnnXRlr1rS9+goi1B8t5RkxnNZLc0/2jDWw2HHYElyTvdOzrS01sDHYFXtBH/oPE+9JjdzsEuuUPR2wN3bq10rPKFn/6fs/ZYx9jmTpPny4fPPtt8mQvXn9+qDZKloWx562SgMAmJOIjQywTODF/0aHT6bs6dMwXeKPP3qU71o7nw2xPwZ7BsQBb160RQ7f5fkEMQwuEgzGLpXpY09Lz1zPcUE6QcYAIOsTyO1ZL4w3gVjUk1dTTdYwQR9CdZRWvHyVz9gqCpvCZ6GOck2Dl7N6MnMri8skgHaDNUkJCb41a0iBHOwNz55gceuS50q/w5zNHy+0neC58B0MpuNXBeT8JVlG9m7GYqVV50QPP2deFdUBwI+IzvqSpt4RdsnDw5E9FbTn5/YLbeueArr1//s37Ju37+KbpQXOWhyx5r799rvLN998ndjhzBphbygIxx7DHrGPo0FB7PG7AsKHD5f3v7y5/Pu//cvlw927y83jz5evvnzZPivw0VNATA0RCCT9jkDbQJBbrB0U4WD1LCD8fLl8+erLNIL98fVPUYRqer6UoRZvFvHACWJSAkyuGXkGJXSpZqak+DTzl2XRDBMy0wlgaux55qD/o00RTCR4ev++Tn5kpdt6gWcJEr/nigAC2c9RIRNpz49yIhl8a3zMtElFaKDYA7KIWNHEOGmTA87zT0SDRcFEp9Hq6gj21aP+MgZije/ryFWKNgHAo6IrbvIjAEow2sbj/E4EQbrOGTFmY/HcKcbfc5zT30H+0rZjiN0Ol1xjQipRoDzqsgowW293BIS+3ynzqeCAdSGBHdZGIw78pYGEtVi8a/pJnXqW5fkXDPH9M4JqlqPBRqleZqcM0KLSNzEUvl9qWIWRzBgkc4XK6IqNFbYIwh6RhCqrBt1Z01MaAneuS33Q2Fncniz6AiKMEusuh8KkvINY0asMqlCQrvYHcm1rMHnmGPKhnb6/Dr+ZEf6/AW6yfWuxckb+WAMAM6JKosyh/Mw5F0W1voU1wDNWYAE58ooolB1YGrEKkDwnf0VLFYsJtQ+V4LxHQQqeUQXP3zoavGOaol8+BxwQ3eNdGUuCEr5PUBVbs9qEBAHWo55aBfCeHCBk6HSmAzDM2w04NWCEe4uMs04YFz4rzcZMWoJOhRkkSk4i3APffXZGJ13rHrz8f9BD1rz3YmgrSlGEm//2wGoBe2lxCfrX79ADnLniOmlyPQRYJNlDMQHSqMS8G+uSdhzMI9TGg8mgoulU2bieNkinsX0Ae2iegQtl0g8AZcJIAjtF7ddoflTIZKjCAGnApYBOHY6qAefA3vo5gITRcRVxSZ0v4l+Xz0evxThqqye1ZMHgL/M74RyFbDL3oy4eWY1lMbEDHuru8apkFtTjuVmXGcu9Iw5sJOvDAmg9SWqpRP6XeTY7VmXG9jM0sy7FKWft2QlaNvi8blkzpR01dcd97IGlDdZxZzwENzLWA2wFxrSbUvtUjm32qW1ksnaTVfKMbMAcSvFESkLRTUCB+EpplrVtpzNzjijPmEB0StiKdwSsHtDhMyeIXr2aFKz0VBwAFfx6wc/i2wHMBQHtvyiQZFAkFb5uS/ddMri2YVl9l+tHP6BnW78Tx5U9FtrllXZ2gFYnZ98ykyiPK/I0umvUSPGVli3XZjYQ6vupqhkGAHZw1P+cj1sLlvLxgM1yFhRMS68pG7IuzkyR+mprk8X8hiHTf8PSWTYdp51gJgDG+lhyHYLh2B7aBkWkq8A+a7J0/jWEnxAOweu5/kqfSWDLshjoqoLoZ9+BfSDAn8x1SmJ6lazPBWO8VwTKVhueBMSomVw3tXMDkfPz1axGZGy2KD5JwKfOrfdNMDGAIS2QAGBPAbgZ2QRin9GMeHGUDjBXzBkgjqAt/olsJ55FwRvuR7kF9iRnSXQI2n+YPXScM6v357t5DgLwKa/zGSju+jJmuOo79q++17E3wuRCl+TNAUDq0zM+gpH6HwGNlzDS71L8TCG9Bq+ALlfas9fh3zNzIGc9VE36VJ50Hjz/z4A74NYPf/shtgaAhhv0v78JmCXLRJsR+zhKuDYs96JH8am3ucFidFRCnaYFV5kzfE4gzHWRtXFqD1TfFrp4mW7nBAAgH8/Gn9S7n9rg+XxSddnHAQPImP+ugPAeitqby1//v3+/vH//y+XTw4fL11+9urx6gUz5pyNDSC/CyyPqsBCVwdiziWrcrvjzfvzpclCgOOx+XtuJ1PZQkB1los9BFjCITHQXWg/fomRkGZS/rjRs6Cu3FF5+3PXrBFjUnbTw0EtFZWhSn/QwGwCjtrYW3MOAMCpS26By7Zu6vgZDcUKgzjwulSUiEqCX6elVqeg0UR2FUEcllJQ1Ou1hVaeFAxS0GpSyAivtWXUNyDhkenCkVmxNdYMaob64vkksXmk2BmcpbJ1Kn2gd18GJaZbzuokTaBp4c7CVv9TnSKPQ0hKTIZi0fxHwUhJZxIdzbyH93m8x/qH41AXcDFrkxs+KZeOu+2wt9t/zzOkrfbcBGwccG0EjphPZLCgbqIICqQOZwdE48m5xgtIwvY6JGzLO4t4vdI8hljoaBgtR/yLr8KwHJHvFg0AUnnuEjrMm7faxSVPw1bGInDUzN6XJBPs0763QB8aVwMAgn7UpcpSgf3VuFSYpWNL602Z3ayCH25wK+EV5ue8VTS1H3WxgVK0WtKYVxaiVQRkzBhObePG862VN6FWi87saNJ5Dmfs2Oi7lkb11CClcGvTxTKBb1m+JgoZqhZjKKLc6hlwLo46BZm0Y5Gh8nVd7T0pzA6mlfkeKMNdhbOIkY4NSO13QhL88U2m1/Tk2hXul1niZhggYTWRK4955L8iTgGP3Sb31r9Zpqa5pcp5a2VL2BHPO++/YL3Me/SdzSz3fh9Ycs0dxYniu1GHuANP51NkXZWSZMHc8M2sgSDWNvIdos95ZUdmTcy5ZEyLrou0GPth6wR8cFAMYrpeaue1Re4Yl8N07COi0/pbamEfZE8mwQ28f4JGs0erXfB8D6dDsKStIH9DaN7PQgkd5t/0NBXEBkLXvBG2KkSST8YpWROrIduRd3zyTDhPXT7D39NnaGX1qvc5EHwjwmA+prmYGBOk6Dm0PERR7fSQFPMyScvMEkQuKGeMKb7ROpw5qbapr32xDlKsDZFzrtgV2ztmH0BNPGYLUyoTiWHtqJiclGsvktZ5UFez2yj2vZ76Lom/OmPXFTP3TMp2Cg3V2Vjs/gJAzU58Be6L9PqikA25aK9/zh/Fmns2ANLtQQQ0cN64Xx3Wb6Zy9MBgzcI4QhRmenSUJAgy6dqZzKZ9TANg6owSNA5EOpzV14r9WFTcLxbtlDia3r8poShd00slwIYqSZvENgAV76nSj1Pvr/eI1rR096oWXoZOBJLjnc+jEd4EtyBpd1oCQfZMgjQzK+j2q3BrtggDTDaZkkBhwhdpp3196As/fMiMcu7M/gnbul4Co82dYu0fwsZpKgzG/L00yAeHaHJgFZ20ApnGP1DwKLB7+RO0Rf85sHTM58WuXbfYscU61G3xPYIzWCwS/fNYxlpUiHZJ7VRCs5Q3YkV+p4b5ss/hkZNc6qyBF15z+4W9BZd6/7a2mij6GiOObIIO+erQ1SlN0arNrO7wP2Wb3bPwB/BrP0pWipPXCexJRpY66JxPITIcjPsYz6pFfZezNzLuHFYlUb0TAO4HiMqWJHRBItHZvAAPjjYgddvDbb77N2HNvmH+2w4tvdtKisFQm/trYbwK75yyqYEJLQOojWmNt+7nolcxOG+AKZtXn7hz4O8Y8JUQRlqu94/OxSysKVAD8AAAgAElEQVStUj3YWEJ/4fcFhPQUvH13ef3jXy/v3v18ubt9S5VSAqiXeRgWDwW5oE1kaThULpebp48jPvqbcPDyGafnvkIfTMbb9xWCeA3NhckA8VhAiIGoGmIRDl702vOsDlAc43HtWTj2e0LqV0l4qD5kAiNWsvq20v5erE8ZjRvrFGMwoXfwu7MDoGOLkx+Z2FNTXNO60vJURGX5Qyuh1QKLiJ6EpMQPUR36pp3ofEHsVlCKgWRSmfAioo+PIm0CzNIh26TWDGOCzzU4xYmldwmOu0GRjlkcqFPNTp2rFoBzX97bRvVpL4BD97E0iY45yl2tuWgfKkRcWnycjNjqg1hwQZpWAMyBGsrCBGoMNlUek1bIHIrc2n8HRKo9JasImYBQit/42hpK0aRQrd7fVvFvtQS/CgiHvsUJZ93Z82qf5Xoathgq6MtT0UvQuBqMOMnLDrkJO+atQYiow6fPl6++Ir3fguciimTEmm00K526kFNAKMJfFKcgRFopRISle0LEl2coKHKbBuxkxKWIpKZw9NG0ygiNqWI7CSTHzS8Nt4qKWRcTOOJzHhyPqXWbo+6hxGcpfmfe4kzmfjQPrviI42KRvg5fD8Flstczr4DPlNJOBvUILO4RmoGeXiGgON8vaKzb/W+m9GyQbVETmkbWYKnbOnMCDDpyrTWukijvpKpqgJP1qrxSQat8yPhgcyJpvzpL5y8B5Bx1HYIcvJOy1lEz0G7Wtf2w2GsHxZSGztC7JvIRH8s2OCpuntYv7yMNz2wx6wuJfQ5q2z1wHd4xAYKZ7PVoZS7TvDitTr4IFYpx6fNX2IX1BLsiFKlRvFn7Sndz+GHnGfeo3y5bEnT60aO1eFGkAGZERQ94dgItKZbWs6qaJzvDALGU/imMxkZ1P7FORNvNQB40sAmYEIiQCW6g3SbBZgcYqwiejfYNuq3DG+AuPSwLMClgInU9Kr8IY6zMQfAjgg1DthFZ4DNQi7hOneerjdMZ57ucZYo26QACQmjXbbXCXDZb0Dps1hHP4HqJQzAhk6y3E8VJoRccFK6DPUlpwII45hhHRrDMRsicd2a5VB6toFADe96DtQt4YN15bNsCLfe++zDn1+1dwGHOU2shHVNtfpwcsk8LAH33OHjbF9haAbCyY1rjyjWQuOfc5tlad1QnymA3VOebm7CZgtovWE9wOH/FLFGokicVw2SmV6cqwO0cGJgy3XFOAYztk2nbA2otX72qGA6U8ru7CGsZ6GB3w4rIGq/ohWdkAOyAyWUNpC+pQXPE3Voj3yCgPpWBafqGpgVEFdsDHA4MbbBzbZWgX2DrCh3hZDfXPibrgWbvCYavdcACcwYL+GEEhdzPul++c6hvrlVRa8uaYSs7qxnqZhQv2SP8UfSP5whYPmopaxvgyKy/Pp7Zbd4BcCD1elIg55+xGAPIbAzwt1gTXM961QAVaYX1KmuGLCg+KnMO26alOM8zn1WzbjuEYy4CoNcmBuQe4JNSgZwJ1LeX2ZS5O8LengnnIFaf4axQ6dxYl9ZSoioGM1YKIvJc1ukf9mOARuY571lGWwBK6qApi3n0uC3jTgIo9vfz+ep/PMo+tDZQP4Nrc520tnrCHkCcbe+1dL1BTXQfaHvFWpjAjPRIGRkBIwTFBsz+nwLCzNkXDaJ53wSYy9IKKnJO8JyH2unEgyIiN3bH2f8wIAulfaCbGfoA3TsLPBv0nQUKBU58Xz7HemrgV79UddlQex/uj+yhtsVsLvEIc8S84T/avuz3BYQojd6+vfzwt/+I2uj9R4QVSCt/uryMRHV7+z16xItWtIVA8NFjagfPucGdceFgjOtPDVX6m72LQlhoEaCFUGXmQMWhogFjnPUeZkFdty5YUGYEGuFXia5FrYhutIhaIYyggGuTUHpDxVzaxwen7UOLr+P4l9rmxmbRl9bS92pG59OVorDDlU0eJOfx4zhBUPp4zxfPX4anrPPC8yr+EvRrSE82woEu9BBUJjfUhUvra7B6UK5KYyWou7/cDzVMZmm94vhsDrfV5RyZogXHQasjXU+z8DaCTTPPKZsFfQhlQfoLB0OV9Upv7OFQJ0aaRdVY2Vx8sSzSPrvBpFS2GLOhwgZaUi9DCTj1vMqGnNCFB0AobFNcPBC+JzcZd4xtnMYZTP4N8jW0lmv0kGstQMbU9iHPnrVP1CS1pZh4OOGoWjsjWt4MShs7P3xq3Yn1nNTxlLt9bTRsxiLGHuXb9RTqumoQnoPRVhU4t6NWxXl63JYhcbTW5Jm1jsFS7U1BJA5AETDGy146PE9osmsmLH1D+p00Bg+GZDRXu5MasSnvgZrx/lV7LRqNGqpzkLVwargs2q3DxNqo49WWAzmwlvHtOipqHRGLIZiMO3ud71nPdM44GFgdDtiU+Zh++x/+NiMunTNtJ1YjlHqXk5qm66a99ZCrvjl6ySUrP9VRVdLM4hwgxrmfZkYF0AIFN2vrZpdODdBjc0YJC01+h2Dt2DWzHxAmfctqm3kP6yySuX14CDCFjSjtqj8zeAuaS2bvviJN9AZTXABHnjlvG59mpMxEKDJyZKgmAJb+rzdPjiJ+7ssYKYpyzlDVrpr5KPIZB3uS6YdD+qkKjQawCfgWcLNmQuOdOqVS9TqXcUJ2KHvAMn78nHFhTUmrlHLb0oUr8GMLj6sNquNtRjAB09YO37WdA/+dTOLEsnhG6rvTW+zJ00qY49yuNopxl2bJ1Q1iCuiUcpe5OrE6dCZwanBkcOz4PZ+zhictGSZoZTaCeVQd9cigfeIsRSSj9TLnM0TgiucC7MRe4Nhpg7s2WuNtZqJZ1dZgntubGDA1Y3AVBPI5+P1BwTpni7X7O1dYyzii2D5sUJROV+cTkGntqbhe6tCWpQgLIKrDrxJAayejTHx311or6NQGwUPlGVO1CZL5mHZBSh5WK22WxaDpTKctzfhaj81cFIDtz3VABZs8O5hTPsOfiGNBX9w6OMCjQ8G657TUxICtmeuyfAKCv+pawicRbAmQSoZnn+degkvnoOUQp7B36YkKrOAHD8D5pMJr9vTo2TxvzqMvCqpwD9ZMqan3hzp7qHywRW5vD5CO50iwZaA+X4Z9mBrf1W0aFJYl1tYjPFuyZRGPoddqtRJY74wJz4Wdy/pemwHWp76ZbQiYI5VYD6GqZeFTNgGbbv0JFfe6glLnfqrX/VWwBrCzmhER9puv0ix/20Eo0hK/aQkV1gFj7XkrQCV4Fxt7aknBGLbMoj5kfF9q8H+i7URVUgnQ+TnrJp+bMGPOta3DMKAmvhjgYb0DsaEF9ShfqK6Ca9WA0IBem+a8Zk+tF7Dtgq7lQmUTpDRiQJC+c86mlIfVLz3zNM5Zdu23gSbfd596LgkMxWaMcZexSO1x20DI1tD2xd84lXql9Gw1n/oR+hQ5t0aHt9TBkgTncIfLAdYw5mHOLBgniZWAGD92LBDOEwFvQZDUGs6+8YzWg4d98rsoo48+XR7e/ZIawo8fbi9PUBC9B/W/vzxJY8u2mnjyBIeJQaLh/KfLBz5zqaHzT9R4yLTcNKuVTQcCHDrYbcVnQvcB0UTFqEISKViGypmsRaGBjPXqyNjc/BRj4SS6aR18NlUpWJ8ub35+MypROfQ4YkXmQJoqeRyETxleDPsi0Mj0jq4hmiZKHUM8Z4bnZpBZCLwbmZRQDJH9jqFqu4rQQEMnbV1kA6E6zgRnUU18BKpaB74L8WmKXnnWNOdW5GRZzgYgbZRdhcSismZduqillbSgN0EOBc0LYNPrcM0+g2wPIdRh05EiHRz0ek48iElVLyspLufaJuznJtAGmnFmZ2CC2Pyml1VT42tAfnnUmtPx2bmPSA7PYfAb4RSEfVY7qoERjc78JPt6pWD8+NNPma+0cli2xGJd3te+Ohmrj/dHUbKGmvUT1TUk+z9UkhzHU6nyZDeG2Ips5mDnAFwAH4ct6lPNIsYhggI0JM3+XFeKQmmKXDtNjddXyn6BZ+dDJ5zAKUIdUSitcxzxopOKbhHHoi7sQ57FugvGTTqO98Mo40ybsTDIf/3T60NR0KDf3oECNcdh/uTJ5f/5u7/LWOjwMNbSJ6OSOEOYGpaJslBXReE5c8t+kWKIXSAIN4jBrigMwvMlW7yaYoEKwQEMDPPS4POqKhpHKhS/UkFB6tPLElT71cvQSkLFpF3Gs+f5uVRTrn2uU2Xs4ryv9laaJHNPPY11jqxR3sGDlDVpdsr1r8OTAy57qI7N4WCOLmmQHYfBRrsKeQwQkLYFIBTWxdvWvPLuZFIaECLxP9rxTVkcZAhT7zl1s76fwRm2F2CqFJhffkHY4aesc5xnhFKsDbN1SJzUKbWBsrOWcVI8CM1YVqALhdzWPrrnPXADdgFyLUNn8GzgKdDAeLBegjKvz+DxmTljx1m2WvIEoqMMpfYp9U8vshbJIqoY7b3Tdy8U6GWRuefmFueVcwJ7kXNrZ1bVowFDWkuUoGpgm8FfgagyV5LFmggX701GkZ3MmiWbxLxZS8VcMXcyAmQYKNJyqN6tRU9aRqwWxrYyjHmER5ZZwNk9bHIc8vsEijxHFKBXI1XQogBZ/rfz//zf0gFzlg6gSXC4miuuIZ1Tdg1zxM/M3qSGcFQ05ioiOCeHOI4RZ92XX2T+zF5zH8Qwfvjxx1DGsXtt3E5d97PSu32XQ+yhAhCxkQH3Vl6xz/JsZj9/6+xlHGxfcV8BitTo/vRT5tYz3KDQtXnQy05ZPgNJ5pP3SeP0rRlEQpgr6YishT/+8Y85u/76179WjOWm9lGgQkEz1zo/9/cJ3OY78F3tB7bOnqysJz7/hz/8IWNvAMD7ESywlr77/vvLx9UzMZece5wNBOpffvU1A5nvUVfIGDD3gqUBIpZlvUpWtEaVvSQ7QL/MtkeAXfFLQ/Gu4ivXxcZwTdQx+R3j4/gfjJz0lK6tV7lToZADyHhoj2aDZsEX/agEw9TnRwV+mbm0m2r/Y2xDGGehKpJlvz1aB/C82FwyZwa32FMF8cyeJ3O92sBm0q+1ugkenz07emkSPCIExzWYu5y/y3ZrXwRwXb8EzRmD+WJn9grfdd8eY8/P7j9mfM18Mh4RofuiWfCA/nvOKxOsiQjp5Way9UWj1zFKamzQs+ctl0E5efRVfWGuGXE2WHr3D3l/zjb8WNYnNtR2HKxnziiBc7K5EQlblpJ9il2tvwD19P1RL8j98C1+/PGn/Nznwj6Q9XesyuRrD0fuT2kL4xWhwzWkl0EgU6UAVFWBY//XYqVVXdD+CyyxxrCH7G+DwasNurbA+X0B4cOHy7ufX1/+17/+UwLBly+eXZ6GckDGCdSRw4lADVTvWfqzPbr5fLn7yCJs6ri9u1oP9JRgAYpp6Gifq5ZDQfFSxixoqaMu1rZMsNdVlejqyNZpbb1KC3SV8S4C2MEwDY+T1EDrff5txnGUvTkV6cFnkHPqwbb6+jro54Bwh0MbKRdpT9o9lM5mpniW9+/IBlbtsf3fWgOZzTXnlo2gYAPPFnlyUrtHf5UGf2w8HIcY7jxrRSoim3tDbxlQvqaDQdqsDew7F3X3MGkg2DoLPpuear+qOYNKhrP3qvLHny+lWUwURQpuFRBLuT0Q/h1C51oTqV84O9ZzBFVLUNg+UWxODb20hWzktZ0IHXFZD+7J73AeWRMinIeTsXqPAy2Ddjo6g31mrItpVo9AuH3QeCcRX+aW61fgaMFC5qZ0CpEsBQpi4GYgi8QXzU3ggXIbGYGnKL61qSlzyXujQobx4brWsvB5AQrvnbU9xVSD19CklrEONeZpay6izBmBpK5PHY/zvwVG6pCIaJ/3lIcA78kfnW2d6dBxJhDAvaRZYiBVLQ1S/+jR0f8v9bILnkINflTKXg7wBfyunWYdm6XOmht9qf3SGlQkCN3ze0hUiKP9T5PwXwG/a7Trqmhq9sXq+M4qqhpPRTakWDEGrBfWLXPs/jILXUpiHfnQ6NKwuoqrqRNeFtTsupQ9Dm3ph8pXFxCrSI3ZpTNd0rk7qBOnHn/SdnUQDHgimf0IUK8ATtbpAj/tkKANjlMR36/ab+rurv0koSyf+htKz5YOk1YvsDYAPRCfWI841m5r4yp+QnbAWmOeQ8EbnvlYa9SFvoPixXPXidMJyHPO9iSTtYyr6+Ic8BvUxSk7CQgxXxbjmyHKmh0KzXvqwAganrOdyaSMWhbqHhnC1YImqNszKu6TTNACdYFPHXjBAZ5REMt3Dstg7WXSZPjx48vXy2DJThAYS+0e7RhOZ9nxHKkrwaaR1UfcoLQtxVPakqAOUmpbhnLznqxjAgvsI+uxzluFYiLANlAv+24OHtcIEn9qo8H/TX/etcWo0/s+68r3DOBIyQBg0OqGojRLLfTey/UfACyg2+ejP2gUYdcbj3eIsFXKDtZ0nRoyWquQidle8PwBgCAoYK0LHro3WKPaQ501bUUE4+bLsFZiG1friWPYthEVxwrlb7S6ow8ySoOjAp5rogL4jKaqzeIZDEx5jnPd7gGMExDvTLPmqMAg5xSMqAbm1GpqywW8OXe5pvbKbMz5/OBZBDDZaxFVQgFygGYBjtau5xw8WFZlQyXgHdOB37eP5KcAY6ErviTjW9aMGaOzzYrvNFVsx6tZotbmpn6Ms0GGzYTw4mNO7l+auMDymVlmfSTXNCMWLYJbGG5vB/aXrZbMcOrsC47xzPp4XAfH3HOKz6g0H3Dk0hYq2mL9vdjuCRMZyBusJUBYuZMsiGNuxojKHoQpd0dA2Sxw6KbrTyegmnZWlCgBfEb0q0yz9rOEolofIXsSWj802bfvsp7Td/mUnEhtZs74+uJdf21jxrMkIAQMXSZLirmiaAr6tJym5UnnfRswCLbJ/NWzXWEt8Tttp8CrqvBc03fi+VIHDtVz69yAkHmrjak/H1/+9n0V9kdp5poE7bXnZZkpmOUZg58HEBihwXROeHH0Y+Zs9bzPXr5cLt99923fDX/81BMzTKSjv2yBQ+bDs8R3YZ35XfZDzpdXL+Nr8tkDXIowXXsD/76A8OPd5ec3P1z++Z/+5+XTAyIYzy+vXj7P5n3g5eOkkfYmq8WGQD30kgzh+7sW9ktfeh5H+2kCwpuhnncsjPc02v65KoLJHBZ5i5rRhBq6CJu5I3DhmlESpUZrQVN/1gCPg54I/+3bKjEx0UyCG5pntqFmi4rrcMZhXnF9jNhEN3S0wsOPElBruRKIIRCx5u59/iqQVnihksZSMyKlm/dYH7+Iz1QVj4mJSMUKi5UbrvEsgtpmnWS/+HzbUdhnEboLRgpjQrZVNIpxAz1PlmsZsRx4odRUMpnrgjaJXBUp5u/7LEAoQaCkzINNmRvgNiBLu4rVmFiAzHP3MG/TV4OZ/PzUcNT3ZOxZuKBiyegtU2JwILfc66Q2hibXn2gy/nXWhQv+ahDLyS8d80nrN6dMl8P1UAksSq03ZPF41sQa7Po+rhOel/WJM6Yccet4mNvWtXHgG7xWYKhKuGmhsV6G1HyQceFnyKCXkvk5a5fnaCBQ41sDU+No+l+HSsl13j2H7/6yB39ebQ+/iyDJaKLuM64R5V6QyAEp/V2z0zq0BiMJBg7qR5U/uSbjgKS2qKMHVTIuU6VTolzHPCzyZcor2tSgVErxAQBAw1zmWUUxskxxoqcKaeDEGLEWDhR9dsRseBQF5+Bal3YcYKmBbI8uM3rnQPlQFBsYFCXU0XGZXx2f1i5VDTcBKsJC6196UGugu8w5POb3FLSKzoqGKtOuMyBl56yi1qxV+2zxOTOmcTBXWI6TC7CTwwwVVdbw0HmdNd45NvUJ9gN6Sh01A+sANzc3sd1m4+PIw2aYVHiVZSvBz4ELKmomO3Sy9Q3N+pttk7qEo8EZQHZQtPMcyCeAHyNDJ8V9n9Y01D+dxH7ch9avFghqYYnKmq6riD8kc1WgRKqmzr3OJ2MqiptgZ/szddL3Rc2joLmaY+x8WB1xsh8nE0AGKnaP7CQZhUftQedBf1a3jQz8y7aKEMnmzEAGXTbAUTO6ZuyMEd8TrY/qdmh5za7xPdYt2XwFhq5OH+dJs2oFZLonUtc/iX/WRgWf7uPwRUmR2ihFlE4ReDJVo/npxOhE8nw8B+9ryQJ2r2BwHVQcS5wr1s4hkjYwh2dv0+22+rEeR0YCk6mAR96PLFjq/5rFr5NcP0HgFOAVe5aeZ3N2PTNSKxWqfZ3GjMlKP3jlCmLQRP1Z1j7jx+exxWnjcn8fcYrUWcEqub1NS4SsrZXKJHgDFCAQXk0h9+KdDCKliErpi/8zGxIHczVome+09CmtDKeX63NGCfiZuWP+bJfEfzMuabo+GmnOoNEFA9o8a7+2qBqmJ1wzS0dQCSg3cCO2TEB4yopS8bRrZBL5k9ZIy/B675xvSxCQSEhGdnNT9sEvBysldO3VgPOZX9V5Pn0SgNfzUPC5/uL/X6TLko7Y+JUI4DvBOFOcK7Vla9/F+Nkew7OffW2pBu+nWn3rY1tmZPba0h59LEEobeHBhFFsJdoOPWfOdYyct8xF6s7eVbNDXwYqLDaZZyKwhdXgfdjL2BreiRYRfM9zyHHlM2mxNqBYEDy+Aay9KVlLQ1bYJYmgdwA/BUsM2EsTvp6JAowGlvFJ4t8AcJRh0AxawbrY/4ELgnWCNn4nVGUEok6tNo7M7foPW36gzZPFE0YU5V8b84ADnJNLtPC8AhBnRd3aiZZu8XvWqaCfdePNiuIvPMr+5plCDx5wzJnO/GLL0yP59vYQ10vbutVuoh3CnLmnEhCufQhxAOuKGlbroBVC+30B4ef7y+0vry///I//cLn/eHt5/uzJ5Vmi5Raxkim8uYHOgYGAqoGj+Ci00U+P2ohbBCuTf/P08oxsIVnCm6Y1eaBs7GXXWERBexM4NHjS4fFwONLYp2aYafxtAfkpfeyA2ty+SH5TynK+RUbPPOug+lJ0kpVcm4hliOyf1xq5Gqk4BUFEr3xjkXUauLMx2oi8dFo2K2IjURJcAX0yjeMbx9mHT5+antYJFaFrppTnta4qFLGgXY8vT5Yy1/Hl2leBlgYL4Suv4WUbza9GcxSQCFxM4IB7aeyKVrVAN03CY5AnmjBlUANjxiOZ2GXHVC6T8sZ9k9mZeuc5kJOy6MFjMXwO1vU81OkI5eXly0OcAEPx5s3ro6aFseH5g6DaODiBezdwaFMLiLLpP0A/pO9mN660NJwjexRxHQPYMxXJgNfDRtXYc3H7GdkOheYOOvaay49/zr102A0oWDPNCrf5McbJBvbMC/QanMPUGU4i+9cKf6WnsCcwRLbDSM3hDn6zFkH9x1HPHCyAYi1WZW9tXRaUEwQQAOE8euBohKWS5jrQwSnUX41bes+dBEAOo7/6ObPW0mRFLRlDe/I1ECvI4wHf+rjK0psNsN7HLBxjKLOA+Td7EtXJ1d7GeL94flB/zAYz9pnHOR0GjTHEo6Lw+whorAmtCniCTqo78jyhO0522oPXIC4Hz5QYpeOFVpU92kx15v+rr2KDUp88W2EdrmucfYSUNg6F6mzQ5aJWPLtlgGQtQzJmA3K6tyt5TTACcCFqrWMmas2zFQRBOfNlqIWg0gfFaXVOjMfV2XCPdn9yj9oqAMnSbOJMrZ7YPSEtk3Hg+s4hcyAwwx6MY7uzhf1thp9n5LuuAR1s7sO1AG5cz8Y4DSyasc45M5uSc2vKnHX8rvQdAb8EYhNvUE1O5/1Yp6uPchwP8G3Ap85i7nXut7iaIjMTyXBNadAsC8+r8E1s8BxvnTaded//6C94ainCWPG3WR6Cxdbt8244n2Y7DiGs0Xa5dhrU39Iyp3ZG+3uu9+nY9rxynJ0fBTxyra0x5yw/m5p1snbJRJTundrsMYoi1nZfHyR7OZnKax1jHezurQSCAJt7/8NZG400gPNq5rXNYUtALydztOxY9tIYAwK8BmQZx2VgDhBo13TNs1cI0lgT0PUShJ6A3szlBIkUJso7zWFOJu9jm6KzvzkPBDnZx3yXcZT6nkzkhK3sGRc20HQHGrxXiC9UvATsdwnUWHfNmlUcS/BOJfAz0Jiymq2D7777w0FrNcsjxZg9WxC/tYP2Bm4msTT39pAuuB+we+tf6ihr46xoyZrruJTya3CfwH6ZaTNcrBfWCmemdEhVig0ayw6rbgNrwEBUAZCDUn06x3kmxoNMTr4/kTh9NNZwbNyYZ9EwOLWbii8zBhlrLb7B27cVSSRgVwhR1VWSBmPuJbC7bcB49q0Fjcgc8zv9M8bFMdKOxK9euVXAzWUIs9fG6DARYbuanp8AZgXlzkq49vXGr3euuI77X79eIAd2R5IlqTmvgFEV8q+MIs/EMhomPrazBEDrnARyz+ee2fNlA3ENVc7dS/z8XPpxtkkmFQJenmvDk/QYM2Ogks/kHAhAMg9tz9f9KR2e8x4QM32wBxrZ2sRzmjO9SZ0vJt7WmnzrxRXG+X0B4aNPl/u3b5IhpA/h0yc4758vN6FbVOkStcO7D2SbaHnw/PL02c3lybMbulBkgbeR+P3l5hEBIQElAWEzAR8f7oN8xRis303qUBYUaRQbcMiDlz56pUsGPYwSUOXAz8qcVae8bvJecw0eocIoNXtatDpbIi3Wc1jf50EhSh0HY85BkM70bsJZRx0NmtzXbZpLUXLuWSoBhydoQJpEpoax6pPh/Y56Q0DF5joHhEeDyakN8j2zQuGzJ+NDo/HWZ4asOKc7758C1PGxQ12tM5iFCHq3LE3S/RMfwOhzeCjkwDjj/DN+DVxbz8Yfs3gaAjNvCZSp9QrCOxXC0VqDQo7iFOckdDFoqp9Xk3eVJo4TMgVVxlPVp2TnRvuh1sAeXhjKb7/79uhFedRPDF3MgRaqRIu8f2UcV9Rd4Zk5E6ut416m8OPQrz8MwXJQ3ogblBYcB+JEM8rYTBRBo2OtgQe0DrtZV8Y2CN72Ap/78YcfDxoUaDNNSdkEBhQ8CpUAACAASURBVM7JCIDeTz2UsTAgMkPIvKrseF7T+e+hwby74h6soTiKOPzUnkXc4OvjEM+72n/xpkprItc66jkUOcDsxzlai3SWOmZ12AxS4/yvZ6SUIR0zi9ZV+WL/nRUmS9VtPQBjcSCxK0jP2p0oUmiLo4czXoousG+sSYvAxBpet+F66djWMbLGuCZod4LN1QXr9PF5i//5XijCE8E4Oz+t4azjzPNFhGSUPK6l083YUHtgQNS1WPVgvhe6TGiNFS9Jrdp6CjIP1kmbXZhM1FH/ckn/qY5bhR+610VTe5/u27PQhg6ByDMHlqIrYRUs2yUQYGAngh5q9OobAR1Ul41DMOc+TIT0hCwTINmh9QbjvtgH3ktHnXfg5zqsybJMPVJl3gQXyza5/gSUzMrw8NgNPis4ZS0T2TcpqQU7+1dn3ZYE7KFkmMjKzIkNe2V9p1yL0v9EpKVMWQvavdoAWoCN7xwsnVHY3YcRDGINr34Hh8ostYqO1o4xbjadT7+yqRk7p9oRa/X5uYqKKXmIPW+pSLKQqa8toBTVuztUtZuxVJWxUuyth0mAbVC2JuGCHjxzxoieqJzrA2hkHsQOIELEGj8paepcFjCDfdDvJmO/TITAXbIYp+yNAWgcy2VOBZMr+NSzQnqhgHGuN3VexsgzwXpEA06d3tahN5jVvhyg1eizqTN7dc0al2nU75TWvczRBGTO4mEKaHnuCNQKkvj8rEt+p9qwa4ix5d1Km3uVf2GumLFIRox2RKNMC0wLYAVEX3YUm5Tz7clNFNKZiwR9EcK4jd1mfXBWcU/FSpi/UozRm2j97lnpF58w9Y7bX3HMD4G8tjjhT+rrNkYGVgbhec9+KSAc92Pcy8agTvPKMDvs3XQowsT6AN0ZVd4GR75HqX1tMp4WL48epQ7dbL8lFxX1w/42M8b4y5yKv7kskqI4/Mv+gPIMmIk9yTtO8dZsa/29ZuHLnhqrgXMOW7QyLJ6NtaDfiN2NP3Eq1XAMGQvLJhJAxt+89m5OsmdAiyVN+mOcC0loBJxtpjPAKzW+aycVv2b2J/TyqPFPuRgq6AJXn69nKZTtJRLGxst99g6xZ1Mn5fMAOPbCvgZOCMM8ZA4TiD1/frQ3wl80eEtpFcG8rINYvf4xYRVxq6n0u+fiR566F4ROn1Z4AKkvskZ4Tq/DtQQW+O+ILt21dKXj3nOA++C/YN/dGyZmzHAyFr8zIPx8eXj38+Vf/+UfL3e37y5PHkPvAq1uofKz1Eg8v9zdETgQED67PHuBMuiztJ7gILCVAUEgmUGCwseX8oLf392mD+Hr129aI5aD9f8QEKbFRRsP23pCnq6HiwEhA5KU6A1ZlAY0vLh1Wx56HBI1yFMiS6BYgZTQwAgw1yhWtCBqgJMGlnKUg3iZDw49JrYB0ccEhCxqAjTVR0VHUtC8ol4Lmtn4Oi0JMKMuVdes1ORmI3kn/oQ+FPXF9tCJg0p2NBncyrmz0BmjNO3E8Rk6GfGUiaCAPlC8Ho770LRcZxRRNpmHTIwVRnSc/DhAC7CvVJAGsNeAsClFA8wzUmggGSdi9MYg4Sv05z1EMdhIVeukiLZUnyDFOHiP6/hJCcBw42xAj2PB05Q8yA7GkgzC+9vcT+67CLXZ2BjqdzXUDD7Pd0bgpEHq2Ov0V92u/WCSGftNUCXNNYffaqQ4OHVYRcb4ngFu6NQLRjU8zBPPA0rMIcyYBkVcrRbXjxriMnLMU+qCrCWxCfcCMWWIu9aLKEfR9uR0hyqRuqIa5cplt66FsWUMDsf7A3Tznw+DXvStlBjWqvMuVSbreLWpZ3pQ137r+4q2PeSAk5YihbGCTx9aozGhHA0jVBjGh/HiOQmcrS9jniPUYb+vZGihd7XOIVLxU6DrAVgHy0OY5ztop5E5Jxgp2sph+8c//CHrlXX15vVPocqEIjTAQPTc4nwzz1k7GxOp0FyDeg+zPRwA7PEg5Q/3yQ4HJZ190HE6KwxWJv/aJLr9vNbHDqpzappo+dD6M/cqNoxxixrzrq/tS5Bj71YEdSbZfUabe0B23oOE0usP6iQ1JaMXMr+CgHzuTEFuP9rW4tkDTRGv1rIXKGQ8PfDYo+wJ6PScRUz0wZaY7U0wNwZFaOVzfg1AFHEJ4gxL5PPnCKRIVUtmYnXEfDdZmYEZV/Gj2nCDigCG6dW17Ol6XVbdtDXoDV4qq2+tammvAHDWY1aEyiwK9zd4MEuH/VN989vvvgv1H3uDAx7xJmpKJjiT9ULjaNDojzhn14wpogsEv2b+EmiOiVKUv5Lvkcpf7RBjLzPD84jrs46asX4S+8Vz8L6c2wBacbRDw5567tCJUPkndyV7gbFinR50R9tajDpJxor1cAihbG1yPxlCaSG0TBw2zXNSmx+7t+yDAJSOVwK1sFZa2xpAZGAC1wxND4GO7XlKDMhkMeZkcFKDyfk12inXZYygd7H+nVPtJWPDePEv9wYECu1zYhgEAfErnj69/PH77y+U6nAP6+GTqT/seOtDtbGME/vHlkWK+vw2IBQMCgtjICdOJ3ZZqm4AsdWy/0qQhF7H6x0okFNAv0qM2DwFvxjLBJjY0u1tAyLeUZE/NnZZXxUfEngxgyd4IlNEQI3PCfKe22tYi+ccY9vC/ABgP9XtJmAkY7QsaEQ+po4tAKc/yPcAYKQ34mtFjOTjfbI/+oMJCFPX3vINr2cwKbhuYB8BvamvFmTGhqPY2oBQv6YZ3Q9txbVyEAJo7nUeU0WaYvfHCrmWBgGY1D44xrBLZG1wbd7Fmjv9Zv5VP4Hzg/MlwdiyeNgi9gJ0cOyFGWKembXOZ6lfz7m7ZusE2JyLjCPrn4CH58WecH57HuAn4PvzDqwH7sW64RkZJxh6OUfXPxhfluSBQlvsa8aC/Vgf6SY+KGvI7C/Xw7diLgLOwJ5Lkqu+cXyLlfwIuAuk6gNK3XbNshciOLQWJZZBJGN/6vWtHRDscj/GT189Nddg3zNnPCtjxHprz+qO3e8LCD/fXz68fXP59//1L5ePH0HxUFaqctWzFM9yPsIvJ+WL0t6Xl5evnl2ev3x2efhc4QQGJQ4+hZgXItFLMoThxtNnhGDkzZvWpiR9W2Q7DnOU1ipd3eCoicTrH1tQ2Ki9QR2bwLStNYnyftOb6r5ZGwOsBjilQZr9a8sJ/1x7WwWhHQ+5xptDqzVPLFwOHq4To04B+Rq/mpXMJLE4DxGaHsjJ6iUIU3q9NW1FXCoRmz6IO2QY2wZnTaNH+QiaQgR7rr0De9AWVVPWOf1gcs+iPPycjcezn+kMvEeKWnEORplNw/H1wet8XOsEPczMMvCsyQAdVNrSBXNA8KSNcpddbRDOxotTuHpRnSLT/HG2DhpNryHq5Ib1wMJ4sTF5d/u3HcjsSTq5FN6uobQ02D1yKK9GjaAawy8VrKjZajSGNpVe2gL7NDQevc16JCXwU0MZZPtj1k1ql4YgSZ3o4ViltICTQ5qyJk/qX2YmzNSxlo96olEimQPFe2JoVjuWTPDq7a40oh6sjBN/jpq5k9KdiB73Nkugiqhjx7XThxNkNPTy1gArqmEN7pWiVSqEwEboI6e2E+mzI8I5BP8IKtdTT+DCDHWKt1+9OpTZGCMFDzgMeZ7DqUmmsPuMeWSc0jtvmU6pWeeibhG/Mw1Q5ymCN6cG5zxrKCajLAZIWIPr1JitdvPI6KymJOjfnE3H9vh360j08CyyYp1CMnqhPVWsw7YSrKjWthVZTI3uCU3Gvnjg5VlflHYthTCMhQO57ruwXxKwRDir+yh2fe/AOsg728cqrWuufUK7r69rXTumit8581wHcTT+rQuDLh1cUX0p6wI7/F7goihpxTW+/vqr2JOD6npyLHRuApJNyVMww4A4SKv04GVoQwNdrYx1LQZwcbhsPvz8eRkX1MOMxZEMyg68M5jm/aTPYb/NkNujD0eJ+wCG4IwCAuBsSklLpmkiVLx/GpVvHFMrvPZN7iVpiQn6EHg4UcRYNwzcIVixM4jnVygq+4k2NB8+xAlhTaWf2mqApDCmwfQRvDe4jEDTer6ZGbHPMOucwCnK02v9dAhtAF4wNlOJbj0/NTQAW23JEoBqHSf5Po60KoecBdjO1PSQ2R6t0P3I+2FHrPMLADDq8Tn7YL0X64NnE1xIdh/Uf/W6Zvpcm4JnsbFzqjlzyJqltOb+/vLdH/4QkCg9O6cG3UxxQToYWT2P25PTTDr2iOuHJpp6WkDcAgo23cZ5bB0jtGBaehRQjH8Fs+ihGTLm3YCKe+XcHxXwfG7rl7n/GnAU9GZ+u78VK2wZS4K21V+Z+RZwCWCxTLNAvUq4qbUiSD6pWQpQp0ZyrVdYH1wDpziNvieux3jyRyEQSwWswUsLsfkeYYiMdnkABvgSiHatFEXBJwOtBAL4ipRVjWWTQGlAbc7psVkyN/Pp9K3YswGdFwS3jrc+bbNNbXR+eLCruc58TK/fIOLMILF0RAGvA7xNneazBLA9F8mWXaneCY6XFbeO3qSCwGZbfJStElBk+gQErrbyYW/aHod7J3gDZHn5Yn2vywwJ4wL/AL9iFH1VRhWHcs37rAI2/Ms8da1OP2JZYoNVA++AlxMqS7Lm9i42NODHWEjxuXceRqRrvkOyjWsPpD+lwJk2RuAA+yqY4r73vOR3zm3+e/XIJgmYs/hHE6TDl1O12/kj0BfgNRjVP4lP8LvaTjx8vLz/5fXlz//+r+k/+OI5qeUPaTCf2h8yBR+YnLh8l685cL54Edro7Yf3ySA0XV8Z9EefH+U75xpC6AWh9oFGU9N2xAn0WbEAv+l6IzRVPxmAONU70FlgBgM58KTo5NBFVIaWANA1ywfOhsuma5Cmwy5ibuCRHn/USsV5aeDHorKvIc/h5u3EV/20MuwNjBWaSS0j/QNXdAtqpGFM1mcGpG1MmlrmQKyTXocaqXve4+wgRpBjVL4gQXe3ByUKxI8bNiDsIZjMD5Sn5zQw7mHSDFiDTKmCCUymRsYGI+vZ5uZtHpsajxl/EdcYcKg+KyBvDNMMoQXZ/F5KWzbmaCBkVq130MkRYWEztd9kM6IYD/tQkmWIJHVqWcbDf9z6EgMSxzOO44ADszmdoyJAbDCuHQRyxfT8DGToCJTs7/ahz8KYSR3EOPM+mWdq/pI1KPrOZlTKGCCEuTIb4bWlHCXQ39gzxgbcoqk+bwy7qolxiopK8Qw8N+ORrGgkqKvQx4GmgheOqE6wdQ4N3prRs8ZLURKDKIVSehjS7qQ9Pbkff3vdNsaW+pQDMte1p2KlsvO8o3QlEJ2SaoK0AC1TeF3Wn7UD8lfa3xdBF3E4U6+1JsxQO8iKGHClAW6oMKwRKE4NCP1rhh0Un+cJConU9ynAp04zB9X7KjzqGDHXqlRyUKWH5RDjjClGd0G96517uO6wQwQDsCU8uJopavuYZtue5DOMnRlGGsum12n6C1l318xMepFmb0NfJwvTLLegWvdkA0YVD92rPGMyC2RWR9XiUDYgFImvGmVBBDMaAlWu49/urWM+fnmb69nnKoH4qFv8nPFVBZBnjfrbVII5xNrjC7p768BaL1oQRXAOu25NJwc34lkZ94/3l9dvXkdMJWyEL764/Onv/u6oWZSKKwBkAMQeMGvOuq8T1DqN9D4j43nf3rc6X5mrKKx+EXCCM086oKAGNgD7xX2rZnqtWw84ucwoZ4pCREHeR5+3LkuGAM8T1c6JvvAsZ2l1AYCoIKb+8bpvWGMdqzIXEjQI2Np6gQz2HEtVPJP92H5NfTJ08dAZWwNPv2HWooi9lMMAU4ADA4F7lq5P8BSzFZVhHfPMULHJNIJ864gWGG2WjucOUHjqf8Z7AHzawqnBYJkTCY4jKDVH8UR3w4YwfxFgWDbb4AKQMBQxFZUXqPGzgB8rGdAx1wmPKMwC0gBKazBdMKPPJJCIs8f/5zzSmWOdYM+++/bbrKu0QLB/6wLT1NBFpKYAjeOScd4YsVbT526CGglyU4vX2rfUT8MYWEsXzxxZQREIefuua2EMJpz9b77+uhmpSenzjtgqs1FH5iuZ8z4b1GEp4jk/SSKMYmsQiW3Xt/C8jbL6xAjL+CiTiHEkePbZAhjPBvI+qm7yTslar12YjCSDF8aA6/Od9PWknRVMMBvTv3wZkNy1oYJ2GAP0chwNMaraU/suTbhqn9YQBySeaib34pmSfdw5oahbfUJseQOOBKvLkvO7syq1gZP7UfG5nLFZL61d9zwJ5fHSDJd2UxYEa5R7pX8j5Vmr/WONZ4xP9NBf+X7rKBBF++0LAXrm+ceffoxdyHcGfhzAoOyPMT/iS4yFwZrqum+NPd89v0da2r17nzkL6PXseTLqvA/iTm2z9u7w98Lk+fy5Ak6hjhc8lyrN+B9Z11F1mbv4iitR4P7MAXuTn3MOCwocBnNgrECc2cMw0sa8YI2XaVYg3Wwj883Y45dkHQAAoJA6X9d6+wSJ+FlL4LBf45MQN2yful9jZ/7zgJBJfrh8+Pn15X/+w/+4fPr08fL1V/SGKu/6gYMkfzGqZDyqLkf9ID0Ib+/qpPBQGPcg8o+hi7YfYdTGLp9TP/gff/nL0Obyh/kD0sPCxohckbJy6c0YspFRsWsU3OJqnCgcpAQWyUQ10xb0NrVxjTibaamZ1hEtGtvWADpt9lyzroDf93n63TQOxQGPcmeVxJp5swl5FYFENcwmpNHmUBVV+kI1WQH9VaVom83eJyuib+3CtY5Stbw4ZROtsb4lQfLoZ4wV752CfowHTbd3IJgdjBOApLJCCpPxzbykpqfGwMJi3l8Eu8pQy9JOSUu6X8br6FFIZu/TQRc7srXrjyZNylpH7xWa6NSyQG6///77HAA871//9rfMX1CZFUwfDarv2w+L76v2xedyMCh+MWQ1dYhB3pSNXoB7ohVmrQyZEEU6y9jba6YOdmlfjB0gCYcVtRVQiUo9HQV7rUMwBqHFTcm1daGofRLgVoTG+tZKYlO/1kypVJIcNKt/jGEYPaZo5JTatid0TELDYk1NhKH06VI9uYYcdN6pTusEhgge1vA0h+uXXwZVzwE5EaXWAi57tDYlgg6xERPVyVzGuWpdkMhvshDJrDdrYHYlPHsC3tWNBa2/u01mBCQPWo51iGYDuGbGc3s29RPL0PEZvgdwk/6ky96R7WTdK/HPGNiT0QBdlUaubdbgp9c/5d0iqMJcUc9x4vz7Hswj66kiUQUiWks7ZeU1W/deB/q64JkxKQAhY6CofxyvOYjSCZupbM2149ca5ysdvYd/608FnnIAb6xiUxak1fGpjc3+zgHVHnQcXDyz+5dniK24q31hbiJ/PulvghEDLim+pYY3myLId86AhvWxNWFQ0HNn4g4BB1vvJfWUZ+D+Uc+bsqMOZhwzSg3maLAG+HzVJksbDgU1Yl/dc2cHh++GCjiVYr7LswjM6Nj1/GhGhswYz4PNMZPCu/ztb3+LU8M6li4cwY8BUToZbWLfPrbt7lBQTwVg5pY55ppSSM16qsqd7EMCqLJzOI84T6B+m9lvlqnvYvmD+yrO3sADxR5Y76VUQn+8Zqqa4agDd4C4y5bEdq0nr5kj9qfKnewN0XdruVgDqUlddjGOMKIbofoW8E0G7d27MnLSwxenqcyECLCtDQ7zn2bvAzLZu/wstNRltXKOnqjmngVxBiMAUQpk64DKRtBR5Lv6OR0zWEUV53F98158xwwi91cJ09r0gImrLzz26CkYroASjvDTUEfNNJjtKgDWujTsRpS7Q+esSqhnqHbE7FeCtYEoBQ3vA5Cd2Q95xtWB6cTLmPHngs2KNenn6SBn/U4AJH7RqX0Ln03WegKCAgCOO+uT5+T/69dIdWTuQ5UfO8BWY/WhrqJ9isSwfqyd5b4Jml+9bEZ9JRX8N/c626zz+ZXzxlKM7UHGTP+TMzyg+OizBGOpH5t6rXX/2vKcwTe063gWOxTK9vyYozZ8mVwFfQSIPfsMYPWxEnSkZUpBNOt/s7ZWa2mipQBuBcwCoiQpQuKn2azakiZQzHxiN+1FaoCTYFe9gfXtsyaTtQXgcx4X95TnH+8gu4nn5N08G870dn7Hz83mYtP0B7UlqTX//Pny4w8/HIKLBpiKCFX5tgA8z80eAVxnfWBD2OuWrCSYwxcYOIX/wBmpffd5GS/njvHletgyQUXm2iTI1Q+6Cs0V5O3aybpYkMq7AJSfM8mWbejT4Z8A3P/OgPDT5e7n15d//If/cXl4uLt89SWiDE3R3pMZDMLQ1hOPH4Piv7w8usFp+3D5+Ak52mshffjKT+hj+KSBIY7/5XOyg//+5z8vg1ApWSYdByD84EmoxuFZoNXAr/RKULtfp65RjGr6XARVw1Nkoag7vwOVqBEj41mUzvqNGIvPlQPO4T9KYTd+s0It/KS+sYISBLFKTeN45BCgaTI0FJp/p+dfEfX2o2lW0sUg1SrB0Zz10uiuhtG+hMmime6OohOOSZ2TZCPPqnHWtczZZ8HgZKQPztokFMVejRg88bUDCdJu3UUaDbeGiMOmrS66GGOQ7yeasEXvQXKui1POmGcI3SPj0uDHe+XwnwMgGq6TbsNaHHSCKmhQqRuadDrzgFMCCJFam6F7zAvgA2sDPjrIW9CWqYo2q9t60KOG7VSYG9W6yHgXhW42tc7G+TBy0yd7SX+aORo4uqFH3d212e4XXxZxXi2RdEUNbYJMitU/fzraZghOqB7L87QJ8g6TIcSPA1CMsrcss+/EuOvgnpVbg6wjqrPCetePVCDbD6Tw27YhjM9AFDKEKYLfQVY5dX9PkPYhlML2ZmuLmENddsiiQgIIUrR+aEHxKKcBXlKsPzrrqSedQTnvxCFFk+U44Tm4k24/EGzBhz67mFGV5lL7Yo3Wq1eH8Y5jjk2CWjkkmf9OJpFgZQ6vPZCkpLFORZpZD0Hu1qKD8Qiqmmz1s9T+8pyHGuaMu6yB0kKaNVaUJA5Q2n5cEnQ6v9k/E0sx8EgA8Phx6jU8bDhwCTa0lenTNmqnqok53OeYZa+m8fkXGU+Q1hxWo1dhD6Tspe4Gif2PH/P5gk/UbhXRTlY5TnuVfnkWneJkNsiqvXwZ5UKyvz6Djjjzq2PuXMZhGXptUKgDGIbCHJkAKNsvOiRKlkubij0YrRY7dZY7Z86S+UJ9bvQuRW14BzITjAnvx1kWAIEge3bt/C4EhCqhRoH3EDj6dPm3f/u3UK+pgf72629iO2R4HI7cAss4cyc6rABPssuwYPI8pQlzH59JZ6LiN225IoOCubWGS2DJYIC9biaJ69kAOZnkk5p2agpxngbCSLlUjMznTpaOZ1urJZt6YzusG+250DPDYLpnYXvZ8S5+ljFureLTgrXUAsHe2NkoDbZg6UNE7lLPN4dfkM21pfAa6+NQRVx2ROeO9X04oqtbto8v70Ubi7BWlsmMSufEx2wtwf1oSRHWwKiwzBXMIO4b5eK851VZ3YzlEXQddNm2LjrEtFLjzv67Xf/int+sBmt5WV9mhbIHToGdjBvH3jmNzZpquRmcGteC665VbQk/tyRHhohgjjV+2NQGLQ8JNOxjJ/AZX2jBKddjL8rK0DawVmQ/4PPIPPDMjjNNduVjQUH+at/PwaYAkRlXzhWeC/DRmlm+C5BA1jbsirX/MdsllTJjcijOX4WJBJm7v5vQYN/GHpExGkBlTb11tAIX+lFNgNTHjc3F1x2IzL19vwPAnoKmY8M88Oyhaq6/sQqgXjsB+uPH7Sf7AV+5CQJBL8GBvMOyztjhQ0PjjrIa+4A3WaO9PYMt2BIC9gbfzd5XVK+CZAKe3Cd+KP7SwIzO2TRCFpia8badT4C+nfcEYtgxMpYyAtWYSP38ysAiILUgjXfLGC0IFlRsBrxzKzCYbF0UUOs7Mr76YunnO9Eh1hZj4xgyZ2baHXf3mO+sjSUJFBBhrWM4OxibM+2U+c+ZcHMTPwmmzO8LCO8/XN7/8uby5z//6+Xjh3eXm8dkED6lj2DQmk8cqtQ6MbHNqlwef758fPh4efK00q9RA0PpiQdFke1JG7NjwO8/PVze/PLz5a9//VsdIxQ1lx0keo/q2KtXdSqoe0v6tLVv9igqil6uv4I0daDqJItoGzmXVlpp7B9++DEODddmgpTfT6H6miY7eFKFIvCxSFwjjFFqI9L+5Vp5hmVuShMoReBXLSPiGLUWLfS71Q1109bxbDA4VaIh4el9uIxRHaCrwxaRitUDGMQoVEA/wRjWJ08OwRme1wXDYuJ3XI/3J/uaGsEVdIvQFUnlQG6WhU2k7L+OefzspaZFa1ngRV8riAK6ct0QHzKHzHfGcmJA0pmU0+X6IpwawKhAPumhz64qwty6VTYHn4tox/oyHfWTfGeqianH4dCds8z7Q7GCjsj7i+LoTIV2RIP53LcU3ASMk8623wyBNY5/BRfk+FeIgokSxRf1x9KYMfMwjYFc0+cYkswfCrLvGoSj3PcUbjkO3afL119/c7SXcP0rOBMaWNQw3x29NCtqcJMsRZzZXbdIdrPdNg4OHx9DPMoNQA9G2xYIh1octNQvXtUhe/I07x90bVTiZAaG0jfRyhpXeKgF7TjcNq/HKWQuaDESpTkCm19+rgPwcJ/9ovPHnvrLX/6SA5T76RCLdIpA65Cw7pjLoI13FZlJqPjoUhGaL79MxlHxFtuYmNlgzSgPHlR0AhLNcswGRcGtqqrJkqXBexF+Amf2Ew4pa0TUP3ZmWWvpYwR9QRhlFxAQLlthFllwKqDWgkpBA34nHZL/ltYixaRZqh7woTYviGFPGqwFxVwT5mRNpKCtXVBQ39U08VkRy2uWe9S8tZ3g+9bqZNgHKIV98fgm6xFnTtGqZpYrUx77fGq7wPfNJnpf9nF60J2cooJy1E2+yLqshD3n1tMEodgU5rlBSvtWmsGwzODRRL8Yf8aGuTaw45rJTM2mOBfWuySLDPUYly1c3QAAIABJREFUitAo0dbTymZhzjmwOaOSZX5BHXPVQAsaro5rIIZ0L2xq+latp5rZozqiA71WF3MIgs1pdBwqzDCWgf3CljllP+Mgued5h6r4lsbLnGTOkjXqXuZ5sS+tN7yeDWHrLGPiWjHgLbe5oM1RD7q+wcruMwYyYQyGdKTyu0OQrhSs1CBuDHSAU8vV0uyjJ5rgoArR/BInS6dXALYsiJZhEAywpmQKWUcsrYu5j0DFenC6FiKuNLAn+xWq/8AmzzupfcmanPpUtryj64g/BmiCtIf9OADGAsy8sM66ghVZ16v9jY1c78aWmchUym0OcR+zvNbfqWxo4GgmiPFhbaW+cYCq+8OgU32B1GXuncJmWE2Uwnzuj6zVaSlgG/BPBCgs/8k5/uWXR/sfKea1mW07xTq79gkua0rbrriWSYX4dgOwuDYBUQXYeibyXe53rhPWxzmDV1yDeYydXFDJc0QNd2Bp/V60IhrUFQis720gZGAZ5ecFaQZWjDlgH8A5fgLr8Ycff2iPZEoKBiDaboMxC316tZe8C9/Xr9V/4VkE9PHveUbsNKAf5wLUd+bN9ZTAdPXpOX9u3+c8dTycEzOq8RHX6zjnYcBBmAYF+5KQUd13AaegiqIypdAXCIkPOPp8M/OfAzCez1oDpMMWkYjZGcu4c+6ylxh3/B1835ZpID55ZSzBjLI/IzYKkJyYo+dvy4fYw9GjeFJRLbPdpSRME+M406tGnvUEIBB2E7WjjWECyv7yc890FPe/+iprPUm79XX1fDYjfog2PXkSkIn5+H0B4cOHy927t5e//eXPlw8fcCDvL5fPdLXHaHWBVvuiGcIo/91w6Dxcnj6vTDD88gwiqPqRIbxJ83QOLdDqn16/Xs9B0upIu7d+JbQTBWniXJ2MkWI1c5AZXKiiIDZkgAia4rielKQsGGUy+TyLIsWzqVepUy0NQQQ9Dls5OAdNtNG5KqBFwHBCY5CPnkC2cygip2N2bKZDddOahQaBHGJZIHmWNpItyoDD3P6MDdwa+FWFrjV4RZSKmieLBB99/c08OFMHtmxYalOGYtfw9P2z2Qk0Ix5Qt7nBXelIRSOoLWsdZVGb1slcAxxolqMgKCpjj0mpNGz68aOTZRhqzTUUGNE5V7TEFZBDcPU4ZmXYqOegVUEC5YuTwl/Ay86LYuTulU309EnWK4YTQ5/61wV9RWJ6iBzjkaxxF6VofJ7zkDRG/rlrMs7kZU1v+cwyvAoX2IfyoFoRbM/4W/dZ4KMHUpym9T6z2bSIMVlTKI+Z+6FUCTRH5Q395K4Szyrq8hbSEURxzWJIm/DgDv2Kw/CXn8u/f1knz2wC32NcpG7wL7+jZ509uMxANLgrOuhaZZxV/I3oSSh4t6MpVR2XdU6gnQB9QYeiKcw3qFcUhNmTQ8N+mxn0oDYYZjyln2ySDzrjccAHcOgcl2bZJrcJngGlQLXvShcTGc2Bt0OD7/I8ZtpDFZqqcTMbD3EGQ70xGLGuKc3hr6puIskGtg1iDyP5K8c74lOzF9nzo7H4LgJFRd+7thK0I75hJm1gWBRCt3d5Xte7jYjbvqVBknvFA5f/r8MfB2YOiM5B7O2o2fM7C7ZM5MQslfXKOm8HwqxI0sAnA17umYzlhACC7L4kK1kQxN6jOhqp515NSUAjFf+kx9L3EvR98vLppXtf6mgC8tHHeF4FE7h2gv2Nq5/rWiqAGVuy9cy1o4pHvWrsb82PYIqgUkRLZs+kAnEta7S1med/uYeOI3uRfVjHrD1KUzeY2nwoWCD/zYZjG/keNkg70TOyZ4bBZ+qMV7ZhTZXBp/0tw64IEFRpftH9gliltpduZo9cgMe2r0hz9+0LgaWzQ+zaaSA5Cu0UW808esYHzFwbnLSpGiDJABh8N2s6JduT2I9rg/k2WDRIO65F5mhCNqHPYs/Semln9q5bAZfT3lwfvfbAa6Nq95sS9S2PeFIWki205iSrpBzWx/Zw9mPqPFuCwDMIaNmeAb+Na2HHIn5hfefOT4NN1Yax1ewj1oQUvkO9fRk81kbXVJko2gPXTTPxzeZYYyoAxe8MXvWfmJu+76jCe5ecIQNeA25CEV4AZ0bYfcfvZcCc/YzsjYHw2knXLGuTd2C9VF2+gZiBTkTdpoLuGZLP2ZZq9oNnKUWRsplmvHOGnMAtyz8i+hFwtDoWAVhOoEr2S/QZLIuqT8jY0MIjgSct3t6+S7CGzRTQTn3o5tj9h+2OGA+B2UlB2THSP9Rmu9cC7qx8h99FwGq2QTaVYD6gXRM86w86kZ8jA0sA9qitzdh31H5LbU4t3JhV+MH4yq2Xf0h2z/kXlLfGFlsqMMre10dxTSXLNx+vbJrSNvl5ALzVqzNv6QV66jFpfeo3336TvUU8IChmbapZa9lwrGFFFHlGtTsKcldc6WhrBANp6ryxGwnKr8rZ7NWjHOqLV/+bsjddsiS7jnNPVWWNPaMBkNI1k+n+1vs/zB1IASQhiQB7qHnMrGufu39xolu6xlbRmlXIPEPEjr3X4MuXrwCIZ/+CjbdCLsNSX5r1+k09hHefLp/evb789MPfLp8+IpRBr0YpSiV8Be+/3AsFtEnW/RsiTxKjyspGkQhuLUProbHRv0QJmP6/d28vr9++SSIXtaBQ/KaImUpFG5u///53xwO3r6WIVR2TSASCJ2S73337XZy9zfihjC1WalLTg3ME0qeh7wYk0jjbcF4RmqOyNEVQkfAgpVHaepSm1cNgrheqh7X9Ejg0e8Ha+6IQAs3c9BXCe2+D7fngxUjNo+v42pNROkYoIXOcijnYE5GNfqJ85XmA5Ib+1jEMGgqD+Csdsg67h59qLLS2Is2hBK86ybodA1CpfG5miopqGCuuwe8K1/7LL9p7M4U7fkdgJYXkCJ5SUeEZjGozh0cgxP7ic1l7qBpN+G6T7NszYNVG6o6jUAygOVjZM5tjRDLI+2N4p6zG9Sb4nFSyox4CJox2m2rFgwb7IqedicRrmkwncdpoFf5tz0ErKvRITd1sam48hzYKd6C2nxtQYwFVJKaf/3z0M6RCGENeVS/2UfbJ6KDuB/cjRonvzzNkEPvUUpWSxxBj3EXpOVc8qxcvnrcyvCHzoTtOlTXBLY3ekXduv0VEjRZY515Gh7FiF/R+QXPAiYcM7241KWuzwe0RZlqiIh0zQ4ehJm7mIahrAIbNChTRPA5RKEZ3h0EG3Q/qf2paPwchUmX4XgJGnr9zlNx/oH7YLFA3kePOIG2wnwDnDsTzNN4gCVBplD3Ln4/KlQadXtNUC6cgl0rI5s4pTmJCblAuuHMkSicWAc+DfdR1pdLcAdrtkasKKMFsqpKjg+v8u48myOXA8Dn2oOz7XZzb7sdzJACV/Xd7d6CkRaALXvHM2RfaFhO0JnAdJ1QhnL4+whP0zo2+ye9E+3l+3A/PNv1Bv+rVUEAp93whCHpzOPlU4qEmja5k0GRiSRIfe7IxPdjPCPBwFtZ7yxnkjCZ5WcCXPWU7wJI/EwNBHu5LupdrlSry+w+xd87rA41m70RldpUqz3CDwI4vMHEzGXCcEecjlaWoMD+NT+D6qSKwh8N2QM5/CrOsSe6TsxjQp4BfZm3eMEbh1UH1lnmiMq2V5wb8Zb/YT8uZCCA4+8YzJNmrv9kop1VgDOq1I1L0U0FZYs1nB8DdMHSpdgdV9PGj+GMr5Zw91pJKCuA0915p+psCQkPzBUbSwzjaF8+Ta8WnSD1TV4Df5XyRlJzGXZwrRkfCsf2dBHNAOf8GqPn6m29SqQkN0QHqS/Acp1TQrCNo9FlWCpLYjXHj72QEEDsQdLN/rr28T3MWWAcrYwXwrj20GXMxkS72leq1VMbjX48B6AXAtPEBZaek6Zw7QZCjdebxo1Ek65NS7dg4k0RBC4Sc/ci1CCL7mdwfz+vFyxeHsvk5MOfaqc44OiXskvmxMHoyY7cVM1kD7D3HAx3Vr/i/Vq8yxmX+w4qYCrkygJrUFRhSUTdKoxtXEZB9wJ1qmcSFPAfVpGMnH9dWn9WBzwrltoioiJkZ0KHwd586A1eATuDO5LMjq6qiru33GZaB1gQ2ZyPPpyMiWB/2P+AC9PYA/qm808dbe+PnYqNs2ykI9HGjFkbz/nQbW4S9on+a1/N5Aez3n/auYit3GZ/G331ujUm5RvZjR2JU70PAlud+xB8DC89gtmAJ1+C5RTAJu09CyJk7VIQfPMg55TvCBOB3795mLcKIC3W94FeZhm1BsqpsnHbuMbcnO/tG8cWNuXOEGZ+b+GpMERM+q+aCL6ncvu/cW3tCwyggNv33E8JbItfLm1BG/3K5fIaL/fjy+Xa9gdAcb5sk3FD5ezjqDsPr7yNHU7Rb+V6czcOJymTAJfN0Xr/qENMIKBR9M6kJ7SIc8o9xVtJBFIkpb7pjHzRyUlQ6E60VQvsO+TffKWpd9b4OJY3ox6+CZVFvvjdUkzjO6wiNBFqpinReUtDf0Y2skjlionRX5ZrbJ3TlNrchmM9jc/KZPNhUlIKMIcDTIMIhojrD9A6lH6INs3yfojKV9b9WolKRWGDCOnC43Eid18gslfYlpv8s31nKU9ZoMxgNrK0Mwj5p9azJqd/L/Wps+O7QOUWlR52VJpYNevQWdXaYIgmiykEsxwlPIuVQVA73kB0bmPmsBt/QcBG/6Pwx78/qY65vSFoOEajKSVgls7A2JkDhCRNlK0Zn9JLn17ETb1sdQt31WL0GpNKLAgYM+SzNpxXwQ0woTq+eL9e7ypRCQlJU+R57MTnsnBfm0UGvPAvCpOqzHlcMeYKXJ01g6a0MXe6UhJpIxMEt0IpjWH8CP6+aqjSWAicEH0Wgi/xJ2Uy1K71mdegdPdKz53M5bbasn6I4EYqI6laBhhr19tNxHxXo6Vy1jCLY+bIvs0avDun8R4DCz7GamsrLaES83sTChCkBG+NMbC6f4Agz3hIAbpA8v2//R6s+Vircn+1nuqK6zPGRRsV78u8lVkHWN27FBELQSId2VDx4XnNA2rb2xvbPuZISavjbtw0S7M3euUgQad/D+iyC5I9SqnJsKeWt2JIs1+HUPvrHpES7xnoUQGnfaql0HY3huKHaD1gpRfNy/67lPjiOdUGWX5h9EwS1LBbPh0lK7dWVOom/SBIx5b1UfEdW7PnCd9BXVRXoqIFCk0Su/osvQtEx6Tton6dqCt9rkBFfwpqjfshcSVXoojBYGxe61fpukuhMbAgbTTJ2gDazuwkWotq7c01FJIqwTQjLJDgL/xBkr21D1gbvTSWqz7GiElXq5P0AnQSwAi+t2ha8IgjC36aHbDY+45buVak0iRnquGOcGITx2WfgswEX4GMpjXxARBu++DL2W3EblSIFbwlyHS8R4AC65UCCA9hdCwFBf21s+4qlH3PdARLXp5cWBVhNq+YK5KoTIFgU2tb2TZlErVypa1DglFFN1xYWY4va9lbG+BnfaXXe4NPKIwGxwXQC2jGMoP1xDb7vPJM4Z2DDqTtOq/EEe4vzro13hEX86qiMBWmapBvPCCR23dsqkuc3RVzWIbHLAvLj7M/Ga4etoIYCeRpanvsbGKKdSWK1ymNAlfXw8z71CwSA+P0xnD0MC/Z/+wYD2tmmsNmMPOvY9Nm+/r5VzqMfcqOIktjcu5c2hcxrnG1WgCdx0a9aewQ46r/m25dgacOT8I4lldnYo6afgVHHSCThD/jzPvoNBVYedei6LTarLJHwtZUD4cey0BShSTy2wfPYNXy2e5Lzyr1lrNYSFyt5xn55NlNLzesH4GWe4KtXh/p7BJ8+36VYknu8XA6xLVk53IN7zQo3n8/xZ59wbjgXSfCj49DCQF4zfx7fOHp+xKWItdNCdhVpGvN8Pqe/488xqmnVP6/FqrKxeCr0Hz4kEeW+WFtiLeO5ACebE8y9HhXhu9sxiWoXWt3t9QYk/sh1FDSRMtrST8exuT9U7m8bWdlUXNtZUMc2Mj63TLWrICA/c77sAZ5+LKMlMcpvSQg/Z7j0z5e//MufLg/u312+++6rIyH88O5j5vlxe+13Y0bbTaqDqIx++FjBliZrGOmnlxsSsLtLKoQYjZf0a7HxFnQmQRsqnUBoScbRd5dZZptnFopKqaUN6KDRdcNUzKIVtlDaggJAxRwVNQZrQYN86BlmewKSmadJtpSiIK3bgAnATs3WB2Vz/GCFSXCg9EXG8U05rYfqOkxeBJ4NwOH2dxppFaPaO9kRGRWpGR1rM6s6zLSCEalCrLG2VaD2wIXDP/pHmmuHYBYF3CzHIFTXuYtuyGt90qSlG7u0mg5RzYDO0VFwVE1u66y5H1GbyMUrdpIhqd34h8jIWRZ3SW2Q05O6Htdu47tN73w/z6VUpCYaVrY4OCq98l4PTRHaVj2O6spjlOE6qsGqjsGm63lWNdQwFZlGeettzgL9PkVp2HtVsdMQ8XlBBYduphn4RHnN9e73RUkbwKXScXcbI9uKRJvteQalKbxNANVAoc+YxxQqz3uocT2T9mRKA+M6EtysjJm/R1E7KhgT69C4twJk9XnBI72lDyvQpLIjn2MfbKnWVRWNCEAk7a8iFtJ4Y/DXmypNNgFu6HFXRQIrrKKTXr8O1ecVBcKTbeHWXEfRQtFwKwzs2ziNNIIXVU3w9elT1tlET+l2+xikrDTDb/8v/9nvZiVVql/OHusy6piAT753ircHaDKgo2vYRCw2ZdVZq+jHud3383P2jyhkEs4pfrLPpc2cAzSHWZ+rTnyP+9K18b0kOewv1shrMkFYJpe/TLwTVE/BTnpXnPuGY3utDUobWBsIeH9xilMEjaPde+PkRkflNVIYOZNRfpvvIGB0REeUn3d/eQZThTP413n++NNPCQzfpa/16YUq8IGin/cY/17fHtdLhQIbpUoyv6P6k6oXKr6bp2dSTcXGQCfUpY0VcZi08uhe3wGkHdT40mStrCcYOQmqsKc5TNwre5E/fEaQ69E/sd8EebRhcK/Bc+b7pBSmErqEx4Te4E5bYZVYFWMrrYJQBHHO0brS70uRV6gCyfezjQ6d6snj+JcMlN/cNVWZuRavQ0Ggc7DmWCD2VILtt60McS6S5G70jmAMyQJ7UIYJ65VxUCe6ryJCBNoZ4TTQCFvAtfM8jEsEeDraqMmR5yXVBKouiEJkxEAFiXid4LiAogIzeX77HunmAZU32sBzetjBE+2Qz5LSGWBTH3xSYQXohKnh/OLGIzJVrgyUMyWVa0owG5+zym3AmAb9Vsv5fVojJkyX/fFx81Eft0ddEDT7fVRBkwzplLGXY0v94iyPycPzD8i/0VwFwUiOO0S8VZyKgZwTDp/fWbCwAC92tRTcKEzO5iT4RoBtKq7nYD3gw4AWbSvfy89TSVfrYLb/6KlM1an7nFghlafH7EmE/lCmHl32/r38DgaWI6U4U/gvzhLPOc96z9aqZkDsjNDg3FzthsDsGdQ0AeW+fIbtjX0T4AiQFuE8zl+Gyy9GMW4937fJUwBabDVzUMdYckyEcYpUzzzHJcNR1Z8gi/aE68IfyRSKv1zfOJ91VOFKExO7OEBzBc24DoGSsqJe/GJsTd59ansou6rsQ2KdI1Fd7CIwyOuSeB8K9wXBmi9dh9nrjwMypZeRmdUVzkrCPsaVtP/Eeyt+aVPyfGCYnKjJiUWdP/xbE0IqhEkI//lPl5ubz5fvf/d1KKOR2v5we/l8C6WuzaTPnn0Zw4WgzOu3r6I0amk8aAXBMgjIuw8XGgjTx0QFEFR0zZI8mCC3ViJOHGNuMsqRG5CZ12beV6sUSTinpPaSeWTrgTFwMNi1SoYYjsiWWbeb3ODJYFNKyOK7Ocy260gPYjNL2+i1Pgh/+wbkdA8CQ2MDeYIqkduJhjgrKFLOSwaSDJMEbx4PD1wucdHOIoxRoISTvN7L3ncTSAOrBLhBU+p4MGYODq80fkvbBOIJ0N6+SVIDCi6CKjJcoZrRo87VPZWxZvwbbEy9cYpqBGBxjpthJCqII8KQSG2s6l1ptTkYQSJbXeZeRLWCBudQNrGzGnk+XLxP9Cc9aqcZZxwWHB3GSjW0oKerijrvJmp7c0QqnvGss4dJhtf7lOrHaFatsiopPrpIKGWtYpLYpV/xydMMxranjucYsSEqE6McaGgyr2nqa6HBPC4dgT3VoKiGCKCm6/xxw4yZJdogM4HHqnWsMfuF50xQWvXLK8Jk9UhaGutuhZE1y9ymKRdq8HiWjgNIX+SSHpNLriHz4+x/une/+w+1zfvdx0Hrg3hWfhoIgrP4YahnJMLpMRoiV8oJ8zrbJ2twYKJn5cjkkM9m7UlWCXJYDhMPrvMILKEhj79vMMZ7g/IBNEFhnNASz+Ncbcp5XHUGWlrW5QRuxJkBBtEnMiqLduiqeNgxDrgtq+QFmTZz7dQPxvo4a4jrOxgXhyhXBaVii050GfZvhjqvF9IAlJ+JwErX0+kcyd6AMhIU9iDnO+jnUGvWn3XJ6A0Q4amM3k70x0Q6dOMlLQSPVuMFj0z+FFowUGItDBSOSueeZ6jYzhP9/PmYQ8VnonANxag+pTMtYys3oJzrD9hIv89sIN8dMAbVYNZm/cJSgtIfGgS9lFvsjJUME1qBRaOQOn1m2X2IPef154Q3Cr6ZhdmeHqs79Mmy92I3Q199El+jSEST6wUXqzRLzXKOY87hwML0IN9VpIrv4J65T2Zjpmo3td+oiYYy1T4ZgxXOLkEogFSDztr9+sObBIhtI0GZsPeaNpGtv3smNjjMowabbC8rpwY7JlZS/TjT6bcM7bw9+Mc8to3jUP6d+00yN2q8vjv2bWqonNX6mY4F4hm5P7gggNcyJLpW+vX4g42cEHj0ORd8LPDYnu0m0tcKCcqOFecLSwGBpDcIhy1Bt9fwVN07VxIFSQWZY3sybP5Be5FIWAbI8GwKoLQCw16lBcAqumO8FDnBJ3O+uR4rRrEHo+AdrCX1DBhdhJ+bmrgVj/MaFIB40FmNSwCslrGvWcecq81O5Wc8X9kT8fkkEczuBPx/8rjADyyFfbdJdr53lcuIHzpSZHMWbVfQ1rmGBt6cE/2mcQXJBvGnvcGACIkzAeZHnZW9JSPL8yYAFl9KVTY9c/eiQqt4CO818RG4EUC2SCLokZme04aIb9ozN9lKPDNwUEDP++AcxCdNYDDFmMUEbT2ht77tBVzTMftw7BKeB3Gb1FcZDLyO+yQhZF38TzEsE27+brzyOGeqsx5RV38QKncKTRsbY5GJM2flVHA+DzU1irbnYE9tb9BumAek5UeK6ECyJOXrgeRaiIeyR/eM8JHYGNViZeAZXxtnpII6+isxWMVlKh7JecJGStk9KrsRJGxqeiSEaEjA1lt1zzhZ0Dsg3BRypVTb+853Bgyj33vsHv11Yv8llIfC9r9fIby7XD59uLx6/tPlz3/+h8v9e7eX77798nL/Pg2I0PQ+X+5/7gy+h3HeNNg/uNx+/nR58w7p8tIgPUg5TJ/uLp+Q76Yvg4Vfc3UaTDH+48L2KdTQBs1ZYOznFS2f9PyCitLuSlNS5CEzkLgSqIOgdRsqXMS+Qg9m//wdqd9VDFPJWZPvCiU1Ihtgq+Rxm4A7uNUm8l5+RxMUPYSz3OtQxcuEtk4YNKoJpgqZZ3qX5WVL/akcrNkf45HBsAM5ouK1pEwjEKqFP9/9GRgksWLw/SqpQcgy6LkBuZLobkKrHfZnFQNfVXG9mkdlaQfN6pzojRQX+xo0CPZoulYmdzh40RORf+fkeIBU5tLh2FMQFHXzelwPqS8JcIbgNeGt7HkkqDewF2NEEsVzsqfCIEB6SlD/DcCNTYL++/RJAqBSI6mqtAHevcjnsmfSN4mRYWBumr3pk2JgOnPM2sOoKEorbXWeov5JTPdMm5ggG19DYqU0Us8R7bnrSICpx50rNdwLBjAG+UUVEq1OixBGwe09Y14qNkH1NZXPUaqTpDyow1AJr0mWFLDUwo69WicEAtdq81HNmxqfCmbuD/qVe06uaLu/S6V6wRm/Z404y60819KGmmoF5xwYRQCnyTPBl6MX6Alsr1MFHfh9AJNRNkwII+U/Codn86DRvH614JaekadxbqWn9xnKLsjsofViNECs3LoJdlG+jn3JGRwFVKeaoFs1XCnnS+60wYJKSbQRQJlADffHPgw9Rorw5gyaIGevrP8rs6GsSq4nxOvC9kCp4bVBaPd73sP3kSzyHfm+VGCZW/nVaHedr5czMsor1yY6r704aKyjIZmAqU6qxH7OC3SqiU+wRhEkMgmif/01/V1VPE6iOztaRbs+JymK2l9fJ20vLQEB4ADu2u+MDzKxC4g3URv3h/2/SWQXGMdWTWEyAekStVQH0/g/qvUAgCNYOVHetH/a/AIbHafkqA18m/Y+/hGRMHtYV7XnogCoTNKuzxcRh876wkdYCVHAC5snVcxgkGvCphHc0Q91VHVPKrj46iZ/BCsFAkt5ugbiAlfsB0ArZ8ZxLVwT3+fIFqs2iiWZPCS5WuAVn7bnXXZSRehivzdaIud+dLBQrUf1avXhfdtcpmbYfdEWkDJer0G4SWGpmxWKk9IfICgVMYbETx1xSct57ERs1z43wcKSGp957N8orNKkYx/xLad5j0mAva8xBfisqFYPfM0MQt6ze44P22gGe5Ok9Z3vO+q287n9jNP8wPi/3jvPp/dzVX+Nrc2cz9Iv7eHz82VldS17PkIj/FhBPHyOKuH2Ep4FiXJ+o4fQZ5MEOq02nbFrTKOtja8djdvn3CS28/8ET73OzASewr0AW8e4tJdZYRpBxJzrxTaCc5wp9j3XZTIn4J0YaOtWXYzGeo3lKm7DH2IjBeQEtdmjvA4ANIDI5wIiJNHEN6Gxv7nGkfo6qn34fABzkgyuhTnKOU/rG2Sd8F8KBDmfl8+IWNebt8d32UbD2snKcm25xibZb/4nX238evj29YcX2G4LUe/9+rnDputaAAAgAElEQVTGBgEcP7dgk1j8dtTwgbomyFKa2SD4KlpAjBdYZz6bc5+EzfmXG8ki6O1YC8FEfdBxRgemK2Z0gObzr8ZKfF+r1wVVAP+IhwRg2AeAPDyP9M2vnSB9mZnM0Nnn+tKqqFeUivek5evURvYbKKPMlPhwefXzT5d/+If/63LHHMKvKFPfXB7dPL48uIfzg0ZF8+7d5VM42iRd9A8SGLb0mcycRSPwYxPfXS6PGC+ButXbNxk78fPPz3MT9D0tKxpNq6gCwVFGSnysel9QWyTcU4be8Hlm2q0fgg2Q+YBxEpTZ4TC3ZzDo3OibmcUHhWNGnt/hzFhU0DKCBX7P5xEsK+svEoBNTi/TpVLuva42eIpmcX0gphWWqKITO1ikQrrjYayWVCXAOJW4g+IOoesMvSLCGJU00io6gRrT+uGScATVeJmNnYZXevvu0RTc5IE1DbL7RemNBgChNb18VfQcpc1DzbWJN/eSHjuV3hAfmMpoKo+gdg/uNylaP1Eqk1SJ7QdEfS1qfu3fY22K9Feet7lDaamp7CIast5H0S6CNpX1zof0nPCyBzmAfFe46ASkbzsGgWeP8W3faYOKGMDx3q0S9xnzc1RD3+dgZobbt98GRaZ5PXtzzw80ls+c2869NJljODt9ERsS/eFjUHaFY0ppa7KoUTAYqyx3hRbSGTXuJL8/V25bLe8MTHtlMj4i8/+uIzREqwsutIJDoJXG8L2eZxN0EvVBJIrpSSJIRuxhtGOqBxWUaDWJe0DqvxWlUsE0iAYxJljn8+u5uiLrpVzicK008Hk4JK4L4YNWGSrNbEWJ+yIwSMI/8MTKcs/ZxrQctqTD1Ctp/SE9YqxdxtBM8VNaTRT4PnzsQHPFQU4UoOxTBpU/fZbvr/jMw5xVe5cKqoxqSx8OSOg3IKGlifFdCdCdMzZhnDiHJf86ZNecBCPS2JsnBn2ndNwqH+d8r89C8QMqQNhd7Bv3fa5MJsGcDL00HuwP9vF3332X/c+1slcizvH+fb6fdVRIBLvkkG6rWDhZ9mTmiQJkff58zEH0uYUKjWgC4l0nSlJR/gp8Hc/xJJgVcSdVPNfnFBl8KtQbYWBSCUhV2hojNLo2qZyuehT1xgEBSdADqpV+B0U0qptTdwwVf3spyd8Qde6Vc5Xkd7NbXaMk/ztTsU/rJeJ+HfGiSAjPhbOLrc78rI1y+g9//x/ml6oiybULYGQfDHD6daDN60y40wu5/qpWU+4uf/3bX7MWPGtGx+BrDlLVoWJbn2ffqlVybA/PH6VI1gSaJ+eFP9gEfGEAwU8fJ2ZSMSjBXtecABQbD1AM00ZgQPsPYJZZlh+uSRmvTRC6YMjWCUdQYcgIpHsOKnBRwBAVwy/yTK2uWk1y5tghpLFksiBDK98Bu5fxqUYa/zWV8yTzpzaI2MMAFcQznw+xjAPMXEUyANXAhvNeTLK/+YepVqwKnFhrvfpWp2OjDpRjVzlwLEIjs1e8zxFT0hsPYHdzKVnHQxlygI/+V8GPjncisS3NtbFIWziIF+wbtLrBOuBvicXckyaR3I8gDH+zzpzLPAtUKZlPuf7LtPfQZzlBmNBRQ7Vtf77igLwHm6RvCI1/83fb/lLQsHvl2gbBz612sg4BDAbypDqakUEWQVrZ40Izp29zNHm/TCzWx5YFzlGTjI7O4JwgFkRlPiD0VLedeW1hI2Cicx7H+OAH2FVBa5OtJATvP1x++umnXCvfAx1TUZiI7Lx8cSRi6d+dKEv74jtCJiNnvvyyYyFublrNmzK21FGr246f4BnJDuEZp7fzbWfQcr0kpNfEtoqriSXv7nK9nDX+IBoICN3ROKVy+hwBm6ywatsbuz6JeBnXGNbVqJL6b9aaODf/m/2yyiOxMv9ZVeP96XPfLOIUTjb3kvcm+by5ufzxD3/I2nDNVIn5HSM+AKYCxGw2r/7NfSVoyL2b0NuiwDozfiiKuYuVjQ35TtaRZ8ReSwHn2RdHK1J9S9vNnnM2Mz+8oCh7RMbkb0sI7z5d3rz4+fJf//H/zhzCJ08eXJ49gR7x9PLwAUPmcdit4H0MNQEJdQL4z1Eb/XVCiGm6uYfTZl5h50VB2/np55/z4HAmqdxhMOPEO0+OzcGhZjEdVt0EpcmJzU6/NSF0CL0iNKH1jQ+qahwLXNT8Xb7buYJFr0o/aKA+xD7qiFxrKw1k7apckrzibLg/+9g4CKLQMQaiyHPibGZebx/JkRCiwrmeAg6zDfuRkJ7RshepDfMNcjX4+vMavSJl/a90TNaT1yo0kwR6s9zOdKyotNEbuM9Wja6o2v+cEPJdXBe/Z01Do739lM1rDwpBEwYwMym9l/1tldHE1OqXPZFWiCzjGzimkrjm9wIFbcDHuBFY2ccQIYITrfRcVRW9c3Yc7+UPCA2GCMdKouiaiq71+TToZLUJgnB+OaCP2tTvWqc/4+27zj97DJWozsFq3nm8QhKM3UtGrazX0TUuLbSIoIGqxrNJaat6JoRxVOutCO4Y2hqy5K18m5DGWXreVqXIgPn0504Fa3MGdUQ4LwMVA/nsxTXrN9DbLLKJMzXpLfJuUECAGNST5Ga9mVV8qyBDqs/rH2GtcKbpJx3IkUrlEorsGSPcz6VosJ49t58qw56+HhQ/m+ToLEis+B126xCpGXLPtWo3DHB/ISP+q0q9aF8qsdkP0BW1K1MQlk51Hmi7dSGYC5q6/ohU7jYTVYRaloMVW+5RWpXO1D5F3pukaGq+JtjtpSVwLxKPTQrVaz1RSUZGFeO5HZTZAT/se20u15jK2sbMaEtdy9qwimEZEJ/73qTT2wfDc+yMPtH5B0cvEs8PO3UOMO3NZS8oXJU9Bh1tlTj+t+frAJ6UJJ/ycJD6VXOCbKusuKpQ997UZaFNjjGSAMAK99RqrW4cFNWh3Z7VINZPn+UsPn9OH12rwSSm+CVtfHquRi9vL2AV7bTzfLfV4pzJ7AUobwUyDXh/+vHH2GhoYCoBGkBoDwQuOEuyNrx+9hEBaO1pRS0i6rVRLakm0Hc+mjV/t4+4AXxmRmbPAYo9uHz73XcNGEfRjS2d8vXZ5nqfrdJu1mUSJEcttEcsCeEoaE0IG2NwVrkH7aaUbGIT/g0wos3kNdknE3M729kkhWlxqL87VyXPCabAT6ofo/eakHhfvN9qLmfTAE5mgMng1ZdU0Cb7bfcamihtPrtm7UXbTa5z1GJz7f/e63O/O0f6fwHl9ruRGCMQ1Sr7+bxYidU3n/efrzuL4RwUvEj+t0XEgdv8bUKoT1CZOcHxfKLPLziyPdMZk1WVzVD/gzHvGTkcfe0ozkZW9K0CdK1wB8RZcsKZzfkkuVpy51xE7i3Vt7Ac2nMeRdbZ/1S0t14mGYm9NmaKgD2zb1909q1n1t+nSkZf5lg1nkWuiXurryzj5nw+nKloZdeRWrxHfQGfoz47lEIZCfOh3Lc99TlzY4J5L/bH5UyM/WOlS9A31yUbY9UqbEtimPv3j7YDcgNZGsRafDbrEmr4GEnc5zfffJt7JkHtnux+SVw6QZoUbTbL0Koy60zS5tzY7PEVCADDzqA6++eXCWFV84lZtX0UCA62wvrbAdZMcI+EcAyYxN6xyy2WxJYPrMy+fvwocSa5EvdrK07bv1owCTi8avY5bjrHWPw8YOJUpR2bpw7Bb0sIP99e3r96fvmnP//j5f27lxlM//Tpw4yQePzwSRLC+wk8Kd2XZ0+ix3B6KoR1IhUM+5xRFfczeuIhVYN7UBTeRWmUzLV0wUcNFoaSpxfscrl8+21l9HEuoVrdUo3sAVU4UMScBK30nQbd6amZMiHX143SYdsgVvz+WllqL1Ecyma7pAI2pF6nkcOya8xYgRiFISqPy/2/vf0cfjmoLn+gAhLIsk4G2EG/PoHqFgkXQQgS8LBiOCQHbBaMbitXUAlPPQ1zbqWnEgy1T01qnglflPxQess8tGuyHSM+2pB0BK5XI2DlSWd+IPcJgtZ3NNSVw2QQF+T2/hC99YWmz3FBpGV6q3a8l+ckcmO/oIqn3HMPZ1F6BRGk35xL7SpKei2ud/dF57OckUeNh05VIxYKHTL6k5KX6uG1s948Uz8v+3+UIamm+e4Mea6iFI6h+4/9qxpjg3SMTQRURh0t+MBzJxhvP1PmFj5slezx06eX1wzVptGcSvf66R6RUD6oyqfU2czWykzKBu+hLp3+M4EJqnbqg0s1ac6HZMg+mlRZ3yNGQjJ2TV4FQ2LE40RbwRdtTbM653dJkIOBeV8U1tZTd1UHLrWb+5NWi4HkenEMDrMVRCij4GMqE0l4onbaMQfnoK3gR4Pm7O1TX04r6++CtHIGowT5iCT8aWgkOBxotV3f9qNKPeYZgkDzGdwjoiEYqaDIx6ypVjRLIyJAJRH0zJUBkf+GkMd+bThvwYKbPL/Mgnz9OmvB76G58G+/y+BVACnnenui/cOtkPAns5UePTpALIM3/vYcGFzkDac/0tx4fgfN69Rz4z4T1TRITuJ497nDeTdPTFQ0+2HPgf3jrLMKZLW3K3116e+g3+3LI6mR2sz3ZDZlAEXEvEp7857bm31TMZdV8Nq/BgXpStexUiKIJ9LM8wH0Sa/d5mLxrA2EjyrmgnoCA/aAQasVPM7V1199FZCBzzFpaeJSWhgoN+9loHP6mGEZLInjPJOwE9SpLls7V6aK+/4KUpQ9cAYL810DZqBFkaS1P69MHBPG+OBJ5AuscF+c9VSZ6R2kkjCKIvYsfZfr7cIvIUcvQyaJyioW2HyZIvhm2SKMBGI/tK+a2apTEnzUMVVcj3s+1b6NubHqbYUuYMb6RHnGGXAd5c1Wf7DdtUGtvJjIgPCzPs6T1JbxklRK5tcKOF2HVPN82Avu/zxLZ2yOcqcYG59ldVtqt36Y7wColoL9i+RTlc5VI7lnvodnXYZGW2v4HsEBz6F0tgalDSyJm0hkDhbPqpF+XgHV0jRzZqaFkL11w9o/O/qwzgkv/jDV3VGzsdt5ZqcZzfZBmRToq5M8xoci7kX/X+cEHonKwGbWLWt20GprpOzxZ//4zBRoM0nmvvzvYGic1C5LPX54qPaGgTPmS9sw7vX8biwIr2ctiF2J3egNzLm/pY+ssV1j2vXmzR9xfQE3Hz3qnN2MmHh8VDjT9j//IJApEywFGWjPpzFnJovXosAKB6fWifM6ZgzY5hxjFyOQZxWaftf1BCbZevQw9+havHjRnuyDcbQe2Z6tjYFJnFJFfdt8PKcHaPSwrAD2E9U74zPAcuzMy5cvOut3sSDfj01xlIw03B7h5iGyzxKTLA/gOrHfnGvWuoBIGRqtbqPL0Jau4zPevht4RFyBNkQpsdq3gMdTuTchJkbkswpuFJg5z/1V18PNe35mGZ3BrOZVvLF3qpwL5tjSk3gGBg251kmhVX8ShtdsaL+ztpJn8dsSQvRC37y6/Pf//s+Xd29fwva+PLwBeXqchBDa6N2djesckM+XT8wuvP14ubtXmoRjA5J4kP2++1ApZIQ2RmmMOqSDz6fCabDF8Y7M6xSckhMP4eGBgGTyg/Bpl4A6HyeIyWAIki4WLIhl6DX27VVxUXVPkRocEt+N49Vot9ej/HENe6VwR2f9XKEHZx1aubyiIkNo0xdR8QElgTtWoL/PAQvXviiznPZy6GsINfr9J/Lnz2JEOMQEFen1mgiA9CeWoo72bQOjIF+ldijsYKJ0DSKK2JdfD3rT62tQWtqiiZS0Ovn7BpD2jJyreyKEfI/OxoTYJDYI3wxXqR0d1Mz3GKAEOQ5I0MDHXkMTymPGIUIso5g0EG/iL4UgtIQhezoGKA8idBppe0AzTmVVAKuZR9V3yFXm6I1qBhrHsw4tY0md6G7uYYGiKBbofA7y/WvFQ+qbCTEOqgDJxHfWG5tqH0JOT9brdXdXuifjMPb8TN4xUKp6se7OZgvtY0OLCZqkunDO7E+h5yRBtUmXSbuzMR/1mYXWYkP76Heli2yuZSPRXyRsorsmMEGIU8V8fCBpxzMY/Y7zZMVEYKHUjibAVpOssB5BHn1zpyHQKrfx/ON0p+zFv9vI/nlUqzmLXBfMifZipFo0KpOvT2/e/0I91wAmiftp1qgFTPvjUmELjfJhEMUIIJ1mi/Jenxm/EwEXoMg+nIM0GKciXadSqiH3h3POeUTeeiwIRTVEOX8BLDCL6unTjl5YkmaQ5Xk/J5W1wQ0Ev/nm67QPSO8VeDGIFWgxYHHMR9fsOo/sWolY31bGCkzIaHQ3A8gEJwvSDXo5PwnIT4j6AfrMHuf8r+KSPqXI6ztDtn2z9m8FSSbZHlWQRD1B/ZNS/CP2cZoLSTIIcPDjDz9UtGNU3fiInW9uN/26G+BOYhUkfuMVzhUX/m1wzPfE3i2A5Z5Bl2vPygLgNY6FADzJ3sncuUqtc00Ofw94OcVjE1tZLO39q391D2gvMhM1PU+l6HPd/BHk5RoFaI75ugGZCypK+cKG8XsCwKwrs2Pn8/Q/5wHvJooGlSZpBt7cq+CD+9p2gDJJRrFCkXvCENLHsFk8tzBcoOLPnzuw3YSswN71fOdZrZ/NPvHzXueapGBy3VbmDOYS5wyQkf7uKAd7i+1LDTAc21ofcQTJU102QRKQ9RyYjBbUmBDOev4iwLJ5qQFfod++ZW7fp7VJjIp2mh0om8Z+SWnU+MRS2p/lM1jjI0ncHsxA8tGZ23O+UUDrLyYGrP9vj3fOMUyW2VsZMQUY7lUgKoydT2uB6LzH0BonhGIlXLANqjMtErQ3pcrCmIK1H1C5wi9xhvClVHOyv0JFhm7Nelzn4h59rRMkM0mUCmpiHJBx7DL2PJUoK3aJ2R4/+UWbhzY/ydpGbABqtldxScKAugM0nx1NzLBxNVwvNu5cUY49gLb+qe0SssaSpMHeG509+gNj3DCvj2uK4M0o++kvXX/cGZQ1/mFfpc1httZiheCm4ECAPhSGNxqstrCxhmrLiQvXXuAeKBj1OEmlVPWO9aKNq0Wp2I+puQdEuXc5aJicQSu22WOLv0sbZsRER5c5yiP9eo4jgf4tu2u+RqXoxOqLpbh34h2eQZLeKOp35JHCc/bh871cD/fPXjP+SPGAnw/o4PmGYbDxP9oBffRvTAhvL59ev7r8t7/80+Xt2xeY7/QQpjoI0nPhZuFqP7zcd87O3afL+49Q8XojIucpddIv9er15V5URj9fPt7yWlTxoOCVux2W+1QgXKCoWSaAb4N5ewKKvKWPKEpwRbbYFEU4OyvGIfTlkneocYfbq/bVwaMaVCmoUmlY6ARlEyaw8Tj86iDPrX68ffs6ozb4d9H1HjB7DNlYbN7OSKGnqBLe9vEpU8uGTEPxhvPyWaomrWUsn8vDLg2klR/7nVK5GWqh8ajheFLa0fr0gmiAkEZo4Ul46yw8wb+HpxSxoiUJPo95eKV0FkGF6sC1lPusCMC54sKmjxLYkmlRFA5Oh7GjCtem4HNP4BkJjdN9+DAy3PZ+mLwYDBU9vla/+D4qaVwnz9OEUOMn2pIeqCmMRt0Qw3DzMIEQB8xqiQhSeiJGh3CcyDmIbY/dpMJXFWIdG9SM4rc5jaWvtHenY1Ha2C9t1P2jE4yhOmgvo9cNJe5zK5UkfQ7O4wqV4lXWLc9z1Sn7V0W+pc/qUFJtGp3rfO/20+AEeh5L7QmytWqiMsickzNKniAcUOL9+ncGgnjWE6CustEZoychmFEzOSu8JsDEFFtL76aS1spo/j1BICs8rJ2Aiwilw359Zp7NqJQZOD98eMhU66hEPe3Pscp4XgMrDP1Zgw5tDT/LuJ0h2tF8DbrTZCf/PlXqTfIN0KxsSo9TKVVQJfe5fmF+dlAHJ0meJC3qsAUUnNnXkQcE4c/a+zlUEztXStICzCXwVkKxZ+cq6OLVVl9GYyUwDWiVpOhdqq2xr/n+zpzzzHP/orsGAecqr045yd3/ohJ2rnoY9LO2ntME9RvULKXcvhgcvbYiPmTCUFYNWw2ESj2Bp9vb9c0BolxauV1PCgGC9FMpiaL1PuP2fTy7/Pjjj6UkPR799aZtEgbIAqHKjVdBlPW9UkHPlEfZAVA0M+pngTuglFQqEn+ei3TZJJNhL1xHmVTkoTZFuht/i+w3QbQFoTQmWAuZ18ZMSHq4RmtuL/+pzcPex+2tiHscz75MnwBrqzJq+9unWJ9wTkAPYOl0dhR5kRVRilbtM9cVe7E+T/coSYOtAKxze9DmW6ZCy/+O310foZVDx0icbcW5ChMwYPHHWXxGFVrOmD2/JrmCKnxO4o7N0hQItaKpPRE8pgJv72tjiVL1zhU2wBzAJmwh14atsXpz6CbseqV78zmptq4qx74luXN0Uq7rJCaW8SFroTiqj+vDDEXvWcd7nfdvkrFUmisiyH2kqruZvFwnfzirUcFdAcI2hcZLVxA9leLz7LmInlSEJD3z+MXHBXE7D7PCLexnngdxGVUwE5zao9vcV4DHVX8KeDUWuYoIVm+ijBquu6I4AkO2pRy2ZerBgj4dufSm1OrtX0Eq1j7CdKf+cpMi54ZGgXQ9tBmHMGBYgCznE8XZjM5qHyJ3b/XbMxlgd2DuVeW6/iVzkMdSYK3Slz9hLFsBztfvflTngMfVAktjmDAGNs+YNY24ZERR2sPJ5wuwCWIZf7IW+jY/n/sP2+eGfrom9mU5sKb1PybSBeDaN8i9810C4QUaKlIX/5ZZutUmqH9py5ivyX4asIctsw+adaa62NyihZGI8m1+dWiiYysQkybvOdm1owiyqrKVXe+7SWbBar7Xs3W2RcYYvy0hvPt0efvy+eVP//X/ubx9Q8MpqO4Xly+ffRWlURJCArbbVYqgqn2+B5XpbXoITQpwCk+ZJfP+w+XVi1ehjkIZjZH/QB8M6kWl0NmsHepHVOkYyNqkwQMQQwvCSGPzyuqcXRrZU14d9UV6ZDbzAhN2ew7U/VKFSKhECy3N8hB4GDyoI4hMY3RpbRw+DAiGNOICD5j/B90HpGo9TQ+LhEZ99cFN7pGgnI2GkyvNBvqTdDK+i4CFQ1Djkpk8QyESQI529t13v5v0b9VAQRLSi8ccO5LeDRs9mv6H4v/h97/vnKn1NyYp/PQxRiAURAaVRwYbik8/N4qRo4Ho8Bq0jYePuNDp0NaZXKlOIhMECHwvzy6zt0RIeH6fKhPd4O5zE3uUJh1mvECeewtn+/XrCH9wbZkXRf/Vpf1PrpFV4u+///4Qi9EA2fRuPxgUPytR9prFMW7uY4zm+POicOck8VzRtMk7yQjqVnMaC/O3nyqGJM1AgQBh335e1UmL9rc6EaT8roIpUcidimTpjJOHTgN70dJz7yf7RN68Dt8kzr6UGOTRr4LLzEha6RVVugbbq+BSQR4N1wSBZBugITPfxtt3XpLPkACo6NeTUu9irEtBZ79wthOADi3kszmXOZP3Hxw0x8h8v3p1ef361dF7xn3wuTxjA79zIG5fmdXrcyBqH80RyD+4ufzrv/5rqI3cO+eE82YCESc+Klsca6p5HUjvgF+up/aiDd1cS+nD6x2ZvL5nrMa+dNaKELXK8/PPPyWZEtnLsxzdi3Xhe7geE6Ya/6ZnJhQJSAhw02PaPWYwgw3j9zwLgbfsj1UXfFZJDjc3iwTI7+S64jxH8dM5Zd0eP76AGnPenv/8/BiQnQrTRL/S+7g+rviN9UX23jqU+EiGp8BmFdR76M2eHXaTJvexAFJs7IIy9+FRTZP6lz44epv7rLzOtmBDz4WRgWpnnw8/w25xjwkidy6D2K46mZ6uVQj5/lBuHzyITWO9qBhaseVZ8zPWKGcBWu/ExQ715SnOBXRdVeva33V3+fabbwP48R1UYaBTJ9im4h0aVpXqAjqttyogZ5SOS9GX4peE5NHjfJ5UTb6T9W6S1eADkalWyrH5raw3EKpIXNd9MzrHVOG7Wn3hs/qeAmP2SRbAaLWvwlrn3lX8LVv9DUqKC+hrw8toSUvCy5dLah9vziCAbscCibbLIMhZ4h62988Vv9CoGZVwopoLgpzt5Plnrm/SjNN+MM5QiAZ7lsB8PcmsVfv9EAO5F5EKnl9+/ivF2QSkS4JISgKe0Xu0ADrJ0sZ4mEh/yX4bXfxICLdXBbNiK8ZisELs9yQY3rVozwQBEjBblf9cYF0l4T7njdWiwDBdg6MNZKwOK30C49rIJm1XpXj2v60RVSCtvVBtWmBbsMZEnuvLOu65BKRdbxZnLAqeS0zrJzp/UjBKoMo4ku8JQPmu45j4fPzhoX6cliPWYsJWqFcvyW/1tewGfpb5pBml0oQhlHqq4qNg8/MmHH3GxhWq17v39Tm0gEi/tbdNKj2fkz2+qpZJYhJ47BwA6dpVXDPBdN7r63POM75sPXZvZjvTG1q9Dvctz4/4wLnNHUn0LnFgxrqNieZe5eckqTw7q7m2NAgmGo8lob93FVW5Vh1rI9yH58ID3ydVnu8xvzCulW7Ke3KelxDKAFAEje9VaMsqosUi8xjea7yaCulmPxojBMBYT70zJnmO+usAYsRLyQ06Z7ptZo+Pz8I+ZqzPqPVegyCrs2R/W0LI2IkXP13+6U//kArhvcvt5ZuvQTO/vDy4d5P/TAhZHwIl+gdTKXp0P47Dngx6Bxlkz9gJegjvMQIC9OBdE6WqZZXelU3x4X2CRBIVnUACH8VGGt0cwg5HoD6UpMg06F8rggZDDeSpLDzcINrOLVIVy9JzBg+HBtEyMAclByc0g7cJlgkCStmhvwEZ7PYSPnhQxKEbk6SZZmToJ0UC2KXH0FoClZaJDhoIG639kyATXxyUPKqhOPpvvv7m8mw9MwT5JG8N4Ic+LUDnoBisYsQxAJkBk+bVBlYeRgOQNEgHGWnixSHKQNnRtEQWS5uDx11arbLWGqc4vGNO2lTVNoCXAMH3XIPpoqasT+WbO4g363UYkFJCM78wfZalebRvR/pqA0ESBJy81Cf12ugAACAASURBVBuehUACzzVBxXqxuF8pqAb2/F76iQmhgahVJo2iiGfWaJWTBBVPrwmhxslKCwcZoMP5fd0CTQSlySYgmYCNAauBgMii10RVgc9IkJVqXR2Fc6YStG32Fp/l+zWG/IzEkmcqpc0gvhWDmzyPBEci+KN9OX/I/r8o0U35s1X6ya9PTCRJwkncJoHkw4eRrg79ZM3bUV8bfS4iJnvPuY81Z2VIHu/j9VwfYE/mOG1GmIFb7MRsRxDn7WFea5XR556kayqXKC9Ch9EpA0TYmxbp/Tl3q1pVw+ugYXutEuCO2s6egVYoHfwsR39+Nu5bZ03SU0HQ43wwkV/2jUpmoV1tNAnXxZ9SiNu34hBv9qRAQ0coVPnRe7SaVuDsSjHPe6BCQSnmnE14yHsvTaoS4FH1XB8SQQL0KukurAuP4tyv5/nh+0SlDSqt1Lk+VvasXke6/zRL1ACF6/VsJgmcEJisU9XxDge/BC3ne2OMmDuX+1vweAT9U1xOzWvVF84eoBOAJs+Ea7If3mDFSpbJBu8PhYl+86fPDvqTAZd7kXMSu85et+/opEKbIHViF3wvQRw2UjVMfqdN0dYIHlhhCGtlNMzsvwFurB12lYvEL4lWH46LxG7iTlafk4gf/Wnt+w/6vrNcy70/40Gu1jgGQM+gQZBJg71r0pkLnDw6EqUmQ5+G/q/SsNEOgilHorLgziTZnwswuBcdwcDvTdJCZcx6X2mVCR7HdjpmDS/ZrsjUhIX2rKRpS3U9EJxTNskaCVplpvMEyfRbxkjuw2OfjTKqT2kA2yStwO+7A3AzAJV276D4AuoFEErfbAzRZLkJ+nnEBOcrVe2BMhYGAlSeAJhjv62Pzj1uVUo9BCt9reSQ0LbqJ8CXytaCXs8LSyc4pl1i3ZJg1BiUQr815t+pqtmuMyE4x+6Err5RMEnYo5TbcxLQYiwpq/JHcmmS+StkIPNJN982IKr9wEkCWo1375x74A34rehbgS94VrureAh2OTRIntlGMfE+n+cBeJJUrCe0No8iRam5sXdTXMVXOu7ACvK5uqXQjD5fcIrv9LqNPWReycbgwp2RnNeMnZJztiptnn1iiekfTLfkfI4F+QK0ObtbldwxFbiv0ro/Z21SbCGuh72FivRa1LgfJxEYwwQQ2yiq8x7TV8kus2qYkUT28Y5CbewZlt2SSgEr1sWfZaby9p3FA33SoQx9El4S8DdXWY9IY3P80JgtiRlOs4tzDv79OYS3l7sP75MQ/uVf/twewnufLl8+e3x5+uSLy8MHDy8396uMR4XQhJDCxofbD5ebRx2GmsSDX1Kx+Nyk53FmFlYJjNETiMpAO5WSxKL8/Px5EswkMRs02X65zhAswtbmVBYzh3Woq/LjllDbPF7EIcngSsMEa1Tuin7VLdHXAl8camIDPShULaXbC1VkvZSIUv06vgEhHaqUfc4OIyexwwDTC/hgqFWDdSkOjsiQLncY93v3LjTUR7KeQcovXoTDjjPmP2gtfIZJIdeapEdhnDV/izC1MlDL1MpCRX90HgrR8F0gEhjXKH9tU4qaJeigOvDq9ZqeqcQ8u3z11dfh5KcUP+TumMEzhFZZb9Cv9oY4xw6BmgaeVF9K1e3Qbr4/FIwJvLAfeJ3BvffHfuF9GGgCVZvIuVf7JElUSKwzcHg9PuxFKtGsnVSxXyeECUgGHIjwmJyxTxL4T1QgDhJU/El7X9gr7r8q2qF2SmCH6tkC362zwS/rRlAFdcNgvChlDXwSobsq2RJYq1rGveR3Ed4o3bU0kPbrpRf3gsDN5mtJN2DY9JOnB93NtdFpYOiUebdqEOe6BJhqwlmtMM9GtTj3z1Btro/74L6oJDQxKAWJv63ayfHXlxbMeVCD7RDuBa4m3EmMM1OrQ9I14NkXq4Ar+Z2K5appVHM4XzhTPhsAhfeKeP/008/Z25wH9idjInwOVINUn9N5sW68HyloK7Wsl0GQQVOTnIo+JDk/U902oJtgzr5W53zxvPncIvil2NRWooZYSmYG4hIARPziSc4n+/zHH348+va4b5TRUrU6zZUy2eW9zkSMk56dVJyjPa+V7g+VaAqd3JeobtBPEvQHD0qFWzWUwfRFvquyZiVc5DQJzZ4P+4V7DoV6waBJvwkq13GgxUOSA2gxAmFKg+eRFdLBkkic+jKzPyeX77Xbf8T6muBypggyrQK2UlaBjpy7+aYkhANSBP4MMBQhCcgSqnf7Pvx9+z4qFOL+1z+kQj0ApB6nPXrS0vjejPY4iSsEeF2AwtqbjFjt5jkqXnIASo/br8Qf5M/DKhmwkaT7YalM2YfpMy/gJKDk9wTcY4bpRu7gl3PV893SzONf1g+dZ7ExVZ5lPh9Qg6C1AmkD0lKdb/9UFBVTxavtPWzRRF2SvO+scRYPkafZNAPn2tJ9xhQBpWe6rga+BoVnKuovZhMvabVSYRWLZ3DY6c3D5Wc5S/ZGpe2hQE+D9ArbOUv0AFYnktVqbfs9I2iWlpWOdCIR4XnzWY5M4bt4T84Lo1IAHU4+kn1GldrxOdjmVqH7DAAx4lugh8N+ePP6AHQcwh0bvT+uAa/nGqhae8bbd1q7o70RUDlikX1P6Z6NHTk32GLWgj3p/TmuCf9mpdpkseAkVNJW5KiYa7e0x0cycBIMij+kX/ztu8RorA33LYWRzzoLh2CLjX1MKC12sM76hiTRYbA9OEZWsC6OOBDM4LsF7pJsbZ4gaxztA0ZZMb5n4lgHyHiiwQqAcK2sI880vmj7whgggPAKBQLIR8w40P+ITUad9XURUfn4MXZf8R3OBM/JIgJ7haINZ9fnkxj008ckZMYLJkhcJ+sMOBXGyoSiBI2s9re1qu0s7j0TWe4xDImwrqC8dtwUrwPs5edWeq3g6wv4PeeOPzzXvG8zITP+akl47NhaW9hfVlqJra2ME+fZ/xcgnHE67yu8A7Bqci37zT76NZRUQekUM+gj+vllRiiUmRaoqe6bEPr635wQvn398vLTj3/N2Il7Fypgd6kM/v8mhA/g2n+83L8pKieCxDB6ZhDe5cHfsOvzu7fvebCtREE55UbYyMjNRrWK/orRvlLZ2hyqM1XgEJdZ8kCw3YU8Iw0OZ1dE5ekhxcxBRQXqb3/72+UPf/zj5Y9//OOhsmXGrpJgE8o2+0fZLfQXaAEEbdClSlnNrBU2+i0l7ioU8l/m8G0OXugckWyGClRRnDpDAtUOprZyx2dmvAcJatQbm9BZNT0oEkr6L/hMADPp71BiolBXwZEgVKugJqAdVeJAXIIiXFUPRdpqlBG22HyuNXPbI4Ahsdfj2kv28KAdcV/KRAdtzVwaglcqmu9+lRDWQGZcx+Y+mdgmyAPZmYCDs24wEjgrPtMKGsEkQQ3GjSDpoNMOHRYVwpCxTjx3Ffbs41PllMPd/pVSxBwKKjrVhLA0zlDDAopc6S1SbqjsKhJh1dHqlMmWjqtIHHO5oDQU6cQY0A8kwpgzpJjMvfullkI7DGizYD2U6g5uT0AzWmj2XkSH6uSS9C2AKRp9VerUiBRUKHL6v5MQSonh7GDwTdw04BgrQRsHA7OfuEaeMb1nvDbBMhRDkNAlDDxjbGSe/YCeImQdU2NVw36VBGNLlAE4oOMBtGiHvFedpT0W7IWgupMiN9FPTy8jVQL4tPqVKgiAmFLbp8HI9gvGaQ0JNVg1MD5T2RQW4rt5j86PNYPm6fUUiLgOHC/41B5skXq+Lz2TS14FNNJns9lqcbIRpGlQLX1LJyk4YuUK25a9uUCa78SJdX7lUNsh/SYVJkvcd6oJ9+9lD/IMwwSY8q2VPgKFUG1OI0dyD1MRDdqf/qP1BVFVW3+SypzcqwOX4zC1l0PM9DMG5gbKvO4Yxg47YgE0+zD7GIl+KN74oAGVoUGmNw8AtaSWa2We5LFz0jJfcNQv7YCBf6uMDVwTHK+vJb7I2YwnwIp9yl6x31DEPODYwASuQRvpM+N5i0YX1CmjxgojgWYFngAA6hv4vCSBSNSv6lIxBCm/TaqsJsD+iI8c1ZAZxkHNdw67d9i7tVmCM7w+STbBfkTRSgk7991mHmfGV5WRU/9csbdUL3duUiWe4nZbNei5LZshc70WcMteSJ/8qeeryW3tMfd8TvgTeww0PVcIE4AbqOnr14bCgjhY3OrXOSHUzmbfrl+aPefcZM9bxKYmOmfyz3eG+QGTaPeKHRUEim+afcp5JmGfBH79Vs+TQWbVhBFVW3a3SqDjgtij9pr5jPlc7JPX2USsa1gAhWvcGKtRJiNkMpGYBLALfLMvB6SZBASYmChWzhDsHBS6T6NkSJpsP8BnlNJZcJ/1J84kucMHkKQQE/K5jHfRP8ZfzY7VJ94mXklVZmJjvJ/zcrZvv04InXeXGEYgP21QqN82sQwgefMgipvc088ZOVPgSBAjLTOrLko5PPfkJZml4hcxqhZFmkEUQJItpnZFkk++i/mh6AckYenoA20Ez965yYkjAYQA6Uct7Zmpoq+gedevKr4CfQjnhfaJMMzGnwjcpy/8NDbnDAQIzvdcT3tko1aOfbrzahKX8xrhmNoqiwgCtLZmmVyd58E2HinAgM9oG0spw47yEDTyjJiE+V22QSTmAkhEhGxFEoEzbZJCYVwz3+t3mxjHRk2FOy1q5x5y1HunDVJb2FFr3I990qH6M4/xpLL8mxLCy0dkZ19dfv7xb5ePH98mIaRKSO8g1cH/FWWU3sEYkfvlQceJgf4TqMHVR70zid3d5eNmbiQjjppbEzkOK0g9G4ibQbqXjfPrhNCeO6p8NOTzWl5XtLMGvH8W0E60geSrqMLobHd3lx9++OHypz//+fL777+//PHv/m7UlqIUHb1QpxKk7Gl7NaLWGZSbQAfKShUJEdQB/cao3H7C0fGeZx1WHYdDfwaiLm2gjbKRzdNBMDv0PWu1htcj+btX6hxVWR6sjf72U4S6tspGqgoLSNkkoDKhKmxIO9/JZucauomuCF4QoA11jkrSkNgkoxMK4Blyf6wRaxyK3qqQVChIJm3UTSC6/p86f2ceMUKgs3MqWf4hUrhp7g4CXIcRZH9y46EkbjC2yRvP44wwYpQ5AKK2IqY4yQyXH2ovpY2m9jR25zrrLES9GhxLxSxanAGhoQZdKyGiLueEsEG5gUmd6Bn16RyjqcuuVzACSku2NCg4iFQpUBdcJZTPQYY+1ZcoVFUymZ6QUKLfVKCGP1ZOVBY0aLb5nNecn49O1+cWigfB4WgXdTRUmtsXIH3H15jgtudqXujz9Tt05FY7+KwKFdVZmQQQsJr48TwcS8Dn1sjWKedZrX8p9Kr1Ih1KtUlcK6aQZzLkUhoW152g+9NtaI3sA5IYr6uVkKLk7HdABZ2J1WQCChP4VKfv3UvyGgOuYueCSp5vgvZjpmn3Bt/jfzrTJCWwG7b27pfQmUbvJoAGKOA1QSWdmzWWQOZYThSKM3kFn+p4dVQ6TJ6PvTzS8tjzCejosd4wdvvk0oO0BN1gmLWQXiPCaeWIZw1iHzutgMP6PawaBLR5/y6vM2nlvOjw7HdLsACNLVTNT8c8ylT5tj8zumWKkaw918E9UKFOBRdZ/Emo81mphm+UBNdqz4o0ooPCs8qmAWtZKEVnTRTCtDhVwK1wRs587IWs3+vKzJu4c52eHUETK69nZVj2WRIPWBNWyagynpIS0f4qF0KrblJ6DiIFfdwPYeysWncETksSM65jAXxtVQ+u9NACTmXMtG+IKniBsfMeT5/Xkg4rFnxOSEVrr2D9U4ULBW69mqdKbHsRK+fOZ9vDmkrPvjPV1wkspI8t40egvxcU6/+16ha/tt5OKefYA/t9DP5Ym/NZnek6kv012h/PUP8QYHX2hPc76sIzaFJaVkftZ2KP9f6WCsyw8LdJfu2FM9kK2KBIxYQvZOJEFE965ACiBMF3jQP4o7J5ki5NNwmZcdto2cRRAj6OIum91bcL2IbKf3OTyos6DAIofF/O1rOnh8oor08ylFE7zOzrmCH3YllN9ZkFvEu15hlZjQc4SNyg+viYMK7RGby1cMloMK4RIJXqE4UK4jr8wcOAHg/ycyqXVUvtjMn4hlVXtfWeF2Jd25ZCl52KZquAHSfG85LOmqRjOgnxEU8epwcYu8eQ9rQfLKlg3bi2VNNWsU08uQrVAUCtRzb9touI88wzn7LsjVSpviAGaguO/cy8QeYGr+E9BVNbfQ/rBjbNBcV/FLY7IonXAlYE8FeQaAyOtOXc3h6xep7FoQRewRaxnsQZv1IgT0y8an0rnzvHA33Sq/kQxWwE7Kr6bRxoCxHPmGpZwK09O3wMf7DXeT4B3bsPieuxJbxPtoH70T2mD/CsCuq9XPuZfpmfp/p3cxMmm/GiIkx8FwePODXXFlHHJr9hKi6e8AyFzr3Y0falsjVKbbb3XH/m/NEk4gra/PuUUSzyx8v71y8v/+O///Pl/TscJ83tBJ2PkxQiDkN/XBvk6SF8EjEZeuk+3jHzrM3mLADIC4fj7evSmHDQQaqpQCUYbWNyqnoOTF2vUkq0Ub0rVTSBysGBvU0y9+c//zmH+fvvfx9J6mbfpWLEsZ7EWTJrJzxgZs/039DF/vmf/jnGhwoB/UwYPBa/Aiujha2Uy3FSkOZyj0Pdhu+bhyhQdhRFKkCf1jN40+Ss14KwS4PSrNFR2ezDKwVJRLWVBZF4grmg3SSMqYw8Cg2sqMnkw3PwoUD080R9qICoPJrPy8y7Us9sGI/jnbJdkuCTYEUdIIlHFQxLFW5/IJsNByWSRGBWxPdpneyRnBdCthcxB/SM+E4+n8PCYbZnzYA64zRo6sY4LSCuUbgGthzY9DfQJD2qL//WSEvRIZgN9eD166yvaL+VBhMMG/E1bHyvf4JajkpyUIEiSAOqDkrZhBnBkwxgzsDg9p5iPDF+h+pq5wnnD99hVSL03XdvQxfGGeFwoSwQbMVBMcCZAfEBDx6k75b7joNfNUrF1DjsGUAd/zk5w4l0oC7Vrzbbs9dEPVkTUUwMpz1Drn8Bjp4p6dwadPdWqm1Dyw3wUmFYRcuAgHV4+epVqsZnaoXPwdEhOp0ghuvxyrOflHhmcG1e1rxp0fipfAVxX88h74FCmYbyCSFxNtoj04Sb6+d3QVkzN/XTzuGXSwLq1DlXBDp53iSYS5i4Tr6H/RcUNE6ZXmacz1UxMgHZ1M4Ea3j20kztbZZWmP6hKciF8vIYWe6qr1aJ7zqw2rVjX/z0808VwnmELan4iAh+ZexbsSVg6L0XbOEP9PqgkI87N6vMgAJpnN+AUqMkGYTFjsAYUbzhFFiLQqeZH6DpM99RcZYKlVTMg//NGbDJ37XFyYPYZ54Wtm005eyZMRnca9K7Qpu8f+/y9dffHIEZv3PGpT7Hc+E+PgMurJs0oyDym2Mb2uaAuMyz2/4MzZhqami0X16+QqQFO7leHp7ZWVSra1xRGanA8QsTr8oZjvrudSSR9FTPeW18Q0GFMM49typfZvbVo8dZd/Z2KqLbPxlWP3pgBjq/enn4efyCQdBBcVrVNxWUgR/YwQRZBJ+bU+wzsSJb6qvzTUtDNFBTJCTApMPfA9C2/wbAlg8uu6X+xqq3VaTSTXveqm7bhNL71C6ZnAdkylxalA6vSpxRUh1zwQRcaqfIf1gFqyKeK1asL79Lv6b06CWKJuOcIYPlAHDQ6qbW2fm0Da6PyuP6FwMSTIzGoLY+uxWp2G4C94hQNAY4z3UNuLpgUpGR+njOd1WJ2e/YID4nSfbYEfFxq5hp07FZ+CsBM8HeVPHXwmPVL60jsKEiCNP4zTFfZ0q9oGnjkiZY+HLW+P5Jwt/EMbb2NPdP+qU+I0nmDUBgxenKNGvsaJWlz6/tKvwbEIfzwRpDyf/666+SpOV5EueO8njsJ0caZA7s28zn5rPYC9xP7A7x3Ud6hFutxZ5x7e3fnf9etZvfR7DwxYsD9LV/39gvoEP6/7t3j568VbL1m3w//orvlZFgsikjhtdy3dkbo/YeGg4pHAAcXOdk82z09ylaHOqtA87GTMKvqUCd9Rw4iM1UnOYMqEQpOL2GZbEFLJ3isuBBfevHAA38jOedESGPH6UCSkzP+TK+Tu87bCfaIGDEDEzhXnkfawJzMUPdI/pX/6+6KNcTgNt2tscVeOG5cVZt/ahYVgWAbJlh3+mjjG2j7rwZyYI1GW20+FmAimsQsG6f8/1Wv9dKknaZqUJzrY7GAESmPSD0438/Iby9XG4/Xt69enH5b3/58+Xde9RBby9ffPE4g+kZN3DvrgjHJY3jDVTuPvMQPlxuL83aTQhBOdj8JITd8B0we3vIl5cO6UMPnSlGqdW8lk2RnL3KRWPsOUAvXjy//NsPP2Q4cWZbTbHJJOAYK5GeifKkOzS7lSYSQzaGHGKMT4wdkvkgqevTsWfhKrPdQAkRGWYvVqiFz9+hC2SIYQbJ70HJ6+PISvmzHzJGbaV2Hh6bAyGaUrRYRgeKQv+raAiHCyfs5mItUVHLQ4/wA2IC7WXSEBeNXZK52WYazAM1nkGqUezAVpEaFSPrFGsw2YA8B8SBoqw6EYKiLAjqFL0+b9zMReJ52nA7dDsDy0eB0IhxrzbXKuCRGY1LbAwiM8ogBq9N44djwig5fPpT+ywJanLICXDTh9dKtkkM1271KgZmyrVxIkPHdcZJsm5anrdyyfNKkJPmaNDtSmNrZPg8AhiMixLjZ8TpOrerdNmW+FXnoxpUY+M18rkK61S2nr6oorWsU4Lpt8zsLOKXfqzQjiu8lP22gbaCD0FfJ68viqmjZ90yh9DxBqsckbCahOYMKUiRPduAC0PluIgmsVTFKk3Pc7NSqRNknb1fR4Xwu3PfAsEzAFBoUAt6or66pNxgwL3vniaAULHNQFiVrxhhZ29OwONIbu8Qm3qY32Pwo3K8gD0AzGhYCTpH+3D2WEWuumfsaRNg4Of9LzjwVab8RDPU6VpllELWhK+UlCaOraynUjKBodIuN94C8Z3375PctvdhM5iGHOe50IMRqnLp+1T+M4dqPamHiuOCCG1u6IoT9pD6wnckAF5/V2j425/uudq2VnZ0yvaOAA4AsnFPUG7oW05FNIqY7w5qq/dy9MpN/l7Hz99B4tcnZUDJHjNIDMg0BbzYzg/tx7GCeqZjCoKYZHPdztLr9xQc8L2HLZ2KsOuSys4vvrNBZdD0Z08TGGIrSCYBmKwo53PXG6cYQyh9C5RL62rPrglNQL/bT1O9VcCic7vSg79qOJ/HmbV31eQ8ielmKgbACf34OpYC8DGJ0UTZqCRIvbe32yBboZWOFWC+ZgG3VKAcLbDEunuywV8Bvsq8B7iKfaxQkefoXI00gJO+JZhVGmmFUAyO7YdLlXIgtKCmCQT+HDvI/w67ZKwJRw5whNm73OcvGAIDSO1TVWAnTA/nXm6uodUNQS/+hkGDDZDdIKCXxHTBH2taWnX/U1TKqhA+L0CP44nmI85iIqnQTfG7vqBaCTMfh/hZKJ8ZndRrcp20z0fgvPtO4Cute5V0KyBJUsecyJle0cCKjc8qyeKSAgEC9p8JYXzfBryXLeH1oRL/8gi08ZOOQmmMdGVjUDHkT9gx23e8xriCn6c1ZUwcQSoKCsSZYR+tPzSxwUROYlsG+KuabAzWqvhVoCp0wInf2TpgzCS4S4JGYqqdzPqvCp2kcD444NSATGJ1k/nEOhn30NFIrLFJ1VHZX3wkGIaP5J6MgfSrORuLv85AsL7lTCWuvdt8690ne/UQhBt7QlBdZottaIknVyn2mjlLyS9Qg11Sl5m6E00jR2A9UiF8V0BF8JNzlfht1HxtSIETgJvOYDx8xETy3B8WHKzqSUGXTVKbViFEgcwwVAAEnn1xzGp2xA33YEHL+FnWyJEnnVSG3Zc5IyfhHZlz3m/ua4Ue7DT757clhJ8+XN68eh5RmffvOES3ly+/eHJ59gRH/PBCzvfx420b8CMnzVzB95d3HypGwkFLJeDmJjdMQkhQyt+pKoKkTjLVgfHeOBuWSgdVv1I++6ArNPN1Hio/Z8Bk+cCoXVZ0o0lWxWe4hgZB5flXxrv9NVmYJVr9dxUsuZYsvH0wUcV81CRsgbNzSyJAQdIDEvGenpdXEZV5+Ih7pikUtIXh3xV6qLOlDwy5b77jOt+oCVOv14qpfU/2+jUJbP+gCHCotdkEn1Mtvf18F9QZw0QATeBust3UsvzxoA9HgnpVg+QZpPT8/kOqAjy7qDzOYYNIgVIjbAMVFqPDMwBhTFUys/xKWZKaZ5DPYSGwZMPigKUdZfQEs4pwrCp6ORPxw8fKNtM3NgEXDhLBPsh8KmwP2jOX3hKkdhecn40pqBAH+tvvvrt8+803SQh5LQaI+0mPIs3ZUWN8GqDhLMrADWW8x6oVQcE/XEWHDuDiNJy5FJ32ApjU2vNjoMgai3YWCGgAWmrGghyoNaj4TmX1XDG2Ubr9ijiDBtpWOPkbdcqKBBVxTS9VqopVycv3iiCOMx9n+AGj9MsBp56lVlauMymDBq//kt9ZpRLJUwXSXtAENSc6h32ZiqWEBvOmKp2i6ZyNI6A7iSAQPPAME4wjFrOKn1XbsBBUrZ2oDfdBAGGQw7pocA0kRclVEwyaNuXFCqQ8uPzt3/52CPiwHyvx3yDboesFsiojzjoTSHofXEcCylWPEjyOQsP148REVyNMsCQ9NPWHDcz5uf2R3dNQJBus6txtwLf6ZDWE14R2Bg13NBL2qFRNg2TOIHLdzOJKX/eSDBFnbWocXhLJu8vz5y9y5jijnDfGwCgiEbBpQkmuM86JYOoI9qwcU6lCDGoD4Q1wrd47Sgb7E/u/OaGx7wMdsle1YzAsNmqAeyeZM8AoMFdarZR0k2ZRd/sDCfgyf2v0ZVHQfOfK/VFLjLKpbI9WBfv5Pd8Nnn5JC+IZBMX+8CGBPnvr22+/PShtUowMVAJI9AAAIABJREFUBErp6v4/JxJHJWrBD7bYqnJ8xNBq6UYJStfTFpBmdHKu0aT5rK5JdVuArmj0o9DtqmYL1bxBPn4Bv8mZ4xoI5vCfjzMuqYldqqRjC7GPjkrZKoQJugjuFzSfVcej7koFKAn4+gI3zor96O9DdxtNLxXNKQ0qipRkGLGJjXDpGJ/GC1blrei1977VB23GEUxPzEZwMYBw4pPNNZZCOI6c1Gztpc/JxCwA1XpRWSfOQke2IJR2VQfWJ0qXwy6y9lbUeY4OgD/35UsfCzA5YCLncGsecb8hV7k2wJkxf0L/Xp8SQAvfjV9LAI6duP2UNiCVgbGz2Bs+XwE7gaM//OEP8+dlHDj3j5gCO5LEbQyFxDBLYniWMmEuUeos8E68xRrxWq4LwULWQJqnAX6LCy9GZXyWvckeAIgSGGDf8XpaAWRLpKdSuu1anyIkd1el9QB3guqnflMrcW1h6WgJwSHsWM5ClFkLchtzSo0NiD3BPb7/d7/7Xc6ZI2f4fqtDrA37hQrXcTamBM5rsAdlSj04ZpQmSZ2i7EEnn0IzzzuD4ZdUce2KOQpeKBbDnj1EZVYxTOw01k6Sm6EMJmFJ8MKkq7o1cau2Cl8fxUx6LzN/vMwJ/mAreV4URvjDOf67v/u7rCM9mLHfNwPH5mMB2HgGVu4KUDU3sP//YC99/NiWJvIB+nnfvs33JcZb1VxhHOy3AJfrJ4grQB0l/0ePLt//7ne53ia/AHOl1wcwjQpsBdiO/sK1haSvf+/jPU3+2iubZD4slBZZZPbE9i4O5BmFzfSbKoR3VAifX/7ln/90ef3qp8unT0gU349KKLRR+ghRzwySR0K4AYxUCR88bGJjwy4b/R4o96ca1nDJEZXZgoqMnB0QHGQcYBOxBq185hNohkMOCVBEbYK8zHAfzUgLCOqog73U+d6uIX2/NyEUab1KqTtQdAs/mqLoTIKJG/qPoFOA3L68PHlCLyOGmopHHdHtp5aW7SsQ2eiMpd5bHfzKqnF495P0tK/tUzYfSSWOMg3LExaJ8TkS3tL4CEoTYNJYHXUxVBxZtxphE7RsMvnvWxurURiQBmqdtSgtiaQ5QVtK6q1AHaXzca9zoJVAd1/cFUXGOCTIOPU3kQC38b89aaHFneajxXFPOjcqim86kgCHKO2VDa9qZ19fFdwVWzI2gOA0RvIJarlTmEIh9hiQfh3+KYJVJ16hH4e6Zp+O636mjJ6DelFhXvcEWs56Gkz+CJo46GmenyCMnyvwgNHLOo86w88BF9ILBOV31QH2dwO60uxS2c58ryZ/UkAa/LUPNejcEVi1UufQ+CihLihOgLOqigGA/aImt66Vn8nnKmqQ/bEGdmcv8Wwyb/D11Oju3w+AEoGK3S9/Vy2NqkGpDlx/r+faGG9lm++UniU1y+o471G1i9clWF1vi5Ql0csocUHZZTbWEqozc8Ekw32XQOfyOftJlJD3cc2hOK9ScziYVRykvksl4RqtFtQh3GVED+elIhkfKv4wISATcwM514ZnRGDEGhjscD1JwELtLEsj9zgVTvYJe0LJcmwAYgb0o17Hv3R+FvdVEKaKlLG56alpi0Bs1npHEhx+oK+kim4AfFyvlDXtQHqh59Rb5Zy8/IDAnANno43lcO651IaxBtKuBMoa2LVSajWFf2fPXho0YXPwXxyeJCrOeEp1sJW62MJVunxWnqNUYYeyG3CJ+ndOFGfz/XFm0+O06oNnh/dzHfi99P9cLgnuOqC4FemAaSexoHO12PdwjwlW37y5vHj5Mr4I25/kYbaan/PsqDwmuButMXt2M870cQ2s6zekpKYisPEJPnvOjeIU0v70x0ks5nvip6P62ko5I6gCxqyCwp7IeXPW10ELbcCjwEsAsI03cm9cqxLGAvX50kYDgK2iaJ9dGD9J3j8ffetcj59lrFFb3OTPPsPYw62F1b2jWnFSljVhKFX93ubetrJpEJw9dRpurkIp54YkL/5EsHbAW2bJTV3ThNPgO8ElifSbt0diEns235r7W48Ud19qHwlPwVx+34C2wf5ZUTfVplOPehlVDTp7r+055I+MLc7XmdbutQhIxmbf3aYQ0J7ujwFqpPm2Z/36XAKwnqT7+TwA4w+brWywrO2ufkPP4rHu7uEwHpo8pqVp1E1e16pl2T8UIFik77779jhj/C7Xu5EBVvC4ngjZnVhQ2uokD5lT3N7YUoNhTEGhvalg3SH80ll9SWJHCUwf9a7NPeO+I25LtXiidr4uSfxJpOtM1+V+SQ7CLprCsnbGfZLRSIsbChLAzihYosBUixrtg2c/t+rK6Jsnx/gy7Cm2xyp/5kkubhcYNMGzVx2fl7WEVjvqtu0UfH9s+OyE1GbWmniXRJnX4nMUCowd2GiL9NYxyuk0K9LY7So+dZ3VC2W7o1/aF+1e4TlI629Rp2NJBNH0PXwXa8P/Zi249u++/fZgXJyrxdGG2Hx2z3dyAWi7VLctdq0XVACH9TJeZ+0p3phEn22MGiW/LSH8/Ony/tWLy1/+5U+XVy9/unz8QJPt5ySCjx89uTx++OTy8KYXRWKIWhiCKvceqPDWRbGZkoSQBxPqCIqGZPOvX12QdA/SM7pgFur9u9wEAUTbIjpnro6lcww1YhV+qDppaRdXClqTxCvCRwJ2iMmUkH6gE/xPVXlSbVofXJ1FkWadVQ1bA3lsUukzOO/XURr94osOCocq2t6g0rFyyGaUUsWJ4loFOjpnjcCl6k4YB4y7VU/HGzx5XAfOvYgONBip+A2HCe51y+9V0uIg4TxEMqtY2qHKUUgdxbBBZoVQzlXFrmlnJtZRfi7tN0FWg38cUxKCIalu+iBdo0MlMHyGwtmvlMiG1tRBtcLlWluhOMACjOiJElBeddU+CyzgtEsJFpHkvlUtPBzEIAL+Ss+RSmGIKWU+UwNoDFFGpKQHk57PzofMLLjx80PfmUqkyJqVrojrjKrHs+D+cSJQV0DYMDpJCKmsrse040waxEqv5L7am9pAXxWzBBih6LWy2/mbJCOVL2Z9lK1X+Uv6qc4iVcMpd7L3mzSXlioNk6CYZ84frpOzwudIEzoofmvqVrku53VN7CYXCepWqWhweS+BqbS6UK02c43nhrOKg52qmVRB1ofgk3vGwYFI81npAxnSZlVPRTauH3o46whqHiGqDfVOhWFUJR2MyQPv01E3SGr1hCSa9euw7j4zO+NNoH9BvZkIigGRDtSzHHBI5cUEFY+Panrs5MR12DcqU/JebAXXxPmFUsjv4owe1eZFYOXBg1SdcFSilW1ir3MDISeoYx2sol9pNa1gGWzwnoxbGVppv+/RuzeVSFFW3sfer9Lyx0MAJ71h95qwVghmYwzm5EpvpGLZhEZhilSo11NTBcHSndgrnKsEEU+eJMBMkDDV4UPAYD2XyuKrnMhnHlLrU6NkrYNEh87WKlZpaw0kYxMX3LHXFR6wkqYanSi6DAp8YO4BMGb/Jvgv0AMVv/L/JvDZKydxp6rNXWna52AM8OuHH3/IOnOOqdCyHqwhv+PZpXKdea4dtcKaWYnluSXRpud+lLcki5srmSQu/cKPEhCSZJowxRauOhLBklNyFPQ6Cn2lwrPf+ZzawPbb8t6cw1Gd9SX5fRg59XUmWqnIbuQG749d+NC2lM6+W7/gBtX7+TnHnKm1Pjh2yIShQf3jKuXCQFhlSXhZmqifI/siSfLEckwsY4N3b9rDxB9T0Dyff6vX3D/74etvvqkAyMAUf69EPmCxMy3xZZH4H/0+qtGOzjgBtvm+Vfg8U2mXmbgGa8c50tY5tsE4y2QxSd9Gt4TxkbmnPYfYYQNiwXYBvaN6P4XX0PgGQrdocFf7/OxZwPDEI6OaShM16SgjoHEY+ymAOLNzI0JV8Ywk3ktWjnVfLJPRGc+eJd6EScR/sBs4D1QDv/zyq+zzMLBuby/fIPQSVtj7AGfEG1Sa7J9jTTh3jtmRacC12Asa33rM5Px4JFW2eqQnbn3kjRsbC7C/Ta6tOOc8SH9EZfXJk5z3MgGaIJogcJZ5xjkzAWOqQAlIiv8UHPKard4ltpsftwIqo4brMxYQfGTfGjelInxKjFm3toHQE129B/7w3fgI4mKeUajNOzdJhjdupL74YQUCt2f8DkFVmHHYHmJh7DR+UcGZjnirDkjV4z8nnksleYmsDB4FFQvIdG0DrJ9mI5tU9plVNVofLkOD+0jiPc2K+OpPjf2OsVevXua8RwxyCf8BiGTmdwtvEZw5rWko7wM8jZuP78d+fP3V1FwLipJQUpBgH+A7f1tCePvx8v7Ny8tf//Uvl3fvXl4+30If6xgFqoQPH1R5KT1yQ4NIBmnoZSYfG8NehtxgKB2lipAQRk301auIGmB0VXljsxG0QAF9+rQBWzaIfUpR9qyELgvkRtBQSbvkRg/aRxDhohc8zIqdTNp2vRVsmFacijLHUS0AaaJhf85oWIfyVRvvoYySlDx9SlUNg/jq8uF9E6Yvnn0V+WJpc9xfER9Q3wqEcEM4JIK5z59LNcAQHVTEoIJF7Jocd+ZU6GkYPumsk+8ul7qCCXVUTWA0tqI3OXALqF1LK2uIBriBw39WxvYGHnarEI6RwKC20tlKoEI+JmBXY77E8tTLpJALz9Br4FoNJqm0YKCgbPL7jCyZND3PjEN1duImj0mQ5uQ0qlnjyEq/yP4hUcbhYpwqoPImyZ90C2fV2GtIcM9eNXlhH4sq4hCkSobGO5XRUt1q9DDUHHquP/SlyVjbk8Z9WMG1f5LvTGAexdtPCXIjinMSFjA4LbrWpIj3+dztcwztdMOybcgu1aDG2edtVeAMhChuojMv/ZA9WXEk3pMREDFcRTHPlbbcl5VyeyWWmDcxrGJbgs0BKKGBRHW4fUVJ9jcXqX0t6wtGuXJgA89DRbegsu7JnVmvI85rVbJfN4o78uJAyXnt4xrqDF6uQYjj4n5DZ7L/bci/ThCnoiBKkoX1EZfu22cruir66uDa0EtCH64CJdeQnoNVc5J03oMeA0V9rIAl71RdPRvyvRTIkiaays9GuFgdYn3YX95TK5OlF/O9h3OnqrXqnomzwkM8G/sqBSBUA+Uz7NMiAcWBSse0CiCSfA1cSvty/7L3DbIFZ7hH1pn1ZP34Du4jYBr0Y+5jFdsi3xUksLqjzRLsMqlxzlfmmK7vIvOk0pKAXa06ivavTJAS9LVjzr0MGj1EG5uI/cJmNBEvuCHSewSFm2PV5LkJayopzOTb7DUDvwjCKMZAIjwBGwLrzJKjMjHaYvu0Wpm0YmAgdAQksHIWAIHse94EkZT4p3rCmmjPuMdzUKidKL2wCs3vRo23taRAZ4PH+paNMZl4Q/w9CpYbQaWdrJBDz3IqIxnJ0r7i0HLZs/ehbVfw6vz5PDcHeCewXnDN5znjjn2Qavgqkv7NmvI7Kz/uxyTmv0pAsubOnR2gjAkJLXL9rEnm8KOzkzwDnln7d1HdraiS7IJvvv46e0fVbF7flgdU3Qcq6jcm0tIEv7M5+d4khht/oa8M22vslQh2rBrH2TE26riRArdWH7hH7A338Pz5z/Wx62tsYt1zco0JWqHHnoUNEqG1AuSsZWjDTx4f9O6C9IAUpcElZoo6dP2Kid83332b1/E7BafsGRX4PapAA+AAaRF3qq140yoWzBXsINTqR4+ik8A11Ma1whrF+nulQkc5eFRz7hH7WyZAaaV8Z/zpACRjSls3uH51HtJ6Myqy5zVnA784ATXWju/JYHWqo5tfyTURZ9BawzOWBRF/PFAkIPaqjvyb5/rtd98GmE11K2Mk2oqgLbOaHUAiM6PL1uP6iBuIF7F52IQ//uGP+fy0ZUz/wIIOz881hcKrXUn8MKBdEMhzKIjCvQeUZN9HoPJdKZCjRsY30dv/8lXWI+CBeiEBnKbLsDEZtbWtzCY2XnLLWQtLwZas9QwTf/xCqXviVS3ojHmydS6AdW0/k90WO/eQtpKCv6wTIAR77+///u8jahk7Ot+kzTURlc1gftXiUqnZSa6HWPG5xLdffvPN5d3r1wUdV0mHQmsL1G9LCO8+Xj68eXX54d/+x+X9e5rYqT6AEt9cbu7fRGkUluOHVcKCPtKLca8N+clQhx7jGEJfRNhCA0RQvwGT0n8ej+bHTeUhhybWcjOoqk2jDUxbCTqSnPUOFjXmfe37C01ti94h9x1k23EKpaYc9C0582m6bLAm4tDDXA55E45SEBCUacDTIa33H6STIz1o7962Sf6br7+7/O7774s+3JLwtjeKhwP91s8UTbSxXn40996go4O7K5s9BDcVgFI62XDpRZgKEjcg8nv97KqQBjFaAhcO9KhBJgJ8ZpwQKk1LKouSg8Q3edDQeZD9vH5G19A/CmVcabMT0FiDK8FEgkObxU90PXuiepAeJtjDgPH6oD5TjTSY0qkYYJUq2WvhcNH/AIU0gTwqhuuh4vod4nvsySePj/ESrpEoZ4LAibJkTAjVxi+aLJLs8/3sjXcoVm7WVhqyHz85ZI9rJBUa2kgWpK23jysTTAL8JvuY50nAB5ddBJAEJchi9n0FDjhbfEaqvxMrqbFsRXH5+Gg8ymD33HY9ASisurYibnJYZ1jErNSvKkcmENqzV0mOve2eSrV4UvN8fz5zPa2hGE2spHu1FBl+H1Ge/d7z7j2w5u3zmdDLnnECVgSaFuQdQdv6QELF/lUi1qpH6TqhvW2sBd/B97Zafx3onfudzUhlYgmhFQNsYoGsou3aNYUxsiedC3lCQt1nefbrUdFBKH4jcCBYZSVYdU4+2wb2zJQay8F1SCI45Fn1t+v+oCeiz9LqcqhyU27LOR99lL1OAJjPBUQjQFjlKuqsCxgSBI5KlmSDkST0UM/BH7TF9Re3ClQA0aQKe3KAdKpUW67ZnmxfeKW4BRYiIJPAoXaJz1Qk4xj7szYE7ai0LJ+7CasB5tlHnUEsnnUS/IGkQbZ3JpyBqg3TXoDMnwcHF2y4jhrhFkWBHSGCDaDq69xL1koauYp5gn4Gyo5ekCYpAJBxEFvna5DaZPbYi58/HzNfTaANLtPv+KrJIs9TWjMADXuLNXOfZmTPBK3iW/ccrayqmJmzuWqTfr/2pSg868M+U5iD62atAUYSMI2uZnLvGfY55r1TdtV+2b8XINF+6zFQqlXQgL707Vaw3I/6V/52DU2aWS+DZq6XM5+KBIrYS1rstSXI7n5vD5AJUPz+RE1arfjUeWYTxRFwtd/eILzJx0ZpbCQK3829Ey9EywDAkXaDxTeCj67V2Vakarhh9Jxh/gA+mlzKUKKPiwTBtoXYwikkhu576pNuEr+eucWNVnXvr/+PdQ0DbIl6fNT6xrq3KubE3qNHt+BQ6Z+CMPqicyxkJSXrTK/dKvIRMXzQAkIr16WT8gcfLo2/uWv3G9ckcyb/m7WNEnXp0ce4hLCcyuDhe0Pxu6soj4yM9LStMn/2OYJqSYrmX/j8qLKv0hYG0ZMnrax+Qhyw7CNtGX6XkQeZG7vEme/+/R9+H7DbvujajYIbggLn6pf6BSasMhlazKjqds7NafyHtsPigorEjcGbHPEc+R5761VIluaZc/7s6VGVbCxxtfk5V1uPw4aRTNsTnTninTcdkGhzwJNcj44dZhHtGVTwpvQaQaxfCL+ty2tn/qDUwzac0vqZolmm3OdDzToMvolZRVn748fMQgcESjK7in6UbSdMZkGnc8ALhqsSrvbEIdp3qWghvoJCU0DlKdyjTHswMn5bD+Gny6d3ry8//vCvlw/v6fVBxe/T5XLXxOTuE4uH80MR7l64uhj7Csu0+sHisbGLFlziNI5ZPzj+0SehKvE7EUyDg6qG9aFQLeMBsekNJJ1jxIZk0/NwY7Q3d6hoVGkhJic8VIQR3Chx5kPBpFhCCeAaDCZDQaESQWl5tJuUr+MAN78nvWAY+NJHf/rpx8vr129jjL/77nd50NngkbZtBZI10YkWnSuy06pAaTG9/wrR8H6M71vm9p2k8lMduHmQSkpmHNL8+uzZ0TfFGmTWXxDZiTasuqhBU6b7qtJ24oKT7K7C6oE+eh9XcscgyyWP8tiCiSQjIOXpQ6RxdiqLa/q2d4RrkyLQahOGqAGzRlv6qFU76VIGUGcRCRxCx3o0mDc4DCAxNKdUo9K1RDcbpKMeCYWF3qHuKxIr5+Cp2hnq23owPZiKavAh9LhKd0lyfgo6DTqibhX10msvJvfF99JIbeLLs2XvcLgzt2iUylSCF6DwnUXYio5yL/xv0VCD2FLSSm3QEfO7oLUIhkSc4+7y048/JTGKwZ0hvO6X0sKytkn6WvnVAGZ/L6BrUNwEJJTkBY5NEtoS6GcFiEA57c3bKElyJjKLZ0IKgjs6t45XKLXOqk+pIl8cQ3051wAAGlCEqbjXPJ+dpVTfNss0yZ1Kdqceqtifif6YcEgdsbLSRKaJEXSjJqyd91SF0VUWJ2QllcmAwSTTilxQ32MkyVWB1Hlcpb13/dg3rBvng7Uj2UmC865ACyBFxL4SSLWyDdDQc/UgM18D7N1vhYZ1VWSlZ66BTAVDemYi9PXlV7u/BrAJYKjMDAE1CYi62Zr1TbisTuOUez1v8/ncD8/e8xq0Oj9z2G5nnQXgWe9SUPlVNhWKsWrF79IDuH5J9hjvw9mHvjWaWkDE0cx8pqxPKh3sQ0HEk3AN+yZ0p6dF16kwOB/rqKRFjOp1Z1md5qoBILF+rmn7bduXcwAoouJPniTIxleGYjuwRdvmDLI8gwE2CeZJ5lYpZD2lPUmb6nBoZOlvjwBYdW5eb8VI31t6Vfu9DQZbld/84VEUDXS5j3NyIfofuyEF1FmKoSUXjEjf8NQMSZhSDV9fWmi9oZ5PSXczXe1hvbIqOnew1cTO/WU/8qxyNgJsvsu5jvy/lLwF6wmawnaqQjd/CKZJ5AxqASXtzctarVLAPeMzrNgxS07afUaVUK3l2SQmeVGGxWwQZuJQ2hTQHlUO+wkY6p/235f2b5WVa0w1a/NyWY+wio4gE/DzfXuzUCWdD/R5sxfCdlnFxhgocd3nJkX26SmMwns5x9xblJ+XPLY6W1tk33lApRPz6qq6eqVkd87z587WvbnpDMBQHa+q1CbJMgukOhdEfVuhuQjtfXEICB3g1GZTc90V7mvPW877ib5s0zr7iEID4liATAyvt70oIndfoXT/TWxh6Mdjr3AGo+DpbM/5svbiX0UPWdvQxN+/OwTzBNRyXZnH3DYo7FiowYtn3Au5txVkFKxSQKdgflVEGWPFZ3LWsJFcM9UpQA4qdmFlLVY0ltM3GT/Y9pL4e+01+n9BXGMAAVNjRHUQtI/sW64BOxgBxnv3Lr/7/neJO1nj3lfHPNmTHlBv+9bfawvP8X0q0wHVrn2Q+A1sliIwrAnXbrWUaxHspH2CvfHi5YtD9Co2emN+VBWXsWjPI/eEn4mNWY81fjkFinv3w1qRbVRq6v1jfiOxSWKcjMVpHpQRbRENq9o233vEtw9uxiJ4l6TemdMyBiI2NCEevlOQLjnGb0oIP3+6fHzDHMJ/uXz8+Oby8Aa66L3Lg3ugkp8utx9auWAWIXztGFMumDl8t539VdSlg9nTFwZaxTDzWxRJP1zAddisQZNevtwGRADii6N8e5afLkLY8iiLLgrAg4mTG2KSwBCUYeXioxIxBwBVNTTJjW3oZmjJl79rVLneVV8TVHUunrOJ2kPkTMRm/vh5Rw0QfHJff/3rXw+O8n/6T/8pQjlVQWyzsgFp6HuTgWafBVkNWgXyw8iPBrhFkErNbKn4JkghB4GHjMNhA8Xwr2fBauA5wEgCQ9P2eOlHL9oHKHatMqYZOInxFb07AvjQYpo0itTapMomFm059+yYmFkxKkWi13ruuwrKLBKzQ8EzJBFz7l6R64oRJOg+aA5t1MVAF8m7y7pk3Qh819si+sR7RRH5Dgw3vyMAsW/E6yZ447MJyHQccbT37h/O00C+1cbKu3cW3bXROsZoYj8JSOmBelQAwmdkH46VJRvseV4mZa4TZ4zXpXF6zcYHTYLEcVLM0kTs1yEQiFDBp9JRDcIUqMheGoIvkqVxSj/MEhF7rtgbztUqFRO6E06LRKrrH+n7U8BrIohDcVYnQS8OK6p+BG9LDHi/KF+SlVTBNndsirEEvrw/o0W++ToH2ARFoAF7pNhOz3yDvVSuTpVyZ52Z2JypM/aJKRLRgKlJUILf9e4ZAFXVFXCjTi20xlFZTNoTVJ8a91Wm5XlHH3iS+j5/50rxv+NwP36KQ2X/hmr+oHQeFW15jaIaZ5Cg1XAQ2c4WY12lnwSUm0hQaDHrBzsnHNxraOyjfpYi24CC+w+YNepYzgUo7BJ4BSm4NhIpf271PjaVkUVTplOER7oU6+451a6UWdIk7wxQhKo42qmOPz1Om6/p85XhYoAACHcOtgWNMhImTraBVqpFqyCbPNRnlZaUmZijMEeMZCg454T+JJLzMGKm1iwzgnOFnWet8BesbW1mZ7p6banwnlRB+fwzRRLADbuW4C3Vh+2Pk8R/ABgo+LUy+f/2fEdGn5YExhkNADxoUo6KevgofiuAAjPhQrVuMs1z8fWssYlpgFHGkbybXPzeY4DFmmU+2f6wtul/Wt+j13euztV/XMWncj6HkDcI7XxAkg7VEqu+3DXULtWvF5R2fyVgXrWofZQnBsrodKpAmuRZWTzs54ldwM+0Z1xb6JCrrngtrGUBmPaBsq5Hf+lYD0rnc+M8Z/abMQI+WcqmwKrBMz8/4or5LV6TPfKwVLr2zbYCLDjMz/0TcMEZs6v+h/Gx+4xNWV/wuSqmfew5RFSs/YN8X5QRj36zqxqwyaTPhn1CDMQ9yIAg/gxFbok9bTkE3AF/x4wKUDkqvO0H3JL6DV6zdF1iQr4Hqi6fE9B4Yjj4LgSc8DusxbmvK9cg4+I4Vhv/M9aECamsroafAAAgAElEQVR72Gtrj1uFZVIdh2rNiK3Rc/UF5x587AZsBGOGg9lCVXLn5vBlE1nj9QGDByDLOLI3MWu9KhznGVtHu5c99OzLiK04c/P9u4qgrSgUkHk0Zey81P3424lK5blvfyUBOrWNxOaebNuoRaV0brSGTIhzASD7d4w4q+zEYmH4rX1F/QcrxyaTVjyvBarOOv5FvLl+fNbNdVHt2b1oXKGd5jN43oDU1ZAo4M39x86Mim2MwbkJoJmxTfV3YSSOJVgwc2qCswVcA8+GSmr66EfbdeRFY+/Nf/+tCeGH1y+iMnr76d3lyWPK5yBMN5cP7z5ePn2ANgT1h4bwR5cHMaY1wgyVSH/G6DIsIMb78U1lwQk2gnCt8R+HC9rw/OfnMRrcRNQmpw7IxsAAa5jj5Ch9ys3+DELRAYwJekIv6EgAUXIfutL4Vj0MLORfs1EGBLZUzoZN1aLlfIOnKABNOa0zCLu4RVFwOA8vL14+v/zjP/y/kbzFmf6X//JfLv/hP/7HIlAxIM9a3RhVoM5izcSXe+nTI7On3Esy+P3vf18fvVlj/a7NC9rMv6K07WdRMpv1j+Fb0GvgaWKQHpytm3N1+N9B26kMpD+xDsEK74FKp3+PBLZz2xQxSFD4ttXKoM93JNMNakIXoy+DMvlQqEgII+ByzIYRkYWTTsL78PI8NNzSYk3cOGR81jEMFtEVQIgnVTXkoIDk1bl0yDnvAXXkubImAgusk1UyqWFxPqNYpkKYKu11lIfPPYpvmw2Yn4E40mu2cRU6edajqrTv8iwddcG9q2rF90ldiJG7MDj76/LON5oiaP2GAINMsk+e//xzhR6QGYffv8pdBugCFkwi3kBR1NaKaakZG8o6MEXDy/VK/0iQB+Jbb3RN3tdPQ2KEY1R6PElJ5pJ1OG6cxqq00mYiYjN1WPj/cOoLerQXLMHuqFZcP4h6AqRRetiPXB/A0r/927/94hlzvQYG2beniqyBr0JLncV2P/tHp5zkZuudYFLa+NTC7K1LQnh7l8pgku1RLDmHCXgClHTUCXso9mkABK8liAtFdBXG9sp0f+/gr5+jSW4R4PY54KDZE5wpPlMUMqgq1JJRljp2R8AFpb6NZljQclXmnRLaermOyG8VmgihAOptbELUchkds8pLRkjMPgegWS9UErj9jrWnCm4iA2LKexrgVR1NipK9ciLEvKb7qDTv7kkUdQHEOjbD/g1tUChb+6+V3PbPxTZO2v3aM1UxMaof2J3O7yx9rLPL6EUpsh7K/yrgCeiksZ4X7dQzq4MPAjzK+7/+9a9JCLEjUN6gDhYQvIpDsYYmlQUXOguPz1D5jucRdVvEvmbDCcawswAlP/7w48RgSiPjzxXN/9ye44k+6TNtaZB1oJ1rq0RRamyTo0oA7vBdoNyhuG/wtolH9u2Sm+5TFHaLzmf9YtcKqlitTzVjwGFetzl6rh/XYLXSREFwR5od/gv7r3AHayhwqT096HFTV47PX69n7emq57MJASiWEPJ5Mn4ET1ifXsdVlTstD+sHzPy4AbduF58tz1ofjV1L1WKVaOw7e1PbVBbVlweQXgrvgOco5JadlOTzpPyrfRcYEwThPhLgLrkTQHLNklhh+1dxTjw2f8+zdG6nat8VxWE2X+fKWtGLn1ul0uqm5/qgWA/goXpVoPV99j3PjvtmLbj3UsMbpzXBLY3Tynnjwms/n/GioFEqqutDdS3DLnn5qvNaMxe7PZ34Cys1fO4ZgNXGCDTK4qhtqLjQVWOgjJLEGbP7fI/CftxHhGigo44ZFLrnaM3GdJ0R2v5cklRYcABLZRIwFo45evTil1oJUMsz4k+AIhhIi3WxZRmBkbFlb495qO31nerqgwfxwTKLYhexg+6x9adi42RWRfgn9vTFL+IG9/25qsfGUnSPBeD+yxAkrqrdTeL3sGPt+PfR97ekKGJVayci7+C72Tfcgwyf0IrXjy4IFKG5p08jPhea6NZf8Cc024/tTw2zMYycMk3CWrhDQb3gW1Xk6ftvv2WVcatDwPrFtizGNoG0l1fgp2eNmLezpwVAE9PcNN/h8xw1JvjE93Nd33zbCqexV4tWm25AzvG/kxD+t7/80+X209skgw9vWiGELgptlMQnAQTKoSIIDzsrCIGZmIuBSPc+dwbevcv9zCDkoDl7JxUsSrLPX8TAiX5gOFTajAPff0XgS1tJtr4AnA3Xyk+DI76LjYJj5bBZbUj/VaTZaaomYGo1J3L7jDcA2V7ztj0N5zmETbBKz4t66GelxetwSJIjFPD61eVPf/7Hy48/gf6+vfyf//k/X/74xz+eRkY0chBVxphltMToodwDgf4PP/x4+d13313+w3/8P6aU1AHp6S0JF59/dY5hk0R6ZDYcdbxyDBCvwvCQgGNwREpJSjzMWatV7VptahNzqAqHAmK/rxuy1B2VXvl8Kl5WGuTxWwnM81l16Uqjw6mWxiOyZqLMYX2YBusaNWkmTciLplo1E20kICGwTJWAWTqjClh98UCIxsURDUnSmBvgcr18L0Ehhg3jo9Ier02jcHoZO1qCe+J6eF9QmTklr1VU9Vy5UExFhCmJxIwev3PMw1HpWsDJGpj8JSF8/jz34c+8d6gO7KvuAaje63cdRcF1wqgEFduzTQ9YRmIgKV4RIdaS5817EoB9+pj9FASLfbT+IMEBE0cRcxyGSBwB+Rl8OVTghppWTKhy5dmrqxZyX4BHBpAR/UjSeJOECgAm6NloVNmLQ1cT0IymmoRvam7euwEgz6JV3fsBEngmUi579lpR1Mg6N8kAMHs8qHib84MgLlHjGqEPihqfK/msv0gnvw+QcFozA4BWFx9cE7IkaB+P2YcmwVbL/A4DVp2vTifJUsCwOgud11lIROS1dDEqFARmUKPWw3qihjm+Rsqm1XfBB51sAKJVZVoF/Fj58yPpbi58SP2f/ACfYb+aoihJKrHljwoQsuYGiCYb5xlk7OuDGrWg3XlcvJc9FnDiPDR6dtdgXRBSqquB1q/ywUMwReZAFJrH5OC62bMkhH6e1bRroAY7pwGtqPWZqmklQTvH9wPKpNdoYlIEf54zQTyBD57/AU5OqIW1EoBNX/Bmbrmm+hvtpeAt1+jvPBsJnHfmOFf1XQWIuGfpbEG37SE08d/YKStjqmrqn4Pcr5dLTYCjYjjlV2n5/j77x/6onbFz8K6dKkjW8Tv88efndc7n7DUm+jxngtAAvRO0Yy35j2CQGIR7doC9FTSTGd739VdfXb759tvsQRIBzgH7smN6WgXn57bnxL6NFUNcc7Pg/kyBLGDZtY89mUK257tB8ruDPaSNEEjkPajKBmgCrBwYqlIo96GCrX6C11spgSp7HeeE8NH/x9h7aNmRJUe2F1qWasU1HP7/b81bHOruUigACZEJvLXNbMcNgD2LBU4NGplXRJw4x4W5uTnMlvoaGSBW2bp2VNjq75MQLtkLKDCVRs5N1m1MFBlDKsJb2UmsuQRMYM+9dCQkY24YL2W/bE4m+zbKugM0AyC5d7af3HexoQM/0360+ImfE0sUrLv9YiRA7HVmvtbfxk7uDNKrzXO034znkXuhgiRbZyCPCaZnLsyl8yDzy5I7mElRY208yD4y9sVoxB8FZAN4LODfPbuK+XQ5BAzsca5/6rzJrNFsK2Cd38Xvjel5dvXxZROw3mkxO82MDFC1Pn0LOHwP9i1J0Fq4SP4yvmP/eWZbJGliRGxAgp0zOpqw4E7E0J48vvzyc4Ve+GyBBUBK2UUkXIjikE9YXWUPcU+JX1F43UzosxCcIInjN+ghD0MirS8VVoryfeYmMsscYawWVPhszib+rQUCWwtuG2M8an+womz4V85GnuOo7O4ZCxe/LyH89PHy/s2rUEY/3b27PHlCYPo5YjIkWg/ukQi0OsQDiOA/fVJJCGs8kzaEu151uM8okhLs7sHYCJ3gZRLu9pEYdFp5MWni9/adOHIA48ZiMoOm6FNn0IUu9hm6URNCqz/0Yd0clMD2tUUtc4kHCFSFW9p/GIOY2SVXRUA0g8+CJh6IEGxW5Xv37u3lx5/+duFvDtmf/vznzhTKA/s4aXh4+h0sD7IDDYHr4IFzX6A6//mf/3n5ww9/uPzvf/qny7On3SgJoqa+lkSJ6uSB8FTW/0qD6BwXFpnXZV7Qx9vKq+894YWv9ywiM5lzWOGd9ubxSBXlqUoszzJV21UyQMw82EVnOsPP5KegwRTY5jxLO5RWVRriFwlyelPquKUPB0HdMGcdhQ6P5/XTTz+1guQcodGV0seI7P2EZaS+cPg4pOfEUapPlPJuby/0fyjZrIPXMGi4i142EfUQcjDjIAkIkijTN9O15ToEQFjgOPn0KU2wZVWpnKOpxl0R54Iw3G+oBENaQ6NdFUuHw3fwPhwKn6OiG0bmh+9/OCryJqFH0r2eliS3G+vC5xg4ZD8NecPopgo22tV1T5bmYmJbx1QQ45qgTwJ6KpAYY/b/UWXadzrugn0eTvz6B9jHDvXFkdBH50zKOKWvEHgdds5L6Hyl+ll9zbquJ5L7kjqSpHPN6bze63c9dG6xGwRiU4GrI2r/IKCTFYA46A2iD8g0ZcI4tyjTtrk+IMKpumWQI7igwxI9NKjvmXmciqXD1K3qGKyfE8IEw3su/hx6D0FWwJ/RaaneCQBZWej1zUY4Sy5ntHTPJtRLpBEMSmVsc0cXaKcn4vMlZ5HrOIMTsU9U5bCdoySaSHxJO22VMVXSJeEJ3mBxrKeRANMKRivXbQWIH5oSogks10TAmuc9sRz7N9ijfPchCvHhfa5RNsDXCWHHaiB40P4i7YhJDq+3MhFgQjGok6CTFQ4VdQlYTBxNblTi5DtKR6/CdIHXVvT43+wTvqP00bI2CHJYE4N37sXKTWZ0rpfcYEIV49zL9m9GJ6E2iNqlQg2j6pWGWCE09riBnZUefh5fOMA4lZQFzpz/IvATrYvCbvuYj+RzFQoDcPenlR8BWKs38V+r0p4TPc92guRR1c7nXTAnoNiqVe5Hwb/4GefjbjyDdG5ZK6ks7fvPQKBVZFpM0GegQkjiR/Cac01F8Jtv8myxhfELq6B6HwHSNmdR0Z4E6s42jhpxae4JkJ/SQ/6yM4+h+3rmd05N2vl8QFcBAoJdziwVQj/PJK7+rNUZE2UB4ezbE9XNfen1H5W9kxhV7PSSxCQvi+uc0ZkYYz+P/dhIiuNsOJbkVGFjH/IM+Az/HGBCRjeVSlw7Bli2sVija7PuJmDuTb7PRMXn6l4M62X9f8YMggDnpJzzm6RglemyE8qEMTbNZ1v1HKNGEPfsB8ocWh/n4pRc40To7PXj/k1mKIxI+dXX5HkNFMJWSUcVwPe6zqNsUmBZ759AZYo6a2cBcCURsnLqmYsdWkJcIGkx71djFtqOcZ1dmyR44IKxk/aJ2KrfdT8sJmPTFnlacUyLz8OHl19+/jkxiG1V7H8TNewL5w6gBhvLZwWMWZ9jZkdunUyOSfo4Ixmt8bCj0PgdyWQA1Pcd48VnnFto9NmsgbFxBKXSVzsa9+45oMnagEi8Uz0nIZytFSixuJJ1+V0VwtsPl3dvX13++l//dvl0h3QtC35HzS0jJ6I0yvzBPJwiYHGm9xsE3KVJsoNng/yBPn/6HDnYt++q1oOCVBqySTFn5HhASFgrKAPtTzQl2Tz9ExuMmaRoDaNp3tzYgpb2mXlVQYcgHPBzGea9IeDtKxvdJ84yeGECkgQPqSo1QOFay8EHkS/lqsnNRDWUyp8KIclk6F8f6XMiUK4SX9Gyu8tPP/6ckRuUlTH23GN6yJh3l2HPnbvI5+A4/u3f/i29h//4j/97pWmSuyL6/D9FEDSGZzQsvZxI8j9Dvaw9TOGgB3EFTSia0YSqCByvq+JWhWgOamkOcYMartMSfRwFSHyqG60+2T8QtawnT+MoioD0kHtNoG1cb5M0UEkCM5Kd61gQkmS+649//FP2AvtK4IC9xiFIk36+68nlp59/SgWJxId7IiBOg/w47m3Kh8e+kRyjnbKH7MuKAMgCNNYVBL/OtIeS7+QgpwoXNUgqQVdKjEO4WWv2vAlTKRztETGA1zGK+io6IQ/8TM0yAcRwsX+c6Wb1SYdWFT3kw0cl4ExAOVtztP0PJK5Bmg+a8aSTk4V3bIXS8pnpeWrMdl7gGeHXqduXyWcoCX1G10XnDdAUBuH1zryy+iSii61R0OLobVsyFyO6wFfqrUGfQYTlSJ2SgIYoZoEGzj027DoPMP2VkyAP6ruAw8RPdUeeU4WpCLAeZE8a/P78009BG6Vi06ieXrrRnErpuMsIFPYV1d4E+xudEtBle4f9E6RwthCbFoGBKSAChhBA/j8Twikdxj6rfpfKwir/UyRlTWVXFD1uP5nrfFQyRzcXyPCZCxCE7rZRENmfUn/pg4otapWozI/6A/YDa8Aac+5iIyf0xZlSsRrHDY0rAQP9NaO4GkQlUVjAEKeY6kITlqMiMKaByWB6sdcbYmJsFZPKruq7Bv5W1A2+v04E/ff/MyGkyrOgnoqeYi25B/ux9iHnhBBDGmGCzAbs/g8190UDHe7jUP81aTqJe/FZrEMrgFWbBJU3IWy/Pkh6h29jb2L74rML0mEb+Iyj/3X1d+y4Ijvs46Lcnw7aW2iTo6Fza+eEMNWYBfL4IgLKnJ0xUpwNKJDL346bkmVyPVv0M9aHqeD5RYK3RI3f/72EUKEZ/I+Jt8/93KN+VHMHIB+B2SpWsRWjl5Y91D50fbXgAGvqZ3E9tArg+419rA7xfEsTrE1P7/aCyaMaeZ7n+vYmvgp7zvt4P59F5c5B1998+83lj39AMKWsl/MZMeGu6NHUXU8zniMotopjgOQBKDw/VRCtROe5A7p/+Jg94v35M++fVggSVFlDggfsS/Y4a0WFJrZ/TApbDEJPPPVk88z5ftaLz0lrzPp9WQeqPCjBH75mFe74VcSoMpiemK5UxcZfFdFpgl1thzM4Q6zCa79OCAVy7cB0pqaA4gG0P3qUfkW+O6DD1legMMr7S+5UyzfO4BnrW3hN9v+LF0dVMtXmFEFQ/e0oJO6FNY2wy1uE3d5m/yVGWDLJZ2pjqVw7h7RiYDeHumaAsqjql/nHZ+bcpMXsUewGezFxHAJfsIxguaXwst7lc9Hg1HObBoqTQBHrpq8T1AtLY7TTM32Y9SE25/XsIe1jfNpo/7YN4H+4XxN79jT/OyNX5mugv7L3uKejCrf1DvPKIfSzHzwLEjR+xx7kTIYyutm2VxZeK+N8j0CcrBA+o9dbxoi5iG12is0Y+/L8okC6hJPrFOROwed3JYQfKeX/dvnxb/9++fTpQ3oIP3/6SE6Y6uD9eyCKICVECW2aJxlMP92n2ySEQdM3l4waIIbEREJKVQJCGklBXhbcadgOoYMY687fO0nuFSlan58NqVWjaw9Qett4OBvNoBQ+UsCZSbWHoQPG8bC5OsAe1KHiLkWQQSc38DxGsdWgIN/OORknm89OgHvXwe+PHq/Pb+gU1aagaR8+JtBBQfV84CJWECPfJInDi+LS//pf/5jqrIG1qFcPR6ukXzimIctHJWHVOQ1O6JDrOxIh53OkKGhQWnnc/LQdzKOiEoEbxhiUz9/+k+t8lWOW1pxEkDTld4dyxME4Q2WGVoPL3rKXBudgMmWF5riXUM+qdJlq1lRhE/Qt2An1bFVNDpeUW9Vkg7IqP81ajsaQ1+0QEgxxkPl+K36pfIyOYbLI2tpHiMHjyzQ6HHKTlWAQq8oYoCY4ISi6pZLcZypNkf8dSt1jrqMVWYNpk4Ik0xgYufZrJDfocd9Gbj7Vear59EG0upgziQrwkuJUS9dPYmN4aLIRp6AXAVrjVbo89wdoslERAAga/zO6eVDE6O1YP5pqfSaZomvSMFhf/nDdBsC5TxV/N85CI93fNVhK/y/IIBXhIXTsf37hYHOrWEHeJqZk3xrO0STJ3kmDwyj1bcyI6H4Qz6nLJclY1Y9ry9zO0Y4M8rm32oONIdg8QVHjUHU2i4r7wbG5PiT77FM/y31+rp4YUMdJrcpyDuLs1SDpbnLbGZP2BbOO2K1UXFfpDcXpcenDfGerTguUhtISKGgng5uemuE9Nz5Tk1SuK3v7JOphgPH3evT4XH+eSkQCmE8VPdjsKK9RumPGWoyWmzm4m4/nCAiTTM9GKnkbMdRwsH+y1uuHV2n37yWFVqpFZw1SpU75zGRR+BlWrHn+pcW1N8o+7ZyJgTcGsAZWAalgu6zXjz15rjrPmRyXe2Yj6F8EAKwowmhJ4BzV3AJi9Zvt17pWYjd26DSX0WBPHyaIWc9u82WBugi3DfwjbtAmWBE2sfO8lYXRUS8dCTV2imqPoybz+zy9k69xAfy5/w6lOcBFxz44NiJUNQDGJXC5j1CYe89WSkJT3b/P7z2AGBLjm5skNmF2rKot6GQFMX5zys3qIJThUOq4whnS4Xk/cQzX6Dxmbaf+yvPKnpIRYxKvGJqVGb7bOYqeSdeogFv3Q5gRSx4y33SVIVhZ2SsB/KuGzvnEl5GoJJheteOw7xMaiy9C3TmqmJ3FSixG61ES17GUVHAlAOZZ2P5i357rGzYNldbROUlKuGbsrqwo1oz1TY8ricLUYEPDpW+rTrI6EtCfbasZFZd9EEbJKt5HoH8adXbQWZf4WLWXpoif+P6HH46+1cx7HMCPP06hZGOpTCb5GzuRWGAML36WNVivdAHsqkSnAjgGDxXiMD9OInTS7ln3QywFcaGM5Zja62im2gCejxUzxVNYY3tH47tXIXRchrbZPclaUEnLNW/uKGbEWDuAy1pr8iwZNwKdc6BpfWsFo6rguWrogwfpbc5e3egl7iuaC1AyV2nn3gD/eG4ZoZGxbgBLTWrZE3wG96VNFfgSnG77WosdtLFwDe03fBk/HtXSuwrJJFlJVbkCVQqWmbzxXmKDfN7mhHL/OStTZNaG1m8WZMvYCSqQiwUBe4zrI+JHq9TvSwjfXd6+fXX58a//kRmEz55RimSmyOfLvYyeaCBJv1yEZcb1Z+xCEHpmEC4YInCOEhgqQ+k7+ZgB9hzoO5IfSt6b3SQKYqBjMmOgbZUnCRASyJNiDrJ8/36MjfTPxAgMZ/z2mzxEnEoCJpq1pzT28uWLLKhSrNB5qKaBfKQniYWMOlOrQ6WplsIHOsvrr8qjo0DdryoXvYX37nGXnfuGBeK7owBGVTUboBU0NlqdQAOhboTSiirB+8eM7yh1r+qc2QyhvPSa2MBU4AgAKus7UR16NodG6gy45g6ehhL19nCOR0I4AQMTKwM3Hfq5SsBrWCMGu9ogW7SsgbqGwnViI/Oz82dEpZB1O/WVFKF+dLlbwtSFr7M1+LCiFwcxtMy9w77jD4m1NAj+N9+LQE9oyuvnwjCJrIIWil7HmK7HJVXGx49DEzic0/rCWmHtfKxWbhsylkLAwa0qrCh00PkZiNCrZ9j5Lpw45ydOctXtqpd9Ch1SKtyRSCCqRHUgtOB+ltQAXmMC3mpJaZIOV8VACJRIfYgRlrY1eWN47ia5JKJUofhO1sSfZ5zLaIpW4bjH9PI9elTaUyrg1z7EswIwCybyhqN3dApBHnupwiLty4zTe45k/8usE0kHqDtrzb7HiEdoYPRCVQrZNyDSfCb3EJW4jRXAGBfVQ4q7VN/8N9AHg5wK66tXR3XJKg7P9kB4l8zoQCLocBIwMghWDrvBXmlwGO8Mp15vCJ+puJX9UopSWAU0qeFzWQurxRXr2ADqiRmE8jJkOYnRSWQh6PoCNGwbFSGTWs4EPwM1Pc/7lFJ4JLejtAm4uBeTsGR8yJViJ6prEH0eYCwrQYT1nOjmOznbsDlWKbUflbMhHYnfYWsNBKUcGRCqvopTZH8LerC/rRASLAjINChqawQVqaNygRz+BcT5Rc58BIiWdTiP0PedE0afm4gzz9+kSzqQyY4VNM/1kdzuuwSTQuvdeWMdoPw6tFpKrtQ//XJps60ycp4Vr6qtr2CRCYpAjGsYEJKEGHGE588SlBlwmGjYNxfhkfmnMlTai8SacF+HWEIYLc8uD6Ne26Cf52hgHzuc6ulEthYgseQBmdaCkr+lcU110qQo7x+wIUAgeOL9JqmaTP854BbUDAA6kFXWkhUhWTecmwSeJ/EyriHjKJJsPMiZ+td//df2BkZN/Jt8r8FgKmNrf4Aqhv2rSFirAzJjeP/5vOSZHAny1SfwrBO7bT/bN5m/1y93KGdvAD3+keegkIzVPkEa/T0/L4uHQL4CR9w/Soe8l8/hftkHvJb/Mnpk89jcx5kHG7S0IIGAYAEPgOyqVif+W4U/9v/2NiwLbN/XIiMROVzFLgDVevzCdNhoKv2WVbywMRKvNJbhjzTmgCxiGDbDz/+GVbb9cUBHp3Ez7fvr+eJ1WYcJFmHX+X5swJEQrgLH+iksFIbS2CracpI5e+4zx/CrxMme3eM+YaMJ0O/17XUsoNtKb31T480KcPHvoxXgNJqJ6w5YMp/H66S1c738zrXn2pK8zDeY9CdG+Pzp8t233x3tHILYAheeg4C99t29eJ5E1BmMAXFGDTZJZl911Ezp6oJzTkkw0WWvwF5hH8Pm4ZqJrxWd0pe4B80HnOdZUZ4md8TGf/uxQndU4BV4AgTC50XYbeeRqqutSIlpJrTGWv35z3/OenDP7BHuWyGZgDBTfo5dQPUZQAj111Nxwv5g3ss5TSX3dyWEdx8uN69/vfzrv/yfDKT/7rvnl8vnziGkIMTfVHagjcYBEYxemkWnOsAFUY5mhhuGatKvVr9uQZTsBZhBh66S4OyU2fL6NIISRA5BK9JRJVE2ThraKd0/fHB5O6WrJlJ1jlHRXKaepmMSplFZLW0TaDqvKI5gqnKttpQSy5kvhQsVJhKVNmXzkPi+BBFUWXQUATipflT9qrQCG3j7sJjlyHtNCK75VZ0AACAASURBVLumdWRcExutyU9FKUbhTlTCZkrgjMLRUH1Rg6LMlSYPckCjLWMmUuG6yTPCWcRIKlqxKt41Ka+xjpMYd19qgihzEp5Jeh+850cP8/quaVUTuSfRzibqzoec/O+oa63G8d6K23AfSdCherAXpiCWz0v1uTK9BkjdJ03euTfWPJW0oVoG986HYk0rXoJq2VVkoPdZgY0YxSlaYlic6ZKYb6IvotYazvxu/S32DJpcsmYcdoMin/cRkJyMeJK50Zp0sFJXfZ+IdPejlfSrYIWUie6zVqfiDIe+e11SoIMYnpyXA8INNlwXr9c9wB7HQAFyJBle9YS9koqGVanTmAfXT+dppRGjlxlZJ958ejWPSLujZhgtgcEtBbx8er6H5wElxOD+/Fz4OQYbGsuR8J8EmVKl2rDgqB+CMq4iXKn79SylT3p9d1v30IhmgEmQeT+f16rkwyQLrFPo0UMbrXqnuX/2rr2xgDpVbus1TS3VMS0kHzsPqThvr2TEw/q3zsg+z8nAwyBLKloGXWdUy9OwK0w8ikBWKc05WaFoPrDZfcOEJ2xQm9KRPTpdG/iZDYkzLmhXIRoSCOmYIqyhFOHIVp3hGtJTdjuq/kkptPLy7d0TlBG55plZQS+gf2KZFLaprR0bJCwI+0kHTEXMZrNvIwAzifQENgNeoNzxXdn3q4LkfDEa6V3nmiXAm4BIZc9bWZROHQBgVZiICY2Cz89Yf0BDKI+i9NK2pOd+XWU0CT4LzXBGMu9uSoFUUthjnB+DI4PTrkv33bnfV7vWJL5z/AJanERTzolMwI8pDeIzZW/wXKzi8/7c/yoW2PX02VARXaIYxb7TuctzmA3LWm7/uZf4mb2PAiUReFmlRN/H6wq8XQdBO29S25AzcOpTDMvp9FkmJLFhA2EI3NM28dXMPBMNQUYCUT6PthCu6Ztvv43yLgHn14m1cxm5V1WfWTfuM+flmKdZPYLsHdhbu/bEARNVEeD1ObeVT4G69eyninOd96itqV9uYBHQIP+vdtC1Cr199s7qtFVE/C1vQ+ny3CsMyMIamLQJZJ7B1QIeHVGTe2fEzsbsELBLo4+9lBJ/uv/ER2MdCNQdjJmxgJJ0Pn6cuAWbdL2OJp/YR5XAOTtd54IHAbBPAjKux3EtR790EyoBUt7vSJEA1etL7fzEir1YZTz30qVQsURXQIl9y2sD1tJGYx/nKNr8Xn/EWnAPBS8LcAi4JpGYUjbnXBvm95noCaSz/wSIZPvFzh+jPzquBpvoHxM2viv2OuIqZaa0l69VSGcwJu7DL649S5XrAAYfaG1rPx/PDn/YRL+vlzXBvdpTp68/xzzGj4klHzzImWQdAByyz9nv0o1vuj/CPjpo+dXCMD5UJLxV3foI1lKwX1oo/w5IByD9kdi/58niww9/+EPOMvvVeMcKrjFE31HdD66n/yr7q36UGZnNR9RD+H0J4acPl3evf738+7/9c4bSv3jx+PLgHiMN7l8un/gPlEBBECtn9w4lG8LYUkavhtselVb3PmQeYYwFSAQZeDjaHy+PHjwId7l9WB0oW4pnH26cEdU26Yer4NCvWMdaylyDTV5/Ml4s8hH4t3ohlTCL96kOQodiVYqHlE1BI6gI5uTrecCpUrylZ40D2kHdiOtQ9aKXECNYp+ussqeXly+/PRqxU7mb4Eke8lQcDfJqdWvkqIbRc4hMOfRTStBwsjv3ZSI+C8iDCO1AWln6mQrXu/fHnEGbjVX2kq5acY/reIGzettZFKGVMJHzDoFnYxb1q7M3kBCVTbJ0Mtp1VCANpfNqpPk5Ce+z5y8apEY9tZLT7IGMB5gRFt0MtXeHIQH4RpbwnWdaSlRDX76owd/h6xDxShOnordgI/tySF57MJvQ6lgr0NMkSxRJ5EfkJjSccPYftsc0g+17rUFGVeQalcHqAM8vCqGrAB1Odyh3wAHoiu+7b49rmlx3EsKhwgbbBnQZ3Dv0z6A097DqLJ/XpKI0EQOZjlVoj2Ke1ejbjgM5Vyq9XucVSqU1WE/A+/g6MsakTjAicuabgZXXPYQ7X2CGJEYwIGhp5OuRW+8+TKJ/6QyfVJRCCy5Y4r48B5H8jM+x0sDGLoWwyGsS3qlgmhTYxK1TSP/yBeGFN0Ugh+LzmTwb9g+y/EH3UtEqzY1nSEDjbKdWfTfjbAPoPUcqZbbyXaTTCkqCptM8Nd8T538SoHLd+AzuIQF6htcXSdeh+PzOyTafH8Ekx8SMNkmljd+xzhlYvUADh5++lg/vO8w5I1k6aD7UwPX8pOd1bQap1k7kpYBNE1o+277pc7KloqH72UCEfwflPwm5pJf8JLYCAJG9HWp8QTKBlACcqwAkwF5QGsCN655KHYFbnP3lc/YI+/QMSGCjHWfCNfGsBY1EqlkLqdsJ7CZslgQve7jCbNDQI3AxWhv3Hnp5BnF3XIvnzedIhZexE/xhjRVs4954TlZMG3RNcGwU8tjn05xUf3+mFbtnDuBno3e4N6tYfLfnX4qoPaQyO5LshTFTlV5HCjmiQbvoPpeWlxs7lLc/HfN58/w3p/Y4P9vj59ebLLKWrLHr77kqq+hxq64DoFxLfYNA2sHS2Dxmn4HCUZ5XqJT8b3qMub/zOqVX9TSqQECCayvA3P0RW3CimsZPbJB5gsP4pAm3RfGx1e1UxhSt6sJUKfVE3+37pl6+OOcMbJrgBggR4M+g8qpFBjSJ4FmrnJxn9i33Utp8e12xnTxP++6q41DmRNb0pOLKi0NDF/jbmAB8Kj8PCHFKxs/gZpK37W/Wrb6zTCwTHmxDWCkfGdXyusD0InxiOzUtOA/2lvp9Akpnn+TP2BMCSvhPrtdqKb+L4NDz5/l8AZ/GC31mZ6DLpCDVuMWLXAOxjv6A6jSfp7hTgMjt24xJGLOsegzvknjGh656Gu2AMTpSvU/P5JI0ZzrSGsZM7VWiAMeIn8J4GjX3ACymIo/9d9858iHJ8GI2/Yy9koknT2q4gsKJdSfiRXwA2KXCe7ZzZlhXjMZE98ywyEYfct3q75etI36/iXHooQNjA8rc3ATc9Aw4pzr+j7goI8Mu8QONU6/gStp1Tr6EYpjroh07iwPxM2JVvt+2ndCxBxgbl7lHjj2/qn+0WtaPje9sa9068P7nCuHt5fIR5Z83l99e/XR5/x5FqbcXgF/mEKo02n62IqxUCtO8H3oEDvhTBGXiJHD469sL2gFyqsgImSpGZzQt0TpQMkrGXwTVNiuvTt+qXfvnQk28azDRhIxetjqC9Lit3G0gUMfaqh4LAwJehORBGutDE5pTSkF3D8KEkExezrLKdw7cVGiEz610fdE3Aj6cNsnY48dPL9988+0XyAdIN0lxqDcvXiaIbSl60reIvqRi+CjJMoEqg+9N9EguKq9fFU4rfTyDJAJBi57kPZSiW3mr4eZkSI9qFY4q6voTTuioVUfm1iTwZlgrs5G+oLmZOKyfYup2Peg1yDp/AwsT6lBhh6bzzNhHTZZa3WxiPllfRktMecsDYPDKSUyCOefgLByMMIE6fZmhPG4ezzXZe3/57dWrNg+PgpMkcbRhjJaOlNckwJmAQ6oEEbZpNZdtiqFCvpj3cM+gPFCCMF6didPg00DFZCz7c7QNfuZ3ZWbYlF+PoP0kP30kUZtzmH+v6hxnO+67DrAzIav8GWrtzoOG9agkQr8YUMK5IOAV4eQ93IOVNxOKPL+TJLYqgVENRGE1amml3ZxnGLkWXGNGKUAXWxALDZRgo2NjSv1wHEXOCwJAQ4o5a5xrHCM0UfZEAt937Q+VbiFtLYHUEoP0IqRXAHvQOVQmsDjACDqsT4Pnn0RriQM2hEdaRbYFqacgJbPzsh8Ay65y6umFSFUZB1ap9SSmidBq53xuPvsAHBOJaRJQ9TL7YkKhZC+PYocCL3bDcxdQYzMNj+SOWbBUWCeKEObWABMTmASAJ4VA79S9bBBu8P5FkrEqnAHk8d6JdJlo2c+mojB2L0ll1Jih3TeprHhNAZkk75Nr5xkCJpnMhB69vljVHus/2g8e2vpo3Ky7s+LOCYWJaQKxBUHnQFjEmcQ4wgGj9nGtDfaexdYSsBNMCEpIIbe9wX3D9VlBUylV6XSDUM4dvkhAR1BD33sg45lP9uoAcEjG2cP8zX2dq+wq/lmBMbkNYBGaUytPZcc34bCCJFMka/iuFWFtRqqSYZAUMLnO4+wcWj6T555K4u2Av7EtHEGlsApJjZVCEy6rwgJ4Vpv0gSYuCo7wb+4/NmUjIgxABRZ6Pu5ytnhtBbu2Z5awW71nE6lYCSBCQiHAERrdMQvwSn1PxWd+xGA4CQXjRTa/s8lRq6jsB/5jrYyB0o+2xEnqp76Qthznr7EnoW8G3D4p1B4xwpgFmRUdUatW8mMPUnmZWu96Jjl/TazampHrpF0olfQG8klgobKv8t8Eq+qd3d8dncD70td0pnbOpka18RCr2QzWzb9M5X0JllRU1kMAW9tp4J6RBCdKLtcnXVcwNcDOBsxLkYzfd7TZiUbtMzMB8vMFJfkufVUYOgy3RygIG0A88vr1QVFnj0NRxPakaq1glzN3V2Xn995rq2KMAkIJFQGnMtEEF0zyuD77EOvfeEYPem7XSpP2qfXKapt8htkjjxE06/M6KuOPO4vcirBzAhWLMdGlvYPPxAYpzlLxRdRMSSoRvmsF7YiplnA6Nkp7iA1iLX0Pe90+Y66zbKcm0QFnpk6tD2fN7K3DL9CKw/HhbHDm8CelnLb/UoAo8eJaLpIQvvrt6GtlVnjO+AMEs9BgafUwYk5jScbXUFWewBY/x/YgpJlB9dOx0LdwnVL6cz+LnfPMVgnmOjmrJt4Hi2oxU+eMd+rCufVC0ZrfUSG8vVxu318+vGPY9V8vHz68vVw+4zBvL8wTfHj/UZLCqGE6ZmHzx2KgqPKAUp4qhDGgVDAWKGWxgziWz97/64BFHLq9LKE5hqbVfhhnaXBI87CnSFZ5f0quBPJPYliKJA/9WQ9X0J/HBI418lAvQvPKDMJWKZStl/pUyl77IFXdiyN5hrjHtS8mgfGUgUjuNIyPHjXoKw8dzjN0yFZXLe1GQS8qo6hfFlWAgsSGYqPwPQRobAScL0pFbFR7TlrlbL9bm1yvVac4wcklcx1sVu6dtdUR5RAlMbHYfR0L0ODzOlyXZ9FeEJtXi16z1tyjhlc1ulBtqeyNGtyEkP7G65BwPis0Sg7QjK5JeKiQqOFtzl2qLEG1brLRk1yaDG/ESUVR2heToKX/34JDAnKSmCLhQVdCo2pC4UD5s3CECQnfZa9Lqk4ZvdCKtPctcp2zcOLQ8xlUvklqIjo0qtVBO3TW2fYQ6yRVju/6oupzopCkZzeV78oVc90YCK4nZ0Sa1Ga+HY5133ckYBvlYcU0FZnNNTyLdvh6KU0isib6rQL3RCeXKafooEKHjrkZfkdSsAqYND5RbNbIXhkDk8ykXFVMlVVV0vi+c0+UyLlVcAOaUDnH23cGpc7GQLCOBePeMS1B5xYkSNUwYU4yeZohCBiWdZDeONpgKLCTprYSJWoJwAKYgC2KtPnOzZmKZULWHLGOij3W4L8OUDVNQRfBDv59nNtlHAIpadyfPbb6Le1QZJNAAFAre01Jbara0FEiYKBCaxNX2b1HpWX9aCajYXmsopXzNTQ3dO2v/9s8KlBrg/EyCnp2K4xwrerl5xsAfb5HKZRHwrU+nmtlpFRrr83PT+/yRGrst4uoEgqcCok450uBrYnQJEkY7Su2fRXU9rVWWS92/HJJ1a4Mi55dfnfdH7XbrM0ZCS4VtUIvXKeV6DPl8ZxgOsC7Nq2DnU2UTAoTsG/kRIRVHjxIYkfwxLpHoGiiSUm61v8Y3/306RczIO3fxVaHIjwaeKvhpar5X4GGT/Gz8S+ySKb43EroKK4AVPv9GeCI4uZUYllv+4pJfr1P+435t/18GccUAa8yQ7Sb7MeMYZiQVXzseqN5jdU+mThcS/o337yJSvihDmy14hibNIBnipzu0yT2q8YCaOAvrgq5DVCxSwVCHsUWqingc44dXQWC31v95ay0H71VxLbjdLB6RcLKNOLnsRXqGFC5RiviVFkteLm4YSO5tJ1HFWcV2/i6Vb/LmmjS6LxQwQSTRX0o7wll+dy+kdjyWt0TGMH+RvxNNfElNjLJ3NPaw/akt9L64sXzyw8//CFreWZRyCIIU2QjRCJSNwZWqmqbPcd68ZkRHqGHbMPauRfp8+yhL5IRwLv1uvHs7MuPXT8D4+ubZ80EfrSrVheJtwQM+SxtqL7i/HdBxhYq9Pfp2x2rRtr3AQDKYuJeN8svvdqPyyiRVu518/HELvShl9mHnXme7+JcEAdR8VLVmPepYSCILV0Xu67mQYsW5BK1l6wnPoG9HprteczIbFQFJztH27VTMEh1Xn4u40j7FaE6Ysj5WfaoA+hNMBm/QhzB/RWsngLpqrHa93OcoP9Iy0hs3+PQUc/6ChYqeE3HdlT9XxD5UEJPe1UTQkctte2qDAAZYcbA2hjWLsAS+df/XCGExvnh8uHtb5e//fXfojLK2ImPH24un24/XR4/fJIewo4YqMqofXMHJs5D3IDHJgsfjt6rqNXBE072T8UHyh5iEFXb+fDufQ1UuNwdQm+ju0g8MUmMwnpD6C9zUxFQhT50V2NdFczNGRkVTvSH5Ig8yCSyzaQV4kjwljl6n+LIMIilaJWDa7Ja51FecYOn+3lAQVEIqDOMtsNMrW6R+CH9X/pnFa5wMhkoOZQ7tNG7T5GGDnL0/Q+TPG/gnxkjzMkbJcMezDrqUqKkC+R6hszhEPg91x0U87f2Z0SIRue8gZhsRqsRodotSG4AWPTapCvUwdxzHUeTrc1mISFcvxOJsKI3qeY+bKNxAv9Us4r6h2qRKpvPtrNXmpAWgTlQvw225fceelXhklQzw+nmJgGXM3IO9HJy3QQMCItY/eIZc4/SsnTABEbci4mEhjwl+fUUuH++oHmsL479oFFIQrnhojZzNzju83MumEGfM3KyV8YFT1Vr6pqAFDyjJq0NPvM/RFMn+3xGbkNlcXTKHEJoja/f1JBP3jxVz/Wt4fzO1VyT9CSHE1owQdQR6awSvIWSpoLYVfWsPRFN8KXqSe8MkiiVd0ku1+2+0uiGKfCw89MEdVIR2IBpX5cAgl7WUf+0Jezp9O+OWSD9PD1cgjA6o1WSuR/2I6ioirz3D5CiNCmeQ4JhE8IFnkrQcx9UkfgeaWtUqz9B1Z1YT5DdUU+tviVpOXrhBugcAhFXPjfOgM/luTjAmbOSpHUB8L3R6U1uCRIUDkq1J3LlFUTAkcXOPJptI7A9OV3OR3oN51gTLI765fk+34PPReQzNvroX14Cbw/fVDZTEYoNWj/35kQaEFUkoMGsveTOFhRR5nsdZ6MdSiVwSSr2gjU/9tpEqqyq+LuyEqCm1l4lkQOkfPwkARDfB20zz2AVNVF2q1MmX6xv565C7yv96lzVitLiSaTKKibXiI3j39r89NKkR6nVoQQQN1TYq7RI8FHl4gYmh1hbQLueI94PvS2A5PYa64ovIZAicbAKcgZLeA6sRfzwKHMYqwBogx9TEQp40iTsaBmATWKFhDELLytslXsdHS3VDHqjR+esAFWHfR/CDwTTG+aeXiwFMU4VZs7VIZJxUo3m/nk9jBgT8VTFHj4M04N7MHDVDwjcYbuphrg/pAyGBjh6XmZqrtoTps9aRUwKsQcCiFK77ck92BJT8TUZ9O/01S6gDKg1X50kbowg6boHW2K2xdE9tYVXAQ5GQVjFMWkz8WhSWoDDqrYBaF4zwNGefmwD54LRWypBR99gtM7sy6jFX+fWxodAyc4cv3tTarzOYLRyzxqY1ERR8yR2IvDEcyMmYG/SJ/aXv/yl7Ap+tgTMWXv4W2wf+8reeK7TqjX7UcYMz4fv4BoFnI1JZCxZidP+FVTeXMaBRnwGz581THXSuaSbHY2f9TtThea/qIE39mLvnYFhRxcl6Zto4ccP2ICCO95rRQJbgcwzRiX8MTarYI0AJWcx+xjgi2R4dF1bqrg32y2ORH3+E6YUlVB+nzV//y5+RFErFjljwKwmj/knoKOCKM+4qrMFUAW7cwZGKfU8hA2Vok4B3oA551aU2RrZI4pwxV/uHIQW+vjJdDPa4mEclMrixjNlDFkqvCumfDUrVUTBGOkA1wMEdiYo9t3ETZGYxD8CzTnD1TXh/RW+7Ht4hthybUVzrbJaoqbN3nl7U5Xe/zkhvL1c7j5c3r15dfn3f//nJIfPn5P54pQfZBbh7QeqWVS6bBp/WaXRCkEW4dzYCRInDoQ88qOH8JaB6p9KyXr7ttLvbGYczlTEK0TSpEljHuoUG3NPnUC8QSbI3pVqZaXsQIiX6UckwIHoJ5noHrg+QNHxomvvL48ekpQ+aomdAZPvmNPT9s2iYm3iLCpElfFKMevnSh9tHyDOWEoG9xGVo9H7eJgYAJymUu/ffvvd5Y9//GMN7dD3BBNwutk49y7tG5g0dTbakBm+PP1fOSCVoy6qXkMD+hmayWgnh+E5N6M3ql9u0WeL4W8g0s0fxIb5U0+rrKYRNLAXRSqzpeuVKulm+Sn13AB9icUORZ7rKk+tnCDAUdUve0sdIHpGyQykQvn78DHBUmZCjg5qcMDnGchgXNO0v8G96c2ENsOIBYKmNbQnkNka9Tmc7nnUGXsjalgrrKKz53mw51mL7GWrLNCtU0Wt/LDJpWh0Au0k7EWwTFpbWbiifs5/amDafl2uQ5UrXhvRH4RM1uvCvR+JEXQJndP6J78O8DRUrIMVtjiviQhFaWsJV/b0gJ8DWc/z63wsgySFPFSJS3/smrBFIIP2PobC9SxGjf8cG8B68Tyi1rpeBn6fYGGCKBr5DIT9cB1vYNIrLU5KTT7TIdlLTM9jOqSCkNRDd+dZ89lWTx0+neeW4OHtYb+ydlEIAxVuL26oopxbHJczvdbb6b7zWZyRYN5DYNAez1YaBFS4ljjcIdb+POeQOWJT1I3K4pJ6bcH5PGcu1/0m4uxhHBiMCOdaWX3wWSnsRdLFvRNwnfuarbAdAdxtWRCh2Zx6CCMUwDzZ9f8lMFtzf9Y5PZ5fzvlMMLhk3ECc70uf9NSmFS5IFfBEy62oylXIR9oSr0mLwvonCVztbQUQIumzOq58P8FWE8K32ZfsxbI0Cvwc4E6qXp3diT0SsZc+LnDTtSl9XrtqJT2S8wNuDNhin1dZYa0CFikcE5bPRAiOUQxXkNM14W8Fhrz3JoejvI+FESGuUKQLSMU3z45LWeKzpEuF3rdz6gzgDCUfzdlgWwENz0ZUpecrZUPwmQaFnhNsW6pIo6NaUToqcicRkKgkB4jduKklh/ahJ8ZxTtrBqrn2bZ/XKhWcib6wTnkGSyYFCmvXqpLsNUbJfAIQVgP1M9rjPNdVqUzSXRc/M8+LHqslCOyh+MObCbatCsz7rqqJY2ylGjGWwlomItoxgD575ySQwrl0fht7RKGiI/lclVzf6tgDAfOIXqwHzv4q95bsngJX9ZWpHC4Y1td09FBVphNID4g4wIjNxjx61RSFYn7es2eXH77//qDkVv3xKlSVWOlkHytmVUVnrlO/HtswZe8wiHaN7Clem3acAdyeucPvDUTCDiepnAAcz1lQ7dxXl0ILycBmOyemPbXjJOFdZdt4MJoZl0sq11xne9FbzSQ5J7ni57FHAEb68bGnnInH5ssMxn2e72HPWJXiWURAaGql6jEQ0woysk+Mae2LTzw00NSxb1Ilz2wXbWZjwO7X7MG1xcimMDFM9W5JdBiKHwowc//YZHxwWGe0aixW43Or3l5gy5ap7qn6nOQjiffK0vJ6ZKDFj6fHvmfRFo6ILEXvpHuJfSGVV39rnMt1UJRyr7lm8Z2LG2Ubpgh0aesM6yHFNQDnRkFxTQdo83sTwqiM/uv/l7ETL188ucAwZAYhwPnH9zRVkh1j+O9H9EPKJUXDrMuD9t4dAhNDfprBtjTPwiYh3MU/Ao14+GibqCpsqkkWRbyXcRWZXXcMiG+DMgvNhg0FIijN4wSNOqMgldvsNllTScCYtSrYh1knTaXoSa6T+2ySWLSUh9+DMdSLgGNqXimjI22LcuWoHN2Yk9leMJ/DQpUrvUm3x4wWDwO/53tbdWMWyjeX77//7kSl2saLA6tQiT1MSQqGmOtIRHWlRiUgU7xkqP4xKydB0ef2F25ouVQ5N5HCOQk8tqE90BHVGK2zr6/yp4lek58GAW16b58lp649l/eOOYIRXRmCbJ/jWRHNgFUnn6riaAPc34FShaL8MQmEfTMG1BVGIEDpXuHwYQxtzlbZVCPWqnMrh+dqmGtszwKJMs9RGhfrmdlMJxpkg56iPhGlORTGoNw10OJz40xuAWHeHD2YJsQGTt5vULW8pwIoBtr2KRkAuBfskTR5OdN1RN0SROZqFPrcLLtV3USnrIycr7sJTynN9jN2/7+L4eL3rVo3ObaiQGDN3jepDD3cEQ0kBg87eiKVOeYi7v08ZysbrrfiJqkEjc5qYB8K93lWUShwButPjr4LjX2oPEH525/pPedZ37tc6CVgPQAhrMrbkxr6EGyJtx2/wf0e1fCIKRWN50z0PLEnrrPeUqVYT22q4QMYRJq/SAhP6o2CMwFCNlct3z/Zdi78/bsKMlhdZQ3ZY2e0n/tiVA+vKTra/S1SCvWKz4B2n3Oy/hySJnrCSfJTbRGx3CxS9oABTPqkB1wY3If2A0D24UMrflPEE60XBLKCGie5tRFcS7ByGkIfZHyocYL3OfRj/28fBOAY4HcO3qyIWWGLMuR65kw+BVrsBWEfWqU1IeTfUdd7V8Gd2Jb0ltLTXjAvz3WjbUwmtF+xgUs4WG8TbO4/aoLrK02lZ4O1eX7QEVP1pN1iSt72AiVhTZJGcFjmRxg7Y/1wCt/ENwAAIABJREFUrXnmEwzj9a597M2C87PoDecO1oEBs3bYM1/2TQWS4s8ZXj21VRJpz4v0eYMa7LOUyYCGMVLX9SpoWQDAxJEqPHuIfwsosW4CwQZpB617Qhvx/6vmFBApAJMYZ7RxvusA2AbaYmsd4WRQx2UK3ITRsQo6fobXnCtz9IiRAMRmL2l3zqKAYRTTj5EA9Mu25y1MoSdPs4fiQ7CrE2tR6fVsd+0PPfvW2Djmdg7APdoBJu52Dn5Vwk0QPJEl7DBrxzXKPjAgZs9qH7VjSaS2jibB2vfjzIe23mfGHiepTqVEbYkTW4FrYW+oKs+zCoA6OrC/K0jddeI1InRJ3pbM97y2cppQZmwMk6ECyV17vpf/rcS/bBYrjfp23qut4z2NXwv4m1QGbDh9F/FpqIvrPReQNRbyXBxAweIiPp9h8cSLmb+6OCYiU5y3rHvtvklPWCkDmY6k5yRIZOXQOMDKOvcbQGg0+SP+XpXTAoaVrTWhHW0+xkomz7ExY6UI6hVIrZCQ1VEr3Pon1lBWxRl8y3l/8nhzy5tEud/4bp7PebwH35NnugJIW8Z6NkpZbhtDwa6OrmMfBLTJdIIy+/i96vYmvexFGSIq8mq3uA5ARe6Rz0pesD0dfzChKK7P3n8+Xx0C7H7O42LKhXJV2P7dCeGbXy//EZXRj5cXz0Gt4JuCJvMhVASKoPL07kLh6gDrGOUN87w9IX91VmtA3mHPTe0QEgzdghikT64Zf+eK9DNT8bNKNASoRhEZXUQenk7ZD0GUDpC0aqDzNFGq4Szl0Rkz9EdaheQ6KduWT09iWhStCNXK5qeZcyiAJpgK5ZJ+QSp5NoK376PIfQ9Hvj8CGK8TCARpmVMJ8pYG0CYUR4Psqpnnvork3TtcPIcMAX9c5IggwwPibCVe7+w+DT5rnXVkduDUvUT7oboe1Yq7zhUS4Q9etz4CnmF6mFb1y9w4ewLXuB8DfBrgfiRiQ8m57vYKFMlM8L+B7owVMRspYritXZ5R1rfo9XUwcpLDCZiYFCWgXrBZqm3XXpSI34eas14dkV244uzFGIeT+EWCjSGo3JsleeciJiGlGgRI8ehhKFscegxPBCdWpWjjNUOQW11OsjwxjxiDbxiaezmEHzQUXDujFyLfvXlo2T8b1puA6tSAbPKSqvqDhzVAoGETxuFaVe4iYNRQE0QQAPIHZJB1OAKtVcJEo0xeu6euKqbpN4AK6sDokw0Igmk1YbTQBGrrM8IJswbO3KQ3QdSNvcaexhCyf+i5NVBLYL6B4wFHhh5K2ZWS6N+JJRdkKGeewH8Kjjpw7oV1koqqDWPtOxT9c/uNl2jmOnD6EztqAlLncVQ8lhA6roX1QJwkZ3dN86mazs6wZ/Ksz/0iis/YawYdkorRqHIGJHw/10RgbNWDdePn2BCVVI+gdFW7BD0TJBDF9DPjjNgXmdnU3ooEmlNUw44XlCsyK8OAPRyK7ESUyuzoeyM88u5mzpCksYJfHei7How1+ROIJYBfQMi68gyz5zfv1kp/gbsmvKLbCSoCTiAM1X7iAIJvb2p6jvEfFVHJGRz44Ogb1ovrJfnlbGXfQI88eltKB+ez+V1aBlYNNri0X4rPtp+TZ03AZjCig8cmHAI5o2KexXBA/bmOSOi/eZMZqmwm7h1hMv6ObdzoiTB7kP/fnomE/vZqgqfQhAkaO3vWioFsFWe0RYFx9iLJ4ubZpUdxsy8NoJMgRwSu4xQASfl3Kg0TbnIGnIF5gLjTGArPANfqGdYX48sVtzHYk+rH56nMiB9JUrg1EUSKv16CyVqb0AjI+XtecwYhcv2ZKful6iV7mzYQrulczTXodcxAz0orB1yvdtUqpDTxc0JowIqPZi2s/GPv2vLQ6qPJh/1grIs9fkniPn9OuwKffe4J1X+kGh2wcsyZVcNa7XzbPfn02aEoe6YESrGzkqgghoCC68heCOgw+ib7NQExgGp6mcsWkBVgq01tTmnWnln/dwU2+jwDjE4krkBjR3h01nSBSQPvAAkDZtmTfLe9qu4DnjXPKQkcNnCCKbxX/6ZtaqW2zBZ7vz0P3be7ttFduZ6AMRvF4kgF9ihrJCtF2nP6lkf3Tu8e/mhq2a4F1wvtGZDm519+Pmx+zshmmQakYx7f+uSsiGZ/oKK9xIjYm/jINh33IWuI3YJqmaH3E9PqGe3oOvybQAExI0C2PYOCw3mOJ9aK+9ViD/fEvXu+ZfPpo7BTJvv2pMa+MxrtlvwGVg82aMn440eppPManin7SZYR56dgdu2obRIBEWY/iQ+qVXIt3AhcYAt5MwJv3F+EaJYDHYn36KasQz+3Cq/mMY2NoZd2pnQTTKq6V+VqPtO9xLWnKjqWFn5F4PP3JYS3NIT+evmv//zXy+dPHy7PnoIkMjvt8+XJo6fpIwTBvHevNM3OTSmNK8hm6JstpzpENCjjEsZQIcc7piqIEeRmbtfE/JQy7viuNbgN5hIsrOJg0lN10QZ+9BImOaB0LJo1qgGLmeDDYaPpy9gibSYUDtpgUdoeyqppJEbhUuRohyYVpShfFk01AWvi86lzyBZMcB81Fr1GEJqiClW54oUED5VAaaBXkKqfxf+2ideqgSM5cm9Qa8cjT9A06gEHLt99JE+RMTlJTLcJNeVrE8KpfXIQMYB8bnjvGTNQQSB7z+TM66hMBIoQtl+Qw1F0o3z+3NuCJJE31iAO1V6kVSrzWmCIIfw6RlEajX6qQk8rbsOeyyouebNPT5SY5yTqidqqgYwUYVY/B+oxBx5RgZsEQ6mYngyThi/9hlEZLarNfuSB8RwIjiNUM1EZmqkJMiOqsCROhJK/RR6Dqi3AMfjPuq/BHmPNvSMwJBppcCI6q5EzaODnRy/SfQQVXhThnnw+TkoHpoiPSbHXYk+BgcXX9DmSGB2q6pzsLdHoc3BtYpvnsp4tqxDpS0IB7E3HuYiy8uxIUA/BqAVcIGj8oXci1YQEjNeZokVCmd9Z9FOxG2m2UlvibJyrRgCoxPuqWjXaUDw7OsBrS2VmPK6yGK6Irnu0e7llVqtauej98QzBGoCJF7uwarogSfamybP28CRociRoc1gihkGQrfhNiCZsiAUf7Mn0QSscMTQyojVH30JRb65fKk163Ja8iAyfg2mFuDripwIRODHWhP0feuSoxQJMfCa/ywBuenwQWzmJM3CPARCiXEjVpqI+tZpdY9aOQInXJuhnniTCS+sH5P0BJ0LdKXrqc1cJ08RHkEX7r3x8QcK2SByA2u1d6Fec2XOVJ75h/dU8Z2wKf0Rxs+6q4k3S3mpa7oUROWMYnKv1Mmi4ae6jlbZWmrkOzjjrznOAKsa1suaOneAaeK3KhgewNWTf5CE2dTLv8Uknem2Sg9FOPQcBjEjEh44fI6C+2s+xmcwcQxBp19HzW/qmtiRMiD0zgcUzqFmw8zQiZGcjzImpDKaHdTS4I0BcgpSxJOs18wwBKFjFU9dAyh/rJihmonpWS65duYrO4EcN0H75+efs7Ss7YMJQJypmWzTKzOB9/FGMjO8liI7fct7aANCOCWpbTIZcM6f13U3EqhQ66bV35IPjigKgTHiHM/HrL+0Z5RoJignqmxB2hEuC3bU9cB7OowZUSZTWTHAtYJtREvfvJSbAftKbmnPwcADY6HpWcmQMmDyr0ixLhz3SRL2qkNL4krSuyieAEJB4+9YeOAFK1s341dcVfGqyWNB5hQL28Kp/qjwnIZwP0s+yfn4f15JYbOcK/03SOHfQdptnz5KkSXcVHObZpJcf1cn5o8ZTpa4HvI3+RUcIsWaqTvOZXA8g9FGd35qxvwECSU6M81jAJKcPrwwR9qD7P/Ri6JWb78z1s7d8BrYnJZa7bZ/lWbDGezY51t8aj2X+MErE0+Xw+fd7u2/bg1x2GUULWSqtag4oSCz8OK/t7Mv1oZ3aYLgWYgmuL8Asie9sdLQiotZ6bVmRneDoMfYV15MzmHaztqyZbAWUWf/2keRC3f7wMSJdVv4E/7k/gYjohKDsO0Du3DN+jhlMlrVZ6eMd7RXWJOvD+RPcsNgRP0ns9HsqhJ8+3Fxu3ry6/Pi3/7h8+vT+8vjR5fL69S+Xj+/vLt++/Pby4hmI1bPJHjchTHk5CcASKKRORxkQWeLAYAhu3t9cfv311eXHH/827vy9KvnNiHEocFjSVY6qGHQvkIUNPk5T6Li4BGHt5aiYiQnOFXl7FEScwLGUlwblFcehulNkWFSC78YRt++mGzRVrZWFWz0rmkQ1T85ux1V0jANGo0qNj+NsSDii1sa8lo/QnyoAA0LBPWKcUx26QCWrKpr01AT/rB/jDjZTLIFOZGw7aF70vg7TYZkbah3EfnTezStsNW5JxrjeLf9/OigYBPhQwQgsHKoMhYfnFZrlHG/RKgR3Wkmi4mcvCBuf15McFW1rgyufx/u8VgPq84YHiSpyxHiLZ6myYShBu1MhJXh/2oGkBL8d2ttZgewFB2kXXWxvZg7CqtDsSQ4yNAqTtAyM3pD1JNMmsQsCSiWpkhtGgefKZ4YqMFqDFRD2BffIwZZ2qqMJShVVPEaRtBLe5K1JNHvE55PrnTwz18cMSt57FgRIFXYIFs9WA6Ph4ftYuyCso/GYAByB36qzeU5LPKTAnQ2WAS4VOgeOs/6MeNB5d69Pqj7KfFXP5TxIt8CQZTbdpKyPiscS6gwhHhBT+9GeqyNB2nMk+OU+05u7Cj20a/ayNA3OYhLCqRt7zyYRkZhfX6xDw02EuV72CX+439qOjwEB/vDDH9rXkgAQJwBFpdWBcxLWhKd90QYiou3sY5ySfRkJsCZgwmtcsySkE1ORjiNNLnvcuYQnilOcxhLdPMNVwqXaNkG7XB5u1EUSis215Nlji/nDWugoS2PreA6rJqwrGzBA0lQQeT2/t5+Iz5F6eabSeC+sYZDk11BLi66fBRqs6iWQWv9pErbTaI7an1ZADbwq+FQalIBZ7NNmL2rH3AvnhF3lUUUvuFb2IlLq13EQBf8Ed1pp6jpy/1IuAzJhX9+8PcDHBPcBSyu0xGfio7BlGYj8ubM00yvD2JOXADnMiC0wkeBryS3/m/1JsIO/gFYd+5uq3QCfBFKl8BHoY5vZz5w19o/3kNlXVEPvbo8EwecUcJUqdcCkKlJaeQ5N8enTfCbVBxFp5PYdoP7rq1ehDysdj20/7MtooPZ7sQ9U+PPs810GgFYLuW7PMOuhnZeCl4R77Qz8PmNGIiVfVdDsx5MKKPsesPoQzNj7rTDx/bS8WBnQP2uHYv8yw+1zfDzPgjUnCeLs2Sd6rnYeFTQR/tFmk9C/etVk7HK5fEeyv4q88ZWUwgShAURetkdxM5Kt/PB7/Dx7BBvZoB7RoZfHrMBfmVeMf8lefxG/m9hgPR9nZUmDTNfbipgJpgG0wAm/53kCGP74448VQfv0+fKHP/5h47au41aiSr0zW3JQKf0my+wz1j0B/1oa7C3m3PGMrAhLEU1Vbb6E5Ku+dWNUQiW/joNiTbk/tQNSvRsL5/jOVZBTjV9SEk2B9RQeVXHEZlbtZx+zd4552p8/B8D545/+FOCGPWLyZFLO3/rKXm/90dl2uhfSsrTRLFwT12/yhe0OyPD5cihcwsAJM8IRH4lnah9ts8j7xwTr+rvmVXF3RrQMC77X5CjsLfwOVazZMT6PZ8R94hMB5529K/uA+Cq+b6AIn8nveIaAE4jT2I5TBlsVgXm9MyMTfy2xz9lY8s4exw4JlFg84TXEV5w5Rzax3lbqz/FH4vX1VApatbDRxI9r4bl6/Zxh7CyLT/KLjeGeZLEZ8/GMAPub4MMyuQJExCGp/o9N55xk6d7EWTLAsDltX1s7AcChFW7oxv9zQjiV0ZvfLj/97T8ud3ckhPeWEN5evnnxzeXZE6SoQa1IfKAYtNmX/0IjpTJjjxX00fXaqAwqNSSGagIaQeInpvLty2/S5FsDtIqS6Pr+vgrLtCeRzdE5cG12jTztDsU5CXn5/MUCmAbbzfDhlLe6KcJENStVpydPh/6CjFXY4HoIoSjVyfB9mbX2sEhnqUiV4cag2rPHZnj9+rfMHoH2FDrcy2/y+8yQiZQ8PXydWxS0z6b/rwZUJ/FcMCAiJt1GcYlymBukOiMtDujoeXn9xfiGBEZpDKfn5OOR5EhtSsAWRVD67orgsibtedwstY2CYEewtiJlVuy4VxIDE0LWLjPpvvrD3ipyVNSTTY7h4qBJEShqB2Whs9Ps7Ul1NnOS2khtcF40p6p70FqC8i4AOwerX/cH5rA/pE/omozo+FKZm+MSvfZWzg5Nwy1yREDNs8HASOsV3TvoXMwezPiMOi2CLb4vc/zWb9AKBo6hSr2hNExEwgRYuodBl8bE10XUycb3KVcZ+HSG5VVl9Mu1b28kwU/WO5VqBtiuIrT9aVJcms/UKeNsG/y6JlbZ098V6s6CXSrpqxL4DEM1m6FPMDhE3kRWGf1W1Ip6Ssc5GvUjOV3xC4Eb6DVBSccmYB9HTZNxJqmSX+XJ2UeIPvHdFXFB7Ki9vfnZ7t9gKbz9gFoFjEz4eS5WEKz0ft6sVNYOO6HjkpLXs9r7rp3seeN/H0GmFe1RYVnTJAc3N51JeAykb1M+e8zKlmvA+aqN23wy51DZzzGKetD/0cit+hhIBVg50dUisOHQ61NlJEHcnunDyZrbfyWdy2uxR+Tc95Sg8FQJwqZeezM7Uy3slDdQ2+iTXuUkFboO/s0ge6rzW0cdffYTz/dzA+hzAGhwY6CfczrxD6sL9vlyj7zuXJVRsEX6sYmvaqH8PHuIAOObbw6xAO4l53HnnyQ4iQoMgtNaJDAbLcqglT2PzfTZkIRHdOTzpwBSUr34XulosTX73KDq9v3Sd7TxLN7XGezhPQnCxxIiGcBnHFSqCXNFBA2fvD2tijaBoj1V9u9n3zu2YcFqbP36/OwtTPVyZ5xzEdqcwMRaMbSZqtGmDzv9gSiJNpHOM9i9Z5TN+oMUlbB6b3/vUUlT8GP9vx350D5lk95UOMeOsRUk9oDKz7QPrBhxD87WDailDsBphEX6+k5D5bUR56StIMLmNI9NcT6jAUUGujrLrIJQnWvG742xSv3t7GFn4QUUmvBIKrIohN+8O2KaAlmXw6ce7ARbYRwq7gD7VfEF37BT7N2A5LtOq8qpwp/6CllLroefCyYWfK/djbDIKb7St9ve4+xTwSx+HjG5E0gQIABg4fa2yvEDYtwfqU6vP5BnetAQRzcWxNK/KBrnvuL9fJaCN+d78T6sfAuYnOMRz0ueeQo4BQr5mxmoxEreJ8leAGzmgx5jkNZbOUbaWQlT4boCePUXCraFpv6wQBj3JsOCM14aKUkZcfDLo30qucBALgUDPdvxXwOhFNkrcD/mzfYCcUtjgooeyqLgfoj9YoPeVnDOmIFrJzYlWTSJzu82Q5Jnnj2/RM3kMIJLp/gkcQktI18BDGcQK4kps3VJcNFkOalTs+6c8fPrz7bXWCe24d27TTMogw2bGHBu/ZEy2DxffI5gye9LCD9/vNy+e3358a9WCO9dbt6+utx+uLu8fA5qtmHm67t7EIQZh9XA+46FIBDZ4OUkjhlYP6WrVUww/MnKEfKgwvTmbVATqD7MhfmiegFV7kSjSB/Kkbx8yCDb8N2nhMVg+gYXqH19efAJkiPCEupiaUzNwBtUk4Hz7wp+dHZfueKSkrq/KtnbvpUGzzUQ9EG0B+rm8uxpEz7HFJC8cgCgjZROWQSeQ8J1lYddZ9Gyevn9OA77zmKMlBlOVelzECUCH/5wEESBcujGLU71dv1a/G82PEgI6yzd1CpF+0c6/8Tk6Oi5WlJFQsgpK/oMYtNehVJsW62ggpmDdW9qqlmv9lpFfn0NzK0C9dTWiBVgSNBx/8Exp8W+kiJ7ReR55qksPX9eddAIc7QX4kDOSSzmAFgDkGGqilbw+GaR7e6LHqpzUsQaOfjcGXhBtlBWDaWt3y1SxvOzUdiKg0Zcp56E9DST0DmIKjl6DUFHR53NCJBVJ0UiQxHebE7WnM9nb6Ua4sDgqReaFCKljeFlH6bC+uJ5zkroem9QwqzIyH9LCN/dVLkWpPr77/O9OEKNjI5Pfjyvc53PSbS0qkPQaPRoHrzVZR2JgXgCsjhjhvw+r93Y3uM++YOhtUKBwUw1YCpfQYsjM/+2PQRrfI8zfvkiawyNpNV7lOHqBA2mpd0keJvqZWZ7jR6vpH6ZCkvUTg34Tdu8i+3PBXTSrwtONUFT1CiJ8ihH0kpEqk2KAyacnJvP2TVPT+hxLictviHSkWNf5cDRCQEw1u/X5LZ0HZv2k8Ssz8FewS96PUKDby8T5zi+Yc48CcKLl0dApTPE0ecs0jbwvEg2KK62RacbeXTEyag+hurTMRfev0mjQXYApYelSnbczm+1GyTazDidGib+Ikn/gJico6edbZuzbW9fZk2WKpdgFHv6pv04ZRiUshpkeFRi1sjqMvsWcItxQjIMIla0ILhJaYdGWxFRdTiVq1UaCWiwr7nOJ0/SG1i2SccjJfmZLcgs241lUPgitKIh8OkVvqkdz/4HXB1dmJ+ZTEiDS0C5aknEFfYariXz4AYiJKhJ72t7++Pr1p4QgTdHWazPN2J0A/GUtHf/n+nLZ4EVQZAt9THI/QiI11cVMaixZ1K1mBKvNhi/ea4Qhf43ARHWwpYH9yHX7t418HIPWqlgicLkWdXy7IM9o66pScrZTp7nEKaaNYl51yJe08HtJHHO8bz7lP2N/U6CMODGPvEASieldexHn3Ep4WeKfQCSsQxMipzNyTWzt/g560OvL/so9P/N4wtY/uBBgIra649HhaQsmdpikydnsvIenhF7M+dso7pUUpTO6LpwrwHfl2yERpmWICrrtTf84fxbrcIOEDsc63YCgrCJrEmYJxPycL1NeAPubd1/IQ57//7y/Q8/lPJ/6j/2fVaEOPd8rwDCARqeAC0+t3O2q1rLMycOCRV0CRYAJv9bVgbPQQZK93WVvLW/smjCrlrsRBWL5/3Tjz/FzrGunAWptSYgnnG/i3vSBwcQDiur10Y85Mil7o2yXqRl6scyZQD/ux5MKfERd0rc7U+ynPkjHd2eyBSC5gOMAzij+oHGkS108LMUjbBBi2N8TsQAxOuwF9orWEZb2E2ZEfzwWuC4d+/QgzBuFiBI7/DG4iWGqNbVoajONRjD8D3puV4rCa9PTL74jfc6YD46JqfZiJnL+v591pyYtjH1bXxRgI5nZWqYUwgiJ97mmv7nCmEH06eH8D/+JXMInz1FeOL9BVWE509fZDB9+t1izKlylWufYONjxyUEW1rFID1990GmSXgqvVs60LrloiLXm2BD0ucHRYEAVWSejXU7vm4Mwwabi+JnEwy95Kvznc7OQ6mPpG/0Gnm+NYYEZdAnasSkdbDA5cW3ghPlTQYRDwVLxeNjBWzivJTS3kPk4IBMKOBRimEPDAcOo9lqQpHTopGl9hiQ1ZGXKsQ9NRhp0FvE92ERnKkatnr1IYhZZfcxVO2RqVJqKyGislwHMxEdBZHqxVCjJn9FkVp5kJY0pUNnOq53Iw4DWuvU60wS0xw+We2iZvSXdgB85KqXpPJzRWXYJyZyL15Ak60QS+mloylsb8mtLjW3gjpSdES2D0T8NCPRQ5XD8glEHES/Qbi/4/tM6qw849Ay4mNCQQpU8EykR2qkDAgaWD/czMiOHDk3MDtzjPW2ohK69Xq9VLoSxeaZtF+xAVsM6/o6dGqi9KkEjtbJyqVysSDAqh33azKsQXOtDRiuprj/qw3Kn9Lb5Cw6qxoJfEb/9v1JIg6p5tIprORYvdT5sb7tVawqF1YiwMFGZOCY2d/fff9dED72ht+p2m0qrOuZS4VmlFXOMAl1jPDNuy96uQxq+HwCEhJ9q2UGc9y7Y0YKEpWyc/xZUuXvrGCXtdDkPEDY0MQ4t6nWHQFjQI7S1THwPB8pqnEkQ7ulxxkw2vNjz0ZQWmghQ6YTNDoCaMEdzyciLrkOWBVF3Ru4V0mVNdDmlO3wIPTvI1kBPNssKz6vc8UqEBbq9ZOnRzUtfUOvXiVZ+Ms//EOCIRwzVZj0t47mFAr8lNrsRU2iMUp20ObMW2IeaWXvA5JNjITf40+scnD99rkl2UrweVVaNThupabsEvdbkPKpOAp2uNeliWMHAOygskvPSeKWoAQ6VQPeJO+zpaDy33/3/UEptyclFE6CKVgvEx3gPezzVHWnQMgaiRqfz2fk1B9u9MiJOpkKw4L+BkgVQrHfOqp4CB/N/vJcCpDil67jQLx+7aqJodVnqxNc53H9qTLW7vElScRXLTRos2JVcY+OT8nZmIhDXjfKZPbt/NWR9O0Z2zN2gIJHYNkWg9ibJboGzjnHGU0z1ohA2tYrDIJJ/cfHLKjMPcyeRjl97IGyUx7kPdwvz83n397OK5W3cvcV1tJeelYLopclot0R4efaFVWJVL6Ay+KAsniqMio43vtsS8R/i7M3C5L9kOu2b3F7NtWk9WAeIPFJC8DnKGMrQfLWWf0Hx2OpLZDes80qDYjMmc6A94plWPFw7APrk2HkAORjwpx9lD2j9neroun5MPZRsEcgIOf0rOS5ai7vO6rQE2urT52A0SrT7kWAeb7b9hDtQxKi9fhK+2S9oAWyBvrUVD1nr4njeA+U5fQLDnDhWokJrFhLd06c8VVfeQArGWa7l/P+BUzj99988zI2FEqjMZRgTdZ3IneKobVyWL9XgR3Gs5WBk5gckagJvcgGiX+fb3fWcGP16xgT/SbnwzWxvzl799Fi3jGI2CucDRNX4vMwzrZnA7hH3KbtarQgYU8E9GWF8L1cm76V/83eg5qdfRmG2nQIEve359Oh8vY0du5twclzxU8l3jAyHnadef4RX9q1pro9Gm3AmRUL+C6APj7XxNz2J/1bWRBXgBb/TKxj24R5YjbXAAAgAElEQVQMQum6Hbnx6PclhJ8/vru8ff3r5T9JCO9AeqBv3V0e3Htwefr4Wf6+uyvKfW8JIYOYOw6i/Nngpql1V5XNQDPIwTEUGod0l+HLIIYMpX/75nV7pZ48uTyH32+vhAgYO4ivdvbIWQRhCnQskj1AVuZyoHaorn0jrcDxQNi8795dez1sJmVzZVA1m27DRrmfKL1NEtwqD84zlb0Mf4WrO6XRJaJtpm7VhuqhAVC4ycew4dEbd/ilEOVQD5FtUlR0FtQ1KNqoEFUtbeIXNHP9cgbfJF6Wx1n7HECTwCOBbB9bNuCMyEHdG7Wz1dHrQU5gcQ8qy3UOodTZUFY3cD6COJ8/rV/y7lC04jDEOS8YkcpLnwQJYRWvSiv2Xs6y8SJnqRwycHnzuFJxWF+TwZMBRFjwGKQl6mxZEVr/d5DHJYo6Yt7vgaIqnABpQYdiOaEWDxYySUl/2hSxNMpx2BNW0AHXobZiyntREo2q5QlxwwAWfSXR/FIGO4jogrEjud1IFhV8D2R4SYJreq7K2ydp5c+kgGDCYNn+Qt6fs3/mvJ96DK4Bd8GAoO7bm4ol8Zqgxe+agFidiTrxzn8CxPW2ADCUmj2q8ioMMREHjbK9Zl84tzVvF7Rp47+JXRG0+wmiEuS/u8n18D1xbFRTI+dPs3bV/CJGsYCO78Jm4MTZAHweyDTrpFMXafb88O/OZCJhaBCHnTj3GLXfp98n1cQ14XOV4ZYG6V6PLRwIJJ2aPUiwnYQzcwiLuJIMwoYg0bASb4Dm+hDM8nlB2EedSQL56FEqXnweiaLKtKFWPi2dGyfGPbz+rb3EDKVu5bCBAhQjzv1RBXEg/Kny1IpUn2/FvNr3pbMMWLI+a1VZj/O+PZHge3sq4l9DiU2cW/W57cD1BQmh6w7Y4UxK1WQPJulh7zJWgyR0fUmAi1GXHZVZoMgzyfqTYKcqhzgatKolPQZ52Wvr1ebZsOc43wYknj8r1AmE16MdgG8odYKTia7xLKWKmhAF0DxGGFUoKIqwp8TpjP6zh6QLGvDx2uxD6HDv3lVBkCrvRIRKuS0VN6DlKrP4BCuzUfWegiw+wSSwyXKFnKxWicqb+PFz9472xiSjAG6FY0Jv3Oedk1krbwkOqTxH3TBp0KEnkH2aMUZNCEjErIIdCdFGGXGf0lytVHEP7hkDXunDSYAGamePbEai96sAVCrAYz54tq2KZR+s0mZPK7GQQnACGpx/g+aEamvd6ay19uRmvMLYRSYbXJ9UOCtCsXkTELKfSZn99JZtnmrDtgWusKmWCGRc2JSiiZmwD72mMrVyzRH9aGyU+Gq9nqlkKxS4vlIVQNMja+VyFFLv30qh4G5bgRpTuXfcI1ac9KllOdQnCGCZ+MFw43cHMDldAQsBiYlGGeYZnwFl/VHtU6vsAfX2rKWQevbP+17xL/vLTcZ5ll8DOKk+DTyzTz1MJtqdiHVXIVU1VF9sDB8wZL2UfLYgk/ajz7yjdPLeB7AXmtyy1401ZHk5j1mdDT4/bQpjnzmaIXZPtdfFPwLXibu/qHYPeFsRqmM12isc5gTqtfOL2k7u/bi2qdsy/5t9SxWWdeP3xGGcE3wkz/IQmZkfik9dHHAu4ET5dWc84nefqeAP1HP+MLZwPYX6V3xL/W4B2gpblXlj7C6YzD5k/bC/gG6O5kpP5mJd936u8/dWCG/e/Hr563/9++XjR/r8QGBJsh5FZfTRAwxXqRcURjPT59PlcvOehvSiT4yegFH6JdWgVUSc5ofbJll3Qf5xPjQ4QlXovB05/nFIDgk+icqoWJlEIDLij4/SegL2DZivYlFnjGTQc2ZtbfyDDeTpfdkMGpzmifvLJmBjV+q8za2RnZ+zTeVyhsjNJFqRBAK0nPcvkeK7W5mrlD8P8pwQOsS6vX8V3IjhjYw6FKom3qn8DWnmQRzGA2GaJCMNRg8V0AX+ktUMFhrkl8YZ5GuBIUEs12XFie/K4R+FhmeGASWozeiCKJO2WiKiJCpXCfpy1YN8ruQtPQSDQOCQZGLVpXLbUfpsL86hCJt1VId1Q41Brxl7ksblqT6N3st3pqqweVxU+Bj3kfEJL1+EdiiiJepv8z1GkrWk18XxBvm89H2CqLV6c6adVowGdcrS2RQwObju0AB1XLluEKUaiiT2UwLt2I5SHTN+YGucZ+Dg51VF+B6MUuhpG09RsKA9Pu5LgwVR3tB7F7CavNsj4uBZzlckq1clkoZwKB7+ncSLz+QaEbGIM6Xn6mk59gGNdv9WzFSeZM+pVmfyxOeocMYa8uzTSxP6jIPDJ1I0g2lVOgqMO69VBC4CnSQpM0FLzYwdWqM1e9b9wpoXKKqAjH1FJD68BsnuVIXpN86Ym/Zwgnhn1uAcaxgAG48gatjn2CAkid0CQP4O1fBx57Fy71wH+4FkID0Y65uxSnIkPFPC4+ehUt67F+EJE8uffvwxtpc/JH2g03EOq0BWpOp99jYiGDiko0dt96IiqJV1zmmoYU8eB7wLov/5U9YmVMbNX2KvNfEtjfGcqJ6DTYNx9k56TbaHz8ht5vWtep42gVSbHieQTEIk6+DUt6itNWGEDoU95frpnSOJF0giWeFscy2HlPvo6waJJtdQw/BZDTIqWuVzOSPfPu+MpDnEFdrnFVGNy+ewYgThaCtIj9HGQLDn7NnJNaGml0phhR8yyzBCFX2+rJfBZoLKjdAogPGpdi+0/VbfFUCQjXLsz/j4skXYw+wN525VqKeMFRMTbYxsBsECxdZCeRp9KtTFjaNxXVO9RZxolXiDPJM4A26eTQJ+QI20TXS2r8Hr+Rlgb9KzBbtj58dAOYHxBoxzXXntZiJGyGaCcDIuDOitWlSJ8NmhVJjrXZ99bGYEyNpq0gRzIOqpv5hnYkJxBrL0nwbdfpaVuvx+n2P1KLHCbEbF8MoKSIK1ZCdxAcn7APLGAIyUaW839/DLr7+EfcHzYI0JqKVAApJllmHaU+gT7FxSbUXbN0o3tL9cNgo+l3PH96n+6mimP/35z4knqPr7DIgz+F7EykwuM0sRmmpEkV4kTvG7U30bc+Obb7/NdevfCcJVBWUf25/pe539d/hFZ1jOX/E5BOb6aJU7TdCoQgFqCfa2ZWAVsCl5JwmcL3AW95HorSrpHjAxjI8eLZjf6dvPia/VdnwEY00QCEoVes8ZWxxBuQ8fos/BupCMcA/0y9nXZwWVGCcg/DumCxRUtAezrTcVtOJeUz2HVm8b0Oj8VvvYh6wb+5g2lYDmA8lUPdYHCFAl3lwrhfE0+y7MRCproUgyzqLJ11V5vyrYqkY749XPkNYd+3CMbOtJ43OM53km2Kwfvv8hzxsANADqgwf53xmPN7agAHRykYHlghx8j99tfGf810R5Y/VOYklcO9eZWcYDKzO6Z2wh9wDvDRA/uj5/+3nYeJXxBdHSRz3bYP7xuxPCdze/XX79+W+X29uby/17CJ18yPzBx4+gSDBwsZv0cmlAWxXO2wuVwkePJ6F9fzLl9D7dK1XjwoEnuKEpFKrAKncfkIYdAqAaqMM1+/CaeDTZKKIon79s3TzSoUkr11LapSE2Ze2PVaSE9nEShShqVQSD67Mhus27fF5HS5iC6GiKnF4pOGf+ReczNsjL4aY/MU61fWxJPKgIzPHVQFaVqqhFUfMgzq/hApeXnYcdief2PZqgsfa8pmgSdJYGmvws1JgTj71Fw9I/RcR1PF3B/mmlZIN+601yi9zHVYq/K39GWXU8Cj10vUYTlWbhTK8lilbOuH7+GFx0eLDjS2oI+F0pGzW8lbGuAADr4yzFzlvs/Whs4rTeV4K+CXaDSasLHtQgxaOgck0GkyJhOIZQGjZXLujvqe+GzzW51ACJpta4d08YTPk7DYzJlrQxAtRUgpfUcF/2HZ2FIjA87NlQNT73GR5rmrUsh/9wKpun1wS9fPrc++hRCdJWQeEZpeAPJQLEeRUCq9A+9zixk8hO+yuuKlkJSkZX4BoTHK/CZz8FnxHJfxKSzQOSYtRezaH9nJfN/DGos9qvgiY/t5Isgi8CyfccDugkWe8anIOmAB5Tuct+isBEn2Or41elNW1TEnHn6g29PJ8V3mdycyD9q8iELjIlxDiuU6VGxPf8Hta/yXftDmc0yTQ9Hezzp09DU2FdrIhy/0WSO0BXu2AvXqgsA8fynVaAR3ExSP6iAhuaPpXeKmyWSt7eCa9bxdHrniqYIwJL8I7wluCic6VYA8UYXPOjmvr0afqhSRhIdDgL+JE4zK2ztBl+l0QCQHDjQ7hPrpu1CsoaCm3ttOgr14cdbABXAMyA85w4mpBmv63SyDXZB8I5U7AgiPMokZ0nVn8VkGkzakOfs59vwhImCV//7dmuLZloRADVKdNt5FEq5qdeNADBSMlvpIdJA6/hRlXAlo7Z/tW298gicV8JQBVgBEhp1YU9oC22b+ywKRN0y7rPLwZg2b7GL/LdVr9S6TupFetr9WHnriPPc6qao3XaTx5AgQB94GpAqkn3s0e4XquaQeNtSxnVm/twD5pw8bxIGKGT+Z5U6zZEPeDBqojcU3z+quHScOODlyCcKzwyUM4gCuscBsPBuED9d7S1sSASqa260qrnlRrs786fSTDaClhl/GNHTzZIv6JtlUXiufS7zv7Tihjv8Z6im7AEjqRBm9vnea3et+hQAbiITglQhWHzLJ+ReHI20/XMNa+y+HXgnPO853hOjrEBCpbJKis7pCJMJuFJWBbPmTD5fAKKjp5//mxBFfaYwCX7KyAfbQrPnrdXebRkZ83pR4x5eb2JrCwB7iVCZWOR8HnYNHw7oLZJeWYDojQ6wBNbk2LHesbtU/O6M6ZsowzU2zBmCvA4imt88O7bhC57C5bMC3o0Pwco7YiGCuSkGraRbbTARMkbiv1JVEZwOpXS00i0+K+xJ/IcV6U+ktol3iSSqXzPlrTAgs9rgaLCjZ2xLMhsnMQ9cY2stX2TtpEoIMc1B5R8XGAUUI62iIAsi6VSKCHGhy24RJdzKHvCBFmg86j8bYpCgAx7eMcKZJ0SOzMLOsKD9bMmiRaDwiy6u83vLGglFnh78/srhB/evbm8ef3L5e6O8ig9P2Srny+PHjy6PLhH8lEqBX1vUTdM/9tmAD4q7Qpapw6KTRAVT5SmVtEAkY7xDc2kRpK///jDD5c///kv6TlgYxzZ/DGgvmpfVptABqOIyTyUNFE/jTOFR3uef8RB5zAwYsDBoaVxdmwBQRMVMo2LDu7pkzoGeb3e04H8qeA3w2O/CBvpqJgm+CiKqfx5lT9JlKUGtH8n6BlU1Q84lQ56BSFWcCDOziHvo4XyLAi8pc1wCC1Pdw2b5MQ4zojlIFNVi7Jp5+yILMco7bCXZtpDnGQ8yGKDxRxqehlOc7TkrB9zd9bk3ZL85qjtPq1A/fLLrweC2YZyDteTy/tI75fG0J7JjmNgM0sX4LWsUaoQo9kYtB3PagbDOZDSmI/A5xTgJ3iaNPJZ2l0nlt7OJwS4FdThWZyNYozIxClI6oLejvqSRHvJwZFQrOJ30BqzNvezRzFE0p8PilTGK4CEAsCMTslgcGgfUyD1mgwwotA453cgzgvomuwAftRAaTTcJ+zhgx48OmYQ3FUNz4BCHUB59BnOGiNMf/Dbo88AB07wy7XzfEDu+a7MlIrIBwPFQeo/pLn7oJmtcTwUklF0Q62k+hgb1CDHIa2OYTGI47tMQqJARp9ZxAL6fGK0t1dFZxP4bMSIibNCM5GsB1FfZVc6cILVpwVvCOoOauWpf1e08K9//WvsH9eTWVNPnx7qeAYFXD89BJFxH9KMEzchjALskEITXIMK/p3k6MXUlTfs2mCC94IUF+nvvFXYF52FWGYC+yrzv3ger1/nObIn+Uyu60wtihM8CcgA/gUsmeos+6MUSxr8HbPTqqxVRmw5DiufRdVCit+CHSuMPBuTWu7jx59+SkLI/qECkP6PJf1W8VkPwBWem3YstkUFwFGPVDqNzV/yJ8Mh1KVjePr6mTbiRCfv8+U54JAJJOmJDwixhFDbdLZj2oYEb6ORRmTlNOCa9eW9vMYKdhII1PNmA0SZTfDaglEQi72eYH8iROxjQEnWj7NoAmCFkftm/UKffv/+6AmVNmZCYnDI+9kbBEwER0m2oVgt2eaZcu7oXyeY4Y9zulrt+xR2kWIbfm4SzYEs2lF+plDEWYXUgFSKKNfDe/m5Sop8hteUJG1B6Dl54nlIS+c18UujAWI/ONv6ECltAFucr46i6mginpdMhwirbOYr1yx9N/cyemDWZP1YsVvrP9NXR4DoEIK6+iETl4r1VZClwhxNMPUDrQA36UoSnbXdLNUFyofIyomVot/Uph6JndoGY0BhQ/KMVtWoT22/siCg59fvP9P+rHzrgwxqeY9qw6w9f1gHYzWfDc+pdL7OCE4xIH7lmoDGdgxo4PrYF7wnlZcTWGiQ7nPmsxJfrUKTXmWVnVeFtQWm+7w0Re1wbOZ6JTlv2BquOxRy9s5oyexV44rEfjsbBVGaEAosJRZee4DUY4sXxGhlK5U9hY8N+BZ6Iol0xQClJCe+YnzD4qAWRPonZxNKJ32ctE6t/UvhMH2o+0PgxUo76xtRmSX4+BJsRBLiXYPnQNEXk3v2atlmjGNrfCpQcU7sjWG5RgE/RzdwI03UWnRJvDBaNOc25zuATkfpCIISbyQhzGzgK+Mie/jB/bA7OsLmcQQef/zbj1dRpTES+d4ziJxr+UqzIoDGqoqhza6SmlEVa1XCVrPOZScRi49p9qD6IHxHNBpW0GJ/ptVkBRCeP1XO0Hd/L2X07yeEny4P79OISGWsVSOoo3EM95ckTnXs3oNyxVNlCqpGGbTNp2xMlEgTbC3jR2mUB/z61avL0yePs8BBRYMmXStiSYagw422WWraNSGMQcgMqNLoajRbyUuQSu/PlCiBIloNgTrXCgwbJ+I3DnGmahKpYKiiVY1Ko+/bzhI8c8VF0CLyEJTn9hgtwUPmfkWppWy2YtLqXmWqW4UTPZEag/LROZEUQZD6EoR6KAIJJv0ZzA7ks3j4oY0M5ZIagcHXARkcnBNCHXFL601kVB5LhfFe58ioEmWDe3sDOqjzjCgbUGm8+Ns14Zlcq69NQIJuBRW8jh/h+zOj6+Ymz07kXUfQymnXz8SnSWJnpF0DVpAVh4q2tzMI6Xj0zuo7kL8lE3l+SZ4b2MVQPKu6rfLM2UPr15G2qQMWxdW4turUSoVOzcbpoLShYfcM8R+fx7+tSIhyxlEazNpLkxEo0NhQGms1iPUSacXoB6kOZ78BI/u8Fbr2AhkEBYmj72ooW84HFIWtGz+P8iPU70gt4zA7OoX7ijDIh49HlXttKqugt8JWddpWHXx2RcCqkCfFI0mbPz9VqxQQOGjOq/pZtVSF7HwWCXK5XtFfrvtIxNIjTcWzzdoGvukZoBfoxcuJ+zAbsfLP7Bv2ftTujtEZ131mUCuwQhDOnuL7SWKcnRRUctRA1jYz5RbsY19wEGc0+lx5DN18z4/ggrNBoNFZiq2KJpggYD2N3FBIhvPFczcha2Lf4euhi6GCnESyyXsSq0PsqmsVe0bPyAKeKJwOxDvWZTNBE6zuOhRfgtpqJVnVYs+HvZM661IQS7MxAc452ZgAA3zeF5raAi6DGNDrzE3Fye53BfOaMMRuXVBrbnBpJdPPLcpclFZlXl8jCKGMusEarz/PupSdEJ+4alIBtVKa+X32cahbtFU0GJOq5xpGUGj3rux+kpHNDUww+OhhADWTQp4lVCcCM/yzqnpcnwlq0fnSvwXfWAsTXgO/BssFhNgnh78bM+AsIa+4WCvRo0dDC1/Sx1qZPORz9zx5Lvh4K5M8U8UzFAA57P9JkY+1sd9M5ojB5lHhWv+nAf/fTQiVl1+wFr+4/Wd/ZKpRAalL67JvzID6CpQ3yU3yvYqG+9wKYfzDQNwAfGP36ENYawWGEg/ZZwoIPODVs2ePvdd8gGVjO5xtZRhQSyY4M/4usdcqLvUDVFiug7k9Q92vrQzbh+8+Z73zHBksnour5oL7P3vsSfvI+O7SPRvDfP/D9/FlUCO11bJtFNSKP9roLGMahUpMrgOeR6ikFVCZYwKd6Q9dZT5naWqfAY/omd6YhDPrwn0oaFM2WHvW7M3mOoybpPMesWX0L9rqY7zks7c4YtVJW5be3CX93L9zGd1rJsGejVL7yu4ywXfOJ/FT5pi+eXOoD1sNZL1UWf46IUz70CrQaadZ9RWAjkpo6c7lLAg0sU+k8B6bwELPHWBLxzHUnnQ0CM8pFOAB7rI3tMXSx1Mxm44H+4Z1MfbxtQEzpqPBdUnL5PeywtKm8hnWwmKd9U4aCxjXmbgTD5XuyTiLq/BV4ucoU68gwHJYdPgK8DEOPjP0jIf4u368cbBUcauify8hhG2j8nxaRV6+PHzx704I39+8vrx69ePl7rYVQv7GHzy8//CCYgzVQOiiKSUncaNUCcVsTccPGhQ2Wax4y2+/ve6Q13vR5GnwFyraeNUfby+vfv2lA+qfPM58LwyDqHcQg6latTzdSmESzLv2zMV4HkqULQNrrFnMHoIFekfla0nnqF9xwEOSrK4R5AShF2WcLG3L9e1FOqupim7oHDMmILKyVVclAS1qUan4Hv72XDZ5KfWLRAHkgQObHoiIKHSjJeFesks11L6+CDk8Y47Jixx8aKfdOHwX9JTOXDMwzOwyaAGpErU6ZRVSyouCNrl/+0ZAUhiY++urBBQkAIjKdFN+KewR428yciTcqu5tdlrup1iU956EMsFk51M5ANnA7+Bgqzq33k6TTvsUrGqwrzDIrSS9S+LGnzrkIlckYdICuG7nccVQrOIX5cvRVPg8eeJ+X2lP99bU3hk5oSNt7bw+A2GR1gSiq4Tm9XMQOgWT1lCxJnbApravVEPI60qBnrphRry0D8CkTkfCtRDY59nRdxKlq1L+WDccc8GZJmxpbF4g4Lw5PlMar+q0Z7QwQd8QT+9lVuBIctlbcTpTik0PqWDJKalXbY/34zCSvKT61oGs5wCtlEUqn12P0q5BV98ngUugswCzsuSdwxfK8dGH28/VAav6dyjJPXmSICyI2852VPzWM2vQVad3PReVU3/bc7tk/4x4Hs5uTfyl9BQNN7CyAsx3iCKb9LmWVga+FjAoJaxBWPYhdP8h/ElSNybgKuhQEEU2gWMvzhU0UfRWcBFQaHXfAOm/OfCTwpxJDXs+SrPp81wf1HqhzueFIAv7w58knFPT4z6toHGt2BD7gvh+KgFUnnsenly+/ebb9r8giz/xHmxNbP5zZOybzEr/Pt+LgE4qIZsD2WCr7Quuhz2g2ivuUZo7a30kJKfZaIc/20gTlepSYR19kjU4z7sT8OIaHelTv1fapq0HnGsAS0FEz15eu3Vsv1uDdZknBh4m7ialPruWEtoXy//ZZmCfjWfgXAFKwHqLWFjXy35rvov7ay/laGbbq6xd6eitovB9Cqd87XsyZuT169jiBIajJx/B2UAugy579c40VWmk5/fEhg/RZ6FMDMKW2fViV1lP+81YxwBzJzZCq9b1PQI7Zzuh+Ip9xsYmYcGgkP30aXq0ApTd3YWuRnKTiuQjkv0B2aPn+6xM0uJvR8cMMDdRPxUYpTb6bKAX6qet1nvtUiipWqjmLojJ9UlbtDoYQHObrKO/2nMZllDGWhV0ps+37SH3Lt9OcZGEMPZduvz8eGKU+REFvFgDKX9cR/rCAXdT4WmbRD7n9jbJkDbL/SJbp2yfVlXpUeQ8BxyfME+qzIA3RyGk9t7qjsKDVm5VPub1nGOuy1EwCimdk0rjKAL72MkPH5Is48uw07I2kgyumtfz1b0iiJO4MxXSamLAkOOzBZi8DquJVqpk08S/XVrRTkw91pPAJp9Fcvnbq1ai9MmJNaL58SgJNu+1N1EQ3mcScSpaHKYiLYMmDJTt13Mfs2co/d0UntZvyH5gPBag6NnOpiCxtiLPXVlvTUb5ZaYNhF2GEBuFis5X1kYG+JGWzb5Nz3ErjwUSq1KbczXGiwqk8dnbd3kuTGdgRN5sLnvs7EOMfy2kGEvyubG6J92I0JAHILbvurOpWWuKbYKyvyshRGWUuYM//e0/JyrDhue/+6kQfr7rXB1ooizQ02cvJihQWmV6Xx4WzUzWvYQwox3ev4uDxrgV7bpNUogB4G+SHv7mgKTxdcNEm81XiMGEL8nKaBAcNA6OVA3Kv5TmoTvxUJj7l+bKj7cZ7MvmCoo5fnV7B6/z/3QwfKaH2IoHCxuDsmZwVdKC+g1xsgrhhgnlZ0lRgnoOHyIRSLPPGSQZmQpVk6BSQ4OWPeuwzByuU3NoFBgJjJGa3liKA604yXrXJp1midGDaSKofPeeHUlXKE7PEVXZ8N/RRkpdKpUr9IZ37y4///JLudLbbF3XzdFaEsTmLE2P514VNw58kO8F5NnYMeYdXdLqVO+dfcZrQTtYJ5HAc/DL79OnMvERA+c20N6kCmCiXEpiKwpR81xCnyBswz0VdknguOHsee5D4zAafAb7I8Hd0yetoowOFGXVJ/T/Kd3ObMcm/EGBN+A6SdooxdLH7NVz0Dvv4z7ORiI0k/U08OwR1VDghM9kjbjWiIOsdyyGWZGmY8JPA9hr1XmI7UCRVhYrOGBA1GHJrEUR6wTlo0Sa+MYZB019GIfD7/Ms9j6R1oIIGPlWFDDyUjuc/cN1J6j6+DFnWuqWDiwGfYibzueo8juHcOMauA6q2kn6PyK+UiSb7+J7rQTVMRV04Y9JzlEtdyYYFZcNQY4AkKp36ctsAJiZdY2KDydhxT4gFtU0E1T6rZ9UwMNER0XT0pWhuD9rRXbUXWzcQX8a5cs5nXWeX1bDExQ/epQqYZKqObmcwTVgmczocLL3FCGK8EZBg6C2GSLfGa78gSKcXlYGpg+ICDI/+xL70JwAACAASURBVMbPM1JmFWYBhvQzrj/N6k0rDlVhJRjlnAVUgFHy5k2+H1vfpLbBXYJImBEmhLOF/FsalwlwksFVnyJJngS96LkOueem1KnY0RNVnuspJfF+1jl7a5L42irBIyuEjnTg94hcdT5X2Sz8SaK3dgr7FY/qzaoHR9UwLQaoxG7Y9eaKsofsURHR5vsCYqoSGIXXnmX3aUk+A+cOxcm2HZBAK7wQG+b4kjGDGnR2bJAz4xSg4KxhL2qnr31pVgprFysYwVrg79lDJO8G2CasBoU8D4RF2DOhYZ5HTyw+4JwT0Ift8eRJA/nRrK2aYIsC4OysmGQXmKxqM6BYZ/nVflvlE/hKNXyV3NDfR9HibCV5GfDjz9mvYelMZMmAjXPMHwfSa1f5W5+WBGWBNr6JWMmEkH3PflNN3eq8garXnee9nlWrSO29/3yIy/B92Gvii5xV9ii97I1Oer7u3evsubu7iuAJip16bgUHBFWwYbyXfxssC6oeSfExAgt1buamLXwfACot1ZmX9o0eFbEBBvp51oeYBeDvSP5PvaCOyHB2LfcXGzjav0ki98ieTC8eCvEDGvmbPaC6Md93nLeIE1ZEsGB+K0XZOytixFcnniigIODQHrcCTH5mEtGpndI7zfu8N64rr1+l3SRQMTfjkyRmjqqIcv7Hy88//9R2AWYX0hOXHr0ly1aCZ5+dWawoXuL59GKPwTM1cQDD7777/ihOHKASgmOhTL84+vQEWADiMMImyYobyVRKPrBkTDuU2OTBg7Xa0Ct/bQVALRRBI3IQWtHw8SZkFnrcmwIv2S8vXyRJgxmjhgN+j1gIYMIKevrAJ+6oj7A4dSjjwziZH8q4jJPi8deqpDteR0xlTM010oeJv2ibBb2LZT3y33VaQUHY7MmJ0bl/M87EOdu/hzJKQkj/4H/8+/+93H68uTx6yMLy38MojF4+gQwgSY1BIQjgQdA0Wdrop0vnywVhmuIn/47yIqqim8VFMkjPIAuWYAaUL1QCDlKb8Pn8RCgeiCEv78mmqbZN0paqQXoqxqsmuOPgty+m1RwOpMptVdWsMYty513RRgxknP/GI7Sit1EN23A6jyJTFYk5G7ZzpTLI0ZACH3JnlVCJasm3xoGKKQep89qulbJWEAleNGxJKFeCFn1K7niqPhxo274/cvRPnwYBTzlcZ577p8pZeibXlJ4X1LugnI7aa/KokSI4SsLx4WN6NVuB6agQG5mDbB0zhjrguZXQBlTSegIcKLmdMSBQE1oparLcgI19Eye4BFJU3yqJjs41TxA0EYEGeRMdGo3G59TehhrgIPejiZhQlOO/+TpRoaWi0pmRoVJNCUrVPpMHEB0rBenPXJ+l6GUMS/pXW1V1n7YyuD4lqBJDA52r1mSpVV4H6pocBME8zcgyED1X2eOIeH9k3yvnnWdFz+gcoEmAiBkvMtnuDKGO0LCnjP2WyjSGfBUFzqLUrKKpbbgu/ayzATm/PGPek4rV+gR0ihp797e9szpGK/EJrkbJ5r1WiUTerFoa/EeGefbDRm+TXRMSgR7nJ8r/F1nP2dv5yhga5h0NfQsSKZ2VmX4BO1TFvTaId/5oK6MadT6He8DB0y+AkW9/Sxv4VbLNM12vMdfB8xFddFC8yH3FoCpkxWdEgWyJldQ+1tYKNOchaPeSfe9T2qoorOqUCbafPc1+t8dXOi7PgoSN74amjI3hOqHBmxBi29KkfxoRE2ra6NEZ/RGKfpU1Pds4VsCGP/3pjwfIkmQitqLVw+z3iQhcRaeqVpx9NcGgsDjW51TbXmDK6trRq7qqhbTayIlvhpTB6FE5m1jBoeJ3XEcFgNhDVpYikb+AmwRNUR7WlnOeZGRjd/QlBWseV0xifUns3wRa9KRunlwCifWdGkioMBq//BE6dxWd61PaupD1iV9uwkriq+hVVXKbOLtvmsS2v7y/K/OlQWmFjpoI9d6tauNTBX2LXiOyBiOE1o8Gb7zeipCgKu93RIp9NlZ8DoCKddnIFq4pA7cHKmkX7fVLkjOxENUf+RnrzF7lO850fft6ua/ON2uyaEWKa+Ca6SvKuYZxAqNk9O+sy+baslAZVbLEz4DXBCk/16etpYUdbFVYRkIYFrGvpXEKbBxVkFWKXEPPdvvm+vysQuR3OxPaP5Oa2O1T73lAyddv2kYTEZoyw44K9oCv2CoomoyhedvqUUDD552tdyRNUr6X2OXZzMYzk5r3pS8vI20KNJiom8xxz+fqnq+3DzF936PP22PF9RsLtYf4qhHAPUu3d58FmI2y6vODYZC9L9C9BE/asGeXa0u1n+rygKjzvWctBnxZNIg9XiXIvWC70LkH/wwecY/pWx3gaO8dY39M3uwrphLLftHOBxBNBf46a5tn5Sgm7Gn8/tNnp1nBBU2MRdif3337XewJ8echKhOw7l5Hy018LqTS+62cxQ+Hls1zxSdutATTC2A3MCd19G1sNPYitmcKpTkHYyrANuTcNyYt6JzYAzB/sWdZCo0RZVpx7YJp2X/OUtzc3VzjQIWw7FKlL4PH81WwsQJ0+uOApatoux8ETa7n0b7eioOFGbAiii0a0oe1Y1k35sveUWQrKCUT7LwnZHP97grhb69+uvzLP/+fqIw+fUIACdLbsRP0EFJNy2BsevLeIyNOMIFoTCssD5FNv3y+vL15V6rK01bquHAChfRcgE6+u7l8oH9skBPD452f0Z6M8o6hD8XIrjcnc5qSTFWUhSCh6PMC24moBHHg4b14GcMEevbbq1f5m8/guv7yl780gbX/cX1djqKIIQ2xtQFTDcCzy/2HUIzeXN68LV3MQ+vGYVOUvgnaMXGNtwyCr8MuSpU0bg+7Er78pyPug2bzl2KUrD9DhYckD10MHWKGx42TjTCePLLNP/zww+VvP/7YQ+lAahK7qFhyPRW9AYGIOM/TZ+N9u2WbdEaOmspHpPFJiCvRm97EBaWqh4n8x6kGjWqfXimobWI3yGuQAPJTIQcT3DGPjt+ZNHPdBn+pWj5qZYDrcb1DaTh6WO3tbAX022+/WX9DqZC8j+ADx5TkdbTQUAE1FAtoTDhSuRtiIziB4SEA4z+McEGR+0EUqfokWIVq+9tvWROphwYCAgzcP+9LXxmIMZ91RqanlCqVwKQoCOBm4IXSM6U4v1cHrPR0lEk34N2Gb/ZYq6WMebhpAzcVhxPdCmdP5V1hFhTSrGo5T4rr5fwh8MEelZuvITUJ5/PpM5Sazfryh3OaBDLDZSt9/uurXw9BHZNK6EU4J8SJCGxNzFg4aUpNhkYrhxIIxeb5JMuztiZiZQ+4Luchtu01Xj/TApWAG6uw0Y/Gd6TSa6Kx/tuAGiR+H9qP4385Q6P+dXzABlE/fJiButx3Eu/0k+59SV6uzoizFEr2aV5jA686PO6VZ6y6cwEBKd6IfHSUgw6SZ68qqUE4NuO776iuIPYEkFcKtEHKy5cASJ8PAaHMFby7S6D0D3/5S+7dAd0cuPQ1Zm5rZ/j5nB3HkT34sP2yTQhx2A1QTbxYZ/bcn//8543lADm9tim4xrXJHasTUZnHT44k6ugjzX6osIA9g6ky7vwi7KVkPteUir2lkiSW7XVPNfjTpyQBnD/sAv4HtJl1DzAQWtKq7B8qCgDtz6TTijN7Fnv0xz/96fLmt9/yTARNVN71rOR8Qw2agJUUq1RFb24uv/76S3sJ8ZcnYRrel97HCCRdlXcFYxKEZx4jqPi3bWc4DfHm3wFwnzBrs2BWgqSNMEpC+LkAUoCOtD/gM98e4AQ2TkQ94zumLWDVh/U0SGePsT/PAXwqs1D9ZjODnA89t0JCNVkBCb4PkOLrpKuM11OQt5aOUtIf5plSHeJ9xCIE1QKD/C2IKLWPj2Nfs/b4+lZESl0NrW4BpmDmmdpshcdEh/XJd/EspvqZJDq9XQUCA3BPHKrUxrI/AipP5ZT3ZF+u6s1ruC5s4bnSLMMDYJ2zDcCS+ck31WZQDMeAlyCb822MdFRIIhzUilWrOLVhvj4JbRhHtLi0LSOsrMxS3jxfK/Of7pLcuP7Z4y++udy9x7a1J00mVqiyCLAR6y2RP/rcvumIl5zj169DKeazsCXYW9aOn5nkc6/sJ5NFE0nWK/HtevcU65Cux3ckKZHhNv/N+/iP72NdONf8u2Dk+vGwQxMuUvxIMCIAys7hUVG1Wj/f4jPv/uu+jQjNvXthyf3TP/1T1ztChx33AvATGv2332XvNKG6ihiyDpytV7/+egBZxIn8PKrM62sOMHKqrGNXBb/io9brmvjEWblRvC5L7FxVa/w9EcmNXKtQ211iOPu8ARuxKewj1j0tIaPjA+boBxsbFnAXfGrRs+qjJqi85soiK7uuc8k729p9zucK+PoefHVj6DK12MdpTxkDJHHpBC0PUOokOBhgnoKalVCYFSuiCMSETemYrI0fsrKMDaUoxncr7CYYrk1KAvx7KoQXKoRvHExPDxGGi7ET9y6PHz6psAxiMmTs4R1/uHxMlYS+QZx4h6IjHMPNov6JQ2SRPnxsg+3HW5I3VEbHue4Tz4HGYWFsHfcQB4BBTp8aSSj0UILE0hvuppbVBK7/uek0EGzIHKK7T5f/n7E3bZLjTJI0A0ggcfGsYvVI7///Pzuf9svsyO50V9fJm8SVSAArj6o+Hk7siBRThASQEeHh/h72mqmpqf31r3+9/OMf/4izyYT9t//237KgVUIqjWRCJkx8nGBrBEVMPlJKmXuIuMHqAJL5Gx2Sxa6hYBL4tw6GSncsJJWCuEai+lDXqhqK0QyVDG75en2FVnVIRxcVa2ani8iAtMgKWdDWyOmQs7BYzEE+JlpSKfjW/tYI9yi2prDZk2Yy2yC+xotxcYEe2dC1tmhdW4M75lw6BBslSMkcu4ODvsC7NrEiKqn1usMZaSG7GZ/UOGXT9KAmO1GOeIVNGLPw5Nc/h80gvY77yFpd4+T2L2Qem7lM0JCA+9oe4kyd5XOsz6Lfow8Pua/k/ZPWF0YhtcaWwSWTUSpE1TB5ruOwnjE8Z6dCPVsTdufU+gJpq1KnQsMiiFpfRLOErQ1tsIBB4zCvA0hGqVL/PE97zr2OM8m/ORzTlycGcGIdE2Uwi8i96riaufC1lBFZEyKeMMMuom1QaCaKe7Ihu5QGgwQuYe2UlCgR4lCwRtfl4DtQx3zvsh3L/iYrHae99ktFMcfFz1Yg6dHRpiO9VUMp00XtARWggD28AEkqc5z2KfeFCjdbVZGlqo3l8JhSWOzkSb0wzmVU1Epz9nsPOs6k+Z1bAS3r0RQAEXwimD+aRxOsDvWmPhZ7qwqbthZbGbu0LKE2iICA92MDGNsgqMsIKUgkA0BklTEN22DCNIIrZtTN7GpDGTueQ8VbhTACmOxMaflA54I1w97/4fsfEqTF1lFD/ez5QY1xDRd9rrNpMKAj5rpUFp/9GzvCWA3Nr92qNLqOtUi4zxVxJgLwUMTaQFiwkGfIHCZAqkgD38OP2SG+qwpyd7HpzB2BKOseYKBOdals1nlebX5Rbp1/g47QSakzWp1txmN1RHGUVEb+NLhY6weFyawd4jvOze2zF1Yu4TOyr6Ujm9VIEIIAC883gCOOFUBiMkBXCqWy6TmrRnEq4Nd12XO5GTj3YsAZgA3o4VCrXzTIMGsWlgm9KgMSv5gjt15eY7Qkyznl7JS3nFo02cuNOYqgGdTH0YcNeA6bPHqg69sg0XuUMs/4J0BYBtg9qD1wT/vcPAMAW5zwUw2T6689basoLk3QNZGyjVP7oYLSzWgCWPRcuktwbdCYQOnzz47zLK0DIsJRVWjWIPaJcWV9njMv3ITr2wxFHPG1D4oSa3yIZtlkAqlZYJaH7yhFkT3Z/oic/5yH2FzPIde7QTRzH99hvoZtJAKgTzHSzLSCMDrO2jFtca41IN81x+/if5yagMd2Qa/dPhVAEZzXFkehVmD/JPwmKKHdOZcaqZCbPWaP4bU2aoH/ShIs9ZnwEeMTW77WZuwLkgRnVgHfK7CpIBf3cL6m68U1LEDt/vOoP2zp6tgEK/HBpMvKXkpyYSyLJEPWxzPZ77RPqT92gICUOJzqxQ9gJW3F3rbN0gFutbTgXPuYutpRbp1HGUcFwU8tMY4604dtSwHAQKJlILXnfJIIKz2QbWUQz36ILXx9BfS5f4BLziiDcUs14ndPVDHJD2KMMXUC5i97mvPlxAiLzae28yOgCqyKqpgK7Aly639yzd8XEN6/vbx59cvl22//mv6DBITv3r2+fHjX5vTQRtnAaU6fwlJooDj+TODjyw21cARsK/gmc/D5519MVOZVRGXa4wkUvTWE5N/iBKLM9biZwNQ/LIgjhRja3Q4BXAEREhB3AsRkCtfrKA2wT8h9smuR1H90+fvf/n759p//DGrE9dgYQYaRebVOcdkqnimGOWi1mTtoHneXd6uTaPH9lXpJRkXFQZ4dNCZR+bsWAIuINKvX4n8McQ6hIfp1/EiXVwKYTKp9nHKobuepwKoxO6uBusCaIOsnGoBUfjrG4CVc5mbjckANRcwhxKF7QhYro08Ae5d56kHCoVvHq0IcvdanPzggiM/gkDC34VJPiS7N5N+Xex4lptFh+Xfkzl+/ziYv2kbGB6SyKA3vwcC2d+Xno+++aQNU6i+XocUA2GeLDzaQRzlqfQhZycm6tB6na6diDKIuLZifiuS44Dyn7xe5TvC1zMnZcGbtTgHQYEgDGwOnut643z/+9FPQy01c7gX0koObjAn3b4Gy2ejSMtaceo2nNc46JtLmLMmQLttgG7GaOqela3SeuV8O3tDAx82/BielMmjgRd6OnjirBWLszEDhSOkc5tAn+w4dcPv7XKvpWpL2l9rOIXypr83hXhohB6YZEjMVn/b60ZkICJJ2OTiYK7pn/Q7Jt85FURLGI/U+E2LRyWK+g5y/obagWXydHp4xdEgP49SawuEvnRm2QpDt9++DFkehLUHW/eg1DSY+7eFmDQLXV9WtaDKZNqiX13ph6Ws5COYQ6zAROAFARc0ySscFelQH1knAQQyj4ujNVpVMxt6sSOq3YkMKTgkYBLyw3pKA5KT8nMDutNfcO8xxGQcNxPlM6pRSZ9r1EtGhUTBZo9S/2KYHZ7lN1AG9rpn6sCtmC0sHY23Xfh9I9Jou6+y4/nyPzoP0seyRk63gexlX6UsGa4yvzqnBT/bc2m8oOMP3CIQYXPG7NopuP6zYwlPfWO/xsONTx2Oc4lAMtFSgJKqNyd7SAuaz2HBpZdKRWIehwj54kAyD7R34Ll7j3OQcMUjjeqFDzrYzLtJhE0AC8pIlT0BXypfnFdcUxI0DQ9uJZbYLXpJRKS2W7wvavkyI5RrWsfEebZ71QayxAJeXS5gZ7JUjw4h4jdc9pNzJzD7P+Rfxi63f0NoH3ij6EYBN8HFBaALwV6+uapFkQeb0JtjfNcM2IoMwgRDsF9fn3qw1DNsEWuPUJNm71ERxFpzPHtdAAlMYUpSBTAn7CAhTr1474Gs8O7aVdSDbxEy+dl+WCrYytmdZaO49SqGj/GMjsgZvYB61kfeVMjqgd60DCJAMEEozvSpZM7fnem4Df2xl/KUTdTJA99hQzDGvGSDyd4LngC3Qz1dSFD9n/R/NHGVeBpaF5WZAd2Kq5L66WI/kRMY2YkgtA+I7pQRrcw1mBFut/8tzTF/CoMgAknUX0HNJEO1p/K7RdRM8KKg3gFo/2n0cOvmpB7SZc8usmE/P3QYL11Yl8RkH5CqcxHosC6O9FpkTxo51xxjkTF6G3kx/GAnzlRz3I8Bb3WTtRmvY9UPMzAcoONdJrwRHppyZcq5pbbj7nd9ZkoCvA3jMWmfdh8mz8ef7A/quf6z7wzEGGOGaNnUXqOG7P/v888NH9T7D9uC8SXuP+yurJhnR2lYCQt9v4NbkS8+kZGj3n2sydnJZfv3U7veyflg/qoHzPttfHWvX0jLO0N+VIfzw7nL3vwkI39+xeB8kQ1gRCKSCuWFoPM3WUEdImj6KOTsACYqgHYDg/vzrL41N4gBzWF2FZXi4UlNA96qsmU2WgLOKixmoBQ5ZvCl6vgaEDdpqEEVSU7jN5gqdojTHICEnCf0GI3ViRLJUI2Wgz31gusAQHygd9dOAUIoTC47NIUqJMcXg8xPe8vjSpe+AYlZkxUWtw5og61RX2GzBtX6Jv4mAenDVKS+9LU5vZHqvAjl1vEqRFDlSjZCNofiDG7IF6h3TOv4VR2FzQxkw8KmvdeJR7ZRKQPjzTwf/PWp3tGoAPZnEvobtmo3Eme7hqdqXzlIKtzcO/M6DlftKhjDNON8f1FQcNkR5mKs/ffOnCs+c2oAAJNw+BfF81j52O/gPSutQxlCV53AYZFu0b9bOjWe2ifuLkV7KP+tp1ARr8SIIlPXdwmMOYJw20NhQ0ebQQSvD+OSQXRCF8WScErh++HhIx0sly4ysJ40Z5KCfOAuTR8d4YZxS+zZ1U2s8S7+q6huvUTMaYAFkF9BmVCbGnP+YCzPSPrtGtJm5NmLOnjrViRxObQxaM5kcPKnnHXUrQehoeSp6JWClhmAS6YoaEHSpxNoMeA3zEfCPvmP2hmszh2RDDECK1kMJAvQgo2dw9751eGbedygW1ayxx0ayp3QAue8U4CuKwneNlsQ9nXsRsjYJbuIsnMQJGFvWxPfff3+o7oV+tpY52pTQnaPQ+OqgqdnzSAc+VNj1ZDpTpD2YeAa+T2csQJA9NW9wVKibKT3aejcz0jhgrGMBHcbVPSraHzrwlNUIoBjP2Fb27yvbynT+I18PzXO9VnN+TKSLMwM1u7ZQ+ZB1LMov2KRdDBA2WlMO+j1H1ilZu6yP1jezLgBfrkrOL2MzW39Zp8f9UieirQbMPgQ4GGXPNZAAb+eMdWsEDl3rJ1rT0P7WoRJw1DHgPq2Nr8pqKXwJ0iYmw5xKS43jf+qlaB0rAlTMs9kfBH7Y14ojCAiIRgvQeHZyNqLcp5OdAPb+/qhb5NwwIAyaTv+z1UsBxl2pjLVZCbTWD5W1+JsszbKDcZ5Xx8PfPZ/5exzt9FmsQFOAhiktRizrwSXrlb1EQMhnArQQdC4DqY0tQPEx1+P5VUOMDsLuE/vM+znPVftkzLimJQM42vFHlvHgHi0fMQCOszfKHOtCoKfZhfpZ9tOzxpg/DXJYrwka1oO35+zPpWoD3oziHpAqpRr1c0J9XD0i68/Az/Xhfu66KjATwGJ9GXtGvM+YRpwkqq/4WQPMABUHHtlgPo4vwkIR8Fst8xRQHQ99r9rP6iYIwgUIWCBNn0rGjvkrXbGAHmNsZi9rNqUOLdsBqOEa9u7zu1JXSN/MXd+aK/cHYDTBOL/PnA4oISjntdT/rWac++AnDJsBO7a/YJ1w7hHICwAI5AvEC4iZucszjk1lkBDHf4B+BWymIqxS6vxo1nDAwrWRMrhTfMx70L/iuwU91Wro+VB1a9ZMBL7u7g7VZq7B+pHGyzr4w9dfH/0uqUmEGdgzqlm+tLmZ8BpAB1RuAYtzLe8ZgNOPiL7ESoL8nQyzlLvQHio+dGthBa8MrtKknjKcZ+3JavbCM5t/68ueWQc5n5/Snu4mdlI7YNmEIB2GBj+efRBw+FMxvgEa8YPGblPF19Y7fg/3zD22tr0lVvyKbg2hi6ZX61iTa5nWVi2X1jlH5KcgpDXa+ljYqoz1vw4ICfoICH++/P1vf758eF/KKJlCmIQPLzf5Lw2Mk9UiSwRCXwcIH/1+WTbuvm0naogUIgiymabsLeAmKPyY3m1TWcqGa9sEFn/Qdfq0jaIkKrCS999QRtu6oQXH2TjLROSgC0WmClm8DrLFggbZl/KSRRjneagx7/4Nh7mZpdxPahkagBIcKbohYs61z3SYotsThgDJWvH24RzfPMzhHpqNDTR3aGUDrWDfNPF5sec7bTA/uXPFYky38/lkvFZMW5ThGoSK4qdpZ8RtzNqtD6EFxkPILLgW0Uqgu/GO4zDevM5M0epmQg28efbWITaLIO3U4kVeC73RRrxL5weVjQBA5XrZYAooMC/OQceqm/znX36OUaPeiLXKnPP8yXhtreCUH/0yUTabQ57D8NGjZHScw4ITSGQ/rdG1d2XqViscBN0vrRwmHhEkbY5DMkUTrrBfYAxj2oKUdpo5I+BCFRWltwUgMSirJ8WgkEl0zQo4YITP6H2UNOOUtci5YhKdf517s0TWVbXf5+hp24s4QRrwCNOsVQVBKXsptLRl4w/O/L7nnD4+B8ZcjwAl9zSnK8762mQoIS1ap4MSlG/KlYr4MIdR4RytQ8TtjLrpmHi4aYTTFP2nnw7VUdFDDv7YijWsxfkJtX2UJeY1al6jDueAWA2mh0bIPMu+Zc9snZpZZS3wOuhlha4a0Hrw8Rw4PwQCzHecyQ2ooIGBCuuSNcV6DR0s4FqbEUsFPURcsh7Xr3VURp41zzA1SlFK+1DFPg2VVFAnAedooWkyfPs49szvce2KDFsPw5y6jpKpmdPYA77tPvhhXaXuWErNaPKsu2TSw1BpvXhonyvu1/m3XqTZoKuoUAKFqDpXwCAZrDWFL3W6VHUb/B4CMaPueGZIMVU8Km1+oHyeVOD63mYfpCUT+LMOD4rkDnCes2ff1RaHnnZqCq3Sa8fkqmLHOjrYLutxqmKm4gvcC/ubTA7jz97lubmPOCMLvgyQpCBFFG4BbIVp6gSHMjrHBJuRAIAWLkO4XfPJgN22xo9xKMj0smrFC3gLUNgOoc8vfU26mMCOjn1rzlbfONG0gL4LKHWEowBrTftAU7OTBmihr5+UaeNPLGBjTpqtrmJtvv/U89JxY/xD479cul9H07fsJQ45PcsWOJ6ZBaHOTfAowmw7M6O6uN6i2APGgOcCdObv2KEf1tuUdU35gkrNAnf6RVyf69rTNCD1nNDM5mxU+h+j7RCtgQKA2uqeQ6X8Srdz2YOVDQAAIABJREFUXsw6GQhEOXwlINimKL4uOOJ6BSOqNWBphFml1M9PqChre21Gsh/WmiyB9aGeWx/A/cM1AVIFDQVt46MNWEqZ07KL+j5maQ0W45stQ06wxXUFL7knAlg+a02sZ5DXM5NoTaGBr/bVOReckAUg64oxFnDl2QSa+LyAC++1Vt9aVYMbdTL8HoGTZHrXziEA85q1n7UmGDNtUYCi7U8F7bKnCHjXhzDBIv2H390HXOFayUavTOWgfy8JEpBnvqsZULNh+mEGqK6BUN/xkQaKcE6n3nyBV/yU6FYUmGGvBTgAtEVFdTbIgNFxP+5jgTd7RHpvWA8EWu7RsFXiuV7rq22Hs9IZ16l2JiDfxLschyh1pxzsygAUQG/SqKJa1vafSyMC/A3kYh5ar9iyqMRLdnVYmYXqsr8vILzcX969/Onyn//5/0RllIDw0Q2UrtvLk8dPojJKdqzyvB8vX3z5VRB06KJs9NQqkP6PMAOB4Nug7hw8oXYRUGVAPoQuSjAYxdHxbB+tlQRGxubkQXjJSER5lCzV6gYQlRlCVSpJVcmkE7Jp2UBc24yHFB0pIdcC9mY7uzmbldNImEb3YIozS9ZMisIbRWVqVP0vtSanvogi1QSSBmNsTsaG+pxIov+KYE5rQQg2EJZ4Dh0y4grUllRFjB+CPhUvVebM0lyTUIVmklNcRkyhnSxOqY0HolonMxnBtG/ozzXnhzJW6zhxLkGomVuuz5iAXDLvLFwcpNZ6Uhv59PKHb/54ucdJ/fWXtkhYQ+5mHiup/el/yd6EStLaq0NUw8zn/X2+3zrJrIUo0wIM9PAMB35UU8YFg8XYMu+ZpzkNqSl78uRQOA2SuRYROVQfP65QxHHfzfSlpcLjR6FBETCQ3Qj6vPYAOUQfPmgN0C915FPbCI99vRUbmK3B8sYcwEIBCDNXQSBXFE72AkPONZGe5poYUn5HhgYjbN1RCvVvHiW7kKzcRxxc+lreHY50exK1cT2fY98gvOChE6rRagpTi3VTGh/3KXU1mepD7XZKdwMgcFhVWHXuMWookDK/GFrvN7QTnoP6ObLn9mpb7YjovociwT73xue+/sPXly+//sPltYq6p4PGwCOUrgmDGNSZIUxTdAGj9AVqX6w6cF3PzGHVPp9lnLkWyOHLlxw4Rc51OooptcdnRGOQvPbgmxAM90PW75dffo64SMQSWHND9W2hIE3P+hHuiSxjempdPsbBiqDOanS4JvPI712HruuAWsuiRC58apEeUNIFBWukGxZIKnUvwfsCH+wXuwlxIDOVzAnzToCedRJQ5ZfskyuLYyq/BGRkGJYpOkRlEDUio3DUbVUNk/tNoX/upfR2n1VnWbquz4LtzII6lOFOtbSPcLB7vdjf1f7pLOhcGvTy3e1BSm+7qmibPddgMoeMfdbp2Bi8ltrQ0QJZbw1SKgAieus9Wt+Zvr6rHw8QtvoWg7c81QAss0EGJ2Yvzcjm7FsdpQCoCqD2zuNswBFiDMPaiQjR8ypRT7GQfWCAwRgfIJaZvNWnsRcIimReoDqIQBHPw3P8+OOPBw2QejXOi5xEy6DJwlETgHsBmOK8FPTNd68txJkyyvVzRg1cNLiTUna1V/0+z3idwp71rbXmPvOdaVtR4RyCMdZ3lEaXoWMd4nvEEX7w4AL9n/vgh/UgvZUMOnuUMwjb+80332RdMF+KkvFMEeb68svsAc/5AsTNOpmxZG74LtYT+6ulFDvvRhdX0VO6dUTB5lTrRAI6aNNhJOCTnJkfvJ+1ga2LwMZjzrOujwSLo62bTWu5xdrkUOJz9y42jiwbe5KMFGMrEBNa4+ryWNPsK0uJYn9QKE1bm1Lqc+6g0jqxHsEDvhdQDJsd+vAon8692UCzzI5vguxlnLutWkvHjwGTwEjKFyY2WPGvt4fQyfk15pX7NTnBvfD8rGXZNfwpYMzvE3xbr7YWOmFljWZs6x3uPwHqmEzSX1mT53VstjDn1/xzvsMMV/y2BdL6YmdGjXvhDFQxJt5zGBADFTZceY2x5zsNqPmMbATGBdsI4MYP65n6XgGMCsjcr871s1DVuSb3R3DkeOrztO1PRd30twGXU1s3ujbP9PkXn1fIK8yTZvsjdrmSETPHzGfW5uqrW79cijV7AltL3GGiRmAvbJfZA/YB82PWPODxahvtr/nVV1/nDEud6KjEYY2sVpfvJ1PNOHFt7h2qP/tOv6m+XQNH7XXvu2B7ztYlWBKf/esM4f3l8v7u8vrXHy9//ct/pg8hbSeg9lI7SA3hzYPWcpENpM0EojE40/QlJNtChjCRaWSH2zCWh29N4CR2IzHOYdJ+R29WH4FBQ4CAZsERdqEWMMgP2b7WumQxqKZHMJmV9zH3kSLKEx3OSJjPpN/YwwepZeNASyuG9Fq5be+5LdjQFO7uDoVQBr8BDtSXOoM9IB5dHox6YR1DqJqhBG1iEA4YoiitwuyYmYseelWoazDKBqtwgXVuGEdUonKt1ZDEwQx6SBZpTYQtLD4pUIloh5KC83GISoy+55jOaOsAMC65nzkaolVFVVgDpYiwySyubeEt9KsFm3E4Ga/SZZRRdpM7ForicDK2YWzrEMwSNDPQAL0tLtaKYoiJRi1VknPApXRexU2WoVn9aTLG6/cYGkIQFRvl1onHgSJwyvpZqwnWUST2uSet3qGC1QLgzO1q1CrWw3c30rPpuZmfIGOsGRsk7/AxgxbHjf6GFNMnq4wS77XGpM4mBcbXtWktqjx4DtqoaJ0UbM3csC6l84j0YjiShXs62t+UZSM9n3YkdZwEPrpOKuDiumkdZ7PkaW4/42mvRoNK78nDiAP3XM/KtQ3CAk4McPHvvC4yKwWQ+w69cw2vSy+Lu30EYzHYBxLa/db91/3NfwQ3dbyLXLevKnUO/U6NqzYiW+W0X3if1Fqen3VPL02z8R7EUZpTNGRgTgrVF2xz8DHP1jGEGrX6MFHoA8ixX9kojAUnSlE3QDiPoweIezhvWlZd5LH12xP/WM83e4kG4NBhnWLokdEZmp6AbP09cYI9sOJAnLLrXivZBRoBT7FVh8/+nHHs1sbjwVpVcK+Mq/Qk0V7V8xQWiKP57NlB4c46XpbnU0T1CLrWl4t54t5T13X3tgrBW9u8V8ENwbfSTj9bTee1XpLX3cNcSwrdEcBNLCCUxtWlxgEdNS7rTfoq/fFOjlwyf6d+g6xBgZOMEa0Xgtgj7tKMhhmxx+ldWHDOlkEp1VgwbiAjoJJM4e4v4Gj6rO4+t5d0gjh7cGjYc/wOO9I+wa17TkCX+qvSELmeWTT3lBkL1kzF2O4PMRIzadqu1KCuHZWACuOe8VlfQUEO2S46kKxLs5sHtfTx4ziG0LUImuOHKCY3YJi5xKHjM5Y5MN7W5BmYSLNMS4Cj7q5npIJO7j3e47pWhTFb1J7Psxc8d5zG7a+IrpCJffqk/tpqyVoaUtDUQ0lGT2zrWlU0C9PzLGfUACPune85q29LSY3GQKiXy8CPDfMbUCXnrj362k+PuY869mig2g/WKeOcujXElZ49C+hGAEEwii8S1do52PWpmq2pH9baW67P39lP2ly+i8+FufbmzVGzyudlP6hS6Zqxtp51SgkKr2tPuDcA4yNrPF/Q/ct88FzcO88k3VXwToDtACDWdsJzxnOv5ylgcgVTuAeZRKlLG4WW353p04LftnHhfmMjJ0jHfRyZzNGjY+fmLx77YDTq3wRAoxQ7V/FL2ZtpnVQwXWAmixFAfllvwJXUeq+si/dKreYZ2LvOD9divvkscYUZS4PS2IXZNEVeeC3BTxRsWyLV8o2qTaPxgV/5/XffZUcELBgDhjVXP6EgLtfg2RIAw56aUr4F3TJ6lizMe1smViVmaeiAgIxPz/G25wkbamerz6M9Yl6ZG/aVfp42hOfgOxRUM1h2rWcdjGFRkK0HfO719wSE9CF89fKnyz//8ZfLuzucYQo1L5dHDx8lGOS/hw+thVjwk2bISU0VhWFTrnYqCHnqgAgO6VtX4x/HNoWXjy6vfoUXW/UeMjhff/V1DVECsEm8xqm4OnQZoHeoI7b/Dwgamcpzk3prBUM5HG/3xx9/iJOfDAyOtc7KpHArEPGmrQk+/yL3oZqXKGMzVZ3MFuyXmlgqbJvK8zkCJp71qy+/imE+o7r2GEvdFwfJyzbPDRJ3ixGnbUfRdr4PZJ0NznOWzvIoDoh1l9YMNlgvIqdqJGOchTM0mrE7I7ulUBZ1xkiaqt6p8Rs6Z2pFUaBcXVvFE9o/8VzbGOR6YimsgARFo7hJIyry1nEr6t+ekbxf6iF/9vMceGsSTECIwMnRDPdaR3E+vKCtBekaF79BfwVZ4viH8kvdXamjbJNzmp6AMOM+pcEgz1MS5Z5C+Vz9wKH6ZUHwspSKS8R5XANfOe5xRBA4WM1EYwnBgW7c1DBxMC/g05mXPqLqodkQnZ4g4esHaqb6OCCW5WLMccpE6Dy8pIoyh6C3OTSHfCK1XpT2ytU3YOP99iJMndsCyzw7NMJJaZu51QF2jhzDI6g6ARIG2TxLWqtMpKbZ6v5kXS3TfAS8BKKbE4wj49MApSqq/E4nVqeh43YTEEZqI5/BuS+d5dK6NerwJqCS8R4tMzLwM8JmK5h77BuBsgY/h+yc9zIcWjPD/mLMsE+8rrKq2dgc3gPMXC/N9hU0OdeYBsxYLyQpu6LGQU7XAFj0sEAG81672rrI1RGt5ic1uqfghOtByaose0WiBAykqBs0Jyu9GqMAMkNuPWhDQVt9cVDitbeo/bgKZKkgm/pC2h/lHKBWsbXJUnj43vbLpKdg63tAa+NAL2jm2qLcouzcD4esKDstRbAXAjDMlYAiNvvsJJ9tdwQmTsIP7Hkoq9Z/tAVTM5X8cE9pcp6+lp8dbQpCS35DbUjPIxyKqCvTUmlqpbzHgLB1aFXvDCXv1JdRIZAASbMFBDm2njB4YEwEqtgP7AHPNveFQT179wBqT06IgRHrG1tiawIcNtgVrIEj4zz0PWDUnN5kFXa4Jus+xeA4eqOKhY6WbPVV7VRwVlqmNsaaPSnRZpOTUZijzrhFaTOq52u38/jx2r+Uut+1ewVMc96v7EXbayB0zrL4GuMiGKJNZ6yTHWQewyJAhGdK4lNsZLylJccpH0gmDbEiLgBYzSgzb9rEYw/NP+Gz+GANbm311MCSf9eZ7nX6PRUUChuGIGpCadxPQBDo3kePxNZA2XcuYMpqP5N9U/tg1NRjD1o7uGBL8Iu1yffRdojzwyxe2vJMfC7juPHQHzLjxZ/WaTOG9QVaouOznEtTuBZr1cAXP5Fm5LmfDx8u//z223wuQm/0bX7xIgFh2tFMqES/U8c/NgfAc2yerOcTEMx1rTFmDxaoLfuBz5zt1FFPt/3AvbBWYdz4k3N61FLBTgMvacbYMfcw9y2zSbEYQdMEICvdUTyHBZHAY6/F7tHeJXXlbzNeCqVxf7SpMgDSNyxdv35PfK+JR8a3fv8+Z5+Z06z9AdiMTYCIgIMF6sIwCSAPE+zzrGsBer5DhoTZfb7zy6++zFHy3fffHW2vsl/RIFiJAuMikGCv0YgTRmG74oXtIXvtQ5jvBgCgnm8lTryP85BYh3sgBvDZsRUG+Z6B7G9+9CsUL9O3dq1HcAyF1WX29bs8lwS5LSUww/u7AsLLh3eXd29+vfz4wz9DGX34oHWFCMrQg5AaQqoJK89fuh+BoAFhAkEi0SH5HHQMJpsFURnSq4poPEflbuqe4cfDyY96XFGCZO80klF4tF1AC8iz2KMy2mJ+6Dv8l5qrUxo3DtF6mKRWgQMY5zQ0ShDaBggGhxwucZpWN9VMB+qBCwRV/5EONtEKrhH04l2/v07Gbfql4ADYP5HrscGixIhjSoN7KUBzBlkI4SvbXmM02SPVP9oTk2+mSxpkDh0ymFMUqzHgsOkCU0I3AceEekSQ2IhRUaU2L4cPxfe2KBjVdSltDU+c0qOnUhfwGTnG0FUIphS8c5anPQtZE3WicYLNFNoXr4Fj0V1T90c2dlmIItQNTs3AsH6sgeF+8myjYGhcezCpLFqHOtm0KfUFyRpq6OZ1zDFQOsYZi0UmfN4MjpkKnLBkzyYQwfcnGFmdIOvxqx04/C6oD4ITo4liKAm2yCwkK7tg68hqLGN0RpFyYK8mqJnzql0pBMJhD+iRe6FuKga2WfZDVCaZPSixpfMxhh37a8Na62MxyHEaH1wCujBu3C8BpgI0ZswM3mL4bUsSW4HaVw05jnFQy9FO+d4CLcjov869cs+hwKXBfVFfgBL2De/noPagNwth36FzlpbXREjdEwFwFrD73o53Ec4IGw1N5HUpJx70qdUcfSo1HnMAtBPOYxDjtZXJpt0hz2EncqtzZvauaHgdimStoKQtE61yrPdTx6+9Ss8tJnREdVKlX1ln2NqMOozZJwBcAwKYT64Ziun9uzIwpiKaA2vtVQwMsw8+lLrVOuU6nhzSAkPZX2v3cgT3cRQqYuOeOu57ogfMb4r936I2fZu9G8rbEPDUOa5p8ZmS6dxl30rvX/BRPGvteOKwVElbO2TrH87B2JbtZzPezG1swxqwl+XS/qbSBxkn5w0HrecUNOBf8iyqwPK57tvOcYLVVy+bfY/ATesgPbeYR52GeRyHM8l9e6YoWMAiNqBWHEXKGvcDo8a9oe2Wap99o/KuPdBQBZy4heeotF2dnN5X0fGo3IYNVADYelvPFwOw1AaNFpoaGoQexu4JHfgTVUQDstTjbmwTYIYGXlpi6lQPZemehzqSzfDXEW+tUsUd3HsFLLon+HEfmUUWZPGsUpjDrIwUO4OA7IeJHjGHPJ9BxCEg8uDhoYrO/UkvLSBUm6djfbAC1s8v9bDxT1oOwfin5daEfCLKNlE150mGgRL2gAipBcQBnXgU1+VzaTsRYIza1J7jOL+Og0A0QYtgrkCMdE/PS7NAZk/4vW0nmA/2S32o+lXcT0BlQYOJCxn88cwC7rYyiF80wNjxS6AyxgDf57nAZwFPzW4RKEWx+tR2Invo3bucSbEHpxpgPicIf14fsf0rMcF2Cb7qFzCXZoPsi3j2HRw3XvM7BHbDSnn7NtnMBGJb2wZWgjRSaZ0f6zLj5yzg+nSsEqgsgZHAYxn+6iKUHpw9Sk3/spYwXdgz50CY8RKEz9m6GtFjLy+x5NiyLg4GxOZb/zJU6dVS09kAG5WeuQIc55ZmqPcTDM9WJnsfEcjnAc8C9Fsf/fBBejPyuplc/+SMwW+Ths8+xW8RWCzwSG16M+FJWAzIspxAVqI1+qxtMpcR01wHAmnZBvYBXgcCKxyWsycClaW1El+YhGIucr4MCOH3vyMgbPB3/+bXy/ff/f1yvwzhwwcoGaFKgxIM2b5mwlAVTQsKsmUx5DjCywNNnAVnkACECPynn34ugry2DqUh1Wn9mOayry7vk9L9mAHR0Qul4M3romZR8Xt6OGW0fwgVZg09Cdy4H6l6QQatlbt/f8iZM0ARkZhQCAMFPxmaVlBpxWOmVmgz2AYlFboJvWKIhgu5zlQdfYJlFy/X57v4Mz275lS7CerYtY5Mp7pNqqvKJqUtDlYOvkq8JyOZ+q4eJv6ebClOjX1TuHbV+m7D0eaH95vZOzuFQc2GHLW2rAIPPE83SueowU0zcDgZze4N6TnVXmhE4/gtY6zT6CGYxT26XpzJg3pZJNaDwwNTcMBi3GYMK7Huwciz+u84SUGMuskw5rkHe9Qls0SQ1o0WwzXEivWp05KeihieqX1p3DzIrDtkvs61PBrjI501BzTKie+quoaB0KGEQkjdjZmTZqheBFUy4HGTO6Y8KyIbrl+VrFTZdM7PY6gh08kJSJLWIs2ckaUgEFXBFHqXh35oGVDDP1wDsTTvTp1vs2dSSJsVbvPzUva6R/jpuHcMDoRwReC8Lo0jwdCpGbPrIkHGGpKn/+P6AvJZkU1bDtgk1oyrDq5ZNz4v6p6apYcPE1QyLjjv1u/W0b2i59gY6TVHBuHBJTWejEWEVkav80DHkXGdtx5tDuBoVHEyj1YsFfcxkPrtfFUIQKeU7+cZDnQS1cTJZp8PGfejLT8SeIwmJOhxDmQ9lPkeayxwEFNbeeprdw5UBREKzFTZkjWQA3UCModNkNY7SlHAH+hegGSsq1MQLAjF73R8GMujBGAMBgOZI9Ae3TK/H/3bAPpYN6FdluqsXTfAiyP0uEBZALjUfxkQtj8az59ar1G6YrtonfG8WSHrOQh8EuRdULV8cYgfsC4YnzNl1EyHgjmpoZpTllYXAKsnCrtUv3OgouOnvH6EbVZLROaFsyJZ/mfPYosUjrDlgWOZMR/AJuXV9aJgTqlWzUAy9jjT2Ewdb2y1+yVzNhAhdKtlDHhm3kO9DPekQ3UOfDKv0vL7l4NKZjbCml3GR2oi94mzKh3L8dLhir0ey0UH/gCpp2aaen7LV0btzN4bODB+VpXRJygkIKnDyLPYtw77wvMm2zP6n3s+apZzKEOHTX19lSHNWgi4poURiqIn+qf1gYJ/2j/GPqykqeayByxriFN+olOzf2HYVP+gKtDYDsEbz1rtbkCy0TUZz9j7Kb4mU776VJUnkyUZAEswG+ppyhAoaygQqE089jl2ecFZMzDN4Mm2CPsmjIoCygYkrjeFXtI6aZltfQvfE78G38TsFPZ832WNJ/shiqgTlXGteV1p1+yDKkBfA2V9RM7TUPEVuzu1WmMdsA8NFPVpAZJzdi0Ldex39ujqesmyZU18oqQfui51qGNnRZhwNsQxkBUQez1ARqDeNRxgay037OvMe3ON1WMaiLgPjsztNBl8Dn0//kzpyJgTqXWdRoG0WjPlh1/ztv2pk1DiLMWX2X2w7gTCWIS2ysqa2BpvxvtRQAzXWgCWKTjzOvsQ/xefx2QA9ldfLEyOqa0LRmhbbJnC2saWYNcUW5ICzzyGUo9Q1JTpVZSPH3RoNFxbUsiocuy49zDZntAzuOVEB5NjSu3xcf81ZXQqoy9/Sg3h27e/Xm4eIpLw6PLkMQqFN5eP70EoQdxwhqgzwtBzOJIlaqP4NFZcHZXUHYqdU3Q/lIKFEaolAdDELIis41zc34eexaA8xxldFkcKHE3v82M90QOUdcqnxqFr78OKK+gYZcN8aBYwyBIG8O3byw8//pDv5H1//OMf4gSYqi96UUQw19phE3oeAd+CHhFZXuczrYGrKAsDn4D21etkSTFkBJ7SFsNXXzTPgklwcGown00V1Gt1AHKYV5/S++3ByWK1VgwxGu7nxx9/Ojj2jCVjCnpCIBJ+/bjmQapCh3xWClKEHHaoTMTlWh9Y1CObekhKHQKyxa1vOAJG2iPMGbIWsIfotYife0mN6M1NKRdzOBskth2DWWPWDHOdTbmatTiKBoQJ/nHk6ygGEMih21YHHlJFTrK9AmRIpwMlDYI6jrfUq9S0mJ2i+Ds1Grdx8iKOMBU1gIsEFZN9TmZmNSaiQ2YkXFcEeK2Dg8baZtQiUNxPqFHLpnOt0L/W7F4jUGpzkSgNkIdfDOjoiXk/LRQikFIV0wqrPD/QY7MFGFBEHqhn414t/vc5oFuk39TDh0GHATzYdyDOoQIvs9oeZz0AWSNK9otexWG2JcDbN7lmsq/v7zO21gT6fu4lzbS3Xzx4mA8zbSkuX31W3s9+QW3z0aMILwRVHu0JA4wYDesdgR4z7eeAkHGLgzpGQepiEZV58SK/C8VyezNBz/pqcT3GM+tgmVKWnQEk9262gnsLrZu1oBrvJwFh9s6ocTqeUtW4FusnQhIPHxRgW/uD1nLhWHVtxzlb3WQO3yntKuBjC4mAIevJZZbYIIxr6nixhwVttPkGgwYW3IsZa7MyAoTcQxQGhyrXbpayzd5iHdhf0LkI/XZ1R+daTeYhLQESjCwLEipplRlFZBkvxsqDO+1RUuPTOSFIS0YtKqOvMs/Zo2u5cg4IFVwS+OGc47tY98mEIa5AQPigNVEGHjkvLh8b8E5JlXNJgQ1tRGlM1A9X8TgUwSmQsudSF4jDcHo+ARfnK+dRnHpUtyvbz398L3tCoY4jIBw6X0aBdOZS0Zs5PvVtXXbKgNCzMI4i9K7RV6WomiHiHo81NkZNFGUfPkzN3t/++tfLn/7t3y5ff/31kUng/QEtFxRHpGsBsWeSzr1ApyDFOaiMIMzoi57trksc2whhLaMWfYMJQzCO2BfuzywVZ3uajcPkwJ5OuOdwVifCZPau9qs1f/YdlDZuQBhxqWkGdC0hWvbqULZk3j1fvP/05Is0f1sW2GtX8Oo4K9c7WPVOe7LyvG0JVSof4xWa4VEK0cCKdaxTz73xvH/65ptkt9FpCND1iJrz56O/Pzlq9hJgPbgcvUy5N54tQWruu/RQQdaDgn9pZpCzzD1srWeAu+elIEvVYz5c4/oC7gkD+VCXX7w41rc03J65ZakpPmNQw3f/27/9W0XdEAEZsOm+xr9jjPK5BZrNhLckKF7HSYldMFz7fdZ94LkEAc0CnjOVBeFbu68SpnWFqt8qbsPYBKQ5tXHiPTy/PkoE0n5t+RJjwxhgY7GLANT8iXjgOVlj5pJ7zdkz8R0DpggYTVfDjCPlGI5Xs9DXNRdQYMrJ+tDMs8FlWCmbW9ZC1qqCUPMrpXRyDwie4SfzXE2ClHUU2xqmY/UFFEQKaERg/+L5weTTDuDLcD6wN1VRdy35ntR3Zz5qHxOqUIc+RiCxAN99LV2or819pWQkwfvD7AcBugD1MhcXjwgWe56bVYf1GJGnFy9iI/WD2qoJ0Z4CiL8jILy/XO5Jef58+eff/3K5uyMb8P5y++jBISpz+UBmqUImBILPntNMGdrFOOhMJJmrOd+tK3g/rnZ7vLVpNPVRpI8fXG4YDFSwXq/BpbSHIWGZ9CCZPZzTmHzKXFEOfPx4jXsbqFmfoVGLY3A4UaWpsAC5Lxq/m3WUPOZ+AAAgAElEQVRj8fOaRdE9QKc6ehKdsPANBytpWKOJTn0dozSdr/PRg7vP+ymyzsqXfoVxbgDTMROFSxEx2S8oHVBnR9tjU7Lw/B4PesY0RapIXkd1iRT4uyqfvag6JcGAtUB1Gm1O3xop+ckHurl+KLVm1954RTGaxUy2eDTV1rmUwhnlKALUZUFDESVwGWLIeLXNyE2C5lBZXjw/0NdQX07pfv59BEAEbgSMQRFbbyElgg2Y8fxIM9dSyXQKY1Sg4Y63n6Dp5nHr01ZLae+4IvU4Ya3vS43UKGRRXc36r5qTfZZUX8Rh4LBMkDY1t4DaAQ0KNPBa6DCrGTUDwbgY3Jn98GDjc8x/PrugPNnnqZpaG6aDk6AcpbVRMgJqDNEMQjwhllzrE0ow+465FXmtgSvV5XAcFpwxbxg3Apuiqh1zvtcMuEht0bkV8VNL/Op1Dh1pnh6UcUzISr9vjQXPSCY/IMn6jOYQWU1D9sToPipG2saCuTpU3ehLBEX99nGos4wRez/tWaZ8apDnPR+gFBn30Xm6b3GUWi9txiu1DbaiQDF1PddWDZetFGc92ZbuqRxYUzdtHS39uNoQWwowv4ujthYKggCuezONBOjeY+ZpDr71jdo377EsiPUuHQp6zpK7dgp61TGM7SSoTauAZgQMVOLgpK8s9qvrNPS6UxBngFS71vfjiOTaHz/8pvcjz6UDzzMDpDDYcd5VbkUI4P596fljm+CgC9oFuIni2vvYDTPkceDWU0yHLNl6ewLOtuigxOFdX80yEZohjmocdv5ZRc5wvqRTWWvFGlO4wjWeQHLBv3RUnpFx1g5wFuH06rx1/u/iCPI77UGk8EeD5H4NihIMjDZUYOEqDBUncjVevZfuWec49nZzJzVN5y4L+X/zc97nfp45YT1w/hpoNijufbL3pZdCdfvb3/52+errr8MY8r604QJ3Od9PglN+b4+q0gK1WQYa0ssULrOW6ciabL9UhOK3tYnuU4JCzlQYN2RvOH+ZD8946+YI+sweSXXlPYynIjSR/R+gLAPFDLGskQBStBmaUIpnec760Uexn8luTLiINSEAlbXCORBwCoGsCgs5jo5hwKwFhFLdeObYq0n2n8+LnE1PbmNDeR4yUvwIBCu8BFiaHofsnQHQOtOxG1Mt1c6Z1WGcymbAb0PhtRmpMERS03hVGT3UrE89Z5PFn40QPMy6XvbaPSF47J50v1i2kbN3+4Dx4xrnTJKOd4KBjZ/bwjp3kxgCFGd7EnDEHtLuvzHuWMMZtwEOqRUfSBDwOmUHVS+2X6DzmezkAI4I8OCTrjVCrreekTIaeI5koKVk2gJmtl1l/3Owymd5NvZDzuuB6swRgAdrRMEd7Vl8chNEs98CavpG7ikZCNzXAdqsvjdZdIXuPFwVtHz7NvfEnBw1o2+pt2xiqOdiFdSdf+dUVo3BGWcHwRz3THIlZXMr2YifZs9Y1v7sR3y+lboxDvxedofsBOyw6vg5Q1YiFeCdwPHFi9wb2b7/ny9MYu3QQrhSTHnmZiCbtIlfkTMb1lTLR35XQIioDAHh99/+PSqjDx/wQB8ujx6AGDwNZfQaEOJkvgh19O5dg8SHQ5RRGXWSFB0JcksD3CD373LwR/iDYIcNTN0ESkLrtyWaiPGheN7mwTibOFAMMKgdn8FISoG0L9d5cSXbNZEMnMQU0K82JlnA1U5xjRS+/yZTU0lrqWQ4o+m9SJBwanDOxNeY9T8m10aoBCQIwuAo8N2oDUobwElNxB6FrNYEJcCYQikLIoZ5TrfOmAs6Gc1N+iFTPoMkasG1PEAw1Py+i68Bjk4c368x+I3jfmRjrUxYUm31iXXGr8IIB2rxAUe20vel67X+y43OhsRBIGhiDhD9YT9Aj+Sadfqty2whe9HgFgkjK826Y1zNeiAAETVUKEoL3qTZHJm+Ha48d51Q61mb5VXII07tMsE6V9yDPPkiVK2hFfU76vVmWNmYop1xquupHE5s7nPtHmIEhrRFCWyUmDRMn+CGEvuhXu5Q4J65tiDBg0c3UdwiyITmyWv2o9MJ13nXsWWtso4M0jj8oTyyTtrSo+JEYQA8QOnvWptloTxrknui6D5BzO3jCzLzUr4ICNhLZsVErJl7nHgQZiWddbz4fu4/Tv9EREIFWn0kgUH6qFmPsPrPT8V4POBjRwBXBKdSU0zD3AlIzIYRUEUEC2Tu5mEOkUhVT301bRVGa2kj2gbNiEEd9O+1F7BhdQAPpbpHueIa7l8dV+0P95Tsw2oyym64PXqWSkE79u0aWjMWtOMg4596hBXKYxs50HJg7aC3llGQIQJYa7GRe0XxdzaKf+P0uX+DJCO48MUXscm/ohg5gILn8jUPtKgqfviY99uQ3hYCoXEPGdYxag15gTXuQYSd6/G7gG8bd8dAm6xTkoL/iTPJAMAZzvWm5Moz8hq25tq6Zu2Nhu5bQ07WD8fAvo98fzKaKix+bAuQtKSYSAaHebI4tG4Zuh01vdWjG9RkzNIEueIDEUeaOjGD0/5njw/7zVkqXfigNk8B14DIP6UZhpFzqahGhRHKwhA1r01pptRgEq9JYa/eK85FyxZ03o5MxhqIM1es+wC2rysHj80gcIhNBARe7RkAJd8hPZT9js377rvv2oZldOrYgRP9TXCHZxH8kNVREKprJ1mBhw+7TmllsKby/L19M+vEe16ewY+ANgT9Kz3RIeWa1A8hnqEd5rp5bgKx+QY8h4AVv+e/grLvI1ylw3jQHUeN1F6dgUPWNFlC/uS+uQ5iEhwq7B8zLwFVpZ7tjBAgUlgJ20zmO3VrUPcGcMQvGmqp0vuhKpla9razKKjaNli1zdDtKsSi/L7MFOyEwKXPm0zfguisUc/FZG4qbqWNyl8GEmWOJviD/5es6FoT8BnHmvtStyF2YiwZHXNFpaJsPXBW/+to9zBBOc6/sM4GqMQGHkrTgF5Pj564YY9tHyeoXx1qxdCmop0AtTWpBlCsU+dcurK+nmOhvRVg49kPqio0xC+/PLKdfpZrSq9kfrhvM4vaaK5v9lCfh9fa0mg9RgcoJWA+gSy8L8kIajujHFy1eAW50q6G1kooeY7FknFxbFaj3dZiBXwL0N9EhE1RGccg4MAn/akLuBdoqNJsa96xuwiNYafwBbnPKHKyd1bXL9MmtmU2gPFX+EnQQlvidyvo12Dww1X8ar5y7P3R/qJ18Kx5KcEsb+nZJnCSQBozTh0EMn2pk9wYez9Hnf16fqv7wOvYOVgV9p1177VUqsD17wgI318uH+4ud69/ufzz7/91efMGSg6b5cPl0cPby9Pbp5dHDylYx2CwkMmOVUEUB+gxTjWS/DjIq1GrQ3GilozH/+NPPwbZfRpJ9DnT9yvs3ALyIVKk/Lx9ZFQfYtASWQ8laA1hEXUOszMaEeQccZQphbGJzggoi9jeLjjQ33//QzIQOKa2zdBpYtGomhgngp48qwXiWT2MUGI1UOP3CXym5Ea2icO+BmX0yaic9QA2uMARsmm4WbjSOKvm6gYxcE78lOxi0SQO8L5nhnULlwUTwYo5+LylMv11gKTVFl291gnmxtK7r8hx6JYH7YwAB1ptFSjPiCIbkiCtCnsEhC3o5e86jB7EzJuZrhS8w4M+qYExT/apwahZl2kdCnMtXfhMackzh2r4+OB/GwTzDKF/PuMQbwAqOh/0aFlQg5KgyQfCXqDB1hH2KcNIg9Zi3FDmFHyoYm0zibZeSDsDAix700BxDajQAIznYI0djsPQQMaU+bHPTMe9tDy5/8zrf/3lLzFCUOAo6Gf8NKoKDfSQLdLKdxN4MV4/0zfu9bW3YkEIxDYmRDGghPEjkFB8wP5WXI/9i3HPeoqprjPJuElNZJysHSrVBf5/JcxZK+ljOqpQRCEiHtLreoif6zLM0p2R2GZFrmg/2d1QzVfrxBzajoYxZG0RbLIWpCyzJtk3NLBP8Dy2gS0igoS+fjXBmVI4IyiyfkfnXnhBqUcpFzluQFSGgVQ6g1IzVnHMpz7YcStarMhNa5Q7R9YH5TC7g/3xOjYTSnko/lIMUxdUe6OgSAUrri1N0s8wQgXQ9VorgUNmfdghNLLASCACyk4VfYscSwsTFGC8uC9tQu7jWWnMyex9gsIqhqIAGc5aHaO7yuNPuTVUVdSTI5LV+h7BD2lCAflyZxNdWIsNM5Bm/KwfUyWOdREA4ezw4XiPIln6fUUKRHCda50UHHmzikG+CXwjcd6zjHvVnsSegu7GuWnzeB1oHXPBpDi+UwTkd3yfc8Fns4ZpEXLqhRVWwuPu4QAxB1Lds6u0rgIRnJHWi8V2Pm0rj4CMtFYhyFn/sdiLUQJhqfCeUCoJYsb08Jx3fuLUTQb/LItvY2mfgWurBMmfBmLSOLkG17bVieczfwqk1N61RQWfsxb/YDidFLmTlR9gzBoVZOPZpdQmyzMVSX0VMzI6ktYSYwsANK1vy1hNndBsP+PeTGz7HiaTe2J26P+YkUqGMHWpZAKoI3oap5D7BqzBaWQNa0/dFwb+PHdppz0LvA/WpHXknPOx9+sBXX/jWmrBnskanYDRISQ2Hye2MNnQ1qrzd9aEzxDfbvVs3JcgEL9n33Fvtiew7YT0w8aNA+Z5FoKfAH/LEpO9H+3ajJC+gSBUzttRzpOtiRDfbZSUsyc/fkxpAfbPtYhtFMS3dhubbjZccDOCI7MNGfsJHvVYXHprgXAA+QXCZoBbs3zNVJpNMtBiXM4Bk6BEfMTpNAQQTDurzpnCKglWB9AnSELYbe1A9ClYu7YN49Zcf+5hfsd3MRahLFMLS0Lj/j7iNmZ7sdk5m2anDvGmBc0GpYJ6jsVh904BoeeKgHDABNSzx/Y62GWz9PFDEqyVlRifdywS6fgtJJomCqKSUddv71u1KtQSybr5hH2R+x0DKvoaKJKv00FKAxI31R9mTGRFcIYZx+xYuiZtVqcv6KE9CosHEPvUh5CAN+V2Uf/v2XZcb+UGvy8gvNxf7l/9fPnb3/58efP6l8vlI8hR+xCSRbl91JYHKotST0j9IMN3+/jJ5TH1Q0NyeFiMDwFBClLft/cGAQGy9AzkkwmW5PCGehBVyyKudWLKX5cqICIfh/HI2oFgPM6Bxn+iAE5SDMT425HFfQMSU2oUPwwcRp3B4/BE/CZ0BxBc6wBtEEoj5ps66o9ui9RCFxFBUx6ZSQ1V42SIEsyNuyzKGNW59bvroSwnGprcDpdk3lpLaG2S6GfRsBV/p6C6RfUWh5fux9i09kwVSu4f55e5AVGBOpsM24nDL3rdDdRquy6w0sX8cYM1OGz9oMGtSqWh6uDIbsNno48Gh4OCk9nawN4Dh07ljB83GzF1WsY3Qfcc4UjDr/aOgWCeQ0/9SJ1HXzPoti1I+yutX2YCPgCPZh+akt+zLYC51s/UUUt97IQCTMPHCR+yqlMBusWccViIQJvCD+VFyqCF77byWO1TqItxjKCxXlX0Qp0ZRUyHUeMQNG2qjEH43r27/OOf/8jnDb5Bd4Mebm1U6VUV0Y59AANqOmltcghcFO1ULCcHw5Rrq0Z7pcoYjOe6o0CIwrL2RLmkEBqssx6ZvDiyzPsaThN4sIZA2w+KjIII6bWF5HWR8+wJnGoyQKMKxQlcRjNB3O1tMg8WgXfdLTu+Pah6nY4cYARgDnvx5cvWjtif63wgeC2dqKzLk0R2Duwd/mYWRNTP+8rxiqDJ6u9UcTPDnNqxNawWbdeJM6vLfAWcensXW5U9who42TbXZb5z0vY8d9QiV7PBd7EfDSQZ69TZUCO7LEH+PvYB2R2+1/VvIBObOpoMwQRrU4GZAABvqmCYTP+YHEe2GErvKDgNyGr32et8zrmSusxYt0Z3tFtEzlDlHHX6Cgo1Yx9nPjR8WAK/lta+Nhmh2a0/Kd+lLU9G8UQtlXKtE2XgFpud0ojWkMS2UbIAsv78WZxj61z4DJld7iUWbDVHB9C2IK3ZyQJYOm/YDIL0nKNRlXudfZMs2YPWMnLPcYrWVokzIL2yXtASoMJphyLyMgQFUBA9KV0vdNixbbAtXK+CGa8yHsdZtqyNVLxkkwZo6jjFHow6f6aHhQkwLYBk2la7L9uFc4OzC0fbIMFgWEdRwMfAS9tjWQS/1xHG4WM9Zj+PtieIoKMrNZDr2JbCLE0B3Tqc9eXrGB7fecpwGniELjtQ0WBYaqm0XPaRiqYCk9yX9sKey5aoNFNSJofslN+o7Z76uSqQVsAJBgD7pXWmtlmKzZ54GNfjewVso7pM5nuZWO0oz4ztyn7FiVwLsTBfluG37QrrNeDP9kgoz+tZqDw/cyNdlvfG6V3bpLLDmrliPAMKrE7TQK3AbvsXJvBeqYxBl+dC2AxT1nXeeH7WnCAeYGGoletpaYaH77cnZgJqW0YsixPAYHvX2kQdep4pP58EhjrzPqMiOZa7nNfcOYgX4DBLynMxJhFyXG9AnlO77N7iWcyG+508twAAz3C2Q6xDafHaFD4vMJVsOcyZk2aFtX/JUAZMriiWGfDsyQFD1kaGeaWi8XyggmZj1U1v4fDNFkNkPyYoWluxlfhw1uAz8BPmxer+LXMzEcA6BLAQmMg90hd6oCyxSUB0QaxlCz2nFCIU6OM6tndK14XVHjvPaoq41po1bHcEfS/tlC1YMq+oWKeXd+1XfO4BiZ6j2sSA2b9LVIYM4atfLn//+58vb8kQXt5d8IFub5D4fZLAsL32zNaNOhJH7sEFwZdMHDVWqysDDbRXBncclC0ZjzYgpx/RI3sJ0WaBCaCejyLYFeDH6MwQ4RwyMDjyTCobsNF4qZ/8PsHGkNQEpklVk7XD8W1BvQPupj0HODHAFEujRJYJvJlsP0jbr3FgMBAiGxrdGkscCxYI9VMNOt0oHhRmfzDYGIbvf/ihFI/wnZHQRyjHxsHtmVfKYO87xnmLkgXJc9eB630Hjd3GBW1nUyYIi3rkte4udZDj5DNvZnLicI6mx7PnAN8csVHOh10dvClFztm+gaY1NM2xOT4jJWXcbfvDuHjjmN1QO9XskLUuFTGoKEbot0+eHrL1BsiiPRxQ0JOTYUXhbmg7m0Un8FyrFmppgsTrnBWUaE0hY3fUUy1gCGI0mpvOD99jttMazSCFT58E3U+dYXjdRWAN7hyrBOFR+7jWxwXQOGoD+/ugtE9ACqfuOpGms/qgvaVYa9IoDFxThztkzH1gllCEufc0NUYozVONs8bxN6DANo+9duLkL1N0FgtI/09sxYIRRXgwcPzevm0imx48OLHMDZm5HKT31CJ1bnNQQ1uhgHpzJa2Ww03kmWeOIexCPPpeJrBbG41DwGDr2YMwFJcFOzq2cRTJ7KxekcsGaFmPMcY3tLxRZ836+UxBaRc8nYOwONWvXh1G/Vx3F2R9IFm/q7VqjNdPUFxRlFswb4axyCZ1jhXW0mHleQI4TJwk2bTV1kbg5emTUcPeFVxJbWPBN2xU1vOenTHketgZvg/7++23/0yQFln7ZdPstwfwxn2H/j001r3Dnuf3/Bc2xLJh1rik9uRUF5MgbfPuHCSQ+kQEzLrBsyOtw6ezn+BvyGqov1GcJuNxE+ea98fh2N7X+Y09N2P9oK17lK235tsa3gb47fWWTNPD1t6k9vHVq1CEyZ786U9/Ct2a4Jb3cj1eA6Di+7lPWCxH/8uJ6fCenFujVetoBYTcszAf1rAopsA4qnTsc/J8OoX8/by2eI8BiIBAa3zb8sO1wd8DFkUVuy0Kug9r16xhYk5VWOW8Sd+4rSfWfaiS9hIdGGTdXeze5iZn5GhsXDMO73oGlyZbtcvU0qAcSHufZQJdDzJokoFf2wkdd+mj+DRF/dvUO3XVt7d5PoAX16KgjT5Fs3T9jPVaXAefiOexVhZ/IOOIv5QWVFVsNdjRueOZdL6zLyII8iR2ycBGsNTgNL05CWimRogdcX1bS4tNFuhLsHgqZzFDyn2H4jzxk5yty7ryfFHEhqY+EIg9f1DxoC0j8T/RKIVv9JdCZV4bsvyuRTvtszzRt7NNNrsa9dKtD691Dqiz/8dWECSokNP7KkHvs46VAN85USFYrj12LLmfs93tWX9NjEjrNnPNn9JLtZ2eq7HTrMv5G9lr0yHIERbF4waR7kPG/GCwrRQhNP2BHgqrJdky/yrngAHyGDS5/tSReUbuM/tf/27rQSBakEBGR87v0Yljx7fez0AJ6zOZfQS81nbHYNxMImymCNvsGdvo3XY1V30Cx8pxyZuWxDiKnOgTPoadZ0PEE6kJ3Jl9DmhNSnEvoa3vPmyxUlZiQcSsKbLoKx0yaOZ3yexPtV9fhLWE/c74rTwjmfu1ZTLQLUhWXQGD5Phr601d36WU4JZdwVpsPBRbG2X09l7mJwks+2v+64Dw/nJ5f3d5TWN6RWUecNA/SGYw2cEHGIY2/u02J4tBLQaowtARnA+yPItScRJTNxaBFd5TCds2Wvx4eQIKvCLfR1OUdODiDI12GtnWGe4Ug6/xeJDKKJYGB8j7RXv4e8VWMC6tSavARAU2LEi2PpCDn8FLrRsiHwR3M3o9VNbomJ5Xa0h5IANx7rpxilLWOGRthtpXEZPSEJqSVqIfpIKNw6QqmGFmAKecAzyLZFRFFqsyunH4l+2UksdzMvkaW8YKhyOHFEIfa6gtD1rHhO8BUQ2ffRRcDngcVv6t5DT35DiLjpeyVJXM9gRa2p6DaRmxZA6TYeM/lJ3axkEn68i+PawaH+skG2/iG9buUVOagOhUi4dTgAOqOI/AQpWyirKfZff5PPcRNafUFDW7ocOu8xPjv9T78cz9yxE0u15zWN01aA0dcgZDo+TvpdApPtPsYoGDIp3XLBnr9Ow0sZdUCZT6ViNRmeU47WsRwrUSNGztBDhAQCPNr8lAl3YpjcHMXBxC5smCaESYUCh8TdPkIW2AHvbCm2iOmTLbUYhkeaja+sT1qmPc4FhEXZn2Ah8JgBewGWCJpkkfTRCS7AHGcfMY+zKFpAGvoWTOebF5vdkM5lkKB/ft+pfOIR9fZ1knrIHvVaiE9RZbccrUB9FG4RhKno3bd8+KSGDULXDP/lu9ZPuHliZ7Xl8BZtYHkeub5ZMumw26dWp9UNDcURNjo+YMtGaF3qc0an6dcWPdfPXV13FoFGnh2f0cdiG9CSMI0axBax+b1bGlT7OObdERJP3BJRTG2CLqZwc+GRw2+7b2DZN8x57Ujl5by+TQC+OC/kujW52e+ZxVi71U/XhU+qgXj9rGTZEVoY7QNe+eDvVvIi1nBF5gzMwh72utThuKm302U4hT4bPj4DPvoZamwfyL2CjWEuwZDu3Uen3+WYK0BHV376KKzXXTMmM1ZKwp6x6xgWTSDLJdowZ/glXcB4CKwTG1u9zzYWfW6oO9wmtmWN1fpY4jmtMMctlAU4N+/rwiCANo+M4nqZ2v4wk9GBsWxHulFLYwUB3YtZGsxFpjWCum81nKeQEyvqP07Ks0u79TAIT3EXTFFp0yXFJKc1Yvm3AE0wRtExkza6d4D86pgeP5zHDefQYpuvw7e2VOHJ/h3wYRskaY14J4BRx13vk8ADOZ3Pgco/kzN6HfLfPlWUoNOaCGtGfpu7yuKnKFpNb/7dgjPX9YcwHaT/Q3gWf3k76OgGjWwgI8941bUtZS7UfLeARynNPYilN7masNa93T44nKcH5xfc81qZSeX7IkPK89H6RFCpIErJlqrUEPQaEJCV4PIDKwXIZTKK7rYZnety9fZh7Ndjke8aXuAHBah6qYkAFo7Mmy0QEXRv3jvpuBX1uI+UMGiNYYGjy6/rpGajvdF/XLyvhJlmtATsb+/v5gE2ATWEtJ1uz9PCfjfM6KayP4Lp7DFmWu2YB4+N0nle/c7yc/B/C5EhftbUD2ATnahYzHGAQmOmwXYcIiczyxQtduntv2bPYPX6lTS6B6dAQsLQ3uCKaadKp9I2llUBVG36tXh/hcz9jjf0aiB0sgCZqJaQXAQJF7QEc0FQZuNOmy/bayLPde/KioB19LHHIe7mxiruNzj40gUM5ZwDycR19A+HdkCO8viMq8IiD8x1/SmP7mIejew8uTRxjm2zSmb8uAUuuolUNtlICQG07QR7AQhTmolVB6WlCMYSVzFXpQ+NMNkBIcNUa6fDF1nDNXPgfNbR2e9Oq5qwoS9VDNnDzs4ksKt20vIlefFOqc3zSfhxrYa6FqyU8X+mhm0F6f3F4+/+zz/N7m4Ax21N1mPEtla/2Qh6DIAgd92lvEqF8DQmlWZhfSz2SHQZGFKkQSkIUeu0DWFHme5fJgvWjMcrbh93mVmHmMwiYZCuisywzwJ6/TZDPB2voeVjGztBm+59eff6n6me0KViejAVQ9NAtraI1BYQKgzQn3VUEI6gZfXXsBTcCgmakudJ7dg5F7Y29KW+B93pv0D5/TTAGGjsXPf9bbSWnhutZd8P5rTU97WPL9zBftOF5SZD90l7Eg8ExAnMzzehjayBjke3SBPOsoznyevysgwJ9kRMwYMmfUVamW6vwpfKHiFdcI5YZswNOn7XVz8zCy3uwfkeI6PN0/MaYTzHCNlaLQukcPf/tT6uCD8iYg2Z7QSfcgEVDAEFYluPVMoQIpT35CukIvHI02whfJCkA124G1Ppzh5i/wtH0DqwonPwXqC9KkguZ+n9ymHpLxjGhTHJYacjIqX339VeYxrATW/zLaBGqAU6yd1EdAMzs1182z37XgnjnA0U7N1grBU986YIBxbN1R+5b2cIXW2x52Zn8MhM3mcd+uawEbnDMzTJvGOHvWdUlblALIWmaNR0wHZeaonvXAkkIYVeKTkEyELJ7z/GTVr/WtBqoFcHDWX5UC//4+z47CIyAQgFXBjCn27YDPs2Q9sK86Dn6X2Xj9AIEN/gz1d6qWjlGEpNZ/LCyP+3cRNeL6KhVmL48F0RY9ldJWRTiOw3qWiUa75kW/p4kAACAASURBVLG9OqytNUQWvy1CWIc8NyAge46x/vqrr/Mn4xL6MH3R0nai1P44HRHOaaZexygiU1OUjYDBRLOaHfiQ/Zv61Jcvs1YrpEJdX8HM7777Pplw7DJzkJ6Ao9Lxe/aSDlPm7+mTjg+gzTLOttBgT8M6SduG1cDEfozqqV0hCE1NFGd29uTDiL9wfXoIE8TpqDGeqamcIA9jiq1pechtvk+knz3PXKa+ePaAMa60ex2yYw/SSHnZw6y10J3oQVkxBrMgOvNZN5sD70mVxWTll60p0FJVScs7+LdiNWoAHODtRIH4N84xNbzUlMWer1VFsl8v15N1fe6syTJAZi67Pq80PZuVmzHhvZ6znnNSHc3M6jPkbFUMagwGAUwz6qltj7JtgVYBtDBRdh9Zu59k5XmfNtbAMXVYqzMrKHcTPygZ1/gPpQ6Gmn9bYZXsIZzl0UQNjNhvARaokd29KJrmms13TPwlft2cW+1qs+LP890HBXqAJK8JegQw2VgddODRIK0zw44lOFw9fsZqYiv5nq05/u664+9mxBAT4syU4hhwYGdJsjwrEajP27IngzjHNHRjxYxWfywTRX8imfQF5PbUYwwERI/spZnJiffkPIpA3NTAF2jK5NJH4d/YH0ELnuPbb789egBaNuVzs8bj2w544Z54Rv3jw0Ywbqt31U9swHWtkyygMeGu7RVpop+KSzIeBsx+Z/bXiebPmL+mPdDq3nNGW089lXgBljNgxj1gVwsUNZnTtg3VaGBdsL4PsbH3Lb/wR1C7Ca6rEFcAnfVNNsvIGk22+uRLMi4Af4AGYSusZ2/U8wdO8DtANEVo9Mtio7bnrkmIm8s3f/zj5Zs/fXP5nrMEejO+V9RPH8WGwVj7XQHhh7vXl1e//nT59p8NCB89giePNDr1g7dRGU0gkYCw1EgyhPydWsI4X0S5Ey0RwQhi/vHDgUDnAFnbCZrRJ+qnEfaLz0IHZBOyCOMATmW0UfK7OEJcv/2+6uxG0jg0yavEtIXKMazL/BT9rfRyEMPRRUQU4riNz5yU9uv2RtS46wzgCDer8Vtpbu7hcHyg1R4b4LfZj1z37t3R3FVOcVH2RzHY4QKT8bCPHfTFCX8YCPle0aAawqrnsbqr9tQxSXr5AX1nRHDfHHWBTTNzoD8uRZLvToZwqNWyeqUzroegUr+qJs5IBPWYIlsCi6CaldU+nLnVriiigeMjghzK8ZzPBNqsjaD6KDU9OeanXO8WsLPRqOtSmY91ST2MxjdtUrLempnke6kRUsoXgIBgIrTCZTNZW9QvxPddpsqC92YbPtTpuKnIg+g71+R1gAXuzSyZBy7GFCcvWfGh22bIFMw46A6jqYUutB++l+uCWsUB/qTZtk6+Mt/uwRgEHf9Tk1uNJq/rbOlo1OltDx3u9eyUnZFcA4MehA0Sz4GABizCQqOBh7Y1kQyDyjYjHiVwYMfRoHUBbdBwBWHe0oKGTGLRVEWHsjaG7omeMp/Su5iLMzWxDvd9AixBGDI3zK3tRLg3aGaMYQ5b6Fm3zXp82pOo5KbuuQNsWc3LWdkXYOnTgNDMgWPmmEtNUfCHNYIdUe1UqlDW/ISLXHPYNAPcZHXSeqG0/tTFzrGKM3kCIhCfCavjrsI+Kiu7PqtS2SDpcOxGO6pjWbqePTLttdfeWNSQl3YaFHvAgMg/n4P2nT6xJyqdaz50uNHKCHaZm6yjCX9os6UxN2v1pujuKKeHtPhAxYMdsbYuuX8oqenDVyCT8y+1SMvKWD/kXJcZ0Ow6n9XZlhblvmxQViBMah7XwnE20Bf4yr4d1S3Y6cRyWJO1908unxOITZVYVU8zms5FWiHMyedZlH0vXfFDQDFLLWQNOM5HyxYUPQP8TfUVIArQcRv+3Ig962p27mDGnLJOBf4K5IIWPUvWEie8Yx0HdPWQZm6xn2bh8gxjUBj4KyJiQHHOKnfs6qfokJtBaUAxJF4BrJM0vsqKzBfPxOd04LUnONpRrT5RtALqzfbGX5DxhH9BZmm0zQJ+pZLGaZztsG0An+XeuZ4ZG9YFznjUpQFzf/21tikZhmbVPGPMNqnuG7bAJwrlvN+AhukUpNPR/zR7Gdu6AI86WEHZtpDBzyp1mTGrSNero2YqGde1PMCJt32O+0qH2vELZTc13Jej9Zh2x9IL68kMwAhKBD35s8rXU5SNX1F/xt8ZhGt7+TO0u9FgranO2TdWDvfj+Z8A+VBpnVDVudXLhF34TOYsAFezwPibjAfrkh+AO7PigpqMoxoAvN/sJZ8R1Cv42n7erZ2TcTP2XG/4qElVmVwfsXTuvidJj2ULBTJzbpxURhtUo7D9MaqgPAufD2AtAMuZMp9Dll8B9xcBLtKmantEm8x121u8/nf8vAXhpUJeadoBRJ48SW/Ql79Q0tUe4pwvtrJxXyUTPPpo6N8f3mfdWmal/6TSvcCHYLBjol91ZRWVhWggmozlAj/GrgrlTxP04SMKPPNs9K5MQCswc6JEG4+o/xFWWYLdsgJYBwbfdiJAAAnQAuBNYaXQo+1ZibDN76GMGhB+993fLu/uaDuB4WRgn6Z+kIAQIZnKVEM/u6qNRqRlac8sphOnNugblKQ3HMik2H/NhOGgpeUE/929u7x49izOcqPoqRWleejzoyYtWTgW3HoQiuKksPv9KHcofp4WY6gBq0EL3U5Ul1qqLfo4EBOj0EEKz3roUTnbVbFMA/eh4xoVeb2MTVXXikgnGOFZ54zz7zbzpD6zPRZFlUUZPPSlqUSye6pwIonZ6IcjxyFX5TOc00PJaKhFnJp3bcaerEaK/yvVHZXROemhks7AWZheVdme9jq/kcxdQHbU9Ez+XaQt4gr0WYxCV1HjZHhz2FdARhpDAolRdhJY7TXWWMZqoidcB8DAVhmMYVHFignJ16/4zJNkNnAA63Q1Y30zWWJqbViPODog9CDifK8BQepOV+cVNbAprDIOPLv1dTEM5uQ/tmceBwiHIfOp2IN1gdKk4rCgMrvWGDnEpzDoWIt6ml1sMNjebkp/q4QZ52993zAiB6iymkQprGlCPLAl87ka0ay5k4SxAS7zRuBjRjOIn9TWM61oyCrX/E3R9ZBQwAb2xBmddI+WuqGqbfewgRwOpvQO5kpakYEw652/py5tiLyqYEUn66qeaapSAOPQjUYTis7ojwlAcOrGMGjQ8qE1vo8fJzsgGJGakzn2cdjWI+sQlTkhmXEm93Mo0o5uJ/3WcZcSYza363zU06k3HnYhzaGfZc3FLi0oJHjBLqR+cTQtHXT2n2BLxnvqgKyHBAijG0tf9kAze+Ma4HGwxfybNUd2lj9rJ58k6Dicl9UhWsOGnfTQ5/u0bWYW2NMeaAVorjWhFTWqep41czpS9vSUWRCK3Zzpo6F5SgFKfeR7zeoKRAp4qOjMd5l14Z7OTbfz+TnyzZpcKWLYGRwOaWiMhU5kVuZAQ9ZiJNoRP0rPsSsFSKfsoDJeqKlrE2mD24hpTRhNKm/Upue8CWamr1Yy5M36CUBgf7/++quslTzLPhuQcUq5PAuOfQQ/lpWRkhXRsLEkzLykfvvRTc58nwvhqJzdp+bnOrE4Mew7WBuWDISFMZqkWQLrnxLMLSBJwGRJxsaUuWSuBJmkzKk74BnKemPsBZHs5Rh7ulZYKUkYEPTpfACYILbD2uKZYS+lTu3+PkqiyYavHjb7GFDJPoQnYRJey/qbOIp1g2bMWCvNZCNqUZYIzqQ0vh9/JINcSjE2iec1AA4NfRTdAAQT+GuvxWY3rBs711RXJh9ZfdkdV7+j+PCVXcRZa80a6y2Z5NVfA1IAdGgf+X6ZDWZueHbZErzOOCQjvjIFkg6WhOh414Zd2S+WBbAeVLt27NkrPrvfyZrlPtIvdQqnqpIKSJcJUAVeAbME2GNV8ZwyYdxTzJXnS343lfcEDRsbPt9yg1HurUdbwNZ6+fok7ikpywWnCjhefcsmAaw710dLQmQsNEGoAEMIxkn/PlE14+OcWvtEeXq/y3k0GxaAfv272VM//vDDEUBzXhCYSJNt0FW/j+fmOWCgYONjU9Zn0TrmABKnfslmy3KWbI8wx2d2wI8//JhsfpIfs1uwQLA3nW8EuK41dtaFRvBmPqbnrACe51r25XoMxh9K7NNWQsecx7C3t3i6IsyOcj8RCXty2/Nx/r90bsaK801gIEG1wnjzTxJcorFCQLjsIXMXIce1jkvG+g19FnuWGMRry3kWQbrfHRC+efXL5acfv728fv3z5d0d3OhSRhGVeXihVudDeyzd0v8PSiLUOWoEnlwQE/EwEdVokFKKKe/FWcRIVk2yxjHoRHrhFHVMr6SPH9sPbqnc1NdFaKDZyUT5C0DfJWtZZNaDPUYUZ2TNYr/84osoiOLsxAmIgR6S8fg2Rjsbc5PaTfExC0innsMNFJVFngagC2xEcFP0u/qO8rFRPytfvmn2q1KSToEOYuVseQ6LZougR4mPPoRpqnxVp6xj1ubfNslssEIgSlBSudxkFh5VoIcN0b55XchRnJviVCm3p0LyOUpngYCqmZVSFHrb0GGN3bVGcn2FIhzUuiLRtSAu631lBlI0N07qDGecvKdP4riIhFlwf9SujbbiocfzKyTC71hrOM3JggVRadNyDqYiPwR6DSj7uWYEQmdYFinjAqJMlmX1D/HjoIUd0tkVTiBrp3ModYg/FVNJIHkOdgacJDN4ciqPgHDZagyIQRLjE2T4xYscvqBioWjvcAo1aPtHZC3XntR36JCpfy0tJ3O3awaV3cHA38nQOH6uI6mgQaNHe/Y7RQox8GZG3Btnnr7G7VAtRUQivYFGE50ku3TZBt3thZb9/b7Zbh1vxiZBmvVhp9cETYKapm7yGlR2/sjEo0jaeq4EZAvSROTb9qXoOe/NobND2gyr9JqqqQFOKaaBfet+C00pWfdmhlRbNGt41FQiyLX3pK5qiGgOudWuaF9F+TMHUxo72tN80ssr2cVlBN1zZhywD6GVgmImU1rAJnWcNkVf3ba/M4AjO8D88HysR9aGQRrPWXQe9b5SBUWleRaDAd7TSAm73kx+aNBHc/fahnNLlq7ra4P1fJ6akFP96CEqsOxQGBMTbdKhsqaOPXHe+zoHBFsKXTlePl/GaBS+oOcq+D5q8G6vPK6V92WvwbqhznztONZv0HYTee+AHB7J70wgsrYGAge2buHe+Z2iM36fTkECwtFrGTcdyrNTKT1VdV++W/EtgAKAXGi8fIaf0Kaz7kDaWxNHFiiv0QJoZR20mYojOTn61pFVmQ/fwIwf+z9tAW6oV++5ewZn+Z3OKO8BFONZbDOl75Da2F2XrEVpYJylVTNMff7AH+6V19POaLVXBlwKxeS8JyBcOw7uiYBLP+IYy3ewfnqWVJSryok5a04UObPKgg+u/YCOy16zb45s4AIl22M59wZVuQ8yZ7Rf4ew/1UC3/r/nSwFAALaraBm/M/PHWMTmE0QPOA9LZs6t53AyDavvLDBXECoaAQPoPMOy98dqyZpET2FZjQoLVlyqZ09Buda319dInebq7AJ+vn9/tPcyw6ZDHgBookI4J+cWVzKJwkQKQN55OYKH+Snch8FQx6HCLqw1Psc6p4VCGCbPnsWWsUcU68j6tAZ/425AlvN4tYICc7w/quEvXhw9XlUSzXkx4aL4q3UaC54uwAvYZebx1FopdneMCTJwrCXAdMVrzBzHT042+K7B1eoGGRfsOO8zyxufAFHFZe2sVTNLpfATn2FM/I8xLO2+GT9eZ38EdLVecorkzJP+RO5xWWzWMSBckwoV1uK68UG2v/FVPLd6dlBbDMWZtTUmwkl3okAh5xJMi6syp8BBg6e1ZRuI7pnnnhVgYKwBhqT0q0Fwrtnn+866CQol2Z6KM0Ff1lKutr+o0v/RQ3BJCDUSKmSJEnAVcvUT3BcmLTwLc0b9ngzh5R6U65fLj9//83J3RxNh6n5wvm4uTx4/PQJCMioEgb/8ijgFaXgczKat0w8tiE3pixzgoFYak9YcvB4qcslmCJr2topLLFAVPFlgEUsgm7aDJ9SgUF8asUsDcVDup7zI4CsUASf4yy+/yGGGU6K4RqLtZR2CNk/gQFS4QSGFpQ2wIu4w0ZQM9mljMiGqej161IkVAVD8I5O9Wr6qtfb6CpvEmK5GK87upNWLMJWmqGFvAf4ayi7o5LM6iLyvvbzqAKeQHGroFlgyAATyaygfw46aJk7nw6qaZkOk6W0Np7Fy+silb2J7Zbkxk5YeapODR0ceCmyC2vYha/at2RJrHOPsr0Yr16AYGMdggVvqs1a/U6peWzJwiDQgbTDNs6qKygatwV3x/AqI+UxbCOBsEWT3fkTadKyixolK2tFTqBLDBm9N8Zeig2GIxPKyZ1f56dYChZ4wIYAoS622s4job3vVtXdVa6es/5MydhhpaJNv3sYBUxZZgCTo1QwfTj7rynXBnzp5PH+QwqF2/Jvx4rs4WG1Wb8Eyr+sE4SAle2gj2dHrODAbDLZx/eHkz2ilRmZrLXZi6nweAqGV3lHD296L7Rt1LZRXtSv3gtP52Wf5CrIXjJliTVHDPKmzBgFcbV4L+dtQl/+CuN0iJgANd6hf1lb3prEKNo/7teeh2ZHYrbVksHG0Y2O2K9mTKOCVIoiN8RAyOysgoohBAqZR3mPPpPWuLUAyHptDjGjBt2t7m6wHekZCyQpqem0pkszrqOlSTQ5EW7ra6s6kpTYgaVCp8xxQDQQZR4rm2C9fhhaTzPNJJCIIc1R5W89kr8SCas30HMDOygk6TvZAqxhZkd9mybMWR4M0QE4N+UnM64zeej+hpa8WxEw0TilzZcZMp0OaFtc1I8taOpykNLUvyKR4jo53lK1HG+I+uRfmQuCzm6NZluNnVD/+bU9KgqmUN0wRNw78zi0/XwS8dGGceNdGUePXB3ME8CuO7cmRdx/i4HEvZZNU+EwHjee1LUhE3AAuB+iGSjzHTjoXtj90XRqWUyJhS5gFJs36NUgWPMu4bG57Hz2PmJMGO6XCScukzph7B4BifA3G+JO5bsb6ZQWO3r6NQwywzJy61zyvOA8EVs3K5LwboO1Zn3mZqnn211qOaPfDONq5d55fXjcT0Uwv+7lBGtewXyH/PphBb9/muVOjtqyKQNJRfzUaqjYkdjFiaV0LtW2Alc+OsTQQYnxtQ6MQGGOlfQsA++JF7tW2E+4zs39S0FljqqF3TK70XAHH0oxLc/M7EpBGCfwaLJb5c7VVdcwfHH5jmssP2DsEn/Lc2OEqsccurr2VttgMMWeMjdiPeRuIEcHC6Q5EtwKbMxEiKeQVZVtgujYOR+C/jDzfb9ClX2mS4gzIcP88D+cY8xyfo5u6wdj0A9zfB8OAcRstv6BPNQ70wZgfRuFMPSWoNZtsps1zhfvnvhzXAOprqXY+9wus9ly3h6frKcyjkxrxkXm35nZCYPHZRj1tLX4ZJgegNf/D8Q4gPl9Bv1tadhgfU/yseOTDQ7zN2jmDQ/aCARxrSj+EZ9J/a6KgLA/XRsD4E5hvrMB4ARaqnE4WHME0AzL2D58NI2HGIEmn6Tw0q1IfTCDI0gnXjqqhZ70FM9Wxj2ZJ5+cFxFiNsPPUUo3uycPu/euA8NqY/rt//u3y8ePd5dnTm8ubNy8v7++gjj69PPhYFKcZwdvL6zQ05wFxECq9qhE/ilWfPLn8/N13F+gMiY5Xu1JUo5LeON0YRERfmJjSjRb4cXCnXUDVwTDoLLoUTKd2oRU76Q+YjVxxAwaACWWAUky55rlBfEYFjOM66pSUuiuNswFlrm4dxFGv1cycjTnr4NykOJUgzWAMx1v6jlRCg0rpYzqKqfNZ0WkzEu07wr27iMx+8ZpIfPsFlfLCc0v/5J6Sil4myExbDFWCrxZxMxZFLEs3sJ6zjn6DpIxlmoVfazvZMNZl5UAbghJEa4I0oSctQGgNTrMOqtW1B+PL0TQRrCitM8H10JZmpkqrLSLSoNyAMpv15Ay1iFvabtPsMTgYpYjldKwwjlzuu2+/q7pgDuby7EVzed4I/RzCOnOGt7bMBhm482cOhmWPbCdgoOn8SHkyw8b4HzSjZVm4dgQjJsGvUMvf//H3ZJ415Ow5RCNwAo+s5CgVvIfrErynz+PmSJ4+c3qmUWBA+F7ul+8TzYrxXG2ZaKTBwdHTbD28NKYeyqLgIqlw8xX+4MDhfVFZXD2kWQBpL0HjJ95jbW0Q/NHFvvnmm1wDYQzuPyjx6la8h5yvUkej5FVnxXlgDzGOBm98Z7IIC6K6Jir8xGvaF/bd+dBgr+voNFPU/RXUddkCD6SuU5yhto5IwDBwKCjzgqK0Q1nga42YtuGzzz6PA81PGAujV5lx9vmjNjbkkN+d1Wmtp4jjjcDUh9Kv3KcG4Hmujx8iyGUbldZC4KAXhTXoEVxi7/PcynMn6BolURAnAdl6lInMx+le5sIxN2OfGoq1rHC+kmUcjcmWGecsSOjrEcRpJtjDtmyFBmNS5H0tanCryTbL6ZrQwRQQYGyw/ZQ21OEqyOleSIZjdEDmwsO/9calJwdAA6nPmVpHPnTFzz6L8xqRpDmLIvP2W2S8AYYUz/Lszbp48+by088/tW3IAB1urnaz50AcnGWlGQ+uo92P2EzEyL6obdyc5vOjNma+bkolZK2awdJxikMyp54zBpsTNW1FrOZEf1x/WGxFbOaE23hf1t9qTXNWAoas5Qh2nfvOmlkPOu+DPfF//vf/fvnP//zPy7//+79f/o9///f86bPwPdlXE+txrnLmzZlj/CNKNdCAz+pAJyhetjB7XNXh9bk7q0iyRtILdEEHz5CavVuoZPT/a4/HsCVG+cLhpS1Vfr82O9Lw+K5QYq3lk+IKe+SXX6NKyw82549/+GPmoCBpwVk+jw2rkm2dRc5jQSju07YxrA/OHZ1M6Z7aJMXczPhhY/ge292YrUFQzeAyNvLcVmmZS33EZMJslTO/pWutpS7cc4C+OfAG17Fx+8/MoGewtG8CL67P/Kh5gO9D5hN6XzIu87M8p503fRz+nSAGdltKUgq+c10BWGsQsdPsZc+B9I0dSJISkM8/75zsP2vkFD9iHZjxFMQI8BG7vazrlD0TqJDRXKuwgBrzy0IlfvIkdiHCSIL2KxdxDLR5rJFQqJcwcRw9r5MoOPnJ2FgCJJ9Nn5aWSPgi2hGek+/HLweoYQ/w3ax1AQTrLFnjMi2SKLm9vcD4i37IgCLOqSOhtL2DzWww1zMmytlffnV5uH7Cr379pT24371rG5/PPi+IsKAwLXneNlg0ZkhCK2VrbQfHvRO084Md+vmXn3PG8RnB+ARw1hMu/qAdX21MA++MY0CttnRyDfFaMrej3/MZ+86SzVexlHHlHD63VkvcMKDMGIaglff8jgxhA8LXv/x4+Y//9T8TEH7xOZL9RLcP03ZCURkUw24i0//h8gA58WfPIyqTtgBT4GRBVjTi5vLDDz+k4FQD0MNPRawWz0IjjbQwKoxffN5i0CDPrc+IkqhUgtXEWEirE956lx5w5wakQU5G1SGQDcVph1HqGyYYUb47B1q54jng5tSl5ofeh6pRBYlu+4tzQEjGieck20CfKMUI4hirrDbapYeSB2SyJ6GXXANCFgMTGKO3Q9LPxeEibc7CtVdM6Cyl5ChlH2MfJ/MSWmMc6xkjNkpaRSwDgVw119LohRozQ5dnTy3jMpZTic1gWoQ84xOjvSxE1JbmSBxZrEm9p6A4aDOBXvuPcfDZs09pfIyOSBRz27mqg66Ah06jMvi+ZuNrxoDPVVSoiFQP9jruHGCiNUHGJxoThPIkNCCv+Ez/zOG1A046BJ/L70f/klLD5sQgR7nypKrJPDB3KY6G2kw2JhnP1juxNzACaVRPH8dlRznQY3iXeZOrz3dzzSqY1jG3nUHmm0N1gjkxNKOJxAA9f37UNzEWcRa4Xw9xJcvNMg7Nd920LrDBdbMR3U9pPr96RQOr1ty+P5Qc42StEXjpEpWE7jJrrUsP1LtkUdkbiHF0bzcrji1JpmNZ5zhtSEkn+9WeeofjABhy375IHjixbas5Kd2x2SkNawK9Z8+ONfnbeS4dvW1QcPCeHH2+WH9cw0wv6zvrbHXW2ALsoYc+1+XemWMdf/5kzR9Uq1OPwY6Sw9Vxc22eaYiOpRlens0AOYqRj+usEpjDqtAZ5JBjDrEtreNrxsZaTwPDrMHR8kQxc7AO4Po0IMTGRJgGZUrs9QAr7iv/0WJibVOwFQ0YOh9pSbRstOvP4NrDnedtkFsa2qd7U/Eia8rTjmVUNbPGBmQJftbTSqQZu6jzbMDwm8bBYwikwfoCoJYYPEggybjEqYAVg5L2o8rfM++MCY4L86NYBGsKWy4F0HFjbQRlXq10zsQ1r9fmm22KU/ehtpwFFcrSpMyzTqc8y/oRked9Fdt6cMxVg+eblIzwuc5jwUkzKaWINpua/l9DttM2JCwTgrI2RE9QHfvUGiF+Uns8OruARbIoEwvp/rsKeWTudib9+c9/DmCEbcAppe5Ox5b3MWY4XlL9zDAGoMBOv359UE7NZrQE45pNcN0lEAjD4xqAJ7B68iT2xVo+s4xHoLK+wzp/2sQE9D/9dFAEBbuSUZmkvVlwHWJsYgOVlZikHVRr4PhdWELLzAq8GGSlbdL6ZCaQmM07A0nxP6ZOHuGaZXekUvhMDUS6b+O4j02TTO6zp8fZ497j/ni+rCFro1ifCwpTdjPNg/PYJxhbk3LHJGudAO/2NrVqUkUV2jCIw4byd9kiPC++J/sOP+GH0UPtV/1pmwjXunaU+eM5zBhqq61H5ezRz8i8WaKxQLJnnfDlpX0FWTsLfM5A/lncxe+MjXj/vvXWA/MFtBM8jwVnfaFBZVqA0UPzVVug+fvYgwHuyc5P4Cq2Y1ofBc6WIJivGKXj9TuW9v/Fl1/GtLRSQQAAIABJREFUtyfBw37G1jFuBQobgBsc5RnWT5Xv4iwJIDdwz1pDn5exsCwIP5L3R4CSM+IEzp1B345B/ZP0QUZ74a4dC7rG+3oYZo/aYQFmIvcfhuKHKoR+miFkbQZgS1lAz5ECaBMx4pnJ4A50Ovf+9D4MuM28Y7vy/jEnsJWwUvg3eyw9aaOgftUSwbe21tj1KdjyuwPClz99f/kf/+P/SiD49Vcv0ocQQZlHDx9fPr4HkeELzQhiaJ5ePvv8i8vbu05AnHF56eG24/wQiTe1q2ExIOT3iax//PGgEyWbwH+fIftvawl6ujRdjZNLNF8560dTh2wGKohvArLSZpIJwKi/fBVUEUPEZzkwif410lGqm+qh/e5EPInaVewKEh+lohq7BA5zjovE01AeddYusNItm9LnJw1g9W7nvEnNwSiX63wtMk7tCos0jmyFP3g9m4gMxYeP2VgE3c32PcniSJuIUTQNIA+kl8b3y8BFvv3UzJpnq1JZHSjrRFjc0ABjzJK1LYUrGzSBx5M4WpKfEKKVEpP2BJv7OKvSA2aIz3RcAmkMcjbjag+SeVA2npq8oShRKRttrI2gW7TMM2HgbBlhQfPN+r+wpiw4NwgjuMfpMnPDwURdSQwgAYM1B8wjfO6pb4afnoOZ8ShSeFB0yJCudizrdvV9oV/R2mQbtsaj0t2sW+Yz/RlHo+GZRCDN4sRITjHwHBwrbqSSlVLICXQ4bNMLp+1eSv2bmthopdKvLBZ3DcRpOgWEPAPPLtLMeIN6BRzZGmdtsrb4rHPAfXM4BoFVapy2Mm97KDuuQThvoCFWnCmB+mp32MPYjSCAqylkXYI2clBogAm6PECYS9ZND5UpoU2djMXO79lDEWRYj8pmm57mu8mwN4psIBkFs89eJPPKXPF7FR/NZltnmTFZPQKHC59PffRAGrPQyWogRPHrr7FPddBbT5jm5cvgiooHxd1h+en6MJMTAa5R1Az+D2cO9HC1bIzZud6Nz7AP8+xvaJtSRVNtXQCEUQcZLymkOkxnh+gQnrJ5u/V8pyyV1FCdD6ktAhDJmnCIDgDyYPvElBoPH9SYExnzoO2c0XxTDbYcUSGROvnYlmQ6yKYUdDvo3cksrkh/QbdBTwTF0qC82facBemH+vHY83EGV+dtw+gEhMsURaWR9fzZ57EtgAvud+5H4OIIjkbZZP00Y6o6X+m1AcvuyCIX7IvScZzQtilgcLA/1osJtumg6YzwJ1keVUcN8JoNPwceRdJZIwFpdkZab5bMcbLnVXJmHze7jjNbZ0nnV4EW/u35oQBWEPBlyQ1MzK5Yf3ac2ftO1nZURlUMney/5660OpVzccZjByfUwjxG2W81aIIN2tac1SclxgRAY/8kQLAXqgJDcz4DhE01m3s08yMQZykEz3yMwwJDmU4B1VdCIjvIbIPZJzMe1iZrcxNwnUTDuFeDTe7N9gR8twrsBnxRSF3pRmph1xNWII4SANY2z4Kd/uMf/5hnYD1gW1Kr/5EWXy8q8BMQuZR9wWT8PRaLdWzcm8yqZrSqn+DZQNDBuoNFYm1hWGGrY8s5TVuo2LeK9fCTIPKrr0LjJBhPfV30KkYRPiurz5cRuHL/nNkHAfdGdWcuGCcFpZKR3zke/3AlFPF55jNgQ8KImziRATDrumUQYySM5mmwK6UzWejHjzNu1kUmY7jME9fDf4ovTqucia2d71t7Loh6Xn/uC9aV6qv49OwbA3f2A1lQbN2ZKZUA+MTQYPz4TMorViKE38JPbNhEBtOIfUq5gqf0NE/vwkdVy1dQMH61+hT2Zdw+C5CwoCrAxZhB+pWxU6femJm/MQeigpw2HAXzsK0EcGc2ngFvXYcy7bCd8Z9OLMb43fctb+Kax2uCg88rVFkqeAXhzDoGSJngGuOc8rrb28sPayeU+UEAaMyp2IV/TRltY/qXP/9w+Y//9X9fPn58lwwhfQgf33CBh0dAGNA9zjW9r/ofA4mDy8EXHvdJ8pbNHtRp1AyyHDY3D/eZ19+hMloET9TETFBUQSlGft8sRQ6vfA+oY4UJguivaFlEk4Ue5GRoZTNR5ehnApNV64LswoXCgM25ZgLiwK7hcDItFvCelDYZfN5T1LBCJaGuvuvhGyGHNZWFKsPCiTO4a/OcjIObh8VgnUmC2mVT+Uyk018XxQky8aDPkWbPUzj6Ehnb9SjhcOC9rYXq4k7QENU81NF6Pf6tehGfbf3j+kTlAGXMOlZn1Kic9gdxjt2gMXBRRapaXlLno3nU+FUkRwe/B0XVqxjHHDxDVop2j8q5YDi1CKNylvZ4n+dnHMyasN6sdTLA5TWcYg0w18XRbnBSVTiL2q1nBJhgI6mQxn3HcD+gL1JBh6Dlbxrgue6jpDe0DJAg9U9rpM2GxPGJ1PayO1xTJD8Oy/qLca8GaTp//KlTwJ5SOTH0hdVWMaapAUjGoJk5M2dQiRjr1JCeagBZ23wXf3Lv1rkFnTLwxXBtnjioXwECsbYuHyO4hFPk4ZVMOfSvm5vWR0QG+U0OfZA1HL82gCXz3nq+7Ako3mQoVwNhUb4IOGPOPUiR5X0i54o4MW6IWSSbGmnnL2MzuN/2R6szkb0h5XhZc7Ny0nFYC7UNrQ8K4AUQlroP+l8SwLWOUGGcZAoG5LA/3HN8jnuUlsxz2A6HZ+BemAPmhYM8TjD7OoFkM7pBv1O/STPtHpTnZzm3RznbwjhYyyoXsawdUJQoh91JjIp76HO0pqxOWoUfIu2Nk3P7OPP5gIbsow8x3jnQTuCPNj2qvkOvK+6w/rSKGqyeiIcu4FQgjfXLPkwAnACd3qbQ3qFWAnSUgsih2rpgapUJ7q3XoiVFJbq5l1DPI9eOfUGCH0Cpc5Y+mOv3xXMrQsL1GefQqRXHerAawgE4ZRMMXT4JNOkAiGgfNc+cR4zHbFxVmu9y7wk+Iy1eit9532vDeA9rigDPM621SHVusduhxy+rYx/WA2R6/Gj9Hj8EvU8rownjZG0hkJTgpoHxNfvQfdtzy9IN3IKyKXR0Y0uoz9NmLdmvwyU4IWhQ1ecyBrRf7m/ZKq5JG5SbUWy2uDY859sAx6hITrhEu6ktLWOg9O7sidkFKacGRawBGQ3JiIytk8B1e+OavcE+lyVwrosXiNBXgEIqrTxnhZnrHLJVjc66OMn/KzTDfbI/qfHrWf6m2ay19AJI4DzgORT1KKj88fLlVxUXqWNeQEvg1zXWbGL76Okwk5E2YytVz2yga4/9msxOdCW6lvAl4rukpvPX9UNbVjxnZzMdZ9ErWQ0CoKmL2h4xSDXbxT1lfqcbIfvm559/iZ8Zdei1HTpAPf1TggrrWwc2CVawB20jFao7ftMpeIsPtjNE9lTA1rBoVm+9DLd7IjToBczOd1V1KYFqGQ+U1bJgKpIiEyxnzGoW2T+c8az32LH5SfE1ON/YdymfoEdpqaXpSTdqdM60j0sszE/2TGCMsE+pBSdjinjTACdVwg+b/KxAXXzGUaaPZuhbt/hfgNze/5GBHAiJtgf3wjXIIgZspC1LBNruD40E1hr/LmNuQMGHD9kDBO/1cTuG/J39z9kQHRPAsLVUSw3fWncZqxw2ZdoI6Ru7GnvWm76zvqfr8tMAOayC9V5m7TBfYTvSt/nm5tBSSeZ9vrRZSpMz53hDX4RzwL3vvfi7+E2nWmbOAiik2AP8k/bsLeuHsyD+3L8OCEsZffPrT5f/+vP/e7m/f52WE8+e4nw/vVxY57wlFJQGBWlMH9TsaSYqE0DW5nGbP/PICUBS7NqAjUn+7rtv10ekujcxGvfvwwumHiqZwPVRYSNLHWWRItvKwgsqPf5zkb1ultA9QU2k+6z/RhyMOWgatSpplf6U/k/bgMn6DZ3X+Zful0xXBFWa+TCj5L8jfvL4NpuZQAvnIrUr9q2igeuoIwmIaOq6NgE2blVMIAIUop/p4XZ3ZPZiVEAtJ6DAvahuGGcGes5dxQ8IXJpl6YaJY+v9v727Nq/8eMmCIZvSOsOiWW6CGJ3QfYveWrvHGJnSbqZuPOxtTqWNrfnI6+/vM8bQpUBUQAkJClkQCYhmyHI2Tr7Xlhqt87wKSshz5+BRERBDWge31FAMovTCUidai2Tg0QD9Kmwh+hsVvQUgv8laMM9Bo9q4nvGwl51AQDPSdeo1KsnYrVax9akrLH5PM+FSNkTSoop69y4opYXTrAeDOGnMOkYcJDaZZz0zrh7mUa2cXPL33313DZ5HrQq6l35spW3FKM+BkLrBOGDsDPh0SoPQkZ0e0MJ3pxbt0c3lxQsO48cJqEVuCXZxLrpOeyAfY8vBjzM8B/JTmuNBvx1KzrwlY7f7d21zPYVmkhGBwv7kdqhlW4PUKayKXQLy1FRNbXjXL3W074m9Se+0qzPG2PNcBqSCIq2lvhZyx/min9+zOqdpubO+jBECWM0w1+fesSHYONkF1vYZpCWQm7Q9DpU1mkGWP7xfPdKa905Zz8+YffEQ5Dp5PrPFocqXXilQxdyzBgMija5SejcOAXSWChgIap0pl1zD2gau+9ln7SHL371Wsmk3KFN+PtGdB4cacNUIK74UdsHqWbu2Ed8qKuyzH/T5nAnW9oCCN9PGGmZPiiabUY4NHVAXVsMUSxPoRkSBs459BOB5rVMigGMN+LuD5nqqy9RZFeUvfblrLT8DG0TM+8ueje4NmQB8lrNKdU3WNX1Upa/aTzF279HqTw5gkhKEu9QVMv7u6Wb+vgw4cbAhjh6wdWITIBCs2u82NbQDsibAxNoze6lTX2AAG0jZQ88s+0ZagsEaObcj4R48J2XEuMcEeXGIOevNWruPe2Y/iBMK/Z4z7VBLnTqhZ0OCOLKMA2MEu1SUtI4xNZzWLs8xF3GPeuLOPZ5Nn4I5tS8i33em4uE0HwFheuxNddXANKDcb1WBuZ6BaR3yisUY/KJ+GZbF5RKWEE5hqG7vP2QsBGXszZYSg/t3cRgZu4CAUzDM3K2cIPtszyyF1H3u9a1h5l4i3jMRG8tZ2Bt8H2NowFXVcuxgxabCiEm2fQ7mgracrfMvsf/WcrJ+9XkUmhM04yxOQLHyCp8vZ+fo2YJ0AQQQQVpmJqye0dDDAsOHux049vZugVhBOOmlANLYMPezAibSX7Ut7h2BKO7XjBh/Mg6A63xngMoB6/hibVnRTDVzJWAS1sko4lWrrz7H2Xfl+di/AWjorzvGQIGN1o+bzTLTBbCEzfvq668y/1z76A27ebCWNPN43wbqqQ0cCMN38b3U1sVPnwBfbNktgpO1Y1d/4cXhmyqECMgaX2tj4ppifHiuAMxj62BHItgYAcfuoXYfqBpux/jK8MpzhcZbgJn1wpxTa8j9ps2d6tET3Yma98k+y/jT/jNn0RNAzAvA77aCg4wv++QAoQR61te8CsFTqt53scY8m5PhRRF1dZqcvfpV2a+j3rPv2YPMFfFSz6a2zbM36O8LCB+8v9y/+vny17/8x+XVSwrR31w+/4z+Vs8TDJIlRDyGMyzOTNoYPLo8h7+Ketl4/8naEJVSMJxGzkUZeTgM09//jmhNI3nVpUCDcWj/8Ic/FJWewhMbAPpO+xq2zxcHDAe9TdBbhzPHPRz+a28XBhPjxISYNYlQQ9CT2x4UT56ELkbhazj+SyfjaEiF6IBfFcbYSDHEqynMQpt6Jg4Sz4+zU2erWTq+j/tkojjQ7V/GYm8GqohChVWuh0GDvWXVCLLjELxp64gVu3NY8nxcO/U0B4Wt4xKqxERF+Pf/R9mbLtmVbdd5B31b7W0o84cYCjtCfgSF9QLWk+jZ9Cr6pQiHLZsSxUa8lHmb6oACkMgE4PjGGN8+uyroUClJXBQy85yz99przWbMMcc8D5o+jwn46suvQpfg2fD7bEIDRoKhqnu2upA/M94NqorKpKKDAZtQQpAve7+W7FNR4KCUBtYG/hq4PpsYlGfQ9Vjjd6kA8pzp/7QqxxqWxnpVyMIR8rkmK+V7E9B1Xk8QnUZgqwa3+Z316TiAqqsm8ExP3uTuZ4RjQJbgnasEpSK/vPzxj3+8fP/d90cFKpWpqf6JNkdVdgpzTdJKX7aPIYHDjA7GDyqrPTcBKyZtLuoaA6es+FBmnlt6mLifDbgvzfhx9rkJucYrhj3zwa4iQq9+KNXb+ZvQfDCa0K95f+6HfSdS2sQcgY0f8gzTEA+NNGNdei7P1UOfB/vjADcmeBH67Z63VZcopq33MjOQJtZSWakF0FPuZW1IiNkLVKQifEJCM4QU5LAo902qh5y7iDrsubSSU+fSJJwKVGk83LsBXiIYgmmCr83NdFCslHedHudTKe4zS8E+y6q9Vq7foEV6TfdnK1dWNHlf3hP6KUEEszRZE/Yn3zNJL8OgiZSVR9/DpF/VT9UKpS4V6PhQoGX0fII6rqdoI20FD+MPQlXc+c54hO1TgbNUAi6XJOel0ZamSkBA5cCKfQN7gt9WuPm3FCsTpeZQTcoanHK+r8qmXjdnDR/TdWl1FfApAlezsfx8WVmTqvWTCuJkCPDTJ+093sge7FCqftkTDQBM5qwEFaCc+mequkWaCWAUi5GmJUAh+GIAl6RniZmsEP0FjASDfM5ZRsI4V3SqlgEB5ocBGPhsziJiWnwm18r78rnPEL0YZRlxEVg/ScYnktCgiWd8m2eeCtRmPNpCgM3h/fAhqRKfBDbYHwKUAEX8nGdP1R4bFwBt18JeDY3Pytyo5vyOIx1yfte2UOXqslEAm1hf7uEPf/zjkcwAdKpCafUrr1sfk/5cRgJnW0n7AJ0TjJGSyv7nejlrBuc88wKaDRqPRGzMpFIbuw+PntTTWAgrbiakh8840TfZqzJBrNyYcITZc1KAtH8qoktL7OzZa7zSc8qXiZdJTfd8lWf9Ez8zIDqg7KXPENYJNpsvKJqhfdLvtGpJGSc9q70nbP6SLUcgqea4mAKbpEAJ60tyz7X99re/vXz2GWv/LPaPdSSeVKyX1gV9AxVQqiSc/dqBFixsRWhPZ/UgXjDvOmyB7j3sQAWaXhBw0siWhPZPf/omNqTVnyber179EEDbhJp1b1IEIAzQ1Cogdu0AF6dLYaxygGlJ+qq+2d9lJp/qnpzZximsYVo/lihxL7alFDiscEsLAYz7wWa1rYM142fuLz6b/fzrX//qQmUVUBd7ze8r3MbvVnm8gJp7vQyunnXWjfX+6quvsy6NI9+HPWW7U3zEevQLyhaY5Utb3pjTMTtlx3Af59jLe6+SPknuNeFN8WIxLNd9bnU4v4etPtpuXsPeIQ/hdT+8epUcxvcyFrYYdYgbHI6p8aVnybOGf85eHjVUsThyAGxv2lboE0f0iXzpU3siuQ7jltCXN+M3e2Pj5GxV4j14X/Ydz5J4Iq0L06pg34Su/IvHTnx4f7l5++qCyuiHD+8ujx7SZwR6ff/y8e5TxhEwfxC6KIePvsFPyLzSe3BvIwgCijc8AyUOhSyDVO+ywVmQ70ZZS8Nm+vw+pjyN8bEHiNcn0B/32ogvpdoF9BELmWyv0v5smlSApoBmH0EQjM0a9KEeiNg+y5+n4rGeAStp558FeTnRF6wmVfmwRqcl4XH9c72V8WZnW7260pzaN8jv2IiaDbeisps1gdJQ61T86OcMclfakI38VR3rPK/OX2pDe6hPStzi5BG7iHAAQ3fbo2KAr+MKTWbo3U/D7gZkubPTHK4ypa9fqZpN2h96WSlgra6prli0tqp3jp+Qbnk9vCByzxL4ckBDy12Db5TTNpeRpDvjMECk16MkWua4jFZ8VBWt7DkBSYKxJUWCGqLlVHuKMork3mvP4YRLOIQEQVY6uWeNi5Tic5J5+dR10rAcAcCqcmfUKck9nzuFS37m3uE97d9UiMfEn09IpYOK7gJr+/I8Awas4ZUPRSQIgipbiiciSaWQssdMIJM8IYgRit+Ge5+QXM6+NC2uHyNnQsNecxaklFmVE91LJm6HIU8i3gSd1zun7yfgxAldS7JAxWsKo52RueHn90HkHy6YeBuqnJU3k4ygyxPKSbUulNv2EuPcmixOWGoU5jjE9Hp0Rih7IvQwB1e/Y3A1QQL9A6WUmdCUat4qFL+j6p8z4WQ9sB5SiHxeKsPaI2rvaRKTUHg7nyxOPH2RqO4WQQ198mTPDAw9dzW196qGOhAs9m7zn/iMnN89+1YWKtMtGBcHeQoqz0ldkVwCjauKpGh+nPqopwVnNtTdasUYImU/+DwqBiVlkT1s8p7K3YAT6U3pOQ/AOHGfR+0/oY9TRL0AWiX4DaRITLSVpfFeBYwaNLeqXKGzD8fMUq4zFKfPXibIw2EfFc31D2VNN/4kwdNo5SLF9qJYwYkwTIbFF7xIBZq+I8aN3JYpgb3VRwYwADBaP5VjPM59qvEVA3xIspy1liByAJ8q2+ypUImp3IJGr9dXQbD0NWJjN46EtQvoQe/SaImugTYi1d7562uys726IFJ7mqruqjycgSSdE3yyinp+9gH8Tn4rCRRxyO7B2EEfr487n4mA3QOMQ1/OPOYKt3C9+dn6oYwnvAbXShowz1WbzX/LJtIWhhqoIuXUyFN5glYbYLjtOAGuNo6kvvmnHbQK5OnTeP+A8hsrwbUrFMUeA0CIDV+rTIeooxnQ6mTsIT7p5iYJRFham5HLczziovXA55muL9DEEBsNiJt4IwpYkRhaUFwhNAElgGv8PIAS+xH7yveo4giuO+/Z1hBBnZ/YlNFw4/dR1R6DCyCBL85N1H43Xkbqrr6yiuowDNqGwb3+vGWFtezaMnqts5v1w66LiXf2xUDsADgbHcL7WhVvItF5lqx52hnGLshawzC6ed89sMorr4mY464l4nPobgyIK42zcWYq9PH7L5IEsS6x+0+fplCTIs2pdeDsd1XDr6+rcjw2jtiAtYuQDsqW+6yMk9t7xe+/fJG90/2MH2h1E5+DzdJHYpNSgNgIMkc06H+ynwci8BrOhJ+VQst6a4+WKVq3JpKYyj5namMhUnQYE66U2xZhSqEvuMrnha6+HsJQRZl7nVa22n6VStmrYSHsdfpcK9B8bqmfzS1YA34WAI+WKMC/aYsYV7lXuNeeH/oYb6pjMa2I7JFR4jMyi1iASQj/fcro3eXj+7cXB9M/fPDx8vLl08vt+zeX9zd3l493HyMs84S+H0ruUEjSCNwK2IcP7fFre2GRp1Bs6GX7sepaXGRu/KYiBQTy3Bxv0vL00ErKq3MyJjZBgDZ7jMX8kAbiKl5W3a09W1yPWXBjmaJS/G6R/uu8uRz+d83KdZYGOCK22Vgz8jooEzQP5mEossnb7xM6FTMTp9LEg9CoG8yycazC2TNoomT510NvcBU6WNQL63gI9BJIjlragkWrXyyY/Wg4RiV2Hf+RUjyD6SfGUrpB5651tEOrKjFYJ7TlmHU2UZJI565n5YzE5PpA6H78Meh9BgMH0WqywME6J3MGQtfeuh5+Zx6CcIHWXZO50S1Q4VtSW2U5KtmbyTYa3LUi2BmK7FkrgaK1Dua2j0an5bzD9lQWAeY+k2Qn6LqNYSgqXkOdvsxUJnv99qXqqELBHlLMvk5f1ZQ/RYoMVJ0rxvVC9WIvO4cMY4TRsHqDMcZ4tCJdOXv7zoIMzXi0CnP9SnJxC1jzfUCEr3/1dQVbVq1PEDGgpUZ5yQtIcALeUiRVXwzqN5GU0FNubopA/vmfX+7evrmk+sjZm/w2lI9IQs/RKcmfNV+QY4CWxG6wQxKRDUb2fAb1zlxI6FRFexOwTy2RZ0+HGyJYJEuHiMQMLmthEHZN+pqoJdDOYOs6hIgSOWPyGHmzGW1LshU5ysypIXtWtbEVEZJiNuYa4kOF2ntxb2FTTNXSQJm/RRZlRNhTo6hR99O9VITDVsBWj3JkrKgt+8lmGECmyELs3Kmn16TZoECRhtCah8y22tqeO+n7gkwIDhyS65Pyt/pSxL6JDQGMQh0mDjrSc4VEyl4CqQXUqZwgZoSw0NQGEzQS9LwoLUnRH+4j9nrqeuzz0HOWaBqYJSn68cdQkXm9EvXsxSY0HSCsoEiNcPvBpBRyf2ETvHh59IJegaErnHZ+LtdezM4aS3UfdsVpnEkU9RLE0zN4RaO1YVYOuBz9GWwSziHvzz1SQeNL8TaOWES+XlZ1kTXhz9lumoD6vXOCl6RhgIHVfYMaqgeeG0GErOFmvul7/Ju9KBunaskNenIeqDqNsZLzKpg7oCrB2XpBkzhvj/C3M+XOft/9zeekFSb9oa045GcNLMqQGRWN13NPUUxfdd7qh8PIs+6nWMLKBT8/xHvu3z8YTSaKiEMEnPj06RA74Wc8JxKiMmBakcpM2oxWKXjmeVF1nOtMvDKbIyASkZ6Tyi/3GTu6/jSrP4lhBiyx/gHap9NgIstrD5B4In85BgM57BvFbvF7le5vopKk4ROiNW8P8RcDfoVs2K/4KM7jd99/H3tMkpixL0+ftUoFC+stFe6ONdJnVwirwh5RUN5YFXtx0zs3MZQI2gyU0HeyB6wAm0DwbBz/YUHDqp9COVb+w7BhLw+cz14EwLCXfc/F89+Y5Fl87zEiTeGftRok7p2yqbEaay2bJ0UDRhdhTye0GGYGWhT0tNtDuCqrs3TLVCqrzf61xhRliWUUxsaonNkgAcNXRQ4TZLGGlTZpp7wHMYGjSEITn7AU/s7nxjNgfbG9yQGmBIstx7Zqc0yEuMbEVus1x26YnOMDeA8+O+yCKQVn7ARTAU70b94vSWnaUR6EyeAsWnvBv/r6q/rhyyW2FN8gjdaYmdg4ldmxAxpTVIhGDQz7xA8wa6Ay54F9DOACYOGYqq7Ju4Nmf36uBbTau2tRwhYr+jWJW39RQnj5eHu5efPD5Q//+LvLvXsfLp+9REjkQ///7mOqhJmcEJEU0Gea8ivsYkIYa2nT9cK2dxnt0N6DoHogwpT6b97+kwlhh8W3mZqF47AaQEQdafMCWTsPAAAgAElEQVTqLqORJliN2mVn1JhwGZywABhOnb7IFkbQypnBgPQJF9SgvH69AgNnZE9nc6CYUVbsLLT/kYRQJ8X9FhnvWnnQw7NffweJXeh/qz7w2VHH21phWHsgSqU8kMoLcxyfHUmo1UiRhvaJFBkLYj4UvKqRiNf0AFlhOwz4gq/ct+MI7oM6wc1+nw3dIL3VDQwUDgBnCu0ztDWqXkNl0kg9Q8x7qmTW9ahojzQPnY/UUSotOsEmJXXkbeC+DvdepHao0nJ/kdyegWAf8xoNeWmAHVlg/6bBeTjam/fSIKB798Boy3dLsJi+HfpTRz3DWBzqjQu6WS8R8wRcz4rS8jYdqFsaXQMSkMom77yn9ETvPbMRoY68/vFwZHE2ES66KucFUfrwIbQc/j7vR34/FO45sQRVKArCjWc0gfSnrFn3fugLq5xkFieKXE+erIpamiDvgRH967/5m1RuoCX++f/055Xap88rFb1WdRS4MchKNXQ0vTNaybUqNoVSUCT737wpleZJqzp9bu3ZJAkG/PBs25OWqsP6dDrvqggqgEACiin6Jshbz4kgUlHaR0XjhoSa5KgymrlxO59SgI4KfPqy+myzd/ecsHEZ0rvE1aSovaRV5Mv5vM9Q8FJHj/18kuQ3aCiKWpVJrzP7OGNoppwW4YnOy8PeShMKoDM6pD15Bkv8Tih0Cxw9CwEEUdp8zegUKl9LxFbV4f6kMbH2pfp2vZU4byzeVgSSgp/PEZPWr6plruOuPVLsIW1BAvqoIpb6LvW39rfsDq4nNMlUyUsfNKFSNTCUd4cL16g04do4B22XwCTX49mK3aVneuJg0tj4vkFDfVWDZJPK7Nn1pfB6njuBVEf3FKzCXrDHXGerBnw+1ydl2T3F/SVRRtk3SVPHQVC5BXxlXdyLPHvux6CItcuzWAIREYkFb1Iy40seM7u44zNaeer82qNytcTmqPACMq1KrFqwMYRJ7bn/L35koBdr7KgAgaRUGFYt0WYeCaG0ZEGMqXSHdbM5hJ63CF5MsCsK26uWsQbYNQAYRzUdSaFB96ifVvn9vSRa003IGcPWDEA36WPNnTGZ8376o3KlbTpJ+n6WEHZvVjzuSG4HWjiayfMlmJTe5ukxsL8cY2JPcJLCnRltUEDf9afyftwrIFDE45aESCkWuE0Vfn2H+rEDBKJqQt994p/3aUlgLdhD2i2SCgNxChD20HOfJJwmJvowWTe0wagKmSoeZxlhoSkyUi0j8WHfBGSEWn1SsGfdIv+/RIXKWOOt9mbyOtuS2Ofs/fqFCqMIdiaOXA+YtkPAIMH+fna2LfYdc90ChnkGG0d2PMvZyT7H/i77lxgcvQL2Gmcn17YKvwwfq05qGDQ5cr40CSGxXWOaFHcGJiYpGUtEMSBtEGeE69SmCMCGjYaPSa92hXKkGaeXfrP6WEeuw5jHiqt72oQI48rzZS9ee5UbHwp4cB3cM3sH1oK01raxVJeE6+GrI4HaEmVFPzOglxDSJ0m7kEWYjH9ZK4WsOZ4t7xkhtoFKiudwX41TnnTm90ZbYLdIov+phBA7jb00RoxNHqNE0NkkMiDBBC1/QUJIQnV7uX3z6vL//rf/evn48eby9AkB4yWVwfsXxGEIsAjeCdCo+FAuxfmgXLnZNPiuJSF8M3PyhrSGDrCgHsNAoJFsnsSMsRCgPlMX3FNLcMdGCwo8h+GQzQR+U9NkITiABFeiofwMg82Ck7n/JCFcMOTg+ARJDlUfJUVjIzUkTl1FqtOMHpPFBqalaZA0/Lx52UOSn0OveNyKacRkqFptQLV0Iz6PLx9ixSLow3qboBnkyEQo9IbHpYeGMrmNaDWHz+EAYRxZJ0UFTGqqRFkRkzjp/buiK6ChFdCxP7EoqrS3Bq0KdGi8U9UdNS0O+iFV5SKMreZWsfBIUNbgbFCl0+ffIptucoOTBrdcn8lzkdQzVfiMDjl/MEYkaFz7YNl77WWpVHINBipuRV0d5tugo9VqDjyfncrrghGfXQz9epTcHwn0oBSvchz1NSgIUci9Vtd09N1HRZNybiZZ7XpI3zTA52+TABFGroHnzRmw31RKdZKfQ+yoCo4IHWhU0gMROniFJtKzs8ClCWGdePplR5EN0ppkoT1lbYpvwN09UHEP1gtEjuv6L3/91616Pnx4+Yt//s8jLJVrXCXw6FOdlLnV2SBdow1WC6GUbNU3y0Lgs25T5aDa0b3SJnLWmWfJ7/O9zH7cYPskXRt0zfWH9nyqVCYgf/G8ypWT+W+Q8iwGmvUhCbcyFwVSAp418HPtARhG/+2Q+80MxG4uuYi4y+wRgQqgTCce9HeSXJg0TeQqjnjPneelfLfVliiJJsCvHLdoNu/IGsYJRkyp40DSWO8VDfjgXpKo7TNNUqUsxXaOimmDv3/HqS4Jy55YH4WB4Fn1TzDAqs2WJfYtvd4TuzmqcJPkTpC+yi3vKyimI/cMZf8M8GAtKvR1DW64v1SLV70SKPNssvbYQfuz7B8JQHiatxf7tT5p6Y2CHAZSvMYqiOvSnrklqFM45JkeVTBbFxboN3jsjLCMgZp6tM/e+ZcAg+k5hPJn9ZyByOv/5xxzvfREs2bKlquqGPGZKP7VL5vk2uOaoO9EZZQSHlrVqsA8Q5B/AQ+TOe4t6P6ANkFN7gE7LeOH4J41zJiinWn3VVRNE/ldk4m2UlQpWNXTw8dPJZHXq4Kb6upmrTmmIuv1vqwXkyX7EqXGhg21eW25p9lxA+OCSJWPl8LszyIqsU3uM7MCKOCSvbTgmLWKzZ9qeOxZ4p4CE8ZRoV6uahixuj37VkvKOuK+AIMAiqMaOaG0KN5u7Q8th7cFxvVPiR2mPixF0QSaNUfwhsSWs4Ty9K9/9avOmt3wdCsZpfm3wohv5LpkHvAMuKYDtDyNLsrc6/XcmdhEYIcKYZTEq/yqbeG+sW9UFO0BNaFgzUz6CMSr9tn2JunYR3Fj57zKxY5uKRjuObeq1oT5CnYrJtbn3SQ6Pnx+nvtv8tKRLvy8len2YCpAEju758NrTER9NkmsVrXN9x6VtYctQHG27UYViyO5PeJnBN9o+eF7A1MVxAvgMN9hLBZAf1RNfK59crYFmPzKBLAqyvPimfL96g509qLUZgEyx6wdiaa+f+ecpDEK2LHVZRaR5CW2W6+pszBZE54lZwKAgWvns/NWq6gGSBqwz74TTOO1Aq3sO8diAC6xv8+VygjWSJf91IkA7nWBqsTVEdxpQcvWIGN2K6cCZ9r4MLYWI3EvCpXpI/WzViMD9G0f/Q8lhH/4/e8u797BPWbwM31ozy8vnr24PLhHMAc9o5VCqoShyB1Vwzb/Y9KCfnooGr8cwWoMR6pN9BV14OMNSc7LzzJEVOTWQwjq0nl+BPFVgMIpJsBdr0ArGCRWVTG7Vo6u8vSpoO0PDz29A6M9ZP4TG2lqYPYg2MgqWlBkgmrKtTn6iji0X6uVsQ6w5CuZP4YWsRgOY5AGhqRXOUlU1iojr5HeymtyyGNIriM0qKY4ZJ6gLfNj0i/YAJ415JDzQIKypN+w9Ak2RhuxN1Mlm7TiO01CW24m4KLR2kpPE94mvSZ7cXiZUdTXelAMwqwoNBBmDhdiJ/1sHb2qoWn8Xn+QMuD0m7JWIkIadl5/Ts5aVeXz1zTrzMv9TdDP/WVG2OTIixpRIXq6gamVwNeRttF5c/oSeLGvr0NnWZvMZ4xkfStW/WoTPvdOEmLDdFRs75oUxoiummawWnSvg1ClABv8OF9Tyi3rEYed81jnoHhEgib2p5SXE7WEdXL4qr1ArXZ135yFKs4CF1yHvRXuK17H75iExmk8boXiCJpWNeR7peNUBS/gBGIuDzumAvQNgwpynOe0e2pgwN5vZVoVPxJXEDnOTwzwghz2bNbzduqsl08BSXhWXAOfFaEh1BIjJtAqKZ+TquWSZIOwGN+MJKHa3v3QikgT4qgar1rJ+UofSpxvKVhK82f20NM6uTo6kMrTHLv8d/dw9lz63a4CRrISFBvivQmw+CxAtFTCNwJB8RIrhjr4w5Fs3hH3rxBE9tuSo4AuVMcVURktn53tYHWT1KDFp14v9ymOjQCOBMHgDroKzyVK1JPZt0cydNf1np37/3hvWwkyy2/JDklqUGzQ+vVyBeXeIHH2ssmyCo4EBSD+7Fedsii1z4WfsRbp/xzlNgn/qEQCKEksDzGktiJwzmV2GDBlbagi2eOBJPxUt0Pr3uxb7ktQQhDhHNBZvfCseb3Zh48eJ8jW75XC1jEu3B9+VQEQq7mxlwNBZXXYc5N9lZEv7y+//8Mf8h6/+e1vi9gvYJIeLgVS0SuVjLXPB6p/6sk3ued5pVdpwIbzSfkc7uHom1ml3mRU1gl7gOshKNNOXG1338OkknuguiM7qPa6FFXtH9ca8ZV174dttGpdnv9AP6spUjSdW1wRnmsVnf9OBXKJsSwkrpUKQARnthcTWJ7pfD/+eCjoEv84cqMAV6mgVmTtfawi4qec21bQx4hh1NKGoGd/bwQDsVr68Cf2hY1jr7CX+DxFKawOWbXJmTepHaDbvdS+fCnw7Cf6pUm6SD4EO/Qbqdqtapb45iOV8QLHYXJcWoU2lsAvZG8MlDQeMV6KbUiPXX125lJPVAnTVhD+cc/16Uvlx1YRK26iYqRBe8Cv3XNA4/SJdsYo18qZ4fvpmx2Q7+goQZawA+wLHMhrry4+5ajun+ZUyjJJrLsxUV5L1ITH6OLaAViNkQMYnsahCLprS3keFEkAXwuGt2qXs5j4uYUIgT5jgfhPEpEpGOO/ee+AibJ51iualqW0BtXvh6W12aecK66Xz+Q9EXXk2r/+1a+OMRZWeeNXnz+/IHho7BYwd7E160wMR0zgKA6rbQIFaRtZktoCQe0m3/vu27KimgBe8n0qzvGn65e3F5D43XUWEDkUXleUOGtoBPz5UPFH9v21zaggWqqFS0TPvcKsJ3uL55Mz8v6mfaq3t6H2d1ZypzaQsBsfN+FvH2nAtzDbmj/w56uvvw69+hcnhHdvX19+/49/f7m5eX25fILmhWN/enn88EkSwogdpOrTpLDzTDBOjzOTKsHQZsNBpQnCuyBKhJRALlSSDXbHgLBBCaaiTLR5MkVIiubxIJKZLyHkRnE+HAREbtgdBF+iFR4GqV86VwyFdDyb6XkoUkfZnCJBkdSekqiGvpW5UhWa9JUHz89FSCJss0HGHLBW39i0paypjCXyZrAcY7Y5NUlcV+K33C1dg/usZHppXf28VlhSTVpCx/o59oL7+nmZvsFcZ8+xgJSxub5WLjuTUWnnVHCWvBq8uNn5d5JJemkmS16KY4O8o8KlEuF60QwMROOKeBQvsyqbgebMc9yICAyDm9tKV9eg9Iw4po0FcQ+wPgRrjsYIAOGsGGYw5VA2kG+Vqc+9lMQmWu237P4HzAiynZ6S9pVYAQ1KtQQG52aShJNLnyNqYVxPHF8Rb675qJrMcR2I8cZ/WAGL04yQUwcXW+HRQErfSFo6hyBKbhB4TexL64gDPAkEaaiszLnP+N0IzWwvZaDxxgdwD3lmZxlnm9wVrIFqdWqOVgq+qGLBBoyg69FguhLkBwCw4DFiHLfXXsrDcU+BOH0oCAY8RLGWOZi1ESKodx8a+LFXjsrZkgGChiRtSd6sFnO2KiqDk+YsZr7aqEwNWvpeJgNRbA11uuf6LJMe6k4Q4Q0+H9re710VhruXKhrCdYmqcn1pQl+wbBVJe+ew4gQPUxY7U4xwenU0iKHQwF6KHderylkQ6W6OJLOdjUVjfSsn7rmOAKroT8GiJXdhd1QWn+clZU/niA/g889Brokm65U+xFHykkBO0TKUnYnIpBI4UM89kvdbG4FBSICQXcORDB3nFpu56uwJqIot+dk8RSs6QXQ3FJ3fm+VYxdo+7io1Z3bpAFGDLl6TAPchYyCuIJSoeADNAUupTC9INAiSMv3zXh37EZN0pK+xgil5NvOPAUPHdgmVmx78UbQILr5nFunWmL1O0v2bX/8695L9cgo2fV6xI4oXjAnwcx8cG7neYv7bAN7Xhu47OhjrJCKf/WRlOi0PpTgfSfn8oHbMnnOe988Re97/nKymSjMKsnvg+j4yXyr6cgSNO1Opoo9qL6XeBFN7dGWb9BkKdOo7U0UdHVE7a7J6pjincrBqINfvupcy3dm+qQBM5r57crIyY5corJWF3zzIPEuqqxuzwD4w1pJx0d8veJy1Ga2P6zuPDDqYW2Nc8PyMcWpIrvM5Q52LmnrZLwE+N5NVsP4cy/E72oCzb1NoJcnvMbKnwHuH2heUKyX8Ks5mzMA+0n8fYh2j3HG/gmOACfyb3yex7XiCKtVzjgPy33TudNZ+o0xkb1x7Uesn09Yz8ZyrvezaH0JUu7bEj7Rn7flXcb7aEVyT48oECOKDVg3GR0asbwPRw+p5/iytGiRhJv/X0R9Vi48Pm++zakwMxT1qw2RLsCZh/TBZYAyL7hPilMd5Duk9nqqs663COs/Ns56Z1YoCrl86ccGTJ1HRls2iSNlBV59977q0wuzrWA8ZXMfzGf2Z389nxw50jwrUa0O1VdnPKX48P3QLCkD3hc747flBp+A6WzoVPGZHTqU1MeD6oNlbfIU1NHsQm/T4UcCutC8cyrd300zpfrC381zsEhw3xo1PWYEgfZmA//99URnQgbvL3dtSRu9u314Qz2EWIZTRjx8+hTb64MEj9DAud1RaMnB+qj8MqScwWJbNpnkAIkMvAlnyyuDfv/rh8vt//McL0sCRgQaJuiVL/zYH3vklLFYcEE785l24zkGb89nj8GZYKbLRDQqqxLiy+2k0AIdAxT82CciImyUJ0AYw88BBkHU+PNSitm/aN/TgQWY1EWBSZTDACIpCYLbg3iDu2s9WERMOBxuDxMCgOoF06GINpKJGtB6QGlD6HCuPfxVYqQqRlQArbarPJeBnptqnHqTKM1dVjo2oiqTKar///e+zYRwYjnALh8NkmCSGhFPVpwiVnPob49DSX9MG/wRpm9ujCILX0z6pHlbvWRSHNeU+CTrkYePobIDPwM0vvri8e4ti6oZWT0SHxJH7S2/lhIMMzAlq+FSqdf6shqUIMtfkbBeMX2fn3CQwKtWxggHlaROo9nXpT/pwl/XkHpgFVlSmfZiRJ59IAocwCSG0jHc3dZSZUQmIUjSO3yWQPyjWJ5GMJC33ATOqqJeqlrLVp4HqSbKXhDvLz8RbFFdqcvv8JiaAUBE9XcyVe/rs8uTZs8vrVz9kTUnSAr48enzcd+7vpOoVqnLQ4Z8OlMZZRjzpdF5ErQ4j9gj0vnMJ+cLhkTia8B9o2I9V/szMpFTbHdxcuWUcE+8dhHz9N5HaZ9blRkxcnUV77opKN5ETobXCKdWc5y9Fm9fjSLmfJM4Dpa5JZQNxz0sHGreibiLOewTRwzYiN72+qp5vglDAoKvUtTOiCio9SU8LnxFHtaqewRafy/czjHkJOmejrISCRj+hC67ikIRzoluemwZDtV0JxqhCThGRa6CazDniTLJmqrgasAkSmLxG9fYEHORZr2IqsKGyZfo6M7pm1J7Z/HNCZeBl4JgK1hgB3K+otwGX4Af7g/flrJoMKOiTRGmVRnyNzyo0vP1MZDgMgAm7RCBjNs375llZrSNoi8JyRMc2mmBqr1LgpDFabUsAOvp+QJLZiDNd1zWwNYA1rqJdAzGTuCbytzlnCcQuFU4Chc/8v1TRp2j3+jrqIgJFLxhpUlEZ9hLraIBb8abnh7ALP5O+luRrwm1JVsbiaCB9TUIVNAFkw7bxedjrBPtjpWCr2YdlJAC6FWTJTMqBc9r2Mx2Uc59+sFP/Z/bQKNehaw0w0R4ZNJoEha2wxDG0xJNKKXvYJFN7dQClGy6PT2KNzns9I2GePi3FTVX0gXOCGN4fQaQ0TKncxDp+bttlbhPoPXnUpIK5ztroxAcD2U1qrDLKdCiDq2CmKo+NHa7CeKEgr0fffj3fz2CZ62Ov/KT94MOH2M8CIBXlevXDDwe1TttRAKhCGwATxBn43ey3+NMmddhU+2qrjt6507GBAc5asTcO8vkm3lgvP8+Wz0srxUaV5F6niG2S+t333wXsguLKOobGulFjrJNiNMYzByXv0C24xkomJdpHr6UAbG2sLI8kWe/fh/KICjYX5rD2gLKItL2omNyZwUBFiXNs1VomGJ8pu4H7ZbQE84hjO6nIMjh9M/tiK1jvtTPI8jj7L30fzyK9oZvHy3tgY/q+7W/jvbAzqiDXLnQ0HXaKeENAOrH9RHqs6GdfrNfa3yPGwacm1t44ioLyFZTDXhC36w9kJaXyvIQx1dlTX6LnSSDA6iBsPGyk7JgUBtLW8ekQ5WF9fWY5GxNTS5tHRtk5Sok5zyrQrh1EzY+tObY5dn2ApAKSBc7qk/R5Cur5b20gay8DLrH37GhaP3iPX5QQfrq9vP/xh8s//O5vL58+vb+8fPEkfYXMIASop0JI8gUtk6ocyWDOaARQ7oUqGhR6lb+nj59c+PN2G+Zmw2arVFbeMw6VL5E8+/wUE0gwoZQqnG+CxikiNvMd+k5zZVDOBlLnoIaNwvuKljeoLOpo8mZ1T4S9wiWlnorQuwmCfgzxV7SEfx8I2miGbl6RXg471yL1oMkuPRVTC9rAbumCbYJgBk057NwXG55DWCdVxM7BqW70OrnNI0o/0KNDQOO4xowMgM74IEpdoe+O1kbgWfW0HTarNKv4pYqz+TjHwOkNimeNQ1FD6QxRDySpoYrRIDuZ3hrra5B8PbTr7+J3e+sJ2LEGnTWzIaOrRATNWdkdg8RnuUaZmThxHg9DmriDyrBPJgM9J0jiWQrfNQAlifb9rVjGmIcaQG9RExT3V5x+kFb6DHvtTZCbUKVnjMorPRKprEPNvc4J05kkQRDdX9ApFcW5ZAZbSQ43HzK8/QUv8vWziD8RuLkivaKqUX2DVjQ1XlE+k68EkZMYN3jz3CggwBoERR9K7d7v86szkjb880H0jkcx+HCAscE/68rn24zPZ2sn7NmS0oEjjCDDKuXptWLO5xr50+c6oaKe6wadScaH2PG3AS9OgP3y+edfHBLYOLcAXiL2mYFX6jfP9iwo0grilYIkbF+lveym43r4F8ENgEES1MdPisauL5J14jqjAnd3VxrKqmYGr9J5S38qBVVbyN/5MzEDk5/YsmMmX4WYBHcaTJbqkz/aVpQ4f4TC8r606FRpen4I1qKEHPGjotWcg1TZVxHY8T4cdpJD0PeIDVWq/dw7lCRtiDn3LDU+1ccltYoNsF+aiBWY0eYleB9yr4Kk1XyVfM8jAVpVKAXQJMA11M4QYHy4pd/tzfEcr9RfbUAr3XH0pyqZoBtAET9nXxo02g+lbeScQRnibBBk2dOnirAAo8mvYjYB9aCpkvQswa7AFv67lTaovHz95je/OUSX9K38Xgg+C3j4PnsTu1VFwJ4dwQTOREZyjEXDWbdyFKAllX3aJQri8v4meDx/Pod7j+2f8ATvn36w/YxrMInid/h3Kh8kHOup7GiA9u8lONuIC/dCq+Gt4KpSaqCVUTpHQNWfh4Y1+ih7IuuzSnn80qn3B+qo6yLVLkDOgB9tR/rRdh1W3rGv2qGcz81+4/3Yu8Q/JLhc31FZW1KbBG5MJHt/lbk3pjiqo46bWRAdmuPmmB2iJqPtZy+mp7DCfTlH668KzXYtGFaMfJ8wvNayAiidvsRUV6GvYXsrhmf7A2ff906lcjYVW0JVLq0WCH1s9BN2xuTV0Uuhm0eRswlkeoKnwG4ckPsLEMqfzpoNE2AgwSGkg0z/+qfTf77fCQvOPvStURP1Cifpm22rqSBSlU0DpG/Elm0RAkgBtEx01pcfWvKzZ7Gz2XObi2w8eMSYKyiw11nnM9ARL7Of69uxpfjEADMRh2xfqhXTI8HYuJoA6Hf0jLbHTbtgdU+GkwmZ4Bv+VrA2ceH6uq3e828S2PTXjwJplSxFHMZDDaA6A4Cppmc2Yavj9oYGDD23RWXDtm84eiRPnh50evvlZayEHbMiFD2WPGf2TuYJP3yYhLAMiev4Kj6L9+ULEMN9ynUTN7HPSrMtMyzPekyfn4Ma7JGAcyf7RzFMwUip0AdTcOBMYpexlYwpY++nCWAc4D6IbfpFCeHl7nLz+rvL3/7NfwaPuHz5xYv0EVIdvHxkGiEZ+OPL/QkSKC5DLyHVQofGE1CwyM+QWn369PLm+x/auHtT5KEBSisoJITcUCmJVS4EHTYA5/CeEz8Qk6DU9m2Nn4+xSEKY3pTOHPTh6rDcpGeaAugbxliJWxPAK/10NMypQibxyAgLKgogf+W1Z0MsCDoqH1Pqi3jKkLcKOpRnHvrBmypisVERqbC0zOapkEObiOvo2x+Jc5JqEgM5RVATQipYDiwu0jCJ7CULXf/ymrmPgwI4yqSU3xrUiqvwe62Itbn63PtoEhLalL+/A4tjotLG8+br5Usot5UF1iBrvBLESqWY00/AHESZIfVVwtJxx7gFYXq68SGdBaaB7dyZK0CQ/rXRXRxmGsreBnj6/FgXvvis9K1EsbFOpII1FdDB8UurKDrVftgYfypDEQFCNKHJbMcHtPcMgSarB8Sd6Ucc8ukIjSRS9AdN1YxnTfCWwFgjf7mkh8wqtwFrAsmNuwhte7RM+1ATYCyIMbjltVTPE7BMkMlqUwL59QmECnFKLnQ27DuCaBBIVSrtoeF7Z9qL51OqyhFMTJVO8RSuTbVJZaL5vPQNLGFKgLgRNGcVvSarRUA7b6j0T5FEK9XOBTUpDGizRIM9j01CjCmzVoMst1eI7/PffcZF+3RaTe46MF0KsxUs3kN0UpAkA6AvvPf7ACgkoQSmVqmyt9a/SoDPfyegXFAtPYx1E8XnWvwT5sYJFde58AEixCZpVRktBUtgJs5kAJX0ZRICHB3Xau+N9x3OKaAAACAASURBVC9w0X1fOmGcJ2yM0dt4zwPRXN8YfsIKmRTXBqOtZPvscJpWDljLADNRL36aaj2/L2ghoOf9JdAcrUsfIVPEaoK/69/p05LS7yieJdx5j7QaEFw1yYnfsqd4QibZIxO3OIvP9H0LbqWSeHfXBGsBpskRfqIA1HUAexMqgLdSeav8Wt8RwZ3RjbyPJEQTXEhQd7lc/vCHP+R9GfgNGq6IVtYPUYQFSSY52C/WnrNhdQIblH7OVGcqSuLojvQ/bayH1YQ891W4449UCl/SV7pVq9acH2xzz9zESyZMlAB7DJVzIBXBmQSBpXVyr44GUBHVc64tsw9bNlHO6K7LkSUqoMoCyOzhKQGbdJ773hpw91lmxM7GR6hS674rg6E9W4KQnIMElCguj67JszHB5d4FQ0ye+Sze83YslgaG7TfkK7HEaN38W8ChSW2pjvHNAabah2rAbp+yto39cf5j3FMAoglszuvAXKtcSfqwsasA876KkJXW2b5X15MgG58YlsLP7ezaWnxmAU4oQPz4prMZxzoTsBcQSyK59gwBM6tp2NTGoI87akm16wn/nVk9MthgV4V+SfV99PmyowqGuXejsTFQTpaX/vfQFnjI2pRpo32MGjkVyVXxsBeK3Rzxps+YkWwwFpaEHoWCzUq1WsxzttKb+BWK9evXB8NL4FSginVqXH4FPpOQTe1bunFGeii+OBtD7BOm0aNHsRk8I1rHWGNsBzabZ6vKNNdszyi6E87cFqQ729moZK8nmNfZk9cEtn3dAg18BixAGEgIzdEPSMJnss8asA86nxLKZkf48L61Z/W9nlEYVaqQyhhkTaLX8fxFbBhsmlTx1w9P7JIEeG1V1xac+/ksi1fSRLN39PNHHDdF8fiWxjhpiRnjJkJfs0sRLDwl8okpflFCeO/T5fbHby//93/8Py4fP9xcvvzi+eXJk4eXxw8ep0qYiCA9U/cv99JPRrLUoc1v391cXv34upW3ZOltTH7IQMe3NSxZzFDw7ledDDGTGT0rLXnNmiJThdowy8x7WzISpzqEyqy3gV65uxr6osp9gHxJgWDz8SWtiIclVZPDxbVC02yA+KiVtDVonytRUm3CXQ+SV1U3xWPOKqNFMioooXpjxGRQY3x/VVoLFXBz/SqQItWmZXaToTQ23zZwyBiO0c96LQ66lxL4U0OSfpahHEGYIhDUxJL75h5xQDjsDCWOsYNm8ENlyFNmbwDTamHllEWg42hOw64PtAIVRubeZMB3KUGhiM7hxTghsrAxI862ax/koyA7mUVT4P5IFK0IdNYcsWeFb6rP0fJ6VVc7WLfqXlexGIPmV69oDK8QQwPGy+Wzzz6PUWj5vX1TCpFUZKToG0kFP28yCrWp9EcTWB1S+v8eVymPICd75u7DIbRB8KOqLK9PpQjk91nnS+EcIyc+Sq8jK/i9Jn2tXhp0H85iA2LjaDYOgXvhWqTM8PoM/52wQhKqBw9irNM8voDCpNdeBx2qVQ4coxQeARSb+k2KRDazSKm2t3p+Xc9W/q30RdholEcMvtV+exqlQwaBXN9I6LybJRQiEr2jUem0t7U9fCYBBU/aN2YCwh5ljQhQMkh8iowY7cwdw3lAO5bKkYHk7ReKiEJsXJFtx7Tw3qCerDNrbMDc8Ra3OWO8P86qkFADNx2pgTx7iPWxF5NAt32P/aOKpYEUr3NwcBPN0q8c2CsjwD0TO7rEKgDcKiKqgur0I0KwPorukY9xqAQwUXzNQ7VKXOrTuVfY6+P9eB3XXVXEUl0EoaTrnamb+g1pdnmGjtg4DTBvRac9oTx/9ifrxrpiu0WleT2JFHs4gVRmir6NUydY4BqwN+npI8FePy33RwLPz3kPnnsHP3cu3oHSrgqTRGJAjQEhSDP2B+ReSrL00NgLxLg+dvxF+wBrewQ5WKs8e3oS1y6Q6mbOVSGDUKSWiFuF4cxzvVRxaOWI+t7W5KiELSFJ7/+qt/xOKPIbIxEa9KlylQDq5ubY32mXWA+y4mAYbHuiTPihF+a5jHFgMsS9sPaKzukLBR1y/xF/uT5nEx4TzCSJC65aFVtlSAGOVSWzZqe+aq/Bzzr28KpKASBO1VCTXfdnAIwpiBZsaW9vE7GyK1IdnjjYcd27BgEO9wpVwvPeFfwINW79SyZenolWhG83xqfoTsC8VI6vSqIB85bw87wcAl/qfm10Kr2rzLumntUAMKuIEzexJ2wdEUCNv1o1LGMbQq/daJMJ3BmjaZ+PKshprIs+AiAjidqnS4TrYO9wD3yO2gFW50yIk8irxkylnCHuGTvSoDy+ZMJsnNcm8dAgq6aJLyEpwwcI5gdE27MVaBBIyd5xfMTaCDy/senEYQCgtEZN9TrtButd5F6++PLLViEf3L98++13sUtcJ9eLrTDOTDwWYHp97qvwc03H3opYy4vE6TyvxCOoZK7adJz9nQnjTMFFKZU8J64B0NRkGTsW3zf1dJMSdp1xd0R2JuJWRsv9g/7Z/VBmRn3ZvSNu4nwfs4k3Z/kagxQEVq2W58J7R52fURuMoEOX4ubm8ud//ucRscN/8W8ZSIlv2QfPnkWARcA51eK167gWrSpPh2Expb6EewvT6KYK5dibVK73nONnRxVuLHmFX+3fbXy+FqsVJLTB0fpIlbvFL/dbQ6oVAU4CklyPszp/YUL48fL+1beXv/x//s/L7e2by4vnKBehEvU81UGaB+8+VESGxJAZhO3fY8E3VJKk5QHS+u2RebCqUwRlNpw93F/V9iilruk3XHtRcSX3Q495fIydsLLRWWNFtSpsw8FpkmDCoYPUWGpMLU/Ls2YxLWdL7YhBsefFmShxUlXDiqLS1Kw0qge6vMHwR9A7XvwZ5Q7SNQpY46U69jjUj58OufpW3GooDcT5fa45SVuELlqxsURcZ9bvldd824G1p0CC9+DQpjcDmiQ9nS9fVo74xx9LZVuvB0kcz6DOvI6gdFXoHqV2HEaPWYYT5LCJuDPBFDK4ir9wvTo6kdEGo+2P4/+kyYmGir5y/RmNkaGuz6ac2SBY5+wIkNLhShEtorlRF5vdWG7948piE5CeKL8EJ+HkR8SgSnNSf6V1kXjgFNgzrXSBMEJRrpE14Qw9lM+Mw72KvqSCshKP1Tar2VZJpFiJ+HI/1wpjnxXG3UTsEC5ak3eqnga4ztNJzyADWVu5ST/b24oPxekHzf549B1x3yLCdegFE/zeuSJ1BFNy16HyrBIQdC0UrzZaW9Fq5nD98rzUkZcKxDrwTBKMvr9Jc3yH2H/sLKGXnx0OuUBLBXga/LQqa5N96KOAS0dSXzTdfxswSR/PnMoPVQdjPWlyzxyq9ea2j6vzHXnfoIJzLu4p35O1kPLNuh5KZR8aIANC0Td9nZXXnsegnptRyn1HbInnd9iIa0VHFPNIGoYiuq61pVdxmxJb16OwBJbXBuWWQp7EYIpyUxZMALl+1Ioq1Tlhz6hm5J6hsK/C+JOy4z7PdeGarB5J+eQatM8CK6kW77oM3gzWk2gvsJZWy/VQ0W/y3vMSZc4lB45P4LO0e0kIl/QpfsPvy+LgfUJNzAiNzk0MfehTh7uHco54lP1BCaZbfXFfFLACAS5VqPLvnZ3JeRLtPmyE/jS0s4FbQ5C9XgM5lVvTYgBN75jtunlXo20SKFU1sdUlEzeugTVjP7MXDXR5Rod92tmJL17VNbTy0+Bne5qtLLrGJmkGXO7X9gm23eBM5yRw5Zkl8FnvjyI/9aFXW3ROJkObHCBsEpykhUB3CbOVVn14aIOnSrLjJ7zvJOEDkHiW2JWyCVrZl6LJ+glAuYcFrBVZcj1MUM+BXXpuV5FVBZW1OdNGuXdeQ7Ab2u3HKlbq80k4KxJUsEAAJq9by0TYQLSRIDqx8QGsPzEb8V2qnGsbMP7gs7jv+OK1jGBBTJ4LsFVuiXWQEpzESnsVtkTFZ2TmJMFAjwKV0Sm/J5Zy4P1in3PMYGzT2LKVyzNY4t5MoLwkxT0jAJiEcGqfAikG96my/lwsaRV57H5Euk5Vz8OLncYhiWQLWMnSwB5YHeY66cnmdzOv9VClrjbDr371q4PuHbbQ2Cn4PgDKc0IYP752EeMLruu81wNgLREzkQiAvs+3oHKAlia0gnXzB8Q0ERYcmGpCIrByjCCbxkCSvNPoNkEtbUTs4649cTF2dz3Z7InOo+7MQm2PAMU5IUpCOCCd2Ja4yD37Z//sn6U6KUOsce3icOK4Me9kQaTyN+qprWlW3F1XhZYcI2GierS9OLpLtgtMw9NMVhWo2+ryOPfc6nnBwANAWOvBMaLkJNSY3IL4bHYhVdfRs//HRGU+vr+8efXt5e/+5q+iMvro4afLZ589v7x8/jIqo9BGybTpHYRFGurjgw6m53vJfnfgclGToQXpxin+8Pp1NjmOMlkvRoyLXV/El198EQSkQxmXpYOUfwYFqHNpQGvZKCQwMWyU1/PZd5f3N7dtZJ20MA8v2fPmJUktyubbTDPn1+GUMQJUdoJUBw04KTUucKkxlYbYKk8O+IJEDtMh84qIwPG6btxQDSkhT8QjCAl9KBtjYaWH686AztG3dPYmDJbz+TyMPKiYdElK4bxvDPqbtzHqUDUNwD2sf/rTn0JBZC0IbukhcR6Nv9No7pqwNtmq0Iu02vSCMtdqapIcPKojCQifPEkAH1Tt/r3MtaI6wn0qyBEj8gEkfjLcokYbkJ1gLj9r4pTm8q2rQUxQdWaurXeRPXRFlhtsqVDapLJDz9krrAvPnTW0smHQI4c/Y09uK0QTAAOqZhIp+Pq3l9evX12+21DSOKf1p7Lncq9To0sygsOmMvfsWWgL7CcqhVYGK3DRyorCEKG3ZKh9e0I1ciREPF/2A8+PBA+H+82332S+DoaJZJfnK7JvDxqOkPtTTOIIhqbSSuO5CGQS0s2ly8iXCbcY3Ehz45qPoc2Xa9WEJ8a+Zx5VkP4XL9KofwGFhQ6zxvCzU4r4AEOexxSIINJkmq1OIMjB8+TeQPu+/vrrDTPvXEFR4pyvUa8dFSGVk/dMVWuU6AZwnbPp+arEfQV7TPjZN4JOVpBxEEqne3ZUUOV3k4Tdq1JZgKt7XZf2SG3cxP0Hh8BT54K+z97gHq3eWF1PH4SiVG3ortDG1HPZ9wRj9kHx3FJRB9x4P1RxNLKMQYh6bROcBmF5Isd/RyTk7ds8l/QzTU5bmnn6JVbJBRRJNZckaH0eSe5+HlgO3eQ5CwriDJERz8y9U2BuMpvg8hh5c6Lar2rFmmIPvmTO1kQLIoryww8FaJbA4HAjijKUNYGrs1EX1UnHTTIweoIVySShkaPv3rSyif1xjAnXr1gVz6f92U1qtDO1Q1NkvX0fYM6EUIVJWDdRep1/zOsNYGZjtDMETT/88H1sFtfoHiuD4VEo1wZTBi9JWEgInzy5fPPNNxFP4jkTaP6Lf/EvDr+oGh7vxdopmHJUqUYVNEF3sDf3QbIUG6XK6HpD2TPS11JhHa3MCgl/Z/9vPpnUyyhnDkRwHljYIJmZ25E8XC/PDqVU9myr96VxScE0geu4pit10+TJ/cH+zn2Pxs99AFxgUwFSOT9hVMwXeh5gwtCHDPiW+6MH97VCb3dJuAUaAvRF7KxJqRUu7hPQkvcUIDwnd99+803eE1uBsMtXX3/VWblhZE16/sNE3zZs22RW8CriWcRWo/1FAEwF78Me1Afb6y04HfsBAJRzWXaVIzHsv7Llpf2E9YU+P/1zfEkA/wa1fiU52py9nv2pXFOJCVjXto7MjNyM5yRbKJ+PVudIJ9ZNwQ+DdcecHHuB6vUSXoEEnresF2w9Z4j1wq+nAhuqZpNH3ic2Yf3V3Jeqq8fP9n74MX7O++PDsBNZs9lT3puYgZ/xrF69fn0oB3PP7Dmed0EbKKMF7s9JTujLK27wHvFpYxlgJ7DVvAc+hbX+0zd/qi7DvfuJwWGK1fbgN9pHd+5RFxjmtYjbYDcsFhRQL3PFJJb2L56vtlAfzvN2P57BQGwosZaUTpVqTVYVTnO/mNxz3pwikHYvWFdh+JSJELGYk+ZGCwTXPmarbyawFlwEUA+kc32a+f0JTTZ8/pTq6eOnz6KnQqya9prFdNk/Hz/m7MoS4PqwMZxHvkecfjAaZvPSAjPfnILM2C0BVMcYO4Ai1Ywtbv33KaN3l8vdzeXN6++nMkq1g0HLDy5PHj6lLfPy8Q5EtPPALvdKJ4I2+vTp8ySCCcDtW4GCGLW80iHyZzNHSAjboFwHm7InqHgQ/tI5+Sq9tAhrq4AfI1zTUn97+w4HOSpQKypFoPyTcjwPfoNRW1krolGBkQ53NfsW5U5vTGaRdKYgxiFN4mT0UJpCv3uXe0ipf8ER13mgZydqYx/Ugzxckh9RBYxvqDfvbxLos1EwcKAbUBbbhF0UUnonhzNKcqdeJ68/qPcGYJ956tISWr6/32ZXZIQ/fowx+M1vfn0gPAZUec9tuoqXtAJXldX2aVgxMYlJ4jQ0xfmNQehQtnvDgbiOwKiRKs0Kp6rBwXGTZFawCKpTS+2sTftvcEjlSRNYOzOHoIlfsxfHAN2eT9Yyz3LUv/T9rNm5QX0TPveDe6goFBUDG7QrCqJ6ZBP10uXOoxLcazx3rpzfo38wQeIQ+iChE8DgnIReGDp292WMB/seuqmJ2J4f65nBp/fuNfHegY/q1xIt1tZelTrCUYqPe+lcvVRjF4QQtJ/p0Tz79HGqCjkKmVRPqUE4+Kg7DpGS6sp9B2h5V3qlwSTrWmpJz6yVKMe28DOpaPw396lz5r8Drkw0g+DHgC/J9GZStQrZWYZW4h0BkfV2GDJN3XMGaVR3MPWGSLu20sDK9d8zN8iPSEEVZM8IeaXhHTRsstm/rai14lyGwKEoOiEKzlPEVDaYW/Eekd8zgi4aewAHO1fspSQeCHPNeYlgcq8mBLHJEz6wMlWbR/W/FdED6BigEmQ09JhW0rMGE0RKAi6COSGon1ezkqhMIS52HaExZLhHfU0Sd/SjFEyUYNOZa6XkOMPQ6lIEAZbwGyBZ2WngWqryeY/5e0Gm9zN9RIIRKGIkBKDr6xcKXXAU8ti+0b1bgS0dzORax16/2ECJ4Nl+eu4he/1+Kfa1eRUO4HnY65Tk8qSmHXAxgi7dR6yBz8qgpva2itz6FZgFBkAGPQB3JOTaFcAm7pHkx2cZ0YWdl/N1BFjCxzpuJiqBBVx/UjlYPxX3aqCmOAd7yYobz0ARmZypBaK8v1VafWlB1zJCKmDSXjj+luqb743qyusKaG5e5sa/JP445kzWLikC4p7xXg6Q4jSoPYHgiYbq5wug5P5gaowqGj8z+mhk/9MH2i9tMtdp1fzsl2QH+KxZtwjERVOh80mvokb1p+c3D3A+xeWwuk6+wPvIvQwoyjXNZrImZ1VI1tgKkwCBvkCwz3Wz2iqwz2e3teh95y6elENT0Z1IkL6C/XROQox/ZAykWraqqPvDn3ENMCwIwjN7EWaaKqQZq9ZnkCRuwEfiniiTFzSqUEk1DKq8XrCs1S0U+qsKLYht1dLzbAUsILvjhdCYyDNo/JozetvWJ2wA189nCwoYc3WEQemhMnf8vfjHu+5/leKNJ7N3p9oLcExiie/LM111u7MTO0fbogp7k88L+J3Z24jstfrGf5MM8l76dHtkZbjIHjuuY8rhVEcjlPZPsBCSX8wW2ndqnyXrHCAaPzYlYGOA+qVrD7JzLIl5ebZJelW/Xn+kcRy+WJtygHlhHGzU3PIHPsvqrIwA9kZixhML5pxnaFP0LWGvOJN1AB/ri72lsOOZkIF39Ak+LJAa0aK1gjgTsrHzquW0x2xP/wLK6N3l0y09Wt9f/viH/xYxGUZOPLgPWkwy+DEJIYE4NFHGT7y7YbgzEuefRXk0B3Y0omNg9MOHF9AP0LP7D2vYaVz9lICRQ4O8eNF8kqH08m3QsEaofxf9tsR9LHJk29fEnFJ3DblVGVERjAfXARpQB1zkjcoQv2MAKBrGg4GKyMYrYkdfYSWKQZwJjqKetMTiHKg+iFBJhS5iiFaJqhzy4yGDnWkSxUloSRtVIKLCBqB6RNVDSg3BFogOawtio3GQIqRqIdcV9GybVfWk9sBd56pp7DE4BBskmUHm6PucMlKQhymqSqPgMBCwx2Bslltki0dVjcFf5lbE6trInmpBUPzdS5Rmn+Xz7UfhfXHQQUYXAPRa7Q3s3LrrqIb2TvH14sXL9fBUYbDzmUrVFLGOyI+9RDaqPwTpV/m0f+vQWVebzDXArIuIVAO3VhpKqaU6ee33PIKUCXVEbWp9ZbmvOCAHmU9AaMEW1xCUT4VE1ddGGQ0l6aSSmQB0A81j1MY7534iDjTlNtaDdWFfY4gUrmG9G5gjgtA15Iv7dsgsa6pYjLOGNEiui0YooMvOuA73AAwW8IRyQzP1kh32QURJVmHvvuxQ+SR5MAQmKuOzlEpsz7EJhtVFq/YR/HnUSpv9fw38SJpbPeOPMtqpNK8KYy8xQQTPV2pVtjrAxTG36jrbsA5aJcUGFznvG7hcoKFJCe/P77Kv0wROADixCZ0Mz8EKFmck4lRJwKYAOuOvUAwOhbUsXf+aVEboAVXL0Xit6qUat5mN2kLuH3Aq1ZDTHMKe/fa8lLrfwCaqekdv24KaNblnPUZd5n1zL5szJX3Pc3dGZkNlXUJoxS49eOsPtifRYDOvXXBgtd6A9KhOSYW9uztk8a0ucSZ4XUQpJu8uisvzJ9hR1TLVo1H1pPCw7thoKXQ471BLOUvrkbfyyxmuIA4jDdo3ry8tBbwzCbO+Cw65B64tgODUu/veD0M5s8+WfUylT3Ej9r00We0twRs2GBtkpkCFECZHWAwnFoE+bUf32Lv6kgAMA426lxrcSX0MUDr/e4AC+16AVRXBN3KjQ5ifxEbxWq5RMA2/zXskCD0ESiok1kC81fL0vo4Gb3B4JHEDo3jGfI99o1JkbJ89k4s/pORrr00aBSzOiTH7OK0K40of1TEAiiWlCRAnWOQZ9730nVZUeHYBQrZOshjOwDf3q21WOyEJ9EYb4KdDgWM2Zux6qXg+PwP67P2160hRV7nTfSboxWs4EyQbsdXpV//Ufvfs+/ZJp3q9+z0HxgGaTwIb2L9SQMscMunTTpZZhKhYe+pDvR1rh9+R6eDrjoDYcT8TSMP3EQ8ePZIbTeJMRnuLeYZWL5PYBDS+zhIukPY4Z7dCc21JEfDFTh5jhzIurOqmzq1jXbjmJEe37+N3eS2xH6+V8aGAkaNKWlFv0SJ7JeyU9qqrGsr14EPYyy1mFICPjd2ZSNKwHkmuRXBasP8c8xziNoJPATEpDn249sVPTV5bw30J7glKsoesPicmXfuORRV8qvuLOMBRX63utQqPTfv222+O+FqfWgZC9R3UL6n+yKMUWDgf7BtsnnRZmWZ8bgCjtc6wNomNdkYyquxNEzdZgemTp01gAJzJZcCRQ3uk+ya2ayrR2DPZCLJGzFsC8O4Ldg0xZfQ3piAraOlnYcO5B2MDfZ1ghOq8PL/MrfwlFcKP799efnz13eX3//i7y/37Hy6ff/b0cvv+7eX9zd3l7v1d+ggfPepcOwK09+/vUhF8QoWQ/qxwltvHFzR9fVskgG9WTboJHebHol5RfGzDMZQ5NgDG6WhOP5QUmxDyvlEEggKxIblBzkfjbHBQx6kwwTkY1wFmWGdKugSWCAG0ZCtipVqmFYGIUazEnoXO/zSIi8JQ+z6LZoMMRVigpaygLUPVRaJ9WLyWNcPIOLTeEi8O+Zxk9h4rO3/+kgpRVctWWjGQBIQpU08BMPdOb8qCDzZ4afmtFuL8f/+H32djY3ChJnBgisqUMmbD/jlJPI+/SDVXdGvJYWX0q6CGYdAxmOiEKreqbuZjrU9AhCxB0uiTzrLTeXWMRCkb7Aecgr2luV7UJ29Qcv0xqB7PPYIRmXlXJUyrTlfEtaJJLIQD7K0IxUGODkqARsUZQ2X1kXtrcl5KRYxGKhujAvK+gLMkntun+aX1o7Qy+CDX3J6eCcVsbo09fAnC91k81yDvGygu7TP3M5n0Q7p8wUSQKxXsVoGKc5lkdfdzg/VDsZIzneZzE/oqrAZ8gQe/SiuvRRQFii/7GqpyBq9OPe6sDBqKJlWrBR6OO+GZSN/B6MIaYL82Aa+EfujUc8St4t+FXiMSyP0nSR11otStoYRPKk5hcG0yBK02aN0nZpUioPTjVVFslTD2N9dG0NDkg2dW6jFrxj2JYLvnQ00eTY+fsaZRc/34IbaCgIRAqtXS24yBYZ/wb2khKo/F7kUw4HKBYs/6lNZTu6DokIkawfyB6i6o5TdxmuwvJbt/AoQtic9YhA0HnrEYHWzCOw68hn69pLYVnCbAXmtsCGDNxpecAzV+xmuC1m5QvbY4Nm99WiYaSVoGPAaEefHioAPxGTwH3uufcrb8jHW0kqhTZf0EDoNorzrldfM6+7CiZkcv65x65hB+BLSp6BTX5ixPzij7oeMZ2pdLsEbwqLBUwEbQ6wm9iIKnN3xBTUGc0j5T+UQMih6x07DsUAU3doZAEmAMGwX1lISwwV3nAtrDlEB1QBRbI6DPZuVm7+LPFqilMr0xRCbdATfWL6hP43kliDVxSXtHRw6wR9ou8S7xQxLG01iUQ1JBYHmBOPaN1ynkop/2PUXB3cNWirw2E+BUnwiQb2565kgCT+MXQj+dMiXXGgR/f479MaGlJFXzadL/8C0m6PYtCqKyVl6fFQHAJtYhla7RzEwk+Dzv67CFA0DOlUne0yCyAAVsiCujqYHrtWeUfVeA6F32I9cM8Ixd496ZB62oHDYSKit2AN8atdOtVyjHjwrms65QGLt/nsTes34F8JoQHrHUKhacoXMlK8/0NJ4n1PWPH6PAHoD7LGa0ql2C4/j9jpNyvTxfDdPo9bwKBIUBhFy/Yh1rD7Cy1i5qsIQ/XgAAIABJREFUx2p0PrCJVkDcMRW4ngNUuFuy9biJdZ7Pktm+tgrkxGJeoyB+YqLnz2PLCdZJRNhXxDH4o4BNa3lSJCZg/E2pyxYU7LHL+y65E+CI6AljsEap9dyHyvg5lPqn8XlWj2J/VznPZ/AsJ8giZVrhJ21kQYeC0YnhZDTtOcooScEDlgPtI99/H9vwxeefH6rm2jfWSQo51835jyrpw/Y5s2fZMK9RpV51T7vAM5Bqrq/hOWh7rY6zJ/livYmXOyqNHu8KeOW8fugsb+eYck4FaKTeKx7J9zlXXI/9zopRdiA9CWEnKbDmJpAmcdqRACcT9eo1lHEhFZRr5jWsiXkMtsxqrPFH9mgKCje5d1kgec0vTQhf//Bt5hDeu3d3+fyzZ5d3715fbt/hGKgcUB5nsC39B48vd5FUf5DREvx3gvLRJ0un6aFx9lCofMmwmSmDc1xgsaZJFEm56aAEQ5mO/pujQohzrohBeMnhm3cMQg95g9kjQx7myYKyUGlMPtFsEtAFUakMdkv/PUDKJXPoLG1nEGpm1oGgte/DhWdgehCQJyivlj8eB3HzPv1pfOWhb6g2v8OaQSHFKBC8cZBIXnDiCickSZ7ylRWGcrKp9hVJ4TMjS48zSOX2flQKVe6ynF0jXSRYpJXN9Lvf/e7y7//9v08fHAnMv/pX/+ryF3/xF0dwixPjOjFaSQLSz/H0pOiIYtpPqYlJKt7fhibK5uca+Kxzr0QqQVTrLp8SFCf4GlUy6MyEH1g7KKoJrmLY2kOAgyO5K1WtQXoS9dGrShlqczxGyKS8B6hoWOiYE3xoJXGUzUcPi07meeMk2hehQA4iMiR/oR1vjlv59UXqGqSTNGQ39j223zJyQ8GR06gOnpf0iuueLhjCe5pAYxBJtpMQLumRdmIVjWekmEwC5AUxJvQxIFPkpB8uirGjBLOWGniuWwQyieyJChXJ/JMAFPd8BPxRMZ3o0HqAHORNcBlpcAQSVrWwOs6ZTmVsVR56DXidAZj3d3bOXGOMqLx61nS0TS7wikhXjOjnM6FYXwJ59yzOh/W6qplVLc+KXM9/wazM9cug6No7A7ZrTwMS2og2fXaomtILxB4oTQfhos4sevvm3eXb7747EsKMqXnwMEBYHEFQxQ5w/vyLz2O7pLzwc3t1eCZU9bABUlNsMmePZiYgszGhpu2aa1NuK9UfFF5KOj0RpbCdAbajgpEK9qg1G/vDnmcfpBc7idD9DM02GDb4NvhiD+ic3T+emsrhXyXxWSdsQAODl+2zOVWy2Suqo7pnuFZ+38Sa97CS5WvZTwHzSFKG4rs+CTBW8SkTonYmDJfZuYzWYYTMy5el601GHRtnlcbA0CpK/ANMktnx+lCArY1QUqxlFNoCG+8DkGD3+DzOixV11rrgTumstX+o3JVKyWtNwgsy3s85jKLzqkImP6FVZ115tp1Dl9cODDUA4XnVtrWqxDXwfDqP70P2d0Be1uPNm/YlE2SNFiiQGVXZUTNNAEqj3nWPHXAVLeuZ1G78BGgYxZD3zkifR4qidf1IWkKd9us0gy7nfL2hrdpMlE1lz1HQtLdeA0FgKJSnGYgBNifyoA/0egXzsmaLSapqXFr3AfCmH57KYOmtrEeT7vasJQCcAmvUoE972/MlzZ7PbtsGfm8J4QuC655X7EeZP62M4JNVxjTJ53cDTs/eFfhZWwMVOvoWl1BzNkwOzr1WxmfcIyAWdtRnLvDK+8Lq4vXcF9/ny7YDbQnXAbtCQC57fZWZFBnW4sNrufeAwKFgP8paF+RpoigTxySgY0cUwgPw7p7jWk3+CbgpKjguLb76XsdSYZuSsDyuWv2REK4XMpXG6UjER9mKMVGRc+uRICfxiGwZASQKG6ihpyJ2UyaNWnU5ezCw3lUR2KSL50FfLUwGix5hRiyJtgCRmDQgLwAuc1Afx/cAXlLcyX7YQHrBFyvN7DtsJ+sA4Fw23m370F+/TsxL4cJnyV6wt/1M722VsH5POx3Qf8yTo61siVT23XKRPKvEOaUBC2Abu5+pmib5JmTxh+vJM8ZgvxjzWLwS8DFuak5xBSLsb+U9FIxJweK2e9HCjLFD+6PqAZPQj8ZswSZ2f+O2iCO1kzkrKVwAKJVRQhxi5Tx+hST/lySEUEZ/+P5Pl7/96/98+fDhXVRGb969vny4+3h5+fyzy/On9Bo8DT2UmVxVD3ucZslbgtPNn4lz22gBAzHmGfHfGYi5ZtYGzL1ZDkLVp4re17h2plIFTD6kBzFGdKVfpmCIULQ/61rxMog9V6IoMyvmwC+H+hZK1m0Cp8736XBgDG2C/DnkvN/HT3FoqUL8/ySEvJbAkM3cHrjNEgqtFQS5SKzyxQRnJFqiDQRqfHEwMM6vX/84EQuQt9K2klhv/lnohKmeXh12D0OuuFsqVcDKRXMNBA+gM+nZ/OyziJH8x//rP17+3b/7d5e//E9/mfv7t//2317+9f/2r4PgEHhg5DHOGNRKnzdxL92xYw5Yr5TXlyDxzFJZRf1sPUTSOZosFyyIgfoIx51ksT19oJEcvDR8O/hz82EcH5Hq4Ga6VDSh6HkQGpLyKODSy1VKQytIbbSO0x99T+PBurCuFT/AULUp+trnNcoX+2LDmeOkkzj2XhNwocyJaEhm+ZUuwmeEbp0qeKsKUiLteTWp5Nm36lO0vQl4VWmPhPAFCWGNJPfG/j8P4FVIxIZrAkScBcDEd99+l+uBZhDkNkPQG8AaVPG82BvsYb5wJsg1ixCnKqlo06omnHuFbxTM4RzFCa0Hon2o7VWMgb93yXrofA7UdaIL7FOuI5TF0emun0tSWWppgCRk8593T2KAed4maMqCY3JC+xg4wB7CkfOeqtPxfg2YClLwheG2IhrnN0cWoZJXUEhb6YxzjbFulbMUu58mhKx9qnxjPej4WCueG2ce+2K10oSwfahlHQRBHRhlBZt7SCKLYNXUYQEOXG9p1nyGiTrvE2R/+8MkVkApgB7B0kkyX6pmHW0rBKxZq09lHITKtKqIbA2CG0Arg1MrPNyTdpzXBGkFEWYcwvo7sN3sV9ZEoRA+330bsG/IMDbAfqwETpkLde0rFylPH2UdRewN3wd8w+axfwUBU31b/ypAEtdyVFQn258kdUICPE8ZCqHohEXQWa4EtqLuGUo+ACUiHOv7S5Dz8EH8USvZt/GbsaUT9OHnBrqp0uCTpih89Lekv69y9CT47AMq9/VRZfHE1k7USPEXAsWvv/oqn50gMBWVK9DKOZSWGb+8ZFxkPFTg9+8DbPB63seKHOeVe0jAbUK4/lurJlfwpntJYLm0R6qFsA+cBdqKcKoSx4iU9uuyt/k+z4vPE/AQdQ94fa66nYXjBv5gR1IRHrB1JJ2jk9oPuugt1yCbyUp0An763Ed5tfql2I2JUAAhkmUohBMYClhzapvIuk3Vu8JSnUnL2vQsdGTETyu3rUznF0dt85kdZz/UwlYNWfP0hJ9GeOWsPX061ldn1inslN8fmwE/+HOA0EBaW2x12++HcbE9ZN8z78eep2IZewIgTj/t5RJ6Ku9l3zCxFJUunjcxk/vH6ilVTs4aZ13xNu6H88PeqNDhj02kttfpK3Q8mdWzY19uputRQT5i1yafidFQ6fzxdcAWbSw+yHt2nAXvSUyFABy+IzEqI6uYM4g/WLzJ+7LPzwrbxK28vrT256kosqec9clnsW7pkXz+rGyp2Q/B6F//5tf5OffI3iMWPcZLbOadtN0I1Dni4vmzKHwjPGNLVMSUlnA42or9mDgwCWHZfyZ8rovVXUHnivd1JJPvzf0fbR4RYOs+tarGe8ig4LlbGFDDgGtgbYhhZeUgYMmzMoaQtRVwc+0U+p+rfwG06qg4/DDrcWYqseYmt2E1jBlSRs6jg/ZeX1X2ncwk7Bq+mzPtGZE5w/Uj8kd8mvwoMx0fZn80limbxmSZtWadE0+8epX1yPzDp/iCx78sIbwkIfwmg+nv7t5enj/DiV0uTx49vbx49vLy8D4Pt9xfFiOVwseMJIBOQuCw+VJDTxMEb8g1Di9Bc2S1W+WJwWbx71F9bH9TAvBZ15be1yS74IPDS7ACCpvf3dBa3ptTJH3CADMBy9u3OSRyxUWaeE0R5JaTlWCXlZnAYdS/qJIe/GrETHDmnQ0oDycIfBDC9sdpKE0qpSPkMydfz4FuQNem4A4np0q5mVLnJvf1BqY/M3RCgicanNsnx+fwM+eTYJB4bxKv9FxNwAVDzs+ShEYF9PPL73//j5f/8B/+w+Wv/uqvQpf7N//mf7/8y3/5v15nukzAIwjI+qJUaTTp5f3SuE+gE8loNncplK5FjMESnARGCYgqAe6YidIKRt9J0NBgr1XOq5x0kZCiIcwQrGobipPMzgOVbnUq6AzqnqOrxKmHytKqMUkBCSS0WQLIGNInBBoYuFaOq4R1lYvnunv4oeN0rmAMwCpUWYf0JbZngM8XXQ+NdwIUBhI6Yq433PoFHBhuK0CtTNTggHizzzAgJhYY/VYVL0H0eB/WAkeKw0gC+e4mRpFgguCXs4tRk06ggmASnNGZXHsDGu7cKr6JnUOfWZcYaURoHlexsr22t6VF/WyQs4b2kAJXphv+f5Kj1+17GN1GQ++5UZqbdTPoTDV4gklWp5IQQsOi/3UJYZr+n252Wka9gECWutREDpXUOmeTA84Sew7DSrLF7/F8GtA0QYmADEI/5xlM6xk9U2qkpl9H2KyiQ7A7YRrXnOeoSEHBhfWHTsQoAWvUaktNSaAwivN5LuNBh98srVTwNltJJyXIhC2SIqyg1OFsZ6tTUb60z7WfTZBScKfo6RVgw+7w/EIBHhBxrN2uAcdpLyYJoUBCGBQL/DkTAHNHMrsgOft0IJTVYwPqc0WOe8hrVQKkzxLbMQl3aW/eu4kKr+G6RbmxWbF963OKuuHGWLD+VpBS5T0qp60sWOXWjsRvZV5W7blz4VKlNdEZ8AI1lL2G/T18y2kESK731CsuXY9nH8r1YfdavcJW+MzTc3d714HM6+mtX91YibVl4PTWKd4z49dprt9ZLdzqhlWQCi6c7fpQ9z0T7kEFct7d19vfK+qdRNDK7So3P7HzJHOzcYDUJGmpJK23KtS4+S0BQp4NX2fAQoZNqxSdkdYKawWrrCzZ6mASy+coMGTPrf1iAg2sCWAH90LwZt+itpJ75sukqaJPrH/7agNozs/cWwWFazfO0VZijxyiffY7SVKo/jJMXtrfRgplH2c9uvd9ZvXrqGZu+Pypt8lq97Hv7t+ryNsEtzJ8+1lnXepTPSs+K8+P1W3pfal4A9oSM9JiEmXm3pfgv1UW7aCxYO75xNbx/AsUnEGp2FOA3sUbx96gqDElYp4TPuUYS7WRQNmTfNYJcDpi2cH058YfYlN8coAThqW/BFQs3dtKmwkRdpBzVUX02u70M0fbojTEVAJnaxMDjSkjjfLsP+L/UkyouEwqlgNeZQMlTjqLY23z2IMv+H5e58TOE4rhudt3F42Rg8VVUaBU3DYT1zE73Hf71W87Fm3Ju+JsR0V5MTOfnYRwc8eNE/QzUQ8e0Ah4AujS3nD8U/uez4mkdpe1vu6bq+K+CX2r0c1bTMiu1c63E7K7pOLP7zjip2BqK9I8vzB9xv7gnPO7+hqZPcaFXn9ArhUhElPOFlhsynkYsJ7z+6jxcPbiL6kQojL66vtvLn/3d391ubt9e3n29OHliy+eXz5/8cXl6ZNnGU7/5k0bcX988y69WI8zaPxxxlDEyaV3bjNjZqR8KAlI35e+R3DQHoWpfD152gAVBHCoriMkItkdKsqnZMlsNErkaeR9+GCDJqG4lQcc2o+JJMpPmRHXBvmUVjePyz6vzv0rQoyBkYMuusv3FbxRup5DxEbKGIw0ed9PkMjCly9camm4yZMUN1hADjyS+EEkm9WTWPhANXYidEHp37/PurOBCDwo2XM/6YtgU9CInf6PZ6HIsNaMlQBJJSFLP8CLl5fPPv/sQAnz+Rm38bgCI+/eXX73u3+4IF/9P/8v//MhaKP0vYhrq5GlXOUgLFhgjTD0CSyTiLdyABrd5ONxhql2+HQV6oKmo1L1kREkbxbI1Njz3u1RtL+gFl2KThLgOb7vv/8uFQUCBdb5yy+/OhzYlepAv2cDAj4rA05B16DGvHh59CIFfVyipyKfDsqKXEd8lEKKUcVAhGqznoQKDzWxd7RJAo2g0vZatkLAaxIErk8iwf6CLOXXm3y2Amv1PdX2zXDie9AvRLJVCOV12X9TluQacCYmPDkvAQsqF84aahh7HeuF3D7VaWbkwAZRt3LBIODZztNA5zMtjDNG4B1E/NHDIJP8zf5yL1Zsp9Qcg3srKaUyLVAbP56g0UApvVuMD3n16qC3sPesZgC42CNA1Usny30rQZ4qxMNHh1hUhGNmaEkki8heR3/YB6NaII4nIx1uodxXvU5RJxy1faIOqlVkiT2SYdMbI1OV2SZ4mbO4XgacR6la0Hh6XlgzKy5t1EeopZRqfmbl2koHQYcBFIEIe4G9mkolScBpyG2CTZzWZwXguB4VI0VnOas8W2ju9kqQ9OFwOVucP9Bk2Al8Lj1uHa78IEwFxzOwVqxZ6HqfPv1kZpTJrcF+9sISm1COpW7aY7ne5wgkTXmTZ5JqZtDnnYvtGfalM+PYb7Y8sFe5HveIMaXzB2OjgoDfJNFNoDsaseJeUiwTeE8ExupKfUBHh2Az4hdhkkwt0ISRz79Wae9nv6o8W3ZJaXoGxaFbA3qtSmZ5qFWOjRTZTLFUqyPsQ5BeYCuBztgxrv15UHSAxo20KBOi13euFsoisCetQFapfwfDYFUu9mDmbi3w4xroo+fauGYrJOwPkzn8Ds8Uv2jCGHsz2rvjICKU9ejR0YvMOpGMpdI06jEy+XyfeyAwS5X5dK1HFYkeYbQMELvZeKuyQgowcA55FrXpt0cvtL6qvcRVa4ZxEd/04UPmy3EPpZIXLBeoIVlMEgubaSNH/JkU6IAksCWiRlzBPOIAnjvfY39zDWHc/BMUONWik/CtGmxbg8F9QExt+6iNVv95HeugLTmA+TFbuHaDe/dTgXH6wRtP8O+AkI8f5xykohhgrHtR8IhnxGuOe6dfGSCKXubFb1HEDPsI2mb3UNpSYILNVujf1o3UdVlV1KrgQZ99WhVS1hKbhU3mHr/84svLb377m1TWrHRWhKxgorRE4htHUujnTaDwnbxnEuWMWSNGq/1r7FOtDc8N56kzkxtDfvXlV415N29SBoSsA/ahtiJU8836LvizcSTrRRUYNmk09uLaOA9hEyTeLAsF+8R9sha2eATwX2xm20HZV20byhnZOUlV8vWrrDtJ7a9//ZucX/YCZ64tB9AgAeinYDuhncZaa+/Z+JcC6WPFLWZRHdQzZXwV1tXmgbNmXJvn1Cq+cdIZQMma2Ct6nqU4f2uFODnFKoQqn+IfG19WH6DFGqcWlAmJLQ7bZtodPov8e+BNmViPp57+Ic8073m0IbVqz3sdlNhjlNndL08IEZX5+7//68uHu3dJCBk9wQzCZ0+eRVSmTrVKYY8fP73cp6IVQ9FKHslhAiAu7GgOvyaJ6SH8kTIn5dF3ZA5FGKGwvfxscwg7eLJSug2+FBaJ0x5PNoEalQSGNqIE+RihlDrFDGNEavrFi2wwDaiGK9WaNH+2RwHjTImeID/Us2fPco+lcXXOm5LRURpD3YzewBnawylHzKROPQnnNk/K25HuRxzjOnoh1yDyloHGNV4G/xw2FUt1rGwGg/8GnxU6sMoYQ/kRygKiGK28mUSlYrZKUQcmO/OuYiEiUqmOoWg4rjuvaWJPcHTt1/qJMZ24j31O3Afvn4M85UsTlSpLVlU2la9PV34/r8Mo8gzay9XKghVJB2HjBHgtKBjJuYYw1ZSIR6jo2ESth7JJGPuPvawBCHoz4ZE4oo0uaaWhdOTSo+qoDLTsbVI4pjMSS55Lr1oC0lahKozQz7x/6Xnpnq0Edj93w1alB1L2XxWnaqYE7ZWAFkU7GuRXFWKfBsWkv1Zq7IyolQkNnDPORMMr3NA5dEFOZ2ASJKdaUVQXy+QMppwRqGGjdeLg+F5FfEoBbqW2SKEBT6lsTQxC3do62LMZ1PLDh+wDnsMf/vjHXBPXSmKkkmKqCUucQK7PzqjKvkWPi3hek/0m4wSAoxqPdsUZxc5YNWkjOLTSPtqg6VOktR+Yz+Ra0wMxsR0ox4fwx9aoFefreI2wEyYmxDVmpmqoKEXRqVqHFjbHY+XLQKnAV8U9UglYHxvOm+AzjnqBGg45tG5UfSfCUIGcjkng89hfrrvOkPfPM3hYyrLghHsoVdexLQjAsJsZAZJk61k+n+duv3OAhFXSTAitUnNuBUkIOqxm5f6HvJ8dZOzqBEu4tlTtRlW10mPPhslV6Z6AM6XaJdgaZbrPoDTBsgfah4sPYZ2kDJYpca8zPG/v4gfs7zoHC/6+dlOHLTuCtebsABSQkEl15awbEGhvkqROzZX9CdiXyt3OT657gR3fxzZp00vnrq9JpXCzDgOUjprKmWL/4e8cLXEEbwNZubfScLtvE0AvkWJNkkxJnV2QkmRgLQPaTSXprbDzd3vlSw1jnQB7rGpIw7RXRrvN7xEcs27Sso6AbEDwUS3YTDjWIc9lwbBqgT5795/AWMZezBbyO7z/uVpWFs5Eg5a8+D1/P2DwwIXYiowTqt3hywTZdeJ78dnHKIom2/ZY8vPGL00w2Xvf//BD5+jefcgzTUWd5HiiHJlpOJq5ZyEdfj+jPQvOhYl06pfLc1+AS1zCNVtdM5j2ucQmbBxSAZ4Ciwq8YG+0r/h6/Kejo0wOuT/it7KlKhqW9oC0imye6mxbzn4SyCYosbvYdmb2vSoAyjoARrFPfP7GN5wPAEqrqo39yvzgewAGfa9XR4wUMBmq5uefx4dwDV2jtj8JOEaXAmFC9lD2UXu4jcV4jRVvPovEiHUyDmzyAEjQuKQqo1cF++hELFk/xkBN3dc9xjMW8GPPaENTUUQdc+J02TM1YIdSdJMu46ayCVJJHMDzc19CsFQF/1Yt2TPYf/ufHYXCHqni+G0TxI3p8PnzGfG1s8mxORuvYcU483kRtdsA91Tj02vacXa5z7TstHcvswzXxnKc21V6qyHQ/mfPO0mzgCPLkhEQjM5afMde0xbwfj4X/bU9gLmX9UfzjFlnYn1BYtmD3IfUWAGQw/6PgcJ6Z41C2y5tmD0o0BHfMOA2Nic9xmUfCkr+4gohCeHv/v5vLpdP7y8vP3t6+XDLnL17l2dPnl8e3mcjNYcj7kWIhRv+kCC4SV8C8Y2XsIKS5n3GTHDo07f35nIztIviOkgjhx205de//vXhjAxWs4GWhCWYnDGkh7APvOgc8xDdTKKLGbQK8q3D32Dlbmg2EjLcD2M0RCMbjIkIdTM3eC9HnwXO56Ae+raKaVZLUgoexaLIRINaUPuimFVrkyKhs9JA13DVsHHd6WXZTLTQHJdgit7iwNu3oJhFq40+eA8z/yaIZYP7+UkuUFpaL6YVhAa/9GQUETPpzGgJaJBDL/s371z6kFzfJmeVEj6aqXnOo1zaE6rkNffKe7G5IxEeIQL6CZ9dvv/h+ySENUjF573mBpn9t8FTGqKHTrU9teMpeH/Wv4EYFMAKJByOcUbH5v0EUOn/LD3PpJD/NuA7DvkkjalOGUwbTMTAL/FpPw5044cbZFt0NMi0Cr1SlzM7iuD0LGpTUAG0LAqRURtD+KQjXzhX4dxL9ZpkMtdbNLaKb/Y5GIwce5Dq/nplWa8rFVIFwslVnyoBrL1S2TSHs8Y6Tdbe6ojPyGDbylaAlDW94wSDCi6wN+jhDPO+f/jjH0qTuXwK757v4yCwLzSoQxuOVP7zZw0Knq+fdbNQpfNS9YXSGEe48SruDxw165M+TmhOnFvoJc/one766Eh41q0WVoSFvZI+rJ1FnX7Of858pa953lCbAxzdVXiH59ohyhVosHJrkMQ6ncelsMdVFsvz3aB5E45jn6zKzr5LgrfZevbfnBWXRaBbRa/dkjaEI+W6nS9qMBM7NuqLtq+gA8lUK20JYNZHZ7XXCpTDl9u/vfM5SMVZg6laTNjIJNTzXiXrUvVxglb+4hfWm4aRCtsk4GLZEGkXWMLJ6xlvgM33+abPfdUJ6T68p5Lvob/ev5+KJs+NfXvY5iWSBswKtvD8OLPcZ+m0deysAV/ZR0la2u8kSqy9TSUOiv0EFti/9uxcE1VUC+n5LtDJ9618JsBmlA+AGL1G9J+8eZOgW7q1/YjHGIcFfT9PgLLPTqN1jvUm2Z5/6L1sht8CIiXwv/yqDI7EBku0HcvgurDGvJ7rNbA1qbXCbEJtVdcEhvswqCd24D209+4996tJaioHq0bys0Pdc/4+z2hAhvsxr5mAzUERPCU7gh98pr9XALQV1VYoWvEVKDOYzO+d7I1gnntfcAj/wnWlZznV3sZDB0V2vte1M9COfd3AduMUR0sEmBzlvK0PV5A952XKzzzPMBBuZ7Nmy8O6GmPGHkhVzdUdkPYXytySHilwAvjsS6437Sc3Vyq8sVGSsJ/1M7Kv4m9oUwKsCYukcVWvm8pKQR+TG+7X61C7IrNr0zrxKMInxHqAD9Ieja3CXht4aZJrAaAV6z5H9kqqlu/eHfGo51Ywm7ij1biOBRJMTbVpvXGer56B+0dSUBuyoeShh7eP3Uph+kJDbyw4wT07p5H355oduXIAj/s9z0YSU/vJZ+eOezsBBsSWPKOjX3axTwC+xcjsG+m+ju1wPQQYkkzvPIVJMsZHxenaE5q4Gm2Tk9CXFVn9xRnISUwbdeerUnrpuoyyaLXZajuvUwjROCoj9MZygnWnYn/EC0/zxfHhAWQuP42lWBP2WoHajigzpqyQ0/MwD8Nm2cgc9kfO4wAg/h0mGyCvAAAgAElEQVRwPYD9p4AZ57Yf/NHZThgTx6YQqv8SyiiiMqiM/v1//evLw4efLr/+1ReXN29+uNze3EZQhkphJXSpFLUySDIY9Ob9bWSvg9JRkh/CVUP1+vJjAiWQ5B7CT6Fn1nDdvUdY5VUqhFAnVOQ5kIqQ5ZtwJjgggTlJU9dwNbPumIN3o0tWzUwE1OAfQ8CD7oEuulLEriMK+L3ObOs94rAs8x+I2A4GD1IkJAjjgo1QlZ4gy8w9VzXxcq8KQGzgGvuh0VLm1jPpYW2OVTqliY/BUQL8yS/nmaRpulWQVAnmvCKskmC1PS2Wj4NugfJF6bRJOoFJh3sjE17RkApsdFad1UAMVQzLjBb3nQHplOs/XQ7KbdHHiqpoYIpkNZE3mdQoK7hAot/KB9XWKqmSBDWxbn8Lz41r5j1Yy8OgjlqJES/S2wCewP4wZrvGgzs/Z5xnk3u6zrMsUnQ79L/PzecXtbZRctn3SEez/6zYmjz6zFuVqHiENObQJak0DFFjL0UgZ8YqRu7U4O+6JDifQyMRJWEtDbYyxaJCGArew8rOT4JCqj2jlHk2DlXfzTxr/0hVIk0YCLCy/9arxD3wXExQ+Kzsr+fPpzDbql6oe0+eHCJE0nFEUiOJvjXl/QugPL2gMgqQQoJGooax5mfsCft2MayhT79rkGzFifvFFlnxkHHAuaA6RQX6rK5q47VUbM5e6EnPqJytCm0v7/rCCjJcAZF8xhRsTbj4HgBHpP85L687uiJ9h1El7hgYKpyIypSSXGQvlF/mxE25MbSYyyUJMQ7zAIzm6I7Acf0aJlpWQAiUuyfb62tgYx9Rg4b+YY8FdFi/NntaiXMQ72MOaxSirwPiDeATdIzBwB7PqJ0Nm+ca8ntTijZoP5K+eskrYu0PFlwZAKjEx/VgOw8A0Kr8UQFFIOt59jznBKcp6NH+6vVIjUJsgmevEb4kaxhZ8vbuRnRo4Il98awVtt9nZtLMc2Jf53luJhh3p1BXwbYGjuwN+8QChqKuuB6Zgkd9bqGQ03c8eXyCNVsjWiEcTXZ0dZJbzgwBR4SLUHTe+7VPdxXqAABUhKsqbSVV2iiBO+JUCUhMHk5jeaJEvPf1GnleALWM6/mKsUZLwA1czjbcZN5kxyqjAkEHiDbVvtjkUaLi604zBK2+mbRrh84gFUF6EsMl+dKZpcCG6j/KZQLDUTetlJjYSZu1uoNNlKHEmofhsKSS+3avHvd3CvwKxpYhov2yd/EKbl670bj+x2HkULU+MUtGSZbZc/SoRx2yo0YET7UlJs8mkUnK37Pnq7YdgH0qtAat9lIJ+iSJOPob26N4KFRvHEMUD2U/PLh/zL4NiDplWveSzAwuIvZ/s2k5/+cERntjrKQfFuiyteEshhcNiQGzJrdWC7UzAT5vbkqR3CzJJBYZ81V72RExHQexKD//FZGoxxU2kiZsDNp7wRaW7t/RXW0rsRXAtoGAQvuSjkoLiKydJCH0otJjmBEvN03Mnj5JAsFaaOvOII+FFO5FP+9nscf5fPy8Ii2uFc9eQKU+wr7gti0E9JmiuDTR6A6kBeqHifd9kdfxOVWdb3xuZU7GYRJI+w8HdGaE3VgiMoNkT2U2ZtoJqvbfP6WzKgoYgHqsCiun3m8ZJG0FsyLJ3qJCqFaHgnhJ9hcnCzhV6bYqoYJevHfAgonyCaTZIuQesiLM55g/lIrcs2ePsv6beFcASVGeAGuyJcf0CtUdEb1fmhCiMvp3f/tXl8eP7l3+7LdfX969fZU5hI8egHSQPHWOBmIyGf9AwpIZNVXIC32BD9xD4mHQ9wcaidJoEIkkDh8hzV0er/8gCPKoGEFV5gRJDvgSLY28LDP/VLVb31X5/kvAxt233G9wY9Cro0+6tVliIiB1SqWwFkXvXDKVIGPUh6YEKYrMMusx+gTB8QfolU1Eue7MtYpjrQJX1UtBw4tacp3OMzsQpc0Ac4yBzsN1sfye5HVCMlmn9S5YAcuMPMYJROil4hjSh6wyZlMO4TonMUUykTXvM8v8vIxosO+xRpTXRIxk4yNMkHVAGNLQbDYTkWvOUNbJLNsI3NlGFdWR244Rl6LTShQGa9WK0GRLg+K+SB5JDAhkoKvxezx7gpxIJHONQbA/Vnb/NO8l1dEpk0o5ErFlEepcWsl0IHDeaxVDees6G5P588iJJOkPK0giCkXfFQe+s8Oe52eqhDnrjvuwB7OU1PLLfW65xyiBdtZiKJebbYgRxqBGbnkUbIEK1iP75yS2oHNnDyfIOqGbQe2CMrZPxwAeZxGnuN/FmGGIqZ5glKU68346MZH9GH6oJQvIG/SW3sPvS1kzOXG921w+ldUhpzpKUVWv74y8O4alQV3p1gAg9toZ+JrQCBCE3bCGdSm7oe+NAWBVUMEn/o7S2s9QbXtTAoptVMMVJGrFiNET7i0BCO4pFaoIWFz3wNCVBiGZFdrk/NiXG1YeGziqqoPBwyRYP1nWF9Dkrgmw1YEEMFDmH1TAK8qMoxAdtLgJHTWAqAOsfHpp0wQ6JBapWqHetl4Nz22c5AC/U87Xipvy4Vb9lwwmqQxYQjJUxcNQFU8oMfu6PXmb4zSgIIHhKkitgjbhiV07gtNStqwAeU6kToUaFmbAQAlYEQ5Az0il9stpKyMMQ3I9sMRAL1WMsAb6+0HI2dtz4AkuFgRSneCsZV0ncgaqzeu8T643+8nRBAOowuKYr0vf6qhQAW2mhpsepAFB7ZHr/L9zEKNNJXB99f0PBxU09LGBPiawpZbeVZ1yfaFRTXz/PhVZno8JZUCViaTw31mrifyo1mnicFQrBoiq6Kwvii9YXx/vWQT/Xqo7CYgHTCWwGph4pkKHIkxPkjTEBbDsR667yVEB2YBvjgY52eQGLdf+L66Be+fspd9rVZIk2Jk9e5NnzmcYFIZhNGqpnxV7sHEJBtGC1Ec/5Jdfxt/RN5jEbmyjxmoVvEocsFhEVXD2oKBQ4qCpY6tgePVpnvEC2iYEnl3jilRFj3Ea/cwk0Nvr2RPzW6EEn+IKEo+Anu+bHPCVQPZy7+hXD5hhrLYqMM8mgOrmG2dfbo35mUCrferuS31prpcq8fyRcYgJcmIRtCsiJtTiA/4tINB6YFPVPgn1HEnMKuJeg9Uybbx+Pes2NkIB4MZDxB0ko/FrmxsoSB7AMaBlWQwwZmRA4IehttLnKEuEs51B54L6qWJtJNxoz2mNmr2N0jRU5J9pGBBzxDYGNP3pQPhQQRHco5ViGh4KJHHdASbn490n1/i08ar/w0zWnz+rJHNTAM6oobC+uh8zY/jm5mBnsa8TH97cVGQKwGuFoK5TX6fYX2L+CbsJWBlfpwVrdOrsm4Ff2iXzDIE7rl1fYCsPv3sW1+GsW6jiPbMn5vOib7CYKCzMASX6fkFK9R468qLgBNcAlTzxRkbwlAnzixJCBtP/8N2fLn/zN/8pCeE/+7OvL3d3N5cP70F3gC5jspPs0D/4KLQUhDpKgSJZIhlMgHkS/KDylFkzSQhHXWLxOeRwW9OH8ODyfhxs+LBBD5X77HjBQzo8NECFDxzanYPT+S8+ODfqEUjNsATJmPFukN/+sIifTCCkykcdPJ0sfA8oc2xuKkghSqfByby99SOJAnt421Brr0GdswFU0MRJPdsjwXXxEFWdYwUy32d0UIUisnlGLTAo7AgE5GaryCovOYHyA5IHe5WuMvChYDxvMkL1QoSqdJtWKq342RdZM12udgxGUOjLgUjx3xxwDGAGijIba/P+VBvlBR6EoKUbWcFeAmA4B8TcE7P/PPStrnRAM58jxx8HmB4zhE9WlcGBf//d9+sBLPrE+hclbNVayhbX2KCpAZ90QD8jfRRRHGxVgedPtRLBHNE+DGGMwKmCk6T+ydNKZI9S8w//8A9xYPQoRE4YtVMGB795m3tyn3CQvU+RbJvtE0QSBJ36PTVOoVcvcE4l7smT0s7WdxdD/k8IUvBzhESisrm+IYYEZ37TeviknuIQcUA2jaehnrEMn3/R/YSkN9XIjZgwKeOs8CXqyPsq/W3S0YS+gAX7hOdN8gzARID3w/c80yoJZgTJxKYMJgyWktxO/Ein6TwirpXnHYrYVIUL0rRHjJ+lAjk6aERRWMetiz1V6atk/y5ZPkZV0LdIVZ1ZUEOBS9UiiGglO0j8I+jbVd21t8I+iNDnVzUvcl1FQs5cRsA8rWCWAYzILddYxcqO10hQSCB9BohWVQ+V+wQc8DmhxQ8BD/1lSZKBYO3ytcro5+fcTN0xwgGvXh+S9Un2Mybk6dR7S8262sQG01UHLrU7Vd+tOd+LIuxYKAdbYjY9azJBEK7Pa85ajAKV/TWmhoHrAYbtTKju2d6lVsqlo+nY836bNXqu1BpQ98xVaIu1wQ9amauAUvvwun+fHjN7DUhSiRlo+t3336dK02pEFZapEptYG3DXKrcXJgrHE+HgmTuKhXvGRvKHcyQDpAEmI2eoyqNa+K5jFE4MgQRmEV9pj9W5SiA6jm2qlP/NEciZWEpn5LoOWuECHe0pQRo2RXGR+LDTOBA/l8+TUp5EckIZOfepYHdkBM+J98N3dBwRbJAmY9gXft8A7ZzgZZ/cv3/YN9bLz5ECutbiVlLXJ8he5lqikvzkSSiHVsMzGudTK76h382+mfgo1GIiTRIXgZcTW8NKL/eH/bU3nyrHr77+uvPHmIu8oe7tqb+CiO51z27m6Nkqsr1jawmbiXVSuMiK+MG0SsBbUFZao2CeQIhCW/wOPijshlFlteFci+MeeD2fj91o3/eD+BP+psrM+1hpMQ5L8rB1BcRijTOSYUI6/L7KrrwPzwHKHz4nA+i3vvxewOmHpeGyR7lX/BS/r5AYv88zTdw7EK0JEwlh6ZjYU0Gh8/60YhVQfC03Aumcb/a/Am8tUnS+NW1VVuf+9M038UnsL2Lmr7/++hg7IZDDfeKv6NMEIMg+ec/s4vZhxr6cqMncD/vQJN/kxr0ZdeBjlNq7xWj1XSSdUTnPeA/AD/qC25NObEwshs3nOQkKJDHc/Fs+I+cf5XjnhnI9l0/Ze9yjSaCAHGsBSPP85cvL28VNh+DN4kPOuoUSXmc8zPexbRXK6UgyWDMFZErdP0YBnebcJkZPDnEJQyzJ2pSkU5Ri/h9gQViBBdy/+PKLrLcAuS0JXIPjlATLAlLDIFHQbiCFz+RgXEykzOIC9s54CuZKQAsTQvIPNFVmQ39RQpg5hN/96fLX/+UvL/fv3V2+/vqzy9MnLM7jKIx+vAOhLppKIphKDchxqCmfMnPjAYdhvSbl2bZyVuW0e6GVslk/Dl17QPN8m9gun9YEGvR09J2gTUHgShkNBaGw9tKR9okl18u3iySc/xyBvBQWVX1iAK4JYQ6nVMZ8zjLRBR5s1vPmFdER7ZVeKAJ+zJxaT04QhwkzFKlZb9bjJ0dJW8SmSoJW0doYm+Bw1QHei2sVxQxyNe68qqFsPqsFoldslDjiqW/ZpI0BtL8kP99GZxMpjvJz4yAddHl2nseBjFk5y3fbe2FFDuOLgeAesrmpli5ADQo5tJjqcANP1gnEtvPJpLvxaVYy0kuwmV9cb1Ro18NSh1uEyK8OWa4aWPdKqzM1fE11ef+jMXqCMvK6owqZmYnXwcnQjUkmW028ypm3V40Ej0pIKQj2Z0Y8YpVHDbE0OdHK9B1uTwc8SL8sFdAarfajUXW/9kqVMlJKKGcpIkQbw6FQEhRT9kVm3Zz2k5WfJFEnlDD9nesZiyoYqpAz0l3/VrbiqNdX23togpP9POfuM09l6DT4nmsLhXYCNaxJKkDIT0dA6GnuhX8TkKa6seGurInOn/eMKt+G24vQBSlblavOuMkr34PCQiJPT5U9VOx5kkESfpOc/L2AEucjnSYB4agvnKuAAgEM6iTP85zYz6qVNjhor8q9S4Na9hH36xgJey1S8Z1DppeB4B2bp4BMq3ynxC6jDKoimaRjCm9BmDcHVPT7zKTAzuR5jeaVSljADRrnAVA6jNm5kva7aj/bP17UnP2U5GHKgQEhAHKePz9U62RzuBf5bEeKFEgp8MNXEGea5nfGtMO8L88XADIJzBB7gjWes2JX3DfP6VxZknFRgK2vdV9e6dEFiEy8eW5hfEzGnD2dajzCQOlRIfDqGvCngRGDl1u1TE/j/hgIQReWCv8ww6y551YETHyz1rFVRXxNlE0sDDYbSNaeHYnWPpt7IxCHNv1nf/ZnSVj4HPYT+0Wfdq4Ocp9JdEZ9jST7aEznz2afKZ0fIGfV27Mf4Nz7HF1zh9WnArf5tVbZevbrowR4C9B8OvoxTezTL+uIDqjnGaK+Pu09L69XMEb7IAXds+weLvuiQkM/rxgIjuhb+DnrrQ3ivSPYs560JDtL5EoN6z2cA3PWzKQ1ANCeuTb2APEGpLAOUHE5+3l2U8sM8K3Axvxa5Oc35N3eYvtl9SlpVVkFRqaKQWaC6Kn16n8DHiCSsRnNORNQrFchtPJtgsTrBOVDRY0q8v3sd94Le1BAvHT1VEWwoybSicmazIfa5xzSU9xx9ecFrdL+M0GU9NUt8AcsLm19icP6fGWl6C/C7IImC517ibaq0WVPlU4rXVT/0pmsBOft4c852Gdx3r2miHoB7M1WSBG3Sor/Tp8+scqnj5dvv/m2PYKM8vms7VaZkx3w9SCtHoWLow+XBJ6WKJ/BWGwm2AWXW81VCOyoeo3VxT2Y6AoIeTbi67YvtQNJUE9VuDMgKFDCOuuDoj4u2LQzi022ImqCepzHzTX+OEDTCmS7zcoyszhTAO+qPWHCLQhXccb2hVpJP4pTPOUQV65Js5XzhYybH91WuqNqd+qF1g4KygRk+v8oe9Nmu7LjyPJinnMkSx9aqu/6//+k26pLVcZWiRIptshkJoAEEjPQttx9nXsAqU1Zj5YE8N67Z9hD7AgPDw9qlmWwreWX9kMGi3stgkmj1ypiaDurjP1o2p5f+CI9x6vCG1/711JGf37218s//a/fXT59fHN58gTa18PUD5IdpEE9VIR2wKG+BYTtqjKaukEGksg5CO61wWOEX5jk9y3Y/DDFrCBkE0ZR7S29o1a0GQENhBhGL0hx8Pj8WaSJJdv0OzxcgsIVx4ocFYUY7XHcZA+PLigOix5coGqhhw7lSfZwMrqhnmzAU/c2+iEG1gOAST6j8wdielJMJX1eCikHdXv3pbXDgsQcUgtsU1Q7wZPQz6bWZbbwqEUCDZsTDvLFNVoHBS1ulM27d9OfL8IB/GytMQxMdahxZKmtUio4BpkapynfueHjLEzat9SGbjQ2ePrjjWqZzGTUTOkVU4oFUsOiIxHfSPakBbYYVd5FBy8HropUIHXL7nloM8bnjKnZpasRazuRZmQLIKjOxGfdaCLsIjFBCnWgN6+ihTwTqFWawW8Nio7qsHBd6t/iHE61Mr2eoiBWWh3NURmf0ImGlMUx2rMa+IgiRjRjKlVmuhlPjKegAONDOwHmj3dIHR4CLAvuwnVfHy7uRYAVYZ/UA7fWsjU8NSRB9I52DA0GzJ6CPmYvTbwna38Ho1QjRQUYn3MdgI2OdTzixA3lSj1iem12HeOElhZ+VctynD3AAAKi+unYRbDiSoPkWvYF496qyDHHXItxpCUDLUuU5E5QiaDBu7cZQ4yxGTb2YGuGK9/dIJIAtkIH/D572+vb0yqZxNU8xTk8Dt/NAU7daqJlHYSmsn3YrFdlzJO5Su1THZEG3T2sWCdmnLk36zFF6wS8C9IztoB1nxoY8/PQ3D9Ar2nwHJrK/TqsqWdYrYRgSWh3679aGn4dAvePYlZRQByd2LrRNNYdkMA+SFuNBX04uNJbQ/MDXR4qKiUsgapKatBe376NYnSp+e1N2YxqKdUKFuWMODnhyW6vHYW163H8J1gjOGfGyJoPgsfSh0qJ5572kAWocU3ynIxlnLypFxqkJeM3aihnAwBDRHlSd3rvAAbr3Nu6onTnKJPeaRY9KyAB6VVx2bVQB5Dfa003v/Mv//Ivl9///veXv//7v7/87f/xtwGX2NfuUYOJZhMEImjR9Pry5lUBIJ1IQQqDSYAix12qvr/r91n3oa1vrhKMLGPHPDJXUdlcJomfH6rUy87rsLkGnLNkBGQjzSk0MGQtMHZmuJJFOoFiMh08G1h7XCu2cfWvrrsAFKNoxzfY/nNtCXToxBlccD3rBjkH2hOtFC/BNcGEULxGMZXeG4G7iTCZ5YEBQ5DM/GI/uGcYRShGv4My1mDkoCsvixmAfs5iwdaKO50BEZ6bPRtQflkdvqd94xls81Cns7ZYW3WAS6f+qecA2iDbNeAc8DnP5/O6Nkh0L3nWm0lLD9zV4qbtxIBegwGD0SQT1qKHYIx3A2iLh7uejIIC2p7UdA6kPRhKY1c4/6k5HbVeEA9/y+BV8D008CmCx16HWVEwgYBCJVyDJdc/5wG+lD0RU6KB2umUa+MzR5gOqnoZRNrkqBVPXE8gWLVOGEH6UgcoslYuOYtz/TKXkmm7d3/CbFB7J7i3unSBEAaTBMMxVwTjq49s4MY5k9W2GtUmToTl+xOqzK41qQpFZZ/Pb4gKKRnDJ4jDNPNn8J5Ac6Is+FncM4D3ylysATWALIBUenXqduc7+bxhuE0BPQyE2KgKABooqwh9VqeO37iMbr4PbXZnA+vUBAXjy3uxPnKWD9zs3i3I++zp0/wMO2VvX/7NHNUOXJmIFcQrMyzB+q8JCKGMvnj+4+Vf//j7y4cP8G9vXx49oH7pweXWjdvJEBJYISTz6RNRNxkEqFhs/GbvstjoD4RjuIyLB/49ejRRb0YPPhYPDujQoTQTf/Q46d9QRXLYgca2INYWE1fqwbtLl19r8tpuAhS4hr6Ia+lbfc5bXZSTcA9CL3Vkzbz5+V9//GsWSnosxtlvgMMXiwJU+8gUgmCdqCbtXXWlrZjViCOWvnQdowicbIMG+SRDOAct9VMRkcGR74Y7UP9lNBMwjZqGkRFJ4RmTLYiSYUVrRDLOWQCNoVmq0HnH7SeAQbTFoA5jpfE9qGHQe9fcO7K7E8+RCiDVhM2R+oU5LYwNtEMyUzgVOFBsXhY5m8i+O2TdNFislzjnyzx5WIWyNOPXAKTUHh2KIpJ1jMyckWVgs3D/BBYDGxJYrGekDkgL0CvSw/8SoHEoT15fg8J9CZrsN5mastFQuT7v5+HatVnkLajUh49ZTzxLaipHDUlGfHUCEalZ0Xyy5aNunRt4e0B5CPDcEcx4+7bS/2ujYuASdHwZ56CkUCfWt62oawOC0pDeHhLaBDj8njRCnt/D0kOP92I9KYoSo4RCb9DiZvtKuQU8qv3IvgCQScDY4vUEDg9Kr3W9umc0gsk0of55aW0I8wrKdjS5ffwo12V8HDvWBO/I/ibQ4/2kQHMfAgjeU3ofNZ5cn3FMjcTNmwk42reN3pqlBgdNnKOUIOfVq/w+NsTDS8e3B9HElQBAlPRO64xKSetoCL5YS5y1Zr3bqeZGG2BWoc5vDwERaB2U1qSVNp5ehqMm28pD5z69FQl0P3KINfAIavm6vWjNIMfpXLBSx68qnsyre5v5Dj3Qa51EawosEcy0ho9x5JmimHiS5NeBjJ0b+IhjbPlAgbQioNo9aXIKlelY5T3m2Hngxhm1F9363+V8GfuCd2H9to9q60I4r/h8nlVAcvWQout8Psj2nMYgygBpy47HRk1IS4DNDI6gDNdOFitnHUJjDeryd6iJUxM0c6Sjlwy9dnDqkIBznEHQ1f/4hz9e/u7v/vby29/+l9C5/NwhPDLBGNZ/BW9qu3BebLlksM5nDRJ5DtcRduQsBmPwxrMxnnxOEKeOeMdLARa+x/vxFdCSLNIpSDpAuokTuXe4vtQyPmsgapahgG6BFtsxRIQB/yOgzDXoKljX/qL6ATmLotTYWkI+a2bLwMZ340yOIjiB1fqNZhwHDpxBqe652heegbXwGRC97LKU15yVy5CUKrv6WuquxljRFjCJ+maOh2AHzyb4au/gSPGjTh7xDQC7+ldcj/P7q2SsaEdW7YRk30+92Qwq5+6fVNd7Pjun7Dufw0BEmrw20CBRoQ/sVcqRoi7cZABfnKms19I2OcdgUrRtg8rqjBnPDDBP5tO6URkGgvq18bA8CugkYB/zRIqxmcsELQdbrVnfnIs73xSGyRp4QF2tWbBSS881YN5LsCiMgNFL45OsIT1rMPtroHnme/V2HbfapgrjTdCQZuxp94AQXGmeYZpNKyM1jmkzVmC61+taTzYVAJHSsbWEq+gRZQin9WYtN+c+JRdJZvS5LTMSkEny5y5ZcMSuyvzQr8BWRRV+9qClVSr9A560t2HVNtuj+7tvv4tN4foH82M/Y81gSyIwdeqlqV3hGoyl4osBhdYqiicPg2ItRhjTlLelLOlWfJCqoBfwxY/gK+JrA/uxn/ge0Hv1oaEchwV2kz6hCJ+1JQXPXsCs2cwAP5u7/uxl5pf99/1vvj9EzASUzPqHGbbuCAf4/GsCQlVG//jHf7p8+vDm8vAhiMWty91bFPPevNz4xKYdlTIVgBy+OHVtR0GN4F0KyEEaV5TM78vDDnppQ3Nq8lY83kP61uVBpGrpW9X+PCpqBXXd/xjgLo46KslCpb7PnlulvGiQs0igmcEVB9V8UzEAHWujecUOzpKyEVIIMtcWCgnexi1vkWrl1I3Ei7y0diB0gclyG0h9ZhzHswwGvR578s5NJbfHGfSSoTtDrJqR6uFisHEc/GuKzHPLg+Z3Mh/SKWI7QRbKgxYRYtEq1x/KCFmIBdDJLk2AwvmNPP5kjlUf82A3yLJvkShfMy5rOpv3rjohz8iccrCFyjCJ/6Ntx6nlRtQlR+XLOyU7WmVHEVHua9AVIzSHqwc2WcZ7OdC4j4Yjxn/CNwmWc8BVer/By1WJ7Gg+HcSzzhqHkEgo1zx6i6V2bbLjy2Tn83acAaYAACAASURBVHPodNQzGTuwpSy6tlzPvFdaS4xWogPCfc8ZUA1w6hJTJ1BxDw6HoLFroioyq7N9/nd78b05DBIHbRxs21gIasxIM4+sm9Ay50inYHtZoTjqJ4RYVNpxFRXDgHLo8txmNv1ZnNv1wmLPAmAwNhG5+PnnIGpZD+Pm+zlVu9LwfdmYAg3LzKM8OxSOw0FnLfRD1AXT5LmHBYGnjkyCovXmFJHWacqasz/rVFGzX241K+h/mVta9dAfKQdBqYb2FwvosBpK9irPYyCfXqK31mtQ9dAFmIfjawC+eswIBoXeWAqVAfZx6OzzzGHbE7wc9bVtG3huaUkZiJPCqnRvnrN2naxPg5/6Alfct85B6/rCLFktl7bKfWHmRHVVg7GgviiJTqhEpz/o+5gcBsMHaDSkN9kpKLdzSjmIAeYCliy410H1umTSrdmKE7MMpPV0AqD8zDlSdQ+gQ9Et7JQy69zDwJT9YC+uBAjbZ7VBU2pOCUWVc3WczGrIwpGR0fXamv06jHWYPA+yX549P+qtQ8ubs3VkvSZOZc3MVB5KeXyF2l6pgT0fPmV8fP/zGs88rydegOOJh+WcnwBCsux7z5xn1JtN4OUcVOpouy6Yx5allIbLvkmmezL/Z8AnZ/CehecUDBEUS3CecpFlJE71O563ghcGtucz2Mwjz64NlB7ttQXPAliORhoBiIHlZzVB3jG0S0XfVvZi/XZBy4kfTYSpTIH2i/UZLUXhWaWh62CedResew4rSrrzxJHOQV/W/0oXHMervWuAqr+R7N2Jwhj7scCCZ40S6wRopEUH/FgZyWHHRq/lWvyccUzbi51R+lfpZTnWB/eqEFPr1lzfBVU6Rm3TUgCD8yAZ0wXvnrv1AwvqpMRjdZY1f/Vr+Yra47JOAlwZjNEMBWfMKmVffkG7PvxHqN6h97bFlCI07isFXuprrjfyibLqmV7mXLNF+hjxnT9+OupvzeKz8gE9uF76bq9Ngc+fdzl/TcWdz4UhMft0+KfrBW1GlZ9HSOvd+5wryZhSRz0WR4P7Jl8CqC57hh/hz1jDsR8DYzxDct4kqCqtXD8z+0na6Z07Rwb+8DHjv7VfNF/YUxV1I3TE+bX+1QT80cyYTSXAZB2aBeWdBBDtk5yzcD2QUxoCw+vxo6PFVOZiIovR8qB374AiEzn6AM4l6zDvN82DMDLuVpRMwMDM5uHTzb/Mevs1AeHlw9vLy+c/RWX006e3lyePQTEQf7mZGkJURmnkThDIAL1HaCaKZ2QYFhCiwJSC4C50/kP8gKwfg1VDQ/BX9OvGKTAyXZsDbQskBwPB1wxsaQtLp5OiHbrKcxH0pUfT66KOOnB8/9tvv2vgA4USDvhoqTofOhf8mUwKDR/XT0yjYFAkJS5ZjTXyts6Ne5be1toRHbks5qV3uY5ITjIukyIPmj5RnGRwDnS3ffDOCo3hnr97m8M8B/nQJjIM0DF5toh1RPhE2d2h9+uDqBAFhgsHj3oS6aMiZql7WmCE8ZS6BsLNbq6aaZuUeoDEKETBqUgyWUGekXmwJoQNz3tLawzF5NTjyUUcZG/GFkMNgkSQwPUyh9ITFpjWOLCJq1J1FtApek2t5Z0pr4IiSYH75eibkyxven0te7Rg0kxpjNr6VFnzVkektKpmDErvTSZgohs+V+oVlxGjtpANfFboSi++NXBnHZmFZY6j1ju1TyynfPHsxIn/xPDPAGbNRGyhyJZ0sIPSM9QzmVWUxrZ3WLvNsJY2egU9Ro+eEJMOUBD1Iamh0c1Zx+lk3Lmejpz7EnS2Da5bH8Te5j7Jzp1qxJotXv3wnB+NPTUVpUa13g5b00CkYgIRuEr2GYGKd0edLPdggbBvRdrsJapKYql1lanm+bl+xAoGEJQG1v1RgNoAp89rvQ/2kGtXNKgKg4wL1+KZWPf2j8IepS4EivPUBKVx4awRjGav7QBL7zZq56Szbf3xfsnyryifz7DfsW1cn7HWMT0Uyair/VCKlgAOQiY//PBDxpd9UypvD2MDpgiXTJFQoQJr5QIa0ht06Cd7QNobz2KZAM/Cv20NwJyRfZOmjwMpU4N3OddQZb9QwE/Ac/9+bKIZfeuo2+uxNPSKCHAWNAOZgH/qed4jWd/tDa7NjqrA0Oqad34cWRad1ZP94RlUA2yz96LYPHvlv2vDnj79qfTBybqDICdjtbY77HeDB8oxzhliqYY52ya0pt3nXpwRUMtKKW52N8wNrkMgFrp9VX2zrmyrs/rhMxjhns7ZOtEfgYmzSqb+4jnwCPPipKaZmub0wDXTcLc1v6OMu7bsI5yMMUj75swMMWNjzzCzfa5fz1apoqGjL5CX6mjWiWcWxUfgi2ejxlKKr6JGzBvXZf8K6IWWvJ6SntmwCDhTeWfW47fffNOgYbaJZw04N1aLQbr22fOU57I2Ppm50Wu5Jl9mGBkf7AqAAj+zgbZnpIJp2Jmfn19tsjXOBjGMgZmO+DZreq3vIYB+BLMGNHPSr1TFMqGy/08AJO8lAJtn2z5P4Du6G/N0CLOsjizK7VMXNxPZtiY97/P5+CNtXB8fdKIuzJPni0wK7q3jbhBjLb++Yc+cBgCuP/4kK4o9sTcgz63d4DzSrh5qpzC6JuKiP9iWBGW05TmiwFzgLyVVp9ZR+Cz2WMUulL3SvcI+pgyo/S4bOJqxji80ajzrWeA/zDWAeESpHreUBB9NwMogLUHyspspL3pfURJtXtgSY98w/oIUzGkz1QWizG46B/rYMm0CTq8kLO80lgBrDr+KtcZ9AHtlhR1+7wFaUF/Y2vkADmTrYOmMYcj4m/mLLxP9ioIAoRQf+hF1pCwVaIDVYN9zMhT9E/2a8fPa3DOCMPaBnR+ZTL9x0TK98Z0/fbo8+epJ9ggCSgItAY9u3KgIz86c9Ox927YnAVCmROtaSRImqs6UAbW2nLFNaYkKv9Oi+BUBIaoxby+vXzy9/PM//+Plw3sGk3qdBoJkB+/cInUOGlh0GSEZYm9QYGikoWMhjJABKpeWn+EYEQwyoen5kYNnFL+pvolA8FJmNRwIC1xD3VN5B2dtaO61nqO1WQyQvPoYShZ/UNm1NRjakwMm/dT6rHyGextUmkJngEW6RauCLMZpqxhJkKjIbDf7KBdcBU4dXFPgZnkImshc5mCdAEUCzxT6lqYhxz11C6sTIjCSKhPkcg1mk7FYJkuKj8bPgMbsXbKrN6qo1cOldFWdf9HFZjFbd8G1bGya4HcIZ4KABcHen7FSQIZnj0NKgGEhfMatojUJkm018lnje5CtGvwqPVatkjUYGfu8b2m6eU+QHLKLZwI6GdUFYA0YlyGLcMdqNLc5RYcLppXrnuavqXltPZ2OUbLl480LfnB9P2cmV1Sw701tRWsE+HfWDDS6qZIyhgSD/T6HVmud0iZjtYZB26Y8mLlf3yMPr4AcqwmRsqfBMwOiSInOmwitrSiCzKV9QAUsIsIDujUgJ47iepZhfFUMVVwk7TUmApIxN0A3Q7SDnJ+dgRL/fWRPb9086DSuK414FBcnsSxieKBhG99CVp0TgxiujU1R1ENQ6DyHjosOB/dOs/rQx0vhwFZYa9isZdssWDtpQJjgaoIurfe6JHDFocCpYS74jP3AEoCs/+RB85FGlx5NzYrneTtgpa+eVMkSEI4SWztcajrOHna4/UnvXmsZVx/I+9QWVZacd0CgqEyQSqDrrCZzYcuaiZy0/vXarkDhh6KWPVgtgBc8yX5Z3adZFA7Dww4uky7QwfuaRfmS/SCNy8ycWQoP7YB9s2OZq1CsCvCcrxvnzNrtBSmh/w6cOI990N+1MzjTEgnQzu/smnIvJqgNMFZnK30MtR/LmunoJjMdeu+H7v21vUQ9kLk32/Fu9tXsqzZcgFSVxQpmVYQpWfxlk4qIlwnheMdmnHofGmwfmYyBOOyzsAgQqFp2zhoZ75/PUHsDWLM1F5tJQGZ9y8AG3lnn6vAF1lNWaqKZGpU5k5UZIKXzzRgmm3BSCrwqAVeMS2eN56vQWctepIImW721357FdSLjKP5HbSd2hhn02AbkcPhm+/l+z/3WuVrjE1DLLMipdYpgEKwn1paCYgaEXIdz0dIGg9DzM2aPTTE3GaEFJZ4p+jOKuuSZB0wGVJEiujYZmb/RVrXf2edHf9arwInnHvcwuMzDzD6b6UrWZXWiZtFi38IMqkih9Pm8M2fNxG58Bmwd45hG76M+qh0QZkV6TTczG0Xesah4NlshmY1TMTT7HA2D1E1XLC3rNnb8Zmq5sJ288REQLqPJXvuPAsIvgxGFacxSx49aX14yQQagaef06eORFMDu2iLMevUEhGNDCRrxTvEFx4hh86Hebv+/z87M0fj1ARTOyjxO+VaK6vGzqcvzbKkjHevJ/VOBllJ8j5ZmW0NmBOu3dy97TuTc3l4QwOM5ogw62muCn9UHs99T9z/GSCjC1tYtIOTcTa/WVw0ge73bLeUZW+I498c8CgBtv8XpLSiYwzuVoVGAwlYXZKHTgmPgnuuK3wGAYn8SECb4XMs57kEmMRon79/n3MZnIEg00+2ajc0NSIeK7/0wmlJGd2pbw+/aNuzXBYSf3l3evnx++eMf/uny5s2Ly80bOKo305CeYDDCILeqmESriSiYRfyEgLA1QKiMMuGt1anTzt9xTp49QySgCAC1JNQQEhgelIVF6aJ3qdlao/cewBU4SAr31KewKH03Z0UN2vBVNCrFuSA7T77OAPMebGDQ0iBs6wnGRIK2HIINq60BcS0dkR5arQMDeU2/u9HL2LD0++gBWNncc7DIQo0Tvt53LLxkGEYZknLJZJYuUZpnEAqzqCoyjs7Is0P5yeH06VMOeNDKKFGBhEf8gXes1C73Q06cy9jDLZzmibqwqOowdbz4vXPvQLMyOm8xZKux06n7rNfg0BrmvBkHanCQcOadeiDoXNaJaG2b19SBEliwyFeKCOi4dNMW6DdLxZf89GzwBXUG064p3k+BGoOMvOOUMEuh4zCphDpBT4zpDl0PmdRpRZ7/KqSUGoH1dZLWGZXTKKY2wy5lLzTQ1SRhNCxCTiP7OdDJvFDDtN5YGpzQVeXUrzdRsnYDEg7qTZzuUlcryzxFr2UEVEdMfe+p3sbDVeRb9F1nPUBI+hC22JwDl7ng9+x5w8HjnLAmg9JP9luq9nmN64jWuRvC9eGK/PJZ1nzr7Sq1HKcAqtD2PXMYpdyJvWAgWZufiQIR3Ma4QmUtxaS1ZlW2ZbISSI4ilMNotQqsjYizTIlPJ0uAgvksy6Dzgy3AhgRxBQV+QV1Li/Ozj5DWpq3MHNeo4I333+CmxzS2M3t09Tw9YN4fcu0HZXrF+tCjW1dXkQfmKvV/66N0BpCscTNbr2R4QLzZ9WQpTgEc72d2sGBR1zZ7ni/mnrFp7V1l9kV3GZfS0Ept+xIUEs3n81LEuKbX8/A2+6SzeQ4qDQaYUNdMQJQh59YMx/lfe4YcyNb0qiY3h+VwYheUxlkdbT179ER9rbIeLIba+jj9UPRXgxLbM+VEzzfOsKLD7Vka1sEUH7FBBHw5vyYMw1iaLc1ccJ7Q//K8L3Bgts7MzjLenLNkYUN/GpApI0zmQcsZGgxZh3mATOslZr8z5k+Kt/ZCMNJsax0e+qlN+Gx7OPvqJA50doJdo9mR8zPchwYegnQGwAJch2M5n4Tf911EzRmbKGIOAAiAtLPJQCqLeT/nnayHEmA7g6jxP5YhUNiGMT6fdzh4ZHnMUjmHAhb8KahtQJRnH3BqBlublD00MCHO6urfj/P0BLJmrMYwwF9JLej6Wsapn59hDZN7/ti3y9oEJDiBbfFXZj9TYrN6V+2WAGM+MxDMGkz8AQVfeEcccr44jxjrqhZXbTX1bnOcVYSE8s0cxOEPiElWCarop6N3X+Y3vaBb28x9eFed84LbpVKmzdPDZuOOPbl3FTjM3I/JJWjP+e3ZGL2Lt2RJdz7ZJ5Dm8+lVWIoqNhpQKJk5ROAGSKQmdUmL2MC7qIziv1XLQO0HfUZBr8NvHPgtwySU7IHF3N+MK/eBNeEZ5nuVSXBV44x9tUbyBKwLwoeZetobZbUxj2UeOW4BA6YEr6pxas5vIQhT0cOIf50Al/iJEy9rkK+Qy2jRCMb9UsGuAvDNFqbG72H97OgxrD3aGSjgHRlL9oFzReb03HokNOKdbwXyykBU8C7+1Lnn5UT6osj95s2hBm1mPSJVMBU/fUorkQgu/gJVuQmZama0fZqMNXwGmDJVzy8LTzCBOc66OJ2VB0g4VVxBmOzL/5wy2gzhu1c/X/7y5z9dXvz84+XVq59DG3386Mnl0f3HyRS2ofjckxs4tRV0gT6KQ3Fr9V9KNHcxkvFC4a+95cqPfZvWE0EkV2AvXSWH7hZA0NtTShl6V2ohjJJpTppn6mFoQCjiZqDAQDWgXYuDnXwx7skeld5QQZaiEtCzUowb9bMi5BPd64ZOg+PWTbhx2TDKAh9ZjvUY0ymsvOy7KuoN8QKhgRoira4c85O4yDub21O0fXPiNneSgUumc0EXjgfKj7yD/aX4HRa3CoM65xo76wkJpqTA8V5swhSVLxVd3nQpvxgL5lOKWJDQOHUVrLDXG9+LGuconQrKdD4ADK5iFaF3zQgF1RrlVqc7GZghM0HIR1tVBIV/P3nyOJvCHj48OwFvJZ3XuPV9KYn8HvdvkXKRR7MHHr4eyqE+vqoiYxQg1zjXQz40mFdQhIpq8awKF8WRGH22zYcJCttHLMG1ghvjzrMGWHOMKQYutNr1KzOblqzACv1ZJ0WaizIzh1Uu68FjLaqH0I8//RgDLRIGfUsHLnM8atMRpC0wCxBk3ddJhS4G+CMNzfvMz54/Ow5dxjzPhdLdZyq+0FUe570YNwMCHazUIo2mIWWOg8Lfa7h2lYDOi+9L9EyDDV29PSnvf/YZnTjbD+gMJDNkb8dlLRKwIXY02htGtT2pWi9zHHajGCW4mGKfCGdEAyLMUXtjUJLawdDHKo3emrrOm6gfAbc1Ox74Bkxxeu1nN3QydWZzjLJup4pXv7ZZZezI+ZDW2YwDZtA3Wm17iN48sji5Bo7jOQtAjXjGTYCjNCLXsAhoaL5ZF9c2PtoP5q6Hd1UYOSClegpE6bgbDJyzWWb4zXRJbRTMYq6O/m4TFfFd3A/cG5VeHaRQULcfXYs5PuxpmDo7bOK1+Xa4M9j2qDzTwwwa0TJBo3o3a1R6uUhvgp+JDjUDPycO8SGzxqN/MT6WV5g5or46dWADLjiLUlsSEYlrk2/tG2OHVDtfAZkWcEn3JLCJ0NJXX2U++M9sdLJqJyXPZFgX8OlI8lyc96H8rq+sbXDYO1DhpO/aZzA1vAuYzAiY9dMRNANs4OhertBFxzn7bA3qeTZBZNeX2UquZWbCs4ZxqIZBWxIZJOmkntecomfMlcBFAskF4XH+QoOciuRAEs8gxr5Kz9jCskMYr89aiqyOMPNqqw2AY3sLLlh9/7ZU8TQeR8hutEfWvzS3MGzWu7iB06vPVM2xUTiuPAv+WhSRJ9QkgBu7vjEumFG7kv33RWY9oNpq1gP8LrAP2H0K2ATvGA/WG3vYkhLWmnZPoTszbpb2OK+H9sLa7ySgXgBj9oYxOATb7PF6aoGUZ16wGFr51gjvzDMRzDPOzNFvfvP9Uf+t3oP7KaVPcxpdDxEMWv8/15uAQdbVMmP83Tr3BpyAehX2EtQ66oxlap3OgXPWSOG7AIEJHooxCi5GVG+lET5T1sUX7XkMQGL+BhR97muXRSZwjO2JsBsB3oLRsBEIfA3Kb1ashncSmDkAn62t+OkLyLw2v9913Ux91tNEVtS/KJhE8H0Fjdl3ChF91lFg/oOgWAPjAroJ8sc0E0jiZzkzp7BvCU/Onn2PNYb9Uw9AQILPRWxGtdPZC+tYZA9JP3bcPa+doyQ+lmXElxUgPpdaKcKjLWA+fl1AuAzhn/70z5eXL55e3r19eXn86P7l8cMnaT1x8wb8b5BUC7Ohjk7hcyg6KmgsUtFvDzg2V7jpyVr9csFwEcXfssUCKdwVVMZQD8UNmrUgjcF4iYIhaVlqFddfqJu3TniyI+8qFcsAqOxVI9VFlUTj6lp0HqMANV65iGQOxakjWQcTJ2/y9wxsVT6L6lorxgIMvZEagtEdk2WcgwgSgPHjfTW0UGr5fpSBkDC/i0JV67WSdn67otqMC0hskWEDOFWeeHbpFuf6goxjFGGLinVhVTXOuoXUdNTTzvhoPFqPVPqF2QEcVGhvOEu2udBQhce9ukPeD85zaVmr/Ry3n2fhWc9qp1k30JmmFOZ8Zk7TwHnznp5ZRfQ8pDkI4GPzbwK4FmLbXL5OQoNHKBil/KSX5gRsdMq6lqQy4vC3XUF7vl37FylukmasJ6l97hEDH+R5zzuuOkYgSnVrIZBnQkL6l9IVSn9pRjpB5pSrNL5mEnGeOCzMBDhfPEeCiAkRxRjsoAv1+dbtyw9//SFBWJDYB6haPTwot+fASmeU4AE0kc9LE2kQ2F5oKiPqVBHYa7xzvdU28ldrqvizqHgd6SCWAwAMBqJOOsXZUJbJuM34u0f5neztqb/qlDW727oJnkcKUIP1BmXuDxkJBhw6FmZ2pVYbOIb+vezyuf+Pwew5QD6Pf7MKzYDXXrSY3gbaCXYj0LMehWsMH+qWATzzfhKIkqLrfAdMGBXU91Rx1ubJQRNHqy7IU1SS8WpherOkJWQ0u5gaVzN6y+rl4IvDXJufvoYLRgJszTFnnLWlbMBky3bI2uJE6qs1ejp/ZlsaGC9jPkpgD+IrXfws9lG7DsjT8yAB8cYbRwR7dNjH1JM2Q0nminXNmAno8T3e3XGv2t+o4WsZQXAnQh3QZuwYe7Nlrs3Kjq7G8/C7PIf1PaFko64NvSg00ZfHXuZnBoBpR6NA1PZ3wJ/R6hrAXFWmqxrarJMAbWXSCRJhUbQ/Ku+eEo8JtfDuoPYE8YzJuf60NZJby8vAodAp+yC17WsFYl9AHVn7TfrezE8y/FNmTECyLMHZGWy9/MoLTm0TXMNlonTv872M0Sl4166byTDol9J5BDUzhN7bQMjsT8CpgSHZ7xOICZC9tWJQkHvu912D3Id9bzlMzmxr6LZeOVt5j8MBnVPM9ZLhWnB1lDkMDKwNbKuo2lzOg2aqouA6/yrsEdkHo6BLkzWoYx4QYMPOMZZZ26uLVHyL5zvU1tfYG1ugboKqowmSE1giGES7gdJ1bVIfQDaAKSwCGtc366MNan1cFTllaPQ85d0KQgfknTo778vPWLPOBUwR3juO+vomtqSoitVn/QBr9FpvJ72eWnWC9tb8so5RjGyNcxlnrqnUr4366rrzDLBHteuLz3hWmC2PoMv8kAC2J/EY5uEciBlMxwZMcCdgz8C1+FXLsiq4c6zbievkDL5nrz8YdwUty2RoSxifV2pvyrhGd8ancP34HDnTsXEoTJ/AgiMJkTYb68O9rG9+D1/8UBMtMFagg64H7TrAswj0BYxab8i833or5nkHVACyApIE6FgPU/aQjD7eo+JNbR+hb8k+aoKmrD3PDf6eM3P7yEyzSQIBE54xiYWBnd4TH5o1k325M022ZIF52mh0DRx2a8kZ2TzqF2CfU5M+xlL8z6Mkoj4sX563vy4gvLy/vH7+0+V3v/vvl7dvXl7u37uV/xBsuXOzSqNnldEiGaUI3V6zU4rec0iEI96MUQ7zIX6hs4R/P+W0SYXfunEz6V1eLLK+y1R0kbZGQppGR7DpUb7XSemAUzCNVDzfK02yBoBn9OBt8Sz0izYn5vdC70l9RvnI0kNt4h1DeLMF4hiOLMY37VtooMSBavNv6AoIWUT0BNTGTI19x1RKTFPjbkIP+WTnIorxIM/fovLSFbt4mJcWEUfwY7WAOoBd7JVYNrVdKkoDSxafhyZ/tzZFBDpjPgVOnktkOJLNyV61zg0UnbYKiMVghBsIvTnqMuNkzcE1cDUjZ0E4RiYCG0Gj2iqDwwT6K/NiHVYyjet7E8f9RoOuyDWPgsA862gkkNwBEmM6SrFjlSazq/3QaJp9wgCGzjF0PrSvqLai/HgNYJVnTib1fvu7JSMRGfgXR31k5Jvv3B6KWOceIOUagMCNL9WYYmD2FQYxIkyjUuhMHgHh/ftV210ti/UMR8AEaHGS9udQ5ODlGZk3xs6MkGs9jsaMH+sDxd2CGjcSEHz1FXSOir7YH49xzQFEn7qbzXjYSJcxq3hK+4nZyB7Hku9n3rYWI3JCBm9qmjyv1KGIi1DEn+bQnXN7CnGPZAImRANyy1pkL57VxlShtUie3+c5WPs2yY1M9PpsaXBzUK/OJ4HEUOtk5VZHeSDvI3aaRS0CXuW5shMaOPGOInm8S75WZ9JAt8EDexfno0IadcRSHD/ak2I67CXltSuRXiZEnLqPH1KbwEENACUDQVvBeFnHaB0rY5xAigL/NXBOzRfBq/UZrJ/1doqD9eEq7sF9S5Gk5ufaTyuH4oI0g6vz4amtYT7d7x64zFMUZFf7xFlhW6C2R2nGW8TWmlXWMGNd2m7Fctx3jGt6p5FNn8JlgDMR4Tljh+OkiuXKILpfWi8SGvPrtgBK5hdxm0eP2gsPuqyiMqMTCvqYhWC9I7KQzE5UsdvOgvmxsbsZxrJmJrQ0mt4VGOJMq6gBi42AFPZJkOSPbWQv8MczMXYBru7ey9nLuxoMsi6i2DigNv1zyRAuO/RZveFqADl7zRA4twbu3Ad2DGs1cvcTeujyn8tyqiXDvqknIM1dm821ddB6dhdE1oYbSOFLJHi63T63BgaH7T+ArX6Wa0Y4CfXaV69iI1h3rGfBs8xL2tv0989AaTKmA0B4nq+o8RybKZR0e12ONn+oh57UlyOqsedgnmW7KKRjhiQ+FWJ1y8qyv20VcAR0E73T4eRcV7ynDKAHYWrE0X3bEpQvQTUZHkdG7mdmmQAAIABJREFU8wY9Sx8dSp5c7+mzpxVOWdkKs2kbKecqf966BinW5B+U59Wk8eyMGe+bWvpllmTvGKCx98xkM18Jst8DtHeukp2mlOfZs+3Jim3wu2VVFSxinbOnvvv22/zJmmEvst6TDQ8wj3/TQDagwUlBWkq3Z4brQVtzfn+DIv+MTsUJLOK6BFb83KDK59X2GpQF/KV8aHT3XqsZK/0+gySux37HJliqFLs4qqEJnIJ77WmqMq1gswEh8yErjmdqYqZsOZ9NG85eYp9oFzP/m2e+x9ynB+i0HJIp1P5LwV8PWfZiAbMFkKvHMzjlusQcYZ1ZMzrKr8mDliU1k12/HIHBxgoCyIKksUtTbTWB5LlZ8EL2IAKGfUfOzqzPqR3rD7oWBMQ4i8IEeD3Br4Ntcq2ZDMU6z1oXIfFLlEUrOCNgwM8yBwMGrwJvq4XeOo/vtLYwvyIgfH9BZfSXF08v//LP/3j5SNuJB6Ra4VzfvNy64MDeTXBI3WCdf4ww6jt1eG6CBo4Xe04ZEwmzGDmYqlZEXQtOD/+VWsFLR555dXUZCCNjawdxHhN4gKq+rVP6tg2jMVBM6s8vXqZho4pAnWjQagQVcHRaQJ/AisxHiqRvJxNjo/jWDHUiGNyg7xNEODITq+p3EozgVdVyMq+IShv6alSZwG+/+TZBwDkd3PL6vvtVqrY8aevdMCAagTZDXvPeCSaw0BgjnSnez00cVcvwnSmcbV2LYjg8c+i3awPS3o5VWqzRVIShSIlBjM6nfPo4AhH7aG1WJXxbt4NBTuPVOSscJnGc05+pfbCODI0tAabMdw3gulGK/B7L5OC7pz7vTClcI+8irc1qGZjqnJ97RqZ2KgX7pdqxLggyRIK4RpqsJyCl9sU+iFV/5B3qgPXguK7lOhClXq6JsQqNHztfZuu4duon5K1DORtazDWZdwPd3gMRomu96RnRxniTzdWpyWE0o49hsxUL10gQNhXEFFOP+897RSTmpC7qGvSgz5wPIZeSyGF8Du6++frr7FuDFPZ+1MTS8qNKYKppikYzJiC0qpaJlsq3t07mrGZGgKqUuOhrjOYcV6hqUoSlt0nhjpM2Va5zQBi62iiufN99mEySPQHXX5BVWfSyktYER4qS8F5xDneP7JcV+eeaK1TXLhQEWt/CZUN1uvlZGRXXNjfOhy0vcDD4/dah8hwIBlVeW1uhqrP7Qcc5QEpom80mmNHgegHTpoLG+8DekC5z2LRtT/KyZntF0fkd10tR+zq4OhPW3WXOsk7r0BeA6aHP3zOXyzJnnKYiZ7CV+R29rVnGsizMaAfAoW/nVCE5M2wczbNw/WYhYKZUDddecUf2Y7LkB92oB8LhIF2t1PVvCfJ5jlH1Wwu+YPhuFYsDhI7ZEmbH7ImZsNTZD7XOeorab52btooYYLL1FqT/JIgQAYYBjYy3a/Og3I4ux1gXxCjVX1GWIzCzX+yyrbHjA2zNip0dLv6e9+N6Uc3t/AsSeQaoNGgwoGy+whdZxwumvszcVmnzdeiYzJsAX5zBZZfPDrqBaYELVLJ7BjD/AlD2f5VO14zXtSa152LXKt/PHhloYABiBulw4NaKy3Uf32kZKcbkx59+6jhNydEaTn5mbRPPHnbAGCERpBvd3b2cTEiEyQow88X3YPCwFvkM48U4Zn7GIshYzdn8ch27x7Qj/K4BXoKAgVtmclQPPV+nhNN+aQ/MbtoIHTuqZxRfZCJ2tkhIZpyM4Ci1vrPZKW2owdphI6HBQ9melkICogWWAR6XpeJ7PXe493zWrT2Bev2AMqsKQHDtI2s9v8dzWzGb9DCegir3MQjmGfls2AlSwMfS4MzG/2o2sUIm7JUEz/Phyujn2s3upQZ5PSRTr0mNH7RizrSpD+f98M3v3I6vxudMvMgGEmywRlJgRHAkyZJlf9HsCJ1+tc8qLwM44t9wfUUbExR+tjCuVOQImNk2zZYm23fuZez3oaAMVX70+zIFux/il833SZ/y1QJqxwSzO+761RX88j2ZjwAKqdNu8Jz9cVJ5d7+oVwGjT5VvM4+WCqjczT2u1202H9uR9ThdCG3HuYUK9yUeco2cM8SJleanns/bXxUQ0ofwlxfPLn/+tz+ytS6PHt69vH8H+gbn9Obl3t37l0cPqXtDYenT5WWk8Ue7C7JQWig5KxDloP737uWwJWNCQOhCuXNnUTQbYc11U4i8wkwPe+X/bfzNAuOez1+05xgG7Jtvv7k8efxV0C4yczi/V1SmtEQMM4NWRKhKPvmd0QMzudDACAZW42PdYA7i1eP4eRZv+huG+99DV7SKVW3NnoWsGIenPz29/OWHvxxqjf/1v/5dnKT0Y5nTJ7IVpPbFy7Tr4HDieqgRtY7pZjIsvA9N5EV5zIDy2UOZFEd0Qit8n+C8anZXNVfT4zyD19BgSHkN9Qe6xuhlySKG4td6K4IHF1wCjwnVMF7Pnj5bT77OQ3nRrQ94+tNPR1N3KXk8B+8Xae8ZZeadL/4dx2mHlptWp0m+f9bP6Csaqji3qw2rklzfye+ZgdFBs2ib+2bT7vd1dq/G90ppMAPD/V03Md7v3q32sI1HDxW4k9N0VnZkXYNUihQ2M/3gaLJ7ppNEFfAQJ6lF1VFlrSR7tnYFGEEyCNaniYA3mK+aoJm8ozH5RC6SAVTgaMiZIEICpLQOuZs94UGK0BIOVSh0y5pErADaOPWiO5RigBFtiuGmD6FZm6sCaw+EKuOatVY8R1prMmSox82gS/+t8Ejr6qKcSQH5UN7zumXsIs6xusg4qKN9hzbCeL7tocJ6MKg025p5X11hDtk5vBrpOOnKxa/YWyQ49GlQ8dWncO0zBfQAStYEWuqpSG+c9omcSA/iUFRwQgqfQE2EwCZ2wc/c+wabAG0J9H55WcUyZN1PQhIp2Kdn0jv6J/Y/G2kT8Eco4eTk8SwJApbV15EW6Kl9KpgVx3LUTg/BL53ROIUczrAnlr3jd8zMJqtvC407d3JW2HScz0H1MltGZos1oUObYv4FNdjgI/M3ihPrI0Jmobi3xijiDmtAjnNytNAYFVVqVSi0NiO+dSvMGH7G3JutdD2J/DIm3CuCU0jwQ51aFoQAJ+IFa80RgGGtXLRHQa/X/5X59bzhd9PHbwG1TndAmDt3DgqczlAyeaeecq71KqpW7TZBuWt8fWzjsK4/mPe3XlEaGMChbWiyNrGZo53W1pYR1L15bYVjxlen3XcjICSgiLhVWEYyRRrcWwN6hWCvdXC2pwhAkh64zWIGWBig4xwZxGb/7vncJ9q12LYF7HmXUdlyRozSaU2S7KY4c69fJyB0bBMgU9oxCvW5RjK2ZwJEnmnJNs6n4tkTEM6+CGrFf0jQVxCa+TPD6lnL91gTvAdftj2wpUds2loNePZiN91/nOVS5/TtPJfP9wiQh984uqsBYWrDEGBa1jDg5QJV13qE0Sa2Eor9wI/An6OTBpBPc/D6KNwraqAriUlZygJ4bbWAi0mB+IzxCcf0WH22dlz2FWBoFJ3v3Q2DiHP3ELaTZjwGinYowdSpb2jW2MAJgEXETvi57JZqddzI90NdXRYJn8yAMsDa3TsBYQW5sybWR7Utmyqap3I3z4Nd4v7aDtZUAO/VnitsFntwqm/kHaR722OSMbT1SRM6by7Pf37e9Ta/IYBFfMOOrbW0niE8E75Ben/vXMlYj/WBbQfsSNA720/SI9nd1UbHzx+TwDHn/IqQofR3WqFA1x493TP+GizfOWo7w9A7lVIVWG1ipUFcQTrmhmtKkRcQ5t2++/67rHfPWvscs574TOp8V1LEYXMG3t2PtA1JC7QoPcNWa9af5BvXjWjlkkrZ7/+5qMz7y6e3UCSeXv7tT3+43Ljx/vL48b3L5SOZjkv6EBIUEgxmM3xqo+E4eiBMSMgi37rDmYUTil82XBvCKyudmq0mTyaqUT69QgbNbJWzXfXS1hgFvQkKhJLh68uNtSuoY9DFhJMpfUh0lGu14f1VNISfNWPQbCBIE/fHIIkmeLBKR4hYB++xAlgGViSZBRUnNwHMta8am8fC7SzwNank2kw29xYV53v2VcMBo9YytIsZ6SIpzUCd+/9Zy2hgh2PCPZ8/p6l2A1eoSI6pohnLQ2ZB8y4YDpzdBjDQU/t9aYQ8C04VC5yxzmJFWZKDF/VIG8Rvg2IYeF8+F3RzfW3idO9A7yZs1o45SQp/AawHPCiXSpUxNm+gkawwe9RP5qzz1ue2z6NBv0iyjsXB1z/aoxTRq3PdukICpGu9Sp+ZubeWsUh56Vtwwc91R4wNP3cMGKPSeZppaQ1DC6k1eBhmjL9GxIAl4ANqp3fu/LuAUKGS+jfXdKkZbr+XcV4NwhnRE12XSnlIL2c99GDm/Zhzs+jcS9RRhFjBirNhjSO1tfvoMaJUDU51SFTKOoKGHTauj2anVBftXq1jSR1As+0HjUgHeLRTD/GuqdaHMPap6Qpj4XWpIquPERW2bq6H3GqTl1EFIMq6gHYRdgFGvCjwFYBqXRszEWXa1XnpLASVtE/TavGkapuxqphKDxqz8u577iOwUdpKpfGpjQHpTxZEOvpoyUdwsd5XCmHFaZj6KLbaLFzAljt3wrzAyUtfRChBq8uw3i4Z81vtOaUzq4OriIB7oM4w6HN7K+UgW69GM4a82xG0ru2DWR/7Fbo23DtxKk8UI34e1csFD2cnTQogtoo5+P43v+mz3L4dWpk0wBPpIHvT+kaV5KSeeu/s4TEcfm1AyLOEtr7MosGu69mmwtqEBKeCNiq7hipf6nnmwh6oq0Fz7Z8DFZ1N7pf3uH27mQMyixO64HNkfrmnfRwt/zBAPdsVxr9oedtO5NydircOWJSZJ9dfelgZDfxcsMQMgOc+82gLDM8CMwWeHzp3ipowdyqEsgZ8rozFath0sA3kcs4nA9+Zz9qaMIYtSQoEt85LxzHBzlECcnUMBeOknxuIfmYjdi/PIynO1mTyfZ09AlsZBGeKqZlwawhjy1cakXGYOFW0A1Z3yZ9nqqTBs4G+IEuyuW+rDOw4fRkQ4px7LoUyPVsovS4A6zKdCQj3+657gQODhwQwU2iXRXTNEFaFFDsC7ZgvAqSqjLZXL+vq3wWEY4Vwbd5R6rYAIuscP4szwTG37Mf69mbGq+7LvWrXq5Z/ZDQHXJSt0WymrRpSNrSMpqwN/RLtpSDJ4ZcOcNXWp3TjZsuq+Ao4NJCHMQLwkPJ9AGjLWAlOk5Sx/tIspSCn501AvzHibDTvM7Lus/+nuSD1M4DeSaQsCZVlpxN0IeAz3YTzeeBZFT8rLJq2D9F+RGxqPhKfw46Z5dNnOJiIUMKh/k9nQL/GBMZ5/dem1+9kDTP3AeMjZlVKMPsxqvzx0WurmHdKEAg8eZZQyNeD9MjiDRhjjMLEGZAnowUfqv5Ty8R4zpQoTVxSoCj+3Cir6Qiw+fc9pLLGLq7m0kx7/Lt0f1isttIc/p35Zi/8moDw8u7N5efnP6Yx/eUCFfPB5f5dauruXD6+/3T58I4BpC4muFPqBhOhL6v2NnTRSzKEvJhZpAQN76tEqCHPxiGrsOwbE53C3igPUcfRg85aidASb9BEGtpp+9CYhVQyHGorA3RGKklNiyC9fVOOL8/gxsvggKpN+h8nL1H1UAgOwkTU9P/71IOPa7ZIvM6mQaXUASY76OOide4vDSCHSXrelS51BHOhBNyIrDAZJAzPuTWECzwCHuM+82xstIgAkGVMgH4rMrYsjh9//PHo1VOUqrUpbEACmAZRDcZ4b7KNZvww7pnD9EcrBQmDknoNakvu3ksLDw2WqEwW3LKuMVhDdLg/G0hDpoHgmY7fS11baydF6eSlOz+MWQweiMcUPaW2msU1yHItGCw51zUGpVZkcy7IKG0MZLFBdxBO6r9u3S76OcGMyMGvhlMHyaDYVgOtkbk6D8lCpcauxpEMu46sjsIRKE+hMOtoMvtmUeTYJ6MwROscVOqoZW4XAHoY5RAYlSjF4KF6t2aKxVrKUBto81mMIU4An8eJqAR4D2YzcecAxbUgSolDR/DGYZ2efdYnsQc/tNcT+9+gKcbO2s6hkB5uorzMFXWrrKM4tzPgn2XEpE6/eRNA5GjlsoDUQyWO9BwWrp99HWr4qZ5Jy5ws0FWQqQXq93MA6XRKGfHPgGNDK6VOsZ6yhjcPopNx0Kcgx/MpA6+jcgQ2E59gXKKgPIoU45v9tf5cWfs7VL48DJlbqfNS4VhPZiDNHBAsM844P7adMCN2KDYq1T9b+Jk9IKuwPY+Niprs5RLHxYNJoRL71QmksI4PNJtAMcH7tUmv9lRHNkE/P58whxkSHV4CXMaKg1UBjK+/+Saf4d0FKQQ4zM5HDW/0VG1wgr81Tbbet0yGBngCbnGKToIGOsD8LuPkfJsh4d6u9zpqVfV17UQQLDVrbTjPexj0Gdhyj2SYl2Xw52ZyzgEh780z4OCQ0RLNZ+20f2TPW947Aedo0aElHr1yl7U8tWNJoLwsgI5hnP2xSpIpPVFdDUKOuVIQhmzx6jjN4h02/dSD80wb1UHPek5dXBV8GVeza7yzirAJuKW5L2gI9YyAbFTuZEpXZyrYk3NjatA65oxt3nOZONdwHF+AxglQOBc6iyrpJuiPNkFrhQxgrR1kTQgqG7wEKBUImAMdRdOJliW4ifL39atOZwPYGonWHPC/MxuCZyBYqs9Rf0yBMum9+V5q8bt2+S/Wc9oQni/6DWbtck5tUuO0j3rnGYA/4l7Gf6wGwdgjcY4LuhvoH4Iwy6IzpoJoec9ltlMKsF7LOs0RCUEwLjTKggOeo8ydgRD2h/HGr2Jf6FeGij9Hm/nhM4xPExtXKnSOkpOYoYGUgUnAyNXAmfxgnZr555nUSHAfcB/uybtGdfVUH2d5RwK6Cdfxd2yswKygJ9MhDdF5zFwOVAjAPjDyS78qZ9pooTK19Ln0U3gHbbVCKDkH11Yu4zL7wLKIENJKKrxW/GV9muk/COZk74S9Vm0Qnp2z2Xpo9oGJDQPcqHzuv4hnPa5f4fxhL1Ds9zmpr2Xu//rXvwaA5RzD146441plxF6u31+EkaifBHjdHuXazBXzWFGv6oJ49gZEmUiPgbXjkATE6sfxUw5WHAmdE/1VRenPMomHWnJV6H9FQNi2Ez//9JfLf/+//8/L+/evL19/9eDy/Xdfh45JMPj+LYsPulQl/wkEKxozNOTTp8vjr540kxG6W4tccxDicC5jFGR/NQ3ZrHOOI2/95EkpP0slG8RwDQwC9AmcGQ/qOi0ggc1SWRsSSuBRSF7FTBeARktKYVUi21QaFChIObVtoYqAilTowYOu5YVdsMn4LWVsJo77Kpzx/fffH/3K3GgRH1hz0CyUZChLx1S4hYye/V1cGKkFWhFyUtp3GqRBLeVPDGRlkH+TRcUz8BlQiczXnTuHMw19V3XNI5hLs+o6CW6KUDXWtygHqw2MF7AHbVmWy4Nd9EnpW9YLNEICyBbSvjnkdgkWGGfGPOqNBNGjm6aP3xxfEHwMLNfg58ydGVGzUEUkG7wnYFgfIP6OU3VWkyR7yjpiDEMfefTw8praCpqdx9khQ0h9C6BEm8zmOqPOaRRT1B00t3TJnLDzxEVqQhsKkoxS1tugrqwpDwyNf7OtlX+O83QPyvb7UGdzrTWgFy1jbGzPoCPCvgiCeGrOymed19AtXzcDdaBrEwvxkG9vpLdHwKjjEgf0rK54yDGvqfcoNAct4t27FOqX9lB6Imsxqm6rUeBZQd0OkaHZCxFzhlLxD50TgkxR78PJloIT0KkZmxyuA0GkoOqEM3apZ0Z5cXV1576hESTawe54i44y50Uz7x+ASMS2TvWgjJmgRoCIya6fs0IeytJHdEa4D/uYtf7nP/85VB8DHkAw299A82nwdhUSCEV2YjI5GKwR2/OYlRWdPPeZ83mrSFl7FCd9KqOxC6c6VcG99J6dgpntOnSIOFDNkv/y4mVsBQdphD5W1xJ2wUkW3MMRAILr6CjIEvAcyZoZ1T4ZlFH2Mp4Bo9peRoc7zuYyQe4XgyLj/mb732TPMZ+sQ4CRiFwQpL6qEEvbSLRmq8IOFbHClnHtgEz3G6DzfdkHec+7ZV0EVX6P0/JL5kz0nN9J8DtqokEdayI15+tTlcysqruKCgxpVsEyP59IB88r7dJx41kpseCazAv3UsTGjFOYMACJy7oq9MI1dFZ1ao5AZcIP0jt15BSFiKM4J6oAX532ONnUSo8+XAe+AG7taZ32Q1H2pKLJ2mTcI1Qx5eSwWiachFoqPxeN59nPQZ8BRMbupKSLs0VAqK01A2kgwM9Sa/jqVQOx3Z/7pOxhjrX0tjiv9jRcS4Rz8GdtmcGwGTr9mQQpBOmrOU9GZSUrAQNevz6EidxnhyqhDb8PMLVZ0SiDb6zxC6py27VrGYuZvKxPFWR3zoROuEy1DjfzkdTBAqzM38CCw/4ksC6IbGYt2ZX/ICB0D+EveW7bFD40+KlrM85571N/Wf0rfmZgofPPfRVOYx16n6zL1ee1Lx3g0e3Ljz/+FDvgfbQ7zJt2hzWkUNqxng5RQFtLNJNz+Eurb05dX/zdah6YwAiTZDWO+lwNMhvE5r2WnTy/u8Gtc0SWkXeU0STLqABpRa24ZuxC1lmpxvhjnNUFTPBTEB8ss4w5izjhwGTZN7wLzxpAILW+COEVOMGmSH02SD8DFwZAfC9gHsJhyzobgOtTW1cKyA04FkDq7dvLz2vmTsAnuB+f9aRCyu8S4EnpDINoYlSMFecf48A5/NPTny4//vXHlr88fhwFZpJY2C7GRZCW+cCe8p45M+3PuFInPps44xA0a5LDNZU9iQ2cSrJsDsteWM+MB1/Me0DLncOMr+Uq7OUIKY1BIj36VwSEFZV5/tMPl3/4h//r8uH9q2QIv/36ceoGCQihjZIZLLqD47meMolwi0g/evI4Nzc12gxK609yQCMu8wJHZqiPNX0cSF99lYhcY1Gksgc9BzMLtz382jAzaN0Ql1BJEbnZAakgQQesqpkJCFdHmO/bjHW1LVkoa7Tu320ALJomSipVincpB7obw0M9QdqLF2mDwKY4ahZvjq8NHUYkav1g0iJhQZkbsPWJrdPDgXUBiCK0WWUDNRd1szoobDXlXscBFbW2NTBLGcSZus9tcK7dTMPDUk+GYGSMRWcS/HE4X/sA2nPPbFk26VpPVFgFxxz6MJTU1RstkK7zVPS5LT6aSWumCLChoj4EMVExixplkUGDNBHsOGETPgl9JTUNpdCZ7cvaDcIOet8MqAZPB7eH01VRjPGqgl1RNNdEA4ZK9CdYffho7Scq883nXBuuizRuf/2mzxPxAKheFQkyq6M6KGue8WId8dxn9Jv7GRCqMgeqn2x1aor27idFKrN6OpIHHW11hgYAIqUeZB6MkUAequv4Zf5oSTG0lt+VyskBIO1UhzEO/tBmnod7JUs2UKGquUX5lEr2s6wBVbLKTCCoaMaE8T7qXzdWFVFp+4Mghe/eJWPloervmy1l7V8zFwUu+B3myexJAp/ZH7MmjIl76gwQmX0S/daxV/odG0kwQDDBPhEgYEy5H8/zww8/5NnzvkOcDzBiQFSQ24mPHKj4DrwcHFMmE60//05qkGYzvb4Z+4MWdftWWQu0pDjVvsQZYax3EGU9Tr1PoZDWAjUj/2FUJJFonuPfOfwThdFhDpixXl6HyrSCYyeKH++gkyqSzXuk/cyU8ErzIbBbW5m1j8iptvNEynbUN1ejmMBvanwe4tfMxIPLDft5jbkSoZjZooiSkXk/CdOkvhxHSSGP1QprPznXbMLs/HA/s4ahjo4JY18yKLpshHPPKdYyz8u9VQsNgLKA0j3H+PB9Al8+o7MRoHCZsNTgL7tqIOSZUGGt1VStQbpUz0MIZPV7QfRPKHjYAXNqzSYmc7KatmurqNpgbG0ZRPULEsBGSZBgvIrH/hfABUBg6yU1rAtIdNAMNI+xN1umINAXwkDaDq5tz0NprIyDwSJjHCB39i7iEPN2U/+9jMGZ7pnzYuPD75gl4ZwrI6mZ18xz2BTrjzZQNuN3NKhv0CzjQvn67qv6XkcwMbE4JiJnQzQWCojyd8c5mewxROLrwGIacFZRtgp5yDaghEZdiMNWpO/uGDqzOwFMR+dVUE+hOgM+gxaz7wJAASmmsmq9p5mg2OTV+cb+fCyzKU76VIXLCKn4CoFEMz20gOrpo/S/QjkB70dL5GyPn5iAsn6xAa82lYtIx5RC3MD7qvPA+zPGsrXM6CZzehJXNPBL7fL2bM6eUC4J5EqpTM34qc5XtlrOrdVmuzbr57YW0mdO3+gJvNmGwaAyPtrEwAzecg6e+t7y3Efv41vXshkDvDadZ682OMfmFvyogKHvzPoSwFWtOaDR2gdFN2H7LOAd31+ZhMmaBGjrD2qwFaBLIaqNLwDfuR+znzmC1vcF5km8UOMHGMN46wMImquREhB1gX0SRhsstQeY7wASqzF07K/7oOOhSizj4BzEH5099XPuIf0TkzwCnwLnzvOvCwjfv7k8f/rD5Xe/+4eojNKU/sGD25e7t+8lIIQ6+vDBo2weXhHHlgks9741JqiA0ptKpJBJj1O/mgKU6FKTsgEKJYq06adPFxQIv//u+6Onmw9vASk1g4cztKJ1fqeIZWudrC1iA3twkbmL+MEbnKPW/JyddRYvg00ARHDEwgknfRQODEQMyKktBYsV48kiKSrZAmWGAsMptUMnLMjneMc4+CkSnSN5XpwJCJdRui6A9S4brZWfF5ktpYMvUB1QhyCjGPxTjZ6LNYZobQxST7gGpdY68Y5PnnyVLK1OXKmzk/NOQNCDPwSTnE2gt639iWJTmtrSnLq9Gc8LHUMX9P8D1C0k31tTCZKSlg3LyqVJ6tp/mBnLRtHojhJAMGztmvWqCQhXeF5HoSpcSUSPKscJJrhYAAAgAElEQVQ74ZQx7z0V+4cOcRBX+OXJlLVfZtYStYVDixjHo9YyFLL7KexWZEWj5wHf+rOKmijAwJGjOpo1ArZHyH1WmMzPBD5KO8JQluJnRkYUWWPRzFB7jKmExTtzILo2PEw8OHWckml++PDy9NmzoISRV759rZdlXpHlFqHid0HKRP3PtZQGuiKzdUIUphjqf2rEm/rQNTY3+CQrxgEl/diaiey31ZDF8V1/IdYKwSaN423CS/sGnqUiTFOkGx1HxUDRwKCLrE/Eb375JevCXlkKf3yG+sfZq6NQgajWK6UH5bLcdToKAvAnDAoyYGfhERxya2eYA/6j8J7rnh0SgRNslIFKsrIRLmobhGYhCmocargBweq0tdE8ynOIv9QJFIXEWUlQgADV9jdgU4rzx2ZIdmVOXDLXc3BZ9wQxB9V4tWVKcWM7oCgyjjru56xtsvCKoiTobz0573eutU5pwQR6YA/YDoH9b8sGAu2ff35xrFOeCRspwGAmUZVNg7w44jj8AxPcFzp/yS6Dzn76dKVw6VRBxzl6uHYeeNmj7cRJqdQxEzzi+pk7pdnpDzZwTVsaB41zYKAKbQ2wyX/94Yfsa55Z+jDrljUMzalzvr5oUzKMmu2cO/ZXKLfLNnkmuGb5Gd+zHpy5c0/rbJwdFebR7KsOn8459zzPea4Fo2VtbrgOaz819quP0YFNlmDBoPQ56YhmdKWcGdgKFJiJ9/6hxU5MQtqpmTcdMJkr/JtnZAy5LmIhjk0yK1M01Jayr/lsfYkHF2qo45zCvFiWSnCZBYImgkCTGc7YoTdvUt/KPV0fPgf/5h4GiQEN7lSpGlZF9AfSroYauyqKs2fZR45ZAdkCqa4XGR5xZG0DMlXiAtvN4nJGS38+wET6Sa8tFxQ7x0iaoAyeUlarxCtQxjz1tOr/HyUgmyPtPUE+X9o+Ka8BSj60fx2+SOjRlBSMslPqbRltZPgEWfRvsDPpy/y6/e4cD219hZverJVZldv5XWw5oDZnq/Ry9jA+nue6a9b1FBbGMqisc0RHVGm3TOYcDLJmM07xO8uG676qYjX3/fqrryuQg87DetgZzBsoaEfcv+7DUPrJcL1+dfQc5vzkvohqdSzHfggT7eGAekTACqxzRuAL4i/VVpLlqs/J/OMf8TvpNrB2Iq491hLnJlR4FWWP+uH1L06SYkrHrkuTKgH0Tm2CzJLpW+vfYTPOYjja9ASL91E6b5B67DX6Mk7IkLNYfxh/iN8zoJNNmM+tZVTKmtICpLR01Z0Fhg4q2QZL3/G6l8psjH2FYXkqc7KMIKKI83EPR3ZBrq3AEkcN+IjgHiyJ/7yGkJTlu8vrn3+6/OP/8z8jKvPtNyitfbzc+Eit2ofL7ZtkwZAobsP3ly/bYL0vGMm+GL7Qa9aDEOeVCWbAflnbBQxVAoUIy0gZ/RQnNDUkOs/UIo7+lMEgYxiHqgGogU9q3O609hBjhzGWvtBDq8XHB61rQUklaq8Fv2mRsMxVg4RGEun7FWSilMS0cVjhLLV4Bn2ql/pzNoPIo0IUZorY7DqLQUnnRJh+ZwPqRBbtaebHbB0Ors0+mfg4s+vjJ7WjjmH5/Q0eKul/NsBxTifBzxgTWMb5XANZjA+OVXs3XumQyfKMTunmxBhwL4N2UQyD6SJXNuGk3cWrHKz2x3Nz11GqRSk1oc3tRdRDZVlGyHT5f4SU6KBEPXNop8a/ASxrYopvZGioqUmh+hrCokiJiBDS0an9qqhIrpsm3A0WGZYWJROM9meh1y4z6cHvWrvJ+hlFp+ja6iJXw2GR8BnJ8u/SPhKgLAA/j/dxiNiTRrGd0KlwvGgUu703J/6cedGBSA3r0N82G5/Kn9QHD/Qju9I+kQFXEuB1XyUzRwC+OlT2I1+sNYIH1hZrO8pYD9u3rcDFtZ2Hktwcdjp1Cd5RdJxipci1IIqOiAh5lu6B+hch1BnkeQRsmDN78BVFrsS59Zaiy0fmaoeQAjp5uX3lWQZGhOqyfo0AG6Fzh4INnZn6nKv0uMgwzxvbMuc7MvpkCzbmVWTrWIb58J6sRQPCI3tDjQY0ntXpMLa8Hz3ydG7NTAw9OEQDGJ8E2TgJp6boZn1qIgsE6syEvjrknHtJB7UPJeMHaCfYxwEdylVscg/8M32QW5wBs7NoSG3QrbBGQnE207BMygF8nDKKBmEe+L6L9Yoq1gVUWHBtLWjrvuv895BtRif07jmTjHPAmNF1pXLlHDiLMaQ++9oLtaBq0Xoz//wcB8qSBs4aniU1QwvgCkK251tAoaHmyexNstxaQwHOrHfZKavlYw2kNnCU2tJDC/YFeV8ZgYEJn8exuAY13V8RmJltPs7WZbMqPNKaPoNInpl34NwDIPFZCTgOgRqyNqPsn/fWGZ33+2eKqkqwBjs6wwY6OW8WgGgbsucGdPCzZBoGfnjOx3YRUGz9G8i5XhSNYj1rh/gZ84cdzTodtb/16rcaLI5V0nKBe7k+15AhIqCc7M3WiVnBc714FKT385wHx5nb7F3U1scMYE2qOG3QkaP3nEWZvYldSc15wVmubTkKc5h1H7V2z8hrqypZKbJDHEvWiP6K68wgJf7DMmncy7MjNjDZ8Gow8A7xD9ZrLzWPY01EbX2MkZSZcO6O5spYEDynfnj1nyYqAHgZbwK+2KRRqUkoeB6p6Jy9E9+BcpsJRYXx1NIY2UCMUcpj3lxbDjE3ZSkVpPTMkB3D+8d205t6Nil2df1TTbzgN8Ouw1Zbd26wfwBPp5YoUj2t/+t53NZw2dsnVox2nHdJ4LTAF78RsEL/lYDUVkRhE/CM8YNql3jG7PP1jeXdIgY5hliD1tbuHtnn+QFhFUAlXymAe4XvVzH2ftZRWjmcqLkmV8xK857SNM+K/oetmqbCuQejwLyqqPFz0q6uQkoR4VG4hcA2IU1LyphTfQvWhwJcrmF8JQAUkyUy+uL7T/9AW8m9KppY4DDii2sDVqpqQaPMz4OW8/HeX1K9AxL8qoCQxvQEhL/7H5cbNz5cvv/uSfoQXj5Cyfp4uYmQzO31sIqzTKPDNkmM0325pEbt/mTnDcqC7rngXrHoXrRmaA4PZjnqR0P+yOjpKLPZ0oCbgadQeOlpHb+ius2YcD/aKljwawH4WBZXOsYa4hKQMMA9lFrTkgMdoYgTja2IddWsohJ562YWQRHWqoHxHGkSu6bMlSa+CkWYak/KeE3qQ8Fa761sXiT7yZTduISvzKJic4jAW3Qsl5vn5wtDQ0DowuXZ+RLtqKpb08zN2DSpyzizqG2wHkRjyq28r5QJEZ6gRDbqjpN6L59XoZIPOBb1bpot5N1D37QvETzvBw8SEP7009O8M5ui49ziddHkZiJupyl6M3zwo98cPemSmXvyVa4VbnrqQFuf5xz0WpXgjVHFaR6wEIRzh47BwxmVybPPqB/KTnm3AgUGoj57nboGsnE8GJTQawtiJHN0F2pHOfFnXruBtQjtgQpGbbeOJo4f96KHpRLQ/LuU6dI5PCyTyd+c46RJ5xGBOgLfOQ0+uw54UHJqGaYii+OdZ0qNE3Pf2jGRUw8KqdO8Dxn0OrDMCb0BWzvFM9h0m39bP5yMyP6LUdya4HeU6tcg8rMcOHO8dCzNThvotGXNveylBJUL5BVoCmi0lhpmIc9jlH0TOprAUmtLo8q7LGOAlkuDYoOYg54x2qNZP9Yo8yjIcgSboWUXdU7LD5rJP3hQakokt0uBc4/o4DcbXJGuOiZVv3Wc47jMljAXzEmk+HNolJqNI2NGPd+buA/0GBDiXNPDMrSw7dHVuDSLRr/ONsfGXusQGICwPqxtUSwBp//IDMyJ1blNnccCLGlC1gDmfRZkCxKcaXbuSzOJPIN0ddeFZQV8jncM6j4mx7kFTsSmpmzM+CaTNhq5Y04GJo5AVJDfHLWGcXJxrtbGgeew3kxQQ1XjPuNViIt7AfyoTMt4AqJAxWNvQnMykxWndY57srRRNS7arUPIs5nVd4/yfAYj7rWcOevTV1NXobYEFzs8dN79+TlQK+jQBsoZ69l0gjwVLmtruq/ct54vPdPbm5C/89w6ULzTl/YhvsKACc8Z7SD3Pyius5M2sRdwicOlSM1eJA6iYMfq/LRH7iuDSfYkzyRwY+DiGuFzXM/aTH6e95oUP3No3RrP7f7mczqw2G7oa1dthCqBN2tQm3nYmwlgtQ9lz2F+bmAksJv5nOJigN9lxQUGEnSeajhxQBMUjvUgdTE96x49KjMKsGe0VYGpBH1T8G7NJjXyzbYyzykxCJultYECGV8GhEc2C6XG+CroCNQJxu9MJn6ZvwSErr+TeilBj75YajAfPAgNMIJXq/PmeV0zWccrY8m6xrfaPo8vFEV57GhF6I4AfGUn6hsEOJHhdipLqqBhaw8FV/yT58Fvsb9wbBMq+MtY5QzZGUGwhQ+Y4PZUjuOYuWaxC8xF/RD8oAmVULayn2XPjqLepELPWcYivmtqCu/lLIIpRODLF2uA58BmmakUCMiYPujZoGiTwbf7Q59e/43zHrsb5uEAIta676Dqb/QpHj0K84R5jD+Q9yuLgevxTqp1uteo0Wcdum/Oew9Axm4I2jPeia+c4+lLfbctj/CpT369wKZr06QFdoqf8f7GCvhXtulKnEQt+oK+xgSzgWOtaOc9+6IZ8YkWgNVl4Sv2lPKXgalkXVO6tax6zoz/PCB8f7m8f3N5+uNfLv/zf/y3UEa//vrh5cH9NTJ+T8RLsCRPHgoKhZoMOBTGd5fXb990oKKQ1oUjRe3LgPBTOOxFJZnxZMRsXv6IJo6VA+9LnRozjnceZGsqaU1RrqYQdGiIEBststmhpGJAbofq8NXXZNO6yEPffPU69RNxEO7e6YJ7XUqQ6Fqc9WXprAmqr9/aLv4OPYmgo83iiyQ329bGnxpdNxUZJRzALI7J84fSBOL74sUhH29gUzSMgOdWnp3nTnA9FTgNvI6O6qce2h4IOlkGt8dhESpwqRoRr0G6dkgEGwsKCMGjbRfMCPF+5wPHjZ25Qx1szkoM7oke6PirAnlkY8ZfTwuRGKFbl6+efJXxwJjzOdEQ3hUDhHHEGBiENwPYWpQGku/ipMWAj/pmkMyHFPepU1XjnXldZql9r67S4q4H14Bce42bhtTPewiDuHNdnqcBYZEmM04ckj///Dw8decV5zQiRu/eB5FjblCw0jmu0hw0GBQUCZbbhyfz7R4yWAA0QWTo0kNPgyIKpQMC9RHUNc4vjuoEOrzmf+TgaqTMWnCtzNWQ78Pw7+A1wynIIBDAu6T2bHUsCqVgI7h/Mkpxlt6HluPBDMWFtZCDJPutBjIo3IquC+S0hkbHK9cj4Fx9MnN5ZPRox/DubeqedXDiuFAzqhN0Epw4B4RmnXSepUgGeDrRfQ8F0inSPX329KgpTUaGvqan9WwmLOjx6DgBixZ4fhkQ9oBsXSL7h96QoU/dBmj56hDawFnC7mk/WZvaCp0Z9iN2jQPnoCdNMVmaFdctdbSqrdol/s21U6s5utsRuNmK4pQR1PGXxscYuE6xKR6YHuisdZUlY49WE8178GUgloBjitbW1qWvFzbkzZucEd9+992ciHfZc6Ksrhmd5rBWIpJUCpGOfoArMmG7V/r63S1F/RwQWiJg9lAhIN/ps7Mm2byP2eM9B+qshSJ5oosa4H0ZEDKOPBNf54CwPW2btQsYcAoIA4bMUYxtnOpqzu3VKBpkxvEZlZf3Dtp9ao6eoH79YTlae85WTv+8NwICU1+zdiYGoaGyQ/kada+KghVUiDO1zKT2xiyXQbl04TMjhoAgtcijdukXuMelgspOOJ9fqq2er6cNxJHjd3UOzeTFuV3PSb5npsw6cG0F1zHjlj1niyvrBVfzdQ72rflmnzXDWppog6OKenGtALBK3b+rmFuBvrE8xoJKEAEQuZo5nsnAQiCOIDXvujp0nNlm8esXqU552MKVXLDOk7m9d/dwVllfObNXj/ZlQKiflb2/5uk29+7PWs4S4awxETxbIhwWcaD6DmYO+T1FPxgrleQV6lJnIMwt9h+U9wmrJJEwQLq+TrNPyRatVVSA6dUswobiGmc7WV/gbUAeGVaOWWzJsu7Ze7Q6unP3EDNUtEf2DfaF8xD7IKhtScWX16kvv/NxNso9yHUJIph3gwiDfxkCvpfzzNpxPSuIVV+htGLO5OP8t4fgPQKqq5ige/mzIJRgZi1y7Et7PjuwM1UKL+Ms7zSfzbUacGisCN7RL+/j7x2MrgkE6j/iY6dsZz10mS/OP2yHoIO+Ne9rBpjrHqU+7pHtJRkheRbBtlGaD3V5e1Jurx/xzoAiExU5ExeL6Oub5a9A01X5n89gC35VQEhj+mdPf7j8/n/97vLu3au0nEBY5uH9h8kOQhslCElhZzjDj6Y0CuXh9eXFLy8vtzEmORybpcHYsvkaEL6+tIbwRbnj6yUTlITiawpCySTcuRZrukl4UTYjC8sNR2E+mwEDUbGDcpmDvE5GnU3I4g/FdI2wvyG7snQvzx1FKNLOD6Cu0Mur9UgegDnoFwyKxHcSmtg/uPmvSl2SxsCzgEIwwUXxi/rXWalD/pljFGfpQcZBZCroXqR5q/gVQxM6SWWeQbdEPHhO3p3gKdnHd1elzTiLd++Ex831fL+txyD+oTTwmYkj1HhViIGfPX36NJ/r3F7RFw1ekXcOjdLx5C27serMFbI8NuEoNFX3qzE1oPR3GA8Mciijq6mJIzmRHMaDYMiAoYX9RbnjME1IRoVWxzeKgDtYbDcStOcLmkl+f7RJ240ofFOHrMIoCUjPqf5TZjZGacJLVUEtr176SRDmZTZLOXvX7OOEbBwTkfKsgVHQePbOQY24SHuc1ZOsutLEZJ+5nxkiKTZB0SbNz16NaMIQqjOKqdOTQ/jUE+nsFB+gwxzlA6FUeW59/DDoZ+qNB479PZOpG+2SuQEcIFDl+80WT/HsJsInRQqtE9ZpyaFOdmtU9DAHVpwep2UBmhRs973rJ/tv9PLaoYo/KVN9jPdqa6X7NBt/7d1UgKYCJjmYRvcsoFVniPdS0ITDJaJR62XIHuSejnvEYkZnPxDAqASXkmZNTagrN+n/1wMsmdYPOG6gtii2FghKXyl6GK72wfsEFJuoFEhk7MLQThtwH47BqI+l0aFE3SbaXLvA14cI1OhcSgXUZntPg4IcqnNYgmyeJMkrmjH65tTbuJdtiPjsmZ4XGzr1VOmerBlABGtogoJP5bXMlCqWVlSqTg//4VArQ884Mg8y6g1E/h1lfPvVGiEBBs+R4zBf5kZlvQYLnDN1LgMO7czr2dQsfQL1Bw+OZ2VMzQqWwl3Zdtd3Qa1+NuDTqc1TapPN1MexKbBmxq1BxhfZfIWvZjdqq2XS9LNm/nh3M3/JJC5ITXYtCoEwfUoNFLgjyGGuykhotuKcMTao0vGM0NRAJH4vYA32ZuuA+6Z9iL25lIbP+deMWjLCAYV6dh9fspvIsIb63kDI+iDrFpPBm1Q+P/OaBufaH5/5UE/dcwYYWPbR53ANG0gLCpgd5Qw4U9Bjs05zRaAICJs5XJsL59aArArnV7AhNX9r7p61t7EwUEqQpkCIDu4YQwl6FCOBejxFcYPfZrrrY+HfyGw5B4T5+0lAJnWU653qWZm1ggLpXUqICuzrrxWELy3T9SSgJjXaIDlMifUebECEYFz7HDIGNAHHJiseZQDEdRr4V2NBxXjWM3MD8IJNDwC+oJsHSuuwZT1jC07OvWPqnk02+W0zseosCESxvszMWyN+UH9XQ2YtN+sZgNyAhmvwmeNsXZspgZHYnU+fjr6k+ipJCizIwr6bGNA2cl38HIFbz8PMR3QBAIUQTap9FcDwnORcafWQwn4F7xtj9OyObwHT7uUv+fNcbx8gh56RA5KrVdHrHWDKmA8Cl/G15h8o7Kd/xvwCCIR1NKZZKOZjHwSYWlaZdaP/pUhasqkDBeKWoilxykKHkjuWUcB5aOZjMZrt1OdS9T3Z0I2HP5PhyHwHSF0Zh3TiXx0Q/vLy2eWHv/zp8uYVmae3l6+/enR58uhJgrSP7znUKx/LCYVDCYWUAaQg/NnPz1vQe9S9VBghhzuOyOguDCibpFzlpqxxSom4cRasVwoCuIFnsTKQCF3YqD4iKg8elqqQ2ooiI1KzeK7WVlQF6unTZxlgUHGNlHS+Gtdu/PTfmcqcSqQungRfCyzlCkM3VabZrJcbw0bzHmwsgNYPVbxG5UYXYxyj0VK9p4gyG46NVIolIg8Vl+H7tFEgcAt14MlXGTeMBgFjaioXwP/N3/xNxh6jVspJDzk20ZOvvr68eV1ZdRY+BjoLdMW2ZBbYvBpyAwDGoc3iKwOfHms7NOJcPa4DeFAtxouPEVrmI+MyJKYHGrVT9D26Ksme0VkDJFWmopw2uo3OpIesNK9HjyoogbF/8YJGuVWKwym8Tw+aFVY3s9H6oPaagorcgDO1oKO9NBPcrADAQttD1LGPdLQCNDuMeb6PH0rdTW55QTrjjFNhmxYOJp057sv8RXp/wZnjICp0pubEIC2oyxzO+FirxWf/+uNfj8J5UaegkUPZpUKXTlvZehEwabPSbD2oRPeSDSdTufoB2q4ccvbUPgzQ8bl0LIP6R8iEcfgUBC71UHNgDVhCT6LWcNmAM81MRoJBm1Tl8+9krtd7LgH1FCKtQczYrsGx92B8cXxY3zqTfM+Mg3vXXo0J7kaLilLaxJS8HmuWGr5zi5Q4flPws66Ae5KVL4vhVeqz/8tvf1t7Oqo59zpAscnui3xmb4xiExBtdUsG53H4hz7yPe2mh68iHQIAPB92XgdMZFoF6GZuSg1nXfH8zH3BOA7SFwEsRKIVEpHmxXMfmdA5xEGHp7CmI2edmJkjn0dBh6zl9eEswLMgaAc3mUAzPuwL1mgc5oFR2uqsm/fvM+6umefPnqX1EYySr77++vLt2mpE4GpCEQe7YtkO5giHSLBDlVEzAAk4T4qLqutxzhzZmzSL73mKY0tgjr3ReVCciLlSVIYACrtC3yxtoL+vqAj31Qkxs8/YMc+VkX+XwPfbb7896NFSc9njOoa84zX4rFCJjlLApAVhcQhv3owIFX+mFgoWwVB3s8DaPe1SnLBbt3J221KDufOMj62mR2mo0ICqDdSQnbeFTfqBradlg4crmOuecr3wu6yT0H0f9fwSvOJ3WBvpybcaOJ7DVhc8e9YLVLWITJT+qt1WwRFgxprYAwS1du+UNRAQYQ5hDvWsaM17BLc21qHCWy+862Tccxa/q2+0zGCd6tqmOO2n/msFIqktLMuLOeZFFKfynK2TWSos78KeiJz+VF/NzkmV4yKcmYxPfInVArL/BMcPdfE9v+cMf7LGtR9Hzbk1ZQOxSQrgR/JzfCt8RQDQjOHODkt1mEPqKbVzPD/zhF1h7dsGK9nZR5xHDYpgz3A25pmTNZrq/QARxodrS8lMO5olArh+BHlOYGozWPUL/E9AneAxqurzFzizsCU8W5INgD5jYRmkc+3sjZvMTW1L/BnKaSgPuEMfzgah0o5zjqyNSZg5q109nwt8/qeffjqy+vi8BoQZl4lCsZ8VCuTezZJXlPG8dkyyeE7lfD0BKOx1xp09xJppcqd7GBGetF7Dxr16FVsIkwPmoeuJfQ/bqm2+mlTgmp7j+hRe8wguY6/IjrYVXcHKUk9Z62FUIOZEr+Z1EcA/o0zC+nieEfBKlkZq8Sf4w88EUnh3fSJBpArsNFg8AMyd30cd+jRBeAfWZc6+c9uJqTfHV58fzTXbNupXZgihjP7y4tnl//3Tv1zev3t1uXPnxuXJYxpLP7rcvd2eaInCx0cN3eyQuScb9a40hVF7agBrbN5v0b/GeORAbjYtzi8B0Li0UOEq5V8VqqMmbBLT1HrE0IS7XVUgsxFs7tD/Rn0RGWuWsc3hUyRMfZdtMh61obPBTJQnB/W15cPHFummmSnOl+qcbajN4sihGLSg/Ho+H0W2Fy8vT1jUM07NdFS4Js7B+hlmxa/OTNRPx8jsUymiW9hpY0HhdhGpNqLEKLXFBhsFRJi5wiDacw7DQoYQh4V3qlLoil+Hwvdg93twt0un8Z2kBYTrv5oCFqStL86GTTSo79Kmti2MvTZu9VBnnFVm83ljnGcoWUM6pqp9nlHPGLxtDN4hzxPjcm39kCxjuOTvergMVSfoC/qq8tfq/bh3HAGoP2svwXNyuKh4mvGKtHybjFZRquvNZ1foIwXIZKtXiqOx5R46i4oL5WDkQAOpC8pVrnqc9inoYpCYXzN8MWij/DbLS7uNoq6pExuljX3gYS1lKYZYmeshlDr3OiQaf8ajbRxKz0imYRko/n60nfjQdhz+p0FSvESVSFFK0fcELGRcbGtgQ/hl15qtaqG9wULFYNpWRvQvP5t8PePI79ug9hxE5f7M9akHIoc8n7HegrUjSmp2nffKu2eMETgoZegcFNnaxeC9Y0WGsi1MPISaTS/6eQY+VO3UcQ99eOPDu3LdtNQ5qYyeg/yOed89WZmhqY61zgvviQIrwbbrQ1SR321Nxc3VX7Y2LDUgZuPXMLdCRFdpcmjxvGscA5zVE9VNZNt5bl2u+6vZP9cnY8q4u/8ce57DfZt2LctO6XAlg7w6I1VD2U9+X3EW174Oof0WDWCsgzMrLZqNPcXWht4+hVyd6C9rrQ7bofKc9Pm1TkkvrVPLhSgjb08eIJc92oIuV1WUP3GWAlh9/JhAVaVVx83AzfWmDbb+jDWJI23gkrNytUjWqAd4XRNs7sPfWWuCvgJKAZAGPii84p9mA50/ndhzEJ+zfzQv7s0zq1ycbMSuL4sgmY4joK6eAJ/hOkdLjNUtB6w5qKuj3J5EUBTA4LPsPYFds9E8D3NhZtssKONGQJH9tHownkH7pC/CZ/ken6sgHSJ1t0qxdp0uSyAg7PrWToT8kBQAACAASURBVCbbMduD3TZTEtAHxW+p3gAaK3WIjUq/urazcGwE5jw3BEOkKtsCxf1Un6FrT5tpJsNg49riojRUgyb+xN/jfACkEDjDXyHwSeC5L8GfnOHLThaoaqZSm6Hfht+J38C59BngMpBT3yGB9+pDG6zUzuMnALBHKG+slezHsUkEefhZsy8ou7fNwyFieBcVfvrEdu0lQzlfB1sa5foEgmNjDGCMz4dA2lhurv2wzzg/l4HT7hN0QO/PmN2BNVE/1V6TvB97OWDrev8pSsN0XHvmFpxhNK1hNICJdsDODbNlfO8AvU5tGxSmqbBYhaXM9Onr8m5lDNZ/Zt9HqRcWycoveN74ZbsvAS/vmGTSLy+T0NGnpOyLgLSMluuadD2b+RZQkLrJ3Og3+q6CNtbcpkQNv3nCl2Ut9rnbN7ZCeWYjZbcw1+lIsISC7Tv4nGs3gBNxjf1i1xJJP6ILmyW6XquKjY2SfN3PZcE1ciwDIGfyRM5kSPqu7mPPoF+RIWxj+lcvnl7+9Q+/v3z48Oby4P7ty/17dy73k4K/ZgjzDKS6D3R5qpA3LpeHoBY0wA3tpXV3kdhlQcAZfv8+KBeLIShH5JDhuNK8/FGQw6pCFi1pbWCpi9bixWivd47OU1V92jdHRCQGZ6IJocugDPmWGppnGUAGDWWkNKSMYEqzZXw/PN4brXMApbdmDYSB5+SZeH4kvXWYRVpxHgkUQVOirLR+JPWgynOXBtqg5RRkrDbSg5Br99BpMa21k+mRdqKMGVTwu/Y95NCSEinFkQOIFWRAwPNwMIlEHHTbtBMpOh9DlLF7M2pR6aJu7jiK9jNbkMtnDHSDUsy5w4mwN2CyCOvRmMB7AiHHvJ2EMTDCUopFkUvnak2Y72mAGad8qFxQlClF6hDnOUJTHrXUvlCpo2h/vGxeeWBnKseCd+u3Km3dTV4qA/SqKpsGsXwItbkqWLZU4PsJ8BBnQRUuin49tA2ydOAx1maJFGDgPdO+I3VKV3ps9qZ9nlYMn4B10sRHMLv+nR549nuy1xHriSAB556xiOM32XocmLSdWENx96prlmfq3r32e/TAP5DwPmgdkxNdNspxq9PgTykuOlb20WrQVyeWd/BgZt+FZovoy/oQht64tSDgEltEPSr1WENfE6DQEmN07GQCMNjLFPPefJm1acBZcKAU0GbCCDjCMFhWQVGCjmFrWznUWVu1fWu2vXvrPEql1b4UBOLwk35cEIT74BQzX7xr9vCyBtqFOKIoPs8GKs1e5L8S9WdZcGxhZNjJMJ7XaTSmW5eps0M7IAMDqcX2PhQY4T4JRhZIuD6s4WIMcqAS9C07rzokn+P7YXssaDrXmLMO+Szj0KxGD2+Bi/xslEFsh78fG7WAXuGGHN5jEehou54NYJkPg6WgugMsAG2Y6zQCnnObQH0Khp5V1hvHZq0dRILmUHZ37m0MvA57JJmJDwSBnd+cU1MSNSBkzdKKgiwZ9jptoRQTGDX6OFtHw2JceX8Ffrimff343WRIaGUwhVCdDeYkz79nONQpT/ua+a76YjNRUki1AwId3LN14G0PY585zk/ud4CFY4G43jx73N9mg62xzHxOGdn3Zt7PIJXO2BHcneojcYDTW2yZanols2bY36xx67CSnXzy5KCvZQ2vvsn9LFMhAcPoyG12fif+EOcDXwpsxaEfhdwAXR+D3+EaZaUUkFIIhFpqnPkCO2V4CGwaJKSv8QJ+GQVeRyGa2OapLKuEWYX3ih9pt/m3WSDWcDJjp56PnIOpR8M/fNDaY7Ls7ePYIMy1LBhv0Mo7xp+7wGC4X1B5e0pAks+SwWZeyRJV3KdOeGioJ/9DH+N455WqxLca0HsAcgNSeQZBwMzdzuq0w1m2M21d7lXtPfvjU9l0rBPWJnv222+/y+uds7Gc4fZXzvob9fwchDHmAQcG1FsScQYO8/NQRt/EjtjyKOfFfBh+Xz+rZ2Tpq/jSSRComry2Z1FUH004tnL+tJR1WUAVdWypVs6V3Ud77rpXdIbxITv5lz//JfdmTXzz7bdZD+kbu+zcuTaV8a/abjU0ZDOQBOK+OUdO9Zp2G5DFYnmG2droMDyizVPVfA/NiJ2x+mcKEdrnkXGoD1vldcYofulAHltanNXJtTXX3yF5ANhcOmiy2VGev7ZqM4DznRj7lC2tl69MSG0LjA6uyZwqMMR6wnYdbVpGx+ddf11A+Ond5d0vzy//+sd/vrx7i5odTtu7y83LrcujB6VNtF8VvZKaImWdEKy1tUTFCz4NYXGhQ6d7+/5dD6l3Fum/ysuxOIJSfPx0eUDDXvocTqEp8shTuTL4uPKJrwIf6ccVfngN6NmR6gIly9Nn53rSHglGpPwZ3F6DSLjJRWjZgDowBkytx2hWwsMt9ZVT2rOPHdROxi31cacgy1o7W0EENZh8cnrlrPdOAusVp3JvvrjOQTtdI/uoJa3ni9nGoNhTX6VomXu1fcJVxITfCeIxBdE0dSUgGl3vjOAe2ZAFUXGYlhENkoqK5p49COiaw+N4c03GW2PKBkitZvoxNjWPcUpj5ZMggRmuBE02Nx4VU/EENm+zA1WyTD3CVF6LqvVgy/hXKb89zFYkHBnqt22NkLYbD+7nIAWVEnnR6Enn4r09mAwc67hXerqIdzN4HbfSTRizKm1VDVfaTtBbei+OnmNQpyy44gSsR4zFUcNFVn5qgzro6fm07BrPHXqhzY2noIZB5b/WKb1uzeeoJTyvKOfZiWIt4vyJZsr7Zx54lyCzDx6GtqUzE1U39sjox9gAqaDOH2uCPYwhY7w9SNyTfKZZ5tqJM43CgFKHkGvZI4h90DYIHVfXlXvcz0gHPAIx+/Ys+5nB1OkZLZJrQmcR9ChaW0WwiDeMBeDaiKreegsypziAHtyhba3vJmsVpzhzSf9LKEP7XOaROo1kT1uDbO1NKE5Tn9S5cu+LdmJXDXIzjyt0t4WKcvuHk0vQnMxcVWKl3nGIKh/OoYaJ4ucCAjm8RpNKD9oddKnDuaHCauvyVFDtZ0rVP9f38UyqpJpBFERjXFhrHIaMN/8WQAuwMqoRn2MNuafM+nDvrIsJOxxo/hz5BHvLTpn1Ydxw4g8wdHsmdZeraYS6H8cBJH+tUqCdHsJGAA2TnucZGxSUvodDxDyybtN+QJs/GlrU7OJwFtRLpmjBOe/M7xvYZN+dRGD4u5ktnrV18w8CXPJ9PsuY8H3HkeeRnVGH+UacKMbUeuajJpcSgD1Pfr4MG3Ok5HqYFKs/0+nnM6wd24dEqn0A4jnT4JgLSLinrdsLCr/zP044mYeHD48WDfn8qMGxtwuiuAf3B1AJTdSG76cm9ckqTfzGOtVztjtgxHQLXF+xo6u9EiiJYJWqh5w5Kw9QmIb1wLMQgMeXOde9LjjPPK3NA5RYg9+cLXsXHF9YWOdSB9Yz61CGhnMcMHcZf22hQnG2rEnm5V5rWLNXt34PgG09Lw1qeUfO0Zx7035gvOKnncRfskdfVTtAcIT1oAiKisP8m/3D/a7nfuvu2/IJ5d/2gM5ntxYYEwFkM7u8L2uGtR6hrdHceRYzOdrOBBL0HEYsZpR+QVSukfW2WnG+j64G6zM+45ITglXpzapQzEm5NwFr2D0lp53F9wJ4Uzs/9plzhk3Ef+LZ+GJNsJe1N9Z/8j6sS8ZJYRieLWfgtBnys1PpgMkW2S3nDK2+o8B6GsZzvU+XBDaCAe7z+LcTM4rtnPYB38c30IfInhsryjllXShGlL0U/6jxgucj73f2OXjHiMCsbAXapj1xw7ZaORTvD4jA2OSsnl1qIquZtjCEJibDMwlOZZ2MxVD1+lKyPePjo2/9uT/io925HdZewJ0J/5gBVqk/11p9fwL2U69l/R4TNWZI2eswJ1kPzCmsRHq6Y7M4ywFJsCXu3f+9gPDVz5d/+9MfLu/eQk/EwL5N24mkTG+1x1jkhzeQLOE0LJ74yYeTA37ndhdpkLQIG0AtfHsUpoa7beHyh485TBiANJkPN7+KUMkuRiJ3VJApLhY5ujQTsH6DBqZMigpvCQ6W8dHBT3bqwYPPaht0/PrneKPpKdJAot8tQmZWz1qhOHnPnieK18Gr899eIQRwyRQExb6TxR0nc2pPBkqg9Cwcs2imrd0QCW5vtXdgskOnlhhSOWx5kKLnNXamZg6+eNprhM7YQ5eHO5RYpa1OaIXfYRHmme3xtUDrGIvBiWYcw42GwvCplCKCzZ+f/xwnAkqaaB3rCYeBxSo1kxo/HCO+ij69PQ5h5tgWFlybgI0sRqm/zZQkMD/6+rS/H997PzVG6SUE3lljN2+UDqyK03rihBZED7bXpagZyJkxEG3toQNFqLWFnd9K+Degolk5tJ3Jr8fJa6aNQDhF5qceXcx7ekIpF0xmIfWIVzVQa3+YO94fA9I1c6fKmgjLQF2VIjSHOsj7Wr3g8HEYJpN/oq3wPqLGFeYpXTaO+AK1osirRVgQfn4X1ltpdFXYk5LGc/IuZl+9VwMmnKAGGaEcznFz7M0uG5BEXGgZ89T0zoCyRutwjH8P0jiBFJyTKJENmDFgFSn0UJTmk/W9Hl018Kxn1mSzURhj6iQEGqyzDQo4RDyOC61O1r+UzyhMYM1XUdW1fjiJynhAi3DybnxPpFrnvwFNVYx5vqCdp7nzPaWWMqbJWI3W7CGRA05Hapll3ikqcFPnDQ2Q7Mqan7O32cPJ5E5+PT3Kdphes8QgogAulZnPnM92H87V1ph7lDE3I8s6EoE+AwZ8zybc3AtnjD8rXtOzIRmu1V3zrPZ0Yzw94Etlh27cWvTcewrR/N45iMpaXODvmZCs17v3R60Ye8vMjs4rjklVH1FVLFCkQmKchily8/us6QYgRZ/jgCybGXAjYgxvs9+ZCwMMs2aZl2Xa+Jl0Z64TZ3h1fNi5qBqTnUIkY3Y+tcpD+Vu3NaW/CUGIzhtAS3VkvqzfY+yTHfnwYb2FO+8H6LRAic8mIJtwS9bS7HayKWaIzm0vjsO4ASrParZEe2bvwLS5mQNnoNBzt8FhbRJn0+MAMTAfsn/WLqSgZwXkjnmQNrmsiXRYfi5FS4GeM6AW30NF8D2DKqaHs7e1x5gE+JDGH4M0evoCU9dYfYrS49PWgbYQa5FgHfURID9+nFcBcCCLpgIk9+HLMhDBUllJefdRNfsofZbzXsG2JnDKHJahwbNxQwLtqCIm+OkeqvDVp6wTAj/+zVplfRmEmDE38yuoo63KvI8t5vw0qLsC6YKsPJcOdxIby+rpE2oL49uN+eE1zdwdJTEL9vTxPAe4t3vb8oQEwCc6vK03PF9NVLju/H7AxQnjZJ1sXyiGcwRFH9tahXo2bB/nQBhHy46aPT6XhWRdpm68OhbaXQPJgqltpZFSpwHG+ljdDLVLPIdngGJEzlf8lAGZ+k+1ZQ1IBT2YF+6d/rjYtDu340+HvZD2LKvlnRK+tjMCLaOt87yx/5SjLZkUsZX1qzTgrq9980K2nzVgEB0mwPaGdaZpkbE+lD5bkhaKTA78Ze0zB2QdXTN5p4HrEfC7eetgAvAzzgOA8GtWvL3CDd5cW4zXuc+x5zs/F+Ctra0wJ1RbfDCpwBlDxOemBBvw5z9vO1HK6NtXP19++POfEgjeu4sQSJ1uHvTGp8p1x/kZegwzrAu1dKsIFRwNbelnVWEQnHKi2FdpztprJvNln6Mc3EV6CAwIGFKcPA65tJM4ONTOQVlYHRETYGBkTePVeT9RHuH9fvxwIO72RGEyj8U/J6K1LDV8ZsHiGI4bTqTPAn706GEoQjh2OPgEETG+d4okk9Vg7Hh3e//xvWwsg+j1wuP6cVJuVyErRmbqlEw2qAfX/Oabr4+eg+kNZx3ByRkLsrd3JTNncJO6CxbGmljmUHnZ/onMKc59+Okpii8NDqPBv+u8EVyvL9WCMakMqpja4w/ngzH5y1/+kjHHKTLTxu/yczc8z5TiabLDU1Ul6DsQlgWEZuWwKSDxBqoxnOvhFV565M8JnldvtmyPFIrUUqS/FY1YG3TFsI1uIdWtNRDrxTXlVOkTOpQ+00E7GVLP75l5rRNWhIu1Ap3kfycgZN+xZhADivNpr8YP//8BYZHGay9C2y0kiBjSqxPJMzEeOERkTKOShopvWshcr2HmyzoNDnDeMUZ4NKJQTdKr6cOxN47m3nPUpWmovBlkdJnh0IPWs44xCzV49ZA+b8CBtRJhbGM3VgPHs4gQinzzM67JHPH7Iq0KvCR7QoNz9t0OJ1tPMFY6uDk8pjJJ8TrPxn+sZ5x9AI2AY9lX7RMVJcM1Li4Frcguz2AGRIcWu0PQGdrw0Ti79GudJINI6cfsrTg7AAQTlSj9CPphwQjskeI+Uv9iA041oHVeoVeXWcCY8vwJFpb1tmYptJ/VmWGP3acGeB7wEdt63xYrFPxjl9OyZMIK7p0oKS54SXb9VKeF05/s/f37eSfGsLUmVXF1TUDX4r5kvETtCQhYo2QCECTDFjFHBKfp8Tdqpyh2sgWjCZqZ1QEOyLF2CNiXZtRqN5jrshmapWEszc7k8F97g4ioTcEx91l7igRTAzbtr2bA5f0VleHeAdvIyk/l73ASbt7MHuZ5sN0G0gYmyRas8frh7J7KFkLjPp3L54DMa53vmZ5ar6DFNaD4jzKEPXMajFqLmdYLyyK6dhLsDiDznLUlRgDh1amq5qmqaBxsFQftXTmbEUc17Is61Kr+hda9nnWMO3tD4QrB3moUVGlZZlKcw/kbisrkTJmDzc/Ze0c2CwGYlYRY58i7NODq+jXDaZz75Z/uqTAcZp+sdQ1YflZ1JVBZy5UEIguGz05mgrIFQ65TwfWo+I6JE8bRhw/xx7jWs6dPjzpHRUO4fzO6bS9gcCWAfWYoqTRasLF19lKldcRDrxvlMn6n4jIfPlyeP3+WM77MiJ5hDYoGuNqAfoyQgLIELPbnhTo9RgDrPHtvvUfPFORQIleKwvkUsGtK3vwMbQhsIvPK2qaejWfFliHY1lrnT8nSkIWCScLYpG5yIm9RKZ4NqcjOs2Y7x+gyiDSwzXk9WjnvbN9bfVLOGKjiBIT6egTl3KPtRgC62t8TOxJRmbV8MXAQBDM76z7g/Q0Izdhefe6yb87ZV9aAtgIfiZ9hr/3y5/xMgFKgk3XFXPBFI/i03/pEsqigTQDBCMu0tMNMHNdpUmhB5oRsmCt8TMaFoOy3v/3twSCSUSKoHKbZ1PNllBxZRUSCNl+2HGJzyQYihsDPJgMvkJMYYsAyfi/jADNIP7HikE1KCTgImJn84vNcj32vbZQVpI0U5Aj4PZYGz4of53UFcGhpRRLkVweEb14+u/zpX/+QGkICwju3b1xu37yNN3LwiVvD0EPvQjYpcu5Dqkc9rLhGC7yzwVQuS2NQNtM4yTo9o6PhhOZacyp1ahNYElwRJInMnSTOP7xv1khjJwJVx48C326AGOtR7NggOkylri5rN8cqNKmJg5yNdIqXpzTFM8VxXoDMwVi1yI5LNuxoU6WmPGh9hqqC9kxEqhi625xK0aDW+EBBK/0Ig4GB4ecssJcIx0SgBlpUaYB8xZFDmhj0cHMV2scoRVI7Inu7VHNpM800sOi4lwIJUUoc6pYbrB6y49IaQ95ZdJmpOTdQ5TqRRD/REg9oRFDgQIFPo10Q8qDm8VcPfwWAzDalB9JoTakFO/XTKg+/tE2Rwh5eNTYE9VBE2SwZ+9VKCBQElTurha4IneBTSh7XPqilUZirOM9B2ZhYEu9tP0V595/x2M8ewun9ub7zhlEPski2asHvl0ZbJI41zHx6wKpqyLvpaMe4vIdvPuGOFSe7DkVmg1IPubdm5UyP4H0JWlVjxcAnizNa7lmIhjWRYOtcMzxBGwMk7n8EDUFuS69pQ91mSaVbm5mvQb72v/OZXVXsWUEXMxQG7yKjZuKZX7NSoR4vQOJQIKDQqY59mi1znTj+sQPLpA8cPdawqKZqrg3sPixDUeq4znyzQwXY+GqB+VVgwfoU7y+FPIFn2tE8OWgkySSvRQnXT0ARml4zfKL/AiJSvZoRLGXVbXm2B6mb3UEYyt6jR0f9cRRkP37KehDgSIC9jBj7RKGQgjWVRW8tSWukHB9tnntcNNXPtf/haJyxgaW/8gwKz3C/OMCj90hV1QmIg3ZSh+QeycS+etU+VOtFhXNVkSpEXUqDbWakkvLnvmf/H21vomxXlhzZXcxTzlWk+P8f1eoWu1tNVrGpIrMSSMx4GJ5sufs69yRYpk7JTDDLQuG9e8+wh9gRHh4ecbpob/T4yRQ2J3S27FmCwqH2seGM2Wqg+U4CafrQzpkNmh6aeQM5bVtAgNFNjyBmdE/padiB1Mjae3CIs7VBjH2C4glD6ZzreHHPUtcQLdpatJ3LnEQRcp6L69bO0TrmSfZy3s/6pK/6H0rZsgYzTqZr4dQGg+9/nSlMsAAFeU7vOWA+U4RZuwEikpUiEOiY8O45S/ZMvp/rLWO+c0vwIUDGgBjWPd8NM2hBaf2lghvZ9wG7u3/PIF3279G7t/W5BLVH3e78h5QOjIaHPQrlFsYLmYLV5RV4btZKu+g7nf/2XQSrAmAuYxzGzO3t5fmL50dvuh9++CEZedY8fgZOd6ibj7p++QPDp9egvKj1T54jeZYFyq2hKkCbDPyc5wSmAcVLBY7qLTT6xwPYIpI1Zc6VZ3CueqYFwKH+b+0QuLfUvfo9ZOk/ZHz5z0Bdu2nCgWcL/XXiLQUom9SQbhzW0hrGN6t3pRBSW8r6ZH4URGrfy2bgPF9ajtK51r4fImMIiAxoDAgJEy3iSW17pa1KfdtqplNzPtXxgLwTNLKXZzQmkswpCBCQIOVfHdPzupZpVoXfAudtNUTQ2T530jt5H9cOfgrjks4C8xvdW4CUghYKfzF3BuQ7Yur7nVpFZD6mlus9ed7sk5zDDRb5AzhIYMm74OMREDIOguPJUGa/jI46dlftd6/hPbR7JrGIiY5nXAbdNR3/H1s11pr9ZbHboesvwcKrhfq7vuwFrQpepSZ0uhrn8gquzR43S5pM7+p2jQvMWAv0lPFwP/bo/0VA+PHy/vWLy5//9D9CGX30kGAHUZnHCQpZBNTflTZTQYWqF7bvIOIC6ckzKkYCChppJqqvYh/IHMFUuMNbyB70GOX2Aby2EMhCx3FMQWMVnmJAw4turVjpPq3bOfofrsC0C7s8Xye2i6lor0hGlSurAMX9I7ed/h2kZatCxe96EEBnbRPn0HbWb9Hi32Y9rlk0npfNz/WO2pul9Xle6HIsiNA2JuTC5zKmdy6Vq12fvaTa1weQzcTPzSbGQQF9v/8gThnZrxyWX1HIUl/wvn0W3WhHRiCqW6CgPRAyVjOEMeLL/po9DfKgc3gSEzBF7TgkMzaacSiWM0CpG5w6JuOJQ+lBZQDHPBEQ8zkMFgExY+7hwvu3WPxLxpJnijGLAWoWxqxsA8KieUWqWljNuEXSe6ix41LnuId3st9DTTNfy+DqULuWGMuzPDAGmEMMRzICS8niVECimdj25EowsqCVd7AeU3VSi46TZRk97tyc9BzItmXElDhHj47xnWAL46NwAwYdIxERGRq7JrPQ/bYVUiR71BTGE+ReerT0GuaFsf23f/tL9hyfC5L8lJ/3gEm9yhwje+fkUB/ltmNHz1PoG63BMXjpOq9Igms9e3a0FSk0tTutmzC4sUan9qS1UqwBKaQ6KBx8zJXrpWvlfQJlvsceT93r6jZynwQNzYqqTmr937mmVmRUx+nrZ68DVIVF7Z60nOwX6vQeUd9acMIsZ9DiqZJ5EJwPhGRgUMB7+uwYK50QDmpFmXDMCDqsZ4g9XSbBtj9VWIOm22AhrTPmnDPnFr4XbS6qyx/WfO41iiA2n/2pA2NAJ2oryMN3kxmcCIdUJDNNUusC7ph9PtHZzNCzkg/J99WTdj/XMeUPa817UZeo3TQwMCDERrD/DAhDu4tM/ZvYYsbQWnPBwLRrmlIyDiLBuRlWxow1xWGd9feIc7A1j2eK8AH8rNQAW9TgomdUHNE1O4f9AnuFd+O6qUlMjfW1Pjzr//2HCax0v5B15z0i4vLxY0QyAD5CqXxfUFIqL2NnbZ0ZjdiVo11Ps5HJ0sxG94y7c/TTjDiD1MjjRKqDanDlevc8MsuZOqYFT9LBWK866dwTm15HtBRH5zL2bAJN2Lmz8uiZ8eHa0NGzRqpAVver4AT2IXuYrBr1YnfvhhlkcGVG8wgIT+Co78RzJgutyMnooZ6JijzZqzQ0tmXM0id4dGnrmZJZGkAsMyBB4oKAtNp6VtZQ6pffs05rW6xlNOtiPSnXg57IOuU8oxXLzz//nD2BvU9W6EI25NWE1uo7xjklM7fecwlc7tw9arkMZDK2y2weivBTQ+f71l0F0DFTNACJZ+S52T8Zy9WNWS7Bz2MzTgCvCpJmwkIdXOaW72Pf8E0bSDA2LR0SyPBZBdzZ82HSjDFjewjGLcJR9oQ8SkmuJRgyMRRzsZY287j1HnD1482hbF/AsaB5sl2rn+U+qfPNIQL9Glp725YJtiiCd6aXHqKHy5KyHrAD2oAExKND1q9dKcBscBgGA+ZZO2T0WJfZfwQz0wXxnBO4yviM/cd7RH12gTj3pC2ZJTco+vJH9WF9bAWKuC9nxPPnvxxtRwAwyNi2Lp6a+7UCGtss5+PYYIlhlkkvo5HsYYGOlAjsZ1Hbn/+P3aQ8Kn7gI4Ru1rvytvR5SwFCUadfMp0DYBRGKIYxa2kevw+YGAFO2uaVWVOWSQUPmT/BWfYQNho7gB9CTIB9kGF0DtBtCfP7MoS3ny43iMr8WVEZqEZkfR5dHj94FMponQ8CnApPkM1rUXkR0TjK1NzdKZ8d8RkdOQNGDFcP4EbloLm8BKghbScGah0HtY4hUqRSkc40jm7MGvugSUMMvVAPwxWPztB69uD8iYA1sTRd1AAAIABJREFUwMA5WLAa+ld70iSjt7S0Sp040UoOB0FZIJDsxK4R6fbb0mVUCE1wuVRBnI615ggaHoremgDvXbhAlAynnJVnWRNpvmOmR2TXwCRGcVlQHW4PxWy+U98bF3/ntJm0BkUszGY0Re9CD5mDVpXDUlA6/pV+VqQgSMttlVvZUOlHY7/Cocui3HmX1S8mDT5lzNIPS+GNc7sazDOtwgC071zDaABLAM371FliLVz7AIluB7mT7/2oaDGBgO0mpDYWie/hJkXmcNaHWrm2MoYT3JBW0WHtOub9cLRTN7j78wwGNgbaRdEakGUdId/99MmhOmZtnc7L13Ns1stDzJrG0GFC0Wr20P6FOjBeJ6j40HLHXEEJ9o7OHgcNB0yoCqPx+EyqyXE/s4UeKnV0q07m2rPWKUyD0WWkQ25lZhxEGUOjGQXP2igDTj4n1dW2HlKW2cOKCsSRe/Ysh1/Xfp1GvmufLfanh1DG7mgT0OA56sETAlDp8xjHiY5gtB2XCGgp4T2q0lmsg/Uc2u4RdO0wEu1epgKQDXqNzx3EdIGvWdVQS9eqxvse73KfrM3T0FuT5RuIZi1pAEDWpkpoUY1udiqZFUCbiW8xPwnGZw98/4AqY2qwj0QzW5e+rMmyld3nVa9jbQCmEKTxhyCDw10aYQCz7Xe+J0vBgMp1dnZweRauZyZG9kPrqisaEDBhSo9moQIoDWkPAHPAYXUU+H1YGAPkZAyYJczzPXrYvrU7U7hfnJSp1zFHaV49xLtUyba2qE3r2CnkwzMw/zpq2Bx+HyZJ6nSKgIc+PybKjswJfNT2UVPWLFlrVTnrsZVQ86FCWWPJ2JgZTFYBYGDgS+z09rEBQNZI2ixUGZv3Jpjmmazj4//rzGZch85LWbe2Wcqn9eFR60zP3FKszYbGpmR+2nvLsdbGn220NYBmGeu4V0jkoHnu/BKAOGdDslbJbkP/2ntq/7QR1s4yvulPuMDI5zhAidEds+4XGLUOvUCRomtnsRXHy35mqSdMqUPtu9R37oGddF6utnCqsqvzNsPimXM+VwxMdZxzVi1wOMpBorhchlBOu9kBKe8BBwcC8Ln27G1pR/aTIiujdfY9CsxKaY1tViBuWgnxs6aKzX3NcMUH2R/XgboDB+gT31JQiTlq7VnEcxBpM0s14Eh/yXpx3g2bGiAH/2OKsdpjwYwkJg419d4n4LHUfZWkl1DQP2wQP5XpARGO17mVUtTI39Pfsj4G+8a6TDPfCXb3XwJk/Mr5FjISBEn4PjRHgrNQNhfE5nlWQ+gYnrPc3NtAxDHImmaf03oM0bHPFX4qK7ABr9lV1pQ+dc7ViBSi1VBF99bMdjyyxifGJ+AjAO3ZynOzPjnf4iusZZa+UXoqJjFTSmrotGPWXBMU69WcQL8Z4pSC7L0aaCKSWD+1nQoKwutPG8vwndb9N9ER/Qg+L8tjQJdtxRxb62UDhJBd3jh7fjKmBSffxY/h+axjZ05CU0bY53fVEF4+Xz6+eXn51//5p8vNzdsLSYL7924jJvPo4ePLvQtoH5u82bIYjvDACQaLRMl2oy1F5fCh2VQc5v7DB5d3Hz4kjcvkgGLGSaEQ9M3by2MoRpOZZkBdVPy+h3MDvjgpBCVD45I1u1tksGpe5fk7CR5accLXT84gsjzu0u/O/GgzdXwuWbgc3p9nKJp5YFHgUJoxrSPRHmq8O8/IogjvPA2dizQc1ICl+4M8zTnA0eEgiAO74EnHF2SZEY766pSxuBebiiJSNi5cdO4NsvLjDz82uJzwydVAMvY1AtYZtWap2TSzoCoEdtxMq2+cd/CdjUEO0s0lzk0EbCI1/nkKoCjgNcNjnQwbIuM3SrD/X5GM1hr0P+fUgPLIAM1Zlo6jg1U6cJ0jngtDaYuA9Iac/L8Bgap+9noDtbeOUwfFd8w6XAJN9ViVZ/kMmzu02Qi5NNkWavWUWVP/tjYBGe9lw5gvpZHjhA6l8tBofUL58j6LwXickO1Ag8nuyQaT/vFaHmI6FHzflgo6OecsW5zhHUZmOxgr5grnGscRw2rwK0LJOvbnWQ+rEU0fvWXaNKpnB+l84BuMdC88OA6VsAfI9p/q56zNkJLD2CpfftBHp8ClE20NGcijEuZmHVj7/N7aFefgGuTXof6N83MKbMKkmNqp61gH1wBYB4dgWqokP4sAEA3JCSBWR2ztH8FrRCDu3U+j5ygOnmhuPK8IKzbTTLSZXd6PDAo2QAl4HBTRdJ81wZIU8a35IPVTKfUQZU3Xb2mNUDIOHJCjeac26POXZJcDosRxLYWwTISKWMUhXD2htE72ynEtxGTiyADC3c/aYw2KSksvDeVmJQzdk6WFZd+Ano+uGBR7NDwzr0fgcaImmg1zXDy8uS+tJwR1AEVsYCylr4tjq9utuEyDGVZbAQgMNvtsb9sqxim4FLu72iaeS1qcjji3uJZGKBBBjX+BTeck707z6swnQf81oxSnZ8E9TkSd/7b34BpSOT0zzoGcAByfS9Z3gZmiOcy3dtl5ybofxZ4xSRlEGi63pv5rwMtAw2cK2DSnMbTgCQBp3xOsKp0/hzhgxSjSXwNpiunw88OmzC851xsTpEXd8wk1tw18U7c2Kpd0cs/4gNlzfs+ZKAN9KY95v61TfaEAq3svxoo17DW4J98BTCgVum17GJewGw5J/TJ9bFcUwGz9gQUi+Bn3DJg/NsIRZK/hecDUAZkJ+o9WYV1vrF0W0Bl4NhgVMO/4/7avr3s1QfNatnB93p0/YcwMHPF8jHDSfJ0jAzfg2XXJWm5dlbVdTVpou7V7YRUNiDr33Ysfgl3bmR5Aaz7PIaKyUh4z9dqWzMvjx1kb+ILZVzaQX2ux44De/xF83cFyZifmR2YyY2OmGs4ZEAbeFPKZQ9kM7H180Kzr+RZhlC1jqvJ55jQCP48TEFP7aMsI64sF85xPxqaMulJYs+cmqFbwgOxXfUttbUBLqboL7mqLap/MKsd07gzNOb+EiD6VGbow+aYknzP7Y89s7hFQcIzEAERkS9VS8MxcdwT93dj1k5iP/k8VRtv+SZthZwRLVbK+1yqE9/Q5HK+s4/n4MkpcK7JmkuRYpwBLvfh+93Pp2ecWJEc7kIHc+DHMCXaVOm/8WTO9vy8gvP10+fCathP/dPn86cPl8SOyRbeXe3faXgDaaDnL7POqPKaGMM7v1NBOZ14j99LL3rx9d7m9cxsn+PVrnMfKzFsz8uFdhV0IoFQEPKf1HfgcFHNOEKrRUHKQ9bC/ou9xhqfOds5waKBa79cszvVQaCAaGVmazRMVR9ChCyCNN1efwu9IlxNc8ewoZrKp4uSO+pOavjuXpK1xXJDEZQG0/1wNZgzY0DEKlHHKWMzZVGn03EOYImUNkhkRFhXP+f3338WZP1SZ7ldFr3WQ7RMojx9HIhxmD//V0hkURqp/4+z4sNg8AOKkDfUL8ryMIptBhVODWDY3wX6C41FqOlc17un3wmGfjEeLxfk9By4BXA7A/RcjMQoUc6SzwDOE97/GvDFAX4ocZfNM5EE1Kb6L4mnozATd0Cs1MmvCzb3MKLZ+crUKoyArmBKaEIHUu7ehCzCP3BPBEf6uk9MDuKhjayRAcEDzlFr2YMsYYRCnjpl3GDUaQ1QqF2ptRb+z1qbAa0amAVfRToNFnamgV2vrwqGqM6MDwF4165wemqc+f1FvHOIbWthqxNjTrGsL4pWrthZAtNzsWeh064kjkicY4ziwP3zOigVV7AXb8NOPP83IvTvWqVmRHP5bj9ZKMkYx7NvLIqdmYskg81neHUCG+pijdsO6plP/K/YE+4p9bN8h7sEeVQ0ugJFNoVV7m/OhoxMHdftIeq+HTgPv1s/oOOgE+F7WdfBukZjXhtKXKXXGpZwLBvA5lXp1Zpg3xo6Dg3nKYRsRmtoPnqMq0atBWU1d3tfM7UkJ8gzeiIZHVONyJ427uW/qqtY+xbWR5ssbC0EmHdAAghNs0aYrQkOgopQ4ZwmeR4LDk/JkqFYBCruOKppUARTXIsEmezUiXeybqXlqe7Ku/mM8158EKW8NO/e6Ur2hdTUI5fsCEx7iZ9tZZ1NRldaRYAca4EzpeNnL1LFO0EenRufKjL2gketLcEOK3TGOo3K7Fo/+vhM+S13iqZ0D7/f9Dz8cjBvr4bm+qt5mjA0WnEcGCrunOiqfV0FWp43nCmVqIOlRs7fxU7xF1N26yYzzVJMPp+tU7+w6c92e6ffS8iK2Y1sDGTGClae9mz1qCcHR6/YKPOq0MfbJ6I7m7hin9Y4g5nwUny9A3CngO9Oasw8ES1bzKICXAD0A27WG1fNdm+JZaHboyNgReJ2ohslMr4wjpT2j2mYNn4T1eOYrKItIzuzHMpmANipCX+vymulkvaQedAF2HN+dCfzOOrooSI9tlnVBH9h31U2IUmgyK+0bXR+FLH3tDc8WkBMQdcFhfYb/GKjm/nuerJ9l6FIrt5YHpYE/DEU2434LkPYwbJ34MhEPrJp7BATTwqtgSDCgaD68qZjcfYTsnlx++umnBDvMXRIdJ9VU9qK1ZzM9v/nLNWPQwlhyf88Bs0i1YTK4Widrpi97U4baWnPl/L937/LjDz9k/EjgYFvtfeya8GFSRjS2kcG1Z6utjgT+BSa08Q7OWVU2Ge2HDw6VUe7DnsH/1Z7JJoifuTratrjinGoJCs9e2umT47xJQBrGW5MU/GE8ZNfFjhncrqzhnJhiD0Q4axlSyyeSTdRP3Zl7/h5UanwpSlTMnOuTkQTjnUMDXQsvs9KWiQgmSKvmnZmT+Pxv3xxJB5kBPI/BPs/BdVkbP3z/Q8T3fl9AePly+fT2ZWoIURf95hm1dqiPFqmiH+GDBxyMEd9djzUcQ+pO/mNAyOahVucVSj/UV4Bww5tNXyuyjq2pi1FgE20y4GvXOPSgtfCayQuamgO+wVz42jQ9zUFcCV0mSxT3fBBIwZF20GzhGgFvQTPQocChxDM1LJ3qLB4OgDn4BrCKYxD0Ka2sIItoYOW7uxHPbSd0iA22mDCc4RjtqVryOx3/GB7UkLaYuSefNd3NRkivQVQ0g7RUmlsHQANbpbmphp5okBnjNWitoE+zc/ysqefKq1cqfwIU0BOO2joEMfr7vPsXQICi9yIgOLk8v3N05r0bBJjdjRFGeWv03Qj6kG399LGO1lAeM3lSh71f5fWlmoySEGRzY7MDOCIjKxYX7cQZA9CIcuTEPQ70cQquzXJQU1pJ+2Sr1xyUd2E9xDFKj8aKWNykRhWxCdRoqY+tEm1R/1LtRCNFcRMg2PMoAU7pX2Z9PdAO3vjqG4/AkqBydQ9VZStCXNCm9AueAZ4+88PBJM0za45WCqv5aKa+6DMBmqCGDkOcIMUStkbisCBA8P59DtXDqI4OIirHvRiDAClD0XVoRF05mA60zjY3n2m10czSQW88OQfuiQAtqzeOg7ben/x/smw8FwbTcTsXhkfKesGEjtlRT3CiHJvl1vHy4PSwXAyxSKLS+kddxRQeBTPMjJz7UJW2WcTTINT9LaXYDMzZ8dTBCB1me1/nFceAw429KK2NoFLxhQI9VRNUiEVHETaI/9/9cbzjIc2/Gq4NBmPE/jVjxI+xK1EHPq0ZnXvHNNedUELWiqDL58+HyE9oOwMCDeIOutXqcPiuDqB2/XyAW+/F+EXoZSqXBJSpBdm9s07TGxPArdkU6ZM6LzpMrgNtmxkPM8J8XnqX1EScWamo2HjeN62VVi/onjs7Cj0nS6dm/Ep9LFPhcIjXS65196denWux4HoMiLIaDkEZ6bo8r3RxqVxmfa98BPHb6xnk2DFWimRJF2e/WT8Z8bllK1Qv9bx2XTiWnlPH3wRjC3Z3+B0iEfy74OjH3/Q7NCBsfXTVLFUHPoKoZZfMkiY7fohCdIYPW6wgxejz56xMweDS9BNY2eJnYlHJQl0XjBfO3jNw4Icpj8n5TJ1Se74yF+oV2O84weIyX+5RfQ5+bkZcJzXCW3Fwm1FnPzj/BqaOdWmyUN8qStUKu47D13aAf7tmCnaWHcT3AoIMCPtb6fQrIFMQ/2xXc68j8tpvVoeFv6k+A3VirCXmIgkHhd6SWb3S1pNFWgY0QfpaG2AH8GWj6TBBJmrwcwZOAdl5jh2bGJbPxvwYHAVQxTlfNvZ4J5kDAxR+sxaur12be6LXcv+UuQToRYSrtZjnuVD3I/Rv6Ip+7qQ1wS0MipgP7FPYJlF5vtL+C/I3sVG/plTKAnj1LQAt8Xthr0lRFuSOeBCRROqFW2rGeeOZ5nrTXqRefbBc9uOJDeUYBqxN6yfo0TeHomh82vk6trLLHpxPr//h3Jn0cL0mw7iMIXFL6ixXM6m9PVhZAVAE3unQUIo890t2OP56s/j8OQDE1ebLZjrOvqhiA5Idcd9hZ1LvnDZYtOUrm0QA72DKqGR8Kkv6fQEhhcbvXl3+9M///XL3zpfLjz98l8Aw/P93bT4Zme47LLM6iASCjx8/vdxBifRMGU3jz8eXBxSwvm3K8v0ktkFIi6aWWhc06FCwbPsBUaos+vW1MzvBogw9aShmDrxJmhMUWnviZGrMi/BMoGb1gj1guiiZMJSIoraYPk6VVJaWxYKWM9+MUbOFPmuMMYj+6umseePZWAipfUFgY2iyi1BZdv5NQKjqVpucYySb8Qkau8ALxIGFST0m7881+Wz6o/1QJOXF8xdD9tvnTQckRpcA5ETHjIG059GsSGs8r3TOKBTNGWpbjQq46DSqmhZ0/eSYn68ruieVBaMSSvG4/zwbxhhKJ3MhHcn+bcx96gOZG7j3Qy+DOe6QMJjq2mlWkYORMbAm8vnzF2moSqaazAV0XBTaeI6um6IqrTl8sCzxNUt4oNBBIhucScXLs84RDhd/ffs4/DDWMY7LaAuIiDga1JzVspJRWoYs9IghYopRVH3tc3sLLlsoZQhHgOeJWMgoQxaaW7uh8WJsOeg0wDGcU4YzwG4GrgFwwIdlQEoXaU2QtVlMB+IKUUQdgs29RQd1/Pm3vP6gj3NmWesAM+4/MlU6x6mtm4JZHIzQYIrmUgunQy3Nz/YCZIBCyRgVifGCRsH3cAQD8qQGrPUsotJZw6PemtE/6CGj0mbORw0WtU1QsIPOzC8/O2rmrJsYtbEO8J3Mly09pLxxTWlpyXZFAAibXHVOQDSk2fl5sgGzHz08m8GxziHzOaZAkOyHDyuyMyVmfn/QK8eICA1m6ogekNjgqN1NnZT55b9eHxGcKW7eXjK+zB/7DVSUZ+Znr1+9yvxxqCX7NAp1lTuhoa7WdRkK3qe0oQJ69kJkHpk/MlAqYh4o+oJN5zNnlbWPRz/X9qTLfluzYq5vkMa7sH7aO7WZebLJyUrSRHkiBQa7tvGxBj2HfwQHHmVcLJcAgU9N2mdA2G+CxJvtMljkuyDdBQLrcDgugmRSjBTJENy0VQ3z9+2330UVkD8wNziXmAfOHAXEGDuoxJkTzo0Fw6HtjprL/mJvJxiYkFwdQeuSrzXlARkmJqNjyZhx/atQCT3RKgYSEaplegPa6KyPqmpQqI3l99mTAGyzgbx7BEUmgiNzwGwx86tDz5xIEWT90F6B35Hh4nr87pyp00ZIGbYu8ggEpjDIv517s2LJ9q8shjmQtcI7Ewz7HeYltjy+RGnYArMBREatZg3xX5zN14gBdT9hA1mbnvmMg3WxZ1DMeiz2DusuolHbc7y/4Bv3U0gMH4ffHeU+795lTyBOkx60Azg5680c6UcEwHn/Plk290NqnZZ10SdKYDpwNeAf52v6YXLv2nfPDUEz1aML/rQ1WQLuKbpzP79bqudVVEpbH3bJFHGtY08pDaJ4q/0NCEB93nouauO9Bu/Ks3lOCOom67qMuwBIQPEFsmXElXkX/+Krvo+nWPCw+22nUkDZ5824LUHTZ6hAU3zcB/djY1iXAKAFGErZteZc/5V1oKL00X5l+xK/057DsvwoV9I345xirAl48dV/+etff0MvbrBcfY1zban7PXt+JSj68Udt/c7PBHR3aP3Q8z8BKIDSUzKC17Y/ZrJzJrOXoUJLGV2LI4Nm1sXZriTQHM1Y8Jy1l8zgTYUnVf5ON4CpQhPsAqjqS2IXeQ5EprABtoDiXqxfQZL48Kn1byAZwGxn/EE7hTlCf+CxWZi/77797igRCPCeMrepwQ5opGE9+w5A4/cFhJ9uLq9fPr/88z/9t8v9e3cuf/d3P15uP39M/6gIoSwASqf6O0ul34MSQ+Ps3waEcSrD+y4ak4ODoss1L/306ao6FTTeg2TZpTYvLb3uoCqkvUE3YzJE68EUZVMc19AQqtJzZGNWxH44MCfnoi0lmnELUnr3XtSznKQGeFL9SpvN4l3GJw7rh9YQYjBEgpPxHNdZw8Vzl7KB4/X+qG3B0BNQKFBiJgPDh5FU8CYO9Wif/I3hBWUgqDFIDQJz9BeCnvA61+VaPYhxMtt0vUF5VSibLbgiuDFENiY9KZTm8FovR94Lp7XBbakiBhLWZQEISFn1+qF33Xw8HG/fz/qoqBSmbxeKqW1yX6ChWTZRJv4dx349XEQng+wEYCgSqQPMO9KIVIEZ6AU8N85wmqI/fnIU6DLWOEvIbNe5I5juOmy2sTlyi3WtS8RAxsCfRIS4fgKxC06mNUCVH5c6a4Yx4hpzAjSWRaCbIeaPmanI6Cfb3ppCHf5Qvk7SxTq+1wD16kgyNwANqT0xi2rLlBU9O98V+5n8+QKLBknN7PA71qtBx0Hlngqcn5XWquEPBWPIbF5wh7l0bmY/jrDPM8ntY58veEimbuptAkJSZqRNBmxYrZiZVY2t2WrGhGuLygaQoW0MmfE54zjLZ8RQKirXVxWPV2kj8tbNHYfy6DVHQLh9bV1MHLTJj2MXsDkFBHrgsadSCxI1yNIbuYdZrMNxHZ1LwQBrGphPghozDQrvZL2tBtqMvWhravVgHaxmJiI7b982gxCAonuOZ+dArKATtQ4VWeBPxp76kFM9kgEvn09WT/rzaL+uEe7jgamNSfAyETMDEuu8BAPc/8wl7+vzKuHPtbQPZsl02gwk+Z49oap4+/Ga1UL5zTY/q83BqfPgZu6kdp6dDB5GQKgtIOrwxlFZrVyAMOhwC7Z18LLG0iezCt9S75Mdwnam/2xrpNIkXid0DuEVyLo6gkXPK9YV2znqXUtCGtgbXPJ8pbW1DYiZV4M0UfOsnZUWCCLWUa7d47nOGUL3nxlZ5ob3FGzN+AmyDYGPcMZq2aUE4pziF/AnNKmXL1trOhpkAsIFpwEMT/VDffdLgzgEyPad2KyjJdJUu5cVCTSemrL+3HFRyObM4Ah1+u7dI1twngtVdzO/a0YeNddlYeNzjJamw67iqKBpVFmx5/QXta3XV9lfntGsfNrbxKa0rzS+lmd3x6hZjvhf9k1cbRQgkLbeZ+s5vfhm4yzLKG18xjYKlXzAgqCGwa5+gvcPFdRrba4igqbiJv4IYOhk/M2OnIMxaYr19Vq+IXPKdaeN0s9Q5Iz17ndSSgPYGz+4/1m77n5spqbqujr68YNXAylLJn4ZgihjBOnjnDOfPQ/Ntx4uwPF/zvZR/9DMFiAQYCrPhy+FnfI9MsbDz9PLear0VfWt/sWxLzZnLXF6ELDBXtv1Z8v0YxxVKY+/MiEgbDz3pUxMjYYId60+1GswfgHrUz5UCqoJHG1B6xIbLDPOZ9uQ+Z7Aoj6lAbJBOLaHvePebNKiSRfB8iRL5s+GsXhqycM7yk5JjfBa2Clsx5oGBFGl17NP8KbJk2vP3rQ9AeQY6BW/bTbf9Rj7MVFJ/U99Qsbb/cPZJzOlMdLEnoyVoiZMC6j6bL8rIPz84e3l1+c/X/7P//6P6T/493//h8vdSycnjnn6wVBjUp520vzIrj5oQHhk8VXbmDPPwYVCaA7TD0ii4oxPqXEFukHdJuEq3efaiHGKQunr1r4hNpFMwfk4wRyq99bewEl2oegMxjk4gsL29OK5y+GuHHYmPgu26prsHrMaPUTK9bZvGwYq91vAkoBwh3upRl1wDQJaTGqwGVRjQgelyI7KAPUIyi1ZuDXg7DVpr9Fi2aBqKx73vVI3MDET0X6uaXDJogjqkWuNenYcin3vGPgc3J335BdWHG5ALqXw3H4Bo4/jyIEDQuEzWifH9RJEfWpAGOrgem5hBKC/4hhz/yCfiP2o6DkKDd9ToQ7U0wNMuXFFRmogi2jTq5FxBx03QG/scVVhU0o9G/Hzl2S5nv/yy2ofu9mkyboxQVMrDtJsgTUTVeykv9f9o/ciWWDGpHRZkODSMANKaByXscFAu4Zcv6mlORWf8wzWr3ngxRFY0Gh2qBnmK7oamuGCfH7HOrA4PWNyUhRN7Vgor6q7dh0HEbVh8Opj+FkoC6z1k5CNa13nDsQw94RelwazDRpi/EcJOWcqVVLkWaV6JjO29xTBP++5GHEC49HH4wic6iOyxueE+/OsxzWlDdVudZw6QqxLgjE+l4xL5PW7d92/UqesJSMgBExgPDxkSqVtv0qdH7OjihPZv5TnDMVv8+R61QkpvbPU3QQ71v4s8+VhK72+FGbW4bXlTAPBqrUZSDtnR6aRHqI42g9xtAvEkL1rMLh5UwV1SqKsd67L71NfN0q0NGBbE7iWeCaz4CKxAdoWdMa5f/UqY8Y1QVjPc65aJY4CgRBrq/LsUzU+CeOYveX8UvXUGnKd27NDZDCXdbMG5PPVjrNCAQS+h/PFPQzkQ+GacqbgAk5JKLID/WKTcZxevTqU55j7BDijxjdQ6EGv/QoIs2yEZ07ZLTiCzaK3voo1SOuPBju8L9fnWc28Wz+ofcu5eGrzFIdyQAP7gnsI5MbAus7n6LgeK9VfZ8zxq1NaoNiMqsGwAXuC2o2lCoPaJ89Ts4DOm20FkjnemjmYQUr3HyJKpdQeweap5tAA0wBDpoF+RV721FSKb3JmAAAgAElEQVT+cGxnG3PODWjT3ibrNdBDHyNOaWrgm+GMsMnOJveGmSieQdBDm/B2AiUZ3wV/2APAQs5HnGDmn3M/Z9+9uwl4YeXw/AJy2iLtYkD3CdedWToGds2w9VzhWZDRV/jJYE72F+96Dn5zplP/t0yavpBrRBDDf3/9+cNHQsAHZePPbRD/9ZkpWGk9OuMasGuBw2+ydKOycu34ogvsFJU5A6rZB5tLA4izzXL/mJ10/HhfwTRVh01cnAGjgFMpySk7jPOkFPZm/hLEThRNQDDB6XQVGLdffvnlyE5jK2lLkITCQKMEcrRBS5uyBkn8nudLIDT7UCCwAS3Xhc3A53LmjXGUQN/9v169zS42cKsv3cbuMkYYQ9ZhEhgD9/SbEnCvxZuAqH6pbJmUJOHr4wNvX8d3/FLfMQEmyY6VOzWwaomB8ULO+50vMgdU2GY8Dh9jas/8O8Dk+ukyTtZH83yu/98E6pmXj2sRMlB1ALNqqzyjNjDnxMB5QYLGFW19Fj9idjh6FRONKuBb8Cb+11hLsh15ee4hQ+N3BYRfbt5dnv/13y//x3/5T6GM/t0ff7w8fVKJ7CBOt6SWQavpdfJhqCJOPZuxVBYCP4110KpkN/pzcjzvb9qqoSqNU9/LIi9Nio0tip9Nt0xVBukkKMPPQy8gcIrSYJXPCBjPQZ8Ln0UXdGPNjuugNehi0VqLxiTUuephgUOM45+6qhPF0kOYDSRyFIopvUR2SIcqMNUl+eopFh3lp75hA7AElRMSMAhYGUwDzalxmWJvjHZtlRCnAQeYWrBllUrVWRuQMfv5vX33ipx0zHiOztsCJQIVa0eWmSQFnlq7taE4siwLGHDe2SBmLGPwl32MIZuCZgRWJvRitrAZvwaDv22OXVRFJ1jEK81QyZ4sa1w3u1nE/D+FHoa4xkkfBQXjFgc3z1CBAAVYKsRRmkDojcu4laLWa5i97jyN4rE2IB0TDMX604yK15pUDu0aMdVwPVysBeFQt/4Lg8n92Bc6W/bTCxo2ERMOewzBQTtdFjP1BUPjzGgxRmQ/WdsG7GZgVDAUYdLYxAnSSJndmHNhJrZBTeXfQz979DhrIZTAN68TzOGs/fGPf8z6ZG2m5QEZlX02wcMCNetbdAqy3xbUsUZ411ATcXhOPdfSymM0xd8g8MuAsd7iKJzaC4RaMeETxaBCR07LlbIACIJ0EnQgeVbsRNQ7oX7clMYhxSjOxb27eT8+y71F/jjYeLcjg5f+Wq2R8NBmrUO7MZuIrQuVcbUtR/316gm1EWbVReQPR1tRiAlkecianTK4TfBwem+eB0p1e6PWeY2s+kCuqk2X0mbgY3DHPXSMvn32TfZ9QRRbHZQWx/5jPqExFXWu8JAOeNDXt28DxGHLcXL4k3pIBWROGSsz1DorPJ+iWx6+qetY9oNnUhmSn3GPOHZkw09tVHzHxgPNNoXKT3/F9b8UpQ97YjVK7uk4Duvndx4D5k4WQcCGnQfW+PB7e3DyDEGXhxBjd6mNEiFmv4VqPRSd5wme+6WiFtaYBVV+8CA/SxZv1CTrz7g3ASRnduyfAc0EgM57VKcXm8qzcc2e7xN7G5gloNQscgNFaaKsK4PaCNQs88185Nweuh6q5prI10docGndssAJ1xfUMADLopkjxzPz+1IK29y+KH1F09wDMJD4LOMJtZP7mUXn/srT67swv6XUtxdrFE9RcrTfokJ3Gxt/d9DGpgqqzU8tpeyQ1d3xHcYqFO31OGO/BBB59Dhrmd8JOAss8L2Ib3xABbW0RP6W1ij9LdoM9KZdnVnAmbVIwL7k7FtdasDQZ0+P/mfuSdhWBoVkTqQTNkN3SYsxnldNAK57gEDOgZntZY08H3Si42skiL4WFeovuUdlbRjsKaQW27Qm7gkcRp1MYDmGl+J02uAwg1YCRW0ibA4omAbUBeOb5fUZPT+l+poxCqi+dUFwwCsIeAkGYbPYz5wd1rvnHFpwGVBGldxRW7mGVGR+H3G4p08KuM/2yohI6EVNcsa5jDHP3PS2G3vHtRka8J276aPKiFvLzP9XVT5n2Jh5zS7/VuTP0pKe32XIdR/WHuSZsh+bqWStJZMdRlyDVuYH/4T3SoB827MAG2H2UEDqDEjwnFkzXz4HDGMtxA9eoOWZGHhrAJHgh2eKge6jxQj6CAEfue6TJ/ER9af4PLRos6XYE1hG2imBGpMu2ll+z1hhU5mHtJNYTbnrJOMboaXWzQuIOb88D/MOTZR1C408JTK/q+3E55vLy+c/X/7Lf/5Pl9svN5cfvqfO4/HlMQEhizULlski3Q2dJBVSl3t3yWiUbpJDlCAg9Iu2icgk8h/ZraAUbUgaVO0+CmxNw4MegO5a92V6OMaQYGwIWByW1ZLxGQ7vKla1x5mBEAOVIvXHj4OQFRkjS9MCaTI2Qcge0kD52zhkbGYcHJGJ0kKr3sUkm508N6FvZmSH1tCn1HFEXW4y3hERAbGGBtO6PA0+C0ln4poRKyp0UFRPKlgiFc1e1rnVCWZcFVg5hFCOJqxtps694qCsoPgalJQGfA5kuX9UHpXdn7hLHaGms4uktPExz+H1uli7oRVKkZJQGfMG281q8rlKAeMEmzWJA7EspRQMAzIFKPxu6I9zlg/RG8Yjm710rDzrHZzK9v/TaVHVrIfItb6A92KuY+DSQLQpfxHBBI/rKSjdlefFCBNcsI44gDlcS8sqDVh58qTwh9R6ILnJ66S1P5iZNza2B2scWwLPFf4ngNyar+PVc/Lr67589TJzqlJmOPe0IBlK+DWyKaghCqnR9TmdKw80DRzjHEebbBGCFk8eX77/7vtlCKt6m7WxwFXHVcOYlzn18cna3NjrVHsgSs/gGSO+cbf9jq6ofGvZ4vSPoqFzmPf6/ClOkqpeZpJ5vmaZ3xz1tEH1R+sUtTv2kO0mBn7wzNieZlRaD8e+dK6sWetzP44DHed7FDkdlThhpx6HPHtpk11/532oUl3WbnoHVkm341kKkk7E4XSesq4i9zwThxcKplFThlY2YSQPVtYK9zZDYvbtTD3L/qAumNqfKf+JiIumH7bwht53daLzXnP4S2ciG1rqsnaGuSnl7SoIkQP6fUUfpGBLvQsCfvQbbd0r/7Zm0KyBGUOdytqNUgeTATkxDLJvVnLg+dfxvfaJyvk19kacDvabNdtzPLyXh70Ol4Hj2cGRnsRe4Z62KxJ4YK1IZUoWQ/E0xY9We8QzHXXdqzu1nQdjxn2wa+5THKgg8PZLPfUb4/nYh8nanRSJsyZOPUYr+HBtZxA63cGSkaFSgKH9xqqSjWHmWorF6NzGbpxQcf7/ATiuHq7nSB1uhThsfXQE2qt9j4OJ4ziKWgL0gW/NPvRMcU0aaDQbXjt6jPch0natd9fuhGY60EGqt2eBGWb3iY6qAEeefQFhz6YK5NyLE10H/Aw0GxgKuhkIHhTTBSMNXsoYOGqzFixlBAcYd8ALwtZ+Q41vOU/2wv17qWuSHniwaSz9oNb7GaDsw9bPrs4vpR/2oVyTcN+9Yn7XBt7Yv5w9CxKOsVtrjoJXNEVvWUXWRbJCZTVwBsNM0HnO/hpNHwebQNu1hA1XxwANgIgk3nwMsIwa55lq6POYjTEgMWA4FNAH+ghc+IwCVpxjnEntW3htmyBwZ7YodfX2zh6TyaDdDG61Gt5nXRx7Y8I5ZqWldHrOass9YwqcVvVa4SeBev2irpHWcGqbGlA12HSOPH8E1fTLzeYevsapLEUmDuOUAFoGAe28oKxuHTFP55Izx1/AyIBQ9kETDqeyp7GFwuI6Ze5Vw+ccCPvi4aOjREKAN0I7D8rakM3B/Vg/2I4AXmN5nP0e1mDVma8MkNi/gXnJnq7chfd2P+uDNWnVFj/6vtrFNKp/9zaJgKOzw+8KCO98uXx4+fzyj//H/365+fDu8vQJvS66ge5eGoXffqFwm5qCNhL99ImMIQ5/ubjh5M5ZSjr34cPL219fXp7/+uLy119+udysnUOQ9ckFZ/FqdNfgFUNS9KdZwMr137vce1ApYRwVi7ntwUKNnBSgcx0MgyR/1sOcCYTX3AV6P5kL+8+JUlpLl/faf0TbafwJfePhoxg1EDkmAUOB8cEo4qTgaGMoMdCln/YQDO1jTjyLI70MJ59cP9DWFuOpJ/Cjjw1OTxEB6xA9jM7OgptOZ9OAJY7hslrXDFEPU7IECZjidF9VWt2wZ2Nc1L6HprQZ3lFDpgH3UIshMgM5ERY2FHNU9ak6S0XAnlyefv/95f2r15VnPgVfKl0a2AXhHgqeIu+bD5dQaKamJ72mRqsHh30oMWxsuKwNJJVpvPy+KovMUw7iOY48G8GrFFsPabj5Ma4LOM9Zie+++771PSBXH1pXxfdYD6D5vEOKpBVRGQ9fR0TZYcc/tMpHjy7v30NFakbLwMSAnfcPTXXZjTi6K7ZOPdsCYDJzomkYRd6fA5JnxZHLHrFvoi1F5lCGDrzekdadWf+qkhb35HMRRlj7ldbTVUBKw6aB5/PWQFq7caaGNai8UuyYMwMI6uFKgbv2+ovU91T33O/SUt3bNqZljETbEUZwTaQObDWRvAtBtIEU9+ddMa7QR1/++jKGnvngZwUolkUDCf/2m9YfEyxGcIhx7jolYCnaXmTT+hMzLoJYZnhTP7ODVYQ/+221O9rJc/21inkESEqyS/Xk4DToFVWOiMqT1hunVpF1Gt5w+3NJFU2WllrcrcVmwVonpsNvcTz2XbDpcPhAmEeD8TADvRQsg/akQI1tBcz0BBwauGifLR2d2vbX+S72hDFlsM3yFA0vVTCg2wIm1hTvzr8PMZDRds22cc2oCS/oQCCH62DDGwi0BkdbqMOKUyfdUgn3MFpwotOzbg7rGCsJrD5VgCr96e7eTX172DqT3ueA166mHvhja7N8Tx0QM4bMswIeB+3oVKOcOqExJDK+ex/tYGj8nGvUay0gsV2Hn4loWgSkmtXSsWP8Qlubkq10M5F5xs46ZAPO7N2t7di71RsbdDCmXD+MnEnEOx7YXkE3xksgSQAi87/aayly7p06bQ1ssEOsPa6rQ6kzVnCntEnGk/+fLN1EXvhOsncL2LBLZr5DndYhH2CSGvJTPXXsBSUSW5PWDB33XT1rzshlOlhLiMsAziZTgc1frWxFpJ5ULGctoLSH2iBBxLyvIMLek/ewVrI05lKuvYbBlgJ3iMJhmZgHzmU+Zy1ynOH05a09THBzZLua7eGMTn1yAgzKegrwcW/eDd+LfWfGxd8lEHtCkoC2Up9iu9VKgE1i3TTzJm0xtePRCmifR/Yd3+NPKLe0zNlZGDrmu9IdCXp//Omn7GHOqZyPlAR9+HA0c+e59PP016Rna898/zPY5JkmmGQgxDmu4y+4qIAIz+/5lPUXKn7B7K6v9qxmfHm/ZIpnvzm7EPWyxIHz23PHIPFg3wywdL/hr2CPzjV+rpGIDi4plNrc9ZiF5cFz54x7VyV6fha/kd7dr99kLHNewNi5EIi11zHnjrRjA+SAV2dxttHUk/ENc6uMHfw4njcAp+U5Yzi15UVbOjAuCTJnCxXGYh3En3jwsBT/Dw20zerGD1z23DVmAJyxXoxjBlLfXZAtiQD789JH8P37y4vnzw9RIzPEAYcCnlwyfs4V39WvwVaFRbdkyZFN/l0B4akPIQEhdYSojCKj8fBB+4I1IKT2AZoUBytZQLIRqy8STUJFMUqUjxN44Tg9//XXOA86DkwwA+YhQRBlA0zR7xyaQfRLCjgOcik7NqeP0b8Gbh62B61mHGgGBMOskhQ0RQyWKV0WY5CxIcnJ6oxCinHS0dADw0lsYFLhg6K+LayW7lq6JIXQoxBNmMaJE7GOcIBFxC3JqDjKKJpxysaMEMWz74pZPQ88rtlHuKJ6ZttinMiGfKUGGoTquMWJgrFrNVgifX9FYPaUdXaD6FZcx4Oavy0g59A65MkJ7EHoVlzOdXSqRZ/SA2jjaGm1FFGzPKFNcmCf+iOl5jPI67XJsg4ccxBk8EMzxaXPVtFUg6LxYLxEyexB2UMSdBja6zW7XURYR3NI9NF4ejTqCRi1gTdjuNYdoxVz3yBNC27MgugU8zyiiCJRvHuy7qtLDUq/ugDGBNU51oC0UjbSseduqBeo2iS0Fw7F1jk2U6xTmOz4MgMalhhejF4y1OXi68izTvyP+/I8MUSj9ab9ygqy7QmVZxqNUufNQ1NkVVYBa/xc++dat9bVNXnm4ptxY2xVhO0ebqN7/kibk3rd2t0rreroB2cx/eNHOWjNhiWz8wh1Q9rrvM/YMh9H3e4y5ZnHtZcQ2QzNasIe2pP2qyyrgQOMgzC9oOZAGljzb5Uws2uV5N4WZrzqVLUfn1nNYy2tlk1AI5+f81PxmTpkn2O/KjSiI+PBJaDV2qMFnhMkybwnKwpd8UvewbWSzMFon9hl3sN1TrDBOOFE8+dMCVzyu4HqKVsXtB/hjNH2MhwLvOIona5f6lH3rE5+Anr6hQGMzIkIA2XA038ICL/9NvP8CcDoqDkvgsvcd64rUmWtboKq03Mwj86FrV4apFYk5Bzsu49ih24BEZoZPZQjb0oVrVgWMvHcu44V70Of21DWV1qhI8pzhoI85T97ep0ZP3FATo28dQbdfweVc/XzBkYBA0aPNKtWULHAiXvfmkbGm++kf9wC95wvo5Hm3ZeNikjD1rfP4VyynlMvG9bLaM3721rGw9b4bpPPr6J32QuMl3uDdzYT6jpVpIV59N4Zyzt3UovueSKocfTLHE1ZJzpspYFdPYtXErJaO9Z8gvRRJK0tMsA5xGKSGb+yrVgD1NPnXQD3N8f6OAHuTzWgBofuLdexDc0Dhi8TcYCRH6oGnZ8PtHZNswcFcQnUsl/QgVj7ru6VqpYnuz+KfrJZCwiz/2XTULv96GFKKbJ2BtY22KIso2qS2IEkD1YzHduwDGBKjj72Xv786KOb86W2zuc+Z9W0r2bbPKdlicwgHQwvKaxmcwy29RkqDtVa6zAHrHf/QjuS+rQCtjyvmSUDJ4I6gxDGPgHH0yex2dayGiwQ7AAACwJefdau61Ll6zcRbFujrl8ZgCd7FjuDHatIYQK7BITWDhY8Yp74PWdYz/ECO7FRUwlnDvUf+U4C3wVFigiGhk7d+gJez3ZBJ3sPZm0C5q5cyd6YvD92gDELgAHlVP/3tL96fK736gARW8+YKeW8ck4LKl3prX4mFNqx5QJuDHyUucE5454z8yyT6rCnO/OihfHu/cEG8+x1Ts0kak9JDODf24pCOnhb5dR3/X2U0S8fLzdvX19+/vf/63LzASU6Ni2oUFtI3L9DUENDR/j9c07vQKnDofrbKqMsmqA4H97HODJ8h/Iofc9evY7TE0Tl2TeXH378IdSiNKffgRpnf2qWKYYeOsvmtjYEJzsOPggYNVUrZOYgjGzsjDvXtAC5xoLszc0hYsKCZOHi0J0HkmAQ2hQZmtJXGqixcCOG8wijem0sCgrBRPI564gM4hgPi/WD9jwu6hvnapmy68HbejY+HyrsqA8YfBY0z5kDZ2qhOiLc9wgu5pwY3BzZqR04ObhBhkcV0Sj5PGYb4rwtVU8Q0N5Qq7VabaQtGOKs7HDjubk+Ru2Q6M7bttaPd61YRd+PuWO9aSTjHCEYFCQUEZauB8Y4QXdqO0dVHr20lCzQS+r82Pz3S92buIIZgArbVGk0yFGyqFOSTf1qHcwEmAtqmmUtDVb00lpQaxzqxLemlHWDceBZP7y/iUQ397VVQGiCoyziiGWstk55dxD+AA3LaloDcdQSnAPCh8jBPzuyItwLA0eGztoyKbasQw8EWpUwDhwuImkgdMlipubmYRBPqSjZs6PgRqX1SSWWObStH+OZQVbjmNLHbsXi3pMDPSjivXtFV9/Dg+8+kMZTKsVVglvDqhLZta6NGqdmfDSU2BCdk1LfoGa3ZqDAjQ4Xc7vG40MgeN4cJqtV4CDNgX9S3zs7yF6PZ2dPcj/2qGgtz609MOsQw76aTpU/E3h7oNFCARXh2bZks2njM3ERDztsA6gvY521udpqpcbPiGKAsjldKpsme/Pdt8cYmNXhPViLoWPeqzAETjrf52BJW5zUVl3rpEK1ojbkRGvp/r5cXi2T+rcCQtXeWPfn/SXlPwyA2b8E3iv0x7kQyOEe1p2xjxUuCh1oqpERNVhdbcRUFhCaVTN4914GAGZs+flBzU6boqex2YxHA/RmilKvvLY9rGHWtkCINjqBzIAwnW+ejZ/xeWxjGkpP9Ifrm2GQBs6e5HpS8viM2Ulp1FLYeFez+HV6uq84x7iHASG/s1Y5ZQ9TQqwd7v4WNDKIw6bwszOoZtsGruf7FS2tMBDrQueP81+mD8/BM8MQ0UFLT7jRdqXzFpy7Bk7nOlbmmXl3LZqRDHigGuYJ8NPJ4npnJzkBo6yG1TxW2v5pMykG3LMvOTPv3o2tZB5CnV3QWsD0/gX5d/6YkTdgdl24R8+gh5kLxoXnMwMQJsNotTjMCUoXxGJ/EvCnXKICQKHcLgjHH+OegOHpCxwmTIWLOAOl2Fr6IGuFX+Dz8F0zP8xf9lDYT4DCzY4Kdme9TCeCtRAAYwBK/KMnT/IcKmeXzVB64hHorwyJ50/gra1Yi6B5FOdywkMhWpA15/VAooIuBRqObNyAAW2mNESuLXChQE/soC155pcleMs4PGxbFyT+x0LhjDzKoSZ4xXh71jcL1gb3YRagLD0bYub4OgcDOc5tjQaecB0+z95OS55THSbXS7uw2ZSj1YWtOSY+4t40ILMNlnWl2CdsCXNmDXpKWXauGsTi+6Q+nIzeEg4HQLlaQSbk6KG3YDDsjqeNA3hmzhVE/lKf/6AZYvflsSemJ0B9I+uQtZPa1aitIsDSZFAZAN1DJhQE/Nz/3F9fW5pl1vtYbfrcDRbb/89MuX43jIgC6xVv7NncuuKcMyeQPGyG1OvSOq4AaMviVuO8zLisu56HzaKzfrlXBDbHzmK8u4arBmwAHuCAWs3flSGkMf27V5d//Zc/Xd6/f53s4OOH5cTeu3Ov/PS7pPc5SD9eYJESDN6/T/awXP/WD9Z5ruNVid9QB5jsNacmEDPNGXTgcicFjz/99NOxqJKZm4pdmvF+arF6nPHxmFncNKbPYRw1t2uW0KAqAd4QCu5l2puzKT20UlsEXbKqQS2y7QQma/PhJoFI+7ZRP1a5b36H0xzOclLPRacq518H5hysHZSlTUoOj2Ug26i8hciKeeT5l9E4FznX8SlvOptxgU+RI3tpceCUUiQKqkJVqZcNfkRm4oiOjqQYgrVB6VP2qFz/tk64qlk2q9n6qDryHDgdu/Ohr6Lo64mB8Hk+22CsAg5BOBEwuKEpMPSax0evIMbnnK2VlqaEcJuOLls4MRBR3W78ZuR6GNQZ0sFJlkyFNtCx1XnxDlBF2aw8I0ER81yEr42edTD6/6x5Gxd884xRa1DUcW9vwKpkedj1cKnjZKPjM1UiqpknJBzwoRpArSELYPCe2g2oQo8P6hcHQh2S9io6ZPHvIzTR2inWKUaP9Xl2NlKIvAAAZ0GKpwjnkZ1R1GMtJhQpiOO9oJ9Dyb50Zrg6XM025b/Rh3hepfP9Oe/JusOJiPO4dcPvpavohHu4B/neIWv2JkFgaMhrHzJVX65/poa7NkReIyq157RIPuDFsW5KCU3meYBCgqUhmsyPtitBxnoE6lRZ6yE9yDE2EOE9pR0F7aTH4+pa0hJjtSP2VOVZpEOeWQcH4LRa49Lmm2my75MOaTJXq9kBZOMe2AApUWbsQrfafEiRzP3nwPsuofWNPpSgKTU96w2rMMJJsAOHQFvN+JDtaXakNWJS8HwmMzHaff6Whsv/Zy2TLWP+dcLMVOV8GHW5CsoELKUpFYyZeMmx0a97v2hx/536450bPI+213ZCzIV1W7+x82eVvtE4I6Czej1FPhhL1rX0tAQe9sWa8IuBI5S6ZJthbVgnMxAnQifry8U5wTmtAiB7sjRIbO6aay/bkrMUmzCnnPElkGMcdSITVKQv6DX4MztiXZ7gpHWZjhlzg2Il+5/7YDd5BoJDbVP3aevTj+BpAjY2n+Z7ATYm9NAxX+/KE33Y567drR+RM3PZSOY+lPWTkFOcx6k3c80I3nDePXiQ/YHzCpXYzFHO5ZOYkn1Pj1KK7YMg/ANzXMtmMjOW1hwq4DSqqABK7UoVP2U3KGrUs7lq6AbhtFVikyIY1XVybTth1kMwx8COvz2zdJ51nLUH+EYAbFKksQ9msUKTs455LVFw2s2o5NoEUGsnJKOI9zG7D02Pd9ah5jthHKx2TQAitn5nu89tbafy/4zJ+fOCJGUFPGgwkezS+t0tE2qLlpRNoS0wEEilfMYzmZqB3IKAnEeZG9sbJICqLYwvOr9ZO5oa7QUDXNMMmoE71yKYjhAfNfsCiGNC4UtkbiMe9TZ+Wtbj/OQz2MM1Acmca3wwKeTqCKRUa23TQt19TCby2hLFbH2EmsY0UriQqS2TjeCJjF8BiZStfPMsz/Xq5av4MpwTgNQkiQKmfviQ4Lp7s3YxAj/v6EG+hMi0CNJuZ+OogJJnBr8zICxBqKUm6ZgQf6WMjvgoo5EqvpczmProN28yXzyHYEwp4Ni9lgLxJz1106qqflqBkI9tM7FYQep913nL1+yZXJvdd3P/XuOqqo0CMuOfhsa/58s72bJqtdC8G+9hSdjvDAg/Xz6++fXy5z/90+X9O9C5z5dvv3lyefr4aeVubwnsqryZ4CXS7pOav9sD4S4LM9mUNeGMMuOdZAbZjCw40HBq7cgIGaSkRuLbb4M4sOB4ySBqysJGJW2c3lF5wvlXAVHxkdXgHQfxUCSNfdHtUuLYgKA22bzUgEzGNZt2iCffYyOxaTNZq/XzwOF78hr5TJyQU1DpfTFgRdsb/WcxrW4rju561EWy3AnfomEAACAASURBVMzoaglrlFuvEOM1EpEUvDrW1Hh24eS6CRSK/Ob7K9AWVTVbczj1c8zl9XsgaWxVF42zaz/IodEK8EglY5Gmds1UvHLZKCW9eRPUiutLr5Frbh3jmZoSB3YZ4srq4uQ1Y5EWJGzCOcihCywrWUe+4xVnZOvHIETKWpRNR0k2S6HADM51UdwGIHVAS2mos1fj/h/+lLeXz3lYSjFoIFcKXh2mwtU94Aoo4Cgooez4NyB9dNBJ4nAvgAwdeSqNzHX6Ie4+1gql0XMC7ps4DNbUxdFGmGO9/syk62RinL0Xb2WmMrx3MvRxYgqcnJ0F5pRrghJzff7wXBj4AkXtlRMHn1q6SeBTu2F/vRw4T7E9Xb9F4CqHLkXy3GTZgPBcn9FsQsf47Dwe7IPJdTNlcZAVrjplUBQkigM/ueuIdyCqtMDHTI7rWiQv2ayHD3uQTGjDAMksmnvaFhVhIJxokEVb2780zd3HdkCgJxm1UQuzhlT+nGJwApo5mV3nU1IcZc8A1uc0Q2cwVyfhQ+wkdkVRFdFQVZOtwZHaf6XqVIiAd00ZwOXSurhRh3LYrm7qDI7wLmEunJo8a7t1QJI1GWVaVT8FS2pjqbumnqhN1xl/7p0MA7VZNIBfQIrTH3BkDlFEyszg2WfuK+fRbBdiayywrP/ZAwHBPEecnkdFbOn1FlC08u7aTGn40sUSjC3TU+e+ThH34F3YUwAMrRNr1sc1I8XYDLxBL+Nm7XAchAXx6Ss2wC32adTurNNT7Zx0T7MAiryooimtLGtjgixcg/ukp996lYVytdpw5i+jN2l6rpm2IcvuYasYN4EpnTizc76zoJJBUwLp2avQ/xbYqSgKaAabyIAntmEBYUGorq2e/wWhGXszf/w7Tn1q17tfmRfsHXs0IhJb79YVcvbhEEoX5tr6KQfyb9Z6Ajpc18wUa9RzIPbrlKHkTOV3jBd1bVybZzn2irYtNrsS9i+xJat9dh+4jg5647JpcUjtmTfRmo5r7T7+QeuBK35SkPzaR7rsopsD+DPzhR1lT6b9yBRU+Z6UW+mECRgHWJMJNbMniJeAJYa+giZlCHXOssZ85lPLCM8rg7Swe8ZGspzjyBaT0ODsOc2ZAC1jU0C3LYB8ptri6jPoCxS0r6+svTvqVWeb4z9SlzzqLPYiLchGNbcmTLCXM5Lf8T3GGf9aQIdxiADK40dJwOQ8RzhxZT8FuWHNdJ21hKdzLZPD87o08zJxeK/Dx1j7mShcxsYN3J9ycTf4FZBIAubjx5Rf6a/ACsQm2OOXd+T+MMXO4KziOaHwzqfJWTVfTB8qPtbmDJvKvy2rijI8vr6sr4Ec8WWW4Sy9snbj7NfEb7mhjUSVgwWdwm6arx02w1qnZa7ns8qEUuTtAMLHoPkNkGHWemdOE2vrxX3qx3mU2kR0rjaM50pm9R7zCrDW+kx+HnvD2f+7MoSfP1zevnpx+fOf/sflw/vXaT3x3XfPLsiFU0NIP3prh9qGoZRNAxIzhKIEPBD/RSL7pDCaOpOkUSs5nwVJAXGCvxrhbDBoC8vuhBM+iVWVP0E2yRhgpJ89+yYHPIuWZ/wNarGWFfZxk0aXlPTjJ0VdPpcbXbWuKQWNc8smO9OSCHbZSOkXB5VqWbpspiA2fSeePTz19cNrcFAHkQMJh47FQZFyREe+3F5++sNPbZK+A4yfRxEzQeL6BK5IuYu3whQgLKqCsXAYK4IXe8Oxkc2U2j6hyBEBahXFWNTcm+cv6tgNoYFlnmOsnz4dpacS8UHrrU243AmSU+e3vVGafazqqmp+GJ2D/jcqJLz3IItfvlxe/vprECR+pmNYR/ralkKHRTlnvqcQSDMbpQSIXDMPUZhbPRw/T53SHGWD57YX6fcSnFEPtvcotZSMM0EitJlSEM3GGGAfwcXde5cXv74INdp6Otb8DesCisAKppl7KUM8JwCB65jnAMVlvUY9cbQh17iGWypbG/c2XXEGNn592TEFeOmzVISJNWbt0tVBbc1r5/xBa24pDF8wz54rel8l0Si5DcXmsGAdcR/W9qvXr0sDxmH59psDdYwTPnlq9i7OzD/+4z9e/vKXv2Tsf/zxx8s//MM/HA6jh4GUJT6DM4FtwdE20NLJy/iM8qUxzJh+1Qew2awij17DA8+6V+u/mCP5/1zLGj9thmIszDH7gPEN9TniCigMt3coYyLw0YAPNeQnOah+/fVlbCHznexDJLKf/EYxj3mVusQA8bkz3TjzOfZDEN3VmUi1NVugQ26w5SHIM0FBjaDOy5dFL1EAXrsWfh9F59R+UmvSsY7i5+i1ZBJB8z2Mnq59SoSkVrN2DnyPbOu5z1YAnTIwfFZpyQIVghE/fP99oDIcctkZPCeZhe++/z62LNnEUzaQayaosv0Ev1sm6UCQFxzwbryTwkusMxvTh2Gy/q3pY7ls8ZkCnYMaZcSpoJop57ky/6k7Wx/ZqcJa7xXHI+0omgHSlrd5egXfXEdmNRyvOLGzaQZ1ZDa4H/Ryn0PwRwoX75c9P0q6wjFnutZR36gzP0cqjvSJRhfKEuNHlnY21+wAa8C5jM2e3WUeybSlBMQ+jhNxibM82Xo+43krnfUcMMU5DG2NbEIdPNZxatXXV/IKlLYm0TKB7HFKXQYssveZi/b/a8mD10zmdhlC1kqzzLV7UItx1M0KCibIADjmxcbRd+6Myvkg65n/OBPj68z2GuD/9a9/zR6FYfX9d9+lJQDnDba3tb1rrbWz0N6tlimkncuyh9qx1HHiM6xNT/ZpLPFv/2hLzVyxlhhnPpuWAASft7cpk2AsK7RXUTp8AMbOOksd5KhYru7cfRw/ROpjykraxNvsl2eh4LTZS54PP+0IakYx5l5h1twsg7bSBebl6Akpa+ckPGUdY4Cega8EM+nZexI04fesW+ZdsIP5l857DuyTJHn9OucY4/WHP/4xiQds9vV8uTa3NzBPfeBAedgAT7/7/vLmxYu07gmdcKAC89+sbSna8eEX+OD/1k7UviRoJ1mRVjbU/t9b/9I32bdpawJ4m0wb2fP3Ofvry69u8OHDCiyeFFyvyR2YCZ0P/BwB5iM4PyViDJC+Bn0EUVTAt/aec1LBNX0/Mn9qc3Qvv22LGQQMnwI2rSf0WB1pLD9q/VGSMz9Fe0YcIajOu/OuP//1rzkLyGpWR0MbUbvMvsQ38Ow5s6RK2aacqm1eoicwMJBSEObsAMTGEGH8sQXOZ2KU1Yl7zpQhVf/MjK227fcFhF9uLu9ev7j8y5/+x+XTJ+S8CSoIjh5FZTRKo+EfLWMlljhaUeoaMNxBa9p4HOPDAfX2/bv2I1sm4fPnUiBE6Xqg2rgVZHgZRuh9EyzBWAU9WUEwg8BAYbzYlBhKubhnpEskgEHWiBoEGLQeweayjyzCHirtOcRBo2y8izu0tfQYK00oBx1I19pQuAHTDmFKZK29KT0T55gAloAhyO3nL5c//OGnoy2BmbYEXTh3o+Dx7BpKFacI4kTt3UAprl4bELMjIm6+n8hkjWNrrHj+BjkrcJabHgTrWgAdR2M1j6IjzNGBWpzoD9yHDJHBaJzGibu0Nq7IdzPLRTUSDAfBp7VChWNCJzxQnKJsCbwntJGge60WAiIsY8374IgpOV5aaOtF+H6aAw+kiLGPwEcBDRwu+w2eVUp5XtapgXOpsq1JCFo2CgJiGgmQQcnWzDxtHpCGn9NwbjbtkasACO+UAwQa1ByYcwBqBpTxNOt6djbNCrVR902VIO3Ztrntu5ROlMzqgmQRTa7HOzBefIa5zJo8FeC7xljLCSiePSsFGIWzIVQ2yj6c+81BUNUHDy7/8uc/r8byQerafvzxp0O9sYdw6R3JqsKxX+9KWzZwHwPmzPeoUqm1GeJfYOaqPOgekBp2ZPlQ6jMQy94uQAX4orR0egMt89f+dc0imxVMJmwsBcAQHVezONb6cs9kQ8l8f/x0KJYpb67DxveT/T4hmbZyyM9WlyEgwLo/kMhdW2GCABDraSWqy3NFjfBRW/XgpKTeVvlv9vGce+6nExFqyyhtBlf8nnd2DaXOdvb8CI4Gbig2EIqoDasn+jJEwNhqAGTdU/63Qf4lDjH3zjpfhsqzAzvC2cQfhWycG9sdMbYqlyZLKxXq4bWnqJk57Wcz3u3ZxrvyzkXKyYgVCS+IWjEFnCxBGuugQ2OdIJF7ygCl6qPNO5Zmfm3tk/ZNq/vu83I0l0Vx7pWK03IApOnZC826GRmdHtaNtTaeUdw3QCi0+VFEzd7wXe3EWexH8ZYEYWMwfP3334grjh9J12WNEgTp8Ltf7fnJORsQdY3evZ9rneswPqzd42c2bQbkWgD79bOYVXQtCxB5boZ2tTXndTO/torZBaU6F9iuirC206wu1xYEScZR9dtdQ5vMuQIAybsUfK34hwB3KNy2a1kbi667nuf6NoLrycoLWrxH2wHwvyUJZetUKfjsXJttEfA0y6UTziOXubTVuugxVDmbvl/aWidn8UB/3jstqU7MDMcl4zsBrvhXCD3Rtgs9h4kmtQd1gduom64FgdmeI9CXTbPSBD6XQOzN66PWGzsdWvuy1YypWbzzOvFnvDtAFfbDMpsEOdQRJ9ONdkDXS2zhiY5pFjFZo5sPAWr1RSibii1aqRPPqX7C8X5Rcu7aYpziiz55nJoz/MaAWmOMHc9OgDig0WDYOlVBDW332eaaidaWxpcbMyNiJ8vyF+xosM71mfcw3pYc0Q4I+vDurF0pltpHfn5eIzyLYLmMKjOvrnvOXc5nbZLvfM7+Wpt52ML1UjabjI2LGvTttUezfVWljPvdBL8PqivAMyj8py+RcziZ1NZ6phZ7mgCC/wWiLwENcq4vIcW9Dnt3Ygt67uObsn8tQzI7bU/trPnRx+sb/pbHlnKc35UhvP14+fDm18uf/vm/Xy5fyLxhdHCw71xuPzHRlea9d4+egzjCpU0EdU6ceDfBYFDN1G88ujx4/OTyEaPz9m0CHwJCXp5rsjBiYJHmH9rBpKGEdj44jwG6dzdRfRzXSOpOrjZy6GTdqp50Lm5ls5zRB4140eKKmKRNwVpHWOPCJtWo29y9i6FF5snAPaZlAcWh5YTrMB8O2CkVHEd7IhU6afKvQfbhQhNwkhXhvgcdMnWR9r270kSSqcH5mDx+xFxOFMVuaPsu1ci1vqgqQ9nc640VQ360u5gAwHh258P8PI5BownSFtiwKYIsRVXqy8SDKhDx6tXrvEMzJW3sjvPLQZesVvdNe+21x/DRxyYHVWh6zbjyuwg+4NAsHR8DtMJ5RH+Og3Y1MkHQV0zeGtCKmOSA/tz2DTiMzQbWqTPoJ8vVNhHd9LxLnLc1KuZabb/S4n2eizXyTdaptAMoph+D2mLEE5CFbn1tQp/nWb84C/PZT8mGrHWEY27/yARgiNEgOnJSxGNP8R2uyWESQ/uMYKOCFWYg+X3qqciiPKNHHE2lq5bo4SX6xrNxaInkH4jslNuY09Q5ffhwefH8RZafwZ9G0sDUgEKnxmwC4/jriyLJofotCA6YMlqwCLagQw4LstYL+HAsQFtFT5PVUCb61OKBe+WQWU9ODvdkG5dJy6E3+WnuTWBmQBi66g571ozonUEC3zWjIZoZdBLEdPU/BqU834sXz1M7YRE9xl5KLPsj6/3Ll/wsUt3rtQrizIbQaeaeBiCCWDiqfI//kmG+ubm8fPnrIZilE8jvofBwPz/P/FV0pDLdsfc4XROU4n2xw6mdOAEyQaZPdJw4vQgDvH2bdWptIPYjmc3QsksnS5uIlQFkXcyxOdoVzDk4160VTPucjPRRt7xGwwJnCf5WYmAGMUDQaZ7NbNqixgyhQVPsxjJAsf8R4/ku9o7zi/3NezSLQ8b7m2RLCPi61+5M8KkiBLwv4/brry8OO2TbkYztSSCJdW1PxQCN1ECnHAO62uc4torWJPu/cTyAHPbP7W1A09/0giSbT80NTJ6TDco9IvTVZs/u3cMGbX4NmI4AdnY51P05167XgLcBUdv/MWfw6m2urKL2OGPPkznK+T3lT/dxHHdqGk/9/ppp+JJzxVpn1tuLFy+y51hrEeAZvdbnPZ/VBiBB8cnGrvYPW599ODvM57LXBzjiFAfZp75sLRHMUPIz7BH0zFBsHzy4/OGnnwKUC0ofAMHOb23sYS8HhuoQcp1r4LbezwTA2HsE/N69q5ZAGEInBeUFwlnPD6wlLOAjcNasQplNqcUmczj2hfuMd0+w+qCK7J41ed77gB7UMNIse2f7xj/ZSuryPjQjxnjyrgDjAeygnU7Z0+DDADx+xK8vY9+wHzCHklEfgMze4zMFFktVVduA+cl5tRYiyco+uJ+xwubzzv5n8iBn58Cs8xox85SasbTpqt/SQOoq/2/mNL7uRIzqZE164BSsJaBgn00JkwxvWnpA0Rz4d/a9/gOIMVXysgCajJH+mrY2o0IzttjX/+0f/qH6F28ahPpfWCkI7y1LaulGgc6K/B19fJd5Ygx/+vHH+Hc///vPA2lg+5UR0Bpn/P36bQc4lnXyNNnF7I2093iQ800RI9tleMYnmzdA0brElPOgdvr0SVVrV8vp587gqYGoTuZhs06lWAE+B2wGfFl7FoEQv3PvVHqRNbP6Tfx4xoi1QJIqdmolHT4Lnw87YSCFfmwrwRq8JV4Y4BqhmUcEn1VX1ndgPZv5O4NMiSfevjuAWBl2Ae8nCva7A8J3L3+5/Nd//M+Xz5/fp36QLCHB1u0nRBX+RkBoC4UEhHeaHRxFs45DaTYs+Nc085xjF0XA20uN96nHjMbuLDaQDbWo18g5ThfZH4VVjjqmq4EUNdRg6eQbbEagYr3pzCDwGZ28DmT7CBYVEk8pCiZqwQTZT4XnI0jkOiJm+fRq2DjEOehItddBgQrVYm6DYTJi9rTi2mYqrbnyIOkB1sPpfLjkB3nmqneutr8UyjT5rTCA//aQZyPG0f7Agl7x96kxfMeqmYDQ/yadyzvhMDOPkRne/cuFp6cQi7MUD1FSneagQeP7xwEcR70HURF930cRBjdgnJGvegDW4BapbP0Lwe9t+lem3x6c+Xv3Yww94HiWULlO2YrzOjOgSTYkqrKlfgWZiUrZRFEEH45au2v7Da5RFLC1QaqiRqhoyBHjnuuvrumMlFnT9fXv4lSNEsB1+L0BofMVFTeRyi+fj16ZIFdmngwIz8htDuyTONDhpFLfQ9ZoohlpFfMtmZL2inr+/HlrxBZonusArNN1zHWKU+c2ulHobI9xUluj2ED7lNUjCw0SOhU2hWNiSidK4nNbXF01uNJCrZ84C7gwhjjmXCP00onOeADgFOOQGxwcwNIM97nxbg5v5c+HfDOuBoTWIRa9uySAJkgxUOLaBi9mWHkOnU3mXJnvjPPRQ4u2Lj1I/I/fG/SpUMq9BMqSWRoVXJReRFeQQbqh9Zhm6mOXT+2AgjpH3KtZ94pGVY2wKH77bkYMh3oN7Ob2nBTvgoXbwXPioiT6tbrns2eZJ65tQBmhoNnDw7FbQMP74uC8evkygS/vgGOeFi0BtorWapd05A4K2cZU56m2H7vxpA5UaraqwKoqHfuQNafzxd9mxhNQDP3lTAyKTIA8NVLn33fMWjkk0a/tgRQgiJoedegLWtw7qpFqqxL8LSg6HKRT6w4DvOy5iB80mKqIA4I4gCNVzjy345DGy1ww1kfwOrTfjIR2/W8FhNrcAIcbU0tSzNBxAtuvsL5DlRRzLn0VEGKL2HNZi8uiHLWYhxDW1XYbEIb+N5TevRNgYW0lFDMpXfeqciuQ6P6xRlTHLmDhtBICaq99Bu+atTDhHsEPy2QqoT9buDPnoMROYI93ZF0HKP74KQBZlQwLVuO485mU5CDCt8xlApopdPu3oLj+Uuox794Ja8dWQwZw5xpuAZa01VgmPj8jQFtbIt6DZ4Qy3/VFXWZFbRjLsDsGDnk2cU4XTGriITZ4oKrgdm17/Rsbc0c1VSAzSYuxfmwIP2XgfOdU+8fcuM/P2Sy1JWzZ4p7ibFEkLEfQyLX6HlnXy4LKcDps9CisCeDGQAlQGnrn54Nt4hpK25HVhF9rkK89eGPX54ckaPoqIGTsCLp4dluyMHZcX+Akvuv2VdbmyoT4LgF0wK34eH1Te2ortmK9cM74JySV2v7DViPWf7KGc5adM2KUOizLe7QIERxDyX4cdYV5WC89/wros3bxZXLPL01G4KvwxwBVAIbMOHuh+6JnewI4GGroHiwwTA3mapK5n/YvNpuWW+u1jK3hbGWOeXeooDIvBL3DyuDz8TfbpeAMskvH5dnxcaK0jNjlhB2PvsEfABpbI8w+SSnH1Em5phnLAJerxf//FBC+/fWXy3/7r//58ulTG9M/e/bo8vjhk8ud2zuXuxcCsBbEXu4gB99sUmp7+BE/Jyjcgmwd1lDrFd3iMHC41/HswCUipo6CwR2Kzw9Ljyj/OeIIX1oDwqJgEQQJJQO5a3Ig8zkNiU5B0PktCn5mTzYibgPC8wEsotl+NvSKK4WCaydCRzxmtR48iwqgWZxbCCzAHlINTjpm5VG8evWyk3kpkiK6wftF7XFIWd0iUOxS5FL8fzoQPHjMivreV7b/hE2gMc5QEmyKvqZJdbJd7QlDhrXIWItQz8gYz8344qCygA0IYzzoMTZFUxEV3Ks2CL+ThZ+5nFKpcu9BpNKuoGq0ybSkKL2oW4PFpr/5O+9HMLZeR5WWX63dCp0PZ1ZVPTKHNg0/yRFzLwQ1mpko+n4USUyAxIxIqZ7XIvBQeFGUmwKnil11JttoFyOUGrEv0GSgENLSobVWgAAihaWy3T16mBlkZexXG9R9ViewQMgVkeRnZhbZi/weA2Bg59rjO2Y+uEeMYJyQCmEEYVpvyNDUbketG83RWsxAIjks3gXA4BnbaLv923gWlCsVGwAcYU1Yl6HTJC2R52jdD8hXG9gy1zrLXwMdomoFD0q5zTWGNks1EaEzuDN7Egc7e7p7Kp+fOlia4C5bbOF+7A22iEximtH2EDNDanY9+3tAwIEiLhjkmoIJXcPUgzTo5A+2gLXIXuCz0l5yUE/Ntvaj2IggUBBH6iZULR0S20/1j4c9Y8Se5dm4V1XyoAROCfn2S+4vcqmiaQOCOnQGJwZyCQwP21ZQ6gqy9aA1AEGhOnM/kZ0E/2tPYV1vntWWGdvvorRx7mfDCzQ0IKx9ARwolVl6noGd6wenhtoa6q2wcfz77/7+74OYszeSFVpbkmQLZrt4JpHtZKlHI/WMyxjvvjp0UWRNu5TuR2wH9rF7+17f8dOnI7OrI819qbUCrBJsNPsrKFVRnwIkAQvp07Z+vg3iaitCSf/8qWyMNTZ372VtI9ozZVlrDrUFBT/r8LFXmHvsVPvZ3aQuNMHtgKsE1Ju7CodUGp53iN2cg3mAugv0+XfGdI7luebQ7xZYLS3YjLGCL7wXz3pmBCX7M22DOKGrnxQocB9qww/H9iQs4TrK+T1xJ/e7ay7ZqCmwen+zONez/0vWVsswHhw2Ktm9U4DPmrLdiHuL9ayw0cFYGTMqmcZRzOLsjlYTgDNifN3r7GcDj1CEV3KDSJ6KvQJzSufXca9Ym8BUHOU7AMk38X34Y9sJsx58D/vE5yw5Sa9j9BgeViQltnL7lSDe87w08YJGznFszXwm6061P9q1ZFHsFQpzzd6pm8s496sbdv7OcxSfaDWvqSsTIEWwZHtaYLz+XgOg+gX167j/weDZPonYGqVG0wIwi8geEiAqowIGRNlIZtG45nltGIwwzgXc2mRewIYhTeA+Gm37qjIXTQYEFD9lnrm2LVm0d+xP9slZP4DnELzn/xtUAKixNgV26qPN5sC2CkjW3oS+i/bmHCj73Gc6Y76hfQ2FHo2LZljJloaSvwD6bPec07bquQ3AoO9I//MrSPXoCBYZk7TW+VhA1MAua/UOZ/L6h47SydnPOCeWoH7Y9xMwo9vB+yqhYmvYuzBWmLMAkKfyA4Fl/A1A0nNmE/A89nqAGGeBYkWZg/gfUMjfJ8HQtVXNE/ZygISxR9RcMA5KILz18DsyhJ8ul8+tIfzX//nPl5ubt5f7924vz54iLfv08uDew8vlC7zlboZknejdNSWloPQJBldjuBqtpDkZPIo4qSn6eJNi5zpBH47sCgfX999/d/nh+x9yIEpZQ3wFmktQiDuXUKtEFELne4bASeVeG8hRBF/1UgwIziqT0ealpQg6QEVhlp6lN8f6t+jcmZotWnzllrPhjszmVBhZ4JmYR/SXQ9ymzakjSTz1Ues6pCPUMe/isVYkfaIiy9uDUoVFxrB1iEVuq3i4VDL9HN+8KY2RfoiTzjUo4Fo6GNeaqFJUFWnROdDwGAyKxGEQcWpALbJAT42X2VBxvNbkvCJC9MPq+uAez561xhMUhY0Yp2dUPtsvtCakReAa/d8YvrWOSP3Wnda3FO1s760g2Q9BMwnKyicXmWL+UtezTWNNRBTk1vuQtQTiz3OZrUoLiE+lopihOYz6srpH4DwKLpsjtTcDPo7gOsqyDy9Pn1TIgfd1LbrpeQfnQGeWz3SfMZZV5WwGpopmMX67J+Mm+sx+YazOiBgob9S7RrEUuZeCFIO8OiTQqRRhz3HLATIahfc9Dq+DDuMB1CA+ATrUuDkTdRhaB8NY5LlXfJ4MyeiDR0ATehK9rarOy0FqpolxFw1U+t1Cc65rNk9kjPFgfjnUz1QZs2wEr74Pv8cGpR6SvkEU2BPsf7nN2vX6Zi+TaVKKfus/qsOb864ZnLzW6AQVHFWlYE3FT/jDPrOG9ti3683G4WK/NmtX+Gz999rf9M4cJZmf5eBb/YrAEAfPgdBO5VihA+XSg7hOGIq9EyeaObNXm8+/OmUpzoydCoYcsCozh8IGbWVZJtBmqazYPfYq7xfHE4DQ1hLrHcV+0ckIYst+OGVI3DfcPwdwjJhM5AAAIABJREFUhC3WemFrC6oaYy09SgBJ8QauryMsH0Snl2vaZoH5S9aXZsxT7uOswr4yPzwrfbNCkVwgzgOldmnqgdmDE3vA5vG+7DnWV+z/aplZM0GwR5U0qFd8QKCSaxkE8Gx1uu8GrAlD5XOdIBkFP/z44+WPf/hD7ue+S5+v+6VX8h5XqrAKjFPXPLXWEMQSTDFzVvB0vT5nq7LvTo2ocfo8P8KSOdVElcraXo2KdgQQnTNusF2nve5mgrhRM2MzAUsS0NzJeAgkMS8HHUzQcWtGMCA00Ig1vT9o1NiBCEaMZsk9PKtdk+wPlR55xmTrEGja2PN8rDEbXutoCvYGIJBWdoFB8Lw1QbObZmB4LtgYOPP+nj32dAqDXMfAj++afeDZ7U+XAGFnAf//XPaiDRYgOII6bc18Im1UASyykaUZ8w7S/uuY156EAXBLJudZ/JXU5Q+EdN+2x3EDOilOjJfgX0A8+hATQI1qLjCSIPikGG/wwTjzvbb4arYemxtQeXs45+qESNgLoR5OtVQwUjCB/ca1rCE/KM0rb2FfYct5LtaaPU7N9nVvtb+yyvLSBb2XAdNR1rNzNuUZA/MYf3sCYlNT3nCc41fVU8EZ91vs2eyodXzuN5MXJlP4rN/Dr0tPxe0vayadb/atpSdHULkym3PgyzvJ2Im/t/KjczDpeawPYqmPar8yUvRjGJeWtZU9Z227PmbW0/4EDAAQPin7kpzRB4uiOSykAfDnZ2kPavxE2kjgM61mOqKH7X4Qf+b9+zCPOG8Za0EIfm8yw4D2mgBYAmdZa545getXZV3GJ8yNZ57lMwSwAQY/X/uqJjO71nS/IyD8fLl8ubm8f/Pr5X/++Z8uHz6gDIj09/3L44ePmyW8gCRU2RIEInTKRaSxxmnX0CxhDqlDACSnbA4YNshf/u3f4mR3M69/3P1uThZTEBhbBkyBL4j6DITNNMkcpjh6iCgvT0DIgSeKlmzgspBnJag46att4Zmbum163A2f9PwCsKAgX8m+ppA4xeBVKTStm4xIHH448v29B102hNSfoAw9MN1w9jo8i4zwO7NkeQoVNOdscvCCjri5vN4ZGUrwiWEiYIwjVaSvnuS1ENzF2SCkSmC5/0GNa4Afw7ksloucv/mOKqNpDrp+UTj1OOOhCES9rPTT9o5sxsasGIalxdFFb1LHNoEf5vXqTO/xbSCvOugBUjSr13Q9ghsVZkiAMKXbZjz53Z0poZYGFOMX9dgW+yvoIJ2J94jDOLqrGa5jc59Eazzom4l9HMBAdU/Hnu8d2ZAo+7UehD8JdNdLKGIkJ+EjvsdhwDNL8Twb/EMqfE4VzkMyIBMTyXwEmFj7iy9kcYpYWk8ngsjeTeuU0VLTCzNGsVTBUCxGd+QZIoPMAcyBvzG0L5x0YKkRvqOZgMOpV2xj898MSZ2EBiu1MwADWUdk2I4sE3NUZ/EADJY9JVukcE4zQjjcLRLPIVZVlqMnKNc+B+oBf6ipiGNScSWzs17DrKVZSp5DMZrW+BXthVaDI8/neBdrOwwKmhF7mvtQK6N9ap1WnWBVcXmnbGnVme+WhuWaiV26gfbcIMNsSojWQXp/+19sCM7aqYmvgkT93VqnnHvxzTG3/iXA1npHRexjYjHa+GQNzciNupns0annoKCLtjPUqyHfyQpFOr1rQ7CFv3X8Uzc3G3YuDzCLVPGUZkWWH6vdm72JA4+YzvZOwZnWzIb2GqpmM/c57D+SSXt9AElmpTnv3NtQirjmOfNypsCZEch+w6FYv1b2EmBjGBUBHEsbUpZeWlmfvxL8yfCTTbMel3rCZ8+CYmfPrQWMSstds/cmTtE15bnTjBF9QQtqGZimFhlbtPYEzVZc1yPPKFAW+2Mt4ObM64t063AaaCQToviC2dr9TEql2bqCuH1ms00VhivlzgD7yKAseBXo4V6uIwI5+2wyZvyJiInqkzasX71R7P1EmAz8mDttG7/LubY1xXgRRFlOkzW0TGdrm1dj9RVlPU2y15+RZ7HnKX5U+jZPBdg+owWSmslgLOKlLRus+qCZMsbM9ih53jG2zr2MbS3De2iLWGsCN+493s+AkOuYfTvXe+rfaLvs73b4OmPosO9lA+jnlLbYLHVVURu8LL17CKglu2c2/8RAiF1fv7d9cz5Je9V6psskYe1+bXP0o6JouXUnRfIAAAaAyjAxyDuyZMuwxtdZttMsYuz5aM6ZM4A+W3lM6OyHH34MCPXyFa11vqQF3GH/qCVd7VAA0fXZwxZmn49hkXN7vk1V+z9ljeUsAmQdkJJ9uOxo1vpYVFG//PabrrFToMUaDNuPEoK1pOP7gtomLzwT3B+8q9lnwbQzkC6Nl3kSuDsyncu82ksxINm7ZhF5Z8Ad7h+GYWqAl7Vem6fan7ET1sJN8CPzv+8KLlsmEnuzmIMxsHYaAKFxRP8Y54QSbmst+lSP9cbP0rM0tqjZZAPa+N8LaMuKqa8TRsIYSNxHKn/naD3JSdT8LlGZy6fLzetfL//8T/81jenv3QXluU12kKzG/bukK80gcONyy3tw315uh1ATEOJgx7nYAEgvevn6VWTlFU5IpgB01NoRBF6eUGB8PcCrDlmnDmcaSoSKkFdlqUrte4hK3znEKSYZrmx/smxzbvkblJ0Nz6CGPgkV9VM5vsk+LIAFQeDZ+V0DozYaVpkoB+kC1zhq4zK7EHWobSyvE5Ms6qW1eVInrHtyDEU94gSPusG9uIabwUxdMwVXmqPIe9GLtYogY4YYCHzlLVyDkiJFpekW1f2YIMEibg13HO1RfaPiR03UixcxShyeoDXMV7MWpcuZXSLlDYVLQZl+vigg3G8Cy1BaHpHqf5a1xCEXtbFPn+IkaZwNlO3X4mGbg22Kg6nVmahMREd2eJw3KNfppq/z13Ol1N3Si/o/cWIXpMTJWe/FUHxHSw5t7DMUPSjSN1UzS7892gs0iBEZ1TDqIHJNsr7MJ++QbPiEPzBcEfuYg0NNQBSnIm7TIFuUNOjoZPujoHYy+GenycBGTn2csqNX0aMcmMyX+7AiTHW6cIbP2RueRUOuHDL/Zjyl03EdMvtBt/eOHDbJ7EbOutRkDV8BiqK3ylbnmSiMR6F4Qgc4pGZvWD/uW2XmMcpkdf7yb385RH1Qp7S2BkQvGcutu3MdgOIx9n1iXjxMCJY56JgL3o37kiVg3tnzXD9B2EQezEjxnqnBXD0u7xTq+0COFKhHwvxp11KU3K50HPbcWS3yfLAKsEQJeKATh/vPP/8cBJU1zppKn771sOK54kSk52bbJxx0zATIzXILjAjGxdGKwlwDY+vnsDsJ7tcuJgcs6sGPHkWQRYok75ifffvtwJ9LHJEIO0B3TYuE1iaxj3GG0rR5mWDpddrTZEHI4iyQPaO2YWGsTog5NSsSp3p7/mxPuSc/P9ob7B1F3Jkj1sy5+XaCsTjStRXse4WxpHijJoiDxBgkQ/ehsvwR7Fi/QjKG2FD75lXxuPUl1lbx72YbWV9QwzsuQepvbpJFkuFgTeHBatDJnDCF4F8ZNbUjnOc5nwcCMm+WdnCesmf4k6zW+obqjIT+PMo/f8MQYby651azvoDaNRcbODtfVk8BOeYt9U8LdPgd5lhgg3fC1upoagcq/lJbZaZBEFIA5AxCn8fGoFCgq0Imle93r+mkqXDLmPM519L12GjGUmCC7+X8IiCc86xgXQCoUTcBR/l3KGMDNM2epbZxwiM5t2a3WB+sKctbBAHNfmhzU4Yz0RXeq8JWT7Iu375+k7M8YPKAR4HEsLG27sPqgfkQenAZQdZsxj9ZW5xkOZZRtVY+IIvZ/q2VBAOnllEGZMx7x6TChHyvgHxZM9ETWOaP3wvEngHy8/p3rXu+q2iKbyHIrc/C+0VQ6u3bw385A43ew+AAO54xf9DkgGqslk4EAJ/tdi0V2LmbPpIBB0909WNdjILO82EbsAGZm2fPsjeeP/8lbYu4v4qi5znLPh0Awb6VCnpel9YI0v6CP+kTuTo/hbt4Zple58wV5wnPYSaPdwyj5NOnQ4jPs6MlGqU7clazzpttqp/FucUccS2euarX1b/Qn8bekIHPWhiFmDmQpsuZwe+YA2wPdHeuyfV4zvwuCrZvxk4B3L2Tswmby7PRrotzDN+SeSnDqi3baovadiuA1VgtZxVm7neAZAq02VZoYEpihtUNMqecCezdv/vj3x37Q3uT/REV/ALI7IFzFlMb55oMGGxWXzbF/zogLGX0/ZuXl3/913++fBxl9PbLDXFnsoQP75OKJSiABlYHzUCPCchUhjJajPUuiCn0KNKW1IxEXKYHcDICQVzXfDg9+4rgQXEhMOBAymBv0bsogqCcWg0UYel9dX4cKKkLHBoi1lfUsvVeDmCRVPoGkal8nIO1KFlbQtTpbE/AA00/UeUSwc+oFeWr0WJ14pwc1NFs6nu/afAuAvR1QBh6YDKvHdPrAUamzlomnLDRCufw81kbaROMUbdovxh53nH8QsUFhbmqVbaWoxuzxpjC+zW4J9Af6islsQIBzUCyMJljNjs00Rrma9PkBKlc6w79Ct9efn3xIgFqHTbpDdeF3uzHteF8srH2u1uYdgS/oETL6PL4GuEEgaN8xlE5ZWGCrI+WHLrF6IAWIEvPSSZhNSlmDa0rjLT26vwydqMNJJPCmJwOSsWImBMPuuydbKQrLcM1aqAbB2b1uB7yOZTnXMcZ1Om5/XI4pyJacU7WnDdZ0dWVWhtmPY9qZzoMCRqPSLiNUflzlhs38AjV9w4OfzNSBV2a+TVDLmAiqCE9RLTdzFbum/rcazawGfDWJWUvUAulspjZ3yH7ZwcvtujUCDuZNkQNMNRD4fh9Akj2+dG/qZnZfH4UZ2sp42BbO/UZlcc3+VzGe8GfEuTOs86I/xbNK+V9TZsPUYTWnuVgHVCljXCszowFM5zWD9gkmnlORjFZpkd573//+d97eMHKIDha7aHtGjyMretJbXjTCUcwKtpcs3u1+SK8Dd6r3psAJk5/nXv+4DCjpkfQZ583nTxrh0LlCRV9mf2TanNQ7AVmB6qselZdiiNjGFu4jG4k0vceAU9OqoY8M85FatZO9SoKYjCOAoRej35U3D9Nn5F7T6Z8IAxKhxG3miLo6TnM+PM7yiASEH78WIrdlB6l+wBQfi1fHxs4ZgfXSKbQoHw1JYAMjBPORbISG3eppyozF4wq0OLeBuFP7XX62FGKsLrk9OlV8fna0sTxPoM4x1nFGG+ctUcJ7jkDTj1+2xe4MvWMP+eDImOsV36HQ5p7nTLEcbikpIaa3qxgyzYqpnJ28I9s/+qmDju8dfOb4HDf1aHi2c4BxlHjvjOp++5z1RLXdzclFLaF2PePIMBejWM38Gxmuc/PIYPieG/7FfaQPtY7OS3eNSDdTRvZty9aSzq01Vm/MCJG8Uym3wzCxjJ1SmuJ4hlgYNIsVkE9QC9bC+U8nShK6sG3TpPB3f49X5frCGhy7QBy8/cEn6zVjEO8/pYRdltt7BcAxLR76B54RDYdMGvgojThJA8GYLOnIwQ1ZpXrp+dS1djjDw4AI9DRjnn+8+/MC5TwzTv+ohnAsjCauTwDD5xZUrN5B547IPdsI3vNliLSSvW/wgSZvY2w2+e2KBJsDP37Q/vYMd7JPJ2YDrxnShPGcDgL64XeDjBIiQFB2OrlnY8KorRWkzEyMGumjaRKBZzOGdQzu4hnt20Oz1EHs1C7mf0rXbdMEtktPBvrxDkI2DEAz7MviREA1XfvB8a1H3KAW9l+J2Zcs3LdO/Wv7uacZ70oipX9GCbAtcehZU2y/eaMHPs22fTR7vmdDDXZH9ojgadkg62nng2K4jk2I2ysJqgEMOqLcna1XhjwENtpXCRrI7Thc3utKQvzvd+RIVxA+Pbl5ed/+9eojD64T+bpw+X2822ygwSE5ec2ICRbCFkymYfR9CjITL3d6iX4PBsIo8hC5e8gMOl7U6dEx9pNBT+5CG6b4saoTwI5Exy6m4ZztJTVVbUJZ5Htc4pYhFCahJMSEYQPGK4GXqLbGJVmW6iHqzwyfyze1ICaUSJoog1GnGHQmcjZP6rDxWYJrx5niFRv+c15xgmjFIHsd84ZQmsTs4EnaHM40bfXPnoWeQe9nKKiNX0sahxBN1E2JspMFKKuZ2JrJJu10qgdjtRS/Tqiyp23Pqp9gDCs/HHzha61g0H639b68VezkoADLbJPUJnaimZS+Jm1YWaz+HKEWCYkggOf3jc2oF8vGjZwxSA+RukwGQboPgt+s/FH84LiQD3NL8+fp/lvEEhkypOxpOYLimnRR/tRhjc/hdF85gh8ulFZ427GGOyoYLVHEc+QrPh6lbEWDThTJD9ufYCHEz/cgRO1ZK7MGPGMKnPyuQgQrSm6Gdkr+k/Gpm1HSoNrHY99/VJnQd3ksnJxDE9SyTyr1NXsiVFIozB7exsHV6EYqJDJJpxqHz0EznTZOOYKGSxzn2daDy/pDnHePEiSsbg6GlWcrSBCM1LYqRp8+0e2SW0jcMED9nrqfiZzL6KaQ+sOctktJCeIsW7EvZFDZXRc1QH5TGoVxz3suI/qvLrCZIpHFSWbHlrYHFuDhYAp1JnQx5SxWf1llYOrSqfTGEdn7ASeR/uXWpn1AGV9sCc4bMz+Zo3RlHi9IjtWINrdV71uhY/O69SsgfWmFVlBFKJU7wIKKNp9V+YGdnTZDK7DO0Z2/Kua0VKBG3+6p3LfIaGZ+lGAfWfRaG20QYdZwCODszGyXYH36oFe5ouZzdQzD6Bxf/MZ7GjGb8huMsITymA/BghxHpdt5Lm8Hs9k3STPlQzzGATS560lMTDXfjCuHvYGpKwjxgrFPKmA6as4lUnujaIj48/7qEaXoGFnjzRArmmGVSeGs7ZrtWuHLMlZqIJ55HfZq0Ph+f8BghWzONpTIaLW4LL1rx1Ps1wFKGv3AyDPwXQ9s1ZtS5LMw5gxBxAzOqk2ibkwk8AcyX5hbPi5YhMJFk/qjAe1kzUMqLEaUO4nMPv1Wea4WTfJuuB+1KwqondQKOdQS7nj78zLqIICfcd6XlDC96WTuf9+e/b0TMq4TFMhGZ18r2dPa6yauWKOzueL45n5W6aZ+3G2sCnD2pj4iusoYMiHBY4RwLt/+e7773M+N6vS8w6Gg5khxh0gKK1/7t7L2ev1GC/O5gSn0ylIreWyqGUbIKbU1jwB/qOY2bYNvAM/B+Tlma05D2tm86kAC9ciENMWhs641ldR/L6pDeCspgbUOtyjPi6ZyvZsPcClU02ZYnOuGedTYJZ1rqCgAaGfsRypa/OqIVA3m0QMAmwV7oK5wDWjWplm71/6/kuySJXmXQ6mw5IqqoYm2fL06eWbb7/NmIRBNeG2MzicYHfqwwboP3z/fXxXsm/SnnkmsndMAmPJWijYWwE//bskY8zyTvMgwdl8PwNF5jvg24J8zsUCbw2QA0DOJgjEBpCeWBGfx+8NML7SAoNhYgPenSxr9uvo4Dlrppgss0dG0AEwDUjj+bCNgMqsNT7/hz/8Ic/EesGHMMva5ET71PZsq2+p+CL7PKrRqxFlvaa93d9o45M2XBmbbwo+fKl+RepaDyGbsjCZ4wTUAMz/6wwhwcqny5f3by5//ZmAkP4eBCGIany5fKHtxB3bTlwDwqDUQ5CT5DgFhMnbpS3EAkfUFBfBJxu4zR1jTYsKD4qhfz3IWUSlHBZhArUpTarOXrnDyVpFoGV0ph1Q0rwcHNP0IhGgCTjqTnCQ/zVDj2NkE+hlzJxEi1XjGKzfT2iDJ0OCg8RCS4A6lDiZkv+HgBCEmvcKVeZosl6RlASue3+cSZ7VjZvFH6GZIn8xEEvzs7D9LsF2giV7MI4i6Xub7ZIGbCP10nsaYBG4NYBd4/vJO7tB25cMLv+SS8sqfX2IXqmkU+Yc6tM2Cc3EsrCbJawDwGaOIiaUqjU9Z0MVbamYhg4E8ypV8yENw7nmaufSVypZgNKtMPgcbK1xITNRGooozpnn31Rb6at85urAt0k9z/v+LQhWn+s3AWHknUtJZV3Y3sC6WCkwZgENvnRmzpmXszPJO/+tgPDs4FrTU7ogaq2Vtz5FLtc52wGjE8rnQ5+cE/a3AsIY5B0Aiq1o3Btcddya9VxN0rI/WQunFipH/aitPE5o5xFczliLNjIeqVuATx+Kaou4DdhsVs6BhNPCOraPlvV8OAWMowCEjjGGtvN1r/RAUHGBrTkFEZuISFH5/NBO4vieegodwBLtTwaGeWCEzj60vUFlHXH2sw5nqEhz5hJoAKrM+DO+rdEcA8F629UHmhGNTPfEhgzIWGehjj5+FMcxz4RdHLX09waEHGSlalb+vc5cSwIAoaJIDFtiBe4q++G0sp8OOXrqYqDmrFG9CrnMpU6FGYe/FRAyf8x9UGaFTBbgnbPFYSYsK2PRvfWLOV1m55I5WDZFxorZkGQ0l+G3xrVZzQJ/rsEzMnwo+w1Q4TNcgjUQRzRCBa2Zw7ljvqKMvN8HuHzUXp18zl6HzJsCNQEUFqRl/KdIqk0zWySDp7WdVTA9WjpRV/+oghgCLrYMCe3vwYMjICz1qo4IYxoRl7XBYG1Zr8h9fG73OWOjg1akuzXc1k26ZgpuVBDGeUrQMrqkdacBoZYhPByjCWL9/xEQerZZv8yZwH1DURtQmrW2dcn6iKDFnG6eyeyg10iWZ85uzmeUrdcfL1nRowaxCp0V8IPhUGCXMxj6YTKVq0vibwGvI7hdiynBIK7F82ivBYLia8zX6lna8hjuBZhmZoRzgvVzbVPRgJCzF8NvOQRrkz+ej8xtlRdbn5m9bg/D0RyTUDj1ujSJkOzgtBywmWZU+Cw2sgyFsjB4NkFQW74EYHkEy6aABO8jWMH7SzM3mxOgcrWjx7wtixS6Yhhg/cM8MV9hAAwIs74uPuxYalfAdllGxPi+eZZgIJjVgMDz2cleIYjDzwFUbOnG7eX7H37Iu7peWGcqPOPrJHEw1eCswVFt2acmQthLfOfc1xH6uWtIvQ1AGsYICqvaF+x17FZ0PQb8y45yDzBOEfgZsyaKxmsngi937pnNPOHvxS5uPgTMEwC9oytC6fYFOQsmWyKWzCV27GkZHdZ459zbOcvfSV5NSZTP5V6jiBb4o32UwVbb68gIatuJl1n3jG9KAgYK8oyZg5TvFGTN/lPlfP0gAZJh1qlNcdZm+FsBoTT++CajnSqGE0bASX8j62t6AL8vILz9ePn47tXl3//yL5cvBISPONDoak8DxP5dyijBWKkTMRpZ06OPioqPA8xnreGiR2FqpxINl0KUrBBy+veoO2mNlSgXk+oGlhYqTcpNp7pP67pKT9OIBn0YjYDBEPFNIBNHoIpvBDk6Cee/jwL/0UKzKw14U8M3ZGKUwKCkoL6812iXyahiNCNUcW0dkHq7IRWKejBWfysgbPzRDEOMZJyttsJI0PpV8X6bsjZL8H9Xdia6llzZcb01V3FqkZJb+v+/MgzIliW5W1Cjm0ORNbLKWBGx8p6qbkP0AwiSb8ibmeecPcSOHVvnH8e7/kx+n0T4CsKPSgaHSeQwj3vIcSvd7yY0ATCLyO+OHliKEJWC0i6kiYbGMApqRWvudBfuN+MVsu5FT6w2nM7SHhsMRp1gm5rbi3inzirBXsrr5s+FztfhuHFIVLInC160aknCDqi03M5oKhBhoGf/W+cjls4YOsd6WaXWhsa83gppO1ZULsTv4M5bjbzW9uOHS6VKJ4RztWeiSFapAybDTYwYD0JC8jGVWHuC7DnDYNsEL5ofwGJBcKtzHQehY6jqWhVEPU9nX4ZG67rezkEc7fof/Jm9aemxomdtvSTdn68+cbhWizj//j3vOVWxgQBUAZ2BdyUy21+cP/9JNTUqaRUFkpbC+bz6YefEA6rMwWfNdsYvquGoWKChUb59U+l33g2VZ54p1cHrXVbkI+9piZpnrDOjmojlMx89CvIHZdB+Xp4xYk5LdLVxJpJJwHWss4Xah/T4UX3d6A0+JHPLVtWK/X3W0RTKqUuVE9MxyNEUpm98PoDvVawApL7iU1YZW5VgRELH1wRpXqCs2qIVJu2cQItn3wCS93w5/d27e9HA/LT3viP2BvdnBTEV31WkklRKUR3afKnySbk6Kl3axviSiW/VZjWRyTuMym5p8AJtRf75B/tYFgFBWGfNkcB2hIaCRyadYRi8qapybMCqWq2CjxZ2VFF9D6nmAUINdS+Q2SA1azJKr8i3/pIgELvJZ16V04kIqQAp4NiRTGW8F5jtngAYaIWplCaqZiR29qlmXcfG4PmpDPH7eaadWxJR1ojEKu9lSq9lHfQ9W2nicwRSuV7AqwXtF6I/api9aHeXLhl+wiOK4QwU8PdUg9Qf12f1PFsVzd7ee3e/1Q4sYVuSENbSKuLZr6uWCEQorFLgqde32iON8vLPaqjs2laLOM8BtxSGS5DbXy7Q+jCBckKcsSbwV8RhxieCBJe9H402McYA0FQsw+Jqz3/W9pqxV3CkNq8iHewBbbpxStZsG8l/h/a2z8v7W1Xd98375XtZvT1jKrHPYInVWvGMAkqyBfRFUY6eLpZ2wQTaSgufe/WpHiAP92C8YOxzxQdp72gfri0OfLbsAJNNFoO/kd2BT0hCvJYOQbr43WN8hCAj9/z1N1/Px79K0hRVd5K+R33uewWu7SufKJouBg29d5U/95TrI+DK/ZMQ8u+wpzbfDq/IGTQRCuAwwTkZgdyvvsm91nirPaD2Mpq0yPCx6EBSycgLVjQaDQy8f/wo9jCD2F+9vtgHFEsUriGO4G/Z8gFVcg6JE+7sASv30oiNE4zXpaQmiR4933FPAAtWJt0v7IlqkaAX8TxV4Cbd7YVuK9HR/jXhSfa6PZUF6nu+PHft1/90zrD7Qh/P7545jHa0Vcgl+ACD/3WF8P3t9v7N7ZdT1LDUAAAgAElEQVSX39/+/d//5fbh/evb8+ccbni/zzKH8OOvJDwME+08wgiGLMmzl7AVwlYKQYbZHKitvURgYVUjS5cXqrOg6pznxotROSwI1Qy0SYiBcaqFQ974+8wrUUGLzT8qH05NZcsmmRVDKdLTxOlMTs6AojNo9lyH5HUM3AJKni0Vl0dURKfMtx43fpYBkwSwJCQrmVv6d1HT4/FZhbBo0H1eYPtfSkHCCBvQGDBaocoBoIcR2fen7X3RAeQgvnsf1C6OCjnyV7+ECgVCUdXKKmyJpjhugvfkcyYATPL76+T0N2Zi89M4pDZoq+6ZmWapLK58PXoZ79KDzGeqCBuDPmqx/Zwpfyc5W3+bs/iWzJgER1p/zx56w6qzDvc00AlStcDhSupX5pc+xL4rstOEGYNTxNwAuAJDqfwNibYPoKIz7xLYd/4bhrpqUga/Xj+8/al32c8ogsVn/y0Kbfnj9Grde6KsrhPkq/xWYAYBls62tBLGZ4emtGoT7y8iGKsk2ZSdoaszOEnKp5ibqjjiH+vTs7pmfwrvVnVGq+U8f8bLrIpNJR1UkWSG+8XIc13u14pYeml3EKXomKSdBjY0qikdXud2DjWAzZJDDH3GlBzJmYG+5z/ByoaQ26d1Ja5rAuderPbaW8x1mqwW+Mn1BiwFuVzlirXWcYgmhprHP2/fBvX083xGqwpcG+pJKh6/tDfbYPRC1refUlFw5uuCzwIJd7vXpKEVVb9Caxsqj32yrycVkCUI98D8w4WyR0lzFMNU2TbLNZWRIPn9slpx0jf/Kti+Opr7NwYsBd/eXhWjONElAUFkeX/HvEL7/xIEj4KUvbrRHJkdOsEKEhGR7NjOMTba99leu+KhBQkMOAwO0v/OvMejhUGKYKjF6TdUFKciX1HtlmcsLfhDhcagvePbPH/uY+fFfT0hCv7c/R1J+9HCTULvdpxer1JLg0ZHWKwArQE6/w7ddIlDkp/bLRS17EkqEIjKvGq7AO8LW8T75T6jnBlUvDQx1uLzhNBgkPuICBPB29ErqogFAXTt6Nv2xK6/KTTri6nSKmPuV78/8CBA4VQmuaeIsyxpNMi6xsAsaUz1a0qqBcRaDeUMREF5AIM+juBdQCztGZ+I/Ty5xnvweanwrl+UezVBSPKxWbtR3mUMTfQH2ifJz/kM+8CsNOV8/w1RmfTgjjmQuOPpkwoSUYmbeBbvOInWwHOflYSGIJ/KB+8GgKvVPFgE6Du8DcUuNNS1fZQRVoaG4z7YG+lLy8y3sp84G11b+pqhj44GGiXUVkuJfdKfuPuyN7EjM5rYXnTjVGIKkGfu4+j2+Ns838SxGFmkmBz3nKrQwQLLvNn4NlphSns9q9ixq+sR5wyw3xDecTh5BRHbX4l4WcaTTH+BmMHkg/YUhEwST8FQ2rzeACm03wzsNIm2EmpyzvnPjLoPH27f/O6bS726cU5bbwK+H8qk7JHEFlNT1r7lrM5Wsy/YJ1L6s+fmM1lvE/nvvv22hQMUdycUxXV4jt/93e+yb9oP+mrq9oCNrcCGySNDcPFExOZWBdb/YUv4PnHqr+/e5z0ngYaR8xya+sf4PZ85oET6wAv0ca7UJTkTprRULR7IPrXV4gGzl8tIA9QwIauAYxN3Y0CVnNMmwyiq2S5inQpwwfaoYNw/TJxH38W9BIQe/dY14l0HaGaM2uZwx26NPSUYxHX4PnEma50B9i9/yr95HtWjr0SVVj1iqY0Ny/zW/zoh7NiJNz//cPvjH/7t9vHDm9vzF49vTx+DKjy+/fqOpmQcO8aYQaLMS+sIAR5i4c7tV5KXONyJxTx81Nlz+4ffY8MZ2IX/u+Cgm56mYBxV0WoemEOnB9ZhXqXPq2G8jvrtm0rLipJfFA2Syh38OK8Z3QzwTY9OKQetGLWKdK88rGH/oDFwjySjbMqLPjBud5JmA5fMJwGNa1+Tm0IKolUCKahUBMLft/L3a8vbqdys0sQ7aMBDg385xAaNdcTl+hMsEpAQ2HuPV7C1IaJFf5pk8jtyjdvMXFpEVU4b1DqSIAn0njeUh/VGce+pIA3ZM/hN1YlkcJQA/oYNTtAQ2tgRTITmNB67z4bRrHJaVb6C1sTZtRdVp5HniaAM++iOgF/o7AKuK3DeIWc/KCstHTDqdoqRZM822MphXIlepLUGZxTnIaVWcvjZxXnP9e6S6K7H5dA3ekCjUaGiqdFtRiGfqYx93usa9kWSEshMoInfzTtahZS9Iy+ftUyVYOg1zjeUL1Tirvdi8t5zeI2QmKOx8hDDJcc9DrxVWwGZC11ewKCB1sE2YVjlSwR7Ij4mfSY1GOt743QFO7heEcD2gUQxLgHsUOLRUUM9ibjV62toMsEVn826W8HlnPbeNnfvkNi+QIGN+mj1/Y5kW3kxgfNZRRytWJ1OineXQORQQzQwb7W/FDEBAyuUpVeP+qvQzhyOZ0Pqfs9GkeaqJDcwNXgW+DLxlWWQszMgrMlYrNiVNDbZzdMO9SeYs0I4xHJiP/yOrIn0865fMT1DA+p8bya+CTCPwOaThBABgFEIz3eXhDu9591T7EOrQuf8N0U64qCpQO2p3MtW8MLymAhN7OSSkoCRjrI5RhD5crRVUvhS5RyXPgHaGCWpeAwsOytknkWB0DNZThVhSsAmqdKVz6qKVTNWyWvHZ8+u5wyHAVGbGvScwBlgdckzQUQSTSoJBzBw9f9bgZqinUFLqihWuGLbyjgI5dPZqevf5Het0iSAX7VQe1Zf1Aokf5vkcQq0qW6Nzsh+tq/xoqOJzM/+x1/Mvp+giHtPexXbPdAqVdklmtfm7x/knVwg8mYfuvaptB2qpFdAt3dg5cv3ar/sFbCvcsN7CIi+5C+x0M7ltW/HlHEjG19oSxLED7C997M/7nw+qucA7BP84/2nwrJ+WhXWjU/slRd8kskkG+mipkJpjopkq1c951NNJQnYGBruq0F3tRSwW1XUHmvIHrHNr04/9+I2460L2F/LQ0CnJdah6E7NNedtNGpVuXM+oghdgTbW2oTb9db25HxRDKEAMcqyhQl+po03wfd7+XvEeGhLmR3RDgTQ2ppyLYBCE7hW/lplM2KuLgXsIWPtAjFRjs1M57GfpmgqiHXa7oCQm6upoI+tW6Frr98150BhqIcPW4GcGErsC/HkkTCF3j62jADcvZ+PuLIzGEOtZx715m87I7VJWNlw2qxQ+sc+6HN2rJXj1lqIqR+ui6p4oZVrznsKDVMuDvCw/tgkqZvzzfU6PqfvGvBOKqzihNq92G9apFA6H5MoIPD68gV+3JexW0wveL0e9YE1VmGNawqiVqBJFmTtdUFZ1dZNII3TtS3uRf4/4GMo5K1WBxj+TQnhx3e3t7/8ePsPEsKPb24vnlNFIw18lESLHkKStKdPeZEduli5ZALA9glGZCYGuTM+0hcxieyfXyOD3Fl/XbTKWVtSl0/cighIEU6I7JcRGMw3LPrEZ8QY7p9uKtDtGhc2Ywcig7oWGYyxXkImmimdC8OWIBn1ndHXQHqyEY8NYeJbVAcUYvNDdv0G4Tbd3ufGGOgm+ZxIRAVmCn3zjjok/sPt668qu26wyO/Z54Ptrxzzw8006vw4ft/+MfsPY1xn1M7ZOKUAtgztqAsNehL1OdtWxlSKbBJzDUVPkKVyG2tZpC7GN3MhWy/mHREYsn6ijjEiod2VmsnflaZXtS4DCEYcEJRQwcnA5wUkGEHXpYhj+foaEKV4OQSlcrZ3zUNkQKUaHPuJ/kKUbUs9qANUMt4+HZwP7y0I2ZqTq+zaIMrk2Xfbg7lZnTPyUsEMfHE+UiAJOiL285kqGQ6sA6ZHPftcMW+JsYYwSdEanNvIXCcfIz+KnP1G3LMJN/fL/9vHo2GJk5pISWgHG+obisnOMsaTXof2sfwa6heOjK+MEkGhcPPP0itpkhuxIhS0SlO8U9Da46jxFM2zIp5+T9bql84UMnlO/x/J3ZI/KUtxLKEs1X6wvkFuFxRYmUzP3AymQkWI4rBXUj1apSzU4TWT6yS99ziAFy+C4LcvdM87yuhZQRQUKm397ZXY5ByuP7p/3zlZpdVvvMgGImPc3KOsMV8KchhI2S+ds7c+goosLNFaQhMbC017bIIr6D0Gf/Nz93t97j0xPP/7RD2li4UKC4ocuk9BEcdvnMmA9toEzGA2wbh2/6BxOlOuNPpWCXXw+Cf+P/1LsbedpRU0dhUe11WbGRBr1S1sFeIAee/rx8NGEIRxHRPDUDpXwYpg086yQAnvVHpbqeel/PNZoNLYSxV/MzdrytLnO60PKxXVapYgAuf/AgkUbFsfHe84Z2BCOFyT/ZZ/Vi3Qh7CfeE5EP7hnzi/rBUUsit+vXl+2vsBtJd89v/Z8c38EeVzXhCJ7Ym0F+jiqHKm+TvBC6jj34DiLgBgGett/VrQSTK7Kw+cYSKNgy3uKaMhn4BX/z1rpS076ZWydQlbOGXR0xkALkwIBP9skzufk89MXOyApDIo9uyAan2t/W6pam23WnqsqNloJaKWgLCeFO2KrVgnSRqO4iW+V+p7zmrmVDUAvtcrZyMsfrgpnkoTfxb/KSMFpG08kMR3gF79qwiHYFGClYiwm0Hy+yZUKoQ2SAW+bxOgzQlld+0Ds6vpB0iIycbdWa/EbpUSnOhRBulbviQci8jTxERMxE+V74ngvFJg4WDGKWKIBmiyFPaN+XuAlH7o2KZPBs7+La1+j0pbgq9rJOQv7ZnGta4c/M3YOEDM71jXv9bSNqm8H1FmClwTyGFMhPVUAmPemXdQOs08FNMM+G4NEkD+FidmR7J2N/LhaSgDjJ+bEepv8287ifmsrQhM+103gJ+/NmaUbu0SsHaG2xSIKx/DauU8BJuMLq4BJjMaU431YfWS/oMJs0p9zyBldlV02Fz/XP6cAsdYcWUjadeydSZr2QZC0W6N0afdq9vVGS0Ukca1WnDnAAuOvzA1n/NsAb8dLuH+rC1GA0jifZwu4s/jUQlhyiulw/OaE8PVP39/+9V//+fbru1e358+hlSEI8PT27jXIJqgKDZsgdBN6GTc8hwDE+Wkpdc2Se5bjnIdsJaik6odM9xsanO9zCG1SPVE4N1CQrVEPImqSIIZewFJLS93c4Fmc0eYAsYEcAs5LVC3xWoCocbXUnM1rcCTlBNrk1Dx1ogbSCcTsw0Ju/xr6254ur3cZn0VY0hBroEunqiwuDa4VwvDgcT8EvlYvTCA0WmdAKrqXvgsVCqFnHWMiUtUciqTBVC30pA+lsrTZVA1UHl/3wU5uslMUjS/RP96vlZn0aS3oC3qyQZqipVXpbP8Yz2PPkWtedLZ9fg12i4i2v6XUEwO/GIUMfr9TYKFs4PTZIyQt3/7dt1UZXVmea7MXSURJCkTIuCb3oPiK9JEIRhwjNEgakqRfAUeNG1+iykW3Sstr0EQV7tUoQ60y81mubxHc+3XlrItIthevIgJ9T1Ag5xhCrW2lnCCTADzI/yjPoQ9vLuMnjlJO+6rA+awluiLlng+b6hnsTtDM9zGsCAlYTYNmk0rI7ZafSctpgF80LbSMqa9mX5wqkjO62IrQe5b0YbSzX5430GItnAsW+u1B7dCGGFBzfb74TP47YlOrOGSNlkgkwM/Im6KeKj7m71e5zL0u2VM0xOqfZ0YgwmKavTahzX8sNVzqOOyJCMMM/buqz3N+vhup0yqtsbd5PpFO7iXvZaMaBCm0P8pQ69T4vATwoxhVjOF5z9XsUcC29c6acH2epFx0z63TheR+VtWzkirwI8CSStBnVW6TTdkDl5NdtTLVnYEkJq5XoH0Mqb/ESNYr6HXim9bDUnvQ/ZrkgiRtVDHeGTPzSIjY39CjzhEkVrQCwozqG+BwCYyJ4xl4d+/isJvAmoiaWInG66tiOz7SB9zeS77fxP7jNZtOpBofmEo+9CCo00vyrTZJqbzO86EGyVlVlMg+eG2ziR3PWLZB+/XPJM99UbW9X9ZvXX8j3TK+b7TQBGgD+KqEWQq99oB9aG+RSTtrdFUiBmD6vninrEMEbL76quu4sQnea21bGTaOpMh9H1U+95NJVtD3raeUUZVWk6Rb6R0lCx8uMEqgnxEml2hTE+isB/TAVFIQ8Ktg1QUs2vt4slFGzyOJvw+zPir1SWDbt/sUkPXoDdSGKBTiWnn/nh0rzKx3VWhLr+UrPd/p/W0lzb+5wLzFUDBzwoJZT2IrxPdZqIJSVqhTyRkQ93gJCIJw/H1iEu3/ROD4XHzZ6Vcyr3Vy//b4S+t1bi92T9XrPM/AVvt1eeYAEs/LQFFUSxtvX6PCOqetF3y0ApvK5TQjFI67qrWrhPp53AeUPwFshWZ4bu5Dql90CBybcFSHs7elOdPjOMXnFGgOajPPGfX0r75qv+hGeFh8SLFltHATEitN9r3l2VdsMLlxdFySe9h2G/TOdakq5zyv15Tv5QyPMq39832lQrsxSVSVsw+mLB/q6FrCpPCf92mSnlazFWmMRQueFFQ3/k5SPTYacVXO9qGoK2BsLKGdEWTk72HgqcZuMpqY/ng+4+MqwJbpZ0yZWHEJnIJx7D++AtC/eh3/zFkhrs89jlrq1ABjAK6ZfQ0dHHbMochdgLm5UMCT31ohJCH8X//zf9zevv359uwpKpn02TxP/+DtQ2fSvXvXeXvPxtUNb5wg6eNUwaQNhqdbtPbd5IehmGbAJwHrm9cVy5jyI6g6SUSqWBsn0JfLQe28vO9/+L6NujTrg6hlbEIpkQTaPTB3mWOMSqiGGyjKZiM5uBYp4iKtlCTB2XzAqrzdq3ylltIXUiW2IGmjDYkC8w5SdTtmRMXwjmaVYOT24FIo5DPyfFA6VzVJokdgd3zG6cQ17KoPhnb55nWHWY9bTLWGjXohaqBk2RxNGAworRZeyfAlbzwxnwmpxPBD+0CYBKnjjQDhXnUsOdARywAAILnt4PjQKg7nJnomL5/nf0Hj+5PHVz9iHXKddKqA671sENcZUybNHDLeD0YpPWFWSd69u/34w48xtHxxmP7x9/+Yv0sj+CiVWftnT7Mn0vd0JPUxrONvdxm7/7umm1WWPp2O8SjCK/JvM/BdUfMKHEJzKKCiIIMKhyqtKUGv0zWQNbjn/+vMu+eupIG1CRe/FW/OFn5J+pWVN19xeosWDIemsGST6ydwnQG/1LEya/BB5kdqkKgEEIB5bRIc1p+vOGD7zZZIdWZb1e5axb9TaLdRm0Cvd0HKyFW9nBhMktGvW20q5e+OjF2S39fYiRrVBN2xCZzjOsCuRZ0qABXBXKTih8pewMgC+Kv6tFlNrP1ff42usupa9v2qffyugiZ8ZuY5MQ9rTitOaftfJxd14YkjBRSKelsTfuXXvX56Y6dyGCc26re9PenpAnl8wNyllzkLBDucAa51qjfyjk16Ehwc88RMcnKPS9SsYtXm3YNVnvly2J/NExQYs9Jr8F0Ft450yf52HMb6ojqjqQksP8vfzRkX3b91jw4J/xyYC614KLcCRwag2lyuedHWN8RYJNm/7zuqOIVnXCdvQp31ju3t/C4SJu2qPXZ5loOWmsB3lRLerxUogRdshuBB7W9tjv125/ny9+jD4awYjPJ9Ru1g96wMOP7Ad+jeFvC0Knmt/5Gccw1+j4S6VYCNcoIJsDEjUaGVbjZgyBEkoalahWYcw0b/qNJnwmjAxb1pF8614nrsJ/sb3YvXjtzetOIWO7ek76w0F/ypmAP7Bz/CuggiSD21gpm9MsEbrg144N9e7/eKNcr0sUprYuV5k/Z22XpF8rYn3RPqKyhOgv3CryTWcC7jQUVXKIx3J+NIyr4sFkctkRSq1qw/4D71R4K8EfMa4E5Ai11KX+r6ywHZTtGzAletWBjj4YdpRMGn2brAXgtFeGugrdBeX3ZniYyUQtc7NmWUX3520VgBlEfdMwkKu2ZJoRUjY7vzXJ9DwLM2U7R3/5m4NR68iw5l3wz4DNA1MRneRarVa6kxGRCYDgtk1bFzrzemu/su20JyXfz+WlzOCpeCLJ3ByHztJmipMA3k0ZawhxQhs8Aj/dwzwO/SN4hti19ESId5s2shSr/awPsLrFzi7sgcfreKtG3zSZvTxoycoxo4Vz0vrTxeoMbin+znUdwFeI3zFIyLiuroocaiAZ5giX3x5RVXpj9zRQHiWGI72UWdV9z2IKcI8LkBUN5M8ZgKdrQ4CqbQ6tRWLqi1pQO33exD2UdX/2NFaJK8vf91M3o7QUAA3dgMoKNn+FMqe8HqO722e3TA1eY2/7aE8Pb+9uan72//85//++3N65c3Ek4qhC+efZGkEOpo6JVB+D/cvvjiy2ziS0aeSg4Vs2wO++4+3nm7QZlKgXtD5vv+XQxsDM6kZPn/NKnGMZQ6xibBMfBy//znP+eAJyFEXATaZpA1jEidPwbEuTafJ4Q6dzZDxxJA1SRQpBm4lScTBqt3DUqKvNwPC8Mkywf2UEbKfWqSNVRVlKsRqyv6JIjSAc148rO/TgifVq0zYj6ja1EZ+eJFjJsVQoeBB+GLclWpgw1EP00IU3l5dxfrYP0igvD6dWdEwd+/uNoOAW61rkqFdyEf7lnDZNAn7VKDdyGiNuOvxyloI2Mk/kZCmL4wxjZMvh4jkSb31xVqIHHpoWlTrVVM743f+fnnl6FiJGF89uz2T//0T3Xmn9D4WgVK5WxJYhHhVuna81J1RkGAVkYfVhSFPs7PEsIqC0J5bB9Mh/dWHZDPAaGrEyBxanO8dDH20Pff/+X28uXPuS4VaGjEFfuog7e6x/disENnJRD8acl3jaUUQ9aN2YAFH1rtlV5gchPD8qgjVGym/n8lhFwHo+icHCkZGmErJFzzohkd84IIkqCtch3eR6rs6/vLGZn6pogc1UcMKO+rzep38CPvBnuz3oCg0Ye4zYWMraIoincNewflW9W140CwKU9ig0i4rBI6zoY1uQumvBmaWWTubyWFO/TXuZdWxHsxAJRKJZBj8KOqWKv1FS+5eo9Hi+Q62LqMTHnViiF7PTTYVZIygzRCDLUNJoSh2G8/cS8GrIItViCz70dp08EZ7BSIaD+I1SvFOqT6WYXgugV53uVZur9rx2KPI9v90xUk8gxJiAj6R/MtwjoFtwCILy76X4Lf2X+DG6nN50B6k7QkPksKA/QhNnL0VGqvDcJSmRoISHDCWpiocF8EBwqLJCn6+ecIdXHt3//+9zdohLwbFDO//+GHiwrnmlGdlA5qAMZ7kTJXf9R78GxUwAD6WAfG876cfWevZALdVdPiP6GFPYMm/+U1C7IjTxCcalBl0idVOnt1SWfAn9FRM9JjfdWcHcEJ+5S5HteyUsq57+y32m+eAyAYWmrWYIGRwVoo50+fJmhKYHtQCE2wnY2ovbkoZBMSuap/tkp8/BjFU+ww68M6hdK5MR/6K6uAZ4UwEvuLA6x2xuasb9Hz4TVzrjZE3epfbXOD9gRrUtlWPSXWYe/zM5PaMhYALztyg2dk77GeJg6sy++++V0q2qU3VyiO+8NOhua2cSDsAb5cs1SMJtJkIGy1xx5dflfKuDEaPiMslPWox68MrDSATluIwJ8g0VhKnyeEoccDKB8Ah3GEYjOh1YXiV0Xa2Kf1+Buf5dwsYVJPgusE6Bn9PlXug2kk6JYkMJTtUnK5loJr/P23330XAJTPZX2s4vH3AKACnLHfVMZgYGwMEvdnUaFFh9rEVN3+RkKYszM2CZ8FwC3DZq3IF5hpQhjaIwnMfIRMqtjO0T05h9DCuS/2RcZEbCyXfv8EAxu/Nv7gXvkse7Kxa+xnYgyfjRamJPgUWNYOcsaK6e12n3yWEKrNkRFvxs2hFTN6rdR7Z0SzxsSb2BTtnOJDfJ6sPp6JnxM325oWoGYxj20VPQfEZm0bYk3/vxLCsF1aLKrOiGOv2oeYd0q7CSKAEfjpjEb2gsPltSG5lwlHYle1H77HnLldH//P7/IVlkRa++qjtJ2Cbb+9h/D2/vb25x9u//ov/3x78+bl7fEjeOD0hT27ffniq4ydePu2lCTOW2gBCB6shPx4c9Vu6Y1oeZobq6DML7efR31sQF75a4ZaYtilDRX9bI8ggasVRjYXC+qcIat3Dy4xizqXBN/043CIhpQRUGUmnL1Fyoc7EmEZdhKaXyu4wMttH2LR/6IRbVZtULXB8sfwzsxZ2RzAMysvat6NxqKclUgdn44YgxJ0bghE0cGOq7h0HNJ3aBt5w1CTFwMFfpl7977vweq90lB1tqqiBi2LU2x/1ImMRc5/6pTZ0Br/UQHs3zMxtiQvTSkiKFQZ9y7b78IcylZ0nm0Qvc243A8bXINvJYC/SRKyBNfEUDQyz86hSym/wZ6UZdZN1bPP351KckH+zllRqI8GsW8ilyGrBD9LHEwauzhX3JZ3mErDrQI/yk+zfmcfmHRIjO09IXySnkscLl+csVai7+IuzptKz0ECrqJwUjX73PzswTVvLrPFdlZwaqGbXYBBUcL0AQwUub+js8qzhtdVRK5RCOkrbGKcytwU2rhmg8jK3kvphR2Q3qEF90Ft1z9jEK5j5/+tppk4xSBuQK/S7fysSHNFEzSa931fMKb7HPW8V1cTOEieyYFVYRxCaH2riPluWmFub6AJloHbKbbB9RwFEQXbKXpGrGqiP6VmVmyKPUswx/2Xft2ARtujenEG1McJNAkgiECI6hq0vQAtCdFArFO62mvarxKaiTP2VhU1cMxnz3HfhWfuiLS2xmqYgEcqxQe1M8mjY1UGil3PdYwJ+nzdAkodYh3Xmh6DiKWoi7znsw4Rmp6hBki8b3ud+R4JmIlJZqxtD3UPFKxIEDl6Md931A3Onp+dCZu9aHHkh2ovwWRmKk6kQRAmYhdLKpMcE0CMjRFq+4Az3xV7J4IXSQg7tsLggWv6rFZL7Q8yEODnJs08H89PAtuAtiOC7jatBi3+dlWcUOq9K8EAABorSURBVKzpAV1Lgn2LBiL2iecMr7LG8/ncZ0B3VTbnD00wOUPEAwm0JyojsKGRPQVcaudmga/RPa1OX6DmAc4KZMQf2d5wiKAl7lC07OgXS/AYJewXF7XzUhkVpIAKuvOdPu31P2X/rTps76cVdHtiP6HEjn3EfuP5TK4FjAW1ee9I8UvlTD/2s+dVet3+sSJsC01UnPsCZ1waz/S99F3GVlONmehbEtgnj5PslL3Q0THa3DMw5Wfarty/e+EY2RKl4tHbUKPvrRjgfMwYMgPdUyRJkCf7OLTEV5u9vBmniPetHzXPsfE7SdAWR5VN0JE36eEb1bvCfbW59obGnxGzrO0JEBTfZd+sTKVPQzOSpQLmQXoX1DeevatCSjGtTSl7RKaKtlvQ1g1+2sfsCyiIjBL4jDLac171d6v0xgRew8pZCjIHCyH3cfbc7r/TLiPDhSRyCSe2xspvbUhjVSrCPEcKIhN3uyixAeEqXnX6cneBCbLg5+Wzdg+Cl9runsPGZapA2/sYccSx7+zft5ebHCEslAn5qeB6b/+oVsY12mGCWGl1mp2WRlxH3QwhceboqOqWGAvfadd3MSpemDTSgKgHmCFozhoRt8UWzBZdZyh7gXnxTQgDiJEv0Yu+Snh6b1foCMvtN1FGb+9v73758faHf/+X29u3v9yePE4xPGIyX774MhXCN29auWMIfPtMWgmj5AqFNKjIDnfEJr7+5vbq519uP7786faX77+/vVm5lwdn0b77u8rXIiISmtlHVKFK/aNaAbINpSWUtdE9EwRuAUyLqqj3OJl9lCjTX0iAjzGuaqjJl3K9/H57JIpQs+FzUNJb9msGRHJvVhFV0dOZJMCM8lpL5RhofvbVV19XzGbzqfg9FiT0xlevUxGxEoNRVeCChfzmm9+NctK5IemXXA8Y1zHopbmfA3gF4emx7Gaq029FsZUtlUQraiPdpsliE2k3jLLjVLhyGGbQeCft2+wcQRNyUQvno3X+T6kS7aNov5bqpAbYVkeCHg7BBjwI2v3+XRwOSSH3yhrhjKSgWLLHMEeamArJ5M/tGeLvgoC/+KLD0hko+svPrdZCvVvgzGxM7g+0LD1UX7wIiGEwKFpGQsZa//DDDwMrKmASkCLnoIkj74PXqsqd8w4TUEyMR0eRvCZ9mt27ViBNqFthbpJr9cbWAQI3AkLeVfvoHl0UzhiBIcp8n70WZ76K0X/+6T+zZ3k/Ol73whmoXwn9OXsvQM6HDjyGnvvxY5I7kMskfAQlCZo6rDuCSO+KmknLYF0NKHwvOF7O6RlA8N9SmhSE4RmkBbdq0R5gnIL74UxU4gDX88K75nfbB/YyxptnpFJwF/NpMCtVOZQlKtHMcrsEHACsis6dTeKtnrPvvqhIEUq5kzlPQ/9GffAMzlxTNZHghKoFP3O4tyi1gULQ5dFEcT7sC94bVBfOUc5LxJ9KJ00gp43DQUd8adLj67mM3DfB2cePkfXmHIhKV3p7EdtB/wwSm+CmwN5FcwTNnEKfNDvev7a1IFcdlgGKNETeLfuJs2yAmjl2G/cQ1HMJFftCcIBrO0LAv1Mt1CCsgMqTMCCgagbh/qyiY6XP88C6BFQcTUlFSvYz1/A8pvJxzfibiNAFOHYOrgnTebbqJ6rUFzl1+mQ2izOgxlB1xUB4Fis1fLZ7PAnhAgJBFPuIWQu+B1BklUs6qNVc1t6/0z6UvdCRESYzqeJO1CYz2QSOTuGVBX6t0NdH2yPOXiFJcgwC1VT8SXzVZ7Q6nlNRGfeMVRIBH5NlPBjrZLXBqgXXNLHRRwkW8P+cMc4M+z/9vGs14He0hScNOt9ftbOaBfdZkwZwAg8X7X/VTq8TwHRgXQCMzMFt4lq/1GDyWtv1f+YdLIGLv58CZQP/xh2yMpIIxeY30MVfXeI5AzutMMaG0JO1IDMKwBH6aoUhbK7J+mOLHHLPf0v7D3gy26Dfrw/sfrXiLuOCOCP9pKyZz7d+7MYY1VQQOLN9KO8kQPCDKz5SfMPEP0nGZq259pcf33ioJB2L2/QlqjCapNkmYjBu0mYlyvPMWvGeM6JJkSyAxkO4KrTySyW17TNJhALmljZq1TDgxvYAtpc9z/p6FrkvWqoELDKqBIXTQ/1WgaMff/ox9lnbZ/IQoGXVcPYB1WTWKZX7Vdq0M1k7qdXXXOaeK4AknpP4XwbbmUif79nk+6oSj9nFc8VGZMxV9RS6F6dsfwC7FhtMEiMaE47+9DrWynNv8SlwqSgQv2uszb4mUYN5hL+xXQlf3UkD3WNWbPl+6J7alI2rIr9w1irXt0KprYzdnQ2Q6UDsKpvPWN57uHQG1sJRgK1xEddmfQBBwqJY7BLbAfUUKujG9wkQKNojaMi7Fnj6bQlhxk78ePvD//nf/Ontqy9RuMEYPbw9/AhlCWTaAaNwsIeUO9kT4zYaW8RlNsQ+iDxB4JvXtzfr9wiKewMV/6aVCsYrbPYW5WA2pY6fg8j13NwiTxeiMLUinZBVRSmHzlMzONGAhjb5tIlnhXIcdNvNZsmX+w9KuhldkaZ3Tl8ORVGIoLQTQHHcgyhfBG+GZLjA/AxjFJrUNtt33303RbvK2UrTNKhyTo5jIT4P5C/juN7NbAoQq/HDixi1nzA0AFC1JZ04Asc9mAw4lJyDVmStDeUmhyaUJPR8kex67Qp43KmMBoMxDAQiaz62AnQioREMWhWW95TZRxvcHYqMoxE4MFGkrIIT+8xkuPulaI2G0ODDpNYEtWIw7XnFcJwOzf4gejV/+OHHi8oapBzp61ABKr6R5HDzwnzProkjSthPGoPMe5xAjNVlkxjukXvBsGhsDAj4f6SoAQZEV/mcqLVSlSeYhhb08Ra6N712qrESJMQpXGMnmJ1YFUYVCXkuhQBUFz3RrThaBXQWkMSwZXhyAQn3tHQMA59U1zZvy6BGB5neg1RY78PYpchoqO0PEuXUgaSSLNp5CZxU5t7eEoGIMBImO16aU9kBJjIBf1CTzZzOqq9aPY6oT8R6uq+yLyeWw3Whv5HcJVlapSgUqA2+Z+1DM9tQaBNag5fK4BfzEt20wlsq0EZtbMyJUtIRG9ketkrENQJgUfV/2P2pHHhmaG5oOQ7e95lkJyhjz5x0RBOuJukdM2J1xmDbQCDDgEfdF1SyBy50xP39JQN+BPBcM3SnY1A8ttgENQnv6IWd0doeCpHe0JpEWRewGrie9vKkEibgX48Yz0zlxeQliOsC7PS/M9bomK0XwGA9VO7xAAWrDAsoKNrA4lpN491E+GoS4/Zo6rg9K1bCpIVaWZIKK+VTBgr3/ImA0nos7YHz/QXhx06uKiXNTNppko8l4wKqVrCvBGgKrp4tk3v7tXh+/gY/x9oqbMHfJ1EYFdTEjL9XEMSqZIJU6dyswTGzEBpnEtSpcPLOrHLw77zL2RurtwAfXIOknOTUfh/9dfztlCtb6ajN8qsB6nrKt1+TWE/JT58W3QGC+s38044nOHv79upZvz/fZimPmieIcP7bM2YfmkJmKjmnV3rjhM5Zidxzqk8HpV6/eFas9DF8Ds8M7RSb8/ff/f18balsJn4BvI8+4qxxktaqz0qVy7v/tarXqXIvqcbWOiJHUc+Tl2LsE+r2h18vOpy+VzpnlGpnt+4shwbLVn9UGJaS6rUDyGz+IXZBmmUAy1Xvy6SoVkVsIjYgoDQ9X+15T1/eKjUCvIIY9nNahY1dHigS8aOti0wA/g3YZvXf9daWwbrj3eo34lemuBobOAV6f//qwV5rEteXYZNxD9vjObfrd3TPyGqwSu3sSuLaSuVPxX+xuFU4nzFx1tFv6Wed1cjYyYMqHEB0Cpsm5yZAJlWq2cogZB8Zj19A3PQfHBHCe1MwCBsJM8c49rIbxyzS7NOphF9jMEZldQ63OUFiLMGiMFUKyuoX8L1hbqGJsi9nU9tCdfnwKfGfz861uQYxJPEfQL+aKP4ez50+y/lFfRf7BCAckOc3JITvb7cP75IQ/scf/w3sKYIyDx9+uD34+Oj28VdK+SQRqzaxUKGYlFyWwAFa5qiBBOK+5PcLtDhQVAhDp9jQcgKnL5532Gse5O3bazCpqFCFP+DOQ9ubqWguc/+aYAvjMEDinZdmgCllw8PItVO52riKHpoGYpbVi2Q3KE+f16gs15zBwyEEddocpKhdTfXSRKMZvNTC9qfF0UzKHJSFa1wJYQLqBpuV+m+vRqt7UAT76A4V1gkGXdtmCwIz+kUcwShkMeBzmnFMo0FyOEBDQP8qWXuXu+V5RHPPQ+4BsPeHQN4vUMZKIK8ydyFZFVNJgv7rhwwe5b4RDOIz+KLqQXLZ4I7hwxy0Jt+i+Dpo7lOpdhMyeyl1fgazJoShAaxPMJWrL7+86IT0HrI+UYsbbThI6uTAU0UN5VLaWGfgBdmemhbJI3u1pfs64Sa0pa0pfmFg7HwmriNlweqj0ulNXtvzpsLa1TCeZKP3wP5g7TGaMeAoaI1WagCavoZRnPm5VTdV+ezr0hhaHciarXIpHcLk1gZyrtGqepkDJJueqRjLIVlWg0JhXZWAd3RWT/j/PEtU5ErnKlhUB5Q1PJrKr6DnonR0j50UVNFGz0QDuQZ73uf5OyK4JoSCJe4pRR0iIvHyZdYGh2mVVGdaCllR4CYUraZG3ZbhzwGdiu7rQK6kd/1DBK82jZ+9hrzjAiOtiEoLO59HNNreQK4DPTmJ22iACmoYRBgwidgrxJN7PeiktUWlPmnH+TxQWK7B+plIhG656oDPJ6VWRNpKcZKnQ/3ZNWqCvXmno7aKhKai0l9skLPfC9VufRXek4GhfTe8X54BexbgaUqHZZLcaacnusvvRC1zFNPL740xkrOf0SGlGedLZd9RK03gTIbti4utm6JokOFjkLIVJS5nFUGWCnuUBIv3aI8T78I+LH7PoNdE7Ky+hUIrnTO+rD1J/B2oOM9ismh1zeRCdVQFgfg+4BSJtHvfs+9IJa6bKiA+V9GhsXbSZ7ZZtXym9Gie+/w+65+qweiA/JfCVCqy6u/SV/vq1dVHKdsjFZ2jqt2lklI5xW735KG2ajKsPbYicH7fZ+9oHLQKWq3hbJg8+wyeO8+ZQIa+m7XJXli1kP0T5eSBpUmMjkT9okrDaJltJqEy4NZnYxNSdTF5fPQwNEk+9+tvvr7EYpyF1ySvoJGgXhKUAVCe+7YFdIyXNil21/nF6wPMOdlc6xDwhjhdfsteMEb7fPnlBSqTtPI7JPahdM6GXuc8duBD/GBmJc8n6KfYcyR2ANHYMRIkfHgomY8eJvA+WS/co0CRFXv2eZPjMq4U34u2xFg77icTj/SjXjFB1b0bpzVmuLcoVTlT8PNMZLkPY6IUCsZG0sYI1iVBmv2Q2RA7sHf+SdI14TUp3KeqLmewY5VI9psYc2/O6hOY4XPtRTaW1O7o66rPd0//Pb95T4sRU5BhjMlE+3yX+nQF7/TLWYMVaIwRTUiTUG3kjGtIDhItkmPmocnktU6Lhb2/q/J4+HN9U0R1NuPXGINYLMyv99XuID5QHO6MjfJ5YyCwN6OXsFzBNgWSPWJ04izOAIwkY2B+p2NrOk8632fsRsZ7vcjfZKTNb6KMfnh7e/fq5e1P//mH27u3P98ePKDk/OD25NGT2+OH0IqoEmUKYCqFlxqXgzgp9XYHX3L65WW3t+7Fl4gfvLn96U9/un3/l7+ESvrf/uEf0iBqNktgb++NHGheEslBUKWgGEusDhiphvcemF8NyKOk6KS5lg3bFT/pvL1U7TIYuMNzqzzag6awBEkuRiKVLMYPjAbGRmThRVDDrY8YShUnrZhl4P3TjQTYzCTFaqSwREDjWaWWIxoCFRDu8PjDXeD2lGE0NKD2cPGO0kNA9THSs61mcr0GuR0azf3bD2CgVgNUVdRWxarQ2koKVBaV7Jyx59gJhp0zQLZUrKD+vIMJoZR+ddA+R5PluiZ+vK8//+UvKYmzvl99VbpnkSsCoSbrPAMJD/dnPyHvvSgZNKUGLXkm+Osaksd7Z1TjRiHNgPI3FZzB2dkrCe2YZ78qQht8X+e89xeqRHn6zk1yBAL3AzXA/r67IEyVLQuoNZi9EKlVhYhnMAKRjd8znaMPAA7ivEIBbcOy41acnScFkMOYQOLDHMl6NTR8PHfelQOgZ/SitjnRAirYfGHEOIMJAAAxfv7lSt75PgJTPAv3EIXTzfKKZDlA0OvX+TnvSHQ5zd8b7tsguU6Fe1ZeOQFchAYqyiOyKK3Rc2eyzplOsvXsWZIRf25fJp+HYfzq668TLErJ4blElXPmF6j7uYoppdH96E/S4ViNITBJQLo5WedczPapdeZaBEigGj15kkoFwTKBfwKx0I/Wd7ygif2fSg0qoFOXtSfCIIR7kcp6OjL7wxrwl1aVatvDB6GU8U6la16KpQtSTJSUxS9FvpUNnaNVB+7digQ/0xbFsaE86xD6z8S1XG9BE0VUPr/uKXqStVpSafKcZGjUU6vXUYs1AN7AbVWxE0APkQ6bYFWmvN8NQI+ncwTRkRicyYhBv0g9P0sisoQwIM8xO/BOe6of4zOwr4rK5H1tdmDokKty5jkmmmOQl+BhyqVZ/yVTPL8sG9crNNsllfYvxp6u982k4ErOD9ECk1LtlgmDa2QlGbtra8fVRzqwJwn6/jvncvPxvJY+ymtewN9+j+fzPPO7nCHeJeuoLQ27yHm2MFA2Uza0tdH6kqCOann2gwki2KNo8qhSqQGz63H+22DQ1gUDygSxU+eVAROK4YJ4Ywb3KNdsjyD+tiyL2PAB7yYC8T0DRRD1IAHFhvBO08e96hPvxf0ZEOPJ46hv87smjVI7CcAVCpP+bjuHiWrWeeM9+J5glxWJABHQCekzhGpHfAXIv5E2/Iy/iZDGYe+sUBus30fclAIrmBVWAz39x+dwT7leZh/fx/lUV6FgoL2xMlua4FSNkX833irN2bNrpS+AFLoOG3nAvub/6d1Oi8vUNfHrxJYBcifQgw0IcDPBJeNQGV7EOvZUurbcr+BRlJ8Xz3GfrI8UV5/VUQmCqvFxX3xxzSMUdNAmS1VnTymkx8+w8RUoq3K7KuJWtdmXnv/Y/oEvqXAl4a0ifOw44oao/U9pU7DIueXptTvauEwAuZZjQ9y3rK0AiLT6xBob/q6y6aXRsFFwAcMmIpSRW2tnqL9kTmWLD5k5GEAVtlnV+esX244QX7P1l/EjSyZ+Y3lDfWvna/MVgbEVy5KIJbYtKAFVN3tho3dM1hNra6d2jwU1+3cR6tkUApJCwVKuq0CO6rkC6fyMZ2AtYg8A5P/rhLAVwre//HT705/+cHv7+mVooySETx8/yz9UCEm66sU4JN0ICXIJ1tdjA200iABCKqFGVRmNbPaX169u//HHP95++qFzzL779ttQADIjJb0p3XSZrzbKBi+9RrTz+tqk2q/8O3SvVuhMLFUa0vDrLDl8dySh1bE258+Ipum6RtQAMRKuUyBLY2fmiVQdUqTYxlo9/CdIyJqo29f4KMaLgw1C10DkSRIIrp3B9BHW6QK3ith3Qb+YQdiZhPZwHsXTjUfovdWY6nBOFJj/Zp2ivJX3SiWuDdpWG6JcuLK3QM49uWyviCh2c8nNVtqMtC5PZ8eplCSXO5v4AcbrRT6Pz+qctio7peEbpcftDVFSDi3/bYCD8bFqmeBrkvwNwpqkntVRq6pSBEPVBFGUBry9x8GWR557fUjF71lRwA3I9futNBfVM5CIGNBodQ0Yul94vzi1UkFKl0mAkP7MB+nj4l00EX9StDOVglI6+fxSku4jV9rDuCbt8MuhCZe2zT2SNEpnynxFqoLI3K/qGQe8Xhaew0TF6l2SrNE4+Xz3E88V1azZgjjUUSZ0UHEGCD09fRoqZZy6ghgbL5EzvllkqfAwt3Lv1OrkGQw5CoJ1M4GLIyMoWn+yFFb2ilUS7t0elqKj3W+sQc7KRq1I+dNpRJnL6P2oupsQGgSxPr3/Nt630t5eQ6vDZxWH9U1Qsn6P7J33JL/3YLDy350nKY1m5u+qBpoo29t7JlPOMvJMZ37j0HCUaa328AypPE+Wm/dp5dsA1ip37OqoeAb0Xt914vupNI8+KUqrfQ2ivsRLOujZ/6ed5llZP/xF9xssief3Prb1RYYR4VzTqYWGdhq1uFaTSscdO+Hcp8fYDIPyE1XO0h9AgO/fRInP+FsJIb+nj9A2GFSfwZVKlHyPd+C4Aulb9gZ5hgVH+Mz44CXD9qBxHStEAWBWCYCdw/mwiqLSpYFqQcOCD7x/e90yp3EBPOeH3zNwTjBzjPzQNyVpWUWUdxnfoxT/AqVUx0ZvPYWB3FOxyw8edF7mgmuTygDJU460OiNV0z13VYuvBVvcYDAr9X3zaaVQm+yx76TRCzQ5l++i6UyIhPfCM2ODYgc2D1nwiqpz2l9C4d4cv4Ea+uAEqOsfI1b5vF/WPmZsEWvC3zUordJxqrNoOUxJvKBohVK4P94nYDwBqhR7e74dU6GarBRF4yDtuufJOO2KPy7xvTLGUpWcHU9inOS4QiPQ3QJeHZVI3rlCcybvvE/PT85tAN/2c1uZM7mKb52S6gXqDUQ0bjqrUfoQ1Zy7Nz8V9SjohE+700hNkvGH2FJ9JJ9JQui5y4zJxUGJfwHzNqLiZH6YLMqukPrLc7GWrk9U7WebfS9/5XvXvkUczRi4JkQqpdevsx8FGc5eb89cKlkD0azAx/aNGu0+yO+HJaJ6dFthEsNvL6iCLF3e2LHJEIn4IXDk/pFSH2GeW2YqO8uzYEnFm5JjZIzdmxRNSkev6rY0TRkIJosCNImr15eaOGw+Pck3VfHFWR3lUnVe1iMj7CZmlP6+9ZDXpxTov8SBwigs67HighP+imZG79+KeUAqwH4KOIshr/xmoX0E3jYGTS2AxpXNfdJPDUttlVtFLPlsgRp7dP8vMXi1MOFpGUo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Страницы жизни Н.А. Римского-Корсакова. Летопись жизни и творчества. Выпуск 3 (1894 -1904)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6" name="AutoShape 6" descr="data:image/png;base64,iVBORw0KGgoAAAANSUhEUgAAA4QAAASwCAYAAACjAoQOAAAAAXNSR0IArs4c6QAAIABJREFUeF7svWd/I8mR7hvwBH07jdFKWunce7//97hv96w/MjuuLZsOAOHP7wmTlVWoAkB294xGeLBLNYcAqir/GZkZLiNb6/V6LXyRAAmQAAmQAAmQAAmQAAmQAAkcHIEWDcKD63M2mARIgARIgARIgARIgARIgASUAA1CCgI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MCvkMBaRPBTfbVEBD98kQAJkAAJkAAJ7EOABuE+lPgZEiABEiCBvyMCTcYgHpEG4d9RR/FRSIAESIAEfgUEaBD+CjqJj0gCJEACJJAToEFIeSABEiABEiCBz0WABuHnIsnrkAAJkAAJ/EwEaBD+TKB5GxIgARIggQMgQIPwADqZTSQBEiCBfywCNAj/sfqTrSEBEiABEvglCdAg/CXp894kQAIkQAJPIECD8AnQ+BUSIAESIAESqCVAg/BXLxh1VfZ2NeqpFfiecq9dz8L3SYAESOApBGI+yuelKCjDOe4pRPkdEiABEiCBwyRAg/BX3e/bvORNDXtqBb6n3OtXDZcPTwIk8HdPoDovta3K6PoJBmGLc9y27l6vv5xDsNV6Qn99Jtnc1q5f8rk+U/N4GRIgARLYiwANwgZMX27pK99w2zK4+xmeosAUBuHjluCn3GsvGfyH+lBTnz2O9ZdDslumfr0nuO3TtseQ/ZQ+2+dZPuX6j2nHP95nq3Tz/4ZBiNcTjEIahM2ioojX9cc+fg4B02XpFxoRMHQbj7P8hZ7pczDlNUiABEjgEQRoEG4xCPdR6h7BuvajTfG6/cyv/T61eeOW2P895vXUez3mHr/uz/4adjXt04tPjSH/kr23T7se+3yfwmGf5/mU6z+2Lf9Yn2+iWyX6SKOQBuF2g/ALRgjt6MjHrUifTaZXW1Z6PNMv9FifrX28EAmQAAnsQeAfxyDcZr3tOaHnl6iqHNX3crZNl99123i/7nPF/bc17Okma5NB2PzMT7/XTjn8gpfeeW/9wH4PUPoUdM3KxXddxdjub4jvkp+6tu16hl2GSp1MPuU5ark3PdweN3hquz5lWvgUg+0pnO1ZiydWLFkD9sC0n7inT33GK362S+3q6ep4zW9c9xCVv+nls7+pERgv/32fR3gk6V/Pxxsa/3MwaZShzyVcT2xb7e2fZijug3Fra/e5wK9H2Pikh0Zgj6H8OUR8j9sUa+teH27uqH2e94uO6ZqL7/NM0aLSCrr+khsDfk5h/xTNz5+zqsTFJZv+XlEtSq3dZuztY0wWas8u1bKuW5vAlyE9Xfn/xBFU0b9+TjHZuNcjvN75tiTtlUcMxDLr4ovbSJbey7uu4Uv7SMo+E0VVLj5Lbz/mxjUC8ZS2bfvOPsZeU7u38agxLxrFe/M665KTQZ8xNwj3YfjYwfQ5ozKPFpS6BuWzbl1j4v1cSh9z4zxquC4DLs1Lj7nmY6H/nX7+EXPhz96CT5XTL9G29uNlZJ95rHZu+hJj/2fvRN6QBJzAJ+gwuxjuXNubxtLjh7M+yq4x3WgLfM4xXXn2Xc+UWw00CBskqs7wqwNbVUmql9slkI+RO1MRd0nOrjvmmk5xrfjWY57HrKBHfePTXCu7Rv/neH+bspA19akGYWnA6fPaX/YiWacfb15wr4kpJq9dyGrlYpcI7rroPt+vilXOfo9RUDXGtt1yF/ttxuAug3CXSZNPxlVsuUm41SDch+euPtGGfKax/KRLNRhkjdKcz4W5lD6mDfsYhI9MNd3F+df0/pcwnD61/Z9FTj/z/kcVvwa52yKO+6zmpbVh38nkUxnz+yTwcxLYQ4d5qt22sbZXL/SUC/89j+l4tkfqS3U66C+QMvo5NJk6ya3J4asoKbvu3CQ3uxTLOoOwaWylPtv1MNkHt33U3ttXIVqnT9bIUPHIW59t33vtObvs4rDnZT75Y3WKUKWp+qj+t7rH1sXe34/ITvkSrQ0dYivNJmVgh+G0jUWTQlInD3vL6j7w9+nnT2xXbvDuul0d961jwtu4j/RXu63uWTYWLb++iWHxjbwPNu69q5G7+uVToy6Pmfgan6WmEaW9fJtmfjHnGZH6JOymnsqMPf1Izf0xiD+V7S72f8/v/70ZhZ9LTj9nu7btLdyxRuzT9Wl+qIr/Pl/mZ0jg75nAtsU3i7hts9t2rcOl9z+jQdik9+2De2NMf641pqK4NKmNO20SzUj6WVNGm9TRfXDu+kyTimXf+1J33n7XLWGNx1qZ0fxM0p/apqjDt1Xp+dzCuqv7fsn392zrro9V9UjotRs2TgjMrosFjyZrokYe9kG4TWY2ZPkxs9+uGXqfh/sEA6ParqcMryeP5S0z7aN4Y7rY8oXPjvizX3BHJ+8j8zpoNo3AfBY3RNZb9X22rSd39vKBG4P1fbhNLp8ytDe+gy15W2z4T77HFtlrbNu2ZzJPxFZf7KrhoXcNg7hsk7/ik1nwAiTw90SgZtw/dt3c2pxdA25PvWPbM+26xc8ypt2Pua8PqdYu/7IGYZ1pbljNDkXE5LFaybZVo9Vo4zzVeIp5f5t1vbUFTZLyVI01szGbPAG7Ll1xKGzGF3dJ9yMWuqccB/azz1V7ZhPthSUThtooYV6LoMZgrLa91iarOAV28arKZ1M7qnJRe90dwrUXo10P7O/vc6145seO79rJMHuuxjG9R5/hMvrs2QRd15bkmMnu+zmDGLswP3rq3XXBbfwcwM7Z3rXgghfU6uhd+6v9b6GNb17zcQbhPnL2iKb/uj+6ZS78krK5TRY/i5w+sV1b790gzLsUsl3yVlIeXZp2jptft9Tx6Ulgg0BVv91LP/kMHLeNz6cahfmY/lJjOX+2Jtsgx/MzG4R16ApjEAYhjEEzCOum0Orjbk6TZlIWykHTHU2JcGVC/4n7mXZeXGNTmvA9u3N9N25TPfTJmqSr5u/xaLhnqD7g0261SgVM6jo+WlXHoI6ktXStz6fvoy+qinjSACpXyJ/d38KfUL1bM2n2yLjatSg2Ce5jvvepc0O0Ka6T7l0pMJfTyeUh/T17aNQhKNHc0aBVjdg19X9Te+OZivFSfoY0ebgsRK0EvY8rUhivMGDa/mb+nXTfPRSk/Bl39WWNmJWamLPeJvfxWJBPmBfRB2hP3TNUm7HGl1rF9/Q4Nv9plLEsM7HqFMFz4Pv6/H4zG4OfKrH7fz+Xhbpv1S2+qc+zLzTNLbWLTc18WOVfXgmwRiwxs2RGYczWfgB96kM4GfO5rG196+tM8ciF1NS1p0k+d8nqY7tutV77fGnzbsgkfq+71yOWkf2FYM9PxjPlBuE2Hk0sNnjHH3xOfMKWvNSCpufZWNNqhllTu/LxWYeqSX7q5qKNNaTmgvmYCyldrUwXwDrdbkNOmp3eccltsrhLjvcUiS/+sV1z/xd/AN7gkwk8Zk7MP1teA8rFQB9zzW0NqK5vMWbzf6tL8raxs23Mx1iOe9Y5gj8VdvW5demrWUvqxlXO9DOnjDY9QvEY6/XKzR0YWm01CNfrZTKBbFHAe3mXxeJvaGMCh6Kl1/DP5ne3O3pJlrWZWFiEodimLFncrA2DK66RG0WFWYYr2Sead6vsEtQQinjGtE0m81yiXXjG5WolK3BaraXX6+hPVWCr6SjV93MBK1Sg4q/GIhQtMzrVQJeWqV94PzufSY08hVoSn/Rf+M5ytVbFptuNa7iBqPzKfv5tAyhf2KrPju81peI8ZVDVsYkWLtYi88rN0taRTInJrxG/F+qqt9uvM2iJdNxgVmY1gzZXYuo4VdXjOqWn2v8xQahR5z/xPTzDErK3svcG/vD4+2IlsliuZblcSa/dkuO+Kdqqpq/te6qI50pdZTBU27Ahqz4G9Gv+3eokWpW8+O+6hST/bvQD/h0v1oI+7XVb2gcdl6VwZFTlDv8NJouFSKeN79njYdjMFvbexisMfr9xK/4NPiIyxXOszMmkU1C7cKRg/FQXjM+hxFUX2epzZ7q5vpVzi89WY3X4TshS3h/VMZX3R1W2ba7xMeKCoQqwGssrMwhbC4NuqrF0Wh1pS0fnfqwmK/wf5ksYf/5+p9WV5Xqp82m31ZGWdkQ2/0Xf13eh3qmuvXXjKpebOrmsm5emi5VM5yvpdDvS67Sk5/NC7qSIPsn/3VzjPk+Ga3X9ylff6ns5mzoedWM3vgOm6pjJGxLOlmyMbOMcc1mJS8MgqW71y9tVN6fEtfe5v84PlYydxKZp0GYwq5zirbR2rEUeFktZ6iQr0u+2ZdCDzG9WzN/Wf3W86mSyaU7Y57Of4zPRhnxOsHlgZ3bu57j9r+Yau9aDqoxva9iuaz0WSpMcNo216rqRy+ouHbFOd9v3eXOLIu6p+o7PT7q2ZXK361l2zRt1Y73KKn/2x/RLne5ft95X1xG9X2WHxhc2CPNHteZi+Q6LbrWyRbzdhmFYfroCFjxipkGv1dWOz5oGpfpYXC4MmoqbMcw63EeVBzWEzFTUPV/a6RGpDJMP/xo+989l0bNyV5UjgOUutvfs8yYQhdacInMVg1ANVw0hWMPWbrTiXzXY2vZkVYUlXyRy4cwewSJ3bgjiKhrsWdt11fMIY3QNJcyHS1OEMEmutdciHhZJ1edHW9t23VRkpcEgzGnm9JomtWi3ysO+o7/yOb2236BJeY12YS3OX9XvxkPkz6v00NX+3QiC4+99eHmdhRpi3lmpnyrR1TSC/AbVwV99/irPeD/+biOoUPjRxcsVDDsYfVCeRY57Nh7DIMT7GKuddksGXZM/9DGMmqTcRZvzB8o6tDpB5ROs/p6iO0Y7njPrqo0AWl3bqhNvTHoqL+5tX+sYMq1UMxRUVstKR1JOwGch0m2L9Dv2GbR5usUg1GeOB6kxCNXA1kHiRYYy4alb5JRPA8vHDoFti1D1WjElx9/xHNovDRfJ2W+M3xgLfrE8iyAMQl2c/H3DtpJWeyEtWUoL81Jp3mnbYuZrQSsuok6ttjr55quFLFdL6Xd6OvfG3IbvhAyrgZKNx3zRjL+XjNYMUuN8tccRdfPlWuZLjKm2Rt0x7mJc6jPUMM7HTD7HP1YGHvv5Jpmpzr/xuZCTNPayub+0TmVjXmVnC7fqM1Tnwa2FovHlivxVEVfn9WjDrvES8hP9kZ6raXHKLlgd63XjZ7ZYyQLzlGAOaqlRWJWDOjmsti/ntU//V9eRp661+9wrfabhJp8lZfhRD/L3/+GmsRdPXreOVFv1ufu08XqVN2Ks50ZZ7q6ru04+L5fmvpoPb22XD5Z8ecb1wjmvjnG/Qe7kro65x7BMa2G2vuVjfa9rbZmIqnNh09rQOCVlb3xBg7DuMQO9TVfT+YMsF3MZ9I+l04G/PuIl5UdXYw4/Kxgtbel2e9JqIWrWksViKYvVUlrttnTaHem24TneTIkLBaBQBFaylJUqCUnhCWVC4IG2CEJZcTBPdOmlzaxfPiwKWLQlUmRhLHVghPmF4mN5+lgoB+P5QvADPu1ORzqdMJ5F5uHRyJSavO2xWIV9qXbeeiWr5cwWF1wPypM/yWK1kOliJp1OT7qdrkZFqwtd3UQD5QbNPOq0VMm5ny6l3+9It9fWZ6waqxue9yzClE9o+e8ladqVrrdjPq8u/vmCk7cPv+eRvpyF/o7ncJENg9girW4QIArk3m8YFIgCRJ+HpCsLB5IiJdng13a3RJA6GkVr8slp28RfffZcSdDncL8DIrswBleLpfTaImdHXVVSc9mvIoVMwSDEBIqfYJoMIW+DOVzKr9DPqjNElX2aSGu+n18zH335uMXfEREM+T/1PhirQbeS+Xyp0fduFwZEg0Lq30ffIbqrMxi+H1GOLbIWDqfc+ZD3SbQ/N0o0S6A8bTSmi+8Q89LbucFb1x+5bOC5IgJcVbRhuAy9T3P5iLbEmNmIcnoEWu+DaJg7RmKCyZWEwmGhM7x0ZCmWI2GvhUf+4KTotnvSa/cFsxX+L54DOSez5dQNwoF+b7qcSxtrhBuI2pc+h87Xa5nr3Xy8ZZkIymNLmnBp/tiycKf5rPqZiiyldWBHZGSPW+0tIvmKW1V+qjKgfVx5tvw7sUJGsZaqIhLzY9VLH/Nr9aHr2lmdO3btb9z1fshlcuYlJ24zQjxXvpZVn79OAYu2BKO8bVUlNddZcO08Gh/3irkvyVb2uHHtDVZ7S8XPE5kL/Sf+RfZGnimR5OkRz/2P/tFtOkDTulnHpE5Gn8IurlMa+36hlNHn0ajIisFa0nW5rhvzNdNkKVMunNGllO8t25Vyp2qua8dYql4vzwbbVgv2H4ipAAAgAElEQVRjY76sNEbbEW3393Ss7wN/V2Gr7F5pnNcUl6nTreJvpTno8xaVyaeefMqqU/06slxNZfIwktev38p8NpOT06Fq2fDqll6+GM8XK5lNFzIajQW/Y1fT8fGx9AcDeZhOZT6fq4E4m01lNpvJTP8bXmJ4mtuantPt9aTT60q72zFFe72SxXKpP7OFfX+xgIK81O/B+Oz2+tIb9KXb7eo1dPHwiJ8JlkcWs7TL9L5HBWHQ9ftmaHU7SAPFv1018nq9ngz6A9+XZI21tFakli3VyFosFzKfL7RN9rOQ0Xwmk8VCVr6vIBJt4R0fHB2pET2eTPR7aA+U3/6gK8dHXen12tLttGU+m8vsYSqT8Vims5lyODo6luHRUHrdnj4T7g2vOpQpj3Om7sH7r9+8l+vra1kvkN7Vlla3LysobTC4221ZwbjIZqk0gGJUVle16uodEd0U3bWI5FNf1mXFMGi1iuM4bC9laH+ZZp55d9LjZmKNCEXEl7tdpKi1ZDlf6sIGmTkZDuXs5FhePH+ucjR5mMj9aCyj0UgeJg/aD8sFmIV0WetgCK5aa1m23SispAttKBTZXtDC4x4RsCIajGifRqxh1EH+F0tZr1bqBDjqdrSvNfrilhI+Oxj0ZXhyrDJh4wbe65WmCqdU7Go/t0Tmc5OrktKpadwesfbIcoyZ6viKdGZ1UISB6ZF9+++ifeCMn/lioXPAw3SmcwvGwLDblX6vK53BkbTV4dHWtGkYFovF3FOoyxM1xubxybEc9fsy6GL5ggGPdL+FRlWbXphLcH8bv0sdr0vMRcuFjqtWpy0r5Wfvx3wTWRNVBT2Myuris+8YsHTwMHqz5aGGJ/r+aDhUOfUszSR1K8jKdGpRrW5P57Rez+ZGtGE6edDxU13s+r2+znGY77rttvS6cG51NEIG2V8jWtZpSw/vY05Uh1VLTgZtOR50ZNjrpCyGB5/f0WdHg6GcnZ7JoH/k89VaJg9Tub+/1zGGuRIGILg+TB9kPH6Q6XQmw+GxzpHdXlcQg3xYreTN7a18HD/Isq2xySSvyNjANbGWxKt5/slPkqzvHeuHljLsYD3o4qdn60uno3PCdPpgX863OOg8iKwaz1xxDVpl5enTYcljk4q8ubBEHVdf5tK+f4xJ/CQe4SCLZ46p08c5/gz5QF+3O23ta/RzyICtuwXfErkap1LK8slYNBpgsUb78xa1C6wfrBX4X7+CPrOZesV7lb5URS3fz2ef1CvEQKvpfruDy4h3XN5/tvZECjkcVaYRYjzpFo8VHOOWWZXaW5mHiv+02cKcTHZdzYzaIStlPsWKn/9933mn/Lmqil+8i2fCnD2dTuVoMJCjo4HOBXhU/F3nx2VFL3zaQ/w6v1WZUKE7dnw9UpGL9dBbV+ilJqd4QW6wJm3o141E9igGEWMnrfubfRxzR0w0vW5Xnl1e6jqNOQDrInT3yWSsuij+u25+7ff7MhwONYMOujnmjJCLoupGOZumNDXWNCfuY4ygp2aTTTZOCoOwPHiSChjb0TbGmY/nigFYW4E+QllJtzGlM9YLHYkZ55x0yfIKg7DSFYWeFDLh+9ez/v9CEcJcbakag5ho4evqymo9k/vRtfzLv/yLjEb38uLlc530oLxtTCTrlnr0saC/f3+lit5aOvL8+Qs5PT2V69truR+P5eHhQUbjsYzGI13EoZhhIGARgnLX6/el14dRiCgjFv6VKmQ6Gc1hRC5ktljI6GEqD7O59AdHcnQ0lOHxUAZHAxkMzNsM1mlfIYwgdFzbopeIVGriUmYgwijAd/t4hm5Pr9XvD9QwhJCfnJyqgrhEishykQxZ3XO5WspkOlXjbjSayPjhQcbTmXwc38v9dCrLSlgGSsbZ2bkOnOuba2WCATc46svpyUCePTuRowEYtGQ8nsjo7l4+Xl3JZDKRxXwpZ+cXcnZ6LoPBkS4eUE5Mcen7aMsUgbXIX/7yN3n90xuZzeb6OfCaQiFeLmTVNYNwmTwdxYBrqjCrgzvW5lAwNEJsCcA6iPMF8ZFTfG4QVtfuNOD8HklRiCIgSWfwlEOfcfQ6/hkoyTDKZ1CcWy3pD/pycX4hL5+/kD/84XeCie327lauPlzJ1dUHubu9l/EIhvvcooURmfWo4KK1lkXbUpyjyEzcL33aJ5EUodSZBCmRYTCZPOK5kKINOUSUGpzVaYJJWFOTWqpAd9qIElpUGoorvocxcHp+bqnFMGQWCzVo8DtkV/tHLxlqj3nQIT86DrM+jdRlU2yK/lalIxVccQMWaXWugJoijXFm+ZsxzkI5vby4UNYPk4mMx2O5v7uTyXgi04cHHfcYc8fHQ+n3BtpOXYzwowtlkZYY6y/67vLyXIZHR+p4UsUMBiHGXdVx5XIIBg9wsmDcLW0+mc7mOq/BiOkfDXSczDFG5nNzxIAlnDtQ9mq0+7qU0X0r+IZSWywshUMkKbyu4KIJMEzOzzD++9GiZCWjDeAKRR7zGRZ1OI/wOxje3d5ZIZds3cTvUPCOj8zIhOwN4GTrmRGE78EghKKg76nx3ZZhryWXw65cHPfl/PhIU5bBZzwe6TOA8dnZqbx8+VLXADwDnBP3d/fy4f2VOg5hBLbbXVUe8L2b61u5vx/L+eUzOTk5UYN2ulrJ3Xwuf377Tn66uZU5nFhpThVZLddqpGF82nSU56uXFWzbI7/5qv5N5dmdgZgPoATr2tTtqnMN9wvl3fZyF06XGDOaAu3a/S4lf9sUmSts1uyyAynmaVUofCsAnEVmIBRJMAmL/5Lk2BsPfliLdN9krydwEqgM9Ho6V+K92ldF2VXlNgzlbP7YZhCm7BzfHoK1OtaBmDvMMDOmcGiGZVZrxuj2DY+DZ84pUw6ac18Lzci3rlTmv7h/zNVwnFiNA3fcwbGEGgOxgTl3GPhaVHD32gnhsAtldYewJMNPI3W2XsR2F/R/bT7zPmuwTljNRiHmaMzXp+dncnZ2pnM1eGAMw5GAefogX9VzWbEPXnXZXsJRqm7RMH4hM1iTsAbl/dDcI54usaXPsgdIjtkwYiDraW4Jx0tLdNx//Zuv5Pwca8xA1z2M/9ubGxnfj3Q90G1TlReCP5eXl+ZYmsO5NDOn6xLOXJ8j64y+mm045vO3bWR4qYR32monxHxnOoptVbO1Nrdr7OH8rkV9kqj/kW1Ni5OU0iXy7IO8mZ6hqPcPfTllLvmWsSjEWUzaiVJ6uiaDMJzCaY4Kg7CQgC9sENYZhlAREWnqy3R+J3d3H+S//uu/5OFhIi9evFBjaDarLgxmfqFjZvOlXF/fqYce6uv5+aUqWG/fvZfb+zs1RLCw4HpTKNjrtSrkuudQoxk2mYbyqhMcFjlMekhb7bRl3W7L1c2tXN3cSVcNSDMEMQDVu+9dENNbDEZVpC4v1ZBKfkfvOBU+jTia0nN0fCxHR0eq/MAgPD4+UYMK0SI1ZicTmTzMNKKgnvfZTJVQbdtsLpP5TN7d3srtZCwr3RNTTLbwHl0+ey7w5r//8EGNPkyoR8d9OT09ksuLEzk5gReur97y+/uRXH2AYXIno/FEnj97LpfPnqn3Hc+NSQTKMyIBaswnIbZ7vgP72zsvENSyfWWIasla5jBmxH63xdL+JzzkG8m9PpBssIWyVShD2m9aQCKG4+OXiGLPqF0jT13KjVREL2Dgu21lj56Um5nMp7NEvThioqXKHRZ0RCjw73BwJC9ePJdXL1/Jt99+rVGq27s7+Xj1Ua6urswghNGiE2GCpA2LCCEMwkgbVc+179ksZNGZhsLji4Kt3zDobHFH++CVOzs9UeVTvW1qEC7NcdJCFBnR4b50sqiFKoK63wmRfYuoY6xqdBFGoUfULd3RIFklRUvLTmMufO9eBCSMe/WKe+Qk/73sWDE2R8OBnJ+fmXKaDHGbRE+OT+RkeKwK9d3drdzc3Fi0aDTWdkO5MQMU6ef5JOvRgswgNXmFAWoLMBR33A/Gi/VVvccai4cay4uFzSv6AwMb/7ZUAcbfZnOM6ZlMoPDMLUKcL0gh2XWG3+PPTncjRhtQjJmkBGcxEjwnDGCNEMay5wJu89haWWrUbzDQOQxzGsbD3Z0ZhCHFMWZgRGNisGyIfpr78D3LmrDo7dEA7w01Sn3UERms53I66MjzsxM1COEcu72FUQdDf6QKwjfffCMXF+c6j6L4EZwrMPzuRvfqRMP2Asyt92rUwegWOTk9UwMfjozr8Uje3d3Jd9c38g5zpcpIMbtDXiDfFpkpDMKywVNEvM1ZVUCuM1TSHKjRsiJSBkMLcgEDNqI7HtqxK5YMzt3RnsfOjkXQL7P00oq3eb9iGo7ovbsYMoUlrmmK3Nwjy5CdI3U6YFwhOgADvu4V0Y78veo6sCtjJL9GNdJVdUy6n8wi3VkUtPRsOh+ajCRjM9rsc25dW8L5FY7NtK/ZFdqI4kFBxdoBRpincUkov+qIcllUcUiGsa+YSdgyg9PnYbvXnpvv3aa1DCnXeWqU0L3lK08RavjSw3gkd9cf5fzZc3XYQD/CWg+dB+2G8+xwX+EUKopnaT2JTF8KNhZU9gh+FpTAFbBm2VjxceoTdcmgTLN3WRfZh33ZmemZVr7mxHtYX5Bxc3pyKhcXlxoUwfMiMAH9F+trXcoDsjouLy4tC3A+U4dgZANGgcTSuujKUT7/pm03iLS7DoJ2qQNGMwC7KfMhamOUd4lFqphdNQzCmAdhbMPRmwc0ko6SPUgywVLmWbL8NDMrOeFc/0gRX623EpHCwpDTZ6lJFY31W3s8HrKUXRCtsE9+QYOw2qlhHEaEsCOzOdLmruVvf/uLGkAnpycqsEgx06lLOy2MAXhUe7pv6fZupAbhat1Sgw1pijd3txo5m60srVLTDLC3EOmTg7565KFsQVEcj8YyhiG1Xtti7KmgEAgUnFi0WvL247X+dLFoHR0lLzgUmEitw0KGyRrKkSqxiLwcDVTxQzpdKMn4bygTmNTwDPgevB1Iy0IalUYsuz19Lhhnd5ru9KDRylBMzMid6jU0BQ2K0Xgs49lU05tsI6ylsKBNiJLgdxhqUDqhwPf7ULh6Mhz2ZXgMQ3SgEUFc++b2Rkb35nWHtx0/MABxjdl0powQVUmphIhW6d6zlYzuR6ogazs1xXRlwtnGPseVGoSLGFXJUxRVTfNtlrFYZYPNhTgMQFXKPAU4KgdiYMP4bXpVjcdY4638hEgHJb0xKfg8aeteyyIWKl8+eWZpowukI6N/vBosJjEzVNc60eG7k4exNq7f7crFxYW8fPFCfvdPv5WT46H2CYz1d+/eaR8hajF+mFr/tVHO0voSDgzd69pCLNvHkBccwlPBaEVEGuztd/PoqmHhQJRXq6UKNRRvyNyzZ3Bc9JWbpTLCqMOmx67KvLQ6KlfJW6YGHjhHirV/RyOEtrc2CjZFjDCUlTDs01hOxn6WmuuVhVNE09ciVYxcOY9+Q6QSBgDYqqHpChKeYwgDZXCk88l4NDJjcDLWhQYGMV6qUCGiiYJW4QFPkQ+bVRM7vYcZahjnurat1x7Nq6j62fysbdXMhI4uNFCqoFxh8bO9CmaIa2qpGoMLfSaLyJZ34Gmvl+f+tBjts0jHohCrVB4gSBGmMAg9XQ2GWzxHUcbKPoRxYyl/XZv/ME6QMrqwuSTlpGUc8R7aaN+xCBGca+CBf3EN/B0RO/QfDMJhpy3HHZHTfkfOhwOtDCsri/SNYezd38nzZ8/kt//0W3n5wiJ+MPimD8imsIwKZI3AEBxPHjRK2+kiKjXQPkE0EVkkH+/v5f3dvbwdj+V6OpMZ0r3L62QRtU9dXrasy3NMJWpYVW9yz5IXCrMolRfiSgt2obi5NZgcYfVG5pb4S0V+kgKYMjfKQqYyF1kSpbTM3EkXE4yqVIVXO9yhlcie1QFYpjRZdQaoHHRlOptqv6WX8sicGDby0tu5YV7OSWgaEQWAVNzNFd/czsnfM7uuEGLdx5+Pzay6Us7TluKaAZtkqjDW1AnnSh7ejrVM1yakTffgmLN5B+sNFOEUGU7KvkclY17CWuQzRHAqMjLqtlv4p5OuZesYLgKnCZw+MZeHkpw7PTLTwrVKrEuW4p3+EFkvupd4aXOIszRDZSVTOMHv7+Ts8lLOLi517cV94dxXnW4jc8yAmopQmCK7nAP7z5n7f3KnoV0T5d7n6rkURUHGiIaF86Aa8FW51XR07wMNhnjVeL9gyHk2w5Qfp1KVeZ9nrfZDZDUU1pHJGcSi02qr4w+OXciXZopAT4Vej+0lefVLN25PTk81WIH1G/KAbU7Q45EtooauFo30TTfQhVy3V8cNah0gY00LNaKytxWnhH4DvQfRRs2MwHYGZE9pTZMiKh/ZaWo4qn6F78FJiB9vV7ttAZyNSHbuuPbaE8mQt6wsy8Yy53E8W3EKQMx768LB7EUglVU2DYcrUscfNuqrHhI2lDllkxMpZtTIMvnlDEJP/RMzkr7/4Tv15ueKyxIV4nxvE6ryAXqnPxDscrq9G8sUSuxaZISoGToTe3JaKHRhijMgYUKNTj85OZbz0zN5//69/iAyY/vqLH0UAqCT0mIh97O5vL6+lje3d3J0ciLHJ6dyfnYmJ8fHGu1ZzhfSbbXV6DrF+0OLpCE9DFFKpKxCAUGqAwwlVQJXKxlNJpsGIbzUmPTmM/VqX9/cqoBj32Cr3ZHB0bH0+keaBoXonUYmEB1CGqZXTcVeJl1sfRHX9L4hCvV0Pf1FY0qlKqO2n9BSDjQCOcUeGewji/Mh20kJBUsow1i8sVcHxiH+Bm9vpLthUMWSrRN8CxEtRAYjWlhMKSUvUnjc95lx1ECyZ8RiEREMPAcWyrqXDYbiqJP8M511S43BLv5Vw7DYS4iJQqMZSBGuWdzjoJJI9Vsg5dD3qz579kyjFVjIlsu5KrEwwi7OzuX/+3//lxqG6Js3b9/KDz/+KB+vb+Xm7k7uRxPtc01NbHfUcLCUiIWmNpvBubTzDvCzXsug3/P9FqaYW5EU+13X9NVaJ1lIQKfT0sgPDFak2eF3FJLBJKZpyvjsui2rTk/LnU/gkdb9WnNZYaJT48sMQrQVkUGdgJuUn2xEp71QTZqsq9ya8mqqsSqYVrzC1S2/DwxZKP8oSGVecxtneE4omZCN6Bd463SR0X0JRe5I4Vk1I9v0H99nk6cE2sP4QuYPH5+tCFweTbAotBl2+f5l9MvDxJiaOlNWZkwJLdSAJmMwfXfPcVM/OIqRGE4QfV73mKonMsLjeoHCyRd9Yo6IjhqE+Hw14hv3jXZGJB2f01TkTBmGfoh5WKOx7bYc93ry9eWFnA160l2vpK17qOAQmsti9uAG4aX87rffytdf/0bn6JjHsDYgVfduNJY///WvcnN3r0bgyemFDE/P5H48kdv7sdze3cvdw1RGs7nczGdyj/ReHDXimSShMBX9EmtKtWyOtzR5b/P5rvx7Sj9qOf+UrlukaiaPhMpRp0iTD8V3S9rfRlTLU8eLpyiqatsamaudNkZKRzRlaYm5sp2GcqQCNmdKplvj+7n3uykCp5VgI2oW80hNmxsjeBsCX21n+QP11ynXZNd9bTh7pvQ8rmDpOpNntTQYhNlt4TCCXqCpwr1iLUb6HPofThefefKZVH+PlGOsI/qDqPa6nNpcfs6IJhbmc/4+1hWs4VBwsR5olGa1ksFwKEfHFnkvfuBQa3bAagRokGcYFIeyqsMfjhk4z+Fszfa2acr8cinH0KmOrdAg2gQeuuZk98yXkThCS7MXPmEryWOn0jR3R7piSt/Oni7t3S4cPjrH7lgz41mK5cfXKX/DchjqF1OdsyIQ4nUfsE7CoM7nef12g5iqNrfXM9pz1b2K8Vu8r+dpQrfSvef+o1HorhaEhL6CAIRtX7EHRFuwbsIJ/OrVK12nsabD2Xt7eyPX1zemI2ldA9N1VHdDIMflCFeCkxiyjdfgaCh9zYLp6ZqBbC1NVV2u0/YDGH2QPXxPM0vWK6//YXrhw9S2othYwJ56rIFu8WZAdD3N0qXRNtOlPOUfBesGyES0CKUZ8m3byqOZVzCQTf8rMo7MIEW/lgw8l3/N2kFdEt/Og/vpmIYRW00zz/SQLxgh1KGeTWQhOCHYpqQj5PvDD9/rnipLwVI734xB3UuHf/HfVgVuhv0ck6k8wFu2XMrt/UjG2Ih8eiydQT8dJRF3w0QCzwPS+M406mUlyLUjNdLUUuXMUjI9HXOxlKuHB/k4nUof6UvHx6qAwhgc9vrJIHx2fqHPeQcjDhGJh7HcoUjIDHuHrCOhWMDrr0bfw4N5IFSJt8gjnkcr4s3nGilCexA9woDs9JA+daIpfHduENreST+qw0u9FUdp2NBU7xuEUz1wfmxHmv2NsEa/wCu8c4g0aqi+eOXhdwipRpcGbhBqsZC5DqbkqfLJRfe6WfkDS3l0o9DmzSy1CrcKL3S6bdpFm00IsS621DDBc8Joik3ViNZBjmpfsc8mnWNWfEo5qUFoUULzCdlLB3HsVfPHLM2fkRaHCJNG34p9bjAG0eeIUM00HXCqkx0ig3/653+WVy9f6j62q4/X8ubdO3l/9VGub+5khIIc7a6mKCPqrRUQYchAGnRLoPaWtDR1bel7tWyfoKbhYTP+0NKQIVd2fIntCUN/WyGjjkZkIH9QONTQ08V2IfPVWqbLtUxWIhNEe+bY7G3723IF0SL32T6WbOEoezS1g+3/k5FVXjxSarUzD0PDAybJGIyFTFNePZKkz+xFljCZ4zkR1YaioZFP9d7ZXJL2OLo3rzAAXaGL54w05Uz5jGdpWvjKcufLmO8HsP1Y5nnUCC72Dnrxq7p9sE2Kwr77BesHQcNfM+Upefl9+KnDI0WtIt8kIgc2u8biblHWIuLvmnE2mApDJ9KWk5ENGVePMPYQ9nROguJ91O1pEaDjbleOENler9RhA0VIR8Z6IbKcyenwSC7Pz+T3v/snefniuRVOgPd4NpOPN7c6tn54/UZu7u81uwTG4PDkVPdgjx5mMh5PtYrzGPvGFwuZwOERVUWjqEip8AjmBj84skafKvrPQGblqpRHGIOmH+QGoSkSZoSHUhEGuXt6fa60aTQfR8WoK0e/bPwV8hv/nVwsKd3RrmZ/j+uHcZ/+9R7dtMvySND+ElhyoJTmkFBGiz2SBq+ckGaYdhtexefqP9tkDFrqna8HqIiIglSaJWBhdHOA+n72crJDg4qcs0H6s0VMdTuKG4SYw6CHmMGnZcHTlwoD3Ixqqzpu6dZhPKkzuZpamRJvKmuvQS0KHGkkcq2KdormQ1GFjqKOQM96guGoYzakJpddS1XEWMbzBftw80EptbRhZKqYQQhlFUYA1nHM6dCLoGdgrcIdYmtC2jeZUSkcatke29hjmq3ldVJZWom2OFj2luhtolhvM229dPlyPudGnyW7IzO20vg0/TCKeGFcgy/mxaqs23xUZ1rGvrlqo+oaUm8UFnNUoVe6Way6h8qvr4lRXAodHoEJE31zGkJ/gZPg4vxc90DadgvLmEO79F7uREnZPBir7igJ4ym2eUDHgg6JrVp47/b61ms4rNUhgftpnQQY0rOZVYvXAA32/1vRwCkyjx5wUgKKLppBqJk/S0TAs+XP51V1ciBzbDRRHR/jAP8NewBBJdXdjgZW20Rtm3svLmYzjep+nqWAdmGsqP4dc0S2R1D1dTgDUtTf59K0n9jGfnxVexBG+JepMuo3s6Wl8mPvubngBuEPcnt3Y+FXVKfUPUqemqZWMn5fy70u9DgaYSWT+VwX9SvsEZo8yMnluQyOj6Stp0cjhRIRu6UafkhpRAfDIPz9P/1OfvPqVQoJQ5Cwzwg/MLqgSMzWIvcoXgAFBBX0UOQAFjfSnQB5sdIKWM8vnsnt9bX85c9/lo8317ovTPcDwQuRaidjYLU1PQkCoKH8HlIRbRHA7zrprZZWdRJ7WCBQra70kDo1PJV+/0jTZJH+hLQnvCJsrccDZBEN9Ru5pz5NIT6wfM1XhQZeSXgl8Bb4IhKkBnJa6FxWXLI1EqAGYWGIYVDCQ6HKoFcS1Xv6eYdhEIaBmKev+Jrq6WUxybg/LNs4a5GWWHBEjXEYMd1+8RxLpJNsMQg9VFbjybKU0S762aOFZTXLvHApmpTt24s9cUhxQ1/CGNOCQUi18wE9ur+XB0R1p9hLKLo/6ttvvpFXL19odBn9/QGpyR8+yPXtnUzQt0jZ7A1iLrRoMKKXLaQ3+l5AH1N4NkQmsZBiX93x8FhOT1Ew6EhTjbQ6rIg6M6KgkRYuUgPJDCZE4i1KuJQ5Np0vlnKL4g+o6KspwWZUlZWvMHpi0vNpvrJ2hOcKhmyk1OXrrhrdIZSVIz5qHG1pX4Qqaqi6qsaeeQXjOcPrqPf2546+QsEm9ZRlntzwYhbPlxmwth5Z2tijX0UkqYiIWJqKPVvsha0YyHsquI9+nJovRJvtrayCmUYgPFHXPBGeXQBDzFK241U92sTOA9yMPOp85Wk88buuBOt12hcFJwUcJcjmOMa+7U5XFkj1haGPcQqlHFHE1lqPR8GZmH2vRvrPf/i9fPXVK0s/hHNtdC8//PRafnzzRq5u7uUOxbMeZtJHmv7xiUwx50HGZyt5WOJnqcVlMPdrka6SMZwJdmUvVJ2cmjvJrlGXOrhuWVS9VKjAU0fta5kxHsZn7EtEF0RhrVIvpF6seP1zg9BXhEo6WBiBpS+miHnVKGuKS6AzG6KmDcKq4yIMLs8IKGTR9jDmJmBdKuDeBuGWiMc2g9CqfNocoNlG3kTdk+3KZjTPluE9DFSPFmhEy7NHokBIvUFoc0QRgcR/mxPSIoRW/AsvpMZb0ZDs5VtJQk+o7vPS6r7drhYN63Tb8uHtO90HdYQsI62Y7RWRdZ3w9SPtRXM3Qjgz9DitIh3Psjzc0bG2uU+joiis5wX6wADVJdVomc3U8IZjTxVvPzM2slNKzUoOFiuNLNsAACAASURBVP+ryws42f4w/3tTl+SZHg1ZH9vn2XJEP43b/H6VzJN87dl27dKSkxWVMT+Sj2mdtgtjTG/r/1k2CMUyaGoMQjUGS9Vy86eqBBNUaWtaC2uMwsS05hndmaOODc8S0ePP3HlswQPXM9q2fQeFyKBrocYInCa6JQxjAKcG+NYPjeL3LVsFjkYUilx4QaLYJoIW4pQByBiKL0I+se88ItBYh/BMiA5asb2l7ZdHYbSTYzXvtEDWZCzTh4nVCkCEEBWrsQ0EnLPtEjZC2oLMMTirP17faLorroFtY8PjEx17WPtgGEJ2MQ7efXifCriFzpMK/XWwLc2K8dhyZQ4k5eDGHSL8+veWOaNjvo0qxRHIscnlZzcIM2lNBqFFCL/XCKEZhBYVhKfIDcK5RdmgrI7mS5mg3Ky0VHnGIg9lGkbhCorCoKcpDqgCAWNE9xEhx3g0VtDIP/5//vQn+e2332qEBJMSJlRUdfv48VqNQkRpoBxMMLm21ho10XSF2VJW2DO2WMhRbyCnx8fy1YtXanC+ef1G9yaOJiMZId99ibROnF211L1zVpofe5Ysfcz2FRU5wxrJg1A+POieFgTqUBYf0cnh8ER6/aF6C1B4BNFMjBXteBUAP2TbjX0dR2sUdvG03Pi7j2ObtKzKpBbbcQ+dFclAUZFyqkCMy0gN0/2YXmwiUkbV24PF0SfCqISpZr9n6eXFRnRAeq62CmlmJRRzuLfLvfC+JFoK5XxuC4Y/B/4bkazNl7ttNb0y5C8WCbxnfks9C8d/d3VLFfaIXqoC7IpuUofcyEk55SlCaIsrrqtRaMjMCqnJXTnq9+T0BBujL7SAEvobKcIfPn6UW1QZRZ4bio/gnDSVCVNAVtioPJtaIQ+PjiFFD5EyLV2PA+O1VPeRGoVaqAGpEJoCsUyFcfB7bNC3XHKTS03/XJhBOIMjBJ4xpEA7gqpyoWkLlTQz+8+KT9O9U8lIqHj4zSB05dnKRrkBbn1lC5wbk2khKlSuIvWhWHDMa+5nkWZKiipLD/DKFalOKdUiDMS4n3v9td1pla2qIttVBY8xu4PFislYyKhgVE2J23XFz/1+s0Fo+zaLqcAVgVTAwsaDZirkKnD0VZaSYmJRFN6IAiqhBKin1QtlmPwONQ1/iMhEqyOT21tZzebSg8e709bqo90OUryX0tK5uC3HR325vDiXi4sz/S7uB0Xgu59+kp/evJUJIoAPc7mfTGUNh163JxADZJtA5ucrUVnXvc7ww8bYC+0/l/XkXCv6sd6Gt/7O1afCL4d9LGXlyhZrO6i0MAh1prTU40raZtF3xfgxeY2Ye0gLlMdcO7GIUNVBU0zBOwyaxlB1yPe+UhqOPvt8HtmMyLQNxyxrpaK0b0ZDm+8d6dvVTzRfw7jl0dVyxND2+KUOrsyHVeN688nMkYssDs3o8IqRVnERmSK2RtorDMLIzLCJWZVhTxmN/XpxzFYuLyqHKYJZndTX0u1ZxWCMPazl2NeOtR2RklAkdZ3QrQJhEBbVdNMYd6Pb4syFHJqT2eRD08s9rb8wCFe27xeFwG5t61Bqmx4VZsXP8jTVEMOqeRIrge232y6L4ehNWwV2faFyubzdoZSHQyf1f9LDCkej6WjbHy6WHbtH0SobK15ZonZtsoNy9eixQV/1SHwbugDSHtV57+t0ftW6x8kLFSY5rEw3BRK/Wq5n6Zgo/g7OMbuU7UpzOllz8nXSPo22aHReday26npRZ0RrW3ikGdfHWGp3rXAcUpNhOIaeEHNAREWxJqN4HohCrlUf8VRm/At5h+6HOWg4PNJidaitgWvD8fLwgAghKvNbhBDO6NjnW26nOZVQpBEGHeqEYDxhLTy/uLBrrteqzyGwAGcMAksfP35UfQ2Rxwi6pHoneD7YS3OcrYuMwGKrEMYYDFU841F/oFuDsN0NUXewwjjDdraquMNg/hkjhMUCFRFC/DudPbhBeGshWo86afQCRzCgJLwv3LeLhYyRctBq67EQ13d38hopdx+vZI6UIlQuOj9F8r1WNkTFO6RQwIp+dvlMvvn66xQh1IIwWuih77nIqEiIynRj3Zc4WsxljAI1eq4hzuqbyWI6k+VsJsc4+2p4Is8vL3Ws4h6W4oo0uwetdArDFv/CW63nGyLP2M910zC2ex7xr5W77ehRGtgPqemimj5lBiGOvtDUWK0WCrXFPQJuhMSSEWMR/6bN32l/VKbAiOVwI2SOFwxBnOOoRTCyjd6+UpsB6h7+PEJYGIRQwu1Q6BjTZkh6iop7N3N7wc5l7Bf7rGrm7mqCUEQT0J96nqQq/i2TkQ2D0CaiSHfSBTS/h89ImvbmxWXMU277pNLGfXM32unxsaq6naBHEOQphv6+FgJoWf45zmZsIR1OvZ5I3cTe03P5+utvlPnN7Z06NOCIWME0bSPVFw4DK7SBiVBN49VCJ0Q9w63XsfPa4mxNeLs09cDSJaPQUewbsOI/VpAAz6SpClFgxRd6ZYgoNoxCV4ztOBNfgvLOTXvLCqCxOOaIiwhhGHblaEMoCtldiohxRL2TIuxZBRGByhaeqMxpaR2+Mds9j1pMymVXK7lOi5LbVYNQZddcky4HdQpFYXzWvpscL7HLNDxzrtxptpkbC+XyZdu1ly/wblUpyY38eHoL3JjxkgzYqM6mYyrj4ZHP3METjx1GTvRFeIbVE+vOKD1nSgt4HWkVOkj+6PZOVjgyp9NRh8oQymS3JV1EzOG5xb7YfldOTuBdtQIYmF/hiPvpzRt5+/5KZktklCzVKJyvsfca77d0D7qmh2qKaFuW2POsNrs5Y1I4aIN9o1aUxkvVOVKao13BU6MwKXdFRFFv7WNPTfOWp/5EtkJJoSw/i/5XyTixvivca4UiWsrYSG2sXG/D0LH5YPNVdnbsI66RjRLrTP7cudGaNIeaUvR5lLF0z6q+HTw3Ht3+sBkl9L6J6rqReuurXMhzgafYo2h1C4rxXjJqC5XYl5NVyhbCc6hBOMsNwry/zIkH510UowmDMFha4Z6iKExi5/tCIwJTdDf2W+GoKFQLRkXtllx//Kj6SqSyWn0F6GM4K7Ko1F7tY3PuOs8QeO/c+KseV6MZV8URXpqhBJ1rdK/bbyIdVY9lwVaI4ZEXsMuceQ1+i2Kby64KvKEbuMmSZY3sI7ulec0EqH7LXRYhzJHsMghjlFkzS6aby2thGFafF7qLVai1c18x+rWw4ALGQ3asQik9vLhKWuozZ20uL1lgP7MpMn0rZsE0OMrvQU6gf6i46H4635OqN7Zomsmz5w95OqYVIUKBHMsiVCMS+9A9jTK2LUCHQ8YdjDM9X9j3nqJWCIJFqh+7sYctOphfMV7jbFSkYOP+llmkG5406woRPNRfwAvHWqGKPLK/1CCETt2zs3jjPNUkot4uPcdbj3Gb+dYxRCjPNBU2opNwziDCCIMNGWbQ1Swb0CuURwFM6NuengpDEvdG9NQKdXWt5sjdnT231o040SI+kAk93mO8WdFZMwR/vpTRXGwLpWs6m2QGIVIXrRiLpiZg8lGD0NLXPkCBBqyVyA3S7a6v5fW7t3J1cy3tXk+GJydy8fxS82yhEFxff7Sy4yLy7Tffyv/64x8tgqL7q5C2g1Bq14+6sOMXUGTgGmfE3d3J9egefmjL9dcNmfbTh5cLe716FsbGDw7sRu67HrWgZxpO7bxAWOrwzvhmVkvpNBtDJ28sOCg93utq1PMB+dDJIDySo2Ok+x3J3Z0ZhKgKqunSejZcHs2rKCmuMNvgLr+H9sCgQkVUvDRy5AahLsTVVIzMANUz1LLIHCZy82BYhLCYTPww3Lzbsw3WOiloLrYJeigyJf921dut57vBM2Nek2QQIqq8UZLaZCx5h3IneaXIglYXTUpBMXklJ34yBAvlV59X/7OoGKcFL7TQC44naMlkNNJDvGWOCcBC+ph0nj1/Jn/4/R90YkAxGewlHE+xr+JI1p2unoGmJdmhHHvEBOetoTgNCqkgYqgVs7SalfdwFoWJaB0W8DjsV481UKPSD/7u9dWzhHGge0M8QqgRbSjImBB9Qk+eVG1rnqJcGHi5V7800t3oKQzz8vIVikxa+NTwzjyoYWR4UZ2oMqsbpD1VQktFa5Q6LwFv8gUjo9NBxUwc+G1VdAslKXMY+B8faxDmC7v9bkqRpnbohv54Fel0vwaDMM0aXnVUmxVns4X3XSeiLJKeIsLhASpanwyckpzaHBZjVLMGvKgMFmWMyzn2Xa/WctTryfGgr1VkERUc4vxWnKWKZ1kt5DmOnTjC8QUTLSaDMkxX1ze6j3Ay9RTopbghiLNRO2r4IRoIOYcTDnO3FujSObBB46yZTysS3WAwFWqdXaKs5KUIoaZDl40LHAUTzotwVSRZqzznpkGImxXrbVURTU6RSrs2DaSiSFK5vS4pT9jkus0g3LyHKY/VV51BGKmRNR+uVdqbooe2JsR6gPkmm/+TARCGQCEv5oSysa98sxTrjbVYj8WCImcVNZNzU51buHa5zfgM1j/bL20ZTviJ/oq2F/IRxWRsLdwwCAVH6nTlaGj3j31Jug8KRyYhpU2Pc7FtBTAIbbuBO0gdcjGnZdR9faxmRuCzdt5o4ZCOI7WQVbPWc0mX6tjvYQ08OVadRyM2W4Zlrn/UyU/5b2XnZPn4j93fbv6EGeSlfNXkjNhe2KjpmjYbqRlThgs9Jj+uyd9VxV4KgxD8zSBcWKGilCLqq27a0mEzhcpJRWcsO2uKlFWV7/RU5rCI14ZjKtNV1FjVVGQ7nskqtttcAgMNDvWoCm61HDw1Om07QFEVryEwm2k6JzJMUJ0f258ibRpz6QIyherGR1bbAU1bPExlNVtKSyOKVqAwzsW1441si1ecDQwnPPQ67DnESg69CmuNGoSaMiqacWj6YLkWh+q0qjdZXAGxdYuAF1G9mP+1YI5nSUZRmTB88RkYjJFlY7r6OmX76VYhzTYwg/D+9taCCHqGuNUAgf6Hsz7rznzV+3x5g7BYkAppNhFCDcqH2US++/47ubm9VsV0trA8cj124WGq+b/AvWx15PvbW3k7nsgE+wlxft54LHdjS9NE3AzFX569eiHdfk+HEA5lR8ooOhcHLb98/tw8JFryHeWvkSoxVOGxaJdF8+ZaUMOie+ksEq26Zee/LSZT3csGwUBIFhY+UgCh6OMZsGEMRuD17a3uLcQPDENbYDQXRMP3mMCOTo71aIY7VCxCNBKTrXo+YPUjHxoGWE9TKhACByN12OcFCCqLeT6xFP66YiaFYGpqnRt26nX0Kkr4VNkgDA+qPTsM1ziQV/dwLRbp8PJYLtW7UpODYJ6l4nqW3lRT5S4tMpstib4KIxSX08qXpVK/sfck3+mf+7WLCa0wleO5vBW+mIXRZ6eq55OdtQWDKBkpbjjG/iv1QuE8MRhvK0x48MZ25MXz5/KHP/xBI8LYOwijUM+cXHekBeNFU2qwx9RKjttZlQOt+mZFdfzHr5kv8qHw2eObI8MmNasuZftOkK6MtFQ/x8iPd4HcabQk1ZO0CSeuFV1qQbRN5WxD24o9QFkq4YZCl5KJfJ6IyTSMQl3wYpLd3HsHWYt0ihgTNs5sb4KVijfHAyL9cKjEjGQR5GhLVml0Y/HNZ64i5Sop1zkLX9RwGDrSdexVjeJEKuHutKZPUU12fTdm4XjGGPtpQXdQmjpn7pWi0mgcPq9ZAB5Fd56WIlxzd5+CijnAlOmIVCklTYG2KmtI49b5BQcxI10UBj6UxHZL00SfnZ1IHymkrbWcDFEkqaVRBszjcGwg6n43HssNqlJj3uz0Zd3G0UJdWeNYFc/U0GN71Cj0AljJzbKNYJNmWnHMZZeoqPbJ2PCFoRAV5b6W9RIpXh1pu+JcKF+ReVG5lz5SNWW0WH+Lasv+UMnxEk8WbcraliKV2b7KDSyPjw6GHZueNlVarWdejLXs/Ybv5AZhrq5upqUWkl6X8m4LbYz3zUrVhcKbrZHqpcrPCstGlw4i7zMtgGEFvjTC4REJPd9VFUyLfuTRmOjJ2FITc5zNb4Vyn01whWPDFffY+mEiZnvEMX/2+h3fH2j7sbWioRuEULSj4rseH1Oq+Jk5pVWMsshcWjA25SMUVRv/ZgjHOYswCAWVsbXeQl96x6bIq16RXz8XFS9et2vOK83klXk7ZKU8L+64ottOkRJr7G29Ur3Av570tTwHuXTpugkzZKeSiaHD3PQRMwh9n2u6nulUti3HzoqFvmmVt60yuN2tmD/CEaqBClUoMs0o5pX0b+EYsTkpf/bivSZyeDYt7ggWqbJt6Fa4iRfoS7qiH/UQew0148cihTCeoLtrZepe3/R31Y+QkWd6gFYYR/abRghtnGArj6ZIqh5k27c0JRWOZVUqbatYHCuBiqNdHBkH49GL1WAchsGIqyJjyyqwb+7hNR3Nx6ivc9BJCie2HdsTFXOjaF86c1u7w3SdOD3BR1syEJEZBn0RRj8ywWA/Wd0J5+e6tu2lNKdB2o/uXfgzGYTFolQakDAIpxP523d/VaMJnl14ntDJ2M83vr/XRq2wgPcG8t/v3sv313cyWqxkiskMwojzQFAZ6+FBekcDefGbl1pSFnv0ULkUR0Cg8IZVXDQFWSsrLnAUAA5qP9OJSMu3YpJGVTsczO3VtVAaFt9BRCIiRnfX1zK5H5nnejAQnI+Cw5G//vprefbyuR5jAY/Mu6sPGsH84acf9Zy/KMyCUrcweGEYPv/qldzPp/Ldu9e6fwt7WVBUBtKBw+DNe1kcQJoKfFTy9KtKZxrurqAW5lBhgOXetriuDvCKrpN7eizVtfhAUsIjOuiDMF+UY2qx+aT4bjW6siOt3kTHFx1LE/DB7cVFQrbS+S3qQTPltM5bZWlx5camfSNhKPiB2lH2N+5hqYmoBmUTf1SWwtXUOF2jlPBA9/fhGbAHcLmYaSocDMLf/f53uqcNTgMcN6GVc2cLLWKEvaNwAqDvtcqoDt44jN5L/yusokCKnTNkm+njVfLAl4qGWKGjvISeeVfDF2lTfCwOzUvV9sXSuirzxDZ4+FU+vF8jhc6MBBtzuk+2pkpsPpfo90rpbRVtIS1+5f7OPeppcswiAdUWpgNws5TWUAJi+cZYgzGIyGT8LY9CJKP9F04Zreu9SIFW2cmMZVXcMoMw9Vmwyvu2xmEQslB7zxS5gOzabNHSPb02qbQ9NRX/6tEw67WcHPXlq5fP5PT4SIY4x1UdQwsZje9VKYD9B8ceCo+9+3it+wX7R8fSRsGmLqpRY595GIL2b0QYnhDsykSx2SAsS2S5bDzOv83nL+xVh2KMeaB7emLjsRRp8vEaMu8Kw4a8ar/kKb/+iUoUvnYkhzGY73/d2KOYVprtk8GudzNnoS0T7jTZsSjUjflifLmqmh11kc+Npkc791TIJ3/QcET5NoJKWuHGvT2qEefRxtoYVQltnnD5RjEkdyZHOqZuk/GiLTafRZSwsiCHs88rBtp9XPktOWPKshiKeNq758dN4XntXDWkg9q+KXwWupCVr/djfNxY1TNTVRa9LaqjFFU+bdr3dTdr88aMHOuyNy+qlq+nMAhxuDeypzpYSDWKivTROO+2TpyidsEuUbP3/Vy+2g9vK55S/oJGVbwug0mT6VeaeaNrd7Hfs9CVylpHrgdVru7p3rY+5tFiX6FTjZdcFkPe8AyIGp2dX6ieAr4IkGgwQm8U/Yd/i2wqM7r9PF73SCTHvc4JZd0jf/7SM1bGbv6Mppv4GlNqtD9T0gm29KZuYzAdKNjGVqxa+cj+GPtGQy8utcGjruGAs+v7jko4J5GNiFol2StGWlQ+Lb3p66GlwEYxsc00df2Yq9fhKEnP5Xp3GO76bHHMSuJcGONmVhdyFnuMIUdaP0Wz2OxlEW37/Rc0CKFwLmTycC9/+dtf5MPHKysf654e7P8b3d3Lw2gss5XIVNry3++u5LubW7lFeps64jrSxZ6RXlfGKNXc78nFs0vpolhKp617A7HpEwNAJzHPvdcJLwDEAZaRWxx5uagoqvu32tJpWQlXFPJAsQ49qgCbdnt9Pfvq2bPnekaKnj03n+rRExoVnNrhyIiAwjDFIZwnJ2e6WVvP78MxG72uXD+M5Ifr9zJBqqmf96OKEHKbU7cV50NZR+bv1CshZsBW33OD0KUhiZBX5SonANicUVr43MOlgquPUTGpwqXpCkduDG6aX8WwyQ3IbRN6eO80CudKlJXvNkPI/FWesuFzVzHFZAPGlYHkYfMy+slO8sgU3tcUGU9tMI/RSvrDIz3HBpXRIv8bC6d543D24EoXU92UrxucH2SB1FFZy7PLS/n973+vkQwcN/Hu/QcZawXEEz1nE+cBxpOaIWFnQmkMw5XjiDHFxKbqZdVysw6qSIsvh6h26e/lCrBVRYydlEWg5ylKsj1PEaWtpnyZDhvP53prarkpFZESU8hlswcytweDRcnzvzEWitTUmGCr9wkZTzJZKRLgIUYD5ZO2tku99kgbi2qjucLvqVulFKBtUv/zvZdHYlQSYu+tRgJNMS7GdAicupVTXC31e75gVpzIiXPah1vs6dHKKqGTxWKqlYDNGITkngwH8vWr53JxdiKnw6FGDTE+sCFfldl+Xx5mKCTzIG/ef9AjVHqDY5ku1rqfMIzBqMocxa9MziO/fFMR3+yJsn+85Fnf4kkp0sBiPGZjDVFRZI8cDeX49ESGZ2e6luEn5NSeMqtiaoOpEFP/LRQI9RaFop43Ypu3p9R8j3zVimL9+rNbaosqo+XPNuzHqrlgHvWLtxMjn390aMabFWdm+vNGpoqvJqgIq2PeHW2Vwjabzx13Qu8UkZpiDTWlEI+he2ZRVTAKtnjkDYZZVPaNCp3VpidnWzbDWxg/79CiX+LzdpZwpGra+cNoHaIKVqnZnNEpk8QL3umB2+n4HlfCPZKfopNpz74/R3IM5fLh0axIdfToFtoHHQ3r6Wo+kzUihHCMYyAgnQ9nxg2O/IzpTaHNZqLdYueagvVr3Wt/gzA5m9OeN+t/6Jh2fpyP1Go2VCEmlQhbeXCmCLEbJcW77lBy4c61MFw60ixxDt/p6blW2kfhQzuKqcgwKAw96zPdxpSlkIasqh7ijoeSUzRqVLjclQpYVUTRxqo9qT52qRJnMRLNIZhndDV1qUcnw+GTKjfXfz7JiI8T+2/Tq3GlUnZ2zB1hJ2TnPkbmUXV1wPfL0XN7jmJJydJ1a7IbdLj4lBgGoZNKc3s4reNfSwMvqrhHI3yWKTiGnq7Fa+z4sdh7aYWjPKvh50kZtUFRLHk2QSxXUxlN7uTPf/k/WmJVD5jX04nbVg1x8iDzCYq0rGS8FPn31+/kz1cf5QrhUFyh05Hh6Yn0jobysJhJC1V6Tk6k1cP+EDuI0irYwTsy0/MIrWKknWWGiRhpZHrg/PBIOw+RwvvRSDe9wgA0Y9DOcUN10WF/IGfHx3J2ciqXZ+daShYRHxgC6KQf37yW12/e6Ply6mRpt+THH3/U9jx7/lyNx8tnz+1geVROnT3I2/tr+f76vdxizyEilZq7ZGH7Qp0PwS1U/DSE0ucKwiqI+PtmuM837Nq3o1dS6N8HgE4ZPsCSyp48qublqA/IFGlgqrKkid+OGLCqkpuvZi9Z+bPxuZSCEd7SzEtSTY0yaYuJyKpJafjdn009KWF8xNoVE5wahEgNQFqxHeCOfhuensrR2YnuSUMaIvoTMoAFHgYh5Ayb9DVCqAYh0p+tcA+cB7/73e914h2PH+T1m3caIRyenGkBjDGuqQeI2hmCmGSRPmY8izheNt0k5XCTbkUpyDzi+Yisikl1P+inGYRWKnsz1bScEqVPmpS4JIhZ9NA+YEZwTO/VdBmX65jIq0JaaUihWIWRVrFcMl9qzlsjsemjvrREOpA+UlFMJv2e9LUsPbU2ArJNS29aHD/P35MCE1mf1mk26aDN4cHUrihXgIw+Cab5ExV9mxk+vphZennIR7FIu/1pxmbIvf97POjJy+cXegbhxSmqIdpJP7iPHhOEQhStlhqCr9+9l/vxg6xaHRlNZnI3nqZ9glpy3bMbksz7pLWfOeizaOqycnpcZQtYQrLNIEQRnV63Iy9e/UYunpuz8e3bt/Luwwc7PDmcX/lexxqD0PRx77+Uiv1E2VLZbjpW4okGYWNEv67IS718l7MgfD1L1XBr2prfsyYqWVltPGU00kVjbmlmWI6C+LrjylZRstTSuNQ4g97gxkMok1qvwPe5h6L2tNGd9YtvbcB6EtXFcZ84vxd7k+LoHqSgRoENzdjyiKCO08gE0HnAUvEj+lBECf3M3BSFrshH1BKIrS/eOE1Lnc0Fx0hhn7zEHnk47XFu7tHQj6HI9phnYB4j2eU1pEI3NPgGc3GzL8LIjXOfCwU9zYWZ4zyfV4oxWnNVZRzVN8s6dGn+SFVc4xrYGtLRSNBweCzHx6dasRKHuNvB5pYeb7Ml+i9+920mGhxwwzZCD7FnNhlTboj4WmwBYYtq1x5M42tjctBm+lW55YWspKBNo/BnGozPf7tkQN/3NOVYz/P1Ku5ZXcPsDOi4ev2WCM0urxMlrWKvXuLtEcIQjCQghY6j2FPAo4jGm/Mrlw3XRbKtOKHvRsZPpBNjjNt+xCi81/k5I4T5Q5sgLpYPcj+6kf/6P/8pb9691SifwOukJWb90EqtCteSh1VL/v8//03+9/c/yutbpI3O9UiDk/NzLSaDIDjSR1soGNNa6x4SjcJ5+mWUNcaEBosYxWXwQlQSVR9R+hWTMKoH4RiKLvKc2z1NC4VKD6MB5xAOuj25ODuX5xeX8s1XX8nzy2d6lgnOo8O9/vy3v8r3P/4gP719o/vteoOBXF1dqaEJY+Hly5fy1VffyCXOJDkayO1kJN9fvZP/evO9vL+9kZvRSBWgtZbAw/kTVjXRjLti4OrDu4crGWw6iF0qIG9LaAAAIABJREFUswhYpAaErNqiVUxLpmKHtywU4zD43PjTW2eDNZtEkjKXnNSF+EaqIwYE4p3p3LLKyClPjM1FHfKqhqEMVCfVuvRCa3Ph+VMJ1HQ0HEpvxqENWpNTzbPXPXvZvj0sjtjvgP2qp6cyOEWkFznrSLNZa/45Flw1CNcrTQ+FQYjrqUE4n6ns4QzC3/72W52skZZz9fFGbu9xxuRSJtOZFiPSzftQbvUcqMIgDCM79aX3iy4bjQqW9VtMFSZGxbSdJsnK4pp30VMMQtscFlZQZbb0i8cCkVJGK2665Cks7VUoV5ArRQGrE3Jl9Q0GZf9jNqmWJteY4AtPcjgWdGN4LJZZZ5RS0JJH1NNz8+hCnrLn3zf7qNh30rgOfsE3yvv/ir2bufs0ea1Dokppaj4vVcZ33g32+G4UewXfIoXHG5e2K+LclUyG3FOLoydgFJ6fHsvl2akWDcDcotWTkeY2GMjli5cyODnWCCEOqL+6vtXiTdM5GFsxmXQGlxqFvuTGNNdkzW3jr1alSYEpCAWI/HJVgzC/JKIxqKz4+z/8s/zmN7/Rvenf/fCD/PDDDxolxLpmju1sXEeqfqa2OOXC7VfnfKj2XXUOSR1XXjNKCGoi73uJaCFIe308faghyhfv50cGbVx4yz3rU87dGHxKencqoGTzrUmFOYoiyoD1QlO/dKuM7c/TgiouQFpYo9IndVHReoBFn+lahroJqEjoZfpxTzgYdA/hoJ/K7GsEQfcjdXUvEor8RSTJ9jW6s6uqj7hOYsus6xE6bxeR7Fw5Lc+fek6XZuPo3ixk2aByOIxjXAGZYMNhKmCX788zOffzj/eWpDBo7AsRvYq5qRwuyhfGcjGa9E4a5j5gwlD2vovU0bqYZJ0z3HinLW8+X2bHX2nAvphVQ7pUwtp2SDpSklGcDlugrq4+6LYlTRXUyqPWastoKOaotPxl9aPzqVw/7dsEimySvLhcplpma3bON+4Yc2S5y1xmPRskeSBr+zU30vwDWWHDndN09HzSUfJ+LtKerYqj3yvm9Op3Mn2mmlFXRDt9vva5ujbdPbp0c8F00XRdPUsZLZ66MPPjb+ne4YQpMHnE12cldQJ9UYMwDdNKv0TuuRmEd6Nr+Y///A+NrN1PxhrlgxEFQdaqPyjfvxTdN/jvb2A4vZe/vX0vH3GWxmImJyjbenYmgohf286SmuOgUxy0jc2lGCCdrkzGE628g87tdbqCqo0InaP8Kg6sR2EY9AHOLUHpY1S7Q0QQRoyendNBhLCvEUI9j+T4WC5Oz+3cE2ze1UI2Iu+vruT9RyggV3qcBLyAKPePwYMzTy4uLrUAzauvvtJ0oJvJvfz48YP89f1ref3hvXy4udHqqpi8dd+ipkbWG4TJ+xvpo3oArSlaYSwVKZGFpBUpHrkoFd7+ct5yEq1S6mguzNUJze5tA6jt+9+Q7hXHO0RVz1wwcl3FvFP2vBsBTk/lTE/lhl4yZ3Vg+j670mwdaUgxvRWH0XfdIExjUAe9RRK1OqiehWOLOPY0rDFwBn1dpKBU4pxJGPxaARUHA3s0Tw1ChC5kZYecque/q7KGswghuziYdHQ/0eNO7u7HMkN6s06koQh4nvwK+xKNaTxnGHY2wW5R2NLJRcGzbHDHYlqdQI3U5p7Sx6y5pZTKqkKa7e3U+TYm3ewG2taqkVasWvbJmsyz6OVSynUqSFBjnpSerWzNhKFgt/Kb2SBLidvmK/EotOd92F1MCUzynN2nLk36ZzUIaw2EzMPrY6nU/tB3XDaKIVYY/HXt8tGcgo3arW4UF/NY5jQIoSzlcuKPphTB0YIzOU+GfTk5HurYArs+nIladRYRtldyen4uH2/v9Of69l736aIwF1KzsY8wUqQjVdTOB0Qf1ygb+wh+7BFLy9/jDULc//T0RP74pz/pvvQXL1+oQfjdd9/Ju/fvrVBaki137Lj8peGS1LxoRx5VzxqSKzZ1DqU0VLbPL1vLPzZx+1IGYUSy6uQ7U6I3HqvU/mKdMCdruXLgPqIQFWHCAVv860UzvFx+GISWkml7+MyXBFm08vzl17aU2vzD2TqKAic4MBuVDTODcDmd2iHdRwPbp409UprZgmqMLV3XkF1lZfm9wqE7qZEZE9slqvNAbhDajJJNHCl9rdBTvHqf6jxaXRHHBWBMI0oIHihCggqK2Jff7RbnLGfmTN0ewqoBltbOyhpSdpI3p4yGYZf3R3Jm2YJsI9PPm471Io6xqp6PGGtsKbQUznw7ljRDi3ReM74gxupY0DFkNSY0cNES1UnN0QCHck+LEyI6eD+6t2Iu0GH0MaP6ZXm9sznEjZe6tNqNLJ0sEyFbi0tR2I0opi/dG7f2NdWzR/I1dnPMbc7R+zqui66K9JDKmh8O26Rvlu9VROWKlFBVYQoR8BnaNZC4oTvi037SvFF5HY5SY4tnK20ZcKMwe7c2Oms9mScVb5JMx0F9uZTRuGm104pqQosl9tvdyL/927/J9yi8MrqXTr8ng+OhVuuE8GIyGM3mcvMwk6ulyOv7ifzH//wgb66u5HZ0L8OTU03f6w0HeobUZDHT6qA4AxCKNSKOuCaObMA5g5hjUfL44uJCIzYfrz5aiX+UwUVQbj7XVNNhr6+GHz6LUuenMAKH2K9yLD1EMbPPIjcbkyi8L5hcZ8uFVj+Fxw+tR+ge3hoccaEHwOJQ+6+/luPzU7mZjOTD/a28vruRH9++kTcf3msePapBwVMYG5br0j8LRaqYNiz1s7yhVIUhjRTb11A1AvJSuZ/DILRCECs1CFG+wf7bI4Q1+eGFUenKM4zbGm+PCnc2diPyl/Z4xD6GPLy/UXDEJnxUMeysWqIGYeW6UDwhf+gvPVoE5yFhMy5SVwYDwc6LB0TwjrCvQdRz/+7de3nz5o2dEYWJeZBFCGEQLhamsHrFtOOTU8EPUlHHEzukHgsJzp9EdVn8DllGxAApo3lUodp/+d4lndBLSkQmH8E0N7prDO80ep+qGKcLuCKaK57ZfFSepqxf9gnM5EZEractUlJSVNuPy2jQ5OqMmPJH/dmq3vqsGEVytGysSq6YVaKCdZ7hfVOn91JId30oFt2az4VnMXFOclAu3hPPW3ruatTJNIyUll1SplLRoYpmEAzVt5N7sk2eYBCivPaga5VHUWp8uZxrpTfMgEh1QxbG8emZTOcLTR2FMYhoPgxCi6ibUWjjxQ6Lt7QnTwHbRxDVsM2ePY+WRaTEG7xvhBDRGqxPf/zjH7VY2ctXr+THn37Sveh/+/47ufXDu6uKthm39koimFKdsnFY19+Vv5V6I2k5m44UV+s2PXe7ZE8Vp6Y9hDu+vCtC+NkMwswo/IwGoSaUR8XE7LyzqFad0uGTc6LMoz6S6T1Ryv7JDELoItOpGgNwZOoLUcPp1NJDj49SxAC6Cu4RqaJadMYjCNCH9HDsTkfGo7EWzyu9fOyrQZgi+25cxDSY9V8qfOFF/2AQ6p59VDOFIx0GoUZMW9JC1OsYhaF6STfIk3nDIMyn32KdcD6bto++UTUILQpW96qJEMY8GgoLnhUGoW73cFdYOh+yxrFQ47iICCGOX/ARrcf+pCN6NHqIwoNWfRXznboe2209cw7Va6HHamXxrh/HM0Nfd/TZthmEpkOatpF0xZLFajp9Pu/p75XjvMrsy9Xkm1PpQ1e161ez2fLvRaRyn6mm+TNF/+SfCWdl/K2coptS4Ux2XFRCh4j9fWGIFdfNnGqZA6+QP/+kfyyypjY4h0TkBfv0b5sGsl67mslUAyMM1M9cVCYeKu5Y8bLZLJQEHOei3Y3u5F//7V/lf77/Tt59/KApPsfnZ9Lud9WgG00m8uHuTt7f3MtqeCoPra68vx3J6/cf5Kc3r2UAo204lCkigrLSw4VxZiGihJrKh9TP/sAOIVal2s43wcDRsrUzO/BbUzPgRdPSiis9HBkGoVYRHQ7l/PRMjUH8Dd4seKR1o//dvdwh8ujRJEQFMUmh0p3OcYKgEo5qQOWptRmEJzim4qWcXVxI+6gvOIoelUZ/ePNaI6UwXPW8NB0Q9qzIj02C551fRMXyLvcIoT1R9r+FaKdJqrS+Z7606LbsffMwFF6+fLrUv1a+AwOwizNSWiK9Nn4sjQEpKyjQgzNRMGnVLW4o2Y/qelZq2g6uRvQNhreWD263NU0Xez9hiKMf54uZTMZIu7R9elq5TTd12+eRFoyDRVO5Y6R+ojw99izMFq6sorIazoaxnygSgz6HPOgBvTiUdLmQyWotUxBBRdn5QtOCsc/nzZu3ZsDhfKluUQk1KrNBkbXqqC1tf7fXVwMSFRGxn1XPxuz2LR0EEz0GPdqzxgH3RWXCcDgV/ZBNNiWFcPPv9p1MeayZIIpFtbwwNk3kEWGpnXjTgpkJSrpsWSlMmb21k5b90XRcn/wstJhGRPpaSR69rQEtv3Z4QOvWf3xN/+5veuNNP44zD41lNW3V1ng7U6HE26+XX7Z4nHIqbC3LJ/yxSY3frEIUXMtOl3L7N0FZd2QRqJj4In3dnznmifQ8td5n600971KXC692V2o3HC6YT9pqAOJHU7zXK91HiGdZrtY6fpGhgSJNmuqNlLSofxPulTBK1OYsEufx53VdKoOKQ4VoyQAu3itShdKSl4285sUbWw2g1H3729/Kq1e/kecvXsjbd2/lp9ev5c3btzIajzJ3V8h+aUiXaJkEFoXUym+WZ5BQH1zlKz5aMjSeIISP/kqD1Fb+XGsc5WldJUU2n/eKeaMyHWZPmsm6K7w+0ZTS7DJIKUSQp3WagyFWz/g91uaiuqOdhZc270ZpyWymtjtttrlYl+Mwb/9kMR1iLdQCMi01CrVWA+6Gg68RNcSxRpGmmJ+hGFkpXkkzClGYwVhECD1J2tcoHDyOIwXWWt7f9v/iCImurDtt1dPCkLP9+55i6tXcbZCubLuO/66RSq2629UssjW2UqDoX7/rtQ6qVYLzvVVZD1UUl5jLq5JRl9qZz9PlJaTibHFWmtkVS4+vWRvXzdeydFGTkTgyINa6qHQOI6/lBiDOKrazdjsagAAjZMBBbzI9xKKV0D+gD2mhszBSa6Q4OfiiGmbs+tgYRw4yGbN160L2N49oFgJZZIMUa6f9TWU4XTebT3XuLRaTfCrYjAxu11vyTSCxTpf6dGO+qmZm5TJl96pG73KZsk8XmUKRUaR/bbfVLoB+nIsA2qrngj6YTmvNz1OdN7e65By2OY6qzUs6zeeNEFaR5p0SC2DxLwxChLH/9d//Tf76P3+TNx/eSQ9lxM/PNP1zvJjJx/s7eXt9I28+Xsvg7Ll0j89kCaPw47X8z3ff6xEP8ByNpjOZooJSSwRHu0MBQNpoGITqrdH0PTPMMMFAwYZhYoY19mmZlwUFZWAEYl/huf6cydnpmZ45iEIzOAoD3pfbmxs1Bu/vx2lDtspyTAKx6V+PyLBUCEQRUfkJBg3KAZ89u5AO8vc7ovsO8fPhw5VMJog/QVhgVPhFE07fVOoKa2wAblT8Kr2vXp99P5zGXznonH/fJi4zXEMIWzgEVdZyPujLCTz5vY5uZsePno2DiNtg6EcKeHu8+hUWnTiDEe0fj0dyfX0j79+9syqC7Zb85tVX8hwRgJNjNf6wz+H25lqVJavahjN3UH5+qcbdt199LZeXFxrl0/av11q0CEWH5lNUBUUahh1mrkahHhqKn56nFA/VWYDKsVd3t3oWJirfIn0UZwgilevD+3fy4f17i0CobMWG7WKyCOyVaU7lErKqkyFK4uvxH5YyZJON76XwiXLTtikMv3JktVzkoi7qWp0ctslGc9DEn3djIi2MjDTJx2SvOtmGhldbYSyiNj4rpv1edrtiQq67fbEIlY3jmMSbvpMcJ57CFfdSb1rp8PD6waRGTU20bFcUcNf7W9tYHevbPry5hpcL+Gx8N75QCfG7Ap7amkdoahSwwiD0rtNuCQXZfjdsLrt+jYKyFS+Ac0UdLJ5WF7ZdVB0OD7Ue2uLpoREZjKbp1B9f1OKmcbMt8pz23vhVao5TwTvarDrGSWZr3lQHYkeLnCEy+Pz5C7m8fK5bEN69fyfX1x/1yKJSFKTBPCm6D62KM8sqnep9Z89ZHD4fBmHpCetSSh8jjBsTTX379WN73mub0rN1HKmm/NhF0HWXhv62Drc5JgwzswWz2T4zrEM+TZGsRJo9Il/XPp1/EsvynFaNqCQ5RzqqFqxzhzyUTzXalnb2Wn/TOVtreKohaa9SuyJVGklZcHYiCrVY6QHgMO6w9UbTUnsdmcJxrxLpWUPoCjf8UDdBKwmj8F+4oFdreRiP5WF0b6MTely/J+1BX9pHA60mhTGsEcLQbar71/IBrx+zOaw2u6Qa9d8p45tRQ4u4ZAmfNVFAmwbq9yRGsZ4o2GMyYk4v/cH5xqu1bjvCthMYhdBpsQUq7d2vee58a4nNfdkskT1joaX72trEYEuWSUmPqJY4KH3PI5Fe0XqjEGJ2783ssGxV2FhYXE5rppkiermpE+zs7go3K5hXHAFm3bp506yCRkn2MN8ja1AzIisvzVgcmX1hL+uZ/Jzv6r18x8rj5zddrz6n9lFqTIhUNhIDkk92ZhDeyb//x3/Idz/+IB9uPsp0tZB5a60/k+VCbmcTuUahl9FY1u2BdAbHcn75UlOAYDjhAHlUZkSZcRiAt5OJ/W2x1Gqj2FsoHYs24pgHqxRpgwmigMkLETzd67XCuXJIVVjoHsMXzy7l26+/kRfPnmsBEFQpRUTw+uNHubu91QI0dj0IgyntiErGWXCRwmOlfO28OuxnRMcjaqnGEVJV4eXqduTm/s7OThyNZK4VtuLZLB88G7oucDYCmuaaRsHOUnXyXto2NEoRwmxAoCsRpYOxrBE4N7Cnk5G0lgv53Vev5MX5mZ4VhokLP5qG6T94eHiv5ijOgn9xRo4bZii7jrPc7u9wNMN7+fGHH+Xu/lYnvlcvX2mFVxjWcGjCAAQ3HDOi5znhEFY/oBSG3TfffK3FXOwoEYs+YLBZeqcZs/hBQRhUXtNo4xSFYBZqEGr/z2d6iPxP799rhHDe6si63dEIIY5JeUDBB0Qx4aHz0r5FyohvCHd1odAR8hnZ9wOoAptHluocK7GJvrnXIu1jnwmuJF1b9KQnGYRpCsiiSDUeQNcy7J+KMl0yCFMKRDAqT8ZNE3I1rbbxc/68ebqPPpNyKRSJSLNoXiufZhA+xrO3s29r0rOL7mhQyLPKwMUSlFtl1e/5LsMwBN2LGY62XHkNhNbH7hGOwaBvxt5Z/9baDuyt2JXma9WPmie9en5o7Nmx5/eEH70kfo800SKqZlmpmWNBF4cmPtmY0wh+/eeaDMLU9g2vu/UMFAQ4ri6fXcrF5TM5v7iUq48f5cPVlc5/WlQmqQbbJcBXiNo9cPVjOUsvT3tug5NF87eYcTvFsfSBbQvXnsbar9UgrBqDm+Ca97E91iBMxoRvQ9E9eTAI1dG8NucWCvK5kZcblWW+ZuSEop+cv+FMyLZewMBDdHCOw7FRyA8GIQrDDHoy77Y0kwsGnEYBo6Ab0riW2F4Sxd7sfS24o3sZEVtca+V2HNe17rY1Uqj7M9peICpz1KWFJINbWtoyI2VDqW48kmKbiFdnqeKzjUtqg0GoOonXLUiOLa2QbwYhakygH3VrVR/RpY7qRdBZ4rt1T1qtNeBd51N1Nv+l+SUzWD3SvTGGG8Zxk0GI/q5LJ9UUUV33mxWQxxqEjRlNkWHkCZWPm7js02kcVAzCJpOqySCMAlMa+MmEVjl5cKM4g3a3QRiXUD13iy5X1+afySDM0iDiKZBysMQRD7fyn//93xoZu5uM5H46kfvZREY4z2/2INcPY7lBoReETVs96R+dylff/JO0Oz0ZTR5UQf+/7L2Hk6XJcSeWz5t2MztrQACi9L9LEZLiInS6I0QPUAxenEQjkkfy6LBYYLFuTPvu550iXVVWfVX1fe91j9udh2jMdr/PlMnKzF/a++kMWp0urLbYYwrzB9fc5B57GiLQ6/VgtdtSRVHMyUJPHYcpMNVj9c/RcMTewi03Fj8+GsOT01PyQh2Pj6gnIAIOrEA6m8zIQ7iSlha46HgPAhrKGxQFQS0wSCAa+81J4m1mYnjgMawQQzjwQK+XVIAGGR/GhCPNcoNr40oWVYCJThQTa9lRvc3iDLvzYkXTPz0EEOphwxLpWEAFPalk5dgBTO9vYbtewv/4Oz+Cj05PKM8HgSOGcOEPFldBqxYSPIZtUkPPJc5/JUCYvXMY7oAFge7ubql0MgIv9J6eSmXY8WhETXVRJcVwCdwDChelPAQMk1gT2MfqrlhZ1vo5cQ2pIBB6mZFWsIH8akXgFENPEQxis2v8Hj2VOEYs/nJxewMrbBpPhgbc+y15KLdLSYLHcFcMj6U+TbwRbv8FWCTbb4hpJ7bcqfLnt5E1dp+NkDv1pWqtGRZYp/BltcGSR0Xe5TyD8hBHw8oHLXSwrBH/24eWquLi1oUqc8bhlsJz7NIkuKM/Onlh7lgWDcMAQsmxSAtenXPKYFMIDS2kVe1j+LHTzlEHPy9lyQw9W1WvcvUefpTl8y7WKAhODgS6A54CNAQQeiWUT2t8HmgLtFIb7Ym2L1G6smNRm6oVjqbCLp1PUYQkZJTJsqGH0BUfqF/HkE58+LfRAeg/tUIgWv+PMTrl5BSub27gGnvbzmcka9I7V6XE/QBhaFzi1pJeoNBK1fGHDFtJnpEiQReUwoC408USHD1mDmcYMtZw0NiT0K5J6jZTTVRIMwgnd0YmMYbk7fEFQGh4odMBlIWy2ysiNVbqqWANGsOpvx/qIJhPxmDKnScpaGI99vY8uogVx6cESFJlXR/+iWkYG+zRO18QqCOvIRq/h33YDjB0tEVRYLik5BHUVltooJW/kdcQcwoxNJXSJrbszUePJoWfsleQabIFaDuiKBvqnehliv9Pvy62UBbnw/kTRfymQJuHGERKgDBl0Q8AodAc6jXkiSJgyC2oEAxSGC3poOjwwErmnFeYNpZUdQLWAaNWGbJ8tOZOAMosApma90gE66RFktS2FKyv9xCyvVW4VsKJXwSEgSzjWdGTCjpLfH6acAL7OFLZcoBQVXT3UNsq3ninaZCesWoILbe6kAk4+hRZZSaVluNekdgHFL4BQCiQo0IdHVitue3E51/8Gs6vL2GJOYXLGdzO7+Hi5hpe3V7BCxSEsyncLxfQ7Y/h+PQp/OSnvwuj8TFsti24uETL6TWBQ2xPgfmEpNijt3A+gyXmlRwNAUXoHAGb9JJDxsj9/gCePHlCzcLHI07GxbXG3EH0Ym2W6DFakjcQm8yj52gwGFFYKXmQ1pwvdj+dwgyrvzknSFwURZt+IurnHEdy+yIz1tYSAhKJyZFlAPPf5Hst9SwEYgEhMU5HOmGVUSInK8QfCRAGB2e7oRARBISYdI6f+/s76rv32bOP4GjYJ2sWNUUlDyonC6M3kcpMY8EH7Du5XJCHUKu2YmI5efnQiigJ1HMsgz1bcPlpCcl0DgZqAs/nnxvpcjNd/OPR+IjCQBEk6jnDZzAw7REzxffjRy30mFyP32HlUAzTwrxOpCuks12/R2Er6InG/D8M4XDCiMQfN/dVphwAwkI/RrePEaCvpC3VhokJk6lkoPAbQitzEzaokdU57toAELrJ2YqHoahs4h2Lw7CSIVdOHzBKQEkBjb+zSpX9Tpg3C9x0yFHdaup4666Lv98nmIOOeY3mkle5He5VcVQJUawbu3s2VRc2oNh4LG2OHa4nDTexpjEg9JQtSmikAIewxonUil6g76P90GBRyUHkIMtcZUkThs3aY3o5oqIy4UWhwm/pnqpr97pkOBsOx3B0dEyRI5izTpWzNeyvbhP0DEj/0vhyskALMBGuIEUkBKAbL4kaYYK9iMMcG47Hs4FDVOtECGaGkHOeW5KJ+1hXdMBqQa6dp1H8kiGj/gFFQJjRZGOvnUc/cXGU8D0ECFH+afgZyieVo1J9Nea/IY/j0OvUh4Nk2+TdQ91lOZ3DejaH3Xwp0Vgt6GKRtdEA2qM+efgohUf6/3LeIOcMYn4c5R+ivrDesswmpMAGdDIoD/rkKUS4gmCRcu1Ft0GQq/+tuZss70RJ1vMuhkQOaLA6FKqFado8iG5K9OLaK9iLOCUBdUzUIYg/Yd2KLeouHA2DgJFqX4iOQYCf2mRxIULOQTTA2B26KnfUfM5gDeRMadXrGAS5I0GHKcP+IrlJYbrKk2zkiuyNf7+kDIieaNl7HhDGobfGXF6IkjkUEIb6WBgyyvKd5xqcJwmrdmsgE6NrRY7EGJIiYMzy2jUsklUcDlwS9vb5rz9ktA4Q3sLnv/4Crm5vKATgenoH53fX8Or6Cl7dXcP5/T3M1itYYk4WVgMdHsHx6RMChFiN8e5uAre393CLcbbbHfR6Q8or7PQ6sMYqjbsN3C7nFH5KOYbkeUPrSosP2WYLT8+eUFW3fg+bxO4oRxCBHoIR/G8uvcyeRQQY2KwemYvG8VI1yAXmo3F7CQ8KTT6hnButt8AeQAaEyEB3mBuHVUp76A3EPEdmhAR6KElYd9Qmkuqp9UqJHjnWW9nWEgjxDCB0VrQMlcUho/R4sd+jKoftQQZorcJCMIAthLiqJuYOUnN2taLgXDV3gN1yvqoYgi1sUyEhoxS+iz+6ZxjmKRXIKLeSGmtGjJHWTu7bcA4hfjBGGxkkgnjafxov5jP2XDKv/l1d+JoDQJ5fogcEtRzqssXS1502AULqHUVKmlpn2QuMDFvxGEcoCJPQkEdzSGPlvZIjFAHEAh+2x9vHxEX7+lYBIWtkXjhkQStTWVIBsesh1jPvgDTPNtKkKMxLgDCxdnK8MlbYEqvWfNLyNalv91VG1DqakwWPCgjVs6AC37MrY6XVogFykWxTIDTVWhpoHD5U0fI3k83E75C9tkChx2rdAAAgAElEQVRTH+MKcLmD431EzB95bAQMTU/C9D7E0tZTabBHBwJCVHiRj6JsQKMUhqtP7ifSbiIs/lUufsGjZ+OAyOH4RMWGWuN9YlnlFRuMdnAgWtZxX5q063novZZeWPlN7FINWD3o3Y0Boc8hjA0cduxuDGad/UzMfhXCZ/l5cV5fvCAMKLSKKQFClUUor0nHMP0FK/zOHEbNaddz7v5FOMgeQnz+8m5CgBAoh5DV3LZ4CFvDPtVNwCIzFO6ttCRAEGs5YF9R7AFMUT5YmAY/2KAeDSVU0V2KzmGRGo3MUh5Ay8GeT9QPSI4bvuILc2iqAa6NPwi2cmlMJzm6if9u+VGR02cAIToCFPRZQMhewh05LDBNhwzN5DyQCqQSWeYOvnm5Fv6JD4x6BxUE01ycEyH0pTp+WtBd3DWBjJe8zZAB8DCJhjnKi3cOQTDLSTW80hci59k2EAPbGBDy+XFXJUFrFRwX98odA9Hz3Bp4QKhgcB9AqJE1loYsnwhNMBk+LmPTaVacQBncXjEAvT5AiCPUfnC+ohCPGxe0Dev1gkJGf/nFr+B6cgedYR8u7m7g+dUFvLy+govJHdyi1witQHi4ewNodXoArQ6MxkdwcvoEVqsNzOcruLufwGrJVZQwT210NIbhyTHMdmv48tVLuJlPYb7lcEQkOKx0iUwSPUOnJydkhcUDiJUeJ1go5u4O7ib3BAiR4TgQgxWbVsxQufwy970iwIDhiiaEyG2OMCoNEuItFVsAJkNjI9bZjBnmoM+HAw/5askhoy7ZNCJ6QXo5JsXYrxpyxa4N3gklr7qjEQNCBRQoALCyH+fxqOeJA72QqWP/PQy7VBxq/6WDLRZCWo0IrOL3lD8ga2t7HvnGvgjosBAMh9XiWmhFLfQQIgPFDypV+MHQTtx3tMANpdclFZOhAjJcnYueI5U/MXyUBiaVQSmKRehx02qRd5DGFVjDUAhxOI4eOLUC6TqnPGEWFNYBwiR/q3Cz/K5qKGsjBmiYTVaRMhUaGz9Tqs+lrt/X+6YCJBZGSQUs9cJg//JQKVRGD/UQHuahOESJZTCQ3pFHA4SxVy8oesH5QCzL0yE8Ra+wnDu6Pc4lDKzMIlccAKrOObCAmzYCDuSIR4zPnhe8lSdRsSD/V7uOztorj/BhP9FTAnAR9pVDpbdF8mlLPAnbImGYPBqzkNnGPKX+vIXhqSnAzM8I+QUpm/JwslSbHn60F++6h1At74kFOuQsNe1NmcsVohW2XgHlq8lx5j3I4XTC4iVVRVl4jXgtXGsLCTtEkEWAkCKRBBQKLbDO4w0tpDup8i5Er/yF9QOpDokVs+8msJnNABZLLhiDT8L+hxRZ06VWYNgPEQEbF83jGgy7jVTVJqMuhotyT0IGeB0GhD2uw4D/jYYTNtZjhA6vDOUYylqjcQXnVyme4orOMChEQKg0gaO1HkI901nji6xtAAKyIZtVYuT1sUyazxoDQvGWoR4k+gy+5+ToiAodqm6Ea6BghDyFGQ94QJuG/vycTcFC/T4DJjhcMs993Hq4EH9/MY1VeYtUt9Uhk84qBdkqgNCCzKKx1wCnoocw7fEu8lTSB4MOkc5zqx5cp+9Zg1XGQ8hEG2OkFEeuyqXGOmNW2Iey5zWGjOrg8V9ueBoQPRa4kqIy//Lv/wrnN9cURnA7mxIQfHlzDbeLGaw6HWrJcIfWJrJmdclTeDQ+htPTMxj0RxicR5U+MZRwvdwAFiNBwDg4OYLJdglfPP8WXtxeweXkFraY9IWFUAhAYBEZbBjfpXw19cxhCCMCGfT4YUw2FaHBBZVIN7RcIaFSb0HpA7NY+fw33mAzW4lxZytIePTpd7TqYDNziuvnMENiUmupAEY5hOHJY4IzGlJkZVTBI8M2DFHAoAGESvzGrpngWjb7TolV3NmmHYLGf3PBCG7/QADMWX/EHiCLaYwsPEc8QCaikJUOtoo5IU5TYMsfCTLXvFdCv4S5W9sWFqfh/UWAyIKNrIcUZsoM2FYFY6sch+1Gy0yhofgU8hRuOT8wsWBJQOgsoqk7zGMeGxDGFsuQP4RMoaQs5fl/PmS09Dxmq1VuVTCKZ3k1b8NhrRtKY4xBoI43HmMR2JhRMy2np3GQolqQXiVAGDKp8CEWNIjdyV0QDJ2iJ8M8Luu1CRQGzRmM5x5tv/vaGYj4ghgQEu24i8OssEpmmSicRG02VFLe7fLlZD48WT/Q+LwE7DjeTDMmTTurbFFWk+KwOJUBDMSwhLzwUuucbGYVkhNm5pJVkGSdRTlRTwkrZR4Q6tiILg4qvlEl2Dq6z50tS2uVp+bOWCCcC4en6QOrm+v/Ugorr4Tsxg+yVgdPgczLvdS2d6UAoaNjOQPkDdMIJXkWyVAxYLKxN5QJTERSVEbvIZ8gf5zBGGkHaRUNqVirgaqGynCp1dcWUFeiZ6H8pZBV9oajLMYwSQrXdn37bIy50qGOVVIyKK/OrImETJKMJ+OKAELXg1fONhoxTf6XGjiUrpkF+NiCNM9mjU55ugM5mstojABJStOQ2QgQKhBCbEsFsihkFHUpjnLDQnenJ6dkCEcDONa3oEglDR19REAYcsJshGjqULNKp1sTWs4CQOj0a6GtpH22COzyZydvAAsOUpYRhLyH9WciN3MQPRDk1nWen5kIhuA4RxIlw6tCE50OMeTl7q/mkQHOKOZ9hxEWrxkQKimphm9XBFsxbKjK6D/+8z/Bi8sL2GIJ/80a7ldLeH51Sd5BGPRhin9bLGCJViNoUe82BH0ICsejY+h3B3B/O4H5lAuBYC4gWk/6J0dwv1nC58+/hm8uX8HLmytqeIobxiVe0RMXiX1ZSQpVxPw2al3A3IYYFYVecAz3YMiAED+Y24aMjtsGhJvNs/Zbq6vA/9qS0xJSpVZE7DWDoActXBriIWBRbnUxqYFlWplQRCA6DNvAOBAmGJWR1cSrSco8I0FFEQNy0FeU9DBEkOftSzv4dXDErV1mFUKbuVihZxOQ1YLLaxVZPmRfWNCFifcpZYPXU5LxfTF6CaXA3AUt6hLOIuAqJoxOc3XeJiDMAxa7t+ky2FluKV9wqF2aqxUBYQQm6t5T9/0+XguyPciQmwPChKIkg0orYyk5GbDr4IISWKybe+r7tEDRTUtbJYlbGeFbAoSuZYN5uRWUMdQvCufYSCWA0HWASngI/WtN3oYrSxCuCAptTBVQIxl+y93YvFEnnqs+IbuOrD2mt6YYMpq9RfqvolGwmsNovXb70EOQe5M0wZiVlJwlDZ8l8xvlK4XeSas474FNs8POncGSoaUICHNveqBnc591j0NG7b2xzG78XBueHR2wOqOUvpNTZ8iaKSeAZSIBf+2jl/D8SxiQqBJe18FhEDyMeghSTqAp2ItpIGhsp9QP1KukqA2Fd2L6xgD7IbKHjnihtPiRF8Y+BfqzLdXhgKkr2sdGdjImBbqNryoYeAeN4Vnp0dMl6xWW5/gBIYg1ukDkIczuS4ZHMCgXrZMM6xyWqIWBsKje2dkTyqdEPRWL7VEVVumlbY3nlq4O8RDGdJmXXv5KWiUxLMUywF2VYBqlolW0Hgcwmuz7Gxy46r0KCEXHVFHqjAKcC+vXP//2wNBcmFdp3jE16pRiJ0YyrD4x/7cECPkwYr7Y3f0d/N0//j18d/4SNmhB6vZg1W7B1+ev4AqLtPS70KJyxQO4md7DZDEHrLiLOWTdTg8GvSG0dx24u76F9QKbzHfhyckZPH3yFPonYwKEv3r5LXx7eQ4vbi5hvUIrChYe5eInmzUHB5BHRly66o3ifnZskSH6Vka14YbxCAjJugXAVTIzgJDvzWB9DVMSAIIviUGZWmTxOUpEOEYuz5suba8M1F2vm19hjOEh3gcQukfK2JOH1YVmeIpPxkRbSzMJbGWuUeiMWQNOEg89itZDFCimdCn3oeT7jG9Kcw4spyJDgQglaaTrV0qsmJFoaMBffM5E8jAaURNbe3LWn+JLPc2xbp1jTj88QKghqTEASymloYfwAyC0sisFCHMkmQNVbn0Tlkx+vqdb++6Amm0ifwHw2NB3VboY2PhKtSmP/5sAhKpoWeAVr2UMCOs8a55HW+5Vw6kEMHH7cOabFMJmimSpZ9ApzU2YX91rc16Nuhy6fTW+dwAQxmCwbh+zvLumaE1uyTH6hUAGRsxQ+KjarDXihr1wDA5lganHn19slaekl1hASI3TsXKoFIkRQMjVgfl51DNvPqd0GRoDFg8dDqB3ckzvQNVGE45ceksUoqhAUwEhG5sodoh4BlYdpRoN2pLC1IJStqK6HuloUQuIEBCyLhAa/Tw0Ih1NwmlVV3RGZauzxLRcAISkNbpwVG5bxtFkG6p58eTpR7Q/qKOihxCrtGMrreAYxaCeFoU/VpdU3dZ5Owtnqg4QOl5ZF7KdAkEF/ZS8jTnjW4G37Mseko9Sx4Y4hoKhy5j4kmhSdbxL96IECAvr2AQQ0rAKixAC0zpOtDejT80s8hCy+QDW2zXc3N/C3/zd38I3L58DRop3j46gPRrCN5fncIEFZbZr+r1/dAwvri7gAvv/LVawQVC2wwaoPfrptrrQa3eh3+nCyfgEjsfHsOt34G69gG9vL+H5zSV5CDHnEIWqAkLqIagcbSfJrBJSQu5303BSDwKGjCKgGCIgxCZ46CFcLqhlBLMjXn1dCf43Awg1xM0AQlVU7MG1HkJlXq6vWo5gGAWEO3goIHTltBMEYSxBQUyzrgIdkpCNhKOqeqXCc2XuDayjmrdQrRLGK66CzCchc6ipCX+VNaocLGXEtD82zZyf7ISV2+d605WCsiwsM4+oCxmtO5bOfiU5pAqe0+9OhIxmp5P+4l3yEPqTl+eClglaC3AdP6/1VjQ0xZXYbvidX28dW0rG5ORkFsg4BhXup7Dmih0c/xAAQc+comD2MmWmdkS9PEnKMoAwoz8wl1H+qQI2MQxeC58HxekdHPlBYT7yP1tgwk0zx8FL4CJSYIocghaGrc+x1wu/Un2EOaGEsTklpZJRUJl97CEs7pLMSdeDwwml8Iisn663gud67lfHsfJ5tbVn7gCN79HVnsz0mO+mZCbvox6e0ngq8zfPi59f5yHUkSj44QIu6Ck0Ek32m/ZcjAGswuwHCBUUal9BpwVR7v2aAAzmB6KORe8a9EjXo+qhrp0Ej9jSF51jiWCgZ4uk1/fg73RO2tjvEKi9hT7P60MI7vyTPf+s8ltvZBap6hiw10sYELLH1O+BPEuN3amADOIR1UgAfYZtaWABIbaiOT0742gH7LGNeZvYtmu55GqjGvpWAYShRFBnA45UXCPimc2f11CTq1732gFh5jzlRnwAe6g8yhpwlAe7i7LCt5n+YcgwPQWi9SqHLS1DsEdyYVJ+RsrEI3sIC6SioMDMYrldwdXtNfzV//fX8NV338Fit4Px0zMYPDmD51hl9PYGLid35B3sHx/Db58/h+8uLqjFxGq5hu0Kq1t2YNgbwY8++RTOjk5g2MEm6UMY9PowWy/hbrWAi+UUXt1fEyBcBoCwBWuqeinSnrxS4nGLtoYIQsAD5nPgL9iWAj2EeD96CCuAMFCi0qqZI7QHAMJ9hclBIaORpd4pSgbrp2bIYU9KiiF9BODRKjeVtbfCynq6GBDyrZaRM5HFnh0OI40AYcZzxhZw7yGME8p5u7S3WTSvgu4Tg317adME4TrVSkdDc0XwKspmrWIl8jFvhcuHk74rgDBcm2qYc27t+Aw9TK0Nrcd5j2xzZdQUOhAlXT2bdh6lMNkiIEwsRimkMxXO8/BVU6+B7avpB8bgqBCWLZfq/pUK6AhXcHxBvRVOOY6KQ9jl4diCdMhSroBDbNHOrpUFgUahtEZASzOkvFklRP67Lpyq7vuQpoT2JLKCvEXYJkAAIbYGYIMpn5mHnRxR+t+Uh7COgb6p7w/0VMYGg0CGFDwS8bSI7sVLSJVHuSIegxpqhYWF0Uyo8B6AkApIYUP6zc41mmf6k7SbHVbs3pL+hUXaWpg3Sz9t2CoglPYRTvYKkdE5xGhTOY8o5cgZuAXoYJE7Ka+AWsOyvYN1GwgYxp82Isi9PzHg42c4D6FrKK9FelgJ5BzgRLEXivQqAUKJXtCcSvEQjo+OqBAiftBzj8WnsMAM6qHUx1r7Yb9vgFCAfHJbtAghW/LCT+EslQBhUwqwxhui4phXZSzJjXQufuBeTDQn13MypmkvwjcHCCMPEe7oYrOEi5tL+H//5q/gy2++hvl2C+OPnsLRs4/gej6Dl7c38NsXz2GKVSbbbfju8gKuJhNoIQjDGa6w6FoHBt0BfHR6Bk+OT+FsfAwn42M4Go2pXcX1bALf3V0SwHx5fcmNy7GFBTZFx/YIYhkW06yEYLJjzRESXihgEDcYvZP4h/6gz01QHSBcMeDQkAUXLqnx6xFp0u4JIbyngJAmL3gtbbFIAUJvstB7+DylyTkElREgRKucK6hjw0dDMKDKn1NobOhLbMWV5yko1FxCDWD3Ffbc6JMqUWo9SoAwJ5toVfYwc7lVFPArIqtRi4Sc0isqW5URyqA/AELvhdZ9zAmDMiBUEYU78eYBISk3EfBRg1lKeO4DCHM0rAUsksJZzmm94PZX5ELXaV+MUimaHP85EOjK8H3hAF2TWBAzjzCfKPTdGldKgJA9C+yFsaFcTtk0wIvFhnlrQ0Do6LJ+MaVYjCq7UsTD5RByGyHkix8A4d6Iwt/wlgEh0b1pRwEUPir6iBZ9Mb3uuDiLF0RxyCgZk5xOoz0FPSBE/IWtmLDXM9IvVgGfrZawQC8h9s/DNhTjAb2DPHpYO4EhZLBmdCbQM6g/4iFEIEjvoDSuHRV+W7WxQr14CM1WkYkpkqk5LG3Poxr9vLFGPY2SjongtNOhCLTBQFpatVowuZ+S967K+zksNP7QWGSIgcFKcgR7VGkVq7R2oN/vw/HxMa0C1ry4n0yod7LLQXYT08gou4fsAMERPMRDaJfS6815kGM9bvHcU4ZHWve3AQhNFAnLxrSWq3NwRhb5w+sEhCqr3bsLhrmm+uNbBYTzzQLOby7hv/7VX8Jvvv2GCsqMnj6B8dOncL9aESD84puvKHT0drGEG2wMv1lDbziENpb132B90TYMun14dvYUnh6fwClWHz3CkNEjWO22BAh/++o5gckXVwIIsW9evwdbaMGSKohyWwHuV+MrZ9ky6bigmmxNRWU6XTg6OqLn4N/xEE5nUwnHZ6HuQCVavNBKhAVtAuUhBoSssZiARmFawh1YgxHdXJQWKc+bE0upcJPH9BA6JSujZBAzdwzPKrv+eGnVP++lCR/Gz9ATFoWCSg8mvpfVNf1v19JTDrVTuDT3UFczE4PHViHT91EKp6jM8ygtrepVWIeOY08dopRoHTyKXmgq2Zqchth7VRpCzkvkrWTVzcaCMtmy3CmLmrOxpFnsnkuUufzd9BDSKc+FmbgDJYLatkdw5btDylJjSuqROUti3fpaUFiiv8aAsFDprCQ0FYzWjTf4PtL13Fpb45veoGdfPCP+z7zGjo9LflKg7MjFsffOKYuOUQjLzglsAYIBKJTQUOV2tA6ab/6GACFLI1kDbUsgMohC2cw4GmDM4hbq/JIXlQpP4bj2Io5352JnBN138dR4EE/FplM0nKYDG2gYR10Io5+UkeDadjqcO6r5oyZSKMjF1zOnVTPxGZhDiE3UBSjiv9jua9jv056hxwxrQmC6zQpbqnQ70D4aImokMIhtJlCuUPijftSgYwChGlkdQFRAiKBQvIPbtJXIqVPZ0F620Ti9woWZ6xq1GBASayHnAlCV4F6/D8MB9znGC+7v76lqfaoAFcelJT4GEKrMoBxCbHmGNTSoTVYLRsMhPP3oI/odx3B1fUXvo9oXUd5jAOLV2JYAhPS+zMGKeX5WxhS8XjlAqPw+PhIOEIp+/MY8hMqbZXuYFPI8hwwsEq6Lc8zJtsrf9/QQMkXyR9FBiY28JUCYoWrn+QmHjH0BCRD+zV8zINxuoDMeQWs8gpv5HM5vb+Hbi1fw/ArDPW8A+gPY9Xuww1AGaEN72yJmM+4P4H/6ye/Ck+MT6Gx31CB9NBhBfzwihvPFt1/Dt+cv4eXlJaywuhXmKvZ7FKowX62I6WEfOmxNwIyPmRXF1xvrK24iF11pwXA0hh//5CdwfHIC/X4Pnr94Aa9evoTZnNtUIBNFZoA/GAqBMd54SBEU2o/yKatUBAp5KeePzGj1nJ8OsFAP07cnaHu4U+Fo+nRXwCX3uhIgDO5RIMuk7Oev6gePKLAK0v0eEXr8FnGsoD9Y2EbCzyM60CLgYt7nFLBAy8bcUSl/X2PdzTHJkuCp30m+oqQkU06UaXNizaCaL2Clq9eD69WqcjhhTZXRXDiYYWxN5x9fVwK7lvHGICy9HnUHqlkBnqbhowEvMLkpXM2YGzQ70hfeVAJQe63hXmW8DdXUk0plGI2Bo7nTClTauz0q0iYBtxW6mRAflvc8Qdt3T4vR6NQdlUSNpSueO0NOpNaqPS9aIQ45MwDMrDEqcaxAaQh72kNY2vtsKG2B3L0XJGw7oe+xgNC+2z7Syp69aLPhxU3PgpVtvJQ8SpWHbxRVuhxNmWRN6w5VQlNLUpLZFT6Zk9EC3rA2QiWfUEJHuU+hpluIHGp1XI0CHCOZ0nUuAgatYUkBWxcbhVFuYhsWqxUV41ss5+TVw5BRbFyPaUIIDPGR2G7BfQwgdHmEUlHcyScBhFSACXU5OlfVyQdnwlYEj4yblsZUrjsjnDUmY1sIBCzSzgpDrPVeLk6Y2gAEzWlit2tHcl9DfLUx/WBAXkfUMZ99/DE1q0eP4ctXr+Dm5oYrkoqhXCOkXGE9M+6UhzAeUS2gSMiSotHT8GKdvuU3Tv8yoXpEYzk3bsSAAn06mkyO5eV4VSzuVH/WvbUeZOvNJY9mk/GWeB0z2YbcMLysds8ST31kD2Fq3G67RdH3vy92a7i4u4a//Nu/hS9fcA7hot2CBQBcTSdweX8Hr25v4fz2Di7u72A3GMKux549LCHV3rUoPGDU68Pv/vincIYx1esNDPsDGGNbitMTmK5W8PmXv4Hvzl/B+fUVeQRRMHcGPdi2MIdwQ4CtLb0I0d2PjG+NCbpo0aHwBHZ966HCROvx+Bh++j/8FD569gxOTk7g5cuX8OLFCzi/uIT5fEHPwAaq+IPWHASi93f33NNQPmEOnd/01w0I7aFqCgg11HJfymRmkyJoBIN81JyHkH7jENNUyXW6Vqx1yXEYQMgHMd10VK18/HIpt514oCphfB2xZNdawSoVuTVJ6c0WjO+7lnp9fNAN5biCFMxQQ1iaB0Bx5cy0xh8LqIAHoxDNSLZgHaNJ54DzPmvzJgFh+K5Si45qyHLdnPDZZOWlIgFr+u9up0P5INQCh3jHYcIh9e59csrCva6bSfX7fQFhTploKmCzgJCPcfbjhXyUg+yChdQeK4+IC8dY4R0J89jT6obBqIQeiH9jOaNDZDri+Zh+Z8F76mmitNdN6EBlXwCcMkAmAITNbJb7E5Tc0ZQe7JrGvDtc74OHsteNFhyUowX4sbl5PgYgFFev9E9TQ7h4CukFUlQoAoVcRMVX6yZjp9KlGDDsaaFwTsnz67ba5C1cYt7begmLxZyBH0ZijYbQGg3J04a0RP339NBaQCgHRls5WWMNrimFMwv9OW+s2SUR6ZX1jaNdAkBowzhVL3CeNtRMJYxD2l64U5wQqd7JKJOqhJ97DUaBBk15t4PRYEgAEHMGERB+/PHHMBqN6L/ROXF1deX6Eir9oN76ugBhioc0BYTK91LXswojeuJbAoTxwWadxfPolNEZPYVMWObuejadEZyH3LhfmpGj010TbrQXq8tdzAINS1mzvWYHK9jA1eQO/uYf/ht8/eolLNsA1/MFtZtAAIj5gjfTGdwtlhRCusDqVBhfLnWlEFAggxl0e/CjZx/D8XBMABHB4MnREZw8PYPZagW//OLX8PziFVze3sCSkpgBOtjOotuRZvdtYj7YB6fT7ZHlajadwRTzFW1cvDBmbG0xHh/Bj3/8Y/j0s0/h008+JYvMq/Nz+M2XX8LN7Z0kZUv/Jso73MJshkyvmkCsh9xviqGj1+AhfJOAkMukJ6xz5B30p0WtVA4Q2ryBiKRywpHySo2WZRvN20c4q7Cc2LxSESn8nCDBituB+R+lPoRNj1mlAqmROsFcGgPCcHWyyoeA99Q4SYh+AISBuhEoEg0shch3sFAVfubzORma8Af/G39msxnl3TwWy24CBNJ73ZRS/XUPBoROe8oYK6L1La1Rk3nHivY+Vnw36z0AYZib9e4BQo6yT699TA0fAGH9+XiXAKEa+hR0oK7CnkLjmXMFZnw7igogDDZePNoKyKT1RBcrw29b0MOm8a02rDYICFcwR0BI6Ts7AoT0I4AQDWGxDmHPo+1DSLKZcGl4R8wPSsZNjgKq6iz4DLtWfJ0/Ey1rydfCPApmEmeHDaXaSkGNPT4UO+UhVMoa9PvQ7/VhtVxSDiECQiw0g//9/PlzuLy8JKOitkzzvSU7zrGhz3qohzDHGx8KCOl+9RBKdMjb8BAmAaEhD+KLEWu03k67znvbcyMZUs9ZjMxtxq6DR74BD6FbDgMI6djCHD2E9zfwl3/3t1Q8ZgE7eHl7By9urgkQXk+ncL9cwWIHBATXnS5sMa5cVh8BBXoJB50ufPrRRzDuD6G12ZKHcDQcwfHpKTGb33z9FXkHb6cTWGw3sEbm1O9SEu0KPYTo2sdY+W6fQkdRMcPQzs1qZYq++D3H/oej0RiePXsGn332KfzO7/wOhYNeXF7Cr3/zW7i5vXVKm8AHsr6tMIeQmAqXOscPWdAUXJiwhcDaldvYhslllrXhow4ChOJJ24cgOQUvBwjDBF0WRkwXwiVDbTIV02NNfLSOMSDMKY+x9Z9DUyqfytj9Sj4EED5meJid/pUAACAASURBVFKgaEfNcKUOG0/LJkfLOjuvQwhjMonTEl6VMVa9S4AwVlxtSEeOfr3wSk0wJI7weTnrnfXslJVpO14M+UFlbDWfw9HJCf0gGNSS4rpndh7+3HggkbKI73V2X8PF+9g5VVlSjqCGmFz2RiCUDzTWVAS/bLs4GlwkQzwGSx0BpWQAYaA3qxBwSoXPP3eWcfUQmpCxMHqhRvInFl7vqAPHwZMbKhiHAsKmgPMQ0oy9gNbB+jo9hLlz6EIO9zkUMvE4SqYhTm8UmqigkCpiUj6hMWDHnkJsuWU9hBEgVB1HZRTlEGK6DXSAk36wqN8WlusVzGZTMnaRh3A8gs54SMVZ8O0IbEqA0HprYpATKOOBnCs0OX80QKj8WKJFIm8RzQmzUIw8VnBmwWeK3rudLvS6XaooikZEdEocnxzDcDiEb775Bi4uLt57QEi833oIMWXLnYGQGQXgM+L/jtcRr/UVq5VcgyMYRTQkWV4UwlnRN1Royc2BvpDTn0phoQfwCAcu9mSWbxEQAsx2S3h5ewX/5a//Er745huYrTfw8u4WXlzfwPndLeURzjGXptsF6PVh20ZAiJWuuLIkgRsChD0ChBg6ul2uqDl9v9sni8lyu4bvXr2A6/s7uJ/PCBCuUDnudWG9w94tC/ISQqfL3kH0FGLlUBG+WorZC04O6xoORnB6egqffvoJ/OQnPyFAeHl1BV99/S0DQvREUvNXaSZK6EjCK1wIkJQrltyQlEAkZpoRxCEAarbzDwGEuWI0pTcHikvMkM3vHhDKaQriaYkrpBBbwNXj9WgWZlMqPFJos3Cg0vnYykfseXFz1pDZwILpW6o4MBgzt7CkUbDmgcXSWiyIRt8ND2GdVy5ntSx6lAoaV919KUthFXhYKzPAFo1RyyUMx2MYjMcEBlHwUz/MpHBIN01+LE9iM87yuFeF/MDkfGX2ohQS+KCRuRA4Nd6JIc+eK8vXbJ6jAYSWj6cAkwO0atQxxh0XMkoyCeUJ/+s+TRFBxH9VhubWpyH+q9z+PgBCO2jmGYfOto663h0Zso+XG88feQoREFL4m+yq60kpbSkoj9D3BQwBGN9jAWGv1YZRuwfUvRmN5NsN5RHODSDsHI2plgTm4GGEEQFCyQfU59u50NmPtuG1eQjjQi8YGupAikmko0hb/o7JK0Ffmkcnhmxtc0VrZryRKQrDNCTUU3FtEAT+6LMfwcnpCYWNfvXVV/Dq1Su3bni/9xBy2Ggc5oh7ZKuM2nfSLmaOR8mgFIM0Xgx5sskhdDQivNYCKNI5JTpBT2k+QsxzHheyqXsjaxDr07H+RGNRIFcAYnZugc4RLVUqnDS1n9YAWsdRXuf3bw0Qop9sup3Dd1ev4E/+4s/hX7/4Am5mC5jvdjDbbeHifgK3iwXlEyIY7AwHMF9vYUWN5NsUbkjgZtuCYa8HP/7sMxj1ejCfzGCz2pDQxEpPGGxwO5vA3XxKgHAuHsIWeghbIDmEGD6K+X49skp1Om1YLVdU+UpDRpnwmSQREFKp36NjePbsI/j000/h+voaLi+v4PL6hkK7EAhiiwssA0wMlaqUdl1ZcasoqlXuAyB04iQ030Whj/5AaDwv/+WHCggpV8IgBaIjKgDgczxiJvIQQIiCjt4hoBiramEwOG4T8dJU+F7GAvYYqpgqdHp+4n8dVckYUkCpDtjlmHDdfTEgzHkr8e9UzU/CndA6T4oORiu44gDVUViPoRX0+HcyRlGlM+ZdB+CG1yl7is9+FwChKmWsC3N4F6+nUQKj/K5AORVAmAKDFUOfbTuhFR3NCnG0OudW894eajYOlz3IV4925FCI9AEQhup03ghVV204fUQONSo2BYQsS5nGiN7kX5UxxGeo+iiGH6KBng3bpj67y3l1yr6EjPbbHTjqDqhH4Xa1hiWFjC5hMZ/DVnIIu0dj6GJxQfQQ7liPquOzrx0QyvnzeEYBMgs9/M2GjDKO4aI2lZMa5P8aCRiFuQYG2IgUEOBhTiDKBgSBP/rRj+Ds9AzG4zF8+eWX8OLlC/rOhYxi+xDJISwDQt4x1UmF7Wn1pUCG1EUX6J5x9VVeBU6Zyff65nXkVWYjQFNA6C3UdB/RrBjvXM6f7JUhlhgQWudLU7D7ARAepCbw0mMOoW7CdLsgQPj7P/9T+Md//ze4vJ/ADvsDDgZwfjeB2/mCCs20+n3oDgcwXa5hud5QsAG3JMfCMgDDXh9++qMfQb/dhdvra4ANl+UdDIeAwQZXs3u4m8+o4ugSuBRxZ9CnZqWY1IweQmJwUlAGFbP1akmgUCtjkUol1IItJxAUoqseDyDm+UwmE7i/n8AcG4Ni7LYUgqC4eGUAVB2Vi5hoNS6kTeY1GQFfkMrUGH1PvYAZdwCpHMOK82aCbY5CRhu/1jA5moq5MZyahoxaEWKAnlWOghuNVcjgohhch8pwNUdnf4W/VFAkf0By1q2DjpSEHhMglBLT9BzqIYWWWxbY6cRmG6IbKYkZcyAZYPDcUeU5ZuoocAiwaDNK/C6aDOvTaYo5FBDap7F3RepABuAnCqEsAEIVQLx8zVXh3LlNPSP+mwprEpSu3xcvHitjRjCzylEhE1d8CcuwGyCB9xLvkaVnMojubz7Nw8jzAXfFIXUxEBMyt1zBKSt14dxNpq00a3lWYBXWN0feiYq3wvA/qxwGiojQm/JfX83R5KYoICSQjw2u82cqXvYSry4pnaV1st/Fzw8AIW1UA0KIzpz9tSTjmh7Vkhdwn/PeYCaJS6xss18/RIakF7W41FkVI1Hp0hn7xBut3mmKn9aKo1yAT3tnulQUUmp8kKe+FrUf9BAO2120xFNKzhJ/1ksq4kd00u9BdzQifQ+frYCQtUb+xHNMVu52vYlV9FQnn1X4U0IpPm9KlAr45CAF9EjVSkXlcR6xaBzo2MgRcaEKNK415mCi7FdAOB6NoNPpwjffcsioGgSdfKH3qIeQV9KBL1fZQ4CYGJ7I00ZzC8NeAw9t5lA4+SXtOGgc+hxzqHVFKnwEr3FeVt51HopSgPxNZL7EcPjemgEglPukmrMOOU5oauIdZJlq6DE2ECqdJvY1q+cbeg2X88CqXLGy3ZBxvRUPIW4CqpAL2MDzq3P4vT/+Q/j7f/lneHVzC+0xhgscU2XR69kc5hjH3u1Ce9CH5WpDMedo6cAf7EFIgLDbhx9/9jvQ3gKcv3gJ48EQzjD/5vQEVrCDr89fwvVsCpP1Erbo3eh1oDcewnK7gcl0RsAQLRGUm6jWCUqq3lFoA4FPS60aOy9EgUTuiF8BXlQ8Bg8u6ezBxoQCgZ4RbVx4AMIvDwGEdCjNY6xiQuzCEHEQqioKNx2GQhhrie5K1uhATNK6WqDnBWoJtMZeBfvMvFW1ea+60hgbnrdHvIzHjQKTACEaNpTmKAQawSADwiBswZn89h8KPqeDP2g8IWG0pbAUzvHgYlEKzpo+/RBAGFKHZ/QkMGyonfzOslwaAJe0YzPopkpiyXIdr4EdG4NpLQuOYE76fRle4oRW0bMpTEV6UyEoxA/uDXsWWTnjfYmZS+JvTTfuDV1XOtO2LUR4NvMGtn3pjfZ3j/YcFUBoBoYRKV4RqXoOHCDUsDxSvCUXVduQiLfY0p2OMbclJX59MCA0a5KtnlpDI5Ym4zNt9/Ywvh6pVSTXMiCqKao8kObzPOI1AMKG/C1UQ8Lm6EG2hhilOPWFDYCOcqnQjC9S4pR9U0jGGnKwsigW/ets2Du4xp/lgoDhbrOG1qAPnZNj6GBvZ+yxR/2bOWQUASGZxMQAU+edinnngVtXvS0IdYzSJKQnYUpHImCVsWw0KpQSjQTDRdHpgeuBTolPP/mErpjN51RhFFOYnIdMZCLrkigfFEhJGxHlMSQ3NLKEIxEUEHqja3SuyFGSXl0qKCg/LuJYPX5N+UfUczPwxsmZxr/x0vK8VLa6d8r4SE+PdNe6/sn70k2sQze9v6hHSKpZ02fxdWH0XNN73wIgpOAyAoRL2MDL6wsChP/wb/8GV9MpbHt92PQG5C3EkNElNjYdDKgZPXrzNhtUbjrQ63Sg38FY9BYgo0FQuFks4e7qGs6OT+DZR8/g+OyMcgZ//fI7uJrew/1qSd5BbHqKFihUY+erJauy2K+GXNm8dBqioxWsSM1SIsYwCXF75zYyENhizI2NTEq8qkjrAbKb99iAMBaLjQFhbE1qYvWNqLCkfISXJoCy7kuh2t1hisNhgFDDKpoetMe/TgGhNEKNAGEL+1+KNXAf0FIaJwkhCm1ERaBFRQfWm9cJCJXIrHFA2J1aLa3pQK3XZhIkLPigScC3CsMyAb8uQEi8xYE+nxOoHkLdq4rCL3OK91IVNORXqCA4QKieW2PJrswpBRIfn1Af9MTcmS4bhh4PEDqlouEsSlSV9RDKswNAKCHEIb0Ybw0TNSt9NfnMrx0QxkpW07Uy9BfIoYjHH8bXw0G8TQ/h+wwIVUfRhtsaPkpzkpQEBfZc3IW9h50eAjqpxaCGc7xlg8ZLzJFewXq1gu1yCTtMq0E9bzSEzukJ34vFtdDMKJEORAM2l6wh8H0s2eeoKVDiQkBoQ0YrwCMAkp429zVQ6Z1YUKbX7dF6Y6Tak7MzMgBOZzO4u7ujtCUtthNEHIjeihFsw9GIiiOiDEHQPV8u2KvoDKtGuLqOIuHC53Q6J8fEoaLj1jxJ6xyorJXjh1WDZQoQeh7oGWmgN0slV6Kh9w4QSuPrhjzVX/YeAEJ1zyIYxB9sO/Hq+hJ+70/+CP75V5/DBJOLW21YQBsuJxOYINNAj8RoAP3xmMAgbmi33aNWE6P+gADhbr2F6d0dzO8nsJrM4dnTp/Dpx5/A0dkZNbv/1fNv4WJ6B/dLBJgb2LRb0On3KYdwia5xce1vMQTTUS6HUSABkk1FPecofMXKYkO+qgAw9HBxZixb773VzAIfCcGzVb2MRSxFD4d4CIuAEFPPjBU1LGYThRccAggbW9pLgDCfC3Wo4lBSFvLn8DDr7t7nOnuDeA5EaO4MIERhqoCQMhn2jStOvJO8g9hb04Ultqg/lPbIo1wTNKlEocV18y3Y7cWzGa4z5U4JGNQwFhYI0X44IOQJ1fWr0sp4Bc/A6wCEqtxbJd9Vz5QxKX/gdWMeYrcvBoo6d5xlDhASv9G8T7shHwBhHXm675tGN5QeuC8gVBrUf3WvFQAyLYT5Mkk5UYg6ehQP4VsEhDkvcbwOHwBhgTI1ekL16QTYUm8Re1+wWB6Go0s6guWjqC91OjAYcJVQZF7sXdwQGNxhDQhMp1muYY19nhEMYnVRBJHjIXRPT1zqzkaiX7CA0rvjIbQMeU9AmJKrBQ9biZf0ez1qO4EfBIcI7NA4i0AQfzDdCXk+5RoamY3XY7EgLFp2cnYGp0+e0LVYyfp+ck97hQAS946MlOpVM/nLgQipaUhP+rN4MvndG9IbbG/vJCDMGP5jQMiinw2rqjqTQYKimLTWgfBIQ0dOzSfdv6F1oYG0eHwP4Q8AEGrQwRxW8Pz6An7/538Cv/zyS1h32jCHNky3AJf3mPc3p76BmEPYGw5gODqi/n9YzGWIfViw6ijmFc7mcHNxCbPJFHbLFXzy9Bl89vEn0BuP4H69ht+cv4TzyR3cLGbUhmK121KV0dVuB/P1ipgN/RhLqwpKCwhJkSN+wGpsyorPPXBITHvyocOExJlqlB7mF6SV9xzB4hj2Q2Z6tfW96NMrYDF49GGA0M6nuVJVnW9Cv68cTwsIWUbRbtF+cLhe6USr50jvqzv9DweEPCc/16YgRAEFe7+4hQla/LTyIBVGogbn7PF+KCBkjIchKtxMmJQCDUkUi6ICwn0rl6QBYey19fmOWkyDrMUi6N40IAwU9IhMmq41C0o/T5yX5nwEZyaiWXsO3N6K97PkIbTheU4YNiX1t1iQ5q17CI2SvB+nrfKPEiC0/EnBC//NnIWg7YR6l4V/FHSaUneictQGex9TnyYW/joOSt87geTTNVJ8OmfTahrt+QEQPgwQkqQS+qMiYpQXpgZ0pRPJLxRQSFuL96CxEn9WnNPc7g24kjICws2KZSDWiRiPYHB8RG3A8NnYo1CN55RmJHyOyKahDt+UHzeiVRXXjhjfDiDEOaEsxrQNWs92GxAgItBbrVecKoCpVSIfPQ9hHXS7XsNqNoPh0TGMjo9hMZ9RJeu1pJw0BYS0N5m9YCMkh7X2MFpJcgGxWjZ6hjWEViN44t7K7Gn22oHLlU/k+KuMKAFCVO65+F2QjOScQY33ny7M5QQzOzskBDhPp68HEOZ0zTcaMqpYnM9yC6awhG+vz+EPf/Gn8OtvvoXOaATLThdmuxa8vL6Gq3v0Ei7II9fudeH07Ak8efIUPnn2jPoMdlstmN9NYXp7BzdX17BEN/lmC8/OnsLHTz+idhV3qxV8c3MF55N7uJpNYLZcUmUrDBtF9oQeQgWEaJEyEVbEdMjCEhC9zyIOvYJMJErYIViUcNMkIGRSzBNECXgcFnBQ6ehgTkP+uwcAQlnUw0bb/KjGgJCYjfQ3rAeE/J7m3sLHAYS676UQuKRCRooiJ/RTuLNtQiuAkD0JLVdprPlKhlcqIOx2OoA/6hUkEEqRQwJKMfh6T29kiiZSe6DeECq2IoqkAkL1DqryQPdL+KidiX9XfZhwCZwfCgh1Dsj7EAxayyla3FGgU16hVpCsGDG8UYNpW/iGCGbNQyR+EoWM5gBhE71qX9o8lM5S970xQFhcCO4dWwKEldsT58C27YlBWmz5Jn4V5MSycUtzuayCVLfeoRIUne1sZp3Jc0i84NEAoT4bjSOmhH/dnPb9/gMgLKxYAw+h3h14Ch2JSH6csSxTuCh+j4WtsJ8z/qDXCmOQRiMA5HUICNHTiMBlNKRiMoOjEck06hGNIBIjH6TaKLbx0s8PHRCyLGNdlI2LbWeoVdnnPGSib+sZQC/tZrmA3mAIfUzFwjxOlOWmRx8DMh8vJrEqFSdIChCynZsBIfZLHAwHtIf4wWqyy8XCyzgBaGlAyFW38cOGYEEOyWItxkMYeEWjPo8BIOR2WY2tC0J8JSP7+wAIi7rN7tFNKDnGw3BQUoOJMdzBAr69fgV/9Ge/gK+ev4Dh2ROAwQhW7Q58fX4BL7CNw90tefWQQWDfP8wN/OlPfgInR8cU3nh9fgE3l5ewmi9gi0xnu4Ozo2M4PT6B2WYDt4sVnM9ncDGZwMXkHiboJcTYdSSaXpfaWXCNRLRASYEOEZJUYRRD5fDoqRZqKNcunYY0WMbp/9sf3OzqZBXpD4CwqfD/oQJClAuVEtMUrsNiw4Y2N13L+DpkIggG0RJJhWRWaw79UGGkFYQlfLPpe0qA0AIv3lv5YSko1U59GLZaRW21TW8UECt2Q8BaYpp2bvuwTx6/tJNAI5epCsqAcEN5me6ZtnqZeLx9nlkKEEqrETEwbUShwvGmACHJ7UhApvbtew8I67zoUpRHAVq8RrSv1T+GthG+2V3VBBCSOmaAIStGXIhoL7or7HHRSJfJeyJ6skUhDgwZDZbsHQKEubVtyhNS9JHmh/vtowNDpQI5TSw8CVqlED751IEtpT+KqNJIKT0D0uam0+sR7SIP2mEFUfxZYK4gAAwGBAhhsWD67nagNR5TXYf+YCDRWjuSL/j9B0DIG2PlIQEPV9eBDd/qVSP6TRmkRARSkcRWmyrlY6s1lgPsgcX9wtDTuI8fs6LQJFbyECot4TuwHzj+i5/pdArz2UzD6OTdYa9tJBHyUopRgQ1hOUCoRlLvSVNA6oztAp7JTvwBEBarqL8FDyFaeZCwOjAxgPA3335H1UU7R8ew6w/g65ev4OX1Ddwv5jBdLCjhdTDg3n+ffvIxnJ2ewtFwCIvZHBbTKf2LpYsxFOFoNKZSvPeLJfU2PJ/O4Ho2g9v5nMAlhR50ugDdDnsKWwwG8e9qxVcLDIJBn0PIfw2ISsL+cn9TTUFLWmQV5SIgbKpeN79OmX4ccRrbwa18UX6gf2ske6J5NQ+7Sl3p35gKIQ1DMJlRxNelljnkc6XQUh2TD2FsEsoaAohwj+x48uFP6TGR10KYJgpPqjYqIQtkMZQyKvXehHCt03uEgLBN+Qrr9Uaa3m4dMONkcQ4Gb4i5kh4XF+prlWeXJxWCJcpxEMsjnlv0WGpxFtx8FEKj4dBZT+ezOYXG8CdBveZPTZW/vRRzKeWt5b45/4lXW/NybP8k0QIcwWgoivd2e7DPeMMLUXqetJ1gLMknO5i1bHTtOabc/ogqmh/k5kwpcWUcVu0vKZxTDdlPTCw5bOdp5e3gdeYrte8fLSFpRT7KUelcrec6NhEJvH2W2uzLSTnxf+BX8u/4D+e7ckkzC8jRS6LnOaY9ujsR5Vnh12YcTQGhW8qw93blJCVpqQmtmEbebo+b3NeQuqr+3YjnydrXnecyX8jLrOS6WEJpOA++LF0duA7IZZdTx5HM8a8SFOk6WqDDnDU1eCENkjKPkSt4SJAPUcgoVsLGIhBdjr6ifLUWV8Tu9ai6KBaUoUqXkpZAhj8sMCO5iAEHq2VcWU7vT54l7MweBK+xRhI5cPo9k5DhBi53tzBQURwNJ0gWw+Vz6kN09XfLc+hvUsjHr5PyMYlgE2BJBeI6XfbcycuRt3D0DwNCJ8clmjv0ssuchGYUhMVLiHSA/cAxdBQ/FJqKeaN+qdz7HRlSG2Uvy/DvlLMqr9TiRZ7Bari5tHML2jXxurHMlLWwUlDqh/CzmhNU1miUCGmtO9pFfYmGVGKE9js7/tRh5u+rPMxQ35v3EKIvDbeowyGjNxgy+nP4/KuvYNPpQf/kFNrjI/jqxUvKI1y3WzCZz+F2MqHwAiSsk+MxPHlyBh9/9JQ8Fth+YiagEN3R2H8QLU33swVcT2bwinoaLmG6wrqixK2gOxhSUZnFZg0b2FLFUaryqc2cyYoi3kFpquoOn7aoUAFc2FElHLKk5TR+qYJURzjx9z4Ebd87c9eXQukOs2YeNrLUOKqFZtLEnX9jytW/j/cjFSrorFANk1kOLgSUfb5vP2HHQso/T84pkPmV8etNQiUBjPDZyKS7XQ0Z9U3POTeWMhkP2+7oLl1nW6afQ+WwFQyDUFUUNPFd+yGq5xAfORwO4aOnT5118vLqivqFpj5xfqtl+CUlMCUY7D6E34c0bAVskD+YsDLgvtjchBQtVhrTG0CYDHOlddx/y5qC5Qq/OuBd+4+O72gq24mFa3l1kaGoJDkaFCUpNQ7aWwPkUrSQC8EP1lDaHuk7qJIvtp4QGaTeXVKMnLLjz5q11FtlPbd22uxZVY3ctrCnwT+F3tNQZ/KyssB1LE+jI+0ffiiNNaOXIgxu9ogkz3qDBL7nKGO+3vz2vNx3uo2kZfA5MnwaX9IxdRPW3MqL/ozpB1hspMOtDzQnvN3FZvQCCCkShA1d9l3ZxNbmk6rkvpUMAQp+6x4fHo2GoYiS1qHPjuneUlTsIcTfOYVC2grJQwj8mMHSdSaqAH/XYjOhQVVaTWCknGnsrt7B+Ll2PZyBQNMdahbLRqwwCw3nQq3l0KhNurbUSKAlFXAXRb14Xcfr8H5NudUGr58g8IwSQCGkuo4lHN/U6l1HNAGj3Jd/xHwsM7eIt4ZDCnXtt+IhZMtoB2awgu9uzuEPfv6nDAi7PdgNhrDudOGrl6/gejoF6A9g12kReJveT6hh/LDfg5PjI3j65AyOjo7IC4D7iPHJd7d30B8OYDQew7bdgfv5Er45v4Kr+ykBxCV6CLc7aHW71JMQexCSd1DyM8iihWFdYp/lHELeKN0uTqaW36ICMrHA/AAIm54Ie90HQBiuRsqq49gWC9TINYC8z3eMqtPi6gGhvg29WmwJ1mq5ejIeHxCqMMA3EGBCgKOMWCuJofIuOXMYymrdk+ghHIxGrtrdgqyT62TIxD6A0CoPJUWC9iUQHLFRw+9yqPD4v1sFwZakSgNCIyCcRV0xi7cUe4n3ARDiWijwITMlGT26jkZcn01RqOx+aKBo9nRFRlobjWEVInZL8q5w3jpX97OWbfbAs9lFQR/fITQl4M3LmzzffQggbKIsBYpiQceJQXEJEJbO2f4SpgYQ5jY0OxcTtrb/YB71jhyQfh2A0OmywuPUi4dh7+QVJIJuMehDzxXqXWhY3LHBA88aZzUwIMQm5Hid0retLOrO6SNVhIzX430DhE7qiqc2ByQJxDnDi+9raveO5bn0HFSewqxF9lCK8hUo1YHmKDrDGkft7bWAUArSkBGsBhDyO5iG0p5KW9DxAyAMt/EdAoRTWMN31+fwB7/4EwKE224Plq02TLY7Chm9mS+gMxxStVCsMnp/dwvL+ZxC10bDARwdjSmEFBtzYigbAsKrq2vyDBydnEB/NILFZgfPL2/gCr2EkynMFguqXgXtDoHBNcZNA4eLUjgOdY9nQEiVFbXSm7WUSiienpnAmxDlVqiCWvIQEog8yOLwuF4767Gonv3HfVdZCqYE7OvzELL1qF4up5TwHMPLPe3xPIRipDBeHmsX1Hxdb7ArgcLmgLCgZj6uh9B4TVTRcB5CHIQAQvXmUC8lzCGWc0SrQ8oIh6qQyHAhedXNbgoIY8XhIYBQK6YGCnQcYq1jjgJHkh4/M0cV8E71TYXEGe9WPfX7Kw713uxZEHmfIVWu3duThYoq5tW0OwQINX8Fq+LhD/fnCi3xTqkqjDQYhymaEgJCUYaFUDviHWQSFtBuwaCCWPVuihHT5v2UTvu7CQhxbdM09rhgUFXpDMMv5JNW9szs+6Fn4kFEnrg5J8NfJyC04IIjNQQQKi/udqDd6ZLWRHUZNA1HgCAp/cKLCBASyBHDh+Npj6t/fB8AIbELXeOMAqPeQNJxsN0ahfIy7WtaAUfGyfomcgXVg5fVacw43JgS58idkegdgYdQciGR/6Js56r9Oy56k/IQ2vDlzJHmCCbvzimVTv6heQhjfvFWHtqbugAAIABJREFUPITUAJ48hGvxEAog7PVgst7CzWIJX786h9vZnCpP9cZj6B+NKEcQlUIMW+t00KXcgn63Rw06cZNn2H7i+paSWM/OzmA4HkOr14fFdgd3Mww7nVIuIja4R0CI4aKT+QLW6CHEog6an4Gx7SiUDwCEwaEJvIeqdCeothCKkxOGVe/DY4uW+HmHMWT1JtWNji1Zqau8qz/lmckLYr6P72H1yHq1vELNWpiP0suDw3cFEOoh1rwjBwTt+u3EshYBDLseRv3yYElyFRrg42iz2EOIz9cw3INsHE4JFquxvEXbamhrjSQgFO+fEyaAqStcqc4nqKcpsQQIS7RbPZ9MS0zL8SqGZ+h1AEI3VvXgmlDT0LPEV9b5jgNQIg8/VPn9vgBCqyDR+pk+f1bAVpRwqsbLH+J3ulmcNOjMjHqfXku9wCiMjs90zAfZw8mtAPTzPgJCS40xjQVG1ybWu6LAcWaS6lU/SEBoaSqOztlP7isgxL6DFN5P1SY7FJGlodAcDI3ecG42bwEhM07xhgcGq/3GUatvRGHl76OHkHUaPulFz7BUJNe8PKoKrv0ksZDZAYBQPXGOzyTOTbymalBh3seGLtIXbMiozAfBoOY34jtQjseA0O4xybYPgDAt0Ssho5FX0PDTtwYIt4A9BxEQXnDI6Ne/hV2vDzfzJZzfT+Gb8wu4WyygNz6C/tEYBuMR9RFBoh6PRmTtwOTX9RItuEwsSDTz2YKqkT558gQ6vT7s2m1YbDYE/O5nU1hh0ixag7tdmK/XcDebccgoWrash1AAIYXviObkbQwmHzBVYU4oNTwQLISSB7cmN0Nd+l5/sGCnjvU91veHMeSHA8KwupZTeGoYoa51E0AYKxs5fePdA4RS5MJ4vmiMQpOai1EF0rG6GHoIfbHpfWhHASEXjVIAdoh1nwVHc0CIo4xzCLWq2Wq5ZMu0VDmzQtTOLqia2BDJpsA138ohLNWzfhggVL7j5B0/PkR00e8aQkxzV+9gbMndY3utdbekgMTr685MAXzmzlvDbRCFyEwmWRxDliv1UInQYGt6NWQU5YyCd9s7kgxOgSISCVqrdEb5mqQUocfQoz4HEpUWK8APGztLjjvNxsmeOOQrJI14mzVMj/YxNlvYSJikMYmf1tQDWzIChOejYc5VgmYPM1CkegJLUZ4c4aWKKzmhXArr3+OgPfjSjEFTz0TSUpD6Y8xgmg3M9VPV9jlYaAwBIYUAYsQV6lMM+pCGFBC6c6SAUIjTF15qYrpqNkY+OyHtVyI/vKIhYYj1z1bjkDt9DQ4J26s9kolp2WKcJvpHYBOWJWNxyg4UJ5eVf7icZC0UlF7nyhmTtBGXOSUh63aV3JqKhZSN/kyfjnfWAMKShzB4VxYQxnq3zi8xTywwQwsoILtAcgG9PAppFoxUSdKraAW1+ZEqZ63RMpblbw0QbqAFc9jAi5tLakz/+ddfwa43gIvJFF5e38G3Fxdwv1pB/+QEBmMGhLhZWCb36dOnRNzYPwVDRG9ubqkIL8Wld9rw5MlH1K9wvd3AfLmE2/sJTBdzmFFPQ+RPHSoqs9xsHCBE5TkFCDGDkCxaVlAaOV4RtlktpmyVtGWfnYwxYV5adEI30JasP0TprmdvlZntVerc89NmVSfzHsIPgNB6JPwBFuVTmKsyW/ImiOLvkvNN/6YmHkILCFO0lVbAGBBqiwvtO3QIbaolUYswkVFBjDUpD6FaOzGsRNcHK5vhumGRKSqG48prc4++CiROCDRLw+nzUjKSPC4gtGCQvbBiYUWvkArYxBweCggrFuhESFGSB0p/LJNqnfVGps5+U0OS5ZUOWArAS+5ZygNkridQiN46eRj3huQCLvg3lC/636rUMDVVra4VD6EN7xblTL162oSZ1kIr90mnZTUI4vayHDDVdm3IVEL2pHQV2/LC0gelIRdQeGA4a6gE7QMIDylKdRgYtDlFEZXUtSDJCE49j/vL1Yff0WQNLC0ewpNTo0y9V71NSqcaLqHRVrYmA6nekS4V9KMr6FkPXbXK2TQPVPkZ8P8G9B7SelMDR9h4/CGA0OoJHA3l+2orT7PPZ75r2jYJX9Fq5cU11nNSkD2qayCPI9bX7gS8Vde55CGk/EFX7DEsKlMPCNM6N68BvT2cIjFD5YHlAloVI3sD+ijTbB4fpM931aDlZXU8GE+Lqifa6KWAJt58ldEdYBAX/qxgB8+vLuE//sHP4Fdf/xZ6R8dUEfT59Q1M1mvYYFPLk1MYHB1BbzSGm/tbWKyWFBKKjGW1XlERmclkitTG1t1OF8ajMYzHI9hgoZnlCu4m91RMZoVhDPjBOOpOlyqLLqlcvw+v46IyWrCfS8uUAGHABAqKiNgc+P0poRtVZ/LhgEy3XJaeFRMNiatXWB/KNi2XTPe2Kb1BD3yTs5KPArL5hP5J1bC88DtV2uJD7+/zW3GYh5CllXqEskLZhIbRCG3hvsi7TEp/LhfALLS18Oh7UaFkZVbtr5jXj301RXmUl8fFZ1i75dLM3JpALHiiyXvvtK5vFeiwYsyKqtIoeugUqPlpWftlnnJ0TlZZ0Oq/to8IzVXabgRtFlBxx8Ig6FHZ+F6J7rmxV9946PdXlnLUnZurB5FVNpDoGSA044IN5XWO78jvTsZFyxobE+xoU3P1Hs7w5ISKhH+JBj7yc6XMioTKB7XuguWIitkklkrXxgNhBl2VKNwEGVUeZ0P3UzzahNcSf1UPNbFqVqp0Hd068GEVMC7/XTmj4XBtlek2pTy0JTdmR9Wze70eDAcD6GNky24Hd3d3vkS7iA2vaAthyDtZbHklJ1Z33L7ruOW+CrtJ6EhOZO3jsm0geoJXtbhUWzSrmqeE9NAEGPEDJWQt9fQ6UJyiN2d6bzDphpc045Qh3RmS1N01b/O8ZX8e54mlblxO5mtOmh4eMZgwIAwOivuFadbI8bqXNVzL3GWBkT8kvGAcjeLq45fQ2JtoPpFrK5s6UzCMC2sMG9Gz/Ne95hQrU61V+JyXiTxeW400OIyCoYKOq14lSE6V3m1676KOjoZi9lKyHFTwqRBNl0x1GQ0rZb2c14pATbTe+BWmoqU+PhhfWLZc5j1mSt+SueoK4wg/Ur4XbKf5pek2F+m1AAircRz8pJ1PQWBOYKSwoT/GEn6QFhSS7mb4+lvwEDIQxB8EhS8uL+E//Ow/wedffQmD01N4dXtPgLA1HEJ3fESAsH90TIDwm+ffwfXtLRWYUWVvQo0u5wQIqUJcp0uCFfMKcQmWqxXgNegtFHqiCqHYmB4TmbdYwVQWVqtakQWe1lAU5JKH0NJgStmwYVqVqoNCIXJwAnpR97o0II0bj6sHhujikQV1km5TY2zAkInBNLiudEnKg8DXp/MLMWxFwxLqXu0VKXliY4bMlr2KB6XywhBAVZQ22btYca9bj1gzpjVCr4OpKqYCwVnqauiE8maNd4RoiwS7ChYTWmqUILW44XXqpfOAUIwwhHUzYVrRZNXzEliLbaic8m/T2F29iEwWGpoSCgin6Jt1cPtHSn8zb3YdTdV9b2mgcm3Cy8eCNQIX8ZplXlqiK1qz6D59V6U/qc0zMPeoEcM+K8ePYut0I++hyDJ6ZsE7qeMWtuDDdWMFP7e+ktNE6xyHglLBGU/7FmxpOFbSjhP90a51B/Pg220qWINnDKNW0JB5cnxMPXTxc35+Dgts3u36VKpxp2qc84Yb3pwKIDRHoSlwCk7PgZ6z0lkI6AQBoXlhY5mWCMWtO38kN3Kuy8I8m3s760fQ5IpD8FCsLMcKX+rMNxmLXpNSxu39+nzHR6yyKYp8qn0O0+whPuJ9Rp+/NuAfj/PIg55CZzOz8dagqQ+342YQ5W/WQix4rQWECto9MPBOipg+KIKh4AWsPd8CCEkstzkvkIrFyN9z3shYbvG4WOfaHxCaojLCZ3TuDJZ4ybmSMxeviXWmmD4OOZtlPbgACHdpvYn6H1DfSR0vIxiWlaHCQBWcFQir8V9k2jsBCBeoPLZa8OrqCv6PP/wZ/Ptvv4TWYADn9xN4dXcP3fEx9I9P6GdwdAz98RH8+qvfwqurS+gNhkSHSPDT6ZSKyeAGI9GjpbXf71N/QgQGmFc4nS84HFRCEPBfAoMCDG1is1cQxQohkrWC+woKWPyVPtPh91gxTwBJVvDZ24P/v1ljHot4CDXhVl7UWHgexKLcSw6qhPoBED4+IKxuo88b8coeU6xXFOtheQoQav8/IllhnLbfnVfSGTgineIHjTLInBQgkkBoCAidsDMhQ8yQOVSSZuLCJgMtUrycaU9rShH2551BVxWsZfJ+H3CWHgQITaiOM9AmLKZOgSsUHGgCCPGaeN2c8dECNG1UbXhSFnjYXCxt0J6SsGKY031pCmRSW+N4ZMZoR/QZVYi2AIDbQPAnAFuZqnyVMajskS/QYImgcDmd0Zlpd3twcnJMue8ICHGut7d31MgZzyDKOQSHOo4Uz7d/KwFCO7bimhbW6gHk726NAaF1MzRS0FlrdM8rKdPBnKWpVHIOJUAYebAar+MBi2UM/MW76wAEK7rGaPwAYK9RS3RWmKFXPTXGyJTaQ9JnMlEw7OXJREkcsIYPueWN6FQywJyhLB5/E0BoDeFU7VU+XFBGWkYZeojZbsVAGEWuxetS4h8qs6nAEOmzXMEZ9XTuc4gRTHm9xIJCvu4wQKj3CckSo28jOMU16SgaxJSxDdUlcdFILnLKtyayclX/uxGvkkOTnm0eDJaMV/3+AEbDsdRPWFM0CepbZAjApmPaysiGyAYpRlWg+VY8hMvdlvIHN9CGi5sb+L1f/DH8629+DYsdwPndPeUR9o4EDB6fQG84hvZgAL/55ms4v7lmQNhqwXqzhim2kpgLIJRStQP0EKJCumWFdL5cUeEYEuaigBAopHLHvn+JA4ykiIgVkbXPiku8pF5XDllgiU/kHR0ICPUwKlB8CAOsvfd76iGk3Q2YUtMqo4/jIbQhkIdYndL7Fs6hqXDTxHPOZ+J1UUAohkLxvHIzYfo4jyrTtQOEfQx78x5DvrSZh1BOXFg1LOq3REDFcfhwFXJCqh4QpnIC301AaMFKbE0NFNVHAIS8zEbxNsxPFVLNhdMiAPE9OeWGeXLVKu6Bulhv1ZOejy3PsrCA/t8AIMwNRJcNx8PGyzZsyEMI0O51qX0S9tWl0vC7HaU74BnCc3N/fw/z2YxDwrluVOUTn3N7yUHerYQ3tVZOMOdodJkadpiPmPuSoMWZP+LD7j0qDfJb+VWcCpL8FAFhPtrlIcaK3GI1qElS9JorXwgMPw8AhLGHPumpsbpO4l0lXhUA10YU9PouaiozH2MEjwUI9Rz5fTEahcc9BbNGgqfYysUZ8Jaj/TwgRA8hp5fU5SvqXHg/JN8yGzJakTLyB1sGmm1IWnEV+TDzU9R1GBD6sFnGARq2atla4CBqyCdLPFiSEpLklI5maFF7vePjE8I469Ualqsltd4iUIv/I2+o6oKeJzvvKOl5odb5VgAhegdnuzVsWm24vLuDP/6LP4d/+eJXcDWdwavbuwAQDo9OAXpdWLVa8N35OdxMJ9AbDEiJWGP1UAoZndEuoyDtdbrkHexjDhNVZdvACvMRHaPiRQi8gsZzqEzJAUIlKSPjUpb1EmMImcuBgBDLA4uH0JXklZeWAKE9rA9ict9jQNiUqYcWuocDwqbvfVPXeUDIb3SAkJi3D8MNPIQGLLxWQLjHIvzQAaFVx0sW+aT3PgojdcDsAyBs7CHMkarKFi6MxAYNrH7b7fao6JEWCltMp7BZLum7/mBAgl8jYSgkLAWK63LfCtamLJhpqOhU5tvynonmctFcmQrzddpYNH9rTPgACIPl3gcQWt2g6NmPPLJF43eGJtXgWKGNh4DVPeRDk0sfpCs1eYG55jEBIRlKJRRQe/Tiqxh8+ZzCpgaMoJXNoYBQnDHeQ7g/IOTlCgvw2GV23uXqCaiyJ5teI2k2rO/4NSIdX8atutDbA4QpgmoLIDxmQLhew3K5EkCICXlcMTUFCGklNQIxkiVvARC2YL7bwHS7YkA4uYc/+3/+K/z3X/0KXt7cwHeXV/Dy9o48hN3REXT6Q1jtAObYM3C1gAX2IVRAuN3AbDKhhvRYKIZQf6dDvQkRFJIAxobV5EJV654AQizUgmVmndfQew9pwSh/0H+CBOQ98+IeCgjx3eWiMr6alKjyLr8uBoQHM7oDAWEcurQnr2Q2sGePwn1yCPcZz9sGhIFFXQdeCBfcZ268zmwtU0eeMkUGhhYQestSTF/YLxA/qOCq1c2couZDikLs7I05z6Bfkqr2q4IyOQBXVCZXNdR4xzIeqljAls4Zf5fxotTlEIrSVPIQxoCQR1/1fCsgtEoE77l/wg8NEHqPvd8hLbQU0LGtgJgBW2pd1vv0/Lo1xtxELLJAoLArVusWrBZs6cWx4N/7WBF7uaQf9chWFLo3AAgbyQ7n6WvmJXRrqoUcgsWSX4Lz8gEQxjpv1gAmsrOJh/AgQJhgphpQJUlZ1foGJdBuaDimtaYAprmAKV/ZiNYf6WWPBQiVr+DzqLI2FlYTeUWhhBi6KccyC8qjOT02IGRnBhe3Ub1CxFNyNQMvtBZRSUVHaLhxJSIm4QVz/NqDZ16zFmixL9S3sYuBc7bE77TguCGrO9xDmFqaFsuGfp90My2qh3tMNR9Y5JuP1zlUhmARzti4+IYBIdtFF1sEhEtYtlsECP/8r/6SAOG3F5fUfxCLynRGx9DG0NB2F+arNUwXC9j1uwD9LnQwHA09hNsNLKYzWOF3WA5cqg72el1pVs96F7qCvf6FOUjSmNOBQQWGImwEDOYBYVgNq44vPAgQSl4LJwgz5dkqo16B4+/4dwVRvu8Mf8eeHlYA9+ybdKC1+PUCQikA4aQQh1IdNL+6TTQhj2Q5otP9sKIyDV4ZXBIIdvmmFIKz7/OZUYQhBt5qJkENkoUdCjFfbVXzFrgPIDOqQz9Z2jEFPpKsMgHaiCZs+Ed0I+eP1ffa5HlHYRa5nJhcfgQZlDJSJMrZ0DPtisrsCQgl4ZIqMFPBIBIU/C/5qTDMF0F8CwsPdKSIkKyDKOkxALfGsdBIIsdC7yuEdwYKXtRz0oMEX/q7COhrCCzgv+ymSysfhsepoZB2W1to6F1aZKEuODLisfpWGo+jAS4G1elgbg0rS3iGSIFDL2GrBd1+HzZrzg3h7ZMehpG8LxohsqA1zMOLGE5gt2imJDcttx9rnoWCTj9AQNgoXFS3Lmekes2AMHWImLbTFTGZeAt6h/K2PT1Rh8qX0n3NaP1x3vw6AaH2HUQPkuqQ6kGsJIAmpqP7qV/tA9QdnyNPG9fECIrbiKG5RBMWEDLbTDOyWKKGBgQrs1n3Vb1Z5QryXsIN/R4BLapPMpkENRC8XMrLkCJNCf2nr6nqFU7cZAFnfE+oa/mlCjUpXZuUcfENAkKfjE/90WALN7sNfHN7DT8XDyFWGD2/m8DldAoraMOu24Nen/sFTudzWGNFUEwC7XZIH8cwUMxZQmDI1m6uRITJ+mh1VWIiK0ckp5hvYdlbV82WFCWtZMQN6Y1ngDQzIST5M/Otiumgst/7AkJHzFKiGdW3VB9CLt0bjkGtLs7i0e648aiXUQ+BrUiVIr5kiWG5MLAoxrI9cyoOBYdlDyG/TMdjZUleHy3l2NnvQjdArPza91YZkNcew+/2WwUHAgte6Ww0WGPvoVQS0+pTJstAAaGfTVWgM4PlUWgDb62CS8YY+exr5S0Z3mwJf0tuJe+hKvdJMBYZFey5ro672nOOeL0QnD0bScVC32U9cUzF7rXuPo8ihNATh4utAkm+o8If/8U96UpBKvRM4d9Y8N1T0S1s1eEEJTFGkzttHl8tJVEdEw47GFFmjHRnIodQlyML3iqWYD+GlOHEfZvzwCrwU/5mpsROr5gaOe2Ahu/+TwJBA0tiuDb2KXS/hnhRbqDPD6T932L+IBoAOy6XV++v0GQC6AZeZPPionc5snw3U4xtRbu8POR1TNCv/DlnP+HldDMPHqFKjT412BM2AVU/xBfzOYR2r4P9suczevC+vM3xxBKTSy9VGLlkaM+vkrRD2QMQZl4lhcT8ZC3vDDzg6uGtm08GECrwaEZv2dE+2heH7udDBxDTs31eVr7ImivvZt2vTXU0FBBiNWMEhY7uEjw3N+cYFDadI+8l9xBmQ7NE8WFxG3VeqAHUypdEWLLn6ZxAnWDHEoSfOu4hIHS8QsZH6yWAECMLUU6iPERAqBFPgZ4d0XisC+tUnOgONtH/Yh9TlKkZEKw9EPiJ4tRyLmBfOdULKTMQUzDHvvvtAEKxxF/vNvDb60v4v/7vX8B//9Wv4Wa5ojzCy+kMFthDpd2F0fiYQj6xqfyqtYU10gMCQ9LVuUwx/mx2DAoR9LQwUbTdEYs4K/VkcSO5pf3j2AqOf5a2w1zcQFLOqf+gxM4pOan3SfcnzbyqCv/BgNCNxlaLZMWTK0Z5EaAHxDEFvFeK7CgZkIVImnI7K1FII4GwyTGCVC87tWiW3OK0Mln0kmczOUalXk7dl/Cg5y2R1jsa3xuCz3TT2JTCn7dIxUVJ9gWE7P4/RFBa61qZiesBSYUVcn/BCk+rAJAwp5LDQjjUORBCTaVJ6bpSw+Kc99BUrPSGFHlJVNMkRROhYMbfmJB5GcI2F3WA0J2VOEfBEXC43/q8rNegAAhR0HEzdQ4xwXw0/cGqZJh/fX11Re0P8FqHVRUQJvbhIGWpAAhLSlCOB+HjitUKs97ZgodQdtUKSA/MvdfULonmabitK8wz4H10XHx1GO2nGZ8zNXAwQPTqONFdVOusZT2cMWBpAgijsNPmPKfA02w+4c4VvqtQFRtm08IhVucCRSpSbD1sLEXAlBvT0zoqSDUjjdcjANYFb3iRldUBqNT5q8Qo+It0J5z1P8Lgeyv3QSXhSA6ZasEpnSA57xwgFGDQnOYeQ5Dsr3O83rcKzWZ0pMcAhLi+Kd2vied237nrXqr+4GoUaFufhHEuV7jIFZ/JhMYT72iYzmH1RGzHoIAQ5SOF7mNLuu0W5vM5A8IaY0cFECpAr9F3cwa7cJ0t96t+Y51W2jaPr/KeUKeoNDBivRVASFVGMf+vtYNvLi/hf//9n8E/ffFrWHa6cD6ZUi/CJfVm6lEVHSSG+XIBm/YONq0dbLAImysE04Jtm9tIYCVRLrmqVmexuqqgJ72Xq4dqJSGJtmUPB1po9X9krWUrIst4Ft4UcikL+2YAoa+yh+cn5S1jECjEojlAYiWy/QpdL8NUyX6nDBnhkjqw7jVekgWW30hZt8rjB0CYUjPKbFbjwT1zDTWIknK+PyCsjoXf30Rr8YDQGixei4AvKN3agzCYiZwJb9ipWhittzwGhLkd0rPIe1CtRpqb+5sChDhuzOWkisu7HfT7zE+fPn1KP5eXl/Rzgf3uMA8bAaokkZZC1r5PgNDuoYaGxoCQzoCE2tucGqdYWEEbhb8G/C+4TgChPOSgNY0qOiqQwXnEhrcgB95a462ntQYQ5s9yCRD67+iUZFgJt6X/AAibKN15FdFHYdnnKDjcGwyK8uNosy5P1RhhsvTcEBDGtHbQ+WiymJlr3vT7dBgl49i+gFDzkvHZ6B3En7cDCPnQp4CojsdtQ0QfqsNoY/qcHkSFD/YEhDQmuo09qggE8V/iWFtuoYX/atSTJZWsbDc8rk7ffXRAGOAS5rs0zkhfimnb/v5WACFVGd2uYdYCAoT/6+/9HvzTr7+Adb8PN/MlXM/msEKLdm8AZ6dnpGyt1iu4nd7DbDknYIiLSb6HNgLCFmDvRgxOQ1cveQpVudEi07jZ0mie8wrFxaoNL2m3EQAy5iZrhgJCCjFhjxx52MQ7mQeEIZfx15lNCqgrtFoHGyRATXltiubVUxgrsjbXEF9nm9vrAQ0ER2R5LAmQwCoSCfmc5bTugJQU79R3PzQPYZYJFRhhM4dsGE9tASC/0yp8uSeGlgAdEtNms1E0lt8PBIQpBm8NLU0BIZ8hP78qo41PF//+ugGhPY7U9wlDQdcr4meD0QhOzk7h7OwJ3N/dwd3tLdze3FAPIzWA1SmOBylL77KHUD3EKjvNtjljGxOF5GdHNB1ElvtQ0pjHJj2EXhM86JRU+LAUSCoBQgmS8Uoa/pezahvzdhSZ0BwQGgp0CJDhXq4hPAPC9IelL39i6Bkr0B88hImoXLt4jZmsXFjyEEbPCmgx5zH9AAiLO/C6AaFnN7G7qD63c1/SofMaRWoEBrKUAeFgQLinh1C825RXb2W4CWXlWhHp3OYiILTyIxclr+DNakdZu3veUOY8hKYIn8Ub7w0gRA/htLWDr68u4X/7GXsI170uTLc7mGy2sG11oD8cw0dPnlIOBYKZb198B1c3V7BtbZ1XEAvJ7AgQchgpNptfbTfUo1DUL7YASAioU8awMg8haAR6vOCcV8D/TTmE5CX01n8GhJz/SPmKubCkJKP0inXlPvrKeNxsDHVDddqFs5rnKCDEOeA7PwBCoQjDdN58yOh+RVash/BNAEKm69QYOTH8IHAnBXgOESjJe147IMwXuCid+cCQkxBsbu0SBWyC52Y8NU1DRjV6gvgYho1jvzsNf8Gw0dEIRkdHVMlyhdUrsW0P5l5TxbIt7DBcn4RhRkE/JDzuNQDCnAcch53tbxXx2sDiLKAvlbcYFtIxfThZWLiFsmvfGBCW6DnaghQNkJU9MDRUNy64LwqzxHt1HYiGC57CvBFU35krKoOSWXr7JsiqZCzkit+8xh8AYZkLF3y1h7HftwQIDxvs4911kNHrEV7/EECoAEw9cVplFH+3RWViviTKb9BrNphKjWd4n2nX6jANAWHqnbl0pNRe6jr7vG3MdZQ0Mo0oEpa2Dy1YDanuLJY8hE2wBb7Lpk04hGEwwHsBCBFOYUEYLCrz5fUV/Oc/+wXhdNMmAAAgAElEQVQBwpvVGu7Wa5ist7DroOIyho+ffgy9LibVb+Crb76Gi6sLyhzEMFHMwWDvoPyLYaPoHsdWE1h+VYrM5AGhVqXMA0IGihxOStZiBZKSeViygHgLiRGWKSBZAISc9+jtnlYXU88gv4ePSGyl0140+HfbuiLFFGJ1//vqIeS5e5Zicb31FJHoNac2G7Jhw66UuzqbdhxK6HsBlRipWq3ePiC0tPvuAMKsN4HdxuHSmpBR5wkJDDByytVqFz08yZxzxiB5d0hHYU0SZOJ2hE3AII0w70IJ5sz4W3gaGsPQIIS51QResNJbh7yGGBKDjdHxBwUjAULsd0qAMBfAt2d1Yt2JOtCTNoKmQakT1PLwxLpkc5UjXmt5pqNuK1AFhdDwMh5CbF/kAIvzFmpVW3/+sx7CurUx1Pz+AULPPz4AwirHb1pN1N5Z4sJ1Sug+ynsFKLzBkNG9x/nIN+wDAh7z1Y8JCFX3w2dS1WJTqb4yvwbVXx9jnu8eIBRDk+j2FAEo/F95+j60cDAg1MWN9PgSvvgeAUIGLlcCCP/wv/wF/OMXX8Cr2QxuFyu4X28w+YUKynzy9Bl00cK9WcN3z7+Fy6tLzmnqtKh4TLvfg123QwBwtd3CaruG1WYDK/QyMpqi4ipUMxQ9frrgW192HZV+/HPKQ8j7REvvK/DVeAjDcDlfCVRtnJWcrCIgDCsHhKFtVU9GDAi12bECwlJYx/sGCD2oDdeBlNlDvBguzt1osQ8GhKECzd63bGyAVf18eWQD9OsMEIHisFeVUR5T1UNoVYx3BBAWkrXpjFUAIc/Lh2omPCgleklVePUWmGDPFOmxYPcIk94o9xAglMiDmBZiI4wXTnnwE1fppGIl8moNq44L3+DTtmsEf1hoasMREb0eA0IsBKRtOiItILm+TTSFPUBP8XG8kFwgjIoTRJVV3NGNKgU5gZu5Puf/FiVY8ardH+XjKGe4V6EPF+VzzqXWrZLnKC9utRF57XJrwMDUfsujoPxHWZvYVhHcE+2Dw+FSOOHxPYSefzwWINQlcLRojXuyNNXekQFndOHRlXV2PUkT+XiWDxRy5ZscB9UqSqIgZyPJ/V3XpYl0aTrGuMhHYyPxviGjUq+giWek8dgfcOGh+sMDXkm3vg5AiM/V6DDvWqgy9uycm1aQbTj51B6H0TVGfok8V7rL8/u8VlXyENKQZVEoOoaK4Kl8kRoie+iSFR26oO3ZisiBs0G7GThgalUMb0yOI2QcpzV86r3wEHJRmS1MAeDbm2v4z3/2c/iHL34FV4slXC+WcLtaQ7s3gNHoCD46e0rlt+ezKdzf3VJVPCqR3utAfzyAo9MT6I1GcDedwv10AvezKcyXS1isVxRCypU2sQWFRttKyVtyD3O5fCUyzqExyhqGqojytlMPIVmJmWiYsFOho059CI4IJ/2n2XXWclJRAMqnzob+eGWQ7yEPp7HyxQelDhBaQZQqrpAcmVF0aPYFaZZjSM09c+EIuBLrfmDxcTyE8UoEK9eQbfrL2F6wv5iPGUb+xT7MKx8yWh420U52iGkgua81262BqW5XHJVaPZXB8iHw7rpC7qV9bivRG9Cfp3DSDghahTEIRURjhRinTKihe58oRvsSiR2Fhi3WKjVSSVQNKMgr1UKqe5kUpiZwOGcuqOxtZIHW8VrjTVJRaMD/Kvc1NoTIKsvYuBclfyzPcc9X3ikC11uTd2x0lBY/xHMwQgXpi/7OPSCDPSrxwsL4uSqe8nM2dKhSo0VlKrRjQi6TnElSCjwNpqvcKs1XadPudr4PYZlHlCg+b4hCueytH166+juqAqdo1ip4wayhhVbdPLr2rGWmlwV9BXZfBIQZObEvr3XDLXiOSuAwu5sNnlfrRdqXOR5w/SHy9oDXBLzG8Z3MBmf1oIRxDK9lZwCPSosoEm+qRDTVj7xEc7m7mxgPUsb7HDjU9ySfu6fBUYF3DDT5dz58OQ9hkX8UljI+gw4QShSPVjO1oav8LslzjPSV3J6ovhjrBDq0Eq96a0VlpthKot2C725u4D/9/E/gv33+OVwuFnCzQg/hFgbjIxgOxjDsDWC33sB6uYQ1VhqlSklb6PS70B8NYIyAcDiA28kEbu7v4XZyB9PFHOarJQlk9CJ2Oj2xJvM2UwI7uYa1dQMLwAAQSt4TG/Lx/6T6kABCDwpJTNafKLK456/LMiDb4qn+LWEuSHTw9R0WNNpHNgaE+8SUNwSERSKVg2DXKDcHT/TiQUgAQsd4E+v5egChf1EDShFmFN5ziIB6o4CwSKcFha7Z6SkmpxdVSV/Zn58Rxgfn9RajdWcrI2pFX/MUWnMEelJam8MMuaecJGdxNWPXKD5i6wcA/5gDpQBhEmxF4JM8XAmBWOQRZv+K1tECICzuX3RgaLXUyScNhlP376Wga4EBo+MXAaErPOBbsiAYxLYdNDwMz0fPK4mN/QFhmRcaQGgNRYTDctwln7vH4k0MZ07jek8BoQHZqkglaaOUCd0QENI+v05AWDSw5U9MTk68D4BQc1c/AML0/tYaxiNjPxrE9R4HCBvokLkzs++tTQFhrI+9CUBoq1Ql9UqRM3UG0X3WJAUI9fmaC0iAXcNXJUqnIzpFZSzquU04DPBdNo++Ka96y4CwDd/d3sD/+ad/DH//+S/hfDaH2/UaZtsdnD59Bn1sSj9dQHuzA1oUzIMh4LYjD2F30If+eAjtXpc8hLfTCVxP7mAyn8FssSBh3JJ8GVTQeIEMIJQcMd0EBYS8yaZ5LYEaEzLqPIQNCoTYXKUDAWG2OXPCw1EHlFRhSYGiHxIgDJRcs46vHRAWGszHY1J9433wEFIIXzZU9/EBYVNGHAjROMyzFAqiOXg1ilmsvHhAyIYkx9wpDJNDManWNQaot6vNsQ+xxOYAYd0a2b518bU5EFwCfQ8FhEnQaipM6vOZX3uFPGVlzp3v0prEuZ2WVzLS80CJxyD5JjtskcR5mXoPGS7xlw+A0C057V9Ti1iwUQX+YT2EHwBhNpLkAyCs44bh94cYYPd7g7+6DgDplfsBQq6U7+2a2rj8sFEeIpfeaUAoy1Da56YysOmKHgIIUSZhUbgOGhyNvqCYBbspxI4e1Qe+F4Bwst3BotWC47On0O30YX4/A1htoL3bwZOTEzgejaDTbRMgbHc7sOu2YL3bwfXkHq7v7+gHASH2LURhTFVI9VSQgkYtG00ooYRJ0a5aBe1QQGjVeJ83xBDz9XsImxJn6rrGgDDWQAsvtZYJOhA14RDJcck91gBeB3w1XFaVx6br8gEQ5qqM1qzg+wAIWVu3kjj8PTFFW/I+tQI5QEi5YxSybDxGCghdr9PqYThE8MbHMa50mdu57wsgjBWmpmc9vi4FCPUat8/GKks5J1J8B9MSsKofk9iOqvqRQBYr/T4ho009hLrvjhey5ShNxTYXmoQRU5qTVhpKph7fCPyW17RZyCiKP5Sw+3uAqoDQKUEZQOjmllgOCqcrTSgjpuNz1dTqXnpV7rwfCp6/Dx7CQ8/vY973ugFh7oxrKGNOP6vweg1vdMgvFG/Ul1f+lAolbLpmlk4jDTf/iMQ50vSsIhCLDPTJfjzRs0upSMWjXojIKQLCfdMSNGzXDAbHzPqm50e0R9L7EA2OZGQXo6inGc2xzOTJCw9/zwDhlkNGrYdwPocZtGGNpdGPTqDd6sBiMofNfAW71Rp+/Nmn8PFHT6nBMoJCrC66xH6Gq6V4BxkUTmYeEOKiI2Dk3EB0o0oOofwNEQq709migh8U9LhF+rs2a3bu3CiHUMUq0zEfFyb4METNAUK8MCLEQywVTQ9z0+v2AoQNHxrEMR8ICFOveh8B4T6ePhvuuc99dq3eZMgoFSGRXAYeg/b34Tzd3Kep5fpQAZ2yqrqzlziH8ThLoWf+nFshzCGj6DFCUKjXaIU3V+0zWCtzf8NzFV8WnLOo4EXukd8nQLhXiGhmQRoBQnOvB4QtAoMxINyg9RZPgoDCx+CFmkNIYZ5MXO7ffNGkMGQ0xRcsP3WKo4QU1589mzeYP9EKct4YIMwAOxyHLdfe9MilLPx676H09wEQWg35sFz5pvu3z3X1NC9SLpHO0uQ9hwDC5HOVxi1KM0RFZ84ALNJ1mwwwuiYAhAfO2cnLmpSjph7TkgxsOsVD9O5D+Ue89g4Qor6gqNd1A8A8dIkq2kYVv9WYRzmiYdEynTfu8XsECHcww+b0LSwqcwP/8U//CP7+l7+E88UCVljprj+AXRutrR1qJj+fTGFyewc/+ewz+OSjpzAaDKDVbVPjh+liClNsVg8tmGIOongIZ4s5QLtDxI8VSKl+ApXMkuphDiS2ufcWWi/pnUD9uXih0U3LKiF6GTkVSPNGwmNlidi7cCVETHZJvVb4xEA5kLydrKA85AQ3PRHmug+AUC02Tswf2HYiBAhEP3jQk/390hv1PgJCPGRk7TKMCn/ndidpIv4+A8Igp4zWgH9s8ZJ499+Eh7BOMccxNQ2XsftX4R+WzzXIIUzxP+uh1eer1/8xPDR2/fcFhK6wVgugix7CHssP3GP1EBLVy9wfCxCiTMIzpt5nV3mP8lRTSvX7CgirnkGn8IhBNSgqE+f1/dABofXyytrsDVwbFIFpqmqo90tlG3tDmvdzbvqex7juXQaELhQTa1a5itUSiYJy1uyZBYQKEiiqoZQukVjAD4DQ6HQHGpSygNDksLOe6HsiWg9h4Cl1ER5pL+F7BQiXgIBwBwupMvof/vgP4e8+/yVcLhcwbbVhiY3o22hh70Kn3YU5VhC9vYNnT57A2fExDPo9srqi/RVDQ5erJUCnA6vNGqbzOSxWK1hiDgfm/cGOexJqqKjsK3sEyXxr4nPbsN5sYIn5h1QyvEPfkaVfm7sLalc7C/co9BWJNK+ED60PvyPFRsOHTFU3x3hIYc4wRyPY6s7xgTUpHLUHCimboOm7iqLaEKTGzqHsbZXebBZU8X+Hc5Nx5RYkqjBZFBLB5Lxni2ftv/TNkX3p+thAh+/p9XrU6w1BEIJABQJUyEiNA6kBRYtsf2243AfKwlBVDW2IkeEjogQnnEzoCjVD73DMO/6sV2sqe+2pyQ8zVpJLE2gqpPUZKSONIyRLN0EscrhBvAdh30A3xoS1VZUeBIMa80/MWcILOfogsggVilwUAaL5sm4dg0hZed8h1tEUL7DvztJsChCa8EtxcwWGMn2WXX1dO6VRd56K+aDV9U4eP8OD6D0yALd28X6bw9yh4mW+qMwGW3rg9SobIq+tAkUdR7CGmU1HehoO+3ympGUIVtwmAyMpEfkep9jcPXUulLqZ1YtQ1CqqKsOCxfK8zz8wJuiYW/nfeRw5bpaauKv154+dchLKI/U8On5q5tTGXVrCLjXRQyozyR3IEv0VmHfpfB9qHGI9QrzHdg/ZIr0fGCgAQq2K2FToaHicVk0k5dc0AydadOk9iae+XiEY0lcDRSorX2oWpBgWKjyoMlX8gxwd7833IYeB4VUIh99jtBZTbbsRINTnRPMJ9CAxHma3pnKejO6UWOPKuBpWFD80ZJTZXnX05XOZ4yxVPTmQy5H8UNlA2yRrzMeWAaF+0HvIbC4xqliw63PQeaXfVW4LQaT9+q0UlVkCwByBGgA8v7qC/+WPfh/+5vN/pwqjF/MFXC9X0BkOodXt0yIslytYLBYw6PWgj6FYIhB2LanII8IMlQRUubmeJ+cOos2UlDG38SxAyEoiIG08HsNgMITlcg3zxQJmsxmX8261odvtUSgQhejsdrAhcBkpyXToeFSbzcoJZhXSyui4NHmbG0UHQpcLcvBzw2erNdwRR6pUvTmw8fVJYq9DleZ5Xtzal4SHKKa3ULnJxzln+WYUUpAM+xOFrcTYUt8lleDsmuaFZ2Kr3HROT09hMBwSEFouF0RT2uPGM/PEqh1WcSG/jPtUg809hcbEO5rqI8ZCXUCOnCdUjCmErtMlekcDC3rdVW3MMe8q9TdVNZpdVwZALKjomj3yA+yW2TLSavxxc7bnPTFc9RraMcb0G1CMlSKp6Ud7n+QDb0jBEuKpKqINxminljvrdRbvFP9InUOrqLH8LVff1LHRXpsQafw7KbooiQyvzS030b3ZXAwLTeXN9LpdePbRMyoycHt7R4ZQBJ46zm1CNtWdDOrP6yRqXF202jOVRV8CemU1KD7VvN5JaVI3REAQqYA2Xiu9uUrftten6lKB2uXeG+y7hMnql7ZsXEmRL02icYum2pXIX2C9b4gGGWhJXzW39Pm+alk5WgKEe46XPYPo3dbq7jvYYL9o2ww8U1FR9aU9X3nY5QKm3fneQ1+i02GMo8kBFNZUvadBuJ/QZMDHTP5ZDCaojyyeto6EE5q8NH1GHSBsSutWblWMJ9FZSoqpurVquoN18rDpc2quqzPSxKwbW9/ZYmQV+iADTfhSZ2SXP7MhJQz9pa8iOg1ynKPq+tlpRc99S4CQPYTrVosA4f/8Bz+Dv/7lv8H1eg1XCghHI2j1+rBFQIiK9WIJvW6HmtRLFiAgIHSyyWnoUkVU20SgcJaLrFBCJo0LjcxpOBpBvz+A1XoNi8WSACGVhhcrPyq4PQGGnW6HwOkKFdzIwk2AdLOW5pb/P3vv3WRZct2Jneerqi16BpYLLTdWS4ViN/RhRYVCf0giSECkSBDEEORaiSsTogMY4mJFYgY0sIPpmfZd/nnFcZkn82bmzXvrlWvUQxSmu+u+e/NmHvc7VoCoMqem0nUGhFbAJIgiOuldA0ISLEqYTvu+Q4Aw53lhkZr3pkYTDMzWwHQ6JUC0WW/IgUAt6AMGTZmG+fldfWVZTAu97lMBCCntR809pPPRkPgF/0vRjMWSDFcyUAp1pDcGEEZ1F6V9ywHCIGtAZXeheoN4LBLwRIG2wN4upE0BVoCtHfsfyuSVUWjWkC8B9pJxdm2AULzX7IIMtTo7FsLzuwggRDpAmXL/4B49C3UUpqWu1+hWZauD+V2cN5VGLLdOk1rXyFuuo5XswebOKG9gXicg9K1jwvWFkiYwfs34jlge1RrJASPswilXIbjJaNQxA9rIilLU1z61RnokpM7q6gCh9mpgWqUsGrGRnLxLyArv0K/YjItecpMBoaYXkrjBcgwfoEA7FX+4vImzk6w8cA6uijTdWlon88lEHhuyosXp2FVelYBNMoJ2UVpIfL8cPfTlFs7Wyeji7B4HERWvQ1LPje0P99VauXMTAOF8u4WzzRqWwyE8ffMGvv6vv0OA8PVySdHBIxxMj4BwOoW1AML5fGkAoQyGl90gVO68ERwV1EYWeihekWHuDg+jxwNBb+uEDPgJeasWyyUp2xECwOmUhBUatbPpDPb29mBvfw+Oj4/h/PycDDj1bjkGFAFMyllqhqjhBs1EHLmc70DASUMOXmPIQZzxoUr+egChgkJLkNaLUYwQtkQ0k/x6lRHCHQJC9WLy3njDjFIHTRQ5nRp8uwEh4Rmhc3xfNF7dQG70Aq+59lbT6FLnflMAYZv3NMBlhl1thDBQjAUQHO9D3OjlDhD6HcqdSysgRBlUUsrq8DIg20UILUiqlUsOve4OEFIatpQwoGzBFGz8IYM/ZbRcEiBUPg99EyUTaceAMNMwKR0h7A4I2f/lmXonEcKKSMlF7VatK3WN8ICjb5SqL464koPzSgBhFEXHd9aU0QY9xVGTTGrfRfctZ39YGuiiDyx/9NnTtgih60MhqdI43kZlwBgz6KZT7qyPvTBWSwe2tYSDndSoj9Nyw4muNoejyswdAMKu+5sReMmsikuhj5YSD9fcS/V+he4pAd3c/igY1++GEcLKBk03ARCeb9ZwslrBcjSGT96+gd/6ow/ge3/3EaWMvl2t4RhBWBQhLAFCyu503lGOEOoICUrckUgeKw1Jm5DaP5rzIaltqw23C8fo32x/H/b378FyhSmgDOiwNmwynbBndrWm6I9XzJiegff3jWQsICRQRc02EsozUELNgl+XCizgxaUIkN6KAaTUDwiVpDy6fRgwmewjjy4BwmTL4DYu7endaBjXlUZRPv+8W4QQz5+8ndYrK7MwaXA1NYKwBlIEG3YcsrmKCKEa2jGdoQJSD5gaWQ4wZ+zHywaESRCqwL2n0ZaKEBKvR6mCtTUOtwEQpuRHa3SvIkLYJhZy/J2K0AXXtqXtFAChSlj3fpH3Ngaa8XNjOkjSYGXKKGW0mFgkp6HrPES+s61TT4G3xh52jBDmziivU+JGNyoDm3fKGj42ZTRoCufTetPr6gcI04mlBSuwjXBboiRtX6/5vdZr21R1NPrjlMxYNrXee4cpo1on7J+p6XK2IzVvVrxlNzVCSFE3ThVzn9aoV2yEJ7JAUimjKfmHtcvKNxxx3bCdiWUb1OmaqdnbqZJFkKibs/cvRQg10ki0VACEyYOMXqJVdrcSKF9Qq18rb9d6Wc4FZkFaKkIY68lWW7yUXix7r4u9lYAQ1cPZegVHiwV1FH369i385nf+AP7qhx9SyujRegMn2PGTAOEENoMhLJeYypmKELqtkAYuior9yAiO3ImQIaOPoY0VnHwoA/aobdirtre3D7O9fQm783NU6GqziNV6xQBywZ4Ymhui9VbSXZEK/TUlQhifo/2GpCJjlLxESYoLAUo6oniFgFC23+ZNOyZoZanCBVcNCDNtDpJ527JsikBHWisFCKkhEaUee0CYOje62S0GhCSUo5Q1CwhdIwHRIikb6bYBwvi4YqXkFHUHhXXjAWFGQbXVSTVkmtbnqWHS1WjuaqhWeGmtEaQRQqdhcu3aS7JqRymjhGd1NJJ0uKPUMOE3jb5rBEiNQOXJsPlHqFu61hDmpHbesGlGCHPOgyIgtHWOiTqtVIQwaAgWKNRQ0jTOXWhxJ7rsInqww3fVNsGMJzUeqJmZq9HjTuqdP135rKTWxc6xgAkjm40B6gleu5GAMNO4rgsgjOWMbp8DhAm5pRkRSLeUiTNixwfarWiPkuOIypw4Swc/ZKti6Uqm27fKCseDYn+meLITIOxMcP2/0Ie8+z7Nmuduj5xzme8aA0Kli5g+2kBhMUJoXuBWAkIMVJ+ulnBIIybG8PToLfzWB38A3/2IAeHxZgtnqPT2D2CIKZtZQGi9Ar5+gjwkOC5C8uWTgFA6bVnPCjIKRggpwiMNZ/Aek709GEnXSFXAGJZHRkMGXCwWVFNIudzknRn4tFBJGXWGspXIEeKzxuUdIOwX7o6Zu43RHNNmjL38OSiqCVG7RsDidBM2OLigPg0GZSXvECBUHtJaOt5L4wlOpH7dJkBYOqo4dbSLYfkuA0Ie4SOfBCBsjTJaBu9qqN5SQKgGo0YDyQiUpk1qmHEtoU8Bs3KPZJKtGaJW9QgapEOhRAhd9N7oqFQN4R0g7GtCXu73NKUYwYHShUaPdewPZ0uF0azWVXXlswpAyDYaywKMcPGYIm4047q0R/f5pQSERmblMr2c01XtSY154FmLLUtbSTyfjmtZoKJ6Wv9N6UkBY8PGaosQthLY7i64LkCIqfy8P5IdGDuUtMbSBqYKfQpq7FY6UpTlJgXv1gJCTRnFwfQfv34Fv/ntb8H3fvghvF2v4Xi7hVNUUnv7MJrOYEiznTDNZADr5RI2Kyyil8x+oW8kXqqnoAgdj4vAiIx6Vsnbog1guNerU4pcmMudrjBCqIxA9RrjMf1gx8j7Dx5QagACQLqXzJrCRjTLxYIii0gQmIKqs2F4ngjXTYm0M1EU330zTMeM0xRjMg/TK2KvX0pw2H/LgZw272FpdprAI+cVuSiLxykY2fu1KKsaxiKHQWHB9h6hPE0XszRPizlXstak5VTigUTLuxVpGlW42Hn4jodMAzayTdWQQWMnpqPQ6CCaowg7U3oguMLb7XgHvA7M0bfz1rHFkdyqUnqIW7DKIgN49I+7AoSWzxq98+OV77qpjHqMJdXevab8QdPygwM0LcPJa+0AoU/K855wyeRoY4GWddg9D7bksgChI5vUwo2sbmFC+rYoAi3f0Tp3BHCago2di/H3WL6AH9ZbXLqQ+jAg1HIGfoaWLjBfchKq8rHk0ggLh3N0c69QlrMmO4duoE6x5t2ynnDJ6kmfraelkH1Drm3em9fFMt3qYiO7MvWKF5Onl/NtV2OK0SKXnWTTicP5Zo1VZIScjtXaxaoVjMYRQo1ikeaQqHfMTe8SIAxssExH6zCrrekgb9CzmUmIe0W2JwEUIW9xSqcUrAtYCEjB86CZyZipF6Wkuu5xxlyhcq1dEMgF73Fla0CgjZFYis4y1mBZLA1+DCDkbRL80WZkm/evsV0bWSyWh3tm2V15l1FUW9iAHsdOHG3W8JMXz+Brf/D78FcffQiH2y0cbwFOkTAxMjfbo7RN7AA6mczg6PCQZhKSFx23WY2wDQK1OQmTIYXJBRAiE2jKqN0gBwi5wQwpVdMNEgUqRgGnsxndc//gAL74pS/RwZ6ensL56Rm10qcQPQJRVMjSOlmNX+elM4Mmtc7RdtVSpRQCDwsR84Nb+xj8uTRIOzg86Y2K8pUvyLu7+foFAKHzinWAYeWIYdZcch7bXQO+tk3sQx+le4aOC1FSRgqrAyauq9KB38QTcfqkKV7vEiGMnRypdSutsz/GLzRJ34J749/FQtc+h35n3j/OItZf7RIQ6vPVM5w9r8p3bqMhseGz3XZV3jmnm9ln5ReVbep9tlOXnAHoogOFFVW0a1c7pXHGlwkIqzax4iLXSp6vJQejzPTEhmaYHnZ6ekZ6B/+M8kQBYdy6PzCuUTcpYNTmZq6eXZw01liRvXLdvAuGTI3homvRHchFgrP3igBhuJOxVKrY54J3/jJS9+tWdLGrFBCOx2yc0pxKdVJT2iDbOdTYK04b3GEUsPQWqegkp4yGaFSj1fZe7xogDLIlEpsW7EHBuLfgWp1uwQD0OG09ESF2gBDtZ+xUOh5JE7htUFqlmQZ6Xu7ZFxKn4KQAACAASURBVCPdnX37qgDhdrmE7fk5jcYbzWaENyiwgBii0ME1J/dwA1I8EOj6il2yNkGK15K3uO6mMilA+Bvf+ib81Q8/giMBhCe4ctzo6Qymsz2YTKYwGU/h9OQEFufnAggRy4n3kQDhgg5jOOZh8kjYtEGVgFBBoR6aKmLs2IRjKZ689x55WrED6TmuYz6n9r74HEzhcYaIRATtkGCOFG5d45uG0dkQyCHUzxFSH4P/DhCqseV84W4mZInn1JPsdVeuzjN1Fx8frODrnV3Shz6KexD1VYiFjvPVxzWxUvfkeMSS9x0gDLa8lDJqL7wNgNCnC5vW2VKvLVzIclPq4zhdrECB7zogJMtAQ448xxBneWIX7P39fZhMxnByciJ1Qpg1w5kt+pMCVLS30cB6GyHUsGSgY+4A4c5k8FXdiMHAkDqhY1QPy1hwJAlmPXFKptQ0pQzWKwKEzkgKBFl5mLde+ssCCJmHjYJMmA7Mq1omxREojeTq5U6MVgBC1st8j9neDPb3D3i02mIO2MUUH4cyw8mIaE25DJqron1LI5f9TJKl6FyTCOFAGlKyHmP9hfuUk8W59ZUAYe131CaoBoOib4Jg1LYEW3e8u0ikFhAeb9fw4+fPAAHh9wQQIhjEn81kSk1lMDKIIyFGwzEsZcA140CMEBpAOGdAiMM4KdVTAaEaHMk6Ch8hjAGhvjoCvuneHjx48IDC6PPzOcxPT2nQNnVywjXS4Hop7JVIo40CasqozmtpRooK3SzdUN/mYfQx+O8AYRMQ2o5eZVDoRV+p4cyO2ab37frQxy4AoRr5mkeiEUL6d5uGxeE398jbGCGkXkC2gFzexuKadzlCiGeLn1SEUA/WR9bzThQPCvOIsASCNVLJmiFRg1wRIaTUbmuLmVTvUhr77j3Tku6FNVZYsjBDI40BIWao0AxcaiLBc+bUw5+LsLk0bsPc/tqbESEsRxpZT6c/PSKEJpW5cU8zd7W34L2GLyog3N/bp6ejQY9jBxwglHRtdhCEFNvqXLqG94kf+csDCE0neiL5cMIpm74KBrnEKZY/wd8rAaHWFB8cHMCDBw85E+7slAMfZFdz0CP1+WUChFr6RY5bqcuMI6alAE52DxNR8hq2C8Cc3KMTpLtJEcLj7YZSRv/nb/0eNZXBCOEJDt0dDGE9GsGGcnTHMByMYDQYwnYtDV8ygHAtgBDTaRqA0ArCRMqoA4TaEZQOnGcHIujDOkIEhKiM0UNAQjXVnEY7LTaL+woTGO4AYQ3xN5V3eS5jychQpkFSugOEdbvfljJq70JeMtFMSYNDwKCtUQlSXVqWZIWeTTuyILhPymjdTpRHHqUUdG1b7NsQIbTgS/erDtA5iBhuc0+LIrWOiwJCFdLsqK9YWG2tRi1haa3tgOsDsWvkeDKmrtcICOfzBeugLdcONlNFm7rEp+rKCCZjULrCxYB5xcvN0Nr9JmVoXCRltPTd8HdN0Kde8CyYKaaZemdyh2PpNUGJTPpMnViXZ7ddiw5pnv/K6WtII9pMhmfQ6bDyfAlK2zNSv9+9MyS/ik6Gbp+XccIsrCfP0mnPLqMM3o0j1DhJueET/47xYFMG0T6g/SmD528SILwKWk8dbRfboS9p0Lshj+EPAWTfJFCdcj5jo8lnJfrtEyFU2eK06m0HhCewgR8jIPz9b8J3P/oBHG42cDoYwtlwCKvhCDbUQpmL3rH4HUEhRRuEA1yEcLuBxfmS6vgwQoiAEH+0lQcX2BrPmOmwxg1ruBZjJZ1CXd4SzihEUIppqKMxAUKcP6jFuvYQXVpOqd7CqJSYz7t4d2MjrAuB30UIebduIiAUH0RwnEpONbZpTAdXHSEMbEpZOPFqaoyKpIpaus8Jddf4wZumQXOKQLm6lA1WqZI1Xl1D2ImXEhenDKR3KULIOMlGyqXSjNISK7sDx/umEZsK/OWUX6EOLBdNICeFG1+Q6LZoQWBtGl3fd84QGu7tdDqB4WggwG9Lhj42kUEdpMPom4YHU54Hf0r/nEqojTtY13kgyWwabXyUMmr1TePoKgWTNYb0z5cKCPGdcl6YgQDCmFntNiQYuQN5um2K+YV0TxchU3mtnrt2skY6YV0/hNlsSnSBIJGb7+1mBbu5S+ULpqL+9V/tdiULEH+GORrfASCMdQPzRIHSJCLIjkM/YzuwRe3bVkQIPT8C9c3AbARyPGGzxPWKy2pp2H1CZprVpmi928b3v7qLY7/3U6Rh5HQyhb29GWEB7PDMDXg4QMSjXtK1hJcNCB3ZdGHMmxQhRED4kxfP4X/61u/BX/7gB9RlFMHg2WhEgHCNTSgovYEBIaZmjrF7qAOE7EDBQ1jMkXgZEE7GmGrKXdhIAaInRUZKKOPwrCa+rwJCaiyjrXrVGyCdhFC36FwfnStI6VLaPp2ihpuiV9kG/1mA9yZN925dZfsdIOQ9v2mA0OeehwY3pUHXGqcROd0EQOiMVLM2xojc2S8GhNZYUR7xRi565LAnLEdB+AxD6Wdz+JW/ujSV6cqRLTYk01rcSKfwkJseIewCCGs9+qFMrjuBkvGRA4QKfZR2LF0QWESdoERTy3O7BITyzHv3DigaeH5+TgYHG/ecSqbOD20Mwjzuu2Mrv+l/tRYewaR6sbUrKfMSysL+gLDttPRsbxYgxDBsOI6Dvf8mapNovtFHXcd0SmfQtmkX+L06vvG/6BRHOwjpCd/v+PhYDNjdrGA3d6l/2Vp5Un/HzJXXCAiDFUXjCiKcx52ApV4toN0egJAj7thUZkh9MXi2qW8qQzIz0zBF+eKdB4Syr1in++D+fZLP52fn1JASbXuMxAelZxGDXDog7EP4NwsQbqmG8H/4nW/AX374t3AqYJAA4WAIGwRr4ulTQLg/24NHDx9SGidGCI+PjuH09MQUvOrYB/ZoIBFj5JC6/0g6qDNGtc+3Akc3N1CAnQz+xIMGTbmQtNWGYBeGcik8ETF4o17SAYSLbARIaz0Cbw/dR28Wgsg+Bv8dIAy5hpwBPRipL0hLPUrP3YN7doIEct38teRZt9/pQx9tWxGsKujQnvYe5u7neFAG5yqvuhEtbNFyRoAbXhzuiQWEtk4qrpmqcppkrBur7Nr2Jtj7GKpmrMlYSbSNd9Fn6P5l13SJXUbtqziDn5EFRwkznuTsWqMIYS19lzrQpI6TjH51JkhtNstraaogJQDOUWE8dlllHhmPvA0+WteFZhiUcEQH57PhiAkCbxusvOdd57nj6hARh6c6Mk3UVK9hQIglFAoIN0EHSl4f3zt4R6qNZc+33ctdG+V1Z51jHp9S11xX6jsqS/iVdWg7ixpsECf1Wz1oOJSL4Z7VOI260EnqWn2G7XKIdgsCQqxBxY82mukaIewK/PT6rt8r7gFF96/oEzsDcjWnMq3EmmhW9uWidmQ72JmsoutSPKhOnLycl4CJuV+wT9HaUw4J+wx2Og05MILyBnlCBtNQbKZFtl3ZGUUbciURQnkmposiX5Fslm6++CuU2chbNGczQa19ZGfqO5au6uRnC99Y2/I6m8rgeIkfPfsMfv3rX4Pvfvi3MJ9OKDp4PhrBUgAhpnTSz3YAU/R27R/A599/n7ohISB89fIVHB4e0mFYb6Q2OUABycX3eS+qbpdeQ8zA7g5C/ZRyg6BQUk8pUigHr8qEFDDNQ8RoZPgsp3BiIUCzS3wESA14Gz20Rn0MQvoY/HeAMGSOvoJkt4DQAn4RJSYfPBTY5bpJ+3Z96KO3ykUDsgp5iQmqEUKycKXTJEbx8R5BlJ4VFHdGDHk8VKBhzv6u3p3zCLp/mrHL/D2s0L8NgNC+CYMs/mhkjr3N9XtmwW2tl7kUBcwZzAqSkI6YPjawdvV03BlOf0jtRIAwSd4R3TcAfoc0EKRxjehhJJAAi3QSVVofDHidPHaC+YbSlrT23aSNqnE3HDYBYRxV1D0LaRGNcOFJPeMOPN5GATsxZsRhnDKc4sCnRgH1uZTahQ5e3DMZ76HE3NV4s3zblTbb9qnm9+JmDga7Y4da20+B6USyoGpu2jG7IdA9u06N7ahfKl8vfVkqQphQAiqr4vPm/hKhng7EYRyVyTmejFPPuRhyjkubxm/eKpanqbIMpXX8r3c28YMYEPJ4JQWTVuZfaJ93+OW+dlzfJQROHjlvlN20R2TTi7fAPKCrXkzKZKtParNYOrzktc4hVED43339a/CXH/4NnE8mBAbPR2OKEK6pcyf/YIQQkfl0PIGD/X0CaggI5wtsj7sUQibRHgyCxENg+5IJPP4vfUM9w9qRVLyixITyOzJKZWNdMb8qYfN9P4C+eQqp2TPxTCBlyqRRk8gH76qf7wBhuLN9BckuASGviIEPzr/ElAT8IJ1R+2dpItGBrx2td6WPrs9w13dU2EGE0AJC5Cls6+xC52ysAaaKi8EcG5LM03eAMDi7S4wQ2udUA8LSyIhCPWCOHrsa3WoYsawPAWH8DE4dvT5AqLpGa99Zb6mTEWsK04DQGnSq17h+kGvgtWyCZ+am8yK6AsI24FQCfVcNCANdjzLHpMBphDBlhNXIxGpAuMsUY7Mw60RmeuEoFDYpwbly+Hs+/ztA2Hqe1wgI7docbxkQGGdf6DVB1MjSRSRb+zRfIQxi1nAHCCMnMQdpWz93gDDaItw3HTsxxyHvAPDjZ8/g17/+G/AXCAjHYwKD8/GYI4SouGEk4VdsKIONZQbUXAaJ1DWVkTQgFfhsHJJYVHzmDOSUwFdmskyFjIcq0zKcGhUBIDRgUKOELJA9B5FwzhhEqYHwOUV5FyGMCKrFQ1JjcNwcQMgVrQgG9w8OGBCuVtT+GT27fSpPdhUla5V0zGpBIX7bdzgNlFPklF8wsk6RDgSEJkqI6doECCVabx04lp8VGLr7dYhS6X2sA85gUun41hRopUfUPv5dixByxmj49rabbAOA9ejC2BUQOjBAD5cUyQRXaVSJezvodUzfKeNL8k2druF3MxH/NkawxpvwA3XNxYTNQIdw5gkuXQEhGfkSIUSd5GlY4kUCfhUUqveaauoznqIUINTIQKzXUn9PnW1uC2L5XGFTuVvZHW6IHlK4uSC1lF3wAQdLC3g/sejS+joBwi7h80r6USNd91TMH/o2AkJMvWfnuB9pUnNr2tvCi+dkXK3sq1mDY6kMzXahm6rn3RRAGKdxi2ihmYGywVcBCL3E5N27A4RV+K9BaneAsGk/GUAIcE6A8DP49W98Df78B39D6aIIBhEYrqmpDAJCnzJKclQNRhGqA2n6wl3U0qKhzYupy9RObKRohQtcaqiiOmRSmxJqo4MUWufiXPtJGhJywR0grBLR6YveIUCoA09xCPXewT16XwSE56enlDY2lBSxLrt11YCwC2jVURGaBsrGCnfo6gMI1Ti10cKu0dGSwyXl0GFWv7jp884Bwi5E2tPA6AMI1bCkSJo0kOFItdTkuWHPPuWLY8+iWUwTB5ce5MYMpUAwp1pVf6TRmE2N1u9yOcOGMCqWR+hYJQWEzfETrMCYzxAQSPM0XW8GlKQAodihrilNSrfl3rE2QlibKqzPUZDqAFAAnnnTU0CG34+KuKgMJOi+io3h5AGpdZfSx6sBYTUxdLvQRsA9zXDWBJfT6GDxbmMnSoBQeaO00tpxO3qPLL8knEz2OzsFhVcMCMnhmfjk9AvJL51/m6jps3erSRmtobTgngUHXhBU2YFurFmbyqeutbG1905d14fe+gLC7DrfhZRRjLrhWN05AJxlACGCQu4yKoCQWnxqljw1CHMeQBY4qvhKIru5rUmhbxoLqMCjyEVE3PgkX9vE3jf6kW6jYYSQ1UzqeV0AId/Dv0cffusSqbQ7Rjvbxbi5CLfVfvcdAoRUn7rZ0NxNbJhEQm67gRWli6IBy5G0Lp8rBYQpb2ZhsRYQ8mXsvXYRQnHAaBSRagij9vm8RzFR6tBezRKo3zGNPFL2QdTh7bIAYbx+noudlxf6NgxkCu92jSmj9TvOVwavUREt5OiHdz809pAM/sQq7J4QJtDaVL6eQQbTodYA6bP87UydodCf1u8119FBZprGOqwnNMrHO0SAD5sVDBkQku6RqE96HqHsLWXTcHYNOV0kvdruTs6pMdB26nJxCoS3OUSuAxDqu1kwwsaYgiEBhDKvGK+n7oCaqq40GNV/tgFCR5MdI+Rd+SW+PhexURkWz2nt8ryLAMKdgUGlv1yEUMBRl/cqXnuVgNBkIoQ8yTox9cpkD5i6PpIQQqv0X/OlGBBqzXSKhkp7UgsIS/dokxUXOb8a58RF7m+/W3ReFboI3wHC6AT00BQQYsroT559Bv+tRAg5ZZSjhAEg3GD+Ozb65K6Do+GIxz0MuM4KhbmOgGgqoGZnTm/4eTJXQIe/I6+hGFz676SQRU3rNa7hjBSTYm3GGmf96KzCSJDFa0t5gIjZOzQi6EPkvFfmm6Zg2CnTBAB+VwGhepu77CXTUJdv1F1rjUG2e/uLutsBCHkTPZ+ZCLvwos5RU74lwzbRuMnuV+27q5LSe2vEQI1E//umQ+eiEcKUgrzpYydKxmjvqJ25aU2kKODXVJQ25SiKGjSoo0FlPf6dUikNINQhliT3xe9gHRnOCWga0zQMhxonWqHJBCWSy3wrdBBRYBNrwzCFWmw/O1cw1B0sozjiqHWT6eyVpHSKAKHnL391m5F3aYBQZAalQkaOIQVIaB/o29JZCajmTRnxjGEaMB0BQjWwawGhAohSxsAlePMJCBTqb3VfcoCxRiP1BYS7BoMp2tP11zbiqnlfVkZh+UPO+aZ7H9Nf16Yyamt62ysuOQodhFlAqDRmnYqGPlBfkYTLAeuCQXNRQLgL3dB2fjWitu0eNb8n+z9zYfE9d5RR5B59CTLlypvK4IYhIFwA+BrCb/wG/PmHf8sdRsdjmLs5hBohHHKInKQMg0LRdKzE1WMiNRONs0ogGQZ1qmw9k+C/05gJ0barte/gRpUdUt+hBdt26C96XzGio8ODUzTDvMikWxvhswxsFSzzb4xKQq9Sw2utxBwBQr+qPEtcFSCsblu/gwihk/81ksAarjsHg0yL+U+duIvP29NY94hZxy3pfHk2RdNEBzUSooBNDQM1xu1DY/Cce/ecQrTAMwaduch6joeTJ6neQ5EBye/GjpgMTVxphDASMzGd6rvGFNoGFpxBF0X02ljLGvnJzMcSIJSb8/7pGALWKxwflAihvrM8jOp2RNbGg94RqNl2//69uB1a6ye6JOXU1KZJSoc21Vqfr8mtTZKxczv9aoLzSUW1KqKJbWd8WYBQ5XZMe24r5XxF07r5wo52oJkymqrDtGeXjBCqkSdGeE5Xx10nW2miwwWxsR7IxLp+F9mnXQYgzNkRbdovC2Ruc4QwkdpsVUD2naOMLasPNHqoh+ocaCrLMhtdIaksFulAoZ2aTne6b0zrvb+c+6JmbhgdyNPLrZQ3MtWWHUT3rN1fAxHKr9NywzqLMXzEtQFCBIXUVOb5M4oQ/gXWEEqEEKOEGCHkpjLSZXQ7RPcGiTfGQQIKTVjdGY32ENnd08BNISBkhY4fBIPYqhkjEDQUeLXk0RCmJThvIRvYGi1UxactwNFrm/r0iSrkAWEzShVHRhqAEFNdLyO0tUtOrPWk7AoQ1nLqLt+xca80IES6ajO6AnGUQSh96O5SX1duHhqMHrQqXzGrN/cmBoQxGAwURUX6JF6vLf/1u2ggliKEbfuTMnzcujPSOuXAST3nygGh0X9lx4WhRiK6tl2Ski4FTrW82BaNSdyPHYdGZqIcdPU7CgjTdaGeDjiDxNaeaQfQuGM0vkofWdu2v54f8Ak2RTqMJLTtvKU1+nPjrHjsRMhL5b/Hz7xMQFh8P8kgIk3tZCKfPUVKqAtnOMbGypTUulOAkO7N3efYKrDpekbP8pnVsUPbuZV+f5FoYNJeKTSVEcsqbecU+LgECHNfw2flasRuc4SwuIeFiEEA+qwdJKYuSQZx8ljeds3clDaNw0sIWKzbi1Ch+W6N/O/zqAShXMqjTCq/2iIoEi0gdFvpHL0ik9UZY9J5tblaEI8x56zgvd7my29en/24FkC4shHC58+oqcxf/OBvaezE2XAI58MhrEZcQwgIBLHTKP6ZBK+kbmnjF2dY0nG5gZ9eoKdZzubV65xC/A6CQWz9j+3+saEHNbHBDwLFyQQmEwSLnLK2Xq8cKFQDVpVKvq1390YUbUomVtglD1NfI6UPz/b+zh0g7Ll1+XSQmwoIc2BHU91qNqIEBtlIS6fguHtLRPKqAWGN0M8Z1O8UILSHXJEGE4MXAnqldKdoaLO9diu/c4o4QXD8vGgEkRsOz10bUzTWV9a2AUJNI9WlKv1b0FrPN3yl7mmoa5rDwGOabaPhywaEqXcOzlIsL0yx5WwDBmWo1u1Yj5r9SgJCHV0hzgYeLcVAXaPGCuDxd7q2muf1ueYOEPbZteg7Eu3Vf83JWjrpRMpyl5TRHCBs8JXIH7cmGyE0qaJONrpmV5z1wNlt3IwKZwuSQ8um0ctcVn3uLug07WTawfmozR814+kDgGpXU4rAqoxrONicM5sdT0HASuqU8TvqSGTswP1K2uRqzbr77Me1AUIbIfz1b/wm/OWHP6DB9KfDIZwNBrCUCKEbTI+YXAGhtqo3u6IHFmw8qzr6idMr+RC1kQVHAlBpTCYT2JvNYLFYwPnZGYM+jBASIMRBrxPxMsoQejk8SxR6sDZlzSvv/oBQvYyBoBLlY42DIiAs5D/XENmVXHNjAWGcoLTL3bh4ymhslFobeVeAMGd3F5yZnTYppPH2Ok1+bln0tQJCWWEMCKnrqTiE+qSMxk5Mq2ytMi5tUNagDrIgmnfIzasKsFcvjZFujpV6h14GwWUAQjq8Zr0VvT7pEu/RjbckVszq+EtFCJUHHEiRfBafxljHCmVAqDwR+JjdmKW6J/BVDQMmkrsYHZStc7dlW9nvUpvhUnJoBPxR0UzIvptbgQJ1+iXvDXUGlwZB9K9UHsKAkEEZwBoDe5k65Nwe5iKEZB9IhsGEukGzbbHEQfA6+F5KVFhc9WG8ipPtuIcVd2TrKRO2u4sQXh4gDPhT6cVGnBOAkOxODH0jzUl5AtE8AUB1iIidwSTqmyEKGNHn3hhAmKG91BijJJ3uitXMOmoi0nRkosv4q/L/eoaivwNZygfSqImu4dOk/u3xxWsFhNhl9CcUIfwt+MuPPCA8GQxgNQhTRmlDJWWUCsmjVDoHBKnGj1NKnbdsgO26Q3GOf9e0UDb6thIdnMH+3h7VAS6WS1gs5rBaren76F1BwKjRRTU0VbHg4cYd3zxja0pJd0Co5xobpfpO6iH2zOwpIfagxkot5d3oQUe7/coNBYSXu1clQFjnMWoCQg+odgEIc6BIbZw247CNSEr3b/tu6fc1gNAa+nrOyssiThpRqNKepoxHXWMqGpM1QneU3p06m141wRWALX7PTmdXcf8YaOLf2yJRlrZI9ouRRd17pcNoamhzF0CYShm1e5yLNMT70/YuuRaqXfmvBAjJQSpVGTbtVQ3FwLlROOD4XezfnX7uRCB8sa7D3oNtgCGPr5EGQdr5K4wQ4vlfHBCqDUGAELOLRiOYTWeu+ys6lWmGrNAnRw9v1+cOEGpGWvPcLjNCGMhQVbBtgBAz19ZrGHD4m5xd2DgJR1lpA0SX3m7H5bimWH4+6U0BhLUys+G5oj3rb2vnuNTZ0zVAM47cyk1T+orGIO34U7PEhu7ZdtUiF1i0epQwZRQjhDR2QgDhdz/6ASxmU0AweIqAEMdOANYQ4kaZlFFpKqP3CgCPHAAqMKoP0HqRgTcYVCHhfwn0LRYisIEA4Ww2g/39AwJ+yETHx8dwfn5Ogp0NQw39esWkqSEWGNptCgFbfyJtAkKfyazPIEY2lNAVEDYMoFwL9wvQQetXaxn5imsI7wBhPjp02YCzlWYKF9QCQnX66K3aagjvAGH5VGLgVnWGVw0IpcukS9WJFpkDhBbY5OQ+GYxGFtcaN1cNCPF5rDckwiCA61YAQlbKrtsmdVOVjAHuqCiWYdTcp1kd2U6dKWeq7hs6q8fjEezN9hwgxLITtBs0O2lHvp32he7wijtAeL2AkLEgCxG2PflwybY1NM21sdxJd286A4xUs2MkTEnUJoz2vnRD21SqMDqhC2n1kv/RA0oyUwM/+pVGhLCyzpySakmZ26geb3Qy0yZKKY73RNfcdHj5GuYwY1Ek1o723e1Hl8OSa689Qvjj58/hv/+dr8N3P/oQzic8lJ46jW62sBRHBw3WHY6DGsIYEDJu4bygGBAS+pbcXNQQfGA+QqjMhgAQ6wf39mawt7cHk8kUTk5OCBBikxg0EDla6Hc6jhKmzuByAKHPSQ7BoAGEqgxjz5JZZAByEgzEgdXdey+KtKrCqcLFURQYFevWR1hhknzbIMJsRiP0YLr0V/IRQks/pce1RQhzc41qX8EqpPg7uwGE7SmitWu11/UFhNzOX5VxauwEK5EUmdZECO0svdx7lcBBl71I+f2Izit4LHhOBWBzCkmVbIeF1oCm2NBIeVzdI816nTPPNKgYYoofpRg2Z8062aAGGd1UulNr2YKOM0go8zi1qObdVBeV6SEloeqyCEK+8I7SPCCU0RXyRU0ZVaDVlv0YGD6Stsu3Cu+bH6opmTXRhoSp4nwvnLVI3Ve5PIqCJEz3HPnwzlLOMIoNynjP4122f7d8Sc/Y4AD4Ecxme2R/4L8RIFwjILSmex0ztLFlTiO3fa/u6eFVdnxHQ+5nblgaO9GrqYyMTEg9riaFr9N7q91kAELy+yZt38pX/nM07szcIJYDassyVzQ/eqZk1wa2XETDkiZ9sLdPAQ20V7HkablaU+oyz9P2UcBOe9LjYtqGNgHRdt/ceC/Ze92vJI22AULZS+sIozOQ6QO0tFT/AfNeKYeh6pkwZTS2H2znZ1OycNH9MnK6bWvTwm0o4wAAIABJREFUvHSNEULsMvrTly/gf/zW7wFGCA8x1H3/PsC9e/Dm9AxO5wtYrTHyPYLRaEKzCFHw0pJNFzGH7G00S5lyiI1iRrBaLWF+fk7V5DTrazSiukCtBdHogKaDart7BICj4RAODg5guVzC6dkpYBOapgDg7c1vZ3eFXTIKWDB48cHKzrc/d79NKKOckamKraEYpZDkMpRNiWi7epiKBldcDKMP1k5c+ncrcMVxkGEczveOIrIq1N3JRLVeoaJsqxtUehKjqDZyKgtOAbh4vUVj2jXzvVqHgPWIpoBmHCm371QGrc3RG6H3VUbOyP5x5Ed5vbkHJdCXpGs5v5IxVyuOa4Bi27005amP4uj6nSIvdwCZ7rktyj52Yqlji41zdgaSzBdAuN74jrLGDe/5Gx2JIgADg0HTFzW6Vmn8X9SR1Wv/oy/FoMYaRioXHD+pXAzknY3ApVcU1vqElG+djQzOontYZ4saSnIGVhfZs2VQyDfi5gweDLLzQ6x8J+99hDH5BpEztXmNRBJwRuRwSIa4Rlyp4zh2Ko66DQY0nPPIlIzpnC5jA6S7k6dATCmHqbu8wuHahU7LTrQdgIsui8lcW3SQJ2wBb1YE3pDySjjcx9fIHrOs5vR2ZhX+g5XhxL9Sy4pfo1IoIQcHBtV+jmWBedYOtulybtFHT+QaZgnoI15FoKw2PZWGoVOJs+9imcj/GNKi1bMODMrhWCdkqLN3DwhL9nnJqROIwutMGVVA+Bvf/n0ChG/Wa4B7DAjfnp3B6QJn+iEjYGckjhDyrNyNzJCSlElXvNlkOgZ6A9ckZis5/UOsBZQRE8oLxHBy4upRRKbCRjIP7t8nBjufzwkY2plFlvqvDhDGozG586nrbMaYOVlbkzIm6d+U0J3S5T+g0KFfXS0u8GkMlUi0DyB0Hm85xGBvEuMO3FmTgVgBCCXVQ7/XHRBKl1tneNbL2lpAyPSfPtwSwKpfSbcrLwYIS2mt7YBQHUG8Bs9TqT3aNSB0Cqhiu3YCCCvBS8Vy2i8pALgi3+bu3BEQOm+t1plhrQ3WfU3GpPTD9GAx8jUNi2bgekObeMJ0J7XNGWrORYVqiefaN7TbFSm95J/PEh6vcUakZNLYd1X6tBim1elQAA3xuaf2I3C8SrQ+9ea+nf7QjfpwgDBlBBtxVzqztvPk33NEkG0Nr5dtU6osGeciAj35pasTtYaKcrq/bW9q7m2vKcrTjs7Qrs+uvr4ASkp7XyvjdE+tDnQGu7FPFeglfCjGRJEuwUSjPiW8LAuqd+LqL9wlIFTbjrYGay8xwZxtXcQFVr7ruQb7Fsmi2LFsZTw7u3xauz9Pn6rvdH/kr+qyyTkzuYvtfq0poxYQfu+jD+HNZg2r2R5s9vbgdLWG+RoBDpIyIvYRwAbRPHv9cIPp4CSkzIacae/qijT5eqwVPDs7g40AQvQMj8YYeRwl95zHSmxgvVrRNffu36f/4sFjCimCwtTnKgGhFciszDnFjZRTJ0AoaVDod4paEQcd+K4aEMoG1yq5voDQzje6A4QhVf8yAkLdAXYK+RmlsQF0Bwg7qKueBm72CTsChJPpREYI2ZmTZUCo4JLWFsnLaiO5YNxU36PL9ieAh4IZ/K+ndYkq3BJA6CKZzuNvAKGmyMVAsoNh2XYWuof5oyhnBmXthZ78Uqsra0mnZEy27U3tM5yBnEmZjPms6313ev21AkLukEv2r9BHCjgG7xutd9f0sdO9bbtZ9C4x/eV4KQXo9Lsk+/B/RkZgV9bYtg72TQInuee57ybWa01olbsWDNI9O8gnu2W3GhBii5YTSRn92re/Bd/74YfwdrOhOYTz8RjWOHYCQSCMYEMeOIDNmg+OvJiVgJBqC4YcIURAiAAPNx0BYdz1KyQCDhcj8MPc7f2DAyISfPbVRghTdVU8HDkghhZAmBfeHLqmlvvSnltTIbXLonZsI+fFjtNE2mSAUwa5Yi1zg3cZELLBVm5I1AAsAYDv13E0BoS58w9reqpONW/ry7tq5kwseOM1+eyacg1iyhnvFaoW7YeNmiwgjBfcBxDiPUp+FTrni21f9bdpH6uvvuCFPQ3cfoDQR/Dc9+VFWW4OuBvfYAAICHHPNUKoAIOUdBAhVPQnd7QbpxkVLfUfobOpHJW/4G43vp6PCvjUJUqvjKJp8SBraxhpw4W8E7T5jrV7oC9g722NtuD32kyOxkqwk5i8/hlAyPKDDUHiR1NLZDeuTde1g0GmmdL+7BoQuvUbIVJ6fgM8NJrvXF1m0F2E0JxGpAR0lqBvgCJ9DJzMkZbATNDeTrvtgNCW3HQESkr3KRAcAGm6r7GnrRwXOZ8ChCkZZeVJDOxifZsFhMZISI3XyOmGWw8IOUL4Er72AQNCrCHEn+PtFsb7+zCc7sFwhB7cLaxWGK3DqJ1EwPAQqWU4K39fcMt/V2HOef1jWC4ZEGobaOwoih+dMyZ85Mw1/b5GAvf398VwWFHk0H7PHlC78O9q7jXrzFShWUXGhms6ZbQNDBIgxPSp8RimYzaQLPAlY0nUZxF07dqKCTa22fEpflxfQGiN8NBgiYq4xdDgUpSrSxlVIFij2HNnXaq7Kx1bCL4uPhqjhkQU/KYErr6fFabKu20GXOrZ+izPU14auxbdmVQ1MmC6svMdIGwcQy+ZUowQDmAwakJdf8ZDcgzi36ezKck7rBXX82awwAfl6EPOuuiFbiHuWjDUh47b+KoLIGTxps3XuFmL4oTgPo1skuYqSu9c855VgFBAHc9cGzlIUwSEMiQeV4zvx05/n57fvrb2+m/ejTwgDM9E6ZUFSsqIdbtbEV1unJMkxLmn5CLGEdtw4vzVfO4AoexzqpGJOQKmDfzx9Mq1hgwKrY6MQUmRrq7mmDs9JdYN7XwZ3p7ld7OuVv+ddAIGQ0RuIK1T3a/zMrPD6MoBob5GBxB86wEhRgh/9vIl/OYfIiD8CN6u1/B6uYC3qzXsPXgI04N7MJ7MCAwuFktYLbFrkhFRpriaCYc9g3ZjEAzev3dAQ2JPT0/d+AhNFdVxEmpU6jmop5HbRg8AASGDpEUREOap3UZ4uojYPCC0BjMTeB4QBh4Q+SJvnwgRAJhNpzRyY4OdqZb4s6D/tgLCPvn9HQjd7mlJoPUGhIlDcwaRY0x/DvQ7/MnU9cWKzQqxPjWENwcQ2o2K6XJ3TZM07dlvvbdSbBMordFR0Mr77Fs715gyISCMlYkf3BuTyEU6291FCMPdvA5AiOn1BAinM3b0YQMQiSg5uWqMYQX/aijUOGcaNGOzKyqM+k6WU8vFVwEI9RlW3l01IORxU1oOLw1lIocOG4HeyEMQiR+kiZTM2eU5WJ2Nf2Y9g5FNSVPWMQFiyLYZwPou8Rrj81Y9HzxfjWVnDzR7MFwVIGzNtuhjY1zGwV1yymiyq2W2WaEAHYlwOb1SkDM1gLBBO9eRFZahyaZs8XyT0vc1gBBtCgoQCX6gZlA0mzzMcHDyjRjXE1d2v/qmjIZmVnVW3q0GhFiBhxHCn716Cb/1h38Af/V3P4RjAHgxP4fXiwXcf/wEJvv3YLsdUNtcAiYr7AbkX5ugn/RC0eSnOOEKmwbcu3dA7XfPznB8BCsJrQfMNYfR5hL4ezYc1JPMxKL3UAItFZCHRkR7Z7bIXIoIgqtOA5DhmpuoN4TBioab2WDmkDizj6TWSWRQBYnOYUTjSJkCo6HYOpsL9NlrrPKBI2WZWS0ZYdxg6B45azljrBheb3Rm8w8OaUaUYsBd8hf34pojlk7hvEmA0MtypRn1QIdrt43NAnlE2yRU0zirMA21BoDV6GgLCJFekBf1zMmTJy+FdKr8SYago0009pBH2yamiFEYdB408kX/mPKmd/HpRC99YwBh1Bq95mx6X6NyInGDLmkx9utWDgTJr7jB0aBfpg39QXqSrpCSEYHyDjuN2swPd8T2D8r6PdqDl8BRyHM9hGLLweQBofeAk/Ek4Mk5xLRhWyatUg1MZ3hFRlTbO7cBHrtulzKqiC8ynKjDqOkOaBtpBEBP3knTY7F8BG9pW/L7daUe1psL3BetoUq2hlm3jVCk9scC7xAQ+rUGvGHo3gPCBFhOkN1lAMIUdeu/5Sifgzw9hO6OO+GxzzGzShn7kKKONjr3hBHaUym+bTqrva0XP7shW1P7WAA3Ad9cnOw73yF2Fob7aO2PJm24vSvZqFRShhFClgH4sYCQrJ9I9tF10eNSzrBGyijfTCxwE3nUwEIC+HfRjbcaEC5kMD0Cwq9/59vw1//4DzR/8PnZGbycz+Hhe+/DcDqDoyNO86R5YNJlVM8jKyBMbQwWiE73pi66xwfn6yZygFCNh9RBK0PiEHuNWGBqacmzYBUmrV+6GLZzSAz+4rQW61k0vzOpaQoI6b8CFDWF0M624bQZTJ9i0DudTIkZ8N3Ue67X0/sYQvbvlK9zU8ZKGQm1AjMHBlv3MQCEdk/DyJY2Jmq+T8hupXq+mwIILXi3NK/STN9BaYFp1O9krHjitNPWPe95gQOE263rBKx8im3dkeeQHlfCc2wUoZc97PCH75mnq0Tb58gL7ei11N3QvGMskPuY9Wpgp7auz2yv0hHEyrbncd2Ir9EwCdlwkktm8y0QJAeDyALyDI94gLMFhAEIqWjjX5JJWfq7ARFCa+yovEvV6WnHvfh6+524hEL3PCCOHu/cAIQK5uy5GNBKg+lFt1qwqlaYXZd2VEVHKP47OgTiDztSQx2RNP66cAGNLeTGIPjBCKXKLtKzJmUtph9rR6jT2pfIeAdXCAhZNlpdzwPLdaSOOgkTRvUlpIzG/dF160hvZqzamKert5sEQR9JXP0EfyEtvgdoTTwqxYd6WUB/PTOt7CMbfNLh1Wvttg63DEVGw5FvtjsC5m22YVK2SbaAzaBT/svyORu+7a9UkneJ6GPFHYvPvLWAEKOD+HMGAD8nQPgB/PWP/h7OxiN4vVjC4WoFD9//AgHCw8MTOD07h/PzOUW8Bls/aqJhgMWeG2koMxyjAcmNA2JGiIGaE07xEFBzbwsINfUUm9YgcMoRpX1OPRgkFZyIEHoRSoI++kFixZmL/n2NdxwVkMxrVOVIBpKAO1QUVGe52VJ9De65AkRUYgoqnTGg6TnS9KXVOBLZHHv0uwiWNsZPck0iQsiCUOdasscGPUXcOpyVq0Z+bX0Jv3ueN99VQEjU6HRruYFLu7TMX2EjhDhDFA02zBDA81BAiH/mwbuc70+G/o4BIXNfuU7Qmhp3gPAip36x7wZyKQMIMYKkstI1S5GZhEGE0HrRK7R0q8xLvVoPcHSRHaqVmYHR5EoKUkYYR6NIr2mjN7PAroCQZUvTcG8FhGaN/H2/LlZqxkEpw+sVH7QDQp9V0XASVB5GTq9RdFJ0ZpcIobUj2BHGck/f3doWoUFr2t472tO90tT45tDy3UEc3rASPLsDhIaossA4HH+zC6wbA8JYVrTZZm2/r2SVjNnWTGO2Nnpsz5eelZNtXm7wt93s4Uw2SCpCmF58oXHYHSCUvH4BgxghPFdA+EcfwH/6RwSEQ2oqc7oFePj5L8JwsgeHh8fw9vAIDg+PYDQccYG7iJXQC6zixiovTinVtFKKMsrHexHTJMS6SY3eZoomEhFGCGNAGHhKWd4KkYkXjjVUNY/ExGq/SK8mBbFoKGNaKxrP+G7Hh4cwn8/l8rDQGAGhpj4QvDbgF7+rjXdm0xkpGjKW1mvYbNduIKrdRzf0UpVvJqVCtjTP+JW7UmvcBLdLeJpo9gzNNZHcwuEQptMJzZ3Emg5uZiTvLjnlNUu8LEDIwqpMO1Y4pyKE1tvtI4Rad1eOEMbvHt6/ZmfqrrF8ivSMdcBYQ4w0qIOfhavE0bMiPsMxMppaxMK/PULojNpMF9c7QFh3Ztd9VRUglNQglNlUs7UFWEtExnVUdlGT+jd6pwChibylIsgqXzQSp51JGVyJbDLpuaEMLnep7gIIFejZ6CWrMo2SqaL3MtOBVMGdOowa9SbpuTX2Pg81LK8pHSGspZDSe6GcouyGyCmrjspShDAEhAwKnTEb2DkeGJMaRD5AW4qa8vGxZR2fO4t5+d3KgcIiIJTSoNo9d9fd0ghh9j3FxkrxZue9sTTS0iCqBPpuDSBMyLYsb7btR40JfxchLJOkepswOqiA8ONXL+Ebf8yA8HQ0gBMYwNloBA/f+zwMxjN48/YI3r49JGCISpxCu8LkZUBI04QdGCRj2iwPgYBNmfPgL1YIApggbEefAoQYJcS0k7yBYBCiAU3lpIa01xQFuP4GBbwCQq23Ws4XsFpxqid/+GrGRdKAR6G1jp0gRcHpeLg3CHjxg5HP5WoJK5fKgjsZrsvuLQO/5rr9zsYDwpuxFQXkdG62m1YFKEpS4S0GhLwH7WBQDSJ9//AI0mmycZ1d7XP0WcVj7qmhdE3I62i8IyhE5wbNBKXuwDxzkxwgoxHNBUWaHVE92EZqgcQXFHgh7B5oyqjU0lwyIGzwR2ZvKALQY996dTstpOP0WELvr5TkRWkvrJxtOCfchrB01XRndHLN9mYU1UJZran+FGmmkQvdX+MqAWGvkqjaFKdYSRoRro5JK5dVNpO+MOMqPGiMdEBLelsnQKhrjR+RA4QurRSBE5+xAkIcPYLP1mwD1Zd+PbsHhEEk08h2a+hr5MZSZBwh5M6q7CRXMBxnIOnZkPOT2GHAgFDmrTF5SLQ3wQD5VLS8rCrJo5Rl4GyZnFzszpb8jXcNEGbovu/2MA9z1LHN2Zx7Rh9AWP2dghmZcpa07oMSs9y3BhA27pkpI1DeNVZ+xhRtDqkv6f3ac7nVKaMMCLeAgPC3FRAOGQwuJhN48OR9gNEUXr56C28IEB6RZ4tzfX1bcG/8JihnIHVukWKjVECMDonwyyowsnoZQOlzSZFsuCGBjRCiwaqA0A46txRhiY+JR0BaS1paTFW0/sgji4YzgkL9bCX6laqLiMEcroXraYYwxvmP+F3sOjqb0u2ow+t6DSsHdjXy0txzMsz8oTQZwhi8ntBDQ8xHZ/lOlNNtoj21DBI8PGH8OiOGEAiFWykaxVFf9jTbyEGrsDGAu7Ezmunh0L+PPpfua8EwK+381Wr0pq9oRrnTXbnqFUNIzzW7U38N0+SIzgJ/5jIyBgEh7sl6tYSDe/corfnk+ITOaTyRIeNSC8S2jz0JO3CW/z02hBrpMjtKGb0DhCW6zc9DdNkHDSEYN0UKU4sGxiJVMIO3wG7RBwf7RC+Yhjyfn9PICXQwUFkXJQuUnFkpkZZnyuy9eqaMXjogTB2T7ImmZJs8G5dWXw0IVTuk1HWHlNGScRrwcBBRQZniBLCr1UsBQkszlxEh9LWJ3N1U09lI7hHAMx2ODXlZQKipotWAUBpt4b05TZUsG7JDiK46OqN0FFXqLLo6qPyp1OuIqitvAiAsOZm6iZqqV+560U4Aob5HpUOtX4QzX6bSyyYspamXAHLKwWbrmLWMKmOsaTaA1Q259auzpuZMbzkg3FLK6C9evYDf/qMP4PuYMjocwHw8gdVsRl1GN8MxPH/5Bl6/fUtpo8PhmEChNRJ4E3T2YEJZJ+pJ1NCnWXLafbNoBPgunSqoU4BwvpjTSIo4ouVWpQBQUzR7AkJ3P0twUTdG6fgSrCVHdA4Qw4DioOotxwgMKgtMpdHobirqFAADw2Q5Y0i9IXY9DUPcAEtXJ2Zac9cwSB4QenDEwlBTnXhAqa7bgoUagaOAjNWsBRzcQIBArc7OrDQ6bzIgtPvbiNB0PqDwC3g/rudkQHh+egKr5QrG2O13s4bV/AwePHoEs4MDOHx7SKm9k9nU1RWyVIiN+6bZEUdE7wDhBQ+ux9cDJ1L0/V0DQuw4fXBwj7In0NF1fn7mh9KbrMcur/FORQgzwJs68WF03jUTs5F1riOscrCa+8fpnrE8UV2r/06gqSLK2BkQTjhCaFNGrwYQ8puR01H6G+CeaBkKvb/ZV90Pfb/apjLeXuBsG03Jt47bLWVfqdSso/6dN7lq5B3VraN41XUDwrbI2w6awlx0l3YBCJWXbZ1eLA8a/N0BDCs/epvSy5sa28zKkpxdau2+YsS0BRAi4EvZuPr+d4CQdkKidTCghjJLQEC4hadvXsN3/uR/g+///d/Bq7MzWE4msN3bh9mDh7DaDuDZy9fw5ugYjk5OYTtCMJgAhJQXL9GkzYZSzDBahkYiRrYwSobRBmxQgR/tUIjniv/Otnvk4mhIO0nJ0BA7DnLHVrXy3PUKG1xg63KpS6NbeornR5ioYAQIch61Js/kYw2xIkx3vGoO6QwAnZmDNAzacQs5J2ar8G8k2pmIEMbvQG+Azwk8KOF7UUc0ahKyJSBAKbJRK/lOgtBECON4RGPshNxY9zMLpKMFeEBoQaU3nHibmAbqoxB+TAlvV9ndWMKZoUcqtXt8b32OTSdtS6UrGROV2DdYkEatCRAOh8RbHJkfUZroZDyEEUbEBwOKEKIxh936qNHMSmqBDC3im2k83u6gKsPstkrwOEdrSdr2rCKSr/ntlC7s4g0MlGuLVzard68xZdSuqcEL8kt1Qtl3DV41cIj5q5qv5T3Lk8lURghxWjxGjFBPYHYHZkbY+tXw1MrWS0pGFHm8ZAhaGWoW0Ss6KCKjVoY1KFXqyzQDBe/jO1RyOQIZP4lOvFUyzmxrY3RIvBjPxE2GKvwO18cOK3YINVJGSY6wXeBlnj3v3aeM+q6GmIXCnUXx41NA06l89hz1nVgvhvZLNuJANbOoS6V+UM9NagvLpR7htrfRY9coobci6uSl4fi0eCZhUeLbDogkpwDCQqTocZKKGQyti42G7hkJ2aX0/YUZy1ALrgL9I1Ft1c3aJGkxn1NKvvvIdncZpUAnqDXJpsEi68rItsq9fzR2IpBLJRJIjKtwj4gMIu1yHQQUtPZYnGiKAZqO6nJWltrLNcfr9GOi5rYteEv7vO1DATUrS2gWTjEYwEpA4Tls4NnhG/iTP/sz+P4PfwgfP38O6+kMRgf3YHRwAOfrDTx78RoOT8/gBJtKDADWgy1sUHjbF+Yd5hS/zRoO9g8oNQhrizCVE4kSQeLe3h4pMzQa0QBA4xpBT0Pv0GHjA9LUgtV7sfFGRBa0co4YvRMICHnIC9Z4RIJXBKSoM41PGqmERnlXKW2j9DXUn/pe6FU175BJBcpFUik6ZIreF/PFhQFh6T3tMXNUsJ3ArQpuCEdJbfYRRj8OhJ/VBRCSydU7vz/3JqmzYlHgQaE3pNBY8ptS8vylntc3eshRQvaY0/xBrG9db4i3Hz9+DOfzczg/OweMzJPTAFNJjbdd16K8qpGoVEr3IBAo7eevV7Tok/obyZXFaFMFXcYPzNEpUdU1AcKUQrRGA60rsR8hQJQa8cQO47d5PHmSGl1HWkyJv3//PumCk5MT10Aq+bVdRxpaAOEuugf6PcwbHCX6IBoRsIf8h+nZ2lHU1srHUSzHG4lzRB7MglPrQC04/xr3cM3MCl39UjpIZJrONs2VelxOyijTp+rtOGU0cEZGfG/lL8m0xF7lHBQIPDerFQwnnG21WUnPA3XAavpoZ8lV/4W+QDEra3vxZhvl17xPymVltE7iRRuOkxsQIWRC9DKi1rml9gF+nRxG0ynZ2BiMwb8fHh7C2dkpO4sqIvspma92ivYPsc2XKPgioDAlc5z8ytT84e/Vns2edibCG9Oi6jS2dbTfiIx2ET5X+yNli+4ahhFl9vB3XAsgRF8YgkKMEGLK6De/84fwV3/zN/D88Aj2P/eEOoyO9xkQfvbqNRyeISBcwGoA9KOA0LWPxs6Y6IkYAhHlwwcPSNGfnJ7C6ekpgUJE8Nh0Aj8InDCKQJEhaVWvh6RGvAWE8WEhqPUmfkRKUR6+OxOTLqqEWiNyiNCcQkgBA69Y8oo2VJShnDLzuwoRKBdJKRBZGIEywCqFsAR8pNaMqUnU6ZNq+YDODxWZ1lbU7Ft8TQ4Qski3YKfu7ll1YmqQrAcX6Y/S32R4bQ3o9Cu5mYDQ7lQJcHcFhD4SKp59TKMaIiBkLxDW7h4cHDgHEDp80KjHH6bT0IJKRd4CTzuNs+nXxu4OENbxS0ArmdoNuob8cJcHCFWO7R/sk2MBDZizszMyXsKmIrFc34UBae55mwDhGhs2jV0zHp3bSLP0ImMyJxMaOlSidinqyYEca/QF9+sLCEVOoGxRh3KamncfIQyayphGaTZ64nRugcVyBm0g3yw/icNshJ1VR0PAzCZuNuOzl6qdEX1SPzr2S3BnXor13URAOEDd5Vfv/kyxBo6FO9CvTGTOedcAoVVKXwAQUpozZeCNyf7GjB6ky3Pqq4G2G/akKHX8Du3TJu1y7S8CLQcIxY739nraW+p+b2uJY2Ukf09GLjsDQj8P2Tl7xKF/BwgDKuT4IB4bRthwgMEZbOBnz5/Bb/6vvw3f+8//H7w9n8PjL34Z3v8nX4Xpvfuw2AK8ePsWjucLOF2t4HhxDmcrjhRa9IuKCaOBuOH79/bhyZMnFEE4PTsjQHh6cgpLGW6vBMKGuZUyyr2I6jVCKPGSiNY0QtjKZNEFMWBiA0iem0EI7YBQdLKAudRt4gghPVHeyQ7k1LlIyWYj9J36EIXrbKbfieodpS2Q2yHeBf5/HB8wnkw9IJSZipcFCPOe4fwJJ83DxMwrqr3B6JZ4XsOBwLUUxAaJN5PFCdDIc4zhSf68ukYImW/8emOFdRmA0CeZS40wd3iCyZhHrOC8SHwupoUjGKQxK5TzxY2g9ENyp7B2vG6I803ryTui25wZWXu+wsMtPLZrz/rNjBBKgwvZOhZrErW2CdN0vGm3XDFCiHw0HMKjhw9h/+CAaOjk5BTevn0j9d8ZItD5t92OtChAsjyz48htXCcb20NFpwby/ZrLMGb7+wQeEDjrbFrHY3EKVQQWrLywEa7UBl0VINRna5pX3gi/DECoejtHb3VbNaqxAAAgAElEQVTNvYqAUMyYAGQKIBzjSKnxSGYOCx91pbtbDQjV3ugRRjGaJa80BBDS7a11YwChAYXSZIDu3K/P9AUFUwEQZp3pJEsHNApO7Ry1dXA1WMbBpVRhU8B4pfH9U84M5VEFhLxPYVSTvxc5g3XOdNzJN7FdSV5KAMIUxWiEkFK+JUKogBBtPgXEel3qtNpLgurP+BZFCGk6GP0cwxp+8vwz+Prv/i789YcfwnwD8PCLX4L3vvwrcPD4cwCTCUUHF5stgcOffvYJPH/ziswACwgxdIzgD/lub38fvviFL8AXPv95MqLRS4FNaY6OjigtSOsE1Jgk5jMnjIfiG3jaKJe/qAQISzaljULqn7nTVxiyD44dma4YIWwSSWwANACh1FJYURUIISHgcB07AIQmbdZFz5hDyPOjRjwP2+W22Hg456enXAcqEUNatyijWk9aKULYFxBa4cR2q6mlkSHI/QFhKNx8F30DRW3nUmeZWSBEnJKUIilAKCZKNqWrZFiWRFXXCKGv81EgIAaZ5PTznmJXXKSREdcEr1awXGKEkH0sKJQtjXA0IxPloezDy40Q1t5+UEpv6QlYcybPTQKE7qzoiHzKTaqToTcE8oDQdxlVucISboKpj9MZfO5zjyk6iB1Gj0+O4ejwkLqOYj1XOqWnH31k+aJnhJDPzDsRq+Qfb1haDrRUWZFMQ0A4mVBElbJrqEOrHWnUbqjcLEB4sZT9NkDbvhv+iuz5lZqRXCDNEAE9RmzGOGpjJIBQnGi0Kgvy2rBSD3nUtje9nF5bbzu03b/u9xk90fhyE4CYk8XhSE79lvjUyRuz3yUHa907dLyqrflN5nbqvFHAhtFBtYVQ57qRNFGEMHy/9Eis+JHq2GB7QooCpFSLnb7N0SlxhNDaju7PbXQeLyQhT3FNaA8qOHZ7QPO7JWtJZLfavo3bRoC2SrZnzuXWAUI83LebJfz01XP44//wH+CHP/kprEcT2Hv0OTh48h7MHjyA1WAIr44O4RS7wa3W8PHzz+DF4ZuwflAM8TOcU4agYTCAL335y/ArX/kKpY3iYbx8/QpevnwBL1++hLk0D6ARDYMB1R05W9rNIvP6kw8lDEn2BYRWWGhnVG3lDdpNTDzYSlCEV50yr08dtBGdEBCGyjAFrFKeFu1aWi1mgoJc1Rwc4bEeSwUm1nOindao4Q+C+jPuBIgpLg5Ix4AwpZwiRk8aehhn6BD51PenKETsIRWA5t7FjSzxLfFZhdTUKaqy4Zuqj9ECuTDKLUrMeEpIIWWTm20LZ7tReRrbPSBsSmKmVT5n0S1cZ6PKxQnXLYykQQQ5cVD9mnPsBAiRwy+xhrCLcP5lBIQBX1IkPYru2pRuX+WKLRiz6jCwa8XZhHQ0GY9hOpnAw4cPKeqFmSX0Q3Mu0Zt9ewAhyeko88IoM4s6soGMNtNXnVyoL6kGH50v65Vr9FWrD24WIOzSyAN3KB0hrDXamwBS6VvvG5VtaFSjYIRXp3VG9yBAuNnCSGoIXZq0OGbd5TVG8h0gzDpcRcub7IZws/z2WhTIu9+16UotDxav6wMIzagFdeJSaQxDQucgJ/rPNiOUNyaB7Rvopdbq+Qgjkgy+rP3KdoLl1dCRnPKN5yLswfMbdJ5uzKiAcISNL+X9OQAl65AIPNs31pJ0CCRMI64YA5N19t6eGkIl+QG8Wp3Dx29fw3e//3345OUrgOkMttN9gNkeFgrB8WIBH3/6Kbw+OoKj0zN4c3YKx5iTrPMFTR3Ccs2d4rAe5Mtf+Qr86q/+KnzlK1+hWXovXr2Ap0+fwi9+8QuqK0Tv5nQyIyLFdDP9oKBUogt17S4BoaT/SZhdI4RarI8KXttOs2fh9gHCrorSgl/8MxcoTygNAbcAZ9ARIJTcdFtEz0ZRIr2msogZeX1ngFCaxVC0k5wN6rHq01RGoKMYveg59R2ssDEDd9mivXPvimmPcYQwW+1qZF6dh26XgDAfoeTz1yggOwC5WZSOQ8G5XevNCgC7iSL/UkhwCAPsiqsdyUwUXMGknSUaK5w7QLgTs6LqJtb5Q9ogRG9ZQBj645EBfJfLUOaEV1rDAXkTI8sY7cIPZo5wB+MhGcooh29LhJDBGu8Be+o1sopb4+fsqjMv9V4lQKiyFe+PgBBrdzVdVFNGe8v6Qh2pRh1yxIS/D7znPWsI24lV5WJ/QOiyRpzxHBux6ICIshnEJsHvJs+sa2qneVG1M4qAsAYMss2/88+7FCE0qV2NfbLnepFI0M4OoCsgNPZV7l2s/KgBhBqIaIuacwbZkPsKWOdhBhA6mz7XCblE77U1hBohxNFtCAgly04bPTIoloCIWXNoB4WjNJzDP3PIsR61l3VxQtvvXUNTGU4ZRTR2slnDL968gn/7f/0fNH7iyZd/BQZ7B7AcjeHwbA4vDg/hk2fP4e3pCZzM5zDfrGGxXcMKDUSJGGC6KBp86ijFvf7yV74Mv/JPvgqPHj2k9Iinnz6FZ8+ewfMXLzhnHtBTjA1mBtJIQKM26GHw4MIRGwk+rzo5Ea9JRT6VqcCmBBLYAEFF4GYOITFjeFnGZlD0EpU9L8gQfloKx/nHseM4DtE7/0TEUH7l0XMKqWxlodQcJpryFqvwwH3BtAOsI9Thvdi+mDz36hUy8wjjWsXQuPQrKxkutXqNTtwyc/DiHlSRQeNy3LWVvTwF0+FMeixbc3YF+mfxsxlAqOkImrHghA3JGU6vJT0ttyhFCJv7YXyWEWlb2tI/x0FV3pa0ZM2XmoTX6z0UDGJaKL8PA0IeC4D8zoPETW63B4UCCC0IoDQ3GlYfzhMNBaE0lmkQc9MbWKuE7UnWdvzqGyHM6bSibZc/mF4dymr3paTIeEi2cWpEFqLP1mFA2Ki3oYQOBoQUZdb0IlHG6L1F+TKdzeh36BzUH6bpzI71alxR2JHSwSQMfjUcghm8GUBIziis27Fdp02zq4DuCymjLKc1nV8ckzJHVSNLuzRmrUxqm1F4NYBQ6aFWQ4TnHTgrxYDmjCCJhmw4okF1RwLmSb7h2YmA3RUg1PtoCt8Q9SuN88H6rpa84VrGjq7rA+76PArT/eNRUnX3KTJh3S3isRPuW74LctP2Cukp0P4dspVqcXvli3QH+KkFaGYYKW55cpQVxmZU/GW1mMy4FZtmajLO1GFEZUXRfSyIsgAzAKexADR/D5xNBZBse2BYfUY2mqSx+pmt4txnVBxQjMp1vx8S5SQ7x6ec5aLG2QhhT6fRtQBCbCiDOAcHPzx9/Qp+79/8EXz69g189dd+DYYH92ExGMHTFy/h6YtX8OmLl3B0fgZn2BRmiGMnAJbbDaxwODXWDWHhKkaPYEBezL39Pfjil79EaaMItk5Pz+DTp0/h1atX1EmOjIQRAzHc79WSI4RcSyjjJMxsHqaVDhHCljAvRXUI4A1JIBPwwUdseByGBYT4d7rWAcKyKyOvnPM1EzFj5r0zUXpSpZQJPSD8JWVUvYVlVtwT9v7InCTqIMsjBUgQxN5UKfi0696VEo1fsQQqU++p78pnzvKRQK5LGZDzFANWdidwvep38UrcEypYxk67ND7FN0YaAHdkDcF2wmBWGU17mT7E9Jk1U6sDudqjrsXrPtYcPMuHIx0MCv0CmTfwBx0qmJefiHyKFw7vYYvbte5JnTpJ+sgZFR6BVFK8v+yqAKF3VXVbYtFJsuOSuVgHZ58ddxlN0CgpfZKzEQ3oWdGGbAUMsjdZswuQh8bSEQ//DUETNiPCzJJSBDlbf9pty+uuTgJCjiIpIHR7oKBPwK/OOHWAUEBd2ggrvxVFqBAQoq7E+Z7zOQwnE/phYGGikHVvVrzK0URFdsfVAcL+L5aKkLBhhxFO3D+mY9zfywSEltc0QoiAUDurEi3tGF1cFRgkuu4FCPtKzRI92MyEFCBkndtw3pu9Z75up7nLWH37U9uvaACvDC8XdY9pBKMlRg37jpKCOELofdGykWKDu8ggbWhduZUDhMWIKXdB0Y9bg5QRDdE5b+0TAbPaOyXmNbZr/YmSU8ikmtLvutpXjFLbDyy64hoA4QCW2y3MURHDFj598wq+/W//NaWMfvGf/jOYPXoE2+kezST85MVLGkx/Ml9QdBCBIEYIl/iDhe0CBnGExGa5BBw6fP/RQ/j8F78I773/HtWGYCOZt28P4eT4mBrPYNRBG32sl2s4P5+zAYogkVLOPBDx4d4wIbdYQ1gAhMws7NkeUBt9BYQ0ENJ1bsPaFjzMdwEQVlMkO6Md6FPPj3blFDjljDy8XBmHPDGRFG0Fb915JZm+E4IiZep0LjzbZp7xQ+ClCiRUKpTCJh1GUQDadOIVRszknhgh1PRKD7TzgDBedyw7YlBoZ0amlBbJrAoBFEYYNfoWReEIECKoEyNYZmwSCHQNj7xA9nzFTh12+oRGFg2rp2YlaedI1qi4A4TVLFx7ofWoNr7TFRAmz4d5SYGgRmDwvzMZTI90pPNoF+fngD/DMTbaGGeaKl2hCdYVEBpHCBsPAw/WNNKUi96ngkNRlgzqRYzGY+0gN/tCZyqnq5KO2tHnKgFhbWSzRqblXl9lqKoaIlUx9FiW8TetrMJ17TpCGABCaXxGEdghZiHxIi4LELKx60FQDdjpSk43HRDmnDG079U9BcJduUJp1PU4qq5P8VUA4EQGBdcl+k/434cxYqHqyEHejrRTgLBpW6IV0QSEXNbDuVr8a3aouTOWZprWKtPyohgQxiOQkk7sUhTw9gDCIQFCBHUICJ+9fQN//Cf/O3z88iU8+uKXYHTvPqwnU/jZp8/gk+cv4MWbt3CGaT1b7DS6hsVmI4CQo4OUZokRws2W0oAePHoEn3v/CTx89AjeSndRnUW4WCBoHHON0gDTJTbUWY4YVuacaJ6vemBZWpLYdoTeDxBqgaukgJLXekQRQgI/mxAQIgEoIOTgZTuCCQnXEv/1RQirpENwESsQel+HExgtErMJE6Ais17qJCDMRcDY7dT5Uz4DvmGo/CTyZVPgbKdLAw41zU1VBN1N04ul0ywaZjQzCwDW6ECgDlbcsVdTJG30lSMo7UJQC8JjlaMpnPzvImKdsRjfNx9xjDe6YRQ4o1WuFKM2birjz9iCZk0xMRFsrBND545Jw7oDhE1yL3ppayKETRKo4inHx1FE2xmmwi82wqq8xWxhIoQFQEjPIWffiPiGapNpxumY5tBihgnWneMM2/VyyYBQ+Otaza8+gFCBnaR0hnNW2IBJGeNJw9KkfXGEkDMTVEfi8lA36U+ViGmhDPWC0zkX5LPS7EUjhLsBhFaJNOWszk0jI1PoVstC9PkaHXDvpXLfK7/Gztm9qmG4GBDSYsg3xrWYoTStuWP7NWwch3ZL7Ei0Jk0NUPS6NeLOXhFCprT0p4dx4HSkkVpRmDQHgmqq/ON13hpAmDM/Eg5kjS5aYNgmF8I9jc4t7pbPZmT2E8uWeD36RRbPGUCozQbFZlPel0mMZKtJ5TvdzvO/wRfiaGsNcpSc8LcJEKoAwpTR50eH8O//4k/hZy9ewPThQ1iNJ3C63sKPP/mUAOHrw0M4X61gjfUegy2sYANLBIVrDwhR0+3t7dNcqXv37sGDRw/oz9hVFEEhAkKqHcQuc5MpG4uu1mjkFBsBTMndtYKaW9zuEBBSE4MRtX3GtWjOMa4RlSx1QEWjn1JGe2GXKC0z3Vk0xxlJZanRzXZdcKErGqkBtlEL1V2yIKfGIjjwlOpHzbgHzU+vjFh1WWzJgNZ6R7t+q/T1OVo/K9LA1EuFEUKKClpACADj0ZgaYuA91pstRcmbgJAsCv4JUlG7vKm/Vj1X/F82Ki3o7H7XsNZShaL9L9tEXGvrf2y1WAsgxLRA5CsBhGS43kUI04Zl5gBbx2T0aOTkFao4dlKAMIpW2JNmmdwNEFIWhgGE5GSRMSWUWYIRG1mYpozGRjrTY18jsTuHqFPSftPNyhOwqBE6rjPnyDl9BBC6Blx6E5eCFK6n1rDULqO4N+iMm8/PefTEuo8529wT2nOpDY9/mzOk3XU9mspcHBCGOjUlEx0gxDORhhcKCFn+s0GoqaMqA6mZmnPANWuYS4CwxnFM9GzTFCvdhvG5lPawDRDGYFEjlTlu0etjUEl71hsQZp/Ws6jSSiufMtomAfpwUC3ftj37Mn+vgCr1jGyNcKRXqp0ftU1xit1OeaVJZ1PwEumUUaJ5oRz/Z2Y0AoTYbAblp/WgScqrnYWqJS7q+FSebvD2uwIIsSkM1gAuBgN4cXwE//G7fwE/efYMtrM9ON1s4XCxhJ8+/Qw+ffkS3hwdU1Rwg0J1MoLtaEjfXWINITWawPpBgIN79xhIDQZURzib7VHNINaGLFdLHuwtkQMaZ+A8kVxHQqmJYoRq10k1DNhnyelrjPgF5ZvCb99RMj9WlNLuUHmjEkWvKwLCycRFw9BAaQBCLofp/AkV1C0DhJouQFFbTB3EyBin+uJ7cZMQzbOWOpZEtKJWOdZubvl+NjEoFCwKqrR63ylj00Bji4eM9CHeJwaE/G78ZyCQwxFCAYSrtXibfI1UWJfXDxTqPbzS9vSjQqou8lhSuP53XuCJlUQGigf7Wpwd3s0rXyfATaRxhLVOMSBEp46ZhWnvd90poxwR5qhwdtcyv+prHJTo+fIBITrYNOos/5UXzxmroVEoNYTZPeOhyTrCRiOE+3t7sDebkZMQSwqwflBLA1gpe8ef3Z+bAghdnTsaGCIDiWZMLSGCQk2XFQuHfp80pmtM3y02/Z7Bvfv36Haoo87OzmG5WOwsZXQXgDC8R1Me49qpA6CZWdYm+/M80g4IJdbpHuGo3GT84L9RbbQAa45o+2ZaFChMlUPksl8qMolI1FwJIJSacEkZ9bqjGT20Hd5JC7ga9zDzpEnDZJm5pjK1QL987n0landA2Dc623eFbfS+y98XAWEu3bEGENrGNfGCRUdam4BBpdThRdkH1c6miItLEUI6GwGHSJvE4xlA6G2fsDzGpow2HZSRvjQlUw6ztEQI/XuHguSKawg5qxYjfOc4JmIABAj/5M//DH709CnMR2M4Wq7gzdkcPn72HJ69eQNHJ6dASZ3jEYxmUxhMxrDactfAFSnENSm/e/fuk/JHJY+pdWg8IxjEqBunuii4kO6VUrxL3hkR0HidpnaEdMaAULsfkn8AdbAIaozwcddTMxzT3IA3n6NYWJxPrfIx2oXDtadTXtuWFS0aJ1QnJp3iSDheFBBGXS3bgBJB2viZVxgh1IifthdGoK+gkIYiS7SXusuSoZMwpK84QpgSpEGEMOpSSAa3CCpWztJ9ljprcUc/okaMJguuw5o6NGzxfTFCSDWE4pPCaDM5K4Jz6x4p1AigGt8KZpVmdgMINcoTcZk5M3pOazKTvJ/rQMZ0i2tHR4vWOm1W2IBqyTWEpimRffqw1EWSNqW7qrRfaQNYqkDavO6pVfQ2DrQgP3HTtvWmDNXawnekJQIsGgk2aaBMzl5JhRFCiai4lFGtyU4fDtHwaODSRfGZn3v8GB49fAjHx8dUX44/PEJBGn1lDOqbAgjZISkGBukbloESuldLm2ifooTUEM03gIn9DTW0g3oLZxA+ePiQnoOp6qhbMd2WIu87+JQBIWnBxlNCT76vH7YySzNI9A7sDMauxX5kSWn59YCwGedRg5j+G9XH6325ORg7tmmNVDvNDmvSCmYUlv4bG7jpVbfpdnffHQDCtKOOn+DqqcwoFG2UQb8PZD2PULK0SRCPuoqLMS/6wGeo6IkqIPT7cXFQWMMVSY1vYq11EcI7QBjtYy0gzDlJ5Pvq5KOmjIlxZQEvxUuw946b/GgHa6NytN+FA4FS2kQdrQdDaoCHMhOzHNmq80EjxSXcIIfFuKbiO/tR+CDmbQqOSIBkiw4lYhXpWCwp4Ul7gXRcrpfCxbmnWh0o8Ws07XwA8PGrV/A7f/SH8IOf/Bi2+/twugE4Wq3g5eExvD05g/lyBVuMjEyn1GF0NaDYAQGwNXUb5C5dDx48pAghRY7WaACu4eyUlT21WBaPk2saI8KW9YI/XTJWUJmKoe0PhdPQsAaFMoixQ+malSEaGq6mQgnIGBYMBxm0bBHMUPragFNGp1i3giklTAj4vHAOoTV2Yi2Qt1KZpuX3BcNPQlL5yIRNWa1J9K+mhuaFRB+yB9RMBRlhNILpdEoGPqZLYpoSGiIKTFjJhGeo75RN8tLi5K5rlYPUaDPZWvJsLWm27MTPF+ajffQt9RkQyg+rfjLz1POEDTaRp4mvrW4hR4R0GUVjQaNeWjukd/AhJzUtgrz38NXZC9v00hoBo3dx3qiQ9ppnUN5cJaVgv2jN9tQyhr7br/Dc2QBj8DadTR0gxC61WCemiiHVfcufVWLdmXTBMjeGNVtteDJLq2Y5ecdQP8AavGmj62zT6NSzKnl+7fFZJ4JTwFKrbb2enKFhOlZGoCzYO8dz4gSKZZLzHsuYGkkZ1cYy9w7uUVkBDVhfLSlCiI3F0JHovKspEmjIGGuA1pxe86YlsBEb/K6uTvZGHZfardIVXAsPcYRQDFuXft2sI2RskVs/0xXKYtR9GCXUcgvcN5TFWorRVZTa62nfjR+gIQacHFVfQWK9ppmb9ZLj2tF5rB2Mqbu4zJ5NmT5Fh0zDWVCWVQEgFNHmOiOKk5hr4XFECFM52x9mnmTKGVUitwJYLJ1R4LyyMqfjwTqH4ZbtIqJDqVXUJnDeFuMXYbGNTgvjnNf6X/k+6/kQNPLSUiMnch0lo/qbbBp4fjxRuB28a55mor/bc8qcmXyj4y7rm+e/luXoy7ThWpRcqOu9fnGyTWQ3N2JR527G+aHPEhBkpDHxknM+KCA0QaH8rulN9RzFvsClmA1V00r/SW02/DsCwMloBAd7+3Bv/wDuHRzA6dk5vH7zBuZU5rYGygbzyaXUPA8dbigbUBagTEX84t5BZHQTEHKW3Bq78AsWcfOY5X15G8VLLi/O/MfNM4MPzzy/TAppso9uOYq8MwD4+auX8PUP/gC+/w9/D3OM6sGA0kbfnp7B8fkCFustFfuPZjPqMroEjIowKNwAp8yhkH/46DEcHNyD2XQKi+USzk5P4e2rlxwxVNDFEtdthA166d5oEwKkAM7EYc8f/js2pEFwgh/8d2xSgx9sDMOHuII1vWAafZOwRIJYYrSCASGmtjEg9ETMgNRHIB0Aic9vB0eXMtpihlHPRy+p1eFL5PGQduYUGaMoqgBCdAqMeJ9jQBgK5fYGPHH9Qocluhq6uKbBRYGNUBQoSNLE8Z50umQwuIWNsfI1GRmjg8gf6CcWHz8rHvEWc3oz0gfS8tDVDWkHUzIWI0Covqn0uzK9Wg+uXmdnZOk+s8hoAsI+oqSbAaaKMMzh17X66CUQnyK9sOGPgHDlC7gztUq5vcm54+l8zTYEUbXamoboob2gRc9nBY9O1FY09IU4u2rPOZYtTK4SHZR5TTwQXpQfOTjSw7hFNXuqY+XVODKlTTQeNf1OR5DgepAuptOZON04OoM6An9K1dopmvd01+vUso3CNMKVpMdAf/mMlFjTcvor/6uPqmQAYS7NkFGny6BBoDKdTFnfoZNFShxScqOLTFVAOLSyMJv6KLq1YSSx7nCRAdLBrEPx3xhwsoMRZaa+Wir0n6Pv2uiblUexbtLmPExrcn42CkjNP72xVstrbr97AkJ7Xla6i0uh+jitU1G7ueuXNQMqBoT4e6ohZJ+o7+9gxsW49Og0UxjeFdAnsiHcP+tZDUeJhbftAghjUNhM8SUayJ5LU5dWb3bmwtKZFZ15F31wAI6bdlgDEOrztJZWzoz4TMuGWujZO/FUBiO/s5PFyS7jhCw1lXG9F2Rddr2s27l0R605ZxcPuKwHP2i5Y+Dic48ew+MHj+Dh/ftweHQEn372DM5WS1isV2KbiXVIjo+RAELWhQgG19jPRJzv7nmRTGR5t2ZASEEmriGnbDHjiInpr+T4vFJASIxvsPEcgOYPfvB//kf4f//+7+DZyQmcbhEoDuDNySkcnZ3DHOcEDjlCiNFBjBLiDxrTjHwxojaGx4+fwOeePIH3njwhwHB0eAgf/+hH8PbNGxgd7FN6Jn7IayoF7BRexSPUv9MFTFhEVGtsq82eawKE0wnMpjPyVLEhgW/AtV1Yp8jeUr4/KZ7oQwYrAh5MD9GmNtLgRqMbSFaaJmE98ill1FlZJBi+BhDStvRsbtNFxrj9kX0iopYGIdokxIbTQwOg/kmXAQhzTyf/pXEvaeOKGBASL9M+b2Cw2cCQUkW3MFTnDrYIF28PZgdQFhKmPwkgFP8yKZ6LAkKlKzKgzNBkEiyFCOEu6LHmFFPg1oJBXDdmC+DakY9RuGr0XVOR6o27vHq9A4Tl02oDhFQXPOJuz8TLNCT78gAhrlYjFlpfiv+GtIFKuES/NxUQpnRMF2dNSRYqPnPyAI2dCZdjsOyVem6T8ljDv/E1fQChOhY0mwb1KnYMp34BlEIrulxSDUmra/YPZVP4KFx6D5tvUi8z+LtXJQ+Dld5AQKgRwhIgpP1C41Ayb9kmM30bxCZIn5WX0fT66vAztVWOf53T4Q4Q9uHVtu9kQV8JLF4AEDJbh3P82BYwvSVcunab4y4E5yEg9ImeatP5xjH8PbTVKPV7C/DFz3+ByhPu7+3Dm7dv4dPPPoMFpo7i2ghcKiBkGscxW5x5yBkNrq4di9UMH+j+q71DgJCiiTL+h+rmGdPYz6bt1XUfrzJCiAu0mfbYZfSzw0P44z/9v+E//cPfw6eHR3BKkcMBvDrilNGz8wVscMPGE9hSU5mBAEJGKbgxKDj29w6oscyD+/clereANy9ewOnpCdUfskdQeyGbdq8Yh7HeRutVJWOSG8bSDKvpjNJmOL0OBxrjGzAgXCwXpJAI1RcihIF5KfnxFvhZAm9TKG2/b2PeLr+Pjd8u3+1yrUsN0RQaGVKPhtyVe0EAACAASURBVCOCKddVNIhWhJ7vrHPZLaR+REJTATEdxRHC/DsyIFR+jAEhOjbwtyNseIQNdAgEbmGA41DQQEbhgCnSKESoxpV/tB6OFyIeb0lJDQEhr6wUIeT98hHCEiBkQ6c5kDqs7ehy4t2vzb2LXTentiEglLQKTakIFEjNs28BIOxrfNoA22VHCDlEQ7LWzQWUUQaU4uMyJPx8ttDQjfy3FRFCCxosAIyN9VT6ctrwTOdE9akvLIGL2ghhGnQ00+VKvFkDCO1zsNMx17jzDlHpBEXgOVumy4feU+7DE0L9/ob7460ZlVU2+ovPREMMa8sxjZWycBAUqqEoCoGfx/JSu/qlIgY5vdoFEF6lbg75JF9fWHs2F4kQ4ntrx1CNEOq+ca3uxrTa53N1+hotZWsgWkWeyQZgR7rTrjAcccqtOgC0YSDRgwQQ/D6kZut4Q719v/xOBeAhXis1j8vd7d2NEPLZ8oun+CHgJ7xMMintd+p5Lkp8l/upX6j9LGmVfhG8ard2DUAJxbJN57qKilUmaQfj4Rj+i69+Fd7/3BNKH8V0UQSEp4sFpY0yJSqd+bIjIhulE90L+QeVeyJ1JfjJJTLMA3H5kSc4bw/KLiToU/fnWiKEuEBMrVwOAJ4fvoU//tP/B/7zj/4RXmCEEAYECJ+/PYLXR8dwcnpGM9cAB+LuTWEwHQOiXTogTLlz6RY4K4nRNLUZlwgdhWDXS+eFDhmz6SXSaCFzMI83wA9G/BAMYq4vNfaALUUi8TMZT+jP+LOkYeGh4RAb2OgZV3JTgzX2rKhXrUTIV6l0riJCyIKDwYZtZ64eoFyr4tjgYW/L5Xz0WZr2wp6a0rOE8VV42JRR6jy1JXqaDIYwxWgo1pAiIJwvYLvAqPMSloAdebEz7Rjzo11kENsYc9dBHX7KNYoqAKw+LaeM8vo19cvSFc3sFA+VCvbbAAg5TdB3pXUetMxR5RXP7QCEfahdFQl994oAocpXpimW2cRDFCGQbs/xsHP1INtE5Q6AkIapU6TbywVNd2SjRWudeCNScpU6RGc+tYCw1ripBYTpdTYNzF0AQuV9lFUKxhRUYbdR1YVd6FCbvcmuBynAdq9S+6E1ksTnIrscIJSmY6q3MYVKP7xnAgq1ziZadB9AeJW6uLjH1xwhtPowThmNAaF10ugZazYN3cd1xpX8l6hDNINPU3tItt8QxhOJkEgZhGYfNAFhYifJ7gu7Def3uwwILQ1rOUEaGBUNiC4spaI8XxUs4KHzTSu/0JcP3F4l9JB9dOP+mS68RFtRZKAkw/kZfJ6hvGHAxYVq/DvuK5MGhGjbY+Dov/ov/wV84b33iYZfvXoFTz/7DN5iE7P5PIgQOntXAiB4cNxRX5sESo2xMTI1uMU+Vl+CQf4UaVIVG6WNCKHez+wRB336nmAlgcSXoVrF7qA4W3A1GFDK6Df/3b+DD3/+M9js7cH5YAjHmy189voNvDo8gpPTUwJZK2wUcW+POo0yIOScXl0+FYuLt1IBhAocF1VCICpGh3YGaoJl7m7FcwcNIByOqFEFAkL8LUUIF3PK98e6FGphvphTk4+YvS0gxHVi9ILID+ubpLOovaZ2a6/y6ChHukJueU9GG1AK31K/FzCIORz1+DmJJ1FYT8/sEtIgcO0edrmOl8MGhT63FhCy0YM/TFfk2RE61npBBIPD1Zp+4HwOGx2aPdzCZjyALXbZxQY74wkMkYYGPJOQPE50PAj7cNaNz5jSWYQXAYQ+JUM9fd2iEF32uObamgihAg68n+bal+59BwjDmo+US0XJv1buBN5hiRDGgFAdw8xH+iPgS5X9DgEhNagaT+D8XLtkYvo+Ri25yxtxuJM7dhc8zce0UgKEeC9tmrAbQJisejP6P82bOdqvjRDq9333R+94RUOfZhJSY5BcQ4/mCmoBIX/TRpN8HaHT8VI3hPpdgQSZ9ugcVn0rxhJjQq7TS53JHSD0NJZ3h6Up6iKAkNvDsBPPgz0ZvWSjvPJoJy8k+IcMPBpzrweNBqvDnbu4Jjp/mkYmElaUl0ca86l33hEcwJMwiiRyg3g+Bq+ik+8AYZpu2gBhsG+ucRhvv/2dtf25y7LAPEkjLdsXISDkoIyMNxPnPUsiyfpKRAhR9kxGY/hX//W/pLTR9WIBL16+hKeffQpH52dwhnLSUY0dveQbSmENIpdI8Yx07OhMM8nNR2kMnZzktHfNsrhnAu2JsddtDSvtkb2ZV3zXAwix087ZEsdODOCTVy/hGx98Gz76+Ocwe/IE5sMRHK838OzNW3h9fEwdehAQYp+wyf4MhhohZJDOqJ0ay4wJHS+XC9exi+b8yebiBuGmLqQQnkhFjJRwb1TZsHCyTWXwkNCgIE82pqis11Rgvzfbozol8lBiQaiifSO4LKE6QIgtvHU4sgiRGoNYr6k1zLrcM6K64K+pJg4JNe/a51YhSHeDcOi0G1Tr87kCj48KfGSI2KPj98f9qcMWeLBnDVpVPmHDIDVgi1DD5AGg75E7yqqjmkpOKU10AyMsDsRGRZiKfHYOm/kc1ssFbNDBPRsD7O/BYG8fJtjtbzKFAdG8dh1NAUI/h7AdEPpou6WruIbQG8zNKHg5UtrhCFoubQOE+HULCFWoF08pm2dcjhCSjaFKJ8QPvWqILi+23Xz7QGlI2ny56F4UsHSAKx6TNbZVN2ktR9RplOmNnTn+z5IGI1qNlLOJENI+JZxU/vu+qQwqVs4aQefdjOpLsZQAnXjcbIiBAz/KtARXHdH4d5PnJo6Y1F64/a2uYdG7pJuS8eoCceL2LUhvqnDcuSc1usv6NymNO0JHKOox7P6MutB12TYz9do4niK2aujrmB35UslBE6RP2RQrM19Qs68IEEqEEPU21bFRepUCzCbH3QHCHQFC07EduYrquCl1U8aAScReO8Dqf1UOUE2xNtag84pnEobdSQkQJiKEXv43o+choFDG0SghR8ObOs8SnXeAeBvB1rUxQf+yRAhLo0hy8iDg9YSThoGZF2oNsBMZHmqz2MYqfDb5LA85JRchVJtSaSeOEDIoVDcVN5vBUBBmto2HI/hv/uW/gi8RIFzCs+fP4eNPPoGT5ZwCYbaG0Ehbl8VC86ZFbiHPHB+fJOe9kt4yGZF4X3SIMZ8Zx5yOOJOH2Yyv+EyuJUKIKaCrzRbOtlv46bNn8Bvf/F34m5/8GMaPHsH5cAjH2y0cns3hBNuBz5ecLjqewmYIsB4CRwgFsUtmp4u62HRNZFtM88S5U1jfd3R8Cgtsl71YwAAH2uNw+Mk00VxOBU/olVSi2aDBjrnw2LFufw8ODg5c29iXr17DGXWsS3/oAI2QIY9mB0s6e60poG5TxF1+r2woca0uX3XXpiJrpRupQnDvakGht2Rc1zgGhdpVT1LQjJGZe5Yaj/x7b4ShMEDFoiBe08v4ep0TpV7MpkfcRzvVLGE6wu8jIOS0GG6tjIkIGOMbbrYwQlqYL2Bzfg7bkzPYnp7BdnGOvYwB9qcA9w5gcO8AJnv7MJrOYGgAodYWcsqoGs9apa+/bROIvEYF4/r+MVYqpaB1JZCuHmgruEvP8kqGvXyxF7F+nf1WGHsua593bYDQLrAlcmLbggfvFaf7iAHHuI2BlkYIdQC8gmnmD3NODc99+w46g0yUv6Y2TiZTAoHjMacOopMPva7LxdLXNFFWiHx0Lm37IzllW4xV93UBqg3PtUm9Vjq2RqQXbXkqyNciacOn9kUzX6evC5xrzOjBhWqM6bw83FsRbjxrCx2cYsi3ZZSEJQDeWGc/rV9gbWRVAUNq3/UlcG0WEKZ2Ife8kp4urbGLfm8/vZYrdpAy2mUNsdMgmGFM89ikYyo5LjmCzBky8hQ5ZgcKpeO65QvVu9ZQU5BgDV/8N7QFhmPW3exksuMqEp4ScUJhrT7adPRBe3M0CRbIkXQ0+dM8oevF/3q9qS/nZ8+laGHQZ9B04ZBKGisGU7Vn3Ucv0Z5kHtAGApNfS0QDOdkqjIYxHXDKaKxfyu+rEULbzEidSNzwjO/JeV4ccNZqQP4z9oLYx5TRf/Fr8KX3v0D/9vTTz+BHP/0pdRmd44gZ01SG9Z5PU9WMDRuMQLnaoBtth6Ipo1TGhkvi9ar9QXwSlco26NNsyrUAQpQJ2G0HAeHHL17A1771TfjBz34Kk8eP4XC1glfzORzPF3C6WMFiicBtAqPJlEZOYEmmqyGUA3JEkThtBISPHz0mQIhIG+cn0UwyZH40ArAuK/Gxm6bCR1PPMJUPtcpobwazvX0ChPsH+4TqX7x8DadnOFAjr3AdM2iKVC1XBulM0ZcuARAGilVC5TVLNRFoudynj+YUZ1w/rs8OGMEaKNqlVQay63nF69Pva6Q3ZqyQAb344PuxYKBOTsSUviEGPsfWf+J91HZSg8vZUphvLvfDOTXST5S6Sa1wRtZ27TqLYoQQI4MECJGOFnOeP7E3BTg4gMEBAsI96rqLSksjhD5d1EdSUDhwlT7PN7RNG3LnGIO9wBvvvtQtHbhEM/3gVsLTm+FhFbh3gLC5QUXjQCOG5mt0vYK+1KiLQh0inhg664j/hXebPO8byrTOoUqct74PGYFU76EeVPa4YrYIOWFoZNCCsjOcCpFZsNbwycoq+2xSuFHHSjF+A2vI1XqEplWqHrcILmwdZbAH9TyZB4RRZDIFCMXzTEbXaERzeWlM0mAgUUJsgc4eaj8CIq8LAxSu0eAIEOK360ChzzIJnmgUkhqpjTOzRlEGLd8BwvAcUzgm3CPVe6ZxBtLPmhsBUiov8g9GNWQ2s+vO3ugQmtYUgQwT+YONZfhDUidpTNOvHStitIfBIPMG1+mrcwP/nbIMphPODlPgqE8J0t0ZAikoUbpliZRrrtIhpF9hgL2TgFDTRO1WRTpK4ae33fxm+aBEaQM9INTMMzxrGgGBznqeicK6BEsMhMSkzR+Bvwk2uJzuwT//1X8Gn3/yHnUeRUD4jz/5CZytV9RplCiNvszp0SX55mgmFTRy81tZp6pVRJFQM7ajCQh5ASmZei2AECOEOF9wNRzA0zev4X/5zgfww08+gb3334dnx8fwyevXcCSAcIXdZ4ZjGE4mNIcQAeEWo4QSIbRIOnXUmOL54P5DCqWqVxgHyqPnCg8jp7QUYOgMK/RuaWoMzfzYbmE8ncFUGs3MsL5rOIQ3bw/hXLqPVvBu50uySumSASGRUIXcUoDFHjPLkGXCt0ZKLgLl3t0wkfMERR5lPT/13Gm6Ssp7bOeU6Uw0jJJp6oEabQ7UUb2qb7lOyZqU1uC9PX45XCiIzRg4fXlCCoeaKq0WsFgtqCveAIEhpoyuVjBALztGB3GsyWrBwmM6AtjfdymjOL+SI4Q6jkLrB3cLCDsTaMcvXCYgtEu5A4TNg+nlLd4JIEwY+CkQpUCgwj0dvgvH3vVDHlj06krUH/9d02rUMCTejuRbCRC637UAQhsxUOBk19UVEHIX6/SnFrDsAhCykcx1hJQ6Oh5zu3RsqkZztPin9GHngNsNB3XjCGF8jzZwaPchaYTTc/NjJ3L3r93feL2l73UUl+2XX2GEsB0QNvmcANViTWUPs4MDeh8EXvPTU3IYoV6z/BHK8ApBQDLDcAh3AAn2zRrhXqczLZMTmBpLDWB+dgpLyfbCEg1cL9qR2Ogt1i1kZ2i2lzqrTUbAHSAMSTfgsUxGSrDHpgwrCaJamtG0Mw5eYQEhNyHjkURYk+cjhJhtgoGmoXSPd73ftwDjwRD2plP4p7/yVXjy6DEM1xuaQfjjn/0MTjcrmCONRBFCfHLRCViZQZiag0x2aaqZbmZDbhwg/MwBwjnVGS6xmwwWTY4nsMI8dPT5mC6jOeGh/441I48ePeY0odMzGg+BczswXQW9mFmlxVrJdVjUDozc1UqG1YsyRAJRUIGzCbGO8LKUQDPCxUKSDaIKxFbHGVJOYxFdIrM2R1Qit7ukFpYAoWcWWU+wLE5BUY+czanWM8F9oWZC6t3zobyAERXksZHGL6eeb22XbTunxRFCPoeouRV1o2KvEhtPU1I65BTBQaWrOWpESkGYIshDxYICCKOEmD66wmYNOHoCKEV5iE0xpH6Qxiq42N8dIKwk7Y6X9YOsV50y2mYki5AITSNJq1ZVWNoYk8Dn6q84BzRwtAcFbvQdY8Mp29q1BsZ7lPrjFGXCYIjlYBsg5KXwYikPACMVBnDSmhKpR6k9CQALGeCcruMMTwNuLSAkeWTKBdhZ1YxglM7yJgFCkrkyrB51oEZfN0ueyYs19UWaCiJxXqhfBiBkWvTEeBch7CgGE5fXOIjjr3G63RBme3uwr4AQe0qcnNIMSVvy0+TxujUHZHWVgNDwsnbBZV7WlFF1ku/OTsvKp8xW9XIChmK87hDEJg0Cetk89fYMAE415s9lA0JXg2izHjDVE1v2qc0/nlB6KP/Pj53Ym0zhwf4+fOkLX4KHB/dgu1zDs2fP4Kcf/wLOtmuOEF4FIFR1pM2MKk/t2gDhcrP1TWX+8AP46Bc/h9l778Hz01N4+vYQjhcLBoQYNcHwLHogJfmtCyDErqBPnrwH69WGGgm4VCFpL05pQ4kPl3n5lAetq2pEmCSErLegMRgyV6vyDDpdVop07BqEWpDZ0yyWovD2VywBQi2C9UXBnNrJAM4DYQ+6uNmBDrPHe7tuY4maTY0iuv0zXZjw37CDHv7gB9eiTYHczMQSEBdA6IEqz8dDQLikRkRLgPWSahZRSZLfGtNTUTliRyr8L3rbNxtKsUHHCEYGMcpIYkhqBhEYkuIJagiZY7TdTJ+U0faTu9gV/eiq6fW92CqKZms/dZhKqaxYZJ0PPLxRmwHtFGkjZSncx7oIiCbI8F3DKE/5BVNApy8gtIaB+7OzGXyEkIGeNzjU6YPgj2QO1Zo4SyMIJtRGCFE/2fVwtEAgoqkpagJCBoM5J19qN2sBoa49ZTzlI4R0ou6xnBIVRVckZVSBLsq1CdbST9HRxdevcVTOYknO1yJnZQzENnpuc34ENGVqdNwxi5zMre0uQlghqCozhuI7YerleDRhQLi3R7/mTornYpv56FvS6VOxtPD8MM1P+Zv/G/CE2Hjc6p/lAXc6HcByfg7L+Zy+g/bEdG9fmnaENqO3H7hekfnLZiRIv4BLyOJKbUdJp94BwhIBsT7kMUV8hprpsNngmSMglPIDpBcZm4Q9ILTBzMP9e/D4wQN47/ETOMBmk/MFPHv+Aj5++hTOtxuYIyCkvoLhKe08Qmhes4u1dD2AEEdPbAHONmv4+fPn8LXf/z1uKvP4ERyt1/B6sYCjxRJO0ctIKaMYIURAOCBQiHu5wTmEbVXrgGVXB/CFL3yJooJHR4eUNjpf+E6kOSOINtFYZyVjhsKymsaYGDtRIcOqL/llA4Qa+cMNskNtWbBjGu+GUi6pyY8aX+MRpZ5g3ambSSmpVjZFWP/s6wh5hIhGfHGvte0vdiTkWXYc7VPDks8j7fFj4csRQiJbqSPU2YEU+aPaBRYPXPuA4YUNRQ15MD3ng+Nv+F3Gfg4hposi2BXDSoWM0i4DaKmN6FlDWE2YPS+8A4Thxv0yAkLnRdfaHGEDBR2ubjGisaTBqM1oBr65A6ZpY7o28g/WkCMvMz9yo4jLAoTW8FQ55oCa6YgZs84uIoQlQJgHQqJc5YIUb2oTDz0bzLRBeYnNZdCphYBwg44uAYR1ToYmD7SBvqQhrHLQgFhNGSXZ63CBNgJK78QdIKwU5ry5jXS3ko3CMz/R4B5Rcz21ncjwlu7t+vSLAkKvmzV+LyNgUq+HQE4zHgYjsjkpBVRkEgJFBAPUtiOqIVSQqQ1sdgkIvQyxnUuZkvX9Yn/0HSBsjzimKVwBoW8qwzWEaKdh1t+GQSCBQTOHEP8dExm3AO/9/+y9+ZNkV3oddjOzKmvtFRjMAMPFQ4rDCC0OhSX9x/6dETYdlkWapinJFi2R0mjI4XAWDAaNBnrvrr0qV8c55zv33vfyvaysAhqNIVEdFVVdmfnefXf5vu98y/nuP2D/wfuHd9N4aytNLq7S85cv0uMnT9NlWiQ0pvsWEObZR2WHQB2+z+az9Oj5s/Q//9Efpb/99a/S6M5hOgpSGQHCeZrAI0nWp600d/TDYdANchYODg7SRx99n8yir1+/TueRNmrPceNwV9YYtkZOX3CkMCsUHsdcuJkFD5XOpk1NNxS6a4ygtuJap3xvdbeWpNms7YSNCnvI231ies2Rzt5+eEbThiOai4PIniuRbkVASAAFd0F8oVYo+k+5KXWXkqkNNqcJ1IAQn4EwYI9JtICIXka4Zo40BF2+rt/yphsQBqtaJLdGFC/mJ+9h9y9QEmgi6xnojKXE8E9eTO2vwhtamtFrDBEHZAacO97oXu8yQtgHdNYBoL7Xojz/Vlv65h+6HWT9OlNGr4uo1PuyUdeby9Bj9/ZFult9ixqsmo1F6l/NvjHiHInave75CiZmpFcO0ozp993suF3yrpxpGaq4NsoGnC1weXGRzs/PJSvcK+wWEUIz2KEWTefRcxhRv0hJ1W0KzX4bqHV67PtYXmud1LGRuwzxDKpvvvFbPuyi/Br3YfQkMjLcJB4tmRglnIQOrUADJyrkUaTTrQyt3Ser0rvXOUxq52y+U+TxfwsIb7EJej7CfRWbvm4w72iZvSxtG0Vp20WmNoJ3HRG0eq9tYt9k/iAufonS1/q5HpPJRhjRz8QyQ2WltXgJuqei3KN2DkN21fT+6pkttuUV/3FrU1sMSzYEs2UQZJnozq+V+W6OLlzQYl2NaBbewX6hHYB23c647sz1fZZjixctbzvf+w2sIXQWBTLQEAhwDaHZcNk7GuAQDzSZslZwKw0YGfzue99JDx/cT7vjnTS5mqSnL16kR0++SOfLeboCC+jbShmVkcevdohiNWTRHcT4GiOEiuiBeL8Awml69PJF+qP/49+mnz/+LA0OD0Qq8+Y4nUyn6Xy+ICBcICUHRngAQrCDtiN4fZvy8PAw/db3f4tG/fPnzxkhBKkMikKxYeHJ9FezKLNihWoZDhZM+VDigAV7nrZIfx+pr04kf81XYqSqexO1RVFRyk1Q6EjcdSMX2Ko9/FtcqxnahdBTJ0Amb52EJkCh8/Z5/TXCvNT5OSVYQrMmlylpqooSgmlqDvAZHtFuQbymKXO0mlDGuSi4ZXEVAKchOx+9KFz1uFENFACx0sYcGZRy7VqZ4qjYPGngJnWf162jX78lpKLXrevLLWc2vf+Xe98tR/+NSRldH8He5ERzV1ZWQcOgahSsi0Cp64v7tydFkGcNjkIQK0UEfndvl5GnM9QWobfsRrKn3FklgQCbg7S3t8+WEzCEAAgvLy7zWJrGYf9sdI2dXuIAhNbETE2v6wKD5MOgsJ6bLENat+W9eqywOmX0plG02gHWHkfXmnHn90xJiCrOMeZ2a1sRWHjQ8fwgCsnN6p1GF/aKRLeYJosB3zxnbeDMPegsnL5apA0PulPt+97+bYRw/URaP9M5C4dtBZ5ILERbQeupvVzsobLnOzZWjyOgXvvrl1i9d73HkPpZviQLy97Sa9TpDZtBn28AukY/xLgiH60dGCgOoMJ26hF02Qer0Wrp4GjRYUBI+0TOJ9pXtnvadeAeJ+Ye6dzRO9tO9bOzs1z+0p7L2wK/vjVpOLtaoK+x+t84QFj2bm5M70wuM3uC+H17nMZpmKanZ2kwmaVxGkW66IP0/Q8/Sod37rAs6PNnz9LHjx8xAIY6QgLCPmdYx2TeVPdZX/drs36b4B0AwipCuJinx69epP/lT/4k/eKLx4wQfv7mTfr0xct0Mp2lMwLCREC4HG0psc7KsiqWNFlA18ZEDeH7773PCA8ihDAuoFQBCGFFuzasaxLzQoThXgsmG9s8r9WN1aEk/DNfUnFdL/y+xnfgQTfyLEn4194yg4zbAkIYhvDeTS6vZESw0XABmyH9G4pns5kp/SYdIZReiD42LoxGamqLRr0c0jbde98xzD47ATgI7mw/exOFYsJOr/aVf294U3OiaSY9XnlkMS1uDga1v7upsTebz+533QZSrTNGvwWEzXmWeOpT598MQIjRwXhcMUKcRh0p4HR6sC5NRF2u+b6xVzsi5JiXvT21BIJDB31o8e1znk21awDnpoCwGMRx5ahF6QJ4DYOp1iEbAsL2M1x3RnsNi55nN+jrXDMKC8mK0Uh9W1HjbNlv8jWBYxF66XolQoIoSpnXjtrUCgTio87Y6TVc1wCK+hm+BYTX7ZT1rzuqBvCPrBVG34O1FVk87JtWBfXpDAkyJV65A9jXTva+fbqRYYxUcW5N62G7UmPDVvRPHuO6665zGBWbvhX1c/uLYXunbgYIudfdWDxHCCPS53kMp0ptZ9k+df0y1gUZT7B1aUOllI6OjmgLd319CwitK4tdKAdG047Cnoc+2dsap53BKC3OztP2PKXD7R3WDR7u7afvfe97AoTLefri5Yv0yeefp6PJRTqbTdlLvV1DuO7EbbTvWxdYHzD7RgFCpYvO0oBo+fPXr9If/59/mj5+8nnavnuHYPCXT56mk9lcgBB1UsNhBoSYSHh924/U51VF/cjB/j4Ni9OzU3pW8F4cFHwhWmjZsY6eNb/W6I9D7sdmakF4xrw+N/XifjlR/RY/fUNAaNKXbANkcoXrx9iOEHKtFot0dXlBuvBhNJi+/kqbv0Me/JI73jAgqj5D7Su2BfL6O7qlaXgmHV3JTGhFi9aAkIZfX7TMWqm176T+cNI2jQFp5N8CwvYK3gbOFmN58x2od95GKb91QNjR2NbP1ZSZayKEnca6IwiKfjv6rshbcSxlNt8b7GV47pFOjgmtASHSGPHdlsvXKd2NASHqTWr6+T5AuMbxsmmEkPvlBk7HGwPCNaKD6xMpcLB7mZoW/QjzOkJvo06aVP0zZnE0OgJcCwibzraagbLPoN1kPr4FVMng8QAAIABJREFUhDeVSt3vR8rc1miLzhunjZKAbYK+bQX8GBDyZ7Vn66i5Iuuqz5OjpL35NuyzydrhbH2pRjjbaLIaZeSLaVg67/bsnytN5QMM9jm/V9Pfu+tZy5hCL1QyMeuJLEOac0W5lxJBYAGE6rf95s1vPiD0mtVnvS0zN5EDq7u6iSrk3FotvcGeByP83tY2AeHwcpL2h9vp4cFh2hltM3L4/vvvp92DvXS5mKUnL1+mT58+Sa8uztLp5OrrAYRrW018wwAh+HqQqIkiy6dvXqf//c//r/Tp06dpfP9e+uWTJ+nvH30mQLhYpqtlSnMoliGamKp2SoCwTpMzol9dYiwqvJdI+wPrGXOAhwN6tfC7SD3CgKsmsYuyJsRJ9nLqcLeb+RYDspmGcDtj7zrRfbuNf91VDQ6KoBFmWQcu/FozRaN4/lrtGNYMoQYlGbyDoeniEmEGGh5f9ZfmsT/Vd9WYup0SsYLKBnXObm0d0rU4rn6xBixNOFE8W5vP1reAsD1XbUC4bmGq+b9lpPXrB4QbOAyqKchZGpHCbOsLfbYUAeru79aHW1wfa2MxRHHu6bUOHK2LJCjlSnXFu3v7lBmoBZmhJcJUtchM1w6Z9g8NEGq+y/PZiDKIXHneDtnemy5agftwbVGBKkKIVqqztL29lcsy8P+ry/O0mC9zJInjaABCp1HZAA6d7A1BXb1+r653jFRMs8FW3icV+3TqppGk9nWv21ubS+cN3rkmurzBp2/0lq8KEAr8CAwyJboPEG7oELo5IGw+9k2cvM2eh5FCWrXBKhk6AhfZ2Kx+69/VTd1T76N1bkq/T/VuKDeRzYsvtIJxOU6XprvRBrjmzVrHeNMNUka7orJ124l827oxfUtx3s4uXgkzVQ714qw30/zucIuAcLxYpvu7B+mj995P7929n+7fuZtQ8gAm+denx+nR0yfpk8eP0/Hk8q1GCBvz1irzqOX/uqyxd5AyCjC4TBN+p/T8+Cj9u7/4v8k2uvvwQfrZo8/S33zyCQHhOWo+CAhHJJZZplFFBNCdYlLvUYd72QwVrexRU2KWoKpJcTYKGod0lcMU24WGT2z06wChla/HdBtj77oD2j481ykzCpJW+kafQFoRQH1Rql5Fvaambs2DdQFCrCFTvYLO+bp5ufnrN637vN2zGXjW49PfmsLIU+qfTYO6fm9JUe42RDYw+KsPfgsIu9Rk08nRH3VtIKcb171RXtx847bqX1Z2QX+UGKBpEyNLljYv7OhKNr7DkaL05MKoe5PHMCh0Silr0KYzsgeDXXoA9sowbrJJxW3dvbfFPoy0NQHCnb09AkKyxaEeeDZ/C4BQ/rK6Nylrp2CI1YZL1jEd5BK2nb6ClFFFX5R6VuZMv1tHNIDKhoDQn/VOlxdddZOswUbWzXSSdnZ30sHhgWq/Z9OE2iU0rB+CwdHPuQIIy67RdWPsy3AAfwlA2DaWIoG1c5tep0O7PrTOAP1aAWFrTnlKqrPSrU/qMoHauW69tPrEeCYAQtQPIhJlwMGU0ekMfGj5eOZIYO1IaHmIMihsK76ye8EYsJFY4VpkIFKnjEpmaDoiSshxtmt2nSZ4/e2agFDRST9vcWaJbbztoPFouD/agCla5aC9lIYbgNmsp1UKftfeMxiTY6yet2ZNZ/2EvbqnErPWF4Wz14e5e480AKG1Wzt6ZfkYA9gUEK5zFn41gLB6pqqfZYQO0ng4SuPBKO0Pt9J37t5L/8OH308f3H+YHty9h5SJdHF1mZ6/fpk+/eKL9OvPP09n82m6XMzfWoTwOkDoffQNBYSLhHjdy+Pj9Kf/8d+zlnD34Xvp7379afrRL36RTuYzkspcLgdpjkJ1EMvgcEQKgElc1glneIRhAKhdAE+QGJfMuuQTYG++U1GDHYnUHTaESP4h8hJ7Tr8JgLB+fgiBtcosXncfPW8QBf9WjasvBwivB0ydhkkrbRHv4XhJADT5RwUI67SRPkCoiGN3VOYmns5iNH5bQ9iUKV0Rwj6Q/W4A4Xqzpe31bEiMTlC1IkeuAYQk+wJxyC0BIYwG3ALGJWQsyZsuL9MSrMJ7u+xB2yXbGvKpOiAAgmQEDkC4vbtLJ5jr2lw2UBSk5uSmESCTyhjGy2hzSlqwA67UEW1iZG5GKtO+Ui373wUg5P3hfJ1O0t7Bfrpz/x7XE4Dw9PSUQGGwKI631Qhh99yAGOQaLMgPtiOEvbqw1Yewve6/sYAQ2yYIXoiJjKerkoccPQqHQQEbdhaoFYtBTZcO8T4noQxAYaQK41qsoSX5moyr9lz26/wiU7vnv/QWvf4EOWXfu6I27ON3l1iE7dcEFzcHhJJPqu0QGY0i4PmrDxCitdVinoajqr9xtLvCjkbPRoNlyDQBPTOPx/xu4EXMLudwEGFsjQhejzOy/Z56/9Tr0AXO2p9trFuHXPQ1VgBhrFFbB7wrQAhH5YKM98O0PdxKd7fG6cOH76d/8rs/SPcPDtP+9g4DR+eXl+nZ65fp82dP02dPnqbJIKXpYPktIAx1GyyjqB9UlBB1hACE//Y//Hn65PnTNDq8k37++PP0d7/+NfsRnqFubJnSDE2424AQRnB9EDoOhZma+DNkAxaxeKwoDhs1hPGXiNcE/T/SVLe3co57SaWp4uF5t7NitFsYbiTJbv8mH5i2QGWENASJaNjRRDiITWDEBEsnht2exvyEQo29g1s1psIwggAKyuRltIigxz/WoRhitSc7mL/Ca4bee3gGpHvJ694NgDaZuSawKk/rFKtNrpH3882CbxFkWd2ozfXSRbPH1AK84UGsb3yTNNfNnq72KG/2idjyPfujDakaiqQvJtYia2qOA4Q8PdGhTQd8o/e1I4R9H/7NB4RtkGWlS3vGojKf3Ui75PREz022WLnhwQgDB7IZnyTN93SaIC+G4216W/lCdQa6wJvPET/Pb6WxjsbbhegqsjtWVjRbzzUhRVnnLuIyU5Cb5dfRdY+NQ67A9KZbbsXQsWEf0Y11s9sEhdcvRWMeW+vmZW0bftSfla4gcUw4XTnv02ka7+6kvcNDtqTAjJ6T3RBR3+K0rAHhumfSkm1g9QYAaZgFWeBXfwVubV2vz7lQP/tNHQZFt2268rd/H9aEtg0yn2hsF/0uACdiH3/ZYUA9U9X7WVcbFNY1d/5sA5RAt1e6PNcAxg7pAnd16mRT17h2GHcyhMl37chmWC9ndO1mOErjKXuB71kxfOzM3kSOFYcbo4WOEDL44Dga1kL3bO8h2KbIWBhtjdJ28FrgPIn9Hs5wkcF4DW0X6Cn6HUftM5vvHXW/YjtvZil0nbCcqsmpWJ2PvL78cOsKVduJlZ3dIRcLICz2nXo7ao/yDpUB9/UBQuxLsdeqzEBRV3QU2ErDdDAcpft7h+m7Dx4SEIJUBj01LyZXTBl9dXSUXoLMB0ENODzzFlxnGWnG1smcrjUup6XbmM8tuzrXhtmPN9XetxVabjshUhk1mR+kF8dv0h//xZ+ln33+WZpvj9Mnz1+kj5+CVGYWKaODkjLKaIj7w6iesAi4YkH2PVLbw+DQafZa1bIjaMvh7aRRsbtLO0e96Pq/apbR9rs2U2nr5/c6xWWw63vRwAqiA1wZ3jywThEQVq8ZMPZ5R2t2uE02qsE4jDMoF9SXLKbTNJ9OCa4HaLBee/WzZC7EJn4WgFg8N6jMZWTdbiadzlErxb4kvT5P5m13/9o9E89T31PMfPJUMqMkF5VvPoJbTtON7Xmpin6vapsgpyHIlkoYvNlXUcLtz/GVm17uZjdfe/rzfvoaawivkRj9KaM9DLQ2OtzDyq1RbFCK5Tfoz+vsrIgQSkZtYkzFyGnx19T0JpZopTduQE9u2QQyEw8B3nc7wLA1UFPT9nRTN8SQuxhN+2UOLWIafDoDTSOL2Wg3PIgNQ6e1j9YRn60zENbtkT592XVuPTY1CglDlbIKAByU4HMUEZL4azQep/39PWZ4XF1eEhCir6TnYxODjnuRxmuzHrLvedr6D+8zCMjylaUf/V+987FmHb82M6pn2Iiuc59XrQkMAus05ua+r5y2dessRLiYeiq92wUKOa92rlTRHu//JplLc9B1BqPr3Msa6azqq0+OhHG+yRpWZGvlugUw+xLN9Wved/3a1iC7AoQsbYlkeAbOewAhGp/PZnScjMF8T5tsQRJE7HkDQsm1AEdf1mTv0U2dgBBykSSb3fJ83RlepwXaOjqf29h3Xpec1RH3//oBoZ0UgS9YlKlSADajT4O0s0hpe5HSeDFID+7eTffv3GObsiukyl9dpvPJVTqbTNLlfJYmIE3aoA/hpvLkprrF+whnq6sm+50AQkwK2HdAFvPi5Dj98Z/9afr5o0dpNh6nx69fq+1EFSGcg9qVfQidHocIk1R7/qpyfDe376otG71BDBr8ygIspABS2wrdKx2iGOnte71NQJgVqbQcb50PccVCVStFe5YMZNlvr0UPTsDoA7dm8uqgzPUb1jn6C3oQcU+AQaR9oi4IyqvpqStrYU+7nkMpLASEAcZvcwg8ZSsCpQeMdN3j+mfefOd1GW81IGzUItnzXaX56GDLtdlnp/jvq8B7/Thvo2+6AKGchqgrW1Mv9S0gLODkSzg7GkCkodn71bL2R1PR13vJ3ns52qMWDtEAZGvEuakBilNGuwChr9XpaMm61qmBFbCKQEF25vWA/dpbrvtHz9CKUMHysgDCNkN0SffsOuvdckcsgZzljn3e55xYJ8NuBAh9WFtC4CYy8jaAcBS61/WDBRCiB516wqJuc2d3zD6FiIKgHQF+liFvFuFANO82MqmtH/V/rBd+a2YYbSIj183pbXXDJp/bJBKkUpgRI03OoIEOcZphARMZApXIixRusSkQka96BwoQruoMwqqV6JojbnYZrH6u7g3YBQjLJ7plV45yhOxau9frfohVXDvLtngwO8HynqnkjDBxawKyMVQAs+0VTAr7JbO/qhwSun7JfGrbPnxfAGsvh3R7U+DVAJ3zFBG/hj2xLnK4jt24uoh1t9JTsc518KVEF+sa9PZebq9efl2T0twYuVWHei366+sFhKv6sGFfyY9AQLgYDsBokkZLAMECCA929xK+p7MpCXyu5tN0BXA4n6cpIr9sN9bkP5F67Vrn5qqu+Fgb9uDmDljvIQVdy+eo4t9FhBBI+Xw2SbOtUXpxcpL+tz/5d+lnjz5lhPCLo+P02Zs3nTWEDUDITf8VAkJGFoD8IxpDL1nUnVBYiqZYKRFfPyCksKk2zqqnpFC14zVTt7cBITdflXJJkgU8U3gI+4RrFv6xRzdRZHgrIpL4hpfYPcBITx5zm9VTK0LoPA6nctYC+3awK2zadspBByA0oC6gS3fc9JlvOr4M9GNsXjMLQyvnrHBCP8lI7o9AfK2AsIOgxHs2rOXOaYGi+YcZIdyMJr29p8wMd5M9ZCDiazXPcL83fYUyPevp4qHPGCdqYqisMzEIjOtiElwHCDOoa50l69n6mdvgqvvZyicaIKoVrW7IyipCqPNU6ZCwxCxrNgGFMnqC8bpDJ79VQLhipDaNik1B4U0BofULjVGWHKhOX+QVjudJH22jYT3aBAXhzgyU+J11W/07fsHo6+Zf6+S05kS2Q3PP9JDt1EbyVx0hvEEWQXus7dkg+Ij+aNLvqE0LcqWG4Se5JN3C3guh3Oz0iT1Ut4npee6uc+txrXOMdzWL1+fq89gDBm0ntEoG+ve6gKnmRG1x2qCK572VNptBeGDllYyHRgDC2TF2YAvcuRWHAKGM76YcKw5vnJ/a4T0alVTRFbmYAXromJYcWLdXtNw90b56r1eO5qaGrjM52tHjJvN6LyAUAlpJzuKcgfQxWORtB7HkCdwdtZOi0+6pQevm8uK6dzacpFjLIXqjKxw1Wi7ZgxARwu3FgG0nxltbZFqegdUapXHLeZrAzh4M0gLfK4C95dTvAPkmJWqMNQPCrrPS4zmt9k4zQqhU/n9UgHBVUYQ6tyFeeS7GO2PmdOMzOKhXkyvl4F8jxN9WhPCrAITFQ1PqfMi8F71/eA8WRK9upusAYZcSBhDc399nzSKEI9KGLi4vCVYx8+hZ5M9ZSHcdTnvWrju4173eBk/ZOIgProDsNSDwqwSHFnT2JGI4eV0qoP71AsKu2sR+oiBHCmpwm3dRRIA6DezfMEDISOhK/WKkBtV6tiHUV/vz9RrhYbSs7GUqwOoG7VTCyij4MoCwsg4pB2jU4LzSIeZabHlxGbnnfITne03KaB31r50rmAc6r1oP/LYBYTZcK0CogGkzSnj9OQ8F3yN81gHCTDrRWsuGQbcuZbSEEsKeVk3ndV9d8r37bK4m1Lvur04ZJZGIiduwnmFwcm3ZJsjG8UBp8GF8Xwdy/Bz/GABh7Sy5bv2aRqHLCRCRGoiRF1uAZCVK5bWTqXZ+IE0RzmAhFRb5N4uOWpFnrVXL4dBRpvRlAWFzx/VlN6xPGW06gFRiBLuGxyUAUb3f7QDK85rPXB/k9bg8jgKEIKN9P6xH+dLv7XPmFgYAENNoGI9IL9JH4VrB39v4rT329n6xE73blup3rTR6hFbMyHUgQliufpYS+TRzq+8rZ2G5X+PZuwBh6BvYjZyruqSpBoQ9YLBoketl4MZnrJV5iMxf6jscM5YZCBBuLVLaws+kyCF3CMDfaJAmSBWdTVMCFwb2oQpNG45w+ali3LkvZnuUq9wZOpfGMSs7ofGH2ilRnJ55tSQ/3kWEECmjV6RfrVJGP/s0zbaRMvomffoSKaOoIVyy7QRIZRbBMKoAdgivG0YINwGEFI+DAWmzd8BON9ChPD8/zx6ctR5Ij61jx32pbRopHb5GQ6nboGqnjbYOVR5StfEMPHzQDQjbRkO7nuQ6oYTr4WAfHByIlnowSJcXF+ni/DzLfBoHMaj1gHCzaMt1h/wmgLC+VnnW5jjWCd7+sawK5FLAXz6V6z/mqrkpBAzN6E0dQaV3vhEBtZ3Yk45QCf3iNYXSKtHm5nNsBgibCkTl632OlK8yQpjNhwAo9dj7PcjX7ZrWDLSUXMwwfwhQ5N9ayr+0ZFgLMtYAZAc3smGRt9LquuRtwDUOoy+rWQ20bJVKaQeduRoa76Y9sHwiRWa5TJeXV+nqapKmTvsDIPR8hGGJ9WyTFTTGa3tVvrXMHuq5y2Nqe0l7UiP9SA2FyhFUtT1ldSLjp2mo5Uh6TIPBa30msqBqCXFHCPt2UR8gJAiGwdhBNlE84TKoGq0jyvbKjIPl3uFpXgsKwxBpP0eVoeHrdfE2WRYxGS6iHjUglHYu+xG1nPxb1IzniHNsycqn31fOzRYGm5LKNM5816LkxW6R0lWpfb3hyDXZGNc7DlqD8f7ucgY03tpvwGtbO8oUDrxocwLjnCzrUbA3Gg7T1rYd3Iu0mE0Ty2FAvARm0q3tkvYcjm8uMJVmO4U0/rxmaDeLEPatWt8NKkDms13t56asl+OKTmgCwtJ2IotrE2w4fTS/UB22lb1EuBLGuIFeCTDQuGY9nD8oQLqaoi+WVoBzsqhHBtc2yLTAsB9N5uvbX2d7rdN1a23Xaro5bAw+5qQlMUPsrnFQEhA1AX03IKwkQJQHsaSpZbv6s9kpzrHV89nK9ugTyDf+e3kGiGo2aqKBI5sGgHC0WKbRPKXRIqUhzhP+j9Rt9D8fDpQ6OpuSLRtnDS6zTpAdoFDO0Fpn1/uwsdFlc4TyXBH7DeWj58hAENmOYZdpSiAH3hEgNKEMVPbL46P0v/77P0s/eyxSmU9fvEgfP3uWTmczsoyi7QQBISfSubdvFxBietBYcndPBfEATScnJwSGXYQDTXHW3xfupoBw5eB3pgY0r1qMiTIqh9x1xpssnTktMVpSgDCiS6BI0Zd7XSeUcC94v3Z3d9U2IqV0cXaWLs5Os9AbbovtlNuxwyDxE2gT3/gkr3zgNoCweA99mHRZX0vj33xlu56zCxD6vqA3pgM3r0sNCCU0MIZSI9oUsF6H5lxqMhkBGg2rVGg/o67plJdqJ/WmzdYRwiLswkipUvHai/JVAUKDC+6lawDhlwGHK17PWj5nMFjv6fLEfNacslTNaiO6F32zOvZ7Pe6mYjf5UFlXOSGrdaYBX7PnhQLIc1VuCAPl7t176f59fN+XwbJYpNdvjtLR0Uk6OTljPRjnOZ4/t+DpeL7QNxn8lfMu54O/DEBqr2f9WT3TKiLL0ZX8UtMQacrn5jUaDpQ8BfLEFi9qO9WrPhF9CVjr5ZXOlyewJcNzlobqIAG4usRfO7LhZ+nf35JVXa+7lus6Kau1iWbXMUdgRXSEUHqijBZEYtg7qBsvqe/dOrJv3DeNEOYx9gHj4AuoZWJ+7nU1Vq2oRv95vG4WBUzqPWZ5vKq0Csjou2pD54exmvUHwd0ybY1GaXd/n84FEJZwXaBb5guCwdHOTmZRR+uQTCJXAcKyfnGGMrpfHdnmgPD6uarfUfRn2WMrzuvGuoflwr8V/VYfqPY52mxE6wEhbofIeCX9efZqYKPXdB5rG43nK4Idds6uzoH+0gXwvgpA2D4blLGt9fY5a+d3cMcGSKml4yogbNpO3sfF1nFqc2HIrfd6+9kbsnytU2z9CrfXiP8Px2eOeQYg5AoulgSCozlzsfl/MvlvjdIsLehABaGWyBSRPt8DCEFOFiBcY1i1Ldv2ZvuZ6fzFWCnHYG/IISwHqfa/WyNFvk+eDM7tu4gQChCi/cQgvTo9SX/+X/5T+vnjR+lkOk+fPHvWBIQIm0eEkDWEUZBZIoXxPD2kMs2gdXsjtAyHahMhZRRsnDKG4B0HS9qEoHBFADUAQV3X2DwqcmjcANnUnqsOmljV87SMCWmWxoNS4MFzEe4E01JzOFH34aLyNjjxaJucrpvV02GeRsF6hnvNZ1O1jogx5rx+ibbeU3qTKbtOmDenxh68VVDdFsA6SMF+aGBdRWTX3bdtvLff2wUqnTaBNBLMTC0k/fniwAN5gCIiIHDwWFnY7uhi7NFa+VEA0CgtbIEyVDQf3YqluU68HguEwmiOqKPAZDAR6gbdymstmO4D2qsGf06H6FCSVLitHp231Rd1zRx3becQM0pqLjUdygaL3vPtC7RrKmMt8s2KQ8DHhr6+7FAJAzIigNkJEmm7bP5OhVHHXLR3fGU4cD744IP04Ycfpd/+7d9Ke3t73Pt/99OfpkefPU4nJ6dpCnItO3Mq0g9cgxEdKzQJvWovtJ47AKQMjhLxyLVoVdpVWbOSoqXHDq+tVcGaw1iftRCH5d01oI8Ijq+f33TtxukHo5kILNKFNBafkzBY87nTdcxcqp+WkvXzOxLalGUynKqJMNtilapUTrrWpFCS63O+Zz1BvqbTEDUm1dVnuVTfNnqnyXgMA6eRLhWDXCkpKoPXEreN6/5FLo6/ykFSj6ne7PF3R7X1s5JxVZi0aXw1L9JlmPeOsHJwNnVbC+TwkeNsrtt3SFOUwNYtuZUC/ARTNcYOxkrCGOixOVqAoFfnkozfcM6y/RTW0RvN54F2RlzadVwBsFbVttY4GA86p6C5lmUea2upzERs+nxYfQjqNao+uXKo6+trjmrfs/ShZVL9s/k3r1PZA3HOw+5sOnrlbCspo5VhXw3b+VHl5OfN6Mlu1jjXs3md46JHr9bntP8ElXHwuYLdVI8aD2BbkntDfRf9xbfx/42H7Wgb4nkpOo5RqiDjcYRydY3KpfMc5vv7zHcc8hhgoz9kDNPX0dZXptVwAFKs3bS/t8cbzuazdHp+SsKYKv9YQJm63VFDONrBk4FyArVRQgQY5wyp2VFg0srmCidkOJ28o3mys5CAEm/a/HUaeLYcQr8HKszrJ+4T8Z94dWqxytV4N4BQYBDfr8/O0l/++K8JCF+cnqdfPX2afvXsGdtOtCOEmAzm5YYS7Wo7UQtmGavraOibyrsW+NvbW0x1JCBcJrEGTSYENE1Due1xrQ5/y6i+sdLgqvWn6Zna+dqDHec4A8KmpVAZ6uVZbET72kH8vcmtGu9pCsobf/xr+EC3x7zhdQ2QUTeGLak63TWXtXhcXfc2CLAuD8FIMgYVlaPuEp93oXVej1DMOuBqBgwBNB6j9kB1rxYqzQa5IQxCKtjLx61WFdZvulcJPmlEhEB05LGqSfEe2PSaoQ3XRF67je6u62sftxW99W0T3G6y2dq0/912arbceUnrRo6D9p1MgJIvna0tQ/HyOXsJa7BixWbmOqmduGb5nZLIacGR/eWmyYVMQh5FKQNdeLy9nT788MP0O7/zO+n3fv/30507h9xLf/mf/7/081/8Ip2cngkQkrERPQKbpCraE/GctudiHJbJlQmg2sSImPBTYWxS5tDe8LnQAGunhryeXrl6PVfPWLn2uj6m7TTO8gBNY7Bvt/QDQoMig1I635RQqWe2Ea+nlFfXOqwTEMaax26pxXp29uTUzhKVK8ZGbVxXcxuPtiq7/WxtZuNVt2vscOcFV8Zh6McAhz2rtObsx+f7jm42qOLMd92g2ZouL6Set3b6VYei10EWa1XbyfXWyPf3LzURSBVizwa0L1RWSZHxNdKJfQH8tXofOn0Z5ajmnjLbf0d621YApdpatADBGY+/s7feOnbYOurdM/krNGIFGLTtjlqm5/PX9hDH5Aij1Aa05sRbxTpd0ZNq3RrXq+sTy5loLKnBMO8XILrRyKTZfkKzEHHz6l5ZL3XkZmNpCEpYwx2ytBqEgFrfnui2aSQ71zVcaV4vy9kKFDbuGaRcg0FklfHQB7RqLf2qDvYhrN9YUt6Lrepn76lVXAkE1aUQq/Mj4prm4IRzAysU5J9Gg1E6ODxM9+7d44Um00l6/fpVmkyuYh5bzqOGjo4zEnPCyCF7qUd0sHGofaaiuKMiOyvlF5K9qEFsOuytywJm8tl8tgMABmmkAaFItWxzNLfR1woI5UuU6WJA+ObsLP2n/x6A8AyA8BmjhKghPJtmQf8OAAAgAElEQVSjMb0ihDO2nVBI9W0DQke2AAbVAy8xRWo2m7JnTBa9VmqNDWbhpnfV4PFmBnEIsyK9Ok5/k6K3X2U0DaUmoN0sHZO+jixM+gVOewy/qYBQNN5NsFcT8PgYdUX31qju2BP9gtx7hikHgwFrLuHRRV59+0vKMwgdlom9jCDA0JMK8351dcU921p9pahEjQn7goFCGXs90lTUaFoR0eu+rgOEutdt+ic1z1FLVTW8j839LAVSKxQdoRCotbetV6PWRkGTEKazD1yHUsoywpNvWzqURvFSh1cxgF8jCpGN+WIwecj+i6I4kqry7jtao98L8AJ8c21oAMDQtVQxoR+grra3ttLDh++lDz74DoHhnTt3mPb9058pQnh8ipTRAIRO46+QcfHottoFBFNzSMas2AgIqwwI6dCYsGwoO1LSsoKqOtgS41wH9Nc4cBxF8+6qnHHZ6Mkbsecea9of2SCVQV1kdzb9uU8XitS4B2kFCmnQmdU1epPmAGqk08rOBZmLn7PeOzJSakAIfYZWENksqIzTFXidc3rLNSTQmiC4cR6zkbQivdaDvhbNfSFcwHXWAXrfp5zhNizRGe5aPztfK7lH48x7sZv8yI60wBjlQcPu0nqHzix4je/rY9ysHXVcwdWSx7hPNff1g9a4LuR5GV/72TE2UWHgFaV7ZglW6lzjT53YNEBLkTftd/n/LXRbnTnME3SQ9zDnJ76LvFvFQXytIqZqP51lS828Ln+co+7NTzQ5bZs1h2VdaoFuGawRK8IkR5Yj6QSEjj5VmTMNZ1a1ZrYDFGVsZ40EoG0DY32occbbp05Acp18LJ/IT5gzo+rPlj3trDLL7b6rF3ATiqcVxVzV4xIRjWwER7hWnAJNGdR47gbHhkqZspQIYE07ppYKkMHzBUue9g8PuQ9hS52jdGwxS4lt07xD67vF/sa+dpaG2yo1aWSybm7UR8fnnH2zKlurCKFlSpwhBoh4L9hvIIxCix+0lIuU28jmwvnOzpHWMX1ngBDxC4BCAMK/BCD87FF6DkD47Fn65KkAoUhlAAhRnDkibeuXAoSdBwjCv8wKvTKRSueNg48JDGhyizrsSjksm629wW8DCENrtM91/L+/XrHnA/xz18G7fmyLNKjTgta6LCuhsqHwWTfet/vaKrj1YWHPxooCuQ0IMWebAsKGod+au+Z/NR6kK+OnyYxW6/m0jtqTigbiM/fu3c3NbM/OTpnqXNMLe39jTgEG4e1CNBKsZlTGyyWj4Yg43gwQlsbe8myWWlQBhOJ532w9bwsICyGOU8cEfkv9XHFS9Bv1xWCMcfitGaA0TKZsukiSlBRM5vCHrvJRMNah0z5HCkPxt9nHskFtw6C6LwW857UAQaWBGyDW0s2GE5g9i7I1D4WNKjgUkCZzGN7R/YODNB5vp88eP06vXr9OV6wLy0mdUffQtDPyM7YWuwBhzRSnxnsjDCa/wHXKkxcEDq6LjChFbWznc9RlmedxbAoIneasDxYvOM2ehkPC5k02ELrYWLLcFfmBlLJTrXRNOmEiNV37NTy8VfShxlc6Z36wIscwb01A2NQTBdYsyfSM7/wMLarBrBm5XyrTpcEM22R9bESQKoN/9dz3AbumE6apr2q50AlNqttgz3RJmy6m4Fg9btAaELJrZQ6ft3Wnywjk1GjuBJ4QAoNigNX6V2fB0fWI1FfjbeiMXkDYjGI2n1bOJqWCxn52SuxK2m69FtUZ4SViz1+HI1qO8QIOyx4tC1IAYmV9raRIrkaWutazHbFefY91tZ2hvm4NPhufyoNajcRpXbBepS5LdCOWaGEjhpOmBsm1GslSxPJqBadHNKsjxboJrprPqzhFx8Zfk2bap5MdJSxZGfUTRIN2j6+jdt/X7YwQrtzUY64nosxeTp/veo4emesTmZ1xBlHVwKSDDOUjUsi06nnaCtsIYgz23/TyShhgKxg1qkhbfhxGqWt9HtWA1Per68JMmwCmPJ7Bwl+EcsxHHntcI/9fWTqWF7TTAQYXaHrhNNES+Knngju2UpzvDBDCdw0zlhHCH/11+tlnj9KLc0UIAQrPmDIagHBYAKH6eEjB3ShltDP10kK4KBlMFhi55NQTyxN7LJFEgdW+OQe4UzQxytKtqK4HXTY+mp/v9JzEJq6LmG57fW6Ka4FbExD2CZDfvL+/PUDYXjcfxNoo0O81SNd4HCGs2W3bc2tAOF/MGBWENwskIPzscJCO3rwhoGwDQumLIaPdSEnd29+jFwzXQ43sxflFJqlp37O9T0qEUHWEBUw3ASGzA5gW2G1VdDsp+gy+5nXaBmMReJrXmwJCRmGygmkZp6XrXCPN0sXbiqSL/irX3VbO5AIG7Q62wUH/eEN0yAYvimXV2HMbnACAVeE4o4Wt+bahDgBIP3wY9QSEnOoKVMwXdIwhWjje203b2+P05s0RCSm2dsaKJi+H7KuUVzQ/UpV1UEcOA0hlwznmhZ7ZjJbDMLfh6to25lBV6UBZJ4Y8JqNfe78oKto0jlZbgITUXZHb2XHA0g1EUGqvsB42pq1amu49zrHl6Bxqe2F0N1OtcD5ydJ5RnUqZV6HhbJJVLIZeP28gR0PCFImRhjlSDZqAMNgNnZ0sCNA0siMZhue3O2Wwq9atBm8r0mvDCGGXDNA66DHWgcIeecMt0PNaIypc7x31QeuSh4zqEsBLvOGHp5gmQ96bq+Ul+kx8sLp8pwORr2OeFQnIj99rDOu62ZjPUTE8S9gpGbDb8K5qPdco83X2QtkfXWetuSdWZHecsVUtUU9sPbACGMqmWB04fUvV/NaRuettn3K9Mt5KqBMMav9bZjRwQvxHny2EVfmqtSOsGnq2F3L972bWVZ+9qAH2Rcd7rh3gS87hNrlW5Xx1qsIa0Ll+nldldzvjw06NJjvm9XNS7KsYbzvlOaflB4toOLBxpiFHSbwXYFdcDVEj6rKdKgVdcx86Ozst5U/iE65sbLPfFod53CE/mBxScV0Zb/FayJOGjSC7QxHC2JfmefCnKmBJ+yjr0q+5htBbEXMCQIgI4VENCM/OImX0eTqdz9P5fJEu8D5EB0dg7BmkOSdfptbbAoSYJHtYESZeTFGAjTDxKA22t4TGe/bhurq+TQVPWxmsHPBMNtNKydoI2G0SIVxNI9VsX59CeP3x/Ka9ozv91etfPIqi8c51dpUB3SeAs8emoRDK/NdGePP3EiE8OztTL6KeL0QHYTjiXogQ3r17l6mj2KGnpyeMEIbpED/DjxlRbxAlgVHy3v17NPavLq/S+cU5I4RdX5sBwpJuqzlw/n9/6uiXAYT9O2rVc1zG3w9OG4CQbytefNfSQsBHnEfSiP+HVBMbm/4WUiqMvjYYpNe6oSCsSLxitZzxPg2p56irU0YjslEim3o+jrGyhAowkXaSHPPPUsOgtgKKWMHBAE8p9+J8rmhy1DLkK1TPkaMR/FuRlNlL3MLCJXJayDEMM3NnoQH2uK6m6fQNuw3F/HIjpdRHoCjU1b2jNTC5CI1p54S0o2L8cFkXXWvVlPU9ytwbEAadf16F8lw5OphTR3XtMPHjTs09bGNENoPH5Wetak2q/QBDzwzFkW9UGSL+1eijXmQv7eo5Wk0Na+6DMud9gLFan07WppZBtLKIfWe7PEd3ymisXuUcbQCAVnTBuqHIt47dVDlbGq/m+l8BQqYZVoaq1EsBO242n2V5tuLwtr49p3mgQzDu4bMpZ1B7nkP+FPTfK1qbcqbruePaaNi28tU8f2WO+/ZDnIuMtJsXbDsoal3SGUlrZyJ0nNleCy87b12/G/Wzka1R1rLp7yhkfauWY79dWBv8YTf0GZ7VlNR7pz31m9qgFmX9EUI5lbOcCTnbd/11Ec3eTZZfKE4Ny+ObPAfH2MjQKHJ7xZ4JUdUYbwX48kljtoS1ZyX5O5z7BoPtYxrHUg6bSMt1K7YVs6DWNZFWXdY55ISfM0pIYH9YY7R9WQ39YMVKB/RNZvb6lVvzjiKkDQhRuXB0dp7+849/lH7x+LP0/Ow0ffzkafr46dN0sVim80Xi9wSRCwJC1B6m8Eo3eS8pFFshaz8amkl2krOEl7Cg+hC3ZMdU/SC8p3MQyQQgTIi+9Or8thJuTsemU90GhCtFsBZo4Rmor7vJPfo8nWW0q0Q2tyWV+VJb5mv5cDcgbCgVe4BbLKNQqu06w3rImwDCbMSFseGD6pTRi4tzUhZ7XVcBWWH4Q+on+j46zdXMuDUTlSN1NASjTxWiivfv3Wc08eLiQmmmPfWDmwBC1V8q+mGmNXyOEZAq6iGbpwizVeXVp/0qg6/l+s3zVDW/Lj0cQ3CHwddnSGVAGO9bshutUQwi5QJyIzahHSZ2FiIIXPAnUjYQT9qCcjAKrEhTGjRfJZ4Qg3MGgstBqjmg0hXIzKArUkbtmbZRH/4KZjuMKu8i+3HhTjSuAl44XcXxn8GQxDIYJ+TfcGuURqOtdHklgiP0JwSbrRmYvba1XZXHEylnwqurZrhY1ArI0/Nx4qhuh1vRcHsYzG+qkKBjhu0YcqpevXsqh1ZMX1t5d2VxMILNgSoCU1KUtPbSm4FKraAj2t6s9SiGfO051Nl22pCNb5yTIb3QMlwERmWI+fmKJcz+pOH5lbrHvNgwK3i0TqXlcvMRgtG0daw0N5EWWRnd6tmmPeL95Fm2odiucZGR0+VMKoDUoFl7pICAlcgjwQQo+T2Oeo2dieO1qVNmaxIVn1vDaZA7qI4op4n5QFRrXj9nWAWSVfhmqYDWzPMg9t42jKj3Sr5iGIBKCaactT3hmqPa+PPvJnPJa1lqEiHHLPeaur2c73Iew8FRg9scJSzM0DU5S94SsQnKXugD3vGsnI9mvZYjohGDboTYNfa6uVVlkaywgVbR2ApH5n0fhn17v8r4Lmmgmvq8APF2y9dqv1mOeA/wM1XUzICw7n8aj65zvcrGWWRMjKEFVLWfgngqpx43ZZD2X+zQRopqfpRKLJfSCT93dtLZiRQZFQYQNdlXno3sXNBYav1a7JQVbd6a5iILG2NpRLOKQ9f7t5zZ9hqW+2Xx1pL9IlaSzVGXtDRlvUSSWGIlI5RhFZMckVDLufp5WVWfwVU8H9bQNYRVlJBXXKK/rzJB1P4t9KP1YbgAfaZl6uiMYgt7jFmdx162I9r9YKkj6HuUc7js9jxBIeXfFSAMvYuU0dOry/T3n/wqPXr+LD0/PUs//viX6W9/9UlKe/tpMhylo8sJexKeI393IDIa1hLWEcLshVtFajq2Vgqt1zkfpYawFqYyatXfDQsV7PyMAax30lzj5WqfkxD4DSdVpVgMEIohLuWdjTqf+8qrWd/ievDXOaBVTzejHf94IoSVKsr1Z1npWni64LsjlahvDYpnxkK8CYhMZgMSD/w+n89Y69esX9RnGyCArSmGaXtrO0BY1BcyehgpVkHwkpveR4oaawi3txmJVIr05vV+BAPBVkfBR0NjmAEDnsHX0331LE0DphuU18ZiPZ8lehLpmaMRSU/wHLgHn2Mmqmcq1RDuzZ3ebcxQwebycndPDxdhdumh1xCa0KoRLeh+8D1ELSfuOZ+ng51x2t8dsy8RyV1CGUCmlHQ+ZKAHAMzAuOwLvxarXbFrmhq+fobq9yrTzQ2SHRFoOgekSpqyRMoSNYRYO7AqT8CwjJ+TK64vagsf3L+fHjy4x4jy5dVVurqciPyIe63IWTy+HQE53QZmTrSjMZkF3sM9Ptf+wL7HpO0xXXUrIWMTadEAoYiWYI1RI8sedwPV+mZGvmxYaV+h9U1dD24Q2dYWcIZMJ2CRBpyXQrfB5HNLB1AYTUoFxL1VC+jUpOLksVc/PNSmU0+DmM9p2t4ap+3xDqP7OIOIxCKVGxTn0+kV5w7Xxd7GulxcXqjGdznnM+PvSBVHai++0AQZkX6MH84ARHfxDKoTLLpJWzlMMQIcEZd4HjGnnI/pNI1GAzZaxhnj/A8GvAcji9jYtbFeGYuOnGFcAq1aBxpAS5zTyLjAfggSrzy/1otpkC4vr9jyyWugowJ3zIBOAVzXrODotwfHBfYP+9/SoFMU1DwAO7vjdHjnjv4+A1kc5B5eX2j/LeYhe+fp/BwZFqjJNMEcbIIZ5wFrJuKuGVuzYO3steepNnKKVOf8t/Aow9GHlH3NTzgXuUcqQqA6nysEmEiAQCKGPaG9h/mBbEX03g7BfA5rgzaAoM8E05b5z43Ti5R0Gwq2rAoZys9Rppb06QwqWp5yzBn2J88DnEusV5U+a9oz0oEYN1pjdH0ZeBvQFfKlJsOq2z3wiYZDzhHmYTadpUmkR6ufdKSf29ayQzZpbyNLpiZfsV6D3JIsEWhk1lAQu9nhQxmPb87VkOnmOIul3ZdBnB1bBgTap3L62IDHnMght7Wtnz6jmLWrqwllBb6g+3d2xnmvN+YsapPxbJh/6mHch/tdGUbUoVu4D9j1YX+oPyII7bDXaZMMhrzf5GpC+QDtgb9RnodNIj1fnDhtZxzlGWXJFq9JjbtYcH9gnSj7uX5q34C5yxlbHJOdy5or6eyiN70OdfYG7YKp5gnzh/OKZ5JjHHJglq4mUzKJ4vlwv/39A44hv6dykmtu9ZyzcKzXe0p7wHXiIf+FAkUCmmt7tfYYG+SYSoWUoor5wPsg2/CAGCfI3JClg32Cs4VyH4zFpW3mftgCUeAQe/lKLS/IQA9dsRP2pM4A9oHHTzn0LiKEROQwFFJK59Np+vUXn6fPX79KL87O0t98/HH6208+SYud3XS+TOnlyVk6urxKx5Npmg5TmmKBGDKtalfaZSKVRGkAwhVJ0zQKm4BQjFcmkZG3oPR765RalRLrE2rdn+uua6mjJ0WArl5h3Wu3B4Tt+/zjqSEsT14J7sqAWhU4/buh/UobEPp1Ki8YtWHYGhDidQiGKxo5TaBWA8J8XXsJq3SjIhhlBHof1wqjdt917Zm+J3Q0I5rPZcWCSKWfARFHKCIJLgjxEvHMlPsrN+h2rJS5V5oFGRVhSIRhzMJvgBcYaoysStmZ2KHk368Cwhz1kIoKFzSrvB3CCsG1ZPPZwdUsDS6u0mi55PcQ90Lu/mKRDnZ30p29HUYLlUaq6B6jLQ2HT/jEnVqLZ4qmxlvDkfZEpIhAaTk6ZC+gpq1F6pGNnGjZEDVMJjJZqbtqhH8GaWu0RWZR3BeGEVJFWYu6gBLaSvfv3k3f+c77ZCE9Pz9jzenFxSWHsT1yH0wpeazHbGZlD7Al40EtfWQUCAhC0QnII00fRhvWDsY7ASHACowVAJPRiMoRY8Ka4f8EK1tbQbQkp4CNbL4WxB4GQiqvLJAQv2GfwljaHgmYGQCV9PHSb4u7M65pkMTIk1PxIlsF6+XIF02miNYKfCzYJgaGyS4MlPGOAFy0jcGZd8N3G2RYDxi2mBv0yt3b3SVAB5jEnOCcAaDT8BkOGc3FfbA+eloZ344ssEaGxqqiZkg3F/AeythEz60BAJH0IYHAUs3NAZxsGCtVzql9TqOzu0GQI5+AyE7AWkum6d6UfRHtDPOOnzk/O09XcEbE8DWfjnbCkBU4w77F598cv6EhNN6GcaUxyAMv+XlweJAevv8eXwPomcAQvIJj4zJdXlzmDAn8HXsbBhg+Nxxuc6yXlxc0vsHoDCCG1x48eJD2dvfkgKpksOVV02GgZYCzBXvO+1SyH3OgqHFp7l65oJcDGq04M953mBbIVDwpCKCw7jw/seIwvtkTjYahnCc4f5LPaJQNgrGoR7YcDkefDW47VjDXBkUeValRL+CMzqHRkHuUUYklwMsV9+58VuuxEkHE+rFtUiZWMuOugZKAcEi8rLIEbktGisC7HFswgvGFtcT9caYASulIMrNWS/dgb8Pxkh2n2YGp2n48kzIUAG6naT7HN5wjpJgIYDuiE8UATrwUrmcXELNBjnNrJ1XtjJWzKWTe1jbloGUSarqxFnSW4IyyXdA47e7sBCO+nRzFoYz9BhDnswtZZ2cI1pelAeH04f6gLJAMwZmBfMLrGCPnCICQ50KOMQN/abklz5RBDZkuIfPCqeo9j7WzTJKzWOCMwB5yHYCQ3wKo+Jz0it6nLCenRJda+JLIIYeg7CjoBPRq3k4H+/t0pOHz0lEzkqUJMEt34HXeD84rR/HwvFgX9HsOMDmF3gogr4ipnIQE7nYKRKSQcpI+4pIGK1ZpOe7pxLK+x55ib2m0hBHog8MPje4NCPcP9rM8t4xT6gO+58zwwbXhTAAIPjjYp8y5mky4B+l4DIcY1u3dAELIjTl6agzSxWyaHj15kp68eZ1eXohlFN9HV1MCxC9eH6XX55fpZDJNs61hmpFgRtTEjaaKPVGa2wDCLMRjV9nYtqe7yMzViGRfVMNKeMXutZLurJVYrfdbB/66r/3VXINVnzfoYdM3lm/e3/uiU29npH1gC0p7b3+fh9/eOit8CN6jo6MqQhRKMTy/NkAcuq7vQTOsOhs22uxJKqDSz3u7+TA4w/XgWfve975HBQPV8PLly3RycpLTRQlqstcaHuq6JqyMo53WJ6NECmJrS4YpngcGB9nAxvCOhlEMxQeDmsCCFmc0i10lBqlXuhkhDMGay0Xg1gPoEyBMx6dp+eIVwjJpgJpLRgLkGd7ZGqad0SiN4akLEhdFe6HEZhTGngNFVhXJUHRnSeUP5U6Q4J6UFUBQGp9BrQco3SqjOuc4ighrIGNbUTSnsoWR3ioyR9TqwYP7nMvnz5+no+OjdHZ6lsbbihzev3c3vffwQXr43kO2RbnCXE+nCQBWBsmMkbbLywkNMRgFMKKhiBSNHtPI2B4D7G0TeCjCIcPdikpzFPM6hOHvyHN4yb0fInol4DeiwXx+dkbFzChFGDlDLASiL0sm01RRioAfVPTbfMaDg0MCLRgF9tpahivCNefs84pVi4eakRIGiGp4/c6yt/f29nlOYJzAaBUYhJG+TXAIgwIgDsYmwd/2mIAX0VqDRERPAQDu3lVbEESbsA6uOcZ643pYg9PTZsTDmmuHBq5qQnmuGIUYch4d3ZnOsI4TGtOKvsMxUeYvM9063cv1cQbcodsArLAXnB7lSIIBhaNrsnCKQ6h2KNHOoR8IUath2t/bFZje2aHhg7305OkTOjF2djCfAlmWG3i2u/fupvc/eJ9ri/nBmPD+N2/epFcvX6aXr16lM4DQS/Ubu7i4Smfn52k0HHOPnhyfkGQJZwTzvru3mz768CM6UWrHnDMBMhiMtC08HjmZgkXWETcZvYiI4CfALXRBRVIXc0KD7gprjQiyQJgjxRgDrnt8chSgZ5juHN7hGYCjAIY23ov5wp7D73p+Gfe1bWNgxrkm0JHBqsiNQb5Bf3GwYY4Q3cZnsLcwJ7gGAAJkiqKLYkas7SWsFfa5gIqMc+zd+nfJ/hKtxv/3YdzjPtjDAIME1nJgqF2TI4SSMyrBgINJqeF2XHk/ysE2IGCnM/YSQFafw1lDXzqdCQNMjdEOEjgLxuOttD0WiMO6MuqzXPL8iMhJ5zQDiRyBxfvjOfgsAmXev46k45khPwRItQfoGNveys41Oocu5eSAQwXPcXp2pnVAZKgChJgv7AfoIDwnIo27AQQhC+8cHqadXTmvcGYYPeR+KZkUcpIp0ojxQu8fHx/zObWWmEPrAwNzOTYw7t3dPe5TO4j4zATVmg/JXyTgaN5y5hTbK7gkQTWzktHS35C1kHP4P51eEfHE3se1ZI9Ipjg9VOCrklWRno/3YA4wJ852mubsAzgZpHNwD0V2pXPR09C7XTLMvAo6W87kgNNiDj3IiK/kgcYlpwFew7eAuJ5FcxR2EeZyOEwX52fUgVgnXGd3b4fnBDbm6elpQimSnbATRsx1/XcECOGSWqblaJAm83l6/PxZenZ8lF5fXqQvjo/T49dv0sdfPEmfPnuRnhwdp+OraTrF5t3eSvMRAGGYQpXjrM/QXg8IucWyEKwjcjak+bfw+ElAxvtrj2i5QvZ2dMGJfjDXx3xnQ6U86G0AIRVQDQoqwb857PkWEG4+V/3v7NqnBoBQalBgxXhRmpIBoZV/rbS1tpEb3yhYKmOIpFQJVNcnZQ9VOw34doDQwg7nA4Lnww+/R6MJQhOgAopBX616IBC28EjVf+/uHF0DQsyRUzbwaXqjCUClqBA9IiCEh0yTlIb0lFeAUEh0ZbFoqJVEcw9bdgI8y4tlGmH+Ts7S7OXrtLycpMFsRkG8O95OB3u76eHdg/TwzmHa39kmMITEkoJGNE0RDxpaET0kwBvKGwgjgukdOzuMABGQID2IUVZ5DeWcqdoyNORYAYPwuMMok+IOL27IAnkaF+FYCzkXqWMAdTCSX716zf0H4+jwYJ8G+N7ONpvV371zh4oHBgZuz2jTwOmQ8LJfMbVI3nkYsYhclTrrUjMWSUWWURXYgOFpA1QGqQxCAEoYZ5gbGYnhPR+OOLdQekplEiC0kUhhztoN1wuW5YeBtYdvAML9g3R4cJB2Yv6Z4hNprQBpJBsLo6M+X7lnHXyeBECK3GTnBkNWWotiPGCMiJhKqduIhkKH0TmbT7ORBeUNAwvfnI/trbS/DwA54lxTsccjeVxIhTo/u2joOj/1nTt3SURFIJIBdwHSmHsajoiChEce+1ZR28KYKFCo86ToY8QJ6t6OEfnh/q3TV8N7D2M9NJ7mKx6EqWQ0WhRtRoSJhnRE/w3IAeKOj47S06dP05ujN1wj7McCdGU8Idpx/8H99PDhQxr3BpMXNJ4vGB06PT1T+vBwkC4vsJ/g0Jims9MLngnMF/YfPPSINgCIyXFgnR2PgFQ4RHAwH3VpC2nskSI3yc4sGMQ7Y5x3pADD8I5zm+dKshIOmtOTk8gaURocAd7uLn/iuY+OXjNijLm5d/cex0aZ47S3HMkeMCoPIF1/eQ1d51gDQhq52Hvcr9E3MDunBLAmE6XCAlhgDnE93AP3yl1QWy1JuC+aCN4AACAASURBVE6jrQyaELHFnmaUKce3PcHaQ9AJAPg4q3Q2IeK+u8PzBDlhIOY0dKcO43PQTzSmIyKuiI6AB1MY6QQRqILswjgA/qHfxOAo74TPGx1WlN2K1CE9D7/D8cXewCET7FQRGNSTGfRZjuVocZVmnk04ZGKM4VSDvqu+ovbMz2g5UVKi5ZDRWcIZKtFDRQgRAQdoddq+UjJ9PYxNaYdywJjNXBFmyTk5SPY4R8r0UJqwIvCaQ6bknp9noIpNDb2stHlFPr0WjhDKqSO5VD+fIoSSs9OJHK25Z3jML845zmfbmeCoclY7lYRE1IwkaohoQ45jrgL4QT/gTDm6aEDI/8fclswPOV52tsba+4ycQ9Zupa0RZL7APvYp5oZ2C9KqF4sAhCgbcodEVgNWFHCy6/P1tkbM0NkaIUMAsmWqM4q/Y05jr0POQa8YVOcIJzII3knKKB5wil4eozRNi/T05Yv08vQkHV1dpZeXlwSF/+Vvf5L+/tPP0ouT83Q6XzB9dD4GIBylebAuf/kIYfM8NQBhzUxUMQdlZZeLTVtnsifSR5O3F4j9BgBCpj79Y6whXMELX+oPXYDQXr9s1DoFLnLnIUgdYWsrbaUgbj4k78FisK0CotU6s+uvT4XGmsc5jXWkE+J5oChevHjB8csIVu80z0NkfZaIIWuSSlpbfWcLPxvSVgxOCxWYUioiQBeU0ILpdfL4NgAhz3QHeQBv6DpCxeHyBMOrjPQL1A3Ci3d+mSbHZ2l5fp4Gk2na29pO9/b303fu30m/9/3vpR98/3vp7sF+2oNRhFSzi/N0cnqSjo+PKPgd5YunpSK8d/8uDUwofHwORgXrx6J2Q88i4poSjSreeY2+ZE8cwruLeik+V5W2lxIjUAAL/oyNcShs9BxUpORMSmw4Sg/u3U17u4jETGmMHOzuMWV0NpnIs8vIgAAgPOrwSF9duf5wQgMLxjEBIqOHMvbowY0oFQxNpXfCuw8jIVJGCQZLbSoMwO9+97uM8hgQQslib8CIPD07LVEvp4yinnUeUcgWUQlm5sGD9xIAEo3rAOPw8mM/LedLGgSqQ7qiQs2pNjW4DOKflROTdYhkPcDL6dl5LvTnnmZKplKO4L0FS7BSvC4zoAUghHEKpU5QOp/lSB5TncJrzDVFfQvGfKUoR1c+y/vvv5++853vyKuNud+WE0q1fOWc0i9KYhOlxCElfHususUcVc+AMIAhnU/ad67pslGiSJjqQXEvROCw18pmLEJNkZu56sAmqvVxuwzMD6Nlkyn3K5xPL1+8SK9evUpvjl6rrtXgJaKFAAz7h/uM6n344Yfpvfff45nDWJgqN0KtpuoQsfaYv/Pzq/Ti+ev0HN/PXvKZUb9DULi/x7XIYKsCR9jvOCNMKeRUxFkdwEF0SYcKgBycEXcO7zLysLd3kHZ3kKK3m4mAskxMic/4+vVrft7XNfDALTAfx8dvaBxjbu8A9I4ReYvoVES94GAi2EIQvp0+maMSAt6m37exjj2AswkAlBctaggxD3DG4VkJCCNCCFnAGjEK/RIB9llRGuFIEcEYoyN6BEDMAJHR7bOHsaGe+c7du5SVmEfIBtbVIv06yDpyPWSQygBwMQMjQDSAPTIDsDcA0rynIEsQecdcYUwExlGbKKedAB+yOLAf8M1m5nQqKS0RsoTRdma2qW5Q0WE9OVKEsxOYQEHAtGSmFeIR1/3ZxcR6v3DMOAJfooYRwaNu1tw6A4lAzxFC1OHGuXZaKxy4yEpClA/6G98YMGQszj6+kUGhUirMl6LpAEJwMCGF+v79u6wBd10z5tG/n6PMgCR253ktIQ8wj1gTRxlZuxyp1AL8cDIHSGWttQAhdBki+ZYL3ts4wx9++FF67/330y7BubIwRHylaDnmL9xX2cKFbsIcuPTkEs4B1BfOZsqSefAgg2oBQo0FKeZ4ToBipGeiVvkA2SC7e3LYsUwAen2XKeZIP4aMgfMJDlTIQNh72Gsm5CPje5AKEcRmR5zkrCLj0peU4aMBs3WwpxRllEPG579kKinKSkAYc/lOAOESucTTBdnrkOn+/M2r9PrsNJ1MJunJ8XH69OXL9P/+6MfpZ48eM3X0PA3SFRg/c8roVxkhDDndYnmkWRW1DW1h6fYDdX83CzUwB/V9XQ8IpUD7op3Xm+X977guQujXlR6iNIC6mXfk6eTXvsxYvlmfvV1E7Kt4hj5wWEfCoIhdG1Q876GCI5WnjnLX4zLo6xqro3Ldz7EZwqwdKI4OOZVB0bpEAUjv6izqx5BCiXSjQLGdgJBWplNSmiO0ZxfKX+mIQW5BheaCexEDwEOG+zuNU/U9cd0AhMUAjftELR+HUIErBmGhEAMMbiO9YjJLy4urNDs9S+nyKh2Od9J7d++kj95/mP75H/wg/Ysf/l56ePeQ9YT4AgkKDbWoZeI5c9ph1A3ayJK3HB4/pT25BiWnn2Xz3mRP4UNvBVdhMEDpqflt9Uz06gaRRkyC02agOI5PT+nBhYKFEQbDaofGMq4zS2Omd22ni7NzKhMARTyN63OKZ1kpoPTg0mspY07kAaUWgjV7QTKAn1BukLsyeJdScpEqBiME3n0Y4kxfilQ2zBeAJNOhaLwFsURE3/A51Nyo9qVeYa09UmWRouW0VXpQo67R0T4YGlD4l1cAavLCcn4qEFAcNE0CsnLeB+n45CQdH51ElKHe4zLcoLRPTo5Vo8k6M+am8o2sd4GzI3qDweDE1/nFRdT86P+QGyQ9iZqprrOOdEIY08UgFYmDvNaF5c/kRHgiGGuMrMW+drSE8qZBVhP7LRoyYx8zLTbOqYw+pUUdHx0zqlfOY5FBGIfTqQFsYfjBYIKxpmi7DDXsV0YewgPONGRG4ZWOLeAKMhakp+2kw8M7NGphuMGLLyNc+wK2Ce9LQjmkW2+l169P0ps3J+nkWLWrOUKTew16houDBsY52/iw3jL2XJDMINpvghrteczHdhoNEIUBmEB9UCu1crlkhBBRTBj5dlZBzmFMWDel/UUGAiJhcGo49SyMaUeKYIuJwKNqgRKOMgEXRbFwFgWEKodBtE3VvLpRu4QmahpxzQIIlc6La3FvBeNtPWNeccqOGKdr61RPpvRPzqKzShit3ubciVyqRFxkwwDQ1iyskVgRjj5FveR4Q2Qe+xNyEZkcNcmQf+eZoA7TeLCXnBrIWuBdpDDvJjrikHK+t8eMA8gqgCUa6QQ2quFkyvj2OOoL6xpcOXRUeyfiF5xjRfsEqjHvdBgGEY/qh1UHrbTKApzwfshHOH8wplKzXdIvsVcBRhAlPzk5pUMKjho4MJFOrVTbhVIm4cBAinSQxlGmLha89sOHD1hjDvZyAG3X2qluUiQqvpadzwLKcN4IcMqxa0KdqK0N51FdVlCihdIxBPAR1YXTDnLCmQCIWlK/bolAj3IxCKdIlBPprIXETw4VZRiorhy/45nu3b0rQpnQEdQTkRKP65IMx+MHOAvCGJJ/BSeB/GdyUKpsAlkYc67BOUssRFhlZ4yIvaDvkIIcjrg4K7IposQCpSewuSZTziUcH6q7n5dsnaghpC6OsTOd+11ECOFtXcwECOfLRXpx9Dodg7xgNlW66NOn6T/81x8xQniCgvjBME1GozRFKBQpo3SytkhlKCZWDVknonV5Ry2M7IlxLj8N8mrz0c9ShWEcFraCaSra1d6AWej1DSL+biGne21mlHcp+a6/rQOEfn49YjECnN8uRR8EHp0NoDcdxTfxfe8OEHK2A6DUYE+AsDBUSQHWqVhhWkRa1m0A4ZdfiUhIq9jZ3JvWxfKuFXLKtQz0ZqsOgxA+SqtZdH681mDhVdvfQ0qKahNUuC5DQ+dG3jAazC16Zs+ljliVyuc0turY+biGCcK6wS0YIFCuc5DKTNLy/DLNEEXLgPAwffTew/Sv/tkP07/6F3+YHh7uExDiflCap2cnSiMK9j1FYYKMJIxRizKmuwH8kPktGB5ZG1NNSL0HQmzk8wwWRig8AgcDwqhdAGBg6h1SRp0uWkgPEIky8YnSTyZKB2SrB6TiJbazoGd4vmBqK8YqA1xnqjiZgkUSdTn26gabrUi79MU6x0gNcq2SyIgWjA6K/EQslWKWlII2A6QMwCZLriKNZqobETAgOlcAq1I/TewAY0Cg45zGEIwj1nVA2SMy4fRXRgmnBLlMBYoUXj5zyFHMF67t/5qdFG9BzRbSEnmuq4b0cCiSAISkOWc0TJnOl6nQR2FQqbaQXm4QZwRphxwmYnY0OU14GaPmtoA2vA5jFOBaEUB7mmXk2ueQwSCuGWmIiAIYiBoM05kYa6/02iAFWSqVmBF8EFfUKb6skdqiN/4IaeUVY6A1unvwwdCCsURASMNPkVrVbtmAFnMevvgMEZGR0bPgeXAU1TV+JO4IAgjX9e2gjhMEGqzf3Em7O3vp5PQinZ3h3kgBRQ0a0nSR0ousCIASpRtGXgF/g2EOI11slE4xxP6VVImOl2EYYuxyhu3sIC1vl41t3C7ENgGcEbBBsO54Bpw516TpPPg8+2A5RTeWNMi9uH+WidEE1YVFhDrkS61zzCSZAWEwViuJzeZK1DoFCGeEf4zaPo2cICDITzhOsvkqH0MkLYoE6wwV5lnWX0X03EzDjHRF7S5BX5BS2dCXnBF4Miik48JR7NCpJd1ccgS3xjlXRL0y2MLR4Swez03RaQaKYOQE2ZPSJnO2QfxOZkiAxohg4vypfkznxQ4oyzHXNSpdWqRbbhclQKhoGn7HWWDdccxHiaTJ8YZn/e73vss6MoJMpoLrXCiNU+RhIgm74L6FfIODBcROdg46ZR/Ph/OO+5iEB3v23r27rC/HT6XX2nbRWtvuMRg34RfOEdbXjj6Be9VUEjh6X1J3CCQrYirWYqYqM6Ibab60DSZ0eKHEATaDSwycumqiI0TJXN9IhvIgA8MZA6BCrTbmDU4wrd+eXIAmX4pnhDwwgZ5fN+GeiXmAfeggjfRdZs2QLRbN5EFahV7QkbaOtE+ne4bcpLMq61iRDupacE5qvzNz4vKSTgk4JMZbIh3zejJ7KhhSZeerDvNrBIRNIyayuDgJL49epZPLi4Rqn8dv3qRfPnmS/uKv/1v6ySefpjeTOSOElwh7glYeIHKIXoSbYaZ2A/u2IcyIRiV8LGSArDGRqEXBAqtOQRvASH7lWtwgPUButWRFwrDydLWvp4MTBdhdL1Ze6c6Xe/7YHZkKr9cWqPvNvBS0vtRS3wLCm8xxeW9NXtEPPgsoL8a0PNTNZu7tKCFFbG8qcvFUbzJ2XcdRtCh7qdKlu86O/iaQon6ZLpZebUJfntG1bDIH1j/D6shFr73LMwmhZm8uFEetSD0vme6+C2FWtONhneQbZkOX2FFpmgCEo7lA4ez4JF2+fJkWF5eMFiJP/87udnp4sJv+9T/7Yfo3//wP097WgAQzJjfAOaIxEEQxxZjSVDj1BEIaHmi8DwoShgWiZIxy1lOS0xXlxR9EepzousFCd0ll7dq52sgBpT5ADT5DxUsvu4w0pkRGFE/kCaCvnqU5yBVYfyBvsQHPdoyV6a1BAlDSAxVRwreZ5Oz1phLn9aXIYYzhtVJLo8J5pgqFBxaADl93ozYKz+l0KaQhkckwR2TkdNE8iygCz8x5IYPqKSNwUJ4GUPjd7KpM2QToNeDI/TtlhMqIVWsRAgEzuqKWkoalaqkcnbbHOafMhSFhtrzMbJ4jmPHZAMNyIJX2CDKGEDxU5AHGDNJ1ydi4M06Hh/K2iz496OYj4pCNQqbgCRhjnHBAYL4xfgBAGEUG24oazxjhMNGDtyPmj2Q0+CwZDS8TGOShE7cjsmRnlw1xslwiHTrWpRBOlU1eyFmUkk6Gw3Ok7sITv0zbY7GMMvLElOErbncYgKLOj0gLyRriBBBAi/14DoK7CMB6nzCqFqyOW2gNsj1OV4xuY90DVEetGXbX4SGMzaplQshkRQC0H7n3+XkTS2nvMBMH+8rkGADPrC9CmiHmJ9qgBBV/rQMYIWGUWv1oc9uFIJayj6lLR9iEInlI9K81g6hTmOmIwBasHDWMJpuZFrXb0f6CcoNRDqyLnJqO9ptN0kQY+AwiZtxXSGdjW4gJDWM4v0x8g3nHt8eDv2N/MeoR6b2YQwAbplKfX4QjRXV/rGEL1mKlnyJzRHWXZNUMp5KIsAQktO+LOzA7/pdLRv6Q1nuOdHtG4+CsEXiF88h7r1bJdPiRKMj1XMrayKzioecVbVLrHcvVUvedjcUMjrG3IbfxhX1FkEPWWzkZM9hlRKm0ceD7g9lZYFkRKpR1AHTaSVUcAnLsWI7aQZqduXT+qI3BclkiagcH0FtqBZXbCamfhkoBIsXfBECWkSSCcm/VaP9Wz6ccK44UR/uPiPQZaKk8QRkw9+/fYyaACKZke6h+bkagy7YdVdsbvAevQ29iHIwgg7wKqb+sE5bjVFkVqvl3iuuboyOmcxeZVRwbJjdj/8FgSrW9onrPYDtFKyfU30/k6JYTpuXkif0LkGpwy4yIKlsFcsmRaNgDlDGMGjtt285hzSXn/OuLEHabpJiIl29eptPJRZoOBkwX/dnjx4wQ/t2jz9LxLKULCHkUGwehjCKETZbRPoN3HSCUkIwms+EddU0D8r8x2TgkmHAsON5LBq1IUem6Jxa7MxDIPdwRwYwx9Bv17knkuzXCAzmFYhODP1+ho+jMAoMpJ1ZS0WdFuWZh8Hy1gcubDPstvfdtRwjbgK1EYMsDaQwWVo7UEi5VkcEmGKwFYvfU1AQXm0yeFJ/qfSyA67G0r1Hv2ZBX8ZZ+kFoiR7GRWlHBTcZpenJFBFNCPYI8oAUQ1mPzPTuNopVofIkaaj5kLKJ+lhFCpLXgJ7y5x8fp/Nkz1RBeXoGOJY1HKe2PR+l3P7jP753hMm2PYGRHnQi95kpbWUkCcH9WRqOmmekRXlYIdrXrqGfI9SiqSbHscjRR9XQq5m9iYT0TIh1QQipKV22FUwWdmsSIWdC1zxkNi2/3CowoN1Ji3Ksup9lESiCuiSJ8kD/Y2KhrehiRg1f07DzTfpd6WilbMcKpfYXqL1O6cwe1UaJCZ8oPvNz0ZKMlwmq9MxV59F4Saybuex6EEROl1o0AGnUts2pCHiryIllM47RqJC+8J4PLjG/4vyPYoiK3w02RXhiVSLsqUVQr54i8E6CU2iI7KrNXOnpfqf+UmE5hZMOYhVGrGi/U89yhMaP9o5YvNckE5sAsniKGEGMlDDaSgES/KztDYaiIYEPAvUsmMFX1UrT0uCT2HiK8Tg9TJk5pDo3XBa6jL2HDmnb0PMpEALAIfsSce3i4lw4Owbioei3XGGGf2XAz0YQzXlifFsQWAK1KXxN9Pow2AmgzWbo9A4mJok1D4+AK+KBWyvVZBmFO76bdQF2q+rc56+jc8zUYESM6ptRLzI3uJ0AoptGG4zpaORBcRjYE5mUKVtroK9fwmYdYq6P3BCpJ9PoymJXGmA1cnKuIZJQUuCA9i158AH6u/8VeUMaGCI+cvmkiKJ0bnR8CQqQ6M71UIN+MopJH6ImnVFC2E4mzhzESFIIQxqQ2lJtqNWPjWOl72oPu0ShQrtQ+lgNVjKVkE71SlAyvG4gVJ6YcM3s7SP3cVSTtEvsbbKoCQU5XduqgI2qs0wLhSThctC+kZxuZFI3DtORexNzy7MdrtfzxnLBW2GRTHLtkjUC3IpBu22AgVNeTQnY6zVTKrk6TieheEN84e0GyDU4Z1FZCTihSR+dKAFKDGJ4/9/oMuQwnhEh/Sv9NN00XKI3snhiLeh3LHnKNs9Zf17DOUzaLo2+KIiK19WBffXVzinWkJDNSxtrIipgMNeMRccW0G/SpdAPOx2CPbhn6WE+WAhyDEd62m2tFNW48g/pwag+QtZU9oO3UKS0pmJ5Ph7DaX4gZVuedDuNot6O0V6QUq3wBDNhmMWdtLBlp93OrGUYTW7I77693DwinBRAOB0wX/cmvf53+nx/9OP388yfpfLidJmDoGY/TxWKeriA4O0hlbgoIDQalOIIaNihioYhZcLyzw9AtBBYEEFaT4fVoRvtVA8IS0ahRVy3W2+DlZhGgdYCwOR+6Zy2sonlKIf/YxHL/jXjP1w0IVydF81yAfx3B9Z6owaDXSoCxn6wIgLAD+/euigFhTepSj2Xdcor7qtMVsvKx+pq3yY6mgN6CklNNFRQxziWUg+Zpc/IjjcXnzUBWf8uAkCQuaDUBQplFGs1FLDM9Pk6Xz5+n5ckJcgBTYlrlLA1Gi5Qujvi9M0xpTPZQMdDlYnkaeu16YfUAxJrCQLJiR6YClOXllVId/YXx1RFRKVcptuwJjWi/+x5pz1huiMjE9TkGhPQmMiImz65BA5gmkTKqNDzVpxgM1bLFcsMpnVgX1tbsgiSjfHkfkCgkCurBhOj0Jj5HpJHKuAdwWIrcIQ1IRuP0W/aKms5oACp62dx2vFewoOq+Ig6Cgeg5NUEI78VId1CiwzALin6MyWlg9PJHjzeDVo6nAvts6h2tSDxWvBe1PB988IFe8zNGdNHecRk+8kJ7rmC8OIqm1Gw9pwzMSHe7uuL6O7qMGjmkK6n/qHunqX4G84WoCtlMMyCUEam+jGrC7vtjbbAfXr8+CtbY5jwDML55cyRDnI5TRcCKjBMJhfehHAQl0loiM+W6ur9YdpmqGY2lD+8cch5RqwRAA8MPP/Hc2Lcwztw4nkAlyGhYF3VywtRhRIedco4zBsMJ0TKDfhJRkVUT4BPgel/PEmulaFmwIgZocUMG2H/NRubRO41RcKc2u1ZfgJFzw3piA8LSc5GOlmirwDkJBaAIDADRlKRVWEsniZpT2WdSkbYCRvA79jNS4gwgSLQS7JinJ6esJ7PxXeo+UasrZkk4D+yccy1UkXPBDBxRDmf+IeqRCUJYsyeCHIN4yrbqDOucuEE5dGVJzzVAqB1RTqOEcc4WGOhjGizFuBbmDOvuc2IQh32bHUBVT2ARm2DvSgYxq4C9gXU+IDuVwiyyLDucAAQdfVNLgZL66bREz61AsHQE1APkPrIg2jKzOFQKy68jTB67nTpkma76C4qRU0yfPPuREo85cZTYWUmK+DmqhHo62UoGk34u1Br6/lknsKYZcxT97jIg1B5331CdJTMuDwl2QAhGUNjo1edMDNUAq3VRsLhui/Ua2RAcWzgGDJLZhH6M+vBiY/EZY4NZPtsJaf1Z67ba/sJeReagHKVXdEiz5c9EdYjuZWiCG6d0EtTN5ywXwPnEuXnwQAyoOrOlfYydW1gTEPTg/W4joswGpHxK/7rvJiPl8ezsVzu5Su+99zCBOAy6Bhk6kGEk3GN7q+YXz983AhAevUinVxdsOv/x0yfpJ7/+NAPCs+E4TdGbZhuAcJYm8LS5T3QjWtUduooYYOvRw+sRG04eXHl9XY/i/jGYYCN5HA6i60ilquzITA7wZSKE7wwQhpEB62IZ3jGE0AcV05UB4U3T+1Z23TfuD+8eEJa6zYgONPIIawO+pBgXUPAPCRC2AWX3mZZhpNoCfIG9k8IsmhN/mfpbnkFH+Z3OHYAQjeeRLgqmUaSMztFy4c2bNEOPxXMBwtFilrZHi3Q4nKc7o3naGS7SNnt/OUIo8gN6C6lxqgMR4B4yBkpHhjSo2wGk0EqjYivM0eO6P1iAO7cuid5N7TMre1z9mUh0wFQmERzY+GZNQyhxKr5gXZQxIePN7Gf1kWaqU9QPliifAAW91mZY29tjnyukNZ6enLE/lhuQ4742KKHzijImV6WiSwSyAmqsZQsjD+PE3LqpsMYWRnZ48lWTApmfTxH/f/8BFOZBXDsifm4FQSZBNW6uAaGJb/x8jGbEvjToqeeDBn1QrLPdQSa8iBrPTOolz7kikwKENJar/SInko0cgVymjgWw85gU8QHZiCOErjUpKUSKBpYIIfaF119GhyI+jvIh3dgAsrn+oq2XwQUDJVpF5L6bMfdh4IuwrV7j1aQXRycNCDG/jghmgBPsqtxzYbx7TzCtMlPpo7YMKYao0VSUB5EOWPoGB07nVmFlYr9k/L4V668IVkQUYr0ZtYxcArqTCFydLha1jKgTi5pTG916dpNLmIlURh70L/dS7bTK7a60r8N1q1omgHU4VNiUXheOUkWJmpo4Tx05M9Dncyr8HCQsisgcH58wS6oJCDUutr6YTLKxjXsoBVc1xWy3ECQvqgGGHFRPNDlTwCiqulyvBVKSuV65z5wix3DIE6RGdBA1lrLRHLlXSU/9jDCYwZSJCCHuj/ebNdjMiyJ42VG6OLMh0Ct1nO7ePcx1wwQWUe9lMhxkXZBZFil9lAm7VelGZPxwviX7tMZ6FtcCuoWZAGWwQmYnk/rQ5VZK2dmqDKOSuSOnoM8q9qFkecip6DMq59pA7MQgW4s6UslxEe844FFHESETIHVJCBUEZW4jktMPI9VRjJ+lxzDAMNlgQ49gjI70eT81si6iBp11wVXrC9dVWg51AULup+2IaEerC7deUPlE1MeGwnXbIYNRr4Gi5HLCubYxNEiuwWY/x9PTXL/oFExFSC3zHK0O5tOpdBq+1AJIPTofPnhAZmsRYKk2Xg4O8Acg/X6bjoHcjzDIY+TQAKi/JLGQ67lNDMTsFrSKOjxMcJwBdKqtzVhOgACgtR1J3f2NAYSTc6aM/urZ0/TTTx+l//ij/57+/vGTdDrYTlejbYLCyXLONhX9gLAjJbMzqTL6CUK4oh5A0lLU3hElrCM2WEgsir3lLuq11zQr9UgLvW3K6NsDhB6RAUdznuSlnRMMJnzDUjIgzF5PsRnWnpLaEPjN/f2bAAjL7DndojOfsGOSf3MihCVV1gpS6do1KKoj3pG62npmvj0MG7ICBiBk+hqNbREQbPrlM1cEY1DlZ8vbbR6WaUiWURDKoJZwkRI8xOfnaXZ2yp+D2TSN0yLtby3TDT3WpAAAIABJREFU9+8fpO8/OEg7gwVTRgWOauOlQ1YFNTQUIgwkG9YiHUAbgtNCX189oOtt3MMyezqDcMXAucAfCUWkLUJJiLK6RC/xPtbDwLhDjR/SBCNahPSgiwv0Z3IKVMQior7aXn6sUY4S5MgtQOieGPiQxgMGtL3ddAJAeHoavSMFROWlHTH9zJ5etUYALTkaqYOJc0FAiGsyOowIGVpgbG9TEXKfuXNT7BkpfqTi2Vgv+4ktPw72S1+yILIxUPC80ogEOAjKfUeYmGodNb31vpKToT7j6knJqBXrm4LgIYwgv1NGk+bBhpNBgvrrmaVTIMtGZ7s+RUQpJqNwhDDqlML5ZK827u3ogmUQ1lRzIMMXEVDVTq5qOhkxqudjqxTWNqm+Sw20ZejUqYmm2O87s3oeMccqow21MaorQ5N4ku9E1o77fAGMgB4+p4nloYqmHc4jePaRAQTDCmvENhgGgaw7XJKERrHkWMKosXQfOEcTFIkUfT/NiWAoV1QF8khOaJ6bAMfKTipywMZ0jpoAgLMuUu9xNoBTX2kgk3jKTbsFCvm+AIN0E4TToc4uABhUzTeiynJAOdUOxqJYmmc8l6DCVxZBaQgPOwmtPSCnmJIYY8DncB+luSMqg8/ImcDm57tjRnNU1zrMqdlwBiEyhPs52iRGYqXZwnh21ASOJLSXyO0cIuJpUINnwjNjno5PjgjckLIP49rn1mQldu5gr+LzGD9qth++90ARmQvUJKI9glgfabCD5DDSJB0sQMowHDeWEY5gqQZSBrsijAINJvHAWHPz8nA+6awXJ4zBPZ+rcUiifs6AMOSH5hzOMkX6nZaI9ZZeUZDD6UPYBQBzjHIFOQkcRGSqnE7lyEMUOfoL8nqRheKsB65ZBoSyEx2RN8D0vnVhSh3Z5TO7nUI8T50C7DFn3Ya09nAQSJ5LBvozOSWWDgrLuprdXKkVdrpZL9ROzOJsaGbL2WGb68IrR4syixQJVHsU9X1U1gsAIfqaol5dchbkXChPk64Xo69IgYIoK9a7zJWWDfsQMgc18Nal2EfY68iAIPhegBArUqxDXtJeiqyIeiuZifcbAQhfHD1PZ1fnaTpM6dGrV+kXn3+R/uK//rf0k18/Tq9nKZ2nYboCbfL2KC1Gg68AECpNg+xHVFLNwn15j3T8sBDwIMF4wSRjMqVgXaMgz4+V/jclQljSwgo5iB7TCqreDvIycS7gJWZeRxBYhIKMH7eqWdzUOH8373t3gLAbzEWxR6xVNuIjzcpe0PL3b36E0Huu9uA6HaXhwq5IkpjGMVAKqNu7EAxWzbCpRKDEEb1SIVUYz04nWr+j6tS1xjyz5UXzfAxRQwhvcNQRAhBuIV1oPoWEhWs8jQfLdLA1THd3ttL/+E9+N/3LP/jdNEYN4VDC395y4YMmSPDd8NxQODDCzEKGz2KsSmeq67YUwaAyc8uGAHa1xxnGa+NpnBmRvZFBBBD1OhxD1KRAkZE5LSiwpeDUYNrgj3KlivRw7SJiU9d54O/y8Msws1cX8wGF2K4hxDUuo18hojiuHUX6I5Qr6tRgkEA22ygAaJDMHsccF6eDe+FlR16khVqWj3e2M9GBHBXaBK71sbWvvSnWOz+rU87qtDEbHI6CiNFOhjYiF6ByJ4PfBdgr1agZ/4+bKipDMKgUYD5XEBIp/U2EG01vu0ZcjCk1theRiQhNzL4oIhKlhQkQKp3LDgYTtShtVHN6sC8q/VWnizw7AA0AjTIU0Ye01H2qjkrpYuzVhjp9pHPtqJek+261T63a1siIJTgM4hycB/RHe/P6TaRKYl/OcqN3G8Sow6HhH6lzkCdXkxmJg5TaqoiJ0h5lZDP6EenWZDNksz45jbl/2SNUz4lx8byCoCkLklKKhV2ktM6oIZyVM2ygj4+VFGzVt9HIrdJ1zaRoYGenCxgE5RAogFC9/kqEEGvodEju2WAT51lHhC6yLBThiL5klQxoAMJwbCFyiLVhy46Qy3JyzMTSHuRSYklU/SDWAOdX9WMg9lEbGABBrQMiy7LPTNjkfoqqJ1R6pve9QFap13KpC+YT83R5iewRkNxITmqfucm5mqFjD6qlhRgbARzhGIKjwG1mdK4REdQC+6wofXmX2RaSE3pujhEZF8xkcaN11yC7dUcBGly7cLJoDhAVFaFYUxOVjCE58gV87TQzcLITizWEbPge6e3eJxXoMmByGi2emezGcASS5Vl2MFIO0fMRPw/AXrm7qzTtO4e5mX12dqRlevXyFaPLjvjyp9OiK1vUjP65Tto986LO2zIVexD7x+/L2QGR6o119DxkBk83e59Mclqz94azWQwKMxgEwFRagnRrpKi6RKCh0+xYjEwNNaRHRk+T/A36ns7NqYiD3LOUQSi0SmJUPOqM8zxJdiKlHzJbcinajgSJFP6GthpIm0caNvSfej4rqmuHkJ1qdcS2sbGixdA7B4QwMF6+eZZOLs/SxXKWHr18mX7++RfpL//mJ+nvHn2Rnl2gD+EwXUEwgsULoLA3ZbQvQtj+exUhbCSqm3ZZm8GsaVYoPjDFqac0HQroLJRuQyrTTJkp6QDZTIxfNq8hNCCsPdU0zHOaSDNXTYAWoFBRGso9PygZJJu1xu8GvL2Nu75tQNgGbAVp2OmAp2qDw9pzXC+Ffi9rV1+ja3ZuVEMYIMXkR20PdnscbU3VV0NYGtJDEepTEn4wsrLvPZwNYYQjvS9SGV2fQoHoWgRELcLzPgtDAo4MR1O65iII0vNLGwPCAaKDAQgDFG4v5mlEQDhJA5BOzefpcLyd7u6O08ODnfRv/ukfpH/9T/8gjQeLtDWQYrFRn89XSU7I5xvvoZyhp11nkakmNNyKtxNKBUrEBBJuyp7rUSLTQaAr2A8DXLt+SU6x4iUlC1p4fhXNkdOLTWujUF81Kqr1YDQg6jWdDqM9EykvlcfbUQqznBowKj1PdWUwCPlMoYhxb9RlqAYDRqaMQTR/xjojrRWGoZ112TsMxjtHYeIZfGK8BjKCouk2CV+cEmkGOChutZQwFT73X7CKOlpjT769xo50ynEoQ8okNfgboi8YJ96H+ixFY/R8LkWwd9cRQkUJIwqIncKU2dUIYZELhUVvOpso+yNYouVg0Rxz/weLpAg95FXW2oD+/ZBkNGa7wxzB+IfRgz2laHzNihzpToOSAqcIoRhH8TtuaEIRGJSM8sBhEb25YNQ4YmIjmQAlUpENrpH6hggf0hbhJQegwX20P90DLGqytkUdb1bJ+QKRIJCIwOBVn8bs4OVJ1B5mGiX7OYbzg02hwwlTp9ANhqTox5lwiqYsg0gFpYEfjKKWe1VqsOR/OGXt+CNtc5Fn2RHmNg+ItAaLp8CVBCvmgOmviOqAjZlESSLJcJ0e1z0c4nhG1kSdnOaWAAaFkDc2lgkiI/WOWVR8ZqWnOtrH+weIxPMjrRaOH5GLuGZPdZqU6QMR9AmAKAUZn1PaHtiKRa9f5qZOqSt7T3tZc+joic6CWpBovwsgZ0dcpLDLOaVoJdeaDKlwfoiEycyPatEgMhDVEeoMYT/YyaVSAGWZocYdssmZDnWKcDkzRUsZECia5IiS+jj67BN0h0JnECIcezb2Dbx8VcxxIyWyImERuChA0vWM/lvJYBDTMO57eKDeg2jjgN/ZX5E/dyMiJhIX9Y5c0uGFUoC6/yDXKtiIXYeba0NDxhGwxdhc7+isEThhzMTq9jGsgQVxyt5eA3w6aulsl+w0iYwD9yitI5V15JSOCKxlODHhNOA9IwIr4B710UFKCTDIdjErfc2RvSLyHkbjLA9ycIkumpJ2nDNu0F8V5EVKt/X+wE/bgsiGwfPD4cK+p4zay+lG3R11ha6t9Pp4n1j2EWi/65RRA8LXZ2/S8eUlawh/9tnn6ce/+iT9/Mnz9MXpJQHhDAJid4zE6lsAwnYKWQUIqYialpk2hYNkxfjWxjEbZCnorQ/n7SKEFSBwY/pVbJuJXuqFbCcRFBETAK8KdeRITct70TaelXKiWiB/3ZSg5G1At7dzzbcPCOtxG6i3n0VKr4DF5ty3yUfezkzIMFkXcVwzjlZaXD1C58VLOUpRS3nBEHNTbxli3s8GDEgNgsDDFw1peqWV3uTdqSa95OGLiE3n4XHyYGPy2qBQjhFFO/TVTBll24moIWTK6MVZAjjcQQ3a/l56785B+s7dg/Q//fAH6V/+4Q/S1nKWhkuRJdSOHv9/BfgzpQ4GhejVYZjY4GKtSDBgkhCA9U8oDh+QIt8KwsrIskpe9GatCY1zNwyPFD6neEIJ4l5Mld9V2h0+r/Y7g3TnAEXwEzYutmIiG140ha8ptz0WRMZyKho89hHFw+fgNYURWntq/TkaXyRPUbphjgDw76KOxzWQvoZedkyjOUcK6kknuZBqzLYi5QvrsuQcow7Dz2kSHaWJiXSEKakArZECZE+0I7bYk1DEiPzBQyuiI6VaKuIi5ticNhVyGdfUPCsFDs+Dz5rZ2sYxwDD2OZq3s+eX2YeD+KFOEwXgUUmQDGREZ8bjEmXkvoj6NtfcuWaLDK0Ey0sSEMCw0Byo36dq5VLaGe/Scy4So1Jzo6iMroFnkzEiRkJFtBTN8r7371cXaCo9Twd3ELEBSASrLNgZlQIMcIBrZbKOqdo/bG2LJKU+x5axzrWwt7xE49C7T0DPwF6tKeyMAmERIpdjsu+6ebXIlkQoot6TWjsAH8YDQmQAFJZUzWgn4WS/WBeLFgNz61xFEtEbVA5Z92JDqjSjCREpZpq3o4fRrxSXRpQZ70EU7v7du+n+vXtMr8QcGjBwr5AHQQ4AOCcQZTVDLu5Pxt6LC9X8otY1pKHTTItdUAh2KC2dfYD00J0dym6xiF6l129ecz2V4i2Zkp+fxq7W+xCg4/COInexXwxQmnqlltNVKUHV+oU9OqMvLchl2HYijGk5sQw4tRfYnDv3AaZEVZ2uhCtlJrF0gAo5CwT2zVCrCLuihgTEI7X/cdSKrTDCeeEeeqrHk+NBxE8ChSS2cruKaJHhXqzZqRMOBenvak7Zdy4cd9SRRcbWacY871G/pidWKxBdC31UCwt6jjwG6aL3ucdrQEhdFRFxg2Hb1bgGHEt29FIGRF04AWwGvSUlFmNxGjjkI2Q01g/768HDh2qDw9YK9Z6S3uDzRZ2kHEoqhaDzyCVRVSsKfoaZCNJTjLRFD1anROP/dPCRwTscMOEkYyud6qvIpvAwxfxqXrTf3IpKjKaK5tIxFmUPzlywHrcDQXtEz5Kjh4s5yzIwN5nkKNrByFZSAEvWTclUonx8F4DQMShsNByOF2+epNenR+no8iL98osv0t9/9jj99NHj9PHzV+nJ2VU6Ww7YdmIw3kpLFMffKEIo/sNVA1zU1XIDVk0Cq6hYO7riQk+HrH3NmwJCeyp8gBuG+JcFhJHqWqc75XFWReiakW7D2Sx2PKhZy9WRnJXp/A3+w7sEhBXoyMJ8dSrbaaLlHc3P32YRCKQqtksZ4N0snf3jyO7w5hCy1zYIMjIgLMrP1Tn26FpS2VCEoEQECF8Q5kjNYi2RU70rZZiVd09YtKsFjYV1fRZrQKjXoRSXCebgyGmjUDCISpydsJZwNJ2mneEgHY5H6d7udvrhb32Qfvj9D9JoOUsjViA1TJkSfG+NVWQUSktzfYvrNbKBHX302Dh4ot5TV4gMxJFuK3BGNQIQsl1A1CrQMztQn7865ZRRSjaD31IvNxBbmPk0JYJErI/AkM6PiVosT1l3lZWzGuJinOrzpcbeTr0DgADQZWQnyDosewQG5UAwIMRjwuB6cP8BWdrAwvbzn/88ffbZZ+nkFKyIR0H93ay4wedM6jKZqpci7oNeWVbIeHZ7yeufimiEwRvaVM4DOQxq5j63cXAtI+5ro8j7zQ4P1vrs7KbDAxnAJsPJEWVGZWSQwGg8Oj5iZEbe6ehhF55j19HJyNSzQ2cBsLkfFeuBxqVelMy3jCBFnR4NURkYbI2CmpcwfNyGA6+T5Tdo2LlmrL8fESidngoMy3gpURa6bIZqa1SaYssInk6QTrlIe/sAxSKIcJSA+jLOvxn7PMZMWlKlTCtV0YyUoemqmikY9Dbq7eW31177T83DkWqH/8OIYvQKeyOYWV1Dq1pIEJMIsPEIVoCQYHIpZl6/JhvMTL3uRVh+0oCNhjcCgNGCISI8kIcmkchSJUAxxoW5Q0NqnI+HD+6zVjgzegboWLjJeRDRIC2NwHYw5F5GVALRHewdRvHDbpSvXODX4FR8CxpJ8a1HeuiB2G0RqYazBE4WTJDPTgYw1YcRgbp7B03NDzKpitZ9lRmxONRMtiJd4y9nAeh+mFWTnuh93qM5bRJ6JZ7NmQ45wyVInFhSYwdb1VJBUXvV7yl1EIBWjhgSnESvOQE+ZXdAFpoJV60fDAjdLFxRKtfd0mgPZwDOHOvY4mENFpxiyYhQRGAZYYozCWCFCJ8BGaLrmJ4cuc3ERXbQVg4cyBTXk0YpA+UkWxmIPddryvREOH3t6I69g+ehvAXYj3Y8AEImg2qsXwVwsQ9xLs2MCvmDqOA9pEtSFlVOBjonzORrh6LSsh1hxDhrW97RNDZwRxuSy0tFBIMMBvNXs8hCLpL8jUBbhGnQjVh3g7RSGyintc+H2h9JTuN5EXlFpLWp91VmUoI+JRIuJwv2jh0NYjelw2M+o80Ep4oi33LMoQYW51oOgGC/rpit3ykgxNGE3wX1KM9fP0mvTo/S8eVF+sUXX6SfPnqUfvnFs/TrV0fp2fkknYLFfTBMy61hWsB7fSNAyErAFVtZilmAMCv2ps2WhZz/3G5gHyJQByAbP+tTRusoQdPDo3XXJu0GanV+fDFgW0ZPpE8wohe9nopwVANlpbX0AyGPiyH9LG4kTP/hfb07QChlZu+21rErQtcNxDzudY3p16+W71U85yV1qeuTNwWEPhcGd6zz4iM7QihDideNyKGFn/egBaSNatQ1QBiWzkztkXbVyPqkrjqHakBYzlRpcmov6RBpn4PEGkISy0DZXZynq9OjND89SXO0nZhMGBHcGy3TR/cP0kf399PWcs500/5Ifmv86NlWAUIX7ROkmVwjvL4mAoFCP46UrzryIiZOGcZWQE4LpMEPJYwalwBh6vuldDsDNjKcBWsmUjRJ2hHKz6QOGlu0oLDHPbzLbro9XahBtJU5DAca02PQtSs1sw0IMTMECmHE1oAQdOy/94PfT7/927+dPvzww/RXf/VX6ac//SmbAp+cHjONsL22WgMpjysypcIDLPpvGChIRVWks1DcU1JG2wiDyUbNHmWkWkHIEx0/FwvW1qAtQr0muJ7BIPY277u7lw4OwAKn1hzw7BIY8kyIWdWOGkQ/Qfxgg8OefDgG8JqieMEaWDFngsxDNTIy8M3Q6LoZ73MbKbgh6v9g0BRAKJIJRj6jVYaepfRLBAnIybHIj+Q0kEda9YoiQ6ATg4aqyEvwf7WKKf3EtGdl0KnuRYayDTqnPWXvfLDXsq4vmpcjYuO5tzxR2w6k/qr2n+Nz6t0S0WLsBZGAYJ5Qw+eUK/iPYUyyv2I4VpxOhlYNNNArtwUNdN6rZEEILLpOUdEl7u/owfj/s/emTXJdR5bgjS1XZGIjQICgKJGqkrqqW91l1t0zZjPz73vM6ttUqUsrixI3kCCJLfc1MmPsnOPnXn8vIhIJkCJZqkpZisjMiBfv3cWvH/fjxwVMNH8YEWX5pQCM62PtwQHGc4pW3jQQbL/wDFhDN5Eh3L5J59Dr2jaEGUJScZUZw55wxlHCUarroz8SmTGKgQTyUxCoiWTNWeGoF4aTiy/MncRZjmLvCRC17IkcY2Z92D5ki86+ghKiwpIO2/tqgFAj79YIXHsB3lE3K6CGerAmPMbHymqbrLENleRgg7Vyh9YCxtm1mgULUGj6vrJoEpMRaMY+ULZNGWkDFAWS1CsxxKUCEDrzQ+81FDJrs/YQVbKwkunEyi4jICMhIIrihEK0wIJUUWHTkVVTK4YRX4/xguJlpv5zz8R4O4nRAloC1A7WOfNqQIi3sV46Gt3bjtr+QcxMzBdR381O4ZpKQdKWqQw112iHI7bKUGI3GxvcG1Q/7WUIXavndUyIG0AsDFJdUQ4AErhH+wiuSQZEVC4goaETrmOfZdhDPhPRGxdrtwXYdH45CGufqw8IIS6DebGyLM5FqX63YIu9GF0jQGsI/4g90TLgrtGGABvOedz78dGRAupRGsCa6MjOWlDrB8sQLgOEHz5+zLYTn73YKU/2D8uzk8uyB4lo9P2CQR7MFgLCRU3fNYCQ6v7LAMK2SRwV6SYbO7YrFEjtHNfIWKUO5Vc3Rcau/VsEFLuAUBsCTaplsHmoRRIUDtklqWIhV32FGmM9COoN/AcgnDuN3vgX1cymKzRgl1i+9cB0IKGBsrwW3gwUZkDoqJyjjPPO9DyFur++Hf6qTlgcfK8LCPPeIGUjHC0e3l6/5ujPuwhLVUZflSG0QyXQoPHNgHCMbAv7EF6UUQWEewEIDxIgLGV7Mis3x7MAhNFfLGWBsyPU2fl0zCTgwXqtVfW1c3sDU8pc14SfceiD3iVw3TIi7k/kSLgzHc7ODGaAGgKMraA+ItzR54m1CdEYmdFRNDI/PmF2CIeOI+C4D9MmcZDZsTagZXbwTP2bTJ9idpI9pOD8KWLt+yBt9eKSPe0Q2cwBPIwXMoN//3f/ufzs/ffLo0ePyj//0z+VDz/8sOzs7vLwRRZMExgpm/gB6nm4T6leChDiHvGc6Ne0fXObByiAMcbd64+HNW1pywJUR613vHj94pq3bt7iJxsw2q76WfEZGAPVHIkq5G+vPzV7DnAR9K7q2ARdWhFgZV+ZCUiOHIQpbt7cTv3+RBXEt5/Pe7QK5YRIghXzKIgSzdPl3LZ6dNMmEaEHgESGEPer6HbbR2rgPZZzH86qAaFBqu8rW0j2CgRoVMRUz5ZatGDJc78EoKaQBtuECEw4oODMACi1+JazKUDoDK4Fb9yeAKee60ORHQQ4FSBUvaIdWb7fY97PEEbvTu9zgMJsZw3KqpOI6yJzG8qAqlmSeJCps7iH58+ecVwoYhJ1Tp5PU4EnVKKF8AnWwE3ON8cjKKME7gRSQ2Wo1yXwg3tB4AEZBVCUW6CynTWZJlsdXXGVa7N2zIFqxSSqgfEGhZlTGICwbwsNsnEpvIeZjej7d9WR6zWcM0zITGIFKou7wgAUr09KvjKfzGInpx2vB6VaiqJBZ4wekKznDQGaHKBzRhz3p8RB6x/q+8q22VlVgUeJhjmDKPDgGu4o0yA3szEN8rNmdU68D8Db36Cvg0qPn7HXDBRIyyU19wapmMi8IYjgs0J7rPmWYigErTbqBGnXUpDS+8sgzvX+bjVRVU3DhnJvusbNGcwYP8/zvJ+s/UhwGwETgBkxUqzgqiAJ3xs2TkE9gc0cJPIR0cZfmVTsJwRUIKCl1h+qa6TydmRaHShjgCzqq0ETXl+XaJLEj2zTEVgCOEw02CjN8jDjPELQFftNYBMZcYhw4dxpJWqij0IlfIPnoAKUEm0yldw2z3YN988xcC06SkAAeqOXokshfjhAiOglAN70XBnC/Z2yd3pS/vDZZ+W3n3xanuwfMDv44mxW9qaXZX86Laezi6V9CAkI5xlC9GK/K0DoAXXUJyoFaopcG6Szjzr2C/foBWkD6ghfBgHOHF1l/Jb9zUYW60d0JKmgYcFbSlqA8HUzY3/9gLAbbQx/Mk/Mm0zIa7xHB2N3EffrChcDQtf9LdoAy28gA0KDruqQLXju6jSa/pS4/vxVT0ZdBrkVXTuKh2d0tF8ceh96QSa34MWCx7Fkda0eqZQZB1Eswd/erEeZhR3oBlX6wLcCjw4gvGB2cAQBAQBCZCiRKTk5LueoVTs+Im10Mrss66NBubE6Km+tT8pb62NSRpEh9MGG+3C0uOtERf7LlNEVCEIoU8HM6hDiLqr1sDPsFgcw7HCa5wFha/jLjENWlnMNIWxSHxBGxJYKfBtoSzGiwqocY7TEOOQzyA4qAi5q4XHZ3d2LjBuyXhtsa4GMC+77bIq6Q0WvAcjwBfB1j01zb3Voq1iPuN/nz19QkERfrWYIGcL3f/ZBefTuu+XBgwflo48+Kl88fswsGe6nqvMxKyUPHXPg+kDTtJwhhDPsBudVlIQ1chAREPjt1LxUR9GHrNZwdmBcQ2VVTKplRh2eA3YWomj9pxLdDZm1yNIpi2TQIVCUKVFwJhEUoDBNUvKTo79Wtre3lF2DMzVVtoA0yKD7yoFVxsfPzyyHaV1Rx0QhGTJ7JLDB95MyqpoXZLyOjyHPL6qqrylHWU6yI/F07CL7x3U0GqrdibOQIdQA5wi/4/mbnBpMKunHXEdoKyAQKIA95n+55uH4hBOJf7M+CEqWVcilZQnZTgJqpAH+MZYIuDCLA4ctMjqkrYf4Ee6d/d0s9LCohjDsabU+YZ7sgFNBNKm+4j4moKw6SDJC9l7rEQ7+7s5uef78WVWlxfoEIM4OH6l6Abqwvu/evcvr9QGh5kZ1h8gmou6N9NgLKP8ecr/K1igz0SivZrVE3RaPgKbAjmsKxIpSjvnCz6troYraA4ReFzVTeYbsGaT11WR7EWU0n26LAKHq5tQCh2qbGNeg+Vp9GQDMDrTOK2VmXc9WW9SEaAxalhhsWNzLbQLcikDMqhacyxmwzDAwSwDPUevwAngpe5aVb9t92tH3fNP3DJVZ19mCOXJ4cMiaZu8h1IOub2xIIIbU3MZMwBrpZwIJugJEuW7a9Y8ZyHv8TEd0jSVBGgShMBqpXg8/k5oZSqJmu+D12Q9r52bTNvA6USBFPkaj0De6PO8vWBLcR+xbKWpqH3Bi7Px8uD7sCEoR2D4FfW4jIGebifm0EqsDawjejrBPh/K7a3CJ2WIpLkukTBod9rVYs4uyDwRbT0643nHG4tzD+iUdnZ1paHGXAAAgAElEQVQPGmUU94+sIhrOW2dA/xWFHe/FeUDmTtQ4kpETvS2xbvB5DhxIAfv8B6ohZH8fAEJEHc7LNy++Ki/3d8ru6XH5/aeflt98/El5enxSnp9elJ3poOxApht1Mxfn5RSLYICqHvHwG9r/fgChQGEUGiffsm6OS1FGF2VYyqyJXri+5jsHhBVUIMU+qjUpuB+qjEWvpK4o7nVQy183IOxH8WqEqTaOvs4Yvf5rbIDbO7vZvqsAYX7vIjD5qrtRlDqklcdSosN3jnb2D9wsBqDi6aayuwgQ0o2vDcGDDjJozVtRNF9BMLnMvYx3gEpdJwQMIulT66SilYrmUI6HHZNsRHGQ93ngrwMIx4jEU11UgPDy9JiiMlAYhezC9vpaubO5Xt7a2iz/+f1H5e9/+g4ppIPk+Ig2FPShJAziuiM8JzP7AQidYcOzkX7DOmCLXskA4YCG8TfBp63lBtg0r6qFouMZQN1OW84Q4rBwTZ8AIYrNG20LYAAOBg4tqZEiQzNhNB/Oo2i+OBClIklVSVAWV8Z0ZgEK8X7ew3BQ7t69x8PNdTJ2nnBdZJsaVaw5WXQsV9b5PlDoICKDw03UVbcEUuFTBoTOzDRAiHpEKbLZIWtrLRGTo35QlEVRGH3+WO0WH0anIsQ6WPOyvh5jdcRnx/hYgdSfo/e3hu1qDwFRBjXtbkqr52Va62Lk+NgxRGQZ14dj0RpNq2aSdXZj19dIfMC1fXZ2JyNRlGq2bzQmOIBDpOdQLS8i4MhmYv4YGQ+gCECoWlOBRcyP6xZFFcfeVBuNRbaV7TeOjlgDagqdqdNQocS4Ovpth5oOZtgFj6VrqrwHLKpBRVEAcqipElwrQ+jxc6bQ9VEAX7i4aM66tzPUe52dkXpl2pWfjW0TTGk0IGS9mhzifvaQIDay7FyTib7K9ZvqaUUXtdDEiLV4BweHaosQTp3nJgcDxDPWJ5tGin/TeYdjGlRHUw2x193TEzfMOqqg9RoEavK64iX5jKC9Df/HAN5UzZb9VtDDWgW+HmlvFHDCXpANQn3x0RGCRzinmqiZ7XYGD9nu+Z4M7giuom1Fa1QetYAhaON9gzU1QoYwidO0vtSyuWZqmBKJ+8nAURRvnae4ryYaYsq2RFAcMGmZtlZHiPGCwFIOoBi0KCMNH1p2o96TxW6Chkw2SKj0EqxdiBa9vS1aOva21y1+rhnCNI88j8bjqsqbs2RuH5RFZXhvAQStMKrAE2rEW8N3P7ODU/aF29yJcu4vJTgUXFRwSxRy7GVmdWO+mAQKMOigDQMCKUPshIjPA4vIuC2DQR5BVASHbLfwDLgWASHquSGIFqweKImits9Z7krrRZ9LN663yE0aI4vceL00YI7nbwFl+zMOuOUMZM0UDofl6Ag264TBFygNI8DlZ2XQZ2Wl2g8EeVUKAJXkhcglb/Hv/t90TnqAUBnC4/Lbjz8pv/n447I/K2XvclBeng+UIQQ3+uykHMMIokAXUZ2IgOkw6Dt7Da3NUkG5JjU/k1tMdJ+T7+4kEyLT0ZOTrS9xtsQCPhFRaIZLRk4LsRmLbgTE/uoiamjvnpdOSzjVEb30YsbnSEHu8or6q7nBSZ+CDMv3WUP4qjH4LtYl+WThrDQlrRZkcG+gRTVgb3B/c29Ja9Qug/lQAY1UkO2KfiuptUMgO1d9MPWqOzQgzHVEilo1imNn1UXfOv8d0TasZRhl05DnZ6WNaxMeUU2JgKc/K54zblquv35QJkJXlhhDRL4j6mgBCVEbQ349GmEPoGYXdW2kEiXBAY+drpzmgnPgDww1sgE63gzZkB6AcID6ndPjcglAeHlZ1gBstm6UB7dvlnfv3Sm/+vl7BIVoVD+OYno6LAnM4Wcebji0qQImVUoYbzRfpnNOEY6QODfdxdz/UCDDYex+UbQ3zpqmjJWdCh7mIV7AJs1Bi3S2z6prNeoJ2lpyOHB9NzhG5JmUnBGyUBscRTh0OkTxrWi8orOjgrlw7QUOIVEbZ2UNanwrqx3t47YHs732HHkcpWQIJxaACM4rlAQdIXdmuAleNMMPB1/iL6pJxXOBogPGSt8m4LlqTzr0wIt6HNeOrK2vivLFjJdq7PBlkQHXZO3v7TFaD9AjsLPSEWJw4IRiQchABZXRPfG0N/v0cAUHMKekMoY8uZxxUYGV7VAGQlkszaEbwnPuWROoYIoV/1jHEpL8jCyvIgOHrBVon2rVUAVcop8WntvZY6uPWnWvrv++kYiWKszExbyw72AIWDgj4bYoVTwigidS4ut9hUOr5tB6bgpf0DmmtEilQdbgUQQolHWRGAPm+CyUfRlQoSCIRJGcecI40ql237IQaRLtMCs2ok+gQCIdVSi0TlogLgtyABBS1TRqKzGGdjIhACPKM5qJgy5+FBlaCeDYYKpDhvaMALrYQszCNCmSGggUlVItbng2xPN6PdtX6bBIuMl6/fRcPxziRA5iGfyoDYXEmLT2ZLMx1s6yYnwVwELbEqk9osG9KeoCXK4BbYCbACkBOdZgOpDIesx2Hjmr3dRbEbBw/0SJedTgfggBZTVQZxOZdUL2iT1DW8Ajizshi+7n9ErVfmhf9hVtt0RlXxcQM7uAtirOwRQsxdia2uwsvxrS+wwJ5UxShFWWwPEm6EY99UWnzrT6FRG4QNa8AjirJUcduGvssi9LO+DeiqG27Pl3tpZzaaAYmXCvzzYWalNBWnOI2aiVRksAyWVyGVS0B4gx0j5VnbN7MiJL6nupgLC2uVBAD5lLMVOwRtUz01+w2zhzTF2FvcPfcU2cazhH1E4H2cLopQzhrGjdRLYCyi94jsgPcnsQA2cEn1u/RfkJqmXWe1QWoZZLlS6bWnIpiIiWMK0FkPynUgMB8gkQcGx15z8IIHRhd84QGhD+5s9/Lv/y54/LdG29HA4n5eVZKQezUo4AECGegDT4CQqT0QD1oszCGR2S2mK6TYskc0N3POP2t/4ZsvznlrnIWYjMR65NNSOiQdAbBoufSCoOGkVa5rjJ43Yd06vvKkfErnolKF7KZjYKnaI1Las69/6Iqiy+rgz49/LVA/B/qc+U0THQ1zhlipMNoKLIi5QiXwW5dOd5zpYxm5etgVwUHRerc+pxqYa4R/N81Uo3IDTNwMp9isrNz7XXPpws3BcpN8zyT8Mg99/THAXcay74F93DwgKKdtrocvqZM1GvKY8hHbSQssa+d+NmRsZ4GIdk9WUpJwcHosThHkN9rNEb9XTdu108WnKMLgrqBwUIZ2WIz0Zk8AQZwgNmCNeGw3Lv5nZ5dP9u+fmjB+XvfvpO+eW7b5fVUSkriB5GLU+9TzYvljOIg8U0StQKsa8S1D3hvKF+GpkvHNgRwfVY8tBlPdQF6WyKzHafqgLBcx1AcCB5EE2nBHGgpfIrshqO6jc6aAs+wNEikBlLRh3gBveI50D9CdYDgm9V+TEobjrkJZzhaLB7Koq+B0dblLlM28Ft4R4tLNHsgObKTjXmn6D49KQcHB4wW2hBDEdcvb8cecV443V7e8i2HESrBylsOtPgMcDPHkdmMeIwx7/x7Ldub/PendnCPDgijai7Vd7wOazp2d2rtTxWJMX1Wbc4mTD7AwfQzqlteMuAWPRGDqiAXFfJtGVjlLlDlrQ2eB6obomCQfV8iLUUdDVcjyCYNGPRnAxOJN7RMprOnmQnznuWGXs770vo954TfAbWRV0DcX7SYYosizNy7lmp1hfzGgFa0y0L2LJaraWD14TtoNZKbAdnwUJKTbcugAfqOIMeFH5oghjMhKMei2qx62WyIhqt5wbPR0Aa1O9st+0v8HegY5MmPqpAANdQXS56vimIhL3kmt5+lqW/fztrJyjiOUPlv+cx8X7L82OFzAwK835pDrYyJSpTkdJs/mJsbqQsqSnxfnbTD2WWZM8A3iwwxuztbFAdcmfpvObys6unZRNgs8Ipnp0022jcboVfU0rxd57/KeNmW216Iz7P+0gKnQA4AvHyHVpmh3Mf7SRcN+v7hq/me/Z44Gf31zOtz5k8fKbnyUIx+J1tsu8JFHgABjynfRkEYN1ShMGp/f3a585U3S4Yc2BrjfYJoLZlM6W863OXNiE1as/rXhktMQXwX4qobOD8Uf02+xkGLd/PxPcnCjLdU/gdIRqF/cZ7wvke54fXmJ/Ba8IBEQt3YZ59/jJzGsqitj0YS/RRrAGKtHg1L2in0mif/Lxg4WF88WyuPeSZEaCeIj+swwfDBu0zoAoKcKfSEILX6InLTDbOhJUVnj+aN1BJVQ+6ubFJ0TIGAqLtEUAsPmuRLXagQDRuBS5YG24RMjKv8sh1tuxf7gdHDnCDpIw+f1JeHKiG8Dd//pgZwrPJajkcjpkhPEYT4tG4vNjfLTtoQotULVC2pMIUZaElbxHkWsz+HQNCfZQiqf1+W50DJhxJOvRsljsuK+vrfF/fWPh91xnx6wPCGIGEWWq2qZv6bB/77xQQ2k8xgLaD4QPbEd3u/Fy/BvMqQOjDdpEh47pIAQa+JoF8v/fbA0IVPzs7KOdvMfjnEnEQZtLk8KXf2Q825H5jvPm6TWVABQQzPKugUDtMjxxZtbpPTAdJE2KwyghxGZSziHqCZ1TpWtELkON2bUAIoDItYyiaIduFDCECUaenZXq4X073dpgxRNn5rc31cu/mVnn01u3y3p2t8ujWjbIynJWVEcCkMmX4hjHHGPPAYCR8WhD1h2Ff38ABrkJ2bF3MP0Ac7hkHpwB46lU1vaA9ZAPgBe1C/Jk4ME6pjqbeejiIEOmkcxWWk2IXGmSts6SuaboP6Ccb66JX4loOouAwhwiGDxs2zY7sIOwlVD1BsamiIGnucIid8GBUc3bRV9ygXr3uunavZY7tKLIg/xz0MtVfiD6qIE52aL2GRHFqTaC15jUSdspMxxGgdVPg1swZ94hgiuvzkKnJ7QjsZFjkBFcnKI6efLAzflb8Gxk4zD3raosaXiuqrVo+OsShGuf17trD7NBnJ0jPogytwYgi5nKw5QSGc+CeXbH/WVeDtYn5ocQ61qhqFJlBg9AbaIUpg2HqmBt6SxBEtTGLnCsvAztX+JlZA0u9X17WptN0IBF5H0dPPdC3e6qEvh7pdlAfDCeLWepwhJgRqnVEuaa31RER2HTk9wcce4qkgAKfslWwOcg5ksYcGWsADAvbwKkjOHUNbwLd2e7b7hIQIng8WgwIT44tsqLaxuND9WXzNwMlkXHx/netmp1+781lwNH31QReWu9Y2R+ISIlq5vPHc4h5dgbe64F7MSjyovrrm/dTAVujYnIszIxBYGgDNcmblTkBPQYCYmfrI2iQwSlsEHtJprk2IMQ8ApQgyGagbWVZ738D025guM0jxigDwjjSGiBMCrbM4odTD1EuBoLQRuNyJuGRmC/3IoW/KCr7ajk6gsiIaMp4PonQaKww/wi24XcEDEdH1YZBNAZ13Dg3bAOVEdK6OQzVSbdPwHwqewh7ERRlK3myd6Qa3XM8otl57t3ZF+Dhegj/HO+lvQHTYDJhABG1eVh/rOkEQPP1k0pyBYTJZ81ruwa0WEvYWueoDYbAjoFQtaegjtZef832uZZU+1QArO8HKWgkxVk+X2TBVds/Y70xAJkBIcbTDB6wWMR2aGeIzx0pitpHQPIoFMKDZov3KAMMdoAYJFi3mGMHYdz3Ma9b783s2wq4t97EPGvD5v9ggBCRF0RADQifV8roxwSFh4MRKaMvzks5HU3KxcpK2Tk6KHvHh+UE0W44Dqzj0Fc3Mv6XyxDq04LQFs55BoZ2OFzgS+eZtKpxWV3f4P0qItHqF6qjm5ykZf98XUD4Wnj/3xkgZPyx9rkxHbML9Nr4Lc5+XWPKlmYIPZeLjE51FHqAkAdeis63+09NbuLN18oQXgiYwCC3g28xZVSf1egZVIWKTA0zer0Msp6vm0XVr3IQJ2cG9W+BkkhIt76pdag5BnYpOms2MicllPRCvt3iK74XFmi/FiA852EFQIi2E0P0VsKBvr9bTl6+KIPzM2YJ18ejsr2+Um5vrpe7a+Nye3VQVgezMglAaOcUhzYOCRz4pL9dztjzCFk70CcxFwxKRA0QsgHMwm1tcXzkhCPjB4cMmbHTcnxq4ZXuinTdRJX6x33HwUQ6YCjmxbRUilTNtobgD0ZcB/GorDJ4gEbroB+KkoNDnU42mRASk/DzEhCeAogKQPLazOoqy3RweFSOoSQa+zHXK0GVjWshc3YiKMcg20SASTLfAqm1P1QFhFZ1bI6yBRukBucsT8v42Hmw45yddTk6QSUej8rmxkbUmqneEfOJ97G28+hIgCZq8RjNjjpdAwSMIQHM+nqAGN2T78GOKilkzJgKxLesVRMGakEixUgF5OGMibrksTQTglmNRHNztJy1y3BiL0FFVSBBLQOUwUOwBqAAa9AOqwFCdXxPTsv+PjKxyNp2a+yaoL3WK8eX56Se3W0S8DfI4UMhE1kEO8y+T9uCvh3GHoKCIta4wSDrl1y3BZAWVqSJPEl4zSCnSt7HxQXyBAi1jhs9bXoB0ZuW8Wq1PVpb1WmLDCHnIvV/bWOgekKIUywDhKcnqh00NRqBHv9bACFaukRAwWupBQAU9DA4tLNux9kgEffkjErOCslxVkN77DVtTQdp1HtSQjAKfCmgGsqPUXOu+Q5aQj3sYp+G8ivPm/DwsH+WAcLOWkglPbBDUkK2iIisPq6LedzavsmAjqjacvJNpcZ77Fi3PdEyfs7u9QFhFjnxM+LzMKak/YW9Br2d14AfHKUYnoeaKQobIBpiiHCFLoTr95HhMzgghdilEqG8yxo/nicKxuI1oB1iblgHTjVLi5kcCnBi/yF7yuCL/o0WIKbWuvYU1MdcIyhgr4whxrO217CwizNgsb9xpmKMaNuT+qcDBx3fJgJ7OfDlPVWDDRGgsoIx/oszytR12/kaJBur168DBvo89wts/l5mDWCpagyjxVAowvpeHZShGE3UHrqO2crE3C2J+aQAXerrGjXfdR8GCBdltLWWcNAr91z1dR2cIWAPtqDP3tzKg3MZASq2TfmhMoTLACEoo7/+05/Ki5Oz8vTkvHxzdE5AeLm6Vs4HszIFJ38AydQpo8rctHPSnskRpcpodkpf5SYvcvF77qPpI+HQ5IakNWJRC4/DuYbtI5/YzolpOF3loOsCPt9l//UGF7k57nVAS/UwlmSGmod+7au9+Qu/J8qoNmarUaqZtgV33vNHa93EdR4yz5HqWRe/axEwlBOXpL5T7Y+cQhmu3NOpro05ONb9XBpUAMJQX9PBp6jacpDa6GKWt+eaFyfrlcOBxwfWqYYdPxt0MCFokM5a6o5qo5+3NkZOh3+tY0FuBZL4UZ9HxcKgdujaoq6+LiCcABDCuYTTOj0vs9OTcoYm4S9elNnRYRmcHBEojlEzOCxlo0zL5mDaAYQ1W4dmtqg7ZHNe0IyG0Y/trAD/qMBddZky5nJs4BTjuZyVER3rvKysrbFdwjxoQt1FKP3ZVqmKmfO0gYbVUFCrIS79C/NJgQF8FoQ0kFE8lgODTB+UB7lGehlh/P2E/aG6rRnk7EohlYGDAIS2lUfHJzyUUDfJTMDGZs2EAYz06Wa4HrKbiDKDUioxBAkJ2VF2dFcR3bauMIa3bt+uSoOsi6M6JeoxblAIx45xzi75XrXW2x6WWijmD/VvyvLaIXdm0SDGWQL13dNewTjiC9RH9COEI5HFgfLnik4ksRPtXQkF4fOwtjAO+LKzahArOxe0NCqJag3IUY3G96Fil/c+aj5ZTxYqfliLlE6PvnU+y+So6Ln9ma5n2t8HGBQoNOXNwDRmpWWNY0ycwWTQYDQqd+/c4dp36w/VMMrZW2SzMe5wkgicox6Oti3smo5vzWF2Ot1TzTWlHONs0WLaFRNr6oYCS2483qUUmx7qth3OmBkkeH69VjyGI9T2Rk2SM6vKZMGBhepg63nIFRlZbAQgsA+wP0iJDNuOzwNN2hmTDAhNc80g1rbqKkCInp8AFRZlcla0BSy0xqvNj71jRVWLJznAUgNBSbSmnmVRB6jaavcm1Fj7WfRZrTE9xlYZwkwp1vmi+s8J15AFjSj1fwLghf0UmbAeZTTTxXEdZ17ZCw9OPTJHqZWJM0c5k+9gDO4BcwslUGSVTFf0f2W7xAjBlymk6HN344aCIy9evKDNw3zrfFSdMYJjtIWsrUamq4l/1aBirWML1eFaqykQ6Ay3s94IqDDgFJnuDAgV3FDJhs8c2f0IsmQqeOzDGoCO7Hn1H5KzVTNXMa8YO8yZavzQEkXZVjPxnDX2OeDAK8YnZ8M9/8iwubY2rx37Glp/Xb9GrVBCvMu0UVNGI1NfAWGwQLBuDMxqQDRUnaViDYo51k8EVMdixWAoKCtTW2qI1YKfcXazVCO1Kqr7OrLumf3m4BnYQqBzO6NaAx8/LCBEc1sUtk5JGX2+/7LsnZyUf/3icfn9Z5+VL3b2y+Od/fL5zmE5KoNysbJahqsrZbg6KcOVCWtOsNAZWQ9J6nnaaEznHJ00W/n073mvP/7YdR8dmVWKXJsgUzD6jUJ16OBSig5jgVUEHzU/3vxL7mzpr68ChNdx0OuFvXL+TQDCvEGXoKtrDKRBicZQc+R56RqCRX0h35wy2qlQ9gpbNO5BWzIg9FxbDMKPKOdknub5qtBHBYRRR5Ejol1AaCCl4mw6ymgwDScwon+8xxDn6INJj63GW6k/q3ytrJq2Fn8LZ4vzQCU80U5qoCMAC+uiUlTaVET21YsaKTjWBBSgBlJ9UmvFWcjKLtBvF5VN6oC9OC8NEF6UIRzR0+NytrdHQFgABs9PSRtdGZWyNh6WzXJRNgcXZXUBZRSfhoONhwaysxQEkHODIBejjMiYheONgwKvhQy2pP0F2l3bBXrKnTu3Uw11W/w4zEF1U8ZvGNFoRXJXmfGAmIuen+uFgD0EKKBgOkUvspNyArAT4BC1d5gPUuFivuD4wh7jsNGB1wQg6BjQScpBsIA9dLolGIDsFw449iWEgwX57KPFVEM6/ThIV5FVQwNrFf67vifXoXDNxX0CWNy8JWDNlg/MDOgb6pm4ZrPN2lPZJrTMmg5sZd/G1UHJgLDVPKnOxUAejgx9DGR7zxCwEK2JDj8Cnwxi6HyUaEvUx6aenIxSUyhF9CODeNyv68la5kTzyrqZqLmDo4ZgAsAF7pOOXspc8rQKCpccpRChIfjA3KpHI778Od6jzIaEIw3HyVHzCjY7/lWbmzrWYQs9R6C9AWwY4OE6qMGxGIZpa171fpYMACtYDRobegr68/Rf2RiJNiQaJDN5RoLuIZbpkwLBsGmkLdtRRauMcIINOr1nNQ4Wegkn23TKcDDZYmIEaXsBBXwhq6UgUrSiMa279oxEnaiYAghsYMwgSgIbAFsBAGfaobMlGKucQZR0faPUme6cM4S2P6ixwhzgnpjdXtdn0aZVOnLUFI+xvwByZbdZnxoKmFTljXq7fGznc8T2hEIpoy4gNJCVbe+KxFEt1KqTsgL8f68HnA9oVYN2Ofv7e+XoUErFoAT7mXOGEGvD+wvXqZl9rE8CdWQCk83wWq59DBXk8DconAd7+5V+q+tLuEjAUOAUwBY1gWgdgm98Lu7vm2++IQsBY65sv85orOeD/X0GAdyjVuUmCmbk/n8EGBFYMiiiImsoghLwsz+lru+6s66NbWJUDqjBvhEQRjbbY2c7UPdk2GYDFvo5BkPwj1OgyP1pGZzEORltK1BDiBIU7zGNnwLcAuPNG7Kbr0Cr7IqDmM6a27Z1/UD9RLEjZAh7NYRYWQyenp0xo8qSkFAHBzDHWUFWTJw3XqvCD54/1+CH9gc+L0A+7UwoF+OzEKBGn0RkWvOa4r1nt5hnTdsXsHEubfA+ZNAc9fM/TIYQBbYXPOgACL96/qX6EB4fl8cvXpRPnj4tf/rqm/Knr5+Vj756zsb0qCFc2dzg9yqiqIMBB/7oQEWxLsLup18Iv0xp6KrLZNsjl2hpZupqQKjifx3aeVHToNhR57nSmktqMTVH900B4dxDxC9QqLxAF2TZy9VAMb7mHXo5L3asll/kO/rLlRnCrLKXa9RCavg1bqFt/rZ7FHEXpffqAXxzQNiBs53DqnfzSwBhpozyiPuWgJD9u6Jw2Yf9ojVgKhcKwTF2pKdE41fU2eFbh2c3omYahowyRhWcdWUsbmxBAlkOafuSw3V+AnqaxEi8P92aQHUUWgukJoHGyWuiVkiCGfhiZgKqaOx3OE8ld4BGRmJ+DRkQsoYQdQd43ovIEO7viTI6PS+TaDtxm60n1srNybDcHBcCwtWRotE23Lg30J8oFY9IbNRE4TkOjo7plCALBwONL7z+xtYNAkI77zpMZE9wWItOOh8cQZ0Mvr1OsngMlQyRIUrS5R5nKjeGMNY56Kmca6mhUvBkNKSohjMTOAjd643rMxou+57gdLj/Hak8ofiIgx2ZStROelwACJ0NAqBYVHuG9+/tHdDJxDhCwMMR9+4aNi1N9tDOq7NaqONx1ubsVIprplC58bCl/XFdU2EdAGTUfnODGaKOqMxoTFC7ta15gb1HBhEOGtVZwzhbVAZz7WvDQcXzkTIKSmwIIADMUVDCLQFIG5bjiC/cC+yXKWEGpwS7EzUnNxUT70GPN9dP4f24R2cXeR7FPLpnIoHDGPezqjFPUubOYuTsKl7f2sBo/OfsSrAD3FPRa8j37rp3vy8LYmBve+76Zp+gMTLxOTOAe4BCueqLmr1ynTica/bdM0DjhlCfPrNJVM8jxT/1Y5wVBLbwgKZueu04e9vGV4EcJH1g927cWOsEHfC8uN7yGkI4gKb5xlkY7/H84Xm1l0RVxr8xTs9fvKAj6AysgxsOBCiAoXYxAoLKRBrg+/reX1jHyIzjtQKCq1UJ1ftXaw81YqIBGyjSN4o6LezBTmY61Jgb1b9U2rUAIfWtMdMAACAASURBVCi4yoRj/dsZtu3KdlDZXgdLm+/g9QFqK+Z7Z3entsQhIIwMoTO7GRRivBZRRk2Sqe1MUtuJHNgxECBjAIE09LiMumn7H/g8KEUeH5+x9cRN1KY/elQePXqH/8U6ff78eXny5AnPOIw95ou08o1Nztnuzg5ry2GXVP+nXrFYtzU7RGG3VjqTg6/cc5EFZfuhUBK2XwtQaQDpPaZAXRK6mkEoCvV8Ap0eR/temDO/1+/L4+N7y7/LrTa8dhkQn1NgllXAXmxBHq0FjTOAu14DDKXASKKV98Sq5JaaYSPgn4NKuA4CuTgvWCIQ5yP2HOwC1+7EdP94b9TjCgvoXlRyEVgB3lLtWegemS0T7nHMa5731Gljo+tW1dLwE9y+o4oJ/ugA4clx+fjrb8q/Pvmy/OHzL8qfv3levto/pcroGRwXUIMQ7YZUM6NMajqLhYkZ9aDkZEtz6+0sXZFRSg5VosXHWdNqneg8BuKu9YPp8zMHukUvKZyriem1najOWv9Ue8XPixzA8PyqIGj/AF769I5kRSH9HJgcoO3EYkrg0vt4zeepL78WZdSRZY1nLPlrfqKpLI6a6LDHlzdHBQpLrpjBRf8lS8cjklAexWWv68xZnY829t7Y/tz6+n6W0YJLC57BdC+8l0CFdS5ZNWveeUP2BtFJjlM0wnadiAEhnAkc+nbO7bCqQXD0LZwh8ydZeQAZRrni8130rn6ZaitAZb1Q5sO90glfV6E8VTihPAzVSKpeIoNpuedLFnnX3lw18hiU0Q5lTPjfY9nmQJlPKgsi+sq2E9MyQHbl/KyMLs5KQTH+9LxsjMcUlfnZg/vlp/dul3dvb5dJuSyTgSTmrRrpqLuyg2qUK2cLEvcRgQ7Ww3iI5xWNkY2ZEx0OQTBHMhc1hKGjGmDfDi5EDLTWWy2qnxv1zq22OeplTEeuID9UEIMWWp1KHGjBU3d02UAG98g6RzojEjVg76MAhhCjAW/YvzPw0mGnFgD9L9RQou8ebKqeccwIbM4QyNFQxLUG6wLoMhsbQikILCKC+/LlTgHF0SqAWLsIJhg8ag23jCI+C58NcIR121UZhbO/QaqjnDsL3hzJQWMEfqJWCEFn9DOSChk0UGdy6v1Tbl0ZCDnmUaMVzcUpmY5rIstAsYCmNu2+gBhXObVwfANkWrGWdCSdmoxku+Yuaqzw2djH26y/mtAOqC2GMhnOxhjcZudtzkaHzcV7SMVDnVTKVEq4YtqUBnPz7ZBur/UvSVzO92CQ0XGWrBwZTB0lAF3/hprIliHkWgoKl4BRCxo1AQrZZWSU8Fe1kdHY+/O9R0011R4zbTFk6XvZBlGhN1QTCxEJUM7MjmCtm9pi1L27IJON+RbdTy1hDKCxdvI+cU1kP8vgfssKlFk5U2sOQIk9LyloorUsZzrazAS9UP6Os0dRPxyOtp153E8kMVJfvWDthCMCEMjsdid4pXlrgMKKrsqSA/Br7HUtlyPY32LQEfbo/EwsCFLpDE7NlgD9GCJErT0GbWm0QqgBIjj6cUTzP31XKbceYisMZXGwPy/cDiVaHxhwK+hwQWB/8+Z2efvt++Wtt97iGYy6XWQ0XVuY6cGmVzsDK2q15g/2TAEj2WBklPnM1uPIQWgNlCj0sK3KCnDMCQQHg8hCS+yJgMdnUoDdTCf3uGv8dA1Suxn4ElOBNt/icw52J7/G4+4926iUYhP5M/J5gWdX+5LGVoBtxzp2kEIUUte9t7ryTEf2etWaUxbWvSvtLxDwoh1HMDGq0E0EE3HfXHeVrqvzHiVweBb1BXaZh+tp2tNUUJqUrytYNruKtiA6CsT+qAzGaE9Sg6xVQ0M26UeTIaSozMlx+dOTJ+X3n3/O5vQfP31ZdqAyWoblFIAL9S5IlVPJWrqGy74qA/Ka4hFz12lrPzZAcshDZVTRgnag+BqOEHWvqciCgUTf8ZyLnC59srw45p/f15Fv1u9ZFUfyYlwXZYKL/whn78cACL347eBmBVCP7asBarcmLzucNpyvKofzxlw0TVeBRZqsJcvWjszcNRNlkm/vBD+WTSYlhBfW9RkM2nj6QNWYzhdV+35w0Lz99ttRnwAOf8gmUygBnHQcXmp4C6OmOqIonqdQgp0fZJpU17CR6sCQZbFIBZwqZCKRLUKGixkDZlEkx725DplvqPcVRkF3d3cYMQVAYAQ52jHQKfZkhggExznmoRZYR4RuISAEPRKgDtQOgMNoTr8yuyzrsEWgaZ2dEfy9fWu7/OK9d8sv332n/Pzh/TK6PC9DZDhNDS8CaaRPBd0ch2LLSLstjSiD+Btei+dHvQgODRj3Sv9jw+CzsndwsLTus4LBznrIGW5Rji+n2elrvQ89/14nAKm2faTBREQY/0bzeYuhYB3wPkdj1nocHh+KFnsClTv0AZQiGwJ8ADKgtKElAxxXO3qrq4pM+xnoPAYt8mD/kFFaZY0R1NBB2v9GdqxRtBStbVlAUPvgGJ2XZ8+el729/Qq0GNGu9addyG0bg2cFIMQhj6i9M1v4Peh6W1s3KlWUzc0DcICWh6h+ph05ep6d3Eq/iklw386qwOhec+FcWtregS0ELx0A8BgYXGIcM+DGnsH7GWlPgNBOHp7ZdYBbW9sCtNH7KmfC8BzKDE2qEnccop0sdrbTzqj5swhYQ0WS45LaKGFP1LM2UeWrBH6AdtqH+PK64TqHnXO0PzIasr0tuEiHN+oQ7Uz1ncN8ZvfromlbYxxlaxaIlSUV0z79bGMdGfMNOuyscYsskqherfbRNtzvN5jAf/EM2Be4Dp7F2WjPodeZ9q+oq/iqY+UxB/isCqHu/cfuZ/SucnbI4NdguNqe5NwvOp893jlzNBfMDvqdAS1eq+CjnGhmzyOw4ayQ/65xau2U/Hm8F+NFrxU61Bg7jZ9rjL02+Yz01SOoJtwkWnUVfFPgSF/zOhHI1ulPCrCZwinKYzRcDxonACHqBm/fvsWzEGesA2sO+LnJPH7GOc3astRQvdUlChTC7mJNWYQLe80Bi0XlJ8w6JdVQ7w1T/Ml2AU1ydTUy6RBKk/BRDsz47PUc6iwLNWWoXkffPqfLmp/XBfTe1wJpLfO42I8W4whrgkI6bPeA/rMzjqdq0FM5DO2HzhQF5LTGNAYqPcF+4XhYkKVaGv2jBoFsb1LAxqUDXqP+2YDQ64hrCbWAoD07iJDwBmv2T7pichgl3xdtQJQZkN0UNGB/rvdh3o8/OCCcXk7L18+/LH9RQOgsi06lpR55x1BdAxD6av2asHmnMl4ZlFVTT/IaehNA2FuDnR+XgQHeyQIMQecg/mbD0LkgA20/XIbQQNCHT42QM5oeAhzcQC1LsHx8ukC5k1FeEDledJ03B4SLQXrfYeh85gJAeNXc+2+L1kAGg/kaDYw26kIu8oaRggMLJ9eHrilXihhrHuzANmGBKMGhg+UeTa21AKKDAH4oYsf7odan2qBLUinxeThsXGPCvRMS06TArawyq3Z4eFBevnip+qbhuCnEhSyEo5t2BF0y2A7B7qHd9mNkSyCRDvAxuyRtFMCwnByXafQhhMpoOT8r22uT8vDOzfLTt+6Un9y5yeb105Nj0tqRhUI0entru/aAYxF+UFkxdngm/ChBAIkC0MmLvmN28gAo2HR4PCp7B4fl62+ezgHC3Pa4Agj304zMiGugrVTmCHx1AJi5VJbMPUxBhQHAdY0WI6XInpFGKrCKWjhQKUGJBSWZGbIQAAAYBOiTcuUJXzeajOlAmErKyDul19c4p3RiUv8/rA94MI3i5GBGU29mBJqOorIWPtTbs6nGRNeAswgLqBontGKgAmzdJLFvswkcSHYe9CCsz6qy6fq/aAjvzzPgw89W97TDk//mPVSBLTLrcWzVOt10Z3CiqnQ/x6TRp+SgysGxEyw/VE6SVBHpsirrGBRtrv9weFWfqewf1gLGHrWHdt4dBc90M2dOeJ1UE9inu/teDEIq3Qy0WGQzrFSZMgq1kXjUBlXgFlkGB0xgN/pzrlpjePPzVDUMsmmWHns7UfjZPd2yk+pzCbVqBgMGGBxjZiQVXKnMEB7CzpYJiOLLjrOzHhdTZaSxRk1bBsURWWw1ze6K4mDvgMbpwIPFcWC38WWlWGSXtDfEtmB/5OgvZ9VBgxKr+Nbzt1P2Ajq/MhsZiFIo5fCw1rZ6DL2VDF6zz5PPdz9X/q/XGsYh10Fi/3XVeEWnNQWzZqx0alUbiTUNZgqalDuL2qmBZFmEAnIMBMCZrq0gJN6UgR6ehQEw6FyEE47Xc18qNB+lHe38l7gObLt6U2ZaarYHyr6qftQZrfX1Nf7scdP+VHLCIDEDQl/PgQuvN7cq4HwHwGGJRo/ejX3LGsCUQcc1XH8KG4gzHAIn7hfMnnjMPorSznvt9C91ayME7FQrjXE8OwFYa9k+rZMkNpetctT/ek3N+0UQU0LwET4FajL17X6zKMNQD0kFDV03ieshY+zylwa8kQUFQDQgjABJ3JPXdLUbwbLAs3tf0hYEU0FsQouuNQoq7WFkzqm5wLPEbbiUgJa91tj2vyyqYzvjljs80zp4qGV7ab9+6BpCAMKvXkQN4clx+ejLJ+UPn39e/uXjT8onyBBOB+V49u0yhN2i828PCK8ClQtnR9vBxYwLX/L9AsJ5YMcUPkBhlB7O3Y+ZFwvuflHEb/k4XOMvCyijdmZsbCutAgpazMBcstOt6qIafXjxp+XazXlqpJ/9queSD7841af3Lf6bNuMCYN2LIPfvu394XmMUF2YI5Xzo8+cZpr378gssXhBiIXYOs5GWyqgcA3w5egvgYoUzUUbVHgAgDlFJARyBCDmlUBALpUaIm7A3Wxx80cNTB9Op6lZwfYifnEH85FjRu8FQRt+9rOIwstowQSXpL3aoLOjpccnj0ADhEPTaAIOgjk73dsvx06+pPIqfkSlcGw/K7a2N8mBrs9zbXC/l/KRcngncmcqHqKqfies5AUIqRUIcJer2WLtHKoxaJvA7ejkx+j1GLedZ2T+EumB3/tzLzuA8Tnm9jqrHikAi40dKVvSsE3hojcpFofR9aG7ZSwk96UK2mg4H5GHYuNutA9T8Fw48o6AYBzfTDqEBUHcg8gJnO2cJfKBOJqu8V9K6AlCa4qQWr3K4RZGRU5Uj0lqHcOjcQDk1VGdEX994nWqg0ArEzsEkIrNuqhytQGLzcezGUIhb4z3Cuap1ZdGIGnWTZoZkp5eiLlF/1rJDWmsd56Rnzy5nqonKXzkI48+wA0anNBgt2vOyfabLVUDoPnmhYMcIfjghLUOIui1RBkk5jjpW1f+1TLyj0gQz7tOVatR5Pz3zyLkPWyAQpxoxAFCf33zO1LJEdVktK4zgkmlnVs7ENbssgLC+AQh5r1W0Z0CRCTiI/ewg5sSAIQPCNg+iYuczg4EA2ERnXHNJSlJNdDAuAyUoyHJuYBMhYsGAiIIiUG1dBgh393YJxsTMkB1V5gzZ3aAtQzglAiAN8E7CSQ2xl6ivRMANY+LzTrXFDiioNsy0QK99BHw+/fSzsg9Kt4X3crbMmdNkrnK2wuMre6URduAKtg734lYuCCZRdRM9CkPIA89EkBW065apa4CQmf0bympB3Rc2GdesrAa0ozA10kIgA9PTo82N+3aaJghBHtjQqPXF2URHHEDHARc3Ak/7gnvH4inBOusEukLwi8G6UI90LXTOBjX9A9kHKWtmsShljW3vPOYOWNXMpPdyUnvFa3KvS9pY1LcFLR117HhejDV7rUbdnJg9TQPAge+8j7kGI4OFeYPIDnwEfDWdDdusLgDq7sXFCYvd3d3oz9jOe1wb9woGh0syeB/RoxT3jFIUPAfsrUWaoO6Kc8KAMAN321eNvWyR7RHsh9u0OKnB/waQrwGV1O/WQbIyDPo+VXq7fqfNaMfuFImrsUG9PVGLynTeX/8qewe67o8FEDpD+NETAcI+ZfQMA/eGlNHvAhBK/DW+EhOPE3ElMPCbfkSAsCumHeAgZQhph3uby9SKBUjkrw0QXgdsVUnGZeOxZE3kiHnnra8AhNe6p96LrsoSy3h1wfBcECBzqFKUXye0DhY7hRMqaKkWyPQxHVqgPSmqK2ASgDCyPdVxZc2JaD2MqMMhRe+7WmOgiK0pdwAWXqKOLqIeTxm/IrASYjR81r6zlvod6rmb4FN3GJcDwvOn35TDTz8uxQGJ0xM2od/c2ii3VscUllkZoIZQIMkHgGW5GaUPWmgyLZqXRIVTfQMUNSG5rmi11AAhVDNm2wmIsizahzc2b9DZUYawRnsICiogjGycr21AgtfjoOKYR6YyU9PosIfjOL1UTzpQ3Hy4OdtgdTk4qA2UB5VxMGBdDCK1ds7wX44VHX6JB4l+HA2dg3Z6dHgcwF8CIbllijMgjfajLJqjwD4A5bwJDDPrGvWn9XWhlopWGKakVYseKqNwEExjlNCF+nwBAOOeBWQi+hygnuqGVDRstYBe0Jmu5IyZ5zYDQs5hqKUiU+yeWlWdFGCYEv2oW2l04ObAQ02ziZ3hXpQJVoYRVKXWgF0ZRjmPGgE7ko5mO1iRaX9sUB/1jHIeG5jM+8xOqil+Bq2udeFzcuxED7RyoIN/sB0WQJHD1er9dJ/KAlc6JOxBUPyYYa32Wu/LINtzkAONvqb2A9YfMqcL+rfyxlL20JmSBAg9DjlDqBrCdWUVTmVTsU7hmMJJVe1oC2Dh3xgr0gDBSDg5kb5CAEL2CIWjCKpgUJfZkoe1TVLrrZV20WcT11SGcDUCCaHMGlTq6fSsAsJM793Z3S3/+I//WB5//rkUGVm31lqtOPDjjEfXr3ImqFsP5iwb1B1RP/7oJ++Ut+6+VW7fuc0yBtTVkbIYzAnZJjFW+iAdn8fm6Khfjwyh22twj7Nfn/qJ9rMpAiDKpLP9QQQ2zWzAjFANFiqvyJgBFIxlwxiEibHgeAQwtn2wTXIG3EGTChYis6XgC3cgAzTczww4KoCiWuZpreW3/aT9RSCAeyUCKWYfoN2R1asBxgwGEWx1EA8KmhHIw9jiRaq9PCXLh6rTIXjFlhSxNxq7J9Ufut8o2CRUw1UdIgDhs6dPo2ZWgJDhW4hInp5GOUGjX3s+7Ec4UFXP09msGBA2Sm/rI0pRtbAnmQ0AO0X9gQiQGYCDrkt7PxILSYC8uxdxv1bqBZuGdnE4LIex73y2ECxG+xjSOMm+aEFNZkkxV7DDWbTS+iWuZ2etfTfCRnDvoLhpq1H+kNtwedzYi/PHlCF8Fo3pCQg/axnC3aghJCBEFmEyLpeO8Kv72ZKvKBSPQvT2ojfJEGpR+hC0b1UXYUxGH723Rcp//UgyhKq+7H/RuTBltJdSFgB4VUZs6US8/h+WgOx6kFTHROBC9VlMeVQqztUfenWG8Fo3/Krx+BECQjuQ3chgWwtXAkJHS/1c/G/LNI6i/tlODQ41RchWOspieA9oRhTTMN0BheteY1YiJY8i+PoDRe5xTYFLHTbaX60RLo0rkF8cboqC6y6jjL1jBurv+RjzwiXtxdozw0QXRUbwAn0Iv/mmzM5Py+z8vIwvpuXm5np598H98t692+XR7e2yPhqU1TEUSlE32JpBqwZFBxPBRAxnzmbUIUk1MjoYVNdiKuSYzYdFC/Mculcei/1XVluAx6Aw1i8BvfI9tU9SrcWKfcgMUNQkiQ52VFX2lHwSLQoZAjijLmiX0xwtMhwZT1lMOVtyOtEaY+uG2k3g3/wbG1cP1QcvwAqlxJmVFHhpB5qyM64prmApVA5ZXxig3DQuAkQDTzoFAXrCUfPiweuqYEISuBFIUY2nnQnV9pwxumwlwn6GEO+TmqnowAaFcqAkNmKHzQ6L1+KiGkIJEYyYmZACpWhuptJhzNTPsWVzHO2vGb9ouUM1wAhGrK4BDESWN0BTo56N+JxqjI15mLHeV5lv15yBRqvMFsYF9wXHse+8CJQqwLQIENruGxBqbLRfK0030cHcOL0LBKNOFsEFtE85Q6ZJtTleF9o/2nUtoCAKYssyNUXGDIhxDuV6du9FyKXYwubnXpQRyxlCBHI2b2xF2x3Ro+1ILmIocX9cKnjDTCIEqCLoA9BDwLO+XoMre/t7ZXdnl3XJmD/0PUSGgEEhCMNEbTDNErO1YGVgzYoGeEqHX8/scTPFDYDz97//fXn+7FkEHS1QJXqc/KT6f9XMejxVV6da9mq53VftsjB49Hd/95/K/bfvl1s3bxGwQh2VrRfCwWYw5viEAIJj4bkN+4OMlCjAq2VtBcI76zXDiGc6OwcYmG8+LqVMiR2pFvlEbI4IAAEA45rsKUpKqkAhvrC3arAI51gIJhkQNlZNnBO5rUsFCg5qWCUzaKchTMWgAIEHVIplCwQIBRa5Rq2+Eba/nj2pj2gGwlUYxfXCMYawnccnGmd9FoQeZ+Xi9LJMTy/KYIJFq36pji07i56DMbAxpMJGKw32uUUf3siq+r1mNcyDviyS1AQCvbAsVlZ9gXoGNYCK/ejgIWv6mRHFulGNrJvbyx4D4KFDgsBgVgi1TyQhM1D9kdWz4NSUdbc5Q2g74AB29sHwN9wH+/CmhIGC8LCVCAKqvrHaFs9p+D1uEZLpyNVHiPO9+gB47w+SIQzjhUEFZfTJiy/LswOJynz05Zfld599Vn7z8afl02cvy975sJyUIVVGZ5C5Ho/k81EYYjEtLxtM2JTvJkPIKwXdqvH+7ZB48XXpMLl/3X8AwuZgv+JfV2RdPd5a1N16PG2KZWsif2a/hjDVzV33Jq/ImF5VD8j77nM19VALMzzXvZ2FryMFuIE2fHZTjmsR/uZs9gIFKUNoI2Tjo8ico+70JgPAReQ9FCKbIyU5ZR76s6iXCCoJ34voOguoWzH+Zagt4hlWISIzRl8uZaC4+6P4OxtENKW3M8b7E86ZF1wJf8RT8aq1M4Ah7wHCGaLwaA9xclwGZ6fMBD68c6v8/fs/Lf/lg/fKf3rvnbI+HpQ1CBMEIITDVccuBl6Z0Wh0Hc54BbwhVuD7E1jAQeB2BIho4+AIek0FyuHsBoDsBLTq52qs6EzCYYBqYPR9lJMCdTmJTTCDMxQIgHw9JcfdioN0nxF/d3J63EBpBA8056qnyhlGAyE49XgNAcW6HCiCF9J1NH/VgQ74SnXMAMWmHJPaGKDQdVs6OJEB1EHuL95HZIy0HyVOgMi3gZMzLPg7KU1BJ8oAz/NhAAbnk/VeQeF1E23bKp5FcciLjuSedv5c0LoMkKw219Q7LaOf93tzrvScuBf3g4OTDMcGfdZEtT5nbQwAIjMJBGu6D66DBAhBx1tbVzTce8wRc/wO13j69BnXBL7eeusuAT1jOZH5VGNsgWSLRC3K2Ph5cO8ElEFHUwZLDpgyxgDhrkdG9H+vHIdYkTNjrB+r2ZQAIzVKPisnZ6eM1tumOfque8DZrnPbwFrP3noIe/8aOMshdHaw2VA2CA/GQ+NuheGpNVEBVCMYwPrP2axsbiCzvyUWQFLsxN9cf+r75x5OUvMW2eB4jcdlfQ2135sU0MB7sRafv3xRnj59Wr54/AXHAnOmOqlVZs1In16Riqwo41DilCDHETKQ3LNBEa/zIyVW7B/0x6Oabq++1fC4BnzCS5edDtGOsIUGhICcpgdjHsAo+K+/+lW5d/8e2Q8QrMJetW3FmsE5ATD4zTdPy9HRYZwJrU4CgJcgOQJmlS66qtIFAmDaIP1X60nBKNVzBwiEUieo8KFajNewJjEA4eoKhLUECGH/3OcSrxdlPAEE9s8VWyGfaVZ+tr1i1qye61Frls4PZ4D7NYTKPgWIT8BhYXAiatsYCI1sotc97L6DB7AdCPqYEXxxgejBsAzOR2XlxrCMVtE3t/X5HID+GH2IxeaZhThPBCQdnAxPzqTGBqJchxj0yQA+nb8nWnMNEEZQkTW90QfUwZ9wvyr7gCAa/RPPzhXwi1YR2O+ylWD8uE+lnq0GcsO+15IL1tpL92BlBYqq4ef1243VqFEEfsLmAmCfnIrtpCBnqLOi/ncN9eurHeGuDDbxb2ccsYYtgGO7YRp2J1D1QwFC3CgifgCEXxoQnh6X333ySfn1Rx+VP3z2Rfni5V45LCtlOlopl5PVcj7AWoNrJkC4jKppwx62xgJ/6QxtoKGbyElgokcxM59dKfcAHgsc+1yvQXCS8cnydOYbgYEcTegDgi5d0GE5jUhXG8bAKmB0ogp0rnltauy3gjAxdVfNbQM43sjXA4H9+8rXyYCw/Vtro01gZ/p6uDO3uMzyzHPzwilYsBCWZBRfdzQ7awK0r5TFEyDMFBoZs7mRWbiuWzTNrzeQ0QHFpqZhsET3a2Onz1AGpxth53r0PerYjuLpGRvT+32IYMvZiHrRSFgbKNXhqxPRJT3TTjunuaBFZzdr0WtSzwMsZwhRM3hRBqDHwumZTtmKYmVQytu3tsrf/uRR+YdffEBQOLqclkFQYP3ssH2sCaKzrGbu7PUXBfgufjd4wsiz5iyydHCy0JcQAArfWG9w0NyyAuMuwDShY4KItYVfRIOiTGHUCUpq/5j91xBZPqUDRNphrBUfqrBt6GMFRxJOEZxNXFtCB6qrOZ8K3Gne5mse+OzI5jBibTU9HXakFLN2EQcvakw9/64TC3GYwbBsbm6VBw8eMMqPCLModqgphfMlYOPMUq7j8JrFeNHBPT6sNCg4Uoh2s9UE23+ccSzwJSn3tVpfaFqnxDhE18O3lRyVvcyqg7nFzUBtUg4OtCfgfMCxggoeKaZuTtxopl6fmB/V8GVTqfGB4wIn173n8G+MKSLkoE1RZe/omDVo+wcH/HwAaDjHrkWq4hKwHXTmEeV23ZEcIWcwsRdJTQxlUmVRRVFljSkbQwvgKOM2ZmDE53J9hp4BsqNoEAWnHXMYFpvzi+thHFSXIxEKf95wqMCXPkeBFtFFQ7QBGZMLSLy3TCzp0zTNrpHTl0B6HQAAIABJREFUGHftpW1gV8zF+1qg3w8TARAEGXIfVfdoC4aF1JBb71uNFxIrozIqkzJZH5XxKoIZY2VfONY6lwSMNfd5rTNAFMqsyAeJDKDXEfCyX6L6bQK0MZMdz6r5Rd2v9r/7QzLrXymFEJORDaGLU+uTWl02Mmd4Fnym5uCyXJ5pTEdrEuS4ODsvBckPPMtq7H08XAAeD6WStk0tF+sM+9FZeyo/RjZUx6v2I8EK1mc8nxaQwBSGX0EGBRvEuJiU4UT/RsBNdZsI8AgQT09TFphLQeva6xU2w0wKzgfs30zfZaTWJFVRM0AjbAq+sZaVtQ9aZtCEcaNkSGD9Sv1J6xL2mYHAoIKjtjcxAHwfjWmgzBnmG/OB4Awp+hsSZkOWFfuMtrcHhC2c5WAZ93OsF9lWKF0rUItzGkyP29u3y523bpeNzfXU2xVnC4KOFxKfiR7CDDLE+YO5cY29qbfIsqqFioR0lMUOrYighouuLlaSbIOy5bgvUax1ljT/Q6qwrh90QMxnIwOYPG8bpV4ZS2e5W+CZ2eJghlgMDvPCNlLRJxbnpeZeYD/3LTdTiPuo187JNHwEGkEHZ9uttbVQR0WwLtpUOHPpNkFSD1KNv4V0gkbtcpQcUKpiPz8GQPhFAoT/8qc/lf/vjx+WDx9/WZ7sHpST4Vq5nKyVsrJeTpDKD7FjbhRL9/YOlD4Gu7yiIX3XEUwXWpSxSf1TYnX1Pplb9ZpZqu5bl97Hgk+oR84iYGFHoZOJguFujv9iQPgqyiiLLhbezZvc+xWPZVnKJS/pZvP60a0rr7vwj8uzhY7GtCO+2uO5K3UA4RWZyuvkL1//GeIdPTXSWjNW/6wDrAHdxZnRRYGGRXOs38X48ZDw9VuWT9eaH+P6jABbsdcUNZazZ0dOvkCKqrG28M1CALAD1dns24wOIM/ZfO0dAUKLyoTKKGg/hwcEhONLfF+Wu1sb5WcP75dfvPug/PzBvVIAkBhlbvUBmTYEZU32v4q+fFkcpQErNTY/PVWdHH4Ppx9gCFF/PBOAGpq4g8qFtKjEToIKRUDYKEZq4gvREAUnLHvd6Hfd2psKTKNfHMAFfsf6xchU4iCmGuKZMgeatxBwSY41M2KgkSZVPVGYNMfOLKk2EQ6QHCv1ARNdFgsANX337z9QA2Ao1QKYIquBOpaBPsPAxU5LbfY7m4WU/1E5Ojzg+DurZ0luZQjOCFzxeaxxhLhGUNdM85LzjblRZpDZlExlBV2oKkq2jJ8BIcbJAjOmm+Isx/X7wgR4bVZZ9BLOUWEDQotj4LPxHnyehAbQLkZtDAAOsQaQVcyZWzdtBhgEmVu1LABZ0bM0+g3i861MiNc4OIOMgB0R719lb5Vpy2qk/rvFYWp9S6QG7NA2xVfch4NLcnAZKOH60TpZResTfLNmOZRoA5jSmSUQCMcsOWcCiKKIKkO/LILrwFbU1DnIkijbHJugNSMj6b1cgyxJdVKiSK2dA8ZnMlgpk+FKmY3BnNAO8fXY6BtBG2ZLBWpYZzwa0ybAacSYwIl0kEg1h0uYEnMHTrawNYxWQ6NXxLWbWbdukINvg1mZDEFpnpTR6piBp2Nk0aey/5M19SKV496N2F3hvsnO2OdJNrybsek9d/aN4mwx5RuOMcDg+sZaE8thhvS8TM/UkkVBS9HFOzW+cd2abUfwko8zKMPJkODo9q1b5fadO+XOnTsEtbDfEDYBeBAoOuBexR41qKNN7Ag3qaM11qszXp26YKp+B/iOeySddjSircMa3NxY5+fjW2rQ6wTCGRA6YNcHhFkkxkwE3Lt1AlCbeevmTQYrweKQqvQh6eUIPMIOIXDH+7+44PPibzs7Oldga93G4sbGZtmM+kL8DoFQU/QBAMVA0lxgHzib7uAcPtvZ2GyHbVcAisluib2aKfyi2M6vdipQR79NPIPqxsW8gH1FIJE90vF7i8kBBEe/xVxrbeZDJ0sX5wVBN2rYV9C2CX0n92mbANwxRgDx+BKVPAvDtf7EHcZLAENnCm178V+fIT8YZTRnCAkID3fK7ulxISD8w4flwy++LE92DsopAOF4PQDhhQBh+GsWKOjbMzqQdoJ5ICx3w18LEKYPWvg+Gtw3c/nfBFS9XobwrwUQvjFcWvLGf1+A0INw1Xp7PUCow5aAKaJp/WsvAoXtPnrortavRtPlnnNgB+CqXUZAucCQGxC+egVdBQgbKJwe7JejFy9KOT0q5fSEGcPt9ZXy8N7dsj0uZXM2LcPLs1IC3Cj6f0mKFvsgRTG62gTIuYTiqIGMnRTUhmEYAPjcS8mUUqmzlnJ+gWg4DiZFQnFAoL5AVMmowwtaoKOkoN/hu35ORF6dcfA82lnNYiEG6RWMDIbl9AxCKa0fYo5A5kyGQZWttOu4WLeU6rUiz0g9LwPa1nNKDdL767mutYLshDIozhDm56lRU4iBWJ00BBqUJUNGpEWWATwxTlSNjEwJPps+4KUVMUW9xP80Lmgg3gr+K7iBw25BihBxQSDRSq+gVMO3ZfuOJDWP8WcWOTLF+dnxuQCUeA3eJ0dJQhF27JT1NXVW4FtZUNdYWfZc/0X2APWplvDHffmL1FycrRQYEaDBfCpwAacIY6fxkCMW2SnPZU8plaINa2uVVuz34b0Gs86CIspO8Z8RHDkBdoA/ZMSZVUBdGOiAaxsEoc5SMkvITDQCCKpJZoY0sg0Ys/Xo/6e5bcEs2xM5+02gxnuj/beds3gt9vnO3q76U6a14zUkinajUjubefv2nXLn9u1ycHTIJuRHqAENUR60nUAASIEz1/Yrw37n1m3SmxngYAYcojTKKpMuahr3lUZwMSB8td3UK0i3HQ/L7PyyTA/PShkPymhjUu7fu1+g0ohxAdXXfVXxHFizMHK5R+J1P2/R664EhOkNzhKzhU/Q65UdjX6MFuJgrZhqCimMlIT3aFdQg1YVa7UPCNrRBinYGgCC7777bnnvvff4XwMyNJ3HmlLPSWQJFViCcSGLrtoKt/+JtjLRdoC1dZHVQwBgtgQQkro6QFZshVk4gAqsMfwb408wFEHZaluiVABjk8fU4Mr7ZFGtGtYfA1/7++Xlzg7ne38fFO/jAgE41m5urCugdnZaXrx4yXtwKwj3G4ZdQOAR93nr1q3OeWVASBXXYEBhfQmkiXXjMhOXFjgbzEDiKmqaZSN8JrCGFHXgR0cdNobHBIHHjQ2okyqrLEaEWC0eF6kDa16q4m1k830eGcDaVjNY2hOVIVvoYloODg/K3v4+PwdrFuDYJRDOmLpsIVPMbfu9PvBz7pNurKT67B9KZTR4vKaMfvHyy/L0wIDwz+Wf/vjHAISH5XSwSkA4W1lThpB1QYNaR7ioZEwUCVNGak/ohfblTQDh1c50j252Tav2/QLCHPUIIg4ofxg3UmYWNEZ4JWX0zYDwkkl5BR34moN6rZf1ASFNXLwz14AmymHvuv0YgCPlyz7+Oxyp7kdcI0OoA/vqO+iDqWWvt5KfI7pDpp5Njcu1e85ELoq2zaf77Ijx4RZEtfkMSwbX2c9FgJB0sGutiesAwlk5398rh8+eltnJcSmn+D4tW2uT8uDenbI9KmWzXJQRQGHH+a1VNKJKRU0gbgvAjaIqKyoUd/8p9v2jQuCZoqkQSjhFDQrEIOQwgGp4eoIDUFRFAUIcdq7TUASV0clQa+RnsBcZKFKiLqn1gui5fUCoOp44OCLTLNBngQ/U7eyHcIEi2KaosbtfypQ5U4LfsaF9NM2F85Rr/VSPFgflVDQcHpos6I9mydVpC4piNMwWnUY0Ijv9ohEpiynQ0drA0O5VYYWQAwlaHNU6I4PJQzZaRhhcq/5Q6nxYnIogj8soGn6bguusgg9+3A8cImSt6KCEABD7frJ5fRZ2QU2IRF+qw5ay68oaSVDGzoXVHQ1GOc7sj4YWGoWRZzhoBLC08XbqB2VlbVUtQ5AdITjG82n94nlYdxnCCgCFWM8YBwAYKcta9CcyKdH+wmMm9KDPs5NmgJQBoVQTDXbhxKmRdRcQqkWNBUYgQuWG7LUZfdT6kO4LEYygRSvDJuCu+wD9uZ0B2WS4rs3PIIDYhD5yHIogPUQ+HGTo06Spnhl2m9eJdbl1Q5RwUJsxnjt7e2Vvb5+tHFCfh2wBM8hYH2vIjGvP5mw/Ak+wF8r8q4+ovzp0zDmb2AOEXhPxOjMvl2ZQXfGBz5vOysaNjbJ952Z559Ej2jcABNDOv/76a4JXix9hL+Bvi2z3Yj9BdFMpKPePQgEE00Q9b+1VFhRSVtl2B2tC4CJsiZVGa/avBe9ipwQlVzVwqu9eZbnD8dFJGUPMKvp4wol/695b5eHDB+Xtt0F334j2GZtRYtGUcrEVrXzsM62qZEYbCqxrgxhTZE1b9Vzr2YIGuwKBqNbKCZk399bE2icQPde54pZCqrezjxh738AmMvDeA5y/gwOuTbBI8N8DtkA5ieznIWn6AH+DS9XCItuFz8a6x+vwUWY3kAK/4pIE1dLavvm8MJjSeaKWF7St9ZwArV1qoVxnoSrb2BdgETQAb/uKMUBga9FaxBkJhop7QuKzXTYgsbh27jkbR7Aa5x8BXC/4SmZJqP7aRlSVbvRmZt33McEl7onqpREQ5flZ20apBhVBVjyXacTZ7sju2k/rnss/jgxhAMKd0+Pymz8DEKYMYQEgXCuzSaOMzrBpQ1hmkaHIVD9GMa+iVi5zjq8Q+fg3BwjpqOcMYbePlSl9FRD2qC9eQMu88G7d5LU87qtfdAX4/A6u3rtEFxBedf3uKC4RjaVP9Wakxm8NFF8BCK87dtkIXrXW7dTzupElDFsTIgxylK76WsSuvQ4gXHrNqGnhNeachOuO8KsAobKE52gC/fwZAeHg9ASIrWytIUN4p9y7sVburo3LpFwiQJ6UxQbR7wrOdgMsOCzgiKr9gvou6tCD0zfhiuKBe3hY9vb2VOsG5cYR6vpOePi6fq3MBApwsJqC6eioM07OIgk4qjbDwgoEkgSEGmU6qlHzLapkq0OFM+01Impic+hqUI71pbErfBAFAMFr+tRIH/IWU3BWUP91NkW1Yf5by/iJcsYaobHU4cZjKWUCQJiexCxGSHqT/hUAx4uG4JXUSMWmVFumzyQ4ivpWOkOR+WGtUq2XU20NAGHrcxetNJjZCrl4OgGI+kJwYEIQWEF7Ouhr4/nUXFt7rSvBbuDn62NOPMYeA2d6ca/MPh0d18/M9YsAjXAB5ahEG5daHxr0a7fNYIYQ/T9BAUMGXI6lAkQtS6txTl+pVt/ja4DkZzaNi9lPOnWqxVHGVOAe80yRoYjaU9hjYyNqNIMuyfI023s4aNGbkmu4rWOGCAh8ow4sjJTXc7aJzVmet3NaG7FOI7uURXsYDElZ7gwIPY8YKdAHnz1/UZ589VX58osvyqeffVZevnxJKh3oedug/UHMp8zKp59+Wp4/f16ZBMhyHLM27ZQBo749Bttq/mv+/OqfA81GLwmxzZCRHNIBhwgMWkM8fOcd7sNvvv66PPnqSfnqq69ImXTfR9gwAMVrA8IIMnXOi3gYt4zws/WvyX2T2tBwz8VcCFRIyZrxIPfhDTnOHAzwaS+hKAlt3dzeLhdnF2X3+V4ZTQZlOAZQFw0fIk3ODNK+GxCH0iayYABpWL9uheGm6MimoZ6OLR5iH9XWFwZxbDUiMIsvBf2SyNQE4EE0YwvD4DWkbh4JvLnWGADEwYQsasKzJIJVlYlweUnAgrX39JtvCPYBDhGoNGB0sI10yqiRbIEq7L90roTSMgId7O04Bs1YgFMUyVRH6DNkPCHYlKhU0x9AUAX7zgEUAzkpo4K54HPENe0hRBW2vL8/cE4j4MR5Qc1iCMww+0bVaGR241lqQFuRQj1vBMjiOXB9rH2MtQOFPkvcY9f9PpXFbaqqucWQQXITEwpAiLPGbUAgYpQDYT1g+IMDwvPLafliRxnCCgg//LD86+eijJ7MDAjXCtosgjL6H4BwsTucjZ4rGXl+J0CoBuLJiPtvdKAhO5vqwvK5zcKW1pRWCmM67H256wKJVwKTf4uAMB2sbwII64GbKRtpswpzvSK/9b0DwuY4ZM1fOdD4lvO+yJGqa6Bb0Kpf+zm1FF/93AsczO8cEELtE3Qz1hEKEAIITg/2qqjM+PKi3LmxUX768H75+/celV/85EFZGczYm1AUt3BAk1hLjigqQ6HsoJwOPZiifWCeQsVTve0wLqyXQu+mC7QVOKaAgvoz6vPwN4P25sQ0cY0MKEz9bDUxTTvLgNCqZKZD2uHjQYtm0KCtnsoByPeNHyHBvrm+kWoEm0gFHEJSxrBunA0MwAQFOzs3ajEixx2HriK/itibFuj6Hhfb9wFhpQW5pqxY+MTN1dX7yU5H7rXZaR8RDgvnpQoYiOpFSifBEahHoBG1ebcz0MCywAdea6EdjgfUDqMfJSmFpBY2pbm85GtWA8CSqnjqeyYaU6s7tWPp7Bruy5k8q1kio2FnixnREAThmMQze62IMhrZ2goIEenXOGRAWGlMQbWraySE17B+RdFSk27Tbp0t5g5gYEViENgTeL7dnZd0pFjn6wbikcHAZ9puho6SErjR6oXPYYVMCugMVYvKvnvac22e8ohrbxo4Yl2431h9VRXPau8zCOnMvQVDkgIvxgYO4h4UVFk7dFBevNwpL16+JO3uxfPnpIMCMAA8bG7d4L/x9cUXXzBgRMocFG9jHpTVbsFPUU2X5fiaXbcdpR1JLYG0JxUi7YNFvHZzc71s39wud+++RaofglxYi1T+/PprGhf87uHDh7z3zz/7vHzz9BsC3WXnnIMtaUQF+IPa25mhyOwt8jX4+qTka1AiRdRhuWCLjZOyBsAd1EoAV7QCoZDLJbLgyr5inqAojMwX1iXUXN999Ij1hl99+RXbV7D34Jnq0RwE9H5wL1jfA/Y9GQ3uW5vWsvYvMmWTskr12UmIX4lKalpgrhFzRo2Zb9honA+RfaTICXuvSuQHgNCZKtsF2suzi3J+GnXhqDlewbkDajbEcKC4imuaLq7zSQrGjd5eRUuinOsCrU4IkNcYOMM8GgSJoSKbOUmsFnwOlWsXAEKfc6iLNrDys6OG1z0pPc6+PuZMLBSJYCkj6pYn3YCb1xIyhJhnZiyjjtN9clW7iexnsA56OidqEWSRNK037DZnB6tdtAAfNVNck59EylIPaF8vl34w8BZj6ixhBpsuO3BA0ffxowCEjzMg/Pjj8s8fflg+BCB8uV9OZyvlYrRGyugpBo41uqCMija66EsP2XxLHGrLvpZmQH7kGcImDLJkDIKN04/kVSJt9TZl1Gkj+c/qhYc3qhgYF8xIqXEdlM1vt3pbHxDm6LW4QelAugrb8Dy6bjZn6dRe+w+LDpSFB0nOs/YP028BCCtgwvXDMbAzYkMans3VlEfOX8pjvi6Yioe+DrDPWfjwLSp1RuDDggu5R9CiOe0KHlX2DyOzZvxcj+jphRkreIGaa7ddzPIFkjKEvGUJymB/EAzOLssEXH70tzo7ocLoGEXjZVbubK6X9+7fLf/tbz8o/+1vflbWx8OySuU6KYIJzDjL1SKSBiro7SXDLQqiRBbaumAjYtNfJlCKW4ueScgAqEcY69GYIVyvVEk5DHBMRE2Bc8Z1FyIv+nwBDjle0dSH9+saMVNNWp870nuiVx2K6USbjLqxELvAnMKhurm1XR0INXKWI4PDFdfA5+C+cI/spRa9+lg3ETV5EKWAU4XfHR+fVuqm5xKAwWpzooviWzRYUiWDFsnDn6pryH7pXqTgOSVIgPMEJ8rZQ4EovB8AvQE8fC7um0ItVCk95hwAUKgO5aQGzphpSFkJOHRyMGdszYD3AgBQOXVlNfotRvNr1ho66q0dJ2c9FKRjr9NZiv5jeJWdAIyrahKVeUCU21QnzA/HJ9pzIHMAShOPgnCcSTVbEb2Pzqysec3QSmhCINg9D7V2dRFnElwr22ftgGosIIO1FlF29/9iEACf53o7rVOs552XL1lP5/pAXLc6OekMsSimaH2hzJmcbmUnhmXzxibHH88iu2yb1Wjv3CNJFAavg/IfxkgZ0ZifSjeU2qbFjTTuCkDAURUF+kK1XwHkAfyePXtW1Wh39/ZZe8w1hkDUFBkP9e/EZ7OWeDYjoKKSJIIMyHSlxtmdo2EODGbb3P7NZwW9L5xfrvcIULC416C5DRP3361bN9mGBNRI2D3sK9QNMmt0fEwmBMDgzVs3uQ9/+9vfRVYJDIMlNQHx+3Z3St+rpk9CL56vFiCaLy/okIFrzbYESvBNW3Bywnu7c/cu7/PevXsUg+F+nU5J29/Z2SnPnz3nmOPfyBaB5vvo0aMCwPP1V19TUIVZtjOJiuV2KjpZtI+q/ZrLLOkvBjdmD7BdxmSFoJ/1ulGLzPUfwWPSC4Pejawi1ica2MMGoSclQUvsEazDk2P0+EWNWatpVc3koJQLgBcp266soWUHGsoLECKQZdXMWkbCAJLYJDXwErW6/N1APUlVm6194/ZDCMg4MJmvYUDoWrlcG84AGOjqGG8GCpWRxWtRX09V3PTVDciJeWJWhYNpBk1u1eX3YL+hQb3ZDgq+QDU8eleG4BqzhHVNzjrlFsrcRvkF6ftByw2xINtLrG+qCYP666xo9GBt/nX3XCF9PJg7rkd1oJI01FgrLfjbxPZ+PIDwMDKEH39cfv2vH5U/fvaYgPDkYlIuRqvlcrJezgcDfgMMgqDSVXa0W9pz81KNyCIH8LsGhPUUvTYc0Qtflf3JWZYGBnOLBBXHx8UUVa8ZpUx2DDXIdH8tGxHXiwOPhogLUlF5R+PcBw2fQXEM9njpUi+79RlqXN0pnr8i29WnZr7mUP7FXh5q3xri7/BT5gBhgACOeRhtgJFFtRL92+jcV/IA5Du2v+agSb5G/3VdI7q8/jC7TlrP87SL/l5rEd/Faqff4RC/5qX6T4NgiVVGlR0EIBxdnJfhxTkzhbNTAMOLsjEeltvrK+Xnb98rP394v2xvrJZNOuGrqndxPWHU9rHlwzFaAeyneh9lV+zMO9MqpUABAB+KADl4naKycj7gzOKwRA2Vxrw57mppIScU9Rlw1nyYOZuA1zgjg4EzgPXvcAug5xFYoJYBggNWwaO6Z1Bh6YSI2sN6Ffao08Ft4Iv3EVBSVl8iJ5J5d0PzRn9SG4sA1SHrTccv1UbhcfHscHhACeK/19bVly8kyfFwFhw4RwSfTpWarGP82Cg5pOfx/HRwb0rVDfduyqjrvfBMnMP9gyriQcf+IpoKx+rL0V/MzfraRnVCTHVyA3eKoURftlzHY4lyXPLi0s2mQ6kxMgvuS2gHF+umAkJS0TA2cBq0zvE/1aEoqq0MHGqfhmUYQj9q7dHqeRy4MpWJ7WAIgs/L3t5BDWS0QKBVbh2A7FpQ9UU8qmI0zRlzu4QAt3hmCgGFA4femQBTcYbapvjZfW75ONT+0fM5RWZaJ/4GB9UURo2FqGy2afQyLOZSRZq0RlpWp9F4nT2WUuM6qan4HIIEKA87OOQscNQRsiVNZPy9VqkYGO0f+JwpMOHntLOnMypDjW4wbP6MNczqBu3oRxgQhn8hpxJMBM2usjP6RAt7IDuIIBC+EeiA2BRsBeiU77zzDjOHN2/dKl88flwef/G4fP755wwIKKCVQFwuwchGKb0GGT2C1sgs4aZYQwZb9Aq2kWLPYjopWCTAd352Wm5sbZdbt2+Ve/fvl7t37xLk4pkJAM5OSd9/+UJZ2+fPXyiIBEoz6oBhyxIF0LRn2r9ogVIfNCvA9wLh+cx0FgzPJ3sGBU/1EoWvJ5EU7NEV7mmWEZyecSzQi3INYlMDlSzcuXuH64t1fgdQNT0t0/PLMmOmPTwcZM6mhUGHre0bUeupzKAy6SuqYeW4y36wNi4y71Ayxbnn2jkFxARstm9scT+0QCmAuIKUBnrMfCV2hSmjagsiW2S2g2tnFexUoJF7xDhhgeAdg0qmw1NlVIFS71kEX5zt0zmGb9Cg18ra+kb1KdRmTD+616sC+QrQK4BUykbYXbOmcE0/gy/mgCzeh72Ez1vdQDsflR74ywEPjBefN3xGnHlsIxI11hDzsbor9zLEyoLua4Vu3CsopRz/H7rtBCijzBAGIPztJ5+Ufw5A+OXzvXJyGYBwvFbOceMEhMPoRdj8vKXAjhTT7y9D+JcChHOOeSSDspPhaI8Or0QNDWOta1wBCC0mcwUgxKLCwiRd4FJ9VmqgOp0ljVYW/WKSRDkOwQZO0tzUXnHtIHsVUH5NT/9bvZx1q+kK3xUovDYgfBVltPd0GruIPH0vgLB9Vs4G24nKt/djmtf5RXE1IAQYRJYQzehnp8dsPXFxdFiG5+dlMrso66NBube5Wu7fWC/b66tlI2hAVh2rNW4BpHzQwWkC5RIHEwMsqYdYh7o4HDTpbYh+oEcRMwcCN7D6yD7B8Xc/ttrcuErczxhhxuFtepmFaqTc2Fa3AaEcGGWmABAqsIhrsFnzuWrWXO/FzELcL5TlXCdFJz7ocjpsW/N1Ok/RzNh9nzRHlOGp0+XDM68ljBnsk7Nk+Ddry0KQgDS5qPcR6Ma3auQsnS6RC9RuinJICtzGDY4p7r9lc6M3WDgCiEyb+qPgmQRxbI/zIY7sDr6p0hm9GVvmWPax35+KDlVykJAxM2XPUW2PiZ1HzAPAGurHcmRdfUKlEkqbzroiRe4rnWoMVgg+UyJFziK2AID75wmUi4J6QYoj62gqxVBZ1MYk0TmUv5jBjnrKmpGutbemCUeGMJ5b4M8qppmW217PT2GWS/FRrT/ltjTeFoVRJsw96JwxzHVNsfwXpq8WZSVxf3YucV04wKbH0XGM5ufOCuYaK9O0HRRSdkkEHn5W1M95PVf/J6W/bP1bNqSNeBcQztu76niCAgd7Byp7AEIADDiQ3lMKyogCbkC+cWOTCpJUj11OOg2DAAAgAElEQVRXffLbb98v9+4BXN0hIIaq5Md//jMBIRQU3eKlC0k7nk9lM1UfJ+aXk4v1Fuec5tl9d7sWft5XbAC+7tXptKzw3tdJG4UADII43DOkF0rFEjYDgIq1bZERo50Kp8j70eqdBgfVZnHou4HazhMngCjAqr9aBAcZQqybMcVspNRLsaXLC96TankvKN6ydWOzPHz7AbOdd+/c4d8BZiEAAyaDxFNZG6GeeRNkIVfLrdu3y/0Hb6kGj8yJYFyEsq8BnIVNnHla47knNkHeH1hHGwCVcR3bfvVXlTCPbNCAgFBUXrWowLpxtj3XEWJNYj/ZhuJnqXfPaMOAcmvWLQZY+1PtjWzX/TPml6UZIfaWASHvbzyJ95lVI0aT96vBo+2wAycYXgqJRSmNASH+riBiMAbiv2A3InDnNYv3OZMJG0KRtKib5LoIkMnk0Kxwbi3sw0w6qNqxrtXDV2Cz7t0fIyBkY/pPPy8ChCvlYog6wlUBQtTX/DsEhHbuqyExClNoVEs8AwZHxiJD4ANYpn9xAXyt1+pnksJZw6JkKn6AKIkaDGMzsUYGEbakTMgsQTR+zYtZNSdNuapj2EmNExhk7UoPAP3QIOJ7A4RBb6ARtfjGG9A/v09ASMf0NQDrdeZ2eZCne8B/9z9dDxACBJ7u7VBtdLq/z9YTyBiOB5dl9eKsrF9Oy+bquKyE820JbGT8SNuJwxvPiYMOVDA2dObfGy1TUWcpKCqLgwygs29DvheHu8EIMoQ6NNtr7JjULKOz/0E9dC1IjWQnsOFDqO7jIscZzpLqPaR0iibvyHTKcZYojoBR1MBZ+S0K4w32MDxwCpBBsMCMWjao6N/OhOmHHYc4TT4hdDj4Ppg5lqEcqCbgTT2Qazai4U11VGCW0emxM0OwRcnZDEpVFq6ws2YVVrE1Ws21HMmWNc+sClHy5ek54ov56og3RP0pwXYokjIDin57kwnHH7Q1tjdI9CisFQD9Sl0NG00AeSFlP2SG7cS5DQPvnwFpASaNj84NvrfWyAUFkxlFAObC/ob0zzuA0M9+vd1qSnqfoULQiswlsxCiSmFPWKnSghE4Q6jKF60a2O885l+9uQzERRfLgdW63maid9sLrxma9Aget+r4p1pAO6eYm9ZCRHuS4JlKhqflwvR6ClKo5xyvF/+tMvG9Gk7VCXWZHwoEhzsQ56hvN5vnfoZwWbssOpGgySPjQGpfIR0StG44lBh39u7Ec5ydKmuINbq6UkZsDzIuv/zlL8qvfvVfyi9+8UsKzCC79utf/7r8v//rf5WvnnxVdnd2yoABB2V+2v22bLLnR+OsZ/a3RTQQkFKtJNq2aE8tmjPZseWw0/swf6bWY/Nxcp2e7KPaAdSMaeC8zn0vYoK9ISC0ryY7OyprkyZCQwGhM5wnooBi3wLE3bl9p/yf/8f/LO//7P2yvbVV9vf2AxDucK/UIMnsktRXiN8gM/rOw3fKT977SbXnNVCVxtdUVtbVRea6MOjXfE38XutayQrT581KEDAzI0QgCK08+tl+GSFRl22DM+BUy4fYQwS40Q93SRnSor3rNejr5nu4uJR6MJIhDIK6+Txpqjo/tJalEm3genhwWI5CddU11hbMkRaHWle4yT3mjkJtJ4eieUa9phkDqGFFVt3qsAaEEB5yIIraAlEm4mCNgjTrrOsH/dUUXdjRH12G8HeffloACH//iQAhaginA9QRrpRzRD7Av2ca+Ooawmaz/1oyhL18lH9c5oSn1hE6yPUGiX8sikiFQ6IX1aiOf/ABBV46NskEtAhE2t0UWMUmHQERGuNKJ4lodBzQmTMdH1aNNO8uZeO0KeOX1/Mn/iKv+ksBwjo3ePC+0YqagDQ71362DAjlyLW3LivRnKeWhnMRNX1y8MMipzvREXv9nOlfAyC8RI+vgz1lCA8Py+D8jBnCtVFhdvDB1ma5tblWbrCdg2p84KxAuAPgB0bZB0alhU0pmzUHCJWdifYJoUhqwMWDA9nKevgGFTCiom7IbselZvzcUDsyJ6Ym4qCF0+aatU6GkE5mYUCIgDDk7p01A51PTqkobaK+XJJOecjMketToufVbKa6NlCAQtADB5REeCCu0JrsGhA2jzEcw7TusqOYnQUDGR246PElG6Mm51rPDnhJ3AR2rkmg01kJipzsnPKVGDPU/almc40qgKJjipJohjBBVGZGULVUT2Ln1f+2KEIfEOLvogQXRtfZLmStOdF0zEO6PM/ZQkAY4j1wGPC+WgPk1iCjYTlnbaVqT5m1jpYXjNRXmXQ54KIs0R3mf+kcV0VRlRTUZ001/p5LULWQIUJmlwqh68ouWYLea50gMBpSM4gA1URnLoJChoww5lMy7c4UCBDmjCCDMKenrHlkyxbST/EaZVdQ8/b8xUuKu6BmzO0rMHH4TNwbHGvca1Y3dLZT1GI9F+a4XwfG8zMc4EodDQp05cjEOe4zEdexzfDYaWxbJlp12ALtqtU0Jb+BoAwItQ4XAyQDQqi3ItuPL2QHz0/PREsbDsv5iWzFbFjY4Bxg4sEj1d2hbxx67j169JD3AvoahG8+/MMfym9/+9uqYolbIN1tda2C834QvO3tBgi9r7EfmQEfNzuJ17uHZTcjfT1/ogYkLUBjqjDGIBx01H3SzlwouOQgLu1DT+g6n3m+Nuf5DTKEEicZqTYbwO3OnbK1BeGbTYGV8zMGZmDLjo4EKEDZ/3/+r/+7/M0HPy/bW9s1wwn/kAAita0hiGG7jAGBA5RsSctkCwnVOktVGn0yjyT0Eq0P1McRtl+CX9gDuQ+eRU5gPw2W8DlmERh8M6nADKGux6DKutaH2jzIPmGPY6/juwZzYjkzOAGQ6nKq5LPgOi2I2i2HUckFGDZqr5P9J6xjgkJm6AQKXeLhfZ4FvCj2MhpzrI7J5FGtP95jIZhaUkW2SGubARsM+8uAXIh4+ax18DYDQqx/2E/cFwICsiM623wuyxQDuCpgA38EQWcEFn6UgPB//+lP5fcff1a+eL5XzmYr5XywUqbDSZmC/hIZwqvaTvjgCVf2r4oyWo3UAlhQ/yZuTOUudwFhN0PYjb47td9VV9LlRAkBvx5f4wCEciLnD5QaoUtRTNGTLlD80lWSrNnMoIOZGtHrdXbVsy8Yju/0V7UeI5BUH/rUDbfkU+sBsBDAB70XZ4Oja2GBKs0sIq++/HXGog8IrzMg84BQhycMsKP2jtLm69EVvIKa3f/svwZACMroxclRATCcnZyUEeiiw1K2JuPyNw/vl7999KDc2dosN29s8FCljP8legip9x8oSMxooPA9KGRu/s2DLIrOpTqHFgBR01ubraPRdGRsSOWWCid3eDj8njOMf+3n58bqidZkTOV1jL5HpI5Wap2i7uFexuGsDCGdQgSKWG8XghlBH1PG46Ls7e6W3Z1dRXZJ51L0GGARdDICAEiqW/QEgBDf7ONnmmiI/XA9wtEIZ38RkyAAn3o9tsi+MrFSQlXE1AdmZOem5wQAbmcAB0RKrvLuWFsXku1wfODs7+3vEaChbmoj5tSBk9z7Dbaynk1WbIlar7w/2FJkqr57dnLxDBgrKBriv/g8Aul1ZQbwOnw502unAc8I2hh6oimr1qhTWItsSwCFRDdnD+CC7ApADhxLKg9OoRioKLVA8AkdQonxKEouGwHnAuq2rY1DfjZnbJw99N8AWnEdt4sAqKCC5iYUaEVR03wVUsCc/YG4RVVIjb58AJX4Yn17XYc8EsOZ1NqhYu/xCdtkABTSUTs/4+/R6+/LJ0/Kp59+Vp58+RV/tgOGhQAhJAijvP3gbf5XwiFy8jDekutXU+zD6BuKPW6qp5xUrUsJvygz0qnFzy05koPrLKjBUHtPFr4xKMyZ2XlAKDu8PGMGwMP6tAWAEOsT75ydTct4ZVxWNteZAXzw4EH54P33y8N3HnJsMIcAexzPTz4tH374Yfn8M4zrlyH0NKJgEMWgQm24ZjkroA2nvJbDtMwo5gXBAa2ZG7Qn2H8Yb7SxACDqnzcM5yyLiqYF60A0/osKZiYiUJNNuvmlfBkCQhhn16dGjzdfJ+yTfYbu53YTFv17yj/z3zGFBEiTFbbzwDfGHOBbgkiyA9jXAOBgDmANItv2P/77/yg/e++nZevGVlV8BqUXaxGZKexb7CfYbIq4IDgWol6kx+J6u7vMTCFoAkEd2PWaIZyoZhwsBtGIUeccoivYH1HjB3q96x5FGcW5IVq5QZXo62BEyGbhfIDoEwOrrIuWeiv+u3+AWsj9mk2UYI72l8oWuu1uCK4uxZBwvbJUwMXAwR7DelJW0+2OYo/yKMD6Ug23wSCuRxAbfR9llwS08Ptj2hm38pDIkG0XJ623Tqy2jJI3Zx6dMMDZibMIWT3ZGshtKiiC8wBgEHWhzFKuinlDWip1P875LRE50Ehn7H3M/fxjo4wiQwhA+LuPPytfPt8tZ2WtnA8mZYrv/wCES41YA3ZcWVpcFbV04oGRJey66I116je1iK6oT001EtFf0NcMFGWzuxHGfqRGVC6pJ5oKMwdubKATILQD1X2+60Cbb/eaDKbq2PBm4roGsfVHNxjuq1k1ZxRvJR2oUkLdqybosUkBj444M0pTvt4Zwu4BUUdwYQZ1ESDsA75XjZLG/T8AYRaVcQ3hChxzGOvpOVVGNybjsr22Uu5srJX/+jc/K//wNx+UmxtrZWNNhfcwxoxIool3ZJ98WFgNDNjH2aQaDAj5aIMBUUalmul+R9iTqkcA5UqHFemn0UurHWqKBsMBhXCKDormYJsC5zrHBghb+xA4RPic1fXIhkUNoQ7SSah3hppZtCWgA0XQKIdKh7/qCA184MiT+jdZqUIPSkZHNq3KXipCj/GozeDTQmY9yMVU1J2ImCIji8MS44xDWQe5nAnVjUiEgHWboVyIbKeiuecF6qaOZrsWDw4sglwHhwcEgnDITKMVeGiZMTtp7TblhLsexJFu/Fz7SSZ74zVh4QVmD1HnQ5qt1EPhDOLZm2COnI7zM4EUjIEj11ZcNb3MgihWVWVbB/wvxlLZ4laX3jK9TZHQypwCfU2MxcClNtYOR09jYYOq84aZj6APij48rrV/Ek+YlosZgKkEElCXh9foUmKpENySJty+nC2G/SNABkWuUjOjvnB2yVq2lzsv2SPv8eePy5/+/AkzWviZMxaBGqhPQk3y5x98UN79yU+4l/AFpxoiKqTinp6WZ8+fl48++qi8ePaczvT5qYDEYISgqpRsTQn1mM6DFz9b+3wBbj2fA3RzQbbIEtZ0eMoC2iPwe5ZRRpkWXwIIXVcFp/T27Vvl4aOH5YMPPijvvfces1awSWhlADD99ddfUVgGAAL9FAEo4CCX41kp57Mym5QyWBmW0aqUfLUusg+iOVrEFMI+xzq4f/8+s2RwiJGNQf3UmwDCHLyljYLPggzgZSnDyagMVyCiJTVP2F/6NinIXc/oRJeUHcsiP16bbwYIvQ7xzADhoHYiO0thmQgQwcZDdRPU0H0I9pycllvbN1kTCYET0+oBstzmxlRDsQJC2IxqzKrfo0BQBJG0xqVa3Wl9gHOJVHUFjLzvDewwdqBPIiiDDL/AmwIjAnpu3YAaQtHCCRKD8WIfBlk6qoNOYbMBxnSW0H6QYaK6aIulZV/HgNB2H4DU2bociJXd1VnGb2bwmkBWCyyq1hx19QhIGORivZpRxezgMTQCQok7gCdtQNQUihWC+nUJrUnYS9lRCumEojDukcJFyNqeqs0PvgwIMS/4HYMkqOddU29jAX2dBxQdOkYQ7JTjpaz2QuvzKjfx2/3dNSkw3H1Rmd8HIPztdwQI+yn5/p0vjRK9YdsJUmb66aNXDNe8476c3z4XQWqh/Q7bcD5Z026qS+2Twa/4sdNIsxc9hGIrKdlaoLRx1eFc8JAR0OLhEzUR3Sior5/cJFJFWyRMTFRx8/WAy8fm263K3rsjRe8Dl75Qitja+Wj35YM5sp/xaIw4RQQM11JGldXbld7gw4K8ehpA1WrQiY8siF+f77KNi+hr1SmqZ838AdRoOM2ZWLYHcnS0mQkd1P1EJ9ZUr+XOldORzc4yE3SdCO53Oud13HrrTIZSfQiR4QtRmcnlRRlfTgkI8buttdVyd2uzPLi1Vf7hb39e/uEXP6fq6AqMOkBd1ADs7e2yXhBgkA73VP25mKmJQbS0u2veJDyzz9ebeuZ6DdfqWl0Mj4HoHw5kK5Bp/4m+yT17eVkzlDi8cPjAsVZEUyIvlhBvIh+qaeWhZZU3KISG0y4K31g0w9RWAmsehxxooRLp4OoOCov2hA9E7zc7K6zPYD2Ig04KUGA8dnfUb20+2yzQi/sCuITiqLMqyPxRmY+Rah2acFqY/QoHDg6FotBT0q5w4AJ02VFwLzHRogRO4QSAviW6q8ZA2UFx3zHu+V7dm9BjhQwZaVVT0LLkZFmNUCqzvWbT0ay5KamqJx3umxk9RM75XOqvNT0HVRmNsDUmpLSmWixnUauZJZ0rxByi5ttxOgYkoFgYlGCPvyjCon4RHCYlT/etpXx6pSqJssSIetTb2MFyPRHuHXsFEW9Ro07L2VSZOLwWQFjO04htkZQJUMbBwjm2u6ZM41pSEJQNHgZ4BQjG3kS/P6hHAkx8+eRrNttGlkXZZmXuAf7ffvCAgBAAaGt7m4C7AvKgogIM/eGPfyxPv/6m7L7cibmdsj4T6wyAPp+PFdyJ9xk2nXdaa/RVs699YMdWwYx0jkbgpXeRTllGZb34o5b4LWy3Axo0lVSHagtzfFLGkxU6m/ffvs8xeP/9nzFbBTVOzNXOyx2Cv88++7Q8fvxYoiAnJwSDDMTgHDy+LAUaVhNwRodlMAkJ/mAvGOAT0DswynQd1CjtJK+K1og5mOBChZ8hqu9+dZb7Z8VV54uCoBHsYCZQtNARAOFE9sGgzMEaHdrhppBeHnOiAz58rBjkztx2B34uKximL6tZYjywvhGUQDsMrH/fh9rKKKOOuUI2H+AbAA7nGOZwJQSysFcpDrYCQCCBMTADrNKKO8/CVwaMYEbIxivIP2Z7H9kWBxXdCoNKmSGqxBZDKyvl8OCIQUnYIwHFyJQTXMv3Ue25m71bTIV/DKVgK/uOy/b2jXLz5lbYEQUVaQsQlDg8rFT7esTH/nIA0Jk90CjNoqBNDAYHaLIAsWCDgFFwhPXPYKNKJ3DGINNKAaIb6lfps0xiUf8/e2/aHdd1ZIkGgMzEDJAEwXmeNEuWLJe7+rnc3/t9ef1r+63qwbW6yl22usolU4MlcR7AASBAzEMigXxr74h97rkXmYkUJVO0X8ELFghk5p3OiYgdsWNH27agOQB6NQTpQNkMOwrfiCqmVFo5MzLG+7jNhn30tgof8+SsIjyrvE0Ax1OyWAAWPmF0zJlIrBCiTzHGOSFZo/ezous6EB05bH+WOEsf2hMQPnxoN2+jQvjA5lQhtLrtDtSshcGaooxWi1Ldyv+M7bojtB8bELoKXhm0HAxYqudTFlDxc+oMfErGotIPmAftFHjp5ykS+Oj4Ppi+AA0ZiKQR9g2ioFDnUuqN6QJG+Jnqh0g/qzG884mq6HiQNtHXlfVz9V1foype/uxKa6U6ND5lal2Vjd5ZtD+KCLizSIIB2bwsvzcOOvJKqAel+Wy4g9fNgCZdRUUtrcNtyp9tr52fUw2zR9qBeqOYpdyb2s/Nr4LCA8mOPig9Mro63quCyPIeLc8h5DPpAAgxbqK5sUbK6GCrZUfGRu3k0Wk7P3vMPrh6yd67dJ6jKQYQzIeCGAz13Nwje7H4okTrgeIeglH2tbHvASphGi7ufW8a+u7Oq6C3UNFsEMG1B2zeu+YOlBWg6DtLPb7x4OHIBJSgOAqHQ2cT8u1pfwdgw/sROMDJKFM5MuY0Tzgx0QE165CBe1CE0LNy9Mh0AlUKGnAM0mhCoVOUTh+jgeBRAV1O+XERnqXFlwxKDrgwJm5clEW9IE47rDE4xOf6+A3/FiDlKAyyGIo950i0LE7BwCuSOnLAuJcS2SCVlNR6OP0agTgDqeg1wfslnpMAYfTk8d9N77lJAL5d0AnzOYYKGvIAAp+dMvuiITKjnYGFmIWJ10m+3Z91VG5jjiiqnhSsieqp2AJYb6jEeFKw8F1Or/KRCrhrPqfLjZDANj5DvYG4XwDS+DcA1cQkaGyuXJ0P/kZVaW3NxROQ7W+2CjVXJJWxFhGIUQ4fzJUwv/BXnF1ISXkPYKnKJ9pwuiWDKUTQcV29D691UJ18XLhErHmcP0YonD51yqZBjUSlJXqFVcGGiuOjx3OsEK68fMl5kwSz9KOFmFDVXson5L/Px0zARtA/RAU3JRUjedqvHcznQabPyA7qVRlPULLi3qixZ3B7fdNqIw07fvKEffrpp/buu+/atWvXeH8Bxh48eGAPHz7kOAmAYjxDrg88i60dw2g7g4ptUDd91In3nXoyqEU6Jm0dKigYB8AqiINBY//cpB07dszGxjHLrs7n6qqf67a9uclZghjbhNf3ez/80mOOruip7mQch2hF54AufHs1TuG/85inQ2zkn9c9VsNnODGicOb4937LR2pcv/GWTU5PcuwFRxdtblqdglxOdVT12Vkh2BgBqDLnn8ccVX+qU1Z1TuJXyabtwF7t2fAoemodoMN34fX1GMWCz8A+RxIFKrNKGMgOut9ApRU0yAGCOYBJPk/03QXNkvuffXEOfHAsfC4oyQDGZ8+dswlWw7w3H18ArKyEbW+VthivOYAorw3rJISIvPLrdH0lXbGP5+ef28OHjzhfEjNCYa9AiT5x6qQdnz3OtciK3Nh4EglTIhbrHtRlXIMS+YAlTCpgDEckE3GSaUyH2hPCj+UgEXsRvhX3ptOXfGJqBUBRItYzEmI+K7eMO5iUfVMB4VegaiyuWmtgxJoDddu1fweEePD9AcLy63oH5/kICAeEeQVIFTB3Xu7w/TyClZoMy8FqX14qLexPoRIm46NsW36e5RmTGbLpUbntB4S8ymt09ANOJc8CVQEhqgPZhla2SoFFoispEypnU7m+6qY9cA4Suiink92tVQAhnUsXFJj/rfyMi6RAL7ppVazosPvcLUnSKTv6fT/r+zn/CAFK96U/QNhaW7XNpRecQTiwu2vDgwM23hiyqeG6nZoat5MTYza0v2sDhbIIA8sXL5aYtawhIz7goA9ZRw3Yxl5DFcUzvgiQmxGUg7bpanderXJHqm8f+BuZyVDbrCY0+PcQnZCzoBNC5S/Wqyt8VqSuIzvv8+lcyAPOchiz6VClyUAkgZbofQG8mA3NFOjyIMR7MbxCxxln8R783kdhSLCElsfXNpIrEnQ4QMlQf6DbQVWhcI2qPCr7n4M/0JfwGgKgbK4qPoO9khHo4DX6xrmoB4XBK4Kg6P1M1UEBwugxK/aXq1jmVEH87KMJpMjn/ZY6b903BSsClvi9Z+wLkFtcmyoXxXkr2SS6rt9WX2+yOaQRhdy7bDQTUGSI+AzLPICUDfHqXaiMBt3XK6Su7qkRFqAXSyCFCYZh9B66jcKzx35AZl7nynmRoPmG2A3vVVSrAcjZAwP1TgwBBwLmuTsY3NstVEUpi8RoTKzEIgGrBAbvd+rpcxvhFQOnXenfoEbie4xJEmTuUfHzBADoWJB8X15eYS+WBmanvtIs75tXf/ymFj1ysn9VQIjfk3UQgD29ToyacNS90qcChFqTVbsMmuSAF3xd1bXmM0XRg3bm3Fk7kwJxjGWpkVqL7+fPn1PBEuAQto4S/mIJ7bYcpEXfK08z+kNh4HwYukvkOwhtcD9itaEaCbru5DSqkNusAjJJEAkVJcBaTL7sFSrdh9FXNOc3ORsX8Ug0z3geemT5Hs7ve6ef8z2iv6f3ez27q4ujL4vSvDyxh2hg5AzZ8ROztE2rL5dd2AkjFsIuak6q2gY8UxICg5WaRK81IsEYJF0mpyZtemo6+jXHw04Bn7uNZLJn1MWg1H8qRhmVLSMBVIyYQO+g2x0m96BoG3OvPSlSVL6RaPSKFnwFFD293xHAcPrItPdQjo2TNYC1iOtGYg1JgpQUjTtNO6akvnQb4j7jb3xvJtCFJAPo5KAhY30/evCQgBB03UtXLnOuI31E2H6ne8bgeSbtB8g2gQ3LAaEePPscw3e7jfd2ItgaJtiiWJCvG4n6+GfoCfqDze217IZeIQErnYdeD1vwZgLCO3fsqzsBCAdHbdfq1rQha2F4MTjbbOytqIz+e4Wwa7Df1drI82RgwgFh8ZU2DgxqNNiqwqsMtjuzQnnvsNJkLrSQL978uD8VIKyCCQVgnqRTMJqDpBiTkWSwvclctAYFXN7XEqIcUb1J9zGURN0glJVai/6P8jNJTsb5Rh0fcSdAWHVYuiYFczkALX6WkTkYpKTPq1Sre6+5g59zmIPt9XkHgpg+K4ul9fYKgLC5/NLWnz+1NuTWoVyJDPYuft6y4b1dG9lvWa29Z0PoM8wA1tYW6IBmk5OoMoBqMhagwEeyeDHexVmYKW1C0MPVSQVElC305+c9dswsVgChesboMqIPw7Pd6LMLRTOqmkVfVqlvx9diSWIdwTp6ASWvjYb16M9T1U8VqnZUtkQVQ/8JzzeCL60viWKo18Rpf6JBZ1FzkZ9nFnl8fNJ7eCrrP6dYqjLVbf3klSv1o6kilGxTjAjRsF8cW/cfx0bAob49gUIERLgCUDUF+KQsJ5ow7lOyL7E+8H7QqoYbUtNDddl7WATwcF5JcCaAOT4TQYuOIYBdBPqeZMgBoO5/Ssix8lmMBNLf8+PmNrBqK2RDyvfcqanqXdnehviBhCOKwgfVqNUbS3VDr7IigELWHeqT7Pvcb7E6y3MCyzCjV2EdIVhE1pzz2Sgs4xXhVhN7ycukEHUaGUXTWqwKyGPGlwfgeQu+r1clFrC/0CfoIlAtawRNjhRaMUGiIiqQ0mx6gsEXdQkIvZMAACAASURBVO9qUB7XHbBrWSJC+5yzgIM+m55jNXHc45g5IKwej+fb3LeB3X0bQDWv5oAQQPDq9Wv29ttv25kzZ2k7QLNFr+X9+/dJD9Va1B7SjEVWgWB/gnGU7L5K2LjdFHBq+ygKVIFGR1Nv1I23btiF8xdYmcHxvvr6a3uxsEDgyQRa2LZcnMeTGL0gT/ij5EbLyp++ziPIjtC7H3+VxxIHbVQk1vsAhGnPBUVYrStiJ2Btba1tcDTI2OQYk3GgfCqpRTaD1nemOF+1id2IdGRZjIxSuAYVcVTjIKYEMCSbCBCfqnbjqNqN2zYAUFR1CzvnR/UWAI+dRN0H2MOex24EHVijjVy9GcJe3l9NQSu8NhTulRzFf+FLQT9X8k+MAGdsFF+p0BF7hfT2qMTiXPE+zFOlLcGcP9jf6PNbmJ+3O7fv8BpxD67duE6gjKQPbAPufVIZRUtFDJVnTyWEpVTFD6o27CXFbeIcBQi5/dAasbrC/zr931VVeS92IIi1keyTrs7XmhdoJL6VwK9UpCujODRG6I0DhN88fGQ37961L27ftbkXK7Y3NJYBQoydGLJ9ltGzPrMDKzuvKP1wymgVJHQLLjyIeZ2U0Uyts9dJ9fybFo+ffRUQug8LaktUmJTJh4oUHV2W2Yhmv85H9F3YEbhW7/FfGiD0u1jM2JHBUflfdDo5yGqFAq8vA8KskqqANw98M9CjEEPVo2QYOlQIS4FPFjh0A4RhvrsKF6TP+3dAWADC1rYdG67bzOiwNTDkF711WXVscKhGB3f0mFcXKMAQAQvBSATlTpvcIm0GjgAN5nI0yLQiUMK/nWbloypIvcJaDKEDVC2QmdU+LrLRbdtRYIvKEhXbmmlQuY+L8QWk/U5wCJpaBBipIlbziqUqjgIKruDpfQubGN68tuZBWwxjJ+CNDCjHcbCH0WmeyrT62AkpVhbgEEHCkemjSQo/NziufOnjGXDOXjkqkjk5kJESHSukqBDGrNW8YgKnSsGGUGLLASGzuKCDBhWRQfngAFVA8YVB7Ur8qIKHf6vPTwBE9gH/dmGM0RJlNKe2eoBbzKnEPcNxPXiJ/kNWW5394X1Bu0mwh9VcUojwPL1CqX2eVDljxldOoc3voYK3PNDl+qCKnWe0CeyzCiEFIGL4NI8XIj78DM6OdhqY5mfqvvl4Fh8ETSsLNceg5CP4Y38bRCxCLAG9MVJPXVxasufz87b8csXWVzcJNlAJHhlHz1QYyEzxdSjWoFeHnGaRpf+iR7AQ3GBiZBC9gI1UTc3ZH5TH53kXljKZ7sTu8L9pLaSXVqs4QankPs8oo9UKYfqs0lEPsoY8Ji9oY50AIeKBIRtk1Wd0fIyUvOs3rtsHH35gR48c5REAAu/h+9493nfZrZTw8BPia0mHx/gwrEmqrkaiSgEqqrqbu7bfbNnQWMOmZ47amdOn2Zs4ewJ0wyP8HPR3go764MF9W1tZpdiJt+tGcjo7ZoQduYko7rdWfrRtaB/kbUZ/DkCYnwyWc7cvASkuxwwQSpgPVXW8BokPfJE1wpA37J1vtGJJlQBhtKrEX7sBQvgaAPD333vf3nnnHYJCUBxRAWMlnZXYoDBTxMqp2QBIUDfF+BZU+52iDkXkIU8Y7DTpT6qAEOeBnkP05WGMBqrvEEVx8Oh0ciXhsNdSjAX6ePRw45Jkk7UfO97j6EeMBeF2KETc1LYA4IX1CzuLewExs4X552RygK586vRp2h9UxH1EhM/phQ/gbN0QuIF/xb2Sj9ZYEpwffDxViLOqJc5JlUqf3x1sB8xQDdaJz9wsMYqZbNaX13EiIZIlHWVDtC+5xt/EHsJvHj2yL+7ctZsBCPdr46SL7rQxciLGTrCPsMyr7rDb/Ve+O7pvuMxwpBdV+sO6b9eDfzkMEHbMwlWGsJfB0cGKXbG7OZExO4kelqXrRWSAsN2FzU5BFWVOvbmbQQSNqFM7UmUrs77uVLNz6lG5eVMAoS8HN255Fkm/r95GXV0wbb2NPHP0KRuUXbvuS56hZ0Y0ZXIZ0gdlMJ5PZNSKNeqLO+58MmSFRH9nyqjowH46vrbyQC+nC+fVSW/y/vNUCKtBpa6x30TMgUz6a6oQ7q6u2OaLedsPymjd9q0xYDY6ZHZ+5ohdmDlqI7UBG4F4RDgqbxz3wBdOFgEOnKuoci5wguqHi4PQKW1u0pl6475LSCNIhpMUIMR29L5C74fCPcHnSJ0sX4dKIJB+J/U0gEJQ7QhIPZhPgFA9hJH0aGXz9PIRAKCFgvriDsqdEK/LjNliSphHlhNBg6ihyn76DLEyIOQ8Qo6eCK8HG8VZbJAFn3JqbZUyqh6/cBGqOApg4BzwRUA76Kp0BI0cOVX07ebrUNRGiaIkWiiCNM7E8h41v38IUlC5LI/6yAGhi9rsHqiW4piQzuc8NooAuQiVKKMCWjkgFF3XZ3N5VS2noaInEaMUFKQgSaDemCoggIiDV1oKKqsqhHmCoJjvVtgEnBPei+cp0JoDwo6+LwR3SGOCam/MEkSwxSp2CyMFnMrLcB9rilRpb2E4AAibzaQwid61R3Nz7GV7/nzelpdXKWBCetuw98UVQYJfB9Yvxp3wqxBV5T9zunEKoKLqTsXZ/bY1qezrtpuiNgTJRUie27RqaHIAEFacjQeLEpRx2437dpAyKh9WvsIDPpaJo6BGBjis+jfsD4jHoAcYtLgzZ07ZjRvXCQwwbuDZ82f23bff2f179+3Rw0feBxg9tOrDR/VUsyXVa4zkEKqKWs8ajo3jD+0NWmOwZuPHJm321Am7cP6800QnJ2kP0b91584dm3/+3AD4WzsQQWkFYOoCCKsXlgvE6dqzCiF6T/1+ST08aOg/UoUwX3m9pjV1BoToEfdKPlWiEReDjRFUW/bEMZZIJfB09biutBorVc9u5wGqKFRMP/zgQz539MrBfkDBlIyEXbcZsOd4PgBMtA/RAwighJYIvFYjctDXx+ohGK7yCayuee81hFYACn0eKXrdkXBx+6JkDz4PQIm+SrMKQzALv9/ecf/p4Ke8AErJEIkqpXxjQRlFPzOAK+1+9M/DRgLAca0O1Wxiykd4vFxe5vngmujLQsTLWzAGo2rr64ruLNYbE4QYkRNUdCVjFYci2et7ydtLvJpXXFC1NuaA0CuEuG6vEhbMMyZBVeQp3ZY3kDJaAoSLK9auTVgTgHB/8McFhJWmWjwhgoBwNNqInQFc1brkhrdcIczf3/2zys2d+afLKHU6Yrlvq/tndD9bLRxZwoMVQjo+ODi8lDhFylmaVB6wpEIZzbNqvY8fLrkSxP9UFUKdK59VBypmcqp5r181OVHJ/OqzUvAV71VQKdXHvG9JEUlpzaSNHg/DcWOJodsLEOafeRCnF5Xb/FEUTrE/QNgvONPr0n9j/lB+Mf0CwgO+/jUBwj00ia+thKjMrk2NjNjs1ISdOX7E3rlwzt46f9bG6oM22vDeCop/1GqkeiDYRYADmiL+pkyg+gjp6OM6OC/IIJLiUvPJTqWsu/cRMpitAELcm1R9UgJB9ydmaknBL8+k5oFIXiFEdRC0mPRatlu6/WC/T1Rr4IAochNBsY/7c8CizK2UMPX8XC01QK0CbUqYu9qllwAKCXIMru+0RtBDAgqPhGMUcLBSFhLdok6yIsmZhwAdvqFyyqg+PwfItJqRUUUQphlQeI2AHgIRAAOcu4Co6JwEXEEbz4Mh9f9R0XSw5oqwSW3PARPOJ5dFF3UVawiBG74YKGW9iS7Nvu+AcAQUPMz2c6VRTxSomoDzivEbYSCUWMjXXE5P1b3QOhNQJdiGUIMqhAQevk54DTHvS2Ade2K7CTVXrw7ji0q5UfH0Pk0Xe4CwCYM8VN6hMBpJEoKjGFI9v7Bg33zzjd25e5cVrOfzC6xU8Fp5bzQ/N6xiUA2VHk3mP1yj/CDWB2iT6uEUHUxVYiQ99jGioG021KgRHCGbnzxsidlRzlX3CwiV3MGZYz+COpfbXSVj8gSeKnG5reS1HgIIXUlxhCDg/Pnz9t577/C/GHfw+9/9zr744guvwELUZGnVrDZApVCwIPCFtYKEF96PyhJsHtgIoHvi2eBnPEsMPsezx+uPz8zYidmTdubcGVYG8W9UvwH+MMIDAB8CH5LwV3LDGQfeh+z7M2KLCoXWF2G5Yuo+WmvB95ozLnz+p3yzMIPudwngV/xO/rdusd8h9YpUMeI+o/krykGy0dJ3kHBZyJkG4KjEhTF3lVeaJXgTFupQP4G9AIsFSrKnTp+ivaSoF8B49H5TqGknZpNCAIh0TiPAA2XbKfU+y9Z9GO6vV92K3wVVOES86Muy4oxstsSlWIHm7Fv4PU8aaQQN/ra11bTNrR1r1MGmqMwhDHox/VgU8EUU0L4BBttvgdGCRJSRMo1kLm9cYlV4AsTXuicacVIuqKX1BJYM7E4UC0RujPWGa6iBjh0MAK1NXDt6rre3nGaPnBiSWawCS8E5P0g6nqxYmTIqjJPbgPxn3us3Q1TmqS1svLTlnS0jILx7z764fY9zCNu1cduxmm0TEA7+eJTRLCKGkxEap2OLgavcMx1nx3S7pXx34WCzY5QNQrmS1xt0+gbq9JUDQj/Uq1YIi0+vUkbzTMoBkBTGKd+0iYWTja8obsPBcQU6cimwC2oE91b14l+TqExPldFOFeQsTVPSK9AaUlU1UXCzuTccWA4aGZqqc5EfWe206+OHDukuccZLlcjKenBLnK3pUE4L56jnVL7l5SyjgH51PWot9gsI095KdNjOl/YqoPBV3lM+7/5EZTCYfn97y3Y31tCsZEfGx+z0saN2+cwJKoy+c/GcTTTqNhriGR7otm1pcZGz6xTI4H6j94miGeh9QqVCg8LDKQKwjI5CdMOdpECBV2VcGlxfeyEJrmBa6oocnI0B4rEGWF2BQw4J7PyYpOcFlQ+fTWfHiLwISLgWMIomqtkKoAAEUbnzgbgO6JDxxe80n80Hv3sCTjLpem5KnPjs0kKuXQPWvTqV0WvUF8FBxB4UoOKgoekCaQJuHjB7sJc3/0skJe+Zy21QnrxQBQ2USmXI8bk5wHPQ7EEx+yhRyagE7x5IOBVIfYjlFI/bAImO5BRX2V1cB64XgNCDiALU5Yk5BVSivFIciGMfah5EM+jwa3AAJoEXTwCIWoq/IUufU5wEBCk0BKXBWL9+f50KrGvVyA3RlnCcja1N29jc4rMTIKSoUHOHa4aU6ZCER8AECiOEaAAIvboLAQYH83gf5v9h3APETahSCuXJ7Z3IacbcOJ6R2Bh+n30t++/13yjjBuhCcOiVZcQJmq3m9wyKiy6Mwew8AkXOcyyqqCUAkTgafrwoSHUNLig0wWhR3JAYZ6I1hcO2PGmAWXkE21iTEbRTKRnPBYIb8bukPBxHrdpv3FtU48+dO2eXLl2yt966wfsNyt8Xn//R7t65y2eHCsdes8VeQyoRT0zYxMSkTUxOsM8KgBB2AEIwLxZe2PP553w2nGE3OGhHjh6z2ePHCTTRqzZ7YtYmxidYdcLzW5hf4HtQ9YWwh3qpCOzj/mqfCeR2Am0p3vCNXWy1jIGjHlWBfu0D7asEuKLK4ut40Hv3UCGKclTwbxwAJVde9smo5HFkBMSP8N4w48ATrnQZI6hiLjHTKsn9R3KMVXOMDQiALw0D9ZKVDimwUJyTdgE/tpJgxq+QcMFQeAB7KOliDTp1c8PX2sCgz07d9T432nVNnBXjgnThIdqoI9PTdvr0qRgT4v7BGTL+dHAeZJfQ/sRJ0U5GIi0G2Lv/cPDlSUtPoCnxh8HsW9s7NjKMnu+cEeDHQfIg+aMY+4NqO67Jqe/O4MB5w1fW4c+GUbmsG1S5pfQNmrnbOPd7eYuCKnqcW8l768+MbJoAdUqesvK4tcXkB3sKeS9xfNyjGHmj9oxIuMlWloxGu80kDhKjevR5ElKMnNwP6uc3BBA+KwDh40f25d179uXt+/ZkcdX262PWbA/Z1t5AeTB9ZEzSjeiOmjpTRjPusPdUOB+a1L0Yr0AHVpFmzQMEHbtkRLN+hI5/r9BDO72m34D2+yo7dvU0ffzBgzOlUrRzYxBwlKP9vH3BlytA/npflIV16nqd1Ypbfn6vCxBWKoQKXqsOVNdQcvRB/Sw17HcBhFh7lEjmnBqn1HVKEIgGyOCwQ+TQyfn574o8afFc3KkoE+aBZR+LIAsaqsXTcnKiqAR02i9aCwr8+z9y8cpee6Tf/ZMf91UAYQ3DzzG8fHXF9rY2bXp0zE7PHLVr505FhfC0TY0O21gAL1JDmk2be/zIFl4sJBl8AQEfoeADwH29BWiJGX4Tk+OkzijoVr8EwBuCXe/naNnOlvcekr6DPo6NDYourKNJHsPcEQy299kUD0fvQZ87fQXkVGoMaiUDLZxX9FGMjI0VexyAMJohlDzjnEKcMxRIeb7+2cP1YZeE34Gz23WhiAg0RsdGwz448EBvhDt279fC71ZWVzlqAkEhKEc5ICqURB10617noBj3F/fMBV88kKAjHJJqqycGdd1V26w1ouAjgcJsLEFe5Sc4aRVgSo5YtkQV1SIAcfAjGyDwL/CqQEP7WMAN5+mCCqMpmMntga8jD3Lwe1XvZHtw7wSWYYtwv3EeCjYAZHO6K46L9UUBiIo0uijKOleNmEDvjcCqPzefR6lnuA6aGQGh9wPiy0Gyz41EtRDPDm8CSABNC6BDvXsIpn12oV8j1gr62iBAIXtzMF+a10X0tGULGZaGrdV4pPBjeZPOIcaLFrhrQrec8KTd6mmHD45PEFDn80byZAv9XGaDo3UOvsdzwPgFJILwdwiP1EaGbRcUNTy/6G2Wzezke3CPMVICgBDA8OnTp/bVV1/Z87mntrz00gEqwDEEdoLmBxAIYIeqEiT5URmE2Mz9+w/s7p07tEcCELAPqAJeu37dPvroIzvJAfOTtF3oS/zs/3xmT5484WxInKeSHzhX0eqZbMkUcvvxKd38BJWOW60kbKIeXRyjyqJQYg6vgW1F0q2dACFiSQfm2rNe8S9iICZz6nW329tNF8BFMgFVrYYzLgR4ObhdoyRUbSdQ8ARFlN48IUHKt/v/0nVmldBSWNW7s6rr7eQQ9Vo9iZ4oEeT7PzA3RknEujh96rRdunjRPvn4Y1aMC3XqQrG4sOvlzSBVTdkcvQ73c3enSaEZvIZzF6OXFf/2HmQfQ5F/wWZgHcKXwEcCjIFaD1uJ5w9fhWOAsTE+OUF/iZ5B9DVOjk94+0awLpCcEt0dCbd8P8lPwE2q31GzWIeUnBwaop0DHRqVV/YjNr16DraLksfyBV4NdeZRp3UMJVhUddUDLvYJ7DiuC/clZ8l4u8fQm1IhFCDctm8JCO97hXApKoQAhPsDrBDiu43+jB8KCDXvY2iIjaJYMFgMzKJn6m8KcsqYpLxQewHC/G/lAL28ODsZ4m7BdHonB1y+SlWwH3NZPT+nfOXZSWVTtTHl4FM/YZYZLXrTlIHtXi2MTvPOJ/maAGFOF02QKlBTpw1Y/V2wOYtryJxAApHhKJQJ20NDciXY8GybcF1R0etURcjvewqCKoDQT8jpNMV1caXFuQq8p4MeeA4O5PJL86H0HE6f9Z4J8HUCq8X5de5LTPshFCkPyLJnZ3Xg3n8fdKurLiHc/iqEBmCzvWnNtVVrbWwYOo8mh2t2fGLUzh2dtnNHp2xqLAOEe6BbNu3JkzlbWlpMIwIYbIdqIQeSR2VJWUGX6Uew5dRGB3CF0qWDHygZeiUK2XoEFwBTPtAcFR38DsdBBhR0HWRhQddBlWPA6hSs8QynlDv5DFjh8oZ2eHjK/I94pZLPl2lPVbCUsXYAkquG1gad1kNwwT5Jd3YIJlSp1JrQ3Dg40hpooQkg+IB1ASu8Pg+Itd4IQEdclS4fxQC7LsAi2+ozqBwQyo7lQZ+WWb6W8bNeg/fgnvFcYgBe6iMOJdZqsJ0DvJzupuBW9OLc+efgt3pO+LcCBFUoBRa1j/B3UWGRkWc2O8Ro1P+I13plFcHpThrszvsNZbsIuFUhFDW1+NyDYy0UvCkgw30rAKGqYi5WhACWdNlEGXVxCsrMYy2gmgnRl3o9+jX3mbGnqFLMj3ThGaMyL6qCrLrID5VcZScw6HbQn1eR3FSCRveyaqN7edMfDgjzZF1hoxOxIluLZLXs+vUOhEASaXs7e67cCXAASvYQaMze6zQYoFFMg2qMgn/jeQAIoo8M6wPB6tMnT13EaGvHwEhAf9VoDKmnAMzsrB2N/mgE2+ivAqiDQuPy8nJKKAA44vUXLl7kMc6ePcMgfWlxif2JoJY+fPCA+xazKjHuAn3XeB8+FyMAADQx15UJa1xmn8nNroAw7Cj7vbW3QbtGzy/ij6Bap1gowDioxPhCzxmWENYpYksMBseexj1m3zT7h51WyUB9NwbB7+1ZHcwKCKqMQQjMAS/3Roh5qdc2j0tlG7TOPTngvWa5Z+fPXcLFw6ir3dY4e0yjmKKkFCqJACNHjmC2qCdtmHyqN/h7VIvPnjnN8RU5IHS76vdEjIN89h6SVJhL6zbF2yT8q21DaJkYHEyzSlmxRNVvt5lm61avAesFtGOyIZAw032mSNgO+x7x2bA7eIZ8jmAmQGU6UV19PbCaO+RMCLZ2xIga+Qr6BlVu/ZQTWwv3HvsKz1YjWuC35B9B85d/ylk8BHSZYFp+faTR1+q0i7LvYspIAThndfDzuT66IZFeVu4H/k2lfdzE3f2WPV4GIFwmZfTbx4/ty3v37UuIyoAyWh/3CuH+gO3CqQ1IZbRCkPy+FcJMultDbaWQxZklgdw73Z6qIekPEPbu8ev1GLoZLp8r83oAoR65G5/YhhkwKH4fRIn0Ov93+fpywZQOi+kNqBB2WuJdn0MnamvlA3h/cgGXoHeUqq6p8Fp4NDloKVIl+ljHPVjNIJflNnLB88NnFHZfr6os5qfACiGcYPSx4W9ujLziFaFWX5ZDwXdycB36C0vH7tG70dcBD6zP/gAhBtLvrK/a7vqa7W6sU2W00d6zsSGzo42azYzUWSEEZRQOhD1OzV1bXHrBQdsEWlHVQIaYM8UYKHhQy0x/6sXzfUcl2qjUFcIgTqfhfUMwQ6qdf6N3AmByZ8dnwIESjt81GqD9gGLnYB7sNrD6ABbgbOWoPbZwpUzaRPZwQbI/9nX0pKjHD7/WuaAfLQGnIBF5dc1nDWot+0Dq+LxgIvjfB3zGG8YwQGyk7gqUOaDC5+WgD/9WBUF+RqARjp/Vy8gW45hV0JWDvXztaM0rw699i4AIx5PKXlqzIfiAv+UZ7YLqW77PTlHa4TeqI8hqdzo37Y2UVMro6/gdEwKR1BRQ41qKMQ4+v6ugq+Peqa8Sr1OFkEFtCAKRKhdJCjwzfC7m65HKGe/fAX065vbxmcRsOFY7EbAR5DlzhNloiisFvQqCDTUXSyoBwqCMas7cToySwDNcXvH5dnWKTfhoFOwf9PvI6tHqaF2VKiPdwKC/3oXhwmJFn62o9smX9el2fxgg7DxQPQdtvl6Lve8KNtmMRfy4hyuCim4tgSXQqeEDGuPOEChGFMjuF6weJE0ABpFk8TEeTmvT3h7aHyCVcPr4MYK606dPs5oCm4fXELTNzbHvbxV0z90W7Ygqj5cvX+YoA4AnPDsI1KDvE4BwbXWNa+zCxQt25cpVO3L0CAVuALDAFEAF8fad2zxG4mX2mRD0lx1Ejxxbw76xjO0EOiJAddDmWU2B4cRIFc653LXhmIWJShWEUI7OHON9g3gYrg37DskwDViHoBeGyb9YmPdeyoFBr0BNTNj01BRtIooUHA+EOX0SANuLPmzOWvRxQXoWyXfmrSdJrK4zJTTFdh3ooof5T4LmQWfXYV8CrOP5O7g/TSEiPGtcH8AXe7ZDMIbVRTIC/F46M8THLLlyb520cIjLYK3gvqEPuACE2sdtqnaPDo+kHm60FHBMDcXYir7ksk1v0x9j/eO+U614yPvAcSzgAdxPVnFxHpyV2nBaaNBKmYjK7nVus9mzl0Rg9m2/hTXkQJ2qoXs+QgJfuEY8b450ipYQrHFXXfbzx73WmB3azyz5XqV4SZVU7SJYk1hLuC5XeEXCr+iFxmf9tCqj+8gCABDulQDhd4/n7Kv79+zmLQHCMc4g3CYgrFkLfOFOcwi7rdweqQ+VTHsBwsM2RHIQemGFMloAob8OQFgNxIvAxI1rEbAUDtX9chnkKPDqeH//CgFhPgeG145vGnOnKXv8ESpyURFJ9yYELDrdK+fq9+AkZW/qFcPg+XQC7f2tf7yKXBcaZvULQXwEhif1x2RBVnJC3EDlo/gaclCUg8Pq2uu65fsMCKrOofj3DweE47Zn47YflFFXHEvgZQ8VMp+LVK205pQizRBiVpCxh9ON6KQCzPiyQQCL/jmNnHDKJcAlgjg4FR/m65lU0DjxDceL36d6SFD4cK5Tk5PMrPLJhtMjzY+VP9CT/G65oIyH4KpKKSPZannAgm/vTfF+E/yjFcPFOS9LktdhP5TVxHlgztmpU6ftxCxoZFOcMwXAQyrN5CTXlsRj2FeELHtk5rV+8v9W6UaqaKeKZweV0WIduhhCbrsYLATo0/7RM2Lg0xUQOigqQH2bzhogq1OF0J/DPgNxXKOuQwGI7Kvud17l1Hnp/ui9OD9VKXBP8YXAC7/jIPEAhLBReNwpcNtz+q5Lvzulk7P+2EPXZOC3te2UZSqvhjQ8rwFVyMZwiNuMeh8g1yOCH1CWIagjURkPzFCRwpiBx0/mWGnC8VZW10nxakC4JQFCl2N35mWoTeZBfbIzMbaqgwHx95UBocZjOCh8FV2BzpYqTxD6Ps4po9V5tEVSVYDQ11n596wS8juieySUhlwYZnJywkWO2vu2+vIlwcnRmRnuXShDevBa2Bg/a+/lIh3ZBmxzbd3B3OiwbW1tcl3MsMp3ihTRo8eOvKuh0wAAIABJREFU8bXLL1/ay+WXVCLlmICtTXv5ctk219dtv7XHAfOXrlyxt956i+ABewE9hd9++y0pqXjmWMM4Z+z/d999lwqXAJp4/rdu3aK4DL4BBnEsf3Y596Wbh/Dr6uUmivuqmZleAQI1sbWza42xEVZFYc8IILa3k9IlPvjc2bP2/vvvuwDPyROsjuF5kY4N8ZVtn20HkPzFFzfZWwlbAQA5M3OcFFpcK0AR/Cjeswml5u0t7gkI7CwsvrDVFd+H2mes/IYQYPXqq+tNf++lctrxMzJ/DX+Pa1tf36BNOn58xm7cuMFrv3jpAgE8Kr6PHj+yW9/dIpUT1w7bgPXmYM2rfXje6qXG7/C5+HyNokG1z49THiWEcxwbGeUYJvqgbM5zUiGlKkw5DlUSDmsPGAC2COcDf8KxGZH0IAsEPfCkiKLSie9a+LZdjruB7ZPuBBOncTwBQvheJGr3MIaICYdIjKq/N4t1RAUFJR7XBBCI+6AxHGz1iORDir8rD0pAENeQWkbW15nIywGh2hY80fyTVAhd0ho33QHhvj1+GRXCJiijj+2rew4Inywuew8hAaFZC4BwsEalJZIl+6EG9ACEDKqi9wIPIVc0o8kIWlQns4KPrQbYHtxliigHKJPdQ/K/lAphfi+UYa/en/xa8ky2XqeAqVuw/0ZQRjsFCz08SLeNKa8jY6xrVpYoOfAYIqq+sfLhe6jQ9gSEscmz+ZEp8Khc3w8BhAyYo0KY8/XJ59/cPMBxLyhZ0WQdifycBpUDwlRFzc75h1RrO+3n8v7rDxBCVAaU0Z3VVWttbtjwgNnUSMNOTI7b8bFhOz7WsCmoOg6XAaGrhGWCABEAOzWt6DFJgDA13cdMO6mZRTDIql7MOiLAiYAAzlFzC1MjuaEnwoGKKn9eHYjjQh1xaIhgK6f5AaR531cIy8RNZD0GfYQBpFzswR2kA8QCEMJgMiPMPjAP9ikLHs6T6wiOM+h/uK6TJzAAeZZZdo1jIIPDLHoBkcgoB7FVuyLQpLUvEJjTMLX+86pivk7yADGnqSqby3OXYJNAewjXaK1qHctuJmcMJcOoEOJ+qB8yr2Dq8xFM4bUEkzEzL6edah2rEin6pYAf3nsYIPSgFSyZYDbFexi8xUxIVATpLzUaJQRzeBwkgvD7GAegY/I5hFAGKoIIrFAl9N85xYnXIsooAm0OiF6zxaVFe/TosT14+MAeUGXyha2srgUghKgSqihYO06x173TM67ub6o1dvzypJx/CZRlPYRs1euzPNjlCPr1qwHC4ly8RbxggeTVIYBCPC8kdcYmxrl3EPQiUESAOIIh5qOjNnXkiK2trtqDBw/53Li2k26Cq+R6QgpV2H3bQZ/ncMNGJ8acVjw4wPmAoAFiLqESXwB0EH9h8IlKFkHNDkHVzNFjdu36NXv3/fcoLAIgBxB47+5d++6777iPEAQDHGHGG8ZOgCKK12J/PH/2zL788kt79vw56aei2RW9Fb2eT2qU6Nh7Vd7z/lpSOAE4UMFEBXqvbVNHp1kVRXID+wVADeI36NMG0EMf5I23brCaqeogPivRRCN5tbz80u7cvZ16uvD6qekpVtpwP48eO5regwq52BBIhqxvbrBKugiRsjXc590iwZzfgmype1G0vPYFCPsJp/n2rJJIiuRQjeAJz3FqatLOnD1jFy9etJnjM4be8I2NdXv29Lk9uPvQmrtIEmFGoVM1OfsVlEsAwgBK8B2JMjoEFWhnEoj9UCTBvA8Z64Ugreagm/4gs8fBWdOWLh5xjLwhNTMAH2wq/q2kWOrnJn3YbS7OB7RQZ/igcht0+kyxt2C8KIHYtiZbNkDVho3ydoy0Z4P6DUaVt4g0uG6Q0FVVVX6bbJlMuEs2Ll+7SgxS0TvmGbO3EgBxfZOVfsQhLiwW1UaPHX4k63aI8Sv+7Fkoz3JGhfDlvC1srLjKKCijHEx/x+YSIBy0HQDCobrtERAO/nBAmFVl5IRwTvhy9R93Kt1EZbDI8LdSoE+v7fn2/LbmGb1ut+kvGRB2Cs4PX1ZybB16yP5CK4RdM3BZ9c17ZSB1XFTAKGQUfUDVPkBfL68GCElpCUqZsm8Khqvr8IcCQtL/BgfYcK3KEoYFw1l3+hIo9KpRMTerCObzwOfg9b8JgBCiMrX9lovKbG7a9PiYnT0+Y9fPn7YbZ0/b1dOzAQhdCEb9EXCCMMIKtlRRxX0izTIADsFGUDj9eqPHYs+rfQ5M4EAgTISBv+44OZo4gjr1HIgWKDCR5uoFGKHjC3EUPBMAe50XAJqDmQiQBRQ4n9THCWg2aUp0ZGq2ab232wRxcERwWFCpw/pAJhjnqeZ7ZtJ3XWENwFQqpFSZDHqSql2yM9674dePoBHBKP6mwCLvOckdaF4hFNBzcZ9yUJlX//S6nIqa/06vZbCgIDsAX7nfzntDcQ45IEyAIarAAnXcG0GfZpBAKpWLUvH+BVAkBSr6lijEEgItEucRIMRn6BxVIUTQwXliAbp1LuwdhSBJ9MlwLhgoTgB/0f+K43M2ILLsQeXl74JKjueMzyjEeKKSjSpx0K4EbnFcBNY4L1w3Am6Mkvjiyy/tn3/3O7t/H7MFF9j3CnftlQHQ1KPPPe5dZ5vcvULoa/zNAoR5BFsEkAUwPRBrRCsJBnqjqo4KHiiIqIAAtKCihgrOpUsXbXRklBRNjJCQoJHHPB7IksZbq6dKPyvw6BccHeV6w3oArVuVcOxnATQyA/AcyURoEvyjkvizn/3MPvrZR/bhhx8SCGKm4O9/93sCwsWFF3bu/Hm7fPWKvfX223bxwgX2GOK8CRrv3bO7d+/Y7Vu3KB7CBGqMqlGcdTBVrzuYVw/z59w5KsPnqXqEa0RSCoqrqLbinGaOzRBkYz3j3v3pT38i1RW2B0ARgAhADfejm79CwgzVU79HTl8E6IDNQx8mqLTYE5qz5/8dsNHxMfrZR48esTfz2TOM4XD2QKniV6mKdYs/GX/02XyZVNTDxnO97KFE48lEr6a5MqZAenNz17ZWdmxo1AVzWtvODEGLJsffxGB7xd2y0RpXhNfqHnYChBRUkv5Cl2vm+sjMOj4HFFB80f6FwJjo+mJjuA1z34d2izyGwmcWA3UiWtO5BhMMyRmc2+aGVxMxYqKGtgz6s2DdUB3alah9HUOIJ+5jxI+kpoad5JipXAytwior4qiiKiofvb4O6ijWGtpEfCQH44TXKyqjzagKoQAhKoQZIMTYiXv37ItbAIQvrV0ftaYN2nZ70PaG6rYPiWwbYpWwnwoh82e9auIhxZwCYjmSvPcgdpGyKynLkgUNfAAdAGEBBg8kZtLe9I/5/tVDzzL8ONnKboaiqwHhpiuGV2NBUW6cXGSo8HsGuXvgXgT5nS6h67N9XaIyHS6827WkoMPTVT0zj4lvXp2T5JYwX2nFmmCMU4jxVCmYKYBM5xw5sVSF8oyXZOJhhPr7qgTFPVYpBWUGzKkXw67iCEoRMsS+vDNabLrKOM94prkR40viPQd+f8jJ9wKL3d5aBgD9VQgHW01jlRDZ0d0dG6/X7cT0lF06NWsf37hqH12/YmP1IRsmAMR4B/+CoApFWrIZgcV5BcDKnJecBtcAbwv6hPzT8BvPHI549Sb6WpDNR7DhvsV7GQjaA2S6PLYHU0x8RW+fBETg0GkTs4qdkhnKmkZKI069nHn3ylmo68lOBUDDSSHYB02KFEmcO5Qukc1sQvzGK4egsyLoAUD1jKc3yOfUomrVTSCFlKSg1GmcRP6M5eBzyqWqg1VAmINBBgBBSSJwDdBC0JsLfGSvyz9X985vWnGPfF349eXrXeAtP3f/nWepVWVkFYP30VUNRTtVlTf18kbQozlZvN87mFtYyMWLsstKWNgzV9PzWZreoznONe1iMyGZT1aNJzHwuRBlEChHNQprVIDQe2e9h1bnhsMps62eWvwdaxS/B10Us+sw+255adW2NrZsaHjIBjDuMNEnnaTjNtlnAncqBvZXIfRnJN+sgPLH9Lh5VYZ2q1Sm6dATrupdVqk8AAijjxDPB89q9uTJoFcbaYgAN2dOnybt7AlEWx4+pPrn9vqm7TX3bHRy1IZH/Vm5QNUOxTQA6HF+EnUBsFxdWyP9F8cBCELFDt/bGwFOhpxuh0oHKv1nz521G9dvEFzhMwGgMND+ydMn7OdCLxUopGfOniX9FPcEFUxQhjHvcHHxBemoqBr7uilcpqsGyyoqoRjhusfYpeqxV52cpihFTqw1gD4AZZwjvnG9qFYCBKKPGbYK4jbYa7g3c0/mCFQfP3rMih2qd1h5rB6CKcFEiZJpPnsPx97Z9GrZ/oD3AAp4cH9jzNDICCu7DqyK9+MiODs1xn8AcIKyTUXj/J50cnalamF5vfWomZeWZdxi1+/h9sBoEx/RgDXDvvMYv8E/s294iOe8b3u2j/aSaHUFnFJvPEFJVKO9gBYzYUNB2DUzfF+73fbii95PgbD4m4+E0Lw+B0Xwea4M6kwEnA9+VsIN71GiDT/LDsvfePLLE1RiOzjtX9+eTHMbDv/ra4s2srVn2xiDwe9Nr8bv7ROQwlaPj40xsevA18EeGSAcqeNjyVLSMQoIKabLewkFQuO+q7VEo/Tw+Y3hUV47HipH5ew202if11ghFCDMK4S1oIwKEG7bN48ecg7hzQQIh605MMTB9Hu1hu0P1b9fhTAoTcluVIGeAnh5jS6AkAFE1guXSsJ50EpbVFQI80CCrqUrTeXV+gtBDesFJA+Jm1/5zx5M6XrcjGAjwdmwqtBu28YmjNRWpthWPVwP0ZJeV/WmAkKArAB53Qwr7kDXivOBHj6/XzQQQdNQckHVtY72PltjeJ0CXhgPgPScPvd9FwBXW7eLg1iFtTl7KlUIt7cICN1FKwTusg8IpvNXlvM43wcUvi5AaM1tDqW35o4N7u5aw9p2dGzETs8csZ+/fd0+vnHNhofMGuFoSOMbHLTNLczRQyawqI7rnAci/crrDbEIBYrKgPreK4b2MmM/Mho9hA7uBJ5UkRKAIDWG5wHVT1DmPUARINFcprzipWpc3m8G+fMqK0lKaw40EQB4BtRjau9rEmii4lkLansIAl1FjRTjEKxA1py0lsEhXgv6ZPA3ZVBFHxKrQ2sZn18GVshaF5LmAm4CWqJW4t+6ZxAjENDUHszBnu6NjiW1zTyAyPeWXi8wm3+m/EKepNE54m9VQJhXNHNQi0AMA6Q5+86cmqvA05+tD4LmcaIVAmIV3ibh/YMUJIrAQ9erMUzsYwmQ4P1ooBTXvRdGIMUdJI+BficE7R4M1qg2KIEEAuSYG8bqM4LH8K9SByT9LdYLgmOs/Y3NTfaZPXz4yFpNn9k20IDKX2GUir3vfrib3+2eTO5eORIg/L52s9/XHwSEZR8r+1+A34oPTWARM888gQh7M3Ni1qaPHCFF9Py583b12lX6ZVSy/vjHP9qzp89cJGgFgHDXpmambWJqgjRJtwfbnA8IyiaCVq+WHbG79+5x3iNogUhGYA1C8fPp0yfW3PAxOFBgPHZ8xk6ePmmXL13mqAGALPgFAEqoiKL/DwEqfo8+RNBPQceE+AyA4J3bt23hxQsmBEB/QxALUMY0qdYrlSYRPMtZeuKMeykN9wsqcYAG9dDmVRkMHj8yfcROnDhlFy9cJICVMiZoq7inSFThGcAmzT+ft+9ufccxHBjBgTW/C6ZFa88GAASj8jJEamTBCuEeWV3j3husRyKvj4UiH6yYQF7Vx8q47cttYfUjS77xR6geelw84GNN2mbDIw1XgsYIDY7B9D04OjpiE1PjkZD0hJWPekMPu9sMAjWUrWKurhJTShJhPUC8J0/iyQbC1yBhgfeLYinmn+IgjRxCBRA+h4wHUEBDtAVsDakvyy+IksoRTqDpbmywpYHqqmRpIBnrPfn4TPi0XH1ZKsm8JxBk2txkwgT2EX/DHqOI0PQ0q+5kBGmeYVA5cb147lUWivocU4HKHUsoNnuCEvtf94P3anCQbAEopoqVgnWsURRvGCDcsW8ePrSbd+8SED5ZWrJ2fdh22EM4aO06AGHjRwGEHfdeBjaqQWUK2DJglwe5NNJ8Hh7YHsja/ZUAwgIMlqtM2EDY9My2tC01P3cHL389gDAFHVl2plq5dWdfUInz9VVNLuRr84cAQhlO/Fec+D8XIGy3dm1gf49Kawge8cXs8tYWA1B+d/mKsC3qXXJxZQpLp/3U9fNeo6jM7rr3D6JKOLizbWNDg3ZkYtQuHD9i52eOsK+wHqALzsqD5Q2KBOTXpH0Fx67TV6CNv+n5aQC9qoa4B3B0SMYoQw7l0Bzc4Gfvg/EZfMiAc1A8ehVi/ACOgfMRKIOT0CB1ASw4EKi3bW7HvMzyQmUiAOchJ12ooHmlCQEa13oMa1c/jIAUaX9BW6VIApXr0OTvYirq8c6D/E6JAryXvYmhZpnTY/X6vC9DsugAoAjQVKVz/+p2Kgd9+r2us7o29W8dg89KgluVuWCeEfaAqPN/vQror3OAiC9lrVVxVMInB525XRHIxOcQCLYABtGLiGpDYZs0psGRVFGw8j5VDbL3/+KESF1OFOcie4+5mJub2/w73js2FmJTSZ0vhBVCmZTmEZfmU9xDFwW1hBBO2YNyKVgOTdtp7YSyIgZ7cX6Uq++WfGwBCDuBwr8UQFiycZmgjYNTxRwRiURymuso+RrQv0c4D/Bv//ZvDXPgQCf+5ptvKMzy4MEDVvmwPnY3fYREYxSBsldOEKjOzh63q1evku45NjZKkRAANQSRg0M1u3T5Eu0K9sjvfvc7u3nzpg8Jh6pic9/e/uAd+9mnH9uVq1cZ9AIwfvftd/b1118zGEfP3JUrVwgWZ4/PUlBmfmHenj97TrA6/+wZ7SXH1QR9D3bB/am3H1H4yHXNHIgEOwEiHjA4gzVPHODe4NyQUEM1Em/wypxXnLDGL126bB9/9AnPCZRNqQjDriwsvLCnT59xXtzz5/MEtQjwoRq9ubZBwBo9EFHN8gHzonjiemGbUCVCRRSA1s/rcDQYoaW2Zon4xuvKZkVrffT64H7BIU6tG51Uicv9pjNQasM13l9UmnHPkXAUiwGVZFRZMZT+7NlzNgm6bUZzdzaI2famzzgF8PKRTP7zxvqGrS6vpMSWZpniHNCqMjUx6X2zIcIiRU7v+XPgR4YDhKxC4dR7IKNPlhRMjUwq2G+44c6kcGEfX4OFKFi9gc/2iiN9Q7T4yG/Sr7W8uolrQdIAvgZ+WXNasS+8v76gQCuB7MmPMtgT60S07GrMqBET6ZpD7E+tBdgv9Kch+pZYSK+vh/CQCuH6qi03AQgf2c27d5wymgDhoO20B2y/NmxtVAlRi6hQRnOnXN1aroQXgWaPnaegvdNrqwBRD0iZTQeDbKoJLBAchVgicfQuu/4vo0KoqmBOFdV9Z4YnGyoMx00FQ09fdLjuvz5AqOAxGePsqvtZW53WsABhuXpW4n1kd7d8n13eHQYOVRbMFsuU0A73PwdfAefZ6X3sIWhBf9uGKN3sKoFQUQU1AlGnxhL0e9iqE6rem177veNePeTA5c/rjzK6D2C3tmK7mEO4tma2sW4gtI+O1G26PmRH6oPWGGxbA1m6OipyTmNhcBPUk/y0HBAoq+qZPj1/gKJ8MHIOCKVKpqAYgFB0FQEEVHPQqI5MplePXCmN0t/sQXPQAkqMKJNyOi4Mg6ALIx6atrkNOljWORH0HnwuaE4JpAWFmr3WnJnqPSa+FiLjic/JAtkcZOH3tZonF3BOtCQcFOzVr7z3suoQFWjgNepBJG03wJfeLzDI3jnJugdt032wU0QFjnV+VQCn4+fVPXy2hsXj3qaqYwdzKHpTnsTxil4BCHX9CCJxrgLUDOZ3d5nBdkAL+qeEdpyKSjpZKNs1SXMFaIYkO3r+fIg0nlNLEup4Js6Ad4oy71sxZJuS6ZJQ57Ds/VC+9WHaGHHC/j+2ng5wrblUP/olo/8VgWNUeIYYOIIahf7RFilwEs5QQIXgHl4VQSafS1al1nMpb/NOlUN/RW/KaOfo3O16vxbs+7/OfUSP92UiFCneUNwRbwM+RgDJqkfYndnjx+3SxUvs3cP6QmXwmz99w148VPik2gswiMqW94u65P+1q1ft7bffZiCPqgL61CBisvBiwWZnT9iJkwjuzxAc3r171z777P/YV19/xbNBN3N9sG4/++Rn9vNffsqqMnpBIRwz93iOoBIVQQBB0EQBGPDsHzy4Txor/g6VUgx8x31hYjOo9ppNigUqQAgGAsHHcJ1VS3wexm2g4r+5s2G7TafvUQBtEAPuG2n0CcAJ+i1RBb1+/bp98vHPSRMFZRPJqKWXPnsR4zPm5p7YSwwPh5Lqy2VS3UF/3t3xOcKNkQZ9IJ4nEiywy0chsDKK2YJmq6srBJG0B9hmg/0tKr5K66MyIqIKCH3jxnLtsqZeFRDmH6dYcHfbWRVDDVTzMfoI62jQQWHYMNhciM1oTc3MHOP98B54p04y+RWJQVLROT7CASH6MV8uLnUGhGPjrLTJfqr3XqMVJExDux/+A6/1ZxBtPp4XC9/kYNRtLuZHhoAWWqEAUvlc3Z97Rc/HCCVgxWRFeU5ufaiRVGnxN9wXVNbZ5x3V2nRvs1EhajOSL5JyKdYV9mqneCe9RiN+IibD9ajPF9VKXAv7guO+/EQVQvQdQEmobrt7bXv8csEWAAh3duwb9BCiQnj7ts0tLlkbPHaDqMyA7ddHEmWU2ZJsZXoQ0tmY5q/rFSz2Ctqrn9wtIM1ZnH6szruxXBV68wFhJzCogEmBioIk/DunVenv5Xv474BQ96O8Frqs4S6Lu0QXqLy1BmMQQdyrAsJ8v3SijHqGEHRACEME9SunZTOwVPNG0Aez8+w1KDfPSvZM+FTuzWsHhMvL1lpZNltftQEopCFj2Nq2enPbhgdFGfXA3gNiBewFGNIekUMi3Smp/ZUVLD2IKMvSp4AYc7EICL3aVlSgiqHxOpYLJEjW2+W/ASbgaGZPHGdlgZWo6G3TwHjQXRmYZfbWn0+hNsogLYI1UsdA6Rp0MIdMKnsXQ6TG+zA8iC0DPX+9gAgCBlQ3csEUXHd1bahiqs9VP536nCWAAXslWqX6SPBZqlJqmar6lmez2e+SVb3lrKuAEOcqeyhwnp+vng8HGUdPDKvESB6I8h2sCyWaqKhZAYQSasOzQtArYRAcGwE/wBWvC++LvkeOlkhKmr7GMO+MtjtVXvb5OweETgHG6wAMmgCZqW/Ss+ZMCoyNef8pAWPBF2e2eng4UfkAKBXMI8uOpAl6slCBmn++YE+ePWVvmV8rek5BQ8SeOagsW7WlPWCVUw27Ia8eNLo3HRAq4YLK1/jYOBkBE5PjBIJnz5zh84BCK8RP0JeHSsXa2jqfNyocvnaNwS0AEiiSv/jF39inn35KUIWqGKiREBzCMX71d7+2t995lwE6+jr/63/9f1lxfD7/nKYBAAhz6D54/317662306B5vAb0Zsyru3btGkEhjg0QiM95/AgqsvOpcpeq+bUaExliD+gZpzmpIVo1OTXJ8QfHZo4ahHXWN9bt/oN7trK4altrWzY4PGC1YU9cCIicP3/RLly4aJiJePXKFVYHcZ0ApA8fPLTvvrsVyqbPKHDDBA9sBfqaY1+hxI3PBDABlRB7gKML2mbnL5yn3cKeQx8k7mVKHH+fuQ89FrbboGgxIQU8Ksh5/rhbQaSy7kstHpUKYa4y2kC1rdFg9Q5JJ86eDL0CAsKgsCsRd/HSJbtx7Zp9+NFHdurkSdp29tGNjnJ0BCt9U5O0JfRhWYUQo1HWVladdloZTM9ZhfVGMYQ9RHrwbGSr8yQeVXPb7RjBgL5At3nyzZp56EnJmrXbrpgN1WMkNUBfdzsOu6hxYd6eIGZKkaRyHDA2Om6jwy7WRtVa/HvMK4M4Hv1D+E3uRTJymgRwFCeL+YVKuMKvTUxOlvyQlofGdchP4HOoONpscv1iXSOJwzYMtLwIXP5kFUIAwgH0EAIQvugBCOsZIBy2fUjLdphD+FoAYaac1xl9VgFg58GyVYBUBAiFcEivADg5vz9zD2Fe3ct7BksgoXQOnSuBfr7Vv/31AEI+dYEgR8kHzXZkfEo048qrvg/oyd/aDQA5IPQZP69KGT0MEKakgEBOJYVeJDQ7Z7+7+sJgg+XX2c+e6Jx86B0epmtIL+uvQtje3rLW5rrtLC9bc3WFlNGRIbOJsRGbHR/h6AlQRhtBGVXTPIIvb1ov6q0p+xdOyRMqTrMs3wOebSHoFMPqCSgiuHdAWATRcAQOtFzeXw4yp6tQ0Yz0THegJ07M0Enn1EQNQEa2tlopIZCCSEgGVAQkOYgaYJCCDY3U1K8RBhrAm/eG6FkPD48mBU0BOPWiqeJXXReiKGkt5L10unZVPyUmgdeKWtqJMqpscRW4ema+w2Do6P/D6yU843P7Yph0VDqSLc8CHABuvEdBFGk+0VOKgCEXGMC1676MjPkwe/aOBTNAvUUQO8hFmgCsFFircpkAoXqvovILm+VVIx+SjPPya0GQUlw7gyOo59Xq2UxMH4lHalyMeXK13CJpgSBMgBgBCqov6BO8d/++3bt3nwEL5r+hwsNK0RCy4kX1NlVee7ZllCxmd0DYyVXprXkrSD7s+3Dz0tcrUoUw7ns6bO5OKmMmctvF6jmFM7yfCnPgrl27SrooAr7bt26zxw80R/YGbm/zGeJLIhqoeoD2ff7cOSqRolqGCt6tW99RDRTPBUAR8wM/+PBnHDkxN/fY/vVf/2D/8A//YEtLi+yzwnpBsIt+PPQEovKGXkHvmxqxc2fPEXThZzw/AMC7d+7Y1199zQoaeoixltH7ePbceQKDTc5Q27CtTfQSO+We64bJCqddHzk6TaCBawcoxLiSp8+e2cNHD2xlcc02V7dssD5gjZG6TUyPE4ylMmPhAAAgAElEQVSiOnn58lX2V6IqyP62wUFWA6Hi+ewJeh2f8GckK1BZcWVMjONw4SIlkmBDfB7jUZuemqZNxH4EOMbYCADBly+XGJBjXcPe9q3xdsgq8uRskepQz3meyO2aLH1FQIgeSTwD2CuAQVCMUTFj29DWBpVgsXcBTaFiifm26BVFMgAVY4KjUU/0IYkBsZ4j09N8ngTbMcYI98kpo8tZD6FEhMxqqEJGa0zyO8H4kH8oAHgRl8sG+vMDE2aXPgxMGdDecb/cz7gvRmIKf0MyTMCMbWLxJRDoaqQOXD3pBlXRRhIDcn/s6tASYmRlFck+JXP1bwDFiClp/+NnisnFWtVz9Vmc5syfUHumTw6/jP23trxhmxB9asN+RwKQyQP2Hnerq/Vlw77Hi5QqBNXDs9fIOBIQLi3YwsZaUSG8c9du3rltTxYXbb/RsF2ojKIIUQcgLERlcozhjr3z149VIfQNV87ql4+ohaYF0h8grAa9+SyyXjf4z60y6ipOaamXStN5VcuXkDt5feXVwq7PpQugzZLKB95areJ+jwX4g1/azZjSIVXEXHpfs/81p/3kjr3Te3tt027nhSHkqjKwyoGB3tlA835uSD+AUFfj67ZMAayu7eoxOwFCOno3o6+kovu6KoRQFm1vb9v2yktrrq9Z3do2PTJsp45M2fWzJ+3a6ZMHRGWwL8bGQBNplPaLgwrPQqpCpcy3X4/vRXdC6nmR2poU19z55P0FyAJiDhTnvEVGXP0TDghdRt3BkKvu4RyPHTsS5+gVQvYExX5VEFZkQP2p0pEiEwnBGGR2Q2EN/0V1EFLbmouoRn44SvQlSZ2uqDI6EMY54jVV8IK/qTqYA4LiHhWVPjlu3VdlTTlQmr0cUBnci0HQPpi9ut+4JoOuyjlQHPlQjF5QZVDHwnnoOagvc3UNwaQL4+SVRLYdMLDlVdn6+hoDdr+/Tvv2z/JhxgJXAowILhBwTh+DLH6Dzy+JJoSiIWda5hVHnF9QgAV2WfEgwIs1Fip9HESOwcgjUAodjj5YH4btiYwYpZNVtBWkI1ji3yPzXQRRhVorr23fAyFUMpcWF+3+gwd29+49u3vnLp8RaXktVxwFJS8QYdorej792LSeFcL4AJ5nrLGU1KoqQ/fT+NXfCfFVuU/V23QeXX1Cdk587mlWpNnHn3xsv/jFp3xmoF/+7n//s71YWEh7FPtVxwWwwbEQ1ENABmDw17/+NRU28Xx+85v/SZopqmYffPCB/frX/8lOnjrFMR+fffaZ/eEP/2r/9m+fs+KAZ+nqiT67j5Rl0u/aBErvvP2OXbp8maDzxYtFAlSodD7A9937XIPoq0NCCmqj77/3vq2sLNvTuSfer7e6xgq1ACEVcHm8YTtxctYuXDhvly9fIrD48qsvKH6DmYUbq5u2s7nLc5ucnrDZUzOch4iB9+fPX7Djx2aZ4MAxMOICfZZ3bt8hLXR1dY0VFfT9gVo7SDokqIIe1GN/YV9j3126dIkgE6DHae0QoNmyF4sv7OHjxwS8sMlQ4cV9yfvGv8dyOfjSAIRp7WTxmEDhjw0IQTEHWwRVZQhHYU2gysc192Kee3ltZZ2MQABFt8FQxnbKv2zX2LgzPybGJ2x6coq2SiwXrFP8jArh6sqKJwAgqobKXKiM+k9uc5VcTX4wekxVddtDEi0T3FPbF9S/vfdOtPs27Q0TijFCQ8wX+WHcYk94RagSnWIgdYAGD5/n9GYwJjzo0zOA/g8FtaDOijE+EAYivV9KpZ7s43gJJB9Ap+X1KUns+ALJFyVXi/nGHvvJH5J+yxaelm2t7VKUqzZqnAOJ9QugC3bQTwAIcQM98CFlNAFCUUYf25f3ICpzm6Iy+3VQRgdsB1QoqozWbB/GqzKYvhes7dZA3nFzqDndLWV506lC2JOillcJy4Cw0/Fy0OX9Gj5rLGUzdAYd1DUHqN37g0xIzzeXL787uO0ECBUs9g7OO598L0DYV/f1n+mW/CUAwjyQZcUlwKrmgqmKVLpFlexgDtJK18zCWbEnykFzQRnUeiiCdpql0iH1Xh2rGoBzF8VbDvztkEDsdQHCob1dG4SqWMwhHB9u2Kmj03b5zCl7//J5e+fCOZsYrtsI6HCknXgQ3Gi47LiDZ3cQDmp8hIT+rcqT9hKep1ebkLn0pnaOelG/CuStQ6JbTF06ONGsUIkxyMD7TDn20MTAX2RGUS3QAHuAVgDEFMDHI2Q1Kpy5KnGSQJfAA5Uid3eD2uN0UFAV4dhFCy3Ty93mseIUGXVJimsOnSpt+Gxm6UHFit4+zYvCuaYekqEhD3yDOpT/LHDpPYMuSIFAMK8e0tHGfdXPOAfcb4AvBC+a8YdAUSAyB4Q4L5wrnDCyygA7qgqUgVGZLVGlrDq4DFCuHqosoGHAguAq5NQVZEF5Vn1SOb0VwQmCbkjFU3wolAnle0hN4gw67zeloh56UFkh9J4Vn1nn98xpxaB0Nl01UNUzlvG8l0Z7uLyXJcC2H/2Cm6RjocKEoHx9bYM/e2ATyaEYm+GRjgdU2jueiS/MjLvpgpOR6NgOg8r2SLNeO7QJFiyHsmMppUt/ZHCYJwur9o8VC8yWjBmX3l/noj+giknd9/q1a1QUpUjL/Lw9eTxHIIX7RZGkvf2ofrhaJ54bqoMfvP+B/fyTT+yXv/wlBbBQGfvHf/pHW1xcsuvXb9iHH31IGurm1rY9ejxnv/nNb0glxet2m57sQIDLALbddtGriXG7cvkKgRr6yACe5ucXKDADsArqKvYKAn5Wmxp1CtlAfAQVycePHxGcLaOnEMrOAXYA21FpwhD3U6dPsSp49NgRXhtA13e3vyNVdX19k9VTXN+NGzd4X1BFREUQ1UusFQAOVEDnONfvKc8L/ZJrFIvxal4xB84bzlzIy6sy2Eu41nPnzrLnEmM2ZMuRjAUQfL4wT0ALGitUJ/GZFEZ6ha9qMpUpDF84Sdiw5HWdylRZ9/HPHlRpvKMqKqNP4UgFiPQMDfIZnz5zhtc+e2LWXszP28K8CwOh4iv/JzuthBarZGoboFoofGDcFDbiuX2kKnWzaXstJJhAIYqRE2RjYNzNAMGpq3NHLO0/8LLht7AudnYwCzASbbD7SKRwvfpVAhDyWafY29V6HYDqHodiPJFIrAHYOn8A3iUTVWuuj7Zx7AR8nK8JCL+Z7e8C2JgNDQ9yfI4+QXYL92WEKqYYRu8JSNwL3Hf4Etjh0VFUV90fMa5IyaUAhMFgSYnQHfd7Nui9tPhMf45vECCcD1GZbx8BEN6zL9hD+NL2G6CMDtgOKCagNOVjJ/rcRL3mFXbPmHQAQGnWYOHAD77fswEFniyXk6un7NmhPPuvgdNKOfg73OiUN7N3QvwZEWEFNXS7VwIAVWef00z7fFTy833NmPw+n/ljvLYrIOyHqlQ0h6VTqT65quPPz7nX3/Lzyl+XgEQADtHQDtyLXF03A2Jp3WWGsR9AyDAskiZO7coDM/+wwwAhM2n+QreNldxML9D3ugDhIOT6d3dsFyp921scQn965qhdPX/GPrxy0d67dMGmRodtbMQH05MOgjELw1DxQyDtK0BBA+6JgKPTV8JwZw/Mq1o+kNl7EXwgvRrkCSL3CulpOgH2PWxT9RV/d1CH3jw4lz06FVAAkbEGiIFDBBjMQYSWrzfRF6ptpHtmVEI8LFQRcJ6a+wTwievGt5x/bvNwfH0LWIkOivOC80KWVJUGjaZAUCnJbIEoVR7xfs6NCoom+yfivFTZ0lgPfwj+HPQsFKDkQYvooqLaelWzzR4P0Uw7AsJ4jttNKCW2GFSKPpz2geKyEG8p+wSnErF/LkQQ8j3M/ke2USCj7cEVzxHgIESeFEgwKEszD10Ign1HEWiIAipASIpxPHMIRmmEB8AfEgA4VguVxtYug2bcBwK4EvqqbN644aTbhYEAWEZfDmh1qjC73fA+UvV4Vm0i+uLESqju+6otLL33QK63zHAp7Fencz/oTRII7uVouiHLynvcXFYURLPXcO0giAtAiOuvUUK/bvWgoCHQQ6UPgGf+2XNbfrnMRJIq/VQnDHuj5Az6BvEeDIx/+8Zb7KfDWAiMVYBgDNb7r/6vX9n1t27YuXPn7U/ffmt//ONN+6ff/tbVSldXffYpehIx3w0iQgMDduzoMTt56iTFRECnRELl8eM5++brb2xjC3tnl9VAUFjR34TrA8i78dZb/C/2OPoLHz54QDuBfYu1rX5WJGfwOlwr5mM2huvsj8T5rG96sgbJjSNHpgkYIZIDUIrB77AFeN1z9Kw+eWJ37963+fnnPA/YWc5EBXBD9eSQkVfYn7ARoMhOH5kmPVKiH6x+Y+TAynIanyObRRDzCnFcN3ZNDgirnlfgVb/PQU+v+KabyqgLVe2bsaI7YseOzdjx2eMGIaOV5WV7ubRoC/MLqXIsf9f1WBrvFu0P6lfEfuT9HxywkQbGnIzZyNgIQRJaYziTFYCQ80317bG06MRIZmEgO2jHPnPQGTb4jPHo5cPvnd0CRdtojYBSeKpoDtkAgF+AVNw/teX4+sg3c9Emg/MHTRM0VHxRCXy3bXu7EODBdMZdAjQ/L0+isuKPavbkhI2Pj3HfqCUAPprCW5ubTHLgG68luCPLB34gktBBQ6UPjmorq6VZHCaG0k9eIWyyQjhvC2tOGf328ZwDwjsuKvNGAcJ41nQWHUuSmmHU2Yl02gRaRIXDLsreef9Qx/e+YYCwky/08+7Pqer9ojf08q0/xd8OAyEpGOzRQxgIoHT6efDX7bpeFRDKAIuf3vEaXgEQHjyfokJYXEOPPlEBxk5VwACBDggdPOaOrHqPqtf0ugAhZhA2oTK6sW77yNTVhuz41IRdOHnc3rt43t69eM6mxoZtDE4rAcKWTU1NuGBLtk6Y9dvbS8ECAMz2tjsQBwMazO5GXRVC0T9FYWQ1bg9jEqA66fOF0HuDDDWzq5H5xL1tNrepeCpAiCAKTgaBY56oSvc7tjGcByhCoGqhCiUVTwSAPjfQKT5yanRi0SSf9wl63OvzvPIxFwLGqoiKcknn3Wgwo4+fGfDh+jY3Q4CiUCBVsKi1o/srYRcc2+k4xSgFAQ9lsFWt1fVrXekadAw2/Ff6CPEeVs6CNgvAtA0qUrzWxXHGfZA7KJn16CcJihIBfppF6XMluQ6ynhrd52RTguIvEKsAlnaJQjExBzIq1epvcvyGRGZBGcW5a7A7AQPYBhTS8UWA9cXqhiFz32JPTWvHs/NK7vfERkGHVeUPNC7eQ7QehE3gdVCGvZycSH5CfjijqubHfFVAmIP6w2x+vjZ6erm8AlMZS1U65yxIy8+jFGaGveZoCdDMd1vsJaoNN2wXSR9SngHKvGepuQm67Z4NNZx6DLoYlFr1LNmLNDxsN65fJ2g7c+Ysg08kkDA4/uGjh6SOXr1y1X71q1/ZzPHjDFz//r//D/vt//5nu30Hlbtl2ijRt/F30ACPHjnCHkZ8Y50jmQPgNfdwzuYePrFT507Z2fNnCNAw/gI0TQA1AMeZY8f4uZiVOI8xF2trNjo8YuMTE6SDih4tiX0X5nCWAfYVruHylcsUdDlz9oydPIGqHZRDfTQO7Mbt27cpFnP79h17/PhJonEy9gr7rMTEYTFHa8er1Zg5SBZFvUaBGZwH9goSHRo3lPq99/dsO6qqh33+Ab/XoRaQYtO8Kp+98ccAhPmeCK8fJijojWFTyUAAQ2UHPXBQKm4nVVclUKpxRNpDurasRUsJUCjmYjQI1G2PHDlKqjDHKJH6CMqnD1uXfcxjUPgLVH3pw2qDNj09Raor+hfV28+kK5KoW5uphxD+Gs8Rx/K5izHvccABYbKRwcryeB5VxFB73m+zoo6qML6oAg7mSNPFsjC2BGtEg+qh1o0ED5I0J0/Ncr5zAQjbcZ0eC6iFAbYYnwl/Dro2KodKoqY2jlBOJU22QyHqJwKEQPAIampGQLi4YKgQvtzetu/m5uyr+w9YIXTKqFcItxEwoUI4WCNtDSLmfdXGWK3tbqq7Gvxq03iVKvc9AWGvjIjKw+WPdOfdqbqSnND3AoTfD5QdDLoJLTraLN/UnZ/G/x8BYaeEgRvi3tXiXg7hVQChwKACb1YXOn31DQg945VnloqPqwqg9Kecm2c50zVGRfEAIOxw7j8GGNT9KT6+P1GZ1saabb5csr2NdYPATK3dtsnhuh2fnrDTU+N2anKcFcLR4WjwZoWwZaOjw8ygEyRlFUIBCM5ay4a0s7IYSotezclEZWIIuQ/dRUWoQUCI94Nuh541VOzckITiawIGHsAUgLPoX6SKW9ZDrGZ10c20lrS/8emgqiFLyUOBokPxDzzFQuygCqbwzEVl0WgH/E6VRD0TvA/AE8EcVfzqdTpFVRYFgqr9ffi9gKlAmqqkyKKqj4VCHBy/4TQ3HE+AUMAq7aOK+msVDGodS0zGK70tBn4AT3g9rmEKvTIBACVoI4CaACECihBgUb+J1gmDLVQc4/6SBhrPU2AiPSdWgwsqlYY+a/i7F+oCECohM4gKjyhxSux59VlDkVEdxRiDldVV29lC0sGFZpI/6OGkIcrBL5/W5D8GY2YAQ8bDLuX3/0DyTAyCmFdYNhHdmTxV1hCuXRX7Pzsg1DV38pkMIv2mdQOEqnhgrSAhMzk+blthL1otUEHRnFSMrRlEAQfrebjOey3qI/Y49hMAGObtAYQBaOGZLr9c4cy9dQSq+y379NNfkCaK3kK8//n8vP39f/sf9vvPPrOnz5+RbunJgAGDYiwqZMdnZuzEyZPsKcP6RjCOyhtEXtp7bSounr94nkPrx0Z9vuGjx48Z+HJI99AQg3eMqcBaB7g9MTvLwdroaQVgVULIE2egAkKkZJhKlRC8ee+D9+zq1St2+vQZitzgPvAcnj6laNEDfD94YE+fPrelpZep0u8s0FwToo/4iRiymMuJNQYqH+wW92VQq5mIYk8Yxmg4Q0PjNHrFAPnfuomxMQHmDjrIi7GW1JOfXUZ1a1bBYhFndqCMCkxEbVN0e7xHthvPBxRizODzSpzPjkyF8koMrco4zl8xlFfiop98eIQV4Pff/8Deffdd9mlCxRaKtbzeFN9I+dOfn+wv1i0ox6gAs0I+YPw8fCM5x9E4USGEzwRdGu+HH0CfO741PB4+VnYp78325Jv7WvXtiVYrJVECwpYEasD42eGeg11XSwIAIUS8sJZxftoTeRISdkBCX976ATDorBkk0sDuyG1omJ2CnRUPuKDX7v80PYSUeAUgHKzZDsZOLC7Y8zUAwi279eSJfU1AGHMISRk1AsLWEADhUAymL4+d6L6RekhMV97UExy+IiDsDQRzOXkObDr4AEt9i+Ut3D9ltHv/X78GqNfr/h0QFgIXyZBVjN1PBQjTc+uSReffK1SYfCxSHoy50ksEltmC0PMvKtpFIKYKTXX9KGjuKSqTVQ/7zdS/6nouAW5Gi+G2RCUESADFCg3xyC629625tmrriwvW3tgwQ1/LbtPqmEPYGLJGa4ffoJECELJyFxUjB3SoIBX7WcGfBERAyUM2HVVCB4T+TbpnULFwrRRsQYWJPYHe4wW/iPejMriLuVv7GF4PyX/vCaNjYC8j+sKcjqdKowMkVP+cHlh9fqmKCZXCHe9hQFURVBwce3xizGcyScwEzg/VJgoFeTVMoFDXLJpsDgjZFxevhTNEhQIKdqCG6VxxvTgfvE/3AMGXZ3JdKVC/FyhM9znGsYj+ir+70qrTbPw+O21H3wrSRfXSZ5F+0yGIl6PvBAhxHVTk08D3ODb79XDcuPf6bAX5ok7qM0V/RcYZWWAq4O1iLlohQsNrqddKfUWuQisKkVPWyCKQmAoqqOhVIyh0ihSVQfnt9xzVGwiCoOKD/7LCvAnKsc9jK2zPwV2Z7Eo2QF1D5qneiOOGP0y2InywZ9+TceiSizwkIdWDMvpaAGEXQ9UNmOYvJ61sqMb9DDAHQZS5x48Jcjj6h9Utn93JfjyqjtZsOKrQuHTQM7GWzpw+YzfeukGaKO4rANbn//Y5FUnn5p7Z5MS4nTt32v6f//Jf7D/88pcEeHNPntrNL7+w//W//sk+v3nTlldWrLm9Y+1Wm6BzbGrcLpz3qhxAJvoC0Y/3YuEFZ/etra+xYghxmtOnMOx+jMAPFUBQ2xEcI5mFwBbjMbDOkDwBDfH8+fOkYuL80RcJSqto5QjYjx07StorKKrnzp+z9z583y5cvGDHjh71eYJLS+x3vHnzpv3hD3+wxaWlZMOamCOYiaIV67c/lpNo7tqb7KVElbZe95EB0X+WJ30ECFVZfVX/pfcJEOKMU2KhDyzrYUDxQo51iw/Fb7sOpofdAGiKNgLsW40yQjIBoApJUNwD0B49+eiJyNznpiQzAW0UQwAGqdjiZ0LhrOlp++STT7heIdoDvwCgD/YL1qBm7arHG/cf6wM+CtVjJQPYQxs+EIlUvB6JDB+95FU7vE+UdfTU4zgAajhGbdCTnfxf9AqSPh/CLahS++f4XF8ldJ1VAUAIoSUXW6Ld3nFFUxfvGuFxKFrGMVV+/+TT8H4kjSEGh+uXnxKrCJRY9nO3UHH0sVJIuJABk2kZ5PmoRLt//SqjeL5lQPjoxbwDwp0duzX3xL5+8MC+oKgMVEYFCCEq89cGCN3J5j0Q7ig9KyvHVwwZflMBYTflVXGq3dC4vTncOr1uymjJEEbVJjfMftq9QfWBzPUhlr0U1PThBUqApfL60vl3rFxHxrDb3yrXBoMsY9EREGa0pjzqc0BYrmr/xQHCHAzGcuU96AAId9fXbOPlou1jJhEAIaTSW00bsj07Ntqw46PDNjnaSJRROCBX2/O+p6KH0MGhnKXooXIkBYPAs5VsgI+KDxwXHpfAmys+ouneK3+gjaAaxZ6Wqakk9Y01zb4LfGdzAB0cQnxhLIFH37z+f3BEyORTOIaAcIfOE84IASqOkY+FYEURNJlQdhPQy/cLfsbrXKjEHWbewydACBCFa8Hf9H5V4QSI8Vr2zbH65FncarWRB9BIhTQms1D6zAFh2Q4fBBkewBejF6qBDp1/KMexhzFm91GYZnS06DxIlTEf3UDVxxA68QqhD9X2c4+AKX6mLQFdCDSk6D1VHl77T69J2WAM0k49aH4TWCEktdRXnAI3JjLYJ4hAzsV/sAYQ5CMgfzznYARVIvRcYbB08lTdFd2SCh7z/wpAg77qz6/wgbIzVVvXfYTbDweEOJbvs6LnueQXKoyPbp6Nz4CJhSzg7mKLq4DQH7HfTTEmYItAYTtz/qydPXOWFM9vv/2G9MfmzjYDcK5h9cS29lldO3J0kvsTewhACzQ7VFpABQWtEqIw+Iyvv/yKz3Nrc9suXrrIOYL/+f/+z1TjxJ7/+k9/st999pn92+d/tNt37tIGsOpug3bs+DGbOTFjx2eO004h2GUv2ctlW19e4/oanxyzq9ev2XvvvpuSZFg3OF/YEJwH1hWAIewFxhRAqOTE7AlXuN3YsMePHtnS4pJBuRdgEcIz6HkE+IPKKJkEkxN24tQJG5vwWaD4TPRCgoL69ddfc4wGele57lveC8e9HKBQrAgvXx8et6gXk/FLsgkOtIZHhpPIjhIOtHscZeBqvT/G1+sGhKShk6nmIxZAU4adnpqatpcvHeTDbjndc5j2gf6A+/3gNRN8hugKnkd+5wdtyGoDdTt38aydOXeaAA1Ue9pLSLuErUdlzNkyPkoJQFCUewj7QMxI9GbQ27EPAAiREMTsRPld7wv351evZ3MrQVseHXNl6ACEpI3G8Hc8A7Fe6Cch6tb0cxDwdyqn22BUv8UUQjIVVFH3ky6sA5uLcxMgxDmxRz/UpeFv1ZKCdg8o2roy8673FQclXH5TQmFJhKik6fBjrcRDV3NBK/RgCDzvmu209u3RIgDhir3cbiZAiMH0PnbCAeEOKaNSGR3gHi0+sffBi1GdvV+XDEA14KY1zhvlOzsbf38hKuNv62xISmAvsiV8LXomYraOBDncgBwEXb5Z+jAkPWcmHW7oet010ZXSMqp8nGdRiq9u9yM/xusDhGXASudbkvX1s2IvTVLO63w3uq2dA68+kDjv9vxybkduOg8QPcr6Dc67OHiSmSBS9Y++7uJ46suJF5Wvy7NhonaU3qPg1Zv+0iHkLErHxKH0kiJyLJyuAiDN46K1dApPp68i0RAvzI5+qFmKF6RTrgaw0SjeCRCih3BnbcVamxuGnwe3t62+37KRmtmlk7N29dQJmxip20jdh66LnomMn4+UiEAvqoV0Eujzy6SzBZDU56VByrARuIlSBXXVMgcNvhf9mSKDiOw45nkJEBIwaXZXNkjXgZNXxqqAUMAIjmhtfZ2VSzh2gJwECBEMTE2mngZUMXAtyOZT3RTy2QHmBKQEvvBfZW3xc/46zy47bQbOT7azANBwmJCd9+og3psqa3Ev/Z4AWMWsp6BxkjoUdCp+Xig8q0KY7FU2G86BgiftckCYA0N8pqqTCg4QfKJ6B4EJjQBJ78kXatA3ccYepDrVWEIgeimfCcdJeODAOZBxvZIp146hD+GrfG04yHP6KgEnBzNHjyHWEr4zEQIEM83oDcVzAk0UM9WeP39u8wvz/HlnG1npVgIuYT0PbsFILuje7uskU8IwevHD5uaBSxjksB9Bj+u0ydPzOmgLkSVHBTxfP6LO6qOkuomECe8PqvMhIa+gTuef+zidazWsckAoOUm3kR0tfyi88v3xgmRvgw6IagwEUm68fYMVQlDm0Ht3+85t29rYYgCMcyIDAC03W00bIT3zDHvoMBsQo01AN/35z39u58+fY+Xl5h9vcp7g55//0VZevuRQ+w8/+JDD6X/5H/6GIA/gH0Iyn/3Lv9jDR4/sOQVDtrkG0ceIytzsiePciwCPLxYXbWVl1YFBc5+9Wucvn7Oz586SxolxErAPEKbSnh0aVagAACAASURBVAdoQ8UTATZop1AbRUJrZHiEFcYFVAYfP+aegK1C/yFmGmI2IgAsesvw5X1rZpvbm6wMAuz+6ZtveK/QG/niBYDBvovfoDwdPV9KphXKdr7fVbX3JItbDXxJbIrPLEAJ7QPBjQOJ8clxPxcIdwW7gv6Ao4ZCvbSYJnCgZz4lBcL2yO6ksQvSaoDibO4pnfsa5xrjYXhevhaxCmUr8zWbx2AeZ3b2vrIZSvhBeIp0+Klp0o23NjdsFxMFMIcPaxGAsNmiqBoopOh1cwC4T4VhgBgcj3YaQDL8E891t22tnbZNHhm3samRSNS4/WJPe1AklUxUIpB7j/fBx3+g4kw16wDteK4YbO/q2c6KUSKN9hnAlCEgQG+NaxWAUPdVvtmVSN0vuK/3WcCwia5m7ck2zYalDcbf9535k+yJBzsR83viWC0NsiHyW6TicmSUM5BwPImnuRibi8uoeo37CABMsaNkN7OffpoKYfCCB4Zsp7XngHB1xZa2swohVEaXFq3NsROgjGIOYd32ceExmN5vWtmwHsS3WT9Q1XH0DDKrikH9hJYAqq8ACLUAuW/d+Hh2NEQWu2aP+gCDHR56JfboJ/nV+eLlswBWM4KBi/Mqq6nF7Vmkn3JsxIHHn3pU/C95cKfASYFwz5tUWUedK6FF5UxPzbdhF0Aedrx49HFHD+LB7ikBUofCyxxS4dT1l8SS0sHjTKvjKbKm5KIBP9uP+bnGZdK5ZP0HxIaBIeXTPHYvoqEEKvPPyNZ1jmVjC3XWfOqxhfMAzJ+JDhYS0h0qhBg5MYC+sI01VgkbA207Oj5m52aP2S/efds+feeGjQwNWKPmIKsAEO4cClEPdyCge/Fa0aiexkGg8dxFS/CVUzudPgggiExjMVOMCYywKeq5kzCHKIeU4g4nV3JGEqxIc/E8IaK+JZyDDzUvwKBAIV7n2UpVHdGP53LscOx1DCxWxSwUQAEwVdWTI9ZaRKCkqqH+VgVdspMabo8gWJLlzPzv7ZEGp/EVhaLqhm1vQfUTc8D8+Xg2F+qZZcpoTnNVxTG/Zzon/VfLTJ+rftAVUqg2fR4oghQOcPYgUqwQBC4IoEg9IlXYx4H4HD538CmZGBQ00Y9TpQGDiUNQBK8nsEQCVs8W6nNJ2MBppghSFUDguBoCj/NjoBFVTvZCtVoe1Mb94miPplel8DxYCUtm7aB98/hUeyx8Qkmhr0j4hmHObByq9WGPsmQSAziPcA/9QuVo5vgxqppibSC5oWqA6MF7TSgXmNUxOB3iD9s7NjI+ZoP1WlojeaW6tLdDuVXWHeqHhR85eHoOIvMkWof+QeznPafQnTgxSzrmlSuX+SyeBmUXtMvtba++DI80WIEeaQyzWoDE0EcffmgzM8dIR0OCGSALfYEAXZhZCyrlv/zrH+y//f1vOLLhnXeu2d/84hcEjRBywdr99lsfUH/v3n3DDDrQMBcWFgt1zaNHWG1BcO9qwNu8xxjmDjCISt9bb7/FNYVB9dgbCOZPnTxFyjE+G7PrYM+uX79uV1D1u3DBFl4s2IOHD+3Zk6ekkyKAx5gJgMG3QhEVVUI8W/Rok266tmbP5p9TofTW7dveM/jwoY80iVmfuFmk3GWMLKx/7DkIP7ZhVofMao2ajYxjdqwH+tyvUQDQsHWuIQM932l6+Ma9hfImRjKg4ol+RVTWQV2EvWHwjur/7p7th1AJ10qj3MNN+0fw6oPckaxpbsOOgFGAeYg+p04gyPsUQwwqS15RpbXdpn2gLW5jDIOrQpeo8NlW8oRxgELFOkWmKVrTvULDGY02aEMDNauN1DhPEmqt8BkEjUGRB71XFGDcfwBBgHQ8Z9g6zcVTpQ/3GrT5VrNFWjLfA7YFPjeSXIq7ZF/4TNl7jmfhc3Z9uHymtolEWNBYmQxt1ChcpP5x2FwKkWUFGcYrmIvOBCKO777ZE0NILRSjmSRUBlDG/n+oJkebBu1kJK4cRDoTRJRjKp3G/F9vfyhGnNDvB/iTRRGziPc6Ykv3XVAldqDrSejwOTrnHIz+dIAQJzVIQPhw8bk9X121pa0d7yEkZfSWzS0tWRtZBcw9woaAYAI4sKTTeA/hDwKEPSt43at73T1O/4AwIEgK9JSR8GC5rAB0qIf7AS/op2J3+McXzkzn79RBVWzynw//tNf1CjlpAW8cV8PA5cwLqmgX4Jad7GH3skhWFJCw23sSaMoDhW40o26n9j0BYSlr3aHnkJWRDtdbyiwmIaTOT9GzaeUTFiVLf/Pgv3i/9oZ+k8G1ZIgFImSYDyaGeq+q7oAQ5+t9DdUeQswhHILR3tyw9s6OjTfqNjs9aZdOzdrHN67ZR9cvW729Z5yaGouMfR0BAsT9x/WgiR0Z9bZ50C96CAKP3FGrLy4PMJlpbPk8paTIGIE8aTP1qIaoKhYOsACgAvz+X9I8o8eioJNqliIUJh0Mgp7C+X6oFMbruUZST4WDYHweACG+GYQw4PIZgaSaRoYzr7j4NbUYTKq3UOI6ymgLqHo1xAfFp3saawzvAb0Rn4Ev9YYgYERwhOBA16h/S2hGWVccT6DQr88ds7K1AqtKKGmlCVxItQ4BIVQGSRvG+R1QBfXh9ASCEhIKMSEEQggI0eciujBZI3DwaawMqsP+0VTdq3sw4HvDqyW8ZzX0kcYQ5JiRCNDAURONBkEG/p1UV1lN3PPANURrEIwoSZGsGT67j8RTsf+DURPPSmuaADZDdmkvJ3/igZQqF4WvKWaX9trtABLX37pOIKj5dxtQq8VQ9ehvaqGnBwOjR70SAVA4MTVpQ/UaBXRw7ar6c4xIDCBn8BiS9P78UcGNmLUC+nSOfn3V7JlE5ZRY9WAS/0OfHEYsABii4vTowSPb3tniftxptmg7UAmEXD2qgNhDUFP85ONPCKQA1FBhRCXtZx/9jAwCrI8//OHf7Pe//8x++9vf8d7+zS9/bu+//x7nBy68eMHZfI8ePSaYwaB2JAX4veWz0FCtlBIt/ot7iYqMj7LZJa0TwBQVJOw/fI7mpyG4RrUZVTysWbwGcxRnj88ymEdl8sGDh6xqA3CeO3uOYPDS5Ut2AUPlqXyK5Afu2x4pr4/n5uz+gwcceg+gCRVTCDt5Mgz2aCipSVLwYxe6Fq6ITOr0btsBIcYBoKI14v3XWK5gW0xNgoY/bcdnZ+3kiRN8gnjmnAcX1WA8C46nMWMV/fatW/bk6VN7sbCQkj6eZIFaLPo/fQMP1p0yziSQ5r6yGjRMqiRsAe4vmRExGxUVWjxf9I0VLJAAhWEjcA/gZ/C1tbPNpAiq/XgeiaGBloM8SRHAyvdnxX9n+9ArXrtMXODtjZEGk16JuYJxCFSnrrGqPTt73M5fuMAEBT4Yz2z+OcR90NfparkAv6j8cV/GiJmcnVG1uQJDAE+491grp06fZCKEI5rQmw0vC7tK2+rD6HHtTnmtMXFBwBysGylDCxTiPOBveV20ia7qi2sG8BoaGGK13I8/ymfmo5fcPnsvv1NCixg0WBs8JwBi+EZPBOcJSflWMEPYo77uY1twDdhnsNtMOEJUZsh74J3aCkAYVfM8uMqy6YzW3wRA+OAFAOGKvcwA4c3btzh2oh1zCAkIG8PW/isBhHICQuxFgHc48PgxAdNhIKbbsfL3dTIUcuIK7vN//5jn/0M+Kw9ABSg6UnNTNvuHHM3fW3b+3TPHrxsQ4nglENUJEPbRSVEFc9U79lcFCFkh3DZr7tjQ3p5Nj43aielJVgivnT5hl07M2ECrae1MAhtOBAYaDgK9Fj6Ed4BZa/TD7O1BnKXOv0H5TBRIvMarGB4gFs35CCJgMzRCYYifT2AXwS0BWDSuw2kQ0DELi8Z670vL97NAFI4nKqYqcPgdzpWUUcz4o8S3N8bLsQos5VVRBMWqlOAaRKNUVUvXlVfeimN5VrtaHcydqUAcRVpQRYuqDN6DSgGOg8/WOWpgPa5VIBsOFvYYqm7qyxBwzKtBefIuB+YChrqf+T0lyEYAEZRU2oLYHLxfyv6GGEQCXqROITD0NzRGMAeSL/IsdRrQnbRE6PhrNdCbKsGbl+cTIKT0edCZ8B4Ea+h1QnCKIcqgDaPiCpvogDAEITjWwKVBWY3FwyXwCXum4n6XBFaybbSrGVVKVZougNBVBMvpINHjtH669xQWluj6jev2H3/1H7me8HwXX7xg1QbKmawYbm1Zq+ny8I2RkSSQBAVOrBW8DvcNawTBNX8eGeEeQnWD8yBZdfYZjnhQTDSmzH0h+NHNJwjkOuhuc+9orqfT45y6BsC1uLBkI6MQjUL1smVHjh61a1evsfcO+xYVN1QLIcSBWaOomEF58523b9jHH3/C8Q74+sd//Ef77W9/a7dv3yKF9O/+7td25swZ0rU///xzVnBgP0SFfjz3hOAY4A2z9wDKsNcQyJ45e9Zq9QaTMdhr+IKSKe4RqmT4HDyzq5evENB8/sfPU/Xs9KnTdub0aX4e9icEiyAgA/EaUEKvXbvmKpNnz7HiCFuJ/Y9jbWxu0DZ9/fVX9tXXX7NnENRWgI2p6SmCN5wv+9ympwk+Hj16aIuLS3z2Sii5uFcFlAcdFPf00qWLHH1w+fIVngfEc6RwTGpks8l7AVsJ4AvxGtBcAUzRy4j1BnES7DmYb7dtvq/Ul4ZqG4ARFS6phOmz6BzYoCroYy0ATgG02WM97q/jelQFKAAd1imqyOgfRfIDdF7cV9xfVWux9z3hlrUo4f1JDKxDxT96bDXaqpyMjT5cuKndfWx3G6w5aP7/2HvzvziuLNt3A5nMIEBoQPM8WJIHWZ6nmnq497/tX26/99pdLttVtuVJtiVrltCABEhCzAKSBN7nu/bZEZEJSEiuKlf3bepDYUFmRsSJE+fstdfaa5OUwADI97p27SHcDwA8daKcRyRG5584kPf+vbTE8SQgP6OsgjnmxkAw5GUlTZgfSmoc2O/7bTP15XlSMuS7GSBU/TwtKMpiO51NdCYy33vdsMvXzrxnIcm5psaSACz3KfoDRqkDayrvgyEMQBhJI9ZRPt9rCz3Z6n4D7iQatfeuvvHELwnMqckpPUuY9/As6hmYnXWpMhLarPxsbeWiS2KT27ibv62zav/y2LfuE/IsWAYOaDhfXbLbD0dtBMno3Lxdv3/fLt25Y9QQ3hsbs5XmkIwCCJsTIISJ81ombcIe0hQC7lVhaM0v8ildzzXkL1srcH32kGycIcyDh9UawBcFaU87v6d95kaOt/Y0yWWQq+Q6BZeqwqg+ewj/rq9YS18UbImfyF//6VhDR7kGU73WPVkPVK/n2+Buc8+WjGaZ+XSxOnbdhdcGXAV5k/6z2CJltQFDbfJgbeY9mA1/jnOGMDuu60CyJ33tiobieW1AO1aYax7gxi8K64IyorUMYQnGCwne4oLaTVRnZ2xpbs4Q4XQ2N1lvW4tt7263rR1t1lBdsGVtGl5LwIJfAwjZ1MwSIJxWUMCiTxDgRfG4Xvp5FRmpCCA8I0owHi0UagFhgL8AUzqHrNWE9+zKrjplCwmEwnAkpCqSncjxbFkBs2rhYEOSEYNYnVSTEfOJc+cr5LCs2HENLr1ygBGbXYA+3xh9A2Ys4j3FBE49EAs2ThlaFeZ7dpTPwPkSZoHfR+1e/HeMMecAOOB8CLLqAWEcO847WMr8376/5Qm+XGYb5wqoEkNcaN3iu1cOCCMxE+PpexzgPrXukAUwYxPjmtufB9PO/Q1mqqamLRhCEGVqYOztSgAzAE3Gp1nBIoGGgsdpZ8PcsCb1QkzyZQFZGaB5Fjrpn7K1Y73QohYQ5mqY4j0NoxmtLqmHoj8IqwGhP7cpCtjAY79t21Y7dOSQmqFz//l8glECK64ZgChWC9bbTMEqQTeOmMwT9d0bH1djeJjBjq5OO3r0mIxeeD/W9t6kHRDIt2f6i86rxdOsTRL6OheJezEuMLflJrEqBJmLOAimFgtIWaenplNfwUZbXFqW6+h7776jkZLLY3XROjs6bf++fXoWYOJOnjohUHXo0EElpfiMT/74R7WRYI3AofPtt9/RvYVVkpzv4cNMXsj6IJZNrWZcHumMSIe1trVbqblZtYME94BL2EPGQzLOkREBGKSgBN2M2ffffycQhbwSkIAMc2oC5mpW94bgH9kqrCH1gpjHcE+oK+Q5B8xhFPNo7JGMdW7cvKnv0YcPdFxqm2Gj+OZcmUsEzveH7wuIYnpDEA5oiHMALPHNXGBuMvYAP4Dtjh2AVjf04fqityFrIgBwZHTUhu4O2b17Q7pe1haYOK6VucG/w4k5ygMY03CTFEgC3LW16Zw4f34KDFIDWy7LUEWGIeEwLZm415JFy4NgwDgvAAT1l6GYoB7z0cMxm3w0IaZ5qXFJgE3JHTFLqQF7iDLXUPd4vUesRR5roEgRIxZ7HsxYUjK4SgGZbpPOu+gGqrV6fl7jJzC0sqKkBusx64wSm8n9k+Qdx2C95bpccNEo1o+1j3EKQPjGG6/LEImkhRvRNGUKjFCd1ANCngnWBXf3rn1+Q+TjiVDUMqg+vMcv7qOlJk8EhYQ3QB/N6GHqioBQ4C6rL3aWsB4QlsthkMOz5nXBrNWsLXITTY7RKt1QopfkZ5M7oUaPROmUPDYLFUQWlxX8JX4VQOiBNna1jbawWBUgHJ4EEM7Z9eFhuyxAeMNNZSQZ9bYTsIViCNnoMxVGERDWsRxrgIvaQHv9+sK/PSB8mjPnL2EJY9Osvfj1QN9GwGDcr+InxibmgXQK4KOOI2L32NUKkqAXL1j86yPFmmvIsmk5jZ/N078+KlzzYmqB0+o5sBYgVGCxrmQ0SVD0mvVdUouBWGQV60/QpY6SFNQwiTGG9aYMxfdvBBD664uugh4yRZDr55i9ao0S97XOa+Nz5nkBYRPZ3LkntjQzZQsz01ah9QT1MMuL1mJLtqnUaN2lBmtYquAxncs+CaZTbzyCiGDRIrNHZpbC9sh+cgUyHRDr4yAnn5decM7YkJkMlkyyp9SXySVdHtAU57MnpJLUpWaYcqMlf09+H7L3J+CX1UASQ6QMcjBpOqfkuuamCW6HH/KX+KzIArPJRT2FA0OvN+nr66lpIRFsXlE2FNLFNIMc+NHGIfVBJGBA7sP4EIAQYES2nextANIAhPwu7OKjzofrCRlrsJvxb5daRVLEwVpcf9RTCoCF1TqMQKFfmc471QYWn0V/bJORk9xjkwtiAkiRyVdAkZyp45xSXqVgGBFtjZCMAtQ5Hwe/BN8C/KnehEzz6INRBdh379xNdVNJJiUzpJCfFgBhgycL0gObzbW1nsAcEObPfHatMU8La1pcdzz9xQUPRjB7afG/n/LoU8/Vt7nXGZU0F5DKMo48h7A6sCiADCR1PKcEl3uRt7W1ieUhyJ8YG5OkFNbp3Xffk0yT9+JiKEaLz0nGGkj/1gPIEagVT9nvaYPqNFkTkE0i++zt7bN5uQi6myg/57HHV8BCX7sVO3DgoP3h97+1hXkA7iMBIADh5t5erSUkdF47/ZodO3bMtmzdIgA1OjxiH3/8sZhAWEEMWl577TVJQ4fuD4vVAsyEwoDPYUwAZb7ueEKqp7fPOjq7bPbJnI2MPhBDRyAOkEIyyZjwnHGMI0eO2OCNm5KJXr58Sc/ksWPHVXcHa0g7E0B5Z1dXBsRwRKV+0lu2+JwjgcH5ff7ZZzY8fF/JH/oZ0u+QGrn+Lf261n37aWa+S+fKukjtJfLNkeERSW6ZR7CrnNvevfvs5o0bdnNwUHOC93C9MIIAUo6v7+4el6queO9Xrg8Q7N+35IYKAKfeTa0RKtSFeVKOdZp1D8kkzx7H51qZl9Fmh56LAEOktYwPYItnTLWCNcYg+exRu6JUFxjyfmr0qOscf/xY95DjIzckETA/QT3wgi02LtoyCSdqy1UHnJtmFVk4rd3xf0m2rrY4aR/gPDs6Or3+mf6YMy7FtiZfy5TMFUB0R1EBpyRtBISpt2pyyaXX4Lbt2zXW9FOCOWRe0COTdQTAhhsuZ+R57BWBJQAh7+Gevfbaq3b06BH1LERGTU1hJPJif3UQhZsorZM63OSI+ZWk+8WEjtd7NyqBQQkADewdFC6qfpD/CXgl1pfkptdwu8GLJyF5Xkh2+j7pyVMf7yIg9H3fgb+rdUi8YICDMVxKwqVbX1xH+Ftjo8tSSRZ7otH3HRnXoYypqznVXvNrMIRZYJEA4a0HozZC9gRAeN8B4fmbAMLHtlRqEiBE9fxfERDGRldc7D0Yyws/NwrK1ttci2xjzrSs3mw3Hh6v/8osgx1sUrY4xG78S8DsX+MMN/4ZmSyiMGjBhEQw/DSgs/EjbeyVzwsIFWA0rONW53rwXJj2AoBwNYioBYQRiK8V6BR/t34yop4t/K8DCBsp/p6asPlHD2wZqSEZzcqCJKSNlTnraFyxjqYGKzcsW4mNL3MYTNnUgi08O1lkciUPa3JAGLVizqR5AilMA3LmzGV7yghGkJAxfV5AH06kkQ3NmMpEtvjLC7qJmjrA3KWsaFgQa3gRwBB4EjwHWCsyhNRu0AstwFe8z9kP3+zYhOUU2g5Io70GfZa6M9lssbYvgGds7EV2MSRtqqNp9I2br/g3slKOA2jk7zEuMWcDdDo7mycaXM7j41kc02AL47X+Oe7yKDYi6jKTZJRoanEpNZWXY6FLsmJM8oyxmwtJTpqMujwvU2hXpMCSjH6TlXF1lfmL9wHMWGFJgjwgIQglKOF2h1xWPf9SXT4sIEwQ1v/ffvutgnVnCPlcN0IS67UGo573svL1bj0A9KKAMMa1WGMfgJC/reeEWL/6ynAltSLgs8LBj/mGxAyzC8DPg4cPvbffyoqCcWrWqHviWaTWafDmTQV97R3t9uqrr8kEZdeunZojsGOXLl2S/HLo7h0Bu+xrnTYWWYydnnPmAeCPILm1rVl1UJxfa3OrWDzq6mjpAOsHO6m+nMsAoK124sRLqpdarnrNndYTa1CQTL0bDdsBuMwvQALA5bPPPlMTePq8nThxQtdTWazK2fP8+QuaCwBhQDSgic8lQOU50edu2+YSSYG+eaNpQLm5xccyyWw5D6SgDnYX7Pz582oOz1zk8wCPSHNhhmhCDxsHk8jvN23yXqQcD3bPY6gGfTbn9sknn6jpeGNTg42OjEo+eujIETty9KgdPXZE8565HA6zAD0UDgTGm7q7xEBSf8cahpxUZj2jo2IO3SAm1UB2dcoERWBnjm8ke0/UZ5G6Re475wR4KdZKc+ziXoi7rpisvj6N585duzT3ANm8jveSkNDeAPiYnxfQYy4BmlRCUEwShTt1ejYBNOwlrHcNySGXOcU9gHmMBONSBeOtWXvwaNSmZqZ1LbNzT8TMAjo5jtdge3IwdxZ19h6gxnojdUZzWefP/WP/YpzGHnkigbWD+jkSdfPMD4GS5OCaSJ7wMZCYvLFR8xB27+ChQ0pc8bwzT7/++mvNATHV7J8LVR2rqexKh4xFbaYVEiC7UxJ4yYW7O7P1SZLQVPKALFv1jWJm2629lbZAXt4QyTeBXvWKLWv+AgZnZmdSomTRqgB+DN4yh2Sv33bliO/VkUDxGkJf43Fb5acnG9lfcqMfX6O8z7D6IbZ503q1jJJyJ9WzJ1MbAW1KJwQIXWGj/SMBQtYOvgQw29q0v7oJWenXBISUIDSIIQQQBkNIH0IA4c+DgzKVqTY2yFRmEfpaLqNNfzOGsNbrot5ldGNAp95lNDaBYnDtm2XuTPQirFmRMXEWxbPHxeOF6UL956+3Ua8HW/Jj5SxDlg1WLOm/9z5L+TgVj/O8x9wYhPplr3JWyPvoxFcOCHN26u9x7muBpnpmLdiymgRAbSxfMyAvAgj9dq4WZIYZCgtybeBbyyDFCWwEEOZTJ5fpRsIh/5wIk/6RGELkoou2ND1lC+OPJBddqVSs1LBibU0N1l1qst7WsvW0luU8WgYYSs/vgDekksqapmREccMRoCm7E2TOSrnbGZtJAA0HOF4zlwFCWLHUo5BNmmw5G4BqCKkdTM6QbITUYwSLl699fo4uqfRspkvC3HmN33mG1O9QuGP6BkPtRHuSwLhFtwIIAgEa68rpzTep4twO+SbyL0wEwnWUTZDNL1jUAExF4ORraS6bjPnLzyIgDOCpug+c8ADoypo60C5KQCNw8/P0a437QGCEO6ks0pMzH8eKe1p8r2/g7dl7MbQgkOM1BHawFDrf5BQY11UcI88ee0++qPHjdwrKCoyjatYakELhSutNl8M+PweGXvui6062/N6fi1YRjUraZ4Bw6K4C26GhIW+7AChMn7kKABfLNQqNpNMMyYwo3CI/sQQuwfH9IljBopFMSI1X/Jwd8KW9Jrno8k/cMV2yxrPkjEPM6TjP+l1C0thmB8+ScCfGHjBw5PBhO3L4iIJX6sro74fxDMenPQMAhXYJBM13bt9W6wKCXVgr2iMQwBIMwzjS3P3q1St25fIlgWwkg/HlAD/N3cIa7nPRk0LcU8yEYNYJnAcGtqvXXn/fZt3bCxcuCBAyfzo72iXBm559Ym3t7TpPzGK6Ozs01wQqW1ps3959dvz4MV1Lb0+ProN7fO3qVbty5YoA3TvvvCOGEOnmzOwTAWMaud+6dVuST4Af10rgyti5zNJrCGEE+bxSuUU1hLDRSCcBr5xPTw8tcDbZw9EHduP6dRseHrGJiXFvS1MuSQK6ffs2NbY/eeKkWMT9+/e5DBUmskwgPm8jw8PJIXZex+Tcz507Z4/HH2s6YXTDPXjr7bfkarp9xw4BECR+kl62tGrcCIRh6GjLw7rD89NIa4GWFoE6wAxzwWX8HWKCAE+MO98T427IwhyINizULM5Mz0iVwHxk5rLmcE9JdglsdLRbF7V/vb0aN8Z6y9atYqV4JumXRz0d5xBSQLmBIgmUVN+ZesCVg5+SwJvGKEnjSbBhKiRjE4xmZGbiiTYAocxNaiX+fwAAIABJREFUME9ZoR3DE81R6jS5x5NTfl1ElACv8fHHqb/dglVTPaziANYTKQMcwJWay7o2gFeYLo0/dkdVnrVsTZZpzLJcSIvJQcWRBadr2Fjm2qHDh21z32bdq7/8+c/29Tff2MTjCd1P5s3i/KItLixaqYU54mqHSHRS8hFMHPsLwFCOnqx9SELVfofafl872sTCeXN47V/I5XGBlemW126y3wJA5SA9D0Po7TQAhADM4l7l/jxRHJDLcRXrLFNb32Q9vd1KVLA/uTnUvD4/1EHBLLLHNjdzr8u1ZjOZz4U7wjogjFY37HN+LCUKVzwxgfxUjGMChNpnfz2G0K2l1wKE1BBeunVLNYTz2KuSxWUTLJc2DAjXYyVqN4dayWgRZNVvImFlXv/7+n/z8Ket66kv9YCZQKbo2/isT48gLB4i30k8QM+bIyt4SJMhmltG4BSgIv79rCMyJjxMEfj5hpV657BRk/VKlsf+uqI0bf0s8bOO+/cAYX4OtVLDYoAb5/i3PJdnzdOYkwGUisGrzivwd202wwPN52AIPdZaP+kRAZkDwtVyZ5+Da9/V+vFb7zhPe/6Knxxue7VH+/tJRjGQacA8YmHOluefWGV83JafzFhHe5sNbOmzw7t22e7NPbajp9NaGszKGEKE3DMxM2F1HWAm5ITauJSB9IA15IkAugCE0W9PLBegrZTqCpIEJNaUYHMkE5uniTyucrMKqNjAkKGxCRVvu98DsshsPF4bVGNmINYsv//F58XXCq+dC1DptW5L1gJb1tycbWLFpELOehYymumkImjPxiHVSBAMRfaTnwKtFN+XPaMd5hecR1it8zqNwexsqoVyp5YAvdF2Isx7iu0rvCF7RWwM7ycrLGfClG3V35JRBscMhzsCI9W+VCr2ZH5ONR6qpZqZkX1+PHcYLcRYci1iL1UPmfduBCBv3tKvDTwbvyLrkGo/CSiCVfZr8ScFQxFMSFTLiMS1wbwGRq50yslrP4HhQTI6OT6ha02rZGIGatd0D3QaFDhqvZHZDdxQsqpPzqP5fpQy1sqOO+BW0AXwS0nSAKBRGyMzFhh1+sUlaZkkaisr1lLCwdF7WOo15mPPPQhgvGpVSnXBLntLtYdpvsGKvXT8Jdu9e7fu79mzZ8WKIR/dum2rABVtGAAPBM8Xf/5ZEtLqEi6am8VmiNE4eFDjjYQRMIX89vLlKxnLEuwzYLe4bxalbIwZzzbniFEKwOiVV162nQM7FNh9+eWXkn/29/cpwGds7t0f1v0FoB06cMB279ppl69cUduHvbt32yuvvGKvn35dsjPuFWYngN7vvvtOcwp258yZMwKUgCWMY5BNXrt2XfJXAB0yPthS2FPm2t49ewWyYLK5TgDg7r37NF8wsHn8mPYS8wLLSPhg5mhx8c0339rmvl7VwgG+kRgyLsg7T508aadffU0GMshN1c900Zl+ehreuX3H7t+7r/GFZbx27ZoAGfOV+96BzHRgu7377ru2a/duAQQAEPcNwLlt6zbdL9ZPZkDU8VEvKXl5udkejj4UuxnN4/lcwOe1q9dk1EMdKa8n4cbYOTCkfUuhRCABfOrHOPaWLchnt7lk9thR27V7j23q6dU5MN/U0uPmoBh6ro25x1eoHgB2clQmwdbckslLud/RZzar56T+sLNLUuM2EgYtrZkxmfZgAEna8lkv2BdgJBlDkheSTc89EdtKnSXnwnhwH3SNJGFwFE3GVlJWNLuzNN+cJ3sZssrMEC1ihHWCBe0hWTswf5a7urrV31IscfcmJWKYV+Nj1H1WrLG50ZYryzKtodVFU3OSv2ef40l/T9bB0DXZwhzu2L7+q/2S5y71pTZRklr6msxSNj8LaDTr6mlT+6SiAsP3cq+Jl/lMxgZ6Yn2teMfr+JeNipJSY9m27+q39o4WJRl5VgCEWr8AzYVWdk4keT/DGEKPDZOpWKGFV4iSAINsUyssmSh7G/2ay2UAsPfXjD34VwaEMISLqxhC2k5cuXNHfQjnQOdNjbZEsSwOQ+i1N1BD+KxA22/9RgHh+vVX9ZvNRgFhwWNu7Sj6Kb8tZsiLNUXOEMYGF8WqAdCC2XH6OmeZng7a8mMlR7n0YHldUMrcRuFqgTmIyfqiYOpF3/fcg5nCnfx9G2OCX+w4q9/1rHn6TECYTCnWqiNMdz5N9afP4Wedhw9T9PqqBV8RV613z9b7ff0xN1q3+6sCQurgqkuqF2xcWpS5zOLUhMxlNnV22M4tm+3w7p12aMc2O7C135oBhIkhZOFVxjg1n466Cw+Ic5aK+1YEhMHuhTymaIQS0hpn2bz1QvQ5yhgVZC8FcOlmMGRrPZtay/g5axNAJDKTcUzO1Z3VXIboAWzq5ZSMYqJRPa+NzCzZymgyXJ/ciM8O0BBrGp+tehikUvPzCrjC9ZNrKAJJgdZWz3ozvuFeyuvIeEfbCYIdDxq9lofXhrwoAGG8N5+fPh5i9lJNZryW33G+ISUNhjDaYBCccQyBQsZN6ybmCXP2ZA2G0Mcsr2NW1p3MbXKZxG1QdUSJQdMzWXD39CSCmyCwzjtL5ntdGA4omNCvHDTx7ckll54CGmUmkwyD9Hwn50+9LgV1/lw3OFDMFoEo/A3iL6kNUqCna0tNvhuT+QLzzwGh9+GK+cTvikqUBqRvqbaJ+ctMhW3hC2AUwDESD7nUqz5T5VL7tb6QJ8JKnXn9jAL4H3/8UeYkQ0N3XTbY3y+3Thgd/u1GIY/s/v17AoAEm7B4R44clZMnY0RdHp8DcIFtBNzlz1zRyj/2HjdfkpyZtSaZBL366iv24Ycfav5OPB63O3fviHU7dfKE9mKSDJcuX9UxacewfetW6+hok/QXVvv0q6/aqVOnZCbDkag95DNggn8494PAGmYtAF7ABcE/QPDa9RtSGBCch+uo97FLUto9e8U0IZ+jNQTAAfXXo0djkqACImlxwU9YRUDVyIi3F+jq7FDyAAkuzBdj+uabb9obb7xhx48ek5EP98GTF4sCYtS1AjwBBfdpLXHrjo2O4vxa0fjzetg3jGxOvnxKklNYW2SgOI3KtbOjXSA66vA8aTavZAjum/TDGx4eFUMY6gCek+H7wzom98DbaThIDbmfMzq+P+ZMOn8vWW9vj5hZWK99+/bpnGjkPj0zK0DMMTkewJZzwFCHdYWkElJZl81u0r9hr2A5o88s94v/Zh3MWr+kZzVmOkwYcyQk9Hpkk8GVpKSsK2l/yq5BQHdWRknIcq/fuC4jHuqMXbK6Yg2pHlCKtNRaKMaEtSnruRtxZ9KRrYq00okSB9TI5kvuphpunaznJAUW5Nq5ZA2lRrUCpD8p7UFg02N9jPUjiBDOD5YPN1IYPaO0kf25zRlFpbfUL9FdfWOvsmVPljWWkjHLorO/0QfSex6iBGq2chPJvBRvFcBtsSVPmP7APHITOrvakoMqZQkuGQ0Q3dSE03OoUJKraQKg3gfRF+ik3hVYLKv3sdel6r3qm7jigDXrdZyTPaGY+ZUB4WqG8OrQfbsEILx7x+4/fmxP2OAo7oQdLJdsiT4ifyNA6JLHtb7+FoBwnUNt4NcROIdUTDc9jHoKzGNM0oyyToFoaJqLoPBph1XAEcrQWDB4uDOJz/rtE14U2L3o+zYwfP8wL9kICKsFhL4YyZ465GJxNZoUtZfmoqT09Yz+YM86l1qGsFCbmD6+yDzXD/DT7mXxuP81AOGSNQEk5jGQWRIDWJ2dtoaFeevpaLftfT22Z/tWO7ZrQKCwpaHByvTgS1JJFc9HjV+wE9FqINV/cduQ/WjTQAK4QOPvigKiYBTj2Y0AhCeUYIpNU5JLmt+SsV1DopmByJJnBosMRW7sE0DCg36+OO9g36Lm0Tcvzs/bThDUKbucZHZsSshSki1mBnYiY8t1rAcIxaRNTyv4AgjC0qjJNW0B5CYX9RhuFhOOdbGJBzOHa10YxgSoDBllXBefFUBWmd7EvHF+/C1qAQP4FeWijGGAvpDtF9nLeB6CAWM8dV+r2IojGXVHuux10dYhgcNgl50dK0gsU+Cp4CkxceiCIkjIwZuDfCUdtCa4KRvnWrxmD3hSHeJCRdcss58CIMz3Eg+eCGYUYmQZQGcKXR6qq8uWpQCNug5lpZMbH/t7qosMSS33UNb6ZU/d+/h6Fh7JmrOQprovBzfJuALLeTHRDqacJc9LKXyM1weEyCEBdL/77e9sYGBATM3FSxftwoXzAsoEzbB/uFXSGqGnt0cmUAAn2J1btwYFfAj4//mf/1n1ehcvXRJLCCiE1QII6S4kiVrcJ7HqSMKRgqc2JLPTs7aytGQdnW321ltv2R/+6Z/s8qVLqm9jXhw/dsw+/OB9PSOYqJw796OeU0Ar0rK5J7N29quzel5++9FHYi9h95C1TYw/tsuXL9vFn7m+C6oZPHnqpFhExpS2DRd/viSGkDYSgEGksZFkoT3EAL/bsUOqAa4L2SFg787dIfUABPwBQF955VUlGZCTMhbcx87OLmsiKbGwIGkk8wLA89FHH4nZ27t7j3V1dmaumSQ0rl65Yj9fuGDnfvhB9wbp6dQU/T0r1tzSZL09XiMJIARA7T94wPbuo1fhbuvt61MvSbEvyXRF86xUypQDrBW37twWq/rwwSPVgjqoweGyIkAKq+rrrkvvJOv2Hi+pTizfAXksiMNg9WEkYZ4ZZ+YH6ybs6U3MZ4aGZHDjs9Ml2rSOAOhRS0kCAqaUekNYvzC9yuuv3WiEa0G2KCljWjMBgaoLnJ21sXE3lSl+MRcB9NTaRVsL1dHRvoKeikndAqvLPLl05bI9oIE8+5FQSOqz+xSVkeIWgZGUWF6jLKWYbGL+M6bOtnqddCS+fFXJmTf9PhRxaX9l/KI+UH0RU8ea6CcpxQmAsAogbLSWTiSYHknzNz6zpeyKFoAuSQRAvcxjkIYuekIVJQ3APFQdXnvYrve76Usukfd6P2ccieHYO1XCIIa52NbC21mEnL1cphdqatVE799FB4vucorc3+M8RBN8kwjk2W9pzmnPZUlGC2VlWUzvc1bv/7XaTqQ5sWYNYS0gHCsAwvJfBRBmWfN4IlZyyeb6NYQbZ402zhDWPZIbP4TXvWVF9OmNGWJLdQmRbYmAPT1Fq/OiGzwwwQvFsmSrCTLT4kPAx8IGY7DW14sCuxd935on8Q/0y2cBr/pTjWC9yKoUs5B6fdzCOsnnRiWj+oinyEUjINMUywwRVs+k1SqQ1Q3mn3asekC47jnR/2zVPf1lktGIE/1j80UygkdlDc3bTQgQUmRPbc7CvC1NTtjK7JSVV5atrVyyro52G+jpsoHujtWAMOrnoklsGnuv+XIWiZFlM8zq1lK/PzFy6dmXJLDqJideT7KSHMi8Bk9yndSvjKAh2zCjn5SCFIrTvQ9i/Vh7dts3kAjEGRme9bAtj+a5AoSpno7ndnrapYncT+zyqQPEZXSZ+py0YRez6BlYziSvea1lSMBCShdZd224BaOerHi+cC1RSxZgMIBbsHpxzXEuIfVSbWesmwXQ5ZtuzgDw76h/rL+uWL+ysU3OoiHnVzotWbDrWtQ7MWozEwAPB7rUYFggoZBQiPPWvZWxkLvOBYiNmm5Jnxq9UTjXOI/j4JxLZ+WkOTurWjX2LmqAPHu9mElw83q3PPGYGUsEIVgDCD3Iwn6dWj1kjwSVBIRIVMX8JSldXsPp5814wt5QL4R7J83XOW/uIUCDtgKwOALsjL+u2QP2cOEjYOZv1C7JjbNwP/3pXp3Qivvd19tnAzsG7I0zb8iZECOXa1eu2l+++EIsIckOJGwwhUj/MG9Bysm4EtADVtSeoVJRLR7gkUD95s1BAUIYM1gmpVnS/V+uJNDa1CCzG4AM1ydTERpPU+9barI9e3aLvRwfG9N1nzx5Ut8vnzqhBAyg6srVa5ojR48cFeC7d++uJJwE9x998IF658GcLVYW7NHDB5KKwlwS7L/99ts65wP796uu78+f/9lu37kjNuj1M2ds167dWnPE4DQ12t59+2379gGtN36PZgWMr167Ztdv3NQco9ccjpkcH8AMq4fUlOtD0QAwQ6oIg0k7kGPHjwsMwlJu2bxZgTb1d4wphi3ff/edzvXWzUHNCeYMjpaYchB/d3d1yvhnc3+/bRvYbkeOHZPRD2ycFAfz82oFwWfdu39fv6O2UpJv+rqpl9ukrpngnrkEswhzDXtHY3muI2N4C/1RpWJW7XJTZpIVLRhwrgzVRyTt4hkMto05i8socwsgCwgHCGKyAzBGLspaQfINd1C+w0UU1jmakk9NTopBo3aU33OcSPzwk2vJ1reU7JE8WTXi/k3/TdUYlkqqSSXx8uDhAzmmUlOK3D1Kh3DQLa6lxb1EiadU7xz18gk2p7WqbiOP9TacNxOQzOddqg0sAEo+3wGYJ1T4qf2Cb2kl89iABBPX5UY9nmBlCUEpI8VMyROxrHnNpbL19vTKibe/n/6VHa6mUL/BBtXLU48YrC01przHmcVi0/nkyxB7kxg737vjOxIM4Qfi6yLqE8ohXAKvWsal5FKbegtHOQSj6DXjbgCW1WtHq6GGpowegBknAcCauRi9Fpeqmi+/IkOYt51wU5kJ9SG8OnQvYwgxlZnDzY/gqBSAkEaez+5DuF4wuS4gXEWwFE1liuFnHuRGBjSf0l4/uLYY5WmoZP2M5XogS5mZxPfrWhNlnT3oKXMTpax5nJu82CJ7m34+EzORDcJJkQeOwuUWdxeTHnvBMx3rneszP3vVmvD8I/i8x/i1Xv8s4FV/XrXsTWTKa4PSnL6tffffGxDWn3s9a1gMktca/1pA+BRW3unw7CMk9fDUY00g/+L3uCgl92cTHqSR2hJq19hQkXTgcoa0bnLClqcn3WWUv5cwlmm0TeVGa6aWosAQKmhPErtcvuEbmABg6gvIs8W/WbDD0TIUDMFGkYQJQMh6kBnApFo6Nkbc0IJhUq2AHCV9bcNtkU1wtalVSJ5qnSoZT44XII3AwjOcDjQiqKhU+DcZVA+MqFd6GiB06aevJUWpENdP0Mdnha19OI2GXDRAUfGnalmoGWp2ExvGTxlfst0JdAZgjrGMjdnltCGr8fsShfgxf+PzMzMc1XJGz0gfs1gPA5TyXhq7q6AfSa7kuqneJjGEUaud/Uy1HSQHMrOrAkMYoCzuZ/E+xtrsxmJU1pG4W5BF//jEpOR8BHiPxx7bBD3Y5r2hc4naspTB9rmTmEspRWEZncHIAH3I0tKjx/W24oiXTBlCxobckF6G3E9AId/e0oNkgrPMMt5obFRz7S3bttqOnbsksaOWFYCK3TygC0DBdQAmdO1pc+MYHI8AmosBRLisDya22Gd0/V0aAAAgg8U58dJL9vrp1yQJBTQhrQQgMf9JpNAS4K233rTTr58We8O1Xbx4yc6f/0mgAWaM/oQHDh1WIM1n/PjjT3bnzm3dTwI+PT9PqraMBK21yXr7kRXu1u8B6wAU6lZJpjAuPZt6dGzA6Pvvv28nT5ywgwf2q9UF4zI8OirpNMDx1uCgXb50UeMMSHrvnXfF5sE6VRcrkml++eUXWQ3eb37zGwHCTV1dql/785//opoygAjOowBJQBGJJOSlAzt2CngB7BhnGEKMXQBsjycmZcICIJ6Z8d6DgGF+egLJE1rePoP6T9OYv/vuO2JCT738snV1dOj3jAPvZfz4fGrICOYBmRjjbIep7enRnMS4qrOrQ8kE2hXs3b9Pxi08D5zfyMiw6g1Vq3f7lmZOsf2PrzUlJbEAZswFWnbMzs6I8bxw/oJdvnTZk2ll1peUuFus2sysgzIYYwcXvv6otUR7u0AA9xPzE65/gT1E4AxQ2yHwjLz10OFD9trp0y517esTYOUZpv6bfon0Ehy+P6LaPjF/M7P6XEBaKCn4WQM4Uv9ZT4jULvmhLlOSJZg2JXHcmKS1vU29Nrk26gGZT1onZfi0ZADCLO4s1ORKBaLatsQMFpg9ncMabrtaV7SHuoEQK5daUVRcTdGEPDR9ac8oGJ8xTnxJxZLq5H2NcJUH94I5A3usHoNLVSUxmIOUEMAQcs2sKUhy+zb12Z69ezWHmfvUyXK97Kv0MoxaTe4d4FA9MVlvxQoGIPTBFqBLJRYh/1RbDozeFvhO8tdCey3eyTmzrompVF22J7P88xz86SslJjzp5wniMKdinPiuqVGPfpUpScjnkMT6BwOEc3YV297bt+3ynduSjM7jlEd2UzWEZZnLeFN6L4jVBCpEfs8KOutCZgdV6evZktHaBtwRwBaNYTxv+ex+iLXn8XyAMM94hETBN/0wkAkjh8imR5lZHNNBybOZwRrw4tF9ymzmE97nYmIs12CZNsL0beQ1Lx7c/2O983kB4Vqvl2S02A+wwA4Xr/a/LyD0TaN2Ptc9UesUrW9sNiRAmBbfFApbI/VmCRA24Bg5PWXzj8dsZXbGbG4W+kw9B8WMVReseXHBWhrNmpN006V93o8uzFLE9KffEeCHhXRNDaFqvNzF01sE+LPrIDL1hZMzYTiLxWuivizJVF0R4wyNxs/NOqJ5ec3YZBtTvk7kc7HIxvrfuQ4y32RLo36O7KmDsJKnyZTx9HMpAriQvkfPvmD+GCPqsuRSKmCZpDmFTHaMQ7HujrFTG4skeYx6wxwQesBHoMZ5hCEMgb7c8KJnXOwvya2VY6nWhjrNaJWRTHf4bH4fAJPPiQCE6yA4U5ACQ7a0bC24qbZ7/VtWh5KcTwMUB/BULUgh46yse4CykLYmqVPMJz9HTB3UVEz7HPJbJHG3796VY+SNmzfUv43AsvLEAWG5DWfIXEac3atkllZcq7O6V9UG+exhDmzt36J5gE08ATXsDKwaQQfyNQJbgnyXFk/Lnn9qekqsRnVuQc9IS1eHXBeRbe7etVvOlLL2f0S93n19I98j061zlEzK5wgBH7+bnJwQO+I1kj7XvXRwfUAoUEn7g94+garffPShjg3TgNQRGSWAgs/GmZBat7ffels9+wg2AaxffPGFffPNNzr3Q4cO2+nXz4jVvHTpon333fdq8o6MmjnB9S9NV22lsmLNPS22bdd2O3bsqM6Z8ZHzo1pLPFG9U6mhZHv377Yjxw7bG2fO6ByRQ169clXyTCS3sEonT56wSxcviVHjWLt27hDryd8IYFk/Hz14YJ99/qlko4wnzBxy0ZnpKbs/NGSXr1y2vs39tnsP7Ta2aH0B2PIZXBdAEfdPACZgC6fPv/zlL/q8AUlMcWQdUMuKr78+q/cCHJkj83MVm5yYScE6iohGO3HyhP3h97+3N9580146flzSXxqmA3S/+uorjauucbEqw5x9e/cKNO0UA9jnigYC3KWq5pyYya4OPZPTs7N29y4S1ht2/bozlTBdGGsBKrds2Zr6KnYJSO7Zs1d/k5RcrOI9l0teumyDtwY1P2iDoabpjQ4KGUNqAZeW3ACM8/QedL4280XCb35m0RZmF83KK1ZqadT96evr1bi+fua05pLcavv6JJXkM6jPRCJLqxMYayS5gEJkrBiGeW01jOCC4kDeF0nGAGRi1KMNQV2sBlidT+7EWWyYXqPad2rzCsnEYP4Y71XlK2kj8V6ructJMZYRrNsAIFSJBWu0GtW78oDEER/b1tGmpEzf5s0aO1QFzC8cUmHLaafCsyNJaAuS2G7bum2b7dyxw425lpft7hA1r8PqaygJrC1rn0V2fOrEKTt18pSdOHEya7EC0GOulinpSKUFcvJO/x21jO5ymie1+e/o4cml+57gfSnZKwD0PPN5qUG0qMAJFCWPGwmVWzB78+QjAJg9JJJiruSJXrW+R0dCgr0gkooB6COhqXYTkjxL7v+LIqeNxVceMhS+E4hQH8Ilu/VgJDGEcwKD55n094ZsdHLSKmxEzS3W0NKqXoT693qAMGUvOdr6cKdABWpzKAY8+b9XYxuPpoqshwPCYiPznCF89rAWYGykS7LRLELcda4kFfR7v5NU3FoItorGMb/kDm8UwDztdU8bi2eP03NMsX/wl250LOsvo0aCkYBgtC1ZxQAX3lzkqlcx43UHyY6xJjmbfpmZmq7lKLo2q+uB//o3pvicFRMVq9n3+IwERpKzWSy6wRM4exFGSS/KNNcqAgi/GcuMIVyuWiMSydkZq0xN2tLMtC0/mbXSyrK1lpqsq63FNpVLtgmDAzYjbO5bXEqiwCBr+OsN57lW2WAngKdVqCB7iXo2r2dIjmIh50w1CGRQtWHAVCn4CNlM1FDlxh/KHqr+xdkstzJfdAOLdGyvYfJsbDH5wObK5hLgjf8OK3E2XLLqbFQtre5OGu0q6gFhADm/tjyhVc8QkjmNjS02t2AJGc+oRYzzZnxU05My8/y3JKI4diZg5Q2I3ba7yBCqVhM312Q2UwSu9VJR/hZZZ8BgHI/Pc2aXjLP3Owy5K5IcAhs+i8x2NJlmAmT3NskIZfCSTF4cECYYE4ZEagid6k7SfFJ7hvSYMAcYVwI9b2BeEbiA+bkxeMvu3qVm6b5NTni959Kiz0W5BGYusd6nMdv36tQvPnYE4c6qeluMVjkBMheoSWI+EKghuwsAHteaObbOTKvX3djjMXv84KFAUkXOtM0Ozvo2C2ACJDDjIejGBh+Hx5ifkQ1nTshllP6TsoL3+tasR2KSY1Nj49Iub1FA0oHzihoqqI0dOwbsww8+8FYP/f2SjAJIYKru3r0j5vDAwQNiAgGG1NMxz7759lsBIK6XRujvvPOukgG8F2Bz5cpVr1UiK08P04Vl1TK1dDVbz2ZvjM7vGYepySmBAdUTYZrRWLJ9B/aqdcRbb74ph0+YpXPnfpDpx/Zt28QwYmhz/qfzkoTy9717dtvp107r2USeWanM6/wBOTBuoyMj9vIrL4sNAWgzvgDSgwcPqY9fMK3Me84P90+W4LQM69roDcdPgvBjx1/SPQeoAKQx1gEksSZwfhNjYIjfAAAgAElEQVQTU3bn1l2BJ4J13FCRicJS7j9wQNfBNVMjCNDEGIfPAGDQqw8HUmohYWYBU9R4cZ85ngyR1Bh8SfMFR2DmCtdEWwolHpaqmifeXqBNTDT1o7CaAEkYUGdgvE0Nhi83rt8Q6EO23NbqbTBgY4KVk3HT/IKYdxIXgOQAhZrztAOyFVuYq9rifNXKrSXr7IbN7Jfs+PCRI3b82FExhHJ5bUFSW1HLDsx6bt++JUOde0OexIHlX6I3aGKFXKnBPHZAqJqxkGvGup6MmYpye63FUjB4SxzFjskhIgM1tMZJtXqpetgNZcLkKSWpWXOUmCw1+VpaYA9XxT9FlU9at9wCwxk9l386bJCjqfbKBqNvIj/7+vtsd5JRMxeYlzzvSGmHR4aTI+xVQ0LLxyIdPnL0iBxsO7s69RkA/cHBQTHQPA/TM9PWntjhg/sPqP0KrrdIdlnbpPxQuZa7ypKwkHN3Yvgq87iXVlzpkpR7fmkrtrDgiYLY+9xF2RVAU1PT3ti+xowmL0mIJGQ4g7N2sVYhY/VkaGMhyervy1nF1Pkg7R3uQh2KIk+cogZRcu3vDwg9s+8Trim1nUiAcP6Jnb9+085dvWqDoyP2cGbGluin0dZhpc5Om6H2gU1PTXQLDGEh7nsWwNhoUL6WwcVaxhkRGOhzI1jbCEOYsQ9rBcvFGodaNm+981cgVKipUd+RugxM/dg8a6zWAibFIKkYhD0PFovjPu/xn+cY/0ivfdqci/Esnm9xXNZ6r/99tdPn6vu1ISK45m2abS+Eo9Y/n6eBQt9w4hTWl4n6OCSGPnkux2blkricqXIp3erWGGvN5wxm1qHWfNz9szLJqGSjS9bIwg5YmZ+z+clxq87OCAxu7uqwnZs3297Nfbart9fay03WSsuFVm8l4GCKPkYs4Hkv0gAN0cpAY1ao7wDE+ObugCMYRpgLghA2J29H0Wot9DxM/Q6RgXjdQ1p3wwFP2UN3zoShkZvnwrzXYqS2FzHmEXAw/i6ncuZPBfWtbd7kvVxW0B7uiwTzYvRaeV1LxhDmoDa/jpjvsZYyNqFuqH8WiuyZnh0B6TrGvOjUWZgX+qwEuOrXnuJz6Oxp2saLNZuFxvSS6iZAFudU/yzX/D7JbeUymnrr+fv9WGEqE/KteAQddDq74EFuuvcyVik8c9p7IgXkSRHuW7TZgJGDYUCueHPwttgRb+7tSc3segu5kOZmekA6i1rckXzd5x7Ry4uAuWLLtAzg9Sl7Tf0VQReBNWyKHB67uqyrgxqvLTJj4UOZm8i2AIQPxx6JPXOmZcyezMzYAsxYY6PmHGwTbDNNsxWoM/eTMQPnEuyfB2Mu3Qr5bgYIV0xyv64ubz7Na5FBVmB0yy4pg7GBSeV833zjjaxJOxn9x4/HBAgBKYCf9o42taM4ffp1O3rsmO3ZvUcM2ffnvhcwwmDmgw8+0BjCdH366ad6v0AogW9KWDCmwWrz3LAOEGy63NV7agIQeO44BoHqu2+/LaDKNZ79+msFtmdOv26HDh7U76lZ/P77721r/2bbt2+vnTr1stxYARWzM1M2MTmhRu4PRh/Yw9ERdybdvl1Axk1fOlWjSEDMtXJOABUAndpyLFbF4D98+EDH+tOfPtW5UG92/PhLYitjrGhbAGtHywo+E7bwp5/O28LcnMb57XfesXfeflt1jBiaEMsQyHNN574/pzGF1cMg5vix4/YWAHz7duvq7tK4MJnCffXRw4f28NEjfY88GLbxiXGdp49jkxIVsICAWqSB3BsABfWqzK9QG0RdHmse6yusUzQhB4j5tT/U7wGAu3buVlCNpBT2HRAHA8Tc9N54HrSr2mfFrLOzXWCQcX+ZdiCvvy4DGQAuwT6yalo/ALS/+/471YICAjnu5MSUgI/IAAG1XEWQ1eVG8jhQuxaavBeo4vCkUPFFyNddsV1JOeLJutq9VS2SUu9BpO+NmD1S+85nSUHh7YqKjFjEiuvFfMU4B9dS9WbVHlkM7pM0kvYSjSUb2DVgx08cV2IEMA1bzBfHRZpMAoEEzM0bN/Us0Y/yzJnT9u5772qvQtbLeML4f/PN1zKEgi2EQUce2tPdbbt27xJYp5aQ51JSXLWDWNLzzbdk3XPeZ3EW47Pp6dwpuqYtnCd+8xgaybiXW8w9cRlurPMeM5EsdXAXSdCo8WRsorWRg79oW+QrOYnY1pY2fT7PYcj03UHbgbW3lvJ9ms9l7fsHAYTDNjxFDeETu0DxNRrv4WF7QOaSid7aZk3t7fakumzzKp2rk4w+ByCsDwqL/64PvmsDVU3pVeYLWfY8Uv3qW+LmAE9l5v4GgLDm/BMgLF7fXwMQrjV+GwXZxSArFqPIPtfeBx/r/y5fvwQQrj8G/zcCwrSBafIkqV3KSDLGCphTs+m/DiAM4F1gCBMgbKpWZSKDy+js4zGrTE9ZZ0uzXEYP7tppJ/butWPUP8FIsLmVokcfDY7bBAwDDLBYhBtiVsMWUnhZcEdSKG9uKxZHm43XVwAKlRRqalRhe2wcbF6AwpCZx3rlcj/6J/l7vTmvO366s2TOtPrrHLx4j0Kuio/MWxsUQVSwZWQzI7PpDKFnfmNDLILg6BlXBLv8d9T6ZeBfBil5gBJGKbGe8J6QgEbTYTL8qtUqsAJrPVdhJhPsIcckuIjG0wHW45hFdpHPC1lYTXBTkA2Fy2iwV7B2UQ9SdBktClccnDsg5HiwjHLiFEPoQQPzB+OWto5ONyKR4UNqCUQfxsQ2hYkMNvdIy/x6axOOYXTD730cUo1pamafreEycnHzGbGnmHO0ten+VucXFPyWmr3Bs7Lakji1ioHZ3L9Z4ICgsburW/8GRJCBB7gCUmC7ACHUwandijWILWQOAd70ZHLq9ARz+rT2SlQ34bLqkIsGfYr9P2wBjAKgh6bs94fu2cTYuDenLuNuuKjjEWQCkgALmM3AtvG8Ae6uXbsq9oZzxgwFwIXcjyCRdg5IE7l3gBzuIyD3k08+ESvnz4se7qyOMupeCUhhGcJNl/vO3zAmgb3i8wBVOE4CXK9evabzwXzmow8+VC0edZSwavRRZJxh1ZCXTk1M2ODgTTGFtGmQU+fDBzY5Pq73AOK5n4Bv6gY5XgBUfgLoAPkAXdYVHDcvXPhZUkacMpHvcf6jDx5JPgsDA9MIKwHTCmOK2ybAn3pAANChg4fsNx99pGvCfZPjw+ghjaR5PfV+zCvuFfeD+7a1v19zBwMiAnvq8bgWWkKM3B/W2AFcunu6lJQiJmPdpb6QvnzUitI3NhJUSA8l4WYeJTASZlmSjVYWFPgjtR68dctmZ6htrmodBzzAiA8Pj4h5v37tut0dGlLbimrVn8Nyc6OrAppoQt6rmk7YZcZkz959Gm/kjLBTsGucP9dD3epPP/4o+S7Hn52lhs+bsHO/MTfhM3Hs1c/UmF7XlVii6DMngJXcJKPHZ41bcjgKr2D+VJVqJBw3vabdlSXsVQ4Kk7xF5leeVJIjKK0clhqt2rhky40byy7XrJnpY+vjJpI8JdYXqRlWJBkl8YFkmgQFY8i+JuOsuTmZBjEv7w/dF4ju39pvAwPbbeeuAevf3K9kAs8ZjC/zkXUHFtkTSk3WZCXr7u603v5uN2orN2eKGmTEbuLitXcAf7UyAhirbCSVVaU92vc131P1N0fIKUGAyiIvu1LSIDG7vr77e0KREntoMTnq/52v5e58St12ARAmJ3DPd+IvQAuOkpIY2rN/ncb03isvZwiX7NbDYRuZHLex+Tm7OHjLfrpxw67fu2+jk1O2COtFhrm11eaXG60C0IEhTGU+q1mwFC2+AJpYL3DPawXzBu3FAEQba0J/ZGpY5NkActCzxsmsCwhX5WLXlbXWf2o9IKwHVb8EED4L1DzPcNcyhGsBm423+Xie4/5ar33W2L3ofQmmcL3r2mCpaM3b/zYMYUg4a8+0noX3cVo7EbAqWSNAWGjcnWz1I1iPOsv1x2b1cfwRzi20XeaegJAkoytWWllSHWFpqWq0xG5taLDZx49sYWrSOltbbKC/z47s3m0vHzxoL+3ZIxmpm+rnbVrCBTSz4aZOJFnpq7F35n/hTpSyr04JJo1ZtFtIdSkU9RO8uMTQm1kjH+WbDZ8NS3Mlkxv7hkOQFtbXAWji3Fwi6a0nvD4iNTNP65w+N7nYAS7EaKQ+gcFqhdFK1BBKdqtr8YsJU4JoJRG1dmGGoE0fRzRcUpONd8gZA4yFbXestdqg07l4jz3OM9piVOUK19nltXv1X27/bQoc2SA5JnLKqSlaXXjD66gVCQAcDev5rKIMK8sPFgAhs0DX0YQRF+6KC1lNtmd405zUTfYgIJP+JAkx0kMAYcjBGEOZHDS3qBk3n4lrYciMAdS8PhwZOU8nDPxYxabHGsNCGYSbEXjtkOZfYqz1GcuUyyJHpe5GD6MCY2prYPV0/YC1SNIwP5NjXt/mPvXPgwkioCOYw1ERyR4yWgAEfeZ++ulHMU8EX4B6jQ8HpsaT+JN9ljqv9ByETiCSHrKbT0qBYlVGb1+vauqo04JlIui+dvmK3bxGDV5Ffc2YJ930f+vxmliC7b379opJQl6onnTD98VCAFwBQsdfesk+/PAjMVaAbwAPgT1AkfnEPP/jH/+oa5NlPUFba7tcLVVLWK3qdQCqeL6CrWHMGTNA6b/+y7+qPcTM9IzA5Weffy52FKD2u9/9zg4fOmQd7R329dmv7S9/+bOeAZwFOW/O5+GDURnUMJZD9+6KhfL1w91DAZAwkH/4w+8FfrkffDaAZfeuXXLChF14PD5ht2/ftbNnvxLTAqvH6wAlZ7/5VuCJ6+JaAXOHD+PaullgG7YP0H/qxEk7/dpr9uFHH2kewFIAnAGXP547J3kkLDfjDqPHHGNOzsnYpznV8DXITZP3wNQBeh2odaqvYndPt9Ycl7G3Zn38PAh29sWTVG5Iwn/DJMqxMdn7Y2I0NTNt16/dkHSU+8Mzp9rD/n7VIf7liy/t3Pe0wxiyh4/GJIuNdZWm48j7qG9Fvnvg4H4xygDCbdsHpLRgDfC60qmsPyTzH+dWrs1dkFdsuerrAok/WgvQoJ5aTkn1VTftMn43riLBV0qtI5pS0tQZo+jvKkm1AVr9WQJYIG1n3+C6AX5e0x6sPO2FPBEk91JccNMarYTmwpKJuWml+/nGEvux9tVHAG6k4it1E4AwMerRWoc9jucFWTnMaqyNrMVijCcm1MAemTQOvjJSa26SjB2WkHEE7NNnkedwdnZarBoS+sX5ZSuVGqy5NQFtzZUmrUXU9Cp5ClBW39slW5ijTAAjmMTapnVcW29IcSX79jZDGLyp5CuZv0VLqiIgFPgulDBEYpTxiFgnfAeK8RPzSYAwlZSgpPA2FYBWjzE4VxkH8Z3W0F+FIfQ6H5AvktElu/1wJGMIL9+5axfQ9N69a8Pj46obXC4120pzqy02lKzaUEqAMMyjizVK69U21WYpNsJorSUZ9ZuRb9xO/3uWIIvilMFOfaXSBr8mTV4DCOtB4LphbEFeF5t6sQay8PApfVr7MK4HPDYyHk8DU8/7/v8BhPloBltSHN/1ZBVPuwdr/u2pLPTan/bigHD15xUBayRuVj9Xz5KJrnOeLwgIa9mbXCoXgMLD3vjKASG51cYGdxlFMlomQ0rdwNwTWxgfs8XZaWstl2wzG/62bXZw61bb298vAElR/EqDZ4qLcz8AYfhaueRm9XiwnmSSg1RbxgatYD1qBRcd7Mj6GufQFXcEFfCgRUbI/jIZEUwabBMgx81e2ODYXGECAvgU1zj+W+YoqVk8P6NHYDRqJ9iLmsCiZNLBYGRHvZYm1s61AWHKAsv8xQO2kAI6OM7ZYAdyPraqtUq9xbQBChDSc2rZqosr1tpWsvaOvD9TcXaxqSO7bG+npsLrNaemaM+AlNYTmfHNPPaNuLY/ljPUng12xifqPqkZg9nz+bWE3DJq/gT88iAi5oAnPPLNmutzptPrQmUOlEA2YAsAx98J9sItUGApSU0dhKd+fkluGoAwfnJ2npcJMOrzzOuf/MvngdcrLSFpJEHRXBa4k8lGoY6Tc0FONTPlgIfz7NvcmyRY1Jp6HVc/gGPLVjFSXANunhd+/tl+/OEHvS9aq8gIodllrEoopFonb7uRHLRTHVIYWtS3yuHetjSX7b133xMofDAyLHDy4w8OPvk74AQnT1gzHCYfPXyk7RRQduaN18Uact5IGak/QoK7fWC7/Vb9C7frur4+e1bAAHMVgm3m43/+53/qPQAbmebs2Cl5GzLZ6clJJYaQMaoONQF/t8931o76sn/5l38RCwh7iiTuP/7jY8lwqRt8//0PbN/efTJ8ARD++fO/qCaQ8fNx71GN5/wctU8zAoMEooAnpOMExwAXZHJnXn/dpbwPH9qJl07o2IwLwSbPwfkLP9tPP/5k3377nUAegJ7kEEH41WvXxR7CKsHIcn7IyRlEwCAAjufr7bfesjfPvGGvvPqq1h7WlCuXL8sQ5/LlS3rmaaGBbBVQKGOVwUGxhwTjsI0uGff1FaC7ua9XY8X5wHhSG/f4MfVh3sMUUxBko1wLUmbJM5Xc8qQWjc2R3jMujDuGI6MPHuibvoTzcwv6bL63bt0mwyDA72effmo/nPvRHo9P29w8a+uStbWV1XR829ZtYldhQBnHg4cOyHAJZrGltU3nzrwffTBqNwepNf1SzKjLUccFLhXEN9IOoUkmTdzHTZ1IG3uslzrdbm9a7wF+SeBeSZ0whFFdodeukghkzZ5TXz2Xv3tLBn8mmXOACCSQgAjWG71+bs5mnmAMhYnNvAA43+xHrnRZthV1QV+WPDX1Vnlm6LIKEKZyp6ipY79gryuyYpJcp7XGHaXLbgq2VNWaxfrEfa3Oe218e3e7lZohalx5Ev0D+Wwx8vNPsnpd7vtylTU2qQ9gQUuN1tLcJHDHnkLzd0C8ZOmVZavMIQ02K7d478nIbzsf6BL7UNjANrrRi9dKkgiJxGcoPzQn6FdbWUiKAl97Q/3BesL1cg654Y/H/PWAkN6F3EfWYwBt1tuRNTOtm2rf8WvUEOrh1VJesoXqkt1+NCIDmcfzc3bl7pBdvHXbLt++bfcej9k8G1hT2Zaga5uabamxeXUNYTGEW6XTrAVbGwUvawHCPKuaS5ayQDLMM1ItoTbYQnZ4VZD/QoCwvl9cLejLri3LAD8bEG50PJ72RBep6hQyPFUu+z+A8K8HCFcxZzVSZXevfR6A+TRAGNmpHNg8TQ7CJ9Ue2xfE2jn8PKxgDtpS8+sUBEbxtOQwT5GM1o7VWkC0eL7x3w4Ki4CwvLwk5q9KgDH+WI3pl+eeGJ1+OkpN1tvWZn3YVlNnp8b0SEaT/X9DQ5KIpRo0r5T3e6S+fW7kUUwUIP1xUi3Gu3DuqZ6DTdgNMZC2lN3NNGVww5glxk/3T4ksl1EWQZTXUHldTTzL0YcwgpboaeUMHN+YdyTpYGrWXH9fw24r2M4wCmBz4/OiJs9NDcItDQkrgCQ37oqxiWvJ77ffr2DGwqXVs6jUugGEGN8GKzfXrt8xL1wW63VGwfbNz5MVXxazkANTD0zUay9lV1WUTz2NgBnn632tYFIU3CeXUTZkMaHUdoiF9ZjJN3VPOPp/J6MdPi+B07hmmT4wRtpHPchwZ2tTAEdAvijACCiN8gWnnWEHZV4U91eUYCQ5E+hTUt6ZzKhf0XxM2wnjXKE5M4BlaVlMBEEk7NXmzQ4KmUfMR+YXrOXUxKQYMgJuasaoIdzSv0WsjcaDthMVkgkNLkUcf6x+ffeGhgQI/b54wqK7Z5MCGyU7ZIgUZhg+d2INi2uU23IhLuCcV6pVe/+D9+2106+pvhWTmLNffSU2jGAQiSWmMvTkw5aemjfkmdwrAvp9e/eovijqyH746SedG03VDxw4IGCLKyZAr6e3T+PD3PjP//xYpjIAmQMHD9qJE6fsxo3rApXIHUmwKLj2m+0Sv1S7ilwSWeWHH34o2SRmLdSXcRzAFsd99933bO/efTLk+e67c/bFF1/a8L37tjA/Zz29m7zJ+ZatAkiY1SCLBZTQ0B1TDY4vWd3Onep76K1BFtQGAjYLVoX7z+8//dOnck31voIrArlyeZyclJPt5CSmPwDCXoEfrovnAAYQRufA/n325htv2sunTtnOXbscEI2OyhkVZmzo7l0xitRg7hjYofGFEaVG72aSkQLYN/f3SYKp5u3bttmOge2ShTLmOE5yvJHRYV0H5755M5LNLQL1MGrMdq4dsMc8BCwO7Niu/4aFHRq6L9DHXIN57d7Uo2tiLOiBSD0p4wxTevnyFWPNaEymH/1b+mzbti1yLQWoUy+IEcqOnQPuApwABePO8X++9LP9dB4zoG+VKGDuAT543lAjYG6yc8eA7dqxy3YO7LTO9k5JZzdt6s2eO55H5j51c7CajIE7KHtZQSTiYPl4dnhGMSnhuYUR5/pwGgZo08rC6848GQh4nK94mwber2f03pAAoiTp9DSllUbISfO6q6eCwnpA6DGGAyu3tfIvQSutV+zI7srtst+QrC7pd2HmxXnizqv1rExM7pJX5OR8DjXAACKBpdQCx+X4qd0QL6W0T2t0g7W0AUt5JulF6KoQ7QEN7Lll6+5mfiTnz4SHAYNche8RXrMXkk7AYKxrWSlGKgVQWYf6DVZ074tJ0GhZE+ZlIX2OsjbYQb59r3EgyHfW4ieZ/YRuKds7fy1AuLxStZUGB4R3AIRTkzZOH8J79+3i7dt2aXDQhsYcEC42Nlm1sWQr5TZbKbX8aoCwXp6qCVrXINn7NEWxbjQLzjOr2VPxHICwJjisecBWA8IskKtjCNdjon4pIPTrrw2uAzAUsflaoMR/9z+S0fqx2SiAyxbRwpzgXmTzNM2x4uc967OfBQhZeCJoj/u3eqWP+fDXBoTeWyddYNLie3AeYxEtFda6zucBhD6HnRVSH6MCQxiAsDIxbtOjw96fk++FebOFOTOy32TuKhVrL5fdVKbN2xKw+M+ohmves9q+iCTXTzLTLlfMzj/Wl6xVA/UG4SxX9WA59Rx1MNKUyUX5nGhcXATTLl+BFXSmLjZ8zyx6a4fc+CZn4jJTn7RZc46eJMjBanGMfZNJtRGqIaxtO5GpK9I6mrGAyUwgNqlYZ+OzXcboa2t8Rry2+LN+Xj7tOYjPjk03ro2fjAWBKSCnyNplbqcy2mkTO0tQBVMb0lvuN4Go26FPJUe6ij3BjAjmNl17gMBw6fPeg+HYFwypG/4EUM9s3RUyeb3c8P37aoI+NT1r8wsVa25xJ00PKDzb7T9i7/DaC11/koXGuNUAwmL/w2UAoScA+GK+EKzv2rNbQGLbNpwf+wSK+FwCxOmJKfVPo66M18NUYfIAiAAkwvhcunhR4ILgmyBG9yDJ+BgLgAusGmAIcw/Gk6AXWRtMhwPEBWtqoGeX17jGF58T6dHlStWWnizYm++8aafffF3AjybtABwACTJHnhGAxXvvvatnFpADaMRUhn8DBk+cOC7Wh35zf/zkEz3L7733nmr1AByff/652DCusb2DGsk2+/jj/5CJxcDADnv11Vftg/ffz8xfLl+5IraF80ZOFkGeWgLMV8QAYjzC+wAtX375lXoeAkg4BmP/7rvvC3jwHP/00wX75ptv7fbNW/bkyYxt7u/NgMyD0REFm0hDt2/bqobu1PshVzx+/LiaxBO8RuNtaiTV0J4+pDMz6of3b//2b/b99+c075kLmAMxyrzm3v1h3R9AHnODb/XgW8RVtEXXAHh+5dQp279vv5gpgBvy2y+/+EJmOJMTE2IF//f/+t96FgDkAEWYswmxj870vPHGGXvttVd13khat/RvFgOp+safz9vNwUEbHR1JvQU3C1QDQHnvwty8WFKOCxsHK4jM9JVXXtb5AOjv3BnS9XH9h48ctQMHD2XOngTYX3111v793/8fu3jxZzGYfKnFwdZttv/AQQF/6iQB9DCXm3p7xFyG3BxgDgvL+H/6+af29Tff6Bn25IArN2ItH9g+YG+eeVMtEY4cPmot5RZrwcSFRGBzi9b+JtacSkUy0+s3rtulZMjDMWJdD3QVQIv7w7nR0xHmk3pKGMaZJ16PHLJalAeSNqZvnIpv37ptt+/c1vGGBWIdeNfJ2Z4bELJ3iGmLFS/q6lLHJJY9WE1MoCLmoV6ZtZfnIZKNvN3nJ3Wfi94Ufq4qBrBzUzt4TS7A1CYuV1cQLvqexnEQ/6UW2yy9Le0welG/7wk3N6HptO5N3WppsWP79holoasKG62jnb2hU+eHSRamVowr8xD5vNfuh7zUGW+PZ7y1VEhESeR6SYffvdiHih4nqySjVS8Pib6Hvuen5GtKpEou/WsAwuUV18VaY8kqS8t259GoPQAQzi+oD+HFW7fswuBNuzc2ZosNjVaxRqtwN54DEOaByUblmDF/o7aifv4G41EMfrwGI2dOlHhIyUiJb1aZ0KwNCDUN6g64BhuQgod44SoytPgJa0hGn/pEbuCPa7FREcQVA6piILgeAKn9/VpM08a05xs47X+olzwPAF89dnlRcgSS9WDcw570Op+N2Xz0+bKWrLp2iNYb+WALcvZkLjljFZ1CdWZp3tfe12JdVX7E2qPVA4rVNy+BzLXaTgg0+UIqUCNDDMvYBGUWkyGJf24869E31D87vtPTrM1hTUA4OWHTD0ZsBdMWgUIA4YI1LMxbuVKxcrVqbar1oHCbOg6vx1IT7gh4U02ZM6cYtpTFzMgwJp2iQDisTNpoAwCns0/nF+PYYE0JRDKWweJF0Xg0a1fNgI7pGzebPJnO6CHoZi5RWxMF7w5evc2Ny5HchCaYsaIBSt6uQvNYTq15faYcKtPG5rUxZHZzZizuQbCXYXZT7AFI0Mt7AsTxWu85V6wDrZ1B9TWH8Rzx023S/VwYr3BQlRlFZ6fGJtK3kD0AACAASURBVNb6IoNH4IQEiNqxOL8iaPUsbVVJAMmvYEUrzm7F8cMlTsmB5CCqYyQL9zhuzNnMcTZdK+Dy8eNxsUZnvzoreRyMgBBV1g/MJ1TChZmhjHLwwf4Vhsv7Vvk9DQkqfw7jBhhVd+Hw+YNcj8CGb41dW2vWDw4TD+oNCb4J7KnrxNiFwJlj0/aAgBKHS3ftm9M4MNeiHQrPNMEqzca3bN1inZ1dcpCESblz966YUSzgo0E0rJj6pMWTnpajRpQKy2aHjxyyl146pnYLBNWwkdevXbPrN66ptQVDsmNgwOuGqotiOAneuX+9fT3qfwegIllw7ocfVbv7+pkzfl1d3ZnTKKAGxujJ3LwYwhs3boptA9zR1uLK1at27ocf1LsQABKGM8HmhEQMQAHoOXz4kIJKmtwDZO7fvycACBBHsrp//wErl5qTy+JZJQlwPmxpKQsUcW8YG+YcNZSwaTDgBKgwRPv37lXygwAa2ayATDLgYQ5jwAF4/+yzz2VoAyDkXENO7kZM7rrIs8Hncn70mmScuXYA4RtvvmG7d+4S0wazBLDFBAcjGYBFW0urzg+AzbwAXJMw4D6TCCMxwN/efedtO3HiJckoWWO4NuYEIJBWJpwbdaP9m/ts8+Y+zU/mrerL6FU3Pp4lNWhoTy0apjnewP6mQDLXiNwTkAcbpx6Rjx4JxKm9x/ffS47JOgVLvmPnDoFZJMEwkfRJpPZSNdHNZWtoosZtRu0scLcE5DL3kNrevTeUgRfWsgDlSI+PHz2m/pMD23fY5t7N1tLsDpHqhSg5eFUSV+YR548U+tr1awLwsHjsLySGMI2hxlagpwmbjrJ1dLZrnUMyDHPF40Iigj2TNi1aPRobZQCFCQ9jisqBecJ9GRkeUbsHEjRKVKZYOBLIuSohPYiZSiEcotIypAc2z+BoaUrGUW4QlXa+JHdUi51UVw+zjxMtrDPXwrGjJEH1jclsS5J7WL5Sg0Av8wVZuFqFVCti2GHSZVzU2uGOopPjNjU9jkJeTDGtX6hr5TgChN3dGjuZX6Xax9ij+bdkvJmaw91mPVHn6oe8j7i7iRdZUV+WPcHq4+ltcoJVjBQf+0WYgfF37aPqrpikptGKJCXLBDQTIJS64u8PCDkxaOpFKhqtsrRiQ49GbXR6yiYSIPx5cNDO0zR3bMyWeI012gID3Ny+YYbwxQBhfWAbu2Mt4xHzODebSf269AB41j1PkKwTXj+lvktBWha4p7rF9DAqGEzwMR60NRHP3wUQFvsfRs+yvDFmPHzFoEvT+qlI9h8Kv/3VT+Z5AGH9WAUj55/hc3I1IExLR+qVE1KpGPNfMvbhHhnZQoIMAvDIBOaMZb20uTiMTzcMejYgTFKqgpW2E6T+ucEKkLUj+OArat307BRasxTnZYxtBgi1IHuvvlpA6KYy1BAuzkzZzKOHtlJZsIbFijUuVw32sBnrdeSjK2YtjU1WppZDMkQ/x6jP4/gOsn0zCEYok4zqNrskhmeJGh++isyUMrZIZ9UGwA1w5P6WgG045RFME4ywWanRbYs3UefakEgC6pSJToXyAoTqA5Wzr0oEpI2ZAITXR0N21XYlh9K4H8W77r3qMGwIOWzeOiPcO4uAMOY+58+YxfkHg+ktNtzVkusI8wfNx2TTv9bDW2RM6/8edZCMY9hwExh7P0VnTYvPTwYOk9OtGjgHW123m+sck5074xMF/jEHo5ExizuyLFg11cXBFNZIRlPPytQI2c0VVmxqesbu3LlrX37xpdgq1YNR41rTnsLXjRwQxnNTaDtRGBRkryGBDYAb8uZijSnXJct0pFh8peeM9xAMb98+YDt37tDzSM0hgT3BF+YyAbRnZqeTqcMTBZhqiaEele5myvjBFgAE9+7fnzlS0nD83v173lz93j0F6cwN5v/crDtB1jOFgNdyU8kGtm+zgwf2i6milQPHOP/Tj/btt87QjD165E3Fw0Ux9UOjzUZza4vMSqhBxKyFawI0vPzyy7pm1p+ff76g9RFGippRAvX/+PhjASqAHYDwnXfesWvXr9sPP/6kpu7cQwwtVNfT6K6NPqQNYhUPHNgvIxNAKucIo0jAyxes6x/+8M/qHQi7BzuInBRmaGZmWvcnnlM996UmnSfOlm3trXb0qAe4fT2bBPC5B9QSArqotWNu0xcRI53PP//Mfv75oo2MjIoJDtfkBw8eCnw04tEI+9HSLHdUTG14vmi2DqBBgkr/RsmKq1Uxa7ii4sL6eOyxGGikkdRscj9JFjBurOV88Uy+8sorkpO++cYZ279vr+S7MJ9379wWUIPN5fORfwLcqVMF9BDcMyb37w9Jysx8g30F8A3s3KE5Pz09q5YZADWug0TEkcNHFNRzT+/fH1b7DgDj0L17YpZ378Ltco9qE/fsc3ko0lKAahPFZUkJolYr884K3rp10879cE5GQ1cuX7XHE5NiqwDvSBT5QgrLZ776yqv28qmX7eSJl6y51KJcDOMuVrbqtd3MhatXrkqCzLnT7oOxlavw8rIk2pKTPlmwpcUVW0FOyal5flCMJC0yWCOYs9WKJ+pQGrhEs1GSbUAvLDJMItdGkofxZj6GO647ZyZslNYE9eYzzHu8760Ds1R3mLgbZxf9nPyrEH9HcqdQjqV9tAFlTLPt3L3TXjrxkn304YfOdLa1CbwDhuu/WF9Yhzl3Z4Jvy8wHp1HWe8A3CgCAIewxjsI4CwN2kVj//ne/1/OLcy2gnWeJr1ivJD0tJJjDiZT7Pz/ntdVu7OZqiPjKE9LJWKym17nHP+EI3tbelpm+6f4h329pydQF2qMY+1R2EcZzkRiPVkZxzF8BEDLRkDoBCJussrxsdx89sAcAwoWKXR0aMgHCGzdUQ7hUKqsZ/QIz9FcHhGuFGLW/c3HZBr420HYiMt2+MbvDEgFbGA2wkMkwYtVXkgOlE3leELLe2a9mCGsBoU+qqP+JPnCr8xwbGJ3/ti/ZyL2oZ1uLC0VRTf8seb5UXunNvwQIxvEjI+XAa0VOW9E7p1gvu3b9bf3ivvYt3hggVFhb9wF+pdL+m7tTskHwFZK9XwII1YfQ3FSmnJxGV+aeWGVmypbn562xumidLWXr62i3bZu6bVtnl23r6LBmWD8AIQxhWpSdIcwzfLGAE+QBDp2BTb3fGhwAAlLYaBmfAIQhKRMALDBu7lTq38F6qWcRgLCjw8empUVZRlhQ1UCkWjitLQUJbg7yPTHlMhxqGrzeLgOvqaWE1/y5qUFInXgNJhZzT7w+qihbinMMJjBAYQBnrpnXBPCMn2J/G/J7G9lf7nf0VlrrWVPty6KDxvovAtbYnOP6CFxCmhbM+FrvDaVELl92K/ZMBpQBQgc56wHCYIUUfAkQNlpj5oII8PUgBrZtHpZxoSLQh0sefc9gjWhGzmtiTP25yM9644DQpU7uiOc/a/p9kl2m8f0agDBqY+JeEMAjg6R+b2p8XC6RHfQCay4nKRQgmHOOGlI3ByKAiQQHV4BL45ZtWwVSaKK+hQbmy0tiwQiqkcexLokpDtCcajWVRZcxB068TbZ961Y7dOCgXDsxaUF6hgSTpvI4j969M2RTkzPJdMnXPBEUSJ+R8rWU7MCBvTYwsNWePJkTU0jTazWy37LFLlw4r7UH4MMXBi3/5//8uw3eui0wGD3+kEFyz3786YIN3x+1xdlFK7WWrLndpYKAQcaFABzWKWoKo7ceMkGCXubeRx/9xg4dOmKdnd325Zdf2qef/kmsB88RiSnmI/eEdjPxzBDM9vf16pwY19mZaUkPASIcD4YQ4M6YAnxh8f70pz/Z6OgDNdbmellXOC+A+eDNW7ZU8QKqUnOjbdmCQ+lWrTsAG9pmMN78N+dNMM4YADT5npokGWC2Z88OgVXOHRkv35wznwM7yPm+//77tn8v59dhQ0P3bPDmDbt+/arGgnq7o0eP6LUwnwTfAGPAJa02WI+oZwVgO/u3Rc/bgweP1DIEIDUxOSkp7t49eyVthUmirx3PGuBX/V/b2tRK4sD+g7Zr924BZIAvDFpY+hPDqQegNdijx49sZHREYA1W9IcfvrObg3fs3r3R1FIGhQJSxDbr2dQt4Pvqa6/aqVOnbPfO3WqZMTM9a5PjE9pHOAdADRJXABnMINcIOOSbcaNVBXOoA4flBgDhnC0uEqsBIvypXlpYsaZyo5Xb/Flnh1UNnoCg17EDJJQ0pIcd+6tq+TzBpe9qxeuaYfYXYPibrHNTp3X3btIYuaqjQedLH0XOQ/0eqW/kSDz/i76HS7hQB/yyZGM9z7Jg1rjUaL3be23Xvp2ZCRH3LvaU+nUbgMzYudlVo9hN2FrqVFn3T7/6mnpeMldRdHDvMQ6CVWZeMo+5N21tOLuWBbzcnMh7CqoukRpnKU8WbWpyWkmL3OwsjVmqh85iqST/94oqF/d7cJPHPN7bEhWLG1D5Wu/lDZE0RT4bBm9Z/8kAiCl4dEDoiTzhjb8/QwggJKNYESBcxPp4rBYQ0ovw/I3rdo8GqWRkGhoTIIwaQiZroTF94U5H4Ps0hnC9QHp1AFGUj+YzsBiwFyeZJzgSGFs73s1/+0xAGIBKAq2suF8LDFnjpiZN5qJhRO0hG2tUqBsBIs885bqBKzJUDhKcAg99c0gUnyqdfdZBf5W//+1A7EbuQ/E1Lh/S41qQIq9eINYOUnNAmN+6F5fiKimRWBLOSwFFaNkLC/eLAsL6sXkaiPUm1PVfIbVYSf3rXObCYgzrokzZGnM4GPdIaBRdvtg8xRA2OCCk96AzhEu2sjBv1Scztjw3Z01LVevpaLNtPZtsN7UmO3bYQUwLGmAjcGH0miDGUEE8kvlMekkq1GWOAQ5d6uHqmJB+6BpgDJNVepjp6DlkA8ZQR0xNykymjSVqQILBA0zx3kplXkF45pZZYLfYpAn0FcIkBpbXVZcAptRb1AbvzAU+023PvZdhyCeZMwBCvmMMIqkQpjCSqySpq+Ss6dwj4RXstFt9O2hmhGAxkBjGJhxjqCa7dfeaMY06jLVmTwQ1nIs27YWKatX47GJNZby3CJZzIBvmMA7cM6MAKzCEkjF7MKCvxALXO8yGTBNwFeO1WEmBBnWJ8/P2hDlYrdrszKys/wlUYQZUa5sy+t6vMr/ijQJCmSGEu2uySY8AjbGMtiE1gFDZfViGspVb6NvlB3YHUAK+FVtcWLDlatVaOvweucwX13EHwRrXBAbF6KdaQj6ntb1NoJAgfw+9Po8fU/DNPbtMz7bz5yX9pP6ML54HQEumrlgxtZOgzgxGbefADtXxARwAdHIb/dHlm5cvXbEHo4/T2pEME5M6BydKguf+/l4ZxCAzpHbvxMkTAlDUUHoD+jkxby7le2j/7//3H3Z36J6YBYJVgBTyy4uXLtmt27ft0YNxW5hZkCNid6/XGzGk0zPTOl+uW5LbyoJ1dXZLpoZ8D4DBukINIaYyzc2tAoSfffapAAGBqruruqmFmx0tSVLZ2d6uNhzIOOXkeeeWJHGvvPqKjGo4T+YYLAnyyG++/UZmNsxFaqGOHTuq2ijuI5JlTHOWFz0Oaio3CMgiowV00WqBIJqx5tmghQM99hira1ev2eDgHT3bHH//vj1SLwB0uAbiHb6QmAJc6fn45ptvqv5xsbKgRvfDw/dsZnpKUlPYHRhV1iSkxfSZQ0bK+LF+dXd1CJRyjQBe5h1M37179+32Ha8F5Pq4n7QpoL0DjCDsG2PNXEU+Cfin0T2SXa5L5l4oMdoxLEG9gaS6rGd+enZaz+flq5fFeGIoBCh8+PCxTU7Nip1DvomElxpWzp+m9S+9dFwAHRA2Nzsvhn3s4ZjmNWYhmN8ArkNay5iFayXPxvwC603VSuVGqQ8Yy8qiOyJzTPbTytySLeHt0ViVYVW03cgYuySDTEReeqYy55RUN+iUIHd/eRF2vck6e7qUENixc5fmAnMWoEoSCzMfzhV2ERZzkWRj6jMoYJlAdBEIrhUXrFRWrGGxwTp6O6y7r0sSXZ4V2PsA5fVrvsZFLp1Nuv+TE+OaHzyLuA0fOXxYtZ8knmBWGWPmPe1mKvNzYvlhlmUC1eB7C3u0yjSytkzOAqo/7Awupi6lVsN4jb9/k6SMBJ7W1mQsQywil/JU7qNIUPlfwJ9LRiOJFoDQ+//6Hiwgn6S1vtXk9yv2WJmTpWP8OoBwiaaX9PspCRDeEyCctolKRS6jF27edEA4VgCEbGrlNrNSiy2rsP7FAKFvaGuFA/W/W1vatlZAX6R46ZGYh+FPOc5GAaHUX+74pgAjuRByESxqqnlJAWDxaO7NFLVR60v4NgJQ4nPrH8QiIPTJFc2uU22JJGm1bqsbGflf8zUROKRIbf0a0Bc8yaeNd84I5xPUAeEaxjvRwiCE+jU3P/Ux0wJQW0/lx3/6A1A8x9UJFiQRXuScWdqTZkwPVTxf619n7XP1rPFYb5hXA8LaMXKmJjfb8KbqudQ2C+rTIqmarMRwswiH/FLjh5tYw4o1kYGLthMsooCmdQDh68eO2muHjxQko3kLgahj80xhFHp7o3CADCxhAELtwVkT+uhj58Bc4ArAWS6r3sZlfEtu+52ux/tKNWb9iEJaifX09AxA6onmiE8jD97DCZDNsl4yylpDTycyx/FZAaS8L5gXxyNlKgJC5KJI7WITivdEzV9sVvXZ3HgmQk4b6ohgGgkUCYIiYAy5J4F2/TwO44GQENavZ5FpZRzJWAczQV1axsYWkFWca/GcfP67syfn6C6GzveGZJR/uwW4A0IH5L5xx6MZnwObtQoQViqqPwQQYqbidY/urknPRGoJYzyRO67VazDHh/F3fyJq8yx8ogPcrJYwk/w+BRDibsocSNnrqHtRokLug+4e6MklJLKwCjyfzjjXM/npqc0Y1+bWVgEp2ly8/OordujwYQV/sCIE1zTyRjII6PS2I8nkIjGENLJ+jbpBmaZ02JFDB+3QoYOqvXv06KEYlo8//ti++/ac3bs7omeUNaC52Xt3cQmSXrbQaLwkgPLa6dOSi548eULnxX0HHJGwQMKJ4crQ3SH77PM/q0XFe++/r+dERhzDwwIiSBmnYE1m5qyvv8+2bd+qQJV9nusByAE4kGkCMJEwIk/FsXXo7j2ZVb3x1ttivAg8AbW0pVAQCgvS4Ew7awxOorD51JehHGAMAEZIHC9duqhWEf/0T/8kpgVACFsGA4tRDgwKZiU4XNLgG3AGCGK9AJRdu3o93UcS14Dmfpm9vP/BBxno5J5wzZwjrStu3b5lD0Ye2eOxKRvYsdV279lhBw8cEJsLM8M3wIE5AzCCXeX7xMmTor8fjo7YJ3/6k5Rn+/bsFivL9RAYY3zCcW7evKFgnuvHjfT4sSOSyMJwRu9D7hnAfWFhUUAedohrpNXE7cFBGxy8pQb0zLmDBw7avn37xT62tHmTezWG55vEPbFaagHRVmoT23h98Lqd/fasnf36bLr3Iy6znAcQrFhnd5v19HRKpsj1wUJhgMN9IfH1CKnrvfv26MGYTY5Pupy91evlo4aa82ftYl4iKWQd5jng/lCryXqGpJz1p0oLpTL7jastAGqTkxM2SwIvqc9indRPZNMpHlHtWzO10+6kHN9IQZeqPM+sXZ4kpCUL43X8peO2H5De3KK5Dks6OHgzNYZ/qFpXl0Qm47Ms0RxpWwdDq0BhavjOsVhbAOw0nt/cv7mGWSvGEw68UnmAGG7GaE71w6xJnR3M782abzx3jBPzEFfVoTu39XuMhli7eB6jvIE9sx4Quos2UzXcsL2GMItDoiVTZh5XMGRLSbViUo9fucNqKhVJ66qSPi0pfpCJWwDCQtin25jqEQH+4TqNudjfnyH0wtccEK44IJyZlmQ0A4SphhB3UYxlIJT/7wGEBbml+zHkfaVSFl8ZmGQWsFbQ7oW3f3tAWKwXiiBaICYtHh7krGZmXhBP/c3ftnFAWDRnqWUUnwdk119QZOQVnBVBylp1l8Wi7BpAGP9IfHVNEuTZ2ZD1kh4RzGPZzmrWSISUauIiAPWfG68hXA0+16L+Vp/zugxhmnc145renjVFjxBdcozaDGfU4AUQx33CGcIVa0JeWWAIq1h5Tz62ZeQu1Yq1NjVYR7nJelpabP/WrbZvy1ZrVb1Sk9iEYMeCpcpkNiG3WaSxbd63LhjCYl2aAma1O8j7ECrIa2t3NzIY23BiFdjwDYG6BjLDITek5oTNb3ERyXnqCZg2YTFOyW5cwCSxhM7KYfKRy/qKICokxdEXqQju8hpCvxnxvpDJBPMUwC/WtJwhz+VDMR785HqiDUaMJ78PIFb/fD2VdU6W7ASDzn6TbPPkR/08jfON5zVAYfH3/HewndzL6EPICBQBIfdHckwZHsH0epIvJKMEe84Qch9doqngTxItN0pgGjdh0pYCP08ORJsXrzHNVoUaN9FnAUL/u9+X5C6YUKsY1xrJaPRqpME5c77s9TTqTZYkoElhkCW/kit3GDilkqMah0Ke9QCQyKT4XMZV0sHEPBGgA574XBrCX71yxR4Mj6h2yIOxeC6W7fixY/bb3/zGWpPahp8wWDBXMCdID//4x/+07779zu7evqsgOcA7Y9DaWlItWtem7swy3ltCnLJ333lHNXPcExgg7gd/Q6KIDPXChYtG3SPMFq+hpx4/vdH9sOoMkaRt275N7BXXxLMIGOPaALAkP7j2N868oYCUwJB+hzAOr595w8owWddvCLhxTNXVIrtublZ7BsAzjAamJsgfO9rb7PDhgwqACfAXFuZs3769anIf/RbpC4jzJ4CQZvRjY+Pq98c3LSQ4B0AItXUw1cxXXC8BLBh8IO+EUdmxc6eALdeNTBQwCGMGYC41la2zc5MdPLjfdu7egZRM4AyQzzPOmgfLCEijTgzjFxLkoyPDNjLioJrarmNHmAtdOickrrBwly5fUgsHACL3f+/ePdbX26N5BIDh/dQuwtxg/gLbB5BlvAEIjx89tvGxxzr3TZt6bOfOXXLl7N+yVdfJs8u8ZG12A48VN+tY8ee1MreoefXjhZ8kS754+aLuY8g6ATCL1WXbPrDF9u3bo+QCwGnnjp3OAlYqYjkBcosLi9ZcbrG2ljbV8IWBmmSKlYoSC4yXDGx4VlIzdX43MTWZJc/oM8g64zXsrsogIUKSYjZJ9QV2W1p0P6kfBZTOzM2KbeR3OHNSZ7iipGL023VPGKTurDvsR+0d7WLyd+3cKcOdSJrwOQGmYAxxIobhh8VVbWyKcXz9y3vwFaOEYvwrQEiJWaUiJR2lEZ4crc2DRzN3KRFSORZrBIoZmEo+szW1iGAcW0qtKoNYWlm0qelJG3v00M2S2tpUvgIo5P2xfxX3NzF4qRbYi13Syax44pD1NUotauM+zw/G/pvL9T32570k/HKGEPkvgNBZQ8bVk2vea9ATfinxnZLeYoKlg1fk9msAQj9RB4RlW1yuBYQ0pj9/86b9fPOmagirDU2SjPK9JiCsMylZExzJbdG//hoMYQQHxcxJAIkVVcI+O+jWE7NOteEKlb7xtwQIM1ozNMVB/aYMSpxTfm7JYvwpjnvFIP5ZSGu9QKoYKDkgRLaHV28a7/+mgDC733VALQLCDc2BAjCJe1EMomsWwBcw4onebxthBWvw5BoUepyLgs/FRWtYXrYmzBto3pvs53OW8PkAYSz24RBaOxfXYerXlIx6fU8A6WwOSjfvLAeBZZENrJUz54ulM3Rrt51QY/qVZatMTdrMwwdqUG8Aq2rFGhcr1lRdtJ5y2Xqam63FGqykgD8tzDSSlxzHjTjCnCNYw8iM+vH9DKI5r7s+OmOTSS9XvGbOpWXen06AMK1CAZ5y9t5ZROq4w846fgqwLKXsbBpHPicK0f3YAFFvZZDlIwoZ2wj0Y2OL61QtXhV5au7KnCU/Qh4Y7qgATzYsbLETsKmRTKeDy/AjgWM+i/sKs8dX1GvWr3H1z1ecp78HVzZMiGAycQwEdHgbjmxOFSZncR/IGsGn9dgVPnktp2SoqTE941mRlDG1VmDDVn2pgzaCQ+aDZIkoQ1Qv6SUAIdV2ZYjPkRhHAXbtFyveXyz17xMwzdpVRNuJ2A9rFS2rGUJ//nSMdI7aepJ0SU3TE0hVvz9NmLjHfr5irJe8ZrYUrGG6r5LTlVwy7UFVyv6nz1LolAAh81wGO8kYivMhIMM8ApBAjRUW/xfOn/fvn84rgGVeE+gzl3DROHXylP2vf/1X29TVZaXGRsnVtvZvERvDWQAAkFrSC+7m9esKTql1qi4y1k22qadVTd77t27Ja3Kbm9VA/Q9/+INYGe4tYCZq/wBAmKbcHx7RNZ48dUr3h9/D/gA0cAwlGIZBhFHjWniuYcCRqsEAuqGXCQgCapHGwfjAtsDmvnr6tJwh//LnLwS0YDM4F4LjTd1dtm//fknh7g/f098wRsFFF3mm14uZ7d27206dOilZK/Js5MjffvetzuGrs2ft8Ri9Gs22bUN2253J4AGuYRDFGoGZCizKb3/7W4FLrpM5AGBhbD/55E/qJzj2aExtGGAiYeyQSXJduI0CBgGjtBEAIONMyv3DsIX2FzCnVy5fscdjjyTdRSLI+x+PjQkMfvP113KNhYXburVffSXffuttvU79JYeH3eQIA6GlZdu//6AYT5jRMBy5cP5nnSNs5UvHT9ipUy+LfUIm20oiLpla0f9vpdHBCMw9DBusHPcn6hIB1YO3BsVach9dnk6dmbP8+w/sFYv23vvvOfu0ghnRQx2fz+E+9m7qlcsoLSjkXClZtSs7OF6UEun38WQtedIBQAhLOD83Z5UqdbvpuSy5xJ+kBACaljWl5pJktyQlWINwfoUhA5iqvQvmO5OzNj0xYyuNgEG6i3sfQD3rpbLAzDyOs0paNUhBAqPN5/LcIq0m+UFPUs7/wegDPbvUlcLaIt2ErXMHVa9ZLu7vAlcqkPbERBpCBwAAIABJREFUFUkP1gWtj8gyK6lnhNalfPFmf/A91Gsj/Svtm5y/zODo57gsdn1+ZlHSgM6edpndeB261zgHU4cJUDExmH1qZHZTYjVad7CX/v/sveeXXNd17bs6VecAoNGNnDOJDJJiUJbla0n2B4/h/8/f3rt+w19sX5mSbVGBFDNAgMg5Z6BzrKruN35z7XXOqepqBJpB947bGq0Gu6vqnLPPPnuvueZccwWA9FKR2FeDAfXPj5p+l927e0IkSlmXwVMCnDKIoydsu5rPM55RhpC2j0z55HGGK/oqcgBPHRO+fYbw2YDwyytX7cSFC3YJ56axMZunAL+pRb0IF9s6bLGlVjIat7EIzuJG5CCpIJApYLWiLrc+cEjbZTaDioCrPlscQEjn8gzJaPF9xQno+LEm5+GUeOiGtSv6iasOKgFbl0DlmXN9fmLW/aEpRC/fwj/9nGMyZ4hwSWFw/qB8yyeYjcGzxqb+nJYD9/66eqC8PCAsOs/WSR4iCxbNqOl4mj6bQCY7RmoYnc0W3XzPIDUC7A4Is6ehZgbUz8Wlc7N2wnjPmtR+IPrPZbVengCIabr0s4oy7cIZFeoOawBnuq4Aa0vOtf5xqTlVP5FiAO9g0FmSAA7Ri6/wgOc5l5Q9i6RNsQ9hC03pUw0hgHDq4QPDXEY9CBcqhhcbrOCKUpv1syHC4IgBdDcxNiqvZXSJtU42MVOcs+v+nZGJQFvvafJmuwGeo/aAzcpZGCSKSJa8ZoXPZQONTKiz9jA3YSyR21wTKKiwfNHlM+Eiy2t9Y2+1NjGS7ipKXQ1j6s973vcyQK1LWak3pH+aByiYOcg5MkASTqw9PUZjaclaC1IZXpNt/jFGkVktZHoBPgEIYwwlDxS75vLD2KDjZ/RE8wyu70WeYfXnzAFXVVn/vr6e1Hy6O3u+AvAGCOP12Kzr92lMMjArcO4mPBjAUMcFe8B4Rt1dSIgWC70XdT+q9FjDvMGlt1w2AQ7tJAAojx4CNnCjdLbYA4O0VsgNE4bCkwN+rpllXw37tiRx1SAZFCy67y8+twKoF83RY65lgSjnAfATa73gLEoKYOM5jH1XYU5aenUfkDullizVsgd1cg9VHWtV94VaJBioaKWye88u27V7t1pbXL92XTV0OAZyP728gqRExTZv2mRHDh0SU0TDc9g73Cxh3JC/wcLgzkn7juPHP5eEjvnhtYicR0mSytVDwwpmmcMwXLCM77zzfQW7fQMDCq5hgbg/OHL++c8f6L7yDCED5DoBLgTIzLcrV6/ZQ/ogTk4K4AJKGD+CY87n8WN334TZQub4ox/9SAE1zNzjJ0/EYu575VUBx/f/9Ce7fv1Gam7ubBHnR+sCWL/rV6/YzVs3VBfIHWWuI3ekTvEH339HbCngaVz9F2/JAfWLE6fs2tXbSuaX2ltsaPWg5JJcHwYh1DGW5wEYrZKkItnEhRW2C4t+rh0wiHQTQEgfRYAJdXE7d+2UcQugkGcYMACDiNMrzwB9EPkcACP3fmpiQtJZAOH4+JjWLdw3MchhzQFMAmxu375l87OzYm13bN+m9yOvZ04yN0ggLVSqGkdcbwdXDQnkM6cAiow96zbs6YZ1sFvrbc0wrUi8Pri9s1uJHjl88j09pfvHT9jpsYlxG3k6Yrdu37Zbt/iGXX2iZvF6XlLMxjymtyTsGWOH1JE6SiVBUJm00fS8T2zs0OrVAiy40eKqO0pLCSSgahafq0C0RyQGXwCg6kkpvmJ/UTucGa8XZ40cn5hQXR/sJmz8qpUr9YxxD/gb8xkwyNxFEktd3MQExksVm5ml1+qY1tCoJ2d9gemrAMyqTZJZt3eVlCyANUQ6CvClvQk/AdmoCQSkJ6fsOv3IE2MYDtIAba41wgTHvU6AqNZb8ZOvhzz3USpQ5GmKcZqXOnRlbXNiv+Nn9I+FHWau9A/0WW+ft5nAQZfzV81oR3syPvMad8VLArD+01UmqVVTqc062tvV/iXKKnIDttyNPBL5Wr8z4AmAddM5bz3k+5UM4gIQtrerbhEw7SlDz94xFzxuyOW92gc5tzSE34Fk9NmA8ItLl+zzc+ft2v379nB8XIAQdtAb0zcGhBE8K7wqoCC/6V5H1egrmyjpj/H6pa/NWYp8IvmrPIiIrIUQW92GmwfkywfdBIV151jUSQcYDECYmnWqxUUGCHNWJgu6vgW8Vc8IpFEpDGECssuwTg1vzDf+ywYa9K/xmPEgL/3I/D5n8zTdZ4H86DsWmb2UeYzX5gFZzj7I3bMBME3P97Jcdf05Ljc3/djBdDgSq+29Wezb17j/23LjUXtMBwFLJYKN2cZlHulsyPOESkqYFJipHHwmm/woto5Ey3KA0BYMQMg3bScWpidtfvSpVSYnbGF62lqaF627VLKV3d023NtrQ91dtogUSJliN4AiuCiyVLp/CQwQIKhdRrKNDnbN6+xoAE6rCILsijfhTt9kQQma5fxGH0MBEw9gHQzQ284tw9UEtwu30a7kjOamHr5heY0Rx6EGkGwjWV7AoG9YAMLadg8uS+fz3YhF0q5Ut+hW6LOpLmVMpgfBgHINfX39CgK8pQOtNdyl2HsU+uYVybYiIxnVJNzHAKzceF4rExo19s6ztUVnU5iGaFrsxfzB0uZOaxG0E6D19/UrcIk5U9xfJDdLgBAAI5CTwGVW143Fu/qy5QZgraW2jO3zoI1NOTfkIkjjOHJUxaSnhDmLO+Lhgnf9xk27dfOmAgGOCVD3BEOePFLXx5QYUV55Sf/NxomuZfeoDAz6nifwKUffWilvMNgeoBUY0pREyqSfCtzcaIm5RWKjkupSnf2sKoGjMU4KBDGJiQkGdCF9hHVibGB4YO0IprlnzLWPP/5I7Ipq6DBBEmtatpUDK2zzpo127OhR27lzl02MjelzYBgxKGH+fP75cTFigDhYRp6hYMD8Oe0RiABgrF23VqARoMZnAF42bt4iMAHgAgThngmoc9dVb5zN5whswMConvCOTU5NazwOHjggAEQQDnP4xz/+0e7cuWeTk9O2aeMG1cj97Gc/lWyS88Mchud485ZtOuZv/+M/5LzKOCCBYw5Tk0e7AI537eplu3Ob3o3jWk+QmtGjD0nmL//mf6hNA0HrtavX7OyZMwJn16/dtInxGVJN1tK26IC8E9fKJoECxrqzgxq4lbZ7907VwNEwnppGmXYkcIlkEikr5iz9vX0C5RjYsBYQTFNPyDVfvnRZ9x/G7tDhw7b/4AGX0E5O2bkzZ3SdXDugVP3nNm9SDRqfe+3aFY1/KzWMq1aJNUSuyOse3Htg42OjYlEAOyv6BwT0qBVk3QP0ID/lm+TCylWrdI5bN2+x/oEBATWeLfV8a28X8MNB9sat23bn/j0bGR21sYkxGxufUO/F0bFxSTGp7R0dGxXbDLiQVFHGIK1KCsBw4kzqfSG75FbKuSNR5d+AROY2ewSmMndv39VYAYxJAgAS2zuQNrorcHoElRgKAzjO2fcAXH/dIZSacEAePQVlwEbyhHVJSZlmPYskG5iLyIwDPKp5fYpVWP9Yn2D4inXhHBdAWJ6tmJXNmhA74GRK79pUHgHA59o3bNwgk6fhoSHNIxIU9+7cFWsOOOc5mp2bFRuOW6fiEO347ngdCeRQz4SaopgcLsZkEZcwtps2bbR169aK0Wafi5IMjkli58aN60pqsr7wvNNGJ1ofMZYChazXpZL2S4HBggrIDWNcYSMWT4AQc6dSjWt4JC5dSeOJY11ZSp7HecV1cN3cM93fxaruKZ8J+z0ziwmTx4eegPNzimRo1pg+k7MCQxpRC19jcJx/VMqGpwLM5SSjRUD4CLtcrNObW/7iAGFk6r9xQLjEdrfI+eRyn6jbiiDg27qtRUDYGHQnGv7/IEBYvOaQwHlA6gFtMbNTOyaRr6lF6gRW8dDHghDJhqKdfkNAmA7Q6H5LarjMs9wIpDUKBiOA9/MLcLZUxhnAsdHhlgfIhdUhGbqEK2G+CH41QFh7HrnsLcbVN4lCVXd6g57rkK0JdSbZKG0nABpiCIMlrFhrtWzTIyM2PzFhXaUWGxros83Da2wX8qc1a2yRQBTjmGT+gXwtxlmLfOrPxLlw7wnwAGtuLOMLeNRZcM5h5MLmG5bdMEfcZwdtzgRJll/XXiHqrpDtEFiJjaTmBYYxXSebmXqHJWAajqSal2GYIAASrHS4C3udi4xosn6LLlPidwSDbK7amBJ45BgE1ZyL2J/Cl9bV1GheGcyC8kHHTkkQD6qcIeNzvbDfrD01+s2ktUmOGm0rAuAB/kJmrN6LOF8jtVENlGeABViy7GoOVCMYIpvu9zIAoUub+J2yzLpXbtLAeQPcnUX1Gkjko9TiKLtfSTLSpqYMhFOb5EY/T+33f3hPNUi3b91SljwRuw4M2/IAQi7cyz/9y5Y1PB8Q1sqqs2bTdQ9+yIwzCVUKHGNMIigFGAEspien1CCcAF9W8MkKnSDXpbyLkuJJJtrRIZDAd7RhQHoJKKJxPJI77vOF8+fVLBsWDpAH80Bgi6wMZ86DBw5K5kkCA9MIeu7BetGrk/YJgLgPP/xAQT3nAUCAneUzVEvY3q7auN17duseI9WCvcEVcs++V8TOEchiUkNdI5LRSAYxDoAfxoFv5s7o2IQksPREfPOtN+3YsWOqqaJ+kP6F9CikSfr27Tvt8KHD9stf/lLMF8CHMWPtRGp58dIl+5//9E965thbeP4IWL09RI+ezzt3btmjBw/Vj47531ZqEgg8fOiQ/fQnP1GtISD7s08+leySz+LZouE94GF62nsfYoRCzS1rFGvT1q2bMzC4d+8rciBlneKzAHAAPcAl/+acd27fIYdXwCPvh9llvOgHx/NMbz+kvDt27RRoY/yRmf75gz+LcUe6eeTIYbGf1ABiiPPxRx+JNeQJgAXG6OfgwQNa1+k7eOnCRbFigF+kuSQWYGgJngGbnCPmMgAFAMK6NWvUkH7VykHNPe/9px2KIi6xdDdv3bKPPv3UTp89K7b2ydOn9gQGkrYDAG5UARVnEufnAV6+pgEGu7upS+zT8Wg3wTVFreSe3bs1N0meMXcI9FlHz545Z6dOfqneeVw369jg4GrJaiPpxU/Wcmr5oscq58Fc4G89tCACGLLm0RZhfCI1oS/ZJOzmuNf03b5z127eviVgBLCdnZ/XnCWJwthRS8nzxvwIkM69jVYh01MzVgEQorJke5ICPk9StZVarb2z3VauWKnx3rB+g61ft87WrV2rtiAAd54BDGiQ2nIM5iPMMusC11YEhJ4k8zWjqN6rj030DLa1aQ2hppckC66hec10i64ZRvuLL05Iug3jzXzduWuHg79Sm/YIalnlZsp61exGLy5VTwlH7TN5mYUnal0JFmAvU7Ok0pBM7hmEUNpPeB1fIcvlOVAdfZlx8CRpAMJIhjJW8XnBWKpPYmagl+L07wQQ0pi+UrYmWkpEDeHEhI3MzdvJy84QXn/wQAxhAMJqS5sttHbYQkvJVKdHUFAj/6x1yqsNKL8ehrAmkKtxA/oGGEKPXJewjTUbdl3zef/btycVrWGulgEez/r1twVal57DV2UIY3xTAIi9uqR0/mBHRiiOFzVB+X/rpuby4PSgu5zP77VcBdMDHwBAQVfUggawrnPa+roBYc4yJ5loTVuJRjBz+TFtBAidwQvBWf58BuNdO2ZL7+DzGMIG72gwFQv6Q/01lwG7G2IBEJItTQxhAMLS4oK1W9Umnz61uYlx9SFcg5xr3To7uH27vbJlizUj+VUGz40tdK+j7tftFhXkRpLBwZFLSeJWF2sNY5OTDC4xHiEbDfDj7GCtu6LL3Rbc9S1Zz0tuR8AgVYPPS44ZUsuoufSNxGsXwdACIpmzcTi5htwSwJuCpXAyKzjQcY4ErmxYBBFcb3zVSg4dcIodCm1QQZaseroGDKHLihZk5BN7QHw+HxO1Iw2fl7RBuwmJJwviHKbpH5VqIGPjDlt3MusRH4YUWUA+1fEhQRQgFNPrsmAZgsHopTc2h3FM2ujJIhOsMe7ca4IR5HGfH/9crM3I4xFvFN3aknoM1qpMvlFASBCBkQQBRbMpUcB3BDhFoyAfK+ZOHqBZZVGBU/+qAZnCYOvOPZ4cnxBzRKN5Wn4w7wBNBF38FEhHsoxBxYoVcookQOPfBN40JKd5dCQzeP/jh48EnpEY0vaEL7m/lkpy6YQ1Q/6JVJKAnPYLMBSwLpcvX7JPP/vEDTo6OlWTR+CPdBN7ea7r0KGDtnffHiu1eeafoPDQocN28PBhMYoElJi7fPbZ53K6JFETzy6Dx31njHhmaMWFnPPIkSOqIQNsIjE8+cVJe/fdd3VsPpMatmOvvSbJKOsEUsQI/AAGX3xx0v6f//d/SvpKgojzh9mH2eB1zG+koNTg8XrqZAdW9Ao08Y0bJMkktcM4c1YADJaPtQMJJ+dAEK4aLYxM5uYlIwe4HDy4X/WHmzZtFrPFPeO1MIgE9Iwh9xiVAuAFQAigYO7w9+OfH1etHGsSZjwwsLQWYX6RUAGs3b93T+cOgOAzhoZXa1wZ3xvXrykBwD0FrCANBiyy1j168MDu3bmna+uhrcW2rapd476zJsE63b19J2tzwXlxP+j75wCqN+3zC2LkqMXj+9ad23b5ylU7hfvq1asCo2OTkzY+mRIbAn65RB9FRdT2cH86Ox1cDa4eVG0jTOe2rduSdHRQyQieKaSczlbdsAvnL8nNlQSBqyKoz+vJ6lEz9imZMMVaxk+SfowH5jm8R6YpHa5ECIdo6gtZo7nO+w8eCBBikoR8c2JiSuPQ3dstuXR/34B1dLqxTrTo4fiRDGRcZydnbHYKJnLW5iqpj22qf3YpuSd64hr6evuMb9hwkobscTD9zD1YUdbCcIJmbfVnytfhAIQNNvxsTecfsc8BQklcbNu2XXOO84gkI/JejnX27BmbmppQqxMSQDDOfEXM55Jc3FW99VMkEDmnULuQXGUdjCS7M3UpJkg1fLE/+ZqwVJkoSWwGJL0EhvvvgH9We4qrKjgHT0REC6i8rt7ltarRT7WE2re+mz6EqZktpjItbipz+8kDtZ0YmZ2zk5cv2/ELFyQZfQAgBGlT3NlSsiotJ1rabFG887cJCFPBZZ2BS7AMERwpS/F1SUYLs7kIAmsCmTpAuNwDsGzWd7k3LPP75QDcV/38/90AobMiblwSWaSQuzFkBN3RU0uSkuQaWBwfbwOR4sf0j5CXKbtTDwhDmqUaJV8AMjBVkEd/3YAwFq0AKkUmtPH0eDlAmD0z4b0cxhWJXcprmxp/7ssAwhgbH7eQkEZ7AL8ZwXBmQLgACPkdYLAeENKLsLRYsSn6ggEIS63qQ7hl7Vo7unu3Hdy5U/WGGPAsLBSK21Vcnr6ToUicoy/gpUxG6bUevnCrIXZixIrMF3JRsoRRm+huc942Id5Hlp7fkbVUoXpLSzJG8DYRPldDqokk1fsiFceFceL3Y2MTboii+r4Ibnxc8/oxJKp+HD7fs9Z9Xg+HjBKJbapnJNvL+UU9oG/GXkcZG3xWY1jgtuoBIePD5sim6L2bwr48fuaSyhh/N+rxexE1nlELyU/VskxNKUjk715D2amAip8KeOfm3DShUELA2HGNY4nxyhhCmQC16T0YTzA2BOtd1AsliSh/Vxa/r0+BKk2oCQKRLWEEMvp0TD3DSh1t1tHtMmKZAySpqc7jG2MI3bSmOuW9A5vam2W5DyAgucAX8y7mTqgKuJ/BDFcm562pumgr1w7azn277Y033rC+HpiAsto9nDlzRmPH/Ue+7OPT5UF5b6919XT7/GlutiOpmTpywFu3bqqnHSCK+wKQAPhcu3LV7jJuIyNi9cR6NzcJiOAWuWG9MxHMFwAi38xznCdhBvgCNADszp49b5cuXRX7wdzfs2eH7dq1XU3NuX6ew0OHj9ix114XiIHRoscezdyRjDKfCGz5fGeK/AliDmLavHPXdvvJj39i76Q6PgAUYPLX/+vXkpQimXvjzTfFaNA3kHfze4JmgDCSvY8++tj+6f/7Z7kIw1ywJyFJBSTRR1T9/NJ8xThJZiybNtrRo4cUGBPEMtc+/vBDtVjgfF9//TXdh88++zQxj65WUPBbrQp87du7T+cFIISJHBsbt0uXLmd1w0g5AXTcH9iYn/70J7Zx/QYFrYzRJx9/Yn96/08CYTt37JSpzbbt28Qg37jp95ZaTObJ/ldeFaMJYHw68sQuXrxg//qv/yqgyP1EbgtYP3TwoBhgxvHypUt259Zt27F9u23ZvNnWrl2XHDRNRjxIOmEPAUwATc6DcWWoQm7PWEyMT4qVxWTl3oMHqv2ElSWRAVtIvfDsfMXmym70gTlUWxtSPn+uo15M+4rmeJvkssig33zze3b48EEdv5WegzPTWntgurl+DHS41tu37trDB4/FMAok6PnydS7WISVmWJMFOv24rGEChW1tmi8AMJ4rwPz6jRuSUoPm857k4XXURD54SILkikyQnj5xF9OWUrMtVBbVW7TUVRIoVOJhzRrNJ09qNnkNOfJZVCJjo6o3hWWOMobYozzW8CS7O49WbOf2bTJBop4W4MY6Q8sT+oXK4Oapu5G6Wibay+Tta4pxSzHJne2/TU0aG55vWHHuA2xsNHzn3FEt3Lx53ZvVHz0qFhF5Kc86cuFwi2XdmwH8UpOZnotwhOYZ6ezwMo0AkaH28RpAV5blZje1zvyxtxYBYZRWsKZkDGFqB+Z7rytUPFHVVjCn8f21KBn1eE/7ZiGqfEmA8HIvzyWjYe9qMITVBAjHx21kbs5OXb6SAUIYwpnvCBD6qARzEbWIuUNeXHtxMn/TgDC7VcGsFDJN9fciWJmvCtYa3du/XEAYrOjS+1W8jvz8vxpDGGNaBEmRTeI4bLzeSLt4HhH8x5kEE5OzbApco29cMahOGagAgMEsxcJWdA16UUCYz+taGWXt/U49agp2+xE0L++e2mhM86bm9fMpMmrZNWQNsOv7eL44IKxNltRfUW42w1+ir2fcBWdsCj0fk8tnJhkl+F2sprYTLhnFTKYyPmbliXFbmJmy1iaznvaSrertsc2Dg7Zp1SprBeT7Fu0GQCoQj+bbySQqzEgSg8WmAUsYVtRxv6ONgAOlHMgWbf1hjTwz63VrbppCkb7XLyINFRBLcjUF3KnuhGQF742gQcdNRecyBlET5LLqmMRKZoDQ5dIBVl3m7JnKcEANQOjtIDwbz3gzrwia+e/abKZnSKMuLtzVknVRCnpcZsv7GA8+j+cPqVibahKjjoMsrTMzIRPO5DmJoWFMXM6V90oMUAcg5Pz4b+/z5PUfkrk2NakfoDO/gCUH79rkk1MrwcrM9KzNz3nNHdJOmcpg5NBKE3dqSjw7r4buBGNJoivH0LKDS4JdZFzTU7OqycGgAVCIYYMCCk2L5C6dZLWN9+gcxDfeNxq8K7Ufib80LTiwhSXATh6pIlI3gDsBFEEk58tP5JTqwZhY5cpcRc6jvHf18JDkcQTejAEsD86XfNGgujpftfbuDuvp67HVQ6sVsNEIPAJBAlqMOHbv2ilARoYemSbnwP3hfpMIwWRkbGRUMjTZsgOebVGACZkn8jnmL1LMo0eOaN7RpBpGFoaG4wLKkZJ+8MGfFaSTuOnu7lRT+l27d6Z62JLt2LFLPexWDQ7qujHGoF3Db3/7Wx+PmRldH4BwZhqwBlholVkNcjRcOY8dPSajFQJfAOG77/5WhjOM4Y9+8mMFptSXYR6EXT8AgqAWueWnn+Lg+Z6Nj01k/Ud5lnjOeX45fin1yOT8aTHx6qv7xHwMDq60kye/kLsn44jUbKB/QPJcno3f//73Yqv17KcebhyXlhJIO5HfAS44NmsO4wjDApC4ePGSgncCe7Ggb78l50bq4TCt4ZgwvLAwR48es927dumZu3DxgkxZcF+FWcSd8pW9+xTI637fuqFECT36YDtheQFXJAnWDA/p/tM/cHZ6RvOT+QYLjDQ4ZJy00UAyyedRO7xmzVo5YgJAxOrg0lkuq5fk1avXXNZ685Y9fvLUHj55LCA4PTNtM3Mk3arq71eppr2+uVnnxeeFERJrCPeS8gDABYwT4BYQumbNkMxjeOblonrxgtqoMH737t9TXePMNCZV8+5ArWReik3NE1tes+bOy6w6wURlAEmNzVu13sCWUwtJuxJPkPmzzfNEz08+D6aQlihPn4womSHwwL6VFoSOLlg1jG4WrKOzw3r7HWiSaBELSb1cW8nrycfHU22rr5ueJJnWfOE8BYqQXra2Wndnp9h7mDvuiRvPdEtVA0jGyIgkCEkRkhexVwaAqk9kR5IwpNuxf/Az1nTmFX+PvYC/hbEU94eaVRJU9NVlbrnJje+bJCtI0Ib7sidMGP9FMeyq2yw0nveWFOyznlz1FkRe958n02prCCNRGmuxt1tCAVRNyQeShJ6EzpOq+ZoeHhBaY7MkQkqWf1eAEDrTmlttrrpgtx7DEI6JITx15YqduHAxk4xOs7nyQH7LDKFPLB/E+tqpesYut7r/7zCEtQA023h1AvW9NcPNswgqijfcGU0/9+WqyBqHCsv99nl5g5c/ztcpbS0am+QPT3Hi17BEjRq9P3c4ltL3nt1zQwzmSg4IY97khjr5bajrRpomWYDCIsvizlDRk7KBaVCh9vDFAWFxXjcGhcXWDXliIa8fbDxUS4FbvLfm9SmZoeAwpLLpIdMinaR++Xu+AiBMZhr151mcA2SN2QRDtupyztq6QgcPLhttEiCkD6GDQWSjlYkJm37yyBanJtWk3qplyiOss7VZLSdoPdGWAKHuf6H5bFR3ei2FbxJKNCCTAxBiLJPkIe5a6SBdkk7F/Llph+TE6WIdtHlNgfcZDImaS1ZdEspm65uT5HMysXHZKHOYIElyyGTUIsasWpE00V3pEjuUGHD9PhnYAGb4N8cKA5syiNA3AAAgAElEQVRgBgkyoj9gBIucL4EYQapnSJ1RdAa0yYvlU2IikhkBDqPu0hlOb12gGkIzSfgk1alQN+bX5JlYX9QBBXLx5DrTw8k58DrmIecVDCGsgJ+Hj7+b7Xj2nJuqbHeSP+k5TsYyuC0SVM3NAtDLVp5HloOxQjyDuO4BAtNaHW64YdQACE9snycRXK6re1p2cNrS1iJwyBjxOX4tzVk5hcKMkPBmMnOfc0U2V7uPgnyfg7TBUKIhZe31uQK8Pn6AWIJcgr7BVasFqnBpJJhirADRMAHU9QH4yaIDnDW/ND/c0ZaAGGkhNVTUzyFLow9fc1OLVecrVpmdt1JXu3X1dQtobNiwUVI/nBUBZXw2n7FjxzbbtJmgcY3+BtuDxI4xomfg5YuXxRACCHGM5Pejo7ALEwpUCYqZm++8/bb94Ps/EEDj/Z9//rnmIYYj1G5duXrVfvub3+jYuOQGU3n4CNLEDbp+gCB97LZu26b/JlD9wx/+YP/2b/+mwJJ55rIupNMVa29vtY5OjD66xYQACF/Z94pMNmDVMLj5z//8L3vw4KHG7ic/+4kasnvwjPy1wzZv2SywQd0jbBssK60KYLOiVyXPD/VsSJ9L6vnXbevXrbV9r+y1o0cPy1SGv/3617+2i5cuSFq5eeNmyRcJ6qkDfP/999VnkGeps71dff9wEz146JDYQQXrzc028mRUAArAferLU/b5Z5+J0UEG/cbrb8jFFLkvhiEXL1zU5wI0CcphBg8fOWJdnZ0CRLCGzCdqaXft2il2j8btY6PugDo2BkiZE8Dr6e6SY6QSUJLft4vJ4X4hQQRQYAzCHKCdAQBF/fUmJjW2jCHyTcx3Yh1i3LhnzvaesRNffKFzlsMp7NTMjNo0UEvsIrEm70Wo9mGumuC6Bwb6dd59/f1ew93aqmTC9h3bxFoinfY9yktSGC9AMvfz/Llzkm4CAgFf7a3tSuq5q6bXI8ukqblF4ArQxiPLvUdOLYUCMl8lyVJLGj3fyXF0YVHtdthnWH5gLds7PFkI78DYkIiaoa1PMrP3wNivl3WOdXluZk7tJ0h0oXAAzNFzcNXKVRpX5ixrgLuiuoQe2SvPFjXSnCfqDpmZtZXEyrFXs7Ywdrj6IvXGjTbq0rm3V65c1TfvL5raBBMYsXDsswEI2aP4ihZAWtuUYPR4jjWBOQ3w8z0t9kpLPWG9j6Jq0cOtk56zSFhTOwi/pRj4pD0+xfRR9qAwQ2Ehm7MzyigYBA6TMWbELmEqE3sl/525v2vcScK2JcWIs8HO/vn+FSU5xXGJ30lS+l0AQqHXxYqkn3NkeB4jD3VAqLYTFy/ajYcP9bsZrHJfAhDWB4EO5l6shnA5TJADwgj0Cw1NMgfGtMl/Jclo7ZFrMVwtoCuUkNU4qta2rciByHNxzjNe8CwQGAtXDjpfHngWP6NuBF4SyBYAYarF8wc+esy4zDJj1moRSt04Fv+41DzFAVvqy5UCao7FwxaNsSPAzEFyYf5pmAoBfCGQ9+ArWVFHtWECjPFZwdrUX0sjQN6IBygmOuJKQ0uvMyswZX5vCzLVurlSnxh5/lxLRd4yMVnyYYVsZxF8NgCEWmAbP9PRciKuJY4SY+vOhwTPbHidGaOjRbPQe8/f52BQ0rgkG20RGHRAWJ2atNmxEf1cmJ4ym5ux5mpZ5jOdC/7dQqZWn5v3RyzORS3szJ90PcFcsdDHvUA6g9RLbSNUs8UcccBUO5WTS2c6HtcEKzVfXrC2VurnXNHOR6Emam+HKYz+dyCVaKDrhirKABeK49m4CGLn5xetreS1L0QLGCRMTcxp/Frb/FnjugjMCPTJduNOxwZebDvgzyjv95pHApaQPepv0Y4jA1t+3/lsNlfOxdlUd0Zl7MQCJqcVgBmbci4F9fcsLjbbwEC3zBx4Pxt/sDaMZxhAqIVFNs+iMXKhD1bmcQc7VwuwGDeCmgBIqrUCyCVXUYIppIu4CgKuqEXydhN8frgIp4rjCMAy46rYa3wdyoKR1OS4NhHmARtrYTW1XWAS0DMNEOQusf5cqv5luiyQ2dpVsvLcvIxY6EcW4FFsZHXB2jowVHBgTPANSwRzgwwTtkrs6aKpZxkM0O07d+zuXbL491R/R40N108gSU0g5xBSKhpvU3NE5oNjizGlTrGpWWCQ2jruM2YvsG8EgTBdtGqA5VJPs/mymBWCcoACboXObC3ISn/zxk06NzfNuKPMPg6SP/7hDyVlpOE6rSROnTyp+xLyYFio937/e7GfAL+QEuNYunpoSCCKc2MuHjh0UMwpJhjvv/8n+/W//7uNjSCPns7av7irr8uQkcPiUPrjH/1YUklAqADh8RP23u/eE0M5MjJqr3/vDfXhA6BgdnLgwEGBZeYCABY2DrAkBuX+AwEzEgnzs/PWDCPd7kmEgd5++96brwkM4vKJ9JJWDf/2v35j9+7dtcHBAdUU7tuzTy0scLhF8jmia5izdWuGbNvWzfbaa69p7AHE7ma5qLo7Eikwdx9//InaTBBYb96yxd5+623V9QG+Thw/IZMZAGxff5+AIqCYuXT1ylUd78rVK2KIYCG3bN6i8UKeSfKAa92za5c+jxq4sZERu33rRpZYKrW1CFgCBjGlWb9hvdhgmBsAFkBkcmJSZl6RuOI8kQ2q4TyM98SEHFSp1cR5lut5cP+BmC7qh0P7hkwUwNXR3qbYvoxKghKQlDziHnH+/IRV5xrXrV0jRhPJMcBJLWV4Xm7fEjtMvSVjzxwCgMOkkyhgfHE7DalwMF08j2oePzWpGjvqManflMnLJK1BHujvnvjDedfPvzLPGu6AkIqsUgnWusXkiJzKVACWrGGKC1Ta4i6lvrelGCvay7TC8nnSLGoDPfHTr7WCe8+c53xJzGDYBPPKdeIIzJ4iOSp10qwDba16jmn3gDkS8wFQzb3i8+/cuav384xwr4qgMEu2FsxZAlBlsv+093iSxfv98sVnwwaGeiTqfb3tQ237Bo6jGszWVpueoX+iG4RxjYC0YGm9d6LcPpRk1X4Z5jKaL153DbhXW5LkLM6zFUYyHIdz5/oF5FIrK2+3lPaNLOZ1Oaj3H8Z/2ltwuUqKY7kPhpKj3xUghN7EHGYWQPjovt0XIJxVU/ovLl4SIHw4MW7TIO3mVsNU5kVqCL8JQOiBsf7fH4bCvyNwzALtrwUQLg+ulrKTjQPjl2fslobzywPC2iC9IRP0XHTwLNlm42bky3/kUrDnUoG8QXLcn6XX9HLnUQSEGZunvl+pqDj1BqvNwBQBYV5DWDyX+HdDYBetJRzlZNKr4vtfHBD6KMa5M05RDxUMJ4tf1KvFYhGBZ7FOqf6Yy82XLNOa5HRRX6RANFiLBORzMJ0/b7XJjgwpN5iweduZZ40tgEG1W51dLolM/Zqi/iL/YN/qBQjZmAA8gDy1naiakTWcmbIFzCpmZ611oWIdzTCELdbX0mI9gHtcI5VBdOmmu4a6TbTXM3qG1ssbffPQ3JX0BwnyvLKyHmT6JlxfZyBAn1gtv7lhesTn83lt1tmBBMgXfmRmlfKCdXUjeywleQ5sYZLqwDrAnsrows1polk6fcZm59w4hrqYagVJXsWmJmcdELZ6nS3nBCBEfkUAELV4YidTu4H4yT1ns0KWGQxlSH34b2c2/XPDfMmTGMjs2LCpYXMjHsk1GTey4SkT7uMd/Zc8ybFiRZ/Oj/HmGKqrSkYDXsNS1XVHJtlloHXtPmQe4EBfG3VIPVOtb9QHRpml6vrS3uEgzNcFAs7rN26IKZ2dmctqjCMlUWueFrOzuEekfSnjiVNwltaLqEck66xWDhEEtLYo8y+5E9eGacPopEBDWyeAcE5ZcOpPfI4u2PyMS6Jg7WhVQMBCIN7RjlNiv4wxcAiEBWFdiWw7LAqtMs6eOyfJm7tiLigogYWQCdL8nJvHKECtWld3p/UN9Hl9bFOT2IbhNWu8z1+fN0QnaAZ00FyeIHHP7j1yluTvDx/hRjgqdpLrIECmhgn2HUYTEEhQT10WryHA/OEP3pHLJrbyzLsL5847a9HU5PN4btY++ugjMTVIHwGZem9vj47JGGBAxBq6c9cuAX6YUWoIf/Ob3wioBUNICwTs7pV2EjPTYjt27rKf/fSnkjUCGghwvzh5UrWVd+/cU60URjyAJ86LsThy5JieA9oHIHHlGIyVZJo4asbzW6ZdRLNkxm0t7bL4/6u/+qkdOLBf7qCnz5y2Tz/71N57708CyxvWY7axx7Zu2SrABgATqKZmrK3DDhx41V7Zt0cBOnMMwMD9476vGXKmlob2NJaHyQM04gBLfR9ffNYXJ74Q6CNxwzV7L8iS1gsMbbhffDZySuoKHaCN69oc2JRVZ0YdJPNKcuWxUTGdrBWdHfS5G9Q1ANh7+/v0Gthi3DlZx/h8gHVf34CeZe4D18GcHR0f17nHN7JNaukAWlJFNOMMPWCrVg/azOy8TdGLcGLcZudmBMT5Ur12b68SJbipUm+JSQ/sIMdmf4h6LlhYQDxj7ce8IwYNhmolx1m1ymWTXSS0ujVmsGUODLu0btMPEDDOc6M+sDO+rnI9gCWuyZ2PeZ2rIlh3Jkan1T9xenbaFqrz3l4kNWcPphFA6H3gqU0MV2NfyzwRmCu0or5cpQMkfgDmfX367unBXbhXz0soLUgYjo2O6t48fvTEHj54pPso0FohCdlmXT0dYgthG3leacVBSxBqF9kfGDeeGcxvYCFDPhsqkyxmSzFQuFsXk3/BwvlcyF2seS0JL86bJGSWwEptH5RQUykACglnab0sgsSrm2qFAijKDoLlFUBtdXVMJIlQLvA1r3KPXLkj9+v2jqxFVBh3uQLJFUTx5TEWe1QytxEg5H8AwujTS4zgBl7fDSBUkJUAYbliNx7BEI7a05lZO331mtF6IgOEZHmRj3wHgPB5AXcxQ/9dAcLn4q7/xgv+dwWEAcaWl4wWB+XlAaF/vi98ocEGZEhOxUOPQ1QDSVYE60WAs/wY58BNi1iNq63LE7L31rUmKYaMjVILvijmi48ylitWKLAhY8qmJAlaymxFETwZL4qolzvn5X5PRlY1E4kFCGCUg6Ta/oMOWJ8hd27EEBZkopERrJ/6um9iWRoAQmqcGrShyAGht50IdrB1ccFKMpWp2uL8nLVUKtbd3morujptqK/P1vT02OquLrPynLedSI3p2aBm6EOVak11L7DIZkMFEIrG83o4Nu2oX2OTqelZFNbUsqL2Wr0A016D4AybTAP6eiVHQ+KHFM5NSBbE3vF3AnL+BstCVjw2JMaRgAJZFd+cMwEEzYgFEtVOwwGjW397MBXPHwFAZDFVr9JK5jUHhLHxKtMsoxmv4SvKNtXDKgVWxfvJ9YYpAtdAEMqGzbxBMjU+OprVTxVNYiIzTCCihsttbZk0NOYvv+PfHDeyxQqsMEegLi41aJ6mmH/e617YTGPcYCv9el2SKpdM2gto/L1WUBKsmVmBpHMXztvHn8A6PLKJcWop2axTjSgYuGaDX/pE+zkCzjzoUDPqZFTAHCBYJBgFtHDN2KQrwSMQPiWGhOsjUH70+JGWJ86zTANqnpUkqxKomp4TWOtIgNDXQH9+Q+7LfRhYscJWDtL/bZttwglyaEgSu48+/jjZ1z/WeDLvGTfmN86GZMWDVSCQX7tm2JunNzXJrITPRuK3fQdGLkN25fIVWdIfP3Fc17l16zZ747XXJMFDKkobA1oIUGfo8k1A1ZSCcIJ0gtYzp8+K6cOE4a03v2c//tEPBXIIyDBXQfrKvARwci/5PMaX4zMfYBkBU4wZtXEAQpgeAtcAxsdPnLD/+I//kAMlwLTUivxxl9pL8BnqXTc+YZs3b7G//uu/1vFZlx8+fiQzG2ScXHdbW7ueQQJ02BtMcQDB0fQdtg2G4sjhwwJxsFlcL+BERk0Ega0tMv6gDu8Xv/iF7dixXfLRP/zhPXvv9+/Z8eOnBCLWrVtta4bXSNKLdPHe3Xua76tw99yw0X7+858L3HHvYbQ4T4xamGvr1qyzu3fu2r+/++8CfiQicE7l9QCimzduis3kc5mDr+5/VWDp1VdeFUCE3aVOD/DwztvvCPhyv6jhvHb9moANjBrOkJ2SZc+ITeX5XzM0lEkH+/t6bPOmTTpue6fXUHL/qAVcqFQ0LwCqK1cNWmdnt54D7g8S0Gs3rtuly5fFYHJOzB3WbjVFT/L2UqnDduzcYa/u3y/g/ejJEztz5rTOLxQPrMVcMxJZGeVsw0F0reY04Of8uTOq1+TzGSskudSvjo1N2tQUssUW6+pqV79E2E5P6MB8dolRZewA7oBi7mPsf3ouka8nJovkFQkNel1S48ler95+szNa05izgFEMcwBnrKOsK4ARnlUSk7Ow+2VXOGL2L8WKtqza8iWBn5QJU42jU2BZfz/iJu4tzC7jv2PHTt1PzvnGNXpfnrVTp76UpHtmctYq06hPWqyjv5RJL9kveQ/zn5pT3HdDZktNKqwj5x0J2EgyenIxqbGymr4E3BKjyWvVEijtR96rcFO6f1tVa+uqFvZEl+MyLxjDpyNP9YzyO2KmqJ3m2WON4LpxyFVfSeTD3T0ZUJT7a0+Pvrm/vJfaZ5esLmT161Hn6IDTDWQCENa62yfVUKFtUgD1nLTw+FLs53fBEHoufEG+fbPlSmIIR+3JzKyduXbNTl66YtcpFiXTghSvqcUqAMKW0nNdRpcGgctLRlMCtSFkqg9ui6xgzuYodM0yusryR7HQkk99cdarnnlpxP7Uf/zzgMVXwYXfGSB8Fhh43oUUo6elwsSM5S3kUOoATn4/EySrOaLLRYOlyZs/R1DkPQWdCUgt4+vOopbRfd59CzAIwHS5YzgmLq0tXDL3G1xt9poFZzWooysCQmXp6F9VkDp8VUAY8xZpGpuY3AkLLKEvlN6IvPFzuwxTrgdt6Xs0lqn2N2QZxc+NRrZRv4Q7YsYQfhVAqLYTC7Y4N2vNlYqt7OmyNSsHbNPQkG1cudLW9fdbe5NZa1qwY0MSIJzHKtwpQrEvyfZZe6ejYe85iEEMLpbVqhb+IqCKz3MA7QCQTSfAl/ck9HVHDBpApQUgAItG7ZKDE8l/xLj5cQM0xcZZtMb2ekavufD+RwEIndmi7iM2miITGOtnyJOLf+O6CGij/iMAIZ8TLSDiXPxavc4y2gtE/0B/vRstkJGtd3OLRAT3PwAk0uEAUQKei0hpnR0V0MPopcWt+oOxJUggsFT2Os0b5VyTRF3najxfLpnSbhdseCoxoCE4Uspr16/bxUsXVSf0dAT3PmRBufzU98qaWbzkqfbnLJnJyKBgQZJQXEsJLAimAR/R71EN3tM9DDBPQCiLdVo+zM97T8w+71WGZJMxglGjpxjtDByoU6dE0sEldgRNzD9kjeqnaKaghoQE9T+ADMxBPEDzYIqgSa58qSVLZNQxoUAiRp89yTn7+iQVhRnjfW7O0SnwBUD47NNPFZBRh7hv716jfxvuhDCE/F0tVpLDLeYsBPiME9dKOweun3n4+mvH7Aff/763sxgYUJsFmCQCZ4AOgPD8ufMCsNSZkcDhvQApGIKjx44qCAfk8BzSEJ719eSpU2L5xFpwnu3tCuKpWWRcno6OKoClRvIXv/gbMVo0RL97/559+eVp1S0SZPb0cP2zkiGuWbfO1q9bL1AImIA1wxAGphCWls+7ceOmQADPvAI+5HctLQJehw4fsre+96buH+OEHBKGkfFgLDZv3mgbN2xS8EoPRQA97Qnok0j/xp07d6ixPMDp3l36wz2SIQwOosj9cINE6orJCL3lAMsAIRisM6fP6HjMH6S3b7/1loJ7khSM742bNwQAmbu4lzLeJCxgzVgnQnYI0zQ+OqKWIrHu0XKGoJy1c++e3QrkYWNJOCCbRPpJss0boruzJMCOBQx5JQYxjOeJk1/I1ZSegswBgn0SATzng0OrZXKyceMmyYIxSOKcAXaMkwOqGQX93CPA7patW214aLXWBdY4wAvHuXv7tt2//1BSUVqP8Fw5mHT5OGwU7N/gypXpunu9R2p7u0x8uD7mJuthOJkqQRiKgbSN8gyTxPOk3pQMjniOA/RwMO4NBjKwkvyMHrKPnjzW+JO0GBudENtYqQbYSb4ICfc54x3eegFU/Ke3OGqSsoS9ore329asGRZghv1HCktMgFFMjOejB49tAcdW1thWlBheaoBaRSZDa4ds375XbO++V7TPsb743L8uGWnUMLPmRL2cJ+e9XIPFUAZfhWQU+5QSnrBzs2VbsWqFbdm+Ra1emN+bNq5PZQtJYZRMs6InoFpQ6BtlSZi+eGkB9411kbWBdjbsy5KHJmVJ9Av0uIB1l8RrSrqmZHnx9aEaygFhEZzXAkKpoBadyGCNRunAHiAmFfbwuwKE0uBas82Uy6ohvD82ak+mZ+zM9Rv25eUrdvX+PfUhnGPjSo3pK98AIFwOX3hs6VtxPVuRsYGN/ras3fc3Cwgd3C5TV/U8ELXM379bQPhyJ+3sj7svRoYs6rYiiIzguPaTX1z+GoGuywgcFGrcWQDTghDZoOKdeFlGrRbE5GxPlvkL2WjBVKbRaDWqIYx5skgzc9XotGuTYXN0Nsq/OZakHiUvXFd9llgNd8hr9LU0iZLXWkZAH8A5G6e6Gsn6a4//rq2rdYe7+q84vgPDpc+DA0J3XpOZCgXzRYD6FRjCNluwKn2zymUb7O+zTcNDtnPjBts6PCSX0S4aAbcj2cTFzRkjZQ5x/CxkKaXxTw3iXUaa2J5ozq5edy5hCVAYG4iz1Em2mNjCMExRwD07m9jFFm1iAebcGtsL4jH5CollSHpDLhOsFucOawKLKIAAYC0jo8S5EObY6+/ivAS0kkQ2rlVgM9XVBCgMOWYYDXAeIfkugt6Yu0VAGKYwfizvVdXRjjMiLRtc5hn23kW5rthWuXqGKQM9tDwLG9lXxkpsH30D5QaX2n+kiaekZqE2OZr8qh4vyVw5f8CjArFZZ4b5b4LnO3fuqbG010Jdl9wMOS/jw/viq/a5Wu6pVu91W1TtDc6cndbT16uAF1kZAbwbYDm486SAS5eZDw4IvdaPQJp7Q33T4KqVqVWDe+UCLrhPD6mhSuwC9Ve4NlLbxNy4//CBDCIAUQSRfL76TTY1yeBHYLyzQ/OOwBznVMaF9YVx4/pxdyTAWahWBAwJGN9++20F75x/sC8whjCINH4nEBdw27BRstHvvfGGmFZqlJztbRWLgiMhEk4AMAwNAFby4JYmtSmAJQR8ckycKQGQsCZRG4lMlc8DsMBKElj9y7/8ixg8wChjFz0ouVZADSzmf/3uvwR+AY4AVwDr66+9LrAjoHL7toDcL3/1K9uKZHTFCkmJAZO/+91/SZpNzzfGEEObAwcxstmo1126eNFOnzkjNov72B6OjmPjNgdLwVxOazlzn7EEvG3asFFN5q9eu6p6NdozwMr0r+gXEAPM9Pb0yfQFAEPwDpB99dX9SmhhAMTYAyx4bmDAqPW7e+e+rhl5LXWftMhgHgIIYPJgE0mCwJbx+je+94bmIowhkj/mDayeXEtXrnKn0uvXBGYAPkhIWQeZP08eP1J9LPeHp2N0xGW8JCfeOHZM/Rf5oq6OzwVQsm4ATgGUgFzuCeqXu0muCTsJOD53/rwtVD0xhQwU92cY0+07dvj3tu2q76YJ/ekzX9q1a1fFuEvqvrjoMlmN16uqUeV8ASjMWcZaxjSjY0aCaHR0QnV7GLqQEGHuABqy1hArV9rKFSvUPoRnmWvg3vON/JRnj2umhUusYRkLlFgxgAV7uO/zMJDULpe1LzIOvu5gduSgVGY6o6NSDvATd98HyE5HxjSesb/4mudlM073uLShUIKdsYj8DkAocNa8qKQTCR8AIc83CRTWGY7Fs3b37j1XIVQw7DJr73Ajrtnpshv29LTbxk2bZeK0desWGxoelpKAZ/bC+fMC6czdUJvonFKphiTtYAyZicGStWq9IzaSlB4zsJmy9a3stU1bNtkPfvhDSax37txeWKOTmiPVApKQJOmC8ieSmqypufurM/VRjqB6vtTMPmrpuX5PUC5ae1ur1ifdK4CbHJIB187qxbeXitSztQ4IPambnJ7xEKiGu6sn+MIp9TsFhFVrsplyRS6jAoRT03bm+nU7deWqXbt3TwwhJuLlpmaxhF93DeGzIMf/BYTPApgBoupBbg6uinLNxmD1GVLNpIV+GUjoTBqLWdj6eiGtIzbv4ff1AcLcFjiurdhL8Nnz6uVAewZCk418BgrDpTMxJi8KCLN5ncbEZaEE+aWMUckLsl0CqKA81bmwsOQgrZbBWw4Q5tKEZF4B8KljBmslJ3kixo8V452CZF1E3lOuPnCuPw/9t9wTWaC9H5quu52as6U96mrHMmoIl0pGm3BJm52x+fFR/VzR22ObCJi2bLbta9fYlsFBa29usnZqA5IBh7sL5hb8mrcZQ+hZxQBPYqLUQsLNVqJWwH96PaB/eb1sOF+GyYr63UnqOJM5Z3otyZRMMQgc6RUGkPIaLj9OfHNeYXjhltyd+iZY4b/dOt3ZQgItSdkILlKmM2ruomaKACY2scwdj0xs1LpMuxTVAWG+0dWDowCEBEoho2UUuK9it5qbBMCLDGFcUyQiYhNFdidmoa1NwRrvwRFQgUKTmwogmSyCQTGx3DOZAji4ClOA2ORlKkFtTro21VBKduVSIkAIDc4FSkZHbWJqMjVW9s9u9DzEsxC17MV5yniV2tqtwnyhrQAMW0+PZI3eqmFQ2WDuhcAXzzHAUPfbmU7OC2aAzL2C0J4uAWtMWmA6CMwByFw/wSSSwAvnzik4IUhHxolxR39fv+oi7913Jg5Wh+skmGHcqcGRqUSHy99YCwg4YUzDmZa/M15I6AiCcWBESgkbwmtgw2BXeB3XRM0QIANJIcktANUbr78mAMg8ZY6EjkEAACAASURBVH4yrkgx+czjx08IkBD404OOZ669rUUulhipvPXmm3otfnQEllwH/811EmASnPEFaGRe/+bddyVPhbnDWRNWlfsEYATwXLh40d5773dudqGkQ5fuDTWE3Ccy/hi5AB5/+atfCAgBOE99+aV9fvy4ffjhh0p20MsM0Mw9/auf/9y2b98hdpYxvnzliq4JkEGChvFE/j89jRFIk/X20tuyR20kfvLTnwhUcQ/p30hiQvVlY6OqQabXGv0Quzq6tH58/NFHCqiRKO4/cEAMKkYxp06e0tgArr7//e/rJ2DkwvmLdu7ceTt77qwdO3ZMf4O5vHX7lvoNPn4CG1YR8KafINfKPYSJ5P7hFrtj+w59FgkD7jfXhSQ46rhwUUVyDUDCwbOvp0fz7NKlCzLkoQ50x7Zt1tOLFJQ67Irkk7AzzG/aB8hsacHnPnLJjz/5VCAQAx36DD56/MSmJ12N09HVrHm4d+8e27Frt+oAWU8A8vQhhJEC6HEcroG5ASAEqDLvAVRXr1wRe8hY8tzDcJOY8fr9ecnqOTdkrsx1nHNDwdObGEDmXaz13tbH66hRBHjSrs1am0n8+HmHezaJB8AqdbMkSXgOAKeS6qt/KwwWKpNWzXN6SfLTa/zMkMgz71EyMK+4VuYMjKqk54DMyUmtJYqLkmQ0DNPywMHVU965pCqpe2tLm/X2dWt+whIyhtEDULXlyUlZjGknSboWm52ad+a7vVkJFoyDkD+TZNiYGszzrJEkYV0AFJIoIDknQNjSKgkuay0ATAlZEuGUNiCFjyRgBblqq5IkzFXu/769e3Q5SjKmPVP7ukzkTOY3lGkAskNdIYBJEo46Q94jB3B38Oa9mgOzc6lEY0LnxL6CWy6vU39XzeHFZMDnqiCVDAh85uY0xZgoFDAC7XFs9RBNNY+pFp5j/AUAwrLdfvLQ7pOFmJqyszCEWMjeuyuGEDA4/yKAMAX+SwLjZ7iMPjtw9ykdm3CRofCsxzJ/+44Ywq+bHawPsuvHqpjxj79lACyZM7iW2R3xGp9fA7fJEEQt76vT8LY56HAGSIsggAM7xXSfPMCqDbT8g16GIYyC6ZD1hRtgFO7WibtqaS0/2svhwUx+p/NPtta+yMue6llTOLwsal7jgDJYby8qjqF2qZu7hgVQysFc40Ol01r62BUcveoXp+exg87wZZoTzQgt0qmJuBvrVOWAKIlZoVVF8dkM8Bwy0qJjquSysmfON8x8jhYnn/jfQtsJdxhtI2MJGKTg/8ljW5gYt+6uThtc0W8bhods/YoBW9vbYyUko03UWeRZwThHwEQGCGEak5EJP2FJ2GhcphiSUc8kuqTQ5V+uzZH3d5JMudGKekuV2gQCACXBoHnmFzMBMtVPtfnIihxZSwIGbBRsWmRMZcefAcBUyJ7qDAGePFOcL5u211FEbyz/vYDm3FzepiGxohHQAMTctMa/AywHsNL8zKy3Y931WhSO78DYXxOsJXcPaWw8J5mcu1DDqnutYUuF9a2ehQ0wKmc9w07dAWMFx7skbZZ0N9X4aS6mDdozzD5PuTfaxFMgyti62cOcDBzY3DFvEEDDXVT1x2m3qSk7iBYV8RQ1XhjdYKfTKvPUqE57XSiSy+7uzDSKAIOgnHoUdxf0mlVadBBQct7zc7M6ENfRSs1LW5t1dXeLhUB2p+bNg4OSU1KbpgAXo5TZWdUNEsgTkDF2WPIT5F+7etW+PO11VcxHSUyT+yyfh8Pi48cwpgAZWjK0CvBwT2NOAEiRa2EswntoeA6TxHnGfacmDUDBQAIwaE9AXz+COFo2cG8BQdwX2h1QZwQw9IbWCxoH6h2RQtJTD5ktzAW1czBXtKxgPAEdBMCcG66ZBH/v//FPkkFyDZx3JNkYD9gxQOSHH33k2X1MqpqaBWZXDw26o2Vbm0xwOP6vfvVLNfamtojaSGqpaEpO4M77YGYACX//939vO3ftVgCNDBKJHQwvQJnrhXm+eeOGzc4uKFna19+tsQaowA4yxrB1LoUsuwnP6KjmAg3qf/bTnylhdP3aDbt06aLuy1tvvWmbNm0W0AXgImflmaW+83/8zd9o3cIc6bPPjuveI40XiNx/QJ8BSDx9+ksBPYAS7BnACoACE8Q4AcqpDQTIA56uXoW1dNUK9xJFC78H5E9NTKiNBPeApuCPHj2UyRC9/WCKYbm5HrXNSWsPhizImJnDrI0Atfv378nN89SXp9VahHMfn5ywKRqeTy/ofq5c1adx2btvn9gsXKoBWIwb0t5I7jCHGVtky+FcymdxvjRnB9izBo+OUU866267tD5pb1ddN1LkzZs3CfjCvHO9zGeWBcm2k8kR4JHa5c6uTs1TGsO7U2RuPqe1L8UJvPdxatXCecBKA0gzc5RkvlVJRihaA3Cz7OjUGsCXKyI8CSj2cGzMno7Qw3Fc8wgXXnc5nZK8nPWPPqqstaiqsn7LSqg5oELZQNzGWqv+h8kcLGSM2kfmUmsHW7QVKwcEHKvz9J2dt+k5rxPkvJgLmOxs3OwyWv5NX1NPetxS30LGwPv2LQpEM67B3qk0I3kN1KuMqL3GPIi5tWnjBj3H4ZDtCUeuhViBBFmX7kuY1kSyMkAgx/eWULkyR79LShL2Cmq4WUuYv96P1hNXvlG4oU8OCP2/i36XSyXDHlZlTGGKs1xQldpafTeSUd/YIT5nKmW7++SxAOHDiUk7e+OGnEavoEkHEBIYNbXYPIFHa/uyNYTLR8Zs/C8ZhT8zzH72H+Ukl4XYxdd+dclozafUFO9+i9fVAHwUwYIHXzlrk8vB/ByXAsJMWPDfGO38rfXnIjBQIyv8OgChB5FLvwJURt+u5WVdUdD7ohcdTEE9Y1BjKrPMhzU6ixwQOusmxgqpVrksfb4McRKLJtCZGMjlgWG4i9UerZ7VieD8RRIXzuhJ/5bADrbTbW49D/hTr7eq2BDVealFgjt1xuNRlKbmoXTu3x9yyHBHq5neqkPltQ4Gc5fRRYFBjGXa2AymJm1mbNQq9+/awpMn1qT6Buz826ynxaynKbmSprYJbivqINClzR4Yim1KEkw2U4JGXZNyAOGCmicAvBFxWtwlY/R7EPV5SIcwNCHYl2wy1TMESxbyEa9Oy6W3MTdcOet2325Hnffd87YRLh+MY3ItAfKL8yXaswjQJ2mLu4Y6Q0tQiCyKjc6zys6OOfMZ62UREOXrXczH3N3Oa3/VKzAZwQdrp2MnplvGOLPurKdAqLBmcdnKoquuJvUdbPF+UOU5JKk+k7j85P2Tng8kvjmLnT+ryXGV56oZR9aKzc+WbXaqbE1tTdZSSjXIOt/8+ZHB0Ass7cVnyaVOnZ5UmJ9zw5xWb6mhzH+KFvRTBlg+rwhAkYViBgIDMT8/K1BAcBsJitGxcQUeBDk7d+ywV/bttTfeeEPBF/JUas4AfdQZEczROgGTju6U6Qeg/O53v5NRBEwWQZ8ayq9bb3v27rHXXz+qAPLunTsyQiH4hx0hmANQIT3kuaD33iv79olxo2aNoJ3zJCEE23bixHH785//LPZ1coIM+5y99dZb9nd/93dibwik+VyC51Jri5qs//nDDwUukGEyR3AfBUgcOnRQtUL04KMeifMiU09QCLBkHiG9g8Wif9+pL07a8ePHBUipEWacMfHheMeOvWZPnzyR8Qx3mblH/RbjiZyRz+R5g7GhSfyv/vZXtnHDBt3Dk2LgruhvITmGkQLs/8M//IMAUk93r+SHgEKeHQDOlavXvSfh6S+1lMLAAMQ5H1grGCyeQcYPwAH4vXzpot2+BeO2QsD59WOvu+zzk0+VZBhcvdreeecdzXnGhBpAfiIhPXbsqMaasSTw/v0f/qhg/ZVXXxGwgS1Bdko/PV7De5CX0nicOQrgZlyox4N95N7TboLXw5JyT5grgCWSWbiTIqcE9PemOlM3qJkUsOdeIe0cHh7UtRKY04KEe0egjAyZuQWYoY6XuYM8kYQNNYO0ZwB4A2h4dgF2vJ6aQVhwl6N7wou1urO7W+BOrR3u3ZeEk+uAXb59964+C1C3fdsO3SOSZwB4ahZ7unrEaNKGggb1sMTIsEnIAOKiT6xq+MaQl47q+SXpBdPM/eI9AAdvDu9S8FiTmYsq+ahU9MwA3AClLAXMAeYpCQmuB8MZnnfYahg1kjjsUb19/ToWr+U8Q3mA6gb5Ic8bLD9JGupW5fR55649ePBYDtQk0Lq66SvozsxIJrVvyME7JfOj1rHQyk37etZLzyX7SI8xo2GPg5FkjElCKGGCqqUDYN0v4A4DzVrDWsk58ZwwT3j+SGK5xNUTthAInJvHHqFS8nOLfc3VJC1WQnqfSgPUIiNcVn3r1L0LN/CIGYORUwcpcRX5Ol9sReHwzI/vbSQC2nmPSL4itOXvWbI5gp+Ed+QkmiU8k6qo2Us6Ij7Tnp9IAO2pfxGA8OkTAcIH4xN27sYNOY1evntHgLDS4mAQ6ehCS7sttJbUv1AZ3Bdikf4vIHxR8PG819UH80WwkrFWMZHTpIvA5psGhPHAxjXkLFMOBxqDsZdhCJcHhDnTGMGdrwzFwM6fV18IX+arCAYjEA+DmWd9TmNA6O/wTcJZpeh140wFGbLoL5RHpe6oW3/e0e4jt5qOQD3OuQgEXcLy/Ct3QFj1by+o8zpGOTd609hF+pPO43jI6kBvvlZr6+jURsP7kcCwmSpjx6KYzENiHjoz5+yC/654bSAx/tuzcfyPVsPhMkrLCVxGy1OTNj3y1BYeP7KF0RF9BHJFgs228qx/L/K+2Fx8/mRtOOqczmJ8kOy5YYrXHDL2ZFbJLupc0sKvsdU4uDQxrg0JjgMA7yOozSqYcJ2Kn4fXBrr0FAY2XEB1/9O5YTSjhsdijGC/ckaOD4n60rjvwdY5QMpbv/hdp+7Qk0aq4VT/tY7E8Pkx4zuSEc64hTQ22O08uRbzy48VxHICuum+hkkL1+Us3UyyB0/SXT0QLjmdK88r6488itoa9TGsYKYym/XgCqCcA15PPkXNogxoaEqcWD96lQUAXaB2hqlNz8csUVn7bL0oIMzWAgU0jGeHxndublaMQ8iTIyBMK5KeFwUagJbubhsY6FOQt3pwla3o7xdAR1rFM8UYYPBAGwJqy/p6ugWaCHaRZ1HDxrUzpsgA1ZttvmwrBwdt/YaNkucR/AKocHfE9AR2zcGoNzU/fMSbonPOSDgf0IusUlUTahquA4ZgoJmvABrqsVhI+Bxq3zgexiQEu7BQly9Rd3RXQR9M2M9//lcKpLkvyCVXr1plw8OrJcPE9RRWj4CWcaJmDlBGgM250SCeQPza1Wtiv4KZZlwYI6Sp1GneuH7dTn95WtJKQBaAkaB52/btdvTIEQXWgDMkanwBRAjkd+3aoew/jBHXDfvws5/9VL0SmdNnz54T6wVoZO6OjtNf8J6C3p8jod24SRJf2K0HDx8IBAFUr127YZ98+okAKufKWgcjCTu4aeNmJa4ASch3AV9c6+kvv5TDI6AHySI98xif99//QO8jEAfIAZ451ysCUDNqSs918jkwjgTcsH0dnV0CcQBxGEtkeyQbYBeZP3JknfT+pMg1Cdw5Bn/n/gLu+Sykibt37VJCgHlDawR+B+hbMzycnj0UIxiVkGjyWlnWl1WDK5Wgww25XEYqXVbLBq6d+UQy49zZs0pIuFOySQIJSLxx8649ePjESqUmW7GiX0mTtevW2Zq1awUQAXicMwm3rC5PsnBYvxat4UgrmacwigBqnGdZXwBl6m/Z0WHr123UffC2DP0Cq6xH88nhWf3jkqRbyoLpadW5AYRhihkvZLN8lpqSs/ZIiujrWySEmP88IzxPSBMFxpqaNE7skQB4Txa6+YxL+eekXmD+cFy1hsEMpqdH19I/sML6+gekRuG9MMokCXj+rl+/abdu35E0HjUBhjnMYaTjWtOl6shlrXGuxCDZV+xjhdeRFNq9Z49aunBM6rGRa/MM6B6qLUrJ1m/cYNt3bRdbyxhxnSRLAOI884B+zHWKPQu1RgYgrFFs5HFTMHGx/uu8q8jvozUUCdOiwsn/0/fg+LdHHIwDe7zcvtu9hlO9AVMvQt6gfoacU+ox6IAQ2agna7PXJk8TXudtSXr1WeF2DRPNPoFEnfkT+0eAwr8AQLhg05Wy3ScjA20/Nm7nbt6009eu2eXbd9SYvsqmhBspMWJrhy3+X0CYPSsvwrY8P/x+8Vc0Ol4tc5WzDR4gLmeMEKHJUmOQFz+bl3xlsD5L3vb1AcJigJb/u4iAYkxeDhAGgItTj/tQy4AuHY9n8pQChO6CGGYTbMxkOX2xrv28YLWKvw0AE0yRg6zo/Zib+7hE4VntPWqP5WCeTF0laVtzQJhJXJGtoMnHGn9uThtSZ/+AgtgIFnEIA1QCBtvIEBfOI+anj2UtQ6OLz7JNzmQ3AoQVZDGjI7Y4NmKLkxNqXt9G1pbG3nMz1jI3bW3UJIiFSxLFpiavSxNADbzrPd4YO0wOCDZgbryOozPr08RmXP8MAgjZtAmYHXR4SxLGW3WtqUbSm5OnZrfco2YYH5e0tLVhZOCSJTZ7NpEMOBfup7NsDg7jp9oqIFNK9z4AXBEQcnddluSyHjUahsFMbU28/UNew1qs9yvWCMYz1WiO1TLYnlAIxtP/5kmLMEoIKZXuPH+HBVTPxXll8wnw5II55328RkfH9G++AiDHXAwgiFyT4I/3EhRGaw7uTYBQyVlb2/xYWTuNrwEQUkNYahcgJDkQAJ7nQsC7oyNjilG7SiraSr0RzGLJBlYMyAFx86YNej1jB8PHtFWAd+eO3bp9UxI9Ak4C8R07dwoMUKsFgCGohrk7ffqMgo7NW2idsFqBLhn8s2fP2AcfvK8G9YAmvgjWCO4O7D8glopA34HdJWfYNm/ST+YNv4dBAhAipSP4BWgC2AioCGKRr3766ad6P86ZsGGvv/GGpM8y1FlY1Ht37NgmgEo7CFgoABtswbatWyVL7ezukkQUuWOlXLVHDx9oPqiNx6pVmstPn47YxvXrJaFl7bx08ZJ99OGHkqfRg2/rtu2SGPIZjCHHG4CZa2s16t8AvDh9wnjx+rv37tjgqlVy3OQesBZTO8ecBZBRU3n/4X1dL3Lp119/3VauXKVAFBaKYJd7Ua5U7dr1G5LEAqpgvZgPvJbxHlo9LJCAbPKVV/apXhGzmJMnvlBgvS81hgeE/un99wWcv/fGm2J+qclUP7vHjzS+zOVXD+y33r4+zb1PP/lEvSa7u3q9R9z6dXbhwkVde9wnzGK414w17SqePn6ilBvnwO9hfWgL8e6774p55nmHCd21e5ckigBcAHFHqV1zl5pZ1q+dsLWDK5VkchDk0j0SHE8eIRPEFXdR4ADFCedDAoH5yvgCqlg379y9KyB+6vRlu3b9tnV3t9jgqn5bv2GDWO21cnZdb2vWrvF7PzGuxujIS5H90d6CZAHMOOsJ58O9AhSiSADQA5C51/TQQx7LXkzrDMCSjF/oE5hq8lhTAFIhUQTAwHKTwJHpzqqVruRgPW1tdUCY9W7Nk2y8j3MSIz7nvUdZa9nuAI+whoAMr0ukjU+n2M8q7qRzGGE9kBMqCgrWB9aU1cPDtmbtOhsaHlKLFdZxzpu5CFOMgdPde3cFsqNnJ/NH9WzJB0HXrL3cmc2UvvQygEIcor2sumgHDu63/fv3qx8nkk/GB7n2qZNfel3m5LQtlhetp7/XVg6vVGJmw8aNSmaonnhyQusDbCHPPSwtsYQAV2ol5trKZbLXSlx6XSFjrj2PJOyit4ByaWwyIEufEQlWB3VJ7knvPyT59MEcHlaCIfbEMPNjnGamPIGpvUeJedQqqGx8zffm8iSBQ1DVpHrvwcHVefujVk8QsnfhGlxsT5IBQpja744hNCtb1WbK83Z/dCQHhDdu2Znr1+zirVtiCBeoMbEmmyU+/NoBYX2LgRcDGcU6pfp3/J8qGa0HO/l1ezBdDLoig/Hs0XyWZLQoDasHC8+7R8uAra8ICHPAW880FxeL+HdilJZtfRHnlp9jbQ3e8kCxIUvoN0UD0hCsP4OLdNbgxQFhDkp9QYpgO8BUtOMoBuZFticYn+fdvezvZASTnDHYvDDygFiRMDsNHg20+TegjwC4tbnFHbkI4KnHayslQFjf4iJYQF1dYbSeBwgXrXWxapjKLMxO2yIGE7AyTWZ9XR02PNBng50lW1FqtZbFBQFCApEYw6WA0MEzmzqsCYCwp7dXGwWvZYMBsOT3OLQ1gD5nDsVmpSJxB4Fe26Yi9pSRFZApADyCKOo2yDJisEPW0AFha02zg5xF9fYWLkWJ9hTe1JZpGLUoAQ7zOUFvQGfmmHO+abp0hXEnaCMI4fyLpjaqD01KAwUHaa7775zhja8aZpq5kzLj3s7Ds9DBJsbmKntvQG7aUKOdBBlqXhN9uwjEXWblDruxsUq+DNhFCprag0yOT9jE5JRNzUzbvXv35TpIwOGGANXM/EeW3+X5dPp1gLAuuVx8ZpZn2L3dcDDDHR2exSfQAAQQuAqoTs8oYOQZ4X4ThM5MTyW5P/KpBZnCwGbABPJvPhNwAotGUIirI4kYnEJpJ4HRxrbt2/Raxo0g8MnIiE2MT9qadWtteHiNGDzqi86cPm1Xrly265jC3L+XgULYIuRdzH+C6eOfH1egzVKKQyqyRjL7sCcYqWDwQgBPLSHmSDC5He30oWy2jz/+SEE+LMDqodUCE0hdAUQ0sIcl3Llju3q9Xb1y1T76+CMZo+ASunvXTrFXAB3AD0GknIFnZsWUcq9pH4D0UK6bQzCrg5oTGJx88P4HYsKoOzxy9IicMvkMmCIcD2Ug09Iilmj9hvWSWlLLy7jyeSSCjh4+7LVtYka9fcXaNWvt8dMndvX6NYEBWEnAAIoIWBkA2szcrGoKmWfnzl+Qq+kf/vhHBdEkmpBXEiQO9K/Qs8CYHjp8UPeZdfPyxUvqqUh/Qtjm6OmGzPfN772pcYTBQhrMvWB9Yp2CDeY8VS967br66MG0AtqmZmdUZ0o9Iyw0cwWTGZJdgCeYVeSoYhjXrVPwDsg//vnn9uEHf9Y5qH4Ph83BQQXNmMHAjMHuPH740Pp6eyXjfO21owJY1HJ7DS81c481X2kfgvEM18qaCosOO0jt4KOHj8Q8cy0ANUxlPvv8c7t166E9HZ2wFStIDgzJ0Gbv3n22a/du1YfxXMhIRQ3eZ70lRH+/kgm0O/jg/feVzODeHTx8SEkXzJZgSandwxmT4Jynn0QGTDByaRJ/ktS3d0hSS60hxjpETIwz18TYD65cpdpNpNvU05PI4rPFdtuixgJQjvwUMOymJs4CwqbyzLB3qOl86qlHYoIaOxm5lMt6DtRfFXCI9L2pyWZm55WcmBgfV79G9hpq9gDMJIoAkqzRvJ9eq4A02oDwuSF5hdVTa47ZGe/d93TEZsZmdS4tHU3WFH1YCyHRQnnRKrMLNji8yobXrbbhdWs15iSckInzfCJTJcFQnp63UmfJuvp79PzCjvO8UPO7ZesWGQZx/29cvyZ2mnNRfW/I6+UcXyAsCuIwZ/oWtJeSmGF927BuvWprWRdI4Ki7hnbKWJPZJzxJ6Uk6ErCehJV8Waxzb1Yy4aoW3/Oq5VSKlRrbe3wdANHVPZ6cTHhGyg8MgXrSfk18mKFFqQ1CaVWM5VTC8p0CwsWqzVTqAOHNW+pFCCB8MD5ui9D9i802Q4DzjQDC57M1jYPxCMTrAEvDGsIcNL1IQFx/vOJ7lgUGL/LB/83XLAUdef1Y9OaL8yODUQQBS6/peYAwl8YtAd0NoiJlYCSGavQVAVeje/1shrDmvL1aOx2gUdTWCBA+e9Dj8/2S/PyKx8wySw0+png/nFWrzWgtxxDmzJQ3gQ7ZaDRxbcQQ+uF9cQtWzX8G++LMYI02PdpjZLLM2otY6rkT9ycU9KmGMRsTrzmQbj4r/PYeQuophFGMrqdFG7SyfkhgkUrQOiDaJWWSS84nxuw5gJAaPfOaQAxlkIy2VMoChYDBpsq8dVLLNNBnOzass61Dq2zjyv6GgND75rn9vwPzqCcEHHWrPkhAMMklCdKL9zqfMy4ZpYbBG5Gn5zGeA2U7vZ1FAAVB4HQ/XCrqEhXPdnobhgA68TqBo+R+KlAlg0rfFMN8KHMqTeA8aiO9/qHJxifGxRKxAQbrp82uWs1aYrgLmq8bUf8SjGPxmQgwyLyN3xfrFfUcqF6oqk04XNxCOhXgUQCZ+kjVSDprJ8fQQrNigB3SQ4IWZH0ChMGSJkOTyOoTxBPok0EnSCSYvX6DgNeNY9zFDtF4s6TZVbSj2VeeLPJnufG64Rv70i+/L26wRNYaQEgACvsAa0SgTZDHMw6MlVywt9dNDKZxB5yQw+jY+KgCFaSHAB0YLRkUpZpUWhQgHR0bHVG9FtIz2AH6zGH2QjKjpRWDlMeqaSODj9kMQIAAinEEBFy+ckmuoGTouda9+/bakcNHBMYImJBfYu6BKyVgEQknDAOBPm0QsH4nwIN5A8TAQMjIobNLdW/6PndOhh0YqVD7hhwRhoQ5uGH9Os1h2k786X0MYU7rfAGO+199Va6FSDqpXeNzmYdXLrlEEnaCscYABWaUcSLgpD0FklGMVvgbx8RQBit8QFuY4HD3mJs4jB4+fEhSTyR2AOae7i6xijCozB+cE2HyMI6htu32nduS0XrLhB7dU16HOyhzd98rr2hunT591v74pz/ahx9/bH29/TY0NGzbtmz1GsiK99cELFAryT0DhFy9fNmePHoshpRZdvWagzWelz179grQMWaPVWN3X6YdjBFzm/NivMVctLQKsJGA4B6Gu+ORI4ft4MFDkn6Oj4/ZlctXBNSYF4zTCklFTS1BYFrPfHlaYEJrIetTqaQ6vtVDQzouLUG4f7DAu/fs1n2DZWQM+ZqZmVIrDQyLWKtgTWDVWEUeYgAAIABJREFUOAjPKD03Cd75AlhwT06fOav2HSQUpqYx8Wi2oaEVtm3bFrXa2L17jxICjBefwT0h8UYijb6E1A6y1wAo//mf/1ljBLNJPRtzBNDGPeO5AeSyD4w+HVESJIyKOA8xRah32koCK6xB1K6NT3iNJuClo1TSdQNyWVhGRp7YA9orTExqvm7ftk3PiFxOxWRRX1fSZ7JGRIIMUBcGLgCzBw8e2ZOnT7Rei0FMNeChIIk+tKggALLjE1OSb3L/kJGi+BCIbHfnU9YkGWyhtpiaEigGEGIkRLLs7r17St48uvvEJsYnbKG1YospgRrLHXMQQLgwt2itHS3W3lWyPgB4X7/WMdZs7gNKDo5RnitbZaFilcWquxs3t2h9Eqjft1e/Y8wxYSIxBPPJ+5Dpxp7ie1CKfIqAMO19rEUk1TYiTd22XQZJSiLOzmQmau2tnmCNPsx8mgzVSn5/2XsxACPBwzyPfdX3Vmq9w8zM5abOEAYgTPFDYikVwaQ+wnIEb8dMqSrQD8PLPQgzHe/9HCVNkSzFIbURtfDsGPYr/jUC6Bx1l//CAWFMjPqfxYx5/fAlA/KaMYrXPAvoFd/wMoBwuZvxTdzW5wNCpGQ+YT2IrJWQ1p7r1wcI4yGKPoRLx+RZUs2vCxDmAHG5oK3Rvaq913nxcry2OHfqx/+rAELfBHyVC2MVuXVShM4vA9Q1jDtrAWGcY7h31gPZCOwbX3ct8E3LbqoDq2dffeEKmBjOiGWa47KhU2enBuJ5vRkgAAkYXz4/dHHKmEWdWy5jXUYymhIAAm4AQmrfFt1hFEDobSdmrak8Zy3VinW1tagP4SGCk62bbdeGtdZqVdUe5gxhSEYcWDuIzmspsg2Inm3zOG+6/DCaBxcTBAECcHFjoY9ra41NqMVZIDZlmfCIQczbSggspnMrMmwB+iNgACiFSYGzYc5IulV6cghNvRUZ90gcFKWdsB3IiLKG8HLudGbNwWZqPFwoeOc+kf0t9hr0KerSHFgMP1dnEj0nm+aJwKW304jvonFNU9RNYtOe2q4QfHhTYHdIpZ6QgFQZeuTU4cBZAITMcaSkwS5ibEAygoAvxiwzFaDOZL5qldmqNbc1WXMpZzhj/nvvruUpwmcBQtZbuc6RMW5utv6BPtuze4+kiWSfVSNUqYg5RK4md8aebsnukIIC9ACF1LcBvpCE8UzN0e6gsyOZz3hvQuqxAECXLlxUkMsYM8+oszpy5KiSMDSxvnz5io1PTEoeKGA6vFpjiiQQSSMBO0whAIJm7D/84Q/FnCGpxBQFZ86DBw4IUNKknqD5wf0H9vY7bwsoEjABKmnrQMBLUEWgTj0Rnw9jQkD6t3/7KwE5Xst9oT4XkMzcolcejOTpU6cUPGMmw99gFEnQEHAisTpx/IRcInEg5bgwX7B1gEIACvOEOjwYLoJ2Wi3AEFIXyHNCb8YYK2orCSQBf1w/ktyxsRE9r8gRAYgEyRjoCFwhO0ZSODdvO3fvcPlhpSpWST0sp6YUFCPrZO6ePY8Zy2m7fPWq7dm127Zs3io2k8AXhjZaO8B4wXIAIjjv2zdvSiqLdBBGZ8P6jTLW4RlhniOnZK5jPobcFPksstaLly7amXPnZEbDGPJ51JBxD7l2DGB++rOfCfjBPl+8cEEMIPcLySPsI9cDG4lhzJenTskdkgRGZxc9K70eDtDBPWGeA+JgqH/wg3d0b5nXzGfaTHCOJB9ojcG/mT8y2ari9usun5wXrDYMOgAIuSzJgctXrqrdBIB7xcAKge9X97+q+zm4ekhsGSACQMGTCuvr7GCfatcmJqftvd+/Z//4j/9or+7fb4ePHlGNJufOOhXsWjBjNL0H8AN2We9Y99Te4clTe3j/vs6XtYw6Q57PS5cv24P798Qg81zDMJHEmZwYF8BmnBhXZLAcd9fOXboGgHRfb7fqhrm2UGmwzziobZd0l3UERhK2kOfw4aNHYk6pD2ZtY92FdZSp1IJJSv10dDS105iw+UpZn9fV2W0DK1YqgcGxGSNVY6SAgPFHtkvyBPkmDrQ3bt60kTFcb9lHvHLD9yZ3kJeLfPR/9YDFWqzFuvu6rW+F30vGBADMGnbn3l0lNfyZpxUPDrN9asND0otrF8P+6JE9ffJY4Dw3miso1eoBYcouo65BprxuzVq1ugDksd6wXnJfertpP+Hy20iEeuKTPdXb/XAU7hfXmTtuuxs0r6HuPEYt9lQ3pPPyBSXBk9N2xDjMI9xhMUXC7RVwHz2m1QuXusRCzb7LUP8CAeHF23fs/M1bduH2TUlGF9tKkozO0O+K8Ir+Kl+bqczyzp8RIEXgXPzvyIxHQF4MzAGESwmsIgvxYni6ESgs/i5nV5bPGC8HCt2F78W+slcuk7TOg1p3VYpzrGcI64/m5xa1VY2Zu6UMUg4i4tpYPBXslstes1ioW6w9ZrHlRP3xcvOX2jGue90LMYR+1OWlXflZBWuT/8a15bUFfPnALwcAdY8aHLARQ5iDo3BGRP/u7/cidHer1MJdcO3MAVvO4hWuJMtM5c9E7rxVf++jnqsIArOA2EcvvSWyWEmimn7r5g7NVlWAW7YmnC8LjWA5w+gLyb9zV60w9PG2HQF4/JwLo5WxtbnbVw4IE0MIk4QN9OyM2k/AErY1meSiuwj0Nq23HeuG3FTGvKl8/pXXdfA7GEI2UOaxgxcHbdQWUb9GTUn0s/Pi8oJkNGMIK6kuzxnfqN8lUyuHvZSg8Ub03laCf7szcDByeUZU80R99ha81gQn2hSUqZF9qgmMxI8DOp+7wTozxmq0OzMjUEAgJJmqev/B2HrjeD+P1Kg4ZTi10Tc3J+e8PJsdqgPeT5Auwx1tzvmzGi6jXIOYuHSMYoIqCzSoq1QRvxuV8c1zqcbtlYrOGbaPDTyu3/FanhzhGGHaMzPtm22xZjQ2cdV1VhYECptbm/Vd86xnsvbGLqPur9TsFuQETDKt8UhFq2nW/sIlxgA62DsCJOaB72UtCprpLwiIWbtmSAwX94g5QoAjZ9tK1ce+uVkBVXzrvQP9Njw8JJaeoBTJJuCBbH9be7tt3rzFVg8NC1DBuvE37gUST8AO84O5DQg7eeqkgAgXgFyShumAGloCACb+8z//S4EtIGPb9q0CRASQgMH9B/bLtAbWDpYBJ0+YaBgvgBttKABLyDEBI4AGzgMwALvpLSxWi6nEfIV6OyRvSFQ5T4AYzw6MU09Xt505e0ZyvIMHDmpuIDeFEYKhgT3j3OhfRysLzFBw0Txw8KBYGtgygCxznT1LDOzqVapnhKlSvdnsjJ4N7gvSVgAD7BfB3c0bN/UT0LBuwzrrG+gX8wxopB6KZ4C/b6OtRrVq5y9e1LUTyANKaUAPOwiI/eKLkxpPWhvAmPDkwEgi07x86ZKuG1ktMlPJc7dsFfhB9ocRB9JKAAYMI/OOa0WC93R0RPLY9es2CNhdvHBRPeAIwtet32Cvv/G6rgemjETAn9//QOCE60WyCTiA2T1/7rxAK4CIecu5AkYJaAFfMNZc75rhNQKrx147qnYdjBl7GS0oeB+S7FMnTyqRs379hpR4q2ocVFqALJO+qp2dkrSeO39O9ZJcC2swzLYY4NWrxfC9/fY7unZiDM5VBiaG1N+NO7yGSzuOnFH//d1/1/0AJMPywgYi2Qz5PECK9RFJL6ABQMmARl9Xnknq6mT6lhJfzGWkx8hzqbfFMAe2r6mpxSqShc7ov1ln+UxYSNhhEkAhA4/m7zzHAFGZrqV6NEATY4d0VbWL0zOSc8IaRm01iSUWnTBBIRGPiRZMMc81DOAo5lJlTw6ieBFA6ey07l76Pw4o4SJgrzYl45IhI9tGiowhEbJYGe+khF61HIZiLL3e5qtaXbTFCrUKZl29Xda7si/Vdq5VEox1GDMspNyMldrLVKnpb7aBwRXWM9CrdY69lfVADdq11tcqcooRWaawSYCQmBeJsvpa9rlzL7EI409yJ+SZMJQ8B+FS7HWTtP9x8zEAHXNJzrX0H8YAKTlhZ46nql/3GFF7nqZFs94bsXeUDfh97NA9Qe4+RQsQtTuh32TeBzlAIRNPCppvnyHMs5+NGMIr9+7bpTt37eJtJKNjGSCkhnCm2mTzZFC/RUAYMrhitjuXNNUGUEycBc6vGPq9CDJ4DjYrglFNzpQ1ibfVg0dXD9YGndlrlQN6MUBYA0CWbaeR09Qh2xK9H+6GheuvBaguOfNJXQjm9O/GGfKcxUj28tSNtbXJZnluBsvhVjlSNv6qlQQux8I+m50tuow2PscloK1OAlpzbmkD8WPm51fPtCVf4Ew2qGPUyTAbgf+sn85yI5Iyb+E2CbvBZhQ1YQH2i8mH2sSIz6Mig+7zLmq2ltY2Np67tYmZnCFpDAgVGBeeg/w8ySL6l96ZGDiydrAXvCv6+URwnz/LjRMr2XMTDOHCYsYQNgMI52ZsfnLCypOT7OTWU2qxob4e27J6pW0aHBCjGKYycY8c/Lg8Mpmoeq2A5CawS25IImMBbVDeSoBN2hv55ueag7OFzBSGoD/AmBoVl0rZfBHwTJJMd69zMMa/VdCf2NTi+uFSEwIX6jpTwiCNMsdyRz8cS91ghkCEYnfeQwCNrGpuvmKVhUXDbRwwrxqGQl0g8zlAoe6dcC+gpiTnVjbN3GzGHVLJmMsuPNVTFOdhKBUcqCXAmeoqdb2pRrCa1iDWDWWGsQQvTIV5WFVl3GkD4r0Ffcz9tWIrMRFKdRwzU7MyISl1tOmRFmuX3FbVKibre5rmfE1tc6MUTv7wctsJ9gCgBJWLZI6r0qD68pHMCvSMphrP2L8IWhkzApKuzg5dD//tbpKbdF0wRWuHhzJb+X6cDwms5+bs1o2bklXCImKpjtRxy6ZNkpQCJgBkSCIfP3lq89WqwNbhw0dsdn5OASWggTk/vHookzti8w9ggMmjjo77iAELYI9vGAOMRbgGQAr1dowlIAjGh29+z3UQYAEmYJ5gRbheHC8xM+GbujWYP4JinisC6sO4Y27brvMGEP72t79R4EwrCUCcZFxZYFcSECXgBYS44ct11ShS+7Z54yYFawSeH334kZ04ccKOHjtqBw4ctN179ipDD5OmwFE9GFeqDoy6LA/uH3gdNCY/nV7jRsAI8OI5ouE8IJXrAJS0llpVQwfwomYR4EqgvXHzZgXisEh3791XHSeyUOqc6NMHg4nxC8Y8OHfy+aw1MJLINGkNQo0eoH7/qwdUqwkI5Tgy4JiazJxeJ6amnJ29cEHgq6evz7Zt3a66OH6HWQ/AD/MPjIO4LwBn1gdA7GeffqagmXonfs9n4UILMGBMynPzAuiHjxyxqWlq556KeQF8QU2RKNixfbsknICTM2e+1H2BtSVhQUKD4wBmXWng6xTXw7zhXmiNmprUXOFcmY+8HnkqYB9WDzaMeUKNK/uIWhOISaOZOOu0O38yNqwhtMZgzeO+0LcOZgyWL3r1scajpIBBI3nB35nX/I7XcHykk4wN8xEZNHOD8UFufeH8WYGmJ4+fWqmES3izlecXrKUVkNasRBDzCvDpMvlmdyXt7bUNG2jnskHtTmCCGQt6DDI+PEe8BkYc4AA4Uf3sLCzahM4P8CSZNg3pHz3WscUYMp+TVBeFwb37DyTj5nUwjGoIPzdng/TBXL9eiQOSADxj2pubTHW2JEau33LGkG+k0OPjkzY76TXyihdb/DtVBsAUqV6wo69T84g6wX2vuESX/emLL07o3nLe02NTVp2uWGtPu7V0AdB9X1OyDLUOycAiIKyLT/m74hvYtJQ8VPlK2suy3wVjB15Vz8GyAD/3hnnDf7Nmac+jVVIhJF9Y8ERteNqQ5IjPjf63mZyV5R8n8OQC7yGlm7YVjdrcY8BjjiiriSRuMXb8jgChb3IOCOdqTGUu0wT29h27VA8Iq2azi81WJqj7FgBhBLoMbrGOJQc7HtQF+Ipt+5sChMXAO0BhIVTISAMFw4VG8PVAwbskfhOA0PMowXDlmYcUoC8Bxl8NEIbu2bNyrR4MEDwTkMtkolFgH4Aj/vZsZng5fC7ZX/bx3xwgLN7rbBwLblUei9dKXV8UEPrCkpuC8O8I5KOxeNSL5QkH/1e8tx40x3/nIGLpc1H8rNr3+4A2YkZ9wcrnavwLgEBWDIYII4noK8fN0TkkVkvZN2SeqcFu1JjmgCi3vH5e3iZjCAuAsAmpzcyUzY6P2fz4uBkZflu0ns4262tpst7mRUlGM5fRmuRAyng2O1PrPY1oITGfAR9YIDciAYg4COALQKXWFWSGzZQJJfvnwL7k7TQWFjN7b9UEFls6ZHPH+xrliZbcGVhmNKmXlYBY2evrnDXmdX43isZE3sIiua5lRjM02y3Lp5X0vbc68Wc35gFsyf/P3ns9SXYmV55fikgtKktrravRQAPNFlRDzj7wZTkP8wfu2OyO2c7Dcl5otrsvHLMlh02i0dBAobQWWTK1zoxY+x13v/e7kTeisqqBRnNto60aVZkRN674hB8/x48THJfjpxxvBDa2CVv21BhOM+Axcx5rRcLfw6wnekVp0/WstQXY67qO6IUl9jAYVzeIIODR9PI/ahYcbnwOhg1kmwEPAItgivMjKH76GKZqRi53XG/PQBhula67dnUmgSoXlO5gsOw7auM7rNl5DEWdiWhPTxjCQKoXlsmoBUrlMsvPLPBh3Ind2r9PwRq/gzlECkawBlA8cuiQQB/Z8+knT9TonFq3yQmz/KcuL2pf1Az9wQOZchBIY75BP0LuE/JSZIQE0MG+wUDQIuJ//PP/ECh7PfNKx6MWh+AboEktFzVozNnLly+JVWCdol6LusJTp0+JxeGZfwn4+/JLBYVcN+CMujbA1E+uXBE7BWNKYgVTG5wfYSORayIb/W9/9990rYBZvouAGeYEFQKy2ejNCLNGGwPq5vhuzDvCfIZj0Z8PYAG4pV7u/PmL1mBdLR2OGVgZHpG5D3b8BMIAbeuXZ8Fx1BAxZpHAElhz36ixxAiKuQPIAHhgXsQ4FHN3+LDm/e07d9Pt23fEdn30sw/Tgf0HxJoixcSF9U9//Wsxndwr3EIBTjg1AvwAS4BtNa/fi0RySGCb+4k7J5JegCLBO+0nkILz3dyXqSljVTFqAbgDmpGEHj12NO2FFRoZEYMJ4wlotNYnY3qOyKzpFwmYvnPrtu4H7DWglXnJOo8kGZAEqJQL88iIkmXUEt64cV3sIb38ADwAG84BMML4gTkkicRx+SzrJaznk8dPVOsLCOVZAO54PyYpnDdsFvfp4IFDnrSzHpSAVI4djB9zCIYcgMr5sV6J0e9JkmsjKQaU8J0APxYZ9Q8dHvaaO19TlIQYEnsEM09ChfN6/ChMcJ4p4Ke1AOMvFAC2h1qNPQu19cs0RlIgFJOYhh2bNQsgCjvL/UD6Czjc7f/u67Pkns1tzh8FltXwC9wuLKQZjGDcjZk9yOqvaTCPq/GwjGqofWScMK7uP3yocc56yvrAc8XoCMMp5J7xavX0KEEBW/3l11+plnVznX2EesBNM2wBFHKhEDBbLY1R3F1lIDOJI+wRsdvnzp2VyRFutqwDz6afS0IpQNlrbGwAwgBTRczlwqE8XrEWXe6C7kAtVvI8/g0FEiI4xTHEIezZ+V5svSgs/nFJFt8dpRyF14Ov1azfRrpYDSG1uly39iv1G3YVz1ZT+5OSF14qQplHmNow9nmu1j7J9uL4748ACMtweyNtppWNAIRzajtx8/Hj9N3Dh+lmu8voVkrrPf1pM/WlFgGP2fjs4NWtD2FnYBABdmymUXf0RkCYbfJ1QfoOTnjbWzoF4O1vrDpWdnKe/P4BYX4e1cDeRnt9sB12/gUaKEBHN4bQstwDtvioKafVuGBVbavEDwgIe6uyv3bnh/bnHQxVx2cuuixbEDKonoMsL6CrGIu8KyC08WxBYnxHAELVQcmJzDJX28YXjypzqQwgYc+4dHFsTwZ0Hh/FFpA9+5zjq29LorYFvb3KspPljeyjvtcXR6QSttgbo4aMA1lNFbyWcySYsU7PKgeE0ZgemSguoysYjszPpd5VnEabaXSwPw1srqfG+qoDwlIyavfMviXGBxm+cMWMnwNktVEo20crDduUCfLJCssRFHMaMsvIXlbXbBNwQMjzs/5jBgqs8W2pGuD4HCcAFe+xpvM2LspxYNlMSUa9hUVYmvPeqL+L1iUAtZCRWo2qyakk6e3nXEqX0Rg/mD1E8+BKttKztpF9DRfTyI6WSaGGHNXCzMBMYnqLGkeMUMS8rplEK8BtOyC0ZsVrRa0qgUmASj7P93JNIcPVWqTgZ0SBF3JFZHIP7j9My7OrqUn96KD12yrX5lhDzK21fO0AEDqzrLFaZI3pdG6GWv29dm/7aJw8hLOurZURyIUBUCtjhQHiMIZcJ+MDAM68wpzjwrlz6eyZ05LjEXj3tJoK5J88eiQTGtgaWBoCZgJLkhIEf1989bXAMVKxEydPi5VjHhK083tAl5iXyUkFa0g7v/32m3T77m0F8YBRACHjnsD5q6++Vq0czAbOn2T+ed4AF2q7YOh49jAyyD/5HM8KIEUNI2Dm3PlzqmPkfHnOSCd/+ctfCmBhOvKbf/5N+i//239RcE1/xZ9/+JHYU+Yb18q5wwQxvgFmJBUASMjEAMb0K2QdffTwYdHKwsDgebkPApqoa8QEhM/39dCcfEUgbWERed2GwDn3VI27ey2QRKLJe/iZ2I8TJ3QOUAqscRiUUAPF3JdEEPnv6lq6d/++2j3QxP7DD34m2ePs69e6F4DVv/yLvxQgRDaIOyPMIYwOAATW8+TJU2JUYbGYd59//oVACeYhgGpqwuhD+PzlC/UbRKJH30LYTfYX2EsMPviMavF2TwmEwJEvqPH5dHr8+JHWMeSpsDq8kP0i20QWCfjj/HiPEvP9DT0bM9QZ1zzmGdMOBSBO0oH61p/85IpABvcDJ0yAG/OX8YbpiTV670tbzc0CuAL2GWuAVZJyrBVHjx9Px44fK3rYARxIJiwsLMkgRS1sVk3WSZ01rB4g5eTpUwKTuItKjriMkcqi7i9Ah++C+WKJZ722nobW1zASWxjGUANHXSPGJ9NP+dxLSbt5HTt6RPdbDr7UVY6NCCSYLNLbTqQkqS3nTN0uLrpI4JEQMnbYFyWbBRxOTQkQBkCkdhJmVMk6tQWyHnlai1XrZownc4IxqPrYxUW11eA6WEMaGBg1WzpvruHOPQPdGBJxHqyfe/fsS/sO7NUagSMrYA6mm2PzTD//6st06/ZtXTftU1ZX1s19XPVz7r7dxEYA85aG5iWJ0vHJCc3tP8HRdmxM1/zFl18oQUHNrsUHJAhNPRKvPHrU/qwMW8RooYYyTwH7VZnWs9iiJEWYBw32O/bW/qojdtmWidKIPtUe8l8rNSjbJGkPleOoJfQMEJqahvunfZNSBLHVSE0toWxtobzUgtp1mbVZmpOxxjO1thWW1GTP5O8/IiDsSZtpMy1vrqVn0XZidj5de0jbiXvp5qNH5jIabSe2UtrsG7AaQqSBrqt+M8B6W0DoBhYePMWD4wZHAFPKzKoskW31NPXeEVJ986n7O3JA2A1k2vu215/kn/++GMJS1ld3Ge3Xn0sLs4A/58nb2JMAW+1gmA390MGDypiScSPjjDOUes7xjDIr+uqZVbPx7cctFoQ2QFl5X00N4duC/sqzVMQf4MD/0UbeqhF5HaH7jgyhMQZhvmILhTFLtphSxAwr0s4S6jq1QBooZDHOWwcwJ3IZ5s4Gt19Yfn3F/a/OW829OCg1W2QZ9+zRYs/mwQLPOQYjwoauxvTuQGpAtqzZsrmc98ksQVrtiHbJaB+GMs1WGlANIT0QV9LSzExam58TOzg+2Ej7JsbSZH/JEGIqE0kOSUOLWjzYP2cIJW9N3hOyocDCNoO+AvixucpQB9tqmhCrab1l+NiwwwUuJKPUNFk7iaFCqmhNz40ZJVuOzMfAoMkezSAoTKHMiCbGBEE97AOBUIDBMImJgnmCVYISNqfyPcMGyP07xOCp5saeaGQoC6lx1v8pMrLBEBprGQ2X7Z5xzvH9pbQ/JKjGpuV1knJmlWTUnVl9aVCSMVhmSxcXhjQxviNZUswPZZF7FQwS/H755Vfp+rXrklMBkACFRTihcV6fsHpTdhNpll2bmeaE/JT4gedNIAm7R6BMrQr1epjKwL4AJqwxtNvMeyDEv6lb44/1xWwqscbzZs05ehQp5LF06sRJgakzp08pZYUsjwBVNXtz8wr+AARIBclKr6ytpRs3b6Wvvv4qHTpEv7ZDAk0Yozy4d1+GFdwGAImagz94kH77u9+m3336OwV+MBcAQhhAQN8//uM/pmvXrps7qMsPuf+AXeSEx44elawO2SkMDD3h1Hyb1gIPHiakqbBGsFowkNwLAOFHH32YLknOOZ9+85t/Sf/pP/0vYu7OnDktBg2WTCYh8/Pp1SvcUFs6B+r+SKhgWANLw/XjMshYxcoeMEMt1JUr76nJO5I86ttgq3CpxGTGHHCNeZepR7Op6xag8mdMxh+wBguD1IzgT73KkAlSQ03vuOVV1W6yHgyNDIttAgAABO/eMUt9WhOQdIHRefjgvkAG7B8STsYUIPbrL78SKACUEpzDwu2e2lMYXeC8iakIZjasG2INv7sqMIoclM/QigFnQ5mi0PB7jabmW5IUwt5wvrDC7N2Yn/CMADUwsbAW3APYOVxGqSME/MM0wUrRf5IWKji2MiZIpwDI1WT80WO5luIGS/IChhmmjOMBDrjP1GJTLwfA7Bvo1zo28+qVauQIolVeEfXDW820vrlpRjETE5q+MLzcU+Y1QJdkB2snz99co02ijDwSYIPBCAw550AC4vad29bm4um0zoV7Adg6fOhIOn/+ggA7kkLaJ7COAIaQP/NcBLQwg5oY0/uYFzRnv6xa2yndO3rJAk4aU2xRAAAgAElEQVTVI5CyggRIahSth7jv/G5xYUmsMqx7PAczGbG+hOE+fPIkDqUn9V3qvXjosO6D4gAShrSUWKYlitWDc97U66kP4MqKjkcf0+GRUetrS95qa0vmPRgTIePGvOfx42epMdCXxsZHdK9HqLMbGir2cc4J8Pj06ROr21xZE/hmbrCfKOHZSwIozPJMLs9zh43HrIhenyQRYK2/vXo1ffzJbzX2YCttPywDkPbVOVjDakzggNB/6FaARaKXc8L9lETH7l279HyY14wv1vG8J7AY1caAmFnGkpml0Q4KtticSOXU6qVQJSAkoUsilHkTgNATnoz35VXtP9rbFe9ZeyjOwRjC4W2AUKqdH6eG0G77Jn0I2ySj3923xvR5H0Ia02Mq0+wfSM2+AZOMmrB2B3Hn2wHCUrZUtlQIm/N4KEbrlpLRvMYqgoodnNiO31JhiyqfqjcfUNiR3Zs6QNj5mOUX5BNFvKKCnwCdmZRPYEHLRZYhqTJ/ERSV57I94M++WceqA21kSZGRsGgiW4iM/6Yai3ZiCCMQi/Gyc8noHwIQxn1uNe3e1il6KyPd6YbK86mhYetqCIPxlqxQMrxN1SXBNkXQa+5XZWF1gMGiuFmAEHerklEKE6FwjHyTBLMCpOve7EF6PsWLVAJzb3NTG7ICUOQwmGwA2jyLJuDg16CNXq0EAn2b3CSSPBGMG+atOuOaq5ltAD0EGAKEZiyDsyh1hKtzs2ljeSlN0JOI+puD+9LRqfF0cHy0cBnNAWEuWSUwRgJrbCG1cYPKJtrmYecYUsyQAAokhvykkG1SE2YtHWiSCwhgU2azARTGZp4DQgI4Np8IhILFMlbSMpplb0BYY5MhwTzae6yPZSQGjBHsVyAOY2YAvVdjK2o6Tc5pMs+YW1bfYM8vX39j1lpfxTCysYyuOZQSSNs6FOdg1+BydF+CtBEWfRMtMaCAXHUa7l3LeOjr1zgppiDN6l1iyhjhfhKwqvn88rJYBDV43mADXhZTDStz//4DdyVdU+BSvDr2Qu3ODvJ5jWtAYR/jeCttrm/ovpLdB5DA2AA0jD2z4EqAf8Qs+MPNVQY7SG/5L02PYU9WlnX/uFaAD2wYYAcDmcnxcQU2x48eUUsGzF6ozVpFykbt4JMnSlIwF+lxh/RscteUAnUknJjoANYAlHwHstEHNG6fnRU443iMA8DjJ5/+Lj14cF/Pj0AOh03+C4MI+4fJBJLIjz78UMEr8wPDDhi3ffv263PU+AEAqXl8/sKa3NO6AvDDey9euKB7QX9Ijs/PYQ+Qef6v//k/C/AhY/uzP/2zdOHCeZme8JwXFuZ0nQAUAAkvAC4Sz9GRMbE0HBfQhzwOFggTGwJps8O3/m6cKyyMHP16kvpBst4y6BTYDzSigFbjnMCV4wIGCdaN3UJnHv0vNzTXkKPxh3V5Zm5WoA/WhnF57tx5ASGSFmIk5+fFBvF9gEQapQMKqZOTG+aUGcrgpgmoA0ggq+Q8AH4E24xraiJZey9duSxWh5dqfTc2Bc6ZR4xD1mg+g+yY66FPJesIP6cGkGSB9EJuVnX1229VPyZG3kt2ACX07QMkkvAgYQEgJJnAveYe4mLLsQ7s22egQc6SZqYEG6QAmzVy2Oz4Z14+13fEOiYVmAzJMFizWivmG88fZhuQyvWSdAaYwXLzXDS/1tbTv3z8rzpv1lVko+/99KcKyAFqrAv0ilRPWF+/mRfMGYx9YLyZ49xTxi81b3dpu3L/QRoh6bBnSmCYpIYSG7STOHpUCQyuC9AMQAM0eVqrUMswz0NdwT6NZBLwBignjjLDIIxjjI0G0HFemPaQ0OD7zpw+6+0TTKbIWGPesv4A+BlnjBOSBrCfAETqr5mT/B5ABIiWYc7CvKTcV7+7lq5evZbmF+dl2gVoY/3gvcwZxhv/5f7DsDO3+XwA2C3tmaaAgeTT/rRha3pPf6+50B7Yr3Y2zH3OFcB+7cZ1zX+cjgHnjNd4KQKL5DcJuFoPiCogjNWb+8E5AFBhskksnTmFu6yB9thnK3txsiQvayxJH+37ik28LtEd+yNeQu5vCVtzkqUemc9EolnJ5i0rFzFzs1C4lt4BlpA14zklgmXIx6jRdb0pdKsgkN/jH8GmlW50BgirfQiv3rufvr59R6Yyakyf9SFsNYZSq3/wBweEopCDgYnCUS8SjZtfaIQrwAU6vc057ve4Y8Ugzc0XsuNFRr3uK+paAViAZZJRG3gYKdQ4KnkUHsGZjSofWC5zLECMTx7bDbzGroa9teAvB2LvBgjDrSqyZrYYWIBowW6nG/52DKEF6G3AsY0hzMHDTh9zO0MYrRRMlh6M2faLyPixiuwxvrduGncylYlgns+wkWlRaDR88QimLzMlimccMkYWSmeqIkkScjRjb6pZt7p7U5xvPLD8wYWUtpYadVWF3u9jt/LQs36MOk7ZHzFMQ8R0CgCEdDaYobLhK+dsAYI5gCKXAxD20meLPlGtZhpoNdNgayutLSwQcacDu3elU0cOpcunT6TLJ46lc4cPbKshbH9efor6cbCgMUYEVgBVzgIC7AwYGLC1TSCkIGa0ohrCHpsTbAoB0gqgVTwbW4+jx6EZpZhhSmQR2TQikAgb8DjPuI7893yOIMqaIFv9ntp/cC5ehxf1gzkgJFCVSYo/xzhXu+9WHxFzPIxvoraK7+dVstWWqOP9MX/D9AVwHX0QzVRmK23G2FGCMVu7JY0ikIQ1t1ogmFH6bpHlJrAlkFI7AJrO+3lYf625AnDGz+2BdQJ+bwaEcS0y0dnakhse5h/7DuwX64Q0kXoZGCSr/THTmJCDA8KLNdrHACOA+jjcCTm+Wjo8sxYIT588TiTZAASwKOOjo+nQwQMKutXwejetJ6iZfGSswPJyGh2fEDAjgCQpAAtx7bvraXZ2XudGMg/gAJOCqyPrHfVlBGuAxG+++Tp98umnknAiQ4XFQtZpDc/vyo0UMEbtX8wRAnJUIwBH/s7P6Rd47ZrVDlI7RCBOXSB1fhisMK6oWUSaShDKmPri88/Tf/3f/6uSY0ePHkt/9us/TZcvXVQgHjJoejEStIUJiBh4jJR8nhCMI4WkvxpBKy0WqN1DVreA1HBpsahdk+Sr0S+5brDNgEumNmoHy+z3KunJ76NOTMkVxrcSM5YQYa8voqtWSzJO2CV+B+iA5ZkYwyhk1eRpMuGxtgxInEkAkCDAaAa2itrsAViaRiMtzFn7AYJmJGhIejm/2fk5zQGACHJPgn3uI3OZ48LowBwdP241pswfxgljAtMYkhjUdPIM1FNwzer2uOanT56mx48eCewBdgl6aZsBY9UrR2CT4sFOMlYACoAitSYZHUlNrPoLF8hQxFgbH657dHyPAuDlhRlJy7lHsZ6qPhcFAU6+gI91G/+cC6wWLQtwTEUGTOsC7iXPHXD6f/7f/5cky9TknT13Lr3/wQcChzw/ei4CWgHisEcABNraAJQnJ6d0nawtyHnDCAkHX+rjzpw9ky5duii32PPnz+l5IvWWzJBygGYzra2bCytrEuUUjBHWJa6B7+c8UYoYm2gSXMYo9w4QB+BlXiIp/u7qVa15gGfmB7V4ly5etrrNsTHJbmknwXWaGc2g5jJrvcbGHCznq3T33n3JZHn2yIrVTxOGu9Gv5Ah1m99+ezXduXdXQI0EDeMBuSdjiHnPf9VSRfG37Xkm1TXZq7mi+z6eetLy3HLa2NxKfcPW+4/7y/pC6w3uIbWuG1tbMpHCwAgGnrWriLVZplnL2XuymL8aw9QDQt6ztUEfzoH053/5p+nXv/6VJKs881ibmKiSd2qPNHknz2/YWygZ4LW2KMbCLuseSNLvjuQKtZtNPUsSJKGwKWJsygc8URvy52iHpFpS9waottcgXlj74waE7Y3p2wFh59g/D5/DOr7u3XVMkVPPnjkuEXvZ46wIWHzRyVkMF9WVA2wnJGZXNJEfoJTYRcY9ao3aDyFqOpfZhTbZA8/IQJSNLg0EFwtj5kZoP3YtdXaxlkkpQtzy7zrlTHvtnzE9dtv1uA7bIuJSOKVj57/zr9Hg78di2QJNKywGi5pbUzswsnN3LbizPfZVfh5xrtkNdJ6uCCgJCArgo83YslAF+nSJT3mI6kOPW2RflV2knZrXd5V1eEUH9WKVcjt8P+cCVAa70QEF14WZrviwujR3Sosau3j2eZIg2Cx3KrLHFAYVRe8bu5Bg2Gx+dBrUpSTbB5u9MT5QRwn6fSvvKk3iy++sPEJ/3jqHAFkO7A0Qlsx/sIRFbYTLOW3oGQMWCSBLQW6lXsAgBd1iCbcECjeQnqytpl2jw+n4wQPpytlT6aenT6ZLx4/IZZSG9sF4xziyS3Y3Vr9+zrdwCyML6NJIgiSrIbCxnmcDyYRTPwYQ1LgAyMCobTVlBc512Fy3DKABFGPMYIcwcsjBVgAYNjDGPYAoxkO4kxGEmFnLalpEigRjtrSkY/NdBqJK8xbOl82bz+haVPthT5Bjk9xhowrQw9pVvNwkyACrHVPBx+aGMtmSTMJC9mOyY0GDxmIkulySGwmyvIieewpGk/Oq/pRLmC15dv0EGHHvqBdSKwqaGLvUis09mEqCsMhsvzFB1VHh0r5p2Ilxb6MmEOc66qQOHjogkARbAdsWTbypC7H2Hv0KRgLERMZbySLGhdOhDC0SAjLIwN12aSn1MdxkdLQhwGDA3KSaNL1WE+6eXgED2DiYmv6+hlgmvg/w9OjRE7U+wNYdxpKaLGSmfAZgzTNAngiLQSD5D//wD6oZAhzRQ/HDjz5UsE/Q/cnvPtHYhR2BNYHdZmwBNAEzAEO+F0Bx9Ztv03//7/8g+/pmaysdOXQ4nTp5Uqwdxhp8N4Y3sGHMQ2ro/u7/+DvJQTnWez95TwzmxPiYxqyZU1nNLfeW+xhmFGHgIXOzZQJS6/EFOIb5gY1SggQA4EkogR/s6QcGBKz5TNjHW6LKmIDoFxaKAH5nyWpzOgzVjtJjLVyK1wRefvfZZ3rumO9QY0nwHvsG584zRVoKgCVo5LoA4dYge1hMJc9GFvhra2IdOCc5F1KrxvzHAbnVEkhSTd7Wlp5r/GEsApw4jwBOsFI40gIIGSdqx9Dbm168fK7vYe4zVgBHgBSOCwBSrdzefbZGkMzrsRphAmfGJsdAcmkN1yPJXU3qhtS8f8CYmM31NR3L9kLbg3huPOtN6q7ceZl7xfiDQYMdkxPnxIRAMIF3KAeQIpJoYAwyFo+fPCE2Hkbs+nfXBTSPnziu8cr1syayhuFAy3OAsYIZRF6KNBUm/uiRo6qFA8xQ08pcB4Qh215ZQQa+paQuwE7zFrf1IszAAdlqw1gfeR6q1Rsd08+DDaPOESBJz0HAOvJsxhCSUq4NwIwcXMn4kRGvCUWVcEBjhnFOCxKeM4Cd+8XeQC/HVzMzunexLmr8A2J7ks6VJMHde/fE4pMYoH6Ve0fyQYz7k8fpyfS0zIsARSQZopUO4wiGEzZSBmxKlK1pHUNSbaFAj9ZJEmcoKKiNPXP2rPpIkpQyo5lnArMbq+tp05Ut2kpJokU9Xx7PZHFvsVJ7WIciAl7x9JnTAu+AXMaDauwxXBN4dRM5Aeg13S/GHnsb+6C5i5sChfENixk9lYu2E1vWZoZ5zbPkuDnpYnFywyXp62Kp2eutl25pcFYkipFYEy/8MTOE3QAhha25PXgefuY0r9l815tTWPzUFry3OXSGxM76fHgYWiNtqgt/24/dKUR+258H6KkEMFkEriBQYDCuzdi4YkMI1yLJvizYLFidzDjCap0cIHuwaUFbGcN3I5i33996qWZ+n+Lvdcftdj/5XR3baccpr337cbvLRzluZGsjgGWDj4kkwMD/KmxWFYrla4kF7dUnHsDa/guwbRuv2b3PoGxlE6sdfzUVS3b9tgkqIM6Y0Lim/FhR71YxscnqLbbPn8hV149qA41l4qEAgoFUKxO5vFHVMWKVuvGKhTD/qGWIq7LjnCWzeD8cV71YXq0gyA7y27JGUufL8dhoBAYNEPbTU4yNZHFB5jLDfX3p8N7d6dKpE+nKyWPp/NGD3ofQba0D2BUAtayFi7EroOSZ0E1vXkvwU0iqAIleA6f6I4JMMV9DPlfLWs6cnYr7J9bNAfb87JxqfeoAIVKkPtUp0fDe1ATBOJGRZaOidgmmgAwz7SXYsLlVkmPCNmbqAwWWNLR2KQyLCOeiOigHUaoHcWYkahk17rxGwvoJbrijGuYPG0VAF+DHALdL+gEwNZkJriccSWlQr56DuLF5qxzLRJl5wsYGPU43K8kpgo8wLOKzenZ1Ou/MYGz7bMhrWNvnTL5+OJOrHoO9AhAyH+hJad++vWn//n2lU5y7xXEPCYyjNpQAlkDSwIg5vZrbqLFQYpHj5wparHZ1mFYiGLRsWW0hmWo1dl9fTz/96XuSsMGAIUEkWEYuB7jft5dWDEcUzEZDdpgHzBAIysKVFQZgYXFB30/9GsE2bSZgWRgTBIY0bj93/qyu+18//lgBJEwHvyOoBjwQFMEQ0g4CS3tkb7Acf//3f69xilxSbpUHDwrkIQ2m/pzvJLAnPqDuj75xZ0+fSb/8xS/ERgEOYWK4T7x0/5iLPiYjiGNcqgeJ1hur6Szddqlrt3KL6DWqJJsaS5vpEswVoFDfoRYu1AxFWrJ+HdUIyTYWsb2wQssr6c6du+lfPv5Yz1zPyJlZjsu5q5Z0nfpRczBlPgA+AHvMo6iJ0zJR+R5ft72DMCBRoha5HpqcnDGCvI+ECQY5SGbDLIVnBePJ88GwhGelutWlRUmFke7CevFibSPBACsFw4PZyNDwaO3NsNnSad/pvh/VHVDXQtzjLWJCymotmdy9V34F9netFa1Wun3njhINjClAAH8Ag9SufXf1mu4VMkLkr7CLYpSnp9ONG7ckDwUYITmmXlEtYU6cUAIDwyIAxqiYTGTRK5LkwkRzTjK10Riy/rWMUSUbqB8fMkdR9nvqSxkLE+MTAhHM7VCBkPTiOMxjwCDz9fqNG+rhx/lIluwlAjLCmTB1Agwi14ORjpxdJyasLUirJy15wpA5iwSd62XtZB7APstMrZUE+qivZK3gfHF2Zexi2PTy9SvdIxx65+Zxi22pNvPwkcOSq8cfxhz7EIAnyAKem5j44eE05EAWYP2rX/3K5OuLS5KKAwypJ1yeX0pri8uSYyvpPVCWIG03mN+e8VYMqubuSeCY9iPUPDOGmdf9PSbPJNlCmQhrRjSiz83LckAo4xvWF99ftL95rMtcgSWMdT6P780gDjm6JWcxFyJxoKQszt3qZxsJ6TCc+1H6EO5cMvpjA0KFhb5hRm1SoOs68PG2wO5d3p8DmtwvNJiwOKZZ4VYBYfzOQICB4bCeVZ1RK6k2xQI6gtUS+IiTKYDAu5y5bS91oO77AIQcvQ7QvCsgrABTZyksjtaOX7mO3xcQ6m5G70ivTa1QbD8gIAx2jFMoQEkG+JQxVa8cC64DaL3rCMjHYAEO86C9A2sSjLbdq6pTbh0gDMbSZCZ2gwvg3QlMiv0lDLC5Y6ycg2aXjcL4CQzCTqvtxHJaW5hPm0sLqQ8jgpGhdOzA3nR4cjwdGBvOaghtLTG22bJ5dr9DDmlzrqfPmqLDDKytYRe+sq1+Ts/E622s/QBOZW60lTOPDv65eoGxZKY1ISddWSJraOxW/Il7RBZ3oNGXBoeshpENNH9MbDIECWS5jf0r3drKrKOz/GA0b6Ju7LIBrmCfQzIXAEVS3ULhYICQ9yJv5I+ktN5TkHtqtUHG3kg+B9D0Grn25EoARBnw4KrW26NAWoBQAS4TMXo39MrmnE3e+li2LPgi8CIp5K5tFbPQysSo4+jjDW8PCCXyoJ2FkEOSyQQMi/7J83I3xpDY6p55vyzdUzcqCkBI/RogjTlCcKEWGkPWTJmAdGrXpNxFFaAzHldNlsZcxKgEsAH447OMZ9wjX2D0ce+BalcJ6mCICFoIMum1h7nKyZMnFJjC3pHhN/fK3ZKTWs8wa7zNs4VV/Pf/079XSwOCVAJmJIwEdbhgwkYR9BD0UlOF+yJjne/7p3/8RzGNSFiPHDqoAJ2A9NnzF3LhhC3AuRR2BUDy+Wefp/PnzqUPP/xZmpqcUpsCsWUeOFswllIzWpF4AA64GxYbG8ZzBrLtj43lULHISIb91ROV3MtYB7S/eGsQS5xsT1jbLloFg+WaaskYesAhr+X8MfsB+CKVC3MpOQazfgACsPGnltEThAZmQzrt5SU1RnW2F/I+m29qqL1pdUvWTHxNbBGGOiZt7NfvxXSo9gxTlrG0uDCfXr18oTYgjFsYW2IRkhIwSATT1F0iS8QYw1Zyi2vK2dUN9L0ZELYniYMAChAfeyNrbTT+tsR4rBMWrjM3YHwI/gn6mUe0mICBunXrju4XgBAWlvFK2w3Mej7//EtJaQE0zBUSPSQ4AMLUdVLLB6hmbuGkCmhbWV1WoG8ux8Oap1FjGm7LhRpFjtLuiOzgUHclIzZiLBiAMAddzF9u3rihmkbcetmL1EJIHXV6Uz/Axk3Pjp88mU6cPKGEC6w4+xFjnOeudirqudkQAMJ1FZD3eva11CUoLjDeQRYO+OSaqBWG0T905LDGLgzmg4eP0vUbN8VyCthOmuEPSQ0MjriXHGd5gT0ZQ69majVS6ieJhtN1b6/uLeeImRG1fQ8fPhIgxGRqaX4hbWBOCPkTKhYPoXcCCDUmi6opaw1FUiQSqRurJDNb5gCNnNVr1JmzzDntW2oTQcLRW0io9MEwk8acx56sGeYxYInrSFrFuLSqN9s3VW+/QcKA5GYzDQzifGoJWREQHhvpsz8OQ2hTuawhfJ2eIRGYm09XoXG9hrAOEDb7BuUmSa3eD8EQWrxZivwiOx6A0AK57eYHv2+AvNPPbweEJejLf9cJEFow6U01NZisnxebN79bnLcGouGmF4CKRUDsQkeZ006uYDsgbD/euzKE8dzaF/cSGFjGdfvvu4NU3S8ZlFitkjZsb6pdnKtNqYz5ezuGsNzQQ9Lo8t1cRlnUM+Zy6FLmUnf368LROGRklSz4tgxnDghzoBgbRwSY3WpXdzIKymeVzbU6yWh2sAogdJOX+HU9IMzPJKuHrMzv7D2FdNdT3m3sjryDseWnCLxlclHA4PrCfFpfWEibiwvqQzjS35Om3GV0rLeVGpKM2npSWk1bQsGAUBUQYpbFfSZwXV9fFXMQG4WkiKoZKjdzSRVN31gAWCOhLViJAvKoJQlWg6CQBuoEhvZygOJLH98JwBodM7ezMtvIeVnDY42XaMskSaM3nPfED+DWjHCckZLD2psBYdR2as2NRIlAXgkIBYKRigJkCIowLRjmXHHLpP4nmtFX2fZg9AAKMuGgbUcBCEl6eK2f2hoBCE0uGTJZstzYrCOJgsUADBhLkI+3/B+d/94pYVetNTR1B9dEADDYSwA4lEYmkG6NysxFexTtSBrID5FrrYiZgLUl2JKhDP0s3axA7KCDFepwCQqQMw30GzskI6KBhuSSIyND3iPL1hqShDIDOXta7pA0Ad+7Z6+CXOoMSTJQlwbzzLikdnD//gNuzPEk3bx5QzU1MJucDwEg7ADsIOCBYBc5F26MwTT91V/9pY4D+3T/wQMd/2/+5m/Sr3/9a7EOHIM/ANh9e/doDMAuffa7T8UiXrlyOR1xZhLL+fsPHsp+/vyFi2JhYKiQyz158lgulTSmpyE9AX0hvc1MnNZWrBE510jmXc3Id1svzTxAIxjmxVhU82nlRXwt8j1DtV5qiYKUy9oQwNYJoDkw27bl5ltN24LLuXAvAM6ME4LxEYCtGrPb3GAs5PL5CDbLkg0bszLTcvgVcUCsFbaekYAxIxZr1+DJGmdK1YdTsmTTMGoMS2kAkIAh6k/zc7Pp9StcNTEnsoB9kLkpAIkpzIDYRNYf4wGr8pr4V3eG0K6m7hXAqPidltOMcww1iydMbaW06yk4XFPyF/dMbUOcpaeemKQFSQjmHD0+Wa8A0J99/nn6/LMv0udffClJH2ONekwMSS5dvpSOHzue9u+jD+SgnhkMPKCQ+c2YgOmR47TXB/JfklyMIRhA7jV7DGsCgHJ8bExjgDU41m8leD22k9zRWwWxvtGfksQM7Bx9Kqk1VYunVRgn6g9X0uLSooD75NSUYkiAGkkUxv4ANYtjY3KHZR5inMJaBWimbhDJJy0plkk0LS/LjIk5zr3kWEePHEk/ee+9dOrMaZnnwOrff/hICVOunbENEydwfeN6+uLLL7U+vJh+nlbmV9IWaxv+kyQ5AE0Na9fEvMD059BhGOqWzHUAvShmMMuCHdZcyNb1ShLGBk3teCpYe1c8hUScZz/QP6jvZ35T483zipgrkkll8rocsxK9+J4uySi+Br7/Gpg0l/A8ljbGPlqBsc+bUSBhLI60mNNYXGfKBs3vHxcQ9haA8Nns6zQ9N5umZ+fTtzKVuS1TmXZA2OzHVKZ0GUXSU/fSw/Pfva1ktP14hrgj22fgoVqMWWWmfj/AVHs5lR/+3oCQgbRJc8/e1Ct5CgvupPT8DK7pJ0+V6TJmogRQWvBFXf8+ryr4qmMG4+jbgZtvRV0Aad1nqj/7/gFhHL/pWRzbK6rGQvnSYVnFzvdQk1S1bhaoFfrc7wkQxoZeyPNcDsXPC3moM+OxyOSAMQqS38VQJ79qW4z+OABhAN6ot5O5SKsqQeaJUlPVIHgGEAIi2AxnZ9LW4mJqLi+mtLQoOenQUH8a2FpPAxtrqUEvOpesB+ulpb5oP2Gy0XBpLQpATPio/5dxgBfTx/gywJ4ZEVG5kGUMTdrUpww7fxhy1CcQKBMg6L2sa1rbXBbt9U02FnDf69NmG9nHABsLC/M6Z7W8IFCm1pL6tkEcF0e8X5IXtquJe6PoxxQy3WAIybqrRYh6JzlQ8Q1O/9ZF2siRAYrXZ0k+OTigmlGDQt0AACAASURBVBay6hhPTExYL0ImmMlXt2/a4RoKIFRwpH5kVm9JIKBgQHfLAGEu5SHQJnNOTRymCdTZwXpQr1KuZV1YwU6mMsLuLscLhrJG3cH5Hth3QEElcky1lRjDqtwyxNwvgKA1Yn4gYw9rtL2SNhXs8Zx7Ul9PmClZjWCrCWBhTJIhduUIrFHDEoaqp/UGxgBG7vG+fXsEGAk+Txw7LgfSSxcuygZ/bmZOzpW0A0CqqcbeBw8qwKR5OPcM1ujosWMaRwRxBJU8g6iR5L4DFAnULlw4J/YBho8+iP/8m39Of/s//23667/+a40brhHXQC6Cz++a2qX2FdQRAj4xpzmwf5+ugUD00eMnYtGsR+Bx1V5RX7OxuZZ2TUwWzqfRH0zjt2EGPYwpJLK4cxLMUg/J3kh9F+yWagwHrQVMf/+Azg/mp7VlhinFs+q3oJzPPn82LakhLwJ3GCHmHd/3Ni+tKU1qyswIhXsMEMQghu8VFxAlIE6DmXgiG3sFG9g+d3KmzcY4YBADK1MPNJUgwZ2TYQ7AZ65vblryiHFmfdRsjtueksydEinp/HwaGhhUH0EDMy6/Q/5IixpnWuvmdMHeVEzfKrvNjgGhOX2bXLx9v4o64TxuyUkJAATxpoJ0JJqDg5p7AH4SypL2D/Ezms2/Tp999oV6bF67fl3JkGNHj6nmDGbw4CEznyFZz/rI2gMo4x4Dupj3HIv1ECkgCQWTjpqhF+fAfVRycX3dkjACa9bSoYgz3GDNWOy8tszGJnsGz4Z9A3aSuba0uCJwxt8xg4HpV1LD5Y3CFqlXIJHWGshIAXjUGjI3WUMePn4kBhJmFFkoyZ9wQua+M6Z433vvv58uX7ksw6Ddu3EgHSk+CzPIfMGcCCYW4Pqb3/wm3bx1S/Jj7rnGSyulRv9AGp+a1H1ZnJ9Pk1O70h5aeBw5qrHIuk47DqSta0srRpoM2L6mPTdoY82XKiCMMalxYbSyt4MyA6cojTiJidVBk9Xi4Dzmybz2ODjwhu3nbjvhcWOUC+i5UjLipoDWZ9kTORFbZcRVGPBxrsEi2tS3GIPEJsf8ERlC2k400/Lmeno2M5OmcaCam1MPwpIhnEutxkBaS71plYtrcxn9QwNCu5HutpnR7RHgvc3i/X28txmtIIqDlYt4N8moVdlY3MPfCaTOXbioEAS9u2XBlyoNysUg/d4n3RkQ1h26dvF/A0PZHRSWZifVw5SL/3bG0tiWMsGQJwAseOwqGW0/32yfyZue6vozNkRUfpuUMpiwylbV1o8wv49dQtPCmauQlRSA0IwKzGjG6mbzhaZghjrU5cb35xLmuiTJ9wkILTjxAV0zkMpMWPWXXJtk0WTvCZYFcMxsh82RYE51cIAfqfRaibCKlhOAwi0SJ3Mzqbm6kmhS37exngZ7Wml0oD+N9aU01sP7tvQ5nZ33zItgL6TZnJ++S2ZF9M1z1lCun4A3qwkpTV2s2W08O83NpskG433KiPrGH7LBCA5sXJlBSTjVxQYcstZCekmNJBI52DABV2MIg5Ek6yrA6BbkuBDqPNjQvZ+SrPIF7owdtKSIJdZkUOHOZ/w8rqFIWPAZf2yqSwQQasM1QCg5DhnyoUH9sTYaVh8REvf8qat57/q6gqkcEGIqIHt27Y/uOOqAkLUQxkUtDB4+TI8fP1Ugg8ModZ4BiKtjv/xWmwu5hL9tkBZeWyFrLhkKjz60OBBknzpxQnKnUydPiRXFQRVwzLgh847zIu0gHj95JKaNQI7giGwxEiXqdszYwIJzask21qjFtDkP6ypzE9iFpikj6JxBgEdNKSzs8LAxiGKfe3vTsSNH1D7gZx98IHDY6BtQewnOg9pDxhgOn/Sig41DNkowR2DEveN54DqIIyHBE88GRoEgmBoh5Ie4R+KyCAD7/LPP1H/w/fc/kCwSySetPnCcRIJIrSBj9dbNm+nE8ROqCQQ8c104jr56PZNez8ypvgewGr0AqeWDiSCpIfaecebOuYwrq41qOTtIT7cF/Z3vOnjwgIBynrlnfCOrpj6Jew5AIHkhSd+QSbdhWl6+fC5mhJcYlX373b0RQLg9e9h5PTXJu9YRAIHXfIWiJYI+kh5uqJ8NxBwUVqCQ/6MdINoaCSiEzYvgErDPnI4WGFqXYw/0YJRENAtWsFcmMd3QXOb6LQa3um0xqlusz6wdxhJWX7mNXx1rU3J3tTFGm2Ik5mq7OaCtsbGOVzbxgh1kLeT0AHA8I2SuobaKUgHNOblHrqRbt2+lBw8eCVSR2Nq3d7+AG2w7zD9SUAAc6yMAEvdR/k5fT2oGAdIk7gH/JKdg7JB1q0avr0+1gjIH6unR/Dt95kxRTxixhlYmsbiWBLPrDIdmu2OwmawtxIXMP2rHqb+DLQQY0sKCView+5jq8HtAqXoUqh0K7XHMjIaWITxnzn0GUPnqVdnCBzWGEo1uotfTo3Y6SIbPXzifzp47n86ePafEEQkkQBzzj3MmVsE9FKk08561mntvZlxW0zswPCgAtTQ3nxqDA5K27j2wX2POHH3nZVCDsy4JIilcWCsB+mwMEY/VAcIwseMuClwbKGQPpBXG1tpW+ot/9+fp/Q9+avWlk/Qp9L0y28vF2BZ4M5RN0cfYVDihLjJpadS1GlOvRItFG23y5qqqMZ6zxQIWb0gS/eNIRm2gbbS2HBDCDs6JJTRAeFt9CJ/NLzgg7DFAODCcUqNsO/GHBoQW1FkWxR5aVYpWt+D8kD/LTWXav6cTIJQkgFYNzlCw24+ODqez589rAGN1zMRnwrO4hDGFFuSMTXqX6wpAE5/txqbWAbs3fa4zGIznZc+sU21GPF+BPBX9Gzscsjt+HxrvqK+0CUhGcXsGtbhHnUBsXiOSs2WMraglLC+6kAF+H4Awz0KVDGDUjoY5ggHCHDQGuOr2fCrMX2jf2/bxWkDYBex3qyG0W9TZHChvQxC3M+p7rF+hyS7YvAh0DQz1KLMKK67sNtJAMpetrQIQtuiLtDCfWrjVbW6kod7eND7Yn6aGh9K+0cG0d3igDRDaObIhEBSWbKsbPVC/Ec52SEYpBF9f0z7ExoJExpgH7//nWUHZpGO1HSyOmtpawE7gzXzmxbwPC3hG6wgBR3a8cDK01hANZZ/VWmF5We6FkVkM11JlMKmbcsdQpDhmKmA1hwNDg5IXcs4huSmykzKVMfAbDKFlRA386vkAhLM2G6of3Nos5C3myuj1hlkmNdY4n+ieJba1moCKbDrnpV5aAZqbKCBCQsucpiTBHFNhhHD/u3nzlupNAIfT08/FQrGJEgi2r2X5/GAsmSKnTe6dz20PgpWx5f3uBKeIxtlDnh19raitARSqHQLsnlwj11WPw7kCpF7I9fOlmsCvrxlbKkDovS2DqVlf20obq7jytVJff08awNLfa0a5T3x2nbgKfN2b0sgIcwQjFKsHI3bDfOXk8WPpZ++/ny6cOy9ny0ZfQ0oU7PZh4K785IqMIKjbAagSzPHcGXOMmWnMLB4+THML83o29C1kXAHGr179RnvRX//VX+n91PshQ8W4BiML7hnOordu3VT7Ctg6QCj97k6fPCVAyB5HsofvXF5Z1R+UMTAMwW7xHTG3CNolrcQ4CnfRgQHNH55h9L6FkYkeglwD84Kg3HpVmkug/qysKQiG1bFm55MGHiUXNadFzHUYJCSLkEiS3OAz7Xum7VG23uUvc9l2QzKXbwfoj/dRKxvJJnMhz9x8O27o+b7W9iZPniD9jIbbZoKxoT7Rum+0yqFuOpJvSL1hKwlAMxZfcnrJ+vAy2DITL0LVCHo5XwHPPM1p59Yt8SlJdJeXxfYlkIxkWXnUnHWJ9/m9L8CuJZrVQ7KnR66Q+nfDensSM6gdkHqcepuQVlMJEBxGacljUmGcc4f0Oa3XcgYdFMACbH3yyW+V8MGQBpnj9PRTjR/WIUBh9OdjnbCWBHuLNickay5duqwkUkiZLYa1ed0OCGMdNnmvJf14ttaTEwWZlRXx/aw70UaCthm03rF9Z0HzQHXYngyIejrGB7Xn84uLdk/0b5Jy5lQdz4XnwLWcPkNfx/fTz//kF3IZhVEl2fX48SOZKNHQnv0RcH3/3j0ZU/H9JEgYb3I2Ta20vrqWVhZ5PqZwGZkYT7t271JfyWBDYf/VisKBtZIbIREO932Y8GhP5/FisMCsE4qbPZkEGNxa2Ur/4T/+bfrTv/i13FSRt+MKraQm6gPiDsrowr9jE5Mzq+e0OMHKSywWo9ykdP+2/TKciSMOqhrmWf8m2wOJaSLusfKfPwpA2JPWAYQbGUM474DwFn0IH6kPoTGEPWpMnwaGflBAaIGxpkklwIxApQQMVTDYDgxzSvZdgNNOP/MugFBZeKfBuU4a7+rPxLg5wr00SZkYCzZEi+6D3nAaq3qGJpvoHJCX796e7dzJteYLdjcmKOoF82PaZ9sBYemUmj/T8u8GCOOaqs8zMoVl+4ISEBYRXuWy8rzlNhActyR7U3G9yjp5vkdDssM9rpHGRciwLZ+aje88sI+MUfQRjHuRv8c2kDLjWt1IY97Uy+vbsV6RbOtw7u3Pxf7tt1WSlGoDeftNNHUF0EVRddUR1o7jDVlhJ1yuKCOADBASlLNhSaJI4EvGD/mms4NqTE/Lh/W1tLWyrAb1U+Nj6cje3enMkUPp1MG96fieKTGK/W7cEWxrAK8i2ZLXcLp9PBujHORc3smmHDJHA3tuYiF5JLbjKy5TseA1jDAiQI37WciAqWnoqzaIL5+vyUoMaJqJChtQzIdojaHnH5u3182EwYgymQSCDu5ok0CQrbkU5hyFbNY2pOKZsz65CU1emqs5iYkOlvHeo4njsWHTrJ1aP56Z2MMh6/+lWkyADYEqDeSxZ19ZKZhIMZweMJAEW1lZ01ebgZLVRpGNfvDgoSSQMIOAFMnASBbIGbJavxH3sWAbsrldzMfCBdrXomzDriagS0DIsxsbsfVaMmAHkZEVlgRRDYnXC8bA2hYg1zMGkI80t0yG29PqSY0BACCyWWOVVKPq88jWQAIG+5yFaZYsQYIKg4aMenR0MO2aGE2HDx4Sg0lfxBPHjunfBFckFVhXMDg5d/6c1RGtrSmY455zXTC0K2sr6k1GbR4GM7DNBH7XvrsqkHvx/AWxetSZIYUEPGGhT9IEgGmMy4N09PARfZZ5QaBHnSC1jtT4IZssxrEUECYNV/DXi2X+mo4XrQg0bosemtbyKPiUWMttTFsCiUCYscG6Eksb9x05JIwPzI9agyCz1DCH2V3XZ02GbW6+llSxZEu3xGm50bj6xYOCyrk5a2DjKnPe9W29aw1Dh9o7fa8OaHtSrG0RYFr9oNUPFyqTYFGifU64aUfNc9Yep2Rj3Mis2PscxEbN97aqwvaIIt9966MN2xJLn2D7hO0hda/Y9/LnonpLT5gzljW/1F4g4oQA4Db+eMPqmrUb2XIAb8DLwLPWQjeBog0E7RE+//RTjfMS0HmfWhyBNRdGleDAkIVxb62DrCctLBuOwIwvS1BZPbDGvt9bxik/t160tk/mrYb8NpXMrhsIwfAyhhn7gLRoO/L1N9/IjAawOD+/KFZ0ZJRG9oNphUSJnFE3HOObmRrstVYgbxckN9TGgOY7ZjLIzHE05b/I01m3+E5k8rB7ACzWD1rXPKHlzdNntg/hpt+HtLllLqRKLAIWG0pccv+YiyQFlaAkWeFlE+ynKBYApqwFJLjotwm4xGyrVwC+JbWFycLtnmu15H5Ty9dsyVCIPq58F/WcuyYntH6NjY2LMWTOWw9fk/0yNgD7JMnYh425tfiK8+D97AOq+857zvb3uzGNmTxpD980LwI+rCQvrSwyA8MfWTJqwdt6cystbayn50hG52bS07k5mcp8hanMw+2AsGfwhweEZVAUC51t4QEK8kUgCkKr9Gv+3voF5fv6aVOZ5PpXJ4ZQwoAwx3K2gswl10Wg8/r1jDOfZfC/PYNW/VZjanPXvHe9wvqrCTapfA6dF+r2RXz7udtn8+dozzaOWcqC7X0BcMpzi89G1t/3xepJBYvchoTetLm3M29Rq1cIzt4gmc1PouKM5b/IAXJs5PEZyxRV6yyDTa3LVNeB7bd98u/CBDt/UnxV+TxM4pX/u9p2oJSWBhOgXnIbGyaV68egxCWHLesBpmy3rKRhCFupv8kfk4wCCHtx78J5keBzcjKdOLQ/XTx1PJ1zUDjQ00qNXresdwc/Wy9KaU5R06ErMqdL1QIpUGTDJInTqyyi1SCZYUBknDl/Ng6FMdFOIGMzoqltdsNcIFSmC0LqFptEOQ7sPEszm7LWVPMy+vhFvYZPGoU8mdkC9xkZDs/HCiPM1baUyJTjTsfEMpwsawDDApBY7p5rYmOLLGyTbKoy1qv6GYYG1uSXXmWwNRj0bKSVZcwQViUH0jMf8D5dA4OyNSdoia80YEjD3o30+tWMAg7YVjm7+nKg9dSbJkegF4GT7b8W/LW/TIYewb6DvkwyXn6iTGjZrpmH7/a7GAtR61kGPSb/Jr5UElCnQkCEURZSvJRGxgbT6NhAYTwj6XGvsYRW04MkyfdASXw1HQSWYy9p9KXU6OtJQ4Mj6SA9AS9fTD99z3r58R4kqxi2jI2Pqck2PcsARwDCV69eKxvfGABs9aquCPMKgPzoyKjYw9u3bwlYUod04fy59LMPP1AgRKAosx9qrOZpNQGLe1MtKfZjcjMxrtpSWDkMb8xl0wNtnpk/FKtxs/FHfezCwpzLIC145A9jh+CY+yKJ8uBQGnIHQRgBzpc5CMBVGwnq9MXK96vptNo5qFemt/vR/IhBFPunP1/NbVurBAi3DZ4uidVSXZZ9ytbEst7NDcTajvu26do4fSUMXO2itVfnXcr+jEirP/qb9sPt+4kdp0zcvxnw7WRP0lpWLpAGMys/y3wpfG+vAEJPmpvJVs051dQPW9ywvV6x2I9dVvvbTz5Jv/vkd+n2zZsCPyS6SJQAAC35ZcqM3VNTAi60gjDZ6ahLv5tKiAA8bF2PZKnXjRXKDGs/FnEt55FL+KsJZFOlBIizZ2L1kwBDWO/Pvvhczp/IuWHwnz17YfFUT0pLajVkzCEydqTv5gSKYaStmST5uEdah2kfgeR6fDwdOXpEgBA5OGwb85K+jdR2cz9g+mBUHz54lB7cfZC20pa+U9J+X3OthVGZ5NR4LVo6lPuO1cn3p/379um7kPayjyHxnn09k5YWFlNPf5+1QlqzZGQ4hraPAtYBEkPs4ySnLLFnzxHDHVtzAXFr1uPW9zOkrKqJj0UX8LnZ1JrC561UwvrORq2znEW9Tyds7vrGqrPTPdo3SYpaXO0tkzwm+VElowKE6+vp2azVEAoQ3r2fvnJTGTGEAwNprWUMYc/gcOoZeAvJqLuzdQo626WDeSCZs0MBIPKsGz+LiWN0brkQdJMk7mRx2ul7Sg+w7Z/oVkNIgWycI7beuB7xbwIl0extoOAPAQhzcNF+NTsHhPWLcefnX25S1WdWAsTOgKWtrjDb7yITo+vweqm6Z9q+GdZ9l7L7O2Jfa7bOGje66n2uMo7dnoEdvfP78/Efm0OcUbdN//sAhMUGGu1Bisxzj7K222WvGKYYEBDoIkvphezW4N1kGZL7SDKqhq1WQ5gBwhY23IsLMpdJMISjI+nwnt3p9OGD6eTBPenY3l1puK8nDcoNzmScLPol+DImjk0XOZe1U7DaGhgt5iM1ImJicoOXgsGy90bNUA7qwiCoDHMyT8tC9kKdVDUJEGOgfJ4BCGGKDIgRwKtBvNcVW49E76mYORHnhgvI8dYAYgoUS0AYLSdsjtvZ8scYKzNWssSG9W1S/jiz0xYoUda7mbZaxghGf7SosQi3Vmy319do6dFKONj3Nqjz6XVZ65CkT2TtFTSImTF/WKu9dKbI3YZLcKYzsCDYA5lQmBAo21C0ICyMY3wmvREQlvOxDC2qIr8qIMwlgjJU8IyyjTFrri4WcX0rbW0AuJGADqSRMZprW3Nk5EtkwslgP3+BpG3eapsdaBhIKcGg/q2bhOlPrz535tSR9NGHH6Rf/eJXajpPxvzJ40dpHZt8HP6wk6cOamNdgSMNyDlHWocArhlf1A6Sqed8+T2GNMzNc+fOpF/+8hcCfVNTu72u1cbeJ7/9bfr0d58qC08z82PHjlgDcaz2JddLBRsnwKmAbFg/J0AyZgODi5m06Ywy4121xc7YMY9hXpCnIX/lemH8GMeWfFj1emBT2NDag/cDGnnFmqKm524qA5svdUJIvQfC9KNT/+Si6HT7ol8LCKv7kFjRkJhmoEcJwuyIlda6bwxKSlAoxukHA4R2It32jTeeas0b2gGhybar3UXr9jEB7QwA2oys6UrawVDK1EX1YBmGCPDxySefpK+/+lqsP2sa3wnYox4v9i3GICBDPe+8NCBKE1SbSUJkaNiBbhWgh8Q/EpPBHEbCO99fI7lVJJO9ZMYeimWrZEC4saFm8/RWxBX4xs0b6eaNW+mZWs/MpPWNltr8sMQPDNGehJKIXboua26/LmUGYAh5t4AWrRr6G6khp84RmevA/mMORY0izCYmVLCoqkt++VJAdEWAiDppNzVySacUOsX4t2dmxksWc8nAxRU7gDZA9oWLF7QOUUtJPfmz6WnrY4uaZ8XKKswduOZFLWxClYEzrLUlibUZqTAxOwlo6y8Mq7fp8k53BW6pI4buMWMuPhvKpigZYb3VeXs5hmIc1EyAYneetaR0OIyW5/ojA8KmGMKKqcxdGMJ2l1EAYSv1DI7sDBAWjE+bk2HbM6oHhJHRrTdAsYkQWaoIlkKWZl/wLoDwXfJc3dTznQGhW816g2rYwaFhGtZar7JVJFOiksubFQue/Sh+EXb3luX6fRnCnQPCztnGMmuYn3v95lFlCPXUitoMe7yRperwZPya7YFXOYCdAkIbK+VmUL/J2fd3qD7quvfVMYSlrDauK2dE3zQKfwBAqGiz5ntDRlRzhTbatn9Gmzra/qz+E0BoBf22SAOu2FT5GQFYgAZ+x3sKQAj4kWwa+Y+1jmCZzQHh1vJSWpufS5sLc6m5vJyGe3rSxPBA2j05nvaPj6R9Y0NpsC+lAWcfWajJUkafuFjUyUKGZEO1NTJyMWtvqyG0fk7Ufxj4MVlPAQZjvuaW9kJ0NjYtKxpj2uXuAEE3zoj1KuoT+GDUvlhyyFtMqOn8pupHAsixgVrDbau5zeWTekK+ecmBUD3PfAzR/6/odxrHt2MZCHM5FLVIxVzz5t8CKK20vuEMmFgfZ9liOiGr0T0CyMF0hZurgTTYGessYa05ZG4iqbz1GjOQFyUEfs9icfcxaQG0p7wrgNAunEcQuYl2ljCSPMX8zyWjFflaQGRf7SvDPn5n32eS0OwGiD0se+kWMghnCQh6+/vNeRRwxr0HuMDMjY+OCRhRAyTGkHowSZVJsNBzbVHjh35aAoNbzbSxRvuKRto9NZZ+cvlS+vlHH6azp09L6gVLq7qihQUZsBw4cFB9xHgusB7IsAiGqOsjsJmbnZOsCYBFNv71q9dyM6RdBeYyp2mEfYj6wdI17+N//Th9/K//KmMOXElpQg0zAuCKjDlBtc2rdX3X5PiEvo/kC4AQt0+afktS5uYaCrZHRgQsqZMFFAJsmY8EddwTxg1zleCVeyPpKE6f/f1yDQUUEpjDIoazJlb7BL0ck4Ad8EqQDwshoNFB/2MsXA2I0HAo9+XK0hnzP+aflyOIGS0SFtV9Rh+p2xLa9rtiZYnxF8ymr+HBGtZtVm/PENpRvh9AWMniVi5Vssr8hP2t+T5ct3cHqKhca9bKou4eaGbXPE7WS2SVt26aFJq9CAXD/PycS01NHVAYjrlyJBJ2jFfGFX38+DssEl9Ej0DGIuM6ehfG3w3gmnQ5AIa1/CjLpFS3WfRh7DNmzSMmPifWEHfdhQXNJwxecAdGDn7n9h2BxKfTL9L8wlLa3EppfHI07dk7qUSRnFBh4dYwsZmTc+jTZ9PG0mu/sAAb1g4yg3pCmEKrux2WqQ3zmH2UOU6iB0DInCdhs13VFwnRskk7Y0t9FvsbnnAy9+Pde/akK1eu6H6i3KGenGtjjdpYW09b6zhldwaESPSthhvXZivXUEsmN4xTOwk3hNI9lMmcjUK9p99igMEhlBEmfyVuiKGjJKqrHWJsquxESdJNAVX5A/g4KZKwRbz0o/UhtOEDQ6gaQjGEmMrMpW8AhLdutbWdABA23wIQ5vR+58WjMyC0aVsFDXbb2wGhMtNee1FuTp1BS/2CUL/u1r23+jMLjeteXfsQetE2Gx6abjkhKUCk0LsKbvPFN5ecVBfkAISdz+dN1/J9AMLae+sWvPG7OO94tt3HQF2bCj9SN6lHVvvXzqq1n+ObAaGPxeyD7Xt0/Qgom6R2ui9vP+raAWGZwbbFpfymfHx02/SjtULdOXb6nEZZTaBiQNwytMrUea+1XMahjWIN6SKA0MZ9OAoGOMBRMXT6ZEuhR9gSqZfKASHMIC6jG7OzqTk/pz6EPU3AZk8aa/Sk8f6e1MBpNJNTWaN723ysJsCczIpm4i2r5bL6N6vltUygbeKS7wHMmvYeAnG71+4b6NcdznEFa5QPEgdU2ti9XiyyxLb546S4YiChAgijr1EpKxIglJSwqQ0L+Uo8Nzm4Z/0d9dwC3GWAsHBYVXBqozKA1OAAjqqRcXVGDIZjC4MYZD9kdFPqowFxw2ritNFyT4MJ9YJ8xphqG3H681Yf+ryH3qWUypwNo7mvrsHdUdWbqlgC6gBhPgdyQFizcmfJRTOms+x0la0oawi1/1QCfrsfxizDnHqk7vU3BgaNgY52B9a70ftykSknYHDnVRkoOUuIvGl1bUWAehDDiyGTOBEYcb+opeRzsBI8V0lreR7sH81WOnH8aLpy+UJ6/6c/VV81ABFyzIePHsnFE/kV2X0c/piP55hPVQAAIABJREFU1BnNzc5IcorMk0w2iQeAFcDwxYsXqqNijNFQ/uLF82pwD6MYsraPPwYQfixp6clTJ9PPP/xIQSNThsBQDbAX5iVhZW7tntotYwfqXgmcUMdICjY3q88w7sSYjlltFoANF1Jj13wukCxRre1m0XSbOnzOFxkrgPHM6TNqvwFjA1jEGAQWg++iNpJ7AziFgaCJ/ITqiUqzpvo9o37V77aPxk5SxjDe4ihrTF2M7Q5rrOIBl4O3j+h8vQ7pfoDBjmt5B3as/Zrbl/udAsJOe6NlquqTsfXXV9y9ihlPhRwIhUNNgrObmqtTbBQGdowTSdW3tgR2ACK45c7OzxXmYfSE1DrsTeX5DO+n9o5xC1hi/+C6mcM4bMJy80egcYxatjGtE1yTuTaT9LDP5UY0lbhBxcmlw6UAIc3VPQFHkg3DJM4bB3vMuZCRfvnVV+nJ02dpdW0rTe2ZTIcOH0jvv/++nFCndu8WmGP+IJf97tp3at2ytLSaVmju7uubSSaHJQ1HLTA+NqH5JOffVlOydK5tbX1DiRfmHeuAuWTbS2wocW+0+fI0ANdB2xh+TzKTOnXqmmEjmcckEAG5sIQ4KVNPmDbN7ZR6xbqXvANYlN0lm38HEOfvSsj6+q955skuWv+oxdLwkMnfx8cF7hmnXEsktUk2yTRt3VQuxDilIU1LslyepSWxDFDaXhNxSO+P6TKaA0JcRq3txI4AIUELAXlhjlK/2dpNrScgyk29XAJzsKfNN1usSgBRXWLaAWG1gXanqV79eZ7n3dknKsv29o9QpKyfWpYxlypZALElowzSLUMjw3LJs4y/GQ10Cu7fBAg7gdOdXVN1yc8X/Hx9fVv2tdO1/HiA0GgbSWoikPOMb2WTK0ClS3Ey4P+ugLC6ib6JDez01No3UTtO+x64E0Bo7+moccpkeDXzu+30LbPZKhprW/YsAH35ZsCWLKV7AQ9skCatkDQUSYYYEAOEBhTV3KUzIJydSbiN0naCHoSEy0P9PWnP2GDaPTKYejbXUnPDZKmlUVMpDxUgxAFNmT0MU2wWBatnrCUbiWVpA+BZS5CQKxmjxbVpcxCQNMBYCcz8Ngp2tZKYidJldECbTgTXBqZKdjCv9cv7sKre0ZNilln19SN7ZNz9ATcHKDPLdt8JHGJTM1v3kiFUdlRgzgC+sdvhtGYyRmNKm6pBGxxsKMEVhfp8REMMNpALprH70JA2UwIEAocF9Vw1c4NoOL+2Rk0mTpQED1GY70552Z6ja8kDy2C1fYpUGcL6ParYYzowhPap0H6bXLZKXdjYNuAHeLbMM8yducX2KqO9Z/ceBU8wXeMTY1a/MjyiAIr2ELgFUlvC35FD0VJB95rem9TWeiChGkRY4pUVff7I4cNpz+7dAl5YusOK8Vm+e3RkSOwY9TcAHrnNqv8lPSsHTPa5e0rH4RlrvDIvGw21mWA8E+AQVCL/+uLzLwS6du/ZnS5fvpTOnD5tDae9Xvbad9cUcHKdmGoIiHpfTGpICQZVd9pKuh6xfkO4OuIsbG1QJG1mLvv8stYzFjQWTokNao2916AHcjKDQDK6tqrvAFzCegJguQfG/o0ouIStoN8Z4161UdxbGmarYbUxkEpcsA7VIJoiqVKzRL8ZEFpcUAVoLmn2daH4XZ1yo1hDyi+vM5XLa7kDFPo3V8KEbsnC+Ia6nerfIiC06+kMUdsfJ0kHuTCvw3Ctam4BkmDLl1dXNC8APAAflC2MT9axG9evpxs3bshYZXZmVu9rtaxxUoMkZYMa4WjVw/g3tlBqMa2PQ+qpCfhAxkldIkmWYMmZXwEo8LFoFzardMHZLQNvtNpAWbKaHj95LLbzxs3b6ebt2+n27TtpcXlJAI4E0alTp9KZs2elHgCEffzJx+nzL75Md27fl7ogWHPqDsNNdXR8THOFJCFrumTefX1p337rM4hRDQoAQHRRB+7u4saO54l/G21R422/a4q1B1yrVRP1eoODWjsxlwkZeKLXK+sGf2oGrRJzLlvFEAeFA6zosWPHBPJITOm7s0QhyWWrDWRNhyE0plf3lLplWmv4K+57EfNi/uWu3GDNkKWXfUCzaw82/w/fdiLuVD0glKnMndvp+oMHAoi4jG7gSsY+KJfRRmoRHOHgFDKItplUZqLfBAirk9MW4fJn3QBhLEilnCrqRKoOljVr9rYfvTsg7KBVlhzUrsOCqbJ+Rd/lbn099CoaGpRm2/TUsCBk1qusakzCfIxXN553Zwbr7k/79+fveXtA2HYtWY2TTb464B9joDNDKJlsh+ymZV3KhcXVpx7aleyVNQnecuMAl6h4BqO4v14EnY/FdwGEOwsUdjJas0CgjRXMP90dEPrdKbI1lZHl+2bIaKqGP7Gl5gtufm8i4xZGKFFXl7NyGyyiWEK7rTvnai5/luFzSOY1bJZQEUOothNuKsOmt7yUVudnU8/GusDg6EAjTQ4Ppr1jw+nQ7om0f9dYaq6tpA2swdnA3U2wBFtIfozJLGp6vAUGWTyZyHgLALJ9BrisaF39ndygIjTLbPx8B4BXzoXUTbQltuIZcc+ofyIYtxoEA4Qlk2TOmXauJquJ9cSYTQOtMoBxeU4wfXXS7VySFAGisbNND/rXM4mrJbJUu+dubybfdMloJv8N2SmAUKYDIyNW37VrqpCrRuKB8yLoxoGU3nAEVzREDiD4emY2zc7MyRiEbDK9tXAd5X6awYpdty2t4bzZtvZl64mGN/LUmmllYDKrOxTezeooiw/FX3yXkAuoSYjChTCy+VVZY0MBBOOL+4FME1CC+6Ya2o+OKZB88fx5evL0icDS7OyMWmo8ffxEjeUtqLdzNMUJNXBW18L8279vb7pw4Xw6eYKGywfNtAfQpVYXyIqNXWRcKeAcHdM5IL/m3ACDsGJ79+4z9m1kWCweyRHAEyAMh1iuHIaARvOwhTxDWDcCKTEaDtKnn06rZohrJlCmGb3arMCEYrKwsa6AkX6YMJuScEdDZz0P2A1rbYJpDC+z2QfgGbvAmA03R5hM6yk6IDbdXIGNKVT/uXUzqxofG1dZhlraeH0sCQdegO1YA+SG6O1WdLd9fm1b7/Nyhbax1W2dr0Q7WX/P4hDsjUqgZBmNDrJVrQX+wSIOy2oQ35hcz07mTaCw/fr17y5gtRIvdNzSqgxhrG36b40ktlg328zzyqScORNbfNUp2fqWcZLvr6gwSEpg+keSiqSFGLiUZFhkbTxs7WB8fv31V+nLL75Mn332Wbr/4KFq9jCSQgZLyxiSRKEcCCOqcLE2VnAk7dmzW0wdZickVwAvAQzp3SkAQ0K1B3IGcIILppnMsJeqByDSTvbEiUntMbys199Mevx0Wg6kX33ztUtIp+XAy3oAu09bGdjyz7/4PH2FW+mNe+pdCBBkajB3OQdqDulvyhq9vGzGKZLP9/boWIcPH9G+wP2h8TzM/TNa3nAPN0qmsBgmZehXDvDeHgFC7hFJHqYHpmXhPqzn7eUqsSbXAcJQrvC7vXv3SNb+sw9+li5fuaz9CpMqre1K6JnLsJ5VoTAyyaeZySWtZ4DsaDth+4nvKd66iPFpqhAURpbEAiSGo3T7evEj1BCWU2uj1cwkozCEs+naw0fp27t30zd37qSnMzOpSeajv5G2+vrTJn2XkFyZFibLnnWfaN3WDjaBeIWdes4G5n+vZhIMWNUFP5aBi9C1fkXSwtEhWdRpOdl2JNmBVw9SPOC8WFynErpvkx3FwLFG0bGI+X30hahuYct/Vg6mt1zoOi7S9ou3AYR5trQdpJaLdQSzOUCuv/nV7GsVEObA3YLa+mPEAtF+mbZUeQbIa8HkHJW/YIrCuMLlbYx1fV8lk+UfamtFkX/39/tUuj+0Iiv1hmdrDFB2J4PxMHraPh1zp7i91SSLRn02eeKZcYvEknhRtQ6l/lcAGooPnJVyGWbIY/h5ZOvt681MxHf3EhACBh0Q0nYCVnBzeTH10Oicfmy7p9LJwwfT+RPH0snD+9KRvZOpub6aNtfpJ8gGtKmNXJfli5Ks2QGEsGXUiCwtaUMgOyvGrr/XnEZp2B19yVrII8kaAuSs/tfaQyD/M0aLwJTj2T2oH6eAJxhCu2dlTUMkxuoAodU40lerIQlL3F8Cdb6fIL4ugAvQEucTQFM23jBxRXuNPuvrF4GZS2JtxNjI4bwI8AEPMrdRy4uy5gV2CYDBvY42DFZLYc2SYYEJrsg4AwrJvLOxPn9hzdFf8t8XL9Pz5y8Ld1LAYOZVtC3THwCvOvxtBlqCyOd9h/lhz6iUXUddV/l2Q5etjU2xgIMjSP2tT9mBA/sVQB0QE4ekaEIGLYwr7g/jaHICyeO4QBm94ZhDjBkA4fNn07r/MHtIGQFWz54+NVkyxhZra2JMTW4Fm05iIqVDh/ann753KZ07dzadPH7CalJ9b7G6uBFJUkmGyEiCht0p2bmMjboMazIdOngoHTh4MO3Zu7doA8OgtqbbSwJcBDHPnz3XCEDupmQGZmhaG+0uKSGyhmW7mTtwrUULB/XKs4w5QDXYSB6M9SZc0ZgAgDJm1NTbpaQwAdQ5skbwfchMYUX37jUregVZYhJDSlrWJcmcogDvzjx4siMC1yJecMa5WH8Cl7UZj1T3qDcuuMUbqkm0YqHNfh+A0H/UoRwxPlCKrS0SNRDrx/Vzz+On2jPVPlp/De3rViX26ALadAY1hmrVr9kOCMvrMnORulcwR3W/C0DY7YnsxKgn9h5TclhRRYDCSHBickXSj3mJxPnJ02nNA9i965i43MDI5WZ68vhpevnytRmKCBhY0s+k8xY9GrCxuWtu28ZEiY3yRA7Jj0OHDisJQxIINg9Tl+GRydTfGE7Ly/NpdW3ZpJ6zs5ov7GMANt4H0CzW/C3W7pX04tXr9Ojxo/Tt1avp6ndXJStdWFxU43mSKMjK796n3pBWP5QwUCMnhapMWQCmJIe4P8x7WkbsmpgszeK4rq3NdPDgYcmwmfMAQiS31ieUpEz+nLOYrkhWQ3GaiofxaHGEJXEreMBJFO6znLTbXvyE5CuEy/L8kspVpvZOpo9+/lF676fvGSBUEqoleS97M0oOMAm9ZbXPeYcAHpoSoaiAVJdv8y/qIwEW1juVPXpEx1KPS3qbNgasrzCJNk8iRNysqfiHZwhjIepJAMKVzfU0PTOTnrnLKP0H1Zz+1q30mBYIA43UQsvL4tzbkzbFDKqpUps7U+fwt1vGJvK8Eajkma32LJfFcSXNWoKvanyQB6g2LrYPkG5ZqJ0CQguK61bT6hECu8T1qO2yL8Q2dh34ePFzfo3t62L1XgZgisBn55tT93dW69Hy91YZvW4umW61rcD7+weE2gB3CAgt1LNXLBaSIqpXm8kF9TuAARM9NO62ihcSgtrMaH4ebYCxfXS0S2/f5Wl1Tq50fmbV72kHhHm2NweFbdt3dq87A0J7JiHbtvFuNXuxWMZ/LXNW9o8LExV7UH7nfGcGHuamMoBB2k7Qg7C1ugyalFQ0AOGFk8fSyUP70pF9u1Jrcz01N5EklsYmuewvMngwhABGglIWczbDAIRssowRgIACBOr1BAhhX6ynWVG7IQbHNwuXYxIob3+1xN4YQ5EbCBgDGSY8fC5nCOWAur6ue2cmBbY5hVQnpKX593Ebg+kMG33bXN1R1esg9OyoCQPQ+/MOMxhfpQpgBdhbEQi14L58rkkgCTBiAMHaTLD5U0viRY1pacVMTvhjzerXFaTQBHp2bk5M4czMnJvrICcuDWZir6isS/bDttV454Cwbi5WW6bQJ683jY9gUT6RpvbsESAfHhlSYISb525lmWGsGjLSARgR+AAkVd8pmaMFhGJcm03dw1X6aKrvJPd0JS3OL0gKxTGQq9HXC/aQ2rj5+aW0vGTBxK5dE+nUqSPp2NGjYgglrWZcYMAwNZX279+rYCRaWHBcWkpwLiPDQ5J+IkXjD7WEBI2AM84LIEe9Hw24CSp5prDjavngffysx1rZZzT2Z+YRDwKL9xi/DByuj0BIGX413LY6U56/EgQEXsyVZkusagSxjBFAYfQEJdlAgExzaZOcDrgBRNYbNds4y93Y2+JkDzvfQ4q/s69770Ab99VY510AoUZiFha0710eBmyLJjrHTu7IWFynrb1x3MjX/T6AcFvC1Tefbsn0uLWdrqfcVf7QgNCY/S6Ea2UJCFm/5UvLFGrcV1QMrFHUsE0/eyYDKNYLxvSTx0/S06fTSu7Qn+/lqxklYZCBUmsHOGBOch+JN6gX1x7jsm05XWbu1crV9pjSgLXm/Plz6eLFi+nSpUtp19S+NDxCz89Vb+PQUvLn2bNpJVl4hrSZYc4oGYU8u69XLSdoPUF9IaDw3v376e7du+n+gwfp0ZPHStIBgl7NvJb7M7Xt1HsDCpm74+OjAqesIYBW1jnuCQkxgBX7weuZ1+n58xdpGFntsPX/ZH1hLnNfWNO0t0nG4en6PKaLYKcm+V8X+3H/otdr3XoOm9ubetPy4rJ+PTg8kM6eO2211FonjUUNE6uJcQeEi4uFq7ednpVaNOkTjgla7JVhKoPSD0DY39B+ABAVIFRrCgeEq5jVeb26x8i2RnSb8e8SMXb8TIVfUdC1KUC4kaZnX3sN4Xy6LobwXvr6NoDw9Q8OCHOarr0JdzsgDKCUOxXpcm3G6K/2mW4yRLtBPwQgbN9cChbQEx9xPc5/2EDy2hWbFHYpUXsVGYRKcFdBBFVAGLKy73XYtB3s3xogrICyqBdjsV1dTf0ENm5ZzmWGuYHkFt4sOXrjdAKfFWDaBRC2s64xTt/mWXVjbnd+HAN9lWVHS4OndDukUCtjuyNDmM/Bch5aZjKMUMoC6rxvW+F4iQ929IjLAKGSKK1WavCH1hPUV22sp57V1dRaX1XD+t1jo+ngnl3qRXj8wO50aM9k6tmij+FG2mpuugMYzdXLpJJJdwwcscjj8ktmlQ2ULChsZ5jH0Ag9wA9BKBsjizyLPayQTAXUv88AMIwFQa5aB7SHG2xecqZ0mZqK6K0ey0xISrAc945DBKMXhjgquneWzySj263ytW56FtNc1qxhvZ6Ls0oxHop+UJ58i9YDEUuRKeec+S+Bi+y5xYqatTbXTrCDRA8wqFrAZWskT0a9KMBf5efLAgKAQTLk/d5ypJDe4hy3Gb26QkpsN7LTfNS8Ku719wkIkwDd6VMn04njx9VWgZofAKGkU5g/kDR1AwW1T5jhz4w5eG5YI2bWT54zoE3N0kewq+eP1dMRjFCvynMiiYGxDDWFmMgo+HzyNL188TKtrjUFUMdGze2Pc+jv67F6w8HBdPjQwXTi+DG1iSDgoS/g/NxcunPrtgIyXj9574rqCDl3gkfrj7Ws8YfcC5aBeiMC0ZB/wchxbsG6Rf1pmCup2bT6ffbpfoj9W1oSmwyw437AfCChZZwwFvUe/z3LD4DVJKwjulfWz8v6WDJO5TAqm38zZ2A8wqYWY9hbo8SYzZVA7QFjLSC0EVa0XP+hASGjNGp/iQEKUJft9XVhojWBCZRZDwhjKnS8zi4MoZVl+BG0bXhit4u6qn0famcKfyxAaAUhO031u2LL+5jGvY+Ykf+iYnj48JFkofTuRJqpmrLV1bS4sGQJus1NzSnG/KmTp9KZM2dkyMRcUiN2b0vAfKSOmrEMK89+Aajjc3IGnp/TnLVE5ICAGE6/f/7nf5b2yy2YHno27znu7OycWsXQdgJJPvMIN9Djx49bCxjm5Tp7Ir3krCE9iRqYwm+//TZ9/e236datm+nOnTtpTXMOkGTny/VhfkMS6dy5c1pbcBXGlGr62XMBP3MCHkhPp5+qDcXr2TmpZgCLzGvWKtxIcQhlrTevAGP+Oqm+2n/ecf3vQNEwLmlBwxAIJQ1/Rxo/MjpU1voTB0pib6Y+rGNmDGPgzczHrEYThhBX9XiFy6jvUALRtg5a4nhgwO6L+qSi5inay5Xj8scFhKklhlBtJ+aQjM6naw8eGiC8czs9ef1KktEW9q87Ygi7haU1TJruQ1UymmffckBYZrq6GWi0sySdWZN2QFi3VChR2HUNKeGGri5AqYW0GTA1iajF3dbbq7Cn1ooZ2hAPYOpuYybBKDeHPy5A2E7/88wKFjeTom4n9rbXqdkt6CwZ9ZtbP+CyjTQfdeHoKOCNLJTg0XsGIX0YHYbVWFdGHtMGy9o1xYTDrNS+dsgQ/tEAQkmX21jBiJyK4eybZ7v1t98Ay2R1YhAjS10+05CzWg2a10Q5K6av9syowFYbILSwzBlCpJqtpjWmZwOhT9ryUlpfWlDbicHWVhqhtmF0ME0MNdLEUF/qbSERZbPxbIszfKoflWmHA0IZsyDH29Iibu5uVgcGSII1oe5BDXXl6NkoGmQjg5RTadR0Fl/VEggCGOl3WfBmG5TJVQMERsN7zhWmCPbNjlk2kLe6PjYoc+EUTyBzJCyyy1rDGKuxVkRDc7U5aPTadflELBJtntBQoNlWjwNwVrLKHWRlZuNS4Kh/tv3caib4E/2crMmvMafxksRojd5RGzLFafU206DqyvqLPlrIsiyDzA21wVkXCJhUzpMR2yap/dzzz902qG2/K0Nt+xUSoIP796cDMIJ792rdBpCL8Wu19JwBhFbLhrGQBTswiYAqnC737d0j9g5gRUsEZJeMNRrX03JCpjT605fWN9YUIMLUIefC2AXGjuz6i+cvJQ1bXpkXM0lQdubMKbV5wHXP1q9VAU+CtyuXL+u7AWmMce4jP8c8gnOAEQAwEsTx3AggAekEtEimeJ5nz51Lu3fvKRhC7glgL/qIWp8xS3IQHJEMILil12HUXXGvYN8PHTygc7P6QnoIwhIuW51ur9UYEuDy/qhljcBM9u2ygbd6nqjvLevG3fwnVOfZUqV6oFjHVJsZLxtDtk8HGIyx4/8ujlMTy7xhZNmaWb6pmmDLZG75QM3eXwcI8xXFF9Zifd0WtmSnXJlDbwEI8/29gFedbkWWX6zuwdn97lCzI+bse5aMvisgjK3S24dbI/uUxNZTC2dgblUlVHKm3qAhOfLvRUkt1fLhwQOBwbNnzqoW0FjCEe0fjOOQi5pE2lo1wLYBKsOVs3ScxlRqS6CFNWViYjKNT0wKpCGlpp0M84XPPn/xXOcIUwkQYU5Tj8gcHhkZU0yzisoGCWSzqd6j9CkERCLrvH79evru+nUBX4Abc22gMehy715rOXHiRLp44ULau/+AZKEkv5jzrFUch7n/HMff2XmtCaqnPnRIsRXJQO4RwFfOpJGEV5Dg/9dBBfYugDBShQJ3Li9v9NLOp19sIe0kKAEZGbGWNpL3Nkz6r6p697+weMWk761NQLWN6eh2wN8LMzTfw4kPwrwqlDmF6V4Rr2rd6lZh91b71xveXMMQdgGE39y5LYYQILgzQNjp6yscTdubqrKBOlOZePD2u8iebQ8Mop4wghsFAZm8tP3sdgoINSw7gsLqtVUWeSct7Wd2720AeD1VgMLsEPbeMNZp68PYpskPoGX/tYP82Axh+z0uAWH8ps4k5g3Sz5Cbtuf3amQE276/ZkiGOQN3TAtQT09hJcwiHSYGkrKtrCgTZJXG5jK57fVvBBCWYzPqV00Kk2/yZUjt258DwvYlqj24qd4Tk4nmryLD6ktdOHW2M4QK/ouMmxVuF2CQR6AawmbqIwgHPAIG5+fUi3B9YY7mbClt4Pq1lfpaG6m/tZn6erbUTNYCVbvcqGk0ls1qO0KWSTs99RySs5i5iwEMmbcrS16nByDtNyMYqzugzrCsF7TWEb5LKMIMgJVl87keWMHMtt8AobGVBBoU6kcz85CCmqty/LFzp/AdF1HNN1/32sfpxgaW6Cn1D2LmA0NltXxi+wTsTD666cYERUa0z4JuvifkUxF8EphboqPphfXGcmrtTZgbuMnOOqYw/J0+UbCT5nq3tU4dqLsFNVIaGbMgydxa7U+hlvAFe3sg4MxIp0Ko7EbUMS872WHjczwrpIpRCwhYW6aGlWAQdoB2CmS81WcTJ8GGWEWCQMAaGfpjR47KDAaJEskIZaIHMUWBXTXATM9BgBv1N2STF5fmBbxkGLO4KOdCGs0/efw4PXn6OE1NTuq4P/+Tn4t5A9g9eULvsfuymud7Pvjgg3TlyuV06cJ5s8B3d04CHs4RwIZM9f79e3I8JXAMV1KOw7UCCPk5NYTcEwAaoFSugv3WliXs21lH1UJidraw7OeeEBCq/i+AJdK5prkzcn3ab3H2LWpqncl2NjvGZQHbakoHBN86sFm9crwt60mtWYy9TLGDfifSUBkg7BCY7mT86Ng7BYR2InbYCA1DwdGN41Io1Rmo5tjrnQBhzbrS1fzl/wOAMJ5ZYVaDgZdLiBnXrNEmn26krYordJL0/fatW+n2nTti2pj7x48dl5KEOMNcbUekDMh7EbJXRs9OFBckS3ixZjL2SaQ9f/nC28TMarwCXEgw7d2zV66ZYTizsLQoMAjrB/hCrk6tMKqAQ4eOah1YWV/10pkeSUMD+AEOYff+n3/6p/TFl18pIcW+MziAPBRn6FWBpiNHjqT33nsvvf+zn6WLly4ZGHzxQiCYe8QxnzyZVu0gn+PcDh89onWAxNcd9UR8qrVCRliqu4/guUMSvptCpAtDmOdjLYnaTL3NntToa6SpfbvS5K7JND4+pj+oP7SmaQ0fKBj8iGkxv+JcFUP4IpADQsokqLsMBQzv07G8TVCUDITLqm+aPy4gjBrCaEz/dG4+3UAyeu9e+vbOnfT49au0RYYOUIiTV9cawk5L4/cDCHOGsL1uL2eiciamPRCtBKntzcyzX7YnrnYKCH0VL8wwykPmgbf8+4q3mtlMsSV5ML19Ya8Pwr8fhnBbwN9lY+kmGW0fAb8PIMwBb4F58w3RAaGdaueNsD07SQAMtUKdYD8WxkNDkjEQzKjGxaVsIYUKOXK38ywdAAAgAElEQVQ46e1cdBJ5gDd/wpjw7qFFwT752970zKrHzIOedlVGmeEKFq1aP7Hdte1NgDCeR6dcVzsgtNjHJKVmUmIkugVuKlc2MChQaGCwj1q6mddp6emT1FxdTs3VFZnMpE1qkHBh3Ei9rY3U6KWuA5meSTOVCJCs03o1GSC0ZArngKyEwN+ayFoz8OFh6qdSUVehNgsAxYY1yO7toZbKpJQGnqw+isBWZjFtyYRg3xhbrC1RQ2huZbZeBhsSYC0AIVlJNpvYfGB31FQbySBrdZ3xkZwVkbC2FBRQ3I6sJySqknt6Ww4MBWQGEzIZdzMtaxpts8Y5jv5TjLNqDaGBUs6X+hTkjtSSABwwkTFzGJhY+6MMqyKeHBAyDuIcIrGXBe2VqVLuL7YUtNcRlm+uA4QxRjtlnAug4DXGo5jJAKZ7+9TsHfDE/cdkhWfAeZMlVz1Rb68SBhfOn0u//NUv0hh1JLBiGoTWs4wQE2ZXrN7qakKWLNMaWavTjoEefku6CH6mBvRSMSwoyHr06KGYRmqUzp47qybRsG8AOILBr774Mj1+9EgB2MUL59MvBBoPyrFQNbE4KMJ60y5lY0N1PUjdqAGN3mlzc7RoWBMLgTyan0ddH4wl44UgN++lBiBEcsr9DZv2mE9KgvT0WouHMNjZ2lQCpEGdJQYYbu5l7HCZSCyfk0m/65b+/x8Qbt9Lvm9A2A0Mas78EQFCc259e8loZ0BoJmgkuSypiVkSe4lJ8dkLWKOfTU/LJIs2FXJXVuIF1t/qqkk6woQzF2HtcBYFXMaLfdhy0damIiT6qE5kwrS4qFpF/nBM1nXaPBw7dlSSdqShSPUBpDB+Dx7c1/xCunn+4iWxicxB9XZVOY39lzlL4gmQ9rtPP0tff/ONAN5j3I+nn5lxme/XALwjR4+kCxcvpvMwhXv3ai3gXO/dvZeuXr2aHjx4lF69eq0EJPOd+Y3RDewmpmLITZ89eyYwSeIrlETSZ3Z4vRNDmCliLPfTIznn5PhEunjpggA77qMoJ6Z271JSCrdxq582l219Lwyh1B9WQhKJ2HAOZU2l1pIxQh08ygecX4kxJdlF5u4lG9H3NmKgH5Uh3Gh5Y3oko96Y/uq9++nrO3e87cRs2mSA7wgQViPa/F9ezls82iw8zYL5qga+wraFHKiQIJZTproj1EtEa+UWXQChHk4k+HcoGS3OyDewMrvnC1Fx0WVPK49fsiHfmS2rc+2yBGLJEO6UbM456U6f6TjhKvWZnc83Aqnq8XfOEOaMb3Fv29FdOKttv5E1Y82JvrD7xqnRAaHMOWitQs8tX+hVkyJNnoO1WEz0XdtBUrmK5zqfjutZNaR9A6iNxaIyxmoOnT8zAxZ2sgYO7d/8N1e/AobM6dZcD5GLxRUULlht37UNEPKD4rLLAL1ubMV5WJ2c1cwVhiwelGrD2QpX3p7UT50fctEEO2gMYS+yPNoSPJ9OLYwqNtbTQE9Kw/39aXSokQZ6AXdbqb+XmiYDfaFA0DajWl3rqYf0LObEAC6YDszkQOqW0VyVWfmbgUq4FxIg9/YZy2HX1BBQVO9CNWh3IOrPIAclqt/zdhIhtdPGrF5wA2Zy5Mwdmw/PMkxlVHfRwvzDwJ3sv5EgeWF8+/Aw6WXZc41NGUBAEGCSTuvTKDAIS+imBgJYas1BTaMzKwBdNfXFYZXNz8BE0TPO5abIhp5NP0v3H9zXhk/GWFLRdXNs01LJs3b5Dj1Z+wcbJod14Cigzp/aGR0/rO4oneSj7YAwZ1Mr+02+ImeZGt7DWCHTa3JGZEAND+h2SwqKUyjXalKyFdUJnjp5Uk2f1XMSp+6tTbOGlyyY+7EuaSaySdZ5AiqSVHv2TKWx8VE9Z74PwGWrGPdnU607cCnlc0iGrdXD/nT2zGkdg9e1q1fTwwcPBPKoKfzoww/FUGJnL1MXkjBem8dxZSpDnS4OujDkAwO6DtYGzRVnxV/PzEgWxveTbABwcv00j2bMMya4JsZc0XfLkzFKsgwRIA8oIDNJtjEjStJ5cs4CLCuvUHCcO2lq8HgP1cyN00aC973055hv4aGQtGOVpR25HHknDOEb8ne1C/+OJKP5J/MTzxhPX9bLNdf3j9JIpq2sJo912jOPkXVrP+Ni+/A72ratdXJoL2ZkAQir0V9lpnaRjOYzvrpZhsZn+y3upI6IMbHTGsLiUj1hlzOE8TuW7aqEkPoymqIbIEQdwfin/ATTGPUOXV2TyQqgippgZJKssxjFwLSdPn1KrSaYx6z/UWNrSoMhbzi/KTkt6y0JpGfTz1XD+OTJU0m7ARooEk6dOilXUsyimKs3bt5In3/2mQAqa/3J06fTEdQK+/frO5F7ag+hV2lvr9rL0PrnDkYz9x/ofAGVN27cSiSIYECt5UK/1qVDhw+lIw5ElXCamhLAg2m8d+++WMKlJXMw5R4iG9+9Z49YTdaP58+f6Tpot7NB7ThqCU+O1ibLO0lJu9AD+fqvOKjP+rHu2jWV3n/vPbXS4d4dOHjA5PUoHlypwFpDeYDqu+UOawlsEmlKlmLS5vX4Hl6oLyPSX8A/a5vqCeUq7jXinnRlfSva3fw4klELFNebAQhpTD+Xpufn0hc3bqbPrl1L95+/SC+XltRqooms440MYTVTW9z8NqlBLMQRrOaAzj7ToU4kQ/dlYGyZivLVHaBU1to3AMLaFX3bD8trzs+pqA/UyIjMlJ9nlLsE4Ky5rrrv3haEV1fJrixZ+/GCbeoGIP+YAGFxnrGb2/AtW350cRzNr13Zth5jbQieNTEltW0qYIrWB3Z/vIhYMryqNXdTMVlbfWMh79kZIOzGSHQbezsB/Qb6yrkUgDB+HmCRfxPUy8CktyctL5nJh2W8wgRme0akfSxWA+3tc6Ju/BlbQMbMJDfmNIm0cE3OXQCFnh4Diw3YOhwUJRdtiR3EYRRWsLmymJq4NG5upilMZXZPpeOHDqSJ4f40OqDOZqm3x4U+HgQSmEczbBXjD9CwmzW9V86f0Q6j2QIYwVharRjnFDVtgCheZEjZFIlbo9eQBbuwH4PaMNgMcifRuF/IJgnsCxmcBxls6sgSOTerS7GatPI5muW2+k75OTEeyT4SkNeNLQOy1q4CMEcgHqwfoCRs+yV98mfPeQWbq/NHYuog3tzxsA43OWg8v7WNdXON6+1VRvnunbuSLGGIgnsostu1lTWdA/W7nFNzfSs117ZS//BA6hvsl6NosZ56MT8NmN/2ZbFuXXlB935lBVjYFnSYzIisvkxWjhxWJp5sN/U7jGXYuGvXrqVbN2+k59PTCiio6yPrjDspPfR4voBAwOM6SSjVzy0poOAZ0v6BwOT06ZPp8OFDkjDB2CEx0/yHye43R2Rklq9fvUyvXrwQI0cm++jRwzK+OX78hHoS8oc+gnt2T6VzZ85JXkzNYjGeKsDI1tVInvAeahmZB6oh8ibusAcEl8+fPdM5wXJEfVLunmcGGa9lHKSxsram/mbHj58snEZh1rXmBOjxLHy5p1bZHQXiLgttVwHZ2K8CwvatsmI7FK0mtrUPgrvN4GVbYqDTaNxJW4M67LXNKj8AR9ubtRp7YsbGgo3xYOzsmVZZ9UJqUVNTWdzjomNFxysrYgw9jTdMx5Ih7PQs3rxP1M/3d/tcj9ev1x2z/VoKYOlGOkU7izz+0EMoGSw7hpVLWI2a1VhHT0CAAU3Z79y9r3YU3333nQAWySPmDTWGP//5z9OZs2e0pgDOWAtYK9iv+HuM7VBwyKBrcystr6ymq99+q3WHdhewfocOH04f/uxDHa8xMJju3L2TfvOb36RPP/003bx1K41PTKSDB5Gyn0mXLl9JFy9e0t4xNj6ehkaGlNDi3KxHrPkpADpv3LiZvv3mm3Tz/2XvPb/ruJIs34D3HqCn6ETKUL58v+6aD93zF89as/p9mHltqrqq5L3ovSdIeO9m/XacyDyZNy8ISiqp5nWjFooCcG/ezGPixI7YsePqVVumFYWCex3W299jA0P9SXzqmJ1/9VU7cfKk2Ag3rt/UfX355ZcCpy7i2yFQ+I//+I9q2YONIJvIcyzNExzbwFnTELdwPvahR++3OqqA0NlHBLhocUMd5LmzZyXYA6WWwBoZXHwlneEp4EmpBb4jQFJBZc72pAoerbW0BwUcvczI/cnU5zotQLHR1lzJNVgU8kP+pgDhAoDwin1y6ZLdeTprs6srajNx8AyhW4k4iDUYPxIgbAY1rTSAAJUvch4OUkO43zX8AIunLV8ZB3ZaCekP+X26UlH5FZbVHe+2NLvWbVG7xsEdpoMAwrh43bn8qSijISgTWdAyAZXFGHOH7QWcy3B+oAQS5QeEyHVIkWkcHuheVSck/VQPHhQHbm3O6uXAkQbRMmk/PwcFh5W1Uf+smsOSA8LcuRMFM2UP+Vz1S0viDDj4gMKgx3oWyp8xv8dGQOh+WOz+hq2TnKskgOLg1CNmALAC+KQG9VxLGTeACEIlUTsIxZJs2caGde9uWy+1aktLtre5YdOjo3byyIydP/OKnTg0YYcnR61Lbp13kornICiAAwZwCefX6wk7XMY+1cE5ECvVM7kPN/adyiYzNmRiyNKFIAxj3S3KaNaKgvvN4wSJbuNUPc/0hXOH88Ec4Xh75pTaPgeVOSCMOkjWLH8noyZKTpL6r09ArO9wGCPb6JlAp75IJCZl9yR7nnpHxucq40kzcanhOSUK6hLA1oHhpkSZcFJ4PwAQBwCgEo3Fif5ub6Eo2pN6Szl9cm+bCff+tvlXUGoUlNmnL1vbdfojAkLmhWwX1FCPrE8ok1fY+t1dUS6haj6fnVV9IRlCyZhDDZugR+GwIsery8sSh9mD3pwCTKx3Xjs0jGrtsOTiJycnRAclCg8gZAzYvuxbqdepN6YDVehW3jZiR20ozp49KwXT7p4uRd157eiwS6m7uYj6y8QcSOI8+fnN3G8JEO44xSoDhFJQpc46tWGhtlAqpMm+8HsyIvfv39Nr2O8OpmfsKA2rU+sJB+ABvprOwNbgW4UWWu/5uw8gbD3PyhrU/G9s1whCNKmM1q25tndkxV7kfNT+zrXaAcK6h9EICMmwBlfoewDCtnTSyn2Wrvb/nYCw1VcszvqGo9mpyq6sKn8pzvBiGDLV4wpASX5hAvTeSxTRpE1l3L759pKybvcf3Le553NqFI+d59wBIHEW8lnsdwDazKFDAiivnDyZhM5oRh+BLq/hJpj94OFDF7C5fVtgDqooKqBnyASeOC56+aeffmb/63/9L/v4k090PgE6CeQcP3FSwSMAHK8FTGLnyXLC7qAOmXIDnoNziGtBU+XzoIJKIRgl6Y01UWOpk6QND4GyI0ePSF0TZgjPDVuBTCAgiuzl+VfP63Oxp48ePRTNlH6nEppZc6GZFv/oBwLCZLD1jwRl+vpsamJS4z8+PlbUdXo7KXdsOOPwB3q7oe/ynl5nPsBcSllE+cZSLSd4ig+A9oArj/u3n7EK5u6wJtyuBiNDQeq/WUCIohlFphib7h7b6001hAChlsb0DG1Fr6syicWGiohtYWiqeD7EKPJoYZOzXEYFWyXWf0xAmEcU6jbe77HVkvi9pQazBcDLjJE2c2vWpRGI1CBfXgBfvZ+Xi5q9DCBsAQM/EWU0Nm2F3pqGO6gaLyy8y8cPUKFsU9AUSfGnWjLEK9JGrT9vOuczhUizSoYwDosmbah0qJTL/fuDwn3BYHxAQQv1bFc48rlYU+kMhiKkGzAikTh3fIfYy0sDQodcDeHjMksjA5mamfNqBxkuiKIWClLl8vsXXUNG17ODnWS4oFeQ7YKO12E23Ntj6/PztrO2YlNjo3bq2GF749UzduH0cTtz/LDRIKF0l3zfqUF9yrp5NJe6LJe0H6JHFIcyqpGbG6LjAXJ4jZRFU10hgAjjTvTWRQEGCuMfdcwCbcVBkGiYCSypIF2qqqy90h545s8zmg76nErnlNGYM1delAhMykAq06bfuU2sB5bK13mWsxAuIKOXWoL4HtgVdN5SjWWZvXQxGDKETvUlo0VdCc6Arp0OTO4TSXO+cVRQEK2sJ3GtEElwSW7VWiZmiNdxVu+9rLHw86XaGzBZiWzvtQQuMqp0bmMjUNkIJINOWAviMAZEiMn4Tc9MK9vK+9XQeXHRNtfXnOqketI91Y6qFrDH60ihVSJWsA2dbAG656yh+to/4LUl0MIE8OTg7yp7T9ZRbS0GByVIEO1wuI/BoUEbGxmzyclxG58YE/thY31NDhuULbKER485fauXLDYiNdTZ1toy8QsR8XLWRRqs/QAhjifPH2uJjD97wYVlvA4WxxGhGvYO9zszc8hrdCamnFad6FPF3DQGRfcHhPX1vp+iZHV9eFosAGkVEBIwKgahAjH99dWv8HHaExrrHkT58w8ChMkm7A8IqwyXSjC8FuxsH5z8zwsIY33thURtsldlXVFd0MfHKoJ84W8hMvL1N9/YvfsPbHllubDfc8+fCwDxDcUSoEXwh16nZ86cUb/Bd95+WwEiqN7Rz47sFp+DTZTg1NKSbNHNm7eUwRubGBO4e+uttxSsQyTmf/yP/2H/8i//pnYSnBXMN1nB8YlJ9Te8cOGCvXrhgsAc9irYHbwWZVLqHLGD0F/5DNpbUApw/+F9KYZ6QNHtOKCWgNbrr7+pekUYEdeuXbfPPv/MBVsQa+nslODOb37zG69dXFoSm+T+/fu6NkDyrwcIvcyDeyAxQFAGtlTUr/O5lJpgu2lAv7GxpdY+sDPEtFHAuhSgC3VtBbLFNPJWJARIodD7Gbwjqnuhl6BgsAtpQUf92wCE82UN4eeXrypDePfZrCijWzhqAQipM2LwSIWqMX1u5LLMTS2jEE61u4v1FgPxvpRdbKkTrGYnKod6QcfMjGts1vb21x2mfSijzSDUJy6cshJ4llSX8mBqBYSlb5E1//arFRSP/Nnqt69Do614ykEBYU4naXW+2gHgyiF6AEDogM2frXZsNmRAWyldTeMvAJ4ulzuF7TKqeVCBexDljexNqoXyOiWvEwwntN1h6Idt+v+kgF98bhsRD19ktZTGD8gSvgwgzNdogML41//mO9Kzva5ghnGjWJ3MF8aar+8HCN0lqs7LjwMIlSXco35wW4CQPoS0n1hfcEA4Sn+zqQk7ffyIvXJkyo7NjKuhPaAwT9EtzM3rcAKwBO8//hun3Fsy0PMv2ge48hn1hdHrCUBIFoxxUx3fwGAG0Lx9RQHYErBShDD9XmMrcFSuv7AfHhV1YRYOEiKJAFPeQ2QXOil7K+r26gI0+Z6LAFWAxZyNF3WC7rBk3x0AQg6yDBCSVRVl1EEcnwkoJIrskU9vGRLXUV420U8rdiV6rUZfJ+1NRHwAhqFaWgXIbnjLxvTthHNi3cfz55mu/G/hvMe9tryvAgjdZgZ1lhpAP/hdkCV6Usnmmdlg/4CNDA/ZkNomkL3DofA6Vd4jQRWJG3WodQu99IaHBhQtV/sJxnYLQL1uo2MjqZ7IlTYZcwA4VCNR1tU7c9v6e3vVOgKgigoq/9K0HfEIiQ5RkzgyIodne9Opzm4BCsST6umylZPFLNtlCFUj+vixnFHGZ2pyyqZnZuRIQrciK4nji5MXSopkGHGUiJ4XNcQ1uxhgvbyblweE+SVzWxRrMf/XfZLS/0jWMaTffO3lZ1laH0WgO1rKKHtbZjvrZ3i7n18aEKaj1dutpKsmhWF3f0LZOP5WMlQiwxjTW5A6iss0By1zNtR/lgyhhjINVKpije431cBnS8Yq88dSY3veCDCYn1+UYIt6sK6uaG+gFgz4efp0ViJRBNoIyBEYkmjLseN29txZe/PNN5X1g1JOgMhtUrfmm7YxCFwhWsO1yOzRdoLbB1DCZMB+/M//+T/tf//v/8+ePV+0tfWNRJvsUWaPTCS1jMdOnLDTZ86IQolNBsREb0RYDVLfTplMbD426PqN63bl2hUJifF8UGTZC5yXUELpl0gWELYIoDj8Ec5RmBYXLrxm586d1bMCigGb0Fuj/2JFLOx7ZgiLc8EpGckH8r0vhg0BP6igyX9xrYA9PatqNtd8vBw4ljYc0NjV7Rlj96mcRcTYkVmFESL2zY73Y8a9AkLpLtL6IAbM339eQLi3a6ubG/a4AISL9vnlRBmdfaoM4Ra0JQCh+hB22Y4AIdQeHPRm41E/iHNDWAKpZNUyQ9sKSNwRyJ3Z0rj74NYLhavXb2+SDwQIY91o4sp6xZjwsA75gRMOWGFICspdZoKzDGHcb6Gs1IY2+uMBQnfWc2fIAVx1LpsO0QAT5Wubazb9Wdr9rZwzzwR5Nqi6Wf2nyiGdDjplUDIQVgeE+XPkf/OiXe+RJZWoBAb5byIzoa5VdULKAzWiXiU0DK+qQShHU93Ab/vJAaHvsYrzk8BgOeBeJ4ZzhtEjkqgaOgRMJKyTCTrE/depURn499i517jlqgcRIND8SV6fNeciFaLJpN4+RAQjYybFT80bgjJ71sX37o51kM1bW7WdtTUBwa3lJdtZX7OBzg4bHeizqdEhmxodtInh/kQZLe+Fu4OqAyDUGlCjdVeJw8FmLSjy1w3/3+c2qKXcS6gprtNzbmtLj6ia1Cj6Fw3UVTIDEKp+D/uh3odp74VcdY0sEJlqaCnMG5HZyBAyLhywUFv4W/S6U3uGlDHMM92F26/9He1s0jNBAQL0bZVUVN1jOqAQlmFM/FBMzewBhMrqRe9EB0Vhh2M/60AF3AlUb6sfFevKgTZro0MgguADNRguxgA9J0BhDRBqL5VR958OELojXTy/Wpd4T0qcIBwIaI9QPImGjw6P2NTEhNoqQPOEBhaiKKzhyHYqiIBQRG+fwOPoCOqdTj1mXslMI+QyNu49Atk71PGhXgrtDIVPsn3q87i54bV99PebnBBV68jhQ6pXhL6pFhjQXEdHnQod7Y5q54xnM4A9rWc6n8FaqVNGyUQ+uP9ATa0BszPTM3L6ALcAP69x9UCBxBSIvquHJhFyc3Cc2AHuHFXnPfup5W85ZVTWNs8Sa9rqa6j1TAkgWAeDAQhL/6YGCAvTX9aihr0jS9te57bZH/legDDOxwCAhTuV5i9nrNQc6Nzk1P2gdkFRH2O/9n9OQFgSX6Je8EUZwspspyb3eEZraxuF4ArN46FRAuIAS4DCp0+f2DKBHwk8mffuO3LILl68aG9evCgaKLV5nANdnZyd2IekFL3l9pZrUCv4dPapQCXX4PX/+i//an/803/Y06dzqgHc3t5VG6KBwT5dk7YUhw4fVoaQb6ikk5PTKp0ADN69cy/1yN0q1DJZM/fu37Vbd24JDDogXFa9sISiuntEIwVkbmxu2N179wq7AIglWITdePedd5XNJAAKoP3Xf/1XCfAU7WhKJ9GJSA3bKYPibZ1/X+MJEKZkAYFg7CXBtChjkaaEgr6dOr9WVwjEOQMHCERwd3OdDCbXQofC7Z2wQtovOndF0fezje/BgR7r6yfD6GBewT76V26gjl73aNtjmB/4l6qDpghzqIwKECIss2ifXb5sH3/3nd2hSB06EOlS5MxJf/LfNGD+SQBh2QiydGaSi5Oczb8qIKwVblcAYVIOlIGsU5waKaP5AVXNEP4tAMKmhfVjA8Ic7JdZC9/SOaWxKYIb4FDDnQHCdpHf+H39746FPLLORmddiUaKwAYOdirwjfsr3t+QTS6MUYDTCrc1hX7qAPAnBoT5vHpQJS9lDCCLwhURru6Cfug0rhAuSepacti9YN7rmJqDQdUgSdVkB/BnLzkIRamyX84j2TgOAjWoLURloPmi7NhtPdA3aoBwY3nJ1hfmVE+IyMzeFv9uWuf2hvV17lovCqMdQRlNbh4y/iuIWyDS4u0oqMdifLhbnGy1CxD1zZvWisrhKTs/NMbHC0VaDtRYwwHGODOUgU6Bh+hlyZgGRUUUkVTLmDu0IeQiimA/4jcUsPcVNCF+z+HOV4jBOGAsKaS5rYo1wBj7OHstBGON+hmHrQIAzC1UlgQM1KYiyWyHII7AYMp0MT7qJQXISFFT37u+bhCn4f04B5999pnNz80JNHldhYnatDi/YOsra97svtuzblGIH/ddBBYoyk+2tjWDVK703KGtByYrNiiBiNjjlfcVGUKPWIWNVnQ4ufu8j0wtFCop7B0/bqdOnPSm9VPTAnoD/X2JGrRlW6xRv/FkgxxsAxxd8dM/xwMjTgUeGISK7K0ncPjIAki5kH6be2SLvdkxDgvfEjNSgKVDQglkCAl8ALxdPIm+mUTASwBV2MoE3Irgaxaog2bK/mypIXw+pywH+5q5dfGbIQVDuA5013gm7AuPvra6or3h2VKn77cGgpMQQzGtL5sh/DkAodtFAcJ97HzTWfsiQNjO8dPn/I0DQgX+shKabKc2MIgO4uIexOVvvY73pWyCEM0COarlThnCOgD+XoAw3RJXXVxcluomGTC+qZ0DDKLcSRCWeaV/H/XZGxve4mhkeEDql9ArP/jFL+z9D963999/X/so2l9gN7ARAEkazpNtpOXEV199LbtCj1IooN9dumRLSyu2tIyY1aYNDvXZ2PiwehgiqnL0+HF9Ni1lLl58W9m7o0ePuPjb2oYa1qNaivIomUDODcTECFop0ZCeFVCI3V9YXJJNoF6RYKKXFHhAlWcNxXFqnl9//XU9I+fSv//7v0t4h8BT+PqFfSogXXWuD7I66oAQMReEfE4cP65/R8e8VyRjub25qaAxAToUY3d3EZlzBg8BOnrCxpnKzwTHEBJSSgQBQwTcsLuJSs95PjFBv8MRBQDxvRgztSNZXfs5AKFn3QIQrm1tJjA4b48WAIRXBAhvPX5szzDeKN0h+gCVpbPbdpFYbwSEpYO4X4Yw0qo+jftN34sAYWTtsgWRZSpeaFraRBiKurSgRqZD3KPnCcBg9BFASPQnP2H9E72HW/FD87LNfOny7MdUt6EAACAASURBVMhaZgTNIHuIlKCuPVZsvRS5Sz9Wz6NsXorxyemi+7fqqB9ukRKP+Sv/7h/uj+7/XTpSVcqgjIZ41O0BYfn+KmU4nMHCeU2fI6pOevB4jbeNyL4KZ8zXVji6IX1eUu9KldHi3WnsxMYJ457WRjUbFlOe0p/ptT4L1VqOVlPWbtXWDrJsjCvvqKyrVsAWxjQxiiq0CYyyaH8Sf3C1NB40Mk/RcFpCI0nZruVudRjEAFXXVWSC3UH0urIcEPI5GF2oKbtbiLDsqd8ZmTqySKKLChDuKkOIsijZwR2Er+hdtL5mvZ3UFHbbxNCAjQ/129hgn3V3ukPioipOAaUIVG0jurvktA8OIrzRI5BLVJN7DEDoheWeXea5qRnksCjonwkgK9KXavFED0n/HZmXXGU0QKH6FhabNfakZ9fJPLn0uINmwCEHiAM7elX5OLrKqNcoBMXX91d1zajwvaesPYxsMMAwAm6yXcqiJ7pnAMTKXvaIpxz6HgeDkUWOdSGq686OekxRQ/bhhx/a8+dzKtiHQsNn0pOQA3Z9ZT2pkrpjULIFwqalZ0kJ9+LZyohMCzO9CgrLEoUmQBhruNifJbtOfLHIbBdBZTNl/gBxSLtT40NtnNpQiErULWoxQA+qptY5GdXOTimsSvhlHXU+pNW3lLmbSIDQ5cxd9ZjnHBwasJGxEWX9+Js3pl+SI8L9Uo9IFJ9so6uGuuhNTxKnQcBF1ObNTQF+tcugVUjKhndIIn/Xtjc2PNCz60wRrxeNdilelyh5dQHPbq8hXUVOf1Vzz3tE/2Sv0L5HwlC72ru+1qmpcbBPZlOOUhJdktJtfmBlDmWxhjNKZvRILc6YwhaX6z1wUnkSlWyNOL/K0pUqAynWA9nB5oYJYVez7GBWfx6KqU2WvE0IrSLCVz2vwp9ogDIJsBdrPS5eOfzTmZydO3VIVM0QVlk9LfCp6m5k8KrhrMkYMqGvGAHZ8B1aS0oqh2Wbw7CpRr3duVl+UuactBy7TS0u/Ij1FRBQMtyn5N20ro80DAlKNt4U58Ly8qqybX/+85+l/An1GhGYYJkAlrCPtKvYEtuErDo9D2EjDNvZc2fs7bffsl//+td2/MQJm5k5XFBIOb9oaL+5tS2BK+rxsL8ohHK+0kKC+rzlVVgIgDiUjekpiy05InVjBJ8Qu0H4ZmbaRW3OX7hgJ04g/nJYtY6AQWidALa79+/LLgGGGAJYP2IJpBphAu1OuVxXQGt+bsEZM0TIMjeJ2uJjR4+p0T32FPB66/Yt3S+AUnV+XaWv2wTxsbURuOZfzk5qtgF3UI2ixZZ7Y17axWteffVV0XEvnL9gk7T7GR6WqjhrABMFI4TyiJxqys+hFEogGREcaQ5sbvo5muyegnEom3c7TT56Uuq8SytMNfibWz8HIHSHowoIF4o+hADCT767ZDcePxRl1Pp6BQZFHe3qbQ8IE6XHHfnmur/WHdJMK/S96NPtTmw16taUASoNebs4UM0O7BPF04Yvis19DeQ9RkRxgjpbc7rK+y4RQ8trWlTvsmWdA8zaYIm21HLPVccPY1Mf+wBlrWMftNH2yqaNh1pjDWEDbTJseyZuEtFiB4M1Cm6a5/pnNkVbPUtIo20vio4oU7xWlLKkmEhkkNUejccLsJ4avuLERJsBl+ZPrQXSv1nhaAJKmUHKHe+GteAHYPlELxs53v+Yq/+1KfPcuuZjP+Vr1Z1AbzURzVfdYULl0rMVrqTptWOxL/OrR/amZQ9kL/KaB4+IBU1V7RmSoibG9fmzZ2r6ylqfmHThidWlJTWcRzHUAeG27eIUb21Y1+62rc3N2fbqso0PD9qJQ9N2/vQrduroITs6PWV9NKS3PUUvuT5OLDVXUZivpu6jw/qZ59tYW9cdU0ug2jbVAvgaU+1AEkIJx88jyT5WAZ45/GItBcCKKGgBMAUyS0CYZ81jDRYBiwQCY52G4qjXsTloj5YpbdeMR+kq9PuY29iLAQbUny5l4qkljFpD7wno9kI1hMiRJ6qSroH9QZV6d8c2t7fljCBk8Oknn0lxFMoSFCGyhvTCgh7s910GkCqAcM+vFffiPmYJEPWsLxDpKoIgGQU9othFdjD7W2X81K6kFpDa3bWJ8QkpeBKhh+LkrR+e2Z3bt2xhfl6AbWJszEaGR6y/v7eo4ZtFufvprC0vLkjcZc929Jrx0VFlqllbWm+Jtjk8Omwzh2fs9ddeF+jc2FgTFUvCTx2d6pX16vlzEqOBkkrGmGkGCIoGrwxHeb4wrzhrO6JCbVt3P43ud2xtcbE4y9RnK9VIuuiPK+oiqhDrj+vG+g66d2SdUVOUMm+SaY/eWwRStOeSqnCRdW/wFUogWPoBeZCj6dw9qG2F3sUYqXQgzW0Jqkpgk7yP6nKorYWgLjsF3r90rQZlW22/FoT14rMhgEnR+qBY817+kJdb5MC6qS1E08e3AsJqK4UcA7a//zyw3+Smp7FJrULip3aAUFdog56j9ratnWvzh3b37gURreKE1bPNIaNsSfpD9R6rILU1mOBv8uz/rm2sbyrLD1D705/+pOwgc3fk6DGpkYo9sbQkW8lnki189vyZzS/Q027Dhob67NSpk7I/v/3d7+yXv/q1TUxMirbN+e1CJk4pB3h++umn9sUXn9sXX3whBeRnz+eVGfQ6xb2UwUIdFBGYSTty5Jg+89FjGt6vCzC9cfGivffe+/bLX/5Kdhw7RZuITz/7zP78lz8LtPEcPCPiV9OHZgQuYU4Q9OL3gMdbN27Z7Wu3rKOn07p6uxT85W/hwxFspf0GbX2oT5Zy6t27Ra069oixx/dr+lLvwN6eovSF51lbWbNnj2f1mR2JiZHvR8YNIPjmG28IjE5NT2osaEGlXqywhBLQzIXQCL7x7QIxO7a2vioKv3wk9TksyyskoJX8CT9/Un9d9bqMEAN15U3W7WVX+4FeHxs1AGGnKKNr25v2eI7s4IK+6UOIqMx1OM0rK9bZ3yeq6BbFpV3dtgNnuSlD+FcAhLFQ6pTCOBwaAVm7zF9tjPY7QGLzF4G1GiAMxb2mSHzlnpoER/7GAKEbKv1/jpXarqjmDOF+gLAZ0EfjeT9E/ZQ76KEeG0r0tnDW5Uj5V1GnlTabonyai6By6tNSFNydMAcq7lyHY18qHPpNeuYsz1xkYDo2deEQZJnCfRyBA23dA71of0AYgYEi+1ehz0QWJQ/CyG0qxsKdQQeIvi9jzuKwa6WhFQ5Suv94jwPKaPrumTAMLtHNhbm5otnr6Ni46KLrgD9qtmqAcG9jzWxz3TaXFm1vfd3GRwbt+MyUnT153E4enrZj01M2MjRgA/1Oq1MQYXtHveDI8jDvnoEre/IRxUS2P0RDYj3wCNHDUqDOGySVCqGiNKZmtSEvndQ8OSBCVZPnKexZZKyDCpnshZx06iOVTfH9E/PmP7sQi+iayTnP6wnry0XS2f6mBDjSPkm1cFJdFe20DIhEr6vNTFhHSmlb3s8Q2g9S40SdUZxjMBgzaIKMM9Fi6mIQCHj84ImyRvS34iAn2uqfFb0u0/3s7LoQQX+/rgUln+yUIq5pd7dspR8NEBYfkQ1fAFX/lXZEZ5eNjY4pak7NDY6LgC2R4VQPAx1IWcGUxVUgoRNqV6qp6aKOpF9ZRCic1P/F2Hv9tTtIgEAcmrPnztnI6HCiKZFd3NC6HR4atPGxsYJuzTRDCwVkKvqc7LrT9kp24Q4Z9r1d6x/wvobQOINNoSBF9JxMQQsp8KKyiwIqGUwFibYKx4fsoVOQXaWY9UCkHOoaDppo1mNjcgz5b98/1b5c+Zr9L0BYjkZ4bZVASALRLwMI2x1B/wUIfzpAKN9E7Rtc1frmTe/Px7+zBEITxmHvA6rY/2SqCKDdodbwrovPLC0tCqTQkgL66K9+81v1/QOAAW7Y7K5maQqCAtauXr0i6igButu379rC4oqtQHHcXLddGDMdsGVQAh6w0dExMU5WV1dk52HSTM8ckh164403JW5z6tQp0T5pdwEFlab39BkkA4htIUNIv1HsI6AQO8a+fvjggV367rKyjGQV9za92yfgkGAidg3WBbaC4C3gGKDJGcCZFHajSW2a8ZV4VX+fxhc7A3iFjrkwv6DgZVBy5f+lbabXjY3rXhnDocEB+QT9fYmhtLut+2JsmQ9AK//N95DE5LyHNQJa62uAQlovbds2mgSwKlLSIUpxCj2BSIokP0B+wc8JCLcTIPT6QQDhvH1x7Zpoo9cfPJTKaNdAvwAhscetDmijUUPoogHFUZmFdH6MDGFErcN5ErUkRWl+KkCofmwJROQZwojcN4kb/GBAyEM2WO8fP0NYRl/1kbVayHYYJCLuOS00p4m2vq+alQi6YoB9/+xWUZsXYaCQN26KxhZAvYi8FKg3Ac8U7cuyz0WWTE691/F41iPJ+Ac1NfXYcue/OlFyGLvKjJIApaT092mg9qIHPfDf2wPCALGRaY8+YU2XVgRdyM0pDxHV9HnzZ24ChDGP9URpCfKbKKRONQu1QSKay1BGFbnsNPqaQS1DGbFjd8e6AYRIZW9v2Q61hvQpWl/1PoQbazba12vT4yN2TGBw0o7Sw21kyIaGUHyEZunPgPiHGv2mLHFPj9cxMV8AQuaevR9N5UMRVCq1qe1EjJEyWCofcmU/twml2ibXI8qaU0brgDAXZeH+AGcc+kSLPVBTUrwjixfjFiDUszIO7PKvIkMmukzQAN1wK7IpcRKn9EQtRFB8RCtNjr+3FoBy6z0PoSVRZ8KziSrU4RRgDkuGwkUIZnXw724lUhZ0nzyZUMAst7PMO4cmMuhQeG2v01aXoU6tVgV7a0wJFfW3yyjkiqGprYIHlMoAhp9X7aM28TfGsruzR6CG+jzVzA0OyQkZoHl0f58dmoFidVSgjbpBaECsazJsfGEfhgcBeuN29Mhh60M8aG9PGQMpiG7Q129HwAuKLYqCx4iyj40qax10Uxc98sbIOFarK8s2grCNFEbHrafL17uvTAeE21uuIgwwZc2NjI2qlyE0XoIgfHsmPIQQSgqr6HOIyrEOUv8srX0CEvyOutT19bIfJYrFAMI+VFSH5BwCCgMQqpY7m4N8zbYDhKWNaZ2rgwYTD54hbAWseYZIY58COBX2UDBi0jkRz/VDMoRRO+/VKL7Wi3nKmxpn+6Kp2XqTvc8BoY/hf2UI6+MUWdp8jX2fDKHWb6ov50zBNlIfB/WS3nyLS8uyoYAO9v3k1KTsDHb2wSOawl9xQHfnjuigAKSz5161i2+9be++964oj0cOH1EmXrT+ji4/09bXC+XOb7751i5fvmrP5+Ztbn7Ons+TLWTfbllPt7dd6Ey2g3VNHTgZT5rbA5ioMfzVr35l7773nujq+F8I1/z5T3+yP/zxj1JMXYBx0OHgjP1OTSBAC0ooNo4gIWJUjx89ttWFFRe+6qMgxH2P8fEJDyxy7wSaVlf9fCITHywRz9m2LOn+gX7VUnOucUYSnPNyFOiqy/rX906p2q/sJD2RCQ4DAlNNNvePvcZeSjyMNj8wP0Zc/Rnbj23zs3HDlleW5D9w9okBw3MlAba8xU4IzgEM1dtG+9p1Ff5GAOFckSH86voNZQmvP3ygDGHXwGABCNeRzpWCHG0nAITNp/APA4Sl81NmCL2uIbJI+wPCsk6rXfL1hYdHKkLQARCAMCiE0cIg0arqh1ojIGygkJQr2bMt/j73lhxA1MHGj0MZrRi1IoNZ/awmcBjZnciSNWVH45mKbFz6RWQ1wokuQWU2Cg2Uy3ZYSM47fyzwut9/ntGLeQjaZnkPrfTjcLK9hsmH3gFh2Z+w6fZKxyXV3qRoUAQvyEZJij+jx7Z7ph/++x8PEMpxFfgpBSgU9aL+LjnxTXs8JWwbDHWAwQA3JUB2eppnu5RpWFsrAgRBUzWAgu260iiHApE+aghX+V6xrYU5215atK7tLVFEqYmYGR+xGZQW+6F9kN0s+6VBqVPNF+qgvV6jx0HIWlFmDlEMACGZEAGlVFuZKKORLWUoysxOSSbKZexx9KHfCBAyptF7TaIy1T0dgNsB4ZIijb7GSlAYmfwYsxwQOmW81SY7vk9UtkSBjf0SgTenvTigDLqR+giKeu0ANxrsOnW9Q2IwApQSY9KqSQC/y7p6umyZA3htQz21CEZA2y0COQFXMo80RFJGUMTs6RVvbHmZWsNlrT31WGw6cxK1UyahBSz6ePgQlGPzfQChgiQA365uOQgSlDl6xN547XU7iRjB8LCarh8+fEhOzCZUS8ZnAxGfdWUSyaxhQ6GJHj921IYH3QF5/OiRPRWda1avY7zPnDutRtGIGJH1I2OwtkbbiVWtS3ofoia4sDCvfXPylZN2/NgxCdsA9Py5U/afHl+Lizb79LEcI+YN53FiatqGxydAdbaLMFOx1iJ7u6fsJhNMxmBxccnmF+a9Jyf7KltP7mil8U5nHo5QNLMHHEaGXDW36fyJecnPzgii5es/P19eZC/r51wBzA5IGU2oq/VjYg1l4mZVQJgCoCmA/bcCCBv3TZBYssC+U1ATCyY3JQ0+STk4eZQncpoNQ/d/KWW0aa19L0CIX0Ff2a1tAZPIqkONBERh3hxEDdoQvUeHhrR3RMPf2xNwvJQEXW7dvq3MH1n7sfEJUdffuviWlEjpkTpMMDUreYBq/uzZrH333WW7euWaPZmdtYePHtu9B/cFSlHexi55jbefd7LoaGWkmnKYG4DVN9+8aG+/87a98+67yv4RBPzuu2/tk08/sa+//tpu37plc4sLqU1Sl94DsJ2ZcRVi/nWF4vt249oN0ez9vHV2lhgEKbAetttZW5QJeS0hZ4980do+QyCG/obeoqlL9xZUdwC4BLmC7ZHWeQBCmMM7G0kjwcy6+zwwhnAcQl29fV0G4ISiz2dIFCsrq4HSHwFZJ4VGo3pvZh/aAWQsCa7qFSKElKUJPy8gtF2njCaV0YcLi/b1jRv2xdVrAoTPV1cLQLiBQtjunm1CjeqgkYY7GE1x1YMBwqCpJeNT87jzw6JKl2ptm5BvWIHUzJA1gcIXA0J3oHJAiGNU0Gpw5toAQjlakfEKwJUdIsW9FgdnfQSz2sQ0JgEVy9idXyXPzAUIq499gLDyQKyPd0n3LKeglT4a1y0EKIosSKuPVs+c5Z9dgi/vORbj1TRP7eZOz5TmWQ5xqhlsB1IB9fU1xOfmdYw47DK+mdJfSAgX9Ye1k6ECCNOaiEiQ1954hqAJ4L/IoXn5v78YEHrWr1RNrH+GZwd9/ZIdlPpqMrgAJTmqyjb4Hqv0wUoXy9dbddmXYLDMmpJ1KAUsBDpivBDISAaXxJK3naCG0NtOAAa3VpZsk5YTi/O2Q53h5rp1Sn2x08YG+mxskMxNj/V0uQALAIuDWHUGSd0QOowDxjQuSUFVtVHRdiIJt+xue6+iOGAiO+IHWRm5j1oBxo6DmO9KhjDVirGfRYFJ1L4IxLDu1Pg+CXAEpdkzi2UfvKjfkoiLGsxHOUDr6iG6GnSZcA4VAU4U4KDGxh7SwUtLliQWEoIvWhfdPZo3CQwlKjV1MVAFiWZz3wgGcOgREKFHIwcr4y87mkV3Q8qeO46x9cgsdFgoo+44qV1BY9DoIFRpH4/I8ETEPyzvS2UIuzyKjNN2/vyr9sYbr9vFN94QuIqWFDzzwvycsrxkCVdXVqX2CZ2TYMT4+KhNT05KLGZvZ1sAT87KMs2qt+QUItM+c3jaxifGPXAh8aNBAWSuBUUVYRpFo5WxA+AdVhQf+lPQib0vnn8tLy0KdPIe5m1q+pAcT7V+YR7VQsQVmIPWy9qGss1nuhIitU3r7thNT6dgisun+zpN7X20r73nYtCltYYStT9sp87KdH/5SfhTAsJYG2mRhCVrE3xId/sTA8I4J/PEiM7iyOjVajFbavDaBO9bKaOeedbnHQgQtqT8MxmWqh2qtgppel/63L+xGsKmszgPSHtkOg82tfeN93Y90Ah9kT3/bJZWE0+VCRsYGDKCYcqkjwyLNup7xoEP9X+PHj+WoAtAjhpt2jKQ7WPfoxL6zrvv2NkzZ5XJC9Vh7p9AFGcKr3/06Ik9m5vX+y9duWI3rl83AObKCmc8dPIUQEtAFJtNSwWCmTBrglp58a23JDYDxZOAF8GsS999JwXSm7duqYcgZwI1fS6G1qdgGfeJLcanuHXjpj15TJDKlUiLABCsm50966S2utcDUth/PwcIDHoz97ov7zV+iKftKOuHGBvnD0Bufn5eZ7HTab3dVAQKCVTtbu/Z+up6URrS1ZPKijpQ16ZFVocBOHmeUnm8DNgyrwRsAbMKJkNxFf2e0pQAhF0SCxL7JwJiUc7kAZOXSI28vJeYvSMiN+E0dNm27dr6Niqjz0UXRWX0q+s37ctr1+zGo4c2t7pmXYODEpRZ392z1R0AIWvfAWFkauqQ5iCAMIqhuUZepxOAISLf/nNSPcwoo4WBrDvpPwIgFABTc8n9KaNyntrQXupRzwKsxHQXAg/56JXPmT9fAIooPq0vgwCDfrBVI+FNgLC65DJHvQndF45+0CxDxclrgBz8Vj8zB4T15c39OO2OTVtGoZvns1qb6E57MgJpftT8OjkxBfCqZwkECKt0OT6vqBXco1lot5ybWI8hpBFqqPsCVoxLQQ1weX++lxehEKz9oF178DcfBBCWc9h03XCMC0DY21sYPqgeOOZqpl6siQQMG7IyTUGXEB5RnVREnFWLFyDVC61LjwSQ0CHw1t2xJ6XRbkRlEmV0Y2nB1uaf2R5Rv7VVM1FLtxWr6uvssIGuDhvo7RYVxoVXUFbD4Pvh7ept3jdIh4SZsjw43p5BLEVlcIw315xuUgDCvb1EtQRY7cpehFhOSOorQ1gHhBxkAG0plFYpoWEnQtyHz4rDNP7bM5pOtY11nLegaJpbnHi+83lhjQdVtIgIB+BNrUiIUuMEMB4AIZRfnZLUKScGQM3PS4tLUhKFDkQGaXV9NTE6HEDzpWwqoEMgwDMR7fdVchhfSGV/OUDYZGcOCgiZ24G+QUW7qR/83d/9zv7h7/8fe0XOV7/NPXtut27esutJkn129qmtSFVv3p7PPlNG8MzpU/bGaxfs6JEjEpt5/OihPbh/T+uTeT18eEb1OWfOnLWdPZwKd+SwL2S+GWPRxTY39H5qGclys1YVHUeZNvX241nD6eHeyS4uLSwou4mz2T8yKsC+PD/n6rmpb6HUeKEHp4wxfdLu3XF1QmpBoVaRiUAiHueVzEE9GKfZi7puDXCpJipKdSbE0uhwJ5p94SBmbtJBXKaXyRBW7Fn5g9/zPl9tKaNZrXlxOcZj3/O1mW1VzUTVbqai25D8lfSSnwYQtgd1pTZnec//fwKE8VQOqOvKp4lB0TKlzjDw6oI9u37tul26dEniKYCH6ZnDyp5Nz8xoXw0Mwawga+fU/rBdrDtEZx4/fmQfffyJvjljyMRdfOui+vm99957NjkxKVoj+znq9nkv4G5peUWgjbYXLjrzpd2//0SgcHgI1W0/+xCxWUcoantHgaPhkWEBOezViVdOqqbwV7/6pZ07d05tLe7cuWNXrlzWNe/dv6/aSK7D/dNDFarl8ePH1N6BukJEtsgU3rp5U+ex96nds92tHdta3bbOnk7rGXQmAr8P9gQq/54YqO4Jxw3OsPMgv/dAVAue5eVCHZnzGj9A2UHq1nu9RRBgjbruoUHq2J25JMVx/IgeGEXOLBKUTGe3C85k/Xm7O3XWojrqKtMpQwgLqbPTVpZXlSwo/NVEGZUv/fMBws4MEEIZTYDw2g37HDnZJ4/t2cqy+g/uUMfT1W1rOyZAaFBIQqigKHkr1VzccfeJ8khKC2RsUbvLHZLISuSHTFF3EwavoFL5L/KsUXx4EwgrXtvG0DvASTefpThy2l/U4jQ5F3H94hr1vnlR1yZAw4HjYyPgq9qN8hCKGrboDVYHhHlmIX+c0j+vZmFbnfSm7KDPWlMtWID1HMTngLCe6WgaYt5LFo3NFf3T2h/wOSD0ZwmAG/Mdak1aP/lNF7YiKExl3WBYkTwQwfqiRkdUuLzJtzIascY0U7ECK3WXBC08C+TZJuZS0vK1mq59PYwf9MeDOcYBqpvnxgMKoZwZtX1S39yA5oA6odM6RHMIwRMZ51KYJyiOxaGZ5iUAYcyT1qn/XzGsAQj16z3n+kvOP1FGO4n8cXBsbdo2Re9LC7a1tGi7qyvWa7s22NtjY8NDNjM2Yodo7N3fa32qETSX46ZPYTLmQYPlwBSFY3dXdVjULpIBcptj+huRSZxYBTPU+y2aqIcqbUaHzQYXQMg3zx6USAAWDrn2cyY8VYJBz2gHAESJNfo1Bv0u7KErhXpfwfgMQB7fkTHkwIK2yndu/0Jl1Gsz9tQaADoM98czRuuLUG7r7aUvnre/YE9AIZTa257Zo8dPpAh3+coVHfCo4olCnKK4ETgLGnVnOhy13+BK7ezYsZMnbXxyQvuGaO7TR4+tg3Hu8vYIkTWquQD7etq5zdOSys+PZOsdyJd/jbNILBDqiTe2JHrQhVPQ1W2DA4OifP7il7+03/zm16qPYS5v3rhhd27dVqPplZVl7X2EX3gPYffJiXHRTMms0adQQA5xIIJJylQTgXfVXezjAnTZlWUX5OmDGjYqp4/IPyqhZLapt5Q+MLLoUHxFU9/RPOEMIl7De9mf1BDS+kL2t7dHWVjGnmyj3re3K2ArNeEdRCVWRS9lPhF3YL0AHMliAIh5jlDnLWwk7kFvr9PMaHeRModlgNSVYpsUzBrPgSIgkJ9VzciqKQjV7gwq/ch0RrYwHhoAWpZt5bq5eFk4O+6jhv+Q/XecIS9p4w8CCMOOVkBw/fazoF1kt/yk9y//nYuLNH41lumGk1f7sMLfiyRE/iH5Smk3GK2OfryyY6/MeJfnS/YkxdJoWCNtAXmzYmU7pdP8eJwmoQAAIABJREFUrpP31lAm4ey58u/FExRvR3n52bPn2lswK6gfFEPHzNZTrz56xQYTw0VmRmxyckr0cfbptes37NtL39n9e/ft+dxz+VRqE/HqeXvtwuv2yqlTNjoyrM8kgMdZQqZvZXVNwaWHDx/Yhx9+ZH/605/t66++tadPZ93+0yamq1MZPgDhxvq2zoeBIa/P4wvbc+ToETt79py9+87bdvHiGzqzyAxCbf36m29EIaXGHBvmTeq7la1TDfbwiOzP/PM5u3frrp6TjKDGgPK6bQ+ydnQnX1n19dQtl70qtPKyPVdOcZTxdMuuQlfnHMS2K0uYWlvxdoJmMBm85c+eTU1O2JHDh+yVk6/YocOHVDOIb+iAkIAb85R6kBOgLs6P5GN2deiZQyWW6zsF1veY15V7/bUrGfpK+RsAhDueIQQMIiyzsGhfXrtun125YneePLGnyIPz3NQj9Pbb2s6ebUEZrQFCtyjVaFEJqva830jlq1X+vAkQMkhVSXKPKPu169mjFDGQfH4yckX0vQRdbveqapGlYam+rrLx620SatzlYrsnwxt98RSxSFms3Pmr1F6kaGpksXw8k2Jh1v6gFRBWgVscqBUnKAPnUYOZRqcxOh9rtCmzl2fZyhq76F0VVN5MebM+62n3qplyd7ccP4xL1J7VD/Q881nOW6th9Xuur4fWeqK4RlEjUeuFyIbX/ozWE4lOV9CH80BHlrnwjFqs6bKhuzv8tUH4q/348m0n6rfiS9fplTKUiQbLXEV9mbJqjAtOvKgsHgELieUY26DbesSuFNfJs7jKwKcv5j7mMKiobqL3rBOwYnvWAzgkS7i3a73MN5z9lWVbW5gXfXSwp9umRobt+KEZO3P8qJ0+eliRvn4oHl1EWj0jBu8f8BcgNyTzcYoBgtRf4Hjz/Nw7EVHWKndT9hSi71pXMb9Mc1AwyzYN/l5XDHX6iJTJ1MR7xCnomXx2Dgg9aOLfZWN6/9kdh8hyOpgli8QXa9jFX7z1RTjkKKChVlfuAc/YaR8nm8qhB72GKC5UGz6LJawDE+ooFN4kqoO4DKIEEkJZW1cvqpu3btvlS5dERSLqrThAKisIQEjkF6nxzt5uAxQaDii9L3f27M133rYjx4+LPvTowX27ef2GdUK16elJ2dyyVU25dmtOZ4vNaXXsYw367XndG/2twmcu+qNyiO+Y7W7u2PD4sA0M93tbkr099Rp848037J133rGZ6RlRNq9fu2pPHj22uefPdc1BMn6HZmx0ZMQG+voVbOAb0CcKUWeHaKOHpqe9Vsd25ajQ4w+66fP5OTkvfLFeZg5NKbIOXbMjZdmZO4Rm1lfJRK+IPsoXnzk5MWGj6oc44JF31cRuO42TtR3CWdQXLjm1GVW+wUGUCjsUyACYQ1VjniVaMzYmZ05BDTLFadCKcxmbAdPCOmwb2fwUqY8zV5YlDH5DmUijecxUeOvnfv3cfZF5jYBi5XUp0PgiQOn+nK+nWM9x9sT1OjN7/6Lrvehei89pTh4WPlchEpaDvjaAsAlgxu+83rQNIORv7RBSxfernkNNmcIXP3f7zKP+0nKmhjPtVz5IBvmg9uMgoDARLFseyy1T9VlyP4V6PTJvACinMrpA1Pz8gj14/EhBNoS5RC/s7LCxCerwDok9cPLESTt67KgtLi/Z4ydP1ICeGsPvvvtOQHF6alptIqj3Q9QFn4szYnAY2z4gcTCuyxn4ySef2h/+8Ef7wx/+YLdu3tb5Ej1E11VmASBMvUz7vaZRa7uzQ2waxGLee/cd+8UHH4jdAFidff7cPvvsM/vjH/9oT54+VV9DsbtSL0Aol/gNBCA3Vtftyf0ntms7An/ynTM/Ps6s8KWbfNNiuaf78smoKteTdSXISa9jzizsOthEtgk/g3KMzm47duSIeswS8Ltw4bxNTGDvsNk9akUhBgb+Pz4IzKCUqZQwlwTOOkQJ3tjyLKAnMkofVW5hat+UDMnfDiBUDWEBCBfsi6tX7dPLV+zu7KzNLq/YRgDCnj5b37UfCRAyQCX/t4kyWgopVEFanCX13VdcL6Nr6LoZUAgD/SJA2GSwCkc2y0Y2Gfz4XR0QtgKWPEbpkfRwwOO1BaUxOdRNUdW413yTvAgQ+mt9XKNu6UVGOhzLyExAtQvpeO3BlNJvd7187NmUGB2EEFSE2wZc14179bl8w+df2Xn4osdp+HsIF/nh4msyRbKz/m1Z0rg4eMIZCkAV9/23BgjDsFZ6V2UjUTp3ZZGzGpBTTydREQdUZCcYHwUIEq0isokOWLr1uviWiiW0lfwgb6Q258qPqTqGBbWzaz2dZv3I9ROl5CAhq7K9ZXvrq7b8bNY2lhZtZKDXjk5N2tmTJ+31s6fs/KlXbGgAqmMChNz/5lZq5I16mAvlqKZDjcJ3ZPABYFIhTSBVzX713DtJUIQ2GU6pUSArrQ+JEO24OAvg06nM3i9TFJYuaH29Ttfr7zfJ/2fUOV93fkBxgPMZycUpHJ0IkpTBIxd7ccqoCyE5nbQn1X/6vEFhIUIcayDWKPZRgCi1GnA6t7+XzwIIqA4Wii3PovvtUNN55NKfzs7KgaG2BfoPzk2Ai7BJ3kjBv5RhljiMCxZ099Cfrl+ZrNOnzyj7RNSaaxE5V7PzTgRpfH6qzsD+YDB/1vqGz+257gWKbBKF8nknM7zplKOhYTt/4VU7NDNj165e1b3xN4AZ9Cf6EtLbEmVRwJa3fhiyISLtysLt2Ob6hs3MTNuhQzM2PjEmMMWH8BqeHWEYxnRxcUFOmq9LIuqI10xJKOLQoWnPEA4OKHMOHR3widP4/NlTNV8mGo4q6dTkpFpSuIASAj3ehFmh1OjTmtgP/I5+ZYw39UGj42PWPziogAWBkMWFBVGcALFBh499rvMg7HdQ+rVu92wvgkdp7WtNhVp4nM1t+olV5uuvDQjTUVI/Nw96iOSB2H0Ebw96ufqjt+3JF0H4HwIIc4D4X4CwdYr2A4QlMEVXoxm1lxq/yZKHMi0lDDRr34ANsSB7wrlD8JAgzNXr1+3K1Wt2BXvzbNZW1lZteHRUolXnzp33JuoXztuhw4elFvzkyVPVAn700UeqMQRYnjx5ys6de9XeffddZfIGB4e8tCUTjMPOXL92Qy0p/vmf/9m+/OorW11B2M19OvrQAh7FDmKxJCZU7HnsM2dZ0OGhknNv0EnpH/jpJ5/YF199aTdu3hQAhZY+c2hGoAyRK9Ur4x+sb7qA2w5tLrytU9KmbtkP4QfLjmW14elwc/ai/1AEcNjbUFoBsKqFnluy9bk1M8gM1Aoyfwr+7dnhozN25twp+/3vf6++hNhdz5rmgBBVcgeEOktTD2eddLAj0v/8DIpHiKQF782SGKFE//PWEHaIMrq2U2YIH88viC766eXLDghXAIQdtofaYE+fbQgQYtSJ7HZmA99aBbx/hlDT6I5UAiX1VEqkU/PsUYANB3TVzRuAUAs1/S3PzMViyYFJOEXFdO1XzpkWXzo7srqnViPiEYe0EtI1C184u07+znDKdGimQ1uACyco0bLanShNEZN4bXWsUt3nSwJCj3AkwYBEAcNZCYXFAIvhrDZF6OI++NeFV7olGBFNtlsmND1AO6Cbj4XfX7swajFj2Vta03ZaZyVMrrNP05qqrrv8eRuDA/UMYdtI7/fyFWp4uOoctxsPn4c2tTG1DCEfQBSvqFVLwiyADufow5t3fnzUtEUGCwfeG4871RRQUbnhfQBh7B/n6e/a3vaO9XZ1WH9Plw3T16y3R8CQthNrc89t5dmsehGiKHpkasLOnjhuZ08cs1PHjtgwgJAMYXenaHE4uCrUJ4Ox7bRKvr2ecNeb0YqyV7apiEyKaJUJIEd2swA3Aocpq5/19POCes+k+Fj1eHP77i61IqgDwlhT8fkuae0N3Ou9Brlm3DsgIrKyRICjzhC7yvsKQJjRa0KMiXvkuYqvFM0MIKkeUOo1tykHht8D+h4+emBz8wCZJdUQUn8R9yMKbghPKf7qX2XdMAGFLusFDA4NeQZselrjA/WUiDKOSGyZEhDme+X7A8KwCj7+e0ZNCspxADXmifvEOeN3iMCcO3vWpiemlAGlNpDnpN4Hetbxo0fVm5AAEGAQ2iXqoaJqRkZjb0+RZmifZODIUkPhVJR5l/FcUo0f+wWnjVpA7gMn0ds1IIzQV9SqKBO8sa76xKVFMgxLOiegs+L8AQbJdEMrBegqWyzw70BfJRCF22RySnHS+CzqhPoGB+U4kr2N+VfQMgVy/bzyQIIAtI47rxN0JcBdfZ5al9BHMho1p/XfXQQQD0ChOABtdH/7ny1t5201GtyI9Jdn58Hsch6kbqI0HuQqbUdh377K/ix1n0Z+zQEzhJW2Ey/MENafpHS8K4upEvl78R5t8KDaz9E+GUJdJ3y4/Xy5lg9sHv0XZQedsZUyxo3+R9BG02tSUJX9x75ZXlk1aKO0nFiYJ4PmwlvYHdgW12/eFAUf+v3axrpo/IPDw3b06HEJs7x24TV7/Y3X7eyrr+q983NzqkkkUHf7zm31EBwcHJYCKSDt9JnTsm+cbwjYiBq+vSMAeePGTfvnf/5/7eOPP7aHDx8VoifAHWfW4O95gqUoyQqGRWenjY2NKAjFfdGn8De/+63uiWDVnz/80L78ihrF+2IYvPb66wX74NnsrBSZO3b3FLBEnMYFzPxsazeN4ReGyF0x/JGOC9uW/oBtQgSM4JrafTx8ak/uPqIexTp7sWtme9t7tr2xa6NjQxL0AkgjmMOzUSdNZjAoo6pP7OlVIDDA8d4eImuuLCr/QOawpKSXQDZLxGRtJ3jen6mG0I/DLQHCLXu0OGeAwcepMT2A8M7TpwKEmzg6AQh3OmwbQJipjLYzdu0BoRsIn1AfLD9U3EmljkFS/UVypqwdeyEgTGpM8dn7ZQjjvnPA0QRk9jPm+x5C2cYRYMoMRqjl1cFOvE6ZgjAeBa3MjUrTZ/71AWEc/mRF/ADKG1m/LCD0bBLUNnc0g0L0omdrD3L2A4RV2oDPZ5Ve2gRkCwpo4cy2OTQKhaiGYy0HhPuAVs9WHMRtqL4md2B8DZS1EAcFhPmhF0EMd+R9TKOw2p15oppI4u+q6bYyPICcRAEW0EmZM/XhAcik2kO1rMipRW0AYemMRcsXF6Do6UyAkILvHgeEK89n7eGtm7ZBfdPKkvX2dNnE6IidODRj06PDNjk8KEA4kANCMi9Ra5WUNOPwwRhB8ytqBFJgRo3Fu6jxSplB6H2JWqz6DgVOE1WYvZuomDjh9IWjbUCMI062sq189k5ZS1Vk01LGJPYYNB+ydKJm0kOO8UxZTYC5+gCur9vKCiIue+mwJyvktESuy9jThJgawnzNOAMBFdABZZY8s+nS3qKTckAlMRjmcnWNQvn14vP5POoP6VWIeh72HPAh+5VqTaUIl9GmZNdSDaoAYa8DQjJfgB4CADRfZp2hcqs6R/orpqx00y7Zz2632wdFDaZaPOxYR49LlANMyeQqO7qyqkCC+k+Njoom+ujBA40n93v69ClF6d+++JZoo6srK7aNsqrqhveSWEGvwNnhmSntF/YOQQmye9QHIjrD+6gjhKarPoITE+pT2NXl1GDmBRopmToCcVxboBKlV9XlMI40qh8SBavIREPdTICTNQNI0ymbzqP8nCyyyynDj33WmZWr+aXWT55tTDXbDe0jXCHXZd9xbmk/Egq3rDWylsz5gb8qwkJV233ga1QcxIMCwpc3yg4I9wtOtt5xnqV7qefJWkR4fH2fz82prtnLDg4Im6ia7cF1+Rw/JSDMfcvaWbnPVL4I+DXPief+4kxrvkYK7qcLYG+jDx6teKgfRHjlq6+/shs3bim4gz3GNqEcSmsI/i4xsK4OrxGmLUNvn01NTdup06cEWviGQortYr8BBi9fvmx/+fAju3f/gf7Ga37729+KpeC08GGxD7gnABJiYP/yL/+mDCOgkuAQIFC2MAmw+dlQlhr4Yzn4wXbBdCCgB/D8p//+3+3Ca68pYPbhRx/Zhx99aB9++KEAIWCR10HbvPQtdYtPdV4gwiJwmM5Ib2fU3u/KfYXiv5N9q88ZY/rLX/7STp86rQby1Hp/+823wh9i4qRgrmMP7GSHer9irzCasrHdHtzlrAQcQp0/fOiwt8mQIiv0UQf71ELmPam1VYsSNt+ArsWQfp+C0j85IKSDR3xBBCJD+HhxXmCQGkJ6EH56+ZLdpifSyoptQXlh4XT32tZOZwUQinnbxga5cfK0S7WG0DdtLiEuqViyjlmzZC9jKkFQ2Uy7zOOEAWTROBJP9JV0TwGsckqHr5fypn8IIGxrvGuLOK+9y++p5b7Svek1qc1FtLooNl+D0f+pAGFkCRm/MkN4sBrCiJQ4yHAJ3qDpvSwgLKmZ9WbnDlxbs4p5ZpSRrDoVRVuJmLdMQj0/2OrjXKfHVj43HJAsDN/2wG5QUmwyhPX35869P9MPA4SxNyKz4w6+Z7O013FmRf30yojIHkZGjddGPV7QnaNOTVRD6o99+BNBoNyHTc8WPUBx2Ls7zHo7UQ/ttD5UwTrN1ubn7NmDB7a7smy2vqrOeP2dHTaMimLnnvV3WJkhTFkSgIY3g3UbpPq4BAA4HaD48btCxIS6vKToqb5OKIql3kNBoeXevd7OwU5k9vlXDvDgoFNARYXp8DHa3EiflTWCTgcG9iJqGHEgyBw5IEzZVvWD9IXl4+3tNHgO1X+l5r25fdrQZ1IHWQbfAxBGb7jCNqUMIa+lGJ9/OZzJDvKtFhZ8Q1Fl3RVZxzC8ifpbTG/pOAosAzSx11JgC2GVLuvt7xXrZH3de1Fy0IquC10pu++K3W3WJyle0n7P+RpmPpijyZkp1eQcO3pMUW2ygNAoRQPlcO/w4Ed/kk4/f/6C6J8At8H+Ad0vqsIof05PTtnw0ICix8qUCRwi6uCAXgEV1nEP4kRct1NZRdbJkGp8EO/pFQWUvn+PHj+y58+fiUqGMzI8PGTHjnlWsrfXo9aKXEemHlCXgN3u9pZtq0n8uu4lepMVmb0aHVPzop6ZTonWuZui7m5v0ncKluwWwQnPtLMuqD2MIAYOHk6qRG6GhhShR4wiKNltz9D6H5IdbRKkcbN9MPDm6+EggPDlgYxDwR8fENb9hHJopNvpbnmoorcb0L8KIIxNuR8AfvlxbFeTV3xay1THef4zAMLIEJYWJ5uBlBlMtYTMI4EZvjgvYAU8e/5cjIj79x/Yw4ePtXdgVzx7Pm/P5p7b02fPbPbZnH7e3YPTh8WlnQLCLGN2/sJ5tb4B6FBfjNgT+4263z/8x3/YV19/YyvLK2IzoAr8yisn7ZVXnEo6OjomPw5gSs339es3VIP46Sef2YOHD2Rv0AhQ1h+mmq80ZRU5AwhoxtrsQ7ytnwDertRD33rnbXvr7beULSTDee/effv8i88FxqhTP3rsmNgI1FzTdkJ1ymJIOANF/XALYbTWRd3q4+1vSbBlv/71r+3Vc6/q+rdu3bLPP/vMNtc2JV4TvTY6u93P4fqc2bxvJ4nbdHd7OYAz3DoVfBsaKMXndgksMkIkTahJT6J0kfhyH60siykAoUopPIj6kwNCFlRsLI5ZB4QL9gRAuLhkn1+5Yp9cKgEhCqM7KI129wgQ7ux1KUPoDr4Dwpb9WSh2JX5txV6EM1ZSVqL+iPsKypF8WzmOeRYx6G6ll+3ZHY9Cu5NR1ib+HIDQsz3VEYnawFiyLepkuQlhTJOAjVNFyzq2epFsvO2vDQhzwZSYd68h9GgK9xVArA6S4h5zQEhmgDGJLOPLAMI6PTTvERjA28cjma8aRTL+lo9ZEyCMTFc+xvl19wODxTPn9Jb9Irg1QHjQjEcuyvKjAMK0b0tAmIRlEiBURihldPPsodQouzGSXTrQOOgSKikJ9JqOAISBCJuNeNHnMDl6HrFDWMb7EHbv7lgP2cqlJVt+/sw6tjakOkrbCX1vrFvH5rp17WzYIO0Sel0AJvqruViNG+ZQ/uR5gg7HvsujkxwCLjWtHVhkbQL8cg0OaDnEuxxmUT/oWZJozh11eaIFra8JBPR2owCZM50cCHGAAwpcMGYtNTIO2ijy3J6Nc3vptZ3MA0439FEAopRRAe7QU3ldyvjlmaF6XZ4OsWRDHWAOChBLrlz1kd6mg+gxYgOKinYCTDnAy76GjFUEE7rpZ5kyqNDEAUUdiqomahBCM5tb1hFKnqmGkXGhuTvU4w6pkjY4nto77R3SdoBQbQ+gCA8M2NTMtJ0/f05O0pnTp+27S9/Z1avXpK5J7z6oxTw31NpzZ87a22+9JeeCNhD87eH9B6pLAfycPH5CfQmnJiZsoL/PVpYX1SZiLv0dmqicudExUWQnxsdsfGw0Cfl4hJ0xZf09f/ZcdK7r16+rAT29AMfGRlXL+OqrrwqQqkZQNdnMkQsXAeKJ7KtXJFTjDbLIa9qSvanpM/ORfxXB1fRLAKHk1JPCayEEQ7AkFLIJbiCYlJw4MhisbbIL1JKSeYiyAJw/wOCRo0eVBQUgft8vP2Or785t8/7XbWKM+DscK8Za+j5AhmRCWJeDP91+GcL9zvZcsOTnA4QvAoXfZxz3Ae0NlNEySPDTAcJcQ5QRCLDULtjAXOEp5f4KQUG1A1pzxU8phT6fFx1/FvXRuXmbX1q023fu26XLN2x7hz7A27blFRuSXiAwdOr0SWUBL1y4YL/4xS+0v1g3H33yqX38ySf2+Wef6zyYnJwQpZPM3W9/8ztl7/gCEBIEI4gDOP3ow49lc+7RDkcimKkdlALlKBBzxu0qIKgaur0O6+3vtp7+HgUnsWHTh6ZFZ6UFxvjEhM6rm7dvqc7x6rVruoczZ88qIPfs6axdvnJZwjqcXfEdrIb6TnK3oDQAeWLI93GZFIi/YRc/+OADUWdRX6Y9xkd/+VC1hGsra9ax22GAwe4BB8AKessX37OtDTKlndbd12V9PbSx8rp2/rYbqqdK4vjZ6Emw1riTYxVfLf7fsV6TyAyM05+67YQDQh9MB4Rb9mRpwZ4sLtrjhSX77OpV++S77+zW40f2bHnFdnt7ve1EZ7dt73QJENJ2QgOdzpQmg+Z2tSlqF737EiBMfb2IvuaA0FstFMmEQtI/ZP39tQ5KfCJS1kFgo8wINTUzzp2E3ODu54g3gS+PthfpyJT98GfOrxWF9/nCLRdEdbmHo1pcI1/4bSKbPwYgLLNurQdZgLBcCCj684n3nIGddoAwruoU4RIQKkqSvtpG87NbCkAaTrRqLNMYhciJv7wMGvD7GM8Y9zLq6kY6vSALQPg9xuvK96UgR7a020WrZBPK22gd2Pw3NdXSdi+OrGBrU/j9D97K2OZZ5oJjL/F6z+ane4Fu5pLK7rgrs68ggLsintl3OeWYFyhsEsQQ3cPrxDxSVtJJC8OYRFQiqFMazEKWK82j1yN12q6AICqjPez9lVVbX5i3nbUV26Up/c629eztKDM40ttto33dNtCDkAtiGA5YFfGjHkI91lyABQUxCb3Q3oGagETTi3lVT0KyiCGGQksRRHNUV7ehawIaFYASKERV1ccpqKK5SmvU3roz7y0BIpjBvHNPIyPDOljdvqWsYwKqCMhoDjK6HmuYZ0Q4gL87KKShO42GXcAgotOxFoIaquL4UG9O880Eq4ZNPZigyvocEjEOILq2vuEBgOUlu337jj15/ERjStQZp4FaRlQuT5x8RRkhKEJQkwBaAVi01tJ4uWptqPX6DpBQzy5qqWUfu8reSIGG9vuluV6Wuj0ODahbx44dt/fff1dAi5+JkuO4AMhWafuwsS6qE3SrM6fPyKk6deoVUT5nnz6xe3fvKZs3MT5ub77+ur337nuija6tLqvP4NMnCO48UY3N0cOH7OSJE3Z45pCoW6y3qCtlzNXvMmX0GEecRcAm88kX10AWHQorGcGoG9X+UD8s34+xnqKbBsCVeReNOAKOmQp3BC0iM+60J1eVZQ1F+xwPZqyLOqX1mQnHME44ldSVcr/sG5wnXkegwtVraWnie/Eg9r5+lubOXpEJL8x3aQPbneX+mQ0BhDLxqXFuJeLUfZnmIETnvsGJjA2gD6meVLGGdQk9SimrkR8jZeLde3n6/Vb7ELbshwNnCPcBY22fLX9Pk89XO+jKE7/Ntt0v41ifvSw7mM6lgwcH4uP3CSjlj1ORN60+ZwZPfD7SpV1shOn0MeJnJ6jwr58VqtVe2xAbYG2V4M2G9tAzGtfPzaue8LtLl2VjEe+Cnc81IOuMjg7Z+LirVtOM/oMPfmGvvnpO/z23sKCG8//+b/9ut2/flnIx2fnDhw/bL37xS7WmOHr0iOzN0tKKAjnYPLKDZAuvXr2ie6LcQH12Ux0wZ43OpeQLgAMIuHrtNa9z+juqqKgonzl7ToEg1Yffv2eff/GFsoi06yGzyTmESurde/fswcOHtrK45H36yuVdrJPCb3vRMqutLO4du02G8M2Lb4qm+sc//FECYUsLiwrkCDdA5Uj7zyGMn+nQR6emp1RriM9D+YhKaDY2k3jcjm1uuRiYK+f7utwuyi+oq/Zrid4dRibYPODqnZ+hD2EAQhZmAMKnS0v2ZGnRHi8u2WdXHBDefPhQlNG9vl7b6eyx7Y4u2951QNhB2wmdOuWs1DOF7QFhMoIqUpK2fUHJcgeA6DNOjEclygwUDY6dw0vEmzd7FNx7vWnDsWBTf6vcWapbne8NCGutDUIUR+smLZ7CqCeQEo5y5YQJQ9+GH12/htbOPhvgxwGErUI9+bgVz5EyJOH85sAqXp83pm+y+OGshGNcmOUGOmzT3JX3Ygl4+OA4IIxDNzsos+vGfedAtqQclfWqAX7zSE4e3WuaoziY82Nm/6Ot9nQ5KMyiIZWalJZ+WcWdtKVN1R2vSt1gcpC0XxIg1Jym7xKA+9gUfQLJCgdLINL53FvyyXAnFk9YAAAgAElEQVRAVbMkEObf7N2gZ/o8pBYfqH+GY1kcp4VX5IQbwKVaTuxZjxrU79je2pptLi7ansDglg10d9kIIiCD/XZkYtSOTIxYf3eHonreP897CEFBVOPtrc0ECAfkrAIGqBPgkysZwgQIiQbGHAelhSgvUxXCO/U9E+wHbBVOclyXteqA0AVn8jXNf5MdJPhV3xueEUSwpTXS4CqQNNh1yg3R2sjCU7C/vrnuudG0H0IpOI/bkR1krniZmA0SJfGeVL4nHHTgyAQ1iYP8u+8u2d07d71uNIFPskIocdKniueEHnX71i21pSj6E6bnKJ+nSv/yk7NsZN9kT9r/bh8BpUSv7usfUKbtjddeU60g90H0+PGjR7a86GAQYBZ00unpKZuYnBT429raUP0fmTCeGzrp8aPH7PSpU7ahepgVgUJopyjznjh+zF45cUKvGRsZlWOhFiGIrugZc4EQU78u1g/3wBc1lWMjI2r/4FlfHMk1W1vhc6CakUHY9b5bqder969EjIYeqfQ79JYrqq+PwCU9MqFFq/9gEjFLrUagnroS4JbAHpk/ap0IWOBcRl0ta5a9QG0ktaqMI06q6K9QWgGHEmpKa70p27vP5JbnTFYSkInNlMfv/jWG+4HQOlYsX1sPtu0HmtoSUitiXo3MqvT8AQiLYGQWYJadKMapZEO1DxRW0W09eN9aQ9juxNqn7UQCO35b+41V/rf2Y3jwPR7XK9tOlAH1/QOk5Wfsfx8VvysOt4YbTGmAdHqVY8jvPSnhv0ONNILmZSwLSiaBIOrutwUyaOgOXfTJ01m7ffeuXb8BnfOK3bh123Z2CUZyDtCrlubrHuicmJhUTTNKn6hjTk5Pyf5//PEnHuS6cd3ryK1DYimwDF577YKNjY1bX9+AmD18k6kjUwhIg1oJnVO+Two86NwOYaoQUclaufleTMHQnm5RVI+fOGmHjxwR6Lx6/ZqyiwhgAc4mJid0nzwjIjpPHz+xleVlMVXy2I0D61Iteb91ktuLeB0KymfPnrW///u/V13zn//8Z3vw4L4Cbu2I3gS0hoYG1LoDAM25rLZpSZAHBoRs6c6ubWyuFboYUVYBOPSMqovW1ZMHxR5PZSw/S4ZQjp/tJkC4bU+XFs1B4bJ9dvmKfVQAwmXr6O+37Y5u2zLqB6GlNAPCwhSkvUBx5Yu+nGvrDXnDocLRCIn3iI6HoiFUGMQSgm7C4tpcW7Nd6jKgdJHKLRoeJ/PUALp+NEBYe8AmYJb3G4y6wP3Gpe2B1UCTiev8FICwOMgj0liku1vn+SCAkOeMDdK0eduNUZ6N4p5yypsiWDXJYf9dNUOoDVzLbPrnlY55ZEwdEPpG3pcmGussA58CTC/aBOnvlch3OADpHDlYJL39Afh9AWEAwxjXeDSeioha+eW9p/S6RMcs2r1kaqTKDvSQSfOWHjpYMJaKkKYWJGke8hgrxwDZQQHC3T3vRYhxXV+zreVF1Q0iNDMzPmZHJsbt6NS4nT1+xM4cO2R93R2ijAJIoq+fsnVk+GhS30k005uxY+hDcCYMuMBZagHBveaUUYCPq3sijFTt2xiqqwEIcZYBod62wV9LvVlEGqPW0jNi0dfSHb6YP//vWKfleo15qANLvSK9H5U6NcrNAKGAgQrhqZFLipEZZZT3RxSb/UIdIk6LIqObDhCuXbsmBbnr12/ag/sPNI/RiJh6FrJvhw8fEThVm4qnTwUq6l9lVD8DhNkZ4k1IDrqbihFpq6grNzCBHm8I71lgqc8mQSSehddByVT/v5kZ29j2NUNzeKTWT5w4rmACAjRXLl+W0h8tJghg0P/v1KkTdu4MkelzNomC5+CgPmN1eVkZVcYDh4TxF5V0bNyzgNNTNjUzpX6CQV/S/SbhJm8FQ4R6QxnIhw8e2r37d6U8SvZxZHRE9aSAcihkov4K3CfH1BdHHJKFGmi0YWE++AwBy16oy5sC8mR4obHiXJFpAPBT7xqBHqm2JtEaz8hHLaL3IMvX6gFNo16Wn3Ful4rTr/Vv+1z4ZQBh9TJ58/JmEOG/bWfzq8GJgwJCTxRWz9hYu1Frlz9TAQzzXstVS13RffgvQPgjAcIMLHq/xnKf5Sy1vYyqrTMyzQ1zvLOzZ+trsC7W7OGjR/bg4SO7/+iBPX7y1J7OPlOm8M7dewJtCv5oP/mKg5mhIOPggGiRiMj86je/VmN67Avtcr788ksJxhDw4rXsX+oK333X+xVi72B85JRvQBPvder4ngCr44fsq1DS9GBN+FcyMZ0d1tNL/fCwzRw6JN8dbuCje49seWHJTp07ZW+89aa9//77alPx1ddfi51BOyNnjyWoncaK6yuP1HAWtNiIZOPjHMQWkpH8/X/7vcopvvnmG7t566Y9evhQ7J/6PuN9MFzOnDolKi6iPJxpZAvxHQDu/Bt+kithe8spzseNLc8eho8aY1MkGbJn8uci6NJ0Fy9jKQ/8WncYvSjV/3VRmS2bXVr2DOESGcIr9sl3l+z6gweijHYM9IsuCiDc2e2qAsKGpjsR9cgBYdvkeqpRkKPW7dFw9dTaxnFKPbwkRkHPKs8wkIrGcSNTsQAgXF+3PRy7nh7r4FtRhSxCUzemtSxU0yJqO6QNGcJ0WlUPrYzCSOQ1OMmi1wRFsiEbtq/jr4RqK/iKx6tHHqpOYu4geealzIr5gdP62VXnqz2ltHotOZGJgtku4eefFZHeqjDMQZZz6RRXBWSSd5Mu4Y50TsXze0vR8RZAWHe8/fnDKMUmzpfTfls3Du2DuLAxHpX7D7p0AgDVZ2t1Elojs+VI7gcIU+FM6Wt3JIc847hzJdeWyABzhe+UpA2in1vKIsX4yZHtJEtHxsOVzTyqlkRYoNdFCxLddvWQxlpRgREZQsAg3x1kb9ZWlDHsJ0I6NGhTo8N2eGzETh+dsVNHZpQh7CdzRoYwNXrX4bvtCp2sJbIgyHE7BQ6xFOikpcIZhxg1Vao7S4dMPUNYp8DFWEVmUoeF6g0cDAI+yPSQVVJ9X/pMz5o7Bd6DHyXwjmuqnrEWkc33TdQsB3jg31UO+7WV5ED4q2Me8oCMS2YnIYE9BEJWBfCidQXUpgDCAEIOVJyMZ7PPJZ1Ok2Hs97btSIVtfHzCRkZGRQEi68Z9BHU1v+cKICyEz9zelfvjILspW/fJdWi0KVLK3LNu1Yd2SRFUAkBDXjPJXNHjT0GDDhNAo9kzPfoCZE1PTUrYAYBLFB3lOuoI4XMdmpm248eO2PlzZ+zE8aMCk9TacV7xGgAkmT0HedCWBxQgIHNIppJstasBDnovSxwN0XER5cH5K+tg6ecKffXp7FNlj1W/mPoPFnRoqL8JEEY7psgeO2VtTdlOMghqzdLdbaMjrnhK6w3mJ+oCoZXhFPE3qLTQil2C37+CORABNo9B/EAwGOI3zmcvPis/xw52djStoZCGbxfELtz24mxp91keEGv3GRlltE07iZy9UWaS6vfln+DBqXTNjDlS1GBnNNG43x+WIWx66iZAld9v/ve/coYwsWq8ppB79UClf7Xv37Ff2NbBXVyiHnTN1mEevMre05QhzOcisocBCFUPvrltc/ML9uz5nD19Pmv3Hzy023fu2q1bt+32nTv25OkTtfgh2eD9ZmERIDhGrfOueqNeeO1V+83vfmcX37oolWNA3s1bt9QXENBFzSBPBnXz/IUL9vprbyjohb3hteGr0lwexVJqHEUfXVkVgvCvAIYhLun+WAF80jzs7rnoGraip69HB9vSwpJtrK3b8OiInXv1nP36t7/R+6DKfvPtt3b37h3VTIeYTQmi0rnYBhAWs5VNe4w3NpEA5T/8wz+IvbAwPy+F16tXrtpWattUX+EAbBgkb7/1tlRKyRSS0eTeYW4AzGEdee9er+vneyv1bI5attzHi57BsU5zoayfDRCiDwfWX9vZttnlZXssyuii+hACCK/du6/G9J0DA6oh3OqAooKIAZE+BzkV0FezgfG3ugEqOGWKHnjRejS55RKu3Jd6niRZdAeE3hQXQKho5O6eLS4taSKNhtEoAqH0t2/fnlaDtl9Uocnhz1U/PRrnIjDFJg8hGA7GJMkf2R/U3iJDoPHbpyF7/U4bzW4bMZL64VuexXlB/X7UmvaF980HYatqZ2TyXnRIv6jmsOn9uQObO+IRjZH5z8CgZIVTpPWvDQgrY1/LabQH/PsJHaRIY8UJasoGVlVG83HbDxD6fsnBcF7sXEbnOskASjyozFoV+yNF7UJyGQeXejapcUqC3wVburtR7fI6A3dyyxoKDjRl4AreVkRYPXhVAEIyhKmOsBO6JmIZmxvWsb0lUEjt4NhAnx2fGrNjU+PWn/oXirImyqiLmZBdAdBwLwo2BUsh8fyJIHr2DPqmA0LPEPraUn/AlCEE3HHYOJ3TwWRk/EJltMg46hD3uirof2Sa4n2hrhZZwqigzudPoiGpzjGf4wjqRBap2heyW47+0spycf+8Nz4vqNu6RjQaRzBECnTPbGllSQqlNCymnsTVRl0MgWzR/Xv3FN3e2dqx7RUKEfaQgy2ek/YJrIMNqITKQPp+rN+/P68HLLUqDwQi9ovwR3V/g90H3O/sWG/KDKP0yUFPxgv1TwDwvbt31TwZyidAcXJqyt68eFGUUER/upIi6ueff263bt4SXZJG85MTk/bmG6/ZhfOv2skTx2wQ9b3tbXvy8KE9ffxI12Ssh/oH7OTJV+zUqVPe/09tI/q8Ifz2ttT46A9JTRHXhp4UTetR3g1BJIAkku/MCUM3ONifaj6dw62gh5Ryvf4zghmimybHBkePWlCUBQGErNsjR46qFqkbIQXRUHv1XvYN+1viNdBACbCgYJvONI+Y+5jnGasXnQVtbX3BzgimRjvgVgLPfO20C5bG5xU2p0YJbGI5vSh+315UZv8MYb08L7fwhTOcZTy49/yzfOz3CZhk4LACOjN/KacsN81FK+lr/+xaWgGVirq8tv/lM/4tVqOgqFYCSnnUNua0SeUjQo9tl1ONJltZH9UzuAU3plsNi9bUniL/G7cMmAPgEzzlbKFGG5t98/Yd++bb77y/4O3bduvObSVDGL++XgI9fa7qu7Jmy8vrNj4xZsdOHLb33n/f3vvgffvg/ffV5gUqKG0l+AbkYbt53+TklGqi/+mf/kmiWdA12e+AQyijsEC+/vpbtcCA9h97QMypjCTsTYr8S2s2Wjnsuq9LYIkzFaZJ1PRvrm0oc/jW++/IDmI7YZwgPEPmTrWEoQqfgbwWXyp0D/bhkXDuw2z43e9+p5ZBBCz/9B9/sk8+/ljBMLXGqn1hL7lvgOBrr72mOkTEsTZW1xyEb7mtRKhmYBCmUb+YHgLF+AtSanY17fCdsLvK8NaC7l4a8yIL832saON7fOo8Q+jHbrWGcEkZwi+oIbx0ya7euyegCCDc7epJojLQ/H48QBgS1tG/jEkmu+TOE6lnb6Ar45caQhMRYdlJKIHmxzh06SBi8MOdyBdmo3GrUB/LRVwcYgVtr+ROt5uKCiCM+qvkaPYg2w7wQ6WPKAQOMj/vE+FvvN+Ghd6OwvjDAaFG4YUrr8wa/jyAUJmWbqcl8RUOrhzbBMjzDGEevWqljLZmCP31pRNSZx/nwDT/78LR+J6AMObPk4OueKXdW7mBOqD/6wLCOPoxkPU94o6CO57em7DbG6NDM0kZftF72dPIKycaBQdg0IaViS0y1aWjEWyGJkCImujO6rJtL6/YzuqKdW9vWY/t2kBXpw31dNgw2UFlCL3Bd1BGvUWEKasi1dRM2ArqSL6OeDIBQoJQjTWE1H95a4o4CPONE1m6CARRfO8CHn3WkwRaYq9F4MijxS6WFECvWFMZBbp+KIaiaSEokurG2B+Ly0tyIuQ4povldBafVA/SyV5hi/d2HQBueu0jwGRtfVMZQO0f6/A+cyvLGk/ku7ekPOqN3gESHrAhgIcqnauetq7lWNs/ISBkLgkk9tHsecimk8gBNNC5uXlF0GmkDAWzp9sdCUDgoZlDNjY+JrC2vLyodhA4LowDjeBPn3rFXjt/XlTSibFRW19dkVLp4vyc6gjZPdBGidrTnoJrEqUXtZJsYe6475rGHFBOdo6ehawH5pdsH3V83BdKpSPDQ6mGkPXq/Qs9Us868sx2rI9VehouISDh142eY8wpNTJQYKmT5L6mJqeSkmyX9Q1678DtjXUJzqivIhnLRL8OASUXACp3QftAWPMRU7FzWVuMii1uY1sL27kPSyjfS6Utywqg0wu+LyBsIPKkjH5Je64HrisgrVYNXncRi2fMeh7+PIAw9xPa+Qs/XYYwWDLFeOUA7q8OCEtU6edhBDTd1/avsk2In5gJOIkt5b4vwVT1X0Xdctsz98/n50UbBcAByq5cvWJ37tyzJ0+f2vISLV7WbWUVQZNtI3DbP9BnwyNDdvrMGQWwoEgSeALgIepy5coV+9Of/mRff/Wt3bx1z0aGB+z48SP2+9//gzJhqB9z/kTAlCARQa9vvvnWLl25KraCVww5eVS2P1VBx888X5SNAFglOIN6ckr4cDZgP+jbSq305My0nTt3zk6dPq0sIdR0KPhQWPMAU3Ee1rUUDgAIuSfYKrTCuHjxTXvr4lv2hz/+wf7yl7/Y/HNXRK5/SXRusN96e/qst7vPpmYmRJHHr/HA7W7SQOmxzi7PEAaDJ5g60j5RD2M/D6H8Ur4Rz5UHM34GQJgm0cw2bNdWRRldtCdLS/ZocdG+uHrNPr10ya7cu+uAkB5L3QjLoDKKU3cAQKjJStkFFdLmw5zEZMIBwa0QivZvBodF45mcoId4hiEEKqIGyQ9HV0GMrxwQvghrx6FZubuMPlkg+MTfktHNufmZSluVxqKu1U4NI5qfMoHbkZZOWZbm47D5twfNEFbBYBNVpxrFyYoxXuZ2itf6GIZ581/7uO8vUlMf8zrY2u9mwii4Y+Q9YfgK+f0yiOD1K/mYRDG0nNaEt9xWJxKOo7CCdVzUOe6WGYu4vp6yFliojP8PBYRZjc8PAYQV8aNsL8a51Zoh9PkMQxUA2zOEZa2c+tBJrZHfdUhpTNmv7m6pdvYxN+rjgwLXtuojFMRJ6qJOC98pepJG9q1CGU1F6xx0tMjtRABjZ8c6UT5cW7bNpUXbgloCKFldta6dbetFPnprw7q2162/u9NrCCUq49QO6HBkKBcXF1KkzvQ37t0VFZOwRmIxqIdgeg4FGvjvVChOJDeCC7JRgDDUGRP7IQQ8nPqS2lz0eGG6q2uWNixqXRnQaOkSe6lpP5Tz43vOAyTeJNcFYILm22nLq64GGgd5sWNzunhsCAkMOSFoRy0QXPQHh4Maknjeni7oP8nhSXaA8ZPwUGqL4Qq17gj7vLdmeUo7HZ+aYs0toGI/p7NhhBL6zOu4ZdNdS13gbECZv0l75eRJm5qaFGWTGhscEoAhASfaQogeiRCMhFm6tMaJuC8tLWgeEUg4cuSwnXrlFdWcjIwMiWoqgYSlBVFFaUMxAq15akoAlFpBhIVwAMnU4WjRB1PiR709trq8JsD2+Im3nNja2NQ6ZS1HHzIA5djoiA0PDbogjO0JwMohSwJECBsAxskg4Zysr6/a8vKSQC/Xh8LKkJAFJ0tK5FwZy+EhOZHaDx0d1js04kFlMpFqWL1n68vL6nPIUHsWEcco1E5fcr7qQa9MNCbOYq2h7LCIoFlpO3wdtMsQVldJKSLm0ZAy6+OmtzV11OhTZC9zwmjTc8eeTEAhZzLVWE1xueKylYxXeW3VUSXn6ucDhMmRaxtA/rEBYX1O3EcMVkFxblWyeekeWqfTfYCG36dVZO0po+Va0UrZp4awWnPnzerjS+taTZW8fU4AQonPULOXbO765rba1zydfWI3bt6yGzdv2o0bN+3Onbt2/94Dm19YSS0fvM0QZxDtHk6dOW2///3v7a2335a41zb+/uys/du//Zt9+JdP7IsvvsVzstHRQfvgg/dVe/j2xbe0f7ANnCeUVvBZ1Nx9+tkXOkdgLBTB3BSwhhqaP2ssW0pFAEKbat9DjZ2zcrBHnIvYO6ij1DuefOUV/Z1gFaUI2L1QMy388SbmwQEAIe8nkIetf+fdd+x3v/2dffzJx/bJJ5/Y44ePlBmtf2HrYSVurG/aytKq9Q/2WS8Bt2yXwxRhvLjvsBl5rTeU0lBl5nqAXBS3AchlFjUFxH/6DGFy2tV2YsdWirYT3ofwy2vXJCxz+e4dCc10DQwKEO529drWttmO0r9VymiLGrHsVBiu6saJAWcABQJx5h0/SNGOLxyPaGAcBth7hPl33ifNAVrp9PuUtN3h++GMlr8Vh1A0Uk5F/XHYtOsn6E6H083YmHq96paSMxWUqQCacRAWqo2tvQybAGHFqGSPXAqrBLgpD5E6CC6jEy81ND/biyMrGgEEOetpPEXjo4l1cjpzemPM2U6W9dPvmmo5C4CYwG3KVMf1dvkMZUFSz5rMkfl+gDB3YrK5SqPc4JY0FECnlhEHnBntyqK2p8mBqfbJ4ciKVzHmA4MDtraMYVvVjuN3Q6gOqlbPqd302RseHBKVbXFh0ebmFuT4im+vfWyixkDV8GhZGUmNCKtocf1I83dZL4IY9NZDrXNlWS0n1uae6WeyhXsry6onHB7st56dTevZ3lB2cKCvRw50AEIOGA40DkYOOz6bhuAcXHKOoaQm1UVlPahN5tjc2hbQ03pLzduDWsqwe++2LqemQkFNqo3UdUlQhvYJ5sIgUlzMqHXhxFYz0tWZL4MPZf2f01PdrkRAxG1rLpBETcO2MnsA8iJbmZ5FhzMZwVSfRr9Ctc7AVaGebndXmaqdrV1JY+tL5Tmp9VC3Z4ZBQL730uJKYFNCQhI+gD5cdYaqyzU/K/L6H6+lLGqj8mt4oLr2G7d7UqmmbyUN4NPZArhBmRoKD3Rd5NBPHD9uZ06f0lqgQfPdO3ds7tlzAa/pmWn1+KLug2g92TTmaJC1PTwk0YHDhw9JyGV6Zko2ngb1SJAznr1dnXZoetpOv3LSG8erzsQVevmCZos4AUqljB0ZP7KHI6Ojilqj6IkDhlMxMTau6DT01WiQ7A3ou3RdHwZvFROOscQPUgZPcui7O6r54z1kf9V6g6BvCm72Dw1p7UMBhUarwIXOKYKbfRq71ZWlFPHfs6ePH2t9ACAjqOLUVL7T2ddgk/La2Pwcq/x3iYiK+2sCZE0ZyBcFe2O/VWt0s2B1daVWwGGst7iX+DeFFFue1rPy4b8kK5pFI2O7tKzi9EG5VaxePOt5uF+f2/w8qwXoDy4qsz9was8o2s9zaXNYpfre9kdZBVIVLwOUZTIt1RtukyF0O9bOXzw4ZbTdverKacoD9IV7Wv4tZQ7J+HbQ1s0z7NhMD65RajFoa+tLtra2aMurq64+eue2ffH5l/b5Z19IbAYmAftdgR/sXWeXjY6N2+tvvmG/+c2v7fe//28KevH3L7/4Qlk/agTJPNKS4vjxE6JF/vqXvxRzASokFFUyhNidx4+f2rfffmvXr3mPQm+xQE0z4mQNChdZQBL7Id9LSuZlwIb3YmNfe/11MRMQhSSDxmfSEgIqp5eTpOCxgl7OZGn6UsA260OYv4Z9iB8wMz2j53z/g/cV/IMSCx2Xz6wdUPqRJ1N5y7ZTQLWf05IRKyqJ6ojVmP2e12FDJc7V5wrn2EYxc8SYIdDq/s82ZytJh58LEPKgUEZX1Jh+Xs3paTvx1bXrEpa5TPHq0pJ19A+Y9fTZHoAQlk0NEDa2pjkAIGSYOSClOpQc+B6K1wUIGSBfbO4ohrhCCTJjD+cCIzyTCKbtApPtLUzjX8JJ9QPRD/EcZMhpCqNdMypFlirRr3RUp9cHhVQLOzJM6k/iTlzVOfZbOyggrNfu+fXbA8IyE9S4F144Yg146oXv+aEv8GyIOx3R60rrOdV0xXqKsa1kCPOmoPvQditOhjgRvtN1eASFs9ZQ3M/dKqCLn8p52C9YcbCsaj0j6+N5cEAYB1G5/vYDhCn7lAFCnFDGnYzFNnV8NI3v7pajCf2DgwQQQEZkaGBQBp2CdDIuFMMXIH6vowCEeT/JfLUTUevt77M+ACGZD5S71jeUGfTsoLedMEDh+rqN9vfasZkpmxzstfH+busjQ6j7TSCtp0c0FQQ9ZmefCawKEA4BCPvk9PMzmQ5l+lLvQs2fsv7UA6QMTGogzugLDCpz5KqMURfNtVQ/B+1StdF+qAhYEhBLDdtjT+QBmta964JNEhhJLIqoV2TNexN7F8qJIJkHzIheupprtL7QPQN2Rf3z5wnwQCSXvRSS2eubmx7VXN1QpLSow6XmpavDOnq8dRDPz4cz9/19A967UWIki4peu0OUN+WtW4IXA8Im57/aazaukQtvZIGf9PkDA0M2PjpuF167oKweGbv79+9JcOH57Kz6CqLOSWaQjB6BJoA96wIgSNsJFED5b56d2pHRkWGvsVtZUX0hrx0fHbFDM1N27MgRBU9WVpa8t+G6C/VwYOHssO7YFwg7oMpKz0NqDQGXjD1f1DZyT4BFWj4IuEHDTQ2RGVuuubyyJACbKzB7Zhyb2aGsHxFricd0delnQUik4hMA3FjxQI9Tfj3bzNojq/70qYNAzuj5hQU9J5LyUFgRYSipUu0AYXM7kALspZrBiLaHvWvJEKTlk6+JApw1OIX8rWKfUzA5VqEooo2+Q74uPZMji0vrklodv+O86kWiNi8y5UUgMgcKDZ/bBH7zHVNR3v1PAwirc5GPx98iINQ6yeaWtZO7iv43wZiI0LouBTBEmxKfs9e6ugdSW4M1gS8o3w8fPrJLly6Lyuk00rv2TGfahve/290z2uqcfOWkvfveu/Z3f/d3omUikvL48SO7ffuW3n/16lXVCvIFa+Him2+qJQWtKRDLwv4ACDlf5ucW7MOPPrQvvvgiUR/XFYgUmS8Lm5R+eQK2wVWW7YoAACAASURBVBl0xFakbLDdhw4flvjN2Pi4gBPBMT73wb37yhCq3i7141XiSEFaD1RFrb78bVxoMQabxAYdHFDOgmgXmVM+k/Pw+fPnAroA6sp6CoGcbQLBBHq71auYwLHsKeAw+V46fzkzGYsdqPd98oV4DTgHxge+gUpP+J+6KbjegETYthzw/myAECO1YTu2urNpjwCEUFMWFu2rGzdUR/h/2HvPJrmyI0vQQ6bWWkAkkNCqdFFUN8mZtrHpD91/b2x7zebDTCvbr0PuLtnTJLdJVhVEoaA1EkgkkFpFahGRsXaOX3/vvpcvIgMoVKHYXUELJioz4ol77/Prx/348fvj4xSaMUCYytYREBY9QOj3IYyMZE2AUIjWsdBUOW2P2QU69juqZMfMgWuazAfGvaoZylpFZZIci7h7Ej+fRt5DwdtAWr/SdVnRaA31glzQ3xNAaFm4SuMRbqD7N7+DvvO2/q5OR1adG/a3AibYpophHBD664Xro4Z5iYBJF0XUZutlGi383YRC/DYbSYDQHPswal0NFL7pCNUGCOPR6DjoCM8e1igSgHuA0CjeMJL6PGgjdjzDELhobkGfNKWOUogCdNGtbaWnWYaQNO+UBn/o1PpUwjCIgcwTAFYedYC5tJTR9gDONOiPW5uSLu5ICVm9rU3J7O3JQGe7nDt+REaHB+RIf7fUwTF3VFZrAbG7vctMICKC2kewHNQYghqJl1IvQ+ob6ZgAfe53ePZVAMu1rqCCqopvGCDEvzm+5TKBGgVBfPXSXF5y3CD2v8IMXzQSinPiWJYV1FprHTs2Dd/c8OqVTFwpRTBoARMAPbwMEGIecAyAFADkDVzrjj5LqDvUd4HKd8vLhcA2Y96MpkpKLumCGdZpdHf1cOPF9d69fZcqdainNqpt8iqvHRAGgbQYhdB3S/T+8qzdBnjhPWOO6uoIBnu7e+Xjjz8mhQig6u7dO/L5558zm4sVCCU6rTdVYIQ6vdOnT8nI0aMyODjI+0VdIJwpKNZhjcIe4Xs9XV3S090pnWg+X4eMuMjkq5fy6uWEzLqIPMaioa6BdFNQOQE+0ScLAgaoQURLCVCLQE1dWS5Q9RRgEPV93f39zBLubm5S9MZ6UyKbODExzu9gvZk4RA9rH1uluRlgUOtZcH4EOTVj72qoETzAunYNlxnldi0uUFM0NTXJ/mTrG+uaXd8rs6YSghBwNDs7OzjOBgqT99kqgNCrGYxTNuP7fhzc6b6lmgOhra1sTzVY4qv4vh1A6J/R30fSyP6YgBejNvrJpAwhf++QQ0Vfxc96/QAISdv8vmUIOY81AkIF+G5NeKBQAzIZisyAQgqRLjx7C0uLMjs7J1OT03Ln7h1SLMeejsn8wqIUVtektIdcTp309nXLyMhRzYq9/z5bTYBxg1ri6ekZuX37NgHeixfjtDd9vb3ywfsfyI9/8mPXO1R9KzAJOju75Te/+Y389ne/ZWYRe7rSQDU7ZsHmSJDGr510mXHz0/Gzq7tbTp48SbooRL0A0KCmevvmTVlZXlbdDXSzAbumLit1UINubFRht50dbf2Edhi7JUln05LOaSAy/trbBsNlj1CiHwrQp0+SHo8XsqVgh/jfwz1Q/G6nyLrM1rZmBgchfIPAHO2m61mM64B9hJ8DnwbHxWdN3A0+I1kT6UywBwbic2xerzX27wQQGs9dKaM7Ml0AIFyW6cKK3BkbkxuPHssDAEIoGTU0SCpXxyzhmwFCNXl+0MwifpUAIZwsDGrgPNHQW1TOEWMqZeZqVBk9CBBys7CH019Z3kJLcuQiC/EA4OE7NUFW0DmQ8cVM0kksihhGTsNPxzOE8ZCnf07bjpIenoosChsTRlurA8KDxlg3PdsSK2/cSX9RRzRH58v6UsLJX11bqwAIXR9BWx9G162Q4rRr116CuhZYTL0HQKjNxNkv07VQSLxG55hEAWFyv5vXu/uET9PQVgaawVqJbVC1AEI6WKy5jB7f6KH4PRxSOLCgkiLIo0CRfXW0dqxcZgE8MkUq0azOkalyGiDUO/Oy2gjCoPlu1gAhMoToP7gm2VKRzegBDGVnS/KplAx1d8qF0eNy4tCAHO3vlhyylziGq2ti3WlW6ZpYK8zSwOF32UCe3VHDLROsYjf4HoQ/lDJCqgd6DSEzmYKojNYgIntqvdsAiPHfrJ8AGER9ouvTRmDp1hUDFJHnKhVkUSMbqxvLsCWGfYuh5ECh2e5BHV6NmEIlFJFjZiod6A0yhK4GGxkj9hrcdc3lEbkslbjpT01PyZOnY3zPTs7K6vKK1hJm05Kpy3DOkWVFdrirs5sKlQAeyHxdu3pNpqemNRta1T57gDDG5la6aGiT4+MSOFJenJrZ3GwuERAO9g/K0cNH2cQZWa3nY0/l0aPHFFzAaGIOQYOEgwLwR4GVrk7p6+2hEigcAAAxnVdIj2els6PdZcm0fhCCK9tbUJTbYp3dzPSkzM/NgirC7CJ6WqGVRUcbQJQyZjB+ANRtba2MZgPIzs/NMXgB2jXorbie5tZWzi1s3kphWZYLy4ymr66tkP6FF8Zfrxs9DQHQmySLJtZxM2G1+Km03pcL0libC8vow/4tLS0SFCK4oLYwz3uBU4fehw3NTY4KrW09kl8HA8Ka6/fcCcyOhSAqurck7XEBIDRsFrOf4RrTdRnIxAcevmuZFLvPeLLvTTOEB+4JPwDCyBC9ESB022alxHAI0rw1wLNWzlTG5+2bAEIcC1RLqDhrRklLkaAajdpiZKTwfjX5imAQQa3HT8bYsxDsfpS1oBxiaHiIWb+f/vSncuHCeYJBBE8QvJyZnpHnz5+xls7UkpEdfO/Se3Lx4gVBMOnlywki246OTiqUop4QIBSgEHuLvlU0TE11OKLqObj/jgFCClnV10tHV6eMHDsmx44fp08Hwbc7t27L1KtJWVhAiwzVF4ENgghYV1e3U0tWQIggL8s3IPTigkL7fGhMBEQrS0UG1Q4dOUQVZYBLCMugbtx/WTAXdg62fWCwnwE79DLsH+infUbLHyvVQJAMqqiwodgPUU7AACRrCNHeSBlH9uJ1EkQrkn4nGUJHfKMrsktRGQWEfC8XFBA+fiz3n78gIERjekHmLhEQVnDmIxnCxDItTq4pmhn9iRlC52izEN4pFGpGJ+xxwrN6PQH3ZYAOtKQHA5kk6gcdW9bWRF+VnBM6lBWARwQsWZS7CgpTQBg3W0mtI6q3jNh/rdXaT1QeyAOjl14rg+rT8WbnN0CISAycKLxAbYDjlJQh1OsNS88Vdxzc7sEi53DeLfqMB9vAjC/Zb4643a+yI2Jy4061tIYl+nof8TBUpS8GMtHeMnoTQGjUP9QIKhgv03Hd2tpk1h8GFi9E1+AIq9BKjjQ8GE8FhKDIpF3PURVxCZ9jHxDqBpPNpkn/RIsJZAh31lclv7cnzTCwaBZe2pW6dFoGuzrl3LERGRnokeHudmYN0b/Q7VPcqGCsQWtENszAkdHJAiqIKxIn7c4pHbNxuaOioe4LGxEAD15BI3oDhK7nobW7AGCmkio+6xSTQUE1O+bXJeEcwRh5k2nXGM9cmqgSjg+nwdahLyqjmT+Vyoajj5cBQqONGlOjVLa6EM2MLS4tydOxp3Ln7j25c+euTDx7KcvzS8rPh65MXZpj2tLcQucD2UHU5sFmIVOFGhcU7SObhvqYpLYTeptxQBguVD9AF3/O/PWuz6jb5ShEprTKPQeCcW7c75HDR2X02CgpmgB0t2/ekImJlzI3O0caKOr4ANjgGMGRQk0Neg5m02lmYVl/urkhpeIu1UWx+UPt0xRpNzfWqQq6vLQoW5vrSq9cWqBwAYRlIEAD52JoYEh6e/q4xnGdiDLjXim00ARwJVQxBRhEVgAODEAhnjOsXdbazM/J/MI8gSA+gy8B5CKKjebT3T090uroWFgTeCYxHhRXcs3tVSqw7MRtSqx10Qx4UUVu3DOLe19aWlB5/GyW7S6stQoUWzN5VxvL1jIQnEoChbUAwv1WzGx4kn2rxY4lZRgD/QEutaiTHwGEAItB9tLfh6P7V1JMTteu1hAGa7eGDOGBG8APgDAyRG8CCKvHUZNrCMN1WBvT55sCwmIJdEToaqjQIoKrYG28fDmppRoo39jdlbm5Obl//z5p77du35HVjU0B3R+Mnr7+PhkdPSE///nP5OLFizI7O8MgKWwc7MhKoSBXrlyV27duydiTp7Qfw0PDbEVx4sSovHz5kuUCCHBiH0e5xfXr11nHWFhdkdW1dVnf2HwtQMh+qMjYcVNMU1Rm9MQJOXHiBMW2QBlF1hJ1fmy9AwYLWvs0NbFVhbJNUBe/43owFkmDNzZI/PkxMIZALmxrd28P7Xtra5tcu3ZNpqenIl+xPQfBPdR2s7/jiZO024NDQ2QLWa9EgFEoh7IkY7dIDYX6+gYtI6GquNUQuh7CLrvDvdw0ULR29qBczIFmocYPRBi+StcCICyGgHBm2WUIAQiRISwUwOsUydcxS7izJ1Isq8ooC9e94vXoSPqiMsmA0JwoFKJTUc8JU1B5yHOUNPaN4lqlgwTKRgGVNKRW0KS/hQyhLQSLsNu9WTbIB6PBZ6wW0M9c+rLxFt32QIg5l9g0WQdTAyCMAjGrx9HNzM9EVVoU/94AIaLfBkBQjAy6gc2PjW84X68PCC0wAECoER708VIVXLz8NaFz4G36nFO/UbP7fIUIVo0P8r6PsUibnkb1I9QKCAPw7K1HZgfdf1ubF9aNASRBeZC0BziSqpKIj8MwI4IGehpqGUzQRKmUqjzp1wDsB4RWhF6maEYuk5YUagjREBaKYGurkkZvPSiQAjSWy9LV3CRH+nuloz4nLbmUpEtFSTklU4JOEW4ouEaj/DLy6KiccLTh6PL6Hb9fJaatXkhtECKB2ACwOcKoYw3ie9ygnQON+8TxEAHFCxsINm9TidQahCjzAZ/DmPi1fv6s4pisW3NZVusvh2wYADmyeUZL8wEhrhVKowCy8QwhFGExHnAQeA/oIWnUWBGZmpqSm7duEjBNz8ySVoSIrIoJoJGRKiqDDoOMXGNjExuXA3giI4znEj2y0MIB4+8LAgQ2MLhJt08lNDP3l3ckoOYNkA8I+fhRyj0T1EnyeS0WZXBwWIYGhzmXHLelJSpvosb1xOhxOXP6DOlVcJgwh6BQIqo+NzdLAAm1Oih7NjU2cD6xfgD+kEEDPTZV3iOFFCAStYUtTU0C3R3FHSp2g2vt74OozTBrU3AtEK3BCzUn7a1tzDyipgZ1r1qPkuN6AgDF2oOzVCgs8x4w5qBsQwXPQBquHcEPq73J57MMnKGpMq+7VJJ1OHNra05QCUp89QTAKiij+yvGWz8P0LomObRNofpuGKg0fGJBtMrm6N0Awv3W0VMN/xYAYbSvX3jPXLs/AMLKm1VVUZnKmbl/r4AQdEyAQvq+jpqJIB2p6q4+G6wB7GsIKD15+lRu3b4t9x4+lPGJl+wbizq9M2fOMEN45swpttQBWwTfQYYfNhs1y+PPn8vVy5cJABFsunjhIqmmsIPoVfr8+bg0NTXTPiGz+GLihTwZeypz8wuyXFh5TUAIf0iVkfFC5q+to0NOnjylLSiGD9G24T5R6zgxMUHwBx9Me/0pJuA+5MaHezUCUe6VzH4r096itAVgEBgE2UEEL/3P4zmlbghtX54gFeOFvZ6BcOfjmH+p1FnVPbGgr5WRgEmB36mSeMjsCVr1QAROmVjvFhBuFndlurAk0+h1whrCZ3Lz8WN5NDHBDGEJakXYUAwQItIFQOg2WUtacSACiZ0QEO5n5ClPn8aSm0k6SPFikVkLCTOa+Bx7kTmlR3XAw7oZ3V/DSM23BQht0oO6QUfz4iTGFI/42UjGw8m/e029/QUbAJZKSwGLMnQdA6EdSzUbGggpnMlbcVIms2LUNT5xHq3N+TS8hWq0UTp7ilV9ly26EbwBZdRAOIAGaFxwzrAu8EDDIdbTOTqPWztBz5zYNlTJsfTrOS3Txwc6kwnAA4u/KR0cZrd8xVt9HsouAqQnZrDDyzIfgOGqIzwLQiQchMzjyNgHoxKZjn0S6ajD8LLvQZCCj60nrgQKJjIwwbn1+AYMDGShLk2VN+uDjD9Ah2a7PUAYp2IHF6+9U+F45mA0QfFEhmNrU4qFZdlZnOc1sMZxZ1uacxnpaWuVunJJssVtyUDZk60x3H1BnCNf5zIgNm8qxkH6CmoBM1lnc3QTNvorAzeuhyJolaRYbmsGFBsG5x5UZiosan2l1j9qLaGKIKHlBFpgaCsLBrwCoRW1bXDSkXk0NVBb75o51LpZOPmWlcQGieFD9BS1fvsBoaOMki4abpgG+urqcT11Gs3E9dZr3yjYYogTzM7MckNeXimwrtCef65jl8y16LVlg3F/2nNS22Fgkw6a8TJ7jI3T2U4cB1lLoHquC9RT+yyOMNhlNsd/MCL5GscE4DViLJGRdm0c+PyhBcr2trS3d0hHR5dTsFP1WNS7AmxdPH+eParOnj1DAAalz6XFBdYJgioMwA9mArJjcCa0HnVJpiYnCcywRlqbm6W9vZW1hPgc1y9EXdBaiZFtzTDD0QIgxBrB3OAcVEou70lXRycj2cz8gvILIO7qNkFlhTMFp4zKgikhDaqluZmA0JQ+2d/QBVnVFomsrq4xmAGnBlF3qPnhHgB08TtkFgcHBtg6BusA14XvYhwxabj2QLnV2T8N4urz5Ne/Jto3lzGLGzfbx/kzIfmyf69yR7eeZPFF4Y5RbY/T4K9F1KInjWyBzBDanhKP3Xrf85PczsZpsM4oz+E1+3U0kTPXvCl49Y/BPSRsGbG9nC0NzGGORFnUL6v0irRg2PehSt+rFhaocCaOocscJX7EHy3P9+M42z4XK6FIVD90xQlVEn3xthO6LQWjV9mvCeRGvECtLWtbl0EU1xnRfTWEvCFNiAj8DpQcFKWcSlOkDaBucnKK2TrYEQRxYAPAXhh7NiaXr30lt+7ckZevJll7jDq9z376Uzl/4bysra5RfGptbZ0CWWARwHZAxOrWzRvMNEJsBvTNvt4+OX/+PAO6T8fGuPfATsCuLy0vsQXGxKtXMj09S/vE4Gkw7WbTXeDTBULMTw91OKCOnCbDAOD2xImTVDsF8EOQ7saNr+XRw0c8H/Zcl653e5HuMxq0DQPX3krQeXLjj0vAHs99wXUBAJDen1lUkT/YbvYXBIWfqt7u/hyrQrGKBvs14qnPke2vBgpZtsJAuNoRfM3EEYGFaIveJSAE41cB4WIICJ8+k5uQYZ2ektmVFQEBZQ81N7l8kCGEFHkKijlUlgOIS7E+xRwYV+6R/LT7Sl6Bk6YbvmZgTMxBZav1+UOzaDhL1p9QHackLL1XszGNXl4cGPARjRvSmICBn62zzwbOnYEEjzIa9Ft0x/XbVvjN7SNXZr0PqUNltFlEuZ0CKxuwqyOaRJtJAjzhxlvB6GLDSAKECYC1kvyv7oFhU3XzIuNzZqaw4i4U+4M6x8onx7qDEAOceDhXpBSAMuVQCikJlm2OAfTg+iqc2AIS6pyoaTHngeNtAkAuOqVRdH3A7ZW0PmwN+3+r9d7jn1PA7dTIEsYpqIGrcgJTytMbVG8mmKNAOsztYM5JZ+/PGN3Womn+elPwBAqjmzP+C7WfSr3ESzOEsXUY9JVSK45rBFbIpMqSKpbYazAHVa+VgqzPz0oKDb+LO7K3UpDsXkkaG+okvbMtqa1NyfK7vpPqkDLpKmEk0Qq8keGyObTonaoyqpAQ7slq+HwHVu/VGAz6U8WGvLXj1q72TgVlFhuIfs+UQ+0YloE2IKlqj2FGw2goOA6uA848qTPcLEMnJLBLzgn0aef4HoAHaJXWQ5Ig02UIsaBxr6ur6zI/syjFclHKKECz20LvunxWcvUAf5p9xdhxn4Sim2vdYfWiBI3IKAIcOtES7CUqFLQtkkfwERtmKAwS9IYra3pN78cb15jf5y91A4RKedS9BOAG58beZVRIiCWA7opsHSiZ58+elZGjI9Lc0igL8/Py+OEj9v+C2NnpU6elv6+XlCDseYiqP3s2JlOTr2R5aYkUTVCejhw6JH093RRvwGdQPwiqEjKDEBICqEQWD3UpoI9SLGgT7VkKQbP43p4e6enqpohBYbXA+h7MB6776NGjdNbwvfq8tnjh/ulYDAhw4Hq1rhWZ6xwDWaB8InBmqqYIoEFyHcPa0FBHpT/YVNQ2MruYzemcBQqdTLuGtJ9Iv7dw9JP2T/urQrBk2fhqoDAK7KJ0f3//tXUSBZb7/QU+TxXk65XtkWw4I9cY8xMUx0S/qLiweilHZN16X9/nl0RRauRclYKbcbxT9u65Ak5KuPEYffJNNy3ve/tqWcOdM9G3C9aPj79TyT4MLUQNviCnpgogrHabFszjHuUfpFKLi4oHM9Dni8rYzgHaO3zteq1H3kWANSvbO7u0E8jYjY+/4HjhuT195gz9H/zty8tX+L585Spk36imDMrop59+yqAPPgMhGuxv3d09cvjwIT7zaCXz5PETKm++fPWKwdIzEKLJ15GqChYWKJyDQ4O0L2gk/3TsGdtRIIuIekK/tQRBkKsf547u2mdi2M1fZ6sI9zfsdQC4H334EbOFR44clnv378uD+w/YIgIsDAT1Qgp3GKitlqBI8p/0pEHkKLIWLHOJhvMI2CGQvL62wYwrbkkD0U5oEi2XsAcm+MgEhg4MJj3PBii/P4BwedEJy6zI7afP2Ivw2fQ0VUY34TQAmOXqpIiIPpSymClBllApdKz7Q2TA2kQkt3dzjkqo5KXgCQ+0GkvKYjvlQmtobJ/RRs36+UpgMFhsb2Cskoxpkj2JxKY8oGCnjG5oLkZhn3M0LHUGQ7EN3pejICZeussQ+s5c5Npc+4OkxVgZEFap3asVEB6wyRGw+A+In3lyN/p6gFAfPuOC4/hwqiiagV411gPNAUIIYgSUzgRAyK27wq4fAEI3Lwr43Dq1WjLYEpwDEXQCf9i9EBDa8c2ZNwBEmkTC2qll2frrL7jGpO3bsocHEBB8wEsLaxubRekjtFGNhCn4c4+zO48BQrtnC4wYhULjIoiQIdAT9g01ABS9BX9tqvMPJVM2pgcttbTHfoNFUPzQh3Bnm8Iye4UlyZVL3ODqZU/ypaIDhIjyaTYK14nm31xDrpm7Nqov8W+Njc0B+IPjjUgoe781NnGzxLUoINQrZvYFtZJFFPyrYqq9mY0iUNPILimoJtiB/0ZW0il+7t+sXP+iPHo6WisPFa7x16wPErGuUPNlmRqtbw3rmHV9eirJLtup/TSReFVQubWzzSgsr3WvRDGguekFSWVTkq1DxkhBPsansalJmthuoUTAQyU8Cq5ojRrbcORUYQ3XCgox3tg/tG9hmc/PHkRKgPrpExmIDoMUzsN4Q0CIa1AlYtJYmVHT8cW7t6dXzp45R5oSBANADcIEQ8wFzsdqoSDNLeg52Mom9YjUo14HFFLcq7ZPyktTY5P09/bK0OCgA71bbNMAR65U3JHG+gZSOkEhReYP1ExEhjFvcLJArQU1lD09USfT1SXtbe1cg6CSIiOAf+NvoMpb7TTBJZo/M2qfkXKpSIcJ2Xk0osYzCGcFY4BzKmVU6WKYY8itY81k0bPTKfjhXqxuMAhycgRDMM7/fMuAkGewfSLmqH8zQBiuq/BZU5ZSpRfbUCS8qgJCn6JkmcuYrTzIzseBTPx596/fB5+V9rLIncf29lpAk7P00SbtB93EAX+vDsSq6wqE01JZWfvPDxD6Ot5h6ZMpjIKVp61v1K5izwFbA60nXr2aJK0f/g5qt8FeQAuYyalpuffgofz617+RyalJ7ruffPKJfPLpp1QaxQsAC9lG7BXnzp0lEIMY1NzcvLycmJA7d++STgl7hZq4fF09ASCYKLApYJNAfAuZRlDlcS1zC/PaKsfVwqs4lQYMbb35oNDAo/932KaBgQHW7J09e5Z2Ccf86vp1eTE+TsVlBNAwJgYCrUe5BVNrWqLOz+EjGiR+w9yiBvmVyYgw1s72LvfQjs420vYxLsAsFiw22wAbbkFkDTy5jCHE6ZzQnF1f+Ny+4xrCaIYQbScKBITIED4HIFxZkQ0AQjghubyU0lnZS2eljAGAE+HVwNDxNmBTFRDqJmLGPXS0HYo2qXeqCtnmYGAwpIcmgR/OaY01hPsdsBrCSTWtMKvncilyNyYWYdUi0rDfYGTcqhzfRGXiGQN8xWhslg3zD1MZENpYJmx6SYCQLI5YNO47BoQUMkCjctQ7eVFOOFRwcFirhr6WjlduNWIBTTMpw3kQIHTpjmCdBo3JFYXD2FGwwo7tqEGkZ7m17DdoVif9zQBhzBVT57ja9cfo1BWdm+DaY2fwomeRYESomK4+oalZeuDQB4RW+6D0NdeqwrLkQSbNv7oYIERmEHVqcFrRNL6kP/c2N2RntUD6KP5dXl2W+lSKVL02qB8iM4LvMIuugBSGmWI4OV1DBC2uSTzWVltbBwEY/oZ1ZkrIAIXNzS28V7+/GzYLUvp2AfYURAVKjWy3sUV6HoEWC+O18FyV0bR9hK3rsNUFNg9d59gIfQVPW/tY2zgGzo/1hYwV68ID5VuAQwBRzVZqgYJXM+Wys2wdARp02VGuV1a44Ws93QYB4eLCsoyPvRDJpiTfkON9Ytza2aOvm29slFBtBYURUeStjS0eF5kpOhKgpGYyso6s7sqqNDQ3SyoLJwfMEhWC0ecitDHqkLsgxTfKEIaAkO03SPPVYn/YC2QD/9Mv/rOcGB1lhg/3AGfo4YOHBFYtzY0yeuI4qUzrqysyOfmKaqRoPg8wSKGBkRGKvbS1thKcTbwYZ1/D+flZOmJQqevp7JLuri6Kz0C0AeMBqikEHqDWh1o+UJhwDWiFAWEbZC8RaADNE6ARqqFw+IJenqg3tGxnQ6MGZyF/vrHBLODm5jrXBT8dkAAAIABJREFUH9YC6mUGBwf4e6xHOHIYA619UaoX+2N6lGcfoPGZfoeAMMJeiImW2T5ndhrrPZohTLB+B6pkfzNAaJH//Y5fdUfiB0D4AyDUNRBmlUE2QR0h1EZhu+BPIgkDMLewoH30pqan+fuBAVXDzNc1UGzql7/8FVtLQIn0+OgJisr85c/+kkElBLbQRgagD8ALtrCnu5u+3vrGBpVHHz54wDpm2HK0nUDAEAEqMCMQ2Bs9MSpt7R2k3D9yPQ2nZ2cCTYGtTQQJte1PAPqMqOOyhdp7MZrVxRAcPToiFy5ckA8//JB02OtffUUqK+zz0uISg2g4KvZA0wWAvaz5ZYAwSBKGz7zaEoivoeQBtH206YGAWpMcPXZYhoaGpL+vj1TSCCBMCYPSFAWz0jgnHqPlJShZUcaK759j73unlNHdgDKqNYTThYLceTrmKKMzMruyygxhCRefy2v7CVBPgph92JlbNwuXfo1LhvtOq+sVUxEQmuIO6ZEhAPQPYVHvJFD4rgGhCW5o3RGE28LmmbYAsOnay6c11iIqcxAgrPVBiEY5MXNhU/Q4DTGS6XPggd9/B4AQDxOoUgYI1RlXehQzFo1Nsr6JtD7UFNXJiQBCI2+7gTJQtS8c4C04qxHUSI82FLcHmWDHicyEgFlpdSnQBMBVz8Fg6Jy/KSC05yspQ5jkcOzLzlYAh5EMIZ9bOwMoQmH8WYfDRml/C4pqGUIDhOil5CtkajAjafOvBgg1QwhqKKijEJlB7WAaTcP3itLT2iIjw8NytK9Hhjs7NEOIDQMROraeUCAA2ipexuE3dkN9fSOvMWztoPL9JgSD8TJRFnue8TtrGI9Mmd843g/SBJkWNZTKq3RiUEZPNcVQ9mBl/zvNYmEN2b/x3ziHRkcNEKpwjX4vVC+1aClP6SKdge1xLVO0pkjvCxlNKNOxPtL1IoSy6P/9q/9HlleWCRBxLRApuHDxIpXrDh8+SsACpwItJkBjQl0LT4nG5w0aXcYYomn7xtqa5AhghfUhFjxRJdaQxhuuRbVPuoNawM1lEQ+ijJZKpPvYBoznDy0T0Puvra2d/fPOnjkrn3z8Kc8ABwlAEPWA2Oi7Ojvk0PAQ6/IwrmgbAZCIjCCpld2drN0BcIfwDCifSwuLbD6P5FP/QB8ppnijjyWmfXsLtM1VKoeSUp0qM7sIJwKR8XonSoTIMx0zl9HDfKN2EIp3linmeHGjTEkmhzYVJW1DsbysYjRFXSOIZoMWBmcRQQoci+JKdagd1ZpZzcQHwxywWHRbD9kuqOoNXt9ShpDHPyBD6O91Afjylop/jKDePvKlg9TGqwPC5L02mQpbLXsXP06lrF38GCbMlWT/9x0z/FCkHOSHDKHWe9WaDgh8XGeRAj/2G1NGoxnC8PlSFkWRthr+wx4ZDhrEEbIv4JNAeOXho0fsJ4jaODznUOxEEPPp06dy9949CoMtF1Zph//rX/+1XLp0kRlBUMZRM4gAIIKPZ0+fIcuhq7OLoO/Zs+dU+5xfWJCVlTUCoabmZrl565YsLC5wf3zv/Q/k0qX3CErHx8d5LchKwp6CLaJ1yDpott8YAFSGbQwQwi8o7rEdxcDQIAVx0J8Ve/fiwgLp8+Pjz7nnbG9u0T5hT6G/5xSlk5/P2G99JlSCvVFAqEHfUnGPNhpUftRhonzg5MkTZMHEASFbT2FurHe5lyG0RIX/3AaMsXdZQwhAuMEawrDtBBvTP34iz2dmmCHcBKUHGwaaKNejJ2FeiiUsUFXGNCcnYqwOAIRWgMl4I/ubaUpVRTtMaCGsD9VBdVxdV9eCBfZ9BYQUk3CLAXSdoNeaox0aWMSCsKxqVZVRUkad4fJ6i6ngjm7WvuNZ6+YTB+XmdO2L1CTQD4MFXKnQwkU/InP0DSijugaU0oTItjkpVtOFbIllVNCjBxL7BF++wqTVA3rXbNmtigUjRmFCzzUHBP0sL4VGrHbMUaa1Lg9F0hlBjRQcaAOwYc1cCLxqMVyBQqj34XiG0J/3NweEoUPIJzFJsAGOozmI8Ro5d31cQwTjKh7C8WCwx976QT/oE95aZUCYAWUUoASZv1JRMmjmuquAsCGTlqGebjk/elxOHTokxwb6+DlAP9oP14tQz+vq/NzcWVYPoJWgwTbdkrbJsMJwA4S2rjGv9vmkmkGr9QsBn9JVKdriZVtUiANjo88zsokUEPADMGjM6zLktB0QzHF1iVhjeBZw3Qa6/Z9a4OoyhM79sWAJnxNEJ12tgzI/NHgBIZnLV67IP//zP8vK6irBA54/NE4/f/EiI7iDg0MyP79Ix+JPf/yTjI09c2q/2EzRW6/RvRu4WQOQWSYVGVO8VLxEqbXhRpnskIc16gpgKtUAUZHPmz8c1wAhqJi9EEs4d15OoU7l8BFmBtHH69XLV1TdJIDq75OhoX4eh70nt7dIu8R3kfVrbWvh5YKeuTC/IIt4Ly5Ke2ur9PZ0y7FjR/mztbWZmcnNdQjQqEBNYbkgTc2N0tHRzsxfS1Mz1xlsGc7PnlnFIgEh5gq1gGgaDUCI/cUU60DVVbl11AhCWAi9CFfZywuBD9hMgFYIcOE8tra5Nuvq2LxaacNYfFrXCtopA2GxgI3t2QFaM0AYA2IH1hAiQFZhepP2dbP3lb4Tz8bts6nW78u3n9WEWLh/vT4gjIO0IGNZi5E321kFnURtvHoFvmOZdJr4XVAfwH2NT1BNaOjt1hC+KWU0OiVvgzKa1M6rymR5PszbrCHEJET69XmXgID2rms5ASYKGByg5rM/Xmc3mRpz8/PMzv3xT3+ibYE/DXXQoWEIVuVl4tVL+frGDbl1647MzMzKJz/6RD7++GP56KOPmO2DWjF6C8LWHB85xprBc2fOEiQiuASFT6iXPnj4iNlH2KDbd+9SZRSBp48++kR+8tPPmE0DnRTXArrprVu3GKQKdAIcIKTfy9pLLRMwzYpgrWLfK5Up8tXY2kThrcNHDjMAiZIPBL3QDxGU14W5ee6XsI8UoDygTAZDGyx5JxRFfyYBEGJf1r1V+z2CsYF7B70WjBJkVHFeA4QmKsM+w07Qi6UyXg2hBfg4xZ5/xcfyuwaEFlclH1bKsl7cdU3pl2WKKqMGCKcpKgNAWEJkM5eXfFOzZCAug2aYqJsJpNhNBc5F3GoFhE7UQLMLStFibQ/3JY26W8pVJc2V3hUZ0Niz+64zhObcIAKNh9IczSjNzKvj8SiliRlCo3kF2RrUGzoVU//ePbqe1dgdtBn9+QBCDQZg/o1Cpz1oivw97gNOFNYR1gcoDXA64XyqJHGoMhkHfm8KCJmZsXosB8hNNAOOFNauZRS1Fked8VB4pII3VGEvSgKEalCSxRUSHYMEQ7k/Q6jfhMHU/jj6TOvnwr85QrRS/RjUiUbbLVgERzYYY6fPY9nSyttuZUCINhJZZH2cqiiooqXNDTamr0uLDPf2yKWTp+Tk8LCMICsD4Mg6AJfVTelaURGiTdYhIGMCoQ1sfqC24G0iM7hGA3WgzGAcAFoM/OFZw/ewKdoaNbESbRHRzIw2/q1vFTgBUILACGoItWWHimbZujY1M62BDWthscmAxmrnMAfR+jFhY1QqpNJdrc0F01UOPNp37FygFJpYCTbgeoroaM3d3OKCfP311/KrX/2K9YJocIym893dXdLU0qLCI7k6efVqipHkO7dvy/zCIsEJ1WXZg6meGUJQdfH8opcVeutB1MACBrqh6liEDm41QEh3TN2oSsDC2Um/ITAZBcUio9+DA0Ny8cIFRskRxR57+pR9FiHDjjdaRQD8ITsI+g9aSIwcPULaJ+4DvR2R6cO9IGqNfQkMEUiaf/DeJTl+/JjU53NS3N2R9Y012VjfoJonGtXDJuGziMQPDg3wlpF5LCwtk+YF5U9EnvEZZG0x3xC+QVYSlFFk99jjMpflGkY/LKzB1ZVVZnY1KJmT9o42fh7fgzNjmXEL5JLWC8GkbJ1IGnNeFNnbZW/PciCSFA6wBSCjtYRa22/iKWY/KgUmSZFOQXwomRr4rQDC1wBkB62/Sten5jgK0t7gtFXFUKoBwornigVtfeE9PV6yMFn0eO8eEO5/zpVOnvT4x4PalcYmub/zdw0IgycmERTCh4HPrerTWwxYFQqr9L8HBgZpx+DzoPUD6JQPHj6Uh48fMnCHOrxLFy9RVAag74svv5S7d+8xEIQM4s9+9jN+Brbk88+/oA2E33T+7DkqkgL8wNYhwIQs4x/++Lm0tbVKQ2Mjs4E4JgKBA4NDcur0GTa9h61ZWFyUz7/4XH7zL/8iOzvFoPetBSap7wC/IaMChkFtoRt63UtRm6diYsjMIagFWiuCdwN9fRTEAVWWQjMLi1IuIQgPCdHkLH3EXfYSFkQZcQE992HsHY2NaAlUop+wVyxLXb5Bhg8POkp/fVAfz6SMY/xQgd1PIBAgatAXgBk+g9qLaEDnOweEXotm2ZY9WS/tymyhQMroq6UlufH4idx49EheLizI/PqabIK3TMponWTz9ZIGZRQg0b39h9FoZeZEhju7NxXeU631c3vqfKbRWwQbVpYLALVZJl5A59uJEuBzlXp0EUjuZ5ocaJNrzagdeCD3ARyPtT6pNB2eoNeac8hZj+X6EgZZVmtFkBTd8NpOqGMe1lTaNdkmxUxETh3XahuX/704cLSoYRj0NfffzbZFW13Wxwu3RIZoX5bqDTOEYRZEa34g+gDAhwfUMm9G42PGxmV/CAa9npb7ALfXG7La3AagyavBCnptUSrYz9KGbVG41QY1OQpIkujOtc2TK8qOX+jbBoRqpfSZtBoG9b3DJ8sLTmhdj16U2TYtu/RVcDPM/it1t1YgrJ/TdVyiKEwOmwfq5oq7rBXc29qQrcISawhle0vSu9vS2dQoRwYG5VBXlwy0t7EPYdo9W8wKllXCn43lKZ4C8Q1VqEVvNkRg4+vGr6nSjHRY64b1hmwXNwsGAdIEEagzgAgJsmNa36c2Doq4GCfSgHbRxFbpP/pWuqlSSsKgjz3L+Gmg0wRRQnCn36foAPoJugbs9jkngcu/kSaLVhAO3O66tgLMFuXztB+YV9it1fU1mXj5ktHj5pZW6evvp0OAlgRY29YmY3kZ6nNLTmwFEt4arAHwBQg22i3q2JqaGimQsryo/fUASjL5vAPaNrZxS+6lMYKAo2UIq2Rygj6E6iQo9afEXlodbR2kIUFuHfV7y8sFRtd7unsoHpNJpZkB7OnploH+ftI10U4Cawh0z+XCEqPrAKUYZwBBCMYgO4jvNDU1yOb6OkVokG1S6jTamIANk5Y86isbANrzugY3NylUg38jkAhHDKAQNZuYPzonDQ38PaL+AONwlHBMrEFci67DPX4GgYjG5hZpbGqUBtZda2CHNjOFR2ZbqVYIxEL4B2rioIOWS0il8rgB5djbl5R+GdYT+r0fPWZvUOMcDxZFVEZdqUlFG+gTKRKyfOpK15rlqnUHj9qzpG8lXa+Bq9c7S/Knk6icnusYXGBErbVaps9YPna64LO1gEEb5YMd7Vrv/eAMYVSvIMzoxM7gt5nw/vTdAkLdG4M5q52HG1yxZrhR3KBOLJllFB5Dnz4Vq9O9piiTk9O0swuLS9Le3ik9vX0MPAJkzczMyINHD+X2ndsMcsL2gm7Z29fLPn9owA5hFgTwQPtEfd65c+fk6MgIxVrGoVr6/Jl0tLXLsZFjbDcBWj2CS6CMjo09JwMBx0ZpzrPnz+Sra1/xKWzv6GTWEeJcEBrDnvH//eHfZPLVtCwtLQcsHTBQEJQDoEXmDMHKOCA0n9+8DgS+EATr6+uXkydOMJAHkAoxnRtffy0TLyZkY3VNtceQVNq3znUN+y/frVHGU6wviAuK59JgeGkmk6IyqbS0tbdyX4ditAG/wNcMjmOPachuxH2BxQHfww+yE0jif991htBVrfD0W7Ina6UdmSssy+TikkzML8jXjx7J9YcPSRddQlF6oDIKrjJSo1CHgzORUrqjJ+ISGn4/a+EpF+4rolSnw5wlTLipwZninWUXDFz4mbYkIPemGcJaDdnrfI6ZT2SwTHDHbaq8JzcWPu3WlEeTzmGRLMvq+Z+xGi18n43ByaV2fVkSDhbfzPZvbnhA9xt//3P278gcxOpJvg1AyOxHPs8aQYuyxG8RDiaNjEdppmGJgW279sqbuwkTOGqzAXkPhBlw8s+Ff5txMMNm9D07V/znQU6HZQhD+Xf3jbcJCINDhtTCZB8jpIz64xpmEvW5DgBMTkGBcef98T4oGKPUzpLks2mpz2dld32dqqKgh+6urcoq2k7sbksKAi0ry8wcIrPTWV8v7aDCoabONYxF5BObLLIzqnyGn/id/pv0YrdvWGsTX+TE5tUAm9ktBVkIVKmIC4AAoqQQB8F6xfdgz7DhwIk3QZgtiOI4EBqqj6rokFFPLBhi4+Q/U6Ft1Inz6bd6rToHHG9EK12WnTbCqW4yIOfAI4ItOCYCKtbCBZs2awk3NqSxqZmg0OacAi272osRPQexpQKIYkxBoeQW56l5YiwwLgDKcFwKi0uyu7ktGWROGxuDwBkyhQgCRDk8msng9HjFrZohrMg9ZAAC9kADRxqQAOBHhiqXyRO445q3NjY5NxCFQSQa9E2owIKiefLUCYrGQI1U+w1OUYhhaXmRQQS0gEC7iqH+AdYcAkzic4tLC1QqzWXS0t3ZIej3aJnbPASPMtqSApQs7QO4yzvEdWAvZI1fPh9QbFU4S8E8JpsAtLWVQTL8XkWESrxXgEFQUVM5KJlmmPEDMDWVQowjqaiOUovrwdt/xe2nW2UBK8CCNaHYizpV6tyaDQmdIlKSyTYIWk3yj2FQ1LV68DNaLip5kJ14nX251s++i3PWem36IHjZyCoCOfGnw7+v2v0lpfq/rddBgJBBiUqvSBYi/JD/6+8eEH7DkQEbh23WUvQXaVd3dmRzY4vPE1gWYG/g2V5cWmb/wbGnz2m7m5pb2JoBz/zaBprHo5H7AwpfQUG4q7eH7Sg++vgjZtSuf/21XLl6jYI0yAB+9PHH8vEnn9CvQpuda5evsIUObOVnn30m77//PrOIDD6lMjw2gCCM1ZMnT+Vf//VfZWpqRra2duSDD96Ti5cuydlzZ9kPEbTR61/flGfPxrWOP4symozaNJR7oETMsoQJQ8g9zqu/w79Pjp6Qn/z4JxTFwa7z5RdfysOHD2R2app7OfY6e0VUhKu0A0lRzGz/PoKsY3kLaqp5qW+u57zAt2OAM5+TOrC/nGp6wBBzYoP0gdwxwXC0l5ZqaN/2EETygf5uAaHG9KDXl6IwDLbsle1NeTLxQsZnpuXl0pLce/5c7o2Py+LGpqzs7so2ov3I2jFzh3fGFYXCsLvMkfMa/QhWaHRqAIQuaglKkjlQVmMSd4QOyqbUbuC+4QNc49ergg63BAOnrUpWT92hIKYRObudA4sLEWVE77nonKN7MACM3kwlLvu7AoTqBKp4hmU8rBbJxs6cY90nXZMYL3Wl0RhP+Mh7/IPx94Zh37x5YjT+hmq+qQF1c8r969L616i6ZtI5q82TDwj92QqcLx2kCAUhvkSTnh0bl/hnGcyoUFzC57xK42CrzzNAqPOWcdlRZLdrfHgcwGhoQAPZNBvTry8vye7GukBCZXd9TdYX5xG2o7BMaXNNmrIZ6evolJZMWhphV7BBkNrueuChFsu1nbCgjK4dl+Ik1cMFcpxYDK6WWR3UUlNUJswQqpOkABh0TdBNNZqJ2rCOgCYM0SPcN6KK+Cyc+831NQIKzQwqEAwDCeo8M4LqBJ8UDFrvRv28fRffx99VPMW1tHHUZYJapxyMeWBTXgcI8USA7YGp5u9SULMrEQBC1hybNp0TUFHrAGgapLjpWgzlU9zMjSanNc2uSTAo3ci2lkrMPAG0gGYERUyCRv69xAwhnIMdZNHcetsTy06ZU+hxFUJcqD7xAYCQ4k6Orq0RYKU4ZwEIsxChAj22jtlAAC2MzdHDh6koCmDHBsxQmXP9RgE+McbajqSJ8u6d6IWaryMI3t3ZZkYP/Qdxr/jZUF8nzU2NCqT2tD4VrTegAIo5xjmR0YND5tekYg6wD8IRNLotsn1UwS0rPZ4UXDemIc0Z1wiqLjJ/OdpNLCPMoaryKXDHcVTZVmv0MzFqYXLwSkEbAw4uWGMiRj4/x6ioANU76A2Lc2Lc0NJjT6SIfpnWesllIi0baTZcFU+1tRWDfO51kA9Qu3Wp/sk/K0CoD0OFV5UMqkfXqz4aPwBCjk9iDeEbrriAaWVPjtbVuuo6Bq5gG8FcmJmZYwAIzAaIYcEuT8/MyvT0DJkZQ4cOseYZ9mBldUWmZ2bk+vXrBG+gb0Kh89TpU9wHCqurcvXqNTasBxUV9XAfffSBXDh3nm1xxp6OyZPHj2XsyVM5dPgQaxEBwFAqAE0EMBGWCwWeB3WFV65ckbt37snTseekUSI4duG9i6Td43xfXb8hDx88ksX5JSmVS5KDUjWyn9ibbf1VYPeFQc9QIRt10IeGh2X0+HEyVsDqgMgMBHWQucTYmM/oNgmdIChVu1f82a4ECOnf7SGYqvsI7GVzSzOzplCCPnJ4WFVGndq4JWcC39sJdWkWUVlixkSya+Q9uh7j32mGUBdammAQQ7YtZVnaWJdrd27Lw4lxmVxakrGZGXk2OysrO0XZwIJMpWUvk5Eya/swoGmXPdIi2ORX7RlCo9FgULA5syeYa/5s2cNaH7dao0K1Hu+7+py/8QabXTybVcXea89G7WelTkJjAAhNhj7YTPXJqFjQr39Nntt3CQhxXQaq4MxYtsacCD9wwKiQOTdeiw/fmBOQBZTE5KbFav/3oxefGqmRTqNN+jRHNewGOuBUWr8a3bmdIJObDmexImApOt5KGU0qmI5E5PlIJj2XIbUzXNfuvhMAWvXaiipZGbsvLxse1O+5E78OIEQtGxQS87m0ZGRPCgvzsr26KnXoQ7ixLhtLi8wCZkq7ki7tSFdzsxwbHJRW0OvgvKPxOkGB3iTGyur4oPqILA2dYlDSXabPz+ZqraDSPXEtRpG0zCF+b/bK5PzxeVW8bXQ1h3sEgJhzUEYNEG5trjNDGNKIQ5qUbSD602oNdF71fCbMoj/xVkpqPnAqwnrVPdaQ4E4MDIeAULSHLGotoV7qotPYWAEelgrLbCcBsAvbDKCxs7qjWbbGLJUtg1oPtgoK+8qCmovADQGh68FngT6AETj7uHfUxYAqGThDBt7JHrFetbqsrSwh2NirAkJ14DTKrA+aBWJamlqktbmV18BsMLOGaVKAQJWCsmhHZwezhItLaMSsVExQqSDLjrpDiLSgTgegDvWB01OTsrmxzrmBEl1nZ4c0N4P2maVFNWVYfAb3C8XVeqgmNzcz0wc6KOZw09W0si/h7i4j/zgPmsYDhOJzeD6trt6cJrOJHMigXlTNPfYGOHLoL6YZhzzvAcfT/qDaaDn+iu9NOv7hOLLu01H044AQNGAA33UHQkFFRt1pWtIEhJaVh2NIMOtqwim4hPpTAGpQmB3gDfaw1zEgb7iJf+/BII1ZjfWKFuxKGAtfYKb6UH2XgFADeBVf/14yhJ6Kvj67atvp0zhaN56t2dl51mfjOUWf3JGRY1RTX9tYZ4YONM7WtjbpRJnEwABtCBhUN27elBs3bvANm4LP9PT1MiiDRu/jL17JwkJBjh0/Iu+9f0H+y1/9Fzl+7JisFlZYC37l8hXaMjAm/vqv/1pOjJ6U1vZ2GmIEOCedoujjJ4/l2rWv5Pr1G7K2ukFmw9nzZ+T46HGyJyBE8/DhY3nycEw2tjYkV5+lWnWxrHRYvzigWssVXfIpBs4a6xtZow1gBroshHKuXr3KunRl47j9IuIL+SyTGH20QoYQth12Ftk/2CjWMvb2kGp7/vw5OX/2TERlFPNFFoqXjKFujvPRlXmkQntaUqECc2R9oOTku6SMGiAEGMQb3ToWVgry6z/9Qb5+9FBeLi7IzNqazG9syDrksVEDh9ofOD3cCbQJvXYPfjuAkA6O6+OGhYrsjqreeZzsNzTq35evhVRazxW3bJV3kfGIbOT64dhU2AirAUJE3uG8vdaLhmq/d/DWAKGfyXL1aNGzJdc/WoTFAKGfZfumgLD6+MTrmfTTOH+c+mLXpGp8Cs2M8mB1sJrpUVAelMQ7wRWzZPGxVgCbrKClgFAfzWqOjCU57fx6rYlMCTqcfu/B6PhUA4T6SXLuvbYSKjphUb7aqUfVACHEZFBDiJ6EqClsacjLkf4+uQR1NfR9Q3NtgCBG9pChDbn8ZowJCAEKHO1Dr1GzhElZXMu82/z4yqAmIGVCOtbqAJ8FrTIOCIvswQcrHFLIbS7DiKLubDavWkOIDJu1W9Heh3irAmkuWFdGG6dYjWu/4tcW2jogZRZqrOkMM3UQmYGi6OzsrNy6fVsmXk4QHKKFShaiYlsAtympa2rgPSmFVq9T+yJik0M2VbPBmpHMU8gA6pla26LKrem00hRVMGGTwiqIIoc0e/03xzvSFiXY8yuKyvCKIs5juNiPjxyX0WOjAkViqIK+mnjJ/oF9vT0y0NdPgIZILoAbhGMOHz5Cdb1jR0eo1Il1A5BPQaEFVRZdXJin8ijoWyMjI6SP4rtrqyukhlqfRWS8AHbg2FCNjvGhMKtrNaza+7I5zA42NgbgSHGZy8a68bHAC2tI83WSrauTXQfI5uaQTdAm1gCDuD9eY1eXihSB1u1asfjP+n6br2MY2CNmtTWz7bt2mkEsc3wgeIMX5rultVXy2TybnCOTClqciTxh7pFFhkNJAbnvGBBGmB+x8pb4mLwGyeG1tt7X+rCnFlr1e5HPWeM3t4fVegzwRd6IMpq8wcQS/bHtpcL+X+Um4/NRa3Lg7YjKvNasJX5Y6YPaNgj7iLViwJpEax6tb15hDeHw4cMMDsFeo/n8i4nVpJByAAAgAElEQVSXzBIi4HLs+DFpYQA1T+XRJ0/H5Pe//73cf/BAXk1OsravrrFBCiurslxYl6XFdRkc7pUzZ0flb//mb+WDS+8x4ITs4FdfXaMADWqbP/vpZ/Le++/L6TPneP14rseeP+Megb0B1NCvb9ySF2OvuNcNDPfImXMQmbnIgCKu86urX8ncwhz3Gvoyzp/xyZq+21nJlzHbicQH7CNsGAJ2aHeBPSTeFirAhG9AGa0GCM+eOSOn0XYiF7adUIaPsfN031K/zJgYaQYKMUfcr119PQO1CP5+14BwT9KyCwcFEfZUSmaWl+T/+tUv5dr9uzKzuiqFYlHW9vZkK52WHSDjdJafKzHoaEZBH2c/Q2gPpLqBYU87/c/wcY1PMjeOosqrIxoIQMgJNUPl0jF/FhG7CnYhERBWyD4lOaE8bBVAyLFhFFilySHOozxlKMEmt+eoasK+Q0AYB1ThdUWzbub+6cMVAorQMXcrz9WvBEbA1WtyBcYAtZ8hrG7SawWEYdbP5lEBodaYMfJtGUs3/wYe6JxT4l2fH71ce27U8dsHCL0snLYUOAgQqnGC2FFYu/r2ASHuxTJbzFKVlDrIDG9AgazIb4pMBZxbZL2QITTKKDKDqCEUNHdfX5X0zo5kyyVpqcvLyNCAfHD2rIwODsrh7i6pg3oxsg157T3ITG1QU6ZQzD0+SgdlHz+N3oXPooIebDp+CxlcqIm8wMm2DI1uAgriLAIYAkJQRtEeYpsBHtTDKQAFXTETtDZR8OBWvUfls2Ni0/HpogEIRfbcW1sacYZAQYm2AE6EgcIgMEFEokEFOOeIPCPSOjk1ReW5h48eMrME+iFpn7kcI6VwSjY2NwiGUD+JNcpCe9IUM6RVqnJ0juOMa0FNC8QJkBlDtpR0TdRXpFDTtsbjMbPoQI6psIbPudcckw+JhicrveIy9fpolRntPnH8BGtlZudm5dWLlwRoUBBFxg7UKYBr3A8Ak1KEDktHewef4dW1VQrRkNYJB45jm2LTefYlZL2PMCtXKu7wOwA6SvEENWxPdrd3NTOHZ9etJVO0BXgG5QplFKTJu0x2UDWwVw7EjIwqaircVLN17SSQiUNGEgqkeBcKy65GsZnAlplJUnkRGImOpA8GQ3sUAkKMI2phzAnSz4d/x+/h3OK5sWeFNNUM1FPTKhxXKvI+LEPIfp8uU8p1aqINXl3QN3e/K9g8Dxwl7dl2XgXD34NXrWAukiH89wcIk+bizw0Q0p9OZVhLvLayErA2YD+xPwAsAhiCzYFMX12+nvvDGtrYrKywHx9sEewz7A+olChfmJ2bl+tfX2e2EH0DV1BmAWp7EbXhqPXelbaOFhk+NCB/+zd/I59+/IkM9PaxrhkiM7//3e9Zk4j2CqgN/PTTH0trWyv3KaiLvnz1UmZnZgk479y7LxPPp1ib3NbeJEeOHpYTJ09Kd08v/Y2bN2/J8xfjBJHGWLESryRRmUpPGIATQKH1FIZdhf3ANUd6/MX9oQMBodtQvBMrZVT38nRW20cAhA4PD8vhQ8Ny5NAhycCv4ByZiGEUEGqgNOzB3N3TRWqtqoHr/sK+hWCSfNeAsCRp2SqXZKO0K7vptEwuLMh//6d/lCt3bstKsSTbiHxms7KDInXUeqQzUgTnvwR1srCf2j5A6Dun/kxG2HuhE+hnKdgUGpQd1ilCml+5xRoRDgvUazHBSYCzlu/RDY/VUNT6PX+jiH+HjmHCsc1pi3/+TQChKRLCQlDqvU4bdPJYnuhP0rUl3uP3AhDqw1k5K1m5Xu4gGgwfbmuE6tUExMFlODZvHxDi2EY/VLCIzLjV14XPiTlZEUBoSMGrkWSdVFArlTSrCioZ8cqgng81dd9OhtBACx4n3BOUNEs7O1QyRA3C67y0HrEo+WyGojI766siOzsEf2g/Ucbmtr4qe1vrUpdOy+G+Pvng7Gk5N3KMrScaUCuV05ovgMIMarvwE2PgaCDmUAMMgsbHureAlqxrEC0qFPhsR5rWY+6sN2ZQ72QtLpxACM4NQIjjWA0hHGUUpSMzg83CnHmcFy840T5lPgBvXqDAgKfZLlu/ZkMMDLJeD443Wx0oIDbKKNZArk7b/eB7oBZBWXRpcYmb/b/927/Jrdt3ZHx8gmJVbe1tpENCMKdvoF+j0E+est0BACpaHJg4TXtHO6mOmTSUMneZGXz58iWBJjZVAqT6xqAGg60ZULu4AZVSAHMAcb83YbQenfft1HBrA4Ruw0+V5cghALwjsrAwL4sLi9o2RFLSUFdHsIY2E6Ojx6mYd/z4KDdwgFioi0LhD02X2epGUuwzODDQJ0cOH5IsxIU2Ea1+LtMz08x4al3NEBVN+/p6eV+F5SWZGH9BMIgaQxwb44G6U9JD29pcBlUDE+ZsYL7472KJkXsAd1uTcB7hXFhbEmter+OodTU4HwKG+Cy+h/Xb2NigbIAEmp6/xuKAD/bZ6KLaLsQP4iVDJj2GtjAIst6eejP3yzj486h1nPMkbuvrGBVcaYLasW8/fwCE8QF99xlCuyI/lFgJmP/ZAUJQCvP1srq8LIszMwRVpCjCTjJA1Ry0ZUPdH2j2a6vrZGwgUIfsP8SuYF8HBgfl3IXzkklnWf89PTsrt+/ckc+/+EJu378nY8/GZZcudkqyddh7VIQKtNAf/+hHcvzoCNkSqAH/5f/6X3L12jXaoFOnTsvPfvZzGT0xKl3d3Ww5gV6At27ekvvoCfh0TObnl2iX8vkMgStEa3704x/L4NCwjEGf5P49glO2rHOCMdYf13zig/xwy9opw0QTSIl6Ga8FCK0nVnRFlYtl2dvak7r6vDS0NqitLRW5f6J+vKujXfcvlmypToFRRrEf6ksD5PZG+yLsf7TXDXUMyNXn6xiQ/I4BoUhJUswQ7pT3ZCNVlvH5Wfm7f/h7uXznNmmiWw4QAgwW0xkppTKgtlJFTqmJVtytTdEDMGTRcg6OJmMscogMoUXMk8AT1XggQZt10W2jOBoYVI8n2eT70fMqm8JBi4yuQmK9WHXqZKLrHQPHFIeIbXKRKGMs4ug7doERZGBcR1wPH46+1SAxiwhwgXG0Y/rjtm+sKhM3KrcHiJtj8p3cZcZ+Jk2Z4y0G88HMZ3QUk+ZKnVwDTNb3MhkUulFKXg3OWTfH26hpEUEDjlP0oiJ03eCClfbpGF/BGPjKsSFl1DUjd3REfIutB1hjpZFwGBC7Dn8pBqAwpprqZzwx7xD48OmFBhRsbcNps0xl0NbAUVcTn48K8tnGD6johHO9u08hkwVxkeIua8lUHCKpnjGsD9Mgigm94Cx7pH1CrVF2dyRTKrq2E5uyVShIcWNN0I8QLSbaGxvkcG+P9MFYoyYZimCorauvk8amBjrdJp7CvnAU99ikEUfjcWRQAEa02azK6uB6sLGitoJ0HpcBtLGEcYcjHyr7qrQ/3s3NLazTwkZiCpBmC9MpA+gq8oINItozr0SKkFFR7afVC/oOv7WrwOejgFADQ4xiIshX3OWaZRYpr+0g8BM5DxTnq/JbRlZWCszmoaEx+lutra7x9/YdjCMaIq9vrBMgqXCJCsbYCw4BgE1zUzPXJZwcRIfx+TCzqhFSAOW1tXXZ3NwgCNRNHrLrqgwbrs/9LqDmtfb/nplXScveTok9qvKNOUZ5YUeQAcRb241sy+72DrN6bS2tzBLaWzOFeb0OB1KROTQ6J8SD4BCwBATCQpsbsr66xgwwMoagM6HmsLe3m5kvHAvAC8eC44SgAAAhfp9H78i6eo4xosUYA4hKACDjs7jOYG49pVwNwKDvYJ7BCcv6YUyxZ+OFNaPrFoIyOk9cF6At1ddpOYLrARkPwoW22ijuYQkCHCDU/mFdmTI4aNAKNBuD87DViWXnnRYBMqugjSIwY+uXAjrIonpZ/KCuKhBX0rYZ3+Rl+5uNCe2mC6hZEDdwZGInqpgdrNAW45tcZ9K6Do5nbJiDTuA1v1YCSmzw/P+u1DJBVTUOOlPMD4g/l9HsfsUpxEXW3J4ovCSPXFPBIuy//AMpo/smO1LbkegzcohfM4XMXnySoSjV1saGvHz5iv1IweyAiAz6/BE4NDRwHwXlc2J8goAQ6s/wBWAvENBjC5xG2Jo6+oNb2zsyPvGCtM4vLn8p12/elPnFFdlikBZfRcYtL+cvnJVzZ8/IudOn5dDQIdLnb926LXfv3iHwg90YHj4kP/3sM7n03nu0o6Cyomn97dt35Oat2zI2BhrpvBR3itxv27va5KOPPpaTJ0/x2p8+G5M/fv45RWmwd+w4diCVOl3dJOmz9Eu8QfQWC+fMlSdYoFR9YASPqy1Rf8V5vqM7VxTR2FIuCzJiKpKlpRpW/gKbjT1Ds5Vei7mifkbtqAOCjgWE7CYYTxCe80uJiBFwV99dhlBNCzCrvVdlT57MTct/+/v/IZfv3pENtKLIZGUnm5VdgEHcJFRFMcisc3WNIss6dHHboUXumUAtTmsBEQnYX9/kbzqWzWKrAEbvtN4o8jJaU8J8+5+NGxn+dy395qr0Q/KPnwQa/UuK/92yUXFAaE66fTcuFmIbv/2djmnwfEQzZxS+CLJFROaBQYwD8ehmUMHAa6imwpMVBZGUgI+BaVU1rIzhdUrcTDHoH57Lfm/Xbf9tUXJ96J08eXCc6KyHkezwFoLzwVF3hbxB3Q7m3mXMotuLXld07G0iYpEkB6xsLLju3csCAjwvAamJACntC+ADRtxUGeNzHwQIYoItBkZ5GuWe7Qu8RMdPM0Q4nzpZjNo4DYqkwEfyEqgcRgg/bzWE6meqiqbK/7v6ycRDO2qGo6bTB8E6ogIitkuRnBOKyYGOhvqshQUCwtLGuuxtb0l9SqS9IS/1UNzFZrO7I+lyOWgujkioZUjZS2ldaX8YY8wFAWFxV7OIHs0DDuvm+kbQTsPq5GDYAQ6QGcOGbCJOGHeNIrYy+qrKYkqrxHdIMd1DeE6DG3Y8bdOgdEtMDEAAQAsiwkGt1c6OE7nJcxQxl8hAUr2StYq69mzdMBIMGicEYah26qjldep8AxCAookWCbBDaEyvY7PGrCJbUyACyv5YmqHCXDY0NvAcoCYpFTInuzsKPGDv4AAAUKH3IJwJXD9oPXAiCARAcWfjX60FwbXhHnQcFSxY9FfXcWKEKQiUxZcUtlgIxZQ2S1Iu7klDW71kuKmjxYgqpQJ4GDURYLCLCnaHpLe7hzQeZLdRZ4i5B4ABAESPQSjpIQiA68b8rK6uyNzsDDPM6HHZ1tosPV3dcvToEYrPIJps4BNzDlDZ6HpUonm97Q8YawLBnd1g7gkIt7aYbQzskQvAap9HDSjg32ydARDuMrBKfd5TuplrS6HATLPmmjlXkApAmBSMZE0jVXDNyUEvRXV0sF7YRmVL6y03Ntd53ZhXgGGlvKk6n72t5h2tPhAA4Jyz/yf6QzZp9NzRjnG/Fv23fYNj9U3ZPHQgudEFQTQ6aFbfHuxPr+fZRwK9FXbQ1/u1XWPCt8xA1nDAiA/jO9eRcYzSSSOHhRhGTYCwyvVyw6phPEnTq+GmYh95E4X5bwMQ1nKL8bvTBIr7bbksT54+kfEXL8hKAeAbPnSYFG/Q9BuamtkyYuzJGNdufX0jn3nYGNjhddQ1Ly2xmwAYOaCdoyacjI8//VE+//JLefj0mSwWCpLK4PnF45+Wnp4OOXxoSM6eOi3nz55lE3jsjy8nJliHCJAKu/Sf/+qv5C9/9jMZGhpiIA/26c6de/L19a+p9AmRm6WlVcnls9LS1ijnz6PX4Xm2vphbmOf5X0y8YF0hAo0oZeB+C+yQQcbPVLfD6sK4jx+OsQE7E7ryxrHKEtKAs+f/wv4lJYScxOL++dI9LpfRvdy6I5itUvtoNNFMoGKttkufAWPw8CeAJpTC3yUgXAkA4f+UL+/ekfVUCAiLBgahHIeNuOwQrKvYiANCOJrcVED3dLQQMeU+Zi6ir3gUkhVSLrUY/1tQT5hkE2OOgi+EEYAKBxy4qGLS/OZ8x3/6p6oVEPK6fVliR38xQOA7577DxsWRsBgj4DKSSdtfdB1+tkqj2UhEMfZA+Df8jgEhQbSjUVqE2wBhyNNOLjyvZAN4TPa8UTBmzgWdFY8uF2YKw43tdQAhI1ZGdbVMsdUQup9UmmK/IVWjsjozZEKsP546FrHNM1AzVd+YzotD3laEHl+3EUCIJu2oVcupWibv9VsChDq+YW88i6rpuuf/75sqc/pV9dDArQam04Lq5zJFYnJlkTzqYzfWZbOwLNsry7KzusIG9Q2ZFJvT50tFyaAWbWeLNcqMvyITm0UUFuqXmi1lrS366blsBXvBuRYM1sSd18XeQhBPUadYaZ5KvbQG4SbuolkHdYLxNzjdcOgtS2MtAZAdAo5nCwqXqbRavOZm1Oq59gzWM9H1dsTY2YajypXIIgFAIauGrA/eKqRj9YLbW6iBRPYPTIwUqaq2NtCwGKAAWSuKz1gfwu1t2iWLZJLijEbvzrmHwijuD04IsnvbW6ruht8BBBPE7KAFA2rDMxxDqN9tbeL3mjHFNWB8AApRmwJwA1AO8ZnNrY1AgZUCTAm+pGZwKziZDGQi2KO1onUNeT43nAcEHUWkrbVFWpxyZ3trm3S2d7B2DxROAB18BoEBOGNdnV3S3d1JMEeg7sA61hNaKyA7CKopgNBAf5/0dHc5gRQwX8qsJwRgRL0e6hRBp1IFUqwBBVRw3CDSgLcFCpgZQBYVLTBcrSm+T1VYZtcUrPmtRzD+yBTiXnFc1IACjAO4ImsNBxLn12wiVEuxfUd7v9meAqdwndl0ZG9R31/mnOOa8CLVenNTBXTWVriWIZbQP9DPdRC2t1B6F4NSCDxzDBHs2HTZ9OZAbCgOCDkXRi31KNmvDxvU9FgE355VHjuwz56/UjEwmnzmHwDhD4DwTQAh+V+wkYy6lUjzfDX5iv1OV9fWaT8hAnXo8GFpRjsHSbNH4dJSQQqFFYJBMDZQPwi7C3YHaP4bW1tybPQ4W9egPvvW3bvy1Y2v5d8+/1yeT0xQwKsIWuReSlpaGqWjrYWBLAimfPDe+6ydxvb3xz/+SW7fui2PnjyR06dPy6VL77EJPQS0YJ+mpqbl6ZNncvnyl6SnQugG9ghUS9BFjx0flQ8//JDXsbC0KF9d/4o1hXOv5mR7d0fqWuq0dAHlarCnDF4p22WfT8MMIT0M708hIKQg4gF1vt8UEOLEsFEN9Q1B8M1q52FLIHgDJVj6na6lEQXEPKYgdQJcDXZgv98lICwYIPyHv98PCFEkiezgPkDoJsGvTXPSrNhkS4xAq+w1uM1sROk4//HJjUcjdR49R9/UGIO5d/10/EyypgDD5WHZQA8E2kZik2H/TSBmtXax5vF+dD2ClapsEAEgdF+gs2LcYQ+IJkVh/WWfNE7a8z38VPwz/jXuVaPTWESQ4/Q9yBC6hFskme+JcQTUTq+OhhRj99+1OgQGCK1OlQ6hE3oBdxvHgxpWWLcVB4T+orN/e7+zf9KzitKPA2pA0IsGUXsnv+CUSvG8BHVCWJNBBFvvkODQPRv+esaaZtG5q+fxwZa/zjlermk1nH8zQNyA+Li+jQyhRtv3v5JrQeOfC4G6y6K6R1vlq5Ah3HOAsCw5jA+a0W9uyPYKaKOrgqxhe2O9DMERT6ckD4OL+kVmmnSDYQTP0VRI3/MULuGUY5xYtJ5TWp2uPyfY49gLBghN1RPUHDi9mtUyah4yfdqSAXNkgjT4rjaGd7QRQX0iwMAGo7Fo74AIaUMDesQpvdbPjuHfuDabd80Kbsv6OkCWAlaAwRxEeEALde+N9W1ZW9uQEvSlU2UCQsvYgNoJUIj7gYMOUALhF0SZt3Y0KwXQtgsRgm3NaGMN1aH+wTVQX1xcZnYQYIjR6tYWmZ6aJkVUqdCOSeBsLsAAwQVqGFFcX18v/QN9BCfz8wuyulogkAlsZSC4FF01jHHFHAP7BCg4yBCaYI7uQ1pLC+CGJvS9PV0EWpsEallpbmhiM3o0dSfYz9cR/LQ0t/Cn9hFUdVGzQ3VQioNqaga1OEofbiJlS2snQafE+gMIQRAH54OSH6i0GAeARIBfrD+Ae7tnzLP2O2wOhAesVYM2eNeemIEoC7KeqBNOpwhg+/r6ORRYHzMzM5xPAE2AQGS04TyingVZOYaxEvhWOAeALDIS+C7WONaPn4GkeAyCGlsu47eNIEBOIJ4AxyhQlEXdrrN3mTLanbiWKczUZrWdhjMf7wIQ8plKApuvAQq/W0AYp+Ekb/xR0x4NGEft/reRIfT3Td3JbEeryPs9KCBdKclYRS+hkp/wfckQatIDQTNuSLK2tSkLS0syPjbGmuvZuQW2lEB/1K6eXgZ1EFicmpyhcjBsMp7rocFB+t6atbtLuv/goWHW/KH++8Wrl3Lv4QP5f//3v8qDxw9ldX1ddnehMi2S574Em1cvx0eOsq3Cp598wvY0jx8/Ygbwiy8vE5CCIfHzn/+Cn8F1gZmysLAk165eZZYQIjOL2D+2tglUAWQ//fRT/mxtb5PLVy7LlctXZezxGPsZZuqzkmWWMOvZzGqAML7WrYWWYxlWXUPGGowFfoJ1FS4w5aVEvPNgKUFgDOONevrubrV12EOxr4EZBKov6wcRHLZsIbP6+hwQexAUaqN6/Pc7yRBa2wlQRp/Ozch/+4f/KV/eu+syhBnZRquJFN5hz8EwQxgOolFGNRqec/QhBYT4VJYKc9q4mUOQAGh8ABgBhC6bpd9RJT4eA89NzCAkObP0JV3RKn+6wk6NKIf84UqAsJIBqQbEkv4WZLu8yIAPCJOu3WrQLNsZ8Klr4NVztPx1nuSeOyeqIiCsUE/JMY0pNX1Tyqg+cFGXziLjVqNla8cAkw8I4+NXbX543HwoEayOv2Z4MMZwfEx8IZp1QJ1jnMNSLRJqLSnChsCW8dQxd/Ett8bZFgAFyK5BOiJcPiDUZ0QzU7hOyzhbUTUBISJ9XmNzf/0H4+eykbkclC4VHCkgrFCLWWHjxZyZQxouLzXIPnhJ/puK6ZhNSFr/+qz7wQpkB9FPUAFhFiCiVJbsXkmypV2CQjSnR/3gob5uOT1yRLqbGqUVctAYk13Q7zQTAXEYONqk6boG6ZC+B3WFAAQZMNQrOsqa0j7UqJuWBUyStVcwpTCABcsQqlOugNAMP+vUHFi0DCGjg05l0b4bNhfXc9gzgI0G46LqnSoCg/9WGukWMzikpe6g/YTeHwCJAsK89rZbX6dTj3pIbPzI3gAYdHZ3UQAA11uAYt3UJDf0x0+eyMLiAjcqfHZ9dUNWCmua1Wuol46eDtJCcY6VwiprVi5evCi9vb2k0dy7d08eP36s2UPXd44gNJcjxZDPGmvH9XfDw4Ost5yfn3eAUKm8tn4T7WtgPczohWsLoBv9qvAikNvd0Uwh1GiPHpETo6PS39fH7N6tmzfYGgJ7ywfvvSdnzpyVwcEB6Whvl8b6Boq3QLjh9u3bzLRhviGuM9DfT4eop7tHOtpbeS7M5eLivCqqzs9zXrAO8Fk4DwCjeIGGOj09JVNTk0odz2bZ+xDHGx4aZn0hAxNOOAGBA1B5eS1TU2znYPXjRj9S24lanyEZHR1VUZ9MlteCgAMCCADdaHCNOcUboB72DWvRXvZcHgQIsY4CuqsFV13NKuwqa3PdvbE2srGRJQLI5oMRQVEjqIoC4CIrgOBBea8qZTQRtFXasCv8XmsILVBlisBWx3RAhvCAoHDEfawWnPWurXJWqco+o9GQfXNWfSis4WTShX0LgFAj2bFL8qOnSVdbhf1TRSnyNZcAP/69AYSOhWf3UM7lZKdUlOW5OXk+9kzuPXjAq0Xw5ujIMSp3NjQ0EQyOPx+nfUfwCDROMBygUoy6vufjL+gXDA4PyfkLF6SwtsLM4G9+9zu5efs2wSZaDZH6vQvFfwDSlPT1dsrRkSH5Tz//hZw7d457wJ07d+Rf/uV/y8ramtQ31Msvfv4L+eCDD+TEiRO0J3CR7t+/L7du35KvvvpKnjwZY6/DlpYmGRwalE8++YS1h+cvnKfi6dWvrlFgZmp6iuwW1vBmnFon1MlhT5KYRK6GMDrf4bNMCOeV8NS0LiJ841gyIHKA8G/HRkbk448+5v1bP0RcM/xIgMHOji4HCNGD2inNuzpJPBOsR/SyhPSf3kWG0AAhKKMKCP9eLt+7J+spiMqowmgxpYIypHFGKKNhhtAirwYI1UnxZNxZHKp9ipKyXsHid/Q4BfVuYiP0RkcndV+oCgj3RYwtQOx6oNkxXNgskq2rQU76TQFhvKebRRINoPprLgCEDkSS2keSuRpSf7OOL/aDAGEA4tUUVnxWKt+nKsSFjkMS2H+NGkK4/m5/CChBjjKqWRDNnNm6CDJbgaGorDbq35zdDwACau3MCbUsCY4L2pOBzURA6F0nPEdrTp64pQXgSP9qAEKFSlCArHVZWjuokXJtkJ6VtBNusntWoAVqFjI025q5Iv0RdUNaT4MIU7GEGjVXG+gFRHB+gskAEOY1IlUCZdT5FEY/9YIBvt/jr4c4ILSgTXQc9kfwbN2GtUjR4Izn2uyjg6RkTzKofUNfO9QHoo4U2YqdLdldXZHy1qa0NdbL4YF+OX/iuBzt7ZWBzg6pwybDzW6HgBA1TireAlENp7TqsrHYfDA7AIoKCK0OwIUsXPNa3K8BNcyBCsGkPUCIuVVAiHnD/fqA0ECaBhnCta2Mc6O+eFFKp5amQFRBob9usXYAOgjwXbbXBDKs1gtiMaDm4Dow7xYIAbDBJsyi+WyWWR4U/F+5ckWuf/21zM7P8feITC8tLsvMzJy2EUilpLGlyYnvpEhfAiA8deqUdPd0k0b06OEjUp42N7cdBUhpungXQdtl43kVuIED09IK5bUcgTmAO7KVqkBdWebfhfp4nDB4qK4esoPZlCvez6Qln88yUj5y9Ch7BCNSXCsAACAASURBVIIqino/ZAcLS0sESqBLnTpxgsAN4BrAFVLwGkzQ5vQYM2RCoR6KzCGDftz3yhR/AWhDJg3ri2uN2WZdH6TlAnhRZA9rDfRJXSuoozGVUPyEuATm1WpTSXVGhpsqo0U6GRhzZJNNORTHxHkA9EAJxfkx3iZqhJGx9cM10NAgDU2NSh2PUbTsmdf6VK3vVAVwZJg12BCxyya7TgVBnVcLxlogIAWaKwRomJnYoWgGfAwGUNAixonrAMxrMFmfn6jibigqUykYfJAT6ANCC2KxpMAvKTHO+75Ndv+e5+/JbxcQcmUnUuzjpTQ1jYUWZVcYnm8bENrI4KfzKxOvpFo5SJVrPGjSE/7+/QGEGsmHPWJ5AfbrlLBlEuzJzOycrK6usZactrcJlPNeZuCg8IxgD2w4BKxQZwi79PzFCza0R2APDIyR4yPS3NbKuvDPr16luMy9B/dZc4jgDNgGxe2ylDbK0tRcL+29LfLh++8REEJkprBSYKDw4cNHbNVzbOQY6aPnz5+nEvPg4BBZCGhTce36V3L16jW5du067QACU0eRdbxwQT746EM+z8ggXrt+XR48eCDjL8aluLlLgZNyHspXUbagv7a5cvaJH9kzie+5WpWa10PUp/Wft/2rNHwWEbg7feqU9Pb0kpFhdfSwiSqwpmUZDORi33bCMtgn2EKMZTsQPNPsIP79zgAh2iGHGcJ/kCsAhGnUEGZkG60m0IMQdFHWRPk1hAYIQ7oCbtpU8kxyHIPCTYQbYEiDsTkKHHRHfeHGwn9rZEAlaU0cxQOERrHzrG5ksfhRszh1L8kgvGZx+tsAhAYG6Vh6ktuB4+4AkNElAweaYipehla/ELmrqoDQo1T4jlQlQJP8PL1lQOhqI5PAoJ3fesvgMxgzcw787/jXWmljpDAC+r/BEUOTZ9ccG99lz0ZXQ8XUvUvrO0/TSbIrvRKOAwF+yuTgQ5Ebf32zDs4p18EgMGNEgCA0vjgGHCA69Ds7WpxMJc5sQDulOI07JxxCOK/MWrGRND6rTgwNOrJlNC5h4MAk2gNAmFawgzox3id67DiFvciz6Re5e862utqaLbNngc9rXJU14bnS+Qvrd3isWE2vXoN+Lnyh3qtMcZgsRFkgRoKM6dYm21Bso4B+fU2aGupkuLdHzo2OyolDwzLS3yeN6D8IIZu9PYKdjY015yRnOF6YZjxnrPVDDz0UiTtnF783AEPfEMEEj7arjjUyJPpMho3plbZnrR3wN2sNoJROFQGhDpDrQ6cqjJqNZAbEPdq23tn820U9MTTWtNsCTVZjFTrpOr8+VbOM9YoggLtny+ygzQTq4TAXeA6QSfvDH/4gly9fkfnFBUaDjx49KguLS4xIg1qNe6ViLOe5LDugkmazMjAwqGIrLc1Un5t8pdFfZj4dJZFr0dF2uXeAflpXp4dioAWiAqpcyYwRsucV+tC51UtnKghMuKAglEWpEIdaz7oc6ZHHjo3Ihx99KBnQqtbXZPLVJDOEqA9ET6njxwAWu1j38fzZM/b3mp+dDWrckHUDXQp0Szx/WA/IvkGhFdRPraNbkyYo7LW3ycDgAMEx1vTExAt59WpC1la0UTtA2+BAvwz29ztnIsvsGBxCOHhodI9sIJxEOguOuoteYxC/AeUVGYO2VlVzhUQ91gO+ixcz4C4Yq8I5ShP2ARbqQPPI0Ln6f45hQlAifBZDMRYch3WioGW7Fi6gY1tQDbaJ0upQTnUZd6xh+AVbUBh0QkiYZ4w3BCpAR8O42OdxLRFA6AWuzH68ieJossoo7HpIJyMbyd2476+QvU+KrQYqNHatKzGoHzeL+I0zhIFV3g8KIxnCWO/n5M3bVLoq/PW7AIR+drDS4PzHBYTobYpnHgqgeH4QwKLKcUl7uE7PzMo4sn6lPent7WedGoJC8A3wjLe0ttIegD66tLxMUPinP/6JfVNb2tpkZPS4dHZ3y/3Hj+X6rZvy5dUr/ByCb+yxu1WS3RWRVK4s2aaUHBs5IqdOnpIP3/+QLJLtnW22r7h18ybXO0DRxYuX5NMf/Ug+/EBrBAEKb9y8Ib/97e/k17/+NW0D9je0zzh+YlTe//ADOXbsGG3WrTu35esbN5hRXF+EWnhJUk1pkfz+oIX5dewNmLCCNTilgDDyvFZ6Frzfp8q65+qrtgxha0srywusLAN7GGoKAda3NlFWsBkECy1DqIJaenz22mWfZgWEKCt4Z4AQ5f+rUpKnszPyf/zjP8rl+/dlA7UumbQCQqizORUrxM33UUZhjJwjpJFOV9fCJrs6tOrEKPJNAlLaaFungA4Ulfc0mk5jbDRRJzgTTHKFBRHMp0+j8KY5KS4WJzPE1w4PZc5thfYQ/nfiC9EcXnPcggyA+1IACA38uoby+BwzDH6do4n1eAs36jjvj6RH7o/2XgdHfa9KjYir7WIAhOEdh0MTRv9qVRk154MPeNDI2/q1aP2UtWaAk6EUPIAphDNcxrcC8AicBbe2zIQEWT2KzKgUP02Ay6AxO+sAjo0mFUgdnYoOLLj27PmF/nLbzCyGhiQcG6pQZXN09vBGBgKfRbYBtUI4FuqJkL1BNoIgIY3MFcoIoLQIIQV9DpBlgJ0i1RMiIwQW2mgda4iy7SXUKqnkcZi9d1cGQwmnksA0jOwbXTQSaDDDysS0Hw137WPc+jEH3M/42d1HgZ45K2qoQ0lmvTdfkVSNsR+X088nAcIiau4KS1JcKRAQojl9a2OD9HV2SjfbTjRIDmbKOZW7RVXiVKVXo/Wa/dG6QTjvyLiAVhiCNFX+zAW9CbVpPI4BcEf56YZ6p46m4hdK7VQREF2z6ihbWwjS4EmF1zpjNh63noQEqFDt1AACRFiQMcPn9HnQtYNzYC2aGqplfvyxx7+ZaXeBA1JMIaBDEZ1dZmjgDOB3uD5s+BubW3Lv3l15+nSMdpg1j3V52d7ZZYRatzPdfK0+FmuaaziNTFcdKaUmlKPKpPpcBcEwE8iJsAEUEAYqqfgXhHxKqPetIFtsEbDAJjnqsuuzZW14VA22kZm/Y8ePseYN7SFQt4as4OjxY9LR1kYZ8ZVCQZaXlqnwxxYk2Sw3fq0t7HDqo7scN8wNsnhYsVBUxZwjy0mqaWMjN/rl5SVSPOl0oW2KU5EFmAM9mRlsv5eWC65gH0WWDMc09U3QTZsam6jwivPY/qGZY+zBGkxRJVHtbaoBm2jwxfYNMhcQYKIAEXpngMakYlP+nu0HfyxoCxsGaixsmqk0R3+WOCbIWOCakQWmbXKBDa3ndRLtaoSZJcV9RdpOxOrFIwUGtQCuhFYKfq21WgDXdsIsuRsg2FfcO55b1gK5Xsncm1xwhc8b2FF41h21X8HiQd5F3NtwV+J/zQ9Meq6Im9CKZXjRI8fBou8g+QNYLWvnxAWTLjlSuxfLZu6jjPqAMPn+QypvpZPVMumVjr1vZDS4W/lSYn85uO3Em4rKwNhSYAyq125MCRp4BWltfbS6JmPPnlOhc35hUTo6OmWgf4DADKwFUDexd2GPRxnBwvyCPHr8mNRQiLn0DvRLR3eXbOzsyOOxMfnjF58HfyOtHw0Ki64HeKZMWvyhoWE5c/YsM4KoAQTYu3HjJnseYs+BsMyPPv2R/PgnP5FDhw7TBj15+lR++9vfyi9/+SsyTgCOYKPaOtqlf2CAx0FpAe4PtHlQ8cFA2VjbkL3UnuwlDKI99/FVaokC9S3iwWR/+sJvxqecfVEjM+2C6hqe9v4Srm/YTbTrINijiJvWfIPKu7WxJWhrZT6mso1ULM+CqACDBOFgk5QQJH1HlFG40wSE5RIpo3/3j/8oVwAIISoAUAhKDzKETg1RrY5S3YJJiQFCc3wwKRpk0+FVxyEqg26jyx5GUJpj77wsnWa8QLspxVQWbRqC41e0tWGPM404GwBytJ79j3dUrCX29+i9JNdB+l+pBgj9zKB9hxs6F0rYcoNGwAAhKJPOeYqbUo7JAUIzlQFhNNMXBezVNoZoDWcwz67WU415bZRRcxC5uiy1TiGPsAmuRk5ULMMyLgoIdROPv/z7MGeYrVCcaiVoGHRaHGUz3gSZc8TxN2Cln/ezknDC69GotKGBmRVrWxAPelB0JJejM4dIHgChqQiqmqUqLOLYoIOyNw3qAVl3o9L7CpjSdJSMQgtnXjNCYbNTNG9X4RTnyMWHxmXmOCYBCA7H0D4ewHr3wJnjZD+D3nxeCwwf4Nl87AeEzh4Ezp3b5pwojn0vALNhbJ5rHDWEcJxBFWUN4V5JdtfXZHN5SYpQGF1bE9ndIkW0BW0MMmlphLNLqrUGpaxuEsexdg8q1qPPEca3oVF74gHkhZRRda7RdBzXZ6qO3KZJ29OG4L7kNDZkHEfppKFaqC8AUnbtIczRJLXQNalnzzqXVSHVdWODGW1crLV2wBChWN1vj2HPDjON1vvIBT4AqgjSqIipfe0A8jg27r5AQVpb35C5uVlZLixJDpm7NAIOJWWKYBdwYjsAmRYdRVQb0W3088NnUD8ezqkFAkI6rAWD9DH2Vp9zIC0QwmfRMUYq6BUJuVW2lG2jAIjEM88srgJ6zAci5z293bqbpdIyNDBAYYDhoUHaILRCQC0hnDKsC2SNIf4CgIfaHIwr6xEp/uPqcNlGIi+tkH2vb+Az3dnRQXCJ1h2oI0SdoNYnI9CndaAmRLQDaizYHy5zyzHN5wiiGKBoVAEa1vs5dU+1FdrShZRSy7jiGAwSwElJB7XIuvc4J0c3xmDIMOQMzuL/2ZIDWVm1uXjjfiwTbvYevwcgXFpaoPoo93pPEM4CwRgDZItxH8hk4Ex0pDI5XrNSaMOstQJZF8TQRRActxLzw1toiRVH+/pjVaiRjx8fY2IiVLhWrBcN2jnmhxtB+j4MWJhegmYP3/QV9YXDVg2+L8LxjmQIq5+t4th5a0GDiJXAUeXsYbTdw0GAsJZR+Y+XIXSJeSnuaD9P9owtFWWpsEwwtbNbZIYN6w9ZwmfPx+XBg4dSV9cg3d09pOqDuQAbgfWIYAXsMd7wOV5NTsrTZ8+kubVFmtvbJN/UKC+nJtkCAr9/NTXJ4BaZS56hbW5sYhDsyOHDBIWXLr0v0zPT8uzZM7l165YsLC7SPkBx9C8++4yUUNAnlxaX5IsvvpBf/+bXvNap6RkG4XBfCBb29vVKb18fmRbY2548ecJMJerczd+rtFL858BfrVpqpdTb5Ayht4ZjTesrZR1N0C68lnB9s39qEa2TVHHcgnKo2d/egpr2tmM6uqCbtepxJWD4vPqWRSkjgAm3+V3UEBogXNkDIJyWv/unf5KrDx7IpgOD+GmAUI2cKrX5gFApneF0+AanZkDo0LFAVCCf56aHQQKlhJuF3xfJyfmzRsYFkqPZC50yy1oEExg0uQ4BYZymFnfk/RYQbwsQ4jgGCENHKWxgXREQOjqjv8AD9ynWOzF+HxwP/6mKZAhrB4RR0Pf2ASGeYmy2KsSBB0sfLnMwzAG3DKFRksL5Duee4ISAztXouIbf6iinpOgysFaXaWthPyhXSeCIs+GECAgOnEojjILS4cKm8vYdZn2yqI/SBuB4g+8PShk+T6CHFhDs06eAVzOE6oiEUuvOEXFRpqA3G54DBFMQvIFTvxe2RYjPGcfKUY59Gqkaz30rRddNQmRds/aMZGm4pwK9LGIPHNi3+fIZAzbXYZTPZTc9QGjnQ4walFHWEALAbKxTYRQtJ4prqyLbm1KXFmkFbQPgDs4nd1o4tqHCqGXmwrlFea46pfDt4pk2vbY9Kbn6L1uPuHejddt8KT1Gs43W5w3zbmDRAKGtGVOetHMy4+t6GKkaqVOq3N0lOMFcax2Z1oAyE2G1W0YDdk6eitJobSDmHDPm9zIEnR+BB2SstCYVrQCKsrqywf5UaU1KB2q8VMIVBYf4LOh9oC8C2BBALi+7rImeN3zpGrPaaL81T3TTtwZkMWe6QsNvtXcp0p7Vl9VwZbD22VrPBH50TgAKEZgBCDw8fEgGBwYo8gJQhsxgYWlZ+np6WBcCZwVBH8wHHBzQQre3Nnic9rZ21/sLan8uM1fSGl9kUdswNg31rv5ZgzTag3GJDhCeAdYNIvOczUl7RxsppjguewPmcoG6qD0KStXWjDozi2TjuBo7r1cgxtQyt0pbR+YqGaDYXrKxtka6q9Yzo5WJKvNinXZ1dfPaMM/Wcwvn0NpYOJEaoIvsPzxwGAg2JgDZDqBMZ7RWVPuAQugpR0cS2cFM1hOV9wBKZN/2WDvu5GH2OXKvyUAmaa+M2CzsP6kUa0sRPGH823su+WziWp24UwC4HYitmnU6ABP9AAj/AwBCf41SJ6HM7Jzt7dh6EbibmpmWmbk5to1Bnd7hw4dpg1FTeO/efVmYX6RglwmboG4Y6xh07KUFqHxu0Y4gS4e+hgLfBcGolhYe9+r1a/Lg8SMZG3+uvUrBXHIic2ShpJShgIDY8RMn2G4CQmR49q9cvcqG9ZOT03Lp0kX5i7/4jMBw5OgIn+dHjx7K5StX5MqVq3LvwUOKYCHLiX0AwBTqo1AwxZ4Jaj77vaIW3gWjIq5rLFDhA0ETuNOSCufP2PhGvpcMCDU8Fs8Q6tmrAULbe5VVBIVkV9JU3KNya7SfovoVeCOYiD0btdtaOqLnZhD3XQFCiIkjQzg2OyP/5z//k1x1GUIDhRSVId0pCgaDYfMoPPHoEycrQrOskCFEZBN0G9RyQV67qVkHzAFCREgCV9VoCQk1hDpxLuJpK8XaT8QBofu9OryOc+wkt+13gaqnuw8/e3JQRi5pEZuTktRrMOhR6DZtHJ+F9l6G0AdA/z97b/Zl2XWc+UXO81SZNc8TRhIUSRCCKLrbkpbV0lp+8B/Xtla3X2xLovnUcr+LUouiTAEEMRSAAgqoea6c5+nm4PX7Ysc5+5x7b1YWCAqkmxcrF7Ju3nuGffaOHV/EF1+0E6dpBY7jWgpXgAlbBNNDKCPHPHkOMsazFjFMdJ/41q+VIXQvUc8hnNeo23JKXzXqnDsdeTS6+kySk5wuMJowuzNhyjxXnm/K8pS1Yu44q+41ZRFdYdIdYYwXHHA1Sy8ohEkRq+Z0RXbII0fucFNnhJGOKD7OGk6Y+nOphqxLTp+DQqfKRS1iZAgrGaqkPKm6qxRA4butAGHBxsznfjBgWjmMhfhASTnKAWEEX/JnUZ8XvoTKnpd8th0gLAFmmcFwSNKaMmpsHiiDbm1aZ2PbBjrNxog+Urs1PmEnxkatCxCcA0LZFAez+RiVwNZ74wXjIeh2TEbfqMrMSVDzIosdmznPMABhmSH0SKADQs9WenayFJWJ+Q04ldopGebUD485Qn0G2Wllc6L/XKpB4PpFX15fL2jGOSDEPHLXuZopdoa55LSWoLbSQqBh2zv0iHOBmagvVF41bXrQ+8n84IBA/VFT+kbDnkBNmp2zhcWlMkqb9a5tBwbLDFYptJPb0lYOfJrGHlktsqGx1npErUbshjtn/QJ6eS6Iy0AdPX3ipB2ZOGLDg4MKBIjeODKqHoEoizrgcvunjM/+noAYgR6AkWz1zo76ewEatjc39B7Xcvz4MYnOMI/4zNYWNHHP7AedmCb3A320LHFKKLWaBABEC97dMdpZAI4i2KDIuSig1LJ6H0UB4bjGlOWODGPU9Su71+HZYVRk87EM8MG1I6CThxCDFs1YQU1zGrXPE+Ya9+NruXl/VwBFATXfU6LettAa6OmXLYz2Hfwdp4pm1t5uJRwy9yUKoJ8AV+FjhN3Kyjmqc+WAzFZm8+o+DBRqao7nZ+fSmsImeKDDGR9OLWd9dvd4NjzvP1vYlnwSH/B7vstWACF7TYR1s5ZaOt8hM4QHZ1ZzpdLc7jbxU1sGCP06KrOmGoZuqTL6vEH5LQCEbQIoKVJa3EDLwMLzksP1Y6faerUgZG9oNJRxJmA3PTtrd+7etc9u3LBzZ8/ZuXPnbXR8XD7i7My8LS0uC0hRz0ZbCYIqUSf84N5DW1latiOTRxQUAmACCPnZ7+5Wr8Nrn35s1z79RMdHaRuGCMtWYJBMferDKtbD5JSdOn3aLl+5Irt/+9Ytu3v3nt1/8EB7wNWrV+ztt9+21157XYrK2BrqpqlF//Cja3b//n0F1tbXNqynv8f6hwZEJ+dFL0VEz9zGhU0JZ7VZOLCyXpKzWNTL56IyBSCszm1ZlOwgJfexOjcPAoQEtvp6+lSXDlBHrZnnx565upJ6t5LdlZ0kk+jtmmBvwCQ5evyY9hwFlVTz3fnNAsJVAOEMgPAnniHs6rJ1No6OeobQB5O+TgUgzCijBy/vGoUg+zBqYztbWxSpFIAQx4TohkQy8trDFOHWhhulJlldhLbuvM1EJtYSf8vBVMj6Rz1E1I61y3jEZeeg7nlRxnxT49qKCHlsdln9TCVDCGUn9efiXgMQMpJRMxLHLq63DQ3m68gQVp6vHmd51F8bEPIMkZ5P0VePuHpGxu/NI7PK7iVaVE5Prj6Dki4sx7NFxtgZBVUDI8AmilUSEZFIS+obJkqe13iFGqjTRx0U5s+hvg48c+Ayym5gu1ztb2dHTgWgUFF2KHxyxrhXokhJna+WhS/mYFYXFOqlQc2O+ZA7Aa3maVHPlSJqXtuT34FToOI4Aai/DkCYU0z92Zbn8WutAkKvIaTtRFVUphPa7fam9dq+DXR12sTwoJRFzx8/bq9fumivnD+vjGIOCLErDgbLe83XvJztBBYjqxfAl6xoYS8SJcxrthwYlIDQM7pQ5Hz8IuPrPeMc0JMhdmGioAxXsoepZ6QAYVKhjcyRsn0pYEAdQjxLnGsK+iOTEnNDWUxl9/xcyixGX89YJ+b3oD5xHR02MzujNgt37t1TLR3X5h1KXAiJrDe0VjZChFaIXnN9H3zwgSLXX355M9WupYDGQXU6aZ0KCO+HM1B1CtsBQmHqXachsp4CcLC+2EcW5xe1lzBGCg51O/0XQRYa0asf4cioTU5OSDHujW99W/WVa6ur6qEI9YfxoJaGH2ihPFEyW/wdyXT6Lc7Pz9nWxkZBS6WJ9PETJwTg+ezc3IyyqaH+ieN2hDrDVK/q9m1XtaKI9qgxPTeXKPNE1kO0CHr53m5DdjiCF7Jd6dmQuRW1lLrlAaew8neeI05ZEeSIlSbWje+rDpidzRBquAK34+NyaJg/2KrFxSVlFJ2a3By4k+pxqnUF4EUdNddCfexA/6Bt4CxtbSnTxkvZatGQM0AYJR8p6631lNG9fHUd9PpqqpRQoHmm8ziwCrIEIOwUOMb5Lmo5BwY9CwuFl9YyIZ7UmmTRdLG5P8Mf6zX6VcXrzG7VAOHBwO95IExnTrPAP+tjXUTY/7sChPEMa+FwjUvYosgI1Uf2wBrCloHXRDfudMXxHQLGBIZsX3aAlhP0/4PuTrsJQBlzkL53je1dMRJQAMWuE6QDbEA5v/HZDZt5NqO1OzF5xI5MTkqMDry0srlpj589sxs3v7RfffC+hF0AcGvrG7ZDq1HVjpsyhHGf8v07u+w73/mOXb5yWbR6bAr1iQAhGCwAQlpRvPLqq/JxsOkffvCRffDBh/b+++/b/Tv3bfbZnO1371tnb6eXFhBsZ+/xwfX1E9GoCAAdkCHUPNV+Fv5fyiY0CdbVAh7Zg/sqgHBwgADiuP3whz+0N998U4wS9tBHjx/ZzPSszczMSSCIWkIYj9hTKPSAYD7LHsEzRciOlfc7Awjd0AAHy2HzdjCtlkt9eUQ03g1ODiDCMRJdjxrCfkhe3qhZzkFafPpONLcnYiHp/rKpfAG8QkAhywrmzLPCCY6alABmaVMpDGrKIhULP6chZQvao9rPf0V0MwBhbri90DQpqib6XdQQBjjKawgliJEJ0EjQow0Y1Pqq+filqMzhKaOVO/xNAMKMMuoAwXvVhaMeWcOyj5sLr+SOTRhqp4yW382DBHKKszqX2PTCqYqUPtcA/TLq2WhcTyQfMEcEbbux5VF6AfQEZloshQCyrizZZX29fV5H1GGim+EcMScxxNDVQoWxu8t7x0XjdHf+XaBJv6t2yX8HHLj4kNcItQR/tU0oDLyPrxvP5u/lxrOWIUw0zIOL/8tZ4wAlKQbXRGV+HUC4t7Fu26vekL6fZtzDA3biyISdO3bMXr1w3l4+d070UgeEng0LQFjPEMbV4ryG3H3ZV9BVVFGmLGsI3a4B4Mn2Qdvx2genAkeBeQQFeF6RIYxMM5mq7h7PCsfcc8Ebt5NxnBBnyTPOYUMkZ51qEzguoCEAdp5197QharrOPiiySgjeIFSU5qjysft7kg6nh+DHn34qSfD5uXnRrVHABcxAH6R/FWIGKMZB/eH6+A5iNLdv320ChLnd89/zKK2rrHnwq1m1ti0gZK0HIKTBfZ/XCapZ8uaWPXn8RJko7wUY7V86JM9+6uQptaAgmj06jFpfrwI/ok2hAjo8IsCo4E0SF1lZWpIjBJBhrEWBipoQ63AFzc0NCTygyqeG9aKXdyqKj8Omdb1P60yoQ36/ZGH5d0WNVtRQr1cLBkOwBVDO1bOPFiSp3pTzAb4C0BFQwH4B4KkRImDQNJapDIMttnJMrYUA2QQ4ejXHmY/URUKBVaZb7VvKgFLYJRdp8vpHXVOfZ9IQYmCvB9gq0JCpFGvOksWo2awyUOQ7WoCVWCv6f+39BGuKmiIFlrLgU7udm3N5K5dUuoK9hcHBugYwQ53tIVtaCjY5s8PVjGN8Pfh4SP8gY8M4hcy/6P5way+jniH8PSB8/lg3gbfUOLzJaw0hphaH/DoAYXUNul9CKS2BqOXlJWWb+gYGDBXgBw8eKsMG+4Ied2Tqzp2/oF6prKWdxq7NzMxISZQXKqPY6PnZeZubAZjMKoBx5aWr1tPXa/udHba6tWXPyD7ev2f/+u479s4v37X5xUVbW103EpTYJ5YhYinse+47QcE3O37imE1NTsp8Y2NpLA8Yxf7T7+gc3wAAIABJREFUWgL66quvv6ZAIerU83ML2hN++g//YB9+8KF9+cWX1tHdaZ09Xba/g2BfWjOuXVmu/cAXyT9WIDQU1LPn8s0Awg4bHBgSlfYP6K34+reUNWWcFhYWbfrZtD17Nm2zM7Py7xT4SuJg7DsnTnpDe/aX3m5KflzZ/huljLbKEG500pi+qjIqQRkeCqqUGaswwIU/m7rRchc1/iZMl4QOMHbh3EbGjeMjmhAZkwCcVcMvE6kaBI+ougMWBfkKYMjg++dikwjAVACrEBTJog+CvCk7VUhd87k8C5noUjEX6+CinTnKQXDkP9za+/Uqc5lRRkO1MQeEUTAbDiZfDye3WgPWvAMVT6YG4uu9XEojVYKBNJR6vDpOE2U037vdSZZD0FSlW15Xfkw5abUx9nsrN9YcEHJ8xsAzHNU5l2dvigifRFQcRDPvEM+oZNHC+U4ZvKB3OtB2KhQO1dDAQAEIt7Y3PesQTeKTclQ9PlI890T/w1ll3nM/OIw41ZwHJ41ItGpx6LPX7TL8auycxlNUktQrKOoVA3CGQUw50SK45s8siaZUDGj5zBLbq7n2tpKly2c2o1hSHQ+zBR8WELaafz6fWmcIoYtuLi2qHyGgcLiv2yZHhu3kxIRaTpw/dlR9C5HUj7mh7G7QsOKBFZnoDtHAoBYyiKqxg+anXnh7qdVGSQ+OICZgrxSLgXLq6qNSe0utTbxO1AFpKD+SGent65FzSXQVJ9lbj0ALLWviUHFUliIJhqBMG2Iu/C7xmVAkjqxRcnzVXzAUECUi6fNfamfpJYXR/T1Flfkb933r9m3Vh1z7+GO7fee2NrgGggNd3WqlAL2RjY55jMrccOrHh9Py+PETe/ToSRGwcZvsdjnYGqIBhv1NwQzAFI53uZeU67sdg8sjQ55Zx1knA0f0nL6JZKDu37tvq6uIxGw4bUcKrr12lrYkFy9KOe/Y1JRq+cjkLS0uafxHh0fs3Nmzon3yTHDEFhbmbYFsKS1iAJ88K1GAHAxwLdBsqY0DTA4ODeozzAPAUKj/cY/RZN4FBXZc5RUGRLQUYd6oP6FTzStZu1RbKoXZ6Ena5b8HLYn7DFEkr53sF+hnHCJD70G31JokqX96dB5hmpTl7nFqLM+Ka2DPASjNL0BX8+yr9tXMB8DmiAKaqLDMDb93zzCKatXrIkyM5erqWiF7721XkuOXFpjbD58WuTBOAZJTQCSCc9HqR1useoD52LAPhBp6DtqcTVKthy721MTwoO5H23QX7bhSRrTYo0otAFGXY27Xymq0n6drLRZf2k+xqU4Hxs6EIFSA3MzpygxuRSS8Ric9jF2ufyZEo+L9WJ/+aNtnV74WymhlKy/0vZtvI7uOQ2Dtlp5pdTfLbFL8IQuQ1s9R+EDJPrcLVNUxfP49zeM8saBnv68sEgIwZN+HRoYkIsPP/MKi3aY5/fXrdu/ePevt61dz+rfeeltZag4VARr2CZgPgI3dxo4tL62oFyxBrasvvyQwSGBvo9GwmcUFe/DwoVpP/OLdd2xufs5WVtbVoN73H0ChZ8aZ16hFo2LeL0GsPu0XvMRYSD41wluoiL7y6iv2/TfftD/8wz+0vj5aUSzaP/zjP9g///PPJTaDdyUfftvth15enVZ9pT1aDAj0JSinod4ylZNpjacveWCueoBqkKTMgDed5oVqCP2stNOhvODSpcsCvmNjo9qH1tc2lTlFBZb/k+XFzhHkh2oOIDx27LgClxrHbhcBkp39JmsIWwHC7Z4e2yGTkdpOREJISbUU8orMWGXs1WzRX+Hwu+Mta+LRNEnku2iCshRBYUqqjopAAPAaO07ro2dHyogV7RlC6aujU5tocI69zsCbA7sVKGuEKpHpuMY00WJh6priurLeR3VAmM9WQFqIAh/aAKesoo9RXLMvOq+ZC4fT+0gpql9MFs8GBWXSsw4e8ee/OGa5qMooY2Hr8gutYfhinGqgr7STAWdLFSd33lpHMCuGt7IC0z/YYJVly4QgMpGSeDYBjJ2q6RRSf8R1QOibet6zTc6B6DxuNsIw67sZpaCo5UyZmQBSnEctB3q7C7VRCR6lHmm+TebObQZ8Eyj2TR66mgvG4MyjDEbGECCBwVhZWZYjLkOjWjGcfDeAXLii1tuNklqKiubgoM6Nc+mZHxfTKV7F+vM12Mqpbpt5aTGh3Rakvog16sxh5n/MLwfyfqH1iH0VFMZR29cQ7qyt2vbqqvH/jsam9XeYjdDkvLtLP71qUJ76JsY5U8uH8DI1LoAkxlSF3qip+Hir7kvy+A31xeOFox0KjMxJBbNSDR3zgvtzYRl/hsy/qhPu85QaDbUgkErpQGol4Fkq6I7qw5eyftEUnEDBsamjyj4hFsDPYD8gtlvOOc6617w6CPO6uTSXknPLhuoqkB6dVe0GjnpPt2h71MQ9m54WFejevbsSH8BR2W0wj7vsxOkT1tvfa7NzswI+J04c17mgPDKXl5eJcq8U69Op+u7Ux7XF2sttM1FUBUWKJZRN5ghI1SZaNP0NcECm8siRSQdxS0v28MFDZezU1H1nTzUbx44dtZdfuqqaFwA7yppkEQm6cLzz587a6VMn1esPChfZUbKkUERHBof0/fPnzgt8AuZxxmZnZ/RDJozsIyqjo6MjokMCEGdmZ3WcpaVFtfZQHYkonf2pzQliN04pDXXRruhRmRrXY/v1Q6sTgUG3a8GI0HqKrGJkYKOlU0+Z3Qt6s2fACVA0nKq2va1nj4PHvCGzB5MB6qnoyhL8cntKTST3EdEn359T0jfVXAcFn3uNncOBKnsYWgENgfAnjx9LuXB2ekb3g72NPY81iS0EgBdgMGXFi6y6+itG/XVknX0SAZo1rqOjWjOstaixisAg6yDo4cFaAjxLMGzXBXawsYyL14N6SYvqwJVF9TIHqQVDFU9CZsrop3pIZwzQ69TrDqOv5j4BELEYvDVNURZBD8ee3kTH9UlfBFLL7dP3huKPz7HCNTp+BLSavfDm41TA4WGMfcvP1H2FEmS63Q/f7ZAnKALcB0BDd6rcX3CnoXrwrAb3oLPW98nngtHk99b34+I6spPF/EOIhDXBfOsWewSmUI+UoJdXVpUhxC7TTmJsfMJefuVV0UY7OrqsQRudtTVbnF9QK6uJsXHNS44dTesBl4srK7ZEH9m9PZtfXrIHjx8p+/jhtWv29Nkz2W3at/reXDKg9HTUPsj9L9dm8BIbt0Glcvvo6JhdvHjBfvDWD+xHP/qRnTl7VuUTN764oVYU/+Xv/k4tf1hPJiPnoxnrsRiajDrKWuMY7M9kRGm/kWdq/Tu+ScjTi4GvR+mLB1KyU5KXnKHRzD9pgVHj+tx36RSwYx+UQOAetfw5vd8DwYxdlHDwzAj+4uc58yQJ2inp9iIe2SHXSbuPcZu41Lg1iMq0AoRbKM3hXERj+lTSrHGUvHfpWOeAkKbHOTAQ4CsWYuq3FRtFRnuMLJdHzZNSo9L1zldW1i6LAPpkpB8d9Bx6Z3l0ougZ1ko5uQ4cMsOQU04C6EYUXdcfwCEf1ACTB3QaakffaDIsEQFRi48UpUyUR6/9SdRIdXKgDq0EhM0ZwjTJ80WQW66aLcyvpXK9yUEuJ34p8OKbR9YE+hBg0I1LswmNyK8U8zKDkGcH+W4dAB40tgKEQUuMLEuLptYR9Y5jxYZeCR6ka3YBmcg8e02npN4BcIl+59noam1iZEl1rqzPFcZtZGRMjg7HwdmA0ib59Q7qeKIPl6s/koHgfQyoenSm6JoyiHv7onC5gEMNJNcjkS0Q4YuYH83PBOZyo+tj1jKWWjFFzweEQV3Nj+d2pVUfwi5qlBB/WFq0zeVFCcz02p6NQvHtMOvfp4G9WSebVUYb7VSGMO14WdCK6yNiFxlCnq8DwqRQuptoY6J4eOBBcwDWgpxYN/7+b88QqsUHrQoiQ5jovjwvRV+Tsx8Zv8jmuRy/20MFntKGy2Y/NTklIAigKBzcfVe7xaGIjTGitmE/I8sipmaarzx/AV42pSRkQJQZoQLA3cLigq1BkYTat+vzeHiMza/bNre3BLCoUdne9nMzjzc3t32eFo5FSecLgabIGlcA4ba3cig298y2iNrc8lWqbfIJ6mSooeOrUCSlbIdI2TagZ0eZfiTPL1++ZJcvXnQKZ0+vsnMAF6l7Dg0pu8W1akypRUQddG1drSeoP0SKXQ3Xu7oFomgvQU0dQJSoMRdA71LWJtlFakkAzGz+BAI4L0qmanEiAOF016B7ck29Pa5CyhwpwU+XSiZkI1OGKuaG74PeZ5Tzh53i/3zfwQw7vyZ/NpouusMaK2n53UXvw+itGPYae+j03rIfrDuHSYgiKSXH+qF9jt/7vu5VwVcaQatWezdlXheUdVR2MtW8+r2Q4fYMX76P5Pt2IbwV9jrba0KsRg27x0ZF+ed6OA/nJlBQCRJ66MyzrV0EWaKtRwLNCRBq/aZ2Lvzft8xM8Xdvz+ts+wdsZGRY/eEApjj53BdtBADUm2trSWQC5zAc7KACO1OhaGFRk8oXinwuMikfs9t6nnMZUG23lzYttaZ6rK/ijOY+YnXPKHytFznsIa6pftxW+93zxqDdHvm8oc9bj7Q7hvsrHsjdM29DIMGw1MObwAS2dwuhL/ajBraV/rHuI7Mdw/TCJmG7yGSrlrjbdQgi0K01192l/oVPZ2dta3fXVjc2bHFl2T6+ft0+uvaxPXj0UK0fcjfRSz3c3/NesgkBJDXu8E+094mxt695j1jX5cuX7bXXXlUzeuwyTCiynL945x2pOUOP3WhsSSuk8F2KOQpWRH2VYI2zqlg7qktMPk/VnYmWE2TZWoDLFgmEevawXEyHA4QODxJ1n+RVsqsIF5bHSu9me6Hq3UOvIrXZcZ2K31JRGboKHdR2QhHfrIWBHmYLQOgDnjocpQlVON5FlscfuGgnZDmKqACRB/pIdZdiH2ljJC0cDcujjqx0qKCIuGMelM5Slj1lkKJwNamf5aIlEn1I/PGIbDZFLoIuEJG6tmCn2WTUj5UDklgU8ZkcCAlQ7LvKWXwnsoklcEu9DNtZqgMAwsGA0J+jZ3a+HkAYgCwWgh8/p+OVZqmdwW71vgxXAurRv+yg7xfjXwOtVWCYy7j7vHJAuJ3UB52CF05K+TyqG3bFQKuQuGytEeMR340oHDQDNSzHCUxOvwuDeGaKtYNj0RwtCwelHMdWm9JXBoTFXMp6huUuZh7xDRc0rZP2GcIXA4S9+3vWZ/u2tjBv64sLtruxplrCqaEh9SEEFHawSRF1bXh9FmPloKTEHbHeAPDRnoT35NBmziyOvNcYOiB0hzvq3so6TEBBUH4B/0RQmSteg7qZas9oeO60viJwFgG0pBYZ8ymyX/wbADgyNJya2LsCJUCMLFiAKeaE5mdiUKgmOYEHjsE1BZCUjUmCXWxkOB00UI8x2aFBUmqQrpggSngS/+iykVHaTnikc32doEZqdr/jktu5XfJgfnJQCsGvUkyIzwLcXhQQuqPidcOEr3sF6L30QP1C+/o19sq4bm8rKz9xZMJOnTih3oPUu5w5fVogjmfGfT15/MiePX1q83Nzeg8xGQmIKKJL9pa6GTKmO6qqJ4s2NDwkKioBBMDh40cP7eGDB6J4AbAZZwR4zpw5Y2Pjo1Ih5d98H/BfBEZTrSvPa2gQ8ZX+QtG4YIfs7Svqz3XkYDACowAP9UokWJL6TTK1ImAR8xPwybMjcAGw53yxj5aiMu5Y8oqA7d5+zPtEmy9qGb0fF9fJcwQgO/thJYkS7euZiPa1a95XcYgMhys4ewkIbADvz6qazrR+eM4hCle/Z7EjsrrxHFPEfFc2dnDAHtx/YHNzc0nNHLrqasp4+HVHxo+AC1F/7cmJMRl+hNdzJwZSylLFnrC6tKw+lgQByAaSPTh//rxUGBEVcuYBAYZFOd9cC0Ge48eO+XgMDklgT+syeuIGpe73gLAKF3+HAWG+77Kvw4brRtnYMwDeL5ZSgY117xu7tS0xkrGxcWWY6UX4/vsfSGUUe//S1ZfUUxWhE4DZ1sameolyvAhE0Df25u07dvfBAzWmh6AODfPTzz+39z+6Zrfv3BFttBJ7S6JzCkruUq9dsgC6el3IC5uILSToFi/WKGsOlgTtKigzAAjBrlrbWFeADTrls5lpBRzrLz5L8AjWRgSxWBNuoz0hFC/fq4L67sr1wYA5CJT/uoAwgis7Ww1XhiX4zHhIjdlZEIU/l6HsOC+BZgKrlKkQ+Oujt+w3lSGkffCq7SWVUe9DSGN6KlW+DkDIQHDjHvFAoc5HhJoL6mWYuLwTmZFIm8fGGIpBLJSiVuAAQBh0miT25cbUEVZLh6sAJAmpK1qZsj44UNpIEhVED7BFlrG6cMopfZDUTA4Iq6CjOW0eDmGRYSp6xvm5/O/6rczAJQpJWTtWEwwpWBk1DlbmILfM9xRRFz+fG7RqVrhpVWdv1EGZNvigHkTgIOieaXPPHcr6Jl/MrxZZL1X/ZVSRuvhRq3EPh7V+TjmxmncuFAKAxdh4ry5qnnYNpcc6sPfrawaEZWYqNVxWawlXOI1aIfW0SUqSPn8d3PnaSFQ/qfh5q4m8tibfaDw6WmYNvzZAmI8tsDYTQqmCm1pKujDi7d4P96s+A2lM7z/dRAtx9vd2VTtI64ktnPONdRvq7bIT42N28dQpOzU+ZkeHh6yjAQUdCoeDQVEqxXIp11uMH+9Q0+eBoEQZDUCI06nMgUfvS0AYdcypBqCjQ051ZHuwd2y6Tj/1HnWhFqnQRaJuhrMe2fEQOPH55zaQ33mfHndkLxjOoLNBIwowFc3KHcxGq4JMhAjKYVKRlCARoJQgIBlPMmLKerq4DA4JzYehK22kZuw8YyK1p06fEhUP0LK0BFXUnX9AL/SnsLGyU78BQOj2L/VtjNYwyd7zeL1WDaqkBxq5zqNTR+38hfN28vhxO3Z0SmCO49BvLtpCEAYnOxc9AZkPEhjZbhSKwzglZHMDpOC80aQ9lCmhgG9srCnaz1hRa0ldI0CQ9T08PCTxBzKDURqQ23SO20+NaRKLiVpB7YXQc5Wx9TEu907PJvuadzsRJQXBLBENTBFqxq0EcH1kKKmHTO/X6/M4FkEHgOja+qr2bX7URLvT6etkwvghSMB9e/3MsoPX1FoHY6b62p5+ZewAQYyH91Ldk7piV2+vlKe912lpvyp7SKL6FftclBok2lhux7XPpEDOvbv3RPFlXQLEdO7UH4xzR+kIwBVarvZr3/JKf6I8eMHqCbongQeAOmtALIH+fmWTAZhRo4vDzloha7y4sCCQjDgFnyGTWAeE4ukV58w31a+WIYybqQch6/t3dbybpf8P2u9b/+13K0PYtJfW/JmvmiGs78PYWXzOnR3XR2Adyg5TX7u+phY+1KNhs6F90tB9Y2PLvrx50x4+eCT9gSuXL9vZ02ds8sik7e3sKvumNjJ7+077HkTUqc/u3r9vdx48sOn5edvr6LDxySOqI/zsxhf23vu/snsPH1Q5X6lmk2tWT+Xe/sLmeODd/cvd7R31Uexh/0wZc9YMtnN03MsbuDfEcqCUsq8w/x89faygTP31dQBCrd1MZ+Lg4HczKykt+7ZJeJSSR0bHVHLAeXzf77cBhGJ6vc7fDVg1kR/BL/wB7B9lDsNDgyof+C0BhLSd+EyAkJYTG4AjDHRqSh/Fxk6Kc4XP5gxhZrSyp6vamUTr5IEwMZnU0IwYRJSRVAuXnF21m0i0KjaVYsOX0+zOGO+Rug4Jd04XRj3lyArp54OMlpytREfNo5QChElkJlQ9qwSbtEkVm0RZ7B7O5UGTL6hcrUBOHTAWQCNlCKO2gu86oEp1HQWNNcG0tEGGeE8OGorz1qMWqVZN994UgcmBxa8HCGNs/JklFaswLAnw5ONXB5M5+Go1zkWGsAVYbHusNhnCoNuhEqhaLIGB3YK+GTWsdbqoxhhqYjFxSqVO0UNSVpz/axxS3YnXu4wUUfOY454VLAVxoraM++e6lIdPWaD6RlYHhvm8O9hIVldPUEblSGRc/BwQhgNXBgxe3G2ILHTmdzkgxJmE/oY4CEYYmu0G9YNr1tFo2LHxEbt05pR9++pLduXkSTs7NWmdAuyezVWmSCqcZZTTxyaEkMhMeL0d7zvlrZGoMABCp+RFbUZk4qIGINgK/L3IEOJkduHA+wYfP14r5O0noh9gtK3gvnFUXT22Kv8OQECtUn/LACFZKIIURfYEOlxkLwmwpJ1JFryLZuheo+JZEW9cLxGd1O5HDvr+ni0uLUpg5le/el9ZDWiYrK/xIxP2yisvF/TV2dl5Odq0qqC+A2qe2PZF4CoppybgFmAuX48vmiGMvcGzUtTbdAtwM45ea+eCOqwPqHuIx5w+fVpiMuOjo9qA2W/I6Dy8/0Cgj+sZHxu1ySMTUiplHFAVBXDj6EskppfsFb39PIvjbRgW1HOLjA/ZIYJBAICJ8Qllh06dOqk9DwcgAn3Ei7hmfrz2L9RmnT7UpxqiJByT00YBcgmMyhmDrpXYFU5xLRkDPAHmrGfb/PixRiNTz/VIwCZq4dKemGcL+Q4ZP+TtudfNzXXdt3qqdnXJ4ZuYGNcPdFj2dubD2vqaHFNRL1kDCEB19djQwJDsHOPBd71ersO6ycL29toGgQWA5Dah67JsQHt9opEqY4rtFOBzobnmGrFUQ6IMx649fOi0OIAagBSgHkIzoneHwRbNPwm9SEW1BKc5rGG9MYdUjylackn1VpAvBYcE/FMTas7BuDGv6P0GNY4MbWRsuX+plgYYDuWvJsTme8xhX26TvQ1HUFwjWNPqGP89A8KmPbQ2QPKRWjDDKntrGzBSObZq8/aUBUSNk30DO4G6KF8HOM3MzYnqyVqgzOTchYtiQczOzkk0i7+RHTx14qSdPH5Cx1tbXRMtk2y07A51bqMjajVx/9Fju3Xvnu12mJ08c9qWllfs/sOH9vf/8FP1IxSjpKjndCEW7he//cjEpLNSEpMEHQ/5KAQAd/ckNqa6bAKqiUUV9o71yno7ffasg921VdUtYiPqL2wrexQBd+6BY7DGYTRI4EaUWX+FryF7JucqmIBVTBJ+UOv18uKAkFr106fP+l7a3a3xoe6akgX2iAIQapmW61SZ3/UNAWGCRfQxRLwMhsY3CghXbNfuzEzbf/6/PUNIH0JEZRoIy6QaQsk5RJZC8lplDWEuqAJltFVmzOsyUBdzh4gHCr2GicHmRXQjamXUuyioI+qvhay+F25KkEbF5DQF7tfvDKzLVrsYgP+9RTVTC2Agf72gLmWFh1m9TjxCAccWi78i+5zZ5YMyhOUEbm/Gw2Dk1ydFUBWee1RYG2PKKoUKlN5MILVwDEOkpqbImZ89zhMYsFVpgkeiY1P86oAwN4ZyUPTMIlvj9OGIapeAoBqLywFhXm8Y9/F1AkJdb5oeQdmKDAybv6h4Ep5JtM7oQZVRivzqqyGFmPMYUTk1yaFRFHBoyCnPRPipJUj1Z/k05rpYPyH+gKOFs16fe0WAoUYXrhrTw7kU3xwgFLlWaqEAwk4EUACGuw3rRkhlZVng8NjEmF09f9a+9+prduXUSTuHeiQ1SRr6kpLswlMuKpR2lFIAJYlvlhlCGsm78iX90WLNRW1D9FrD+EfkjzHnc7wXGbc6zY3P0HZCAjURvAmp8w6n+YiKk+xhZBCxQxSkF3VdqiMBvDotkg06Zhv3oDqsgnZfFSAJBkU/5+ruklMCIGRGQ7VkDgJwrn3ysf39T39qjx8/Vh3IxtamakLeeusHToc7ekwS2w8ePLIbNz7X7ysray+UIXQA7hnN9FAqNentawj9Y9St4FCz0TJWnvlBVnXfzp49axfOX7CzZ85oA2aNIb4wNzvj6paifu/ZieMnpBZH5ggK0MOHD7RpE4hBUly9CKemtI/Rz48MGA69xAHUgN73Nwc5QzY8MiQHAapiXNvGxrqeEVkzRG9UR7O+VtmLPFDZIRoroBX7GAwFnidOIQwbqdGSXSjq751FwB6KzWDORZAAWyu7WYjQVNVyAYTQljgeNHWojuzRgFnuHZtERtCpbNwDWeDtJI7kARDukx+pKaudzpL+7oENt2d8B2evt9trdaWKCi0+Uc+Yk+zp9+/dE22XLAL2kexuBGoZY7KQXJN+px/Y+LjO2+xZQonutj31PN5wcZjdXetB0bfPVWIJNMmJTKCasZNNToEcrmeTuZmynDw/HGI+z/p25gH2d0PXCyDn+fX09gl4+rgM+k9qY6JsLH1oOResAmVIy8CU99T0gFDbV/zxBUCh2zsXsAvaa7tz/B4QloCjFaflqwJCjiq/JSzdvtnc7Jx9+ul1UagRYaFvIPMbf295dVUsDQVY1tbt6LFjNjQ0okz7+samGr3jR1D3DAMCu0CW8NaXN9V2AntEc3rW8trWls3MzdsHH1+z1a1NO37qlMDn6tq6/d1//a/2/gcfiNKJoqiuMzEO8L9PHD9pV65c1RqiVyqBFRI6BCOxkby01pOIWtQVhlgjf2f+j09MJLbMhm0gJLa706wxgf+kNelBmW4pcrvwFvYOZeJK0iCNZUF0C383m9xfGRCmQFMEVMJtOHPmrH37229IxIw2H9hJajlFDS9YdPqtwnaYm5u36ekZe/bsqZ73hfPn3W7St/ibooy2E5VpBoReOClnNGsP5ZWB5asdIPTopMtNs9kHnYqooKKzK6vaxGSM1YslbVTeBVkbmGp+JOrhks4YWjYVDHFQouQERfPY5+XyaxY2NsqIlsl5S5HXOG7LSFqqvalnnQ6y4e7Ut1Z8rHxPQKQmVBKZJYEN0vGJwx1KmpkrVYKJGM96BtfrQEv11prqUs0CBiAMUBL3kQsJHbh35RS99MGIWAsQRg/GENLIaDIHZQgdEPq9hWKlT9Uq3cg/kAqi86xdXLQUT5snjkeGfaMOJTs3FhT/AAAgAElEQVTmqlpAbFMH5n265GilORP1LCWdN5282ABSITn3GEEPReVdNIiaHjfGpRJk9PkqwDsCUUksAucoBByaMn5564kWgZE2sZI2jzKj4mbgJcada4vzfz0ZQs+qiuaGUUU0AwcKIMy97zSsc2fLtpeWbG9zw8aHB+3U0Um7cvqMnZ08YidHx6yPPo3JfsS6o0V7rOt4tp4oxMGLAFOikCvL5owBegZ6Zs3rAzwzWg5V9C3kuTAmylhtQRPdKOZeHuRxgOmAsHhlEv9spEH7iwBCCAZEHRjRWLEmkiONs5or5kplVFQfb4FR9GJNkWllNTu9HQvZUNYN94ajjc1FLpzegu+8+65EB+h3tbG5IRrSd/7gD9R36tTJk9rg6Jf12fXrasoLuAwqO+dU9odrTZTHCPoo25wCc1GPmQ1Gk0lsNTFxpJ3O1CPHnBfURZT22KgvX7okUChV3+1tgdo5+ugtLNjIKJ8bU6YTddDJqSmj1yB/f/DwgRx2MrIojnLP2CraLdy7f9/VALu77fzZc8qMMX9YuwB2p2Z62YHWclL7k/Oksfb6vm1A+LZnJiP7HIIDw8Oo0SVAmHpbCuB3erCBucuco5UEx4p2CxEECrDIv6Wcm5wUMlmMf2QfmasuJe8tJiSsM0z7jgmbnDxix4+fUC2QZ8Gohd20xg7g3fs1Bt2d7LpTkdnv9xT55754L9pBuTCFtwop6KyprQbgieNTg0nt5dMnJSAMAS3GMoIyfv3dAnWqZx3wGkjoWtHiQ4G2LpRkd2yvseV7KmMILTWtG0R6tAWp9hYBj20FClTvqyALdHOEPBCX8lopX+MdclFk98kUotC7Dk141zPWygr6eATgBWgzJ4Nqzf2w74SAEceNrC7fy/UP9NmiJ5vX/vorBbhqFNti1wkjmpx7fSMAoRvC2B6blle+97b1c56TKWu3nut1YC1lsNvsRMmANwOJ2ucdBJT2tWl/rDGD4uv1LF792g7KrLY6Rv1eQ6dCz2Jv3wAJ169/JhswOTWpgNvI2KirR+/siq4PWwNhq8GhYelrME+dpbIn1U4oztjiEfW267G7d+7Yo4ePZK8AhefOn7d+Ajs7u/bLD963J9PTtt/daYPDIzrPP//Lv9in1z9VRhKRsAjOuKhLp00dPab+hwKcu7s2Oz9n8wsLCoIEO6bsN+x162LDJb0Q7J7YGgPurxBMKca5PodSkCbGPc+2s0Zo7RC+p1JUWUtbyWMVgfwcEWZMvso8KSIr1fXkO1iRqfd9xgM12DT6LP7gB28JELI3BP08bAg23vti81PS++kLSQCAYCs2YmpqMgkJfoM1hO0AIVlC+hDukpZ1N8zFXaDHVABhteVHO0Do9sYXZGweZfbD1f9K5zHjqSsTWRqqiDJk77gpDPWjtOg7OpspFLF4Wxm0SpQhOSaxoeaLtqUxlKGtKmgeBA4LZ1lqrTVFyIMMX2a04tpyB6Kg7GlXiw3KKYYRKY6+fP48PD1eAOisLUN+GRWjmI1zK6P6nMuv1mylDx8GELYaz3iP/7tTkWR7BaroE+V5spbXmZ5Z/Xo1N2uAUMdIkbyIdIeDRx0IzgtRPIIbEq0QLbGk7TXVd9auqTr3vHddqJn6vPYMYQkwfd54nUuZ7fGARnINsk2/fo+txuPAzEubh6rxTspgPp+q4iDl3D48nal6qpifftzOTo+wqa6IQnkogdTGIaSytmyNpSXbXVuznu4O66d1BLS/3l4bp/cbtWQFIPQ54RVzeYLQAzTMpTUoqKkJtQA5ayhabXR5BBR6GyA8ov58nsBW1AYGY4HP4liub244LVg1W/6MeYbaLFLmMnciYs7Fe3k9F86rhJgSTUWZwtSLkM/HtVe+Q4YlUdLCDoTNYDzmFuZtBdptap+h+gcokZ2dKvgnEgwQhN6DCABzHaBy+twZO3X6tGogAFlkdG5/eUvRW6dae1aKdcI9U1sRmfQQ12HMcxpurOXn2ZPy775l5wE8nA4AzCsvvWxv/eAtUT+JwN66ectu3bwpgMv6Jfv23e991779rW/Zy1df0vMju/nJtY+UHeQ49PNCLY/sEEDRM6DPRC9FIOall1+yH779R/p9bXXZKZULi2qlQFNiV10ls+bUSpwJGDJDQ4OyHYMDAzYEzSoFlvQsaSQPXVQZtMSiiDq3pGZHPR+ZOjKYPBucCzJeMb56/tBMU39GAXxYBziPa2tyyCSGMzToyqgj0DedmeDf9YAH14zDg/IqY0Y21WstyZw3vEcowcnCUXLwgxMZ4LfYq5KKKw7u5rqDLQemPZqfgCRolGROyb7iaAJ0g4HhWUZUlSNTuZZUQxu6bu4RuioKh4BZ7kkUMwUhYr8Lm4J6uQMxPsMYcAxoy8xfqKX8CLQ3touMiYKoKesO6IQi1z8wqLHHLrBuvGekq9S6U+3gn7pB5iVzKhxIOdJiMXSmVn8ldY3faAVCSwEBxVQXC5jlp+jbFkJ8GbvJnWW/P2/dVfZ2lA/RYn/UmduAu4P8Gt9/XjAKX1vgdeB2qPX/byAq81V8nVbX7kEvbD7BIad5B4jBz4Ti+fTptNYz64tM2iB2YnhIfQcJMMQ48+ymZ2bss89vSHGUY66vrklB+aUrV+3okUmxC6DCP7h/337+Tz/THHjp5Zft7IULNjgyau9/fM2uf/65fXnrlg2OjtjYxBEJyjx++tTu3L2ngB73TuYQ4KkyiP4+g01y9sxZsQewObQewv54IKPqc8XYiQHjf/WATMbMoaC/1cyRzcCvSIMZiaLw/8WYq/XejOBiMf51EaZDTaqWnkhqubGnfQS7DQ331VdftT/6ox96v+h9s+XlJbUeevr0sdY6wSFsndtKZ78QNKKkAGDvoodBh09K9t9chnDfVvb37Pb0M/vff1JSRjcTINzpcFDogNDdZT3VSDSFA5oUuBx7t3MAy1qqiKrLyXULVD6/3Kgk8BmTqjRIdTQfAaAiAV8GY5p6/rWfER5RCAha1uHJcYyv1YyezlibzQcZTl8wvi48cHV4h7klMFLTUN/0+b+uRZG/EB7xDFQ1ulUK0bhTXC8Wb5FZqwHvF7nucuiaQXA4O0TS6xlCdwzT8q+NexUQOgDjFa1HUk6vmnnJn2ELC9QKEBZOenpw+dOKzRN6mSsZOrXQKcw+/jG+B9mhfH67E090q6wVLGi8+URrB/7S8z/M+Yp7ayvnf8BRBJDyjHMrk374ud18phIQOh0aDv6eAKE1yAruWBfGFXGLpQXbW1uz/c0N6+4067E969ndsaGODhvu7LR+nNBUE+UF8Fy7rwlNqxBLMm+/sL6xpkwAc6kanYe+7uBXrAcyETiBvX3aDNX6I2W3mZ/BhKDHH6DQ16mDpAKMZaIyYUrqoxbrswj6JCcvHFwcce/tVmaiOFbMwZhfoQYXTYDVzidRYWh8z3WKjUHGpdtrCwEUDe5tfUMN22lFsba5LicT52DsCL32XBjE+w8uq24FZ393e1dUJH4YZKKnUIUA0TjOOPxsoFA8g/b91XzK1DS5sSulO4A6dKtLly/bqy+/Yq+/9poAEM4LEfOF+QWt06NHJ1V3c+bMaYGH7s5uNZ1//ORxEpjZ0r05uNn1xvTz8/bwwX3RPHmfekQypK++8qpNTR6RA0A/Q4EY+k4xTkm5lOeH4yAAAXCDDijhGMRNqBlL4jghR57ACqYx5o6eYcqwshED0AAr1HYCngLYOEXYxWcAAhKq6OtTBgxwGnM+RKq4v6EhavuHymBDyjxzbkArz8x9OmyTq2wSLNnexnF02jt11s6icOVcgmNhA9WHOLWb4nuNLbeVavfRRRkI4GqgaMMDMIyWL7p/HOKkyhwCTRGAcduLQ5raRST6abkmXAxKwZwkpuR1pdA56TtKnW+XQH+0CYGepwh+6gXXk56RHNXUkqILxoD+7vTPUoSu2aJxfQQHeA4EEKlp5Vrk1yo4q4rBwjYpixoKugSlIoiVDq1yFW8B53t47JaRJSwNfJUaf4BZPwgQHrSX/R4QHrTj+t/CZ2ELi7IYBRphnvT2CiQC6laSMBdiMmJ7dHXaxOSUQU8MEA/r48nTZ1IZpVabScTc7evplajMiWPH7OSx40oGwHR4751fim7KXLt89SU7ceaMLays2Je3b9k77/3Sdvb3rW9g0IZGhkUFvfbJpzY3O28b69SLp5ZNKGgqs96jEoGx8TGtFbUmWljQ3lnWHRauaBJlKvuRFyMVWenM/yyCAhG8yQLNoSIq0Jf912rkK77yrxencL+ycKH3C4o6axiRMOrRuSYCSexnBE8XFua97y2MAmmj7KgWsqjzVk9c+u1WL07r+JsChFQbre7tSmX0P/8EUZnPDTDYChCqvJqL3+OCq48glbZF1/oWzychoPQXj1g5CImm85HhCDgmZ1o+Z+rL1wScyiha8wmzYtMsYnGQsWubTUp4tYSJbe69dhHtQKFP+KDgvrjDXD+uj6GLEQgQppdTXt3xTa51ZpQOWiHNiqzyAYoap5pi6fPtYH39V7CpFBvl4PjHynqYKg20vhnlIDakyvlMCAsFxonarMplFjSb6sW3A4QxroxBLvpRSPeT1RO1zxVA43oCEB60kcbYxmfKTcOdGxmjFOXnOQfYLzLNh8gGtpqL1czvV7CYOm/ZVuAFpsEhP1oFhIp1yCY4IOzYaVgXMtery7a5MK/6wc6dbeuhh6PtWe/erg1Tg9XVlQAhvdyil1LWDkEPwKM0OFwYb7IaGHCeu+aPqB7pg4pbuLx1OGK54mhEKAMMEk2kJo+N3SOecV8RHGGdpprgoubUbWM4l/n88c0whUlqASW+E8816PmhmhmiIwKsKZJbAML0REo77kBC5090VgDe0sKy7XXsWWe3S3/TmJ5sVtR/qb0BFBn6Zm1s2ebyhnX19VhPv4MfwBU1LCh3Ag6pR5yZmbbFpSWnPqWsrIJDL/TylbtPbfX2rk0cnbQz58/ad7/3Pbt44aKco89v3LAbN27Y/OysgDzO1ZXLl+zihfMaawDv0ydPdD2AADJ2iHwgDsC/b9686RkramZWljVpyJih9nfyxMmkEjdkOw0Xc+GKjh9DxfRooTDptXVkoqCXuy0BnHG73WG7KwFJFzXR3QWdFJCeslODA4y9g0qyCoBenkuIGcSeyvxWAKOvV9HpjbU1RbgBR4hSLC0t6vuAk8HBLFOZKMYCeOZ22qmaAfq8N+rWJoGQnZQRdppsGbCLbJyDwbB3oo3uejZblLLEesDWSUQCKlmKnrtNdwGkYCphC3xJJoVD5pxaynhrETKIZFBV65d+XHvAQWAAZ5w6Iv1IxfOiBhBAD/gnM04WGLEH5sHA0GBxD1obcT8xXYOZk0pjcBDDHjC2LpXv9Gjt16mHoUphlEknG5ICVamUwL/P3z3Yq32YQBiCUaq7iuP5Z2JfjEAP91S03goGVeaI15fZ7wFhs+H5KsHvdubLWShe1yvVYsoT9vdt7MgRBQiM7P3qqubf/YcP1IQedsmp02fsje/8QRHk6xvot6dPn9kvf/mera2uaz9CgMrVh3fUUufyhYuyBbSf+PKLL+yLL27YZ59/bucvXbILly7bxLGj9nj6mf23n/3M5hYXjZZDZBDxnt997z17cO+Rzc0sWO9Aj2w+5QTKOXd1OrNBdXKuco39QKG6EjBP//DsYPpH7se3AoSpfZCzSxJGyEBTZLaVaCw2rNpofw1ZwcoRda6UbacumP6wBK/6USj2umCCYqHAzD64ubUlsURKTAigec9iPwavntR70O1kvt+JCfUCaaIX2ihbTO6sMb0AIRlCAOGPyRB+ZptQnFpkCAtA2OIhyJ/SPVWBX3l2jWjxTyatHnbQOBKdoXDylVJHmdRFZQLYlKMUA9jOcSjPlQO95wHCXCAnH7nnfe9FH0lBaT9EhrAdsAwnMQeE8dkAb3FdkXT38S0jVZGhLD/fOjOoTaUA5t5AtdXLz1/OgeJjtY0o/7qDwSRSVKsh9AxOBA9KSmIxT9LjJ/JaqjvitLgcP/clQl5TyqXN9begjPLJtoAwiYZIhTaNUZ6Vac5stz5v/rnfBCCMuRL/D2GY8mpKo3RoU3QgICzVVOMcBaA69GKpA0ICUZ4h3AdcKUvYsJ21VdtcWrDORsO693atv6vDRvp6bHJoUIIy545OWp8EGyLz6hlCHEJAWzFjs7mHkiIbtQOsyPRG6w8X8HCF0Jjr1Qw73ysB4aD3jlTfMrdnRXBFmZay7UQ+NDicbLqhZpoL0ug51mSsczvB8QMQRtY6BGlcoMgtnWirubMZfVu14D0ShqM/v7gg54P+bdh5MiXqJacsEMpzI3KqXTnNpcShw+BcK3spBc1O1fRBlYNqRH3a40ePREEFaEEdZHzCHhx6miTGBf4zGazB/n47ceqknT5zRoX6PIeNtXUpnxLFhh4pCujFS9rQeUFPBEy4uJXXdELxAxjwPYDro4cPPfOflFsRYIHieOL4cTt96rSdPn3Kjh6dciGZQYRkBjUm/BvHXzXHjV3Poq4s2+rKiuowOSYOA1AJwCNHA5Cd6vBofaHsbwJjXlvowGZS2VZvmYADSX1RBAVEc04sBVHOU10gz62nq9tl6Pv7BQhpk0GdKEAPCmTQRZ3inMTczBVIQziGbKLArSiqrnLtzpozB8JGRzY8B/lyjri+HehSKTCS2mOQmZ+ZnhEFregrnLJ3AKfeHh8b6qM4N9cDlY5r5pmpBZAafbtAjLKUO2T9PItZaVGSxO4cQJPhcwEnnglAUk22aT8ixc9ORfejTjvqxbd3vVk4IFSlAqmmm3Pj8OeA0FVevd7Xs5WoGTt9XPfKM+f5UHuYMsFyfMn8d3abUQO5S0bVs7OimqmaJ4Wrm+q3axa+Rfq91db4PJ+j7d7/1dL7xeGK7NCLLP7fIcqoPGRlkhpq0cMcx1ZSn3r16ks2NXXUGSZpf3k6/cwp+tPP7MjklL32rW97nVl3l/Vq7c7aJ598atPTswKFtJxgvd69c9emJo7YS1euqIYa8SLszieffGI/+9nPbHtnxwZGRuw73/++MoPvf/ShPXryROyPN99+W8GPTz791L744ku7efOWkQVnnmxuAgg90x50ctYke5pso/yt0r/U3lqwbxLuaeE8ylYUwpUeAPO6eILsMUNLMOX7rvfkVkAoyKgRHP8aAWEkcDhPsHuCARG+ofoIR2a/YEkiGOc2SkG9RKn2oHCnjY7AEOh3KFgDvN8IIKTsfgtAaHt2Z/qZ/acf/9gzhM8BhKo3apEh9DV8SECYRbKCJlM4/mliCBCKMlEqofl5m8FgRAorTlHmicblPg/YtQOEuUP9Iraq1WdjgkXd1vMc8OcZ53LjdcDkE7MsnPVm9tkiLfoW+tWF7HgdRObXXjiwtd6A9fvzSZ/NgegLlQPCtGnFfen5J7dc4D9rTF8CwogWeYQ57jmygEHTiwVK5DtBW3cMDvnQEgSpfLqyYCv1GX4dIebhxq/sFxjG/6DnV05Rv0IZC0WdyyCI3k+RMjVzTuI2xTM+4Obqc8ufT0mRrLkLvoILkJMPQ4vAi7IgUfvbNBNa1KG0oIzURjr3J3zKRI85V1xEYRRQuE/zW5QK2YQ21q2xuiIw2LO/ZwPdnTY1Omznjx21V86dtatnTpc1hGlsGUMc6agZ8n3E1w3OM1Q1zxC6KmLQGeVoqlcUmeAIQrixj1qrmAPKyPSietmv+Rf1bQUwC+EkZQdLenEMCd8ni8b/o79Znp3GqS8ohlnrnHiGBRgo1GlL4RbVRScVVK+h6lTgRI21U5Y7WtsQ6bx3/57dvHXLbnx+Q/0UqW2Bksi9ktkbGRm1qaNTSTVzWfV1qoNpbBc0Oj5LJJXP0ViZ36m1mJ+bF90Rp12ZrDZqzgct4Yi6A1DI+KD0BuhE5AWgicoe18PY0xyZjB7CCzjvm1sbAoOcWw3gxYKhxm5VtB+URCn+J2ofFEOA7ego/fZGlQGkoTgiIQBA3heg60bwxcG+FCoBy6te7wfQZFyZYzgDg+rJ62Io6l1JPZvqCL0HoYRTaoCQ98ZGR5TFRIiF45LpCwGiPBAgAZS9Xa8BYk72ebN0AC10XTKegGWWh4uYVAEVa0MALCmBcl0ARwds3sidYfMsNA4tYhROl41WIKJkav35mgpRGTm4ZP5Sixck9hGSYQ4x/xkHAgraq7RQXXRLdTw0jlfrENZynyhYIVLjAcyIzLtQVLIoaf9I9jZl6xyAuzCYesKlNR7tJGibgcNMXRUOPJeiz2WlGZ7pdAqwAGTqEck9l05kqRbrSoyM204aK+6L2tKhovaRe90ho6RG42uqJ+Q8Qa/t7nLWgexSWuthYwKMekbZa5eDshvqmP9mgPAQOY/w4w65XfvHfscAIfMSiidAkFplVCb5/eWXX7GTJ08lwOeCZQi7PH321O7ev2cDg0N2kaxealuDHV5cWrZ79+5L2RkbdfnSZWUJ79y5Y71d3QKF2CYYGaz9W7dv2b/+4l/t1t07trC8bK+/8Ybau9y5zzEe2+LSiv3J//QnYlcgevLZjc/t2rVranuBkqkAIfX33Z2p/RU9xZ2hoP1Qy7NWfhSAsMiiNzssRSIjUeyZo5QjsP4pRWDqkIUkwELWXcJnEnnzlj+/aUAY1O2o//fglzlFt6/PRseGU/9QrwtHWIsxKsTn5Cc6iI4gm3q1khGuvbRmv4kM4bbtGxnCNdu3uzPT9ld/+7cChFsvCAir5UeHA4RFhidoIhlAzJ1kUUaCQ594w3Un1qOSSSgiF4RpYVV+k4Awd77rIKAJ9CXKaOmAtzeBzwOEXpRcUnBzMBhUuEBEPu7VovFWmZtWILXMELZHIHVAqGeTtWCoQIwavYWUfES1i/MHkMz6RMZ4CPxGe41i4y37Msbfnge4m6BMu9tL8yzqtgrHO6V7g1JQucdDRkzjGgNY+NeqVOkXvY/8OsIxOGCWFYEWBzTNarT1eRhUtqh1zNdtK4GZ/O9NEaVM3MjHtQTXHtEHcLl+AvLwZAj56WxsWwfZwu1N68VpNbP+LrNTkxP2+uWL9vLZs3b55AnrJauVGAnB0MDJBNQE7UvX5x5JURsZWY88Oxfy/lIdTWsp1AP5P1mCoMHxfRw3ZROS2Esd3O3ueVP7Vs9Xjh30OXohFkIeTmUdouVA6iFYCJDIofX+loWNDYXmVL/GJhtCWcpspwAN9DMixzi73ENj26l81LFAM/r000/lHKh328S4MiqcByEdZLOpwQPYQa988vCRQA/PsRM1Vvpp7exoLIZTTR73IIofCqybXm9XrO0WzmO7+R8iDa6CF/VcXv+owBCOclKHZEMnOxgtXQBtEsY5fVLvEQhACAZ1S9pAbG54DRufgx4KiD0yMWGvvPqynT9/TjRR0QmHhotnznogw0zW8/GjhzY3M+OCIuve0H1kaFjZuXDsBgb7pX567uxZOfaiZEb9n0oB0vwPZyJl7RgrjWlfr42Mjbvy5ybUscSqUeDC56K31fB5IxvDOun3NhgDw8P6zvrKiiuiihrmzhcgNmr0RlNfLWXP1JCe7Ka3kdrY9F6BUT/tfVM9oFK2osBR8qy81DkBSZ3dhSPlGb5GUYdKppnxxjFk8QtU0+txgYzKtlRfxyfG7cjUpH7ns3rWuj5X9RV4A+ynnp5aL13UEAJk0xyJWkBRUrutA/VEgiONhrLdAG2eJT/UBnGfqgkSndXFaDi31wT2az4xrjltl7mLqARZSo7HMwBQ49jibJOdhW7G+CGGQ0BDojPjEzYwOGwrK0u2MDerTC73xRxhvVHHRQaZceY+9cxQRU0UWZ4r4yrBnkSTDeArdkSL/ek3QRn9Spm/w6LC31JAmO/puc/qgNAFkWgfcf/+PQkXnThxUkq+R48eFQ2R54OCJ4CQHrCALeoIqVdDIGtb84lgzprdvXPPHjx8ZKdPnbKR4RFXUZ6bs7ln0zouysnYN+YzWcd/fecd+/jTT6yjq9u2CX5tbtmTR1DHN+x//l/+3L77g+/Y6Ni43bp9x9771Xt2+84de/KUHohkzMXaFt2bNdw32Kd9UNlwV0epPrk6IGzll2c+l9f4emAMOv7rr7+u87C3ECQiq6oA4nbDM4StXl9jhlAeAUHhHQJqXn/Mi39vb2zbyVMn7Ft/8LqdPXdOomLHjx+1EbFCyG56/WAEY1h7TrnHxjsF31/eFzRe3xggRLtrXYBwxv7qb/5agHCbhrBQRolMZ6IyQRnNM4RxD+XzbAMI4blneZrcELlaHhu5q6OxkETbINoHZUONuIthK3nykUlUZMI/4M566Ae2cjtrYCibTH7l1TspHpCnidrNveL9JiPgSYfylf4Rfqcm2wF8RrfX9fOW2aTy+hLQS5+Ncxby8glMu3qlR3DcSGfXFty5jGIZWbbSQW+LlpJaVihdpm8KXLhCZjnbnd4iOe5udw68XnRfi0zOQjiqqU6kBEpx/PL/Tn9MmapoOYIYiE54QGuPfFjzy6s95RKc+h8ETlT8n+odi1qPVNwfFV7ZpbacOJW5EH0OM8584ltUxGV0V37hh8k8Ns+v+G4xc9Iv5WAEICzWXJqD9fMFzVeNrDs75ByG2mse8Gm+95J6GX+rsATS3Ew4O1G8UoYQQgrjTZ89NgREULY2bW9zXQIzyhLavh0ZHrSzRyfVduLUxJgyh13KXKvNtCL7IcKCkQ9H2e/Ra7v4rSoQ0SF7xGaeC8co+p7EJPh/Tq3meOrJJEDo9Mtwmj3LuCPpfo4bGcoYE2yamrQDMPkeIC1lQDgnWRHvQ+hqlA5uo+3JngMiKIiJisb/o+m16KupDURkPXGyyVohLqNm48pguQCJKJOPH9vDR490TACgMjJ7e7ayvKpxIhO6CThICpFk5kTRg06Y2gWpfmtgoLDxynhKgc3vX5YhHnwxM0tbFWu6OqdCta8EhHtJyEQ1jrQfYE/b8J55RGXDGVa2rB1o5cQAACAASURBVL/fxsfHvD3I+roc/9mZGYH0EE0CDJEJfOmll+zK5ct25MiEHCy1VgBEb24JyKD4ydzwXn00sd/UfKVfIPscdkp9DI8etXGc/QEykubAZmKi6DXq2SkPFERpha+psq5GjazX1+WkjFIDB3cwNUjns2TzXOmy1+uU1Os0FQ/sufAKdEUycIrAb26qxyZ2GYcSUMEciL57GrckruPz2BVGoUtyvxEEkfJy+luoDroT5NRI1iCfUWAFIZuUEWNecHxeHnTxLBjXyCBFpo66PmwNWVip5g4OStCL++A8XDt03KXlZdFoyewxt3jOAQi5xwCEZEs9w5gyhNB7qSXe2VWWeFnPlTWx4XWuqU6KdR6AtxCmSWtR61GiTIg8uW1lrLg2skOixBE8SrXFOOoCmru7yr4TfCAzwr319Pbb6sqSLUqAadlrTkW/HlFWWpTh7i7bTAEHGn1zPMA88zKo7az9qJckOxw9TvO1FGyYNm72gfuOB4Nr3wx2ziGygy33yMO8+VsDCKv37vtouV9zKwTPeDbKsiXat+zN7JzulGcCKAQQMpcBg7S2+eT6p7bd2LHxI0fstddes8tXrngpgfaIbbt374GyhC7uNaw1tbq8omBUKFJzfNYIdutXH7xvH3z4od1/9Mim5xZsZZWegtiuffvjf/e2/eAPv2/feuMNraEvb960//ZP/2Qff/yJbW8nXzvtM9hrUSI7Ui2wOyZNT+3gx19V5wjwxLrHTn7rW99S8IO9jmDK4uKCPXny1BbmF9X/lWCXWjsEDX171zq6Oqyjp8omk/0s/OOSrXSYQLsfe1flBGJQpJK23e0dO3XqpL327dfsytUrdonWRmdO2ZhahXQZwd7d3UYSBHMgGL3UsUusT/pGu5304JlYS99EhhA8v7m/ZxsdHQKE/+tf/1/2yxufWaOvzzY7u2zzAEBYhwUli7Q1IHR3qDWYYJD6emmy6zUJbILRn0l9fxoUTpf1Y6JmpZotHhSGNurHJHGe2ifojLWZWI9+1dmv+ecrd3JAxKFVA/dYEfuptUS+Qp4/AXWVbU1htO+ofyAc9Px9z2x4xiecU3d+vbeZ3g+wXas/iPuP621/3WV9aA4ESmCRAKHSBQF4OrWRsZGywRHt2dtNgFCN1j1zE5SbHBDGM8sBSiHRnzYHUSwDcLWwRq3AVB3MV+ZCCHkkcYb4fjjTbiASJS9luwrI1WKClCDTn7P+nfbTGMMA7WXGrhTzOSwYrM47/5d/NweGJcUjNrEShDoAdupmFsFSliHJtQ+4o0W0M3rutNkXssuJAmt/SF4XVQYrfEzcH3eKE5kTd3ipoxFllAwhjuX6mm2vLVPgYLa9ZV17u6KIDnd12nh/j433dVvX3o5TTYs6JYy010dFJinoVDiDzEnGQn9TGxC/PrWWWF6WkxybPeMTxwhBo2i1EKqKMd5qGJ4yflIdS+ABoFJ/sT6JuhaONmtZlDyP+rN5UAPHGqInnfcwc8oen1GPwpS9iOxAbDjKYjKOSJ+LIkqPK5fFJ4slipCEQvx6tza9Cbe+k2p6cS6Y86sra8U6BSyqpiQFS4iQaj4n+qxqD3t6dE8Axrg3xjLNskJdV3Mo1YlE8CoCf1Vb5NFVf14Aml5rrG8owDQ4NmIjysaRvVxQKwgpbJoJJDrt0UEdz5Tn4D1td6X6qexLR4dNHJmwM6fP2J/92Z/Z97//PVtZWralpQWBx2dPn9mzJ09tfmFezh72WTU+vT0Ss6HR/amTp2xiDGpjv2oOidjj9LHOUCWVnUv7Hk4CxwFkERDQ3BOQSq9k1/gODaEJTtF/TzWx3T3KpPH5sdExOVI0o46G0UFv9ywitbD+7P2HuloXSojMojJ9KdjWlaiVuahMiJXE/ustIXZtZ5exbBT7eNBXfYxdiVnZrPWNRKsesNGxMTlSZE97e/utu6vMYOVK5KpSlE0vxdnCrvUNDCjrtkBvNDJ68/OeuWA9qN+nC7nk6xXwRZ2V6KlS/PSyC9bGytqqAbDi8wokAOwTK0fOdlIujeBR3cYWj01zHDpY9iiz6hvdUZttH+CP+qT2SmpOce5FRx+wkfFR/b6+uirbhBOP44yzvEbD8LV1BSeYbwAGVHHJQkFv5r7y1/OarJf31mSuihqp6p5TVTdvnTVrPlY+ZvF72z3v3wAQtr/C/C9Vv02+lxhS5QN/+PCRqJiiGY6OquaYqcwchTqKXZ6cPKq1zHy6/+C+ffHllxJ4gUUBIPz+978vkEQGD1vHeR4+Ilj3WM8AwHfy+AltoLA0Zp5N2+z0jC0sLohG/8orr9jNWzft408+tXd/9b59eeuuPZ1eso7OXesf7LGrV6/a99580/78L/6D1JDJiv/kJz+xf/qnn9n6BnvAru0nMdzwy4r64eZqsmyA2vu1+bxzBoPbO9gX9Pm7fOWywBbrD1/x4aOH9ujhY3v8+Imo7rT5EUNhE02BbRS6rLPPBa+ilKPZN020+CY2VIunLfaaU+BVL5h8Sv7PWiJre/Wlq3b16mU7d+6MAozsAaKUUxaQ/C4XAfeg8+L8okAt1x8sBuw1QZtvBhDu79vG/q5tdnTavZkZ+49/839KVKaBk/4CgLAKql4cEBLpI8Ua0XnVsSTpfo+UOn3NVXpCHdBpL0x6NiyGOAy9etAFgs8am8ejqACJ2gR+IUCY6o6Qo61nRORYC4jFWQ9nUvxTXycgdDDIdUThum9cDrZwfHJKZ1y3hjbboA4GsQcDwoi0sxEiPx/FyFCWcD6kTIigRMMl1Plxx7IrE+5IY0xkqmUEqkC1aWOqaBg1Df5BgLDVZhRPJRfn8emXchapi4HTd6vPXAC+KXAaaLUZENY3XTnLHa2UXZuzn+0yyiUmrs6tHHzG/USgIMfRrvZVOqUy2qk4miwHhppaJJyVEElpN2d8E6kqaAYN0+819Qrr8HnqNSKejaWxND8dBIkaNKZv2C7R9ZUl21tbtf2NdevY3VEj+qG+Hhvs2LcB27EuRDuobZKzmjJuBCH2yBR6DZRoegl8egNtp2GXa9mjsWsr9BVCUMZnigNCV1/0H6iK3s6htAu+CTjASlL7KQuiDHralIp5mUSWcmEM1YZlrUwUSe1xAQrR6nf2rbG1Z/SC7ej2wv/IzOQOsFPz3K56QMMFvCSDnsYH1VNJjaf3AYVybIS9ogEwtVb7Ctjh6qo+TIY4KSJGe48UCOwKih5ZJkBopQ4zrbrM0fdV5MIBxTMo6nQj8h6rLVrvJLEDAF9fn+iE9M+jsbrEGZ4+lUoooIHxc+ogWV0HR3sKLrqoA9myUA5moz535qzqfBCPmZ2ZlhCNwJzGxgE44IIGwwiuYNumJiftKM3uJ6e8RlACDN74HCefpu0AcDV5b5BRLWnzohHbvoAdTp6y6ICPlAlmrsT8xXHT+woKoPbZIbAwceSInEBAAdkprhFQhqMY8zAoofzb50ynwL9oowmA8DeynNQrksWgToZMhGjXZMJ6B3XuvQbN6rdUy1cocBbCNgmAJlVRH29v7I6t5zmIXjowqL2eRtue5e6WzL0ay3d02fbmuvp5RTYrVEclONM3oD0NcMSz8VpgzmGqrYr1rNmmIByZ1B7VVHJuHGxLGUkWhtO0t4qgRsxxZh97gbpfplYaXh8Zr8yuF++loMcLAEJvRUFGlfXiYDrAt3o+ktVkbDo7bCdRfD2bSZ3jtijFja1tZf0ZX/ZcsopkF8uazrQ9Zeq2B3kr7YCZ3q/tzR7ISXtkypgdFMys/y3fQ37XAGH4rKX4WIc9ePDAHj16rPVO4IPepkGhdoGZZdveagisQxl+/PSJ3bx929795bs2MzungMEPf/hDe/PNN+3I1JTqTRmXZ9Mz9ujxE7EUyJYDoFirvJ4+fmIP7t1X71QyXAQEYHIsLa/Y7bt37Mtbt+3Gl7fUagKwN0Xt/asv27//0z8RlZ2emYDBd959127evG3zi4u2BQMj2/9i7rcT/cz92vpzLJM0vkdGOwm+Q8COcQJ0Qc9HoRpbjG0DAbAvPXr0SHXed+7eUc/XTZrVh9/PllQpFXE/xudqtGpJAaBC4LFF4oq3MlXxfF6q7+nwsJ08ecKOHz9mE0fGdN3ehzgC6a5Ingf21FpkyVkMEeRhXWJffwsA4az9x7/+PzxDCCCk9QTyta0oo8q8+SNungDtAKGWR8u8F9HrsZFhp5kw0ZKQAxuXslv8qHGzCzq4w4xBdgOs6CdNcYn408C3i1StA8UAk7mZbgcIdUthvKKcKPtik0FKE0jNsmsS8VH741VPh6f35QunnVF+sQxhCSQYFxygoMiFQEWAwtzx1VAcELGsXpsDwhif+H9ktsgSxGISrScpwrk8em+Khm9JgS8AIRtdAMJQmfLFFQ5pMz0jJkb+nNrlWX9dQNj0bLKa0PrfvgogbHmMGr3YjVLdeNX7SfqTjGxWHZmGccyfWdTL5dFcB3HNgJAIOc4ojiZUKOYUawjQFZGx/F6i5k4tDaBPJAcCwYToIRbncnXCRLdEpbOx7WIVuwDBPevmB+d9c922V1dsn5/1dbWdGO7vtQkEN7oAhLvWvb9rHYCcAITUPkGJTP3PWBORBRRjoa9f9oSxiHoc7JOyN2sbScnQ74xhcRn+7oL27scq63Wj55TAaMpGBS1OfTgTlbswNykrW2SHJXaTVCNTvWyZjXSZ/p3tHdve3HPp7y4or6UjFjbIASCABAEKskRJiTeUT9VcnGfj4MMb6pI980CcgkkB+NwjTzRcP46uMfWjc2OfZbUpqk8Knu4nZmJhQddXQX05YwpAmERO3ERn8zmlVCIKHGMCgApHgs2a+Tk9PS21PiKztEngNHpuiSKo+Z5YE+w5vb1kBz16T4Nnou44IxwbKijXjzMnRVEpi9K+YMyOHT9qQ7SX6O1RvSAgkXpPgEdXZ4eyODS3R8iFqL9n46i5K6lFHjTzNQe1lHsIMCjqZQpgaL9Tu4Jop+Kgy5UAu6QWODY+rqbmYtp0dohKuLy4pPNGgKIUIeGZEDTZFXAEGDq9c1f3wr274ImL6khlFAGc/hGt5d0GAj00cXcQ5UPq9bHxzIvnl6Tcy7ZA5T6q+dnYdcormdqBfuvq6RMo3FhfscbWZlI/pS2Kr13WMBlxXo1NKKyuxsn5GEeyvfIXElMgqN2YoO6ORPsGNKqNRxKrkM0IqTl6JqeAWtJO87rxKuuinL3NQTx9OweEedC15X6bmsqng+YAS+uQlAMHZHxVb+zBJj3bPWjy1JnuChzG+o2ei5V98pBg8CBf5iBAqGee1m4JAJo9nP8/AkIp3yqp0SHFYn4Af/g/589fEPgD4JApInuIoBLAgP52ALeZ2VnROwFvUEjf/MGb9uabP5DADGub18Likk3z3adPtRbI8gVwQrTr4f0H9sH77ytjjhOFGNbA0JDaTDx+9sSuffyJPX7y1GbnFqQoevzkcfvem56JfOXll+327dt2/bPPVHt4994DW1hcLtQ/fb9OwdMWHknNmrcodfHvq5yj1iJNDJ6ebo0PdgdQGD9Tk0dtfOKIatZpF0RbIO4fYLu9vqlAiKjf5vbM2TVlwLkq1Oe+v8/TZkDoOon199Mn09vYxJGRoYJCy3Mvs5MJECb2IseippwfAulBrQdcAia/GUBoZAj3bMvKDOG7Nz6znf5+2+jsPBgQBhc3edyRCIOW1folSFf8KZIm/B9DjcoaRgsj3gtt1PblfBHhUgYrOSEewXSxADZCnl3U2KiAOjXh9U0mqZLltYtF81e/lBzQehCgeTI4PaQ9qKMnEH/v6WPD8sbQROtokGyR5WgzKq3f/vUyhLH5xrHDsW8LCFPENq83TLtcy2xc8zWXgFCgjfGOlg9yYnflaLHm+weHlP1jw/WsRZei107riRrCHUU+ox9VCWbimVUjkfkTOyj6mF+3X2f1Vc9o1f+t5Ec7Ku/vACCk9jemdwCzHBCGU1nUdGbD0w4QMh5qMt7XV4leE1UnClp1OuROpGxPyvZFgEf97rzeJjaYAIQYVYDg5saajDqwFP1GSrt7cPbIrGxtKDvY1WjYxMiwnZqatAunT9rJ8WGbGhkQZZQqePW4VBbaa6ocFLgzWQJC7NGgbAnzkgwOPzjv8P3p6RRUZu7Iawi7CnGJqCd0/Oz3Q50DkfsKFS85bRLO6KP9QdX2SOiDeqmUySyyWKn2L2qgFADDEdxGZMCvd2WNDdspS0GBZD7H+V0AxJ1lgbjdXQnKkAQks6U2CWxam7Fpcc/U6HVaTy/9B108g7XMVTNOZCHIqADuK5tn1CxLHt/bXODEkskUSEj3XSTSs6xCJUOYteipBzhifhJgIguC6MKxY97egvEgMl9kTja3dJ2aA6n/o6T7JcxVqpwODdDOoUPUO9bLYL8rvuKcXL16xS5fumgXzl+QkqkEG5TpQ33SlXDFXgGUQJPc2paIAGOmQOfOjgCjgOv4mN7vo1ejggoeWCjqvVN/uphrZSbagaDTjl1QpBA8Sa0T+DvHhDKLswGVECAKKPX2GqUIj+rvlIXarqyFqLWlJjFajbij4zUv/NBDTxnMDqdbQzmmXkrnWlkpamRU6pF6qTq4CWqF769qz6IgDZlv6Lze55KgE3sCzbuxLdyztzPxhvDRnkLR9Q5vP6EgZAQQUtiiEKhKWVaXRSQwkphHKfAVkf0i5OYOQEmLdMqC9jVXPo16/BbOZA0E1vfPCLzWA7CKdaTMhFsSZ0FVgncEX9Je5vcaJSIJqAaQjGBSopvHMaK35Yu4J+322N8Dwqrf5oG3FFBLTDfAOvbo7t07EkYhKHH1ylXRIpeXVwT+yHaxhhjPS5cu29DIiN25d9c++OAD+5df/IudOXvGXn31dft3/+O/l2CM6kXJAq9v2P0HD2QDsH8AQtgFrOvV1TX7/Ppn9sknH9tHH10TjfzM2bP2xh981zq7uu2LL7+wTz/7zD6/8YXNLzpoPHnmlOipf/yjH2leTc9M2z/+43+za9c+kdiMAoppgSh4JXc8pOZagH28pzb0Xp9TJZgIfxt7Qxsh1hi2CVskIbCBATtx8pRdvHzFM97Dw7IJ0Lvn5pwqvriwoIAWdGnqgL2udtMZIInGW1xPOrUCPC0ThJHpru3REZzc95pgWCW571sEwFOmsmi9o72BoBsK1ElxOfWbFkvpm6ghBD9v7O/bZtQQZpRRAOGGMoSdtqcNnLoQRObjgXfQn754BffdI2YtRtRzfI4zMgOJE6DeRtB2KKzsMNUSEImTbHkqag8qUim97YCQTbwoUMfYJfECSV8n41gBAr9JQNjfL4PNSxFKRC+U4aipLj3X+tYAYebFByujDlaKca0FMspoukdJ2TjrlFHPEAa1NA/Pt6ZnHgYQar8UzdfFEbAcbD59/QMuMR51Yx2dRV2ElJwSjQ6niOt1xzvu7vmAsE5ZOShDmP8t9t58XOt0lXp0Nx+H5mmfHV3Z0zbgMy0cnatFTX58K7LCzdfXKkPYfK4iwJXO1woQxrcOCwgDIOPUIgjh1Bjv84UR3thYS85LnrXMBGUUNU2OS4p2lwC1cIGcDglg2UaJcs9YYX3YDBT+cELJHEIjW1tVG4qj42N27uRxe/nCObt0+ridO3rEuvYTIBRrwGnJHJcNQY5lyjBgP8h6dhLISfL4hQiMhF0atk2gKjlYAUQ82AIY8doPX2Mlg8qFNzyDqjoqiW64sAbZJTIt9Qhk1BBKECStjXg2jBrrKRxhBx+M0Zak8akjirXvNWA43g7cpEKYauVUQ5haBSBawDTkWXLxXDNy6ERgqX1ZXloWeKR/4NjEhGrjqF1jb52ZnRF1B2cH8Ou+PqCfAn/PZBRy5GHelIQp52+xvtoAQpWMZZmGnFqv55h65CF+cvToMWUIoTMiDOIRec9kq16SLNky1NEt1bupNkQgx+vTvV2CNmavJ03BRok+HDtmf/yjH9rlS5eU/cNpEehnXJV1bjgNcaBPIBDrz14AeOAeFeTc3yvq5oksR0ZZ50/qqFFTi9w7IDvolGQLpWJJEEFN4be8iTq1n+vrqW5lVzWaolH29qrNBs8qxEao3Qsw6L3xPMgqsRgy8CnwKtn09MO60N6Wakm5T+iKAEWuVQGH3R0BY+agi+x4ECTsfRHILbTHSp9AgR/6/O00rKuTAE3q1ydHq0eZC5rH4/DyOZ1bgNRFgkIUhuvg3h1sulUjEMEaF2jVjwthKXYpdlHqe1w4eMlOBRCMXowpMB3BM9mmpITenEFI534OIORT8qWC/ZKCJAEIlTXhPpiTXb0C3/qOBCu2lXVWoDKa1svZdcdWh03X7C2dPPPLMTXnnlN/p9PWNvzfA8KDHDh/kAq0qfm8K+MCyFijo6PUx/aqXpD6N8S6Lly4YC+//KrsE3Z5mr6sCwsCiPQmPDI5KbXRDz78wH76jz/VeiTY9Sd/+qcCdSREsBHU8FMnSDYsWu9AsSRAJmrlg4fqQ/jL936pNUTLlh/+6H+w4ydOSHAL0PnFzS/t1q1bNjM3q6TMK6+9Zm+//badO3dOQc/3P/jA3nn3l/aLX7xjayoRceqoGHtRztOipEdrkGRNTYug9G+qPm+0Sevt7i7a6hDsU/AL0ajVVdnAqaPHberoUdH0CXoxpwliOpXb/Uf+zT5GTTGtOQhWAQyDkSj7VADC5vmevM4WyuueQNKeFCJdqicua5W9ma/7f/IVooYwYJKC9DkYTn7gNwUI0d9aN0Rlpu1/+xtEZT6XqEwdEGKE2M4UUEs0oQCEeSH08wBh3alWXRnS7MmJop7w2InjygiyKORgIG4QKpIBKDGOnT2KNkeNXERDmQjbO9upJ081Y+kTsgRoB2UIS5DrJ21nCIsM4dcICItrjA2niA4myd+subUvttYiKrlCZThNnnkhshy9oHzSNoFMtXVoB6kqcKjgwWjShziKzkGEzOkq3BOKf+E8eES5U86OVBaT0AGLLAQ+BFYPCwhjQ02XVo/2VLNVZYYwolFVZ7PqrIoumShO9e3AI925P1+jbeZ9GZu+7OP79QHC5s3KwSAXWBqeOiDMvxVgJ3+vVYZQz3TfRG+hPiqoasyvtbUVSe8XTaDlMDqFO6JydZpkzOMwydG82oVHnLpFWIqffiKHNG6n3qexZdury7a5tGT7mxs2NTZqF06dsFcvX7TXL5+zl86dti4ooylb7cpfUEgdVHlj6LKG0Okcm3qmTuHA6fRsBSNILZbXWbq3KfprUlqtOJwpEOCZD3ccXYEx1RAmKh6AGse2nUPJeSI7KEAoZ8OPwTWxMXYnkS3fADcNJcY8+unrslPvs5l6WwCvfQvaoMQCzDNgBNTWNtZFs0TB7lfvvWf373uWDenz06fPSO0OZ4I+bNB1iGCz6XJ8jMA+UXEUFXlG9KqSaFA51yVMkL1+HUDoWVqXBEfu32trOlMUnvq+HvX4ohaF8cRBIGu4vr7qNWLUgQo8eb8/xosWDgA50ZpTf0rqCF979VX7i7/4c2UfAcFEo1G1VKZKzJUOm5yckBz50ckjNj46qkbw2xubtrK8JIdc9g76cxL7ArTyEyAwVJYZntm5eal9EgnHwYMyNXlkUqIU3At7JA2qaUoPCHOwsKeM8cDggIBxZAzcefGG8FHHG5lxp4S7pxLZnlBU1nWh/rmzK1C5semiN3mNarSMUG3MyoqcW76HfQjQqT6GKdjHPpFPgQimYvO19iMjnExXZNAIamAPPHNIraZn2AGFft+II20W9fHcC3/LVTVz2mZ3L7V1/coScm7Poju9XBkPteIohWjiGcX6d9taFU9pOa8PwBEOCF18SZRWnlO+9cpP5DoGrbPTA6p7u2RKNxwQFsrMHjyLYJBsHOyHxEAgQLO1saFAjVg4B+zvsR/KjrS59vqe2q6GMN9bY79tdci6j1UPyra8jG9YVKa8xiqokXDW9rbWwtOnz2RHER+hho/3sT/YTGqcL164aBevXLHxiQnbXFuz6ZkZe/L0mewrtG/mPJTNn/38n21melrplbf/6I9EOWX+k22EchoaDYwTNYjnz5+Xz8Xs4Tpop3P9+nX79Pp1ZSPf+sO37dXXXlOtINk1Wku89/77dv3zz9QK49jJE/ba66/bj/74jwVcoaz+/F/+X/svf/f/2Nzcgq2triffLgU/k8/Yylf+qoCQdXvyxAmBUvYogPWtmzdFkyWIyX41Ojaqe8Am82/uG/YG9onnwJ6Erb57964CnADntVVn/vBT7uXt5nq1FZcCQljKTDjIM4SwPgYKwUT5PLCTfHmXHRIIOrOeU2/ZGC/sl++DTd74Adbj1/wTNwJBggwhHXq8D+GM/dXfetuJrd4eW0U9DsCABKraQRChg8bXI4ROZOBFAWEawlJtNEWwepDfVebKo5lIcANElleWk0IWqnBVAQ05OEpBe6PuiDz4RuZ1Au6ENWcrHdCWr+IT2vfLv8X78U47lVRvkEkbBaJ3vsXFpt9xIGW0PdgKQChnEEoqADg1u+UWgxMd00b3nW1K+WZVKIlm/cjUFy1zals6o3kavz7nKmI8VVEZlOpEP2KeqDYmKQ1KMr2sd3Hn2YFpvolxvapzhA4V11iJOjjibHqyOSBMXHT/UPVJatSzTS7+zdssUJwLom5EliKqjyCGMkbtNv6cNdRirIq3EjVNVyVAEXOgejdpGtdmaZvMewuac31+K8qc3K9WtNE821Jtc5GodPVNt4jw7ycpd1fU0gsaNxmw3YbWpzuNKWrWCQ1zO1Pp9KLvwpnv63PqxyrOMSCtx/ugAcIa3k8MO9Hf1aUftrqd9VVbX5izHYAI9V4D/XZsYszOnZiyiyeP2rljR6xjF5qe0+H8eO7oR9+3gjKaZPm3N/l7pxxF6GpScFTzbJMyIr9EFjCeZe4cF459erxe9+XiJQJhxdrbT7VlSFmnGsFCOAZH1jPlHvAvgzbhYIlCQ4ZHgNbXlgNG4u9msAAAIABJREFUnNn0ODIxhxALkX0qwGWq3UVGnxYGo6Pef3BtXU4LEWMiw7SdYOxGRsdsauqoHARqWABU/I1myDw39geeKXZRmTEkwBNgTohQdFGfKiVFp7CGsXb1Ac9+OIMhajbKKo986vO8PJvVo6g488epV67IKBn/gUGBYZrM06cL4At4herjdJ5EwUsZP6ieHV6ibqSmT504YRcvnLfvfOcN1f5wHJ47jcgnJ6e8J+EwbRBo94AiHrLi6y4esIDK6bwCEQBHavD4PMIvyvDu+Xrx2tMIKkE3hk5vNjQ8pGdDJFxZwkFnW+DwoEAZ6rCANl7MVwUz+p3WyTwSbXZjU1nuIjufaKWye9TJbjnlk8wj84V7BxBRQwkFLejSbqfLrJvonqk1Cv+Pen9lWtNeoux5sgVyhprYM0n5Lz3vqDfnIlTXuNPwPTpdc7RWCdYLf0c06PGjx96iYWMjqfGyhum72K92FV6vHAEfaKk9yu6K7rq+obFijAeHh9T6gSy32AOJGuviNE7H8RpDQimZqnnNJjOGiQSiaw/gGYJ4ZDvJfuaAUJHVTOjCfRyy0Z4hdDEqGtp7KYOvj1RPmM4fmZYoZXEmAYGI/SLwEXtF7oIWa62eIXweOGymwqRrjfXeOgPTNtieMwjagddvCBBWxqtwM0qfTjTHbfpqLktI5tatOwIsrvA6ocAKNpP9EHtw9aWX7NjxE/p9dX1dQSv6UFIXy9rGxtJYnl6wgLULFy9KlObKlas2P78glVGADuCR+QQoeuXlVySsNTQ0LNsN0Lx3/56OcefOXSkwnzt3Xr3+oK4zB2/cuGHXb3xu1z+7LttCJvEv/vIv7dtvvKEs5EfXrtnf//3f22effWH37z1QEkxsg/5uBQexP60BYWr74A5X0QLCjWuyeckf0qOWECIdCHrt0uVLqmekxyJ2gADkvXv3xVwJdg6BVWwdNoEgGGMN0CaAhu3Pe5wSxItaToKY0NuxjQUHNgXVSlsHw64Uj8zF3sLFRCGZoN2p0/STREl60oNfwToJFgWBgkbDujvcdqr0Lc1tMVG+Kcoo4sW0ngAQ3qEx/Y9TY/qebltq7NgyjWz7B6yLovGePuvh/33UIcBZ3nohQFi2nUgRyGSFUOhEMt2pKV5ASh8eTCzRbNXsbG5XePPFZEsZjygOFWoPykcMcM0wc/bW0jYZZaPu0Lv1rRSDVxzuosdfye8PapcDu1bArxpNasIQ2fXvIa8PJW3Aa1i4zygcV0QhDGKqx6gado82FjWbaWOOsWpN742raSVQUvj8WQSzKipDOwkAALRBqaIBmBP4i7HgmsLx8WdWikXI0UjAMWSb88cY0evnAsK0UgvQXHsOlaeSxrs3NaDGOSCiJsobTc2h9CVVvzbTQ0PZqgbVQ0PVMfVragXw/HN8XP5p8Wr/+eZj1eebj284ZTHeOk+htFX2y4rjVYINLakeXjGQN6bXsUONi3osRcCiLsp7f4m2tkmNrcun46yQgZOE+siIb1zT09bdTVuAfgdwW5u2C0CXUleXDXR3izJKDeHW8pItzz6zPbJiW1vW19VpI/29dmRkwI6PDdnR4QHbR/mw4XVWqrWCTpeyZkHxlDJoZEIaXo8cNVIIW1C7wHoDEDr9GueMp+hUZ89SuWolx4ygA+Pu1LbeAtgUjxVBi04PfpRZQKeS8uL8bHBh83ytx8bk9Le8rloAMknrhy3MKcDxXiEolcBjgEOuf2xsXPMFxxjHg6jq51/csFkA1O6uQBXN5acmp3R9ahZOQ/r5ORch0abmwFT1hJXaq8L9LCg49Vhoa1GZMiNbZLzTofT9xCLgGeEMDQ+P6tqit5t6xqU1LuVIwM7mhsaqq9drmal/i+AVYJJ5gkNnO6m/YV+3VOTOnDxpFy967SDPmfqVibExOQPjY+M2PDKYlDxXbW52xubmZm1hbl6N3xGzGZCq9rCopxyPrB/PDSMdNfAlIMQOeI0rc1D97mhanfroKbNsHRJcKsSPGlAuuwQguT7GB/ECwDpZBKmabnjrjZhLalwusExDd+r/Us3N1paeJYD64vkLaoTucy6AYHUf8yEu+9z6fCtbW+i7asnhmdy+Hm/yrMBnEp8JhgLPTMEOAaXUzoLm0FKg7i7UsbEJAQjZb+ZmZ+Voz8/NKXNLhoFxI1PiDeSH5IRzTkAf6xIRJTIGjBGMJK6PoMfE5BEbmxgvsneaQ5lyYLRtidYCAYIRc2mX7cInEPU8Nbjnc6KaJ0BYyFoUvYJL+mcrV8I9jFYq1M7gaB92bt7JAgjW12S5e7VnSrUDdfF8W+2bPgfbX2F+HW0/91sACMt9P2OfpZpt1tuTx08FwJj/zMHz5y5ojtHSARGZ+fk5bzh/6rRAIC8Ca/jb7EmAFWjYJEl+/vOf24cffqjvkyF86623FLxDZfT2ndua/5jDixcuCERdvHxJmUbGD1Xjufl5u/7pdfvs88/t4ePHEpj5zne+Y1euXrXTZ8+IbXDn3j376NpH9uDhQ9mv//CXf2nf//6b1j8waA8ePrBfvf++/esv3rFrH31iW+vbmmS9Q71F+552gLCcA3XVct/LIqjJ5wKMETji2r77ve+q9Q89cGlQf/PmLfv008+0XsP2hTgLissEzL79rW+rdyzZQ76HXWTtsdah7U5PY5/nnGGhms4kqhVtcSSUl3zYRIslOCQWQ54c2DObPDolVsjly5fs/PlzUqPG1ojFkPZxBoqgNHtmTxeB3OhR7OuX69ce8E1kCB0QkiHcs9szz+w//fjHyhBu9nTbyu6erezs4ZFYl6SN+6ybQveeXvGVke1+kQzhQYBQKp2pUTQRz+6+XkUayNDQ+yPXqalMtAwQhhNdRMXbWJ+vDAjVxyIdPaOPBrAquNHJthVOd7vGQol2285ICsSlrN8eGzyAcNCblfJyUQjvl8UGpSxCKOTVwIbAVxmPaXfKFu+/OCDkmtUvLjXijfrEUvq3fT1lDujDIfIsZo1NlzblpguuZQiLL1ayhIUXWdaXZAdStB/hh+2Gba6ve4aQe0qCQa02yhLQ+oGKZ5ftokWO8oDNL7+fFwGE9XFoFaT1LLqPfYCCMlMoxn3TcB4GEPrizJyRLKIt8JacR890eRYGp02URaL0+oyr3zLuRPZwwp88fSJuPc6gjDRzvUFgyI+p7CDZXNbCypItzUzb7tqq7W1sWNfOtlRFe7v2bahz3wa79pUh3E+y7XH+kLeO7KU3kfYXLVAEorNsjdcUeq0emxT0Qi1j0UKgXzK20YIipK19DRHlxKFXIXnq+xbZQrUjENj0nn+lTHkI3nj7jeZN1mcV7wdV1amrQuKFeE9kI4tcdIDArBedzkl2ivnf16/jURpVCIQkmqk2bdH+nAXACxYAAJsgoZs1p91I4S2L5ES7ijKAUc14Fssli5OUKqPtAWE5Bt02PORKnxcvXrKJiSPa5J88eSK6K0JfsZGrpqybuka/TuaWhK+ksOp1c9F+Amcf0RdoSSePH7dzZ87YG298286cPiUng4mys71ti4tLXve+vSEwMjP9TBlC9r6x0VE78f+x96bfkVxHlqcFEBFAYN+XBHIhM5kLN4laSlVSd9WXnq4zf2P9AVXzWd3qmjNVPaWFi0SJpEjmvjL3BJDIxA4Etjm/a8/cPQIRAJKkStQc4RyQSCDCw/358/fsml27d2LSTp2ctcnxcfkQDg0OKFDga6vunoOtAKH30zkdiTkE0M2e4aAtpd7roDJzbwg8metQwfBKJMnCt6qm+55sQECIREz0locybiQa2Y/9NT2ybSCAyQFb2JYUK9sO/uSHKbNlT/zJVL4Oxdmfc/oZR4aGlcV3Gw6v/oXoEYANQK61F29JwLDOtybxNlYzqrMkIBgLroHjaiw3N+VLRnWQCm9RMCp6DTk256eqP4mAnR29h2QVbCWCOMy9B0dGbZAKrqqSrqIQbKXYr8JbMfZkAU0M5VOvfHFhdeCb+nblt5szJ4L1or1c7Biv8gddV2KiLZKI7m3YOrn4TQHhgb2scDH+qOdg7rjA7uB+9ZcLCIvJqebWlkjEkSykh/DFi5d6/gCImM9HP+Gjh4/kq0f1C7bA1IkZzWXGc4PE6d6enmU+i/n+6aef2B//+EfRP6mKvffee2JtEOVdvXrFrt+4YXdu31aCCjD0N3/7E7tw8aKOKbEwMxm737p5y/6ff/83AUQUTakAvvO9d9WzuL27Y3fu3lUl8bPPPrU3zl+0C5cuqZLIMZ7Nz9n7779vv/3tx/bwwUNV4zUWaU85DiCMVEXsX6xHPHNhDROJK/bM8ckJO33mtDwU8SOkykpV9NrV6xLhefT4kYAdAoWsNazfHE8+rCMjej3HZgxgWLAexzrKuisvwyWUl6O/fFnH41ttawjJ1WEn7Mv0nnBJMSrXjH/21p71DPbY0Oigzc6eUFWSzyTZNz4xbgP9/c446IHy7Xtzb61P/dfRN11M6P1ZAeGq7dldAOE//7N8CDcpWZMhJsCRDHPFrQI6ndaAWfw2CnVpeWpg86UehAMPvXixISIRXYip9YzIA+85aFUEjpVOBU0bqBRCDE0Uidj4s2M3AcKGhfdAeOu/+FqAMFFD2gHCNh+Vgu92Tp3tK4ReZXEgonNOY9ONYWXKGmrzCU+iFBBKKU0Z2SalV/oIPHRsOtX2FSp/4asBwvwTfGaEkEUqT3kT/yHHbAkIo2m3mTLaatDbAUINYgqeC2PQWIDLg2uCqT2Mu+tOURSNq0AHbvzoRGVLKqONICq9sjAFDts0Y8z9M7lnxftzeEWx+Gy0+gynEjnNqVgBzEGhpwwaZoSXFYPE0RqQJJXG5qAnepFyoJKqackfNKoBnkDI1Q5ZMJnXNH8rGJKwhPcfcj+4Z/TLAQZFG2WTXF2x5YU5215ZEX20JHP6Hat27GWAELN623Mam4JOMnH7Pr+LgDB75jyWTcJUyaMu+fbxewJjrxD6fZEwCxRJwKKEQYqKav4ZvN7HOyxafGwzcawEFEOch9d6n6VnT4v31QFBASSlxn69JtGpg9YiQJjUXP08HXRGBjZ+t5sKbf45bvbuwWmBdK3jJ5GxRJcTQEjnEgIWifEjpkd6iNLOUEzZtQGEsVAHsSj5EGptS8/ywcRMSfcTCis+WrOzp0SvZKMn+0tGeWNt3eqIfeEPRYUXE3KuYX/XCJOkdt2HB96e+6KmvlU+cqAfQDchcZaTMzN27tzrNj016aI6OyjgbirYg35E/+yzp0/s0aOHVu5A4r1P1bUzp04JEA4PDdkgRvJ43lHhVtUa3zhXFix+M/h6PjqSuIsUSCuuyCx1zFh/Gtdygh0oYOopXd+Q6A8eXQQ4zAUBqC5olE4nDYNyn7tOPw7wxN+pRqC2CsjKek7THAoQGvek+G/AoDy59l1gg8QHtC6CX4IyaLcOCJMdSzom1DTAGXOcALSr1i0BHxgEzFNiEO4t50MACCVOPYKpZSPGphTemWndiwRVjLEnNaDr7iiopRJD4Mj18reaaKP9ru6pTdSFarR3iMqND6cLRklUCHuHfU8AuHJw41f0dkYvL15xVDL4PKeLOhWdD0C1l7EmQQFI5btVQlIJ9TZsk28CCFvuZYXLeRVA6I/twXgjW9NaJUoze5lYQtoAxz9jhfAwQOhri8dygBq8X+nRI1nU3VUTE451hXnM2kEPMMlRrxIOaT4/X3yhRBtVPKpNWEVQ/b5y5bJ9+OGHonCeOXPaTszM2sjomNY5Ufw/+VTPG2vPT//Lf7Hvf/89mz4xrTUPhsSLxReiXP7iX/9VyqQkJd+4cN7eevtt9QyOjo+rh/yLL76wDz/6SMy9sYlJ+7u/+1ubPnHCqt1d+ttnn/3RLl++omOxzpJYCZpy89xvjEvy+DdiAMAaa7YnI/f0PALwSDbCOmOtOHvunAzgL1y4IPYQlT5oo7Q2MC6M4wr2UxIxdMahElB9eR8z6+/IcAKJvT169iJBTYzKveJZRsNkYX5egmSMF2wDqns7+94CpRyRJnbJSrsl66x2WLUGw2ZQ3o29vf02MkLSa1jnzjfXBwtHvdV97AHdWvtYN/hMBNk8YdeuRt8q8P2Gv2MSE+9EhXB1f1cVwn/6l39RhXCjs9PWUX/kxkDN0GLIItVh+/LmYgFNG1LKCMcpeQatxVeqAkagGNOhg/4MqdG5GblkzKkiIDOPWlCiy2THLy4czRXCwt+C+tB8Jq8MCNNG0uBD0lQhPOx2SEGoJe46BBCmiogy/QR3u+7HhPxwyMg3UEYJnLQ5uYT3AUBYMNFtHbi3u4JXA4QBZBXw8p0kxgNotKJ/BAhst3jEe1yJKX21oQN7DJuVaBPFN/csiwUpMjvF/8ehXfhjV/PRyHDrGjozue+D53scQFikjB42W/Lx9sequaO1DS0oXXO2SBX/Xfg4pod7bxWBRNBJE/GoqWejkP89NiDMN/+czuzU6cbgNTzp+D9fQV9TgLUBnQ9DaleG5L2bm+vKhFcAhIBBQCHr2NqqrT5fsE1UI1dXrGNn27o7SzbQXbbRni4brlWtTG9YWptcfZh/w9/PAanT4BKvP/p0ZJDtFU0BNdTEkoAJAbNTRpPhfKKBhTG9e3N6QsGvz8UtqBZGEIgQyZoCbbeyyCuEieqtYCcHgxlgzRIluXm809U8CImqYPQTRpBOAE3QG6IyudjNruidWE9QyfEeZQ9OVXUUKHfbCnm8kmRKIjFa32JNLFDqYunLMqnNfcdtaG6etUhBYDKmj2kcSabm7XJ/Z8/2NnZscHTYxmen1eLASXGtfD69Y9AgETwJ7z/GFTDIhw0O9tvI8LBNjI9lPT8+Rr75YzB/+tRpmz0xY1OTE/IZ7OvtES1TNCdomWlsAXcAwocPH8hOaWx0xN68eMlGR0asWum0/dQzjZWKC6gk5dtMfKARFPqcdL9BzVH5Oeb9bALtTV9UDsj6A75Yf7fqUEE3FEBRaeN6op87pNBZG4T1ocizF0sgJ2cVPHn8RAI6zf6FepbSMxGKpFFxBBT19feK/i46VBJvgvIqZV+Jwvm64JVHX59QWBRlvwkQIrCBoTaCEgTWZO8JpnieUJcNYQeotLShIOYTx+a8I/gkMHORGa8U8z4XsNv0SkoHHpzbnhADHItWio+hq3V7JTfXCzguIOQcAOhPnz0THXt0dEQVDESCGJMdVJSpXO/vS/SD46onamBAwWSrr78UQNg2ymgxf/XaJkDYduf8jgBCP7/8WYxqHO0nzJdKtVv+o1SiVpZXtU6H0BFzGIEZLBNQzaSXkAoT3oAoRjMnoX3St/1yaUk0/p///OfyBxR19MwZO/Pa66pC8ffff/x7u3PnttgRP/jRj0X3/MEPfqA5+/DxI1ky0EP38R8+UW8iax2VwZnZWfu7n/7ULr11SaCQKuQnn31q9776Ss/nT/72J/bWO+/I55AWAv7+8cd/sE8++UQ0Vqj4zYmClrF7gSHXDhDy/PNMbm86vZsxhJY5MztjFy5ekALr2bPntHeS6OLzb966ZY8fP3K7pkSdjzWBxBHjTCxPMmxiYtxp/iToBgfVHw2Vn4QQ6wnPHnYVVFvvP7hv8/OAzWXRbjOGRhJAFKss+cn6GqYd3yoVZxLJAkRAsQAIe/t1Hg2AcNPtqb5zgBBj+i38rQCAJZcML9pOCFiFElaRNtCyQhiKG7lpRWTZ6CEkHKQKC3IG0bMgEpCsoy5KObZpJcgzDYkI2UIB9NsGhLrDRe+SApXsMCz/tQAhQQKbV1C/9vaUbaRvh001qCmuvphUib4GIGxEqqkameimKcZra5nR4CoZKpqZZDdAACECF9JwOfNEIcrMPw8DRjkV5WsBwiY10Bwge0VGV1oUlSkmEpK8vzZ+6tOpHyureBSFeLJLSD2QxYmq46cxxW/t8MsNpJv3iqmH8GCF8LAsaxEQZuA3kFZ6BKXeVxA0ySqEyU6m3Vx2efLG/ggH/jm4bLzExoqmA2n2+CQFT9CJUBW9W8oIeg+R0ygTg0CmcNg/KDoQhUrrBFUHwGBHp/UgLY3FxctFW118blsry9bf1WWTI4P22sykzYwMqo8Qs/py6mkMcRa3l4gePA8KvXIAhz9/HqD8yKoiqfdxX6OCEqbQADDN8QINLCURU8O438vYnEKkhjWPnkQEPIqAML9HAZRzUBng0qknBZVQ+QpiOJ+MeCM7nUAH6zXBiXrjknVAZjuxu2ub0KS3HDhIJn3J+8jYAOkn5P1Ue8KCSNTbZP6tc8rkhfPEBm0FWYAQf0/3s4FqXJw8hwDCCBSjVyt7G9NqZ19Uv57BPuvvG1DPGAG++pgLdFyyvLp+0Q3xuDVlyMnmnpydERXx8ZPHei/JIe4ZAgEnT56yk7OzNnvihAL5gf4+UUkBdVBD1UcJVXRhTpnlxYV5zROAIyp59Bnys+aOqLmJsolgkXoCvYperBA66M6FW4pJraCX8syKipyqbEGFhOKq/jn6kJLHnypYKamRVYIL65gy4Ls7eh+Ji6BsR6URcSc+r+E8khCXK0PnCQxdR3rmBLo6y1nww5ySUJT6M0N4KoHQ9O9IRsQ+wusYjzpG61t1GVB7PzKgP0ByXk13oSXffwI0B92V4Exqurs7OmfGnjnB+KBQCoDm3yQEYS0FJRWAzbzyJJWDFj37hbHn1xq7RKn2l/nzLwrv6qpUJ1E9nJqaVOAPfZDYh+q1rrFeVxBOUMx9ph9pdna25S7yFw0IDwNzf3GAsDHJzzqq5w3P3Cq0617RwknKra6sJ8GmkmjnzNE/fvaZ+gCZ73jsIQpD4kPfLxYF9mZPnVQ1nDX8P/7jP+wPf/iDRGAGBofshJgLb4je/eTJY7t27bpdvnLZRsfGJT7zD//wDxJsXF5dtevXrtm169flJ7i0tGwd5U6J18B4gF6K8ujb77ytJOHTuWf2wYcf2OMnT+zixUv2/fe+bz/68Y9VbeQaL395RYDwtx/9Vp9LNa2xGujTNq8Gsyc0amt4QgkRLJRvXSgyKu5qLUkaCAA1xgHwSsKLXkxAHb/j2aJCePPWTdFISWBpHyV7uYNgWoeVutjbc/FAqowkC3m+WcthYgAKxyfGBBRhJPC8Lq9wH15IZZVrhC3hoHNXz3l3DaEqFMTdIiqELuXbC/Mk9TEzZsQ6iG5RHVTvOArWmbqxq4d/5wDhVrls2+WKbZc6bFebiTtq7ClQ6kgAMUkjZwF1O+pCMp8VePHNxPsGPViodpatmw0xZfQIwuVntMnCvK2sda6Y74FaBG7tKIjfGUBYNGs8sJy3rhJSEUQRUVVZMvN7+9pgyI4S7AUgVIAaxt4NgPAgvdBFblt8BTBKiEdKhwVVQhdiOPhOn/KN9K9s45OUuquueqBT9axyArAuKZ7IZA20xML5BT9bG2luqJ5uftqLD8IsqssN1dxsMw7K6KFaLqmA7ZURZciTeIKCrvTQtgRN0efoaLOhY7NxrFru6YUFM83vthVCjXLDQYrBWVapETXXzyS+lNPIKGZNQA5aXs6sLYyvV2vcwDip2+l1Xo1KQngtLBNaU1wDFLoFCXTQ3G9SHmjbngiRVHbycgoKpahsKJIicoEQQ6nDesim01S+smQrz5+rQogP4blTs/beWxft9RMTNjs6ZNWOfb0vAkPuYfjNZcGk6JlpvjeffgKzCobT5uR0s3R307gy6B7IusVC+Hz5euTVhZhbBKtsUjt1rvsglTMqfmk7zYAC/5aqW6KQAXa8L9ITRMxTGBZRGYlelqjwZbYXvEZVY69MCgxKZXHdFhdf2vz8grLIBAL0aPAahFRqUOq6uh0s4je3uur0dSrqMYZp2vlTDjAoif0hERcJnSDE4/L+mkuFqrYEOgoU7wDnerI04RwA+UPjj4NAfPKl5R6i+In1BIHT+jpiIStZL5kDKMbcex4DyBIInD45q/UVgRz32KLXo2ZjYwgGnLCZE9M2Mz1tY+Nj1t9LdbBDGWroRAQj9L5SGVxZfimgTwWafY2eMnoGqRJitNxT67bhQTLTA/qO/pKo0GkFyZKOThuO9bWYnY57Cq0qJNTZO5ln6snp7dWxRYFEUAHmzcamraPIm76K6wfgCjAEPVN2JmWvsDGH2INI4hTncMxDAqeYj66W65U+nmmpKFYRrenWZwNyoLBSraRX29VQXUDK7SM8o06gxzwTnbXkYEoVM/X9OWgSzUq+mm7lEQwOF2dA1h3BKgCcexpGQpXz5fccjwnklFmn71K94xwBZ/TKAgIJRBlLaF6ojqI8XJynRSqznttEDfd57GsxX5wzASb0OgQtTpyYttGxMSUHmL+p2UKB9s3bt1XJIUB+/bXXpLQYxyrOAZJkLfd2IrXjZSILe4Tv6nkiNgf/zTtXcyWoFQhov9tlk68leEiTvSXN9MAxj1EhbK42HtzD83t05DmnF0SMmR8rj5X4HeIuUINdCKpX6xFfrLebm3U9C6y3VI2gDt+4eVNJAgRiEDSi6ke8R0X89q3bAmfQwJkH9EfjKfjrX//afv7z/5n+NmzvvfcDO4XVRKVit+7cVtWRucx8x7fw1MmTol9DA/3444/tydM5idfUet17lr2XtQ7F05/9l59pbgIW/+cvfiGrCtQz3333Xfuvf/9fbWb2pADkg/sPJFLD8fg/lNUoVmSJzbRn+lobgDBnDcW+GwkxHydnv0QCSvt0sMPM5Ic7PjZu586d0zfVU9Y3Pv/a1Wt28+YNje/W+qbVl7as3FW2rsGaW7SoLcD9hPmKPt3trW1Rc2dmT0jkBzou6yCxx9Z2Xb6Rd+/eUeX1+cKibW7Q52xSKXZ9ALCKx0URO8YayTWSPEIkE1E9JaPF9MiTWFnrxXeNMlqvVBIgLNlO8h8MQJgIgZnKZEiI+/4cBPuM8+ObOyAhy/w7IOT3HXu+4ZI9rSFc01GSRDe0ii02ADYUBlnaykHTCEpNvlFqs4xVMeuT8ifXY7tEckuSAAAgAElEQVRYGb3SGV/N62XLRa1gPqlr1INTpFMmeejmlaRpKFr8ueXa4wbt3ueiDS7ZIbAR6vxIeCS6kS9GcS7pSmMzajj6QX+VYiY6Rqq5guTxcaHapV605opXPoo6H/U/WlKD8+A47kNGCyJgyChj6dwadrVcmCLb7tLntrpH2aJclMVOQWVUOxuGI82/4u/4VdgQRP9MBBjFHhenXB5URwu6avP5xebdeqNp2soL/8wqTI0nnoHWxuPl86Dx8/ONLvoH8w0sqA2h8towGr4Zx/3Un/wZ1HdG8YzdsfXsznsU0xs0EbzhzSlpLoKSCXgIaDpwi3Fz6xhfZPnkMskGZPWhj3IvNjdse3XZdiUos2NjQwN27uSsff+tC3ZuZtJOjo9YB8b0e96npObtrXqmaEbVLEQwBNZSVUES8xJacXpebFYkV1yen6rejpIbXjF0JUgHfK4M6UbnTgHL/MUCPKZBJIPZ3AtWvEc+snkijH/xGWEl0EzF1cYJWE2fmQNC32ShpYXNi2x7Es3cZf290kSQwKYFVeb6zRv24QcfqaeCIJ3+jXNvnNdZLTxfsC++/MIefvXQ5p/MWbWnyzq76HVKwFRVFr/XJLTIunIMmQUvL9vLZ88V/HZ0J3VU5oISXYWVufAj46lrqHvCjCSFgDb9IvSbJuEiss3MK6f5OnU5/OU4N3rnqBLxf/o96f2jSquqnfztoFWO2djIqI2OQSV1gQAoiHw+2eLlpWUBK/YqKl5k8bGYQFQLQ2UEA0aGh2x02HtWRuknGRkWTZK5HFYhzBuqQ7mokc+HSMwFyNd1px67SE5xzkFVRZgCuwUqDgAqvAfVp0IVMxm+05OjKl+ieWbJiZT80tqW1njGj79LERSgpl7Gxsw+zwT3lgCVwIlxbq4SRgVQvdkpYQGAUwKBuKCwdMQzT5DMXGHPUwIBKylV6p3aXKyGaq4kxWBVAVLQGNTOSNDIODtRU+WLqPYXFLCdCUL1BiVHgj7GFJpoX/+Agl5RaFNyU/criV1x6koycdxdDzIB1PzMZwUojV5gVfCze7gnSX/Asqh2JA9UQdjTGoXIDX3J6oFKwL7UCXAloN2RYA70ZFUtqTS0+PpaPYRpn22V+PR8Z560LH7ktw8Ii32HsY+1g76td9cDu1JiQB3v1Ue/yskMjZZovsU55RdmhXx6oSHWahkNlveRgFtZXlbCnOeLyjR9o7yHJAeJFEAP+h3QTEnOffXgKzt/4YKdOnVGSagvvrxs/+v//lebn3+uOTOOcNWp03bp4iXbtT1bfPHcrl69qgQE6xcgB2EWFEa/+OJL+/LydfUplquJil7uEJicSMCPiiQ92R98+JGsHkgIQSu9eOmivf3OOxJ4Yc5j2wCFm75CBG94hlhTZQCP5oiEET3BHjGl9rQCY+xAVJm1ReQRXPHu8wzTh8k6gTgV6x17C4kbnmX6K1++eClgPvfkmVPCt52CzRfPjtqDEvDkmeVbwjMj3gdIMo3nk72C6+aLtR77D8SAgrKOfsd2HabAnpU69wUQ6XvUerXt+ihchcQ409qwt+1IhNeSsPIWlIQtvpOAsFI1XIiwVSxWCKFBKkSTSAhVwiZYVTDi1s1XVr0gnSzVS6eJdlqHDfT22hgbCl48+/u2+GxeJVlMJ+u2Z3U2A9ZcZRdyawfvrUk0tqZWPQ9m/YHmf5m4QYG7HH/LoaIDglaLiAdsnk3wm1YUeXABhpYL6CEZulavj8WEzypSemKxjaxDMesf5xTn3e64zdflm7f7XsXnFvs4PPWeUyybj988UllWMbIuYdZdMOTUPGojhHDUhhLHPwwQNvwt0EiRrhAXkai2ft0+EwLkuQCIVzb5UjCV+onCv0p0yWL1tNC/+EqAsGAW7+OdT5jiceLnmNdFVTkfl3wWN3++T+n0rDbNx3ivB2KNMyTAvQdtbqIqk/HU9N1cqWy1fRYBYT5evsAXBVOKFMlidjo/pq8hkEk6qe4h7AIQI+Df3LCd9RXb39yyzt0dG+yt2ampCXvr3GsCg1NDfVbahZ62rYZ6wCBBGzVzglKyuGExIEpnmQU6SUIncKpnJFUc2DDZ5JDnlyT1/p6qQFJj7OkWoAwjaxcESZn/zJzeQZcH/HtOT9U8OHgPmsVkiutAVHBCuCeeZcBQUNqKYEJzWRS3qPC6wmu+SqbkT+oD5PeADADhf/zHr9TfgjrmD3/8Y/vRj36kQBQRg1/++ld29curdu/WXavUqlLqDAojlcqoDkJXIvtMlpnAG3W7hccu9lLu7XIQK/NzeusaGwU8SxzBN+DATcNTClKAsFqupv6usPBwACHFuW73FuXf3CdoegRHHBOTdUQRCGAYHKp/s7Mz6hecnBi33r4eUUq7q12qihKcUTFdxEoimRpzJgRk9AiKTtrXpyobiU4EZFRxw3qkWtG5e4WS4MDPyRUsU5KpaWEtCsjofiZqNXMoM1deX3O1vUePFPghs07WHNEK1jKBfAK31RWBafXCpmotwYizIRgn9090Oi00q05VLwDziDm5AboHvJFIYA8meKLCF9XD2KdibsY6qv0l0cYdLDW2B8RxCcQIpKOqrD5dCXPg6+a9RQG8nG3AeVcTIC1U4VNF01UHqW568lTNJg0CPh06Hv6LBPKATiqBfRKHgI6WPHUFID2r72CyQ+PDOezKA3FJ1gChFMz1k0TQmpB66pmzBJ0ErpwzVYOFhXkFi6wb+b7sVV7GQu9VhZxqKYrijIVbjTCfRT1r8ZXXrFr++WCsk/bu7P42vaK5Klj881H7d+sTbK9TkPIS2dsa9tvjXc7B6/uWAWHETRqvwqfxMVAxqVDRz8paDW0wYz5AC049at6C4Aksf0727dmzOfWYwsaAAsr7n809E7iDGnrixIySCQ8ePLT//ctf2oP7D9XTx+dS1fveu9+zyekpGxjqt6tXrkhwBZEWqJYoj1Lhunv3K/viy6vyJkTVXxNMp4AdC1WyWTsxO2NTJ07YrZu37fHjJ8mHtt+mpqdlacGxmH/MUSx3EKiBwgpV9e6du7Ywt+DCMHVX+832s6biTbCoirFrQxzQVOThLGOPdYZBt4AhfYFQSfk5qLWs0UsvXsjiA4DIfsQ6AsVfolR1T+46vRdGR6d197hvq1clO3S818+97oCzr9eePn2iBCBJVI4hpszSmq2tblh9ZyuN37TW2J2dPQF8MA1Ks6wbSmziyEQRAl/lGmwO1llf975zlNF6uWJUCXfIrDZXCA8DhAUwqDCUja5QLARZ0lRfgVtb7lRVkOzXUH+fVZiN+B8uLNra8qpt1Ldst9Jpu9Wy7bAhSDAh3y0DEMZClIO+lFn6VgGhl6/9mjyjGBtK9Al+W4DwsLUugj4yh7FoxznF+74ZICwKfzQClObzagV8tJw0lPm9jyQWc0GXFg938zW0GoOvCwhbbVTFzGkjAHGg5+McBsB5f5uEFwpecFn1siho03Tyh96PbxkQFsc2zrP1fMq9wvIKU+MrHXyC4F2evYonafLXy/3dEnXviA26eTMvBmOt5u3BMfMeXoRhSBqV+d7je9dsC0C4ZptLL217ddW6Oko2NtAnY/qh7or1USzbwdzbA2GOzbOMPD2LOUE+2VjPYnoyoKvSpY0ggu8Q/wBsQS1kXBgDqaWa+2ZCe+vprWXm1Q1G1qnc6wDNe47y4JiMl8vROzB2yh1jJGCaMprFIeZ3bCDxd/c/9GoKvwvJ+wCEsVa4e45/jjbVBMK4zS6wUXZ6YfJEW3z5QpTRzz//UlUTsrA//NEP7Qc//KECWhTY/t9f/tIuX75sd27dUvVRMvxrpPL2bL/i84zjqepDtWxkRCCcCiEZcoAaNCbO0dXeWgPCWCN0np30fFHtdS9LnlUC74xamcaSwFweez01z8ZWq7oGAhmU9wjEb9+5ZTdv3pQKJ1U7aEKXLr2pyl53d1UiM4ip8PflpaVMjZLPpSI8OjwikRY2cii1gOa+nloCf6gV1zXHVhSQLKpCxzeehASFzKOgYIcoi1cM/VvJKfptE4BTll2+fMjZr2agELVCAB9A941zb9ilNy8JEDIPAdhe+fUepo01vDR9nXPw5pYwWHZAYY35ASAj2EPUhIpasXLPuhEJxOLznFOmHTRFbx5Ze+YQlWeJO9i+YgAP6FztFKq4eyISQNesKn8+r+R5b+uqzc/NqVcTYO5qsCY1Rd4j4RhRzqsSmeF3EmTr7bWRkaHsuTgAlMS88X5AxoikVxdUMWjZVrLn83MKAFfWnGpLJQ8gz7GnJid17sx7gngqOQEIWRe8Z9Tp4SEQxXgSnOuct7fVLwhNmedCYHigXwE2c0rAmHuU2EGqhjZ4Qfr+2jL+aNnw0X6xjhaUvwLCIza0BvCXYqamt+zsUun1nlHmNFWmbK+TLRf07Y10h0rJZqVDVUHo+gjHQBcl1iS5w3MFoAlbhdmTp+3l8rL99ne/t/sPHqq/DRojcTAVvrfeetO+//3v29LSSwEY1mgEZ5grVCEBrPgQLr5YdCs5emjp6S1D7+9UMoZ5iOLp6gpgZ03PIM8EwGVmZkZrKZYKUJoRreG5YA7/9ne/tc8+/cyuX72h9VL9uAXErPWCin3sx0GWLmSlDwOE8X49BxL9872L5xAAPTszYydPnRSldHhk2Ab6+gXaWDcAf6wdCPJQ1dxYX8sUTYNhwPqgzgVtmFTuK9Y/BEie0foK/Z39F89ewB774KOHD+3ho8c292xB/eh/85Mf2fj4hJ7xO3fu2p3bd+z2zTuqTHZWwD8VJdo31+tWq3XZ8Oigej1RUv3LBYSZYEaRH+l33mMg/1kCHfQi4k+0syNPo95atw31D9hQf78N9vXZPlL/G1u2/nJZynvI3u5WyrbXVbHt/V3bFu3FDSE9Y5wWWNFFU4a98MQ59eUbVggTeHEZ6z8/IMxBqAeN8dUOnLVb1uL1+f+bwYCgnYLd4kaTvT7d4CKFREcolPn1Pr2gQCltqtA2n9+xsoyF7FIzmDhQHWszAM1UmrxS5smEA9XPwlKef0aBjtnc2VesNDeX3hr+VghNGirrjWeg+54qPF5IbE0PbgSEB2mt+XAcDQjjfvK5bA5kOgOc5JQt71U7OgnR3KPh15fP50NK6WleUamkQihAKDC4pyrhHmBwZcnqy0u2s7pqHYhidOzbQKXDeiod1k3f9vaWlbAXKFDgCMoJyIuAUEE4lhJlSKleicpsGZJpLJTCrBcx+ZI5zdU9OHWn0u2LWy3BLOiGolLmIjUyoGdTbKCR+tsZm5CoLk5jUZupPCQAGEAuMrBBd477EmwCjuHq0F719opbnvTg7xwr/Ko4iY2UxUbam3OFRvn6ubPqYyEYxnvvi8tf2sMHD1QtBCDv0g+5tSOqqHU5RYigJrLkBLyMORlTryB2JMBW8h4vKLwJ6DWuHn7d8onr7lawBbjQ86i8RUpgpOA+ngWnFvW4iujEpIyDoRjBALhz97Zdv35NGzqZZCq9mK+Tha91V5UwBxAuLy+JIsq5MXYE6aIqjY0KLPX3uiWQ5jTrpij99E07wN2lv5Ofud6UaOH/ofhLhadSzQEgdFPRFCuIHEA5cw9aefKlqhf3l2CTII0gR15ay0sCP8qWj2N4T79dvjjFntjoW5f6jaXGWlOV2yuwPt70DjLeUeUKwBfzjcGH7hZ9Q57Q8P2p+Ox4r6r3jcpjL/XAe/+gm8aT6ed+eW/loESCWHcCFBJYukrjiir0zAGOx3Pi2XjvI3Saq/clusdpzfr7e5NwVHq+mlZ53T9iFL+J+pl83fbuni3Mz6miANWZtTCApqTy+/tVweOzCTh5XQhQRYVQgBAavJH0cNEeXV9Xl4Llr+67bP/SyrID8MHBTNSCzxKIF/2wT5UPgdWoGupcc0ZUca34zlQIWzCvYpizBssDe3XSDkiWOu07JdtFOQd/H/v88d9x9Cuz6mDTPs9yRLzKuhIJgrBwYc0LuxXmMM8PPcissXgU8jvRRJ95jx8Vf5I7rAd8sU8NDo3Y2saG3bl7z766/8AePHyU+emtrK3ZuXNnxeTgWWJuUxXEfxBw+GxuXlVIQCStAKtKiu5YfXvXKl2d1lHWKiaAR7KOB4E5zXqrz0copdar6jiJG4zY6V98/exZm5qeknn9rRu37LNP/2hf3bsnCmm2jSf9iFi3FWWmHvu2FcJCX2vsrxE7SFwrJVyj5QPKPGyUiUmsgqZshopq8gaNZA7jvfTS7SSePX2qSunamovF8KwBmtc3tmTJwN5e7oYaP6gqJCJPXPP58xeUBIb+e/fOHamc3rxxW/fn4sXzUkLFAokkFn/73UcfC4Dv4oucaObbWztao/r6ewSwT5469ZcMCNNiFM9NqwqhFBNL6p1gY8QgmKZ6UPvU+ISN4tHR329ba+u2CVV0dV3ZCIkVVDoFCNVLSN+ODNnZUAho8oxbLOAN/W1BbUn9hT7ZGpfIRrLdQcqoHvaCEEcEsX+uCmF8fnMQfiwglR6q5iC8WHlrpJAmw+200BVBZASszcDSH/pUhVElAtEIvqNMTIjVymS7ceE97Hrib60Wj+L7mkFd8ROKzfbNx9H5FwR7otnaacKtNwhf0PKvtuff3ABfrBAqHjmCMqoKkgPCVpubj72fR/S8tT7j4wFCrqNYmQglzqg8uYKjV7W+3tchlKEi1VdBdGtAuL26YusvntvO2qrtr6/jTG0dm2tWWl+x7iq0q7Lt1Teto7SnqgHBPM35DDXBenOFUPS5ZDvhgDApiMp83juo3YcQkZQE1NXfhUrhVuZd6HPfRZqwQeiqdnkPVQqMQ1XUe4bzZJPUFLN50iSolBCSNpMCEA8qXAQLVFqaAaG/J9H/swphbjdC0MKXel1ghuw53ZPPIUPMeutjN2QDQ4MaC3peFqhsrK7KKsTZ165Ahlw/vYGxZnnFyyuZm2y6a2vWSTWzu8uV9lK1kuoVwCtdarZ2OED2LDBBCIE1Dfr8HjohQVWuUOtql4wLYABKIxLlyKW/8cY5UblQ9btyFRGEW1m/F+cgMJE8Avf2oFpuSvWZi+PcAVynTp1SkIbyIyCSeZKpjM49s1UZo6+nudJpvbUeG+zH2mJQxyYhKg/AVM2FlkrGOaqBYfvA9QJeRSNKFilSzUy9n9HDwpxC3Q9QAWWROR09dxJYIZOOkmC1S/RXgiPNhwTa8j1Adb/MDsOTev6M0kMY854xAgwRyPA3glcCqKxHlypoWhuK1azw/CQRoedlcyPzO3RA6BVCgjm+HaD2WK03/1v0JLmYElViV+aLz4t54r1+Pt/4XD0jVEVTT3yBa5T1Pupc8U3cc5oXwjIkLajMMNY7+6wh3Vk/bE8N38qgABd6G+UJ7IJFQRnl2CQEOA5rKvOScaRCiD8dFGoAPeMQoDBo4aqKzi8oUTE+MWH9g8PaK/a2ff6325e+K4AwwHbLPaLdySs4O2wXf/Ud508FCFudCYkEACHzHJozzydrB1RP7rsnFfdtbXVdVEJYCqxhAAj1rlUqsp2gP49/sw5gcs7P+Bi6V3ddoPDeV/f1DfhE2OqLy5f1/GAk/9Zbbwu8sG4ACDGvv3Hjht26fUfHh2pKImJzg5aKPavWaHko5TTSTpJCXZqzYnAkBtjO1o7tbe9ZZ6VkE5Pj9sa58/bTn/3UfvJ3f+vJwhcv7bNP/miffvqJxG0iOeSJoygaedJFMUSTDVFDhbBpgBti0cL84ffq+0e1tFIWGwVAiA+si8ScUbsA66k/4xu2trJi9+9/5cqkT54IGNIOsLCwKHE19fyBAToQhUOAqiQGxtvvvGU/++lP7eTpU9Y/OKCK47Vr19RDSfKQpM67737f3nnne9oT8Ur8t3/7N3vw8KHWS0THIsEYvdysqZzzd65CmKuMlmw3OXhlojJFymgKYrMwtg0gBAyy2QIItze3rJ/G96Ehm52atonRURsZHLJ1mvSXV2y/jlfPusrbm6V9q3eWbGO7LgopD4xLpiP3Sk+AN5zHV1H70jnoSTVLjJD/fEBYNIRvLBqFkMcRlZFXX/MagnPfLIoKdQ6k2Rwji+sVvETtEn3IB9SD2Zya2hYQFkEOfSeJC+9S/PTIOFVPgaK8FRvFgFpd4jcFhKrypapaHKuhP7RNH2OciyiC9PYUKcKZX1JjRSybY0Uk1g4cvgIgLI6LZ9MS6FTA3Q4QFkHpN68QRjAHL4vxkEpkqtBIin5jI1MDi7EqBiitKoc+TEXgmgsGNN/37N+HAEL1EK6tyHJid23Nap0dNlSr2nh/j43212ywt8t2t9bVs9zXmzbW8XGvuNJDuOY9hGzcDn7LLqlcqGD6XEqiFDtQxbxKgCAJ80qS00j2qwpEworgMP2sxvLUN5hENVxYgioK88wppBKk2NySOW0EuACdIhPAn0sfuwDlfI5/PsfcSVXQAIQOZqNvt5ky6l50fkxVKxOtkmOtrm9YBbGBcoetr29KKpyABvoMynMCtICyJLUNYI/P8iwuTeLFamnq26IvXdUzrw5q8ybZIiqkZ85DVCaAb8wXZWoB4wCRJF2u8SZJuL2b0b2jJ477Sc8iwQB9gYifEHQ/uH/frl6+rJ8Zb9nLSH3OFUj93KImsadKjnoCh4Y1BoAFz9IP2tbGpgBxqD9TYwJwoSpKDyKWFSND0JZ6JaAmGij9eklIhnME4JJpLlaXY/9SEgbD5GQfEkCfcw2BEtZpVd/YX5MVCPND82Jn24F0tUv9L10VFEcBJ179jnmTt0R4ZY+vqKhjXaFnuUHoIebNjirFzN9iP6tAZALQUc323mzvWWS+UEWNtbq43gVd1imgJUniQ6UD2HtleFPiDrKI2HRpf740l1LSAICNmIdXk+s2N/fUqaqpYhoya9FjTUUR8AmVE4oz/YT4bzLXeS6lZIotRFKg7usbsq5qt+3uUh31SnBkBSO5ovNJQBo6mtbM9fXsWWMucb58loRE6LVKVWDmuOjB0MqwMNjcEpjgHKHS6iuNX7t+7r8Cwsbo4tsBhI0UpVZ7HJ+6urYhhgXPjHrISJol25bwpeN+sv6TTKH37umTp7Zd30nWCiNSuYXVQbIpvEXxyUNQC+DCVjo8MqaEwr179w2KP0wBfb98qeTQz372M9Hj6a0j2YilEO+F2gxV+fqNG/b5l1/a3NyCKKjqZ+50mr+LyDHNPGnpwkfO0GCtgcnBnlPuKFtvtc8uvXPJ3v3Bu0q6jY6MWX3LadS3bt+yWzdvChTlVO/YZE3gs3kcvykg5Hlz2jgqrz1icsS4S4RmakptDDVZydAm0SmABgBn/KhqPnz0yOafzamKur6xpuQg+zy0VI71+utn7PyF83bxzUs6f9ZAlIHpt5+bXxAFfqB/UPRa9hDAN/2c3Osn0HWfUy3MlU4Rh0LB+DsJCOtYT1iH7RqgMBK/odKZNnwlmB3U6L9F2lv0EGaU0Q7bJ8DZ3hH1gR4NAOH4CIBw0NaWlmxjedU6d/fV37O0tmIrO9u2hgUFYHAL00b3B2JhrnRWZV4dUs18vIvhFyiKAQizkvPXqBCmKmHWECyz2pDADVqDl9g1BE1goPnfEdAdNuEbl7H4Vx5EZ825hYqcvyrvD4oNMgBaeL1FkF8MMAI4NlQIFbS3B4SuPprT/uIslcFOAQfBCJulKm7KNrtKZdHTrtW1fhNAmGW7C+fmtgkFYCyaXms6rOZRAkC6n4WeUY1wg7F7roTWUCNsylpl13goIHThjMO+IiiLCmEzG7X43kMzx/ogj4ya52PxGDFXqJDQC8W9K6eeHMaPSkuRkhgVxWzGJmpr8ZhFWmuMbwRlDRXehsFIqsRUCYMyiqgMDdo7dbP6pm3Rj7a+bgO1LpseHbazsyfs1MSInRgZsN36hnwIAYQhaa+rJ0sIGARMITMfNiOiH3pFIYRhNH9SVdH7nLrVawFIccESjuEiIUGP84SIVxsIXgX+km9Z9CcC7gkgZRy+hkXCqje5q6/R35/fp0gkOSWP6oIrgjptkGCZMWSD84SPK4c6hY0sbPKTTT2K7n3nc8GFk6gmlUSVWVpaUa8Dj+xaqv7wxHOU6EOMZEiYpUt1VdlfB4KhvBuATq9XdTKAYvSperIIUBh2IP6sRSU0Paup6uIm7a5ax/V5Ftf9pQIQuI1B1aampu3subM2NDioNeDGzRuiMT199Niq3VXr7e9TYhFQSbZYtKE1KqJOAeZeAwbpr0MtlI0dn0LuF+O8uryijDDjRsWPvQ0/w9dff81OnZy1mekpqZViZl8l2JfICNW2tIfArEUUpasq8KYezGQjIkBHtS2BvGzOhIx7Wk9Ye6IPzxVxHUDKqqG+5dL3AqlDAr6iS6cqHn14TmlLNOLkWcgazbUCrKCtFivOIbHuQi/uCegenK6uGjYPLorSn/0buiUVVV7nmnROL/VquT87og2n8/M+Xfqa3MsLsQuSwQA0EsZR3Q+qt0AoyZrumgs09PUJTAKoUMzlnmVraJOwDBVbgm4qcCiMbta35EEIxUyUZPUYuscn112p0FNNhdT9LEPNVoHhplOLmW+MIePA4s4zTR+qAGPJVG0nscT8ZRyRtlcyMiVW1YMoGrtXZ0UTTYmTdFKNDJxi7PGK/YN63v5EojLa71vubYd4Zkhs6/D98FX/Ggq6r/I+369c5E8soUgMUgUufLFOwxCJPXBpZdU2EDpLAkQ8iwAL1nj2oCG+h4Yyn1BM3h/ef6iqHesKlaKJyWlRlPkb82B6alqUYc4JpVCW2tfOnnWQNzevfm/M1Hnt3Xv37PLVy5kp/bvvvqO5zVyUwunqij7rsz9+bv/73/9dthcPHj3SHJcyNEk3EnQl2vSdmcd+Rz826wFJPe0/m1u2vbFt2+s7Nn1yyl47/5q9+8676nucnJjS8wwwvfzllwKFz6BqLi0pEetetr73RvwUa773NueJWK9MuqULY6z7wt4YPuTp/6407YnG6LvlXHdl3FkAACAASURBVLkPsZYztqdPnbbJyQn1+wGW6QVGtZRjs06g0EqPOYCWdgjo4KLlJzYE59PXV1PP+Ztvv2X9/QNaP1inaIe4d4++4Be2sb6phCSMEloWnj55YleuXFGlFssOQDPX4O04ITTXLs3wKjP3mK/lGWMq044PMWd1f9fuzD+zf/qXf7GPr12zjc5O2yyXrU6JGIl1GmClDpaCSG04UgpJykTFpzYnYTplLZr49tQjyOPEjcbUFwU2qoODvX3W29Vt2yj+bGxaaZcMJXYT2/Zifd2er6/ZGs3w9bqywE5Rw0csrxAGKAyWQVa18aiioDSK5UWyiWjR29U2IC/QszRFQ6FMhy/QumJytlmMfSK/enXQ35N7soSKm4OXHAQWX8ffHJzRJ+SvyehDyZMpxjIAYVxXgEvoQxGYHajeeDTv63wBHLLg8LletXBlRw/Ykt9YMi8+bLp+XUDYAIgCzIVITCag4ZTQkP+N9xQroBH8NP/NxyIHkhm4iZ6TJnrtgWs8jmfSIQOjbHrqcYx5dDzgdyjMbDsnY3Pj3kXVgE0iREsEflLlQtMgiR00A8JYwBv7SSNGOEgbPXj/k8poKI2mHsIKfYR7O1bZ25EH4f7Wpg3Uum1mfNTOnzlpb71+2i6cnrHS3rZ1ltxvLL6z3FVSr3Tg5xvJPowv3dzGhEfENJFgkFJqkrPP6b6xHqZEWaq++Vg5IBSdtNA3yPjm4ht1B5WqIDqtz+XqPVgujjdAITPTluG8V0sAS9nzlwJ/r7bQgO+AgXFQb1jqvwKIEmBLsnt93ZZXVm1r270JyTYjegElkfMBABIos7ISbHt1KRIM6e6rByuPAkN8S38tBIf+Y9D5nJYdVcsIDrROpWCV93pCLNnySDXVq+aqaEkIpV+AQP5+tR6BAsYc0MzGTkDPxj1G9W50ROePQiR9IGRt6SthzKOnEvBPlUzB3f6e+goJhjgPvKvY1FGxRBwA0HL+jXP2zttvS2GUvQ7hNGiiVEKDMqqeet1XdmK3JQkvQaloJvEVGbhntE+3p3DQ5d9OXUaMwhXqZEeSfPq4XiqgovoOOqDlWIASPoPKRPhxqd9NBvL0upmAGwFOWEAAbCSE4At+JmSSCRcp3RCCXOHD6RYoQYHO9hetg9EHnT8nse4GIFTmPtlV8DvOFXDIswMND7ALEKUflN/zs/oeJS7RnfXD8iwxj72Kn1uRxP7o/b8OvuiZggXhrQIOAvg9ZykfRyV3NmxzCzGgfSULSDwQuBO3UGWALgf445iMO31cAAYENgjuGSfuydjEmFec8WdcXlbAyfNEIigURgEP3APub7YuRplTQ+j+zt/G158OEBKDtMl2pvn0bZz/kcc4LIPa5s3cc9bmvLLtRuISSpHXrCeamRMogQLeUeWlQgjYiWeU36NkHD2mog0nj1MACpVuVzB+Kio+IGlyfEpVJtSDWXf7ESMaHhEY+tVvfqNngJ6zsKegT41E3sDggNZs3kfSi960v//7v5fQCp/pqtkew1+9es1+/j/+h33029/KQijroU3K2m75kquws5aSRAOM8bwxV1kLic3pP6aKj9IxSqivnTqt6tjU1JSUpZdeInDzVJVCqpMAZMBinaKBbFo6VImHps1zQbWMdYiEqzNnXIyNsdut79jW2maS6kToMVlE8Rx3uOVTMBo81nMwSQLG6e5VrRF9vT2yFeIcT8zOqi+cZ81tJ3q1J3LPoJMCDvlGqIexZ69kDCtdTp0nCYnXI/cDUSFEfp4vPNdnodr6k5/8rdbQl0sv7fe/+538EqlIsr4g4AN7YHVt9btXIdzs7LQtsq8lACF84gjlnPKn77Sxw63Nvw4CQmFCJg8LJIt1paoNcmCgT5VBjOmNhXx3T5LyldjoSyWbW16yp0svRRmtJwGGnOrhwBTv9wwQpqRSERDqjFLTqjaytoDwEIqdH8QvORMPSI1aDTx3p7810+JyWqaP1KuuSzlA8ey790SETLELVfhxc+DIv506lXzQUmXCxQkIGL2SETeyCIjSWephK+YqjgJqbPyhfKisb1o4syA2Aac/VYWwuKZH9TKC9/Bm0xgp2D5IUzjs+uLYRUAYY+4CBNmN94i2xVeA5yM3rhaTxJmWIbafB9/tzjkCt+N8Vsyv5rxUBHBFgJwlQ9I1Hg0I45k5aKvQ6hxbX09uO9EsKkOFsFTf8h7CrU3r66ra5PCQnTkxaRfPzNobJ6flQ4hCKXM/+0q+qMokKgPvlEUJvHvL4gEaiyiLqQLja0EyNk+CLJWKU7yCMRmvERhKX7E2+PLp5tk5hTupGScg6pTOIqshjWFKUPkz5mqbYY3in+n+gh6sBz2VhIx7uWrzlRqj94bws1RXtzYdYELJg8a2hZ/Tmj1+BiXpnl2/cV3vJThCmc79sjYzVcriXNPzEOeu/SP3M22YkwX5fwcOjQABoOSAMF9/ZXCcfZXgHNle3QEcPogE6WR71Q+ZFP2i99Cphy5awnVwiijuzT17Zndv31GFVtWqHQBfSTQ9An4qewJYXDM0ZdlG+Dlx3gBCAonx8VG7eOG8ACE0UYIKqKIA1U7WR1FG/Z77PdqV0MD8/JzEbZxStZXRLdkvo8pEIIOFhhI1yXS9CAi5Lq6Tv4eUOj139GiGST1zm37PAIQENcxJBbzyzfTz8j43ryxyXZwHwZlP7wQIs92jeDsOet4eXIMON+lVW8jOjgevJKaTaA4JCafmIhDlaqKcI99eyfN5Hfuez+1ERSYJTrC5tZmxPmRyz7IaDJb0wLrFlVOb2cOU5ETgjrEjOb25oSoAfwPswTyAysksl6T94gsBQs6F4HxgcFDtMgr4Hz3S50v5dHRE1UzJ1i8vC6gDLAIQIljDawYGBnUPWo2jwOCrBhRtNoU/DSCMtpV2gPAIWsxxNrDjvuZrjJOSNru78gNULKX1FlaGCymxLvHscN+4twA5hJAqVSrDUJ29Z5DYl7WFpICEkWAjrK/bJOBpBtGTXinmLr70ZA1r8fDQiHV2lAWiqAIS51HN4piff3HZaaP7+zYwOGS9fQPu/be1pc8Pm5n5hTnNZQzlT50+JV9BTyZ1WVd3TbTI999/3371619LHXSTpAmJR2VDU9yfikFKGlUrep/WLoFCF3Zin6FXmrU3qOIwIwCj9FqzFvN71nKuT7RMhG5QR118LpYBSTBVyff3bfrEtOj+0DulMrzuvZaAs9XVFRnO72xte2Ux4sqknMwezfoYzJooSHCcSDL5Hug2EwKAFKgmJ9R7CUA/cWJa3yRuuG49oysruncAQr65l6J7b5E49eeWHm3WrJ3tPZ3rixdLej/VXQAhwJPPAwzevnVTAJOkLL/nfCWU9l3zIdwgQACFQ6UhuBAA9KwClcIAWZowxwWE9bqVS53KlPaxySDb2t9nu5iwLi5ajX4DKCZd3mwNHfTx4nN7+HzB6jRuyzjcfUHUVB/0pxaAsCjywbmqZVXB9NcEhDkz9sDSo0x1U/ar0WsvVFGLgV0j+DweEMmBd5TTORkP+kLUwysKAd8bK4me0VEmVN5UDggdBLQS9zjcdqJ5ILKqSaKM8vegAuWA0Dfao673KOCpTbywuDcDGd/XGymtLMjxOlVnWgDCeF/ztR38rKaMbFM15Lj7U9vXHaLcqSz8UdzSVzyBdoCw3WG8z9Tvo1MTi6IoOeiKcTvO/Tz8lNsDwv3NddteW7EdPOE2N61W7rSh3m6bHBqw0xMjNjs2bKV9rxA2AMI0vR235FV/Txr5IxSJpTg33u+WFCmIKVDkockhlpXjlJwC7LL+BSpLAnocp9bVnVVcwwrAKS9YQLjIhvdyhbWE0zzzhEZUEfPkDX8Puq/3RXpFjXWRzGUoQkaVTfM+nTgBjaiGic6zur5md+7esc+/+MI++u1HLjBS7bJ79+6q2hb3/sAzw/pcpE6nnr8WC2g2/q0AoehEqZqqeVRgYcSx9rf3bG9lx+AFl2quaOpgr+QAd31d2XFoTO+9955U5wjyCagePXooQQE8vaCR8gUtikoPH0dAT1WPVZ6AgOohIGp7E7oUFQBoVG4PQjXntddO24Xz5wUKaYugl1CecxXEinxNIm2gqlQKYK7fwCj6c5dCX1zUvSKQQoZ8amJSVhYEJhyHawOUcI9C7IF7DXCjR5DqIR/ifbFu4RFVcVV28aksewALsMmVObu80pQAOOMQ4MqFbBJ9qyAAEcmKWGuPveyUDhehijWlUqsp1thcXRXVivtEcEwwThWCgJHvGJd4VjifoLJLqRfgRwsMCQ/UZKXgWrESAerOjtWhvifDe6oTBMR8I9hBYM7xqYxAIXUxG1QgXU4fQAgQB7QpbrGSAkWfP55QIDlBpRcqMkEi64qqAlhKlMuuFovSYzIk554w5wDyJC64t4jQNH75AhYez8ce+0Ne+FdA2GJw2Otkt+Txw259SwmVUPhlfQHMwYQCEFIJo8o1c2JWQT62B8y3ECejAswcZi7fvnNHIienT58RYKCySM8gNG6eX3rV3Jfwmc09m9d6xRp2cvakLa2u2sMHj+zKlWtajwGF0NXV/7q+nlSCS3bl2hWpiUJPZQ1848IFJVBYO7pqPQJiUBd/+atfylP2BaJUmxsF7272Qgf1iidTQSFiBhIdahXY3ZOSM9+sLaJ77+zq2WEOqwJ3AnXO02Jm8MxAa711+7bduHVTYitK+CT7J2iYly5dkkUQ4I5rov+ONfLWrVu2troi8bfQuSgm+NEsCeq8A1dRfhwDBM1e7Qg584m1jn5CxhBAePLkrJ157YzGO0A4QI7rAZCiPB1WPwB7nmvOH+/eOfoOFxGioje4roQiFhSXLl6yixcv2fkLF2z55ZL6CBGhYQ14/fXXdY/UM/7nAoQQjFZtL1FG/1mU0fXOTtsoddgmgi3liu3LQ6fTSpJO7rQtstE7XlmSKX2Gc3Ig4oF1CohUIdxVibdsJVUEa3h21bolLgNV9MXCgg329tgQ2VsyDOWqsnGPXzy3R4uLtivQRyCc/P8SGOR3rSqExe0mel4aAKFOvsXDf0iyKrMqKNBFHdzIVOOAqqM/MP5BGRBp8OAr/v3o5TyPrZqoWQ1vbX9RVLbYJNWPkAFC709qBQiDaHv0mfkr4kEr9jfGxh7gywslf3pA2FDFzaLGfGwKYp4t4tODk+DPDgibqLluU5yPu2ZZm+xnu98XL9xfc7CC1/p38bmt72Xx81r1BjYP+FHJAX99e0C4R7P38pJtI/e+smyde7vWXcYwumrDPV02XKs0VAg9eE3V3MLz6RtKurYAha0mf8HuxXtS3AE1bCfS6SpzGUUy1q282pcvPdxFmt3VpK8+Lk9zsam7QmJVlSX+T2VItL2KK9RlSSc+qUA/ZdMuqlS68bgLeXDqrtDslhZuag3gLOuzCXAJdKC0oHq4vLqiXq355wsKSiQfTpU0gti08beaY7qSVwSEKdHbQBk9ChBKdpwbAPOS29rp58c6x1hAsyLre+7sWQVEACYoWVzPwvy8QC19NwTsgCWoQgA7WBismYBA+Q++XBIQgXbIPUEle2xsQqCOXkMAHOCECiEAbmyUfkPvmXNFW6ilCNCs6f893d3yLSRQ4pirq8vqAyLY4IvggGAx1awzyn+WZIMuXckVR5lDoUoZfXRBKw02CUCStYPrpLJL0OnVQKcPA1orNNvGJC6wWZTwK6jfFnNSDWI4R24YjXFCq/Ug7DGYa2IDq8cWOpULydDCUuuFDtxtPV3+PHAdTnl25WP1k2Lb0T+gZ6aOovDaqvpECUYBW1CouacrS24mLyogNDhA4R5VIe8hbAUIVbEueWWVxI2epXJVMUq97gCTr0qVXuMu26lTffcKvPf07qf75cFunHPQxSUuI7sfaN3M5zyhWbw//38GhF9HZPSwvf1rVVJbAEJAHeskPWZQM09Mn9Ac8d6zF6p4jY6Ope9RPV9KsiEcpv7wLbECHj16LIoglEh6neOb+cr8QJ2adR7ggUIooAlhLHxPB4aGbHl51a7fuGnz83hYbqhvGfCFjQTvAaDQR/jw0QMxQ0hu0UcI/Z3znToxY5NTU+qf+/LKZfvt735nl69dtQePHzkoVPIn7fOsRGLTuEezgBbFCGicqe+VZ4AEpxR/Nce9P5p1KejnUDInJya17sEAIFmJyinjSDJsfmFBP4cfJ3YbJESgd/JsUEF78fKFqvB8Z9odsa9jFUMPMtVGMTrce5U2AV1JUhvOk+BQrp310LEPK6LL+of6rK+/NwOHVCkBifyfb/ZU9nvOh0QRdE8OAhuD/YRrmJ9b0P199OiJ1hjWC5I6otK+dkZqxbAIUJfl+Q+PXMbluwEI/6+8hxDBbAFCgo+K8+MpmVO1Y+LBn0/zxKxNhVDZq1jtKS3Tc7Ffsgq00XLZatWK9fZ47+DLhQXRR8fIqPYNCN3TM/gEzvHLF7avDA29CKlS6SGif8NxDtJoUEYL/cgSQIjsQFQIj9y0Dr4gw76xKWbAMPpZDgqsNAOJ6DmLyei9fUf7uBWrGJwZ1b2iLyIPe3yFSij/Lh47/KEUKNFvkWiT8b6Dgbn7EL7qV/NxsmvlHvwnAsIirCtmibgeD2xa21+0Aih/bkDolZFQaXRfz2awlc+pg+DwcFDYfv41C8DEXChW/qKBW7BN/XJ5s70nCaIa3oZGe6xqZ3tAuLu+ahsvX1idxNHSS+tAVbFj36rdZestl6y3c986RRl1OpmqZ6wjmaVMLmoRWcYOajgBwrNVzDdAlNXyBE8ul+09CvHv/KkhMabqIBW6VE2VymZS/0TsRJtD6hWT0T3CIwnEERSSzQ26YFSFiv2F8SxH5cH7VvwYDgq8ukj2mW9VOiUYQv+TVyi9x67umc7nC/Z07pmCGwzkCQ5CdCYCBDZyMqwh/NG8ThwbEAYNP6vSsrf6pxTpogLL6j9unEchM95pZIs9GxxUQoKKqelpyY2jMkqw9OzpM/WvIL2O4TwgA/BAtYbADvVrQCSm9DvbdVGq8KlamJvXPePz+3prdgKD+wsXfHbs7SvDOz09JcVQeeAlFVHiyZ26V6E2N9YkP48qKceALoapMwEF7yHIBBwGpZBzerkITeqFhGsIHmUOHSIjZa/Gk53XPEkemfTe0GsE8AnKE+cOuIXqyjmHqAzrYKjmQm2lDxIwItXVlERkv3FASJXAn6HjJXJa7R5HA0Kx7xP7hfsu0J+qqRIfgg7GN89cUvNFXElju7amMWQ8eGZQhuVn9cUC7JeXVV0EcPNFFv/58xf+PHK9CMckexiqe30D/aoAQcMjGHaKth+fOIUEi6jkCOpU6XmCuuo9rzxTpQ7EOeiDQlTKRZ/CnoPzQ6nY+w299zHRr3x9T6rcia6Q9UEVR/WvgLBxjn3bgJCkFnGL5hyVZ8R/sCtYW1OlDwCADc3oCOq0nVozUf3s7e3P/Ep5Xpkz+GdCMWR9Ck9Nick8fCSgNzsza5cuvSnDc6dwVwSqmLuPHz22m7dua61iXTv7xnnBGMRLLl+5Kj9CbCYmpya1xj96/EiVtM9hHty74wq7tAl0kWSsqhp57vx5++EPfqj+QkDMlevX7Ffv/0a2FXPzc6p6xnofdmG+38NQ8bWWxIf36KUWikLrTMQGUa1jT5Jw0/i4gBEVOHoMUfJlb5TJO2BqYV5AjrWO8XKxLsZzINkimdQ8nzx8rHUhRKUYf8ZavXjLq1rv6Pcm4UOiiH0SBdXU7p7AZGrDIfFUh0jQaT393Sp2sf45/bVHgJDEIudOIo/zYd0cHRtTonFoeEjAFRAKnfz585f2FXYg974SOKeXkIQfz7jA5fCIzps5xJ7LfKISiQDNdxoQ4hWlLBWN25WqshJkWAMQEvAELdN/6Qt+iv09e0umAVEDspGqEnYKFPbVqra3vW2bKys2hpnk8LBMfplgL5aWbGF1xRbpDeoo2z40q/0c+OhBTRXCZkDoPV25St23BQhbg6MiZbSRtlWkokXFsBW4OIraHhQwf9b2lZWJwFtN+6k3qhk4NoC+VCLPAWGjpP1xAaHOPyul5IFBw+/bocisr+hwmHlYsBF/OziOxSA8/KZcHS4DhFAbqZBIXKO12ul3EhAmIBNg1gGhfxd7SR30HwR4RwLaNrfjKEDI25ySmALTJD4Tn1f0x4sF41V6G7Nkhba+/ZbG9FhOrL9ctG2EQDY2rKfcaYM9XTY62Gejvd020lNVhRDKaABC3eNkhRIVF6gqZGrZmNSUriRLsffP570okg0+kKnnLa2CjUOZ1sKUyCLwg4JGRpDNj01ayqb0aYetgJGx9ASAaJ8dLiRCpYLNST1jqoi4/x7Bb4hwRNM96y8g1IUy/P/B7oDhweU7DdUFoATukied+mM4x00Sfy6370wQKmFlZUH51himIcpaCGJT4P9Nz3rYRBTHR/OkQO32pIffaz9m3lOZA8IQk/G/RdBBJQ2KEgHKxOSk+nLwHaQ3hNcQGMgrcMHV4shCQ+HjelH8Y7Oflil0XX/f2nJKpQDGFuIlKEt6pRXq59j4qPyo1Au4u6fMMUI2uld4/pXLokYND+E9SPUIsYOSghUy1sQlEg6BTojHbrIb4Xhk1AkQCRyePn6SjJPn1GPD1OBcATqsYYwLAAMVSipizB0qhASNgELOS9XhvT0HROqBWSqoynZad5dXwYaGBkRxlZhDmmeyiqp7P1z+/GSpocMX8q/x17jvpHkzAbfMAzao2o0JMoUYJCc2XHGX5wsQGcJJnEaIWnDtBPCMIWMHIMQ2w6dsScGpEqwdJYHAqvwiAYMO/uL5BVirqri3pyow1Y7BgUGpQEqNVz37HoRTNYRWx3xmDKNaVANoJkVgrW/pOfMwqtGbTc9bYjQ0AsJvT43zu0YZ/VNVCH1/KrKp2ic4RKHn+cpYFi4ExfrtjIFtVdwAWiTaWS8BMhRPwreT+8X6DqijT1h9eF2e5HOq4XM92z09faKJU110wMG8KwvgPXzw0C5/edltD7pr9tbb71hPb58A6e8+/r198ulnAivT0yfs1JnTYnjcvHnD3v/gfbt2nd5v74XkWrh+Klvnzr9hP/mbn9h//+//qH8vr63abz543z76+Hf26WefSYk0B4SNSfRYm6neq5dankZOie+ouF1LKKzKZ3fX96Tuni49K1T8ZAMxNCT2C2swLAvWayjWPD88q199dc+ewuZYWNAarL5cfARTgssFpLwCiYAYyVX+JgsI9fC9tKWk7iqbrBQH5738qQqadAOoxAP0AsuwpkqgJlky8Vmyq0jiPFB1J6cnpTYKzZQ1gCQr2AS7DvZk9hCqhZ9+8qkqvfQfqoqZqMHRdvFn9yFsoIwWKoROGe2wPVTFaKZN3x3lSlIm86DCV9G0eWerVLgBpqmUACGeOQBCCopVBr2z02qVTiuztu/u2jA+IYMD1t/Tp0352dy8vVxfs1VoLSiKqoG8x8FPCWn0DduEHqIKYRKWSfTVoCoJCGQTIEnJt1O7OmTzKmadDlRbUsNt/vsCNVFVKA2Sr/FHIb8256DYK7NNMFVbwydPgFCStXmGJkBNERDGIhi9RV6tSPeoZZWmRYWw0NumzG1SLPT9K+8lywL5Bl5RiEwcHSW8KiAMJVkf6rQoJcAUgFCbXQrmRRBIaqfHyXQ33rcW1MrD9uRjVcBajElSudQlZT17JgChPiGfUS6/nMQpQnG2eZ4V5+arzsFIZBTPsHiMYp+qkhUFgYa817AhhClo7hzC0W4aEgVMSijtW6fURfcNldHdjVXbXH6p/sHO3d3MduLcyRM2Mzpkk4O91mmNFUJ9qkee3ueaxI/YcJgnZGa9Kb3pKyVDQh5fPbiihpKA8OdPQXP2rHqVIHQfwgaAoDUqNFITTQbGTlvzZA8f5ZuRU/UD2LkIjQtqRWBJAAyVTr1tArW596Afy591ZND5LpJWHRC75QSVIH6WoTLv03rqlhCAD6mXAhC2d/K+S4qtBT0lX+1crrworpQ6ehsGNOZRPINeCY+pnaTCCr2+Mbb8P/MLTFQhAKFAzeCgnTzN5nxSwgRkhsnCPn36RL0dZI3ZO0TdIzgyE/CiMshmzt+hk0JRhNrJ/VDfX4eb1qs30fZFJ5JAQE+vKkhueNwnvTX5SVUrNjYyoh4zghRV3DAmR82VflfR9zsUWPAZgEKvEqHUh2fWkA0NDdvzZJSMZ2L0AwLyqHBxT7gA+eMlwMbo8TPnijw8VdFQ3KNHTcIWS8tZjyHH6MajsLfmWfgBF8FwQNgpr0D2m0hSpJ0sW3984zl6TT/OK/LEgidfoiIcTAPfQ/3h9TnjKqCZeJHUevH03NS4SCEUldKCFxzZeyqEjAt/94z+WjZ+HB66KMqHooymigqvJZimYuGVXH9mOA/v93NFVgB+qUT1Umo12XMSlHD5McM02N4W4AxhG1exchl972N2ZcSwPFD2pcU4N1k/H1g1jzPu8ZpvDgjbsUAak2sN55Tu44Gl9tBS3+FX1fzWSNlJ4PAAGPRjtYsDiKFkW5CSajxr+k73nvfFeo0dmaIm7cd4mu6pL5Qv1nL86VDa5D1UkwBEgMrlZRcr2d3ZVy+qTOjHx62ri15oeoJLNjc3Z7dv3VbvKtegSuLQkATAPvvsj/bJp5+qX405eOmtt3SOCwtzUiO9cuWya0awD5jveawRw6Oj9r3vfc/+8R//T1WnqrVu++CjD+03H35gv/ngA1uYfy4VZTa3UNyNNV1xQYr5ZP8go/K0XST/Wikpaxx2HTAqWUULmif1AhQXAaHEZKamdR28P4SYvrr/lZJ5UO5Zz1i7GTunayN+VRMgZFz9c53ur77vZeyEoJtvyPNQsW9YVlBhZJ/t6NR9ZoGhNzFiK9oBuKc8r1yB2wulvv+Sq5bCKJmZRTxnxqYmpwToWV8GBoakOMpaAXvhzp276jOVYumDhzY/N6drCEDI/yUK9p3oISwCQhZK6BBJVEZxtKpuh+YdrgAAIABJREFUnpn2xbZxa8gf0UYgIa49VRnoE8lHDDAIdbRc2rOeakVS8dBV+vA4gYu9vun86o0t22QydVasRs/G1KRMWVEBe/wUStPL1EOYgpIUhERmyQGhK9TlgW373evrrEGuRugLjSfFC1XMrwkAm5e7RoqOVwgJKLT5s1AltTQPBvLrayVukwPCo6iqRwNCl+32640gOVNjLdBYPdA7PGpoyNcd8trmCiFHbRVYasyy2NKTFvpdopV5caIoJuIvjmO9CnA6zN8oV1t8la25iYmd3hqLKNl/FxPK/bsCBBSbq7ONvqGi9WrnEUFYq/FQUqAQiAYgjE+IQK496D4+9UxrRwKFgEE8CMs8fFubtrO+KnDY3WE21NNj507N2t98/217fWbSZkeHrNN2pTJa7G+NCmF46nnPg29aVAh1Xc3+Wallmh4QNhfAE+OeNdunQBxqDItk0Mt0T1LyJe87TJVrVfnoL3MFyzCo5j0YnFMZZE2JaqtTJF0iH1ADuEG6em3Vq44uGONebtBuohpJkByAMIKYMEwmIPH+FqqX0EMJevblQ0i2V+OSnkmxMkS7TpW6VjTZVDoU1aqQECvOvAPzqfC8Ns7bnIKstU7WJh3aoHcwflY20Pek18+dtXffe0+0GypAXDsiBDTuE1gQyAOaZaqcfPMAPgQRBPWc6sY644nthFsc8S1aXqqGM+5U+6gK8fPMiRN25vRpZfbHx8cUtEucoLcnfx2iCGurtvh8wZ7PL4gCCtACKEI1kxJpX48U6ni2CfSklNrTo3nB+XLdIQ4TleJYf4vPV4gsKAhNXo0OTACqrsRJMMV95v7zXgki9RDkONU47ncm3R62HwfYB1EBP8RP7pDlprjma51J669v4xyzcPyWx8mp81lvuhRtG5Oyqjnv72fPRIwlVRGeSyrePMN8Js8TPU0Li88FCHmNqLionQLok9qgjqEqe1UVD55VvRZhmfQ3t+nwz45+Tf09/a45XxqezgIoWmuikpUy3a32xUNjjPS+Yy753wwQtgd9Ad4PnkZJsVzrjEJzFe+YF9HqZcl6zOm1zbPuqOPmyXxAFv6U3M8Q52NehICTz2FvtNndxZJnUxVBrp/EUMwx5hvzgKROeNCurq6LUkq1mkQQVMparVfVab6oZMNcePT4idanU6fP6P0kKqAlXrtx3a5dvS5f2gsXLyjJ1V3rsg8/+siuXL2i9wB8+gYGtKaROEEw7NSp0/bf/tv/Ifr7+MS4ffT7jwUKf/2b9+3x/ae2srhihgsLe0EVlWGfz57kTDFk+nexrepA8sK3Vn35/3zNiOSV+qE7O9UficAO7A5R/Wdmde6ItbCW3//qvoAUTAeSMy5244I3rG/qo5bVTUdGzc4ZNNvJT5SEDDZM7rcIswNQyX7BvkJskBVMpIXic0aqqrJ+8sWqpOHwGAaqPQlBVyed0f2bnp6R96BiirLvMzBEqOp+9smndu3aNQF935fwHfb+5+8gIHTbCRRGyY+quJJEAoL6E8AjHtvmKkpGbxA1y6szBHRQt6rI1yL5WjLrJkNZ6ZQv4UBfn+g462vrKqPzjlJnRedQ7u62gdERVSx39vfs2dyCvVxebgKEaWMq9hBGFiMTefmWAWG6vGIQ3G6JaRdUH7kkNfVsKHgNZcckm9866M6rWZEZi+CyVeWn8Tza9BCm4JBNrRkQRhY0AopspI9RJftWAaHWm7znLgswU8ABzcE3hmQ8XrAjCED1KoDQs0mtN5qvAwijMNM8L7jH8srq6sqbujMfwLwftTgXYtGO+59TJbIZexRWzxIereZp87xrNQ6NgU/z83d0ecFDhtaU0Q689+ob1oHn0/6eDdRqspz43sU3ZDlxenKsJWVUPVERcjWsESlDmMyo3YLAs8JsFLwveoC479H7k2eKsxXR97zUexWJE99JIvz1kgdBaagcZgqgqa8NIRkZImfzOQ8OM6GCzTAadzqQjq7+L1cUDZAIXbSewAXzXNWRVXotvOIBIETeHKooVcKOMpW+fYmusImR2SQjzTFiXrnCcdban8wlHAk6IGx9f5sTL61e56/J+5gF0tPmv4P9AIE8dD2qav0D9uabb9kPfvQjBRmAnUcPH7rPVb2eKD4d9jgomHNzOjdRcRF+4b5S/dyo2/bGlnV2l62jTPYfU2P3NwzFvJMzJ2x0dEQZaTL5E+MTCgYYBXpbtjYJLLBZKul9VOrY16AQyq4Ck2f2vdTHKdqp+b3Kkj69vQKFoRTa/OwBCgG9IWtPoAJdDVEat5RYd6Ei3Z89gc8TMydkTo+gjfzDkicf5wmNLSpyylhjlpzsMdRzfSA+z3/h4K3trtd2e1PitokXqIp7FjX6XG6fUGruT248iXgfc5TkiAvBNL6GisPiovcQKqnbiRhNRYEic0ugMFXyONV45jg28wLRGNYAcA2Vf6cQIgDldhgci/moCoOqD8UkWGFQm3Km4TfrMNkV3lt+/SUDwlRkaHNhTbTOo6Kk9n/PEsYFQFjcpw6bX5FoULKTNXN7K6fop6obzyLPEhRFqJJYkFC5Yr5BWWReML+o/kkJVLYIDmLCysa9Y/eU2AuA2deLFx7ffZ4Y7CgLDJHcgi5KLMDnrlNlXFmRQAkAlCSnRKZ6anb9xg2799U9CbYMj4zY+YsXVJnk7wuLi5qTVLPeOH/BTp85Y19evWJ/+Owz+837H9jTJ89sbWVN7AVqiw4IU4IwEi+exfHBL2pMHvN2KaaBdZHsblhTWS8nJsZlV0FvNvR4V36mD3NZVTZYH4wF+xc9lrAuWNMyz1P2doCdKoK5f3mITKpqmSjigEiUlzfX3P+RfY/xBrR7m4C3GBF3e/KW/RaGQNITSK0OrANQxsP3lfstCnmpJEGZ0ZERJZD4mn82p/nC8QC8oVLKvf3zA8KFOfunf3GVURnTI+qSfAh39zHQbQSEwe2PTaBo8xBUrGw+BE1vf1d9E5UOswpZSYnLdBiWrygDToyPCRQi6QsgXFle1WLbVeu1TTYu+g77+22HhXd7x17SZI86V0FIJoIQrc4R/P/JAeGrcfibgfPxgEe+iaj9qZCpVcCZqnGRjTwMkEZgefTntheV4aHz/iT3OeRLCm0pw8F8eNWvbxMQZlCnqT/JKzWJLpDOURl/VXR8zkRgEGX8413Hfx4gbA6QWgOwPOhpBoRBEy5el8+JwzbUr093bj7qUZ/V6iwih9yqQigfwu0tp4zu7FgfRryjwwZl9OzMlJ0BEIoy6j6EXmErZVnEeGbY7KWGK39Cp7pE8EeVhp/5O5u5Zw+9pwxVMoACv6NqGP5vRNBsJAST7s2Z9yX4PfQd1G108sGP5xkgQaWIXguvDnrPa9xPgoeoEGs90JrgAXL0dcb/o4qrdTxJ3vPpqjCuryv7LFPtOmqXq6ok1nfq7le6u6seDjwI//CHPyh4Ro5f2VJRp4rCU36nMoBwiPhIll0u3PCD65c39kfAFsIiEvOA5oo8f+q3Q4odWe8333xTaqj4O927e0+Bz+kzp13VrrvbLl++bDdu3LS7d+/oHgMGFeyxfm3VbW9r10pb+9Y9XLNKj/tmOeDsT9nrKbt44YLNzEx7z5gsAboFwhaxSXr40F4sLtjK8pKoozBfoBBhs9RVrYieKcBQrejvzIutOpXZtcyDkPvV39enCkBY9jDeAe6pPFN9QpRhfGxcAahsDdbXJQax+HxRQFg9Togg7e0qEH3rzTdluUFgojGl/xDfr2Q/JCqj7qnTZBkbxG6Y41Byw4Q7dALydbaRHpzf0sOrPDkgjPnf2uroaECYnUnLahPBG9UXEitQcvliPEmAQOMj0QFgZBwQ2xgZG7OpE9OqWHAFPMMAZlpnXJAinjWqtl16Dra21uRlSUDHXCGold2I3lt1r8OgP2f742GA0NUP/euvgPB4+3DrVzUDwqP2zINHSZ6hsu3ZFgBBfRmBItZC6OYAD3z1EDYBCFDlAwSwH0ATBahFXzCJHgAhfwPIAWYGB4et1o2XZUnzEd/Xnlqv6IgkncbGJ2x0bMJW0ueStON5J5nXjQpnTy0zfb9x65aefdaRZ3NzWhP4/NlTp+xnP/upnXvjDSkiox6NcuntW7fs7Lk37PyFi/bVwwd2+epV++DDj2x+8Xmy7dkQCNrriNb7PFqLamHDE5iA4dExpq8b3nrkFmpuq+V9fKxTr589K+sJLCgmx1FI7ZLwzONHj2TdgVCLrm9uXmBRQA2gnhI80dAWa4hEKJOHouOWfTEpVFHccF/DzlpZFj48wwKLXVUrK8b2yiHxQAB5jsF+RG+n/FMjsZQJF7qAXfQHAr7lgYvKdxdVxX7FDbQpcM+5938WQIgosvcQ7tudDBBele0EYBBQiDF9K0Ao2ftCVrBdtcljnuT5tkvjO8a8HVamqRVJ8N6aVcg91Ddtgkb5IiBc4cwIgsq2Xt+2HUBkb48M6tfIDrNBcmNZ3FPEmPWtFDBaJtbQVCE8sMkUerZeZfEJCu1x3/OqgDCbyOkZDApW/vucVnJ4pqv1GRbf03xuRQpL8W/HAYTtM/5tFu2mwLDdeDZed+zPrQFo23NQkiJVbwpiCQoU0qZ9rMUsO8n/HEBY7BnMg7FG2mvzNX8bgDA9xhmv/rhzvSW4OwJ8tnxPCvNaAUJ8COury7abRGUItAd7u21soNcm+ntsrK/byqEyKslsD2y9+uGVt2yD0L2Hl0A2cE89Q6JSblIxc0CIQbl/5VlYMrgE5GT5QmiAv0c1N6pQeXyXU21CUdOBYEkBBedGEIqCGb0Rjaq4rla6XXcBHJ+nLIBeQYhETVgOcBwFtIDXWs26az2ZYAgAg/NVb0WiH7OhcjhV3vjszk6bW5i3Tz75xH7xi1/Ys2dzApDeu0UCJfeg9PNIVO1jVAjbPWON2fsC/S+pjAZw5NPIegNyLrxxUcCFa0KAYH19VQEZvSjQp/g9ARyAkM3Xq6YAQfdnVf+omANcQYcNDPVb/2C/6ETYSMxMn5Bi6ejwcPLdcm+rTRTtVh3Mra05JRX6JWIyJ6boJxlRpplq5trqsm3gTbWxoX5CroNklHr2qk4B5v4BBAnYpqemPFlAn6B6Xb2qF+IKBIqDQ4OqVBKMrK2vKTCSkmHqM+Z9eHYxt06dPCkASZ8lc58gdnN9TX2N6rVZ92w7wQ2fWevqEo0MRVXMnrPEY0bJLFbzWmWUQln6qBWjAAgJyZoO1Y52LKh0oHJWfLP/HAqPDYBwb99p2lvQtLdcRTUJLdGW0oWnKGtDStrouUJuHhpuByrdXh0ol6tW36bSvqKAnHmAITdjrOptAyAMymLM6UY2Qawrui5Z0BTC7HYZu0Nzr5FKO2r80ycn1lG2ZzS9TUdrcx5+H1pnFf09Lf52RIVQYlav+NXqLd8EEAZt3CtCu/KilKLty5f24OEDBfAujNKt55O1dG1j3WamZ2XnwLMcAT9JI44HLRIFW0DB/Qf37cH9+zY0PGLjoxM2NTmtZ5Hj0i/I50oBeWbGzr5+LpvPFEQAoNAoAYOsg5GYQl2UquBXDx4IPC08X7QXL1akhvnTn/2NvFjPnTtrG1tbhsrp73//Bzt15owA4fMXL+z2vXv28e8/1lrAnEd9emV1TfRGKNWNScCULI74NN2vlDc54u459TTYXIpvPGupPRgwNjo+oms/dfKUrIOgkbIu8sWzxloPm3Dx+XM9gwBXfg/1tlFwbdsLFiT9aalAzHJz0wUytxG9kUGslcouiAMgha4rKisibrt7ovZTreR+sKd6L6bb+HiLxqatrXuPOJR8kSNZf1JCOdSgEe3CKxEKKUI6HJ9zR2322dO57xAgvO4VQozp2wFC90UqqEsm5cvmolDDEqCqzI5U1qoVAKFZd6VsIwP9VgVAb2/KxHewv9/2d3aV+aDUvlVHFWnP1us7tksTKrKue/y7bntarMOHMHoIE3WlUCFsBQhbBc0pYX/s5SfbwvbdK+lVvg4ArwgxWxzHz7URcLjJtZ9BLFiRmX9VUPjKgDCZe0YfRkOFMFGQ/Bk/uAEcBrK+jQphdg+CNte0DXnloqh36OeYnVfqNXiVexmbeNvgttg/Gb0MR1Bo9ey0mAuxUSuTVlAZjZ9bnfe3BQhjnF51rjefk59rqzM9+MvsdamfphUg3F1fs62Vl7Kd2FldtUql07o6S9bdsW/9nWZ9nSbbiUxlVIDQq+rF5EI8R1wfizUsd4l9YNCeMn9eNUFUxOcMCzuAjcCPTR8KS1TJucLo14UOFM9JThdNwhnJr5DXqxeinPohqlVlEtnkIxDLqoR75mpxGVMgD8b4TAcZDgTZVPlWAz//7/afQ3kyNrLoSVXQg4Q+dEaMzumt2NywK1eu2P/6138V4KDHu7Pi4l6ywInnXXPWFX4V6qZb2mq9bXjuCtOh+TmK/g0duZCE5Gf18M3M2MnZU3bm9BltxFQHAU3MAyiVruIIdWtR2eSv7t7T6xhXggMlFqn+7u6Jzgd459qnpidFW4JeRQAHkKJqR9Xs+cK8Nnl+RtIcOi0Za6oGrNXjYyM2O3vCTs7Oyo+QBIR7EK7IfoLkAROMKgHnh/fhwGC/xo6sMcEdYA8gGp6jmQVHqmZy/YjZyD+wq6prDmU9fmZOkvnma3VlWRVVglOuAQApipZA0YYAIf1Jy6vLUhZUf03JrKe7ZpOTExJLaASEEd47oGm35xTnQOs1tdXG6b8rgsL2e5pXzlt/5RGI+rTWNzQneRZ97vne6UpQHtTxN1UqEj0wLKsyGjd00jI0MmjcVPf9eMjze4V4UXOLoJEqIRVCt+zq1Pxibhc9ZLNKa6lYZU9jGszyuLi2gLA1CPO3/RUQFtcZQHbsh82j1m6OxXMlj8vtHVnEMDexgMFWgCoVIBFhlJ4e9yLEx3VokHVj3GZmTmid4v2wB1gr1Cc86FVETOOhQBLTDfQP2qnZU1ovABQyPl9Z1TxlTs3OntIzzL4jQ/mHD7Uu85k8zwjDsMYDiK5euyahmYePH9nc3IKtrm3JkuLtdy7Yj//mx/bO2+9Yra/Xnjx+Yh9++JENjQzbzOxJK1e7BAo//eNnhpAVjAGoqgAnjOEBqVAzi7FWMSY4bDY2P6da64XQfLIDxvRg7u7reWEvIzEzMjJs45MTdv7cG3bhwgUxHViXuWdcO9+wOyK5SWKW7+gdDNaO/r2zbRtbmxpX/CIBuRvLG1Zf37KOLvQ4fE0hOSQqOHFCYhQA8OlPn509KQVpT+g560OUfaxFVpczJWcAN2BaleDlFVVpvZfYCxIkCtmjgvrL/V568WeijLasEH4NQMhNlkBy09oeS5H3HnDjdw1RtHK5ZFVUlqpVGyW7We20su1lojL0N7B4P3nyzFbXNmxja9s2txGWKVutv1/AEArpBnLrlIaL3oMpYNBml4K2EDuJTHpkqyLLnC0QxwB1sWgoqE2z22npqdH2CCQRn9luc2wXbPs55pn4orJjBHKxAYSy4xGncow/Hy4qwwGKPYRxHhrnZGLcHPn/pwDCohJqEyCMcZNSY9pgM9pdiIo0gYVjDNQBwF58T/QQOrXCN6ToCWt37HaAMDa3AIQBypvncvM4xxx3ysPBid4epDWeYTsmwPHGKM3QloCwtbhMtklr7FqLyuxvbkhUZmN+3upLL61c7rDS7rZhWF/drVvX/nYjICwEVlojCpTyoDqXS04hia8YPwJ4FnH+zbxRFhHKaE+PqJZkdQMEal2EgkclKgoBhYHi8BTZ6N9yhVJfUQBA/OxG92Qn4/c5bdSpowT0LnqCgEEoCsd7AxDKv1BVwmoypvfKptQyS6VEi3VfWdYYAC3PLZlRqIgEDUiBs1l98cVlBSJkV3mWGAf3IeScC16oCRCyLxyWoGq1HhwGCIvzjJ4O6H9vnDsnEQJ+fvnipao009OTChgYOwkxPHqkBCPqmtvrW+rhw4+qhMUAKpQ73ntCRRGKFkHXxUsX7PTpU8oGc98BSfQHQv/a3Fi3gd4+e+30ac0DArDPP/9cweH6xpr19/Xa+BhVIlQnEZcpW1elKnuHoaFB9fEN9Pclz0J8qYYU9KgnLVVyQ0BGQCL19MXcahjT1MsTczQo70EX5jjb9S0lZJ2e7AmRGGdYOy4ys25rG2su1IDCbRk7ii5lxUnUegLF73EOM44PCFvd6yLYPxAsFiLLbwII470hpIFgEl8Ss0AsBkE2AUG/tr2dbdupUznccjXQPSqsa7bBOoMyrPweuzUuPEfxnEM39Z7NffeElCp6d85AkKieC/3k15MWhr8CwhZbCJXiYwRlTe88qkKoNTNVX4vzqt0ciz5rKoLMCajntd4eqVVSnXr69JktLC5oHYASynMHXfHFiyWti1SAqPYjOHX79m3RAtkrqA6hhExCiHn24P4DW1/bsMGBIYE/WA2o1fL5rGnExLBAEK+aPXlSAHDh+XO7dfOmRLPwVZ05eVJVQGxVbt+5Yx+8/759eeWKffXgodgAVBJhFPzghz9QlfDsuXNie/zhD5/o2ipdXXb+0kVZzEEbvXP3jqqMwyOj2hM4dxVqBGp84LU+pXtQjIuPExNoTYBose79fKWeJBADfVO91gislKx3oM+GRofE0mDM8G7lPjBGJF2gdkpgJ1UNQwE4ikHxf9YABKPkFfnsqaqrWHIsPJ23pcWXLuSrzdgVirXmaX/2MhhjjyrrxUsX/d5VKrIAEQU4tU5tbK7ZauoJfL74QsKX3F+SRdyjhfl5eftCIYfpEbobMV5UEb87lNEECLfYRMoV27YO28VPIwF5kRhE8y8AotT623LBT5UOV3cC8RMAmXV1dFitUrGh/h7rr3VZT7VsQ2RJ+3qtp6s7ldjnbGMTEYR920KJT6o+ZavTq5MaaTeZNGE74Wl0ZfvSaWbCG2HR4IOeAhdVppP1QgGJtVoYMspBsSqT7mD0Kfv/2y9ghwVGxcCz+CA1Hi9XyHJzYL8OXiNp++yhPJgxLZJPjvOgpkf9oDF9k+2EVLMigxKKfKki1jZrfMgYFReWVuepGCEC+sJxGsapmAUs9Ffqrak6FCpU/C76cjJRgSZ/v+ONVyvKaKqEKfgCHISKpdOcFOgfQgNql2lz8OZ9YhnlMY19TiFsPOsiIPRha6jHHikqk8/Pxvd+nWrhQfDZCAZbzxuf+7KdoLJSUBkFEG6vLlt9acnwJCwh3dxh1lfusOHusg12l620W7dSkoBvrJg6wTE/J5fX7qp0pcCt6L3mY15NFi/K9kv50YN4KgRkG32Kuqm3DOipoCVap6oFPDMCiwjV7NjONsH6ridXEhtASazUCK/eMf6d7CgAfj7uVDH92fd+wiSnnfr6qBJyXtG/yHmqGkYlLHlHcp4OWv34oiOyIQV1FUN7Ko21blGXJJAgb0J8ubzSQlY2ri/qRqqgaqvwedZ6TW33ZBW9XJvnav4ejX2lokCrr6fPSrumSs3Wdl1qnYAZKjOI4CwvL7mqJpnkTad+eWUrKaWaB/EYHwMkCTRQixseGUp+ct4fjZAN96rWVbXB/gGBPgI1JMVv376lDDD3fWh40CYnxm16alIUUwnS9NQkmkZ1wBVEHagDFukTRRHQe8O9kuSJKgcRfCaAhH5A7pH2N8A4fT2Italy5aqn7i9ZVcDJZ7l8u3sBK0OOIAJgJyXA6GsMS5MQ1SVoZiqSkFC/Y63bSk2JJImxayLGPdadTlXcWNuCGp3PhdhbsjWoxUKXCs0NE6T1uhBrR6vV0mFrvI9TZTypblBd9+v3ZDbxDc8YoD/UfrELCHEZiXxA8SVuQVG0r0+BKL2l3j3jCZxYS9RSUWAg+Cz23mT9Pk8nR/Tkx2mm4uahdls6ZsNSfuCR+q5UCNvQSZnHbSu8/K1dPHVInHXgT6niTFwQfWUFOi731ql/vp86CMjZI6GNAI0zPEvxpgRUSuF5dcWePH6sIJ954JYxwwKEqIzyjGMhg/AUlPUXL19oHWWNxSdUCpdd3epllbjXFuyGiuYZCpX8n75tbIU4F1SJOT7JDNY2+lb/+PnnSkhBVaVf+ac/+6k+68qVq6oSXr1+3RYRMNmB/VG1114/ZefPn7W333lXoidULe8/eGDP5hcECLGjWFvfsAePHgpY8myQBJRvbhlxrT4xRTCQr2/6+MU6X+yHL07HlndMsGDfrO69fKWqM3eKvrxgDZKutV73+YSKLf/CgQFnO2D709sjUbEQ6YmEOWsgCT3Zwei1PW4pQ0V/fUMVQgA9PdcvRKtdVFUUwI5vKckx9SNK+dP0uQBRqr60cxBHclxM5oOFw77r7At67N2ChHWZfZP9geQhc2ljbU0JTKrGVDOxOQqhr+8cINwma1Hpsm0oQdAyw3cyFDXlN5LaNVst6EWAlehewYnHfLUL/6Vyp/XWqjbYW7Ph/h4bHx1VxZBGex6khYVFc/uS/4+9N+2OKz2udANAZmKe54EkONakoUolS273h9sfupdvf7jdt+/Ps3+A3T/Ady11tyW3JVkqqVSlKpJF1sB5JkFiBnIAkHc9O94452QiEyTlsqtqXecSBBaQOHnOO8QbO2LHjl6r1g9sv96wPZp+1uu2j5raflX/pld9VkeYnGw/ppIhCMlsX7JJmMEzAyD3ohMdznbLQm7L7ChK20I3C/rJq0ezHDMdH7hi9qYzwPYJiPt0xzOnQXR1vnTUvE4yP46wIpUliulzA1tUP9R9qOl7bkxz57h1bE4Czt2eIeYkP+Dza54ECNmMrX8TgiI+HkUxHGXvviZA6NfJQbt6nqV9IaOXevHIDXhFZOWOhzt/WePoVPsVtKZ4hvY1XHTeurnir/PzlwVAul2rFRB2BoOxrvNrNL2HafQipOXEobedOKJf3PamNWtV/6rXbGJwwFYX5uz03JQtT41Z86BmzVTzk2XU5RQ47bBVfKVPxh0JfiKD3lKCPe8UEqhznewEGRYMeyiSHhzUHdQBsNK8ufoUpZr1AAAgAElEQVQclNMe1ZqhPrezval/4zhE78NavSbHXYpm9bpqVoIOIwcGoEBdQ6qBc0Dntsz/ppYa0/taifXPAXVw6CCS+cv7REK92dNnuZlE3dkDaxxoNVEInd6IMw0gVH8sM0WLcwGmogPaHuF/Vee0mE7tkFpNiyIiuLI7OHr7h07hHR+2ve1dRZgHR4bUWJx7ZX9QU+JtNRoZNUmHB7XtAwM2OU6mbsompyaVUeUUQYwEB4LjBAeEOnfq3WmRxDxubWyqfoVMJNcHKMzNzdjS8qKdP3dW9XcAQt5Ppk3qgnI6iV36flZg4MDnmno25sLbgNQlZsC9Azpx8nBWeDHmUZPUTg1WU/rpKfXbU0aj31sdSJEvVGXpw3h4mESRhuQ0ITwzMjwoYCQnT84MipsV0FRSLPWzAQ+p/ezMnOnow+kGtoN9S03Xuzn8EdztYERaz83WNXXS78iohxAS9VB8Qe9kbwUtkDHfo9UVQY9azYZHR5Qx5hUZc0RnGCuceLfBrQJrTjFz1WCtsxQQkY3BdrQ8UwFQJ3ZA9usWWVchp84mVYa4i7XtVrvX5e3/Mm0n4hzscP96rO5+SffG9CfYhZaxyEWKFDhXj9bcp+F5oXlTI+4tVwiOuLJsZHwiK8/awPbxHu5ZisBiojXFDKG2eu35mqje0Aqr+zUFi9ij/A2sAKcQl5Qt4nqsBwWIRkfkm2KbHj96KpDJ79+49IYyjKLlJ80DzgX+GzYDn899ANquXL1qH3zwgX72f/2X/6LfY5N+/+GH9vEnn9j1z7+y5+ub1lCvwwGbn5+2H/7oR6rJm5qctE8+vaz3kWVcWlmxheVl1UnevnPHbt+9I9vDs5EZW109Z1euXLFrn10TPZJ75RX2rNPykp3utu7SGpbvkpJI8leCKaOz12vrdUYq79Mrin8EwjhXnbHmIof8HoosJQU8I3RaMrX0CyXDS7ZUPc2blkrUCOrdsHv37tmjx4/t0aOHqjWPtk20egsKKorNzCkvqL+L8wvew3V0VD0k+Zn+PTNtU9OuAwBjhwAldoHrrL94oTKDTz+9bHfv3lEw2Vsj7X77MoTUD9KHsBFtJzSZbnwdv+cN14ubNhzbooMb/XQcELpTR8sJFEaH+j1LOD0xatPjEzYx5jUa8IE3NzaVIazWDq3WOBQgREymKkB4oExhA7BXAIRBcowktgtItNI7pScSGRVl19pAzwlesRy7Y/VH/7qAsChCUbzVk0CFj3xnw9v177p1vC1s7DiAi4ArnOViVrX9M14GgDpHg5Ovmg6Q4jU6AcI4iFsdYlcY9SSyZ/BcWKKYvXOQEgIKJyyHwq+OZwj9GdKYFxq283MMQxiucO5e7XPyurSg6wbAidq1yFy1X++7AAjjno/Pf2QIj5QlLPYhLB02DKXRQ4rDazUFmk7Nz6rtxCW1nZi25kHdDBppUCxTxI/ZyaLCaV0JcPe5VHzy5vIggQ6hpAqaptYbdruDnqnsknU7JBN1oPUWQi8xZ8ruAPRofC4hkyOXtk70UGWtVb94oHozAQWJX1QFEjwii4Pra9e/8jYT3Ecr8PZ17hlCb1qfZ8g8OBW1klxfn4XgRqLOoebMQYVTwDWcWns8GNVKJixSzk/K5BxbqYUMdpvjl/ZtcV54Dk6kEooARGQPmjY0NmQTUxO2tLIsoA045HB/+uyZFKwZLw50GhADdAF8zB+CQdFTjr6AACQOd9Vc9pXUQ4rMEWuw3NcrqXKAARlJQILXBY2pJnB8bEQAEmAJuGA1AQyVAVQG2EGXf/HvfH060PJxISOtGsRGPYtWBztA2cJE3Q/xIEC7IuqDg6JRQUWN3nfKkNYbmXw6n0OQIzLJ1F2W1cjdm+umHFted53uCSm3kHLX56fWCsoMR4CyMK3tIMiXDxGJeFObq/i1A0LWX18K/tXtiy++srv372stYIvlqKcMawl2QLnsfSaVIXfqJzRRggY49JFRxUZorpIP4X0ye0RBZq1sbm5orzFfrA+o5UXKaEt97L8BwmNH4NcJCLm4WrCkjRVBADJsZIMi88U8EbiDPikfIn1JWTL1iqN/H2ALIRnWDgq02E8onNhqncE9fepny94C8LEXWWPsdyigfD6fJcYIZVBVWtIQNDZlC6ktpG45mpx7hmtYf/v40WNlDQF9gB3q4hCP+fu//3uBzR+++64tLC5I7fSLr74UbRThGOif6xvUOff63547bRcvXrA33nrTbt2+bZ9duy7G3fjEpF24eMmpjhvr9vzFCwlWsd65n1OnTgsEQ3NFWAcaPYDpJL/pdQGhC8342aSvVJvuwbTk1xfMRrCleO8RdMJDs+GJYbE8CIyR3VMN9fiYSiAQAhobH1PWMXxEtfDY39M5B0DjzGA8WSO0MEKohiBSFhCmDrC/olrusKGq6U7tKnR9esqm3rLUCwK+OScoWwBIky1kLfE51659Zl99dePbBwj3iFZYj1RGPUPoDgALqVKqZEYt9QPONnI41kUHXTY/yxKqm6GV1IuwxwYqJZscG7b56QkbJ1JCBL3cp8W1u71nO7tV292tqoZQgBAnpXFgoopSw4LxxRlLtFHvMeKZP9XBYNQVVXDD7fQop4nGwaW6rvQE3YBKviidslhMi3um5NWzPLnTexwCFBNFne7FYV2+C4qO858GCI/XfuZ31VkCvBNwaXfgixme49mel7cw+LoBYTj3odAXh0LOPi2oXSVq6Un30GHmOkTBi3SlPPDgoh9OHSxy218FEBYzmO0tP/IMIRmp1iyttmCB3vUqn/Wy93x9GUL/pPYkaev4e4aQL4TgoYzSiJ4MYb/51+HeHnJeNjY0aBfPnLJ/994P7c3VFVtdmDFrA4SqeUsUrswlLdChCXgxXqLtJaddgSP1EUsZwmwj+6GluqH+ATn8sjMFQCg7lLIJUZsY108M99T8Nt/bErRQfSBUtoZUTkVblKQ2QaxQRw3KqFNbIlNY3MeKjgsQ8jyJJp/q+8K2RY0VWUvU5XCSoCni/Dx7/sLu3buvGgiyg1JfTKClW1Ym5L4VSsyCI6/CUuiSIezAqojPZkzLvSUzbHvjyFbOnbLTq6dVS8OLdhC3bt22Bw8fal6JJkN7OmgcZplXIu9kXAECiLSIhjQ2qqiynL5yWQIyu9vbqjMbrFRscmzC+xDOzdnM9Iwrfg4Nqo6VBKur5rnYgLJtyuoSlGKuHPSLOZDsejAHCBYFQOF++CIyXqSFqtYlHcuMA6qiynAAWBAxKvVJPAZnVKCyt0fAlJdsT5Jml/R6UtfVCZ/uW5TRLPiWov/JMRMgTOuc6wGaOGPjTI1aXNmcFrXM2OtJREKD1CHb8zUDQsAg/YzJ4KKq+uGHH9mXX93QnoJqhvMMnQwQPTQ86rWzAwOqE+NZmP/BwSFlSuVfpH6RCnkEywjqbhoDxIPIAOBUar31V5SpgFqGsxj+QzE55o9cBMaF89fl0zub5H/LELaMS2vSuTiGScGyDRA+fvRIwS5aipDVkWhLahcSCvl8JzCnVgO1mkASCp+sGYAGNoA5poUEoBBqYKkHpWjUhidlF7guL65BForzGjYCL4DgFuIxh03dA8ItAEIp/Q4Oyo7Nzs5JhIa/vXnjpl2//rkymbTZmZmd0R78+c9/IdXQsYlxO3PmjGoEoYreunPbfvnLX6pB/d2796xaFy3CpqbGbPXcGVFHt3Z21F6IVhSMBW0oRsZGZXM4A3g2MlhkUqmVlHgO1751S5RL6PQnAsLMB+nk9+aN7mOlx7Ui6CKmjcgcvRLxkeVIrJj2RNRh3c+B0gBK2dRBO12UsRwZAxA6UINFwdwpSwu9fnRM4J49DZuC5wWsAcIRI4NaS0ZUgdkqwVwP6EVASCA2BYjZr2Qhh4aH9NnMP2wNvsj6UntIgCiCAqwHZV2vffbdAIRqr2A9qtcQd55XCLqkyWaggk+c+UsBBlndqUE9gLDUY6KOTo2P2OL8tA2jiNdf0eHFBFPrsb2zZ1vb+zlllOxgHZGZhvWQsi2VXFQmgULMKUYcypQkpgcHFPVVjxGpBXrUvehYRwFVFtks0l0LWQOPUvhLh2j2Pr+BIiA7CUwcz2z5qd4JOGmIC6fG1wUIO99DfFY85Z8OCItb/tsACGMMvUYKHnLediJoCcUDtxPAddDSlfTQ9XeZWIEchmgsP6BABTUIQSt6GQDTusvaDLigD5FqRcRSltOz3UUHvAALXgII/dFaAwTdqM0+Fi8H9p2eqT1zFdeK93beR2SBCEelDGHTrEwdYfPIykcHVqaObm/XetoA4YWVBVuZnrCeg5oZ2TrV5Xm9gv6X5jPP1Dio4pNw+qDvQfkhOgqNnUxOUEbb1zgHyszMbKrpjXq8AwWnmGvVIyWqL85miL0AGIoZIq4bYN+zlyljnUB+UCWJQPscRA1gAL1USp0orh4M8T0tkYx0iCpIl64da9sDZk51q/P94EDPfuvOHfv9h3+wn/3sZ6LatQjitzAwCuEqp4ZkLz8/8lc3G+niWWmfCQR2p+Jn16AIrOaiCWPTE/aDH37fzp8/J1DHIf7ll195rcbmhg7k+fkFm5+bt3v3HtiNGzd1XgCkSz29ivqr92OqgfT6IqfeSmRlaNjmp6bs9PKKZNBRIGXuiZKrL5laN+zaPuuRTGK5T04e4jL0JBSwU81frmJHuwy+AHOoXeLcRRZK709iM5nQTAoWACjj3MooiSGCUMj8AUTFhsD2wVAgU8k6oDZIbVXIPu8L1LFWCa9LTr2PwJUL0bhemwssMDh8C7qfgxnva9hUOxKvIRT4BYS22U3tO94iQOg1ky3BzULbqOzaael0C0AUz8pjAYjekvWUh626u2PbG8/so48/kWOMg7i0vGSXLl5SkED7ruw9Q6P+lDot70XWLzl6nEC15UjPHJTCyFDg8D+4d1dCRijeqi/d6Jj6qC0tLnm2NtgHBTDcfra3bhZ9Wucj4t8AYetQdaKMJkXZw9RLNuYOP04iUbW6Z3jK3jOWeQa0Z2CfHaF2LwdimFMv+ODRQ9lwp1qPym709PXKBjxfW7P9XURgeqQiqexwykITHIKaCKDi7yTuZT324sWGbO/o6LjfQ1+vwB+BKvrwLS4uCYgBUlhXKIOurT1T43pETs5fOG9XrnwmoRT68s0vLNgbb76ljNjW7o794h/+t/3+97+3Tz75NCVMXI2a3xP0QjhmaGTE7j14oEAgbTBoRYGQytbOtjKQXFvtHOpOl8U2An5FXRfzymtkO706+U6RNfTAkf9VMfSBTRPdn/NoHzviStwwIPgP2A7xKtoFD3Z5LXx7fXVk/aWijSDN2GgGCAMY8l17ntI5ib84U2d7k2zeC3uCkNDzNdvZ3lFJAf0Pg1Wh8FaS+yhVPEPMf2PH+wddpEutkCan1JbkwoULAvwrKysCoc+fr337AKEoo32llCH0ZpTOMqKPoGcI5UQk8YBw+ouS6zFBmuDkjPYkQIgEPJF+Wk5AF12en1UbiooWQEkUICaUDOH2zr7aT6iGsAAIAYM0q2+hjKaaFww2C4GGnUQUuHlv0uv9C3W0UcuhRtVuaCMi3+6QKlIRaetUs6cm1qEYKVf1uLHuBITiZ1l20r1SV1jqwvd/VUAYTt3xzdh61LRuzFaqY+s9fPcAYUSkYwzisI4xDMffondacriLTnM+N8ed1+NA2t8TP+9UDlEEhG7gEJFw5UGiblndVufjPnM8IqMUz4ijEdQxllAIZeTOVRtR6xUAYbvRPhkQnpRd7v4w7YCwHVieDAidcg5ltAwoxJ5U9+1wd9sOUUes1Wygr9eW52bse5fO29LUmE0PD+SAkMxM7Nu0l4PqqexbtJfocaU4KEIhax21e5E1KT4hz8ScoiDJ/TuwcsootoJDIVQ9cToBhBxGHDyoP3r9WB5ME+0PMY+kEAoQUfuIoSGvNewr2aGYDqEymtcQuhiJ17p4L0LvQcjnYvvUriI56OHEuv1yW6A9kuqrqYFEovv+g0f20Ucf28/+x888kp3qWQIExFiIKZGd0IkWmB/ZGS44OWD2ckDYEtATfO+1Sk/JFpcW7ezFsymrN5Q5Z2RqGCvGjsg540i9zt079yQdj9Ml4N4DlQpAOChKp3pSIiSCktzoiE1NTKqGcGpszKYnvB0FNFBGb+3ZmkAVzooLjDRtEAdgeFgUIURl6JHpZQycPUmIREwWAgZkAWk7QibQgZiDR768polABvPDmmQ9xjhqPDJxJBdGyoBKBuZ8XTIGrDsmCkcHZw6HBuEdngOwCtBE/XZ4cChbp/3BagAQHXrG2unH3j4jo0Wz1uVUexT/CApdob9dspgZIIwAQPHsCb8icxCLQdHs32Hf8u+Zz9HyHi9UObQ+7bNGfd/u3X+omsxyqU8iHWTvdDZrD3jvQf6HImGIhbj6YFrfhdYfrBcyAOznyLyuPXtqGxu0DNjOMrUEImhgDuAPanix+O9EQOgI5lsMCE8W9+nao/BfqYYwAIfsZXLwWbNQfKUmK1p/Sb8TbTOFvLCZnM+wJVgfBPWwDQisPF9/kQWKeA/Xom8pn0EgsV51xkGsC36OPWZdPXz0UM4/9wUwIFvlffT2FLB0MZQxrR/eA2AbVw2itzeCXnj92nV78vSJ7o9aOQAgmU4CX3/4wx9scGjYzpw9a6vnzonq/MnlT+23v/1AmUISJbQUUpsV6iCbPQKD2MXHj+k1WFX99enVM2pij5/yYv2FWlSgMg0g5IyBxh4tH6I3Knbr6wKEwaZS7W/jQNRM2rlMzUzJbwaQeekF9fhVjflBnfp6BCh9v7i/kX8l+RphGbVnSu2VqCv0c7ei/oPsawXpFAgckB3n8ykPoMYbu6lWEk+f2sMHD1X+EfdRq1L331DAS1oRrjyVAVTW3sjAiLLHp1dP2ekzp0TDZZ4JEnzrRGUOaKRb6XdAiIFMAJ6Fo0GPPiRpQ2vANfg5VS0OJT+scsoXoLAXpUA7slJv02YmxmxlYU51hThblVRfxbX291EDqls9UUb3ajUJyiByQPsJvjoBQhwZ0ulsLB18NO3F+SZaqdXiPOSg7gVtJoBeMeoQgDDoIOHwxd+4sTtO0esE0FoBYapdjOhoQYSk3dnMfazulNET8IQdJUfteJTmuwkIO4E2/SzR+nzzuWJYUQBIIkJJxl30g6TUGUYsm9usv5uPakv0OjnTxWxd63ppnYlwdHB8IuIFVYC1p4L2ROM6af5i3WT0BGoUiNzr/r2IOrKD/5qAsCiCdJKT376ec6puXnN04vOLypZqkMm66Iss4ZHVtzZs68kja6qGsKo6QpSLF+dnbLTUY4M9h1IZJUMYFF3GKKL0IdyCbeBwATD5mHqEOIIIrBuNcSEYlB84aa2lwzDaN4RSaBw0UfPFgaPoJH1XpRLasP39XQFIXtR3xO85AHnf1PS0KEbeBqFPcuGwHYr1g2RAORhxJBzYuMoa18IWqhlvzak9+ZfbrnBSi4CQqCf1KZvbO8qy/fY3vxWdFHEaFeTHukt74mWAsGuWozD5J2UItQ+Ssqr3inLnQ0p+4xP2zjvv2Pvvvy9nHFGAa9euyfEiK3Pu3DlFu4nG4lD98le/sqdPnupQp35HDo31yClg7ACEADWooDhciBKo4fjIqGoA6Se4h0DL1pa+mA9qDt95521bWlqwGXoJzs2oho+sIrV51sxpvc2mz13Ui3oNocNp5kKV+lBhEw2Uf1PbydxC0Yo5BkCGLYp1nQXCQrBKyqVe64Y638LCooKcrH0yDmRRpZBKawRryrnBJgKAcVJoBM065F4QWaCJsiu3sgYbyXlyIB3gCCdUEvwpANFis3uSMFpfMGtaWQ2vBgiLjqfnFY4DQoeU0KzZFyUCK6P0e4Suf2R16qJgKlFnqsxfQ46cU7MPbO3Fc2VGcHrZO+wHHETeH4AcKhhCEmSCCNwA3tmHzKEHb3yfBKXfVUbjXMkX/ncXELaO/XE7/s2Lyrjf0yPaMKCvsc+8O1uHtjM9EirpUXuRzfV1vYc9hO3Eftx/8EC1xQgMqbdpf0XBwujhCghDCGxuYV4ZO/aBSgu09g50DWwOgSXsC/sGNUt+hgANtol/P3u2pvrASoXee9Pae2ST/NzwNkQhLqZ7Ze++eC6bzPok6EArjL/7u7/T/U3PzNr3333PFpeXtZY/+N3v7O/+37/TdaFJA4YAfwjiAHpR3tze3JMa6cBIv80tzOlvsTUAIACgi4v1exuf7S3ZKNgGB9WaMqTQOTu9jvue6eyPgHqHDKGfS362MlfLi4t2auWUxgxAiNIpdbrQOnmGzRdbtr9ZtcpQ2QZGvQa03X9T6QWAtgpjyOuYB0YGrTLo7ydIVtuvag/z+exhAnpLC4s6X959913RhPm51sa9e/bF9c81F/hzAHuotIwZgSXOSYTNZAuTdgBzeLQPBuqzkckhm5x2G/IXf/EX9v77P/5mACHJVr647VtrT+2v/vZv7PfXvTF9vVTW10FBZTQoo/TZ4VD2iFouflU0+KKWyGFNjpKEGFz6mn6EiDz0Ng9VRzgx6jWE/dCp9CbAoxvyw6MeKY1KZbTWsN0qyqJOGTUWXm+f0Rb50I7sgMi86gGbSvkDCJWuTY2HKfJmY/WS3UwUAkUyibym3jTuVLe+MscpiEzxOckx7AYIO22A3Anzz4j35ODCI8s6MPL/y/OPrl/R8soOQV0wdkD+T81LVqPlWZ0TSFjFE6pwwbbPLN5F4T6z2852YvzkxA9N91OgDXSLhibakj+P0z65FdGYiNomkQX6m2T9Y7SmIguMU5R6AaYAhpyvTBXPa630nmKtplsVp5ElqiHOviSTkzOseUiF0Il96cYoXYdfu3HzWiDez4ESFOtYGx2taVorvk78GZzuF20RAlhFILlTNPn4rLfSRDtn/E4MTHegV3e6f79G3FPrfRTZZJ32TBp6VxjVl3mGkMwbBnZ7y3afP7PD3R1r7u1Zz9GhDVdKNjU6ZEM9h1ahKf1RQ0Go4kviDqmmg3kAlHmyHhXaclYn117nmdwfp8sXbj5ECuIA8t/5s0bwCIdS0vOJzof9wR7SNFyiIUkK31tGuOMJmInM1urZs3IouF+arANmdFDXyNZ4Lz1JhEOBKnmGEOVN/p5DHJEYKHAe5Iq14y1sovbRAaHbUuj3BFFwNsiU8JmqYZSyZ6L6JdU3H9vCunNqSOtyKJgBt/SdTEzhb4rCVmmfSx0aAYM+j9jjtKEKujDnSm/QPYlmQ93Caecwp0H80vKyCvqJdlP38tEf/iCnZn+/poyc6F+jCMJQ7zNuiMpEVJhSByjDiJ3R069OI+imCQDQSoIWFHw2tYTnz5+18XFUKCtSzNZcUtqgednPW3w0XN0Sx4OIM18sGd5PWwP+g8Cr7kE1bINyBnEcAWRkIQJwxDoMGyL6KGdgUufzuXbAJJn0qSnPNiJsUPXGzjipUrCmLk4OcY+egaAC1Ft6fUGrRP4eYQVJs29vS4SBz2GtQdl12pXfL2ewaNqJQ+Vnke8LDxh3sXYeXc5+mWL9aYVFS4tk1/W+iMK3qXcH++eomfXXBABsb6Mwum8HjSQAIrVGr9UFENZSzS4CS+zLLGNf2Es+xiWjbQe1Yqy7KCoBWGPrg3LGPHurqFb9gdYMYetmSPpS+YHejTJ6wmn+KgGYlhkQeyI/S47pQnbpIRt7v3NQMOqqumQ4ux0w3Q7C7OdF29JuM4p/nLc+idpn5t2z9E5vVqjxyNUmqRHjO3c7MzurtUo7CALMnNtRTxzZemwjNcoAMNY8/iRPPDgwpPcTXFAQ58UL/Zs9wDXYy1A/AQLUlLFWXE14Q6qnaF3AZqBdBXs5WEBkAQEf2GL8AbKLBHQePXrs9d7PoHbe0DruLZVtfmlR9mRja1N11JevXlG2kc+8+OYbso9QLxGcuXHzlt25c882NresMkAvzQEbLA9avXlgzd6mlfsrnqGbmtb98ix8NhTZF8/WFDDh+Z3y7j5OlCBo9o8fB3mZSvJTi6sk7FmAwtOnTnkvwB/8QJnVOL85B+/cvi0wvb62YdX6vtUPvB0GgZ8IxvDfYjag2io/ULwYz+JF7/JEpQ+bCkMj2vgApFFZXVle1vjBECGADAjk2fgc5vnJ06dqRUKtKecNL9pdcB7RvonzmYCBrj1Y0VnNf59ZPWOX3rz0zQFCmPA7dmQ3nz2xv/7vf5sBQiij1b4+ZQgPswyhG2Bv0hj9m1K/qUTDcuGFZJRVZ4BzVVIxvSLQkmE/sCYb8uhANYSjQwM2NTbs9YOKKLraGhPW29dvPb1lAcK9WsOUIZTSaMNK8IgBrUeH1khf/Js1pyL3xAPXolDvoYauWSqlxtKAw7RovajenaD2V7uRy4BvRj3zbEKn97X+LEV/lZ1sNY7ipicw6mdhimh1MJadjG4GedLtF8V+YmGHg5q7qeHAdTHUJxrkzo3Ewxl+qS3v8Iaic31StimyZS3OfYnoe84pV9Qvy4Lk7wwxofjJq7yn+F7WcByYmcpe9OcK0YtC02eNR9Cl22jHzLd/fjpOu2SIW4621Dez3QH08p3ua6bbfGRrIjkCrz9vhQhEIZPaOpfHM6wdtpk+umsQxfN1qY4wUUaTqMwB4ieb63a0s60sIeqPI/1lmxqq2Eif2VAvvQsPXIwmrQs+S/0Ek+R0NLLNhDzK0P6SEBV0ldRDsuWA6ulN9sIdDpxqxACihlNBirQmQq46HOJm01VtNQ4KLHimKLJzviQSuSVFSd+4dMnefOstbx+wu2t3797XYYxzADhwp9PXPc8lOx1S3YlevEdWC2enkEH3+rDelkyjMukJEIZNFPsjOVBiXVQdQPf2l+UsHd/7nSnnymCnwnvNd/folHsQBVBJMEUBPgQM1CqiIqcNIEZzepwsajAYH67NAU40+c033xTVh8P76pUr9vkXX9jNGzckKkPUPZrRT0/PqvifqPzY+KiK/iZ7J+4AACAASURBVGGt0JD+/r37trO1ZXs7u3bYqNtApV9ZwOWlZTu1vGzzs3Mp8j6nzCIBBhrYAyBZSzihgK84P5jzOHf29naNL17Kdk5N6n04DmMj3uYAwEnmjjmP3mne9iC3dVm9aSGq7ms67zWoPnrDI4nazD0c+H2E8mwKungMJ58cMn98nmhRtHzaJVO4o3XPS9Qq2n4Mcf0hAWypKnLtREfGYSTwEHYvF/KN8ECkCTqdL16r72dDAQyyLlPZhgflMoud/ZtlJhq3lHsb9ujRE1FG1VtQASCAaxJwYn2xHykr6PHn0nqIdhMDg+rNSZYI8J4MV0a3FiUxBWdivJg39ZyEXpyVh/ge77YBQmwqnQ4dy1Je316//C+0JUN0r/3tbUC9+OuutNDsXOjsZ5x01r/8bjuMYQd19LAzEfRSY/oEzt0mc673yn7s7bqYCOc79oN1LEEu2WdXAfXYb4BJFKPd/nItKKi0m4DyCdODn2FzyWKxd9kvZBn5ORmuUCEN8Sq0MzhHyDKtnllVNh8aOp/LOUJg7vnaC7tz967s/erZc7o2ol83bt5QRptn26vWbHt31xqHBwKrBG42tqB+bnirhMVFe+9HPxItFNbArdt37Oq16/bxHz9R/8EjhNqqB3ZA0/j+HisNlEUzBcCSiYQxwXUQXME23r51S8FJ/GyptJYrGifAJswGjw92yGgUzv3287+4V/j3yvKKaiXff+9Hak7PmDmtt2F379wRCCNDynjAYBD4SpTSTEWbQBwBr0KpWAi3if5KsLHQyi3z98XcGZByNKDw7JlV3YuzfJqyfQA7srXKWD5+bE/XnklkCJuJrSRLy9pgTFxTwHtfEpirVxvqtbiwtPDdB4S5DY5q8GZWhxI2hOi+sjqHULhw0I6sv9RnI4MVgcJhCuvLHkmF4klat1RG5nlQjemhiZIdJHrHf1eGhqy3Upb4QfWgblUi7CkamfXCK4i/RGYGupZHxE0LtSjq0ckhDaPU9XdJbKfdsMngJOAnsJnqfVx1TeHuzN6pj1YCFnHe5fU9rWax+Dn5PbljpWM1MoKFP2u59xajnkHJV7O92bu+WUCYHflpjHF4eIWKXtDZoi6qOIftNWut2avuQinH59MpqlFMnDziY+MYgLDoMLcCunTkvwIg9OeJe+zkSXefl04T/LqAsFhT2A7qjh/snT39DAi9xoqLIAly/1kNYQKE0Zi+CSXs8MAmRkZsYWrCTs1O2anZSVucHLUSFPIep4lmhwx78uAwo71hO3AMQy20r7fkioJJZTTmzK+RZ2bjekRuiQ6q4XwokyYwKbeFgEXqEVit7aeeRg1lZAAH1Dfr92QtUg0ih4uAXm+v5MXPnjunf/Pz+/cfynHB2VCmmd6EokFRr+hBr7A7ce84BfxtcWbcMSKgklRLk1KpnGI5xjA6UlY9ealag1Vv7N47XHag2EatbgdzHsgJBy786NcDhLoGY4qoARnC/pJNTE7KYUdRk7FjPAA9OF0IeRBlx3G4e/euffnll6KROj3yyBYXl1W7AQUIKfLR4VHNHU4dAE2Zu709gUCyYfTKnUcKfmrSJsfGlR0cGhiUs09dhQseVAQEtzY3RGeirpAIs+oEe3tTTd6wTYyNqV4lwBHKnXw2Dg7ZOL6LKhXZt8FBnSHcU2StYy1yDe+lWVD6jABjoVeXv8ezlpkNNW+67JNTVAUtgPGCWIRo1WTOqrV01qDM6iIscQ+RDeNAUnA3fdhRCoT4WvHAZ+70FcBRC2jK79QBYdTse2awWH9/HBBGCtLvAFof6+P27Tv2+NETiWeQgXXHEoXWJOhTroj6Fvsn6nGh/JUrg9Zb6rfmEeF0Agpkb5ydIqYJoGCfWjC3J1GDrHrggX6tlWCknCSY9G+A8FUPiDZQ/TJAmGk/5Nfv6SlZT2lYwZGDgz2VF2F3yXY7sHF6NXsZsIZtwMmv0HJm2Ou62a+sA2WInjyxkWGo/t6knnMEsIQNAkBxPdXyUhNY3RcQBWDRZmJsZCyrE0ZEZnRkTHvLg249WV00KrkIfJGJJOOIjfnqJj/bUe+7ze1tCd/88ZNPpDIq/1OBkaadPnNGLXnI/i8tLSrQWCpXbHd/337+i1+o3lBU6b19lYj1EHBP/iq2FSD45ptvKVsHTZ5nvnL5slpXPHz4KOuRLCVilDgPOOc8EdIaECmcAx0Cwu5zQYk/1HVQayUACBhEXfXdH74rtgPzxLkQbRwAXz5Hrf17BcxoHZSCdDqNUiCI+fnqy6+U7VRWs55rCkgVGu0CMnrlioJefGb0loxWE8wpwUW1Hxoflz0BHnBO3713zz7+48cCrB6UddvEc4lWmhSMYZ18IzWE0EW7Zgj76EOIqEzemD4oo50yhJrkRMFz58f7XRGdYBXyO4roo5awD3XAXrPBSkn9CPv7egQKB/sxtK58trdNj6B+K1eGrHHUtDqcf5A0XH+yK0lUBt0n6KLQmxSJ5F44GJNinmrGEvefzT3QP5hFVWkAymbMKIPdUhddshea0ZcAwjyiWaQqeo1bHDhkMFVroawRBbGdm193AhUBeiKY+3JA6Jnbgjn8E6KPJwOPPyXqVwStJ/198Xd5U2AHhFGPF4c0YxOZ11Z65OsrZBYBYTi37nR7bVkWSYoQYhrgIiAMRyhzcdrEEsJIvOwozKNW7aDrXw4QBnBuFZrJM5xFelIONONJ8vtsBwVuL05+Yrl+hRrCoIyiMkrd4OH+rmoHEZmZGRuzlbkZO7+8YBeW5+3M/IyVmkhKJGpISOen+q2og8LJ5uCVc9vnkXwOzwB4PBM/w3C745t/YT8iQyhKb2rzkAUMEoNAohYCfVWvHVPdmjvh3lbCqavKZkA12tnJACFZsLn5edkIaJ/0oSIzGPVOHFoMI04o9FC/95wuI7EDyaZXFazLA1RalaLJYpNUSyUKK0qjRFgbtruzpzq59U2yKgSvEAtxca7eQf7O7cmxfVvIMPnv2tWZW6nZbk+La+F4llG1nI1DA8P2lftEh+Ig5vo4RhzGMzNef3P69BkJA+AYfPnlF1LJc+n0spRGT62ctuXllazJMO+DRgpg3N4mwlxXZhHhGIDZ4ty8zc1M2wA0XgAENbzpnjnYGQc+DweoWgXM4wi5dLyLFTg1FYdidGRYlFMXY3EwF4wagAOOh5zMREv3WrS8GXwxch1UZ7dLqGzXFZF22+fiCQ4wvd6QdRaKt9yTqK0ARbVpKvA4Bdjy+eAzlSnReYViqc+5Gq4n0RUHlU7PjrMo3qe9kda7/ywAYdvEF5Rr08LyM0pnbarXV7bB9QCytdfSmiT9Puj2Tc/Cs18ePnikXm/8NzRXqMSRSSX7R3uJ9lqoeE7k8I6a+BcBCF2Ygz3sY9xjtf39rB4YFULoy/yOptjT01PZenM2QWfbF71yW8/pl50M//zfZxnCDoZZqrJd7vfbniGMrGd7kFhrp5c2LUOpHAOhlD35oF6a4VRR15DwdgR8UTNMlphsmNSBk3DY1uaWnH4on+xZGAecGawfgBO/I1PI9Wh54Hu2KeCIyMjk+KRMIJ9PUFIBnBRQAjjQOxMbdu/+A9ERsfMwG6hVvnf/vs6M/sEhe/j4sdoE/fZ3H9gXX37pFGZqaIeG7e133lHdIjYe+4nS7sLikvoPfnrlsl37/LrdvHVLSrmAW2oKD1nfAJd+aqy9FQbsC5SWOU++SsE2as39/EvBxKTZICZKUkBuX0Ph+3XyAZVBS0JAnGswFWgXceb0abt04aKA9ML8gp4fmxnnYVafnRrBx8/XCaLu72XBGwVzDg+lFvrpp58abUjE6CHoVfPMryin6i3pKqo8R9DkQ/BNoK5csYlJ2llMa275NwCR9UNm9/rn1zX3gE9lo/f2MzuN75GtuWZLCuefv6lPugKLjbbGJwHCGoAwVEbbRGVeFxCC3FEsoxaG7xg6wCDZweGBivU1D+2wtm/jIy7LzWFCjcL683XRRckQqpYQji4HksCfqSdhncg/ctE0gkyy3fD6MeY4LioGZ1JR/AmVqAEAofObv05A2D7mASA4hKMoNo+gujPJQsThUqqaQlOoUCy2itcwvdorAc2gi740Q9hGqynszlcHcq8HPDoBoPZn+5cEhO1ZwQymvAyJpDdGFD+iW/7dpdgzOhJGIxQcC4C7NUPYwWlu+YzORTUxL0XDGaCrdRxfb15OyhDGZxWf3T8rtUFI2bZwxo7fW57JfJl5c+e2+2o/CRDSauJo33sQkgmcHBm2ldlpu7CyZBeWF+ysAKFTRhX4kQKkC8YAumQjUi1nOM1Re5C383AxELIIkhjvd2c9nABR48gsVWsZUJSEvSiced1pKjNNB0qoHLuP5QI0/sXL1epceVTKpAIV/a6mpvv1fpNBbVWkUwElV6cMhzx7FgAwz5zoqXHQeV9DFDGdEsgzeGP6qlXriHrtqSYCqfRPP71se6i6olYKKFArlURTbQeEUerVMq0BCIttdlonXmsl+1ErIPT6XuiN3j6BLKHTJt1puHjxov34/R/bwsKcjU8QaT+SdDsHPSCPuUbe+8KFi/a9731f9YIECaGEPn78xG7evK0oPiIR9AmkFvC9d9+10yunFYkeSDXpD+/ds40Xz626t6+AJ44CmUJqEGdmEf4ZseHhQdGrJicnlIVizbAepD4r0O+0Jb9/Z5NEtsHrm7zWmMyv17bVtE54f6yPAPyRkfYelIdyMqL5dbGnIdfE2YWOpp5cinKPiZbKPQJSaY+Rvwq09jiPgnWTWt2E45XX3+cgR3aroOQcGTHNcVtLka7ZsqICd9aPj00V7S0KQnYJsGRB2AQW/ZytecCnXHZBpnpDDrJAbqrtEoM7BNjwU5KTH4FbzxJ5m44ICPFZ9C4D6LtIXa/OAW8l47L8rnLbVF9LHHHG3l+e3ep07krZvGvd4Kt5Bn/Su1JZfCebrbv9LgLCNiGw9mdzO+q04QgaYCvoJYlNBdCxj2EisHAj4OLtV3pkV5hDmpzzwqeDRklDd2yx9hl2AFXpo6NM7IrrAWigb/JiTQ32D7lfWKvZ1taO7GxkAFm/3g8RCijt2FzJemyce5uw9Y0NfSb1hdeuX1d28Nr1a+q/yrWHR6i3nrI/+8lPBAoBOVyHdjxQT2lGj/7Gi/V1u3zlsn340Uf24R8+tM3NbfnTE1OTHsRKYlfUL7733nvKhhH04DM/++wzP6NSvVwoDEvV9TVaUhR9HgUvYRYSgEQMMlrE9PTKngMOAaeo+LroDerabm+DFRTfoXECpNU3NQWLyO7DALl69apaSnQEhCmxpa47UTqXlKBDOEpBI6lEg0HKAq6ov5LNnJufyzAJ9vlpsguPHj3yevdqTUCVuvFvXYbwVQBh8g1bArp+lntG0MXDkxw2v4Cvn4rJyQqSHRwdHLCBcp9Veps2QhPH/n7VGDI5z56u2eGh0mWqHtIXyqLqNWhWA7lzXXi4SHYj6U2UNdW5eCNmj2SqRk9RS6dUKVeZGjVzgMbCOMmAdnVqT2gaG9kUgcNk4PVdDoCrDuEIegQEahY1DaZN2fnVuWbLQUceXY93ZSX8Beqsfless+hy6JwMDl8PeMSznHTN1wWEkbER0KcezODy191oJEc8PjeyJe2f/zKgUpyDAEZB0wpaFD/HEcMw41iESEz2zIWJac2utc5wgMxO8140jq1AMCYyz7x4IMKdpFAtLD5nMbMQFNROn9kZELZKOOcAOQc9nUDry8b5nwMIAYO1rS2DOtrTqNtgqc8m4eJPjNrsyKBND1ZaAKHGMo1RUPBwDgN4SQ1M2TUih+5gx3ccPgeE1AO52AuOvjvpDjLzPe8Bg9x59xpGbzGQvqudAADO7UMcJmR0uE+ylw5EHXxGxkjbPYEJZcfSwSYlRDEiQp0tzVe02cFO0n5C1FWksRFJITN5KEDogGFfTgJAEFAIxYY6CADhxx//UbQi9TMUtZWsq2dTZVaKQaw2QOi/83WaMUczkZHCCiz2t9Rl3WmOoI72fUg+qX1RrxzsqZlpe/udt+1H772nWrud3W05RjjjOOW8hyg8DjnRW6LcO9uAo03b3qZmB9W/DYEpxh3VV5yft958U+IB1AwC/qRYvbllqGXTlmEKlUmk48cnJEbDV6W/rDmlVlRiMvW6A/0eF3LBVqgnoNRuc5GhpeVFrS+BwBSZJpDKONP/CqeMbGXRcWWEWBe+Fr1Ojb/1OijPUkRtrK9tzyCGmurQ4IDaoPCs/lUpnAgJuIUUjE+Cg/JDzxY6SKoKsLKW+M7483McN5wiahYlulJcExGXTFnkfOm0RYY6AEI/7hJ1NPpzFteg6Ep5OyjOfu6HPcbZsLnhVGsJyqWsp9pOJUpdiNOF0i/jyvtUB7S2JnXaEGtivHkfzn2AQtRkHfH2ypfZ3d4SMOY61CJKcCO0Alqymvk+eH1AWGze+BLKxYmOTm7L29/2nQCEIve1PX+hJkwW5Vj00f2xsDEeVNm1e/fuylkH4AHaqJ0D1HG+wkZqHLgNZa9xTSieai1hZs+ePVctGWsG1gn97qIJetQSch3WDdeU79LT67T1AxeaotYVNVGAV/TFCzVsBGNIfEBLHBpifw1JNIzMN+Ixv//wQ/v1P/2TPXj4QLVrBP5QSgU8/uQnP7F333tP9EvYJjdu3pQi6anTp212fk774vHTJ/bHT/5ov/ngA9FAt7d2bHgUCm1ZFHOEcvCvyRRSVxdqqoAtfkdSB7vAmEZPx6yBe9vC6ugfJCzRGhz0IInos2KKHMleTkyO29wcDeaHNYYRyIkzKfwU/ptzLSij4fdz79zrsydPbXdnJ8tIgh2itY7OutTXsKKyjHJqIeNA1wVjPFAroZreXo03Gdj5xXmbnSNjOKXzgTnH3+CcJQMLKKR1BYE6ShS+s4AwDEQ4mUGdi/SwZGgxuhyKKvSHVtMrEDhYKdvY0KCNjwzaxOiQ/luiMocHSt8iI1ur0Qy0x5o0YQbRI36AA47hBhiqIX2PNQGCJX7vjokXsvvLDaspPa7JEqPFKVNZdLmDlPwxY9gthXECIHQJ9fSKwv24jpBf7pyyaMPZ7ya+ltFDVUgfzl53LbEwjUUam5g32U2dXEPYHcB9s4CwFdR4s1JeOLru7BMZysFLZHqKhqHzwXDSSekOryteec1OEXhJwYo6VlF/0whnyVj/75MBYefWJUVH26PwKSOclAPjORz8ebTZFb5cFKU4VhHpbh+/eOrifHcChAFacyCYU0aLDnsRFHai6BzfWydTeE/KEDZ2tm3n+ZqyhM1a1XoPD63fjmy41GP9h3WrHNZbAWFaFwHiqiokd5pmRP2lDavejg4Ig17pGUKnKIYyJQ4AAM6zgazDqN3L64Z9HhKwSxS9cNLVpDw57VxXmcABrzkrAkLWtBqHSyDEMxFqLUEtNbbxyNsFeCsKB598BZBUlpFeeEODTlutNfR+L7w/EM2UeaVuhENze3dHzgJRS+pRaOR95cpV1byIcoqiL4c99bsFZ1xRUvaGFKYLzZ2FJYrrsaD+V1gQGWDUz1KGsAgSs/cqnyO6C7SsS29dsktvvKFGv7dv39LXnTt3lBlCBZIaTL5Onz4l+/Dk8VMJ89x/8NDnXwAtF4vY2HihTCQR/KH+QTkgnBtYXurdpycnbXlhyU6vrEjFlHvAsQMMSlCmumf0o5MC34sXGussWOAhyYwCylwzl+fPn1MmAucCWpGcwbExjSPAlrlirbmtcVDPWPO5UGXV7zD1wwv6fNDdwlYBKHFUZMdSoJK1JNpqBCawnwHEehKIT+rGoXIsZynRsbhXB9EOxF1sZs8GBvvlZHq7lLGW3ou5rfE5joBBC2e40MbKp50DP70jUUbxDRxctbWd0GD7ucCaoo2IA22ydmuSzA/bqrOXgI76Lbv+AXuWjAOAVn0baUi+uWUPHtzXuopWLhKakPLiVNY3VGrI2IO+fjts1OygUVPGQCqXatnlWVQ/ozqxRiKAfPJ5lP826LTpJx3q6F71SsHo7ZghbPEdWq94MmW0u0dzcuD5Ve7a91G8WtrWpB+GX9V6LhWvHb5CrrjMmoZiTqYdR51MFPXGCiYNDjhoq2IrdxUgQLAKOjC1zJwJqBcDjhCOieAI/S6h/gejhOCb6oEPDyWERTZxesoFZwAGd27fVaCKOmnADmtNoiQNBEhGbGR01EbGUP9FwKmsUUA05ssvvrRf/dOv7e9/8XNlosgcAoIIBg4ODtt7779vP/7xj+0HP/iB1vunly9rr4yOj9u5c2dFeSRNcv2Lz+33v//Qm90/fSbwyYtzEdEUAC/7INgPUhgeHpGgC9RVzhFuChsFkCWYFjW/7ke5zxMqoJqfAhAsBv2j/jApZdhh7dAO9w/oIKNA6uDQgFSQiwFxDzz62gifJwQXI5QevqGCdCRlCjWmbCP5TEnMz8/Tkp5xVOrPI5pLbAUgmODB7i7z4+rF0fOQ0oaxiXFbQYzm7KpqL9W6YmBAthIWy+effy5RHIIF3xFA6OABpaAAIy2AMKT6E/1LEyhHHSviYjKurndk/dRaUP8x0G+zk+O2NDftv1dDXBOl4+kTNhKbBUNNY1mnjWK0+bfaTfQACpsOFsXtdUqYJjml/xVdR4kIQJgk0xXlJEUfmZS2CFInM9TJWfaVVgRV7dS3fDF2pH+0RdbjUCT6HFHx4ufmbI3Wq8XP0wxltA6e0ntIRgYpRL9zVcoWKbaOxfzpKG6jsBbx8UlGvdu4vewgyAFyPhthIGKDx2/iWk63a6U0isKT1kIAmqKBaJ/rlz2LG5wAnZGJc+Cg+ppEG9V1BNzxYHJA2HIMtYzpy4V6ioAwBy9OL3QKoQNWB4RuaHkFpS6ATQREsnvplOEp3Ggx61WkfcR6zRLUBePrf97a5/Kk4z1fT8fpoycBwvrWpu08e2JHtTqSZsoS9jaqVqpX9b2vUbWyHRp9asM5Vo/KxOVkvhRA8m7ryTF1dz1AdoBd/t4d7nBw8gxtnD1eD+YZ/qCEu7KizwN/C1ji8NeBGM5sogyJbiL1MeyY00d1vbSPqSnh8KdewakxTpnkHjOlUhQSo59danMiO6j2E5WsvjCyn9S7BI1WdYYAQcQOajXPIh4eqsXF2pOnop1iY9UDE3Euz09mUXdALU4T9VJOz/MWBXwHpOiZRBnsLChTBIRalgmQOFgr2qJwBHvkuF+8dFEHLAc7SqNE7TmYOXiJYnsGZ1Bj5ICLflseIEQ9b2hgSGO6tvZcB/TmxrpUQckCjgwNCRTM0sR8YdG+9/bbtrK4qN+RwaP+ThHf3V17tuZNybe2Nmxj/YUcRuYHSib3CXiI1gw4F5FVZl1AUaVeCFqYjxuiEfS269OzMEc4Zb50PUPna5JWD97uIdT9ok8e64V/A9BwWqSSt7KSNVGmXtSpqKle8egoa3PhlEpsS0M0McHYcHRSfa3Gk0bcqS9bvcG/yZ64yArUWW/y7A6b6hlTBrw9+p9TKD3D11sZ8J6g9BFNzqIHaVg7bl+lGaB7awWFXl/oCyYyAThsz9eey0FmbSMSg3PvYjEEYRCBgPHhWV2i+2T0PJNIZrXhLTd2d7ydSJmWE76nIrgs+5v2K9kFAk5qeYWyYV+vlGvLSV1QdkDtKDoFA1P7KT1BR/61/ybDQkXQlfZGe9uXkwxwGLCTKKM+yF2ukvygdk5plwxo+9n9slvr/vscEOYgNvd3XvUcglVRPPtZ1+xBHHSCMQiIqBcsfQgrFTsk65/6yiFWhb0hUyVF4JFRUVAJPrDmqB9DYIq6ZfUWVC9Mk10MIMH7EDw8d+68bCdnFKCLmsTI/vO5vtcaap82MDgkoRWx3np6tecAYWsv1u0PH31k//jLX9rHn3wqQRMUmRmfeuPAzqyu2vd/8AP7b//t/9EzUWNIVvHR4ye2em7VZufm1DuPpAy1hPfu3xPLQqIsu7tK2HBGYDuwmX5e9YppAHWe/cN7AcR8pgBhtebCS3192nPYK8aKZ+LanC/8DSVmuEy9JccPodbtwez8nGnWj6xZPbK+/l7r689beUnJODVOV2N4nbk5406+UtaP2luMReAxvGr5UQQ2077k/dB0FVQd6DfaXxBcvHD+gu5fFNCnTxQ8oP0HAUACZOx5ai8ZH8aTc4Y+lVDHobgiEsd31hotSD795BO7fv36dwcQYqJ0LMgYJ2MrvFeYqHAOEj/EnXjAV952gv6DtJwY6i/bwsyUnT21bAdEt4nw95iM7tOna9aoE52HSlVmhagFRojLHEC/UQ/CprKEfDkghF7qUQwOVqV26fFCs1kJIuTZQwGE1CfM7WF3qsWrA8Ju13h5Vs3vx4vyI6rln5tTv0Iu1yMZEXEPAk36jBTJC1P59QHC3AHOx+rVBWbax7cb+IqfF99fzFi1z1X+fqcF66BM4ChoUjhUQfeMv+803y8DhPm1o47QsyASUsqyg3ivSdEyA4TH10XM7csOx+J4xLrwDGXUirlCYdSUOYXWZaoDILpB9fcp65X6yLm71N3h8OeN8czrxeKeI6KWH9jFaG33/dTtgA/wVfz9SYDwcGfb9tef2yE1uLWa9R42rHJ4YP3NAxvqObLB3qZVehCx8sypgAxALKO/pf6lAWY9fu+OpHMzszpA2bFQFZQojdO9c2XRyDL2epNrqVWiKEbL1Lz3X/RnVa1YVueUGuWGC5uyJk4xd5Es2dKUJSSjR6ArMtWe1QxV1BwQhqqksop6/lw9MQIERYps0AAlKCObiWxXj1X3a7azuaUDjqidGi/LIY+emL4PADy0eYDmxItDEloMh6ZqIhUlZnukfdq2EIpR3XxZeiDLA5HhIDt1lB8A0qF0MeZE8+t1byyMIzU3N2+rq2dSxteDNozZwMCQ9aMQCiigiXpvrzVqCI48VJ9CAbBmU6IyiI7Mzc7a4uy8nVpatksXztvk+LjEVXD298mQ7e4pMk5PMinc1aFLoTTZLhI7XQAAIABJREFUJ8cHwQiop4wPDgHfAUgKFkSmSFkq6LgHAlWsH81xyR0jzyilFk5pfXK+IbTA3GInRCmTeBB9uHzNxLWofeMeLlw4L2dX1K7oz8sawxlrNuVkcs+MqwfmED8q1n0mNztl0vJAhAd8o71EbqvcKRMgVP2P25GcQFOwE2k9KcOGmmfTrFGlJUdTe0VbUm9n9v28z8/HHBS6AEprZoq1QcaGBtz4Aowb2VJRZQGsEifq896bdXcAcfhUihJ1x9BkDxqaC56j2Hxe58BR03u0pRpgKKPKmKKCXOqT4JH/jQfuglnQeha0Zr3i+TrZzOjZ3MoTKgLC17DBkaHpmJFPsf2OgDCC4m2ZynTDyYXpaPJfFhh+OVB8GSB8taCkiyYef0VTefYZAaVhAgQ9STgIdejGgT169FAgCcefNcXeHh+bkG1hDwMQoAWqlnBiQgEzzyLuOyDchLa+LZYGgJBABHaaoBQBhWB5sFb4PBT4WaO0UOO9nEOARMYSy08A79MrV+xXv/61/fLXv7Evv/rKhkcGsyw1Qidk7v/rf/2/VTsIdfHateuqAVRghIBNb6/tJAEb9jPlA6JLP32qemvtwNRWTudpb4+JSpl8j8igRm0xtlXCW6VeASMo9mRUYcRwPoguuV9NNojWcfQZ73GKfYGlE4FbZYfqTYHBvkqqpU8CMcHQin6/fIb2+cCAZ/ySdsehEk4Ea6Om2deA7jntBb7LHtRQXXEl6fPnztmbb7yp+kmpyB4dCfATPHjw4KE9fvxIGVVqMRGxOThsaF4UNEq92dW64tw5e/utt1TXydzSuuPGjZvfDUColrU4JylD2LJ1CgZEkfU2DvdJgHBpfsYunDml3lKNqjeLJVqC4a7S6+qox0bHJ2xgcFigcLdas63dXTuwppH/4LMAhayPFIZP9I/UYDdRpyI1L6Pdxcp83YCw3eF/uXHzY85rEPJXOPpqNJwKc72Y32ufpIaVohoZjbHw95G8lpNbiJj6IZIMoaL2rUaxaKzbD6xvGhB2PByTgIeMVcr2BD1DDl4S4Qhn/3UBYeuc5GPVSoVzxzWyTe0A//g1CnnfLtHXTgA55jmexQGhO20REZNSmZTBXOqcyweI0bqJaFpB+KTbuDrAdjBVHL8ITLzK2n6V97wuIOxlXmm4DhDY3baB3l6bGOq3hfFRW54et6WJMeunqW44YMXidtVD5Q5DVn2SnIMcEDrYAnDgIETfwmJGjr3otWL5+wAIZIsYMznCqhlMRefJLkHhw8HwDItfI+ZG0FTZaAeEXBtH2RuO573lQtglQH9kjvLaMjIYFaesiQqbUw5jPTiTIydfYScQ26ZJPc4zzZlxBlCc0xxVD0SjtEqvlfrLyj4yLlDn/o//8B9EdZTQwLVrqlFxdcqGIusSY0h10pHZ6ewtOq2u8+8cEEafRNnFVKddrjhVNhoK44gxb9wDbSioI7xw4ZKk1jnsie7T1PjGVzfsxXOv+6G1BIqiS4tLtry0ZCtLyzYCHayvZNW9XdvZ3LT15y9s48W6bSYQGlk+72OIYMSCzc/NCQy6sIzL07uabcmDpGSAoRyX+6yx77V3zI8AA+tF0Xcvg/Aed/7FXHuLkbKU/wB2OFWPHjxQFiyazfNz3gO1mFpHFAVXV08LECp7sbnpGawGmUK3HYB5p6CO2UA/YineDioy1jEf2h9RE5pOkrzhfMomNp2lIPuRIvaeU3biUG6D8/KKvkpJugA4kLX9qlp48PfKxpGR6POaXeabMpKwj8VMYWQP4155jyv77WlN8/eA6HAAob3hkEftIfelukiUGJH1L1cEdOnByNgB0hmX6M/IHo25g6IsNWAanacxJsjN+xcWF1RPWazt9Axh0BXzMG6386bl511LVgrXedVM4Z8ECIuZwc579V8TEEYQIr63UJBPOIC6AcIIkHngz0W7lP3a2szUIhGn4rW2RrN4DwigcDwzQ2N7k314/OSJ/o51AnUUGyHmTqrDZb9ix6enZ7Q2o38ef8/6I5gQJSCAGOwwuAXghs2iof345IQAIuf9lWvX7Je//rX95re/tS9v3MjqeZeWl61xeGSlStneeOMNe+ONN+3iG2/aszXqxG9KiIZ6ccCMAh89vfbD995VvSHU0Vu3+LrltYEFBVZlupOD6UwQL8kKWjnK0AJadBcYHEy9XyfVszT6mYrmnvqYA94IRkJLpTY5gGUyJh7Q5XLYlBTkZc75vMgK8l0Bvakp1X8uLi2lesam1z0n8RuPBbvaaNwvGU3ViSZ7jG0k0Adwp/cs6qp/9md/ZpcuXbKVUyuudG2m/U7N5Y0bX9nlK1fsymefeS/CRi0r7+DTgl3A2QSF9Ec/+pGAIQP7jVFGwbzbdmS31p7aX/3t32SN6VEYrZdK1rBeB10ae+fZKzuYRWp9h3nUzmGWA8L4l/9eBw1+ZGrCXO6hMbQLyyzOTNu5U0ua4CP6CVK/gsT5+oYooz0G/3bSBoaGJSyzvbtn61tb1mDymcSkPgqEis9WhL/gXOsAKvbl6pIN7AoICzLYLRFsPWYBVLVR5P4UQCgnsAMgFEVQzqzLj4dTJzEaHMVCs2lFX5Px82OhEEUrMO59yjoDwvbI3bcWEGZnUPEw8gPfa/2gZTkFKHjrQXFzh6ZwSqjmr4sDeuJhEhldD0q0SCwLdLXW8rmDVBj7dO2XZUxPuAX9SqIkSVDHaRt1iVDgDDpz29UhA8hEZjPWQBjGbE8X7qtIk/XfhwR+4dlfdoPJGhx/Wz4JrwsI6T3Yd9iwOvSUWtWmx0bt9PycvbG6YmdmpmxpctQq2Bv61iX5cKdYRm1Uoo3wPJkcQXuxjK8J6IgcElLmlNhMaiafnPQYVzUQ3sTZXrcX6yjNAQi91jConkRhnc5eljwGc8W1o+l4ON8tgFAiJE43FXU0AwyecfGMnwMG1RxKChulZgeiAoNJHbLd0cnk/GU7fYEKFDaPrFZvSKnu8qeXbWNryzN9+3WP5lZ6rX9wUDQn1hetMf7yL/9SVMrbd+7YlStX5GBEZPYIAK/6qkTjSdlnD6KkLGDaIE6zjWBtO8XUaacOlJ0tEawAF+3xZ8b5hlKJ4w7IOX/hgpo9U9NGRBo6F3QdotTPn9FEGHqi2crSoi3Mz4vmCcVrdGjEenBoiCiTiSUDvL+vMWCkABRjoyM2OzsnJ4f/hkKGAh9/Dy1RmaNM4CvZZJkqkfsFfpgXxiIcBq9f8bUWQjNODzddF5osa4IIPgBkc31DDBuyuzhSfGfdQUdTreHEuE1NTejnUrZDZKHqSrsAJGWeU69C1o5Uu+VweT1+8aVnSb1YncaZyZhlDJfj8xJBpRSAyFg5+RnVW+6TLUMdnGcC6DK3Tj0d9OCGFmkojeZUbwXFtH7ylhRkGHDseFbAHE3n2QdF1gRUTm8hQIuAVGagRuRN0QXJMPD4XEPZIOxJ2dV/lUXs7dUYMkdkHLk/GErsFbI8ovD29qgGmfkIZzqjsdNHpYWZED6U28auZ8MJGgaF8G+RW9rBSrdGgsLHOUaYSnYhv0Csh8gMFoKkxWO16CK1ffrXnSH8ugFh1PNm1MOmiTZJcIwvAirULZP5A9jwPGTCJyZcTCmy9qw7ZcGqVWWVyCKy5hS8pc9hnboz0/5DyTYCj9iB2dkZrXmBFVoTNViXLHEPDGK/Hj18ZDNzcxIuARRe/+IL+81vPTv44PFDnVkARurYsBm02oBeCgh5+53viX5K4A/6KO0Rrnx2VTXM7KZ/9+//vS2vrAgIfv75dfvsytWsd15OB6+oTpoaR61161HNOuCVwAp7WdnNAw/Mcw7ye4JZRX+EvYStRISHvRFnokRbaAXBHmNfAs4lApVaKBXO8wi2MHZScl0kCHbGVs+eVWBOtPxUN05A2P1qSmwKgDAxLbhnUe6xrQQB19eVCcWWUl9OgHH17KqLA6WgH/NHcOCrGzc0Dzdv3xLAxl5426GhJFqHj1bVfFFbCsuFM+obAYQAPe9D2LSba0/trwGEn1+3fRRzSuXUdiLvQwjIQ5I5AFAxcuuHnO/0HID4fysbmw52QhoIzJSgcfX12GC5ZHOTE3Z6cc76MZLWtN2tbdvdpSB1V9LSLPiR0TErVQbs4KhpmzSA3ti0BhF7QCER7KgrDLqKlIjcIYqoqgyPaCqpT1gHeuirkiuKwDEAcjx9y+9OCo11dZ47A8IwSEXKWraoC/VjRIyyjFKG9ToDQnfsX56hyg+keG9rP7GTjHrxd+2A+2UAqPj++HfL3xw7oFoHlfd60W8AwuSMiGrbGci87gGVRclTn7oY/6jxI8qtHnEFpdduU388I+vAK4+A53MV0cKYGz5PUe7+smgWLhxSk/GXcmGKfjmgcSAjhd1Ei2ylHEUAJe3hjH4bTdkdfDgl7fUAYacgSR7N7axwJ9evSx9CACFfRzQAt6adWVq0dy6cs/e/95adnp60udFB6++l1U1QRp1+JyXBdmc2swnuwbSvuZxyHPTbJC+vQJdnq5QhrDvLARrJ+sYLzxCmmj/61EUjWw5F7Ch/G+pxZAk58EKtVsIf0ODT+vH/JjjkgFL1omnPR/YI8BA0s0wcBNElZfvyHoStme1iHROZlxDYQDyhateuf27/83/+L3v46JFkymF0SAo89VfjQOReiH7/n//5P4u98NHHH0uG/M7t24l62LQmmSicoEJdh7LOKbut5wuKfDo34tkjgJOtl0J9YUu9aooHcl3q6ogQnz9/QY7byunTAhtrz57b48dPlRm8c/eOxBvoxQgIAjydOb1iczOz7rAB+BHh2d8XIJyfnVFTehw/GtQjMDMzPSU6IK0meEFbdfvTZyh5kjVivmMfqt9kKmFwSqdnBwGAAP6oG8KZUua5JejgAkW01wB8xvgoup6H+FJWLvW0TUEctTWiJ3BqFwKwdXpz1UqAwUrF6mQqFR33OimeA2DN8xZfcsZStplsgmebAa7eViNsF2MggDuAMi9ZTQdQrT0M8jNKFNpeRMIOUn/PzQIgdNGOdpVRjwFHsDqNQqKMKrO/u+N7kmwulFyc0yQmxX16Vnc8Ab8+ZUec5lqxqckptQQhE4FjCCCEZiYxi8FBDz709iXlyYb6VPLfYT/4LtpbyjKFiE7sX8/wFzOEMcoe6GgPwBfnoNX/aD9Z8jHNwWGn0yeCE+l8STWqx3sBtayuwkprDYzraoXYwXc5Q0hGKFSKmWsCcfyM1jSIC/G7d3/4Q1Ewg2LMPkHYiyAJazIAyhoCL+vOGAEUAAwJNLA3WBtO/TzQ9QEfnNPYAeiFfMcO0CoNe1wuVXS2ozDKfdy5e9fm5heUYUQchiDc7z/8va6zub0lEAsAAzTSc7DSP2C//eB3Uo0+fWbVLly6JMCE733z1k37+T/8g8Ry+Mw/+8lPbWllxR4+eGDXPvvMPvrwI90ze0LAdnhYz8P+4vkiSzc8NKzFJtuQgBX7kEDUQf3AqfLYokJ5D/WXgCLEnEK5V7WLqd4ysomMF+eE2sCE7QwGTWLhcM5OT03b6TOn7fy583b+wnkBL67Pi8AXgUvO5MhmZgwqVJ6TEKWXsD3Vs+nrxQvVdjI2XAtgqHuemrLl5aUs+/tiY111mZevXrH7Dx6ory/jBW0fV8PpxM9FxSWLyHqgNOEbAYRkB0/MEPaVrFFoTB8ZwnZA6MnBgtBvqAQVI0QSOBA5V1nCUk/TqCNEWGZyZMjmJsZsfNiVRhn8Rr3m/V/66b01qOxk7eDQdqGP7O7b9s6e2k/QdkKgEECoLy/iVIFwKiaNqGpGDwnnvHOcrCtMK/7iXxcQHpf6dyCXNynOREuSI6XfFwxyi8NdyBD+/wEQdqohlGz91wkIfSA9O5jWXfTCoVeZGo52CEB0Wmzt4O94gMH/KiJj/NsBR/TFK6lmiGjaQb2myB8HRAjrkEkgWidF1ojop3qwqOuK9eWP5JlW9bdLAgg4F9HKoziOOejtpp6XO23H91NiGHSoXzkJEEIXtdo+Hrj195itzM/ZhVMr9r0LZ+3M3LQtT4ySxMozhGSnZIz88wJYZ2BDGfqcFlsE6Q66PfrvNaOpxi7ofFIqdWCFMy2KmtSVnfrJAa7Ce2qXAAj9FZ+nREuJbJdslkCdjxfOpddl0fOOnntHym4xLqoLTICQ37uAyH6WTeLaiA2ImkQEVPeYspOplYXTkXxOlTnMvhrqRYg4AJHm333wgT0nA8X196iRa1p5aMDFN8bGdCiixveTn/5EdTO//NWvFLmmN5YAglRy286LYvaDVhoc5gKLsYZSjWcSLdMaCxXfFH5UPRf0JNoeVGuiEUHRJUKPM/XGG5cMqhQHLvf+bG3N7txxBb+tbQRv3EmhHyNZV/buxNiojauf4LBNjU/Y7OS06gZnJidtcX7OxmkfQGRZQc88uOCN170GhQwAgJSsHCCTPcR8V6v7WhcIvTBfOG20vvAMssuZa40imgaIiOxnAs3Klg0OuiLg5ISAilo+IJazw7NUNc6sDfXGiyAh8yXGAJRFr8eTqmwCS+sb6xoTRc37vJ0HIjQAJRo/8yzt+5b1xfxSK0fdIrQq1VDWfH2Eci7iMhLcGCVbO6y1z3Pmrxy8KCBydOg1lkdNZfW4ltfDorAL1bO17cRJgFB943Z3lKFhXbp+lDfqDgo80X0JIUEbRcCOWlPEIFJPMxfuSHRr2tQc4T2ZgjsKyuCjkAmh2T0/S4CQrEsE4Dxb6ln+1gxhZ0Do9jR6QebZOIkKpTMnExTtWG5Q5AnpD9pO/xj9VwGE7WBQ1sm/ikyj+JQWQBhy28dD7icFYF/1zCw+V/g6uc/zamH+bpRRAMD9+w80UKw9bAhzR6bY9+225puM0eTUpLcGUi2bty3C7qrdCL36Nikh2LCNTYJP1JPOKCstMKLAjAcqFEjqK8mO8yLIxDmFjXiE6un6hpIk0DhXVk5JfIp74WeANNY17IxPL19Rporf9w/0236tJkGlCxcv2vzSot2+e88ePnpsT9fWbHX1nL351ls2MzerQMn1zz+3W7dvS2DL1z5nWkN9+m7evJXq6bDViUHQ55Rp9lrUPLoIlttTgBiZP8APtXbrL9adko2oVSxo7G+lbP2D/QJOqsUcH/fETqrPZS+h7krmEQuAGA1zgC1lr4Wt8zKNiiijXIMMLmqtjDlzyBkMe2N2eibZttFECfbAMXYY+0OQkM9WrTgCUfRtXF9Xe49nT59KwOzFi3XZBgWPprwpPX0HB1Tb3acxR+31/oP7+nuuB5PE72NQ9o1evwQZGJ9vDBB6hvDIbj57Yn/93/+2QBk93pg+agjDCGRZqKAkFjKE7ZElZQgxEKmpcLmnqYj9AMpqQwM2MzZsU6MjNjIwYHUOEhrO9/aJJloZGLLdatV29qu2vbdvW9vIoO/aEY4RoDaBQoAgX4rSizHijgXOTQgJcM9Rf9HJGX8109EqPiOCStQcZUU4SbHQXbpOH3XCz3BIC+0qCnRVdxCPX1MOZ9j7MPnZx7aqNrYfCUWc0t04twvHfF0ZwuIwtI4T99J+IBSzZclbPnF4XcyjT44oznuouXkfs6Jjmd9Hp/HtPlmtY+tJaJdwD0dif3dPTuCrHm6dAGF7psodE8/0yPFL9XF8bkZdQvr44NAGh4dsBAGMlDUULx7ahQBh0nAnQi1aWBz6+XNF9K7YyiPAoH9+QVBKoILChmIQo3X0XpYhzABDYTNqHkVYb1ovtVNHTStTVA8jYH/PGtub1sPB22M2MzZmi9OTdnpuxs7MTdnK9Lj1J3vj9Vg8ay42kdVlFGi9irq31UUzB9gT+j3xDN6Owpuzy66gMttoCJgwD0VadwhZ4RiIMoI6JT3jKmXVJDldKK8DFoCLNghkdHpxMhDrcGcS55+DkM92UQrfO1wDELqzTZ1jPRO2gWbkdB3vqcjnsj6VtZLyIxFtz/h6L7m6elrxd3zf3N6RKAJ1EQBRrtPY93qPysiAwAlOEU14yRCePXdWjss//fqfkpiMO8ouoOJ0vJaakIKVFMU10ajc0uWBLxfHchGzYrUjhfpEenG+6tW6DY4MSbiFwx8geOb0GQkZYKvv3r9n9+7fl6MDOGRcJI7D8XRA5g2arQPCKRyGmVlbXly0M8srNjs9bTNTk/p5f6lsR9AQ1R7C+25x2CMmQ30gjsjMzFRqTu8tCVh7u9uuLLi9tan3M0/Qi2mDMJx6AnoGjPZKvr89q5ea1aulh2emaKFBw2vWHIGn7c1N0cdwYlU/nPoThoNDEIK6wKkZr1XhPWvP1kRnIptNBgNHR0qAAwPqmUXUG4d0YWFen9X+Yl4BhGQHoEbu7OCgbWWOjwNCgiCDcspwznD0vGefC+H4K59THEtAIRkN5rZR89pcLwNwG+emL9VqJ4CVl8GHoIyfIeFEktnb3Np0BdM+FAMH9KxcOzKyLrrkwM8F6Vql7Llfvhzw+t8FayfYFwQCWMPqdZyCO8Gm8GCaiz/xHomVpMxT8TDL6fvYBc8eetDR68Y8MEKA3emeEeTKzoro16ZzriCnn8SqivjRgxjJ4PJZgFnUgMWgCDqpB9k5J0LF0WfAxzpYMLpP7w7iNisxSUJZWFnRstduaiyLz5Im8CSQ2PksLjCgvH6pcN6+mlfXLV4bgFB9LHt7BWzIymt/Jh2H6EPIXskD0F6yQaBEmaoZbyfBGkFoi3URtFF+j91Wu5+tHZuYmFTWSfWuh/SI9VZB1C3yt5RTiWY4v2BnV1c1hihFM66sZ1537923659/Yc+e0b6tJuVQQMkfP/3ETq+uiikBu+Px06f2yeUrNj4xaWfOrNoP3/V6QYArNYMAwzu37yhbyL0QHKRGmfuXMF10F4ikfA/9Nj1Drj1UcdErMnTYEVGut7cFirEVgCHVz1frVturWoMz1Zp6ZvYRASk1mU/BMp41MvsEQ8jUYXuihUcogDPr3qYpZ9Lwb+yP6J2jozY9NaWMHPMWNZ2AX84SKKvUwY8BsodcgTrOWt3/+ro9fvTIbt64adeuXxNrgHtgL6n34Py8zS3MaywJKgJWnz57qtIEBGcIsPEe1EqxAWRwP/roI7t65ep3BxDKJBe4+bE5vQIif2UARSI0fqiLJoHTgyOHg9bTtP6eHpseHbGlmUkbHei3IQQWUipYzi01F6WSbe/t2R5ZjaOmrb3YtMdP16yJ6ihRC5x9ZQldbdR7ETrXSEW7iWoTogNFql3UysR5VHTao6ehmkwm4xVZhKJR6hZZyjm0r2aQ4ppRS1OAKNk/o4VBJwphdu/Hmj0XxqRtjrL5S9aw1RC3gsAiUHpVcNNuvPOoXf60fjCkwz39+MQDQairy7GgC4UioYPkoORloishUtGlt1lyrTt/wEt+Gg4JxjD65uBkYjhbX8eVz1rpTq01I8VavzjIi/2WQiwnxi3ohnJMh4eUKSk2jxZYqDeUrdc67XPa4XEBD9YA1GuvXS1ePy+yz8GIgE8ChExqnlFstQ2vWuif/VVqRt4JEDYo7n/2xHqwG80jI+fQj7qoHdnS1LgAIW0n+lKPRj1DAKjk8ASNL69HS1ks0UBdptrrdHtVH+QOI2qV3kyeAx2AqMxMQWa9GOGPelY5mQn0eLCiqSbfmSOHslqyWcrKJuo7vweIM6YcxkR9A4wGXRWn0+s4aGjv2QU5ZAmAUTfF80SGovidsY6eTJEhxClvQAEEKEr5sp7x/wFfHNyq9cIxajQEvIiMAjShwHBYxuGtmq00B25HU1CmYHukukqtdJqjCE84gAxHr3DqyLS6SmfUS4pidfq0WisgIsB9cQgLhG1v29r6ixRR3lewkGtLnCW18AjK6KXzF+ziuXN2fnXVhWHGJ6y+vy9BGSiViMq8ePZMjgE174w1cwMQnJ2ZscXFeTu1csoWFxYkoEAGYWh4xJ4DwNaeZ1kvrSfzeVJUOonhqLZMLUxSq5LI8qUAYbACShUEaSoCg2tPn9rVq1flyAHuWOs4VqqlGR2z1dOnbRWp8wvnbH93x54/fSaZcwQvAHNBeQNgcl9k8gByZDFWVpZtGiB5zJJR2dGrNXaY2luw/tSuRJnv6LuHGqzbIhxhwGDRDhRtvnsTHvyIwGA47J4dNK1HrfFUb8k6dDuZsxAUQiqsswBiUrbHb0jtJQjIBDjx0JO/VOObgieR9YjaVDISPBvrTVl79n+i46u1RFLzDe6UZ43YR97I/AX9xpDqHxy0hfmFTAHRhZEUBUjHXPS+TSqw2BeyUMo+eSstxgoarsAvlGwBrT7rE5uhaUc1xPrIah5ahXpiqbymKEw6B2NP9pQqavfRPGhYk3o1Cdc5KCxBj8XWoRgpETMHotgoqHvQApVNomWOoW7rVOQ9mn0jUNLXq70wOj6amCcoRPar9zQK87JnZOJSTebrHcLFVhNFn+vV/K9ugBAAowBLqvEjqMGcM16+JvoU9JJtTC2CPINYVaAHmiX/DSAETFL3S5YaEMO1NR6jowKOAAWyb6urZ+3P//zPE/XaA45um72eDaDpQYwBZZlEwVaNeHpPvW737t23L7/8SmJgZGNWTq/Y7bt37ee/+IUSJyNj4/bej39slcFBu3P3nj1D+KRet//4H/+TvfXWW8rCk626e/euXf70U/vs6jW7dfuWxGtgU6AaelD3tYcgVmWg7KUAKZPI/bkSr2cIyZqxzhFgAYBhBwhCMRbQbvkCaKqX396eg8qePjuqHXqpcMlZINHiwuNHTd1L1N0rs1pyqnaIjWUB7RTIyRVbnW2gLGC6R++p6KwBxpV7XlletpXlFQU6AbTMP3ONzcCHIktINpZ5vnf3rpg0AG+ymNRnUhd48dIlBUm5BgqtlFE8fvJY6+Xdd9+11TNntDYQX7v22bVvCSBMojJ7fZ4dDFEZ9fxLjeAlKtMGCNMx3aLNUcxohIMtSZoiIDTk4M2mR4YU0Z8YGrKxgX7rh8oBbahctv2Dhu026rY7gWEzAAAgAElEQVRPRBrj39tnG5s79uT5C6vioGAUU6N6p40epciUowxFoxO1shhFzwBNEVy0AQSXrU41XKnB/WsBQmY7OT6vZ9hO6EeXWhgUD8/jz9VuAF2JrVONWPFAPpZ9K9BPHbS1orA/BRQeB4Q5MOz0TB3HrRsgVKI2BycugeRZF4+mFqSFC81P24FaLsfzerNWfHdxTiLbVIBEKVZwfJ7cD/aTujgeno3Ko6Dt7KCIWntk1NcsRs2zQGSlvP7AI++H3o8zKHyAhJapzaX9/bqeOQxqVd7I1aPOASq03AuZH+42HLri2HRfAyeNd7IdHTKE9c0N28a4IlZy0Mh6EfYc1GxqqGLTw/1WRjafbEt6To1k9B5MdPc8oJJyFclpdEDl8tQ8T3+ZVgEu6oSzzoFCJoNLUzDP+3h/1Gh6LZU/W9CJ3alMjXlTXbZogYrqO13NHb3UqiL1QWPsfR6amstwfqE6Rt/VoA7mn+mU3xCJ8Zqw4jorrMxwDvUjF9lRDyYociFok1p3UAOie+5L+famKRtHpNUVLLdtE/phuhG1q5AhiayCiTKIwwyQdkDncv15lsMxgwPbAmhuYQ/4mOC4z83O6NAlU8l9MBY4HTgbRNX59zb0UJy7BID5DqAHsBG1VUZscsqWFxZsbnrahhEx4ZmpC0R8ZZ+vqtVRqdvf15lGsNHpoUNy+Ig8IwRB/QpRZuZbkvXDI7a3Q4sKF31hIvrLFaeQ7kGL9IzvYP+ADaln1UjWt7JTEEx07RQAk6Ll5qbdvn1bkWtq5Xh5nar3QQQkM0fzy8tWr+7Z1saGnBgASjiY9AiLmieJyohe3GcTUxMpM1Kg/AZNPtQ6k2Kiag9Tn0LVPiZRHK8j7Ne9eLDWadHZKZAMG8cVtaQeyPC95/9uOs0U6q3KSpg96MHej1OBseT4JeufMoQNZYNdlMJp0NFvU5lrOa+eeeV5pVoIe2lsXHRf9QxNGdpiRpPPUqsKZSybXupy0FCGIbKGxQAvNkGCUxu0J3mh9wC6Z+cX5QA3j1zEJqdg5ucAP6ZulxdUNDY/9Z/sQV5Q9wKUsh7JDlMTyusw3RdjGbYnk9rXwiowQljrlQE7QtmxEYrHzrgCiOL0026Fz0eAh+/MMSBFWU/Nj+mcIQjJOvzqyy+U3WL+qQ0jaDQ7Nys128rAoDKRqMtHMBHfj7HNfYyXg7piRvW1A46JXdHpBGK+PFOXsxq8vY+32IECHe0jAI6sD89+9wussB9Ze8w1/evICrHmxOTY2VF2mAwU9hxl/c8+uyZmw1tvvZ3qdh2ghChSMDrcX/MMGMAQSjrBO9HG9/YEUG7fvmN71Zp86dOrZ8SO+Id//N/24NFj7YG3v/99m56bk38Io+P5i3X7yU9/au+8844tL61o/BGWoW7ws6uf2VVq4e4/sOfP10U1r+97aRd7o9xf8jMmsaR8n+TCbaJoTkyIwk9fWIKH/B2f4SJsm1lLC7KaomciULPLZ3jwMRjKAnk8e6LKZxlDAGHq7RpB8Sx5orMngi3eS714FkVdJ9fE3kAfh00BiCVbCxuDAB/nC89CIIfgn86YrU0FHaF8AugQ5qEOU3t1cEA1m+fPnxP4YyVDl717766CiXwOZRZvXLqksWAcvjHKaA3KaPPQKaN/m1NGq4DCUskOiHw1Xao8aztRAIRyrKIAubCbioDQfYBkntsBYfPIxgcHbG581OYmxm2Wpr39FRsse6PXZ5sb9nhzw46ICqLGVyrbbrVuG9suLLPDgVzp14Ime0jEt47ARGZTc0/XI4VF5yep3RQYK0WQ8+0EhKn3VgfLdRLY+jdA6IDQs0OJ8tvxjOk+vp0Oi24/K66j1jYtL++JlNFaC6gvsnG6rgyu15Idz6T69T0q5kqL0SjdRVQ8QxTAQ/+d6EsBYBwExrUdCAbgDKqo0//8syJirkxsolr57zyy+bJAxKuN60mAcNO2nz6x5v5eqiWsoUZhPc0Dq1jDBpoHVmoeCBAq0poCRDgxGAo1oE1F6CFfrSyBHJ3IsB0HhIyBi2W49LxH3R2ouWR41Rt0qzbEqZpguWL/MY1topxHXRyAUMCdDAiROCULnGbJPbnio2fSorbTQbq3u1BRPFlpLRUU77hHXwtEivNlH85mfmg7Jc+Veanl4HMJsm3SNDhlUdxZ7rODPXcAKdCk6S5jQJNjDuSHjx6KCtvX49kcXlp/oSiaxhzAw6LBkeL+oNog9y06M69CW5BYb36utwan+EwyWW+9+YbkuwmEQG368MMPdeiKkrOz4/Lm9OdTlpScMecXzdOHJAhz9syqekxdOH9O4jHV3R17cPeesm0oxg6UyjbA2QQAHPQalOXFBVtZXlIWESA5MjzkWbVBd9oRUZPqHtnlCo4iEemyejm6t34kOu6DB/etWt3TdkGMAacQxdYsuNTTzjLwcVBmuraf7UecKKLXGr5Q/kQCHrrU2LjARHlgwHvdHtHTzJu+A6q8bjHrQZOmwLO5hFqDtuxiTAWV3kRfjDO2aBcAJ6JTH/g9BR0VZxEQ0OkVWVFAs+hkKP4l8Rs0BULARZl71nh/fwp8Deg5FQQMr6N5pAAFVLsXLwgKbElkYzv1xWQleXN5vqA/ez9CAgw4r3yF/Q1byd4fGR7x7Gs/vcWg6fXZ4YEDQoHSDg+GPYGGTc9K7kl02qERGxmbVhuL5oFnydwu+07tpS9iEu4hmMCzUavGZ5C9kw1JrBfGCqARFOFQsCSb6IySsMlaHVlgKA8ouq0B+AH66NMWc0YWmn0ZrXXoDT0wOmoHtbrtb+9kwBTAyDMEkGJt/6//8TO7f/+egBJgEKXLH//4fWVNsBs8Q3ZmJkDv6/f1Rcu610mefNJ0C3DH2GMv+DdZM+wIDAkySABb9jd1cQi5MJYAxZXlUwoCoczJGPB3ACGcf4JVYlYArJMtZGwAA1cuX9XYsbZoZE+vPtYJmT7W8OTkhLJXkaVkvrE1Q4PDPubqbbilWj/o49V6Qy2BAIRP157Z7z780C5/dtVu371jQ+Pjtri8YhffeMPWN7bE6iBgdOnSG/b+j963+dk5lTfcv3vPbt64YZ+SKbx2zT7//AupMwOUPXPqPgf16dgF7pH74zzi/kSlTL4CY0Pbnx/84AcCWICt+YV5/R7hFgRyYDiEYA9/H+q9fpZyxh04LX9gUHYhWjUxw0HZDUD4av5FqtVPjB3oq2IolBAlI1A4ZYvzC7rvixcvyiYADJl/fo9NZz9zjnHvV65ctg8++EAg29t3+Fr585/+VNeAucJ6IRj3h48+EqUUYSIys7zvuwkIE82vHRC2OMOF+oCge1EfR+0PUftyk8bRvTZSKdnS9JQtTE3aKPLsiQe9Wd23TRSVBoetp1LJxGX2awf26Okz29zdtQr9CYmOEc0gqkAPlJTRLFrlToBQhjQySCmhFz5sahHfEq3uaDRSvVHHhffKGcLIysjdybJax6/JxuscLfPIYqff5fUUrdeLqGDxb4r34fcSr29lhlClXoWjt3gK6wDMny3onMlT6mwngt7cEjp4ZZPS8sYsKJIn9lrux9/svQGLr04ZwlcBhBEQEMU50aWDJp0UCPQxIQ4TfHgMuFS/Esjz9efvy/s25pnXqP9yBwMD7NkuLT+BS5fEbs0QFmstXx7t7bjuE220vYbwcHfH9jfX7XB316xWtXKzaQOlHhvpL9ns2JDNjQ5ZX/NAlFEPhvu9YGOUDVA0PfWF03/3CUgJEEosxut9ApDhiIXioze+LSlD6M22obJxQKEMWfOieWVmqWMm+5ODzwB2GlnJZ4eD5tFgQKT3SPTMYtCGA6wXbZGAunpTeWZRFK/0coDnANJrgPLm5jlg9wPdAwmRXShrLABP6xubcmqIeqKUJvGkZhoj9Ur0aC30pzI98cjGkFUEMKZXZpoSKGTsXwYIZbMZg4yKnNvH4hohak7NIA4XPZ1w2HD8ccK8N+CEK76SJaS+rVqV4wLohQ4JrYfIPUqhrhDZa/v0LazVJA5CbR8tJVAUnRgds1GEG6DtHR3ZENnF4WEJzkxOuOIo48ick7XDoSFjVqGJ9PCogAQ0bjI47FUcbyinKLfiYAHwcAaRj5+anRWVDpCRhzMLmdaM/eDrk2fSPKuIizZOKOUlyiYCD6nGmMBAMATi3MiDTR0YKk16q0HXysWW0rLNzpzWs9HZOd6mIoIkhJ/dYRsYRGCHe2jNEMacngQIiSooaw2wVyGhMyEYs7GJCbEh/Oz2YBQBMNYBjvaDBw9sbe25ykkAfTh6qikaHXVA2E9bCweEXBNQyDqFzqf2HIiDQZFTv7hpG6fHaXovf09xiTLZCM60tY5ye+LZNLcHDQ/YQSHvH/QAHx2Vk/EMQgj/SWYTpxpKHa+lxUXZHYC2xjhheAQuoPjhYOJ448xTvwn91xkJbsfdxwnmTOptmVRQJbPfaCgzRFCH+yOzPTk9LcEdaiyPUv9jMrSMDSInEjOq11TrxQpl71PXCqXul7/8R2XKOGOo5SX48qP3f2Tf+9731JybzBH3qvYqKUDJvYpWrOX+OmdGy4H7qod3IRvZ+idxDvBT9rIy8EnYZXll2c6ePacsIb/76quvVHvHOnn77e8puwQFEucf0RDmgaCXP6+r00YJAfuFc5h+gE8eP1bGid55fM0tLMimodZMGxynXLrA0+7ungTKAIXKIu5Dcd2w50m5Evs2jDjL5IQ9efbULl+9av/461/Zx59+qpIsenzPLyx6HSu15EdHYjb88Ps/tIsXLtjqmVWdKdSlA3YAg1evXXOa5MOHznZI/XcD3Arw9vWpU4CXNXhQiD0vgR2Umaensp6wb775pp4pxphnpcabcYsAq/ZA1VtaCIQSYO3pEYimHpFMtABqEmhrr1F/6UIQZYRt6+wftXsqO+We7Gult+Ite2YnRe9EFIZgAACfOk5qEnkf9/jg/n27fPmy6KM3b93SHmBcaWOE3eBrZGRUa+aPf/yjgjUATM4uzrBvFhDSh/DZE/urv8n7EJ6UIRS3PTIISWBKW7AbCbuYIQzKV/PAytAXqJtAicyadmp+VqBwGLoA/HOookSarMeGxiast7/fqkQHjpBPN7v/+IlaUAwMjSp7iOshed29XfVLjprzzCGRXXHDEveLuIQfTN6sXgQUOUb+PYx47tQcN0zHKYGFpfeKgLA9kxKffXwRey1mp9dJgFA0344xy9aMVaeMTnzWtxEQegumTrFYJ7x1BshyE7r/LjuAXucQaqV5tmQzTgDqneYlHPMsM5DoiVnta8cMYUTrnUKWgQ21WXEDJ0cATn9qiK4aJSKzZhIKcccxf+V1iV6knj+Tf1ZkqRxYel1bNNkNr8Oziyfbhpca6rRjRTfvQBkFBB7u79rBHhnCmo3QA2p4wOYmRu3c0pytLsxYyZCoTtm2JITA4cxhHFlB1a7Jie3TFmPainRRd7iPrCdl45wy6k4LGSHoL+H8kg0RRfcAYFdPIM3pgJGNDIDWm9ZbDggBEy5B7pg7DxCFBD3jz+fHnAQgVKF/yi60m2NlE9XENwf6nmHMwb47iwBCF93APkJDInL8+eef229+8xvRkVhlyjjSaw3qqnSEUFHttxKZJqLF0OO6ZIBoLAHYBBgx0FAdAUg4L9DinC6b03o9a5KyG4UMQqydAIRSd5ubExhkTbP+yP4BCIne4mAQsd1FiOigISdoZGxUSn1zc7PK7kH7Q/gFQEgt4/LCop1aWhLdEtA3MTZmE6Mjyvxtrr8QEMfZ5ncofqJaR0YLZTmAHhk75klqpZMzopDiDABG2as8b0S+GVueXZLusGXGx62+t6N7ct2y3Nn1ZeNg3FsceIBmgN5eZCBZp/T+qnt2ErDIfe3v7UpVlOfn3jWPTZeGZ+H34QilLHRQMFkn0KdY553OgyxbmGr4fO25Ei9OPnsAR4754PNQOfUASmcbG4BQzmBkBZJa7kED2iXCR22AENGaySll+OIco76fPUvm4aM/fGT3qJV69kxidZOT7pCyXnDQnXZK2x6yuM5Qkmrq7q7WDY4nzh4AETGaiYmx1DDca6S09suD1leippBekq0Z3dirGRMg9l3qKcw9e+15MDL6skARa4i19PDBQ62l/4+9N3GOLL2u/C4yE0Bi3/cCUPva1ftCirQlUZQnxqEwJdsK/10Ox0TYVtizeJNlURPjCHsoURQ5pMhmd9e+73sVCoV9R2YiAcfv3O97+TKRQFU3m2rZFqIR1VVIZL73vW+5555zzz106JCAL/cGsIzzh6TNnTt3xEBxfyRJYLF76OOcd1ntzk45KFJ97cZeia5ogI0tSg1AUM6/5fNI/XrF4rR1dllzS5uVChu2Rj3u7JxqIVlT1Ocyv5ryXs+mvaFQEFi8ePGiwDjSaPZL1iTBL7VVOFtGtiWWJTAXc1mv197jeN/n2Pj6ASEfxh60vr6hxuxPHj/R/cDgYwoCY8R9Jf1M5+bs7Ftv2/j4hH4PNppxYg2wVgDrMiMK7ScSlhQgvbUtB+Q7d25LJSCjrvFx1fjCKLF/kMRgP2EuwByyl8qZONTvoY7gefAMO7u7BMLZX6kTvP/4of3N3/7E/v7TT21pbUPJERJ5GKBQ58gzxVnzyKHDdvatt+y9d9+1gX53CMU8ivYWt+/cFVt489YtAU/YMeYSn8+6YT1xvrEH8kWChURxNEULmVk9d8YPiSrAKhpOMTasOQAecyK2rADsyguhUFCyAsk+6xmwjUweGbbYWzkzf5n4LSRlS7TF88SscVbmPOFLTU1po6RWOJlmry+MZlvsISdOnFDdOokani3XyFyAMb57967+JInA/Xj5QF7AD6kvz5lkD/8mcHno0DcLCNdsxwGhaghv2joFwvtIRl2zFiRlIaBI+iDtsUxTAg53CUwBwjYKjZua1EyaWkJMIbDLp9YDQ5lMvsVau3vEAsIIFre2jbrGuQUkowXLNbdQ/S32cH5pUY2TnboO9So1AYS2i5BNVRAXgV+QlCozUCXXq1il17u9rwoII83uQdjuurH6APufAKGjdX8SVeRsDTh0cVyFP0y2h8SgJLxH1cbhoEP/lPr3PZ+FIx+vq023/AiSST3jQEztnjuV30v/7KsAwiTYCGYMERDqIFPNoEtTYiuW2to+rykMyYEgd/Lr4L4qjpzpcYh9lGJCJUpDOLhigiUuI7++/aFfpa6t3uv2loyqDyFMA2zOdlmN6Uf7e21yZNBOTI7Z0bFhxFzk7vXGZOJZ36oLI3AJ0rfYl1D3SL5ABn6BIVQN57ZlE1MZdw/M6cBwG3/mGqxgZPIigK/0Eau0JBEQldQr4/mdcA2RmfVeSOxoXmcoeWOqj+VegNAPwrAwfIUkv6fklmqsK4FqWioW5T8OgoOZzs622LSnz55KKoQEE/ZPaYdgYLGxvqlggwMNmb0HqYDV7aSmN/1EfQ75ficGm/2eYEIyWMBJSukQpYhhbmqfrAMIYy0nmXrs3QcHhtR43k0YnF0hgyxnu7U1KwDScbIOLpIAAMAODF8vGfjuHuukf2FXt43QnL6r2zpwioOVKhUt19BgqyvL9nLqhVYHQPbwwYN6LWwh7AqBEgE148laGRwcsgMHJiQjo65PTrepvriMi5uwOGOjc0jMsLuzyqY76THgclDAEsYLAFuxf0o4ZARk4ZucIUQyltduuLa0ZI8fPpTxDM+RzyEDrqBLjBXzGYkxgAhw1OR9GRsbbXJyQnWRtV+67lA7yGdRb1rEcEJOuSQovDeh2kgFJg/nQFhCehKGXbgKaEammtqh6NAb5z/rwkFhQWUi7NjU7InRy7vjpxKqKckoEs3ZV7NqqUGgTLIDtgvARGANuxJVFUgeYzJM7oa5nPqOEfTyLHnWBH2LC/NinWOLF66ks6vberp7xTTDzMX6vnhz8R4iCy+AztxcWdG8T0tXYRwF9HluKytKaDx++EjPnQCU62AtwyRRc7UQzJK4Ttg2WD3qk+h5NjY6Zp1dHdba6uZXW2VUDCXdE8wPrBY1frBNjB9jQj9bAtb2NsbI26+0tLVbUz6vBA7gGnYD9pVAPbbTAewBVhk7rpX6YAJ2gCesmMY0m7WllSWtD8aX4PjkiZOSywFmnYXNWGNgpJPJEX0eUsZd8WdptcN+5ET1/I2H0t6lHGrDEyTszD2SKZI2Up+3sa7tivow5J3cd2xk39+PG2l7wp5xfdHhm7OGMQQ0AJ5gAdWTMN+ifd8VDkuJ8y3zkzEBsDPXY+sj3s/NslYFQmh5gOrCk3UOYpVQoT3S9rbIkoXlJfvVZ7+2X376uV28ctPml5astR2msEsslxKNqFV2MnbyxAn7+KOP7PSpMzY5Tv/WnEDx/OKiff7555Kf3rl9W6DMa0i9ZQYgj/OA9j5i1UNszXqIwFE146km9IBBxgClBvPAmcROjQ2v5fciO8gzIUGCOZfA4MuXUrAAIvl3JUZfF3DUCTM8Vos+KZFD8VpNrUXOxp2yKwu6u0ONt/87MujJIAkGyLNHcN+sb0xk2HP5BiSz7mGKiQNQkaj1VLms+x0ZGf5mACF8AJUa3ph+xv77/90B4QYNVnNuKlMOTp5bZW9oLIlGqCHUpk22WZlxj9CjnKx2rP34Dw3Xt8tqFN2SzVg77mfNTdbV3GQjFOJ3dUpOikxmeXXFyjAYHE6t7TKUWSWzu20K7+hHuFEoWUNjk9xFMZ0BELK5qvmyJGLVPfzidUXXPQ5QOWIlNRFe4xMDj1g8HGVm9UJVrwHaI9iN2rmqH+9m5SrBd812tWtS16CLNGhR/FfvQvY2qan9FQ/g6zNu+kkKKL9+0919LenL253521ueWjUqKeBXFfv6BSYZRXe2rdxNvBpPtLubmd9/6jodCSaywvRBHh+yv7zyO/HZOXiqMGn+vg4Iq0c1fZ+7mdt6gLAi0wxuvcGYI2F3os12cNRLgqLYHw2GMATTSU1g6i4iYBOAjePoxYouPwvGA3E0+VxJtDo7E4adTU6ZO/q5YaSSHsdY07v/9ArPLiVrSh783oAwAwtVLKg5PRYKPR1tkp5PDPXb0QPDYglrAaHGOAAsBa5BGlpRuDuzKnY1GMR4b7asJIL8fmQIvVcZvYrcKCBZg6llpP5pucakJ5NaTsgxzc1KfIxhXb1Vjlg+9RysBKcRKAjYhRqdCOJdquvX6pLgnDcID823k9oLBYOV+k8FzmEcsAD3HknOPsIM0nICADX1csqeUEfy8IEbsoR74/0JttlHCR6Rl8q0KPZQzDi7HBdAXGupZVb5cdh7cKGOczBOF0C8VJChviom08SqBIc4gt0YVPT3D2h+YgU+v4CL3azuTfUoyN04x1TzWkmCAAgBPLSYODA6ZnlYunzeOgmCA4uGM+dWYVOSUeYP7JHaW/T12fg4jez7VdfCv1O76HMkq8O/t6fPuC53BMwJLMiWnsRn2FsFsrcAsWTB47cDN6S4re2t1tXZoWcgR8tSWXIxAkFAJ8YkBPsYHZQ2NzW3xGi1tuk6YD2fPn5itzjn1/19MTUBBHI9/NmEa6nmqzts4pZJlnx4yJk0AU89D9aIP2+ulbEla0/AiMOievIFl1F/TlnJZQlYvRdhi0Bh2IWTsyWeQT43K7J/z5uEuVn0hvV8NjsW4Ej1fKHulXmi1inq+QibsGFrq/QR2xRAwSAlgxlHU5M7FwbjHP0ZajzZJ2PTbZIlAgUN5mYSrW32avqleryp3Qa9XUtbkpQhBxsZGXUGR60JvIUMpi+q0YSp3fLgFikZ7zG/sKgAmmCYhEZHR5dAHWtZToYzr+zliylJ0WB1CbhZczDdT58+cfZhbVWxDKDCe4IiLexTzR7MBbJ2nuMGZkLLS+7qODcvViV+wQRzb6wj9UrN0we6WdfCc3MDnaxcae/cuWu/lmJgTdeOm25vT4/GiM9hbGV8s+XmMuxxLUEyCXCaevlCygNAKQAAZgRgSDDNHPDa7tD+Jya2goQ+Jg+jk3egPFMlAdV+EVXxw66/hDlWc67HlyX1mxic0Molm9HcY9zm5+bVKD5Kznn20QDGk1sNSpawpzNGEVwC7EgYYfpC/TPPi9qy3p5eBzOpdh9xznsLmaZQT+pnjTvtuqEP/88+Q0JKZlRy2zTVUsvVdpFatrJlGnN26+5du3jlqv3kZ39vT549s2yTSdmBSRDnEmfA+sq65g2gEPkogB1wRpKBOXDj5i2xhOfOn5OUlLGIPQWHR0Z0v7TSUSueQjEpK0EWy3NjPwMQsi74PTdYalGdM/tMZ1dnWEsj2uPYD9wYypOuq8srqu0myUdCg4QJQJq1/pUYwmAcWUmS+pns0tPA3ms67ggQAl4jgAaEMvawt96iZ1isMS0nkKOzXqglZbwwnmHdx3Z4IqdCyyfGgD3yG5GMIsrhVpfN7P7sjP3ZX/y5nbtzW+wgYLDY2Ij/r5Vx9OKQ2vTN1ZKeZZ6RxBo7ys94WNqka4CJx/AU2JdkZ4xxTE9riw0zsK15a89mrRdtNVISHJxKJWWmVwqbtoLbFfazoe8g7Sj5Xi+WrUCxNAB2a0u9CpfWVgUaCY68F+FuQBgDKoICNZQlO0qQFLLQUdaF86Ky5UnGpD7q21uOKSeFXdtPvYboHqRXTELS47c38HpzuWcEJ7s3xv3B4n4baRocVgOnNNCqvv9KFi/EiHvoQRKgU4+li20jAnCJwan/NcAXnRiB+g/RaOV6Q+PoAOo0NkmiMIxp+HslgHVwF8exGtgG5iewONVmC9sJIHTWuXa8I9iqjEe8zvQYeOCacl/cA7Onm5dXAqrK8+AuvOYkAr3KHIoBV/qZJ9myGNOHORo3zTTTSIAcwUS83siSpS0Waktu682j5Fkm97k3INxaW7X1hXn1IMxnGqwF84yWZhvobLPxgR470NddBQjj57lttJswsBe4AYu3hBDiCS6j0WGUe+F+CWqitEkTR/MMgwx3eIsBblraTbY/3y5KBZcAACAASURBVIzRCMFkiw4PJDgcmpKpSvbnbCOvjRMyk3FZJuPpRjWebSU4JZtPNpkvB4TOKrokr8WD4DV6Pi3rT+Ruql0iWZa4dvqc4vd4HZIugkJ3Fi0qo4zciYOWoBiAKPASXD3ZMwn+vU7ERXLpUKwqgZSas1py0eSpJgG1rfoQrMYd2BJcAqZJPjoIwmp/K2EUAQMEVASSBGajoyN6HS6nL148t5dTL5VFdsDtrKzaOTQ2yikUWVtzW6uaFvO7BEEYCNBSYmVxSbJLOYpubkje2ZTLqh0FRjL0KDx4cNIOTk4IALTjNNraomtkvLh/SYTEQHl/O+RYBFTIaQmIHz19IhY/GoDA1MkxdGVJRjYzszNqutzR1SnQefz4MW9uLTlWRnLAicmDHqC00eR4XS6Wc69eKSin5oggkfoWnjUAHnZCgRVueglrg1unj3foIpdM5VAgrGcg4MXzCPI05iXXJ7ZpNXyvrDn4lhy2KFDB+HCNSE9pcI+0E2AQv3xPifugZrXP7TA/PUguCyARh0iiiMumWehv2C0JMs+Yf0fGyPhST7W4uCzmwAPnkjOgknnm3Tip7MAaJoZgmj9Zm8wrQGHc56LTKGwBrrCwRQBCMT+lktfukSDAjKO13RoacrZZICDe0Htqbe+Yzc3P2YsXz5IWIQTtBJFn3z5ro6OYVQzKWIh1yTx+eP++Pbh73+bn53StjOMKzaynp8XeLy4uaCxllT80pFol3of6PN6XfpIkyFnTc7Mz9vTZEzH+z54+FduF7A154/DIsOZTWyuAws15mMuAAN6Tv/MeABkAwRdffKHnCDNy/NgxuevOzs3qd5oaMdlxtpt7plYWMED9IG7AxHcwbGvr3u6EPQugS1KGs04tC6hNV1seagv9fGE+BOsHT6jp3E2XNPjciazU/mDQX8vOtZe7eIwXIwOVAOWmJoFh9kZJvDGZQnrc6G032Bdhfhgz9ZrEyCnM5y31kV0WKCchwNr54IMPJaFkHrEXqEY0GIVJatjUqLnF2nbH5CXNS+S8qhdtbVHyjutl3jLmrAPYQ8xkAPAM3NDIiC0sL9vDJ0/s//rRX9vte3cVPxPjs+9znZyFmxsFOSB3trfbyROn7PSp06r5HDswbr19/Vp/z188t1/8/BdiiqmfJNERZeFS32QavL/i2rrOVlQLxY2ipJjNbd6bEfk8e5kay6tnuKtxmA/u3OzsNOOrOmsSkA0Nqk9lH0sSusF0TTAu1Xai9vnvFW+k48fa31FdYXHbaPGTb/Pa4ygZ5dmCeVARcB/seZzvyD+RRR8+dEjXz7OAEQY8371zR8w6r0eWrnZWOMGvFfU53wggLJGh3N62tYYGezQ/Z//yh39pF+/dtWJTkxjCArLRbRPoKuI4FRalpBjIrjhYQ3+yKL30ZpXV+l1nZNjcuVG+y9bV2qL+g2P9/dbb1mLtuax1kolC+skGSvPKtVVbESgsCZTyDSjUtzXYeqFsRbL2Aq0NVqCmY3VFgFAugZKNpBz0Us5fOmReAwiJCWOBs+pXEqlT9XTZFxDWYQhrAWGFYXKHv7i51QNZ1Z/8jx0Q1nfFSzOQ+4GBuHnuGoc9JKOVzE5ChiVBRTUQrQaEaXZXgC+A+FpQXgGDHqikM0kE8xwC+vWUM5qYjAAu3xQQ1nvuaeDl86cCDtNzwg/BKJP1DFfNbA3XrjuoANxaprQSpgX2yl/PPVfAUIUxruC2eGj79cUkS9U1pAn1VEKgdi5US0j3BoQlmtsuzFumWLTsVtFyoUF9S1PG+jtarL8tXwUI47Wo3jECQuSZKnj3rGUtIIz1emzckpoKGDMkgVE2B2RuYR8bAVTYfCSCMGgE0rHeKPZD4pBkbsSD1PuJxX5qFQY5snxcP59VLAaL+pQyI0qDZccd3Ne8/6QHwm6tnwssHtfrrqTRBl3ubY3eSwqNhaz5kUmGYCGkRZKEPMkPWCrmvRIQPk2SWbcfIExeXDNDAYSGZDKOVXCQlIEAhg2bzmKq5iufV+NiAiKYFQ/W8sn48TsEvNRwuAEJp1DoU4oyJIBjmCVklxjHkNHtbO9QENqUzUk2ivRyiQx7oWCtzXn75KMPZbgwQHA7OCCDBDW0zzVaS3OjADrgOzkfVRvmbO/y8qoYoRewrk+fqreXkhLBCVIJJZ1bXClujZt6TjwT5Hg0h1f7huZmBYNjBw7Y8WPHde88gSdPHivQn3r+QvWMx44eEcAl885zJCgHcEZbd8xAvME679kUWDNagHiDZuY794ZEkwfN52juAmpDUoWEqqS56zgKOlvoklFPDqs1S4snRGCZeD9J3zCACRtkOjcYclZJKUVMM/BerkLYFAtLcoPEAUElYwO4I/AiSH/0+JEMHQCDrBUAn0B7e4d1dHoNFkG25kTZ5axyGc3nXbqJAyj/r2us2NSHndDrP7cwDlrzdU8brWYYNb691QfXR2KmUNwU8wYbQiLgyePHdvv2Lbtz765krIC3w0cOy90Rww3mIgkm2A8SGvfu3BUojPXHsJjqqTk3J3daEjdDQ4NKThw9etQOjE+IpWwXE9vmQT7tbMplm5p6YbfveD0wBjTI7GRcQi0lEumRESUY2Kti/1nWFz9HQswX8xdWkuCWZ6JG7Tume332/KnXEjbmtDZx441bJaMYW7IA3rlPudsG5oWkDs9FfSFDLTwxI/MucY7XtutJOBgtMXGhhp3kg8olGqgY30u2tSvcj/ZD4Qf1f49xApy7SY/PEVhwkhNiNEN9bJJwLHkZhq+f8B3aaQBmxKhvbiZ1b0ePHlFSS4CXHpK5bEh+eHsK/g7QIEHHteD6yb0eOXIsMZkBWLLPkeRRgk6JPa8Bv3z1in6XPRPX0dXNTfvpL35h12/dtOmZGV9LUpcAwuneVBKAI/lB4gvZ8fHjxyV7x+TG1QI5mezAfP3qV78SC+kAx8tTAISxF6USXpQHFOjfm7Wm1ma5UsucqatL40dCEvdSms3z/1JGhL69PGcZ2FAawhlG647gXhqOHb2/E717P/0vCwg9IbBj26Vt1dbjKsweyDzleQistrYmfW6jSki9FwcHtbZwoIZNjMlcXgPbj3EO/SK5V8ayVNgy+lZ/I4Bwc7tsa2Qjsxl7tjBv/+bf/lu7/OCBlVtaxBJuZDK2slmwdXr3lKhpcKMBOXgSAKjWrmJ5rOxwZDIUFPmXhHRBmpNlEWfMulrz1tdJQ/p+629vk2S0lUlCFgtL6EAD8/mrGMmQxYMlhB1UsJKxtc2SFbfNmjkIcWzLZBKGMJttFCBUX8KQPdekUf+SivX8fgwhkzn29sLRSDLDwPKkt5QvDwjTbFMEFu4A5u9VsZz2odt7Y0szf/WuLV7nN8MQ/gMAQsYnxTxUg5U0Q1i9ZeiQSX0lY5wC8PUAYTRuqAbx0QTAnSKjAUZMRuwPCCv1eVXBc+qZM+Uiay07nFCT42utdm7sXQtRb36kQW5kCKs3TDV3TEaqtvYweW0VwxrA6q6srb9N+nnpH/YAhW8KCCNDiNtoeX3NGmhFs1W0TEPZOhqpT85UmcrEm4m1lS6T9PkAY6D6LsKRKBkNfdTihqb6rMDoO0MYAbrvNZXsZASLSKgIrL3oP6lVCvedrjGNz7nS8yoqHJzFSMyB9LuVuRMlxfE13Fu8jjgfARpIB2GrInglkx+lK7S44Pqammlc7Ye5THGCUY2COvV1dZlgSYk/r3OM6yHZb+KUSUvM06y25sZumlspDOpdccvMOeiJATo/g7XjefFF+4QWekV1urmHbM5Dfy8OaIIMWA2y8AQs0X2OtkSu+qChvSc19acY2goQ6uvusZHBITty8DCIwWZeTVupULSO1jb7g+/9vp06ccJ6uju9V1hzo4JK1aaSJE3AsSeJAIdiVrM5l97efyinPlzoHj95LKMeWafjGokDJr362nGKbBdrxzxD0rvFz7NZGxsb9ZYIBybUxPrI0aO6HzLmVy5fsvv37kqWhEPgh+99IKDQ39trmwA2wOC6M3oEXjgaqr6rjb5aeTmqkq3mvtoFJqj1a1Igxs0w1jJkyjWKCYo9wOROWajYwifnrXp1AjSdWY+Baq4RmXEEhNX7WOx+4bV8YQ1IGUIdFmyty9OJQ4hJYKkAFowhLAlyvhs3b9i16zdkMEQwSV81gBdAiUCNBIJcxoPDr7fPIXD3RtVK/ARXVgGW4KIc91wkb5IHirWnFxtKqWZryDba1lbBDXzE0q+JDWM8uXeCWp47LoSwv4Ca3/md3xEY5Pq4H8aS5ta0aoB5uX/3nkB+f1+/QDVzGcaf9ybY50w4eOignThx3E6fOS2TpN7+AQEO1j/3xN5CPIRT5ZWrV+1nP/uZglKYKpIMBLfUo05MTtq777zrcj7qo1talHCRMyYJlxYSLtRGAWbmNN7MJ4xWAJhPnz5W8qClucnGxw5oDbJn8n5teSTPnWKtYSMHhgbUvJunz+9IMZHNiv1hPudwRI4JzlSdvupqtwELfo2ZnD97kkUx0VZ1wL/mL7Hi1OFE9VyMJSJIofkMkhmx1VI8gxlj1kFST6oWC9Tfxno/TxQzR5UUiC7HuZzcWWEAYXcZXykZ1NonFxKWG6rzlBy4pUVzifl96eJF3dXpM2dscGBQNdOSNoeWDNHBlB16cWnZrl67ai+mplSK1YknRy4n2ej127eUMOMEZC6SNNJ5uB164LI3GgxWXkmBwaFhuZICDmGW+WKO/vjHP1aCa3Z+LpHiq48tCcdQW6gzqVR2VWFzk+YUkmbkqPw/Yxib1ZPIY27GM43EJeNGooT9WqoYzorwFffceJbv9ci/LCCMbarUI1Ntmdyx21lcZ20B8hU31IKeAyCeOQ8QVGuNoSEBd+TRgGASKqxF9gGep7AGigcnn/aJ+r/MzH6D1zLdkYt+VUCoTGcg2PWAk6amKeOI1FnP/8KgkDEibwNDiCdoa2POBrs6baSn1w7091lLtsFy5bKtLy3YEo5w8wsCpGtMqF0MYcZWNgpqTN+MHIcC5mzW1gsbariZzTW9GSAM9H6S2Q+23e4A6BkWHeaB9XkTQKhMeXic7lZY2WD8YEn3/QogtY5kNP7e66dGfP89dIQJqKwHLH+bktF/eEBYvdh3b+4VWPg6l9HqhRQZOTF+wWwlbgrRgAgAWGmgXHGA3A8Q1iYT4vXz3h4sOcisNOaO0kBW8NcPCHdvH9WAMM3C+udXfsOVAJXkj9cQ+nzfiyn6OgDh9sa6FVeXrbiyYoDCLLWEGbP2fM66mnLWuQcg5Ho5bBQ0wUiFJtNs4jKKkmTUZZiR9RX+q2KHU2yg+rSln0ll/nlg68YwCWiK+wDMUKwZCe9NdpY9KX0AxcDEASU9CJ1x4kuAEIYytMdQj8X4FYFnQ4O1UsPV0an9OB5okcVyIwg3uwGYIP8h2KMOhMOZejwdelt8h6J9XZRfg86EtCzUB6ruieQqiDqzLTRqpyVINAVIJyE4MKPbKMERQSzyKABKTN4xbgQqHLz8LlnYy5cuVQPCoGRxoyW+swrYe3u7bbB/wIYwgOEQpwakrV2mHi+ePxOr1d/bZ9/66EM1maZuEcDCt9g0tS3xrDqfvb65IfYGZnN5BYnhuj14+EiAAMne02fP1OSZ6yDQjG0j8pRRwFZ2doTa1A3VQhI8vf3O26o3wuSlr8+lhXwWfbtgfm7duCH5EoE3ToGnTpzU/3NtOB0CAHGr9FqcHQX8bciz2lqsp6vTero6PAgPdVz6Ezm1ZHEtknzColLrwhfnI86EzA83fXDWmblJfRRAkEBXMlESLjJqcbdR6hWTIDwyhcyoxP02Sv98sjBnVNOrYDDWyzaqdpD349+pM1pcXrL79x8oUMXYgvscHqS1yLC+cSNFBhlrsFiXvp83OjMGo0M7HaTFoWYyJmzF5mPcI7BIL8AQQIckBqCSdcC+AvtHT06CP54R5wMMCu0hkHsSYMPwHj12TK6gqAgIdmmd9eD+A0lKz5+/oGdGkpygGeZSwERmVi2SYPb199lAf7/AFeBOck9kf6rdor+nS9aQpnovuRt27+49JRBQD8BiAPS5Xuqezpw+HcxfnNniS7LavLOsBMHsUTTX5rlTQynWFon5CgA8I7b92OEj6u3ZFVj3Ltx1g/ERNWKsXzGwcrveEcBjHy4VN9WsnhJCL1uonNz83+YGSY01/R7zqbWtw110iwWdm5L9f4mv/QBhBHq+z8JQu8slz4CkE9+AxViXGUE4oLy/b0DzCnCARDBeb3dgqJtaW61cLMpEkf2c88adKJ2F4jlqjdHWQY7CzvLyGsAEBiXs9aNjB2x0ZEwAPZofsS+yB5aCwg95rmrZHj+yZ1NT9mL6lc3Mz9uLly8lW0dXBCCEdWPtoiigbcbYyKj2rcUFbz3EGuMMYQ9CEonMlbnBPktD9nv372meySwFeX+InT2m9jXAA0U2qn2ho0PXOToyqn27t7dHZjxIYmn4zt4JswlwZq4BEklkkVhJDOxSMcbr4uWvAgiFc0QKKa0X5qSDQ6lL5JrsEutY3x8Tl9x3xXCpTaUJkpz29GpuwPADCGH85Uy9tPzNAMLi9rZtMAEzZk/m5+1f/dUP7dL9+1aivQOSUQ40CoJx9KJ4NQxGY2PoRSM3Ot+cYyAUBzs2So1rUhkiZU61rCxTLlpzw451tbTYgf5+OzI2aq3ZjFwC1xcDIFxYtNVCydZxFaM5q+SiDUEymrFliny3AIQt3kgVyrlUVGN61d4A6EJ9jRaT9pRg4a5r39amqkUWpV5pQBgd81S46yzAVwGEfpD5geZgsXa8Ks2/05LRNweEr9/5/v/AEFYt9CC7Cohk1wBFB1KXQfqP0yC++gAKjG10gkzYBM+6Elzzu25MUunplKyJEPjuJRlNz6laQOiHUAWQxP+XaUvdHNJvxhDWCdGrKL3acakChK7VSEBgfK/fNiBsoO3E5rpt0YcQaVZjo/W2t9pQT6cNtOett6XJgrag6vbic9sFCAlKvLlqUBe4dX4E5olJkAYjgL6U+2OYTVWA3ccpZWKiYfJnta1G8uyjoddh6LFGYM3kBFzEGm3mh/d9zOnfvRY0tsfw4vRYR1oVQoVJ3t7eae2AA9UqNjnTE+omvX7SW5EQdFAvyEFMQH3zxg0Vw6vWg4BIdVjB5rxYmYtVpF8AhPXSUM621Pwk7M35pmYFjTIGUFbWEw9KLIagIjoyRsdH1bXJHMQzt2RgCV5V5/L8ud27e9ffj4x1aGHhDKq3GyIAIZAeGhyQQQygD4MM9adDnkTD57VVd2wcGbWTx47aAAYSWe+lh3EIbACgiWAOdgnAgM379KtpMScY2ywuriiLDnh7+Pixask2N4vK/ANQZODR1ipDBVwhYQhfzUwLQBAg0a/rn/3zf2YTE+OqM2vMNbnpz4spu3btml25esWeP32mhu+jw6Oqc8QgRyC/VLLF+QU3KJl6KUBHYDI5MSm5IQ6rHe0t1kY7A0mJS3ofyYXLZSOYZzy6utx1kpoeBo+AmT6VsBgEaEjokGhGNpy5S+DHvag+r5W+XjA7/qwaYNgFQCtnpJIeKHwYW+qb0u6rxBFqi+F9RKnJFDgDjFPmUiwqOIcNYc7ev/9QMrTONm/FgNEKktFmOTr6fs1c8GbuOKs2W1Ojgwr1CNS394vj5wKfjbRvcNWQr2Ofz15jCLOYczngwoLatdy6fUv1ldyLEn2hxADDjsmDB8VW8h7UR9FPGVD74MEju3Xrltg8ABDzHwdTxs/ZfmpnO5Qk6O7q9EBVyY3YA9JLa+SC3NIiJvHZ82cChNQA8ry4FyS07uqYV1sB6rYI8iUtpm5W0npv8xENZ4aHh/S+gJzowFlJotMbEQIqK6MZWHbmDsw6NbbUBfIzAAdzXr0eAxurc1Sy5g3JtDGY4tmyH4iV0//n5Kg6T63i1pbqMjFrivJf/s7z2ktxUy9a2g8QAv4AYIBVJJWsRXeYXRLrA5CJc079CRcXBcpoOzE5eVBzHIknewD7dUuzG/DgUgkgxHUfBYLX4m5qzxKzFEx8GKvkfAhtZpizJOloQwG7h0rg2LETqmlVrfdmQYkb9ggYQ6Jf2tHwfO89uG8XLl+xazdu2MzcvM0tLtjC0pJia4AgDsmsLRJjJ46fUEsI6glfvZpRrSB/QrqQzID5ou6TRvT8zvOpF2pLMfXihbeNWNvQ+gD8ycAx1fObCc1zV31lU16yyqPHj3ot6/CwzlzOQIAs9wQAZB1jxoMx1sL8gkBnVOW8Pgr2V3xZQJhW2iBJ8LPI40b9f2jnJJdj7QvOiqrlUgiQkIGyp5H8UF/Itjbt4exHJBiYL5y1r6anZc7zjTCE5JC36GPSYPZgdtb+h7/8i4qpDAX31POpv1+DFUpb3p+mULSWVmQs9BVxKjhmpeNgi0VIG38wJTBtKdAXqkHF/IBBsviYQIz19drR8QPWwYYbJaPLy7ZAL6lS2TZ3LABCjGW8/Jfv5fVN29wqW5aG9WSVdnbUpxBAqK9o655yGo3RfzwI6klGtakr++5oPwYmXx8g9CDSA/pq05t/AoTVi7aWUQkrOilDDCOZ9G7S6zmk5YYbtgiNcyr4DP8b52kEhAnoD/VQFQOYCAh5X+/7JVdFgprQuiCaesS6GYL7/QFhZNciQ1upz4u/p2A4aOGrpZrOGNb/+u0Cwr02XYE+jf3rt+WvWzKapZC9VLTMVknGMnIYHRmyoxNjNjHQa6M9nbtqCHn2BBl8SXoWGUJt6hEQOhvhrG8FrIUi3zi5NM+cUUnve5U17iA+BI0hk+n9xvyZw3ohgyEQUlE9YEx1R0XJKnmt5FuwFQEcEnSmXW3dcMNrNt0cNslyJA6qvKatvUOAMNYiAWBUc5PNKLsOsEHWxD7JPROYwmT8/Oc/l+QIq3lqu7k22ArWwfLSihghpQNqCEEFALFXbVVSrA4gDCMKGyWQq7Gq1OqKcZLbJ47XuDZmda2wVjAjSCgBOARSgECCEuSi1GFx4Eapbqx9575hOxkXekhRO9XX603lAYAbBOelLb0/4G9sdMSOHnHGY5AG9jj+AVaK7gbq9S45yesAFYwNclCy5pcuXraXL1/ZOjK7uTkFZjCvAB1M2gjKGU96vQ2NDCvQktNjS97OXThn9+87oH33vXftB3/8g8ToZGF+UXVyBGo3b95UcAibQCmHAvC2VgX4BPNiGcSMeoLprTNv2Ttnz9qp06dlfHBgdERAsLC5ZmW9Hlnmpn6P+UmfRQwmYJKVjKBmTCY/WwJXlFWQxV/D/Zu+pmE+yyq/mQC3YhABWPe905Mq6IyCIlSzIEryGNtoWINUjs+LMmLkwjz/bMaN4QCETUEOvQazgGnH3Kz9+tPPxBaWNkuqEVQLhfYOr18LTBJjy/uKLW3DoAPHVpcrx+9Yf6hG1flmsWLRAET7c3BlVkN15KvI35aX1arl17/+tZIAzBeknVjUj46NBUak1zY2YQ3n5ear3oe4WM5hijMv0AV7TT9BWpf09PYoqFTrmmxG7BMOi8hLAQQ8W4xD6JHHvYo53SrbrTu3JU8DDCKj5f4OHz4iyaGcb3E03SqFs6XBHj54oObjmJiwL6hmtadHstXJgxOqnWVM1BePvSDUnwGW11ZXlHhg7nDPOaS9QUsAO0YdIQZOfQOYiuBe6q0oZEzEN2wzNWQlpKd5GabIOKWtVYkIzKIAHrweBnp8Ylz1jzybCBzlhBu+fH+MCf3aMyo2KNEOtksyGs3CUKJRqvTs8UN7/vypWN/h4RE9Q9YE851nRRKCurBvfevbkkKyF6jm78ED7Vlc/+DAQHACJblHzaO3pOAbZolnS12m9jsxpr5Pcc4iJ6c1CvsIPSdxej127Li9//4HMi5iz8RIhvdl7gIIAbKA7/XNddULnrtwwT47d97OXbykvSjf1qozCuKH+cRe29fTZ2+//bZ98vHHcpvFJIekE/vZ/QcPE7McuSxTYzg2pnmPOzUJuGdPn9ni/JJ631IvmP5ib49O/4qptqgzbrLWrjax3UgwqaWNDCxnH/fOumBPv3blis28mlHSQmdeYE9fH338hoAwnGHx/Hali5+9sb9zVBRJIhwM0QprRcWkja2crU4+8HzdcblDz5n34N5Qd3xzgNDMVgxA6C6jX9y+aRtk2dA5MxlxJstk5fCEZS0GAoBBNl82UfUf0ibikWASuEa7/6gjQ2OvTByTGsnojsAgTaRHerrt4PCQdYKeyWRKDrBuK6trtlYq2/rWjpUAgZmcO8OVt219s2jLZCMxSsg1Si6KsQwm1PRbUd0L15Q0eU01YE6xLip0DRby0cjBAwePbKQfVrF/3CjSfomCwDWsYbjxFFuya/tJaJWK1DPKUZJahZr6sNfR4K9fCBGA7CUbff07VL0iSDnS/xYlgpV/qy7s9RGt1hJXj2aNzji+Ubjk5MrTsjQPQ4OdN0FmYCtq+xTVYdOUnFDWyj+oIv2pMMExsE5Y3eCMyEGsNgKqO3GXM8mLQzY9MngOUCsyQ41AlBQnj99rY9yYptK6IrJS3vW74kC7hwovjNY+YDFlqlQZ2sDoxbMw/KAyxHUkf3WmUPo+k/euy2BWTwFBqfRjr6onrMyXXX1MKdaH4d/ZNgBhA4CwVFRCaainxyZHh+zkoQk7ODxgY31dVTWEkRkihJP7nRJILtkTI4BkTL0K3VpfBfJCJg5iyhh8aGup1AMmErew31XWa5SHh2xiMB+IBwpvql5tkQ0LCQDJ7krVklE9ovC5cd1EEMghlFZqxIQTh3ySpABEwV5hpBFqGRNgStIP8xJ6OuawHcdIDKZlxaanX9oX585J4vj48SPvX7e9LakmoIfgg7OAa3KwsaMgQGOCDCocmGI7xQ54gBpB5K6dJxgxebosAkL+9Do/ngH3BFPCNRAkj42OimlhzJBWEnwTsCXmKdje76rf3JGyBLt13gcnRursHBAWNA8Ag324j46Mn/Sa2QAAIABJREFU2OTEuHV1dKquDhxTLGyqF2FMzrDbcbiT+SVwBeFcvHTJrly5anfu3FPWHoYFaRVuc4CA5pa8anIILOVuinPp4KDqiQjMGPsLF87Z8xcv1Pbh3ffes9/7/d8VaJDEaGFBwScsFA2QMXggMHFDGJhWehKaWi6oMbwbDGs/oQbyzOlTMsc5iMvk2KgcwDc31gQGAcPsPbDIGIO4VLRdATrPlmct99ogMaOhdjHU9sF6RkC4Xd5SQE/gCEuYBO1i+rxm3oOq2GKiQYCLQBpmjObTgC/Au9ezUq/nAa6MmkIbD7EN+byua52m6rC66xt2/foNe/zoiYAN7BHsIL31AIS+//uem7DmeTc6IZhzMxBnCeVCqho6N8YhgQLY5T7lktnSqucCq4ackeAOQIXsk7UD80LC4tvf/pZNHjokZo9EAKDy2o2benbMCwXKaj9S1n7EmI2NHZCpB2DAk9gNkuUBCgAgsEWAd5hpgkySCkg/uXYkdsy527eR8z0Q80IjcuR+g4O0iuj1VkE723KjjUE3piUCXcFFk/ejNcThQ4dteGRQ8wFWyPvD4SjrcaDMjRo4T9knd1Q/SAsXjKKoDYw1Xs1NNDDvsgNjYy6PDMwf4AmJ7KrcWzeso93daWlJwTqHlZMEk8TK7IyeQWdHp5IpJFLE6AbZb6wRjWaHvqXXnmkhdk02ouoDTlJ8njHtzahjnpuxmWnvfcd1OfBu1XnB2MFgUb+Lw+vI8IjmEi1e2JeYm5zzkrnLrMjdpbXnBIdN9tJEzh9+5gyhrxHJgTFPKhb0fM6fO6c5zRzh/tmDeA+BS3pATr+SNHp8ckI18vRgvX33rl2+es1+9vNf2Oz8vIA5reVwfH35ckrrmvnO88ZddGJiUjWKsINKcF2+YvPzCwLk1JTymagy2JOZn6gicEItbLgrNZtQVK7o/A3talSKpe9gytPMOsKJuzV8tymh5cDY1QisI5J9MNyRna6JLPcNZr8qQ5iOwWNMIFQQWnuJ9U+rgFSTmZNUf6vIvsV54/smz7M536Sx414j8F9dWXF36m+ihpBwo0jTUzN7SB/CP/9f7fMACNWLkM2yqVlubxwgO14BGKRPHkDzzUYdA11lyZMFV2mizqRnA+CgLWysWna7bPlMxvra22you8tGe3usu7XF2qnfkXMZWbJNWy1s2UqxbJsEGpmsDGQAgwtLK7aysWEbpaIOda6xgd/FIanBbH2zIADrUpTqOrmEgZGbk8LCJJjiPqItv/KWIeteu4WkJxWmClVAJzUd6wG5ev+WBqGeddib6akCYamgu95Er/6sN3vP5P1j8LDv8vq6fsiHVTJ6X+ZduUeZyRBUUGPE/FMvycg11Lybskle1xp137yHB87e18eZieqG7P5MHCy6dM8lT0hYeP4kqtLOenGjiJ9eV8IizUGFHVSCIinFg/GpGJXENRZfX3+MXNr8pb+EylzSyP/Fusja94lyyXqgr4qdqqmd3et6tKHuAQjTv+PX5JlcJDa5FCBUH8LChu1sbloWS/b2Njsw1G8nDo7b5GCfjfZ2VTGE3nJhW1LNWBPAPIDF0DMlsAx92GJhfpQj8nqC3vj8Yy/B6DLrCZ3dDrD+7B0QxRrAOB8iEywJTShUj6xinMM8l+gy6ntSxSzL1Q4oGSr/llY2xH06/ac7WVa+4vxXQTtmMhgkEMTMz+twh2F5hHvls2dKADIHPfDDXp3mzD6Py4Wyu6Q1et85knUx0dKgpuduFBML8GvnhTPN1bvprjkHKIex6u2VMcWxY8ckWxodPSAgeP7CeQUuACaxgMWCApdkLxSoLKt2pxVDmq4uXQ8ZamoGOacATgJowyM2PDRgw4ODqiskCKGWCyCIbGx+dsZbKqjvV84GBgfs7Nkzqv/DwOMnf/dTO3f+vOSigBAkZDQpvnvnrrLx/YODsnI/euSoHTp0WO59yEW57uvXr9mvfvVLMX8EwO+++469/fZZO/PWW/YK2ef0tMaeZwSQ4N4xCZEJT1AviMHc3BSLS/+9XM4TG7RlGj8wahPjY6qVHB0ZloyNtaWaJvqCkbBtadF9E4h3dLZbh5q4t6imkHlHDRrvTQAJi8FijrJ5SdXKmOQ0WGdnu9hXAke5wIbyUvrMxSy72lWF9iUtOFC2tdrmWgCnJPp8E/B2E8Wi8RoAYXNTXnLB2D+QwJl+iNrPts1evpy2l1PTYmgBmmoq3YlBSpsY+LjGXabqfZWjwiky794TD3mbt6vgs2LQTdKE9+3r61fQz7N59vSJ3bl9S8ztk6fPbGZ2TmzHmdNn7Ac/+IEYaXpKAqYfP35i//e//5Hdun1bDBOgT6CzqUnSueMnTyooP3zkqFhl1VOtrQkMYF+PgRA9L6OE78CBMevFzr+jXe8PM/XZrz+zx4+f29zcoh2YGLVTp07KyAbebm52Xuwk63RkdEQAkveFZQfUsjYAkDDw77zDHHxbz5PxQjaJFJJ6R66NeQNwACj19/e6xLijw3poNr+NNf+CwJ6klQvzSjacPnlS84LkFJ8HIHn88IFkoSgl6O2IMQ2fe/rUKa131hzjT+sOQDFMETb/J0+dTNr5yPQnnKeYQXFtnrjbfRrtd+b5uR8UECFOYB/gWpnL7Z0d+kySMMwTST+RmAYJYUy6Mbe8dyB7jSszIpCJQMJjC/49pM9TSVzVSAelCjcBq8raJxm0SDP28rYcZtmz2Jt5Hqg7bly/qaTde++/J+aYdfNqZtbuP3xoP/7J30k2OjQ6LNJnZWXN7ty5bVNTLx1ohzrCd955TzWDrBXm3bnzFyRpnnr5UqDHE+MZXROyalhC1jj7vTtil6rUhHGPqJj0eTKc99gv5kjHswKWwR08sm7pQy39mPcDgVVxRr2keTgr42fXjeNiyVGN+izWkiumk7JlS26lnJFNLU1qY0HsEL+iGvEbBYS0xY2A8Ivbt5whVGN670O4Q5G0nEVD5RWbfmheHJs2J/r1qtUWenSFAJMAQVKUzXVrtG31C+vHgaevxyYGB9SXEEBopaKcuwCEG2WztdK2PX35yhZX1mjiJGBKPnoNcInOfA9ASIatjpGdg63wgCLSj9n1JOhOBeVJQB/+R4u2atamAWG10cabMnuVIvrgZvZPgPC1mCZh2nhlcIlUQiDKzUL5b9UzDYDHMaM3tU4Wo6z1kQb65l9v4VeY4ooZEFlSp49CYoGMl+8AVbWj6RtKzwvNpVCXWDGoSZkPhXtLfr8mwVE9UP8wgDAygsrqByrHdfUecFYki/snN74OQIiRzObivAAhTCEsIWqDvu4O62zMWFt2Z5dkVHUNod2DSxGdHUzaP6g+KQD+wAIn6gdqhSLDFl7jjdmbJO3yr+oscy0gjMyEAGSopePfYkuKmBRSgB0AIAc037FoHWmVN/6uAELvW+W9FWO9aTxk+LsamtNLsCJOCC6LFRDrjLc3AJdLIo6U62v63ViHxx3CNBY3SzYz7UGjS2eD6ArH0h1mRMZ2WGICiM5sMBbx2r4UIMTkpxBaXDQ1WG9fb2i67VnxrS0YqzUFtGSquUcaF8M4wKTFNRclPmoTkM9ba3u7gmkYiBPHj1tvT7dMAACiSN4WF6iFWQvOlrjclayZZtLt7eqZxjcSJ2STXT1dNjo2IpaI3od/+5Of2MWLF1U/1t3Vo1qfZ8+eK1DLNTVLNnj27FnVklDTBwPFWPLzmzdv2OXLlwVuMYAB/E6qrcAx6+vvlbEHX7z22rWrGnnmD+ceQBBwRU0KAfv6KsCqZM15znJPLhDUd3W0KyhvbqQlSrNtl3asYbvBRka67PDhcXv77Fn1mBsdHlYQztzgvTHZgSF4OfVCgKK5ESfSvLU0e49CvW57K8ihC5KuInWk1ohnJVaPNj0xYRtLJ2Ru65LLbGPOGUKavsPiw8jjQKkWHWU1tla9Xtw7tQZhLzPey6y8o/pMmNObN27Z5StXtda6u3tknQ+jAtsEeFHftpjdj4ngnW1vzbGxIbMZlyKG5vIk0nESXFu1paUV/f745KTdu3fXbt28Zffu3rEnjx/Zy6kpyUbXNzeto73Dzrx1xv7LP/1TGcnA3sEgX7p8ya5eu6Zr7h9AjnlQ7B79/PhsdiqkmowbEmTmM/EKCRsSBYwXbAP1rSMjwwJGBPJcL6Yvt2/dtosXL9nqGn0xM3b8xAklUAYHhuzFiyklKGCTeE9ATZwfMQmm0iBJo4saK5ggN/ApS6K6NL9kC3NLVtomGUv7Et8H5Uja3Gwdbe02cWBMiRYSKWroPj8vBhCZMQyoJMi0OFObG2dYIQVgl7kv5KlqhzE+LmAiOXVbm85YLPupJ2TuRyYRMxR+DlgBaPwmgDAy2DGoj/svyRj1lw2uq7FdlYtEvMyEeSsDIOSbzbDXXnpALBzVQJ4qjBFldJrfDQhJsMDuJS6XjbjRlrz2bGZWjClfzEXchWVqteEMOeAVZ1BYaebYRoEeqPN2/tJl9Sik5pV1gekYRkywgLdu3VaZGPOAZIf2qPYOrUHIFlhnlAuw4pw5UokQm2RxonaTJpdgt+kbwxTOLE9Wer9BN2uMKKq+nDOdEKwFhLV//20Awvjc62nr9v187WNeq6/zLigqpTgkhsi5sVuM+aRojD4V3yRDCCB8MPvK/uzP/zeLgLDU2GRbzc22nW2UiQsyTIHAEMF5HWygsUNW2YNBn9o+eKFQPErmMmbbpaJtFTZUP9jW1GgDXV12YKDfDg4PWg+OQ0gLtiIgLNjG1o4tF7bs3qOnNj23oJpHrLszjY1WKG+pbvBNAWHVwwuLNsnS1wAwBS0p9i0GgLXg0P/uSzqZOOH3kqCuNuqp8/dqQFipN3rdr1YBizqpr9+EIQykxusu4Wv6+ZdnCCugA2MOrIgbLBeyz2xOAolJPWDlMl2G5kF9nLPawCPzErKBewG4Sv1nePrBDjuIw3c5Sb42O5WqcU3WTjorVSu9/C0DQo3LHk81bs6eNQ01awE8x8CsUj/sgb8Ys9ibr2ZX/SqAMBsYwpz+LFtxeclWZl7ZDv1HC5vY+1mOhFNz1nJl+hLy97L0DckX0s0wN3g+8dpj+hgf5Whs4QYWLushy8vhHueODsAgHUUCpF5oe6xDl3t6FjRdQ+isrDMVBN2wDWF7SmoPmZ+RIYwBGwFptKkGDEVg6HUoztqlv3lP6poIKuJQeO9Mf44uc/ZrjN+xboWaFQI9mUA0e/E8wSNSxEf3H7kckUCggaxt2UqbsEPcV8Yy+axlmj0AUpZU4LG2zjwkUJhLezGEAMJNGHqzbGtOTFoM5hlPQBcAgQANgMZhS80jbATNn6PqnyBT2Wjq2jowk+mRhTrZ9SOHDyt44fnCfs2+emWPHz2QBGxxYVHZXJ4zjbUJTo8dOSygA0PImLS2t1n/oDNFuPn99Kc/E6iDserocFkXgJVAv6Oz2w6MH7BTp05ZvrnFVQbb2zIVwIQEIKNmzwVPAjAv+P0TJ0/ayVMnbHJyXP+u+qSHD+TiSZ0Z9wswJlOPKyD1PDAzODfCtsikQmwciYSSJJmFzZKVCttWLrIvZu3YsVH74IOz9off/0M7Th/D4WHdH58HGwXQhnlDOofMiXqjzvZONTSPtbkbG2tynUS+2dKat56eLpmXwNB53QxOkK7gifVnShiQHwsu36WSB5uRceDhA44BL/RScwfQsFaDVFas0A4sd1kmLVeuXrNz587b3//il5KQtuRbBcwPHTxsR44eEQuHbNJVHm40FFUEajhfLKr2kHIVrhUgxFqcW1gQQ8Z70mD76PHjduH8BTHUz548ttkZd+bFFINkCu/Bs/7T/+pP5XRKPPV3P/2pXbpyWeCSscE0CGlfZ3e3PXr4UEE+9ZiYOK1trIstnp2Z1Vzw+qNOPXdkdS35Zj1/ersxhxlJAOTDhw/V5oSx499hont7+8WuPHjwUMmEmCDnmgDtyDiHhr1JPeZSzH9YQKS7HtBvi3ETWC+WbZuG1Y2AgYqUPu5zJFdgLVtbmjXXmJvIUFkT2gt2ylYubet9XCVBiwoMfnCobVS9HWZPJF5gCqlVcwa1WWCShb2wMOfvublp77z9jlhE9gb2AkA8yRASGaEKYNfpth9DGOsK417KL0cFhlhpypiYk7oX6l8bxZSptcvqmpqpsyaQm0dzsDi/K9HjmwDCktxnXcacE/CSQqmxUS1Knr+YUl0da4L7JwHBz6n3m341o3XPXjc8OiI1Fio6HI9xGZ1bmBdgpCULiSxYx5///Bf2/PkLKQC43jjePb39kskCMnktTGRst4EhUtSeuIy6JUkiMJeROattUVAX6nxRfb1mYN2oYy9AGOPt+Evpnsf7Kfr2C1h3kz3+6rg+an+3Kr6uo4pi/sEiRwfw2KJHv6d6/+BlgKl5OIdVU/mPDRCWCaxbWtXuYWuHQIJawW31nsplaB9BFs7r9GDhPKhKaQyTBxwLwAg4aLpYsm0KhXMZ62xptqHubgHCSTJ1NKinvgXJaKFo6xsFW1jbtLnVTZuanbeFlTUrbeN6WrJN9Oq5LLvHVwKEjuOCTVBY4LXTMf2wY3PR+JpKtjnQI6IiK4yQbx672ZEqVis1uyIgjL9XO9m/KuqqDwjftNVERfL7VT//zX/vywPCKsC25U2gce3iubok0A0U4lc6UBfXHaSDVT8Pkr99F37YIqrHtro9w2vvO210lKorTA6dAAjrArPfIiCsHFD17yANCOMcjRJI9e2SVNdlYKoTCPb+0VEzmddxW/iSklG4ePjYLPWDQTZaXF2yFQL+tVXbWV8321i3XMO2tbQ0WUtmx1oaynUb0ytrjMS4BjgRFMn5Lf1cwnCofQ411FEikvpTNam5Sq1negSjRNLbRTgodHlQyAQHAMohSkYxmtiwuarOJLB2XGtiCNPswNFrXCqAUP24Cl4zF78jwHNlcCr7HPZA9nEOdQIb7pzXS0qXsD3bymgCWHFpBHARkMJQXLt6TVlw6lMAADKFWEGiaUHK5/3cxDQUt6yE5BbpLL0O3+Ar7eoqVhdjnaZKs2fukTEDcMFKEIRwqFIDScBOkT5SvHgk7ZTcQKS9t8sOHjkky38YE4AK+wVgx/uzuTQU2SLDxP1RYzgyPGTHjiDNGpKMEldB3h8WlUD10NEjcmLF5fLXv/7Url+7rtdw3di184XMvLevX/KuickJZd5xtlR9zNSUXb9x3WvDpl+FZ+j1rADX737nu3bw0IQCd0xIeJownJJwLi/Zrz79VOD12PFjqlXBFRFQyM8OH5oUgMUkAsDy6tW06rAATrA1ylxbxoaG+yR9/aN//p/ayZP0xxsRmOAzcPijZm1xfl730ZpvteHBIQ9AAebLmJzM2wtJDqdtcXFBDBb1YtQ4wWLRN433o71IKLN2xlC1RSXtI7y3zxF8ARyEAawAFDAvgG81CZdElr6IOcl0PTCkhyYM1rpdvRIA4c//Xu0xSsUtASLYQSS8NN2GUYvxS5IkbDC19PDm7q1eQ7bt64R5PzU9rWCf9Tk8MmLHT5y0Tz/9lV26dEGJA68jnNVn4jZaLG7bwUOH7T//L/4zAXOuDQdRfn7w8CGvkRs/YMsrqwrQYRdZg0g1Cdrv3L8vWSmJChgbmDLmA60GGO/lxQVdG/ViMr5pata4sabVyiDD3uIsL/eBcyTsJc+Hv3PN3Ofp06ftu9/9jhg55iUS2Du3b9vnn38h+Ti1mDISlLeCuyfqWSV7vyeX3L3VK0FIotBT0HvHcS747+cyDdaWb7JSkVYK9LkkpOM6cmLqB4cGZOiEpBmZK/JmGDAYMRIS7oxM2UZGdWUPHzy0b33rW5KXAhxhEqO8lD01OtnWbjtvAgjj2ZWO/WKikKSNav8I8JubLdect5XFBZufnbXnz55rbGkLoh6e9MxU3Wts1/NmDKHWwJY3dedz0SFJVdLcLL8NavZYl6wT1jj3TuIFZphvGfA0N1tPX596vPIMp6Zf2cNHj5WA6uruseGRUdU/M7Y//vHf2pXL1+3u3YfWnAf4+rxBxQCw9BrFDb0361H13dF3I6isuD7OCa4FMCuFy28LEKYT5zVJxTc4ZpLzvl7M9UaAsM6HYCAkV+DgZpyu598qULJilm/Dk8WTpcWNkm0VS98cIKT6b6UOQ7hDYN3aZlvWYEWkF5IrUS+4ZY1ZelW5FW7M8KcZrsq4VFC/bwQl29kq6ru1OWddrS020ttjo319dqCvz7rpvQQgFItYVK3g3MqGzSxv2NzSqq1S+JwxgcF13M2o/SPogX6XvLWxqoawVjKaXsjpYIx/J+O41xc/JxsuS9maQFDviZTWNYIpWVI6O1955xgAVoOJinFC1ZyuZYbedFanXvf/eUCYYnZlWMFmLOv8rBU23CEvBvaJnFEsRDi00o1NQ1a6Xraq9nn5EKdqMkMN3ps+ImeWAihIZaBUTxYlp+HN6jFOVf9WxUj9ZpJRjdWeFbHO3sSvuIa8mTMZXQ4NN9mRVTmOv6Gfnhu3hNYeqUzafgxhfH83ISBQVW26ACFgMBdMZXawRl9fsRJNbNdWrXlnW3vL0GCv9bU1W3c+t7vtBA6J6260ER2HY9aX7LdcalNN5j2T6Y3MCTxjf9FEjqnkQqVxfGWM/P8ie+c1hEhRnYXjHpESRbvq+HuAGfYvXgsoi/3bkNJRH8bfYevEWHDYpABh7AfGz6LsNf6pOZeq00jvR3I2lfynpH2O3yGAINgD4ABqCAgJRmOwxfrCDIMMMoFaNHOhZoXMNUwHwQKBPMEqa7K8WfI6rSavoan92pXdjYqicD+qF67a48wDne4eSQbFtAYnTAIQ2EEAHhJC3Vh5x9o62qxvZNCOwQweO6YgiDk7/XJaQIm6JDLqsBt9Pd2hb1SP3BH7+nr1J5LzleVle/T4kT189NAbETc328TBSZ2TtJSA0UGyybj6HpIRoAYQ0adMDYth39Tkvez1WA8fyD0QWR1ALZoVcEaNHxi3t995RwYzmLTQrB7pLNLOhcUFsUGffvqpxvqTTz7R3EBSSlNzErIfvP+++tYBLu/fu2d3792158+eSr7HuFPfslNusL7Bbjt1+rj9J9//vgACje0ZU0AjDBX3zWe0t7ZbJw6ptDLBkXyrbFPPX6hH2q1bN1XbWCQB3JKXCQktLgA+4+MHNIawWzA3gBjv97YuBpVAH3DS1t6a9KlD6gyTpv6JmJe0u9snwEeW7zmXfBO0ynymvGOFYsnu3b1vly5esp/99Gc2Nzun+knkb1jyHxgbF8uWrhWG3Yl1ggSz6rkIA4yD4lZZLAeMKwwwUmT1UVM/wXH77LPPdN+jo8M6e2Dgnj57qpqsQmHL+gYG7JNPPhSjzDVyrwTnx08cD/9WsmfPX9jL6ZcCcaxzpMIvp2fs0ZMnkujBzMFqIgskkfHq1Us9Y+TBYp/XN2XiwzXTSgV2quLG6GyqehJSV0ocFYx6YvB+9OgRe/fdd8VYUmcJA/3w4QO7fPmK7oN56XtLpUG3TDESgw3k5u4v4f1zYZ7dMVsMHd/ZBhl3NeWy1opbb3nHioWSmOJG1l1Lo5xMqa9lniAbZUypR+RzaXNC3SPzhdpYmOQnjx6p/g1A+NGHH0meC+gH1MeEZKW+vkbSv0/dfNp5tJoIiPu6G2op6abelX4GbqytKhnFnsh9Dfb3qxYz7ts6tqNKpXKqSlWRPmPj/+ONsB1l+QFUEZe7rNjJGLUtKZfFUEYHS8xiWF9yQg4u10hEOelhCadeTqt/Ka0nkFizn7B/f/75Obt16649uP/YsrC/GTwS3Ogo34IJEOVbpn0PsBrj49h3UMqXkKwTSxZUWABCP7PcaCXNDO6KdSoMzK5zojYm2xVT14DC+vxj9du+CUPokmBFf3twmpX3dGfi9uR+04AQVlwJ3kbcYL1Xa1tLm+T33xhDuBcgtLZ2y7S1W3HHrEAtCb2FCoDCkuXoQ0iTZcnAvNDbg7faZ1Z52ELIJQeDVi5ZW77RuttbbbS/34a7u2yos0M9CWUqg0REE71oczCEK5u2sLJhG0xGNuXAEq5iQw0zBFOYy9lOoNGjqUw9QMgDYGIqSx8kTBEQxgmsP0OWXMFc0NZz6IhNqAWFKUv5ZFNMMYTpUUlP+PQErgWKezGJu0Z4H9C4+z2qW13UjcaqQ61qBPD6X/gNXvHVGMLoUqU+RgC6LL1e8grk1DBXDnip1h6xqDz2DAwMkaZxqA+JWcT086kPCH1n8J85Q1jvdXUBXSJB9I1c8yptIKPUamVB1XuPqkMjee0/DCB0x0cHHGQ7VfsWpIQcDN5TCYDBnuHNqqMhT1rasR8gjLUSCixwFmygFhBQ2FAFCJttW21sNsjCr63KnIq2E28dP2oTgz020tUuQOhdSQPg3aEGaC2RutQar2yH3qMRJHpwE+ytvYI9YUC1yYc+UtSz1H55I+tYk1gJoiIgxMadgyNKQgGDYuuoPclRj+OW6wSu/IkToOpz8vnEIVmmMmTdt7d1QMOMMWdioBvdcCs2k9VXqT0QqacYGA8q+Ip1Y0sry3bz1k37Dz/7D8r2YoqBJAsnRl4fe14pIL55U8EsbBgNkxeWFsV4EDzTygGGToCwcQ9AWCNZTjOE3AfXWpHeeIsCmA+Z3ASzE1gVap0YD5iWO7duWbmEjNy97zt7um1sctwOHzki2SZB77Pnz2WmAeBAsjY5PqE2E+++87ZcOGHhAI7cM7b4AKmb12+oVxzACsBCQqRvcEDB8PIqDq3Teh5cG9eCdTsW8adOnnZ54PiELNuRHcJMfvHFF3bt+jXV5wDsfQ+HWXHTK+YJkkCkgW7J3mlHjx62T771scDkZZqO37iuMfne739PrACyU6R69FX8/h9+X+0tYAsvXLholy5dtPs0kl5CDpu14uq2lTfN+sc67eipg/adb3/bzp59y06cOOETRsKKUDdsJsdVnFhJsJHZJskCmL165araLdAeIPYPYaAVAAAgAElEQVQgBFjhbKnvw4fFOg4M9mu8qYcDzMC00lMRQNPbhzFJv9i0ZuSGhUKwxHcwItCvWixvzUKiJvZGRKapB72TkZkMTp9/+zd/IxDEXAEMDg25RE4Jj42NxN2wgz6L9EtsCa0nqINT705vJUHtJEwMz312fk6gozPUX12+fEnPgTEDuFE/Sj2WWk4QNDc1KbnQ0gpT1KLfxWEWZpD3Ql7MPGQ+yo2VEpoGEwuzxHkWGq9j8oPMlSQMDN/8wpzYZBhmEvfuzNktIE8dH428AYrsw8wh9uLZ2YXEpZE1xX6kNhJdXVrb/Mk1MDaAQExmcKyk1Ulra15MF/tDTNAoOSYpssvGnSH0fWljCTXGtlnOrDHfYE35jCShgL8cqgn2SGtQUlHfTY129m0ky9/XePFcJR8OrVBIQjIwAGSYaNpAPHxw3x49uC8w+K1vf8t+93d/Vy6Z0bCGcYwlDLtqvN8AENYDIMh5WaeUClBDTAu0BkBOuHdqj3Ga5STv6+m1ju5uo10KbW3U6igc81Xn+04dYxURHznLNDfJOI/+oOw39Ih9+PCR5mf/wKC3J9LYmP6f5+cGYn4WkFBhjcnxmcRZa5ucRZ8+f65E0ueff+5JvK1tKRSmp2dsdmZeyQtAnx+gbgDDuuYzYJlhGwGhYv9CLWGMhfUrMQGumDskCTB1i2qV6NidinnieNeqktIn195xWSg9SIHC2lijXrD6OkCoZHkqoQ1A3++Luce+x5gkYDA40fN7zEfGlnUMI4/UF3n+Nw4I77+atn/xP/1rO3f7tm1jmd3abpn2dmtu7xALt7i4JFqag4sgJQLCgJyCK2NtQFzNEG5tFS2DbW6DZ/D7uzpsHIvt1ry1Nph15vPWhrEDDXEJKDeLNjW/YlNzK7a8WbQirEAzbTCoVTFbC4AQ2Wi+vc3au7s1+Te3iipgxXI3zOAEyacBYax1cItnLLarm9crYAsupLGeSIF78h2bmbvZTlwA/vNKo/P9p8yb/XS/if9m7xBfFcDLG/3SP37JqBclb6t2SEXasvWniS3ugt4DSU6NVb0oWdRe5KsDLIyFP+/KCn8zQOiukgqU3iAFFTf+ZIP03TIBhHFu7fd4doHDWiOnN7mQXR+QAp9vwBDGFgCRGZQBgXp3+ryPYIdgwhtVF/QsjG+yk7G9Ro1kNEoVY/KF5yNGQFbc3qwao8SKZLRsjTvb1mRlK66s4EpgvZ3tdmh0xN46ccQOjw7aeH+P1xCm3Fe5W7KpBJkxOPDgO+4YlQL3WEfngFD5r6TnWGIcFIKNmG2PpimxaF590kISyptXEwT5fMOhjmAzMTtBOhJANMEUg6pG5wmorBjexPmS1B9oLytpzJP5GwFWdM5NteLx1ho+BBGEEj5EVhK5i9z/ZmcUrP71X/+1rSyuWcNOxtp72m1gqF9gCaYLI4xf/tJdMXleXT09Yk0AN0+ePLX5mXkBhp0MdeAZKTvqHsq18y/NSodkHC5tmI4w/2J7DoJtAmxMNWA3mEPU0yHBRE6GaQtBjKSrfG9vqX8a3wTVzAXmMQwaskZAC6BQQJBapExGSQTkmFjyP3nyWMEoARbsqVKFmKIEeWwE9oBX6or4Zp86dvS4vjEWIRBgLQEYqBl8/vyZwIDcCAslualSvymJLYwK7LDkgJ6EaWzKKeDA3dQB1YzkidwH18/7AF4Yj4kD43bmrdOaZ7SqALjQuw7QSv2VutsEI6A8NZrdHQpOANeTkxMCIGS7fcP0sx21UBM1TTJ72bAFGnA/fqwedpjnkJQdnxgTsD5+7Jj2ZNYMLAkAVSYXMIVt7UoiMA6AqOjESE+y3t4e6+zqcGfGTNZa24ItvVxGvVE887UpfHN1lLjwWpYsdVAXL1y0//Pf/TvVUgFYAIIjo2M2NurPQCxjM0ktWku0SFIbwU7ck7z+K6tWLDzzm7du2fzigk1MTgrU9Q0Mau4/f/Hcjh07Kvn0F+e+UG0X9VOAc4J4sUnBzRimBeCJ46jaPczOykWV5+bGU96WB4YHMCpZYjYr4Mb1MQdofwL743LRkphRkhYydBGjlg29JINMk55nSEaRbsv52EE1Cb4oWY+KBH7GM+PZkGCFcWXt8P4ANcA9a5/5BSvMmph6/lyvBZiSWOE9MStyDwoPjFkrB8aGbHLigN4DFi8n6SmyRFjYZc1rkjUjQ0NuZNOYVYKXul5AOfOcOraZV9NqzzI99cqmp+dsoH9Q8/Wjj96xDz963z766CPr6uxSAgEgxZcnloLbdFCCwPhH8FK9L7m7dYzvkp/hKl7Gmdz7zYklZU8PiUNeR0kCpi/8m5QgKC4YDwHGdEuqGEDqCvyzqvinBnIbHvtGN95MxubZix48UNyLOoFxYix5jyhtjo3QmQskBCQtnZ1Rog5jK+Yid/jprz+T3BxjGeY5po4k+3Aeff78pRhEnmd01o7EiDe+d0UJ40G9bzra9EH1OCd6JHgCvMKxeTxUXcpUAYKhvrwmrtnP54C9WvGILtJrXj1piiY5sNTpNkTh2asfcCgz8rZSXqKQxFwhcZ/E+KmLiG3X0kaW7NOsVXpVkmRij1ZbkpkZJXsYM77keN/YaO++8476gn6jgBBTmXvTL+2//lf/o124c8ey3d1myJHa2q2DuopMRrbJy8urylTRCJbCcw1AyhygHiMVgy3PFG1ZtoFDpMF6O1ptsLvLJsiuYRm9VbR27LsJfJAbSD5StGevFuzJ9LzaT8BWZpqaZChDdhmnJKQ51BK2d3fZwNCQmtKvb27Yq9lZFXP7wqqI4NwdlXozQAPNnT0Yl0tecA+Mk5PFHXuNKfATE+g0b1IfqMle257gHysYfCMUmHrR/wsAocAYAMT7ScYguAKskC1U5Hla2PwXmtenjYNqgdYbAcKUZPVNQbtfQ506zi/xXvsxhl/2Kde+/k0ko3y+A+8gFWUtqZ4Nl0u38CdYixlUguNtsqKlkjWQ9Y4SoxQg9Pf0OjUym2KsqBtaW9OajS6g7DxpyWiOmqOtkpXX1y2zVbTe9nYbHx6wE4cm7MjokE0M9lqjUUdYQRY8K4r+UT14DYzfi8t+/P9jrUa8rhgsqEdhGuDpdyr/5nIYBx3RVU7zMWShk2RAPCBTKNQTT16fHVlWAsHYCyu+Z3R3jg6lyTOMNYEyfnDGUBKe6OYmEBpMcjjsUnsXTBbjTYBNUKFG0OoPlpVU9MrlK/aTn/zEnj16botzy5bvzNvY5Kh9+MEH3hS+r08ZZhgnFhlM1PDoqDLY1PYszSw6AIf0oNYyHIa75t8+9R8uqaZA1dTDjyAPGSpjSyCDMQwyM5gjWKd79+9J3odkdWhoUKCGQImAHvt0GVE1NsrNElbqyNGjdugwhiOHbHJ8XAwVz4sm2TTbBmACcG/euGkvp14KBMlEoqlR2XFMNxaWPKNe/UWdI03R22xy4qBNjE9KzsfYkmTFxAHGCQMV9jPALaY85WLZMo1Zt88P0VR0o/OzzZ9tTEB4Lz+3e+ezmEeAi9iaA7kr7CBSRoITwAeyUySFyI4JuqnJikku9k5YSJwJR0dgpXpSkWtoERISFgrWZ1/ZzPS0Ap6N9YKA34njR+yDD963jz/62J4+faJx47NZ54DvE8dPyMmU+Upw+4tf/EIJaNY8JiIDA33W3dOlGkSaj3d1dah2EzkjUlT2GZV0AEyD4zOgyOtuTcD3iy/O2V/98IcCwoyH5LpjY3LaZJ5SK6f+dWKnmvWnm954Fl9Bm5wiWwTskAPfvXffVtbWVMd3+OgRO3joiNjRZ8+fSeZJfeG58+cEXkim83ektjzvyLagYva+2r5Oo6lNVFFo33gNCxF7tNbb96sk/sC/4BDvW05QeGDME5KhfF665VJUDkSlBOobwDLzkUTJe+++J/BLHezli5fs6tUrdvvmTTGSvD+mL23tba7GCtL59TWYyrIdPnTAThw/am+/87aa21NPyvtSWkRCH0aQtUcrGOrvYOdJlAEIMYviucJckgRB5j03t2Tzc6u2tUXT7xY7efKgfe97/7H98Z/8idiX7q5OAee4vqLKIzHOCoNVpSiKss6gLkkjHZ33wT8jOY+DY3QFA4WHVytfTIGbyDqln19ahebr3KyEAVShqIyk5Pz5FsXjMHmATtoBkcChHpYLY96xb2vNdHdJUs/8or6bFkLPp6YE3nimPX399vkX5+zTTz8LstZ2vT/gCBnplas37Omz59bUyOfmLd/q64BEAbWMMSZOA8LXMXKeV/JzMYnL0qqocFwnsVxNwn2vOIXHyHnemPGYRHXJMJwl+qh7LXym0eOXpJY/OAy7k3Zc7x6PxDjAwYQruRIMkILtSezphvP6IoFNwvejjz9WspJ6X+Yt0n7tMdpvqKH12uh33n3X3n///W8aEJrBEP43//pf2oX7d62xp8cy7R3WgPa6sdE2SlvSbG9iwsBgBZ5UeF/ayr12rApD6IsPpz8Kic26Wputv9MZQnoRdpLpBBBS/0XWpQiwK9rTl3P2+OWcrWxuSTJKLgKAypuUyjv6Oz3n2jo6rLu/Tw+eepelFbJZhbCZ+pbJFwEVhx9Aj0NXgJAmzEUPDPNNzQkDqJ4vUSYWqe2QHY2F8CHMi3MlSAh9MvjmuvduvheA2A+Y1G76/h67qSl/j9ecJPVOkKp/+8cPCJOBrxlnX7BBIhgYwnjoaVQCkKwCfTXj8ZUAYT12rubakueb/vcgEdUGFt4j+fwa+WjtY/u6weGbAEJtdgDC0DdP9t5yHnb3uQh4PePm2VC18yDoCYA4gqQY8HAfUeKIpl623RhIcegACOkPx+dGl9FUDWFpbcW2cdZE7tewY10YVnV1qCn9SE+HGtiz96S/cEek/iT2GFOCKEhXYvY9Xg+btuSxORp+h36FATz6oYH7ZF5Mh8x0gmQqgrIoSa3tH8hrxQalermS2eT1gCcOCTHdqsHeSkBm/HkMVuN9+ThXwKCCndT+ABjUd400hwCU6+BA56CKduGSrWVzytgjGbtz+47qS8g0N+WbFOxR34PxBq8FMBGkwWiQse7s6lJwv7y4HNwy3UlQdYw1tYDxHvZyuY3AXD27tncEBpGtMeeQtx07dkKsG8APtu3xo8dJrzACQuoeAWHUkT189EjSTMYR6RSATozH0cOGhJf6PDFMknmuy0lzZZm6pVkxeEtLy/o5vwPYOnT4oAxEsPm/efum7Pirv6KTLbWWXdbZDmNBiwSvxQeU8TvMIcafexUbiFW9DHKcaQC0cy1x389kPbFUfZa4pNJBjWf0Cd7FEGyVxN4AaCTn5kwnUYMfgGq8GiyT8/pmT3qEpE+OOZHXNVXV/Ohk9fNHc3JzQ2YlBJHUyLCOh4d77Z13ztpHH32sPo5IY+/cvScQzjpTVvzUadXicV2XL12WcQr1iseO4XA65G0V+vsEtFqpGwxMC0qQGNQBOlqQMDb4mAJm2XOocYUh/NGPfqR6T0xRcBlFNurOrr5mfB17I3r+TCeEInOGdBHTFxhzWD8ADG1D3vvgQ/vo40/s+o0bdufuHa25mblZyUXjfCFBTQJB4DvI+AQAQ6Apll8OpykV0mvP6CiBr39W1wOEUTETYxQHRPzNy34ktEn1xo1GWPwbyQEY9cZck5hVQDWAGsnkowcPxPDCxjNPxBz2D1hPtyc+YhKNfU2mVyT2Gt2J0sG87//8nUQMTC3Mm1QhSITVzsLZYVgWPoeaX/oWIgtHCfDixUtbWy0Go59e++53v21/8sd/LGk4AXkJV1S8LEi6hASADFqQ7pVQi/i9p6/Xz8OKTLrqkaRaLHlcUf+B1QN98ZWvA4TxnCSJgsEPex6y09bWdj0szgfanyAHjX0+ueLCJsaM3mBetbaYkMl9d0uvXVxesqcvnssoEpOYS5eu2KVLl+3QkaNKmGC8RG9CJKVfnLsgQyMSSOxRJIhwNkVdwPsoyVHash0mXMADbwQIU4OwK44JQbb2tjqKO50HdYabS8AlnG8pvoLBnbOENIR3NQD7Pu+t5CtmLiVa23A2ualaXA9xb9W/1CTy41qNf2oKpAAhSb3mbJO9//EHakfE3EexwJ7E53J9lICQiKXMA6aduuBvjCFMGtPPvLJ/8T//G7v08L419faKIdwhA1EoGbV6K3ISYuvyZq+sDw12YFzqL4M0WNFTETNDF8GOfJP1trfaGDWEuEl1dVonAQaSUYIpjGM2i/b81aI9m563xY2irWwWdC0SHGS9F+EO14ArVVub6kLIeNAXhcwdC8UfTgUQckBE8AcgVBE6Eq1CQZtAa94117JOlxzAQaEmXxUo9LXvHecqDpO1wfw/DCDcPfp+qWlAWKO7eiOwWB9svsEZ9RVe8tVqCPf6oAQQyuXMnRrF4ggcxjqYaoAQN950cF3v/6s+sx6rVwsK9wKE6TdKZH1en1Y1j/YDhOnfC4HFVxj82jNuz9lRayoj05MQeDpDiCQIaZMHNomFYKwxVgDkdbzaqANciVlpD2A9KIubNT1JAYSymI+AMGlOX7YtagGX5q28tm7bm+uqQc43mHU056yzKWudTQ2WrQMI11bWrLhZ9BokZJzBwp5guFJ758YqHIKRDYWNUMBYCwib3ehFBlpBlhgZQpnsBMfV2npFElc6jBK35oz+Ho15ElAZ6hAiW6j9LWEXg8yoli1Kz39FexUm3Vklb+67s7Xj1v47zhJxaKrZcrPXpHCNkiTOzIrd0L624yAH2aKrRjJyiAR0EPBhlgFrp/6JoXVCrC0ikEmb26Qn4H6AUBIbWI4tP9hb2loEBgGCZ8++o7kIiKa3GhI22ECA4LvvvhdagtCIe1bunE8wU1HNVVHPGDZjcLBfART3ReBOwgDWj/OhWHRZHnb5gClYJZjR999/106dPmX379+3mzdv2ZWrlwXear/kFiuQ5dLDJDDfMZmrAEIJzOS+mWtUn0GCbaTNMCYEEgS9BGGqP6KmVlL5lNpA+wH1QW6Iw3t0dXUr6GA3n5p+KXkr7xmdHmke7wkyL7tTv79QLpEERkoAhVpsHS3xPJFFetKyhwbeKjGUDxQ1YUhaW1TLhoEPQB5ACnOLTJU1hVsmQRB1a2TKcWVU7ffOjh2iJ19fr3YJWg9MTI7bQH+fdXXSDw1mP7RxCXLqfKM77yo4DeYysI7IUH/8N38jV1XA4tm331H9puSQaxjZrAQw4CA4PhtnDF2e6995tRShzo9v9rl333vPPvjwQ/vok09Uw3n1+jVbwVBkcVFJAsAjSZLouuw9/2D+XKIehXMe+DpATMR0YZj3S+0yTn7c10kM1xz7/pJK32RXPEVAGGZskMSna8QdeGdlZsOcp+4V5ol9kfVBsuTJ4ydqOk8CBfB15sxpuejiEip5c2OTACCJLYyGSG7wWp4ByQFcWVm7jAO/j/yROkjWA5Jt6g2VdGtv1/xnj4EFUwuUqRdiXgi0X07N6Hk2Nefsow/ftx/84Ad25swZsZgkGBcXvB6SZ8t78Tle4+usfjVDSNyXKB5T/QJTY1WH1dq19us/Hv+8WJcWzu/IiCUrLMwL5MnMOYAMDB2ADTko55XGkL6NKXDPvq1Ebbi+6PrKukRuT5Lx+dQLGcsgQ79w8ZJdvHBJ7SeQ+h86fES1rjsNGQHFa9dv2IMH96WIQ+rNZ7EfPn1OreG0ngUJxZjg/TKAMDKE6XHTetBi8JGoJVDqcVGxZVGGsyn8qs4oJNQwmy159VtUW5ZMg8rK5EQ9t6ga256+LiUiGFP2EBjpWEphgTlMx/Ren4kUOvYQTAFCjkhKGxpydvTEERs7MKYkCuMEww2Q5lwhqaqk4MqK4h4Skt8IIMRQBkCIDcKj2Rn7b//8f7Erjx9ZM8X4+RY1p59bWraltQ3Xr2vzctmBdPDIjRw21zXTiHUG/pBDJhF9MaYyTTmZP4z09artxMTQgGoIW3EphGUIgPDV/Kq9nF+x+bUNm8OOeXFR/Qe3WaXIEAgQshlraWtVNpqgC4YQJzDo3wQQhkWhxQazEDZ6rsyzQyVteC1kZAObEYtAawFhAhISFhBxdz25YqUO6TcJ0vdiEr/Ue7qYOtnF9iEuq972a/nsN7rQ3zIgjNR/AggJgqo3mlpAmL7sWiYm+dmXkHnG39mVJHgD+eh+iQXfTAMgSNUvvNGw13nRmzCEYhN03c5ERC28av6QhwIISQDFTHOqdx9yx/Sh5yZPHoRWpJrUksRWCt7AlrRO4jKKOxe9yFi7sCsLc7a1umrl9VVrQMa3U7YWbLLXV6y8vqS/V/UhxCxrnVrlba/7YhtRaaPfPTEyQ9rY6BJWvuN9YmoTpZ3KJBOMxvlFDUyQatbWE1bc1byOJu4vcSwqY+WHEffPQa0Mdtq2OpoPEXmn505N+4z4funaQ3ZhVE0ONv17e2vHdjgMlN01yzahnqAHmNthx56JBB2YVgA2OLg213Ao3LZsc4PtUIJd2JGMNNuc0SFKAIixjDOmuD6SjCsJZBEM7wcIAYVx70nPfY3F1o5tbRSdoexul+HJyZOn7OSp0/b02TOZmUxNvVCtDO+DS+b3vvc9yURfBpMXglKeZ+yl5UkY5JduhsG32DOY6cAgwlDEujKAJJJF6ifffvdtO378mF2+dMmuXbsu+ScZ+Novxoy6LsbA3XddesQ1AohgGgm0+nr7BA4JunGvpAccMlVaUSBJpB+c6nFZDyRQVRMaakHDPiDX1Z4eBda4MwIcaQdCs2kansMGI6uU5FiSSIchQS/olx6SihEcIpX2OZUGHiGlk+w7oUAjlJKgIKC2j4AbUErrBsYWgIQkNAItgjVqxnit1jqyr0xGMrd8qJMbGh6wI0cO2VtvnZEDpdQJzNMQ7OnZoAMol5UUBvDCkgDUz587Z3/9o3+vc56+dn/wB9+3t86+rfEHPNC/LQbTSR5rZ0egmiSPGEkZvGTknIpRDxK7mbl5OXKewXjn1Ek7f+GCXbpyyRZVB0iAbpLtUccphoZ4a2NDQDKqlpRPTp3OaYYhOTP2kVE7IKxPTaWBpNLiMo/ikXvZC0SI1MjhXBRQ1QBUXEQF5AIgZI6efesttXUYGhxS0gQH0hs3r9uDe/dtZsbv8+jRY/bxxx/Z2MioxpsAHHYPOa4C6C1nqZB1FwobNv0KKfZju33rtpg/5hzg8/ix4+q5SUKBUFPrsliU0y99CdnHAJb0w0SGx/q4cf2G/p9/x2n0j/7oj+yDDz5QDStz6/69u5K+8xnUqHIvgNx83hVjifw6SIUZQxc0eEK56ivFEGrJ/AYMocedFXl/OvbibTHlEoAjWZLJ2PjkZJCHmgAe5xBsNHs0ixclAmBXsnFA+8qKO1c3ZGUcgwSXVhDEydTcfvbZ5/bLX/5KBpLdPb32/gcf2vjEQesfHLR79x8IENJWhX2ExBWmWOwvN27dFHvI2PMzzn+P+B0c7fWVHqqvDghdtp6sk3iMhcQYElGAcTf10CPDSg5Sl9rT26u5BMtPYhBmG9UHLXYEyBoaNH9InsHKIoF2IyAvWYilY4glIzHkYr2dKKB07CEJcYMSc2Njo3bmzFnNX2TznFU8U84VtUkq0l2hJOfmbxQQYr3yeHbG/rv/48/t2pPHlh8YsAIHyPaOzVFjsOE2zwQpNPjMYCpDZnJfdjCZEsnZok2rTOuJkuWzGTGCQ709Nj40YJPDQ9bZ4oDQGcIt29go2eJ60RZWi/ZqccmmFxZten7eCuWSACGuS0RyZVwG8y1qVCy2r7xlq+trbp8eDrW4+fJz1TKGhp66ylhDGIqN4xxO5lkwykgXwfrv+T26P1YwBqnpPfh1yPm+FlBWBQi/KlT4bf7ebwkQKuHtbESUrGhT33GQkWbi0rR/WhqQgJd6ctA3BIRp0ObNmWqav9ci9NT7vm7Ua9/7N50vrxUbh41PByCN2gkWVLsTeg8S/IeGswnrFQPWsC0kNuChb1EEhASuHuBWDuaYOVcArG8zb0pPL8Jt295Ys8LKkhVwO1tdtcadsktGe7qsxcqWKxdCY/pqRhijAzVPB4zCNjRWzIf0iGQl7myLmtEHadHm+kZinJMGhFynwERwsI2y0ShJj4YSvm1UWGCyhgTMGk8xSA0OFmNbnxQwjiBTDOSuOrUQx0fJU2BNkGNFMMvBTxCgliAF+hXi6AwwxgHRe03xqHx/hPlzeSmftbLqZhpqnEuD8E03mNCRF5qLN+YbDRkjCUSXg7XpEI19FWONqdZa2GhjMX6c53Ic3DNjFZKRJCWRmDU32vjEuI3I2GJIBzhMgfb0LerQN5SVxWgG6SrZYFQizFuYXoARr+H50lgaqeI2yQOs+mkCnc1JpkirhMOHD+nfOMSvXb2u3+VnNN1Gznjn1h3VqC2uLAbL/aqQR7I4BcRRwpS0CimLCaQGEwCC/K6j03sqApQA0Fw3ZiUAKWSXkhFjMKL6L8RRITEbxtT7MnboPbk2rhXgAzMKmJWxR1zH4RxLSu2lW4/nd8VAyZ9JDSAUexJO15Atj3Nbc0JJnmwwbfFyDKlvgruzM83+GdRwyjyJmsSs1ybrT9wQmzDJOWhn3zptk4cmJAvmfaUIk6mYG4k15Ty4oj8abQx4tsiHb1y/bhfOn9dcABh897v/kZ06dVrrjddL0RAarkcDCiUBw56vmk6MlwoFAUz6B35x7rw9e/FChjKDI0NqH0LCAUfesYkJ1WLxOxjNwFhzr7w31+RS7kA9hYmfgMKauGo/uaFH3gDo+uUp9QCh3xbgw0LioUdgjWfFta2trisY9nPEA9r4Ra3nqVOn7Du/8zsax+amvK2sLIt5BShTyyfHVkwD+wesQ+we712pN4/7xeDggPcJzDfpPag/Zf2of+X0K7F3mHHQf3Dy4GRICvp+zFzxOnOX1m+srWl+s/7Pnz+v5AyJGaTiv/t7v6cWLKdPnZJL6ZXLl+2Hf/VDPXcAEzWMfA7vGZ2yY8lAk8BwRsmJJCZITLAti8gAACAASURBVMVSJ3NqvURsno793kQy6s/EyYkYc1SQToOUF8w/zIogPrq6epQwlCkQ+1eQR7NHkNnzPpuTWlvshYAaElE8T+TZsIti9KQoaLTbd+6otcjFS1fEYg0OD9vQ8Kj+XF5ZUxP6GzdvKomGT8eHH36guQCgfPDwoQxpOB9gx2PQX0VD1Jb11AQ2mvZkKMK+5Od+CLR3SUZJpAV2NWxVcZbyJzLlgb5+6+3ps6FBWvzQ3mdIxmcai5UVycdh6gBmgFgSP9/9znfs0KHDGlfOR1xiSXLAgGKWRD06Shm1d6FEBUgTFRKhHpIL42yrGL1R70699IBq3FFskGylZpxEnwz3YlnN1rYx574xQIhqmu8nc7P2Z3/5F3bt2RP7f9h77y+77uy681TOOReAQk4kAZBshiYpUS212rY81lpyGs9/NjP2WvYPHtvtsayRxiO1JEutZjM0E0iQRCRyLACVc3rv1azPPt9z330Prwpgiy22ll1rFVGs8N6995vOPmefvdsGh2ypVLK5jU1bWF1TDyEHKNStjdU1q29pc2GXp5aZytNB5V1yQ0zArU1rxvS1ucmG+rps7/CQHRwbt+72Vn2vvuQGxutrW7ayuW1LG0WbnJqxyZlZe0jvAwEnPjZNzUpxrRe21K9CYzKBP++6urGeqR35vPLpQrDGguPawzsnqBxRBfJMkCuByWw1BYIxaBWZG2V4xVZOojOJ/y/S869ThXBnn8WnAY6/m59/+4DQeUvkDMq0KlVL6pgjZTGGCGCqAWEEpcoA5cBjxfN4BkCYUVC02fmmXwHidnjAZSC0+whoE42PbwAkd3rVZwGEAgUCMKk5O11DVMEc80RAXLakicpi/udUizyeLfdu8P+Vz9yz225Mvy1AGBXCOqgy6yu2hhDByrL2EPxNj+3fY8Odbdbb2lTTmD51CWh9e0BZBqMZPTwftFFV3Niwhfl5beDxd04DrNf3CLwDFAq8pWohQRJBKsmISEwI/NXVqQ+HXjTN1RREh6BOKAdG1coD+dT3kKeM5gaT+wi7COhF6pWhR6exUcpx0OkBgdwL18u/AAzoNOoRS/tWVBYBbGTyqXRAv+OaXJWZjH1JjfryFWv2xFgoyrnseXuyHnF6q3+yD6PymWTM04EeP9fz3OFs4Vo4MOnlIpgh4032lcO8uaU1tTSUrKunW2NK8EJwq94twC+VQfWIAaToTQJweOWODDCHPx9UH3lGVAGfe+6knXnxjH3ve69IwILq0E//+qfyigPIqc+yscEm700KrDW0JLXdfNVGFRdk9uldieSCJ1lJFEQEhaAG505HR6e+xXMGGPEBvY41wtiGX6SsdnJVYgIRrSPR69pER0LdjjlLEAO4FIjPR2pafOk/2eJPazcXlD2xZ6nE5EVFRt5fNAncQCeKNU1AnRg57nvnKpXMFZ29m1SpSUgwRxussQ7xlmYT/bO0be2traKJPnfimL14+pT19ndbZ5fbf0hRN81H9vTW5ladwzyrUFlkztJPigXG3j177cyZ0/byS9+zw4eP6Lpki9EJeHNgyPWRjGHNQSkTfTXR8mbn5+3K11dFDT33xZd26/Ydr6JDm29pEp0PEP47P/qRrFmINZDzf+/9D5wqiTWHKofpPM6Bvwx+5b73VDAoPIh9AYktjULFR/b/At15KWwfaPwgjx8/qmoyvdEkHqYfT9nkw4cKVD1xtKEKEs8EkZ/DBw/ab779m+qdHB0eVdKCtcT8mpubVUV7gb6ytTX3ci1B79xUVdKZJN6/d+b0aTt0+KB8OQH1a+ur7nX68KEqhcwnel9RISXpwngwXvRpM9bes0r/dcHqSiVXXW1pEfD/8MMP7Z133pFOBNf55ptvSmxqc31NP/+P/+k/as+D9sralgpkB+qyrW7z04nNT5eKDCRp8EuMeDcKIfybTyh7YqP88cyAMPd3UQHN957zHlo/UB47O0SvZd+WoqlaYVwuDVDD3sSeR/WfJBiCRzwTVcIXFrVv8DP6l3lenL1UgAGHCEfeuHHL/vTPfmLnvvxSZwWU0b5+FF6bbatYEv0ZMRq8NV999RUJoIyMjWm+/PVf/ZU9eDgpG4q0pVfUrasLSFm6LIkq+XnKvhD0y2AwpP+v2KZgC7ndTJyn0MdFk21stH179trhg4fs6JEjUjg+ePCA9Q/2y3/26tXrdvHSRQk+Ia4F2Ovr77P9Bw7Yj370I4Hc7p5endXsS3Pzs0pSXL54SaJYDx5MytcW8Mvck8djavlQor/BDa48yeQ4oJH2ld4eqRqz7wAMPz/7mUAhfemATyXQAnNs/23T+jtFdzW+z0BwFJMr4CiiQnh3Zsb+3R//V/vi1k3b7uyweeRp1zdsHQCllA5UDJdu9T6Uek2m3T/SoSBTaQ/o5M9S2DIs3lsb6623s83GBwfswOio9XV3WTcy5zRWb0H3KNjcMqb0q/Zwetam5hdtbnXZtgjmOVSbmqxUV29rm+sKZHq6uj1jgk8UVQNorqHcpb4GV/KSFUEK4hR45mwnPOWYtHIqjMo9wI1hqlzsHpDLfydH22JDUz47zzHPfV095PkNJv/1bs94x2mTMrflHLV/pYA8CwCeZdI8bYyf5TWe5Xe+XUCY3WsdgpaevCCYZMPwPiRXgMyDfFFFcv2i3j/jSSr9XjKMj2x8dleRGdoBjGWWA1K9c6GUMKWP18jPq2xMa1Ukaz3K/Dr8FgDhM02POMQIBtPBpMJCkvJ+UtCoDA7heERClcBV0unQJVS5L/c8VKw3D/W1j0hUJtdD2FgqGJ9UCEvra9bb0W77R4ft+cMH7fAeVEYHRBnFizDGMzL/EbRyiARdVes1qcVlh78YAE5hlck4gDizkXDKqBtrQwfzeZVXGRVFFLp8LtMZYi+S8+/qcn2uBE6DLpunncbrBrUoLFOqVyhBEEFMPoCJrwnstC+mgFcG0ul6gxpaBoQebPBBnxWVlvfef0+HP8EfGXzGi+AE8QIsGfggeEF8YmBgyIaHRyQ0Q3ZZvVPFou6RLC0HKRYNcW1KABRd3EP9akGEq1gH26JCQf1R1WtpUQE210lvCIEt/0KRAggCYqFKbWLDkajVXpXyIIO5K8nvtDb5PT683xjaVbeoUQSMVCGphCCtT9WHSmFUXnlNQLPUqvNReK7Y5rS8VGlIwFnVqejJzFoQSFY6CGQNqGKe9iBdW0pQClQkW4J4Sz+qywrABCf8zpZsLNz7LFNWjkWof7WQE2XU7VCyc0ttFq7kHNV7T6gl6nfsSW7Q5V3BFdGeKTBvbm0RuGBOxzwHAKpCnVS+sbFAiKYVoNbSauOjozaxZ68dPLDfhgcHrK+n21pam9QfRgXaQcRcUu8kY18SSKAfB3DBGFEZZv4Sv0AzpNpLdXD/xH6ngyZV0ToSuwTYiQrPMxXFedMTCcx5gmHUQhGWuXT5a1UISUpLyG5x0Tq6O23Pvn32v/z+79vA4JCq1Xhz4i+p8yXFUPlkWb7nSo8yDWbAO/1vDcqoKkqax06njwRTNv+y6koopJf7sQB/qLXisfnWW2/KOoOqCiqo9Knevnlb4E4qno8fu/l4oSixF/oCx8ZHbc/4HoEOqmyq9LW0qBcbIJnR4Ym3trYkekLPH3sN6409HwqfPBkRlRHlsV7iJNi63LtzJ0tSQU2V7YRoq35+Bw3y8SNf33zwWvwuFhTQF6GFYl4PNRLrCbwhER3CMuYnf/4TzQ/2/LfeektKqQhL6XWhU5dKui58DKGndrW3ZxoEcWbk0V9Us3aKlp6lQhhnk4Ss1tZ0X9wf14PYSP/QkPVCk00+hBxRJCwAemKxANroiV1b0/fYJ6Hdtqd9enlxIaOMOrNj2yvD2JIUitIJgWZ/4eJlu3DxkiiiDx8/tvmFxRTre5uW+u6WFjV+VMcBOlTcJDjGOKcEV3XOKT+3K8KY5G0qNgEsFSXtsVphXyhaaZMEemrryPYgc1uVDlexhW6OAjL2OyitDvT3i3q/d3yP5o4EseiHb2pIwk9X1Y/JdQOkeVYo2dLPTKUfz1/ZFOHjWNhSVXZ6ekZ0ZlRdr3x9RWASYZ3pqTmbmVm0+iaTeil7JzAJ1g2UUkRquC9otsynUy+cUjLk00/P2pdffiWLniVUeTe3ram9xZravsMKYfQQChD+yR/Z5zeu2WZzswNCNu+6BoEuNUAncoj+dZr5M314Zt8DOePwIygoFa253qyztdlGQedjIzaAghV9BrwX8vWbBZuZX7ap2UV7NDNvM8vLtsRmw3lOJZB+nTqzdbLbLS3K9qghv7nJ5pcWVSWU31SYNqeyrB+avvFHaZdARZsu5d6UFc16XFJAUg3Yso0haR05IOSgLHOMPawpH655cJgHc/H9msBgl6e8KyAk8M4HUwEWdO6XoeLOL+913b+bj28fEMb4cPjwfJVhTHYCeUAYlSjJ8wcgTIG5NumkGpl5yuV69rJnk08EVD0wBbipAhV0qejLiaDvm477jmPyLQHCp415uYqYhCYS9atMF8tFNlmg698ruw+5PD4BoCpV6xvKsFevhXilCkCIJ2lSGW2gqoJp8fKSbW+sW29nh02MAAgP2In9ewUKvYcwVyVPGXVVolJlkmuJgFfJq6pkTqZam76fVTQTnTSko8uAkAqhV0wcEIb3VN7LFE+29kzIhIOd6wjZ+ahaxjzJgnn/RrmykxswV0NtTL3QSSI7pLJdL8/P5kTz9HxCUmRL1iG+Dvx3yHISEH711Vf2p3/2p7JroAIwMbFfoJBA+WGijPH8+B7WDVgr7NmzV0CSz5nZWY1z2GoAhBrwlpMfYZ0naACJIV6ifh2vKPqHf03VgL5ABCjo7+BQjmB1AJpQf78CWXzKCN6xFwEMkWFvwjyZ82BrS98j6BYLJMBiVhgjedSge6G/CHVSqgcLC/M2Nzur96UKlV1ZrP90BuS/X/66sqmmOmNePhuqkog+WDWXZH4tZb+gxemvwZ6mSiwV7WQoH/jPT6bU95TOQi/5xfNIr5OAhftmxpgwrwvJMiGHVqrPFZ5LkZ79RnkIE8yyHgiQoIEiDKS1v7Zupa2SdbZ1iA462NtnQ/19dmBivx3Yt88m9u61Nnq8tG63raGRPlcov2vK4AMKqW4hVDMzMyVhGvr2EHbp7uoWYOnv9WQBQiWAGehjEhAi8SsLBvwU/VPV8foGrSGS4Cgt4tsG5ZbvUXW5dfuuPXj4yJZWVzT/MSDv7Om2PRP77B/8w99ToHrhwkU7f/686IsRPyipHvMsm9k+v/MfMT7Z/ld1ZGeAkMhMeL7s5eYxjHtaeOHWq3OhltrR3m59fV125vQp+/4bb9jxo8cU4FOxppoMEEGNF8EWvCqp+gGgUGZFPZS1ECb2JE345BlTVaPSpr0UoAE9nUTENlVXF5xyQOiCLqouNjh9m0oVCTXADPRTvmYvoI+UYJpKLq/LYyKhxLyh94uKGMkmvAbZG/gbqjd/87OfSWQGYEVFhkrj2MiwFH0ZE+YHf/eDH/xASR9AAxVn3pd7Zc8GiAEUSEYAngC9FZXYTCwt7am7hFU7RlJVYJ89lL2F+YynJ9c/PDJiw2NjNrJn3JOuEuYpCMAhkMO4ytuzv19fL8wvaj5DP2/vwlKl2Tbp3VaCqVHWMwBHxoD5QYIDj0mSH9BDb925ax9/+qmdP3/RLl25IsDIuUGiCrIzAmSMh9gRTU0Cb9Lt2PLEbszmZ8IIGSCss8bmZtFzyU2hIyJxqEKa3w11EheKfuRIAPT2uKXGyMiQ9g6SApHgHR8bU7VXCX2XsxO9FTA4v4A66qrEeBg2/kb7RF+fcY6MjozayNCw4U9J7MF9kWAiucl5du3adalVX79+y65du22F7S3brqdg5sKbeB7iHYlxMmsB6w8AJ1XVV1951S5dvGznvzpvn33+mU0/mrLtjZI1t7dYY2vTd0MZZdgAhBxrt2am7d/+0R/aZ9eu2mZzky0Wi7aI0l0NQOj5qPLHTmsgjjDXKnBAKJVRgcKCNVrJ2hobbbi/1yZGR6yfCmFnm7UQFEoet2jz88s2PbtoU/MLNre6aitsKnXbVqCvhc1aGdaSNqfBfleLIkv1eG5WGzWZPbJ8ZCExxeaaGmJRp0NQ+2aSZ6+ozGWHZFkJKu66MvteFpWJhuRoOv31BIQ1czc1Ao4kVlAzFPm2v/mrAYTyjmqFSuYZJ+/5wjw2ekbcqy2UIaNCGIenNrYU0AdwjOCx4gnsBAiZ8wkwsOGon2zDKxpRfamuPNeqQlc/7R0TAX9HgDBBiApq3zPlGKoazckMYwYNLYvDOShw1ffrADRXIcwBwsLKsq0tzFkRQLi+Zu0tnmQ6um9cxvQTQ/3qIYR5kP8IoRi+F6BdIIlkQHhXJjAbkvDMCyoKIUsePYT8jSoTyqS7OrFTR90MmoqVaD4BJnMX4iItXqGU1QDzVYIP9QqwQsgkLw4T1etaq1BUKikZ+hwPkM6cgdrW1IRAhlNJuZd4bwJsgn4ypgTuMrlGqZHDfnHRPj/3uf3Jn/yJPZicVODwxhtvKFChCkdGHsl9rp9eDX529MhRGx0ek6H9uXPn5E9ID4YVWetuENzU1up2IlBuCy4YEckGCaXkz5lEt6Yq8f3vf18VGTzfCB55tgT7zCWeE0qQCByI7g+tZ3PTunp6FDSJ2ru8aquzC1qbDa1ejdOcTsGJ9oEUJNAPFZRg76k0ZcGprsZHrOFICmrfSEg2Xw3KZ1GfFRDuttPWCrhISmb09yR6wHvlq4hcE5596j/ST6LalFZarn8uqqhSpNW+CVuCfbNYZgkFzbFadAZAslkUjcqaYGYwBxtlE4XBfFtri0AcQhjYVIyNjNpLp87YqedO2smjR22gt0/Mn462VgVm0iWm2k9w2EEAX1BiYHllSUmKxw8f2eUrl+3jjz7SPMVY+7XXXrHTp07ZoQOHlPkPkaioNPm+Dn24QT2LjQ1uK6O+YujF9Y2qiGBlRR8tSYWOzi4JUjyYfGRXr1+385cv2Zfnv7Km1hbrHxq0V159XXsZvYNUyEkiuGVHna2vegVKc8Q3Uv86Mh81qoG7VZiYtDz+6PfV6Z7OtITYBUZdybZboKGrEyXbehsdG1PVAkB4YGJCATHJdYJyqiLqXb13X1WMy5cuyY4AYRmSWLwHiRfWLHODfUuKv3vGs4rh4gLeo+s2OjKsvkJ5QKcEHMkAb9tJtgIknpawRJlVXxeiM4A7KKVK9PT1idooKp+swhC0uamKDeAuEr5UePg5VVn6PXn+7HUAh5MnjqsSyp7GvsX9USFEEZXqcahJ37t3X9UgaOH0QVKhpvoE8AAAKVFGYSOd7TGMu4rK7LCQowKs10jnD/OaOIF7I6nBmAwgELV/wsV1trZsZW1NPavXr11P49spH1XGl2JK0E51ziG4JMYb+xf09vs2Mz2l50mMPDc7L+YIVUeEwHjty1euSjjp/Q8/FFhEbGZ52T00qYQxnxk/zgImIOMptVO8ZtNHcqjzvXUXRiFzKeaFzivOLgTfoFtig8MXJbOh4QElLhDzOnTwsOxEejrBDV3W10/SrkV7n5JDKyv6PVgj7FXOhHGBneVVlJvnVA2nj+/+gwdKIMLUofcSdWPWxJFDh/wcaGj0tgJEK9fWlITgb76+dk3qrB98+JHNzi/oddnrQntAIm6M13ZJ1kywEwCEr73+us3PzNn1azfsv//Vf9caI3EWGgLfSQ8hxxm0UVpAURn9N//lP9vZr6/YelOjQf5ZRY3uKYAwwGA1KMzAYNrvVCXkMMgAYdHqt4vWXFdng73dEpbp6+myns4Oa2vCDgIKFoBwyaZnF2xmYckWaHiGGkaGggyCDiifaABCMoBkmpgQ0/OztrKBYbFn+iWRnjZKfFeUaVfVU3lnp4OWj3fPqlVx+bNfSE3F/mMysX6o+mHptJBnAYT5Q0AHdrRhpOvYMeiv2lhq/Z7WXkWFMN1pFf0qhUE1typfwLuRIHYLVb7pz759QBgVnBDskCl2+oisTwiABEVPzzIdWNFjKpon/WARJNXa2HbqJQw1TkAGgJCK9caGBJHcbPoZy+w1HmfN+VExj8sUoW86Gs/y+640XHn9zwIK80EsgBChDQL6AMr5g6P8dfQQJspoDhAWV1dsY3HeNhbmXVSmWJCtzVBft/W3t1hfa2MFZTRAGe9N4Fex9tN2QV9ZUPP8IGFde5a9vb0lWVR4xSR6jit6CHM+hPwtIisEId4jmHoF8l5fSc0zZO7ZS9gDyeDmAaEq3NAszYVe8rtWjFkAq6BAx17Ez6EVIZ0P+AvwSU+em+R6dZZ+Bg52TNJdvMZ7I2/fuS0FTwIU1g29FvRekGklcKFyGGbjp06dtpGRUfX6Qa0BDJLJFr0LQZjUa9EcgJD9HhopvRRPirtn05G/44BHlRPgCghAgALJ8Nb2dvXGQE+EvgollSAF2g8VEa6ZcdBcW1u3zeU1tw3K+ei69lb5JIgAjfEgW81zoweRikdUjGMf1zxKbQP5vb0SEJZX1i8PCCtP22pQ6OeZn2s6+jwNoa8DFgrwJtCr552sedKJVn4GwY7J2s/iHElnXXZ25hQe8lsCgLBQlEx+Zw9CFm0KulD5o/8SajFWJvNzc9ZQ12Adbe0CgaNDQzY+PGzjwyPW39tjLfRQsVc0NVp7O+boJDUa3CQeb8jZGZuembIH8vhCbfKKgkLW3iuvviJlTHqKACzQqSMZ5LfnFxzVwcaG6DF1CwoqpiQAEPQgKKYKwtyjQgPN7uHUY/vok0/sJ3/5F2rFYR6O7dmjv8XixH0um7X+SXwtzqP2mEsm5JF6jm5bsbPuojIKlZJtmHXKnOL/mfPYxgD6fV9as95eKIQjdvTYUQE0JQSUjGoQ6OYT6xXiKFlFtLgtF2BdKrfnz3trTne34i3GIBIlrDXeg72Sqmv04mFkTuWN9+voRDgr18eYY2boXkvb6sUCxE9NQ1NdUmKLPl4sXkJ8i2vg2TJ0GvtprD2mM8o2ezIJrPNffWVXr15TFZE9A6D68ksvquLH88f6hD3pt97+LVFG5QnX2aE5QtCPXyW9cgC/7s4OUcZ5fkGVJ2kmhelEq68G7dUn+24n/RPnZopNqdZyLW410W6d2K2kRALMN9nR3LuncadaRzKO/mMAIfeoHlB6zc3US0xfcVNzq92VX+T9tE+4xgbU0OXlVds7MSGRxkdT0/bpZ5/bu++/b48eTykhQnXRRVM8UQgYlDk9VfPmZu8Nh20XMWx5eZX7y2sEF87ISVXu2JewrWlsso7ONs1NGICozR44MGET+yYkFkN/o0SoUnWPYpDGLlX/xveMu/9qOs9Yt5wJLBgShqiyYsVDQgFA6ImTTvXKIpp05NDh5JHpdPnMioLk78qK/ubK1at29vPP7eLlK3b9JhXpZVVQGzBc51klQMgz5ZpRxD51+rSex+NHj+2v/vqvbPLBZCZMKVzxXfQQlgHhtt2YmrL/88f/wT65fMlWUVhrbLTNhsZdAWFFlTBnxlhrYTDgDRWA0CuFfPZ3d9re4UEBwt6uDlk/kKFHlntubtGmZxZsdmnZFulVSYBws877INmsWZAcJD1dXZn30OzSgm0WUboj8GmRGhbBFIsk6AA6tEPyOQXS+v+gjOYAYfUczkQnRLtqUEWTv4uKwLMCwnjdAIRqQo3F9Kw9ZDWjdzeqLQcj4o2k/w9KUrzXLwNKdgOLzwInqn8nrBMq6VLPCoprvSPPNLyGeB0ZgCfKElLlBOZRRRFdLUcZragQpr6/yLpXZ7qCnvPEtVb1nNYDCAGWCRCajNATPavWJrlbRi03N76ramEtQPhNRj4AOwdJjE1G2Xyi79bpT9A+axnTF1aXbW1u1tbn58yWlqyhuGVNTQ3WsLVmjZtrrjKaKoRaaznhkqjq55MCogbReyUg5/QcCkLQndo7qSB49crXbRJBSRmdfA9hAKooBcC4k3BGAnbREO99mKk6iWJcopeGAbf6KxLdmSCEjKcEAkKcIvfgA5hE1Uo09jRfAIRUCAMQqlrS3KLDPOjyzqgAENKD7RVOPugTnJ2ZdTsf2xYYlMAJ2eqVFXnv0ZvEAYy6H8AMqhFBC1Sb5UX6NbZ0SPoY1InGyX3x/wRYgFGB5iQ4kp9P0XfmlVL3jWT/X5pdUHXW8N5LFCmeiyqsndg3DCqrjHhA2E5wfwRh8nvkmtKHfKyqVE41L5JybFRTRbkP9elcJZApFrTeJ/eDSi+tXw4Q7s7uCFEZgT8xXMp7O195Zdlp2ySmENLxBFiTNTX7nNe6ZH1E32yh6H3Pqpp7QiMqikqWMEdSYjX2xuwUc/qN5P3H9+2x/sFBjQfG1lR9BgeGlB2Hkoh4DNTRqYeP1PNIn/ChA/ttZHBI1hNUanq7uwz7CWw56MkFCBDwo8D64AHV4vsCCVTqo2JE4uLIkcN2YGKfKjxdnZ0CNHy2NCeVRj0DEkSNqhIGZdQptyUF/twj+wAUZeT/m6VX0CyVwZ+993P7t//u39naJgqRxBUukEXyAP+7vfv22ezMjNMwp2ecsVTjIz9nwlPtaXsqAjzsH4iAsC4AzMNDw27u3tqmtcwzoXK0b2Kvvf76q3b40EFraWoRdfDx1COtTdYQgfXw4KD6Kwle6cNib6ASCO2VqtIyvZId7erNoveQM5a4CpN4RJncc9H70/buGbe9e8a0V6DiyfWxd4V4iijmHfQie/UYBXv1xq0ty9uQWI35CgDk9fjsaKctqEX0QlcZRYV3SWNOtZnKDXMCWt/XV67YlStfq6p5Cnrsa6/J15LEFIwH7umHP/yh7du7V9YXJI+hnQIKuTYqQQvzc7aytKR+ScaR+46+92BtxBjV54LibxIhBSBk/LV3sddTUU5JaKmIos67gZgMwiUNomCzV6OMzJ5JrCtKrXlSz8+urYway3yQJ2lnp92+fUcKmwBn/m5waNgePHyoivfx4ydlDEN3JwAAIABJREFUNQH77vzFS6oQXrh02aZmptVfB12adQ+YopoLAAJoKVxmf9khbqne7+L8FBDUovF2q+jpJkYDoGMDwXw8fOiQqL3q8xsa0r1yfyiBsp58zOpsZaXsb8mc56zjfJKf7NamklHQudk/RFFW5X9Z84dPxo29gb5xKoV4k4NH6C/nzHUmU73GiDn4eGpayYWfvvMze++DX9idO5N6PbAzzZCcc6wHnjPn0d49+1SV7+nrE233vffeE8WZBI37y2Lt97eJfJ+2Y1T9XIgVBbP0uWQluzb12P6P//B/2UcXL9gKSLi5xYoM/C4Vwqw6mAOD2cEa/QnRGM9As+Chi9I7EuCwWLC+rg4bHx6w7o5260T6VzQNp2HOzi3Y1PS8vBCpEC4VNq3AA8b7DJ56CiaoDLa3tKlfhKbXTTK48OqTZxZZv8j4hxLg0wDhTsWxyLZ687nCYgHC6B90CkrqR/uGPYT5oXqWKbHT79SuEFYDQj2BXaqAu02sb7LdPcsE9R7VCEjyoNjvsfZ1VoOz/DsJEDY3q+GYIM03DoQV3P+KRa0NOClBVvcQQiHSEwIQRv9pDXnvXQFhTk1OamC8DkEY8zbJRe90D7vdW37c/74DQoJsz+BtlXv40qFSfgapoiGmAXYT5R5CKKPrC3MyqC9B2dhYt2YrWTum9E111t1YV+FDqBC5Dpl770lRk37Kpgbdk2tiPbsaJ/YMKO45DQcwEIAmVENdLtsP87wiqCuNFZWUcjqS9wi6UXOTwFAIk+SppjyPOHxCWTQqP8EkgFaTP1RdFyRvneE7dABDr4Q6SIiqEHuirocekwR+M4ZD4k8EM0IBCZLoqaomeeywyEgJNR3mHJSqNtYnz8NiEpFxmwrtjwmw8ByibzQAofvduUhXXHv0OUqhMzEXXMCIIGlTPRu0AkiUINFuCQaOHD6igAD1T6oBgEKJApHRZuzxBMwxBzwwSxS2SLr4hEliI6maFtW3qsTM3xUgjDlca+3zbAlUNccQc0GxE4XC5KfpiYVGe/RwUj1iVL4J1gcGB3WWcUuAL36PKjGVEoJ8/zun63lQX1ImPNRexZBJk0VglDMeyn5bi/owobOh/uptHQ2aC/gEUh1kbyapy3gszMzayuKiba6uCgAi6NHa1GxHjxy2Myhbjg4LEG5srosWeu36dVWwoA8DWFbXMDd3NXGuFR88eon2T+xToMe+HoCQagrzn/tWn3e9g7iwvyGQAxBC+YJuBxBZXF6yqZkZa+NvW5pts1i0Dz/+yP7zH/6XJOHP7oN4WMkKa1u2//ABO3D4gOYe1az5uQUlIvJrk3VYnusO4vOAMM7F+J38OQftlgo4PsxUwhBBIeinpw6BDdYkwTtrlarenj1j+v7I8JACaM5EgamlJVtZWs58mnu7e0SzZFyksrqBD+mSra4s6+94TswrqXs2NTstL3nexdh34Q/d3Wl9ff2imdZh9qp+wk0F6Uw272PDh40kHntKgxW2oLw7k8sFx+j/d4q77Cao2BdLSkCx7zGPCMIBR4AcgArrHYuJDz74hR06fMhOnz5lv/nWWzY4MCBKOX2EqHJCb6dX8N69O0mJd8P6B/pVkRSDREKEmwIm/J6AdtgE5RR+s4goBcaVEVJZabtWNJQHhEH1ZHcXjZKkMedRySn1VKt5Hq0dHZqnzHElsMU4QqaD6p23DayvrWtdUM1iHcjbdGjIZqZnRYcFFBL3DI2M2tw8sTbzpEGU7tHRcVtaXbV7kw/tL/7iL7XOjh4/Lqudnr5ePT96ZEmQEHOz54fgWc17TAUWxjqL85L6rdJUqe+1tblFFHGq1VRlnz/5nCqDKIdS5R0aHFLVmf0HsSgSLVTex8bHNJc4DFQZTec6907SA4oxBwvJKMYXWxhAL/OQhBK9gVwba0nPKtGUlZRNLQ3eXuSd217529a8Yz/46c9+Zu/8/F27cOmqzczNSkwmfNrRI4HSDQ5RUgNGI36H9fV2++YtVVlDrVxJ8e8SEC5aya5PPbL/HUB44aKtcMg3t1gJk3aqGpTn0+HOA4wewgjTKygruV6FqBTKaDYDhHxN/6BZEwqQ2yUBwpHBPuvg4GpuVrM5GzPBzfQ0xpCztri6rgohgLAIRQL+MrzoJMmtRuX6Rg0u8u7yKJRlBFlRqkHl4D56wbS51qgQqhF7FwwTh3E0cnvnaGUAEyAhKDoR2OaD/OrDPA7RCPL+NoDQM8TVFUL//wiungWm7fw73y4gdIpuzusnvXGMlZMaoopYeVW7ASqCGKgSzEHJ5QsQFq2pxRMECuITZ/0JUZlQGVXlN4lzfANAqPHLAUJdJ68DXYjNO/URflNAWD0v/j4Dwqh8hcpovkJYuWYCELJ/lCp8CKOH0DbWrX5rS5Y23a1NNsS+0tVmgx2tRiu8pEsSNZt/qWR5ppdMqjfDuwiMe+sR6Jb9+jYEauKQ1TpKwkM6sFNAF6JBmcpemi9xCAQYJJCSHQR9fFLna9ABJmC8uam5yiFBhpxgjT1NgBQlVgAX1YfUyxJZ5ThoWeBh7B5zIwJJxDH4zMSvkvIu64SDE8XOqFQi4+3iRylAjQyZln6lgTN9YYAP/pY1Gz2MnIo66Ais0pYhU+x0oFKREHWaah3CO/T5JsCa7dNlC+9MAIT7oTpAckfYTCblrS7/39ToVcHxcdF+oKB9feWyaE9UKqN6KECYxGWyRGbmI+sHv/ZiVcX8QHe4GBFf1SmR/lZ/VquXN/1cfXspa1whJJJEzUKJNCrXCXtm+l5ZQkKoOTzlylY2XDfPgPlNZQagR0UnQBCBPHspfZ/QKwEnBL8TE/vEduH6+3p6FPAzB+nBghKMX5yrSAaluCBASA8SYhwKZCVwEhXgeoFx3htrFWi++HERxIruO79g01MezDGvqWYhz7e2smqri4u2vrxs7a0tUoZsb2mxl1980X7w9tsK/KCabm6ui+4lW4nbt10oYm5G61Rmz6mFgwCP/rM9Y2MSM+G5suZYg4DTUKGGsuqgMPlvUsmm5wraJUF3E/S1Tlvb3BB9DkDI9xC1++Tsp/bH/+3/VUWck4o4CYXErbUtG9uLGMiohCNQPI2EdMX4Zqq6YZCVBH/SxPR90atrWufmPVxYxXR3dQogAwapzFPZiF5ngB/PlfHxMWL/QCypXYAQ4M9zICkCKCe4JnmCx1pLU7Pon7Ll6OA9utU7qr0ysQiYC+xF9O4yzi66EkwHerGdEaHeTZSPEyBEuRFaN8+AZAQ0d/YM9hCunX1YAluyWMEaB+aA93SKlZCAkVu+NAoEMVdF10MYZn1de+cnH39s/9+f/qkqgCdOnrTvv/6aLEzY65j7UIyff/4FgQ8qzIjQ3Lx5S0E71SmqSTwjAAhUUxeZGVKFyRWxK2ORigphRbWwChBW/V0Awqicsia4BwnZtPqaAQRzbyRn2NN6+wH+XXqurEvWHWcEYJE9gH/5/bt37uhZAJboj9u7Z8KVQhcWdL/8zcDQkM6F2bl5u3vvvvaAg4ePCBgS+//ff/iH9sWXX9n+gwe0jicOHLCzn521s2c/szt370pFlv1UKv5BGU33GDm2/LPSGSMtB+8PbKClXPY19VK/RSWUJA5CQC+eOaPx47l3dXeKScBrkqxdW1u3hbnUpwqdt6tL540n8QsCuVDJJycfaM9hHfX29+l8GB0f19zhWX997ardvntXezyiU1BSYRzS8sBeAp1cCdhE3Q7gm3lDrm/YO+/+XIDw08/P2eSjx7ZdH+ecC2DpuhCbSQrkPbS4NbfYKv3TUt92GySxxn4dAOG/+fGP7ePLl2ytvsHWEEmAPtHWbvWY6TLZWLSbmD5E71205+Vmdy5jomCYmYVEe6KM1vO9Ir2D29bSUC8QCCAc6u9xkNhQZ514SqWs3aNHSL0+FiBc3tq0NTJvjfW23QTgS1UWNiBUwtiIU+8OzazSFFJAVimOUlFdCdpoThTEk76AxUq6zRPEypQ5zjksV1hTeF653LfxywKwZwGGT762U0Zrfj+FNeWffbvg7pvep1c6XNLYaUkJYKviUlZmlMjEN+i5i8C24vVSpQ9Rgnz/m4LqNAcioMn/PPqxat1bgP9a2dv87wvgSHWvqHtV4P40isUzPMy/j4AwwJ7TAOkX9p6HakDo/x/ZgeS3RXCWjOmbmDsb6zKnx3KioVCw/q5O9SSfODBhe/u7bbSrXYrGzclkPmg+BDt87QIhPs8EUOr9ewS6YVMTWVuAGqCC6kZGYUyAkLHl98LXj9fjwIl+pQCDEYxGBYf35BAIQBSiMAQ4vBd0EqoL/D8AlUCfw13Z0CSWVA7S3WpH15JEZTQvU2Li3v0HOvDjw2uGHsDTjydlv7pUNaRfTsbM7MwO2NxHzqtC+Ux2qKOqLztl9QmKlZELxVJk41URpZpATyZiI77WA4gLrLFfJ2+qbE0lkBtgSTt0MAeUTKqzbei87d4DRNBCPw3PmIDo3NmzquRwt5pT/gJerVTPdwJ/mS1ISPUD/NkrctTuBIjzS9OPjFwiMbNfyFkwpNcmyAuatAcC7mFJRSQEi7gfEgMSIio6SKjH51HgHDqit0pwJwTTAPnoB9ta39LrDI0N2fETx+2FF05J1p/+IfrICBapBKEaCyhkTKkEIdAACOT1Y24RNAIGUdBEPZKgBqsPBD8IKqXgnSpDLjaDAmiDhGN8flOx9TWQV2jkeWMxQEWH6xddkMQt8QPzBnsCMxsa6Lf+nm7rbG9XdfCtN9+SyTQBI+c7qq9UOglK79+/Z7Mz01YobqlXkT46wAyAEJooFS9nCaUqNVW/mFdaA8kWJNfFimQ/IhsSY6L1pK3V0CCgnxBKH7EQCZsPP/nE/p//5oJLBNVs8awbfDhdRddsbW5VILGx3XtQ1duVKg7QqMU2yCXU8/Mr/NZkNZOsSIaGh+UjSH8e4AXqGzYD+O6pmg99tVTS2CJm4T1/Tqnb2FgTuCPWkpcmoAMhmZUVgUPR5BGmwoO6HnXHdvUWypOvqUn0OQJp/X6y5ejgmbfj5ef/8uxdCMyTKqF862rBvleyYrimWOf59a0EsVg8yc8tJfQImp2K7+eF0wkA4UnIK81JXvP9Dz6wf//v/73AMl6GAAzUKEmOBAMD5VQSBcylS5cu2mdnP5PgDKCLxIhA9sSE1gcUQqpHGc01WoxSrOc7C5S/yoP7iQirig8cv8+zpMIJ6IPmC0UThVVVkFMvGiIy9LxNHDgogKq1SgsVargrK3ounClYsLHXPLg/KeorP0Og59Chw67RUSjqvXhdKuXE9nMLC3b2s8/t8fSMbFOoHAIW//Qnf26fsIdubalC+Nzzz8mDE6oklUP2ibDuySthe9EoPYzwheb5kGxsqLem+kZrZJyLJWuqrzeqg+PjY6oInjlzxo4fO2Z7xsed6t2F/yT7MhT2gsadNabYHzCV9EPE+FA1sk4iRYiPzS/MeVK1sCUWCWfovn30SroQzqXLl5VY4jxAURpz+oG+PikUM+d1b3Ir8DhFxRsljYtqmVjb3LQPP/nYPvjFL/Tv3fv3lSzzAprpfXxvdXsq3hNPWiVK5VXoiTQBzu+SMgqTHcro9elHBiD89PJl9RCuk8WDS9/aZnVNzY7IM0AIxvMmcs/65oBTmGSnBntVB5PKaAPAkJ2yWLSWerO2hgbramsVIBzo7bLt4pbUSHu7u0VvQawFQPjgwWNbWl23FR58vVmxsd5KmNJyoEPTDaqHFJT8WjbIiCXKgYtI1Bb9ragQVngIVt7b7nz+8nKvBgW7CSQ8Q6zv0G3XXsJdapk7KnxEbZdX/27BoO4v+ftRTYieqrhvDzKSTHfqO3pyq639JPOVt2rKTWa5lfvT/EYWgYLGM0e7+2UBYXYtmfVHjh67G+f+GSbJ3zdAWD0uBLdeUfMALf+ZAUSVQkgw0UNYMvYSeoyaCBxRLC5u2ebystnmhg339tjhfXvspeeO2/7BPhvr7rTWek82RQ9YvkeUDLSk4Nm4oYegnJYEVWI9x79s5BysHBwVxvSJXsyODk0nPPf4HZlwc+jFXpXzPORACLW2PAU0Dg0Cb/p8UOd0NT8y6u36JLPP7CSgFuU1qZvGesoqEGkO8f4PJh/a/QeTNWcVWWRRV9I1eRCPd5NXlOTD9uC+lNkISDiUGZ/2rk4dsHxyk+HZtryCNyG+jFTySIKQFQYQAjC9jy3WOc8/s/VIWdjs2adAMCj6IQpUcRPewKJKBFUxghay5wS/gOl7t2+rZ4NPDmbAFmCEniP8A/OAMOwtAnD6fK3sbfZtszJFWLkOEzsj9aNn17rtcyySBOr7oTob/Su5hGpQM6HQKonR5JVFricq0FRTAdNUuUPIo7CxpQB+L5Yrhw+rfypPGSVgQtofO4HJyYeaq1QUAdIEhu1tHe6lJTESV86l54rKEH2kmFPTF0qg5T33ZlsbW2mMqdb69Ypi2tRg9Y2p0pyeV4yrAO+qS+GLhZyqsARfvV1dNtjXb4eT/2ALsu3dPQKCUB7p4wJsOrXYr1P+a4sIHhU0bwnkVGFpgnVEtct7JP39vevRpyAJax8h1Ebjg19po9cQHzdopASf7A1Ut9bXbWpmVgH0+samnb94wf7mnXdkzD09O2tbm0Xr7iWwPKhEI1XPhel5iX20dzsY4ZkCqljX3ieHH2btOEV7h6oX7rUZFg+AAYJngP7sLHQ/VyZmjuv5Q/+jQtqP5UaPKonce6GwaWurXpngtfm+KmEp+OUZiLUBRTxZVhCsU52R2iIJPOjWJM6wBygUXPQnE6tq8YpgogHW4lyVeQL5GCa31rI1lmLNHNXQE0rlFpi8+B2VtGD9oHD8Zz/5idgUPIe2dp8TANag69PLyv0zZ27evGHnzn0h43JoyBiTSzl1fFyg+uCBg/bciRNiHwAqVZlLzAklbZQA892t4kMxcG6/oJSYr6OkX+eZs94AWHyyl1H1Yr/gvqiM3rt7T2ImY2Pj6smlJYY5zc+o5rNP89KsEcDswsKizc8vCvCyJ+7bO5ExFDa3vGcNWjnghT5UxFFu37kr1Uz6ZLu6e+zCpUv29bXr6p3lWQ6Pjmj+sg/Q/0tySG1euXg1H2VGEsA9M9Nag9rO3sbcL25bX3eP7aeSe/yYnTx5wo4dOy6/WcZNgLhUsoXFeSUqdAZ2dOjfeK7BCOAsoVVMtidSPV23tY017yFUzzS+qC3JoqNBAI2EEobzVMZ5XfpFSSKxj8JaJAki5fHUR60CQgK765u+H1z++oqd+/JLe+fdd6Q8vLy26nYd7PmJESRAmNpBwvdU8U6KxLMuhe+qQshWBCC8MfXI/s1//rF9cvmyrfEgm5qt0NJi2yiq0exICZqegXSDosUkBZ2skV2ZoKBPupS/Sv9s9Pw6QRTl7MKWtdbXW1tTo3W3tlhvZ7v1d3fYFn4giMz09Sq7R5n88aNZm5ycsqXVDVtB8rVu20pNDbbd3ChUTraOhc2gtaKeRza7ziT/SjnX93dHrrWoeU8DhLGsNWA7Yq9KUJUPDHYDhLsBvfy17vx7VT6D+R2oNrsylmLqyft1A4RJsTFP7y0WsgxKZpxcGQnWHFfdWVXAVgFEoj8qIHEECrngOQsengLKPaAp9ztVR9u15l38jn72Pzgg5BlE1j4ffEeF1zfMZMCcrGuyHsJSyYBFrQ11tjo3qz7CwZ5uO7Z/wl47/bwdHBmw8Z4uJaCaJSOfBCMSgIuKXtBcIlCP/pUYu5gLMa90TTlj+qh0EggTnPqnV9M4DJ25kPbEHP2YwCUqRuyTUUX0MJVpVVYujuehylDV4ZuB6MzDzxvZlXlMwkUAqoXFJanJ1fqgGhmAMKtitnivI6+PvcPZs2cl506gRU8RWei9E/vkTUbwwVZLcMDvAjbwaXPBIFcsVTEv12foVcYI0D35Fcm3fIIm69euBc7Sa9Y3NCVZ/T4dwFRI5TW2uaFxP3bsmAJ0qmcETbdvQhm7L6W3bD3m9visAqkfVoldVWLBDGiUn2ttQBjjBFVIme++PoE1QCs9TzyrUKAkUcA4EMQSrCpZliqVVHMBswQpEYQRuPJJJhtQwL1Cc0NmHzDFawk4YdOwvJxM0p0CSB/M7PyceoxGhkeV9AibHl6L1wVA3rt/V9lvKiiPpaDpZu6bK1TZS94HopKQkJon6htdYTnUGKM6pN5tVQeTkI/EglzU5fD+/Xby2DF78dQpGx8dseLGhvqdrl29qh7C6JMbHByQ8qMqKb29trm5pr2E50yw7m0BHnsrBk90Rgk7yWuw3PtbTua6z3IIQSDEJIo0FRqqq+trtrC8ZB9/etau3bghx2wqgxcvXZJXIdYUq2sbNr53r731G2/rWqhUoAaJYiege2nRExXYUTAWvLjbXHg1sfqDOIrrPX36tNR9EdZgLKn8EDzzDAjQATFXrlxWJQhxFMaftUOyZ3h4SBVFnhlCNKsrS+qbIsFDrya/e3D/fo21i5MkzJx6qUmcNMt2p1kgSP1tucq5QDZjHoyAvKdzbl+Keyuvr5QYilgtt9a076bes/wzkZpv2kerk9rq36SKu7YmwSIUZwHg/D8elVBVmauACWiw7Fv0uAKs5+Zm7dq1q/bRRx/ZF19+qeo4VdLOdq+k8ns/+uEPVYWVwAoU18Q4kKdp5p1aGSwmpYnyLewACNWDmcTvVIlKlS+APwUO1injDIVW1evOLqm+8izYuy9dupTtI1wrc4XnA32Uv2Pf6e8fVJKO76kKG57L+I1bnc3Mz9vVazfsnXfftWmxYegNJiG4ZFeufq1+udX1tSy56srZ3hZQObZlQjxD67oaZYsvWCbsVSCmxu06O7Rvv739xpuyiXnxxTPqO1W/KBZ4iwvqg717945Am/a2oSElAMuMHO+lRPRGzAT5CnNN21bcdvqsEmngkpRciL54iaItLWkP5F4kRqOESr32I5JKJEuoqEOfFk0eJXBUTUkuLtOnOGXXb9ywn/zln9tXF84rMUT1kD3DxdOcfVENCKvPHj8Ddy8D1dwkftlvqvScBGV2AoTbNM22ddg6Ut1FX2CyeVD/RzKpTxmcPCCMa1IGPW3EbGQ6trYKVkLRbWvL2hobrAMVodYW62ptsc62JjUrFzc3bXCw35u/G5tsfg6j2YWagBAwyMOOhloGLkrrMshMFUIFIclgvTo4fxogjGB9twphXrr6CTCwSwHvbw8IfccOimvFez8FEFZikGerEj7LFM0Hzs86P6MyQoUwmm89yHE+erlC+GRWvma1IL3xTkDMp231hl1V6U6vERXCCLqyxVuV7f6fgPBZR/tJoF5+tr5S+YjAubpCiH8kPYT5CmF9YcvqtjZsdWbGNpcWRUPfOzJozx85aHt7u22ooy0BwsoKIQECn1HN430DELJ3MPYZLZS+r6RayyGlakGiu2Z0rpL3eJA9lyQ3imRJLIf+negBrBCdAdAiysAhluilvH6Av+qKZihyxjqLinoe6OYBI7/HweiqifW2KV/WsuR9ftRcHIQ+vjIlNHz1+B4iBAQcgEH+5b05lJHQhoa0b2Kfho/ABAuKi5cu27kvvpQcPZnZPCB0uXboe5VgUIdhSr5l2dKsh7E8LyrS6wkQopSJ1xMBbYhRAJz4fzL7BM7QhDj88Sf78IMPZOwshdLYM751QFh+wqrcUtFuapIoBYAQIRDGDuBKdj8PCKHWQvOjRwy6FAEplQ3mKPSmO3fuKKAiQKdKwBigpsnXBC2oMWqelIqi0vI1MvaMgwuneBWPvyfohg5GEIayJF5izFkeB/MS0ZC5hTlVB5HiZy4ACCWiRH/26pr6shaXF12xLwmGqO1bvfyhThoiR6nnHtZQCigz24fGBnvlxZfszddeswP7J/B1tutff23Tj6dsaXHJjh8/qu/zPACG+McR2LNuNja9Ip0R1VKyThU2S5VWxB2aqMZRcXXA6GdMqjihGC4XBLe1iuR3GRCuS1jmq/MX7PbdewKK07MzdvvuHVVMlpdX1B8O1XR4eDRZGLjSLkkUKrCIYUh5d3nZ7XZSEhQwG/tffm3CAmD9UvF94YUX7PXXX9f+RJDMOFF1BwByZlJZmpqaVl+XvJnTfgLYbG5OvaV9PTY8NKi3YJ+iMMk8gF4KUFJfM7YU9c5gYAkCjFTRSWwHAaCgX4vpA7j3BJZHiGm9JhDuib18JiVqhFUVwizpkzuTqxIw7okZCfFyVVFnfipUULlUkD/nXombG+tiDASo8ufh1hlUTw8dOqhrn4c6evGiAL58JCcnbXF+Qc+Fvrbf/eHv2ssvvWQHDx3Ss3Xaot8rcyxszHTJ6daeuPcqQJiPm2XGnhQ7AQ/EFrw3+/PSMoJJSdAkaV3wPrqG+np5YyLSBH1YNNk9e9TfSdKGs45pzu+q/WBzyzq7fa9UtXpj0wrFbWtpb7O5hUX78qvz9tWFC1IaxQ4Exgevv7q+Lnou+zdnC+sOUMhZF2u5ZjSQAKH2DPXRFYQREIyaGB23F194wX77N962E8ePS5mXec3v+hxl7FaUyCOBRQ8nz4WkK+cq86GpGVp8a1Y5xOpGPaYwUuq84q1q4fqaKqHstSRKpqentF6wrmHt8nR53l7QKqo62IflxcR+O3rkiB07ekznPPsevevsm8tr2FAs2/3JSdnPYENz5eo1MY3Y+0hQVgDC9Q0lkvLMxbyw0K8HIPwxFUK3nWjs7rGGrm5bWt+wFXypQLqe3vVPZMEDR6TgOIKUyLQ5t7deBwo3i9x+Cd781pZ1IPbR3GSdrc3W0dpsnS1NJhPTtVUbGhpQ5oONaHGRjXPZltc2bGXLK4RFDG6bGeRcT1mifrggzLaVyOglG4i0NZWVjXKzVVn4nHx4liVM0tEVOgo7xLyimewA/HbzZft2AGGAwqoL2BUQ5gHRs4HBakCkQyv2Ow7dqjnw7PAgR4lVOd4NgeP94GxHBa52Ja125bfWoZq/JgkzVF2kb9oduXCoAAAgAElEQVSVH3lAGNeUB5rl+VKu1laPqyc+q1/Zv7cTaH3a9Vc/353mUvbsvsmAPOPvPt12ogzwKp+9P4unzf9yhTCF/4kyKkCY6yHEjL6wsmRrszO2gQT3dtH6OtptYmTQBttbrJeDIlFG3XvQqxUcLgRkbt/ggRgBAocchwz7iKTjk4k71RB+TpaQDHpkRaMSwd+gchwU48gEUjELGwcBrqpPgdBES3HfPKfISBgCsBhqkUmEJuYMzy/6IUOxNIL8CBB4HYHNJje+T91oNUfYKXh1ClYxpaaHJvpsOEw5MKErXb12zW7dvClBCyqDL738sh05elRiFowswcaNW7eUYf/wo4+91yx3uEtdN1XGgyaa33czSlESz8h6jMKnKt/Pl+5Ea7ehUUCLbLr3QbmqKdnk1197TZQv+nEwnAbU/s3f/I0oeyEWozVXsY3mGRhPrxBWzuka7A3OpmJRFMTOnh6v1FDJLJbUJ0q1R1YfSZSB8SIY6ZFgSK+EEAhcEVRB4Q9JfYJHZNEBRadPnVYFaRgVvtZW3RsVKYJg5hHPmGARMEgGHADGmFMBpNeNeUJliUDShWK8TzQONyoKK6vI+t+3qZkp9crJkw8RJKpV01PqNYRWRuUpC3BQi3CDRx8t/eNVOKdKOvAgTmiSWmKjvfH66/b2W29aLybZSwv2xWefCZBQDTl96gU7fPiQKF2iOnZ36X6Z46o6JI/I/N4MtRaDedQCBXREY02HpNrtAwxy8Hu/FsJLK2tQUdfdqxJRF6uztY11W1pdEa0OVUakdJZWllURIMGwvLLmdEnUMoslgVgCT8AbawPhDKiyBJ/sCwTX7DmhjFrrTKBCSNDNeqPq8/bbb2tMCeSvXv1aY/zCqRdsZHhESYMv5cF31dpQbKSq0dWlQJrAmnsHSEPNQ3FTPm3soUlBmL1EgTT7T1Oz1BgBPnxNv5coeklwKQiufs4UXTQtUSYlFiLhtPBqraTD+tmKVkMVIIwKYSo41NqsHKzvDAh1tqYzRgI/JOSUnMNcfVkg0eeH2fz8nPbG/Qcm9KzYM9kjML0/98UXdvHCRfv68mV9nzX4e//gH9qrr75qR44cEfhQ33myygEs87rMncoiQtVZvwMgzGLnZGmwtrIiE3rOAFU919d0BnGGKQGzBONjQddN4ktqsJuu3AsTgu+RDCK5JEAEQ2B1TeJG7O2jY+OqFCqZMTcvn809ExPW2Nyi9oKPPvnUfvbuuwKiagFYQ9wMLODVf54bsTpfQ9lW1ZhzplabUzq/xRBICtEIOEEVfY0E0Kuv2m+88aZAN+uc84Z5Hfsq4NDVt9fF+kD8iPuIal9zqwtFMXd72Cd7e5Uo4kxlTa1vrGnssaohgcP9umDWXe29MzOzer4SkALoQYWGit/SrL7Rk8eO25tvvGFv/+bbycccGRP2nJKqhOubG0qS/fXf/NTe/eAX9vEnZ0VVxagevQLvxffx4dmzPziW8o/vHBDSP+g9hEW7MfXY/vV/+k8ZZbS5r8+ae3ttdnnFllbXDJ6s5AeEat1QuxoQZpMgAQSpQhFQIf4Cb31tXYDQNrcEBvXZ0iwRiOH+XimEQWPo73evFIwcMaV/+Hg2A4Qb9WYlStNNyFm3y2hZfivKALmvEhOnqa1VKqOufJaaNXPZrBiEfIUwJp5vbu4l9D8B4ZPbsbL4qRk/AFv4z/xSFcJyKaBSVAZgn5ro/ZSpAaqqe3tyl7s72Ho2QFg+dMov/ESVOQ6mWub0Vded/W0VGIyKmA6E1FMZ36t1IO50b1kQlPujXxUo3AkQ5q/B4/44DCvH71kAYfytU0ahUrgoFf2DjaiN8qwSINxYWrStxUUrLS9ZQ2HT2hrrrNWglNKzvC3KaJjRE4SGRQ30m3IPIYpiDba67hnAxkb6K1C2Q1ylrEyr+Z+qXNH7RBBNEB7qoexD8b3MUkIiEp5FV+DA4ZOjsQIA5AmYnlkAT625lGknoA8mhKhw0HWCFpqAZFQWQ9SGHhH3C8Oc/ckKIe8XNDGCVnrF+DdM6rn+CChmZ+cknQ+VsbuXKsiwemqgXunghar14L7Ea/ikuZ4MLgG4ADb9MIheFNyLLQ8GNcYqK6VDMmXevZLor+H3WhVcuqaLXlsgq1DQAUwfzfMvvKCDnAw5Yg3Qeqiw3bh+XUGw07zKh3IkhrKA1SWQs+RNtRG8DvPc3uTz+klAqEC7pVXPCuVPfo8AbQmZ/JkZVZcCyPOaKKhyH6g3Bq2YXjDogQjlELRSwWXOUA2kCkqVA3obwBPDd/XHlkrqwyFAZBkBpAAErq7rwSYZd6qD9M6Mj+/xyjbJuJC0b6IXrUPB/cLSogAg48q/qiYWC3brzm378KOP7NKVy3bz1i1XupUQRkrqpWes+kYCg66I671uAqgkXRob7cjBg/LKgzG0iTLu0qIdPnjQvvfyy7Z//4R64kKdlEjKVXypCLh6LwBQ80R9eW4eLgaRBBvAM1CVy4JlyVU0XaFbb9AldF/ebA8F2Ig18B3UfauaUpTsPOUhrXMJgiwpcEaZkZmsCmNSuP7000/lezf1cNrWltessI5AH3+P/x7VyjQHa5xzrAnuAyDPOgOMUCFlrn/55Rc2MzutygXfp4qIWNCly5fs3p07Sho4NblF47e0tCARjpGRYYmk8DeFTSiVXrXkvaJvi7kxNjJi42PjqmiTfGB8JAJF+xD/JkEk8rhZv6tEchwwBKuh+hx7GiDMEqk18u0OulKbRtaB5e9AkoLp5QqkJLlcmIY9Z211OfWSOcU5fPr4FysC0at7ut1uZWFBTILPzp619959T+Ab8Pwv//m/sFdfeUWKnaqeJk9bFUA07r6vPwsgjHhJv5/2fN/nnIIZia3YI5kvTuGvF/0/bFdgapDw6h90gZylhfmkRNuq/+e8435JgkbyierakaPHtIY//+ILu3Xrtuigx06ctJHRMfXNQvm/evOmTU/PCkg9ks/knM0vzjvllAofgAtRtGLB11fq96s+372CXD7HuEeYDPvGxu0f/+hH9v3vvWrHUDbtaFchiUotVFFAXPhJw6RAbId+SJZea2u7q5XWuac06xA1UQTF2MsAhDoPtp0yy/4PnfPrq1/bo0f+Wu6b6fODVjM/l+qssIlS8LZ1dbZYb3eHRJV+57d/x/7ZP/2n1t7p/YskfiQAVtpWT/XDx4/ssy/O2Ycff2w/f+9dtWdwTaq4J6FMKZWvrxstDt5i5/th3pHgO6kQctuijG4DCF1UJnoI6zo7rb6z0xbXN2x1Y8sPBxbeDoAwBj/+dcBANi5RDAiCqA5iyEqFsLnJultbBQYHe3tseKDXlpcWtGDxLXIecItNzS3Yw+l5VSlX8VZhI2CnQaGU5ukmN7WGlqQDgmAHjykUruR1VNCmrLg8eOz5YFmnuf/cS/0KURIgTD/MiGy1QvNo9ikHu/kGag3yN6SN1gr2dwuey7TRDObqnipfp4oiWRGb1wJaO9xrHJmpn8U9wEpWp16SyLjubtvxxCtn6nxhfJyrECblugo2eu5yn6jp5QWO9EYVv5z7TthvVAK96idRCxDmA8DqeZ8pDSbqm7+hv2rQH+Kgi+cV4Nr7bpLFRTogdqoifhNAWKF+qOm9y4TcfdgrflobEJZ7KQMLh3JsvrLll1F9HZWZ4jwg9tzMtuiisp2AKk7iB0rJpquMFtdWrYgP4dqKACFSWF1NddaJD2GpIP/TUKzjvQEIAB5RP5KRtHpCGuptZWVDgR+5Jygn6idQf48LemSqYDHFkm2C1MMyg2CXmIZdEQAwaFQZFTYBSwUGOZN5WWCUSgo4+PDeB1dHDABT/fz0GuFdlUCmS8JTIXSRCXrA5SWY9rsQ1XBqIIFDXdluQx6MXmmLOU9gvbZG8IhBskvKE4SHBxrXxDMgsJThL8FxWt/1DW7+TXAdypS+3aZ9N+29+TXt4+4erzo084qfVSCMtQq4VjY9HcL79u6zk889Zy+//JIy6mSCqZxgUwCgktJphdxDWRW0EhD6QIddRn5Pd+ARYki+h/Eso+Ia4xfy/ChBEqAHGEQMhGCFiqz6yAAwjY0S8EC5kaogfWc8e4IlgAB+e5icAxgZI6q6ZLEJ2ocGBr1HDOoidDIsKDq7FOSTqVYfTFdXVv3VPGtqtnZZEYwYqovMWZQ0eQ3umXHGXJ6/cxKXCmmejAUY1G3brTt37Bcffmifnv3Uvvzqy1ShLagakJ+rMea+L3pfpKp2ES801ElQZqCvV2IsSNL39XTZyeMn7KUXX1TADr0RTzxel4AXs/GBgT7r7kGQrlkjqn1VQkbuL6jWFe2x7MUJELpHSFLajcXs1Ut+8mh6SnYl3gzpZtT8CYJ26lGSZgH9hb5vTz58ZJOPHgkY4l/YDF3P6tTzde6Lc3bl8hW7f/e+AGFxy1U29TwakqhOCm6rTi4fn/Z2qecy/lKSbHIfQCqEc/OzGrvxPeOSzIfSS/8cfZckBRg3KocIvxBkczswsVBxfP7559X3h4YDlUz2IWjszHcAen9vv/oLMbsfHcafbUCJCMZ+fWXVYyztS6YKrDxXW7z/FQsx1ofYBqg5q6faYxOBxcS+CBDF81JiKksS5zJDubM8A4Mh+hZrs7QtQMAzdZ/ZpOSYkm9YlUApZt5ob97cUjIGajkxJMCKhIPA49qafDovXDhvH/7iQ7tz+7bu+ff/yT+xl196WYInzEPuz6vb3nPGs2EuKIpJR5pvVXEvdR4vQXCj3zFV49njoAYDRsPjMc4PknPqldva1F5LcgaKJ4AQ+n5nd5cSBSiPdnf3iGkHWPeeNR8f9l5iZICuvAPX1m3/gQNav1evX7PPz52zCxcv2yC9eT191gLVGAuQVAgi8XPvwX0le2CJeKsFSVPoqi7WlE/YMY82N1ADBQS6p6IDxjolsWCYHNp/0F44edJ+9+3fsuOHj8rqwV+rlKqZ3tsX5yF7JdRREruoEqt/WUwQBM6SeGR9nfYq5izTiHmHMvL0DGrdj+3i5UsSD6K66PvuioAd+4jUxdUygb9tSYCwrbXR2kgKNzfZ7/7OD+1/+1f/yoZHRpRAIOmAYvwWCq+ogi/Mq68YpdE//8u/sEdTU6rIgmcopBWVkMUjcdMTzOq7hDmybduFbYlwoYL6awcI15Fjh/JAZkH0y+gb9I0xo4wmymWtAC/L7iObLXVA5Mi2VCHsgp7S2Wl7R0ZssK/bejvbZEbKgt3Ca5BDpL7eZpfXbGppxda3ira2RRbOs2pU7zq6OrUp0yTP4bq57oplZEOaUOBDjQ3vrqQ65YFp2W5AWfdUBXSzyaQsWiMozquPVf+4mhZaPvyCM18bcO0O8p4tMq/1Gk7DqlbFy1F2qjLa+XfaCWjE75QD2iQmQNWXoCoJTzx51QGy/SdPA7uxocR8Ut9RlafXztf4DSiYOQpTvF5UBvLAJX/wZM+gKoNbawxi7od1BZsjm5p+Nwl9BNjLV3jioArwGL9T6553epbZvN6BlpkHHnFPu83FnZ730wAhVZ14DvJey2VAq8fU3786aZGT+keenHwUz64CEBYtegjrNjfkQ9jaUG9dzY3W29Zse/q6bbyn04rrq7a5Bn1uRQehU2ewcXAA58bx0DO9pwTwwKadn7ORzc2ytVLrK1NAQzgm1kiW/U3JgaCBigqYQFpQPr0fIsRooKmtClgh4c4cUvC17uqlokKGomgOVEfWPMY0mv0zeiv2BikT6lVK79/Tk08WGe6L6F5gjC/ZYzeM9j4yyXQDFuRjRf/TlqqogJ+gNVUYlWfXl3rIJBLhIfjONPucVUPaM/KJxixREAmoXJUxKL7haUbP4MFDB1U1kUBBqWjXrl0XHez2rVsKwEKYJaUEU7Y4YE8kLsqJDu0JzjAWGFCFNyXEoiIbQiyi6cpiYTUTi6FChzcc9DUp9c3MZFRRxpz7gwJGn9yJY8fk4UeQ5kG6qapJUIdKKq87+WBSlSfAI95yLzz3vEAB7wMIhO5HXyGsm462NgWbMH0yI/EkgIRipLztWsiobwvQQxGGRsWzIeAcwruuu1tBi9QESBBjDVBfp+CHnqufvfuOvUt2fH5eQbVEjVIwrLM7OySS1EZ4g/pETIDEPYlJOPZ0dNqxI4flIwjoFS0RiwEUIBEFGR+1w4cO2P59+6y7p0vBptZoSgDxdpkASkpkagbulqhNXXAkwpHjZz1SASTwI0iub2z2HsM0B/iaIJKeK3oLb966qUpVX/+AgtLN9c2sMkNSgp5L7zdOapnJfiG/T+avj7EDrLz11lsaR4SdADLsCSirMkaxv/CvAwtXHuYCRB0n2GzE9H1L4HDfBD6dx+zkiRPWJq81/5kSvClLHtcQPXInjh23506e0OvRk0dSAjqmPBLpj62r0zqjMtPX41VJxgIxEIJ59g32R09ueGKC+cQ1Mvf78MzENzidlaFP4RGUdlZ9FZTRwFz8HoAqlJVZQ0ruJUsfJeTU81VO3lDh4n6hOiKs89X5L0XJJXmECq+ElVDunJy06zeu2Weffqr18Nprr9mZ02f0HKD3izbZ3uEK1ckDT4rZlUKi5VnPHARscaAVaMfayJIzrGfWNWAWdgP3QdKSqt7M7KyoroA4ql+0GaA+TbWLs6qppdmOHT2hhI4Sy4CaraJM6FG+Zt6Itrhdp6oYZxwWC42JjvrXP/2p/flf/KXNzM5JJGWjULDxvfvs+ImTSqoBslCo/uzc5/Lb0/mJ9Yco/H57AGKUcklU4A25MLds23Ula2yuE0PBaZNUb0kidtkP3v4te/vNt+y5I8e0zqG4S5hI3WD1GlP5jU5OyjORe+I+SGLwcV+WGvTLLokmyjMbGhnWvGOuINR15+4dJQDv3rtn9x880LNcWlrUvERlFWCNL2d7B2etK57rrF3ftM31gmYcOxj54N/+wQ/sf/2X/0JtCKNjYxon9gCotswtdE3wRv3w44/sv/zRf7U79+6rcshYAfpWll3RHJo0zz3We2mzYFurW9ba2SoV4u8cEF5/TIWwTBnFi3CDMjAZApXBnQLhNMonAeFOAaWWMIEhlCECIzaozS3rbvHq4L7REdlOtLU0WqngHO+19VVbpzehWLSF9S2bp4eRQoDEbfxIYS/HEwiEjSgAC9dl0L0nAcN64c9QFSLPkTzu1DtQ4yMfktYGWrX/bmdAqA6JHeuL3yYgrF0NzF9vqVqHoeYz2A0QZgBfBzjN+GSfUIZF5jdJyacAsLoaVPPN0jfzzyGyutroUyb3Vw0II+ivCQiTIlU+Y5l/Rtm1Je83AbgwLE9UJb7HM4KGhaiSfAjT75FdioM8nlH4xwVN9okxSVnRyiJv+r/qzGqteZ6rRMWPfxWAcLcKYfX71QaEEQB45BaAELXi6CFsTLYTDcVNVQupChKqjvT22NGJPXZ0fMQODPWbba1bcdMPXvUGJJEXAJGDMrdDYO/QIZyMtmNuVGkhZMFHAEIFYAVk2KEgViYmsipzDnRV9PURWCb6kiouAlxeveTOw+ye+ZPvjQtbAv1tKKgVksJi6muJnsKoSHpljk8XvwlgGXYW9ODlLQri2jMlObL9a2tSUpybc/EK/N94HQ57vX7ygqV3pyL8DyGmFEQ/Sdr22ehS9eWJm5//+eSNV2183jsY9kCWeyU4IIA+cPCgehsRKQB8QTm6fOmy1BhReERYQQmt9JYc1HqtRHHNb5rxM/a+Fjyk6hscTKe7FKhuasq83agC8kGgSwAGOAqPMAInqiWMJ9RlAZR0L+6RtU89Xs8//5z6lgiwubeoKipAxER8eVlqowRSgKWJfXslfIAhueh9ydaCSgYBcrPsE1xgiHv0CgTnricZgv7MOU/ihPfgZ1waGX2CfZIUiC6hNMgZjNIsdChk1lEf/fiTT+wXH31oN27ekJIm1bFIcFUDwlD/1iimZBn/tre1CrwSNyA6QR8l/0+vIGIoI0NDNjI0bGOj0BnHbM+ecYHhJmwupFrsoNH7CcsCJwpeq6RNascCKQEu8IG6aEmxxyZrh0CbviGSJTCSaE0RXa0o6fnLV67Yzdu3lSSht5b1triwJOVdAlTmnitFUjHznjsXgqrcN/JxBWuSOfDKK69oDOiBZU4pcN30Ht38R6bC6anh9No+m9lHqQ6++NJpe/HMi3bmzGlRSAFzfJAKEvWRsy9Z2rC/sU6YXwcOTAhoEXNhZF8q+B7qQNKUOIpeLpmVFwv24MH9TLRDXqYyCac/G4GlNjdS39oSnRp/RYA+P2O+xLn8NECoszjod6hzAgaDtqwEGCKELoLkFkeeoObvlpehXz5QEgXLmtu37yhRQ+WI9UlF/pNPPtbewbWxp7x4+rQd2H/A9ozv8QpssuyIdVULEIpJAChNbQFWhOLImeS9uIDByYcPNc/ZvwCZ3Lf2rqnHdu/+fd/PJiZUFWRtPXr40JOX9XU2Njou5U2J7hRJWBbt5o2boo+z/qGFj4yM6Z7UEiAWTKO1dbTbV+cvau1+eeGCqv1LKyvW3tEpP8LDR48KAPHQvr561d59730BafaGOO/EThEodDDOmK6urGnYEHyRAmhzs54xVdjnnjtpL505Yy+cfM4Ge/tte6sgxWfGqbGxXvOdsXn8+KGSS+x17R3tYkvAElheXpVVhFrEmppsdGxEc4n1icALfZQIA928eUvCMfRaUilkzbDvaR8rFlXBow+5p7dbPZfsy1OPp2xhfsmWl+j5hQrt1tG/+dZb9gd/8Aey8gGU89zAQyRJSRQJED4GEH5sf/hHfyQQCm2UvQCAvLRERR0LJtZ8o2jyvna2rbhZUAvGwPDgdwcIN6CMlop2/fHDCtuJdYzpswqhC8nkAaF/7VtQiLJU7ki5PCA0+RqAcKCry/aODFtPR7s0YkolgpQNNa5zuCwReBRKtlLcNhwKEYrxSp0f2uLkUq4l0E4+VlL8UzWiXllONcdLbbTkQDEpAwZjNx+wKPiqyrjnwpIdmXZ+mJV/sxzs/t1UCCuCpB2RV+VRvNOv7VwNCsWwqNoAcpK5bMpA8ppRFao4nJ5CUawGhHkw6VLFlf04O4PWX65CGEH/boBQVbWcR14eSMljjZ/zmbj/ZISy/gkFXyUPCDc2bJs+WnYXMudqui/bCOgZ5iwsgl6avV8Cc7UA3BOBc82ey6SoVzUBvl1AWKaD1uohrJ1sebJCGFVuD+hS3yrrmLWfqoRQQRs51DCjrq+3FjbuYsEmRobt9RdP2fMH9tmRsRFr3N6Sf6HPJV+w0YtWa/3k+8Q0L3JJJAcMBJxOmwrVUCmLbm6k/lpfJw5U4vedXgNNKqNxNkDj9GDczdmRxPbm+ejfi2Dd6Xk5sQ9VJVwVVL9PYA8gTfYV6nFMFg9Zn4Wyxun3qXgkFVTugQNYvdstLZnXofqxOLDoBQPoFQrKeEKN4ZCm0oZwzOI8BsfsB25Urt+FAhXVhqpcGoBjZ0BYSWt+VkDI+wYgPHLsqHqjAIRUthBwuXH9hih7Fy9eEDAkyAWQYbIdW3h+3L1y73tKnj3C8+ju6Bblx9XyAAguwAJ1DEoXao0EF4wrgZeMoZe96owyqMuvx77BVkAGulFZfoAdwRKfJ587qWCT6iBji30BQIB+HoJx9hTGiP4WmWcf2C8wyPtLzC0yGQlkq48z9dVl85a5l0yjy3shFZ+S+gOZwwR9XLv6hurrVF2YmZsVS0etGy3N+j7zk961z86ds7OfnZVpNdSssNKoBQhTFJElApgqnR1uJt9MgibRGQmwqWKdeuF5O/X88wokJ/butaFBF8JBYRYv41LJrYrCBiFLNqWKzZPSYbVOQ2ignvxWH6KsJ9zMG5VF6GELS0sChaKMbRVsdX1DlcEbt27avclJiVq89tqrVixu6xlQkaZ/FTEggDY0SgFC6NpQK5MgScQ3eUAYAlNYp4TKLP1gMrcHNuXGLxIkPAPmbgTiALMixtwN9bZn77i9+eYb9v3vvy6BFAnAiMrXbM0NjfoUGEz0NmiHrH0swQYG+1M/csEW5uYF5GX3FXNMfm1B2UXHoSC6Hj1hJC8AN8xj5pM84xTDbWktAu4JtKnq478X4jC+B+xeIYxRDOqg91k7fTPWKe8JkFlaoi/NVSljj5P3Rzozvzh3TgCenk1otpzx5859bl99dV6+e9CunztxUj2tL515UTRevsf8lJghibkaFULtw2q2TFU15nZ6xuzjc/NzqoSRwCERxH5M8pCfSbTpzh1VMaGr9vT1ai3DkPOWLnppUedvtgJ05JQku3LpiiqbzJXR0TF77uTzuk+AOdRixCL7BwYlsoJq7s/ff9e+0h457SIyhYINj4zKZmNkbFSCUZ+e/dz7iPOAMLF8VAFOtkjMmbAZYnxIZrBmX3nle/aDH/yWvh4eGLSm+gZbwhv1zl0BQtZDf1+f5tzt2zd1L4A9njOxFeCOXkaqn5na8MiQGD9371IJvK97vnDhgkA01Xp+FolLxr23t0/7Hqqz/D/PenhkWHMeqvXM1KwtzC1JgRdAyL+o+/7e7/1jCTsd2L9fPqVqTUu+xJwFDx49tI8+/cT++I//WM8Tr1LmGAnSxcVl4RF138lflkS0i7lx9lPhZP5/ZxXCnQDhhszpoYvW67OiQpiznQjhlSeCvBwIYGEEIIQyWrdVUIXQAeGIDfZ2WU9nmwDhVmFDykJziwv2eG7OljYLtlwyo3BbBoS+9EOtTkFeUAJSFZDNG0AodVQAoTY8by5XAP5Ev5sHiln9Ucy+MsrzL5+hQpj1w6VrTHYXtTDRt1EhLB/gQcdkI86DUw91RG7JmazvBghrAa6gwZWxr4PdqBoGVWO3+4wAeUfMmn5Qfn/P1Jd7JGtxfPL3W3t8nng/ZQar6ImJmhb3E4eqB+g+v75tQMhGSSVbTdgJBOreYwCr5pKu6dceEJafdmqJTN/w9VUJ/vNraif+lieA/DedZVAGhPQQFq2O7OjGulcHCXPjss4AACAASURBVIw2N23v8IC9euoFO753zA4MD1h7U521yjjZ++noF/BAgCyyv3qWiIh3TNNJVesM3DlNVGJVqsw5QNP+k8YwKMDRE5plrpM8uGiZ6ToAiOGjpNdMgjMeLBUz0QLeKwIb+bcl4OiBb1LrSwFZNMiHMIEsKVKfm7LGgBjuIe4jzanoM+Rp8DeigaIsmGiP7KX0oMwvLuhAhlJF8PLuu+/LZkI9bRv0weBHt42LzJN7pm8k5eRijc2AqtBu+1P2s6oKIfs8VEyyvWfOnLHjx09I8IaAFAU5BCJu3rhhD+9N2sb6hrV0tKq/an0VSqTPsr8tICQgJJBVL5H6ShOIl/CZi59pPkXFWxVRfybMMVUYOzvkGbeXasx+TMddPIQEAcFKseQUPaif3Cs2EaPDw1Iild+g6L0+dgqOEyyMPTz6+hk/Pqk8B51dfV/QrVK/ZiPCB2L3+lnKJwmM2fl5BZNUihqhGDNX5JnYJlrWlatX7Z13f24XLlzcBRDm5od7byVxBbM2XgvBBnqFETxqqJeFAoDhey+/ZKdfeMEOTuy3vp4e9fa4WBSsFSrk3o/HWAB+Yh+CmRHrRe/8FMooewLMYChhAQipEBIIAwipkKpKWCioWk7vIMI6d+7dlTz/4NCwff+NNzQ+0HAJYFkvZ89+KssQAmso17KjScqyZS+3Jymt3BNVI9YjFeKwy9FZtsPRx+/SP0qgCZMK0T7WQ0dnm03s22dnXjwjQKgezP5+G+zvl/CR+pSJm1KVKfYcVW47qDy3ag9aXlrUHFOvc4g1pH3eAbmfWVQx3YuUHqpysguaMlWuh5MPJYDDWYjg0csvv6xEDiqenqgtg0HGTqbgKdiIdRv7d7AhYl8UnbdQUPWGa6Lv7ssvv1R/IZUmKkU9PV1S6lVla3vb3nvvPe0XMA1GR0Zs3949ql7hJXnr5i0lY1jLVAlfe/U1ATRX7nXPbgGhSECkhJLmXFSBcw2GSsyk6iUCUwAY9gL2EdHL29oVt7JOmXdeJcMaBAfebY2rYgmJKNKVVVB1X5YhLc02P7ugCiFzjteiqinGQX29qn30CvcBfJuhiptdvnrFzl+8KMsgPEfpN2T+wx7h91DZffjosaiWeUCo5x9J11ChjZ7d1F9IYg7F57fefNN+4zfeshZ62/Ekb26xjbU1MQqCMTU9/Vhgl/lFVZaePRJgJKM4f0hSsLh7e3q1Z0HtvXf/nhRTqZrO4JNKBU6KrU3a60hisoYQBBLwqq+TSBbzj6Qd88TXyYqtra7b+tqGlQpOOW9prpPdyG//9m/bi2fO2GGpzKJV0iisIYbM9raSdWfPfWb/7c/+TAkgepABsYzz4tJy8n/0PmXGoBoQSq37u/AhhGSwGyAEFBZohIzqYKKMho1DXmX0WQEhYLBua0uCMgNd3bZ3eNhGB/tteKDHtrbooVm15bVlmWM+mHpsixsFWwEQqnG7kn4phZ6kHKrFD/XHu1e9QqgGYweEZKtVnmVyJP8hUUs0gZPSXYJOAQYq/03CNDmKUgQm3o6WA4+5aCaolTtXRZ4Gj3b/uQOYvJJjvk+vXE31XqGdrRHiXarpbvl3D0Dn9+IbdCgiulBFZSXvSQDgFZOnfVRWCPOgfOcq0tNes/rntQ7RvPm1HyYuBBMJh50AoXtYid/qoDH5e0V/GPOU19EBTkY3Zc34PeYjfxMZdK7TK9zlZ1XxzKqecT44rkkhrfFgfrU9hJVz0ddQWVUzP/w7Ubfzl5wxYMP9lIOF5A7N7ElUprS+alvLS9a4tSUxme2NdRvo7rKjB/bZvoE+9RB2tzVbd0eb6DTw/umhCQCkAD2SRSmzSRYPAKbxyPU+VquGhrWBVOJyip9unZLojFCqNSfc941APi/0EgAu348oAYZiUdUhD1JSABTqejkqs+ZHfvAT/VE0z9xcVMY8khuKThyEBICVQtvmpg5D/hWFMNGeeXn5LS0vu1jM8pKCAehNZ89+Znfu3LXHj6estEFP1LbVNbMOys+uPE+TenO0H9RauFWU0eo9yG82i7b0Y54r2Wf6ZxDW2D+xXwc/eyMBDbQpAAyB0cr8ktZ2W1e7ZMVZl/GRJ7nG3qo5HC2PCSi1txCkNSrYJQhQzzvjXJ/6Z0LcItFmJWoiG4lGa21ucQl/wIqUlEtZpTZUCwme+/r7FBSPjY16paLRfQlRdwUs0YOFkbwEPwYBCuwbLpiiahpNL2xLquwS3Lu4hL4uFFWl8krVSqKF1gnQyWczCdjw+lLIQ/wgWTmRUEBlEEBDZpy1sri6rICVNTM7N2cPHk7a2c8/txs3bspeIQBPnmLrzzzt77J+SIkf1GIbm6RmSTW1rbXFhgcHpTJKDxs9bwf3T1gXkv9clyoyVOqJaNyewZMufLroh0RZkl+aGAdPP4a04wAA6aWKBDMVQmjhtLQIFOJlurEhsQrENrDcePDwoewoOjq77NixEwo8Afj0DT58OGnnz19Q9QlZffUzr20oQcEcIyGQxRVpB8nv/yS0mJcAqTibKiw9couFubR3z169PxRkFBXv37sj+tzGxpr2wYMHD9iJEyfs0IEDNjGxz8ZGRgVCQqk1+sQ9KUbw2qBEUWtLm1Yh9jQAcQBvnIO63uwz9YVGj2Sj0+OYQwTe0PcI8h89fCSwRfWQMcNrEZBF5be6OhizpiJhn5J6qrywh6eKi/cV0p+4oeQddGkA4dmzZwVEHTya9tl9+xzUUSl6//337dq1a1oPhw4esDOnT2uNLC8u6ToRmGFPIUFxnD7MkydVuQuqZCnEcySOns6B2KOznK9PQu9F9WfG85DqZQIYrEXWusa9vs5VbX3r9hRp6mMHsME8oQLFM6QCSrWQKhu4HHYCfXSMZ1jLNDQ12pWvr4rxgYAM1NDevn57+PixXb95wz77/Jydv3DBLl65Ilola13+fPIcTMmhVCH0PkK3l9GeVnLqcE+Xi2Hx/8T2qAP/3j/6Pfv+66/ZqVMvCARy1vQgYpksi7y/f8UeUNnbWNf+RpKMvkN6p6GywlxQLx7AE4/F1VVZ8dy+c9tm5mYkRgUopyIKYwPrh7DcYKzwax0ZGRUgW1lbsS/OfWFfffWVaMPQuwub7JmuoIudAtXz1pZ6e+H55+3NN99UEuX48eOijNZTTWfPggZcX6eKIEqmf/nXf2UXLl6SFY8DwpJYBb4XoorqMab3deLzWbTe/l75+f4PAwjrCTKiQtjZZXtGhm3v6LDtHRuSHPLi4pytrK3azOK8TU5P2eJmwVaKJlBKL2M+8lHgnKuuqDdLm4HTPNgwXTHIhWVkfJtkkLURsMASTSsLCHbItImTnctcVwTpKUv/ZODijbHs9H/3gDBRnTKa3LcDCD3A92fB3hTBAptlJoSSHkRIxesAzgXVtWLAnb5XWaX91QJCz0SmvoKcUMVugDCbN3EApt3aQYZTZ+KZkd3XM0o9l0EV5fUzwRn5Zfn8jb+L5xf/70dBdir4AZH+fyfAXfEcf6U9hGVAmE8g5MWBypnc3Su6+YSCpx/c8DirECZQWFhestXZGbPlJbPVZbPNDYPk2NLSaN2N9dbbXG99ne3W39OtTDlUPoy+Y4zIFHOQB0hjXyDYC3VNf7S+huXxND+fGa0HnTOvRsv4KShJH/wdr02vlWx4JNxSVv4ULai5WcCEg04Hl2hAW+6jlPpIYn7G6yqQSNXCDJgWi/r9qFKpUpIUR2O+KWDmfhEQaW31a2lukjIoVT68mahAENjHvOQ1+Jpgg/7GMCGGDvng/kP5sIlemPYFB2yerKpIMgGscvSvWhYOQT2rtSeEgbeqD6nayO/xnGj055DmwAe0kiGmf4SsMRlgMQBR3UvJKxfOSU1iCZqURL9LAmO5fd05FjAF/NPZET7GAs1SoK2c+1kvMa0KdXUKzlABHejpk78eIh+AN54hz55gB88wgpur176WuA/KkcdPHHefx4n96pOBIhnv1dHWbp3tndbV0ZWSqUvlPUcqf5vuR7i0LODH3IK2h2jGvXv3vLdrZjazn+A9AZ0EYIDR557zHsaOji5JrVNhYP6SsCC4wXsLNg8Us0uXL9uVq18rwFxexaR+SYAHq5NsD0vAOqo3+X0pX+iih40gE7s2qldUBM+cOmVnXjhl3YjJ1dfbgoze1wUaATgE/dtJbVC9aYBngmkotf39duSQCwvp2T0LIKwz75fFl3MdU2tXVCXhzDyEMsszoOJFYuTG9ZsS/piambZ7DyZtYXHZSsV6G99Dj+OY1rdXKebc53R721ZW1gQUUe6V+mIrPIdypVSsntSSwXyjysz/05MVlbCCaLKhclReNYCpf/QP/5H6Dg8dPmRXLl+yjz/6yD7//Kz6ftlPSIzh5fj8yRMKkqmo9/X2qSLD/sDeQMUw/FCV1GpqlMol+9z62qriKva2qMCGPY72wUQfZT/g91p0f6akhIsBeh9aVG4RnkEABREkrp+5t5MOQ/VZF0kbp4q6yEywIQCdVPQAPggE3b//QAAJYAcAYz9BMOno0SMCyIALKmp8YOXy2quvOFMirSmqUZcvXlLPH3MJsR/6ygAt7A3MydjH8oDQp10onKf/i30slO6TAB1zhL9ln5I4DzZxiZoeycNIztPfi03EZKp0zc8v2uDAoFRpSa4Qg2IrwrZJIkvjVVdnd+/f0/pfWV2z4dFR+RKurK7IUxPLIHrhfvbOOzY1M6s9VXu6qpGNzhbIAKFXcUkO4HPJs8LC4+D+A5mYDdVx1uU//6f/zJ47edL6B3q1F7FHscZ7aVlob7dbt27atevXnCba1iZlW9YIiQwx/RoaVTlmLU0+eCg/UCwzrl+7botLC1obvLcEZoboK24SFZdkC+cEFb5Tp05l1k1ggw/e/0BJgK/Of2UP7j+yleWClQpe+mpvr7eW5nrtOYD/V773PY33yeefV181iX3FwvSQNjcrSXT12lX7+Xvv2SefnhWopkIJoAawCxCiJyTWD3Oh3kpb2PJtWXt3u43uGf3uAGHeduJf//jH9mkyps9URuuSqEzQfDJxmaDYlD2jnghGUzaDTV0qPWzECL9sbVlXc4v1dXTY2MCAjQ0N2NjwgBUKBESrtriyaI9mpu325KQtoQJkqUopDlKOIijgl4LKqJxowjpQVCM4gDD1EAZlVIFA6g9xmlYCLMnLS7AgBTNavklGOMvIheZBULWyIKgcmAcAin4FfxSVp1B1Ba1WAPS078VmU/63nJHie2XKZcrNhtz8Di9cHXSWf62SiurUNgChiyuElLMCpKiyiJJWDgbiGp92T9U/j3nl/0Z10n8rMmXf5DU9Hn0yIsieYQTyOVC4k6hMrffNAzinUSShivBUhGOP6Ickh51SE4ApQEo1IKx+n/yzrH6uT0s+/H2pEFavGTwIAxBSHWwobYsySnVwZXbGtvEm4tBCsMAQOjBr2y5a23bBOpobrL2lWVUVD248E8+zU9UOBc0E0vgeQYMU+nIfAdz5mdNEvYc2xi4mpAB9TliGv5OgR6pWuBKm9+axVtwvK1FHk7iHy2wXnfaXKbQ6oBE4jcRMev/oLxTNtKlJB6aSX9GfmjLmogum95eipLLPnl1emF8Q2OVTVcCc3LeLkHhvo9tfbIuiRNCyML/o1hrJY6ri+kqlzMPx/2fvvZ/rurMr342ccyRBAMw5i6REKrTUPd3uYHtmnMaeefNnzfvBVe9NvfeqxtMuT3DVuNWSWoESxSSSYg4gCTAABEDknIFXn7W/33MPLgGScmh1Vw1sNCkC995zvucb9tp77bVEU0XoIyFUZGXO41ivUyGMwZGeA8GSerswRi5Xdv7ggQO6b8aA6hVVh/5nfZKUn5qdDmIq9Ph45VfvRx+HGDDBQgPlQwQGKqv0+wQrACfECORvpsQgSR31F2g7wkOOb63pME7aA5DvB7BVVlhTfYO1bNhorQgRFBSpsoXhNBlwAjACIxk7K8iesf7n7n0HXRRhmR3bd6iHB1ooYM3pd0tWjsBCZZWCeEDRxKSrI46PjkoYgV4tgilEM6gSiHJFH9f4uAJhB6Ljms+sCVXVBAqLBaKoLNXV1Ss45/Ml+FFV5dYhqKfOzggQ0jd39cYNO3vunOiS+HkFIrO3VwMKkVUvyrfcfBKx9PWnEnxZRW4qqpzXgAyCO6TpqRBCc4Rlod7XuTnZIhBERgkYMvn0s0GVAwxCcQTYQNvcvm2bAJBvuqs7WNN9hfFkIGCGDorp9AgCE1Mz6gdEiAMQSMKERAhB6sT4pA0OYl8wLlD4oKvLhoZGRGtDjGPjxg0KnmPShySAg0N81qZEHSWWKSgieE9R61OtBMxX5n2cq8k5i7Q/gWt5sd5DwkXqwaq1k6dO2tatW1UBe9TVZXfv3LZ7HffUQ+sgDaGPfGtublSfLfOJ362uRK21UIkj+lfZI9izqB7yc/liylfNPJlWXKx1FFXC+W8UbvGZozKrtZaPBY57rDI3UJAF4LpnaIGq5iTi6CUEuSixVVbmuEr4yjUhqCzGZJY0I0JFkMS/5PwL8tWnpypkMDKPc197lKibuVI9haKIMBYgnX2dHrL2ze3qP4NCyPPaumWLnXrrLa09qUouLkndEy/QoYFBJXAOHjwosRfmF9eUsMbSzLFEWDnMvVTF0JNkMaHk/dpSyCdmEAjymJWAJ/6MtczexrwDzGKFAC15cGBI+x97AuIzJJmgl/IJ7NeMX6TcIorEWh0ZHZOATFlFpfYjWBX3H3ba1WvXBGoAiIi45AL2glcuFFLOGJKIPDPG3T0/AVBFomXuP7Bfc4qYAwVigPef/Jt/K0BYV1uTKH1DVeZZI3p15+5tWX0wr5g7FeVlSnyqX7rI1X3Zt0jyPX3SbX19PMMB0TEBaJtaW1wpOwjE6bwjudbUpKTa3n375L/J9XOi4mrw2WefCfii1tzT3WujIxNibrAvFOTDtHH/0p07dtjxY0fs/R+8bwcOHrDCYtacC3QBslkvzDkqrGe+/trOX/zGrt24obHh2aFqKtE1JQJnbG7OxaDYH5cXlrT+a+prvx9AyDYiQGjL7kP4y4wP4UxOriEsA2V0mYxLqM4FeQc3XY1YLJXoXysYBRCSiy0kUMJ2AplXysklJdaIGlwN3/CA6edZtpGJEevu77X7XY9FF13IK7ClnHxRRldl3sPnpqtPXvnjOy8BhJEyqgAsSOTyc/47+pt4nw2biwvSJO8ZzNFFtQl9ivEeM2IRGWuFtOfaOpoe8Tx6LfrkeoAj/vtaIMuvPZ57q20f4rX/Y8BZ+n1j9c89aNz4NX5FaWE3/A4eRWuYSb8M5GRiw5BFS6iSUY1v7erSa99XynbiZWOpTHYWzXW9z9BBF/sa0gdBqB7qZ6EKGcFArCwpyIwJlJdRRsPFrgcIf1cqhPFwi+OXAfOBnk0gvY7a71pz3rlvaUAIGFy2/JVlAcLpkWFbCoAwZ2nRCnJN/kFFSwtWuDBrudDJwlyMFE31/YUEhuh8KRnoaLadDQhjhjcGben5EfeMpIcwVVmM1bmYcEnvY5HKSfDBfIg9FPIEXPD14zkqr5PGma9wOuk5jMI0S94/pR5A7//jddGvLl0xjH6JkTUBUIgKbEmfoXolM9UH3RtZ4BCIsSfOzswnYJAKAnsoZwOBC0EwlB16LTjQqSw5mF7Fsn8BeKf/IUnUhGy5epLm5rV/E3iiMIl8/htvvCEVxwsXLshAeXRk1BanXH0vryQ/JA8z+4aSAcGwnEAaMAnoAQQRSAGKCLjIHj/tfqpASfuevuljkPykC0QUcC0lAu8CvgC2+XmrqKxS5h2q0da2dmtp3mALVJsABHhgTU9qXOI8cqrugnv/Qc0rLhZFsq2tXWMoGqjhoelJCfpnMLkn2OF1AD/8FR93dUlAB6U9eiShYAFCIm1KCoNB2ZDAhGdFIAelVZ6b/L2wUIE/4ihk27du22bt7ZtVOeSZFpeWChACikbHx+3m7Vv2yWef2rNe9+ErAPzlIR1vtji7bEszS1ZUUWj5xXmaF9mMkvQzl48jgktz87LTQCynpqpaAeLo0JDNz85YVUWllEU3bdyoygzWCVQFBWCKPJiMgBBgDRiP1h1OTw30O2pQqcPaf+KK6mT/sd16/nzIxid4/mYT0/QwjQr8zczNqDLD2yG4A6ABEN68dVt/sragrfEtGwhA4cK8gAhziuAdQC7KeUhOrd4z434ZqYIvnnuL00tWkFdg9RtrLb8wT881Wj+0bGrRcyS5MzoyLBA0ODSsucAXGCMqKIrMhNl3UZFVaK4xD2BVebKD9dZQj7prgwJ+5iZzkjVIAB77ovk9QCMgvKmpUX+iGhn3Gb1fqjpP4F2Yz3MDrJPERvZ/WskAngtJZarMzFGue2x0VMCUijvXSjKPNai5PTmp3mDokDAsSLIAvNnbSI5QGQdMombKXsYaGh4dEQ309p1bWneIJCkpNup90vTcAQjZExB8Yu1TxUQEhWvhM2UNU1cvEMz60f6umMj3C+Ug1iPEBCse3+fEnU4ST6hdcx9UVNlbRB2Fbqh+tAlVMW/euGFbt2+zffv3K7GAOAxKtoBX1mpVVbXoywB49hrujXHkrIEmylwniUMFnAQI85rewes3bqoHjv7wkdFxiSYBWPSsi4qUhCMZh/Iq+6QSm0rk5PrPW1rsjePHpHYMCL1+/Zp6oP/4j//IDu4/YBubN9jsHMrLC+oFBgxy3t28dcNu3rwRWjrwJ81xYBjEq2hXgPL74P5De9b9TKCd9cNzo+8aSwqeGyAR4M45uH2nV35379qtfZ6kVnNTs+Yh+/rHH39sp0+fVvIPWjcJE1Xjl0j6QnF2GuzundvtrTeP2o9+9CP1qYu9o/a0ZfWistao4nZ2ddmZs1/buYsX7er1G35m5hckFh+AxrER5hdVW49D4hdj+r1QRgGE4FM6KjoHnwfbiTs2jfkwmUo8Of6ZAGE+TZkIOKAIOoMARI6V5RdYbWW5NdfV2qZmehXyMRoTIOx93m+d3T1SGJ3PzU8AoRZNklnJZFXSQb3/jovKKKAKsuAccrzCF5dnOtikWYTKksuYGWU2hbNJz50qOCHwiuIRWuBRQRBTyYQWSQYeQBmb2V8EFP7a1QIbawfB64TGWQDlVcBqLZDwusBp9e95dc6LXukDKt3HSJ+BW1CwQbPY2fAjUH/Zfa51TWmAFUFFDIzXeq/Xva/1+i5edn3/WDCt16UEYpwhkhKPSTXIRyCVDYi/67hl/356DvxLVwjT95D53MyW5wFPRjvn9ea+qwZGURmM6akSRkA4NTxoKzSgz89bGdnxijJrrqu2hrJiq8XSZg7biYyPH0GTjOmDyEfankHUnGA74YX9BAY6CKEqHuiCSY9pfIapdZFOEMTnrX6uxJbBgxz+jcCEa+H9ImiLyqDaZxQUBfo764n9tMg9E9mw0tVU9jz58NGwH9ZiBIRxn4r3G0GhkmNSIQzS7NFfMVyf7jORgM/su8raL+Ab5dQmvgQS55DkxzB4Sc33La2bNN6IMSCa4NS319vfsgEhr2IsCIwQMsFmAboowe/Djod27sxZm19BRGLRFufmNdHyCh0Yp88J/g4ghBLHa1vb2pTlx/OPgIEgkgDh7Lmz9vTxE5tASZVMcR6UMGeOAAgxmUZUhYCAKoiqtQA7AvPSUlVq6NFqrGuw6ooKK6IaoooI5vUE3C4kI/P5UF22HFebhVIEfQ9vNlWY6U3N8Z4oxp7KnavDVtj0zJSNj41K/GJ4cFAVX6qN3ifJ3HelPQJszjx6PqEHQ58jgOL5RdBCVpzqG0E8gg0E/fQe1dbWy48MSnJhSbEEJgi6+e573i+D67FxaMVzVljkVXCEKsiA05NTUIyIFrTdjBXFWrOAoDo/N9/mZub0jGprKhUw5izn2NLCrIRN9u3eI2P1Xdu3CxgUFxWoWgi9Tqbtgf6qvwdwG9UPXxcQ5haUWE5BkYA2SSIeOTRZ2lpmZ+e0ZgBLTGXuj3Hs6++333z6mdQLt2/fIaXblpZNSiYgmEdF49trV5W4ADgDyGM8kQaD6yX3ss84cpuIKW1oaVaFq76h3lAgBawgwCGPZqy7EHCR8bb3J8cjyBWc/Snwp1RJU77Cy8veqoPCO1VXwHdRgVcWNdZUD4MBvdNCi7R+AEhUHZkv1dWYqZfqfdUXV1Kq92IN5Obk+fMpKgnJ5RVRgdnbqGzRD0aFD7ANsIWmCfAoKy7R/ZIUoQLEPRFoF5eVCLjAsJAQUtjrGZOeJ08FeNjPXJ2yTmuLsXny5LESSYPDQ3bn9h2tfeYJwJNezF27dkq5GCBBMoI5yrXNTE1pPXB/9FJ6QoUSiJc2VQnn/7MAYXyOSkDEBL767zL2L8wzniHPkvdB+CWqDrPmoGFeunRJc2z/gQMCxzxvvEmZ99wjXpj4JcrWIjAD+B2+mje2KFZ9zr7c3SP6JaIsg4PDNkcCY8m9LLFOGB4Z1diwv7HPxf52KoScN1LPVn90gZIjZeWl1ooSJ1W0FbMnjx9pvvzFn/25HTl8WIk8mBHQjnmdKvqlpdbXC50Xqn+Pzgyq1cwn9rmHnQ+lXHz//n1VJmenZ32u1TdYa3urqqGcPbAfJCBT3yDLIaqCzEPen/XGvkblF8YQ43rx4gW7evWqei/pq+7tfWZPH/dYT3df0h7F2ti7d5e9feqEvf+DH6gqTFKEAhTnHGPPXs774X2IOf2XZ762899840lC5gHODdHqR8q9rgab/tJ7fh+iMmsCwnt3bSYvz6apEAIIKYdCqfknVgjzc3KtmKZ3fJ/INCyvWGl+vrwIm2prbGNjnRUWcWiv2OjEqPUNDYgyOrm0YnO5VAeduip+dqoymB7IDFh0SpX7wQTj5dhsjAzxAt4rXkaOfUIyFQ2AcNWmHOSro9JkuiIQ/+7FnSCLHyhZsb/EA8ZM9SwJ9JMA8vXC4fTr1o2kvsNbvQ5wiuMZ8lar5qgMogAAIABJREFUQGD8tyS1EWR01cAvjx1T/4gOfjJ9gcb7XYHN6opbBBLrpNqSXEEMWP3TXgg89eMXn8nrDF98zq/zu+nfed3D/XVe86rPfhmwjoHHWnPou15jFBx41fVk/zxdLXzd17ogUrCcoOEeQIiHIIma6Smbnxiz5dlZy19esvrKCmulH6StxdrrayUqszKP5YcDQvU+IJ4yPRUERaJPV6Zv01kFLyZzJF5SXJwwFZI9IFhLpKtp8TmkKyGiiwR1z6gaSvY0Ko3yfrFCKAGsIOcepck51L1vI9fKysvUHxIrkrF6x3tNTkzqgCYo4IuDJ6oScj0vAEJVEoM2UoqGmoBXUfyiwFKw0Uj2vIxYF0Eb1RN6WQhkCCgOHz1iO3ft0sGPb9SdO3cEGGLmfK05sFbyhfGMfVOeUAAUY8a805qbm3W/nfc77dqVa05NLHCaq6qygcaupZ8ChgRvBHJkjzGvb2ltFdDm8wkMyLRf/faq9T3rtemJSbP8XMvJz/SFq4pBtTS/QHQlAiWneXnekiCGCklbyyarrayy0qJiqygptUp5abmKIEEJQQ2ZfICNg3g87xYchARhKxd2IXhk/L0SrOAQul5evqqNE+Nj6kWkKqhKJs9NIN8TEaJByeIiT2BQQeDjRzYyOqp5OTIyLsXM3FzEFPDWhObrQW1BAVUhV3HlXjk/oejNEXSHagxVCwQn6LWDgqreytCvr95+id64wJbWyjo0GlHPcvJsdtppusXFeQayxKursCDXGhvq7M1jx+zQgYPBILxYPnA11ZWqJkQBHyqekY2RiH+pY+A1K4T5xZZTUGxLywTG2MosqK+QqoIDa4RgHBBSxZqempYwxT/86tcCyagR7ti1y9rbt+j1zKn7Hffl0/jVma9sfh6VYlcNTtPPs/fiF0BgatwIshHrYP6SGCEAvnf3rjzYmL/MB19rK7KQhv4mamdI7CrREyZsuudXiSisdRap9ms6eE9wrllBnllBgSd/VUnUnHUwCWDEbJ6KLn9WVlXKroLnArMAWiX0wMqKSv1JBYl1QN+gKP2FRbJkKSzA/qZcVW76gelrpvoF3ZlkC+cPFGLUQQE89Afii1laQdUS/z6PAVkrEoSZnLRHnV0SK0EJks8CECJeQ6WT9QMIedD5UKyA+x0dArBcFwqsrZtabfOWzbKbaG9tl9gJa4azRPFkEAyTuq0sX6LASpCqSiijq41PEsGq0PeIOBJ7P5Rd+b2Ojtrz5/1KQFCwYK+Dzs09AQhJLEAX3bZ9h3pAORMARMwZ1mklysOFRaoKQlFGXIiqNOAZuwnWOEJIjx4/ESDkd5gu/KyiqtJKy8tVQezueaY5Re8sAMc9SXlWroHAuQo457lj/M77u+eps+8mJwBodfZXf/GX9sYbRyXiQx8p10VkT1KjuqZaSS0EwBD1GR8fU29hFC+8dPmy3bp9S3sXiU+SeVu2bBUgJjnAPtXf36fKG2tq29attmXrNtmYcH4BEplHbKRUEukxZP8EYNK7KCuOvj6xKzo76TF95olYndkLtn/fHnvvvVPqITywb7/mkBJc8nD1+2Tce/p67crVb+30V2fs6/Pn1VPtrKMVT1TSjiIg82IsK9XR3zVACGWUKmFiO/FPBYSWY0XQjchuLy5aWUG+VZHhqamSD2F5cZE2enamsQksJ4as+3m/TSyv2CxKp8hEZInKrNoko1hB0pgbAGHYxTwgiEjc+wwY+Cia4P093qOYqQbGgHDtVLaCwdBjSPYs8uejuTWbp/coeiC1KtiP/WmvGxGvRpIvfdXLwN6rqlyeNfRJmjky1/84BZEJ6vL+JgJmNZyTmaTnSIslcOBfcuWvBWSyX7+GhUSsYmb6N1dpByYVznUKFPoEZ+dlLdb11b1fuKv1wFUCyMIrXudZfdcp8rJxTFetkvddT7n0FR/8fQFCOr5ihRBAWLC8aAVLi7YyP2eFK8u2ob7edrRvssO7dtjWpnrbVFNl+Uj1Z1l2xGSNF3B9jXpvLKqRWabqqecVK2HJkgx+T3ptCBJ9DmV8CCMIVpIwUB9FbTdzc3Hk/4PnG++v7wAIeS2V9sSXcNG9BjmMXgCEylZSIZzXHqd+GssJ/wZd0/cj7yP0oCOKzjDfvRrpFUs/BNf+e6TaA0RERwpKlJiRA/jOnTsnoQ2ChCNHjkjsBZojCn/8nOBmPXeJl60dxjUCYK6doARVUUCceuKGR/Qtpc1cAGOxN/DjC+ZoMGqU6l7df6pMdDAELAgqeR4oQApYj0/a82d96hNaynF1OJ5rXn6h0DOBqVhetDMUFVguxuj4FAIE6+oUsEI527ZlqzXW1FpFcamVUA0pLHI6IzYPqrDQY0pVq1gUPUAfIEtWEwQQof9Y0jY5maRBpARHJUXk/TWv+WYuBiDgZ5ML4WgYVpCrR+QEAD+isaMXSUIbT55I7GNyfFzB02QQVVlacvupwiKERWDCoNKNz6akeGTWPrcA8HTvTYAHFdDiEgSVihWs85mcC7y/zMHX4dEJ+KPyObOo+8ijj4fRJ5FcWmiN9bVeIdyx03Zs32bVgI7qKtvY3CzBKKc1Yz3hwl7xO67Z1wWECwS7KAgWFan/B7pl/8CAerTiXGQdMcyAYPo1oapduPiN5hGUvd179tr2HTsVjEITvXHzlnqVqHZAAQSl8Rx4zukzR/e7DmBOV83r62tV2Ub5EBER5Pk//ugjUeCoCEWxJylAqgJI642f8BH0xQRG0OQLe5fHUMSu0WoXECmaaS7V9Qgu3VsvJpmYz7FnWvPNhd/dcmIOeiuKjQWqfNPnxrrDOxPBJQknNTVpXQPySkvKZCFAte7xo8eqfsvHcHxCcwjRJcAaHpRt7e22fcd2gRiqhA56g/qlvCznbaCfqnivrFGg7UIrB1DSg9fQ1BAqvH32+edfyMOOOQQ1cs+u3QIvrJ1DBw+pMs21ksCJVX0+K/Zs+3zL9KmmYyn/e9oB22el+3kjhINXpPe1AwiZNwBChGKobgH6oT/zBYD95uJFzaGq6hpVrZqam7TO+AKQxTFg/Hk/AGFX12Pr6e5RtZt+wQedXUY/YWFRse3ff9C2bNtqNXV1VllVbeUVldb1+JHAIH1x0CHZL6DPCoyXlenzAHFbN29VvzNrACVdlHfpPaR6XlpcYNu2brY//7M/kzDL5vZWtwOZXxB4Jh4nWUDlD1DHPsF+Bsujt7dX7wWFFY9B1haJPObK/n37Ral/PvhcwAymBesOmjZJCFf/zNX1IFYD4GXfxVMQlV32acaYe4JVgdroRx9/7H2RefkCz3yTjNi/f6/98Ifv2YljxyVeht8rexXKwwrx5S2YZ88HB2XdgSjPxUuXbWB4SPYWJELZJ9xqJEMnTodaqi5/X4CQHsLJNGU0VAhFGaW8aYDC6BsVqAMh97F+D+HqUJseQsKSIvjFUBUWF60UnnlRkTVUOyAsKy5U/0JO7opNTk3a4Oiw9QwO2MTSsk0D0qCuZtlOJIG7y8dpM/WMfcwMeXbIewodELJBxWwOh6mLJGAY7b2DFPMSxcBX9I7FwCW2f/mh68FcWOIBEAaT3KwA+x9Vowr0g5fF6q8DMl520CT9hykIve7nRcwUHrmy9oDrHBaJ9wtFc9JYNV3vvV4PEGbBuNXMy+StVRUI/XppBcgkiNdhmLmSFz47BYzT1/s66nQeb60PN9M/e51n9Qpc9sKP1xvHBOivcW26pldQkbM/6LcOCFEZDT6EacooILCYw3R2RlXDTY0Ntmtzmx3ZvdN2t7XYtqYGGdfnLNOP92KaI2aRAQ0xgbOa1b86MMse31WMgpSibhowpkWqNG6BGshrI62JAyipEIZePAeVmeqBLANC1Ys+qUhd9eRUoCYhw4+5L5REFOaCqXzc63jO6ueRLyP2B17hi/PWDaypDiHl75YFqlBSnQzU1qTXTSyYzGegroZ4wMULl2xg8LnUnRG1IKiC/iMxAAFFzNBXr5G4ZtdKoMWx9Hv3fiQy9wAv6GpcX6QuSTQm7kfhbND8DvtBTGDxJ8E8wQHUKuidkiGHojU+5tn/uQWbnXCBlLzifEmDA1CifyiNJdFGpLSywo3ay8vV00flAbN4grfmxmarKi2zUiq6JA99tDWfM9eTUWNeDj3OXLdonKpOQbNcEiD0Fod8MTAA12TZAdxQQ5kXLmzhwJEgFbEYAKdYMOGcdGNkZ3TwXAm0eTYEygLFopHRU9Nnfc8HbGrKPeM4oxPbHip+KyZ7BrLfyeoK50J+Yb7onZXVVIqqbGLcLUsYY8ZyrQx5GBptR0vz/iyhsEIrpAq4aWOzgkmC9PbWVtvQ3GTlpS4+QQWCIDDownnEEHwf02dCHHvFECkPUn8qmR5CzuglIvXcPJuacf81lEWp/ul9g48Yr1lYABBOS7Xx2vUbXsVYXLDq6lrJ+dNrCcCmJ4sgXMqHJBZycuRnKJubhHpDb1/GG/WFvTcc0lwDyphI+CMgQ9WN8f3wf31oX315xhZXEHuKCWl/bj4Ofqe61xAzZeIpH5UIWTLLNKpwR+Mxf3zaDzVEroaJjyAVy5qaWsUCfA4KkaxPhHbmZ+a0p5SVejKmorxSKpONjfVaKxs3bBRIlKVKXYNo5qI2d3fLNgb2g9SOZ6ZFmeZ5k4iDlo4i78bWTQJ4gIvYFy6qMJTdSadfDg8NK/HBN2IyrAMohdwza+n8+fPW1dWlfQHwd+yNY7oOqpNUldpa25SMQPAIGqLTQ/0pubiOW8o4Vy0KMGaeomKSrIfquRHfu2MsyZ4pkaixMSUherqfibYKKOTeqHSiiApQpEeN5Bv7DskFP9NNYEd2DfSRUiFDBfdpj9Y53oxQmwEwhUVYT9TbD97/QAqaVHfpiwZQPejsVI/wufPntb8DKAUINc6l2n+Z2wf2HbDDhw7rs7AiotePf5+dnrOysmLbsrnN/ugXf2hHjxy2rVs3u5BbHoIr7t0ICIwJUijrUKwfP3oko/in3d1aMyQ5YJ+x3gF97LHQpKmkkkho37xZFG2SBSRD6B2ln/fuvXt2/caNRITsxIkTslrhDOH9GJvOhw9FHQX4UgFmPrIHUmnv6npi+/btsR//+Id29PBhJTmZf+y13seoWrvOUgSnOh48sG8uX7ZLV7617t5nsqLBMkO+oyoSrR1yKcn3fQDC6EM4ZSvWFXsIswEhvXg0+jJbQ29eFJZZGxAG6bXUZAcQFkAZRdQFzuz8vCijJXl5VlNRbjWV5fqTQwuVsOm5aRseH7NnQ4M2vogP4Yr3MqYqhOmgOgo0pDPyEoELlJkICJXZZQMPhynAjQnIoZqheK4GCRHvxMNkVZAX+wiF7GKF0AGhb7LuvxarDvG1us5kO14/C7gmEJCP2NpgI501XA9EvLpCmBKkeR1AmPogjRG9RIHaq8Ay0M/SQj0x8FzvkEv/e7zeGHRnqrzht+K0zMqk6rAO/xYBIe8RxyhzSIaQIPvw/d+AcL0plPz7bxsQUodYHxCu2BIH+9KStTTW2862Vju0c7sd2bHV9m5utZx5egjnlMmLQkc+D0NWVv5i7r0nWeg1BG/WWl9rUbtiBSv9+5EG6r5Y7p8U1wb7kbKMERCGCiFBAdlTXuPvFZIcsYKfoqlGCXCn4XkVbRUglAWPK5qpcpJlPB+TWKpGBkqLqoChdzFSWgElXuHxfZNAFnW3qclpHeQEWBzgDx48UiCTW5gjOhiVOEm/IyijqpIn3tJfcdwiKM+egLxOVaUgvoFgBYGj+kVGRnXwi7Ieesj4fewW+BhAUnrvznxy7P/2XkxPKoY9G9C6SIbQJPBSVF6sYHZhdkEiMqrgQimrqrTqoMIJnYusNRVHqjaR3lWcXyiV7dzFZZufnbP5GffaosoBoGMsmX+MM+BPYDUofkZ1SmhHohpJCr1EgJ7Ay6t70MDG9J7l5ZhWF4mGFZVkEWYhcE48Bc30TLAc4DoJfElmcg08W4IusvwExfc6OuzO3TsC81F5FqAvxcagZD0+SbIAYRolyfVN7yDjU15RqudEIM218s37e//+2vR/qoxeQTRDf6C4ME/CE/V1dXb00CH5wiHU0yS6IEbqOZKFLy2h9SNz/vIs0wbhfJqfCwH2aSK8CLwQlFkOlWASHoBB/MV6+5/ruUObdQE5Ku1uZs6zITCnQk2QfvfuXdHeqCqOjqPU4P572LYQiDtl3PtEY8VI55wyzL5OX5a45cqZ7ydPvmlvnXzL3nrrLQEegvDPPz5tVy5dtcKyPMstyGRtIxMilLVXLbEYoPLxPLtIDyVXlE+FVkIpHsXyfDx57m+hfEuuWUVlue3Ysc127txhO3fuVPWOhATj0dHRYY+7Om3g+aiNjUwZ70ulkdcWFeIjWmi11dWiPba1bbatW7dJGZaqa1TFBRixpgFt7EUIcEhVuK9PCYfW9jY7eOiQ7dy1Q/2LgBVon2JL4IfHeKM8v7CoihE0QWiI3d1PBQrVd11YIBYDAIH+ZKpZ77zzjgRpoK4yf6lu7t+7P6zvGk/s8N6ikJOEwVuO5+hpf8221FTPBoQeXod5KUq4s1UiU4N9HYB1/foNAUK+YYiwx7JG6dtl/WETQzIqnjMAb+iQDx8+FKgBWJPoUeV4dlaqovQH52pOV1p9Q5O9/8EPbdee3dp/mAesUypzWMpcu3nDrl29blevXpfqqgBRiHfZOwDOb514S2uD8f3yy9P2rOeZKroF+bmqBL///vt26NBB27F9q/YFVJJJVADUOT8YBloBsNQZHBiwL7/6UnuR9z0iOrSsZAAUU6p77O3sa1ihbGpttf0HD4RkRJH2RVUqux7Zt1ev2qUrlwWajx49akePHtHrWcO8N7979uxZVYYZK+jeGNGjeErVkHumteCnP/2xFK2ZG7QDRBzhffZU4AtsdHzMHj15LC/Wb658a12PHktsCzVXmB++d7rWSPbX90YZpTo4Zysyp386OGD/53/9L3Ye24ncXJvLyzesJxYDIHTVrVAhTIzqRcZXxjJO+qislLlJSCZUCHOtOCdP1cHl+QUJQlAxrCwtsaryUqtG7ruiXHRDmp6Hx0btKWXy+XmbYGGEXkb1EMa+sFRA4f0zoTIXAg5l/nJzfBOQWIMLH5AlherE33UAh0ApAzoy1SUdFwILmYeXAXux8ufBmovJ+O96UJHptfFsnGfSMvtCWiDHs5J+PIVEYTbNNP73OsUn9/uKI58+BF4Z22f6MrN+db0615oHVfD5SipRUYgnXLf+ff3C2QuHXxoM+qET88/p0l4GUMd7jxlQF9wIEudZtN3V1UG3L3G7kVeP1Vq/kV05/F2rEL7srpJrXW++JSXjrIpOljrf645c5jm+7isixSakotRDiKAMfy5ZLgkdRGNmZyx3cUF9yRvram3bhiZRRttqqy1vad5sESVOKmxUApcTUKNKhKjd0CNDlTBayqyeKJoesbrnCZBAwcu6lWzwuGp/SlXyYkWQl7MPCewQwEhsIUcgC4CQDQg5fFyEJvYfuYluTHrICyxkquPaIUiQvQZZ+1QFPf6dvderTlSj3Cw72lmgDgeY40+pUy64XDx/zgrIOKABlMi+YsQPPgRY4ngJaIfxc4uGfIkCcA/5sq/xxZeA8jWmh1sEcfm5AkVkhKVmGoQj/EAOUvSM6XwAwQlrI7MFCZgyZktIhhfLA45xd1Ds1R7eF9ELvWd+rlQvmTv01VQiSlFbKzU9mX+3tSoYc5/LCgWrer/lFZsYHbM51DzxBZya1jdWFgR0VJucmrsgahKiCM40yZwpPDuB8Tmey6xfb2G+QDag3KmY7sXn0u95oktSAZViZ6Af6z5EGfT+K6hWiDvU1mE5UCYKI0CTZ8D9k+lGJAXK1gBVnlAlwSpBdhnTLnqBJQNVX0ZXwWioSskaJHheQism6aHEixR/HVR44tCrYzGYZh0yt1YWTFXBpsYaVQMxCT9x7Jj6Bmura1QlKAnvizk91choKeMm2eE89TJs6vyJe0kqUglVG0AOv04wDIWuoLDIJianVRkcGhlNFFnxYlN/lGIJjycAzQTA3169Zrdv3bKO+/eDGM2KDOx5hoBBVX3nqfZ6T6iUapWTIF7xdQwlmh+RxBKdmN48WT54z2hUif3hDz+wY8feUHCNmAX9b7du3rZHXY8Npy69bwDujHMuGfrQEUHMAv3XhUp8LfEsh0cm3OIHemi+qd91w4ZmvY45OPCcatmU+go1suHorKmttjfeOGiHDx8SfRFaH8JGX331lVQmsb6YmZ5TooX57W01oYLJeBcUaU3Tc9jQUCdwOD87rzkfBQAByqwtwB7JFNYRgIGHTZV/2/ZtmiebtC5bVDGD2onYCX2pst7JyQ2VoyG7d6/DOjsfChRCFR8ZG7Xup72aA2++ecyOHT0qERTWEWMOrZr32LJ5i23c1GKNjU2GEf1KSCZq7bHuoQCnAWF6P4uxmvi0Hqd4dTgI0aj9ICYNfD5QYQUwAWL4RkBFSa8pX4eo1zY2NGr9Mg9Zs1S36DOkugnw4x64PomX5eVLQAt1TnpAXYBoXv3e9FIDsGW9Mr9gt+/eVcULuiZz6+LFbzQ/BSYV75IkWLQjR47aybdOaj8EtPPcUSElSYjVDgkoGCNUCN8+6b9HNRk67sjIsNQ9oWHW1FRJGIeqMFRhqt7sHTEhBgBUbL+8omQW4H/jxhapjLa2tgWQNycg3HG/w27fvqPqIufZ2++8Y4ePHBatlHnB+UNVH29OkgO0OnA/+/bsEegDJJJkuXPnnoD4Bx/8wI4fe0PqzwBi9iyJpMXoPSdHfcb0XZ67cNG+OnvW7nXct56eXnmaMjeYpxJdC6IytApAe44CUN9LhXDeVmyWrJXlWPfgoP2nX/6Nnbtz2yZZ9NApMSPGNBHvwcSH0BU8/b99M4uA0AOPdIXQA3hRRlnsK7m4MdrKwoKypUV5eVZOI2l5mVcKq6pEIcCfCW+jx33PbAiZ3PkFW6RfIYAy39sj1cZXmTa2QI/SjwkcgsALGwkLOenNyXUPOB5kpDQqOAjN8wr0wuJNaCb67OAbp9/1QEx+XCGTxzXEr/gzz8glb7Y+QyZuCKsOsEjqeL1SnQBhVhCVpoOsF36vK4f8inh9vexlfFk2oNMh9JqAcK3Xxp6HmN31Q201ZzRSYjQWQYQhBvsZcY8A/sJo6fllZWMzyYFXDELqx+l7+30ChL6cXnww8d8cyK9hv/HbBoQK8Jxml6aMruAZODmhCiGm9KWY0RcXWUN5qTWWlVh9SaHlLy1ajtase+gxF6JRd7x/p2Z6llfepVly0JpvERAG8/loQh/ZCavGMSRI9Lrw+16EWl3p4+cxG+zS4g7a+D0qMgh3ZBgK/loF7DMzTiEMrIEEDIb3V1DOvYasPk/YVQJLvE86BBxO0TTtvYgPZAAhQZgrhUavzHRPoYQwRE/18YyVPYmqqOrhgaIL4bjJMtUbmYaXlCrYnhybUMCRWwhl3+fhywBh9jzlPRUc5GQM519csWtR73w+RwpoaUWZlZR6BS1eQ+zrjABTvTjBd62heYMCCqiwVNigKVENJDjh9xkD7pvnNzI8LF+zydExAco5KRNOy7idih6ALp4/UNmgL0mpOfQUkS0HqPMcobdJOl8tFgWaGzGpIH9IqGKyZ/H+IQW/aUEdzl2y7+WlCtj37N5jNbW1AgQE74yBxgFgmOdiKVS0CBapmBC0ETzJvxDPyrExVRtQQ/Tqpivc0pvktGOSBm63EAN6VfNIeOi6chNBJT/HXVo/JmdyV/KttqraduzYbLuQjt+5yw4dPGDtba0uDkefaEG+qkgkkisqALVecVfPpPrXchSDeD4xJK+Dp6mz9Hwu6BnoO8eVUVdWRJljnmLcTSUcwR3uF5pdTBKTMJBfX3GxKI0EzYAMjLIfAR7y3QicBAkCPADD6ek5m56as4WleVtcWZT3g1gE6DbEIBEbHCxclvH6w1u0RBQ3glBuI1bqf/SjD2z37l1Sz6S6cebMGe+PGx3NUKdzc5J2GAeenszmPauqyj0wr6nV2nv2rN867ncp6MAuoqioQGBw7949Sk4RWHd0dFp//4AtL4QwGOXdZRQ5q+3ECaovDgh5nsyRzz/9jV27dk2+cdwLQJ75RswmddA5VJ/nbXJiWjTtwqJcKy72HmFUchkTKd5SCZI9TJMoffjukbQYGRtRdZa9BE/FjRualfCgv3T3nt2q6FVQdIC2TR+vgAA9jfPqKex61KVKED3Qj548sb6+IX3eyZPH7eiRQ7Zv7z5Vg9i7HnR0aOx5Ds0bN1pT84aEucKDkUVHBIQBMcdUdtybYlJLgkv0jIVYRQsu7M2sZe81c8As38oRaMZO9UdxNPrZksCbnXflUPYcKlyAIaqDzAXulZ43wDHXTW81e3BdQ716wAGEz3r71OPN+ofiTKIL0EjC7/KVK3bn7j2nQnbctyuXvg1K4R5xMh/5DAzf33zzhB07dkzXiNn75UuX7drVq4G6Xigwf+L4MfujX/zC2Qk11Tb4/LmNjY3qTGuoq7Oa6iq7cuWKvB4p6EQGhfe/54uVwXwjKdXU2KhrbduM0E+DxNbGxyalonwb38179+z+gwd6DcqiJ0+dst1797jgWujPF6vl4UN5dLJXYUuCbyzzBo9ClFypMgJm33nnbTt18i0xFKqqKoM6M0lbLxqxbzBm9F6fOXvOPv3iC7t587ZEeaDWs982b9goEC+q//SMaKuAWRLAJFS/F0AYKaPTtmxPhgbtP//3/2bnb9+yIbKYyGcXFEpUZhmxFU8zOTgMHj3aRNcFhJklgFR8DvSPhSX9iaF0cX6BlRYWWWVZmTXU1NiGhnqrLC/XQiUrCyDs7u+3Z2Mj1j85bgtsaOkSq8CPH/TKKgaJbI99nG7C4iIbyibhgDDYQahy6IAw+hIm1M4Y+KYC5EyF0KkoyoIGgYpYGZTSnPz4nAoWD5iMwqhngASu9C0vAAAgAElEQVS+ojl8+s9U8UxBIx+TCihj8iHZUNaguUQ6Rzpo+m0DwuzPzg7OXhcQZoPKDGgJ8yqFfDPANCQg1MsZ+kZD8Ezwq35SNbkT2Pl8VoAfMuqrwbzTxr7L1/8GhK83WnENvd5v+2+JUrUOIFxCLXR81JYnJ21lesry5mYtf3HBCm3JKovyrZLeKURlEh/CKKaQfsaRpuPVQwHCSN/KutAE0IWEUwSFSYIiBfrivPVqYmaRi2YTTtJIeZeEPRS0IMpApSeKXsXER0xW8bsEQMxpAcqYZY8VOFkIEISH71D5dCEZD8IE4gTmvFLjHoLea414CftJ3F/jGhNwFaXUP9dj7Exl3YPasBdKK9MVJWOPBUECTBD8+VAQ5N8JdAg0uCbG0qtHr7f20uB6/STMGpTAZJ93MOyKmBlj+Tju2s9l2g6IKreGhkYFVfv2HxAIJCilIojsPNdPoKgeJWicQ4P29Gm3dT99KmVDKoSobS+iLAlFFLaM7hPj4yAwND6pnxcWI18OyF4UUCejTAADVQpA5pU/91rjKUiIIBQalBiIAljhjE7+28w2bNxgu/fuUq/Pjh07dN1UKcdGRgU4eU8sA7hXlPsERpeWpNzI80UAReb2ExNhDrncPwEOYIkqIsIVKI4SsNN3R0XR2ThuNyEriOISKykr956hSafD8vwBVqK6FhVZXU2deoQOHdwvM+nWlharRF03L1c+cIBAqQ8HGnFlBfTkosAEgg3k/VyqlkeGis5wn9+x7zaCQk9nB5XyFYArVeNCrRMA4dOnPfbgYaeCYnk5ziEA4rRRwAr3QlBL0Mq4Au55dlXVVVYPlS/HrOvpU/WD0VPU29cbVBsxpscH0tcm9EPeFzodiQfGjvGBFkrigTFmHBmn/fv3qfIC4Lp+47rduH5DOgxULWIPHWtVMZLUQEnikCSfFRDEJBzwBs2Zz8CM/MMPf61xowoH1ZeeNfoUodV1dj6wazduCtxxXZGezjrh2W1pb7fW1k16bwGUyQm7ef26fn90dNI2bWq2Hdu3SHyEecY8Fy10YkKCO/SL8cXcV0JKOgRLEiACfHNek9CAGs0eze/I/mR6Tp6opaVFVl5eIqGhlo0bbPPmdq+Gb9pkm1EHxWqipFTjSzzAnMT+YGDguXU/w3rhid3t6NAYI5rC+Lx54oTABvdH1YokD8+fKhrVOtQ16Wmmmq04UHPtxfapmPiJe5V6Bana8VxizEJcKHVg7xsmHlaiBZ9F2ARRpZqsRThrUK7E0w/w51TYR0oIsLcyPoBZvPMQHSorK5UQDKCQZB9xEAB2fHLShkeGpTxMwubQocMyXmdssVE5f+GilEi7u3ut99mARKPcF9WrvIsLSxJpOXhwv/3BH/yBxgUgdeH8Bbtw/rxAM+uePte33z5lf/5nf6oKMMnPJ49d4ZPqIDHZ3OyMevkYZ+Yf4C+CcCl75kCHd59Wfs5n4YvKmmDf6erssvv3H7jK7vi4zlTotCfePCFaKcJLqkyLnr0k8AmtGeEX2BKHDx+2qckJ6376xM6dPWe3bt22vr7n2i8dEJ60/fv2KpEGrtDelefnx6JslxwQfn3uvH12+ku78u1V6+3tt+KSUtu5e7cdPnLEPUsHBwXa+Ux8dLl+koLfGyB0UZllezQ0YP/f3/9PO3/rlg1gIJyXb4uFhbaE5UMwFQeQuTW0b5oKmF4KCCNdQ7wQW55dsNzlFZnUlxYUWVlxsVWVl9sGmnQ3tlgZvR/QOGfh649b7+CAdY8M2rPxEVukPKwA3qWrvWcvbPSqDrr8cVxwqBpxoQRhERBKOEYcZOdL+KQqdA508Bpksa1VHYroP4MTnQOsAEgUnOjVsxoQxhSdKghJABV6BlKZyRcySAkgzLBc0tW/F2uBa1NN/XpjVnTtEPxlFUK9ck0m5Xrcygwt54Vsfmjgz4C7zPWsVW0Mhamsi84AwtXvHytcVGzD3AhBt/dCud+bwGAwfo+Ke6sAYch0udJsxpA7uYh1KpwJiE8Vc9cLUNP//rIq6/oB7suh1Ksqt+u9+oXPi5P9d7xCmABCVOBmZix/cd6KVpasJNesqrjAqooKLB9RmSxAmB6HuOYFlFQhzNDe4u+l9wUHeJ7R1/wJySA29FUgJdDUoohLpEwn9HZbkZqe+jWCPypUHPYl9RIEIOlA0KvhsRqGtHekYca+xOSecpwuKTAWDMjpm3EqqfdhOCiMQDijqCyFRvbUIJ/OtUfQmg0I/XpCcg2KIsENgaeEAgi7XchBlTK8tJaXRfXc1Nqmb9Ym1Say2Uj2x+oc1a7X+Vp731i9N2WLhqzef7ySmanARpEND15cxTXHqqtrrHlDswLjbdu2246duxTMEJCwVzDOgEDUAFHvI3AmuOLvULeGB4dU6cA/jbNGlV0loxwEhPKozc2gWroiWiBjQDBH8OJKjE2qJhKwyb9LSp1UXiNN1oGlI3WVuIJ6roPrOCpI5x87/oadOHFcFUKqjCjoAVqpbhFUAnDIWgNGCHroPyRrDr2LfTNWimP1VFnxOXoPJ0RPg3pHcIVyKSCKZwy1D8AUPdBkel5QqIon/l+cUwSp+I6p+hrERVo2bJAARVV5hYDwJFVJqpMjw7IygWrLeAFeyNhLWbDARXSg1UYVXcbex4b/YUxCjBCYDtEGZhHNAnp8l5kDrEWqSQCbKXk2PgzBJgmZuVkHuNImoP8MG5OyMmtv2+z9VVSL6NctKrSmDRtsJS/XOp88sZ7eXnvW16veTACIxiQHymShnhvPSv6YJB/27ZUyInRs5O4Jfjs7O8NaKrWNLRt0UxcvXFQ1BFqh23o4FZoxY35XV1fKD5DEAeAB0E7FA3GNE8dPaG4Te6EQ/Mtf/lLr2OdAi2h4gIn+vl5DOOrGzRv25CmAcF7rA0FAvlj35aVuIQFIZW6SjH/e36/nPDe3aLt27bAjRw4Gpcl2jZkbpo/ZV2fOCNCyX3DNJA2YO/wMCxL2K0C+x2Mkz6ByE4tSZUSUZMGKihBRwh6oSP3LAoYtGwUKd27dJlBIZb+yvMLKSkpCzIgo0oKqmQi1AAih3wKoEMkBvKKC2lBXr/uE4ghgZP6zB7A+UUyl+sW+GXuR0/ZWCSM0MHLYebzNx8+SyLoDqAgEzs2qAubzzMVWADf8yV7pNkKhvxzq7fKSrt2N56eCgjIei/N6jidPnlRyhQSW23LkSEyGPSX2Q8P4oMpMNf/gocPqlWWl/MOHv7bTp79UlfD5AGB4LlD3w3JS3GRGX/f2bVvtT//kTzR3SS5AYT7z1VfO7MnPt/KycnvrrTftT/7tvxGYowo8NjJkszNUOFfEQhgI+yj7DM+NcSXhwtxnP4qxuxvWV2qeA9ARa4LSe+fOXbv/4KGSZiRjWtvaZTNx8PBBJWik7osyMu0OszNKptDjyrlM9Rnw2HHvrvwJr129JhEdEkLQRN9555TorrwfNE9V9Ze8gi36KO0oiNmECuFvPj9tV6/dsL7+ATEFODsOHT6kNY/YTce9e1ZVXS0Qylgw537nAOE8pfyiogAIwwQHTAkI+iRYGxAGbkYol3hmUk06toxCGRTLlRwrJeMqQFhhm5o32Lb2ditkIdEwihT2+Jj1Dw1Zz9iw9U2M2iIiUTrRQs+ORENC9i8NCJXtdhPcNCDkYI0S3aiB6YBkw1GPQOgbCZ4y2YGx/7d3I6SDPaqCmax6VDh1Omn6K8muJz0KnpWW1XOoQujP7AgoqSBmlOic4uL/kw0sPAsa+xhjXJB511g9feFj1sF2gl6xSvkdeusk6b0OcIpZ2uzgOvuafJwz/7o68HNQ6O/hhtlxLLyiQbKN4AjKk9PrAPryQ1Qm3Tdfp214X2kM0J3CTzDwYoUwDfpeuN6UJYVXTdLjvnow1gKE6fuLP//nBoTfFXyu+vzfYcroMnS1yXE4VKKGlhcVWl1ZiTVVVVhzeYk10HOzNB8AYbSWcDAU52GcS6soo4FqGZ+16GSBvuM5KZ87sUJItpVDOk0Lje8PjYWDUAIxYih44M7vUoUha8o8TVNGY4CZ7lmMgJDDhOxpdv8z16ieuiBSAiXKBWHItCOo42DEq4NOG43siFgVk+AMAbW8WQmoXbo8grVoYC8qqsbAA+F4vfy+RGrEKFlx2fT+5zpwAU18vXH8uB0/8aY+u7+vP1GjIzjh2mOvSPY6W2ufWOt30nM9pBFX/1pY+3Gtim4ZqpJRPp9AD5BBYE/1BFU5vvG9Qo6dZ0UgG7Pyz571KBjv7Oxyqi+0IRQpJ/GgmpUfoPIDEpugpcEz7AQ6/swWtPegusd8YQzoDcRWA485Msi8J70sHR33lL2mCrFqH0uo72FPDLThNM1egPDYUXvvvfckrMD9EmTS+4aS4I2bN+3J06fqISRjTxWnsbFB4BG/LwJKQA/BSzwPSWAwP5hrVBmpZKhaOj6uzDgVMfqDCFihHPJzqkL0kELDJAiisodQxcamZok+HDl6VJ9D0FdSWGCjw8PW+6zbOh92Ws9T/NJGbBY7kIV5iZkABqHsyssOo/oSN7sGGArc5zkw8oUX0tq0s4TEh5R0oS7CkCJQnF+UcAXUOvwCoY0iCiGaoqxNaEte1Nh5dTtPoAFgdfTIUWvZ1KqqBRUy6MElZWVGGmB4fNz6Bp7L+uDchQsChVQLOMcK8wuclpxfYPW1dRJmIXgmwYC358GDBxTMXr9+XeMbK+7zC3MSvqDvCuA4NwfNctmKS93OhPXZ3g6oa7f8gjz5u92/f0/XClA4/sYx0feYr1BOf/m3f6tEBc+6uXmjEiI878GhAevu6dZa7uvrt4VFr6dSLVIPMt6RM66WjIgIfax5+STOPD6CWbB//35V3N6Gurdrl8RMmDfsE59++ql89QjqATG7d+3RZ929d98GnnsCrKKiwGamlmxqYtEKy+jzpMKVp/2M2A41S8BgYX6+0VdKDyOVY/p9t7S12/49eyV+wrOiAk1vGuujuBQLkBz5xGHnAN0XcRnGk4fNGkRZFGER6K7sZRK3mZsX0OZ6ETbRvllAhRj6dog1YwQZGEor6pf2KqKo++GbvjLAH/OBpA9jIkr21JTADj2B7sc44kq9otICjIv0zVd5RZl6JwH7XDP9lYwv4AvqL+CYLYjPwHOR+yNJTsKnrqFBlTKsItqxZKhv0PP5X7/6UFYc16/flEG9bFZUvV1QjCiqdz500EoJx/z7v/orVfRv3Lip+fTFF19INZeEAfsqtO+f/PhfCZjTx0gSiPV86+YtVaB7up8qGQfNE2BJvyb3IzuSUq9wRuVY+QAuLIiNcf9+h12/edPu3e2Q5+0bx9+QiMy+/fvFjKASxzwkocB+wxgOPu/XfGOcKnE9qK7Wvnfu7Nf2m08+sQcPOkU/JUFEVfDddwGEpwIgLFPylPjSfczz1CMcAeEXX56xj37zmeZvf/+gwHVDY6PooS5CNa0ebcaEsXAfye9JZXSerB7N6jk51j00aH/9d3+rHsIxGrrx6CsstEU47Oqd8wqdVwZfBQgT1BJglPf95IiYT7Vw2QqhhhQUWEVJmbU0Ndu2zZsFFpcwfmUhjI3Z4OiIDc1O2iim0gkgDBt6UkELvlBhU09O/VBIImZh0pLxYIPjECdzFpUnIwdblcXguaWrTwf0ye2EIC7QVNOVwfiaGFjG61gV6CsnGaThnZSVAYRpymgKP2SDgkj9yfx7/GXP/LukfQZJrQYmq+8rVlrdGDWjXppky8M1rYPt1o3V1gOEAmvhVTEYT4/TahC4HiDM1FITQChQuBo8qmGdbHwQqUhXCBMFyUAZVX8XQDGE6BE4vyCL/5IeyOwK4SsBYar6lq5OpOdR0nyapaD6TwmSuc6oDqiq9Us8CH9fACEgMHdpwRbp61mYt4aqKtu8ocn2bmmzzRjTV5a77URSISQh4/2/fo8ZPy4XnAkVwnQPYUzmQJkMIlRS1BUgJMngDe6yWAl9rXEVAgI5xAgW4pi64JEnd8h+EtgBtDhQoocXB0Ps/1slAoNYCocJAcEqenpgAmhfcU9EGZKn7DTc4H7BQWHol4wgNw2IVOWj2hdosQQ57C9pf0JfHxn6fXbCQRTZ3FwFzICBS998Iw8rKJVtmzfLSJnXEJB03OtQRY0DMnocvmqeOyZfO1P1MkAY98dMns99GhXEispYLFBB1h96Hj6CgCiCZ9lT4FU4Na2qGkAHWhLfAwI8A6qKyXsVyi9BE5XaeQzWvbcvAvCVFSjsDgo9MejUT5KUZOYBG4Ar+ubozQEYoOZ6+cq3Eiyh32lxfk6VGHrLmDe8N9dCsKrEZOhhz/BTzJo3NEkF8oMP3rcTJ97U65lHUJVQ4rt46Ru7S7/Q0LChTqq+09JSUee279ih6h1BGpRAUVVTqrfch/c9OcAGWI2NTyqo5TlnRGim5AlHb+WjrkdSP6SSRe8Q4hBk4gFDnGcE1vOzMzbQ32fPup/qujCvJnDm/vLzctTrQ1AOeIe+62C+RD1yUE+LC4sSc2ufVyQznFqrPtvlpYQKC+hDQIZnrMQyjKbScgHDopLShBqGRx5rRMHf+KT6u5gbVDH24Y3W3m51dfXqp4SONzE9aeP0gWHpgYDGwICdPXfO7ty761L0oVcXgIrAz84dO+3A/n0KaB89eizVUkAv6wPFSZIRjDf9pMyznp4eBbjsN1AnobO6qnqBFZUUCEwePnJIqqz0a127flXPkn4vhFPw1eM9oc/96le/UqCKuifiJVTqAKIzsy6GRPAMaGC/0n65MK8xZp+rrqzSnOF5krRivVO5k+hLcb5MyU+detuOHzumIB8KI3sRAPcmio43b9rNGzeUvGpsaJJfI0mW4eFx3W9FRYlNTMzY2OiU0RyKcBU+lcRj7FtNTQ2qpm+kIru8bCNDgwJ9fEZFaam1tmyyA3v3SzBkS/tmJRxQqlS/KcmvvDzN1f6B51LXZF2Pj47p3mpramR2zt9J+riy77S1trbKAoH5p71SbSkZymiAf+FscN9GEohcl0RhQuU8Uq6jVQRVSKnyTkzIeoIEi1OV5wVoAKGqTtbWyYeQZ011FjYDwI/nGy0nGF/o+oBCKJTMOailVAlJ0CCQs6GlRQm66elZzXfAS2PzBvv4k0/s8y++sAsXL6l3FEVTgCfjwF1yH6yBqqpqVfT+9E/+VHsElbezZ8/ZV1+dtZKiAreWy8mx1k0tmtuAa4Ramhob1Mv5+Wef27Nn3TYxPhbUZtuUiCIhxz2xvuhvdop9jtYvTAnukTmCgAzVQfYZGAhvnTxpe/fvExiMlUQAPEnHyAYCtDvAnlTShqRk77Nnduarr/U9PEzFFZsZswMH9rox/alQISwvTyijgF3mDokJ9gSEqL4887V98tkXdvt2h3X39Nrc7KKsiWrqa6Q2DcNgdmFWfd3Qj1k3yrN+H7YTc8vLNs3GnZtnPcND9p9+icroXZvBjgHqJrRRAcLQNxh6ByMgFIh6gTIa6CrhNPdAmdI4Qlp5AoPLNINTPkYprqjImhsabWtrm/4dOW58ZqCbYD0xvbxoMzlLtkTxMJ79oU8wDdy8j9AnG/+nz4rc5lAdcsltaKV+KDMhYqY+CcSDwEJCs0zAYWwATFWVZPRLUB1pRi/ve4kVt4gvFQREUJgV16zXa/fSKlWShXo9QKjAiOtXoirTF+lVNg9YI/z6LtWqtQChP5cQwIXxj2AkGiangezLqlnxqjLBfPB0iTpPuv5AwxAg9P5BGTX7RayONcPvRvoGVejsKp+Cz39GQKhrj551awnaRFXUbDuM14iS1xu7xIYj0BqlNhaqXmu97e8LICzJzbGygjybHRuTF+HGhgbbu22LvXVov+3Y0CSV0fzlRcuNQjEvgOCUqESkjke7mBSt2/cTV7TUfAAQhn65OH6uJRyonbEbD0XlwiIFqfEr2jwkrwvegTI3DjLprEGAhPapYKOi/SbsGaKLJiIZDgZFow9VS7+M1XPdrQ3mk6x0BF+eNQ0qyIkCqb/W/cW8N0Zqo6GvR8DGf8Mr9WToZWjvoJpNnwCNzyOrDRXt9q3bAgFUTsjEEsAQ3PQ/7w/eYm5Ynum9fsmEz+qxjvcQ9y+ejcAWFEApYPqX7zOeDPEmYlci5pkABGtra91rrK1Nmemdu3aKvgh1M1LbHj95Kqof4OvJ48fyyCJ4BqQDuF0AAwU+PxtchY5zMNdBeugRkmeiLsHZLoA6AlSCg9iTePjgIdHrqORAuzt79rwqRA8e3LeFuTlradlgb751Qs+IoI8KSxdgkex9EPfBJDu2sAIAyUS/94P37CQ9aU1NAsIIx1y+ctnOnjuvoIpnhoG4bIRychW80yMEEKSXhqw7lRJeG5VSk2q2D7R8KKlWuaLeogJu4gcCrJ6nPXa/w30r6fmhZ0pVQkQXmputsb7eK474sI2O2tDAc2XzVZHK8Z44QF9VRbmAOsE4f5JgoUKEOIaUaIuKVTGMYjPOEc6c1axn6GoE46pmDwyKygUwpHpJ/yOeeAhBtLVvkaokQTjzBLDE/aEA2fO0W5VgVQpbWqU629rWpvNmenbWnnQ/tb7BARubmrTJ6Wn5EuLrdufuXa0RVfLn5lQhwN8OGiey9yQDqFR98803qkxS3XNBLO/JZNlyvgEU2JOYB9Mzs6q+otJKRbCkvMjefueU/eAH7ykBMDY2Yhcuntd4QY9748hRJTxIHt29d1dVHZQV7929a4uL7rVJDy3rmSjc+5dXBBSl8AvNLSfHqioqBGSxByF4R4Dlwf2H9nxgVMydpsYqzdV333lXFZaWTS0uoBXsBABhGJCTPGJMQWlU4AGgrD3mF2uUpEuvzMvp9TYrKIKhQDIt3zZvbpM346EDB1UEABAKmI6M2Nz0rFWUldvmVoDGblUoESUB2Mwvzmt+Rl9OxpjPIJk1+HwgqfoDCnlG9IdC2+e57dq9W4kj9o0ochVVVGPCV/m/cK5QN5Rlz9iYqKfyOETFNnh/AlBIpAEGodpTuWU/UOKaVqeCQmtudq9T9qkNG1usobFJexhzXpYQtb4eGDcAE9VF9j7mLn3JvFfPs17r7aOC32+NG5pVuaJgAlicmZ61enqmW9vs9Jdf2henT9vpL7+yJ097bGZ2XvN748ZmqQhj+9P1sFM9r4zDH/7hH2qP+fbKFbtw8bKdP3/JKsuLReXl/AC0btzQZMeOHZciLYAQldcPP/xQYJBExub2djEySIjwXjHRw96qpKxwRa7ujf7PBw8eqvWAb0RxSMgcfeMNVTqhbKuoRY9hWD9cB3stz5NKMgAdoE5l+MxXZ+zs1+ft8qWrbrGCEHCe2eHD++2DD96R1QsqpKwJngd7G4kcsdJWUBSeF8X0K0RlPj9tN2/dtSePe2x6fM7yivKtpKLYpidndC4VlhRaIWBZIN31Tr4XQDgLICRLkZdrPSPD9n//j/9m3z58YAuFRaoSjrGJrwKEVLgyPYQOcFZTHVcHkV558roiYYPT9gUYEJdhIefmWS2N0w2NUg1bQD4b9Z2ZaZuam7G53BVbyMuxpVwHn0mAk5SE3OYh9o0pUJPfoPdqMOBeETErK4Pfna+NNCrnOfsyk1l3Sk+EbB5AxP/MFHUC4EgFWx7fh16NdbLWXonLfP2jwFaGNLtGpOQZz5d9pdvCYiVD1K4URTIDCN2cdi1j90iZW/VZAeC+WMX04DnT2O/UkQgIM5XWdADrFcK1gWimqpOmznqgHHu4FLE7tTkIbsi/MQDCVcMU/s17jdYAjOEm/yUBocBa6NWLYiYesK5vTrzec14XEAaLBDYvEiEEct5HtnYi4/cJEJYX5tvi1JStzM1aNdLjmzbasX17bGtjnW2qrrSClSWDQOzqg0GBMFLOldiJfcBhzSvIch8oefypsX9B81F7S1JVTHmNio7pinBxfjG+2uA1HZ3OHfuNYl+eb0Eu1x9fGD+boEE9SrIRAOBk+vli34L3S3GouLAFSa9QfEx1tK7eeKJ1RJTyBshp3oTrYM3EPSHeQxSHkVUCWWqNCeuYNeZVoagmyf4aveq4N4AKdMrep3029GxIJu9FFUVuy4D1ERl8gW+TuXpChdWG/vI9zeGd/5KrahIUeT9ZU1Ozgmeky+Pzi4bsqm5IKXXJxQ4qK0XboTJFNax5wwYJSfDv3C8CINyD/Lz6nysopSokxc0xjOx9DFzhmjOC4M33KoJnf7ipqnyK2cD6d+Dlfe2cVfTF0XOyfcs2Bc9vn3pboO3ixYsyzr57544qeIC048ffEG2PoPLK5SvyVyMQnJ+nekPg7vYCfg15lmsFdugwPTX7RBUkYQGV89ZNr9BgfwHIoM8KA+oNTc1+Zq74XKTysHPnLvW3ofBHr+TYuI8BoIh5ixiFC81Mah9jbm5qa5OZdX5eoeYMlFgqrYBPxHdQFXzy+ImAjvZ2NxR2gQ4qnstLUoukHw5q2qbWFtvc1ipQK2GJoMjqvf14RbqYTJLs0yHs1cE4r5hrAELWOpl9+iBHx6hojqtfsLPrkSqFVD927dkjyjBjVl5eobeirxDQKh+6ZcD/op4DvUt79u6xIozTV1asu7fXng8N2djkhBWXllhFdZVdunzFrnz7rfzl6DOFVkwsA2iDInzq5Cn5tiE8cf78BVVc6CGNyVAZesN8QFgnlQwixmFNMWzy1yssMNRIf/qTnxjWEGOjI/b112e0xgExb554U8E3YJLncOXyZTt/4YLdvHFTaxGQjuk7xuWlZaUCF4DCiooqxVlzyOxj/bC8LJCF5QOgEBrr9Ws3BPhRK927b5fmKgkOPAMRO2FfkzDMzIyEdhhPgCj+jXPzC6Ltsp6pmgMyWR/fXPpGlSf89wA2VI+wXKH/rK62xtraW+3E8eOqVqFeD+ikRDABPXLZNK+5PkSheH/2VfYr5injyN+Z7+xbCDnRs8c6B6ABTmNlEGCDoT3AjPeisgtg5dtF7ACrXjHki3nCNVB95Q6EmF0AACAASURBVH2wJkAEpq+3V3sMSQn+jX0sUp+p5glsV1ZaY1OTWg+o9JGQEE0V+raoqsViWZAIij9nTbBP896oVzJPSLqwv1CVogre9xwQ3iUaJr/PvKa3l70dBVIqj5cuXbavvz5rH33yiT3sfGQTE7O2a88O271np7Vv2aJEytmvvhawQmDnpz/9qfZOGAc3b9yy27fvSjUWr1AUUQFhiA8h8gKFGEqxfAgfP9Z1sXdjJUEiprG+IYjguFhU7NeP+z5jymsBctBG6YNmTxKbgV7RarfPAGwz1uzhzDU8LqHWkhBwyrvZ6NiolEbPnPnavr3yrd25fVvgmKQI29DJUyfsj//4pzKm37Z1iyqtrEUAqvqFpVuRo2TB8OiYfXnmrH36Bb2XHdbTQwJjXr8HCARwc7YWlwKUg92P7Gi+Z0A4m5dj3SPD9v/+/f+0652dtlhcbCPz8zYMcGJxBEVG1ORUBI8WFGtQCrMDeGVtkyjHPQl1dLuusxZpZUmZ1VXVyMtlET8rfJXwwVqct8X8HFviG7PO6DCQBAjeHbKqxybEDvCVvXUxGjXnaTPhd2dmaMZ1KfUISvxlSWF/VfTkv5MBJ7FnI+F8hfArDbbiG6SD8xcAYYja0gHky0OfkNBeN0J6NSBMv78yV8EDJw0IeXtVWIMoRDa9MxmpLOAbKxdrAcIYhKsXKZhyx+A5qr9mX1sKjq8aFoKs9DyLf/cg3WlZqqTEeRqMf0M85kHZekHmOob0yT2vA7jTYDG7urjWmogVwngARWl4LY0Izv8FACETWZlGKuoFBYn1wFrz7vcFEBauLBvfK3MzoAkrzDFrrqm23Ztbra2myprLS63Qlg1/5gwgRE7dAYknJLzvLWZzISHHvq4IhCTxH2h9jI2oUomJe7CpCP5rsQ9VFEs8+2RGv6z1RgCkagUZRXwyo19nrEoGE3kd5LKWWPYePRmhY7DsTAiuIUqQIxLgVRC/J/7dkyXxyfpfIoNCQjNB/TMqkaYrj+m+ltjrwCHqPWIzCSBU36E0w4I6qyqEi7YY6aqhGs14InQwPT5t0yMzGNNaLiAliNBQ8vF+xYJg2O4S6pGlINC8zubIfiNAlZubVGIJ9qDrEewCNm7evJEotvI2ziihhQCfvAL5B1L5ogpG9QtQSBAKuCYghNZIVQ5BDfpNAA0u7ODj6NYgaxiJB0D4qn09eqMpYRBUK+ktbZUdAEqb7aoQAm6RcT9/4bzdveuAEIl9rplsK7QnBEfI+EOpnJ8DpC9bQSHrPdrH5NryUq7t3LXF9uzdITl6gCcB6vVr1zVWzC2UGAFdjMW+PXsVUNEDCIWOOQZQPPX2KVWYBgYGE7NrBGWgQz4fHFCAPzQ8ornOeG7dvk3VDOiWVBPqamoFBqDEdT58KFokIIR+QeaLVEeDTQF9YFSgGuvrVB2BJrtlc7s85wjGqYbE5HNM2PjZHRRFUz3DntD0GUXAp97fsKZmZqHxQY2clNT8g84uKbtSua6t88ox86SyslrzCNGguRkqg+wpJZq0UGC5ZypgBI0AjO6+PhscHrap2Rmrb2yw1vZ2u3uvw65cvWqfffa59fX2KUnOtQO6Dh44aO++84797Gc/Uz/U1avX7PTp0+qp8ySRs6Jm5makGgqYi4Im0V85VsO5zx//qx/ZH/7857JlgGbHPALEAXqYWwTmWABgIk5gDiBE6REggZDHzt07g0JjndYAoL++3oPpnOVlPb+RoSEHLlRUm5vt4YMHdr+Dfq4eWVJQHaQitG+f251AkWO/QFTIEyvjqoKqIjhLL2KO1nF9Q716AKlQAm4++eQT++ijj9SfiRcevXKsjZ5nVMFy5WOHKure3Xts544dtrG52epqqsVCA7jz6KES8/kePwZl0LBQY/qG/1QvL96LAwMCFFSgqFpSwaMShxJp0ldbVJRQzd1iJ19KncwtnhnCTSQ9Yi8gCR6qgwBNJR+pts4CtCu1vqjmMa/Z32tqarVPUQGPwFNjr4AUCuqyhHAAlSRGGDMSNzG56CI0nogX9RLrDfwNR4Y1zxlb3pvPKS0rN0wspa2QkyfGwDeXLtuHv/7Q7t57YEPDE7Zn3047ePiAen0Z+9Off6F7YW198MEHAoZXMGXv6lJ/MtVarpXkC/2beDsePHRQCS0qrdCOiTuhftfWVrvnJmAd8ang8xnPZ4H2oLw6MjQigST61CemJjQOJBuoeJN44XzlHqFdP3jwQMka7h0RFxIGzKsKgeACKUNDOyXpduXyJbtx/Xrw+2QfXbF33ztlf/Hn/9oO7N9vm9vbdH4wvjBAoq0diGdyGh/CYaOH8DeffWEPHnZZ//NBKUszpuwJnD88B9YceyPPErYMAPd7qRBGyuh0rtnT4SH7f/77/7CrnQ9soYgK4aKNzy/aAobwWT6E3wUQJgdh6JFIAucgjY0/UBnKYmUVHpwiAMIhS+l0ad6W6M1RhXA5AEImv1f8PKp3OXenVLnwgYMCzwomHlIhQwO4cbQfJGfjBhD7YQI9JgI5Ze6Dd1kMkCMgjCDRJ+naR358Hx028ZLjZ8YKWKScvipqeB3a4iveIw1Q0xXCpEIRXs9Y/vMDQjeEVUZFkusu7BEBvYK+VO9mdqUrjrNn3TNfrwKE2UOSbPavqDxkv+6ftUIYxUmSflQHIxFoJOIlEbS/xtyIv7JWhTD9b7y3AuLAd4+fFQFDfJ/fF0CIqMzC+BiymmbI0M/OWWlejtWXl1hjabHV49m2smTB6MFxRg5Z+EptxLGaEMEi80NVQRnZ+yFN1i4D/lwGXWJFKVAoqnqgKDKmJLX4U3SoIO4hIZE895GK9B+9d7AgiImZSB1xuwavyrj4Uah8BKpq3N9iVT/SO12aOyE/pPok3Wsx3lOkf8bPj8A16SsMlOKM1Dkg2PfpTDLNlZv92oNqqdisAZBG16I8B24k8fT+Zg7IofqH4Jb/5sCOSpRa6al1mt3XG+N6Ms8SIaisVOacnh7+5KB+2v1UmV4lXwK9xylAuVZVU21NzS5iAjUPYEUgQ8DAdZCtx0wbPysAIZLzBIYuWR7ZBBFsB5q9qoFhL3tNQKjqL/MiBE1UbAFi9HctzS9aVWW1/s41Xbp8SZ5pDx8+kHUAQIR5rOoudgKhP8b7ZL01AlCouZhjVlparAw8QIqqDyqTBIKAjrNnvxa1l2QtWfy9CHAcOyYREKwM6C/CU4yAGMB56tQp0bKYbzxv/PnoS1Ivz717ytpDv5RiZ2Gh1dbXSZAH9c6WDS2iFzLHuS+UKHl/3nt6ckLvj70E3oL0hDU3NdoGgHvLRoFgFB8Bgg2N9cGqAjNwr2LGClpCPXa/70xlLWmGyABCgnfWE5URZOPpo6ICRbWQscE2gT4lqiZOl8NUu1YMlFilgNpWW1sncRMCe8YD4IRP4+OepzY8OqpcOP1aW7dvFz0V8/qPP/mNqImYp7O+mAe7du6UyffPf/5z9RpR/fjs889UdaMiw5pnno5PjmmvARAWoKSOmThJqCW3S+G5U7H44Qfv2y9+/jPbtm2LXtf95KkqwlhVvPPOO7IZAIQAlJhL9BIS0AOACPjp9YMCS58ZoJ/kFuqjtdW1Aigdd+9Yx927AoAsWai1CBMh6gIwRSn23Xfftb17dwsEcG1cI3oRPHMAMdcJQAfoAorq6hqUrMAPkgoTwiN4PCI+88UXn+t5VlZW2fYd2wVyoXhSJaRK1lBfpzGkmrNjG2b1W2xDY7OszZhb7BmI9yj+IAEeYkSt3VQCir1SYLOnR4I6zFGSTFQJqWQr3pTSaoEo1NDMd+/eY/X1tVpnYuIEJWIqr+wjAEDWJb25USHfVY3pQ8sVwHTrlwarpi9R+6T3q8c9361mPAnF+iI5BfgCHKFQASAHFPG+3KOo88HKIwpnAYKYm/39z3UPAM/KCkSjKqy4qFRU55GxMSnK3rx1y3790Ud26/Y96+0btK3bt9i+A3uUTOC1VNSwDIEG+9YJKOwlMrB3uu+s721mUp3G0/IXP/u59mn27L6+Z6KAU/HHfg7aK3sSezo2PDFRJo6FxGnytGcM9PeLdo6PYLQB2bFzh+ZofWOjzl0+/+r1a1LgBfhSCWefRzWX5AVjjgcnn8dYICjE/vrl6S+kjipf1dkFm51bVv/gv/uLtQFhjB/wMUWRuH9gQGDw1598Kmru8MiYLSyG2KuwQM8GpgE2GOp95vMnp6RU/f0AQvxfVpZtylbs8eCA/ee/+zu78uC+zRcU2iRy4UygHO8h9F4zt53wCksG4KQXj1MuMwG7k2R8dcVqYTwjJTRjOVaUly9PQleCRiHUNzN5geWaLQVBGeipMThwULAeIHSBGM/YOYVK/S9BbdI5wS8abXtBhkx1zLCHniGJMHiwE7/Y4F4HEMbgMxsQxneKPkivWyV8JSjJAg7ZVcsXwEJCkczylogqqLHKkHqmyUdko+Asymga4CmQDXQubUx6xl5VcWqVR33xuawNBqMy6NqAMEjjuOqe5mhSj15NO+Pe0lTnNGV4LfSY+rdYQ34ZWHytCuE6gJD3ze7rSve5vg4uXAsQpsFipsD++ykqg68pXqb5+JlB68Tge2TIchYX9L08O2tFtmzVRQVWU5hn1ajdISoTeggd7ECdIUuKibXbJsQKIXMQpTnvh3OF2jhXY4AdhTMSUEjmL8dpuJ7wcJEK/o7aYaRiOl3RK4Tx8/SeWVXCtIeg9s1IHQ79sVITDhTgmH3WvpuTkwijpPMdWjGxqhnArPf6RZrrsiiHsc80AkzfbzMmN3HlxSq8X1dcZ/ETfZV41TXfVnLoNQw0vbBru5qrB+4KloI/Hb8mkLqU6flLV/PX2ic5ChTcFRSq9wrVOqw8CDCoZkLrxDA8JpRQXGX8ycwSlGNcTXWEKkPMqBMAqjr04L5U9wi0oOpBtZucmNLYJ88gPIeQpUz2MKeorzods3fn5L8JJKGCQUED9AIOmpuozu1yyl51jYJ25ikAFaPo27dRA5zQz11MDNuCPAlBEFCiLgmNjkoGFS7uWzS5xnoJb1B5oIqwbes2JSeoXtA3dvXKFX1Oc2OT1CcBy2TTWQcEYVSCoIj29/Wp56itzWX8yysr9DrMrRmvG7duChQi2Y64jISKCGwFvAqsrrbeWje1elZ8Gm9Dqq5TNiuZffprFlTVwUtu547tqgZiSN/YUGe1qIlKqMm/IzU03XvqcUiKDu+FwlS477NZSR3Wr6xjsGRwT8WJ8UmZ1PNbiPlQBX34sFMK6FAyod3RQ+gG63nyyWNMASiYhnOfzBNA4dDoiD168ti6nz1ToAiNtKauTtUMkg6XLl8WSOAaFLvk56uqdWD/AVFGqZLl5earx5MKIYCE+cw8n5ie8N7FvByNGckUAVEseIK3KPd1/Ngb9t67b9uhQ96zhZo7lZBPP/tUFOldu3ZLMEU9ZqVl9vTpE4lAQfeEhsf9x2eIuAnXiik7wKWmqtqePOqyR52dqgo6IGzUfOMbSm9rGxX4LQ7mG+u1TxGw8+wnxhFoGU/OPmIwACFiKcxb1jFCQo8ee6WeKjhVNo1BWak+i147KmTEFtw34JaqJJRR7Ba2bt4iYEj1sriwUL2lgF/ROUN7iZqbsphvqtpNT9uz3meiM9PPSVWY8YV+ST8e10A/GsI6VPFaWjYJEPIzr4B6fyAgG5N0ki3QM6HgAogA1LH3m3MBYEb1CCEygH76bEoz4pKkPmrqy8uqkkFtR5gFMElSiUob78E543vBkMac9QFwKiopTgSKmK+ci8VFUHMRHxrXfO1+1qsq4ce/+cTudTywwaFRiVNt27HN3nn3HfXSsebZG/qe9aqCBnj95ptLWlMkTrB9AUAD/vn5n//pn2m9AIiHhwc1hju2b9OYFQVlXMVDKVcAr3Z6Hz8g8PrVa6q4As6p3Ev8i+p9dZUotCQDUVLFSiMKzWAoj0+mihGi6udoDyMxyDkE8Icl8dmnn9mXp7/U8yNJND+3Yu/94JT95b/LBoRe4FCNChHL5WUlkmgr+PUnv7EPP/rEhoZHJTJDMUp9qkVF8hTFjxBQ6FRdAOGkqunfDyA0VxmdXF62roHn9n/97S/tUsc9m0U5C1EZQBSAMFkw0SvFD3wonC9UvVLnn2/HGZPcpMLmKjp6MVpB6DvqwWA8KiYpjcK+ewMIl3PxO4yfldng09W32KMWQQUTJvaSxL4bFrboWwEQrhVcQ1GIxrgxOGfhR0AYgzPnhHs2/GUVwrUAYaailbmCfzlA6Fl6D/BW96NF8IUEsgLiIMTjQZobcyeKlGuEMqsqSGnQlLJgyADoAAihIAQzWaeZQV98OSBc9ZxF6VwHEKZ+5hslzyjqmmb6E1UN9S6wF6in2bQ03WP4x2wwmAZe35ky+lsGhGlQETn4aqLO6lFclcxJJwF+h2wnAIT5VBygUkLXmBi36eFBqYjmQhFfmLfS3ByrwYMwL8fKUaJbmONkUfBMsklU8pBtXAsQMv9VCVunx1IVv1DpduVNT0ApI7+yoiAGE2bmRXUNjecu3BQznSSqYkYxAv4oOMD7UuVxOmZUQF3dm5jsIXpGDkCj+Iw+I9parKUAqfsi95aBd/waGfhVvm0hWx2rk1JTDRVtXXtQWI102wwdFyAYxHECXQ5wnTGZhoLl4jYypqe/ZXxMWWQAjBJ40U8vm1Wxhj1PAgjzC5RpBRC6V9eUPpMKToSq7OOcAwjabNu21Y6deNOOv3lC9EMOZZ4L1DWoYV4huaK+LYJhnR/znsgS3TckGrWGYjIr9DFrbxVV/UVz6tSun9QhuG4CVYI4njtVFsYB+hZzDZP4H//4x6qIEfAj+kEfFQIJBKsETYhqYNZNwE/2m8oagSj9Sl2dDxX07dm7V9UZFAg9qYHgUaEqIAS5HXfvKaAnsCWIfvftd4wACtqdRKgIKicm9buPOrtUBeO5E4Rhj0HPD2Ckf6Dfrt+4YVevX7er166rVwk1SD3jxQXLzc1X0Amoos+fSi7rkrMBFgn0MaDY9q1bbO+e3Xb0yGHbvWun+nbK6K0kkQMFPPReBhOnJLGYOZPDHA8Vwuyxz1QS/XkxT8nuUxWkt7GwAOVM+q2KNZdQkb3XcV9y+tAcGUMobvTCAUAKC4pVzcKmAWC+YVOLaI2o0XY9eWz3Ojrs22vXbYR+SxQzK6u0X0BnYw3w7PmSwFFJiajCiGrs339A/peAIMaeqgfjDmCYmZ9RhXBxcV50QcyuAYxUEZmYzGmCTcDevj277dSpk7Z9+zbRq89+/bX9/d//vRIp0PhEo2trE8ijisb8YS1QxWQdPOnutr7+Pq0vrptqEtUVaHcS/RkYsKGBAQEtEhpU3fnm2TXU1yoGQRWV/lhP1rv4n87kxDeTh5WrgL60vFziMtzzvXt3JUB04+b1UEF0U3DtTwUFsvGAEsi8xy8TUMY8wjsRanJL8wYJyWCHwN+hLAPEokG9upg8/+XXFPYeYkYUIRlzqLJfffWV+oi55o0bN8jOg75YaIdEG5wBxJBcB7EnYwUIoncNMA9wpSpP9ZIEFPsO+1FkXWTGI9WTnkoKJudG6uzm/kmy4FsIiwEWAfMSFU/2FJ4/c5XrEKW8v1/72eGjR9RvR/VeQAvBx7C3sd9De+zp6bWnPT12516Hnf7ytMzpxyen1NNJIujdH7ynPZf5hqdeV2enbd+2XeuJfmb2roMHD6plAjryg4cPbP/effYf/v1/UNIKphj7CFYPO3Zut/KyUlW6xWJBAyRSvaF3h35I+m0RrPn0k99oHVK9/ulP/8D27tuniipnKu954Ztv7Nbt29bT0y3Ax88RqwG8U+1n76RyuW/vPtHAoXQCIi9dumSff/aFfX3mbMK0QUvu/fdP2V/+5WpAGBPA8fyeW1iUIBU2Mb/66GP7h19/bFNT9FTDMlq2vPwCUVl/9tOfyleU9YYdRgSEPL/vBRDOAwhtxSaWlqzzeb/99X/9G7t0945Ng+SZIHz/EwGhfOxCVk4Z0/CFxYSSxoHKrz4QkYn4iodoTgCDgYKjBZqprcWAjj/jIkkWE4e2suVk4r3P0LP77lGYyLmngIzEEZbhV5dqQRMkxWZn515nqp+8p/9+SsRkLYQZ7zeIhnhPe+Z+4kt+e4AQioFnMkTZDFWFGPTF8VOwEEQPYsCTvr3sKlj6Z6lCbuZ5S5ERmmJ+0tsZA/MoCuSVhgjS1haV8fj2uwHCNKD0V2M8HHu+UiFCUk5NT4rM33+fAWF8rpEqynNX0oTNn7WxZsU8Nc6/w4AwB4+32WlbnsOHcMmqy8uspb7WdrRstNbaKmuuKDWbn7Vl+pLnUOZzKmhssFO1J1UhFFVawCPTg5euiCmDHAJ+B4P+zcKKQTN9ZfRP8b54uIlRsAYgVHUveJEmNE1AC4AQI/nwcyWksjwDoYWFbE+yp0hAI9zLWttRkgQKSaL02oMyx3fiQ6g+h4yxt1gOUXU1gulQ8ZTJuPocnV3BOLDGkNxnfLlHAImk2kdHdRhTbREdS4BwXECH+/bKW2AMpAO09GenpmZ8NqhWE7ijLklFDZU9MvGof9IDyOd7QmBJWdm3ockdPmS79+6VgigVC1Q8CZioAlz59ooCOLLPXKey08EeIGGnrBIWCyb3aWuJ1wSEBPb0x1GdYZzJ8gO0CRIAUfx5/MQJ245BdkuLnT9/zi5d/sYGB5H/n0h6WDDi/uCHH0jshddAP4LyR6DG+EL/3LVrp4JYBBSoKBDAkRUHRAwNDNnE2IRhBn/44AH7+c9+JvEFgspYSQMUO/AYUvUUWigBMTRKqFiAZSo6Nwneb92UdxnUs7zCfD1nKJScy5z2nMXqvdSi8jYOerwAfFWVFfbmiWP2BoBo317b0Ngok3EUUxl2Vy7PUeXBSUzpmngS0ifRfdB8C8vCEymZBJgna1QhnHVTabL8gwNDqq6qPzeolVItYC7d73jglNihIa1/AstNLZtEq/SqaYs1NDVrPGAcQGekZ/DMuXPqr6RqinIp/nFYK9B3SJWQ4FwMgpxcARbmBIDwwIGDqj5ROaLCwxcKoiQM6CEkeKYXa3h4yAWPRkd1XVRcAC6ipi8sSO4fuhriK6zDy5cvqarD2NO3CIjAkgFavBuiT+j9unufyTPx9p27UnWkt5CxojIvKxae7fSUhHEwKIcOfOjQQc1FKoQE+npu2ERgGxD2qshwIDZjn2QvIWCnSkj/mujEA89V5aF6wn5BRRAwBcOD+QO9n2dBDyoG8zwv+sNIKtCPSm8jiQySH/W1tdbeiqBNrdVUsU/UWgWS/7QPRIAa9p3IrGBOKnkVEieMP3sccSLgFkEvqtr0ytFHRzJhaHhQY8esJNEAdRZQwtqDkUDPMqAUSqwUJoN6NftQHBPt+5ECHfZsCc2F/Tfu8YCM3HxX8GQPe9bbrWtj7sReec4Fkl2AWUA+QHXnnt3aT6DOk8RE6IS9OjeH/sdCe9T12K5dvy5D+vswA3qf2dDIqPprGSvA16l33paZO/sLFUIqd9h5sJboB96zZ6/95Cc/kVjR465HUrEFEP7H/+M/Wl0d/YolAsMobQJiGU9onOzbjDd0aRWWJAwzrOTA/Xv37Patu/ItJMHFnH73B+9KRIy+THnCBno/Y1JNG0Fbq7VvbrfhwWElTWBhQBmlakwCDZVWADUAkh7Vixcu262bd62khJ59s6mpRXvvvZNrAEIXVYsewCj8Dg2NaKw++uRTfU9Nz4p5gGk9gj08c4AgY8/8iwJCxA2wUL4XQLhgZnO2YuPLS/awv8/++m/+i128AyDMtUUaTouKXVRGuy2Kja+uEGZUOsM+HAFc8PtJgpRQeUksCgQIHTyy4YcZHwBgBFBRDCRNBfESf5I1CecAm1saKHqA4QGNfAilXLYaWMhHbMk9w3hgTEA2UBRPlU0PWSzeV4AwKFhmK1NmH0uRdpXcUxoQJgnMNYzpI5jMiuxeakmR9bsewAUxiah8FyCVzNqDstZagNDB4tpeXy8DsGsCQjb/PGhd8Mhd5t3peK7EFSlYEbBFkppTarMBdBYNKw3kIvNV1w3YcWVGZXGWPMDm1frsMAcSFlECNLPos6nnkHm24QrDP2Q/kww1KU1Tyvw9Vn7ioeiUEP8gt8nwipDAeMpXcq0gP82HDQy/tX8t8u/xt1Mj9D8REMpX8oXZvu5nxx/ErPwrf3EVLoclEEyQsyqEBctLspWw+TkrhAbTUG8721rt8K4dtrOlydrra18AhFKxDPMmAsIMFSedKfb7Sx/ArJm0h5/2kvgVQBMbOwcOL6RqAtCK1dikhzD0fzAv/3/q3sPLrvO68jyVc0IBVUAFFHIiCYAgKSZRopXbstr22FL3eHnm/xrPzJrVa9a07aVebfe0W1kiJQYABImccyFVIVXOcdZvn+/cd9+rKhQo0aam5DJA1Kv37v3uF84+e599MifcBHoCuERYmweEsXaiD1leUhx9A+NenjXGAo8ytnEAFr8bgJDA1AEeczP1Tcyy+YU+jqyfcO4kmFMrjgoytDOS1wlgJxkNwRK1YucvXLSLFy+5Sc3MtA7xfB1lFqjn+7PyHKL/VDCnnqXzvV61Je64Sm8rDn/kanzemdNnFFwwrgRIuHZSm7V7zx7r7u0RGITZgmGAhUCWhtscjb6RyXlSzPsVckYUiozEDfp/xnxK9yunVl6bGndHokGO2BrPAvur/oc1NQqIGH+CYEmQq6sVSGLtvmPHTmW4Dx9+2c6dO2Pnzp21wYcDqtnBJCicCZEY4m5JAA4zJRnXwIDG6dDBg5J5wqAoyL97z86ePi3mA+t48Gt9bZ0dfPEFe/0rr9k3v/ENsQCy5RegcGmU90+bUosLatq4J+RvO3ftUp8tNrPLV68IAMGKAX7KqipVLwZYrKp0RmJ22hlh9fBK7CrBFZJQpKLfePfr9pVXX7HdO3dITltdWSEmbEl7ubvK0gC9eL6HqqNwTiQiZR4IrQAAIABJREFUvcRkKc7GcCb30hjYSprQAwhhR8j0M3+ReeG4GLLQq1euuQnOhQsKUgHJJBoA0Lt2A7q3WVd3r9xG6xrq1YsQ0PLx8U8UrOII2dXdowCRmksYLkA540giQ2fW/IICbaS1e/bulTsn7yvTqHJplLy8RrI2l4sCVjDuQEYKeBcg7N6iuQz7AFiTQ2t3twALrOP5s+fE7m3t3Sr5KEwhMmyZYyXnWNYoLTLOXbigRAPrSs3pYZVI+kg2XyYJLbVhsHG0f9i2rU9sGTJAD/vCzC9arqS4TE6pABFq8RpSmY/3dKMN2fVr1wRiADo4AAsQUmpUBoifUVIDt0xYXJQGMLYAQOYKQORuP9LCEcWYLU3NYqRgN7dt324dmzfLyZJxZN+KWI19j+vG3ERJARIZqf8soEVzeHZGiRnaJnCNjCfg/vGjhwIYzFsklayhI0de1tgCQGAGvRWKs6ScxzzzALkZe502cT8DCkaIESMoyVtVLTk2v8M8YA6wJmU6Izm5KzZ43rCDXCMJA1x/ceLc1Nkh2e7Q0+FUw1mlWliSdsiKT3x20q5eu27Tc7M2OT2ttY80kr59r33lNQFdzqX+27ck4ezavEXnADJ72NA///d/LkZPxlzXrok1/l//9n+RUoG9yLkA9/8I9R17FlJ/1hWAGkZd1373nhJc9+7cU0/Er779lr3zztv20qGDmhvU+5JgQaKNpJrkAfs89cs8g0sXLuh3mYmAMp4HygtAGeZWFy5eECC8eOGq3b51x5aWZvSMx8fmVEP4H//nv7AXDhyQfF0JYBxpaWtELefioqShA4ODdv3GTXvvtx/Ybz/4SHMY5hCGkGdFcslLR6o070h+sK8yV5m7XxogBBSOLi3YjUcP7f/4x3+wEwDCigrVEXpj+vLUhzD1IkzOjSEZVWKvJEuaD/zyrGAR/iqpN0MqKvxBdiJX+lUS+mviuBDHgwAP1Ph2p6j41QjIoy9Ylt1OFTEOaEoAYTJLqA2GEDC86BtyHCgeDCy7eURiCOM68kFhIT4sgAsP1lP/qwggkqtYpl1XXaWzpUXvF/+ZkzA+V0Cdk1hlslCPYRTcRDAbZhUKQEPulAXMBalpMAQxdFEDud61uJkGTq9u4sGk1yKXOYX/tsyBSt6o6Al51FX0Cn1+QmMxvvE8woGRBUcgSJCVPsmtulMg7882/74FmakA8XOCnuwRlQ5GCloLwJOPK7QoYd5GxpQHU6jrSnNcu+XaXysS4zl0ms+aB8DU4Z3qyQKkFEsQ13uaaRRXkQY/z29+0YCwxpatpoxvs/rKStu8YYPt6u22Q3t32r6eLba9Y6Mko8upx4+z/cHse6Y6Y8FTwkCS4khE5NyI+V2kKNQ9ESADqJhnBPOynNb+5U2HAYTMO88ie4PvYBFJjEQQK1mqO5R41pxEVMzPVXqu8hn8DodMKBQiweXtDgry79Lnn5BLtveFeVQ48GrvUe0fTZ4d3AE4WacyHaiuyZgY7p9rYDy0lrV/es9Pki0EDUhn3Jl0StldAidcKrE6x4lSzqXI3agHxY67piZjCrM9NP2F66LOBPCwnNVBwvj5aVBZXqkDnxouDmwaMNNDjto4gB7PgmcEwKEuDmt0GhY3NDVpb6Bm8KOPP1KQTz0MDbjFxOS2hsjYUy/mbWoKazPOEyTtMtdhPKbR5prVNFXbMi2UBEidAVIAsbToTesJhJD31dYIhCtxmZhjSYDpa1hbJ1D4ypEj9mDgvmq8kIN64+8ZgXCy61v7tlrHJu+thkMqPycT397WJkYC8w3mJvc2NTGpHmvDQyM2OjwhWd/2vl5792tfk1SRgIkaJAJrrRsMjsrLFbzyfBlbgkt6MhL88vzoF1ZdW2PXb960/nt33VQCMEmbqxnPlEulk/R5rgyKuW9WUWaqM0Mu+vV33rHDBw+qZ1lTY4Nqv5ABYp4TDGHGNiVzN2+WlPsKcyPqAVdIjlmv3tJFx+Lysp4HMjTMcCghIejgHnCWRVLmzcA3KbEMO3ji00/FlGJawfOjPUXftu22d89eSeUAG7DVlVU1SnzcgCW5dtWuXLsqoADTTxLi6fCwAMahw8hj92lfAaTDWKtGsLJCNYUkO3BZJcBHxTMyMpT1yMOFmOcud8oWbwnBvdXW1do4MtihIQdVNTUaX96TNUgPOZpxT09NW19vr7326mtiJ2uqXALP8wL4PXriPetws6X2ETaIecC65/WAH+rFsPJn/TEf2ffE+lR5u55YUNFvtCy1MhEjmJ4cDFWUCZGL57Vcp/ahMk8sRzsG3pP9RrV+MLfXrtrAwANbWsaMqcW2dG5RH79RWLsnT8Ti9d+6pX2M62UvAJiLxUUKffu2lUk54y6bALfe7m4H6hva1RIEZ1N+f35uVj0y33v/PTt75ow9THJa9rRN7RsESgGvGLwAYAEe6mHZ7uAk7wLr62vRt+IUd/A8eUZcB6CD5wMoFHCdnk4AskbXg5spez97CedT9DhF9hyOyvzO2NiIWMKh4WHdU/tGdzOlLpi5pnYizbi0HtL8Po/BygcfSupMKwUSOsxZdl0SHS++dEitN7gmWMD79+5aYz01lfWK92j/gevo+++9rxplQN3LLx+2v/mbvxFLStKOucH9Seqv9huj6llLP9VHjx4LqLG/UNMIC85raFlDYopaPJQPyFaJ47hmkjms43379yshwf1FL0buk/2LZAUyUcA5ezJqA68VHVDbk7t32WPv2vnzZ2WWMzk5a1//+jv2N//xr23P3t3uIAwruwCzSr1upR7c+PikXbt+wz4+dsyOn/jMTp87L9MfN15bVqkB9cWszXBf5pmhBIlY7ksBhKjVAYRjy4t24/FD+9//IQ8Iq2weULhKY3qHLF5DuD4gjOy5yzHiK8umihVMIXdyHi0DHeb383xkoIAtgblcRjb6iPkxnbINuaBOJiPZ60OOVPgcHcBkYBYWRf9Dl3PAKuMyT/8xxwxsfHy6ghKAqTLAxV/5IEx/L8J26TqyZvaJ/SrJhOcBYdF7lJj2rBeAFyQxzqKGZp/fi4y8AFSuGX2RMVBiCOOeAiyWPsf1rkPvX+G28NpIMf9I1vR5Ym6t99Hz04WtQFsZIMymSVpVZPRUmN3QoIBp6CkHfKDP4glWAEQajRVzZb37e+bPE4jPP4sARXmGMN4j6tb8Nev3ISyWShUAcjzXVednCjjjNb8XIEyM/ucdmy8aEFYuLljFwrzVlJs14BjW3GR9nZts/7at1rexzbY0N+jnlmoHw1TGW0644VTh2xlkgI6bm1BMPqvDBbWAXEeTnJO/y62tigyyZ/ycLfNWEshzAEMEZC4D889jXuKiRraZQD+Yeu1dAnMkorylhazCF7zeMf/F+gHsyJQpgViBOXqOVVVlmfPSjVR1DjJ0ceAW9RlerO/mWZGgyNcG8j4yO0gSLeZcWKRL7jlLDZP3UHJwuKDm2ByOGAkoyz86qmwv4AuAyM+5P9VK0q+L666p0fgiy/OVWPjiGdFwHJCqe0hS3cia4xQIeKEer3tLl/7OZxIgAIB4f8xWqLF77bXX5JBJw2IYgevXrsttkUbhCupoMJ8YsegtmEm3sjOrkEzgKiNZtrxMjWFy8Z3Fo7vM6lvqxegwl1x1kTzUwgkUk62lhdQGxRkDgvDF+SUrr6Jek7OoTNJNgpip6clsLAmiCMp5T5jo5pamTIJEQpbnTB0eQS3XCEtEbzCCRnr/Lsz5HFteKrddO5BfHbCvvfM1taOQIUVqz8L8B+Qi0WTsJa1MckKktQAFgsXWDW3qsXfx8mW7ceumPRgcsGnm8bLZHHVKYrPcpTU0Bh5KwFIjAS2zrT3dMpg4cuig2EHkjfQfpH6QtZPVEIqtKTwHyUlL1or2G52byQivJKkYjuRSAAkQuuspDKps78phJb2f6NR0SsKUlwscsFYAECQRkDQCIglc6+oarLur2w68cEDsCcEqgTfyUOqvzl+8ICDJuIxNjAuIMHaMEckMpLe8B8CUnpIwhxNTE5JBClhQr0iz7bIye/LkkeY5a7eh0XvJEWhTw1dX671JlYAADOOIOjWlZ9rX02uVleVagwBFzkcYfKSqACX1u2tosMamZqurrRcIA5gy91gTMO6sK+936K0MADmwe9SyAhCl3qK3Zk2Vg+5cbCeyQCoYT6JJZh6JJep+lQhJFsXOH2eJeU+uFpL6DjM9iXfnTr/WMBJO1ntPd6/2JYJ2QDHGN7BV7G8whID25pYWuz/giaPLV654myA5EbOevAUEtXBqBt/To5pLJa+mpmzo6RN7//33VePImcG9EnMwh6nL5NnzvKJpPckVxolzI/+lvVn7wWKmSFGbIdVyY8iC7NT70lJ/DUPrxkGVWnNIDyO+Y39nvsohc5o9p0z7IvsD749klDmF1JR7J0lGnTQAiHpWAOQrr31F5wQM+Xvv/84+PXnSBh4+1HzlPISxYwy2bd+hJBCfR/0o48F5CPhlHtNe4uXDL9svf/FL++TEJ/pcQDiAkIQTr2M3HB4a1loaxBRHNaNXdD3R85F9mvmHtNXjdVf77dmzW2ZFlArwuSRgScqwPlkHSOeZ8ySuSPQxr5ENq5a6p1tgnXGBiKKVEFJVpNu8/ubNG+rXyfmAczBs5P/0l39h+/bvVc20zmk5kjs7zv5BDTIKmJ//4pd29vxFta2RtkkJKde6q0a4sVHGZuwTnE2QJJwP3OeXCgjHbUmA8O/+/u9zDOEfDgidAk6Ap6Ds0RqIfy8CPhnjUMoLpmWT6MCQ5zjL4k2AtXnkzElgGnUYFhcOeJBRQqlkB3mSIWXW7qkvWTb5knyC9wgZorMNweQkeVnu/Z8HEOrzc8CxlCH8ogFh3H/ezTLGpWhsSuSiGcuaqwXNg5xnAYPSMV/ttc96r7V/vxgA5d+XjUBNW+vqssOLgIYvry0tFLTzb9EawBeuz93nue5n3Xea7JnLbrz2ywSERYdQKeNa8t/PfKZ/JIBwGUfCiXGrhiksL7PG2hrrbGm2bZ2brL22UsYyFTAKZF+TLIU/3WUUZs/7eRX699GgdlSgQI594+PKUCLdCzfC2MPEECbA51IX/+LQxjFMDpBRJ6jPrJWEC9kZc5NrCMddSTejMfKSH+gchmRCS784GAngCMzUlzAacad+bwTyxTVS6bpgreb9vQFqHK5RAxk1dlFzHYBQDCiW9upvGAZQ3leLIBYL+gDQDgi9To/3npmd96QhgXYCfwKd0DskhuaTPBr5n1hJAsCUacxt+3H/qdosqRi85kzSzMQCNaa2E9qJlzD3cSaXz2bMkbJ961vfclOHvXtV04a0iP5uyB8J6mWW0dLsCQHJfBL7mfYO3hotisBM2utjbyTYYlzdfbBR18n4wSrxNTM7LdZOY42pk+zqkZ4RVMzptbyXnsnssi3OLlsZqrhK789OEoGam6j9DWAOexVscVU1rLXb00uKWltrb7z+Fdu5fbsy4FcuXbajHx+z+VnvIVldaZKXbtzQbgdfeslee/VVe+WVV5U55/cBAgIDU+78Ga2DIuhkfRBIY9dOH6/Ori2SoH166qSMZZCOTs3OWRlSdW8/LLZwmdYkuXyqJL98l5dZX2+PTFD6erpsc8cma25utGYYqIYG29bXqyDS2fA/HBCqoXwycxEgnHdASI0kMk+ao/f0bJWBCnMahgOTDaSbMIV8IREEFMOmACgePXoiEKaAt6ND333bd6hOqaqm1s6dP6c5d+feXTFtYotlJkX9XadknRgKwYwRqD95+lgSUw96acMQfUerVc8HMBcwaG1NLpfdiZHaIKYQN1TqpfgGjCCZ3LRhoxzdJybHBECw90dSiVnQhXPnNW8AEdv7ttvmzVuSIyQScxJPfnbKXVHO7J4MU5IcsK+6t6TCUI9R5iSJt0KLLmeFHTBGD2Hv+eqGWuwH1ARLVZXBfI+OVk8qEkfh8Ejt2YTNz87JtGjTxg5PHqUEz53b/Xbi+HGNyebNXaqnZI1Tk3v+ojO9SIZ57tH/jrUEyw4Yp+8m+whSYExSHj0c1L5B7SZtJgAYABFapWxUjVxDAsr12TYeLYdKz+IYN8W1KaYlHuVs8PXmpkPsH1wnc4eYBpBK773YF3gN4Ibzg5YRJH/Y7+htClgHyMO8MVZcH2PAXCOJ+eEHH6pG8OVXXpXTK6Dr/d/9zj759DPrv3tHTDZ1nCTtYFJhGQGunI/0DgXUkEjgPb/29lc1XuwlP/vpz7THUg+K+uBv//Zv9Rr6OAKsAV/Hjh3X+kHyibkLstYgIRSHA5j1p/K7xrJtbqm3piZqTislhaY+8/Chw3Zg/wvaE2H3kbUDNlm7X/vqO3oNdaoAso0b28Vg41Q8OT6hPY6xh52k/cT7v31fRlskwkgkfve731ESgbpcxo/nwj7JnGXukpw7deaM/dN/+3/t2rUb9mDgoQPCVHLHs+H9t+3YLhk4YJl6Vl7BHOLZ/NEDQrEmqfWE31yur17UOJXIMaLxuwfFoQbIAUTPvxXFOsHd5f+x6DUpuPB+VP69JiAsMcIoBW4rF2MBwGoxJsMN0fCAQdolJLYw7OVDx50HD6sxhPl/iwkeQeW/NiCMa5OOPAUc/FueIYyx+DyA8HnBYCyAFVFtyT/8qwPCh4+UHeMrr92P57AeICy9vucGi6swhH7rBQaQwy++Qkrjn7c6Q7jmZ0ePzvUGO/289J4+1zP9NwSEKf/r2ypBtuoIU9uJyQmbGR6yMhrbzs9b1cK8+hA21ddYfdmS1S0vZn0IA7Rxn4WgOleDHM2paTae+gOqJ2FiB51dI6MN4+17BIwezyOeiZQGqf9b7A9hYhUyZmqUBbDEKibH5fQ+YYBFkCIWJ+eIymOLmgW5H6eeq9n6Tf0llbDKK6FTQk5JsqzVBGvBa1KcIfT6OAelXlMoJ9G0DzroCYm+3y+fgdQKQOMMYRqr1FYi+gbyGfNziwKHGGEocAThhAtqHAOZUqIwniHlSwVIRaGhq0FSDTKS0sZGsVpTBPIJSDPGUVdI7eA7X31HBgMAXgr/r924bh9//LGCOmo/GNO8EUMAZjmWJvmwA8JiyWhhTS9lCYam5mbJ5wiKZPBQW60MOUFKmE4wz5BBjU+MJdkxhrjzqen9grVv2mAbNm4QQIB1kYW8Am72sSpJGXEwfPzoqY0Mj1qFGEWXHnMfDQ11qkmjiT1BP4mK0eFhAVoA5oa2Fl1jD4zW/v324v4DCmq59mCgCUh1dgBaZmAdpsW4cO0kS2jPcX9gwIZHhlWTiZ39qbNn7NzFC6ohrKypsfaODtVCIqrhmmG4pyZnMtWHJKAYwZWXWdfmTuvt6bYOZHcbN0h+h+kOPcr2Idfq6nJgonWIvC/VyZd2TyqSJRVUSnmhCSwpiYwwQyKJT8IFcw76s2EOReKmsZE2CBvEjOIUCViBaWOMWTfUwlLHRs+xp0PDGrvGxiax3zBOsInUUg4Nj1j/nbt289ZNBdckVapraV5PAmNBDB91T4AVFgxzZWR0WBJmGUmZO4c2NTUq0eAmcW56Emd9mJ0g3YvWOgBDAk/em/pBzDRgAqmRQ6bMWqIVBbVbSEiZ7wAi5Mf0FOT3VAudwIqzxDNik5Ckas+L9jnsS+rP5yDQk0zZctc98HlKWlTXqHZqfn42ucC7bFKsIQkij/LccjCXLPISEX8fL1tyxtCNw3gv+jDWWFNjsxJHAoXzC/bg3j07feq0fhnmU70cx0dlmEPbChhtngMsWDRz1x5TRp/TVnvjjVdtz55dAu3MQflMJJMZWk2w/yBtb6YdhcxxkH1SJ+v34jdfXIZT+IEzpll4kO6Kz2dsUQ0oebCwIPBG3SkyT1g+jF3kWNrSomQU9XfUVJ4/f1EJ8ddff11Jlo7OTfpdGHDmsRuc9Ok8Qi762/d/qwRHd0+vbenqto6OzXby1Gk7efqMnTpzWsmQ4dER7ftcKVJ2QPrstDsFwwJ3be6QEdR3v/0d1dVyTQBC6hExswIQ/uhHP9KeyDlz9cplO3/unFyd7w8Myt10emZS6zL2Op1dnBtpeACEc/MAwjrbtKlVPVVpoYM7shIJS6a1w34L40cihEQSLrO0SQFsklgBkLa10XuxXgwsM4n1A9N8+col1Z+zrvn3t9580/7sz/5Mv8Pree6cce5U68og5KqnTp+xfwYQXr9pA4OPVgBC5vZX33lHDtdIy9taW6SOYM3xnn/EgNBrCHF7yhrSryUZDUCYsYI5F69oNZELRFeo/7K1kq/GWqWuLJO7OTsUwVieIfRZs7KtgK/FUlFJzvkzVz8XdTTOBlLwiXzUC39hmPgzGMI1AWECy/nP9HqfgsRIG96/IkP4RQLC/HV/HvAQ4x51U8HA5d/jiwaEMDDBELLIHj96nAFCaerzjWhT9inyDC4RLjCEq13bHw4I42zwuq+C+2tkWH8fQMj8XmtlrUSJzwUIn8Ea/luZymTJnwCEqQ9h5fKSmtJPPH5ky7OzhuNo2eSElc/PWnn5slXhOLc0pxrD6uRgt+K5Z/0Jk2ycGrgSSW3MX2Qqc7M0TsYWHQmo1x4FUAh2h/9GEqTMe2ri7gAoDFgi0EFtkEAXNdAJFMb7udlQ8X7lsiLYsYIpSUitAty5JLTgkqrdUB+fierdlEOX4fNFhjDp89ytNIJtr0uhhxKyJZmkJMMCgVqsw1NhfUFOm+q4QnJOicGSB4DVNZWqfeIaZdiS1mG0+pA8N9UKReCozHlIzBKzwH4vh0lda4Wy1QR31NOMDA0rQ87YAqIIhqmLIigiywvYwenxGn0GL15U5hqWi8bEse4Jtnk/9YScm0/W/m4ARHDqPRuLEzYaswROeJYdnZ2SeNJDkDYXZKMJUOjhNzD4QHJW2Cj6cNFQm+BCmWbMQaanBUxoXEwATy1Sdk1pjBh/ZIrUvPTfvmsD9x+6xBRXW1sWYKERPXV3yEK5ZkxjcPAkWG1ubJaxA4zG1u5e297XZ709PdmcBvzwRcBDoCv3v5FR1WTh2ggbTEacwFP1jGNjtrl7i+77zIVzduHSJbt6/brA4J79+2VCsbCEbPWBDCGePBlyylCtp2g54YAQVrB7y2Zra222zo0brbd7i21oaVEd4d7dAMLNzi6JGS8wT0VrJdXnp12WQzbbAPP7HuMCsFVdGjK+inKBAVwzAYRcJ8mXqqoa1ZwyvwiAox0VEkmMdJCAAXRx35xIDBPrFKXB6Pio+pL1999Vb8aHjx7byNiIN2JfWtR7ql3N/IJAJ4B8z+69CkwJ3Pl9QAuBLb8DMFOtXmenWClAH9JhvplPzsZjnIXhBcmFWUnlSAzAbmF88+IL+/WsOzs6raGu3mroC7i4pJo43GfDhKmxvlFtNWAJGWvagi1LSj+neYAcnjXGmi64VdNujHqpPCvIcy4usVH9JqVJyMqnJ7K153J61nS+bRSbVar3zjttptgpk5HqOtyVWSY1lS6X5Vmwjql7PXfmrBujpGfvrUEeCqzAjgHwUT2Q4HCnS0xFGPda++Y3qa89KLdQ9R6sqRYAY21uaG/TnsPnybE57W3ZuKzSNkc7cNZWgjntW7Lv5V6PnZnJZPuNq5i4l5OnTuk1sMdIP2ExmRcwTUiZP/74qA0NDaufJY6vXDfzhHq8kbExgWbYrpqaOu3vRz/+2Pr77+i59vVtt9179oplRAIOUwjjf39wQOUUqi8VW7csRQPXXlNXZXt27bDXXj0il2ISCqzLn/7kp2qHwbrByOUv/uIvBJZhpT/64AOBQXodjo1PKvHBGSvPEO39XrKVb+JDnlSAsBmToXZ78803ZWoFS45b8sD9AT1TEleoxHzOvyCFA4kMJKHULiIDZg0B8Aid2PMBsNSh3rp9U31fYRZ5n7ffesv+8i//Ur/Hl8rJbFnqRO6FeTf46Il99tlJ++//8j/s5q1+e/TYpeecGsF0cw5+53vfVdkCYLy5qVHzhv1VreyWP290vTK2e+5/YeGQG44awmdJRml5Sx/CsnIvmPSOTriN+j6O818+/FSgH1dSlJ1LvQdXAYSe6SkAP23qKVNfgIaF+rHCZ+QMRUoko0QfzxXsrgChTG43HCHzGHUtTEg2DzVMphGytNhkbEKGVhiFIoZwtd5/0VclNz4BCLUxJFOZvBwpS4uvUUP4rOlTCgjj8azLEOZmlAddvjnnwdznmbb8PlkaGN1wUfRC6mLgvtpEXht8rS0ZlZFHqmtQDaFMAvyz4rqLmNssgC4EDvHz0vt8bjDoA7ZCMpq/xzy7VBjfmL+flyH84gCh7jl9a3bngQmHfQrMfSxWJlnW2pB8LJ8ftPr7JDXAaoCQZuGDg1a2vGgVZOsWF9SYvrbc1IOwqXzZaivKrKaS+jpaKbhhgPoxGgCPGrcZZf4lpUwGKlk7isSUhVKAYJHgkQM4ACEHGFloxiKYJOYev8N/h3RRQC5l2FUDQd0PsmZMCrRXONAQeDTTz1SsnvvK19KyfiKryBzn79RAwY75PC9+CjABXHsY6+R7fyF/42B0UOPtSKI+i9exX7jBltf8uFEE1vCY4LhrsMBTas2AoxpBIuwc5hQU0/tcSX1OMShR7YabHDGuGNQMDgwqcx37fMYQSnTjDp38TnVqc+FOb8s2zT2rtYfZzBQswYJVVJYJyFAzQl3cO++8I7kPJh+8/syZ03b0+HH74MMP5H43Q9uLpKQgsOAZan7MzOjaQs6GgQ3XkTcnypI65k55PDcYGdoQ4A65b99e27a9L3MrZc4hH3Vp14iNjjpbRJBN9poglZ/RPB73UYFdAd4aybKYr1iyP37yRHIoGAGCPAJUGImYjwTl9bU1Cl5pOA4rBEAmUENiRYBID0T6qNGsm3GFjaJ+Dekd7BivV7N73FgxlpicyoxsmKvKwg+P2OjEmJt9VFTY2fPn7OKVS3b91i3btXevvfPuu9bY0iK3vXPnLtj1azfV6HuZiFK1twVA2LOoaTo0AAAgAElEQVRli23b2iumYVvfVjuwd4+a1DfW1wrMwnZmTHYGOnKscpAsKsfQ5rUmIPT9l5nl61H1rmNjct30dVDpbRbGxiXzxdp+W9+2xB4tScKJuQb1e4AM1XXJjIU6W3oueoSPs+jFS5fsw4+PquE7ABrGEBAoMCUGBFfiDjXYfvddd3hljiDFHXw0KOMP2B3WL4wQhhmAEQAhay9zGWW+Tk3Z8PBT3QeMD6BCrTF6epRg6Onust07d6kfHowJDCzPHyDFPXh9n1IfqmdEPsrP5uZm3GV2YkKyddYfjJj2wtTiy2toPckpN91IukVkn7Yl4ilnm6f0HRJnetwRoNM03Y8dnpG7Hft3wQgs4kU/O+PcdKMpfRyBKvEkEvfJKRnKfHriU4FenIWpN0Mi3tTcqH0EmTt7GbWg1M9Rj4gR1sDAI+2nP/jB9+3tt9+yAwf2az2S8yeQV70f9yxzPPpZ49JMm63kepGordXiUk+JJJY7V2cZ6gSeN3MR8BaRMvfN9cPo3qGVxOCA1ijJBGr3SAJQm/qLX/zS7t69p2QYCondu3cqbmVuzi4AvGA+KTFgvi6ozk7tM4aGbeOmDtu+Y6eVVVRKYvrzX3kdIMy/Tqjyssw9Ewk4U72ursZePXLE3nz9Dfv6176m/Yb58rOf/cxOnz6tffOlgy/Zd7/7XcVkAK4PP/idXbhw2R48eGKLS/NiGT3c9PMiC6NyXhsckRCmjQ211rqh2fq2bdP980WyCsMs3IoZjx07dwokkxDpv91vjwYHdU3sq/SgZW8nKUFNKSY3MK3sfag4OI8wy6F9DwY5f/VXf2U1KRnsz8Xr9nnKSI1Jgh07/on9+jfv2f0Bkgzj2nuYOyTDuCfWihjNXTvVLxMVB7ers+yPERDOVlbaXGWVLXDoyW2p0pb5e9Jzy2ClYO+SRR1rAoQUFOdeWBQSxmLQHMu0BTERUgCfZ9KlXSpo1jyQShsQb5KanBYFUuvWR7mm3Z3ylpKcwYuy3dnJ3QBV/F7pD86b6fqnuKSqGNz4ZpUyPomxzGf3s+vzAXD5U3KYykBHzulyNWOV9cBgXJtbyxcYhzAvyY9RKdApZK6CxUp6/xyofV5QyHMl48mfciRUY+RUQ5SrSywOYVdndAuvWdvqks8Kh8eoxwrmJWpGCPqDmcu3ggiAsxYgjDEtvdZV//v3AoR50FQMtp4JRpVLeX6w9aykieZyvj1LCSD0KVssl3ye8fiiAeHS5ITNDQ/ZMsH88pLVV1XZhvpa62husM6GOttYX2O1MFoChM7qhdRTgBC3TAIosvXJSEaZ7SQHZb56e4ZCwKmaQ1mGO0caSoEAhNHwOxhDHezJHj6SIP7fi0bvOBIlyoiTgEsgXAmUhgYPKuIrTdbYZ5jHAB8COACG6gJTw/fSvYi3UF/BisokhyXw8YQW1+kW4O2pzqew3oO15LWMU4BV6uSqqqtkuiF2D+ldkta6S6rL7AGEfANGIzADdPMaP0jNjS1GRwRuMGfArhyQmc3PtHcD4glqkQRt7ugQqOGaqJV5MPjQpiembX52PqsdR56KTAjQA0v35htv2q7duwQS+b2jx46rRuSzk5/Z7Tt3xHgJzKXaOz6rsBdYsvQHbBNoOssZrEXUV0qWntir7du22/Yd223nzp22mbqwDa0KrFtbWq2uvlbMG+OJrfnMzJRqc1AzkI0mICGwqa3DJdCzz2rEjgt4krMBCAGP2P9TR8Y9kVyoqqh0mWIyGkJeCOCjBi8s95FrYXSBYQYsl4y7uKfM7c9raNlDm5vIoPtcpJYQpiXqaXl+ArbTNF+eEcgZmxy3z06dsnMXz9vVmzds74H99u43vyVJL0HTiU9P2vXrt9QKQYyr9ppFq2LOY1Sxtcd2bt8mY44d27fZvj27rb212epxaFW/TF+PvjaDhSrw39oxw8E7AYoVx3+c25I1etsfAcJUN4zBSnVNnQAxRhfMzeGRMTFzsGzMwUw2Wlsr8AJIl5OsXCjdjIaAm7X9+OkTu3Hzlp347DPVSSEZfYSt/viEA8jUrw4JHqDz29/5rox9CHInJsft8ZNHYlCQB2POBGiC3fD1lRQvCfh48mbanjx+JAORO/39GmdYQBhIaglpD9HT1WU7mKNb+wQSN7Vv1JyBQWJvkYTczOrraPZOr06XjAKWkNQ+ffxEczcSXW6Y4f1MmSsVSJeTvJ79gjnInssYkUQYGYHJh5FzI5X29o1KgCBP1XyrdlbQ/y+1v1FSyNsxCRzlvA58L3PxqMcYLrPktcxtDEOuXrlqH334kU1OTOq5b91Gz8guyRd5VurRu7Ag+ST1bgBCQAFmK5wR3/nOt+3VV1/RmmbcVcYQktVUFCsjnWpXXPhXsSFe7GsZqxm7jOaqt98or6yy+ZQ0YqyJVaiJJAHBM2d9KwE4O6u2Mbf6b+u/cVYFbLgEdEoN1mkfwT3ijknLB+3FtNFJrqZK/pXzbMtUEw4QxnUZmfrOXbutqaVVyaoPP/rIfvshrRQ+ELMNHphL48w9AYhh8f/k3Xftq2++ZS+/fEQJJsb9Fz//ueYvfXnpTfjaa69Kpo/z6MmTn1n/7Xs2OjYjZQ/tqiPHnI9+wnk2ACJhI+ZKgNCmlmbtk6w5zon62lo1nMeVl7MNfIBhy+OHD21qclKsNkkHkksAQp7Rjm3b5Erb1tZqEwDCJ4+VbEMSf+niJZnhwBCSOOXMjn2efRwJLc6tH3181D4+esyOHj8hl20SDOwFUhdRA5r2cHo/kpjc2L5R64V9V+yyerc/b1T9PBHXOq95HoZwurzcZsorbJlgpKJKgNCSBTko17NZ/l3KEK758asE/fnb9kVekE0RpHgAn7I+pXFukelJSAkSOMuZR8T1PCv4Tb+lANclndQYFZo0R01QAFaxBUmGoEMpJ/UKiVgpGA2XunwvGTfecV14lqnMBZ7rPe7Vpk2e/cr/Xe+fYywDAK3KluVkv8EO5uVrcS+l7F4El75g/YEVMabp3uTIGDLN52AI1xuH1X4egJA/o+1EgFDZVxMspZpKnoOcxdIcLWXtSp9l/j7XBYelyZBVxqaIqcyNfQEHrM3AFQNEVWf9PsO14nfIBusZRq1XAMJgDhMgjLn/vB/6RQNCGMHKxXmbHRuTbLQdl9HNHXZg21bbuaVDTqPVZctWVe4tFWK9xhyVU1hitwLsZJnutK7j3tQjS+55bvwRz97Xhr9KQQhAISWHIrnE54opTC6lbuwyr4OFbxJPjA0MX1jh4+IWDEMADzdSWfS2BqkeMKtxFEhxoFnIlheejD9OnAY92I+gXgX5WzgI21Y8RrFx1UjkAW4z2Wd6/U+VAmHWTVxDmMq4DLAw3vlaRBrWwwhGMT4mPv137+rgxX0Rgw7GJ+onY5w5eAEvsHevHnnFDh86pPoOsrewTk8fDdn02LRVVJdbZbX38aNmhJqVV155RcEQgRHXwuH93vvv269+/Svrv9Mvg4ZwiyuvrMhYVhgYgnKyy9TL0fdverpQY+o1vw58CYBj/BlnmASy8gBQniuMDTU1O7ZvV589gmwaYleJtYZdpiTBZUuMNaYVctZLRhuq1WT+ZMF6ma4TRov357PramokpQVQE5TL1bbB5xgMUFNDo7NB9Zgq1apdB3PJwT5tMtK+nXLz6k+ZTIu0dlI9V/RlFHDXA+K7XL0nBx4/lO36p6dP2sUrV6xv53Z74+23tN+OjIzJjv3B/UGBSKl5YLpnZ622qsraW1sEBvfu2qEWCFt7e+SQ2tJUb7XVtHhxUOhMdjgEp7YViT/J58QiiFw7xHL2sJxWMJijwJ7g9jc16VKvZZNsEzZjeHRU85/1wnOEfeB8gZFVYiStyQKD5XVvqiNcXrLR8XG7c/e+6tUw3KHW6MHgoHV2dul1sLIjCv4rVWOE+dHhlw8rYJyamlCt67nz5+3e/XuS1TmjsCgmn3kqA5OGBlc/UM80OmIPBwcEGJgXAHtkucQg1IIiKYbBee3IK3bopYO2o2+bEjUAINYHwLC6skqumsgKaS8AmyTJ4ciIAKEblDyyqRmMRmCcKtWmBFUA1+291uokt4WNJPBG/nrixAm7dfOW5i17ant7m+3du8927dptvVv7xLDR1iE7A7OmYqlFVS5Oyp+BBcWA72+y+i/3ewaA0sz817/6jdY0pibU98LSsE4AhFw/himYyiAXJeGCnPvq1WuaA+wjOFQCGmqqC7WBrpNJvZtTfj96CGs+lOysSvmWZCk8ibdglVW0kWi02elxGxl+Yrdv3dZ9wGZKJtzaKlADeGXfYf+kXo5kAbEZIAgJK/vrqZOn7cqVq5K/0mcSaSVzhaQXLWBgxFn7JCbZG1Am0MvvwsXLAuiAN2oUiftRUfz6/fftv/7zP9sk5wfyYWJmkR0w0JWaK3/+gx/YV9/+qmSaJI+ePHpkv/rlr9SjELkoYBqm+uc//7n9+le/spv9t214eNQWFpwZ5DsU3qut5Symz9hjbw8Tg0ySa1tfn+rFeVaQPLRVgf0kGYLZD0kdnD2pKSXphmnQwRdftK4tXQLdJFPu3u23Tz/7TPWNlBTQA/YHP/iBACYsIoojb4W3JLAJ6//Tn/1cgPDc+UuaQ+wLFRVVSo5OTdFaApMlT9ipVVB9nVQSal1RhSqx4o8PEGZ9CHE3SqxgaGAlFU0HQPAY64HCyNiVRhtZFjvJrQQ+ZE8cDm45iV8JIMzYt5yuPM6lEB3nXUbzi2+17LlX2BQs6AMA8VoxWYsuBcqDv8hseaIKhrCg9+aeKaLnXggOovYneYkkRrPguuVjU2ivENf4rFzBs34WjGURqMizjSXAYzVQEoFY9DdT37K0kRVMWAoPZj1AmL1fmElkcoDVWko8L8RY/XUhsQpAqKxnYiZl7czCpM4rMbMchPm+mQH6V8zZZPJBIEcAwWYToGLVK3kOQLja7+Wf7bNYwX8tQJg3hSoFUQEW3Vhj/dYY+fv7wgHhwrzaSizNTMtopmvTRtvZ02Uv7tgmQLi1vVWAsDI5WcapEQmdYI1j7mo8U+KkdNxDCqh6lCJA6AoFvgiQnQVMNTW5PoaxDzgT6HtFMGgyCxFbRLPugksk+4dfm+8xeo8URMee4fXS/l/sQaW9LIv2ABzopqZ0GKqOL5mukH3mGkq/CKYILAhIuLaQvwqsMaYysHGzmlAwSCSV6j4cbPPtjp8ux5rKWjsQdD0dHlJfQqzU796/p78TpKwAhOUVkvl0dXXbKy8fkUU/pgpyeDx/0YYeD9vU+LRV1VRYdW2lDnZA47e//R2xLTCF3C91dwQ3v/3gd/bhRx/bwlLBSdTZDmpTmr2p8a7d1tjUqDEHeBLEIqdS7z89m7yM3tOkkhFVVtnrr39FARB1hIA1+geyDzEGmza2W9eWLQIW3BPus5oLqZbNjTCSkiL2LRxcU00qc4LEgfqT4VpKneDSglXTSoUgjaSmjDk8KJdjaOotKWfHJCmWDFfX6+/lTZbd/ZGzmHouNfhWwizVribLdwCA2jEguUplFjBhd+7fs6OfHLfzly/Zg8cPraG5yTq73CQFqe79B4NixubInnMfZeVWW1VpHRvbbee2bbZn107bu3O7zGU6kcxSJ0fwLaafWhvWRwKESAkBh5I3rgy8tSbcPmnt7TnU8SVGd6wjgBc1RMhx6UOILJQ6PcA8QSEsa0Njk5IPJGKIFXj2Lid3MBgmfOwZ1BRiBkLdJUYdmHQ0NbeKRUDGR90RbGRP71a5RwKkWlub9Qzpd0hQOzQyrISKJ6rp5euKJikAUEFkCWp6g5JEmE9tJBoF5CYnxpVkoJ6qtqpawXNvV7fuh3XMayJRxRoiscA+gNU+EjuYPsAeoJLafJIyT4Ye2zj124m5pX6O5wIz2IO9/5bNYutJRuGaev7cebv/4L5qHWGNWAe7du0RUAAgql4xmcB5ZFRoUJ2dOSuc0D0BLZYvJVdISrHXsufdYq+4ctUuXLiodiCATxQDKA08Cedu0wEIxdbTKzXJL2FmuT6ul2dCgio8FZVgLuoBnMjNfL1jmoF5ZjADN4kccIBPrzoHxCQmYKu5J0xwAGeMTxAPrF3YO+bkwOCAEnM8R15DDDQ48NDu338gpos5QhID10+AJU3mSUBQy9ze5v0jmcMkQJA+NtQ3SvK+ARarutoGHz20Y5+csP/xs595+wmSEjXVSlrxHqxL5Pl//Vd/bW+98YZt2rjJxkdHvVcpDOvUlMAqyTXe7ze/+Y3cdm/139H6UtvP9B2rtYghzK1gAcZ8XXBOTkrbIZJulAdwnyR4WAOcJ/RjhRlk3sGiM77cNwm6vl7fi1HSDQzQl/GGffrppzorSAyQWPze9/6dnj/9br1W2wEhyR7m83vvvS9H1vMXLmeAEJUBe8DE+KTuwFUDlTJjIrkpgIgJUg2u0DV/fIBwqbbOlqifWDabZ3GpZ5xLgByJu+5em13uiT0ToKyyH+tQAgymmhneV6xNcqcK8KH3XZMhdFlCNAl28JmYRdinPOjIZWVKAWK4xrGhsinI6hcb8TmfSGy+6gkTJgiJWQiNuH9uuk4dcmVWXV8ndjUApRiIKIZX5sC/8+AvgFYecK01rs8CDaWAcC14tRqTl/+3LNuZd8ZSwFdcjxfPqlRmuSaYyW/mn7O/4vNAxQi02RQVhE5OZoBQjaCl/a7OpL75msq459KxEYiQ9bpZS3u7AD/zg+CQQ+N5AWHpWP1RAsJc9pKDL/omMYd1GHmn1cQAr81grgDUf0gNoWoXcRh1l1FMZSrm5qxsdtrKFxestqLCejs7BAjpQ7ht0wbrbms2BFmViSGMsY81nYEt1aalfaSk9jfuIZQCwSgqUEkSkJjnWdIhKQgYp3h9vBaZiyeWnH2J1g4hWdO+oBo5r7vzygP/ygLzFEhnElhJ59hLnKEM5io//pHMinpDXkvwmslfVzHc4vdD5h3NnwmS+IbtDCdRvS7nuup1h848Ib9C0hgBFkExbBtST2qi1L+NNh+zM977UYd1CSBUwFWuOo/tO7bZgf0H5JpHjyiyt9ev37CRoVGbnpyRcQ0yIuRT77z9VfvRf/gPMtAgmCLLz+s/+fSEfXLihJ05d04W8hzO+lI5QpnYgz179gjQEaBhUED/snPnzstshOvjnIhzxxlXJKe4e3qvMVmgHz5sr7/xhgL6hw8H7OzZs3bjxnU1WaeGb+++fXIsxHCGmkMF2wmki3XMGw1JvZLs/LUfV3jiQT0Z6Zu5IGMEnyv+/7WHpcoF/gVJLX0gMcrAmp/55b27WgQ2AQqRHOH+1FuOADSZ67gseV7vw/OHYYAVBKBQO4hz6/XbN9V24mZ/v01RcwYDqAQJBKSbKwB22Tt9H66yDc3Nqht86YUXbN+unbZn+zY5jLa2NKkGEjmaO4uagCGAwxNVBUBYsEwq3nXWA4RhGBdmRvIOqKvTOkImCOBhvlZWVutPgl8+m3EBICCtQw5L1p9ApRbmNUm9w5VdT0TyyUoBJ6R5sNq379zVuPDv1VW1dvrMWbt85aoYRbUtI4jv7BA7R1826glJsLj78VySoruEN/Y0SQAxWaqm96b30SPgx1gGIxJ6xeGouLywZJSsqX8b9amch8kIi4Cathkw8qx7GCgSKnv37TGk0IA7xokehtSqYcIxNDLkEuoEgWVsVFsrV05ACnMNtu3Ro4cCCax9TGpgXKh729rbp7FkXvkZXThXigChb7ypRrEkIZliP/ZJgbzKaiUseGasX28yPimggxwSxYBqz5Zcjl0AhHPar8JIi0QObDzrgQSRAwcCYFfkfC5AuIq5jJuneB9Cf0MnGFxxAuj3+mn2asWhaa+WdBQjqjnv9aqEosx6XOHGuME8X75yWUwuUlmAzZ49e21qZkbKCOYVc6S3Gyl0jY2NTdily1cUh6Ma2bylyxqbm1SzeO7CBXvvt7+zx0NDNjE1aVW1NUrwIU1mPOgZ+qMf/tBee+VVSZRp38KzRrVATTafw7PhWqndPnr0mN2+c0/rqixnxPqsGC/DHDnwob7o6WvLZsBdr+YviRsSH8w/VDD0Ml1cnJeLKOOKoUtf71bJp9l72ac5cEneAQipe+T6WVtIRmlbBFPLvfD7aoNhy/bw0SMpTY598onW8MVLV8TAwhDiNsw5MT42ritkTra2tallB4kS5NuMnfcoxtzmWUjqWSPze/zseSSjXxQgzMDAaqVe2aJIpsJJMqrMWqrtKmTA8j0Ni+v0YvMrSBopBijUpuUBYQxz6XAr26p6KN8Q3LZ9WYcWCy1knt7AMjUOTlnb2AxCjhlMQbCdqmdXvWG6psxRKslcEgMQjzIvws2YzPXKwnJufkVMX85pNQPVGZv5jDdd5f3y9YtrAtQSrfwzp+fnBYTr1FKWfpbmRaVvQn6wT+cs958PEJa+5xcJCNdbuuuB/dV/v9hk5w/ZVvKMmWrmUiNdDq0wBco8oNe7mdzPf1+GECYhazsBIATMwFggY5yc0J8Vi4vW1lhvna0t1r2xzToaaq29tipjCB0Q+YqN/UI94FJrCa8F9LqE6LWVvzX2o5B6iiFMazkvpw5ZsjcFd5bQe9p58EuQT5AUySVvWs+/1aQaJhjCBBJrouG9Q0IuPSTt/L0ABpNRjhoYY13tTetL66YINgBpbqe+kF0P0kGXPK48kXleIS8VYJ2eVgBARpo/GY9QYngLgDDGcUDopjp8exN6Ba64Hy4uqkaO9xmfmMoSb1W1VVZWUbYCEAoVz7kleNsmb6aMGQqGH0+fDqmmCdOI6akZSZcwH0Eu+o0/+Yb98Ec/1O/xzAheYRRPnzplg48e29DoqGqi2N8ICDikYQaxFqcPF4MIQ3T9xnUFVASWExNTAkCxRng2DmCpiyQQ80Qf2Wmy8QRgMD00VQcYEwg/GhxQUMT4ca1uid5nZLcJYshAI+eLrzRtBYpCsUGgIxCEYUFq/7E456ZoTHS32ncWDwt32D8BdPZC5i81nqrBqRdD6YGm13gTcHrfTFp5NGdulQTJ/twmnD2Zm1M0TA0Njdav3bxhF69c1p80sp6CuWQiJi3YMooZ6pfohzkzJ/YRcFxXg1y01Xq6ttiOrVttx9Ye29TeZp0b2wWIMIhgnGhRQEsDGEK1RkmJlUKN78rk1LMAoTs6+vPzuUwNE264GIZgCrUgFhrWhHtgrRC0ASp4PWNGY+7WNpdTBrvl53AwCH5NDn5rBOZwtL167ZrqCmnZUVVda1u6euzc+Qt2/vwFAWsSJLLG37hJ9UZPnz7RXOW9eQ9kajKx4nnJxMXVDX5PLi0nQAdsYcmP9BbJ85NHj+3e3XuSJM/T8DudjbiNAmaR5RI8sw74b+YQDAl97GjmDRiqr6v3HoKp3GJ0BAfUKSWYCKpJigBK+LtYD+aj3ElJns6ksxhH50WX8UmO2qKazShJKXqSYtpyqY4ECAvxTrza5Yuqf1SNaaUAPUmg48eOa++DpQIMYkQS8Z5AVIWTAQ6wHBCyP7FO2ZO5N+pDef7IwEmUhhHqCkAYrVBKymYKcV7JoZljCF1NVnDQ1xyXAs3r1UPVEqVGUmgkh2Il7aamJf0ExG5oaxcjhbEQ0mH2MVod7Nq9W0kM2r/AOjc3NlnHpk45yjK3kMgyDrSlwFiGfZFE3sXLV+yjo0ftOr0CB+7LaKm6tkaJOs4XWMI//d735AZM0oH+j+xDMGEAb5QXJOV4//fef8+OHT9uj58OuXzcl8y6X4XItfDifDRbXVlr9XWwm122e9cOO/jiS2Kg2Y/7qd199FDX2tmx0Xbv2untQSoqbXZmWuAR2TVnKMkLxob5M/TkqRJ83/zmN6QIYH/Q2TY/Z7Pzc3b58hW7cPGinbt00a5eu66a9Fn68Fq5HIhJKs7S1gIn5aoqO3T4ZTvw4ouuEJG81xPASjL+sQHCheoaW4BZKSs3qq1kfSvbV5+U8sJM2vhnMYSxWPWcV8EfTGKniJPDXspsxe8tJSlPbBDMlDwzpfdV41PPhnhxOHpxr7HRa3MMYSkrmJ95KoaudMZI70Fmn0N2niyAZ4FcOpEAIZbAC57N0e8k05bYmH0BJ2v4JA8rlafF75augFJQl/18lTHUa7MxTIX1uXvQNSRgqAAmpYtXZV0TuhWYTYYh8dkhd8sztfHZ+etf831X3GSEuP6D9cBL0Wc9B6PoGcYK12gv4R7mDokCdWoK7Ru8MzAO/hVIxfMsYUuyZEKqP2xobpZLYphpsDmsdh/OHK+7x614wR8LIFTD6LS+uEgdPCkIyUtsn/cOC4CwSFqQuW+u/j5uY54HhIBBQCFgkD6ES9NT6kUIS9hYW2Vt9bXWULZk9bagpvWSjIYUnX546dk7GHQ5Y5jDVKlh/ergSGxfqjn0ndDHR/MoycvDOEZzLR3UHIqRgeaQldwoGZi4ux6AEFkmUkRvLh7tUYLF1EJPKI8QwXsFRk88l/hxLwQyPteLR7Mg35zXz2FdCHBImgS4LB1/7oX340+uWW6g09M2Njqhf19YchMXf65JPRKhG7VTYSCVC2RgP1WnlxpRc3D6+lu22kZvEryCISTXsUBAXm0NzQ5gkLPhdoj0RwCDGs3ZOdVLUSeCqcC7737dfvBnf6bnwPUC7giMAIU0Hp+YmlELCq6/G2ONTR22oX1Dpiog883vAAbjOQ+NjDognpzMxtjlrYAJFZUoKPXaqHbVzND7kDqsAAyPHz2Um9/du3f0HDA56MYyvqNTbJCcPQGk2otdHqlWSDI88oSB6rSoda/w+jUBvmnGwsG+S3dTGUMaf7UhmJtzZrqiUqAPUFiDg2ECE1I7LDu7Q7BOMIdUEjACY8Y4Tk5Oi2VkTtF6BIMJaoouXL6kHoTXbtywBwDC2VmpfmAS6EdYocQSz3dWwBJAWEdSpLLc2pqbbUtnh23r6db3htYmyUhxHeXPDRvaVG9YDAj9zI8YYrWIMkpbsmCziKHxUpEw6iYd6twAACAASURBVFGNb/IRAPwRF8AQwACMj0+qZYlkaMmMirFAPYHs03uatWWtMBwQJg1cqrmmnkiJpYU59SykJ+GVq9fErgII7wFebtwUc00zetX5qeVGo0AkgWwkN4J9Z/3xjHA6paaXtcQ8ePz4oSTIvT29tnvXLkmXqSEEMDwcGLTZKU8M8BxcVtqgFhS0JuH9AD3MN5hc2KHmliY9A8ATXzx7sam1NQqmeS8pc2pIcHmiS78vsynv48lc55owOvLa5EVPiCVX5lBgPSsmUtyXtIXZ33O/wHhoXychtbCoJu4YmJw9c1YJDlow7Ni5S0kaKSmoM5TSIy8ZLQBCpKIkc0icsP/IrRo2UXu0j0UpIHS1yXqmeMV36XGaq9vEGufiOtV/q/WZJ3hIBvDFucH8i/IX5sTwED0K72veUh/Z1uqsK66+Z8+dlUQWOfLWvm3aFzEdgsFqrGsUQOGZ0iKF2kSMovYfeEEyfYAPbWSOUh986qTA4fTcrBizXbt2SpgN0/Un735dMmQSDrDP7GUkuVg7xNA0nacX5K/fe8+Of/KJ2rSQeAkssV645D9fGzkuzKEkqrK9+3bY4cMvqX8g9wwDd/XKJTHkyD5JGO7ds1uSUnrXUmPKvsiezRdJTOpp79+/pzpO+rR+4xvfsIamAiAcT3Wmx0+cUL3h7bt37P7goD1+/DSxy+Wa25yvrDHWDuvl3T/5ppQju3buUh9C5lLEEH90gBBDmVmkjPTbw1BGMxtNOG46qQFpWDrnAufSoP5ZgFCbdEkLAAGRlPXz4JogwYvWs4A89QoMqp7rikArsu6LSS9cCghXAJfcP2Dpi5tWLLjMOCVnjqKgKccQho6bhQyAIrOYmScApNMhHPVCWWYnfW42PlFTl8l7clKJcCqNMcj1yMuDwQBw+ff0gLTQ93BFTeUaADOkZTFB9T65Wqii6y5Zl88NCJ+BIOJZ54HxswDhamCSeaPaFEwvtLjnMjAcLqMEpvEVDbvXAoTxOtXRJHYmPz75+Zm/tbVkTOsBqD8GQBhjEaYSviYLbPfvLxktPiijJlH1w8I8pRNzbUCIw+jE4ANbxiodQxZ6QJWb1VaVmU1NmE2OFWoIo/ckc1bytUIvP5k7paBNCoVVeojyvLWxp3YPBM1RV5iNTao3jveWtDaNm7PWSMMKfTAF9sppklyXbO9n3A04tazQ/peGQ0FvyFRzPfCclXRHQElY0u+UjmPUu83P+xtWVZWpfQQgJZiG0nmpukbWTpm3mmCcOLwnRmcUbNXUo6ZwY56FBe83yNhSHF9TSw/X6O/otY8KClPQ6MGf11OqznBhXkY1TIJSQKh6pzBFaW0RYOEzOczFfsE8YqaD+UJTo23p7LSDB1+y17/yFXvrrbd10LPuATb0G0N6d+/BgN2lofqwN2g+cOAF7eFkwi9duiRWQVKoigoFCUiQyHATwBPIAxIB4HxxfhAcOgvrEk4CEMA2gTWmBTSFBnRu7tysAB8wASDEaZF6LJw2JR0CpCPjq6tTcCZbewWrKFg8+UkQDWD0HnJe48e1qD/gXDL3QIJUB8vXpGCf90S6xRfXBbAI5p+yBoCC97IbE6tLzSEAh3vHMIF2IP6VpNUJWMlVt67OWtrb7NyF86ofPHHypN24ddsmaLxeV2tNNMxuxsyG+rBK9ewDaANQYHSRcnVRs7kD18te29q9xZpoM9HUKOawtbnJWsi0p0bnSEadIazI1fwW6sxW7K8l52jEFHIox1hHTrnzRoAXrBBAjGCaBAh1rVevXlfgjSMlAS7PF7aX1hHsXfwb4wV44Dn5UCWXjJQgziTli4tyXIUdgSmcnJpRk3bA8/jEpP32dx8ocI79Ra2uUhuX1lY3f4LJQXrKvSBvpsYPphkZL1K9z06ekER0aWFRtWMYaWzp3GxtLS1WU1ktqVpTQ4OSBmJG6hsk81NdsWoRcUp1+TbrpqbWlQx5MOwGfL5vs2XyOyQsshpP7aOFfRKWlwAYtohkLa7YofJizmUO4EkxFs8xHwvEvwUrXBQnJBdz6tUwWyJ5Q+0l6xmWDInv9//0+xorgAzXy77oBlu+vvI1hGLLk0M664VgXvvI2ISSP5IYrgEI85LX9c57P3tSRZbOHzcGcidpkpau7mA/lYT3EQ3PTQAdhhpWi5+RpALEXLl6Rffc3dWjHqbMTZxdAcbEOiQPDh95RXsD7zU+RlJgwV568SXJdtUSov+O3bx9yw4dOmzbt+/Q3L9+64Z9ePRj+81779uJz07awuKyHG97e7qUBGhsrLevYubS12dzMzOqsQVkcnawt7Jf42B6+vQp+zXv8elneg+dl6kOcD1AWAoGS8+5xTmzqooae+drb9grr71se3fvVfIKdQg1gzDg3oezW8w0a+Xpkyc2OUHbnhrbsqVL85/1xtjc7b8j9m//vn32rW9/W6Y+tfX1SiY8ou1P/22B26NHj9vTUVoGuXpCZ2GZu1YzVzEEY9+mXv8b3/y2vfnmW2LvWRP6+YK7xn4pgJB8Jt9jtmw3njyyv/uHv7cTly/bVHm5zUKb03YCeQe1gqrccYbQ6wAKDzArUChheYoW6TMYwtKH6QybLx8HFyF98mniWc+U8xOAShlTbUpJNrFGfVscZtl751Yp2XjZ+aZ+g8EW+UL193U5lJtHcIAqK5wYuMhSRjG5J/P9Wtdy5VxtkygwKME8hsGOB1oBooOV9Osr9OeK/85/ftxvnml1defqZi5FgDDHLuYZodXYwfSAit83Bd/rbohrJHwym4D8z3MM4WpgkM+SFp+ekTA9MBVkAZOsxgFItDhJ4CDXuzKe5drPZ+VP1rqO3xcQ5udo6WG42uGYVkxGxa91Pes+h9wLnJkqSJuzeRTtKHzHy9br87y3l2gV97VU789co/JSPBjCK8Ae35V8L7lkdI4N+NGAA0LYCFuymvIyq68qs6q5Gaucm7Y6Dm6ClGTwBKDL30sAlWztJAdDSY7StYYCIJjDbH9IIE2yncTGKBGU6qNdBeFjGEY9GZsI25F+Fq0FOPxDXRAgp/BZoaopNs/I17/6Hplq4TK5kr/em7+znyYjEUAb7FCSv+SDsTDKClkSQbxs1tPmPD/riREMXMorkqqC+rBkJuNmNG637QFhgfVEJgvw85YBHvzE8+DV2IAj0/GamBlvqt3aZlv7tsoFrnPTJu29BKo0EOfwdYv5BQW/G9paZdhyYP8+1TthaoEagGdJMDVB77+xUbv74IHaVZDx54Bvam6xwYeDMhG4cfOm6qYATCH9BEQBXC9cvKTrk9x1bEzMGe/B/USdqQx7Kp3J4xuQgAQUMIG1Pm58sCe4BQL2YMoIjgFhcgTlu5Z6F68NY++VbK0KsxxndXEFDEaHuFvmGanhtiRIsDcwcKoRq/UgB4CfGs4D7kPOqzro1IuTz+M583pdS12daooeDAwkGSBzBtmzl1fAbtXW11lTa4v6D1JHc+XKDRt8/NiWypdtY8cm69m61To2dwrs0gOO98LsAtv3DUi8t2yxndv6bN/uXbaZesrWZvUdbOJ9G+oEXmT1jkJjmZpg1nM68yVHDb1ZyUESLhVZ4loBTJacgO3HDj7kzqpvGhtTIoDVhjSMmjGCcez4MeHgee/YvkNmFF6rRqIHlt9bHWEOkSkMErCR5wLJNLVc8aS63K8nJmSyg0U9srn6hkaxivQs7L9zRwYzMBcAaBImJJQAU7wfc2N+cV4BJ3M0gCrPhMDy2rWrYjZo41JbBdtLXzY36YFZRqqGwYc7glZl8xDQA0uIlC5aw7Bu2CvqamsK7WPov6qEFs8ieTmo1hfFVJK0S8VQ2K88QdGgxEoBOJNkXHLliZQLiS0pOVBWOwcjQZZPUrMfMq4AgFu3++3s2TOS/QJ+9u7do56kHZ2dWo9ykk31zrEXcy0+LzzZE7JSfi6J4MysGFgREUoqe10viY3wLvB+t0niukpt9mrnsyfPoqEb1+XmZO7o670D+Rw+n2QV/UJZhzCdMHgALu4d+Tx72PkL5zUPGhua5FbL++NEyrgw99752tfVaxA5MOZAY6PjckUmebC4uKyEF/vcFgyHaElUVWG37/Tbpyc/s5/97Nd27PgJAX/Nl4YG27ixzbq6Ou2N19+wvq19SnChioAFw0GT9QTrhkKDfeK9939rn5z41KZo15Lciv20yElBk9IlS4oKY/l5kTdTi6mi31zCfKrGDr980Hbt3K69lnEg0QVzuWMbTs/brKmJdjvLUmoMP32qxB3rAZDIfkvC7tqVq6qxZIz27d9nb3/1q2I62Z9RRdy9d8/OXjhvv3nvt3LInlt0uTFKCocnFdoTmAJyhqXcpbLSDh3yOk7UKEjmeTHPmyTPlwIICeX4pszxxpMn9nc//gc7ccUBIXLRxZoam2FhCNDQswQJ5ZLXAqTNTQ8vt/+uFaiuJRkVuFkBJAsFh8VsU6E+KltMyQAggrbIyleWRRPkwo7iv/NskXL++rMWBOp34wYQWcCYrlmsmUZxZU5DQCD1yglmLu4nQF1pAO0/T60o+GFOQusBZa5+Uhm5gtVugNUAavnXx+cVXUeKHPPMVhGITzLYoo0rx06GTDV/D/nXekNYD/6Ln6OD2qK58gxpRdEziV3huQAhUpBFK2POshqDvcWqO1nFl1576XXFZ+fvq/R61gNefwggXAtgPQsQflFtJ+Kz86Aw/i2rY1vB5K0PCf3QJVD2zKwCaOqMyNAm+/aV9+cMoVJTAoMFU5n5iXGbHHpii9PTVjY3a9U0pK+qsNa6amsqW7bGsmVrqkOW5oZQBPTKwiX1JZuwgpHkGqpdQg6LrjwgAIuasFAI5EGMWpYkJYAnidzURXsD96aepg58YG6i/jLqFkPVkDeRUh8/DshFf++4tuzQyykKIsjk9fn9Kf6eVw5g1kJQKTObZKDA54v1lEV7QTLtkidvUg8gcAMVl8eGvJQx4lBU83nkgKmHrN+7S1bjPaP2CsmWg0FnqjTOycgLEIOUkKwsxfwwJCMjQ9a1eYvkbjRXxi20p6vblheX5FoHaKMuj8+CKeQblqSrc7Nq8rh27g1QhCySvwMgaTQOYHk6PGI9vT1iLQcGH9rJU6dl7w9g5D737d+vmiM+nww7wXVY0DP2DwcfinmIGEZnUGbmkokVnelBolnnNUjNzfQGbFAtFowh5gIEyzCHBDAEzIyVN6jHkZM5687IvAbGj0C+vqbWGpAgS3JETgS3UXe6VGCeJo3W3bI7zAK0CU5k7jM6ahPjfIbLjGWWwnXRCqXaW6EQHH/yyQk1VCe4IfiD7RMAAmjSGw22sa7GTp0+bZ988ok9eTwul73a5hrbtXeXvXTwoEAhz/vTEyfsOpLSBw/0rDD8eXH/Ptu/Z4/t3b3TmuvrrL660pob662xrsbqqqtUp6S6HeTQ1O6phUzqTefauhRIFgNCwGrBujAllbO2LYti44aGR1JtYIPVNzaIJb2Jm+wwtU3TkvvCyiHZI1EAC/pCMjWCPeU5MRYe0LtxXEQEATJCCumlKEuutFr0el6u4cnTIZkV1TU0Gr0IAZ137t6zs+fO27WrV1XLhHyPe6Gm0wEn7EyjwDifo5rPhgZJTPk7z5n+eWfPnrfp8VkrXyq3DRubrL6+WokTrltmM6ntDdejvpPNzfr3YDzDfRhmJRQFPAu/t0KCzz1WAEeELr5XKDGR2mNwr54oou6yUcoE5jx7Pz+L+QdLw3i5Sc/q5SQZAEwAIS8dZW+FzQY0nTlzRgwhDsYYPDEPX3zhBdXEsY7m5OTrpIP3li529hVbSsCeVEbsN7BwfHlLFs4x+k0S+LsagG+al4ectHRfLo0Z4r9VY8kelgyCAMjcJ3uYPp9eu+XlqpM+ffqMJKGsZ+oB9x844L0b6e26vCzW6uLFi7p/3vP73/++EgbIX8+dO2dPHj+xb33nu5KOcj8P7g/Y48dPbPee3ZKZMseQ35PwigQn85ra1vMXL9pPf/JrO3bsU2toREFIL9IF6+ntsr17d9irR161bX1bdf/UnNJ+wkGcqzqQs9J6BXOa45+cUB339OycYwtvI54SNk5ayL/OW77Ka1ZraRUlUeCMeGY93T1KelB6hiSTefy973zHXnvtFbHk8/OzNjL0VI3nJ8bHbP++A0o4si4oRQAQHz96TP1SqeEFEB46fFhgEEUEZQ/Xb960j48dtw8+/EhrlX2K/XdCZRve6or5wBesqzt8z9nmzVvEUOucVILdmWgpfb6MGsI4qpja/UNP7f/67//NTt68YbPV1TZOE082K/pLyWXU+7TRi4RHQhAg4JKTYZRO+nxouCYgLESdUelXzHAU4awAGCWEcTAYyY1PmwoATm5mhTf43IAwV2/ns28lhaX3VHFk4XPymapgE3Uqp5fkwVkeIGr8cr2VsvELVjAxELwPGn13kCpTgKfiduzGc5K4fA1jbKqfBxDmnyfjmAXpCVevBkqeFxB65JoY0JC+hWlMKThM97+C3UxgJA9o83OO7DfDjm26mn6nJtARrBa/tlhau9YhVBqQZ+9RatQTUyXlNvT4c3N5PRCZv7bV/v5vCQhX+3yBRN1b6fp61pUXggeXaRV6eQZD6FJN/1nx19qAcJn6salxW55xU5mNLU3Ws6nddnRvtk11NdZWU2lNtQEI3XSFLCXAMGoG43krwFFw6aqAkHhGvV8Ed5508YesIDCCiGgJoUSRs+/uwul/zzsBBtBT0/Zk2BPsEsGRalITowBI4ovrAXjJBZnEXcpiE9yrdiyB2pCt86cYKmzMKQFITZuDEV3BxOqWCpM3WHQOSAG+BCLjmgXqypBLOiCU5DcZ3zgwLoBjGDSCSWRpahSdgabkTiqgWW737923azKAOGa3b9+SkUY3TZX37LFvfeObduDAfmWr5d4qx0tPJnAhUc9LfRJBLoElpgbIKAluqYviHmDDAAEkOemjBWNJ3zXaAFy5etVu3Lyh11JP2LetT9JNMYtJCkSCUIqZpSUFXefOnnODleS6mq3v3NkgcK1EiAfJyO/UYgJZJpLI1lbNJdUS9nQJgFJ76LI47/3LPGTvb6xvsNrqGjfiUX3Wgk1PTmTN7GXaofPL67SLpHWJHXOwn5w6owaPetiKCm+l0NCg+2NckIveuXtXLJb6Mra1ajyRqjE2qC/Iio9PTdpv3vuN/eJXv7KxIcZjwSrqK+zlI4fsa1//ukxnkDgiWwNEw7BuTpbvvV1dtrljo21qbbUtnRttS+cm27ShVX0J25oavcaGNbBstChPMsXELicDF+1IJWyMAtFInKaEqzdddyBAc3hYJAJg5J7NrS16RmTqAVM4ByJtxBWwq6tHQSL1p5wrPDOcbgm0Ga/YH7gGb8WSM5JLagNPkPq+IIaPus85pJ/DSkggP+V6uRZquAgyT548KVBD7dLGjZtsG+yGjC2qrK6hXgkWlE2SctLMXBLPSSUwWE+A28X5RaupqrHtO/pkva/ek9PTqp0iicLvc9/cE2yjmPjOTtX6oQ5QIokaWYCeOof7fhaxAWPEM1L9qVhTBzKseQAh98oaYe7DDJIAYQ7hIMt1c73MU9YiDKj2xCTpj71itXMzDwzZkwFp3D+szqlTp+zDDz7QPIbVcXfNPZJt03qAfQvmV/V6lEnNUjc4LdDE3OR6me8YWPHZ7BvM22hh5XW4Dsz9vhoU/HP9sE/c+1rnZ2n8UQiFl3X9fIZcQScnNbeo5WVOyPRmfl6yS54r39Qcb6V1SG+vgAtjAuC7c/eOffjBh2pHcfjQYYEznJcvX74suTbGJt29vXp/El2AQpIf3V1eS81zZ53036ZP4LCSJbSVwQX36LFPZKSyudP34sGHjwWwN2/utFdffdX27dtnm7d0ZPsuyQRJRufnxHrTXujXv/mNfXT0mA2NjGgfbmFeLpmSgo8Gn9rU5LRV1nqtvTPsufM2nbWr4QwpI6qqBNzYT5Fk4jq6e/dOe+3VV8QQUvM6guPtw4eSkDIusP5IxHmuMuG5fVtzCBCHoQxnQVd3t59znKdmdvbCBfvZL39pl69etXsPHqiGl4QPjL4kvmZKegD8WM8k9piPtbWuANHZmb4Vp0pN+YdGiOtFkLmfc4GSi7Ih2bJNm9nd4SH7Tz/5Fztz+7bN19TYCBkWCvSXzeaWlmUbHW0n8jbKqaClEBevQo1HiKEwYyWRlv2ugBIv4BAtMg1xWKeBcs8Cd1bLBS8eyHmAqc9LYuTCsIbBwtoM4dpBdkg1VwLC9GHZjeXBoF/jyj5tkUUslZFGMJo38PBg0+tuyDoEgKTRcGStkA+osD3XEiPbXHKS0DCWKQI7JUzbs8bAg+DCRFoXEK5jYBPvp/tOb5yNX2JW82CvCBAy4qmBcgDs0iUAO0gAVkfWrNolPASPYf5SuiGXtvlYb0nGs/U5kGNCQ6YXbGqauy6d86/13nu95fxlAcL8dZcmefxnay9wv2YPQuP6+R2Xw7kbp6/x1QChNknJQTOGENkYgQc1XHOwg3NWU1ZmW7d02t5tfXZo7y7b3Nwgl9Hmumr1OVPftqTTD0BYdKAEKx4sYWLow0xkrcM9yyqH7DgxLZEIijWfB6AB/ljHwbpFmxu1YKCtQSVNw+lNiDuZs6owN4ArvpjLBGAAQtiymNvB4LmkyWV92h90kLnlPyxk3vwmnJ15X+YqzKmzex7YcZ1ZPVNiCWF72IgzQJgYQjGjCRAGIxpZW95LZ1Da0wSYQ5ZbZgpW6FGG+1z/7VvqwbVly2YFct//3r/TwUxgJDkWxlGp/xyJSj0HjC40bgs2Mjyi36eBNoFOT3e3jCEAL4+fPJXMD2aLsb53/4HkS9SEzMzNKLjq7Nyspu7srzADBEgwfO0bNurvsDg02Ma9cGqaZzarXnUrAWEuYZjOhYyBtTJJ6AhQ2Z/IYgMI9+7bK/lWQ723BECeiWQPAFZPLSCfPz5hk+PjArz0luObIFaOmWJj3DUbSVKAeO8r6G6JfBZSTN6ToAi5LxZFABz+DaBA7dy9B/dV74ZsDWdCAl4AEkwiTBGmENjX0zD9Z7/4hb5nJ2mNsGgLFYv20sEX7e2337YHgwOZ2QUBL6BkK+YWvd2SAbc1N1pDTbV1b+603u7N1tHeZhsBny3NMoXCtARQI/Yz6gcjKIiNOPX+i7UqZU86u7yPoqsBfM0u28DAQxllBDNGf7q29g0CX8juLl28ZDOz09bY1Gz79u3X2MJsjo6M6iOQxtE2BOmX+oslRrIgIU/rKCl6ZGyVzjeXcC+KLRwdHbdHj58KdLOmN3V2CCzevXffPvvsMzt95ozV1tVbR0en1gKmGADziAVYq2J/qZsbGtLzYM4+HBy0Bzy/ySmNNxLqje3tWjejcrt9KJYYR0iunbWFwyj1sgAhMfqVXk/lgZm7l7KuqVXki99raGRfqvR2FtTClpUJaMiwqty0LuWaWlMt4MB6pM2KQGQCQKgxCJKjPjNUHNqTQj1VOERXnDZxrnA/sGCMG2w1NWx79u4VM9jT25s1bedZMP6szopyVyfgukkTd9hVWjQ0tzRbb+/WjH3H1ZjXqPejAKEDFUm569x9lN+hlo51u9aZURp/KIxIiUbmGICU3oGAesaXNdm3davGk7k/MjIm1vjUqdO6fj4T9QRgFwknwBaXTPriXb16xdpa27SnUbPG7w0OPlRtoZvL9KlfIaDQEwL0KtyeTIUqPDl3p1+sKlLc2/39kqMiJ92pxu8LWivEZMhyMUt5+eXDtmfPbpUZsN5ghGkAz3NkfHHWPXr0qJ08fVr7B4zb5q5urUnG98a1fns4+MhmFqYUX7Hfyq0/Sa1dReMMcgSmEZOQaOOb8cT5d9vWrXbo4EF77ZUj1tGxUbLnp1KWjNns9JTBJG7t6RUIVi3/wqI7sl6/7v0bKyvslVdesU0dHdr/ZEJIucrigloX/Zd/+me14aCvIwwhSZ3h4VGBX85BxgBFC20nfN5USBpOKQRsPMkDannj3P5SAOHM0qJNLS7YVJnZ3aEh+0///E925uZNAcLJsjKbgqJGhvMHAMJ84FoExXJZ8wgitd75X2LTsgCzzMGcB4vBMhA8ljQqLQKE+cA7yURS08QITNcLuot+nqypV/2dMndKXRFY/hsDQpexrQFaV7nwUnZSrM8agL6wWRXeaK3XrgZ24rPyQOCZ4x+MW75RcLo1z7BGHelKY6J4X/ULpJasuVlBC4tQwRIujiUOqgrY1Qeo0FsxSy6E5LXkgv//CAhj7D7X3M+9+FmAcL339LOuAAaDpQqpo9eqFZi54vdLDGGSjVYkySg1hOULc1Y25+xgY3WV7draay/s3mlHDuxV24nWqopMMsrnO6uG/K5Qt1ZgzHyvoKeRMzrFDqurzXnmjSQ1KXETayXb3GNfSnNMjE0mjUl9WJUZr8okZGRjkfBxSBDQc31R40xAxXUQvATAJFDODsccwx6fFaYNEXBE3XOcpVITJAkO7+mN5J15ir5YkrqVNEr3BJ5n9VdIRrVnlym4DaCqzG1NjQNCWk+onsoNcdj9+QyMEGDdaB49OPBAUh4CRBzhvvud79jhwy/LGKKOjHOq2ZO5TzLt4D0AViPDw3b96lU1REZaBZDEJa5twwZdD/VguJuS7CQjDxN25+59gRzqDzFB4TphGgAvzH0CKmpiKqtq1EiZ5uIEnWfOnHLGdnFRPeZUW15UN+8urO4g6MksL2/wGLuxgUx2nVgp5hyBtCz+u7usvrFOYJF/oyccWXqkouSSAYMChROTShaoHlTOjV5LiJwT8LapHYdOWll43ZacEkkU6Hk4U8n8mp2e1VjIfbm8TIGRaqaQ88lUzg0SkPhicoLEm/n/5Omw9d+9Y5cuX5YlPUESRi2Mx9jEpLW2tdqWri7JcBlLkjJs55WV5fYCUtF9e9WDsKO93Voa6625oU6y0ZCMAhLhZJnjdTV1Yud8/wXsOUtdCAxX5dUTyAAAIABJREFUHMb6UQC0SN74XF6yoaFhmQsBAHhGu/futS3d3dbc2qp5c/P6DTXk5t5p3UCwzZ4FcGPcuSbA4Na+Xk+cEIimpFchZ52kpAAP9R5Fik597ZItaB0s2vTsvIxlaG8BoKOOFoDU1NRqN2/dVE0hATt1ZDKI2bpVTCEADlMPMfRl5ZpX/C4tYbw27JEALKzmrRs3XfJbVyfmRFJNXGOVUJoWUxc9KVljgAtqqjDRoN5OrSQqKzRHAHEkVmDISC5QI0aSgwbbjLbMkVA/MEeWXALPOicYBxDCPjIXMR7hTAYEMXYkIpizfFbpOe3P0eU2mcKgJMHKdXG/7733nt24cUM9To+8/LLkotwP48UzVPP3ZEAj1RBlUXLqJcnmrtPsTzwngLhMgspM5iuwnVoHJCWSeSDzUQmb+gYlob25SgIsz3BFz5+pkSCVq//SolqDcC8YYLH2eSbRkoYEH6AOBgtmmbpoEkj0T8XtlmQQJlPHjh2z8+fP6T1wMD50+JDqBUkWkKMGFB48dEhgBcky9408mho35NAkkn7yk5/YxcuXZLbCemdMr12/pmTbCwcO2PzcrJ387KRkluzx7777J/b661+RmgMH6AcDDzTuJDAamhrsydBTu3KN2rx79uTxU8n1W1o32OauLhFPSKgxcOIcOHXmlDPLldWeROQZkcwMNU6Wh3ZagefBnGMusSbo9Xro4Et25OVDdvjgIbt//649HBywsdER1S7v3LFdjCj9Eb2Njys/7vbfFSjkfEMJwd6PVJ41uVxOCZ3v9b/94AP7v/+f/6yxrMQUqqrS+zs+eao+hKhWSN6RJGFPZm8lAUiCQs+KljKYLDXTqzApH74MhnBmeckmlxZtcnnJ+p8+sf/zxz+2U9euuqEMUpuq6i8MEK7g5fxUzGK+IhCBnCirPXHGMB+cF9RaBaF+FuhkVYKBKpNxijaRNF2iFlACiGdQlvmI9BmAEDlPnjlTICDKKJjM4gMqGK3SP/V7SEZTg+wc9MraRnjtlku02Kj4YsLJQTNj8IoNJ7KgrwTsfWmAMK/9Duo3O85LxiovxY1BTi/J11Pm50cGCOfmFETU0OiZ4LHcpWIaq5ShjddmzyIxqkXAJycNzE+JIkCYflBgBgpkWYEZT4mNNQDmeoCq9LNXf73Cnpy81wP2oqn8e9T95cepKPR6zuUTIIk/w2wh77aXBVCrMOr+eWtLRo0+hDiHlZs119bY9p5u29O31Q7s6LPOxnrbUMQQrgSEHJoEANFrj6CcAEW1f3mGMK3N7Lnn5oUDQq89EZBMLn3B/NHLlPcPgMa/+3PxxEZIQTnoCMy8Lm5ChxRSocysQsG+H1gBspQIkkV5qntMLn8Eqhrj0p6sqZdVniHk/ahP4jqddfSAKOocA9Sp+TnsYjTBZg8vAYTcv48dtTc1hf5uqVG0mEYog/IySR69rtHrFwmCyDoTBMHcAAbpW0aWFwMPZE/UoxAQw0gQXPIZBAAc5hH4j42MihmB3Rl48EA27G+++Ya99upr1rllsxhSgpGnT4cVfDQgi6us1AFOEAH4GhkbU40dyQP+jSCVXls8i8GHNCG+I2krslZsyVX/QYsO7PejFtOj15RscpVHQf3ipyL/c/t6l2cBcgGAAQibWpCgeesHWAAYCAxBuFucSRcIOhYWxfAhUeNaVUsI45P65sEC8u2up8h2nWWIREH8HYkWQUtIjYP5lbMidTzhKkoShOBM4GNGboSXr16xM2fPim3DgVU2+Jg4LZsy6zARsB1DQ09tdHTE+0TS6HzPbtu1c4d1btooMIj5U31NlTUAHGgdg7Ml4JORXPSm79WpPVQmGUrnbUobr9gaHTxEMOlujSEZ5Zlj5gLwJxFDUApLuKmz01mWoSHJ22icTU0lQTLPBjBJLRfSO7UYYa/ZsEHzJACfxjG1CYkEdwBCnne4KiIxW1jAyGTJhkdH1Vdz8OGA1jqmH3w2RiAffXxUCQ7GFnCzcxftTLaK2fA6Z5eGhySbdYoslL3k+rXrYnGiXpR15a68bjIEkGKP4ougnvlGEA9wJCBm3uEwilEU48KewPt7PWyz1iisGHPM+/O5y7qXAzhrDmBU38maav0e8xBwKuBIrSFMdgrkQ9GQlzvnE3I6s7W8ClGcAvk7d9SEnTpg9lJYrVeOHFFCiHUdzrohqxfTpJ5/XuPtjqqTukf+rtKTJJVnXGHjuS/VQSdtE78r5lPsYIuSCQAA6sLSpvRMVVDEDQFyI2nJWgTUw7yrxc0SrXEcqOMEClBC1kzfO/YjWER+BoPsLUMqrL//tsyFTp46qT0Ggxf2eVg46lYZH2qz2Ydoq0LDduq9ccAErPBMfv6LnyvZg5Scuce5QILhyZPHYt6YO8eOHlW9IXvGn/7pn9qbb75p27dvU59YHE/padm2cYMSWjCE1Dhi5sTY0bKlucW/2WNYk7R5AXQePX5MbDzPiGuGOWU9UNvLHHTmOIu6037q7XTEqvb22gsH9tvmjk2qJxwaemIz01NqSL+1t8f27dltrS2tMudCERG9JwHNI0PDAszItNl7SYDxUTCDgME79+7Zr9//nf3jj/+rNTY3Wktrsy2VlSkZ8/jpU5ud8b1Z5TGLS9qvmfckWY4ceVmMLmwsJmhcT5yrXwpDiH8Sy398acFuPBqUy+gnly7ZNE6MDY1W3thkc1jcLn4+yWiehcgkgLnKFF8gyYouZXcydion/fTsNwFHTm6T/u6fUVyXlQ/QY6HmA1lnBFyLHHLOUhliPnAtjqK9ee1qX6sBwmcF99niX0NCGA1lM3e/nBQ0mLFSFi7P7q3GYhTAYsmV/QGS0c8DYIoYwlXY1ALIcIltfOVrHvPvUXCaTfttSIXzv8vhRmBaX6eMNod0sB6rjdFqzGYp6CsFinnGM0Bl6biEIHY1xvFZjOyzxnft3/MESv66FHYGq/oHylX/EIYw7ifMSQBiwayFw9+z7mstUxnA4MzosDVUVVprfZ1142i4aaP1drRbV0ujbUaOkWoIoycWgIcvBfBTYTPvbpUcvE+Hh3TY5CWSMj8hs5/6B2ZOZ6kxs9wDZV3urSUInkIOSlsDgk03FnEZXzD63DMZxDA/4fMJ/gjckAgh34qaLt6PQIV57AxkMr4pI/B0UMF7U2dGcMM9yD2Sfn9zs2IzuGf9e8rKw6YB/qjtAgSFpTy/F5JUAkoO/YzVTY2T8wxhGEFwP7wOoEZdFu8TYJufqY2CXEars+uCaSA7L5c1AVEP0pz5M6urd2fC1uYW78+nGp1GGWoQtMA4eKsO3z+Qwd2/d0/9xxhHfvatb33L3v361yVVI5i/ffuO3em/KyOFAy8csN6tfZIFEmwMDg5IykQmnECSHltI6GCEqC35+OOjqu3Ckp15zJ6drw8trBNnBaPtUMYcpkywnh/70hymGt7HlHnT1tYixmnHzu22YUO7tW/cYJs6vMcdwYvAv6SyZlXlOJQCit3F1dln76uKbFTPn+CJoH8O2/MqBR/ZnpCxLUs2PTktkOPW6A2S9G2g/197uySj1AAiiVXPPkpKFhY0Z86eOydJI4Y8SMoA+KYesA1yVMWM4eDBg5JfwdpcvnRRRjLf/fY3rbe3R2AQ0GdLCzYzNSlA2NxQay0wp3W1zgYLEC5ZTVWtsuxuQJFSzdmRkf4tf8bkWsuQ1RcLlNYq8jRaPSDfunL5sqR0y+XlYjSR0SF/gznF3Kj/rjMGMAUvH37ZTWaWlgWySAg8fvJI/f6QWQIWJFuTVJf57vI1JYtY77GPyAjIWT2vKywTu4CTqUxkpqclUcOshDH98Y//ix07fkx7CcAUhuHFlw5JBil34qRoIKEAm6FvyYFrVY+GeQb3AFMIe8776/NTa4NImPJeEVPEniXJcbUbpfB7kZACOBLs9/VttZ6eLgEMZJ8AQsAMAXzZMu1UkLzjZCouX79PHeSe3ZiYUK+4KSt7iVroOBciMfes81iqg8VF++ijDyXjvnTpsq7rrbfe0hpGYRBjxB7EHq3WPnOsX0+yBwAjIUfyAtaYcec6BOCXqQMb0fs46+MJevbu1tYWJar4hv0sUjKv0zc5iw04O6qqxNiOjYwI1LHHwlRjZHXxwgXbtWu37d27zxmr+no9C/ai02fOqvaR5/HGG284A0tdqyGLfmD/8j/+Re0VeE+59WImeeu2ACxjBMBkRzl+/LjWx7vvfkPnDmMP609dNfJhfhewRR0wibsjhw/b9PSUffDhBzY1MSl32h/+6IcChBva2+y2ZK2nrLu3W7WOZZUkFKZ03rS0tNmG9o0CXOwV8idJaxq6iP6wMIRh5EON4/0HDzQeSKKRR2P0lM9xM0di/yJ5uGPbNgE/xvNe/21rbW2ynu4ue/XIEdX/dm/ZLDygmloxe0+0RijBYK2++OJBMYiAQVQt8xjGcEY/HLQTp2id8aH95Ke/ts1dm6xzy0bJv/k5LCiAl7PGIc+y1hkJ3s5NHfbaa69qXgI4OdMa6+tSf9fJL6eGkOOH77HlJbv5+JH9b//4n+3E5UtyGV2uazBraFBT+rmlJZuZndeAVNfUqlAc1KuvYGtyVH4+kM0mul6aM5PNPUG9Rg3kkxkkelvzXiv6WU4qGPWD/BubcTFzWLDHD0CYZ+FSeb2VhcQk2i5kqDF3Q6tE4ysNGOLUydEkSfaWB6Kr1VVl7Fyuxk+TJvuQxPKVMiaJFFX9SdLVM+EIpAoHTnIeXY8Jekbbiez28+xSPOt1pKUpbZemR67usIQNzA9xHgjk+c2oe8yPV/x8NQCXf8/KaG2gDK33jySolVtfqnVaba5m4DQ/9rkWIpolqdYsA16rSE2z90ksQfGUera0dz2g6M+6eL76f69ex6cgPdfzs3h+Fq5svTEtemYZv+H/ut7vxj0pg62eO84Keea4ICVd9d6TomAtl9GpkSGrpCkyjqKwOXU1tqGh1jbUVFrb/8feezhHdibXnglT8N4D7dFo70h2s0mOkWI0o3g7G6uJUGj1x+37AxShjdh4OxqjeeNnOIa2adtbtkcbNBoeqCpg43fyy1u3CgWwSXHE2ReCAmIPgKq697ufyZN58pyWJtlOtDZ7RSSU5NwUPUCP0+IkOFMsuhJYyUVdonqSra8Q4kjeW9x7AK0AhAQP0KgIBgmC3NsNPWcXhqnIqqee50QjjcpfKJHJKFqy/xVD5Og9dPNxp5iE2l2AVoARgAAhiFqgklVKsqDY6a5UtugJcr8r3+OlvgqFFPGSZH2QF9Hyru8wTXf7ieiNc8sDV1wLamtUSBEnI5bq7eu2/gEXb2Fd0vOCgMnsrNP3YoYThArsqh+SoLJgnZ3t1tXtSphUzHxd+iuWlxc15gSkHPQtzQX79t/8jX3729+2E8eP69lAGf3s1m31qUzu3y+QCb2RIJDmfz4fBVAACwEfY3H37h3JtqP+yHUS1AQNnecrca8UOMZzChErGB1UEWKtlJNR98Y6wYj3iXP9rlaIYEmvetkAJwRtAGI8x+gdk+ctYjh4ExKsUo1NYjXMByhtKK8G7Q3qJ+OgHsD2NonYkOmnsipwnv7tFhR4GDqtiYAazywqhHPzCzbHPKb3z0xVBGKClbU1+xTT7wQKZxFTKJdtbHzCduzaaXv3TdrevXsVwF68CBX4U7tw/lPr7uywE8eP2cTYqA0O9FsBawIotaWiegcnRodtqL/X+lCjpBdLIkJFa20BEPo4Osc8L0BVK0aV7cK2Ab1Y4KvBZh5P28yTx6KL8n7DI6NKkEh1dX5O70lFQOq6msPrUnuF+sZ8UxA7OKT5wfNn3j56/EjrhPVFlQzACDjgWfJMGWftfbFvcj4BCNn7CISTyuVqsWiLyysKgufxlKSCjmfh4pLADlVYqmAkL6gOnnn1rB0+clRVZNFGGxv1DHldxE98JmCHCs4TlHWp1D6d0XnInvd8dlZVGOYw+yDrlbmj+VMmCvQeLqp4vP/8vPcrQ/llTpK0OnLkkCT9SSR4tbyotURChgKAU5qhtTYI2DM/AScvnzop8SQSNRxffCbjyT1wTFN97Ozq8r04JdO4r2BkcB08A5I3jx5N24ULF1XlglLP9Zx97TWBdPomWYPq8yyQMEOReDXrW29ublEykL5jbD5iLKJHWlWe5AHoazX1Tie6PECJBJjAeEeH70X5YkYKZKOqWR0PVM5Qzmno7vTusv44A+RXSoLr0hXNr/b2ToFCAbamJu1FVAip2nGNiOdwz1SsSTqRQKBfj4SMquBjY7pGvPWofkKlxwIBSugf/vBH7Z0Iw/D5rIG3335HiRzt6VCOO9qVCME+hmQZtFB6GRlTqMX/+I//aGfPvmr9/X36TJROx8ZHtaYQ3orEPOtucGhEYjw8lwCEQgrYNKzg0/lE98/Z9Gj6sdSJAZ9SAX46IwEX12dIQm8k27CZKhTE6Bjsp9Lda51cd2urHT1yyPbvh6o56L3YCDj19eqcZb4+ffpUQjMO8vu1zqlcSjxrw2ylWLS5hTmxIn6J9+A779n7H3xs4xOjNjw6ZMtrbiXz9NmzpCjutiGqZJPQavHq+OTkPqlL8/xI2qA4zZwVk+jroIzC9OZ7Xj6Ej+2//+u/2DuXLtpyY5OV29psva3dyqhLiRaypgHp6u5VqZaSrgIhZT83913VBpwOBl2ZMP+lLFT6WWSkWtq8gZkJUAX4kkpX6MUrW52rDAX9RbzuJFSijSPxjr3Cl/oOInbOK1qmsvNWOKq2OlRvQW/KYHF01rxhEBwykBMASxoJPrFltpu+YlwUKDvrNcsCV2hhvkFF8FoJ0LPB3YRL4/Pr3UcWidXSDVPgH1Wn/PhnECcr4VfEVrb8jNwv6gGB/BhV7ulF3o2ApVV9Ljx/BVBNTcr6QKFxdcTNoKz2GeeBn5ILqaq7CRCG32TOyzD3ADfNAZ+HXx4UBiCsAtKJgriVsMtfAhA6475ymG31ZPLXyQHF/WcgIY3DtuPxOYBQthNLi/IibCwXrWDr1t5k1mnr1mlla23YsGatGwejfEkVUntMxTDdc1MbCoIkNpCof/n7qqoUJl9L5oXUflddFjwEVNRn0uTKe8y72P5kz5DWkhvJu1BDfv7xb6qOQSl1gZhm72HIeckxnplPqjxj036s/bFiI1GZM9VPKfYVfZ78uFzR0vd3n7pZy7fU+JLzUEpO+d/4Z8KWAIxmNh0hoJGSK5HdoxqGGfGuXTtscv9eKdKxNu/eu6eqnnvAbT4r1D9SXLfiGkboUCRbdMjqOeWXU07dUz1OhYK9+upZe/2NN+wb33hDgcLM02dS6rt7554CHwLe6UePde7wTLC2GBke0j5CYE7VEJopFUIqZQjKEDQuLC4ISKgKSpUmVR2gUlL5E43Y3KsLWmEEs1D2APWMAwOsrV1y/Y5x2LvorUGMgYQAohd9/VQhvJJChaIF0RjoyU144EHFcwVaEoQE3Dx/zkJVtlMig+CDLDX35RRSegqhmra4HUIJ2mqTAnsCR7LtXDM9c4A9gFFjU7NXrrD0KJftwqXLEpn46ONPBBrpN6SfSZYdBw6qwsjnfvTRh/KEO3/+E1030vRQuQb7oVlS7WwQMAQMYkw/SnWyp1uBHGNEIAldtLkxTN9rAGE64zdNHgYVm5tGKF9NNn3vtt2/e1vPk3FFqKVvoF/3A7BgvUrxTx56LhvPvJ6dw64DKuGqV6p7AOpO9aI68+DhfYEtks5UagDBVLIJoFHhpPfRQ49EFZfIE4mqJrW0SLgPMFYE0C8JnJLUoAqLBQZS/Ygu8Y2wFAH169/4hr388iu2d98+fSbPC4XDOa51GYl7p3Z6QArtjmr/clZB5l4fTz9SZQSwwDzmGvgvvYgE46KHJlVmEkWLi/wNwKQgzzbmyfFjR/U8mUvcH5L+gEGqR1LHTcwFlib7GuPF3H7lpVOigVORZQ9kX37EOlxB7nDdhqDN9/Xpd+yt6AGEYTvgkfeh+onP4JWrVww2BvcLWDp08KBsAkhuUGWl+t5M/2lTs9RVF+fnPBlSALTDvnCKZtwzZ4NEmdrqq4W6iiqWL7wHFeGKT2slQbs5Dtoq9vI+7ZJoyOyFAWR5pjwbWA1Ux3i+U1MH9XtYA5w9JLGojHL9sBlIwiCmw17BXnXp4qXUm31elWXolPSl8owZqzNnXrVjx47bH//4R/WwIj4DQBwcHJAwDwIrjD/jyN4AQGRPpLrHXLl584YSdtjIfP/737dTp06JRgw4p5pIIov9Dzolmx2JldHxCb0+C2y1NlKVMEzqc4btCIFdvHzZfvjDH9r5T8/b9PRjVXBRi85i++SHKdsTRMDYQzvbbZI2ksOH7fQrL9me3Ttl5QMbYWVxWZ6E42Ojum/GD2DImgcQcp1ULwGF7OQoAktp9coV+9FPfmIfffKp3carcce45urC8rL2wJnZ59qvmLc6ezlSRU32+J21SuWec49nBPCHdUFS6a8OEBbJirHwMGpHiKEMR94HaH5hSaDQNy4y6mu2ocBl3RpSGb4KzCR5+rxEfQRD3vuSOilS8NBUIMNJo/9yOuhdQVTmpynDprHNyc4y4NH3IOoUPRaJJscCc6U7zySQkeUrXhPViQh8IripF5DEz7YKXgOUpRA59SjmUHDgs5zZe9XnpDKpk4EqX9n7JkZM9Cy54EOqjCYqW+VVIVpQ4dbWAqytAngfoCzlnv1ZcNyrr7nSpxZFqiw228ZfcNvPzv/yc+gWVX+aA9/qs0QaWJlFDJ0LDghXnAqYf4b5Z55PQgStD0AZogQR1ctUO2Wn86IkmyplOYDsv4v5sD0o3A4gxe+8n7aKH5V7/8rv4v5q8jGbqnqbrn2bh+S5iS8GCPPXXUvz2Oo5egTlPcf1KoSlxQVbfv7MirPPrDw3R/OUNa6X3DC3vGZt5TVVDlEpjOfOkBEExPwIL8L4PdQQqfrmaN2xZygYT6bfoSrIfTG3oBPFa/JzLEtKpZvMA8LqpFWqiqmPesOWFx00cL1OL0wKrPwAIJTeL/Y28TDSDxsbMTKviOI41dUreCF4Ez2OWT9TZvESoNL3EP9O15ZTBOVHsiNS/2TYeHhyKj7D15DPlGyuJvoYMuh4BR44eDADhEjsE9zV+5LgzRry9SUF6NwfOTd5m7W4qJYz+yvrjDEDfJBRJzj83ne/q0BqcX7Jrl7xvipApfbRpmYZViPeQFWRqiUZ7unphwoWCBIIhqjiUB28ffuOACH3z3uy5yD3jpAH3ytLiAqUrdAObdDnDdU6xooeo2w/DiuITDStojhIFamxock21hqstaPFugdcEATbidLqqgRmBnrJgmNd0asAFfAFzTYM7L3S7P1TBOaaR1FZpu8sebRSlcE7kOdEFls9Q6m3kd42eu2odJHz5lylugAV+fKVa6o2fPTJJ6oeUr069fJLeq4jo2Oq9hBoffrpx3bxwnm7euWqrpXq0C6A3/CgaKHtrYVEF2233u4OVQd76H9sa9P1bjCHS+vWAIiOQyrb/zzhu6mhP2aDloyrAy4vLaoqdvfufVGEeUZQt0gMEJBobJqbBX7nFuazBA8UPO6DhAXzkLlNcqE3iUIAJABxBKr0r/H7nTt3iE4ZXoXqn1XiKWkoJLXUEMnTXkHCZ62k4Jngn35CVYiuXBYVEvAtFeJCi71y+oy9/MppO3HqlO3bN6lqXdC+l5YWPD5LZu9UkgPwURkRAKH6OL+g6qHErJJPGsNL3ARQBHBBY+ebyiUAFuBHVRLAAH11YnxMCRQqeiE+E96CQ0MDmovy/03JL94boAydj+pd2K5wrc5qgKVQtI5uKrWdtrFO+cKtpPgilkNNlN5P6MrYckD7pf8TIH706FH10u2fmnKKvtaRowzum/vl2/uzAXadul/uX/GV1icV+2ZXC63J33KdWftAEjjyPT/W7maxwdjTtgKEuvdyWXR3/C4ZF8YW0Mc1z80tSFiI50EScHBwSPY0JJuIxVFWhe5IourI0SP2rW99S7Ewz5yfQ92kt1IV2V27lPxgvgLCT516yU6cOKWkDVUygBrvjQfrm2++qeojz4vnC72Uqt/ly5dSCwJG7Ms2NjoqGiY9ifv3T2o/hK4KmBwbG9FrAa+cm7zXwADzBT9Ap1Zq15Zli9v6kBljTKncPns+K4sYKoS/+/3v7MKFS2JqhIq1Nn7iMZ0FXs3mOba3ttro0JCdOf2K/c23v6XkE3Pp0vnztrRAX3CLvXb2VTty+LAnUdL89wTJrPav4ZExG1Q1tiBK6OUrV+39D87ZT372M7t647qYJRO7dtjQyIgUU9lT8MEUIAQXxW4V4piwO1K1HSYP+zFjRSsLY/G1AsK5XIXQKaNNtkbjKD4wGNM2oSTmmzwKbcvL9J942VdiCVAM4JyjrFZTeVHWuB4gTIExv3Pp3iSJDqXLyFK6sENk6Dl4MkCYDgBftL6pZtXBPH0qJ/rgATs0AzJwlYrmZmDgj65eYFxbPaoXsNQCwtpqDb/PWqBzlNWMBpmJmlQH2hFg+XnnRsHyAErWCuLa1wDCKmCborosAMmL6dSihLixFwWENQNRpbHzVQDCiO9iUcUY5sB13E7+GeVtOAjEyPSEJPtW1cja5x4VV+/LSYd4frx0wFRXyLcDhMoN55CQX0f9SuGLAEIHKVVQahMgDIpKvcdce63/EUC41brZXMWsnjC191n3GrYBhIjKrC8vWvH5rJUXFqwVgQe8B7varbfQZD3NZi1WAYROaWx0f6yCKzIGjTT2A44mVVRzRu1VgDCBwgwQmunQAjRE5TODJUlMwasA/hQ0n9LcqVchlIXO+rotzC+KhhPPWY86KqqJpszrK56KrtLqyTEOHTdVJiBij42Dks/3jHbQBQuZR2E8R7//mNt5QFixBeFZFRW4lZyeqnYCAGxiK6Tqh8Y1qNZJdKe5pSApdHrMUPUkO0ogQuBRr0LIHi5K1+xze/ToqSodHN7s6bx/a1u/AgDFAAAgAElEQVSzLDVqAaEqZA2NCvjJeqNUevDAQWVnr1+7ocw5NDHGhyoFhsFkeu/Ll8tV/jjrAFoEZ4ACKFoE6PTHQIEiIKNvZ3xsXMp7BKm3bt6yx9NP7PnsnJUaaM7w3t7SGkIbZVrs9HwINrkWqnUe6Lqkv/d5rir7rWBpzay5tdnauz1AhS66XixZf2+f7d+3zwPykeHMSgIxGv7OPa74jFaBOeYVfY9ela5Ux12dEhq1C+sQoFNpABh6lWFZYJFSHpSox4+f6tkvLi/Z9es37TIWDZcuSWFxdGzcjh0/LmVRqoUEqIwLAhdUDO7fu6cK29Ejh23XxJiNjjggpHewo7XFerrarK+7w4YHBqUEiNquCzE1mhXLSob4V8UP1P93RXm8apchbyAAVFasQk6YsX08/VhqsVT9eL6Ip6AYin8ZMcf84rz6lLh+xouxANwy9xAXYazo1+VeUHYMU3Dek2CS+Qxo4rnI4xCV184O9/Hzo0PzFcAfGgd+RpieO2tCwjazz+Tdhqot1cEPP/xQFSQor7v37rXJySnRRjEoJ4gPARjXYEg09VQl1vq0BiUGggZZXF1TQgZA6AJ1PrbsZfwMAILYE32NAAuJqhQKuh/umwrrEMBwoF/U61CyVZ9hg8lSBJAIg0JMiKxVwEVmqKzF9fC+jDP7NICwGYowQlT0xcq3cU3WFlTlqZYBNsJ4nueCUAcm7bAOpJI6OJipr3NbXAP7CGCSv/fnwjV3JkqoJ0TiXBLFn+pyqAJnE6uSIMtCptxhXEsZrTql8yyq3C+ichz3Jc9PbCBGRkTV5HHKSmT6kaqonF+sUbwHqW5LFffGDY0HoO9v//Zvs+omcxEQ99vf/tYp3Lt36/nPzD6zG9ev25EjRwUI6Ydl7nK/zKVjx4/Zn/74Rz17KKiAQcYM5dKgqHL+0H5Br93U5H6B8ZHRYT0/PpeEGgJpzBfukWdMgoAe3Vb6YxOTwrWm3Us0egmZjCRmAK94dWLDIqbBJ5+Kqs4a1JmbU/VXopNnZhsChEMDA3bqxHHRWMulVQHB6fv35YFJwoZ+QnpZFxfnfW0vIq6DGum0TR08ZDt37ZYKKtdC+9yf/vyWvfmnP9nv3vyD3Xv40ErrJduxe5cNjY6I2v18fkEANqsQRqoqsRCZW243QT9nu8ZC7RVKmEhA7/Mavmqi7v/A/+SaqCuRbyHUyFNGBQgx7qXfChBGlTAHCPv6B5zagGKOAKH33pCFyvcExeVtBQjpFYjgCBqU+kCkStYgOs5KkfcspqbdDW3OLwIItZBTJBbqVMrmI6NNlWfdr73SVO79LXG4BPVqK8BQb+HnH0V+I/GfVzLVGVjMy8Inamt8nii4qmJWaFgxNaTO+FUAwqqdaZver78AIKytym01jatAxBb0yrwgUAZ0c1UMPYukDBm0jxDSqJehi3HOL0UBwlQJjGsKoB39b/m/r/ce1TTprx4QVm0dOarc520RSk7U0pm/wDZUWyH8vM97kWe95XtsAwhb6NmxdSsvL1pDcc0Gu7ttxxDG9KO2d3jQdg70ZhVCqmwO+vyQz4B+qtBk+5a0Wn1t5IGMQs5QZ9TrCeSc6k2QAdWkChAmwQ4FPIl6l9lOZPYp4TPq/ZTxGQKEc/T0uGgJv4s5p2A+0Un5N3ulCzFsKPsqapRoTM1uZJ+8CAHBVI7ygBAam2iGTmTL6J8vAghZg6K5pF5F6C4hCBHrD7pijHP8LHp4uSfRwNLYQCWjKiJz65ovAtWHDx6od+TCxQvywrp3776V1ry619KW1BVr8isR3BKII0H+99/7eztz+owCpru379qVi5f1vgRf3/rmt1QtAAD8+te/tosXLggo8LevvPKKgkQAwtvvvCMlw/v37ltzS7MNjQzZP/3TP0kFlY+//dlnomddvHBJYgyo8YWCY3F13crFDSu04j+IMmWfrovsOvMIBgMqnNhgPJ2d8fEla4yAjPwDW4z+Q/WjNLfYvj177LWzZ0V72oGgSRIW4m/VLwpYpxcsgXWoeFQ1oRIiNAMTJwRnsD0g2Uvgt3vXLjtx4oTEKQjyAWNQGRFcQkWULDlgEHrUZ5/dlk8ZzwQa4559k7Zvcp80B/B3BLgzLwjsoLIuUJlpbRWAkAH9YJ+1NtMH2WhtzU02MtRvO8eGBXS5J/ooqWgZczzZ4Sl+qO0hzFNG85kyEjAtBVRHxGYyqgcbG7Y0t2CAIfI+MhxfXBSdDnN63gqmAOMPCEJ1kGdIMAxFcnFxWfOEfjPmMPQ4D5gBRX1SRASs0A8HbTLERlAoBfCw7qQArNvw6gZVQrfSCOq69/N6i4NfIxXtd955294/94Eoug2NboswPDpme/bsVdLjwNSUTLSpwhJwusk7+5QDadGo074g64WSm9QD/ogzuBfRs6UoXFSQS2UUmiD3ROKLNcra4L6ogBLwU9ECACvZ1tIscMn+hIgRnylT7qgSok2xvCzVR3oZA2QyNsw5ACQAUIIuqWILJZuAffrRtOi+AByuh2o8FEiqWcdPnFBlkPXknqcpsUXdqbFJr2ccqRBzDwAqKuFUCB2U+98FO0hiIOqD9n1aUDnX5hAVwU2x3zZncb34Ix9b0qt64/oNJUFIQDHG9CcSJ7OWeE5XrlzXvTBeMC1IvjBXYDSwdzEXsdrgv/wN4ARLH6p9jC+MBrwuEWehvxDfwePHTmj/X1xcsPv3H4gpcfzEcYO1wR5JVRGAzV4pL8MHD9VDytg8ffpE1XK8Xvfu2ateyplnT3UuMs4oaULddYDt4mfQtRnr0ANhTYbPeWaDtOE2FDAU1Js3MyOq/3vvvidrEbdfWheI9HjP9RL4wvdQCbeWFhsbHbHdO3fYk8fTojPvHJ+wE8eO2NlXz+h6R4aGbXmZ93+qKiygm4TsK2fO2J69+0Q1Zm98PjdvP/zRj+0Xv/6NffTpZdHIaX98cUDo8+fQIXoZ9ytpgXhXD2r4StI0/fUBwuXGRlttbLZ1PGTIFNHM3dFpnfBoy95jIknhpNq1HWUuegfzlNE8IITyghkkQROTBTlXMpXFspdbNUVqAKEyrUmUIgKoEKvQTEgZRKcVOYVUDavrTnGKRv8IsCqLfKum9GrgtFX15vMAoe8m1ZGOPMAiEI+sYcWRI/XmOG02lVszI2+nHTnszAe7gqJ5EZF8hfAvDAg9R5tuclNwVv2DrfIgtVWlUIXNB+xxf3kwuOn9khkwWVwOB7KDoba4FRh6EUDowL3iW1gbvObf4y8JCDfdQxYtbYZW9Sp1/ysBwvWVZWteL9v40KDt37nDju7fa3uHB2yit9taGtatkHpvs347eXby7ftZHPbK3KfhcwZ3ReZIoCxXEXZaE6qLVMeKrryX5lzQMVm3ZL/JcsfyD4CUTy6wL1UAYTrYUvDkJu9OyfSEkSfUlGSSUEZiSqRgUkA2VekEyJTUSL19ya6G37sgjf+eqkh4IYbdhKigCJKkTSYAXIwhv19eXVbgKNCaKopZ8iREs3IWPBrPZGif9SelqiKBX575UbNV6RlRsSMQ/PiTj+3ipcvqixKzVxtPenK5Z6jEYApCADavvnJGHlnfeOMbqvI8vPfQZp/NKEA/OHVQQf+Dhw8F6BDggIJHgE+AQ+b84bT/DrN2vLsamxutp6/HfvCDHwiY4fUFACNow0fs5q1bolYRhPKz+Tn3fKM62IsK7uiIHThw0A7sn1LwwvgQQEE5oir06Olj2RAQkK+tuQw+Xm9UWhgvgvCpffv1PggliBaaPBp9fsS30+RLZYRjnDYvMSKy6ZoDzaJUMoIYJkOf3L9/yntd2tsMISDGhoCM6tRNVFrv3RFtC/n1B9PTCi6Rxd87uV+gAgB56/YdBTpQWrl/wC79W/29vQKzO3eMCRR2tLfIaoIKYW9Xm/V3d9r46IgN9vdL8EEqo1RWo5oWgJAHH8dKbQ9hsISSt6jWF3OWVhdEfUTXor+tVX16PJfuXrd5gWKo6nuppP49rp1KcvQ/USlBSRdQCOBbXVtRwE6wPDo67qqVS0uy2eCbwBgQRl8XaovMRQeCcfF+cnqSCaaU25UErTPErqCyYXUCGHzv/XMSt8AHsqWtQxTCHTswld8lQL97z24bHR3JrDD4JPYl9iNiLq4H6jFfgDWAHmMU1gwuNtSifW1u/rnmIH9DxZDePdlOdHa4b2ChYJ0d7QJmUGgBgXE2Q+0WVZ39iV5lqTsvSfkRIRjmI48GEOjjNyrwwH4kleKkakqfHMCE9cl/7z94oN8DfAmujx6hMjUqGivUbvYjEh7BkOBZSnmXHuCFhQzgI5zk6tfeYx4KzkF1r8QalR0pHlseHFadul8QEOr8kahUsyq/3B/jRB86gAFhnbbWdiUISap8lhSSmX88Z4SxWNNUEM+9/77WMWCQBAFrGXYUgP79c+/ruUAhnzwwpZ9/cO6cDQ4OK6FA5QogTzUfMSsAM1VHnhfMCuYTf4M6M/NBvrLr6/o91g0Ix6CErJ7b2RkNCWcfDIDWFOMH1dZbHOIcTuy85N6owtXGutYpeADTd/qYAcuffnLezn3wgb377nuK6aTkmRMBTC6Vmk+ATlgkMIYG+ru1n6AySsXw4IEpm9y3R9cLaEYIifl9+7PbYqIwDkePnbBxqYw22eMnM3brszv2bz/+kf3uzT/ZnfvTml+0NFcDwnmbmZ1VTBCU0VTLyRIKVLBFaZ7cr+dLlZBnDVb5q6sQAgipEpboHwRA0XfV0mbNnV0a/JBSre0zi2xsfmHUE5QJQMggSXWnzVX0CG7ITqghX82iZSsJEFZ6CIPWFep5VYAwnQxBSVADZzLUJeXnhsAe8FWgidMDPOxLpud1KiVVQX41Ty+73c2AMIfsIshUFsQDl6DzuYiDe+FogxEfOqe3mR0cbiuQDygFzJN/VVQ/ovqTXfNWgDDosfX4hF+yQuiCPvmNswJ486BkKzBYAef+HhH0VgWH6fnkQWEVAM7Rfnm9xBM6oCYQDCWKwRbVsU2AMFWE4trzYDCfUMhf938GIKwL5rY5hOodXP9/BoRN6+tWoOkfk2D6S9ZWrGVjwyZGRuzAnp128tCU7errsZHOdis0lA0CSZjRx7OqzMfqym3Vqk3zmSUSTf8CTGveN6FveQy6f5cSUAX3QSJAVADWggUF6snRmpsOv5D8z4SvKhVC3ge/LqoGTpXy6lsoPDcnk3AJzaSkF5/P33BNmbpnEpeJKiP3Xm/eYi9AECVLgdVVvQdBqNNeQjTGqaAxjlQGEa5wY3kHHgFEtaNln+13rm1MvXpOmYW2RUBDVdA98xwQxTXGmudnBBUEmwSFH334ob37/nv28ccf+9+m3ps8kM9yUgSiUgh0IQNkyN94/XX7h//jHwQCMWNHLp1KGr/HsxBKI0IM3CfCClTVXFCGYBTp8wei8cmKwzasraPNvhNmzEeO2tAA1NIOgQAEIujdwQuMShrVDIAFt4myHJUVaG4Es4AkngHPkTEBFOLXBajEnPz57DPNO1mcJO9LZN4BhQN9fdbXi8phZ1IzdWoW56uLX6B626qxQPxHfVNSRkT0pNPNt7FIaPYsNUEyHllt2PY0N0lshmw8QSAKiADA9z6gSvWx3bl/X1YJzAdURfdNTmneAKJu3LolSh4AhUopFTWC+InRUTt57JgEHibGR2RCr29UGlEGbmmSEimCMq1oE3jDqvp4AK/OMMqJyii3E8Flmjkxl5ItiM7dDVO1QeIWsjTBR69XcUGoazKf+IyYi8xv7GkA6IBDmAAHpgiOx7TeALn4rbF2AJgorEKlJJFAPIMlBVRPqI5UIFWdGcHTzSskvg+zPoJ14IBQCSg+OxnNM6YSe1lelgcmVgN4E56/cMlWVksSXOnv974+qkoEnFTvZEHQ7qI2UkBGKKOtTaAAOq4LEa3r2RLE8ryh82Hn0tnRrSQE1d1YU4AOQO7c8znFaEpirCxbU0ODPguhGSpH7E3sCSRh+W97K+IsLpaFqinVU+ZEqDO7XQDA1qtQre2tohrzzZizlqhOk8Bh32B8AD3YxrCGDh085LFcaguAxhhVNN4bwM99yvIm2eEwHmKPKYnmAj9OucceyJ/PlqCvCgFW/w/nmFT38VNp5PMVkwYtNfU1kqgR0yFdJ/1srDd5XHaG3UO72AI8fxIDMCSo1GE7cuDgAa3z5eUVVQkBNuw/p8+cFkWUe4fKDruCyh6V75defkkV2CuXL6snFIubiYkdGgv2K8YB3RDGnvE4evRYSpD1ZGefkoGpTy7OIcA/ewGiQtDpu3t6kOKWsKS3D/gez54ClkDQCyCknn4KUGpFKNtKEY/QJT+HymV7MjOjPfStt9+WqAzm9X4+ed+6f5NYcXDN/KMfcW0Fn9Ym6+1us7OvnrazZ87Yq2fOyCalu7sz7Yn+TBh39nrGmHHYtWev9fdDO260GzdvKRHzs//5c3v3/XM2hwUUbA3bcEA4MqweQqqI7BNgmBgb4ZTIVzY0io5LEgNBJZJuOsfT3PurBYRFZap4loCyZmtohoZSLTKwId8zTf0ktVsDCJKpdL5tLa84SsM/1JcCAY6ydQVlPzmQl0prtgLNg2x+k5eaRdlqaNDCiOAoegizzHQAoKoALACfL1wvTueBlwOxAGm1a70qeK4qdFXQlOO2fJWxGmnFe/vBVAkKK69Jfy9AmABRgFwNcVLySxtKHBihwBUG33HtVdccQLSWC18PDPrjrPuV//N4fwexYR1S+/wTcZZDNoB0vMkWn5EPBLPgPRsHP9Q3WVLUAXhRKWGTZbN0W4G1rJKxFcjMA4bKxp3mTVSIVA1xim+9REj23lX9AtWD7fP1cwah5inkQfXmB+QJg3pge3OyYjNdeKvXbT0Rtpo8my76C95ljHWwpJ1IEqIygMHm9Q0rcMCuLFtpcd6aUBfd2LDutlYb7eu1vWPDNtTRav2FJmsor9l6krt2KlQpBckwE1KPXeoT4YDisJTwR7DS9OkhsLKRmdfOz885JYaDW3RNsu8tbm7e1enMh2R0DnUrYyZENS3rGXaxC/X88JmJ6szByvyib8Y9BbGFgOjfoIAuDOuhiNIrQZ+JBLmSTDcBkUyk8aJDYj2JiYSJvdRAkWJvalbvFMDAASFZ+RWXr0/qggJlQWkhUSixrjX1eoe5sxJxSf1ZSqut9Gj6bhvzPKqsAFZRFWk5kMWQZ3n5U5l+i0YGDdasFTN1+eIN6T6wfiAwICCiQqiv1GIWn5ZNuFQhXF9DlKhRVhdnzpy2f/6n/1NKonihzT2ftyePHtvd27fdOqKxSQE9zw6q4L0H7n0lRcFCs4CBqmQ3b/rfF5pFVyPre+L4CR32VGkAZ1wHIJDX3751S71YWF7MUSmT8f2aroFeQPWiYS6tQKVbn48pNZn9Dz78UOCCalkAAwIuLCSQjYf2BL2ymfkO5bBUyhQSQ+VSibEEBL02HkySdNak/mwFzhsbGViiUgBgbEpCO4Dy6cdP7Cf//u/2q9/+xh5OP9b8J6lw7NgJO3josCqJPKePP/1UWXw+G/ohNB2Cn4mxcTt0YMpGR4ZsaKDX2lro++2wQZI4g/02op+1iEpaSH2gAI5GaGZYR/kmXdk/c4nUqn09WQY528iPXfzYnjx9oudI79WOiZ0Cb6wfQBHVLwAH/Vv46hE0S0l0fj71cE0nqfhuVfsI8KkUUHVi3gIiqJJRLQ1xi3v372nf4FlTUSMIDCVTVfsbCYjbBNY3DIsQT7wHC4v3hR5JTxaVBGi/T548tT+99ZZ99NGn9uABiotFa2v3HjwAHdeGbD6JFAAi1EhiBT6POY6vJ8kE5hDgUMsIe4g2r9QBRERtTX6tEtRqLkg8i+r68oqDavUiAnQaG2UHgx0H9iYE+vxM9PZEvxf9MnlZMo8R+Iiktuj2eAejCL6yrOQPlXW+qSRCXeULsDk0DOgc0P0BQnlO0BmZYwAE9k4KAIyf93o3ijYdvblhyaJ4E3o+dirrLkDHPZNA4fnz+4zAtemo3vrsVisSFb8WB8GlNU+msDdD/0Q5mLOnEb4hoHmZfuiyfhaJCfY/rs1Vq1EFbkv7rovfBIWYtUUfIcCPfmTEfwB/9DkfPXZMYkPsJ1R2oY2i+gmgxH8QsHb//j3dO+DtwNQBbQznzn2gn1F9Zb5R8d+ze49TUDs7M9uPAL68RudKAnzhzSqrkGanD3Ne8AyC4UJihr0G0CnLji72y0b5m04/eWwPETN6+EAJERJga6WyFD7fe+99u3njpmwoEIRSFS61YkWMyf/muTOeJL8mxkdt/77ddvLECTty6KC8LxE76u3t1nrwZK/brVCN9NYPk0cp+16ptG7nz18Qvfa9c+fs6vUbDlpTYngccaSREQlucl8kzXSvAQJDUCa1QFFl7e3u1virxaMJ6mxKIvy19RAus8E1NloJCwoBHG/0VFN3ysJ58LhhDgh9YTgFIq98qAbJZF3lI1NVICZrW4Aq0m7N1mCFxibr7ujQhJHCFxme4qqVeFHq/6kAwvC3qojKVAHCGnGYSvDtR2HGOEkPyG9nqwVeP8j2G/JxSCdURUmvbhTt4Yo+O5SUdBh4dkIB1abXxTXF55BlqRyElWpoAre56mV1gJ/u4Quodm55C+kXqsrFc0//jmecF9SpbKhJfjf90fbgplZB06sLAQQ1kjkqW71r1e+VKXLpaFV2yOjUqEdm71VTWcyuLz8tcjL7UZX8fEBYHzh9GUCYrbO6D8cBYf5+4s++ckC4hfhSvcv6vOe81TxTEMFB4ztQNSAsr1szmf+FOcN2oglfLKqF5bJ1FpqsH2GKlmbrKTTaxtqKldcAHnx7pY2gSYqM9PMIFKJK5v3F4cUVCYW4vlhPZA8JGJ3yuFKVmIr+CDfwpTca3yEkz/Gyc/W66EfJ96FWfFVJnLhaHf8vAGz4gomWmgzMwzrAhUk4+ACEVDPcUoP7pboVoEt92DLD9oNb1gYJEBIwEBAQULkfHX3h3kekLK4qeCizOv3ef496c8l7oZLPnfuDrYuKyPvlmQ4VAOKCJqFOKkn7lD2PHvXl1ZVUeUTbrFWVqp7u3qySQQC3uLBkxVWnqza1eWXAd9jc7pPGcX0NpQ5695rs+PFj9oN/+Ac7ceyEgFRxtWgP7t239999R2MF6EKEhmAQMEY1kIOfah7ULdljXLliH330scaYuQOFkH4QQCEeU1ADR8dG5XHFWEuF9tmsVEipinjlAyrijILrlaVlnY1dnR02xuv6+627p1tBP2ACmirZf0AmY0xia37+uYL90y+/kqpBe9z6IyWtpLhNUNRasEIrHo70lKI+Cj3K3wOwFj2oQeUC2PBsWtpa1Rc0PDxq3b298uRjzhPsIO7w43//qf3md7+zZ7NzAlO7du+0Q4eP2r79+wWkb9+5I3l2KgxuydJghWb33YK6NTqC12CfDQ702vAg/3vIdoyO2PjooI0ODVgBdWgU+cgHZ6CQ+Ru2QVuIyuT2a/UipQSwHxcbCszpFXo4/UhrH4qn5r8sRugLhBr51IaGR2xsfIfABLEPIJnnRaUKXz/OXsAJ4IkAn7XG+NCLyPwH9PFNoJtX7wSUy68vxTTsK42qfLZRH7H1DQeEvj6cNkoi5MrVqwr2qZrwGfRUXb58xa5dv2n370/r2ovlVa+4qH+4TZ/DvSF4BHAq0dcnUGjW09Wl5+sV5n79bU8vavJup8H+yJzQ57MuOrtkFUGySPeZFFhl8SSwSHUt9YhJ5M6VPcP4WwwHgQL8DR380QkjGufKitu4AKqR7pfVxjOB8PiZqMcD/ars4A/K3Ifu5zTpVn3L3zMqRuEZmxhWzHnop8FK4HO4N6ru3A/PI8YMAAQFlwp71k5Q56Da6mzzJJdZSztWM+u2tuJVPSqjfAaAHXCFtQzJgCLiaHg+wmqDyk+1LDFHHEx5e4J6PwuFJPhDxcxVRbk3qqRUV9n/AYT0L4+NTai/kH5AkpfQP9977z39/pvf/Kb+Xn6RrPlSSX3D7Bn4Cora3lLQvOGbpALzQj2pEfHmVATVH5/n3uViUT5DZ+biop9fLa3ey/n8uSrtrDUSGKwzvM7v3L+nRNx9AOEygLBkZZI5MzP29jvv2u1bt7WflktJiEVswGqWCtdKYm/v3j2aL7t2Tkh8a2xkxOf8QJ+sfKiKQ8VlDvDMCq2t7mgABlJMgBBXSUyP3/zmt7K+gCXS0IzK8pp6HIfH3LoGeitsiceqfLPOEjZKUCGqmO6G4P66of4d8cBfX4WwBhAKDAY944UBoW/Dmi8eCWRgUFnwNEC9Xd1q6AQMYibe1tisRb2wtGCzy0v2bGXZ1hCNSFCpQilCNdT7bkJZrxYQbl6/21VkElVzi0C7XvVEf/qFAaF/gFcFNwNQZdC3iJCDfrtVAF27Of1nAcKqgDnrXcyDoCDkVtS7nNbxxapj+fsOUBegLA+UIjER0aEHQq0pS5UMe3N0js8DhEE1iv9WXUcdenHV84mS+paHyRcfg63HrQIIaz+u3mtehDK63TPack3UfPiXfc4vAgjXMBGefmC2vIi5oDUsL8mLsAmT+rZm625tltjMRikMcT2RFMIq0S8jmks6dOO+8oAw/7MQpQpgFf3LMRf5b/T0BsWS9/dMeBKRSf2H3o+dLGLSHuc9NxVrFFXPfAvNeoMVRGbeo67WTOKjWFq35eVQtSTQhKJUEa5wxodXI2Uqn36Hma8nmlzSPfoBSVoSCHOP9IAQbBKQSzBCPl1O3xNFVeDRAZqAIEFhonBVAgjve2TsOABVAZHMfJizO6VIPdMpR6edhB7IJmi3G/rsEH5YWgCQF62xhdf4p1QBwvjfxQ1rwKKi0GD79u21b7z+TXv9tdft9Munra+72549eWpv/v53qgCpcoHwWqmkAAaD+P1T+0Wv5P4++PAjVew++OAj3YMqtBi+9/cLFAIOyQDTzzU+PmajwyOZyiQjLAbMwqLem+9e0r0AACAASURBVCDt1o2bdu3qVfUcAkQ4/zz/2iAgRXVIRtkrLt4mQaQmp2UBUk8cP26T+ydt186d1iT/La8oBIOkrCqMg276BKW2rcREOVOspkLd1dGpgM8FPprVQzQ8MiLAhBcXz4geTgRlqPy9e+6cXbh0Ucp7qIuOoxg6Ni7jdgJ6LBPozdO9ShHW/fDoN9Nc21i3gd4e2zE+amfOvGwnjh62g5P7bKC3y7o720y0aCrTBHsKNvlv+pfmalLrzfab3Jka2yqJ1nTsM4+DAbBWXFUwxxnMvALw8M285PkTIFMh6h+g6lSSmXlPX5+CxwWsJR48UIBP1QpQSBXGwVNZlS3ovtD2AC30odKyIAuPUllBNmDLGUo5URkBXV/j7Ak8E9m6UFGjGr+yomTEO++9q8Cef/v9cL2ucgx1FcodX1Q2AuQD9kh0eBXf4zLNk+aCKtMAK+5jYmJcNFMSWg703FuP+xIoGB/XezNv6XMDHLh4TYcSQAI0UC8TEAwPYPQOZIeB/+vKskAYzAWouND0AOFU0iX3nyT72T+opsJemBifcDqqrC26JcgUFH1Vp3Lsh0h+ihGR9hGumWdH/yDrTmqdjx4pMUM1kmfTg5J+f7+eGWCN58/PBaC3ism2iGEAm4BexlAsj1QhpD+Qb9gYUAbpz3XKpM8dXsdrULzlOTFmQZelkgelE2DG+mG+8jtAIeAKlgJ0ZKpt7COwEqBlsnb5LMaCOQIghFaK6Az3yvtQPeQZIJ7FmN+4cUtjBC340OFDYj1QYY4KZmU/T8G8cwTrAkLmM8wI9VHPzKhXmr5G9jv6jsfHJmxix4SN79ghkSQSktNPH9vM81lV61in6iVcW7W79+/b73/3O7t27bo9fTzjlkGZnYOfm2HjQBWQ5N93v/sdVcHX10u2srwkGyL2Sqn/DvZrzNlf6dVmvlJthhGBkAx7L5+/XlrXuP38l7+QzQ5zh4QZgBHA2tndLUYFwjPzqGE/f578fKsBYTApJf6V/CtFoy5jleXJ2q8VEFbZTlx22wnvIWy0YoNXCAMQCsR8BYBQVcOEpbo7OpWl6qAkjhoeAVKppIzsUrloC+slW1hbsVUyP4mSxHZXCVp8Q82LymwdqP4FAGE+/NCzT9TZTRtIPvAPrvPmXUb3tgXI2A4Qfn7An6ty1hSsMiuM2sv5HEbg5l+nn2zxOo1ApZhaEZ/xYXvxr1yVczuaYxwM8hJqa9OBqsxdRhfOfeQLVE63mlfbAqP/AoQa5C8KCmNMM9saABBVQsCJKKPrViBz/fyZzT+8b4aZdKlo7Y0N1gX9rL3VhrrabbCzTQCxYd3pN/Htoi+e1Saogs5C0Aot083eK55+iRGdqDxeZQzqpvv6uRUAQZ6LbbkUogfkSYCrqjoYCn54mXlgyzQJj0DvX3G6S8U/0LPGAaRCwU98B1FNnVpEk747AIXtRJN74CW1aKeieRUio3Nmfc0Vmwm3U3EQymu4NrLlUPY4B7h/B9aMUxK/ELBLwjdJqTWoPL7SXFxCvTpJDc5tFng2VBmpLLoionp92e8bzCu46bOpJjynv4bK1uqarcy78XZjuwOoDAym/SS20o0SBmQEyQ2uSLh/yl4/+7q98fobdmDfpIIE+mauX7umqiDUPO4FgDc+MW5jE2MKXB8+nJbf3vXrN+z+/YcZQENsAZooFUJAFffY29OtYFsegb29Aok9eBlCz0s0Jc66O7fv2M0bN6RaSgVKfYKJLqYKBn1DS0sKWgBZQfXlbxBx2LVzl/q2+vp6dHaqbyWSuIklISq5xMeYDz6v9J16UKlKYLROUKw+p6ZG0SkJLqFTMgcQWqAXjj6acx9+aDexkHg4baurBJ3tNoIy6NQB27VnjwJ7gr2ZZ7M2P7+gIFyU0fV1a0m9ZTyQvbt32aGpSXvl5ZN25OAB27d7p3W1t1hrwcEg3y1qEwlNtehBiurgZmGWbFdP1WFwIzGMEhCsdfVgOkAmsUBgxnMlWGauBWOgtY2+yhbNBQRyGGuqZIinQNclGOc+PSnQLoVNgBfz9jmg8eG0ngNnD/OIamFU5vNVlsQcd3GkXEIj5dEFLMLOBZVX5PYvX76sKjVqiLKLQPhlbl4CM9pRZDuD4Q5AyINNKt6AQlXUaP9hPIol/dwFcTrVf0iw7gmp6iOZ/keAAfeLtQbCI9wftDfmOq9n7ERNbqVn1UUymOv074tWu7gg2X+q3VQKfR34/alPWiwe74fkfVXh7Ol2kEaipbdHbBHmPoE8rwH4kZSBqhp7tT/rlGxK+36WwEO8ECuUmRkF9uz7vJ65LwAKGOztVYCvHsNtIpN6SXj2/dAqYH0xzkouLS1pzty790D7asWOpFefw73QY8u6U/VQr92QV2AoF6P0CRVZwkcoxJbLeg6AQl4DaEYIhvsDEOLdR7R97Ngx3RPXFkbzgETG1f0CHwgU0ndKTy3sBbe3eKReQ34OWGYecW9fFBDCikCI5umTJ5ofWGmEei89twDdHTt3qhJOEukxParsGckTGC2T+aUFu3n7tv385z+3G9du2sLcoszeIw2k55uSpJzHR48esZMnT6pFoKcHkSPo6k3WhZLtyIgq91DsWcOscfZZKv0AX6iiMCJQUqbiury0Irrov//s3yWohcBNb3+f1heWPIjOqLpJ0oOkwwoCYJUWssA7EQtxfYh3Mf4wb1gDztj5mkVlAITXnjy2//5//4uF7QSUUQBhqQYQShr5KwOEBHdeOkadqJeNtq3dGlQCXleWq9TcaMXmBnu2MG/zy0uZr4eCuorfugPCXPPvfyYg9Ox92sm39d3LV8Ti33UqhF8hINThkoHLijBEBX1tQ4V9AYCUbQqpslAJ/FNWJJ0o2TUkjnRW1csBx6B7vRAqrLm2rUBhHADRQ8iGzCFSrzqp98hdT7333A74bfm7/wKE2z7Sz0tkOMPAjekbbF2A0PsHnTK6Rj/Lo4fWsF621sZGG+7rtfHBAdsly4keG+/ptIK5qEx88aw4lABykZXlAOWwJvPtvXIuNBAJHv4dlQMHjvS4OUMB8AUti34W9SIkwY8su0+GM4kZBWU0qozMTQJ8vpxu6gGp+hCTQIiLHGAj4b0wTgt1A2W+ZEOw7v8OyqqL2ThVmgOH15Itpj9D/nPat/z6oxfWwTJUrmpvTYJhAI4AqvbZJgFCNwUOoB2VPq+CqrqxUZ1ZD7pMJGq0z6dgCSDD51PZYm+fffZMHn88AQIZgAnZW2wfoDsRyJHRXZt3xc3GDtBOCqgzH6vK1FOvYeoRam9rtd6eHlUHv/HGN+2NV1+TQTZ9Pni8/f73v1cFhuv5m7/5G1E/OaygbdJ/c+XadXv27LnOnQDmhw4dtJdeOik/whDnkQciffEtJAzcD5BggyCAMw+AzXOCRjr9kL5CTKKXPImQvGb5DOYKVg1eAXrsSQJ6osreJ8jcI9CBLgqVkblZXHUlUc0HKKMo2DU3Kwii8kHQSQJDva6J0tzb06egWAreCUiyRvjGAwxvLoJJFP4++Ohje76AINCKra2W3fpgbNBePnPajp84qWAPcYb76b4ECFUhxC6Da2kSCH/51Al9Hzqw3/bs2mHjw4PWJjC4IV0BaKMtUWkWQgoBOE8wKLUc526V7UTqMRTxx0Ejcz4ss8IqhXEB5NEPSk8q6yX89awBSlhRvyNQZ/4D7OjVCgEn/ODctP1+Rq2DXsvagFrK86LaiMw8r6WSBm0721+SST0VQfaN7ExNlDUxC6SC7D3KBJuPnjwWGMSI/O2335YfnPr8lldtfh4Kc6O1tDbL9kP+kklMhb0D6ih9qsjcA76WF5eUgIjePT8r29QbTAWP5JcSBI0ulU/Cg4oSa4/ECaCaeYStQABi1hYVR9YBgS9gUNVAqK7zGMJjAO4UaQL1bmI/5iVJk273auyjUjc8nCXWoh+MPQ19CYR8UAGmgsM1k2gJc3uuV7ZoSYAn9l7mPMkakjNBgxX9d2kpax/g+bCe1C8sv1mElqDJ1/+qPb/q+crGz8LC487tuwLvTEuqfVT1uD+v1E1rjrBHAEhZ61B0Getz597X3yN0xVghwAP9lP0QUAhFEdB24sRxxTlU5a5eu6E5QzWQ+cfrWMMkdmIvgjZK9Y7qv8BQO33KJXkd8vNXMW4/ciQlurwyWYn9KufqdpRR9jXOWNYDSYLB/gH5aj6afiTKKLRWACHVYWiiT57N2OLKsmiZaIhwWj1fmLPrN27Yj378E7t147aVVsvOGhCDILEOEyjkHt544w07fvy4mBqdXS5cuXNiQlR15gtnF61pCHcBfAHCsDtkQ9KByi2A0I3m6TvGsuMnP/mJ3bs/bUsrq0oSsg8vLCzZCjY+VL1hGaWksItEOm0lDwj53/QSw+5gTbni8Eaiebd+/RXCrxMQSkgG+ez+Qevn0F+HykB/S4uVCo22QlP+7IzNzs9p8Ye6qOOcCvD4ugBhFUGpBhBWg4RqQJgviQV1RABuW0BY8W/M963FplQvW5UPgvPiDil0qitAot9tAQgVQOb2RgddXnmN7BwvduVU/1IAqPesBJrV0jPVFcL8eNTdhl8AEAbdT0p79CC1tSnY/y9AmAuSayrR21Vb6z2HbSujtS+IeVNpKK0ordX8bf59K4CQ0A9AGIIyDggticpQMWxvbrIdI8O2b2LMDuzeKduJnf09sp1oTgbNoeTr1EanQgKCCHyiJzD+xudQ7DNuAB9gUJ5aqeeX4JbMIqp8qgrmxtUz1WS/E20v0UYDEAY1VP1VmqtuUu6VCqd8+RrL+yZ6xjnmuINlvxdRp3J00xQLa4RpgqcfgsXoYMF7fpxW5XS66CGUAACWEwBvgVEHNHwGx2+Ym0Nd1D0n3zK3x3AqKLLhm/fARHtNVh9BGfXPKltbW4dAFKBGfUYNlsngr62VlPUGtF27fl09aqVVgCT8N29x1zYjQJi+Yq9AGG2jwZoK3kfJubNv76QdP3rMvvedv7OTx45bb0+XAgPem4AJehNBFIb38wtzdvHCRfVx0SNChdL3uXUlmPbs3i1q1elXXrFdu3fZ8DDKmUjFu5+a05hc5ZNAkz46kqFQxdQ7Nbfg5vQbMJ/dt48x5WcASwAVIjzBcGAXZrx4dlRTVJFeRwkUOh59VGWvBhLQtnq1WeAQJVH1glYqhNGz1FpolaAGz4xn5xZNvpdj8YEZ9J///JZduXZVkv/F5P/V3t4l1czd+/bYjp27rH9gQKIUqKMS+AMuWC8sJeYcyqg8qnJxzfbu3mn79+2xqcl9UhuFQjrY121Dfd022NcnTYEWwK7AIOdfLSDMV7LgEMQcyA6fqjnBvZH4cbP3x4ozhoeGE03Tq0qMKRUjVasbmkS/o4JAJYHgjX4sqjHRN4gdCRUQUW1bWmz3nj0SVKJfDOBCvx8go7+vX+PEs8iSIuyL6xtuQr+8UvHdYy0ng22mt4uXYRtSVtWCecpa+NWvfy0qG/RNaKMkfdSb2ETPoyeP1ta8kt/e0ar5fnDqgFRfSUpIdTad90oGuZiCKtXq4Xs+pz5p9rQuaKednVqbUGWpmFOd8742Eh8FgQn1IiZQJXuLpL4sKqlUfz0WAviMJKsUEhoh8EVVTftfGz2dC1m/tqjc8oZctbVVxHv8s6FXAm4Biv4ZKQjPKXlyn/T/AgjZp7lu1gjUZgBOtlbw+ky+2GKRAAqDyleHHlo3oZk/z3LxEiNLcm0GWuwMFizPlWwBfFKVpdfcactUdx2EsgZhQpCQALzyxdgAGAEwvAbgxlyALgyIPHPmjJJNJCJYsyRzsJ8AePI6ElskvBg7wCDzmXFgfssztFjSZkoigTE9deqUKsNUwX3/r8R2iv2SkF0eEG6KRRuadZ4szM0oWcVbAGKpQnIfUJEnp6YkWES1fo5K8uqyrbEeC03W1NJii8uLdv3WLfu3f/uRXbt6w5bnUff2CqHnAl3ckOcLY+N73/uunTx5QgJPVMZJBEL7Z96zDzF/Ea3BQ5Exnpo6oCQE+ylgkL2BpCSVzUuXrtibb/7BfvnrX9nMzJzOUk8UmuboolRr6c9NLgJqc64BhOn6WGP0MGI58Z3vfMd27tyhPm++xE76OkVl6lYIoYw2NFmJRQNlNERlYAjnK4SioWwlKuMbS70eQqeMeoWwyRr0PTo0bIN9/VawRjcibSlYqanRlhs27NGzpwKEbJgsfM+MVw792k3gL1shrCiA+rqvVAgzmo4fQXWCoVxFcCOnRpoDkgqu6qIgPxA9V5Imf9hl5M3u41d1LDQ2j8sXqxA6haX6Nd4QG/1OIrBlNLkIWEOO3vlclddvRSN8kWphvqK3VTWP9w9AyKar5vSlJbcxqdnc/5eoEL6A7UT1WVXN7f0igPALgUEthxwdMe0ZCop0eOfXRZUpS9X+geaxA0LAIJXCsoRkGotr1ohyaFOD7RobtYN7dst2Ys9Qv030dHmFMIlfxRpVjwfUpESfi0qMAvwUSMQ98r/5dwjOyOgbQJaSHRFMKKBPX06N9ERJ+BVSmXMAVM56lpximQyjU1UvgndV6qJ3OlVCYv05HcWTMMqQAjREAXRvQVfT80AcSXNZMySRGPfl8wDOxSCcFsXfuJoph5vTq4MORzCAgh3AEIAYdNE4yAiugpLntNmyJOmrqFvJIsftfxxMecXUq4ousY64R5sqZAIkaa5wvzwzqlQ095MxR9hE75GaSGJNh5CIb88bUiKNvsXGZn+W5bWyKrr0knz7G9+0My+/YocPHVBFQJ5d167Zvfv3NR4YLBM4XLt2VZ8PqNa1sR83OBAnkEDlExpWmIMjDkNwAkgjWIKaF4kIghKUYkNVm4C/v7df2fPFxXmvKJdKAsP8DACuBIaEDnzM3GeX4NFN6HkG0PI4I50tmXpqCi5eoLmhb4LNdI7l9kGdo9icQFNN4kpkxwE8GKED8j785BNVh2DwUIHqQLhhZNQwXMfoGmopr0Fwh/GLoJbnW2huFDgANCBDv7q0ZDvGRmzPrp12+NCUjY0OW2d7q43hHzoybKP49XV1OSCM60yV3soZWAGBoRIe2nDZ7pbLivAztzt4ItEK5hViRfKa7KJP0kGRkpuctsmOAgEVzLr5OUAGwE81JsTKUBwmMGTsEBRCZEfiJSkJCR1MVYGxUQEOPaB0HqpaBaUygeZQTRdQLzRLdITgMr+u5OM3P29/ePPNrOIDYOCMi02BMEktVhsk2LESabdj2DMcOCgPSOY/1TJAG5U8URRl0VFUJUciKAgCra1pn5ZKdxKrIsEVCTX12WH90+DWLqo8px5E9gySHz7XvfrYkbwyAZhDAwMJ/FSfRer33FgXUOEa6G8Lk3PWHXse4E4Ar7s7qa4+Ef3X2wF8zgfbg3+7/YoLfLH/qcK/isANDIhkWyDA6om1SLBlvV01llpxxayVYDgo3mhDWTTN0HR2qMoqG4QGW15YlOUOSQYqhYwvdHOSDHxWtDBw3+xFDnB9wgBOeMYASGjizEHGCGB17fo1/S2WCiQu+Prk0/P24OEjAT/6maGbAh6x1qHAQj8mYI+EqPcj3tJ693YKHz+qwlBVo2czn8SMM0jPxLu/K64DikW9Ot9UaNc9rC7NiTKMkBZ9jFREWXv0Ku/YtUsVQu5lpbhqy9Avi6u2zls0NQoD3PzsM/vVr35rt27etsW5ZbQmleyNPkL+OzI8ZJP79toPfvAPort2dPr8RsCSZASJMxJV9+7dtStXLrsFUE+PvXTqZY0r54lsZ5qaXdX67l3785/ftj/9+S3781tv29IKycBGGxjsUzSO4i/VeXqpwUckY0g8ulhkYholBlq0rOAZS9vCd//u72zHzh2Z2JsSNH+VgBCFUTjKAoQOClUFytEyFKzknLe1aWexnQNCwZ70Z/4OTgELQIiYDLYTgMGB7h5raXLeNB4ka42mCuHs4pwtyBcrelRcJSu/6KrtHrZCVHEF9X6/nahM9d/nsUSYYFb/RXW/3uaeNc+l1BWVEcTcEhJW7jkWW3TiJfuPrBqXynWe8PPB+ioBYYA9Pi/6nGLyizaXKhh8rqoQyZQ2A17b0ms/p+csZzuxVSWTn7sZt2cbswohwVkdQOgDVG+MfMi3AkD5n9f9m/9MymhmAbN5fn9hAJfe4su+btMV5AGhI6ksYA0lyuhpyxcu8/sF+0aTrVf1EDavF9U7WFpatKZyycYHB+3I/r129tQJG+vqsN5CgzWU3HbCVTE9mHZAiHiGV088y+0HYNgr5AGhq2ei/hdZdO/HisMxgm9flpVeOf4dvTHKSifFvlAzdOCFnYRTJhWGpiAC+l+oigYtLuv70+d4NlyAsMnXoVQk29tVseCbwANBCoJLPoPqka4R8RFVCP07KGwVQIg6qfcJtra4xQUVEZejd0VGKDitZDbT9cYa4h4Yp2Lq8yF49eB4SQkZv5ckGpMqEvHM8cKiwhA9RVBcoxeIDCxBC8Hq/DyiLCuicooCrkx1Wqs5Y3oBwhLgpcWaW5qV/Zax+9q6AntUFceGR1Qh/P73/5vt27tXgZl6wKan7fyFCwKCBErQAvlsxkUVvATkAf9OzSWz3KJM/OS+fbZvcp9U7iSCg4o2lM3OTvWOABT13yT2gcgEoj2cDK66SN/KsisOpoRb7O0Eb07V8+Bb1DKCxo0NjTOv55okRkLygv7ZDQAklS9AXGd65nhmFgxBId/H3dKB/i4UXKHnXr12VT2Tn37yqV27cUPV0bb2zqQMOCx1vR27diuBSzCHRySCO1TFuE5lyVW1blDvYAtrjP41KLErK3Zg/z47fvSwvXb2tO2EgtVoNtjbLfXRjrYWa0/WE40tLThc28byiq2rOltJuHikkY65xPz3MKWSaJIcfToToYHhQ+hr8LmouICE6FdzAZiCevOokvGsoBsCpFlTiLlQgSGQ3btvb1J+9R5eVbeoLKyu6bXMdwDH6IirECK+41UWD0xjX3ERpmZbYz9YXRXgliqw1EI7rbXQbstrS7a2tmJFiQN5NfPe3bt249o1e//cOfly4s/GLkJPExVOEjhUO0gEMP8AYdxPb3ePjY+O2s4dO2xkaMRGxwALO0RDZNRCFVI07lb667rdZka9USk+CRCVhKp4CiSlWAP5KpsSVdqnokLo//ZqOeWAzV9SWl130AlACgVXQCH7Ds9I452Am5IYxaLWA+MfDdD+ek9MZQnqpLYM8It9VYlJbSHhZ5fYZxkLrfK7uODwP1WrQVJHpTqOMI/8+RIDRdTc5WUxBFhvCAt5cq4kSiZ7CskjQFx4QjJ/rl69qrkJmIMOCyX3ypWrAjIooCKaQl8n64y5Cp2d9U7vHO/FHEYNE3sVABBJjMOHDunf/P2du3c0hohswUBB8Ifq4cPph7p2+km1l01Oar1LbTfFQn5ukKioPLu8B7UDxUYJi/HNPoz9CIJCnGuM15WrV0SV37tvn/c3NjRIVZm+R5KJxfWSKnH0Ej6bm7XP7t6xW7fv2I3rt+zZzLytraxbWys2IY0aUxdKarRdOybsyOFD9s///M929rWz1tXd6ecbcenammjLd+/cEeX6nbff0T595PARKawiWqS1R+9rY6M9ez5rly5fsZ//4hd27sOP7MKlyxK+YW2RUOVvSeaQWKA6z5hIMIa2E+47KYUr7sj8Y13lfKC/3/bs3a39kP2SxAmJlL9KQLiKMX2ynQgwKOe+KvNXt53IA7NaQBiqtNl/AxBKJMLUT9DR0mb9Pb3WS6BBhqRUsvmlJVvaKNsypqhrywKI5ZL3u1Sy5P7ZMfm2goGVn/9HAWG611gFSYwh2yCzD8rbWqTTqgoAcR1VAr25V6q2mO942ua2KquRTHUEkzEmafVmpfQ6MOELUUbzFcJaQBgBcTwbiRukKI+FocBZw5fr1YssaYCPfDXEa6xb3nsAy/i82j/UCKeAmYVLoBx0PwHCXN9jfvC3A0BbVSLj9V8/IGQt1B+zLwvsvuzrap+HPy/oUbn1oECxkv2Pz8p/ZiYqk7OdUIWQ6iBvtrps5aUFK83Piz7a09ZqE8NDdnDfHutrbbIupCXJMiZAGEqigDA2aTbwmB8ODD15wM+jUkAooMAtJ06QB1JV+18dQJhXMFR/C1LVEgiZy6qHCvJFt/Q+IipGCgyjryhVA+NADpaEU0STII3oTZ7ZpaLBt0zqyYALjIYyc/x9ApQJTIielIzpEdeBoslrAB4e4LmUPd9ZJl7N9B5/RT6Qf6sHHGuDZPdBIAn1jIMzbdpVW0GMoQypqRBGlTGrPLr4jH8XrbhW0gHsYDA1kiRQ4BXCtA6YdlSnoEwWOFvKoot2tjqtjc9D6GR0eFiGxUeOHLb9U1OS1+f6Uf8kMLty9bJ6degX47kpoVAsJpGQggQ1AIQEQfSgkb0HLCAcoXkEE6ahQb+jxyoUPSM451oI3glwmWsEZ25VQHV3PdF1PSBzW5R19V8RwBMEq4qwvpFJ9JdIgoSIEmvA69mqXnT1dKUqSrMARyQ1UNsEEEIxo5+IigMCJtDOqEYRxELvoiI4PrHDBqCt9ffJSw2xE/raPvzoQwWmweCRtxvBP0BJoMTl1g1F2tUV2793j3zBUBnduXPcWgtYT7VbD352ba3WyfW2t7kUfGubbTB/kHP3SeTJiMwj1M/DxFvKEgQ6m3KRKz1VVOOUqEAJdXZW8xfQhLIqzx6AznPmd0Fl5ByDtiZDdiVKWiQ4RH8r/5b1AdVaqkBLKwq6oYwCYgjq8clDsZZgUucWCYUUQ8gQvVCwFfrcl5ZEQQvg39uLyMmArQIGyyQDApCx/a2I8oZHGoAQOvWjx49kSdGFaubgoA2POtiQ4A3JkORF2I5+Q0dnFpwCLqi2MYrMb/YC9kJeS+UEQJAlwH06pTWcmGDqmaWy5nuQ7025qlFFkDIl9DNT603nPMq4xRJqwp6sACBFHxpqplAl630BBrWPF5I6KgG7eglJACwkBV3vsCKMUAAAIABJREFUrZa4DrR8GBI5NdIsQembrfewx4zLzSMqg4gfCjzPzWk+iYK5a5c1NASHvSyFUVHgJfi0IWDIN3P60fRD0X092eYWIV4lLOt50tfKzxh/qIVQPWEpAKTpJzx27LieC58tmvuzWam+Dg0N28jIqCwREHe6efOW9p5jR49pPOnnRKmT5wOrgb2LZCE9qbc+u6k4GzAI24GeWT5Lfnzlkq0uL2eJxKyyqjWW1GXTeSAwHsJqJGNTEo3XU+XkXgC8LlgzoH2OhBNCVCtYRSGUhqjTs2d29/49e/eD9+3Cxcv2eHrO1qjGkWQqkGgC7G1YAfptW6sdPnTQXn75Zfv+9/83gby2tkSDL6MyumyzM0/tRmoLOP/pBTv10kv28ksv6T6pFPJc4eIVN9ZlsYOi8o9+/GP79MJF++zuXVFJpb6b+nsd/DsO8dZrZ2ZglcRzDWaRrykXQVNSg/2NNZk0AdTaxBny11gh/EsBQmiiWYUQP5JCi3W1dlhfT4+hONqCgt1a0eaQIy6u2rzM6YtW1OEWsYQr21UCxxe1MPiPAUL/vMrm4GCEAvM2ZuApQIxMVHaQ5TwPg1qW4FKVHWLtZ+Y3wepgvfra8pTIkIDevIF+OcpoBKWxGQQ9Lp/1D39E/jYAYejD5a+7FnDk/7cLX9T/+jxAmPekCZVR72dZVUn/vwDhlkNb9YuvEhAqAIrYNNQmU39GzKn8fxXyaYOtNqbPA8K1+ec2/+Sxbcw/t40ECguNZm0dbdbZuGEdGyWpjG7kqoMuhuI+WKzLEHOJaiFBttOnKkUG76VyWmOIdTiVKEf9jrWezJqjl4WDwD2OwgDXFfIIUgQCmvD1C0BYyWSH2qnGIVQj6SspO+VUaysDhE5x8n7ItYzuo/eQEij+pdhAeLeFenmS1YSrhuLPiHoqHoRUlvi30826u71HSGI0qkx4z2DQNT24zfXwyarCvxkeYi230vCscaiSqiWsgtuyf1cFX3IW8ECf/gz2EgUvkuIvJo84qH0JDHAtqZUh5hLXpwpF6pfCkHvXjp02MjxiCKnQ01NcWbXO9jY7dPiwnT59WjQpekQA7ogOnD//qZQdb9y4rsqhTKaXl5PPZIeAH1n8UP/js7xnZ1BiAaLkAqgwI+7qVh8d2WAENBD4ABjKE7PQIvBCEAuQAJRwn1QTmZN8uaBRWT5a0BwBIRxLApJ63YI9n5tNvXCAqYKuQcFoa6t1JMl+UYVVGfFAprmxxRo2muzOvdv2yflP7be/+42dv3DRbt38zHbu3m37JvcroET8AWuJDqTxGxvs+o2b+vt38Te7e0dBlM9FgvE1p4zJoBqbgyaJxSCFCyDcMTYmpdGjxw7bzh3j1tvTaW2FZmsrNMm4ub+n2wZ6e51mWKD3Lk6RlOesqk6nnaKm5FQPEKICiOUBwRzvSYDKmqLaiqolz9Kr+QARX7/ziwsuHjU0pAoj68xFaTy5kLELqPStovo5pwTC9PRD/Q5AqOAbv9B1PtfjlvxzcCuGJYFylDyZf2Nj4zaxc5eLVYmmXLlBrYViUQIiGNdfvHDB3n//fbt247qNMLb79ws00NeIAuXi/IIEigR2Z2bs2dNn+gzWB1RXKoisl1A1hZI4kiqJrrLqvnqRbIhwSDQ5aJrhPZh/LgGm8rnKjDkTJd1cXNWA5QvecN4nyBeBdDANRHdvbal7gDE7WA+AWIAhcw86L551PAf2NdYZv5dHZKcrozKPa78iiRm+nrW/J5ZgHsgTdXFR9gPYGyD60trRJ6uS0uq8FQHyxaIoovxtfx+WFv3W3ddnz54+tcfTD6VuzXUAvAC7jCVegIAmngUVRPYkekeZU9B5AZ+nT5/R/bDvuzDSPdlaQPE8fvykNmBA19tvv6M5iDgMf89cItHF3Dt8+JDGgWv8xS9+YZcvXdI8w78PdVISBdxToZUexxWbm53Jzp48rTaqvsxP90p1mw/mNGuLn7H/0HLBPCTpBN3y8KHDmpvsnfj4ybZh/rnAJEqej54+UV/3v/30J/bnP79rc0/WxAzp6G1Skk3si0b6+NuklPzqq2fsW9/8pp0+/Yp6ZXV2qKruNkLPnj5RS8CDBw/t6ZMZe/XVVyW6QzKIZIYqfsnm4v6Dh6oM/j//43/Y5evXdC2FgvcXhxgbLQRuX9XilUISlsWifBUHh4eTfdGSEkRQ+kl0qK+20c/raLXQhXoCokbd4cVitS/1Vyw78mslFpmZbdVDGIBwqx5C//DqCmE16EkVq0wl0BNKtYAQeWIqg6iMdrV3WGPKjM/Oz9s8gLBctDXoA6osJdqqNhsCJ78G/6pHPKgdou0A4Yu+x6ZtY9OnxxVl1StPG9T0reWre5FZSRnPmiCz0o+YU/9LWdG46gBlsYH60CRl0TRM9cFXNcCturvcBp69Vpcd1x5U1MqrgtaUz7j5S3zh1j6lrCqUPclcZt+7gzZ/VQa4Zg5UpoMIubkDlwUbht1hCJzNnuT9lKa0Z0HrfPBWy3Q7gKsFnu6ger5WB/lfZDHnA4Kq18UCqztm4XW3+ZfbrZyvamv6vAphCBJlayZWdXgMpQqhKKPYE6yXrQD4WZiz+acAwnnbWJg3w2B4vWTNrZjSN1gPVMr1knoP+YpAJnrUvKpe3S/iqp8OokJUJuicvEf0p/hhiNVDhakQo5vvOyF4DxAaPUohjsUhxiHkSnguyFL5qjyz/DPnEMkDQvURpoCMSgVz3ftrOlO10021pRgpWwenWTYnqiD3Gn2OLnbj/nRJuNTVMDOatVPdAdMEDTrQavqKY/lICTopmVYUTZ0C5gIW1VRs/rcquEl6nmsINUhdV9GDDMbKASsCGqmJMrdnOiCMUyFsCXwdNjU0qndqav9+O3HsuB2YOmCPHjy0B/fu2Z3bnylYwjfu2PFjNnXggBQZuU+3nHiogOvuXSqFDxWUUYUFhIk+C602ycEzRpgh07eDmbYqR+UNVQapyiA2Q38V1T3ABOqKzIVCc4uuk/mpe6TSl1RxY28POj4Z5ugDhY4FHbbSswkQC382p9QGLY6xCYNrxQOi+NNXs2pzz+ft8pVLosp+/PEnruLY2qbAcGrqoAJWxDkIdh8+mrZ7Dx7YnXv39e8nT2cEnhH74XyWSFHRqaq1gLCLylNXhx2c2m+HDkzZ/sm96iHs6e6wjXJJCRyqg51YX3R2WBsVOBli15zhAY703+RLmM6orO0Qq4m1NadftrSq2olQDM+SnkdURgF6rBlRf1P1SMCIwHZ1VYE8AT3jKAZBUqDk3/wegOUKnR3W19ef/Np83vA6FFd5fkeOHrW+AU8ceJIG2mRBoU3QR3m/mdlZ9WqiQIv/Icbd4fVHJTPK8t4/apqHUA8BC2+99ZZ9+NFHEp/p6umxvZOTtm/vPvWPQb3kcwBuIbb2fHbOe+s3EMiYk0gJ+wlzExrpnj175cPJfON6g8kQQlkR6AsQJyqhhFhy1hV6JLmctf9vSSNlPtX5k8kVYV3hlM9xFehZVcBIpEGdrfcFoAUUoBRJRQyAD4hBqVNemNgVJaG5sBhRwiZ5o27Sjand23IfKlqjaJBeAeT9EbgZHB7C3VLPpVwkeePrEjAHjZhKfHdPr2i67KMI5IRqNes5eshdPfQzAT2SEHgE8j5eXbupvzty9IgESph3Dx8+UF/ep5+et127dtvZs69p7UJH/OjDjxTX7NyxU8JSXDPVfx7KwQMHBS6ZV1g6XLx4URRzaO/YNpAogDIKbRrLn7t3bmu9MM6hxsq5pn71tUTbTWCcc4/xD4EynrvW0pMnumfONWxzVJkGvC8s2LPnz+3R08f6L/Ruen2v37xlF69csluf3bX5WSjwZi1tDQIz7Ol9vW02MTGqff21s2fttbOv2a7dO1UthRXi6tk8g4f25NFjgWSujQQpgBerjs6ubiUcOWPoXwSYIiL21rvv2r/9+CeirFJxbZYFkoM5VfabCkr8dXV1G2tJImELCza+Y8J2ol5dKqmKTO8mIj38b9YSFFHR0VWpbsko/l87ILyebCfeueQ+hCtN2E44ZRRASJYhhGWgjDptFHxWhzKaLZg8IEzItwYQ8i401/d391oPvRStbWYyVl6WFwkVwkWqgw0bArHedxel2QAjW9MK6wfZnwcKtw/NKxuGj0EEagGEsn0vJ+celYitAnmnRTg1QhUHSd6ngCZl2jzo9ApFbQAWdM3IgmfXELz5GkPr/B1uBjP1kFAK3BKorVQrXEAm+PkeQHu5XFnPNFgR5HsoWScTVyGi1ATD2z/bfH9k9bRz02496ZywTADC6HnMxikPCKNf8EsCQj/nKi+uZnBWV2TzVZ/tZ131b7cEhBrgLZ7fFiBXc3ibD/+qAGGVqAyXmOa6Aye/ipgntePn4D7nQwjVE9BHT9/Sgi3Pztj64qLAYPPqirVQIWxvsQG+kV/PqYzG3VbUiiOxVFnLwT5wZT//eajmkngJIZYXBYQxJ1ykJe1kqWKVB4Qe6FeYD2Fr4ftM5UmFKio/0d4RlNGmJlWdyH5Lwr2nO5O5Z40CBulhiXVaAYQOlKO/Uv9OdDbGCxoq2UwXW/CeQ/nAZoCwVk00vV8GGh0cVLKhlZ6eqqm3QfWL4MrVNJ3at+Im1jK1JvDGa+2Jzc3hbUc/cFSKKpXavKiMV4e8sZ//a25otJGhYTt08KCdffWsvXTylD28f199WB9+eE4BDVW3/funbP+BKQUY9JVQGSGA4bBHBY9qg39jLfBImW6YLQRVSjqU1wWeRsdGJC/Ooc+5iaAK1S4ot0FRpmKJAiXBrAQvGp2uTKCN9ljY5ETSL3qnJOiV9jmn0RZTJdT7KV3d1qlVXBdAhzHgZ9DuCIzp0eS+kE5/OP1I/XH0KeGNSKWB4HYS8Hz8pKpMUoAFAM0v2JXr1+36rZvq+1nABmVjw27cvKFsvno11W/rDJFaQDgxOmIHJ/fascOH7dDBKZsYH7XBfmiN7bL/KAKyqQaLpuzS/1DC8Nms+ko8ZT93Ek2vJvnKuopqroLaZFlAsE0FsE1JgAnR8rwPFHVf98/jrGX+UU0EjLjS5Ya1Q9Xt6NAzAwwSvHOPBOZU1AD4snopFjVnoP/RQzt18ICDld6eJFyCtYH7kEEt5Pxn/jyfd4/D+/ceqh+wo5O+zVGBTVRiGQWuTRU5ZPnXPW7is+gnPPcBSrzXBAoBHxM7dtjE2Lj6idm/+nv7pOwI4FuYX5TIB7THx48e2/0H97XnMRYkRwiW6SPzvcrZBAr0eU5KzBRdtEN92Kh0Qr1vc1+1tFdET1/29CKZn/QkahOwkgzUHCaZ5rRM9XSqckpVc27TqcU1I5KDXyHPkuomQCOSgDo3c8Iwig9yqswVcbyqCGnL0zG5zQpwsF/Jz5C+5P4+W1lctOLqmuZEnNcAdkA+PbokIcKGhDHL90hy4/wMIEUS6k9/+pPu47XXXlN/M9d58eIlPUtYCBPjE+pVph+WiiJ/z3x+7bXX9exJakAnJYlI0oNrYq4wJ3l+PF9Eodijfvaz/2mXL1+Sd62SZidPep/pyIjA38yzGQFU7EuYG+yVMA+Yd1Tf1lZWs8orz9/HZdnxgkB+WfPs6eMnej8ANPckQFQsebJm9pndfXDfbt3+zK5euy4gdvf+A1XoFxap1tN/ydlMf7jJU3PPnmE7euSAnX7ltOifGNJD/ZY9DGsWQFheT96H0wLy7MVQVakUUx3EagLhH1fyXRYgff+DD+yPf/6z/fLXv7EH09OylwAAhkotlWp66hnDwYFBCeIg/APg3L13t03un9Q9kxS6fOVyRlsmyUWPJmCUpCPPRWceIPnrrBDO24YJEP7rv5gAIb4nqIw2VXoIvUkjAakar5+Nxu1UI0Nl1LniLg/rzdT63w0NypgOUD7v6FQD+TrS7osOCKkQLpbXrEz2TAu5GhB+mWD182qxtUG6f8bmKmQAwwgUY3PJB+tZv6O4U7UVwso+s+kzI4DJXWylWlET8OeAT2x4taDZfdzq72txf5vGMgm3VL0uBwhDQCYywU4RhTfmEvnRQ+DBtAeAW7S3BfJNH/U5IDBP2o1rjNkZjyrNLVc3dQlnNhw2YjbFigKkF53zn+iVrO3Gqvp321YHfRes8OJq3varBoTeS+XBeIAFBZaM/Taw7+sEhLWHcL0KYcVriP2ECiE0UAeEDcVVs7VVs9UVay6VrK+91Ub7+2zPxKgsJ8Z7uqylccNasLJRX4vPiQA/ITgQY1ZpD670AfOcAkTx2lBfC7pM7WyJpEjMM9kwiM7nyqa8zrPTZNx99KkGuVCJ90dVwHEsj1Bvyyv9JoXfBAjle5ep67n3IIeyzONzwU/sDwKEOYuKCIDjs7XjNjSlCqEnePJS2r6/xXf1ovH+mtUqkF9/v07JxZRAU3USMIHoQjl5OiX6ESCQCgjUOL5v3vpMQBnwCs0n7D5q17QEpuI+NzYMALZn1y7bPzkp6ujMk6dJCv6J/NMI1OAmAAqgb0H9QSjC/RC7s+qOFEhnnihou37jut29c9eezjxNwRF0YIJ9B9EAQFTupNba0ibgBsih6kX2H9ERKKrDg8MKahlrJS1gx5RLoiIRjFOBpPLhgZ0LJQBYXP3RASnjTNWBqhGm1gTq9Mbg9UUAJ29EQEVjg4RjQrYea4nLV67qs+ih27OPytABO3DgoBtlNzUbFCoCwstXr8ojDJm/paUVVT7wHLx+45rduHnTymskN1K7QFJ9zFNGTx07av/te39ne3ftsLGRYevoQI2S7xaZ0VP4BevrvwBfzUXWYfVulZ3MEmDBPzSZUeYWJeNRWeduGu69rWsCeQ8fPUrCY+5TJyXK9jaBeqdQu8WIy+57DLKCYE5jg0AHz4CKAMEc+wgBosRNVEnwvQaFUp4HfWMhXqOqMCISeIuq0rQiARgANHsFAIi5RTAJJfHgwcN6hgiqRPUy0kTMF+YjoASADqijAoQo0K3btzWXqY5yjVQ3qSoBCAEUiEahNOqCUd5TSEDrhvcOagAwExNjNj42Jil+r4ohPOXjCDAVfRaQDAW6p1v/ZgyUCEt9n1mlMJ2NUk3X2q/eRaWeS79p2rN5D85vxhk6qVRN63yxngCnXnVx+55M+Cv6BGVr637X+tiquGbTbl4lnJL/LaJZ6mOGcVcqiT5KooX7h3HAswgqJM/L6dwkFtyugzWl+dbmdhMkKpgnEaPQA0g19Kc//an2A6p1U1NT2i9IZkBbZ75R+cU6gnULc+H9c+9rj4D9MArVs1Cw69cRhPKEBtRrmBdQ4AFyACPAE+P005/+TMmNPXt22dSB/ervGxsdddDWSgy1rLkB9RkQRLKN/w39lGfMnoaHJPOfNcPzctVSB8ahhszfUnV0u42OzFeVZNPC4pLA4Icff2S/+OUvHYitrtlqCSpnYrBIIK0kRIAS8dmzp+3s2TP26plXbWJ8XNcrr+G0/lR9L5Xts89uqpLOtbD+6LWUcjbV/Y4O9ZojgjO3sGAPHz+23735e3vr7bftw48+sSczTwUUy2Wn2DOdunu6bHCQBOMhJQDlvXofmvi0AOGBgwc0N6gOf/zxh/Z8bl7J1IG+Xpuc3Gff+973NJacLW7dVPr6ACF6c5sAoSqE/o3thFRG84AwT9mIYlsKzOtVLgAjSZtIvYNQRgUIaTZvbFSGjYwOpvQIzJCxYBGQgVyANw5tIBMADc8hD9D8q170vnWIuz0grARdEctvev/0cZk4fjSFhzpVTkZfACn9XrWxqsvK/4/w8IuW7WSpUfdi/QI2jXUChtkBmUW20YNV+bxq0JrEPmrHsZ7i5osAwtRQW2kq94xnVBGrdv7skmqtPOKYS484/V3liTtoSzVi/UNTMcPuqFF68MockxhGOgxFtcsNvV4S7/8fAIMRxG86o7Z5zy0rfXWPugow2ArbCYA0NSi44GNVyaGKw2EcnkxbvHe9FeNJ3O0B+taXWvOOOQ/KeADxfGI+B6U2/5EJ41ojCqri168LDKIs2gT1CeroRtkaqXo0bNhIf5/tHR+zo5N7bN/IkO0a6LVmK0ua2gGNr7VQ+vNA0RVEa7/E9M7dRgC9uO4ATqE4yXvEM3XRmYoPkYvJuHdhBRDiUeeHgFRGQ8E0faZX4WK9V6rrFREN/z29EV7Rc+AZ4gX5YEe9hpnnoI9FGGSHB2II6cTKSmG4AnGpBCd10Egu+P0n1kKqGEYCwn3VlnyNZh6Uab9Og5pPiERiSmOb1m1YktBvxfiQPabvBCPu859csMuXrkjem7AOkZAA9fUAoSoBCdh3tLapIkdwi5gM6wMvXCqqZMP37N2rPrjpR9MCoOwf+FoR/BOMEUTzbwIOp++6Hcbde3cVwBOoYXgMSPPqZlFgir5BiUk0tygY5TEzF+gplBDE4JDeF9EZ9ikps1IBX1lSsEflhWskkOI68MpjDMv0xMqmw70H+ZKfJP07WV9cjzzwADUMvypKKysaT/wCEYRBwILeNSoOVAVPnjqlsaDaQFIDX71Lly7r76kkDo6OKMNPNp/7v3HrpkDxwwfTtiEA0GANLQjXhAWAm9EXGhvspePH7X//++/Z+MiQvAehykGj7ehosS5ABX1UAQzFCg7/QQ86skSmNg/f5yUOsqndIjEVEyiUAATxh3qHC5pT0w894AwbmorSsFeWvf8XoNeZQFOXLSwtKgEh8N7YmAC5vwcqhDqfqOAlWxe3gXFqoWxfCs0KWkkwAABVlddrsf1wH0AqLlTHqCoxpwAIg0NDqmj43u6CKax9qndetSA5gpIiva+f2XUqtteu2yzCJwsLCt6hxAHwoCoTiLZJ0KTbBgcGJP8PUCSQB8CSZECIA9oh62XXrh0+x0jEJJEUHgGJCijQgAa3nXBgCSDj9SjmSiQpVf95ikom06icTnLtzWmdBiAMQZ9IQPOZSh6ghro5T5/2Kk+UaR+B1p9YS8gxa+/KAUKxrTxdlg7Y6lMgtn+PYVxYLEuYaU91oOP9pquuat7aalcuX9YzowIEQAJoUKmCukolj7+n6ssYAWABvPSMst+4xcaCHTp0WGDut7/9jfYC5suJEydVrQ2Td2iI7AeAM9Y2ld6Lly7pbpgnCNx0dHZpnZNYYB4w5wBuAL/pR4/s+eys1gLX9D9//ivRlE+cPCJAyPXDcOjv79N+x/zmOSKYxT7IcwX8YANEwos5xf1zDgFwAV8knHg9qry0MSjh0tIqsMyexzmkfWzD7W7o7wVgvvXO2/b//vCH9vjpE63xkpgrnNVuEwL1tquzQ0bzb7z+ujxgT544KXBLYkAgNLU3qMWhVLZ79++p8s6eTF82a4okDNfc2t7uDJqGBns291xeqz/7+c/t7XfesRu3bmns2DOLRc5c8Atj3Gujo+N25vRp2zc5KSovVdrrN25IvfTwkcNaJyi3njv3vkA5e+lgf78Skt/5u+9IuIf93OHM19hDSI4lAOH/9a//Yu9mlNEmW0WmXCqjYf3YoIHyDTeWiQdYlcO8ku2NZSVJ9KA8SVTCMzO68YZG6+7sEiD0PpUmbawMOhSU5bVVW6bcm2gh+eRgBBPVFbxc0PxCPYX5xV990NQLdPPVIwEJRYyOQsJrL38gVVff8oAwkPTmTwlM43Ld1UG1QFXySfNz0KXGt6tS6ZPSYRrBagZE4rV1gv7s/mqGKILqPMWvijKa7B6ip4lstILEHNXVqy0ZD27TIFQFijnAFn+4ScRHi6jCluStI6PMOMr/qLW14v2WhIBSeOpVwhrgVq+aUb/CEeu4PnDarir6ZQBh4sHWxWFuMo7NQfIswx+KzJhoY97T8YW/vhQgrGfhUul/DQAYFafKNeXXoP80axGTb6kDwoZS0RoBhPgI2rqAINXC9qZGGx8atP07d9jxqUmbmhixPYP9ZqVV9SRFBY7DCmVAsshbAcJKpTKSNel6UvAWymEEAWRNw7cv7i1PK3Vw6OtAB1mzV414VkGPFCBNUvPZPM/RzmMd+5nBgVSpXkAL4/PJ/vJfqZmhqlokkx6f2eim5OrD8rWnCmcCid4/ReWh0sPoh+mGghiJb6SAqqKPnABpqoB6/6FTBUVDXFrM9qZYOxrXGlp13C97ApQ7yW93diZz4ELqrfB74zCnT+byp1ftxpVb1tpTsIaWBgX0AQirtv6cGE8FUni1CaoO2e+RwSH5sp06eUKHNEEUvXBUWH79618rkEJplbFjnDjAEW1QZQ//veFBD2QkBjIjCiEUUqTVkVjnTCPgIghvaqxYS8QzF4OivO5qls0eyECLvXvvjlQICdh4LkqeDgyopwdhF3p4CMJd2dE9CUXXp0pcKHhgDg2ValVrqlZRuVU14rkCNahnCMecv3BeQRFB2je+8Q17+ZVXVB0ki85cpup09+49SbVD221uabWxHRMyD//9H960jz/5xG5+dsvmns7Z8vySx/icX61N6ueFgsa8pxeV5MyBvXvtjVdelg9dfzfU5jbr7ABItMlHbGR40MEjAiKpP9btN5wjXDFRT1XITOApnyyu0PezWZ3OIuYclQEFouV1VcMI1FnPlf7edgXB7gfn/WdUNAi+lYDY2FAVLMA14874s6Yxif//uHsP77rOK8vzPOScCDAAIAHmJFKJlGSV5CB3eSq4Z62uNdMza/ovm/4DpnpWTVevctlTLlslB2VSEoMo5pwJAgRAEOEhzvrt851773t4oCSXy/YUqmCKxMN79373C2efvc8+/F70vyPwZ//FeIR5grkEEjOYHPWGTMw+c5z5Q4DN/ECWx58wSwAGxoDaJD6X9wYsAiaQ9hLo8zlyChYLuiggR13T7bt3BOQB7bQhwDhKNvjL9A8kOdQgkEU7gy1btzn47ewQYw7zdeP6dQXfrBkYc66b9RDmSMhg+Xy9n6TsrizgernfJxNPxJpNjANKplT3RWA/N/vM1WKpzITr8NIXb3jO2e0tbvybQH9w21a5u0YSuCY66HjIAAAgAElEQVQRkRLkRXfZLP4pHNVRfvO8fYm1B1GhMWVfTbXecgzu7sqOr5hjvBe9UgFD7BVbtm2zrt4+W4JRlZkYTLInC7y3X0grvRUKIO/27VsyOmGPQcLNv9GzD/fMF144Ym1tHfr7yZOfCfixH23bOqg5xmuRZbLO2csA/cwp5grPHhBEIoM5D9N47tyXWRuM3/zmE8lxXz12xPbs2WUjO3ZI4tzb15PMa2gBsqB9gvtnP+Zb7TF6+zQ/SATCiHHdvD+1uvv379NYAGYBgdE/UoY42ZlTklyTtcHe+9HHH9lPfvZTXTcsOutM7YyWFjU/t2ym9cawWgW9cPiw7cMRdWRU86SoAlPBIefOyqo9eTIl19Wx8cfW1NgsZYYMfkhKcf7VlfSccTalz+1PfvqPduLESXs49lCYhGQKZyHGasyL7u5eJdDe+eE7cjS9cvWqnTt3Tj1bqbs9evSIknP0sf3si8+V6OHvqCJJsOzbt992jOwQq+kGcfV/PIawCAhDMjpfwRACCFP9oKeH88LtrA9QHqY7UCxktQM66mGQMfQlo8yfZDQNqbCy0/uEoNeXNn1RtSPu9rPsAXsFS5Q3v6zFEBYBRbZZpB4zug2PiAqxsUsWkKPkgWBGBWYW5hU1a4lpEFZl8/JUePr9Qs1d4VPyjasaEBbkYAJAKQdfVeGcX1u6+uTE8VxAmCy3KyWDBYbtOZLGmhAnxjHdV7AVwQK4g6ybGChrWzDdSH6shfrIjeBJ/myKDF4+02qAYIBoJmymzhXw4M6GBE1Ik8P6HqlHWHdnbELhZjcCfl//75XSl5hntdi3AA7fGqBtAKSdvfJvAZ/khkkCQZlnn6jrmeWvu4DfMyAsflxxnWaS9KrrkYtYJJUAg/RTW1oUKAQQ0nZibe6Z1eFgVjLrbmuzzT1dtn2gz7Z2tttAW7OVVpao7k/SZU+5hCtYMFo5Q5jXxAaYCsMbDnAOMn4nakYIdgjWoj7QWcXozVk0q/G64BwQ+rPIAGGh0b0fDMzmxIFnLR1Swg0rhlWcAJGzLdncgrvnOtNILVnudEbAo89s9P0WtiuAKfUS/lkl75ElF8viQvB9DGkOgMV3zXwnyYxlAIRpnkV/tHABrWj/4FtkYhoTLq163srUJmMcGeCU6lTnRSDG50Ud3+TEtAJd3N1XS2484dn+9JUtuvQfHHYra1ZqKFlTS5MSkTSl3zU6anupFxzFWGBYQS2fD7ui75s3bW5+VmAmGo0zJgQyGAng/kdwRAYcmaUcXdPzEWsnxnZF2WwAN2PJM6M+iJEkeBGQSBJRAAnz6ebNG15z8nTalpcWFXgO9A8oGEbmpDYG9LVrbU37rR/PwWK7RNCDaRzzHGi48cjDBw8VIFKPhcTpzt27YvwAAGT9v/+97wkQUjMIsCQYFns48UT7Chn11vYOJW4fPR6z9z94385fvKj/Xpgr23LZQQFBXF1jvW/MnP3J/wdAuG/nqL356ivW39trfV1d1tWJCVKbQGFnJ70a2wQaAJCNST7I/CVhQH1anKXOgntsAiNUmbD2ucDzgH3IvnBkJaGyjI2ulzgEs+71hnMCX75WqWGE8VhW0Mtn86wZA2r5COh5zoyFDGmaYI1XVS8oNm7Rk3PMK54VxjaKb+bmJatkHhWTR8EM37xxM3MqhEFifsDE8BxDckpSC0YJwNYvFqdXwX8WZyg5uKRrIQh+NPZYDMljuV160M7vk8QAOHIdSItxkEWWyrXBHKJsgEWFkYYRQVINmxi9N7k+WG4SFmK8UHs1N+u+2bs5f9mTGA+x59NPHYyq0b3XlxEnVCTRJBdNJUKFWI1/UYP1wcF1URz/EM3T41kXU6DFvSuCkNgzagNC36zYH5HIAlQYJ8abpBvJAQB7FpekMJD3gn0DlPVt6tOYwtIBTJhHOO+Gg7CPcYeSQTw39jqSAbgaqy5t0ybNTRj4L788KwCB2yjOs7TRoA5QDrZ97mDL+uBZsbZZ4zB5APhIpt299yCTgMICs7/hSguo49lcvXpDScLXjr9iO3c5C4gqgecOMOQ6o9yCuSpZcXK1jgQACTQ+m5+jmCCRRE0f8lPmjhhKDIhS8ktnr6Th9TpH5hcXJEvHtfgf/vEfxGLy74pvSBI1Nln/pj4b3j5k/X2bBKxwT2W82CNVJiE34nTGJJaF8+P27bu6V/6ps6PLNvUPWFNqa9PY0iIdKIAfRvCrry7Yu+/9i505e9Ympyb9jKUWPr7X1vTs+vs3y6l0z949MtTi2qnfBfxyXTzzR2MP7YtTpxJDuKyEDu7SGI5RF4w7rUo8UDn8sWoIvxYQltxUBoDixu8eVBYDy2xjrqh3czlMnM7REJKMj+RJbLLUVKS+G2yyjv49Y8UBpoa6qiNZzeq8KhjCHNmtC2mrAWGwWnFgRjAe1x7SLCcuA9T5AUKGPFvwRWfPCMATK8Promg23s8/t9J4Jr/YHBRWBMYCvxtBiBpOkc9hCOO+i4tD95dkDx7gbfz1O4kFo9eQDn9nOcU0xHSgEPhbvHE1IEwhck1WNHpdShq2kupWSyUZF1E3pGbP8/NWRmIVtVpVouNvywKuB+OVN5e6MNUc5N8XQ6jnrNo4j40kb0n9k8TMhnNl1kj4eU+96lK/zcPKfnVjhrDy3avbxaxnzh0QOigUGOS5FQDh0vSkzT9+JBv7Opoo15mYws6mBuusW1MfQgxo+N0AQg7YAnS53CcAYdFSPeqD45rZr2Bo+ApAyMHOd8hYYm8Jw5moX1EdXwJnagCeHPiiBicaGQcYLLqUVu8j2pdkDQ/YcGtvMpfRJ5EFFsYP7GLuKOoGDwTY3KMSNgEIlfQrSDuzjTv9W7QKKSRcAkg7KEwgOu0rWZCVBi5bEUnm7YIPB6rVX8GUMNacM2y/WJGruXuYqLC+U/Ald1QxlGnfjs+Mtw5Gcp5+lKtWaqmzju4O27J5sx3Yt98OHzpkh/YfsO1DQ9bW2ixpJoHSw0eP1JxebSASW0HmncMeORP7CKYAzAeAIQEqNYD8XU3mk2mLpH044anfZZM9m3GbepeXuT0+TtswH7CKapY+PSlGhhofxre1pckGh7bZ8NCgDQ0OKzCn7ofP4r/9ubv0OVNrxPNcW1N9Hw6gBIqYxdy4fkMBGwARAwf+mzkMgwl78Pbbb9nRF4/KiIQNhXulNgmQTw1TT1+fNTa3qN/gqTNn7LPPPlPND9evgEmTzlkigjM3t6GelJYJa9bSUGf7d+2yN48ft4Gebuvt6rKenq7UeqPVGlKLEpWVlEyW8k1NDdbS1Gg9PV53pfWBmUo6o0VIprYq4cYac4s9MFo2MG/5XZlbpN6K9XUNqS+d95GMOqlows6Y8J7I7lhXrKXunh4ZyzDNQi0Aw8Zz4T1I9BBgM8YY0jCfue7e/k2Ki3j+mWuoGqw7W4+xBk6E9+/dFwABTPV0dwkgR7sTPo+gmjYWDx4+VM0VATsyaEwy6H8WBi8uZVywuYWy2EnquTDLAPBS63nx0kXJ3Hgf9hDmJMYosJYCw00u/4P1Yf52dnaIkYFZj5YNKg8pkXhlf9yka+NnIY8fxKGyuVmgGRks3/RPhOlhsqgFThUgJIGFjDhPcmFeg+ph2Tar5nag5pka9x2xTXGHyQBhlTcDc8eZQk8eZPEeSVXJTmkL5O1HfOymxP4ODuLAOpK/vuBHwGsBwTJ0UiPz1JtRLX6WpTqAPXNA0S/gx5gxP5HEwzAhA4aFA5Sx93zwwQeSbyPj3LNnr5htaqnZswBJhw4fVlLgycSkjE3GHz+WqcnmrZv1vq6uuC2TLOYKialbt27ayZMnta8xv2Nfw8CGvodySG5in+oS4Io+id5O5ZH2MoAM94B8OYyJeG4AUXp2Agphz7gWVA0kmRhpP3eJT7xcgzXGOqX2nPE5f+G8/fMvfq4aX559yHFJPJAAGRraJtknDd737/caPhIZjLcUdsVSonRmwlrSaoJr6+3dJHZwmRgJwzGMvyiVW13R+H/40cf2yckTGmP2RzmlijRCqUccvaa6Q96D/rWwlSTFuF9qeEdHRlRDyOvpDXr67Gnttdw3+z11t2Aqygma6ZVNQona7j91QKg+RYkpDEBYBFW1GKpiM0+oWg4ESSsFCButqQHbbc+wsVgYXE0QGpKqkDuh8dRtYh2GKLhFVewMGYOS+Jmsbmg9OKsEhH6QFdtZ+H3lJiNFqVNkYt3lz6VV3x4Q+pV/c0BYo6Sr2FqiENQpt5WYhobUf4vb8eyON0hV7V2Fc2jlHrshbkssYQV4Sv/mRhQ5k1H5mqBn1weC1eZx2aZcuKS4Hn8qhb8V5KLBEq4urzorvbYmXTs9x4LNoSg+AwAJED6PZc0PiNojUgkiq16DK2/No2tjk6ENXp4mS22prYPCxFZHfYZqPKJwPoGtGuvmuWY/vzdAqMlZdWvVI/N8QEjrCICdACFmBzBikxM2d/+urSGLFSikXhATGbPWtWVrXV22+rVlY+sNQ5mikU2RIYxa11xGGqyYA7DogRcBZ7yeg1+BeKoJg4WLLDn7mxvH+EHCn3l9YTCE3oC+ml0sXud6UOjvx++p0D7WdALQ2kORjGYtJpKhjp6Ag7FoyMx/SyanVhBZ6sYb7Bb+N0swZS05Ug+1lPjyOun0LVo3srTOmvn/O7vKmNX6Ckt46mvcqTDZcSc5rJunLNokQdnT6dTH0Q/Wyv3B311mHbT0mF+2taUVq29psM7uTgFCak5effkVo6aQxMNiMv3hWdJaARkREig51a0sKZt+5cplO336jAIhMuYYnsghMjWpb+/sELCBWeH3OBvKZbc3J7hGSgg7E4BQ0ruGRpFoAAeeOfIsgkGC28jOU3NCMI7bqVqTlEyMjLPM3ntwdnZGQTcSXzepmE7mIFOqlfMeWW7Yg1yUbzLfSNg8wcAja7TDL+yzPXt32uDgsNgNJKewW0jThrZ7P7yxx+P2wUcf2omTJxUA8f45S+tzIGSAWNivLC9ZUzOmIy3W19UpQPjq0SPW3dluXWTLARECMpjdeMJAc4Q2AXLvbBEo6kImm6TNse/KGCk54K7rCwpgSzI0KURg2Dq8p6N6x81R3+YtDFTPieySNhfNLVkrgaz+3SyZz9Db0Xvc8X6hxuB3AKVIT1mXMGgwPtTiwRhxHdRkAgIkP+7s0OewdhUQpzpd5hJ1XABW1YC2NsuZlsQPYIqgkrGFTdccY+7C0iDhhLkeoM6wNzt3ZGVAopCawyR9JMmCLBkjINin23fvqmZKTphPnPVRPWRyWOYa29pbrRszjJ07bWTHiIAK85H5C8ADcHLN7HYAQJhsgCN1ucxVtZFh7VOvyX5N+5OmRmfIk2TUezJGg3tXjVV8ra5qjtCGpLhXpdAnq9tW8q0q4f08QOhEQC4x9s90B2p29lCwIYNXD8epqVRTnANTvC4insvqwRMQyZJma2uqIYYtJeHDnGMPoCk6YJqzgvVEI/mpqUndIwAQgPTFF19o/iHrffnlV7QmYe5xhmVfeeGFF2zrtkGpR6jlvXr1ig0ODcpBlMQTNaR379zTnHGznXoZoPC+9+7dlQIAE62R0R321ltvZvLjtbUVfRbXyB7A77rEeipjwHlugL+n09MuYaffaJQnrJmAM6Ax4i4vX0nkQFLcwLySDGEeMd4kIR48IgmzLFDudba0HlpMTe5XBAZRaOzZe0DPA9tRJzwK4VLEYGtr9vDRY5ubXxAA53xhs1mkBh/VUFu7nJJxM/3nX75rP/3pz5Q0YU1gHhTns844tbgxr73t36Sx375jRMAPA5+zZ760HSPDtv/AXr2O5/flubN6b+4bJ+nSWp0tl5ldxAQla22nDrfxTxkQ1nnbiYRknSGkoDjP7DM41Ys2W4zpoShwQZ6hQATJKJlqd1hjIhGY+Be1Ma4R9o1Wv+FC0xpR9YYMixjNfHG62jUFKgUA5rglb3K/flN4Xn1eHvjoOrLWDj4ZNSYFr5Tns0FFyahnv2t/rQ+Yo4YwY2QjI571oKJZrAdmbBS56QSnRCrWTwxT9WdWXkcB2KTrK0pog6XyADIBQtU6Fcw6EoVVPRbVLGCtey8eC7lpROqzWMgExQhRQMw3oBC9PNk8AgC5wYn690M4PlvPq/AhtZjCb8seanY9hw39fTGEcQgpqmS5kryBcU8ujx5hheS7cnQ1XhtdY+yqtUDhhix2WqwbT+KNJnfGPxVfEI1nXTaaA0JqCOsECJ/Y/MN7tlouS0bawMbe2GAdbU3WxkG2umyNtmqoj4pGR56hjCxlsCv8HQtxb1wfJjFaO6nORbKYTGrpgiS9Vj3zlhXEc6h6AT3NxjHx8NcpE1qQk3oN4UKmhojnGCyhb0+R2MoTR/4ok1UXgXxihuL3mVc5IIQNdGfUNNtzpjIFX/F6gcqC459cS5Ht1XnbCbGKhfXthk3UwCRTj9SXMZO8irXO9wKBb4JSmZ0s1FL7a2wJOFT71tIqaZ5A7xJtJ9ylD6CDWcaNmzd8HKREqGw7EQeGFCcAwvKyakjqmxoUxLInHD1yxI6+cEQGVF7GUJI5Bp9NQ2TAhwDYKj365tTn68GD+2o7wb0QVFADNflkQhl2QFFbR7tABRI6vpAl0tuPnonsiwsLbi1OzSPrFDZRtXFijRYkl9y7b48CKDLyZOZxskPlQKKBsVWydHk56wnHuAA6MLJB7siz5/4lC52YUAAEs+KBILVYLW58cO267gVQxPvinkfrhn0Hdtnu3TvVywwTE8aCYEvMXGOjMvYXL122EydO2JfnvvT5q+Sbn9dR8qBWEwLFPo03bepVfeDI0KDtGR2xg3t2WTtsJ0YkajxPctgDRdbhAq0slpcFCNVfrtvrfnlfnoeSKICP1DewocGD3OI+HWCJsaE5OUE2xikE4fw+YBAWz/vAreg+YV4B+7RVwJyF+QbjxxgxBgTXAELm8uQTb9INMwG447MJ0gHZzN9oKwPLwDUwnmLQOtpVSxUNwVX/mpldmYJrgm4CSVh9+pYBzHkdnykGSuYw7Rpj/k4QjkEM106g7OZM7hQM8yHzGp3JLqElAOeaxicm7eHYY7tz947dun3bbt68JSaR+eNlFm6IQx1oa1uLTEyom6LPJskPAUIMACVNHXdWu7lFdW3IsknG8oyQHgsora4KBEIIdKbrD2VAGF3x85jvARa1ryjWSl4UheRVfmbkNd8bAcKIT3X+VwHBysSwGy8BpEgSAIoYP5hbxoZ1xPhncUQ6+vhcxbRpr/Mes/SsAyhhntSiZ3vp0mXNY57RgQMHBd4YJ2IUEgLXr1+TLBQ3SuYTewwqJ86Yl19+VWcMbCUgj3YHu/fsEUjv7uoR+3jmzBnNS/pesp+sLK9qvbOXsnA6O72OkJo3QA+f1dzSJIdRVALswzB+KBaQzCN/BNTx7+zDzDm+VKuKCdHMMxkIsT44J5kT3A97IYw689TrodfEhsV5HLXvqjWdnEyJPurdc0MqXssY8lrGX3vg0qJqXFlT2wa3S4a5vIS5WCQ2iW2SRivFiDDlgD5KBtinFsqYVtI+r2Slxka5i9L3kL6D//CTf7Qn45OSXBPOeAkU4I192JMYYv03YfZzxEZHd9rE1KRdvnTZPvn4Uxsc2mr79u9Rr1zadVCnzZrjqAIM4paJWS7rs6GJ+vQWa6XE5U+VISSHs6rNhP4+JQE0OWjVcPIqBnFFQOho2jN+NCH1BpFe30UggUSBCRYSKRhCHjaHnNSaBXnQ8wLo4s8qGaSsbCUDhZHJrr7m9ZHqxoDQJVY5w1YMxoro1TecYrPp58TDvGVVG4Tiqz0IrDIGCYYwARp9XmJJtYEiE/tdAGHGtPoV6ClWOZlWSE8TG+kMXV6LKUAYLrSSXq2vY/s6QFgbDPoD0FzbCBAuwQos6XAc2jGiTYwMJhsKwXu2kf87MZUJQEjwTmZ9qUzmX6nvSrvMNKm+CRh0oFwDMVYlhSpmdWpN8zwAXXsVbMAQinVOhjLIRgumMksEwZMTtjo/Z3WLi9bR2mybe7ttdNsW624sWXtp1VrqStbcAHhp8gQUNu/JCCWAXxwiBFwEyNFvrAhoOIjJkEbm09e2yzPDUhwXNV6DfAXAEDU96imY2oEEoCS2cXDkAQPvJVYwJa2KhgeRvMpYutQ+Qxn8ZNgUoEitCFKvMA4/XoN0r9giQgxOAoQBVkNyGs+NKwGstDYj4/O2Ew4I057A35NhjgxD6HOY+o+6IVZiBrPAKyWkqOFVxrVyf9V1pDFQIN0A+1HvbQKWHEARiGFScOKzk3bi5AmZBBAs0ast+3JNamGWu/SVLx3qJQ72OrEX2weHFEDvGB62fXv32OiOETEaGPXQkuFhYk2eTE7oOnj21OrwfAnsn0yMq6H9p59+Koalp7dHDBTBIwEOzpzILacmp1V/xObMNFgoA0Bckia5nIDMiiRahw8f1GcQxKkNCaZJYbZBWmSV0grcuAmMfO7E84bJREZK0K4gCit4tbvw4NXlkmuqG/rss8/t4sXLAh0MD+wPfRNffOklO3TokO3atVvBFj3z2C9x2bt85aqdo2n9uS/t3l2vx8lOiCgtSUkAPsvLQpqsraVZkjF6Dr5waL+NDg/Z4OZN1lLfINdR/5UwKUIltGizM/R2XFQNIUwp+7hMjsoLMifhT54q0kl+1tra7k3eC/uVGNTygkAUbAhzhwBb7FZHh5JCgEKAIoEfDBvrl/qwqCcEHMHoME4EgKoZ3eT94JDycQ38DgEpX9ev38zkndQR8SwJmBk/avkYF94nWJNg511K1iQ2JGq+bt++rW2dlhxcM/OK9yGQ55v9QwCMnm6w2qklCdcCS8e61YmMigmnRlyVGZ9UN6l9zkpSE9DqC+no7Tt3VQvFWAFMxscf2+PxCZtfmBXbTgzC5w309+nPYJyi5QngnhIN6rmoNVQN5vKKTJaYaNw/CRnvGQh4aM5MdXx/hhFuta4ulwZnYJHEEwtbkr2892lRPVHhXC3WNc+uu8NoihkilvkaQAjjc/X6de0RGJC0dQYrn7saRxyRAiX9wXrjeSKrjORFb1+fzgMABUkiWGPmD/MqJJWbBgY0Vs+ePlXNIECNlhLMa5cysw8tyYGU5AWJHhIQfPu83WIjI6PGvEHKPfV0Ss/nxRdf1HNgvyQOYt6rVcXikiSRzE/2Ud4f+TGAkAQMarLLVy5pPb711lva93hGzBv2nWDakZAC9gHyyJYpCyPW4jmyryC3jKQa+51abqhPoLONXodYr16oyC25V4Aye48M2TBTTL4UzGn2AxJMkgjLbCgwROEYUFzofdNjFtRTj1vf6PGR1CNLMpOpAwzOPbMbd27b6bNn7Rfvvmvvvfcbm3+KmmXFrJGEMooY2qFwzvlZB7AlWYDRD+t8vjwvh9GPPvzINm8eUB0mvzM5NWXnL55X7Kl2QfRRXPPafdQw1BNTR82Z8icHCOeoGyBjyCFV12B1bCqYvuiAT+m+DXBNxWacNmYehuIDsVfYv7rLqNoBNDerEJYvZewWPMOpbDKJoDAKyKOQDT45p/uL5ETowjUxEsjx/84z74UpVOO9izVveWAcgDDS3BkDGYBH9xvXFO/hv+/DsoH8MIHCjQLm6MWY/TxtaCHRjV5cKrJPC8iDTAdpUS/lTq/JyiNl8rMxqa7PLNaeFe5LErNUY+ngM+cPItgjWM3YNwHC6rqxnKXb6ME+DxBm91AhEUhsDIyAmdyvhoa3Sx6lQ1Ry5NTvLcY76gcyVnuD57OBhHIj8POHYgg1oxIyVq8smCMZGigKrlmvlbHK1QOf7lH3VKihzc/WFHBnayg/dH2Ce5+eb/+1HhDKLTbtHyVzSWiJPoSp7cQa+wUyjIV5OY32U+uwbYsd2LnDBrvarb+t2ZokIXWWzGv7MHvx1EWsB2cDnUWPIDt/ps4mcrDKFTBZ+/t68pYIcvYre0YUUMhhHdn7jCFMbDkBQaw1AvuoH+Tfwo20CJay60jDnO81vpZkha6FkPqZpYbRzoL7e+Iw6szLqsAE8x+wmAFi/p4Aq4BfAk4c8Mj7AVB8hdMxf3JfyLfyeseqeRZMZTJRiXpJH38MBNxdM6S3/KmxpzWH0qiehIzgg7ElUMbC++zZL+3slxT74wy5qAxrlhRMScR8j8zl2ZGwYiwAf/v27LVdoztt966dtmf3LrkmMt4EJQRrGMtwTQTkW7ZutaGhQUnmeLZk6wma7965raCOZGZPb58CIKREjx4+NMxBTp8+a7dv3RUTQ6DE3INxkdNgPbWdsKKN6g1Hv8Ndu3dmjbVhDQEM3uS7Qa6bwfR6stXngGpE1W/Vz1SAjUwbkCbVuZNmZOBhE2AFLly8YOOPJ3QdzGtMEQ4cPCjjCthBAli+2C9hY2k4f/HyZbtx87ZMaFTTlZjxzKQr9s9EbjN/ZKDQ2SEX1wMH9tvw4Fbr62q3dq4VwxhqrOrzOmg2DzH1tAiiCXwrbUJ6ZCDBeYJ6CNdT2Fevw+xSbRI1kIyD1/7mCQDWF1K0aGxOwEsjanfqZF1QJ4mJXVkAXbVK6luLYRQZfa8hi/of4pbNW7xeCUMWxoDnKnltc7NNTdHbcUwBP0E6ABKwxprDICPkxQKEA8luPiVNJB9Ozd+9Z92kTcoEZkZOhGph0NCg+QN7SSAPM8c8gbEiIUEiCrClusQwqNJeTUuLFSmuvI2Dr2e1q9BzXlS7rycAzokn6qkJ4KcFi+6HBuH37qr+kNcyZ+X6WqqzlhaSDl4CBCOIWZP61/X2KZiPdQ4LDGCMa0QGDBCIkD3WsF7XSi/BRu1dkZDivQgjYGoijspjOc+me/I6qcLSJuAnSwKEhX/zUCw5H2dtfvJ4jVriy1euiNFlT6clB1JdZ8f8XABEkewh9oraTrVoWMKM6Z4koABDTFV27totAMx8QqJJE3hqOKmBw9V3x86dSuAvzM3a+fNf6XfZSwBWvCfrkGeya5uBJ78AACAASURBVOduJQhwqoX1AxAyb5lvmEHBGp469YVaUFAi84Pv/0CMIvMIwxnmLKCSfQHparjD8t7sHceOvSJDnKbGBkkdkaRTV4gpjJjSBMjZx71lxrTGkfWuvoJ11OLSi5Xn2KZ9e2Ji3M6fP6/9ivdhP+d1yF2Zu5gFAZzYn6LVi9qpaK5y3qRzCZltd6fcnZVMoPcqzy6t+Vlk+bPP1LAeNrattV3PAra3p2+TDLFWl6lJpdxiRT0I6XM+9mTCLl29aic+/8ze/+hD+/TTk7Ywi8rMrLGtQVpF5t8OlBObNmkWcZ0kaF56+WU7eOig1hI9aXGnhk0FELK3kXD66sJ57Sewg+zjKD+QXjMWzCueHa7Of3KAcJYb5fBns6xvFEMYtvXstYUYUQ+pdjBcZG+8h1gimSTlY4ESTITLklPBC9Igs3HKEl5OelWBeyzmghTJ13TBOVPAo/BvKUuujaOwUVQyjpVApcgMRGAR91nBRibA40FaMqpIn1E0pMmuMemmgzUUw1XIYrFBpaqvdfG0K5erGcJK3bsCyfSbYb3rzaSL0i2CMGd+BFjCnS69rnJc/M10fwk46jP0bGiknZxjUyavOFYKmBM7qrFLrEH1+/+uDGE1wxVwgnuKOUa/G7KUg1u3qa8YtssEEnHdFZ9dq/di4SnUmufFf6v18z8oIGRuJeMmBVVJUqU+XTVqB2PNBJxbdy/rAGFeh+vSsHxw9J/ZHHtuVuM5OHE9IGT8BAiRwqYaQvUhVC/CZdUS2tKC2MFmMxscGLDd24fs8J5R27Wl37b35n0IIzjiT3cZbdQGH86YMc8r13vUlmB+UJ8dYr6evYZPtVOSbeb26TJFoYE1fccS0Ium89E8Owd9/F6eCQ+AVByoOO5q7UFi9lhnqZ7MzTLc4dJle94bSwA4tYRw2eKCLaipuQf2HhwmAIkLnMBKvRg1noyDSZfG8ifABmBEEK1rTnPOeyJqNBVou6PetIJX/puxJ6iINhXxJ+MYza71WQmkhnSXjDL/Tu0Kkqhbt25LDsnn0f6A56rnUlBZRG16lhCMtjilkr149Ki9fuw1279vn9ur9/fZ47Exu3IlGt+70QKB4OHDh+3ll2HODor9mJ+btZu3bijoJ1jGgAF2DWmUDvbubrt25ZqdOX3W3n33X+zSxav2aGzSWltQxDSIhWb+BGvNeCDJ2r17l5xLI1gi8BTgkNzTv/lS8NfVnTE0JCEIMAB2BNgKPNSrq17PgOATmejFS5fs/IULYhAejz/W58B+EJgcO/6aHTt23JtFt3fo7IWh4B4//PgjO3X6lCSFU09nxCgBcsiQI4Pi7953t2jMJsSh2kcMeOjVtW/vbmuhN+HastlS2ZphEbm3Zh8XNz9K0sBUs9fd2SFGgSCMeyJWACixx2HiAgiLFhshLUvHWkre0OPMzyuxAkkeSm84AlEag5OkYf3ASDLm1HPCCiInZTy4V+ah6jInn8hdkmfNffN+/A7sD88dtgJWMcyHmJeAP5gAal8JInGtpHUC9+Tsr/diU1KVmKrQg5RasGtXr2RSVoAAgIm1zFqnpQPJC9YG14CUk2v2ei1PFoQDK+PgICjfvGO9sKfjxYaclPfWOE9PCfQyD2g5cub0abtDL7eJCW+3U4ZlWbPmZhxzcYFtVeuWV1562bYPb1eSY6lc1v3BpCDVo16U+/Z+ePRs9DY62rPSvsXVkbMLJ1P3mXDlg1qRNEaZUeVxgiy8GFMVYw3FoM9JVEYJQTDVvDNgmHVDco09lP6cMMuS6CoxuCbpJ8ANM0RYt3379yuhwLXCogO4cAM9/tpr9uorr6rlEfs9CbIzZ04rOUMCZtfuPbbv4AsykVpZnFf/SJg3ABfzb2CgX46XmEIND2+3Pbv3aF9ibePkyecx/phB8Xs8r9++/4FqWn/84x+L3VNC7eFDfTZ1iAwJr2OO8LusK8acxM3AZuTN7Xb69CkBGlhGwAv727oYTjWbXrcZBmox/3gtcx5w/OGHH2qfoC4y3oPjgvl66NDhDFxG+5f1wYIneyjF6IFdhgVvqJccOc48WG4AOGPGHkltJq6+JO2Gd4xYb1+/AKHMyCgbAYAvLdndhw/tq4sXZCTz+alTUkKU52jLUmcdXa2KKRfLS/bmd75je/fs0XhzDpGcPP7acXvplZe1xkmc/exnP7O+Tb22c+eIxoPxw4n56dSsrSytWVd3mw1v32ZvfudNPUN6FqovacefICAsNzQY30ulegO6sYk4l+T1GmJ5vran2XpA6M5yKStVgi5t0obOYUaGhYDBe2c5JKooC67O+lYBw5g4YsISE7hx5Bm7QmVvwFrgtjLI93GoXAweMBYlXdWf62DRA6TooRcmNNUgohoQVm5oeX1eZMFyFtI/tZjx0gGT1e355+fBbto4CxukX2f+GcUAOftZckv8poAwzCSyM6hG7dm/BSBcWVxSMMKBj5xo2xayTzCEUwqEizWEKust1IFuNG/+/wAI8cvKwX9IlX0eVPF4WRKlFiD0yZTkotkcydeNz7WKyVMYthzY+bVUf/JGI7wxIMSdMABhPQ24V5bFCK7StHt2BuQlQLh96xa1nehtbba+5gbraapTr0L1M0zZ8qhtIljmmRYBIT/jsGHeEHzzZ4DHTA6ZbscDCAeEsCVeewgQ83GP+rVMvrmSQFcmuYeh8+fFXojUj8+KoY/9SCzeKo7LXtfINXMvARwJRNwBzVkgglY+k58TYGI2IYAqwLaqYEZBL32xkKzihueLXfMkHPFg6ZAyivcPZUC6OJnVcCKkoCgYgGD9PHsPM5UzqIwR1xV7ibOTyWlOTpne5J6ZJVVDfKfMsLLuK8s289Tr5cgsY47Bc8DVk3uNvUR/psSV5MCLmEytWV1jneqgYJS+993v2g++930Fq9Sr3b93V/JPWEGyzFwH7M7effvs6NGjCm5hCgCDE+MApdtiMWj/AEBA3sQFPJ2h59eE3bl9V5n7Rw/HpKzp7KC5Mw2gVxRIIGFEjse5SmL0wP4DYulGd46kZtC9Gcjl2cpRlcw2tVhJJqiG4MiWWqk/Yc4ii8bIqE7zAICLQcW16zfsyuUr6odFnQ5jQ4AOCEXWODQ4ZJ1d3WrOzPgilyWQlIsufehu3rTbd28L/GKKg5FROOlSwxrNvSvOnFSfzLgNDW5Tu4benm7r6+6wrZt6bWhzv7U2N+q7BROdFuobG5X1pwaJOQQTRPAv6WmqH+TaVXtVorbO14snmGELXM2UfaWEZZgOkQel7pMA0etSvY8o9aKAOcAlX5StAJoJtAHZMG/U/CmJVHKndJInAEKBl5Dlr7mJjdd1Psv6g7J3wHQBKry1itcEOsuWm/DE+Vs8a6hRRZoMK8j67KBGVXWqHZoL1G3xrOkfx2fCBJHEgCUE7Ko5u1QiaX1kI5aSxCluUEJHCf9w7F3ze6Gn6LNnGUuMnFQuvNNTYuinaCMhNYLXhiG5Prh/vw1tG3Iw3dbmfQ35RtaK6VI7fU9bXH0m5sXN7mToxZ6YAGHmMZGuiXnPnHCxUY1zJQHpLD7KA56U/FahpgdsIWPxzSL1x459yMcAVhhQGACYHpAw5+4Q6+1Pbty4LhMX5KUD7Bd791pf/xadHZMTY3b50kXJNwn4YYJGR3YKuDNraTFx7dpVzT/2kL3796sV2+rKskA+cnMSE4AwkkVfnjtnV2Es2zrENr722mtar7CE4fiJXwJM3+XLl+zzU6fFCCJJjbYRJLlYPy+++JKAKa6m6inZ1qZ/Zy2Oju7QvkYN9YULXynxwHt4G4quShIjKc+iF0HMNYY+5OwklbhXgDHzSax+d3f6JolG+4UeMXokatyMLUyF1qN4kpEkkPjCtIp1wL529+4dJcD42rFju3V1dtviQln1kdzDyCjqC1yDndlGRs3uNTs/bxeuXrWTX3xhv37/t+rXef/RA1ssY6xUp31fWKW9w975/jtKIlKfDZh+//0P7NjxY+sAYWMj0theJWQ5a9lL5uYWVDcIIBwd3W4/+tGPbN/efZobkr9SJvHHrCF8amt2bfyx5X0I62yJQn4aea+VbHF1zZZYpGKUyGA1qL9QkXWqFd45++APUkLTLIOQAJQ2+sQQdnZ4f5qnM24lnTJBbhZQuzYk3wpysJWBruR6X9vfMZcDVAerGwPCygm5UZCbB+IOZx0o5pu9Jniqk4gAqrq+UIAwNqqqTU9a6Mjsxc8KrJaPSarWzFjRohlFeoVYXbfOrdb2ZYAwDXBRyqGfpZ6LIbWrxRAW5W7FubFRfeS/CSAse98yNNocjLgFhqkMLlbqQVU4CPXsatQSVlx/DR3kH54hLNZHVa68JMiuibZ+F0CoKZAC/5Dn5GdopQy64kMFeHLHyX8tIPT8jgPCurUVAxACBhsAY7MzNvdkwtYW5q3J1mwIeVZTg63MzVjT4oI1L5etsbQq59EoBA+XT5nvFGTUYeqARMf7aTUrkFEbAYLN5HQWz9zXQGLNYArKZQFDB4DOovGNkQg/I+ARSEstJ5hywX458MwBIePpB6IDSzXkTQGT11O4cRC/TxuVYL2jj13G+CVAqECX5S4benfqBEhmbF80xaVFRWqSLcmZ6gb9S8++ICdW4JiYwbgWAUKAXXIC83uNJJqjygCC2e8m8Mh4cHjyHYEgUlDZticFAu+te8SNbhZTjDmND43XNSZp79elJtMgsbfzDgrrWuvdZXRgwN5+6y174/U3JI8DCH559oxqBpEtcfCTUYcVRM61c9cuSRi9DnnaZp95OwEkpLjyESwwNsiHyM57c+hnAgxIlgYGtkhqRHDOdcMMfHX+vIIxrhMzkO1Dwza8PX0PD2XyLHc5dbO1xcUFGZzA4ChIaWuTgQdzB0MIjVOSChKEXbx4wb48+5WkY7ScQBYJIFGD9ZEd9uqrr4q9IlBX77ypaTEISDKRBqqms75eyTTUFRjrTD+lDnsxnWXmxmGpzVA8J4FF5lGpTqB6ZPt2gR81nu/rsV07Bu3g7l3W2txgzTDYrU0Cs3LoFSAE4Pv840SLlhohT5aMlj7GOAOS/EhsOLEJ9XEVgFBOuwkEwFbMzsmtkwCaYJl7JTglIA3jGq8PvCd2VOxJW6us+nEUpE9fOKETQHsSCffXFc1NZJfES4DVkEEDLHiGsqlPnyVGO52zqiVNUvTqDRxDPgAqLB3XzP4TLJskpupfR0+4J8nwyM896mIBhwHcMZaJGCE+OCKbiDsyBViKL8TM4QK5tJgxhQ8ePRRIoi6TBt8kCQjCSVaQfEImiryVmjvcfAEinMEYI5Fsg4lCzsdrVSesmMjrigUIpTAAFHpiKJh/LzfBgImfI/GvAQg3YAGVROMmGfMwMUySeX6GqZSreVw9FZLIqA2HdWJtAwaRUgK4AbTMtwf3We93lDSBPYRFG96xS20NFsszdvPGdTtz+owACWcQjNC2bUOaM6wn9opoJUIdWrRVwQWYvYTEBMmUF2h8fvmymEMSGdt37FBSa5E2FuMu7+WLz2ft8nsXLl0Sg8h6Z95xngEImUcvvfSK1hzuycxxqfKYo60ttm1wq4BfWxsGVNck/+S6o3a6OPZxhmrTl7TTzYx4DckW5v6FCxe115EIQwXCnsZ1AjCpOURWyjxFAst8YZ14rX5tSjfa7JTLntyEUCK5xnoFV3Cvw9pzmuzR/UfJkwS554gAIW1zlIzAZXRl2SafTttnp0/bB598Yu/99jea1zjKsmaZfyRWenv6NI4//qsf2+GDhzSOn37yqf385z+3V4+/KtlokSGUjLupyZqaG/Q+zJ9Fevqu0gMR06Uh+/73vy/DQ+9FizKCkvFa1EPNsO5f/48ML0ICwmG+AYTXx8fs//xvf2snL563OfpwFADhUgEQkmXDhcyzt1+T9U9AJXL+YQwObc+hzeEtQCgr6S4V3zNxVPycjBrCZTTu2sFK+kqMWwZoJBPK+1NtREoUr7oa1BYBoU/4yp55/piqwWENk5RkJONZ9Fz3DLUdgYpvfGnzS5JMByhUWeZfFZkuVGEbAEIPmp3dg/FSI88K99BqZ9gCIIxnVTBjqADThUMrACFXGJu3ssL1bo7ggeN6swj9+waGOf8mgHBpWdpmMrlyDezqUjAkqVySDOk6EwAPQBjXX2sfqiXX2+hesyf4HJlKzQNtgyVesQFvsPR+X4Cw+FkCA047V+QOvLa38JyLYDk1iK6VNHr+VlebIfR/XZXLKKAQIFiPHT11RtOTNvPwga0tLFiDrVp/X5/Vr63Y7MSYrc5MW2luxhptRQyhu2FGttxneNiBRy8k9qVoEOu1RF5AHvuBzGGSTDx3KWWTD0MMX9P+7TUmmHgs0wZFhgola2ykTgmQ4ywfXxFIc30O5rxgX3tScgWsNJnJjZs4bGBp+Ir6J2cVvcdXMIRF7l9GDc1NLgmtcAd1ySi/Qy2LrPC5DzVY91rJsKTXtadMe9xzMISeEHDTMG8l4Vlfri9fM8Vkmb/ea2Uc2ChgxGkugRzGQvfX7EEMjJcYq9nZdLin/T9Z7AcgVG/JGoAQJoN6JwDhOP2jHtzXeMAUUSdIcEa2nwQBz4Ngg6Ccnnk0iMecBDlkU0ODArt7973ukNIHrrWnu1cW8Vs3YzDkrQAA4GT8P/7oYzt16pTqhLw+tdlZEZwiW5ptYPOADSmg9yAO0xw3VWA+rGpsCLolEa3ztgwwhKrvWVlR8H7p4kU7ffq0nT9/wW7fuiPQQCA7Mjpie/bulWkMARnjS7YbpgdHRZ9DzWILSVSQsUcmSV3luXNf2b37D/Ra1e6UTInc6M/Ha5Ez8qz5JuO/eWDAhgcHbefoiA3DFHZ32PDWfts5PKhEDWvbO4ElSR/Bu5V036kvl4JImMr4Yg7h4immJWu9lDsH815isLP1Xu89C6NVy+KiQCGKkfHxJ1liBrUS70mQ6smcBbEmSOkAyoDb/Qf2S2JKEob5x7qkHtFl4rQNeKQYSX3RWlv1316/SF3eEwWNBL0hh3SnXu/7V+tLzqslUy0hTqnESbyW8WG/awcUryxLhgzoAERQX4ikkB6ZWnf1fIbLYv0rpXnSX+MczI+rBB0T6y4WOMU1yLRJyHAdNLlnDMItmXGXsqCh0fp6egUOef5aJ41NqYa2Xvue3FNb2xQEs77UrB5QmP6bVmVKKgBWYE+amq3U0GS2smS2Urttjataah+iJQLKAIQkrZYZszmtP9ha1TKmZHnRgRpVghw0FxasFffj1BImXo+smDGAVWKNMd7IP2EDuUfkgvfu3pP0FOLj8OEjMn4BXCClR94IuGBMcGYFdOLMyZy5f/+eWCjqU1966SUbezSmPQb1AW65P3znHY01yRwAIHszQIukEQDxxq1bmnNaS8m8h9/nvo8ff13gEyknzzbOG4AqctGODuZ0kz18eF/rg8QY18x7VccuTgC51LjYD5VkC+9/4cIF7dmK8UumdUFPU6SynKnUiDKu7EeoFYp1o7Viee9tuqgkCLWJGHrBlLOmkCPDuLEuWQf37tzXvZPM2dTn+zAtJtx1t2Qzc8/s/qNH9psPP7QPPvnYPj55wqaePrPy4rKV6kmI4UKNEVKv5Pz/23/+3+2Vl17JJLA/+clP7NVjr9rLVYAQUM5ezXlPNkIJ3WXiAVPpQG9Pl0B9uAQTq3L+/NEAIUtqRgzhmP3X//Z/2YmLF2y+vl5y0cWGRluGTk3Ngb3lhLbYrGj3ufA0A4S+MWMHL8+LVEvIJkn9BNIHMnNszmRf0fCrBqVkynyUcYoMtqqQEVoXTEf9Epu+9roaTErBYUoBSzRNDyYzq4dkR4mNM99dagWzuRQj1TAGGIwaABVAe6G6LzgPApXRT8FlRbBfJcWrBoSOpnX1GaPl5XlJFhh9g1bJbOQsjQfnaVzSwRgMYQRoRRBYIQdMBdkKSAoOs143VCj2LVh+1xqrPyQg9J4l9Huhwa3L8Vzah7wuyZKTDb6edgEM++ZWWZtZTEoU533c54ZAJ2NViqfUemOd562ldZvvHwgQCuincn/uL5afD0+hE2RSA+R36BCuFpP+7QFhCMcBhM4SNhBMAJgwmJgYt5m7t20NF0pkcDSmXVu2pQQG6xZmrQFWsZBtzjLO6fkrGEm1Jx5NeODNmgk20W8xSalqAEKtQdlSYy3uEjd3TwZMOmPqZjW0dvBD02vIHHBmrFhqmi0JqF7jNRlkM8OSPRJXWfaca01GLWEoEjLTaA6u6yFIx2gkgS0kTw54IxD1+47gNBhC6nICEOby1zyZxdyNvUB/SjLLe/na4zsaRsdnKWMffVLVxsMBskseHQhr/iQWhb2KvlS46vG7GKJ8efZLMRWAGD2flHDywD/P8mu2Lqk4ykoNJQUe6nsHU9HYJDdL7o/G9Mi2YMyocdm2dauuG8BDuwlMNtg7Dh08IJkldYNYn888nVawg4yOM4zstuRhW7baQD+Z+R4FJMwDJGBkyQFW3giaWj8SaSWxkxhUEGzjOkfAJ1DF9cIqyTCkTwEZUi6COQJXrOGZKzw7zlMGA8YAcwPql8YePZZEkp9Rt0YvPAJPQAnzjEAXIJE53nV2yaClsaVZ78+ZTGCJoQV1cY8ePxYL5qY/qxqfqHOMFhBuCtIqkwR6KCK33LVz1Ia2bREr2NvZZv09nSaYxnoQM5OSJiWSxY3OavRQk9fg1/j0qQLKcG0kaOYeJN9Lfelg0txF0R1cYVFhRBlj1jjnrpQB9DnExG52Xtcvc5a5Oc0b1iLMo7eNadO9EXjCzAC8AXoE7awfxi1MYmTk09goJ0fWUIA+5jPvT2BO0oBr45limc9nRBIn5OLrzgLt97hGU984l/oTurtsL3WLnZ1aN9wfgARAiIQUsMhnMJdcRuwsROxHWa4vkrWKzRLDGjFRYt255liTSGZJbMCQs/aQb7MuAXK8htcyZoBkmHauD0DnDEgywoJ5KZX03NycxRNO3BNzEvMTAn32CEAJiY92zFXaO3QG2KorfNZ9PQcQumSrzkoNDbaMVH5uTtJuEmo9yECTcUsohTyZ5yoP1cOtmcyrOCFC+h5nCXPu3v17Mg3iOQOeWGOwxLyW50+tIGBsdHSXWhSwz5DoALixrpjjrE1nVL2lBHsEMkueL20lYFEBkRcuXNLaevvtt5Ww4tnDwHEdAELmMc8Gx1iYKV7L+UNSAqDJULzxxne0J/AZkSRnD2HNbN1CHTHGVA02OfVEZz+mOBilsK5rs7Mh/c1lxuyL1FgCegHGXCfJgYGBzbZ37x41c8cUjPdj/pNAYG0pgoh4c508mAQrihw3GBt79CjtX03av7k+1h+KBtq3LC8uazzpx9jejvqn3Zrb2jQGfPbjJ0/sxu1b9ov33rMTX3xhF69ethmMmhbpCZGIlrWSajhHRnbY//q//Gd76eiLas9CTeRPf/rT2oBwasrbjdQn0QJGnctrtlRetcYGn9cdXR2a/4x//Wq98X9/coBQpjLMgIYmK5Ed545ArnVkdpAJeabtmwJCtt/6RNmLtk9yKA5bmBsOC2oHGZSnU1NaoNpsoZtnZ21FOLTQ8LzKiEUbVaFuQCyWbJYrI+eQNXmwkrOcxQLuYAFjwn8deRv6/HiPyI4EY8D7eHuNJINKvYCQH8UBWDPbkga34mcKSlOgFJk9BT4AH8/mc18AarIRuctokt4UxkPOhGr/4UFuhRto+uzivcdhECCav6ueKdXfxWcXM7jV8+MPBQjdmdKlbs6a+p9sRjHmUTjudRNIinKQpsC/UNRfBIMbPauN5onLUPwZReoymLNvOsf+GIDQx62y9tDngDtxpkHNHrHPoQBMKcKoeV5vkL7Va2sxhM4guL+xS88rAOHjMZu5dV39Jv1rTUxha2nVmlcWrXml7AY0BUAYgCoy3iFhzGXQeR8jBy0FCVphbfD7HsAsKwjnEAIMEOQBCILdiXoIgke+I/gkuKN2hNcHW8AhwRdBEa/l/QFtZLD5hoEBdDLW7CkuSWmWqQpBl4AfNu+p3hBmSQwhvf0IcmGbSFClukKxcPV1ualMAsFudJGbycisIYxjoi4rEgEJfBXZVoHjemeJAhR6/6ZKpYLXc+btQOLZxPUTtPPf1P2SHSd4IstOcEXmHNMLGEIaB4fU3td0Ms5Kaz8SZr4O6YXrTJvA7vKKgNbLLx5Vg+FDBw/KUZRrv32DgOaS3PEwPtmyZbO98873Fczx9ejhA8lNCfSo8SI7PbR9WD0EN/dvViAmh89Zajuf2ueffSETArn5tbcryOLZE6ydPnVKpi9k1EkqUJNIUMfeRHC5Z89u27d/X5JZ9QocEfxjGw9gYT6RXOXZzcJawHo+fGhNjZyz3WosjeGEB0bt2o5gLWiW3NLSpiCWmsLu7l7NIeSuBLcA1c++wLHwgo0DWGfnbCGZOMgMbn5e54CSEZIFtqlxOICNALKro1PzbuuWAeulznKVfqErknLXwxCWUt1zOtMIzIkLAN3btg3KLAdQihU/18s983ecRzEu4X5gPlmPrC0adbvpUb3XsHV1pvYlLuvWWUziIdULrlF/pLYS3lqC9+B1AD9AvzvKeh84niHPihYazBHeizEgEHeZObK73ICK58h1MIcBtHfv39f85TNgG2XQof6XrW45X0MGuSTX4LICdN6Lz598MqlkSGtzs8YWBjquRT3huIe5eQXHW7ZuydxUYWJ8P/PB1h6YEikCa5QENTZpP1USMMlMifcAfZJnt7QpviovzGVmVlpTOBI3NrsTbHkhj3nSPkKSNjsn097hZ2NKOCVJPHsfjDtmOpLrtbZoHtEChXpUWLe803TVIVMDEFacs+ke5+gv+eSJ3b57V/McZgqvAYBnxIZRusSz1x7W2GSl+pIUAEiNg1WLmjr2oitXr2qvQF45ipFQShIQn9IAHuDX09Mn+ThrjblDEogEEZ/DfsAew7wA1LN+eT/GhDMFh1zu58zpL7U/iVZpPAAAIABJREFUHTt2TM8ehQHAEbAIIIy5cOfuPZt5Nmubt2yxifFx++qrrzQXmWtvvPGm1ihANuYkbBhGMsx71jLPdHbumZIkMHpcg6SyteS6In38TKSeFUUF+zRKiEgycl2MNXsN+xFrbHnJzY90TjLfSiXNMyUNk8otS+LqcWMutGgL5XkZi8HOknxgrZPII7EjM6Br12TetH14h37GtatdRGOzNbT6nvvs6YzduXffLl65Yj/753+2sxfO2zgtaObmUr9qN9EkjkPiefDgAfuf/+N/tAP7Dtily5fto48+sl/+4pc1AOFPNQbR6kmJ1qZGgcHy3FLGYtc1ZrYstkpXlvIfUTIKQ/jUVhND+LfOEOK4U1+v79XUdgIgSPGl5+odlEimkVwNa8R9WbNr9N5sP/VkuldhTl3LDYDh0BjY1K/aCSYfdCmbpvorrazYQzTxkxNWXl1W4SeTJoBVlrVJEzMmqGeVC024E5smOR31PktLnslPzaUJevO6lwLILdIhWajpAadC19BJpxoZ9iEFIUkDH4GHJ7k9qMzZBu9dFlm3muOXAuQAMxp6UaVZRU/KgvuGGtIvAZ9kdCHHwCTfiLolJ6zSJuwXnYHBYMb8Litln8FIeobPZbIZuCoYdqSYvNJwpGL8KgzO0nyKT6w1ElUKkGp2LOGLXAjjICaYrRg//q3IGjhgd4fJYAg1d1Id4XrTnyLbml9ENUMYf88YDl8wySjJLzbAc8KK+SEZTHg2DIWbLf5nYTMuAtFqVjf+XmkTlI+xf35IbNKfBQDNPWQ1ZBVy7WBv/L1cBp1kkqkNiu8PNb70jxtQnDVe7p00HEyzdwDsVEOYJKOlhXmz2ae2RFC6RB/CVhvo7rThgT7b3N5ifS0N1iiG0NdhMTgI6WcMgx5/ymDHXIkkgjumuSRT86YAQJw99cQDiSyCMDWfbidA9GwlP5crX2pEz2HEocbPCTYE0jCeaHQVAfdb3COUeAp7dkkiXXkAa6g9EaZRvwtr4wkItZYJB2FJ9N2+PWoSHQC7TEvMeepdqDmK+2Ni97K6MPrlZfWFqS0ETeNpubG4mGp/vOZM40zNeVZDGLWElc8hxj5mEuODQQCzh+vkfTngAT9IohSwz84qCJBUjWAZiS1bWdrbkLdJfRF7dWK5Hd7ms4/ghafGfeKM+Fd/8RcK1Lo6OiRBAng8enDf+w82NNqevbtl7ICcigz1vXvehw+GkBqf/oEBGxocFpCDAcK9lVofGbOobs1rXWDrALDOktYr8KP+BdMFAmHuF9MWpGrsT4wlNWzIxvp6exS0khyAofH3nrWZp9RU0tie+VRvK0vLDjLo19W3SQEmADTMUJpUdwiD02btGJR0dStzDjgnm//48bhNADrGxtQ+Y2x8XHWEmC8szC1YeW4R2Y/VNzubhnyOMfdEgCcgqRNrg4WGAW9otNEdw7YNB9PWJuvf1GWDW7CNp62JO+GKLaeGUI3q6UMHU4nUrclZp8VF7yMrmR+GYc0yKCEJE66+qEAY31iT6pMHQ9hAMLZo5fm5rNk6MQZrgkQJ64VnilERYIrP4bnzRZ0o69mZHu9lS4xBcgbgSoAccQn3T52QkkOpR59AXGKJYC14XlG6wPpFIkf/SYLzWoG2N3Nf0dgwpQGrXAOmP+GYigIGKRyBL/9GIKyaXKz3CeDTVs91enCtf0nMuu+wGSBkvFlTWlder9wASFSSJbWpWFlVkiZz7E7GT85EeuJQ5lSRTEv1xtEzOA4Hr8yJRGL+J20DkCm7yy69NX0+IIHVr2AuI7m7Gx2mCp/svULOzr2S9InEHePLcyMhPz87Z48nxrW3sBdT76jen+GvkGq8eXZSVzQ5YAE83bh5S/fP+wNCuDYUDJhIwYoRz5IQBJyR8OP3vjr3lV26fEnyUxgy6neRKHNtJJ14nrBjKAtowcD8owUDPU555qr73bFDPfioyYPdIqngLQt6BaBJFLhZEQYlDXYnSdi5RkDs6VOnNY+Zz3/21tvaV65dvWZTyf2WcUMqilNt9NFF0cK9ix1scXYwIYGKyA7pLCwgnQJIRt25fVuxqNZHQfbPfZDs0Z7U1uGIKJRUUfaUzMUUaxb0SHE+MycWyn4ukGyLec26Zz/lGXF+8BxIGsGiAuhDAk/fQZ4rMuuTn39hH316wn778Qd27dYtm1tkXmPihm6B0qhVWy6v2uDQNjtwYK/9+K9/LCMYWoZ8/PEn9qv33rPXXn9dBj+bt27R8//7v/97jQF9B8PYUXsSfQJUr+rnIQA8U+WsNfxxGcKyJKOrdu3xI/uv//ff2okLBckohez0rUnGLq4xF7fmxiXKLPl3rS8F4oBAgjh9lwQK0XE3IMsg89PYbNs2b7Hdo7tsE45GrW3KAj599symZ2ftzviY3ZkYs7nlspUJyFjMjRgvNGfuXRXMYATKSQoap38x60yWi3q3yNoHIIyMdO3MRwpXCnVSRblWVkcTJgupfkjBRxZkOntXaclbGwApIPMOU9kB4ffg4UxxgsV1K6MvFteZO4IRfV6616jvizApan6CJfE/c/19MD5xhbEJxIJUrWch48dzKGZxNmLMtO7X4YHEyH1znFB7zmXS2dScI9joZL8e91isD8iaeqcDLZ2TWR1YMOF+30WDjMo5kY1fujIt9rDBT321YvrE3InfKYLI4nhvNDuKc3SjcfZAu7KlSfX7VWZr859mz7gACIufqXFgjSXiLEswZE6RHorXvLbUtH7jmV/5kwCEGzGETWur1lxas0WyceUFG+jpUVP6Q7t22OjmTTbc260awoaUtHApa2I5s+ROyENDIuo3FuYwIZPk32T7j/ow7Ue+xvNsewSG6p+VauaijqlYexfrj/2Ar3Am9YA6Wc8nYCfgpubzieEmiZMkNRlY48BtbNAhJ8lcksAW6zmKLqMRkPKnm+HgXrmo7DcBKPckVjK5WIbk0w0/vB4wMrmqs5qf92DRMIbxtGd+DS4Ji/mQz3+XmsYexms4zL0pcZ3vYwIBzyRzwrgBwxfuMZrVe6rApaU6oxKQDACvwQ1Cm8RkgRlhfyVowmDmpRdfsr/5T38jR8SpyUk78ekJHfjlhXll7A8cOGgvv/Si6ganpift1q0b6s/FdRBkHDlyyPbs2WuDg8MKnAnYye4DYGl8Ts8r1j8OkcgxCRABidQkAgL1WrFvyFdX5Wp4/+ED30NS+YQDSAJal/3Cwug5cR7OL9v8/JK1tzVaEzUrq2uST1EHiRV+9M1SHSjW/U3Nsr8nMEOi1tzapoD04YNHdvrMabGOj8fGVWP3dGbG3TsxL1latPln8zY3PWul5npr6WwR+8A8EeBCisfZw7lHwLCyKrks47ofB9Xt2627q92Ghzbb7l3DqqVphgGXrL/FWlo9kI0kilQKofSI/SiVLWjZiWEMgJPgfvUBo7qxRlvBlGd+Xs+XgJG5BgDu7u2TTI56R+ajlEq4S46Nad4xfjSZdlC4rPU1MflEDAJBPxI4Bf18zhoGL5y97lbssnFvMcA4wlwwZ9ghYTJZ07jL0o8wgu3qvbGom2Besz6YO2p2D0ifRdOFdf8WsTg6s3DexZgnJW4FKpOqoPqcRkmlUJUzDrk2LS0ECEkSUUdVb03IBGUo54w6QJD7Zy6FgRXXQGKKGt+oVwtAJjYeGW8qP0lPKmscnydQfT9kXEjsAFSoA+ML8KLaMD5/cTEzmypRj50SEQEsst6sJIpI0qfkkq4hJSwYDxI0sMP3799VrSMMfPGc5jXLqw7w4xs3S5hAfo+EFe6brDXGnXnFcx0bG9d47z9wQG2v2D9ZUwA/WEISHfT1gy1j7vAz6u1QVQAGQ4HAe/36N7/Rs+beYR75HZhy5qbqDndst8HhYbt7547eI/YkPgOWjmd4+IXDqj/97PMvFBtifvPW228pgck1Md9FxNBzta1V0kjuCcDZ2OS19J5YKMnEKf/KlU9IT0naebKOpNKYTLKOvHAkAUJXtsDmA5QVk4pY8bpyklgRgmrOJ1Ugp111HEbPV0B8sMvRioZEHoCUNcx4YWyELBUwyDxoaqLdVBMSEVsoL+r5/+Ld9+zdX/3KvvjyjD0YH3NFYmqiwVZC/X95fkklBPv277G/+su/UtsJ6iJPnjxp77//vr355pv63j4yYrdv37K/+7u/M9x4YY0j9uaMR/5Ov04OcJI1JBJkstTYpESY+m3+sUxlvhYQcihrs01N6SO7nzbc5wNCp49hAwGCDWSLV83qVz3L34SBQAKEe0Z2SlZCP6LpySmbnnlq0/OzNjY7o+9nSwtWpu6L91GxOj1evHdWAMIKIFcwL4l/LwKgyGLq0Inm1KojyoOWbxqwckgyHFl7h0LtYg6YglVczyzV+pzA2EVAyNuuLnmtE/IwxgGmiWuOGoa4L2XWsahOgFB/pkM0gqYcwKSsXLG5ZLA+BQCcMZWFersigNSGXsXArAMgG5jKhHzzeWLCb/I8BB4SO5iboaQaztRiIIBSBKHewy1s7r1GUmxygJs0Lg7snZ2tBchqAcL8kKstGf23BoRfN2YbAcK4R583eUAWjKbGQt2BcyCUMeMbGApl1/J7BoR19CEsz9vK/JykoQPd3bZj62bbPzJsewe3CBQWAWHRAS3qHB28e82bG8+4+6gMDpIkNCQsyjAnk5RoMO91qe4g6u6DGK8kkLW0lFnmE0w6UEky7cRKxO943aDXUXEA+vumIv0kyY09ahVFf2qg3djsslGvd3uqmhB3OEXOmvdnIogiGMgAYGIExUSm+5QbapKE6v2xI5e5B/2e/O/NjR7kZqCNey5I4B3EOEMYTHx+X4lNLbDcxdcQZBGY8HnBLnJNuBjCiMEGMuuW1afQGTQ/lqh98jIBjZtqflKf1dQWyPeGTOShvZ8an9eOHbfXjh+348eO2ZPxCTv35Zd28cJFm56aEnN4+PAhe+nFo7IQZ35cuXbFLl2+KMC4Y8ewHTp0SEYtAlZNrQqIkBcCBpkLfb2bJOvq7x/Q/u1Nzp+ptcP002mvd1PpVp2unaDy9Jkz9uFHH2XzjwbKfPE6nrVLwpA/1qtOy924S9aK2+raqlgImY7090tuSnBHRp66RKSOMC4AWZgfkgAA02tXr9uly1fsypXLuoeV5VXr6OySqyJA1t1GMWEZF3NB9h/WetNAv64Bc53xscf6JqhkL8XoYXT7Djt65Ii9fPSo7dk5as1NDdbZ2Wy93a2qpWlo8EbNyKWRfhW/Qt3g0jESfZEQTUxvNNKVtKMInSp3P5WPpL0JFoX6NOo5ZQBUV5fZ3xOcA+J4OaALsMVajB6ksP4AekACYIj2Enp+6snZIVDJXBWrW2AIea6AQZpTs74BkgTYgEyMjWCUK4zcCpcfDtGsE+aOO916PSX/zb8xHwguAf5ynm1pVR9R7eEhDU2y9urzy0trfN+TS2tq9I0dolQGvIfYyaSqEXvicQfAkDXJdbA3uSuzy4b1fgAI5H+pBs9FOPmdKm4qAP5Mysparq+zuWczagnDF/O+vbPL5mHFp6cyVQKxkOoVmaORuK2vk7HK7NOnmb8CZTTRlofnzDPgml1m/EiJFcZPjeDb2iTx455xeY0a87qGOgFhkieAOFrPkCxijcFW837Mm7PI2SentDcMIUft67M7d+4KDJ44cUJzir5+JGyQTfJeExOT2vdgjGH0eC/WJfsAsm3G+fXXXhPIpL8hSSQYZ5IAe/fvk6KBtTk9RT1wk5IcMoxZXbNXXn1FrXROnTrjrSXY9954XfcJiAvWmrHgZ7t377TBwW3a01TylFq/EIRzjtQChNwbIIn9i/i8rb1VjCbX15hcNIm1Wtvarbun11VFOt/cBNETiL4/B3mScn25F1Ih0Qy7xg846x4nYx7uhXOBM3rLlq1iW/kGcLlSy8Ee83yKs/LBQ/vle/9iv37/fbt++5Y9mXm6DhCq9ri87G1B9u6xv/if/kLnAlJe5LC0FPnud79rf/Znf2bbBgfVtuh//I+/t6vXr6mmlK9IWKjnalOj+hki4xeIHB6W7Dvq+/+ogFCS0SJDWFdn5cZGW4IhrKsXIIwePqpfSxuvB+8bM4SSeEnmJYMda0yAsA6GkMWdGMKt/Ztt1/YdYgexqOYQRi4wu1S2J+V5G1+Ys5nynM0DAFdcJoAsQQF9MjSpDtILZ35mpBIygJAR5dKWHABEsPU81mVdkJ3kqSFGyjZbJdN8dn+z98vlTEXSNWMfcA5dcikUgBBQzCGkDPuyZ/QVvONSuOLNd6tZO41LBSgrMILh8FZc6gEICyY2aTmF4iSXZaWNOJ5FrXveqIYwQNp6QPjtIKKzSSnTmVgBD6LqlKEKiUxIODPpXDoowyk15LKaD9HXqChNDlxfMJ6pBQgr5mU1+5lurfh7lSxcbbq0FoP9zebXeniYAfoC8I9X5fMpsa2Z4VKq9Is63TS/fawcXNdaj/mnR+C2/npq/cvXMYSr87NWnpm2tblZNafvQjKKe9eWTTYy0Gfb+3rWAUIfQwmFs2vN621Tc3PVQjg4i+SAZEip31kUrvNzyRyXCBqSfLLsbrYwOBGscUDxcw/+c0YDwEb/QpeQBrD014UsXrJVroOxjh6tBUAIM6jMfFOTzLkIInKDBgeh+gYkJlAaDFowdDJygRVNBgpiFFKgFn0YYx0hAwsGRwmm9P7FpFvUg/r89prz+HlxjuVJE//XMOkgoJTsqdElroBpGERez7VGnbSzFEjbnDUNsxDdnyTxbmQWNcJFQAiI2dzfb9/77vfs8MGDkuxdu3rVPjt5UmOFEQFZ/H2YHwxuEyAFSFy8fNHGHj8S6H8BsPjyiwoiGZ/ZZ+72R4DHMyfgHxrablu3ug0/YHdmZlb92yQNXcKqv16AyAPNSQVxn33+uX348ceS8WrepHIJ+vQB0D2r7M58CibERBG0rypDfvvmLQWXyLMIOgkwZfM+NKSghXEsl5fs4diY3b7tPcJu3riloFWtDcxkhoN1O0YXAHD+HUMcao6w4ec1fC41fLAgtBa4ee2GXb18JTlbOlN5YO8+O/7qMTu4b59tH6KpOj0Zm623p1XgsBHZKK0nGt2AKHIFmhtFhjDVouXJyWAnEhDcABBGcqdO0uoWsbCM0fhjN6OA3eY8ZZ4jx4M55U/Wo7uMumwxXHCR+akdg5meZyQUYV0YcyRs/JBn5FI2agiXFaxfuHRRn8dcIdjmm3nBfasWucZXERASaDsgnMkMdsLhFYBPvZ3L1dutqaFJID03aUqndzpaIsGnpLbOTU+q0BG+CNqyJHIqs4g9UW6gJJISCGI9wIYA3GDzcBDlmWK8BCDM5KJRllCo8VdLCde3+75MsN9Qpx5yy4tQF2b17HGtrbZAy5CpKRknYcDEWJLsAFgTbPNs6J2N9Lw8P58lAtgzqLGDRdLrN29O9Z3LNketLh+Z+vFx7ZgqOcOaJPWS0HqtPHsZ/QBpQs778BzDcIVY4+yX55Q04Zpgl+UoOjNj9+/dtw8//EDPDqbvyJGjqqe7deumJJ3cO+uUNct8IKl0+vQZtX7gd7/7ve/Zyy+9pH+nbpl1i2PwocOHpCpgjsHsM+d4BiTYABqvvPKK6pFPfXHaE24tLXbsteNKIvA7KmUol1UzzHzZs2eXHDVJZKnlU1KaCSDj4J595Qwh+x7MJX1YAUAoK9gbuHdJRmVQuaYkFIoEJZG1r8cZ62VdUW6lulW1MnHnZe95622YuA4AIQkdOevevy+nZO5RJVRIsYeGbdvWbdbf15+MpUoCYnwGYB+wdvHSZfvFu7+03370oT2enLLZ8oIAYbDmoXRaXV4VcAfc/ujPf6T6x3PnvrQzZ85IhvuDd96x7779tpJjSEZ/8pN/tKvXrkrlQQzpiTvONHf2piURicK/+Zv/pJr1Tb3UNyZlxB+TIZy2FbuaAOHJCxdsrq7eFgGDgEJMZAqAkEMpeuHpoH9eDWGq+4EdRC5KuCFwKEBYckDY1Gyb+zbZyOCweg/B1z2bfup1IbZqTxbnbWJhzqYXZm2OCYt8QSYtqb1BIctcK1D2aM9BQgTeIREM+UQW2KSmzQpavs4wJzMqqPONS9nHPOgJgFMMfJ4X/vq1bwwItQFL1+4xjqQLkklAuad3TlbdbAQEdaFv570jO6/rKrKnBbaP1xUZv+rr1TU+V9L59c6ZzwWENQboa42Lqn7neYCQ8Yq6NgJE1ZOm/m6MbRT/syj1lWSBHHoO7NNXwfFKcyr9rBoQVge9bKgZW11hblN46w3m84Zzu7gt1wB1z5tzASL5s5bqOwL1MBYpzulsLiAZT1n3ADt6v0Lvuepr9/rj511Z5c++DhAuzkzbzPhjWwMU0n5gdcWaG+qss63Z+lv9u7FUKRmVPKXQ5D3uNbKSYQglCWShpjCuzF1rvSE27yPmSoG7yx/DtTT+VDNxyWEcUEaQGNItPqcSEHpmPlrwKIMqyWgOtiWnSSxd4shcLQEGKjR5F9sndz2ssz3oi3sK2Sd/d4t/XCVJMLkbr64JRi6NQZYkqADS+fvpdxOQ9UM9ZO8hDfXxibkXIDzqP4JxZH9zox1YLDfIcYbWwXQ0qAdATU5PywAAN2q132D801iJ3VgHCHN2Ysf27bZ/3357843vyJGRYOarL8+JIXzxyFE79uoxe/vtt9Sb7tnMU7t65bJdvXbF7ty7I4OPI0cO2+FDB5UtBtxhSgK4QipEBv/goUOSFm3bOqQedjBIkvvNzdksDYrVOgGZIq5883IJ9O9LdvnKFbty7arvL8THsCC0z1FLhF59b97cn/XNA9AwbsggYSc//fhjvZ4ARkY5hw5JHtq3aZNYAcxRaI/w+Ren1eyafoVIczF4QCZGy4vRnbtsVwKTV69ft4uXLioAunX7lpgJgkrcT5FU0sIDJgTn189OnBQziE9Af2+f7d65yw7t22/99G/r7lIj+s0DvbZjx2braG+xtrZmMUrIpZgbIZvWn4kVrEiWrQtGnw8ImT/IOBta2qy5vVvLAdZnae6pPZvxxuohVSbwZGwB8IA4AT65Tfoc9HW+LFOacM8F+KlOCkOoEqzWrEs21bvUjZRYGyS6Hzx6pECeb0AEoIBnxP0DYGp9Zcx2CoajN17UOvL38Cgg8ORzuaaOtnYxhc7ue7zAPhLrz5VxEXuk8z8pnMJjgZeE8sHVNNFHNVeH8H6SkM4viB3idSSt+/u3yKp/aXHe1laWM0AYz9I/2dejnymFbwFTDGgTSykRQL0krUh/y7OzAkMw2TyXgf4BSScBw+xrrMcAReX5BVtcWNCxQx3srdu3tY6Y527m5f0vI6EX+74nwpxlRRqq7zK1me6IKYnkHW/nwlzg/eh3DBtILeGjR4/F5LKP0UaG58B8woiE589EfOONN+z1199Q3S7mMtQC4wSMuQxzDeCofemrr+zMmbP2H374Q/0O98d9nDl92nbu3mWHDh8WMAIo3r//QOoQxoE4p6OzQ1JTWE1MrdjXAYvHjh+XUQ/zR3N7cVEuuDzPXbu8LYYkunRSp3Y/asMr1GQ5ICRRARjkOmAVAYSMk0gcXLKlvOFcq7e6xmZnjZV0zeeS6tmTYRUJVdxmaaeDwzKJBs48QD7rl7lI8oxvQC3PhfGPPrs7RkbEDvZ0pd9taLDy3ILO6Za2Vrt567adOHnS/unnP7f3P/7IFpDTc3boGPUkiV+az1Leiz30h+/8UHMNUzPa+vD953/+5+opSDIJQPhP//T/2rXr1+U8LSMm/FL6N3kbHTMbH5tQ3ed/+S//h736yiveaoO5pj6bv2uK/5vHVRVbaPQhXJCpTG1AGAzhRoDQg5PnM4QMaQBCwJ6a06+a6nma0Ng3NVt/T68Nbt5qbfQ7qvOHrYxbS5ONPXtq96cnbXpuxp7Nz2tT50uBVMgTi8zN14xHhvZTtloNj5MpQ2x6GwX2G721JBYJTAmsFtxOw3WxWDRdfJ9sYywAwpRO18tCMhpgjcNF/Y9S1ljOhun6NS4GWKYJ5rLNp/qSaL6tQF2ZwAQKq+SgIn6rHLoykFgAjs8f4ueDwj8IIIzgNTlDSQyTzDeyZbbiNU2R3eQ5xTiGjLiCGYpDNCeVfBiewxAGMxz1dtlmKkbFA+Oi8UpFwFMAhn5mPxeJ/w67QDzr6p5NgdT885xxDiuOqo8RrnMoImZQgXgRsKyvt9SQ/Z4BYfnJhD29f8fWZp+ZzS+YrS6TWJaxRndjvfUgR1Nj+jAz8fsI0Bfjm4Oe+JkHTg4SMUnxnmbeLNeBYIAmDqBgD6NdhYK4goQ6Jgz/5nVFng30MXF788iM5iPtmVNnCBNLmNguVBIxZ9VyQn0NU8++1G+RQ5l/Ixgsyj3F9CWXUdVrpTYZcW+qM1Pz9zkdrsW5G+1cYj+JmkleE6wmQI2J4S03ElGXeq4WQXM4z0WdFX/3Ma+XIU/IVAHTKg9QL8l6sVJzC97wmAOXIBvpD3JGsvCRnAggHAxLBNYBCXcBVA4etL2792iunztzVgoVfv+146/ZS0eP2s6dowrqLl44r35cfCb1XjtGttv+A/vEihHsAKhoZE6QTnAPqEBGRla5u6tXgTmZceqhuEYkozBPNPzm/XEJvXH9ukwgqL0hU/9kCgmZmxQBkPlc2D3ek+ATZ1QYIWXtaTmwWFYwcvPGDQXLSJyob6IeKYJfAD51M4BBwOu5r86L7SMoxP2Q15H9hhlwFsxr0r86f16GGMihqIvhGTPvkIbSz1Bunu3tduXSZbt4/oLqTHs6u2xw6zY7fOCAvXjkiG3q6bXe7k41p+9ob7L2dtqzYCLjbrmqUwzZf6FlUhiE+ZlY/CoyhOmnBZYwS8ClOtVSfaM1NLX4ea0+dNQ7lm1+wRl9AmXWL/MOMM0YUd8JU0qdIM/CkzdllySXSi7PbGt1QCtH9jpbKjuwc4OVMGDzpvWUwyAlBJjwOwATnidsOGxwza+kdpEbTdbUAAAgAElEQVSBipVsGdke9ZDlBdWR0cOZYFwsREeHwABf3ZgF4fDagVmQ151KYh0mWNm5EoDabDHVBrqrpu91rD2t6dQ/OpiMuDfGmTnCGHpdXVkMS3dXj1x2G9mPqlhBXUMyWKsAhFHjKwMKP2Tz8Lhka0hJAQ3lctZCgTXH53M9AMJoixB9MOMco7YRQAYzxM8CyAcgjH0dKSYJAuaBy6wHdO/sQwBe5on2KjP9N2uOa+BZIrPExAS2j3o+WELGC/ZQLWFKppo9HDBh1DAiQWpIMgb1wZ3b97RuSeJAuDBnYEIBHx98+KF9//vfszdef0Pzj6QTksUt27bazl27srYS165d17Vy/RhKsTYHhwadnfzoY60xANbrb3xHhklx6jP/bty8qc8cHh7UNXP/KysYIPr4yqQQJUL2lRsxSj6M2oUWUHV1MqeJ+VNkCMX0NrcKECIZJWxwYzN6g1IfS7P5OYFe2PzePsYVt+EuozwC91wvyVhU3fUkZQap9yvrNgAh64oOBl0dXb6XiTV291KSWddu3NB4vPur9+yTz07aPG3JaIGT9TT3eNnLTOpt25atUlr84Ac/UBKM5BhAHZnsX/7lX+rfmVM3bty0X/7yl9ovSRigAAIYDw95GyM+/9GDMTGFb7z+uo2OjMqUDKWfzrl/z4BQNYQAFbGLa1ZaWbMGHMhgCJubra+z27Zs6rd2MlkN7m5FFqCprdUeTD2x2+NjNiVAiDvYoiaPNqLUNiIyS980aJb8IdWfBCBE1gATxET6pl9Zli1JRgUqZLscfcdSVjwFQuFaWf3+EYhm2nnJnMjqJ+VEoZG2S6ia3FI6mT/I1p36g2So4nIqbNrjXvIjtBYg9PtIW0IB4GQsUOo5903H119XG8B8e0BYuLZv8GC8nCS5gYr5AqB7YM53MHpR4K6MZ9QQKnguNAcOpiU5jm2UKCgybRV5nULPy+gRp7q7BCaiB2UErVHPFrf5PID4DYbia1+Sgf9IDCTGP5ft+FN0Rqny7cS4l4CDzj4JPKeemgrLYn1GL7nCr/t0++YAtzZD6C6j9CFcnHhsz+7cslXqTBYXVT/VUF+ypqY662woWRf/XWLPKdQlpE2+yHwVx9sZ9WgkH/JIN6LiwJFd9bNnCi7YM0LqpSbwqacg6zRMZfgz2DiCNtZxACmFPKk2J5OxC4AyRjmTGbWuBALMI7mlJamoO4y6ZNQb3nsrh2Ay+ZPX0pYCJQb7qwdL7Cf+u2JiUu2fAsAFsrPejDmCSV1ratXAYxS4LTQhD0BIcMohSmbct7PcOMaZWQd4gNXMXTLJZTxY9R5NAUQ5UPk9B8Ak8RpUf0cLBEwTCIC+unBBmXEaZcNwCqBHD0e5syIdTWxEmo8Awn179wrUUad04dxXkonSjP7Vl1+RgQyyjGvXrtqnn3ys60ZK+MZ3vqPm5Fu2bpZElz5Yn3z8id25e0cBAXbyx48fVwDo1u0EUMj7kwPe5JSy9fqenrInE+MCgQCzqKEUS1FXsh7YwL4+tVggqBsZdeknci7enzmnZzUzIwB5+dIlb9K8sGA7R3fa0RePphrDkt6bzwB0wmDwfffefWF8gODevfvswIH9konSPuDegwfqtYVcDUB4nbYLM09l9sGcIeh0edkeMZXIkR/cf6DxGNyy1bZTC7VjxI4cPqyWHn1d3dbTBUBpsboSwQ8szhola5lhh0yWKgUZFfLF2oAw2zXdhTs953UbV765+n8BpKnjTdLwWIex19M/jbooAnRkf2T05aa6uiq3VeYkz1vf9D9NTorRGkoSzKxVjytSOJfFYkfPxXrMZ7zeLpJK2kOLm25K1AqIAZo1n0RzSiYHOwJ45T0ILKlhJFmFWy4uqAT1UXfq5jJer5p/hWEddZMY5kyqJ1/I4gn0qYuTykD7l+8tkciJs5W9EICK2yZsGiC/tblVtXX8t5vSKADTezE+2neypL4bKGUxCQqUwnERzyX6ojJeAAE+ExDHN9fMeEoyy94G8dDuPSVhyvhc7lGgIbmHOtPr/ViZf+cvXLC7d+7qOlhzBw8f0r1yxgEmA4Aik0ZyiaQTGTW/Ozy8XfsH7sKw8DgR88XcIUlEAgUW78rlK3bi5AklbOgHyGfx7xfOX1DtG/WFgAfmAdcKIHz3X/5F7OCxY6/qnMH9l1YWnd1dWQsUxuLs2XP6HX4fN0zq+Ojnibz117/6je4TRvXP3n7LRqnpbW7RtbN+ATfcH46a1EzDeM3PU6fqiUGeY7Sj8DnrNfHZfC3I83msgEP2onWS0bY2l4uqRMHLLtSW6SkOv7MChH6+LtjmLQM2OjqivRBgxc9IhnAOM9f4XU/gh/TUVSjM+256qra1eyIFlUnCrzDNly9fsd++/7795qOP7IuzZ2wBQEs8mCSj/I6bt3lidXDroFym337rbSVxAOPUW8PU/viv/9p+8IN3dJ7BDL77y3dVL0zv1sWy9+TcObpd84j1BCDEDRlGM/p0Mi9Vf/zvFRCCUiQTpf6BwDK5jpVWVlRHiGS0u6NTB0V3R5caBatodXnZ5hcXbHz2mY0/m7FnZfoeUUPoJ0UELujdK7NL6+PgaiATgFAF8YXGyMEQfm0knV4QwaSuKJlSqGYvYwZ8sWQZ/kKQ6aA2SUQrsnR5wBXXEcYRnlmAAFlRRpNsTmTM68lEJtMTHVgqhE6GC+j+0ym6EUOYTsf8IM6uKTVo99Nzw6GpHOONg/1vSQ6lT8zBqlccf7MvDg3AIJboAH8C2XB51PUWepUFE+RtOvKec9GbMcBTBeBLl1EEhBVXltouhCynyBYVJX1/SEBYlIZqJAO0BtsfdZcJ1LtKeL1UWIBQqXwvAvfxyaVI3kz8eWzx7wAItY8UG9M7ILT5WVuZmbZFmosvzFtLQ711t7VYf0+HbevusK0dbdZoq4bxYqz3MJbxZ5IzmUVGIUBhts7XTAcshzqBYDiyhZkMc8v7VTUmExmXasmERQ3gsW13xtGBogO3PBGEPDV3OQ1Wj9+RnCd9E8SwdxDkSNYl6jI1pqfhMoZSug43meF9lMEPIFcFzlT/l9U1pmQZDCHyqCQlIsiSkUwCbeG2pyx7S0vWZoI1JnaRNg2NTaqrC5kdBg/uQOmSq5DReVuPVOOYasS5Z9VfpppKvb7e60iCRaTZMjUzGCnAWlELAlNCIKr9Djy4uGqYQNS3NmbuhsoZJXYCGWdfT69+hryRgv8D+/fbq6++YsM40zU1yjgGxo1s/KFDB+2FFw4rSCQoItjBTe/hg4di+Xi2ZONx1oMdpC6e6yX7Pze3oIQmDCRgloDRmRyCKSFtNZCm/hNgydj29vapHxhgRPVt3d0K0gh2vZ2J948kkw6TJaaPPnv19fpdgkDaTiCJfDw+oTolwOBdjCaUwGxQywncKble5GOATNhLGEpMVzDNgAG5c++ePR5/rHYYWu/qSew1/b2b+mQagUxU2ffGZnvh4CE7fOCgHdq3z4YBVP0D1taC+2SDACDtJlpbCMC5f9ZFGLM5c1RtsBI7RuXPquXukYyssb8kQ7Dq04Oz9OmMM0xcO+et+imSkH7wQDWVgCt+xhqGBcJ4BJaaJuXR7gmgpL0izbRI8PlR6skd3of6QeKECAyjplf7QlOj10yKwY/2EMmLQGPdICDnx6A23swRFXaaQJnf1fxoblEMIKa2p8cl4S0tWYlDAEIPpL0nMeed+rfduKHEByCG++W+AAmME9cfzCYMUpg/xT7F6whsCdQJeBlXQCnsMXMY+Sb7pP6OqVGSvWtPToZe7hisYKciBlD8g+QwhQHFemdAMYkQPps1QQAuwDg3r3XDvg2j7vsmrSOmNcepb+QetmwekPMmwBmm/tbNG0o2kQx44803BTRZqGL36SU788xBc0urQJ+ki/cf2NYtW9SrjhpE1jfOyGo6Xt+QWP1NGmvWIWYkfZRMjezQumMdX7p4SQkg6gpphO49MMtuRvPpp7Zz107VF8J8ASCRPDJv+B3knYCqjz/+WAwl93/g4EHbvXuPnEuRSP76178WsIUh/MH3f2C79+zWXsIX84fEFkZX7HU8f+bpjRs4mk4I/NKrkc/u7dskE5+lxQW1RAklUcQ7Hi+ScKF2ndrvFGUSj+o/HaAhUQfIcb23b93SmEnq20rLJhKW7GWwtPTZdMaaucXcp7bQWURv64Nkmf2P1jy0J2GNRssb5U8450r1+ozpZzN25uxZe+9Xv7ZPPz9t5y9fxfnS1ih7zpR0qdtlSl6Mju6SY+oLhw8rwcDz47nPPJuR0czbb7+tdUvy7L//P//drl2/qtYTrJ+uzm7bObJD8xfjt7FHE/ZsZlZuvG2qA2/R2iovkNSuFWl+s7j3W7+Kh/GHkozKEjoxVxSUAghLK6vKbBEKtTa1WHuzfwMIO9vatXVS/zaF0yhZg8WFhNy56jzQLJIMGcu2gbQuAr2AE1kT9pSJiyCDibtB97R146wghSJZDnT1EIusvk/2LJuVGiQXWYfagLCwYFLGkn9xR0Mv0sZUBpfAyJhHDU4EluGU6LF+ZOVXnwsIs7EpSkirxjFnx4qAzA+5ambreRPy2wLC4ns56PjmgJAsJNIGskpcJgwAUpZoO8LBq1rReMtwPyvcu+47jqQqOa2PcX49X7eEi6C5ODcqAWHc8Xow9U0Z2o3Gv1adYFwHAXJWX5m9Qd53sfZ7uia3JiBOGbZ/7TVrJUXLAAHCVauDAaQOOTGEmcsoDOHSonW3ttrm3i7bPtBnu7cO2OhAnzVwYGnXS3FUWvcBTAIURtN0l27myScloKh7TsEVvxdAMNgvAAyHk7OBZJybUzNj71+leg72v1QDnbuZxlp1SxQHq956Ig5A1SCmdgGAEAWuSc4lCZuSP24CAxgjCOJgUj0sMhnMMQBjyOIW3P00AKzqBGFWk9Q9aqX8sF5S8ELgE20neN9gPsksR6P7LNFGrZWcVTHo6E7GHGXVWSKRpFYumHgYJm/p4XtauCUDEJXFV4/BldSf0e3sxUasrso8AACFZOjRwzG7c8sbw1PT7eYDpKedZatrdeDsIMOTXPwXctkm2JbVNbVFGNq2VYYNOPlxv1zD6dOnbHp6SuYcyLuOHHlB10DgBSPJz0gOEGwSwJE5lpV4W6vaMNAzj2CHe6f1hH+5sZIUJWJaPEEA20GQBwAjAMXmnDocQKCUIOrPh2zRkwRymlRW/alkoASe1AfSBxFHU85RPhum7/7Dh2KSsMxn3AiQkcJt3TooICjHRcZ9bs6uXbuhQIffRZJLrRQglkDM93Cvr+GLsWhuadYzwf0RIEoQffTQYTu4b7/tGRkVU9XcAEONQy0qGlw9MfTpEyAEvQMK+fZ3LwDCKmxXlI/G/pDvTwEIq3csaR1rbmOzc/MaD0C7z80GBeE8TwLxMG+h/o+zN2rPunro25g7oq5Pila3jIKJdOUOgIT5hbzOa08nvF+bekOm71YUAO4kLjm+kiV5/9+4GfYC5h/gFTkzc4Br5B60Dmmr0d2t+QQgDBZSMYMYUq8ZjprqsfHHkg0yLwEpzGd+l+QMLpiAKNYUUlSYaj4npOaeyCmnWrtFG388JullazNGNx0CpgBC7pmAGtDGz0IJIDUK+5DYS86WZAyVblazIyVz+CeB+NTqgjUgQ5XHj/WZ0ReX1wjgt7errURPX58nSaambGzssWrU+Orv65Wbbk9vnz0ZH1eNH6wcrOLRF1/UzwCM7EewOIy19o+GRn0ea+TixYtKQNPDD4kjoIZETTR9hz1Eotne3qk+n7B73A9jCEPPs4FxgpVDtg2zR39Knu+N6zfs9KlTmfyThBUS+U8++UTPEEdRXs9r/z/23vPJrivL8tvpvfcJIOG9IQDaoqsqVpOsqVKPYqSJ0Z+mkEIh6cNUtya61V+6o6McySoWLUjCe++BBBLpvVX81j77vvseXgIkm93siVAiMgBkvnffveeec+5ee6299scff6zzYZz3Hzhou/fu1fHu3b1nf/74zw5mGxvtvffesz179uhesAcDkmmhgPHOkSNHtEfwDDl+/BslhngdtW47tm+XdL2jqysDhCTSQxYcD9qInzzO8OSxcnUpKUkJGGuMZBmyWMbc6z4b5cCJ1BmlSGsbyQkSE16D6G1dMLSq0d7H+E9OTGltsTcODPRJuus7bTJL8pbbWk8kgZByfvX11/bBRx/Z6XNX7frt+1bTWGGVNRW2kiutUiyveN5s1y6ShS/Zjm3bdN+/PPalaj8BmIwl0l8M3k6dPmW/+a+/kQEXJmGwhqwl5PPhIg0TOje74M/X+lprbW12llPKtudFk8+Ksr/j734MQKggSM0YvTcRQV1NRaXqBqvhD1dWtTk01jeIUSTomZTT6JLNYpuuWkWSkvCKqY9YYmC0QeRMD9aVieQ2lfWG7HlmMmVvk7LXZP2ROPlDJ+zlC6YoARBzje8jNCgFscmoJCRPkbGU+QD2twqc3HHPH8guo4ovD179K5pqF2BNqctocQ+1eF883PJgMd/EO0BgjMe3Dfz/LQEhCx9JMsEOY/Zk5LHAIOMaBi/58y+6tznpbH6uPGuZftclHJukjq+dMh/5FAPCbzu+z3rd8wBhBg7zDehzfTC1uRado5pzlF1KXsbz7VnAZ21hBUCIazGAEDBYAISGK9jcjNUg36qqtN6Odhvs7rTNfT22b8tG27Nx0NaW5m1VbWocdMQ80Oab2zsITILJVZY+yTvdHMLlxJGgiWbyrAseat7egeym9zT0tel9R+OYnhQqlq56LaL3VCrsGwUwGpl3AkZZvaeWMiGVgREDDJBdDMOLCPq4PhpUExhI4jpLFtVfF0xe/LuUHRXgTawJ0lJk9WIGE7NJAECgSLAZRkx60CdHvrpaB4QBPPl8zoNgysGumzgIeKbaCQfZzhaqFUaKIFyySh88nykEHhiMARi57ln64o3PmsLDuoqMXckkeFn9KAX7fhgFJtSBra5ZS0OTtbY0W2d7u+3bu0egkNoV5FdIwZBrHti3V7V4sCLUBhG8XL16TUxSX1+PMvGyD0eWtubtAagTglkEVHApZOK3btkmWZnLeF3KS7Ctdh/Jvp/AFpkTAaxbviPVcraX/Z57T/Am50G5640qAEX+RZ0NLAeJSuoIqXN5+OixAKlADExRQ723ohgcFHAnkOIzCZIAAzACBKzcF1gh6t3C5VbbVQ4QMm8IzKTAmJtXbQ3GC5sGB1UK0trYrJ7DrN2WJgK9ZuvqaLWNGwZs29bNEI1lAWFRoi63l/zQgJBeZFPTMwp4AVXMGQLfgYFBAXsCZ37G3GWMeHY0NjULpPO60mem/78ATEsTgbhfKkmR+mxOTkyqpsxrAKsV8Ee9GUAbh0ix+Os4kHJ81gpBMfOMdcZaUdsBWjEgn2xuVnKUzwx5O4mdUBKREIp9gITA5PSUjsdrVU/a02P16s8JiHqkIJh9CUCIxBpAE3unrh5wUF1jd2/fsvv37qoeGbZcvfpozbO4pH0Edo21BbDSvBJLmZKsDKHY41KuOEnsY5RReWCCiEIj3SPO8f69e956oL9fcmrWV3caW4yVotckYJzEytLigtg9avEYJ1xokQRiklJbXy9ZNOuff3N/1ec5SV6ZG4wJaoLoCYmJC2Cadcq8ojfdVkyatm1TfS7je/r0GQEa9jsMUPhcDKHYV1nPGDpRN4xrLXtJOUD4+ZdfZHMHcMexAISAEa7t8JGjduDgIdu5a6cktZ/85RPtGSyp//gf/0c7dOiQgHr0TaUlBtdw5MhhMeEoTXBFvXDxvOYhBlHIVjG+gZF0oy9PbmnWZznyQlI1koXc4+xZITO22QSmHxpN7aPuESCtmmLVaa4ITJFoAhz6+1MN8OqyGO0nIyOqO+SZRDIM8N7R2Z7gIJx98s5ASg7LOzFpp06fsc+//NL+/JeP7eq1YXvweNzqWiqsqq7CVmAJCylhr3FcXbW9e/aqfhMTMc7js08/lTqEMQcQvg4grK4S8/g3v/mN3bpx2yZGx62qrtLqG2qtpRlZPfLraTmuSpK6sqI9pqvD9xP+/aMBQqrMJmg7MTJs//v/87d27CIuo5W2RJ8/Fhl97pIOHofRQtsJj2FdNpaHG0Xhc7oNCaUn0xPVFFIDQyauocHWllZsbnpGch2yWUwo+sUoo02NkCIo7TJqkJpJrDyHVMTSPI8pjLMrxzOVHmu9IPUpECRdXeqNlN4UmSzPchWPSRbVlJVgps0vaaH5rLD7JXvIhqmeKGEqgxVzClQj/PasjH95kJ/uU/y/pISrlCEsBYPZmGX95XKUWv6p/ayoPs7nuxlMFh3xuzKE1ErBXnT39OiBRF2L+srJNTQnb8yNVfaB/8qAsAAe0/zNAKHfxYLMKIUX3xJcfV9AGPa14ntDJpoGI/84LgpufPWVv+s/OCBMPU0lGS0GhCtTkzY3OmJVqytWi5FBc6N1tTRbX1uzDXV32Ib2FrOlBVtZpObA2SgCkqgfLQWEIYd0yWbIP1MPvlo3mwj2L2TmbPA8zDhWAOuCIiDMbIJV9EROvC4klcGQBfPIqnXlQnINzbX3YG9EpgKQkIOi3EAp/IeF8NYSEaCFc547yS2lvk+uHuCzghkodyM9KUWNlzsUwrzF/CCoJViFCVMSKmoFkY0ia1W9SX2SFIf7qv8dphQhVfPMqNfzFgJs2ALvFxXjKtBEDWU84FO90fLiss3NLMiden7ZzS+iFin2wBiPfAtz5Pe43JGI5NlTXVlt/X29NrRpQ2rETC+vZhvauNF279qp8UJWNfIExm9We/HgYL8NDW2yzo5OBQMT42O6NwRx6s2YrpcgBwktzB1GD+p3V1PjRgfJvVL/Jgk6M6OgsL21TayVGpnTMB2jn5kZAVVYB+oPUbWQLKS/IAwlpiDTsE6jo6lB9COj3QIgBgDY1NKs8wRYMt5ISZHa3bp1WxbpBLawJjPTczY/u6Bn8dIadvsFl9s8IFRdWbpHJHsJEqlvpPfg5g0bbSOmOk1N1lRfZ60tTdbS3GhNDXXW2dlufb3dzhBWJIbQV4bvgXnlxr8iIHRH7qU0pmNKrnAPZBjT4LVoXktXKWYC8NvQ1KjfEaCmHbqwfLSF5424comx6GUrqXqVLS95sgZ3WgJyarVIvLiawFkfGc7AFK5Tl8/akDRyDiMO/w6Ja0tTc8bEhYpIgJD2CqqJ8wbvapEjF/cl7ems3aiRBhCQ5EAiSEIK9cHIkxH9ns8F1HnATn2cg2evUa7VmI6NPrHxJF8EoBLHEOyzT3GrkWozxoBvKSJQX1AOQzvEmrzqqniHcm2Sf/mO6rsCQI7P9Xk8LSBIQkvS1upqjakDHdqbVGjcAZDXr19VEkatWQYHxKbS6B0ZNo66gEFAG9LM6qoabzW0uCigznnz/wcP7gt0wTxSR0zih6kLIKSvaf/AgPYKfs4+dvPGTU/ojI3q+BwHdYA7Unbb9p07rX+gX2N649p1NUGXM+2GQSVeMCf6/NgXAn7c1xcOvaB9H+YKNpA9QoDwwEFJTakz/fzzzwQ62VP++q//Wr+jhpprRPp6+9Zt7efUMIohrKqyj/70oZ0+dVJJJdyEjx45ovPl3FA3hDFZ2uwjoioqM9Lennr4StWSWlww9ndu37GJiSmtfJ4pqn3H2Km5SWAVySh/c09YfyTxVlLvWxhh7jexHXOxq7tLDtC43IbOQDHMmoNC1hvKjs8++8KOff21HT9xwh6PTtnk7IJV1JmtIRiJUtck90ZItry0KqfW1998QwwhY/TnP/9JNdN5hpC+rKcTIAQsImNtamaNNCt5glJGbT5mF62msto2Dg0abteMJ+uImPVHBYT0IbyaAOFXAMIqbzsBKFym9kSA0HsRygE79SKUSQpgsBz1kG3sLhl1JchallGpra6yeiQJjU2SEEDRy3gmmqdTN6PizgpbTbpyd/MsPM7FNiWKNauFWocpLA5kCxtLntX5toCwELCEZNR17ZmRQdjK5xwEZbUbDVPTw80/uxTQ+rbPeAFcWDi8zx0C2cC8fgAGVS6VCRDKsCKNcfQsU+lXzjI/AlC9LP+MKgM2yoHC7P3PkW2WAsz8Nv4shrAcmCm6P99RMtqCRXtrm7KtbH5kkiILikNZjF+c37dlCMtd3/dhB7NxSXIKr7krsLv58fi2DGF5dJZCljLYLVhKZ7IjM5uTOhVl/IoZQhd6rQMIn2ITn3Vmz/5dZiqjtipPA8KF0RGbvHvb1ggi1tbkaNdIn7OaKmutMmsm4EwMobd2gJHyFhEKXjI3Q5dpuiELEj6XebrhgGcmCXio+Yi6GW+YjtulZ9PJzHNMvoMx5N8BMqNZfdjY5+WZ0XbCa5kcGIURjfIF0feR5tQ4U07PaN9RoJcYB2r8uL652XnVX/AdPcgIwDBY8H6c+dYUfg/ziS6XrKY2LTmJlvafdH0pBsvAWgYIE9B0F1eX2TJ+AaJDbsp5+Wd6PWHM8TDbIRDl4cp1B5sZAR7PHn4XTqkcZXoG1mxcximqPaRnYbou7nXmjBhuhyp7pXwBwFtpa8trNjezaLU1VeqRh+xrx87tkk5txaWzt0ctIa5dv2azc8jy3Hxm29YtkoGRdYZNPH/+rORPBB5bt2wRE0dwRz1Oc3Or79ky/+hQIEUgzjjIiCnV5jJnAAEktbgm2ASAIEzg8KNhyeIIZAGVAAZqiqiX4ZrvP8Ao5p7duuOBHYH2xqHNtmHTJvUgZMzm5udSr8Tr6pd26fJlMQqwIYBqAnSacY2PTFpFdaXVNdcKGMpZM8cQ5mvTpWRBKl1bo35byEUP7NlrL+zfbxv6+6yno0NgEHkUUsCa6gpJSGU7HpLR3FbwbwUIlURhPjHPVlZsZHRUQT3BMfeFeci9ImiWSVBzk1jWZybfcnFKfnfjPSRWKiqrzSprbGF+xlZXlqyuvlEgfPjhfdXBcs8BXdw7gtCOtnZJhct9xXlEYom/w07rz8UAACAASURBVAxKgBaWUAxetc7ZAWGFWmQQs9COgQQETDugBlayrb1dQS57G2PBF5JGGoozz3gdIIS1wBjRzxO5IkBLCZsUs/A+QBPmJ6rvXViQgQbH5+coFqYmJtWSZcPGDdYIk1lTI6d57kd9g5uqlI5h/v+REJNTckOD3stxWS8AH4JzWM7BgQEbn5zQOmPtUmMGyCAmQB792eef6vwwwEEiunloSDEYSoCzZ89ZZ3eX1ho9RUnAkPABfDJ2XDdJA95Pi4jz5y/Y9m3bbdOmIbFVgB7asbCuYPxoKcHrGRP6ld68dVPOpCRqWIfcK5jTHbt22YZNGwWOuBbaVUSrEgHC8XGDIQRUcs9feuklyfthqAB4jMORw0dt7959NrBhUMCUmkNkqdPTM/bLX74v1ot5rRYat29LhUadIC6njAUB5x/+8Hv75puv9RncKxgy9j4cmGWI0lCv/TV6zRbuTyHBl6k9qmsUj81MT2ufYnwBrygR+NKzByOgxkZdKz0Wu7s7peCokVNzjUpDKH2Yn5230bFxMcA4l3K+3AueGRnTnGPrmau0AsFM5oMPP7QTp07ZlavX5CyKChHyib8DECpeJclL3nBh1Q4cOmhv/ewt27Ftu+blH/74B517EUNID8oECMfGR/W67q4uqT2YP5hAMUce3Xsi466fvvOmvfTSEdu/b7/WqRxyfyzJKAyhGtPnAWHWh7DWFgGEMogAiLiONnzang8I06Mj+pxFf6FKMsc11kiRfFOzaP7Hw4+871YWfKQaBR7UyU1UYFDANGV/06zTQz205ZlbVTQ4TcFwvi5snfjTmTVgb/EGlGdBngr81fc4vaIEKOk8k+SJSUFGNiRkHpBFD7dYNB4UyZQm2ThHxlwF5yqo9XugzH6SjCIFkTtWKo/x33moHiYaMT7BHj7L5LEUDOYBUBEozKQdxbUSMbzlQNJ3lozmPuO7MoTU/JAxUg2huXsaG3Zk9fJsRD4gThFPxuCUTpf1AGEA/DTjnvnwLh6bSAqsLxP9/wHh+gzhwhMA4S3fP2zNamhpY2tWbyvWyPfaslWvrVjlmrvrFe5TWm9J4ulBjBu9FNZqmLx4Iop1Jpv/ZMXvwA+WrbhlRKyTSPg4GKpLDeyRroZU0g06+A5TC98rXIKTWdknWToKCZY56xvQowAzuW4KSNXwUHbJOlJGzlXACjc4pD2qpyjsb3kQKFCSDLFCdZA2Vj/HJHctbULv/VHTNaT2IwLHsIf1Dcnt1JlWWAMHfMm5NRloOGPlTGDsWTLhwfJ+1aVFfAOeYGnC1pwgkHoTXjcxOaWABpkkbpvUGIYSwAn42FsLFvgMFqwWLAWJTpkttLXaQF+v7dy5Q/IuTF24H9QM3b9/z6Ymp9T3awiQNbjBVlaXbWZ6yu7cvi0VAkANx03kcQTRBHYwJowR9UcEWwAMgjzOL6SCJPw8KZlyMzL7WLHhh96fTNe9uOBsIcyKjGM6FIwR4FMHBxim1o/xQRYKG4mZRFNzqwfyi27Tfu/BfcldcR28cfOWMtYE/yRdGVPuESzz2Oik+tZVVXutfARZYq1Tjy7GNRIXMK6wg9s2D9nRFw7bgb17bPvmzdbW1Gz1MiCq8Ub01bDLPNN4pkftbFQlph3034AhVEKZ+6I2QC5dRoac7zkHkwFoYP729NFAvkbzDVDAHC0P0vI8dMkrNBe9bVb2hbQb+fPMtBILGdhadVkm4IQej+W+okQk9qIwGRJTCKNZUyNTl8L5OuteiQIMlgVQFkYw1GHjAJ/6GLIPAE4BgHzB0AAKSUSwXwEWkRNTk0biNb6ZE3x+zIuJsXEBJ8nbk3SdJAnjx3piRwrzLT6DtQEr2d7eWhZ4SynGnga7Sw3o+Lj2Ptj8TJK1Znb3ntcBso/C0HDuKK4YI+TsME98wehjuAQjCDACsAEiuR6AMsAlY+FeOKJm63w9eTwiuSLJHkAVCTgcj+kXqLXX3y/mh/XooGdSeynOn4Ad2C4k5RgXsY8xZjgas2fL9XfXTrH63GOYQ0xMUAKQgKJPKAzhF19+oX2PpNHRF48qicDaRgnDccQObt2m2kaSHN+cOC5wyb7z+uuv2+ahzRp7QDHXzlzbREP3gQE9KzinP/7xD3b69CkxyqwD6keRpzJO7C/O7mJm6O2nchM7/dNrVZ0YqXRTFcyLrl+XtLeyslpS977eXnfDTZJnFBVdMtRCvcGtrfBCQMonFumbuOR9KnmOwFSSeKyts1WpZJYE5grxmIPE6zdu2umzZ+3Djz6yM2fP241b92yZZ1jlmq1WmXoQiogS2ZTceFcrbHl+xQ6+cMh++s7bSsCxCfzut7+123duS6WBZPTNN9/Uczsko8xLkswkF3meHDp4SM8JjHtu37onRcp77/9C/WyHNg1lz8AfDRDS1U+AkMb0STI6ByCsdYZwSZJRLOZ9g/P43PU4AQgVTJdhCQNYYQMfhfwKdACEyfIcXfkCEpxHI56tdX2UGytUV7tEFBOBTIKWbxaZAFcyCSjaLOU+miZDiQZ9fU4jFSyXMVTJg5y8yUgGsBIjEm8lsHDAkTTwSXIVxdMOQHiNF9vGpI36I+otvR4nNahOLntBfbMZR70j4+mA0BGhXMsIzJCcJRCqz/MPLWpMH/eldEyCWYy//a3+Kpd55ZpkJ+AZphT5sSp9gJUC0WfdC31mkhkkrFvWVKa0Ui0XRygDz6YStRPBwmgTycb96cdsBnxToBuvyI9HfkyKAcDTks/8J5RnUPNnnWZDbh7+IIAwmwS57To5g6oWMN1ffVb+s0vlW2ldrV9B+MP2TXweQ7g0PmrTD++rpxG7VEN1lTVWV1pTdYU126o12Yr6EOIyWmTYknr2SZao63XpW4DBUoY22Hqv/aHmj2a97hYc67o0yRMAh4cxmT9Js1KA6bVzfoyYSwKlqU7PW1w0Z9ImGDGC9VgLwSoJQCVmk9eE1b0zhB60yohFyTYHRfljxF4ls5gEBjJJZzgQJpt87UkJzIbUFCY0mD4CZ4ALNW481Dn/qLuMejlv1O1srK8nN9EJljDYSd7HHrdAzcU0hjQeUBKgM4ZKeOE8ivsfz7HpGbtO+4nz52QNT688ri324DTIGh//JvNL43pcMWvkkglTSPNhGEFqhgiKqqsr5bpHiwaumf6IL774oiRbAN7bd2/btatX7cG9e8nQo1XW5ARMjCfrhPN3We+K6gx7e3pVywlTh6SIzDZBlStNXMbnTZ6nbOTxY8+AEySFwRjuhphxVFe7cYyMYsYVXDMuMFgwAgSu2MsvLC45YL57RwEMjeWvXb8hd9ZHj0Yk3+NewWZQZwj4pqZn5MmoyydDVSKzBbIq2LGnHl2YymCPnwyNcNLbu2e3HT5wwHZv22YDPb3WQONv9eyrtaaGemtqqhcTWyVDGZcQFanMw+04noyuU/b1lgnB0luLtu+kFX5qSy9vKsO8dcnoogJfJLlsg2H6wnOU61cblcpKsUoolxgfTC7czv7pL1d6lD6ZvEaOsVbtmdazg0tYumC1XHEwKaaIz/XWATvlfqv1T2yQC7pDCh3KBDFmKBdm5+RoywVFbRKyZWpWvXVFVWLonH1mb5K8PBlQkdTg2cmcZI5yTiTkCdjDaAZwB1CKpuAAL2rfSD6wTtnzACXsCd5sfEm1moAAgn8xUFz/gjsau0zegV1nV4cMlaK1Rd74Bnazmr6NSKinp23ksTclJznCOWjfq6nVeV29dlX3i3nLeauH6exscpL1XqfMA0Dh5cuX7MxpwFy3gDhOn7yedXj27FkZLL149CWBPADr6MgTfTbnyBjDTrkZzTldF0zkwQMHlJjDtIiaX+qPae2CcoByFtrN0B9Q7PTIiJ0/f15M4uYtm8WOsQcx9wB91BCyPnv7+nQOAMxjXx7TXEE2+eJLL6kFBfsR1wRIfeHwEdUts68C+s6cPaNEEO+lHo66Se4NYBgm8+WXXpZpDAor5j4Jrg/++Ec7c+a0FCbqidrSLDC4c8cO3W/2rqoad3IPb4vCc81jLalhJFFespGRx6pXJqHAngX4pWaXPZX9POJZ1kct+zux8hL0VQKExNfU1S6tSJXAPaKOVGZEyZUbSSn1ulI1prehBDh+6qQd++Yb+8unn9qly9ftwcMRMYIVCGJYtlUqOFcijJY08ucQIFy2/Qf32xtvv2nbttKOyMSccr95jr/zzjsyHWPcmSv/8A//4MZDOFfv3W2HDh60l198ya5evWJ//OMf7eb129pH3/nFz2x7YloZH471owBCQpGnAOEFl4xSPyhAyMDkmDmZ7+UAYdndMH4YcaUCEd/4VUydHsbIQ5HOkMWanaIQ2h/Uy4vYkldaTX19ARDmPqiUZXoKzGRytWc3Sdchk6wyArK8Aq6UGcsmeInMk0kn3X04EyVpo4OEVJOVaPDIgsfn+WvKAMKU0fe+Km6HrYdhRZVRnl8AIAUWMNpYhBRO9sxh/Z/OLX+/ginxjHRxNVgA0/z5xjnHgyceSmq1kb75vHLMYNHnZv8pNEXXKTz9/HRAWPKVByxl1cqJzVAwLrOfGi1eFlrG2vo/iutPcwYquqO5Os48k6IxTS1DnDkpddqMulG/ZwE2smVRth7QpXP5r+8LAtd7XykrqdrfdO6lnHgmH00GTuXX+XrB1zN3he/8y+cBwjV6JE1OSEZCG4ounPG62m2ot9u6G2qsvaZKbSfyfQiZrwRHBNhkAmMdxnrJQKHfQH+g+Obn/15ZVWAXfUyjTx/7VjTF9WJ7d5HkwcxDPvoquTGUO4fm1y0jCsjh/EKiGkX4Ant64KUhjCwmD9nU1y/kqQRt0Vcwv174WQZek+OhAuG5eTFZyH88Q+u1OyRQ+JZ8PSW5ACwhj2dNAXTY+3hwIkNCxvTwwQP9nAd6BKwEeiHJjbYfztAU1xcSzBWksl46oBYYiy7Pjb6Pum9RZ6nm2auqDbl+47oAEqxHrD8+N/ZMZ0n92bO8sGwrS8tywWxqbFAZA0HJjh3braeHYJTM+V0FzJwngdyu3bttQ3Kwo+XExUuXZAnPe5EF7du/V/K5gf4BMRQPH9xXPR+Z657ePh0fS/+rV67IoZR7TfDJzzlHpGjUP8nG/u5dW13xdgf9vX1iBHlvTVWNAm4aHxNUUTOIjTyfj4kWBgwEhnwRjN+VHOyOXb953R4ClsfHVOdEADo+Sb1iow0NbbTtO3aoZQYsK/0HeV/c31DCxH4mKRX7Q5qrkkVXVNjgQL9t2rjBBnt7rb+ryzrb2lRD2NrcYH093dbb22ldXR0CiZXuMpetq2yPfIZUPe9kGOUV/r4IOMo8SPS78i6j1EWNTdAsfkzSbxIQvj80SCaIAUlNjffuRDsW7U4IYgGF5b7cxuLp8yAojr6eJBOYv+wBgBrkfDhJhosvc0E9AUeeKEDfv2+fWBTAHOBRsmm1r/D+eUrUZmoD1syCavcEtCoqdD0AWPXnq61RsAsYYZ5Fo3UADSAPuXG0liDg5/iAIpIKmEIBrJBbhjEU7yfZwBiyfinVgAFU/SVtn6obUrnLkto53Lh2VdcMGIORYr9BAkjihRpOAmNMezZv3iRXUM6FpIraWeBQ2tSkPRUWiP/zuewN7EecG+uEsQlwjYwaeWZXj7dVgYXUPr2wIHZPjq9LCzJ+QRbOMflMEj/UDNKn8uSpU2LpYHIAc6xZ9sLZaZeqszcPDm4QgFIt3u07iv9+8pPXNRbcGxg+jrH/wD4ljQBBqnd8+FBJNFpRUCdIYgbJJu0iGH8MfQAeuH1yHADz3n17ZWb2zTffCFwxd1957VXdZ2Sh3Ef20Z//7B07ePCQ9mGk5khUT5w8oaTZ+++/r3Yw7CEAQhq8v/n6G7Zzx07tZ6qZnp2zP/7hD3b61CnFiSS0OB6sF2NNIgmZMSoC7ecFiYOeIZ48TbXuCws6TxhXwLFAdGenbdi4SVJUOS5T5lDrJkH+nKEpgTN+Ta1t3iJjcYkN39aWaSOR4nzFZJBXytLaanoWM5eYC4vU2S4u2u8+/MA++uRjO36K3pGPbGp63qqqnTVfWVzRe6vr3fCM+8t65LjLi0u6H4ePHpG8l4/54ovPbXj4kV778ssv2Z49e3X/keR++umnmkckZgGKAELKCwCEOLnevnHPlhaW7fDRA9bW1qKkiMu+f6S2E+UA4VcJEGY1hJVVDghTg8a0dWcM4bOiO0+6ezN6fzB7v6UcdydH0XDQ0s95T7J8X82az+M05F+BR8sxSwVGMH3GtzHiSOfjWc8CCybpaFGtXzxyfJMP+KRsXfpfFoin6/W/ioFWuYdEPvjOGMIUwAQg1Gav5AUP3aoi7BAshDMDyakruf3pDDyh+9SXAEJmFJMi3UKsWVTzWAqOo79iBFwEvhFMPw8Q5k8ke20q4n3qvsZY5t5UxNyUBA5+vS5vC+AGUxFyGtXpJLfbUkDoDdgLSQQxYKk/U5xnJinOjaePY5qfuTYVBTehNGeSJK9sAFEy174vGIz7Ue4zngKECRA7c1R0Vwr1hM+sBfz3AQhXaYI8NWHVy8vWUFWhIHSov9e2b+hXH8Je2AhbVeLPWSm/z+rRV+U9O5XkIOueBkLgL+TeCiYdEAaDJyaHRulJru0Axl19o0412kYES0fwhEGIAI3qGL23oJs9ELi7NC3AFlMq2D1f/76XBDMXgJLjUPeV77G5npQtYxOSi6dYK33miqSSSIG8d6G7/nFOBLBuSJOMRZYSIEwyV7L+wa4SXPNARLrIsVfXXP7qCaOCZD7qBAsso48H/y+Aa5ftuC1+Ao1r0a9wRRncSHoxLnwWQSNMGcErwaDMvlKyKm3w/vyR6zXJyCWBQtyuW5tbrKenU+YLMDJRH0rgSkYcowke+ASDMzNTMpC4fOWyjRF0LyyonmbL5s22UYY0tboWgqwnoyO6drLoPT1IDmuV5HvwwHsBwoJQU0WwjiMhIFPs0PSMjoFZTVdnt/V2Y8DiQS5Z9fGxMXfFXFsVo4E7JSDWJaTmDNHkpMDf6PiEGD8kowTd1BcBOmkrQT0bQAOpJ6CSYBkpF0EmhjM+z6s03noGVTqzxbckzBn77O6vnR1t1t/bY9uxzR8ctF76o7W1Wkdrs3V3tVtHO8YJMEfVVq3muSlZvJ4qoWQPWh8Q8sL1pJrrA0LY0xkxYBMa19l5753HWMNWNDRTi96ezJMqbGbWmVukv3mX0fwOWg4QKlheQeq9mEniWNeYQbG+kOuRWOAc+BngjC8AAxI+6rYAR+wnsB+awylxU3heeAzlQivAyowAIfuMajyRYgoQMgfX1CMNKSPnxLGodWKOUKfKvsD+hmSauct4AAjpacn7AzDyN8e9d/++0bIC5pvaRSSR1C/iYouYAiDb2Fhn46NPNMeRWrIPwkQy91WDB1M6P6dkDtcBswYbhlERY4cbKPOW5AoMlva51LiddUEALmOO5mY3AmIfq6hQfzuSVMxVGDZAluoXp6YEbDHG4vMAdoAzkjys+wMHDwrkwfQBkrlH3EfuDQqChvpGBVccm/2Xa1ZSZ3ZGzeEnxift8OHDMl9hTJBdItfs6+8VoNq6ZasYWRQAnP+de3fVCgHn5j179+j3GNEAgqhPPiljl1lJTQ8eOqS1T30j/RI5dxhC2LIvv/xCkkz2pffefV/AFnCOrBTzKIAlZjm/+MUvrLWl1XsuYuwyNm4/++lPbf/efRpHFBRIff/w+9/bhfPnBdpgx/YfOKBrJYlITZ/mYaWrB1ZzezRzMECO5OwTtEVxk6zllaWUpMC4yZ872qthznFVRrVRTZ9PT36xnzW34PrbJIl/Jc/opNIpil5U9wcg9N67tC5nhxmfmbbh0Sf2j7/7rX30yV/s0tWrNjo2YYuLK/o8xrS+pkF/w97T15Brl3eJ+nqvyPX1hRcOi90mxgS8A7L5oqbSjX7GdD9wDubZCCCEacY4pquzQ2UHsMAjw2PqwTi0ZYM11NdpTbungLwQSgrQykV0P9DPFFSQUS3DEOYB4bJMZRwQejbQsZrrcl0y+qwvx4MeYRXkIMmfLP1cTeuT5IpAiGMyMbiR2B/rga5WE35T16t9i4d8nM93DagFInIB8npBuwBDMEmJXdR4qDd0IawuBVDB2snhMifNE5jL6ZyfAoR6iBQzhADCaJuQAbIcmMmy7nLT9IxNZNOfAmPRmDwLmnykPfh1iV0RSMrYlFJm07OvvPb7TOVn3dsAeWXvyQ8MCLPgMe5tYtAi+1rav7L0nIquPSUYMjC5zhIvHd9/6TL/tgxhvo3If8+AcAlHxNERa8AsoL7ONvb32uaBPts62G9bujttY0er1VSsiCEMeWJ+jEoZb/4v0Lbi9X3xWtaEgkSaOycwFMBGNVepQTj3jwck+xivJTBRH0Bc/EIuuhLunqsCQByPjG7YxsvBLgV93KcAf+pFmFwBea2y3NFjMKsvK7TSKJ1LwfgTtAHYItgnsEKCiHEF5xyBJudBABKflZln0a812wuSjDyNSYA89nAy66WsK+fkvdbqUssJB4OlEtpY9ygwVpapIa20xhbOzWuAVK9SoEv1bAqTmZCXuitqcT9NZ5w9ZFcdysKS2ZLJNGTXnu22Z49LoS5cuKCHPRJSsvWvvvaqQBeA6KuvvrTjJ47bmTOnFBxSU/LaT16zLVs2KxCHdYFlGxvDVMAUPGJGBBMHiIOZ4ecEiti+c09h6wAEfCN9JQhGlrV7525lpJlHBJ5nz5xVlp/jELQBXt968003qal1Z0cYEZgO9R588kRW+TAh1BIxZ27evpXZ0sNa0ribe8JrCewFFsdhXRY055mjS6nnG8F4Ha6syA+RI1dVZbXZ1O40NdYr8Hnjtdfs0L59chnt6eywrrZWa2hA9oqxyYLYROq8f2xAqL4XVdWSbbIu6DdI7MHcV3/CmWndd+4zrGvUgxYs8J/escsCwswzwOMmZ1MKDeGZa4AF5GbMH+pXAQYCIB2dYn+ZQ4AzOTvK+Ko6Mebe7qaQePE4haAV0AW7HjXzALhg4Jkrj4YfCYzwOfR9IyAnXnjw4KFABtdN0gLpImZKY0paPNLrAVYAA+YqtXYTU5OepFhZVbsL5iznxLVxri7B9gStDKCejEoSzdylOTugiYUBeBgefmj379/VZwDKuG4A4aVLl1UegFMpCRDGiP6c7K1iEKmFrajQeLUC9lpa7O6tWw4Kh4d1HNYc9xeGHraN86ROjWtir/3ggw+0fkn+bNu2XdJNb8EyqZ8zfriIdvf0WmNjs92/c1cAkuNEz9YvvjgmVg9HUZg05hDsIJLZhcV5MWPIyqkdZIz4XM6PNjF1DXVa80Obh/Q+ktqsy7Pnz7kxTkWFvXD4sAAv54OclNpgmqYzvl8f/8Zu3b4tOSu1ba+84nsX9xl2DtMT9hKYK6S1165cUW0b9+TdX/yVHT18xPr7B1S+BVj9/W9/ZzeuX7d9+/bJKAt2lHEvNVcCDC6vLufqnT2RyLVdvHhJcwPJMmCYxvc887xdyrQUHkpUrHkTe8aMOkzYZtYliTcSd431jdbY0iJQKKawzBeqkmXcsZGywz6vrNqdBw/s0o2r9o+//7395csv7M79+2pVwSOksqZaLCzGQ82NTba2spZ6Wo64K31SggH6jh49IiBMOycAIZJp7h/jy9xiDPkZa4RnFc85zS+1bnL3XhQsi/PustvS0qjnLi3SVAqGKdOPBQgZzinVED4q03YCQFip75CHpFyet459DoYtBYSSjIZ0NLOm8Sw4dRkBMFlsbGBIj1TUWZljCFPkmrbUXDhQYsiRF2yU2Og/BYqCVfpRAWEhaPHMX4F+LwWEmZwtyRYV3KjPkx8jHjReZ+jgLgBvMVBNTdlTpjFYAQ92CyYZpbLRAPg+BeLhVrwqnwcKy4GWDOyXMLuFwPPpBESxZMjPwRk71+oCtt263xs5u/wv9cN8ir8N44kcCOYDUtuOIglpXlucu/R/KSD8l4LBZ70/f24+pgVnUR/y/Pjm/r0O0+5y3XLyrCwt84NczvMko0tTkzY9OmLVBAkVZq2N9dbR2GBdzQ1iB7sbaq22oiAZDYAQ6yLYbpI2GQjJ5r9LeUMyyrok481YBZhyKWRhjnlg5nW9wcjFQxE5CIFFJF28tsKNaby+0E1TAhzxf0mdM+25r2+9PjnlEvTx0Mr3HC1m0Qv3iACeDCgARA+eVP+FFTz1buy9PLjIkLKvZM3syegmEJZJRte8LQYPO+0Zkr96bZT3LKSu2TPHkmjmejwiwyGYyTOE8e8CgMQIxxlCv1f0sPK2F1FD7YDQr4+7F4wtLCHBLgCHa4hnUX7tu4nMiq0uMzeqrK2l1YY2b1TrBjLhsCYwF2TDAYgErO4kel+AENCF6gXQdmD/Aesf6NO1E8hiJ0+g1t3TZb29PTY4MKggGEaOa3dZXasaZMNmPLh/365fv2G3brrTZ2NDkz6PAEQsyOqaBxojjyVRcnOjBgEE5GjISb2ea9RGRkd07YB4gl0kpPUNjRob6g1pMUENkazdqQdqbrG5xFARLHJ9gCCvKfO2RzjuEmTxVQoIZWgzNqb9pK21Re05DuzbZ/upk9owaC2Af5rRV1fKYRRjGb5pPSU92PMYwnDLTve5VJdQvAMFQ1j8Uylz1tnH6Gc5t7AoIC8pOGtJNfK+NvmbcWLdsK5VB7W0JCdV7mP5r5KzTGoh1vbk+EQyl1rK5gLMPECdQBLWmQCfuQp7Q9KAZAUMNvfK22D457oElR6oMIDeJoekCAACSbT2MyVmnFlnvrPuQt7LHEcurp6fq/47xol1R6DOPAKcAX69vqtRCfqQmAIKQuINa8q8AZSxh8Bss89Rn0lzdj6D6wR0AvzYM7jm6YnJbB9iLfBezhewNjz8IGMjMYFhDUnaK9fdaZfANjcrMQLQYMyQ2AZb19HVbS0dXfbk0UO7f+e2Xbh0SeCR9gwBwpA7Sk7b3CQzEphDWJImGgAAIABJREFUQBmJGcZgy9at9sabb2ttAwKov+VaAMEAlo72zpTs872d+8A+irGLetStrgqcbt+xXQwZABiWCBCA+ycMKclDGCmY2ctXL+vcOD49EQFG/P/hsDOXvGZxeVkGMsg1+TlAk79RMHCsyySWcES+ds1+9rOf28svv2Jbtm3V+VM3jNEOSak333jD6mrq7OKFCwLM1Jz+6pf/QX1Y29s6bHJsTKD24rnzuq8wjcjhURLAWjLX1Nt3cUljPj0zZVNTE2pPISOwmWl3fE7PBvY+5i61uCguSIIx531vh8H2ZyvLlUQEbRqY85w364YX1lRV6+dKJqVndukaRF3It8oNkL0uLtnlG9ft5Nmz9ruPPrRjx0/YxPi0fod0CECIIQ01rexvrJ2piSmvm03rCAMj6jb37d9n9bX1MjO6cPGCyiRYHyTbUFlg9PPg/j2VLrAnAghJanCfqYVkPSHRra2mT2iTxqKnu8u6k3s54/CjAMJgCSdpYCtA+DdG24mZrA+hm8rQekIAMLWeyMDhM0w5PFT0PFkhPIwAFPt4/z1fZKxcj+6SIvZOMnSSFHDDw1k0HShqCD3AjcC1GBAWKfhzdYKlE8fBQx7YlPRWKxxebw1Zof4TlybTnWKGMP85kn2mHlvK0uWOGfpnD+AKoLAUEHr9EgwFphFPM4RiPpJhRDCEPNgcHBZq3EqZEbnsqbFwbeaYxjmqbijZR+cZLGdIuSUOmkJ2WTDTKACJZ4HCooA15JJpPEvBooLNnJNsfmzLAcI4Jz9vrxVSEK3rSTOzxLRAAWWaz3npaGY4ggQnl80tvbbs/7mej6XzqlzgENe6Hqv3gyCqWDe5BI6zg/meb2UGJD9R1wt71hUJ/HBy0ucBwsWpSZsaeYwzg1UuLVn16rLVrq5Y3dqKtVSbteBoWFJDGMDP69e8ED7m8Hr3yevzqNnxTHJBMlpwJdVaQuoC4Ek9U6Og3uUgJFrcNMulXQ7uCDDoQ0gihvOJ48N0qchcbqLJDCKSYsk5M+oCI3GTX6+a7blAmIceNYIc3+uPap3FpF5bhjbVGSBkP4p6yJCWR71fXAcBAXWHbAowEQTNBCTq0VZbp1q3qDHOA0IlroQHnu6HWLgOngVJMppa8ERSRu9LffHi+jA5CYaf+hgkVjJPmHRnv2yvjcb0rFXGenVNtaTqWdrVpecR10CGfsfOHbJyp16M12AnTzBFawnUibt377KDBw8q00/NFmYJSIUI+Nw8YpdtGnJ2j4CKrDytH9TQu71dwTqJzyuXrtjlS5cF+ngtx8PlkNcRuCGxw3gCSR1zkOB8AClba5ueCQQngEoAHYCS+8NxCN5gN5hv1Bleu3rN7ty9Yw+GhxXcEKhgdIM89OuvqUW6rdoi2ECvBfI6bFixkExjlc4cqk0BIa97IgaoSkHeSy++aK++/KJtHBiwjrYWq8KllGeXGtM3WGtzo3W0t8phFJnU8wCh5nNKfmo+l9uq0gM5M3MpIyVab48l1kA6Fvs/87WqBsfeGs0FxpHf8fwguFVdrQBh07qtIMJnoXQvgaEZefRYQAMALwlnc7P19fY5C4vpyu07Ah1IOVmbu/fs1meppQcMSWOj6khDyRCA0FvkcF/qrRZgiBlG7ivMoJzt8P2fueQ19gWX4FAcsF8xZ6l5Yh8AoHR191hnV7fOy12DcT53YPpEdbtTmnsANMxKOEeSDQAjAAKfB7tCwkUJaBi5RYyo3CiK6+T6mF9z87Ny11ViIs1njKk4hhIfI7SRciAMWAScwtAAuAB1/Lu9s8s6uvtsdnrSRoYfyGGTcyWJw+8BNVwDoBBAuLy0KJkgIAgwRc1f/8Cgvff+LzPZLCwXa4zjdHR0WXcaD2c9JzUeHJN9h+Af+SBrHZUBXziynj93Tvvt7l27BQgYL4AFa/3qjasaw7j3gxs3KoZhXaIMYI0yZ1965RXdE8ac9h+sYa6LhAH9Bs+dO6e6v9de+4m9+NLLAjIkxzgGexjx9c9/9nO1tsFI5zbJqIkJ9SY8fOgF/fzu7duSipI04N4ACHE9pfVKJEH5Haw6ybJRklHpnqkn5qzXdbJ+qE2m5YbX1DfL4ZV7yJ4X7Z245nhewLQiD+UbJQf3BaaQudvZ1m711PWuk+RZq6m21aoqm51fsBlMmmZm7Mz58/b5V1/Znz77zM6eu2hL8ysyk7E6N7CUyZMSud5Dk+vi/MPIib0KwLd161YxiN7P8L6SAMzZ/fv3ab8lYQG4Pnf+bMa67927R7L++Tnec89u3bwpYzFcaLXPD27QvyV1rv+R2k4ACPkGEF4FEP7t39ixi+dtthJTmVpbqq21JWQ1CRCiy1UfKvF8fD+rC1kZQMhOrkAUN0B3eeMr3JnUqLeuNqOReVCSvaP4Ob7yhjLfGhA+I6rOM2YKElMtYf4tWb1gDrBlAWWqq+C88jlJZ+SeNmtZj0/JSzPjAegbNwGR9yP0InJ3ESTwiYxnllHPsaLKbuaKzMM8J9/nLpg3TpPNnQdfbO5Mdj5TAD0MbXLGMYWg0x8kZFbjmuP1zwKE+UA1uwclgDB/byTry9c7phv0bEDocyyuIcbDmerUTzO3ofhnOGCPz3aDjyS/CYlcKZOck4ZmtaiOBnNn6f8sF5SUgsIYtx8aJBbfl7zk1+t7CxO4ONHyLBZw3RakPsLPWHnP/lV+7ih5pNNbpw8htT+Ph20N8wRAIZKh+RmrnJ8VM1hbuVYECBnXMHIprLHipuilZycAk1sHAWSiPYODQAdD7GM88JRBTb2Z0lYgwMdhAhwFm8g0zAPC2F+iHsjXlu8psS75rPiOwJX/Rz1HuRGOemIAG3UzrPmo2SPooGZDDGGSWkrmSpF7JG1wSUy1fg5sK8RyRP2yHEUVjPrP+BN1fLrmdBwyt+xrBalo/BumwvcS1a0DvFNNSgBnff6yuywHQ6j7EwoJM8khr9+4IUBIDR1BfCSzIlmoXq+qh/SsPt8E0sjXCGaxEH/x6Iti6gDpyChPnjxply5dVOC+ZcuQ/fSnb4sBZNypzSHYOn/+nBQvyM0wxmAsqNUiSQCbR9CAuyDBNmwi9Xp3bt2xR8OPBTzd1GaHAkLGgs8D7IVL4m56mDXSKB1zkXkxIvfu3HWTo6oqsY6wMxxLUmbaAwwP29179zUu/KxvYECBDYHqpctXZJN+7NhX9piG4zPTWc9hr12NSvhUe1ldI4BYkfraca8I/hob6iUJhBXku6ujzdpgg2prra2lSXWEfT1d1t3dYe2tMEGwhNyNpDvKl1yUtnZ/LiD0xtPruXuut/fyc+rihh89Vt0axh48y6Vaam7Wferq6sxY6ii94F7IkRf1UlmlVPn9j+ckDrJI+WCYGV/YdNxgASisR6RxgI7TZ05r3jKPqHclEEZyDPBRS4BKN30CSDE/1euzvkEmLpw/85lAOnogx55C8olAd3JiTE3i29rbJL9k7iBJh1XHDIl1wF4midsoJkTD1t7RKYBEcMuekzE/muOPbWT0icAuwTySQ4J+5jGxHCwP50zPQmoLOS5jwRgq6ZAMr0KG76oJ7ydIPALwZQ1Rz8e4UYsW7pqsBZg0mr7HGDMnYXaRdfIMgVHEYXOUpEt9vaScvN7HCnaRkrQlSU8ZVxInv/vt75QYOHz0xawNBfcHoAcoBawEEFVN5iOvJ+OaAXkcB7aR/0seWt+gn9HkHRMRGt2z16hetKLCHo88tpMnT2gNck70Q6TFDcko6n6vXL0q8AfYfOXVV61voF/3QP1Rb1y3Xbt2u3x3dlbS46+/+soOvnBYTeb5Bkjy81MnTwmMvf/ue9q7Thw/Ybdu3FBPyP/pP/0nSU9Xl5Ylm//666+kkNi+lRY8m3TvWzs8mQVQh9mUa+jtOzY9NSHQw/6gZ0F6LjLH2zvbFd9rfjQ1qF2FjBhDvZXc6pVsSr0u2RqYZ1WVsGYmBpM+ky6xpD1JvUcZKWaL0qNlEpRrZgsryzY5O2uPRp7YsePH7aOP/2Inz5yzGzfvqO/sGsYCtcw//2Y/qqaesKZW/dExUBJrzrNIiY5mjS+/k6KHOUnf1eYWAUKSbABC5iXjzHNgcLBfdaTsI4+Hh7Wf84w4euSovXj0qH4nqaqYf09G/mgM4VOA8MJ5uYyu8DCqq7d52CIYrsQQChAmxq6ES3sq/sibx3DT/OYjXVhKbJZvAmyEZA7YKAgu0O0zaSh+X+KBnQBhERjUp5XSEwXLliJr6mfFnmEqE5t6LoaVBr8EhORr9wQgYBdSqJYHMP6+AvNYAGTlbWUyQJg1yfYaTQWeCRD6pHcnVm9inKvRjNrGdK0OngisstVSYpjiL/Tz9Domt192kx8eMgr4El2uwC9Z3gOsPKgu8L8xTt8VFBbdGr+grEazCBBGe4TSh2/ZbLGPfTAN4f7qgWYEm2FuVLjhhd8XEgPehiBnVJAzjVEgkAeDmXw2hVBpeuaBXTmQFzU68TuX7/gY/wswVWFoc8ukAApzDKEY9NK1lP9/eWAXG3H55fX9AWFpgBVYVYAQmSLOkqurVr26ZjXIoWanbX581FbmZq1iccEaqIWpqrD22iqrXlu2ypXFsi6jZNu9fs/XcbDQXE8m00ySxJCM8jdJmfgiQJFMKxk28OAniHJZlwNC36d8DMkq8yXJVi4I4vdx37n+YLLDcMYtu70xeEgzqT2RK5sy3PUK6rgeBes05s3YN5eKSVaawFb0RWS/1T7HH9QY1F0kQ5lgIGAM1Mye/TvH6MW/CSL5inkspQftihT8OrvJ7xwkpgBgZVlyHdVGkvRLLqkxBlHDzD4mCV9qdUHAFoBQJidJ4SAgoPXizCuGCchy+FuBJ4X6SfobzyXmFUX9MJucFwE+dUQbN2xUAPTWW28pwCKwlAz05i27ceO6Hvi7d+9UHdIrr7yke8lnwCYQmCGDIht+8MB+STRDChy1hgQ4jDeGM9SM0XcM1QdyOgIKAlsCD+RlXMPokxGNE9JBnEv5m88bHxu3sSdjCu4ZawJQpFyYncCYUN8Dw4JzIYwBQTnj1d3ba9u2bVXCAsYAIHji5EkZHUzNzHibiVQmktWfkyhL9eSa/1krqsRyL7l5AnVRGzcM2tDGDbZpw4D1dnVaU12tgGF7C7b8HdbZ0SpTmXoATA3SZN9rssRY+ncmwEmmTrHmyicBFWHkClGe3pXWS7DBzIyMjnljdhkhrWoNsba4Zx1dnSlZ46ZTMAmsee8XXL5yxhXePu9dEu6tKxh/4hzYDurnAAd8NTY1ilXHEIifwbZcvHjRRsdGxdqLtZCXQoXiJVgFNbDGPGiOpE3BGbWl1WvqlIzCUSMlQGNEmO9zczhjjmnOA3wBaOwd/O7Bwwd2+eoVa2lplcxNbMn8vIJ+9RZNfQjF5FF7jPEOTdanJlUbBQvOvGlpahZw7ejs0DmiwuBa+EzGhrlNnNHe2qbAmflIvRoJqGiPwaOX10hOOTysPU1Ou23eVxGpJMkS1qRYSWr1enqsoa5BoI09j70OFQOBPcwr4B9ARR0bdZpRE059ImPGdbF/Ato/+ugjJQzoZQygY32y37lb53WpIHCapZaRa7p7956eJTCOGwHylZX2zfHj7s6pBFGn9sbj33wjSTdybsxGAFoAC9bryVMnxFBy/q+/+YaYRe45QBYwiJSV64UhhOFnTiIlRWpMb1Rq2QBMAJJPPv1Ue9i+/fvtyJGjYthgDnEmZfzfe/ddgVQYQsZxbmbW/odf/1rg7/Gjx3LLZB6+8frrdujAQTG7GGzx7OFeYYAU7XGQjRNH1EjW7/t9qGl4dnF9zEVeTxJi85YhMd6MkdqCrLmbstqMVFfpGtn35QorGWeV6jQFwlifPPdqvN1N2kBSaduarSRAOLe0aI9GR+3ytev2l0+/sA8++rPdpa+r2rEIlNDQNWMltaYFZqv07CJhgURaz/8VT94wX8IAThJWDJbq69UXEraX6+MZcPfOXZUMsNe+/PLL1trSLLYVQAjrvnfPXttLL8fdu2ygD1k4yRPvwfjvDhBWNDVbRVOTTS0s2rwoX3fucUBY0gvwWYArZfdlS16J6w/6+0UtELJe3HwmB4XJ2sBW16RDR4+O65eDQe9DGCFqZAHKfWwWPOaAwrdmWkqkpcEKeC8r/4oGyvxbQWTqB6jWmJFFz9ft5QBMod+ZH0vBjGROhV5c+dfkAWG0B4geWv5ZBUOa9a4xC65D6plzRY1zcOlgcngtATga/RTMhfkFD4cMICZLfh+rxIgmdjQf2D+LNcxaS2Tj73V/wSaIgcyZ2TxnumW/LgKE6RgB+tIOUsTYBTj2sXZQKJlZ9KlL11f0+esYx+Sv/Xnzz2tomzTOnB8bigxFsv543/aK13ldPjERNZZiOXMtPcrU8XybT/2hGMJnzY/CmqaxuoNCwGA1oBDZE/vJ0oItz0xbxdKi9XV02LYN/bZv2xarXV6wirnpHCAsGC/IJAIntSTnjhpCzz57XU2AOe6hM3NIQh14hcxFICwnv4yfRw1hjKPm8WoBEMb85OdRR+iy8IITqvaZ1AstWkCoFjZloeXsltXYeQJJT8jEHpBVV6sGspkp+GROBzMX9R38X5Kc5Cbq/QSTc+nKih6+4SZJm4ZwQqXWm6CA63JA6GMD2OWzJyamsjreGCfOXeY4ZOOTy6mfD8nCVC+ZQAHBOfJFr3+Kuq6C9JaxI1BQ4opkWapTlLRvyR1UNSYBMtIeHaAiACEFiLAavX3d6qGHkxwGCjAMf/n4YwVFGH0ALAFc//k//8/K7hIAUC9DsPq73/1OAWp3b5ec+GjhAPvHet65c7v6iiFDJRC7eeumXbhw3m7euC7ZEdniN954Q5JVxhFDAthGjBiQEuFgevToUT0jeT/STz5rfHRcfQapEYK5IeDEcASQTVBy6fJlsSKMM4kKGAcCF4LqGzdv2LkLF9QkGaMOrgH5aNbMGZCt2lieVSk5GCyeYoDUxkHzd0mBHUmJfXv32NEjh+2lF4/Yts2b1Be0BuM4zVkSjzVqOVFXW6Xvggt5Lhm4jpqC+1i+oUNKQHnD4uduXfk9mbmCWQpgh+CPRAM/Y/4L7DQ2KmDlZwpa66iDhKGNsonij/N1Xmg5ozq56WlJB5nfmzcNCXSohg25ZGqnAhjjvXrO2ppqq5gb1KNS28S8A0QAnGCQ2b8AklNqxzCr8+W4gIyQrSMhDXYxkqHqhYiz6QJyPoznVl2SKmfcVdWYXrpyWXEa58jnwILxjMJQBudZ9gkCY9hs5hL7KG6MMFCcL+0L2HMAhAAUHp3MXdQH0deRZAgB99DGTW7Y09qq9QKwoNUHTelJjBBz8nmsB8aRa9w4NGRIKacnJuze3TsCP9wjPuPIC4dt44YNcuxFjohCYMOgs5rIpmEyYXBgbJBky92U1ix37+o8AIl8MdYwZIBIEkuYyOxEktncIvkmhiIAhO7ObrXOgKVkTaq+sqbaXUgbG+zMmbPag7kW3GIB/uFOCXCE8d+tnqU1IkEADN8c/0bfv/rVr9Q8nnHk3FmzrFUMZI4cPaKfA3SpZbtw8aLWP8oAWmMA/Oh3t2XLNoFC9g/2WRJQX3zhzezf+fnPlaBQveT4hObCz95+W3Pt3Jmz2hMAz7/4+TuqK+Q+s86ZJ95P8r5Lgaup6yOO75YqgkQYc5v9W8ZFjx7Z4sK819Q1NNjghkFJ2T1hsiJTGf6NYoFnLOc58mREiUz2WGIkrVm2coGRpEAsoEGvfYXJo5sB+1ZlhU3MzNr127fs0y++tA8//MQ++PBTW61atdXKFPtEElEdDdLxpTSIfqtueqn/y2gxYaAUj4aijLdK7aD6W69559w3DW1UWcFrr72mRMifPvowM/NSn2Ak4A0NumckeXjOuiKqvO7guRvb93kBizPqBwktaEx/PZnKfHXxos2RDW5qhqu1KQIKHqpKcjNoVd8LEDLu1VjBiiFcVsaZi48skzZB5JGwU0vec4pMgHr8rXm9STyonsVMlgOE645RtMDIHnIljJv0WgUHPQGErHbO2zuIvUsAKC9njobzwdA5R5AYn6gzy/UoDBmoHjLpMwRQSiSjXpfp7SXyzqrPAx35MZDsLMeuFjGJOWIoaH9JrRJDGHUFijkTaNOYhKQnAFIGPArgNwBo+kmmqHSmLaPTvF4q53rqOCx6xZUyWeXvrrKzAnPOYgZzmW+XETWbhSPkWd1cD8ncfStrpFQCCouvM0HPXLKg9IyZ+8pKJvaEDTakON8itnn+FrAOIIxaS4+Wn5ZtPf/A6W1lX/jtArM8WCoat1hTKbx7lmTUAeG8rc3PCSQOdHfZ9o2Dtm/7VutrbrCO2mqrMXcZjbYTzNnYeyKAC/aOYC5qaPNsXSROnN0rfPPAiPqqYP1Cmh1JBjLkBAXlACEP16gvDEAYoJAxCcMZFenPzuo4vD5kTvn6XYHL1ZUEtlJtjsxq3I006g3j89QiIwEuauAISsUKpZ9lks7kdKy9IGrwUg0gY+WMvKsIvPE8D/UVW1x0GWM0VHdQWKX9Jy8ZjTEQi5BML/yh7LW7IRnXfMkniLLaYva0Ais6l9plYGEPOOK4pXuk9gWk7hinVFQqKEbGtGvXToFBgCZKFWzgMcVgDGUqsG+f/dUv3lGQyf3Ane/a9esyZqCH2uDGQbkyElxGLR99Dbu6u/TwB6ARrMG4rK2uSAKHSyktK6jr8X54k6n/46rkRGSQUdHATBD8wh5yrzYMbLDNQ1sUfALG1WpgdlayP7kMPhnRNZBwpXYRkMr9gHmih+HZc+ft5IlTduc2vRbn9JytqE5AT8GStzjSHp3V8vnaJkEcX0rUpKCIflsvvXTUtm/ZbN2d7Va5uuwtX+iFJ1MZHG1rrauzzfr7utVL2sUhDvXyypdyW8sPAQjTrqy/AMEYn8gVN1PkeN2/mHTVs4XxCnV3zh4GO59XDcVxI3AkT8H9oDYLsx4C7s1DmyXvzPp6JgWQ6ogXFtV2gTXFHgCLeOUqPS7rFHCHAzBrC4CvBACyudSOhM9njZFkl9GK1mIa1zDXS+sWUOjO6iYZnreyqFTsNT07I0CFzJJ1A2gCFAKaiQWZo4A0xoLzIJDnM6tp4j4xKTA1I/Bar88nOcFYEvSyJpjfuFbCznZ1dIjpIlFBywdAHPcC1hDQxvFhbB4/HtFx+G5uaRHzKAOapSWtC2S2fAOGWDMwLowpgBBAzXsALpANgPPGxgaBWcaQMQB8M3bIXLlW9ilayyA7P3/hgg0MDtjmzVtsy9ZtOsaxY8d0v2Aj9+/fr/cAoGDuqeujXylMJuYyAFn2RM6N1126cFGgjq8d23fYzl07BS6Ril6/eU196j788EMBQqTrm7dsURIN9hbZ+p07d23Xnl2SnFJ/evHyJTsnqXqzABRz7Nz58zpGb2+fbd+2Xf0QGUeAL4AQUPyT136iMQRsc9/YcX/+05+JtUVuKgfa+Tn97OiRI9rTZDY2N6eEBSxmEARuLuS9ZqMFEouZ+wnb2NnVIfdheqSyF3b39mTsL/OFfZ+EWDSmZ92AFVBtSKWlDjU8f6LDQQKGxIokA1G2UOJUWWnzy4uaw1dv3LQzF87bF199bSdPnbNz5y7bWjSg98AnUz54Ub/H/HrO6dclf6dSmIBrqrOG2MkpzyLW5P3s2Zs2bZCbK+Py0QcfODhOJQwRR0TCh56zJFx/FEBI/ntxbU0uozdGHtn/8d/+m3196ZLNwdQha6lvsCn6wiymOj5pvb8/IBTjk2oImYRk2VjsDCCyFwISZXRzNQsEO7CE0dohbyiTZ+TiwRGZ3/ULz4sfMXkWJpOspOBddTEpIAlA4hPF0xIRSMb55gOOCATjdaHczPc79GDTGSjp51NBK/+Ws2pW6F2oIdRkTRkMn6/rZ0PL/S4DRkWAMCSOxWCLAANHqAg4VfS+5NIXSRpzTbSfko8+ExAWN4R3QEjgV+hTGZn+/D2O8fhWQCWByuz92f3ysSw8uNcbv+Jz9BvuwWjZr7Kga52XFpm7uERPxdQJEHpNCA6QxUZJ3+a6Y04U5ZfWA4Sq6Y1g798RICyRabsYLBFfeYZwDdnoqlUsztva3KzZ4oLV2Zr6ntF2YtfmDbaDFhQ9nUUMYb5eN1tjCQBpvecapcc4xr2JNZtfe/xMvfxgsXIW1ZnMc3nZJfATk98CEDojn2UlabW0tCgQ6G0pphVg8nleB+kSzHi9B7jLCmADzAn0wcClHn+S8YhVdMlloTa3IN2LZFOwk2T+YQVVM4mErQgUF5iSzAE5a/Hh9RiwDwSV3uOwJmVzU5/PyKgmSXeYVUgum2TT2YM3GUW5jNvfL2ZR9b/UYS66nTz99yYmFLRgzBPSvNI1FH3RCZQIoMXGbdmi+joy6MhEMZdg/AjkYPFef/0127N7t/Y/GA3aQMD2Meac+8DGAWdUGhvFQPBNwMvjZGpy0r489qUAIRlierzR5BmgSGBLLQ+mA6qJGui3LZu3uAthrdfWwwzS7gJJ3UDfoL315lu2dcs2MRFk+N2A5pFYnrv372UlGQSnBI9IzwgqkYjKiVBuhNdsdHTcIK8ra+gBVgCEedAX9yLq9OJ3SvbKSdb1k0hlj7zwgrW3t1hDbY2tLS9abXWVem3hzNncWG+NdbW2YaDXdu7c6sk/5ZsLgPBZe90PCwgrZFy3sLSs/oKsMxjpAFY0yUbqRlLBZeQFtpn4RfOZGtpcotjlcnXJDXdJ9w1ACJDhCwMJ5o4niLw0gM9QMnx+QXVkBMiAFdY6TJrqB+vqlZDg9ZgbMWdxuaSpN30s1YdPRh6zYhxgjmOdxvmFFN2df33MOZnhBw9tAsmf5KtN1tbRnurkCPrHdG4AKGpPqcmjjo7rcWv9Ks33/sEBAYYsTpia1jmx98GwM1ZHjhzRWHFdt27ctNEnDoqQU8KUoWJgvKiXkwFNR7uSGYBN9h8AF6ydJIZmWq+ME0wo7BxmKTD0GnJlAAAgAElEQVQxHW3tknjCoPI8lZKgqkrtVfgMWHbuJefE+mRP5Hpib+V8ALluqnPVvj5+3CXEPd320suvKCY6fvy4ZKW0raElDfcVwxiAJXvH7r171GD+/v0Hckzl2ABirgdmTfVwJJmGNouVhHlm77p7/6598OEH9k//+I/27nvvac+hUTyJB1rBAOYwrvIEz3bbv/+AXbl2VYkmzhEgjFwVeeJHf/qTtba0ad78/J13tCdxz7788ku7cfOm2kswXg4I3cXz5z/9uSS2x774QvXJqCJ++tbbAoTMK+YIqpDMgXqJBvJuYEgCYXp6Ss8nH/NKPfcAjhirbN+xTQAVAx9qM0kMMA4AYZKGzFmY4oamJn9G0dR+hWOldefMUBFBUFnpSUiOV1HtzODo5IQ9eDxsX371te7diTNn7M7d+/Z4ZEz9CT0eT6UcUW6QfCWCKChOTEUsVoj9HRusDwj5fVMTTtAdqhMET3zyl4/1DPBm9ykKFXlRadVVlbYw546tPwogXFhbtTkkarZmN0ce2//5939nJ65csQWkA3X1tlxbmwHCZehSNu6q6u/NEK4LCFfdsUcGBvTLUZ0ONuXVAoNy3QuGMKSjYdpS8uTQA17f345JyjMw5UjaPEiMoDCwlH6Xzscd2Yq/yh1PGTlJEp1WjtpCNfvN1RV9X0CYSfh8Npd9rnrNo3/FOfrfni0Mca7fA9eD83dYbOuhmWzoA7j5A8dZy3LyzuLPKXxGnIODawfIruMuls1F4F5uTJ8K8hKjqcA6ZwYiZjwF7X5fiwFX8bHLAMIg0sqMaoDasve8ZG7kx0LXm6z6dU4YXSQZcjDK34X9zQOV/Ng+3TM0LZTYGNfXfq4fmz0LIKdMWn7TW/9AJfNwPUDIWJWpIVyanrTZ0cdmszNWubio2qT25ibr72izTZ2tNtjWYjVqO+GmTPGVB37R8iBL8uTaOJQmJYIxj+PwHjda8d6CekaUmKbAELqNv7eciFYVBWBTkJM6IHQzJ98TXfbo395egnNQrUVaJwSHsVZ9n/ZjxBqOdao+WY0NkidJ2pqcAgkK3I4+2ITCg49zBuzw+QSYCjJ5LQmsGvrKJYAXiZa0h6j1RhXNhd1cIBrea29L+6YD7EJiy8Gt7zf6ph6RJGSw/MnoiroNPZBXXN4L2OXZxH0gyMJxjyCJbDrBH8+Xcl+rC6u2trhiFdUV1tDUIEaCgI1vJKJkyAlwaO+wc+cOe/WVVyQdQ/70aHhYNYNI5HA0VT1VY4M1tzYrwKWROK8FDMKG4ixHfRAsBgCVuhICREDazRs37ML5C3bv7l1dP++j9oTAbvjBA7t/754y+wTL3I+Nm4Zs29bttm/PPoFJHE3v3burcwZMMGY9iaWEASHIUt3i3Xt26vQp++zzz234IZbvY2I1STooASVzBXf6dqO09O9IPiagX8QQsl5Vo+nNxwf6em3D4ID1dHdYV0e7tbe22EBvj20c7Je9Ov+HFWxtabSernb9W4Awl2zV7AunUE/VZ0rQ4mRvVoEY4VVoCp663U9vcWmOo1yqqrbpySmbnpq0mblZBcF8UV9H0rqQoCwkgr2e32uOWDdRexuAkCQNngkANElOEyvQ1NAo1gWgNEPj+ARYkA8i34O9JVAOYAXQR4LJcQ4cOCjgAPBh3rP2Dhx6QTVobvs/q2RIZ3uHwBk1nTKLgwVEdaW2Ngu6Tx2dnWKEFhfm7MnjEXv86JHqyGDStu/c4f2gV1a1fvimjhZnWxgyxoTjwDIx3wAAvf19kocy35DCMTZcN0kZWG3WJsCE32O3jxso9YbU0lKvSE0fgAPlBjVeE+NjNjE5rsbsmO7AoAHmYCcvX77kbV1oudLfbxs2bLTZ6RkxehwPYMa5YOAEOxbxDb3mOAbgD+aKWGb79m0Cf/wb4MLvWL/sAdwDnHsxXVLvRVuztwFMbW1aj1cuX7UH9x/IXGr79h2aMwB46nFpGYMpEY6kmM2Q6Nm3b78STtQFA6qZAzLD2TSkukP2ibGJMfvkk0/sd7/9rR198UVJNVEl1DU0CDh99tlnuv+Nzc36jDffelNqABhCnj2APvYc6go//vhjSYw5/vu//KWAOyCcYwACXzh0SOMKgFVN6/y8XILpxYfigb2Ge/3GT34io5nO7m4BqenJyaylGWoSagRJmszNTqv0gP2EucMawBMEYAkgpPVFe1enPzNWVrSfAbr5HNWzIl1Oz6Rw55eCLYtYA8zFOnRc4t9VtrxGcmfJ7j8atht3btlnX35px0+dtEtXr9nY6KTNTi+6kUwmbnCGMItTkuQ8GMJC7FVe8VQOEGZxl2TSxM11SjBWWaVdOXfZFpbmrbrBn80qwUvxYQWeCDyXf6y2E/PckJVlm60wuz06Yv/33/+9nSQbWl8vl9GF6moBwlns0BWsV4mWlcNosg1/VpBXGGTHJkhG3FTGa1KQQZDBidrBTA61RvG22yHzuTzsM4Yw94ERJOTPIXtYiMYtf3aFyeVtJBRYpAxEaUAfwV/8rax6MrlRwFWFmXZB0lj6ieVZOjewkDNnqj0MQJivJyxYQRcs8f2aSoxXQgqSnBgDf+iBnkCrziuNx9OSUf9FMSj0K+Htyl7AYiUXUmoDQmoWQWe+fca3A4SFkcqDPS27xJgGk1M4t5xJTwkDWTQH8oBQNVbp+v4VAWG2CSS2M38++TlV+u+4P+HSmL0v5u4zWqaUm90RVMUcz8Y259Tr78sBwmxyfMskSnzwvyYgjLAusQ4keBR8lakhXBgftcmH922NoH9hXq9rqK229oZa62qotc46JKPFfQgLwM/lmkXsXpI/al9I46byBe2BweA5i68kF3UDqWl3ZOBjjB10Fn8GvwtAGC6lrCOXk3qSIoCiy0PdHj7c9+I9qg9KwIm6sZBrkilVz7RwTYt+iFXeH4vXEgRI8pYc3bK6x9RPMT8+AbK8LsofvrHe+QweYALFKdkSe6R6D/LMSOwJ46VxTG1kvA1MGM4UN5DnPaqD4roS4OQzCEJ5DyCIg3HfCCoAzQS5sD24BN64dUuSyK+Pfa3+XNS0lNuLVxdWjG/0xDV11ZKNEpQoKB0dVbDC+wButJ/AbAZZ07Wr3jweMIiUjQC+pbVJTEZXT5cd2L9fr4d9CPOLs2fP2DfHv9bx6UsIqwDQJDAl+Lp08aJAd1dnlx06dFABPcERdYYE6tSJEdwT6OLg2Nfbrz51szOzqknkOARjjJt6mO3YnowK6mX4wTicO3feTpw4ace+/sqmp0nsrSgQrUYmWunySRhmB+xe255ShankoZApz9hD9jwBKE+44Lq6cXDANm0csP6+XuvuaLf+3h7bAGDo8dowzGToRdhUjzmL4GUmF03FFVLC+EMon9xMkq60ByVOO/0vgrbQFOQ3qvXl7Xier1RUeJ3t3KzNKgnjbZeaWpoF2JlbPJvF4iU5cphJSYades/FfK6s9HYMrOmF+TlPBtG2prJShh/qqzY1KZke85djMudZk1IbrK54LeEqffzm7doVmo/fkpER4IWkAkkAmKejR1+SFJjXA3YmpqZVNwiDuWHDoJ9/ZZU+AyCKoYzkeT292ldWlhdtanzcRh49kjMv4w2QAWxFOwTAEJ+PoQxtJ5iDnCtzjrmv2sbUyw/GDnkrLVHoY4m6gPVCYoV1xc9hoNgzYYdIlCBn53gAHCSQ84sLYsMAoewBJFq47nBFhnEEdGkvaGwUkBQINbPbt24LvMG4A4wAMqw5DHuY68xvgNi9e/cF/ki8AP7YS6Nuk2tXH7z2dr32emIfqR38yeuv2+DgRs33M2fOKSmErHPnzl1a6/Sfo90DMs8wm8GxFBB35PARGYkA7gH5MJ58FrWAXBvxJMD95KmT9uknn3hiaft21f6SnMAFF4aQxvLMJ+rw3nv/PdU4whpSC4kcua+vX6AZUxmeE5s2DckshnvDNQIUef0LqBMaG5UM4FwmxsYFWFHwkZziXmFU8+rLL+u8OQc+d3Z6uhAgpppZ5uykgDzmVV5Dy3jAvJPUGNq8SeC+CekxtYMpOaFafT3fK2UW4w7cJAE9islKxEg85bxEVhNTyFPT28KsyhTr8eioXaXW8uoVO3P+rF25dt0ePnpkszMLtrSwZquVccTYX8oDwsLWk99XiqOu9QBhFrMqCV2pBE3VWqWNPR611YoVq6p3R2/uORJalHgkWlmzNKj/URjC2eVlm1pcsPmqSrszNmr/1//793b6+nVbbWy0xZoam6uoLAKE1BO4ZNQd3cq0+ikXo4qtC0AYbnLcArFOdfXSWfMQZMOYhIpepHaQIMgZQnT9eTauCCCUAIMAhMo8l2F0XDNfCHzDHp3JnDMDTGDoaQbJA0enryMY80mbQGWuZQGvyeztA8apqXIh0x8Bu84j5+ip682YxEJLB4eCLtHKZCDhTJoCdEk802LyAC5N/Fx9X3ENYR4QFt/CPEPqUrMVZeJ4isvNMLXAyIBzrl6vHBBal0ELVigBoMiexNmUBnPPYgzjXBysOiCM5EHUEP7QDOHzAOF6zGb281xN6PeVimoDS/IDjU+uPcYzGcJ/J4Aw7mnhOnyOEzjQwPqZgPDBPVsDLCwvSb7WSG+qumqrX1m02qUFAcKqCpcNlWP4gn3jHHgND0kCvjyDFQx2GMpkpjKpmTP1E8GC8V5/sPlaje+wgI+HXtTg8L6oL4w15QGlZ1lZe7yGB2wAw1BRuMOpA7z4XAweggGNPYu/w5gmW09JRcBfYhzJsmbunxheLBas7SWZS30BAcDBWspUxB1DwxjGTWDQgXsNpL6Xot/ios0RDKhOCgMpd6MLhUQAXrXUoKdaXZ2bD6zSrHpCs5WaC4ApUiWa0AOcMTkReIUBePJEMrhbN25LMlpR+7QBiNYegF8GmkmZkLtXsc9zbrt375a5A+eE3f3pkyftxvUbNvJ41BbmFnWtjS3IRfsE5ggQ3377bcmwyL5TE4SZw+ORR/bKy6/I4IHgjPqm06fPaE9ll8adlOCWXm3URVGbSI/BaGJNCwx+7yZAszb8cFgMBcwgASwBJCxMb1+fm6HMEXiO2bkL52Qwc/v2XUnFCPyjiXZXV7fGGTDIWJLRD+M4obWiL3/++PPffye2GkC5inR6UYHj0cMv2O5dO2xwoE/y0BoYazVab7T2thbr7myzJuSY1chFVf0Zac6oti8kdDNAmGp8ykcZKZmSxOWZuUwh8aX7XeJKTZSAsyjMGsCDNc0XzrasFcaQpDVv5f/IvXDSJFkg+/3W1tSyBCdQ/3Z2n3nvBnrUW8nBdH5eQWBvT7dk17AqMIQAQsxEkB8C9JAZIp2TI2WVyythdL469pXt2rnTNg0NyfQDm/8zZ88p+YDZCfOiprZO7r0AIoJ25gOxFYEmXzL1g6msrBCT1IC7Z0OTLc5O2/TkhN4H80VChZ5rAwODmeEfyZH7sIXDw0pEcH7RNB2wiVkLIJf1y+82Dm6w1rYeq6tvtKnJJzYx/kTsHgkbnke4gZLYAYjDwiH5pJ5OSZTGBtUZc1zcM6nh5efIqAGjnIvWx7VrAjL0jONcMHPiPnOf6OvJHsXrAVWMRV1Dve5NtKyglpD3AQhZjwBb2NBwG+W9zG8MXf705z+J6dy2badt275NrA/S3bNnz9sLLxyyLVu2CkBzTCThff19AoTUOnKe1PMhmQWgshYATupR2Namc/T+i74P3r57W4CNecK6VhP65maBqxMnTuj4E1NTOodf/fpXmo/sR6pVrKrS2CIJ/+yLz62urkH1yfQXVJ3jo0f24R8/UC9EjGloUUO9J66Y7CNNDQ0aQ/ZaxvPFoy+JNUTxoLWRVBj8recT5TkkLGuqJIWlBQ7gmznCuPLlhkf1Pt+aW5XYXcGckLIAgcMFW8MsjfWZiBaXM7MzeN9MJRpDWZIMZNiDFmhPghPt3Kzdvf/Azl+6ZKfPnbVzF85rL+PescZxDV1c8oTX8jKO2gEI0z6WyJZIykZsVlCaPa24exYg9M0x4ZAV1E1QhmtWWeWxM3s6c+/VV15V+xPuDTW/MnD7MUxlFpCLUm9SWWG3RkdUQ3j6xnWraGmxZR58VVU2zoY1ByO0rL5DVTW1TwHCPOOW36tj+MKPjP+HmQHWtDxoWQQsorbWVmWa+MYQQKygBjTsxP3IPrw5pihjvXK5woIeMt6UnZZLNgt1AOrblYKgYAnjIVf63FEwlAOECshkwZ1qUTMWJh6UzibwmbCBIYWKh0447MlRMoL5fMAqNyUvbi8AigQIQw6WCzjTwGSNrTloAMJQgjpQ8KxLGlD/dxjd+CAXwEQkaNWjzHXPZN783hQC3TxwzAf2MYbrsWRxEq5YLUho8/0S49gRXMf9d3lewPHCYs3AcrhDZYY0YRDkwUe5+1w4z0gcFG8CEizwkSFjSoOYnX/OMCh/7TEmbPZx/73+yTdVvuJelWMySudi6f+DGQxlVREYTOZExe/Js4GlvTtKmcLcGMREyi7uqVWSfvC0xOJZ15XNmTCv0EMmyQbZA3CbJJDBzbLEZXRpcsKmRx5ZNRbjlRXW0dJive2ttqGr3RpWl6xmad4BYc4USkFsAiGxJ2Gy4DIXb4WjfkDpYad6Np8xKZPvEkjADHGxu1l64ssNJ7yXEiCRbGeAncL9LuwRMdejRsmHoJCM4nxCEhogMxImGUOfnIp5n+ZVxmTMiVkCMBEEhXNogMUwlGFPVN/EmmpdSwBHHrS4dbrZDIk5r91LS9UdUJcLvQMDTMKAILpgfyyMbwKGchdd0oPZAaGvCa8/rMhAtY9BYiSrvG7E7clNGWw5rJopGOQceDbIGASJ66z3L5uehD1cNJoDhTy/8HhwFUmRIjEziPL1yD1kLgDUdu3cpaAeF0TAHQE8YJCTILvd0FSnLPhrr71qh48cUV8qmAzYP/4m84/T4KGDBI9b7MnIYwW1BGjYucOM+Jwz1dTDvhDoAQ4J9mFPkNpxf/idJIdT08kN18Qy4PoIq4GkFjYIR0gCXAwsnoyOySVSctorVzS2MCe4nxKgPHhI7eF9e/ho2GtTk6y+eK8LpYkz42tJAg3zonWwuGhbhoZs966dtnPnNslH62trrKWp0Vrp69fdIaMZGtY31tdYrYAi41dQ9PjcyjetiudRXkZa2r4p7Tean4U2Qf6qqCPhfL13mqTYC4uqFwSs4dQZLWTUsoWAdWVFCRiBQnqhVVVpLqk+dWxMAS/GJ+pHmEmuvZcZ+y/vj7WkEoski8NEyJ0acVec0trkNLmnBNRqkVJRKVBFfzNAwqeffmof//ljzY/BwQElFFjXN2/e1jkCZgA96g/Y3KzjjI2NClgyH2C+mcvcZ6z72etgItTuoqnZlvFvWJyXYy41cBipcEPZx2irwPH5BgwPDz+SaQoqAySZBLKMUYEtnJYKgTnd37/ROjq7bGlxzmZnpmRUw3mp5UJnl8AQY0viBDBKLIi8me9K+iguL0mCeffuHe0/JIfUcL6tXWPP3MawhHXCeuVYA319alMAsEXWjVyRpuzIsDEyYa9hfWH9T3KENQOTCCjjvJCdsrbYf7Zt2641Ailx7KtjdubsWe1TAGX6+pHsYS3xXhq2w8RxLgBA9hnOhzHiddQFAgYxoGEdw6bBLjJ+rO8oy4EgYV+AaeR5RA0xwA1ZLfP27Dlqli8oeUAd4S9/+Uvt6wBj2D/OG/BMMunzL7/QHjw4uMF+9av/IAMr9gLkqKdPnZZTctQpY4bz8MFDu3rlisaA+UXd4PvvvS+nzMGBfiVn2VfHxsb1OfSQ9F64PPNqNG6sDbVnaKAXY7MAo1Qu1UnlApObZOZBKqzhsJsp5lK5kKSdTjx5+xuvEydaItdIa4lVOYlOixW8du26Xbh0SUmSW3duizVVmyKV4LAew807tbJL9YiKY9NDwYkYNxvTriMjOk/sBvaIuDmLolMdYQGXJCyS1HnCPYsQTmtWWV3h41BVrXVFy5HXXn1NYBtZdCMM4Y/VmF6mMjTstDW5jP5vf/s3dvr6NatqbxdLuFRdYyMTEzY5PWOL8wtWQda7rl6I3vsUpY16HW1mMHSShKRBC/kUuloKLlnckfUO6QEZXhVxaxJRLOqSJElVi4v+MhlkOfBWuEGF3+o4YYgi+Yb3CuNhHSYL6wIFJmH0BMyxMWJ0krlD/jwCmIjOxuEvZcJpHKymwnMeqKm4XNmRNatKfcQkIcw3ls9AsMthIhDMuxp6UO0StfgKswnqMjMDkfTLAD+lYC3AhILGkOqlup6opYiapnwWpRT8rceKlbsv/rNof1EIhp2hSQ2RE0DgtWF2EVbawfjFvcuY0VRDGIAj5KxM2ZC9lT9vB4T543ogXABLAXAi81ywTX1a2hqtDTwJ0uRMi4J2zD+SdC7reVgC3crUp5aCq2AG/Rz9/vMZmtM5pjCT4pcsGB0vw30Bsh0A5X7h15/Di3m4XHq/vy2wLRrHgF0JEPLwJnDhSUDfozV6mJYAwpXZGZufGLM6GIj6Ots80G/bN22wvVuHrLXKrB5QaCsChHkZMg96l2jR3NkbPEdLBwU5DTjkOVjJt0yADeN90b+K95CZDRdQHpBIQfi9s3bU5vlDhc8JA5qYE/5e3DAXUy1iIWEV1vYis9TInSSIrxN+F6YywcIFC0jg4CY0U8m1ciKr9QmA5sFqMpxZXlatiAw0AGz0B1zEmn5BjqXcWwemfi1i8ZK8lP1awQGSzZQ9npma0bmhAAlWXjUhKdMba8kBtzcxjoSPB9/VWhtxfr4HuLoi1qXqJIOFVeBQMBuIz2Qf5ToZjwwQpt5xOk7R7I6N0dcOzx7uo0wt2tqsublJbBs1OKq3WVjUvMAMgGvA4Q+g99Zbb4qNIBD//PNPFbwxRgA2QCLBIyDi1ImT6gVH0ITcbOvW7V6vRc3g3Xs6GeYoDoQElQTByMyuXrmqOjPkofweEEBQKzaiw2uhAC3Djx+JzQFwAl5gCuaXFp1ZOnNGCQDYKCzpOb9TZ86IOcSMJpIfMUL5Nar5l7Lpq5J7rVhdU0NibJetXQ3ou23L5iHr7e22xvo6BelbNm20jRsH1Jy+qaHO6murrQ6pJX39VLvqSUE9nytcfSLQmX7m5ma+J0XdaSRScSLX24sAYTxHUqIReSTzen5B4EVgbGFBa4/gNztWMJIpuUObgDA2EdCem5PLJNn8AIMOCAGDntRwQOiMeOyZkpWm2l1+FsAekAmLxN8E9BgVEew3NbVIusm9pU0BBiHUxzGvfv3rX1tbW4f2E+r4mN+YqGBOwtxDasmxmB+F72btSTjZkjBxo596gRaZYVHbXO3Oug/uP5Qx0ZPRUa1tAAvH599htMJ+x88BU8xt7gFjw7kL5Jpp3sKCsH/H3jD8aFhsInsDRADHwDSJL/YsAnjFSNUkk5a1fwF2qAnG4Ib5t3vXbjHRkSQCTMJuAQIPHjig9g4ksi5dvGSfffKp1h0AbseunTLNocYQSTljvXXrNhva7M6k9CKkFhcQyvPg4MGDArTUJ9ObEdZNbUBaWlQDzDyifphrA8AfOnxE94SaX8yb2GvpN8c1UxdIUmfXrl3W09UtN1Ka1gO0GT/8M1iTgDmOC2PKXkxN5+Ejh7UHERdfvnTJLl66KMk6bp3vvvuu9h+uibHni3lw89Yt++LYlzo39gh6DlI3Spz9T//0T3bi+HEBPhJUgFSmPfva3/3d36lPIfPxp2+/bf/Lf/kvNjDQp88njmX/wzGXki9qDRkL6tJ51ik2i5o4xchPx0vqo+3N5LL9V/LwTHKYklHE1awlkoFyxiceJQZfsyWcwElAVazZw5HHdu3mTfvkk09l9HPu/IXMiVt7QuSRJDF13kH7RdQLps/VOYFtVtZsdXEZGkfvZR7CZGZKu4jFc3FQcQzN/uWqk/haXfayL37iCdBq6+vpETP4wsGDul/cdxIk9KP9URjCAiA0u/H4kf2vf/Nf7dSNa1bb0WlLOB5VwhDOiiHUQ59Md03tdwCEnvUL9zHV2YhF8waU2MlG5o1J5AYK3qjVCSPxx04bB8sTbWwD0Zc4KObj3FLA4xuzfwegCoaQzUOMUzI2yePOIsYsyTEzw49EyURz56fylmQbyRSmQu66+gZt/ki7kMhGg0uxRAQoyWktRfQFABImOrmiVx48xaxZeozn2IUAuQIFUWsYcU9auKWBvINvBz/qr5iraypqiZEz/ygX/H9XQJjX7Op4RQ6I3scomJoAhHG/84xKAPFwxQsw6NcVCeNCFqcUkPh5/wCAMDPZwdqeb4wvqqymri45aHmzcD4tWCSC3DxbG+degt+eqofKA8I49/+eAKGzNAXGOYOicovFJ3p9hjAAYRUW1ZWV1t/ZYUP9PbZ9w4D1tTRaV0ON1dqa90JLAEJSVBm0eE+7yOQ74HC5eshLHbDAEEYN0XzGHnGeHIPgiECKmhS5akreSW2WHycYObfjdmMZ34pWZb0ephNuTBOA0JlCf52bzkS9I8Fy3pk2u9cp0cBxotapwBC6Tbxqk6Q6KK59FkCuq80SCey5SyvehiJAMZlNAcJkYkNATNYexoP7x1jK6XNuXqwiczlUFQ4I/RryJjMBrp1R9RYsfEbBaIy2Fm46JWBnzsJSV4S0LEwIeGiHIyuN2Aki+Sb45TNDiq1YIF37MwFhVZWklLjERaNs2BWAxOTElPb1uAeAc4K6Hdu3q4chsh/G/fz5szY2Pmo7dgDqNqn2j3odWAS5bjY3KSgm0PPm248kMSTQIpAGDHCtyAtluf/osd6PuyTAkiwzSVX100zSrGjUjeyxurbO6hsaxeDAyN6+dUfyPBiAbVu3yeofEwZMKWivMZxkf+UAIY5/6smb5g5BPvWd+ApUqlWFtytpaW6yzo52yUX7e3utt7vLOjvarLMdZqfFmmVqVGn1NdViCTGaofUAoIBnDdcKeOVZqWeA6u29VENtNqNGXD3BnE0MoC8dxMIAACAASURBVBghpv6fa7PgCS+excu2nNhpglvvV+mJkdg3YYPiuakm9RWVakzO+mA9I3dG6lmnetyU8AlTp9T6hB5/gAvADElnAA7zOuINjovcmbYgBOh8HnMeZgWX0QcPHorJZd7RmBxgD8v85RdfqL/nq6+9Znv27FUCgtpT5jmvBYDBhEVcQIKHYwPQqAcjqHfH43EbH30iUMt1zc5SE7ZmPb29AiUMHrJrQGWYxnBMwCjfcUwSEySSYLeZkzCKvIdrAjjG62HEanEXNrPZ+VkZGQGI2C9gjmGueC33Xr1Np6YV+pGU4zXUUQY7iTkLn0fvP8AUe0b0DAQQ8HP6fbJ+YAiPf/1NljTZuXuX7iXHBHDB3CGvhN0b2rLZFhbm7PHwsH7HOCHXpGaSvojjE5N278F9gSXWAQCZiIJ9CgDI+L/y2k90H8fGx+36tWsad+4f53f6zGmxpqzbwf4BgT6APv9H5o1DJ43auaeMH+cGe40jJ20LAHOcN1JS5sL1626q8+5fvas1QRKIZBL3CeDJ+4999ZVKsLiO9997T38z9v/8z/+sthIwUwDCV199VXsW9+Q3v/mNgCrzgp+/9967ahfB77m3SF1hdLs7u7x/5P/H3Ht/15VfV54HGSBAEiQAJjBnshiKZFVJpUqqIMmWJbWstryW292e5TA/zcy/M7/NmlnjNZ7ptmfabi+lyjkXiznnTIIkQOSM8Wef77n3+x4fWCVZ3dWoxcUi8PDevd90zz57n30Wdkj6y3Og7Kcbpb+/IyBUnD9nREf8obegzm21LDKbpHxgbNTuDj6wY6dO2aGjR1UvfuHCRcmvVQKWZa51LhSA0HWnnkSqZAebKb8AmzS3KuHGHlYSmeQjwDDJ5KsT49WAUFJRZTDdRJLf5xmhZ6fOrTprafaa9RXLl6uWXGw5fU/bWv/7AIT/6//1t5KMNnctlVx0ZM5seGJKfQh5YKkPYUNjAdK+miEEEDqg0MGuQMgP9KYmR8kenFDMPlUYMygbj7uc6kYwK8DIxeliyViyh7ni+yrWYj5Q6JlNv57ISgfAkOQrss+53X8GOPPg/FHsR/4z/l+Z/YlJ3RNggGwtARUHZkjIHgJPD5mABIpLizjpnNL6DPzomXpkbCk7EQGkoFAGFItxy+W3VahDUtekj4x7yu8tv+bfFhDmn18NdmKNBCBU1jg1tg0ntwjkI8uf31sJCMvEQjF3UfeSqSQfDQjLguMI4gO4Vh4OKdmQge1IGii4YG0hkcNxEUAYRiaJ7XGnOv+TrzMFwnkD+fT+1eM9LyBMPdw03vOtqbQnv0mG0K8/9Y2MZECwScLnszpLyCrC9DWoMf2cNVETMzxko/33rI4+hLQHaF9gPUsWWW9Pt61c3G7L2lutpd4kTxOjk0BauBq7asEbo5c9OX2gGf886SInv+HhVDSfDKlS30KCGBgf3h9QiITGQaXXtoUklff1a3CmHwdSZ8McLEYtoQe5DhyjxjHWPQ8yl6z6QyrWjsvS/X15r7wekDPO5azuTupnoF8jf2DD+JkHzw7QlYijrUAas2pAyDVgEKF6vgSuAxQCCAl6VTOd5N1IOnmdHrrqW+VBdXy2jxt9p5xtCFm9A+M5rxVEMtraIpCjmpQWfx+a3Ym9GRyUjOvMGf6cUfCicyIk5F8BCEP+zZ4MySgJASWhUiNx6vc4lLgOXs/1rlm9WgH5+rXrdI/IqoaHB625pUlmIATjjAUmGgCFHdu3KRhkLGBj6AXImoS1oVl3ODaGvT9SPuaQ9gPIAwkiJclKPegIQgnYcEbleQr717mkyxbTvmBsXEEqhhuMEc8frOxpYk5GHRfFL7780oZGhguHzbB6EeoiGUK/z1m36ldzc4x8eFbL9EdwUOfaAqRiHe1yGCWQ7OnCVRLGvEn1hARCjQ11trijw3q6ltjG9ett7epe1bQx5qwfmR3BLrN+UsLGn2VzBfMupiEtVfUqLoK8SoVGnJVS6mhPsA88iQEY9FYxkRyZlYw0mOx4PhOUE6yzhmCAGEMCZP7ktYNRBjA+7gkipH8AJoALErow0FNCGkt+JJQD/QrE+V3GljkmqD1+4pRev2v3bq0n3uvV3/zGrl67plYTe/bstQMHDgj04NgJwMCggnpCWLtwyWRNsS5in3HWEezevXPbZZatbVqnjINq6bq69D4wpwAZkhcAThg4QBuJD4AIT2Vq4JgHEhI4nXZ2LtHY8HtcD/uOe+hZ2l0AaoJj7gc2D/k188v7YoRCAgZQeOXqFa/hbCNp0iEwTZAPKIQR5X3ZB9Tpsa84xwBKgBzOA9xVYeIA/bS3YEx5b1pBhCEObDyMGmOOuzAmTCyEoQde2wfryNgBBtdv2KS1DjP81ltvajxhNpF3AuJRAbDOvv30MxoLki/U+XH2IFflfgFomuPmFkkFMRSil2E0JYcg4FoAhM603tI6wKwHYAZbzH3XAoSsbcabeeKMpuaZ8f38889VWweYRFrK/PLev/71r9V6oqcLA6xd9t3vfldjjNPu3/7t3+raAdR79u6xp558UnuaGFy1qbiCwjp2dXsd7cIOa1+IEVe7znuUE2VC93cDhDpvSJpgVlZnNj03Y1PU9c7M2PjUlA2NjdrNu3128cZ1O3z8mB05dsxOnzhj9+7dt7qGUBAUdIFnhzJm0M/4xOClv1Wu0NQkOS9rqv/efbvX1+eJJZ6r1PaluPqRgDA1ztMza2rWZqdnraEJpWNSwsidWGpYKSMkuW3mjyeX+PPfBUMYgLClu8uGZudscGraJgFrMhKIBvEu2wyXUWeeqmuOsvyiopnUVDyMIZKsInmoFIGEwAwIva1VNRD8/+QUme7JxBiWzekLBFT7o1M0V5kBZzMGLRxW6AGYgh3UQv49A8KQtwTrqSBftQxTDtKyOsAAOMHKFUAsBe3RAyqC1WAZ/Pe8nwlAW+5wklh5Rr4WIIztUpndKMTUPsSxZyrYxJR+DSCR/V3rPYttmaPXGkA0rqMC7KRAjgcXwWIOCN3a2Kn4/KsaECqoVUIh5Y8DfFTQwGUQUQ3OIxitBq5xOxFACrjWkHfqGqm1mTO5nFEXwmvFLI2NKQCK+tIAhOX8zg8IY41U3ruDiPj9kDgXTquFDLbybgoQ4L+ZZdd+P5LR+cZQ+y3mI1m4O3j1+krGiPNDdchiC82acK9UD8I5a0R2O9BvQ7dv2hx1H6PD1oBhQlurLV680BY2zFl73ay1NdarJxqHb2T1g7mKsdL5kMyaACjB7MWc8noCBBkjUJeWSbp5jTL8qW4wZxjL9e9yEYJRghwygVyPt8KYK+SRlQFqtKgpnUqjJxrjE0wbTJOc9KhBwO2vvb0IauMMKOWazrABZpy1cGkr7xUJMj34EiCEJeS+xWKgEoENSYwIv8cDNKSqpRw2nUdkdEMqCrOUXFdxnA6gHWs/9n1+JodMNVjAkODxWgLLODvFRIptHZYxyqlTnkXnD8FbWP5LzpcBwuo9Hctf8rl0lrqkblaspyRFdZgkTOpeBBQTHbWY+qeODqOtAL/DHG/fvk29BpGfElBjSsH8ELDiWEotJAE3ZmqYbUhit3KFXOkIvug7SG0MgQ7BJwYi9B6kPQEJB9bKnTvem43X0/MLxrB3da/t2rNba2tgcEh9By9fuapgef2GDeqLxXMC0PLqa2/YwS+/lJEISqDc5D1Aoep4xickM1y+apViAAJa2ExAckMLNaAYeM2YZ9mbbEFbixK/dWK/6q25qUH7Un0IF7TahnVrbe+uXbZ921bbuGG9mCLOd2cZHLhNjCPlHtc5CYs3MzWj8QFgeabdjyoli5OS1RNqqe4+PRrEdk8jgZ6UwycBHwmJsfFRgVvkzyn9UqGqDyVR9BrkfZxRnNTnAypDTs5rI4HB/XL9JH25J/aJt32Y0OezPjqXdOqZTa3n9WvXVbsnqWhHu9bI2PiE9qYcMGEmx8bs9ddeU/A7ODgs0Ldt+zYZf8AokwSBPYQRVg3rrse0Tli7gzKM6dPZ1dW1xBa2t5M/EXggFvJ2FOMqY+H3YcWiqTz3wHUBRLg/7gdQGOxcJIAAkYsWLfaau2k3zAGgwLLAgiCFA7gBjBkzEh2YIlEfyHsyJzB1PCORO967d1e/i3EKyQ/aLgCiee/z586pTs8l0z22fsN6GxsZlRsvSQ9ACwZM7AWYycuXLishsn3HDluzFqOdpWLUuAbuD8njZrXaaBaIDAkqrRkWdy6x3Xv2Wlf3cgGU3/zmV3bx4nk961f1rhKrSj0e17X/wBOSbqNcOHzokOqMN2zcoPmHSXSp+YTmjGs8ePBLsWy4wTJ37GmAGGcm13Xnbp/umZrRFQLMLRkgvCBQ9sr3XtFn894kDfisHTt3irWEMR0cHpb78R/+4R8KfHKGvvrqq/bRRx8poUH/x1defkWSdNrp/N3f/Z0SaZxFKBu2bt2iMZlK65ct51JpnqfNkqkDOJGvAn4gP4oAPNtNcb5/Hcko5w7R+hwP/OZGG50Yt8GRYbsNe377tl2+cd3OXb5oJ8+fU80zyob+ew90RtTTRzXFfIFEqgFhqSMt4xuuzwHhgtqAMJnH1XpmVMZ9Xq+u8wRAOJUMs9TWB4zjZBhqCbllK26XVZe+FKd+E6YyiCQmoPDpndJ3x3JA+GBq2u5jDNDYaLOygK3XhdKP0PW8UXPkgLAal0U9QGHCQSAwNa3FLQSshzLfc409AFN9qzg8kVo1uTSJBwOgUK8pCt0LTWnN53kEeMEkFv9O8ke59iVZV8hUI2BWoJExaYXhSpW8shYjVgZ+pXZYV53eL5gfgUHkNwABsvMpEON1zlLChkTLiPJ6vOatLJiPQCveF2W2Oz55Q2cPfBJICbve9ADNB64axAhcJolNSqyU9Wghu60apwjsy7GuAThqzFY1GK0eV2dowpres7F8ETS6kUe4vpZjHkF94UiVwGDOJjZU9SDMrzu/pmr2ML/P+B3PFlUyhPmthtyJ15EJooaB/w+AEUAk5Izxu2EmVDE/IYVKPbvy8fId4q1CnJQvTZC892Upk9VnlENWmOwUB3kkefQr5aH5EFjObrQWkK7eE7UAs/ZHwVL6RZUSMWf15UpcTxF7nTWyxsk8z8wKEI4/GLChOzfNhkescXJC7oWdizpsWfcS66ifswVz09be3Ch2ImRbwYTFWolxDLYsgqFS7ugAlYCOB3tIvWOvEAzyOwAzn0dn7mL/8RDwcw91BHbTLh9zV1J/bbh0+ppOku3Ue9CZB5I7zmRGzWBIQAlo+HwHvATiDhby18aeiab2AmJcZ9ZUm+uVvFV7BrYEZzavweP7YghRbxSS0SZ9LqYZjEswKg7yYIKa3BQr7UE/+2aKFRUBd16jCaiLpt1xfwHko4+krpHnB+wOvWpTf0YcRWmxQL89MuRIIwW2kqOpnOucdy1Kfms9RHTuSG3hpglkvgElzkpRi0ZrJGq+qR10MM4YoATg96gHwRGSHmeLFi2UTJOAXZn35UhBe9VUGzkh80FgALOAnI1gi3pZZGs4JY6PT2qMsZjfs2u36n4Ya9iHwaEHqickgJV749ycgjPABsYcg0PDdutOn2p+AFewDxs2bpS0le/hPPreBx/obySCzLueHcXh4PU7nKVtTU0CbSt7e21ickoNt3FH5XMZB5e7c/9u68J+deA/p96gsAwrlvfY8mU9akexfu0a24IRStdSSUxhmqnX87Xr+w3AiZQW9gQmfXJiSmMHM0EwK6lycfxSp+YMe3HOpMAExmZkbEx1VkPDwwqkASYADoJdTqDorxmtTpzp92eOYpVkWKS9NzMthiqy+koUEEuls8FZeN//sVe5J0pTYJfjzOc8Yty4LhIDzGOYNFG3BsBavmKFEgfsGwL8w0eO2omTp/TeGI48/e2n5SLJ72McdL9/QHJGJKUY0LB2uC5YL0Dn0s5OW7oU9nap6rMb6+vlXqn+wlMTkup2LlmaklX1bqQ0MKBr4zPUYqIVw5CFmocwSVu0qFPzx95CHcCeg63n95FFM47sEakC+Fx6Pw4PqV4P8MOY0KqBHn9IaQGTt27dECAGJHUv9x6HgDzqaE+cOK4EENdCkoP1gwSWukGkk3wOcm/kmThocu29a1arxpI/nOG4UAJ2md8NG9aLcWfuuEfW9xcHv7Dm1lbbueMxW7t+g87tDz54TzV8gC8ALKDw9Okzul9qgTF6gXmn9QTGJoyR16s3yRGYpu6bNm6Q6+Xp06d0BsCQetKbZ0OrEnucO9Tzsh5g/AKEA9YkGaWGsKvLXn7lZSVlALckvxgPZKrcF46k3CNj9oM/+IH1rurV/Lz22uv20Ucfak3RZuLF776o9cD5/I//+J/t6tVrkh5zjnV3d9mVy5ftQX+/dSzsUGyKMyzvCXvKGqMMigQYmZlQAhaxREIHRWztPsVl/SD/X/STSGdPchGdZQ81NtjA0APVCp69cN7OnDtnJ86etQtXrtjVGzdslLYugNWx6H3oSbvKvnOVDCGfF5LRCISIn2m/w7nS0tQswE6JQCQePRmYBU3zxT6KnVJSftoBoU17MrilvdmWdGEg5r1aUVB4/FiOh+K4bwoQjtucjVndQ4AQMHh3dMwaWlutrqnZmz7OUFPijj0iZUSfpnqrrD9IORf+MzUHn561qfHxVENF8Sks2bRNj40pIGlsbU0GAWUzYgGkgp3MAGGVZLTmAz1YySrGJtgIDliycBwoEeyob1bhJli+azVoqQYFtT4/vqcAq8Il1BcGA0gRMZm/aA6tDOMEFuZu6V4E05mjqBfUezNLD/hLB1JvKZ1AYHqIl6YzUZgbbO3DVH4OcCITHkX9mvMUfEUQnAeSjxqDR41XAVhrsIxaI8m5kXuOYF2AIQUMjzKVyQFhsLNxnTFW8wWD8wGZPGFQBM9i/5JjYYU5SzoSE0NC9lwMUYvXRYi5zUxzIjgOIFGrN6YSF9GaI2nRywA39cmLBERyuuOQDzarmIuq/oZxKD0ECJP2fr75zY/HrwMI8/epBQ5jPVSs/1SHLPMO9TM1ZwdhHgBpQ4M2fK/PGpCrUcvV3WVrVy6zzatX2pLmRltYP2cdLU3W0daqB7MbvgCaSsOXaPAeAWAEeDFPIb1kHPlSnVyqZ4sHeTBu/rsJ2CbZK0GGgMXMtH6/dB4tgWN8VgDCaplo3s9QzGn68nUTiSNvNwHIgEHnOmGznLlw4xwy0Vw7f2AE/P8n/DW0mUh1VRNY5ieXUYG4pOBwhtDdUwmieYDyHgRR3ANz6OOI4YrXK+peUoKC1zA6YlgSqxr9xQgaCbQIQOMec1BIoOSJwmnJsgiWChXE3KzbjyeHUZiXYCyjSXKR4MnND2o85AMQAjjcLGdW90iLXCmCcFDFLa6tQcElbA0Zee/BNSfg9vxzzyUWzmuFqG/B4IVAAAMLwADtA5DKUfMDWCOoAwgeOvil+oAB9rZs2WaP7XxMJhZ8DrbwyOZgPW7BjM/NKjAjWOb9SKjCfhw7ccKuXrsuAw8+Y/26DbK953XMxYcffWgfffyx+nTxGslxE3Ob2+3oSVFfp3pAGAYCXNwiz545m0AErpgeDoglpA6WFiRTM5JELV4EG7ZYIGTHtm22fftW2751q2q3qKGhGTy9+qhxU/+6xYsd7FG2ojqeoaKJOwBRbQIIsmkNI5ff9NyDxR3HpMv3WP7FHugfGBQoYEwBGQTOjDeOk0jgYE+ZkwUd7e6+meqiWMs8l9WCBVXKLIYTc9YFI7YQg7jELs7NuUs6ctLEwLOuAZ3cA2cPzDvgD7ADOAMIcL+AK9YZ+wRWir51jU3NtmzZcpn+8D7cJ0H+iZMn7Z1335Oskn1CML9v7+OqJ8VV9sTJ03pfWCeAAaCBfUCCBCaShAPOtRvWr5O0l5YgmMdw3QAign6cSvWMlUIL2sC0p5FZAiwZN66HGlfWA/ewpHOpzgSuEQDKz5E/c+7x5QzZvaKGmMQEP7t65arYc8Zk/cb1kkbyzLrTd8cuXbqgcwnFGAwegLG3d4319d2xixcuCFAxtswnxhy0rTh35qx+RjKI8hwSMyRY+HySsfTCQ07KIcT6IulC/d5KAnRk1qlGEkb1vQ/eU8nS2nUbBMrosQkbfzKpD2DFeD/knZybsJWcB2vXrZMagDFn3EgKMU6MHVLyTRs2KlnCHuf8InkWa4B5YM7Y6/QXJYHBtQHOcAslsQQghCHlel968SXNEecmDDDrDIk6cwUg5HuAtR/84Ae6NtbZG2+8YR9+9JHOf9736aeftmXdPUqwABZZV9QtBlB9/9337OqVy2q3wTPi2pUrtnnzZjGuKB1gIGdnOdcBe1lfvypTmcKPwqv3CpdnjwU88RzmkRghztTN2dTcrN2612eXrl+zg4cO2cFDh+3Lo0fs5u0+GxmdtPqmOqtrrLOZacpykIqY/l3fnJf7OFQBBAIG+W9WToupBCsAGfklVHXjuFYr8NCzDlD4qK+KWCYHhMRetLgYN5EBS1Z02uatm6X02L5ti/WuWuXxQIrdmRsSRN8IIESICSActzq7cvee/W//8J9UQ2gLO+ze+LjdHRm1aSQ/SDwbGvUcZLxTROpoOb/5NGIRJKbcorNNyhxMJ/edlKVVYfW0yxybmz1ohbbFwrq+zk0J3K4nMYSCl/qUIpD2aLhsoxD/LuR7kQn2BcfbRSDCw8Sz8mGpngwsaskZ/UOKz6k2jykWSxS5p9dXg0F/eHnBLMBPIIdFIObPXUwVDBcNsV1SWsirUg/C0mjCGRT+7cGOF7H6f9Er0YtYK1z4crYoM5spZGUBGELXm0BY1FjlLOqj2NJ8E9Vi/zzATszVwzxVkemN+jIZFKX5iSAzWNgi0xOMR0pSOJjNWnek7H/GKVYUCwcg00qvESzGvX9tQJjaPsg9L7m1xu/G+HgftNQrLeVZwtin4rAJHM86lvQ61bGloDsYwnC+lVVzVotXMNYFw5+xyJFoeSgJVjsrlk6Cec/Jr7MuHkq2ZLLbqHfTVoI1m5m2OgxfqMEDDOJCDIsAQ9h3W03pm2dnbfHCDlvR1WnrlvdYT3urdbU0STKKq2HUrXkmNmrmyjvJQTnXD1AEOOYMlss7AYQTxfnBQ11y9xbOsdJRL9o3hGzM79fPIrFc09MFo6954mGU2K6QGlf8W6yfs4Qxr8EEBpsZrGcY5USrCQBh7BECIXc4nkiJCQeYOUPI5+L4pxZAmXRbDGGY86Q+pNwH9yoglUAUYJBAx0F+JSAU8yZA7iYyZPIZGq4VeRvX54CwnINQByDFI/AX6NUzpVRRiM2U9I2aTGfMPCkXSg1frp4ginigdDUW86ceqx448MDgflQzRw18Chw4hwAMi5culiU7zZsJvgCF7GNqhJBicS0weTgR4pBIAhLTCyRj/E32nQBubHxcYOLalasK7AANJBgIyHZs3ylQsH79Oj0XqBcjsHcXyQV6TXcPTA19Ymft0tUrstM/d+G8TF9gK/j9tevW67WAIuorD3550Ht1DQwKSCOHEzOtZ0/0GU57H4awbYFAGMEl8ry+27ekGFKdudhj2G/AM2BwUolgGk1TM7hwYbuYn7VrVuvP6t5eSc2QGwNQuFfAZrQiABAyjgAwwBhSNgJRsanUjqpuFLOppCZIpl2sce/16c/MqJXlfuizyLqgNs6l2jQBn9QedGfT8vyNPQQLglSXMWGOqPfj/gC+AGv1w8yeETTL9udGyGSb5TAJY8U6RA3A9XMfaouiFhDu8Bt/AKyAowsXLwlgAXQwI6ImFPAD23zo8BGBAsDjls1bVQ+6ZQvN6ZvFCrOWeF/WDAAagCHjq4EBMZSwojw6lJDo6dH65L0XLupQqwpADj0FYbM4ZzgrWWOwtaxj2DPq29hEAB2ACiCdc5KWFwBGGCXYTYA/YBtWibV96cpl/f2tb31bRkucGwAQ1jMGRzwjYasA3pjfkCDh/eitiXR027btig/psYl0lJpKgOa6tets7549YsvoQyhTlpERRYzIWxn3/gcPBHgZLxh01gdOo3w+hlr05KT/InMKs4a5CiYs1Cs7S7dK7BlMPzV4i5d4TSVjR9KBmgaAEo6mzA2AkHOWz4eB5F4AmtRbEjqzLtROqa7eli9fJokwc8f/434qc5vBBwK8jOXKFSvtypXLAoU0rweIYxajPpB37micZELz5FNaQ5xJfJ97//GPfiTwxx4/ceKEgC2OqpwJzAWAlJibnqnM83e+87Q3lh8Zsddff03upgBi1s69vrsa633799vOnTuSczK6K9V7VCCB2B5FGVRSZxUtYYoaeS9N8+ySlzyNTU2KHTx17pwdOnbUjp08aafPnbMbt2/Zg6ERm9B57WVeOrcUTro7ad4DPNmY+N5MgLAwlSkeCA5HFT+nFhgeQ3tpQrUKsgx88hKbeL4khlDnEkDVxJ6v6F1mOx97zA7s26f9unLF8lLFl7Wm+8YB4bX79+3//Mf/bIcvXrDp1la7PzFh9wgY0PMziMlMxqWicXAmAFKjhlDfSmAxMnhyJ0vN1mMwNeB19OXwrC8Ppbb2Ni0KHvrqTRVBhfONOfZ6qN1DBJhl4FVVYJ5klQHo4vXqsZV6jM3LXDxiSRSBfVrsCkRS37MItIp7ToCNfwsEsJjz+rNUdxmAxHu1eNBC9oXfKZiURDc7f5qAZsYuRoBLkONAJ8mlcrCTxfsFm6TIx8FoXEf+mfEQ/DpB/3zAKoJPBZvhZlqrri9r2p6jjxhjOaEmnWQeHIZsNgJnHvoxt8rIRKyTpLjxs4JFmKfervoaBGoTQ1h1+UWQncuX8zErEhupWLn6Z7qm7CTKrzGXmApcpJ5g5BYigeDn88Ms9UNzmtx/g1D/2vM6LxysDaZrvjx6Y2ayWz7fnTpbfV0jEZ4cJ/qTuUwwhHUAgIF+G7x9y+ZGhq1+EslTiy1d1GG93Z3W09ZqS1sbrbWhzi3uMxMIwJvLwUogtbSISQAAIABJREFUlM99gEHkmDxQAxQGAxfMWwAu1hMAB4BGnV+wcPzcWS5nM+I8INAFMPA7fL+yntklagHyClCVvleyhd7bz9szeGP4AKbeGBum0P/w82DuHBACmmZS43sfm1whEZJzBfwJGCnIlqukJyM44qM+ljMoiuIrGcIAZX4/Mg1papJtOfcOqCGoZMwIhgByYbBTgnLvU8hYktV2ZQdtQmjn0yDgQwIBYEOPNMw6ZPyihV7GJzoDs0UY7JfApqRQuGmbNTQ3ej+qGlEAQIcaOYJp5GHUOGFUQU3O1StXFPxitACYIFAkoAywTAaeYBSwuHHTBgEK1gkBHqzD7Vu3ZNbCePC+MBmbNm6yVStWqSUINUkXzp0TQ8e4O1hY4Z81PKSebAcPH7LzFy+onrB3Ta89tmuXbdq8VcCQwJdA8ONPPrGz584KXMh9j0GSI7arTopnVejPU7JAMtqmRpuhJcnwsJQ9DdQyAgCZ/wCE01N6piPxRjqJIoc91LMMd9QesREwWjJc6VwiwLJ85QoBwsULaVyd6ohT/fUsTLCSQqlFj+qJvcSCAHWWPpmw71EnroAQs6TUKgW2mr1OIkb3GKUGflayhkJSHXWArFNAH8G4nF6np9XDjb+5J2rmWLvB7PP7TS2eZGqop6bYE8wwgTBDrAW+uruXFk3I6ftGHWe45lLzxxdz+cXBQ2K7YZNlIrR+vfYxQf+pM2fs6NFjdvQI7UO8LQasEAE/a4HPBGAR5LtpyQYlqzhHHvQPyKn26tUrkuuyvm7fuSUmk/OW17P2+H2SB4wHIErsUhPj4OYi/AHYRWsWJNAkDCR9Re5546bWJoCJ+lqACPd6+MhhO3X6tH3nO98RuHOzJW/dc/nqVRm3sEa87U+dauZgxJkj7hPARc82AB3M3PkL5+3QoUNqsP7Yjh0CoEh5AUSwj5cuXhSLBciFVeX82rB+QzKFWayxQqLKPgW4hbMvZzM1vMw55wpyUH4GIAYQvvnmW2IcuRaeCdSIUq+H1BLGLSS6jCPrm+8jj4VBhbFn32FaEvJ4avYwkGF+GTfOCAAhe9ZNd5Zrfvl9+qB++OGH1rGw3X74wx8qaRKuyszVM888o7Pgi4MHxUIyRz/76U81h+xv7hnAzFnAz1AfsF84M5Alcz+0nOD44/N+/etf2bFjR8SIkzQDcD/33HP27LPP2o4d2wVseB9ifO3DdPDmcQTHsCf0E35Ir1IpmmTYJENTso467alJu/9gwC5cvmRHThy3g0cO6/+v37pto2O0Q5q26WR6pmM+yKrUwzSQguBaFuMGICzaTgQBFFnCdOYXsVbEzvPGOqnPadXP9cxOhpg8hDj/qKXdvm2b9uq6NavF8BaJ4NR+jGfEf3NAKOtWXNts1sat3q71VwLCIQqRafCLLEcAxnsPylpcNRvuPid4kdPCBYNRouYoInX2ymvkokZG9WGpOFuHdGo+ynuT/eUzAYT+SU75luTywzxdCawS65SYNw/CfLU5GChXSNQJFg/B1HLgEbHu1/oRBxiLwAvlcUvzYEj/n9U5BJCLQFELMbW/ULFpBgidZq9ibGIBB4uZRzHppSWxG42eM6CXsiLBogXQiizx1wUHjxqUagBZZO4LkFZKLmuxr/NdQ6UBQmlQoqx+MISJIauQ2cWRVdSLZnxhFrTn150H5cGEFIAbUIE8oEoeHHP6VbmEvGdNsQ6rwGDxXukFtSS0IeFWj7bELAcYne/adF+ZxNpvvzYrWD0P83OH8wPCPOESyaI87o41HwBetT0E8mTxMW+hyfzsnBjC+qlJGwtAODxodTgoNjfa4o4FtnJJp7XOTFjj5JgtaGqwBTCFYgW9xs5dLGGRKs2n4qyIbRQg0uue/RxxAF72e3TZj9eA5IYyMV7OmkVze59AyTnHJ1wqNjengIjv8V7Um7hUEQlmGbTGe8S1ReLL/+0nY9ShxH25S6+DMm/+7uYX3APX6n0TqVtJbp3Z9Pu54Ykhgn25KmL41dwkZod1MzFGK4g5nVPRf9HrI6mxaq3NECa5KdfEOuazAbUAVU9mWJL+lY3rGV93MBxWYOm1hg76qAcD8FAHR9B17Ogxu3Txsk2NTev51NBcMl15Plfrr8EbtPNF0M7Pub+5ZBlefa6xHum1R3BIrdb4+JiaX9O6AfkhQaUMRRL7E/VigAsCun2PPy6gh6kY/eKoeSLoghlCNkkAvX3rNoE9GBEs0FknMA5hgoG0ElBF7RRjhySOrP+x48ft7v17CnrXb9zgctbVvTYxBZjpt2PHvNcgQSKBN3WRgKRIYEhSlT8zi7PAGW3dC2tJUqhp61rWbQs7F9s4NWijozY+OqbeY0pw0KPQzFpaSHj48lzavVT1M6t7V0sOSUDEuBDwAl60fppbNHYEnexPmCWkomIJqXFrbhXA5H2jHAW5GsFoc4N/r2TP4wnhADFcbCOBBhh3Sd+i4ndCZsxr+D7zSTDO9ZXnn9fvwSqpDcngoAJ34hqSEytXLnP2kMbZAw8EruhLx2sw5wDYYG7C+8lVdMBb1gCyqP9kPfY/GFSdGfsOEETdJ/MFO/fl4UN24fxFgY7bt/u0d2DbJOPbvt2Dc6uTMQvnCAwjIEty4dlZMdnvv/euzGi2bN6k+2CC2FPcJ+smagf5DPYpY7ByVa8tW75CZyBMK9fM2gVgwIoT8KqedoJ76k+GgHO2ZHGn6ghJANAwnZ5+vA5WkTXO9yUXv3dP4AyDlKbmxiJgZt/DtjHOXAsSaxxDmVPadOAuijSSs3Pr5i1y/CX2Qjr64QcfCuAiz7ufXKBZewBtEhS8NyDvyjXafLSldi6dOpe4N6SrnCu8Bwkg9viZM+fs3Xff1VkBI8f5w7je6+/XtQGwmHMZ59y+rTUEIASEMce0GUChxnwqeTU2qlo+lHK8hpYOyF9h8Fgz3AtzsnXbNiWNOAvefuctjeFPfvxjJRZJLnCtzB9ADSaSFhmXL14UQP6TP/kTrQ/OZeaUcxLJLefH/v0HJGWlRykglPfAlRSGlUTVr371Szt+/Jj2KXt/+F8k6bzfj370I1uxYpmk3ryP2gqlfe+PjixCKJzd86gBN1Fn35Hm8pwB6PHvm3du24nTp+ztD961azev2wA9dQepm6bMgQTRnM0hEggyIAsiculqtfFlAQj1yEyKvTzWCmAYB3+RUJwv2nkYEBY4RG5XPg6sb6lK0pmCwRbP+UjuuoIyqV3+W9cQcs8TTAR1F3V1dq2/XwwhktEp3Lfq62U2M4LNNmYG3JgMCBoE1EDzkuBqTGMm8rbxJW0cDcAJ5qqD6hgAmC8ZDyiwcOCJaYDYyBTEVAH4pLutnKSSxZotpEvBjPGQ5jP4rOrANg9SS0D0tXBf7Rclcxf1LiL7CGtA/6OpqHnxB5WXnJX34BJK1zMFxS4mKAMuen0ijioUjRXZ7HjPVGuYaHxJaVIfsRx4FLLC7G6KOt/faRgqU+vFQk/vxU8L5i7kq2nj/DaAUO+ToS0+R4BCgNAZU+YzZ1p0UCVlgq+DygRBLYbQ11D0UXOmsbTud3aBgzKSGvmQVbN8FcOZ9cqq+H7W7iT/fqwPZ068XQBffN/Bg0twAwxKjx71bAmsxlov90oynKmQjH41IPwqMFj9c9+/cQZ40BgmSEUeKc0d9yVma3LSQUjqRQgLocb0jD9sAXU9Q4M22n+XIhVrnMKqvM26OxfZ6u6lqh9cYNOSjAIIqUELJ1AegAAQ324uK1YGM6TX2RxwrZ4wCZbZ7469rfMqSRtLIwpn2/L6vpD3xnxGHSIBJOuHh2CcD8oSJlDE2ADcGAexjAL6Xr8X7+k1hH6uuYGN9/ziSz/zwlM3x5iZzQAhpik4jkY/vyz5ln5faw2gqwbiNOkVBa2xYr0jH+T6JYdrx358QQKXzQp6XNrt6hDJUFUmgOGIN43nWcJ55xJXZzHZW5HA4V69FYUbXISlffQ6472pz+hcukTBJIHOoS89YJ6ecIdl6kyK8y6rdycjT0AHS8F13rx1W3WJkggpu/swRcgcEMgie6SmhlqdSxcuKqACEHR1L1W9Ji6cYo2amgQACCjJDtNDbUF7m0DZ1ctXFICxVqjfWrfepaRrenvV6J7PGh+bEKuDDJSxI1ij0TvXQHKDWklaTRBIXrt+TWBwaXeX2g8QqBJoXbp8RUDw1JnTCqpZCzRJZ1kgGaVOKVp6FICwGCc/IzGFI+BzlrhB4GvN+rXWvazb+mGTUt86GcvU12nvsi5YX/wP48vzEJAFY7KsZ5lkgEhHMU/hdVwTa59AFMMRp2hTsjBVFxHQksAgoMJExPPSbmaDDJl15TJqZ88leRY74c9RxRYyZ3JmHQUAzGR5xmflBanlCkZAgCmCXuaUvbu4c5Fq5FgvnCMkKaIhO7JD5pP3DLBI0A4LB0jgM1kTyMg4M5hDHDdZu4AzfAUIBVg77CkkxtSYIvvEURHJ78WLl7R2Tp8+q+AfSS/giibsuI8iLwR8DI8Ma89Tk8baAsj299+3Dz54XwYgONr29q6UNBZnUMaL+fMzZC5JnTH1GbMNGzdJfkxNHOuA5AzsNvVy1CWyJjEu4Qwm1oq6NhJ6gCKk1chuMVtBvsr4ADRZB7DsmNtQz4iMkz3U3gGrskLrhrFhjVNvuGbtWgFCfsaZgtEKTCBAp3flKoEneuwBxj7++GPNL2vOz2dvC4QEFjaR/cKZcu78eR0RMI8ASvYZYAxQePnqFSVzYBnZH/TzhKHDwIrzB2dRngPUCDMHuIJK/k7vwuvX1Gdxx84dAvPBqkbrE34HwOlgrVmN75FSA1hZU1wbSafe3tV6X8mGr161N9983aWgP/6x5gZQznsLED6XAOHnn2tceHb87N/+WyWieO+zZ8/ICAeWmLmiMf3Vq9f1Pc4C1i+AkDMNxvD111+1kydOaO8yr6z3v/6rv7I//fnP3QxKpmYtyT0fhjA7Nwt4kBl5BYkhnxBT/SVy4fHJSYFqxuT0ubN2+PhR+/jzT21gaJDSQL1mcmrGpicdK+DaGYBQcV08s7JaxkcCwiQhDeWcBwPEh+X1F0nR+eLgRIzVivk89kuxDudmUkNy3ke1JK10pMxL6gePT3NEMt8H/56+HxlSAcLZGRuvhyEsAeF0W5tNNDbq+0PjEzY2SfE+Wl0eBE2aPFy2SkCYRrHwJstzsEkWCaDJ1ki4Q/ptJ9ehFHSTMRBYIpiV/q2haHysFgIR6BSlmJUDE4F7ZJ7joGeDSu5B4FRLmpje5rcFhNWEnYKwBLzCWZBALKRbapPgRX+Fg2aMTQEIi/IWl50osCzkOw5OtHCT1LDYDKlG0eM/pKUlm8HvKAhPgFDjVMh4y0bsAd5U5xh0+m+19irnvwhKc/fWZIgTrKSHHD4vMV/5R87HEP4ugFBMSZKMPgoQakxzJvm/AiDU+9dCVv8KQOg1NK6jdxdJZ+GDIYw1FmuoyGZ9jTnOx0NzVqPGMtZi9c+KWs7ECgeojT0S8uQwdwpjFByBCSgUjIohdMlovQDhhM2Oj9nM2LDqCdtoTN+1xNYsX2YbV62wdd1LrHfJImttMGtpjHpAdzDGyj9kXDEGCnYBYwmQiawvGGY3TPF14Qxs9CFzRtYlasHCFQAkJWNi/+m0xL6eOkTkpKnHX4B7gazxcZvA9S8ZZATQJEBk3MQCtrTqPoqkWtYjyRUYHtgWtVGZGU64IXqAH3JRv6fyNPc7YCwIUFlHCob1UKZnotcNChAmcEzgJifX1lZ9T07AhanRrMCJarDUi4myAAxuxpR1F/skB2jkoRkgTA27GVs+G/aIQI1AG5mXaq4BmAR2w943DcMFAmy3s66UfuaJLuReOAUSrAIOTp85q/dQT8okBa/eFow9LpkYSgAkCcKo6RseGNF4L1qKQUiDnnfMI2NCILdn9257bMdOMR0XzuOSeFIgivkjiH/88X22afMmBa+ALwJf7gOmTGDNTAEwDATBN+uU5te4hcpdEKnq4kXWvWyZ6s06Fi1UkHjy5CnVnMHM0JOMgFfugV1e83X85Cl3t2Suqlrn+LPNmzpPj08IeDW1tcp0RIYdW7dI3nbt6hUBXK7F6/hmJOPki+Bb+yKBMe2guTmxDYAUaguDIeKeOJvDKRSWjXtCnuttPVLNYXOLLWxfIOmuEiOqqa4XEyJAmPXERHrtCbwGMTKq9xIjgelNg1hZgIz2cEqqxJ6CdQLAyPilY2Hh2ElrE64J2StN51mvjF8E765E8HVMkoL3Ycz5PAACdWGseZh01gdghSAbM5kAUaSEYZIACrDRsFqAStUCDg4peEcqefz4SbtwgUbqIzL32LBhnb308ov2xBNPiPkF0Bw7fkzMMzJEzGS4jvMXzlrf7TsCZrBXbjjS5MY1J06ovpXPpL739u079sEHH9jGjd6yhDkHeDCuAFMAIecV68kl1AD9JaqRg42E1aJP3c4dO3SWcAbARrFXAeeYsPAz1h+9MAF/d+/22fDIkO3csVMtEADS7IcjR46oNRkgEjaUsYOdhjVDyokSC8aK+9f1Xbqo2jiujfchucT5wbgHM01syGeScGLuGQ/Gi38zJ7BkAHjua+HCRRoPeghSv8ha2ASYa23Va3HdxMwHJpszhfdljezYsVP1v9wHZydzzxjRYgPAyWdydiJz5bppX6NkwdiYnTt3VsD5me88I2UGQBFASIIClo61w7nCPga0OSC8Y198/oUcQjlTf/KTn2gtkWiCOTx69IjOUMYBSfG5c+ft+MmTui7m8MWXXpK0mPt899137MzpU7o+zmmu6X/5n/5n+/d//u8EYlXe0eyS5EJy7u0T/HkS9cmKW5O7SMg9pdJolDz6dh9A8LwdP3XKDh46aKfPn7U79+7b+OSUe3llJU/+cHIFSx5Eae/+FoAwHUelD0kVIIzzf75YZ76wKcBgMIS6yjy/mPqi6zGDbUiyTFHs/k0CQthAJKN/+4//KIYQQDhaV2ejc2YjUzSmd0Doc0mO3kFZAMLcWKbMDJR3rod/DQCmICwxYgUDRqA0MaGDgdoEPk/AKZqtZzUgFdRvFXBh0ZIJkq1zvTvvseDIWvLAeOirIqFRu5/cfAujFiCMICxnBUSnp7YShe41ByZSimbuogki5SxDPJwDFYe8z5+1jixykOMBbJWpSnowF20NsppGAYgEJjTH8/TWe3T+ogSE+TW50Un5FbI7Ba1SljvTMi/IqAE+yBJ5H7AUvAbDNI9ktAj8IyWQgHPl2JXXWA0IJXt2qiudQakWMZkxlOmK8j0CeNU8OB5Fsz1MTmgdxxyHLFQHGuyLzD+cxSpeI3DjgDA3qYn5y0HhfAdb/v0KQBi9c2rMS8lPp7FKa0nXn0xKIohXz1Exbd78m68AhWJB2b+0lxgd8Z5myWU0AOHcxJjNjI9aA82HzWz50k5bvazbNqxaYWu7Om3log5rmJ2y+jk/w+IBFY3PyweWMxs5gPJxLH/H8zipnjfVHsn6Ht8suck6wAqgln6zNPZJ+533cUA4nhw76111kfqGFvWESVoeiZK4VpgUNSUXG0LSx/uNRoKF9/f3SBL11OrGe7xNG+0ZIkHmNVTeCii+8pSO7jfJXYOJlrsnNYqUFMAEpXOHgFwMbDOsUNkHNa4ragjl3ikWmCbf42KDCH4IpKM1hTuyegIrgDcBAcE8ckdJFCcmStZH7KczQ319d9Vuwt1jHdDE3vTt6/9CgkW/Ntgf2I7PPvtc2WmeFZVhRjk2vKeMTVIfSQJ0gYxRehPOWXOrAyB+n4bEK1eusBdffNGlcQva7dSJk3b2jDsbYjkPUEAeCgOkfnUTE7KnJyDuv+8OgciMCHy9lrVZDb0BGXwu9wdoAqBJrgdjNToq6SjBJkE07pOM88LFi9Q3jc9krGCEYB7v8nNcVLOEa74WVD4Ac1RXby0L2hzk0ZNwmddy9d25bQP0U9T14DLb6CBu0WJrW9CuewLYIkkElPHZzDWACqCgOt22NrmOcr+ax2Qg4/fvYJAgmfXGaQZYJCni7Se8ptD7eaXnYLF55wozr5Cuqu401Z5S98bYSZqe/ZHpDDWr42MFoAR0c26o7q+FulWk06UagHVPrafqG2mkDeNx756DSrGgLTJLYe2SeEBqDOggiAewsColwbx5Uwmr7p5l9vS3v23r1q0XIOFzGePhkdHCiOXTTz+3Q4eO2HkY8ZkZMZfPPvuMXCJh3VjXAEI1em9ts29/6ylbs2a15Lg4R547e9bWrlmrNcHrg22iLyFnGeuW7x09elRrnvpW1isAhfVIPSvXDNjhvvge7wOIpbaNa8b8hf9XI/NFLg3m9wCEOIYyx6o37F0lRpQxAzhfvHhBfSdhO3lf9hos4b3++1pHXDNrEGDF2gIEwZ7RM5S6S/YFcwpTyFoH6DAHACHGm89lXPkCULGnAFe7d+/W9QPyAX0nTp7QZ8AELlu2QmMPqAIoYsizZ+9evdeFC+etZ9ly9QGkNpb9dPbcef0MwAczyzjxOTCE9As9A1t35oxAJOcQ8lXWHbExiQgSZoAy6kuf2H9AygSu/Z133tZ58b3vveKs4bVrJUMoyegdNaY/fuyYnis/+9nPbOfOnTLOwRDn888/0+/wTJAD6rVrUhJwnzCJNKvnPgHguCRTt8hZEwz5//jXf21/+vM/1XOoHYaQpGFOtggweDLGAWGUikXpRcIRGFtOTqq/4Ikzp+3o8eMyj7l05Yr19d9PakRvTSeTM9xEp8QPWl0oPyoeXn4O5NFmabOoQ6EAZlno6McdR0dFfFeSnWFomMdDZYJ4HkVVxBuUuDTUK2kXZ5yeaQ3uBxK124qDv4kaQq5TNYSzszZab3b1fiUgHCZToxrCGZugZYTq3jA6mEuGAg2pRqtaP1vJDgmph7NmOL3FGKeFkkR7LvNDwkpPGgBhS4sWAUFAWL+KMUxPau9d4hNRDVB4H8ktMkAYNTqJhyoWQP67tdipWoFyBVCosRYClNX6Xa9ZrAKdWd1aXE/UOorRTI2ivX4wipkiOK0Gg2XQGis8NqUWH38ykJgv6mAjNQ7zMIT5eNXeEFVrILFgEUjHcCnwC5dR1XbODwjnA4kFQxg7u5AchmS0dKFDWpIWS5IZpSVQBQLis5xdeXhyI3mhXm3JhbFoO5EKkB86NGqAu1pr46u+F/PIdengCFYoAUIHrFlSIcBLOnge2is16ucedQ35eCj4mochLILJLMCUJJxsvZrNJ1YHGWQ0i8dYKmu5QtDghepmUwSUQw9sbnra+xDKZXQGVGVz42M2Oz6CRaU1z87Y0kULbcXSJbZ22VJbubjDlrW32dzkuM1MuitoOAvHeixt451ZVfCb7c/SqTCeGOV+i3YP7izqDasLQBhSzUiscO8+Ac4QIpOh9UxDg/5NsMP3wnkUIOTJHAeavl+8FhkpJiCB6w2mDnAlJ8yUbfJWGbScCGMZ3Oz8/rz/qjuMen1jknaGRLKKufbzwteWA02/Fs2n7ssTJSFVdpDs55T2iYCt70XUJer1pMbqLl8lCCPbzT1Rm6T2AbjKpv60eniKHa1Xtp+xCnmtm4XMqU7OpW5k1d2RksvwOfIxjvNP52Kd2ZNPPSVzi46Fi5S5f+ftd+yqGJwhsU7z5WvKpEtxpMhe3NvCpKiizgR4NmzaYN///vcFCABNp0+eshvXrisQpX8c1u0wGgSIBMi3bt2UFFA92xqd1Vizeo2AJQAYxgV5G0E4QSIyNhzrGD/mgsAOyd2JUyfF2PXhPNjeIRMU+rABLAFAt27fknQPlhIziaFhZzir65m9/68nadwV1vuoksxAqsv+ANCrD2M4aba1qG8iQfWSJV0KwAG5+rz798RciWEHUCWDIZxIAZGAIFxKYY/bFrTJuAV2kKATADgCgzs5KbklffQI8GmdoPhB8mM3r4i1KKWE2v00qx8i70GgTWCGSUpcA7L0cAMmsQHj4zGJt5NgPyERJVgnlpid8ySM7lt9F+utq6dHElhAMYAWIEVQDSjyJHWTLVmyWO8J0KTlAfPI5wAaYHZhCAGEV65cEwv2/e99T4YygIVgD4eGR1VbyJx/8sln9snHnxrA8PadPu2bvXv32P79++yxx3bpM5FSijW/c8defvkl2/f4XgEpHCsPHfpSMsKeLmcjWSu8BwZJAwP9ak7OuHCdOACzXwGJSBhZw1GTDAtIEgNnUuogN27YqHviXs+cOq1rp2xGLSqWLtF7AtIuXbqoceJ9du3eLTkov0PD+qPHjrjUeMECJW8AzpwNOOhyPwAi1jPXzc94T4x22COsHVg+3DoBvVw/7130DCXGbGxUbSHvAwhlT6AsABCy77gOWHZafSAtB0zBpnFG4UCKaQvmTIBv2FmkvACqTVu2SjpLggAml7WKhHt4eNDu37urPcpegnE9rtrfY7Z37+O2auUqJXSi1QpgmPVFmwjW5+5du2z3rt1ygn3vvXeUeHn++Rc0L8xxyRA+J3YPQIhkdmxkRDV/qBDYkwBMQCFMMHufNivMD+uHdcZ4UodIkggVwtFjx8Q0htEZz6A/+7M/s3/z45/IJAnZKHuDxCLSbEWPInwiSe3MoScUPZHIc4lnCM+8+4MDdv7iRfvs4Jd27MRxO3X2rA2Njtv03Ky1tjZZPY7C9XWSjE5NTNvMWGr+TmuJikO6bCtRHZp4PIsPQcIMZZhUhDzF2ZeUix5qu2S9KH3L+gvzTNajMnPjz+OnetUo0j1g1tfq0qWSAsPGd0jhAKsaz9QZJbNEynwTDCH51ymAn83Zxbt99r//wz/Y4QsXbK59gY1YnQ0DFpEI6eHvPpbS65Y4rKRZa7hmRPChjN2cS4V0MDc3a0Hw8GLDyKmOXh0KZfwgRTYq17MU3oQkq9LhtETvDkxcfqpAL9mfR7DFQvQAQj6pBRj02praIXA1GAgmUC+fNxB2xqjEJ+WbKxiMuowki622sfOAsUxWCCLlrq43c+i2AAAgAElEQVQJEHJ/ce1xPQGs4/KqQavLmT1ocentw0yoS1N9k8WIVoPtPNiv0IrHsFaPp0wGNDN+L2GcWQ2KC9Dkc1K+TaWRTs7IRra/uKbUC0tgSayYsxRR/yU5X9SDpUA2RjsAQrE8quZYwWkmkyycHlnLoV74LQBhDjhrgc/qREU1mBPjmiUSOJxyQBjJjeK+5o1uHzZVqQnAEwudr7uQQDy0V1LioeKao34Q0Jf66FGbhkkJwRdSGB4O6sNZtEzR4ehAAiOUmSmz6RkBwnpcuUIyOj5is4ODVjc+5kxDa7Mtam6wngUt1tXWbDY1brOpxUwYO3mvMJrJd6j+IWpmHKRMFWxlAEKBiXSOSPad6vMcQJbtPaQKyJyAZZSVmLOizU1yC41rCRv66Pun9iRIOcU2eFAaX3oIIdFMzpghDc2NgeJaK+TByY03mrsHECSoCHdUX4deZ1ww0Mn4gvObQIA5AmgS1LvMM60fSfN8I4SleAHABDT0Qj0cYRoIyBl/AnLGGEBEcI8kNFgk7tkdWmHdGgpwG203Qh7Nv9V4fHhYBitMD/seloNrIlBxRYLXw3O/1A8+88x37DvPPGOjI2N26dJl++DDD6w/9RIEMHPP+dmSHlJFbVscVDqHSJbWu5yX+4bhJDiE+UBayXMQl1BADN/fvm27anUYA2rAbt64oRoq3pM6L4K+5T3LPHkwOSFg4X3gringJjiloTvjRhIB8EeATwBLX0Fe39TcokAV0EldFPPKz86fPeeveTCg9cV6Hxwcrg0IU6N6AbcEpphDAKTqlknO4JSdWilx3/wbUxuC8XUbNigDDiiSxPX6NQW8rB/VB/pTWwydDI7aF0gyOzc1Y93Le2xV70pbv26NgqlFHQs19jLtGcKAiPYfre5uK1fTBl2PGzaNy4yHsUPCizwQcxokkgTFgJmQYEtdQRa/vl6ABcaEuVHyYWxMph9cJ+yWJ2Fw83U1jRqcD/TLIIh9DsNFw2mSG9FiAvOj6FHImiXR1bFwoQL5e3fvykWTZACJDtXq4ora1Gy9q1fb4+ox2ClAy5ze7++3u3fvC7iLaet/oLX71lvv2ImTOMfesRUrumzt2pVy8YR5hkk7fvyEHTl2TE3Rd2zfJtDIPkbWidwXsIYEk9eytoaG6Q85IbMm9h77iusdfECLiPsaOxIRJBq4T+YdgIfUmTUbaxiwAOi4c+e21i4/Y83D1iE7pS0L6xoQhwwbWSZgjDVNn83Dhw/pPfc8/riAaOeSJVpLsH6YxtCUnPnEYAljFoApyQfqaTs6FkrOCbgF7CH79TYZq7T2GXMk2lwHwTl759z5cz5mq3q1FkgUnTh5SqEOr9u9d6/mHffTDz780A4dOixJOK9FnkpMixz7sd17bMnSpXbm9FnFWw6eTUlA5LIkyWAccfrE3AVQSW9GJLVcK7WEjBHnMWxgW0uz7X/8cbmdMqZvvfmm1v3LL78s5hE2lXFEgv3ySy+pFvPgF1/Ye+++K3YehvCJJ54Uu3vmzGnJa0+dPiPGWSZG9712j/ulTnfXnt3al6w5gC7fJ8Hlz4o5+6Mf/tBefullmRWR0IK9d0DlJnVFsjBJtjkzxBgPMnd3xKz2PxjQedt3765doxabebpzz+7dH7DZejCAl46lwEvPDm8LkU5lfV4e2Pj/u2Q0i73ryni3UIrk9eHR2znwQ3pW+fOLuAqg1qhnldysSajSM1zOoA4Ia4VXc1Nzxh+YzCVdnXKYxlQMOTPnlsycIi6SSi7Fyd8EIGRMOZKH5mbt4t279n/8f/+vHb10yeoXL7SROZPL6DD20rhjInVMbIOX6eeUR/x/ERYXog0FowRMKvKeLOQ/emWqheGtpie915VoZckAvW9VsFlC5xhLBFtWMfy5UYXXKuSEsQKBrKl6mQ5IgcsjAGERcLPM0+u0BOcBhA/VwGWvywFhAFj9HcNWhUtjqXuRf7nQteClWPQC+bh8/R1gUnNVIt+49siS628xlf6amM+iF1663/mIrYrr13jkr8xln84gx3iJBZznTSsMHLJ+jjkTrGvN5ivuwRlN/5mAW9Yyw6WUvkY4QENCHLVhlbVW6TjJ6h1jFCsYsUKS51nidAoVcsJ8Kos5zr4ZAX6Atlog9CsBYc7ipFq3AIS1WE59b561HteYX1fFcszMb+K9tT6z9VYEziHJq65HinqCFERyENYTyAUgbGpSNlQmI9mXJz/4LNjFadUm5YBwenTEpkYGbXZo0GxsTCzAwrYWW9reaisWttvyjjarn5kspKohXyQoIaBSMADL0OSMFYFNAXZyxjmZE5Vg0cGT1mSRkPIEDl+YYsUa4/150Hs7BQ+EPUGTQObkZJLTjdpYagTtDIoDIa3Koide6oeQjX2oCXhNyCbjmjw54hMPMIrWEAFS+Tv2RYVkloRDynxqXpJJR/RWVM2ZmF6X/odzcqUMxy+Szwfg8sXZTgDpfdfaC+llyGxjjPg8/R6BfmNqO6FWE/SNjWSWv//k1LRkdAR+sGf00fI6yXGdN9S+hwx3egZJY7OkTvsPHFDAjcSUoJqsP1nxphakmzQ5dzls9bnjk5e+n51JPmeYTHlGHAt4mMGuJUvE9uEkh5QNG3yCW9YcQancDG/f0XoksKQPGYwHQRaGE4AG9XZLJhMEzATBjCMgGEaRGqroqcbcAHgBFNQl7ti+Q0wKn3P6zGk7fMj7qxHUNDTWy81yeNiVOaJGqzY/z36CRu6FxuG0XLl1+05qBD9lzQJHpUSYd+hZ3qO+bavXrBMTA+CAZbh184ZkjN4Xs9w7ZNMFhlqabXJswqYnpmxl7wpbu36tbduy2ZYr8Ox0Y5fpaQFo/sagBwZpQWubmPMwKJIxzdCwjFy4NoJ0pNKMpRwjV67Ue+l5MDMrYMd6dtBAY3BMWfoERtgHfIb3imvWupRhXGOj1hmyRxgtmQg1Nnq9mWrOliWDJHrqPRAoBAyHAzlOmqwzgn/mD4MWmC3VDm7ZIhOX9evWK9BmX7hMeNj7Rkpd4+YvA/0D9vHHn9ihw8ft2IlzZnOY5TTbunVr1SfuwIEnZJh0/sJFXc+ynm7bs3uXm8PU1akGkHFhTW3atFk990L9EMkUrpNzYGx0WGCC+/Bm6av0B2MqQA6ghHEnsQ+QZT0zzpKOnj8veTIyyL179kq6yh64ef2GnT13TvPJa9kjDj4a7J133tH1bd62VWt548ZNmmM+nz57sM6MGTJH6hu5RlxK+R3GqHtZj14LKGKOAYS7du0WIORa+XzWNUwhYPLU6VPebqS7R/fFvjh//oKYT9bnE089pTPr8uUr9vbb79inn35mBw4cUJIH5k9tdVpa7FtPP20rVqwScFTvy9RXlCQf+5U6bD7nBMDs1Ckxctu2bxcTyRmGmYscY1vbxOjBkO/f97gMhmAc33jtNQeEr7zigPDCeb0vZ8jzL7ygc+H0qVP2zttva3389Kc/FeikBhkwTRICoMt5F3JkADGfS9JhVe9qrXuSApwb7FfYURQCnG2vvPyKPfvMs6oxVX2tenuWyXziORmFTUxITUAihnkhcUK7m8tXL9vde/dlIgMwvP/ggd2T4+qkTUzOyBm6nu2sHtrVYWNF1FsFCgMQlo0nML70GFCamxT7ZoGoB/UCkfnz0h26/bnZ2uKKJYy6GE8SJCSueEd1AqgR185OzNrs1Kw1tDZY97Iu27l9h+aAtiQKx7LbKDCL1zA+pGatOpR/f/8M5kcMoZncRK/cv2//9y/+2U7dvG7NS5fY0Mys9ZP5Qus+NmET0LtpQL33YyaNqYjwExhzxJeZhBAwlKYMHKYESfyqmJYpD6zF5iTmKgeFTowl3J/kk8WDWhNRNh8OB7vCXbEWIMxq7uYb2YcYtvTCABzVvxcg7SG2pArEJIGVB5GFs2PtYN1vO8mvIgCPQLAqC1INCIvrS4uuer3mSy7YwgDwEQBVwLyMjfKAtmQYc0Do958ArLIn5UjVz1XWb+bApZajXwFaw3y1xLz+pvqYJF0Uc12C0Yr3TtfqNSIOsD2LH+vO65W49GAX8/pPH5fURyfNmbMNnlmOr1qg61GAsFzDteWpFe9bQxqdr8ESpIf0sSqs+9cAwmztB6j03Vh+FaA8SSPz9VFxnUlmiGy0DiZKjam95UEBMrJfkIzC26RJalqHzFFtJ6YlGZ0cemAj9++ZwQTMTFtHS4utWd5tj23aYJtXLrN1PUutyWatSfLBcP70FhH8ARDxFQwSQU057t7cOtZCmUTwh4vWRWKcK9dAnUslxciX8+FBnBV9/HhfnBF5jYLFEWfHBLRk7FyCufisWPaqzU5mUzLjSEoCxtAdI/2kj33OP7lXzt3KfoEOEmUGI3dDl4ROIwmNJF1i2YMhReFB8OYMZ3JOTrJQsT4h2UsJvAB2rBnGhICKurG4lgDGUVvGvESixQEhNY5eYxrSo/z+YGxGx8bt8y++sLfefMvOnD2nHmUuGYVtbUwOp16DAiD03mqrbcXKVcqO993usxtXb9jU7LQ1tLgMtdRJVCai5gOEOj9SxjgCC9UqLWi3XvrJbdwk84x169fZFL3Dbt1WwEiQSHAIcCNghVG6fv2GHAIJWmFeYFwACoAMWF2+mGcCOwJjACNBIGucQByGjsCeoDKA48effCzwAQglaGXdRC0iWW+ZNtRKdtbVic2gfQEgE8bnxKlT3iZFjPGEM/tzXj/IPXuNcJO1tLQVdbKwv+Ojo1o3YSAUdXv8nlji1hZZ8cMcEZT3rkL2t956urvU7gOAwZkLIwIL2NrWYvTAw6qfz2e/sqeQnPJ5SOFQFzAmfCbXCaBelfo34s7JvqCmDxDJ3PJvEhbUiVE/BZgEHGzeslnAkH1JIEwQTAPzAHq0lCD5DThC/sp1ufrA+ywjjY7+fow7cjs+B4kmoIBWBjJF6ey0F1962XY89piCdQCWJI23biphtnz5SpsAIA4MCBBOTkwJuGIKQv9C1hUgiGvcuHG9+p51dS+z1rYFeh1MKdLV1atXqV3FuTNn1LaAfQoYe+qpb0n6yv5kTXHdrA9kbkgDT548ofdh/SF/wzCF5A6vZy/2378vxo97YSx5DWPPWuY+AS44W8owZ1Vv4ZwJ8ODzGBOua9u2rWrATmuW5rYWtX1AzglTzXjCrkXjeoxpHt/3uOSvgEL2FXJpjJRg1FiTV65e1Xvv27dPSYCQZsppc+cOsWH0HmTvkiiEKWSt9fXd0++yPp781lOqmwVUvfXW2/bRRx/bs888o36E7FkSLRAozz/3gvbK8RMnVUPK2c+6Qy5LPR4sN3WYhw4fVp0edcY7H9sphhmzoDfeeFNjxDzgokrN7K6dOyTFbW9rs9dff137F4YQ5vbipQtqt4PklPtjL6BIgCHkvn7y45+oHQaAkLnkvDh0BEmu6YxgLC5fuWy/+uUv7dSp0yrlQA2C+RH7nPHgfQHPk5PT+tynn35GZ7nUKjhco+ZoZB83ywGGZAlglYTJ8WPHxUxev35V8zIA2zwyYiOjY3rWTExO2+gECWFva1cH/9NADbkrEx/26qhmB7NYJDOV0TMwAUKVPYTuMIdc6cyriPlSPR/nE2cE0vfALax9EiicKzpzUrKzGhMABql3bGhttM4li2392nWqJd216zHNGcqD/KvAh98EIAQM8ocuUtcH+u0//ebXdvb2TWvt7rb7k5PWNzxs94dHbHB0zMbGyUh5YWeUsZXBbyU7xHPUpyoF59FbI3PBI/vDwcqckDnEWjtkSEUgRcAePQtThqBgxYr3EnTJJJoOoNy23X+pYAgzNi4PrvQOwV5ki6QCEBbgI7+vbAFm91xLThrsoALPAFMZS5ADiTw/m4+hPi1ilBjfgjn0aymyFAko8Vct05v8ntMIulwoK8YtWMUcDGQZ3UcDwnQ9ahCcoLkyMCW1HnMQmRunzrO5yBhMGQgFC5gxmv4Sl88GQ+ifXGbwYz78/tLNhFtVZPnj3gtm9eFWFAEIdb3JQt9lEb89IKwe/+qDpPrfFWvxEbmjaDtR6/1qgdV4XS3QWvOaCjlgmt/sRVpr8+yl6vdS3VkCSuFiGQxdNZDEYdTZWZOpjIxlJBmdlmR0amTYJgYfWP30lDXbrC1ua7MNvStt/87tMpVZ3rHA6menrC7VM0QPVAd3CfzIOXNK0k/GicDGjVacofIHhTPMXpfsNWnKiCbJaC4T5/dmcFpMdZOq55umjYa3WYim74wLdWCwR15D6AxpgCDkR2IIBTTSmkxAlNpiAcEECgMg8llkwl0q7fcXf+uMyJvMZyYaAc5k2Z9qY8U2pjqpYNrD9CWMbKYDEKoxuK+B6C+rB3oChW617YAwpDdqo5HqIKO+MxgFAkv2a85q8v+xd+Ks4G8F22NjAkYwCufPXlIQ19aO0YH/fGbaXU5npwEtTbZg4QKNPQ97MvhIEIceIDedtbom2mu4U2+cGcU5ms6O8qGTZa/9osS6YSjD2YAUraerW0DwqSefFKBjrJFtEgADfgg8CdRYW8wdII9sPdIxgg1YAlgrsvOMHQE6ICT6wFE/pAbXc7Nqeo0sjOANECO3x1u37MLFC/b5Z5+rDQEZfaSsJGIIRrkOgr7E5xaPmrh55mjDpk0KaHt6lou1pK5IoJf2VCPDMhTh2rV2Na8udQaAM2+sZTnnAppYzyR65kxsLK6RAAr9ae+wW7duy6KfpAH1g0gwYbNoxK3m7XMmpoEPR5pJDzwYP0lOW92ghvU0OjIqEw9kozCubFfWMSCNWjlkqIABAlmxSLL4Hxdo5N7OnoW1O6PPZN5cItmpoJ3Ppbb1weCgQDUge9HCDlvSieS0SwCflg7ENePjo4UMHXDIa5lfPoc9gFSSOfzow4+KBuwvvvyK6s4IQgG2GNBwLQDddes3qqaWe+T8xPQPBubiJWd9Dh78Umwj49nT0y1AtmXrdlu/YWPBlg086BdTSB0bexRwTaBLbMZaZU2SnHAgilT5aqp/Wq3vAYgwJQFgwSxS48p4MtcwsbBBrCuYOYAR489agUXDGIaEEnt9R+qbyLzwegA8oJD3okei2jcMDdq1GzcksUN2x3UBkHg973f58iWBXdY090rdKQAOsEi7Fa9lXaIxYe9jrqI+kXX1ar3AOuc6ONuYG/YWa37turWGy/XY6LhdvHBRwGr343t1Lw8eDNj7733gDOH+/arlRaVAqwaSBM8997zabMD2IcUEAMAA8jrqDlmTsO2Y9cC4Pv/C835dixYpCfGLX/5SoJjxBeCTENm7Z7cYQgHC117Xun3ppZdsfGJMUuxPPv5E40ftIXNKnerRw0c11j/945/agf0HlFzhGQhD+vnnB5X0A3jCOnPevPH6G6otHJ+YtIEHrO37ej33DBjnvIQ1/f73vm/PPPOszkj2GZ/L+UULGUAhzzrGi31648Y1MeBXLmNg5SCd5wpyXzmIUoNPWVnqcS4FSJBAbFqpVWrJm3K2o/x5Hsd+JSAsfi19BofgtCsl6pvqdZ6wlzFewmEWsEtSA/Mi9gztifLerRWxTlij1hNTNAtMU7vL/IyODmttV9xV+sc3whACBhFt8OfmwID9/euv2vm7d2xBT4/dGR21GwMDdm942B5IfjNmM2L9/EHpngG1JigDSRlDqHqVJu8lxQFG7QOuYQwklLRkENL7uxlAKR31bIGCxJAEelRTfFDOdEWwE8FHkXkOt74Apwoww2K9ZLtyYBjZgmrythpM6nICjNWQGgaOiwvOGcIigM7YGwGPvIIuY9xynOOMloOtWnT1V83PVzGEqiNMBbQRSJbBWMY+qP1FDopKBj/6zMXvC6gX7GHZYiIUdyEFy+eB1zew7hLHHmMmVjNrqJ6uKMnJyn5xuQQgGEGyuLqO5BQpyVy8/zzJgd83IMwPjuo1lo93LWBW6/UlyKxRLR0y53m27NcGhA8huxo6iUeg22JNprpAFxLUKbiJ9hPVYNkZwgQI0fMDmHDzxHSEukJcC0dHrHF22lrqzJZ0LLBNq3tt347ttrS1ydptxuaQ/02O6wAO4EHQwrlGII0rnSzHUw0Y2VAO/kpAaKlxMbVHbrGdm8rEnMT3ZAAjls3laHwOf/h/mu9G/SA9qnjIhkSScUDuhwwKAKA6p1QvqjUqA6bU2iYkrTp3AIe4Gzrz7aYyYSgzVZjPcMbGV0hEA9j62LvZE1lbMYUE1snExZNspbLBk23TNpvcTOOcdsk2duKVjqy8vwzDwqFVZkez3sqCcaG/22KcKRcoiPHz3DPOqmGTcYFLTx17OdOvGsyxUT2oD3550G5du2vDQ2O2eGm7xh8ABTCRcem0uSHHwlY36plijlIf0VQPrGAAGWRjek5U7RsvbKhc+/qX6ltmrKGpwZpaPUsOY0FPtKeeeMJeeP55XSsS1U8//ljSI4INwBvBFhb1BK0EiATBjO+G9Ru8PcOiRRofd2bsU/B27aq3MGC+GSvGh6CS9/vO09/RuBHcfvbZp2IdkOUBMGAEZCCyoN1+85vfSMoXtdZRd8rzZTbLnO/es1ugENdQaoAIGiNjDiACkKhxeMqs89nMzejwqOawpbXNJsZGBJBQBRhlKBNT1tzeagtkKNOpdhrMPzVWFy9c8hrVujkFvkjBYQO1H6xOwW4AW2rHAIUwa3JbTTVtxBSMF4wR8QZrDWYNkMg+hHFtSVJxQBdAJHoysh75f9g5fg+JMS0bAIaqm2trExuJPFmtR27csE0b1qteFCCDxJX9e/9en4Ji3gsACWBhPQJmCJAB0vSzpGcd8879A6C+88yztnrNGsVME2PjYkyR88HOUpfJtXNOER/B2HPtuMlev3FTc/rRRw4uCUQBvbt277G9j+/TOoKZOHHiuNg+GDocLnkvEircd3fXErGKSGuReNL2gM8m0SCGrrVVc01LE+SfzAk9NteuWS3GiLXIOj969JjWNGscNgxgxjnLeH36yScCunwO8mnAHOsI8Ml6JP5f3tOjGkDGBHYboEX/wI3061yzVnJHjGzOnj8vgIMEmnVKKxley3mA3HIL7VFWrhQTSszA50WyhNegygAAMwasNcAvc8T7dCzoUFJGbr19fbZ56xaNIevn808/ty8PHpKUlfdvbWsXK8fvP/PsczIDwiCIejnVQXKv69fb6bNnNQfcFxLVM2fPSkYIe8RYffLpp/ZP/+W/SA4NuGKNrF29xp58Yr9tkmS0zd547XXNL0wdrBfjIHUE9xgxjM3ZrRtuPvXzn/9cklrum21N8uPjTz4TMAMQcqIxZpjQnD51RsCWubh+66b2IWCPM4O4GSfUP/qjP5KhDc+ZG9dv2JGjR7X3cDEm9Q8LzVjcuHHdrl274q7JA/16lnBGkCCK5wwJDaIWmHeeDzKvUcmYg0ElGOcxbimBQMYYVigAH8EQxq+E6o7PwJdqYtaMs7+1QXNNPeljO3fqfOH5/Plnn4mB5h55fszHuoS5lWreOe9mPKnc0tKo0hTFoRmWif//RgAhz0ZCAzGE/f32H3/9Cztz+5a1dnXZvYkJu03ma2S0YAhFhCC5asR0IBfAho6v0qRED/MAXQQYk9NaBC1Ydrc26zBikfHggYLmoHD3O69X0QMKhi/JQbXIM7OT6sAxPi+CJ7FGqSg06oYCzOXX5oCtUgIZbFkstmrQGUBMbGia0LLnSmVE7HjOI4oKMJMzKtX9BEvRZVJFZhFJUcxYWStZHYf/fgEhwW+4HoZ9cOpdyLXOAwhDglmA5lTdGcFUZQVk6hmWF+fopqJAuJTVBvgrBjXGUvFqcrMM44/Uqy2SAwoyYkrS+hTYUz8rZxpzQOY40cdfhjg5Q6g2IpWBYU0mrsrNs3pufn+AsGw7UXM9zCOV/jqAsPIag0twgFANC52groyiY+8Fq0DA4A6VbpBSAQizi3cpdupphOxcpjIAwilJRmeGh21q8IHVTYxb89yMLVm82JYt7bRVXUutbnTIph/cF3s4N5MSTYm14/N5qHut2aRNTc5Yc4sXjrthhKsMJDlMIMRbI1B3VNb1cZvBOnLZnoAg3nUwKJFKMIVT3ig7d/kFXPJ+shoHZMpgxZtTI6HjWlTfEMmm1OJEzrbB+KWz1q/Vr5daR5lrCGg5MHSDFqSXZQ2eL9+kDigSZmgtk1FIqgUpGF1JtNOO1t+pVjJqddPZ5RleXxv8b4xhOAvzHprz1N8QAw9YVOrASBoCCFXMn+oeCTojuePneQBCmD/MbgBLA3bnzj0bHx331gbtrRr7sbEJm5mes7kECAFsLQubE+CllCEBbd1zOmfkDRQp28rdJAlStuqL9Z8AIYCzqc0dLWGunnv2ORledC5aJMB35fIVMQ8YMlBPyHwQoBHM4RTIF4EvATTzTkBBDRbrw2W9mLoMqRYQlobnJgH3+g0uD9y8abNYJ+rsABmAN0xkYFYAJPyc5AQBGhJS9gBMBKwVwWw8q1h3jAfXQCPwZStWiAUBJABo+EwCJn6P6+f6BOxpB4I0f8ZsemxK0vCGFmTA1H9iRORtR5px1JMsrF6Br/40NQpkDQ2NuIRf9ac4nCLzRprm64bYgcAe50Vqm3p7V2lsmjFkaWhwB9Apjytk5CIDI2fcCXqpMUO6RlCnJApJGhITk7FfPCHBGub7WMRj0NNY32w202ht7U3W0uo16fwO4AZp4oply2zv43sUQG7fukXXATuknpJDgzLgkMspDNeNG6pbw3nVHYrrBbr4sxoDlc4lul5qlQAFzA3tGjDjcvnwcpucxhBoSGwYCZyFiztljELAeu7sOTF5zE3nkqWSXGKAQu0fkkXYGj6fOkNaO6jHoWq9+hT8cx2ASUAooJDxIAngsuWmgqEGOGzbukWGNTh7yjhwalpgkD+sFRi6p556UmCSe0XuiRMm+53rQarK/PEzfufO7dv2YKBfzB3tGWACb92+rb6O27ZstV04qDY2CuDfudun+ln21rbt22wteyvis4sAACAASURBVI3EwrVrctOEdWO8kStzcPA5AED2F+NGzRzjjMSXNQW4xyiIPUrSYUnnUoFLegRSk7i0q0vg4PjR49qDvB/mO5s2b9GaYh8feOJJGd0wprwfTqeP7dplq9eu1fwAvpCy42rM+AFkGXPYI9h3JKGAKNYOTPKObdvspRdfLADhW2+8oWuGIYQ5ZW29+eYb9uXBL7UfaT3DHPP85Oz5i7/4H3Q2wACz92H5v/zysE4xEgKcoffu37P333/fTp46rTXFmcH6gblrbMTRdanXbw6P2F/8h/9gP/7xjzRfsKDvvfu+3e27p89lz4aJDJ81OjaSFATjevZNT8/ZNPV1nKN1Xu4FruD5y88FFKfcR6Su0Z/DteLZnAgJe6oUMmav/wpAmMcaAEKELriYNprVL2jQPuNcffLAE5KBM+Zvv/22lBXjyF1x9q6dg0/KpnT9iQhxN2NUR8kNOff7SKTENwYIYQlH5mbt6v179v/88hd29vYtMYT3qW8YGrL7yChGx9V2gjBabjrUtWR1fFHn5UFl+ZgsAhgMFnCnGx2TgUSrirHJ+LXoYcJmwqrWF86osvVscgWMyTjFAyv/iub0kYmPgCbYhhJkxOsTQEiBewR5DuoqG6F7hvth1iPuLUGFgpkTx6jAUYWgDzFWEbB5Yj/ARl6dEqmJqhQ0/4wfVQTXZRbE37tGT8UqQFMNDOLfNRnCvA9gFPOmNgYRBJeundHMPqzdPWvv9YTlxftGdlZBcxOSqyR79fgrmMNaFFaVy2iKRf2vrPYyJQuKBuhpvvPMUgTmwfZF7zu+H8YanngoA/DyMMrmF4kDwU2SjFYfVvqdGi6gMeb/1QFhjWHMmdlqc5mvBQjzfRF7SfNZtWOiXcc8gDCc/Qga3d3Pxx7jiRyIe1RaslGyFpNDKaYyM2o7AUM4NzZi00MPBAxpTk9mvmvxIutsbbGpB/dsor/PGmaQjJbgnfuNNhEEjFOqYYYBpMauqUjHRGKI+YqkUs5eO7PmsnSdHcndmAA3H5VIEihLyD1FGxmHYgpIVY8lh1UvUldtVap5VP10enAgUcHdjOsPubKfCp5JJRgjiIueg5FcgyFrbcVZFUBRBQhTuwFnGd1l1GttfScXYD7r81kk15LLqO+F0mkUQIycNMYrB4SyI7dZNwGREY4b+UgCl9aNagh1jMS9pwRfuIWqt2JiQ/X7tPEAAPAeYVqGu+icTUyQjeVBhOwY9q/eGtu8rlAZ3uSArFYfBdiNXqNVJ6gOD3eW4zkWST5Ag+roZmYLhhCp6OZNm+zFF76rQPpeX5/qoWCoyNZv27pNMkyCTerVCPgB8MtXLFfAyu8SUDpAGvLAs6tL9wrz9dHHH4klZOxh/fY+vte2btkiIAFgBAx+9umnCv5YF3Iy3LBBNXH0VgOkMAdhZgNwPHzkSHHDHmT5WMJKEVhjJiNp5cSEwKXLCt0hU0D1wYDYLO2HmTmbm0zrnSLedHYzdoC71uYWT8amFj6sC2cofc5JBrAOmzCbIdEhB06vUQynSloorF69xnqW9XhCLyUwIpHjSZAmJXJgN6k/++Uvf6mgDkMPZG2etPDCAz0jYMZnZsWukSCiRhJQKXOc8RkbG5621gUN1tpGtp9aTDfO4x1gJx/bscP27dtr33rqSQEhruH82bOqAURmhmEN7RwYJ0Dhl4e+1D0Ciqj7BEgsaO8oamwFbicmi1pFQDmtUqgvJJBH2gcAZFxXrgLsTYttg2miDQNyPWK49o4Oe/G7L9r+ffsEsjDCOXL4sIAlJjisLdp6YP6Dk+3yZZ5kYMz77vSJISMxQSIjeieyZlm/K5YvszWre3X9SOuYf64BZgxQxji98MLzumbmDlk0yQwYLAAmv7di+Qo5TjMm9PSjGTp1vrBabGqY9VOnTkq+h6yV6yVxNjo+pqQHbRaWrViudcn73f+X2jkUA9HmZGG7t0yB9QV8IQEGwPG+1LkBEAFHJGW4duaKe+ld2asWIYBO1grgD9bxyqUrduL4Ce1FZMT7Dzwhd0/A7s7HdokNZL1xn8wxbr+wvpfpsXf3nqSW1NJRR7dp0wYxxdT+0iT+/fffs2PHjgqEsr6Qi/7B938g9pk1JpfRfwEn9Auk3yJS7FdffVVOyTjKsq55piC93bt7t/3N3/yN7dz5mPY693bz1k07fOSo9tjevXu1n2/evmVvvvGGZMf8m0SAxkHgzKxN9bCc2fX2V3/1l/bTn/4bJUOoOXz11dfFGF++dDkd20m9lp4ZYsTSsw2wNz46laQufsw3NjVYc2ujyDbObIyuHCi6YVX1lyeK48sTVxG56xmGWiYcPOvSc0n4wVth5JL/Iq7nuZwBwoa2BjGetDx54bnnbHFnpxJHjPPBLw4K5IJt5mUI0zOZkhDWPMkFElNqa9OCh0Fj1hMxU0F+EzWEKVlqg9OTdqnvjv39b35tl+7dsyVr1tj98Qm7MfDArt+9a4NjY27JHg2YxdqVXzKYSZGDApSSYklHbAqkFQT4w4VNzMBgC4z9OA9LCnaRjg6NDCVp1aScRb0fV2LxCjJyzq3qkXukOhcCdA/KEouTZ3BjYeS1YtWOQlGbljLm5XLLg9ISLAbLWPRiK9o6pOCQwthYyYmSigXMuwjixnAVDGExeGlMq81GSkDoQWJ1H5ZyXn4XhjAe/lGr6bVOPtscBIxt3uzawTUP7szRSa/PDWdSUFlgxHCiyrM+laDPDYTSV2ICiq2fnw4JeJXngtcoKYGQG/akFwjMEmgi6yKgI9uuwHJG7DX34TKl1McqTDG8s05pPJL6sBX1gykAzYEVwYucBYsANoKdxCJlNbVFYD+fDDtcVzM2Mgcm2W70HVJV6xf7p9ybXy35fugEzvIkXrdZ4v44XB9OpTy8Hj2AapD9dgTRBFoBGGp+LmuKeZmbtXqbsUZMZQCS09Myl2manbLR/vvqRbht00Zbu2KFLe9cZAtmp6xpetzqcDRUrZvPtbNGFMsnUJouPExXeGjyUAF0EUyU8kvv6xdA1pUFZY2e1lHqmccDTsCqvkHrsTDNyteXEmxeb6WfI/NMf3vNXnpUFZS29/KTccwID6NISpS1rBHcR+AcbqKAFw+wg930hFLIRiXnTkmMOALF5hjnNU6k3gLDH7bBnqY2O9HXNAFN3of5HRlNrQxSP8FgU2dnUYD4PuM8CTmtjCtwrBNopVWR96uKUgJGI2okJ8a9Vx0/w8VudMwlfjxDAIqMnbdDYLvzDPKgn32p68hquF3JkprXV50pXKNAX5CFqa40WpbwRFfvsAcPxDaJuWXemxplirF182Y5RY4MDashPUEcQBEnQFwrCU7f/+B9Zea5Dt6XYBwGjGck/8a+ntopgmmelQA9zDaQ8SFtI3BHJoqpBolWanyoU4KVIHvP78H2fPvb35asC0CHpBDHUUAIoIWbJEDE5KLyy2+8q6dbz23YQQWHbQvE7CCrg/ECyKru8dYNsTvuSjtjczCz/mBJj1Sv5WZfMBZu9OStoqInl3wAAIJNBE6exOBvB8TdCqT4LEAeIAT3URigcONkTKk5RH63KMlQATAykGlqttffeMM+/PBDgSjGQomJ4quMIfw54M64zGu0LKKNRqNKZ9L+ERnuyhP2CAH7+vXr7MknnhBwQTI8MzUptgVmAfYK4M71s/aPHD2smsQD+/eJYYOV4N65LvZx2VMUxp/1PqExZeyamlvlsnvz5g3VM45NjAtYsU4I1Klxe/PNN2V2wlmAqy5r5cCB/ZozwIpYoOlpXTO1lXzBTrG3AAsAL5L0t27ckFkMsl/Gm7UDQLx48ZINDQ6otyi97pB/sn45C+lRCdvFZ4U8tLu7x27cvCGwc/H8ebFtrE+AH3VWSDgBq6dPnijqUqmd45kHo0fCjeAaOSlMOmNBcoOxnZiaVOKCsYdpOn/hgmTVnCM93d363p3bt+TiunPHTiWFAD3sFZrJc0/sKcmHBwe1X9asXmvXr13XZ9O8nfXOXuI1JGTYj5xn+w4cELPGtWBys3bNOrGy/N4bb75hW2Ev160Xo3n71h27ceOWQAsGLqtWrbBNmzfanr17NCew2O+9/75AMUzo7l2P2Ssvv2zbt25Trerbb72ptQYg9GSI2T//8z/bW2+9JXk4DCRnKAqFA/v22V/+5V8qaYTqBMBLjeWXhw7p3ySKWDvnL16wX/ziFwKUYqaTHHloGJJm2lpbGsWOknT445/9sb343e/q7CPh8Nbb7gZ77uwFJctJVEjKnsz4FEWmM1RqLWrQ4t8pfnKiyUuVAFrKnUoq+jAizCLhh0KGKEFBSj1NSQNxA7JTeh3TPkn17lm0kpKA+ny2emqDh5KE8w329g/+4A90Fg/09wsQksDDcIfkrLwxXApYXKknk720gzOZ2kGkuexNaouph+ZMo8SAc5JnuVRFroZ6hFPEQ7f7r/tG8Dc5ILx8t8/+/tcAwru2eHWv9Y2M2bX++3a7f8BGJiasqaklSYiwU09SHU1wSccWT81MRqmYMYxhKmzY3fKdQ4WDkAOSbAmHxxCOVrL8Ti53KbCPFhQxkSoGzwFhBEep8XqBJ+apCePnagJZATCyIDdfhsGCZM6aReP4FBxpKajHnztPRq+yzHKgYl27ojF7WMZHp+dm7eA6YwgDEGbBSr4yfmdAKCbYP0eAMDkjIoPygMzNKri/eCCWgJC43TdgyAHzrVxsmQRYymv0/GxBLOZzojqhCIyrDoYseEtkQpIJ5/LlciTDoVBOlXqYIhvzg0uSNJidBOTV0DgxNB64uiwt6hZjrAvw2ACAcKmzelolcwXuiYNZjHfGWhZN5ROz7DFTLYY0fV9zUbkqKo6NhNAcOzzsWlvUWyYTnhpn7G93sDg1UvN35pPAKhkk6V+DHiQBaAJkVL+Zq8QZQA4BAq5Za+APEhYA4cyMtdistdTN2fiDBwJ+W9attY2re23jqhW2qnOhLWtvpbO9zU1TR1e6GctGPZsTrs1dR1tkZsE1ORh0UOj1eA4IAWVixJBLJrDH96IBrVo5SHrqACySAsgiBbLyxtkJEDJmsRbVM1XnmY9vIYNPNb0BCKMPnK4n9aHk+jGTIKAMtpAHTzCzaScVdRkhjfW1l5q3Rx+pNL/eK9BltP6aaJnBQ9sTfXxFzQQAn3EbHR91d+gk+wum1WsPZ1XbFfWV0WieOh4evNG3MPaOt+twUxCBwLEJ1RBRN4Q7Kxbm1J6RxacxPc6Lyo14RJL2LfWq3t9Rktwmz3gDCgjMCUL4XLLSlXurdLmLdQLAgNngBGct3UY2OTCogKKhudEaF7TYxg3rZbZBS4ThwSEF1AAE5G6YyHAvyNxoLH7w84PW2t6qQIHnIcBH/fBWrlCgLKfGujqZ0BDw0cwacw8SqrAhNN1e1rNMwS1gCQMSADLjhyU/ATeBOrVqfGa0qCDYIbjm92AGTp0+XWNP19mCjg6tKUA7mfI1a70OS/LBZu+RR2BIIE/A7fvCpV+VY+mrxd3A3bBJbHg6v1jzuGNy7wA4XEeROQcDTz0PvwMgJmCnthAABlicilrW2VmxMzBA2OfT8J19MTY2rkD5/ffeF2ODsyZJhfz5ld+8X3f8SWeRArbEmqcXh6RdZ2/aM9RErlu33vbt3av+cYCt8bFRMZNIzdijSPDYm4Aq3FSfOLBfoITWA8gJOScZG+r0cJ6Vl8MMPRCbVHfLHiChROCOugrQNzw6ojkByMB8ff75F/ZP//RPmh/OfAJS1gJAD/AJuAEYU+dIzSPJARIIrC2AEWsGaTDviYQTiSnri30FqAKsMIaXL16woaEHtmpVr5g21qv3YZxUHR/ri9pLmG9YP5IWch09cVKJASTOsNeYIhG8w6LTSoHelbipEkyzL9inMn4ZGip6LC7t7pLcEfkzEkzOEurx6PWIpBaAxe/AhLIfYGq5xmhoD7t9+uQpXS/tJ4g18bYAFFNnCyBkjrjekydOaS3B8DM3nB0kc7iex/ft1/vDyC9auFifxz6nhvDNt98Ss0hyZ3R03O5To0erGYyTOklotNvqNatt/4H9kuLC1L/22qt25MhhrTd6R373hedtz67dYv3efhPJaL298MILLuW0OfvVr3+tRAeSVTnmmqkulzPnz//839vmzZu0pmB1L1y4aKdxL120yJ577jkZvOCS+uZbb2ofNzbQC7NJrPi167fEQre1tVjP8uXa+y++9JLt2/e41hUS19dee03tOW7cvKUzGTAm9ZBKHMylnw0V0XCx1SqiiBS7eLwyvwruUYAwEp9T05N6ziBL57wnsYQBFvhCMYUerilZlco9+FA9S9WuqNFW9a6S8uKHf/iHmm/WwBtvvKEWRdT28rqmhqYiARZJIZVDpFgMQLhu7TqNM3+TmOjs9FpnznQS4zwHkdtybd8oIByenbGr9+/af/zlL+38ndvWvnyZ3RwctCv37tkg8k253jW5tCnZUuv/NZiVgNDdID1rFkGDZ+RTS4lUS0PjywCELNjuri7RrxxA0P8sJgaKrBRuRzJJCFYmsXwEDQy6gqjEwrhkqeg0UvFgyx9KpQSqtHV3dWoWkCe5Wv69QjoaDol19daYmkiH4UPZpDrqEh+uMxMUzIxy4kIllgm2qRKbFo+eElVW6qqr3UR/X4BQEh6yWM0upXPmwrO5YeNPfYcy6UjxxMQ4MFK2PBtTjXtxJ1mLCBe8/f/Mved3XdeV5buQEwmQIMAI5iRmiRRFyrJkS7acyi7bXdXd432rv61Hv9Gv6tUr1xhll5VsKwdSzJlizgQzQOT0+jfXXufse3FBSe6qctEDpghc3HvOPjusueZcc80BSJQyKn5WfV/FjzITnAgefJxLPjukcmywYWwRwXrpJpn2icQEeCDsfaAwIvFg3g/qADKAZeZiNCxVZozXIXNK9WZ5SwX9rgw10hyJwP9bAsJyUGLuelbKx7kSXEoKJeb0WTzeHI9gridT461qvb+klDkIQoKpwyLVCeSMcPosx5sp+NJahB30L7GDU9MChYjOWutnbGZ01Bqnp2x5T49tWLXCtm9cZzvWrbbNfcuxMlZjegdcPjf9q6y59EDfQRQAyJMAJbNX1DUnWZvPJa6/3Nu49IKRS4epZIWZ0YsY6DCJkerCawT5E9JTZQtVQ122cFCCocEDY34mJ1EVqyNTrGSfHYj6nIyWHs4M5sx9yfT5Z/t45ExmPPaYljyGYEudvQMgj3omlJqw1MaDw1e1gdOTJSCUy2ja91I7C4IoAhfuhbVEUK9m9QJrTQIaBJwF4KwnYePJFYA5bAnXQFBy+co1ufORVadZ99PBYZuiKXB9nTU2cy2JNWxosI758wQ4ZOjT2iZwhCSO3ncELtS75YmfnCGM6+T3qTdiTEeGh+zy+Uv24M59SY6a57VYazdW5QuUHR4ZGnKTnBmzX/z85/baq69pr4A5OPjlQTtz4pxduXDVmtobrKOT31uoIG737j0upVu2VOPO62EFCeABM3K+3LRRLofMHQJnfnbp4iU15obZISCFmSGop5br5IkTYgeZ6zBomIQwTxgDXCrpEVbrT2Nzi3sANLfYuvXrVSMFQwgwxkXx6pUrkg7idnjvfn+hKIHJLZKjWTmB7/gl49yk9i6+DmAykO55SQnmE1NiYwjKV69apTUAE0Jjchql0xuM4BVAxDyHcaL5M0YdyL0AG8wV+vBhfsE8IWhWT8tMSj77visTi6nCNAFCf3WUzzsYJGkVgNfrJHdu324v799nP/rRj9SM+u233rLzZ8/qWeDyidQSE5nNmzbZrh3blSRH/aSzNdUxUx9GTRvz3AHzIiU8kPQRH01OT2vNmEw5kLpSf0zT6zoZu/zjP/6jau9Clk4CgLlLgPrmm2+K2WE8uCbGnAQCY8zrMY9hnu3bt8/NSJ48ljMmn71s+TJniZcutTOnT2kOAK4AW4w/DCjjCwAhkMaMBKC4fv06NT8XmKAn5tOn2m8xRKIlC8CMwP3u7duaq7B3zAd+htyZGryvzn8ltgon0G07tmuseL+jx4/pPtSAfsUKW7VmtRg86hIBaNwX8lDmCICY6yFOQRLKOnDn2XbtgwBJxrJveZ/uQ0Y6p88qQcg9wuQz35Ag3+2/Z7t2PS8Q6kH+lNhWWgwgI/3iwBeKZ9mHeLaj4zRpf6p7gOHj85inL+x+QU7AsIy/+91v7csvD6omd8O6tfbdV75je1/ca8uXLLU//vE9nakwhLTQAXiTbDhx4rgSAcxtj0lnrG9Fn/23//Zf9czZ43nWJIVu3+3XGGBMQ8KQxBpAB2CInjN69R4/eVJmRSQqenoXiyGEDUVOzLjyjEg6IIOlIwGJF09cNNj0BPWCU9bY2mD1zfU2XTvn/Y1iv/xFzwKERSwqHGEy+OK5zO+cr3XAeqoGhMobqiG9Jx1zQAhr+9Of/KSYy5wxzKkJXJXrG6y1udWGh0bEGPJ77FkA/HSoSzZM3TagkmQMcxPn5K5OT35GSxok2ezhfxFAGI3pR2Zm7MajB/a//vW3dvYWfQi77eaTx3b9wQObrKu3idQrMCxh1ViujrDM/3hPwlTDAhgsenN5wFQEvSkI4N85IIQhpFhTNP3goNziHBDWJ7OAMoDD+S4CTmUvaCqb9coSGHRaocLUIiYI11uAwYzZq1U3mJR3Nc4Ir5Us2CzHxR7w5mF4reC+qLdK3VCCvSwiL79ureNMEx3a0vjenDF9sdhq9zXMbyYP3MNUJ34uCVWqIawEhGZiORLI11gqo+7PnYF3htSD2X8TQPgMhjBnBSvbZPih7OOUoxYfoNCfxxjE/Mj/Xc0QegA8ltW3OCD0MfD3FehLUjgF8KkujjGMxse8DtkaG0lhZlTF/FVPOoFgJ3BSU9W09mZNhDKbnV6RvVWaHN9qQ55jn47EWgY6Y+yqx9SfQ2K6wnQltUooigMySXd84tcCwulpa2I/GBuVy2jD5IRcRnsXdNryRYtszdJeW93TbSsWdlYBQgeFZHk5BAU6i5ozWD0Hg4x0BLIC0ylw5EduSONgCGkkB7baZ6Q+f9QIiCVKtZHRBicC0NLV0xt15rVa+V4VZjvMpXDaFHNJMPH4if72mievxSwYxQx8I6+L+t9I5PgYVzbhhYEApHBfzNXSjIb7TA3hqZ2ddDBWytjGNDd1jQkQqi6chEddaVaj5r1pLkQPSPZ8Mv6MZ9SFcUDyRVAMmOJvMYwNDcnZ0Q1DYHu99nNSErNHj54oU02wz+HMfUiWlBY8TnYEQ1wXdu8EvQTWSAhhUah9mabRMM6oSQ2R51RiF+E6kf/AwPBMxifcmIjeazhqSm7E9tno7UtguAACS5cskTsibozUayHnIygjuB0Zwr7cbPHSHlu2YpnqCvW1cpXGBuUMQO32rdtiN2Tv3tUlJgcjE64De30CPYJW5tuSpUvFgFCnCMMEa3Hm9BkFcIBF9UfsmJfqs8z67/YrcIUJKNdgtlkg45SpUpscFdeuXad/A3Qx5WA+cp0E8phIMBfFmk96/b+zy9LtFltTSK14vo2p9ID5TeBOU3tnup1tRvbHGBPI85obN27a48cPBcajV+/E2KSeb2tHi54vAINxACwBRm7d8abY9KikbYDY+ylcbsdrmmNVnB0yccqtK1KNVHGepJ8nVoTXcp1LF/fa6pUrbdfOnWJzL1284EYyjx7JdGbLludsx/YdcjBdvmypniWxjVrbpHpI6sNgoZH18akE5cxn2qTco35zdFTBOmuF31X7molJJYUYJ2r4Dh85ojo7njstFwB5GMy88sp3lBxgHarWcGJCoJQv9h/kpPyOejeqtcRCMVgAQgAj/ffWrF4tKd2d27eUFOD3AB8Y/cAKMi/6+++p3QTBcF/fCs1frvH61av6DNpUwBAC8GAxOSNhVKmBpdaT/YOkxrZtWyWzJgkBi8l4yfCINdnZqf6Yl69cVvKAz9qydavq5cKsKRQGYUwUbrvInElOcU+woswZgCzndO+iXo0Hf06fOqO5xJiQqIHR/fCjD8X2UR9Ikon1yXogzn3xxT2KZ3EWZXwZBwAV+z4Air2od8lisa4kNvbt3+dg9OYN+93v/sUOHfrSaDGEi+6undvte6++JpOYd95+S0uJ/oWYHbEPIjOlP2eolAR++/u1zn/9619pXVFbjMKAvQLlH/WqJE7mdc7XOqV+FIdR+r5Ggg5zHsabfXbhokW2fv0GrSuul/Gm3QWyYMxmALzEfjDYJNDHhsdtYmRCjp11zWUdcbbJeISWxQhl1JFgXw2F2LMAoZ9zHvuRlOjuRea63JYuX2ZHjx6xK1cufytAiIrixz/+sc5EniG1quzd07hSSzKZlRjxqVLYhLMoyZpmMbU8Q1QcJOJwPaavJ3OFM1y9IR/c97H/S0hGAYSAOkLcm48e2v/813+xUzeumc2br76E1x8+tMa2dpuW4cuojWNkoOw29jsEMWm7zPS/TNzCWTRJRAOABbPDwyIYC4aQA40vqHcOM7IjAQiZXOpLmCRGGuQEqqJNgB57FrA5SEh1agmURZAl1ibVhUUwnwesFSziXEQKeDOTocp9j6xP0S+tzLzHvUc0X7CCybwmWNQcwEbwPyu0T/eNFW918F0eXCXrlte8+NLI6juzID1+lt+7A0LXcheAkOAZh6gJb0rNYa+zXRbtAKNgW511EbtRJYP8sxjCmjWESbaWEhIxrinOTVKD2WDGnwdhiC9aZdGSZMkZPG9Krtckdo+fR1Ij2FHdNhntdM95fSHDHIF89NZDU4+MQpmnAISJ7dF7f1NA6A9r1vMvn52upJRyZoBRQZN6Qn59smD2yNUYy6r2KPncztd6sb4S6HOGlTY07hpZ1OVkxizpNkuG0HW3BUMouej0lDXSsmBw0J4+vC+msJ2G0fPnWVdbi3XixNfaaAubGwUIkYzmzCA1NgAPf96ehFHdjppIl4xbrOF8fUiyKPA0omCb/xZgu12s9QAAIABJREFU6egQg6KaO1jjpmQOAzBUTaIzEj4+SUWRwsxiXFISgbEJ4BRgSb0CGxoFQJEzKcmAyUwGCGOupsrdwvU02lEwxx0EO9Md98f+qwOcGqXk+Bx/q+0E4JNeUTK08SSdy2nHnSGUyYobfhCksT6Q6sT4iqGU6QfmNg76og1ISLa5v7JuzF9DCw7WGe+NnDTWlABHYmndZRQG7aoMHST1pZ2EGhH7TopJgWRM9fViBWjSjCyTMXj/T+8rQKIeRK9OpjHJTrVi8pPtRQrK34wZ5xVyvYJ55qxifCZovm468DER2bFtu+176SWtTZwcP//8C7EA2OXTgB3GgYAYFoRgmvkpM5KLLpujTssbz9epn1kud8O1lPopjGI4V7m/l/fvt40bN+l9jx07qtrAY0ePyjmQ+RvPidczH4aeUqoxLhbD11/AH799GTzUwxpgBtdlC7pd1cM1cW4zL5xZd1WGS8JJVCT1QurlGWeVdqJ0SHl2vlRttLW2q/UIwRyyOExd+AwYIFjKSLQxziRlvF7JzQ1UK9RcL+aKAJ2edIAnehs+evJEMlpJrY0ekV6rGg6/tQVtfv+F03GhMvM1DEOY/8xlcuxVM2qX09zUKDMOWLT5HfNsStJ13wf27tmtWj7q+pYtXaLEgc4V7YskPqZVl+omGN4+pb6h0bp7ejW3Gf+bt+7YwOBTsd7sP4wb40QtG3s+cxR27q233pasr72jXYAQIxKanCOt3Llzh+SMSC5hKWh5ArsMCKJ1AGAUcPnc5k22dctzum8AJCAL0I7Ms6W5UY6Y9LpkTjO2sNPMZZ4XklGCaNY4zBqupqzvocFB1eHRJ3NR9yKBMVgUwB3KI8AgQBZwxvrfs2ePO5WOjYnZRGXQt2qlPoskwOWrV/VeAFPmNnV7akszNCTzI8aeORFsKb8H68j+xv1QI7l23Tp9Fgwhc4q6Rpg01jIMIQwa48o6QzatVjd37sq0CEkoirfbd7yH6He+8x2Byzv9d+3TTz9Tb8vntmzT93h2sIMAQq4XEPzd735X+yZA7re/+62dOH5Uxja04Ohbsdze/MEPxSa//da/ai8BEOIcyt58RNdxR8wks5N7xcyIefCLX/xCzxzwzT7AXrkCx+ENGyXH7Vq4wK/z9h3dG88YCbHmwMMH1n/vvkDhgu5ugWz2eM6H4ydP2AGUGR99rG4BTZRczOsQIGT8Bh8P2ujQqFlLvdWFsVRVOKGzNVdwFj+fWx32LEAYv06SlnYxGCitXb9OX++9965Y1FqSUc5oLsUlo/STdckogBAmnXFhLjLvAM6sc0zJOFtYLySrIBtILLCO6MUIYKQvbbC1SJCZ22qjo2Rhm85g5ihJLz7jLwII1TMx+hA+emj/463f2fFrV2yqtdVuPHpkNx4+srbOLptpaNQmSlEpgBD5KEXzIaPx7F8gZHdnjCCQBx1MSdjKO0PogJCJy4BQPE9GRxvZ4EBxKHm2IazcvdWFzACSXX08eA+qExvpEYizlhkg9E297IuVu0AWQWs2UXMXowrAkQFCvWciJNUrLW3kRTP24gJLoxtnhRygBbgNhjWdPLru+FnOVjDW1YCwDABDbursnt4zc7oMIJG/vry8ypYhtQChu0v5JiO2hFo77j81DdXfCnJdIpwzRcUCrSUZRWacu5tWY48qQFjxzJOtfZERStlnNz0ps9sFw5bmKkG1pGfjEyUgpN2JGpVF35tSFhpBbYydz4fEemVutS7z84DfJX4Y8bgZTdRIaU1kDKHm3p8JCPOx8LlTnUbwzJvWaBHWVCYGqoc7H6vqn+X/VhBXJUutWCfZi4s5J+dBirDNmlINcFhUe1YzcwItJKOJF0cyKtloqh8sAOGADT64Z611ZvNoAr6gU+6jj+/cspbJceuom1Z7CgeEXpfH9ThoR0ZZulgSJBOAemP38jkWDpmqX4um71qNCp25diUW1GPI5VqNYgh9DoVBSg4IdfAoceLBNwFgACovpPe1xvOAcZTJSHu7XsO8hS3hWgSMFHh7EX4+R/XOScrNNXj7CQJ+36fF2qU90q8tgaiUSAiJrf8s5lY1xZw6q+ZtMMKALOlIYj1wT5V9CP3zC7Atabaz7M3N3swc1tGfkTtTBtvph4zv6updRc+74WEFwiRfCE44qBlL3Ouc0XTnunXr1tsPfvhDARsSXO+//4EMVgAwMkPB7ZS5UZhllZOZYBSTkKYGZ0+oDcTgp67Je2ZpvaUzoam5UbJRLON37thpLzz/vOR2ZOhpCUCQCrOzc8cOGX1Qc0ZgASigt9f5r857kH7/ngyqyCwDLsn0U/tFMoKgCxmkGOOJCQU/BNQEeUgWAWzITE+eOqWgmn9r/jclZ98i8entLXgPf04+L4u9Oz1Tm5gy5KNt9PVLDuL0BAyJmscCyQ1ce1/abxLrXgsQ8hnRycpl+CgoMFsKMy+eC87j45qzyIgJXpmvJGWiNlzzBKaxsVFmIzLbqK+XCYvkbCMOHmVAJ+meCzwjeTlXXXVF65tnAcKkimEauCkO0mOXdAOQaCjeRYC6Yrn6S+7ft9f7m3UtEEghSCzd2d1oCndR1eWnM7WhsUmBOuPAc3zw8LFagdDbEUYKwAfoh4mCxeM9mLO///3v7V9++1sl3wnyw/SFver7r39f0mGuF7ll9EOE1SAhA/BkPq7s67ONG9d7r9C2Nk0N1hv1edRMAn7VI1N1hjfVmJ3aSZg66gxhZojzAAsAseXLlhvOn3wmYJEaSa4BY5eeRfR6bNV7R29C7gXACDPOPah1xb1+JRc3IrndtcseDwzY3f67SvBIQtzYqNpDSl6uXr2mTQMQB6BlLfDfvN+Czi6xdPweIBZAyOeyhXXO61R9H/d98QJy7JsCyiQdAAz8Dv0GqV0WA7qyT+6q/Nm3f7/WOPf90cefShmwcdNm4zliKkN9K2D82vVrGutXXn1FZliM49tvv6U9AEawHdfs8XH74Rs/0H7yxz+8p3t55ZVXZKDE/CDpA2uK7JW5AaN35dIl7QMAQs4mTKZQA1CrRsKIGlsk6iQTqJ1mTFEisFeyz6xevcpuYBallh8PrLunx91KqQ+dnLRTp08JEMKSUv5AexNqS1n3fJ8xZI6QZKsuayo2l39jQBiJVNY6LOaSpYvl4IrUndYcJ06eqAkIi0S29iywiwPC7Tu22w9/+EMlNWgzInk1dbTBBk5N244dOzWnSRAxj+jpSa2wmxZieDmtBIFKIWg1pSRqnZ5NlB+ppId48j+WIfRw2UMZ70VIH8L/++3f2bGrV2ysqdFuPn6ixvQt8zpthsLZp0PeP4vgPfWJqgaEzr7N1qMRFCnQEaDwAzOyk5KOtrYJFIKO6bEDQkaGVYjMAmilmq0IpIL8yNky/50UADs9VbHHB0MUQW9MgDzQVfY8Bc/6O7fVD1o7Yw9DKhpsh7LuEYAXUji/qgCCASaKADokgelC+H0B9nQtbs3tz01fuo7MUTXq5MKePlwAU7bRgZoHrgIoyT2wGK2QIhaf7+BbLGFyWIu2AAF6PPMbyYB0xzI+cVtfSUYTNvewzf8/Zkg8i9gl8mcRr3JWszSbiWdbSEHTMw7tN5Jil/alVhhFNFOyYrx31GIRDIY0lM1WDJ7uybO0sVDza4uAW85zMV4JFOY1evp9ZD9pDpQBd1l7GTLQfP7V/O8q19Bc4lw5w50hrMnQBSs8F/Nd3Ez+lIoHV3FZenZzuPIXb5+vm/TZGosECJsBhI3exyscySoBoQeSCtm0DpLLKMEsYBCWECbi6aANP7pvTTMz1tZQbwvndVj9xJgN3uu31qkJI2ytm5yg902ZqEhGPzx7OQ8mA5hggwEWbmJS9iGM9RPgT26iZP7URw9Lem8CjQSR4IPDVT0B6amHuQYmK8PJ2TQSWmr30OBffJYOB8ybfK0CGJjPYghbXEbpjMmEDSTJqBQUycjIt6u0C6Y9woN7L5QPNjCYe7URSgvSwbAH4TH3fe6GFNWTLFJWhLti1kPJ17u/xhn20pyKz4haXK3PtLtzJgT4jWvHJdQZV9afM46AZQcKScqe5EBpaqjGjCATtoBDW/UcI2MOCGlx1NbsfeaQjU7PyJ3wzTd/pACJs+3AFwdUjyYzBNWaTkDzq8VS+cfHledL3RdJs0cPH+nQp5akvqlBUlEffx8nMvfI47D5X9m3UrKhLz7/3A4dPixAT9C5efNz9uKePTJooC0AexIBBYwBmWjYR8AbTqWwfYAJgA2MGUFjf/9dAVPcWXt7e2QuQwkGVyE3watX7QI1hWTr6dkpppdgx1tIuRmRs8VRTx0JtgpAmNxpp8Yn9PwbYIGLxIWDeJ6rPAElo/fZ4AmYGMXsHaMNUXbmxXkSYpYykRSJIq+/DXkynwdI9N6WMPy+7ng2y/tWaCxIpmA+dP3GTc0NxkBufqlNik6ldF7OAoTZPOOcV/AGA0lGf9xBZWtLkzUT3yTzF5grr0/388P3tGlrb2nVc1mzaqVt2rjBkwQ7d9ja1WuK19Jaw9eP78HRHzFKNPiBzNBQMpAcITaTGd+wDClkoMG1TbqMmrpY3oOAn4Add1V+DkuBwy2BOnOH+kAcatevWy9J4dkzZ5Rc4T4Iovkbl02YTtg95iFsHvscTqGACFpRcH8AReodaSvB+gJEwaQBPAFF9OTDMAaGGxkqfRsHBwY1569cdRYckCYjm54eBzbDw5LqIVVl/sY6AGwAVO7e69d7cQ+MCQkAWEd6F2Iyg1EMyRSko+yrMDmRpGPOAMgx++D9AabIu1mLXAvJNsyPVq5aqWQN9XliNC9dEvhDOgmrxnXQwgIQxf7Cz3kOL+7dqzpBPo/E04lTp2zzc1usvr5RElpk6zj4Ml4A91dee0XjhorgT+//Ua/Z+hys7IxqKpGM0vPxow8+0Pd4diSdOIeo/2NPYMyj/pO9YkGXG8cwltQY8zOex4aNm6y3d7GYqsYmbxQPkKFWmbMKxcKuXTvt0pUrdvX6dTGESFx37Hxeexf7CKqEA18etPe5nrp6W9gNYNyq9fjp55/peRPbR0/xikAicoy5kqk65MhRZHU8P0fg5OUVzYorMIgDoC9f4Ym0Tz77xM6dPZuJ6tx5zOMo37uViMK4rr5B7DM1hABCkgDUfFO/ShJDr1dCdtpee+01ubWCZUjivf3223qGJG+JJdiHYI5JDLk60VWFXg7S5C1mcFVubfmPBITObLBtx7MYMbMb/7sB6N+/83s7dvWyDdfX2x02ioEBm8GF0epsdGxCyBW5QgFKokl8Ciiqg+YIOsJSnhqBPIB2sFBn7W3tytSiC5fJwPCQ12Kp1UFZh+VBOsxk9D7LwVE+MzyIIWLld3RAK2Wb5JQZaK3JhlS3K8gna8pk5MxjLhWNz9C9632yGso8WKuayIyt31YZrcvDMGM+/R7c6S8AVwDK+L0I+ELumAMaXiOpVzoM9Vpl1/0wzT/bfxb4HeMgl/PwR0YcEaQn6Zv6PyXDipCmlteUI5CS6PcEQh5wlf9dDWiiITwLsAwnff6oqDfVGSmQL7K/qV9m1VhHUMu3eW1cR7A3HiCEpXgpC60eozywjZ9VgNp0fwWATMZHZPL8dTEfqwBYBEi1alB1cSXzHWuoCLdSy49agLBwGc3mWPV6nLW/1mDZi89MTPlcSZUYE56+5keq7+Vv/k2GP2rrQspZBIA+IxPA8KSMGzY4S1iYygBWRoZsbOCJ2fiY1U9OWntjnXU0NVhnc5MtaGq0LuSagNBiT/C5DuhgY+ZA7OrqTI54bpRCIFDKyHxUuEbulc2b7DqSPnfupNvFqO4H5zAHimVPRQ+OfR96QBufgQE5uvFv1idJMQ4vN/1xqARD5X2gHkvCyZoPtpFXyOBoMO2TCRD6Oq4ymsrAIYEphzhylZzdDqkOPyPrW5j/FJLmsqUFcy9UEFojVYks1qIcI2Fx6Dmb1qXWafQ1lOrDg+TYRxjf+D0YAYL2yNA2NfrhHnJe7lH9A5HKpjoNxmrg6aCCMCQ9JBYJkqNmEAmvElmqfTbVv33ve68bCSSy3sr43rhpwwNDNkUxH8SxOgfne1IkuKh3S9XiCYgEBS+mMrmh8sxxVESSR40O93PpwsXC4ILyClwwf/CDHzowWLtWASk9yA4c+ELSshvXr1vfqj7bsHGDTDoIlAm4CdpgGZ2FmFFNH3I5pGRyg3zyxD744ENl7zGYocYM2aQSHqgVuMYsYSqWTJ1dyrr/mBfloZ2UJ7Eyc+V5qq8rl21ipmW8XSqG5koiFfuQby5V55Fs2IvLSNX3iT0szy3mD+YaLimesW3bt8kdEPYHowukbYCKq1evFCZ002LLOVY9WV2dztZ+lJQwrGk1t0cK3tBgA48HJAvuXrTAOud1yDFQphDUlwHsdO9pjTeTRFhi69eused37rD1a9aKbVvVt8J6ehYVZhYqP6lgIEvTMaRnzE3tp1Ij4ALZqNiMuElOmo9YO0OqvwQEEsADoEh64R579PhxSRFZl7Bpt27dFnsMwGL+IG/kPh4/eqD5RdALAwUrx36p/evJgEx/qB3kD301seBn3gG8AHrEfKi9uCb2O3cPXSJWT60brlzRXIbtXrF0qfZL6h6Z17DY7K24yW7asFHsGvdMwubihQsCNLBWNKBnT2HMDx46JMCH8QysMPsYxMKp06fto08+SU3oVyRjODcvZL/jiyCfJM/WLdt0j9xzMKjs9XyP5BtsIPfAfOC+qCNrbcMAqluyXsb+6vVrtmzpctuyZaudOnNG58jzu/fINAiQ9s6774rFg01iT8cJGHawd/ES9Vdk3F597VU5f/Lc6DN6985tscjUkSId3//SPjWn//yzTzXH2BcA48ireWYAa9YC485eitsu44+RD07+57/6yutI588XiAbkMq9ZYoBHniUsIv0RGU+A5Nmz5+08a+faVV3ri3tfksSUCyAZABOIiyrGjx3z5ouN45khY2cOUvuKgqM6Fx0xSdG5LkoZZgUitb7hiZNaf9zs0F0+Acu0/2Fv4Bw6duK4M8Uh44g6d/a1qZT0TGcf5xn3gnoDU6i7d5D9wvKetes3rxflGuwDGMb84I03tPaQ+f/93/8/ShQw5vzBWZQ6Yhj6sq0Opm+ulmTOhonPfyBDWAkIuVAuV4Dw3bfs+JVLNlRfZ3efPrV++jnVN9qkkXGCOcE8xAGh2MUaLpm1yAeBEm22DsyqX8PkhCUcHaV+wQMlAI1aAkjm4xKWyGKKMxCQr6xxyCdGHBrpZClqZorDJt4xDp/Mfa8AMlFrpcMuKyDXR3ugUACwYObiSEnA0YOeSrAVoW550Hqtnn/fWZEAV2HMUoI1F+pF4Jx4wuz+vO9JZNMDEApsppo5gikPypMzaAC5HPhWA0LqIZIJSi1XNn+62aFd8V7fBBCWQDHGVeORMbL+35WAkHvgHiPwHBoe8vqQ1BIjzF6qN41ZgDMB4/i8GMNqsMPPq3+3eG5V7EzMDZ/2Yefv9bDxJ08szHWNsza8ZwBCZ43zLqH+28V8yaQZ33DPnSW7Lp7PMwBh8ZnxIdm61wxO9WbByBUsVwVY/WaAsJ6gbmzEpkdHBAgXzmuzpQu7bNWSXluFxG7BArWnABDWhSUgyohxB1pki9XChqBErpnBEpWyZ4FZAXmvoaIGGjaQ54eJEg2MCc6op4lWE8XzTwEeaznaG6gvUjIdwsSGw8sBoYNCgiOYBmRNLhstGWu9BilZklaqjiEaemdLzfdn/4ZcTnEipN1Cc3NSG/i+FsoFAbLUizBnt6udacNZ2PsXpmxqZhjmubeSZYySAcYLCTU/Y6xoJRCJAGdj/fdI6iAvi7Y2SAcdEDYV5k0O7rytAf9N0PZ48IkCEBzvHtzHlv5pOjacqRSDRTuYxiajDxqyNIDRk8FBu3f3rj159FjyPI0Z+sUagDDijzAPK4L3tO9HjSXZXgKuXS88LxkRwSBGIsePHhNY49ls3uDun2SVeSY869NnzqhX4eUrV3T2sa9t37nd1m9Yr3lKbdblS5cliSMwl8HL0qUK5nHQQ46EWQlujxjlENw+evxI2Xnu25mDMbXoSDoaL10QGEws3Fx7RDIai/OrInGfA8KUDNWZk0ocYj+YCxA+K6kknrF6X0hBHOOD1I37oj4KIME4Im9cuKhbci8CXmb6rTu35YBKMB/JBPU+DF6gKrrk2QKkAEjIdZHlUQdIrEJu+/SJU/b40UOxfatWrRQYgpHCnET1QbR6aW7WNWGcx8/7li9Xe4lueiOq5dZ8MRi6/8hbq+eqRq5QAvlAmvsppB67sLsAiLGJSbVwoG0ETpcyKunpEUDifb3+uE1zCgOQUyfpmTclIMG6gYFiX2LOIhtdtbJPck3JIG/dUu0czArsM8YxACjek8QSIAnQQQDMvGbfEFhcvFj3jWwUFg/WG4AKWHQDqEdKuDFfYdsJkmFGYOdIcrAHU1dLr0bmPc95IPU7BPSo/UFvj4xC2Je5L+4JILd67RqxWMi/kVt+8tmnmgOMCXszII3P4HqoHYQhBRDSCoZ9FiDFGmGfk/vnxKQ9uHdfAJj74vkjGf3kk4/1+nnzcMKlncGQXbx80Xp7FtumTc/Z2fPnlNjasnWbQBmOpzSNP3nylK1YsVIyQur4YFwBhcxL9srtO3eoDpGxOXDwgIx6kKizz9+/12/r166z3p5FYnFhlKnno+0EEnvAHPsDjLh6/E5PC9Rt2rxJzwoJ8flz5xRTozbhWfF8MTtSTerIqHoQXrtx3YilkJ5T33rp8hUl2y5cumTzO7ts6/bttnjJEskxz5//Sg6qb7/3rpIRVo9sdIHOMWSVzE3F9UndURGnR9/adG4pvkoJ5G8Sn9TaN/i9QnJeXydWbtv2rZqbPFuSQtR3+oGT8k9pYwcQ4jAhZp/SlMZG7a0Awte//7oY5s8/+1yJNphx6geJt/j111//vtyjOVeY97/5zW/s8qUr9vD+A401LT9+9uMfa7z5NwDfz/aSrIwz8D8FIPyH996yYwDCOrP+oWG7NzRkEzP1AoTsT5JVELik+gLPZjt7VMZ9swGf2+6TaausEYrfcfBC+wjfAMnmMtHY6AkOcB6Np4fzURlNuztfzcOkEMSmYDiMHFKT4YpJWcgxo01EmQmO1zkM84x4BEGRTyxAoT/NIgDLQVtkI6pzkDqMUlQRsVyAklw+FwdqSuumAL/UZAdQcTZitnGOAtfU6Nnf1zPyEZA7e1MtgcwYQjjlBIIJPvPn/XULF2o8e2ileLSCIfxmgDDSGfGO1YAwpH7cq0vb5kghfc1FByCMcc/Z01i0td4iguei0bzar6T6zAwYVv9urTk812b3LIbwWYCwmENV8uBZGZr84sIwqjpYSrsYAdVc11nM4xzYB1AI+V/IGZN8q3KcM0DISlem3oGdGML4mqI5/YRNI3GamrClixbaur7ltm39Wtvc12frli4VQ0j/wnwuurmLW2szV8JcgsMy7O+j3pAhIfDgdby+kD+mpvRkcxmSaD8SSbAyP+S1VAQ6MpwQIHImMfa0AIRIGgGE0YuwAFhJ/l0emirUKqTgks2F43KwjRn7DyBSHd2ky/sCAIRLMwBUB1Rix0PuPBsQuhQ6XudjE2Yz3usxZKZ8P+QwsKqqrWxsVL0UgbC3j3BX05CzCyQmR1DtuslQxk1pfD8vwaADQgKgJwOPZe5AjzmapxOM6bnC2jEeky4/b21vcxfTlhbvhYgbHu6CNPsO4OEFHrMYwtilcjfpxPVr1fCMGUOCcaSdL+3fJ2MTjCrOnjkrMweAIhK6N77/umoKsW6HMTl+7Lj6tfHfjBsBHC0ndr2wS26GgECC4Q8//FCSP4JTAjoCFgJtGJnr169JNnbm7FkF+gTiyPoAg4ACgmvGhYDPE1PejiOM20LZUnN7/DaAML3BLEAYYDE/EWql+Sv2qCpAKDDoqgOcKglMYWBgb5hf1JRRU8m8AjABXABm45PjAtEAmKglZu/imXOm6aRI1xLAlTHG/ARQCNMoR8q2dpuZmrY/vveu3bxxTU6dMLzUbF6/dk3BZkc7PZY79KwZc6SUK5Yt199iGJG9ZnWT/rnJQEN7IbGS1x3pTE919pKQTmPuR4Leo1mS9cx/WHFqB+kDJxDa1SUQxDXILOTOXUmHmT+ANxhCABTzgETKnbt3NIbbt261ffteEpMImANAOfu2w8ZxQrx/X3OL/QtQCVtKb0eYRsAVATHjxNfDhw9c/nzmrNYcY8X1cE+ASGK7hd3edkxyzH4k0P2qmcUZc82q1ZrnAAyeNwkOmqmjnGA/ZsxJBEiuee+e6uc2An76+sR6Xb12TXJGrlXOvJ2dkqeePXdWgJD35n6Q8dGknnXFfMCFln1h7bq1UnoBCHmOtIXoXtit6/jgww+UuKKXKeOGPJG+fgsWLrT16zbI2IY2DqtWr5XsdsOmjRrns+fO6/NIXPBMkKZyD4AVzg+unTnNmB/68qB6GC5bzNxuEojonEfip1FAEdCICoHfb2iok5ss7BWOrYw374EJz5atW5QEY+4DJPmbPxhr6fc7OxMgpM7TjYXGJsdtiWoIV8upFlbt/IWvVOe4LrmMwmrBJsIQvvOHd+3RwIBNqD0czr30yRxV8lJLi5rsTHGheOTfCRCSRKTcgP2/p3eR5gkgn/mMhDXuX7FUiEBS0iWSmcTq7J3IX5m33/nOKwJ6OSDEUdoT3HUaS+S7AHASHjSvZ97fuHZDvWVxEv6//vt/13jDemPAhCNz9OElocAZxL//kwDC3ydAWGf3R0bs/vCIjU5O01bJ6urR5qNZh9qfFDXswXnZsLcInqsizK8DhGTIybirmB9ZS6Nrat2FDsc7RK2aUomZCzatlLBUH2A5Q6hDPklGdY1VL9Z9JDe6InhP2ep4aQDCAgxWHGJJ85/VVOkzyv8rPpP3CRYwXuIcYjoPimsr6wQdBCagHQYrNZh3H/PXAAAgAElEQVTWosamOIyzYD3VTHEQ+rnnrn1RAyLWIWOu4mzMPlmA0LPJJXCsBkq1AolvCggdWFQCuOLZpbHU88kyKjkg5LODUckBYQVgqQZDPquKj81BftxLDpbD/GZOEJQYXg8OU0/MVDM1y+QmnlMNCWcx70LmnL+2SsZZUW9ZxRDWYjPzZ1Q8vxiX7O+Yk/mc17NXcsg586gXirU/ax1GBj45FIaxlJ50SlIICBUtHcrn70xn1Bx5UOimMgDCKYFC2k5MwShRozD8VK0nlizqLgDhqkU9tryzU69X+iglJ0pm1tcC40AA4MYjnlkVC5WZ3ITUl70q1g37FEYnyDlhm0ZHhwvpo3IRKQMZcjw+l1rDJrmFekImJl8BCLNrEauVTLVCBu79P+uttblFv8u/82v1fpkulwy22BnO6cLJOZhQby3h4FOGK4DVrGbb98MaklFJcpwFjLkepi0qoI++mskpFXaQgAwQBrALQMjvVANCXQ/mN3J65fORhbuaIfapHBByZtD6gYx2/71+GSJ4WwyazAN4XCIZgFDmCakOUzKd9jYFiRhnwMoVe04WwPh8LevfagHCSK7xuQTF1AQC6njeyFhp90AdFgAOE5mX9+0Xg8UfQNzBAwcVJHP/BA30F+S1mBMRLGD0AcOloHfjRtUe8jqYFdgTAkGy+wTgNOkmGCPo5TM6uxZoniPHu/fgvku4UgI2bOIj0ZDn70K5Up6/ft5Xn6FKDGXfjVWcA0KdKXPUHc86N9KRHSZZFQzhHIAQQIHjK3VcsC1hdKP4o84l35IyNzZpPsCgELT6fE1nWnbh/OeW57aINcNlEqMOAn/mIoHbB3/6k127ckWZ/70vvihpHeUufBHYA0hkFKP2Ka3WNa/L2pFQ17vGql5yVPqdeSLHt7tYb6zd1MtWteiNqmPTeJJ8oR5aRkrTcoZlrSCfhOF5+PhJMszyvUnGTGKgR+3Bw0f2zrvviEUCBGiebdwoqSbzh/WzbcsW++Uv/1qBPCCFeQsTzThQ3sMaAdiwdgmCAR3sZTDzX124oM9CikhgzOdTi0YiBDYSlgzpLOCKwPzRo4ey7mdskZDynjxDnh97QFtLq9YSjeyZn4BTJIhXLl9ScI6cj/o8ni1gmN8jeYKEmvdDDn7sxAn1nWNP4rrYJ0i+QDoAmtkDeT59K1amhuEL1LSdzyJZQ9NxnFDZMwCMsGaMyyeffmp3MWcZHZUsHGObU6fOyBGUcQVgDw4Nqf8dgHDnrl12EdnrxYtyOwWUyzWYfrFNTUXrnQXdC8Uo8jlHJaG9poRE5/wOMaljIyM2/PSpxg4WmuQSyQfmxmeffaq6Y6SNfB/Q//zzz0tyHiY5J46fENtHrIQMEsDDPsF+QN01YIkxYq9FusrPYLpwOabOESUCLse8nhpUmGQY2uOnT1lzR5vNW9Bl/fe9n55k+2lPFWKo2Di8Tq8ixovSrmxDyCPCPFbzGLV2wl+KGurO8RRYsEDAHhwBICRxRr2tl3c5INR5JdWcm8ypRKW+XjJcxg9QDdiD0f3wgw/sqwtfKWHS0dahGlOAHXs1a4TXMR9pAXLy+AnVG3JWcha8+t3vajw5YzHPpB0L82fo6dOkHhqToeZ/QkA4ag9Ghm1EgLDOGhtblGUEFCLtZCP1BpMcEJVBXDVHqGyykEXa+KoCYAAhkqAIyHgQLBCkWd58mMYY/lkh1VQAKmhfe0JUSEarJJvVh5kCGl1bAbuitjSDZ6VkNCGqijOsgDKzTsoaECkDcwrUspfkrSIiWK8M6j2LGMC1DGzLmrf4WX5P+l6qNXLDB6/NzAO6nPnzheeZ2BycMEY5k/j1gLDyPYLhjMVc1hAm6ZkebPmZRY1RCjBD3hOvkLRNdVgtulbkKGrWnTGEeZ1iSHHzpxKbTDUYjHHU3+miCja4ovax8hlH1rkaVBTAag7n1xozJZkzZOsra2CfA7W4rwBRFc+sYnOtbDmR36OGvpA6lyx57lTrAMWbfasgOo3DXPOgeH/VAzcmx8gqCW1WJ1u5wXtw5GvLAWFZQ4ipjBvLjD95bAP9d22aXoRT47ags9OW9/bY+hXLrYdDv6HRGmAVixpCH0+ZamTN5yU1zhxho7VCjEsOCON1Yr9amyUjgtUbHHxSAEIBiATeE3nnbSQAkYA5ybgd3PElGRvgTq0dEjCd8kM0l4DLrYwWF63tqfi9lIxyXeyXAQgjeePXO6VDh0DEAeBEAl7+39HD8JsBwsrWOgHqA5gqaZBqJwkWo22GjDBS6wLGzltXpHtNciEORHcJpW0B95YSW9RAT3m7CweEGO94MkHAcpJ+kN4jUS0vUtJCY8prJgC2Zq2SAHqNJ3bvGDqQqScQGh56qv3DJRQlQ6iEYIaUagHCkMYSEJOR9sBgUtligjT+ZowJLuQo2rdSYwTbAPNHkA0YhNXhd1Xf07NI/cio3UH+RuAC8Nm6basYGAJ1JHzHTxy3M6dPqz6IWnyeN4Eb2X2cBJEoIeeip9sd6spgiSU1TnXqZU4y238rz/biHKpx5P5bA0KvDvAzqJSMFhqaFMhhi99uXQsWaMxgWgC6TwafCODjoqhyk+R0ypjA8lEvx/cJiFkLgG2CsvysiwCRYHDf3pckywX4ABy4nsnxCfvw/fcFTJYvW6YWHz/96U9lpFTuEzSnbk9qgnprbWxOdfjEGlOqicZgS2A0Ja0Z2nC59d6fE3qW7W3UKM7Te/FHLCFM+vSUACG7ZEcHLM+0gnnWiVotDA/r97lugCFJnw8/+khOt7B5zCEPdK9IrgnD3rdihf3sJz8uJJYAGNYcUjd+hpkMCQ72mKgNhPk8dvy4wAGMGwAPKSPMH5/Lezgz6y6hgELGHbORh/fvqw3GkqVLBFrYH7g26hUf3n+o2jfmsdrPJAOy06dO2pnTp1waC2u3aJE+l/tgrvOskEnCnMJgAQR43jDq7I+sN8Yo9iVcW+d3zFf/Q5j9K1evaq/k35iB8Lz5fcZ/2/btekYkcQDLqBFgSnmPEydP6X5JHPDZmoOTk7Z6zVrbs3evkjUAK8baWSrUIJNOskzSN7LB5nd1auyYe8ePHVPNK/MDF9eVfSvsfn+/9d+9bY8fPlKMTD0loJPn/P77f9JeA+jZtnWbmtYDUgC27EuY4aj++NhR1br+7d/+rfYj9hn2WpVtSa3h7XlI5BFbnT59Vs8QBhd5Ki6jjCkACffiC5cu27VbN23JyuW2bFWfXUcq3N+vnnrMQ6a3kqsFmZBO9VqA0IPDFPGnLSDFMNqDqmPSqsDJYxFPVzNfUKJQp4tslXGh3lz7QgYIdV5pj3cTQM4XnbEdHUp6vPTSXtv74l7Nb5g/GHJA4MoVfUq8oQxgXrOe3njjDSWDkAYfOXzIAODcO3MbAymeGefA6Jj3/WXPZ26hUlFyZ4K94esj61rx4p/xvblrCP/hvYwhHB62e8PDNk5TeuzQm1qssZHeUo02PEIz5vFvDgipTVENTMgtq5+gZoBvhNT6yJCgSYcdk5MBDyCRB4zVgFCBalGLFx6q/lkRmPosK2fU1zEoswY4bdzf5HE5Xq4NWItr8kqBWR+T32d+jer1B0cSjEoGLhQ0JrYjMuneIDOZxqQFKYfAFKRFVjuCqhxIRPak+uLye681DtXf88A4xqFkAUXNF8Aqwv7K9hepANMPzPQnB4VhRIHMmPdjYQUgLIxhiv6IDmbzuVA9zsEAalNIzEgOzAMczbYf8IuTTDVkSCnYjWel+Z+cR3MpoYP1WmmK0tymmC+JyQ5jnAD0cb0hGc0TBRXPNLGhcf3BSsU9PgsQ8p5en0ktXr2v6VhvVUme+PyogWUdhLOwPjNn3xJTqPetWC/fDBCOPXxgT25es5mREbmJNjTV27zWVltET8CJCWvE9U8Moa+DAGkhmQ4zIe6djDbfZ6POQRLjKoOSem82TmDFXJNtdFOD9io1SB8eLsxfckDo24b/brgDEihQewiDAFiO+iDVECbWTiAmjW1RD0w9b0ODDh3VACIjU3AYLTDc5jpAGvfsPQg9SIyabC9s9/pupkXsH99EMqo6wiRPz/eHovY2SbWV8E2DDjDkvf1+/EtlB+lLzoy01EjXODYKU+iqEb06yTvdGIt7pF+UVkYqsSLANjGBjc0wsc78ilml1mrMWUPqhTAx6128WG6AK1b2CUwR3CFX81YeamhXEZh8E0DIoU9gQNad+kAy8Xzx3jxnmAOCR7LJA48eK7DAlIHXwCjQFw4jlNdff0NzAsndkWNH9HPOQkAiv0+2GZMEMvYE97AzAEMYB+YOP4um9HzWvQcP7PKVqzJEgEFj/fq+xJypV1J39l5e7tXlwqkdcvyfAsKan10BCP05l2jVJ1YxVxPbHi7TzA/fy7yXWJxzAIK9L+1VwgGWh/Gn9g6JnCfYZBOrgJB5tmP7dtu7Z48YEUDOyPCI9g+S3Lg80mQeswjMWH71q19J2eTLdVrBdCdGFurZTG2S7OQLgOuuyX5fUj8gI6VFxrAzQDh1AlgBJkj3+pb3CRRxP9Qt+z46LYme1Tdaa9sCfc7E2KA9HR5S+wVquFhPsFY0TGefOnPunEAB0lGcRgEEqB4Ilj/6+CNdC6wnBhjMVxhpvgAwz+/aZbtf2K3/ljnWaGKhly9XwoPkBoCEmQMbyDwFtLE/McYYwsBMLl2Kwcx8rbXr167q9awdwDpgjrHHqfHo4SNKgABGcfnkZwC+Uydp3XJE8xe2cfOWLboeACHjBfiBkWtoalT7DVo6IJWGmQdEs2a4J66f9+6c36l6MBIGXmv3RD/zvqhNcpvknhnLXbue17OFbaeFxI3rN23//v1i006eOi1VG/EIIE39BO/ft+XLV9jefS9rDLhG5LWMFz3ySNQ8evxE18/kAuDyTOhHyHXSaH50eMgW9/bYc5s22c0b1+3a1SuqScb1FYYX1ok/v/3d7+zMmdO65j2799gPfvAD7UWwhcxvPvvLQ4fs448/tjt3btvf/d3fyfAK6WwAQo+pUsKPPXBmxr48dFhMFywzDOz2bdtkUgQoPnT4iABh/4MHtnbzRlu/ZZPdvt9vt+/eTWqNcde4aepHnPPvAwjjLCmOmFSPGDWB2heietpZKiFO1f3jkUH5rloPTeh7PMOXX/6O7d+/z17a+5Kexz//8z+LSWetMsYDjx/LpRqZNuP885//XNJwTJCQlx48eNBdhzPDNZ27Dd7eLK45zmv+/osAQo5ZnH/G6urUYuIf/vB7O3rpgg1QvIr0AOAnQOi1g3LtaUi1fgR4LbSCNncsS8YkIbcqjo2k9Q82owxOs4MlzZGo11Gwiayqqcn7Io1jKhO1gnl6IDVPr6jNSsxGhVu4Bx4xGdXnIzIQFexm2bOr1rFXBDJF7O7/kfb02b9S1SrAPyqZr6T3kASz6jc9PstAawTxCUA5re1hUL4ANMZpzbkLqUu99Jpgfwh0UuZeFt2Fc+iUJDQF+Alb+XwcA5Dl4KyG3LE43D1RU2BiH/NKMF4JrPzgjD8BTornlj4rh04BCNm4eeuQm01RB4b9uIwyyl5r1QDIY9XIRqXejalFRz5+BRCsNg/Knp0AburVFUG6s04u+4ufE6Dm91jIJmpMukIGnPauqLMq3is9PwFCbXZJZlkj6THrXhMzXgDkWEeZ7NVZnlSTKkDozd0d+Dog1OjVxrPF85SrKEYsrS02Sm0yrL9s/f3ZBECs3Cd40wTitG9H24kpsX3BEE4/HbSxR/dtcmjIZsbHrL2txXq6Oq2vp8cWtbZaF9I/WopMjKuXWTB/AbCivQGyT66Rv6kNwc5eDc4Tg+WNjF1y7SwcUnbWk8kshQwkEhDej/fwZ+ebPioIEmpyE5OjWJszB6pT8CbuvL8HtM7mE7gAiACi8ex4vbeMYfiaNO7O9HiAqEchgOUAKtaiWLLkkur1kaXpSwA7DjSYhGjDks/TWLvF3pSWsRIoxX16MkThcJIB83cchN43zWv2fP56giFaBqhMoKXVJaR88QwCEKb5jTKFek3+djbQn48AIvK54RF7Ojhkg0NIcWjoDSD0BCOBGuwh6pNFPb2SZG3fvk1yIgxYMArA1ROVgVQQ2X4V9mWxe1UyhC6dJoDApAL3QyzsCZwOHTpsFy9d1HgA5lQzuGaNgmGy/wRvmBwwJgBGWAECOPokErBRC0dN3MTUhK1auUryOZgPgB/gFYMQMveYZCC1Y8x4fksWL7YXXtitAIWA+tTpM3b2/HkFhNTRFU7RSotzjnrgh6mCsviaIrSlaEhyxmn/76oaoFj4cwHC2BrimIhG9PlWV4LBGlrUSN0XUtMECvP8YvZmtZKrBXPb0qJaoO9//3sK0pHvIpNUL8mng8mIwoEyRiIYDKlf4Nq1YqgWLlgoiSeyQdjXY0ePWP/dO2onsu+ll+zNH/3IWbmhITHN1BEidQTEyS0dh3CVXEymNjHejzVSoUWwLMOo8VR/d1PJBMDgxg04Jc7X/hFrk7EbRxEzwz7SngLMSRseHRYwohYOIIOxB6wVUkpMh7hvGtWzJwAKZXTR0qIEA1JEXDNJaMB0AzYAi0iWN6zfIKBI7MC98lr2Ocx3uC6ktIC+ME5i7Jj3MC3MWe5FrRymp23N6tWqYRx4UgJf5isJFTVDB0CeOWu0oWGekbzh59TXAYpw6IRxY74DitiLkOFh+MK1UX87v6tLZxDA/8HDh3J2JbZkTPhdWkiEqQr7CffKv7k+3oNrRf0B6AcAAiL7+lYK1Hqbh+NiS/fsflG/e01SZQgM03U2t7Tardu3rGfxYnv+hT0C+deuXZeckHkHW4SMl6bvSiY2NYkp3b//ZXv9jde1tmGfHj18YMuWLtb+ce7sGTt14oRd+OorKW62bdsippx98ONPPhZrx/PhOX3ve9+zF3a/YBs3bNTzQVJ7+MgRAUL++7/8+tdKMC1bvky1kEEoMK+KeBXm8U8fiP0kAUELB5JW3DfvdfDQYbt85Zo9Gnhqi5b1WM/yJfZ0ZNgGhp6qtpQEvc6FYAP9NPNYOL6XJJvFUo6YrFpinsfGcQZVxfDe9zSIhYjtstAzYxnjV6Mcg/vnHpnHJB66FnRpHbAnM4anTp5UOwkUFjzv777yXRt8MmCfffqp1hJ77c//6q+0VyMDZZw//OBDPZvWlhYx48jPqSHkvTvmtRcRcRGjy1F9doqsRnj4b/GtkiGcAAzOTAnw3X3yRIDw8MWv7CGb0di4PeIApZ5FpldkEb3/VFMz/bDabN78Tpu2afVJ8jqWaQVKgDj/U2b0iptNAUsFM5OC8jLoqLZOL3f/XDLqqf7SKjuYGD5ZcrDIUqfgpLii6J1XQ/Y312NwUFU76n3Wo6vFQFW8V616DHGAGfBN48OkVfPqlGngfgKA5+YXJUjMAsR4GsGipixnmGNE0OuUPkEUCQDvJVX9J7/f6nuv+FmSeuXGLpUMkIMk/530zJHD5qAwpKIBBqsAaC7T4r1YlBS+81UvMwUswt3ZkD9l/6lUATsHcNIYZmxcLpt04D37+fi883oVBRWpybXuT4kRD5jz8ajVCqIA5ZlTY4xTyBrjs0JCFPLUyHhVj3MAirmeZTFnqpjKAJ4BCtXzK7leCgg8ox9hfFaAPAIODqWB+/dslMOPWq7Uy0zzONX4lNfu2bsii858ktRqSv0Hi16EUxNWPzluYwMDchqlMf2aZUtt67p1tmHZMlu9aJFNjgzbGBL4EZeHqXAbt0us5AXSWhWQAwgZUzLXABOAIcBCko5h/5sv2kzwM2fiXMaIPGtg4HFyUEWSHS0YMKLBRKVDNUVk67HCBhRQGwJgITlHDRvJNdZgPFdYrUgCxJws6wVT8/DoL1pVA1wA/bTn8nvNLfQ7avYjORiRtN4wHaCmhiUhpk/7jc9Z/Xeqd3TDGGcnNA9ZY6k9UCQmovcSsqyiL6Nkse4IGo2Dg4nlfXgOBII8G8Cb1zeGSY0DlTChiefBMwEEIdednJ5WwAZLgSyL+p4SEDYX8pwGBV1LZSLx/Au7xIZ88tlnduzYUQWsPMdgLjVO2bYfKa3CZTTtH/ybXnTULSEtgrXgsz/+9BO7dv26QCA1ha+8/IrmHKYY77zzrp04cVyBIb9HTSC1aLAkJBdgEehbtmBhl61eu9q+99prCq6RRpJ1JiuNzBQXUWq7kKcxngSHq1auVFDJ8+RZffTJpzKaYb+BHRsZGhF7YY0OBmONTo9P2cwEcjH/WZ0aq0/bDGu+ocnbM+R/MklnrRrC4qUp2VQEgjUSieGu5vufr/18Dyk/NrFskZzLjMMi+Vm9z6kf3oIFknbST4xaN5hZmLIwmOC5wGLLwZdkw8iIgkLGm+eJUyjrFQBFuwRYmrHRkcKFcP++/ardBMjD3lDvRQ1Xd/dCPZPWBm9GPTE1puQrX/xbTqfJSIbPhvmnrQng4cKFr/SsAYRbnsNNcpG7ybZSx+yJYZIjeDqonh6mo6lRiTvWyL17D+za1Wtic3DkxK0W9owEAvMPkEN9HWwyc5A9EKDAuACyCIaRzLHuPvnkE4FigFy8VixmYrfWrF0rlg+gdZP+f9evC8SRxABQMccAowBGXHB37NypeUofR17L9wGDADLeH6YGUHji5Em9X5jV0ICeWm0SJUg/MdPh9TSfZw+hPQJuvOpluHSpHEev37ie3ERdecZ1YjhDggQGE0DL82Bv5t/s1exVAMn58+aLmUMuePnKZSXikCACdnk2GLls27pdSSZ6OCJJ5JxeuWq1tXfMsxu3bmru4TYKwGR8PvroI703axNn2Nt37up3mCfL+/rEDr75ozcly4TlvX3rpvUtX2avvPKyfXnwoADIkUNHtFfv3LlNDBSJCOY10ln+AIhJVLzy3Vc0D0lWwVCSZOKaGXM+B9DPnrOwa4HcRkt1jCeyiet/+9vf2aEvD+t9kZ++sGe3mGZaaBw+fMSu3bhlT0fp3WpW10Kv8gYt5ykt4ejrl5eMfQ0gTAvYX1UZa5WbwuwaQj9/0v7hWfjU1/Pr34P5KQfuqWmpEkliLOheoGQQxlLUIuIADZiPlh3f+/73JfU8+MUBJU1YP3/105+qphRTpPfff9/eeettJetYO7QMIUnEHFvRt8IW9XRnpE4imP6igNCmbNLqrX8OQDjKIawgnZ2LbH6jajDa2jqstaM91c0MFMxBHpN4/VfwX+m4KBjjbLP/toAwMW0xT6J3kmfS/X2/LSCMIHwu4JdxgdVnTQVMzPIR/rqc0IyFUU0pVs1VVz+X3/RsjQdlUVzuVDOL1RmEEgxH4W45ubiMaiOAXHIoIIU5B8YLhbmHsxteR1h5gV8LCIvDPw1BJmt9FiCMwSreP1jUdP+1gHcwhHnvN0mPkTSn8c8ZwqhBykFXrQcawXQAwQLMzSEB1n2lQFqsb7LD51oi2CrYrzScRcBeNV7VgDB62vH9kDdyzQpgUi1UAEJvc1I2IK+I3WpcezVoqJauBiAMKSwuZwEIQ2Koz6gK8OJ5RFsBrk81hLj9jY26wUNTkzZsyZUDEGasdQFu03pxUxmvvUECGoCweWbKmkhsDQ9b/cSE9S7stNVLl9jmNatt84o+W79kCY39zKbcQCLYqwAl3pDdTVLiVpxFdPbJx9YbywdIBKwAjqkXUjKMfVLM1qibsqhGN778vpub6TfobR84OOLzJd+bmVaGWJ+HzC1Jj2Eow/wjAKEzwezIpeOyEh2pvjNn53LWkP8OxtKTLs7SxR+aM2OyontKvQLlRpqcDvl8riVvzcEz4n5wzZODaKoRDKdQMqlaj6rrLXsHOmOKPBTG1hOIBO1uPEPD84ZZgNDJrGQAJFMQf1/en/Hm2nHkI9A/evS4jDOiVoTrAmTy78bmFute1K0s7spVfdbT26PmymTW7z+8L1ZY85L6Lh3O5SoKQOjScnee5o8AYVOzrV61SsANQIfkjb5klEE8//wuBV7PbX5OjeLPnTtvJ0+ckEyUz6POR1LQ5cv1bKkxws6dvmvbdmyzHbt2iB1gnhHEYi9/8sTJQvbGOtX9TU7Kkh5LfuRvjAt73oULlxR4wo6IVWZ/SvM2watkJoSiotGTViS2YHvl+gozPperd9GZuDh/Z4VfXwMIffuI1gtJDloMfErA6U0DDIb6ZHbfzVppW4I7WkZQu/nSvpc0djxzxlnGHqmunrWrRB6S7ZExa6KGChdiq7OWpmab1zlPrRC279imGjeYBMYal1H69RHk0z/y4lfnlfzZu/dF9SWj7qq1qSX1MJSLhdYDzOTw0yElyJoaG2x+R7sCSaSAqBkADy7BrFONG8EpzFP7vHmad0qkqbzB56j2ZDkXe3KUWkpMWGClonE9rCf7nYOw8+p/x+tJHhDIAiQBP6xHACigEKkmQGFwYEAJGGTIgDzmFr3WuG+MU5AesmYAJYA+rgdWkz56sGpcA6wXc5j5CbgG6MAoBkBiL4l+m5wrvA9JHvZLAml6iLa1t2r8GBtvEG5J7umtP2AD2V8YKxQAGM7AqONqyt6LnBVQzHWgjCChQj9YbxnUqGfKGJFYIgkAMwrQv3nTjXAWLFiohu0AUsAVJjB8D3AOQ8jX+g0brWvBQj1D9iYAInsV7PQH77+vcUCNQA0ibWB4XrDJKAvoTfrLX/1S4Jz94vLFi7Z69Ur70Zs/VF3aF599aocPHdL90A5DTssjqCMGpa7g/GB8YVQxjqG1Df8GrAIygwlmD8R0CkkyzwcHXVfC+J7M2sAA55/+6Tf2+WdfaH/hGW/cvFktGGhWf/XadXvw+LGNs6fU8TVj03KPQmEAQvTwQCqg9L5iByUAqjKVqQrGvj0gDB+EMmLXe8wRt7mCLUXtqUm82rNNTOosQ9HEuACUmZeAPpI9nFMkLva//LJk5MeOHJHkl2TDL/7q55LUItt//49/srd+/5YMruir+bOf/cw2blivZ0bvY543e6srXjyRoHZYfxGG0PbTX/IAACAASURBVGZsNBjCx5UMIewgXyMChOKM8I21unoO3nnW1t5hLW2tyko+fvJI8gp38SqNSlzSWALCiv4UKbMYoClqt1yCFMdumh2l04r7GmaUbzCPBUOSsgLUj0R9UwRIUWvixaSVTdEDCOYBcj4389YaswBEZdQ9Vz6jyFY88/cThqxmCAU2MrcxD1zdKKIaENZ6/1rOcAGUgn3y/mbJbTRqd/8MQChAkwKAYMTyRRfXly/SIiBQrVB5pEfg6qzc7N0imAxYwOj/VrAUcpCjJjVlwKlTTUH+nICwCpwJCGWSSVfvzs42xb2EjDcAIYF6BZjMwGA8wxiruLv82gLwxjPKJdkBZPi9ZwLCzCyp+sorAGHEW9kw5+wQ9zExRn8jWhM4e9SQEhPVj8adN900JBgtABLmUcVcTMyWQFAwY+o1l2jpYB8SS+OyNNpOTFk9gHDKTWUapyatcXrCpqnpm5iwhfPbbNmiblu7dJltJCuOdKferEmOl26mxJfXC/p+FePnABAgUOwWad15XyI2bw7cwgArVSQwY7lqV98xLhhj+WfJ2bCJdgs0zPa6rVizAsOw2jK5CIbQ694UnGo9ZtLwVBOc4JznUEgMJcloMe+ycdf8CElxArDBwodknNeQCScIjDUSctlotxEyKrKnBDyAYu6Fe0MOg2sfhyYHacwrfofGvAQ+DqA9wRTzOsaDz2d8+PwFC7oUtLlsN9UQpoRDKBp8jZTyCv1ed7cAIcX87qR32a+R0yvVJhLsAwhhIgly53fO06FPUAlTNEr9YDpDnLVJ51fakgpAmPajHBBy7319K2zfS/sUNGK2wHUu7F5oL76411auWKHMMkEktSjU/PG21JvsfeklMTFc7+3bt5R153pIlOz/zj7buWungmSCXWq/AL1qTzGZ5odh887cnbElS3plQEFwMqGWHM4U4Qio3nXJUExsq8oEXPYrtry9Q+wIY8JcQvIVJhPTU559rxVcecq4TMh+O0AYScwECLWZ5GZklYCwcApOyYzKc6S2joegDkYHs46tW7bYwS8PSgJJcEwAhvOoYolkUIRkdAp5cWr+PjkGm1dnbR1t9txzm2337hdSv1/iCGdjXnvtVQX/58+dtwMHPlfwC9B32eRKI+Eyf16HgCUOoiTXYGzofzk9MW4tzU02vwMnyXkCha2tzWKcAAQAu8mJKUmRATkdMhHx5Ezp75rWhJ4l9br1qlHmuRPUw1TDRC1btlQKBdYttamwgTDj7H0ABwASAI0aNzneIpldtcpWrlxld27ftls3bgiYwuYBIlk7tFsgmYEkFeCBXA7QEeNLsoOf8QcgBhhl/sG6bnlus5JvzPd+XDvHRgU6MK+BlYH1hynk50gqly9bLiDZ2TVfslESOYwjkthNmzaKhcThkusH0D63dYvYs4cPH+lzmee4kwJauRaeE6C/t2eJ9ndey1pjT8Fchr2N+wcQ8544THZ0zLOX9u4V6874sZfAJDc0NEkxRw9U6hr5fAyreBb0FsSYkSQAMkLGjPfDeOXxkwGdDbQHYb/44Ztv2t/8zd+I1UQyevbMafWH/MmPf6T6yUMHD9iXBw9oXMJrg3UakmKVA6XEJGZHr3znOwIwJO04vwAvnDf8G6UKexCgB8m+m3YhQ55R0gNQ+v/902/s448/1V5OMgLQOoDT6ZMnuvZhQCTno03bJHEkLrraT7yGlvcaHRmWOiEtb+07HivKqbBmWPxtAeGzYqm5PiCPTfXfEQOGkjCZviH4VjukySmVfGDEg6qDcQewA55ZO7/867+2ndu3qyXOn/74R3v7928p2Utt6l/9/Oe2YeN6W9zbW6jjSCQzt5g3jI8Mrv6SgHASyejjJ/b/Jsnog3EHg49xVmLTkQEnkQ4MYYO1tLZbS1ubACGDAWrmpphELFiykvHUywq51GOneCqlJMQJv4zarQj+y0Yh6RV67UxktpO0TzUkBJUpG9CI3CUxU8pwhpNXfNY3AITPAoFyVk2nXm6lrUOlihWsZSyjiV6dec7/nWc08onp3RB1YHI4E6wFq/cs1qsWIMwNIAK0RPAezevJET+LIawAzZlBxDcFhAF0FAIUi7GYPi4fJYCsamoac0abXjZ3ItjhbxYhUrJwU+WznFVwN0mxLFX686B7g80ravhyFjuBwmqQ6wwK7m/UiJT1WwGKq8cqB4S1xjEcVHMW8FkMYdQr5qxuyUImCWxy+p21OWo+p+23SkZb6OuxWx9NjdKTqQiqM4/VC+pfb1MwrJnsVZLRdsxXcIt0xi2AlZZltjaLUyNJRqtdRuun6T3ooHCajfTpE5sYHLSpkWFrsmmb19JkPR3zbGV3t63sXmjzaBTe3madnfM8I5yYsFg7npkLt03fxzRvkvkS4NGzms7SOtDFFc6llSRXyOqrMb2K8jHiCskotYkOCJE4EixxIHOAkDHHGZHAj5/BqIVk1Nkwz6T6eHpNMADSk1z+TKM+UExiapcRczAYwkiKOUPqh7129awmDLBCltwZvfKL3w0XX54XB1bIbgFsPG/uj8CEvxVcw3Kqdq9Z61ByWLEZ1D+mutR00MY1BBtNcIWEy6VLJSAUICXwoOg+NR9WXXtdnbW2tdiChd2qISIof/jgkaRkfDbrXEYcqTdjfQOu1ji9wkSyw03b6NCI9gYa0ucJi8rjqtygI0EVgJB/Y5GPTBAWg+dKsEYQgMRu06bNGneuDQaJQJSgncCT/lRIumBYnPk7IWdEngeB987nd0hexL1g4vDee+8pAB58MmhTE548aG5tTPWn0wrSCagBIswVgk7YQWqVeA71jTjvtcsggvMbNpZaJwI9ZGWLexfrHmATqBsCHLBWGZ+oZ63eP/48QOhz8Jky0vRB+T795wBC5tTWbds0JjyTjz760E6cOClWhfeGlXY5Ms62qQ3FDLXBDZo7BKzONJgA1bq1ayU5JigEEK1etdK+/73XdLUwUb/5p98IENEfbuuW52znju1i1WBieE9qDJFb3r1920aGnloPYKHOJGtnf9I86u1R43HvkTkhR1iSNqwNmddkbVii76efl96Y21lCjKSmtI5gye7039X+gzQegMec4vrfffddgUOko8w5mCW1Sbl1U3sCkkJq0mAxALCMGyAbx032Mn6XNYW0lvtkrQEkqI8F0NGCArmz+mAODhbmKigUdu3YIck+4JMkB/OV96YOFldT6oiRtV6+ckV7AsmcNWtWW1/fcn0Gv8PndHcv8lrC+jp7SpP4ixcFkOjBx7VxzchPeb6AXD5PjM/duyor2bQRKeqY/s1zIinFf7OPwfCyHrmvQ0cOa3yRgLOeL1y4qH0UMIdZFa0muGe5rPb0qk5RTvn19ZoPbL1fHDggGS/7ADWSI8OjYux5Zpw9SDl/+ctfak7yXieOHbPFvYvstVe/a5cvXrCTJ47b5599Ktks7KYrVibkogr7iewYwMv4vP7GGzKOgdmm7o2EXbT6QVXAtat+nBr/ZsoJSHxOqY4UQx5cjpGMfvLp52Iz2cM5x0fAB0j78fmQ4sCsrqkO3kh7KKzo4iXLtM+yZ9+7e1d7icc9STwYgLA2HkyVhrMT8HqTjN3L9+lcSfZMJViN94gzSGeScKrHdPyjkfrCiWmbGp2yeQvnWft81iGOodNqBcLcZI78+te/lPkSElFaVFBzSJICJ9091GsuXaKkj87/oWGVp/C7zE9X3/yF+hCSWxqjyL+uzgHhH39vh6ghhB1ksfDAE0NIDaEKyuq8FyG26e0d7dpoBp4OaAIpkCEzJSdMDxIrK++ygrmMIYzi1coAO9G4akwcyMvFlLEzBxPFJ8mGmQNdtfDUBkXNS86e+Kwrgv2qArkIYiPHGMAun2DpDXz+ZYAwJuQsQJiC7PwALZQvRY+1EhwG+1R5ACazEwGfejWpjQAxeo3lE79WBrdm76gwqcEEA2t+6icioExMCYs/3GHzrH/Nz6gChHHPUTMX4158P32+g7McEOYMYWnGUv37vA9AEUBYMJtJSskBQKaRecmcJGBnkYeEragPrAUIo94v9VkTS5jkvsW9pKBWz0vtA9zUJQCOAvEMyNcC1SVYq5QWFz3cEpPyrQBhDVOZkrF1Df+sjHpiRComdRaIRf2Yxm901CV6SdLYUMOdsFyv/iaRbABUwCIxNJIeUo+YZHlhcMT4hVwlMiZiBgPAkHmkDyFqhMQSjg8+saH792ySlgH0F5qesNb6OutsbraetjbrbWuz1sZ6a1UrG2y0m5Udj+SH9g/qhlSL4xJRdwHzOSM2C6ldYq/lVJbqkpuanWlk/fB3S3IpzQGhv4cDl9j4OQg4cEdUJzem4BtAGDbzBBxuOuNsabAXDv6SRFyPMwBhKRvXtQXbH43p0/ycotl1kpzGXhjrMWSsnmgqe2jy6TwfDzB9nCJ4DhmqS2Kbi3pdxoi1iZmLN5kHhLoCQe1tEg7gd6JeMtYD2Xc+D3YjAGHU9GldJbbQ68k5H7yOkQSltxIY0Es4D9R+A6lsA3JH/1VULp4JdkuvaM/DGwGWPLGTEmEp7+fyJm/k7rkT36ljX2COa141Num+Q/66ft06W7Zkqa7v4YMHduXqFQVVHPwbN25QnzuCZaRDMKiY0MAIcM0E5TBP8zo7NC8JumEWjxw+orUDY+feN1y396MkGw9TApgg+MZMBCBA0mFoeMQlW6kX5viIm/Y04ojY2WmLenps9cpV1reiT4EQgezRY8cV8HtJQWlcVH2eeUHIN2UIk6yrmNkpWpgrKKySez0LEGqeVG6n+hQAIQE6wAYG68P3P7DTp08JVHnrARqFe6IDtYLOFtQDoSaKemnz1hXUAb24Z4/aEgCcAAx7XnheQJtA73dyezyj+QdY3Lxpk8CWarVUXzqt+f2gv9+mJidszSpq6ZptYhTn4nqxUr2Le2RoUqiAJn3+cV0E2ZL0pl6tirXS+EWik7ngZ6YnkR8PPJaUEhDEfF26bLnWI8+XWifkl8xLkhTMSYJ3wAgSRwAq30MmCgBB3sk+Qj0f5xPrDjaJ8afWj/nPvcPIAZABHMxLjJyIHQHex48dtaeDA7Zm9UrNVd4XAEbwzBnT1Tlfa4cgm3sGnHI9AFqMTZBQ8hnebuKq7pXXMve5d0Ai6x7JLo3t2We4R8AizwBWkD88PybN9q3bdR+APEAnaxm2UAmD1hYxbNzH8ZMnxLJhUMM+DoCl1QfnRe/ipUruwQqydgGE9x/cF0vL58LuMjZfHDgoBcGli5eSesJJCy8FMHth92574/XX5YTMXMHAiHZKe/fslpHRxYsX7OMPP5CEl7Gg1QzXgBMm9crMIRhI6pAxlgEQ7tixXaCZcVB99pi7KQcIpQaadjweB87Ih4H3Zb68/8GHduDgl3btOnLcBzLtGh4dEyhkWgIGgQhkNeoaXXHQ1b3QNmzYpFo84s/zZ8/ZrZs30zmauY4mRVm+pxQx4resIfymDGGxR2SgknkMiw9g5nyLOnYpW6jR5cmw506ZtbQ1qz+sLzkvK6BuHlbwb/7mV0oWdC9cpMTTO2+/rTnKUl3Ss8zmz++wlvYmeROwB8SZqmRUaqv0F2EIBQiRmli93fnffUsAhGEqkwNCMYQJEM7UUZMASGjU4mMCDyc3t4qHGJtTVSPx8qFHdnA20vfDFoSe2lQUdS4lIOQ1Hhw4APTssbvXySVPJgh+0JRyumcDQj3arBbKQVRVG4Raszb73jcChEriVb5vsIXRhmEuQOjnrgPCyPrnbIzqWmY5wc2uISyeldg3ZzD4CrYB6lpsAvK8lMnXZ6bauFrZmQJQ5wu8KouTgzoFMqlNxlyAsHT3LI0P8kcgO9+6ejeVSI3FnSV0liLq+kKi9rWAMCUMgj2Ne6+QjaYLqOjPl0xk5BSZ6s6KthdJXplfd9H+IoxrsqAnzDoYn7jumJtzmsokF0kPDEpWtxqIRgYsvl8alKStLZP7BmCIexcgpIZwarIAeXMBQskymxoLoM7nuIsn7UGQaJqNTbh8hNcSSBHkEJxwUOlPIi3VjkIOo+gUaB6LoYybyjRMTdrIo0f25PYtmxkZNhsfVS+C5jqzjsYGm1dn1s49wU6pXi02XVhi/xjGONZTuFWGQ2eeaBFQSC0z4lkCAjBqIaiUnHRk2EFkkqUGcC6bx5frPt6bxBqvJxjhIOL77K8VcuEkGy2kn5LPlo5Puq4kbwywEnMs5k6AqZDxx14ZP4+1GXMk5JkxD+KeY517G44EhFIdZuwRSBGDgYz6QoIzN5VJbR1spqil5L3FrifDIt7HASHg09tOKDBTY/v6lIApDcX43fHJCfVxwoiHgA4HPgJGNaXP1ACS2AF6qV1k4yWB2OzKFu6H5ygn1EIunlp7TLIXRuuksu6EvQLWh3nMdeN0ilkGAfRa+qe1tMrVUU3h793TcyJT/5Of/kT28mtWr1FwiFkBgTbjtnnTZjEtgIjL1y7b2XNn7cCBAwpeH9x/oHEQa8vZl+o6WS+wFASiMBHIBO/237Xbd+7oM0kyIGuTfItAZGRSrqItnR3W3dsjkEON49rVa1VbR0B57txXNjQyXMibKgrmC27Pg6JvBgh9Fs1Ksup7c0vx871zLkCoK0iMQ/W+B+DYsHGjgnrA4ScffKgAtbEN52M3lGKuwMbRG1BrGNAl51Wvf1ZNcEO92FfYrud37pL0i2cCs7JqpUuCmYs8KySp/Awp3pLFvZJYAvJhsZDotWOw9eSx3nMz3+vqsqYGkkYjAoFcszuKNugamJfDw6MaO9gXSdgx1Erns+ZrWie8hn+LsVddNlLGIRt8OiDQx+ba0oJaA2A6JsdIDIo+++xzfSb1cYwTyQOao7MeYFf37N4tZhQWGwknZimMKV9qiH73rgAz8xummv08+gMCppjvK1astI55XfbF55/YjetXrbW52RYv8XYPABXksbeoC0Ru3dVV9DqEWbyRnGEB4KtW9Qmgsc8BFGGzWF+0CAEAst6idyCsGf391BT+/n0BOq6T58DaZBx2bNuhdXHr5i1PiMEKpTXNvgSYBaAhIwUsM8dc+dEo5pX517dqte4ZZo61i+wVAEVyhcQMrCys5aeff2FHjhy1s2fO2GiS/RY1y3V1+l0ccWGUuFcAYXtrq23fSo3nsN25ddP+9Ic/aJ7QR9I/4569+uqr2k+4D2ob333vPXvttddU30r9LHMqnHAZa5276R5JfnjPWJQT7LEYFbkuj2s9dvyEnTt/zs5d+EpfSEaZj+O0+iHubPIdYIqkRXOjLVm6zJ7fvdsWLkQq22CfffKpnT93LslEM4Ywto8asfW/h2Q0CIhotxR7BcmXDRs3KAmDKRFAmOes2j7IJrq7JEUQTCHvgwookou07aCO9G//668lKUdl8dGHJSAcePTUxgenzBpmrL6VuMO9u8pzNcgPtafJkMjXgI7/sx8nNsbqjCMbUIhJLm0nkIwevXzRBikKHqEx/YjJVCZJRhWOKYB3FyGkBOxAZHGV/U2nRSGh9FIym0nfCJv6ErBUgpoiCCxqtKJiI+LDGL1MrpmcAl3OBUPjrn+yfU9BdgR7martmc5DxaMIQjMeTcoqFw8wBa2zHl1FRrMW3e0D46DQV0PBDEYGuqAf04f4MSp2UMX9qZ9eBIFB8ojLSnLWPOHKNSqLHkGEAi6Cez/8yOTrZ1SCQIGn5qRk0N1ww4OwaHhb1nrmEzoDFRkzJAYtbICj5Udk2DOXUUmBq7NF4SSXtQrJ578YQprVJhmfDsIEcv29kiFPqpEJKZxnVtO8Cqmq0kse5SgggFVMcsAiWK6qW4nNhA1DYBNZVTLlCPv+AFT5dReAvuo6NE4p+M8Dc3/6DshjvuVyVv2s6CtWJj6+bq+I96r4O7FxxarLmM4wfynqIis+IGRVZSKHMRRz1kxt2lSqO6PaKK7XgzgOSYIyFcWTpU9qAw5bHZTqI+jVMlTzFS6jMFaDgzb08IFNjwxZ3cS4dbQ0W/f8Dlu6cIF1NzdZJ5v4FKYy3p4g1o6DYR+rgvlKNaYB7AMwcz1qBJ0yeFEb2ZB6CWndJLv4AC+SOafDLvqCRsbee/J50kq1oMjSMHZMdXRe4whz0SYATbILxps1i3EN1+11IgEKfa9kTnitpjOSnhxjL4zXJc2GX2TGFrt8NNxCMUihlxbXEcm3Yu0k9jDY0/jbExhek8nVBKsZ+4eAN029k8EM0wxAHcqEYB65X4IRPYNUQ6m74/pSOYI/D4Lk5HiKQgRJphxGryo55IY83sDb6wKTq3EyNCjbK1AN4fsIzyN60AUzrvtPATlzlCCKQJRgkN8hi/50YECBO+NG4LZ58yb1KxsfHRMzCFtE0MoYwsDAotC7jv/me9Qhkc1HioVcDekXATXjf/jYETt1+qTAIsE1AWcoHooWQqlmjNfDxAAMqf/DzZS/YROZo01tLYk9RZo8Y40NTep7tnL1ahmKqIZocspOnz4jM48HqnPk91o1pgV7H3tnGc5kNYRzUH2JvStBZTCD5esLlguDOGKnZlrTOGsr5ht1glRIKSGs4zFljkLTGaxCChN4Le6RNPDGzAGg8+WBg3bp4kWrb/JWMygXAITqeayEDDXA7rAqdiD1CCQZ0dk53xYt7Ja5Cc6WMGDNTY22eHGvehUyn2FyMQSCbWIfoAUFn0uNKXVHgErq54Zod1FntnrlSluxzBu2AxCpzQ7Juid5PSlBHRyAkf2CuciXzESo53r0SMkSro/AHzdS9l31Yaxz52TqSUnIEMNRK8ofzizMUmCgjx49phpW3g/Qi0Mn0mfAGL8HINz74h79WyqHUa/3Q2bKvd6/f09KBySfADyeGywbsk7mDnNz7Zq1tmz5CvXXowfh3Tu35drJmqClB2sbV1Dq1di1gll19u623EhJClCPiZkL6xFABAi7fv2GTGQAe6wrZOP0jAMQ8hkkSR48uC+AxrUg/+X3aF9DbSLrSlLSJy6LJYkix9bRUdUnsl5h/2BaWYcAT0Axa5N9hgb09Duk1QTgH9kgY3Tn7l31ASVJBFD6+JNP7YsvDtiRw4ft8cBTm5yCeV6kvoTs1VwbsliYPe6FekHOP74Ho0wbCuoIkQ7zGmo1uQ/64q1avUr3AUCn7+juPbsFBrdv265EGffH6wE71DVibkLNKvOeua6zJznu6txhfg0N654vXbliJ06dtC+PHLaLly/bjdu3bXwShV4qlcKzqoEEW6Mk/GvWrRMryX7JvV65fDnFgpE/KmjtmqFKqh6uHcbUkoym81YoJ4VzeQStH6dgOZJ7fI/rYx5T68oeSCIHqSxyaimHwBVT00r8SC4rqSetzVDsmRJrnBeYEf31X/9CJmK9i3sdEL7jDOHo8Ki1NLSqvKGlo1l7GUkeYmqpwgCYqWfqfyAgLHN5CCMAhXTTuvH4kf3Du7+341cv2VBdnd3H/YgFPwsQutuosqlyOEzZ09T3rgiyszNBgDBlrghUyEDwxyV22Ni7nKgiQC//VZEJj287te7UdMjN2PilpR4f16aaO+hVZzZrzbCYRBF8zzIPiSgn/XLBBla0pKh0Pas9k50lCFYwQEx+/7NMZdJE9mvyA9LZoJJxyK3Qc6YyXkMAw8RnzAiM2ajlaFTvDnkAQgG/1Bib7BOfIaYgsbCFC1Jh/lN5hwEsgt3KaxMFlEJuNaufRYD/nDmd3S+yOvMbizqcGOPn+jvrRyPQq76WHiQGe5K/Xw7sAwwiBQyWJ2dUeA65fUERgEZNJzUnCiI8eKm4rujTFn0iq2oZA/TNAoRJHlgBCNM4CmAm+VDOEFbPv5gL+XPicyqBYUg0y9+OewAQibGL/+X1hgmwRbDGHPQNtF0BAkDv8eMBr3Ui6KqrV90EDBA/pzZmeNjbQjCeYq0xOUlunmIHE0vYRNsJvgCLMEmSiw5Z/dS49XZ12crFvbZhZZ8tnd9hPW0tAoS0q8hD1WByuRbNa2Q0qiOKlgfO9nLQh9GK/p3Av7N5nIQU4YfBkzt0Fmu6MHNxC+8AT7CnMbcIcDkIkCURpFGHiFxJbqRt7dpjGTvq0liz1IGxdxLElvOLpI03FCZICKAV8z7WcCFxFsNYtkDher1fooMargUwynuJGUZCQ32DEkXuQFe6s5ZMpTMpXn/JDTNesfdrHaVGvLFe4/2jhlP7UUq8ST6cAHsw9nGgq0QAN8gJlzFK0jg9rbocrOD7796TdFRzMTG7weirLrPYbFPCMpQB2ucIjNyMKpIuAoQTE0ULAqR/7KVc951bt2UND5CFIcI8BnC1bdtW9VHDZIRgm/sh8UF9Cf0GCXS5dqRtMDTUnAEEYQZhYzDiocbo8y8+s9NnT3t/u+ERBWiRSETyyFyCbYr9ggCZPZ7m5FHrOT3pycc6ZbSTcVediZVfumSZ+h7Sa4sehYADHE5x05saHbdG2Mh2ykN8PdT645Ju9Kt+LpU1xbXPh2gxUQRo2cu0F03OWB2AsLXZ6hq9fyXjPzU+bvXhUxAlCj7BvAF8ln/VnqUf1au8ZfHiHmXtYa9OnzqlAFrlJTj/trR4W5Ix5p83nlcCI2fepSao057W3tqm92IOsDaZxwAxtTBoadXzpqcljBnxCNfBuoZJw9QGsEVLBIw2UDQgYUSCSAuUrvm4jCKtj+SVm/VxXQTyABF+xlwCcCBJBLR5vVu92lzIOXLJErEdudyb54c0ljXQIcMPN64aeOJ1fcxFEhOfffaZ5K18ERcAHi5evCT3xH0v7dUYsibo+QfQZb4COHkd4A+ygHuEbeQPYDGum5paavjYxzCpOXXqpIAQ78H4cM3IQ0mk0OMNZs4bq9fLrAmWj0QH5wKSaxyDBwYHZZpz6dJFW7JkqcA5QOTho4faE2BnAVaMG8wmAT/gjmskWCdubGulLVCH5grrDoAtt+PxcbUNIMnDdSD/ZKy4RhhDxvnipUt63arEzvXfv2e9vThJdikhQD9IDGh27wGwrRYTxRNBCwAAIABJREFUe+DAQY31w4cDNjYxbevWrbaenm7ty1wH5lrfffVVJQkOH/rSRoaHbEFXp2Jb2p2cO3Na7DOJJa6XOcdYISHt7enV/AYUbty0Uaz0urXrlEDgXmFPGQcSJBjfxPPUuUt9NWuisUlqB54b7TM4MWBCkczSpufgkUN2+uxZGx2fsQmqAFj2GIc31SkJgRqB/osLFi60zvmddv7sWV1nkfSXBO8ZgDDW7xz5pZo1hCVAqKlCKPYbEUkem3E9zGGeLUwq5x89aZHzyvwo1fXHcyFWefTwYSEndu026oxGybx/9tOfqd5WgBDJ6Dtva6zZA3A6Zq1jZsa+gBmn1Br0CFaC1BM4/+GAkCOdLwDhsJldf/zQ/v7tf7Vjly4abUAfjo3Zo7ExG5meMfoVwg4SBiIdpQZDDb/D8j7kixmomx2IeiaXjY6Jwh82JzJROmSiHi8dzPH7NHNWA+aqAyOy/K6pL4Nuz+xPiI8O+UQE90UQX9HIPrFXmYSzmvGLIMoPmErGL8GyDBw8GxDmwbefncncJJi9dJ/BblbduCvM06kXoLCIbbImngEIy/6EADuyijRwd4aGbKhLtDwbWdTzIJVOtV3MdM/4p/YAX+fSmZ6fmCGCSdWd+rNWAF6YuVQ3OKxkg0twrNO+ZhASgWY+puXvhdexM1EyXmhqfiYgLGPEaPERzcWr5KopMRByYp6DO3OluqsE9EKuGtdZPYej8X28Lu4jpMAR4JWMetSM+DtVz8e8nmT2+ivZ2+r5PXtwKwFhgBsFkrpHX1teT1U+RzeWcEaWzBcBOhtc9PEiIIYBHB2jVs/ldwT8uCMKELa3KyBTH7rxMWUpmZPuYExznCQZtWlrmpnRl1pPUE/I/Bp+ag1TE7a8t8c2rlplOzdvtHWLe2zFgk4BRYCblk7V+tdeRBP4lAl0ptfbJXiyakbANeYwWVN3aBxPbGMydkpGL0WNW5x10Wcs/VsgI4EN1Zu10te1VcE55goEUXInrScQ9npLr2mg1tCNQPhD4O91hgTDsIBlmwsSb5EscTCY+gnmrGAyZIpDUgcfIDuBQmcIAYR1RasJ6irchdUZSr6kFEksa8wlb4vjbHfxveT2q+RFGitn2bxBPRlX9m+CWj0TJW889ZxLp/mZGEK1nPD6RAH2qSk7dvy4fYCD39nzduvmbWcF1UKhVJXIIK1c7K5gSX9iDWrOpxpifw5ITCcLK36CMPVcu3lLWe/r165rnyQ43PPCCwo2mdNffPa5y8LGxsQIrUg9xjCRAWARgOM4yD0QPOI0SlDHWjh39qwC8zPnz4gxgcWI+4VBUsKTv0OumkxzBAAY08J8iLGiVhIGOmpj68Sgcr+LFvXoq2fRIhlcwKIQ2AM+yXzrT0oUzgX0vjUg1KTzPb96P+Lfco1WL7PyWXkrCO8v26hWJ82CnkVNc32dy4Oz3leeyPI6YAI2ngnBL4HpYwL+ZABF776o/6YEIRIBFQm0ZMhFQM4YA8JhVujfRtafsWVOwDAMPHli/XfveruHp8M2NjphLS0NtmRxj23fvk1mLADwqclxBYaAfOYHRinLlywVm+WJ8xkBrTgD+vvvqO8k7BW1ttwLgf/Dhw/Un9hlpJMKPAFBMFgArPh94gEvO0CZgNupt64iscLzhsWGrf7DH/6gfYb7hP1jTAFR1PRR+7pt6zaBC6TF7FcwcFwL48X3WMewUcxpxolEG3MKNhX2knXC/cpI5tJF7aXsBdS/IbMEgJGQoIciRkcweawd7gPwS18+DFXU6HvBQiWwaK+hVhcN/hww/iGpcuHSxaL3IGwedXewjIBdQKjqEoeGVMbA/AAcAK4AfezD7Iu8TxgSMWaMNy7GSLNxNwYEwyIuWbZMcxLQzf37V4d6op46fcY2bd4s0Hvq1GmZ0dy8cdOGhkfVQ1WtSVpbNQ+5T85O2D8SBVevXLa7d27Zg3v3bFH3QtWYXrxwXkD65f0vi8liL+F62XuQkfIsALsAEzkqz5+fknswp4815wDTgE/F2Kk+u70duT39+DxJqkTJBK0RXAV16eoVO3z0qL3/8Yf25eEjNjg0IVMZehBqa6WOsL5eTFr3ol4/z5qalDQDSDkbVpUzqgX6/h0Bocupy7p4NzFaYtt3bNdewViyR5BkIa7jtQu7Fup5M470xfT+pawj4hTHKLj3/uTHP7GdO3Zo3D/++CN79913xKijJti/7yXNO6TK7H6sRX5GvMEGzXwhFviLAULyfU9txq49emj/6/f/YkcuXLCB6WkboIfN5FRpKuOhntcSSkLoGTSBi68BhJHxJWAlcx1ZI4ItrFb5WzhHQ1rKJ/kXco7mppaKmFWBeDr8mFw5y1Nk1VKDdb1f0YA5vU2NrERhJDOHcjf/DAHLvNawqmV9NYuVBxtVN1KwfHlw77FLhNxVR7CC2RwglYxa6dMTJi1RY+Mj62xBowrpeQWBbWT7I+AKeVfUb4VjJA9HMrnEgDkd//8z997Pdd3ZtedGzgBzAMEIMEoMEqNIicpSu9vt98rl8qt5v4xn/qw371WNXWN3dtvtdnergyIpkRQl5pwpZoIEiJwx9Vn7u8899+KCotrt1oMKIolw7znfdPbaa+2101zF5aSvSW6jwndnFyK44zBxyV65vjDhclk0QuVLirPbn8HhFgV2ovJTbV3USZZjCAPw88thEhHBYMxLKcOnlZoy1AHsiv6d1kfRFebmNf87vHYYa/C6IVMsBwiLgqeSFhh6/5yxQ34k49riuktHufjfMwGhxkasqzqT6cdT/r0w5skqXqyMZJ5TCtwALgQBMGtiuEa991wpIKT4nMOXQJmHq2pBKYAngzZO3WIeEFoChFNWNTFuFSSCBAgnrB350YoO27y2KwHClgIgzN1otIQQK46UMe/emSTZmUNFkqiFMQqBJ4e43P30s8mwJ/dgy3BGcisL5tD14rmVkYAHTE/0KIwkDIDZ3UQTC6aecIW+fQQ/WicKYgttLgJUpYnykzVkdxEwJ/Ok+B5B2OgoepE0u4n95UwleHAwCiB08xCxmnX1eohJajkF6+uy1Xyrlxjy+NrTAKHUHamXoVxJKeKXeVSSrafkS6HoH1e2MQWcnC8XL11S1v3alZtiCZWPIkBJIFP36qnCuM0iQBjXKlAil9mku0jyc7LpZJKx52d9wuxdv3pNZgncNyYSm+lBRa3e1JSdPXNWASxyJIJd6vsILAmeAZL8PtcLU0G/NxhCghMC5y+PHZPk696Duwrg3FgnaUSoZeRoTbJg5t5lyYApd3clIMOsRlLsgUHJvgjuVGuoNihep+pBTa0C98GBQevrIyIotIKQMzNBKmNRpj5dq+WbMoTZQCfZqC9C/+o0JkEFUyViAMZEMuupKesdGBDAjp6eBM6RMBmmLU6OlfaMQEq8UnvX4Alpt913AxdPzvj6Zd6jDCHOfD87fWxh88JUiPYR9KhbOB/WcY4cjLl2zjbqvAAaBPxDONhOTFp9fY21ty+xF194QZKyzZu3WB3GFFNT3lYC1+LKCpmHwCIgP+UZSnJMiWN6lQ4PKYkOuOJ7AFJMiJA4YvwCu8P9kkxrbGwQ+GhrmyPw7M/iiF28p3F4BgDOVU84Oqpg+PPPj9rlK5cFitSCIbkFA0TmtLbJFZc1zDplXbLGWMOAC+STjC/zwLnPvZDg4LphwRlPYkD2EdfYi9FNT4/ugfo3wCLz3/O4x27Rx3N8UuCI+q4AnXdu37Lbt7yFBO+JIRKmLVxPGMEAFpksTF5YH6x1gCt7AEDIngRssQ6Qv7I/WGd8HfALGNBZJYXBpBhGPjEO4V5wCybBznq6//CBjSZTEVpLsEZ4nnCe45ba/eiRnTx1RvPBmFy/flOsJtfkBmswt8Pu1j9NbOatjThnSBDBJF+7esWOf/mF2M+5bZwR93Q9L+97WddK03QYZM6o733ve5Ky8jo8f1GTsOfjPIPNJGkrVRju6yRoVUPIeDZbTVW1TYy5cynnK2C7p/eJ4rfHT3rszv179t7vf28HPjtkg0Pj6kGIuyjnLOct9wDrjmxU0mubtt7HPTIEKmIIs3OgTETynwUIU59y1iwfrFPWY1trm9Yw+wdGm1pt5PbsPc5zHG9JVrBGLl++JBkwz6V58+fqeyQo2D+YTZHsYd4+//yIffTRh1qD1Bu/8fprcp2eN3deptQQUaLEJ0lWl3d/a4CQR3ufTdm1x4/s//vlv9oXFy/YE4qXKyptuLLSRgjQtCmSVJEUgKQ/VaojjIyqTA1mYQijVkadA0oZtgxMJlv1EkAGGOSBUO5DAVbqGxRZQX/IJWe+FKiFWQGPG7+LQh9CHfoRWM+mSc4VwcdiLgKETyn/LAKHT3n9LODWw/WpnNgMxiweZHooJxAUDGH+OjNgnMB3sID5n1HNHAEFbnkqoPXsfdRMlQLw/Lz44emM4h8DCL2VyEw2UF/NZ5BizlLtnz/vi1NMutfEwPqD1g1NygLCXAsSH6OCq2t2f/Hy+TlMTFO4FMb958FX2YWbBecFoB4sN78bklbJbVMPxNlep/Tr0Zh+5tdnmpnM/prlAaHDhELXq9Lf17pVvUsAfh9LHjocogSWBKZj4y7vKwWE9ENi7bisyY0s+ERaBDugvVtBDSFyUQeENVPTchYd7X/iklEac7e12vLFC6xr+TJbNqfFFjXVW8XEmFUkyXLsNVltpwbxql9NACmCRCVJkkOo3JNzzB77wE2XwvXSkyMeo6dkjoL3FPDqnCvtG+qqid6+JzY84mY0UTvor+HsRsglI2kTaz2TMifTojwgFCiXY3D0PXQmbXQUJ8UAfYVr5TWpw+nreyJAnpfNUrdIOweCJh54AQgJyJH5wgJI+llRqfFkvmEXffyiBZGb93hrE69VYeyiDi+k6CSp4ncFCJVN9owzHwr8k0U3bFZ//6DWilphjI1JIkYQO9A3bKPDY1Q3/FGAkPfiPpgPAYwEFGguz8OeLC9BL/LUWze/Eujj/nBKJCAjIUJgSkDW2tyi2hRMIra98IJb7l+7phYTBM/83L6X99kbr7+hwAMgcfDgQTt56pQML2SYNeWGaVqb1Fgm5CS4rK/DDvnxyTWTxSaQlyRswQK7c/ee2ExkdQSCBH24MRIs3vrqtoJRwD0SseHBYTm2VouhqlAdJLbqqkXLWkqVtFf6YwFh8QMky376c9bra5H+Ub8Fy8H1nj5zVs2wWc8h9VKvuu5uMUtuaBRu4t5jVIni5B5MgOpyZMCdu8aKRA4WvaQdSiQwvC+ls+NcqOTwdfVq5r28Y5ltWL9ODrLUrBEAAmgePniYse7sE1irvcnxUS6UuqeGrK4L1khjXVlpXWvXiEXz5BPtVibdRGVqSvcq1URlhZIRsF5IVhkP5hXABGhEJogTKush6pOIgFgvWjOcY3L9TWdNZaUYCxitAwcO2LHjx/R+YrcxfWGfDQ1L7gy4QV7Jz3PftDWg5jB6GHKNgB/2AyBP/dquXROzwnrzNhyLrKa60u7fuy+WjddESgtbRuKrr7dXUlVeS3LIjg5bvGSxnDYBi6qnraoSe8j8cQ6wFgKQYvXPHoD15j15DfYmEk9JGufPF3gGID3sfqSefABC5KDMndxDcX1tRLVRo/ulbpEzAekqH+rtR1mDEhnIj2uVkAGccv52dnVab0+vHHsBHnyPNjDsQSSv7CvY2ZMnTtqDB/e1xqlD5D52vPiijJ7mz59r586etX//5S/EEDI+eGVwP2+88YbOH0ySOFM4g//2b/9WfR9VopDKZeJs5k89H6antNcBmzCa0ToI0M/vTIw6KOXzLH1P6Yc5OGhWXWkNzY32y9+8Zx9+/ImNjFK/PW3TVYVEzjgxV3WNtbS16RrYq5xzSkiFaiRPbJQyhPEMLY398ufF0+Lpkn7SRbFKkouyl9jKMPDEq9w/e1TgNbUs4noZC5j2tZ1d2kskJZDiUmNIAoa+pC/v2ysjqdOnT2kPsrZfemmPnTl71g4dPmT9T55oznB8JQkxd06b1gZ7sFWOtu5YSqKBRvffKiB8YtN27XG3/cO//tw+P3/eeuk1VV1tY2wUJKMEMimrKrkND+eUsXX5oTd0nRUQZqDLjU045JUITMYBAebKOXqSxULqWO5DGUMeWKkHIj/DYS/tfwKD2WGewGoKs/yBEdnDZ4y2ea3ZOan0IiWsTfFCLMeMlfmaWjQ+RTidk5e6KUYKD+T966Asq29LgWWhdUTCXLnsvzNSLnsT8ytTCuqAvCYppHR6cKRsveav5BoDEEXgErWdCuSQ2SHlTQYAM1lUAvJcbU8+sH4KIFS4XWbzB7QMgMWhRIYsgG1pzWq+eXwh0E5uhHm2KAVdKR7LWEJn53I1nbnG5jOWV8n1Rq1hYGGxtsk9N88cZ6/zlDXGTg0XyeJY6z8HEBbNo/aH16LFw8fr7EwSFwI1XMnoQ8iKZZyZBwAigJGaGIKseHjEDhgmsKa2J0lG3VQGuei01VLvOtBvA48fqpawcoKWE5XWUlttcxtqbVFzgy1oTDWEOUDI2ITkUaCEsyRqxnBBTU6tSo6wF+TU52wCgVWWZEprI4AgrqsZq+xG1Skr70GpS/5c+hcS1MHhQWcBUhsVmazEeVXhTIlqCuuQyRXX+abIt4ghDCDtr+/v5+0bkJ3i3InU1Uc3z4LgQIixRkhCI5BWT6okVRVDmOavpsbHBtWHm9YEoHWHWc7njCmUbM9lq7EnCUZLASHgh9pFzp4iQJieIarfTEEKbqLeO3LMg2acRsddcjw+NmmTJB7iLMzZuc3GEMa4RUKHbK0b3vi5SgYdBo9gWEYW9Ac7dcr7sg15AoP7aWlqTm6qI7ZqxUrV78CoyKRj/nyxggQUV69dVVCAHG7b1m0Cmt6n8JJ98eUXclRU4E+NKl7n2SMmyXHTKe9qBvoDY47SIFCJXHD9xg26TpIvAI1r167LdAe2j9INjFa43of3HsjwAPA+meTR/hx1j4CMIUxAKa7D47m0jpJqoKAFK//8Kn1mFJ2NKaGZ7c3qGjENMEwb1OR7nuSPJ0+dths0GK+qEdgAqKg9As3LezFdwSbPawcj8A1zMYJxJJ2DsOHp5zivgv2Ms98NneoFHrIkosooHFiK5aqrd9nZNLVBi239urWKRQjmYVQedj+0R909VlUxbXV1NQok13Z12Ssvv6x1BGOMjAxDmmhQTm2cZOrsWVxzR9wwhj3MNW3ZslmARUoLWPvhIYFBzGn4WYxkSASQ2GFNUmMIQwh7KLZYPgEuR9f8ZoG3J/kJfnltANTFixft4sULAk+M4+pVq7weMdVCEzzL5GRy0hlLGFPMORYu1B6EQWGJMI4ANs5N7pO6LBgt5m3JksW2aOECMUc0pefJIAlq+zKdF0P9A9oT/B73QY0mv0NSY2CgL0uowNpxPS2trXbnzm05jnL/SPxWLF/hIL3fjXK4F5g0rptzBqkgcem9+w9EPgBiGQNYeaSYnGULFy/WmmEv0WqDn8d8hzpljHp4fzHValfjkuN79+9p/W7evFl1hzh1RhJ+dHxCa3fjxk1aq0+e9NvnR45ozFjvgOavbt2yF7Zus83PP29r13XZlUsX7V//5efac42N9RpnapX37dtrT3qf2PWrVwVKuD+a0XMG8Mxg7NjDUT8bZlWc70g4lXCdmExmWY02NeGJD4Cb74dK9UW9ev2qrql/aNAmK8yOHj9mp8+ds4mJafUiHKa+F0KBsxsFEC7fLa26P96fcSJBVpCL5pL/f0ZAyHnJOuacZB+zj/gImS7Xp5ZlKZnKPmlfusR27tgpiTJr/KOPaFtzVr8PI/jXf/1fJe9nDnkGrVixXL0kr12/ZsdPHLeHDx+J/V+9aqXqQEkCwQRyHagMtBe5FmrE/7yN6X0+ooaQP/ts2q4+6rb/959/ZkfOnbVe6jkw4Kirs9HJqCHMKoQyQKisrddTZofkjOA39wUOUxZoJhmdRFox7AWVKXM884FR2tC+8ILKZFRUKruj/koChPEQT+YO2QMraq7S75cE5TMC+lywlL+nLNjLmWmkmC9jNIqAZgIGApNx+OaNOEpfR89Yacz8bV2zmbsEhzoEJ5pHDiC+Qs1O1p8sgRNlUPxwctbUWYMwdpFUDnkCNVOirZmHxBBSp1EECF3uyT0o018GhAUgDDATgJCvUxvG+zjTkqx6ixbLTEAYAWueIdQ4Si6V+lMmFrBcoBEMIUA22BcFuanWL0BzzKkC/tR3LgKDkMgqaVFuzaS5ya8fn8KcxVXJpohrjTUhAJ2TtOXbTrh0t5g1DVlrub1WHhC6/Cv/vk/bpxLV5SXRub/7KVBYmtma1j3Tq8etmXno0KRXgdcornYmuaEMDZIe2YGPS2TJzAIIORtYh2SdYwwBKTCECsqpaQUMZgzhlNjB/u4HZqMjchmtJHNOc9eRQZvXUGvzMZWZGrdK1RAWxpI55foJElmXMecsKQI73l8yGoJjXDvTQ4N/c81KRIkxoCWG13RVpweoEgzpP18PztaFSyn7DZCmZIvcT732STLs6KupWk1vYQEQDFdBrpWf5eHh/fJin+f6JlbhjhcGOAGivL7aJXWul4haP65xbNxbisQeD4dR1Q+n6yexk7ZC6vWaGL8pVxNHDSnKgjh3/Azyf8feiIctSRrez8eDusxxyfpUuzOeeibqwPJLDgdfAq3ExzrjiEEZhkcJCPCXqJdyUFj4KK4hnM6MSGLvCwRQl5oSBFrj6ZxRHVH7Ml0vZh4wHhO0O0ojSqBdn0zTmMvX9r9qu3ftss6uLoEvAl8yxsePH9deILjdsXOnssasf2oOjx0/rmAcICAZqAChg5DCpz8nePayHgDlmDfABhL4LV+xwjY9t0nPV4K48+cvqrF3OJ2q5xjBvVXa4JMBGx8Zc08YXD1rvf+ej4cnb7NzM+0ZzWMGCEM1EKNcSFKmCS8a/xjLfF1nqDzEsldiqtGsAFW1co2NGj+Bp9paO3vuvN29dz/V0M2TbI6MvljCR92SVQa4D4mkKxcqBYp4PSSKNId3eWq11dS506+SVFOTAjfUfhHIcn65wyq1dwTLfj4CTiVpHx2VZJRegjDmzNFXt2+pzUBPTx+EitXXVQsQ0pcShhBmBzasualRsRP1SpwpBJvUEPF+sA0ElDBNvC9N6b//V3+pGkTeAxdOmAfYw/6+J/pZAOqyZR3JVK9SzAPnBuPJ2cr9N9RhFgX77ay+J3ALz2XO2ye97k57985d+/SzTwX4AKL0IWxraRWgYo8CSJAac4bR3oT5QxKrRIMccbm+CQHCCMBJhFy7ek3ziyvj2s5OB39Dw3b//j2dqytWrJQck0Qg9ZiAbMaH3wEI0dibhM15rYW72q8A4TWda1RTCZAD0MGMAgjpbch+AoQR13CPACW+BlPL+Ny9e1/nDPJWziXWHgw9LWlgBUOOylpsam6SRJX3uvfgnhxn2b+ATuTMJKpQXFAysWvnTiljvvzymH5HCZnGJvUkxMyJ5z1yTAAF48p65r2oY9z83POSF+/atdNu3LhmP//Zz2Ssw3qgtyUGVXv27NJagCk+fOSwQNe+fS8LvCAbh3kF4ALolyxZqvOBMeAMw9QHLwlf781yw+3rfSI3a7njNjVpDG/duaPXOXP+rN28fcvuP+q2+yQ8envkA0Ad5KPePvUqBwiyHlAQNjTQFmRaa1R99pLawg/0bx8QxnM0MxlMJBH7KxQ5nJM447791ltae5zx//Zvv7Ajn3+uZ9TLL++1//v/+jv77NPP7NNPDyoRQPJqz+7ddvf+Pbtw6aLdv/9Qcvyaagwc3QVc6kfcvJXkrbAK+Sk4I/utMIThMkrFwNXuh/Y/f/IjAcJ+WEHc/WprbcwNv5KhTKq/IBsslrAACF3jXnjs6iEadTK5ehkNcs7dJ8wn1Bcqk1/l8U9aOGUYMxasgpXMACX1CeG6Elvh9Wqp1iJYQUX2KbdZEtBHA+Q8gJsBCEvMZQq98ryWJ9+fLv8Qj9eZEeCngCNjSBlGBYf5KKagWaxMkg/ugMy4AlWsuXE6zDlXOqBKbqsKxpLVf3qYhyFFxpqlh70CATVzd/trN23wmrBg/3Q1pQxh+prmMUkF/QE7JRmMdPwEIUlqXAxKfJ5LoW+soWAWAhA6eAOY+rrz2tFi1iMAoQL/ZL8fdVwB4DRGiXGNe8vqKBOwyyRHuTWezWu2lgpXnu2D9KW8e20GFouWeMHtsRRM+j4qDwrLracZgNALKXOAsNDAeOb4x1dmryF0eVW+ejDV6KZATmYQNdV66PDwpa8XD0E1zh0c1KcDQk88eK83t35X4/oUDPX2PNb3CNIEQrTOk8vo9JRVCRQiGZ2SVHS0v9fG+vsFCJctXGht9bVWPTlm8+qqbV59jVVPT1DrnvWaY/0EGGOA1UMQpgmQNjam3qrResKBFQy3Aw53qyV7T42F/w6sGWYTdZJOJkm6mqb734NRjMA0GtVrxDmu1I4hGdmovUUY1RSSOlnNV3KJxCgk09illhO8Fw/2qLXRek/MdabESMmpdERnII0ADLAbbEquU0VuDRb68AXgcymaqzUkU5UDKMDS5YvaK+k6QjYb7T4CJCrglrTPk1L8biEJ469btMfT/kdBwsMU0wcexGTaBweHU7zhckABGj0IfLfng5FpOc+6ckUGI0myzBrQOSAVSuH5wbgSILE2CCrlnJgc4txZtcImRyZk9rBgyQJ75+13bOfOHZoPWgbAuBw9elRyM1gQmKIdO7YrQw8bePSLo3buzDm789VdG5/EURNH6JR0SGdBnBFyth33+pbFHYtsTVen2EsCY4JTgjJ64R06fFjjQlCtxutJru1AFwZwUslEfajo0muFARA4JTI2zA01QAJRRbL+SFzmQWBOtSIre64/92s0LRsnsWdWWZvaoiQXa8bQa47dmRCre/VLi35809P2+CGsxog1tOAI2SRnXsAE8j5ZMz6FAAAgAElEQVQ5FKekRv46YTw4Q6hramhqFCui51FlpcZv3vz5nrWvqlTrBEAMwbQDQmTWBPljfg6p1gqwVePrZXJCvfSQJ6r/ZW2tPemnETl92obT2TWlsw052coVK9z1EkfShnoBTQAhdUXPPf+cgnaAHH0pT546qfYV7HOMKP7mb/7Gtm9/UQFltAbo7e2xr27ctM8++1QsofrrzZsrsIXEkvXKwaXxGR21VStX28IFi6222pvej0+OGuZ93JektHrWT7sJDFLEixfVogNA0LGsQ7JXr2s0sdKYvixejMzyjhK/OKXSe47znBYPT3CpbGjQXAEwuh92i8VDwsz4ASrnyiilXlJNAmeYdFw2YTZVM9lHC5Un0lyQGODe+D6Sa+oSAU8A7M1btiSjjj59jbOHMQeoA94BiSxf2EZAI8Y/MHiw5S6nntQaQeLKkkUyS5COFBaAyBpATh3GOJcuX7KLly8bUnLu7+q1G2JAYTUB30val9qel/aoJv7E8RNaR5yTc+dxf7C3sPT12v+0KCB542fFY73OhnXrBfpefW2/AOGPf/hDXTdu3CSTdu7YYX/1/b/UM5L3RMLOHkCijhyX8aatB2uM3qaARFhkWCyYZepFSc5RA8e+Y3yvXb0qh1fOZr7e2dklwIrDKDXax06esMNHP7fWuXOsua3VBoaG7d6Dh3aZ5BisIjJ7OYl7bBUxV3Z+Jzn40wqjCsx1SblQUTBeXnGX/Uh5kYLeNggCfjYrnVIJWmpTJozir8+4dHV22nfeeVeN6zkPfvveb6UOYa0gDf1v/+1v7dAhAOGnWtucD9TIcn7duXdXyXCZX1VQb1sn4M0zkPFx1Y8TP4BmzpxvBRCitOcTQHit+4H9jx/+wI6cO6e2E+PUW9XWOSCUjYQH67Ls1knumnNv3l4MrhTE59gwx2MzG/oG+xUP+wBjkVX0B5T/nrMFxTOclwUmAWj2896zLH3kAmqFsmWkjnrIhuQvAYG4h1L2qZSh0b2lhsWu2U4MWArcdH+ZBKyY7QlAkpfLRk+S/PtmYAcmQtIsdyBkYyujn5zwMpYuu3Vn09TcNjmQRb2nWofk2xYkwBfAKJnYeTCWwJCzkdH2ohhSxL9cbod7Yl0WDAsQEmQhz6t2I4OZH6VfK15HAcKCwXBpcBhuFAChL5tCDWEm/8uN0Yw5za3PYIqy+0lgcwYILGo3Unw3Ra+fl4+Wk7eW9Fgs+t1nqG/VvUatWpFkVNrjjNl8OkOYz9jNDggzsJOZNqbauVSroBq42loFOwBCHqIEojyIcRjNA0KvV622SgVWLo0kmCJIwcTEHWnNG4ir1UUylSF7p8b0/jmNFGWw3yYGByQh3bi2y9rnz7Xm6grJRRc21lkNzqQkBSjahvmht19yEmVcAHuSGqq9wqjLsZTpdVtorofAgL3g7BWAcETf99dxph7JKGMe7GCcfbEm1c8sNf+NDKR6GSkgLshIQ05KsB7Okh6vp15/6gebYvioLUsMNwEgYx/ruJDgcPYlQJifW4XETvTWixpWwFIEhy6bdfVFMOnsYTL74YjK16M9hze/dvAcyT7G2VlSr8MqrEd3cC2ARD8HPNEDoOBBWdzyQGdaMtLhPlhf5y5esDt37ln3w0dJ7jNtNbXVAtyceY5qg9pK76GeoVNWUw9L7Cywy1IBhL5W/NnjDzke3uE86K0u3C482GPOZh6qK1atsOe2bJIphFpIDA0pcEUqSvDP+lLj+tWrvWbp9m1JRQm+qel78rhPc1PbUCNlhVoA5RKskbCkr9WSpUts/fPrBSYIrmHnef1zF87boc8O2cGPDxr12eCwMJ5RkijLihb2PvsQKWZLY5MCUwJaxg7G/p5cAnvKH/oFR7MUDWTZME8wpHUnAzocT0do61Fh1Q1uhMTa8Zq4SjFvSP+am2Bc+tVuhfknaePJRa8trWVf0xi8ippAl0TDBqddUXSdKmnBybKu1uobG1UHF4BwvvowrhCoAaAB1mGP+Ig9ytnFHCIzjYbdYpCRl+ts8kQZwSMMX9a+JoFIHI7lTNrYKICCLFD1Spx1oyNKBhCs0y9u06bntCbOnz9nJ06ctC+//EKJtfq6WkkBAYTUCfprtKpX5OVLl+y3770nRQbACOOR9valtm79Om8wPz0t1glzk+UdK2zxoqXW1jJfczA5jaulxxO+D10Nw/0y/khfccqFAcF4A6kn78v9iB2dN8/aly7NHOM5R3hP7oHf9x6GsFAum+X1AXlnTp8RE8nPLWtv1+siaQb4wWCTVFyxvENnCteCJJhzGCDMWHGPMH+Y6hCc45iJBJP354wBEA4M9GseaUUBYAdk8cEYsef4RKqN5PP+PUxBOLemxbBzvafPnFZCs7YeebC3S3vU81iGLThJXrl2VXt2w8YNVlNTpzYMGNawl1evWWPrN260Hbt26vpPnDghiSmgs729Q4DQ6/YaNf6fHjwoFp89ANsN8AMQwri++dYbYgB//s8/U70ga2bx4oUCs6+/9poSHLCVvAf3zrlDAgHnWdYEzPFzGzdqTJEvA9JZcwBC1viG9eu179hj58+e1bgwtySYXnzhRUlAqR+8eesrO3biuH188KC14WArQ52HdvP2bbty/brMZSCKYA0569nrWdIysnMZYCgXA8b29e/pZHoKsCslV8ofTrN/Nf/7ek6huFErGpfL832SErCx33n3XUntqQdFMsq8s4dhb7///b+U8gOW95YcoUf1e4p9+p5ob0nF0ebPZuIjAUKIE3qFJldugL2SqX++xvQFyag3pjcjZ3+t+6H9jx/+UwEQ1tQKFCKGKQsInSoogMH8mJcEuB6wFkBhuelxIJNjGUsamT8NEMYDID+5swFCLbLZFlgmgykf3GeBQZkbCFAYRgrB7GiRPaW+svSlIpse0V4RKCSzy3+progHuvp25Vpv6DGfs3rn9TlgOND4Hgez+klN0urDpSLRp0jvVeRwWpzpfZbNxn2rx5xsfWv1ejKzCEBIDUPOmCD/mjNJ4GStnjamMxxsImeXJF0V6+lmHRFQxmvGYRLBUx7glwLC7HfKSXhDApr+zOoznzIgs71+Oants45rHkPn1/qfExAqWRB72TtiFpIwqXE4QRpZXB6y2FbD3hAU8FAkUA3JaLC8FQTeiVlnLDgg6a/E75FlzwChDGVc8Fc1OeWgECZteMjGB57IYKatsd624fDV0W6L2pqsY26btc9pNgzqa6q8P1IAIoGEtFZjPN0xmVo0ly/KwTIBQ69p44GR+vIhJYu+lgSqI6MK3DygSvswnWMEgnzq/EkZyrj/qhpXTUSCQ1l73nt03B3whobEsIrJqqqSvAlGlX0eMkfv/+cyQDLzsDvxPfahyz9j3+RahWR/Ta6aCSjzQENC6rLYac2HeiTlAWGS+YtxStJ0VxNgVz7mZ0Ad1vYF5p7Xytcs69yfpMk8cjx/QMKkeJ2mt9tgHBSMp3Ybmat1eoDz/tRs4dZJgPbVrds23Ecvy0mrbaoVIEROmn2kdgf8e3pi0qYnpqyuud4qa6sUwEjWO0F9ka8Vrk11NeMuDVbWu3JaZjU0NlfoIgPKSUmACMQIyF5/43V3152YsJMnTwpoELTB4JA9JpjjfgnKaFxPIBnul4BSOc42Ai68P+bkuMsVteXoh9dQa0vb2wUCd+3eJZYCKSJ77dLly/aHD963458ftwsnz1tVU41V1uEqmZ5HqcQinp2RoKuva7DW5lb1XBO71Nqq4BQ7f1prPOruLn9czQIItQYki6oRePP95HWesEMNDb6mnJ1y0M/68BYqmBZ5HzsABOuDZ8c47TdSKyE58lWkxCB7rSTGzJLJOninVEPHa/b3PFFzaTbjkmXUW66XxBZwQtsF2DBAIXPF13oeuRMmTBU94JAyZq65lCCkpGHsj3HVHk6qlrWyclpSMfYPzC0BIUwiTAFtBABFJHbDuOWVV/bLgAjAiaEKLSCuX7tqqCaYYySj2OMvW9au16JXH6zOr//9Vzq7NmxcL/ADS4gzZ9Q9AbZo3M4aghFbuXK1AlpAMHtsIjUlZ25YQ1rWqScx83/4yBF73P1ICRNklgCyOA9RhsDasWaRPXI+Abq4Z+SNgBvmFUAY98+aRzpKewlaW7ywbZsYFdgxZKIEzc9t2iiAx1hTd8j3uLbFCxeqbhPlEusTQIzrKvPFe/D+JIlwfuR6YF0B0MhYWRMAI96X7wH+GIeJ8SmxqKy1pUuW6hxSnWBfn42MjUriibnMqdOnJSvdu/clvR4gk3tlb126ctXOn78gJcBL+/ZKDr5x0ybr6e3V+XT9+g3r7XkiqSjsuyTCtO2ZNrXMAUhyXfQt5H4BnbB9b775hub/gz+8bxOTyOrrbM0a+jYuEdv54N49rVl65+Eo+tprr2nsB/r6ra6mWmcSagSAPPQO5yX3zifs7cb1GwQIOcM4h5hvvgcghOFUP9zKSsmIr9+8qeQbjOHte/fs4pUr+rO3v0+1hDKYwQYh2kukfJPHxEHupC+WUf5lD8k/AyAsPcw8uUOc4GcSSUGN3fr19s5bbyvpw1oG+DHerCP26ttvv6n6TUDhzZvX9bwCPI5NTCixHAZYL2zdrLO1s7PT203R4xWGMJWGhV/HtwwIza4DCH8EIDxrA5ZjCFVvSJAfstE0qUm+ouqBsmRPif1K3mY9zUIpuhcYKocQ8gxhlmUosgbI0Hz8+h8FCB21znjgBRDMZ7Xjh4LZU5iQGpHHgyIO1EwO+3WRfzBJKeNczDKlZtcOCRND6JpjxpEDOQOhJfVrBLCwdRxYsjaWCYMbvAAIvR9LaV9Aj3JCxDkrwEngoOjWUk0Tm4oPNgPsoChzAtOo/ysZj9kAYTCyITlQIJ16bwUgDIld/iWf5tZa7n58/c1e++cH1ddNYi7unO2we5rhzCwvX7pXvi1AGEOgjHjaLiGp41ALExZZXdcjh/JaOyQzbvYxJoVBPBw8AxGuiZ40kjPcosXW39+nh320sKiIGkWAUREgRDLaZzVTk9ZcW2Ody5dbx8L5tqAVQNhq7W3NVlsxrVoeb2mQWjUkSarMZXAnBgAE2y/DG+/ZFZ8eqFZIJqKatQQQYy2R3VOLjFSPC6gIOXawagLUchN1lz+BNmoKaj34DYdkxoogjSVENpiG4QEICebkFCcL+VTflZNUhhwmvyck5VTvRweFcc2qIUxpvTBsUdA+5j0PHRBOCRCG+2cG5JMCgrPEa7/cTQ4ARaaddcF4K2GRHq4eoKd63HTa8/qMccj7Y21r7Yy6NJcHLMkssYwwc2Iap9yAA3OE3l67eu2aghSCyrEhZMbTVt0AQ+g1kNmezwFC7kt2/Y11unYCTrFHY+NZ+4toNQJwDCWK1zHTwTwlO9ODS7K/TZsUxNFTkIASMxeZzzzp1TmLwQzBGfNAcIEzIMEFf88nGPg+oHTK/H4nxqiTJ1iptGYkqQvn28bnNgnI0BcuzCIAnqfPnLGjX35hN6/dtId3HlgNxkq1boakc1QFn3GYFRjCOa1zbPGiJfbiiy8o2IFRgi24eeOG2EFqIMt+zAYISULQ17IWUFib9b5lvZM0WgKomPZE5cMHGH/0a//AmmA0hfyV9YDDITWX/L2pBXaqVsE7X6PHnyRXKRk582yfFijFzKEtyRDv370nMyCurbkVySggfrd1dq5RXRpjeOPmDclRuY4nPT2qhwMsqDUA/U8TkJVjbupDmzLfWtle+1tv9XU1ai/B2AMkYNNWrV4lU5l7d+/YnVu37foNDyIByS/t3Wt79uxRvSGSU2SLOExevUKfuSqxbwHYkTbSkgdZ4IcffKAgdMeOF92kq7lZpiqApPal7Xr2A5L4ZD21tc3VHPP9SRIe9KmsqU4uo/fFOnHNsGHMD8mMGxgT3b4j2aEMfdrblTBC+QHDCsChjo4Yg68DEnHzZG45Szi3mFPek/V+4/oN9dvkWgGFUWeI/LGpoV5fo6ci90N9KKwWTGdTQ4PNnet16qyXW4l152wBaPHzfFAjB8Chvjb6HjIv4ebL66GogPmcN2+B2Mk7d++oVoyvwzyTBHj4qNs6li+3ppZm+/zoUY0Tvf6ivyLxCIk7klHUHQJ2X3/zDdud6kVJ9OA4CePL+G3atNlNX2prdQ8N9Y127txZ/R6/z3nGGYQ8l/MEgxLOj08PHLCmpgY1QN+4cYM1NTXqmpEMk7DhLGZN0IqCr9MMHmCNC+5zz23SPU1MjEkeSy891gL3zntQW8siuHzpss4j9v2q1at1jjU2e6/CweFh6xvos54nT+zGrVt26eoVO3rsmF28fMXu3n8gb5IKzqwJknx+PkdcFXGfkidS6qXzpzROysXg/9kM4WzRnD+nPTbGdGjTxo325uuvq24f0E4NOIAZVvvFF7bZ/v2vqBQAUHjt2lWtGXd+poexxxGYJ+3atV1nNS6kijtqa7z/N/F3Jhn9lmoIgyGkMb0Ywh8hGT2bSUYLDGHq0ROm8zI0SVAh2bU/S5icP6iLAtwyjGKAqQx45evD8vLF7I2LG8L/qQFhHhSWgsEAihH0OXPlwW2AmFLW7uvGawbuyO55FkCYstkymykB1lxHTR1SvJmAMAL4rwOExTi9uPdj3GthKgp1b8GQZv0Lk7S23Ps9DRCibddYsvISOxj1SRHsOoNY+PimgDBv3BBMXinwmo2l+7r5LB2/b/Lz5X52VkAoA40YB5eM5pntckkNf/2vl4yWjq0MZEqaesd6ytdhRsCfART1AkjrVK6GqcYrMQA44+HS1dPTKxtu6nZk3gIrIGOZaasEEOISJ4YQQPhE9YNIRuc1N9ncpgab21BnS1qbbElLo9XSqkK22O5arOtMQWrWKkHOul4DWVffoGBRDFYObHGI81Bl/L1OLtULprplMmdhkAKLEFLHYEeDyQvWLlzZAFsAE/WFqqrUg8cDqEYFZWGyw3UDBnDipH4u+q8FYAJIhiRTUtfcJwFhsIQFQKiTVkG5nAuTPI/XGR1zNYECWezSk4NzARC6zDXkobCEUT8IIBSjI4DtplYE8b4ucmOW+qJFaweuRmAYiaBee9xGhpOEF7Cd6isFCsXmOaOLzBdJUxg6RBvakONmmWndbmGtL1u+zFasXCGwOzQwqFopHPtGcd2sJUlQAM9i5lLST2AwGSLxF84n5pY+am++8YaYHBwNP/zwAzt8+LBAIWOIRHT//v0ChIBEAgsAYVjxx76OdcefVTVe1wcgZPxgBgmqV69Zbbv37LZ169YrCIy6I4ISgk+CZOYUoM9a59ykVlP1lGFy5gX2WaZryeKltnrlagFaxoSaJKSusBUE3lmtYemhNJtkND0HqbdjfHwNmi1ctEi1dOu6OqUEoGaJPmr0/iKhACsHQwkTxTMEswyMY0hDrVqzxppbW2V4QruDnh6CL6+VVy/RdG+xxmXIQqPyVSvF5ACCovE4iVLua3hwQJbwW7ZuVQNtvk9wzv4BPNFGAkZxbGxEa5p1gRyPdEAYsgkUiqX07wOauA8SXMg9YRgZA9hh5o11ABt05fIl++STTxRoEmRu27bNdu/aLRBAbR3tD06dPmnHjx8Tm8wYUtsFiwX7h7wSU5kvjh5VQ/v9+18WaKSGjXo8WGrWm5i2ykoBMRJtgE0Sb7DK4TrqcsXHAqjU1/FeXWu95QffY47OnTkrAxkAxJ49L2mf4+IJAwcQIxkI0IAN4xxnbQKWdDZNTGjt8snZde/uPTtx/LjWKWB3y5atApownvwsjBb1W8wbrW+oPwSoIA+ura7SfuK+YHMBiqxT2lYAglCoMJcwvtFSQZLe1E4G5o/r5DoARRs2bNS4XLhwUaYgSGGpGeN9r9+8IUAIY37ki8+1+rdu2SrGkDmXy213t9wkz50/L0Ogt999x/bQWH75cq1x9tGBAwfVv/DFF3cKEDJ2sJcLFyyUBJEzAcDJOacejm1zZDgFKINJPnL4kC1avNBWIUl/bqOuA8BLwgaXVmo8YfWQHsOakiRg3a9d26U+pwBhkn2R8GBN0+8StQLPH9a2vnf9hmpCuXbWI4kMzHXGSP5xltfV2ld37toF3uPjj+zol8ft3IXLOjMbmpq8BGNsQsk8T5BOZYy6KwFnkeOVnCt/bkDIGo8Yib1KbMD4P7/pOXv1lf1KSHBmA9pZOySQYLZf2rNbDDCg8PKVSzqX5LSaua7i8jrfdmzfJnDZ1bXWn49JSadnolpguPnOt8oQPgsgdNIpAUHviOv1g/rMwZcAI7PU6QXQmxloJ0YxBw7zADL+rt97RkAYssvS91JvrFzPvHDRS/yQL8kcVRkyTNWipToUJjIfKAYoUgae10/Sy1hcRfdSxogkb2xS7rrjvQg8qjLJqPflEkOYB4Q+yLqFYG8Iygiiom5Kkptkox81jzOktEUP+ZmwJOQ43FsWGLseTj9cqA0tALXCXGRFaNlwlwOEytSkCrkYS7UHSKCwNGCP9aXNluaxlF2Lnym9ozw7OFvyQvecm7/SbHS595rxPrMxh38ESoz1GDsw2J5YxF67mmra0j4N4Fx0L0U0/+wuo3GJHkIWGGQtlWC/cpLgfIAbeyQ7R8T28Ok1qrwmQTNBBUX81O3woFeglaRk9BIUIOSwTYBwfKDPBnsemdFoenREoLC+qsIa66qtrbrSWqvNaiumrDpqCGHm5OwaLR088Nc+SH0fqXMt14SbfUYAwn3x0A7psmqvaNdSlUDa2Jhk0i43DcnjiORBBCUEqHL9q6832k4wbzyYMbLgPej5h3NctKeIfR5tL7y/n/dsDFCYN8EJZjZqHAFoBGRRw+gmHw7YUvW0txeInqOSYHtNYxi9BJCLJvGx/2XiEQxh+h1aQiBxnJqgKbwZwAyWpDrVSxaWOqYD3o4j9pInZvyslVNoYgrlUjfqEnH9lzI+FRWyUlL9WCTgpFbSsZNKESLnUQIIly5bah0rOjQnyH3p5aUeZmM0Yve2GVHbirSHwDKAMQxqrE8yvATN9BWj1oSgljn41a9+pUCB64LtkNnD4sV6Dep9zp45ZxfPXbLh0SGbnJ4wFfqla6W+S2yukjqecScIh82i7okgbsu2bWK9JBO9eElW6IAGGqKTUGHs5ECdGs17dl51BGkKIpHqAcmqVattbdc6XT8GJdQ8whKqHUk0UM6dU9l59xTJaL4kgfXY1NgkwEygtXDBPIEvGAmSEQAQ1ikgBSksY0XNzu9+9zvNx/LlK61r7TqxTucvXBDouH37bvbA9vnP+QGkhu70/Vq/YYOtXLlCbBlBL0E8rCrM383r18TMbX/xRe0/BwZI/y7KSVZOyVP0zaxRvz/Aj2qiBzCyQfngxlfikHFZpm/fcjcNQlrZ3NgooAAAZJ0TnL/yyivW0tykAP3smTNylyWgBCzRe+61114Vi8j1ANBUUwh4GhqShI3XgeUck4KgV6CAMYWtYK0hnYRp45xhLMXWNTVLRgnbd/HiZQFWahbp9djY0KT7vP/gvsALhi0wosgWkSZzVmEsBMj64ssvrb+vX+ADN1aXVk9KkguQB+Axr6qXwuQLSeYE8s5uvQ5nPPuF+T4Fa3aH9dpj27dvl0sqgTfSXDYxbAquoyQzuB4SH/Qh7OvrVc0ga4QzCnDJdbM2ZPqyaJH2MvshzIlkuJR6OTKO7BteDyaY1i8E+RinML8YDdHDEDD31a2vJM2sra+zGzdvSnEAIJ9LK5TGRoF5EjCYNzHPJ0+esLfeecde2vuSHEpJRCKD/eijj+3MmXO2fv0GgTPaUfD3tWvX2ZnTp9V7FMABoKXGGEaeM+f5556zwcF+/UzWb3LBPNUHwrDSrgl1AvJXxp9rI7l15PARmze3TbWYjC1rAjB9+cplu36NPTeoZuusRxh7WG9kvOxHWHkYYBQNJGB4NqlhJ+dJZYU96um1G1/dkjT94KFDdvTLk9bc1mILFi1SYm5wiFKRARseHLGx4VEZZLE3okZVBSdfEwv9OQFhqHciqauWEE1N2oO0/ti3d5/qOJGLsrZZu7C0nBkAwkjuXbp0QX085XZMjK02HBOqIVy4YL7Og0ULF2UlElLeZAwhkvr/zQEhklFJkwQCyVb6Zwbyo8dTAiHOSCT5Z5rwDF8FmMvTwjkDmrwhTSkgDHCTLBNnqPfyItV8dWMe6HBwka3ktQFIyliT2aZOJKFAz17kXekSuEkF6yG7kjxKFu4Ft6OopckDwiIAIjyb61eXHq4CZyGlSw/vMPAI0CPJJTb0qVk2vxosRVbbk8YyAoAYZmjrYNIIwAWYMlt175eWHyfN1yyAMAOZAn0FGB3j4kAjCtQ9a5ofF0eLUXuW2pYw5MUEXzJRcKdAN8tMqygZFGTZnLiGFEt5TWFqx5GASp5x9Vf5GmloHpz5DWfrzZeHB2lFB9rTelCm19N7/wkBYfhkBAD0tZj+JROPQhuBAO1+92kNaqzSiIRJSdHYxD6OASlkSgIUim2IdZxAodZsMBFywXWZpgLIHEMoWWZqBcL3cPrjEOahTq0RQSKBmJghGk6rP9JkARAi6RwcsOEnPWYcwDSSnRiTRLShrtoabcoapyf075rEEMqdNs6cVGObAdfkxCur+Zz5Scw5+4yAho8MECbpJ01qCYgkkSZDikw2SWUBdwTYONEhEQL8ucV8nfX09ojh4uty+qyqVmCm3n8jLrXOrzN3neS5TJLHZTme6EkOgY72Mnmgbzd+bkpMXchSswdgYBDHhum9/PxTUier8XPJZLQkiHUUxfFKkqUz0d3SMBAhCAAQUkNFb8JkEpbbB94eogAIvY8m2dNgkk3jCcC0CdaRy2wBSrRkGJ8YzfoQao2pQN/PpmCl03Hj855LfsxbMM8WLlqoYGd0eES1MwI/qRUS1wBj3NzkQSYBFQEw8wOTQmBNoIrkmEAMORDMDxdAMP7hhx8qICXwJsBDZkbgy/eU2b9+0+7dfiBZaEUNrYPS+CNvhoXCudSMjWEAACAASURBVDQBX8YXVoEAmdcCbMCGDAwNSm52+vQZSQsfPXykYB1QzrhX19Wk3nY+xhrdbP0X2EFOOGpbujq9nx7XSWDovSlTu55c24l47vmYe2uVrM5b80eNYIPABmtW7WMmJmxuW5vt2b1HQS/GRQTBBNTqW5lknwSosBzsNxih9//wvs2fT73Odlu0eIlSUfT3unT5iuriCkkuP16DrXMm1AzjGGrv6AkJ6IXBgY3D2KPn8SO7cP6c5obaT+aRvYQE+cAnn8hMhXthb7fNaRU7B+BC+gfAA3iTTCD5w5nBYCBnpMbrhRdfFAilDunLY8fELBBUEmTu2r3bVnQsk+zvzp27duzYl/bhRx8JMDPPuM9yvfwdcxTkjzClsJa0MgAoM9+PH3dbz6NHkvRSV7hr5w69L+9xCxOVChPIRN5GIIoUH8ng0aNfqJYQtmLlCgAkAI3G7t1iEQHcOK4yDzDfMoSZnLLBvn777BC1UjfE+kfjedYL64v2BvyJGQ21fCS/YJrYt966YUDrAHYFKS/1kVcuX1FfTpIcMOvMJwYy9FdcuXKVLV/eoVorvi6DpuvX7c6dW7a2a60tbV+qs5TXBrzz3qw7wDHsLtfB1wF+jCdgNJJotIMguGefIRnmtVnzsIiwkytWrrLxyXGZ3YTC4Ul/n64fuR/7D+BIIoYx7R8Y1L4+dfqU5uD55zfbqjWrvR/o5KR99tlh1RgCcEmsYZSzY8dO2759hx394gs7deqkzot1a9fZq/v3S9bJfCMxpuckckTWNC6znEOsOdYgwA1wztqF2eQ8un7tmp0+eUrsNCAEQCiDIaMv6WWNCQCfr8EC4uzKs43EAgwhbUww40FO2jZ3ruSygBue2eNTEzY0PCqZ6G9++559dOCAHT56zJYt77DOdV3WPzAkw5+7d+5ZX2+fDfcPW1VtAoSBCcpIRjMSI590SuFaPiTLYu4ZUrrSn3r2f4cXB4oE1D2MMesKYybGh/6h1Gj+/ve/l3EMz10UBTt3bLfdu3YKEKKoYC3QPkX9UAWVKlXDztrlfGO/kzBCqaR+p6rNr9Qxr5p5fEG+TVOZr2MIBQgDDOoOAximB0sEoOkhr2A5Z8Th8XcWhpcNiMtl48tNZcgACwunWBKXBca5INXDef8ATCGf4RrZ1ARxym5F0BUMZOQc494SyNBrUNtRU63fITDIB9oKssrW4xUuQuMTbTYSmAxA5wyoBwUhgwkgJztaBWSetWYeCn0IK+VwmGeo8qQPB3nYuvtIhDNqAoMltYAxWwX5YfqtvEFQ6gvmUk7GhQXuzW65/rCw5rvBYAarACAMYCmWOWX0A27kQWds/giKJddKLqKx1qKGRIF6AhDZvJcziimtV03rI0s6lFl8+YREHtTzd1de5d0+i6phy59KZRxHZzu+/PW/7jWTRC+tdgI0aiAILMkyqgaNPmmptk89QMUEeVa9AFTzjH+Q5em98/uKv2cgktsvAEO9HPMAg43bJHV3ac/V1GEa4kkZJWYA1hgzUHOmILhGB6UbzXiihNcaHx+1KRrd40YYDOHEhFVNjFvl5JhV8ZCemrKmmmq1nZjbVCeGsKXKGUJcRrMWCbEmtGd8v8W6AYjdv3df2WWXviCfLLhcuhPqlNdD5s46HsJ1NbXet7CqSlKZMNUhoCMjTbCHJHbxksWZax2SJEn7Uo8m9kjUF+CgqL0EE5gcTaPxNvPImPFgUi/D5BBI4ELGW68hZ8MGZScZ12BCPXmTHEJT+498Asr3XDh9TnkPKRmRFJIHhbq8ZPQUNYTc9xgFCYw356v32YwzwI2hkg+rQKefxbG/o87ZAaEnjDj7OMPq6hpUX0YfMIw4yKBj600jato6ACzl2JoUIK5S4LyNHEBStqSNVqO94XWl/CwAPljGqAsHoBM0AQSQMCLTI4ikYTdME/PCOMNq8UkAS/3OjevXxNTxgOf3AHIEbWSYYYL4mYF+r4OLOtKsxi9UF5W40NXKKAJQSnD+zrvvSEJHsIKsi3pBesUR/COpGx90F87K+ir11yMD7YoYP5PFKufkzr73/bQkiKbPIsE9gAOZpurB1O+y0P81nnmRVKCuERAGMyBH4AoaktcpYN7y/GbNFXI+DHLmtLYKEPK71OkhbYON8trBejFKu/fssR3bd6qVyM0bN8WOYcSxd+/L9rinV7VaJ04cVxBO4Km1SX0vRmbcpyTLPul8Dbboueeft83Pb7aNmzba++//wc6eOyvGFfB8+/YtvSdGIYBt9gx1bzC87/3mPTFcmLQsXgijtkmtAJD+eWB9VYE9QAtAwXyz1gFgW7ZuEZsHIJIM9fx5O37smOSMrAdABwEhEnEA0fFjx7VXkHsiWyTQX716lZIRqA+QA3OOv/vuO5IQnjxxwr766qbAYu/jXq2Jjo52+/73v2/7Xt4nQBVOn1wDEkvGHcbs1MnTWnuANloStC9bpoCVNcIeROp85eoVsbldnV26h7rqWpscnxRYuAgjfeaMwDbJiXwzeNimOXPnSJbK3FAHCJPG39kzzLeMaRYu1DzRWgO5JOAXxo8ECuupr7dHe537B8yqT+30lOouAdaNTY2SdQJ4uE+ANcYnfCBJ5uc5E7heZMld69aqJpK1xn1iWnbo0GHNGXV3nB2wk7B5nOPMNclMQKXa4VRWeE08ZmlDQwKjrHH1I7x/P9Uyu/Moa4/5AODSd5A9dPnKVbt3774hzWa/Abj3739V8uCPPvxIa5LnwZbNW+yN11/Xaw4PDyXH7iExqQ9hnwYHrKNjmcZq/ty5qnPj7zCbxKa0pWDfXLl0Saw2YH7Tpo0aR7QBgF7OL6S5AHYlQpYtszlzWnVm6fPObSUJSKDg4NrU3KKzGNno0OiozpOHjx7Zz//lX+2Tgwft9Lnz9sKO7TLTYY9iPgPr/ej+IxvuR4IPW5YkmcIEHmcUyKIcEZNL2D47pPvjfjKLYZJbv57to+O6MJ6xW7dtsb1799g777xjZ86ctp/+9Kdio3muIe3evmO7nGA50z/99DP1myQ5UUMGOrWUUkJTngJmrW0ttnDBXM0FrXUw9VELGyT9k947+H9zQJgq8jIgmCSjCsw9coiHeSkYLGJQYr5yDEkG7HJmMeWMXSK4LxcTh0lBMfOSPeUy9iseaKo9U7+sKWVSwgwhZGuxQNMzMuCT/5mMM3jIUMDLwZn/yLekKJIgJtmeamld0+L1cIniyQPCCJRDyulNoWFIEhsJS5gYFx/fZNoQrRPSazrQSkF3mAmkQIN7zur4oj4zdyM+evxXUpcnwJuMFIKFSI2fwwRBYkLASApQea1gIzMGIveefi54Vj/v2hLg1lmlwskR9Ttxb/xW5viWWA0eAvFRTsZZdl3m7r8IWMd6FWuca1uSAc3SvFZxT86nHVOxFr7uKItSH3/LQn+1YqzrgDDYWGVZR0Y0dFpfanfg1uesJ0CIAtDoXZntywJroAM7t1+9Yb3vkFKMmjQD2T7hLwTL/FxdQ4P2G/+uppasmobX0R+x0NYk3EajpsXr/bzgWoBnYtymCWYTKAQE1k5PWh3yx/FxuYnOb2mxJfPm2IpF821xS6MtbKhzQIjNfdrv+RpW5lp1jjIrmdSYIRljfHj4AwZxmSOA4IO9z7XIPQyGMu0tkkvNCYgx3nqwpPYUamMBewkAqanVg0Z7WMmocUnOov6P95D7WL03ruX62EuSf6Y2GLw2GWrfN8UteVyW6q6gBNj0xCMY49/5+WRedA4kk6eQhKpWLq80IGMa/cn8BZxpSjW70b8vM5VJ18prEFQFUOXv7oRKv76U9CIzqoRjQdYc7T+kAFA+m8bGnmGt5d4aXHILcKe2C3CAG+PpU6fF1tAnanLC3Uunq4LhLiTLolVSOnVKup8W78QoAYDRVU3bunWqQSMLTIAP0wfAYi5hYfgerAvJBOqqahOYBGTwPdYOgQNSTK214RHJxjCnYW0IjOba/ATbQUCHwQQs1ptvvaWLxGTiy2PH5WAKI0EgPIIRyLD3katsqLKWtlYF5nwA0gERjBvBSUim42xgz5G5BnginUPuBUMdfX6VnMnWSqHHpq8VpL2etCAsAGgD3GGsYPUwgEHOR0NxzBUAGDBFsFCAAxgpakUBXZue22CbN29R/zPkazBWvAeBKRLBk6fPiA1lDqjbYn+GS6/YbIL9lKglwQS4AmAAepC/8fnRxx8KgLDWqO0jgNu7b5+98srLkoARtD1+9Nje/8Mf7MMPPlRADsvH+MAOAuwZH8AD6+Dy5YtylgxAyDzCRLFm+HnWBgkA7hOwgCQesBGsTLCxUbdIbMF+VI/JRYsExgCjly9f0lrbs2e3zgeYSQDhV0g8b9zUOPN7//3/+O/23e9+16amJjR+MBsA7RUrV7rl/bTZDdjpe/fFdLssc4WumbFmXOirBqPJe3eu6ZQ8rqWxRUlFaj0BFJ8fOaJziPtTU/b0vAEkct+coXyNtcBzB3aEdQAgAeBRVzV/3lyNP+BaPScbGwXK6ena19ur+QTkLO9YLmAu0PbwoT24d18/rzqv5SsUc7Dv6OXHebti+XIF3ZyHvB/7cfHSJUrucJ/8LqzhgQMHdJ27du5SfTZ74+ZXN3XmKTnQ1KRkXrTPgCljzcHMLV22zDqWd+j65Y46OKDEB/JR3pN9BJjCXIizGvfQnse9YqY5tlGHoCgAjNLDjjHgfV948QV78823xDQhk2UdcI33799VmxESV52dq5XAUQuOhYs0v/wcp6l6U968qXmvqqqQqc6WLZsFnqcnvecpIBY5O2cy7GHHsnbtPxytkVGTYGNs6ZmIYgdXTJlLqjc58d2k3X/4wP7lF7+wTw8dkrHM3ldetlffeF33f/7CRTvy+RF7eO+RjQyOqhYaQJgeITOFUpEgL9N3+evio//I9wtJbTdGU/J5DDVehRIKO3Zut1de2WfvfuddqRJ++IMfCBBCLmH+hMsozDYJFGpEjx8/ofElCUvGfIr/pqYkG25sbE69HVcLpM9pbRMglLEMSWQS9CTf/vdmCP94QPh1E5UPNiOwcQAwkwuejSRxiVEpgVIeEMbrOkvnPcUUEKZ/O9uTnFRzFx9mEAKEyirXKXPKAyAab+bvtRggzwQIeSYxsqylDe1DQpoBQtIL8glxB6QsgEtAVUAggUOxVfQYSiYMXgvk4xTALWMjc332iu5BcPDpgFAZ+GT37cFTbHhnXCJBoHtTk9KCRXe8l493wQYoD8ayTHTIktMv+fwVGLNSQAhzmjGKZdbS1wHConWba4kS6yNq0OL6iua7VEr6lE3wzIBQRhweqHtiI/2puS+Mg2QPqVCZueEhJlc8NOzUrKW6NdaFGML/ICD0GjT/ACyGK20kOGQ4UuG1gRx0kkOwRkpY9Fgnep0EagFt+XWOyygPMwFCfY6LFazDTr6qwqbpdTU9be0EnMuX2fNrV9uaRQusY16bS0YrvS9eUTIkXTtrOAxRMlOYxKaQEcVNTpJt+gbVsffHVVtS6EM4oYMdE4BI1gSzr5YBya2UIIQHO4EC98lrFdosFGSTcd64ZDAB1vQakqaxnxNby/3Ez3u9G7Vu9WJoGPeW1mYFYn7drmrQvKezIRIr0SsuEkwu3/OHmQOVQmsgyaVh+XEwTu0oWHcho2dceF1AR/RviyJ9wJzLasclw/Jr9xrOANKxptxGyqU0jGFlFRKbemXew0iGAAxQ9Mtf/krBOUzAxJA/WK2u0iqqSZK40ZeCkdQ7V2stVwdbuk3jXOZcJfNO4EWAT9B16tRpgUG1UVHfVYKHRq0vPrg3xqBrTadAJIElYwj4IRAjYOBn2Z9IIlljWWI1S+J5IhA5KwH3y/v2KZNPAELQS7B+8OBB1TzBkqk9BiznAC03xs2qzRYtXSIQIKnf4KDdunFDf7InAeg1tb7+mEOYRLkDjk2IOaHuVHLyIsWKg8IAhpFMYS4muYdpr7OD9SKwV7PwzZu13mmFsWnjBlu5fLneE1YNEKUG4Q+6bbB/WKzH/tf2qmaNejfYQz62bt0mVp2xf/+DD+3Q4SN29co1BerVqSk8QRWsJjJzgYjqKvVcI5ileToSSl6H8SOwO3v2jFoGIB1lPgjM6em2Y+cOMXePu7sVMNNQfEGSeIcMlutgTriPW7du25Ejh+23v/1NMqFxCbckYpXIR+fqk/kOgygAJeCea2KcAFeAAe4XN03GC2YIyT/7wqW8nWLEAWAAbVg5nCNhB69dvSJzItY/9/N3/+ff2V//9V+LpcAcBjaVa4VJ2rjRawb7+gbsypXLAtbObK9U/R7jxp4lcQFA5fq4zp3bd9i8OfO0//g+klkcUOmtp4A31YcBYABdyDPFpg2PaM2xxgC33BvgzOtJG231qpXa26xh1jTnE20TqPuE4QRoUT4Au0lygzOCpurIHQFiJA0ZH84E1jXXzBkQbqawXDduIDG9Y1W1NUoOAIC5Jr5Gr07AOkwoLBtzf+7ceTF11F4iCSWYhwlmnazu7FRsw1wtA/CvXqWvs5fHJif0ugBT9uaFixdTHXK1TMC6ux/re7iKsrfYZy+99JKABWeYJOgTE5KQvv3229724skTbyGBbPjeXalOSDR1dXV6o/mWFl03f6c+kvOIFhVIP0mUIcsG6MGAc44BJkmwkfT84IMPNN6cT0sWL7J59BZsaBBZAJDXM0aOyjyzveyjuoZkZYP1Dw3arTu37Ve/fs+OYKZy7aq98tqr9tqbb2geT54+JVly98MeGx0maYP3Q8HNXj3N8+Uz3zog9F6iPNcgFJCwYwi1Z/due2X/K/bmO2+K3f/BD36gOlpiLfYwCSbWCewgyQXWX0/PY+/Bqxp2N9TBZGoZJj1bkJnusLaWFmtpdi+BAISutpOHw5+ysOgpEWjK78OfwDd5H8LUduLHP7Qj58/ZUEWFjdXUFPoQMnHJmqJgLFNwGRXrVYju/aEbwOrpl1IUtGeZ7lmMZTLeYoZyLvVmisDUryAjmzIgWQoMSoa89GWL/h3BeOpRwgbVYTc0lNnH52/1aYAwC3izoD5nsBLKvKjjyjUm15hm0UwBIOSD6FJAGMFe6Z8+R+l/syy9zLihzBw6R5zkdjnaPz9myhvH2tBm9zqU0tTQswDCPPDIpLC59g3ZeOclCBEAlrm/b7TdngEQxpovsJYzFmkR+xns2DPXMibQl/iObEYy0UXCZapjS+YXAQjl2KiaB7d+5wDi3wCacKQsbN/YZcWHdQauSxnCqK5UnWc6HZJMy/uOjeql1fR2ygGhS5dnjs/Mbe3X4oF5YqaRo1FHiBQ1yUVtdNgmhwZtiuBwYsIWzp9rq5cttU2dq21pS5MtaKi1moopq30GhlD98Ka835+AGDVxGKUkFpBr4aAPsJeBBoBRba3YKwGoHCMv/jix6pJjjYwooOE9ZCyTHgjxM7Gf84miCMrjfVWfmTZxsHUhdaxEul3tTZRJFnjw7mcyme0AhAEKs9dMqokCAxxmJIWaZ1/ffm4o4K0qAMJwGSXDLrc0QLRkWYMKQgQIAahksVOCB0AIYxhJKiSmrGHASiSGnCH0ABvJKJlq7PVhTYdGhpXJJpj++OMDAlxfBwhFYWUfmfvMjFMuxp+AnGuOuk/uEzaGQDjrSq8xSS1FagHxfj7iQIerHFI4AjBYKUnS+vo0L8wFAZ9Y+kxynhjYpCTBBRV53e5du/Q6jA1ujzTBJvBCVulumJ5QIBnGB3ODpI7edy6DGrO+JAGdDRAilYK1jAbJefI5DwIjMeWLDKbZkxaSUVPjS/uYlmaxFtFOgPNg9coVcjMExFPDBCCEIQVY49pJXdmrr+3X2GCsBFNBbS1mPKorHh+33//hfTvy+VE1EgcM8h6MC2sC5hCApFKOVIfpRlVtYlEk99y2TVK9W7dvCQxRpwUbCNjet2+v7dq9U8CF18DE49TJU1q/AKoVHcsFhgAim7dsEavGmAMIf/rTH4s5w0yCe6V5PCCGgB1JmBrDd3dLjgtDSFsJetRRc8ccwfbh3sm4UFcHiOl90qtxfWHrNjGXjAvJBtYP47p16xarr6+VwQ2AkHpM6grffuttmcsAEJC+fvHFUSWDkKwTxCK/hTlj3xw7dlwgiDEksAW88j4EtrCZrFsANUHs3La5VldTp/fnExCECQ3MF2oE1gVfB8wDWgGTfA1HWA4h3oOziLEF/LBONqxfp+AbcM988PuAsyVLFltrc5PLQHt6ZPAS7B40FXNCI3dqDekRCChiLZw/d05JBuaLfwPaGAPGlnuBLdv2wjaNK3WXuJDydWqJYSFhRLn3R48fSfbLa8yZN88uXbqo18XlljnH6Id6PRxzAcEoRohNIhn6yYEDAuiSW9K2p7ZeMt3Ll67oDAN0cK+AU8AztYesDRh6XEXpY8oYcW18wPoBEOW2bRVi4ZV8qa/X2oDhhMEWoB/wRBNsLEoCkoP0RITllmFWZaX23MkTJ3Vesl7XrF4l1pFkB4k8LylBdl0wlNQZh2qnutpGxsfs4aPHdvDTT+3YiRN24dJF61q/ztZv3GQXL19SogrjIvY3Rinq7Zfcmf3RVUz6ZMnxmVzQ16CI/9i3izxGsscqHgT1AtD79u2TK/C2F7fZF19+YT/5yU+s+8FDPe/5HnXj7HOcggGEmPXofCdBwn+SrntSfN6C+ap75ZnQWN+gJHIpIJRJ27cPCLvt//nJD+3z8+dssLLSxqqrHRRiqzydGLSUTw3fwoyDyz1gS9m9PNtTbtryLM5sjE72dfnqpRC4JMgP0Fd4P6/ryiR2ZVoxcBgFcxamFxHYJ0iZXXJkysUQYv0dLMHgYFZsXHp/znrMZAdDFhcPWL1X1BTmouKo0ZGrXzKASRqqJAUNxsifyqohLGEI/ZoKEsMIHiN4yJqH5uSrcR9lAWEmdfW5UDFsMhjy/mAu1YxxkiMVsi96NUX/q9JkQdJDSjRWAtodPPtneuEodymEdJITJukj750y2PEDwYzm5+cbAcJUDxcslqukPfjL174WwGD5Ayp/b/7+zy4t9SC9wNBEBqbgKpqaepOZTy0CghUAhESCJkxRmKcwi4jvFYI8B2KlY+QJiTKS0VCOe3chZ0saG3XQkc3kg4eW2AtJMJ1tm+3D8QaSPze8keQ1evdxBnDAYs2cGMKx/ic28LjbpgcGrHKMBs/NYgk7O9ptTk2lNdnk10tG5eLo65cxJViSw2Paw26V7WMs1i59RH81uU/CdOEyKuto79/H+lC/siS1EzOmZuujeuhGE3nGJ9hLXjrAmvZ9ql3J+nGmKD3YGR7aACbVh2n/wRLjdurX4X96KwcHan5tXlvn+1Jy3tQYXIqHNI9uDpY7lHJ1r8GAwFiEORdfY255HwIkgAqBRdRVcb8EiTIQoZ6bekvJeH1coxm52m8oK+0rX2t4asoaGryRM4EQ98p6AnASkBJMYr0OwJoYwZl22gxcnM6oiDM8250mMDmalluLIb1mDgAbLU3NWgNIL3sfuV19Tb0DV74+PoKkeNpq6mvF6hGM731pr2rI+KB2ihowgkcC4phnZ9FRdKT+nMmh2dneWjFakYXm9wjiAYL8SW0T968zTtn8Spk/wBLn5yID/zLvSTXfNch3PUkEOwgQV9/HYe/3qHaRuamP8yHOsbhv5g55FL+jIFJ9KU2sBGwMTA3ACbfFuW2t2h9h3c6YcJ3MJw58BMcyTOntzYJ66rRefOFFrdF79x/aH97/QLVJ/f2DkrN1re20NZ2dCqQ//ugjua2yBmDXAOyRBGtqarG1XV22efPz+hqMCwwgSQQaz/N1pHMvvbRHrUgI+C5iEHLylIJrxofAW20gTp0WkygGad48tYT48Y9/JPkmCYqGpkbJSqnjk8zRKrzm9PJlrQPmFuYJlg8pn8sVW8QuYQaCyQ7GN5hXsF4YExhiwGX/wIASC3NwTl2/3tau7bSm5kY7d/acwA1rDJAJ4JyHaU5PjxhCGqKzl6lXo5YScAa7yb2w9wECgGXmCnkz7CnXCjhCur51yxZbMG+hWD2vLR1XrSUgiesNN1nqBgElgCAAFdeMaQzrfP6CBRoPAArXy/mwfp07lTJGtEsBOCPRxUima81qsXi4NrLGkIBy3UjzeSaEgyhzw3WvXbdOdXHMVzCVnV1dYlYB47RJ4Pxh7pTUHx0TEOM9WbSY5zAnAGH1O2xqEuDDMZaxwFxmyVJMjUxnDa0YojZSiRFYpdZWSVIPfnpQNa5cFywlIPn3v3vfDh86rH0KAw9wAMjyyTokEcN+AbTDSvE1roN9ryTGra9cCj+F3HxYZyIJtdf2v2pvv/WW5k3JsvFRgWDmF5kpHxg1AQh5hpNUImmJIRO1mIwxjCN7YO7cOeq1S+IyYlDkoePj3gaIs4r7NNQfIyN26vRpO332jJ0+e9bqqO9ubbEbN27ardt37MHDhzY0POLqmnTmO/CLEqHik/ebxmWzBhHf4BtFZWgp3uDZo37ICxZKOcC+6FjZIdOYn//8n9UXmPMdJhtH4PYlS2UgduDgAclJOZPBu7jfTuIUJma1WgljjHqWL+tQvBD14Zx/koym+OBbAYT5PoTXu7vtf/7kh3bkwnkxhKM8HKqriwCh64cLIhvlIZNpW/4hoYdbOcnnU6R78XAJMFEavIeZTLxuFnzTpyk1mhYjlQJW3kqSyhJ3yHjCRUZaboKwJ0h9RBd7IbqzW4VURQBCrisy+xxwZPW00LNm2xFoeA1efOTHo2is0g9kgEl1au4gqKANujk1kybYFFMw5e5/HqCmSVBPuIITpt5Dbnt+DQE+88E/X1ctJUFCAqR5p1bZnZcp2hQoSHVGqslKMgAyXpI+pWshuIvgK6Sr7vqWA3iF4dLaKp3/CEIyw5ycnFihajL7kalGksR637OCROxPAQjLny+FWtAC6C6X3vI58HkvJDRC6vzMZ5dbrc54rXCD5fU5ZGpTgTIAnQBNCYzauoxFEn8NhgAAIABJREFUCFMZyZ1zr/dNAaHLl+N6PPkSxiQcljxMFewCCJGMJobQe1KNZYE0rxD7x/e1gxUVYWMSIjlSlXo+qe8hoGccp1GXjI729dpA90ObHuiXyyhOlk00vm5usJrxEaseHS4xlfGeZfm9KWOT1DKBcSsaiwRKIgkQQJH74dzI5Jqsu4pKPUjVoJ7rTvJd1SGOjKZ6Tje20uGPbCqNleoKE9jk9wm4snYYKRGlOr0wAgoJZzoLtJ8Tg8e08Pv+6aAwEgNxPse5kp2pCRzO2C85dUTURcf5y595CaHAaTLAcTmyg07mmHHy7Hna57kEUIy5XD1TOxCdK0nO7+0wphSYcq7wWmqjI9MfZGnDYpRgQWSgFQkoOZE6qxkmMQLnugbOe86+Qr2x1kRKenHeBiCXLJeif2S7jGkKjEIiqgd/ckqtqqmWVJKAHNMBjEFgfagbRIYX46vXSm0++J18ewbALkElgIqgA9klQS81d++//76CcLW8wKhJRgTjYsuogcLZkP51sF7IB/nZUAmoRkYsIuY7uZpATH84M6dpP1Go2c63ds0/t/LPYYasuqbKTWVGRlT71dzUKAaLYJwAmzGAael5jJTtuuR0zrjc030iB926ZbOADEEtwSyBcPuydjE2BOqYlpw5c9Y+O3xE9UkEqfSG2/rCNmXpYWIOfPyJWA+YGWoUMbEJeT/rBpDhTqOrNJ60/qChNyzJipXLda0AL4AeRihY+gMa5TxZW2f7XnpJtZqACOTDNJkHvNCW4LPPvMccQIp12bW2y/7iu3+ha+dnkAcCLv/xH/9RgBcABnhA7vhf/8t/kWwzzL9QHl28dNEuXDhvF85fkNMjoJDXgZXD5dNVBtX28it7bf2GdVoDABlMixg7znekrqhBCFIZP+rDtmx5XvcHS8i+ADwDPJg7xoa1hrQWk5zbt++ovyFAFXDHvXS0d6jdBrXP7EMknawxABf7EOBDAor1CfAEEMFU9fX366xgb2AmA4iEvaKuFJAHEAJ8MtYAJWradm7frnHjtR4+7JYUmf6b9O1DcofpCoww78/vYxzENbDOeH2eO0htWa/cw6kzZxSXkXhgLGFM7yZTKpg4dwrepOb0GDQxJrR16aAvbm9vYvO9vEDy34EBMZuAXLVlqKiQYRAsK+vm/oMHtmr1Gl0vksF//Zdf2O9++3utIRxOh4ZGZB5ELSnjSF0oc0MiCeCOGQ7sKteO8dGly5dkeMPYYwIjt8rKCtu0cZOSRsuWtgvQUTfIz5G86H54X+cMax5AiFonDOf4GVhIEkyLFy8SQ4gDKsmGsXDQr6yw3if9kvQCgjlzqKskGVPb4JJp1ApHvvzCbnz1lZxH+Xma2HsZhrvxByD055QrKsolnZ85HvoT/WAW4iq2didQ1jX1lksXL9b5u37DeoF/+kD+6t//Xecp59S7776rJBOJl/c/+EAMIWvP2dVkBkd7LFpuENNPmtVW11l9bb0TKtWVVttAPODPxoiTvzVASJ4Sl9EbAMKf/sg+v4BktNJGYQh56FZW26QeysRhGC9QV1Zo6pDmNQOApcAwP2flQGIAlPi50n/7AzoxD7kHldiSJI1RljmBN0m7JimYz8nM8hrDjL0iG11twyPDqXGvZ3oJaILloFdTXHOAswiAeE9lwgls08+FQUzpOnXMFixdPhBN7polza/5CXe9K7RscLt4B4Qu1ypTl5iBjnQFmamM/9sDWli9QmAGoOIe3DjAbeULkTKAMPdPR9zp019PjorJDVBOiONjiV0g+1+tseGSFRzmxnbGWkjFyulKi+W+iY0juI6xFoMU7IYs9YsZwgjaI0gunZNny0SJJ8kBsOJXibYTYlmzQugCGxuqX580ZxTz6zwzQ3pGiQTyPwW2ei9/LQcu6f0TsIrectGSgMwUdR883FizZEa5/6yWLFnJlwLCGLuY9kwYnmM3AxAqa5hknexFHpAEenLqHJ/Qg45hIHilpgTpFwFoOEy6sUVKgqRgXkkS9niqT6EHlO6a/S2XURxGaTvRb8No9mlWPDVpddVV1ohldG2V1U6MWs3YiFVNjVtVcruNmrX8WaUawtRewWsIXdoacyhdfwL0/OG1ct541pmkZOZTUaGHAaBQYJiEVVWVwCBnjYLnxAyK4UpStGAIQ27k7429eIGB4nsuZdXMF0iutEoLDI4H+gXA4cAjHsphrMN1ZM3mU789JaJEDfnacqYQkxCvvcwDwpCaBuiP89PPRbfgz+/5uHb9nhzXHHjHXvY1xHimvZKAuABMqmFM1jNZ3zMs4Tm/yFyr1UV6z6jHwxFRybzYG5whMHGS6/NeXkfoDFpqm5CSHOEWm7GkhSqErP8rTBxMVNSMqaaytlaBNVll+hIipcPJEEdGnCQLbV5S8kNNm6sMUKiESgKrBHBI55AmEqwR1MOsffzJJwpM2c/OVnuvRuRrS9qXSl7J3oMpIxAn4BMgZN+kOYxnp+PfQpKOWktVoqdryJPDzFXUqEbrEl7XE6rVmmuuidqvpUsWi73asHGj7gGWiHs7f+6snTp5UgYMqsEcGpKlPkBs1y6XtAESAByMKVIsAn16wMEGMY5fHj8hBgKDoeUrV9im558XG8eZc/TI57Lav3Dxglgh9e9M9dcoDjAxWdZB24gVytYjyyTIpfawfdlSNfAmAHz+uedtWftSgQrGHHMO5hUZJoYTAEDOfdgYpJF9A/0yfAH0AwqR48NsUhuGTLWzq1PMFK/zD//wD2KbCPLZX4D+N958Q0E91wZbBDuBFJj3P3HsuCSsa7s6VeOHJPXTg5+qnoyz5t3vvKMWFbw+oOHYl8fUwgDQSvN2khfI9gCQzBeMJDVj1BICQEdHRjVegAfWDd975ZX9Yvkwivnyiy+0hqgTpSUJjDePHM4PmCSAJ4CNpAfBMPOAOoAaUeZ11cqVen+eBQAhQDkgEaku5jDUCQLsN27YIAAEQ3rt2nUBpe0vvCAGDgAEMObMXd6xTOCZelMkn8wF4864AYpIGuGyCXPFmkcqHDJYvoYRFffJ/iLZANuD7BUguoQ2C889p5/hnm59dcsam5vEQPNMgPkB5HEmsd+o5YUFVLsHpLbVVfoTJvTLY1+KIevqWqfXhd388Y9/bP/2i18KyDK2Y2OTalHCnkGCDvhEugwghCWEVcZZlDFGZo3ZDWYxJBQwzQEQslVZtyRFmBsSGfR7Zf3DfD96+NAmxscEINU2JyVqBZx7exIgvJAA4RrND9dBWKOkYXWVdT96rOQAgJ21Xd/QaGvXr7dlHcsF9AGCp86esU8PH7YjR7+wAeqYSeA14MjtzKLX1kf5QgDCOIE8Mnq2uKw0mvvj/x3KwniF8GDgWunl2Ll6te1/9VWNCfLtTz89aL997z09m0lsfO9739NaJnn44Qcf2OEjR7TH3GugXsmCvgHM+6jv9jiQztrh7c/cVdWagGGmSHIl1p+/hhAuZ9SmbcgqBAj/189+ZEdhCCsrbYReWBiu1NTZNIHbNCqtSQVy5QBhNqB5k4kSc5hygPDrprJ0wipzEpaQncmUAbDE/aRATA2Q5WDn8VORtWyyQOd3mDAeGjz8+UFlbzM5oAcNXLfLqrxGI2Mn0/T6zxSC/Rn3+RTXJJfmxGumBt3JVCPoemfUPMgLQJi/hnJjX9hcDh4j+ApGIwJBXmdkaNimqJ0qXYIl3j4RvHnTaF/asrJX82SCZA+MNEUhrZMzbWI0oeNzLOYMkBZNmXPA1gF4qs1JDEMwucquJ7mbgspkbhOBcdxPua01W3KicE0FiWDUsZUDlT5/rhEvB3IzRjYFoPkEQ76P4dfvDZdqBigJMOhjExn91P8TkC9TD0yTkpwvMQP8nh/MjkLDFKV4DRWYzDwLmAezzrrAUgeb5m0M1BKlosIWLFjojZFv39YDQ26+CsQrM6ZKTOWEs5hij6oLGTIPWJMRUdrDZD0rWaM0hCeIVmP6CbOxEZsaHrLW+jqb29hg82l63Nxocxtqra26wpphiUaH1K4iZHheOO9jp8xdqm9lDXPG8eBHWsneDEZOCYgEGhg3mKn8mASQ4X54aKIekGNmsjjPGLrEkscejrmIgD2cYMk4I+nj4aOHTDKPiVpQAtTSBBz/lkQuSXQzaXhihWAgtffTa8kQBkOXqioFlOr1lZOkOntLf8hGzVF+TwkAjI4okNG1S4IPUB73Vh2jfLo8NVF0GTvF1/m+kjwJFHINBdOf1EdRffOchWQt8ntRI4cagfdB4ghr8uhRj4IsgifAFatnfHjM7wdjmSS9r0jSJV4TNotPyVqZqzHk1Q6CGUexgqmulHv3WiDkhgO6L9YRIMjZdv+d1rZWNTImoCMwBNz8+te/VsDJmuJ6YXOoIwojjkjw4cLH/JLFJzB86+23NO4E07QkOHf+nMAEAbdcb5HFsv1rKuXCSSabgJ4P+ucBCAnMXVHitYXZWZlTekR2AXZQDKEOGA8I44O9DQAmsFV7BzPV+HHvrFVel/YJBE/r1nYl0LFRGXTmGrby04MH7ejnn9u58xfUFLupoU5AEMMLADRnOvVu3D9ASazGvPm6GNi8jz76yE6eOi0Wggz9EvrrdSyX/JJxunThnIAwwItEAR+19bVaC2PDY9bYWG9z5rWI4WCtAYbYp7A1AI0NG9fbO2+/ndXS0Y+NIJiaTWS1mM4Q6AFwrl65bPQXXb9+nRYMRimwQkiXSQAxRpyBMJhY08OYss5oLwBTfOLkSa0txrS9fanqCZGsAiAJMplfzCtIJExNTKoUgMCfvQagpsE858J3v/cXGkPWJgAJdvSDDz+0QzCF9+8J7A4McsZWWmtrs0xMSBps3rxV44rrZbSCgOUDbL35+hsaf8aImkQMT7g32Myt27bZvLY5WgeYvHA9rHHktYDYkCuTAMPRlGcBACx6/EX7C9gp2D2YYsDdtm0vyBGVlgfcM2cT78f18PvUSHJ/ba0ttm3rFskbn/T1aV8xHjDQrCGs/FlHsF7U3bH/eY0F8+ar7QfgluCe1g60ceE6YVSZN2olAbGspSd9TwSuUaZsev45rSUYVthpnmU0lD915rQdP3FCCSAAQm2qWwScHjp8yO7ev2cb1m8UkKcB/D/90z/aP//853b3rgNCjsa5c1utDVfbxz3qtfnmm28qkcC9YMREaxmZmCWn01MnTsoMqKG+TokY9iUtJbZvf9H27tnjfSDp+zk4oB6A3fcfqP3TiuUrbN68OZL5ytjsSa8kqIBaxoTkC+wk18J57z1Ya626tlqA8OrVa6qTA+TSj/yV/fvthe3btYb6BgY09//269/YL/79V9bbM2BjE5PW1EqtpCeBOeszJZ1ClaSWSkmpXGj/dbDgT/b9UmyAuirOPMzAtm3dpjpBZOFXr1yyjz/+2H77u99ZdWWlHF7/6q/+SvXArGXYQc4oEhj8POsB1vn23Tv2+BHJmHFrbK7XeaTnXGCTFC+HYkf//DYAIVzOiJmRt7756JH9r5/+yI5inUxBt1XYMMcobEJVtQAhmX5uqoKsJKxQMvAoqQ0tTNYs0tEIZp9lVosmLAfs+N0AhDyUFeROmx7OHJLgs6zsLPd7XrcCQ0a9j7tpia2Qm5/3sHMpDTUdhWbaEQwqiEu1X1HTUwoIy95fKQuUVn/IHuNBnQ/M80AmY2/SQ/xZQU7B2t/lpe7a6EGYssVIvMbGEysQgCNdha65IAksyB2TaYEAIYG+rwWy1Aqe0gKX42gChAF6n0qGTReCjxgHB1SFmsQAM1Ef4/3G0mAmRiNPcs6WZ/mmgLDcWi0A5PxRVqbeKnf9kThwxtRdY8uCyRlv6ICQHyZzK6Cg4M4DPcksWZsZ0wFQI4Cr9RYGdXUuLZPkDfmdM+nOfJfMe5ZG8bfMWMB0TRFQ6vqTC62ahYvB8kOfYmwezGQ1Cda1fhOw52UAD2rfoN5vo5k0MpwS3UE2yfpCIcD6JRkBY8jn5JRVT01Y5fiY2dioNSHzaKy3pbAAC+fb8oXzrWNOqy1pabTJ0SGzSYrpC3V74dKrGtgEmJz5G7dR1dN5PaFLEFNT78RKB8jTUk/jEtJJ1c3xKWmsS9L1oaSJG864sY5/Rn2szq3EunOm8clcAxYcEFYo8aV6xSRVjTWYnQ+Ma02Nu7rm+nHG/cVDJzK/0f+IAEeOn0r+FWpB4ywLFzQ/EZLpyaS3liEJpzmlMX1IRpFVTlArqk7r2f1zHYwHAXMeEPIDeUCo5BzjnurdPJHkgDMYNsAV80SQTY3R+XMXVDvE33HKhMmR8oEJoiWUWOgkA02gkOCypblJLAE1ZSTHPAlVqSQhKUXVBrL2aqskbUPexc/w7CCAdgn0qOYGYESgTKCJ9JDEAhJCatu8RYXL8wHhABruGWnj0OCwjY2MWUNLoy1askjsGm0SkB3euHlT7AsMGQE00rVg/HjmwUpQx4lcjiAXKSJAjXoyJJmwiZmaId8jOI6q/KHMfs8n5nLSapQgArytranliQfIjD99EjkrWPsE69ThwfgQ/MMOIkk8eeqE2C43/bhvzc2NtmbVCgFf1TfNmyfZHMYN9EIkMI9WHThiwtR98skBu3rtuoDAoiWLZRiyfMWqjKW6ecMldsj9lATFfKPOe2FOjU9KmoUJi8oZkoeAamfHxsQwAbi+853vKBiHmcQgAnACuODe33nnbd0PAS7N7GHVuEYMb0hw0Tie+j4PKj2RTM0Zzcl37nDQBpv16WefKbhmXZGkoS4PN1jYKTWQX7RIr4eknDFB/kvNGI6HmPJQX8gc8/oAPHorkgQiSQV7RPPsDz/8QEAWoxvOHRJqsENIEWWXv32HgDd7EVB1+fIV9XvkazBNIfVljXPNOFKyJ5gngBOsdVwroJ36SBhKuQqnhAUsLIwhYJh9zxpGqomEmISI91I8pjFdvXqNagsBK7g5IgGHKQW8AgwBrSQVCL6ffw5zoK0CSnyNtcGZSBDevrRd+xDmF6AHUEfqyt7lWXT5CkzzIQX7jAXzCvg7c+aMJKSsWXofcg+0siEhxRxyjezfzw4fVvxIwgcTn0NHDltba5uSEjD0/D6fsEW3794V0OpY1qH3//u//3v72c9+llpY4PY8pfpJPkkyMLb79r1se156yXbu3CEQhhlOPBu4R3pPAr5Z04rfJsbFCq7RGtthazs7BZqJBUjQnDt9xp709NqGdeuUeMBJlH0KIITV7n78SElPanw716zWOPozhvZQxPokOx4p0YBRDozowOCQ7X/1Ndv90h5rbmlVZEKS7Je/+Y39y7/90u7cva9/U0/NvJPIc/VHUt3lACFnf7hJPwsm+FP+TDG+KFaoINHe/8p+JbbADCeOH1O/V+Tu7JFVK1bY9/7yL7WnAO0kLNgDnCPsC9Y8PXIvs27vUqNaYWu6Vsu8iESRehbnZKJRBqZn7rcBCGEHR2xawO8rAOHPfmxfXIQhrLL+qSkbgPgAEFbXJEDotROVNbVWmWpdIkwtO0n/yYAwDEw4RFRHaKbMqUuYCu0S8mVw0ZhepgY4KSWGkAe0QE2yitbilRmE10OWAsIIlBwUJs/NUnZ0lpVbClK+ETmcJKOzAZTSr3ugmK9fc9lhLD69d65QpJjBExoovGTUVkbdmJyuvI+jM4QpcE5Sr8i0RD9EgYscqCi+VqfS8x8FsOzX4HK61KxasjMHn7w+B02Az3iNp43rnwoQKkDOMav+9wztF9XoyWUrMcmSECTJ8zcDhN46IeoAvJk6coQEMgB51N0lhpagwvs/eSNvwJdMLahRo38XY5parxTuJccQcjiVOILmAWGBIXQ5WcwRD3KZDyg7PeANwxPjoPYCNKCPXn3UF5CoIEAjgM9q4hIgTLpN2k4ATgGF1QTVtI0JQDg6YnU2bc011da+eJGtal9q61Yss64li2zlgrk2NTYkd1Ie5DEmswFCr33zujc+HCQ6qNP8Ii1PX3MQmBh81WFVJ2ZsRIGWG7VQQ+ASdQdpqa9oAuSyup6e0kOTNc9YeCsAZzYYkwwQUiOaWjXk2Zs4j8TMJzMSr3NJ52Cub2AenMuwKiVuYu+XA4SZTDV6zqY2HZHocYCJpN2l3GHWld9nahifB4zUSKb679jfIWcNQKiETzCECrAL7WaCIQSQYI5w6LPDktgBPgZ6B21kaEQtJ9QcOBk+OCD09UfyglomzExg0Qi8B/r6tf5cwkxNndnYoPe5q29pEEBbsWK5akXpgQd7AiBkPZB0wRgEVoQglswy7BLBtJwMux9pz8twRlbxi7SmAC/9vf02OjxqC9oX2tr1a23v3r3eMwwHy88/tzNnz6gdAcE2rHrsE9YerARBCf3+ADIEwThoEnzDqEStsJ+nhXVd9vFUAgjzP8N4YH5Aj0sSFXw4szrma5WEwOSUvfbqfvvOu+9k7qKcN5iufHLgE7t5/brqvQj2V61cYXt275ITKwwOwBXwzJjBksGW4ZJKEvrO7btq+EyvtgcPu5XEbe9YJhBFjVYYtuDCiJMq51yoM6hv1NlUouKIJAljUmFTYpjot0fdH/MHiLh584adST0PCZKpGcIsh/nGFOXWza+01hcuXiSWCKCHgQtnLmsdFohzBIBBGwFAJvdIUPn7P/w+q+Nk//C9devWK5mDxJ4zgOQO1w7IRY753b/4CzET169fU1sE75W3WT0qaS3DfiNJ8957v7Hf/e53AqesOxwp+aAGj3XJ+tq9+yUBEF4fOSCs05HD/z917/Vc15lleW64C0PQACBB7733RiTllSmlMrMqTb1UR/e/1C8d8zBTMx3VFVE9WelTqZRSPuXpKXrvPQmAIAlvJ35rf/vccy8ASsoyqoGCIRK4uPec73xmr73WXvuApJK1NTVyuly3fr1+jinMe++9q/5ygHG1YZk9S59LwEzfSIAZCQvaUeB6qhroqirNdRhzro31GcwpoAmm/MiRQxpDgC7Aj58TXCORBgQj4cVYCaAb82PZ0iW2Yf06jRHzC3ks/2c/4jlQk0rikyQMPxNQnDtHyQzA/S9+8QslIV588UUBVPZX5h3XyLqjjyJ/5745v5j7tEKBvX/v/fd1jmM2ggnOF/u+1BojEbNqzRq1mVmybJnu4dbtOwKCfD4g4R//8R/td7/7XVJtuaIqEraY8QAUtmzdart377Fndj9jV69e07j29fV6T8CmZjWvv3zpklVTYpHqdutqC6qpJAlDzSRsd01VlZyFP/v4EzHNONUC+JBCyxjrUaedOXPKevv7NH9h9gGMSlKqnZDXRBJjsOYuX71mX+770s5fuChzneeee952791js2bPEePO69774EP741tvqf6V38GHg/MPMilf8qMjPcck/WcAhFog9G9NZmcvv/RSWm/zJdP+/PNP9UxhAZHqLlm8xF577Qea49Tu4khMQpLzQfvSokXah8+dvyB5N8whSYTFS5dorZN8YJ0xNupFnJy0VWbxXQNCGML/+Ztf2aEL56y3qtJ66UNC8E0z4wQIB9TDaiCZreTp3gmQzzcEhF4SMz535AYmiaXKmL5kfe6FLs5S8VnUKKVG0XJeSe+bf2dlflMNHQcYvX5i41Lw9w0BYWSsixK+UiOdcsCR/3dIxb4JcBkzst8SEIYkzllBH0ovXPWeVeollpNo5gGh6oXGAYTF5xEMoQM5GUrIpdG/xgWEcRFj9OLei7DkS+yfX2O0AggDG9V8EaQH8/QfBAjHA5IZUMiZGjl6yJkcqXbT3SY1Vrm+kMXpX74GSlP3YbaSCA//iMBuKXExmhio8QChmBkkfgRMFD0nIwrMKIL5TvSustsBdDUFykCvAnVJqIuSUYJEB0hVOtz5gzxO8snUry2bE7Gug6nOeq+lXnxOM/t1+EDqb5WsT+ryyHgnQDjc3aUawkqkp0PIMhpsRtNUWzCjxVrqCja1psKqhgetUF2pYJZML4FBkSn3e1UNYTL5EDOVu6ZgCHmG0eCd+U6gFeBWbKwc3jxxpv6DkhuOeM+3FNzlewzyfpKfJkdOPp+hIcDmdc6kuTtoniFEvpY5cSZxbZhhBWuX1dNlZjNJfh1Z2rTu86qHfE/VmOvsE3mmM88QhiuawEKqd+T3QqIeINH3YnJPzhByfzLR+RaAkHEh0M8ko8gvk2SUBtsYjgA2AHaAq+GhEbmAMld5Jt6IvVoJkJDJ0gNtwfx5CjRl1NLRIVATCULJ7QeHFexNnzldhhOzZs9WPRNyzPv37+nGSIwx/hg6rFi+QsEm5hxIHA8eOmjXr173Jtr1daqXAnzILKOtw+7dvqfyhsbJk2zdpg0yYgGoIs2C4ZHs8/59BfqanykR5nvlqIJIQBEgiiAEtoTMPyYcfr6RzEh+xEq2pLpBZaLKTpivAYTMSUChr2MfV541z57AH/aUAP7F55/X+dLxsEOtJY4fO2HHjh6zkVHah3Afw7Zu7Vr7/ve/n+r/pkgSS10ZIBP5JGMI0IUxOnv2nO3bd8A+//wze/wYI7dqW7ZimS1ZtlRtAJD7qf9cW5tYSwHCJLEPBz9dMfXmOSdsZ9hh7Yds4YIFtnb1GoG+NWvXqp4RdgznUPrS8VoYOrF39fV26cIFu3L5ioI+gv09z+61L7/cp/FHlsdcY21RN8e++/wLL4g9YK65G+h+JROYnwCsDRs22vMvPK+1jtTs5IkTLs9LLBAS8Z///OcCPASY9ME7d+68wN3WLVtt0eLFGnOYsT+99aZ98MH7mdum2lEhny0UNK5bt20TO0ZfQu6F/QoWUuN4+rRYXNhmavKoj+MZHD9xXP0bSU7wet6rtXWGACEAGukciVnGhQQLv8NraMK+efMm/R0JLvJngAxsKDLYixfO634AorCds2fPUU3j3du3ldAgMcBrmW+0oIiAHNMZpLUQAiRBSARhELRu/TolGADlAGnkrgByJJs0ked1v/3tb8Xccd3eCqNC31df0ZFRvQ7XWhQuPIO2jjatrcbGyfbRXz5PlJpAAAAgAElEQVSWAgR5JewPklFeB5Dfsm2rxpf5c/oMLWFgwhvFkgLm/vCH39sHH34o9o19jPUpmf3wkPX1DsoMauvWzbZ37x7b++yzYkWRdKo1jcxJaqwd856eHu1bJCdIEA7090ny3ohcsanJ5s2Zo97DMLCff/qpPbh333bvesZWr6amc4GSOMhpz5w7I/krbPCsObNkzBT7S1WV751cW+ejxwK3PH9qeGlVwvXxZ/GSpaqnZK8/fOSoffLZZ2pFgdy1r5+ynuSFkRjCiPX/tYAwCxEmgB8TfjtHTOQZQu2mOB7XFBQj/PAHr9uPf/QjJdOR/tJnFNAHm846JnnzyssvK0FHXfSRI19pPkyZPEllAyhFUIig6GDvZ63s2btX65Q9hKQ+5Qoe/zk7qTp7V2X9x9cQsmX2JoZQgPC3v7LDAoRVRUCIGQSAUE7vCRDmTpE8QxgZuexBPAUQxiBkYd8EgLDE+zo9SB5ifFaW7U4bXr7BfNQCZteTsvuqx0sW31DnwZQEqIlaIKQ4EcCHvEufm3PHmwgQxmdGUBV9t/i+19Sk4/zbPva/GhAWWR8PelOR6zjysIzF40idABA6iKQhdmIYErvqtvf+pXtPzzXMKAJwxnQvTvuxgNCZKAeEZG6cfXI2Mmo641kEy5GXL38ThrB8zpZeV2nNXn7O5v+e/51xGcIKl71GUbXmWUhG82NVsoOVsnQu/S22CkA2qQ2MlyUpJnNaDEBihQK8hPyQMSPY4ECGIaTBe01trdwJXToabFJRqslnRN1u/j5LAaHXt0ouqsRDpU1pRIrXqPdVr7Unj3UwxMbHtIc94/UYEyhJITmgA7E0gzJgGtBQgDAvGR0esv5HD63r3l0bpeH2QJ8C/0l1BZveWG/1I4MylqkcHrSaSm8ezgGNs10YFHkPNaShHMyM8bDGVOObk5Jyz2Q5AX3O6mFpXy35HGAvLPzzZi4xpiShoucegZGbyLj0k3HIt2dgLKKWrq+3CAjZQ0IyqqwyJjspwRC1zlwzQY070RWdd+OwU/0hDXMT2I3nLivz8vronOEL7+lgtVhD7eAuDAPIKBfrVSPLTACj56m9twgICZjJkGq+JHAhyWhyJg7jHu3nuYQV4yEZKvWvMN64t/b2K8lB1hozCDdP8sQUEkGuU8qWBAipLyR44fNolE69G2wajZwJLBn/qmoO6uK9EgjOmDFdwXhzU7MyxdTdEOgDauN5cdDDeGGkQdDw/ocf2OEjR+zRw0cyl0HmKNv8xkb9vtpktD+y5hnNNnfBPNUAwliQCCDgxzETt0dJUlPTe+apuzfTJ3NIYGT7jh02Y0argPb+/Qcki6O+zZ9ZYgVDXv9XAsJgTYsOvTFnTIYrSKFgePbs3m3btm6VGQaM0JEjhwWcbt28Y7W11VZbVxBTRaCPKQMsFfvSB++9LyABGF68ZIkCdgJpgMXJE6fUTgGpX2//oNqPrFm72hYsWmgzZ88SEwYgBAwi+yXgdUDIHECaVancJmubAJdnpr6YrGVJ74Zt4fz5spB/+eWXbPnyFXpGyHkBZxjFcI1hcgOgv3n9umoVAUiwRxjD0IgbwML8Z42SeEKy2N7RoTrJfD/KgwcOaF8E6DMGjAcAmTUBOMLGHjaLJAX3ASvxk5/8RIkG3h/wxnvQagF5MQY+1AAji/zk009s374vxS4BJvpTDRf3C8ADxD3//HOSac6YMVOqAsZNrVH277ePPvxQPyPJQK9DJLFt7e321VdH7NDhQ2LkeV/Of8BXJEBgxwF9PHuk2zw/2BDkd4wn14NpzL2798T68aw7Otq8r+bpM0omwMIDxO/cuiWAB+uFhJoAG3CNtLOnq0vumhs2Yrg0U8/m4oWLduLkicxBlWuhlyDzgrOF54FDKQkjxjakrDxTwCPyX34Gc4ZJEc6gjOWt27fs4uVL3jZlWpMdPHxE18dYwpjSC1F9D+vr1OsPsA1TH0waZ56rZ6rVigLGuVXGLzU6i2E2cSvt6upRmcXGjetsz7N7ZOzD80eqiZGNTJKoR+8fUFIGcyCYQBKvg/39GhP2Qerb5syeZX093Xbvzl079tUx6+nqtheee05MLf0GYRyZY5evXtY5wpxqnt4s4Cznefb2XGlDb2+/tXV0qNfg/gMHBYq5V6Sty1esVJ0o+xPydljTP7/7rh0/fsIeP8HYaUixhZ+3qWZcZ2sxG/XXMIQZ9hifSyqJpvL/iI4FGfbIV/mMjEq+S6IENv4Hr/1A59ely5fsD2/8XpJQ9gMSEZhAMV+pQT64/4AdPvyVnb9wyQoFPwvV1mSQOvdBJQzpS7p67RqtBxJn3qrK5ezFOZLK1L4rQNgzASDsGhm1bg7xujobRepEAEddBlpg3USuhjCXgS6VCBVdOid8OoGOnwIIZdoRfEGUowhshMuiZ7+iR2EEcsGS5DPdXn+SzE0wzyF4IHsczE2q6cksuVPPqgCEfh1FNjAPCEuA0DigNX4ewdfTxmTCn31LQJgHLvlxKAE+E0hGVT+Vl94GuEuBsaR/CVhzWcEQjhmH3M2UMJApuIzg3wPDYiAegNDZIXqruYyXzwpAmP8sZXtz1xg/y5iuMklvBLfOann9U5G9Tax0rlVEfizzf/+mgJA1U3wGDn7Kx6o4VGMBYQSo2WenwK54f94GI2R72mSqveVEmEB4/Vafs6vIcFNgHPfu11QEhPl1VQ4IYQfDmbYcENLUlZoWgi4C9/aHHQpOuabo8cehJHlkQ71LJgheS9xz0xjIdYu1jkw0sYSwOMNDVomjZUe7dd+6YaO0PCEhgaTURqyW/oOp7cRgb48N0yrAqJXDTMSTPcES+iHock4xdPW1ShplffrCvTIHThi/unrqM72XW9QMBdgXgwqrqexfqltGKpuMXYIp5Br4HWRHSlDJgRUptvdBBNxgnhLqBg4a799XnE9hfMSIAd6QVwXb6fuhr09Z3U9u1PMPR2ZXDJS1Xsixhy5zdUly7MUCyoDooVEbGiBnSK1WhcAx154l7JKZkYyoJL13gyvGJCTGciKmN5bGxg1v+IrMMqAwntPgQHHdMK8IBAf6XJI0NIKE3IGn7/KeSPI17TWEcljOAcItmzdJekZwzWGP3I1xIbjRXpXOGMa7rq5eclASLLB2gE/uwZ/3iIJKnP92bNuu1/A8Dx4+LLDJs0CyRuDFM6ZmETkbGWTuH2OSVWtW6zOR21Gnc/PaDbtz45ZRWl2BPXmhmAAIxQf3v2zZcnv99R8IOMFyEAAToDImUTsYfTS/9syZgCGMgCXmKieDn6Oe1RbQmDvX1m9YbxvXr5c0jcBdrNJXR93oBwkbvRurq+T8iCSRej3GA3D81ltvKVG1fes2Bf/qATejVfeB7O/YieMCW0MjJjYShpG6LRK3PD8AtKTcg9SPeu9VvrzdiRckRPuo6IfJ58ico7rKWpqaJcdEUsmY8jPGl4AdltABUI1eA4uLQyZJBMxWYGl3PvOMnT59SvcNkxWmKEh9YZlwiwWMMQ6wiICu7l73MGB+AXr4bEA1QBLjGZhE2AeCToLHl156UawWLSMYM5wsVSM4MiL5plphUPuomsALqguEkVQfv0JB9bLsVYsXL7KXXnrJNm/eYmvWrNXYkEC4eu2a7d+3z957910HTAsWqKYNIIXUGZdL6gxJOvB/gBFsCkkJAC2BMvPwxrXrYhlh1WDLYDEJghlDXEsBRdTZIq+rrakWoMeUY8fOnRoHklasxZPHj+s9SMQwLiTFAKNnTp+S/BhGEQApB9fLl8UGcv/UESJpZb6R5EGWzb4I88daZHz4N/MZFpQ6UE8q3RarChCm7o/kAWvx+MkTqnuE5cNRk9o+kh20YgDUs98yXzHc2b59h23btt1Onz0jgMT8Blhy74BHTNZ4DcwpvwfQRn5On0GShOwF3NfeZ/cqIcTc5rnQGkXybzMlW7du2yK2j+RrA2oLM60B5gplE9QN4khK0qmuULCXXnzJNqxba4sWLdQeg8MofUx5rgBg5Nkk0GDfOXMAqe6670l4+gneuHXT9u0/YO+8+66tWLnK1m3Y4EmylukaS5RA3Mtbb71thwDOXHNvr0gXXPtRgSlO+1cCQi9DKhJDY5QOT9nongYIubaW5mbJQVkfyIJ5fsz1X/36l1pLqA+Q5QKu+TkJm48/+osdO3barly5ZnX11QKE3sWAGnfMrGqtUEsbtgqtbT4j74cRZ2xwKN8JQ0ilHTWEGMhcf9hh//ynN+zopQvWXVFhDylOZlMlw6t6QZz4is2iS8iEYtVUidOiH6gTwPf898UAjSiTR4AKeyVHzxwQzALnzOQketn5oZ1loRN0FBhMBgzKaKa+XCVykcrKYnF+if25gz5JsBLwjMmXAdPM9j/7Tklwn2c5ghXRpM3q94pg4GsP6fwLviUgHJ8ly0ludWYmIJFuJQzt3T5n/OtkMlenej6vLXHZoeqdklQuxrAUtBVvJgK1ADhRi8m/gxl0C3wHhAHcfAgSe5iYh/xnFRM+ufssC+TzBjm6l9TbjM9mA3A5ZKlzaPlcjn8HK1gCsoto1Mc3GfpMBAjLwWYpMEzPKJdkUGFUWgsaxxQCR4/IuKaQIUiKkH4/mB7+nY1pWSuTnA+I77W5LJo/n3AZTcmaaBmQXDs50CmaJtBhLXNohpmGzDq09gadOa2hibrr6P1z8wyhp3lgKanzCYawgpYPQ8NWhXHJk0fW19YmEFiDO2RlpdVVVVh95aia0tfTGHawX2DRA9hKq6l2EBbmLgKkA4BSl6zS4oLXZXMtJQu8ljiZ8UgKCjuUB3v0qnNJtlj4CEoxsVKtpn9+gKHIHPOyaB4fbqR8j+AWZQYsYki847nlAWEkphgrfl99kJIRTuzD3AtBKhKrMLfROkqAL3OcTX1CY87oeeca2DuTCqMLeK6wqgpMTaqsptbBrlj85ChcrJv0cSXA8ufuCZ6iAsMNQFS3nQOwDixJXHiv1wGMYlTnQW3KkMsoB9xYqoKgX2NbfG4ag2HQcIUs0GtgVXlNtT+PXbt2KrDCTRDQgSsudegxxj6uReDjRj/VYmCj1MABtTNCyNgIBgl5CIzUPP5Bm4ItpHBLli4RWEPKhmSUALBlRovYBwJZpHP87M6N22IPqF1xBYC3C8qDVP87YHKlvfbaqwIIZOWRsRJoRk1KzOH8WTBhUl3yi9ITKfYsn78V6X1JIADiYciRWDUqYN+5a6eC1GmpMTdST8x6AIwADALugb5+1Rcic4Sloo8ZIBbWBlCC+QWMGYAMd0b2BgJ9mAekhASVSLKQ7GF/j+wSgM64KRaI3rpp7UU7nHSUay8GQExunCyJHBI7jDYIWmEu6R1Jn7rWma2SjzFuOHoCLABWsIME0LweRhNAyJynfYZcBW/dUr9I7gX7fmrDMFhCXsc1ExBiDIJ0UG15hgYlT+S1MFCbt2yxFSuWC0QAPA4jOb5xQ+zV3DnzvE/d7t3aQ/ge4PLqtataH4yZ6pMmOftO0kHg8MIlzSHujwQ4NXLbtm4T8OCPzC2Ghqy946GYxTf+8AdJEGElCYw3bd5sCxcvEqjBOAaGnGfCmoletzQ2BxjyGYwDdW5IEQF+e3bvsVkzZ0pqCeDEaRbjINxFF86fJ9Mkmn4DKJFUY5KCTBoZMcEz34N1I6EFCD118oSkqWvXrRVry3yBfTx/7rzLQ1taVA9KAM4Y8Uy4dq6POSwG8s4dfQ+mku+zXngd18Ka4nuMMSzgseMnVPMLE0Z8g4yT5AQJnb6BAc0Nxn/hksUCxjt37pKj6fmLXtMMKBN4fPxYexxyXfYD9nXMZEiY0gKFfZXrxjCHeXDsq680l/h9pKIwzex7JN5IupAEWLJosTVPm2p1hRq7duWqDfb1STLK/OzseChmkfN49UrqC5dofaI4YG/hD/XtjB/KF/7OXs+a6832Qfb3OusfHLTrN29IDvrmn/5ki5cuk2xyRmurVD6UNkwlwdLQIHBP6xMcWaP1lEBcJBrHAMIQtedc2p4SGGuLKgeEKb4uC1XGYMWIZ2IPzIvgOLcA/swJADnJFwAfc/03v/5VMgYbsnXr1sqUCAk5z4YEyunT5+z69VtWW0s87OcL7KAYQlyvK0znFUoREjPhsB3xgitfEhHxXTCE0Zj+CS6jnQ/t1x+8Y8evXrbHbIA9Pdbe3WPDZHsrk5MkB1JlleozcKbMYt4o1i4DgBOCwTI5IVrnkf4BmzR5stiCfvTQ6m9E4JBvMl6saRPI4k+qdfKMtQcdDh7cjc/rVFwuErKnyDYTjKgfVmpM7CCj6CJadixmMzXPEOZfk7/fImvjNHkwkLw+ArVvBQSLoz3G9TEPuMrfM9/aIABBgI9gwyZ+TnlBcOk7K5DFhj7VR7FR8z4cKl093QqqZPSSvsKcp3yMInAsynt9mcphMNfmQwFayi7lgZhLDcZKO4v3Wr49+AXl38PrYmp1iPL9YFeC5ZjoOZUDwjyDl/+dmAsutQoGNM9GfvOZEIF/efFPAGQCUe9fHwxnnunMfU6u2Tjv6Z0Bxva21LiPP4QJlBeZpZBa86wl/0sJGfa4HrGBbqmfMTgJ1PsB5D3kxltzGHiIOyZbieyU/w86O1hJm5P+Phvu7bb6ygprqK62qfV1NpWWE3U11lJbY0211VaoGJVkNOu7V1mZmb/w2V7D5yYwrE9ktOGeWzLfaCafNXx3QOvlq5VyL2QORYG46qvURN77CXIo59dqgEJXW8CSpabujEVqVUHjYg5a/i02TK0cqKNzWWlRip5LvsUelsyAnCFxg6yY+yFbV7Y2gUJMKtgj5WRLkgTgnmPc+Z24LoIi2DreEyt/2AfJJtXqx2sINQdSv9aQ0TIm7A0BCF1GOiIwnmfovdY5nJF5bs6Y9vf767xdg9d9Mm285cyorkeAMAd0Ryk1HqqwSdMmW/2UBv0sXFX3PrfXdu7aYfv37bdTp07qwIfh4P6ivjFz8M3J+/NZZsmNVXteodoQGAful7oiAmPumT5kTS3NalpNFh+mhSQUdVdLly9T7SFjBRtw/co1e9zWKWawur7gMvB8h/g0iRhf9l3Ay7PPPit52cGDhzSHoyY1VAieNEp735jkWG7VSX4xPlwMQMh7UwdI9oZaVhgGAsq1a9eoBg7gxxp4589/Fpszb958yfpgYQisYDq4ZgIqnBQx3YENO3z4iGqeMPUAPMyZ4/3mSCDQbP0c9ZTXrynRCyBctmKFEgptbe0aZzVqT7Xy6h2Z288CDPJzxo11ynVyTfQRJEgGUPMeyB+5PsAJYAQ2hqAW4Mq1khTgZ7wHyUNMZPh5uDOyTpEJw+rwffY9rvdHP/qR7dixU2BHAPjjj8Uyan7Mnq21B6ODtBTnVZgx2MmjR47IzRLG6eHDR5pjr//gdYFSgA/un8hpYchYdwBO2lwAagClGONQv6k62spKvafkk4sW2bN790qmyj0peaeWFvvsl7/8F7t544aSX6+88oqYyy3btmmiAFRhx3iWSHgB4wAs+ukxXlwf6xkQDSNOUP3snj16nrw/tZO0ROG9kWVu37ZFzx1wyfXxXACSfA49JfmCgeUaeG+u/8L5c2r7wbySYcycOekZ3VRMx7qAreY+Oc+5RphUekNyn3EPSFK3bN2isSZeZP1zb/ybPnTMbeqTT5w8pRYy9IOc1twkcAcQJ9hHKQFz1N3TbZOnTLUNmzbarmd22fnzF1TXvP/gAf2c9jzEK5OnTFE/S+Y28SnyZubJiVOn9B4AXFq1wEIzxsit2TNpyRH7E+sLUAFTtXvnMzZzxnSbVFdr7Q/ajJQa8xlgjkJC7NzoqKHamdk6wxYumJ/zdyjGuzW17ixKXSP7nyLpFLvW1k9WOQVM+SeffWq/f+MPtnDRYv0hoQtr1oGT6erVtnLVKu1jrIFPP/tca1OgZ9RrCXXmlAHCAIuxE03YuSC9wFsjBUOoDc1NBZPMPza7MUn8fAiUqyWMeHFkYFjs4MuvvGQ7du0UUywm/vBhe+P3v1PSgTm8bfs2yeI3bdyoXpVvv/1nO3/+ot25fddqqt0Jnv0yVHOxD5PUAywSKxDX8EXi2Ns15cqtvgtA2Dc6Yt2jw9ZlZjcedtj/+9ab9tWli9ZVUWGPBgftMfb0eUBI4ELDdDLDqeZEAxm1TIFv4/D5uvq4CDbQGPf32+SpU62+sVGAMP6IwUg9BlO1ZcqSFgGhAET0CUwSoRJAyMDTIyllzaMWTRMok6j5gSmAUWag4ZOleJMCIBNw1Png0QGFA8J8tj3P0OTByTeDBWpaOe5LxwN2eUBYDgCLoGGifLGzQPmv+IxMapcab8toQzUtw4b7n4L73GV6rZAHrUWWLNUH+iAYTZFjWHkuChBzdTzOAgZ7mzJENGuPQCeTd5Yyg/nnGSGRTz1nl1mkcZjz3Wjgzud/bVIjsW6ZSG2cZxNsXb5XZb4+6Zs99+Kr/JpyBjxpY/R56SZB5YBwzGdEEicNHkzPeIBwrPdr8Z08yCyVvYbEDodRasQIqmGFkMkoaE7ujeE4KYmX3DCdrfPHEqvLAXQGCAnkAYTMrRwgxGm0ZmTY6jHmqKmx1qZpNqtlms1tmWbzmqbanKmNAoSF1H801n9sxHJoTc6f/F2ycuZqapKe1Rqmg8xlae4KFoBQIErtQKq8zmNgwAaHHFwyl0Ou6LOuyMxqPHD6lAKjFBDqkBh0h1MdLGoZQgN2f9+yhZmtrfLVnAFCtbSolvQswFcGCEe9vhRGMn4Wh2TMi2AJnR30Q4x1DfvF+gfwuumT7wMhpQxJagB/PidjHIeRww5ICsWYcY+RPNNzSEyiZ1gxAetLFvou8ea5kc0m8y7zhcePxBjlped1tfWqzaGJedP0ZrkXEnjxOTBaW7ZtsX1f7rOTp06KZaJujGvxZ+PgMli2GPM8IMzvqwR4BOmSAHd3q2aVAB35GvcDE3D/3j172NlhNYVaSR7Vc25o0HsptjmwGeynN2611dZ764GQeOefOZ9F4EowzGciDwRoDPUNummV0+rZVx4QTrjnPAUQxhlGvZKUGxVUlNSJHZy/YL5t2LhewJRzlhqyQ4cOqj/dunXeCoNxAlDB2CAzo9YSNu7gwQMCCFw7wTusHCzcnLlz5aDJWMIewnQBPPhozEgWLF6oBBNJE4JOflctWcu8cmId8zOtUWoH672GFfBB8L1lyyZ7+LBD70OAznNZs3q1twyYM0fJImquuAaun/kKaASowDQBumimjhxvWlOTHf2KnpFnVS/HnGacAEeb6Em4Zavm67mzZ73usatLSQTOHX4HxnL+ggW2c8cOXQfz4Q5Nya+7OynXwWcDXDGiYd4iweS9GB/eZ/78BZoXAD3GBeaM/Y6kKoYkPAsMe2DdACe8H8wIc57EwocffmjHjh0VY87PuHZq46iBZMxIOgD2cX3lmQKihoedJKiu8lKBmurRjCGktyOurTzLy5cvqV4Q9ovA6vnnnlXCB0dqgdCREbkxYrpB8oBxwpgD10dAEqUIsJTXrl7RXEOySuDOOFMHiAwypKA8H75g/Qjm2QcEfgv0Vzyje4Vxhd1lziH1RR5IogBZM+v2UedjO3v+vH4PBgxHTs4z7pukWUNDo8aYa3z4qFOsNsDo9t27UgjQqoBnx3PEPGpac7Nqz5A88/7URZJsYB2wdwEyWmfOVMKB34cVJOGCKuHylcvW2flIexRjB5v+wx/8wJqnTrXqygrr7+mzSfV1aqjO8xXzOzCo9hMwjIWaakl3MaNhX0JVwe6mBCN7OHVvA/1+Dgj8d+vzIIIqZMZYbUe+Omp/eOMNmz0XWe5s6+sfsIcPOzV2JDNwHgUAnzhx0j746C9iPpGOxsL81wBC7WFJLupyu6Jxn94/KZT00EM5VRYuZ8ygXlPcIpVEHBq2ZUuX2fdf/b6SKsuWL1df06+OHrGPP/pI6gvG5uVXXpbknVpD6l/ffuttrQfmK3OZZDj7ZTCE1E23tnqPy+ktzdY4yfv6RlmIO4K787xY1O8CEPaMDNuTkUFJRK8/bLd/+u1v7ciF8+pD2FNRoYb1w9SxBEOYAKG7DiLNKB6UmWgt1WtkbEkeXE10ChE00bQxYwjJ1DMp6f/kgZl/+QcLVKRgLeoGOaAiANFDrqBWyAs7FV6m5s7uIOeypjyoE3CK2pMyQKjgOtnkjgUX5XFZYrjkUujXoWbdSbLHq9m4ImOQB0jfDBj8dYAwrnu8658I9LgRzBj9UAkg1/ok60rglNVopD5lud8NaWL+fjPQp/H2Z5oxYBlTW5SHZnR6PspJz8zHLsDmOKC+fFNIGSUxFbAhmQOosw4BEv5tAWExOguQ+HU5k/HnRLQ6Sasizc9YI55/K66Xcd8jAcL83PY9tHSg8jWE5e8T88OfXpF1Zcw4pJEbMfcJ+Dkoo4aQjGLUIqk3YpJgev2XP8Miu4wKgP8qrEq1hA4IYQgryHhTbzcybAUbsYaqSptSW2uzZ0y3+a3TbcHM6bZoRrPNb5pqhco8IHTGvljTGQmE4niqdlZgJFoUVOnvXKNYMuSlZYDQRS8AlIHEIgLcvC7Sm6IjvfdzUcZWYivSXkQvxAT6yM6q315m9OLuiMFERW1g/lnF2tF8TUY4/lnJCTitLQE3TIQSe+KA0BMzwe5lTqs5eWzMDe3AIR+lFpCG9tjkp/cVmKMFDXWPyTk1ag+1PySGNQ8WuV+pN5JjZZYwou6Q556YRr5P8M/YFBlCGNsB9ds7cvSoXb950+49eJAyeP67ZOSRehGkIQOkxovAmffbvmO7bd6yWXbqBNVIGjFnECBM50S2kvIMoQ7t4irLnJfzrrkjI2I0YAEV2Hd1iTXq7nqimlBYaK4NloSecp5J96CAa4sklVjrlD3Og31kj7gvTp48RaACuRt/RvrTnCtUZuZI3+xsSUnPCaoZInlAgKnkU3Wl5E8E3atWrZDBB7VR9+7dlbMofxiyrdTf6o4AACAASURBVFucWWLMYbF41gTwgBlqOD/79DP15PM2GR1675YWB4QbN2zUWUm9Hb2+ANkcK5j8LF+1XPK0/r4B3TeyPT+vPCkWX1liB4MZzaWUAKytNfrkrVq10vbs3qUADXb4xPETSsAggSVoX7VipeabrPo7O1N93kUxUNSZUQuNNBYpHS60gLkLFy/YabUcOaEkBkw7pjvMQRqPA0ZJAHz55Rd2//4DyQxJlAB+uAbke/SxBDgjA+WOMOh4449vyOmQdcbPkHK6TPW2ACFN3WGS6A0H04r7I+/L9+lLp/1YCgPAYYUSCuvWrxX45JnwO+rrd+wrObo6I9qglgQ0ggccIg2dOWuWgCdyWWd3D4vtfPT4iY0M04d2is2d26qaWn4HMLd40WLtMQJ+N2+q/QLP+6UXXxDzhsqA94ItdLfR2So7wKmXoPu555/X8+D7Dzu455ti/ljjmzdt1r7GOsBQiTmGcQ6gmPHjdcwRvpDnsi7ZB6hdBJSRlCH4B1CeOXtGdffMa5IFsHOXr17V/gtgovclZlKAyfqGSaoFZN1KynrmjF6DaczDToDeTbH2qAVkolZdJYaR2rOtW7bIRIo+g8hCAdckGmCHvefhkBxskdlyfewfjAPf50ztaHsg4Pfzn/7MGuvr3SSuskrgkJ6EtKGAJaT/5uNOWkycsf6+XgFFaje5b55HJCJJPtXW1yuZpKTn8Ijdu/dAQIf6Qc6vufMWSN3w4V8+1nx2trTTbty8JeXD7r177eVXXtH4s9ZpQ8HnkkiJbI0fUcUoRftrSRyXzPLG2bRKXqf9l97LjgtUBpD6Lrtzd1/GIubfqmRvyO3j4b3AfH399ddt48ZNtmDhAjHBsPRHjxxOLtTDakgP880Xc+jdt9/xnrTd3X4eYmRVXWNPurplFjR12mRbvnyJvfjiCzZ/7jybMmWy9/1FvSOvABz6iSk8WfqdAcLHw4PWV1Vp19s77P/8xT/bwXNnrb+mxgaqa6wfyrMCQJh6MpUBQhXsRz1RqkPLpCnp8CyGl7kG4mUPOoLOKLIcHKDR8agyqCOjjpxLHqgAIfOLzHoRgEU2XsxcAiled+FYMkBYsTl7kWXJnNjKguKMNfkaQFgOHFQDlwBh9PqKA/X/T4CQwDhYm3RDOlQAUALWYgRyMtg0zpn8K4GTpwHCYs83BzoOGottMkolW+Xs6MR1qgG68nMnAJCC5WQqomsL6VxOZuQMbynfkv93KRvsgch4gNtZ1jBrKbmaspq58m1rIub2PwcgjATNeMEmMiv+8BzZnDsSIORQiDozsmJim8Qmp5SSmGTAlzNNPG2BwQQIqSFENmq4RoolHLSRvl4b7HlijTSmr6+31uYmm9U01WY1TbbZUxptVmODAGFRMuoJGgLqaCFRPkfoRwqLCZtGNjkasxOsq49jarycup1oj2GfkpRSgJCkllvyA7a8DyFGJZp5VlHhADPYSj6L17k0lN/zpvUZYyrWIzlLplYx2ZpKYC9AOeMt+/ScqUawbtHzytn3BGgY+5ERBSH8PAOEAdQz+XFK2iSgqevDJTbJRYsMoQNCzAQwL8j2XVlq+z3GtetATP05JVOtxtDAAxL+RMImc11V2wkch/MM4YBqrJAnYfV++eoV/11Mf+rqBboI2jBtgQU4dPCQ3b13V+O/a/cu1RAifTuZAGFvV7fAaQU1c9XpjHCKsAgyMsjhycIs65z2LpcDVyrLr7KFmmqNBywCSRC1N0p9KyWrhfntd2mXEiyJJU9HV0k9e1wEDMqK5ct1HwSOAAzavBRrwCeuU8/vYyV71qgKIjKkm/+Z5gx/hnxtVBa4vwa5rwJMkIwuX7ZcY0v/tqvXrmiur12zVrVaOFgSMDEmNEYXM7NokQL+j//yseoDYTF4dgD4OXPnCfQwNp99/rkCLtjgukKdwOILL74gxgeQhrSOXmC4rqr+W67JZX0Xk6xX5mTpD2OPwcrWzZsErmFiuB7YZl4HC0c9EW0hcNpkHSMzpO0IyQXABmMJOEC6CUNI7Rl1g7AkmJHAJkW/ORhHAKHq3pqa7cMPPxC7xv2QLIEh9j6N3bp3ni8uotSbAfIAzoePHJajJhMPYNwwqVHziWtmjOjDiJSXuU+bHfYs2CXV4ldQJoPLKlJvfk4tpTd/h7FdtWq1GKLLVy7ZF59/LqDX3vFIyYm5c2fb6jUr1dYBppN6R64VEPfpp5+pFyTmLQ31dUY7F8yaYNWmTZ1q69auE4sMyNJ9dnTYP/2v/yXzmWd27dR9Mm7cH0APJoXaOIJnvocEEYDH9xkXgE172wOBDcYWMAtzyVoAzFLbifQPWSaGOLiaIreEXUXRgNwW5odgnnMIgIihDTWBABnWEckO5gTr8fbtu1IfqMZv6VKNN86jhZpaJWRY4ziBfvLpZ2L8OOe6nnRbW1uHXbxIbeCQTZ02Sd+nxhGpNC6dJKQwmmGc6TfKvk2CChDOPo7slv/jTowRFaALB16kudSWwib/5Md/YwXaF/X22LTJU23m9Om2YME8mzp5ijXU1Stx1dnern2PeVBXX9D98zyYu0g5WWP1kxo0lzijuM/evn67deuO6liv37yltbd23QYZTFJXOa2lWZJa/g6zTc0gSZ49e5+Veyzj8OFf/iJABes6JNWXlwEkTinbT/8qQBjnV6pXZ1+B9WSOkSQhsTHe14SAMMX+7EsAPp498+KTTz6xw4cOKcFFuy7Ou5/+9Kdi16lzpf4cRp1kFWsMtQb7EusPh2Hm4vTpLUoWvfbqqwLjAELOS9QQmOx5/DDoxnKUVHwXDCGS0a6RYRuorLTrbW32P/73P9n+c2dtsFArUDjI4VxRZSMEHDAoFdShuGRUTbUTQleomw+ck9FHXq+i3PlEUkc5SLppCO85IEBoyrR4Zjw1hU5PN2RpBIrBJGSS0WBLymqkYmK4Jjr1SyMrn6s1yMSHyb1R+YcMIDCLU080D+mKwUEZaMh+T68LJsBNPfgKQDge4CifwOWvUYicBWjlrx4LIPz6U4uCsvF3wFr27HJvmdTlRRlnruVG1D9xQPIZAxixpDdkbDItd3q/8QChZGMEvmGLnuS18dqQa4W8rLwe0t/62wPCmJ5KGiQTC94pDEYiGEvR+xijpHF3mdQWIp596WvKTJXHkSSPfU+XS46ZD3HP6Wdjpct5Vrd82y19N5duFNnv8a49rqKETS8K8pwmSZ5Eebmnb3a0IajWYUiwqvoBNQT3ejZAlwxakjOoApZUuxfyWoZK63zUDH4NMFgpySimMkMylRnsemw9He02pa7WpjQ02JS6OptUU2l1NmxTqytsSnWF1YodcDDqJkJef8VB7tJD1/CHZJQnxuu8tyBOou7syWvV5ywAoWoI/ZBzwxTAYPxBuud1zXwOtuSasQr2PcmWd+qNHn1usAMoKroru3Sefcubv/P4VeOWJDIuk3PZr+r0ZIzkv581e09/l9HLOAxh1BGVO1IqYYcRS+ybum5XBMScUR1uMgvi2hhLDjcFokkiGzVorLMAf4xJXW2dN2dmjGhBkiS8zAtnUR0o8v8hLCZxx62qKjHDISj54sv9CtJgkqhz5/cJjJHwzWidaUuWLlUAD6tB4Myz3bFrh23esqkICG/ftt7uHhuBgS44IPQkksuTXJVe3HO0P6csc6gfgnnmtUokqJbEzbY47LU3JiYxEbpibwBavre79ElmKLRESQOdb13EGBSqawRw+VKtItJSJRF833AJ+fhfEwJCfjtFZ7E3xDuo1p9rhE2urrTK2irJRWfNmimTEwIp2BsCatgXgiHuH0BIME5gyBriNTQEp8aNGjAMKAi6MBDBoIG8x8yZs1RzRnDHPIK1Q7pHqQqSvZWrV6kmj4AKRghrfQDh8BBrzhMxkWzSGZjArMx5slYtHnPMnj3LVq5YrmtatXKlgnP6icE4onIgKASswKggEcOIA+DD+0aTdUDd+++/L/dTQCXXDQg+efqUAkL+zphz7zBAgEwAzueffab6QIAKASW1WJ38vadH74OZCuMEW4G9P8wjY3v40GGNqdwtJ0/ReuDvSA4BM+qNKtlmQfuz1BnJJM3XFQYzGOZ4vT4mNvSo27hhg2SRxFyYvwBSrl29IUZsypRGOeUir9yxc4ctTTVwgKq/fPwXO3fugiR1Uxon6f0AmQAS9hWAC4EyfwjceT6//tWv1LYDlguWNsYegxxkoYsWLLQN69arrQevI4gGSG/ZslWtFZBNwsAi4WWs5s+bLybtwMEDMnLheyQcmJck8eizeOPmDe3FfA/GkLpFXstZ8NIrr+gZ8dx5ZnwBNDnDkDwiicQfgetkL8ZBlLUO6MYNt6ur2/YdOKCEyOMuXEUfW9sDzGJu6gyZv3CuzgfW8dJlSwX89j73rJq4U8NMjSjPCXku10HySBLmwQGpDKgfv3/3nuYN8+jwwQNio154/gWrZT8cHLCZLTNsJlLXma1iAtlPayoq7dHDh2pRwn1xLqxcuVzGTjgzR807c5eyLRJZLEJqIx+0Ofv81bHjqUZwjbXMmCEmkf2arYJExImTJ8WQL5i/UG66AHHu5cv9+9wp98QJGxxyJ2+PO3x/iq+/ChDmTGXYV5D5sp8wR2l9wn6QJ1/is7LknW+SpWqCigolL37y059kkvA///nPtu/LL1XLCU5BbsvewxxCigx7+MXnX8ghmXsDrE+a1CglQnt7h+Yn7tSwttu2btF+whpAvgsTDWPN+Qog9DYk3d8NIHSXUTPg1rUH9+2//+9/sn3nzthQXb3YwX4O4AQIsYwVI0dhf9+ADQ0k1k44KTlABjDKQEbu4JwAEMaBCkNDBp0NGqqX4F8yS73XWOZFsrIcLON9woQkN89KGBvPxscfl3IG2HA3y2KAE4FOWSl+MRzPgcByFsl/16ddBAl5yWhkv79OfhpgNN4jXZ1VJAv3Cc76km8/TSrqP/OgY7wvD1xyizZY38ScKWDGhW1kxHq7nhjMPYkDOQJmMl9/58wQJtURaoxSnaCeW8bY+fPJ6jxTfWgRRJdnvb8dICToDpAdwSbXwjyI2s5gDItS5eLojMcQxnPJM4QlzzY01j4xxq1RHTv+4wNCT6p4ciJjETKprQZVPbWK7GiO1RgncZFtyGm+jjcno14qGG6xdqlQh7VZMqasS/YNZI/YqRcKCqIHentVP1FZqNWBmCkLuFYAHowO9agNDVahHnAeG+tZjZostasAh2EsI3Zw2KrVh7BDfQinkCFsaBBgHOx+bE/a7lplb7fVDPY6IEzsJGAwDDnUK4hedn2YynjLBzFY1UjOvfk7AQ3Ahc2b66H+zOvtkLQnCWilt0kIMBj1eGIIqddpbLTGyY1pT4i91MFO1OOWA8L8YcZr3Am3plibmy3b3D6baqmzPSYZ2pSvR+0tCdgrWZfrjRqJEpez+DVGOwm/jnBMdfMYwHEwhTEvVEMnQPjY1Rqpcb2SPKozcrDdMGmSDkeYCupOyThHMqAcEDqg9GdXDghpAH30q+MCIch0uh95cF1RbTYdI4WFi23WnNl6lrAKHLwwBdSJwHjgrAhDSJDY39MrcFZZW20GIES6CypLypOohY4zIg8IY0+Jekk3/qkUGBTDFoAyGS+pjp1nQTKCBvJDKbtSU2HV9LesLWSMacneMw4rmSVFE4LUdZYna9OC/zpA6CA4X4tcISkqNTZ8v7Km0qrqMHeZLKdInCgJkADcBIDqF9jbKzMVAlxAItJQgnQYHpq/I83i3xiifP7Z5/bpx59JsltbXxAY5I8AUmen2LbeJ71mg6O2fO1K27Zru7L0/Jy6OsnSrl214UjIJFMml+A6Y8ifcPjN73Owf3PmzLK//du/FbCF9YLNPH3qlKRuAARYIVgVDDMAewAWGAjen+/zunfffVcssEDwOmeWYA7lgHrnjp4zbBn3//zzz9sr3/ueAmXcNT/44AO7d/euxzQp4cDr+awFCxfay698z1544UXtPQAYxheQzPsjl+KzfK8pxhxeTM75ntx/s17NPhbst4xfb8+AtVBzPW+2rV+3XuCMVg6HDx/Ss6H+kGcgkEnN3CQYrq22ZctmgRPGCkB4/vxZjRV7HX0R6T1IM3jWNnWLrHnmB2AGNo+6UJjkQnW1AOTmTRs1TxhL7nHO7Nm2d/ceAWQSBbBls2bNVv3dtClTdQ/Hjn9lV69esSePn9i69eslxWQtAwb4AsgD6liXzEdkyaxJ5ip7AJ+DYRHrEFYI0ydedyXVJ65csUrnQOdjZ7hhNrnnQm2dADlrDoZn6dLlel9cRW/evi1Q2PYAluqeXb16TQ6y9KBDDou78LSmafr3iy+/JHYNyTrvxx7HtQHskWYCCJGHAnZIuA0PDul+5syZrbYejB3rq4HEJf0HZ822mdNbNc8Ag4WaKqutrrGuR4/tyOEjYl/pa0prCwBhT19PltyUy21Ls84YXEVx8KXHKzWEH370F7t05YrNX7TQlq9caWvXrVet/JPuLrt9947qBWFyefZz584Xk8u9ABSPfnVUyaB/a0CofXN4RJ/DnKTlCgkDwDaMMsy116YXDTAVk6c9sNwsT2qUyiqdBz/72c+05gF2SJs//+xTu3r5mprOL1g0X0ZLixYt1r5Da5Cjhw9rHLkm+kLqWQ0PSy7a29Nv01um2fSWJps+g/UwyUssqqtVJytmW67nQ0oMUY/5nTCEAEIMtvGVu9r2wP6Pf/ln23/2jPUBBmuqJRsdRmIgXZT/IbAfHkwMYRrd6P2Wi0/GMDdPYwgdpRd7TWkDT/9WwJV/ijm0RyZTP0sHl8s0I506Nvj2QMILYyOL6u0tyh3JisyJv32ETjlWsDSvkE2z0pjbg3pnJSPAp3WHy1mC6XM2zWdp8V6TqUoybYngIwJ9dzothRGporMMEPo4RGCQNzbJm0fk3ysLFkQNFFnSAKgO4ovNNAWoCOrFlrisrfyrCGqL1+2Z24yHFJsaMs4I+nifoilF9CDL3/tEOfD05BKLXQQ+MWH84IwAlafs45Grh3tK25SxSYAiGzcGVP1bA0IZwOSSDTn7foHBEkA45kkkUFL8/gTEfdGYJr+kcqCWOQ24CkYnxhPTBsaA8Qwgolo6fjcBgtgPvH6N4MTvh8J2kgr++57ZFzMDY0cgOppaT1BHhpMlrNyjTnty767V2KgVSCzx2pEhqx7ut5r+Xqvu77WK4QF0jCkB5MYxNPflMAngmd87Qg4dCoRIDLF2AzQyLyur3NWyOkkLeQ9JApMRjIAE8nc1rndwIIBFv73EfLmjsrddcGVi2o9w0QyZnvZDL0L3xuQVWW/JYNqD4fZgvph4CGdVPltmL8HAubVs6s2WficHGAB3WUJLSR5aPxTbv8SepEC0jM/WOKSgXPuaemL6vst1MkcYf++n6HWU0YeQA5Xv6zAHSMHEBNssIxv63mFz7s6wzEP+39bxUMEcGfW+nn6Bdp4b0ij6g4n5GB1V7zaytpIuPrNLckfqd06cOK5aKxgWo9a8UA0NKxBE4KFzChfV1Hs1pE/5hAlZsdH+UTmEWsGZTO4ZGTD1Q4X6uiQZHVaAzfygJk/7M3tnMknwRs7eRiPmZYkqJdvQ0rkRwDLH/PKs1CpqZET3ypj2UauZJNplb5HbEByk5hOk/NsTsGm/5X9VowrCCOYxJpk/f742T9gOxpNnCuCjToqM/b79+2zKlKm2eNESe/XV70uSRcAOI/fFF18KMCLBmjx1suzsYRnIwF+7dl2mGwO9/bqGRUsX29r168ToEewRbAIYOzsfqhaNmj56SlJzJUfUpEJg7dJnjbmjRIyA1KiSHsxHGlEDNrhG1i9tQwBzmGIQ2PO+BIgAGu61p6dbYICAHLAC00lbCtYX5hq0dsBIhGCZfozY/xN7wBC8+NKL9jc//hsxNkhl3/rTn2QKBDsAs9PS0iRzCz4P+eiKlSvEvPC5JBdgCPfv369+gIOSIHu/0+HBYevvHbCaWu+3qTY6SVKn3p/EImlODeMkqdjHbFJDvU1qbFBAT59FPg+AgjwWkA7DqTYr9LWtrZUEDmZ47ry5AlaMPw3mnzzB7KRCTODChfNVN4h8lOeMJJ35g6wPZotgGldVxoj2CUhWOx56i4gTx44L1NCTkqnGa746dkwJHVo2YIAzZXKjACTs7NlzZyVX/OEPX7ezyMYvX9LYIrXdvm2bEk3ssRcunNdegbEKX4Czjz/+RHvG9199Va0leEYAbYLzBQsWCtCiZlF/z7t31VeR66D2ExUHCQD6VhJbnTh1UvOO84Vxo/6OOYwZz67du71Z+UC/gCOf2Tp7lt4T91zmKvOSJAB7FxJVycD7+61QXSvma+WqFWJbMS25cvmS5LlbNm6SgoYawjUrV9m8OXP1fcaY/oT9PT12/+5dO3TgoMaXMwtQCZva3tGmemYSt6xVnFRxXAcEV1XXWF//oBQxBw4esnMXLlj/0KAtXrpU+yYsIbEeTCYmSm+8+aZ1d/VYobogpo6f0bcQJpU/+ab0OVV6UWmSC+XCZbSYzs7FMel1Xsvu65f9DcMh7olxEot++LBk+JxD+a9yQBicR7CMtEn54Q9/qP2yo+Ohvfveu+oFyvqllpaaW9Y8UmE+g5reC+fOe4lHRYWAHvslSh+P6VHXUL5Qa01Tpyq56uDTk6vRCYG9iDmgtkzfhWQU3AxD2I0LU9sD+79+9Qvbf+60TGYGJBkt2BBBBA54rpVxZiLP7yaGMIIYP/wzaJM9h68FhPn6DI8Oc/U2wba5Nic7IHM9kxRAJmmkghi1aUuZ73QVLjtKRZwp8BI4Sz3G0tPzQy9mTchHPbU7Buik47jkZyWZ3FT3k2f5Sj6vjJXU7yYAEexCJrXK1fSUsoZ+FdEsOH+Rkdn2QC7J9VLw4MYOyVUxe25FoKEMM2xOrudfMKoBCAMERP0nrx+OZ1G2mstBVDlwglWN9yObGLb/Ienzaw3nz/GfRXxG/r3LnVIjkNU96P4SSEwDF4DX2Z+nPfc07nqDIiAcu/v4z5SwTYAqC8YmQmMeIo6Zb0W75VywLjm3/5samgCEuo+nsILB+E0wqccAwuJi9nUFEEKSFwCJjyLDxgFZwkDk3HtjLoUs0f/t10kAye8qkBXT5ckTBTQKSAGF/qdyiMb0zhAOPHlkPe1tNtrXK6OZugKtJ2ptemOD1Q0PWPVAr9cZ9veKBVT7hoGBTIYYwKwoJ/Vgii/WiLdYwDXUJaBhiMI1CsSoF6HX1MrVraz2LlggJhpzOuSV8XnUG9FaQkYzqUdhMWHlBkcu//S6yqiPI7hg/Fzu6jJTjWWwQsm8xttB+Bzx11Ln6I6l+r30+56gydVe5W37VXM1Dhuf1nis0TgHYj7GPAhAyPVzP7QOYNxiDjob6vMAyQ2HJKyEWNuhoQwQ0oeQeUJ9D+OGFIx5GHJaMc+pjYnXcI7Y8hXL1VMKAxIAI9l4GoUT1BG40+8LlkBtJ27dlvSHZ8UcUM0VDd6TfBdQh+y5JIGWtg/dy+CIDXcPW0V1hVVOctDBe8k1tFCw+qmTBIiVIKHlBj0me/pkYFNVCGbcn2kAezcgmuDsyQG3kqAn9eGNBAOBLgYqBLmwTAQe4335dlTq8BBrNBhj38JYn0PJgXKdTEBaW2cowAYY8YfsN8CAGi4AA8zhpIZGOWB6U/TN+n2YLpiojz/5WIwIJjtq/bByheS9BOc3btzSGiGIwigEJoDXMG+QdzJXAH6rVq4QUDuwf78CVeaP+hKmhvUkFhQsT2oQ689+A0h+2N4hdpDWBgBVJKusG/pCwgxFHRstLgCEyDhZ+9zfpk2b9ZnUMQJQqEN79rnn1HMSJhEGkBo7WC6Ce2S2gFlYCBmH3Lxpb7zxhlgNJHoE/IsWLVAjcer7AIpc68xZM23XM8+IUYC1Y4xhFp9094hF0t4zOGIDPQNWqK+xqkKV9fZ6LbN6d+aCUO0Fg0MCwkj/mF4AWcAnLB5SS9Ui9/QIlPB92E/vh+ktcpgPgEgprVIy3muHPUlTX18reeWGdeskH1U7isEhl4sniStGNLBWgFDcNflMTImQ4CGJXrt6jfYDniGyYu4FYEwSYv68uTJrYX7wfNauW2c/+clP7MG9+3br5k1JMZlLOJZi6sT1UoPntaiDGkf2GZhK6jwBOSSPmptb9CxhgGHmSBDUNTTIYIdnhTEQewnv4y2FCkpesK4PHT6qdct707NPYOjqVfUZ/d73v6+EBb4M773/vgxoaA7PZyNFLVWLIHke0nxhrQ71D6uW9LkX92ov4rk8bG+3luYm2755q0p2qH3etH6jLVqwwBrqawUG6wt19uDeXTmyUgcnEDqzVQwe6+jmrRs615DVA/K5d5IcUqJUVOns6+3ps5OnTtuZc+fs6o3rNm/BfHvuhef1O4W6OgHgQ0eO2C9/9Wu1YHjy6IlANPsI0tmHjx7JYCf2j3xLiadJRct/Vr5fSWGWygpQl/BcZs+h1naypMDs58w3kRW5r4isskReOsOYC4BK3EO/98r39Hypffzkk0+1B1RVVaj/IPsEiTDOmU8+/dTOnD6tWlgleulJXOk9Pdl71As9lZpgNMPz0jrFLT3FbFGKEfGmFEP/GQDhP/waQHhGbSgGago2VCjYEFpiZRpTSKtWgKUOnQpEdY7kEUDKMkaQ/ZQaQmVexwDCBLVyAbn/1T9DwW4ChPl6tag/cx20Z6njyzPlqkTKAqmMpcpRdHpQuTqMqJFSDeG4AXxp8F4ShCtVnIBFvl6vPKUe8tIMjBZdUyPADpOKqA0ae6DnGNKyH9JE3m3xPTvBfZCJGNexUE3UvU1EZBOzQF6MRTGAjwA2enZx+Qp4FFgWZbjjg44iuC8Spg4M8pJRfjdfR/g0kPZNAeFEIOibf7+YMZA9fq6GMN7DwX2KFrNeiYmxTRHl+PMpBWUTAcJIzMScmUAyWv7eTwOHE963R5Ql8z4ktWSL2QC9eyyfVwAAIABJREFUnm5AryHpEKAuexZl7VyGU/CQMWHpwzNASH/Q1Ow7A4RJ4hSAsApAilwEw6n+Phvp67GR3l79e0bTNFswa4Ytnz/PplSNWu3QgA31dlt/b7cCGzZqrplDS9m5BNJCCpm1G0g98rzFQnJeS6xXgD6YQYANa8ubvtdnAC5TASSAKyY0Ad98XZ/XDCYpXtQKenFvxrQCopzdr8zAX8jhMtl7qhmMz/CtxJ028+Cf6yKgQJZE3RJMHE52cZ9q9h73nByRx5OB+0ZMSZkrRkJyHXMpWP4YV6z+OSA9M5Kk2ynhxBh4AsM0jgSZgD212MjVHHL/zDH2MX4OcxF9GXHBC0asyOKO2Oo1q+2ll1+SrAhA+Olnn9mt27c0LmT7CbSoRQpTDO/b5W7UAoQDJFlGhMepa6+SHMjZZs3xPCjjnBxmHVSIEdS+ydgAZKsqraahYPWwdYUajX8/bTT6+sWcC2jmQXeOmc92m7LkVcln5xZx1L9KijupUfUrMDOwPmp8f/dOVmNauvaLZ5nmUTL5Kmaz/NV5QIiEbufOHQoon3Q9sU8/+VTBO89x8pTJYgsI3AExrI9ZM2erBm3H9h3q5wULByj88zt/FiCkYTmyLaSYBOEE/BcvXpZ1Pl8wvYAm3pfnHPVeJAkWzJ+nuY0Uk/khVot5MTJifT19qo+ptiqbs3CWzV0wxxYuXGCPOh8pqAPcwcABCJHtETTjEAr7BwtJn8R9+w4IEMGO8fm8HnDINAhwwj1s3b5NrpWAIKR6n372qV2+eFXSxinTGu3ZZ/eKhWDd80zeefcdMV3IxaiVW7Rwof30Jz9VXVxHR7tq2ADyuLjOmz9P90WrlLffftvu3L2nvnjsSdTjwlzwvNTu59ET3YPioJQscoUCgWpB8jZkkt3dT8SAUB/JcwcU+P7s573+rgQZSZahrLyH92XvK9TWuFRObUB6BR4ByfPmzlWt4ZbNm8XeYIIT5QQ4mpKcunH9mpg5DG14bwxgMBmivQm/j9NnS1Oz97Ds6NAc2rhxvVxeYSeZH2+/9ZYkkDhc4iTLONM4nqQP63/h4iXW1NRsN65dtStXLkuqSi0kDCZsNoYwAG5kguwH/C5JDOZw1CAD2KlP5nnDqJEsYC+qr5+kJAH3vP/AQe0ZGC1hdEVtMzJafuf1H/7Qps+YruTVsRPHpVSgRpMWJH0D/WKz2L9qa2sy50/VwZIQHB71WtdVK53lHxi06c1NtmLZctu5fbs96nhoD+7ds6ULF9vCefNt1qxWscFDff1iSy+eP2+nT52UVBWZPPMWNvjSlYv6TABOS0uzgKwTBzVWXcBgbFiM6oULl1SfffnaVZs+s9W279hhjVOnaI+83/bADh85am+++Se7fOmKtd1v0z4pfwkUiH19SpK4E7bHw+V5pxKQ6ErniUOSxJkAjKlr5qXs7avWrFENJH0UcZ2+e+dOsfNAerc8GMyirLTP8h4wfxhevfjCC3r+MICffPyJkjJc+q5ndoqFRrrMuYNM/OSJE2K6AXwwlZhF8TlIbXlWAFL2Chx3qVWGuZUCJBESRS8A32+/M0AYklEYwqttbfYPv/mF7T97WoAQY5mhQq0hZgFSpRIKnT9uAp+AjqOdCfiRFEjmXIUyyJgHVmWAENA3VnqZplEedEpKVgrShLbJsle7/6jLmVziqKBGRjLOQGTAKmciM17QHPKZ6NU2dqaOBYRZMJ4AYYDCrDl0joXMZ9FdoqYByQIsNlm+siBtTAPvuCLxsKWXl6R4jEvItPKAMHNCzFguXyZuYlGhPjUhyfUm29EkOUwPPDufTWoYDALECVjCYgFUKGZDrgvoSzLOVIcWtVUegPjhFCzCRLvF+IBwXOHBOG/xTV9X/FUFfBMAwiLD6IAxmnzHXIj7Gv9exjKExatjNpeuv+y9BMLHTwz8VYAw5WCUZQeEAdYl98My2Z0UCbKp+5WUEQdaOUd6/Vls/vn+niWAMD1bXsfzFhgIQCg2LiUgVDs4kmoJkYSO6E819X5DA1aJXXNfn9pPzGttteUL59v65UttZmO9Ta2ptNGBXhvm0FWNEYmQwcQQUg/nrF0oCCRzTXWO/nx9rxALlgOHrAfWFICQcZCdPS0dkkNmBFHZ/E1KhAywKdERbU583TpLGKZXeQkpB4jL9iXFxFZb/fyKkjDmW1arqyReSsgkzFLc70YFinlu/D/+hDQ7AKH+LdbR67ld/ps/qV3yrQRQGpc8Q+gZU5eFMi6AE7GVKFASS6tkYuq/qOtjv0qOq9wf7+uJBj8oAxDyd8A9gJD+cbBBnZ2P05i4rDeSCjAKr//odUnxuGec75BxMY5z58+TxIh2ENRwPX78xIZIbgyPWKUYwgoboV6esa2qsroGGngXJB/k/bMJPoaNTwqXqMNjb1MjvAplsAt1tbp25KmqHUx9LyNrLIVMOls9k13aWzX/uePtH4wPY61AZMECgRwAIYEuwAMQNn5i0fedYKsB8JynBIka05RgLQeEBFHTpzfLSIN6MlgXMuPeh3GyAAusDSYnOL7C/mGsArOI2cely5fsvffeE9MHO0VgRq2d5IBnz9rJk6cV5HPNctCsdZaPZ0CvQ5de1Vpz0zStDUBW9LtUfILUGwkxQz1SYXMXzbGlyxer/x9mHefOnZcBEnOC4BhJXdj/M75cA8Duw48+tq6ux5I7wyJSPwk7pDqg1MPv9p07AhZI6/gZyYYvvvzSzp+9IAlaw6Q6uUziNgqjRv0r7Oj1a9cEYlkntLP42U9/aqtXUcNWIydKAAY2+DA7AE3YyIMHDtrJ02f0cwAdsj/Mk9hHeW/638Fqsla0llISg+dKjRkgDoD9CNn9k8eSM3qiw12+fS4kZYAUBg4I5c486m1g2PvqGgqSfQKEMKCBDWVNTW6cLOOj5cuW2oL5CySdVHJldFTsMGvyPvXfU6do3IkjkDXu+/xLMWBI62kAznszF8JIZ9OmjbZt21Y9L9gbJLe02KB9x6zWmfoM2GXmB83o18jldKG1P7iv2jtAICANllnve+eOwDAOnhs2btT3YANZ5zCE8+YvEOtEvZzkoZUVqj+krnzKlGliVQGn+w8cUo9LABdg8M6d2wKEsFc/+vGPxc4Bli5duWz7Dxywt/78tp4PoEnyZfaYuoJYO7XiUeshd3Mm4QKoYB3wLFevWim56K4dO6yzvcPu3b5trS0zbBYmSHPmCFB30Orl4kW7c4t76VPtIe1hAC7su1euXdFnMl+Zw7gGK8avhDkGuGDyOGjnL1y0i5cu25Xr19RqYsOmjVI89A0NCmAf/eqYffbp53b3zj3VjZPwUkKtslIKD61FxYS5LTN3lARAjHhhIkAY35eXHXXX/UNSckxSbd8inTMkDdhbWUt5NV58XL6HbI5j0pigFmHd79m9W3MAWfbBA4dUz8kzf+GF5+zv/u7v0vN+ZG/+8U3JUzk7prdMt9mzZunZ83w4Y+7dvW9PHnfZmjWrbNPG9ZIvI4XOK2h8f02C/DAb+y4YwgCEtPEtAsIz1kX9R22dDdfVGa8ZHIX18QMpDwiFzVyflLkV5g+nYO6ikD5qDYvBa3F2lDRbz9VcheQlF4JHfiEB09JUgtglgRkYrvFDbcVJOYei8kC5nFn5toCwCGB8Q3VGcqQkWAtQECxSTJBvCwjz1z6uZDTV+00ECF2qVdbkWo80NZKXU3wEfu4IWQSFSV6aOSD6xJ5APOkxTAnwTJtD6l359YBw/LYO+adcMh4TyjEnmBfjXNv4r8zNxv8gQBhz0sEEjA+JjSLTEhbrzuOPD2z/GkDI7FXdcGrGLrljMgMBSPHV29ut7D2ZX7E8yUCEQCYDhMlJNuRn2d4wASB0UAXrlABPGSCsRtI3MmxVAMLBAasY6Dcb6Le6SrMFSLoWLbSNK5fbkpnTbW7zZCvYKLF4BiwYCzKJHHbOECbjBTl3xhwuHccAO1GH55JRB5TeUcHB43ise8x9ActcjZ9LLWNeBzvuDDlrNvCXs/IJEOaknp5g8VrO7HfS9IzrcPltSF2TLDSB04ylzbktF9n4ohojkjN5o6WsH2G6ZwCD75X+ewQEAQg1Z2gInRQKZIw5sJlfjIfL2lJbg3Qt7phZdEHmvRmr+CJgAsDRBB3Z4PHjJ5Vtj2cQMlQy4j//u5+rhgk29J333lXfONgsWlIQjMLMII1TU+aBQdUNBmPH8+ZZEADJHa5QSMEzp2PK32XX6eeRJ69IoLjJVqwFkiGAQcAldVHIICNxlLG4KUEpcA9QTHXN46kJSkQ5ZZsVryfoRQIlx8eGBnvzzTfFtBDslgNCf38/r7QmkDvVFnTtSMgAHCE1LZWMrpfUEnkddXwffPChbNgjIQB4wBESMOTsU63YOFg45Hy8J0Fz9GEDRGHpDkNHDRvPil5uAAWvy3GFiuZSklBr7lCrm+o7xYYldRE1UpKWpfWPZEtS1sWLdN0wqLgwApYxHeG6AdEEhowf9W+0eYCt3H9gvwxiCP5hWMLJEhDL7xBEwiwA+ucBxNev03seOXLYzp09L9MjABT99HbtekbrklYTOGPevXNX4JT5RVP01159Tb3qYDEBfPSq414I3AH43DsS4I8+/lgMDfWXgCrAOYCR+zh4yFtUUO82QMuWlGBhaFANAdgB1l1dT7IkB4mtovuyO0FHMtjjFlh8zOQqrLeb+TtiNXVVtmf3M5JywkwC0g7sPyBAwx7ZjJnMrFkC+7w3Er9dO3d6i47ubtV2srZwXCS5CGN84+o1e3D3ngx4AG7ILzGc4c/6dWtt+7atSjoAEpFg8jmwhPSNRKpLew7ACQCMNbBmzWqZ6PAc//jHP2Zrg30EhvD0mdNq/7Fpyxaxzvfv3VMdICYgGIiwx9y5dzdz0Dx/4YI1NjQKCCC7ZX7zHACmzG3mCX9IhGDE8qO/+bHul7YT9Ev9Yt+X9tvf/U5/RzYKqJw8GcORGjFqPNuBfq8PLdRVC2wvgDFu71BCk/vftX27PbNjl3U9fmxtd+9ZQ229TYWVb50hMx6SDLeuXbOhgQGpIUhgwATCNnc+6pQsFjkyyZfGRuqMC0ok0E0AmSwmXsNDI5K3nj1/QTLYyRjkrF5tvYMD1vaw3b766pjMY86cOWuDA0Ni5KPMaSApTNhbBlDCJCm8Qpc8IMyH8eCJCRjCEkDYP2wj3UNWP63BJk1r1LpgH0CGC6sJCB3v6+sAIVL2LZu3qGaUPqGs37b2Nq2nV1552f7+7/9e98fY/f73v7fz587Zk0ePtV+RSFq5fLnOEuqiz529aPfu3Lddu7ba3r3PqOcmMmbYU75CDZcHiGIOv3NA2N5m//Drf7EDZ0/bEw7eujobrq1PgJAsMMFOERDCEuorAOE4wXcJIPRTLytPyAcO5ZLRqKELMFh6EHpA4KJOz16VAwIdrNjTU7SJdXiSXhGwqulvCqjjgTwtUI6AyeWiE8GDxISkF8Tn+YFbikqjPnHM/8PAYQLJKJ9cdNpMY1B27xMBQsZXBaxJGpc0W8lmn2ygA8B8nYrHBu4yOh4gTFGPywASCPcGwNScTtxiZDxA6AFUeqoVCdBnRimpyX2Z8c9ET+LfGxCOTR7kQe44EyTJ44rM6PjPrvx+slqe9IMI1ryOKwBhsKbJBVHyNYLof0NAmIwICCQI2qMImqwpzBjJBKRBPd09Ntjf57bSsNGFgg7rFC9rTvhz9rnxbwUIaUw/0t0lYxkbGrTaqkqb2dxkC1pbbcncWbZ09gxbOL3ZamzIaCtfzHyb1xcAKnOSUQddbsYRYEwZcmXw3PjDWy6wHw7nAKG7hKneI8lL8yCeDDBStpCaZv9PEmzPyjoTIyfEpHRQgihtcc4KV5SY2mjViA3CYt6Nagi4qHHheYV00g1ekEKmiE735yx/yOORVxE8McdjrwjZZ8bQ5fecVL+ozwmGMMeCxljFocec0NhJrj6g+hTfK2H0nAlUQiGBK7HMqd4oQKo/Px8f7olxxfTj2PET9uGHH0laVw4Id+7aaX//X/6LgB9z9a2335bVP9I+AA/BnBfzD3jiAyl9P30IE1M8OqrnjIwOUEnADitJxj2+HJg5FUtrBm+RY1ZbXytDC34PWagMb7r7JCUaGBpQ4IMEVQFBThrvLE1y841FNM6mNxEgdJOeagWvsG2AGwJuAmHklOGQWH52umMwYIvEDxJor7MDfMGgAaid+XYVwvLlyxSsUxMICHnY8dDee/89tWCIOcP/GV+xVGJVMUSi/cQc9Z+LtjSACL4I6gGwG9ZvkFsjPf8++/wLe/CgTc8ojI2y+nZYlLS/KLHMHMLjDHULbTs0Jz25UIO8sVCjnoKwLTh3LlywQAAFt1I1Rn/0WOCZnoKMHYEeAR6MEPWAABIC/coKgFO9tcxoFgtFHRyvgW0i4KOP4sZNG1N7g7MyxgFI8lxWrnCGlPEA6B4/fkKN3Zl7/O7UKVNt/dp1qrNkLKjNRK5I03RADQE844QTK8E6IIcaTUAqYBogiznJ4cNHVZsIW9HZ8VAGIVGDLLZeyWpOjGH1fGZNhdzYz30v/QimRVJoSeBRX3mtK0ZKlO+s27TaFi9bJGCBmQrsJe9Hcn5yA07C9OQkoVJtkxsbxA4DjJHfMteZIzDaMJcE29cuX7GL5y7YsmVLJe2EdcLch/uc3tJsSxYvkqyYvUomMJ2deo+1q1erDxz3TR0YdXiwiUib2TcYCxhsEhisj6bmJgGwI0eP2pRpUyX1ZT2SAMGtlD15zpx5YvXu3b+nekDqjE+dPm1T6PvXOlN7L59/4uQptQrhmQEqb968oddRN/vaD16zJcuWyrjl5u1b9uW+ffab3/7Grt+4qZ59zDn2I4QQ7GsyaKnFiblBBkXUnzVPaxbAJPGyZNEi27Rhg+3dvVuuq3U0OkeVof6mVXbv9h2xg08edQog79y+Q+PLuc06Yi9s62jTWQ2rxbpgbZKIJcZQbSkS/9EKO37ylOYZYzC1yRnCzieP7cbtW3bgwH47c/ac3bx126ZNbVIygzmOdBiwG7JiwKFKI8JxYUJA6J0Lvu6Leu2R/mEZKNU31tuM1ladDWrh0uvuqeVfeTDoZw1GS64yZI9+ZvduzRMSF8xf5kn7g3ad7S2tzQKEP/vZz5VMZh794Q9vqJ8lyT32Mtx5Z81oVaLSTcru2OPOx7Zi5TJbu3a1bd64Uf0/fQ26h4WXdDgj7wpGeSZ8Szrj60brKT/n7OKx5BnCawDC3wAIvYZwCMlBbZ0NjMIQBiB0UOgN4b8tIPRMr/gLBcl+YGbAIh/DAkKiyXfO+toDo2AVk5Sh3G0z1XTgoMXmVdtQr/+TYaepJNmPShpEp7qrfK3auI8ga2g/VsKXBQOJrXGmzR9wBHyumR6/9rAUXBTbCHhElIwFYCGQLsmdz+uMFHokOUf+MU8MCJErevN1Njf/5eTgmHp6uftq9EpMMjkOgnTw52VzWeCWQGwc/M52ejCdAemyeTgRIBTETz0io3Gw11C5TDQOpK9bJv++gLDUVCM+q3hP4wOx/M8VuKRMfLbnhSRnTEuK4qao90g1Pc7WOBhzhonEQwI7ev/xG1L/VQxhMiJg3SC5ckBYr2CDeYmEiFqo3u5uFbZLok1D95pC5oLpjHH0K3wKIKyoTL3sfA5xXyEZZeOpTIYy1BGKISTrPzRo/Q87rOvuHaxu1Vpi2qRJ1tTYYDMa621Ra4stmt5sVSM4d7lRh8eMsf84u5bVDyaZa8haxcgmoxd3BasRaHJXWupn3EiG9wAYcRCRBZVTciSIKislYSFjG7LM4v9D3lt07xQoDJVDquFyEyeeexEQctAKSLDPyRnOXVM52MhScz0BUAXAaA8R4DYlgbhun0+VyrASzAX4CUbPWT53OC1dX87gktEHEOrZp8SN71EpCZgzDeL7eWYqgnrVHyY9kQAkAIykAmAkyXAZz3CJDjaUPfHKlasK5N94809imsoB4a7dz9h//W//VXMWCdgf33xTrngEnXKzTvueAx2z4f5BG+wdUMsJA1QAJGpqBI4wBCHRgf18BghzLSBIOHrNoUtEG6c02pSmqeojxnvDSnbcabNH7Z1WUVtphYZa1b9ERj3qW3l2MiH6msBoIkAYiYE5s+dIbodhBkkcatVopwBoKWcIHZx7chDmKMAgz0D33N7u/UQTG8elATyQ733ve9+zWTNnSa7FZ7zzzjsl7t/MjUhQRJ9NQBhMnbMHA3pv2EOA4jO7dimo5jOR6n300ceSIfK6qL8NoMKY+xxm66OuaNhGCVw46qqLyRz2EOaxLN8BpHNmq1Zo44aNqlPDpAWWEqkjMlQACG0YAFgEcQTtXx09KpBwGckxn2EVVltfY9OapgoQwwByzezA/BsmjwCVmlVqFVmHfPbSpcts/bp1OtORycKuPOzokNGLr79aOWHy+1xjQ2Oj5huN7HHhlHvm9h323HPPi12iTcI7774rsAjA3bZju0AU7wtYPH7smABp2/0HDtIwZkIB1jegBurcA0y2/8z7taYwISu5cWmbn4E9Xb7mq6qRVI/acI/Z7MUzbPb8Vt03Mkg+N0w/1F90yKyrq8+qq80mN9YpSQFDTGN6zjLWLmZBMCj0krx+7brcRpHlszcRcDNHvvziS+1lgEruHwaVVjOXLl0UqxNGNIBzHDx5JjA+PEv2N0AiNaHMO5hc6vJ4kgcPHVLdL6AJmStzCTYdp9aW6TPkBPrg/gP1wUTdcOrUaQF35j3xFeYqV65dkxT22WefE1N1/fo1Ab+WlulysF2zbq3NnTdPTCOuu7/6zW+UROik1QC+F2pQPqTPHBoctqbmadY6k7Y5C3XtAO+bN25Y24P7Nm3KFFu2dKlqCGFFFy9cqIQH85zkI4D6/Jkz2kemNzfbnt17xA6igvDPGbZHj72dCEw34+EqD86iajl+uyN/pR09Bgt4ys5fumjN01tsK4C3o101hZ9+9rn6Y2IeM3/eAlu6eKliyY6HnTKjgdWG9eSeorfu0xnCbwYIVYc+MqqelCQzAd3s5cwj9lmY35KEVyp/iRIo7lft7tL+zxx7/oUXlGxBXk8d9Afvf2BDvYM6U5etXmovvviCvfbaa0pUMdfeeustu3TxsvaL+fPnqlUKZzHJBFQYyHsH+weUBMBQaP68OQrvqev14zEpvqJFUKqp/08BCP/v3/zKDl04Z33VVepDSNuJATbrEazUCcwTQ5gHhGOo35A/JUZgPGDqeCTHY0R+rxTeJJIqkyCNQftJ3pIFH/GCVG/mGxvZV/+sjCHMgiIPwrIgJ4FPDwxywX3Kqmd1W+Mc0vwOwZHXbtCMm7oar6kK34GEfnO3kYBZBvJyAID+binbqVqslMUI9sfxYGkWZUKwlcBEOINmZUApUMPC2Gl+B4S8jwJWAEeqSRSzE03kc7mLzHQgXPDSdcb7KGmuD0wjmoGe4vg6GZNcUJFmpcblfD9cUD2QzyUR0iiOB4wnyoV8M7AYTFYkH7wWyMd2fECYf65jgHDGNBXXRXoc6f30INMcLO9RWHQlTZ+eDmQP4BmbCMJV45RYrKdQ2RMNzYTfZ8yYf5JvkmTBWbRQUG0Imy9Og6rLG/D6Ik+EELiTpcRApOjY69OmCAi1oef2jwoAAYEwXziVprUZtv95l9EAhBWDA9b/qNO6H9y30d4eAcTaQo0V6Ds4MmgttTXWUleTAGGAL6/7RFYS2cuQNkawOTiMmsD7l4mlUhPZOmVsuX/mYgCySIgQoHqNjTuDBsABGMCOcGjE/NB9q8d3cvXM1AW5Or0EinktDXGdMXNLa3cLdcMs9jky1F4DiQysXj0PCbxDihkMr9cVjmaZSYwlwjCG32fvYs8UywhjKGBfrAN0yadvybx39HCMVkFaJ0ny6CqISEQ5YxVMa36dBIALAO31y7QCqHGjHqSmtKbA3TAl1/gdGC+AixpMnz1v+w7gLPlQLPXQYJqLw6OqC6HRMHI6nsWbf/qTAkLMK6jVodcDzsh6XgwPz48kCxpj6qjTGgibcK4P+VNWQ5iEMg52YQiTOqWmRuwDoGdG6wx73NUlINHT2WWDvf1WaKyzpunNMs4gIIPVvXD+vO4n2LSszYNvE7kTLy3Z3DGVT1lGoEFgAxOy99lnFaxw3wAs6n4iOMsv/oZJjQKONGFnDpDp5os9mUALcKPMewWsaZVYrgjsuU8kepjDECgRNANQNNfTWaazIEmrmXcABY1bCkYFVOrrFVA/u3evWJcLZ8/bR3/+0No7O2y0Ju1z6ezLJycjqFBSQk1xvVtWKGJQDUWCh7nY1DRNLBxywj17dovRoafdkSNHJbMk6KPujXpHWCDWDiwmf6jfy3rBVjnjCYNMsA3zzVcNTacbJwk4UVenFhjI/2pqErO6Ue9JbzrAE06nAMLYbxgHAD1OnUuXYVAz07744nMxE6z5zZu3ipnFLAVDE5w2ARddT55o/GAX2eNwSsT8AiBLWxXGPfqfwRhy38UWM+YuyKoR93YwMIckZzCfYYwHhwbEokbLF2SNfd0DNmlyndU31qq+ExAAo8zz8TlMyxtUTsNWU1Nhkxpqxe5hNvPKyy9rv6TxO6CPdYpDpkser6oxOuuBcWBPYH3cvgXb+shefOFFATDOGxhB+jOuXrnKZs2erb2JoBz2kFpR2F7Wmb5/44ZMgACYSERpHA/zyLNjX8FtlERUOFXyeySB7j9oU9IDCS4sOxJXasK0FwAuarwvIE6UPb19SgR8/Okn6t8IIMVsCCdLxpz6tF/++pdKaNHiJFsHQ57gJeyjXo+6QxgrVAVXLl3Rs6D2knpZ2hhMnTxZYHDZ4iU2b94cayFZW1UtI5mjhw/JZGfm9BmSEuO26iywxzXRmgeXbMaC9V5X1+AJofpJOqP6+gds/8GDaqlx98EDm97aKoaQ/ez6zVuSLJ+/eF6/S1wwdWqT1hnvDSMe3gP9A64k0VeZLHSyOJl2AAAgAElEQVSMRLSEPRzLFpII0zytKQhozZw1S3uWgPrJUxlLGHtbnhkc6Rtx12i6CskhvEbziobzu/fsUY0u5yWGMrgfs5cg1926Y6tkzux3yIuZLx9/7Ikq4mCeC++lunoS6IP0Kh7Qmq6oqJHiorGhXmPvkV1s3v4s9EfklUw2v3uG8P/57a/s8MUL6kHYV1VtfRx8FJVi460gh5NeXTXcTjvOpJKHlwL3CWRr40We5dmC7H3TZjJBKWDW/D2F1LHvO1uS6gzciMABR75PYYAj/Txdvw6XxEZFCwsPuNxEJ9/Dr/w+HBB65o3MIrprp979zUNGyt/LH/WYR58z4dHn54Bf2PeMx/Y8bQqVSFSzWCJlSFLjWhaYNiUSADKTcEAY75sFs7mpGu/rdaTZWi+yorm2JMV7H9uc3al77xOpjE20xkhW+sV7K2fhJm5MX/6MvhkgzGZfEQQW4Wwu9CvWNuU/Ry0ugsSOrEe+JjYxVJkyOGO4Y5PwdwvwFMFUXHvx4Pa6vkzKk5isFH2Nt8z+qu8pgBL4dNdbrpt5goU9m5ccFOmDlRgxMclk7KM4OuZubg6X9AvNJ5S4aYwfiMtTMBItKKhGLweENKCvgPl62GHd9+7YaF+PVQwNKhCrGBm04a7HchitGxm06pEhMYQOQn3+uSU7GXmv2SuaylTonlxm5oX+zMuiQUqN7lEsTlrb4Q5ZQSInMbduNuSAjcORejEFSBpTn+P8PdjIYOr0s/QlWSumLtEQngMnBdSeDHAxbv7IZP/h+eRlnF6PyT05cxlSFYJTN7FxFYPAj8xgHPiqPUQCig6GMf3x14bMMuSexQlWrIkkEHQ2z01OwjAnngMXDxiI+lPtP2kNMR4AQoAShy3XMTSCHbsnQrDkp/6L+j/YPsAWbLUAYZIncZhj6IDL6KIliwVykDMim6Rmi0M7XFIlrY8emMx1Du4ECJNoo3iLSVo8ZlGlpKLqBgsFsQcAMqR81KHQywsGku6Ek6ZOlkmIGkvT62xoyI4eOWKXL19RUB/yqkwyHFnk8YUIISzxSxKwHVVj+4bGBrETCxcttMuXLqkmhj95hjD210mNk21aE8YkS3RNgGYCUeYSYNDrLAcUvFD3hVwUIw/+IBUDYOMQSe+uWzduiflQSQjXXk023tU5ARCjkiThxWw9AdJgj8jyX79y3b78y+f2qOuRWSGXwM0Nflx/MKZjz8LUlipj7SsUVAP4ZPDy0osCor19vTKPATgzR/gebNHcuXP0PGlXAhiBbYuNPh6H541dUQDQJV7gGUquPQzz4j8HNACGNm7YoL0I5hCnwo62dgWSaqMiaXqVEjuM65o1a23JkqUCjhgCIfejjmvPnr22du06uXdyzeHKSoN2WFa+j8QVkE4Ai7yN9wS84+bKnNRcwKBDBia+34VxD7WCPGuY8daZM622rqAyEkAZtY9itPsGrL+PZGEA8BQH5FP+Iyk5xD6GW2+NM3HM/ddfe03jAkCjxm7u7Dn6GQD+8aNOsXSwhbBksPzsWQB22jlQAwpLjTkO/eAAxYxTVqt3jf6X+231qtW2dt1aSSPZhwCbAHuMXzZt2axxOn/+nAAFY4C0k/lP03j2ORIrDAR9InGbvXDxktZGtDHh+mEbWc+sBQHCvl7JfHE1htlG3otagf2oo71d8mMkozhYwhi6CgvA7QnVQm2VACFSSO69/UGbHT18RK6tAGccdel5hxR4cuMkmzljhq1ZvUrfZzxuXrumeQWDhksrfR5xGVVtc8b2emIP5QTJBAA0rSdaWmZYa+tsSUapsz8MM37hgnVietTYaLPmzJGss/1hp737/nveQqP9ofb3MEEsiYtIJAz63u2LvJQFnNBVtOx16VdVVcYZxX6OxBNWj8/FPfnQwUNKDAZDWL53j/QMS9ZfQZ/Ygic/+NM0rcm2bNksNhrWngQKNcGsB/ptkjSi7QRrl/6ffA51xzKCqne3cvX5pO6SliF9vb6u5JDuydw6naHEEii8irF1HhB6a7//BIDwf/7u13b44nlvTA8grKpyhnCYP57556yuqqguAYQKYLOIxOsLombom0ShEwFCf/iCYuO+zdMgtJvUpIAsZ52dB2ih4c2kf4DBlPmP7G9W9Jnqd8Z7TAGUvO7D5RYetLk8TTKtsoxm3NC47xezPr2oFPxNbBoy0RSKzy/JNueAKZM4AmIHIw4InSF0GWw8gXyLD12e5whKIlK/3vQb3xQQKtEw/nVE4OIStPKp8O8NCP3zPIBJeZ08IC4B6+PPdtXbFFFiEWAn7rQkd1J2f/FReTt6Pc+ox0ugwxkBVYRkUq1vsva+yWvy6yPABLIIgZkESgPkxRyMxjT+zFy2FV8TAUJeS+8pAAJ1H6MAPtaUmkhXSDIaslEYwgCE/ffuWs/Vy9p3YNEo2qeB/WBXp40+eWzW81iN6ith7YKVHCNrzstzHfAAFOvqPEvOxFPmn4Oo4Db2WePZxCD5Mwo5amKc+M0EoGKfUD8w6v1UJ1il9RM1XwJiNbVZdj6MWuL5sk6zmh4FD0XH0XBQletfbZ3/LIHWMOjxRFnim1W/UJSiisWPCaet0+uLuCnUTGJJU40hr5MBi1QQ5WuwDBCmNjLBYEqmn4LekNNLvZE+G7kTDAOznOCNWhZvTE9fLG9DwTXJ4bW6Wv8maOlSI3tvB5EHhPMXLrTNWzarHx7AjEDs3NmzCtb4XN33ICxYtdVPrrOhkSExW+5CkhJ6ITeKSTwBIIwECs+VayezT/BNcELwzWfyrAlkCNLWrF0jsIYUzXtnnRJ7gUlT9M9SPU3KHo8BprkFnP/Z6OCo+iFaTYXVNNao7x33L1OOK1fEMpVLRhl/ghYaTgM2CILJfmNW0t7Wpm0qygEAvAXVyc1RgEQ9GHI/xvf4seNy1Tx+5Jjdvn5L9SkVNZVWWU9SoJCx3Eq+pgSFz73iGuS9qO/imQD4aQtBHV0mPS87/L8eEKYHGHWqmNvU1dqM6dNtw/r1tnfvbpnCcM+wfwR6yEcBwbDNMATMQ5g4QAGStBLX1VwMpAbXLS2SZHKPHR2dMhyhL6A7nVdktZ2MJ3JywAySUWz0oy+Z5HDV1apBXbhwkc2bO1+1i0hSqeWEyeA5vfjiS7Z48RI9U8xYmN+AaYDu9OkzxGgdOnxIYAnWY9bMmXpW69avF7iEVUPWRl0cUjaGljozEi48T9p5UMMGczdr9kybPNXBJ21EYMmCBc5rvtLukQF81bYVCkrsKJE1PCwTFVxUX331Ve1XMH6scWSYBPhN06ZadVWlzGmQOcPcIfMFAF66cFGfDxgAINGrkPXDM2NcaAOBoynP8oP33xegWrlqlWoWYcAJ4pE5Xr121VYAKKdMtfb2tmQu9diWrVgugAcgYKwxlKJGlHv405tvCRDQiuH/4+49nOQ6ryzPW1VZ3qCAAgq+4AjvAYIgCHpBpNhSz4R2QhOxs3/X7uzsxrqZ7plWt9qORFJU04kGhPfeexAe5SvLbfzO/e7Ll1lZEESxmxFTEoJAVVbme9/7zD33nHsufX+RaXJtGNJs2rRRLNOrr74qZ12cYQ8cOqT5AsB85dVXBOB5hgD03/zmNzILooG7J1OJvfyMaWpBijxTrSpwnUXuy+/gKvra7ldt+7atAnbnzpy1Rw8wDRqW2Q4tZqixpIyDdTs2UtRcfGH5CiUDZHBILaiSjPSqHBRDefDAAT3XhQsX2YoVK23z5i1i++iReuXqNbt15656XvYODIgdnIWstsbsv7//Gzt88IjdvHbXrHbSCji7pdgwH+e6uiOC2u8GCPNMnycqG2zPnj0Ccuyt9JmkHhdmUmdITs6fxR/DCRDCECZAyHsx15l3/J0EIywu65/SCWTJu9MeQVKCpNfBQ4fEapPEaWv1nqvs6QBKmPcLF85rTXGOwSJTX0m7HNYTe0R4gngNYYkhlKrwhwaE1x8+MAeEFzLJKKBwhNo7Dlwh3XJAWAIJmSDQN+yoAXyeaDPI0+qY73sBhB5AlwBK/rIyhisLsMM5sNSYmgMhzAyq3VIEemXvmwGFCrSUPicP3qqCwrjcClmoV2FOBzymunBWAuD8bwYLSvAuF73EEIYcTs6Ek6n4NXcdUwS+usVSwF8GYP9VAGH5E51u2lWyqs/OwSSDi7jvjPXLYdIcyM+vBbEfuYAlajuTYrJ6fWWG/Ko/3QCEAmRRn5WfCWUtD6ehEJ5zPVZ7WYydkh6phYvYnXCrrFAEcI0ChdlOl5eOVoxPumUPlJv18QTQ1AETFEu6xPzCKIrsZqohBBAaZiCPHtjQnduqH2xWkNdlbY31Vjs6bLWD/VYzNCDJaK2Cz+Sam9W1AYocWLhECrbMAQtZvOYmb/kCoCIbzpqIRrMBCF2uS6DnQaf2g3ATDYVBDjSJhUvGVmLBaJDd6DWAMHBIUwM8xaHhkZWnZmAvkehG/z0AUf4zY36E2Ysnp1xGSUAK0OXvAk3j0XPQXT7zpjdSOaTvUT/KHFSPycTwRP9JOcFWBOj+2GE5vAVJmNRojBNjKCfoxD47e+nzFnkYByn/DmAV46EWQqktje5rfFxAnUC9t8/7znntKS0zvH8XJggLkFJ1zRYQu3HjugIlAj1/Peyxz4PGlgaNCxK/7JRO6a3yNrsu46/6pSMQxUOtLehZZO0dbWKBaNKMeQUJC1jD9WvWibVASnb8xHHVsF2+dFnSzPHiaMb+amIFKEwnWbVPLgOLyJGLbgpWU1+jQJUAGYaL98dBsYwhTOcSjABzEVYMOVbv4ydiXYdHhpTEYOxdKu2ggUCYAImaOFgdJHR8BqCWZs0P7j200ZFRq4UdbOb3/ZzQsxG77fI4f/Slu+I9kelxDcwzzDy0/qI2t2KLexYg9IQFQ1iqH+bTIgikBx6sCmwV4BamDKkfwTEsFIEhDa+5V8ZC0sFUq6oWChUxDHOM2i7YYWqPYL5uwJb2PhEDyRf3JhaM5NfwsEA3iRA52qYEtuY/a6gASMKBskP7In8w7JjR0SGZ3M9//j/Ztm3bJUlHyvbVl1/JEAegs3rVaoEsbPNhxjHJIDjtWbJEcl8CZ0DPrRs3NScAuzK80F7arFYegA4MmZg/L6xcYT1Le8T8AkABnw8fPnKDqFwVi0c9HinIy6GhURJdwBrgj+cBUCWA/tHbb2s9sK/g0Eo/PtwaFy1coFYLyKhZF+wLSK+5bnrMXbtyTQE2AHfJ4h61eIDVJflIcE9CAQOWTz/9zGbM6BA7+NLOnXourHsa19NbD6BLKxSulvpCQDcMOfJKjQfGY4WCACzP5NPPPrd93+xX4gOHVJhM9kWeJ66ySAqRZ7IO6G365ddf6X3Zy5Bu43rM3GP8Pv74Y5nOXL56RSY97pfA2oIhLKjxOyoIwPHQwKDduX3b3n7rLfvRW2/b5k0bBfS+vXNHzP/N64xHp2rZAIbU6DKXAYrMozldXdr/su1Ei2JSey31sQDCQ4cPG/0he3qW2pYt28ROIiOnsfzjp732tK/fbt6+YxcvX7buBfOtvqnRPvn0Uzt27Lhdu3LDiuMYZfnizO+XnoiNWZF2zTRhMuqmWohewRDmAR7sPeALeTQOsrDGyINPnzqtdeaxin/pv6mUYWJMgYuSfTJwS6UWJDu7U6037DdOrOx1fA9Z8u5XdwnUs/a+/PILO3nilM4d3hvmjzpVGMT21nbNbdrNkFBjXTOfqVPGJZZnn2/35j4mHh9lBnY/JCBki7ohQPi3dvDieRsiE1tfb8VCwYYBhEwqMUblgLA2GJOsxmrSJmqqG1roeUx/fk77s++DIcwO7TQh4vCYAghSsEgWhc2fL7JfbJreX81dE/NfGRjMOQSFdLRkwlBuKpMHkNOBEk/MTx2wNG+qxyGVtY+5V+UlvvHtrJ5IDodujMFXZNjFECKbi2CkyvVUY4DKLu5fHBDmP+3ZbGG18ax8lqV/ByB0iVI5sA7DDH+1M8G+CUbwHYFCaWeMmtCSZLjs2ZcKC6s+WwHCJHtWziVJ+0ISzXu56RAOVdXnTtU3fs5vxhjkZQ7aYCvZ0tymXgKEFdnAyux+DhDiRMdnESTB3gBIqIEgjJRRVB4QAiJw9ezvs5G+p9ZSV2szmptt2aIF1t3ZYe31dZKLNo6NOEOIBDoxqgq2ksNXuCliHMHf3cjE6+kISJ0NpC+Uu4SSlfQ1kuodFQiF9Dz1LIQ5zYFOB5ol+XoExtwrfcBa29syQJhnCLn/aPUSzKAkPkPDku8FaIr6BQ4bXW/q/eQMmBsIsC8hAaOJdD6w5L7U8yrXkD7vUArzKDORcXrAOTPM6creyHPi4Cyrp9N68RpSxsozuaUaRwHC1NeQ92KtcL0xl8QQjoxkEuVgTDB84PnAVPL7YZqDvIeM+7f37qveJYCtajnHJhSIFRr9Ovg8ZKLB0vF3mM5IBrDOGDPV1uQUCWVgSxFGdUAo1gsnPYKOcbPOubOsobnBnjx6ZKME+w31Mt1YtnSp6p8I2Am2CdSpuyPgw5VOI5wSCzKbyOZOuUgiv6eV2amnZxBjwWfC+BAoAYRDGhfLP6TphXrqYLyXJkkDah0Zu6Y277/IkBCYuzuvS8nZB0jkwKC5YYtLjZGPMj/6+vpTj9GGrK4VUxD2K2er48sDxtjbPEnjNasxH/PGRfl7fxYgdDakVAvuwamPI8Gg6prHRm3nSztlZIPsj88hYIdJhkWjtx/sIaAelvX8+YvOskRSMBffEDtQs0YQCQiBbUCeeO7CebU3yM7/ZG6l5BkgkPfAPCs5qOe35lAbsY74+9Ag5iwFa2tvsf/wH/4Xe+vNtxWz0IQcJpD1gZEFTBVAjvlME3sYKcaN+YC0keeFQ/ThQ4cEvJgXqjuGLU4mUtQMsm8AYjds2qCm8DTmhvHGtfbq1ev29GmfpqiDDU4qVzLpWKutFcuyePEiSYwBTnzuN3v3qhUGPd9gLLkmkiLUOcIC4mCLwygOjjiw0noDgI2ceHhwSN8b6OuX9HcdbRAGBwUokbPy/IKJgwHl352dM8TG00KC8Tl3/pyeCW0jMOFCTklPSJ7VosWLNG4kk7hWGQVOTIilPnXqjB09fMT279unFhCAQvZO5sfKVStt85YttnXrNiUxeH+AOOwVY/raa6/Zrld2STkACIPRxPH43PnzJSd/Gf2hIiH55zMVia2SanV19pN33lEPS3o7UkNIcuX0yRN24thRe/rksXV3z7Z3f/yOxpskwgi9TsfGlMiEzQwTFY8ZxlTnxn7LdcCMo9UiebZ+/UbV5s3onKnrGBoZsQePH9v5C5fs8NGjNnveXPVlxZ31zLmzdu3GdRsY8FZO2YqORHoOEGYO3nmSIZVJaWvNEt5TpaX5PQ6AToIBJhP2FhXBuTPnNI9JdHJeZO9Xoe5SYj1METNzxDrNc+YKiTvWIutNTs0wv6/s0t6JxPrA/v1in0nWqLVQTa39/Oc/F1vJWUxyhYQSEm2SPXyf+sPVK1dpz4R51LWlOK6UN09Krx8eED60//sffmWHLjggHKlvsFEAIbUiAEJlUj2DUZBklCqIJKFLgFCmH9U42jQ7KgFhFkw+o+/I9wEIyxjCmCHpmuJQiU2aAx2bXzIpfLGRknljmsqhs8pXMG1MjAgeo+7I378cEGasSgWTFBO0Illa9omSzmUA3H+UsTepIXnc77MAUHa/AL7kLJcHF15DGBncxE5MkYYFMCqXBJZd8B8DCEO6ihlJCojEWFRqg6sA3xjnZ93zHxqPLDjKyY09QMkHLCEBLk2k0gHvTqDBXGTPJtUQRiBSMt2oBtziwwJgOvuua1e9VWrenTaScIbNavzKGMSq0/U7fTO/TuLZfF+AsHR6uIGNr53kaOkaTIFBMp01BNXqQThhtTBTfG90xOrGR61ubNRaC3W2culSW75ovvV0d9m8jjab09KYAcISQ+iJDt+QS3VyIZ2O2hmXZNK+wYEGzzcDiQkQ+gFGTeeoZCqas7l5Gw6I+VA+DKp4P6RJyMLCZdelvz4PAhBG3ZzqkVJTdwI3rh/DAmqWCFyitYMaAqd+hdEvkH9TA8S9lRhCB4qAW5fwOaANY5xIDkWT37xklCACYDoFEKbCMK8dLLGvwQ5m5kfpwcdnRA2W96B0U6tIfni9JcElfSL9ufF7AA7MJAiokDVJapmYQzGF1OMAJJsbU+KmvK7bzRtqFMwx5sgT3WimwvDoOSWjkmHVFWRKUBweFfgmMOF+6Pc1Y2an2hisXUvGeKVkr/Q6Q8rHn6cPnijYpd5O5ivUoRe8tU/F0VW291c7dn2M3ICoqbbJ6uvqzRomJYl1+XMJjMXfJGWuK9jYoLPzFHy1d7YLDPDsmYc0YYYxZNyCwW4Qq83v1qpWigCNDD6fjRyN8eC5uXFFrxgm5L8lmWFANJ/3sTa92Cjqcr3+N9ZGJSBUkKfNqXyLc5OiaLGSYpZUe8t+o/k+VrTFixYLDFJ/xmfA7CHnhEHGjh5JIA3cMZ35/RdfJqf0pAjIJQ8kGZ09W7JFZKi8PyCaGiwAIe+ndZ1c+qS4gC3nfymh5886SYVJBIo5mvR+lpOmhvAkcNk33nvvPdv9yqsCMaxTZHP07CPJg1SY+SaZ2+ef24cffqjejjyXpcuWCiSwL8Cu3L51OxnfRCsqP3PGR8a1x7TNbLHFSxbbihXL9J4871OnT9n58xfs0qXLcgYVu5hKGjJAWFOruU8fQn4P51SA8vvv/1r1mCtXvGDr1q6TfJRm8jimsoa4PthA6uEYK+ojGSfcWZsaSC6M2tXLV8T2kFgB6MDoHT16RBLdzZs36TVcG3JQRpSehkinmcu4ySIZxdV0VtcstZzAwAaWiT2D1iTMBeJBkkOwjiSk1ILk2g07BZA7d84uXbhk9+490FqY3T1LbBCGPrDJAMGv934t+SgSZaSrK1etsp07X9Zc5n6PHD0ix1LySJoSiSEsNHofUuJO9gnYUMbw1Vd2C1ysfGG5NdY3CBhfu3rFrsAS3rxu7a2tqomF+YQZpd+kEheUO8jBtkEf5MlE6lxHVZMKcGF+UhNKggeJcnNrq5QBj5/02t179+zchYtyFr124wYUu8y4AL4PHj2UARTsGUm5sojJs00ZQ/h9AUISCDD6zCUSyQf377crl69ozWpfT+6h+WReTrFauU1ke07gGnkh1NXqM9avX2c7dmyXmRCgmbGiXQwAkXUKCGQdvvH6G9ba3KIk0icff2xXLl+WFJx5TO3o4gULtUaYQ2rTlrVs40xzRYDWzw8NCJGM/l9/9yu5jA4STLDgCvViCKkfxFTGzw8sZdxUxgPcVCEVNTlJLlot+C5rRJkP8qsUjpYmVE7uWRnKPkMZF7VUcbiU9fPKsW9TDhVcwMQQ+MbLIifwqZS0xOmcZ214uJGJl8SJ7GMVWlRa8fQny2xGH8J0sEx3a7gNloxF/PAMQEIApUUekyqcP3OHZJ7RiVouHULJ1j4PxDKAn1vdMV5lz7eiRqzsMSWwX87K5iWDvvyQWEkeI8v95HYqa/9S4W3cBg5RpWSCf5qupwpgzV/LdICwnKWdKrudiqAqqzG9tkY28WkTEjOTGau4KMJfU5JXazU945rLxywCmdLMCODE+/xLA8IY47JrintJsVx+fD2Rk9cQ5eo/U4a+clxTKJhZ/Aco5MCCURgeHGRBumQUk5nxMZsYGrYCLCAR8ciINdXU2KplS231sh5bvXSxLZ3dZQtntlsDrohp3fvaAwjBGHqNbESRcX8KdsfHFFQBwOTMBtNVqE97A87LqUDeF41khgJOAoOulHCQx14Za96fn4JU9RzEOKJDAVMAsZA75kGgf88b+8b1cK1uAOOuoAEI3TUNp2MHpkpSpP0GmR/MZ2nfScxE1sjbn0pKR+jvXBfjwO+wN/Kc+bubEQyLYfAEUpIKcX+qEQTU12XAg98LUxlPcPjrI4mm8ap1F1sCPzLfWbIlIFquLyNjQqBNywkaI1+6fDXrk5ftseO+JhuakIL68wbwcIeMj0whWpoVvPN17cp1gZ3wmc7L40tkVkg4pyo42Lu4fslOkb2m5vQEl93z5gogbNq8SUEhax9jm6PHPJOMBK44OOyywUZnegHuYrdC55VYeSUCUr0sAR9zg3NKDqBpi4jnpD0UY1Dq/1vq1I5hSpItLUbGhmRvcYBm7hNWoI4Jp8PubjFQzGtYGGeMWUMOAvR7iVEiow47huyUuYh8KmpZce78lrrE+/dluuDzMB+mpfkXBm8kJWVm58m2AIolwJh7fR5M5dgHPxqCJfR9KJhNAn/uY3RkRPVVSNCo/+P1AFfWFQzSnh/vsWXLl+t7X371pf3m/ffFkLspUSRMfb/Ts6kruMxy7jytbfYBDEwIIn3MXI6ts894PRX06VxJAXSwpXwX+TZsd0G94tjqigK5rPmXd9KiY4dt2LhB10tAfOjgIT0n5IuwlWvWrpHE8fPff671wrxTrTWAeHxc0jZAOmtCjCW1xQLjZpNFs9pCrTW0RXuN2bZly1atGWq9MWM5euSoxqbMyCM9We4dySgujphzbN2yVUH2Rx/91q5evSzZKD0nd7z4ogJp2jvcvH5T8tDt27bb6tWrVEd39uw5sVkL5s+zmZ2dkp6eOXVKUkoYd3oPMt9+//sv1P8PlhFzHBhqgAJz9rXXX9Nn86x5HvRLpBUDCQ/mOXJRPufeA+bnsIA9a5f9g7YG3DNMOe0EANaHDx5UjePFi1est6/XOjs7dL0wSowNQBAmEmYet2S+mBf0vwRgAlZJBB09dlzt0JjmoyNjxrZZaEiAQXt8QcZGtJd4acdLqh+kDyG1mDDZ97+9a/fufWsXzp8TAHxl18uSDSOHbkJVQZJnjHrHgmrYpGBibwLUcc4NDihBo9ZJg8N67u1tHXLLH0TS/OChXbl63fYdPGhXrl+zR0+f2CDN3yfGZfoV7OmTp72S7msvz0k1AxDmpnYmufOT2sQAACAASURBVNf3cltpniEMciTKOFBf8HP2WNhBnjHzgGd1+OAhPT+ZwSWwlV1HLqCOOCPfCks/Tq72xKEkO6hvZn1QV0it7qZNGyS93vfNPqlUGM8H9z3ZxfXA/u54cYcAIc/ktx/+VjJmajmRaAPm6RfJnudOzSUHa9+uSqzlDw4Irz64b//H3/yV+hAOUCfQ0Ghj9Q02SEaa0ZJLHEXBTSazvpRNFgBKQES3VAEI88F25UPXZhOOmpUTIjsjcjbslRFkWdXBVGODeLkfHqmxdFh3Z9KGBKpyfQ8z4XHUG8WFVlTvOQgJaY9fsAI3ycpcIhVAsgyIJZAT9RACcWkCB7CZDhASF3B4hC00nxnSqQCEfvj5ZuLijQRyKiR+AQiR/ubHSs9RDcSTGUr+2eQP2qxKwOdH/itjlNJirwSE/tqcFFMZeAeFmatqWWuSlGVK0khZiwdzFqDqDwDCKtOn7FtlwUnFWE353Qr5bLg9Rh3mGAXNYrtovZB2m+SgGMGIbwCl3k4+V6Y+ef92CtHTa3xJMlY+7ly7JFi5IurpAPAfGofKn5cDZv9pte/l63HL5oIedWkS5TN2Za+jhrCxSYCLg0tzkIQUsj6xUQMsMKujrQVrBpkhDGFxxGrHRqyeVgSFgvUsmGcrFi20VUsW2fz2VjGEHfR7a/Q1ybojoBoY6M+kktFCwRNASCSfSiIq6aBcOd3xUr3xkBDlWsGoTmOU9xvIrNZ55mSsya4CInlfXuNumm7QAqsHi9I1x+s0uEevD3IJpxz8EhiNvoZciwyfEhgNM5poHp4Zt6R6YNaSWEMYV39yqW7L94iQbrr8zZkosRW5dhGxx/ljLD3HAIVcK2MGUOWL982a0FuNWDvuieuWGQx7Y3J19WfsCpSQWROckZWHmdVaSWYm/LdO/RA9i8p4IxdFwnP12nU1rSYI0+vTmeRSXjeHcXBZmor8va21RewJhz5jAdsIS0hvRUnmw7Rp6gZQdvpU7n06B0Zdws0znr9ogTLEW7ZutRUvrFA9EplmTECwtr9/5571Pup1J06MDhKLi8OnrzVnkUAf40WAQUE9DmmJAFDre9orgw9qqzifZQQEsxhSrOQQLnyek2dV3pbXwtaq7s8lnTUKYHkm1BMx95FAuuNob+oT6qBNZkkN9QKCwY7xe/G8uA8C4OvXb6imamgYCXayoY8LibKOJMPXvqqHFqyhP88yWVl+P0oJ0fxnOovpgaRigdSsPmTDBJlDA8PW0tpsLa1NCp4JKqllI+hctXKVvfraq2pITtJn795v7P0P3reHjx6q95xfH+9bYjZxU0VJQA0eT4+AWUqDsVHFSw7ISweclD9iCNMZkFoxxdY5NjRuY0MTqgfFLh/bvjjnCYqRYmLsg8yReQwghL3C6AJGDqkk/fiY3/RXO3P6jACSapkmxqWCUgIDZkWqiRQ/cMZwXYll5fvMZ+otV61aLbMN3CkBmQTLDx7cL59S6UxnPyD5wj4FczV/3ny7evWS3D7ZDzasWy8jHK4ddm/v3q81roAeasQAtewhMFmDA/0ykUEuCTtHzzfMgZif3O+XX3xhly5eUs0iElNq8OQqfPeu7dr9isxlkK3eunXTrl27rrowZPvUYwKmcTQ9evyYTGcAufQJxcxGoHvDeu9DK+BWVN0dn3fy5CklAwFhNLZHOgr47+3vdaMr9XQ2tXuhnpg+fnPmdGuO7T9w0PYfPCQjGBIUgMgwMGMtC1A3F6ynZ7FtWLdOMuCdO15UGxmSpOfPnrOnvU+1HpE4E3vQogMZLXsOZ5X2ARI8tHppatQ+ooS/+lFH+ypfa+qlKlfqcXv8+Knde/DAnvb22bXrN+yTzz+3S1eu2uO+p1YcH7PGlhbbvHWrzq+796iVvaH6W81bzeeUVMjM3BwjBFzMop0cETI1zWaSozPvkOcy9gB1VAgkAkguAQSRCquMIil5MvKiQt2RVxGUxVasSPabxNKyGOsb623VqpVKcK1avVJyYmS+2gsbGrxFEArCiQlbu26tkg2wtrDt+/YdUMxChAZoZv4zJsQ2zHlXXfq+FGeWx1Y/UNsJhDHDZjZIZvTBfftPf/3fbN+Z0wkQNthYfWMGCJVlbWyy5qYWq5msdSlBmkijZOq1cbu7aD6rOh0gLIt7xRDm8oRlzkA0sq/eeCLLQMT0q1LjFkFMKZBJLSnSQ4ggtizAzTMfWRBU/mnZ+0agEe0qskx86hmmtl9T2yxEUJ3/WZb19JOrSsDhkhhYQs+iO5MWgDDYtAwQEkCkr2gYPTWQT+xgjEf2uf4c3SRoSjSUyXbiWavepuw9/B+R/akOCGPbSPIYFHkwS5XPMZlpxJgp+x/tHdJYPQ9DOPUu8t8pd1iM7NGU36m2W+XAo9ekmIJjBdzR4DdNeLFAkUBJduzOEvKspksDVG9VEo3KfZxTzWNiIb8vMBhjXjkOVQHhNOsv1ko2P6pPqVRn1CSwxDA72+4sBECK7HANxjLBEBLoEcQMDtjEQJ/VTU5YU22tzWxvszkz2m1uZ7t1Fmqto2AymWlSjz0HhKwZDnBAH5/BoU3tA82AtZ6KAwKDAjGJ8QLAeR++lHBJ60ugtViUQ9/ggAfwwYZF0/r4DEACP6f/UVNzo7W2NokhpIdZMG7RnDzAIIdztDPh8UqSOsFnUGviAC7v4MmK1pkY4Iyau4InD9zEoxRM6vckw3TpXD45pUAiBRNlKyUvNUwBhEB7HhDSYqKmToebZETDQ5mcDPmZwHLav8SEpRYajBsAB/DN9wUu1a7CgUCwpgKRGvMhMU40QVbLiQSUHUh6woXfm871mqC9tanFFi5eKCYRIxTqhLiffLBQbQesujGGYkP19g6UYIgWLl4k2dDrb7whcErgSTBJ0A6QG+wbtNHhosxXkJhyz+PFcSsOORMkhjCjokzvOXtOl8wrMD1gHDBTQFY3POT9Nd20Z+qVV2bk869wdYm3S/BemhMKmNs7Oqy1pVVj1N/bp7EeHBp0+S7JEa4t7cXNjU3W1tJmXXO6rH1GhzvEpjYyuPLdv/9AQTy1aWUGZTnDpzgXNe8zCWmp5cR0+5ufms4GxpdLQsdtQgBdIiftMfVN9TLeoD0HY6beZLQeYQtPv07gSXsGMZ5zu/XrmLAcOXLYHj5+5IAwnPTZx+ucHQdUIpfmOtQGJcmfJWfOKFy/wjjplRCNi85UO0kePTrpJkFkb2tL5zLrA3AFAwHwQ5IIiKXOEWBDgAyYeXX3q5ozzBN6qx1TP8rzYrXy9ZlStcgkK/qelmqfQ1UBQKSFCawJ9XzMZXod0qgbZi5f5hHzKQA6zw0zHPrV4So6gsnO5KSYcySjcpYtFORSC1hkff7k3XfFvsCokagB2CEjpTE7CRAk1uwZ3d1z1C+S+8OBlNpgDFIWLVoo50nAyqbNm23t+nVq24A8EtkoexMBO58NQMMwaP/BA3by1EnJhpnfAEZqLgGmOOtiuIMZy2effmYf//PvBAqQnW/ZvMUWLJwvtvHS5UuSUcJ0steRrKJJPS0rcEelfx7fP3nqjJ0+c9aWLFmsZwQ7SU8/El42QRlFwVraGsVkzp87z368Z496dGKe1t/ba6dPnpJsn/u4cvmSgOrypUuUJEC6Gt4C1LmRbJVkNDM+S62YcnJr1g89Jh89fGw3bt60q9evW1v7DBsujtoxZLIXLtjl61cFCFva2+xlza1mGeh4cu5qRIIVgLBMb5HZIzoLWO4gn9+2+DnvzzMGADOn5s+fZ0t6ltjyZcsE0vjccN+t3PGqJaArDW/yMQpnltj4+oKSRLDrrKtZXc4gU57AXGSPir6f7B30iyQhwfoA9F+7dkNgux6DOszYOIfow9nQ4P1XcwxhiJRC1fGDMIR5QCiG8DkBIRlvesYpiyA5KRlrdPFJG59q2SqDyTL1ZApcSzsiwM/36/J6iD8dEMbDzhigFCxE4JYFqjnGqjKIdTZrKgumgzoFAXlHQK+foabQWY4IVOJ9g8GL3/UgL3f46TDPg8JSY3P1RkvyHH4/WMk8IHTteXVAmGVOUqY1AFhJhpOW43RUTm7F6eCupPzzLMI0DGEeUOh58yb0Kqr4inqhvCnOlLYFzykZnRoaZadvifF6FjNYzein4vVqI5DrSZm3FFb2Tc3LvWm5M08lCfCUe69gY8o3renBY5lPw/Q3/dw/qQb+/iUAIfNPPYzYOOnzN0bt3qhkMQSchPXM/UpAON77xIrUiJBtQy6CLJCawtERaxgb9j9Wkoxy7d4naFigwl0ppUa1CUgsZfQ8uBuVPMLrzJqaHAwOD3uNWX19qu2ifSI9ltR71GtAtI8psCKBo0vT+5v/qlm9WWMLNUAwd66CCLbM6+dS39f0lDJCIRmk8W29N+YD1EclkxbWcrE4bkNDbtKiBFKBINXfKH4nQG0GCGtq1JeRrKXMIZLCIPaG/JrLP3vmN3Iwsa5FZ+eCtdQ9ieElA40zpdeIhrlLti8n2WgwOLFX8t5khVW709SowAxGkECJ5xZmNf399MnD6Y8ed7Efe4mDeiZq5lRfL9RHAdIbW3j/GhsZHBH7gqySa83voeULplrCbuqSkpyI5snz5tpLL79sf/bTn6q1BICCABpwFMy+1wy6E64mD02AhyfVNqK2vtZGB+n1VmuNbY2S+xH4v7tnjwJZmD0y15jTINFUbcs0CZpnAUJnhil9CImzy2oJyIYHhqw4XFSPQ02sgsllkF6Hkh4C0jH1GRmziaK3vKD+UaY+ALD6etUnwZRJXg/oaPAEWpyDauqczudQRcRczStKpj0nkszRpeD+hUoD0FfsR47rmZKWGS3WOqNVhiQEwCTwntx/av1PB6yhBYmxqwkE7Ap1AsWMAYkKmE1qCbHex9xlgjWdvPRqGmqstqHGCrXeVkZsJHu+TKiSlDykrznQCs5TAieXfWUfz9ZhmosRJzDWMS700EPeN6NzhhgKQADzCHbr5KlTeg/q2gBwAC/AErVrn372qQAP+2D2FW1W6DNJ4gZGPtXrsjeQoBgrjll7R6tYsHfeeUeghvc5fPiQXbp0UftA1rM6sfkR23hcRGmIl9foLBwfU7APm/zWm2/aosWLldi4fu2a3venf/Zn9s6P31FQzt6D1LOxod5am5ttILGcPCtYQ3o2wgbClN28fkMS4LVr19jp02cUvANk129wJ9DHT5+o1vLa1Wuai7CejBVmL4dZn2fPin0icTgyOqqkAK/hdwF/sNz/+A//aL/59a9t9apVtm3rVtVstra12PDQoJq5f3v/vlhFEn4A51+//4EdOHhYrBMOqlw3dYbU4cHmkXjhM5FWA3y5Hs5EADDrksTov/nzP7d3fvxjm9XZaU8eP7ITx44LDI6Nj9qdW7f17JcsXmxbtmzWtcJqM/4tjZQVoHBp8GSV4nRPAuYjLxITfU/7xZ6eOXdebTG2bNtuCxYvljLgJE623+y14dGiNbe12ks7d+mQg1Wl/hK5pH8lpieSZGU1yxV++X8IEDY1ial1cxwcXbsFBlevXK06VvZUqQ6GqG1O5Wy5EoZqMVHl93Q+Je8C5iVrHiXHuvXrBepHisNaK27CNqyz6Pr1a0puRYsYzWtKO3TmeT9mFH1IuaV6SnXAKI2Y8/q+EmaeIFWS9IdkCBH5YJkCIPxPv/yvtv+MS0ZHkaxMwxA6IKz1TS4DhG7fLQCUohcHC0nqluZHtvEk5sznTarJCM152W7//QDCOHCCD44MZB4cRYCSFXPn21U8JyCMYCkzlUn5v9gQs89IKzCuIzb6GC9lXRNg07VnpyZZ51Lz8/xQZZroWHh8RvrFSsYrwJ8OoRQ4fBdAGNfmWZ7KY3p6hvB5AWHsK17jWCqyz/ab7BZdhvDdmLEKdjC3cVVMxaoZd9fH+1c29GX1LqV3qcYQatynDt0z76UaIIu3+NcAhNl6yl33s8Y+/7PpfKe0ISeGNWSRklT4BulgMABh6kOIZHRioN/G+p5aXWpLUaCR+/io1Y8XrWF0xOpHh61mbASv+7KaJQ6PYLWSv4O2B54FPaAI5mAOg2lzC3ZPhCG9IdsaRikwELW17qrpzziZRoil8nmhso0KhrC5pVGBIu8Zc6DEjkTfN2eaYj8NV1sFhKk/XV5+BtMJuCP4JRhlK5FQNBcExFoX+5bq8hwEuGRMElJkY6kGknutBo54n6hPibGM9hTNza0Cc0oc4liZmF7Jc0cd7IdklfUjppMDMe1HMlRJdYeSfFL3N+pAHsATfRe5X5mdJfZWicdsDfuoTgcI1XKnps4amxsFXMiuDxdHFER9V0DogTqHe60AEuMJY0CwvmnLFrt85bJdunhRja1xSRRjnFpzAEw0F0gIMu/H3W1QwEKOg2Y1dTUyE0GW+dOfvKeAc+bMWeon9+mnnyogAxROB2afCQgDlqjOzhMnAfBj3kVyzsfUZY9cayS8AF/MV5nhcB+RXFBw2yiAybqRzHrQgymXrvkcD3bXz8qSy/Oz9pfsfIs6wmwx+SXynJnPMIIdM2bYshXLbN6CeboWAjpq6G5cu6lnMjkJu4q02esiqSeCnZkxo1NSZppeI4tjDsKkjCtpROKl1ppamgSQZYyEuiElesfDrds7xaY/pSTFdIAwO6eT9nes6D3UuN/6RnpG4urqbWoYt6VLlqqtwaKFCyWzO7D/gAJXwNa2F7fbli1b1CYCRg/3S9gVGLFQGPD42edoRO8yd1dnYK4lZUVxVPfV2toiE5sXt7+oxAQA6bPPPrXjx466Xf8o2S+Xl7LHqBYb99IUu0hKqP+7dJHPBzT9+c9+ZqtXrVQdH46p1BPufOkl2/XyLrFq7R3t9vRpr7W0NEnujVSanm/I/6lF5L5peQLIgzXiujChOXPmrF29ekXPHmD8xltvKqjnOdJPjlpQ2HYAAGMOGARAwoQDSq9eBzTWygBszZrV+hzW3KeffGKfffqJbd28RbV9MJmM281bN9TAHtnotu3bNffUpP6LL9VmApYRKSvj8eDhQ3va16t+mDDqGNtgxAT4QgKMBFsOt0+f2rUrVyX/xVSGVgcA4hsYCLEfjgyLVcVUZuvWLeqdCeigtpLfp36N59bc3KhnKLk2bWkqYg8Bwt5+SUSPnzip+sZtL+6wF1atUmIOhuzjzz6123fv2ujEuL38ym71LqWFh5sMnfdYSNtwiTAp+5jJ5wOEXsKQWGpq14u0Zamx1o62zLgJ1g7wjLye+ZlJRqfrIVsl1vLw1fcIlVlNTgicUzsNqJ45a6bAH/sTcxpTGT4X0AwYp38yST+Mf6ipp8aUBABteLpoocP+0dGhkhhAIO1CUB/wXMSeZ4kYZ8V+MIawDBD+1V8KEGamMg0NNoiEig0Vp7YkGQ3XogCEmC/ADoaZQpzFXq1SPTOrgDbYFQX61WWhmq5/omS0hKXCjITILIGAKgYzHqCXCtj995+PIYxAPTZYubEmA578PPQgMfUPi2At1WVmI1YtwyvGEbOICDhdopK5MkoHHYdqTq6ak11WMoR+r+ku86zkczCEcU8lcq/8eUfwEfVx/tyj71SMbNKbK8ta2p5iLOO/zqal2oZ0wVkNas5hdTop1zT7gAsuS5O2an1cmgIVNunl7+jMkzu0uV16ubusAtNkLpL0aDk3valX98wAaDrQWqGXn/6en/8nzwKfZcD+T5SMRvAfDKsHDy5p1u4AuIEdh+1jT4J2AxDSc2h40OrpB2WT1lRXay11NdbKH5uw5olRGx3qt/GRYTdNSDUyWGRT3O2W9MH4uMywqakhAULvr0VgSDF+sFtqsozFfqM3kVeAVnBzFzmBAn5Uu1TehkeMJ25v9RT3N0uqVBzxYCsYsmy/EqOcgFyuZxtzLHGQ2UPUnpBAKMGYy11HM+MbyTJTUBfXFIF+PhEUrEM0LtZraNje0pz1KS3fx3xfjFYN/ExZ7cZGHXazZnbp5dwfkikCl2h7QA+nqLUGOERtBXsZ+wbPxusux1yFggkCLZFGimI/yAgjE+L8YUxlRpVMrPIpFgfS1b9giDj4acnAcyRwpYZHfcOeWZNcnSH0sSzdC+/HeKtfHwxG9xxJwmABhvoHbVymMTgatlpza7P19/a7iVm6YoIzJR/qCZg9ecD4Rd+zn773nqRsMD/YnFMfRm0iMtTKuZfNqwpFR/nIeFYfMBvrUAxCGAKpj6VrKnl/zFjomSh1R0pOeOIOht2lyPHF9wluVSPa0mpPnj62a9fov1ZSTOhMzNUA5QHhs3Ys1klmlIErYzI/YmLAanJJza1NyvTTUxD57tIlSyQTv/ftXZmOYCOPrHCEus0Jl4yFZDmum3pKZIA3b93Man1Hi+MC6TjK0lSdNe1MAj0DXZIec5d5TpCsdR1y2JwqKs8QKjDM3bSexyCAcFLS4pb2FmvvbMskvgA/JJOwWEg5F/cstsOHDuueuJ6t27bZjp0vaQ0RzOI6evz4cQXwXoNc0PPqaCfY7sqk9VqHOBunJI4Mturq9BzprQaDAsj67Ycf2IH9+xQIq/XAZI0YOvY5WH3VRg8ythF8R39ITz6wy//7X/w79eWkfg+31IuXLtiKFSskh6XuDpkln985A0a0Q1LNJ48ey/mWNbxg3ny1smBfoF6SBADs6OUrV8Q48hxIzLzzk3d1f7SZ+OSTjwX8YPdwFSWJxVxAUsrEwQUYgMg4kgwAaNH8feP6jXZIpjLf2K6dL6ttCeDhyZPHYiQBftQ8Mubs2dwT37t586bN7u7WOmJcAH+0MwG4tnW0242bt+zpk14Z0TCuMKPsH3z+oQMHbeuWLbZh/XqVDrHvsx/2PX1qvU9xKB5Uv8Hdu1/RGUG/1Z6eJQKwzGFktgBplUeMeW/ZKcf2JPXZQ3b7zh07fOSofbPvgFo7rF671uYtXCCZ7SeffWqnzp6xB48e2XaMVNrb7Nbdu3b23FlJqhWXKdSbBhDm2EOPrapLRlWq1uCtILhPG3VXfEy3kNfCGnKmAO6ZWEg3lUjkvnIlU89oflBaYUqwhifDhOSf1LuSKCARQa035xXPHzk27PLVq9d09gHC161fp2f19PETJZioUZ0/d76YTBIAuNnC9EbpCXWsrI9IgnGO+RlOEvxZUdfzx27P9UoORwQVKB04ejBOvXr/vv3vAoSnsz6Eo2R2yO5O+uZOBoc/XijqwMQZwlE/vqIpc+qDFnVNScVRdm1lgDCBLW3qqZGp4j/+rQdUnfkpP5L/cA86/0yvGK023AEEPXNV+X5TA4BSIOUZ+DCJ4dpDMqqChXQv5YGU31/EofkAhnEgo1j5ezpoRTW4sUQc+JJOkcGPpr/RvFfF7B4oxrWGO2z+kJ6WUZoGEAZTVxm4ekYo8p+aEK4aKGPxHLDKOS45rIU5iuZVxVeWdebASDJYZYwiSZBUCXnJrb9FbHTVuLcpn/I9AEL/HKy3+YIp4t79GZXS1X4/pfB0OnbwuRbyNC/6Lgzhd91+vi9AqHFI8qJs7YfkIzGEFOu4LfuE1ctUxttOTNJEvDhs2De0FOqse2anLZw9y3rmzrGFne3W3dpkw70clgPOSiXZItKgkJi4iYK3umA+NjaW+p/JoEPfQ97hvew4pLDmpg+TB58lp1eylARQI4CZpJoI1k3mKdRA1terDoWAJV9ALXYxt37za8x11aXkRSQMGCYOd8n2c2YzsJvsEwok1VfOwWisD41DCnpLa6ZkSBVyNVg7LNOj5q98H/O2HYBPOaepxpmzAuaCmsuGrN6Za6DuhsCQoJH6JoBjMK0C2UiGkwmHjHVG3FhHTEW6F1pd8PtIw/jD5+pnZcms8nVf2pfK93X6n6lf3KJFOuwJlGkPcPbMmQxgV19m0wNC9iZkWWSDYUuYD6r5Zn5N1ti4UVM2JidPxrilo1UBA7WA2PAjI+3v67Px4XGrKdZY59wZ1jW3S0wMAeSVK1f1TDHN2POjH4mlwdkQsxbGY+/evapNZHyjBjZ/D89iCEPmFTV4ql9NNdueQXc2lbXKHk6fQklAYQGT7Mkz3s7seZLMkzCcU2vWrJXEFWCMwQasUhg3ZQYyqfbTg9VS3eCz9kRNa/YEMwXP9FEDSPPZgHvmXXNLk8YQt1CcLsno37xxU0CBBvQwQWpI/dTNbgqNLiHjunl+sGYEgyRgYcxw5aTWaxCn4/qCfk4QiZEJyQ6MPmDjqCumBUkN/mKJMfVxLk9TKPGUpOOSO089pmx0yMeyubVRNZrcA+uc5BbXz9jP7Jxp7777rsAJvQIBEoA+xqRn6RIZn3BfFy5elGMivf94dtyD7rPNG6ETsCLD5JmzFkOSB7gEfPJZBMwwd7Bbn3/2qWSjgDFMptjXAI2MB/MQGeLDuw+tjqbrTe6CzDMPdoT3+8UvfmEbN2yyiwDCixfswoXz1jW7Sy1BAHYwNlz7/AXz5DZKcMFauXXdG9qzp7GW2bOQUvIFyANwkeiB2aEtCq6xjCPJmY8++kiA8N133lELAyS4jM39B/fFCLP3sN8cO35c66pYHLa53XNUL8g+QQ3f7ld2y/kTsHk/mffgzMneuG37NoE7ZLC4cJIIYA4CgmmxAZN54+YNSWUbm5rF7gtQ19aoZhGQwd7NNaECWLZkiZIZsExIJ19YscJu37hply5cVE0mYJnngdrg/r1vZYoEgJ0/f4Ge54z2DjkpU2PpBmLEabm5OIkyhl58g3boiLdYWbhwsS3q6VErkEdPntixE8ftm/377Pyli7ZwcY/M02BDAdiM6fcKCBthNMfk6osykWfMmaG9ZZREoSdc6P2qc7a+5FL/x8RRXnscibBRzRueE0kPkho3blyXogATMkA9TDTgmKFjXHfv3q32FPfvPRBry5rD2Gfnjpe075BkaWluEXHGnsd7Mpe9x7Ebr1Ejy3P5QQAhJd0c4ZjKCBD+t7+0g+fOWrGxwYZr62yoptZGGHTzOgA/3BuTHbGDEsAgQU/UemVsjg4DYSfGTwAAIABJREFU7dJVXc2cIAwbfk9ZChAm+Qxz1GsJ0jap831qFqF07P9hQKjJEaCwSs64UrhXztBUB4S6qug9l2uREMFUeYZkap7aydHyOrLIHuYbnnsWJ9BVCXzqoE31GXH9EQTwMwdKbq3PNamuEZZKh3QyHUiXNQUUVAOEVeroAuR4Jj4xgFHXl2Wjc8xfMlsIy79oPB0212XBS7QzkXucU/pucR4bWRqWxM5FwO1J6upB29RN4g8xhGmASsrm9Bb55xmA0E1ICPg9sE1GBvpXmr8VgLDapsU751VPlbB26ieX3uVfCxBOl1SJKym/Zv+XJwJLK82TNGEpH/KwihEpA4RkCL0PYV0ChMYGSi/CsVFrqq2xhXNm24qeRbbhheW2rLvLFnS0WXGwz8ZUZxEMIT2r+pU5j7Xl88VHvpAcGh2c+fWoIXqad6ovUtN1XCR8ncn18ilGCSOqowHIwBSqn1FWj0ariILLRlqadUDAwLkBi4NBMXlpjWQJg9SHT/LPxNjos1MA6WDQASFrUFb1qUZHrBnrQ3V23q+QL2f/YNUim+tsZFyDHAjT/XtbC1iEVFuVmrxzLwQmsQdqiqdMK8OGzDEcUPm3ZGgjI9bX36fsvgBpkokq+E7soFwZJVVzaanYiTHY2hoBQMAO5hHffLMvAULs+NIaSxMtMt9xDuVWSJYVp3k1DBugkPtAanbs2FE7cOCg5oYY3SB58wuSJCn3Sv1mGNfQSIzstfZj5ke9AC0Mp8yMxjzLTb2Iao3HJ8UMzpnfrQw+7Q5gJmjMTe+qsaExqxmvtfk982zx0kVq3g0zSr1MsIRY9W/ftk1SQMx7cL2TdO/4CQXwJUl0qSbVk7cVG4wf1f7FvSWzGDctot1KnSRugPaRUdpbeDPrsREY3HEnCJVocWmxzwcHkzxzgarGRgXMBLjIpa5du2pffPH71OMzpGux15YbyJQlX0NWGg6wKaj1Hr01kv0R2BOvsCZoZQCAqa+v0+cSnK144QXrnOF95zAmoZF0f3+ft1AZIXnCGhwVC9HaSu0gCaCm1KJknoJ3fpfx5r8wCNTUzZ07TwAIZ0YMOS5fuiQgJNOaJPfl+QcIijmpLTCvj0mxUzwTjanVWHGIGt9aa+1oURKBBudNjc1aH8wdNUpPbBcsEc3pMf+RNJRG7gODmusACUA8AOP937yvmIBr0jrHEbShXsCKcUS2CMjmi8AVcKSarfv3VVdJ0AvjilHNmdOndN/sN50zZqoOi/XPWup90mcPvn3octxGjIuc2Q+5K3EPBjK4phJwI62GJQT0MvepjaR1Bfs218d7s2aoJaRPLc8O+e+KZcvFwgAIea3uqalReyrjwPx4/fXXde0kbD766HeqCX15lzeMx/0T6SNSWtpdsEaZuzDvsPAAVdb3ujVrBQpuXr9ur736mm3etEkGNszrw4cOWW1dQU3dAbKY9/C7yHiRD65Zs05xMWAQoxmANEoF9gzaPsjVuqlR44q7LQkNElX79+0TyIYJBmDgsrlx/Xo7f/asHTt8RCYm7a1ttqSnx9pIVtYVNC9lijJrlhgqkpAk8HQ2YdwFu91AmwXfI9xl12wEE5njJ+2rr7+2vv4BKQQ3bNpgDbQ26e21L7760o6eOG5Nza2qsSQRAPAeGBosdQ9AGupMQcWhXqovTNKYsp/HVut7SsHL02TU51J89XoFWA17ElLvMe7qHgzbfDubGm9Xi7Xy3wtTQ+JMnKeZi5yX7GU4nCK57eycaWdOn9Zcun/vvvZ/2o3QIoX9jb2Eti60nFi7Zq1t37otJUbatLac7XTW3ffRYcUOnGkwneyrPxggxGgYhvDa/fv2H//rX9iRixespqPdescnrJcMc02tTSjjV2owzCTjSwcmwcskfYjcPj/TiOd46JAT5udE3lVUheRjJQmngukUZEXGMsuG56JMSXqyp/mcgDDVIOV+LWmGp588EYCRs8sD3niPuLapdYIshnxY7Hr5sgmYxklOclnSMNULhaw102OnPiVxHXIZTMWo0bsvGZpwTfxMDEW4p6XFxffIOAUjosVT4YSaLbIplbfl1vP53433iMrRPKAuc8Qk45zr4eaMn7Mzjg8qnkUU3CeGUAYaZDTZuNKiJxAh2GfjZcG5DLA8uzw9C/YMQJhYmcpnnSKnXBTl3/Ekhj8XMTM4iRBg8b8kTSxPNEzdosqSKunZ5JnEEhOb9sKKGsQ/BhBWjsl3ZQor7yKTeZbvtskB0BkEzRfmAoG0NvV8j83SL8aBIlOZxBDmG9PXjtJ2omij/f1WUyza/Nldtmb5Entx43pbOnuWzWtvUWP6mmQHGPdI1jFAk9aEGrS7RX2uajfrD6gavGTL7szHhBXHipJCEoxgDEDDXjer8aBZ+6Ms751lJDghuCKAJKAhS6gaoLqC93VLDqhxXWoJE25kCs4d3LnhSmMGxGLt0TuJzPDwcGqXkRrXS1JupuwmtS+RvGEPlehAAMx72XE4EfQRRBNQcXAh8UNKRaNjrp9rJzCFJSXA0r0kYEhg4T3xYA2LiWVxVj/mvgBz6pnHPTNeYymhpjQghjypwJ+ZIMfVcTcU4FoJevcfOKCAFkCitgeZEVfao55DHEAGHqmX6pPa29VbDBnYV199pVolnityGu1IxBlO0kpeowRbMwySG4gND+BUOWn1LfUJZFPD6XtZJOKKci7y5FZDc5Oc6Za/sEIZZtw5xRZcv24PAYRj4+opBhuwbNlSMWs8E1hAsV7Foi3tWaJAlOw0z4Ux/d3vPpJpCO6r3kPXe0YqAOdePMeaqUaidi8n5dD5Sxa+ublF48Jz71m6VBItAl7YKMCHr+FJr91R0sT7VDJInDGYQPAaAmrqjJh/yKSYL0jrYAkJTnlNGCPFmRIlJcEuxtzR2sDKH9dQ9owGZ/H8HKlR38AXXlghRh9AiHnP3bt3tNYJfFlzyJlJjrBWMQDhjxI3NQ6KqNV78qjPZs3qsLnzZwuI8BlY+wNM9uz5sd73+InjmocLFy6yn/7sp2IVkIzSrP3osWOan6wlzHQm5N1SYwWMpHTel0oK8qqRiGvyzuDeqqVgw4Pev6ytvUVsDY3ely9/QWz0kSNHvFH6pUu2bt1aJTqolZs3f77WNDWD1JgC8miNgOPmocOH7Vd/8yslLhgfufuq/+qgJIZIkXe8tEMJB2SbBLIEux988IEdOXxYIIDAGTYSYA34xu2WuQgQ4tkCQmnlggySRBDPJPqysi6YY+wxJDS2bt2s2kTG7ObNW3bxwiWZwmx/cZvt2fO25g3jTn0h9Z7MfWpo161ZI1DIupjTNVvnCswdjD+BdkhBYekAqC+++KJ1zZktAMaYUIPWs6RHiYIXVrygNhr87uIli23BooVytQScAgo//vhje/zosS1auMiePnls/X1P7fVXX5PUdd7cuXbq5En75NNP9JkLFy0WGGOc6Dc6f+ECSWDXbdio+cc9/uM//aP+qOaXJP4EdZy4T7dJ5rt02TKdDTjH8rx4Ruy5K5Yts6U9S9WO4tjhw7Z/714BYfrgwQKuW7Patm/dKpDLPqM+z5whBS8x4osaXtYd61s1oqOjeh5cC/Wx585dsIMyIPpc7N/u116zlatXSXb91d6v7cCRw3rdw8dPJDGl/lou6hl3kWpmcz1C02GfuYz60V9Ox1RG45VxifaCtPdMjaCmxqhTYu5qZwPvNzoh0Nbe2SEwjvyacWcOtbW1CNjx55NPPlFfz9Fh7xPb2FCQmy/P5cG9+5Kxco0w20vEoHqcXlAM6/EgDDQqgzhzHRCiLvqBJKMwhEOTkzZU4wzhf/zL/2JHLl20uhkzrG98wp6SIYZRwj6ZzVYZ3IIaXXJTLGA1s8TRL/Wtibqfslqw9DTyUChzFGUi6B81WcPWAhIsNYZ2Zit6COos/hMBoWfhcoW0uaxvpfFKTCKfjPGbPlXLoGjUs4XELf27xFD5h4SrU/594zOjXVZV1iXfSzCXR1RAkgpuK9nNqCfyD/ZPlLsXIBFmd9QDtXBOfW5AmMu8lIByLOiSRLSyUtkzvKUm2NFXTcA12d7zcJ1tLM2UrJYzyZDL5McJEMvYo9at0vsHBlyDXSFBzIKMarvHs2oI/whA6EG2f8mZLVnyOwsWgNATJ8/6ivcJvipj0HK/VMYQfk+A0K+zPLOmefUcgXXl/XjMOfUXeS5y1cKcBTYqmRag/efVTa2t+hnPMJgqJQ+iV2dK6GAgUwOQHBmxicF+Gx/os3Fsuosj1tbUZPNmz7KVixfavPZm62pqsLrJMatLVoDBGKkvWGLBAG6quVOxPftOqtNLjqe6lqTxjzES4OcQHfMG7VjQwxAGUyeWLx12KuLHylpMifcnIzgF4CC3YQ04yPTPj/Wr2occIIS5lPEL1vliCEvJHFVsi/13sOobVRrvxNpEA3sFoIlp1JpTGwsSet401+v8BvR3xoggyh0/W7NekVwj7BF1eAQpAAi++L4bvozpniNpFcXzzKnMXCnJ3wkkwoBDo5Ykhh4keSNuxpm5w/Xy/mTw6T1IsO1JoCSyi3rpKvO2cj5zYAO0+EPmnNoPQBkuhcj+iiPOEAqgcvA3NjpT1ARjUmPDo/RgHPH6lkkCAw8mPCE0YU8ePtH70M+KMQ+GkLFcsHihLV+xXHVCBJhiG27e1H0BxHlEMBE9i3tUh4ItP4EyTANsT19vr655wfwFAgYAN57hyZMnkrHMY3f9pKY81Zxn+0YAwkiyhXpELRo8ScNcbevsEEME8zGXHneFgmqhaM9x99adJP1P9TrJ0bV0vkVTeVgIJIleY6u5guMoJhhPH4s5jWbSfJ/XiDWvrdXYMlf4ftTBxvvXyIzGDYPi3IRhpqUB0k2+fJ44+6d9WUlR2M5WzWnVpxaRvRYlY0Vuydn45MlTu3P7W5s/r9uWL1+i4B6W8OHDBwI6r7/+hoOfM2dUi0eQSLNxGALcPmFWMCv5Zu9erSX1KsV9lbVbTyW09zyLMgjVnKeEIXthphTQfuD3z1wYHirqvahXFNu5cL7t2LFT0k0AkurUTp5S8gYGcferr6pXJeMByCHRwZh2dMxQ+wWCXSTGOG7CJFIHDSDk2dBmBLnmhvUbFBhv2rzJWpqaDcn2Bx9+IACK8QmMI3VWjx480DXwnlwbATX3DkgDWAC6mNduPuhJHEVSOcdRJKEdHW3ac3qf9ko+vWz5MknxXn/9VYFU2LzjyUl09eo16s23edNG1T6yvpsbG2XqwdjfuX1H98tzYQwAdDxfzHdoIwL4wZmXmlB6y9FQHgn2mbO00LipdiGdnTNswYL59uDBQxnT8LxJhuBoSisksiwY36xfu87mz5trx44ekwwV0L18xQo1tMc1FHkuQIpkxeat29TKgibuH/72Q/vvv/m1xgnVBMPCvso58cqru9U+gvpjxg/30yhz6Fm0WOC3raXVTiOfP3ZU5iazOmcKLAIGkSvO6XbzEpdFeNkUMRZjjJkNibSuWTNTiyw3xPJzoCgjnIsXL9tv3n9fDOXK1attUc9i6547V0zgk75ee/jwsUx3Tp4+Y/2DtJMZS+syjGXSUVSG8spNZZ4FCKdNUldlHkuRyHSJd31/mpimZsI0fkuWLbEVy1cI5FETiXEMyRFk4eztn3z8iZ04dtImi8n4rECSplVJWtYHa5vXYSRDXbEMymA2k8OuAPeIK1AYLG/pQoLaXZZ/EIYQEcPw5IQN1XgN4f/2F/85A4QDk5PWSxBTW7BJgEPaoAlcOITYeMn8oEVGQpJJJHOsVj5IjMRqTpWSZb4LNW7vLNe/UT/0yVCSMXZAUFLT5zsTfBeGUIHqdBTKNC0HygBhBejzmCsAXwKLZWYE5dqcYAgD+EQQHvVB2WEXoDLVMmb1mAoAnU10QOg1Tfnf4xlxoLhTnjs0hYW1A0KvcQrpZT6oLAvsdenluZo8YAtAGGxkScbp2so8G5o1us7VlcRCj5pAL7YvmeVkYDA17Q3QyiYdtZEc6mpVQB0VrQRSABGHf97UYNqN5TsDwrIUxxRVhI9Vqpdkl0+1NdEoNuR+lWAqDyzzWfJpN7HvARBmYLCSna3WauOZcDZt/tMAQn5KFpPAUoxcAoQTo2NyD+uYOdPq6ut1aHMgkZEe16FL7z7cjWnDNSlDGRrT05S+2PvUhh89UD2h0QtvYlx9B2d3tNoMNuqaCSvgHFjBzgfY8Sa8JElcIukZbLdOFEhKzF2AxZL7ZWrtkvrjac4VciYaSW5HYA1oQTaWMJraQEQjeLWkzu0ZYiITOM+kM8kIB0Do6yDmnu+s/jvJwiv6Xacm7Ejn1MdPQai/1tnOtHclCV59PXWCuBV6/0e5AibnUbZgAlKC9Wh54y07IvlSYjxiPCPgKwOEcZ+5PZOxdwYwtd5JMnqed4BI/Ty5knL/AVI5K0hMAj7zrWmexcLnAwIku7jwIUsDzNE/imw+gX+4robzKtldgkpkZLO752osMYcBwBEYMzYwYA4evI/ilQtX7f63962uiQQIEqeiwGHHrE6xkljgw7wcPXJEDa75bICe2n8kdnfh/AWSzLksdFBGIJjG8Nm4orKeuK6Q51GDBHCEFRotJhCSzLjIVDNfpGRIfm3qC5kYNjmLjk3YWJImtnW26X5gGTo6Z7js7vIlu37lmt2+disrPWhobVJ9nCdx0x6QShLy+26cEcEiRvlCqGsAarPnzNH4cf8wojxr7k2upAMD+rtkXGkuMwe1lsdGraFQaoBOPOEMN6ASFRMJUL823CZhtAWYJZ0bF9tEYoBxBQxcvHTRFi1cYGtXr7aVK1cpGXL37m0xPlu3bhPrdfnSZfvodx9pnm7cuElgEdBy6PBRsTmHDh3SPCD5w9nEc5XbcFqD1CQpydDcrPsVWw67Tt1sSoKwFiVBxpl12JNW2kebGq2to9XeeONN27Bho2IoDFAwU2EOMO6wgIAcpNGAHqRuOHgilUT2iqKGOkqaiiMDVCKD9Z8SxtQ5w9jBAjJPAUE03v70s8/sND2r+/uVjAAQPn74yB49Yu08kgQa1pD5CtP25ZdfS9IqQIgKY5IkgLcX4rnyFayVJ4m9nIVdiqbzAN5t27ZoHgLQYF8BpCRDYM83rF9nACQYOsaRWsFPP/lUrCWPnKQLIIZkypNHjwR2SXAwDz7//DO7fuOG5jfX/Pbbb4vtun7juhukTE7anDldOo9g7lEQwOZ0z5ltLTB5rS22ZdNm1fJ1z+kSO//hh7+1tWvXCYxj6sJ6BYyzTpcsWWo7Xtpp8xYs0Br8/MsvJFt1JvtuMh2aEPnx5ltvaWxXrV6t5wMjzXgiHe+ePUeqAs7OK5cu2pWLF5WEXThvvr2y62Xb+eJL9uL27SpNaMQkDbWfShKKqmlULXdfr+YVe5rXx3vCUc3pJyb1mayHv/+Hf7TDR45Y+4wZNgOVyayZArtd3XMkET51+ozt3b/PntBbslj0ZHhyicj2g39NQJgzUZwSrqTyi8rvh4qHObVp00bt5ZwvJAiZA5s3b9QcZW/d++VeO3/2gtVNujqh0IjMlrjBE5PgI36X9U2SxVvY1El6T0KKtUoCldfQtkllXyolSJ4pP4SpzLMA4ZDVWD+HA7I8AUKAhUtjyMRw8SzugcEhGxoZyjkV5TrM50Y8MnnxLTF9yc2zob7RWppa9H5kU9kMAISeQCoBwkqGMA+1nEmcnsqIn32fgPCZGYjSsVhRrJFbFcE+JQLSD87Sz/P/zAPCeOvqgNDrBL8LIJwCTJSp/+EAoQfPzn1mtuYwChjlJGMgBZuwKwnUaRNS7YrrTIOZDNBbHcv8MZLR/DuksdHFTZXJlwChu2Xilisb5ZyctZpEtgwQ6sJTci9XFPV9M4RZ0Fap1fgO7KCe2zMAoTfro8myO8bqGdb4JorMi68AhEgLx9Xw/BmAsK/Xhh8/shoa12PqMzYqc5mu1marHR4wG+hNgNADKSUnYDOSTNr7EHqGzrN0LmmK+SML+ZSpHxtDCocErt5a2xpkQ46MDoDbMaNdNTvpkZXuLTljDmGAI4OOtM6zOmqXkJQHy65CUFuJlAkgmKenkWoEE1gtlaWm90XxAVvZ1+esiyH9o09cakSYHH4DdIZszZ+/NyX3NeNPMVhqAmauTzXkyUCHIJzABEDktvKMH+ykA9a4zULBXSt535BFZUk0tS6asBHs9GE1kUu1IS/0Zuaqx0MOngzMmAdy1evvd7aVOr3hYQXJtQlYx/yrttb9tnIJNPP9sq2jTWM0NJDaWeDAl2qQ5aqItK2xQQE/gfGyFSsEGC9euiSJ2IVz5wVU6HOGfBMGhsD34MFDYhsf9z7VcwG0MAZIhrds3Wqr16xWU/HDBw/Zl7//QoCHbDSsmfaKAudth/UsXixLe8ADASGfefHiJQV4bnjkdaExp8Vepxotvg9jxPt0zuwUMCXQi6RaliCYpLcmgKpR+63XcRadwRubEFtI38AnT5+IgaFlBkwin+XA3ctLSgFg7I8+3iHzSnUBCoIam5uSkYInKGG1MOvgtag9rly+LMBAUI1jIwEzQHre3Hn28NFD3SPzg3nI2OFUi3ySZ/HgwX0F4kh/GVOpzFIbGBgjLOKRd/GcANXvvvuOvfjidtUFAnb27ftGvd5gZ5EYEiDSigAzn6VLl2kP4/1//etfi8lqaW0ToCTop3fbpUuXVZM6q6tLLCtgkGsEVEgNIet5d13FyIQ5fevmTYFgpJWqYyRJotYxbnqFlDXYf9VS1dfbho3rbeWqVWpQT5BJogYmDGdNSZKXr9CYwUDyGSQUmEOMPyoJ1i7yNfYM9WykE2fqG8oag+UACAIMafSO/DfAC08bhhBpI+w6gBCgAav90o4dStbCtr7//gf6nQwQJidZ1jy1au4QWzp8aiZqrGvOLFu0fFGWdILBlbvnhg12+xbM1UXdK8+Omsg1q1bJfbOluVnXcOTwEdU58nwBtLCWAEJMhJi/SEQXLFwohhRTF9jCXa/ssvfee0/PCokkIO7OnVtKKvT19etebt++I8fptatXCgSuWL5MtXzMFa35Awckz128BBOWZWInSTRR18vzBIS+/sabtnT5Mu3NMMm4A1MPLcMonkAqKt24ebNt2bLVXtyxQ6+9d/+eni37TnNDg85M5lLvo8f25MFDmxgdlenMz//Nv1UrDK7P5w5MLAYmtHoZlFsqyQDmFjWSAGlKHmAEqRVub+/QfIftY6/45S//xr786ivtCa1tbZLbbti40RYsWmTnL1yUe+rRE8esHxMtzdmpgLBsP3YAUNorniUZTcnRqfFptR0+H19XD16qqZ4cjtBCqU57y9p1awXaALc42La0NNvOnTsk8SThcufOXZ0Vs2fN1tjBIN+5e0evLQ4Pa96zrmd2dmrNSFXS7MkD/s4epbhHDtKARmrOXVbqBM709EX1GPZP+C5DRmiEYcyQGEKzaw/u2//6F//Zjl66ZIXOThnKDCZAOCF20NErGwYuRg0NBS0qNu2BoYEk2UjIpgqVUQ51Yi44bUwWakbbDHee6+8r1Ta4M0hyj8u7VfrNf9+AMGPrKsZ2CkMISzFNK4zs4CtN9WkA4VSw5cdVpPdTfUGa39UAoSZwMnfIjwjXJnkNfWZygTnf5/Uya1AG0GU58TV1CmIIVIkQUtCRA67BbmQsB88spKWJcYp2EapZAtSla+OzgyHkPPDGxF5zlT3kZCoS4MkruRIbm14XjYhhFcLxtXRd0zm9lpjdDIxXssRTJKP58fC/559ZPP8Adfpvap+AC6K7TYYhjidPYr+L7UvvmsYtPi0vqdDY5pi8SrnFd6kh/L63n+kAofaeYlHN5mvYBAtkyDBnKdUAhRGFz1Nkh6mRNRm0kIzy+2IIizYxNGBjA/1iDJGSNtSYdbY02rzODmsYHbbaoX4rkLlLNYQZW53kiN5vLQHCMFJJ8lK2IPUUTIBQ5bjj9BtrtPaOZgXYbe0dCsSQAGFrz/WX5KIOQNWsNjkDx1hHwoCPCkDoCY7Uuy2Zs8S8UK2aMoj8Qtpr08OOFjbMJ4JODnzePwChkmyRsU01g2VzVUDRd9RoORGNtZlfBKcElGQzg/0HiLFnR8aawHKERu+Sqyb59zj1jqzxkntpmNwIlMrExgEhQJJ53z6zzVramr03Hw7KMMawawQz/QNi45Bg0SAbIwHmSATN+cTfdLmMfCLPQWuNNTS5u+lIYnGps8n64mF8UVdrDYWC+ntt3/6ibd66VfsnDAJSMEwkeD7Lli23n/zkJzIuAaRRs0RdFwzEt/fvyekQhQbBHVl/JGTU1FGfdPrUKYFd1d7JOt0BIe8zf+5c2/XKKwrM+SKwPX36lGpVvAemN/pmjvF6SbJz7p44RtK3ENkTQGBgaCiTJudlyjzfxsZmzQGe57179+3WjZt289oNgwUEEHpPSWf3qRGUQZnVGqUeTS0tWX0wFvi8RvrmtPcFGJQxFK6WTY2uEqCOcMLEBL340ot6WW9fn3p/8QULhRSL505POu6FwIw9gjUIs0qwBqgg4GJMmZf8Pk6g1MRJpkgdck2NeskBoGDjkBgCDl977VVbv2G9fgfGFnMeWEHkhZiGwPzBcjEnCZbZtzD/oZ6IWrDRsXG5EiJ7hGEEvFLHuSjJkpnH/QP9dvnyFQXjXPu8ufNt3rz5kqY9evRYQF9up6ohdSdxV/qlMzXJZKP8gnuZO59nu0C1gXw2PRMxfaFfHMBGfReXLZOZCaYmtESIthkak0kTK8169rpdd5B3pq5OSReY22ghwbokCcQ+QwDNM6MuDlYSUMlex+fRK496Thwz//7v/95OnDiZAGFJCeAqiTpJHfkc5hzzubG+0XqW9diGrRsEVDDqAJQtXLTQXnnlFSUQcRcFFAL62BLXrF1tO1/aoWdJgM01Mie4JhIq7M+Yr2AKA/DCmRfJ6aHDhwSECNJhCH/87jsCvextAELaDVy+csmqXgYRAAAgAElEQVQeMceePLWBwRGbNbPTNqzzzwP4Lpw/X5Ji5sPBAwclK0U6PG/+PFu3br3m8O1bd+zmrVtas1u3b7fFS5Zofl24eMmOHnXDGmTIUjmxkdfWWHf3PFu6bLm99NIOm9k1Swzyvn377cTJE6pHw1CH+0U+PT5StIHeXluyaLH9z7/497Zu7To5sTL+rHGeFUkpWDzmJi64SIJppUIC5eTpU6pP5jnjxLp6zRrtcX0D/fbLX/61/f73X4pZxFmbxCeAF9Ocy1eu2pWrVyUblfQ/n5yftt4kZyrzrBpCD3amRTtVjOnLXx/Jv8hs5hR9+TcNQMi+KVOqRYs0D2mTgtKOZ7l50waNG8+Ka0KGi0wYF1KSRuxHuM4y50iiwEoDFumPGaUGrS0umSexGiqfUEuUKep+GEA4YYPj4zZUW2PXHiIZ/S927NJla5g1S86jA2TO6+qdIZS7j/+Z1TVTcgU03mxsfQN9SbIU8snqR7FswSt+RBDS2tyqflUc9CxCTYDkcubtqEvO7GXMSHmO4U9iCCvBoIKpMimoB0suJXs+QBhZ99LES5nzrHo/x0ylBqF58OmgN0mx8rLG9IbasCOjIClmYj0SO0aQELUjzox6/UQE2vnfdQxSufCqAMKMdSs9yHyGWe+TfpRnumQXnNgHgjev0/L54lIer1+i/inaZMQ16e0SSybwI7bBA9yQmNILi59h1EA4mm96XQ3wZuC1Iqsu5io/DmWAsCKt4bRlYifLWZ4s6E+1IjEWYkny8sAcsxjfz39+gL//EQBh3EvYy8tBjMbPuTnsQ5okjTmHWR9nN5XJS0apIayfGLPGGtpQjBk8yayONls0Z7at7Flg89parau53gowXAHy4gBKiYuoTQqG0F16S3LgmK/hzAuLgvsgfeNgBzFWASwBCnFgox5JfbtSH0DV2iUGVHO+NtXNhhOzEh7uoBsASMwpmd1Ud8vveWE6klF3DtY46e+g1BI7pCL1wUEHhKlFRgBCXzcldjT2OO8Dlup8c+ZHPu+o7/YG5WGVzT24S5qbwxB0EXhjMEBw7wAFcxlv8+Fulb7O+ePOoUVPDo2N2XBIRm1Shy9ZaILTaA5PppbABIYGyeKF8xdkYd/7oM/BcV2N1TXkGvyWnQ3l8UQeEPIsaSTusvNJNwPAAKhQsMG+QUkum5BDkhgYG1W2f+OmTfbmm2/LnIfG1vv27rV933yjALm7e64kZ9E/LOz6sSDHuZDaJzLuBE5tuApqPx6Tgx5szVhq/E3GVsYjDbWq2Sfog+Ug0EayePbsWTEutKnA+CZqK5kL4drIZzPmPDMCdpickM61tLVm+1BZQo/Eb5KNcR4DeI8fP2ZHjxwVS6u63+QcKvawOGaTANL6esnJAJ5yBaTH2927Yu5in8+fV15jjVTbS0T4zOHeQQWnS1ct11oQ8ATQdHTo2vmCYaI2jQD2t7/9reYgY0LwD3AYHhjSswS8IXWD7QugPDqKJgq2zQSgAMerX1hpS5f0eKPxWTP1u9evXbWjR49ISkhd5vJly9UMHDCOmQmOjwAllysP6jnAQnLwrV67xhb39Gg9UBMGKMVwZsWKF8QSslYI/Am8+T0CalgqWFFiH+r8VEd6/76NDGO2w/NkLTnzTmLFTUFKjsfcEAkG6h9hWGGrolUCyQiANe0TkEzCXiKHDEaQvUoMsAvIE4Pv55ybkCBz88SM5KTpzA25PfWOJPQBNq6u8HN99arV9vprr2mu8rt/93dVAKFY0ma1wyCRRp+223eYz6yjbnth5Qu2cfMGJVQAuIAynsfOnTtt7eo16kkIE3f44GG7ee2OrVix1F7e/aKAPj8jsGdN3rp5wzpnzpJMlDYMmO7AstF6hH6NAD7Gm2QIa3vX7lfkJsncg4Xfv3+fkgO4RgLaR8cm5NbZs3i+7Xn7Ldvzo7dtIQmg+kaNK8mEr/fu1Xgwd7dv36Z7tMla27d/n4ADexzXNGt2l96TxIFL1R9q3tB2jITJ0HDRmpq9lyJsb0tbmxrenz17Ro3pexYxdzZbZ3uHNdTW2u0bN6yrc5YYwpUrVsiFlbmI8zVssvoePnwgOSxraev2rRpTPpNr3rvvG9WEs1+89aM9kjKzhpGMwmBiioUEtTO5vbKXPX7SK2IIIDs2OW5Ku+i8LpE5UxHdswFh9vppyriymC6HJ8ri9VQj71bQ7t+gMDLVyldeT7xN7FFyA5Vx1YTaAs2YOcO6u7r0fGg1gUMx+86P9+xRjW3PokW2b98+rd/bN29pP/nZz36meUENYYBaoZkUM6rOvjgqR3L26oGBvqxm/wdhCKkfHJwYF/gDEP6ff/VXdvzKZavrmGHUEPalGkJSvLWZsUyt6FM2JQ4iMgbDxeFswyiqZqHcSdNPhCTVyWrj3Ka6vq4h9eNqs97UmyoCGWSq40hfyCSX9bPzx+mhSvr7c8hFs8so8zfKMzz+XtXZkgQIEzP1PAzh1MRGcg9NwW2wUg4yc0Y3mZFOavabQ9EZk5WAYiYHCECY6iqCPQypm7jYcB4d80zyHwsIdWSkxRWSMq9fyvVgzIxV/PvxFYGdEjXpGkOSF2PpqhGvuVOBfbbq/ZkITBFMh4RZjlwEKDTr9YOoTvbJfj0uUytnQMuCnzQhwmREjE3UwEYLjQy8ly4mm2oyugpE5xtPCdz6GiDwEcOU6sIiE6V5prEoiYT1LCuYZ397l/5lA/Is4xexQn/cV56x+uN+c/pXu0n61K8ysJuuVSyWTBPcSQ/gRdClxEtyI/WkA+5bE1aLVTZ/RsdkItNgE9YCmJoYV9uJ2R0d1jOv29Ys67GFM9ptTmuj1cIyTkTj13gebrPtz92TFJmZS5JkeqIizbHUH5CEREjkxHgmExXv0dbkYEeN4d1hlAcd8sZQWZANj/Un2/5kAqPEQe4PADjIeDGEMpXxOkfV+KU+o64g8MnkAbvLctlj+axQAnhgR52gz0/uLz6vrs7NbXSwpofnGXzfaQGkMsGRwZirEGJdejsJDEy8NlHAldZQybkxasz9vR1gwgyFs93g8FAGoKOHXaxj1AQBcmFPkOnRW+3R/cfW96TPTZqUQCzNt2etAYa0o6NdoIBAlCBZdZ4jI7IRR2r4gF6A/YO6p/pG2oKgbJgQM0U92U9+8p6keHx99dWX9tmnn0o2yNhEI22MOMi2c89cL/U/+/bvtwfUCfa7u58b8LgTqB8+JT8jPdOaSSUTAHUEhIBC3pfaLT7v/LlzqpNyExp3n405G+2H+B5gBNZStvrd3TKpILCDTYtWIgLxtMYojspQiHHAIITmy7BmgB9+hsMzn8Xcpu0E+3VrR4fs+qk35GcEnoB3QCXPMfY9nm0kvrx+MJ1DNbU2OlwUIJvR1em1NCq7rlVQDfsFCOQ5Acq5x9/97ncKVnl+GKIwBsi4+CxqQz3QGs4MG5SooOVBfZ0kvQvmz1e/tiWLF8vCn/dk3d6+dUPA78zpMzZ/3jyxkzjRIgHjngiwsbsPmS7/Zq0hdwcMdqfegFwb85VHW9/QKJDDtcEWEzh+/fXXSnwgKYWFhD3EnZTgHHAo5nuMZtvuCmu1SHNdfh3qHtZrcRROpkaBPO+FfJJnzr0QvBK084W8HaZPLV/U82xE60/nSyYVj3U0qbEG7EV9Kp/Ne0brCW8y73Jh1UWhVqqtVUKMQJhAGTMYbPo/+OC3YlfFuqeaZ+6RMWNOs2YYgxMnjwvI45yJ/Jqg++ChgxovpJ5c/+Ytm8U+wvB98P4HtvfrvXbp/GVbv2GdvfveHpmsELCTnPB5eM17xlIzWiyq5yQgjzrQXbt2KWngvRNHbN369bb71d3Z+JFoOHDggH300Yd69kg2uQcAw4wZ7Wr5smvnTluzarXGnX0SQH/u7Dm7dPmi5L98H2lw16zZMqahNyRMHX9gn5qbW3VfzFUkt7CEMO3Mo7vf3tNeQQISBp61h1yWMaJsi7mLCc6Cud3W2dpm9+9+a7NmdNq7e35sixculMGSt+8Z0/5FUu3Rk8eS9/LZNFPnmdEe5bPffy5QyF5BbfOP33lH85N19au//Vu56cKckvgByF67dl1j8uhxrw2N0K9AtmZpC0uAMB0kU5i8nGQ0HxNVjShy8U5lVJHZ+FVKTpP6xMFgbSp5kw7HS0JUtlL6NE+2opjz814u/DXgk4K1dbSLFUUlwlqHCWdfh3Xe/cortuqFlVJwkOQ5deq0PXn8WHsLxlMwyZyZvB8JNBQJ/JdnwnxD9eAtJ5xcy+ryfwiGEEA4MDFuAzZh1x48sP/vb//WTly5QsGBwGC4jE7WehDhTqNkqD044+JVy1Uzmbl2cZCoqWbll+IAd4yLoJzgr6W5VYXgSFLJDLHZeLBSo8lfpMhaTYenSkbdVKZ09Oczv1M+Pld/RVA53Vd1MJiQwx/7WbkPqQyEvQbO6y9KkUBqK5Gy+JGdL7uvJEGMwEqBaRbYOcvG8/FN2jO1ai4sQMUB6w6OzsKlwLbCFKd02eUMYVb3GTVGuWAyXENdgoUmLYwu/P6cXU4woUqLi8BVAc5cVlmSejqd7oAwkxcSwPA5OUbJTYc8qK7W1LgSEOb7QeXBQSbBKwOEnjmNsc/GKT3D6JnD9wnGBMDDQS2BQn4WDqQKxKO8MElJo7A+BNH+munnaxXIlTj1aad49T03JKpV5BnPWlfTfYrm5DRKjzCDUo+3VNNGwEvARz0IzADBgkw1Ug8in7NY9k9YDWAwZyrTYJPWXFtj/LeJxsxtrdYzd7atXtpj89tbbVZTQcBxgtYU2pjdgj+kcpoxufv3pIe7SqpdQAKE8fpoDcH+R80EBzbBH3sjGdxMHprJpRPgpTl5KjbnPr0he71kiuF4GqxbqU1AuPG5q6ikjIlZQeLlINaPYlkwSFzhAaN2rZyrK/9WT8CGhqztSwBC7rGR9he0Dcg9VLGZ6Zrl/JjAcMhJeT5yjcQpNV6nZvdeC0E7mfiKtcdGJOCdJI4cjIzjCAfm6JgHrAMDOjwJmgCLwURyz/19/ZLEYmrmLJiDBwXPsRYrEoT+fdcNMV7I3JCHEVRSn8a18gyvXLliJ0+cEIvDZ0fTdM3FOoBEh5iln/7ZzyQdBajQ2PvDDz1gBADxWfSv4v2pKUNeyHzGkXLvN3slB4S1CTAMUxrywHBMZszi59TvUR8JIw1rAqtBkM7ecoJm2WfP6bq5P8xLon46ZKOqs1IPPXpodQoM+h9vAcHPmBe8HiaBMxypKMGw14cOCpz0PnmqIJKkh3pH4uJJ6xCbtNlzSrJFnhHjAJgk0K50tM1k8Jqf1TeJkvtmwd0uu7okeQSUwdSxPpDzcX2Mt1hGXEmp00wGROwptICIRA/XWd/AfPW5ClDZqGbnc2QwwxyDIX788IFaYvDMkINt2rhJzCrPHtaTe2MOUqvGmBLMU6OJA+GMGZ3WittlTa0CfORjV69ftxs3b+k1AAnmPnVjtC+Q47Dce9u9lu8+DrOlOGi8OGHFIdgis0KTs+v+J7GE1DmRiBl3qaz+AB5SSybAIEl79lRnbfy81L6bSheY2/k1qmVSOylmWuzsylWqv2O/AnA/ffJEoIfA2BNoHnMwDt5Hb1BmK5jBwOYuWLBI4JcEBgBFDPbkRCa/ZT7T/gWJI1JL5s3y5UvVfJ7n/sUXX9jevd/oWTOGrK0333zDtm3fqnW396u9agKOfPMXv/h3Ynb4DAA4+wgNxRkv5ghz4tatm5o7uHe+/PIuGxigNvCJ5vxaHGTffF3zi2AdAHDkyGH76HcOaHn+MjZLSbPFCxepTQW95nABJunC/k/N4Oe//0zsOoCKOjLqTvk59Xk3b9Nn8YrYTxJMGzZskmQXwEn9KVLTDZs22dVrVwXqaWeE3ByPjayaZtIMw6ltW7fasp7FNn/2bBt42mezO2fZa7t3W3fXbC/HQP1QgwR8UEweoJBr4hwjwcXfT5w8KbfVfQf2ZzWhb739tlpfMC9/+dd/bQcOHdT6w521e948SY9Pnz5rd+/dl5eIDvxE/ARDKDVKTjVWOlqmMoTPk8n2mDgXMefilfw85myRO3mAQVyOk7ELyRwUGX5hHiuypwF22VMBb8xhzjUUQKxxHjc1zGopNVrUngT7umrlaltE0/kuTxbRkxQZPfN21arVYtf5N+wp4z+o3sdD/j4jpeQKZ0+0TNO5/UMAQgQUg5MT1j8xblcf3Lf/91e/ckDY2mZ99HRDvoJhh+SihYSya9V7i2ybdMmqA3BLcjZZZENsUFO+cgwhf5XLjkwBeAhkYGuTVbnbsJLx5dAZpuiZDGoKefLHx/cJCMsAW6rjKw+EnSEs2zirRMNZ0KOnmmwZcsYQCsCy1EQ+0Pe/R4DswCoVwae2E9kEFphLVHje0TSagObkH5H9/+PgQbx6KiD0yyo/xDUqOSkkMhIYDzc18Ne6i1JBEkFlsBMrI5ONdKgECBKQEivt4y0pqUCRB3XR4iTeR/VaiZnMX98fShDw82h2n0lQM6YoQLOPRSZF9z4A2cFcGeyK4aIPGwwX0xgWIDFP+WA1nnNgPQch3uTarzsx0v8jAsIkWQyWmo2X/QOQxP0TmFUDhGT2cBCtdBmdHB6yiaFBK0xOZKCws6XJ5na2W5tNWPPEqNWMF20y7VnBBlYmf0prJYC/L+KQjHo2PRx+XK48Oj6W9dDy5s61OljEyilodse2/CSKRIHbzFNAXiNmxg1FaFiL5b/Pzagn4/cBg+4y6gm5DAxm5jQh/CoZbLGGcI8LhjD2p0h++FxzkAQ4jSyp3IlzMs+QlUVjYH4eDK4SNLnXx2u8z2nJzEZrOTmkhpQ9ngVgECUIYyi5LcAdSWpx1HtbjQWDi7rBGdgw3ACM8kVNYTVAGPccwIDrUn+1HTvEQNBjjN9D9kcwihwL636uIZPBSZVaIwMGAs2Xd+6yl17aqV5v1DHt379ffwBmXBuBE2wZ0kWCWLU/uH/frl2/piAD0AAIo+ziytUrXjs1jptkic0NQCg5MYmwOncDRIZHbQrv+616v+GGeNHGRsYEHGvra9ScmffnPdScnveowRSowWtYmnC2bLKmFgcRLtvE5XJCMlkFL4PuRBhMN0kLWEGed9SBku1mf6M5OvJHnBv5TO5HNWUEnukc8JlW+vKQYJqsUXolz45rht1C2oYxDtfPewJKUBXhtFo7SbLR750EtSTOnCOYoszAIKPT5syZrTov3pPgnmujx2N7a6tqk5nPjMPcObMlCeRzaEvCa2BNuA7uKZJ9BIXsWTpHUvsOTx65QyPJEEDU3bv37MatW2IOZCrS0aFaMmpGHz95ovFct2G9B+YnTogBh0kaKzrY0jFILr02Esa+vn2dkfT19Rv16Zyd8YxgArkvnjFgX4Ai1V+gwBKzXhEcOBj3JBYJA1hUAPGKF1ZIicOYIyVm3lMPyb7FfsTzARTyWZzrJAtgxgior1y5pmte0rNE98/1HTt+TGOJYQ9rEQnnh7918xlAOuuHdYoUD5YOtpVnwPx/6603bcdLL0oyionLtSuAyGW2a9fLNntWl5IwfA6fCQPvxkLDWpc8Q0Aea5OEDuAe19XBoWG5S77x5puKV9jzYGtpGv/PH/+z1jbPcOGCeZofcjCnhMFq9Hk0i6chPNfN+rx966bAJ89TqoR2avMWCGRdvHxZTODt27fEVJJcYs+htcO1G9cFkH/y3nuqO7585bJ9s3+/nT9/yW7f/NbqGmqs0OBM+/zuuWJilyxcaN2zumy4v9+6u+bYm6+/YfO6u+VCqp6/SN5RleCmnc4srZFCQeOK0dDZc2cFPgEzOIi+vGuXnh0JhX/8p3+yY8ePK5G0fOUKSWvPnDmr3zt95px9e++eiCBXNUTTplLMrFVe5jc5PSBMOf10ZlbsGc8wn8nPY8WU6azWWknlblIcJXaQBB/Jg5HBYatv9tIBeQWoFc2o9vr2jg7FJozVw/sPvMzBJqzO6iQR7mibYe3t7OdNWSJHNbcp+UZyAADqxnXUW/uZEo7mcnNNLa3y8fIPAgi5NcLWvokxu3z/nv0/f/M3dvzyZbOWVuuHXsbQQYAwTGVwG6214qhbPDPoHCz035C+fHJSg1KVIcxlCbTJU7shQxSMIjwo8q/E7KS+HQNkhAeHEhXtAU8cIf9igDBl0jwbEdf1/IDQAURJdpW9T94KV3iudBjy9whIRbBVtu8ILXXKaAQIKwM9VZyb8oCF91c9U2Lr3Fb9GewT1xSjnTG0Ac5KMs5swSVWQItKkrCSfFiyJKyzCRIjMExAToAuehKFPXqqKwuQnAXjmfLYn4vESOkRRdIg7rmSlc2fe5o7IV9KbpcxPh44lgBhJo9N9YSRpcq3tAj5H/9lkRNIqQ4jycKyurlcNjZjRSPVEEDT0UPSCaW2FRWH9vT/jKrb5/4FH8d/RYZQayq1DggDCDVor2+QnAIpeiUgdHZu1CWjZW0nijba12tDjx/KUIaG9TXjY9Zca9bRWLDG0RGrLw6pD2GN6u7KJZn5USpPniQzhzRXA0y4HNLdwcTmpuSGmKT0vNWEG3lPavWgHoQ5SWrMBU9QIgmsU/BBlpCG8jh1trRQeO4ugAEo5SqYAGH+mMzUhtkz9JUR+xCA0M1oSl+VgFDMYrSoySU8lMCanFQwxX7hyZjE9qfERZa1TSoQOdqlgJX9PWpC84efM4QpCUYTc8B2ShqGTFqAiJYUSOLkOCWj3pIDqv6OO21B+zR7TnWG0PdxNUyedCkcARtsAHIuWDPGH4AAA0A/QICbJ6Jov+FyK94DAICJyfp1G8Qu7NmzRywCAIOaNqzwYRu4f7ldNnuLBM5NzkxYRxo7I93kWmgTQFDFexAQROsInlT0g2TPFKCfLDWsRg7X2TFD/fWQt964cVNNkiGKCRgBhOy5GsPiqNUX6H1JQ/Z2r5esrVG7KGSVIR2UckGmSSUWyQG8q0ta29p13rO/S/KkGpgR7fPMCd6fAIrXqy50eFjvLfazmvLgGYBQayQlPqmlgkVjLCM488/3/o+jwyNmY5NWM1lrheaCO5SnhAn3RK8+5IerV6/UezAmX+/9WuB/7pxuScFGhobE1nXNmmU7XtyuOjzqvDCE6JrVJfDNeo8ecDKJaGzU3FMtZUr6wQxhPNI3MCDXSsABvebolwnQgQUIKSM9+0gGkHjYtn273htAyNyj+fvoiAvwCvVx1qWjLsUROr9SbMbwaq9I5zlMsQzkUtIeoIYhE3uMJx9rVXebd9yN3UHqonrO6RoBvI0bNwi0YeYCKwrQ4zqZ6xicwJiytqhz9d6IC6X2unrlSqoDHVNcCJiPfoDs+/8/c+/hZNd5ZHlmmVevPDxQ8J6whHcE6CUaOVItabt7oiO2e/6omZjd6JmJNjOSWuJqKYnegA6OhCe89x4og/J243fyy/tuPVSBpDpmORUBEqh69d693/1MnjwnT8LC8wxppwKbDih8++237PDhg0pOMXbUzlHv9/XXR1Vnx7Uxfs8+94zMXGDc+dm1K1dk5AFYpH4LFpm1BCgEBFL/x3VS48s4YyzDM+P9GBcYHOr2ADrUPrInEK/AcNNG4qOPPlQCgkTv+nVrMtMozHjaW9s01xlv+gJyDYsXL7KCjJ0GBSolta6oEsjgCxaQekPmMYCQtiE7d36ie7l7/74chf/2b/9W/SFhEj/c+bEdPHjUzpw8b9W1lVZTW6V6+unTptnK5Sts/qzZ1jJ1qvV0dlvLtGn2wnPPW8v0GQKEoa7Lwoqk0GBvRWpNTSk1yQ9aXbnAvQBwcUHGhIjx+uCjD+3k6VM2cdIkjdEzzz2rhADPZvfefXb+/EXraHuoMSR54Z85utfgqOtQDDAGM52URaNYwBzSy7OA5RFOPhYW4SBAmErLEhvOW6mmPbVsQ/LOmNXUFwUIVcPNWTQ8onpm5oF6pvb22e2bt3T+oNQYwWZgiD0HsFlhlQXWn5dMNDU2Zi6iJFA4l0jcoPCpwRgvXYur9Cq070T8mJVyfB8MIfeEuLN9ZMjO3b1t//XffmtHzp6z4bp66xox6yaIIcOb6gfJKHGwkYGTZFQNiwuy7GbSQIUO5xsF5p4Yh4QmS/pCm44+V4etsq+pb0e1N2Ct5JCvrLT2ri5r73xYsrHNTY5gqPOgZ7wwOJssHG5jSEbLwYMU0GWAMF+P9rjJONZ7jXVdowFhaW/2eexUewR1/F+TJbHyY97zOIBQjEQC7Bxe3ruvmNU5jTdmSWCSyXy9pYM/+wARkX13Awif7EHXhyQw7kHPIGh6ZH/JNCLdpVeFJoasvL7R65Wi9qt0xQTmckZTGrUia1Lswb0zhxH88vfIokr+HM6LiaUs1frFPBV0zdygsjqtMQYs+iE+DhCO+rU0t9zZUaPp16poOG1iwRaWp3AfW2j97wOE482F7/p9PY1xkv+a20mnz4GNbIWAj7HDuZgM9LcGhDBJHW3Wc/8uTkLuPDo8ZHVVFTahtmBNlSNiCQv0Ikxy9Vif+ZpB/54z0EzTzBUzAXrN6XTASHpCQos6QNXN8NEU29dLhqfagFSfw3sRNIbMVPM4z2izLw5QM+nGLL5mTIFYXW3R5d4pyHNACOPmYNXXSpo9Md+DURfY8uSarjMBwpin5TWEwRDybAAuIdF0R0mX2Ua9UGRbS3MiycMl3y6l7BwDVHh2NGVFw0wmpOzOGgUg9EA1WlTw26qHjBrcaCXDM1LbkLS+OcjUzDnXeii3T3Jvg4OYc8CcODBmHNScnMNYzstkhWEkU+0ntvuJHSaYk/wIFrVQLXkfphnbt++wn/3sZ3of2B2cFJG3ESjBrtmwOCslwQr13mKBef7sc8+qRgdAAtNCiwMCdYAT7CNMC18uY7uj33f5bXJuHR4R6wU4gmFk7kT9qFQlKblIHanPN1NN1pKliyUvwyGQZ3jl2lUZbABIqUlSvfPAsCFT9Ma1YeDlqgzqq1pmzpQ7IdeGGaS3elQAACAASURBVAaJL8YNhpBxZB3JLEH1raH+8Gx9OSP/OIYQlQl/KgG2NTVe71h0aStjjXTVyyU8Zau5Nqp8wM9KrmnuXBwTn7DNmzdJ1jk4NGCfffqZnTt7Tj3tkI+1Pmi1psYGmz17lr3y8suqaWOuSMlUVdAzUe/DrJbd6y1dHo6hWaUS3CQUkI1dvnJVTDBgh1gG5dSuL74QW8T483us95OnT6vnJYYvnI/RyJ0ehyEj5j6cgXRljVdnxVmJoQymRxWSUEfdKGAIIxn1c2QPGxlWwoOxyxJZ0e+0bHOX6qtYUM9MPmfevDm2YeMGJT/Uj7K5WWw4Mk7k0q2t3vOQfZw2C9wzbpt7d+8R+wRAZnwA1bBoBNk8Txgy5gg1hEhLAZ0Ar/37v9K8h00DJJJsYZ5SX8d+wu9v2brZNmxYrz6QFy9esEsXL2hMi7VFm9DULGkqn8f10ibm2rWrmuPUufIFSKN2ENMfAC6xbP/QoEu9N2/W7+HAydo6fOSwvffeuwKUxLs/eOEFW7FiuZg0Av7enp7kctuq84v5wNe8uXNUSwlIxrCGOUrLCu771JnTeo5IyufOnS/5Mm61JA1QRDz77LP2q1/9SvWfrNMv9uy2g4cO27HjxzNzsYG+Pps2ZYo9uWqVLVmw0Oa0zLSuhw9t2uTJ9tzTzyjZQWIShIahY5b0TWcGezAMMm1kqGtWzfbwkJyR2QcB49U1LgHeu2+fkhc4ta5nLrz8suYy1/v+hx/Z4cPH7NqVWzZMv9/C4wGhx+L+R9dUFidkPw23+pTzjxh+FAmSm7ul982ZUKYzQvtiSkpJvZPUN5y9wwND1tDcaMX6OrGDnogygV/mGnMUxQRutiQDYZW5dnYfSUKlwugT80wihMQI6gHO3UZaeDQ2KhHV2EjPW1h0T2x5a6EKJS54LdcfipTvhSEkrOcsbTMA4R37x9/82g6dOWtDtXVqVt+DQUEOECrwrqq0IZyEyJwmx6FJkyfqQCNb6dXP5RGsPwxcyhQiVLpzGsXySKQ4sDj0GLT6WppoFjPJwwOKONvbZS6jfNn/QkCYLZicZLQ0Cce+rwA75QHzKFCY3i9j27QAcm0npELLI7045pI0MfVMi4x6fnRHLw7PIsdX/Mzr7grpsO4TGOSgyJzCco6q+fsIQBhsp5+5cbDzfwexAQrj/zKNSb3bYhwioHHdgL9HgLOEETUP4j3cYt97X7qkrVSr4OAwfX5yoxUgjJrG7CaCDSoFzcEMhrW/nkSSZTpTWZKf+m9FXVKIUcdGOVE/FcCbg4RbFUBM9VJRS+NrwN38UnOsDOyqYXSwpeEymaSzudt6JLjKB+elVEL5rBz/3+XB2rf/zbFf+W0BIdlbggg2SJ49bAfBxLcFhJUEnt1dNtjZbkPIoehBWKApfaPNnT7FptXV2CTqhmisjkNfLhFQmke5vnmZLNkDMPVWi+eXemfBWAgUVhc8015BEDyg94ZBiSJ+gYjMyMllImLOkoQl1kR/34CYDtVkp6wh61MsY+YyOqJAAJmLJ6uSdDljd8PB2GvPMKqJvYkgOpIfqquqq8uY0mAAmZsk5Qg1vQdknzLFqm0cAxB6ljOVC0c9YFrzzq4HQ1mVCuoHvDG3mm4jAfUzxA2pvDG9EjLIyzW2LjXNVp2CfTdYivUqZ7bubuvs6FSZQkjMdd+5Zarmv8W6rClw1CcLVIYjHqqMJK/kWrh/nif3KHOPlDXmMwAmM2e6/f1f//VfKxBmHH/3u9+pLgxjAdY/jDd/eH1dY51V11QpMNuydasAB4EX4JEeaARdkhM2NUtyxxffg1GiJxvBB7+PdJZAvb6xXqUa1HRxLjBmkurDlFWxa7mxkCcRK2zBgnkJFG0WqCN5gcyLPn+AWIxOGNeBngH9MchvSZTdO4D/w7IhGQOMueTJP1e90CT17lccANAJk5tRa2zU4RI17aVAddROkhhhAlJYFbVMgGm1CtVZYWgCMCGLj4sfn0ttG/I/gjNmDowlYB1XdGSf69avVTCG0uDkqVMy1oBVar13386cOW1TJk/Sc3ntZz9V0MceJEYhyZ6ZNzwbraHaWoFIAkDGh/dBgkjvOnoPHj56VD0dATkE+5yVO3fiVHlTMkjei/kL64KUmCCS+c9nAoYAH2IPamoygxw39fGEhX95fFDE5bjC+0K7AqhagSxGOTNnz9b1Mp9pC4AkMOa1A85HzzOZRxULktJRlztpCqzQagHCxUuWiD0C3AIKYQr5XO4HsyIYQBxZ79+7Zx++/77AMYEy18fzI1DmefJ37pFgGJMkfs/dc0/apUsXvfH69OkCJQAoTH4AU4wBc27FyuW2auVKjQfmR2fPnLb29jb9u1ioEQDjvQF2vP+tWzd1HZw3xD/MXxIyyEB5DgBC9gLWxuJFizQPkAlzX7CJu3bv0mfTf3DHU9sECFn3rFdi1nBavn/nrtYVz5B2JiRumEt8bn19g9Y8IIp6QOTfWzZv0ZriWQIIT506rTiZveX111+3W7iiXrhgu/ft1bOjnyllBOxRnR3t6n24dvVqW7VshS1esMDaH7TaxKYme2rLVrHbABZ320pmKamfK/OEsUKyjAyS2k/YQCY8zxVmdPbcOTq/UOwc+fqoWnM0T5wgNvvlV19RnSTX9ue33rIvvzxgF85ftcFhTKfGAYQ+ZRPz8ZcBwvHAoJ91UW7jnyFGUiSC+zDoz9BwMtHy0iWIKZIHkZSkhpgkKNfJ/kIiyPvcooIwzQvmk++rI94Dtb1dbs/sB5ydmCNRX8gcpw8h7r+AUNZybS1z012tQ/UmM6ZElgRG+F4AIYcvYUObDduZu7ftH3/9azt45owNQRMD1sjuJkCoQEpMTKVcRQcG+3V4N09sthktM5QxZDNzNubRIDGyDwqIMB/A9ACb7y6cqgCE1VpczY1NCTFX6/C819Zmd9taxS4CCv9XAEIBn+R+5UDDM3BB7eYzGmOFv+WTNP/v+Hu8bwCQCHWyf49qb+B0utcYpaw34DxaNeQuYlTWJDGE+ex/1DaELTkAXMFmseiFrUjdEiDMX7ePsweZeUAYjzYARASUwbDovdKL8nJU1TXIKtsloyXTlujz5v3IlHlJxjEeGHrWORaP/z3nEqmsVu4a03iNCg5zDmoxdA4Mg1FIrT0io52TFeafk+QHo2S+ScqTm/Cq3UiGEKONfdzZNcbEbcN9I4j5p0Cewz4Z6Ag0JjnrqHn3FzCE8Zzy7zP62f17IeDo3/9WgLC/X5lx+rERtPDFxgoo/C6AsGpwwKqHB6y/s9Osv99mTJ5oS+bOtnXLl9qcSRNsRmO9FavMigQ6NVEnlzs8strdSHaUHDh55qoLSkXqkowmN70AFPyMdYUxCgF8gEWSDkqiJJt+1VxTN62DwesMYR9ozRDyJQ/WfO9Rw3HMPlJSJJIkSlIkMXeAI+fZnBUBCEh5kazjxRCmxvSwBgTJ5QwhNU86BZNjcDB5vJccRDHlSY6CUcMbexfrUa6h6U/UR3AfOJeKeevz+iUvpu9TH9JMEkqbDOonYZYGB/WMYh3FWESSkd9TDUb/gJgVGAiCbFiIMM8qB4QExwR34XRMQKhxroQNHRR7y2cyJoAZzC+Q+Ln7JgkBDyhgA+J6kANu3brN/uEf/kHBLEDht7/9rZwvj319QkCSRCmfzR+CC4I4LN8XLV6kIBC5FUYEsHySszL2tABIjLAMfKqrbLgXdtKs2IBcc9j6uvqstoE6wIL+HXvxQPegwFxVXZVq6UpJNLOWlhliCQmwZ8+ZI4DF+BP4AVSQpfGcejt7rbe7z6DT+Wx/Ful56OymRtZbHBCww+IQ7Lor6X2xBgTDvK/2uySlDPv3bJdgz06OmfmzMX4e48w5xfsDRlk3zC0AFyAEYyCaixP0i0U6d16Nobu7OvVxOG7CzvCsCcwWL1mkdYc5FeuVr4nNzXbx/Hn79JOdMvIAZPz89dfE/sBKqe6yukb3w2dTU4dZCm0NYKcAGchkATOAhPv3H6jH3aeffaZ1SMN2AAGs8ic7P9HrCSiZLwBrasb4HvsgIIgEAXMCNos9UbWos2bZ3Xv3JFnEXZY1JKCdSlNoS0DilGfAOuG9me8Az3Ub1mscANC79+6xXbt3p9Y1LuuNOZI/+5HAAQqZS7AnNfU1tnTZUnvh+ed1nwTJOz/5xI4eOaL1F/saYwNg/NlPf6rxeutPf04mPG1+tiuH5bWJsJCMJy0innn2GYFMfqZ+lCPDunfWDXMM0IZpDGw6DCzPHiZ38eKFuk/mrUtKbys4V7GF6mULAm20/CA+ZW0D0Gi8jlM+MmvmTQcJpX6UU0iTHfCTpOR3kcjyLM6ePS3gxHxc/sRS1Ssy/xYuWKhkA0kJ9uz21lZd7+nTZ+zi+Qvq78j7IH+lhyK1kDRxR7q9fMUKe+H5FyQtJrHFOkRKyn6EhPaVV15RA3r6A+7as1ugtWXObJ2NsKV3b9+2CU1Ntu7JJ23TuvW2avlyu3f7jtXX1Nq6NWvElKrdUAXnkEvquU8cQYn7qJu8ceuWJ3voiai6yAoBQsAfZ4VkpV3ddvrsGc3BpgnNmtP0auSMuX7tuv3hzTdtz969du6cy5/Bn2NJRmNtjyQ111/CEH4bQKjXKJnr6pRQKoxQUtBPixz3PWEeB6t9DxOt27e1FjETYk8KF2bmDXNp/vx5ei5PP/10JrMnGXbl0hU7uH+/Egac6RvWb9Beyzk7acJEJYsitkNiH3ui4oLkoA0IZT266Vvh+zGVAQw6IByys6MYwlobKtbacLHWqilKraIWAdq0V9bIyvCODFp1kfrBRps4eWKWFQSlZzUtaQY4A+QPJgAh7CAvHOpPTW2rqsUakm2B6ldxcn2d3bx3167dua3GxC6XKH09ykOWfubem49++XdH183FgST3rciYJYfIAIUe/IwdNLt8oywgTpLAqDOLz1CWwvlr/UKAMQ/oIiB1hjAc/fS6FKiVSvqids4/268hySZzUpDo/xVW82wE2pBrCqVsY3LkdAfZxKolKZfLziKr41dZzkLy8zCJ8V5tUT2cBizZ7qv2KmztE+vnxbZ5u393dsxqDkXJY3SAUZEnG8QkpGf1yCPJCpdL8r9Rltp6Tv6w/K8l0C2Qmmo3syDlkeeannNWulgy8oiMLb/LXFdQT0CX690VwZvLaz2zrvWRQIdAf0w01VPmZHD5KTbOXPT7Kv+hz5E8SM6ec07KNRZL+LgN2APvsS/kcWtTMqbkCEjGmMw6hz+GDwSTBMguP0/PO5insUxlkK2PDFmROdjTrfYSMyZPsiVzZtuaZYtt3tRJ1tLUaAXDjIZnEoIU7wfoz9+pqKhdYxycofKgOsBRyOBUpJ+SFBywBHYEKRwIXT3ex873uZJBUABKB0nM78QykhhLUshYH8FMyhQD4JLbJ/h95n5ox2Oc8wkZn3/B0JUSWzwvbN6DjSVBI8kk8xDwmdxCY7/O9sU0N2OvUg0hDKGUC743aa5TM5PAbzBsBKuq55Jk1A0NAD3h9gqz6nVsvr7FNCVb7lhDPAsy/qrh6u7xVke9vQo6ablAEHXzxg3r7aOnmge5SkAl8I0kbdu2bd6wPYF0ObFWVyn44g/7JM/v5o2bCsIIQGNf0r6TQCFjyF5K24K1a9dJMkqgAAuIZPSLL3aJ0eB3CTqRtRGQsp8RZNFQen5q/YBkjQAX+ZqcPEnO5RKq2tdlgjCiZBrJV55/f0+fj9Fgf9rzff+X8Q49AWWD6JtFGHLRkkD1VFMmKxCCPeF5wo7QEoOAWeCfwAR2WeIFN6LRH9o/TJpgU6dPkzEIIIcgl+AFdvv4iZMCagTPBKysh0xxIfDn75EFhakuMQxMMvk+c1emZN5Ie+kTywSg+TyuEdkaQRuBE60gaBvCOFGPRlP31vsPNDdU6yPHTVce0LONmkAko/x54omlNmvmLC36kyeO286PPlYAiDzy9Z+9JgBJY3fGk3ABMMZYTZ08VfdN42r1H2xrs6VLl6iJNwE+oJRek0gpAdJI/wB71BVTc0ewuWbtWnc17e9TIoMv2lVw3VevXFHrCdgrkiSSPS5coLEjoUIPO54XwJB56weZelKkPYk5MGwtM2fYwkUL7KkdO2ScxPPGgOXtd95xiWQy2PI17m1i2AMxFJLMXWy0M/iFYkGNt596arstXLhAoOq999+Tuy3PCGks14l0kvn1ox/9yLo6u+3zzz4XiCNJwAwNFQ2fwfpnXQOSCLBZHwTeJFcIpjkPiAFZs4wbzBrPH3kqz589kmQZc5l1Q2sJ1jugFOZRUuq+fjF61IUGKBDYTeQGbHJHR7v1qHfqoLdBq/bYg88HIPEZrM37D0hwUAdYIfaHhAH/X7lihUx32GMAtb3d3bo+1gEJA5ekukkWnwGLBAggKcB8eWLpUhEk1DFS18p4sQ9t3LTZXnn1Fdt/8IDMXM6cOyu54tr168RAkjSAuaQx/eb1G2ztqtW2fOlSq66otAYcXic5Q8VezfPlOTLmrEvaTgBa6UXI37lXrodG8+wRPNujR45a+8MOmzx5is2dO097LnWxMJtz58+37U/vEIgFVL/33vua87dv33VvkYhldW7lJX3RUzuiLz94R4UQ+kcunk5eHKOIj1wcFO//SCyX9pAKznHO+bSvSIaOG3hDvdoOsa8A6E8cP6EWPr1yVIYtptTDVWqs0+jNiLkS0nmvC6zSMz996pS98/Zbiqc5B2CYmRvRRov3yVRGtLyIVleJAJASB8UFPVkTe/i9MISZZDTVEP7jb39rh88iGa21ivpGq2xotCIOXFWAh0HRy2Rl5bRTMWLFBtepI19hErNhIg3ImAced65Xm/oRpey3FE+KPKLOAsfRgopg0dmSUWtobrDrd+7Y5Zs31H4iX4M4NjQrfXe8PmijGJ/S8ZRqzZxedibIgYkAoSZUOICWAq349VKIWfr8OEzlspfGQM2kM7ljKZCOyR5MkeOU2LiSpbp6NiXAmjJtGbApY8XymXIFmckqPjYF1QBVU/DsToV8VtjLRzCpjHUCg7q+LPJMoNCXbVbvEz3DWCjplPIAT2jWZWCj6gIF7Jx9yAw7kJFS0E7dRpjQyLZ3SIeYDq8kWw3r7Ai+82AmgLXuK4Byuv5ygKPXpD95kBTPe9S95yadv08pseAtPHxMlb1NvRQVJKuBeDLjSbtfSd6Qb63xqGFPCb5+04zPzb0xXuoJBp9X+UA/xm0sMJjN7/JsR/aEYYMfg0zHuWQCCMaFjZADljXPAYuUSDIsyeeYFy57U5ZPDN2g6n/VdgIJB4f44KAVhoesSAuXvl6rHhq0KU1NNnfGNHtiwVybO3mCzWiu9z6EuHzlekIqi5hrWsszD+YsZBzMzzDeALwwv/mdAD5qi9DTrWAmNnaP0VL/o5SkEVCJPoaphUHUsVarvUVlApAuxVRlVAKrzgKmZFi480aNc5bgGOs5PJqoUiN29RKkPyFMZa0CV66F5tIEUD6XU5PqsmcY+3e0ndA8Vh9Jd6/ki4CH5KFqKJoa9T3tKznmHXBIwIa0MmRwAnDFGhkbYI/ubo4m2RPlBMhzGGcy24w1kiWMGQjMyVQTtMgJM9yvkdshSVu92rBQBwizv3D48iXTlUgujZh1PnyoIOnM6TN28tTJUc9T95BANtc5ceJk9acj4MdZkFqRP/3pT8quA/K4Bj7v1VdflWMgUiKA6xe7dilAh6XjPmmmrt527R1qeTDWF8+IwBdgwfvidMg6efiw0yqrvbYw9LsO5ktnlAciHgQJxMe5FokGc/VFxiamC4g9TPVrybhn4ZJFtmTZUnty9ZNin0jkYEQBQNm7B2OJCwrG3Zo9tZRJ0qpypUNKhzr4wIFabKyrQdRypX9AZSRbkeetXKn9gXHCmZL3wljk+eee13y9dfumnChhXHuYNwME9yXzIT9PXd0RbPGrr74isxRs4GG6PvzgQ+05yCxf++lP9TpYHoAFkmR6MQLmqMsiQOb+T588oZYF1L+tVoDvBiiwQPwhuMYpEpAE2ADMMdaYiABKY03TemvuvLl6BvTBDDaM+2U8Zs6aaVOnuVvngYMH1aoAJtRrKd3BkJOWYJL9sqerVzJZgNWOZ3bIBIQ5B3tN0oJECusr80kAMNfWKt7p6ezR+h2pLCXf2athw3ABnTd/rtgt3uva1Ss2c8ZMPQuAeVzvjh1P6z5PnfSG8oDbaPkAyKOesr2tQ2aEXCOsC/fOdT333HO2njrXXG9QWkQwrjB4gGQMYu7cvqvSAuYMEkrq4KJHKM6eN2/eElvL+9bWeLsJ5kp1TbXijrD993pXP2vYnzwJV+qrmCXvCm6aqPNheFh7Ec9j2RNP2JNPrrLVq1er91yKODTfSG5iDnTt2g3JPQFhMI6wmi+88ILqFQF5jBW1h1/t/0p1rahMmCM/fPkl27Nnjx099rXduX9PbDjPE1YTyfP5c+esqaHRtm3eYk8sWmQL585Vq4lG2iRgLqUzBTDiSRbmBuOEDJX5idyXPZP5tW3bVlu0ZInq5v74xz/a3r175IRLr9Wt255y6WR/vx0+clRlEU8sX672QBjS7Nv7lV26dMW6e7pc+ZGk/1rjeUA4qvQlJxmNTS+UTyn+1rfz53OKi7OXKxlZCjfz8d4QAIv2I0V6N7pqS/siyd7knkvyAXOxyRMn2YEDB5RQQj0Qr8ur4agDZM3PwrynpUXvh9oAV+Uzp0/Zn//0R80NEpfTp05NrSqclZUENc4+4sLYY1XaMSC1AueDM4RIS78nhpDQXTWEI0N2/o6byhw+d86Ga+tspLbODOOX2nqrwPwlubAxoQbplMpBXVerer9ibY0WGDcWLFUE7yVAGEDCi8D9T4XqIzzKN5s0YYJNap4gNM5DA5LcaWu1W/fvW//woMwFvu3XdwOEJbBXkkiWWgB8EyCUQrssaC4BjVQLk8xYsn59qTDc53ySHqZMdHwvQFSwYZJNhtteCjTjtR6olRjCGKd8YOf1OhSyRna/BNB1YMMQJokbBw2rDat7LabywDBJO/M1Wcq2J1OMjGFLpZER8GaLmWtJTnCRMQlWJQChDGOSSQ2LW0FL1l6iJO3NFnu8eVldY/w8ZKf8Oxpu57PWpY3GWdCMvR2X7lL4pV9DhkZgrQOmf0AbYwTPypQnd8roe+jZV+Reia1MiZL89ejwGcOM4ZvWQPnl+gbHW5ECCkazxI7m3++7sITyEPsLACHBARs9MkSeg/pd5UwyQhLl8zXqRf0gzlxGc4BwuKvTBh62mXV1WUVfrxVsxOprCjahqd4m1RZsYqHSKoccEOalx06b+lyIORLzNtYk883ZrNQrbshVDg4kK731BKCxF0mlJ1eozyLA4lmzZ8GWYT1NUiPmBFnDAIRucuXBRoDg1GNedQvOYEYIjXQ8gv4S4BtXvZAlQtSSKTW19j0proVDe3ikwhrqqd+m3tANK6LGMe7Vg3pPlGXSVjFxHswTJEXQxDpQE+PmplJtb5rLLqHF/dIbzgcgZF4ACAF8ZJ/lbApDQ5+oGmeVCYLD0VWupYMDAkYENoxd9G9kL+P9eA7qXTd9eqlXXR/PyuvfoqaFeyQwpEEwDBdgU+8FK122AQZDSD0JpherV60S20QgRb812CQCUNpZvPjii+pHBQt49tw5O3z0iIJHfhfDCBgv2C2CW+oBy7+4Z4J5JGz8nyDzy3377MHdB9bZ0WWVNTRdHp+Pj7Y+ntisdDlqSsSmnENi71Ibg9RDEnDKPgayIvCFFXrm2Wdt46aNNm/uPI0lCeBDhw/ZkSNH7cqVq3b/3n03mYnkR7oZXV0KpNPEUwsrZ16HNE9QA5Ft55mopkv9DU2GIABhgiocWWFfkb3SG2/O3Dliys6dPyvgQaDsjV0DDJb251jfBOA0m3/ttZ/Z+vXrNOYAwo8+/FBMEGDntZ/9TG6RAJkTx0/ayROnrLW1Xe87Y9o0OdMyn2CnSVLBGgBaV65arWeJKyXBP0zi6z//uYymmJsE4cx32GqktgBG9jgk6NQx8YXagHGEPea9JCnu6FAwyhzg58wBelpeunhJYNydtiOB4/qQ4X6AUJ2tXr/Ktm7fqro+rguWEKAGy0Su2uXrtbofNa3veOiGQa2wcAEohgXQCKBhTgFmMN0wbNRLLVm8WHMT0Hbz1k0lCkgQwTQju4Ulg7lDvgt4RNoJUJo6bYrNmTNXiRWx/z09ahTP8+VaGCvYtr179woE05ewr69XQIikzYXzl7IEJ3WhCxbMt5UrV6mXo0vJb2n/YF9TLenkybZ8xTI58F67es2u37hut27ett7eAV2rPAw4D6rwXHBHZ+Yjz9vlxrXaN1AjdHd2K16qK9JyrVYMKb0GmTdz586RjBl2rbq6RtdCMoBkEc8cF1TmAGMWLWlIpAD+kBADemHskNLynNkj2h522MzZs2zdhnVKfhw+dFjgleboT23eapObm62xrs5mt7TYxKZmzVUnA6oSaPL5AYijZpWaSOYXfiCAcgyy6hsblPykptgdcR8KEK7fsFF1sB2dnfbue+/ZNdpoVJhe29nVbbdvPpCJVmUVlcvedsWTrSSgSn1ovaghXNP/fYBQcaBUG7kdU8o0j0niHK9K7Z/y8Tn7DOuPvpHscbjhsmczb/T7YWKT69PJ2LHnFapqrKaqxqprq9Wyh+fX0d5mly9dzEoq6MEJuaXP9AxdOkP8mnXnLqtTPIKHAPgKd/EaWooUKr4fyWjmMjo8ZOfv3rb/FoAQB5xC0YYKNVaJgxW91YZGpD1GtjBcMWzogNHiKrtXQ3NUUC7OYnHvHniOAoQRnET/SgZmWE0nZMk7qblZumdkowRLyETvdbTb3fY266N/Rw4Q+mCPlpDm8IDec/yvcYBlRoRFoFV6j7xU0vFbrtdX6o2Sn3QRNNqISzm8ebo3y5TkK2P5RoNJl4M5WA5AqIVEsKj6kuRCmeriMtACyElG1PgpvQAAIABJREFUDyU6Lw7GkMMlSarPSH1O1LmFPJXsD98jG+oNk7HTHx2QZhnoZAARICZ00qX5nyY/WebEUmZsXOot6MYSpTqYyCTLzCAtSC385PKohe5Kg1HGKqOATI4NzMB2TqIbwXD2jMomSgagArQ/BhBGHoADUE3G0zqQ9DONL7WvfIl1Slmy0IwDCOM6YgMPFi/G5bs1ps8//XRj2ViVxjlY8PI1Ug4IyxMd+df/RYBQ8n5PPIQER9lWGKAUZIY7bUrolTZTJJ8BCnOAcKC9zXru3bER5JqATBhDZCHFgjVXV1hT1YhVDPaPYgiVXMiB41jf2ZjH3pKc11h7ao0AQym2FSDkoE73IlaCdjqwYk2SUYmNGhzw2rnuHlmWZ/M7AKEYWy94Dzt/MZFJOujOmaOfEgeHM5kl58b8miu9Oq9C8CUfEvK8TBuJGf3ncDVVdjKxg3lQ6M6iDhLzgNBdQb0WVu6xOdAHuGMctH2kDG383OWJjCnMqc9Lb55eJ2kSDIZACQmmZF7C+tDr1QLC3VtlspPYRwIRyXslL/eACNbS9xIHPHxFzz/tW6nWRFL0ZCoTSbtQL5SvEd4HgwiCdNi/dWvXSXb05z//WcEawQUBNE3vCbR4HYE7BgxIvzZu2CC5GK6P586f0+/cunFTzN+o9ZWCfNgngBGMAgH2H9/8oz1sc3fRCqxzy02ncm/i7LJLNqVpSIGUxA2SkXuLAe09qTaWPQnpG+MJWAPQYOOPFT7XwZgCmgEtRw4dtlMnT1knCiH2PoyRckksJR1ILuSSR3gDyPRB1zJotaln19InlmpuMVa8P6CQFgYYwahlwsMOjRmMnFxAq6plMHP+vMsSYZiw+i9J40uAMBIVAMJZs2bKwZFG5sgc6Qf42SefWGvbA93baz/5qUAjjcr3f7Xfvvpyv92790AJDOqBZBQxaaJ1dnToswjsASLrNmwQKOIPkkF6uf3ql79UDR9zi4AfcIfkjLYWsG4KmpVoSdJwEvStrapjRQYJyEVGCJDA8ASJJWPHPKBVAEDjQVu71i91jarFrqiwOzfvitlsmdtiGzdvtB//+EeS9wEK9+7dp96VJBJgrGArqf0DMDGGN+SS6uYzYuAGh5QQoM4MwMy+d/acA5eW6S0KrGFb/Rk8UHxDAqehoUnAmHnCV9RsAWgBSYwba2POnNmpnyLs6XoBT5IQmMSQADh69GuBt+XLl4nFPXnihB06eNiOfX3MhgaTQV1lhc2ZO0u/S5wl+ffNWzqPmRPIRhm/J5Y/YfUNdZpfgEpMXNraHlp3d5/3VSdpVh2A0NcF17dy1QpdK+Y/vG9HW7ve+969O3b3zm17+LBb83zalMm2cOF8NXdft4760XlKMh07dtw+++wzr2lctEiAb+asWZIOM44kjGBCeabMESTIgEZYOmSdMF2UZs2YOUMN5I8cPqw5tPyJZbZm1WoTBzY0ZAvnzlMfxsxNPRnKsKZZA5J+wop/fVQgu6e3W+MCS0sN/LXr1+zI4SOStxOzLVq8xNasWWtNzRPs/oNW+/0bv7ez589prav+rX/AOto8eYSZTMhFMZ9kTldXeV9V9gFkypQMRHlGRCpZzJFnCBWgjM8QemwQctNcnC7jGCessrMpSdVDssw8Fts3c6bm4cH9B6ztQZv1dHZpP5WsOJVAsCdG7TnraqC333q7+lRXW6xzHwDtnRXYF3j7GfCL+rriCpxzCdd9AghTOZqosSTlHVCfXQxvcA1WS5G/INU+PuJ57E/YJkMuqrYTYwDCfswAOEBp+sv/ySKL1Rm2ER58pR8uCh6qKzNDAZqkxqH/bQFhDQFhsU5MAb19agsc4lVw3navo8PudrRZL2YC4VKanPqChRzrZh/HEMqie3Rkm2XLozF4dg/JpSheHjVdJQbQD1qZlOSaxAfrEGPmAdg3A8L8NAhAyGd7Vr3UjyuCm/zrI+Mf2fv4vcyZL+LDMkDo9vlu+oLZAdlad83y4uX8Z/B3SQIksRjOZLX+Wd5vzYOANB6EiQkQxgGTsS/pfQQKy3oiZlLdGPicG9o3AcIA4PGrWoDRmDTYoBRMj7Xsvu1SRII0eh6kdZCC1qi9CXfc2Bi5rv9fAWHKSI1W/qY2FwmMPxb4jSMZ9Wzct2ftMxCaNnMF9mlzFNNcUenyteQkSZKoNM+dIaQxPQdfXjI60NZqPXduqfG8wCAZ97oam9JYZxOrK60Jlm2oBAizAm8k0+pNl4Byqk91Jt6/F+Dc531ybUxggwQANVSAJckUq6sFasgalgChN/mm9i0AYRw2wRC6A5rvDQFolGVFwpRMZvLblQMVgFGpr2LUYpSSK3FYjub2o/m83ENTXQuJH0Ao9TKyv/4mQJhqgfNLM0sG5WSVOkwLyUGtDBB6K4owFqmSfJVxI/Bs6+hQ8O8tDUqAUGxGXW2mGpCSIDWl577F1Pa7O6r3DTQ9HwKQcGbkdQRgSBozOZLYaq/zYUwAJQDj8QAhc6JQKCq4AyCtXbNGTAl9CAm4kYxSmwJw4Q+MCWYhyMauXr9mW7dssdXIFXt6ZOYCc3T+7Dm7fu1a9ph9Pbp8jVpFGmbDQsGE/eu//GtyrE1B0eNO+5TYGJUYS4GU2N4U9Acg9JpOZLeD3pg8GfLMmT1HgBSWh4CeQB2gcufaLWu912oVRfoVe81tdsykc8B7cCELTdItmSmkNWbDAgrIsJALMo+Q1V6/es3aHjywugYMU3Awpc9bQez7kqVLBLgJnG/fRpJ31ZtiI+UD3Ga1iiVA6K1HBmX0M2fOLPu7v/s727Fjuw3299m5M2fFul6/cU17wU9//BObP3eeWI+DBw7Zvr1fqgH7g/sPtEfRdJqSFtjpmkK1rv3JNWvtqe07JMM7fvyY2F/khLjQMmZ8CfjfuiW2DEC7YsVKKUtUVqBkkyeHCVJhjPgcgCUs7L37DxSAb3tqm5hH2LnTZ07bwUOH7OjXxwXIn96xQ5/Fe9E0HDAGG7b0iSfkEIoi49q163KzRJbKF2tOPefWrZX8jRraAJsAAtYY7wcgJZAmOVBbVxRwQa7NuqWOjlYNNKFXK5SOjqzONgAt84W1xfWFwQvtKWi7gDyXec4zgi0kWAd4Mg7UDgJeUQ1s3LheSSe+t2/vXjvw1QHr68GMY1hs5+QpE6ylZbrWJYwgY4epC3sv1w5z19DUoHtgTQIoYe2uXr2pxvUCg1oTnoyP+AuGEBMZ5OFr162V2oPx5xl9ffSIGtdfunhDILOuWGnTpk0RA/WjV3+sXn58UReKMysGauwZgDkAOJ/BeOFO+8Xnn2t9w+AxLjjU0uIFacdCEiDFauvs7rSdH39sp0+fsqd3PG2rVq6wOTNnWX9Xj/V3dduypUutZcZ07/Gt9k7MKeaX90Zm3ZEIwLhNTO2dW5L1s79cvHxJ9YrsVSgxJk+dakuWLFWyg1pwrvHXv/2t2mAgT6YUhjjxzu17MjRi/1W5DonHNH41iuV9LEn0wXD7V4khfAQQxiuk4PFyJv1GFl/nM6T+Pnx50sfr1UWpJFAXZzjYoqGxUUk85hj7ASqAwwcPWveDThvo7reKugqrqkn158kZNM519fLs8hpR1dtz9ldUKEkwe9ZMAX9KSJCgkmhh3yKpBbniF+hKCSVVk7EmVy4zNqmXfM9Fdfn9AkJqCO84Q3gEyWhdrfVapfUw0OoH6A3kdahQT1BbkCU1/VJkpQ84TJu8A5+cMUlWQ1iSE0eHBT3K4UorVFZZsbpGjXZxGQUg8j5dvd3W0dtj7X291ksRfbhspoBlXECYYyAfPSvdOXPUV2ItInufZ2gy85Jca4Y4XIMpdFPfKJgt1W84E5LqD8XyedBHYDkeQ5gHI1787NDW5WQlhpCfhemFB64hAfPJHKxdBDWle071JmlNeYa4OpNQ0iOJQ5fNgzYigMJYjA76PDAOmaeYvwSy4hr99fxxsCxAmGSq5WA1gKVaVeTY0TzBG004sn1kFAsfUrpH+9nEe8RGkskx+ZXHEcgRvGYGQ49Kgv0eS89ayR8aOifToJAYcGC6AYQ3S8t06WmNhPuDX2NslH6Dwcx+W4Aac3qsW+P9qc1F9w5rRQCcsZmpoH48UDguWPyOgFD3yAaf1XW6fJz14/dKkqnk8KlAkgxjaqTb19djw7iYAQg52GAJBwassr/XqpAMctgMDVpzXa3NmDTRFrRMs5ameptaV3wEELKW1DheDb+TZyfAgfWZ6lrzh5D2hFRvlWeguEYOQIIdnrlcwlI9lCR66XdgTgb73c6a9wrJqNaD3EDTmZEZwvgkVe+5rC7MQR7MqjsEum18rO1IYkUm9JG9L7E1rEu1fUjgO5xE5WJK3XRiAiOBEexfPL94jc9Z6Tuy3oWSxCS7fCZ0vu67lGRTszzdX8gy+T0YRQJK5OrRooIgX26rRS9PiH5NXD/Zdf7kFQaY/BDIB8vHPeXnL+NGHSKvU6ImJbgIgKiRh5mBmaCe0Ovqxk54cN8zZrRI/rlo4SI5T3766adibAjwYD82btyo4I/Aj+D8JgYyD+4rIMFMgiCejDzyrFMnT9qFc+dze61LvNjLn3vuWVm9k9E+sP+g/dN//ycFwDJ0Se068nv0eMqZ0ftDaZfwJ+FZfNXGpgw7ZRt4BDQ1Nbvkb8oUJTwIhO8/eCA2qb/bW5NQ+RF9avOfQ0KDLDqgj/fgi2dOAN4/gCx0WGwQzd/XrFmjn1O/qfYRvb2SrQHyGQslDCZOFBhkHgCuSFhi7KLgnWetvHrIzB0QetziASNsGHWCf//3/6e9+MILakp/49o1uVQiHYMx/OEPfiCpHKqPs6fP2fFjx5Pz5z3V2DF/1DO0r1fgASC0cdMm++FLryhQ53nClBHU/+IXf5U1MWdunD17TgwyoG7t2jXW3Ix5ije9V1Kjv1/1Ybgtz5s/X0kawCVB6MOuThkSAVAYM9owAMw+3vmJXb95U4xStEuAwaMejXoxkrxbtmzW/XDdb731llqjAMJ4LgBC5ipSRsAIQJ/elDH3GT+knszlKVMna53u37/fLl++pH1k9qzZMlUBVAIgAI+sV/ZG5j3XiJQaBjHqRJlHJAC4XvYzyo04j5BaEqzjigsTR7KEBA7JBN6feQCY/WTnTvvs089tkJ6ZRnPvaquThK9eTd5xISWGwTny6pWrStosX7Fc5AUJMMYByS3gF3dcJOqufvA+qBkgrK4WQz1xwgTbvmO7ellOnzpN64C95MrlSzIjOXDgsMa77f5dzbf6hka5hG7etEnzHrnzoYOHbMnSpWJUuU/GHeAEkER+jBHRocOH1XYDF1/Gphmn1ZYZtuSJpYq3L16+KHYPeeOLLzxvC+bNtyoSmbTdGR6x1StW2JxZs2Ruwj4AcwyoZ4yo2VadZFWVmHUZQHW0izEFMDPvvjqwX2PCs5i3YIGSQCQu2AZxJEUyinFay6xZeh8ZHR0/Kfa5ta3VW92g3iiQVKOuvFbzjhiTecwzSVGTrinOhABM5QTH4wChJ5m8bp3fYx5FMjcwSJZQHRlRktaTH+uUxGGNkaig9U5Pe5fMuiok2YxrL+o5A35RBQSIxAgqnMJRNk2ZMtlmzpyhul4k1zw3Wn4wj9THN9Wsu7uP3732M/rgFlKZkdr4DGisWF/fPyAMyejZszZSV2fdwyPWRbABEFSGDxbJLahrG+rE3rFBQQPrgdCsXg+lJAH8ZobQawjVY6miwqZPmWZTJ02xmqpqBQT3Wx9Y19CA9Y4MW08/zlhezyGJRc4R81HQN35T7JLMKpc5LzORiffL5Ixj9OqJ1zAR82xksFMlcAlgSrVwI84SBrCLLHCegMkviJLLqMvKZN0sDbJndvnK18URpPB9stsBfsLNL+86mImk08TUe6UDk+AFZzYVrPf2WF9/b6nWaAxAmK8h5FpGX0+qF02ZzyzTk9BYHmzHonalQGrFkEhzyR8S6Ey4IdsEsueQk89lAewYDp0a35Dr5ouX87WcSVaVPxADyORFyvkWFFntVzLGifolemGpHqoPq3BndGJDyJIsuY0xz1aNNa+/zffGA4RkTwkAkMzJEROmBOmHrKIzF4ZRH+EYdRz0/BcCwmBOJVHzB58c7VKWPCV8CtU1YoB4HSCtq/OhDQ3A9A1ZdTKWsf4+q60wa6S5eHenjfT12eSmRpvfMt1WLJ5v86dOtlnNjVY57DWEkUXk2daw2VPPmPsKpitARiQwHAw5A8y4qcdgArKRKeXfalQbph6pbksSNhXAl1jHYKzF0Mjww7PSXtuajGWyuiBPuPm151s8lJp/+7xygKN+Xw2Nox9brn1NXl4a78n8jYAoL+/OkhKRwIhET2Zk5ZJRQAHZUbGaADiAGhnkJN/MDvx0jfwO+yKZ/zAk4zWSgAKCE+NHgMahKdfp5Bip5NHwsDM1DQ3aczT2hYIOX+Y35xD3VnJZdmlpCRDilJ1qOPr7FZRhkEANjxz4rlxO5gJjrzjGiybX1DtNgxmprVXweunyJQUBSNcAcQA/AkK+r0buPd1iCXCVJKMcjoEnjh2XW10kr5Q0SIwzTqZIuniue3bttX/57/9slTX0vEwSdTLzYdiWkiejeeHSPfje6EkJzRjmE66iQ7D9FVQ4uMNokjQTyPke74lGPgfQpPIQ+nAlyVQYc5SPFr9LZj7qx3hWMLgEo5wvVBVRP4cD6PRp0zSXqHOKNin0nwPw8ez1Hi0ztCcw1whc+dngQL+SmNS/spd5QocxcVk11x6N3an3ok3Ef/yPf28vv/SSmka3t7XaJbWtOCcpIH0iAYQEj3du3RWggBVVj9T7ODReEijpfNiuz4Lhwnjjtdd/Lsbh7Nkzkr3Cqr72+mtJatksdg72EMkf4HbZsuU2ffoMmzTJeywyN+lreODgATm2rly1UnWDLTNasgbijC+SdJxtYb4AWW/+6c+SPgIaVqxcIRMlADtSTcAYzxlJKM8Bs6c3//hHgVwCXznPTp5sW7duVcAL8OTeMNkAFEStLT+jXnba9KkK7kl+8N7MBZ4fjBuSYmoAAfYkEdT78NJlMXoYLgGIWevcO4DvlVdeFfMGeG5ra5XZDCwenzV//gKZx+zatVtri559rDXWM8D9/ffetw8//MiYsErEFSEtPNCGgUd+zN+pFaRGFPYU0EuceuPWDdXPBROrWmUShCUnIgFxngnzjgXDHCP5Ayhd++QaAXoxRtTk3bkt9o9kzbkzZ6z1Qbv19g3Y9u3b5DIM2EL+jhoAaTmAAbAvQFhVJYkwdZY0f8dRlaQC14NR1YpVK235yhVieYmHvzq4X4kQYonnnn3GpjBHb96yQkWFTWho0LUBEjGWkYmg2mk4OJfCLDFn9GW8c++u1gmJNq4Fp9C9X35pFy9e0NpGtsqYUyPb1t5hV6/fsK/271d/z1VPrtYeDyDctXuP2FbmPutyEFdkgSpquOsFqNg7SLQRC6U0zbcChK5AjKReiQnknCmo16SXJKiHLHtSMm6LWNSJCPcIYDyReq9atVprFiB/88Z1rZW+7h4b6OsXS8z8jtZs/B/ZvHpirlih58U9sAdx/pAInDyZBvbNuv+2B61afwBOyIAUqGYlFdyBx6Ajuhb6ILqxEeVZA0m2/z3WEFJt0Y6pzN079t/+7TdyGQUQdg0NWxdZZKMXUsHqar1/VX1jow1XVFjvwIA9aHugrIUOclgmbLzZjHPNvUkEe0NuZwGC7XHmqMIqldBTal71gxMam6y2pkZBaN/AoHUP8affunq9eSgvjUa5yuDmlbYRt3pKfZzYuSQj8Vi0xPJkfelyjqKRwShnSfISHHdLjc5gJUCjwD+BNBakjCMAdmrKXKojzL+3X04ONASDkZiDIMgDEIYUKmoa5R6Ya0RNVijs8iNb6jUcJVYzwCN3wOQnAOdgFYAxt3AvAVACUn4W2n03mtCiTIFaPuujeqv0JIJlyWiy3PjnH1YwtAG+Si01xnmkwb2lRx4Z4Qiu8s95/HcosYD8ngLwXCIgwGw2X7SxliacA4lS3WCwRGTn+pCiaczygNCTBOXSiWikmmeQH3fNY/1srMb03BOZdWq0OJSRYLERaaxGRnxtZQXAownUvFHYqOf0XU1l0nAJTI3AcNRkm/UgTAcHVgANAaWCNl6NE410YQjlLDpkdbBZgIbOTqsY6Lea4SHr73wop9HmuqLNmTbFls2fa7NxGW1qsOqRQfNqP/9SPZ1YBW+8HWCofB7qMMnVRLHeOPQA+EhAYX4lNeynMbq3blAAHTWwaW6GUZL2hCQZCUmSA0JfR9oqAzjSBD2BVslPxOp6fRxziYArsqJZb87hYQXHHHij9qysJMMZffYI1hfgiew8703gpfUv+ZYbvyAz816lzoBHH8DoOSjQVZlaqxBUxb2phkK2tpnNe9RiRAsC1rXYls6HAtnct5616stcSsOYcK0cvgQiWY++1KMxnE3ZX+PvDgTcZIsxyJcBsO/KwRaH4xy4Zv2KkTiwX4EuUjf9/hhSgtiiCXqRhqmNh1UIBGDGwbOgrcGmjZsyy3/kfWTIWQIE+TAuWNnDSMJiYOGPdBGJX+wLuL4SrP/yl7+0TZs3y0Blz+499rvf/V4sh2oAYfUAWcmEhfcPI6bS/pTmfEz8NJ+9zqXK+ug7OGICVOz4OpsSmx/mWzGePg+8BVTMZSlhcntvfv8PUMt85F68JUVXOpNoOcVYLRMQQN5HkMmYckEkC74+etTbFoyYpKLr1q3XfRPEUZNHcMw8qZfBXY3LrrVOPMj3RKjLAAvVGOTUqWXIf/gPf2Mv/uBFBXSMGYH9zevXrb21TfskJhq8DnDfS5uPJP3CTCQYNBIHNGBnfgLY/+oXv7DWVgwmLtnePXsEcv/q538lVg+nUcAYrBq1ZLCE3nx9hpJ0UmsQOw0O6n75GSwScmG1ZagpWFd3j+YlaxNpJb/H/P4sMUu3bt9SgKmat5UrVb9GmwDktOy1OOiKrdu1V+wY63AifVpbpksOSRKDWjZkizB6rPtIRCGBhoGcPn2agn1von5Kz5H5T9KDnnywnj/+8U8k24RpPnsGtvGIffDBhwLKnD2ArMmTJksSybNmD6KdBM+UBAqACYYP+SqGMtwH30NmydrGaOfzz7/Q8yfxxTO/e+eOnjlzb+GiRWI7GX8MerhOAC/s3sTJk8Su7d23V+sVlpu4lmfInCYRDgNEkE9QD/PJnnft2hXtI6jYkIGHQyV7GmvxyqXLShzAOnF9Vy5fE2NJLSqfTTKDa2O+AS5mtMwUMGatM+Y8c54JzwiwxhyCvVq7fq09uXaNQOHVa9fUEoK9C1aP+sGK4RE7f/asTZs82ZYsWGBbNm22pYuXWHNjo+Jqnj3jXVlZ7a2cSNhVV+vz7t27q3nhrQ4KduTrr23/gQP6PuOBRH3V6tWaSydPnbbTZ8/ahYuX5Ci7ZesWgX720CNHvhZQ3LN7t1QWfb0wkakcBIUPKrd0fmWyUjEQgkd+5iV8UNpHfM/i2pB5Mk48+zhrB2TQVmmF5GwdJ3uYaIVKIhLaIlFSSxH6nZNkRAUi0gPmNEnY2fNJ6nKWBKjkPJVp0MSJmUKFMx7FFSoA9pTBAeTY1zTfwDG8ln2EWlpk5bTXkqN3odrP1oFBnbfFovcIljpgoF+xBWfh98IQwu0RXnSMDJdMZc6ecYYwAcIBQFt1wRrrGzQBmidMsN7BIevs7VHGgib1AhI0UCaTn+rIdCjkZCT+oMNhNEnFovUEhZcMULHWcOiph2YG1JAJHB60roE+e9gDy+KUt+j8ZBkeAYI3wsx9xQx7JGIeDQgDLGTBk8/RDCjmAWN5sJj9W0YvDggDvJTqoJy1k6NdRm27MULeUCTeq5wyzwNPZYEzkOmHMAGhH8xkUcIkxgta+WJDyAPCLBrO1TsGcNJnp95sYj6lqCvV33kg6gyFy6mihs6v3hd2qYbUnzgJ5xLDlL+/8kdT/gweeTajHkDMptw3w64/PrjsAyKLHu/7yNRI33CQNPqn8TxTViNjTeOa8+xoSL2UnTKcJj0B4IArEhCwQAEIY/xc/udj6DKu7/7FHHk0GcItEZCRIZeLHxLGwUE3uqmo0PdC2hAy3/hs5GBjfclUZozPitcmRa3Pjdx7yIlWEsGiwBhfbPD6/AhE5WSZlAkE5qoBGtA+gWS0oaZgBdiK9nYb6u4SEByEIeztsdrqSpvW1GjzZky1ybU11lxTaQXqXcUWRG9A6Zi9hjElPAQOc8xXsIKeHPDnR5CDBJjxIkMfdXiMJQE28iIODwJbz/y5vFMOmuyR1A4gdUnSUjGU2gv8uSuxkLlbVkji5q0hONCpj+vJ5GUOCEutNEI+yus59MaSRcf+xGvYr5DmcQjxXtH3K5g0r2fkuXjt8iMN6PNukukkj1q0+H/ULPq/S5LUWGME/Q5KvQWJTCwk2/WWNJJe15CN9Z5k/QR9ODOql6O7mwZ7xSHvygyeKUDfn2/Mw0hUqn+ijSiYiXXA78GOkCW/dPGyXb9+Qw7L6uk31tcIQLWYBXXMDQ5ygBnjhwsmjATsAP01jx0/Lqklr0P6iYyPWiq1kGhrs8sEg1euZtfPPoxEk0D8F7/4hcw2CByRlf3+978X8+rngQNCtYLKWORSsq58DjAezD+54CrxNWJdHV1u6tMAqzuSlWZoGx1PHZBk38E2eq2vS8Dy7DrSRvYdnh3vxT0DCrRHai1UiXki4FdftYYG/Zu1To0awIrAmIBy3dq19swzz1pPX49duXrN3n//fQVhJEeoOWtqbPBESS99QR9m7QSU8CExYMN6FrS3wWX0+eefk8EHRjEkQQCEt2/d1u8rYYXUjaRUocYZalozVLhDJSCDekFYSp47MmAAIYEezNPHH8Fejdj21Adw1uxZqjsE+AByMErhPXhf5jDrQGqNoSGxhIwhoAop6k9/8hObNHmKdluknCRRFi5aKKkm4OLUmdP29bFjknEOO/StAAAgAElEQVTCvPK7P/nJTwTy+B1ceLkmfr7vyy81v2HlmBu4ACMDBXQCfng2AEJAazCEzAOuhXsEKLEmqIcEwACWuH6eL0Hw8mXL7G/+5m9s4cJFSpjCRFJXu2fPbrGFyLnVP7C5SaCKucHa9x6DrarRg4nBcIcWHAcPHNAaoJfnkiWLnfW75uY4jD9BN9cJw66m4r19AvPuLDxVzwaAxlpkXtGbEZkkYBKjGhIUOAQDHpknqAQA+jxrWhLAFjOnzl84Z3dv31E9GL0YcdqdPWtW6vVXaX09vdq3+Qpjnms4wA4PK5nD2AJ+Ac40secaiWFJXly8dMkuXrjoe7/KAQbUXmX3rl22as0q1RtjRIQB1Rt/+INKVahRA1TTnuXWjRu2bMkS27hunW1av8HndHKtVfuW5NAsgK/AokJSdaSy3DcghTiRtjjHT54QKAbkwEpy3ZgjfbFrtx05+rXdu3/P5i9caM89/5xRXsTagPk8ePCQmG/2MJh0gJscor2hqf7IWDHxg+6uHkowlkq+NKK072BySCsMXs15RCKWvo4wtkqap/iBcVcskfaf2JdKW3eAzxL6LN/ZlSTOTNMqrb+3Xw6g9Y24b3stZEkRV6E2TQBC9rGHHe1qydfR7m7ELiWdIlae+R77B2PNc+a5U84Q4JPr5v6Yr8jk/7cDhD3DJlA4IGBQZfW19ZIqNDZPsD5kU7191vqwXcERh2vIjMJattQe4FE3IGVticcSIET7XIHWmWL+6moBQzJdNfW11js8aJ39fdYhFzOf0LAGKmoNx84UZmdBZwC6MVnCRwHhWAAhDx7GDIZzB6XqFspi8HLmMRg23isko/mWA/EZ5YAw/32ZuKRGwf5+PolYWFEro7FNbnrxWZIKhHGGn/KjZIBx6IuZyzmP+MucAQjaPYLWjMkqG5x8djgDsI8p2MsHHMHsZW9Z5iQazymY3Px1R/DidZujQelYIHTM7+UYwTwrqtYCwaDJiczrewJcBKOYr2XKP2/1IByzfUTwvaMHUQyH5lOpHcK3B4ZjgTSvMXWGsCEDKuqpJ1ZqxA080oEWNb4ab6/IGePj/XPGCZf1+jwgzOYx8psk/Y5m4/yMOiEZiKSaHzU/FyBMTdABSwATfndgwBqKNWov0dPWZv0PH9pgZ6cN93bbCBLnwQGrqzSbWFtjFb2dZl0PrRqmW2YwqYFzOjh4ZnlQGMkRn4upLjiBQQHC4SFnBfsHrL/P60Jj8ZMRJrgkeOLgRw5IwCGwkwJgQDCZQeoZCDoIpLq7Oq2vF5kj71vqzcecgQUAxKsWVQ3c+zKZaynREwX3yeAqsXRjzZlIXIghTM9dh/fQoOpOOFRLjXIHs319QLbsJTWFxibtZc4g+s/yUlhnYLHfHr1Woo5S4CE5jDIP2fMBEJ1dnW6AkAAh967AuVBtHW1tmid5QBgsoHJZCaigVhEQcC181gdUz5t2ITBhI8O6V8aU9+A+BFg6e623q9+qayutqubRpIz2Sff8GWW4FXOHcaCWCrkYwSzAFdkcEj7AH4EzUj0+L+TbBFEEFBjtKNCprlDzc2p4CO5xJSSA27lzp/3rv/5LGutq79mZmtGrDQdlBdF2Zxz3UZkgzJ6t36XPXltrm4BIDQxbMlaKufNNgDD23apKl5Mq6EwSXpijadOni83is2BkIkHCTRLUkmV/6qltCqyQ8TEuL7/8kl6PzBYmCkDIeoJRovfg7bt37NTpU/b2W28rsOWMYs2JhcFhsqvT6xv7+5SghllmXnTT1kNSsyqBwWeffca2bt5icwBrDfWqAYP9u3n9hoB6Tw+1i1X6fWpCYapmTJ+hgJQ2IV99td+OHDms3wHQvvb660r6wDzAsAHOiJkI0GFBeQ1fgLpTp07KaITgG9MpWAr+j7su48f8RoZJE/uXfvhDmz1nrjU2NQuAApwwV5o/z90sO1I/OOSGOJzy/j//+c9Vw8bnsw/t33/Adu/eYwcO7M8xyO4fwB6EzJPrY/1hKkJw7/1gGT9v3QKgoQadZyd27cH9LEGs9g6NDQJ5/8evfiUgwbgBQjFuAWTevHHLerr6Nf71jbVi4HhvAJqPQ49t375d4I33oTcnveG4Pp7t5s2wUo1it5C1Atx47mrq/sUXdvnyVbt7j3rSSu2ZU6fSkH7IgebatZo/6zas1b7CdfF95iOfheNnY3OTnT1zRmCXMSPB9PQzT+vzka/euHFd3wcoSAY9ZYr39qQnXbEoaS/jGO1T9u3dZ1evXBFLiPyS2jXWPhJbauvkUnr/vn315Zea+6wBWqlgSsO/kcXOXzjfFi1ZJJYOlcG//e7fxB7zu0qq4mpdX29Pbdliz+3YYU8sWaoaQj6DnUtqtETGcJYik+f8AiQ/uH/fWmbNVKKOsbh2/YZdv3lDMmDmFw3oSThwP++8+559tf+ATG1wSH751Ve1h0ASweyeO3/eDh44qHYYx46d0Hu4hNMBqO+5eUWfRw/h9K1YOLefeixqnmiYNCkr1QBIsaYlKU+lBWPG548LmFTq8ugLPFlGmw7McgZsuG/IRgbNio01VsRVNMm6XWJM26KC6gfZZnu6UT24yklJzKpqJQy93MldyeUHoKQvRkiYl6WkmKSlngwm+Yqa7H8DQHjH/uu//dqOnD1rVldnfRWV1jts1i/ZYGWyEW6whsYmMYQ9/f32kKwWWv0o4hZKr9SDDKt9V4SW7GEdbwAIRzJQWDVSIdtcjGVA0zCEBE7VxYJ1DwxYR1+vdZBJFiDESYxse1Gsi0wLojddLjrNgMkjDz5lCLITLzcxyl+bZFbjqk/Tr/rkGitoTixWWa2agiddxvjhdDkg1f3oSTgYCQmqZH/UH8n8xyVO+estMU6JxUwZorjaRw78tBCdak/3lWfekjHKI+M7JrPqdSnj3eWozy4bo1GgMMY2P8TjvGkAwtLjTS8c4/XloDDfDzHP6hJEkoEP50e5V6UeTREE+ng4a+r0ni/+mBnjM6OPgkJ/rUudsk2y9EAejw3FGpQnPdxlicOIA18Oj9qUnF3i7wQ5UYtVvlnGpl364AQMdHGl7z6ScUvmTv6K1IZGTDIgLMkrkYJg2dyHy2PpGhwQOrOuQzcPCAcHnSE0GEIHhANYRgMGB/qsAnBTYdZcU22VfV020tOZGELfn/hi3yAbx8Hqsu60puImtN7c6MfZcH+2ZMTlSAkg7KfvYBL9VnpQQNaQg5KxJtvMQUugw1dISgmEkcEEIOzp7lSG2Q8EXB6p63RZoxfO+2HEYcNhQdAZACZfsxvT5nH7lfaDJAPndfTgAt2gBpCKgXKAXphHrwWn5xhZzJD1ZDtdSnCo9x/MbQBCPbfKnBTXmSO+gmXnterpVCh4XyZY2mpaOTi7SsCTAUJkQYkh5PoIxJkrBDdyeVXfPO+vB8Mid1G9X2IIc462AsMJEMrsh4Nfz9HNfkLSP9A3ZAN9NDWutKrCWCy9y52GadfRP+QlD7CbxSpJPvk7vdkIAJkLXB9BOsCGWjSCdAf6dRnbi+QN+eNAHy1H6BWLjf5cMS40twdUhRPhG2+8ofnAeDHs7gjdkRocD2TtbfIJqvymwRiTHKKuCcbGVSaYKXiLgajVfzwoLLVd0nmOzHhoWA6MCqxqCgomZ8+ZI6DBvQEKfM/3s2xCU5NaJQB6CJr37fvSJk6coLo7gitcVz/48EPVV8HKbNy4ybZu2WrnL5y3Q0eO2Dtvvy1zDNbR4sXIBGdpjWA0Qw0ozBhrCbYD2RbBKXOH7y1etFCtBJ5+arutWLHc5s2dI2MPQPu9O/fs3t27dvcekt77YuQA+MuXr7Ann1wj2SB7EmCF53rgwEExlAAOpMAE+wCWCxcvKPBmL2AeAJIYE0YA2Sx1c8gTme80uBdTnlp3sMfwd4AQNUn0OFy8aInuF3av/WG7alcBqphQsAZhLukPyDgi6fOav+kCpp9/vksglcb2XDvbNi0bmKs8O9g3WEeYOcaAFggdbR1iSJomNKp5uUxOmpskvwXMwtS1tXbYAC19bEQsCgkQ5uvqVasNVhQpNHWTtDiAIbx5/bb2geqaKiXPxI6yD2NQODSsvp24v+JsybgcPXJYQJ75DlgkYcB8IHGD4yP7LXPrw/c/UA0i9XLd3bGvO6tEqwWkj7DsW7Zu1hwB9HHfgB3WFvMUAyUkuYcOHhSjj9x20cKFAsM4q8JA8tncE9fM9Rc5h4i9zBl9nhXPGfnshdSDkWfJeyABRi7ukugKGZBwRnz00UdiA7ds2SrJLT0Pz5w5bZ988qlk0FOmThFLeObsGQFCkozMFfa6qZMn29LFi23H1m22fetWJSyoK0RiH+oBr6eG8a7W2oaNvnWLVhkP9YwqKquUQKE2DsMYxhaVBe0okEtyDn/8yad2+MgRuT8vXbbMfvjSSzZ/3jybOm2a9Q8OaY6dP3deRj+ff/a5HHk7O7ttcCA1Ba1inmU57sQOjgaEo8LoJNJiH+e81HyVRwWyavbcZPaVaqGzcDW30Y0bd46jHgSwIZ1lXNkXRwY9fq2kFUTRVRU6xyTv9Lptxoa2SGq7QVMGGRJR7uLSf+aGq1i8f6+bX3m8IRlrzohOyqFUk/29A8IL9+7YP/7m13bknAPCwapq61etIHWEphvjAMM9qXdw0HoHBgUKyZiD/MPNkkaQ2NoCCCNWLP09XAUDEI7IIalATUtltTXW1esPDKG0thVmD/t6ra2nOzGEXuQszXOtA0Lv7+cHjOOrlNVXb69Sn65scoyR1R0PsTBBPJApRb0B5vIH7Ng8j79CmY7o/ZR+KRiukaTFG4uNHI/VcgbQXbCUkR3wOrAwpFCwmwpr9fmpjiZYTAeW48HX1DcytdHwUfVgOM8OeJ1PCvPT2Oigz0lGFV6FxPWxPFJpnMprXuI9srHOS1JH9WAbDcYDaEb9SzmTmH928fd4RvEsQuKma0CLnwChQHnqGxV92QA3GSAMyVRyf/TnWAqeHv3sxwHCknz5EfZ0rJvwAfOEgBe2plf53wkEydpy/SH9DWYuGjprzuSGM62ssdMd5WspC/1L7+Fso3++/hsGTvSIQxYuExHv4ROup4yZM2pe4/cIIEQySg9UTEs62m2gq8uGurutarDfqrBuHhnWzyfRJ2h4wApDfXqtvNaSTBRYxCFIZjrfcygSHVk9ZToAYk3J+EE1mA4kXJriyJeDgHuSNGjiRAUqHK5hWsDYcqjAEIaEhMQXtZFkPhkgyYZQPiSDJqSBPHv2XslWkfYl+R3vW7Ks9hpWZ4kAO2MnqLw5vU8LztSBAST4GH+4uyhzBzYwzttikUwnoJC6bp83Umak69O/JVX09xQYTPuTXFbT2oj5xjUCIglYkNeGqyzPG4DDuPBM8gyhpLj1DQKm1GgN9PflGEL6QGH2M6C+cFxXBgiTmYBq3tK4yuE5BcT63iAZ81JDag5rwH5Pd59V1/jBPdaXBIj9IzbQ7XJa7cEN1QKF3DesEKwEVv58HT50SIwGc8IbvVO71aL/M2cIrgGMwc7yO8wjgssf/OCH+j8SN5gNWDOYNYJZDFII7GCpYPtYQ15D7oznqBr7dCORaFFfW7nveQ9Q5jJlGfQYG/OeR8lHR+9pcgIGTPb2et1Pc5OumabXBI0Xzl/QtQMUmW/MZbLrC+cv8AbdTY2264tdRp/AX/3qlxp3JLLUnpFUoW5r/bp1MvY48vVRGXC8++67Wl+YM6xcuUI1Zsj2CNpPnDiuvmkOGmolJ21qaBIQo6cga3bKlEn21NZttnHDelu39kmNPT/v6+lRQAtjImnn6TOqA1y7Zq29+OIPbPGixQq8r16+LCMgmDdACEE/BhyAKq7r+ImTtvOTnXomrHsAAeCDPpQY6LCmAa0E+EhJxfqYae7DUCLhQz4KCHpq23bbtu0pvQZG5vzFC3pmyPZmzWoRkGbt0+uSOliAKdfB+AMgP//sC9sFIDx0SHsxRkK93YNKjHHutsycbvPmz5OTKONNLVnrnVbr7e6ziVOabeESd83F4RSWEKbx2Ncn7PKFq9Y/2G+FWo9JYDWpNeS1sGXUWAIwYR0xlTly5Ki7AI84u8U8jb6z7AE//vGP7YUXX9BYAwgP7t+v34dB3b79KVde3L6tseM8oy4TVu/tt9/WnsL4s8ZwfOR1yOHZ62HYWI9bNm9S4ojm67h38nrkmMg/Gc9gH7/YvVssNBsboGnVqpW6ThI6H320U9fUUFeUNB9jq+7OTquprrG5c2bbhvUbbOu2bZrj7GUyW+np0ftv2rxJYBdA0fqgVev+zTf/aB9++KFagwCG16xdI0YSYx8kmgDwtevW2bkL59QHkPdknsNmLVww37Zv3WabN2yytaufFHii7Eouo4pdXN0U4AUTGNxA2+jz2d9v02bMUHIWwyuvJyzo3oh3+BlfzEfmDcZF91ofaB5jIEQrjFmzZiumIHmBQ+37774v5v7ypSt2/+4Dw0hY0A1XZBQXBY+VPCoAEHpk4E2CSkl0XXsO0YkEKhb9DERJQysH4gSSirnWOnkQ+J0BITX7STkTqhH2Ss47xgjWOcxmVFPc2+dzeXAYpxUr1lZbsbZgRZ2XDgjVRk+Ou17iwBxlvyVJpetP9fyRDCXJAAj/fgGhjdiFuwDC/+kMYT2N6Qs2VFllPf3eEB45J8WpdfUN1kOhNdlqgo/U4JlaQrJUMorAQjkFgGCerLYs1RCKQgVdUwsyYlZTUWV11dXWMm2aTafOqVinwKOjq8tau7rsQXentSMZ7fcMcDWAsOj1DmxogNJsUkQz86jFCplTFvk/KvPJ4xUxPnptqSF0OdNTDgrHA4QBRHi9pFEprGZyqH4s5My5lhZ5gFJ+KAdYCQDIz1nsYghT3xm+5xJRj9AyaWOuti+A83isVQTtWqg4o+o5lwxTXEIabGSqnRwDEAa4GJ8HLd2hxv0xDZa1QWTMarQ1CaYq0TRlNS8ZEJSGaswYJ/vmmGORgtxMghq8XdbiI6RwpaAx70wrVik1Mh/VUmLUpZRmT7ymxBB+V0AYtawarfQpJWAYrIySCQQFrOGebhuEcSkQRHpzZD9J4n/i/7U5PwIxxiDbdTfphWo3kr1ZKRERYBvmi3oUnN/IsDnz5kYGAQg9u+bGLsNJMkrj2XqyaQBC9Pb9vVYYwmxmQMBvUkODzSLYnNVik+oK1lioUL2hEpS5AD8AlTPuJRfFEiPoWcgAQTwXDoJgsAhGQgKn7CX9hAYHVCvE4cH7R2+7qO8C4KrXEM5rqQYO9oI/AsCpQbh6qSWg7GCpIXs2yHn4InhFZsbncGhzOHF91DZy8I+dVEoJnpRIA6AR4JFpp7YFKWvU5QUYis+XBCZJpQXSZWiCvKY3M8nyfqbJhAoAGeMngxqvqSQYopaLw5XsPXU5YmpTvWAY1sCSltcQEqzzPFBIkPGWMYqyrSMKFLTn0BpJB3JyYmaep6bBCoBTVlmMv1tq6j2QrlGngxzuxs1byvbm50ssDXdBrrARTHZw6EzzHdZDrQ8qKyX/WvPkk2JoePbI+S5fuaIkBMABuRwsIrWE3CNBLTVlmWy4r8+bkbe0iDUBXJGFv3vvnoASphkARgD06dNnFCgSCGN6glBWCgXVZDy672m+p8x0XV29+rLxMmpXmFOYl2Rfud8fnVgbDQgVqKU1AKgj2CYIR57a1t4mdghQwHMXEz0yLDfE9RvW6z4Bp9TWUVtGzRxsE+sMpgow8Pzzz0s+i2EKIA1TkLfeftswUmEeLVm0SMY0AAykcLRdACgznrCQMIBLlzyh98Ql9OrV6/bwYZdNnzbV5s+dbYsXzdN6ITbB8t+TZ7V27PgJO3zkqObtzJaZ9vzzL9rGDRtt9epVAmuYSADGaRUAG4hFPzJO1hSN7ZFwAggAqQB1GEJALc8ehoV1zTyOpBFHHM+HdU0zc9jQmzduiJ1cv2695guB6MnTp9TKADZ0/fp1GhsYQxp/Axh5TwJ1kgYAPK4DI5Zde/b6/qV1lHoKj4xYXQ0N6pts+szpAgN3bt9RmxxAPgn+WbO9hhCzJObk/v1f2ZHDX9uZY+etd6DHqmqpv6qSbJT6OmoBd2z3voiMBew2dX/vvP2O3bp9x7q6eqyGBty0nun3eIXk4E9+8iN78cUX5ObJnKAlAPV+zB3Gls9mb4VxZSy//vqYwP+ZU6dVr4u5D4kXXk8De4AKcwpjF2+tMUt9K//0pz9rfj7z7DNy/OQ62UsA8rB2OL1SlwlgI3jHDZXP5jUkAK5cvqx6ZiSa9JtE4UFC5u7t2wLFtJdQoqOxUbJRWs4AJp9+eodt2rRZCTaeA0mgP/zh/7V33nlHigJk5hs3bpCKBoCFJLnjYbvqEK9cu2J//OObmkdqgzB3jveA3LhJvQhhC703a7Vat8XZ5SoXl3OzFnnfiKdIAJF0JAlGcqmuoc5OHD8hxnZ5cnWFDb3/oE3PjbYXJDuRsFNLyHNobGz2eL2jww4dPGz79uyT4/KFC5est6ffe45WEEMExTAaEDoozKeNffdxLYF/eQ2wlzspolGfWSdHXHmSyiZy2913BYS8nj2fZEPsvTzLiEk4m6N9DusZxhhgjmx25owWT5wWqjQ/1RKprla1hID0AOWsS+YT+7YIi0TgSFWR3LT5ve8NEJIL7EyA8P/+9f8QIKxorLfhQsEGK6usV01qUy+oWgeESEb7KPofNoFFDtmevm7VE8ooohpAaGL4HFSUXIT0ECnezAHC+kLBmnHHaplhM7HwrqmVZOpBe7vd6fA/7TR3VsZzWHUpchdKhar0J4x+VwpqlRkeUeY2Mv35yZEHdOXMi9eglGpysrA4D6hy4CQmbvnky4MRAdehwaQCTK57Yg5LfVjKpZujZF9pZWT1VUnmwWezaYbkyuWiHuhHMJgVwZaZvURz90fDhfQdLTw3u5BRUKpNCdfUEsv5KCBMu00pphibrCit+mQ39E2AMDaxPDCM5/dtWMBx7zXYzFwGPEBAijCTJXVpg3Km1rXxnkTwGZABwpz+wRlWD0Qf/RqdTghGOXtdYuH0q+MaPGhksj+luTOaC85Mh1KrBckvcB7rR4ZYzHr+xbtFsifAYLnC2W8xpU/yvT9VG+w9d9jylB2roZiaxuH9bgYiV2KXOYMgJYfspx8V0slBjTevATTJeIV5jWQcOmdoyOqQYlDb2dlplYP9Vsu+QFP6ygqbMXmSLSKru2SRzZjQaJPqa6wGOYikjA4S8g6ykk0l5j0YL64nJHfxfzHy/f0ZgxX1ZwEKw4kwAG9eHRDS7WiWG+uSA625qUGZQ2rl8qBd2UnqJbDuxwQkrW+CZb6onZG5TW+PB/KYmvSWWoqMJR1VcipcoNXKxmuEALEwNjgrEsDJDIY2G6oHG7H6+sbkoOrAVTXLlZXucNnT4/tDsvh35tw9XVGHOGvpcti8yQ7PgiAC6RSSR7n0pr0uQLkAYaGgQ5rr4schvYleYZrXuCsnmU4JEAZoHbLBJMUM97u4NuRSlUnWgxwP5onmzLAZwciWLzs91+FkoJIb5KgT5boIMuk3ljGEhw8LMAAIMZUhyw4zAWBiv8YgA/lhAELmFmeps0PbFFwS2PMZBG5ISTHuQOJE8PWf/vN/tiuXr2gsaeXEQCF1GgsQBoNLQM0fZ1p6dH0dDzutOxopl5vK5GT9USsa/Sw9IcuZO6yWCDiCzps7V59/5vQZgVgAGvekOp2hIVu27ImsGT3j8uW+L3VvsEQETsyNw0cO63kjUcOyH4YI2ePuPbvtvffek/kPHzKzZYZNmzZVQRnrAKaHMeTZzZ0z11atWCHJIbI42kvs+/KAnT17Qdtmc2OdTZ82Ue9DI+15c2fbggXz1XoCw4yjXx9TGwi5iW7dZk8//Yw988zTYoRIQmB+A3jYtesL1fWRDGBcmWNIgZFLwq7gQMv8bWmZKUC4Ytkymz1ntoCcxoW9jrZetbVaL/QzpCn93r37BGoBmgA/ku5nz51TndmhwwclhaSx+NKlTwjY1DVgxe+HLuuYcURCu/OTT+3jTz6RXLD9YYcndFQXjVSAoLvKahtrtSfzXKM+jqQWDCSSUeY0TCIg7NSJ03bu5AXtPxUFb/ECw8RahQllvLk2fg8n4f1f7bff/OY3qvVrbW031AdKevUMKrnP77/6o5fthRefl0MvwAamD7CEDBZABuPJ+zEWmMHs3PmxxokkGOzmjh077AjjcuiQ5gnjSJ3hCy+8ILDI/AAo/v6NNwTAqM+cOXtW1hMw9vcTp05KNsq6BJyTMANAzpo1UwkA5gMuqOvWrFGbCxgi3IK/3LtX5zTPHwkxzCNzEZBKSxuMfrZt3SoQRQKP5/LGG/+PACpzjjWxft1aJWnYR3bv2WW379xW4uT27Vv28ccfqf8p8t7Vq1ZqXq9cvtzqi3VWDcBIPbX5O18+rrBcg+r9yTqkNyWAhOQkLDgJBv5d11CvZ0+/REojtm1/SnPRk4sVaj1x7MRx7bW0BgH0so81NjS5W3Ffn5xWz5w+q1pn9rN792G+ve4P4oa5liLGxBBWSIEYsUX+zIp9V99jjmbux+5a6i7QUdLhqiJ5bKj8o0p/z8pQRlzBQxIagMbcYq/t6+3T/JXKQ0mJSjnpss5IwpG0Yc8Aj/D7JExhhEneKclTqLGZM1skuSapy/vW19dKBcIfOYnW1IjJlgrIKJeASSwqNuLcRF2gfrLpLNZZPzIeXfO4KPYv/JkOQ9glzBwECM0u3r1j/9f//Bc7fO6MVTY12BCSUauwfskP3SygtlhntfWNAoIDQyNqC0ENIVmp7r4e9SQksKxgw8cpPm1LAMJSj29vwhyAsHpkxCY2NNjMKVNtSnOzTWpotLpqDA9MLS2u3rtnV+7dsYcEOrjvwabx4OU0Wi35D58r2Sjvm4KCAFtR4P5tWCrfQ13+w+RS0+WoeUiAaixzkLFMZUrBvxsQZMA018crAE75Y1S2JF0EaCYAACAASURBVLvg0TV4YeQR4IlgK67Xr75k1CCwGr3MQioaKy4FXo4zRn9GBiNSRiccFjU8yVBlbHCT7iSn0R5z3DOQk8syj/HC/GeMDq5LpjF5ZvGx1/Qd1koEzZlsMMawLDIkcxrmGgHWMst3s9SYFdMQd5D75uuLQfAM2uhobjS4G/t2xntN2PlqRuSuQxpFq4R1t0orVFZbsbqgucfG3UtvHICs6oLzczIn5wg2MDGDwRCODCLtcGUBGTHc6QjUyJLW1tPbpyZz+dTBxWExiFTPzW2Y5wQ+uHWSRQewIcsZQqY5NGxFtPr8TleXWR+1g/1WX1VhTcUam0ZT+lkttnLRQpvaBCAsWlNdrTXU8rkuMVG9ZKzpJHuUrFEtQga97UoyPImtOZ5ffn7k3WXd5r7UyFwJKZi4MPpIktVgJGNtNjc2KJvoe44nF+Jn4W4WclKXr/g8kVlRYmYyR1NAfnYdj0qVvSbRGxVn9dypETNsUZHAAnYttX6IBEfsqy6PdkAdLXTybWjyY0SSLpw908xL0urUvy6ZGdBLjqCVLDX3E+6p7HFKJsA6JpdW5FCS7cix1dljghc+F7kP4MHH1/+IXdbcZKxKySudgdxDMg5inAmYjh47LqaKvmLUy3CQ65mU70+ZS57LtGMfUDP3+no5FFJPpebixaKCUIJCGAfAHb0IV61cqYwzQIng/uChQyXJaKqzJDgg8KI+iTECvPG+BLMAAAI9pGX/9M//bFcvX9E9hLvqWGCQeyGIIWhft573WJqBQQLpzq5uNbOOr/I9K/ZbmD7us6uj03q6eqyKel05slbYpo0bbNOmjVrvBLEAIsAOfRuZe7zHYH+fZJ4vv/yyMu2wdvv27RV7+otf/lJOnwTSMCgok555+mmvaaqrs08/+9Q+++xz27V7l92+cdeG+82K9QUr1nlNKckXAj3WAWMxd/ZsOZT+6Mc/Ent96+Yte+fddzXezGPmeqGq0vp6Wb+VNmP6JFu6dKFaXDAHsPs/efK0AmOeHXK5l19+RSACSRgSPp4vbCaxCeMCIACgUqsJ2KW+D0DgdXet+t15cwA3i2zBAgxr5ur1kyZMVA0iM5U2KABC3FQBZ4BCmC4AAWYku/futg8/fF9JHEAPrI2C2EULZCrC3MFYhzmMdPaDjz6yt995V0Y8mBtp/ofhEvWEBM1J8px2Ic/P4OyeklIEv9wb4JbnBkPa29VnQ/3DVlNXkMyaNQx4AxTC7CL3JTA/euSoUf966SKJkVarb2DPw+zHFQbItV944Tl77rln5XrKGr9146Z98MEHqvlj7woWUPWYU6e5s+Xly1pHMK/0/nz3nXft008+Uc0q8w6XzJdfeVnArbcHF9VjkpguWrzINm3eInA1ZcpUHbehFLly9aqdu3BeZlDnz58TcANw8rnMKepNDx88JIZwE1LaadO1Pj/79FPNPSTdgGHMagCKvB/rf8vmLbZ+wwax0Ox3tJh4440/2B/+8KZMcGbPJlmwSMmUlpktakKPbJQaWmpOqRFlXFEfrFi5XBLVyRMm6uxWf99g06RAK5VtsafSLxHWmv6DzD/2pQuXLmsfJYmBQuD6zetiCNnHfvDDH4gN5GweGBzWnANkk2ihfQeAd9XKVUokx/lAYvLunXv2yc6dtnffl5JNs4ZE2iTyqBwQsgd75OKuo35WxH9JMnlkqx+F2Cslcdnj47yLnrUyJ2uol+8JY0filHXOM6Eek7pQ7h82GFDPvilDvWHqYGts+fJl9tJLLtMnecPrAI8kBfgsgDx7LvsTtc+Yf82bP9dqpXopSCLK3CW5Q7LbzzTaVPVpX5OT7JC7sDKWlEF4DXG3noU8Ar4PQAheBRB2J0D4X/7HPwsQVjU1iiEcqAJsec8hArtiLVnaBvUmRClDHSE91voG+wTeAIdMJNUFydrbgSC2NHkcIkAoueiwAQinTSCAm2UT6+utqVhrtZXVOsBxM7163wFhe1+vpKqDakRYkTXO5VzmGkQbKyPm7oQhU1UwNlaq/FEU5pMxUc/eyDYaYoZTqtfwlGP3sQBhBECuiy7JVMuZrDFlXVogpQhkFDBKy0bfG+N9PUubq53MtZcY67MUeI6BLnxZJpo/2EVHmN8o7Yy+jONisDwgHEcmWg4Ggx2JZvZhUKHrV0PZx1mkfwc0mGHakKWmTcgpuuyNtDe5hqH0bTn0uXyZwJnsPQkSZG6YGYwhunzMhX0XQBgU7FhUbMjGxv4ZqjLWYuXQsNVW11hzQxMUjA2OINnuFCj0WrAKMf6aFWXBcblElH8LEA6NWE1VtZo/09AYYMyBRB1BgOkYUjfkgW3q9TphgEuSFapHFG1wHtKY3gFhjfaQYdUO0nZisPOhFSvN6gtV2kdmTplkC2fNtMkNdTaxtmjNDdRWFLVhe1G4s1WRmYu/B7CiUFysR9neoVtPa8qBQulPBBOjvh/S83AsTe+XqRQqzOq4Lmq4Yi2kRwWYyQBhdib6qRiJHL+cktIgCwG0lZX23ZhoZII52Ep1sG4Cw7+pPYSlU9sLyV+T0qCiQgecAnlaHCAzwgQo11ZjFBDW+nYwKIlmWiPRD5BrEfuLoURiORn/aBeB/JX3VpsK1V74//V3Dkwkt9STwBoPDQp4kMHFoTr2bD8HPFvs5fuMUfLLjbOJrLBe49JTDvqLl6+IFaDmD8dHDuxRh1cMZAKE5QvYGU3qSGfKQIJAi8Cc9yQgRP5Hk3DVLq1cqWwz9Tz7v/rKvvzqqwwMa4xS3YmAR22dkiXU2hFkUmNFwMI9Efi++eabduf2XYE7l62OrseJecL1UY8J0waDQwNvGBZYD+R5sIOUgpSCstH7qvbbKgyhPNMOI9nb3WvFuqLVN9YLiGx/6inVaiG/pfnziZMnFIBxvZKDV1SobyBjQOBPYIXED0khgPD1118XiIqWDnyPujTMWXjm73/wgX32+WcyuWi912o2VCl5bAV1SirHKBlBkSBQXdeGDfbzn7+meU6NFOwizbQBbzxfEnatDzqtu4u2BfU2f/4cASzmBgwBoJbArbG5WWAXoAMbCIjjHGb8AKjIdh92doqpQ2IKo8VnMP9o+M09nT17TvJaVAEAxunTpkt6ByhcMG+egDMAB7dd2qC89dZbcqCF8fjBD16UYyUx1sFDB8UYsXZY1wAWzFEmTZksSbEMbJKsm9fADuIWSW0iEk4Hg+4izV7tss1UBiEjr0cN4dg7cGRF6SF5ek+3DfQOCRDWNRStulCp64HZBqRue2qbaglZ6zxjwO3VK9fFENbWeq1rTw89NZ05gencsmWzEgXUU9Hom1pRZKM8O5IguNCSIGE/oS0F4JagnLUGY0UNG8Ds9JkzSioCIl96+SUxc9ztubNnBTJJNmKWAxMMk48Un7lGzSvycZhU5q6SNQf36334DPUQvXdPLVEApUhGV65YKZULQAiQzJx6+plnVEsMg3z58hXNEeYxZj+TJ03RfoMk+OOPPrZPPvnMRkaGBCqmTp2i5wcL14NzdsWIrgsmCafT1aufFCCcv2CuFAacsb7H+clQFTERzxUjtIEBzUnaYKgxfIqV2N/v3nsggzNAEKAVVpT9gLH48U9/mslk2/4/5t7zO64ry/I8CCAMvCdI0Er0IilRLiXKUFLKpdJVVteH6TU9Vf/VdH+ZDzM1tap7sleVekqplFKGpAwlihRFit6KpGhAEN5HIALArN8+9754CILMzJpanYW1sGgQiHjvvmvOPnuffSanlMyAqaXmlXOJlirUSwK81IWgpVn15xOTUwLw1AyfOHnS7lBLPzGRMIRViagnmb2WcLkVXhJirOBTEPdcPy8yGncvI6i3gprVN+kZseew58KKIn1mXFljsMusOyT4tPu5fPGSWFLWJPHBtu3b7I3XX9f4d3d5Io7ECmcW44jbM2PEHCDxsXp1nxKAzGdMhlQOEkweMceKvXwBg3yz18yX3TGc/dpNpbz0g/WqkrK/NCC8PnTP/ss//L19DyBsa8EyzxazDQJlZJK85oDmrxgB1Ft5EcMZzGXctatYmZcjKRuVZHQJIIwGM87gKYOxVOcMIYCQfjvd3bZ14ybraCxYC4f9krvGFStluzM+ZrfGRgUIZ+W8t2RL1IxQp4hkDMlSdIDE/CYEGnKBS5iAkMV9SPgdJWQK5gMLplq5JJALToN/BiCsRs/Vw/mPs0RBJx0o/9pLZqFkYgS+QlsGxY1/AgBOgGkND5X+PDfqqQKJFevIVhjTdNuCJH5KX9OfAQjTjEkCBqPrY6gHSgLNWqDyUInl8guvBaDL4r6aMXV5VIB3EYiGe5L5iFjmIFtgnsrsg+xztTH9g6Zi9Tr+XED4IDB4//9XXXG9hpe2LzZfsZZCk+ofMIbCKmpobNSm6fGnfqIAwuUsYbyHZYAwtJNRVm/JrJDNGQwYmzFBPgxGqUy/Le/ZFJMOcd46EGhImgUTqDOmuBdi576AJTOAESDLWJN5m5yw2ZFhy5CQotdYXZ21N+atr6PN2gGD+Zy1NOatUXV79bYYnEJhZiL48CLxYsLQyEU2GKKk5zD7kpwq2bhV8+YyTzZx5CEwOFIvUMdBH7PAyOm5AqgC0EIeq8wmUlfVdIWDIASz0RApyiLTf1aVC15bwXsn7mSASoK8xHCryvZwHxySHIaxyB2wjaxMDp5j9AIbVy8ll596uwzukeDMa5vmZIQxOenGL0hU0xL1+By9J2KApyu0QYg9BHWQy9rfx45vAmGeh98ztZ0OBgl2xLQHcx6yrjOz02ruDrAU9AtsfnRyc9lbAIQughczzSAp8ZDLK9HJ77lhx7jqfQAp0SiNgCPK9ZN1+wBAqACsUkkMOrZu2SI5IIDv+o0bCiJg/BJA2NJiMKQ4QBL0uukO2fRQCqA6SFd9UGtFoNbW0abaIYJTxhEW7bPPPrOZadoqALYdEKYNZeI5xpgCBgEhyB4JoP/lvffknChHRtaBkldBo5DaQ+PY6rlQ95rzthesWQAJewdBFIAQ2dvRo8fsuxPH7fTp7xWgPfH44zYzNa1gaeMmb5kAKKZmUzVf589rfiLjQ7569tw5BXcEcQTRJAFg437/wQf2+Rdf6HfIrLPevLG0xylRAcAeJEC4fp0988xT9td//Rtl5wnMv/ziS9X2YdHPfdHi4NatQRseHrPGxnr1sEOa2NGJw2STAktqr/BJ4Pk9+8wzAow8A8Ab78UzJADmtYBXGD2AHiwKDdcBdbzu5MnvpZTgXuJ8pn4X8PD4nsc1JjwXptj5Cxfsd7/7nV3AJGd4yH75q1+pNx5GJzhiwmYjJeYeaJ+gMZqd0Xsge+NZs755Roe/+to+OXBAsujrP95wk6ikJYvzNpLPS3pXTYanzyqF7aH+OPY9XUJssWjW3FxQ/BWdkFnLXANjBEDE5EUtHQaH5AhKewi+KihJZGyVs1V9q3TtJAWQW5ZL8wLEmMBwb9Qx0pcT+d3gwF2tKZ43UlZAOPPlwCefalwYH+5l1erVkowCTrs62+3O7TuSNFJ/iukMrC8GPD2resUmcs3sqzyfi1cu29Gj39ihQwf1TAEAzAv2SJ430kwkv/tfeknMEMwkzxj2lHvgelnzmP3ANr7yyiuStXZ39eg1mPeQ0MGcCLaKfnYw7dwLUudt27fa2rX9Wm+MKw6he3btsp07dlpXV4cYaqnggipLJRrhbPJ14G7a1NUyL9nL12/cYAN3B5ScZQ7Ajm7dusXOnT+vuXH23FlJI+mrydgwv+n7ibkSexRAivfmXnD9xViHnoisf+YBiTTeCxk1cx158w83rkt5U5YJZQCAKYfQf2tA6IZWG5SIAwjDxvZL2rlF85FnSV9J+j9ePH/B227RCgI5rPaLZ2T8RIJLrYHmZgWmJbkdvKsaW36nrb1N9ZxdHR1SH7lsNKv5wxeAHiDvCej5pN+ymtBT7hF68HJ9KplQ7ChFy58QxT8E0Pw5P4qS0cgQUkIOIPzP//B/iSHMtrVaA1lkmliTBUaSo4MmZ7lso9XV58USzpXKMnqZFTtY1sN2EbMDQtUR8vDZdAIVrLYJTFoCAaRqS4vW391t2zdtslastDF3wCUPN7/SvN2bmbLB6amVAaGaCy+oHYWYmTpT9jg6pnGIkkEW2FsWF9+vT7wPEIbeWVFy5GzBgxjC+0s1qo/TzWOS4PmBICUyOQ4EHtSR4r4rD0xANVBxZsC/qsR7/NgoR6te0fKeLOlp+OcAwsic6FNX8DJY9r5RUppi9VYCyhEMOsEQa3ZcgpcwhFECGVtj1DCFfxIAT9WEJrUwEfjLYT5kSkNQv+xZxmA31KUpiEQ2SNwZtOzp1h/L6/uWO3pWkw/Ln1/18xxAVZ9sAlXCX5aDP2e875eRJlBTrV/cbAVjJ5rZ4p6Hgy8s/Mj4mI1NTtgUklfASwoQVq+w2vhbJjLhm8OxKUf/L7MGmK5cTkX4NIyuxtLRGTgWnPttwA4iX1SdYaZe7I+C/6kp1ezQpJ59Q4CQ3nxjozZ1b5DeFaonxGk0j3SLjB3tbGjkm89aPoucEFe7eYEdSUIDuItjH2sI0204kvHXX1J7SdJOx918BQJxeEzPE90sWXfmw3JGMYK+cgl5GwxZqPsIstPYvJffdwkknxFkpUHSmdSMhKa5kRnyutUqwxmNkbg+bxLuTEBk3vg7WVIOJhn4BKlrbE0iI5BgWMVraNdAcI3sRa1WUptcnOMxwNTYkmQLTD7vk3wuTHo+p6CDQxopFQlGQFFkXLln/s4XLLN/z2ouTc9MOVM5j8zX1SB8nv+Os1kCMjqHgrGXepW60YL6QwXpqYwXSHJi0hPMa7hHpD6M57Ia5wcAQnYq5hjsIBb0BJfIHJFaAWBopUBQkgaESJIAdMjfogIl7peMGZl3nOcINNS8eHZGgYr6mRVyClzJ3vuzM9Xrcs8EYGm5M88Q4Oa1WBtUy8hZ+eWXh+3Gjzf0LEmwLpOMpgKLWMvKc3Lp9aISPIAy7pkeagAlmCF6o2E8QvsF+tXBeODUODk+IeXEE0/sFStBcHb16g8CaXdu37aO9g4xRNTowABinMN4wUTAfMI0/OGjj+zLrw6rb+ByQOjJhRgIO0BssPXr1+qzqCFjrjBWyAxRASAjZEwA5d9/f1rSUFhP1ltXd4ftfOwxsaiYDCG1BHzTF43rxgAEsAdgBZQR8H/55ZcycOErsmTcAwCch6PaaGqnA6sP6zs1OSlWSa06enoFTlSDWLckNhOmhaB2amJCDpTIhZ94cq/GY3pqWgEqCSZAtgxkTp3S8wW4AIaRlLKHAC6//e47O3DooJ0jCJ6bc0djxTXR/M8Z4XQyXLtePA+jWV9Y5DHCCLuczmm5LlJPmKf1SK/q4fhCTijnzxkUMxXLFXw/JhB2Zr1BBjAkCv7j//IfJe1jLwUQpwHh3/zN39jE2LjaOpBMwGQQ51bmMkCN8Tp75qxqvIgLeb77XnjBnnvuJ6pDZU3TNw/WF8YWOSs11NSBPfXU02rZwfnDmQOwOfzVl/bRxx+5mUt49tRNoyKARaXNw+s/fV3PmxpCkkmsSfqHkri5eeumXHaRDL/26qve7L6yoNcxV7x8wVlm1RkPD6lemiQq/SsBhJmGjMAH84Jx4bni0oyKgFg5AkKxg5y6S24uCHC+RSsVepyiAirkVafLGsB8qG81PXM7lJCDcf76myNiwJBWvv2znwkQst6ZL2fPnhN4BRSxR3Mt9Obc+/he27l9h5IYqPMAVqOj4844sia+/koJHAeCXq5GLOGtufzkWAgMYWq78b/qaKnGNen4N5pjOUMYau1DOx6krqgvqAvH7IfX8G+eH8+JeASgNjYyZkN3h3U+czxxjrCvrtuwVioG9tyoKJoNtfrMY5yu2f+Qd6PwoeTDE5esnVDSQQlKxZVIXJ8SwJyZoaa+WicfSzv895R8/EsAQnL0RVBsAIT/+z/8n2IIs+1tVmhvt1xrs81Ac9J8foHiVNBv3uqzTbaUabBZbFdLJZsJclG5fcYAOgUIve2EP1R3C6qzzMKCNSyQ6V+y/p4u27pxo9jBAmCyTB+oeZuZK9poac5GSkWbKAbJKO/Fa1SnCPuIoY0HEHw2UhYBwmjhzqEYd7tktgWRZNAk6yGEIseEIQwN3j1Q9A1Rh7WKYpd/PQwAuSDzjzOE0bo+1o6txPfct1giDEhpxePmzZ9pFjAyCf4MPEiS5Xs0AElv+vF9/0SGMC1f0+eucPG1+Q6XVYbjpObP9H0moDBcXwxU03K+ZexebLPxZ7CDyYEXa74S0w2AiktCE7BWIxP04D9A70Vv+irGRNIol6x57LgcyieBWgo8+2dEW+b7Zll4CxcTr5DSWBaU83PfS5PWr8nv6PfD50ZA2JjNW0ebHzjU7GSy9TYxNWWj4+M2ODxsRTY1b7+mL/etAAyuDAiRnrY14x5Y9obyGMpIRz9n9VncNBmXcI9iIGHmvReemysgJ/LicfVGQyFADaEAoSeT6hcrVkdz79FRmxy4Y0ulOYHCOr7FPNUJHDYslq1RLp6sxUUrIj+fmxOjh8REltY4F4c2GA48PGMYv+Ic98xfaHauDb/iNYJhvSW1vTj4qZ6PP52UAtNUQU5wFK2vVyPtdI1p7GfJ8uR3fWti/+V9Uox9ag0l5lFhr0mSEKn2E9GNrRrcVffl8DQFwAGM7tzprQtgztKtbLSfReFqylCpOsXDJAnzXvJUpGhB9RDXkhImgR0k2CHLjDTKB9PnQpoh5LpJChD0Dt2DZZgQQyggvVRnC2V3m/OxjoAw1GNqvwsAWXLK4FMQZHPxQ6NU30fZa01jg+5lyaWHSkazCqSoaQL4wZQQpCOfhLVYCRB+8vEn9vFHn7iEpiapBcCCbWJsYLVx7ERmhLwa6RbjTtIkPl+ABUOvQCQG7sh+83mvXduwQfJN5EuwFOfOnVfWPw0MVjpreB4EUwR+BJal+aKYLuSdBD4bN22wV155VZ89MTZmp059rxpCgiakk1u2blb9HHWgL7zwogJ/7o1x8bYZE3K6pfE1Mj0Ce7GIO3eKXUQVNDYxbp8ePGBfff21WM2pSX/+SX9NGNVw9jtD6IBw0yYA0hYBJwJa1AZdHZ0ysIEJ4Bl/dfgrGbhcv35T41vfUGcvvvSCvfDiCzY2MSGXWGStJJnb2tvtqSdpV/GEpJrED4A3esp9feSIZHXsL4BFOZY2NioIRYKGYyV/8v/sjdw30kGYHNZDe0e7QEy5XBKAYmzGRka0JwGwtu3Ybvv3vyzpMXVmt27dVnALC8s1fv7550pCIH1EzogcsqmR4HjIrl67plpC6icFzljbAnnudcC5xUbskvLooVAFhG5IVVUdSPEVztyFMk6/qhHyAyqzJBldQ67BjUWC3wGAUQ2/m7wnmwCR9s+Mar9wMv27v/1b27Z1mxL81PsBtNmfWVO//vWvVcN39vQZsfnc67PPPSdJ9fVr1wQUAVvIWlVzbaZ1uHvPHtuzZ7d1dLQJnMIeUQtGewmcj6lpffmll+31118XaAL0ANgYzz98/JFiWBhITJOQYV65dFlsd09Xt34Hl89T33+vZ89ehTswRjEXzl+wa9evKxkEq4ZBzPC9IdWVkiQiYQCTjAnLubNnJWll38PkS8xlL6ZDWVu/Yb3mGgkdVB551eMGp3md526OpoQeJl4lT3zSooSeiuwfrGHGBGkz823rtu1SSLCGjxz9xo4eO6r10792rb38yn7JZLu6ujVOuN4yx9kzJqen3Iymqdnefutte/4nz4mlRcHAc0TJx2fSr/LDP3xo//Tuu1ZGPaHOAB5XqSVRMJ2MDOF9+84fBYQAYur9F5QggTGVDFw14q7q8yLEJTecybikmXObUi+cdEuz89bc2qS5Ojtd0vjRiH4pmCmq5h5PE9y0Ja2uswJsYM6VQOy3aqElk0FiKy9/iclUj/U8+ay1E5IvUaXD9bI3yzwvKFf+nQHCVmvu6rKmjnablotdUYFYpo4FTMP4RizMxBACCGdLRSvCEAZQpiA6AEIO2AgIXTJaZ4h/AIRk+HNLS9ZH1mVtv6zkkXstEYTMFW1qZtYmK2WbYNPkc4KpDIDQkBLJmKJuRUDoi8IDtiQNkRirpDz0U+xTEqSHDU4bYgijo4Nauh4wTl6BrZqZnLzXnw0IPRpK1xCudDjH/0vki6ksSi3Ykq5cEji/Sg+0OQACwA2TNAFGsc7pXwkIa7M66Wu9D+ytAAbT4LGW4RMwX8HsI95zdD+NbEu8p4eN4bKxTLuxsnBDUBtKNpXhigFt8szdKFPjSbAgiRkbjtaBonhv05Gql3wYIPTrSbE7CvyTODkxA6nekzM0aSDu98/mG+Z/eHEEgmyGDgzdVCGHZXhToyRGBC/U79HEljrCu0NDchuODKF/mkMCyfQirksxhDgF0z5mCQYJ1lTtJFxbRBDA5pmWIAMOGR8CTYADMiKNEcCgvkEb++zcjFV4n0rF1QVI1OmJiqT8LoCwJHOZzCLS0SXVGTY3ZKypIWN56sskx6zIVYwAkDoU5C7RNVOZ+7Dmq9Lfar1essrTGctUje6D5lh1z6g6fPoj9lGslOclY3XWwEF8JCI13wPT58XzocVOeE1kymO2UWs6lbJK719x7fuhWBFTCuADTDBvCwVnoXwOVw80HaqppEhMdAAe3cTF2+ikAaHjZnfhTTuqpt8nTHOv/WgsiCXkeZCthjX0PpTeQsIlo/gHlcQKkfXlTySrjKEku7m8v05ybYzHghNdMCBYCRDCCLrtukt4JqedfWR+yLSMhOmc93vkucR6yBTNveyxO9ORTRqR4yQKCCPII/iDkZBbY6whbG1VAPnhex/quy7vjZAJbiJwh2XESAJghGwJAxNAAkCAz2JOzM167S1fMm4hWRoSW2J8GJ/GRgWS1L7hAopTInVtg/dc/sS1eyuCldORfBZSNuz7YS0B4wBcWJpKZV7JJJrMkz0HlpEk2QAAIABJREFUwMBCMGcJKtf0r7bVfasExMjUU7+4YcNGAcwL58/b1ctXxNRg4c7rAYNHjx6VgyJjuHvXLs0JWK3DX38t0PXttydseGjU6ip1ZlmzTAPmJ67IwQSDzRq1AYDwkUc2qrk8P0MeisEG4/GLn//cNj+yWQAsfiaBL5I6an9glmhNAGgauDuogBkgxXPA6ZUG7MjL2DdJ6tDrD1mktytoEkscA9TxsXEBiWg6Q7Dfv3qNJGeKU4JDJM+PuXr37h09Z8xYJibGlRSLcwsHSFoR0HIC8EODe5LhJEtgmZAowgABCGGr1/avVWKJJB+BP1JFkhQ4R6IAc+M7E2tKVKs61Jq9zc+ssL+kehPHBZAY0cRWY1F9kZg8ufy7OFe20lzJsnn/t4L3CrHaovX0dgm0/d3f/Z1t27pF+ws9+r7++oiuBxMe5J/Xf7gmhg7QwXm187GdkmaeP3tOc4RxwsmVvUR1tfUN6nG5b99zAmCs5R9/vCkm+uChQ2ITYbGpaaV+EcdN6sW+/uor+/zzw/peqltQnznMXwjuMU8BBOJE+cLzz2udM48J7gFtMOIYojEfAIMAsH379tnOnTsEBul1ybUx3wGEyMoxdrpw4bzAG46jJFE5K7t7e9Vnk32AukGYVAcq1L/Oe0N0zkn1Vq0o0cB8pO0G8wAww/7KOse1lL0inyvI9Ir4Hvbv2+PfqmaVmsL1GzaIKeW6mNskSmhvw3tTX0lygX0SA5c3X39D0lGkvqxn+SbMl1RLSB3mgYMH7d1/+X+VWB6bnBIoVPTBfiMZP7fhScZl8aGHQctKoGoZQs7sCrEJMUG2CgjljF9ZUJ2z9w/0GnjeT3W+k5Mu7QxkEKZ3jKnaX6k+3nsMAqjZJ2BidUbmvbRBxmaFvGIm5hVsroNxHLW9/ZSbo7mSJsZ00a+Da2GcYKJx8OU92Re0/5LE+PfFELZax6pea+3pVi9ANj8WsM6bunrL5pst05CT0yh9CpGMzhFccOMEevE7UMT+0H0ScKyrH1ilIkOZ5oYGW0VPlb5ey9dl1FtsiQcC80hND9LUTJ2Nz87Z1FzRJawMOmdAoSDJTwkWgh0tNGiXJboedMgQxAMuTETFUiHw9wCiLrFi58FVJU5Vlz5nB+83mVCQlWLj0hPa41lnFBKQdj+1o1+pJbQEqv8ITejJk5DLrgGEyX2EYAhToAiuYsZe0svQEiHS8mnm7T7JqN505bA3CZTCIl7JyKeWJUyAVermV3pN/MR4bfozPIt4TxE8KFgN2U2/lJWf2bKNJ3x+8tmJIYfXVGiEw+NgHhBksPmqto6aslDUzAJR8M6YqpbQH6GAYATkyz5rOYjzeee9aXTtkVkP4E3BtCZVkIWE6wozLBEIR1bb36WazaU3Ee/OJsf1YQqojDDgqaEhFGQ3aqMDEAIAZ4tFuzcyIlm27MmDwYxktErweAAWWUe1PqN2sCFvhWxeTB00FwcU16IuE0q4VMdUwAhAKBaDzBzZOCQZvhYjC1LEybhU8sbktMJZRGWwYOXpSZsdHREYpCa5sSFjLfmctTcVrC2ftRayeZiSqL6OGi+cRMuSJ2J4Q9DhjFIMgqKldaB+A0OXzLkgN5RBRjCfisYs3vKm6u4b53g0rUn3LVTfNq5XqgayvdXatvge/oh9DnLAcFDxpbrK0LNRTznuTYlaoOrEG2t9tFdpbVBH6Y3sdT0LsJwL1tTcokMSgARYBCguu5dUD0L2Xck+EzDoszYCWMnjkP+rv2WVaUhSCWGSR2aLcYqSW3o3yWkttHZBhhNt+QlYCaqTw1a1qJ7wis6jnnn17K0/F8+cMw6s31jfDvAplcqaa+rRNT4uG3YkVrdv3Q5E8JLAcwTjfwwQ6prr6wWcCDCfxnp+7Vo5DQIGaWcRG5RjttHS2qog/v1339d3XaHOMrlqexTGFFZk1+7dYjAIKs+fOy/pFjVBsX4OoBxVLkr+Meaw8AuwNouWb8pbR1eH2ElAIWN86fIlsSnTU27KI6ZNbP3KXwSU3AtgDrB8+/ZNu3KJvo0/ql8tLC+BJE6OSEOZq4wDUs22ttZgGjWnelScOnHo41lxLz9cuapnhmQU05xvjhxRv7edO7Yr0Nyze48YzKGREclFj3173C5dvmoT41NipOroYNCAPN2TKuV5T3hRl/b4nl322K6dtn3bdj3H0eERgVCC27fefFPvjfQNeSssDfVnADGkcy++/JK98ebrlm9sVCD8/enTeh1AGMktoIOG8bRi4NqR/iJvvHr1moLGPbt3KViESRGjPT2jNi0EmUj1ujo7krpeXBBhyGSitbiocaUe7eqVq2ILSRrB5GCGAlP00v79AkewZZGljS7XMKhnzp4R6858271nt3X19IoNunTlsvr3ff3NN2IUCe5V1sNcWfB9WO15Vkh0B92JzzW19YqnXNhbAhmgPZ33U1xSJ6dgmUSpPQHrd95l3XxTFjC/aPPFivX199oTe/fY3/7t/2Y7tu8Q48PzUJP24WGBGuYDc//cmbMCOI3qE7hZsl+MkaiZ7OtbpXlK8gHQODw07HVvr+2XYyf13ZjRIAP+3Xu/E0sIuNm373n72c/eUT9Ffo750HcnTtqVK9esLsOeVmeVEmoXNwSh3cmjmzboebS3tulZsO5JjJAg4bxiTrC3xJpKACm9CdnHYN+om+TZHz/2rZ0+dcouX7kkl1H2junpSV0370WbDfpwIh9nXBg7mXeVF7x2DSPI+dDap+zSROaREmecp2Zi9+jDiAwU0NnS2mZDwyN24rvv7PadO3ISJWbq6em1vU8+KZYS4MJ8ocULY81zYO9g7DGTefONN+0nzzwrs6P29jYpAlSPXCyq1vyLw1/ae79/385euGQ37wwEFaFqKLRvyBfEM+1S/jGvVMohHaeCLI9z1ULDnaXZC9jT2T84u4iLkNCy98bkHfvJlke3qBaVvYmxgtU8e+aMWvQQBwAYiQMA2xiBMV/n6H8+Oqb7HB0d83MlJOhg4QHw6iUsNrIgQKe6/BC76Z4qblincxRcFF1RUwo2VyYBMHEZb0yM0uRR8O8NEPas7bfuNattbHJStrFo1UvFss2XF63Q2GLZfJN24BJ9NEDTsITYxWedEYnyMv50htADGwFC17OIDexubbW+jnZb09WhIA+guIThghxFF2ypsckWCwUbmZyyUb7JDBfnbK4yb9l8wTINWVtQ08sqqtJECUGnaj8CSIkZAm9p4rQujnBMqmiMkGaaXFpZDc6ToKsGAIbYNjlFHygteogTpn9OkJaGe/FF8IDTOZEELpeQxaAs/pYXiIdgNwRs0aAimiYIFKSZsQhIahjCB1/JH3f4rAWuaTAYn0sCgB7yQQlgrckcSf4aAt4YqPpjD+AxtBNZ6a1jXWX8/OR6QjbUM1jVcSaY4lBmzqHRl6QsSAddPuOupwq6g2RFDIr65lQD5zQLGEFcZDjjc/SPpZ+fgy7NT6VWQssLZZW9t6fUq2p26rJTXk/mML5nW0urCs6R22H7rqwXcvDFBWvMFxSI4OjYkMM+nJR7RsZRo6GRMUGnNWStDgetUJuVzP3ADsY6wsYsNYSFYCLlfYRwUXOWpfrlgD0lQZLbpfcHEgNZ36BmuRx+OBmXirNWnJ0JDKGbUiERXSzOWpY+PpmMdbe1WF93h61d1WsdTQVrzWVlK5+jDxH3pib03pMIcO+A0OtZYjJBLmFi7LxmtbpWPGCKoIQ74Xcl+WD8ctkEAKVlVwTyMpEIbJSYuZBIgDnp7GhPEjbpuRab1XPQcbDzHtqvyp6p5dDncxz8+D0wZ2I7jGhi45JPN8OpoxF7MM2pJr+8IS8Ag8Ncr09l+OO9eN2GOzlHoBdZTfbUOE78HTBIBtRrRTzzGc1ufC4vajzIXpOkiK6lLr8JezKVJ3WmgIk6H+1dEZgGFlD1haqZ8bHgoIVpxvGN1wu8BrfFWAuo+valBdUMztOAe2FB5jSnzp5VD7PvvjshB0WuKcq40/P0QQyhAPHSkgJRAi7cKGEDAdkAwuPffpuwhzA8ACXMHd775/fsvXffs7ocE6radgRA+9juXbaVvmv9/Xr+MI3Uz8E6xASEs+/hUFgIc7IpbwvFBZufnLfm7mZb/+g6e3n/fi0+3oN6uIHbA1aibUAZaR1Z1ozV5e73nWaeREMNWA7m4rFvj9qNq9ft3t17ArH5xpyYNqSsfHd3d7rE769+rfUCiCJA7u7qkpyuF6OpUlGyPH5Gy4Xenh59DnWNSPW2boFNfUzSzLHxMRnNfHLwgJ08fVr1Pg7wq2VGnPtqq1fy9lYtLY32zs/etpde3CdJG+sQEHTowEGBdCR8zz7zrD2++3F3Nv3hB8k+jx//zi5f/cFe++lr9qtf/8I6urrEpPG7gBPMNVgvXCvAAzMYag1///779sEHf7Ar9Dg0s0ce2WA7tm0TcGQuwvhgSEHASRsBGsvz4DY/utnWrV+voFQ1mrRcwJ1xfFxrA2BLwImUlpYPAIRXX3vNfvnLX9ng3QEBHuYG7A6GMwcOHJDMEgCAk+b+V16xHTsfs/UbN2nfuHb9hh05dsydIE+cSHoNVyqhBpc4Lnw9yEVd56Vc3P2F6bMr/m46hqnGAN4yxwN637sqpUX1I+zr77E9e3fZ//qf/pPt2bVb7Cm1flHeyf3AIiNdZP5yVgC0HtmwMWmODviGtaN3JQE/7B/zi2f/+huvSS7NGU58SU3q//gf/0PPlPGD/UZGDOsDs/bb3/5WzxyjJpIg86WyXT5zTTVySw1LtmZ1j61f22f9/WutubFRDDhz9Y033tBeBKjAwIZ7R/5MbRv708Dt20pGPv74EwLLyF1ZBxcvXhB7uH3bVnt5/0va05kLJBsicIjqJ5UZhbiaRCqv49yMZ4vvgwXdFxLokbFRSbwZD0ANLRVwt4ThZ3xx0O3s6rLbt2/pc3ft2q1zDfBLU3oYM/Y06o1pywMTy9i/89bbYsnpiwqQ9jp6wJ737f3m2DG52352+Iidu3RJfcqRfxNHqA6dlg9gJvbq5rwtsa7n5y1Dr3E6FrC3gQtwAW3CWyCXKP8wWGTe4XSKrJ59BuaXOAYwi5yV+tJVfX2K1Ui+0bvy+LfHtQ4BcoD5nzz7rNoAMR/piUs9843r19VX0dVC4Nd6e2zXY2r9ojOQswZVY8GBYTyDY+KZmFBlI5S2hBhcZNUyNU01FkqTG395QHjPTWW+v3rJcu0t1sXG1LdKphL0J5mdnjU2i8UlsrVNVt9QsEWrtxI1FvMlmy7OWRGHQALJ+gcBwozYwYYACGkW3dPWZv1dXbZuVY8kpBnqjch8k/nHWY1NNFNvI1PTAoQA1BlqkXAEotaFok8vIUnYnJikioFnUi8VaAkPmBwQxrqhGJwlm1swQlDgEmjlWvbKF2NgFFNB7r8OEKaAwkMAYYQly4i6mn/E64ygywGDU1xM7tj8WjUmIfBbkWn8MwGhPk9A5X6r8qQnW6pPWwIKQ/+Zla6hFsDd9wwCmxflUhEMRhMKD9A8w7TsuaSfV9qYJspklADFlMgd/8jaKNhs8Ma7AoTKa8yrKS4bGwG0AtCQ2VKz9WjsENiuZVAogL3k4BUgiT0wl9vGu7tblBMuFxQvYwh5T4g8GBcdJgTFnpklq8h7UN/DdRP2YWaidaC6PdwDAU05ybFZW5jJjE1N2YzcsEqu+4cVCjJYAdUVJKM4lrYUmpW5E0iUoYKZtyv3r8i4KdAOzcUZ31i3JectAtUG2sxQGIYhTMlK9OuhiByWsFK2jL7nZSDTkm2wVZ3t1t/bbetW91l3S7McR9lzJKsJdWlk/GDNY12b1+05w+uZSN/wl7NbgZkrAUzdNpovXsPBC5iSmVZQJkSFAgfjzPS0AhKZmNS8L8XrPJsqq5VqsxBMssh6UyfEe8RCdw56uZQK4AIIQ21mcJdzuQryFQraOZzia90V1aWyyDIDwAvALQGEgY32XFXQOgSGMfb740dVBq0KCFUXFNgyr9fz8Y2gEJdZua6F1h8EvRzY/Fttg2wpmLnwPkvK6LNvebIvmOHIgTQYzmCUS0sSc6ZRteQJ+G9Quwr1VAwMobsrsl55Xw+2CQC/P31GjBV1dbom2q7UKgg0eWvTgNU5XZlfsEbY6c52MVBP7N2r68bIAgka9UnY5L/y6qsCR0g2P3z/A/vg/Q+sQtJE9aIBlNHkum+VdXV3O9gqlgQiePYwTWI9Na5uve7MDbLRrDW3NltrU6u1NbXZqv5V1t0LI9Bq9wbu2bnvz9n49LjNlmbVyD4eIXy6hz/LvxgD6uG8IfZugYqTJ75TTz+kb6wf7TlqulywtrYWBVoYr+x7YZ+Yk2PHjumaCfKpuepb1Su2n/EmY099XHdnlyRqX3z+hQAh8lqy99Q9Ui+Gc+Hps2fshljJeABXAaH6ZwIIy77ftLY02ttvv2UvvrDPdu18TOsH1u2jP/xBDoMAVgDhC/teVPBLjebBA16jePzESXvyqb1i4TZv3WLtnR0y2AKUwQICTogfCIbjN/d4+MvDdvSbYzY8NCRjClgF2ETAbmJoMTOr4PTmrR9tbGxUrAoBPz9HOsbzg4Ei4N60cZPAMzVOAOXrN65rbj/99DOBIbwrdow1TU0h1/rZIXo1fq57BYTg/Lr3qacECklO3B64Y8eOfycwePLUKc0nPi8xFEqpdh4ECHUepc/zcPanZ04EhLVne3x0MYEjhnCuYmvWrbJde3aqThAmEJMdsYHnztvhw1/azZu3NM8ZO8aN90VmjtEKgABAAwPMHk4dL0kU1VbeuKFAn2QGDKF6aM7O2ODQPfvggw/F3LM3Ic+Ww2TfKpuYnLR//K//KFC+dn2/5J/ICb/64oh6RGLexL6NqUh7W6t1trcJuGGsRCIIwMS8p50MCSJan8T9zmsPu2zjpk1KimAkQ0P4gYE7es/tO7arRlXmPCHmcCfpdLLG44CYEFSCN3gYcC+cNZzpsIMkU0gCYQLFmCG9BQydOnVGigiMuvrWrBFwou8iZwaJLF6LXHl0bFxGYgBCDHIAuezXAOefv/NzgS5AJuMqdYdOfEpoFmVk9PEnn9iBz7+w0+cvuAcIMYRKQVzauVREMl1ndfkGJRn4rm8syPGce8SMBbAHw805C9AEKLLGOXthLkl4kygdHh4SS4vklhYxW7ds1Z7CvGGev/vuu2oZwvsxP0g8sA9gFEX8RU0v7DwJPKTJqIkYBz6Xti7sSdw7iWKVO9CCp9kZPpKZSkSq20Lo9as6T/eWiCYz/u+qs2h6zfxFGcLYh/D6vdB2AkDY0WIdq/skGR2dGLfJ6WkrzZb0ELNZZJo5W6rLSjJarFQkF52em3VAiFYXGheGJJhQVBnCFCCcd4YQQLh2VY9tWr3as/3lsgAhE5rJNLO4aFOVBQHCsekZm+AgJMu+WLF6Jl4tIAzSPgWg1fMiKbj1rL8HbXwGUqTIEEYJZQwAagOBhJ2qYQhrawiXA8LqAtb/LwNvK2cHAsoMNPnyg9kZlSoITdel+edWPyDNwkUankkZTTRi4Oda4BDQpKWnfyIgTAO7yDjE//NYMgTJuCulWi+kX6MYawX5632HywrAO7IP/EiBfJCy6T1Dke5DAWEAskkPphAYM0focRllfgSabD58A5r4YjwxZ1BAtkTg6sF2/Nm8HKZCoHZfmBXv2QMwL0p2GUS6BjI8GenTqwxptIVzkCjWkFiwTM3eoiEPZWOCKYlgT5Iw2rnMUhM1D4WpLCl1dcxSySaxkyfbmC9YQz5v5aWlAAiLqhdWAMpqinW2sQY0SEWjy2hrY4u1NrWohlDGNZk6yTZh6QQmUA7IbQt2JtTPqNdpPshcvJZrZrYoKfpSxizXhMU2zmlFTx4BOnAWLc8LGDZm6iQVXd3VEQDhKjWmb6fpu4rKg6wJ98nQZ0u1xjTeFTDxZy2HS1i30AcuMuo8F0A+agmCp1pAKOYwFJPr/ZC3hgL2+HoOTCQ/HB7RbdBZWneA06GSzwe21h2To+FNtKn2A9fbJLDcq4DQ535cSzE4iK0M+DfACglQXCf0jY1JjOSwCi0x0smXdP/VNEOoNVJiPgE6fU918EkzY/92I4rIEPq/+R2YQV2jWDpnTPnm2bBPkGjhT/Irev+Ke9ExzgKFKUDI1gHTpz0gOBaS3IBpVBY3m1NZgfoiSgbucjcC7tbWdh3k1Lycu3BBTdLJmvtc8Pe87+tBbSeohSouWK6Qs5bOFnvnnXcUILJnEJARpLPakVLyM/pXYehCXzS+mYOMlerI6JdJaQVuu5ypCfhb8HWdy/k5SeJJyT03LmBcVC/Y1a2Ah1o1mCyeM0zJ5bOX7cLJC7aYJehyBsIDTXcmBVjXfjFmyCIBZshGJ8Yn7MKFcwqWCbIqpbIkguwLq/v77NHNj9j+/fvVnBtDl3Pnzop5m5uZFQMGIIQZp/YHCSasBdIu5KTMzS+/+EKtIQi+COhZN2T+T505Y0MjQ1ItJX1RUxfr0mA3Y4I9aGlqtJ+GlgMEfgBSauzoVYeBB+/9zNPP2Os/fUP3xtqDWfviiy/t8y8/V40VJiDP/OQnChjzTY1qj0HLAYAszAvAl/5ysI3UDuJw+cnHH8vOnp8z/wB7yACp3+Rz+GIfIfC8OzigMVQQnyp34LnyO7QpQCpI/z/mD/31UEtE91VAOQwTc2rzls0yT4HB5D5weWQPgfnC3fKJJ59SkhMghKvqxUsX7fLVq6qLBGRx3rHWlrUseZBSyWtWVl4f6XgipeapTeguA4Sliq1bv8a279wmQEXLFuq8kSqydgCEgEOYKpfPe5wI2MI9lOfAN5JAmB2+YH1g61hjJAN279klIyPWz9DwsLNdh7/SekdyuGpVnxhWvmmf8Nvf/ne1SNrz+G6xr+xJ9FJkDrFnlIvU6pWtkGuwvr5e2/PYLkmkYZGQ4jIfYDhJBvB/JBF4X/pN0sweE6XR0WG7dfNHAUIMxmg4D5vI3I9u0MwhvtgP45eSreFMi7FUjA8iq8Vrqc2FqaRmFAIgyh5JQnz44R9scPCeJLb9MrDpkesvc4/5xZkDSB0bnzRiGYAVgBBHZCJN7uuXv/ilPfX0U9pnYGQ5Y6JSgqTNyVPf24HPPrNPDx2y78+eM3yHllCp1KPz9sTwYrHi7bkysQdqxuqp3QNcBSMYJOgyPJPs2PsGssaREfPsOJc4n6n53r3rMXvm6ae01ugVyr1yTcyZ//7b39qxo0e195OYoyUM84c9knFE2s18uHrlB5kUOSBkX80qKYeqg7mEaY+rg3LW1EStYqNq4el3TCIeIM/ezd5KjKjWFTMzSbsJ7oF9O72EeJ5Slf2lJKO0nqAxPYDwP//D39spAGFnm8BgU2e7DY+PaQLj4Ib8p6Wl3SqLNKxftJm5eZtF8oONe4X2FAtWR6ErWfIACL31BF/yQDKmNdl66gRhCGlKv7a3xzat6ZMMrBYQjpfmbWRuTjWEE3OzNj07J9aCBvUZsgcN9WIIdTiE3ocKrh8ICJGBxuL5BVHNPFQeuluoP6iCYrlsML0LPgwQRpfRMATLNs/ljFXcWIMlRAAltbttkFL724Uam2SDeAAg5OdiK0LwoCAz0O6hgHXlmKcGEDqYXjl7HNnBPwcQRtt9fXiqbq/2M5IsY8hcp4FuegPkbRS8I2cLmTRtTFGDnrrL9NjH/PjDAKHGSXVOsBJV0Bez85pzWOg/ABCKmagpFK0mGPxn3v8y9qOrzRw49Vdl1aqA0Ju7OFO3UCrbYqlsufqsFchWFWgV45sTdYLMdVmDK2AH4JF4wWhl1q2bs/WWh7Fic2tutoUls9GJKa/npeAaM5JgwV9NBATX0nTbCWoIG3Iq+KZNBECwGeOQpibraG+XRFV9/+a8T0+sCQOQcn0cfDS5RRZWqsxbhV1EfauQMrohFbLzysy0laenVEdIQqlQn7Ge9hZb1dlha3q6rCWXFVBULaOkqV7NzNizoccm7GzM1LVEyeODACG7N3UaXO9yQJjX7OTQFAgMzJf6DwWQE23/pUoIhxwHBUAMiMJeFIvVYw9DAaR6ZyCj4yeF7ZKmBhfbCAgjsHMACbB2q+s0S5jLwkTmvGk84E2yFmfAY68kAFr8P1/XLvGK6zLKRrkugbsifSWdoUr66MmUZsHmyf6GNRjZQQeHGNk4+Iny1piQk0sm9asyOsFoqGCz08yVktXXex2Png8yriDBUbBU8bZAzvDibFpt80Gw4HJVJqnrPvg3NRw0fSfg4tkNjYwqi06fNJdgPyDefRAgVI3jggIBGrUD+pAjEbRQC3bw0EEFBPybnyETBAz84cM/2AcffKD75fnBFBHYALhYkwBC7TGxBpRxBfxlGxSsMHe5VrLY1MQgPcRQhIBTbBOOoiMj6gmGTHR0aFRW9vVZZ8H5kqFBMDGqTdbxcwLJru4uxQG0QLh946aVFqjfd2aWOib2DXqaYaay7/nn7dHN9EpskCTv448/Un0QQSTsKGDYlhYU5NN2AZaHgJKgCcfPo998o8AYsw7G6Idr1+38hYtJH9NaQBjZEtXcBrAC2/LSiy+qKTkMDfseTdk//P0HMiVh/sF4vvXGW/osmFiAIv3YDhw8oH5sgMLn9j1vux/fo+dFnRUg9sjXR8TW0VKC9379jdcFOJF6Amgxg4FhQB3APuhtVTrEqqgGfWlJ87e5GenpGm9gH3p9IgsFRLPmaTHAcwSAXL9+TS0ESDwBlnCDxDqfuQBDAxh8+tlnFLQjQaR+jXVNP7znX3jBnnr6GRsdHxMIuH7jR8V2xD708wPkOFs0u9zU7kGg798AEMa9i7VLQmfDxnW2Zcuj6vEI28bzAlQD6DA1ga3yRBp7D26Z9zRGSO55fvTo49kgKSVBhXzzl7/6pcaWgB1wgMkIax8pKGzYzVu3BZrW9PVp3nAu0SqDNfP5F58r+bvnid1uyBJ6Kd6+NWCL5DGUDtxsAAAgAElEQVRRGWSQJjfbo5sesVf279dYYzhEywrmNkCbZ4UhDOwsa2vzo49Yb3e3zkHqeHnW9CIkcUodI8+Sa417LYk7rpk9Kg0I0zVFHg/6Wk4SRRV31QWcwrAzB8X8LS4KnH722Rfaj2hvgZEO+wx7M5JaAB6GRafPnNY4sy+ylzAGmPGwtkgO/fpXvxZDKKCtVg0wlWGvrauzM+fP2Zf0wDx0yE6cOm1z8/R19XIQASYZvtVrngKIPRmRUTsR1XtTaoCLcnnBso2oAhvE0KmUJmOq/QSAedmOt0Fa1dsjVh5pNXWNJMnkSzIzo4QNklCSAoDCjjZqAHuss7ND5y/Pfwhp7Z17NjQ4Ypl6JFd8GqorajVj31Pvn+nlJ1XXcLU7Ch4L8efEbR7TkACtkgyAvyD+CjG9P92/KCCk7cS1BBBetnxnmzV1dVi+rdWGx0YEwmgm39bWYd3dq/RAZ+bKcmSbobiW7K4tSmoiQxnqNajrC/b0IVy1evppEVTz/wBCAxC6vGt9X28S5BHo8XABfSOzczY8O2sTc0WblqOpm1vI2ZgCVDKnQTLKZ8cv2SGHbc15M39ILgFzfTMLLF2vIne98IBWCgNWAkMOBKqSm3Smxt8jbaiw/F3vB4QpOZ0ikXQfMc/GVXuTxZqxdMSyPHqJ7y8gVwMIo5sg1LzX0N1/x7WmMvH9/igoDOyRJnaUW4XsdgLOgqNarfNmmoWNV6T/SznfRXYqfT1yaZPDnoO1uDE+CBBGqWB1d62246gyCJ6hV6+mkChQkJg2yQjziPejVtMzQsE5LTp+hUA0zfqlwWDYAlQLk5aM8v/VsQ7ubqlaTz0y0cVBlkksXKrYIj2eMrBxvnm5CU69eoNRX8HBKKawNKdViywO+Q028gSJbOqNzc3W2NoqqDkyPql1V1Jv0JLcR2O0HAGDgjE1ufc/8/VZy2WyNl8sChAWslnraG21ro52BUVN+YKyrRwA9JNDvsNGHJ0pOZiitJtep/OLZe0pMhhmnHge7D0TE1YcH7Xi6LBaUNCfsKUxZ+3NjdbR0iKDmZwXmIldhA2VHTWmLCX617n7KeAlsYlWy4rlPfp83/CaYoC3AGTRG3g7YPOsKBn2CHC0h4kxc5l2bL7OocN8IsAg2FmixkBz181lZGWNAVAm44E+PRUbCwrc+FwCcrKSERzEOpxYwwCgADQiiawCQt/bJCvN0CsKpjUWvsMw4aLp8ugICCWfXSZqcEOjODZcl4B1yNQLEMqhlM9N9TYLbFy6hjBacOuUCAyC1oRhVV/QGgJocp8dne02MTZlUxPTcvqT9FjyX+p6oqsoElhsu91u3OOitLGOy4G9hjDYnatG0p+r1297vbv6LJYAn25Is+LXA/sQet5BUq9c1t5++20BQjLrSJCQWiFLZA3CkuEAydeHH35oH/z+A2ttbZHsDfAFC0emGoZcCSnMOTAzKBSUcZa7YDA7KJMEKuSsqbVZWXHkcju2bgsZ70k5isaAP7JRyb6fSPxpzeFjENd1+t4BqUizeF5FTN7GJ7xlAex9PmudXe1i+R7b+ZhkWLBVyPkmJsfs2LFv1bQbNmfd2nX28ssvSSLKoMOSIdPC9IVECIAKMIjjIowPQRsBPvV91PVFi7r7AaHXpEV7eZ41e99PnnXGBidIAmvcPj/5+CM7dvSYgmKu5/nnnrcn9z6pcQN80Jbh/d//3t0Z29vspf0vy+Rj+86dShzzmsNfHVZgzD1wnW+++aaSCwSesFR8nzt7zgbu3LGRoZHgDu0Mtlp4ZRsMd0PYP0DE6jVrBED5zKGhe5orAArWpje8rreJiSmbK7FPwm43K9idGJtE7GHr1vVLaoihieSoN2/K9ZR9TdLYn/zEdu/eI+nynbt3bXa2KIAPqKQ1AUwWEtIRSYCrT/5BcY9ekWqbtNLrkmTuCuqfCGCY0zK4qlTE1NCqAXkyF0ESQ31BZ2dV/8aeRwN0EirsEbFlCnve+nVr7ZFNj2ieA4L4bBjq3/zVX2lNAA6Yp+xRrAFaIqjFQy6r98PkaPDuoMaBecJzQHJLT769T+1Vv0dkxgDtgTuDVp53MFjI10uuuvuxXfbWm55YgG3CJffypUuJsyzJBj6HZ74FyWZXl6TsAEHaVfz44w2BFBIpSB4xK4ljxN5OzOrsrQ989KKPSTX+jMlG9otofEPSAkDIr6EYABACeH744ZqMm1gn9AWFAWUsYLuQx8KGYb4EG37nzoAMVvgM9i/mP0kKntVvfvMb9QmFZeRsYw0yZ12en7GLly/bkWPf2scHD9rxk9/b9FzRKD2FcUOhRxKJ+kX23aF7g6Fdju+hOhuIN/iFxSVrbMW/BKUQ56qfh9ETgDVC8puEfXNTk5JL7N8+bpzX3m6KPzl/uD8lCkPPW7F9Oa9PJFEyMzWnlhRNLQVryAGUQ81mbLkV/A+cpa36D8hDMIj1AKrR4VSJ+NC6TkRC7BUc1pHHyy7y+4sCQhhCAOF/EUN42QpdbVboaLcGHIVGR4yGjA31Oevu7rW+vn6bmina5ExR8k3aUgAKxc7VZ3SYqA4hBQgBMUzsemjiYCyzWCw5IOxos76uTpnKZNjVyvPK/KtJLlrxuaKNzBRtCnRP1j2wg6pzwGVJ/cxwNvUG4vErWGski2Y5IPQaFSZFNJWJUrFE0riCEuKPAcI0c+XAJ7iMPsCa/oGAMKSmlzU0j+AgBCIrsU1pBi9ea3JNAVRxfzErlzTmDoDwvvdcgSFcDlKqh8Z9jFtNHBUBUAR2taBuGfiryUiuBAirhhYe9AnIB0Con4W6wLRklNfF64y9GFcM9hyLO7OhPjnV30ueSfjFeODxsFUrpyAy9HkMdVNerwSYqcqH4/NJz6kICGtZGd1/LIQNY7O812NoMM/nI5WiZ6gntULfT/97X0+v9XT3KEPNDWKaAQiYny/K4hyjCKY9sqjGlmZram21hbqMDQMIJdNe0FoH9Aggp1xRawGh2k405K00OytpalOh0bo7OmyV+idllRwqiyGcs7m5GbmZylgkOBXDcKllzcKC1yeX520hg8MrLGzG6nEiKxZtenTE5kaGrTQ8RH8AqwPUmjuo8iyasKKGyeL3xdbNh5YKQcarZxulN5FRyliWpEI0Q0nq31yGTiAHC1QqeRLCWays9hT1Lgz7ULr+UPtffb0ytAAe9h7AIA548QBBCuNfPt941NRCceA1N+eDjJ5Gy00CjWTG+UozhLG2j9+PAC2yng5UXSrp7CAgmL/7/+Vyzqo5IIzSdL8dpm7sNxblptEkSTW6AWxFNpLpoVq+QkEnHPPfWceFAMyDA3RMGqXqjlVDRfuLSkXyHFoWEKRSq0Yfy3iAR0DIuBGIw4zJdTPp9+SfIfkuzz9kjzXgoa7RTWXo18VY1llTS7M+lwD0geygHtHKNYSMDUGZ9o6lJYE+sueSWv3wgxgbglECJ2SGj27erDmBmyGgEIkgIBF5Ipl46uXoWTY5PmlG77bGgjV3trg5EcwsCaD5BVuqLFlbT7v19PfIhIW6O2qUYhuCs6fPqU6vvFB2pYPmsLcXYVIzpwnMkPhKMroCK0SWXbLzYAjCfJifYz1VrKm1UTJRGr0TcAKsGHvm+M2bN8SW0cOPQJf+coCz7p4ePcuBAa9hAlQxf+nJ993x45Jc0oQdQIjrJ73cqB2kL7KSNzVnjNZYxutpWb8kY9jnn9y7V2P901dfVUBOS6tDnx0SICTgZ66tXbNWzqcwfTwbHDr/8b/9N7GJ7Ik/feOn9ty+fWqBEVkEagkBhPfuDtrmRx+1N958Q6CDYJq2G5hSUJsG6Lh2FSOSUTG+9NJkDJmrJAAAhFwf44YZCkEyfd4++eQj++abY3bu/CWiYss1ZGxmFln1ojXkkMohX2uxsZEpm50pag+iJQJ1TqxJ5jBAmuTDzsce07XT6gM5LI6SHZ1d9tQzT9uLL70khpD6TOSQLpeuyoYfBgirNmlV5/b0mfqnAEKBnaBYwBEVZoo1gUELbpxRHsqf1L1RWwgzxbxAFgtoZg8ABACSYZuZT6zDJ596SiYxsHMb1q/TpU1NT+m5njt/TmsSNo8xAyDgMnvo4EH5ZgAIYYQ2b91szz3/nIAmYBFAiCEJE4PzgIB/x7bt9szTT9vrr/1UoIsxP3z4sAAViUgHZ7Ni4riWRzdtckCYzWp+nD/nDd8BEDu3b9ecAPjGBLoDQ5fAqwQLCWNgobinKD+M9afsdTx/wNv5CxcUx8OYrVnTLybvx5s/au5+dRhA6MD5kc2P2tp1a11BsrCgdjhIKzEoGhwc0r9dBeISdVjPrZu32F//h/+gWmEkyzFRSZJZhmf1DXb5h2t2/ORJ++jTT+3YiZM2MT1jFWIUaiObGq21vd3WrdughMAP19z8B3AYgjDtRYrnM3XW1eOgGp0T+yhGUDHhumH9Wl0Tz5HEN+CQJNydO7dV88w1816Ad9QJrFXOLZJRAFzWZjRXZPOn7Ab2kddx5qqtXjDrA/QSPzOXYFRJ8rgyB/WdJ+BJajMfWae18a23h/IvbWOpvUxJy7+4ZHRoyP6P/+e/ChDWtzZZfVPBLJe1kfFxUedktLBJ7uzqtemZkk3PlSQho4awBHcemEFqjgBrqh+UQCvwcxxCmQaxBzAGmYVFOQJ2tjRZb0e7re7uVHafHmJL6GqpR1mqs7sTkzYwNmFzC4sysAEkqrmlLdoih1M9YDCAwtTAOkOovG+8gkDjustezB5HtzwPFlw6FeWL1acYwrQHSCci2JQFe8goS57kfTpSRiu18CPNzKUQaKhpiw6M0d3UN+bgYrls143CgSAjjO6aMdMbGcwQBKkhtOx6q2YrXt5Ye8J6DZ6GdQW54313s5L5QupFVVZsuS1/7QFSewDVtvtwaaU3uo7yPwU2ARCmmcPIOiRmN4k7Z5X6eJAqTPMg/FAgLTKfQd5avW5nYKOJyDKQZ15XVisZTV6TmlMyJ00YiaqltwPCqntLZLzj5sW81Zqi9mgpYw1LdVavb29ToV6DZtbR2i7TBhoxo3OXxIxavsq8DQ8NSrrJ026g7URjgSZeVl4y9QCdnJu18dlZZfdQBMj5SzbRSDyXt50AjGap3aqr1zWQsad+sKej01b3rlKbBQxdKhizkLUD8KlnUlHmNRhrECyxcglsAKCYSMESsqOQOGzCYGShYjMjozZz767NDtyxuoWKkkpLlZJlJOWps0J9neUBMxoDZxgl4w6MrrNsMWvvLRlYG5FVJcMJA8YBpXklIwVANId8YAhlKuPyFhIIWi8p4xh+L4IyDgjqGRgz5EMAYu8IHfbLlEGIgxkPavN5l1FyCYAs/k4QoOC+oSGpOYzsIoehDm6xS+4izGudMXT3W5kelQObt4h8zd8fsFsNRADWuLh55lX9yYIJlPptsuaCkVLs4ejXST1oQYezDAQCuPaEymJSR7HsUAwGXur7BOAtlVTPCjMVeyY6GPH6QT5XUp2GBn1Ob3evfk/XHhJ+3K9LYUN7jdB42yWjS3oGs3MwMsNy+4SZYT5WG70/oEaKvllhP401nlFFIPv3wMA+//xzMpWhVgXJFmYG1MtxptKAe02/MwEnTpyUWQn/F/sOEqx+8eWXAnUzU9Nqr0AGn1paPUey8EhHyVwvmhWaC9bS0WJ9fasFjjG7ILgCSA8O3BUz5oyvl2+oHknzCQMeN+1xcOxmSXFr8n3bTbWU1IrukHIAdMOf/nX9cuBDmtnd1an3AmwRRONaOHj3rlgJ6pJgEJ99+mnNWVgfjKJYcxvWbVAg//2p72XIQp0p0kGeqcDXpYv2w7VrzkKHFjioGWAdFURZRkCitaVV4AAXT/rzEQDiMEqNH2wgjrWXLl6SoyPN7QkGUSvgPkn7AkDanYEB+/zLLyStpF5v9+O7ZcoC0wj7AxihPgzQd+HceV0/clKCYlo98PmcB8hFCVoJ9mF8vfXEtAJ1wDL90BhonECd2d2kRvLUUjMOx44dt6++OqKxYK9WW2XztcqewOuQU7MfZbMZ9VLDXZG9iVq78bFpPds1/ats6/atAoRIKjEZoc3M3qeelPMshiEAQWTL589dsHuDw94KSC2fa9dvjEOWRwyqrZe00XvjzczMubJHidJwfoV9LgbBkr2rfYKz952YCrXRuiCvuTg1OaXnD9ABIAGUNm16RAkWvkikyBCmspDsgzJbwnG6saDniTkLIBL5MoE99adIp0m4TM9Mq4Z046aNmsffnfjOPv7oY7ty5Qebmpq2zVsesZ07t9uu3btUMwoYvHTxitYk55DqQ5uaNZ9RAgDsUcBwX1EGeuPaNbHemFZRD/rSiy/Yti1bNVcYL5hBZKMREO7YtlX3yhy7e3dAPVcBaexxmELJ9E17X1brm/3E1R/1+j3Gir2ftcUc5R4BJ7CvAGrel3pc6kfFEMKk7t0rsLrpkU3aq5mf1M8xVwCO1HGSlPOaNz9LkLQ++sij9rO337bdu3fJcMZ7oHrzd9pJsPffHhiwi1eu2kcHPhVTeHtg0GaLKF/qbc3afq2b9Rs2qu8j7s7IgpnvmjcZN8fjnkh+sEaQEjMvYN5pM8LPYCcZexJh3B8AjZpDamnp28rYAu5oAcP+ijyd8Wd+YsjEPsU4At4ZV9WWt9AXt1Wv49/se564oM6dEoQFjT9zj+tEESJFVlCoEQ9EkBhVQzHZ6+2avJY9zv145mp8/6KAcMnsxsiw/f0//5Od+uGyLRYabJEMYqZOlvNzxZICykJjszW3tNn0bMnmSpXgOFhni/WhZhCTDSQn0VAmwDEYQhYIi4fAFaMJwGBjfYO1FHLW095mfb2dlscJkOCI4J6NI1NvP94btuuD93ClVXAKIHQWkl6EdQ4KAxhNH90Um0YHRAWsgaWLf48BubM2Xhsnp8Fa0FfT3iDNvEWAQy827i9xmAwa7shaJYBKWfCVA4xahi0GUATE6UbsVYnT/SDVbdH9/eNEc7ap2k9Rky0AqtjEOn52LehbCQjWgsCVsocPyyimxy95Jg8BkskiYXOJBibh+llUnol3aVyUVMWxUxY5FchIJhoCophdXume0z5eadfUyMQk7F5gNZhDPCMC5HQ7ATYNNjPsyhXA1IBjjW8o2Nd1gDfImIQn6AFmeJ4hweJslsuf9fxCH0R09qrVMySSGWsIYCwCRTJs1BW2NbdYf99q6+nstI62VmWdAU9T42PahNUtFKfgbIPN0ktoccFKGbOhyUkbGBm1ydlZm5O5zIJLZ6n3WgEQsob57NamZsvTqqKyaN0dnbZmVZ+1t7RYIZe1cnFegDD2gUMKNTE9KdOo2A8tJpbKi8hVcTomWVSxTt6jPmOzY6M2NXDHJn68LtZDEjoyu7ZozTge1i0JEOYlB8lKeokshAM2OmzKpS08q8h+aSMPhitq8DvnTaHVp0iOq0VdO19eWE5fKK+fTua13NR8zhGk8DsuCw1GLrFhemSSY/YVd1U1t/VMrNiEAFKjJFr1ilhzJ20WYtsQspoFa21uSTLrAlEwV1l3cI1qiAiU/LAiKxnqyOQ8G5NFSHsyCroBsi5d8iwxRhaMR3SWEyOYc7MT3Dv5/5Y2pF3U/HhLDN9TlpSNJaiKe2j8k/dz44CM3j9KwQGJkjE3US9SDYjiWBKAU5um6wMAqyauKpmtKkCQjPp1yBa9XLaZ2TllkmEHMDIhUI/GNhHk3b/v+fpj7ACsfPNe/Js16YxAUc2pkesh4yPIQhpG6wQCNSRk7R3tCvQI3ghaojEGlu9nzpy2999/X/MtssEq20plsHx/X/5Ve8R4gFFNQmM6tTC/YHXUYuYbZH9PkMn9yOwHSVXqHPRxxFFvuYyazwYEdHR2qu0Cske+52Zn7M7tW5LMEXTynAE9GPvAgtFkfu/jT8hk4ezZMwruqRNE0j5wZ0BBHFLIjZs2KHhjTGGCCMbPX7yo+2ddsd6p9YKRUa2y4YS6QYCY4PTWzZsKGAFGMAc4bTK+AD/MbQCdBPl8Y77C3EGODSBkDACFmOpNz85Ixrtt+zYxvgBaDHYIBHkPWBRMTGhhwDxgHm7evEVJAMAoc5QvGCL2kfkSRh0DYrZgkJDzwna0tLbY2vVrQ6KgX7WK9H/79NMD6hXJ84lMfVrKDJvPvZOUwvafa2CuTUxM2/SUuwtn84v2yOZHBIpIEsVk0ZZt29TgftWq1bpnWOrj356wi+ev2CLy7IaMJ/CCNDkGtklModau/vlIK2Fv+PfkxLTduztiOO56resSLazvM9CQu3SQcNfGDSSg8tmCmOQoq4VB5NlyHcyrf/mXf7GTJ05qjfj57+2C2C/Zf6gLI6DfsWOnSznX9KlE4dTpU5pDJBAA+bwv14Fk9pNPPrGvvzqq1hL7X3nRduzYZmvXrlGD+aNHj9ntm548zWbrlFgFAFI7SC8+ms5TW0cScWR4WP01P/vsoF26eFks2y9+8Y79/Odvq251dd/qpCaP/YDEBHv0zh3bNI7cx8kTx8WSNjW1Wk9vr8xuYhPzfKFJc5R1xmt57jDz3DOJLhJK1MutXk1bjH7VJSpBV1en2kB+fvjrrxWbUGtJzTGOtswPkjesCfZp9h6MtgC17GvxPOpd1StG+8V9LyjRQ2JL/fpktufSVlR7Y+MTNjB4zz4+dMgOHzli5y9etvHJKZFF1LzCXJMYQ9Z68OAhGxsdlhJE57Ico/N6hv39qyUrZ7xJNl26eFH3B/MJ4P+r3/xG6xupKGBwbHRECQ5a/cDik8hh/0F1wFzg2XNWwESz/9OfEUCos6R3lcaRvYlxhXHkOqIUV7WNS0taM+yPsZdxrFtPzrNwBrljtSe0o1FcBIQxuRfPeq8CelgUXXsa/f/8Nw8MPoXLI8c9AyAcHrb/+91/stMChDnLt7daFvp9bFy0KBM8i+lBocmmAITFsh4owoIIAN1VNAA0pJw1gFDN0Ql+yhUrIPPJNsgVsKOlybrbWi1PJloyLzfBsPqsDU5M2J3RcZuYmfXG9DjycQIiCcHWVnWK1C3G0NkH52GAMIFkynRUew2mjROSIf4jgFABjnorOrMQAUZkCNMAyMmphwPCmH2JWfiYPdAEEyhyABs/Z/m0UbiQAMLISUewEd9zGQjyZF8I1O7nylYCTCsBmz9pStYwaw8DovH9/iggDOYQLGzeT458Afgl95+SiGkcVfiwsmNErRAsCbfUtqBBWaAoYWHOkeRAriZZWrGkzTTNFIgtCJb/9y1xPa5UC4kaQJjue+ZMrT9bDj02pxiQ4tRHRtTow0bQANuTMIRe0wdTB0gsZHPW1dZuXe3t1tPeYa3NjdZIf6XinJqp6nNyDXyIzVTKNl2et8ly0YYmJu3u2JhNUfc3701uSZFSx7sSIAQMwhQiD4Up5JraW9qst6vbVq/qtbbmZisFkETgjKQPYEgANjdfrLoUhwCYMZwtzopNIwPHfgHgK01N2uS9QRu99aNAH/fSWG/W2dJs/b091tveKhVClsblPKu8O3eqRi3Uvqk9B7VZOXf+jO6fPC9AvgKMukzSq5R/87xV8xgBIdLI4BAmIwCcboNNOK+P4K5a2wpgcSYOaQrXoH051p2G2kOxcCEjW5VqVuuSlRyoqXeUO2q99xP0QyjIN/N5AU2XztRIvAAWYRMFdMdrYymp1qnTWR9AT2Q7BTRJ9IXxVKKJjH/oxcm6aGppcSaNpE2sqUSSOUf96Ewig9V7RoObMAYEIslayuUEdDu6OmWYo3FSvWI12cL54q6xkSF0wBZraZjbjBWSPD1jNTiGqS0LOFDvdfSbb3Xe1eN89kDpQFUyyvtR7wQQYQ6rvubePZueRvY0LwkWkjTYKeqSCO4+O/S5gthCC+1r/FriM9m2fbuCSoIkTCk++ugPNjUxqYCXr/sA4UM23vRRkwaE2gMXlhxc54O8NQQu0R49Ag4pBoLbbmmupEAPIxoAJIkVAldq3/a//LKAFiqiy5cu2pnTp8TAMP4Y3JAQQcoHS4EN/BNPPC6mDBbMWW2MIspiEmEkHnl0k+3d+4QCPd4DV8Ojx47aiZPfq48Z49bW3i7DF+R6sAr0VOvq7Fbgy++Nj43Zjzdu2CmMLGaR622T6yQAHfDJXIVBxDWUYJ8gmZYejA8M7sTUlDPslJbksgrIeV+avNPMHskfyQnuC9kZ9wM7xnoBlMLWwEjATGTrswIiRfbZhYpYCcAkY0QiQP0GS0VbWFpQIEoC5N7wsAJV2FFALaqpNIsQHz2AkPrZzq42W716leSUbo5Ssls374qhnJ6ZFIv7yKOPioHknMRplLUAoIc5JLYAjF+5fNXu3h2UeQ8sMnsjSQOAGOuUfY/xlAnXQnV/IhhH6uxyz2m79eNtu33rtt27N+iSbTmMVydsUi8VmJL7prLqgOrtiSf22O7Hd9ma1bRFWKVxBUDzvD784EPVauL0yfsBXGOSDEAY3Zxhxvi9VatXaRUx5kizeZ7MCwAHa/C749/JDRfGHsbqpZdetFV9vQrkz5w+I0Z5cmJKz6GpiTYDeetsaxdLxjoHUDAXqH1k3dDk/PKVy5It0isSaSUAdN/z+wS+qNejNo+E0NjoqJIuSFu5diShX3/9lV279oPW1YaNm9T8XQkznRd1dv36DSVL+GLcWTPMU9QAg4N3lXjg3vjGOAVDHcYnGuQcPHRIc51xAGyxPpE23xm4o7nH3s48x3mUucra4HfVimPtWjFtJHgA7Mj71XM2qC+8VKbOJmdm1bbiiyNH7Ktvjtp3J763e0PDkmA+/sRe3ROdCahrZdzxFaCunkQi90qCBtbb2fcObcuMyZ3bAzZ8b9jWrV8nMLvvhRcEfOWPgBHl+Kjaw1w4f0GgjwQNc5TXMBdIZjEhYbO5Z/YQEvTUcXppR6PAPa+T83fepbTsUwBfvgSQg8leVB3GpAlrhZ/HHruse0l9Q5soVCQywlE9IaUUqTKKvxQgJFyYjoDwnx57jmsAACAASURBVP/Jzly7Yks0WuzutMaONhuh7QR6amqBZJqRs7nSghXLyCth7RZVWwTAFOuihpNu9qLaPrFvzmjU04WMDCr9ROjfAd2O008hb62NOcvDGmbrFbAyca2+wcZm5mx4atoGRyfc/p4gjMAj12DlxSXZ4rNvVLmUhwNCHappmV4qw+rx+f2ATf8X/nsZwAs7mAtwlvcsi8xVIhQWcvRapQd9SZGmz4kozet4fKK5PW+tZPRBgLD2MyIofBhw+7diCB/2GbVjr2F5yKCkAWF8bZQusbDiOCcMYXAojFnLhHkLNU7LAaHe8b7LTUi6mp9oIWcbkgXO0+Dw58BnU1BhfLCqVyAVZB2S54WWEcvmQ4oh1Eelmvq52UYUIPocUC9CPjMEx9pwA3Cg8BoXrjqAMWAs5fgp2aak2iZw1lJo1Bpb1dVlna0t1orr2gIgYdFlQtmsLcEQVso2WZqzkZlpuzcxaUMTEzZFzR9JGRI+Slc7ZI6KVoFPCsbDZ7IuskhGMw0CgZ1tHbZuzWr1bcLNjsOF4ILaQQAh+w1MoZyDw54CTlFgP1+UW2lToWA9AMJc1oqTkzY5fM/G7t6xxkxGfQjbGnO2pqfbNm9Yr/6mtKHgcAUU5rKxCX3G9zXk8GpNwLcbucQ6KTZ0gnqACDWQkaXhgOB6uF6+kKfocAH4qYVGMK9KEkRLSfuJdCInmtsUYNVwTEbxEABNZLeYTwL7UeUQ6lAjEFR/0dT6iYwRACACN/5PRjPqnRnqbe8DhEw/b/Cuz1TwhrMu8y2r2lPGBbAEi4SEVnUSyfVU979Ya0jPKEwyuE/kjSXMgTAgE5h2iXA08yHh6PWHFclwYuY17hfKFhOYtrc5gAqGOGSCAakc6gQBVYDoklDGjvfCJEDyI1ggemUFUMiqomYO+dH1azfswrmLuq76XDVRuPJ+5qoQrotgikCDgJrAAqkYtaF8LsYLjz76iP3snXck1QbYvf/e7+3zzz63xUyoDQ6giwCEmkKYKAAh7NqBTw9IVsgaiSdDmiF84FlSVZj73EkxhGKbs9Sb9QjQcc0AWa7Nnbap7/HyB+YhrAL3ASBknOcr82IXmbOABNgV7g9TDsAH7p2nT32v+Ub2HvaBzwDorV3TryASKSjyScxbYFv47GmaZw+PyLwDmd/+/S8ro8+8gbXBIOXYt986GOzs0OfCIO56bJekm7Alba3tAqY0i4fBx02QAB8WjqTGzh07be+Te61/9Rr9m6ATuRjMENLDH364qvkHGGDOUK+oJB+BIi6Vq3pVA/bE40+IHYHlIXiXs3WdaT8jCCSQxKkRow7Y+qbGZpudm5HCgd6ZMIUEqUpWYJo3OWnjE+OScvKwWAcwhAN3B+zmrZsCWLQL0nznGcip0eOJUskdsDs7W23NmtVKUHR0kDjJyQwE2evIyLDkhoCFjY9s0r0MDN4Vy0ZbMRqrw8gBeAAn3L/q0hYwtMlq7sICCSzjtgmAGRsTUGWvYB0gh6QGk+fCWsRhFdad5877eUuV6oyNgPBBiRcqkeiOtP/Vl+zZ556WURYsKmwy8wmJK4w+TJeHnq7IkW2/mdY548KegFqHNd/Z1WFt7W2q7aLfIOAMcMB6YOxp/QCIoFaQOfnsT57VsxweGVIvQxhs9q8oY0QuCvuMmUz/6tV2FfB3+7bdGxy0DevWiulmbQH+7965Y32r+zQ/X3v1NQFR2KeZ6RklJkgYiGnt7lSyhXs4cuRrOctyz5s3b7U9Tzyhe+Iei6V5u3T5sh08cFDXjxEV7UVYk4Bl+i6yB1EDx3xwmb0nRHlm7FEHDh7Ua1iPWzZv0Xqljg/GEgBLQgPW8cqVq7onxhgFBfL3LY9u1r2sX79WgI19QudLUEPxrCnvmiuVlUg+cuyYff3NMfvqyFG7fWfA5uZKtuOxnerFODNXtMF7Q/bD9Wu2QI9kua37uQrzyD6l2sFMndhDnj1O0AvzFSWkmPPss8g8KS9gTEm6IAuH2STZTUKB1zAveKaq8SeyAkeEHrjEccx3mHaRRakafdYTiU3OR5n31CFLJSkSSyy8HEIO2uEsI9kd14ifqU5G8N60/pLRnYL7aBoYov+/BCCEXRNDuOgM4d+/64DQmgqWa22xhuZGm6QZ8qxLHVwOY1aXLdgSDoIEaQsVbzmBfIaDRw2kHRSKLYzhIsYyZIoVuJYtn/Fsfgt93WA8wJBLi9bY0GD9fau0YBfrMjZVLNvYbNHujY3b2OR0ChBmrYwj3p8BCFc6PNOSmwcBQh3EKVCYvE9SjxHqBJdtds7iRemmY7wqy3M/EPKfVQGgv5kHkB50ayyDmcHKhHJoBpe60XjdfwogXAmcpcHaSqxkGiD/KST3SoA6Xu5KwDACQsnAgjNpNG6JklExOWqEbYmhg4BZaCMSJbJicF0zGvi2amFvMmShULx2rkSWJoKFWmDLwYDUAOYjZoRi3aCIlxrcmTyXaBKj6wpRW7I5pGSmYe6IrQpNxZ3RhnmhjsgzTOr5BxhTeF+XuH4C1EjEwBzSNB6Dlz4aJTc1WnOBzc3NVZh1GWQ3AoTzNjE3J3ZwaHLKRiYnbYYaI0AP0hAATGgq49C6ztlICsZ1DXVWt0DLiQZrb2qVVBTJKp+LdJMgh0wvwQKBB8HX+NSkzZZL1bY1cdzCvbY2NVpnW5t1tbZYniayQ0M2NeLfTfUAwqy1Nuatv7fLNtMzrafLVnW0KfNHTo8DJeInPpvNOm7gC6F5rPa54ObK/CMYplUGf1friKYmHXqx7QSAMGYQscqObCCAERaSuYhhD8FirDcD1Hs/xsDwBXCRZuv5PK4xynTiPuRzJ7YqWe5inAaEqoumrjSYu3DdYvMa6lOAiuDSrxHrb55hktQQIHQZFgEJh6ECSOqglMV1K221Waj3/pXISr2XYk4HLwGxAGHIlsaDFzaHgNvfo9qwHgBHoEJQnjblSQByYGz8APUvxoMgGeBEsBYZwggIARSsS0m4SeA0ehNhAcsKDOK86gYVRExM6p4BHQTvadl/KpT1OlQlOxcVBBNYkoEnc45VPQEVJgwEdmvXrrO33nozaWvw/u/eF0iBgeLaVFcJCINt3LjBNlNnt+sxZeg///wLARu3Wb+fIfzXAEJAOs8TRoMgkuAXUIRkrYxRErWKBVr30P5lUcCR7DqAleeIUQlzgHmJDIvA9le//rXuFYYJtnVkZEjSSmr3yN4TTH/77be2rr9fzAgAmgD8+PFv9dkwg9TxATaQkr76yiv2s3feFrggoP79739vXx7+yo5/d8Ja2ppt7fp1MkOB8aO3H0wKDE5PDyzeLhnEMJd43wMHDgqU0GZmy+bNMtAAzAFguSeeAfV9tCCIbQKGhofsLjVYt28r+FV/2CBfw5SDmrM1fWtkkgMrRm3Tuv61koWyrzEXAUWwAOwfyNz4kmtuR7vmKXNcbYpwEw7GR7Byeo+ZaYHE6Zkpd9gcvGf37t4NLVEmtS+oHKIuo/9jPRFwukyyU0CZWjvmPECMIB5jDdac6tDyOSWvMJfhnuvrkZOzvkfV+7UE4Aw9Oxsb87Zx4wYBKAJ09gfG88aNH21keFTrBFk5LPiLL7xge598UmfSdWpgv/hCz30MBrTIXK/O2OjE+KAEhwBhyeyl/S/Yk888kZS+8CwAhAT6zF32JIAANYPUAcL+wdZyj7FWqzSHWqJiDbkGSZGff/4Z9QtEPuggZ8IuXbkimSQGSLdu39K+yNxlD7h9+6bWM6oGNp7ImjOHHtmwyZ599hm1kPj226N2986AwP5LL+wT28/7Mw8vnj+v/ZIauNd/+lMlO2AutTdSgoCjtJkkjygzOJfOnTlj9Jls74Ah3GjbduxMVA+4/CM/p+cl77Nly1bJjTljLl+muXxFz4u6VH6fZA17JecArCDr/auvv9ae+NJLL9na/rX6GRLLm7du6br71/RrDVLjyBwEpAGUGXNk4iTDME1xNjaneACWm4AHdpA6QroF4FB++MhR+/LIETv81Tf24w3Gc8q6e3usHeaZetuZWc0/Mb1ZT/ZzXsE8sldr/1PrhpLmM9J3mHdk3t5WJK97Yf+empiyyfEpqywwpryPl3WQvE8IFvVvdtdsf+9FnYucyb7/c7a5aiqyzjx75oOcsGmvUYYxL8tXhZZIqhpJxRjFIiwhCYkQX/H76pNaZ9kGSkEoYQieGlIrenz6P10ySqipurwgGb0OIBRDeNXqmgtW39RomUJegE8yIQXYbpVan2u0pfqcHjKW8HzrdcF5EPZADGG68QNF+FCi2JuDsKm7AYnTxJHNFgFoeV5B3vr+fmUbyrj4lMo2OVe2idlZmyGrzO8LtmcEBpUnc3faZeSLnPsCHHXPyepXmgOMAZQTcRGQhdfW/FIt4NHvwlbigaTJD2B2pJ8U4EdmMXb2IeiuYSEdCEVAWLVKjwCtGhi5kYE8KO4nMu8DnGmQkwaE8fOXgZoAlB7G1q30s1qAV/vvOPIRGD8MENYC0hiUR8AX6xbYqGSME1wZ+TmHm2oIct6vR/WDwdY37WjqID3WWPqfCSANf12RxA0OotG0IkrZIlMjm+NCozNeuGVGuZssGqssTmLSU41m9ej9+aQY5ACAqrPar9oDdJc3RgdVAd9gEoIGTiYyQTIaG8Xz5+J8WWxdl8xlOqwXyVM9hi+ATL9MPkW9ABsabK5ctsninA1PTNnI1JSNTk4LDMLK1+Ua5CQ8Hxt3h3twZhJDG6SrtIdYsuZ8o61Bk9/eYW0tLZanIS0OhFOTbq4wNeUMYaVss7BPSAFDb9EYLAh0NWSts73Vejs7rR2nzYWKDd68aSN3boshbKKnF8mljEmGvrq7yzqaCtaaz6pTNT2jGJs4r2C6vPeg728cBnHeJI3jZZriWdWYLeRnEeAwd5DvkHFUsT+1kaEHIUwn708g4qxaKQGE3nup2sYiAn3N7ZQhDckFgZyaXn6enPN64Cgljb8rtnq+Kl0mMw4IYk9N2M8gJ5WsNDaE92ZLYQzcZEvGQ7RQyOYVIBaLzG+SHrNWKdNmwuees045gUKvv8xJMovLnMZbLSmc7WTtzGJKNlcKrVZcYqv7rqtTnzWCAzVMD4e1ejCGb7WVSLV/EbNKxjxhuJxZjyZPXCPzK46xahCpa8zQiN1dNVUDHPo2xtoVTwy4FH35l2tCnBdfUlYeRopMOmsfeSMyRFw9CRxorwAIgVkC7CHxkpX7wIADX9h21YfVSc6ErA+GEFdNXoc650E1hH8qIEyfgTAIGDkQ7FIbR4sHWBaCrPIc5/CSZZvYA9yECNdHAAaZeAb2u++OB1A4ZVu2blHdIM2/GUOA7sCdW5JG0pgeQAhDhkvosWPHnFXYskUgEibqq68Pq+k4NXgKtmF2Ggv29ltv2S9+8XO1RSDwf++99+S4eebsBVu/cZ3t3LXDXnntNQEygChM0anTp8XYIQkFnPD/gDNqrGCqqOci2MbABXdEflfsnoLNOrt2/ZokpgT+GIAACm/duWt3B4csl3eAzDoEfNA6gLpamHOYFfouPvnkXgWcALUBTDgwkpmYcMaEwLhSkdoAWSdsB5/d1dGpP5FUKm6gLprerHOziWST+YepEO8FcIX5UW/oICcnqYUBCiApfpOcAKyvX7dBrCBMVASZfIZar9QhObwut01qfAGEABlqvkZGx/Qa1j6fjzyQRt/I83gvZ/4uinllP2Duvvbaa6ql27dvn9bzrR9vai0whwGeXGMtIAw+XfclTLWv1jVYQyZnO3Zut02PbgzMKKUFRU8kinkb1pzh+mDCmC9Iv0kyiCkMBkgkOoibmtuabceO7fbaa/vV+J3fQVZJkgPnzR9v3lQyRwYq8/NK8rAPTkyMCQQCegD4JGBJXAH01/Sttg3rN6iB+vXrPxiKD2pHGS8SECTkbly/plpTniExymuvvCJmm2ekPVl15H7+8zmsO9y/hwYHtUcoidPVbT29fWKsORcmp6btzNlz6u/J+1AnCaPH+3D/7PfsJ7B3fAb3xl7MNfP7wyOjMtHhbKANDIw2+wx9OBlfElmwnwBYJJpIRt3g0E3QWPcAXu6PhID2yejmGEy38LviG8Lo9Lnzduy7E/bpgUN26fJVJROyhYLlCnmVn3EWATaZn0h/YfWYf9RMcoaRPEFZhIRUTeDzBW+vFHrhwqZPjLsygwlFfNjSQqstT1LyxWvjOaN4MySyAd+cIdyaSkhImKD4Io4LiZdYC8x7SG4f3FhJuMzO0aQ+unH7rsxYLy66QjKX8wb1Sl7ibF2qWGMTLSloA4W7d8ZVBsF34H86IOTATBjCJbPrwVRGgLCp0eoa81aXz7n8E8SrOhCyuaRH8rZYV29zDESp6PUgZLaQVuAMqDYQ1RpCZVLZE3G1BNARmOKMR/NeCpbRslVKVp6blcHFxnVr9cChlCdB38WyEe4jBGByAQIxlqnUuZtpbEgfY+zwXx40BNJF0qoIu1aQjDpte7+cNEGSNT/ThhXdLhVIeZ2QagfRCcsiONiTpCzVxcKkgtIIgmLZW7RwTwMnMWIhe+C9tEI/wlpQWMNApgFWOqhJPl/vU2UiExfNNHiuGat0ACJwlfr9uAgcZAdXzjCAcVwi07YS27hScBOvNWbqE4YsNFmPz0xSveAyGgFkHLMofUozPzGBsAwUp2RVK12LZHeNhaSGkNe4EUGjL2qrSwwgmAsihUPSQA5V4U35zNi7MjKF/qykytbPvBaKTFusMaymPPi8WLyfNs6QTEFW8rhtAgq9flDtMMQQVqzQkLU1PavEEHa2tcphdLEyb1maqYbebdhBAwhJvkwVizY2NW1j09M2NjUjMMj6zuRzxmqfo7l9WDuShUf3Tg43jCgWzTpb22zLRhrx9si1a3Ji3KbGxxWAIvvAYl1JJepMMKQiOxpYVdY3Y6g6lqYWW9XVaX3dXdbGIVIq2o1LF+3W1as2cPWqNeUa1HdwoTRnDYsLVuCQKpfUikJSdTT8wU049qQTwxr6EuLYyB5FMINZBcEj9xNZzPRBEpvE+z7g0hbVdcgJEHdPd/j0Ru3hueLYFxw5mRyxTo+/M3axfjFK+tImVTHJkTaE4VBxdzPqWP3QU83q/LwCyLjWcPuUwUtLi37GoZswoKmG88wT9mkxiynJKGM1N+eNgDnAmCcEr2Q+ZTailhTez88PNAep8+UFm5n1huluhlEt3cUtkQ4duTxgmt5XXu/DQSzb+NlZr6MJPT3VP6pU0v6vtZJ8ZnQcBqL5fpTUgsd701yq7lWxB6nqEMVQ+sGg5A5WjqEGxvd3l/fUYkJ9Gv+fyQjsEQQju+I9YMmOUitz/DvJ02CEYNmQV2EuQ28yjEzI4pMUISDi93jeBKhIqGDQCOAAa5KMPqCG8E8FhOrNJ5e8JdX0wU4gsyKJAcMAMJCMibYGxYplm7NWl/UzjcAZsMPv8Dxg63AfpPbp6WeelrsfbAuB2GeHPrN7g3fV7/MXv/iF2jEMDd6THPP06dP2+J49tmvnY2LVcFc8cOBTyd4IYMnqs7dRQ8XvvvPOO3oeyDjfffddO3nytF27dtOefvZJe/b5Z+2FF19SgI6D6jdHj+qaYO8ef/xxMYy4fbIv8//Hjx+3A598agMDd3Sdj+3wFg8yKyK4LBTUegEpGmNNEE6iamx82ian56y5FUagLkjMM1I9uHQsbxvWrZPDJKCY+4Khu3rlioAFLAxgl7/zHIl5NmxYb1u3Aoq32/p16xWgwwpqH2kqqDUIignOfWzskXdqbdc3yF2RtSHpKO7HZcx0vCaMZwgbd+jQZ3o2zCl6MD7z7DNKWiC5jjXAsT/q5atX7fvT31tjo5uNIF288eMNNYFXPX6m3qan5zSWu3fv0HsxD6hrxOSHZwow4wtA+NqrrwoUAowBEJ9//rkSIBcuXryvv2EqT3pfbawnBnCWbNeZgfJAUt6pKX3H9mDs14w317Rj5w7NVZIStDiBOWWNq66wjj06L0C7Z89uyVsZU/Z21itzZAYgDkOtb/Yb3LQBCDyHjEAefTZJ/PCa70+c1H7D/KGunRpmFCi0n3jzjTds3dp+6+7s/P+Yew/vus7r2nedg3PQAYIASLB3sUmiGimqd5e4yM7LzR/33rg3yUuclzsS2zeO7dhWZ5NISaxil1gBVvTeD974zfWtfTZA2Eneve8qGIZJETjn7P3tr6y55lxzKQnJ/GeukwRh73z1lVdUe8fzj76rrhjxKDXaVPB+/DuxB5seexXPEFA8SpP1C5fs/fffFyAmacP18FqUCqxvkiPMFZ4rigP2M1QBzF1MkEhcMc60i/Fejw80Z9l7n3tuvxIYtGmhlyHPk7XDsyWp9OS+JzSPhQ0AsLgF47JZW/Z9OHUZoFvAXMXs/sM+u3D5iv3qN7+xr85fUJ0q/86W7mwiSpHZrHXX3My09qyGpkaZuyDx3rXrMdv52GNKwsCKMnbMC5JGsNE4isLGst+SyOpAItzSIuDoZSczCUz6euKLfycZhXkc7xdnadQLxhmvxFEyUeIsVT9h9dtFKprkoAl0hmQU0Kj3bHAHXgphoq9mmANFTaEbpFG2UvO/nyFcBAjNrLt/wP7+17+yS7dvWk1Lk83BwDEZk924CvbdF1/gbHpuXsWiI2ycE+PKwFJPiEwU508Bw/Tt0hp3sBODgTymwDfOhwUFctQQAggLlTlb29WlgwdKeXxy1iZmaJ9dVCCKLJW2Fmo9kViEtIqqLQKSMXrUNUU+NwOEi2RuCc0nRB8BegCWjFlbBhAGO4ShDJ+RB4TBZmVALJFE+cAiz9QFdoxALQ56D1I8v+s/c0MDrzFbJhxYht4SKMl9sGcuXKak90zMU0xMZSp4/pIyYCDiLmL635LI6NHsOb/jwZKy++n3wzBC9yyZXLqmZN3uY5EaYS+51ux6E/jMrjNkBEkyyu8pgBQt70618RXMXHXM02xY9ED+tI8EEgEWeNQ7ccCqeWou0xR1W8Eg+g+TTDW7now2TkJgf2gKQAFmvutIMhKGJ2nb1DNTz7A6z0Qrk5gYKTZ+zZdk56bESFZLSJpuXiwbrR8ECOkziDxzbgYFaAqE5xWMUPBdqCnZ9Oy8DQDaxifVakYBNLdUWzJy2hOVWe//SWaTGmO1l6mRVFSAcMGspaHJNqxZK6aArD1ZPAIbMssqrCZrV66xIq0migWZ1gyOjdjsDNc2a0VlB2utQYY4rQKFKAlwE+2902MPb960h9evWTM9jZoarITWCHCJK+nEmFUmx5W9LXOwpx5BmUELsvbQ8KeWM4whLAUHMeMrGVsyQFHD9WQGI2Cf2lRIqqKse3K3TK1GfMr6fPdG597yxmvnnJ2DLY25GtcVh5L+O62jCFb0pFQfh4SVYMFlM7xGdQ7KmE6lgyq50qZm2Oo9mFxMnWF0U5hg4wIsOaMPmCXJRabdwR71T75k/ADn/qKOkT2COelTviCpGrUhvk/6es96GRbJmGLu4yyEHF8T8490k4CFA5fX6BngtImCpL5Bga2DzMV12wWysWlfjM/R+OsgIEHl164srWz5J+QwSkkEjIu7toa1uLMLvp6WGsz4eRZbMMwfoJAgk0DqxPETCkgJmH3MPKBzt8QNMjtBvgULhaxYb6/6/JIAzWM7d9qBAwcElD744H3J39iHs/NrqXIlTZ643ixJl/rgal/h+aWEKNcAo0VAwj3DoBGcuWV6rdWWaq2mllqsOQFWHBHfeON1GY+wx/zzP/+zpHqwHW+++ZZq/WAcCSQ//ugjJXrqa2vV/w2HQ2RvSPEIPl88+IICZoJXWMlf//pfFKjCICHp7FrdpbF87dVXJMNjnKjJpL3AjZu3bGh41F557RV76eWXbf/zBxTQA7wZa8Ac7p/ULL722usK4EnqADZx84ShuXz5koDTU0/uk2SW8eZRUm8EU8Q3tXtI4mDKJmiNMzNvdfX0N/S1y17E3BwdHVfbD4JO2J6XXvKkAGwNRieMD5LpsZFRmYzwvMdGR2xuZkZMzsZNm1TTyPNgDaiZ/J1uJchgCIlrMB0B8MgYpKMjUxioxswzMyrnAcAw7rCt1HDSew4giiSW5/bMc8+InUZ2qFqsUo3YbD6T+yWZRSKFNUEi4uLlS3b3zl0BGJJ2GF9RP8mzwVCHf4f1RarLXgZAePnll+zFF19ScgAQhaEMDCH9+GiC3tc7YDNTXtrBEcVR3dzSJDDD+oaRJSBmQTDPUBy0tLSqfQ17MYAat1XaWWifUa/Zgq4L11pqHBnLDz/8wE6fOaNxYX+Ve7z6rNba5s0bbdeunQJKjJfaQfT3a8/sXNUp0ErNXl/fgGrckQ5iQNTS0igAR1IHaSiMIswnjKpKNQoFMcZr13bZM089rebyWzZtss6OdpVJUct27MgR6x9grIv22iuvSTEAeyvXazGxIV10qaIAVnK/ZlwUW8M0o4aYmba+gUG7cOGixph5TP0x6gqULrC4GzduUHIJsxqeMwCZ587PuH7mOucEYGv7tu1invldGHDAFs9Fdf29KDbGxTDzZzNO5WvX2K7dyJI3ZUZeKEBi7w9PD8q+BPYWzB72D9iVb67b7/7wvp376rzd6u4WW4ZKw9tUuBlYnIGgcdYF7ODWLZttL6B/t7eMaG/vkCqHMwcpNDXgJIVY6yhFSEShgGhu8npBaoUF8GZnvWSAGsBUQ8g1uwISpYvvkvw9EqNq24RySnXV/owyI7XUCiofB+dNZSJWjWQte31cxyKMkaLILAH5v7uGMA8IKVfvGRyw//7b39qVnm4rtTbbNNn/yryV6UmGBIhDQjKbkqShE9PTNjg8YkNjYzY8PiYNMEBNk1bAzRkR/qy6jaY6Ix4jQQa9whYq1tJUb51trTY7Oa60MUW1nHmDg8M2MQmqh5Wo8ffVeyMVpe2EswnhGCk76ioCSD3YYLHzktFqIf8jcGoZ0BcgKM/kLAJrOmyp2CJwcZegPBjI8lUkHwAAIABJREFU15xF43HVsqWeJv67mX4wY9w82HQpVTBxzpJ5xjrPbC0DCxf9UwQKeedSZyjcWl5SFQKGmmLONr6kTBMH7iIWcAkoXA4QqhYpd+2+4LzQ1gGhF4DrujIgzb1FXVQ14olxz0BhkuOGYYuCpBzA1VhFb5fUZzGYkqzHX87tdFlAmwfaOfdaAnM2aAf+81ZLPzkOr9kZ1/DmXvcIIEzXmU3PAOKJlQzgX4N8k4migJ+eOIA/7xnockdAQFn/JtMTZBZq3TClQ4I1CpvG1hrMYLCEhTkHhKs7OlWH10qd7qwzhPgFe2BaSH0Bp6yugVo5s0Hsy9VqBgDjbV8qpaLNFBZsgoO5pqDaYRm34DrJRkvyZ84BIU3qaXOB7TzrRI6Aak4L6CxabX2t3Cjrqc0rmI2Mj9nd3gc2PTFu8zPTVmpoFAgo4VTa1CRQyL4BIKQx/QhSkZ5uWwkbs6JVLKHNTtnUyLAA4cL0pNpcYJ+uthPUuOGSWOdZO60BgbIqY869cNDL/XRySo6oXmu32PUzcyXlnjnUk/zPaysjieKsmVjhtO4lK01AHil9yBtjzQMsxDom0MN6iex4/A7Am2dNoBMshzLJ0fYmAVdPUqS9aa6iIJbPjppIPofAOWuHIVbO5xr1GoBCLO2jjsOL4iPJVE3ssATklpZMBQjGHPAkFi+xbYyDt/1IY5+r1+RZRO2jnFfT2qbOi/dtTj3Kqu+ZVBiJ3Yw1GG6DEaCgdAn2kudKAErAPjCINLBP5h2S98273Jxv35+WN73y1o6+5qkno5bmrbfeUv8/DEqQ1H11/itlnZ3VdadKGS8kMyidmbnxIhGHrTzv9errrwsIYatPMmJZQLjkvPK5kqyn5CTqclft7QFui0UFetTeMZ7I+KgH495hUNyNsMN7wI2NCeRRI/nDH/zAVnd1KZHzT//0j3oNweGPfvQje/Ott5xhu3HD3nvvfSkUyOYzHtT/fH78uFpoACBeeellgV2CYcAL4JL2ENR9cZ0E9dRX0dcM5u3ylct29vRZGcrA2BGL8HkvvvySDCl6eu7IcObSpYtiMGBvnnrqadUQ8nquA8Bzp6fHrvJeZ87Y6TOnbfvWbfosgCnjBiuNwyjXATgFKGDGQoudmQQqmFP0sQOkAKr6HvZrTcLibElAdP/+A2IAYSSpmaP2DgApifzIiMaz5/ZtsfqMM8Bk65atkgTeuduja8P9c3B4SAqD2rqyHA+pVaOeC4YKhoeWJZK115QEXNijmFe8P4AXeS5JCWq1cIfHqAgQ/dLLL2VN2GHEQjWD8kv1wPNzMvX5+ht3N4XZQraIOQZ7EO1Q9u1zYxPGlKbl7DmMO0wxdYZ7mFvz89Z9Cwb4IwHC7u4eG+gbsqlxelZTpw4jXrCuNavVC5H5R4N29pZIwpE8q29s0pnG3jwOUKa+EVkzC6/GrL6xztavX2cHntsvMAh4holj/YXJWyg12G82bKDf40bVfDJfYG4BSKwJWEbMWGBZ6bsHEF5BiUJnh63pWi1nUNbmyNCQxuXDjz6SLBgGjflPu5FdOx9zSfSOHbZj+zbrWtWpPQDGmIQEBkr1DXX2ysuvquavhf1MScpq+zP5bGhfcLOeaEjPeSJOBQZxdtb6+vrFvH722XE1bEfSTeKDfRfwyj3RCuTB/QfedD0lt4jNAL3M8VZ67bW2qvejt0SZVm9BQDalEoB0Ei3MYeYXySkUD1u2bFZtIiZGflagzHAQ5XMq3P9dKQgg7BsasW9u3LQPPvrEzpz9yr6+dl3GOJxFGMUIeMmB082BlCgkriiVNK77n31WEnUMkJhzXhoxo/pUHFXPn7/g7q6lkj3x+F7b9+QTqjH0JJ8bu2E4Q5IkzknmMWd9lhTGJHN6WokR9ZZO5Ugis5IiMB8zBnitlnU54ItvT/R70pXvUA3yvplbfZx56fN0vn6bgBBD66WAcHJh3ibm58QQcnhTsyRAiIsTWanZORtG1z4+ZqNsLNwUmVcOVPUJXAYQppa4OmSZ7GQAAIQNWPc229T4qM3NTFnbChpL1kgyOj1VMerpq4DQ3UzFFBYWHBSKNFtsECKpqBqhZLY2WfYiAt98YWEc/nkklclI/wgb50ER84QawtQkPVi3xGZFzRkHrOpx6OuTGi+H/MuB2WLmgetg0qp2KdnW+3sAEr0u5z/0ldPTuvStCioFmNJk18RNDaiZsAQAeUCoxbBIArtcxV2wCV7gyxf3CihcCnQFFtMGGIBw6XPx4fdAUbU2YhXcqjyV8WQSkgC9CkrzTorJACglYjLGMw/us7+Ht0tA9XSLMgAh4ZHMOgApfH5cV75AIv98HHT7VzAYAVpD0qyNqeRsiRIY6h3mpgFsjjRZB5DynJTB6+zQpiUDAzJ3SOpSnZSMnULKm3MbVZ/CYo2taG6RU2c9GxTHS2XWpiZH1aePLLQkKUhDGnENK9rI8LiNjk/ZmFzu5tzMqWA2UzT1KFwgc6brXjDa1LPBCoSm1hO1NSVramgw/uS3yDRSYyTDE2S4jQ3WvKLV6hobJEEfHhu1vsEBZ7moI8ARDLHF+IQ1YHXf1GwlCtcxuBkeMpuesvL8rK1ua7NVbSustaHOyuwH01PWoCb2NVaHVT3yK2rcEojiIETKwbyU2YkcMGEsvRm8F7B7OxEYpWjhEH3wIvvHgSWZJ03D6VWktZyAczIMISjh9c70V/vjEbTo4EmJpDwgZC3yHJhfvH9YWEtaVlcvKYzXw7mDngwqksTS2Ts/0DJZC0HfLHUR7vjJ+zLvCCwza23q9kI2KcMiN1ZhbgbTlAFCgaWkAvCtNgUyWZZD896Z0SQpTeAQ9pDvAMZhNsM4STaTgLMys8kVk3tUm4a0JwZYTgsra4LNf+fltjyfeE0ekLN+uu/0qNk5/fAwyZBZCu1jaM2xTI8/T0Cx5gFbzupRp4NUkD53BPkE5EhCqWkjuGB/k2Q8mecEOOMsjX2Xz2Nvo74NkPDWO+8IDFE7NzI0/KjLaA4MxnkGyyOWNZIZWKJznZLv+94SNvLq3ZccXe9235WUCrbmyX1PKqAH3BEs0xuMptXIN2EhADU/+9nPxF7yzN79yU8kFWRQCJJ/9at/EVOCHBPZK3v0V+fOCEDCBD75+BNi5tZv2KBs/scffyxQxXtRw0Rd0k9/8hO5QTL3Pj16zE6dOmtXr94QuNy6fZO9/Oor6l9GME2DcQAAEkf6vOF4CEtHuwCkZRvXb1AwiCRzoL9XzOZX576S6yP7KQYomGZQe6jzbnQkM1pBRoibJoByODVI37BxvdpacH/UiPZ090gii+kUdZEHDjwvwAHrCiuDuyPNsmE1AJFzszN2p7tHSRbWLmPKXo4sdGhk2Lp7bsvI5s7dO/aw94EYWs59kj/UqSP9ZFyRA2LapLYvNdQ3o1DyfRvGm2dBz8svvvjS7t9/KHbj1Vdfs7e/847teOwx61jVkepm2aeSQoH5XlP0+rSREYHTk6dO2VfnzoktZM/G6XLPnr2SucKsAfi4L66JmlEYRBIHtFsA6L///gd29OgRu3fvvs4q72fp5k7IfQFmL736ilo1wGoC0qiDZG+QlJ5ew+ECx1mV2m8p4VlTVAJj+/ZtSjKwHzKnkcyy/qIm2Jker88D0ANoWKehuIjEAICQOYr08JZMT4ZVK7p162bbu3u3GGvAEo3mAY3vvf++2H7OOZ4vz5m2DZwxpGV279optRvjRm3qhfNfaf+ix93zzx9MbSca5XBNUsGTX16THaZhIV+fI2kolYYXqnkd9pTmyoWLF1xmWCgYbSQ4N7/73e/K0ZS9nfsQoKfdBIYwAwMphqpR8hk2jLnf1rpCoBaGm/MA9hNgfLv7ljU3t+h8m53GtXSV5M5dXasEwDkvlGxfWFASQ3tZdBhgJPiMhaL1D4/Y9Vu37eNPDtuXJ0/bhYuXbBqiAJUT5QDEbAkQIueE/WVceGueF1J3mEHObdYO+8NUMr1Uo/p797VWGhvr9bz27tntDqKqTZxWAkuAvJ5EMIlTV75JFRMGfWorQX37pM4u9lKZokmJ5cZeQfIoZkt7rvwsUpyYZwiDjAhAGOdzAMJMVZjOhixM/7YAISSvAOHAgP3Db39jl3u6rbyixQQIyYzVeG1DNCUuFr22aHx62nA5AgyO09A6MYNyG5V+ONi8HEMYTJ2CVBwRHRQ21dEwu8HmprG9nrHmBixhCyq85BnMzlCXCPNYFACMvocChACFHCDUgMpUIzxWvOFywJbILC8CNapJ8SxqHsGrtihJK/8o+FId7RLbmgRg5GCEFKPiGWkVDJcpdG3Oek9VJwRZ/Gp2nesMQBigKRpR8wz+o4DQW1Zwn8nVMGfIkrFZibmLSU5wHPVGkWlfCgaXY9hcFeqZnRjPAISxoMgCOZtnWS8WX6BJ4pXLzGdMovr5pUJxpBT0EkuA03Xcfo86NHI1obEoHwGay2T/Q2Yczzv6W0bCIOqUpERL2fjILpG+y4BfDrBLXZb/78QOxut8U0qAkMA7uXXKCCU9N9otEFyxsbStbFMAE8XlQzjIjY7YELUVpEcyGawzGHljGRi8BtocsJEJ4PI7NBkHEJZsFZnn1I+viPPcHE6XU5LpwBLCkM2yQRYDEC7YvIrIHMTichrrr2ahIIAo1hDmkrrhUlmHkhifhQWZsBAM0cC83FAvdhAbdECuN/qeU10CNZELE5MCtA1kxlEYUKM3Pq7m8611ZVvV2mqdra3W1tQgEAho7Ghuss7WZtVIcvAyjs7qke1vEiAlGAUEcJDKRhp2KDHoYtf4Vv+9+eR65gdSXrqsNUOtSk2N5Lbq96e+e37geSP7aW/OzrxPJgIqck/AIwreeS8YQp41DD3XkNUjpwOJz29q8Bq7MLuRJHK5Ounc5uWSUZg7b5TLHMwko+kw1mcBqJM5E8+A2mevMXbzgMXsWZI6JWZSADfWVmI4Qwqjey0WbHKCwNVZV4KRGHsOXcAu9yUglcAdDApjQr2dwJ6k9NU6ba0lJQD9ZgXSkfAmMyjJkVXf7XuMMr9zc3ar+7ZABawe1upDA4M2PTWjIInWCqnt6+LtH/J73uXC1DzCQsHaAEQIlAFRyCEBTZFl5vMIcgk0XBrO/uiOr9xrJAexwAdYvPLqq3bj1k3JwYYHhzLDlVQxkOSqaU9PWa5IWIXsl2cYEmEPXqiFqtX5Qw8/xn4KQ5KRMY1px6p2sTyAJJwGv7l2TcAAQPid735XrwNI/fznP5eskOumUfsLBw9qTmPmAeMHiwVDQWBJMHz61EkxJLdvd4u1w9qe3newWUhJeR8HkZtV/weLhYoAFuPLE5/b9Ws3bXJqzrbv2G7P7X9agLVz9SqxF7ACWPMjeYXtBJw4QNgvl1NAIWOKBHx6ckIg99o318RGIRMFkAEIAQWhFgCEcW0wYPRGw/zn2vUbYoxaW5sloT2w3+WsSO8uXbjgNa8NDfbkvn3qSUlSgJ8zt5GvwciqvrCtTWyI6sOTCVokLwBmM3PTqv9D+gcghMHmGfQ97FVgz7Vu2rhRSQgCW9Z8e1u7DLu4dyWQi8g1ewRuvvjipMAy10mN3bP799vWbVtVq0qCRYmKBZdTqta4qdEt9Wtq7Nr1awLQPFcA/dWrV6ytrV1mIzCWyKw/PXZMDpY871dfe02unYA0AnyYxSNH3ECJ1yLHjPWIzN3B3HY7ePAF3ScgDjdaGHvmq9h6JZE9jlq5coX2bO4b9hpZLeCcPnYwk8QqJDIA46xpjwM8HkzKfdUxow6RwVYyA9t/4ICYP0yGuAYY556eu3o/ZJewTRjEIBelR+TZ06fFwB7/7LiScZ3tHbZn9y43KWposH5Y4O5bMlSCWVRbicEBsYkkfHiGGMCwZwDY5D+Qas/Vq64y71JRXCxTSQj7JSaLxNWASlhfvnr7+u3qN18LbDNP6KfJeYZ8fQU9+1BjYIom45eSy2Tv3RPrzBgAaINdZl4BahlfTNDudN+R6ydJEpU90Oe3vlb3CbNOJwB3duW9PbnF/j0jPBBxP2li4vaiDY6M2o3bPXb4yDE7fuILO3nqjOSizD+1OuJhEeek9iHunaH6CG/jkp49f2eOqr0Ekt3ktC7n3fmKWHVagCBrVflQqh1k70Va7eUJToh4aVcS06e4kcQKSeBIzjJ3ojwn4tc4ELykw/fwPCDUuY9ZWYr7UHpFWYSX0C1IpsrzdTKIJHHUI8oY8D9K+fxRiPJv/iCVP8hUBkBIe+U7AwP2s9/8WoCwdkWrTVlFfchmsR6vKUo3DaquKZZkP0/wOUoNBv2fYCYITNRMHmOFJO8Ui5eXjFbZpCJupbw3D7tcY00NtVZjFdUW1iL5qlRsZoqMfcHmZgGDvGcVEDoodJkqwDAOytgAHBAmhnBZQFitq9NhmR6qI3gHFFEPFhriDFjkRjibVLTViEDJK4MzuU7UwPybgDC5lEpSma4nD1CdSXTEtBwQW+7BZyBpGUDoGamqIyeTPiRGf/T9l7CD8XsCdyH9UlzmiYT4uZwcJcN6lD10hs3FxRnwTDcTAJ4gR6Ay1wg33j8+O3//eVCo+0omN/nfieeVgb9gk3PkawDCwKmC/mI7KJT2QmLdoxi9BEaXAsAlD0bjngBszB8dCiWv0ZIAGQBEwE5SBqmnLP29QJmsHA16Ke5mvtKq4X5fr93u6bGZ+VnV4S26z8TW0XICgEY9Hds0a0w8/gJMGBlEE9ha17XW1qxe47Upk9ig0yuLP2dUBA5DXykVbBrJqMEWehJIklbcGgEw7O0cXhxGgIj5BW3qgBhkWMhbGT+xP0g5m5usVFerexHbibwD18fkKMmqLLHZW8FqSTbwWgDzzLQ1FAsChG1NjbaysVF/NteVJR1dv6rDNqzq0L3Ra1wZx1TPlmeLBEqQzKQ+eWKBtUEnOWlKDlGrx0HOc5C0JTWyBxywuQN0McfRt+QwLomRKcoUkl4/PDL5spnVl5F+UcPj6y+Mijj0CDQDEPKZqAsCjGk/SFLQvEwlwFgkuAI4ZWZF85WsXxqv8zq3shgGlyl5011qCGPdug7DE2f5Ne9/T4AwSSHdQMrnOM/P11lVtihAOIksxwEhwaMAc2LTfGxLmWzTewd6T0MBZfWA+hOAMCW2tHcmkxkF2zMpwRBZXZoh37unvlvUoNGHcGQImTIGRLReKErapnvMLSmXxlLr4o2TCdC4LpwG+ZOaFmqskGoRdDvgm1GQMT0+rQwNYFOgNbHLId8nqF+3fr2ABfJFAlSASzhwZoBwyRmkhB91u64p0xi1rGxR0oiAVM2TYYMllfaAKsac6yNAhLXDHOepffskh4MhY3+iJyAsIBl2WD1MO2BxAIgwesg/mZcE4b/59W8UCFNDxedgUnHk8CG7cf2m9fb2WVtri+p6AC4khvoGBtT4GsaN5vYAM8AqTqbHjh212zdviZ1HJnbg+efFQrW0rbDxiXGZlYSsMfZy5hX1bI8/vkcghXo3QAogFUZBDeH7+tQrDjt//g5rRGNt2CAagCOdjbMFt82eu3clWT1/4bz13n8o8PHuu++KCaIu69Njn0qyeuvGTdVsbdzkRiHI9DAOgt0ADO5/9jm5Mq5Zu9ola5UFvd57e04LjHWu7kz1fDBA3paHb1i6c2fOytmSc5BG8aphLxZt88bNcm+FpQNk8eyZLzyjr7++Zl99dV4AhqAd8Mb+hd0/oDzukzHHcRb2hz9bGWM8IoaHxZDCiAH21Sqjtl5tSNiXzp47J7khSYwXXnxRYw2wYD+DYcJ0htfS+uPGjVtusFVjVldfqxYJAKm9u/eKGTz31Tmxs5idMH4kM7gGvth3mRvIQxlP5iFSxl179tgTTz6heYgEmRpWwCvvI+UWe304N4rtmRPIYL+D1V2zdo299eZbAjiAJq7197//vdxLGVuSPPv3P2cvvvC8mCnA1qFPPrGzZ88I9AP2qUeFOWxqBAw+tHNnz9gXJ05oHdC/kYQO40E5w+OP7xWAXbWa1mrNnkSUwox+kpPab9mzXMVSp/OE83B4aEQJtImZGRmewTxD0mAWc/XaN5K6IgHtfdirPZxn7EY0BdUykgDgWauH4N17iiH4+ZVLl7UHI/3c+dgOMZ2MOcYs1Pyyz9JLkb2M34MhR+KMHDa+iEvKdWUld3FGxYHaMQYRnXcbABAOjY3b7Z67dvTYZ3b02HH9KVaw6OBf51YCg0hFw58BM7iIA0Mtwj5GnSl1pRjfcA0u9Z9X/KGktPY7jFq8hIk9kPMuSJiI3aJ2M5Jm0X5CxpfU6qazJhI3XEPE1csxhMQ1UXYQ8lkY8QCPUccuEBjqoOg/LLmp3ND/EwDCX/+LXerptrq2VpsSQzhr02Sy0kEiK/FSSQ3iqR3EMGAKSRU3QGaqVHIn0GQm47JOcS6aHBSXKqgQk1CxIsGHVWR931BXshXNDc4O2oKo6ZHhMTGEc3NMqhqZ1SBVAwAqCMVllImX2k5EejwzkwnZnD7Tp28cHMEk5uthyKTIOSibOM4KLK4H8zpID5gcUAlsJEAYdSp5QEVgqT5fyTREGTjuJVojhENBDhDx83w9opz7CNRkKLOYccqDqDxLlt2vxv9RY5i4frm/5gvgAozlo6BY/QkQ5sFU3GuAsFSDm9UJ8lKAXLB76gemAn0fRzkaahwXA8IAcSFx1XvE88jVIS7BW9mzCZYwA7piDKpobykgTC/M5oqYnNzI6GoBOon5VA+xxGDIoAdgmy5mESO4DCDMg8JISEgiAXOg/oEOCGnTQt9O7/GGtK9OAY9kHZIe19gYcihMER4+sNGJcZuYIcVT/cLE19dcYgs1XwGCVesngiXYwjqcDts7bVX7Kt3rDE1laTcx5fWDsBpF2LGGWgHC0cqMGtUD4HT/qRib4kNAIBLPMrKfCrXCLdZOhpyagdkZNaDXhok8ur7OitwLjZ2pa0zmUcxMv+4F9TcskUiiH6C+5/0bFnF+1hpqaDtRY81kgMv0Oa2x9qYGMYY1hYr2FQHh9BWbttZ7OLQGSx+mS2m/CjxAICEb7FqXZ3rWzzd7Dkyeheo5aTg9NSnwK3fMJHfmdbyHMqrhxuubSZZcCECYryHkVyj+J3Dni8AExgBmjUykgFU015UE3KXG1Wv0v7PH8e/0EZRRy4y3Y1A2GvmqjJkC4LlkFlBBwiaApq/3xXWE2X6Yxs8dqb1GLn43k0oWSfLx3u7KXE28ee3FIilobj2xB3rtIWPniaUsYcY6VdLLn6+eiZyu43kX9Ey4F7VtSTJZ9TN78MDu9NyzocGhzDFX7kBFZFq57FC+2nuBgMUNfRRYLLiUm/eml1y0ICLwcgOSUQUvOGkqGZT24+THrLlfLLuks6mpWYE9+wuggiCc55y2n6pFv+omXVYOi47dvbLnJWcBkQXCdhEsjo+MCViFIy3AlefP82VesZ8AWmTF39Uld0hYJvaaZ597zl55+WX1JiMIxiWVZ0tgznyE9aKmjebwv/nNbyWbw02U+chnnzr5pZpaj42N+/XVkipyZor3oRZp52M7BURhCmUkc+miQBbXjM3/40884Yzf7l2SRCKpBBBeu3bd+vp6PUO/YDY86Gzn6rWdtg0mZtcue+vtt2VI0VBfl8na+nv7xdjAMhLEquF1qlPFZp/xhz0k0YW9//ETJ+zU6dN2+cIljRWuq8jm+F3kgCdOfG7vv/+hdXa2W1fXajW25v5hGomZAHCADkDqM888JaDAMyAhQbANMIVtWbt+jcaSBuw8c3oRcp3M08H+fiUa6IuIYQvrH+VG1+pVAtSAX2q7utbAjFBigaPhTNavD9YRZi1YRJIkIUMn4YIEF+CApPSJfU+6qZMVNN7U5CFfRlYNCEFayNqF0YNZxMDnjTffVEIBIIS8leu/cf2GgPQf/vCe2lRgxEPUhlkOve8ASDiYknzA7RPAi6yPMROzM+XmUsw1kgwYLiGxBawANump6C0XdovRPnz4kN1TzdxwqkFDueEMFuEGezNrhjnCc9q8eYu98cYbmrMAWBg2Eh48O+Y+brUkRPbs2eUSyp47dvjwJwJMPD8MjJ57+hk9X/bk7ts37eqVK+o5SMsJ5tHE2HhWd8e4cS8Ac5IoAj1OQclERowozdFVF14vfwCeGaoD2kT0DgyqVpJaY5xhH/b2CZwCgFk3sX9ydmgOr1mjumauL2JOEkHMHWohSUgA6DFrWbWqU8+NNc79cd3scYAt3pttX+7EGzbY6s7O1JAdn4OylG8ktL2nL3ZzDgh16kLmUHoyPmHdd+/bsc8+t0OHjtknHx+VoonkmJg0qUc4p7w8huvls1uam7LG9Oxrcuesr9cn8Jxin5f77jTqDjdqQ9WiUggUT+XoY1jReIYkVOosyXVdCurO1h6bh89AnKFRnpEHhMEiKskbirdQCEVfY2KUlDh2wskfeShWFDcncKiY/z8DIEQy+rN/+ZVd7L5l5RXJVAbTiiT/CbkaWSnA4Aj91ii4Vs0gzerLRMo2O++NKCUZDVOZYAlFt3jeQGBQslEAYcHqa0u2prPdOtpabGF+VpMRicHMNIYkNbZQpO9Z0WYFBjGUqbad8AxuApsefngNliMiNwbInevODDiY86DCAxw00rAu4QJEVjf05xkeymWL5fQXzoQAwpBjpocuEibVEPHQ5SCZ2JsAY9X3jYaWYcBQzIpOBRiSw6V2NTX9rEok/TYXG7EEIAkwlb/+ACMhh80yJUnHHsHdMhjRg9hwCH3kc3m8BIE+4VXzlq5LDEbKUvsiSj9Ttt3vxdMGVcWjMjPJ7IbXBAuiJvVJspm/7zwICjDoINXrfdTvKxd4Lx23bIxUb5DAquTPVWkWG0fUahHwC8ykAmfAanz9m4AwsdDBEMY8ZI7g1qlMfwKEyBVD1scGSYZwDSwVgLCME+isJJYDw0PWPzQoli3693knEmcvnT1ID0c9+XzTZNtmQ6J0rLZYtBVNLdYN66lDAAAgAElEQVTW3Gp1tfU2P1uxoYEhBwtWtNqGRqulHrClUaYyI3NTNooUg6JwDrMABPTBm5uXPFX2zgsLysiu6lyloJyapbGJcW/cPpdkodQ4AHDYG6Q08L5GArSs1bmKFQEMuK8uVKxcqRjCmfnJcZscHhIoLFfmra5QsPqaggBhfXFBklIST3y7+Y+3Jsjqu9JDC8DPf6YOHGleei1BNYEQjqE5d8xijQAHz4E/CTzUry8BwmDhmCuACC9qd1bdQZ3LN/33vI0Eh5PqBJF2LZgCIQ55DhWaeOOsJgfKxLAF4xOgDuDptQshVylZU2OTZE0BCKNWThIaAaqQzbvLqNpnSC47k62jGAd6l+kQzLXR0X6ZamwzhtB15tkY+rrzmsL8a/N7he+XNXov1YAkBjHaB2V7e/p87efJ4ZT3D1OCKnAtukx2bk7JlRhfQBHPbHJsRmdCfSNJT78vAKskXEvl3wLDbnog9k+S4xlvuMW9lgrW0opTX7tYQ5gFgnHklmTwYYrVd26OJJKDyXJD2cqNtdXzBjk1EvHacsacRsChtR1qhFnqO2usvqlR0lWCTQG09nb9HUAmY5D7DwVG2QMb6M3Z0uKNsAsF1bxhCgIDQ/ANo33i+HEFjfwbjBjOkQTgNDFnniE3Azgy/wieMLDgs2hJAQjetGGjauhgLWj4TjBNsBv7PmePy1ebVDOJZK9r1SrJPmFFaQ/B65Ho4ZL57DPPCugQDN667TJfAmGAEo+H58C58OBOn4LEhpayQAts1Q9++AN77tnnrLN9pUsOCbTHJ8Scjo6N2NDQgPX394lx4k9qzJB9wrg1t6zQ3D371Vd28uQpO/7pZ3oejB/GNbiEMkePHv3M/vZv/94aG+usra1VbJ8aV8uleFJzhJouGMI3XntNxiNda9dUe+Ddui15MmscJ1DcWQF0SPoA4rAgLU1NYngAwUeOHLZvvrmhuinqs1ev6nT2adcuGW8AvDHP6OhYpd2NsaTPIjJkzG5ITjzo63W3W1w2mW/lkp7dM88+a2+/87atXbdO/82zQnb63nvv2dmz5yStxmmSdcH7smfBsn7v+98XuAIsMwc5DwDEgMIPPnSjF+YIZw1A7sc//rGeO3vflye/tA8//MiTH9PTvkdTfjRfEVAFhPzgBz9UjStuvfTPQ4qKGRDjzPylnu702TNyp2eOes2sl1nAmhK3uOLCm4/DiCMDhZkG0MI6whDyvjxf3hMzJZIJgG6AHkztF19+rlgF86KD+w8IFEJgANy/+fqq3bt7R+uca2YdMg4wkTx7l3gVVK8b7JNk5ZAGxNvIuKemtA4Z4zB3unv/nvXcvWPdPXe1JulV2tDUpNpOTHtILDA3QlLLeoDtIwERcR5rPZJhV+RCe9taW1olu92370mNydjYqFh3xpXyEW8vhIJjUs8YBpjYA8Xg7JyXV7iBF3tiVqelmEkpfkq91CGgaKMTU3bn7gP79DitUY7Zh+8fsjnoo1KiAvLmY8kzYUVLq23atEHPSiY5KQnFnKcEhO2W88Hrf0eT74CrzUjyECNRguBJED+r2DMAhR5r+rkU8WrIrn1/qnPjJrXIo/ezE2JeilAlLwIwRuwns7B0bslFnXglXLRLsIsOBvPkgQNBr3UVyfRtM4Q9A/32d7/6lZ259rXN1BRsvlwjJ0EyZAivpROmeLlYY0NjI+qBQh9CQuAKBa2Si5a8T2Cymc1cRnOA0IEahyCAcF6y0cbasrU2NlpHa5O1Ntbbwpw7+5FRnJpasOkZ6hFpXY9MrSJASA+0qCX0ACUBwfRUvJomBxJTgK8AJMewRdacBy9WbsF16x4EudtTWsOPGJHoUOb/3CAzA0v5ep9o7aAgU/KFFEClBp+RwRazmLM5J8Mvo4VkFOKsmksww979EbZLgVcujZ1HSDH5AxTJvtgbMmfAaLHSMKvDWwqG/TrT9aZgL8Y0LJ6DTQiSMQK2rF5OdUp+rVnfsPTE/FGlADIBdq9ZdhZAgV8a76XMZn5MxLro910+gCNbJtVM97ocoJQ7Z7Kpl4wNEBKuigUsh71+TAxhqsGKawswDUPgG05yQVzyLHwees1T2M4L/6Q+hNpbpc+kMVwlJRsciBDUA66ouyOzyxrFMQ6b9OHRYQW4AQgdGCfpdGr7IplGAEI5uy5U2zLUlK2ptl7fLGYMSCbGJtRgvLa+QTJzZOF1ak1TsPF5JOPOEHLwqSAe1if9d10JS22XxXCgAHAohic457DjOtlkw2gJy3Xey5l7n2MyEoK5qixYicBF7sQLVqYvni3Y+EC/9fbcNpuasiK9izCiQVJq89ZQAhgWrVTkgDBviZGeRfTi4r/DQTZYJ55aFNt7kb8zwxHQxryprvWC1hPXrvcVo1btiRdrG5AGqAfsEZhhYjI6Mm5TEzRpX3ADIUxwUjN5Cv35fR6h289TVL9C8w7WJQIogA1Zz2CSCO6ikJ2/K0NZUxIbpMbKkjq7BFSfKYMmT9hFskqmNGqRMedNy2dpFOwsYziSss4BQ7GXeC0c+2ZkfJNkK7cxKamSmFI5rek1vsaYCyQfeV9kbzJ+mJzMGtp7vcisWmcoUAFwY3Q0i1Qota0pskaLVpYRTtHI02B3Lz1JseLZbMliUyCDOdK0u67KPIdsL1li3lM1HmkNZVurA8JIbPG8me+V2XRW1BQU2CP9pD8dtXHU4gA4vvn6G7EM1IQBCD3ZV7QSkqsyLLPb5EcWOlOJFL2mnM90gy0POggklUBobFD9D4AANg1mANYBp0mMP+Q0ODBktOYggC7VlcRiIS2jbYQs8Ds7BbYAZASF3NPBgwcFCJ96+mnVi1EbKaZ65UoBUAJRwMX27TsEpuiJpubSBQ++/dt7fGGHn44LzTvYQBqzY5QCM4lskLGBdeKs5Pq2b6OVwHpbubJddU3U11GLiAPo1MyU5iHsB+uFuXfxPC6Ls7Zx0/pUM1yyvY8/IWmft6GoF/BhXXkvsbJeR4Lk/v171tf3UACONYYLZHtHpwJvGBjG5eOPD0maCAuFEyrvi9nNlStfy0CF5wYTSdJB53U6x9nreH5ea/qEGFSMcZDjMb+4Z9Yz8wR5LMEvYJh1B6CH5aCnHaAYCanLZc+q7cDE2JRcIHfu3CZwT30h14GaBGDLf8OiYVoD+GN+81xgWXnegHzAFNJQvpC87nv6KRm1AIpJkgMmub8vv/hSZiColSrzCzY5QSuYWlvR1qR6UsAVoAH5bRh66B4uXJQs++SXJzU3AHXvfOcdMZu4ZX7xxecyRKHdA3FfScZWqMOcid62bav9+Cc/0XtTE8r8xPzl1KnTAqXrN3rrDvYDnGf7BwdyZlYFJWXYc7VHT01qDAG8AMK333xLzwEXUMA2oBVXVlqzHHzhBalamL+fnzhup06fVBsG9uEXDr5gj+/ZY9u2bJbpE/0wz184pyQJ8SfgwnvNNSk5gdxVCcEEUMM4KxRpzBHuRaxrnZvPcM0cPtRV3rl3z7p7um3zlq22afMWSegBsdQ8cs2jw8MC2kqEbNqsuQlwpL0ESgPVEao/dkGgiMQU7Ryo6WWM6Q9MfSHgn7Nk0+aNAlnUnwLw2VPoA8jvch++N1HvmFoRedbZ68+DBcsBwpHxabtz/6Ed//yUHTp8zD768JA7+AYLkNRnWZucQkHP+umn90m6C7jlnkmOsLZwYScGy1yhxbqFYzjJ7lx7CJGwbrBGi7xgUgMQKm6L+DPFB4m0dOM2tTir1s6H3wd3yriyPvOAMLumJH3NzA6JqZI7vMYtKSXcTMhrCGWA9K0Dwv5++9tf/bOdvHrZxitzVkHWUVdWjV4U34KYa8q1cgBEyoC5jCShbHwMGCzeAiCyINZQYDFrO8GI+7C4gyJ1RgDCijXDejQ3WUdrcwKE2NC6kcXkdMVIvs5WCja9sCAp60wh1S2pjjABseQIVDWQqfbAi0wAD0wylSRL4oHAeHpfIbfVJTgJA5S8yYsfZEsQU5pFyqzLyyNNmFwNVzBVGbuQAzYyEI5MQ2IXA5zJNSwvs0wMVwDCDFDkgEYwalUmY7ENfNDbumwAobIXidVa7v6W2Jrr/jPJaGrMHIBQ4C7sh6v2/fqsuGfFa+HsVGV1gyXIA88M5Kv2SDLzzDBiccZ+yWflJaHp+oMJZlGHm2PeLGYRVkv1ppIsJGdHxolFr+Jn2CzZIhO0poCOfnXUuyXDm3i/0KyHA9gSTJixT9m8UoDu7FQwelnSzcXR2pQ4UNScvrVFG6SkMFPTXn83MW5T05Ne8ZWNezCDbrwRgDBj69k4kb+xsZVqrbFca401td6vTsZOs1Yq14oZHINlocahudHma1iT8zYju3I2tJRgIGhnb5ibt1KBsfJ2HaqBq6/XoR3mLZLd1XmRP1ncoeEh/dwTCrLXcTmx+pfOG9sy3Bp9CGuRstuCjfX32YNbN2yBQBRTkoJZQ7kks6rm+hprqsOlFdaoIPlqBjQFePyLTwpGW+uI9Tc7q8AJCYr3f3SZ6HLbgBIeAoD+nrCb/K56iGYslgfvHPbcL+9NADAxjpU6DBXNqF2+yfMlGGhp9EwyXwQ1SPQIyFnLMDhkk7VnMaZpXPld1TcCCpGI5grakTWqD1kywQlgJxl0ZvIUjem97ox7GhkZSwxP9X0Bb85wutmQ12e4zF6AU2uoKuuMOjm5y6b6OcaAe4g6yQCxzE3aDPDzABg+jl4jQrKM1zHvp3ArneHfmd7zNk9terIb4zoAirMzrtBAvIG0iWugv5wafE97/SLBiRQfyW3Rs7VhUJWXjqaayCRrUhKRw1xyrwUrlGv0jABYmDtgbMIaImj7+uurdp2gs/uO2EEtU3qyJXMZxoF/ZXwiSSjAjMxNjcJ9PmVlDdOwbjXW0NRge/buUYsIjGEAPw/vPxDbgRsiNVEjwyNWmHcZPPX3SMRgk37605/K5AI2hVqzw0eOCPixXmk0Tj0jrMSRw4cVrMIokJxgjgJykZ0BKKmdpL6Kf0MCGSURBHg8M9a8hGRKMJfFNBC00pybwDlMRQhWmaMExABFAlBAMsEpP6P1APsNLpvI3Va2rdCYwG4AgPk7wIEkNnuSvCpKJcnMnDEqiaGDQQEoNTRQJrIgppDWE70PcOWkJ+R661i1ylpXtOmzkSR+/Mkh+/zzL+z06bOSV4qRXdmm/nIYsPDZJFjC8VXMZTobWBdIJQF7T+17yg48D+Daq/53D+7f07ygbQC1YR3tHfoZ70e7DpJSjfUNtvfxx7V/UCdHr8Ovzp+3+3f7lEBfs6ZTpjdRZ8zv4eLJs0Pqx3Nnbw0WmPYWmOwAKr6+9o3koIB6YqKVHe1iQGm1wPUirT30ySE7fvyEWEIlvWZZVzApZWturZfL7ssvvaR+jIyr9j/Oxrk5gW3cXXkP/p1A/+VXXrYN6zeorhNH3uPHj9vly1ft7t17kg2ydjEdYR0hv3z3pz8V+0jvPhxUMayBHUNmunPXLmvvaJfM8uKlS5qnqAo8MVsQE00dot5zZsbGJ8Zs/Yb1khS/8fobYlQBVgAn5gpJin1P7bPHHtupfXGgr9eOHDmk2lbWOMmX1159zTZv3GCdK9syOem5r87o/lZ3rsr2epIL7NuYwcGsqSdd2jtZE6F8Yr+DGcdtFSkyz43XsTcgFe6+c8du3rplm6hT3bhJ5xHGQTC3ADmAKM+KekZY9/Xr1kt+/PU3XyvZot6VydWdc4E1t33bFq0h1uq9O3flDMu5wlyB3cRQhpYOmzduksHOhg3rtDajZZBH+KHqSoCwGIAQhlB6wMQQzti9h/325amz9snhY5JYs3eHXDSxOm6ql2Jp1tfje/coiYIk2hOJLv+EtaT+VnsmaqFaJ3W8hZTHS5mUMysDm/f6fbUQo8bUa9uFDfAtmZ7WWiNGILHJsxFZhMmZTGKcQJEbeUoWck14I2SAUJJRryPUvl72c1I9JHF0RVFCgiiVbwRQjfdTidN/BkD4N//8P+zU1cs2gZkAh2a5RuwDBxFW72QfmlqarefePevtH5BlrANCnWh0CbW5BW9LQVZWjwR5Y8JRCxUHhGT7FwPCsq1sbrQ1He3WsaLVrDKnDAUHzdQ0PVfMJmapaZy38cqsUWFEDWEFti0MXJTvrcpDoaqz6pGcfbgeepLgEZx6TQoTzIFiIHs/zHJg408AJiQ/uVKVrMZwKQCIwD+YIWVTEmgJsJUHRUsZwACLywELSaxSgMJiD+YCaZJkYcltL9pY8Pv5Sb0s4P0jgNCvIwHCJNf163eGwRm/ZBHNe+RxdJjbLJG45u8pA9YhC81sK/y3snHMuXUuYgbjd4gEEgBiPLj3oOaXA4QKYhMYC823SyUXtJmyecNghURJICZZ4KtebHLSGZRy2Z26Jid1UAB0qL1b7ssBfgYhVbPkMMglnlWpc+TcXOtO0IEsCVkQX6pfIxPP88ZYJjclnb0MuWTUn6pwQZ8dGzBtIZB4tsAQluok+aQmkAWsjb1gNkiN4vyslRrqrQKLgqmMWs4gO/VmcHr+1KXi1BhgS/VWXgcZm6/aMCQZCw2cGTcAEoG+zxnPoCnrR43f9LSVC4DBogBfI1lwan9Ghm3wwT0rzDgY7GpfaRu6VtvWDetsZXOdNQMICwsyrIqebB5YVxuVa16k+lQlEJYBhGz8skHPybXzSaIAgl4L4aYnmQFRMlUKQEjQxv0DeKKVCX+P5AWAQgdv6n2ZGas0NioZwcBmNcipvU7UDXF9TBxJWWjPQo2HZD0ucYxDMmTU+jeAclIveCLM63qrDd69ziJ/vw4WLWPvvNehy17SQl1knpPVCiaJOAevAGEyk+GADqdHriEfLMV1y6Q1J7f2wvwExCsm1oh1CAMghpEG35J5O7umw58axkpFnwvwQQIH0yrThkm3P1diRgGtz7/8l8oLmSFKVvk5QxqABAJfyDyj0pzADFCDCQRMGTJfGAzYIFqAwHbCaIVUOPY3nrfcQFtbFfAS+JCM4itqmBn8yaFJ7buNbY32+BOP23P7n5O8k73pqzPn1A/v5KmT2ocAvR7o+NjCVtGk+y//8i9t27btGgMC7MNHDgsAUedG/R3SOYLDz0+cUGAJ+CMW4HkiCWS9Ajji9QA7wE2UR6BAIGFAECSlRkp44Lz5+muvCawiXwNQ8X78LoE9909AzBntMjoalbeIIVm9usuVBfX1MqkhiIUJQUbK79ADEcCJqQRA49LFi/bwwT2tL/Zm6tEO7MfkBbdHav4aNT4E1b0PHypwa2pu0XNrWdGm8YJF++yzE3b02DExdNPTJAFJFCFdIyngklgFpXGWJBmcmMLZOa0HrhkgAujAUfWxx3ZIXn792jU7dfKUAnPWHpJK2kuEyyhqAiSWOEzz/rTEkLnK7W6xVpxTMFUR0LPf8ru8B3MQ+RwBqtYYzP7MjNYHzw0G9ObtW4aUEGkibCEyWxhivpkzJz4/YSeOn7BTuEOqhypsmycwuO8n9u62gwcP2Lvv/lifBwDTHjE/L7B+5fIVO3zosP7Na1OflUEJ4yG31kuX7Pe//4OdPnVawThgkCQNTDRz8Mfv/lgyTdh35KcY/Zw7e05JJ9hJ/p1rAbTCIOKEy/2xhwbJX6EDTLFgpToTyIR1eh6XXDP73b/+q8aGWlraZ8C2A6hYo9RvfvrZMTt37qxKIEgovPXGm9axsk2O3bRy6OnpFkhHKo5xjNh/MbUu/2dNRssjACiMkJwxE1hhDACy31y/blu2blFiB9koAIF7uXYD5+JrAoo8U9YEa4aaR83Z2Vm1PeHaH9+zVww8Z/HVr719Shj1TE1OqA6RRMyqzvYE2O/LwIn9iX6GnHWw1ezn7DfU49L2gbUVSoVUCZe8H3wX9AN/eUA4OT1vD/uH7Oz5S2o98Zvf/qtqXNmLVR4iiWm1bzjjR9wFAw+7ivw+EmU8UNpX9Q/2J0DoMVoGCBVYu9LCmVjie1f+iV1I5UgChNHyY74iIirUKgHUqZHlWjhXlDBMoDoAnMu5m1MNoas35DKaknvOZrhQi7MqyjB4nfo7xhmm8zOVOH2bgHDazLr7++1v/scvxRBOkl2ll0pdWQ6iDDJSL7KCSEVu9vTYg96+RYAQhpDi0WmysfPqSZ0BQgWTUcuUAUJvO+EMYUnGDwRy7a0tVmRznZm1sbEJm50r2Mxc0YYmJm2EAtu5KdUREowCRgNsEkALEKaz2zMTKS4R1et/52ExKThkyNaFSYFng91AJm9y4FntxUAkF7675C8ffS+pq1sKAoItSC9cAgiXYSAjtMj9aClDEZAiavvyQVu+TlABYbR7CBfVlM3/YwxoxmCGHFUzW2FLkvV5zZE3fvZFHc2WPTBcIurUa4OcXxRmeQyZo+XTPyTxbzUoC/o9ew5L/JiCRQ3GkoXLxuC9a7zPnN/C4vFeCgg5HAgM+GKDJOuDfI35wRcZat6X92MjgaWhuToAkC/+bWpiIgFCz2rlv1z8u2QMVNOXGMJo55bGLB+WIi1d3JZkXs6dymoJEIQmtlpv5M8iWfN7cWH1s+hRSL/AugZbUd9oLXUNLlWlNRA9Qaen5Co8SsANA1NbSoAwmDGX1fmlphYAyQGTf1Q9B1JD+pomcKy+PnKa9jYLZKYJflRDkp6PGELeh+dGATkSDRhAgcGi1QGMxsdsbKDPauZmBRI3dHXZto3rbee2zdbR0mAtdfi2es2kA2MfnmD84kAWq5lqIJcCQu7Jwb8XnC9NQARjTwJNo5CcyRwQWuYW6DWE3l802B4/u1xmGzbVMj1JbpA8KvasANQc7My77DoIslNv0chMMT8Ag6pDEyCsyl0XzY0MulSttQU0VQfoNdbaTxZSu5rce3qBPH05c6ZUTu36vE7tFWJPDdMbNaxnbUxOyrBCvRZTa41I2ojZSw1+ZUmeDmK5xmV9DVO9YwLgJC5D7hpSy1CDkI2NfVH1o4DxqUn78suTMgShpQBStYnJmQwQKrvLQOZ2scTp5eRDLonlCHCLfDd50Zydr8gNuL2zXTJvxhV7eACgalRKZZkgDA0NZkoNrp/ni6QOZ0zkfjAGSPsIbvm5EpjzC1aZW9A5iby1rqlOQSRuj4Ac1hjBKQwCQaaMjVTvg3vrvBilzlXufqkeg+vW2eDAoGqoAJAEXlu2brXvvPOOZIr8N+AS5o/3B6wBKPhv3hugArCAkaTW8OurX6e5w+gBsL2HmupZEzu9bctWgQ4C6Zs3bopBZf3zfKSAaG4WcHAb/GkBWIDB6i5YvUbJH1kn1B7evn1LwB4GFvkfbqRPPvG46rgADxcvXrBr33yt6wUcb9u6RXJBaqdwu2TsYG9Ya+7kOWMl3H9lmOFrFvfL8+cvSqr44Qcf2r37fTY0PIpAyto72tRSIOYvwJbeaDJtoh6KUo201TMPYXLUXuSVlySHIwGEkcfZM2fs/LmvbKB/QL3k+BlMJO0Urn39jcad32VcOC3VT1Q9fr3pNkl07lFNvctl1QtTgwfj6MYqrmIi6SFjr0lPZA7Dvg4OyH0VGfC9B/dlqgP4gCkECAA+T355SrWUAEbWjEw8qIMtmK1b0yUZ7Z//+U+9V+FKkiAT7qDa0CDQBOjj+mD2MRHiGdAigLkDMwhLx/whloB1n56Z1Rqk/xx1jQAt7p82MZ9+9qnmNkkT5jBkBbVhgHX6J9InkiSMZOPJgVIVUMQC9SW1QIGhVh3j/Lx98vHHuk/mt9xzd+3WGHBvoyPD9tlx5vY5KWlg/d958y3Vb3LuX71yWSwdz4FaUYySImEkFVqqG3d5vit82Jtg4KjlVa/C2932sPehjY1PaN0zP6h3JWa9e++uGOqLly7b9h07ZCqDSy5MMVJX9lYA4Hfe+Y4k3tTOokqA8b55GyOgIdXGsjNLDrpxk6TYGLbgJIupD+ZI1DnzTACvDx7c07nM/cipdJXXry9KCiYv0QCHC6nfW0QXGUNoRan8hkbG7fLV6/bBRx/bz3/xSxujvpYYK8rKUtWTl3x5ApL9nr2A5BBnYgA/4i5iCJUrkOhZyhAmgzSvVfe4XmeJB5rJed6daKO8KGr5+TcUTnwGNYgxh5YDhI4BfHXr3KJ/cSKX2JudKUexyB6Ao6qryVgT7j/hqi0k2KGi+VYZwgCEf/3LXzggLFSs3NRopaYG9RkkwGltduezzlWr7cbt23aP4ngxhEpZqoYQVm5ymjoajGa8MT0MYQBCmVgkQAhLGI3pm3AYbawTO9iG/bzagpBVJCgp2WylxnoHh61/bNSGZybUA81qS5ksVbEHl5GjohaRdosYQpyJ3BkpAKEHNlW5ox6YNhAPEKPtRH4hLArs/5cAwqrJwiPAIQ9cAAxL2EquKyyWxfyF9Ck1dSagF9iJPotJSqj7+zcA4SMoJmv27qtKWXcO+CRnYiP3Pmyp4Xb63OUC6Fjw8RmSR+oaXS6SnaAp2/PIteQO2EXPI42HL3JvKqpMXV1d9kz/GEMoGWWSGDkgTJIjXKoI+nLMRSkBPx02SA3m5qwFiUdtWYcsASI/4wDxOfbo12ITwyoLmIHCpGuPV1alwokRDrlD2BYn9srnamoYm14M+xjw3F9WBYTI3WqLJWtpoHVDi7U1NFFuJaaMIBLDmnt9D216oWKzxZSQYdMkKbPIizX6f7pzmsstPVMnxipJJpmTqsFMbJxaDWBFPzGRNYB3wAzgoFbKv92Mal6y0fIC3xWrIJMdGZLzaFO5ZBvXOCDctW2zdbY0Wkt9SaoDno++U+LHG9Q6a6zNPwxRlmEIAxAqCEPSmjcaSWPPpj7L4ZRkJYVwEi0UMvMGyYUSsCQooK5StZdpjARocgZMAAn+m0ObtcbrCYh4DzGp0ZcwyU+UlVZBvhsIBBiMP3X4pUkX9QpezO6mBnIVTTV9kupmEkVqMJH31qmBOHUxKiEgIbKo+bmDqMi84iDHGiBgUZ1jkrUS+PMNi5eXjEaddMx3Xst4+3qa1Z6t4i4v3PsAACAASURBVP500EadFokG/azejQBopIxjnicgSqod1WHN/jgPIJ1WguPQoUP28UcfK2AiAUm/O5e7Mu/zLqaLlQ5p5egyBZpT0Kn9VKw6SREKZNPhlBKiPLD2zg6xGStXrJDcFtke8jYPRkyBz67duxSYIU07dOSw7P0Bk1wbz3J2Ajn3rFltIXMnBSQgxVu7dp3CqRvXrkliSbAd2WySVeovOz5pbe20mlgvBigajROwX736tc56JIvf+973NN94fsgx84AQUO3B/VQGCGEY6S1Irz+xsZR1LLirJO8Dy8ec4f1wP8R8BuMZQIhYTOqK6U3c1KTfR1JIwM88ALwSqBPghfmMGJ0tW1Vnx/e9e3cECGHfXn/t1axfIKATUEjgDlhlD+B9AYS0FXj+4AFb09llrc2tNjY55nsQ8cwkNaozmblKd3ePpIp/+P0f7PKVG3L8JL9F8/JnnntWgb7XMl4wfheDEyVWkKvrDPF2RXw2APfFFw/ac889a7t37ha7d/XyFTt29KjYwv37D6hH30svvaT2ABj9wNAyB6gR4xkBujasX2ftK9sk1wakAZRD4RL1vMznWN/MBakT5GA5KjaYPVz718yMgO/Dvl7NGQAobqAAWD6XFhaAQkx9eG48R9VY0z6nrl5unT/5ybv25JP7BGqQOvL+PGeePWv+wvkL6tG5d+8eOZLCltLOjHmKZPnGDZcrk7igNQ3/TnLr+RcOynCHn/F7MITsiyQs/uwHfybGGJb4yNEjcoTl79FHWcko2l4VXZ7N+8HkIa2mxpdz/fSpU5pz4QYrV9udO8VWA9iOH/9UrTGoTd61wwEhbCGS18OHPrHBgX7bs2u3mLSOznYlQIqp1jjUW8EaUvvPZyITZUxgdWEIuV/mRktLq6GaARAyf6ghpIUJyY1t27fbqq7VYnOvXrkq11+ALPLgd3/8rj337LNi1UhKoIBgjXL/q1et1hwEKK5bu073DrtNIuLM6dN2506P6giRjzMOzKOuNauVMFm3Zq2k2cyxcFCOeJgIIHnfS+HkcYZHFwEI5e9dLNv45IzduH3H/vD+h/Z3P/t79RymBnwpIMyIncSeChiWiqr9BRwyBxgbH0ffs+s5F6htJQaSs6HHHaF80dkmiSr9HImHvawsAGHEnyIU1ArDYwLmtc6ZiKNyLekAc8QsOLYqNssBQmIB9idJTqXQQfLv5xDnLXuFAGGqbXSFTXIb/7YYQlT9fPf099tf/zIxhIV5a+pot+b2NrkWwjzQnwz6HF1/99279rB/QC0nKqq3KFmhXCud8PjEtE3NIiOrAkIX+RCHSBvrDkA5QNhYW7LWxjrjT6Rg9CHk0EcOVyjU2Vylxu729tvD4SEbnB5XI+xifa03yE6BWQDCFOe6ZC6Jm/MSRNG2BDAF3PwIUr2mgOAGIKI6MWpSZCrjxjL/XkCYd7nLWKolGCAYQo/XHfQ4WPv3A0IttTA5yYGi+ExlGRKaUq4+AcAAhMGwOROQHD5jYcSkz2Rfi2ViLj/0hq8KRtWAHkCYAq9yWWwSwYLYmJTl+fcCQhUUy1E0nEcduLgm/FFycamELT5PzZk1tp4ZCkAoK/zkgrjUkCa7KZIWmPjUlDwDOz+vrDb3KwfMFAAqGExAZy5Z/nMokRUKB9p4bd6ZahF4XaRGexQQOuz2L/6MQme/7+rvx9Bos8uD6ZQJ0xxQbVsKZaMfnyK2is1Oz6jp+4rGZutoXmHtTS1Wk0zDeHa9A/1258F9l5GXCsntl5gXduSRkXTMwUZHgJxcW0OyiGyGvxPoO9iruJtXuZwBSL9jl4wSXHO3gBwKxRYIQqancAKh/4LNj47Y7NCgHEjLxYKtaG609tZmW9XWYiub6qy1vmyVuRmbR05LzUZK9Ig1Sxt9NPX2NeTZQwJ0DCYEanE1LTvzS3AQmUKNe2Jww0Y/CHQdAgkEBwAK8xzGlEOfoAS2Jhqzh2Q9k3amxrpcN4dHyI8YP9U3prYONZEEAYcL2M5m7GAeGGpZMBdSS4ho/RCHWd7+Op9EclfNMJRxxsSli9QepqRQkks7A8TPOBsKmXMegV2AwsjWBiAMJs+ZTJe1qWlzSqRkDqrcr/aCcH31mUJCKppqe7IPOXW9wCAJGaQ5jJV6Rc4ilaP+ZMxu3rxlN27cVO8tQCKsBAZKnAmRrY21lZe+6xQL5UjaD+SWnJIKjImMDxJjrPrMeU+QkBkm2KN2h/seoIE5QKhSUQ8+Ajuy/Fw/2fzPU5N4QDDBIkAAQIdrKJIp5iPzgV6eXme6UvP1/p17MmLhMhUIyTSnxipzFZudmrXG5kZrXdmqRtPMS9bjw4e9YhWQZFK3A/MCQOVntF6AxQOk8m9IqQCzzG1kpPwJwFZzcfqhpV6efH5X1yrbtGWTPod5RasI9gVqb3gdIASGltfApqjX6urVMjXhTwJaarHok4f7+J07bvICoF7R0iLGivo35lhLS7OYxIPPH9A3r2fsAFOXL1+SrBT54vDQsG3bvkV1adS9bd+6TYyQDLfU1qRGRl1DwyMac+Y8SQMYLFoknD13Xqzk8MigABPAcsfOnbaibYV9ceJzGakwv8bGJm2GWk96WlIbV/D9DtALGNT3s8/JRZT18N7v/2Anv/zS1q3bIGCFUQtBO+8HEOI+GB/AP26kMKHUQxIcs18BAFwVU5QZD0kn4pzoj0YQ7AmgWeun7cr9+4rxeE4E2wAxgApGMrCGsIRIQBlTWLzLl65Ihgv7zLwIuTNzm56Sr732uoD7rp071S6BZAvJD+riGJvLly7r2VH/jgnOwQPPK3nDM8Y0CHkp+wNzkd6FrBdiz9179shhm9iMefbJJ59ojWCc8tY7b2uvYGyQPFNbyfsBtLzudEJrTO0HxOZXrLWl2Tra2/R6ABBrLcAtcmlk1K+++op69HGPnx47aqdPU0NYEcP8xquvGef+w/v37csvvhBT+8qrL1vX6i6BSN8fvb1WAMKIg5Dvsh8BllkvKABIJmHayBoRQFpYsHUb1kuJdPfuHTt95ozqe6nhRUGA6ykgknY5O3Zst2eefkYS7K1bt4m15Pkx1twbc4P1Jll+qeSOnSvbbXCwX3WD1Klq3GdnlEwjqUJN5ubNm2ToQ/wv2X0y+8la/BBPpJjezWQAhBGqpR7kyVimplwvsqjn7gP71/fet//2V38jZlqGXm7DoddGaMy7EJ8irWc/bmisM2Tmj+14TOwmrVlqiEdSSyf6grpkNEAVe3m1hp/zXN4F6pPrZ0geELJnexmZO5LmASHjJmVYUkFVyZSKG2CmZJ0MvzKGEHUA/aX9PIEZLtV4OQGfH0laV7O41NSv/VuqIaTiAXaQP+8kQHjm2lWbra2xlo52a1rZZr2DA5KqEIshFwUQPuzrt8GREbWcoI4PQEhbiNmKqdfIFK5vkozGoRkzpDp5kIryTYN6MYTNDVZbLFidWlCUtUG4m15JdYT3+vrswfCwDU6Ny92wWFdWS4wMECJLY+GlQ9rBYJIv5fpVCZyG+6RqZDz4IIPJhsIB7hPHAeFihjCRVpn2IwXrZIIT6o/Q2Bm75DCpzEGo+KpSPo/p42fVibsEQy6qmQsgKcCzRGEacssMPSQKO4K9jElMm42knTlAGI1AORki4M1kqKmXYTZ26bqzYDAZVzCWZLuVYQ1paPb4c+inat2aAT1+LTbOkO55gF51ygwjlxijpaxtAGWNf4rkyCARpBLABPsimUHegCYi+xxA51pUx5RAYGR/opm0AHGSogYL4vVbYd3v5j0ONpY8rLiBpUxoBuSXtErJM4UpGaDPyqz2q8Bf6YBgJBwhe3lnPBE28QS8k3JUh1x9qWwrGpoyQFhinszRy2pKgPBe7wNbqC3ZfKloM9QZg9Vgc9NG/si8VX0ZG0HKFyrIKiirymiQNAhAKGlW+vdspPTsi3o940dmtkCQyaY+OWFzE5O2MDVps8NDNt3XK9MZRBn1qQdhY7lGctHm2qKci+VOCfuVkjxqCiynL5fFZq11ACVIO2CnUk0B60G1e+yXtGDI15WlC3YT11RDyzNIY0xgEICGw97r5ExZXdz4COJgB4IpY+6rd1KpJMMTBQrUU6TeebBezEU3vHHAHfJozVH163SpvzNpLtNjjJkFzgySGIERrMpffe2w9uN3SIwwlx0MhjmS1la4DMtF12UxIU8NKW6wkawh1SsRlNE+AumvEilF3Xs0pFcKINURRsActt9aX8n+XKA+sZpaAxgC0XqhMYIwNy0JoxzmG/9NQIx6QW0spqckVwUI8o1TKgwC78brJBEXa+yJqGyOp0RYamrkP4v66dQLkZ6NSgSIffbgBMBO4gM2mH0WuSiAgDfmfPW6laIkprASmNHQSw1WC9c/XBNx+SM4pcaH5tKAMYCCN55fEBtKP0+kY3zmYP+gAjSC4FCCCGTDXGD+RmlI6tXF/OArngUgCrniD3/4Q537/DvsHz3KYBYAJIBXgkkCfvrDEXwj1wMMUhvF/bCmCNqRnW3YuM5rcaamFMjCCDIeyL6cQfY2GI0NdbZq9Sqxg9RDci3UFiOt45nA/MC+4Y45kT4HcMMc8dfXy8AD9gkG8MABl9AxJjdv3bDzX31lH3zwoQxcCHzpMffCwQMCMbCyqvNKMtGenrvWfeeuwLtY56ZmgRw+G9ABo8rfWdfbtm+z/c8fEHAiEIfBocbr3l3aOwx5bVWBYNTXM2uAQB6mDDdagDmKgA/ee8+Of3ZcbX+osXvh4EEBXeoskavyDBhT7lEujE/tU4P39es36H3V83J0VBJSfg5457rLOJ+mxK239TG1F0COKLVGoSAGxnsAzkkaeunKZbmVwkq98vIrSprQ6uDQ4cO6N9YkiXtAOIwU5wj9GXHopJaN62YuMD+RLMLGYToESzs4NCCw8tKLLykx5iUFbnzCXvHNtet26uRpzbcNGzfa5i1btC6R9OJm+/HHHwscUTv74ssv67OZG5+dOG43bt7UfTNvADskEag58350tJSZtxWtzbZ6VYdceXE7JZlCDWl/b6+UEKy3V159VS6c7AmfHjuinpo0XuffXjz4gpw973Tftls3bgpMf+9733E5L0x+VhqQzplUvytPAmoIF6j5nJQUFHdTB4+uQmKP4PW0W2BuIde9ePmSnTl3VlJyxu3ihQuq/WR8D+zfb6+/9rqYeuYqjqeATHqDMkbMcyThjDFnThcOpg0Ndu36NbXJICnFecfcZK3jYk6LD/paIk8l0SUxYNnPbge2GQ+Y/k4tYBbOaZzV1EpSSUiDerWle9g/aL977wP7v/7rXynhMjFF0t1ZuwTTqqVfGLHMYOxStqbmBjv4/PNKnuylf2VHu0idKIsCdKkeX0rEFP6n8479lT1GxmsoupIBoGJi9d31sgvvMVzrSYOkoBPDB7OfAGE8I8Uual81YxPjE9XYlXZN6fNEhKE2SYCwpkj9brXlHZ8v0CuJqSt1+P5WJKMzC2ZTGMAUzO4O9Ntf/fIXdqn7tjV2tlmhoc4WSiUbnaSuwu3MOQDYYND94g60AOAhSCLgmZm18akZGxwZtYmp2ayG0B9NlcxwF1DvP0jLCQBhi+SizdaE2yDfDXXaGNmAR0YmbWBwxPqGR21gYsyGZ6bUeoIm9bgd5hnCmlTT6qyYmwcI0CRAGAwac5nB1wEifX9NkiGVNDk4PD1T773Bol9WnnlTnJ2QFxkSuXaGRXkm1UyNkZc1ZwnXj6hvfBQwLMuqyRjDJ7FAoZR5aRIloCCaPF1d/CzL9ufaIEStnxicnMupYyMHbwEig2XUv2etInI1fwTrqVY000EnELTIVGYRAIqpkT4rZdKiPor3cbcp31oyYJtYzzwAyeQLOeAltzckhxUyTK7bJwB2WRyujol1TG+UjXdY5qfG9BGoyjgiyQj4XQ5X1Q9l7qp+vVGnEXPE53yai0tQfGwqj4CpRCAv/fdsxAQGqxLQ+L2Qii6dOx64pqLEtCD9WdLqoKQa4ZaGJmuurbMV9U2qI4QxhDkkw4pkdHB02GaLpv6DAMJo+xLy20XPOQjwqOaPesjk4Kl5m4xufI6lNhO5Z+tzGEBILSNGL2rxpl6JC9MzYgoxkpkc6Lfhe3ckJ+XnAMHGWm9SX1uYt7LNKvmU9blM6zYygTK3Sc6OSCFxI5TsUQ6VqZ4uGaEAWAgWBXayQfe/UDBOD1aCU8AuBw8bPQsmEh1qlCvmK7WCEOijIbEbkijBwmcQvOFyO+UsagClqD3k2al/IYdImpMOkjzYpIWBg18/tJTFB+SgfGDvFnBNTXCTOkBzBxKWAypZisf15PdArYG5OMSQg3Lt7q4YDJ/WhbKl1Oz6/hTfzLmopXRzCgcEIdEPRlNjlcYrgpBZ9v8pjGPcmTSkthy4Ib+JzG5IgPk87oPaWtXXJrdpkkKxH/i65uep/lN7mT9jre90hOm/fWN0wXXUzaaxqyo+cnLtWHZRWxvKCrVA8QRlPF+YkB3bd4ixIvCHBaHGEHkUTb9x+oNdPHb0mGr6pGSZmbPKjDvCAowbmhskjRsf83KPqBtXg+922pa0CjTeu39P4Cb2rJjOzH0AH+zcj370YwW4gLajR44ouObzZXjT0iJZGfEBATV/wp7BUJHg6OzoVP81WCAH2HN2/8EDyQhhCKmxox+gH9fO+AY7jKQNYAVTChNw6eIlsW0Y8sAkOqM75WsjO69ImngigPdauXKF6vreefttua+uW7dGLND9+w/sl7/8hR05etSGh8Zs9eoOe/LxnWq/we9RWiCX34Ymu3D+op05e07zzKW8e8TAMtcEbL75RjWXd3p6xHYgVSWQZnxpZQH7Q93X5StXbW6eVinIND0BwLOPetEnHt9jWzZvsq5VXep1d/niJQWafCbmJzC8AG9aXhC8c/a4E3ZRbMmO7dvs2WefU3zG+oHJhS0jhiGOwoQEeTDJBJg51SGXSwJeAPlwbhSLxhxqbEz1pKeUeOB13//e96yxsVl70pkzp3VvSMB5zjBOGLncunVT8RLX/MLzB9WAnffGZZRngkyWPWlsZNQuXrqo+fvEk09IAgs7y7iTKOL5Aqo/PfqpPhvWHGDDuLEuqDU8+tkxtX7Yf2C/7XvqKRsbHxdreeXqVbltA/BpafHpp8ekAmA8+FJP59paSTu3b98mJ13qBmGHYNZIsIhxb2y0tWsAgzU2OTVhX3x+ws6cPiUmGtD15ONPWO+D+9Z966ZkhTDnb7/5hhhZ9idawYRbdIyv9mt6b3OG0LAdtry3T9cGy33/4UOZFyH7BujyhdkVgJD9iv6FLvUs2+effy55NgkJ6jy///3va12y9lin6sVYrJELLokZjGe4bp4NCUccli9duKjkARJTko8w1ABnJMiY2qxZ2yWH1kw5k7LskYT0PcNNzKLGJ58gllQ0ugAXSjYzv2DDYxP20ceH7K/++v+2B319Njw6nlo1ObuYD1M8tsKd20t+MOniue5/br+AMWOtPTe51/t+7XXc4DwlIyk5mPJkJAkNasc5n4PZFpCUIoyWMV6fL6CXzqXoO60YOhmTRaKPf1OycmpKz5o9lnvg7Gc/jLPfz1aYecceaifHT4kX0hmoNnMqH5n/9gDhZAYI++y//fzndrmn25q7OqyGfoDlkuosyEAwachoUv+AW7bkURxm9O4rUjs4a+OT03rY/N2dB5NsNKATbSdUo0X9oPcgBBDCDnZ1rBQYpCdhQ105bcpYs0/byOiE9Y+MyeFwcHpSrScwlhFDmDL1MIMhcUuRVUYHR51bgAZiggCEyqKXHBAqo0xNTKofVAFqrgYuAv988K1ANj3YqNPQppOkhNlrAhRW6Y/F1WGLpIMp7F9Sp+SgzlsTeD+ZBAhzOmsOiMyFLvVSYyOJr4xZTIsoGL+lor88m5hh+lzhrOL8wFMpoHRSqgokNS5L2aPlAGEefCYnxAj29Ox8gBfVbVWjcf/bcoAwbH3F5CXWLvp3cVAuBYTZc80TmSFjSODQGWQPRMv1bOpJSpBeHEG1rineMLF1kZBYdO25Z5z/d2W4lpkTseFVnS4X/5IHVosbp/oAJYVEBmSSrAIgVFO2jvaV1trYbA2lsrXUNshpNA8IB0eGbXhs1CYqc2o1wfqb55sNOydHzV+NFNHxbHNYNKsPiLrWBOKzBEt1tnpiI7mWIhetI1jBjIO6qKkpK5GJo91G30P1HqyvKSq5tLqt1bra26y+hp6FszKjQe0S0lCYL8kRyfwlt1PWjerj5P5VUqCp5IYMQjx7l1/bvncgO/W1yL3PzS9IfgULwnf02AtTgQCGYkRTb8Cos9SaC6fgxJiqriyXuKjuYQmsJlDtoCU902Ri4RlOr8/gszhQCSwBoD4l0oiHXNzVuYvYNzGoyvB6bSMsGv35OLiUNBPD41Ka/PXzmbAMKvpPtvv5Gk0He+l60qEdpjP8LCSp0QjY572XG7B25fimBJybK4WcVgc0Dm+6vtRLNrHUgEH1JKW2M9ypk1oC9gnGcGhkxA2Axt3xFcMMZyHTXhbgMCXWsu0sFntsekvqvKVcybP2Wt9eJcu4cf0EFATWBMcwRwR1hw8fUZ0PzOCbb70loBZ96Kh5ApirfYXqnl2qiyyRTD9AXcm+hYLV1teqvcFTTz/ljaUbGlRnRT3XNM6qAJQaB7HMFWoKMQb54Q9/IIaO5wk7RZ2es+XeKxOpJ4En78l5SeDKvGedwVYgNVy7bo0arGOZL1bzwQOZaZBVB1zEWoy6NzFn23fo9YBSxgfjn0uXLtv16zeyTHq2raVNh/ehTi3WNIEerXleeeVlMXBPPfWkWBzOgN/89tcC25cvfy3Tis2b1trrr78mNrG5sUkNuwF+OGrC1jHmnZ2r7NXXX1cdWztyu6FBSVeRoNI24fyFCwJkgK/HH98jBoPs/7Xr12X9H21m7t69r/fzPrbmPec6V8nVFYMcjF0wKIG1Zs3S8462KhPjkzZMCc80EmE3cQM8bd68UWAJaV9HR6fiNJ4J7BysHQExAGLrtq0yJMHKH6AGMIxkAeuc58o1EvSyNqlXw7wF0IHEEXYGD4n6ugYBL0AewI37BVDRZxBJLqCd+YPTJc+QOf3g4YPMURNHRgDJ+fNficHrWNVpmzdv0VyBSUY5ASg7e+asvff79yTXhSkjQcC6p+XEqTOnNa64yQIIt2zbljWWv//gvuK4F154UQmLQ4c+8T6PDx9mCSvGDUYXgAEg3Lt7t8AA0j9eoxITzJ06OgSSurtv26mTX4hdHh4elKKM2tXhwUG1pOD58R7vvP2mgCRggLUEywcI8xp52l7BDqGESMkgK8hAiDWBuysSXox0Vra3CyDfSwkU2pogD0bezDXxvKjp5dlgLEPPSEAh84q15vdathWtLd4EXcm/eVvV0Sl5MUleEjfUYPJz5gyMPeY5JFVoG8JeQd0gyoOoB1bQl5UNpYWnAz3aYqXYNZQTTv8IFM5ZjQDh+NS0+hD+7d/9vToW9A8OyViGhOpSyagfVK5UYc/BDAcJ874n92lPZC6x54eSz1u8AAjdTJR1wJweHx/1cgX+OwFCGd0lNQBxs4ghekyrH/mC1k2sHT47klY625LhjAxhdA7Oel1jfb2UQZyN1OjK3EllKe61wHnC2cm5qOciR9LFniXfGkM4DUMIOCoiGe2z//pP/2gXb9+0xlXt1sBEaGq0odFhZaagm5GjsJHU4rpDfRUmBICyQkF1g1PTc3rYmM0IEOb7EAoMOiB0Q5kqIKTeZ93qVdZAQ2b1LPM+TGr2WKix2fmC9VMvMTZmA1MTNplaT9AHcSYVNC8FhFE/KKe7BDKcwfJ+IJHh5hBlUmjBJs13GCuEXHA5toV5GtnzAIV/ChDmJWYRvLkVTspA/wmgtOh3BH7caS4AodPNObYzyYJ4ne4lYzo9+MiATzB4aUGJEk/gSpl+9WxLEtskZYxr8Ux4Mn9Rvebi943/+p8FhN4I3F2cMobwj8kvc8CQ62T+KLsD04VMbNIPO6fpU8PpHAqLLJgzr/556M3Vty+LPlxbzn0hK+E1bjyzuB9ivG2wcCHpWwz6Fve+W/yz5QGhz8VqW4+c8056efUZVzewlIEPxjxl4+UKS0BdKlnnynZrbmi0OpxGS3XWVKqVyQxmM/QXQyI+NDYil1HaTiyU6DVKUgbZmX/0cuYyHsQvkb/mUKN+lp87i/BtkiYy19T3atrqseOvq7cR6q5GR62Oe6E57eSYlSsVa64t25Z1a+yxLZtsz2PbJBmtK87pSJK/R2IjY+04U5YYNEBTbZ2K06lHUN1ngMEECGOtcXjI9TOxWAA+WfonCSDggmTaFH0bZ+KwqHNHTUmCPBvJQSxZbV6+nJgSyfjCgTSxjQJ5HCSprlLN3AOYRpuEND/0vknmw/6GDD8AYR68xTyRZCcll2LPU+uMtF7UUBcmLwFCHcKSucQetphx59CbmHKTIF9/k3o9fyfgBJTAgsTBqz9npmW1zvXyFePNawhqaPrNV4BaAqu8rTtBWID3eK2uMUyDkoSSug71w5Osq6QefVizX79x07rv9EiKhSW6QFUuGeU1gb7fZfvfkqRXJIXy8/pPAULuB9kdzN3u3bsUCLL/wgadPn1GgeBjO3fY66+/riCCAJBgHdnd1LgbM5UaqLFpFIAACMD0iJGdqVhlumLNK5tsx64d9hd/8Re2ZQsOiAX77W9/ax99+JEN9Q7ruRRqo12KM4QE+bAOSBkBBIcPH9bnYqIh19JKRewSz5Xf54sAkyAYVlGB9t691tBYr2vGgZR6NTXFTq6nPJcIxvKA8OmnvDE6zBD9iAFvFy4gz7y56OzL7y0OrL1u042fvEfenj27xdy99cbruneu9dixI3b06BHd0+jIiALnl195yfY/96wC+I72TuvqWisX2qNHj1l/X5+tWbPW/vz/+AvbtmO7s6ZyiB2ScceJLz63Dz/6SACM44N7RHBA0gAAIABJREFUf/qZp+Viye9gmjM4NCSpLKAaAEDPVZ/jCzY9iXlFra1sbdE55QkPr/ninqan5m16ErmxWqjpq76+1pqbGyU5hSX0f/M9BUMX2CKuLb43bdksqR3tBgj46TVILRoMH+vOfRNSP9FKRfPv0qWLYgrZz2BkkKV2dq7WfQKcuDckzhgT8Tk8Z36f9dnZ3mHvvPOOniNBOezw9evXJFdEjomzJRJPAmdAI/ONBACsLskCgPgvfv5L3QcJB+S8zDeYXdYqiR9Mjxjn9s5OMeb/+tvf2vjkhNqivPjiSwKcPGc+h7YdjA3nHvODz4OBRpL72PYdqmfluSCjJHYAmCKXpEXMyS+/UA/CK1cu2ezMtJKG1Aoized7DTW3Tzxu3//udyWf5f3HJsbEBjJXeC99dgH2ydsgSCpYWRB4Y16QTOHft+14TGUq/YODMpMCzPLfTz21TwkaWGPmOgkjxhDpLs+AtcYz4J6JaUl+MJf7eh+q1nHd+vUad64V8A6zyNpGOkpCrB/WfnhIrOnWbVvUmJ49OlRays1GAnJRS7ZHAaHixKwHufchnIchrCCRn7ajx47b//Pf/1EGlQ9oNfNHAKETIGEyuKD7AXxjMEW9Kmca+zxzl3uIOezA1ctdXLY8knraQlhRK+6+EosAoeorHfw+Cggj3vYzMkyK/AzErI7aZ3cPj7ZGMH7shXGWSZmYzNtkxqRyj+WJjm9VMjpTMOvp67X/8x/+wc7fvGb1HW3W1L7S6ltb1OzaAeGAAuAVNNek50ZNjY2Mjdskh/18RQ96trKgDAA3DXOXB4RqSp8DhKofTHWEbfQg7FzphjIgagAhdR+wduV6s2LZeoeGrXdkxHrHR218dsamFwCj/hmK1RNDqBQ3QV4AmNQPLECh1wx5LyaQehi0IOFy8JF2W9WzVEFOOHTlg/b/OUAYCCOxKImxy+GuRYxYHnAsBYTKkCSpmNf3pMrc/MXmgWeM2b8BCEOSuhTseEgUrj3x1z8CCD3iX8QUZTKrdB15VjGeU1UO9h8DhHHLCg6oSUisrwJSer4lBiYP8hezmlHv9yggDPmxS4cDEAK6nTFcDhT+fwWEMaeXConzgNDvdSmNuAzoD0nWUkCY2G2atbPRNtY1WF2xxhpTc/q6mrItzLo19tDYqL7HZ6dtimZOSBJtwaYxeVkECKvXFAzh/wpACOrAGIa6Rq5xanTE5icnDXgAIJyfmrDS/Jw1loq2kbYTm9bb7u1b1HYCU5magktOXUriYxTgKurflATh55qv1D7m2MHUYy9qRSXrrK2zugaXgCLxZE1wwFOfBktCoAMoApBkmcKo/xTp7cmGZJ2TzSFJpVP/QfV1TDUGmRQyHcrayVKyyw2y8r0GvZaC6QHgCdAkZUEAThjK9C1FA/UhSQIdv6P3pLaaTCaAUMY8LrWM2g0i4GDgY33xJ0EmvTGRZ8OURh0lB6Wc/lSr5HXMMntSbYe3RlA9aarvDGDIdkV9GPtHvieUs4MYtRDsVXvA+etcxs15ojoz1BKpJVFe5MS9YKTR3XNH9TwEWzdv3lbgmS8V+P8PENarLgjZH8Ypg4NDCti4jr17d0tWh3sgsjKkmwR+GHwwtwiYYeG4d8aZukIUPYxfTYEenCXb++Ree+rpffb88wc1HwiQqfcjeB8eTK1ekjkUa6CtfaXAKQG9msN3dsrlkkASqSTMIBIsbysw44GQufyJIJIgGInr5i2bBdCvXLlsX548acNDzgyqno5nnmoqF63Bmhq1jXj7rbdVJ9fb22fvv/e+Xb7sJhoh5Y3tL05sVYmQEFDA5uAJQAjDtGXLJtVE4pyKq+U333xtp8+ctj/87j2bmBiTnPSHP/gzmXIg9yTRQ3CIoyj1hgCFrq419l/+y1+KOQW0u1vtlEw9YAg/OXxIAIqxXb9uber1tsEdaMWWu+yTwJ/fAVQRUzHf6dEMK7lm9Wqr8LvTM15bLFZj0sZHkfPNWkNjyerq3HhJzNn6dWI1CeI5G7z+tVYsEgAEFoi5gpR3QOzilFo48NrVXV0CyDxf1g7MllozwRROTWZgg3nIfPIecA5oAGawUQS2jCvPi/kAuAGYIaHFLAijk3379umz2AcANyTCuFdiqhgPkhm0PuFeYLAY1xPHP7df/PwXqT6roJ6K/DsOpciIYQ3feOMN1RYiEaXG9Xe/+53OIxg2QCrrCMlof++AjY1OWH1TWcYo7DVcN7/z0osv2tbNW5Rko/XCpcuXNHa44AKskYieP3fWbnffcpdXpJtNjZK/au4tVKy1ucW2bt5sL75wUHMQcxxY+lJtyettW1v/X+be60muM7v23FWVWVm+UAAKIAhHD9CBFobetqPayL3c+6JHhZ7010xMzMPEXF11hxSS2KJa3bRNghbekvAehC+U95XlJn5rf/uck4liq0dSBKciimC5zHO+85m99lp77QwQulwHfwJaq7nMlTHm2SHHhon+9upVO4J0+NQZOdm2tFZsx/Zt9hd/+edZywrmEWPMc0fyyfNj72JNAvhZX0iyqWnG5IY6WvZV6iRJzPBM79mwUdfL11wV9buALRrQU2voiU4V7NSotNwPMWKP2EnrSnASKBRDiDy2sazWE5PTVdu9d7/9y9v/aqfOnLVvr11LvWSzyLKmsMZDcvdF4Pxqa6EVBjWQtIlhvbsbqNd8u5In2dlkyUikoow3+4K7eS5IEVEqUwLCGedO/TKuS8om+oxWq8hVkeLnDewBG16qkXouyzzA/UiUaHY/Q/jArP4+CZ2kIJqbW7CFWX4fCWpt/BZVBd8PIKSIfNFspsHs274++z9/+Us7ev6sVXo65TLauqxLtrAwBMODQ9okly1fbm0dHbbY2GT9Q0NeT5ga1C+Q/cD2NQVGgDUvRXXwUAsIcRp1UNjV1mIrezqtrVyySrnJygRbJVzmmq3c3GaNpWa7NTgsl9FboyM2Xp226flZW0Drm9JlwRACCB0gJafNqLfL6lsoPKUQ1bMKWba94NoZQZKbI3iAQcYHvXzxI7LskP8RtAS4qJeM1jCELnpORbe1qM0BRP69eL0cbLhsNBhCZe9rWg0kmVtiHJa6jhoH0gQUo54w3pmFV183WHvvXojraNwbimZgrMj6JPYwA11JNlVcBvWAkHu7UzKapFsJi9Zh3SW/LGcNt1MzZjVmzg1fin8UTJYMYVwE7PMoMUhiUVI9akgHOcz5Vbfp900mQJruLwxqClLbmjFUQJ/er571LPS2KTINdwLCO299KRZY149mMj2nYMqUSGlsVHYUdqzSiNNvs7WVm60FRyw1zx2zEfaByXGbmqtalXq8csnmGmoBYSYdlUtWGolgCEP6CRtX2O7vYAiTlNEfsx+c6vHDJ8E80jaye7jo4f7KATA9pV6EjXNVq9iirepZZutW99o96+6y3u5262lvcYYwSUZVH5gazcrApdIiWYwCMzGCc6olCSmnGtan54sMMZz1cB0FCPKJVI8rxqWSwG9GNYRu0R3sX9SJcXDwvt5OYVKHNM8jGC3mvks1XcPJwS6zGjGDeUbR2UE/hOKTv+E+kP3IHjzViBLoRcBXSXLV6GsYNXvMZ0AhH7xG5k6KaVhSEVB34nV3RQmtt7dQtjVlSfl7AOEodadJgs/9OsPo4xLAN+o3gqnUHE/tZ5y19yCf4YBFUaPriQk5xjJWutYkuQxX0lxS70EyUiCvE3RAmAqTvXQggVBYtb7bAwrQqF/6+utvVLcW+yvzOweE0ezaJ3rN/pcScv9fGELGDUCIxT/BupwHL38rK/jt22k2/aQCNQLHd999z5DFEQwSpBNI02Ab8ADI4HcwpIGFJdEDOKMeCAYBdoG6KoALTBUsEGMJABETqp5yjXJzfGjTg/baa6/p72DqqFlCQkhfRFgTMu/BKGXPrMHr4tTS4YknBG4JQHE8xGRlYnxK86fSUta64BkuxRDC/Lz1k7c0pwCg7733ga6V+/OewT7u9QwhG4+SvdV5Kzcja+UMbxJrA3jCORWzk+GRIbtw/oJ99OHHigU2bbrP/uLP/1z1htSD8cxxDwQMvvfe+wqYkYP+2Z/9hQAO8kWvpfd9H2OQvXv3CmAfP3HcaP7Ns2HsAVswrAHYAVOAyJGRYfkyeMPyZtV3rrt7rdY9zooE7PwujM/Q4KiNDo8Dua2hwe30AXMwakhdYUFDqcK4kCRA1ghYB0QfO37M5Z/Hj6v+ENdJgAq9JmHeABBIg5mDrA2SWow3YwQgAmQw5hi69N8eyJhh3ovxABCupIn7/LxYLXpgnjxxQoDq/vvu15jDkt2mnYUSZE1qF8EeC8NF4gjgTBIBd1LW+KEDh+zf3vmNZMbU0VILyfcZk02we1ufFfOLLBiQCJO789Od3jtvzV32zDPPaux2795lwwNjNjU5beUW/Bc8Cc+8fubZZ+3F519Qv0okkxcvXBAQxjyRWj3YShjkC+fOCACzX89MTwmMMGacKahXSB4g96UPI8CYGk5cfDu76J/Xkz2PcM7GTRQJMPOZdhKsd+oGu7q7xGmcOHlSrr7nL1y22/0D1tbWrNYof/qnv8icepkf7G3MMYAyDCj1scxHGFfAIOsU2Sc1gQBNfufCufO6f+YczCt74jVkvj3LlMig5nfVqpXW1kb/PRQiXpdXVErkJnmZFj5LTmcxa6HtxAJFG01lm19sktfI/gOH7Te//a0d/eaYnb94MZWh3ekyqkWmVmset1VnvPaO9YwJDHOpNimeDPSUNM0BKl8uLKS68Ag+mzjnkPWmOCxz3vPYb2YG9/VFuQNH1zDFa0gYk2ulris7o5JKjOOlqcFdhRP+iZfmcudnF21hFnksrW38jI5PEsqss+8FEGIFQMuJaXoW9fXZ//F3/8uOnD1t5e5Oa1nWZZXODpsgOzU5YRNj48perOhdZc0trWIBb/T12fD4uE3OVCmak8FMU7mC9aIe8B8LCKPtRHuLm8q0UkvY0mKt9EJrLNvcYqPdouB2aMhujAzZRHXKZnDRa2mxhtQLLgOEYfBCwKHAIm8NEBn0BnNnojB8CFfIqOeIbKUHF675Vb0MwURIhhToJolNCnZd1uSTtyjpDBvc7ATLYvjEDdTTQAErErjlNcOQwV3/vP4pgkb9PHqfJWAb9UEB/hzwOCCIthMZq4WLY8GJNYI/vecSr+sMZHKAzNihO+sHPbOUB0sZ6Mp6GdZmR/j9ALAuv01ZlzCVYTyKxcP1MtY6bCTgkZIDslvG9S+knXeAbjcGShXKObiN+qoUoDP20rrLRQzHKAeEBJsetKYNKTm1qs/ed4DQlCpJgUV+QRrf/yZAWANA3QHbnRMzoOZHFIcDLqOtsIPNFWurtFiFBlvzC96ramJCBlOzGHNweZgvNRCeeK+60DHxzEiyBNCLBAesQ6w5mSEkY4945rEhlhLD7V87llK2L7WpmcXBdnLSVvcst67WFpudmLDJoUEbxcae2prZKq3ZrK3caB04k5UbrI3NWXW3JgbQJTANOuB5dgrIUqYe223kNQKDYZtfqCHkHlxa7etQLFZyWg3raCURuOa0TmnJIqBEooNMpiSUblbD/AijGF435JUR7MZhE8ZYvk49m5natSYZfG7aov2hhKmMF6mT0Vd9RKUc6bmsrUMUwnN9tEuJ9yHAgfkU+9mc7LzpQZmunddV3RmMbXOrAl5eC3aF8STjDxuBk6C3Qcmb7katEkEmr8/vRm8pObqFrDu1jHF3OFxACQYWZQwCswDQ8EDV1x2BrsYHRlDJPFjGfC3xM3qHKlhub1OCM34OeJ2WfNWbrcPgnD173m7cuLkkIPQmw+7I+t8BCHk+OEG++uorYh4AgwTC1GkBEql1Qh6I4+jHH/9e98+zgLkjgN6+Y4eCUIJwGCGYB3od4vaIZI9gk/uHKTpz9oyMOZBBAhwDSKiOTHsDjdZ77MGHHpRMFRMHJGnUEO5OLCEAidoqJU8pueC5kaBN64N5hMkGIACFAYEogfzoyLjGGAt59orvqiEEiL75xpt6tlzr++9/KGAo5jO53NYDQn3d6PbtyJqRVMKskIjgg7kFE4iVPuwN8tZTp87ZihU9tn3b0/bWW2/ZC88/rzXC/Gaeffzxx3pvmC8Yo9ffeNOefuppSS/jrOJfWiScO3vWTp3GQOakwC/BvhKb2sx9z/FkTUWvRW0grGNv70rr7uoWIFy1otdZ+oVFMYPMbwD7zes31Wj96JHD9u2VK0rIwHa+9NIL9sYbb8iABFOQqWkci6cSU0gpDA3Q57z/34kTAoRIPYdG6Ls57tL11lZdB/MOeTJySxxJuf5bN2/Z7dt92h+pU+Q+L12kVQv97QZ0XtLmADdX5gnJjHNnz8lgZt/evbp/5sBLL76kpAL3T+KCucucUr+7oUElGWj6DkMOQAXMnj191nZ+8ql6MlJTSZKHxBuvsXXbNnv+hefF1FKvB3jS3D5zxlau6rX1GzboegCzMIcAcAAhjBCME3sSAJi+iS+98ILAHY3eacyOpPnxxx7X9QGMGL+hgX6NFXv3pUsX1M8WMIU0dmp8XPML4LXpwQc0R5mrSHRZdwBWJKjsyZ7cQ6nSpLVHwonfZ3/r6OoS6YC7KsCZNY5TKAwhz2rd+rUCwDwjrp1P5hLz+9atm3o2jD/fY4xlOladFTOIJJqaVxxiv710SX8bsmc3LTO7e81dtn7dWjGDJHRgFUNxETWC8tRIpRfBg0USPICZA8Lg6CALGs0BYTOcmTxGDh0+au+9/4EdOHzETp05lyXe62sIPZ7wVjS43c7OuFEaRA3lQOH9EW2KIiHJWuDTk5ScY9Slk/T1mI2bkGoHAqrs5VGSikZLMpm2ecmAm864zJf/J9FWLrk8VK+phG5jUqAkB2FK0WRwldzTk88CsSNrl9cdHOjXvkisIWOZ1OqOcrbvBRAS1gAKJxMg/L9+9Us7eu6MNXW1W4neNTTknHOpD9mG9o5OHUCN5bLqB2/23VadzAyDqKCwSWwerF0YyhS9/WAIqR8kuGuiJwr/2rx1tjpDKDDIw8FJsMQEaLP5hQabqc7brcFB6xsdlmR0hibTzEoCcmXmpUAxXEaj4BUjg3pA6MGCM1ueZSSYdYSfZeSxME9sohL0kp9gQOIBv1PnPvUdFzVYQ7TIC7fJ1GQ6W0x3GMok9iNlFpwwKUgu9WWDFyCTmUnX6hn1HBBGS4j4Pf8zZw0iOx2gLoCqmL/0odYLyqS4CY7LfjzrKVOG9PPI3BflqA6ec3lqMBh6vfT9zL0u9UHUmH0HGIwRiIbTqtsDBAB8xdqF218OnAJshJlGHR50NJHGLg7iANdFJjZ7psG+BL2nthKpOXUKUp2RdZgtRklGIm5jzGbiYNmvVawSTBbrgmBbY1Z3lcGYFhIN8RveKDWfG+ItsxrCWjCdI9ja1/fsnn/Pewi5K5bLKlyCAQjjg39hCAGD8cnvUD9CoDHJJgt7RlYcYKlPf0bRYiWcK5WIUX86X3Nct9q5IC9L9a9q5xH92hL7pURHcqsNkEimj32DmTsPWMPEYvkK625rFTs4MzZqU8NDNtZ/2yaHh6zZFqylqcE6KiWrNJpVGvlbgHlqFpCeL4EEm3Frq0uleJ4LqglxMxY1ZpfxB3tWPIt0/EUT2pSM8TUIo5zGX2DQWTZACJJO7jVkk4AcPROCxFSnVw8I/clHasf3hCwjGWZWqSZa+1OStep35JbsiSzKrJkHTfRASz2Ponaa4CH6IWmupWdGgoCDT4XyqTEvz8Md0fK2PGqrku5TxijhDIqL3VxVjnWS4qSi/TDDYOyRcAtMtLQIpAEkye6LBU2ydGdkvWUFAbKaqk9NyqESF0dnqZw1ZX675N8Db8xCtEcykJQnlByY814wJNyfGzB56wfMHNh2mOuw4gS8kmSlRxrpqMiJu1IoFSfEui7s6YUnlzNZhWXrcyutzcZGBe9PPummEQAQAtORkVG5X27a9JDunzYHMCHMI4IT5H7UQj2+ZYuYFvqhXbtyVeNBrRvtKwAMBIgEqR98+KEaWdNfbnrKGVuNncxkMFTz84bG2ps2b5JpB2AUNuqzzz63Xbt32dEjR8RE8JoEZTigAiJk147qiDrZhQUBVTfBGRNTQ3/D4aFRyampi3MG3OXRklWmfrEAFKSbsE783Zkz59R3LgBW8azUGokxTcSvEk/U9FRcZUTADMBjrHElXLasS3OF9xscGLb1G9bZ889tUz0a9WRKIqa6pC8+/8J+/9HHql1kb8KFlFYYSA19bbhjMAE7bpFXr1+V1T999mBFkRgivwRUEGTTFxDghSEGDpawjgTmSCj12dHliQycCumHnJwHcYhEzsjzA2wNDAyprcbLL79oP/jhDyUpnqnSD42xHtZc4bny+gAyng0GOJcuX7L+gX41OmeOMaZ84g0BOFNTdH12Ojs5OCRQxfNlnilhcvu2zEwAprBcGME89OAD9vIrL2s+9t3qk7T4888+k4stz4NWAQBKXlc1rjMz9tyO52zDxg06OwFz1JgCkpG0wmTTWgWWkDYmgHedKckNctv27bbjueck5bt5q89279ltly/BpvWL3QbgYT7CPXCtnEtykVS/wxnru90nMEF7hYc3Pyx2bGxkVM+YfWjrs1vVoJ75Qs3g8NCg9gzmEHWQ9BwEEBLU0+IBWSZJLZxi2XfZNzDwoW5Pjq56pq504Jzg3B0dGxdAEyPU0KBztu92v8xymADsUyRvUCyQHMKkaMsTWzTWrEfawRB7MDcAl+yL3Dd7n+TI5bJ6PyJDJgmL4Q9jSg0wcxDjH8aH8xgmf93aNZqXkuArUQerHQFEIVmeDFvSSah/fB8LHwVP27vDqP+r1hMChE3yGDl1+qx99dVu2/nFF3bg8FE3hUkGdcqf1CT73WWUc4r9n/fiTCKRsoG2HG1tyRW4TetdCjPA1axL2aNdE+DNncW9LjEvt/Bnwz4iIiI9Iz87aVkWpRRJOcPrKDEB4PPrIoEarW80HiQfo9VE6nUskdOi4wkSkCQpcNtlPsqVvFCv/r0AQhg8QOH4otnlgX77X//yL3bs4jlr7Gi1xeayzZfpLegFlNMTUxp4aghB/DSl7x8ctGmy5TwACiYJTpA7qHiSzEAhS6AegS7/knxLoNB7Ea5e2WP3bVznYNAWbXJsVAWXpRKb+ZyNT85Y/8iwDU5O2BgGKZWSlcn81fchFEucemwVJaOyZ25yK/mCGQALMTLueojJoVG1RE05o+EBtNsFZ8F6IThbmHNbcw5GgjIOSj/k8tq5O8BKUVZZ//8CDlgS+71kgFANcz2IZOMKp7wAOfXATdITFlqSjkXw7WPgwMBZUuqMyqkOyoOcKM6N7Lv3VfSANMCl0/gumI2G7y7JcoBQDF4dtOUsYsgK4vWcsfIieoLZ+LkaXBfkvNp2kqw2mNEMONQNco3xRnJ99X0rSY7qHD5jrCVRTB/BmgTgCWlYxmyJccu163F9Asjp+2rUndwaMzxYCOjjveKwCFfJrI9lCnruwJIFd9Z4DY1zwZ40EgP8PFopqP9fkrey8ZN8QSIpg4dFs9bmirXTW6qjQ7VXSOmQP7LhjU9N2/TsjGf0qDlSH9KC4y0ZvYRAmDPe37Ok+UTGfXJyQhk75i+HGb/DRu3mJC6FCgApZ1n1dnNASP0gKYsyDCASSExgqBXlsF+Yt0unT9rNby9bZ6XZVnR22JoVPdaGqQxAYX7WTC0QXDYYCR7OnWiXIFY/scpkVlV/p8bmTXIdDUZAiYC0fmZTMoAaoJQ69USJDhxvfB8SaO+15k5njEc8EykIkmIhkzWmI7bYUkIqBfWKAgDVmvEkZxc/nFPrimCrva4ijIgCbPnfF9dWUXqKBFPsXYsDJ+SxbH9h4x33EF9H7Ybc7BLozFhfasNhoJN7qJ53qkmMucL3aPkhy/bJKTmEMk94/gQBBNwRSHKAEpiSnXcZqoPxUtn73nIkqSOS5yhT/aavwaiJjHvlOugZ5YYE82qXJDCanPMcSHszaykIFE2gEmBfLRhO+cDnyom6vciljV42ke0thTSg98NtVoYfYChDMyWYTM2x6QcGA3jixEm5C/JB8A77RxDO3yEJ3LN7tw0PDqslxDPbn5XkE1B39OjXkjR+8OEHduP6dc1PxtWVGLmpkhsdLNoK9Wd7xH7y1luSRxI8AkT37dtrx44dVxAKoCTDzvwggMe1knMkkh3PP/+8HChZ9zBKSFQJXNWAfnFBATmmEATHfE2AxHMBRCKDRD4IIwq44p5JCrCWXKIf7gG1A+3nCXPQW7VkZ4kS0aHgqFVxUF/47Nan7Sc//rF64gXLzP57YP8B++KzL+RyCjglEMe1lNpKxoT2WHxEMgfjGADX1StX3WTl9CmV3MzPz6qhNs/qnnvuFQAh+SEjILkaN1u5CRUBjrkuc52bgd33pCR1lwT5v/3tb1X7CRPG2AJOf/DDN+2xLY9pXAjwAWHqTzkxaffce4965uE+ynNhDNnHWUswhfSyo+aPfYpTD1afdc/zBNTAUmG4hOwVgEUQjgnJwUOHZCBz7dpN9Re8776N9sMf/lB1ebwPTOTHn3wsIENtblwDkkjem/2eHpfITQEgly5dzOpTYcyWL19po6NjdvH8eY1N1o+UvWBi3J584kl76umnxHQCTL/++qgSOOxLzBHADGY5SMJJRIj9XOMAvH+w3/bu3S12utTobrmwYZRNcI/cAywwdYXUPfL39Gpsb2/VswEQ83dr7lolSS1sMHWFnHWAfMaOtcnzQaaZnQdKPvneTXIKIxXGQnHa3ILm+ZWrV9VmgppL1t0BmdkcthMnjskl+PkXn1dSQk6hw4NiTqklZC4B6Hkt9seR4REZyMBycobjhsocBgwy36If7tTkhEAxCafVq2ENeyTx51xoa/Fz2lVlTuRk21xutVHbJgK3UQG7cBctAMLGsoxl8P64fuOWnT59zt6oXmGNAAAgAElEQVR+59/s9zt3ugqPWNezd5kMVL1Mcf5PMSk/JWahnvSJLY/bCy88rzpjYhUcwjmv+fB6QFeLKBmZauw9MelJfp2PkoCSKE217Mnoxe/T411XAYW/SIK+KTHPuROmlDr3UvuiOAeluEl6U/Y4zhv1XU2qBfCCjOdUk+/lDYDL7w0Qsq0CCC8N9Nvfvf22Hbt4XoBwAbcuNonGBk0QGEJo146uToHEKfqTjYyoF2BTpSJ5KKBQjX8xewEQZhpikcxZtl3Zfn0uCBQu7+6wu1evso4WnA0bbHpyQpOKLEB1dsEmp2bt9jCAcNxGZmegD62ptaK2E1yLJkBiCLPgKgOE4JPccEEBsteAZpnR7MF7ijyTY3KoRBCmIFL9TVJmQS6cTCx6tXlwx+HA4cqmVN/GoS4+yIOCOsooQKmC4mDFgiEUIPXFouLVwkcRYOk1kjw0pKaKcWAtUm0gf6ogPIHcqBnSclT/Nf+ZwF/kf4INydoF+EKLZqDq34jJCM/6DkB45wgEWNEmKTOgBHjTvQXoiucT1xa1eXyd1ffUgTu9m4IAz9ZEMBhXQa1Y/fg50IxP/6k3nU7/n+SvDoTJALlEjZ+H8QeHbVgSx6YibrAO1DoZ47IHDgyXUyamMTGVRTBX00IwXXjxmWf3VQCEIdt0Zsmlodxf9ELibzhsAUQAoHC9aqHGpNIiS2d+zvPxuji35ocpZE9oKDVaucUb7IqNj000JUL4FgcthwpjIqXB1FTWQ0tum3L2SuYiYi1zWTOxt1jmzJl40djuAYW0l6jAqgAOm5qso9xkVy6ct4HrV20FJhsrltvGu++ynq42KRBK1N3E65kHjCGZRkbqoDDY6AaZcYg9hTnHACUdIpmcsQjgMhdaT4Jl81rAzPceSU1n55QZdMbC5eW6N/U89ERMfHqdgjdoDnAQiYea557eDyOcqOuIPSSuo/i6i4u+rrM5HNJzydSc7Qp5NZLKAHFsE1G4n+2JMpnxmsr4DIdEABZ7CoFKsIOeaPPxCFe4bN5mzLfjKsbN+zW6okFJSc0fNzHJ2FRYlNRAvqGROTYjV0oxr+qn5j0ldRirvyzZWXejc5mOG+T4mkDmi7kOTeVd2se1Rw2k92dkj1vQ9wSCi/vOfwEQsgc0wc63takekmdM0IZZxPbtW5X5x2CGIByWkOeyatVqMYAwigTuMCF8zkxN27r16+ynP/upbdq0WRIzatsAjASdMI++3ySL9mSeJgA/S8/PBlu1ttceeewRe/MHP1DfMpRB9H5Dfsc1EHDGBwERzA6y4ZhDXB9mHTQUR1oKgIHZGuwf0rPsWdEjVmLN6tUKign++Zc5wv3AShKk8nfHj58QWJDEsdD3tf5EyY/SQi1P9k0PaItJtVhHSPEef/xR+/nPfibrfoI67qmjvVMB/9dHvxY7CrPK83/ooQflTomD6Lq161xel9oKIK/nXgA1GBJRG0bvQfYyglieI70ZxRqxv4SxUxPuhl6bpPUOw1muuBwtJafZOxlDQOqePXs0fwEff/LTt2zr9q1ilFiHPN9z586LAeS9ACmweNREMsYAB+Y364lm98wrap6ZE5RBuPS7QywyDCfMMm0g+BnmNcgsuS/6/R058rVAEiYkGLxQK8g1Xbh40T79zJ1h+XtqvuhnR9KAD2I7GFnGEYdUfof5CWvEtSOPRrI3NDgsiS/yY+riuD/vhdkuthUnT5rOU2srp1yke0q20fzdlQc8H4AeNbirVq+yK9eu2LvvvmtDgwNyXeYMJvlEfTJMJgmUhx54UPdBCxCklqgRuqhbKzWqzhDGkj2X98VAh8TG6lW9krsyJxj3zo5OJXek80ixZZyRlZZW7bUu9+xTDR9jgHKiZ8UK6125Sutg7769dvDgIdX8wmT/8Ec/0GvzfteuX9X5IEfRTkxlWiUbhR1ua2kV+AUU4v8BE3n8+DGBYH6Xv5FUeFWvmE6YQTemac0S/mWZLKbzOCXsI8kYdX26n2J743BAXwIQWqki6ejM3Lxdv9FnZ89ftH9++9f20ccfCzdE24kaKWrKzWm/WkBt1ShFD+vo2Wefth+88YYYYca6vbVVrF0yb/Cym8yFOweBMzO4XXurHSdMUouiVMZBDKJelSRpkrcAez+tiGDxvH8tDKS78gL41H8wyKik1PH1hDFmOdtvlRifmdZaDFUdcR97QblcUSkDOOL/V4Cwod0ZQkAhJgOgcwChFyO3qdXDVLVqQyOjGSAklJMNvVpRQI2SIfCMaVIdfycgJGBb3t1pnW0tYgnnqtMqGCVjTCHodHXB+ihmHh+14Zkpmy81WlNLMIS1gFASwVTH5JleMgC5+543Ak6SPjUsdpmR6oGSdM6DvrxXofpZJVYh5KRktRTc4Hg4NS1Aw0JT8ELAUie3vBMOLf0dl2V6FjqCYx3UIR9Nxb1FsBBAqf57wb7FwZcF7N7mPWPh+H7UJGYBWqqNKQZsvng8mPaF5oFTHNIecOE66c0S6xmIeP+QvsXX0SPHJZcEgw526wFhLiGsZRq/SzIaG1UEvxFcarySG23xKdQAwkyi6ttTyIWZbcHQxmKPLHSAHjlLJrAjJldveOfz5j7JagkwpdYhzl7lJiLxV0sBwqWeO+xgZhoUICF6oiV5asiEs+eOJTTBbWrCTkYRUMjGRO0D4wfQnYbhokYl9ddrai5Za3u7zc4TlHvLEpceu/EHcwUJhwMib/SqZrlJFioJdJpHmbQ5zCJSjy1l86QuWPTm9FIVLFqz8WmSh3YgjWmt2AB9sQYHrLe7y9b1rrR71q5Rf1P2lkpyE6ukegAeSMhDeH31JEqAEDAIIFamDuCvhEIeSgZzHy5jSqrEgZ8CVgfJmsWaz5E9DLdisRyphUSYH8U65V8CRT7I0nuCKc3BSIAVjWQA1TS6T+CpNsGV9roEABwIoyH1dcbfxP6Y1ZLBxCbZEEE+wQPOohyK0ZNPOeNULwbAIlglOOF6kQjy/wRZZJxjHyquAJl0Tc8kwOemXaqXGh9XLR3BStGghr/lut3VksM8AI3vOb5u5mwM86OREb0ngR7yN+6TwC8AJb8D4+Jz2a+DD0mImlPtZEuLgleeAzX01PYwfwn4uUas03mWxb31v8IQujg49ZBN59WKFctlykF9FoySWk3I/fSygvp169apvpBrRHLHz+iXxn1gmPFXf/VXCogBCPv37xdDx/+LJUosm2elvRGznn+VNdZoq9evtocff1hB/oMPPCCG5be/+52km5iNwOIqCEoZcmqSkLCKxSuXFYTDENKqgDnBe8NEDfQN6k43PbpJvRbp5ZY3UZ8TUEJCSdNwAmJcEwGgAEJehzVbf1Zl50pEp0tttonhqFdZ8CerVvcK6PzsZz+VTJXThzmIvT1s67ffXrHPP/vcDh0+ZJcvX9Q5Tz0cjcmRFfKM6OOKgUgkRsg3kjxjvDltlWBoqQjw8/dcR+yZUkmUmvX8OZcwbtE6aPHaZq//dTdSetYxHrBv5xPoe/OHb9r2Hdt0HSRSAC+MN3WosK2AINoLAFJJHDBvYAxRNPE+ACrGlpgFGSLADcDGtcOMkYC4dPGSnhPOsxjzsHYwL/r440+VZGGukpzAJRRW6mbfLfvyq69s9y5nlNk/y824HVeUOKCGkrkFw8lrUpN66MgR++2/v2uHDh62cjmVGVQXbevWZ2z7tq2SxTK/vvryK7GgYxPjWf10GHExl5FZ83t8ADYfffQxJRge2vSQamMxoPmnf/onsWskKwDz7FUk/V584UX7xS9+IZDEuUCCBUaS8e/u6lA3OZrTU9eIRHh0xOW5MKCY5zyxZYtYZMxoUsu+tO052RD7DGPAfsF8YXy++eaY9ifW60ObNkuiyzqB1WfekRihb+LPfv5Txar0oqS+mOuCdWbdcMbQMoP4E8fTUPhQ03np4kWZC/EB0GV/ZW48+cQWzQ0St6qli755Sc6dBS4kEVlDYa6XjF50PzWxTVKiKO53yShyUXlplypiCKers/bt1et24uQZe+c3/247P/tMSbZMMlpgCNXnL/W59bo/r3ld2dtrTz35pL3+2qsyzFFbj9Y2JVB0VibpZ5b4LCVwa2ZDQwM2OjbqCpOUoAUgKilOfJHaEUXJBMAQINjXj7kSTe29VRJ/zz7Ke6g2UcozT7KFIkdJ1daWvDUGPYqnpl0FU8AISl60d+i8op74ewOERckoDOE3F85bQ3uLLWKjzuHY1uKuUzQsJZOOXra1VSwg/UPGKBAGMEpWNi+2sKGpZPOLST+cAKG8FFM9Ti1DuGidrZU6QAiVDyBss0Z0xwuNdnNwQC6jA1MT6pvItcngIi23nCH0hyHmKAHCMErw4PxOQOgAMJz6cko4ywwrcPNAqggIgy2YnpzWvak/TOpxEyYISx1ed0KDwndU9haSRv9+BHipA5bQRYC/nGXLv5eBiJQdLQaaIbeMgDBrVJ/Vp+XXEkA0viPgl4BkvKYymAWWTJPcK2b8upeSxhZYFA8WU+NvAKGYs5xRK9Y8hkS0OH7Fe6sf17DzXwoQpmhdf1LzGsEQFgBhGNFEokGMI8BH2R+XBHrAuuDsT9VdFON9XS7mzzU+6sdPv6senM6uEvhwQIS087sA4R3Puk4yGr0GoxhcXH3UfgbISNfFJgqLReZT7E7KYqu5epIdOz+dICegpJQzKFyjM6dIKv1+ff5HmwcP3ms+oul8RGqFeqBM3qFQyayR+YEUjE85jM5JKgo4RDpaXpy3SoNZZ3PZuioVdy9e1mkrujsl+8TB2KWfrPV8bSH/IRgIQAgELTX6vHYw73Lm4lzJ7sE13CmT6vKSsL9mP4z6EG+OO5HNExmlpIbsvH/I2UNqLuaWmsaoay1I1HmRmt6paqhbFiiUND59BhArMoTOQid2DKaMjGcyzMoko0nGGwyh10p59jX2Pzdt8URGDjByUxzVbKV5lNeW5E9e7p6wzEnWDqAESI6NjQvsaO/PWmpQi+nsYi5/zZ3Z/P5g65KiY3Y2lQJgQhF7fvRYhKXN+1XxftTyKLCBJU6AUIFrW7syxFynwO7YmEAZLNuNmzTadiVLuOvmSbxa9Yb28P9AMhqAUPsCgU9jk/VijrF+vT344AMK2HhvwAmmN4wRhhr0JuP+cUTFCAfnSmqwnn76Kfsf/+N/SvJGQA8gxDl1ZHDEpdplZ615NpHcFCjEhAjVTtQQvvaaGrHjVgqrAkMIk0FSiL2f6wCswiAyToAGglQkrIArGAqCfZwnuYapiSkFvTue226bHtqkYBS2iWundqv4CfPE/QJ0AYTRv/APnqmS+i5VX52v4fpzgvdcsWKZZILI8TDiYdx7unvE1ME4I8sDbF+7+q3WMYFgT/cy9UIDDGPgQ2BKIM/coYdltGZxyZozV1KPpL0dtpsPJMltre1KDvJJmw3VkA4M62yi7g75IzVk7N2AuuhFybhUWpqtaxkSxQ0Cc3wg1eR1YH2YJ9Sz0TqM2k/YNb6HQylBKO8hgDU+VsMQct6xLjGzQfpKo/hlPd16Zsj0YKNwYKVmsVxusZdffl4mN0h9WSvqzfj7j23/vgM2N50UMW2NAobtHW1qgQKgBpjQTP3ylW9t/97DduHCJas0OyCcnVlQneQLL+wQCGcOfPnFl5JWIhclUQHARV7JcwH0cO+sA54rdY/PP/+C1hBuvNXZGfv6m6/t17/+tQ0ODAhsACb4ZCy2bd0qOXBrpaJEP0Y8gFkY93ZcW6en7PNPd9rhw4dknsN4r7lrtQxsHnn4YclM1XdO4MV7IKeTJq+0w7BkdlYAHdkuCZ6rV6+J9cKEhrpDQAPs7N59+8QKX758SQzpS6+8JBYPUyatuxXLtdYA9Tdu3tA+BXv40AMPWXV6WqD3yCHG9ILWu8/1FQKRJHpgXru7uzLlGceZkhCYqBT6Kyd7wKwnoXMWCeAW6tw9YYipmqtl5NehGkJvO0ENYXVu0b45dsI++v3Htmf/ATt28qQzb0tIRj1NllUo6nnxvdb2Vm+7cvddAlAw0CEZlSSXmmjKmVLiFGY3rndgwA17/AwGFGJAg/s1UtlUSpHiMI8BiMdQRdK/0M0Oc+VdrrZxQOjN592jxKzSWpajMj+LuuTqzLz6ijaW+Fu+772EWRece8yf7wUQEprxOZFqCB0QnrNFQGCl2RpaKur3wkEJIHSTlkZr7eyw+YYGu37zluzo6UU4gavR3Jw1t7VbEwzBIpMg2MH0WAt9CAmhqRck47+snT6Ey629tdkqpSar0i+uwVS/0lxps4amZrvRf1suo7cnRq3KhCs36tpD+Cf7fNUQJpt2ZGE6iZMRQ2TUk4mAgwtnCOsBoQezLvEigPLMOM3I/ffR20urnOrpqtNVI4jUhk3/rekZZdA4AIpuo/UH0VJf55Mql2tmemctsKhvyQPamix1AYAVGcNg16JZNX8dEi5JHjPX1WRkkdz5soA0sT9RSxNSzWBJQ9bixcHJHTJtGMXr0NKu+74DT2SjOSDMahaXkKv+MeOoAC9Mf0PmG97BKcgvxg05+5gufgmG0FkfZ4PyouHUMy316hFbkQ79jKlLzJzuu2AeE88tZA0kW/RMqKlZmNehoLYF31FD6ENZm/Mu1hA6IPWaT7khUjNb54AbTEHev8vlz/weWn0SJWyaApRJj08WOu2cWhPRkiGuxxMHuSQ71peGPUk/on5XUluybMncqei642szmT4lmTmAUPWAmLLMVq2JtgOAwsUF625tERhsmK1aSeCwwZZ1tFp3e6uVmkztbErqN8Su70GjxkPSLZeGuoGRHwJugOTzkudRdAv26wUQ5wybM0Qe+EkSKXmJr2MO6qiB4n2jnpAghvfLah0Ac4DX5O4Z7RM8CUHCwNUO4eyoOdPUpGdFawUBtjSPckDo8ljGfHYOEOgZzpDwKtvJWCbzI17fa/7cVIaMbFtbR+bUhgwKgEJWndclsIHtLDL/RSYx5mEAzlBixCHpzLH3XGPOwy5x/0X3Sx8PDtbY96JWslCn3ZCaPSd2PlQfPFuXEnkyIxrXMx44OI6pVxfr2oyG9dE+A1ft5hakQIuSco2Oj6mR+e5du+zKFfqsjenZaq4HCy9VTLHAxsGgjk4SJov5z3LOQDyyB08FmT4gi1YJsBwAYqST1JEp6GtvVwISow4YGmR2sD2MO8Hes89uVY0WLAI1ZwBGWI2psUk9p0q7Z62ZsgQhqmejQbUy5l5HhsSOujAAD8/ug/ffV4AKIOWM48OlePfKlAQZHQE0AJNAHQYIQEjwjhyQthW8Dg29qRG8Z+M9qnXERZT7guHi2Wt+i7U0AUVMNQA+/E7UXH3nGfAHAGEARa0LOVb7USTnwErZ1t69VkY4qoV77HG1HaA5PPdKchg2CZmh6upGRyQZo/SAtemv0Zy5N0ryTC12e7vAIM+FGjc5fA46I8fcExuhmr0eW7Vyld21ao0YKeoVr1+/aeNjtJpYtOU9DjwZI54Nr0O/vCOHj9iJUyfsdn+fEgE8Q/YPTJfE0learZc+jPfeq1rA/v7bWgtr162Voyogi7+DlRweGdY8Z90QewH2YUl4L5Ign376qfZBQCZzjNf/8MOP7MqV6zY5WbWXX37OXn31JQEq9pODhw9rznz15W6bGnF5dXOHW/KTaPF2F6u11xAvMSa3btLSAnMXmCEC5zn70Q/ftBdfeF5/g/Rxz949NiKzp0V78MGHNE8B8IB2pNFuPjSre0PC+uKLL2nsAFI3b92wg4cO2u/efddGh0e07klQAC4AcyQEMAziuQJSScLwd7jKdrS12vT0pH220wEh7SJw5nx48ya5o8J493R1a11xP0gAZUiSJeb9rOZsuHW7T1JRXIwxAiJ5QOKFmkPmA98/e+5cxvyz5u5eu8a2bd+mOk7cT5GQAuZ4fXqSwuYCar3VzArr7+uz82fP2rGvv1GihrWFdHjD+g1SEDz04IMCldTyek2ul+x4jf/SgNDJicxU3JPeReOzRBgIFuq+nR10QFiy2Xmz0fFp2713n/36X//Vzl64aFdv3EyAkBg78ypN5zOvkEtXibW5ViXiObet0do72/SZA8JFLwFJSgtPLKaawYYGtTAZnxhLkk/3RpBrdqqd9Bg1xcHpHhzYevwdvgZuRlib5M8BoTtQl5qbrLniJo9xHmOzMTuLS73HN7NIKlWq0aD1pjKixfqo/o+Nev8TvxeDHi6jAMJvUw3h1wDC1mZrwEa6tcW6epbpgGTxK9hdMGtua5VU9GZfn41NTVqVAxP6dXbOSokhVE/CZD0b2U8xhAtmjdi3Qk0z7vOztmr5Mrt/wzprQaJqCzYxNmYLs3MamLb2Tiu3tNu1vj67AUs4NmLTi3M2x4TVQ0oBgg7bBAjlAOiAMA5qBSNJHiq505KAMElcU81ebpSQRizR5FoECQyyyVH8zcKXA2sjToIe3PxnAGEwmO6yWchWpAnlAUPeu6TIEMZUqGcP4/ui39UXzV9XWf6UQZcuGiONJJ2S42gyUgg5X4qoMtaCBRFsRBhtuKw05HJJJFHHVPqXOZBx1rJQ9J8coNwRNpe8ZcFSHQgqLoEiQPpDgLDgu1LDECowTIs8C/ZqwGFeHYrhjM+rMBFJGxduUkgHoqZSbpUud+AjmMIAwhqNVOcY4F/BcqHZfTCExW0ifjfGKNgFZKMZOxvGRuDBxMB6G4G8NoukB18zvqol4XBQW40k91STdmdkYnw9OeRSyyLjGPcXgCBYUtXSpaQMQadLv0p6r9mZamKDonDbn6iPvzeU52oxlYEdZM/AaXRxZtrbTNiitTaatVMLsrhgYwP9+llrU6O1NjdZC9lB5r1AnZssYfIQhhpeQ+gMYdhPh3xL4AHWW4mhvPeeO2d6M/c8seKqCDF/tDHAtjo5ugbTG20V2BsI4AmCFtiIxaayJh2QqHav4rVkSqepljG9VzJaYlcKQxyMHgCFBHvREzDGsLiPAe7Zn9wt1K8zDKSiVypg15u9ew2haukaveG11+W0K6NO8EmyjABZEulkduUSVGeZ1aux2T8D5Aa7yNxw99DpzIiEOc3v8UHwH/WTIZmrNUFxNjTUHWSBQ3rKPchcogUw2yazmqjZiFoPBWdz8173Xmwdk5hJQA7mFMrsUgoxN6fWCwSkt272ybRjKUCYAd6kdtBzADjgsu2trPVRAwhTqQBjQiARdv1k83t7V2idXbjgDcJ5TwdNJQEOfpdnwNcE61jT8/nkk0/ZiRPH7be//Z0YBq55vjqnYKq1ozVj6wGWBMywRshjCZho6QEj8fOf/1zvQSN6agiPHD4s0CAVxNy8nCUJUvkd6q2++PJLPZNVvb32yquvCsAA6jCFoe4NOSisxAsvvmjLurr1PrA6PGsYK66FORHKApgyHD4BhDCNyIGj9mfJ0GcJQJjvmUjUfc9WzagccgnK3IEZ6SBj8Iuf/UJyV6SMYyNj6ruH/E7zEkdIddlpsKGBQZm3AFiv37ghoKy6yDVrbO3adfqXceDAnZqelEEOv4sLachCeU3WEm0fHrjvAXv0kcc0ljzL0ZExu3rtmp05fUa32tnZpZ6UAB32bFghQMC//+7fbd/+fVpHYRTnsny3wuc9aGnhDEVVa5hnSx+/x5LsFfdDnsGVqziHOnPJ+wAgeNYAQgxtYN4AuLjhslfiOkt7lmvXbtlzz20Vm/fjH/9Ya+3oN1/bRx9+aF9+sctGbk/rmiudHrMRu3V0sDaRKqZkzaIJhLLnaJ+aRFo3bT/7k5+qHhVm+sy5s+qpSH1cOOwCppn/uJR++OGHul/Ytueff041iqwDngGM/oUL5+zgoQP2yc6dcnhU2UJjowDlG6+9rvsCLFGHSysHJJswbhjYLINJW5i3QwcP6nUAniQRYNoAg7DFShKELwMMYQEQRqk56wcwDzN469ZtmRNRDwwwJYEIWFQv1FOnBeRgRXl29957j23d/qw98OADtnHDeuvobNfzhAlW64pqVfWWJAZxlL1y+bKcaWkdgrEToBdGFpDM82cMpbzRfPayKS+dSKovGqakcqVgCLVvJUAYIOdOQJhUbgqnveXEQkPJqCGcnJ61i5ev2Keff2G//td37Fb/gA2PjmueqhypJphzs4+FOTebY98K9ZVUWbOLNj+xYM0dTdbcgSlZm1QyRZCmNlPpviJ2QSETpTmRqQuH7syIkHGQe6grdXTO0E5PDGCqIeSaU0zgMtUwtEwmbjIhU9ZZycyoSeQUkAmaxtndhPmgFUnU7H8vgDD6EE6Z2bf9A/Z3v/4X+/r8WVtALlppFiDs7O6ycnNFE51ifsxk6EGG/fzw2LjcRmdt0aq4xhHANnqzeMK4IiCUnpoHa41WJntGHxEGvcFsTe8Ke+Ce9VZmds7P2fTEpLMGRiapxRvTDw9Z3/Cw3R4bscmFOauSDc6yEJF99cAqGL5kCJ65PHmQ7MdwMBgB7ngYRRdNMRfJeEIHemLmali3KCLlvhqatKAla0pN70PXHoFZGLcEGxfyuQjscwCUQINSmL5YvWUBwYJLozJGKxZQQWq3JFCIALsQ2Kv/WWqHILOEJOdTsAtQFKPl4CYC2nhfB3F+fdwzAV/cl0t2k8lIMgmpPbwdDNbguqKDVbg7pefl4KjA0KTsTRZVRYBVBxTrAWFxXIqAMAMfWY9CB6gZwEqvH4mUCAKTHjaThgYDwq8zf2R8MYe7pTNzcfAhOyi+Z4zNHW6q8b4FM4Rs3KMlRhE0hwtucqKtZw8F9MQMJzMcueN5D0U33vAaYA40sRnJMCiutR4opxLhzFwpfi/mij/jxPIJ8LqEw1lJ1+qzoSLX8HYqbsISuQI3qHBACBgs8dy5h7lZtZtYrM5YEwFPAoTuOmo2PzVhdBvCbbS5EWZw0cq8vtihueROieTN5zgyFNXVcXRFa5qkA/TeRF50HsCFvdCLwMvZGPleA3PsjmgcGjPVJKFMoJBnJ2BDTa76+NMAACAASURBVKUa3zpLpx4eyVQl8qMqZk8N4b2g3m3T2UN4DY1jtK5I5kR+wACSAKtuXc+H16e6u6rYy2o1N7ApyF+kBkhJiKgFBZTy/964fFF1lUWzGa6b5JeeebiWphpsMs2ARv1duawghGA33/9mxbJFsjGMDiIgDkOd4j5KfRTZ3FxOmmdfeZZRpxqACZYTEwIAoZxNeZbJDMDrgv08kGV4alUU65g6H9jWMBSjxgU2CyaCYJ3awzwQ8L6TLgJwBYGMgSKhpQbKZLvzfbXI7QvUFozEuDa18Wht1bUzD3GwJFDmTWN/hZVifJlHsLYASKSaBLZICKktfP/99wW6YHoyMy1cWJsAlG1yvSTYpPYJWeSZM6dtYHBQAS4GG1zH4OCQ7fpql50+ecrmF+eTQVnJ3vqTn9jLr7wilgG7/A8++EBBDbJCeiPCFAKU9u/bZ599/rmCbeq5nnziCSlwYC2R7nG/yO4wh8ClkzkAUOJn9GFDVgoYZK4BknjNMDcioHJyPrkGpv8PZURIY8N1UM971s9Q5FySk6mvEc6t3jPvuR07BKr7+/olmSw1eW1pRxttK5bJyILkEmYr9Io7evSImGMCv6jvpI8j90pim4AcqSK1fWfOnNU8Zb5TS0eChfgDVmf9ug1iA5FkLuvuUc0StXoAA5JH1Okhg5Qb5OycHEwxb9mzb4+dOX1aSQveX8xkY6P+jjXf1U1z8uW6dr5mXdAYHpaIZ0K9LHMWVgx2cmhoUJLlVb2r1H+aGrT3P3hfDrXU0yKtBGAA0o/J9Odre3zLY7Zjx3b1c0RFRRuU3/3ud/bpzk9taMCTO6WKJ+mJ3VSCpP2sJKZww4aN3pqio0PyRySpA7cH7M3X37Qtjz9uh48cVi3d1WtXlTwA7JFg4PlSL0mNKkkHgDjMNW6wWx7fIgCFNJzkwvHj39jBgwc0l2k1Q1wFG33//Q/YL37+c7mesg5gha9fv2afffqZnilz8+41q62zo92uX72q+UfDeiSbsOCYKpFQAEiG6oaEKgkxl7q7MRvPEKYYGTSOu6xB5jxgBsYQkD8yjpR0UP0fAXMwxqxT7vnlV17UGK3sXZHauQzqvsJllLnGdSEpHh0e1X6BIzBnfwBoaiphBgG6vid5giPcN0lMKhaJmFFnU54oz1jCqCcspPcjLFS8xuhyxpYq1lhqsenZeesbGLKDh47Y51/uso8+/sRGxiZUx01Szsu84sXyEg1wQ/T0LSYEm1mTTRVbtabXetes9F62Sl56olBth1KrL6SZfm1uXigHcyW4XSUU7bIA2HzoLGppzRKiSpiLUPHa9ahb1/+nr10ZlDv3c82enPWehUhC+X+dCUosuVeJxx7uyRHtr743QEhTej6vDgzY3739L3b03Fmbr5RlKoNktLWjXRQymU0eHA2qp2Zn1J+wOrcgI5k5DkEyAQ2N+pqDE/FfERAivZibrlq5EcMKmmDzLz3PynZ370q7f+M6a1iYs0UMOaqu5yWIUVEqhaDjEzY4MW63x8ZsYr5qM7jlZZLUBMSTLIepRMarxvmwxuWxtsbDQWFyIYJRKTKEKcgumnVExjELoKQ2SiYratRbKpjAeO0KEyikOeGQx+HGhztgRlYmGV0GSkg1X4mtTmAwZW6Cri60c+Be2GQzJidJ9HwW5vVy/DxqMQQ0U2AYQXwOnmudPLNsa2bM4xm2MBiQLX5qlVEEJPr/TFblN1cPWAq3nOvTUw+7GkBY84t5jWXx277R5TWMesbJ4EX3tkSZSWTDIjjX14WorQgIef2sW1qSpMYcUhAOwMbBcG7WGa5Gz/6ozjAF8p6dymtW4/q/i+HVe0aaMUl4mTv6fmpzEa+Xt1hJwDz1QOKrYp9KZ3Sd3ZHFv14/d6ysG+oMMJDacvFEsncPmVzKKBYlF0VQSBAQ2XmBscTOKJGW2TvHmHguWTWNXDffBrCShZ2ZsobqjJUwrqHvINK3UpO1l0rWWSlJPrq8s8PKuIvagrXRbw/pFgkn9cCb0IEI6EIKhkyO+hIyigLHC8lts1R2FpOeejIjmXCn1GT04H3sFvVMmSulsjdxZwzJ9oYLZ7BwBM6eiHGGlr/lPVmcMV/Igkb2lZ+7I+dMVpNH8MZ7IOOPA7J+LcXfMx+iHyEyLpxkSVYEc+sMW55sisNOdRgJWHKdZOABHYJP4SCsHn+5FKa+RtbZjw4FtVwvQRUBKUwE9VMAPjWYJwE4P+/uhh0dmekBASQHNPfPvCfwpyca4x+sINcYH9HKgj0olAsu5XPZK9+Puk1/7dns92gfousv9KdSTiDrNZjvBTJIktNpaj1Rnbf56rw1kt1M54dqOctIXFPWmGSbXt7rjbX/aXOJ5JivuahXLq67LFGU9iIpPVK7CHrtRaIQEADT5/b/WwQ0MKvACObGDZiGIb0sY8oYdnTATK0W8AEUAAqRwn3xxedyyGS/wriBswkw9s2hb+zK5SvWUPEaHgKwP/3TP1WfQ+YEtYq/+c1vBEgIPgmuCdhhOPbu2SNWBhnp9m3b1Mwcdo02GfQtJJBjfiCz/PbKt2Iv7l7jhjTR/kCqGTPbt3+/nT5zWvfA3JHsWvbxyfVayg1nWmM+M3S014l1MoMzeEODdXVRs0NbFRqm45PQIIdJlxq+oJ56F85dsNHRcc116gQBu8j7QoYIO0PPvV/+/f9WMM6a7V3da49vedxef+N1yWJZd7RG+ObYMTtx/IQCQ4xLYJgw74LlIZgkIOymd9xdd9mTTzyl/+f+wyEWpopx3bxps+RlzGHq+w4fOWQff/yJgkvGnnFnzcGsAvCY/5s2bxYAdMnrqMaP90G6yb2wNokdACLnzp3V80dmiFMsUlPmEcwVxjaAfV6LnyOrRE56z3332pYnnhAg5G9JnFCrB2s3lBIoCsmVZ2a/Yy+h71/ZnnrqCSUyuC/2AFhAavQuXrxsO7bvUJsF3oPrYrx37HhO7Vi4BxIdsOcAZxIHsGAAcUArYwHLCbjkZ4cO7pdk9PDBQ5mCi7EBZP/lX/6l/gVQsj/AeH/yySdaoQ8/vNnuU6P5u1RbB2Bk/2qjBycxcmI5AYRhsMU+raRSapWCSyVjQoLh5s0+nQOwsMxT5Ly0hUBe3dxC/z83IoNdn56atNV3rZJhz49+9EOBUEDs+QvnJAnnWSK/3njPPXb1yhW7RLuTU6f0vsyDvlu3VOHBnGZsALwBPPDqUNyS1Aw5++fxU048eMypfctTn5k3gCcxE4BL0kqSaEqRoliptFtzS6e6Epy/eMl+/8mntmvPPvUfJKmGSmMukQj1bScSc1Mf2ulrkjcYQj2K/DX1POVMV29USiiaUZq4EZr2YZXOkOx2QKgYUbG/X73X9k7pC9YW65I9NVQ97Bmx70YJRubALrOYKZ3TwTqTEFDMn4wDeWacS7EvaSyz1ha+//u5Vfp+JKNg4elFM6oBrg7mgHCuueQ1hJVm1Qp6gAiD4P3mpueqAoQzZFwF/khyOyAUGOQQ1SA7S6jaEkZ8zoOfcgPNsOkn1iCWcGV3l629a6XqCWEIFwn6FLjMa3HAUA5NTNggzYInxmyCbD3ZXAFR/ceZ2cTQMm8FCGP2FsCHHwhLFP2nh8Ei4rCXVCnVtJHtUk2htF35RywWrzlyQKgHSsFSQeoYEpeQTSmzKctzep2lHHWqDcpqkxq991V9oBeTO14/u5qQl4ryzxkgUfEpeBAgLBTORTAXwWExo62/SWxiQd15x/3ze/z9HYAwSd1qwE26n+L3oqWF7mcJM4DoSVdsL1FkyWKMlgKX/qQj4MpNg/6rgNCvNVjjPCgO0KvMdGIjGB9kDGz+gIEwqJDUIJMN3DkfY7Oo3wlz+VOSeQSgLIDFCCC5nmwTr/t/1b9mpjK+Oca6WfK9w1o6Y06Tnr7BW0Vk459qquLQ8A0vbXxpL3AHLn/DYIvyjTElZjxi1ijH2qZFzSLs4GzVGueqkovyibkMbqO0n+hsbrbe7g5btazbVi/vsWUdbdbd3iJAiCSdAxDWUXsLWn3D6W1aDmPz81VtxoDE2JhZ015DSEP01D9wfsGfpxqbu0kV0kspRPS3Lh2encsBYSRKeE/2Ew/iHSyo1gEACaOc6g9DGeD1pG5WpERLkvLq72Ndp+RAjGGA7GCy4++0d8ynet2Mkc9rrAO8ePYzNXtPrqkE3QBp9iwYRsAlgEiBtmpNi8GDA132UoJtscFNTQq0OCBjP+L9vC8jslUYSJ/T0e6B8QaEhhSOMSC4letqUdYdoCtY+eT8FrLVkNHGXHMZqt9jzM1MrqRMuctzYUIxmYlxjOQQfzcx7o6qsHYE+wBUQIXqN2EV1TcrpEUYIbD5+lkVHzWA0Bdddl9ZsJDOLomnCWZS8sn3QCSPuVkCAT01h2+99Sdq2cD4wVwhc8VMhOtl3jL+zHmcJqn/A0ASODP2u3Z9ZTs/3SlDC5hzWCLGgzlx+zoNwsessdIo0xnMPKhTRF7J/KAf285PP1XNGrVdtGcgs37s2DcKUGEQ33j9dQFQJIwwWh+8974t7+mxu9fenerSpiQv5T54Dc5MEjHnz5/T/8OAHjx02I6fOK5gmZ95gsn3sOYWQJ/Z7IwnPsQCIDpg2BecQYQB4RkqYF7RYxvWr7P7H7hPgBYXUcxiNm68R+6Uq1dh8d9ux48dl9RzZGRIzb65dxwlAVOwhSdPnLDf/fbfFfDTp47HjNOkGok/8ICtX7decktACW0EmPeAJurWAJjd3T1isahNhXVj7rzw/Au2efNmyQmRS+LuyjPEmh7Ag8wRSeqt27fs7LmztnPnp3oPABUA/6671ojt5e8wFXn4kUfs2WeeFfADOEaPQAD5vffdJ7khbpkALoAXLqmcJfyMcaYnHowzEl7Yqsce4/MxAUxqWOmdt37Dev2Me+N1/uEf/sHeffc9MZfefBt/hWmxjIBBfq+np1tz4tVXX1GvRu6PZwHriOPojh07VCcIIGTOkJwgkUHCgL62SEF5L54n945UFJno+vXU2HUrIQQzy1o4eGC/nTt7VqxasPDImmHUmcuwb4DckJ4P9g+olABGFvAHI99Mm6S5eUmn5SBLC6Rm9rk5bzaOrwYSzd6VGmtqCfkamTAgl/pAEh5dXVxbRWNHkoBnTGLlkUcf11xmb0Hyyfvcf/+99vTTT6rvHvWr1IwCBnmOML/UDfJaOM8ODHLNJa1Z7gPAw8+ZS6g0WEMOhFwe6sljl476fug7VCTNfa+NiCeVMNQk9OPnqYwrGrzzIoCgcos1NbfYpW+v2vGTp23nZ1/YoaPf2Kkz52REqUReijUDVmb1vhFs1QdCZuqbiFkQSZLHHn1U4NcNWfCcdImmA0LijWgzlcBgOj8YmzAQ5/fYG/kI87SsHESJtKjFz01lNDaeJc1KL9hHYZUjGRClQk7IeI9vkptcq/bj1APRz2mv9f9eGMLqotkUwUyD2bUECI+cO2uz5Sa5ePKJFFTmK1jAJCQ9uzhvMwvz+hm1hAKEZDQAhKl+LNi76Mvl1vESzFjjYkPqQ0hfsUXram+13mVdmckM9vLeKHBBNYRt7R02NDGeAOG4AOFUBgi9UFAZi8xvxVlKAGN++iZgEDq3AsqJn7hMqqyAQwEYkyPVoojxgcEsFJHGa0ti2ZBaWyRjhgiQirrikDlFIOgGL5kDS6GhNbVMpRoJa34jXh8ZH/UAwYOZWkAY5gx3XHtiyaI/4VKAMIKQIiiM4L+4gOoBobIkiTXK2YpCRiTJQbPXqmuDkQVNsTslo59g8bJ70WJMsDL+TX+sHylNlYLeYPLY+Wp65/gfZNmwgnR0KYYwri3mV/E+4zVCZsszDv04gJBglANDrAdF9qlOb4n97rsZ1Lpgvrhn+nAUANpSL5xqa0M2HdcsgLjE/NbhkMbSJRcxwHlmcMnrT5lEgZvCBEqxbCbbDilqBLuS2+m5+4JW/SSBHYqBuVlbnAMEzlrD7IwtTk1bQ3VaALGyuGgdpZKtXrHM7sKyn+L75ctsZU+X2tnQSqOlGQkHDeObxDzy3mzOyEJZV2pEr3o3z+z6vXLPfnDxAcAnMJB0MzGEAhkALjGMLj/nsOO1+VmAsjCZirUDe8fh5XVNIel0hpD1GG0/imvYEw85+x3yyFAGMLcIQAKESsqZ+j0KhKdah7gm7omf+zxwNUNkQGN9Zs3gkyENX4eTKAdb/H1xHbkM2BnIHOjlX6vHXwJN/no4nnoPOP7GTWb8U/0DZ3ztFMdTyZckaZdpDk1/YWvjwE/qC14zu7+oBS3MdWWPNRBR+0iLJUzNvJ5RMz2dJ1zn7b5+1ekQ4If1OEwDIJIkJklFQBLnCNeu5tSqJSwcSQWGcOn1nxKCyRQK4MmcKFeouUoJmZA9NTYp0NuwYb399Kc/lQwUVhDwAchDgsa5hgzTa4gbVN8HEMSFEadHWCDqI3fv3iVLfRhoEiSSWlImMuXJxYZygwARRhuwgzQJp94KO3+YLFpNEHwCWHhen3yyUyCHpAm/D5Ai6XLowAF7+5//WdcAc0EdHcHsnj171QYCRoO6OUDO/v37tN6ozQNY8nnhwnnJ7jwB4mdzS1tqkzPtjZ4l/W8khlmweVpqNDVYKbU0YG0RmMPkEWgfPLjfjhw5bJPjE+ofd/fda+2pp54Wa/T1kaNq4g7AYuQBjQDhrdu2CRgNDw3aAZxcAb7nz8m1E6UQATjBKp80cGdOHDni9ZBjY6N2911rbOMGwOejCjiZTxgAIfV8+OFHxPQCVlAPIFPcs3evZJ33P3C/xnjzpk02XZ2xGzevS5IrB9ipKTl9PvrIo9Z3u0/SzX1798q9EjZl88MPW0d7u6SXSDC5ZuYLwTXNvtnjAYtcI9cLGGM+A8IPHTwkcIVjJ+NC30bkjCR1cFrFR4F5SAxCMvpXv/qVvfvee66Okbx80voHBiVJZm+AgVm9ulfj+NprrylBwTrimg4fPmJ79+wTWARofvLxJ2JDMZ2hVQ/7JmCQ9U7cA8NNU3mYRsYNdQJLHNbnq692ySH32NeM/Y20d5nmFL+7bdtWsdfBrAJyif8wFlL9aLksMItShP2fdU2tLWCaswPZJxODucpYsIfCACMDZi6RnIHJpI0K/8JoIWUH9AF6WTfEEfQYfHbrdr0+zxKpNzJ3mcA8RK3ifUpaIO3mWgDA9D1E6s96ZU9iPEjkKIE2OGgrVyzXfQD4aSuCtDXiH9WlK6lUCwbzTS+CxAQIo6a9ZsPKAoIs/o8WEvQxt0b6mTfZsROn7eDhr+3zL3fbydNn7cr1G6mHcYPXD2aqrdq4Yik1F2+PzJg5y/x49LFHVYup0qW5ee0v3Fvs+U6kuENosR+IS0aLjhY1kXb6e48NcQ9V/blc8f1fSBO5U6dEmxK8xBqVFq0L4YAgh1LCkj6EMMyqeSy7i3Wc/fH/3wsgnAEQzptVG82uDTlDeOTsGavi4El9D+5sOA6R0V5sVFZnAlkFjFlTo0BhSEaDIWTRy2UyJKMRjP8BQNheKVt3R6uRr4dbQxomS5oG7wfU2tZhwxNjNjg+brcnJmxirmozC3M2j/42GEyyy24Upw/OXa/7S+FsnOZFAKHfdB4p6kb4N8xAsoJR3keUc6rdSw84pk4AwnAALGZti0FXZKgFDAuMoCZNliERgsl6IhZZngRb/lsAYcbIpExRXJtGRE6qieWsua47w5aoO+RwZdFEb5X/LkDoT6goS/PFmDEE8cBTgBzNueNK/fGnhEEKfIu1hMU7it6EkX0vMpZ1W5SmjRureBuHGLd6QMhryrUwMYT/ESBciuksXmPx5xmATc+syAz6HIqg0UPaYlAbrxmvIala3bxeKkhVgJX9oNbx1kX6/tNIsmRrJEXVkplmPv11CYLM+Ckeag4IlSDCBQzzEjb16pQtYo4CQ4Bj2MSYNU5MWHmuat3Lum1lj4PC3p5uW97d4Q3tcfEic1dxB03NlQQIOSRw+VKD4pYWa+/oFCBUzVUDJh4NOmR4jhyoMlshGxlOw8jcxfom6asMHeYzySi3Hwkh/r/IBtLzEDlJSEa9Jor3855LYaiSmUAV6kbDNTaMWwiMkK8GcJJzWmLdCL4CEDpD5rUQAf40RxJr62rmqCsJ63R/iGqiHoZKqbl2cZ/KEgyRWElMdDB92p/DpCf1E1RtX2J6wmU0ajZzRs8D/2CDYh1ne4GepTuWFllOxobDV1ev+RsOk3l7G+3TekiJIUyy3ugxWlw7BNynT3nDdBgTGAtAobfLaLdSc7OCQliLWkDo/WQdWS4tW69dc74OxFCz51XZS0pW6XRbex/HVJtYBwgBM6dPn7L9+w/Y3r171PeKMwcm7q41a8TWyjRk9WqNJ8wrxjMwQxcvXnBDn+mqccgq9aCe6Wm9NzSoJxpujNu3bdf/UwuIZA+GDAABwCG4hpn8t397R6wQQIGgG/A3NT5hX3z+uf3ql38vYPPIIw8LrBLsAwYAQYAa5jOW/L///Uep390KMUsTk1OZO2n0J+TZwhBSf1tuKmt/dkXGhJ7H/CyAsNFKzcjxPBkHIETC+pO3fqwm7adPnbTDhw5JwkmQB9P01JNPafxu3bhhx08cc7A8MWFPPvWU/vb1114TaBgY7Ne1A5joX8eYsnZh3Wjm/uSTT6h2i1oxGDCklmwYMKTbt+9QzWdnZ7cAHOAaEN+7apU9/9zzAuBIEJGmMs7qP/fA/bblscet0lqRQ+jnX3xuJ06c1H28+NJL6vHH/gEoOHHypNhNnvXWrVtt44YNeq6YxezevVv9zwAMr776sq1csUKx3qVLFwVCmUvI2C9cvCAwy70xAUkoAIph1STxXbtWrFgEuawT+v0hu6RekeQKa5peeefOX7DqzILA0rr1q9WG5PXX39A1sLcCVE+ePGUnT5wSeALIvPfeu3b61GkxZrB07MVRvwwLiEMooBLWElkk9848JlmBGyqS16tXqP/FBMvPKRxE33jjdbGxTzz5hK6ddcsz4Fp3bNsmBrezvV3GQJQaIIHv67vlDepHR5WEIgnCucMHzBRnBGY3tESQWczcvMArRjTUTVOXyTNjHlw4f1GMPAkAkiNr1qzV18wl1g3XSHuZzs52XdPNm9dtbHw0MaBdWiNjI6Ny+WXOesmCu5miRIMBR+oKE8uYANZZK0AV6vDi94vsoM7w5MfhsUMiL1JiuMi1FDLEKpOQszbKGlQsDYs2O79o03Pztu/AIduz76B9tXufXbp8RX3Mk0OTN6VPZ05RgurXsWQkIsDFeiIxgakPWEEgMJERJLLqAaFc4kWouE9CVnvsAVx+RpBAopwmlQVI1RSxcCToBAi9xIbzL0iAMIVTSUoy6PH6Qz9vwztA5RoRCxTUQfzO9wcIF3KG8H//OgHCUqNZS7M1kh2NBztH75SqslELjU02RwaczBxa8FRDyASQXLQACF33aHIXJbjCJpY6QuSiBGhIRtvpG9ZWsTIUNoWYZEFTM2jkok2lsg2Pj4slvD3hDGEOCD389D6E+TR1yap/eKCbvhEyzIwWd/CV9SrMGD4ML7wGjADLC16dLc0C5/T/so0vgMpiHz2PMVKGNfqOqW1FWQcSvxtBWDCHHlPXLrk8Co/FmS+SCIiUiU+F2rHIlXHA5zbJRQNQ3AEIU9ZDr5WMYiKAqpeaFpdnAEI2QVWUsYiSlC2uQddekIsW3zskow4Ull75+n1tX85ORU+8IKvCSTZjx5bYPzQ2qUm4j1POsmS/ngJYxzU56Iw5lL+sz+kogs5cNhOpFfWY0QIl5Af1klHul2RLNk41MoylN8Ei4FVWLWRkSfLs+1qAwRxYeSBco1jLNr+oW/pjAGHtMxKnWJyI2YKrlSZn6s/0DD0g1rUmR8d4EX/W8ZHDcDWlR+KX+hAuTE3KPGZuYsLmxkZsdnTYbHzMSnOz1t2zzFatXGHrVvdaE1KRKpLQGcnRyYbCEmLAofmT6nuZDoAyCskJLjhY+XADGU+QcMjLtXIJQEjApL6lybWOPaUICIPF4/54ZpnL58yM4RBKfVOARKRVfj254UCAQrKRqs9QryU3ZZCbJi6j9I2kXgVAiMRz2iWuHJIAIuRLbpLjrppuMOPXnRfKUxPqjXZD4s7rxzoHCAb4VKKjuZKY0vwwjX0j9rM4AL120Oss1OoisYxKHqkA31lXng3vnzGcqe+qZ/u9NyfXFNeX10Lzc2o5vHm9g0eXc2Z11SkhqASgnBijfrIOEJZKctxl79R+kJKLzEje48L5C8r2I8cDEHJdzBs9p+ZmvXewtAJthdpfzX1hq7o9fukl7wwr63uxSTbzK9es0hzgPUNCy2vCQBGkU8MF23b8+DE7fPCwHdx/UM+3o6tDzb1hxGBFmDMEs0jzAIKwEUjkYDnCEKG1uU1jyBlYpWUJJQjVeWXmX3jlRTFO1J8R2PL3jAUAL14f10rqCrkHQAggj55xgBTs+3/1y1+KSRQQaG3RfTJ21BMCCnk9mEBaZ8Da8Ny6l/WoDQrDiMwS0EKdovroVbwNSwRoCsAkSabcI5llNJGQcZdjpIA0WqdekLoj5g21fsj4aHGALPG++++3dXev1bwDZGOwQn3Z5s0P2zNPP2VvvvGGgnPmI6wOdXbHJK28qBpE9hWSHI89+ogYMMxYYOCQ0l6/el3PcePGe2VsAvhhvgE0jhz9WjWSgHZANmwjr49UlntGkgpzxJzgGeHASa9JWn/wuzBmXDutCEiSICsF5N1/330CTOvXrbPLly6rVQNmTQCXF1/0VhQkj2ArASZIi5mwQ4NDdujwYTt06LBAEb+DZBZWjmdFawuYKc4IxpH1/s4776hVy8pVvYmdrqidwqlTJ21sdErrfN36u2z7ju0Ccxvv2Sh2BTB0+swZO3vmnK0FDLe22ke//0jjBrNGn0AAIeCKuc214MD6gx/8QHPf5YMVMWY8T+Sm1OiNDLjRCiwx5zTr9eWXX5LMFKaJMjrCkAAAIABJREFU+QI7y5ggkf+zP/szsbA93V02ODggcMkYXrp4SeMDCJubrSopAmjnfQHHtFZprfie7MZaZtSgATYxAsJY5tLlSwLwxA+Y/vAse1eu0v5y6fJlyWNpwE6d58aN621urirWn2dNYoj6OfZj6lZhcEn+kaRkDQHoiTeiT2LvyhWS4mY9R6XC8/YMeUK7Nv5yIJbKO4qS0TvUVankxBrdYIVzGgfxhgadh1PVWRufmrbPvvjKvty91w4d+UYt6ybo3y2dqpus5THvH8cQcu2MA+sAd1/Ovmg3kQp5kjlgzg566VEtIIzWXNytm8y7PD+Px1NsWhiPME6UOYzktm5URaIBtSDxA4ZVcTZF+QvxRkhGBcmTYif6nOs9UWF8H20nkIxSQ4hs9MrAgP39v2Iqc8aqpUZrWdZlrV1dNjlTtemZqqzh9dibGiXXnKYOgcBCpjKp95KK4pOtcN1hpyBketaaG5ustVyRoQwSLkxlOirN1kX/jZI7j1bKJWWAoOY9eJq3YUlGJ6x/cswmBQgXbC45jQp0SYZaCCVTs3TPECSQGnVtIRpW8BxORKnZOA+ytUWW+1wzm7X6bOGapPfLAaFeW0WqEqymXmr+bwTlAdBw64ti4whm2Cg0CQv1Zg6magGhM1YpWhCOKXA0NbU0YVGftwIIgJYBhXTvRWBYZLiiVi+y8PF33xGrZIGiAGFyAw1AGNrpyGKHdCwHLLU1kt8FCGtBjhur5IxqoQdYVqu2dFYpALOeeOpvV8/IaYEGMCwEccVrk608bpZy0qp1gfW/z01/gnXMjHeKpjLfAVy/a6wVy0az9JRZYgN2xtnn7x8ChEUTnHiPYLAF7QqMznddQ+33XZufgTk/P2rqu2Imq6dfYmhizfF+AZb9mXqNVACK/HUXpRho4iAiuUFjdYDgxIQtTk3Z/NiIzY8MmU1Pqjm9+retucvuXXe39V2/at9ePGcTY6NWnZq0hflZyX9a6S+X2Cnmp6TWzW5dDdsdsnE54wkElRUwtROMqFF7JTt8uS9YPckf52m27sUYBJ1hKhMOw9yT13C5wyj/RiG81xa7bJT5RbCElI/39Z6QDiYjK87+EeAs+sgVs/Nk0rl+fgdjCwJRmQfJoIVehFVJnnRAJZmpAGS5rACL9+Uz6rhUD5taYkQfQq6BYJfxKzJ1cajyNwS34RDJXgqIwZDB6wcd4HktUY/c+lyZ4S1OfK90cMqg8Lf8PAxoYJWiFoNDmdeDHY2x5Xd5NmHKo6yszHK8PCD2al8HBcloqWRDIyMC1r6o8i2Y50RAh0kL9yWzoclJm626kQK9C/mDSNYo6ZBcWnHuzeZ1XU3hd6051S2lNiAEnZs2bfaapMFBMSlyD130ptM84x/96EcCabA/x44cs2OHvjEo8t67Vtmrr79mr73+mr3++msK9mGz3n77bbWT0NjOziu52bW8S3WCyN6YE/yM3m/jo+M2Mz4j58aX3njJNqxfr/fFLEVuhgsLmcyR54dBjJxHmyuy50cGCmi93X9LDo7/9I//mBwScTPHaGWVQBFZf4xbzp87J7aG6wyn1JUrV4lNe2zLFskOkTbyOwToAEL232CjeVbuoOjPW3vLwqJiGj6QFa5du0aAC9dKGJqbt27asW+O2ReffqF1whpAhsiYAvIAhbitigl95BGZmwAaAGFykbx9W4mCr48etT2790gGW52ZUc862CtAC8/r2rUrduDAQbmOcr3r12+0rc9utWeeeVYM7meffS6wzn0BmhmXVatXKdiHXWTuA0RYM9wHccSFixftwKGDerYABwA4gA0QjhwWNpCzAkaL2jz6HJ5DNnr6lE1MjMmwBodOQCHMLLV23H/U9e7bd8B27drtMdH8vNYe70ESAnAIE8iYcz+4eNKqAjAPGFm+YoXYRphoEggwoHxwr1u3bbVXXnlF18lrHjtxQm0XGBsYS/YBJJ+ATMxTujo6legCGPOMGAtkn7jiMifcvbTZjh07bu+9954A3qmTp2123NQ2o2NZScAF6vuJJx6z7dtdMqpa2NOnVXfLnvE3f/M39szTT9uK5T327eVLdvrUCV0H18Z7T4yPyWRm0+ZNYr4ZO/596KFN3qIktQxiPwCH8JrMh3379kuCSz3mlsef0BgCbDgzjh8/KRdSnjssL7W4zeWSAOmlyxdVX4tcEsXayPCwkhPhMkrMqiQIstGVK9SeAvOVjvY2nVesAcYG8CjX/2QQ5nvPfwzEXHLp7GFhI0t/6UZqfMp3Azff+Tkbm5xWR4J3P/zIPv9qt50+d976B4Z8DcrdHyavmBz7j69DV8v5TclFS7OVmj1pyf0wFsrNOzOVHEWjhtD7iUfZVdQQ5vXz6iwSQicRmFl9ZUYuZRVtqe6dZCbP1qyK7HI+MY8cWWmYqD4pldiH/G/n5mAM8zyhrqNQw/m9AELaTnD9EwuLdqnvtv0///yPduTsabmMVro69TmtDDKIFUZwTk3oq9QTNJiMXZCMKrcqGRMPNslFQxYjWZaiTVukoSQ2vw2NVkEDrrYTi9bRUpEjYEu5KTmPYgDRLOqdBYUeeZpeSxMTdnWg34anJm0CN1LzYlSyuAT5mNWQZZarU7Jq98AkNeZOMzgDJHFtifIlY+j1RSXZyUcmncWl+qCs6aa/XtDRmQQoZXI5gIqBeQARl0Uly3RtWtF/J72WjAN8MThRl8TNBTDokq18LRaBSoC4jIGLRsepH0q8XhEExbXF3wTtXQuAls5kR3aDqwmJaWRVeC82Hw5nAoqQkRXlmsH81SKKO8OiIngNUBFAP4K14mvoakN+UHfpwtLa05zqDyAV18+fujwg5ABpqwyGDask9Qxj8/PNRWxD+l49IAwWistQHVNB5pUIxe+KA5f8fpEhDAYlWEYnP9xh7w6GmTuO/pxqypzL5jRcArIhLF3iGcR5UfMjdxm94yNAYYE8zLnKNK9JHlD7AcCgl1rqA6eas2I9p0dwsoFS5RSMDywFDpsAvOkpm6cmc3TEGqpTalLf3dFud/euECAcGx6w2zeu2djIkE1OjNlsdUb1J/Rq4jAJtllF9qzJZNJBQEPAowJxMWH0JHLbaGSnMp5RcO93lssu3c1WTF6yqCZgycB8QWIaTJn6BybjjgwQJqYXmRXvH9IT3iuk7AGYZN6C4UEzfQj9YMzYqWRaI0BBAornnFpQRLLI5eLUDno7EF43Wh4EMxn9AHn/YCVDAsueGb33iutbCSIBsmTSpbYX7vQZdX/xfmFAA9CLfTHaTvCcBORSyxJmKXt1ACUlGNK4hqGO3xvNht0WXFnXFPwUe9PqeziVpkSQ9tAFMrdkt2fVYqF+f+K1JycB856VD8OMuRmvC27ClE3upL5XK3k1k6zTK03qq4W5Dz0sVbcd/V4LteHFNcW8RFYIawYrRdDpfcpOiQXEQZGAhnEDqAfDQ9A+0D9g/bf6VW8EmPiTn/1U8sRHH31EgS+1SwTsuDS6a62rSbp7usRM8F48R9g5NZDnvebN1q1fa49ueUysM/Pzdn+/xhimg5YS1MzBZgHk6FVH0uOB++6XrA9wMzo6LAfMnTs/8Wba3V2av8tXLJfEbd36dTKe4fqo3UOuSKN27rW5RNP0Hrv3gXsENHi+gGNA69TMlACTS3Wd+fa156DQzxKy+X4mMYdIaABWAIMwlcj5YPYO7Duoej3mBPJQGE6SRpiS4FLJGoEReuThzbpn7g1wzBrg7zChQVJMA3P+n70HUPj6G68JBPGsqDW8cf2GgCZro6O9U4BaRi4ymbkiUMNa4CxlnQMaSAKQ+KLWcv36tboO7lUJkYkJsU+3+m4JKMFeIuEFPFy7ft1u3+oTSHjl5ZfELGFconl065bG/757XfLLNcHIIeuEfe7tXWVHjhwRqOQ5sMdwD1wv7TD4F5AMoONkIMm0f/9+PUPmB9/HLfTbK1c0d5EXA8CQWgPGAWQkAkgMXbx8yfbvPyiTIvXFa2jUtbMfkVhgn2Ccec48B8A6wNj7dq4So0iy5utvvhFDSb3m5MSUTY1P6d+JaXotUt9fkpwS0IWUljVz9sxZJVraO9rtb//2bwX25+dm7Rvahhw/bjdv3NBeyXUzm4ghkGKT6EAeTFKmp2e5VGCRKPP9dV5Aj3WHuczY+IQk5k888aTqanluJD2Q5RJ/0AeV5wrAqVZpk9RorW1ubIMxEvfE+6ttCa668wt6xsx1WFIMh+hhqn0ymZn5OefJKpCJ4pZMk+P1+rmbTB48Zf+XYTUPSiM0dTwHAPT9Frdtjv+patUuX70qA5mdX3xpBw8ftRt9t21sYkqma6AgsYRh9JhYuPz93FQuZyp9Z8xiYBlrec2+zuvU3itrm5GM2ADP4TgadYNxVhEuxZnKdSOtV2yYEoeqv4fAogVekqEibYcl53IxG+rupjYbdVGr1jBy1rZ2akdxQp6QSoD2NipBkPsxZ67HZDKuQ6K64HJSkkffGyAkTzY+v2gXb/XZ//1P/2BHz542a2uxUnubNbW2WFUsiTtXQv2OTk8JEM405oDQQ0ufWI70k5ua5F+N3tMsXEBh6eixxCCrr9icdbRW5DTa2lyy1uaytbe4KyCUt7djaKIHpZxGL964bkM4S2EoQVBOM+2ZqjVAf8M+ypW0WXIf722SAGEKdHwy5ZK6ABbOXnlmicnFjFOQF3a1iT3R68lxtK71Q+F1ZVZR/EjW5SGbTFNaYxMfOqgKUXNIN2vAm17AV2RRahmvEWzPUqxXEVQV3zMDj0mW+Z8FhEVDGl6fjYbNm9dzgx4fy3owmm1GUYv3HSqqjDnK6oDuxCH136kZ02yQXAuua0ktGCgCDklZAFcBwmQiou0o1R5pNaS+kGH0wb0HKLzDDTVlsgg4xeClwNX3z1pXwf/4jtwmOT4CEKqNQdqowo5/qdfKLPDR+AcgTGx2MCTfpWKT3r7uRT0VVNNKNv8NV2V85wfjOz+DdKdsLZ2dmUOXzJTqHCsFCBdxJaZOmMb0c7YIszQ9ZQsAN4DhxLg1zs+qMX1XS7PdtXyZAGF1atzGhwdsfHTEpibGbGYaZziT22j0iyoy1u58Oi8pJfuAmMCKt4pg3nD4uynHUk7FABN3GeaQcqDl8kwdwOnwqgdKHvC4y2gAwpD4Ru/IkJ4ECxyF7RmLpkM/el6lNZcUDDF3STLhpoqk1CXRhYM15niy/w5GpWiCw7gQ1MQeGuvCwwKfHeGwWgTKMb553SHj5ImL6JsYNdz8rjK8DY3OvtFmaGIiY6/9tXxa+YHuvSwjEVV/bcqER11rAoRK7kWGW73r8n6BkjxVF2xudtFKzQ34IdzxwZ+iWuFDdaYp2TJXxZl5wRooudDgpN54LCqS4WzfzQ1WnXTZZbm1ZI0YuKkXlUuUlvpgTWCmglkMbA+BJw2zCcwBXJjB+N/mY8PzU2Ce6ugIMghUf/LWW6pVIoAGrOC8SD0k7TyUwMC0aWHRlvV0K8glQGeNAhZhpQjieW1khIA21bWSAEHK2d2teqstWx6Xs6aDgUMKyrs7uxTI43KJLHByYtwuXrogA5XOrk45d8IiAgwJYtUCoVy2r778Uu9LoEwT7/7+QZurspc224pVPda1rEsATkqiuVn1bJtIdV4kmaROyUzH8oRZsNCSRyvh0yyABQiGpQIoUb8GC8S90yaD7yP5pEYPZm9keET1nbCoOB2+9uqrcifF/VB9IwcH5e558MAB/f71a8gdK5I2PvzIwwJzgGDqxAAJ165eF4Bfv2GjJJ0wjgSdJ04cF6hEqjo6Pi5zHtYBz9MZ4wft7rvXKAERrSIuX/nWLn972fpu3dT4wvwBDvm7M6dOC2S98spLcn2nru34sW/s4oWLYvVIKMBUcu309+MZc0+wXtQP7tmzW0CVoJj5z7jAfG7ftkOSZOYWMRiJEkAl4ArwzzOC5eRZwrABCmHaGRPkmrB7SE95Bjdu3RJL9/bbv5ZsNs5awCKgEhAvNUcLbR86BCL5HfYKADBx4MVLl1It4kkBYH5/aHDA+m71240bt62xkfHCCblF18y1USvK9TGHGNu//uu/lhzxxrXrmsswv12dHWLouI6o8eZ6mP98Iv9nXiGnZ22wB/EcR8fG1dSeVjCMHYZJvCduuhjDIJFlTHCshWnlmbmSY1p1sNQAIgNG3ktCBUAI83fffffovBofG5XJEgoWZNuAyfaOtswfIzYlZ/ecPUsVwtm284cAoWK1FCA4w5agWjJO4UWIufnEnZm6wPGpKTty7Jh9uWu37Ttw0E6eOWdjk7hVz6u8zGkx38cdNzjEDBGco4kgX3JWMs4BxXjp2/wTzDCMao2pTKH9BMCaMhCP+X3PjP2Tes1gUj0B7AZnnK3tre3CI+ypt/upBR3VtVI/zFqkDpfnT1KC/aurs8slwiPD3tw+NbhX7BMN7Rf9momTedbM38mJye8PENJyYnLB7PLtfvv7d96245cuWKmzTa0oZgBvCpbJilfkKgozN1ydtrG5qqSjMIRqxKtTWpXneX2QE+Z3AEKM3zlnSwRIi/OSjK7oapdUFCkpoJBehUi7Wiqtsu0dn5mx/pERu3TrpmoIqWFsYbKXSmoOqyBnzg08WITKVDDwqS9aFKz6JMgDgPk5b/ocP4+st4KNBAy9XsybUtK8WPU2BUDoAUqSiabeJtkKy5ph+rDkgMjHJj4CvNTIQ4vRQQqC/K0SICxE6EW5Vs1rLhlipIAqZdbzi/BsdoCaYnC11Mso0ExsU3FMyXh4xr9FY8UhkwU8BaVB/WvWA9n6sYmvawUFta9SBDTaNOrexDNHHoxGi4/4vRwMuqQgnkUwVu5E6Bkd/gbrfX4nwGQGWrNaxNipIvP2HWj3Dzyj+h/dAQiTUynvLQMRNWT1IDVL32UbaopSs4081UGmguciK/xHXZJu57sBYX2NVDZHdRmyVs6tzTLXTMa2FmxF/pC7agIcoumgl+PMtC1MucNo8+K8tVKPXC5ZT1uLrVnRYxvvXmOLc9NWnRyXzJR2FfQaVG87WKuZGY1ZBLTRp1KHObL1VNMWjBjgzOv6OjJ5bnGcJE0vGCBFzzv176MGDFlvajkR7JwYjDRfgqWTZDTVFzh482SCDhS1zfCjWK+pvkVNhiQ9AGEAMBIxBJvU1HlrB4KGMZsYG695vLXzNndOi3oTgJyrLHzvi73OkyBpP00g3n/HDQj8nr2ewusNnenUAShpk4+nmvaKBfV9Q4C7AXOcGfV9RJKJBT4siVqERJN33l+Z4YJdd8FhN8CQ72PJ/IlEX7DlSUUCQIwPNyJJrpUFI4XigLls1xkorQCBOc/2xjOJJJGPIeZEyfBmasrGhybEVNC+gZYIWgZpP1pq3RFY3H//g+r5B1DgeezcuVPMXrReuGOfUFabFhOu0GC+AAxgGAleqK+ixcHVK1dt8PaAxrWh3GQL0/T5XLRlq7qtd02vQAnBDcE0NVgwG1wrGXC+73OvolYTBNCwbPfde4/YiV27dqmZ+Pmz56y3d6VcL7dv26qglmdKrRYSRwLXFcuXK/HC2qKuj2dHMEVvPRgmarf4Wg6OZNbnG2xxvsEqba3WuawjmzsYrLDucLH0+TJTSPbFc9aO7sYa4QJopuAehg+wS2JGTd1JDImFoWfjKjGmXAfN6G/fvK21BGuzafND9txzz8txlNYJy7q7tcfcunHdvvzyK4Eb7oHAD0YKYPngQ7SjWCd2kriJGj1kmjhSsodv3rxJQSYsA+AMsEANH4CFpJPqlJqb7dmtz6qmU46RJV9jqJEAxzBS7Er0qWPuAHwAHuw5zzzztC3r7tL9nUKiefKkgCnzY/v25zS3uGbGyFszPCW5LMkIGGoMgyYnSTSssHvu2ShATH9A5JMydJmk1cKgwCOGLuFY6hLfs3b06HEZ7LS1lWzrs8/amz94U8CQOYdU9atdu+2df3vHrly5aUNDI1Yukyz6f5l7Dy+5zuvK93TO3ehGI2eAYE4gwSCSAimCkmxRgZQ8s5b/tjfjNfab8Yw9VrQkSxYpigQzMkhkEABB5NQ5VXd1vffb5zv3flVoUKLXm8XXXL0ANqqr7v3uF84+e599OmXUcv8D94vFBDyi2oAxdXfhRX0284RkCXOAOIRAHRXG2c/O6Hq4duZA9Ibznql9inNZNyQ7kH7iokpCAAdZzYf5ij377DOa4/29GB7Sx9Jrh0O+HwlNBf0yJllUPSrPj5YTAIlly4ZSbeBGnXewltR+0kcw+kNS/6moWm7T7WKckAZfvXbZRm7ftJ4e2CjvlcdZxjdrEoktSQrWE1/Mk1IBlc7dtGHUJ3rdaMa/GlrkyASrjO2LWKHWlLoP+J9IRPkG6FUWFmxsclI9B//t3//djp08aRcuXrLKQo0OdIUhpJdbZUxl0T4utWRTKFPv6VDEgmyeVX8dewHGPgB49pPBZQMp1veYtlolQbQgDwDYOhEVIinoshf164xxX9ELl2fq88qsvSUlgpvMHaR1rjdrL+UZMO+YD/xdJRyd1Gh7uYKUh6kllSeEy5ZHvAdnSBjOSFH0ddQQEnbQlH5m0WsI//svf27HL5y3toFeEpo2h/MeTenVKLFJctHJypyN0aS56q0fSkDoCL+cNFHW6W5qzhBGT7GawKDqghartqynS/bwHa0t1t7aZB24+bW2yHyGQv329k6rVGtiCC/cuGZjszOSq3b19QgQEuTMzcxZtZKCO7IyyUa88EZKoDUAYQT/BSAMz9sUuLnsy5kfsYWpD9Q896xm3tHw0g+VAhDKvCT7ymR4OeBxqLIEICy9d+tMVsrfrXd2zIO5vxRg5UCrETIVZiB1MtWyLqw+AE6ueWn/iH+T5W+qNQpAyJ8BsHLDkRK0JMAcYKVOo95Qa5hJFequpwFvLQUIZWKSTH4cXHlNlTNkKTGQvaneMpnMhKSyERCWphYl4xfzqxiaXHJfPz3qg/Mv+Tf+qREQ8jlkIhk2aegBhKldQv2z9EJp5jKBQ7AiZNWDwfJN/quAVubilzCES9CNfEa0tuA6lNlPtuEOlpYAhKxJ2Cf2DH1XrWkeQDhn1dkZ6yTY7Wi1/o52G+Dw7+60lcv6bd3KYeto5vcWrL0F4ykOBeorsH2ecdnYovcUjO9ICCGFCmYwnje/y3rh8Gh0s/UzlIPNa8S4L4BgtE1gLgb4ieRJJEmoleb9HCS5kVXMy9xERfMMljkDHvG8ObgiGRbzMQeEGGsg4ZqamJAUrW4PqHNX82QIzN2dgNDHL/a6nPETGE6HmmfzXQ0Qe4GcH5P0lYMxZKRx/QEIlVHPaghDcoopRvQs9Gso2Z6Q7/vPyoRfXE/BEKbEXQBCgVepQFz2HZJSucEhdU2yw8Z9VYBwmtpLZx+9lCA3mfJrYD5LDix2eVEGKDBAF89fsutXr9tiM5Jz9p7E1DYqS9L9wA4CpqjTIrCFtQJg0IoBKSfB71J7f4wl8zwSdDQ6Z/4yTjCwE+MTVpmd86RDR6shxaE91LrN62zN+tUCB7wPzwtX1UtfXJTElufl0jVnIpGBApYexF10cJky8NQIYuhx/eo1BfkwHs8+/ZRcKZF3Xr953a5cvSrTFAAkZSIEUgS9BN4AJJqa7z9wQMAE9oZEL+cmNThT43Mq7eju61RCBDllPwYrNZfOycRodjYxyUkmd8dIpRr+BeZ8s54VUkGeJ6DVPQIIyjGG6VOTdp474z5y87ZNTUypWmbd+nUCKLilAghhCZCWz8/N2ccff2zvvfeuAAUABdaGoHXN2tW2ccNGvScN6ltb2sQkAcQADdRnwhTxXjxzZLO/+7ffqTbU56gHyd/85vMCokjCedYwR6wb1gvSUdYLQBBZ4oMPPCAwy89guFYOD6tH3flzZ+34seNqOeL1eM9qDKlb431wEKU9CfJWGEuYwjNnztqVK9c0D4aHhwSIcUR97nlvY4J0d2YWR87rchoFtAHgAIT87uHDx/VvPb1t9vRTO+2VV16R7JbPunHjuu3Z85799Gc/s8uXrgkQtrTSjLzXVq9ardq6p595RskE9gbmJrWbgGD2F+6PGkXWC/MyGtifPnlCMthbN0eVWAcY8KyjNIAm9jjCPrHzSbvv3vvEPsLMktwgoUVS4MUXd9kWmrun+mbVphatrZIEnBYb0zMyOhq5NSITKsYMQxzkpFs2b9EzYawBqKdOnpITLHW4sKtIigXgV6z0HojdXZKp4i46MT5qlflZJWFIiLGOSWDSLxPmkp8P9PXpntirWCOh4NIeWcRWJeAqzoO7AcLU2s1Jn1RakgBi+DXmgJBVOjk9ZZeuXbO33n7HfvXr39jla9fs1uiYLdZoUec9CxNLorZ2Ecs6ExmBlzOEcjfPY8KizIXexO7j0dPfY8Mrh6Wm2LyJdbUuJUkxEEL1g5R81vp6e+Q0zh5fJC6jrrzV6+eZv8EOqtfp/IISD64g8hr8iJu0b6Qa5VAboKhEeRb34Yma+sb0HiP6GhbZkFR0X5upzJcBQhrTUynZjNvb4qJNTUzb+PSUjeESB7pudsCoGkIVZZSA0CGRQw3BwgIQ+hRA/tUK2LRFa11clDX8xnVrrQOnuSaXZbUmV0gCChjKzp4+m6lW7Ytb1+3ayG27MTZirUhimtBST1iFjO0cjoAu2aqFNjlR0tiJO0BIICBJSfUwinpABz6R9RYo5PdxAnUFsrsopUAiHmYAQpcSfnlIXceC1f5yQFhGcF/Gj5WnXbAES5x/KZiqBy9xXYVjZg5MUtATP8rZyKVYpS8DhPl1LbXAI6gL0xi/2C8HhHeVOS4VYMlMxpmNYP4k1UvSMg9i3XkrlwVKQpo2IQXcTc2eOVI9k29mkRnUVpZvXpkpUDA7+Vjm2LsA+I3vkX6hzmU0yQ7CcIOscAEIl3jwql9talIWi3vkS0E2TJtkpPXjfLe5U1y7ijGXBoSuSrmzH2KwNtwnWVUZN9HvTA29CVTLgyE+Rw5M82F/AAAgAElEQVSLdYAQzR4V3DCEM9bb1mrDfT02iJNmd5f1d7YpyTQ80GeDPV0CiB2tzdbKHmDOmMA+ScKplgyeHSSwDQaLrF/UEwebgARtfm6+MEJpHB82fRJYfNUBwukZzeFgv+KgiXmCQQLAIVxGc+aJAJLgLuQm7I2xRoIdzN83wCCviXmtVjApeJydAQyTBvQvn7f+ZzBdwUgGgAs5cgCsmOsut/EEgstjPctZ1G4lcMZBGNLQkDRHw/mQiuaS0XDOjMx79Dj1vTpSfCH3cWvxuBd/n7gm70sI4xcJmpB3Btsfv4fEKZ59vDbMaRqfM+cFAJv6RB87zgjvIykZt+oVYW9dJcE84roJ6pHgHTxwUKYasNU+Vj52Xj9e/8X4IsfDjGXXN7+pe4km29jy47LIPpR/5WdMMNEEMwEQQw4fc4JjiIDR55NL/ZF9Ug+GjBLWAtkmIIj9QoERtaxyO2xTfSCgBnnpziefFIi6dfOGXCGpuSJZi6xwx47H9e/r162V6cnNWzdtZOy2AjhqrwCqbtbUISnm5PiE/f73/2779+8TiJicnrZKCswWF5tsfHRG19DS0aRxBhAB5jANYY1HEqGc10vvaCSFaWTPBihg0NWu+k71Ep3FUG/OE2kwmP0DUsXws7mZWTGIzClYK8AEcktMP+iJRiC/fHBIz/rAwQMCFmPjo9bZ5TJ09m0YHcDgI48+als2b7U1a9ba5cvIY68pcQmA4vmTrBgZuW3/9E//bB9++KEAo7sRN9m3Xn5JLS24d2opkTUixeT1k5MTug+A0TdfeN6e+8Y39HOuG3YJIL5m1UpJ4Pi9P/zhD3oGSEZZo7hoAtq4rt2v7LaF+apYPVhCmFvmIPOP/RJJ6c6dT9mPfvQjJQhUmLDo9ae0xADoMreuXrsmd9NPPz0lJndgoMt2PvWkXEZhIblnEgBvvfUn+5//+L9sKvUeZa0AlGARAZ07n3pKwA/G9IP3P7BPjwJSzxSyWa4Z6SRrh2vFWOb82c/s+rVbNjkxby1tJFORfyN1b7Xenk574IH7VUu466UXxRKeOHZcsuoDB/YL8D/xxA6tjTUwkyReE1GgWvSidYLvQQC1q1eu2vGjxyT5RZL7aKo1vW/7vWLDqRtkLPfseUfsO83rmcuY/mzduk1A+d7t27U30T/x+Imj1tvbLUk3yRqa1ONWy/q5d/s9YqYBmd1d3aWKpSkKRNKeH2BLpUdZvFpXFtLAEDYCQr2Hkxo5IKRXd2XRy7Vu0O7k5En7/Rtv2C//9dc2O1+VH4la1GVt6XgfjKwUnUd/avmReKwLkVSvePL7cDd3ehPfCQgfeugBybLZm1TuUauK6cU4icQOLTyiXp3PlPs15SdJtcLvycl5bk5rijlOsop/V1sjpLGVihJOgEX8Ufws8Xr2MCtTD9dmN7SSbJQawsQQql5Q51NZ1qBkvoP2Bvi79N71/8lPA1IACKOGEFOZ//bTf7ZPz56xpp4ua+/rsbaeHj08NmGyytQQwszNtTQ5ICQjrMb00TcP8Je0wHcAQn+wgEH+DPkXwHB4Wb9tXLfGwWCaAAKR0LRtbJ6d1tzeadMLC3bp1g27PT1p47OpHyKSV5wGKwvWVHXjDg626blZg81T0aqC+6jVIEgo62C8RsaLSKXtTbU+dUdz1JkgT0qyURmKpAlbxxBmcq6lHlZ5WDcsuFRDKGek9LXUlHDtdv0Cj9fnYOurAsIioGoAQvy8AIBJhhjmOjkwLC/ag8ulJKO8PuSVjWOzFDjUzxqYSl1PzhBm7n9FrUh68zrwHT9L7qJI0gIveqNudzaUYUWjlLbheUQNIUxOBM9LfVaMnZd9JhOXBtDlDEPaqLN/C/DZOE45fxesawAMgkoFdmFX1fDLYZLCgUEGiy/qEWRYkCTQdY5Ff2a3iWavMXfKGiZ/KFEOHtccgXbUSjEX/ixDmFQFZDWbFxcLlrBWmRUgrM7MqNVEx+KC9XV2Wl9nu3U01ay7lXY2raon5GdSIzRTO5jqcGFWYRUSEAQkY0QQ+wfZ2DAM8n0BxshlpoCBxnovJZKSUVQkEgLgSZqSHFRDWhRJBMZOjY/b2+tqCHXgLS4q480hFOAvaghjLEvJqJvP8P8BugMMaK9SQsPndu4qHHL3mKteZ+pJjqUkowCS2Fv4kwPO51+ui3DGLFQCKphP7Gf0Goy2Gw4knRmNPwl2OXSjXQTBJuMGEMn3XL8OP2D5u7O7ZSKHvVQur3I8nKnPxqYEH0EBBz1zgcy8WgHVMaZLLwLqi2W4F7XF9EBM8iCuPWpS/HzxVgowN7AWADokd7PTyB8XxFRoq1tCTs894b5Iv7cnduxQvRfyO+r/eA/OspiLpblO1LenfSUxozFGGnNY6BTk4Z7tySATqEH+hwMl9YCwbAcPHRIjOTM1I4l1Vw/u2E1ishk/wA81dhs3bpC0EKYGR8Zjx4/JgIP9lVYHmOLQNw+JIU6T4zBZtWrRAoE1ANPBmAFkeJ+9H++V7FHgnPWHj4FcXZEOp/FvriVjmCHbes82GaCw+zCPCOYAkzjCIsXM122sIamEFtIcQkmQEhgEdQR71N0WgLmJoC4MjipWVTsLkzwMdjLcfl1G1i1339u3bosJdbZt2lrb/OzheWAIAhsRLPCTT+zUPGXccY8kuQqjitkL8xODFAAmbLOk7R0dbviyaoXGmPgE4MUcw/wGAMoc4jMwkeFbAWlyAqUGbfngoGRtjBN1qQCSxx55VEZfgBpAFq0UcK8lFpuYmLL3339PTpkkCsbHYVKbZMizY8dj9uOf/ESSTkxRWOejI6MOxnjm4+O6Pli6c+cuSAo+tHyZgBbyTOpbly8fkpwZN89f/+rXYrH5AqDdf9/9qtekFQVg+tLlSzKB2bd/n+ryGFdkyxs3em/EcElGXk0/TmoqJ8enxDBLctkH8+brD7YQhnL37t127333yUDonXf2qPYTdknz99FHJflljCrIrEn8pPNW60s9Wp1IwISJZ/DJkU+UuGlrbdd70F5iWX+/xvzSxUsy9IH1hdjg2QDeeeYwzaxBgDt9D8cnxmxmxg1KSHr4Xl2Vy+nGTRvFWnrNe4dad/ClkoRCF1o6T4Q0NI8n6vv95fGpK/8KVZv2qpLd096V4rCF2oJVqvM2OjlhZ8+ftz0ffGAf7v1Y9YNzJF50DjlD6Nxf0EYJEjYAQr0ibYx3xsNK7wmIc20wcpzjAD6YXBIL/N0TivSB9Ho+FAgYwZTJSHcE92ReeEt4bTqADbDI3znPeB2eJTwDbkG9cueoy/dzsagyS/G8/8zbVsVZ7TWE1DzjGUB5gu/Xkq7imNpKmd3XAAjZygCE4wuLdvbqNfuv//SPajtRI6ga6LfOgX55CLIJT05MOxtI2wnAoNXEENJ2QoAQhE9QUADCsmDVGUIHhOonhkwL0ECAYovK5G9Yvcpam3nNIrPYWcVFTB2QbnXafK3Jxmdn7fLILZucr9gcn0pbCqStFFkv0sy+RQ+fBz0yPqaeiTUBAM9QM2mRWczOeFG2QEuHt5jg3+UqqkbNyaQAoKDK2+Qc2IpzoDOEJSBMGeLItkeWJTM/yAFbGV7UA0KxYKluKF4TB1YeoDhbkQ78Or2lZzcFVlJAczeQEgF8TLkIVvk5DGtRP5m1EHAgFoFL6tnVUCvn+NipfWdeOpwpgYFKhgkRcEcQF4Fo/mfdzxqy5hqTzIAnEVEaskb2rXBpzWK6aDehOZG/j7J7bvzhCoV6iUL+DAIQ5qYy+ZhGwByA1iUPCVg31DV+VUCYh6fMV36/AIRyDfPAOJIUda+HlUf61NfvslJkHZMTOpQLQPhnQGD+z2qYTdKl6DGZsmOx2TcEuLrXNA+ifJCfRe2Vs9ORwImmstIi6lBowkUsgUIAYY15hfSTlhJjI9ZN2wgCyuq8teEgBzBsabIuTD5gT80bexOQselK66/+fWj/uxIgBBDQB2xM/aoYR2dw3MpbvfPmXGrq8zStjEJu6/tKADMB3mRuwb06sCldQ3l/ahr8sPGWEwRiDCpjSzNj1Tmm94xmu0pM0cA2tRshmI61xeHFnsjh5kYhZQZSfRRTu5vG/SHmPOuA6xerVLjABQtYSkYjwaNmxwmMBiDjvZFHYbYAuGbskFBFOwiAEEA378cYrqsAKn9dJfUn9JYfvF++lzYmwILhyiW5ADFqzOn9FfXOcttNAQxBPIYmtIpQHWYyDPLrp60HLSTqv3R2UEbBM0pjzP24RNdd5dzwycMdzQHGgBZOs7N28eIXkt7NTlc8YBNZ70Zm+VeA8h/+8Ieqz9qGu+iZM+rrR1uE8+c/VxBUOry6XDxAvQeDvh947ael9h0kRWGXWGuloQ3Xi+Txqad32ou7dimgBnT+6e237Xe//51VZirax3r6enS50ZKBmqXt994r+R53QMNuAmGMMBgT7IsBiw/c/4BMNABJp0+f1JjgSoq5Cv+OZFQZdKvJ8RJm8rMzn0lqyPwiDkFSef7CBbt567a8BSgZQclDQ3RYKerpsO8HLAFErl2/LpOOc+fP2Q3VSs4VdbACRmLPkw9Ci2f2/Vj1v4tFxUYf859ak1VnF7x2r9sZ/Qggg6VXb88FrzskaAx2O/YQdzV2ZQX36ckOb2MD2PjOK99JdXFttl/GNaOqi4JhRUpJLSGMGOYhzA/qF+n1CFsCmAEk8VxgEQFhSC+5GGSEL724y17+1kt6DWcHTCQbmNQQrW2at0c//VTSQ1xi2X/4HAxhSFq99NK3DMkx94IEFiksgPDWrTE1mV+9eoU99PAD9jd/8zdi5dZvRF47L4YQwAObSL9Lr028puQGcRTPDhdXmsMzF9iX6QO5b+8+e/tP76jPHuvyhRdekBspjCn7Gw6tJEYAv/RYRFpLjSwMH8wg4BxWnoQCfQi5XtpE8My5X1x3YUij7Q6BPVLU7736qq5hdGzM3nzzTSVPqBnk+dBag/VETDM6eltxI2wvZwh7sCeAXIZKKxf6UfL5uInSLob5D8ibnpxy6ezp0wL+XGfUMbLukPPec892PSfOotOnTup5DC0flLKAJO7o6Ij19XbbdgHgjbZ6zWqtcRmfqX7YzdGamdd1KqsGZlCM1B27XOYHkgHCjPCJ38AcRu9IDeEinQhm7eKVy3b400/td2+8YcdPnbILl6gdBCwuWo0kXgYGQQeJH7w7Q1iwmulTFUdF+VSpUgkJKM8hHISZ36y5yclxGx0b9b6/bV7HLgayULqkRHbqBRgGi/6JrkhZWEAuuqBaVmIJnVmzJB1xOHWPnBhvfiticvUyJlmJ7hkYK8NLwpKauVjJZZTd3dTat3w9gJCwg28A4bmr1+2//fSf7BMYwu5Os84Oa+pot2b68S2ail6jEf0MyLipZhVJRr3Hn0tGsYwPoFOS0Tw4wGAL9q7UZczOWg8NiHECMrPlA722btUK9STswMBgfl6BbWdbhzIT2LNOzMza7YlJuzJ62yYqczZbq1o7jZiZ+ASlizAIbgTD5XhTYejpJIPT9bk8lIca9QId7dQoeuE/GzwHurLpuifvS6U+KRjsYzhA64hovl6AkGBFY+rEAZ/o+MLlzBdmIhaLFZiDo7qAewnN9P8JQBjAMDJcBaCQptKvyLkzzyR74Jj12iuAYAqOE9OmwCw1ko/7ig1zqWDUA+x6hjRAVfx+DgDzn2nEHREWQ1iX/UoHvL+uNADKx1vXlOhHJQXCZVQLvbS2j2snoA0WKd433k+fkVz/ohdhzgTecZ+xz6U/78oQZvcnkJ0MR/g81UIl1iQPluOaBIZSAMXPuL+QLXwlQBi9GrVOSsaILLrYeBk1IEmuP2RKkF3WCBSAKk2yuG5n7R1x6T5pSC+FwaK1ABBJ9vA9M2PzUxNWGR+z7tZW6+1otb72NuvraLO+rg7rbDLDALu2QOuHmrVh/aw1nXyRi1Yx3qicz2N9U/vB2ERdqQNXmsYuKiMbMjT/01uUBAeMHBcA5wGnZx5DyluCrozVSlJz2AbJUtWH0BefJx1KZ1v2JA8uqX9zMK69TAXrpdxWxlDJ6CTAK8MpYxvZXPvDqWfDfPKXbBtJMk/+EKzwc8Bdfu/8LOovqbGJNcw9kK1FchgATUzd9IxYT69prJc6aozZnxMojhoNhsJBtLvp+gEef/o8C+lmHO68jwdEZHgrNjWZ6uwkUSkPbtU2ph6HDgKot+Hw9z6QzgZlUqZUYw5QJIEhQKhEIkFBYvxi20xGZIwJY0PACbPjMqF57z87D/OMo60byyxyoHI/rSbmB/v4V1/9vj3z7LMCBrAhb7zxhh0+eFh1SW08l2aXB3uvwi6BZ56Lm7B4n8m6fSnNmcazhueKzAr5HpI8ZHHIA99+5237za9/7XWTCwsCOto/aGnCmuvtlYMoQTQmQNRB3bp5U+CB1wLI2Xv6enplKAMrBlsE80F9Fz8jSMZtkvckQYWTJ60abt+6JdALUGDu4MR57PgJu/DFRSVm+weW2Zq16yRv3XbPNtu6bYsYlgj2SAjQ2P7kyVP26dFjkj/C1mirR/qZjIEEmsUUep+1OPu1RhTe+GmCOZD2KOKM1NpIrD2PLbk3Sx7e1qL6JZ4JktnZ6Vlr7UCG6uNGgOhS6nSumNn2bffY8889J2kickCkhNeuXtPceejhh1WfCbj64uJF++TIEbGf07MzAn1IozH1ARjwzTzBxOTsOVjkeZn6vLL7Zfvud74t2SV7wulTp7xVx8yMQCBz8rPPztjK4RUCRjGHjhw+ork0ODSoZCL3RfsJgBgAlRrWlhZvecKzfO211+2xxx+ztevc7ZO5SZ9DABm1hADB6N3JZ/QvG7CnnnpaLqM42/KFM+uBAwft0MEjAkIwnPRvBBDes327PvfwoUNysOWZEuQju4VJJzEQrqM4nFL/9+GHH6l9B9dC/diywWWqqXzoYW/HMTIyqsTDffffr2eAlBPARWN7XEVh65hjK1au0Ofx2tGx28kYq8X/bXiFzhDODWq1MRMC8AFMN2zcKEk1wJqZdP7sOdXjAoyjlj3W0uqVq/SMVq9ZI0YTVsv3Zd+fY013dlK7udw2b9wolp51FXGQN1v386rcv0Kz4ys/uLlib0hncP6velXBDvJ3r5OHjAEYiETRvHfSZKYyayOTY7b/4EHbe3C/mMEvrly2myMjAoPOECZmMJxFM8loXJebU6a9MP09YgXfIH09ioNK1x2O5x62OwALmSYFX8xvVBxqXs/6VPJPG4Gf61qXJaGiAeLaEnnU1dGlNS+VjOAE+0dV+z57k7tmewJOcVgzJkg9knL7XuBuxq7QIVog6VtT/1opZJC/c83EUV8HQxiS0QkA4bXr9g8/+9/26bnPrLmny2od7VYjgOzoVI3gzNS0TGXUkJ6WE2QDCFjc5McNUsg46uGVAIl/EjtIxgwKmwz7zIwN9vVJ4oVkdLCvx9asGFL7iU56CM7NGq0bWOTVCuYMFRsZn7SbY+N2dey2TcAQLlatA30w18mUoKWJ+kc545C6jpQ+caWjbQqwwtGus3DnC0DotRVkMlgLDgjDZRQHJdXkJIbAH+6dFvT5AVwEXgmc3gFykuQpP6Dj743AwSeSH1p15iyFDXtZ1/PnGMII3vLPjRrCOADrgoYAho2AMIBcAIDUvDSAbl1ricRiftm93nHPOZJiM8mQXvnaGI3y33MHLQca5dYX4DGHj878ec9Mnq/kXJ4rlmSobjyTiUYAwhyARdAfmvil9GB199gAhJd69o3zSZeZtTII7O6g3gPm+vvFBjvvi5TccpNU7ys1pU8gzcGSm4foc8mAyVglXHxTENUA8uOQieawfi9ls1jeiwRNPDMBc9jP5DKK06jSakgxZ2bMZmckH+1oMklFl/d2q43NqqFl1tveap0QhLxeTeP1aToEkIOprUPBcEYd3aIYLYL83FUzFZ0q8AsgmP8ZCLiQhoQzceo9yvwKaWSwN+p5JPC2KPlZsITxvHM5YKxXB4NlG5fosZZLQf2MLCXXxfwsXJdLQBgJnpBMe5DqgIsxklxGoIl6Gx+TkHryu0UWVPURnJPOXlLT1U/7gJQ1j5oLaoKiT1xI8cS4pYNUTF6Skvoe4jU+pWy2ZJG9p1bci4+aJ/2cbVWD7KlZmxyf1b4BGwfgo48XLHHUh3MoAw7ctIR7KiWcIcMOKRjXSiKR8Y7PgZWJ3pVi7BPTpHrQJlPAzTPLAwcxh3NVm5sBENaspRWnYFdhEG8RfG7YuMG+//0fql4KZurE8RMKqo8cOmLnz563Lpy2W7xmjjEi4AAQMS6YspDghFnL6z19fTmoa9xrN2zaIJfIZ555RrI1nsWHH31ov/3tbwWkAA+NX8jnYClgVKk5wzaddQUbAliUZPPWLQXemKmQuSeoptk3JifRCH1ggPYRLvUkkIYNDTDzzLPP6LPPnT1vH+/dZydOnZb8csXKVXbf/Q+oNotecrw3+zYAhs/mWyDqi4t2WKzqeTFs1NJ6DXjpMF7FCl97TZkALdaNvOVS3X2mnAmZOHsUdYVqYdReysN4JvSdpPenWEZUSiS88UtItaVx1qxbs9brRR9/XNJbGD7YNL6QSdKyo6mlReOJZPOzz+jNeNkm6a86XxEgh1lClojUk9/99Cg9DKckw/yr737HXv3eX8vgh6+zZz7zdh5Xr+rZMVcvXPjcVq10QAiQ4do+O8PnXJFjKPfB9dM0HUdU3Dp5jfqzdrQJjL366quqBdy0ZYt6TLIPITtFtvmLX/xCgJC1EgqD7t4eNWb/q7/6a7HMzNl33n7bDh44bMeOnbJlg/2SMSNZBSwD9mhp8s47bwuwsf9E7R89NrkX3hvADHCFHQQMnj/3ua4FGSFtOrhHmExAGWPKnARUUyOopvNT05L9rl2z1rZt2SpAzLo5dfq0ai5Ri4il7erSHEbWK4fbm7fsGvV+x47rObAOAOmAPIDwzes3BMaRRMusBKfl1jYdL4z5qhUrxJoyFleuXLaJ8TF9BnvXImcY6qv2djWeV+/FITcwAkj4V2k8qP056sSzczjiHo9pPHoo46WybZwHW2UZmG+iKaOmfdqJEjfca7JbYyN28epl2/P+u7b3wAE7cfq03RobtSmUPOx3SiITo9W/b3CERZyT1ph7kDjJ43tVfHvy3xMzReBZMBglHZX/jp8lJNpQhqh0Ri27CA28rCLOmFCSRc077rN9vX3a8/MSB1fjVGx2ZsZd61N8G3/yGahkSKjqm0Ri+ACkpBLnopQFKXGn8/frAoTkTScXFtWY/u+pIUyAsIU+hN1d1tLargzAxNikTc/N2TQX3tpsFeoiAISYFxT1QkH81gPCePTqI4aMZbFqKwcHbaC7x5qp/enqkCtgT2e7mtXPzdCHA11+p9Az0prR8Qm7OTFh18ZH1XaCrZzsKMXfzNHmWpMAYdRqVZF6paCocBotTrIooG+Rrtt7HeLI5BImMYAKDhY02bXEPAXtDGEqII5AjAvwQKg+6954cEam5qsAwsZDO1/sd5zM2Q+WYojy198NLAaztdR7F8XDyUikYDsaXhwbS8mSlbCrEcTmAUm8TQDJO8YvjFsS0inZlnBqKllMfjdvuVr3XhkAcFIxAFTKOiVAKAYmfeVS3PhZSG3DgCZAtA74kOlBSBQgrQRIXwUQFsC6oW9hvIdLX9O1N3wW16pAW8yQ/xnMVdSYuWNuA533ZZOL9VC4smKRWI5hjJOD4ST7jGOqqAVI0ozMkMZNNfzbg6Wyv5mfNlGDTB1h1ZoI5igCn55WzSAuo83zFWurVW3FQJ8cRreuW2+rBvttsLfbKtNTSjRhPb24mOrVaBtSrSmIC8vwwqil3fsPqaY4HZlx1haAMLv+nPkL4BDjLNCA3DT1Iww2VmwdDFQCQA4uAIXO6PD73sQd0F0mnTROoifKhtsh9b5zv0jsompdWnSAl45tHJDuROffURcdB5vXvsW1a2+MBEJqLxHzhp+7PbdLcOL5EcDqAExtUUIiWszd1DaDrG3MU9ZtBDHsze5oia07c6JkQgPk+Nhzn+7UymdQLxZNgZEO3rh5S0tEGVyuKdV0hPoDwwHqDKcxCUhlA9xP3hqDzydwI4Cjtp3PzFuL0LtMEq2C9XFgypf646Z+oSGNnaEVyOyCLc7VrLnNZI6CGkZ7V3OT5GEAg9de/7Hs/Ll3jDN+/7vf2bGjx8WWwRoidY32Etw/EimeJ1I7d9Ir6yvzGu547vlS573o7YepCLVOgAdqAWlzQTPy6L2V/w7nNMYXBLN8JuODyQpBPsE7kjnYJGSDbdTeWE3Php6DG9evFwiCPVm1akWqH5yUzJNvxgxg+vLL3xJYBNi9+dZbdvDgIZuYmpQL58OPPGbPfuNZAUKACqCGfolI7wAoBGSMz6XLV+zEyZO6DgAOzAvrngRGyJNliKdkH3V2rAdf/EoIBkuow94TBsGQA/rm5yrW3dtltL6IOIL1ph51/f1ihqlDRhKtdSi2vyxRGRzAYGat2h3QXP3EieMCJjynHU88IZBOiwpAxcd7P5aU89jRY6ka1pOYGNQwnt093bqGgwf3CxBzDd9/9Xv22o9+KGkl+w61jTSlRxbMGoLdpWk8rSgefOB+PXueHzWDAMeTJ2ioflrmOL62pm18fEaKK25maLDPtmzdaLt3v2w7n3raHn74Ue2t3DNA/P0P3rdf/vKXAl/erNv33Y6uTtUPIo0G+HC9b7z5pu3/+JAd/eSMPfDQPfbkU4/rfVevXqM5CMjjm9czP2AGAYU4c7K+kLqeO3dW84S6yCuXL6t+l/hj2bJBAUwkoIA1b0NBjedtOX9Sg8g1ANgZy61bttr6tev0voDiTz791MYnJpR4oVZt1eqVGl/GH3CJeQzSWIJ/pLr0ViQxwZixFhhDJOPMAVxe2e/UnqJa9X6YtGFZPiRTIsB8fLMn4DaKKy/s/aqVKwVY/bAgqRjxSr0TvQs0y66fB9kAACAASURBVK+6v2exlGIhbT+JCSzIjlz15woVzgWdlc2thfEk4/PZ5+fs6MkT9t6HH9iRY0ftwuVL8vNAS4XCEIPKZC2ZWdqUpjJxlVyH4p4vBYT1irAcLJaAUINTfDOGjz3Oc98u6TTsHUyrPos60oQFShWKr3tKywb6lnn8lJWBNCZ4tfdnsZZq1Hu6Pb5o87KOSCyF8ytnRg4IFY9+XYAQv7mpuwBCmtO3ttNLrmaTE1M2AxKeX7BpW7RZqyWGMPUUCQIahqCBIQxACEMIKGxrbrJVg0M20N1ltfmKTB8I4qgBams2m56cVHDCIFbnF60yu2Cjk1M2QnZlctzbXTBRyLiRFZFPhANCHqzYPAHCZOcaMsdSC5IMCJjQXl8YEhAPdFMjTLaPFGwDDqCHAYkK6JK7pFv81wPCxlg6MvUCYbEaU/wdn1X825+Ly5Ns4M/E6x7ENtSk5L/zpf9Wt32k/SaTjAp2JZ5+qcsNILYkILyLY2l+bUsBwgC4Uo5n45iDQjkHhklLbCYNA5UDn5CZed1TyO1cAx39GJca5xi7IgEQ45XqQLWfRnIgy741BuvxmrvJQ+P1CrITGI6WDUs9yxLcluAw5oGzL84aFkAlmqNGQ+wMVMb7fylQTAxhOV3Kz3XpaD1zHvepgvTEJOWfEwyVm4mU8kcAmKSxqAywCucoQS5KT7qpKWuanbY2gizqBJsWtZ8M9fSIJVw50GdDfT1WnZu1WnXedyYBKX/GbOCScySn0WCzvM0MvUeTAVVaT+wXUa/ndQrefyokofqTQ4V9KcmlSxBVAu+QeWJdLoCWkggCYKrv8qAUwBFsYjlWAQgj0HdGIjKPkZBw1hYlhF+TwGc6H0t21rPDueyyrAMsGbA4sBoBIdeJtDLYOJc2ef0wX7CsSsile8yZaJ0LKUkhoBJASiY4Ls0jKEOeGeMc9ZkFK536EAaTGsA2xhEmwpsDj+n9uDdAqsZL0l4HorCW6nWIBDmxoA4MPWscDqSSG/Hc27g/APO8g8LKnGok+TN3SA5A6G6jbfpM5JLU/127esOmJ6dV/97chplJHsbU1DcQUPPq938gSR3zjGD03377W7k0EuD29w+IieWaCLIBCyENd9bV35NglGuVRT7lD0Vj5IYdHDa2rcXWrV4nQLBuwzq7dv2a5IeMI0C78Yt6JfU9a28X80NwvGbVagFCgldADS6PSPcWkMvSB3R+XsHt8NCQZIAwNRs2rhfDh4Ed9VdIAhl75HivvvrXkl9hHLLn3fds34EDajyOqcr6jRsFlqLpORJRwBSybYAY5hJDQ8PW3dNrE5OTYoJoAXD+3PnEoLrTX/TBpDaRRDHjJ+AzPVWYB9Xt/clFWfXCBMmz8zY4PGhDw4MKNhl3ald5howPcwmgQbN2jFLkgAsDjxy+2RPgyGqj9yOglfoxrg2Tk8cef1xOrUhxqRsEXADSbt2+KedQ5jjSQQAN3zBatIiARWRuPPeNZ233y98SSGZcCOAZA54t18a98qwwUAG48x60R0CWy2sBMTBbp06eFPt49epNu3lzXLFaW2uTLVvWZ5u3bJRbKPP10cd26PnxviEZRe4MuLw9OipvB+YuLSt2vbhLzKKDquv2p7f/ZCePn7arl27Yrpeet+eef9ZWrlyl6wDoHT58ROY6GLyQuPjWt14Wu4dsEoAHe+rGS2eUHEAaOzE+aRwlMG/bt29Tqw7mTLCpJ06cFMDU+A8uE6NHuxdAHfsP73Pp0kWZGwEk+Lzlywe1Tpn3OKMe/fSogCX/T7N52kDg/MlzB3hzXRgt8axpdN6HcaPqqRf02bB9mzZuVC9BWCzcesfGRlSzyDNbv36drp/r69G6b0n1/66iccIgQJCv1C8DhHlAWgDCxArC2kX3gOgvzm7BfJybI/GV2iA1tdgENZHXr9mBw4ds38H9dv7SRbty/ZqNTIwLEM6y5gUIXSrpDCFxs/8pD5IUSIQJnwNdrzBcmiH8ckBY7lP1gJA2LY899qgSI7DFJLIijlS5R4oFI7GnZHr6uZJFhUGaJ5bDYbY8kzzx7uDQjYZKl1Ev14iabqlEEjtYJ+3//wcgRDJ6RpLR5u4ua+3usrbObgk+0cDPpaLQscqsTdK/DFBIzU08ZLEC0UcssSGhVU49xDpbW9R4fuWyQeuncfnsjAK4VYMD1tmGLQxsJJug905aXDBbqCza+MyMjU1P2wiF6gwogQB6/KgRZC2wJgIQJtkoTYcjCElWKKp1jOxy2NwHda4gKrnVqYUFQVRrS9FTR4BQAbrrk9VrJOmsY1LlBya1PDkQyIGYgu3IhCSQk7uMxvvkQNJj9jthWB3j9GeYyi8Di18GAKJKqriflCFtxI/RdGQpQBjj0QiOlgJejaDHTWISqK4Du9E6JD3rFIAuNVQ5gPRn7c/YA9LEMCvjmW8nnn0tQF5D8+vi39J4AAbyWslglCLZUPfeCcDebdzjegvWIbW/qJsbscayMcnnWcGAFnb8rv0v3CeTZFmvy9oafCkYjN06zcUI+AvhbjJyCiAbz9vXoih3N1e446tcfyFLRKYESG9raVIyqZ37mHdDGQDhHBKky5dcld+CNH3R2mqL1ra4qDYUtJ5oqs4bCkEHcximeD2l2Ce5S7qpSIAqgAEZfTU9T/eouuaOTh3w1D95z7Q+65HhCeY0nanNgLObfIW8JA6Vcn/xGqMOAnT2gKKHH9lCZ5UY05IhLPO6weRxqMb7xp/8nh/YLmeKLDyST81Jz1YU8psi0RL7WRoTP9DcfQ0Ww+/Ds9j5N58hO26kM6q5DIawXQelbLkTqxj3HoZGMUcFjpOslJ9Ra4gsLVxGS4awNG0omOjUvzGuyQFpyU7HWBCgxb7uPWb9mxpCgAMBM0YNBK9xvXlSJw52hk8ysY4uBQ7xfPmdMMyJ2keeRRzyzA+1Q2pqEmNBTdOZk58pUGxurWdx+T32SX4HFuLl3d+W6QYlFLBbv/nNb1TDxPV2d/daTw/SyB69F+0GuD4YCWRxSPlYRzAggAudqamP1lJ7rho4Uz89V5XZyfDqYZuvUvs4UbRnavw9rQtqY1o8OKUGjYbrtAcAfHA9Bw4cUO3jtOpH3bUPIInL5fPPPy9X061bN6uXIAzQ3o8+to8+/FDvByD88U9es9Wr1minO3T4iHoTfvDRRzaKnK67W4YqMGuMCQzhoUMHNUbID9esWWfbtt5jjzz2uGrzGNf33n1XIPXipUv6HU8WuAkMIJtv1jbvAeuj+lCZOJUlGQSz/EeSQfWgc/PeW3DLRkkbkfgCTgDFSAZhTmm5gHQSIxHukxpS1n5rGwoOb9HFM2dNwcDJxbAyJ0MZQCEs2iOPPKJ1hvMkbUyOH8dU5ZRdunhR+xkAGDDO6z///JyACOBxy+ZN9tijj+jaYJ4Jfr39w6d6pNwfY4HpEf36MGZ55OFH7IEHH1TvPBhTajuR8lLfd+zYSfv882tWqy1Yb0+LJKtInAFnTz39tD3yyGNFouLQ4UO2f/9+ST0/v/CFXb1O3WNN83Trto22a9c37Tvf+Y7GhBpJ1sj1a9e173PPMIBIVE+dOikZKGw114qzKRLZ3btfEePMHrR//wF9Ft/IU9m/GEuSGajyAOgPP3yfPfLIw7pH5hiup3966239fcXKlfbkzp36900bNym8oR0EjCygEBC5/d7tds/2bWLjWS88Z8A3z7a9tU3zH6MlADqAHOkuNZSAwcrMrJ4BLUlwsCVBAsMHAMU86OEHHxIgZJ5+fv6c3bx5QxJ3el0++MCDalvCnAslg4s1E7u3BGHw5YCwXM2FZFTz2omdktxx4MaJHU6bUQuIUSPS4U+PH7c97+2xD/Z+aIvsBU01Of1PErtPTaZ2bSqyKUFhcizNm97HvRQMYQow62oIFcTeHRDW71HBmPrZ9K2XXrQnn9iheUDyinmrRGJ10VuOZeaM8XfmPioSjXnuip3ORtVqhqFfpsgKBclSCdv87MgZQs7nr4Uh9ObzZlPVWiYZdUBYRd/e2mrdff3W1t7p5gLIi5qb7eroiN2ammwAhD4tm5rC9SwHhG4diyFEW3OzdTY32/K+fuvDGnduVpKudSuXq1cYctLx0REFQgTWtcVmW6g22eTMrFxGaUq/QPa+pdkqtapLOkV7pBrUpGcuawgTa1SU0ySDgNScPArSxCwW/Qgbdcr0TUlso9zBkpEDgBAgERmM7PdzljHq/SL4isn6ZwFhxjiVIM6vrc5BM9hGZfpLd8yvwhDWMZUBqDKAoX+PYU5AtrimjPVUUJ6ZPxV1dLlO4S7o7w6wHMxC9nlLA0KFz7m6XOOgAmE2sVTTqAA9mcVos0lBQJhiKNOLKyp68FRIHIG5JKCpVkm1ckWdXBrvAMdpoyoDbageZ4CWAljlPFlacuzz0jcq3jOSG8V7BfhPMoVGoFjOm2RoJDOZVINWtE7JjHb+QkDoz8qPBF1jmL8kKaOyh82pDlABbpqbqai8KBpPF+zj4GPgAKGscQJQN6lvqbeNaOej5+dscW7GKtSj3b5lc9evW21+1pqqC9ba0mTd7a22rKvTerCibmmyGn0LYRBTQMfBQJY2XIlD6hHZO23Q2EI3yIY57OVSllw9c+Yq5lHIJXNAGBt+ADe1ZFDftc67MoT++0mymkl7gt1xd1aXBMeBw3Nh7wTQCgzyOdwn39QBpga4Pi988KNdQVxbsHAE+hqDhu+QGsqtr61dGeu8XYMYSklK3VAnpKZiYzs61BtKtVaAwNTmBlCmw5c5ntpk+L27Zs8ZOpI36XWFuYzXfRKkOBDz+sawEacRMeMRdXRSAqR+ewAY3GVhKTzwdqYovuK64x70/6nOo7e7T0mEgnWU4U5V74EkMDLAOUOoJEFTkxpQw8pQ/wQQDWdNPlc1pcn5kzElWHniSXdNBCicPHlSzdrVykQLpkmAENMQWBAYHuYWPdhg3piffAZBP3JKnlnsffV7hSfaaODMHlmtVBUOMm/o/8TzjKTpHcGW1mVioUn4JqYLMEjQBbgJ+R6OjUjbGAuC6d7uLvvmN3fZc899Q4YkAHQYFvrKvf/uu/o7gfJP/uZ1uS4ODS23y1ev2vETJ+w3v/03NVlHig1IArzQjJraQoAzjdwvfnHJKpWqdff02KYtm2zzps22fv0GgYoTx4/b5StXNJaANcZTY7d6rQDc1m3bFMxT/wawABQTGIZEPlgTxoX9HaaH1gj33nevmrQzxxl35jtSRIAaZiW0U8DsBHAVJkIt7Ui6XSqN1JBkEe/rCY1ZtVnA8AeDIWrcmHvuNDmq/nQAPxw/vfF9rwD2Qw89qDkBwGPesFfTlBugCAu1Yvmw2FLuj2fGGiNJeArJ37t7dM0AlJ1PPmWbYQr7+xUUU/tGG5J9ew/YseOnbGGBHm0d+n3Yte9973tifDdv3ZbMahbs4KGDbnJz9qyeGdLU27dH1XPy/ge8ZhXQBxt94cIXasWALPuebdvs8cce1/seOfKJnivsL2wxcwuWB8ko8k/mOdJUWEEYeAAzbCOAPtY2IBSDou98Z7eknLRLYV1QY8hzQa5JPSoGNchPmae43QIGSRaxlwIWmausx8pCxcbHRtWnEBYU5hQ554P3P6B9BRkuiQeYXNYAiQX2ufVr1mrvJ9YYxDxq5QrNuQ3rN0g2LMCnhCTnWbP2WACvEpA93UqcuNrHTa1YU24eVpIFkRDHjCYPv5YKxYpm9SIYSyMZCBP2aL1DDUBYOoQis56embWx8Qk7fvKkvb1njx09cUyy0UWMrmqLakExM+vf3kxYFdrODrpPaIrdQx3hPGFIRov4pQjJo4QrcZsNxMCdZEnOmPp5uXHDBlu7ZrUnXhjLjiTxRiWAkqYREKbPYO2HtLcst2HP99ZGnlB3kiESqnpd1qqJPUbn6fy89mbmVyNDqP3562AIc0D4+Y0b9g8/+xc7ev4za+7ttoWWZqtiUT84ZJ1dPaJt0TUACC/cuG7Xx0bVk5AiURjCsJ516Z339cvD9HAabWXTtSYb4NBoxwWwSXLRDatWqH6wqbYghpCsGI+eZDn9S2YqCzY1X7EpCjCRvGBsA0upoCEmVgkKEmHoFiylt4LT0ymDLD1wqgUgkPA6Ju9Hpw0+Fhevl2UsxvUeSIlZijqUJI1z++pUjxMW+7E+UwNjZRhj2QZ4S3UKxUGb/U6pRozoLe62sel3ArRR3KBTK6LtWHWOVgrXqVSTFgyXJqKuL9syfNcpHUaLt0oXne8uhe5bSC59eKPlcRlONALWxv8PsKTrEwvtn6nX5eOYRygJqPBKDnkZP2RBENIMD6hdhkkWV3UMKcBnA0bOw2d4w/fkRpfqvxS0JclZgEUAZ5jxFLK9YL8S+1OOR0M4leZASEEDEOkeE8gSICTxEIAwsYSeUPBxDnAbY7jU2Go8kxmNj+mdrGfI9uLe6q+2/tlFF6ESEHoNmmfKXIodXw4ifH2kLd8DqyL7l4ClpIKlZNTHwU1gaDnRioyQ8wRAiGHGxITN0yJifNRsZtpacLfsareh/l5bOzykpvXUGC7MTFt1HjmfAwauk7ounrucxlLvSW92W/bGQxFQMMiJDSBYi8xhzlQ1/iwOD4ACQSpGFmwefB7vST0agI3Am+uRCxr1BKnRuH6WNZUXqM5r9xJbrmefABXjrSCyUnE3tUzWGg5n9QFBOmCTSRL3HnOYwxVJm8xWMjOZcDDl5wTQ1BkxlnIZTVLXudRw18cypJcusSVAps5KB2Lq3eiNur1OUBnYeQ+EXTpKNjwZ/GSusJF0yUG8nKVTHWEYvfi1ZxnclNDhPgMQes0Xje28LpN/00FdwZmukuzF53SQa+509Shod1MRH2f2f9jduTl6Hno2OgChAHOq36Un3ZWr12SBTn2VzqGUWHFZryexeH6w1pu3bJVjI5Ix5HaYjfDFeUSNPUEqzBeABYCAhJcAGlDA58K6fPLpJ6r9otEyX57I9MMsgJ5fg5+Bqp9L9YxNqTdfAQhT0ke/mxa4PMZTA2Z+xr1jwuDGLj2St8LCKA5IUmDZ9Xe0265v7rLnX3hOlv7cC/36AITvvvOOwAOyru99768VpNOsG/t6JJO/+tWvJaG9cvWKfk6rBN6nt69XjA2SwuPHAN5XFbj2D/Qq6IYtBETRkoLr4hlxVqjZe6UiML19+732+I7HBSgATAANQCFBsEJauQ7VH36MH8wbjqsvvviSgnaugXnEvcIYsV/DXAEUAQk1b0NpzQDCVq/zFuvYjFlJp8aXZAXsEEmB7//gB2LEGCfmGPMTUxlq5KgrBMACCmFM73/gAYE1mGHuY3TkthhapJewxxs3bBRggT1W/8ROd1yHcfzDv/9eRwtB8xM7npQsEwlpyIL/9NafJAGmRyVAibUAo7V5y2Z7/bXX5Ii6fHiFTGVYkwcOHlC9InP0PHWLZ89qPuD2+Mijjwlk7XzySYH4c+fO2xcXvhCAfvbpZ+S0y7qANTx58oTuhfHYtu0etTDByZj5fuHzC2Ki2Wsl3a6ZXb6EK+0xSakJ2gEhyEBff/1H9tBDD6tVA3WGhw4eEugDAO/a9aKSAch+r9+4LiB7YN8+W7lqldhqWpvA+rK3MVeRkb79zp8ERFkjGNAwF5Gico/79+7T/QDO2SsAgkPLlllnu9f6Us9IU3nuF0Aqxqq6oD6HgEBqCVevWp0Mk5Bad2usAY3I4gRUFpNBWhF1+V+UnM96SpQzNlOZ1Zccli0oKMNKiV0JTwGEyZmL9gnjE5N2a2REjO/+Q4fsjT/+0b64cslu44raLLsmgUJyKMTxi01Vq1Gq4ZAvSUaT/ib6GqaaQcXIudItJwVcYFTEt2VE3aica5TP+r9jwMMz6Ont1piy9iNhIFVg1PbnYDMB5UiGRuKRa2QPpwuD1q9czL2lmcdrKXZNsTF36yDRJcKcn3F+FSBzQW22vqKrw90itb/g5wG2c0B44eZN+x+/+rkdv3De2vp71HaiubPTBpev0OEnY79q1WZpDn/zhl0bHbGJ2Vn9P6AM0AUIY6KUgBBWKdWnJKK4labHi4vWXqtZX1ubrRsetrVDQ7Z2+ZBaTiAZnZ2Zcmvu6qKNTc3Y6CSsYJN6JlZgcBbmbWahYrMgcxZDUSOYTEUSlVz+vJx8fgbmvc584kW9CA/cD8qE/CIzn9ixyAKURh2p1olAKIwxGmqzVE8lB8Z0+Cb9tAqBk1toHXbLn2Ed7nKQdzeyzbMtAZv8TUJ7HdNLBifYXSdNNNngcPxSMJI6axYmFlHzl64j3idmaykRLA19Iu0TcUP0TstvKwcsdX8PwJeeqQLKYPVCuget7wWABTsV7x3vxXUp2E8ZGGnRU5CnpuMJEIqp6epycNDRrponiu21caQ6qJBYhSzgboCQ9/c6Ia+dY6MOiQHgqxGkFWCpcO1MrGXW4iLASQ4IA8z54y4BYWHKkUla4zMCDBaMZAYm/eSIRMmds6t85ln2MQWDkYVUMJnVIpbtJ1wOKeOaBMRy9lRjkiUdmpRGTJAxtYeIrA09TFVDSGkDffZgdZCyzU5bc2VWRjO0mFg1NGgb16yy7Zs22PKeLutjw59xU5mFeVoDOGgQkMprCNs9Y8ca4HpVFzc3pwOaOhG5nVIDndof5OOSj2tRV5akj4ARwI33QEttCuYrcuyTTCWBfZJg3tcI4OouqDTvJsDj0MlBC2sYSR8HUADCkPsGgA2QESw98xMwJsfLBukn/x9W8ByOzo45CHOQ4+Y2qu1MewQ/437c6AW77GTYkkxkXFpE3Rrrwo1cPMDwHn8ENtx7SCMx1aAnIDVbXAuulFxzb3ev3bx1U8EX71nnbFskSUIJkkBNkrjm8s2YawpJkjw6+izG/h9ATn1rNaedNfN+g/SachmVkiBF71LPyyxU/GdNzT5O7e0uz4x5gpqF8aIGiXEh2eAJlHJnDNbU5dQOTLvECHQVgQtj4+/pDqvcCyDQmVyktrCGPTLg4O8y2RgbVTBOOyY+TrLduux6nB2ppZDuLeXb4yyMJGdKwrIQI5sumVNaud4frEycwR6GdDdtNd7AOZ1P1La98MLzAgQExDA9H3/8kb377h47deq0XoXL5o4dT4gt6u7tlqkHtv7I8PYf2C/wuWnTZnvt9dck5yMQg4WLfo2ACNYRAHX5cndwZIyKc99MLBoSTIAR7/Xkzif1vGhqz78BtqjlcoUQlo+ekPMtrNnoqwWLRvCOgyWyPwAXzdOZv7Q4EFv62Vn15Dt27DgNnb1OqsPkTooCIWqGqS8LBgHH2a3bttp//k//SewbX94+p1l7A9JWet5RN0crBtxGN23epDkDQCZhMDU1KVDC+JJ4QdbIPGV98yw473jdhc/P25539ghUA5JhrWBg6QPIuPFFn8OPPvzI9u7dZyOjY5or3pj+cfvJT34iYBUycMZ97356It4UK4zs8vTpMw6gmpttx5M77emnn7Gnn37KDh48oOc2NjoupuyJHU8I/PIeyDHVYqK7W7LOlatW2/DyYRkr8SwxLnr/vffFAMKo8qxhJN/ds8fOnjun3pYw3vTD/M53vq3XsBcCBHEOxdGTPoYvvvii9iHmBsyhnD4nxuyBBx4U0N26dYuuycHtOTGW77zzJ93XQN+AbVi/To3iaZty8cIXah1C65UKjqItzUqCYBpDbeLKFSt1Pffdd2/hy0CLJWIXlChhLsO8oswBtFYkHkMempUARNSnvr1ZwFUPBMskoNZsBj1KUxlYb4/nW9vaZc8MGMSJVxFyc4t6gSLv/Wjfftt38KAdPHzEbo2O2CSJWcoy2lu9xzcxEQmXyQklZvzL6wgjLpFkNCRo6d/roUxBEXpcG0H6XYLhjH+sf5tEH3FeoVZRK4jWFqkMeN55YivOdIFFHMkpc1ErJydl1HOQWAGfk+mqtXW2WHtnKj9KifdQ8yzIPdp/h89mXStJmc5CJQVpuTOFUmX+6wGEeNkhGZ2oLtrn12/YP/wchvCsJKPtfb3W3tdnvf0D1t7eqWwhDegXmsyu3L5lN8bGVNMHOKO/iNfuERBQixUMYQBCn4DUzKuxdLVqrfML1t/WZlvWrLW1w8tVQwggxDCighSMItSFqo1MzeibLYujbL4GIKT5ZcWmZ+cECmV7G5LBaHGWyxvzbIQyJgnFF7I/d01iY4cyLhBhqrniUFWWHPe/CLZDeiabfQ+mNVlS4JsH7cHe5GxCHszfLReQ//xuACqf7V/2PhHKCxAmlz1nSL1JsR/Uyd43YeH6FEUJBhoD4fhd3VP9BXm58BLumEsxWPGrOUOpmpbMACFaQBSSzYbP9BjHdwk/kNz4gefGs6WQn/8PQMjCdIdJGoZ7s1ICLq6PwJ8vroFMrO47zZHy80uJrrdcyGtM3LhEQOlL8j3KECVmRtcj4wekf163wjUFaNBYpMAs5lOMW/QhbJxnMddyUHjHLpme/1I/XwoQ+ih7hUE5l3NWuExxELRGZs03xbKBfYBDL6TjMfneoUA5bbgFjV+tykMKhhDwB0M4NzFutdkZOYy2LC5IHrpueLltWb/W7tuyyVb09tpAe6vNTU1ZBevrhTSmpC0Ts8uhxQEcEo4wGom6OORmBBdKFiUpcV4zFz+LOaFnlgxJ6mqMyPqqZoQedBhJwBJSgxxJKWekqCuRsoE2Bap98UbtaoOhHkjOMMJuh3w5auJifkbmsRx3Z74Idrs7u4rnEcCQjOfk5FRRS+f1cNTchGTUATQHqBIezU3qP8b9uBujuGetj8TjJ6OZOdnR801QoKxpZu/N5zNuBFhik3p6dA2YvBCMsmYH+vrFzuDwV8fI3s1oKbGdMJNcf+me6tfmnbDKBEiRoUUenDGErkbgVr2e0tnAVj8j0hxVooPzr0rDYleZYFhE42MSTGoPEkZlPkIKtPg5iQm5VotBni2k6tpzwt0W+VKYXt2hLvFtxbeW0uiL/1OdY1eXrlPPGCO2kIbF/gAAIABJREFU1DdMict5oj1ZICczn7R3JxRY7BXldioJYW93j80m8x2s5PXcCzVMWsOZeD9AYuO+EicNv//Iww8JSDz7zDO2ZfPmFNwfFROKDC/MUujFhwyWejrWKOAHQAgwZL4ip9v97VckBUSu6mYhlw2zEICl98yrCDzv3Anr9YAADs8Vx9ePPv5I4IA1BzuEtBI2DZYLiaoAYcWTOjwfes3RjksyUtZkW6skaEODg+pbR29FANbFy5fs8wvnNcf5vfHRMbFy1MTV5n3MxBDKkAqpoK+nrg6XYTIHMU+5Z/s99sMf/kAAgj0BSSrgiLOrMjcn6SMMGcCJdQbDSCsExoK6Nz6f50GSiTUB80pcA2iF4evp7pIkFynr+++9J3bziwsXRQggkXzqqZ0CfZjV0FKB8d+//6AcPZkGODfymtdff12fybwDNN28dUvjh5R6eHiFHDgBrTwP7nnnU89IMkpD+X3796m1Ckw3rN/TO5/yVg63bkmWyd+Refb29VtXd4/mpMuiJwUIkWfiWAqjyTXBDv7xj2+pjhLpKGOCpJMm8Zi2YB7Ec8X8h7GhDnXnzqc8iTIyqtpL1h/jD9BEbsy6Zo+CrUcGeuaz06ptpM0LCbf+/l59X71yzUZvj2rBwwYi5Z2bmRH7B5CFrb7/vvvEKjNP2AcIObs7aXHQq/lMD0R3wvTkXxlhRQVfPVDy5eolWmU8VReUpb0iJZKDREvBm5/aySSxSvubNgFCZJ7kgbTfc55bk33+xUU7cfK0/fGdt+3I0WN2+cpVG5+eVC9C5ibybwC46rTb22x0bNympqNtzZ2AUO0lUqIrpz1KZ/p0TxHjf0nM8qWAMOWgPYHfal0d7TpLQ7EjZVlqEaXyi+lprXn1nk2GM5HH1p/0Zqy2WFdPu3V2E0e6k2gknf3MizIz9y/gNcRrzH+SGaHY4BwgWfi1MIRUS8C6jc0v2GdXrtrf/fP/skOnT9piZ7v1DA3qu4Xm8M2tVltYtJaODmvr7rYbY6N2C+e2DBAySZQ5a6EH052AkIFDIw8YbEaiASBsbbcta9faGrIly/oyQDjrFs3Vqo3Pztv4LH0Ha2IHkajOYWBA4D49YzNk3ZO8sxruuBlz4kvBjyXP6DogzFkerzmZ14Rggw2wgmFNfFGcTl1OEXwnuRuvVZCSwKMfjmXNmAe2qcYnXpvVA5XB9J2h+N0A3t2YpqWC+fxnHnx7MNfYM0XXQf8u5EIpiCk2lIZMsl9XWTvG68TYLfEV5ckeYJTgKe7tbvdSPIMUTC3VJN4z/gm9Zp8d9ymAm9hfAjqAX0jygs3KQVx+LVHbVAbrVK6WdYeq9QkWM8lDfR6VPSolC2RzSJtu/jzz++fvql9JNtzuemWS+jirVC02mZzJCOcqriPqtTTbs/kWwxLZrmCM9bq7PLPGx3h3QBg21XefefG5EeBqPUTfwuSAWJfsyByKxYZT/6CLdlttzkRJywnMZmZsbnzMqjPTqkXuaFq0nvZWWzM8ZJvXrLZ7NwEIe6y/AITTAlWsdRlEpJYgbg6V5JuMHewO7HCq4QlTE83zxAITEBBwcj/8Poe3egwlOaKYr44OMc/IEn3Dd7dHwCJBKXIn1aGodo36t+Rwq4PC61RlVpFMYlQrkmTdXNsdNYSJ3VQGOcnYNbeCmeXe2PsEyP2Z5XXTzDVqhATI+J6edifE1EeRa3ZA6LVwYaKCPMvZKW/QTpDJtRKkzs5Me/+lzg539NTh6M2VGYtgJSMpxfjNJXDE9cCYEByNjo3pmgCNLn0tpf/BppXJBe7LaxhhMQXQU6sgdyH2wKJI6igh4yxgjG8ky/gcrkFJIzLKBA7quYZky01UgsXneqOOkbEiiMsZSu4fUCz2t+qGO4zB9PSs2BOMMqJeM6S7frZ42468N6wDsTjbSqVA43kSe6HabPD5Tc02P1Ox6ZFJq7XUrAl3U1qspORokpQUmftQRXIdsF4EsTSdB9BE/V0kOKLGOg/G7gYI48wgJli7bo1t27ZF8sDHHn1MQfnly5fEvDhrd16AYMvWrQINLkcc1s8xN6GejeCcsbz/wQdkZgMocLDXJEdKzEzeffd9u3TpirLwP/7xj+y73/222grwXEdHx+2Pb/1RYArpIc+Bz3jiiSdVm8h1IPWF1eU5M39hf65fvWazk3Nq1dba1a7gnXWN8dS2rVt1LTdv37LPzn2mGj96/gULyNrytekA3tUWJGiRlNEkGzWCJywBZADYF196Ue6W9LpjflFDB1sG+Mdp9NChw+pTCcuGQ+W2e+5ROwbqDnEMBXyQ4GS/4T6o2WPskDDSKgRAgzz2g/ffd+aMfo/TVe1vW7eut4cfcWdOb69w3j755FOtYeYHP+d+f/CDH+hzGENYM74xkWEfBSgyDrSggIFE5fD0M7CDzwjsU2sIEL1y5aoYzBeee151pFwjQJLgGcAm5c9CVXJS1rnaOUjae85ee+011RTCCjM/aFPC7zM+sHNIsRUHKtni7sswcOvXrbVtW3FovUfGRABFGFVkokiAh4aWKZhn7uMUi5SU1yFZjrpn78FK0nlO7vgtTS22fDntRFargbze8/aIrRheaffde5/WFGsUsExMAQBcv3atDQ7SaL43sUluuqVkW82bqUX9fiqWqjuA/yOAsIhH0p6iXoGLDgjdmKomJeDM3LxVUD5VF+3oiVO2/8Ah+90bb9hn5895n1Xcliuz2mtUU0/nAFpItbXKiZTEi3/9ZYBQu3UmeW2MNO4aP5YVincEJ/Sf5feYn2Fs5UzskFx+3YnZ3GF4clJJDfbfqJVXLXimYAM34PgK4Cd28zIUJ1t4L2T/6hGb2iflXgOci11d3T5GUaaAiuPrkIx+GSDsWjZg3csGrDkAIf26YFG6Ou325KTdnpqU8yfN6pkoZB8pOWACfRVAuHnNGls9NGjL+3usHQlKU83lVQDChaqNzczZ2NScTc5V9FkVsr4ChjgYIeOBuaTer2ScE1wpJ0ISHEcDY3ZvAcIwrlAjY+8fFUyMg4mwKkED7X0JQ5IZ9YXKNCdWKKrvJIVJGRoFwgkIip1LTZ9dL1MCpMaD/G5BeR7Ix2K4G3CM91BmP9Xr6HO0yNI1Jm1zBEQBCLXhCDi7vDZfeDkg/LPALnlV3Q0Q3hVKpGRQkR3KnoVvJxkYLMa/uOMi4JWUa8HrwJCrBOOxmExiyuxTaaxyB8OW9ZiUFCoVDXtA7VKyeC462DPAr+efpEVL3WuA1rsBwtC2synzLAIU3PleESAn+WfDC74KIHSStWz4+lUAYXxOPp9z1rZ+A09cUh0wTfbThaFsCnyl3Vt0QNjabDVJRqdtdmxMNYTViXFrXqhYmy1ad2ebDXPA4yLW3mrdTWaVqUlnCBPAESBM9XyqB06F5ApUkfV0d9cF/NxXJJHYvMmqAwh5bgEIOQyUyU21exSrw8apTq3D63Pc6KVkJPmZ2D8Fh4lNRlYvBtDllFynWO3USoWfe/+8ZLobCQABNV8bMa9yQKh9qOjxVzJk8UzYA1kf0eoiGNHIpDIHBcbU6scBYQA5MVAZIGR8AYRkxDn0xL6y36a6CuopC+ZTjqLeu5D3B5RGHSVjCEOjRuLzFa+7SExjkeBKyY183TpI81rKYNmL5IRnBZPs3OOrqNV0CaDv07EH8nnOINM6wrO7rZyLqYejJNHJZVUAsEqjbhjCzgKMBqDzINQDCpKMuB9iykANE8ErLC1ZYt+zXIKuBF3o7xvWdekC6NcdwVZawilwqS93k/y1siAQQ31gtFYK+XeoGXSOprdkPr722o/EvsGcUOtFHRxAFiZXjESRwC/sIgoZ6VJ7H2ANkyhqDFeuHLYnHn/Cntq505559lmdxyMjt+QCChiDCcREhM+nNm71mjWafzAz1JYhvyTYXr12tcAPATzgFSBDzd7HH++VsyvXyxz/8euv2+5XdquhOHMKafjJU6fs6FFYpkOqySO58fxzL9gLL3xTax0Az1nPnwSJ+z7eqxYMM9POiPT0u4pA66Zmkm3u2rXL2js7bHp22j755IidOX1GoJBrj9hAzyqVNLSqH3JqidNkkjTSfPz++++zhx95WO6UJJFuXHcJLPME8xPq29hbkCkCfgHJMGa4nvLvsHfUFQK4WYfM94mJcQE77hV5Ji0P2Af5vT/8+79r3On7ODvj9U6rVw9L2rjtnm2StWOKBCM3MjKuvUks77PPyC0U4Ia8k/cC+C0bGpRTKUE1Et/33n9Pz6K3t8+e/cY3BIyeePJJGcfg1omTaX9vn5i+q1euSiHAHGQO8Mww57k9MibQxJoD8DEB+VzqP6m9w1iGGtP9B2AxRzVeqUuZr4tkbMIkZ+9eswoZ6kr1gLyOc/XsrA2vWCHTGmr8AL6ASoxjmA/s2ap2sEUbJzmIq/XAgI2PY/RzWewj+/9yWkT09FhXpwODro5OOebCEtIkPc4h3Hm90fyQ5KKoKgoJQFqcOouTVLTUc9XpsnzNfQWGMFcv1UlGNSe9zyAtI+YqC1LlTU7N2sTUjL37wQf23gcf2pFjx+zazRvu+bHoRmwiHNI5GITJHGqT1ELKcWdzYTbXpB7iZfwWDOF/FBD63l0/LvHuOuuTcRcJEMYb4yqYY1xhOW+IlxlHkiech1xbe0dbXalDsIhI4jkfOPv5PRmjpZKTiAtlQsd3UgRF3OjeGJ7QV7/fdF59LYAQoSDf4/NVO3v1mv3dv/yTHTlzympdHdbW2yPZaJsyoW3apAB7Le0dNjI1aaPT0zY+O6O+hEwWmcsQNLVSPJ9kX2niOiuAxL7JWqjDyBhCAOHKwQE5jdLLprmpZrMVACHgr2rj03M2OgUonJbTqMwKJBFVkYLV2EBZkpHxjnkV/ehEn7urUek2WTKEOYuUsxeNYKuQpGZMVz7dcgkS9+kbTib9aTBDKOqmktwnKir8f/PDvQSXcX0xyfJDtlz/dy4CJq7bnnvPMwIMteNI0peQZMpdTnWNZQadTTiXJsbnBMCrk0Km+67XrnsQejdAeDcwGxnwHGwHw6iDNG4zsZ05O1COi1B30VyaBRtMGoBQ95/dbwSCwRwUnxGtTbLAMxiYYAUlq0/skbJ5ydwj5KnxTBt51BwQkrmMmkY+GxlMPSAks1m2aojgQyBGoMAleTqi5Ijqg5QDur+EIXTS1Rmoxt/P55wfPPWhXs4I5nVQOVCO98yZneJdUm8vN7fxVSQ2l1opGW3A2LhrKMzgLMYcIyM2PzJqTbiMLlSsuWnRejvaBQp7AXds6lNTNi9AmNis6oLXg2XJHIEnTG+QW8kJ0zOFBAZ8R2aP58v/T1K/mMk+OMSp9XKGzgFOR5sfFKw/gCGBQXeXO5upT1zKDnuNXmKpqm7swu9L1tTm9WG8VsYdiaVjHfuzd1OZoo9f2kMCDBa9/8JZNyV4AuDqepXR9LWPPCaSYwGAAgw2MoSRbIkDjgNf+0hiCOcyhrCQjNa85xl9++K+ODAJyviuzM7pQCWBw5gSFDv7VNOBG467OSD06429iqDa26pwyEbNaMx9B1du7hMbtQBhmmeRuIt9lucdcqJwYHXrdN/f3WHS227Eetc67kyAEGZXcnwvbQAg8++AkImJSbs9Mqom22++8UcxEuPjk6oLA2QgT6skRlvX2lAfrN01+1nxd5lZpfWD8YTOTP+ScgGmMik2ND7lxl6s6UZA+Ld/+7dyA2WuwshQ5wf7Q3sAMbZJqt8o11KrkyW+ZOrV4omJnp4uOTPCEr2460XrH+iz5pYmBfEwMTQ0Z47AHiIdxbyE8eXzAUAARqShvQO9Ak/feulbqgfDqOOjjz7SN6AQYMDXD77/Q9WKYR5CfTBrh38DAP3xj38S2IUJoiXG7pdf0bwMt96JyQmxuW/84Q925PBhzfXevj4bXrlCbBY16BOjY+pD9/Lul23j5o02MDgg+SsumYcPHdZnqVYwTNxU095sbdoTkkkYbuxDQwJ09E177PHHFLgyBwGVAGBYS5g5pLYwhcyfkydO2K9+9Su5Zvb2uawS45KXXnpJzGkw1zduXBPzyu9s2bRZYItrYjx//tOfygiF+5ybQ6HS6n0GN28SQHLznxGB7Vu3uJea7dy5Q4CQPoTsIzB9yEoBnU8+tVPXzjrdu2+fvf/hBzY+PiGA+Nxzz6tNBa1Vjh87prq9T44cVt0WjdtpaQAAZxyQkWLoginTFxcvaSwAZiMjo2IlYUP5DBIt1Cie+eysfXb2XJnkkouwx1cKxJE/VmuaW/TEZLw6u7q9n2d7hz1A8mHVKv0cYMuY3Lh5Q88Imefy4SFbNtAvuTd7I+6VkikfPyqpe7+++/R6TGKYj/ToHB4aFogIlgqp8YZ16/QMkM3DJsGes6/4Oe/1xsEOBigs/j9bX43ncv3qS3RJWu95IqcOkEV/QPXobjHA3MxcRUDwxs0Ru3jlqr351p8ECq/euGlTqOdacCFln3ESRHtRZlJIzJ4iihC2/h8FhHcEJ7H/JTdfzjvGevngcpksqV/pwKDYYhJJDvCSsWAydGOdY/LDflCcy7hgy1CrlJqyR2JuFAoREqJSi1HzixM1ba0SAOQckFKEFlq0blJC6c/RPEtuqf+xH8a0Ug0hjemrNcNU5v/++U/t6OfnrKWvWw6jtJ3AZbSDXoRV5ITOzAUgnKC2Rdbs2Mv6oUM2gTogHYBNADWvMQCS4RDYnAHCvtZ227R6ta0c7LeBXjK/HG41m5kvAeFMZdGm56p2e3zCJqinmZt1R1OAIEErfahyqWhWO6jglNqsZJ1bSK7wTE395yL4Z2E2AsKcuCiWYgBNWXRnbR5SYKzAJNHFRcCQZZ1D6pQDP2fg/FlG1lCBfQKLEdzn1+f1LbHUy6i8rCfxa4sAwZlPD/oIADzrnCRSUU/T7As25KRl4J7PsxIkePDv/5aPVc4CKbhKJgxLSUZzRinuOV8KhbRV1+4BewDY4oOTbLQOiBZZ/rJmST2Dkg2w5kKYoBQbhRtmyOVPsi63oA+gGPeVS/LidQFgG2Ofoh4y7/XXINdUEJ7q0wQEBCiRNLipB3NTkgIKkbNrzlktnzv1IHCpLSU+K2mnC7Cfg8b8+eXv0fh+SwHCmDNemwaIcbARBgMFAG5wOI0ZFpJuT0KkgBYGVmZPGMoEIKyUgJDmzZMT1rZYNbbvrrZm6+/qsOW93bacXm7tbTaPMQuAMMkzo3Yt7lWHbpIXc59k9cPggwCQgCRvMRF9AyOQjn2E342NvjpPqxIPwyUN6exS3ofXIhtDYurBWUW1gzKjmaMur+IF6KnBO6/35tU+jmF2NJ1quMTks76TmVEoDyJhINCS6uaUOFCjXNo4uJxHktlUb8u1+j5ZNo0P4Ch2MxhCaghh7SoYy1QTW5nq0RLQwjadnnOSjJI5LZxyS0DIM+YaaJ1ATROHMWMDo4oZBtlatakQKGvVeJUqDgf0gEVXAHQWMlBJRmXM48xqnrcoagjTWncQTODlNYSlkiMJHkOMkPZJAPPUzLTX0yAzTYAQEMf7cC1xz8FOMplRmVCDBgCJ3lfIcnHq27d3n3300V6xKiMjYzanWjcad3fIMRFnzdiLcibQE5G+VnJgWFuo2cK0y9ytFWloi2RbzBOCGYJUGFdJdxOQ5dqVuEqDlQNC5g3gCCkeQTzXifQP6RzAqWwrnWqYshG/m+KLaZL8iTSv1qxeI6fRHY8/bitXrpB7LTI9JHm/+MUvFKTDwLywa5fYMpIsMEMHDxy0d/bssSNHDltnd6dMZXAuRe5JvRlsGeAIIxTVpba2ikGkNQRmKQCVPvWwq+he/vVf/1XgEenkfffeb08+uVPXBRiBnaOXIGziW2++KWAMMNiwaaOYqxMnT9qJYyfs2udX5Qr7+DOP246dO9QyApbr1OlTMj658MUFSQf1zFLJBWrAGu78mDB1tKjujDpEXEWpeYSBI1DlOeGQ6o3pT0hKCyDcuGmT5jsMFgAa6SiBJm0K6A/4yiu7bffu3cmkZUo1fNSpS5K6abPug/W855137B/+/u8luRwbnbBKxSXsXd0tMkIBkAG+2K9g9AB27BcwsjR7hyEEyDPm1DWyBl79wffFYtLcnp6Eh44cFssIiH3+hW9KCgwg5H6iNvTSxUuSiSMh56zDqIbPpc7x3PnP7fSZM0rqsH75jHXr1gscR/sVADOgdWzCPQEY54U594rA8ET7ZWoXQ5IJtpEkjDwPaLnS0al7Zb7gHEyPT4AnNYAk9xiv7m5qn3vU4mPzlk0CC5+dOW379n4sGS77lzc69ziYWsThweVSQXS1d9iqlTCSK8TOKonUQauZbiUSuSayOmoFU7SISsxX0W8wtfm6CxS4MxWzNCCsO9sTgeLlRf5N24ipmTkbn5qy4ydP24cf77O9+w/a0RMnJCPlBGB/WVDbGqxzndjIZe16r5SwdinL/1mGsBEQRqLbk1deSqF4C9aWhG1Xp8adBCSJWOYDe2VOiCAtZQ7CdrOHC7zF+tU8dA8K4gVKfryXsZsEAQaZpySSYZiZk/wbigMAYqgGFLd/XYCQGsLpmtmFm7fsv//iZ3bswjlr7euxBZroChAuV9sJ2BTc0aZm52wEB7iZaZtOLJ6AIocqh6lMWbxXCWCQ76ihIswFELZUF6yjWrO+9nZbt2KFDQ/02UAfdTbNaiw9uzBrs/MVTbTZBAjHJqZscmpGB+oiByAach6A5I98lq+IvFcexf61dEC3NrfqYXig5bK+aHysgCszLvGm9W4kEEgnssseXAg2JYBSurKFDEnBYUM7gWANIiAOIBTMjn5HTqX0OSqNWMJAJBZseeiXdqN+68FKpiL/BjlqZMTEEMpa3MFVDnj8GrKgLjnpZVx+WVuSFnuxkWQtBLTmCxfKJM1Kks8ceBR7WIMclOHV6zJ5JtcWYNDBXHoOGSiOoC/Y2mCl+D23RG91IJyCuAIwZ4DYtwqyhg48Y2jzTUEAMVqNpDYFAQjrGMcMtMdm5L/bYDyTAGFcT3yWAHAKNgNQRRJCm1DWL6cEVGXNWAN55+tDfejy9hAuCY6a0PJccabRf8eB2R1fyW2r/uc+DwGDbI4xX4uaLzY7HcSenPCZWx5bRY1vknOL7ZRU2zsgiSEkCBBDOCPJqFxG5+fUiL6zucmW9Xbb6sEB27Biua3s77PlXZ22MDNrVYxosOfO3E69LsMZ1QDfkbkP4D/NXjcdwMalHwEAIziPZxXSQQXaNJamzhH3UwrsOzq80TzOnBipdHTqwMEOHUAIIOFPsoRRSxb7hMYqO1+5B5zRvI7Q2+KE6iASGHWAMK0nl4w6m+ZsFxJIB4TeD8lbTIQRS5nwcRml1pRk5E1e502Wc66i2aFnHE7FctkF4DqzqvkbvQabcb70Vg7cl2RUXV06gPtwRFw+rB5py4eXK4MLcFbrCNVeujtmZM4F+hJ7ynjG/prvQfFsYo90uX+5h4fkU6ZMWVsZrYtww0RVkXod8jyRdvJnrHvew58hpjIuIYLdE/umpCSAkPNsTrUmAGDALM8Q+duZM2flvEhwLSng/IInANrcAa/ci8o2EVo1XGPaL6MMQsY2SJwMIx+AYIt19/dYb3+f9fX3J7arQ8AB9obP5zP40rim3pdhEBRnBMzQ2nUekJPNvnjpohik0ZGRVPkbh3CjZHTpaNXhtu8rXDvPf3jFsJgSAi/q47bds1Wg5d0974rN4mv3t3cLQBBI37xxUwDirbfesr3792verlm7xp7YsUMSyXvvvU9yUkDIBwDCsTGN65Yt2+z+++63J558QrJEDFv4Amj973/+F3vvvfcFmLhX2jPQcgHnSGrWMCCBmQRgImekHQS9B++5d7uMcPbt3W8Xz3yhNb/9oe2266Vd9o3nvqGaXFirP/zhDy4dvXatOH/bUDuRdJ+rWnMr7ZAcEK5ds0bv/41vPGvPPPO0xgQpHv0mz5w+LRYOQDe0fLk98vDD3tB+elrs5dtvv60ehKydZYPL7JVXXrFvv7JbZyDjQP0bAHfjxk36HGp1ubc3/vCm/Zf/6+8EWlifzc30RIRNw3G5W0AXp1bmPowq65h1B1glWGbc8Vv45MgnujZkmDSrJ8nGs0LGSb0f4AnA/tQzz4ipBZgfOnhQtYtHjx1T/79bN27pc0gS8T7Llg1q7cAaAvjc0dsDaxIVAC6Cbb4B/3y1d5BQQrVWs/HRSSXgYJ/VSkzS8LIVULl/NFtXZ7fmkpsBVe3S5ct24/oNxYWMA8+CNcz+uWPHYwKEgMOLX1yw48eOykF0aHCZ9ytlmS5WbXhoueGm3Fyt2bLePlu/do3XrvUP6B68P26Hkl+wTtIURIzhhVFFojTaPn1JiV06XxvP7uid7AeKJ+rzM95bqjg50CIl3ujYpN28PWoXL1+x/YcO21t73rVzn39hV6/fdOUBsQjxFQl7JKPpWgtZghsCpDrotE8IJ6RruUMyWu4Z6lSwxBaSJ66XDk7qfyuPwRTlFV4fDgydvHCvCfUn7KTUw30BwnUf1pfnzj6KQVtxPnqkpGfI2TA97d/yfEgthHiFTJyo04eBFnlGraInVpmXcUZ9LYCQnCPHwLSZXfh/i7b//qc/tU/PeR/Clu4ufXf3emN6Bm+KFhATE6ohhB1cILtiNQeDclDjgTs7iOMoYJCHKX08PkXIqwBo1ar1tLRaPzbHywZssL9XgLCtvcWaWpusslix6cqMjU9hcDBvU9PzNj1NsSr1ijh6UZzfZnOqJ6w6U6gi1WwShSRyoWpstiwwAUIKZZtLZz8Wu+o0kg27Gyg4KFLwk4rtg0EI6/w8oyKnuQjMEvsTADIOU2WJUuY8Pov3iox/bExRj0bA6DKsJfrFhQFAtgrywNSDlPom9YVsLP1OXQul9LOg+L3OxxdTY4apuK/oqxKvyyhCXYuyv6l9QF3A37BIs3q7RjaK94l6PRZlBOyF+UNDnVtsGwHYBKxCFhYtJdoKAAAgAElEQVTPZQmgHK8vwX6AhFKeGQBg6dDGf9r4DLThpGfhe2ZqEZAOIZHACfQF8+cJiywRka43NiwBgJB0pnqVnMHx2qnkRJrVERTXnZmMFNfEdWU1QI33WJc9rPvH+hrYNApF5ktsN9ukgukFJWdg+qhDbk09HjVu2ZTQ/WW1vEpg0CakVkWRIkDYBiDEbGd22ubI+C9WrYe2BvT7ajJbt2K5Wk48eu89tnrZgA1Rh0edmli2BhMoXZ+DaNZeMHVh3sMz9QbgyBXdWCTqBOXsmYHyAL8ygaHWYmJcPS0nJie1lyADImNPgMY9AxDJSvIaQKGcQQGmtNWZDsMRP1T4ir56k9NTOlgkaQ3r7iQoIKCPPSWYr5hjoUqQ/LYw9vGgiHFBxkZmM2oDnd0Kl8yyj6R6NmaZ+aIeKlw0o9cSMkw9O3/AAEKCJw5c3ld1holhFGua6jDu3b5d9Vfr1q7zDK012bVrXkekWu4ktVFmNRmzMOfd/dNVFrITb3dmkoBK4C2tR28nUaoNtF4SKxpAGfa0VCc4AFXPt8lJsRa4VQL2lLQieZj6nS4ssP6QoMHkcq742cD9SZ2xiPzOkwou8/UddnSUHoKTatHhAUiqT07XdcdOHAm45hY3HqrM+/zs7BDYViC+kqbwPfo7/dbWrF0rlgvJMfMQ8ALLxzPnXrimaJlyxx6QtZHIWf5IrkXStzgzQjmiRMFS4Zx/Qpybmh9J1cEaR81BcgBGEtbYTUFGFEzt3v0te+755wSUuA8kpbBh73/wod26OWIdne22aeM6e/jhRyQbJdCi3u2jvXv1HmqHMjsnAENPOer8AEusUUDaP/6P/2l73n1PDpLMJdYT0j/YrC1bt2hOMV7UxzH/nn/uObv3/vtt3Yb1Yv+oaaTnHg+RJtjf/avv2ivf/rbG9tSZ0/arX/7STp04WQBC5kYHa5la1uSAzXjAXHCNPMfnX3jeXnrpRdXw4YA6NjomCSMMLQYyvDdyUAAZz/HA/v2Sfh4+ckg9F0kwvPzyy/bK7t1y/bx965aNjo4IFD///AsaY76++OKC/dtv/2D/9b/8g3V2ttjgYK9AGHMXQC5GRfGS7w1KnhVqnGD7eyTFxFESiTEOoiQTYOveeXePnhfJCEAuLO4DDz2kukbW1ptvvimnVJIM42Psn95iJT4jWobFmkXWyb9jzMQAQip4Qt/XFYCethlKeC3Mq03CyOio14Wpr6y37+G+KpXZ4rNIjLF2qNmkPQXJqaOfHtVYc++4Z8Jeyw1/vmKrBFaJlVuVCKSX9voN62WYROKCeG52dlogYqh/md27cYutXbnKhvqRRntttZR0+dnnKyT5Ijc0ndf6d3bqzwJCxQz1azDKA2QeUyTgU6JMtdGmWJs4G5fRi5ev2plzn9uBg4fto30H7P29e+XwTw9yl8N7zOfKQK5JskevZ0+bSbxuKSDHdRREQMPmU8tiuMZ96e7/39BcMcWyJaGiAsFCguvJqRTBhNxVm1lOt8h9pM5pNA+xorzK6/0pPSmvLoBvcRYnF2HiWzcO9ER1EFFfGyAk1AAQfi5A+C/26TlvO1HBrr+pyTrRM3d0KUODq+ftsTExg7MAqKZmUcW8hwOy5uI7TF6cIfRvWk40CxAuChD2dXTa8LJ+6+/ttu6edqs1Ae4WbKGpapXFBemWAYSTE1i/0mLC6xXJWFDPWKFOBOCX9OBFRtNRSyHlkb63xVsKMD0p9o3AIQeE4R4Wmw/ZVdXlxIRuAFk52+X55jSBMomSsurYlWMEkWZI1LUEIJS2OMl+yoDfA4gyy++T10Gbm/0XCytj3yJjzUd5EBINv10SV1zznVqCuAFf2OmGlgKEsXCXBAqZqYXjwpz/KYOAuutfYlXHIZDXMOaAMP/9gkVJm15ez+nShciCLd0iQmOamMG4lLuDoPqLzTe3/O+6pgwQasNJ4EHAMM0qTzSU1vSN4xLXESBQ/x7v08A0qvVL5hDbCLD1u2nexLUWjKM2x2xO3eWZ6IjKaguLz8h2xsYNvwAmqv1ctBYMcpLjpD4zO6skO0920OmMlGsb2VVqKmg5QfuaGkACHf7EhLODbMALc9ZhNVu9fNC2rFtrD27dYmsHl9lwT7c10VZG7Q7qAaFv0Hy7LEeN2FNPImd7ymJ3AkEyh/0DtOLxHpcFa8Ze2dkpGQnvw3tMTUzaZJKbChzXHNQBjvkiQyhHssQ4u1y5HA/eB/AhsEPj88KdkvYZC2J/fB8rTaIUwGJH39Wd7R0OSrSki4SCJycCDPJ3ACFZ9cKZM+pXUtsCTzak+pAECAFa9AvkT9XRwTLKZQ9Wy5MAMGsyrSocl8uMa4BdxjN6E27bskWsDIGUrPJrZrdu3VQwzzXw3uzVgAOYWxhc/h9wIhdZmdR4Qg8ASnDHayKRVOwXSTIvtlVS4tTjMK2vcI3l/XQ/RQuOBfUUK2TeAoTuWifZds1ZA0wI9LM0ZjK5mXfzMu3NAfoWkdDO2cws9a9h4qWVJoYgguDGJanECRKnnh4bHBiUtJT75DmvGMaA5THVxfT3D1grTqLJCAh2id54Zz87qwbvPDudjVIquIIk/1oqeRj/Hms3B4T5mi5ZwLuDwvyz4rwBUAMKhwaXu9EQvYnV8qFqu178pj333HP2xBM7vJ7u2jU7sP+A7T9wQDV6AFxs/5H70WQe5omg/9btEa0bvgBSkxOTtnHjBhmaAAipG4ZZ+vnPfiG548mTpxTw86y8kXXP/8Pdmz7ZdV7nvavnGd0AGvNAjCQ4StREUqJsyY4HKR6UsqsSf0g+pSp/VXLvtziOUzeSK7ZkTRYncSZAAiAIYp6BBho9z8Ot37PW2vs9p0+DdKQbum6rIALdp8/Z+93vsJ71POtZYtR4HsyVhxMPJen91je/ZU8987Skm2/8+tf21ptvCqzx7GF/vvt7v6e6OsYVCeXPf/pTu3zpsli+3Gsoq4g8qvdrJWmDbLG7W6wT9wrLCDP62MGDesb8Piwa9adIePkMmEwAI4YwJ0+dsjfeeN2uXbuiZAasKS6grPHsPYw89zvf+a5ALuvpo9Mf2S9+/kv74f/zd7ZjBy0r9sllk+vkPXM/0l6oFgtbNCYAV7mJ3rmj1wwMwhbu0zUjeWWvpCE98l1ew3r79u/8jgDX1m3bxDbz7GAQkYp678F5JYE8cM/Ty/9L77e1lXXrG+xVAiWTUoRGsHeMAc8d9hM2mH2YfoDvn/zAbty85b1etRe2W3cvig/aPHndLvsQ7UaQoB4/julQv9YIBkbMmzT4AnwKGK+tSOqJIoBEFFJPJLb79u+zffv2ah6S+GM9j27dZrtHd9iBnbttO66uqWpI+UfEbbpd9mwtLAeF/pWtXTZKs1sc2T5qAQjLWC6VTBsAoQcqiv/SqwPl30dnztnJD0/b2+++b2c+OW8XrlxxMBiwVMZU1abgl1kxmBF3VMCxRZyxKSAMkLnZvW3+/Y2AMGdQQ8wWdZkVGHzEB3mvxHIe+ovzXGTeMPdYE+xLbtKWZ6HHFz5ffH0Le4TrdCYCvNSg+4uRjMLqsT3OtgCE00uLNoW+XC55/TY4MKSMz30ybBx+qt1rV/0eQRys3Tq1g5a1fdFzCUDIKAYYbMewYHXd+gMQbh/ZYoMD2JJ32uLKvC2szttKOyBv3dbaO2xhbsXmpp0hXFxcUa2iqH7plU2AtGwPUT1PrSEPhDoJDpjkUU9I5jiD1KxJYfNmU2Ezk2Qz3OCyobymQQvnRV+3dTDdihlU/UscyLzW65hCvrohI5S1IM4QAgozy6ysQ9HDrZy7CmwjgMtAj8/V94ufVUYhrQBhXbJc7b8bsjmF42YGVjk21X6QWZUIcEtTgUcBrebPEkNYmNqkjC4lTdkAvgF85dFRbFA+BrUEVK0waA4arG3lWPrP33XqPbDcEJvYyAyaMgPO4Rg4tUH61vzxzWOVYE5jEgY0HD4JQCQhLOWQeYRkn7C4rpSf8uOqximyeW600Wpy1Ixzc52qq0NqO/8c32RVfSmmL29d61TVPcV5r/AXcwWaxlLjEeuNoAzARm0ugLAL5QH1WkgtZ6ZtdW7W1hfmZCrTtb5q24cG1dtULW1GhtV6wloBwpjLrInMOOccgwFQwCBAGMFZT48NDNHYeru79hYMIfdKUERdCb/H+yC5QlpH5jsby2scqroDBy04m1G34BJpapDdap6fqdXNuh8eYpTa2r0ugYKjdEIOsMf4AbwAmtnzLBMEOZcUrKh+2oFHMqZcP8Ew+5+DuQCRkayoFRRhhCFA6E6ZDx6MO/NJz6aFeX2PbLv6MNE7Nusj07ilkGVyXdwnwaVLRods7+49tnPHDslyYFVZP9RxErBy/dwTe7XAoHrizVXGPwR6ZS0G9wlYhKX1sffJ5uNR/z1baGg9BLPNM2Gt8Bku9WVs3aaemr5sCq8WNQEI1d80EhowNXrusdcTHFCvl/uRTG8ouxCI5u/ebkB/VJcJ+GZxNbo85z4hZqm3T7VZx44dl6EJzAtnDfVcmKYcUm3YdpuamRFoIKinCfenn57XvGS8kHvBStNfUJn+rEWNEoxHbYufDQg3shOfZ5slYaRnN+8S6+7u+kx+8cVviF361re+KTABu06gjnzy1VdfUesBxhWfgP6+AXvuS8/ZkSNHbdv2UaOnKAlY2FF+h+eJSQ3sGTWL/N4//uSnAnawp4wPe0Al2VfyAAfdFevoahN7B+h59tnn7Njjj9s7775j7733rsAHa4LPeuGlF+2lb35Tt42jJyzirZs3bWra5zTXzzN3IypvS6K61PgekuoTJx63r3zlywKXgCjWCcCO9/vbv/1b9dnjecOawhLChNG2A+b08uWLui/mwpFDh7V/cD/sYwBMTHyY08wfANtrr71qr7/2uuoSMVUB0LE+3njjDb2GtUCyxgH3Hv0XJu7Xb/7aTp08KWdYgDjuobz/kaPH1N7i7McfC6Cyxrj+F154US002DNgBQG2SICpzd29e4/WLfWjlP74iZRdb82WF1dtdWnNBragLOu0lVW0bsQL7XomXs/4jBxHH3vssIDzx+c+tl/+0z/JaAZDKwAlW0AHyrT2NnkGkFxBXvulL31ZBkbcG5Lqq1euVoCXpBPJCVpFuHOTt/EgziWYH6L1yPAW3dv+/fv0PHhP+jwe2LvP9u/abcN9/dbf3WPdxCAN5T65OmL/DZWdfzdIgWhj5bLMz/4SGeMru/pSEloEQckQMsTqx+FAb91kGjkzP2+vvv6WvfHWO/b+yQ/t+q3bNj41pZ9XRFCLy+DzUAdkkrMEhM0x4/8pQJifW4/Fxp6NLUNjzO42yYx5a6hV1Yaz15KU4Sxj/mIMODePygcviEgshvJGpjWc8+rv6wlRlRPQ+u6LqCEEEPJnRoDwvv3fSEZpFjrYZzMryzaztChXUbI9O7bvkJPQ3fv3bQHJBRl1qGUAoeoFyXiyJHD9tKgf5L+RKRAgXLc2AOFaDQi3DQ/Z4GCf9Q902fT8tE3PT9r08pwtrlIfg5a5y2yVQ3nJFhaxrYUhdBOFNVyYCnawnJOqlWGDkPYmbZyjNrAtguiVZc/0U+ypQ9nZgexBRwY+pXo5kUp2pNVS/DyAEIagqgnxN67MJzx77J/rgMtlo8kwuBS7lkRk0PzbAISSx5U31RoXtGSIWjFlzYyHxq5IFIuzqJhIlxw0v09pRvJbAYTx+WLp0mGycMjT7accq+l6Wj7vZI1DgpaMUXndmn8pmyPZoGJxglIH++nK2Pz+rcBzgn0BhwhOBQhDSlcxQc11itnoOhqrJ1irAaEE3+G8uMmDj0C64brShELjWj/cZF3TbQz3iCrBVpkRRSKlBSCU5XY4M2K0AiCU9BvZqAAhktF5W56ZUduJ5YmHZvOz1r44b90dZgO9PXJ5G+aABkhxYLMHsXdEMkCOFlkzGrWaPsecKdJUiHpgXpfZOwL9fL4lKBRTs3Wrfk+sk8CJgxaXqztY8ACgZpAxavAidcwEcJfz/Yn3IDBWNp5eRTT47SD4oWjfDxEHhQ625fAWEs8Egtl/L58ZvcYw5qiZQR8P/u0MvH9uqpa1HmN/SoYy103udWLmADYwVIsLKpLnmTE2WKxz74AhB1Gxw8QaS0leXUNIP8duAUFkmyk7TyaROieXf61UbG468coifNGNUvxzfLxV1xn1fhVrH7UrydYlIExXOJ4hQSstQvhZsrrZOgRGj+fga6aWjGrsoq8cZxTgWDWhuK7KxMUBIc9M7twatyUxjvwB5CIhhg2lnst7kZJldmar4Yx7BCCEIYFlxdaesQUQj088lHQSZglJXrre0mKFe7x3+443Xi+Mqx7FDmp9xNrdnCHcHBC2SLY33J/OtEWv7+kf7BZoWppbsae/dMK+/sLz9gd/+IfqVUeSIHvVvfPOW2KZAL0Y8+CQTksFpJ4nnnzKTUm2b1e7BMAxMkjMYGAIkdPyfN96621768237M233nI5bZh68axxOXcW2BOtvNfL3/qmHX/iCduzb6+AGYCU58zvPhwftydOPGFPPfOMznikr7CPtO7g/tV/VDXxnlTTzpu1TZHA4Oh47LED9vTTT9q//pN/bc9/+XkFjjxDmEgAIfJVABD38tihx1SLevPGDXvl1V9JvspcpfZvZHhEewT1eC+99JI9//zz6rNIcAob9z9/+D/Vg5D6v6eefFI/p9UH4JPaR75gBAl6GS9AJeuceUzdpRi4GzckEf3ud39fktwDBw/q+mhGTy0n7BtN3pmjavfxyXnVedJugvXLXktAzZphLTiTFwdzzBAdpzT77vR66GQs+T0MXnAbhdmkhcSWoWE9a0yHcDe9fPmKzc7AONOP1tUX7Gm4Y27bvs12791jT554SvWi1HrBQF+7fl1rkiQKyUq+uGeTExDKkiVvi9TRLlCI2Qzg/InHH9d1AJxJFu7ZudNGt25VHAwU7OnAmbJuE5SlPuq7GwAw0lbV+ZrtFMrWEq1iE41ZlGuJlCma0CtBrkTiRkDI92AFYQgfTk7JRfTvf/Iz+/Xb79rdsQf2YGJS388ysYB8yQOm6YCeWcrF/cRrTDY3KqrKthP13eiM2YS8aHXPDb9ZSI9KfUKeKeVrS5VS88f5OG5+Ea4v8xpaalhffvllPXOv5521qZnJDY7+7P8QU4ojMNyUWZy7kbsq5lHUyaPv/J/908yNloDwyn0A4d/amcsAwn4BwmmKhWm6vGVYFsrotG/fu2ezNGYF1IglbLNVLSYHhJ4vcSDoNYSx0ZGlECBct7YAhIM9PbZthOLMbuvoMptZmLbphWmbWpyxBRwW19DR91lne5/Nz2FCEHUbBHRk0ih4DelNOQg+Eduss63DuqixQLJEXycGXwYa7vZDkOJyTe/zlbVXLvP0IMkloyxY/4SSFdtUBFNIRpWNjyadWgCwB8E+qE6wcrjzQMnlBq5TZglVktGQIJagSeAgWBRnAZ1RLIukK4YwQGUFaDcBO5+1AEtQ93kZQjfYim2tIUNfP7UK5Da1eCgD7goQhvxuM4bQg1iXq/qe6MF3FRyn9LbSije+vvr9Jov3lgutqKVMRimfucu/Qn/rbim1xDDmkg6lgjkpP2OzLSGfe45Zg1S0rOmsJ20Di51gsJrPwUQnA5nfrzbsJpdGf52Pb9rN5+GToNDNe6jZg81sl7xRbFswKWJAojYvt1pmCL8HYHZA6C1lMCZBetitQnszGeZXgHBagHBlcsLaae5LU9x1mBxkXj022NFpA3wuJh3rqzUgDGCVwa/LPtzRNetiysQLYyKnzGgey78T/CeoyFYDOW7UdbkM3ZsOe6PebjcLEIu4LPYMEAlIA1Cqx565fEnJKQKM7h4F77IiLwEhvZIaAKGbgqSkspab1zXO1EI5IKx7ojbfh98brIgzmJLGhvGQxqtoks7rvHFxNLsWuPH7EiDs7QtJTUhlVFsce2u4rInpCgkaYwCYrFQUsdYZF4J1Dl1em4kR9WOMWhDfx70uMe+B8RL4Wvbi/mrPigRG7i853glYeS/AJ1LBcj5kEgaWSOAvACGvZx3rDEkzpfZ2sQvzC9iPA/gw4XHzFpl0xN4vUxyYgo4OMVKTkxNqzA144A/uhrSnaP6C4e3q6bbh4RE5dPJZyH6dYe+WIU9anavnIa2ipqZldMQccdv87WLNCJCvXbqqptL09c2vzwrGPhsQcq91TXtDENg6BtSunWZqyIAI+PsGe2S4sjC7ZIePHbDnnn/Gvve970k+yT0y7wnWaV5Ovz9aG9y7e9+mp2f1HHft3mXHac9w+LAAyrmPP5aJD0waIOr73/tjO3b8uOrlzp45K5fRX73yK4EkEjqq7xUjvihDEqSBPEvm49e/9nWBsK3bt6k+DfDE2f5gfNw+PX9e4Gv/gQMac1haACtGErwHLQ+8dixOK/4Z7U/cvdaTwbu5/uNH7S/+4i9khMOeABuM0+g//MM/iB1Nxg4jFNYEMsmPPz4rYAp7kXsL44SUGDfQLz33nNhlro36wR/+8EcCTjCYAE/agABsAM7/+I//KDDIGDJmgGsAGONDkuEX//RP6jHI3/mdf/39P5XRDmzZe++9L4YO2SjsHQGz6iBv3JBT6fVrN+RqqthNUugundueCMoUms/KPKeynAc3YuoEuSf+0J6CNgJIbQFBgHOAOmN18dLFqo0FSZClRZdwKznYblIlsCb27tkn1Qa9EscfPrDxhw/DBGtdrSaYUySL5mYmbXryobPra6uSjrrpzjaZ/AiYHj4SNYYjtgXnSvYU9nYMbwCESsh5LbvOxMqBOyPMWs1Qo7raDXgzAJBJGtUaVqDaXy12L1rRVHn6wGvegJ5WbzN2+doNO3fhU/vVq7+2D898bAtLq+pFiMsyu597fyfQK2Kd+O7G8r8aWNXxRWLIjaDrs+LRzcFPo2T00YCwzmVXsUjR+q3a4zb5sIyDAHOjoztk/oTbLXORjNkKrqthMKh4KRIAqlPnDFRiwckQJMtqq/QvARD+X3/731VDiMsoklGcRGnvsGV4qx09fNTm5hfsFhrxChBaBQqzBYQDQgeGq4XLqJhodPHBEvZ1dpoA4dYRhE42Mzdty+tLtry+bIvr3oB+hcOgo9e62nu1EZM90gYhQNglsEo9YXV45WaRgBDpFbWD1H4sr4Tch4xMLbNLC3PV9lR9vVwCVLeDiCx8ZAUfhd1zs0ojCpnThEFNokoFAG3OOKgmRu6HfggDWrkmDBJUQ1jUhSnwCcDkWbO6gXLda6xx1mY2uqFFRjEpq7ErasA2W4QbGL6iJvGzGMISEGZQVprANNf9ZTCepjIsIsnWgsHQwRC7jd6vYOH0u0V/Od8Ao06vcFfNe89rT1brnwMIHZzVbGNei4LxcIZkLmkO6LkC+D0ryGs5TAkWW/tobdyBEkTxX5Ic9FOUw5cMO3yDcflm45ffm38l+8ScSAmcO3k6o5JAIn+nel7xc2/s6mCB+1GA3/R5i4sLxh8F0GEmwn3zu0iEPBNcX2WyhwKESO7Q0avHqKldBIdtVxcMYZuRny0B4dr8nLUtLljPOi6jZn2d7TbQ3WVDPT1iCLdQa1dKRgVy2iXZQtal+VEAQgFZ3VfU6waYZ70ydmpIH21C0tBHgCBk5xVQD8UB96r6oy3O1gAKma8AXVo3pAtnGol4AsuBHcEcn6WWCsg8AYtiKdb0zPnS8wmDopItVt1e9NrModZzC9l5soTZgifBEe9JEE4m3HsvUh/jYFhzWo7hkbMPWXed96gdjDVsMTO0TkLZkeYx3JMK6qkPJQmAqUx3jwJq7lv1SuyV61b1KFRvx2hjQSmD+kHRHxeXxkIaDnjmc9IAhOfse0TdZ1VXRzAWDeadUXT3Vf7QAxETiKwz5zN8bawrGGQ+Mxa5/tMkBzlaJoeYY3LxjHYnMBLZ8kNJkkjajGyjafeoxp1rxdEQJ8ZzH58TcAEgbvwKR2gVffvZwXumW53XLfl6xwncXaVdjcKYY3VPMoK1NvNw2q6fv2rL7aumRRRfvzEgVE2Uf6YkxJFkq9QCzftUVV/kzypZXkkpQ5q1a89Oe+KJ4/YH/+oP1COOOQIw4TkxZ2gXgQTx9GlA30Ux4N7ftVfAjRYSAJ5bt+/YnTtjapXwl3/xg2hBsVcM0rvvvicABAM3/nBc84HLmZ+jjKbbBob61OuOOZbB39DIcJXQ5VpwwYRl5NoBGsi/qVucfDjp7rpdHba6gNGWWVdvp5xFOe/EGJINj/nKnAOkHD58yP7q3/07sXYw5IBN+gDCdiJ/5QsVAUkY9hkAJ3Ny564dujf2M4D/pYsXdd0wGXwfQIj7Kf3/kIXeuX1b16Bm8V/5ivoYAmSRdML8ISGVDHJkROMyMTlht27ftv/1v/6XjGy4tq99/ev2b//tv9Neh+viB6dOasxhBPk9gPTHZz+2Cxcu2rXrN212elYyUJ3rntG3Nuq9s+a7KNepzmkZUXWJCf+db3Mvz+lZMAe4Jsx0eH5XL19RuwiAMPs6ew7M+xxtzCQJdjMUcXJhMAaZwF5L8l4sZG+3zk/GFZB76OBB27trt125+Kl9cva0TY6P64wCCB4/dtSefuopgeJjR4/KwVVnR7SR4tmSFFTfYfYA7lEbaD5zTxL4VzMYbGT6WmwKPoYFG+gGL83yUuKPtrqntwbdeTxUHmPj43b+yhV75/331Xz+ys3bdu/+hC2vwIy7ejcloA3MX4UuXRmg+8o7aTK5a0gOFRtCw/d/SwxhdQ3pht00cFkGk+BP+3dx7RqdzRigJGvW6avaqYQBbswkJnbt2SXnZPYfzqRsXcW64P1Z27DQxIGYEbFHCx98UYCQaTK9bnb5/n0DEH508VOz/l5btHWbJwA3kzxh/94DWjxjKRnlkAH9hqkM4hlRyGQeYAfjQeaBIno7ACEZkB6yx9096oeEHGx6dpr2ubbWtmoraLKjQXJHG7IhN8lcogYAACAASURBVAZIJoWJKOtzwKCYtMYv30+8H2BXe6eCZgKsDMYVaMohy62989BM0FIzAzV3kUzbZxG5CQib30ufExMsM84EQAKE0SuL62DDyiCzcgrVvlBbA0stEXVIVZ1gAYhyI2mu9VLgqN0igxgvZHeiJrPn8dsbsrd1z0G/nNaro8reNS2mDYCwSS5aLb4mhjDlWFxzApVsOdGwcZSAsJCCljMjnQVLZtOHo2YIKzCY32uqDdww18IJNYPpBBYV44zsj4wn4AnHLgEkDn5vbJ01W34Qbi5LKDdVB52F+2zIUOWKG+/R/HwqQKgEpM99/hAYpMtuAkI5XhXBGxsh/+b7ckgMpl21sZGdV7uUyO7yc4JamDH08CmDEJu9tia2A8bC52MIY4I9VEe7AA8c0NlLLuU4kow2AcLO1RXrJ+hbW5XL6LahAdu1dcT2jY7alu5O64cNk0TH+0+RhSN4JiggqHO2su7JyZxjXJS9IyAoaorZrHlmeWCUNa7JzJWgXXNWNVDd6kXoIKVXYAOZOmyNAzQ3kWKfcnMS3xcAR7BtCdS5HgFCwDxjz+uQTyqB5uwYAY8AUJOjblhXFntJML0VYxdrvzL2yeQFQDAbJCMnTfvweHop+a3Y8pAjKflSy8QBXzlnnGnzGud6v/V9TnOHxvXzC2JRFUDFXKN2U3L6tXUZqjhYRWZLr8ZUSNRKCz4DAMf7ZDItk32elPG9r5q7XRhD+B+kXzAxuUbS2Idrbm+vTcIy68v4o2Ih0GRkuE7mCkCAz4dRgj0FIKivaEi+ua7hka22dav3IuO1MH0wQDdu3NQf6jRb7T0YuWk9L7sChrmtOtyoe1NigfmDC2+A5gTOyJBZm4DIxbkFmxibsLX2dWvr/u0CQgCZTJtWvM+jtn4JdSJJVSSrMmvl54i/OKXsmdyEnSH7jgMpQBB2ZnhkREADBpx96sH9B/bxx+fs7Nlzkt4ypzB1oV4Xxg5gBFCfnp6TxPBP/uT7Xu925IjdvHHL3n3vXTFvmL9Q/8Y657oXl2h90iEnU/ZxGEWklSNIxaP2kr0eoA0gpPUDcmVem/1JkyXmGVEnSLAEOGRe0AeNfWEVBnrR77+9u80OHTpoTz31pP3Jn/6pnXjiCbG91Di+8frrqs1Dpslk5jqZrxhbIOc8cGC/5JknTjyh/WH8wbi9/dZbAkfPCUAdt0OHDtsHJ0+KuSQJwRGye+cuAUJqCJG93bp1Ww6bAC5AIjWE6sO2vm537t6xS5cvq17xzJmzmsNf/drX7E//7M/Exl2+cllJDdjTVM+wL1y8eMlu33ITGvLhODgy96Wg4r5pjdPliZ5MtMooqrvLk/xLK3LVpVfjN77xddX8AVi9gfw11fzhpEpicjts+LbtLp+enpaDbCZqcLxmX52amda8mJ2ZC5WWJ21x7+0b6BcDi0yWFiXbtm5VXd7Ny5ftxuXLNtDXq3YSe/bsklHRoccO2m4a0I+O2tDQgPYn3RvlCIoJPAbA5KxO1mI85nFy/VUCQ/9uQrcNG0KoHtLQRa8VMHSGcOO7tts68bH2EPZh9nmz22P37NPLl+2dUyft/Q8/tFOnT9vDqWmbmVsQZpWBTJSI5dX4e5cMoa/fhoimxLbxcoegzcFmocjLm/zs0KhpOFozhFxCmRzP8axi46ZrLD+2cdzrBHsVpwfmJsZgX0J+zPOnvYriepSCGf/FXsx8ULlC0YcwDL42ibA3PPXf/Bt5z2LxSkD43//GTn76ia2ike7tMevptmVs4ruQdm5VMfXk9LQtYYyi3oP+R//W9zx7oJYi0eS8mhGJopl4sSBAzP1IitbXbG5hwYvowyRGoEenNcWckQXPnoORCZZkoJCM1tSuszYYyWAoo+CZ2sU0EQkUxEGam01DUFIux9yMmuSimwXvCYjKp9T83ulOJ4ehMKCo5n0En2kek0ChZB4TdPA9l7JgitHkDBd1KiXQqGQ4ITWVuYmCdM/GVuOxSVYm500rMFiOx0aNdqMzpdfP1dtTw1i2qCMsQU4DE1joETwIj1Fs8R4VII3XJXu34bm3+N1HrTixYwS6If1w6RyBofeSAwwIDJaAUHVsnsgQIAzGuHxW/L3VGNWHozNp6TjbPN9aAsIia+gFzovKWCUgVOJPyRJnHh2M+5bIAby8tGh9PX3ujBmMJ2uYrG/K9JjTsCowXwT1NOdFQoN8jXWIHDB7rakfZppCsY47SCqp85KCN8m6o/aOA61TMnCzLtb/8qKt0b9nZtr62ttsW3+ftWGCZeu2d8c2O7J/nz155IgNwHTRskI27vSW8gCfIICgaJ4G47J6D2YyWKWBvn5tXWzWyuRitV6wiAkgSlYtjVeSga3PMgr0fX0x31xaMqp1x0HgjCvZQjeGyt513L9MJ6JxuOrw1HLBZYfJflH3hTEF1+pmK7TrcdCq64x1noBcbE22YCjWYSZcvL6Z4NIVCHx/egb3UWo5/R4cTEV9c1W3WLfvyLrn5rY5YpU7cXz2a8j5x3VmW43sD+WyflxDHexyP4BqfhfWYQWnQbXvQGJPTY9ft/sAeQKLFhD+rDxYLhNuApEhE+Y1/BxmR1ncWBdiwBW4uZmM9kv1WKz3y6wBqgDh3JzLfzo7/bCXrfiq7o9zzsGts5DaB9rM+gfoTTikzyGQ4r4BxDxH7pW/N69xsX1hLATgyv1DYFP7S5utLC7b0vyidQ/0WgfmG5FsKPeHZrauIdH2GYHYZ0pGxSB7JlzPcCVkcdx2tHcqyyDqczCSFSErL9PzBNPEDTBXhLkkTQBAgJSjR46IkaFWDkdPasdgDO+NjamPsp6zpNBu0MRcA/R89/e+K8bsyRNPCuDAvMF4AZAA5tl3VvM5Sg5Gd+wQAIGxg62emp6qFAcAB2rPAEnUbtZtT1z10/yFgkpmULS0QHK9sGTL02400zvcZc996RmBHlpLYFYCuIKNo/8iYIvPkrNtMOPUNlJfSUuMp550oxnMl7iXH//4x3bj2nX9/MCBAwI5b7/zjn187pz2xD2A7WefFfDjsz46c1oMNXOZno3UFG7dtlX7KBLnK1ev6HeRhdKXEFkp9Yy088D59d3339f1Id1Egs1+NTM7I0kve5UnX/rUygFARiIRRpsAmjorB1JxlhIz4vpJwmhmVoCQez16FAmr1+ld+PS8XbnkYJP9Yt+B3QK3SDhZG7icwiBL9ri+LpUBZ9i169dsbOyBTYxPWG9/r4Ane6VaoAwO2bPPPaf72n/wgFjp61cu28O792xpZtaeeeIJO370qO0/sE91uwOD/TonOQ9rh9D6qWdrKZdTBzcHk8fcKqZH9XeZS8lyc3NAmDFDvI/eV22sHJiV805mMuxrPX3s9L53tnUohj97/ry9e+qU/fK11+z8pYt2/c4tzV/MdLT/rVNj6NfiV66dp64hrAKxAGUR72HKwv9y79k8Ad4EvTal5h4VmdWAUHFrA7JzAqC66gpfQNL6D5SoLOKl3FvzE1vFuPl7rvbz0gpiIc77eo/1ON1j9lC8xRmUdfJS1nwRDGEDIBy7b//lv/83B4Q9XTawbav1jwzbAtkqATjq72Dk2mxqbt5mCAIp1l9dtQX6AQY41ERj0sRB10B4Cy16tkJgrcMLKRkAb4zrK6ECrNo46/qDfLDZ0yNrkoT6m6alHPRkKwOg9PfI4k/hQX8qdW1b/jvfp6GBeB3QfRYY2gwQllM3r9cXV2Mvt7wuTcCUmxI4hOxUAYzs8T0ohHrmZjQJi0mfoNGz4SktdflQfmYGignQKpYwLrZZLuR17xsPsw2HW5nxzR9G64fcK1ptCsnONbxf/F4FhDYBkik5rX7XU08tv1oBrWZQmr/4WawdP5esNYw5CDBgaxoYwpDpZW1o2Scpm05rA3oEQ9gQpMUY6HF/DlaxegTh1sYBzLPGCTLr3/z91a7VwZGtS+IoCRt912jxsLioDQ7WxOeUB8tpnZ5mGsh4ACi8HjA4NDAoRoz1BrCsAFOHW+/LqZh+pqsrMq5akItmzXwpo0pghHyRuimucWnR1viMmWlbn5+zdv173jpWV8JldJsd2rdXYLFzjfpBB5TO9jiTQuAPe5EMvaSqXd0CBRjScJhzCPJvNvVcR2koU9be8bNSasuYS74ZLRLyQBHjiElGf78DZNgbla/4PMrsZUP/08rkwyd0Jm54TTZm13qPoJtxJ3irDq9IHFSHmOZPZmFrgyq/fmcoBayiAT3PDTBKYCZJb0hG81DDvAPgTpCUxlxeTxeGSSEXzDkuYKXP75CMLx1Vc6xcPhWKgOgPm30LU5YLa0H9D8qRbMuaoNvrKH0NAsay6W/K76s9V59RM5+MVyY6SlOoKlFWgGhfgh6ceWLG69DdJMYZXYLPbOHBmifomp9bljtlZ5ezpS4DFvxmBlhnN2vKz5ulBcDcsq2r3qJxK8uMdqNRQ+0ErH2JcglaNc0tWddAj7X3eM/CvJ9qX2hK0P82AaHLi/NAcRfhTEiIG0i2uegdV29ryTA0GtOw/5BgAhBSbkEzea9X7ZU77a6du8TmEORjvHL5yhWvG5uFNYdt9nIQcSer6/bsc8/a97/3PfvGC9+QWQp1m7iQAgiRYlJHmGOSQTX/phbu8SeesJdefFH78OWrVzTfeO4AJ6TlALbLl67Ynds0oZfDh9erNT1PHrHYr84u9ZQU47vuMuqBLf321a8+L1dV2kYAfmHkMH8BcN65OybVxUB/rw0ODdjQkCfgMDL5/h//kQAvNYSwzrBnP/nJT1QnyTpBoUVrDGrkOIv4O0Dx+NFjVe8+XEPZL2ESAcAy3+nplrri0uVLdu3qNbt247pYROTx1BhSx0jfRqS3GMlMTkxpP2DPxVEX4ymAF/vF4JYh1Vjye9eu3RD4nJ6e0r4A87ow707CSqwsrVobVUPIa5nPKAU6O1XvhwyVukHOK/Yi9hYY0iefPqF5gZSWZ4syhBiK1wNeiYPu3L1rr7/+ml27dl0sKkCSP4BB7pmelo8/fkzvx++O3btnF859YkO9fbZ3+6gdO3zIDuzbZ6M7tstYhrHldwHowYHpvwkMfJ9Xwz5fHNkrsBmElOBKsWzBTLWKbhTreozd8L6hyEomz2PpDuvo7hVDyN40M7do4xNT9s7JU/b2+x/Ym++/Zzfu3rGJaRxFvQbbAV2b/D02Rt26kSLw2ggIUxhW/nbzbeTarGOwz445Nw7FPx8QJgHlsKOxh2Lz+7cGhH6mptSd3yGp0R6lBeXYlPGs/p51w3GrXzggvAQg/Ju/FiBc6+22LTtGbWh0uy3BJCg7g/V5v+SjWM5OEiSysJeXbW55UU3i6QtIRpZ6Qm9D4cg8xtep8EDecgGNAEwbc0GT55TyQ88nuL9HmNTkpAvzkPJheVjrDqM5YfW3mB+tEp5677DFz6DFA/3sCeXBnkxJAsCVh2bD3z+n9K/lWs5gr6nheLoaZosBScNUiEoDZO+pWDrD+f7i2XoFONn3KrMS6ivmUsZkyKoJWoK+pkBBDGOrC2/6XmN+J4MBbYexSdW/UI3dZiY3JWhvAs/Nz6B5q/w84DVB6GZg7PMAwsokQ7UyPu4pb9YzCFv6BOflcDUwKI8wsfms6/gcj0VBBs8GMMLT4IDNBqqAJDEKsJVRQ0Z9Dq6XEw/HpXNfmJsXOJKcUh/oT9oDTHdXdHllh9hEQMQgzEcfrGKPr0nVX3kbFuqAkVkBCHEVnl9csPGJCdUYokCQDJJedmskkNqsFykf1uxsCQEAaTuxODlpi5MPbQ1mZmlRTepHBvttdOuI9WJ6gs5FjpDu5uXNxztsy5YhZawBfRwCXHvWnVH8j8SXNY/slX0vmUKCmsplNNrTlMmdBNlap/TLm5+vJI8yMoia4Yrpj88GgDrT7IyyS4s92ZDMWtY8M7eznQGrKtcyf3eZas0YZd/KqvYz5IRZH5hMVQkIXfLoTKDfW/RERUoc3xcgRPICG67ejS5nzQSBAGEwvTKEiibrOUf4XJgVWJFkqRkbesZKYl9IUPks3h/GDAmYgy9PLmQiy8fTQW0CM7Gm1LPSokQOsnWypmZKnb1KoKTn14F8zV9PcJm24cmsCsIzDoVBjieBKKLgefD8Ol0pAGhlnq+s2cL8qgPCbndHFJhsa7P5+SVbmEda6GCBeb84v2yLc0vWDoDp2HhyaX8LNMx1ZcaZa+A9YVy6O7qtu73bugd6bK1jXa6NjIfkm7k1F/t8c5LpN60hdFIj5lKabBEeEFTKHXlZ41UlAzOZGO7keWCkdQX/hiHavm2bwBvvcevmLYEvZKHMJWSj27eNao8hiAWo4EJKyQv6Ax8ylwszX2D4fvCDP9d/YcRgFt9++237+7//e0kxcZesxir+koDwiRMnxCwydz759Lx+CtBAzgrbhmT09Idn7NKFi568o3IEZ6zicWZ8onVBj8MlryHs7e22keEtArewgzR5p/6RuUnPvtdfe02Ac3x8QuzbwGCf9jRMhpA0Alj/+A//0I4dOypAh9kL94Zb6JnTp9UWh/2P66WdDmCQvn0k8LiWe2P3ZIzD86Gn3te++jWZ88C+MtcBV2+987aMYqgxJJBHtguTRgINSWb2hpyX3NDjFfrXIWOG+eas2L5zhx1//Lg99eRTkvhevXpNLCFgjefBddy7e0dOuYsz87Y6u2w9Q33WO9wnJnVlWYUGkukh1d06Mmyj1HHt3WOHDj2m+0cJ8nD8oV25fEmvhRmlLhPwDMN84eIF+8UvfylnVhQs7PG4Pm/bvtWeefpp9b2EOYX5g0Eeu3PP7t+7Z/t37rZjgOTdu23H9m02tGVQ+wUJVCTnqhH0LL+C0Mgj+dlZJXM94dGKCHM9QsK4zVsfaOLF52RT+IwD8z3cfMvPbDoDIDenJ/DKepvNLy7b3bFxu3r9lr366zcFCs9e+FRgEINHMZkwjZUiwWm3vLI6/igBYV6UJ6qyj5/2rVakQfUmmbDxb6Sr6ueJcRquIwbUwW/x2wVuyLVXK2bihdmvtzlzk+u/sixsjGVT5l7uF/VnN49NcU2ZCMix+SIZwqk1s0tjYw2AsGfLkPUMDymbRaaxp7vXRoa32tbtozY+NSlAOLe0ZDOLCzaDtfrSks3zh2wxTmtV0WkBCKGv133TUy+uyIrJYa1KI9Y4OgFhBQYbsg+102HzRGlm6fKhl6/Lg0/a6nD2ys9JkPSbAMJ8r1yU+dmPBB5Fz0DPxHsfPgBhGid40BOAEJcqGVQ4m5KgNgPSrEXkPliA6UCowKEFIGy+VgWXBQRsBQibmT5f+L5NbGABKzzof6lcOP18biziTfOBZMM2qY0rQZ/+XiDWRwHChufwGTLRDPY325CSOSpBQUMWvljsmXxoHuvY+TZlCf+/BoSwenwRkAsYdXUpG0pQMnZvzGamplX0rORE9FH0wnfv/aTAVokVb/Ku9gWrqwKCaiOQhjrqDUYNXa/1wrohH2w3m12Yt+m5Wbs//kD1Mcu8h8wwaG7uc4osOrAVhtAWl8QQAgjTZdRmZ3B9sPaVZbmREhD2dnVYD0zasje3d+akNsSRcUADIMQJtKsy/WGtkH0GEDoo67DuMDEpGcKUAJVMbyZleA9AOEESwQfBK9n6NJcSy4RiIsaI982/q+40GE2MTLLtAe+dzaUBfO5A6gwjDn3pxFnuZaov4mewDgODCqAIuqgFynqg3F/EECYgTGm29qcEhNEWJxIgldw0gJ/+HbbmqmvUH3dydhzj5wqfy9gQyDvAXNE1AgpTNp+JFA5tWlvwhZTMAS1utF7jSlCsfUUJsJR2Mo+CvYzWQgn0ZN4RibMSEApAt7XpWWWNafU7IRlEXpX1zcmkJkCvnaK9hlD1a9SGBtvpDLXXEycgJAidnJwWgKHBPGBicmJCZhjcV8qEG84w5nKXy28JePW6hSXdE+PSPzgg98WjR45Z/2C/Ei7UnVETh6S71f7oKrA6evptAEIO+lwrzrr0iq1h/j6gr7H6p3pfTQeGwV4TgEaDawWjsY8ydx977KD94R/8gebx3Tv37OyZM5J3koDBjXQVdSiy1A5T+wlC8Z4+TIA8YZd9z/g7Tpp/+Zd/aSeePCHJIW6UtJ2ghpCxUm/i+MrjheukbhHQ9c2XXrLO7i4ZAVG3BzNHLSJAEkDImF/4lNq8jcxgw5niQYOtLanBm/UP9NjBg/vty19+3r7xwtfVh3DryFaN27lPPhFDyPvfZX+enrHuHpecMr6YxWD+8txzz9iunTv1MQBC6uowh7lx/Ybt3DGq91OLkoOP6bqHh7eoVhDQiLMo4/P0s8/YiRNPCoxSuzk8Mixwde7cOfvpL35mly5d0nsffOyQHT/+hFhM1gsg6/SZ0zKOWVhY0jwV+62aXsz0lpUQQoK5b/8B27tnr2oQcRuln9uRo0ftyaefsg8+eN9OnTylFh4LM3O2vrBqHX1d1tHbbWtzSxqzzv4eMYyAN57jkSOHZPCic219Vc+UeycXsGvnDr2G62CNnfrwQzvz8Vk5kSLNZu1zXVu3jugMpHUEUlGYP4zAbty4rjPwyMHHVBIxMrjFtgz222Bfv1hFPUP8KQD4ftBXzFm1nlpOhUf37HS1W4FsCsmmx7jq5Ou2jkUM1gwI3UDHQaG1d9q8SsFm7dLV63b2k0/tZ7/8lX149mN7OD1tiyTKCjbF9wxnCT3Ia5YuRB1kA9b5/HGZ/9pvDgg9geQEUvqZVJf0WweESYHEc47e64oHY4icGGsEhLmfKWbQWPoVKgn7RQBC7yNiBiC8eA9A+F/t5IXztkZmY7DfOgf6lc3q7e2zkS1bra9/QFlHMYMrSza7sGhT83M2NTdrM9SuYGZAzyQAYTKDolA9G5c0LNJTB4R+UPDvshaqHLbKdCLZwiLid9q98auqaYiCdU3f+Ox8ZQbX+v0AEXk4Zg5F0zIPp9Bfl0H+o4BdCQwajGGKS61Aa9X6wH9Yuoom0KgCDBW2JwPlGV6CJ35H9RnBciroDYlpWWem+iQWeEho00nRE0tF4/Hq8GtkBD8vIAynhqYnE7rsoudfBqvVcwnnTZ5F1mY9CtRVrGYpYy2kqc18ZvNsqZ7hIwBh+Zw3ANzyecZ9pZy5uqdw9RMbEdIAzaMY83KO1cHQRjagvI6cOwX2bQDfG7L8yaxiNqHmx11KKizSokGuig6Q0p6f+B/p5L69uKN12/iDBzZDE+WZ2QhimYcuH4ElAajI4TRlkjj2RmNzjJ3kqEafHQxAqBeREx79TQetvZuidtMeQlH/BM3RxRBGAA0rvwoYdJYQ2ErbCQHCeQDhjC1NTtjSxLh1LS9b99qq9XW0WY96U3VZB8CG90JuhLFIWOpX9ZH0W4r6NI2NegwiRapNWrw/EI6NXjQv58uihYgSR6lbjP5UvGe2oYBhRPoEAIOpoJ6GTDQAQoxftO9IUF3uUxlIe0G6g0OeGXMRoJXZVrF8cQ38nRq4XF9piuOSNK8zApz29w/omhKsct8k5iQZbVu3DtV4wRJmTV7UQQYzlmBK/bgqIObJAQfIbpy0sOS9AWFo1P4h+6q2mWpzEhR6QmFN8mKYC7FsFVMaYxxgh99RHycZ67js0w/WWh7PfHZGkGfpYFRKiqqGeV3PG5BdmSJFjSNjODU5qRon3y79JPI5vmbTOIfC/BU13zmP0k1O8rhoZ5Tjo7qoWC8uGUUqajYzOycGhPuAccX4Arkj8wUGCGDa8gvgOj0ltmZyfEpujZ1hnARIoZcabEj/QL/Yyo/PfCzXTJQ/rd8vTCOKHz4KFGYgs6HeJjYnTQNJNP0P7BJMFKwXMsBrN27Y9NSUzUXNq87fZNKKoDkDPD6Pefv48eP2V3/1V7Zn916bnpyW0+apU6fs6pXL9mDsoS3OrYiZ9CoX7/3a1cO6IXlAfZonXXhGmMn84Ac/EIhDjknPvF//+teqtWP8Aej5Ve65rDHuBXmoGLG5WckLASbIWalVk2T08mX93bd8Z3Kbz7VMpul8X2aetdvQUL8dP37MXn75W/b1r3/Nnn2OXobruibA2Ftvvy2WcHJySkkPTFMAQLz3l5//suoAAYMkwDIJBcgDOLOHPXXiSQFg9gDumz2fVhWMJbJS5j4A58vPP29PPfW0ACHPjTYPVy5fUXuPX732qsDl5NSUHT12XCAOd0WAFWYysIfULXqCMEJiJZE8Ec+z3LN3r1xY2WeZx+xrmNfQHmT3nj327jvv6NmSWFleWLS1pWVrY6/CcCacSTt7uuzQ4UMChM8++3Q8y0EpAx7cHxODSZPwfXv2qHE9z+3W7VsytuF583f2CJ4jjClzkD0GcxhaugCeYVSRr7Jgd46O2onjj9vQwICUK+qRGwnDBII1EVEDQk2CPN4bjvlHg0H/tU0AYdFSIuWK7iqas7UGaWo4n10ArM2W18wmJmft5u17dvqT83byozP267ffsUtXrskwUn2+tYiD4QxAmAz7BslYSFab95YNifvWu09897cICBOQldj1cwPCzeW5JYBzAFs+zHDibgCDWv0NVqUbcEk8LiV2vyhACKyYWl0PQPjXdvKCS0Y7+/v0B6MHsnC7d+2RExQ1Pj0DA2ivbGZhTr1KHk7P2Mz8vNpRLC2v2gryohaAkM3MD4Z274uSEjNJSTzI0bA1SRXTUn0Dwg5A2IpqB2V70+ZwbQpJqj6/sExPQFiCxLyOhlYNpZSySRZaTvY8+Kp7KYxr8kDQ4k4gGNb2+fnV7zXVyikALSSFlTFNmMpktrsMJpvBjA6jNIUANBKMbmIqUx2AxTxvDQi9SDYZXmfpSttkfyf/ftTbtKh7y+eSwaKMEbDgLmziS0CmAC1qeqRtD0CWYNwt1uuvDTWGufXE5tAAuIrrawX8m7/XCrSW1+MOnc6YZa1XeS+leYvGMmRkDdffdE1yKS2ygGXmulmamp8pKV44ZyLnRHpHnQNBUUoC5XAV0koOQQKM6clJMRYEYismVwAAIABJREFUpbUBisuRCarSiIN1SFCcDpd67tTMGXbMbgQB28ZhBUuyZXjYOMiRjE5OT8mwCrkoAIKk0so6AbwDQur/epGaRtuJBIRLSFnHH9j8/XtqYzPc12fbR4Zs+9CAbR0YsNXFeVucm7VlnB6pTZTs28GDWKhoFyEwIckozI07AjI+AJnaCMVZqJmpqVqOHaYjyRByz4Bnfo/+bgRcyJ4IEMnE37t7T/2+yMIj+1b9HACKQ7pwGU2DmgroVMAjM7MRXAa4qli0ZNRjj0kGKlUDUh1EsgiGrnT97O/vU1CYpjKINlwy6qyv135m6wAvDAPwUM/H+6tfYoA5wJpcLdvcmIc5MTu3IKZQUtowKaBOlWCU4Etzem1NoAGpcUp0YWxd6uu9CAGMBLGAQZ4ZQIcvgK3UJxUQXK5MXcQeqgWC1667esIlbnKILExlmM/8AaRwnarlDmMhrpHnduXqNQXimRjgNYwFTweQmfVJCQ7FiiE9FpDtFigvGULY08Vwm9aYzs7a1OSUmGQkjzCFzV+qM1xelqwRl8g71+7Y5P1J6x3utfaudrGKPE+eidY4YOLufYHBtp6N7ty+kW8EhB7KuMxrw54U+/pmgFBMcHftFAnDBEA98cQJAcJz5z8RYKDX4ipS6pDBRj4hL6lqcM06xfDpyRMn7D/9p/9kjx9/XL3BP/zoQ3vv3Xft1VdesatXrtnyMmvcFbW0q+HaiU3U94/OGv1dNjCEJHCbAOH3v/d91cbxnHDbpHk8oAiWmD2jOg+LAeBaAIWscdY68/Tppx04MebIM3/+858LjGWywI2H3Jyp/EL9oKRsgCWklMhFMYT5zne+Y1/72lflMgoY5HnTd5A6R0Ah5wrzChDFc8awBZCKpJZVSkLv0wufBlPtZmGwgS+98KIYTeYjbCauqLSeOHPmtCSpzHnW2dHjx9RC4emnn5FxD2N08uRJO3XqpJ386EM54MLCHnjsoGG0w++h8kBuyrylvlFnJkOvsiG/c/YfypBGtm2t5ODMffYDWNstwyNSFZw+dcouXvjUOnvwS1i3FfrS8gaZhIuxwz0WiSiOqgcP7NczwGX02tWrAm6AY+pFqTN8cP++gC+SVsAiX/v375XMlDlKQoa98uD+A2JdKYGAoYTNfvqZp+3o4cNqOyGTss5OTyhJ1UUiLdsxRTuJoq9nPvPGpdQIFDYs9IxVWgHCJrLDYwJi6wSEjWDUfUMc5CmeX1yxW3fG7OPzF+3dkx/aux+csk8uXLL74xPWRasNlX7x+gSEtblNy2T9vzBA6HtXUbqWCogkAcJ4p7VktO7z3bzvSX5bxejZoi73Rz4RUNiIZ3wPrVNKm+2ZShJ/kYBwEkB4NxnCT2y9t9tWqHnAyr2vV5n87SPblfFdQhKECQzSFup+qCEkA8xGh3aaQn+CLjWm93JaZ0MS5UW2UPIP/58XaPpgVoxgtXL8L/4e1f/5QdHEEGqso2G2essEEEl5asoSVZ8Sv5/FnClTKWTdzrjFZ+ayqiZGYUyTd5Lvme+vq42ALdkhzzT7VwZxzcxQBqfNk1BBZ/HF7wHq1FdKVs1xqGQwWEp/ih6KWhNRV5gAqurRVQLfZmBepkfjOlzq45t7Mga5ULxour7gVvmWBnAVzqjq89Xjfb4UnBKsyzqwfi+JI1Kutu7gRE5wZXuKWLD5/fz8DSCvqdVF8xhXU7GYpznPvMY15m0hb22YzzEH0kxFcyDmlfe6LAw+CmbaAwQ3C8lnlvVeyQZp6xHr4YOTcrdMOMRE98C10L17mwLkoV4LlWCV9+KzGG6K8jF/4jBMd8sK+EQz5XRYJbjmS7VM2UxYrZXq2kIAGAxVV3uH1/oMb9Ehzz5BrQI92+iBhLmMDq6oW4ON5N1lKBNtJyqGcHrabGHe2hfnbbC727YO9Nv+naN2YNdOO7Bnt/VSp7W+ass41yngrNkkgAXjCNgleOa5eIsMnCwdtABmsjedap74HgY7qpH030nWlSeQrpXcN4FWggDvC9atAHPi4YTqYpLhYyyQofryjZYiwSRg0qAa7jB8SaOWVANk0ir3EuYKQIrA0HfLqN+ILCZZbpz8EpRxf2mG4nJUt9eHiWQNqhch3wtZZtVPT8ZJadziQSaBN8wev+fsaJ/19vdXLB31YrI3D5ZNNYUkdeQMyhP2Oaw61QB7PhdTRujsNp8h8CfzFe/lybirTjWMcCQnDRdPBacPHkQD+0zG+X+pISIAzaSSZLlqN+HA2FtZFOZjageyYg8nJ5UccNbQ97ls98B1cH0E6Tz3bLuCRDrBGc9cNX4h9VVv0jAfoOZwbm5exhqACRhlmPPc77JuUq63K6t2/8EDyfZmpmZtcX5RjBzXlZJkB7PdAkULs/NeyxlGL0VME/OlPGDqLTcDzdxPPMHg1vmMI/XJOkt90tUkCEkFzKM0t9ckUQaEkCTZsmVYCRiak9+4fl2yQ+YXIGt11Q168g1T9cBn0asSGd9//I//US0YOts77eq1qzJK+fGP/8HOn/9UZj5+jsY5KwlxBAXRz7d/sE+MHvVh3//+923nzl2aBz/72c/slVdesTfffEtrReuBddANu96te4BhYtxhN/FNUM3ZlgHdFywac485B3DL9gbeUsadBQWU6UO4QnjeZiRjqK9G8sozgUnG8AXG64/+6I/suS89Z4cPHZJj6tmPz9rbb73tMsjr17SXwnpR40e/U65Zia8IWrlGwB7zgLq4PXv22tEjh9W3j+dH4oHWFTCH9O4j0UENH9fB84HBO3rsmGSoSJOZj0g7L1y8aDdu3okWQvRKHFWsSLJRNby01VnEFXlFyRfVrkWtKywt8x1JvHwQFKvQXuOQgDlrcnZu3luvXL9u9+7elTlRJonSnZf9jPOG8WLNkYhBEor0VXtJT7fA4JHDh+3ggQM20N9nD8Yf2OkPP7Jz5y7Y5YtXbM2Wrb+/R83jAZQAaczQOAeQtSoxOD9vQ4MDNrptmx07dkz9L4eHhtTaTOW96Y8RLsd+3uY6aAqcEpRUS+1/DxA21OSFtDrjihBKxgmQvWOV4ZO/x+Lyis0uLNmDiSk7d/6S/frNd+3UmbN27tOLNju/6GaSDi0jdPdFXSf8G0LR4h+N8tD6DIqNoXSYb0EMKIbR/9WBoxBEY+i7YZ9pvppUFMSn1l4mEetVxA1u0Qur1tbVbjxI/i4Y0RU14jKe8nY5anOnC8m2XwkK677X+fMK+AXqq2dAAQibLjqxopK4XxQgxE9ODOHdey4ZxVSmr8dQ3S+1rVvf4IAssQf7BpUtWF1fl8vo3NKiGs+T3c8ehIDE+Xl3HxUYrGL4KAkPZyI9jLCgTVBXsnzh/LrZjKu+38DqpDQ0Z5QKeOMgT0MZyZ/8AMsvBVYVexi9U/Lnkc1yCOcLww/Eaj7GAqkBrSReYUajyZjW7AkMC7lIFbQ3mYlsxkqVgDB/V203pFkPw5sIKgUWCxlb6bCXv1u+XwLV5qxPuZWVrFaOnwCbJIbeE83ZhRymYlEHE5djrWEM6VmCPWq80oWOLDubvoOLjcyi7jkYTw7xNNvgtXkdmYVtqFVsYnd974k+hJswl/maZpbRX147xSbUr4CwyOk6oCylQuVYNs7juJbI/JVj6kF39C+LutAE4blRJ9AvGauUHdamL9jt4wjpQZOcURvs6EN/H0wvLHoGozlWOSY5xTbs1zmnq4PSk2Mckt0dXdbX06tDH1kb631yZtqmZmdsETdLGN8I9l3e7K6nHdSKSDJqkoyuh2S0Y2nJetdXbbDHAeFju3fZsUMH7cljR2xkcEDMIs3tBQiDIeS5bIGF6uxUNrgREOJ8vCYzEAw4nEXznqFie1dgnuiTN19l+p1ldRmnGL/oJ5rPNkFFOl+m+yUZZ0wyACDVXhhzks8D7HBtCTRlciKgwsEVrrABSnPuE2ABRmrXzZqNmJyYVKab9wUIwwxw/3Nzs1VrBa6f++kf6LPePhhkZzH5XLVRWKKVAn882GPJe987r2VkjqZhzOCW4UoimoDJax1hA03X4PfoLQF8b40G8pHwgWVOYJZMHYE5r2OMVKO3ulq1cSBJBsMIuwEbQEBOYElwx7yvxnB1VbJTNY0msRU17QTB2YeSZZivzzpCAWE9B29BUCaqAD9cG++pMYza0WyvkfWdYiGztYWYT9pd9GocfZwX9UwYH9oW8F93Wq37VOb+hjkHTphKTqjfmd9jslJ8X03r1Q/Qz0Rfz1Em0CrYKjLrfo65hFgMbPblDOaUeYuUL/d+D+2Ls7JqD+SmIqgEYOaov4NNAzgBWAA7AGC9n1qsAI7qHnR5bjG/aC/xH/7Dv7dnn3lWjsAPH44LFP/PH/7QTp8+rcRLM7vurTj8xhgb5gdM2svfflmga3jrVs3F//E//oe98sqv7KOPTsvpldAeuSlrwesXaW5/TNd7/dp1u3fnvmKDoeFBySl55sQ3gCcYPSTAJEPYT9bIpivh0mFdvfRY9uTYtq0jYp+ozWMcuVYZtDz7rK4NGSo1bR+dPi1m66233lKtHde7b+9utTx44YUXlEwBWF+8dElMImtH/U4XFlVTR/uJ48cftyOHD9nevfski8ZZE5MZGE1MoZCms394S6RlAb19+/fLnIU6PCSWyGBv37lnM7M8dyT062681dUZANGTSgBAB7iuxuA4cLUMe1LWITs47OrukbHPwcce05pGZnvlymU9y/m5ebUvATjTsxOFCXMDYxeYfABh7rXUp1OWAKigBcnTT57QfNm1Y4fmycULF8Su3r4xZhPj0za4pdu2bdtiexjHY86G7iWZ2NMjCSvrkHugnvOxgwckIR3BhZrenqFAE8Nb0R/J0ik6qBJdVWAkfqTRVGbzruf1b5WSUa2xKMWqzv5CCh91Uh4DByihryOoGhno5Az1+hN28fJ1++DDM/baG2/ZxcvXxBZ2Ux7R0SFGPWiGChT6Z3m94uf9qoiZVDRFQqZVnNvqPTczlfExaH0VjwSEcb6qR+3Sqq3MLltHr0uQMSziMtv6KGPztP7aEi2PzDrCwLFK2pbYQUqaxBbFM1dG8/ONVXkv/+IAYXtvj3VgCd5HP5YeyWxIANIf5sHEpE0vzJOusbauThlDrGMOAbicmXXpi2jmBIX+l3Q58uxJtISQlKB2WNJgl65nm2QRqkC+OHcYUAc2XlybAXr2JFRrgGBEqkA6HmpmQJVRDFAXaU0HfdEzqQrwEhRqQ3AG1OttAIRhH19Y0RNwZEBZ1ZAV195SjlPeWwsZox+QLpGqTBwKlqqUDjbLXzcsxhYOormQm5dc+bswTfw7+yEma7JhmVaOgZG1lQuf15apXjCkqxn4Zj2VA0431ynvp9pk4imn/IrPzfdIRq5ibAsGuQJ5hZ68vOa8x+b/1nFOrRvnNc2BYTUPC1nnZ22gDghcOqg5pwbTXpNVfRVMYLKQObc8I140uo05k/eQDB3BKcEWtUfJopS1Tnmw1QdN1pdm4i5Yf7mOFZtdQ1Yvo/s4QGJfZG/EWIrPJeggQGa9YygzuzCnhJMXsVPrUGckVUNIry5br01l1IdwxlZmpmxtekqS0ZH+Ptu1bdiOHjxgX37qSRsZGpSxjAAhDd0jMcOagSEEiFXmS+FuGVtS9ARcUZClIC/cYgmMBajD6Vf7WYfLm9O9sQLhmtc1IGteh+x9egZVy4maR+daAV6S8RZulgGZBJJy3WcCAMDKWoSJKuuRk0Gmb5hs3OfmBATHxwGEmKfMhmENhjrUjQNmakDI9wDTgEBnAJYUPHK/aiqNYx1mPbGeJUsFhGCjn26dkbTS+/fAmPbocwGZlcEOzdxnpm1+Yc4TO2JUcLmO/bOodc41IRksASVANJq+S4o6vEWMAeCbIJnPgj3Bdl4S6Lk5BZOwcSkLTOt/9pMEnDAdFYhMx1HcTKu6dr+STBjlfKrcYiM5wP0wZ5QsKBKTfH9lhdoyEmsEFb6H5R8knqrB0njwx5M4fF53nzvhcj9Zs+rv59LEBFRiTqu9hPnrYFpn0ecAhNwfrQwcPHvijzWQCTyeU87zBkCoo7HO8BNHIK1kfsIEAQiRXAKiqYujjQFBOHON+eQurw6C1yltXTFr72m3A4/tsz//8z+3F1980Z5+8inVd9ED70c/+qG9+957ApjUsTFuAHzeq0xGMgfppUevvZdeesle/va3XTo58dB+9KMf2euvvyF2jy8YX+Y6cwIXS/rwvfTSi3blylU1OMcwBnVD5agOC7YIEIukW2TCysSkGPjubtu//4Dt27tXckYSNR+fPSuDGJ4L0lrMTF586UXNF5i7t956U2yeauJm5mxlac1+//d/11765gsCM/QnRM6JJJ3m7LSwYA3wXshZ+YMkkj1tenJKAA8zFfZC1Aw8F74AkerBeOeO7dy9S3s1X7StSJAGg0cdLYYxmAn29LL+8IegZY2b4SlpRK2tHHU5wykzcAMsmSBRCx6KEp7Jlq1brT8MvGDlJiceClQSK9DgGyaUecOzYC2d/wTJ8S3tk1mS1NfXY7hEI19F2vnUk0+IBX0wNia2kZpC6nVVm27t1tffa7t377RnJfc9ZocPHdb+Nj8/K7ktTG0Cclxccd5GNUGPa+ras3GMO4WWtYCtwaD2798AEFZAqAkQhlGHtz2omKlQV8GQt7fZ0uqKvD5u3Lpj5y9etl/80+v20elzduP2PZubX7JFgUDUfVEDnu0GM64OJnIzINYqxvmXBgg1P8NRnP1xZWnFFWjsuxRVkgLqhKWLsgz1/cUZ2pnsTKI7mVT3Jf3/DSBEMnrp7j37z//tv9qpqCHsGhqwnsFBSUY52JklBGsrq2tqOzE9P6/6wjU1lO7QHybS3Pyi6n/4mSZCyEYFCKtzoRkQhkNSBs+P6IvUKmjP0DMfoDLj6+Q2PEBWcBIGBckQZnsAMQZxuPsFeoDmZg/ONrnJAoDPD+sGtjAyNdoWkIHE5yi7kCCnqr9xhqEEhM1ncWAW3WaG2iWF7mqDknlzqVWVSS2AXfneJbgrWYtHgZTPBQg1NuF2GuY2FWgqwXz0FYNd4X1Vl1WwCbqmtE7PMQq5FoOewKi692Ku8HOCoQROkvZFEKfFH4BKACcGJYO3rCfdDPQ+KotVvUdRD6rnJuYy5HDlZzYlN5IlzP/mNWh+BLOW9Wv5vpIvNPXIFPAtGp/nfGmeW2paTE0RxlCLCzYxMe4goKvLs9dFvztB3GAIvSa0NgWSdCTWdkmPOLZuHV1GCYIyqm1qIwHo6K3qzOZhnQBsOoxcs5rzz8+2detYczBYuYwGIExTmX6YoZ5uG+7vsb2j2+3YwYM20NutusPFxXnJPT154nWEgEGYSjLbXAssoAf+JDncMZXn6OYr1Lh5AoO2GapRznYPsS8QfBKECyAW7ElKuuUcXNXvhWGK3Fl91LS/aD+pdwFJeKPJebpqimGTAZMz0ACTChCGZNR7TTqLLvVAsDbqQyc5rEuhEpARuOUaqwAhDCE1MnJd9Qb1BErOUEY/STV+d9l/7q15H/yEH0tujMNnMJ0KspGWdncLjLl0lrHxJBFOfgSkuadJOh1zMUGujH0icZfvpZ5PAXpgoQDxmKlwvQBgAkw+D3MJ/k0vNBgpgsWSIcz34HvlXsJn8m/uhWAYprD5PCqffZ1oqPt1lvW1JZOnthMLy2JByDCmjFd1ifG8eXaSDC8zh6M2voM54PtdylS5RuYhzqU6u3hCJEMDiEq6F++Va74VKKzXuJ85MFZ8RsqNmT8J2HKPqM7iGJiKoYhzK9t0AIhGt4/afvrEPfmkgnxnhK6omTzmJmpQnmwnjbPZ+tYIbNdtdMc29eUDEL7wjW/oudwfG7Of/vRnYtBolk7NMww2AEHgEllrJM2Qw8OWvfytb9nXvvENMVOMGeYiP/6HH6vp+6cXLggIAUQAsu48uVUMEm0lkGx++ul5XS+JFakbpCBYsZUFB7KKQToiWdxBIqRXiYqR4WGNJ4AQ5o5nS20xUkbmKNd77OgxmaMcPnJYTCNs5PlPzwsMKi6h3cKq2fe+94f24kvfsB2jozZ2/75qIMfG7qmfHuCS7wNiAZdqW9HepsQIxlawswBNmDTqA7lfDGIAigBLAC+N39kjWa+8Hsno+PgDm56ZVf86+gqy9yHBBexrnNkTBPq8bpgNlXU6ODgkqTB7KvWxJDKQOed8R9LYHmY/nC2ry8s2FDLjfarx26v2D7CGzBdqHm/euG6LmL2o7xuJxn7VX1K3jXx0984dutdbN2+q/pt1zd6vvbyzS+Nz6LHH7EvPuQkPABAgyD5BLMjY0IPQpeydIjC8FptarzVciqJtRLMxzOaAUNLN6qh8xOuqdeQvl7IuexG6uUZlEpikhjuNJrGyLidifnlxZVmlGfcePLDzFy7Zh2fO2SuvvmUXLl+XTHRN5o6dtswZEeeRA9c6MavdfhMFp1/qRjasjCOTYfRN6VHRZ/2z3zZDqMRhyD9VGx/JNh+/KOGpxSqKS5WQhfjK1nCoQ8pygsAFHi+WDOEjBqvp/r9whpCjQpLRlbUmyWi3dQ8OWs/QoPX092kgVtl8RIbRmH5OrqLL69GYHic3ahZCPaNJBEhsAoRlKlIHg5vyVhR0FSC3AIT5s0YwVACjmKgeBH0OQJgF3JGJ9YdLLRb9fzxY4YsDiU2NQCTBQ95XlRGmwaf6hfl/M2DbFBCmFC8DwFLC2tx3r2nNOItULhb/VwnyMpDKJrrl2JXj1wxEmpfnZwFCZVfCcZG6G7442HSNKc8trpZDDHZCkhhAdwBCZ/+c6UyjGIJ3Z0bq+qFW4EzAO8xNUhLUAAi1efsir0BzJAqSLW6+71ZzrHmsyjEtg3zNv0giZBPoTA6UwDSzTKWktAp6I/OUEjZnK3xTFkAowAbXmkxodU0tZLH8frYcICghmHsYgJBMroKXSgYSG1rM0xK4VvOsaY3y/s01rhvGNZQAADvEW9qUkbC0ozxYVe1xZVwUCaUqwOQ5rq1ZF4waAxMuozCES1OTchrtsXX1HexF6t7ZYYMAGeaU2BJABgxhuPEiP5WpQY+CvL6+fq157xO4GDUvsDZrCoKRl6VLZ2+Pt3XIfoQ57/hdWLcKCBQsELIxAs40ceGzUlpJQsrrZB0Q6u/hlolcUyYkuLP2ICv0dgspAcyMZWkqI1BS7Cllj1L1fw3G3dlkN4Ti7wn2+LczhJir9CjI872M3pDpTV2nqzAES2a6WmNR+0pwAdiEDQCAEfjlHOZeK3Yw1jAJC7Uk6emWxFGMUjCopdyfvSLlo3p2vB6HVJjbaAxfSayjrjDXUIYtXDOBseSY0WOW9yzXcMVuFiwn93Ln3lhDO4Kc6/mZCd55Xvms0yxGzC7AEqAcf+bmMN7xVhA8B64pW5R0o9aRcYUzpt4X2Hs+wvLDsvAcvR5ySO85NTWjZuzJErLXiqWJPmLJOJb9fzUuxeHSDAip/QMwZG2tXB8pHVnBbbWW7JUMYTMgzLOKcxI2Ctn481/BxdKdOpEwA7AuXboogJTKBeZM7rPLiytK5Bw9dsS+/OUv2YsvvKC9hDF77733xew1A0JAEOw44yt2cOtWO3L0iOSYgMEjx46p2Ths2S9++Qs7efKUXbt2VWza0SNHBUQEmAYH3YhoZNhOnfpQ8skrly+LmVtYXqpOO5g5yfCVrIs63gDVsFBHjhwV6wTryt6Ai+Yn587ZxQuXtPcMDQ1W7Cl7xlWxkZc1zdRShF6ykXj85ksvymSH72PwdH/svtd/t3eo9g73UYAzLCH3ffMm4OiW3b19R++DGQvtJ2AS+SyYwVdfe83ee+89/b1PdYeAose1dpmXPKNbt+7YwiJS7Q7rG+iy7aM71EqIBAvGYJAHksbj8Ly2JiCIcyg1jNu2jQpYYkgzAcEwPaNet0pu0TsWJ17WfWenQDF1fUePHrbdu3fpOk+fOWPvvP2Oxuzundu2vuqOzd29vaofZB0MDvQpnlhcmLcJpLvzc0pC8OyGhgY8vjBTHeqJx5+QayjB/+TkQyUXkD48/vhxrwvdsVPOtOQBSWZ2wHJ299jq0oKtLszV7VEaANEmQE/km7cCqwLgFkCqPD8VfyYYy3Krhj6t3iIsQaH3PHS5aBd1+raucb5x65ZduHzZTp0+K0B44dING3swaYvLvLbd1ikNYO/mvctWcJEUrs7j5sO9+vfGe26OIz8r7twYj20EmXVc0PpCNpOM8gCpAUYOLEk0SUolNJa1v3Z2UbrhahjwCWQS89AN0rxsQonA8G1ojrU3PM94Dq2u0mPbIpYvbvMLlYxOrgRD+Dc1Q7iGBhtpx6DbexNIaMJYm42TVZ2fky1tgkr+Sz2hF6GWf+J72RAkM4WlxUVokn8zQFjbePjBn5JRD64SvCmoCG0wa7BBximGZE1BVzMgFCsTxhkCPpkIUE6hbmCfDn4JZPIzMtucBwS/Xsocc1qUwbcmW9NM2sgQNgLCCjgEeEiQkT2eSkC5IXPTBCTy534dtXlCCUld0lkzhL7J+kRvrt3LYMcP5brhtoBSNLnm7wSBGZwyRsrKFLWJ1Vh5dKHn2UoymouVgzHHpbyXBK0Ne1nsNI9iBvMZZXad12bQzs/EIgSgVfAb49H8ntXGGA+5etopC221D0awzzjl83FG0VtZJBio5l9kuvh3MuWMFRsgkhg9h+gNVddARsickrhKih1Pvoz4ivnZsMFl+4/i55KL0reQGpo4WAVokGqQDaZuL0FhMHDJbJE66kTHz0ZNvVfUEK7MzdoS1vB376hPVF93l40ODVr7ypJNjd1TyonvO5sB6xRyXAFC78tHIFo5VtIaYQX3T5cMwqTxbEkS8SWpSRe9FGlW7xI61boGC0WwVCYIFIAH8HGDmrrJvIBjJoXC9MUBoccKHEwOIN18oWQItWYClCdDyPhnEqgKNSJBpveUAYLXgSkJE4DV+w3ikglL7IYXWf8HZCpXAAAgAElEQVRGH8pM9ggoRZKmPRqlM39UzxcJF2fR3AgJsA9rJzAol9H5ymU0FqQCxjTCITGh/omqV3NQCgBB/iWDGtjKAOJythVQdvaH+5ZzKWYIABSxuW6mIlm62j14baCMXfj9np6K7UoWVS09ojbRzwbuxVkfl0l6z1fuJZNhupcwK0gWOce3Yk1J3IRkNBlP9dkEaMKe6g9jH7Wa8ws2PTOtBEOP5mcAwlA/cE3cLwwnATcBC3WTsCPUFCK7BNS4VHbOpbwxDgRA1Prn/tgcrFQtxpoAIuCtHDM9O9aU+ssFIIwYJ7PdrQChb9s4D7sS5zE1D3fTEoI12FtJMWmMPTGhP9wnnydDnJU1BWkE9gC1Q48d0hrhGd0E6Ny9a/cfuEEN0lgZJWktrzi7095uu3bvFDP553/2Z2qkjnHKZQxbzpyxV1991c6cPaP3glF7/stftsefeNx27tipZLMb/kzLjRMDm9u3bskxFdJWtWwopZAhh3lMrlv+u3//PoEzwCVzl+dDfStAlPpe5qGP64o775KMX10TYwpjpZ6orIktW5T8gPXG4GT3rp1ixBg/WPEdO3YKbN67c1ctcwBzzH3GhM+i/pCaagxwjhym3caQ1hhznr6JP/7JTyThhTHFhRezF54PQTTXy89u376jJvOAVxrB7z9wUHMVlvc+7OSsy75ZQ6jGtm7dpvGk5+H27aN6j3v3xuRN4TXX7ap7hG3lmY2O7lCd6RNPPFG1kWCdwH7Cgn740Uc2fv+BEn0wgqg4cHslocefxfkFPYtuHHVxtu7otB07dxhtgNiVaWDPM6W+cHTbdixQNZ7zM7NKSm0dpj/jftu2dau7A4dUlOv0s7xdQHQd117f0JoYst8eIMxAMMvRvGVBtgNyltC/FeVSsQDdy6NdHQBu3Lppn3x6wU6fPWtnzp23Ty9dsfGJGZtfQIdN+zKR8C5PF1nmtjgeQxbA5ZHk3r8gQBiHYD0urjxiLpPgRT5My5rVRRI3HheQNMvkJ+cR5wzPXknzNe/962vbkz0ZV5b/bZwHUcPZAhH+iwWEDaYy9CHs7Q5TGbPegX5lfXq66GvVISr53vi4TZLNIYsfclGko+iOs8dJGsOkZLTqRRi1FllDmOvIm2qGNO3zMoRFoF3R2JVjZG3mkaxTZrHdzMS131lHAeJXYL2+6ll4TB6wVYddIJBjw4J6L5Z9daAWqVQF3mwYHiFUNWHJ4pR1bTKSKOvD8v6LurMNgLBJlpcgo5n5K01kuM7q3osasw31THFQV2xaslIRRDuYbOy5QmCiwx3g1tRjqbw2fq8y+WlqSu+f5zKprg7Yl24Fp3yP5wDYaVWbqI0qsizqqRjyuwTfGXhUzFyaKMTu5s+qtl/PjS8XavOY5vvl4udZ5hyQrTz1F2FYIOZDPw8AUoDt8n1bjak/KwdPBJGV7CtrKZXQiLlbGAoJsERPvHze1RhIA1knpHze19fnCRT/io4toQJLOXIsyopVapqZnqlo2PaaM4H8tGO9TS0ksv7C19O6XA/ZW3AYlbtovFMCQu9B2GbtbMIrSw4I6Uk1P2dLY2O2ePOG1hLP4NCeXWZLC3br0kVldXk2yRBWGVQy7ciWJceri8GxT3dAiOvnuoIzyXaDOdI9dLQr8FbvrKhBFEiYmVHwmhLnygk2msgzJxoSU/GMXaIYkstAedXaCelOAkmf4z5meobJPkSQUhtk1Yx4yiHzc8hwewAf5rThb1AdivSW5DCkhrwbIOqGEAlk9D6xbpJlVc2nZGxe77a8RiDeGfLkRZtLQEiwm8Za64wvrUAwheoIFrTHm6avrdngINKvYdsePRzl2ol7J33ThghgXckhcLS4pGDVm5y7yZT+hMGN6iqjFpSG4rAMyfoKSMfhrvKICLR8fKNOM5UkEXihmkEyptrPKA8gYehzxdu7MHdV3xsmGtX6CkdkPUMAXsg6GUN+l1WayhSAdK/agdA71PeClDUjXcUUhL2R686WHyQlYHZ++ct/UnAOCyNFRvSnZE5PTEyGsiCc8uJcyOCpWpfVim5TTzreg3GRLDJ630pSFWtIY1HsM1nRX2XCI1GkMY8SAZ7Fvn177fd///fFFMLi3Ll7W7VqAFukktzHxOSEWFScHRNoS/bd2+dZfLUEoV2MJyAU08ZzoN0E0kYHhG1qbA+7+IN/828EOGiBA8h4//331b4CB02MepBavvytl9VqAOko6xvzlU8/vaAxpk5v/OFDl6AHg88ap90C4IuaOnptSiY6MiLg+53f/V2tpzt378oAB+YPaSeAZt+evQK0yCGRbkpSvbwiqSLSV5g8QB9zl/6I01PTAjtbhgYlZT3++OP6jH179wkwi+laX5crKrJTQC6AkDnC2nrsoINx9jPMZGAruf8f/d2P7NqN6zY1PSOGDNDE+3Nt3DdyWdw6OZ9hUTHaOfDYIc0zmMWr167Zg/GJKiksQLhtu8b64IGDup733//A7o2N2cjWbRobQG4ys6wjGNSvfOWr6jm5d99ePdMb16/ZyVMn7fKlS3YT59Q2Z1P5+fCWIYHfW7dv2t07d2x87KHGbNeeUbmLas8eGtJcWVtZlqPo48eO287RHWIGb1y7Zotz8/IAOXr4iB3cv8+2joxo3jOPYJWkXJDjefSj3QCOSkC0GSCM1mf/DIYw11TD2ioMopQ0l3NG/j//JR5vt7mlZRubmLSzn3xip06fsZMnP7Qr167Z7bv3bAkqsI2kY69YQUCPu1p70r4ChMXJvkk+uDixG2ODknhoBE4tUFJL4NQqM54S2tbvIbgOO5fN4ZPU6Gi3Z55+xoZHhu3M6TP2cGzc1uhlKbdrYXzXxK6bzprBLUPRaqXP5hddAeRJOOrnocHqmCfJF1cSRtykoGuT6y8ZwiZl6RfGEIJxVUN4b8z+sxhCb0y/iuNOp/eRIstK9hFQR9sJaghnsCWmUBsgSIacDGgWokqK6oPgxCDBScJ1X0wNgNBnST24qVneZL40BEt6TcFZJQubqfYEAYXZSgbLLp9xuVZVIApzwOEpOZsf6KrjIIvFeOQ1ZY/DsNpP04ayvsuv02t95Daqug2vIeRnXvdWuk1lginaEqSEr5g4nrNpDLxLoJILLhdhPUlDjlZITnUvmVmq5IJ1Ow8PaAJYB0PYDGbyXmQtXrCSG8FAuGcmE5I9JLPlQtRDJXuRdZbZhFuZ6JTTxiKvxzx797kEOV+XgVr1PZz1SnBbSOeSya0fb0ykfOCFXXElE6iSCN6PCtaBOcUzxmGO511tgAHKG94/AXg8z2pepytfsKYVIEyX0QAFCfrzGeY8KMFguYRSRpjXr/8WJive1DZ6z2XdZbT38Ikf1W4xZSttfyYpSrlZOp5lSw6BHzfcAgy6Xbf3ncPtVC501PnAxrBmJbXwXJtAGDUorElYrIUFCtPM6D+3MG+rU1O2PP7AVhcWJCfdOzpqu7aO2Hay3j3UC7TJdCJZQl+Dq5VJBnONJAQOgjw3GApeS7DOmCWwkEw05JuZ9VfAq3tYkWSNZuJZv4ocJWtjyGJTW5P1dkpKxVqQBX2ACUnPBQ6daZDEUgDK9xAH8rDQK1VzcTGJMs7w7GbW54rRQs4fchjGEkMcxjKTN7rW3JMa9lsf+ZVVB1jeF9QNj5R84Vmo0CTd1eqH5XuPzxeyC9x3mrLkHJWEsb1Dkk2kpNwPr5dEB8MN1bvSuoLehshknekr57Z6JBYmXkrqFaYzkrjCFsIEB3CXmdHgoA3xZ2iLAsh0iJXcM9xemXiwPi4zLNoPaR1jRIEzbI8ApxrNSwLsRiEEjhvk4bHWeTaSkCqBxnT2XolVEkGJrchSx/NmXvI7qt2T+6b3cmTOqfVFnFkwTryO50Xg/sEHJ+3GjesCNt09nrACnABqLl2+IjCJsc7aij/T7l5YgnUZx2nOqU4mJQbeX5GkaH3+RNBDzZEkVJ4T8sRD7ebtzyReE/uzA8JVzT0YaACOu3ceV60b4J/3unHjpp0//4m9+/Y7Nn5/3JYWl2UC0t3jrtZKdhZJSjlPR0sUlxQ7UGQvVukHcvX2dvWjo7ff733392x0x6jG9Be/+KW99vprdvfOXQV9vP6FF75hv/M7v2O7du/WOsfJFLAIKAJgpQEM7qKwTQAbnu2lS5dVb8fz2bVrh+6N3nrcH7LNa1cd2AB4+RyYMCSd1FS++8679v4HH6hXHs9HbYfYNzs7VM82ODQgqRsAiT87d+xQU3b6KcJ6wvipp2hnly0teZ0nk+38J+clcYVtZM4jxdy9a7eYuGS92A8AxX/3dz+y8YkJBdRqcL9rl2Ii7v3cxx/LbIax53oJsAHOyCjHHjywn/7sZwLMDx489HZsAibrkp5i9MJYdfX02N0795QQGhoa1twk+YRBDEE3a5MkwbEjR8V4EheM3R+zu7dv262bN2xoy7Dt2LVTyQMkovz+An2xpyYkNcZNlP1j7749duLE46qb5gx48OC+Xnv86BHbsX1U+8AUyZGlJevv6bVtw1vVdH7Prt1iBtUWJurCXGHDvI7YNttBFfRZ5b4Z51djqOayT+X8Agw25VCLd0pWzj/LI8k2GbLpKw3FJM2PekHiVeqJV5aVLFhTOUaX3Rx7aJ9euWFvv/+BnT77sZ2/cEFJE8wf2d9k2qOWNzgIp/NrnLxlm4jqfHBjwFZfrcCiq7JY+K7aK0LN1m+yMbdcvc7HL1Rxgd3KNynN/VxlU3gRhMrv8OEjSg6whmenZ60DokuJu7g+/ru8ZgNbBm3r6Db1/2QPvnbd91LMn6RWiHIpN5trd4BI6yqkyuvrcsblcVFDXH+1SKRrbApoye98UW0n5Ay6ZjUgpO1Eb7et93TbOnbtaLO7umzb8DZNGA6hsYcPVUcIIFwlSKC5Mxu85HsdklNiQJOuWzUgTDeKjYAwWayGh/sZM6eBFSxWnk+aHPjaEKMhYNYhIrjm0UuYeHBw1W5sfpBxQIrJk5yoPiCD0KuKS/P9GwNzFlhd/+XyPr+27JlVgqxizdWLoACELlTYuBpb5iAKyWmr+q783GbwWEDzhpaq9euLT4u/uslF3SzeN4H6dbWMtJFldIas2SjH38uZOjebqdtqeNSRYDYHKV+ra88NI419EqgWfQt5TbIu+fpkSEqGsGIN472qMSjfk7YXMCndXsdEEgHpSUr5GpuY+hVX11jsrBukpdm2omqLQt9JgAJZ+ABMj1gj5bVWczIBcwxcZXIk230P8BTwd2YXpbSn94mfM0+HYgUMm+djslOZcHCAp7mLrAoAwx9JLVckeaPPF6BQwajuzRlL9hDJTAGEZCwBhABB/VmgCM3WZnEanbblqSnrWFq2fTtG7fHDh+xLTz9lw1sGrae7Q9bh1JLAPPOZgCWXYnrNGLU0BHMub5yzeazG11YVVCXbhBwp+8i5JNDBv2oQQjJKMJN1MzBd3Ju7ca4owK6TUWEgIwYwGqanQyfgkHulri8OnupzqrYTzl657LlD8y8Bk2SmASBgzCo30GgdIJdUgQuMZRYVXBJE5FP0oNrljF4nhoMgbqzu1IjJiWoqcu1XtSb1ziH5UbhR1oE7e15HsDmefcbtj4OTz9eh2N5mA9ELkvnhbow4EQMGTZlZBTOSD1IPuq7XCEh7YlbXpT6bcX+q5Yr9hOcGqPcaUGcYCUQzsZXSYYJ/WE0+r9JLBcvOc6ehtvdt9JYkWQ/qLT/okbix8XsCFElYo29rGrToOWL8ki1LgnkUMwEDJobQk5MpR2efWVGGH2YRiazPAT4HthRjEAxIMADp6enTHKeOS4Dw0iWBHtVPrnh9PH32ZByXJgsCIjErmKPUIEa9d3VmxZ6v0oGoza4dcX3HqM+Xxmbsfv0rvr4xbRnos33796kBOrViMGEEYLBBH7z/gU0+nBR47e3H+dyZykrhk/tZZfTgeyxz1ueq9/jDkId7euGbL9hXvvq8GCtex+e8+qvX7P1337el1SUF1tz581/5in39a1/z+rzZWbF5MHtIPXGoBdDwheQSGejIsAPCbKHBCBw9esSefvope+GFFwWs+F1qBt98803tSxisfPWrX7Wjx47ann377Bc//7lkq/Q5RJ3EvsicJdEAC8azQl6arVpwDkXO+dWvfsWOHj0mGW3W5COTR2pKogpGBDDHtXIdvDZZcplrRML61Ien7Mc//rHGbHDLFnv22Wckb8WUBYksgTTzdvvodl33l770JfVLhHH65Px5B4QXLtrD8QlbT2OJdlMtG31Jvf1Bm/Zaxqe/z+uzeQ44DFPnPTKyVSzi9m3btP+wD9GLk/FgbSLzhT3kNazHB+P3VRt57foVSUqRjAIojz9+zJ55+ikbf3BfPRZhm2ELn3vuWe0zHGMYzfR0dNmhAwfswN79YldRIPT39vp+F6RBFVKmXtPT/VULBsUx2gI9lZnxr68V/14ZQ5WxSsYxeeY5sRS/k+sqDGWSwHBzr4xPlYmxpRWcQhdtfnHR5haXbXpx2c5dvmmnP7ls7578yC5eviIwr3WB66gk+67yUiKK5xAqlVTWle68fp2JXjZGnZvGp5EUKlVim6LBpniwfF3Gi1Xc1+JNMmYrlXHsq6gAmC/s/ZQksT8CiDPZJqMy7h2AvbJuQ8NDtnPPTiVaWKOsWdyLSTZI1k3CWAlcVebr4CFhMLJtRFfFGk3FUzVuRUz8yPv/ogAhW7QA4RgM4V/bqQCEhklId5ct02C5p8d2jLrmHXB39eZNgcI1AgvV/5gDQsnVYBXbVBOU4GkNh1HFhjUgLPsQaoo1MSj5veZBS8bLM4Mb2TIHFz5py2xCGRDXbn6xoCtk59ecgZGzFBF4C4TUvQgbWmM0aazrgL/uTZJgiSDOg5bIMuVibwHyHDkEY1dkRZoBYR64DQunBcgqx9QD08jiBiNbuiHm2FV25RH05YKurr8EJIWmvVz4vojrrE4J4ipg1AoUxrxIwF59Zkm1N0+QqCnMwLuSVhbBQzahbgaEkrLJUSpaNwTIzUC1mXnLGkIugaADhis/DxdPvhTYZ7Lh824GeujR/kSBXm0q49foSYVWiYRmZrZ5M21eVwrW9Z61qYwDwgxo/blVh0MDk+xgJjNx1aFWOVOkbCLMKgAwah/hTJBa2QQgbKenkwq3k+GtAaGK+AGQNP2lkTPtHrDUh1mC4ZibFShcmpiw9qVlO7x3jz134oR98xtfU4+ukZEtqpdMc4NkRSenYAHmFewRxBOAJvBCOu7sYDpXuglGAkIPvMtkjxebex2bszjLatHg5hKy5I9nJkOtTATEQcnzTjMaPjPXZtYqlI6Uaurc3q6WQAlMkTAmK6U6XNWJOjNXA8I1Z2Zh7Va8Bm1+wV0+k8VTpjTkUClb9GbhrmaoAaHPSeY34JMvfjcdB6v6OO69MMpK11xAqINvN5pJlgtwh607EjnMbDi8YfE4tPl8nDOR5gLWCBS9jYM3HE+5aLKfCQiRx8HmJGDixXLiLO5btYexBrKuPNdSLSmuw5BIY9XLKxI0zCVkaaUUPV/kNY0O7Bj//HKZN8lUB8SN+4zXfLrRgTNitZQ1TqtgLtLUzNm3NT3buVnvNwloBQADCglmGI9KfhoJADHnZMdXXcLt1+JKGRkdBeuXygJqrqrtQPtAtkHyRGp1hqjVUy2LdtWM12YSMNkyzsNmHX2d1o9MeGSrQEteK43Vx+7e0/rKOe4BrI+V9t6QNLtjLYxHR4Bnnx8ptV5dWLO1uTV7+V+9bCeeO6F1CJOnnoIXbtjYrTGzPnqOueMt9UaweyR6GMeZ6WnFQwAp5hWSTUAd95p15Dwvfsa8xUX0K195XuAFYxbGHhdUWDgCTOY3rRS8/94hG925w375i1/Y62+8offgCxaLpuk7RrcLzGO8wzWTBGCu/e7vfkdBK9c6OrpdTp5ujrRmU5MTdu/eXbt69ZpdvXJFNYWAU+SYAFhqpEkMZDN5QOHH587Zr175ldg8wCXgnOCWa+Z9xsYeqAbz2Weftj/6oz9W03dYz3fee9/eee9d9fi7fuOm5Kbry8F0dbSJXSaG5Jzk0MAllf/2dNP31Q38VpY4N9dtEGknjHRbuy3M+t7d3dennog8j2+//G371je/qbUEEHzjjdftzNnTdvHieakakJEC+p544rgAORJXgCzj0Uu7D0CzSi/Wbf/uvXbowEE7fuSY7d65SyY87JNaR5w3OFyrd3as2BaAsCYnHMTpzKyqLP73AWGkvl1NEq6ieX5pvEiqYLikFj8dat20sOS1tjfvjdnFa7fsg3OX7PT5q3bx6k178GAizLBWBXQ55zJxXyWjMIjiroP592RPi69iHOqdcRPC4v8gIPSzyGtXBdIwPerrF3vOOmMuKLFDb9rlZa1nzhLGkzXl7VHcVXn3nt324osvKWn4yiuvaq6xXnTWhDLD92ZTwoY4YueuXYqJYKNpRwPL71/13Gg9oPV3vxCGEDBYMYRjY/Zf/uavvTE92eD+PvUhXFhZ1sLcsX2H9fT2CfBdvn7d7twfawSDAQjJUjggjGUhwL05IGwVsNaBZZmBSKq5sMDP9Vm8SUKPXEjJ9vCSlJZklsEBpVsFB4ZsfE6i9tcD3NYtRqPtYPVaZXJaUHQesOefYk4UssYETiVoap4sZYDQ9G51xqnJgKYV69ZqEibTVgI8H7OoFYx6tQZmLKSFZaDX8pmV6DrWwwYuaTPtQQ5X0aMyo4+0Qt5wP5ENqABdUcOZzGwGffzuZwLCQhbsGK12hWr4O5noMGzggIXtUPYo5HsuvWpkTD9zQwgGM10pNXzh6iq2dBNAmK9ruX/HWJegMYM7AKGCvpBVeHF1urMm++uSZwWleq3XnTcHsP7ZDcIyl8lonTgo5IBTPdKq90tj01YQUwLCeJ5y+1L9YTSnZ/ddXLQ1pJ1TU7bCBj05YWvz89a5ump7t2+3w/v22omjR2zbthHVoqVctBwXJIFIkdUkPExGMvvZHdeT7SW4AdWQ9DnTQrCXv4NkkKCUYBQWwc1HYKhoRO1N5GENetRM3c2WFOT7MMU4+ng4KMwaPzZPP9hgUpK1Yy6nvNGNrrwmRfL8ZMGD4UPRkY69+r38vKJmrNwranl7zRDyfLwmIlpciCF0QMg1w2AxF2S4AiguGqOLnROQ8Xki59DOLu/xuLwquSgsBm/AGGks/1/m3sPJrvS48szyDlXw3nvT3rIdRU/KcCRt7ETM37YbG9rZndGMZmaNyBVHolmRarphe6DhvQfKoVDeV238Tmbe+72HAtgyGz3FABuoqvfevd/9TJ48J08CjjGKkglMh+p23FnVWUl+H5mdG8jgWBwSyzAGULsQ1eYtKpCEhSSQdhMfZ6W5Jw7qZEezab3kuGEiUybNynNEghIFS/45upf4b0rs19xrQzbJHtFcF0wbDzGeoazIvdX3rfq5OouDYsLPnPYuElG5q/qa04kW8vg0rYGBy16Nzvx637b8n9dK8r4AQt7XA0zm1gq9yRaWBViNFgp6hm0y6UhWGpm15LkNPVPrA7reI7IG3eX7qrGcX1F/ko6+DuvscffedNPlubgD4HLV9kUOu2G+k2uC/5JkytYJ/Bwm78H9B+GQjmFEq7euWG6x488ft527dygpQIBHrd3j4XGbmphSn8PWDgeRGLXQJ5H7c2l5l1gGPodWBoNDQwZgZZ4xdikl53cBU4DBl196WcEoY4VE9Gc/hUG7KqAGsOQzTpw8KQDW1dMtQAVYBITCVB05etQO7N9nWzZvstOfnRawQT6JaQwg87vf/Z69+ZU3/d57+yq3USTBDx/eV50jdYML9Ars7JSpzb59e/W8AJewo97PGIfbRV3jhUsX9d5cEwwj/QfPfn5WbqDMCWSYr772qsAoQBgG8ncffGifnj5t12/esNFHY6p/bG91Bl3lFCjKZDDDXEdZgWKiVYkK1jF7tMqJaM8RJl4yXMLDwVps1969duzEcclTX3zhRdUWkti4dPGC/exnP7UrVy7Zg4f3tE8hK+YeMdvZvGWT3b1zVwCAxYQBzb69e2yH2lJsswPIdXfx7+2SVFOT6jGdK560w0rGF4qyKthL58+IISt20Of9swFhwTyUm0Xpn6Feo4WU0BvzxvniLXEYR0ibtg5n9yamp/zP1KRdvn7TTl+4ZGev3LFrtwdtbHJWPSPZZ1aQlLLvqo7D1XK+R7RJQql9ZDmUIgDCIqkXd9ekc/Tvpq6oef/z/Swlo2sEy00vWCvZreOy2WX/KYEU+4WX7Kwqibtt23a5Gb/91tv2/vvv26efuSSbhGtHhwPCZdyp1V7Ck/Dbd2zXHDp65KjGGUb/4eBDJYaU4A0zQQAkezRzfP3AgB05elh7BcCTuufp2dmMZmu1yVMef97Of3eAsIsMTX+vTYdkYcvGLQKEZCKu375tD0dGbMlWKqlomsrIRl7mMl7Q6QzsPx8QehAbEyl7ohVwq87eZO72KQxhYaqiBa7m2nVvlSqMjZVIk2w1y/a1GCW7jfbcCQhL0JQPNllRTeTIaPpu4T3E8uD+fYCwmiixKJJRrUwmsnamPoMbGKS1FljVuLrIALkjX802NGu+HQzURilrMVJPW8y65nyEa0gdn8ZuNfe9eSog9Gjb4UjRG7AKriLjJZa2AIQZxDiTUzNvT2XgAhyWkl+yTLAbKRlMsCkHSjlSNcqlnrKPVd/2DLgzPSVDmGzTvyQgVLCveghv0aH7ipo2MQQKMF2epQCzqjnj8K6Z5nK8PPkSbWUEQpwt9P5p/lkElQrO52jHsBYgdPQiQUa0neiUdLRVgHCJRuPIqkZGbGFk2NoI2JBssDH39tr6PhrPAyRw0Mxed3V9E2AP0weCKMZa868F99FWtVwAoPDFwcL9kxjDmIQgrn+gX9l5GqDzbwIYQAr288nkKBEQaxxnOzL9PkWjD2sYyQAAuf981gkItbZTkkcmOOSiFXMVzIjGFZEt8snB7WgAACAASURBVPZg/pAsAwZTkijJqt6Lw91b68iEJMAw/+XzU16X7BFSLVhUAl4F5grY+D0fG2S33rTaWSnvS+afm3+q/UJzy+/TaxK9TxlBKOcEjDF9wfIatYYAHpIqUlvYETVa1EbRQsQDDAXhqvv2axJbSNApQzDkpXMCnsxtvrzpNP0IpytjngSXWevGOHoyIBm7iArj7FmiQXyC7nAJTYkt4FP31PQlEIrxTfEck+lCUQCjl4ZYdb25B85cD69jfOfnqXFxQNi1rg1PiEI+6Q3uI55VwgZw7QF/li7EOvRsYMiOW6wFwO1+89bV2y1Gh31rYXreFibmbAUar73F2ro7JO+UyU9Pj8aV9gZIf3Pu1gypB5W5B1dzN2MDW7HlOTU5tu7+bgFCr7H03pcyYmppsfVhIpTut5xReoawdjDGMzOaB6+/8YaADJ9z/tx5O3P6jM1MzjiT3NmqPZr5B9DivdQfM1h8rh+JcCanuBdkZqxznh3XhdQyQSLN3zGYARDCxCIRpxaZMWFsAIHf/va37Pix4zKLYV5gIvPXf/3XMqLh89kTNm3eJHYQKSzJFLWfuH5d946hCzWMhw8dFJD54Q9/qHYLg0PeTgL264/+6I/sjTfflClLtk0BAN26fctu3bwuyS2AcPu27Xb86DF77713dQ+APMxrkBVTI8X4ZeucsfHHulfu5fSZM7omWFTGAIBMPeSrr74q6abqVT/5xD47fUb1aSgvZmg6v0gPSB+Lgf71moN6VnPsKfORVETC3a32JTPTU7L9z2ckFh+J6OKS9XX12HMvv6Ceke+++56cVXt7euzOrVt25vRpAcL79+/a9IxLTple1KZ2dLjbMLWe7AWUEOzZtUNg8uUXX1R9JHWZ1AvSykTKjXCfF7uUiTsdDdEeKDeZIBISKLp8NLagaOhey0Lr+JX5nCKa5hijWTJaxktK4Ky4pFsJR/afqMNl7Vpbq41NjNvwo1G79/CBnT53wT745IxduzNoD0cmbbWtS4QOn7k0O21L1C5TEyxZNQlJ6tDbgw3FaKsuHfDEVGn1VoO6BtJFyr0nAd+XAgijf7ibOR3VnH3jzTe0hn7zm9/Y+OPH2ps4cxbnF20ZF2KUCpw53R2qy6XdCfEBTN+Zz8/ISCn3JJUfyGXc68FJjGI89dJLL2q/+OCDD4x1hFFTdTCVZVRN4LY8Lr40QCjJ6GpIRv/TX1WmMj0b11v3QL9NzEwpiFvX168ggHhucGTUxiYnbImsMIBPrGAAwarlBN8LU5mKQEvJaCQX1uqG+7RIudJT19lQBVYKroqvai764hU4qMNsryso+n1V2m5XAQcrEo9Pzode/yQHJrIzwY6IZk/QsQZDWDNutRGHG0bUxicVIAyTmUjvPhMrlAwbf8+Dtzpwi1enZCcZgBKwloygZ6X9q8rkZo2acwMxjvWnV8W7axiKNLxPyj4r8F43U20GgJl10YYZY5rSoxKoJ4OZ11y9T8pqI9gos9UKmn8PICxrUio2ORhSD50a61FTiiSjCAHCDhsfe6QNgL8nIyGW5Gmyi9wqCsl0ZZIQSpMyiKqA7jNmydOA9Vovqd5bIDkZwmgJojom18c78+TBfrIizm5FC5FcU5X8u27FkkR5HgoOjgMQhouvB/Rtsb7i4AmmWqwW47O0bF1kjzEXAaDQq21oSIBwaWRYclIcTAGEPe2wig6A1EQdU6IAD6U0k1okNnJAAhIt5iDzBtvx9nbvjam6w6UlJUoImpLBwPBELWrUuwgDFs9y+7ZDcFCzpM5+eT+/lIzmenQTmUaGMKUrrtbzuSuWMBhHnku2gxAjCXscNWZZFyp2UA3hvadnDQhXZdZSMqOScsW6yX6DCXCcIQxzqaghlBtn7D8u53RGOdcka6msIVQiIOsd29tlwEFfu6npadXbZg2hanCXvXWEkhBiRpf0XowRsl7GnPfTmHZ2Vn0icQTMgFhgLWoIAaHca8UmqeemzzGCVf74OsDoq5ZnMyaZjMk9LXbJSLb5PqV7jSRJWePXvN6oawK4MFYpN1YNLSwYcxSWMIA0cw4Azr9xM+XyAEA0A0c2OzdDfeqCrbZ5va2/zgNFr5N1ZtEZWWz33dwsZe6Ms2TNIZPCURaZHmxNR2eXmCrWNyCJBuejgyM29MDNVmDQOmT206M5yLwZH3usJuLsg8izMDVh/FgHXHfZc5Hr1FSTTLbFFhf8Wff09qgtAG0oMDvZGK6eBMFbN28W4CH5wnVy7lNjR8sHWhXAcnEvgBSADM+F9gkAlanJaZlsZB9hBfrhSq2VGsnUZLsxmeHzd+3aKSkkmX96G8KcZV9HXgfAA5CKFQ5JOM8W2RjmMcg4v/Od79jAun7NRdw3kV3S8B2W8eSpk5o3fC5SSMZxenbGPjt9WuALaST1ee999aty2l1aWrD/8Jf/QcY3SEblzrprl33jm99UsJv3zTPiM87SoH5o0BnMxQV77ZXX7O1oecH8AwjSosTr7fZobQHY1Is1WHgYRPVIBPzevC3Au3XrFnv3vXd1j6zFy1euitUcHhlVnZ8cwjk1Cufg3h5MghzgS11Ci6Ae2j+0yrwJ6S3XifqC8dashg1fXBJAgQ09ceqUPf/C8/biiy+K6VyYn7Orl6+oLvLzs2ds/PEjAcuUe8kUrNWsvaPVert71Gbi6JHDduL4MTt14oTt3rVT+xD7BuBSx3v4FXiixiXeBL3Li/OuoGliCVNdpvOpacFXmqBKBeU15E77FVFp8ffqNV4HVBfahCqBeSS3Yf0JQLi6oqbz9H58NP7Y7ty/Z2cvnLfzl6/a+SvXbOTxjE3MLKGDxuFEV7mCtHp5SUkgxTENDsnB86FMiBp539+8nMCdpgpAWKkCop4y9tbm/e9fgiEs4/lmtrD8PHd29n7X27fv0DoC4LGu3//lL7U3CBCyv6JM0vo1a6eNEjXm3V2aa7ges79gKHPj5g3NU85T9b7uaNd8ZUhoaUMiyvuVIu0ekzR8KkyhAlE0jtt/b4AQkLO0umpT1mI3R0fs3/4f/8UBYXentff1SjaK1SqPv6+7T1NgYWnZxiYnbZI+TC0rchYVI1gxg956IqWj6oNSAY7kw5nddbCUh+zTYly5K+U6iiXCtXhtUWRwA3D4OopsTKRJS0CYDZydFXFjXr7y+wp/o+aAa8fG1/ujrWis1FQ4GMOqvi9qbKvgOh97GBykpAsgmmYDFWsVDEK1m4Qr47PKzTJIZEFIshOa6RLY5VjmoqmAXnEAluNdj5tvRJUzXPFLpUzSF2bNxlWSyuqDnzSK0XNMprW5HUOTJCGlrN4QJ3og1jdVG8s0WNektqNZxhhzsDSVCZld6VyYgbcMNjJwj/oefXRhDsTGnSwg78EhRs3T+NiYDr02AUKvM8vmp0/Ob99UAz/o73U9no+uyw+96Dufdz2H114x/yRAmLLpMDvyNYCWvu5FlKwFQWeyM42A0BGsy0kdEPq1+uJMQJjuqwSqK3JKnLPOYHiQE6UcFbWBt4gxa2HDFiBssx6ymgKEkzYxOGRzyNdHR80WFq0dSRCAEKMRGdm4VGV6ZkqBj6SWFajzHnvIEgnUR0dGK2DSR31eAMKsr/Nar7oWSswebFnhyOoAIRZ+miwxV6IhfD2v6rpa+TCnyVHMN5JH2bYiM9Y5F2SAQmuIri7Nfn0/zAU4rPjikHNGCVOZAFjVfuiAMIGtN053OWumfzI5ImOcxQWxpjxIgjTVyoZpisuGXYpZmRKkNDkcarPmTUFi9GGkdxwBL5lXQIcy3jLncZkngZ0McdTYmmtwt1MOYJ4Xc8vlpN2S8cL4bNm0Sc829zIZ51D/2Nkl2/8cD+5SPSg7O8U4Egh738J2BbwKmFZXJRFmXPweYz1U7pnOumlOFAGdg0PY2DjVUnofaxmQl43qmSs8H+SbSlooeeEmRUq88Gdl2frXDegeAFZysg0zGP7tr3FX0Lw/mRqp4fKK5gH7kou5fA2yprlX3ov3YB4xrgAMuad202qqW2MwOTmhfnP07Lp+6Zrs/FuQUwajzXtz/zOT03pvQCLgBtCQtZSwokgNeS+SLvRFFDBVMqlV0mrOYhiyvfv22iuvvCyzF+bH+PiE1i9mLQTtXCvPhS/eC5YLpu76jRuSLR47flxZetYgzdMvnD/v0mCcwqO2smwWr4RyuKJiGiWgdvKk+vYdOXxY40Eihvqhz0+fsYcPHqo/JGxu8MceP6gm2hkDQCQADWkmdW6wh7dv3VLDe4xdUJEcPnJELqfcA9eGVJE5DqNw/sJ5gV2AIC6nr7zyqnrtPbh3z/7yL//SfvOb39rU9JTGmut97dVXDWOZ3bt3a61yjYA43FlJqDBezPO3337H3vrKV+Tsy+thzZgfAPGDBw4KgHNtcllemLc7d+6q9QfjeO36DbuNIUtfr2oKMZMBvLNnXrx02c6cPVvtQy2GGVSHdXY708szw8yI6+VMVDKqp1e1jiwunhvKCsBn1nCX7VpI0pAIYM+gVQTzgn3h8eNHYj+RxDIvaTwvkBMJZcass5P+nL22f99eO3LokL344vN28vhxPVtUG9RGo/oACMD6J5CQe3FI2KmxXyKhUCmcCravKDmquwvEuZ5xr/aH2kbSz8M4FJtQZP3OaSrDS/132RdcGcGevyrpLcAdMDg2MWEjY4/FDt6kNcfnZ+zardt2+/6g0WZwcQVXqA4v+udDIomB3Dznv/bwon2XA+QVGTlJ4hstdLiaxIAVsaC9JRjUJkBYJ+6jN/ga6rDmSKaZOV0r0kmiY62fuS/CqvaxXbt2q3aQVhO8r2TX167Z9OSU9uqMp/gZbGG6McMmknxAKnr27DmtK9QyKr1g/1McQTKUxHGL9gzcgjm7MJ9BDYAkfTVd45tqCD25EHgjMIdUOq4M+gKjtHb894/+bk66+ZVVm1lascW2VnvweMz+/Q9/YJ/fuGYrXe02ubho0wQCNKdHfjWAc06rrGppOzFBoS90NQEJrSeUQ8aWvNUow1UZatjr5udVPFSsjbI9h7LphflIShWVPW9pVTZYTlTRCkG1I0W2vQySwwYmHKB88WkSx2KoLGaRTymwd5c2LzFekZ04gSIPkkWnjBkZGYAhdQ/hoKqDQBKDuoawmqQCOElSRvF7KWOMvjEJDP2z640kD+81axMDAPLZaeiQkr5sTO3gogDLWTMU0yw/t6oVLL/vHx4W5I0FxQ2S2ph51XOLzS1/p8G8Jez0o0gs9OR10KTnF9JENbWO4DSiOw+w8hqLTbQ09/FwtgaidUa4zgI7aHaA6UXU4ewXcrJs+Fz9PAJ0ubZFEkF1iOq9FRb/1FGp2XVXOM95s+2s2UEe84SErLJiftKG2Z9b3m84f0Y9Xwnwn7bwy63ki24rySbnnK7MLUIyl0Cn7MvG9xLIlP008/uN8y8kowJMPqcIthMQEjg4iCHwdzYpr4ESKclQkiFs67AWGs2TmBoesvlHo7ZE/7+ZGWtfXLSNfb22ef2Abdu8yTZv3iSbdgKboeEhBcCwRbANfet6FQxwnXyf4EyyvaWlsG2v2SK/J2dYEhA7y9nuQU+0K2D+ZWCOQ2jl4BmbvwNC/5OHnrNVIVVOk5nCyM3XaqPZjkehcbZL6upN6b0pu4Pe6jrUWsKDbpcQtvoeJyDoDe/r+kWX7ubYy9ES5rWq3/OGQtrvQ0Zc7zWRWY5gJwOflKarH2IEz1h/HzxwSKCE6wTwYJEPcMdpEIt4AUKaTM/P+ThGIX+ZeMtCTAXj0c4hD1U+i/dmnKWkiPMiJYGcKWJJARpqHeGtLniNWH7VczpQ5PoI9skKsxfgLsmw+/OPnoc0EV9ZjnozBztpPpTPhM9Ldor78N6Ci3rN7Nx0VbdbrZ3WFtu7Z79quVhjLoOlOfJMtKtwVQvPlGfMOAHAAJkEIwR5Ui/EfWSdUGtbhz0aHbWJSWdlCG70bLjn9g59j1UHYKcVAGDg+rVrkoYyfi4fX9aY8dlzU14ng9QUt8xjx46rpi2NYbIB+/3798RMZc2htrl51rZZx7p223don5i1l195Rdn5TIpwb7BZsF/MDcYue+sBWJA14pxKb1C5xq6uqtciYIP5yxfPji/2MPWPbPEm3CR2eL6sA+SQ3/7Ot+XaSU0Z9ac0Ysf18+yZz23w7pAtLM2btbuJBHNhdtqDRBJI9OTD3OX1116XXT1/x8CCIPTjjz9SzRvADUYOF0z+jZSRVgzU3D0cGtQz6ezutj/+kz8Ws7F96zbVI3304Yf2dz/6sdhKiqqJUQBzqoXbTj3cdo3r7Tu3BfoYI2oP9+7ZK+aCa9mxY6fdvHFdn0tSB+C+Z/ceOYYCuJk71EUCtNkz3UTGHTphSAGBe/ftE+jnC+dRZKe8hvYFvnV7TX17JJpoWbb/wAGB/d179oTMvl9zjr2E+GpiYtxGx0btzGen7eaNG5VEOhMo1PVtGBhQOwr2c/YNGMGJYGllCkISBIMqtbqQGtK2bN5oe/fsttdfe9VeeeklO3hgv+3EwXbDBilAdK1prhelTV7wnDGCu06qzKFSqUWkEf3qSt1UZI3DSb5I+EY8rEHLODcZooa+2w7+cs+vzngUKMTqCyhdvKaYWJz6tPHJSbt5965dv3XL7g8O2Z3799Vn8OHIqI0+fmwtHd3WihTfCwaL93ejM11SGEilcVQVj0WiXmxtJKdJDqpPb6gjKtVQOpU3eNPXGe9kCNeKW57Squ+JX20Gis2sbPWCmIckpTB5OXr0iPZdznnar9y/e08xmvsmeGjJe/E71AHC9r3zzjtaf3/7t39rH3/4sQ3do2/jorV0ejLWk/0LUizAQuK0y/xm/l69es0uX7wk19cqDm2+G9ydrdU616HIcNdrkpNSHH0ZgHBhZdXmyDS0tQgQ/u8//IGdvnbVFttbbXxu1ibm59QUt6+/3zau36i5Qy3G46kpm0QGQgZagBBNNJJRsqXt3ptQLKHXACl4iEBQh3lpFMJkjAxIMwPFzFfvF2pLsFWPZsiyeadGI1IP1Bc5FZ+dlvWmQemkrYtb12spp3wQ6UqrW8XiapeZfuqK2NC4LBqqki2jcFcOygXI1T2FSYYrSLN+MZs45yUGk5ZgJa9jjdlcZVySMauZ+Xo6iXnwVhgEKTrkQrLUDAjzRdVHxWakLFolBa1Z3BJApNFALSj1d8uAv5zf5bNzV7zagMUv0CVnrS3h2ihHzkxWhQNjvKF+r8i8u3Y+JGsFGI9tuQbSkUxrkFzGLzWMa9bKJSAMJorXqQ5Lkpca7CiREAxXSq58Xw+gr/5lHTrg3GXSe7tlJh45QbNTl1+Pg6RQotaSk4oNrx9+NaYpvS1YieZ95p8ECJskLAkQc94kY+uAupaexYR4UnIcF9V8WCZ7w1gToHHQAJwSmMvynjUVmXuB7lxX6P1bvf1EC2YkU5M2PTJs86MjtghDODNjnZg5bNtqB/fttZPHjtquXTts3cA6+/CDD+zylcsKKNl0CZAG1vcrSyyzA5kazGut86x6uz1ArFhg1c2J31ZQTp0KwbzX/2ELT32G1yFWQIw6mpgPkqRUEvZGQOhg0FnVzCJVoCeBYBzcGn/FKJ61rerz+GySZU2AsKohjN+lHi97/FVtCsh2trkclmfiyTdqidu0FlLWxmcp8ArJUvY3zANPfGwFXGPPF0tY19v5vWLWQS3WdmX62beRbQK06SWGGQb1RBX4xqQpaugAarmWHJA6gy7WVC0oHJwDDmVapD3HA9QqEx7mMlkDLIAeyUZ+n3YCMFr+OS6JdlBI6w1vYQDLhTSucQ/02kUCXMahrAEm6ZjMtLPnWc/nwGpuflZyY2esQsYVzNWOnbvU1Jtr4JoYMz6DZ0s2OwF9zjuvqeP9FjTW3l7FE6qq3ZRyoUNrAQAg2WeATaYZf6emLAMo3PII+pEpwiDJhTRWvLehcPZC9vStpqAIFiebjQMKSbbwHgkI1e4CSRdriqOcw7Vj1TZt3aT+eLB0sIT0jOTcJ+7g83kP+oDxnAA4gGPs4y9dvCTQ2o4bbvTEzbpLkk58qdepzhV/auwxjEeyo+xJGzZusO9973uSQ8I+AzLPnT9nn5/53G5ev2mTo5PqndPW7e1TGIa5mXmNcf/AOl07TMErL70skMYX7ALyMcAT8xPWgaCTdXPr5i0xYzBguENSW0jdIuDpO9/7rlpD8DnUI/3i57+wD//bB3bn9l1r7/ZkBePf3wfb5tJn9hscQQHj1B8ijYS1QJ7Nz3gO3NPYozGtdWoJcULF1ZX5TcAMeIfhAMjSyB5QxuuoFQRIEWCnI/P9B/fVXoLEgTtk+fxRIiUA4cYNG+21N163555/XuMDG0rwC4AG2MwQUz5+bMMjQ/bj//q39tknn1ZBNGutSsqorYrfN67RmN1IDo951wK13y3W2dFqSwvL1tHWZju2bbYjhw/aC889Zy++9IKYQWSj7PnObHtwkExvI9gIoJR1gXFOV9aC8VrNo+qYLs501TdnhJKHYRnw1QlBLqQw5nbAVind9Am6SvbdhXlvGo+b88TUlI08emT3Hj60S9eu2aWr12z40SN9j/9OzczaLEYplCqoz2AlcI2Yw9uteasMPThPlWfCMluzJbMeCUD1ipUM3ff2rMH1s8j/lF917NUoNW3YO9eKc5sDm2oYnwoDq1fwG7C+sN6cM3v37NFex3wdHhzWGZN7gJ5SYAjOxp07dmj/YQ8gwfPTn/7UPj/9uT1+NO7taDp8fvNFwpJYggSS5nb/gGThly9dkpER58HTAGHrqhus9a7vUy/UnTt2ag2yTr8UQMhxxyOiQuTO6Kj9xV//3/bR5UuGSHSKrCXylt5uHQ4AQibh9My0TVDMjSyFQ1qA0GyVPlFtGDh0KhtBzz7S0QyGau9C0uIOifWE8cXkS7LxcA2JnPpWeRY7HwJBj7JBWZtVU3E1k5QtI7I9hfqfhYU3wRP1ZKEx51DCfCIPzZVVD7S8ZpD/cp8YlHnhrbfWACx6L680PRGIiQ0iA2eZyjQs7mCwnEqsJmXNFhRyg4J5bFphce2tkiryLlmzUwKW8nM14ZUJ8h5njbWHYWdekNTVIm669nRFfcpa1bdLKSX/VlA6O2tLCzDOZOI9257SDhlWAMIic5sHQIJCly140Ccpa8kQhkQxt141Aq2MIJ4ce38uYZ5SAMLqsyKA9QxdDUzT/EeZ4Agoc3zFfAQALo16nLjJud04v0tAmEG0T4kyefDlAMJnPdv8WTlf0ySjfPYC+2l0VM0rPzBdahcmMmIaCFz9EEyXRgeEITHk96OovwOzAN6clhPTUzYzMmLzQ0O2OPiQbJX1tLXZsaOH7dWXXrD33nnLdu/ZJdnI3/zN36jOhWCH7N+JEyds/QZqkvrEElXrIYBXF8AowQUyNbmQei8+N2+pQT5zJ+sDE5SpITx1YGFa4bUYLiXk8kuG0CWJLr30zGydXEqGnCAg1yS7JzVn6oUUa0IJi5AlersMbztRSUZj38Wxs6fba+MSJOV+IMYwWLI0fkmwReDJPThoRoaan+81UJI0FU6VvI7zQo6ChcFMMqE4u6VMlc91eaHXbI4/HhMg1HzSPPAx4z2Rl/J+SjQGGKwZ2QU9M54VwTEBvaS19HALJrgKdmJdyok0LMe5N8Dgo0du668ejNESowwe+DykjIAuXgs4A5gk+Fcj8UgW5blVu9U2SumrukapDkhQOmuRzem5/t51/apz5fsuMfUx4DNgycTwFc+7BoTIJOtG8SVABRACGNXLTgkGT2TA8vAiAIraTK2sOBszjksrAGjV5mfn9axgA5PJyHYatGCgNoznyfeQT9LigPcG+LD+YKf4PT5XCc2ID1TnF+0bdu3erUbtvJ5nxxlBneC9+/f1X66LgI11y/sOPRiysdExa+vGHdXlsVkrnAZE5bnEsybJBjMGKwiAUiKot1cmLgSCzLXf/e533qx+cNAmHk+aLax40qSno5L3IqkD/O7Zs0v7yqmTJ+25U8/pHLx+/ZrA4Oefn1XieeeuXZKScs8yY/n0U7FxqkVqMbG6p557To6Ib73zjm3bvk3PGzD40x//2K5euaaaTvVhjHHrocRHBl3uxArAf+P1N7xR/fHjAn08Cz4L+RvOqwA85hbXzc9ZL/xOGh/xc+9jOSy1BM8P0MY+gGKMMWN8eRYT41M2PT0rZ1Y1uK8AIXFbl+r0/uhP/kSGHgTNqsuTQ3Gbklq0p3Cw/8D+6t/9e/vNr39tXZKGIzltr1sehUmXr3uSrm7ctLK4akvTKzbQ32Obt/bb/Mysmsy/+Pzz9ubrr9k7b3/FDhzYp/uUlLACLEEaRAgqtVfTlxvJFPJN/W7xuqcAQgdGT6KcRtDpMa7erfpoN95I91+/HEgV1AErNje3pH11dm7ehkZG7dadO3bpyhU7d/GSXaTR+uycjCAx7lFfcJjBeG8Imyfvry5dKPz2XUEVfhuZBFNdpwzhyPvUcaoMuaJsgTYWqQBq/qxUwqwVX3xRhvCJ639KYpxrZO7wzPlD7SAM9+eff+6JqzWejXsH9EhO/N5772n+sfeRjCGJMi9jOo9f8vznXlnz3/zmN7VX8f2f//wXkmuTcNN4PeUaO1Rv3SO1EqoK3Ij5PJJeXwogzLYTzYBw1lZsbnXFFlrMOrop2u8Tza+eNWjMF+ZtFjkPIA9AyKQGJCmzCWBqt1VJdLzuJPImDSyPV7in7jjJvOhbVsnpPM5OpiXlI5p8qjtwZqkKospud4X/bbSNDKt3DzDUfFJFp+5CJflH2HfzvdZ2N4mYW1wQLS9fRKyuyXbr+qqu3A5lteqc7ZEzYNQC5rxLZlTJGI8uKhBRBdmFbFTfe1rWJA4CxgO5kwdLYeFdgO0ELNo0S0AYUij/jNo1tF4j0WB+DTDot/jsdE4ypflbkmxFPZnY2aZ6wQZmtbrtrMOK0dHFNbKOdYuCOhdXuXcFXGKHdQAAIABJREFUKFxr88mgVOYekYXPTHeC1IoRS0YZ/XxYuZeAsDKU0IP3zdsL4h3A+pg+WW+UYClZwgQK5fVm83e+520KEizUyYQn7i8Ymur7hWFQw3vnHFx7gJ753Wr+amI5K5KyrGwr4FJvZ4zqiZzW07FUkjGTA2nY+KsXnAfNDYCQe19ZUS9CqrxaFgCE02IIF4YGbfHhoNncrADh8SOH7dWXXxIgJEsP4/83P/p/7EMBwtEKECqrjmw0JIOZFOBzUSTQDw/QkgYsMhmhX6L6+Hl9WiZg0nxEzzwTF9HXLQ/RSkWg9VDIuenRlU6jZNZjfUqmXDTaznGUCkCsFkAsahZRaQRoSkCpa2wylZG5ET0Wg9nJ/YhDTqCX2sJo3I5sLe+FpyiQJyMS76MnhnDFM/iqs5apjbfbQEZE9hRGLwFhGttwX5KUiXV1gxWxHcHEU4OBCZCDqhSa+Hj5PHP2vmQe2Qt7e3prx1FcKmVzv6zv8Yy1d5X7nRyFfS1JHaDkxKLYQQ7z/KqUFKL1PPnGWeh/HBCqrEDmPe7mKhlnPEdJcNcMClIySrrRZWpKekWfwqpmh+RJuwNdBWfFc4apUW0W7GE8b4IK1YlNwaJMVxJWuWsO9OsMm5qaEbhCAurmMl67iLMoZQg5n5GoqY5zzpM2OtNbTVJFnHYBbchZae7N2kJeKsAe+g+uGdDKF2BDUlYkwNEyhMRsR1eHbPNlmBR7ybqBfrFQtC3g2fAz/Aym52gGT686B8NsFjMTMwrWSD5QE8UcJsiiZohktsxTJid1RcgXeV++xzOTic3+/QKXbvjTKmMaxhkpKo3qkTHOLToz3baKnNpvz5UCpIlbxMLRDuHkieMCPcRLsGz/8A//IIdP+iiSiIL1fPPNN2VHLxfUzz+XaUXK2Dds2mivv/G6vfTyy7Z9504Zrly8eFHmOKc/PS3QC0AkPsn9ihq5/nV9tn79BvUhhBEhSAWIs5fAhohFvXTJrly5GjLsBdUbkhjo6uqx/v4+/SERwH0BCAF7yG6ZC8xpjLeQigLWDx06qO9fu3bdrl+9aTev3rbW7lZr6/R1qvUd++fmLVvta1//mtpnqH/j5KRAfLZryWdLMub82bMCyHmcKtkdc1NBOIlhgCEHTytmh722bcsWO7D3oO3ZtdN27thiC9Oz1tnWbvv37rHDOEUeOmQbNjIXeiMpl0xVRii1I31T2tbBX5OirTzPGs7UOOv8bHfSo+bSIw7w/1RnecY0OKfXADJc+iuOUZ0QjWW1uLBqI6Nj9nBoyK7euGkXL1+2cxcu2ODIiBxG5xeXbG7RDWbcMNhjJv9vrN9k/uIqBBOzz3YQMw766vpCsVxxjaqljL8z/2twlK7anDEZJ9axYsbAGhgPmqvh+/8DEJKkPXL4iBg85h2AkLWUdfG6jCKUlWR882Z74bnn7Rvf+Ibdw5zn7FnJtUlkgQ/4dc48zjiGE6k3a/U73/621qXk5e//0m7evGULGBHVN/tETEXsvmnLFjt+/JgdOXJE+wZy1vPnz305gBCVBm0pF6zF7j4atb/4wV/bJ1cu21zLqi3C7BGkdHUKdCBxQLYx9njC5rGKhx1rAoQyl1l1uSgSUv44KGwcC/0z+jioBUA27g6wUBmaJPMXtRop6VSwTWCQut/MqqZxAx8YE7gKKqTWDSfRsNlnobsUiMJiJF9c/7J1dGF93KagRhrtqSmXwLa16eAh8HEXrWgJQP2jXNw8m8T7+n/qrL6mf8FkakTS6n6t8DvdO9f6WQEICQYUKKXGO+p0ypclK+bAxOtpciyT8SuzWfr9gpGoAqNg156JFupfrsxQCPrUV6q9o2JMMvOuTI56jLUXm0wUdwfg99qfbBZfZ7kcgxdjXJjY+h5XGnc0zcGs5Wpo6uwAMSdsWtCnaYMktGIN6/ErASHPXK8n4x56e+YKRfaZnV6LCW64h7zMcPCs/pk1hI4F6i5/TWvL51h9r2tlKev3fDIj+oWebW7oUcCZ9QU+pV1C6febY1mlhKraVI0bLAdSushue689P0gdEPrzUDKB7wEIV1etg2ewtKBm9FNIRoeGbGnQAWF3a4sdOXDAXnzupLLD9CHkefzkZz+xz05/puz61m3btQF3d7O3dctWOuWAWRfKfpA1aZIgymAk6u06vNaR2lAPCt2ZVGADwJUsb+0jUNUNehBXmGGxVbHPdoSUMxg61opcV8MdtHwuHEiMcU+ft8sQKE3JaKHAkMNok6nM7OyMzc3MRGbarzfnCMyOt6LwfovdqiPzNZb1I9xvTrGq554cVpdU07Iw7yApgdLsnPenc7OIlI0HiwCzKodSB26aO8h0Y/uOD/fq9FjLmhPaC/y+MyDhfTZv2iTpbu4VzDoYWvYWakWzb6AnMPyakqku6w7TvAWmpTSdygCca+loV1qiSgwkGMwEwVqA0AGnyxddMuog29k+vpdKmgDW6me6ZIsY+bS0Vu1NVB+qfcUEymAPBcqRk9ILU60YplX/NjE+IWYn7xUwNDM7aw8fDtq58+cFVpwJJcFqOvtgiZkTmQCQK7Ac1lYFGPs29NsmAY+tMjOhBo2efEgMr1y+IvMYGd6EGRZgpzq7C+m/Egdz8ypL6ezp1JkjBpT2FWFaI0MuGpiz16DSaof9riW8/Gxuas77Bna60+36jesFVKnVQyqJnBQ2jrKFrVu26vvIx9kL+PnRY0eVnUcOy9wATAGkf/3rX9uZT0/b5UtXVOOjNgZtzrwDSrU24/x67tQp+8bXvi5TG9oYAKhw+vzBD34gB1bunxqj5593l0xcRGEeL128rPo7WLjde3bbkWPHBAgBjsQe165fE6t3/eo1GfvQu1NzDKUESSsa20tutl1AbU8wq1u3bhPriEyVlhHI2O7epTH5qNY3Xzyj1RX2WZjcAdu8eaMYSe6PABgwyDhU+3Bbm+3Zu8cOHTksBpTPRw57+pMzdubjc9baY9bS4Ym8BIQoggCq3DOJA0z6BgeHZAKTkmsAvO+fprkjp9OZWVsh6MZABYUBZRhqD0Lst6o52tPXbbt2bLNjR48IZB8+eNB2b99uS3Pz1rZqtnH9gP/ZsN5rXaM0QAxWAwKJVglV0ibTZJ6keYIh9E1xzYy948cSENagsEwK1endFMhF3WBwC7JfiYSpX127zS+s2MzMkl2/cdsuX70mIHjh8iVJRZEbS7nCGkLGKedpyIvYRUPK68kvJ2r4n6vmAiwqbq9jAu4lTZfocSifABEL/hpXpTlbm0oSxTKxxj0OrtWAjbFJjG0cbP/SgJDr6+7sUg0giRjmdMqgmdMkg6o4KMaItbSfxM5LL9s3vv51uQL/7P/9mZJH8h7owcTNE0EkJtSGZud2JZC++Y1vaE2fP3/ePv7oE2f5Itn4BACKD0YavmfvXnvr7bclae1b16eWMh9/8vGXAwjTVGa1rdUGx8fsf/t/fminr1+1pY5WGc0sk+EMuQ0ubmT3cMFaoJaELClyIA4OgFQLWeIWm5lbUJZiiea5OcGCOfGkgC8wNo3y382BqPfVqief27CHU1rUlJWT02WCIT6tDBsaHUhVAcShTP1h1PQgFSXwo5GpJEu+CrQY55cWlGmZma+zLekwmlrrlAT68op7iuxJCQhzmZUMVDJl2RevxgL+21njkgspXytWj2Cmrc3tkoMhlFlOSsiKAfXMbkbxhTq3ovAaAYQo9RLQBgCpgWXGiWszhVnvVoGfYE4FkxNorkHZaxtew4q3TCbV9xK4pzDnyG26nEvVmJXjkZtQSCKcpXCnRO+jFcF9EQg3MD9NYyu2IuarswEZ6HmwlwxhyRRUm30kCZ4Abk8AQu0uVW6lmk/N2ZYmVrd5XTWPzbN+/qyfac5qT/fravzyDGK1NqoH6ImSfCaMjddWURvl0sInAGELz4U+hM6802sQJ9F2gNjstE0NDdr8yLAtUUM4Rw3hkm3fuMn27dxhhw7us96+Xh2Up898Zjdu3BRTQLZw89at3tsujEUkGY26LuYABgYcEAlABAYEdt28BHZMUsFgwHRPUSune89EQ87nAhzm2GSyCjDIGDgz16mDTAYmYn0aJfa5LmFx+gdwx/Q6nOy/qabDYik9uG6WjE4RcE1ORKbTAYoz2asKIGHZenq6DcfF3nVYxTvLCzuQjX7pFSb3TYFQ6lmcLUWCKLZMzqBePyk5ZrbLULsHNzBIFlj94ATWVvS5PBv1zYuDF+C9uLTg17m8UqlBJKMKyWhK5dbJNdCBO4X5PFM3EPEkRYIvl3ZGn0LqwxcXqyQGn4yxEEFpGu8ATpI1dSfSLtu82WV2lcIgEiCenHNX4Kw9zAScm2dM+N6eewytXFSn6c8h+/glQM15R4DN81FdK+ZLIWXFPRXDDa4xXQjTVEatJ2Kf9bngnzMy+sju3L0nCSEZ8wSpgHGB5iaViWpbw7SIazh05JDYHmrlkBxyNt+4dt2uXL5sFy5cFCOFG5/3cqS9AEnLGvzy/ThgFFTLqAcpNusHkBi1mWIl8ohJp74W0/sxP/v71+nZjY2N2wJ97ZaXrbuvx/bu3ydXQYAe/ep+9atfyxCHswc28MTJE/bhhx/ajes3xCbCpBE4ZvN57ovn/9vf/lb29NeuXDWYO2rPmB8AR+oY5UIZbU9efeUV+8M//CM7eOCAegvCLCA1gyFkTu/bu89eefll9TWj5x1j/3c//js5uCI9hqk8dvyYvfzqK7oezHEwygG0X7ly2UaGhmWTz9gp8RyyXt7rtVdfsVMnTwhwwYyyhrkXTIMwoOG5wORx3cx91pmvhxWxpYBHnENhFwf6BwQGmRePxh4psZCOxAD79Rs26lqfe+6U9gAC4HNnz7vRDXghsIVa9MA0d+Lk3CVGWUk11UjNy0iH32EN8X4qfWltUd3V4MNBmxqfECDsgFiIlgeWbaNoQ7LNaySfO4lE94TGbue27bYJ8EfeQGlYdxNmb/U62rLllydUnji5NOVSORCnWrNk9ClgUBFWk/lXqpj0swJsrQUIw4PT9+b4o/1e19Rmo6OTdufOkJ0+c1Z/kIo+HB62WaTuc7M2E8y52MaoS3Qf/ZKnjDgizudKmeG6i0qFlUe29rGoafAWVOHr0eoJKO+H6Ey5EhUZzyjOCya3WbXki78BlD8LEJaxUTmGVcxRKY0S2JrcQmlVAlhjTdy4eVNJIdZESlz1XkUCnX3lxInjSty89OJL9tvf/NZ+8tOfqI8p99rZ26nzJM8L1jVJHMyvcPplTXut8H0l4/y6fYY1Xzf/xv2UPerdd97V/geriMPwtWtXvxxAmKYyy20tNvh4zP7dj35kZ25eC0DYYovSILulPo1hqR2B7hc7yGGMXBQwQoZ4tcUWllZtambO5haW1KZBmY1YBKUckYeQMs9Ky1tii1ilvrl4Np3NQ/0DI0CpTBrSsTReUwHDtLyXhav3l1ldWZKroQ5TZT1XrYcArLtbjag5VIk83cJ9WXIrjHPmeQ1yQS3OvKeUwznQ4rpk2xsBoGevi+L7DJCr8fCehmKhSnBUgLQMNpiMGUTkhuP1j24qk2OiACkka9VwpmNlsRklUPXp6m6O+ZXMYLUIQ8vI7zXXDz6NffJNxOtHc+1L/pSuTlWNn6/HBMZe8pyNoIuFFFKM6iLzXprAoGe9IoYIWV0GHg3YN36Wm10l7QrmzxMP4bIadap5jS458z/5TCTjUosS3yz5SjkMwbJLBRst6ktA6EDbv8qmrqXKzP/emL3L8Wj+WQNFGDmY5u/VgK0a1bVk9XFN9e9oK0+mOJKk3l4iDtuoM/DjJQ+fOADyHiPhItaCercOr0/zOoSQ6ASokglR9BpthYkjwF9ZsU6kebPTNjE4aPOPRmx57JHZ7LS1Lc7bQGeXbexfZ1s3b1AgitPXg4cPxJTAShAEElDmM/BWEpkIgI0xMUqwdDozotgaFiLBG+s2pZG5PlPuVydfgq1N571YDw4W3NzCz1pnPdQGggAq6qWVaIja2cYnQP2Nuz+LKSNxFk3U003U95/oTxfyZR6wJIRTU6Eeqk2RGGOvIfTPl0lSp7Ng3Cu1TQl09DswcWGwAihO8Km6NOR7GD2EbCpZdG/z4zbb3prDFJDCjrCGOJA5ZBkLbidluQSQMi7AZbRoci4pashTWXf91A12d0drgu6qVinnfvZlJBjNukEHsHNV/bjq9AC46r3oe6NqmvnDcxGr2aUg2gFhJJPk4ukMVa7HXGNKfkYPNoBGfj9ZOE+EJCB01UnWHvLZao1Cv0tMbWDfA3Ty3MViRyN3zUnq/HEAx+58NaXIHvxzX/R8xLhkcGhYdTF37931ViKA5k5+zxtf+9x091LYAbn+trQqi33w0EG1KaCvF7/LfIIhJBCiPm1eYNDbiCiUVeNmGEcH4eohqZ6c7CVuRqP9NQBspSeIYE3rpcNNHHgfpKCYm1CzA/C5/+CBzU7P6JzfvW+PnTx1Su0aYAaYDz/+8U/EhA6sWyf2D7bq17/5jcAMwJV7wVGQ/YG5jHyU50T9IMAO5hMgRy0SMmdYN1pd8CwoNeF6vvKVr9if/umf2fatW3WoAUIxsvr0s89s39699sKLL9irr7xqW7dsETP5wQe/s7//+79X8gRmnp6Ep55/TsYrjPn4xIT98le/sgsXL9rQ0KC7V6s9SbDsrc4YI5v97re/Za+/9pqugzUKK4xE9NatW2p3Qa9GnELd6XpV+4yvtX5JPxkT3oexohUF90sTbr6Yc/yMmlCYaLUBanOzDthb5HTXrl5Tsi1NLHls/A51jsjO2Utoj8Bz5P2UqLBV1WlSU4kJEXOBeXvx0iU1m5+emLLVhWVrX6GdBy7w7MMr2jtI1HDNL734op08eUKy0O07tuv59rJOSPQBhKQi85o3DGwyfhTkCyvS5kBdhIAf2M2HXvHvOlhtBpROKEbpU3VW5tlevIXk6uF+7AXkXmoSknb1vSa+lmnLks3Mzdv163ft9OkLdvbcRbt46YrdGxy06Rnkw23an2cX5rNDhVf5VYopd3+tYgA3WghZe9k2KWKMQoFUkRxa/57oVKlNOKE6EHTPjYzvPIZMg5k0zmsmD74gIKxY0rj8smpIyDk8Jfi++q62ScUACNyyeZMdOHBQ5+ulS5fVVJ515D1as7bPzyESccxxgCDSze3btmn9sgZ5X82KFnr9+h7GHo264OVXXlJiAuOkTz/9RBJwehW6C3VE2AqD0qzHMQznP8Y1J0+cFAiFuf/ggw/V6mV4ZPjLAYSZhYA8vTc2Zn/5X/+rAOFCe6uMZeZ5yEgT6GOzfr1ucHZuwaZxRFtaJCrxurqWFptbROO/ZDOzi5K4JDvo87CeDFUwKXDgi1UEUmFA4aRDNJCPQC3dpQBdejgCeNFsuYltEhUejA8HuTc4xp1tzpYpoue10qLjJtijgITMp1yv6DtIg2D+6BDFGIE/qw5yw1HVAyWYOg/GlA3WZ3oWxbMnvvHxb5kEyEq/zlJVkqtCfFAFqTFpeHG2LFDWmIkVUiOGLg1Y+K8O4ZCMpaBBG54Wv29dJaApmYrEGskuJPxoztyUoPBZgLDcTVULVdTu8LNke/Oaku3NuVIGTbqWQmPv99To0pWfp7q1NeZc/tzZ1mCwIsHAnGovQIG/h9dmlayrxyd1DSSfU0lBw0SpGuMK4GSW3g1qajmqr4mIi73uKDXQqSIpBrH5fGoGCPlvx42Nx5SvLd/V0j01AWr5PiWjXb7f07J3mmMCO3UvtnzOfq6G+2/TxSoQTNl2HIrJwDZmA6OXYUi9AYOtK8vWurxsXQSSszM28fCB2k4sT4yZzUxby9yMdcA2tbdaXw+922ZsasabR6s2UJI4b7egZu9LS5LC82wIiFwmDCDAvtwPjdUFOs+adfZ3WDumFQESZF0fIK8KasNNWfI9WDUkXksEVjBLLosWyFDywYm9UlqXDDOJK0mloiatGkJNG+0ozjJJlOPuvc6a1axQAwsd+wlgaH52wbq62ySTB1Sq9UJX3rsf7DKDKWTP3Av/Zg4RFHPoSmKPUgRzm2Au2PN83bgUnN5ymfBQYBbtDyQrWllVUEptDywX7GgyfC6BRCK2KAMxnhP7YNbq+ec6A4kZCeB980Y3WNH9AAwFaBnf2lwnpaxpAJMOeRXoq+TObQpQ1Uhb0qiaTeV86etz0xQf47p1TCbptLZD0prJwQTp5V6crGU+KzeT8fWkBFmLWV//Okl4ky2sJLGrq5It89yTzdYZHWY4At2RapIRmiSuLnXW7zC2WescZ4R/toOvKnER5nDZr3D9xg0KnnAAHRsdtUcjo2IFeUaSVTM/wrWUYNbltB44is3F2n39en0GrrLzcwu2qPW2qqQsNYWSu3GWLRIjtFh7j5tjsD63btsmE5iNmzapFg1QIuart8fefOMN9QCkTx7jjdzrRz/6kd29d09mETCBL730smSYSMhhpI4dPWrf/5M/UY3R6OgjWdQDNJGMnTt3TjV+AEa5nvb1yZjiF7/4hZ49cwyDlffefdf+x3/9rwUQpyYmBfZgCwDdvA6DFxhC1j1SVBhKJKWM4/4D++3b3/mOmAbkrFeuXdVnAFqRoWkORrySySfGkDnO+vnzP/9Te+fttzT3hwaHxNbhjAqwI85hbFB31XPMzWQOHTosqeVXv/qe5hbs9SeffCoQfPHiBbGpuJzi5krwyxyj9nF4xF1ncWy8d/ee3b/30AbvD1lbN/0p2RMiJmpvVeINqZ1inZhTgGD+xZggOUbey/vC4nz22adic5eYD7MrZnNm/X2d1tvjUl3WAaD6D776VUl0MQ0j8O9Flkwt+gpO1K3WzvpxIlXf96+6J66ftWUMkedmvWaqmCFYurXO3DQUbDxHExTWsa1C2rgMnoOrYzAF7JILKOVIadqivTf6XjNW9L28/3DYPv74jP39z39ld+4+tOHhRza/vBjJwGz7ln2yfQ9PcKkItKwkyXg56tClAEh1VhU7ZL1hjFyWD0s2ihqmTt4rqRMgOM8f39+5hpo1LGO7gFhPC2P0fY+JKtVuUWMZLwM1L3DQICdvNSOBwJmzvk/MHUCNvZLkzs1bt6QOUk9ekpWh4kimkrlN4gMzpm1bt4rBppYPhj5VeNSWo5Rx4Gti+P7sz/+VkmRZo8uag/F3k8RQvCUYVG9LkoqePGRPOXHipLwK2MPef/99mxyf1Gd/aaYygEI6CN0eHbV/+9f/l318+aLNIgNqa9EfGDEmLdIEFpQGlMOO7HVrq6Sj88vLNj07b9NzgEGcAoNJE0MY7EexGDT5cqI0zNSaBPF4spaYeeDtDplZgCGb2yoAqhd96p7diCNkpNmal1q7BZeMskAlF6Uxbx/ZL9iERYFBBQAEjEh6AIQUkorxi/rI7BUT8krVvySLWcmdHLBmJkjZFdVV1QA4maYKMhexfAUO0yAli5FjQ9HELOq2KlAd6yVjx1po6D9IaUJ96AdYFLMVmZ4q7GzOgflml+DimSu63obr1hAlvZ/XmQtfA5MbULFZN1HuCtKLe2wAEdUu3pyRSsFlZKwKUIk9sRpv54GRxE70qEkQV22waYzDK8IJU0FUAfYz+PNnVM/N+vKeBIT+PPz7OW/z9xvZwsax+X3PwDfpaNtROFwSfFakY5GUKd+vPMjW+pw4Fhp+pFVSnKtPJFtDcpOAK8F+Y4Ih2cWoH0RVAPCBVaTZMrOY+t6H98UQrk6M2+rMpLUvzNuG3m7bunG97d6xzfvCzc0oMKT5MQXlSCFpXi15Ylt7NMumd9us5FRIw/jZut4+7Qutq23Wam3WN9BrPX1u859W/+lMV/XaSxCF1DGYMmrnenq6rK+3pzjU6gHCfZd7J8DjoOALUxWBF9r7yAUT+XHK/pxVUZ12JNI80eSN48ukUgb1ZE7VS5CWAasrAQZ7JKuBoUAWlqyO6vKobYtmxPq7VBL+uUq2ycK/BoTJ3CUg1DXEGnPQw/vBlrs6RBJM9XutazOdmYRBcEpWe2qwcwmSasAbCRtdJ82FW5XcE6iU9BaGEGYqpIpRN6j6r2gFUta9aHyCBfTyBKztZ8TgeP1jAOSQ2ALIM2HEvXkC0KWizn55wjBVSTzTZDzzmfg5APDJZ1as+ipBSooygrsAplWLIbEH/pkJfhkf5jFtMaamkAhi/EN5Abbz7o4npnRpsTpfy7MnHYDzbPA2Da72EGjuaK/6GvIcGUuCHwDgRjlt7rXuzk4FXNTsyIVygpYEPm8AoyRUNm3arB6h1K3RJuHx2GPJrMRstniNLM9kZsqbyuMcqrNpcdn61q+z3n5ng3m/scdjAhB9PX321rtv2QsvvWhHjxy14eEhu3r1qsAXweCJk6cEzqgfpqbu+o3rmjcYT7zz1lt24eIF1dmRsec6aO4OIMMVNcEL5jEArp///c9tZHREvwdziOzrz/+HP9faHR0esZ/97GeSmzIGmJpgS79/336t4Y8++ljvy54ES/D8C8/bq6++Zsh/YSiRisLQuRnNsM1NE6GtyjAnWVeXLqNs6rXnnz9lB/fvF2BjLG7fui15HGCZXUHs8OKCxhxWjj8Ybezdu0dgdsOGjWIhCWoTAMNYAFBfeAEW7qTt2rVTYJjkGSoxfn7r9i2146Dn2q2btz3Wa4lzJg4OAmBvBYNPQLRTofVNZ6fGDaAJmzM29ljAe2jooRxtV6k3nlu11Vmz3u42G+jvtu3bt9u+vXtc4vviS/biCy+ozyDmYMjMV2DZlxYlM1VtXJ6jRUazZASz12p1Jic7kT1hyxjjyTCoPqebQo0qdo0tvgQ2+Vnax4IoAMyoeXmUnhBv0opjambGHgw+tNt379mVq9ftwoUrdu78FXs0NmlT9L4kqgrzNV7L36s+wbF/ZNlVWRtYhFlyzM8gIGuk/cY86Zg3WatZvPmtq5aTPwxRan5m1glHQky/HHFy7itfFBDq9yO53ExAeDUkjXWd9GD0ykCSAAAgAElEQVRvYA2s37zRTj13Sqw+TP7tm7dsdHDYXbmJg5hbxGUwz52uwCBBwrp45eVXtE8B0G7ccAWFXHHBnrTxiaQmc/bAgf329W98XcoV1jprGrUCe65UFhGbJ/nBmYLMevPmLVpP1OFiYoOJEp8nxcLMnJKrXwogzLYTM2Z2a3jY/qf/9B/tg3Of2xTSSrKfXWQuWlX0vWXTJh3QHCadWGB3dgogzS0tqgXFxNSsTSFpWG2TRa4DpwiF878JBvSQS+vXqCuM+i1GMjOyMvRQQ+U0mXCXP+VPJbds7HvizBK0tsfhLDxMKTjkkRMAERdm51ST1IHcJyzj+/p6JIBFPkTgw72ldFRFupKRaltWg0/vuRU2vPGZDggdfmWNSgkIVRNY9NfLTUFBXWw4JXOmDGlkITm4SgMeD97cGKEBcObKLWBIcyCfz6WUNOUmVrtjeqjP2NWgpGYZq000MkMlg/f7AMrTft6QbUsTmUATFZtZbtKFY6knDxyIrLV3ZyG0g9lIUhS1XjCEHqCFa2P8vZQqy+a7YKXLcSTY8kxb9HeM98nryvcu793ZtNgaK/BZny4NoLCpPraU+ZaMQ/VcCm18muMo+SB5Ycg+ci5G7dxaRkK5Ia99HjbD1sYn+1RmUVLCxl5FOT71vfg6FkhPMMgGi5Pg0qJ107dvbtYe3w9AOElj+inrWlmyPdu22JH9e+3UiWNiG2CQzpwlcLlqgw+GJHc6cGi/JGXU21Azkz3SMEAgUDm4/4DMITZt3qwDgutSjV1vrwIjAprKcCTZoNgPks1yQOj1b2QZAV861JqK7XHu5HtykUR2GL0OYd5ksDDrroxepzevYN7VB96mgX0kWZ0EhLnvZKKKayWYVz0de3rIxpJR4yDNGjOfl5FtDuMAMtYJoJAo6d4VhDlDqH0j+7tGQMBZgXQG0KD/srcioV5eETPCoSrWIAIQ9enr7JSzIoGzpG3I+XGBjZ5m2Rooa315Li4/9QRf3i/AUlLuTBhmL60At7qXSEQlyy8jjOjXR+JRDFr0FE0HzATNZR1i1ufxM8Yu5ccO/FIC3+qGL9PTwZI2GlN5e6JsSO2GLplUmpyaiDHBNdbHspJk6p69NZO3Q/Em9wTYOH4yf7y1hJ9ZAq6A0LJOMFQk/hgCAMY5ovMozlsFnRUTsKwaLySBsMwoiPbt2WfPnTwpyTFtOGi1QJCEYyvJCGSKZNm5L4AIcsWTJ4/b0PCw3PnU2mF8XPNF87K3V6CG+2GXXFlYtuX5ZbPOVpnLZC9e2OqV+SXr7eyxV996zY4cO6om7bR8EMC5c0dn2dHjxwWCABbUOiIRJWgEsB05dNg+/OhDBWbIERkn6ujSUAJmEakpwI59BIYQ9o/34P1oJfH9739fY33//gP76U9+YufPnasa0R86eFDznfUL0OO/zFFex/sSjPKsrt24LuYQ0EnN3/TktM2Oz1gLZjqdrgJiC1HNcVe3xrSvt1vrhLmr2sFHj/z3UuEQ7DbA7pVXXhXAA9hu2LBez4ZegziQUrtEcApTyP0DCPOe9+3bL4kuc4AEDHW2SFJ/+cv39ZyvwtJmK544hN0YBfKrXf0dSa6xH8OocL2Px8dtdmZGv0MbF1xqQ52MXtJsscVaFsz6unF/XG+vvvKyvfDC83by+AmxiuzfuIx2IXVGtogig9ZWMiLLgoWoB4yjqSyvcEBYlzq4XDQwUOFloNjoaYBwjXgjlUQhHmhgusqyFrlVRlmR3h+1nRFTL9joI5xEhyWhPX/pkp07f8nu3R+00dEJm59fsgWCUbF2UX6AWiSdP4uSDqcwwu2/6R6cMKhVS5UiQL/n71eDxczvpQ41xle/47FXRUgUwBC1jeQiGehEEv0fAwgdTJZ4wZ+RknihAuHfnEGczdsD2CH9/slPfmxnz5y1+YkZJcZ4xi3IHhnw9lXr6u2yvoF1Wn8wisejfvg3v/2t2qCMT4TbtGqbTLXpGNEdPHhAiSWk3iSAqDemLIWWRTI+CgfrbOnE2LAO6Nhw5MhRe/HFF2zblq0613kt9cxIRZcWvHTgSwGE2F3wZ2bV7ObQsP3P//Hf2+/OnbHplSVr7e2xjr4+s442LeDt27ZKKsRBwiHQ2tkh1mx2CX3zgo1Pz9jk9KxNTdOfcMUnZ4BCP/AV8ulBlqydR+EuH3IplzeEZ1DVED6bfDe1B6ikgYUbU/NiVrBE8+jINPdS9xKAsKO1XQDRf06wByCkViYBYciEFBCtyjyHFhsr5tIbZeMDcGaNmNe+uNSnGRB6xtMBYRm0Z/Dl9ZK1syIAUP3tDBbTzS0SEKbkIJ3yEizlCGcmpUxcNfbuq3fHDFoyIG8AhAF0M2Dz/cQ3gKfsj97jJbeIJilvdePP+Eu+r7abChR6xirrQ/1aU3ZYtippuq41jDwyIE/2QmA6DEByDEpTHdXspFtmyAHLZ9YI39aSXmSt6JOOs5H4KvT9Ba1Wk+VxQqUSNNoxFLRbMyDUNRV1iSndyP47WTMnyWMMeNZFNrCtydY+7XnhrvvUmdBk5Fa8h1tyPwkI618pd4hGQNgCoFhasF6mx/ycjd2/K1OZ1cePrG153tZ1tNmx/fvs+eNH7ZUXX7B1/b22uLJgP//FL1TPc+/ufTnlvfzyS5KdscETOFMDc/XqFQVYBKsvPOeNZtWPbHZOWWuCU4AY2UQYNQeEmUjAEMRNJgimHEwACN3YRT2daBIezoBu1OBsFlsC7yWGMEyJJJWs6k9jjmY7ilBJQKQl+6vrWPVWOd4D0Xt0acUW+4rH/j4X6/Xsk02gUeY68VS157gk1es7vcbTZZ/uOudSfFg0T8xlAo+/k1GF4RQgDCMJ7ot5CBCHieU6HdC2VI6vCRyTtUtTFgdu3mA9v+eA0OX/3lIj+u6p0bxLJAGaBArV+k72rWIQosQgAKEksQCYCLKT4XQDhUjSdcSeLKDsbqf+LJoXS+5PzhAKCESPy0woSHatJI0bNSSLlzJLl+9SP+mGBowlrJyzRVn/6mCBekvqwEhwXLp80Y0UaFI9PSMPADfaIRANY5ci2NU+komtPI/UZsIZQvXabG2Vo6FqPiVZXGf9ff16ljiRI9tlPgDsEjABXNavHxATBWMIg4lkFCOTvXt363tcL/8FGPBz2DJc+AjIGDP2YeaN2GPJrFdsgX6IHe3W09/rLGVLq+3YtUPrmjUKO3f7zm39DGBOMEbbCa4ZIMd6e/vtt+3okSPqU/b++/8gVhD2jM+BsWLNM+b8Hm0l2BMAjZjF8HMAPnsEDOJ3v/tdASyAEgwhtXVcO2B50+ZNbggES7u8bLt37VJAiXkMxlbIAgFED2GEbt2WHFPPE3nvJK6rrd6aQ/PPe/iRMJHRy0C/4hd+AKhE9pprXkZXoS741re+ZX/8x38iaRyvhQG/deu2WBSAJNJUPpO9DiDMmvH+invE/PJfgmHGnOsAxH/44Qd6Pfec576cozt9P0PiObAeeepB27Fzh9o/sL6Yp9RoXrl6TS1Q5mbnbXF+wTo7XRGyMLVqHW2ttq6vww7s22vHjxxRH0PkvUj6GNOBdf3OPKJkQ1rP2KAWSDf5SKJ6W4XiMGtIMpeAsDiBngEIq52z6Xz0c9ffo3IFyENe3ywS6iIB3IVfieXoBTo9N2tDj0bt8tWrdvb8efv8/AW7ev26jYxMiBXEsHF5kT0n3E9V4xtEQ9TmZwRWie9SUVUFV3WUVbWjKPZCP9Pq7gCVz0SWHgVCdoawVjXVzKjveb4v1+3hKvVXsjWVcmrtAKNSuiRD2PT7Oh9CjcH+qbYRW7YoycN6Jlnwi1/8gxI4rSteOuDnQacUE3QUgB2k9RRSbdYxexrmTRg5sZZJfPAls62lFZ37ODu/9dZX7PiJE5p/169dtV//8lfqwODGVJ4IYZolIGS/Yv9BZso+8uabb8jghrWOsyjrPdfflwYICRkWVx0QwhD+L//pL+3D82dNZHRXp7Wib+7sMHoCYe/LQOpGkR5F7SByUeoHJ2fmbGJ61h4/nlItYU60BDqp1dXajDAym1vGSV0ZAvBvpKkcDGrzEHprAnO3/G80Hmmmkn16pXY5Km6Q1bS2ixlEMoqT37qeXmUy0UD39fQqWbK4vOD6bdU78N9oUB+N6ZWVV7Y1bM+TUVIBf9QFRYbfHcFcMioZUTgV5q6RDGP2FVO2J+tH0mEtJlUyQlrKANQIgConVrnW1drxBjC4RoZLmfkwnElwndeTWfUaaIb2PqWrsXk80ci1qRbU5bBPREhPgxcN3085ggcpIfdsznBly4kAh81vXDJUCWoTEPr71qYaaQbjiaiaRdRmm7UGhaWyGwzF5q/fL7NpjQYyzCFnsuuxyL+vZBPaaqyeMl61gVa0MPCVVP5/HkLVqMeulPMiZRsZLLj82t8lAWFpcKQ7esbj0zp+SurUR6NmPBK0Muwuo10DECY69dRlfX9iCF3AAju4urhgfewBFSAcstWxUWtbWbS+jjY7vHuXHT90wE4eO2oD6/skY/rlr39ln589aw8eDIoleOmlF+Wox3URjFI/dOfuHQXmBIxHDx+1vXv2qqcX0jtYRAJWAjzqdgBzCQiTHSfQx3ghg/qlpRoQOlhxFtANHZBqeq1bBy6jnd5nrgKEAko0fXfWDGMvmDKYExm6tFJT4z25mFslIEy2LqWOqTTQ+lZrj6JZvByhXWngLBxBqxtH8CdlTF5HB7sUgDBsyLNZvZhz1Q66vJE9RKzmXBjOSO7qpjA8W2oGOXzZf/lsxpKDlgCUtgPOatUrukpyaZ144kxJD8BNuJh6TXn9Mg5mAk+CXxjJUhLVsP4DMJcMIddDmQQ1UDU76LJQ1ll3d69YOb6cEYwZHxlzjZf6MhYy31j/mQjIVie8B/3gxEpGAsGZYK8jRSooB8cARJVrq0B4nqjOQBLAwPBg7nLx0nnNbQDCxOS0gLmkpdSlI9+Nr1zC2ud0RrVVAU0pGU0DM9pW8KxocwAQ7OroFAiU6UdLq81OT0uiyZpxNnCrWPetW7co8YLcELCBSyhAEXA2NvZIZgy8N4x5T1+vHIKRKHK9rDmuhXmGmQnzZnZyWsFw9zqchH2jyvXFWoGBQkJJ0od7W1ZiBmdhZIzttmv3LvvOd75rsHf96/rFJlBbCJPHswNIE+Dx2nfffddOnTwldQEMHzJU7oPYhEBS1vPf/KYNDw3blatX7Oc//7kkmLxWZlFImNUHckDAirrBA/sP6N4ZJ/YeAeLH4wKHfK5aSaEEmndDFvqg1UY9Lrvkfg8e2C+HUMaNZ03/NDfvcWaG/YM97Q//8A/1B5nt48djArSYWLD3cQ/IN9mb+BkAj2vjOtgT+vsH1GaE9dDZ3aX3BjgiqwMYcg95/rAE6M/GNaVpzOHDh/T+7HPMDQAnNVMXL1yy6ZDJca2dHa2u3Frttg3r+23Hrg323ImT9vyp57zGctcumUdlWx7GRNy3GqaHAqYqQQn/huqQrHo2+bkZCW9htaYYKcHOWj9zlZh7OTQnxuum9w2bVyWV89DCExtyom7vtMWVZcW5SKYHR4bt+q2bdvb8Bfvs7Fm7dv2m3X84JJKFZJw+e4n9NS6aeygA4VrBVaXUq47VIuEabqT1j/hZeAJ4kOj+E6kiCA+LllUHjA4I6+x1soQKU5WMWKj6hevawmX6izKEGYMk2Czvz0vDXIbc3tlhOFZT9wqLz9fE43H1Hr5z+7bWPeeD6pxJwkaPWhIcMOXIkNmjxkZHlER7cPe+Em/Lq9F/OpJ9kGMkd771rW/K2XZkeNjOnv1cjqQzU5xb0Ea1jYMn+jzpwD748suv2KlTz8mh+dzZs3b+LHWK52wMZjH8AoQZVtdGNWs933/29zJgxCthbsXUgP7uoxH7t//nf7FPL1+w+TazaaQny0vW0dWlTB3yKTY2ZgBtGOhBiPsYdYQcLbPzyzY1u2CPHk/Y7NxiZD6KGaPV45u2pD2aQ/7vlNiwGekzaGK7sGBT09Mhj/LFk+YtDpzWrqOqshSwnDgYtnfooGJjXSFrvrxi7S1t1tfVrRqhqakJo4aHA4RDgmfnhjLUEfL3FbGDbDfUTa62wGC6/MYzAch00vnL3fG4r5T8pIQoayJk1R7Bf0qCZHihAMuLdZ2B8hoaFqNbjHsGP0GYQFvMBDdECNlE0eepARQWsqDc/KoMT2a1wnykXNQZyHsQVgc9WoxFpk1rPTPv0cBd97IGg/v7JnACMGcEG7fcBlBVMc5u1NHwu7qWoBKLD3waIGyeT2UAWm5Gzo/GVyGhSkCY154yQ36zBITNy/yLA8IaXCfYqs65qH1MXJrXV4JgN5UJSW3Kqku2OmSjDY63CcueilGfDghzfqRNus9ln8/ISBzEeIZRY1Ku5yZ1SO4XTwWEo8O2Ov7IWuZnrX1lyTb1dtsmApKN6613XY+1d7aKKXjwcNDGH0/axo0bbM/e3b5mlpeVCZRUPGTYgCyCSFgsQCOZu6npqWCCHMimOYoCtVhbyWB5XRhgoJaM6h5avO8eNdmAQTdRgSGkr51n1OV0zP5BrbaAkjMBXAughkC8p4eamfaQeDooVC1I1Mul4QR7qFw0SaxFewyMtbKHWgkYs92HS/OpEfTsa/ZzfQIQRt9QQCvvnbXHWUuZSaX6v7H3y1G1XffT20UNmJtdcO9btm6R/I7DEealCsYqCdJylUX1uqhFBcEy78GspJC3q70QKpN5atZofdDtIDeVJqUao1CfyN1TRf/tsrYngM9G8WSXnQHlNPDkpGSuCviphXT2kjmR8l5vDM/442TaIUCf51yyzD5vYDpgThYErqr2HQsLehYwRJkc07oPRpgAJGvJkRZPz0wLVAAu7t5z+d/MzJzq4VljXV1uziKDoPhqBIQEWO4K6iINP3f5bMaE7zOf9u7ba6+98YaSPsj+aM1AcMS1c15h3MDvAvyQ9m3fvkOAAgYOoMRY+PYDaPdkActIDoYEa5GU5XMBF4BPxprnznrlvqYkbaSXKWYm7fpDYk/jGb0tJY1lbyOJuuDu4piNbN2x1Y6dOG7f+94fqncf+9APf/BD+8U//EKKHM5/2Lacm5iv0G+R+URdEeYRYi7b2nR/tLn4gz/4A5msIDV9/5fvi6H0++T5tunZ79+/z955+x0Z4AC2YAgAgwShPDe+l26yWleUvLS6C7Mnc7z3Ifcn06bubvvG179mJ+hbOD2tscW6HoA2OT6hObpn9y6xErCYyEVhTGD1kKUyz/i8r33t65KHwjQCBAGE1AbC8gIY6Q/ItciUS/Jy359AJoyVJzIwnvJYBUXZkSOH7OVXX7VTzz0nVpJ16g6tl+zihQt29epNsSTuIOoMDM+BJMPe3bvFKh49cthOnTxpRw8fsfX9A0qk9fX0uEGRWjpRk2zWTo1r9qGOun0F1qqZLw6wBnl0KRltlIV+EUCYsWxGKB7/ZB/dUglWBiAeNzIWyPw7e3psAlb30SO7cfu2WkmcOfe5Xbl+w24i352ckwIPiwLuQrcma/+MQXSDBdng3y9jobUBoUcPSmaGkq8Oa4KyQQFUgcE6licJXCWCEyuWyfGqrc6KEnJy9I8k+78kIKTJYsvSirV2tavdDEkN5jcybBJhrEP6og4+eKh+p5BULe1Zd+/XhBKBM4eaQ15//txZu3nthj28N6Qx7+jCwdXNe0hmEDvgaPvNb35DNYSsozOnT9snH31sc7OoetylvMwUMJqsVQyavv/9f6UaQtbORx98YOfOnpMqgLVL4jFlwF8uIGw1uzc6Yv9rAMK51lWbt1W5jNJ2go0MZycOJjKLWOCifWYyr7a12eLqqlpOzC2s2OPxKZsVSi5aTsQAyTAj20RENR6TkMBMzeEDEDLx2QzJmChLmhaxofn2OZoa8Zio8QRqoxlfMchBw8NCjls0OsWBqovMe3unLLLZaMmi+WEOle/efcxjb/KJ2yomOmTMYUddNuqmAllb40ygB8Ip5XJwl3UtkotWoK82ClALicKkwR0La0DIxudafLY8v/cEhP6ZfggmC1UBs2TWMvsV4Koidfh3ZrkCpFavbdI+JdDJTSQD/icAWwFo/zmAMNtWNEgSi01H2fIVr5/UGEQgUAU5rin1rGVR0JzAtbruokF9CVRrBq+WpObYO3jx39YmLaBVHy6ezfVOQ/5zl9I1g0G/xEyLOHh+OqOaP6udt+rrLa/Ha3ebv/JwrJQzRY1mfVw6iK7kLuW+tgYofBZDmDJcgj0OSYJdTyi4dCNlgvns9Pb52cnS5pkXCaSnA0JMZcbM5qbVh3AHLojdnXD4cvds7WixoeFBezw+YYsLSwowMbRQw+yWVq/Tm5tTMI7UE3BD4/GeMG3ge/wMZk4JGhyW5WRM1tHXquS4sS+lPNz7EhIsLYRk1JM+ymhW9cSRIAuglGPkchsvfmduu1FKAg9AZJtnjGO9EcSrBQUgssP3UsCS5JpzXoPoANCdO33y+kPNR0vWnT0m7yN7G/Jz5q//8eRc1jpn70UlwFBURNDqTKBLZqokCQ6SMpjotH6ke7190SewTVI02EHqlAhCH3KILy3qPtmb08AGsxR3enOnPsBHyk4rM7Fs/RJOpMxnGcUEIEzQkPXcPis9qeQZXQ+wADN8tkBgunFWG0zUqkewX9WTRmIlkwvJEDLfG+o5o1ZR6cNVl2NyBlamL+rfGK6cYcaRe1ZYrYWE3k2IGHvOTBg1d5Wkl+JklB2krJm9CDnzkmSfxa1Uf2ceyYCGUgXcxTdu0FpFNs28YLynJydtw8aNduDwYe1pzK/B+w8035Bk0oePoD7bkST7zHqDTaLORmxiO/O6w9dd9FXMpuaZgNB1dHcLUMDg8l7cG/cJyHZwzrHc5kxJ0Ba1mN2froySFhYlJwSkIS1Fsvnee+8p0YJM7Je//KWd/uy0gkTmKO/N3sB9UFdI4Mj90ifv5q2buhbuiXo8nDhhGW7dvGVXr12zq9euCrQCLmEveL6sSe6DJtSsKd4b4Ea/P9hRScYWF6v6ZMpO+DzfZ1Y0Zuk7oP012pMcP4rkdbsYDZIpBJjIhmmp0dbS5gHvKQ94Bwb67fr1GwKrWdvJPIfhPH78hPZF5jLzkKCaPzClNKlX0/jpKZuYmrTRkVElH3hezlxLWG4d7W1KogB8MeehRQnMyPDIUKXEGBoctJGhIRsf555nBdi6O1FA9NqmDRtt584dei3MLWO7g/6CGzcpadaJ3BqFWsRdSnK20KUPjxDSNF5ioDKkIB3KVk4V01UxhD4/qpO3OjsbE8w6dasz39+xSsxWCfWQjksh4XEfV5S11eydKDt4JaYxONhDLly/edMu0mD+yhW7evOm3bl3z0bGHtk4Ld4Wvc5Q+R+vrsLRUQIbgbKK7FP/ogbGsoxRGmKChnKToGbyvqvbzFGLcQjTG+2TUSpSDFVlhpcJQC+FcFZOSpF5r5N/GiB8ImSp4o3aHvUJzmxx1Vbnlq2ls9X6Nw7Yq6+/ph6jzL3zFy7IJTgTI1IwROJZfU9bW5RQ3b59m5i+ffv2Cud8+vHHduvGTRsfm1ALOvYoJbXBKe1t6r/68iv0Ez2khC71vufPnrdL5y/J4Msddn1yZBINB2/2BiSmMITslzDzMIT0b0URQF24zoiMHb8MhhC56Dx/YAhHR+wv/st/to8vnbe5lmVb6eyggtKWaALd0aE+hAQ+NMGc4+LpSTQwoNYTsIWLK9GHcGre5heX1YqiCniDHfRcRHUMOfG+ysf4ZskfXOc48NTEd3JSi0YBd07iMsNTUfb14vWeKN681aVyy+FU125tq0WDa/7OFawsaQMBlPpHsAFDw7fIRAZAyP1xvyukDNRzzmWjAoSwj9nnS5kRaoVik4mAKzOEYgdZy2kYUEgQdaCFSUNO/LXYsYpVKWycc0T1+6XRSgWca4OfKsscBchMdGS0ggFVIN7YR6cC35H6qIFvhFLFBlMCyi8MCAsQ0gzwyjHInyUIV4YyNvasKcrdvZJP6p6iiXrTdeZr9b5lL8aCXSyBoU+9RjYyAaF35qnnYfl+a9XnVQxkyE8iQn+GRtOPLAd24eJZraXiL1WfzCd/2CxxaZ5fa73dM79XNaZ/8re8BUubgimumcCPzyufHbMHoMgGLVa86l/UWG/5exlCXEYnx2Uq09OyYsf27bV+Wk5MT6o50Yot29DwkBQHXBPyKQLd9QPrFfSSnaNWCadDl/K02MC69Qpu2ZP82laiR57XvySgLQN/PRt6GPb2qI2DkjQ6EOd17zBYFdMWtX4Cx9EqpnkUOVw5SD0T3vSlyRiOyzqsahOVrEcsjae8vs3nEPPHaxucudDaaWsLAIRFfNYLRgCqmjPf52RW4ZmRyn6bfzqLVjAFSB2R5yFBDdCk+snOrHsakMRHQLezK1hTbxnx6SefqE4LcxnJ1dZ5iwc+k2cFIFSQH3tvylU5h5O5VTASzp5iVUKFoXvNnqBZc1PMuyo4lLy2dg9N5lzjFa0hHGj4GEneF42ac1/i59mn0NktbwGgzwjZGBnlxUUYUhjpLg8eoyWHHrGcqb1e018XZQGiClo0R1lDCrqot48eWUpKtHtrAuYw78lnk2QlkEeaWe1BRTQGGMQZkvlKnR+BDO+NPJJkMMHMBLW0KyvWzlmdqpDlZQXzhw8dVt896rwIxgAe3hR9Qp+vpAXXMjtnnd2dNrBhQDbrWT9DgJCGRXp+SijRvN7luXJRLFJWVYI08r4N54XC8TiLYRwXFl2a3durPmNcJ20PuB7MVMj2A4Bg/EhOMG4AWL5HjRG1iYAn/o1slNf19fbZocOHBCr5unnjpt25e1eKA2dkvedfNmbnTGQOJ2OvNRpJFBKXeT9K+kb8UJ2/RaKsYroFAtLN9smsHXsO+xxgkPk3MzNtg4PDmidIeLPlC6ARMw7cD7l/fj/3D+YZ1wwDfOPWDbt6/ao7oA4PR+sedxHu7CeUVIAAACAASURBVGyz9QPrBI5p3QGoY/5Rq/jb3/7GLl+5bCMjjxRvAerYf1JNRe3pnp275PiKEyyyP2q9N2/aXD3DPCNbVnFhjH8F84RrPe8mM5lQw5T7XbV7FvFjnv/Vmi/Wgc+jEiUVjF98O38HgORnhLdWqXvVdWqvgflUb1MMb5Avt7bZ5NS0/5mesQ8//sh+/d9+axcve29B+nxTIsjHK46O0gu1e9AWHon8ooa/wSiw6aiQWc4aSWK//0ZAWCedmhhT9h/Fl55qKcuF/DV+tpSlESmJl8JmcurZgPDpl/hEIj1vb3V+xVanl62lo8U279hs3//zP7XDRw9rb/rggw9k1uJzeNETvZxdy6tyGZfZ3Py85irsPwoSEkwff/SReqoiS3cDQZfle4zYau+8+67Mo2hNh4sxn3P54hW7d/OBe3zEMHly0euWmcNf+9rXNK/BNyQ8P/v0U7t7+44NDQ1rXvj5HPiBdfFlAELCDMlGW8zujAAI/8o+uXje5lrNVjrbbfUJQEgfwnkxhEzYvv5+6+jpsbauTht+NG5jE1O2Ei6jruhOOtrtiNkIqmxNBrY0P0X6gGNWb6/kCN4rCfmL6+j96ItXpmNpSE/LeZ4Bpx6iagj9T2VdLhAYDSxh3PxEF4tIJhh3Kt8HfHaq1QTF6yxyDBvEegYgrNifgkEKpgr5Qg2M/OqVUQ+9dur7PYB0wwjVLCpDUEuDtKE17fHVAdjE4JV7gD67/MYTRcUe0OXveUYtpHvxyuZsTDN4qLJjz0AM1YH2tN2oeG1KS5sBYfn2KcfKWhoWuYKuQtZUbRYF+7EWwG78Xs2w5eFQsSdFpqo8rBvGO+anz64nvzQbi+dVjm2ukTzsnl60F8F8BglPGfdMuZQZwchzPPMp/JPA4TMAoYLuAA28N4ER4IdNWKyI6gtcz48uP02YfGNsrC9MQKhEC898ccF6WU5zc/bo3l2bfzRsNvnYWufnbKCz3b7y0gt25MA+27Z5o5JDk9MTOnSRZvFF7Q4SETZqPn+Euo3r12X7zBwDMO7fu9927dytwDHrf9XrLRqXa94J8HnSyWt7XC6Ski/V1y3Q821Gh6EkjZLFpfw6XG2zd2jTHFGQkY3pcz4X85rMcTL2sJcktfjiHtRnMcBK/lfrPfu/5l4lpsqB4TqaT3d1ByB0NjCBC0wjLXnUbzAz5bk/VeDG2VDv7ecmK77FRg1t0YwZFglTCElTZeZSSy+RtGH0k7WPbEkptRTzHokdnQ0y8HFQzRgz76rkUPRwzeuowK8AoTN8vk+7WqOZMU2Aqz5wkXzK/oaYOqRCpJwDDgq9IXs+iwSFHPxIAnP9p1Moc18mO+vChbbehBxURHPvTEzk8+T6qa3zfoj1/i2DBdop9fZqPnI992SwclfOmzBXeb8ZX+Z2QrDKH96Tmi8MGng+MDkkaN311hk6/khaDcDautUO7Ntnx44d11mKkQuyQ4AWtWpcB79HC4pJ5J5TU3oGtHERE26rAlc0V8eKHcD6eGLcpqamJUmtgibZxUcDz2RpSuVLyX5UgDCY9EgKAC5hMElIYEJB8DcyNGK4ueLASpC4dQv1cs5y8pwYBwAhY0uPQNhEron5Rk1RlrpgQgPzRgLFmX3mddQKd3aIOQJceSuZ2incHUHrnq5rnrdNgLCS8ypBGAqTNeIFngdANiX7yEKpjQawqfUOktRg/1F0IH3m9zdu3KT2PDgvc724LiJHPXv+rJ4p0tI6sbEst9PNmzaJed2zZ7dt27ZFz47xGByEaRxV/aCeZ/R+JRDfjOvzvv0Cgzi+wgoiOR0YWK8506ASUtwYncK1TrJu0PtVKr4LhjDP1KcxhA6ICobwHwUIM/nrtYQJCJU0i8RQR3uXxpbvQaKwXlB1IEG8/3DQbt2+a1ev3bALVy7Z5atX7NH4uE3OzEpxp0rlBIOxH1TxYDxjMYQCaL4QJIlcIy74IoBQLytia31kY3AdY+X7ZvVJQks50s5ii+SpauxbpBxAzp5BqZMSFSfrH/1PAYTqQ7gsl1DVA3/3O7Zl61a1UDn9+edap3UC1s3L1DaphZ7DPbZl2xY7ceqEvfHG6/bg/n0lc65duaJEVqpO/DWeuO5Z16PP+Df/5t/Y3btuxvS7D35nt2/etvGx8Tjn6p603CdzmuTGW2+/LXXAzRs3dF30KCUBPT01XZ2TdewrlvsZEf5Tgr9/6rfzUaTLqPoQjgzbX/znv7JPLp23+bYWtZ0AFDYwhLiKYnktdqrVOrq7rLOn17r6+uz+0LANjoxZSys1CrSeSDCYvQiZKKElDipfdL+y20gBOoXcQdAgdSYQC0ijUlkDN2UtdCO+OqqFXfVvigAt5EK4ijrWo9BmVayYNOeGm5U7pqkGBJZulbYTLGyXi7JAAYcwqrCEVduJhgUU7o84mmazavUL9AwnQYHYpDCcyYx9Bm/0uyKzVEuP6nrC8jknKHni2ZfBZHW652YXYsRM5ESWzIOhGJOn1vo1gaVgEz0hVDM5Of6VZCc22rXqAJ82b6ui9GTaisBTwDnYjKyVEiDMzbGoIfQsmrfy8L82zhE/R+rvfVEwVOYMm+/BN8hGB9n8nTKjXX627/Mlb17X2T45Rr+HGWx6QVk38KzNNs6Bugr6H7OpPAMQZsIgn5u3NfCAWOzNqtnivBt+DGzwgCOZtyeSESEZReptFF4vzAcgnHVAODpsNjFmbYsLtqG3y776xuv2+ksv2PMnjwvUjD4asR//9Md2/uJ5PXfkU7gGEgwCRAAfbNIYSgCI+P7zz70gtoPaaa5XKoCYM3IMVYbbVQV8uwayK17r29pqC4veAJzgl+y/Xifw1W4dnV7P5syhZ10ziVQ9gkgYhdK+2uv4ubeF8NpL9pburh6BAM3CYORyrvmSjcRVZLEVPGXvVK0rl0gCLFWfkz3voh5yrujdp3VaMhjB1qUhSspTS/aUmhmxneHSqV6PfX3VmtYZQF/Czk6vpxp/rGFI+SPAhwCeIF1sYfRXS9ayERDWbs5u01/3ggU0ZwujZkDYPO8ECEN+KcdXg/3F5r5T5gGe2AsjnUgKJCDM9/I9y+sNkQOyz+dz8TpTl7wSoJBNroKCotcqwZVcNgN414CwRfWk3vfQ6+Y88Wj6fcCravGnJu38xYtKeHx+5qwAYXuHn0e6zuIck1kGAVO47coJs3+d5jTtIejlyfXyHoAfzs2N6zeo6fvBAy7xI+BHUkjtGXJDN2Jyx0pq7+j1p15zq16TJka7q0tyYdq8AAjHJyZsaGRYbSpYP15jE46FJAWin+8T52FhkhGajUr9ot0266clMXSDGWTk7Eu4eALKYfxwGgUQA0gATTt37NTfYVdxx/zpT39agdRc7zxXPU+uU7b43u7K+5b6fcIiZBsZ5o9LrT2BkCYZOQeeOPcLsCdmJxVAkVxfK4SUNDeAKdfBPcgu/+RJ1QzCAvNzQBvPyk2IRvVvADBMIWYbzHMC7YuXLtqFSxdseHhEz4S1lAkR1vTWLZvt2NFjtmPndtVbzVPXOj0lhliJgIkJmxh/bDNTU2JVt23fakcOHdLcOXjggO3es0fsMr2heTYytiq/isSNwgO1M/CINhsolHFmWZShtymUQDr7ngII3Wm5ogIbz/ZAYFVDd1WluFqslMy7+Verkp2se2qJR8ce2+DwiF2/ftsuXr5qZy9ctAdDgzby+JHUcCjSlkPd4Gd4xHAZ65YkQSA2ne++ENY8vb8wIGwCgY2kgr+/f4xLYf04zLYekfTWYeiMPvue9ul0vY48778UIPRE96oYbZQMMH2sMfY5koo3b9/2c0+xbfRi1gWtSnVy/ORxO/X8KXv++eekSoG1Qw5O0kJJxmh5h0SXfWHnnp32rW9/y/7sz/7MTp/+zD799BP76KOPdF4Ry7iZWt1qhbPs9dffUI/SY8ePa63DWp7+7DM7e/aszkMSZw1AMOPmLwMQZm0qXX4qQIipDIuc3j4dDgjbOkMySnZjftHWrV9vHV3dNov8BR17T489mpi0sfEpm5mlDmfFlmW84lkHzQPq8qJXlE/bKL7NLJ+ZrVs/oINoempKYJDDmMJbDlNJKJom7NouT7454ByqzxPga9cfB4MryrozVdvVwLRVunQKlbsxeehot/nFeW95oQVKuwmzBQAhh38DIKytH7k+BVhZHxR1fmQ6mVjK2MMUiXX0ycYG/s8FhCknaUoMetBRZW6S0M+6usgGNQDCJ/eSen9p3mh84ldBZtRJNtRvBOhc63Bbc9cqvpmBcdZn5Y90sOLslyYBMY4en7r4vdo3C450LUDYcNg2SUYbE2PFhpxSzXJTjjfy55AW1m5ikOP/TwWEjfO7zqh5YmPtUWwoIG/6lWe/rq6R+H3PJ3/+tBpCBeDJmgaQ/8cBwlCn5IFD8gZTCw5zpB/z82o7YXOzNgYgHBkSIGxZnLOB7g5788UX7c1XXrI3Xn1Z9cCjj0bt737yt3b2/yPuTb/supLsvsh5xjzPBAkSBAmOIDizhq4udbWkVsvqZfUn23+V7S+y3bKXe9mWS7JLpVZVD1Wci2SRBEDMIOYZSCCBnOf0+u2IuPe8ly9BstpLzLWywMrMN917TpzYETv2PnFcSTzzQK+9+ppoo+w/DgH8yj797FMlTFs2b7XXDr+mQ4ZkEAn94Xv3bHT0oe4rIluuDtqluQIHuAkM5qsOFVTRChCGIXsKtrgASXTm+geUEPv5Vt9Ynre3y6mgy76kLuciJhJp6R9UJwJQUBVnck401Ys170PF06nWDYBQFFKPs2lurNm5oCimd11F0xaAdXXT7EbWlFGnLjqN0b0TXdzG59uIfXxejOTTtNoVE/t0XQEwXDc6gKIbjY8LrEpQot8BkM51KUH77KI6sOU8X1As8/1W83sChK07hA0JtY6K2sIju4wpcz41yWfxqnNNG3UriJIymmBQ1kchQKOzLMBdZUsi9Wy/ByXtlc8JqBPlSeDT1a/1fuQp6hTYev4xkrDFBQPEJ3DDdB1Fx69PnbeJqQnr7PVZ0eYz1cetAZp9AkS79+yxrShQbthgV69jHH5H9zPVMQHHCC89vucx7SeBixHo1yM6hwGBABAsJ4gBUAcpvjBHyOx+d0+XrV6zRsCEvQeAYt3hwecjIw6Ys1OngkKcbXn2NRT0yi5JmdTHBtI+pTDNPMg8ohSh0tjTFhL0AwK1dASheEEVpUDEdYQiSccTYRyM7QW+AwTm+nAVdKaX65lxv6++L3l91kgqxWYekMC2FDcrP5efLq0T/uRiNccIrbE5V/Bl77C3mO979dXDhq8iPm2AcPYWgBgQCEWWuagPPvigylvoEPKZoJvilXb77m2bmGAGbt44jnNenBk/rEfo8u19bI9ENwB37PWzZ87Y5UsX7daN67qvFEcOPL3fnsXr8OBBzQjm+yPm8hg+b7mX/PM1aQK4IqMfiKlPUTQeHDQXquFNoOlRgLAGWPXZ7nlVnG4FrdTHh7ivPqvtOR/qtu2iWaPsCrvuyLFj9uXR43bm7AW7ePWG3bh9x2ZRfV5iBtibLSbrtSYtgDqxqaiXDTlMAW6XrYNvQRnNx5RdwaojqcOiXnvZIayL/9WdifGcmJ+MRo7iYzA46vdW5zOKOI/oEK6Uj6jA2t5hzzxzQEVe1HsparB2b926rT1bCVCKoBfiWB2dmpVlnu+xvfgNb7EPPvxQFipgD5+592IfS4viLx3I19543Q4+d1Bx4dNPPrHPP/+9PDjp9NG1zucXc4Nix8bNyjMOH35VdFP21ocffqhxCDrs4JDUCCjzZBWKvy9ACCyTMf3wXfs36hCestnOdlvs6rBFhouhXBaAcHpmzobWrLbe/gFbwOcJQZmlJXswNmEPMVGdoUK2JEDomycpzwEIY08nRFHTKqhMJFpw7eX/AZDCI1AHpM80fCMgjA6YAwpXwAJ4AiK6oVNxg6nKzeJZ1CZ5YwBcT1eXqtUJCCenJsLyYl7dQQRl5qxNHULZTYTKqKrkofCYgNCDY6g3ocgG3YjgQHUwxBkqz6rYxOpAaPYxK5j145PKmclKCidE9lhVbZYnjB648nGuUlwDQt2XrLYpgS83fOPBk58tXyOTkeYOoR/Qy20imjtwj+rIJRjUfFB4e+nGt2HG64DQ54MalVyr9VEc/FWQa9EhrK5X0zVvBLDxwvUT1cG4iZbrndBavCGve9WljOvvP6+fN6FTFVKr4Yh6Xrz+XVJklo8EeNFSDnPNLOPqo64EIpNuslLgbVV5znu9ku2EqHvtHOgeKF0ww1Uf8/6jpElXCynz5PpnguSfsJ6ZpJuPL5VhXTAzY30ChJM2cq0GhDY1IcP6PdhOPP6YPXtgvzohJMCffPaJXbh4QVU5qt4MhYuO1N5mow9HNet08dIl73isW2f7n9wv2hhrjk4IySC0OQ6Jvt5+DZQzj8Tn0vyxPqvPiehn7PdFZsYcFHJTJHAV+8MZ5L7PAUYSTimSlVwh3Qi9xHpvuLE+YKZOEGBqYAD10X4BVL54n9kJS189p5QiRe/3RD5OIW7idhdOmVdyk56CAQjThqec2+Ve8fj0+HMQWFNGvVvigjzcd2bFki5P4Q1WCO9ZXRgA3xAecUOi2Eo4ROqodI5ng1bq4CcTNc34pfiOrEm8A+szaL4XeT11SAJYJ4DXbF5p5ByKyJlzJsDnxgHkcmaGJFiCZ6MuNpJVZP7Njk9FdQ36blJY0yagBIQ8JmfrAA5On/V7mo+jW8b4RM4PuudjsjPqWO3naK1STUFTIiDYUNy6qXmVB8MYv8/YYnuo4eUZHZs/Gy4AQoAas2X49CG8gFjKlatXK5VPzmlenWuLyTKqqXwe1jPAAM8tRBugHtIlIkmjEn/+668lqkGiTmGEThFriOvMPU3RGLoq6jJgGRHzl25HUsvgN3cIq/hdnEXlOESu7SUXCJCEP7OWnf1dokfiX/bU/qcElvAcdKr7guhkCMkACKHCouaZxclcB1xC30/upaxYHIJmziTwYo+vrQCmOa9eFMbLgk7G5D8UEJJ0JrgH6KLcCUDnvqZIFf9SdAHkI+bErB+gne4s+9mpxyjneqEcQSIENPhMvX3dutdr16wRmF+3Zo098/TTtn3bVnUIiV3Tk5N24sRxu3Xjpk1PTarjjCXF0/uftiefeEJWAai8pyq89kB0ydKmpmrWFR1Cj4d1hzB3QkOHMAFhcbjVcbZRHK4hv6xAnw7W4JL5k0jGqBLs85iexRopEQsQ+j6EjjwavqCXr1yxo18dt+OnztjN2/ft3siojU5O2UJ09/BhpPDWhjVM6E2UeUqKsiRNtjyvm/dBw1muHLx1BTlnCKsUJy9ik7BbgxhPknPzGmD2XlK1PRmJMF3PVyr/ruLWPx4QcmZCtT906JAdOPC0QBx785NPfqcYJUp3FAnl46n573YVRWAAvHzokNYt9lAY0VMIwSaDIsrcrAsWwhoYWjWoPfPDH//Ydu7aJaXvf/j7vxdT4MqFazY5PuHd/U6zju52FWYBpwcPPm9P799vu3bttkvh90l3kI4iRREHhA6eU0yOKyd7n+8DEKaCrYzpRRn9a/vi7Gmb6+wQIFzo7GgBCGetp6/fejnAV6+xmfl5G4Zu8HDURscnbWGJCnO7LSB40AIQ1gs12vxBt6JiloPcoHxxjhVgSa6+BSAM+kSCnGwR2xLKV11GYmVs1Ll5m5uZk9IoIFFy7z2ueterRA7VwTEdpNPMwrAxqFpyKAkMQofl32YAVRuGk/jlws/kgMXo4iJ+mPtcTdK4UFxzA/SsNHp+7yXcagaH4XqBWHyiggaa3ZhmukBwyitAWPx9Br68VqqwBU2zPIzyM2TSyO/Eya7mdVqDyKrq1oIFXQGJlegNcY1qOo3313gc7yNl4bk+OeNUHbQBtfLQrYJcC0CYSRlmtkqOQ+5cm1OAv1HYJE7yBsXSvAd5ZLQChHpcVPvUbYmZJb9GUS2pwPhyyih/JepTBHRVtyO2N8D26HJmUthwIKzwfxoASNP8QHntmmf6fCY2UpQWkqY8L/uKdVpJp8eaTXuDfP7shniyG4IaxaHB55EICrN5JPlQOWZmBfxsCkB41TuED0fMxkatbWpC+2jN6kHbsXWz9Q1gN9BuV69fFRVqempWfl6oj+rzh8m1qH7zC2Ec321D/cxmdettpsw9649Mb25m3p+j1z0CtSZRW16Yt+npSYFKKZhqP7txuwNkL/wAHGWDE0UgqeOl0Ensi2qmrSraNN5ErtUcVgudnU67HaLDMqD3LyIEysViLGAf4QBDym++OaruZAIQV0b1DqEo2fJf9Uq3TMDnc+apsCtYWhIwXrduvR5XA0KnwuUezm5hgkHegjpmHa5ISAeC2SNmLOgyZVcQT7UUSSHRAhySuFbCLBGLqrm9AMHqdBbdG4AwhcYUhFEFNqyL2EpVEaLImbKDR3WYLor8+2ItUCAYGXmoWbrlgNA/e35lx6js/LUChC7yA5XY7xMdkoy7d+lOk0BEgYx7n18+9OD7huRTHViSyvZ2zR4CyjW3yHwa1gchMANzxeNWpVGh/5+AkPVLoQaw9uKLL4hifeLkSTv39dcqnnAfuDeiP1IEkV2Hq+6+8PwL9sbrr8vmgHt67dpV++STT+29d9+1G9dv2MORB9bZ0yXzcgB6fk4l0NBqUduU7dOi+97FtadyL1/Azvr+tgSEYTtRFw6CLpb2JUFrE1soErLO7k7RFmEPvPraq0oAWddXr16xM2fOiIYG3ZXCUKoSy8eVDmF6/iUg5P0FXc4Bei3OVJ3rTR2dPMOc/re8E/iHAEJt9cVFdXDpdL799tv21ltv6vnpwF66dFn0XtYLa5r4eOf2HVFBuf4jIw/0dxjR8xmgwKsIFmJCFL5YHyg0PrH3cbGrNm/cYK8eOmyrhgZtcmLczp4+badPnrKzZ0+r8wIN9aUXX7CXX3rJdu7cqS40BXkHgT5vJ+/FgupdnZURuzxf8a8ssJZzgo8ChPlcDXlOOVoS4MyfvZgTLDQXwvGwmqlzsRcvUHvM83XFWmVmdvjusB05eszeff89u3D5it26Paz8eH6pXfklTRfmDpdQleU1ewpAmEtBGzMLwvXoVR0H6gJjeVLo+gSXtnVhN4m2cT2/CyCMFyI3cWsa74KX4EbF+zzXU625suco4tgf0CGkiAi9/PXX35Cv3xnozKf4xk5lqhIS87wxv7tEMd37+OOKT5wrmNDT8T9z+rSKtvSS5meWZFfVN9Ct7iDWKT/60Y99vGVuzv7Df/i5ffjBRzY+PGnzU/O6N+19Zl0DHfJWPXjwOfvZz/5UxTDi9nvvvm9ffnlEhaQsikMX9aZXzerhksKW+F4B4QSA8K4DQnwI57o6rA1T+r5el0zu7bGBvgGtx9m5eZtEObCt3dasXy+gNDoxYXehiYyOCQy6Zx+gyYmhtQhB7Z0n7nGAmWy3a3i+q0vtdQ8I7sFD0pMVh+yEeDRo6pQUXS8eC2pnIQi9s5+gFrHxSKToOLQzO9hjg/19tmpwlfXgQ9i25Hz3iXHNS6Iw6rOWbep6loDQ92djV0/bK6uDqSIaNSbl/6UKaPXfIctfAMLyUPCOHA0BF6CpfIkCVDrIqr9ym+m6h4KnE3QL9dBi47cChBlseW3mPDjwudrZBeEV08y91QFWBuyskirERve0oaJUVNwqilqIM6RSqao1qYhYKe4VoK1QKs3CYRkYq8CZVNYqtqZvkH8evb8CoC3DtNkZzF8kOMuqdXFQ5eHj3VgHsAkIlShGt6PsRvDwWlgo1ERFya1nvtgbVNEdUnpXxH06Q+QkhS20/gEIYYRbmMxW+yjWgQsatfkcWnQaocTJ5yuSl7Q1kNCFkrQ2984pvrQWY98RiFM8wZMTT1xT/l9Xupr9jM6GrBTKDgivAiBsc0BIEJ2ZKQDhFZsZvmv2ANuJSZnVdywtWG93pw3191p3T6fEOElusCzgc/b0ImTT52qRMjj3WTUOcN4zFfVNGzep+sghTwJIlyXBbWd7p61dv842b6YrAvhj9g3K55I6Yt7J9g6hRFz4uWbwwkog7BJSgMAPBi9MaI80CUT40nIAlV0jXcNOtyngPunfSKa53xKqktgK17v2LOP9OJ2JeWmnDWaRJ9ddro2Scl6CEVe+dGP4tIXgvyWmEJTJ0gKH36VZfcYmn6fEYxEVzN5KNIZrL3A5Ny9jcahlJBXZNSopmqLezZGA+drplFyy2zi4aAxv0T9/gnn9roPiEsbervwJCMlZ9Ia1LNDqgFszMZGw5jX3zqfTi7JI5v6IJHZ1ESvjVsZpt7EIIrmuTbABQslOYDnmUHkMn08d2kiUNaNWqdIFRZSOblARPQn058i970xQjxU+f8q+jWtUnh1xgziLoe4x04cS54svvShaNUIKdMlQ7OWaSWRoia55r23asEEU01cPv2qvHDqkcxuQgYDCubNn7eKli/p79hEzhHQAqZKnh6OzCUzXGvVLXh9hEX6IwTwdLLz6AL7Eki6sZUjgmMufmldl37rarKPb5/a8uLFkszNuJdPe6fvLSRq1kJruS3ubqvoITjkYXKd4CM0LD1OsEihQEAfYZ24h4FOKWpNRpWOf+n4LG5ikXBczyFUnqywqlzG0IaP3/1PPQy4/1SqV4ijmyIxeMW5AolgAr8efeELWYQA4aL/yO+zpcZsQFOQXfc4Nqi/UUDqBmsO6dEnKtPx/hPq4NxSYWO88bu+ePQLRB/Y/bQN9eDv32+rBIc0I3rh+zW7fvGkP7o9YP7Yyq1epMyiLjj271QBQZzCKMyh1q5CfAKK6plE8TQCSLJtKc6+atKtynLpoWieJeTZVugZhH+UUUJ8DjEM1X8kZWAC+7OxWTB//E3JXZrm19xT73P+UDiq0wCtXrtrFS5ft7NlzduLUSbv34KE3Tto61GBwpYtQzw17A5Oiss+IVgu2WrPRABrdSQAAIABJREFUEU2/w8hW/Bx1UFh2ov1AaVwzFTCMn1ewbNnfFT+Irl+kajkQ4p3S+LMsrJcK615x8vvjXrVeZMz5w3xnDS/dAhxm/ifFbVTLe3oE7JhdxmOTOVe6dse/Oi4mwty8F8bcK7ZT8Unn3PyC/eSnP7FDL7+k0Q9EXj744H3dq+F7w7p27W0dGjHjnGAf0eV76dAh+9GPfmTjk5MqEL333nv21dGvbGxkQp+LWEsBlb/ff+Ape+XwK/bDH/5Ixa3r16/Z+++9b8e/OmHDN1FrnmMGxvEIRaRuH/1gH1Ag3b59x/cNCJeaAGGndQz0WfdAv/UNDooyAE2KRIBAcOfefc0Prlm3Tsb0Y9PTdufeiI08RObdffrk2xeWKUlPbKxQeIcw6N0KAh6Yk3bniWF6XuVhWsrdLg+NySBwyihiMcylKCEBCJK8UjknwcSPyNp08KwaGLA1q1br77GhwBcEQMgMxsz8gs0uISzjoNC7g0EblWF9sMDkgeNfOqIK4JAbLhPr9KTLIKMELo3pW3TVckaOg0bCAZIyjoF0Ge/WMsD5nDr4qnjSKLDiPov5XoO/3cCLj2AXghJsplRRywou74EEVZ/3Ud2+SEDzMyQAyPmLKiAEkEhwlDz87FLydyRkWd1vvvfe7Wy5Ihp+6IdC/aMSrPoBX39J6KPFk5bV3OqvGyqLeW0dHKkTXyRPCgIyUaZr7F5znqD5VwkI9YNI8NOvk4SEyi0vqfuQySO0xbQHIMkV/aBXr0ES6d3P2GNVFPfXzE6M1OgkrIQa3qSATHL11QULvzCAEG+AhLz80qFAQqTOvsvhV/Mycdi7IEsA4jhg/WPWlBLNhcUXn7MGhHO2OA1ldMmW1CG8HIDwodnctHXMz1lfR5v1d3Vaf2+3WduCAvCD+w80i4XU/Zp1ayR+APOAD5EiGSSvdCOQaWeGaM3q1XpPqp6HXxjrkqofNCdop24wjz8gFD8XLHFATQHKE3cuNRXLqWnm4gI0hUVA0mgBEXmv9eiiq637luIUQSlUYtbdI384klRohbLOePDAvQg7OipvRZ6XzwU1MwFQJswckvKvw4ZAaqdOYSGZpzPgdJa6gqlYFZYG/n5dqbmkeKd9SB7AuamyE6dDl0JfKC8nzdPFN7qsr9dBISwNJfLt7epauKplV9BzPemS95MERheto42EjBktnt8lvPnX5/gAyE7VY33TIUZtMe0ylkcOL6a4cJAL9ySVU5RUxgii++aKdA4QyNOYs+eL18nuF+vdu/cARvbEQoiI+L31OZuK2F91agW2+hDS6a4EaCgsJC0tizfVvmeuuihUZve0YqNkgTaSx+Wf23/CmibhZ3Zw35P7bP/TT8vkGZAAsON+EL/4fHQzAVDMjr388ss+n/bEPjt/4bzP5n76aaVIyd+z3qB2MXsDTY7XIp5wjbgnJGoICJEcAQqJd9fwZrs3rMdMT0wrsevt71EnTvFtYs7mp+dsqafNOnq8I65cAUA4Pav73E6hu0iYmz873St9r9+g/cNnJCbcv3dfNhKiPWO5JcCdRYcAmcV5y7qToEj4B7pAne+tMgcqz03F5aY31OCnHqCw1f2CsaB90sXsEYnmkq1dh4H2Js07MQuN6ieKrXQ46VKw3qDFAhah0BO/2MzEEvcbHBOFDvGLm7dvicZNYq3CSNgEATBffOFFO/jsszKP78endXHRRobv2c0b1+3alSsS2+ju7LSn9u2zHdu36X2JCbBmjfYyIzuVLdSyDxcjA8mmKX9fUkern3tO2boT5lcXzQhd9ygMl1TIGhCWQMjbh95UjsJWsq0EBunuYenihTniETF5fHxSM7unT5+xM2fP2pVr1+z23Ts2Mzdvs4zDNDHNKjsyvcnORoGYZWAwlFWTZqwY7fEuz9FkmrVab+XPPBdslTg1msRVZ/EKojy5ln2e2fMof+Z6to7zxS3XWt+j8rxvZrgmk2heuiJtiguc0fhnQu1mv//83/3fduzYMSl3As5UlGuHrdQljRAH6/P23/53/429+ebrOtc/++wz+5u/+RvNDmomnMKiBLm82ERsQyH0tdd9FpCY9pt/+I2dOHHSLl26YsyS+1hBpy3OL2p04823X7dXXztsL7/0ss8cHztmv/v4Y9lTjN+HRblgFtMbKp53d1lXD+yQLu1H9uz31iHk8BhfXLSLd++oQ3jk3GlbwDOsr8c6B/pECx0aWmVDA0MKBlRToLCMUU3v7rHJuTkbGRuzu/cf2MPxCevp6bf2ru7vBAh9ETcagebCrqo6ETAfBQirYB8taYI65tKadWMhUjGnGk9yHEIVQ/39NiRAuMopXahBzUzaFJVfFhCV77Y2m8H4VxYY0GHxEwzAG1Wl7CuVx0OCwtyAOTCedNFEJlq4WXqJTlfVeYSeJyCIV1gk9Cg0FoAwk7ZMKHX4x+5y6mNObPpPFV+KmFeTBhqPJM0Rhflu0nZEE0IyWiIfjWIXzcAwK30NYCcSzBIQOtgPUZgABSUgzECRdM6SYblSQrPiz7O6GDS97JI4NbdWkhRFpwSOxYEv7NccQ6uZgsZXVr6s5/YuHe+d15RyYHuHKFd04cp1XVHY2iI513337iVfntQD8HyoWtdSh6bPrGieKWm9Ejjwg6vqLpVFlwRkS5EErhryws+SCzsw9yWfzphr4t6T0Or6FGqWVTAPQFgC3gRBSX3O9ZproLmimZ+hPCAAhD2sN0zJZ6atl886NWEj1+gQDps9HLW2uVnrbTfbuWmjPbZjm+3bu8cmpsbs9t2b9tXx40p0ULF74onHRTGhG8ohcPWKzwXxDV0DetWrhw/brp271P07d+5rJbZQ3wAGDLATtJ/ct08zitwHri9AZs2a1UocNUuoSvq8TU1OxcEY9MRI/h0EOIipCxO1NY8DEWYf0kqh7hB6oaFNCSrV/snpKf0rj7PpGTelJ4Zhxs2cdA8dnwG9L+3fEMLhvfIYvpmFYMbSaWHdohyy7108x8FhCQi9A+MdzaSW+tr1Kj+FNboq6ozG7J1bUqCm7M8J7ZL1Acjk/QECXFzEgQNrlq4hYJ7HOXAIP0fZTlBMwa9xRobp3pF2cJZddT4Lj3ObCgAmCTvzi30CI3QKyy8/c1wNNgV9/Pm88+Tg0mf/uJZ88Zw+2hBGxsEcyZnvVDQVeKHD1AQIU4kvgRvPmd1QirG8rs/Z5nftkehzmiiYTqvLIwASoj7QnUl8WCd8fqrRVC65Zit9KUkJRcpVa1bbjp071TnDnuXGjZuyrqBYxP2DTrtly2Z79sAz2hM5d8dnRHwFAImMO9RAZthQsSRJ4ueYwdPV4/oPDAwqGcKUHBEX1iOKpnwOOvSAEjeJd19OF6mIcyw7Y5r3d7CmrmyIxmlN8p0dkRVGGbzb36sZSP4+95I6jEsLKuopViWYLoqLDkX8i/XBusp1CpX8mwBhFosbCpLFGaPi3zLI6K83N+X+aj2D0Ix9FhhDeM1+PrlPysmM4aSnImuP+0FnhfvFdedx0OfoHmIRcfvOLVHv5M14+6bNYPWDwm9QmrGN4X6++sphvc6u7TttDmuSkRG7eOGCTYyOWdvigqjgG9evt82bNqjABnVbvoy9vV7s1zm8fCb+G8/1ZYCwvgOPAoQuiJI3qvYfLu+f/0Et6pIvVRa0fJ+yj9w4HisJwMHD0XG7eeOWLCXoCn799Xl1Ce+PjNgEBUGtk3Y1TegC5uiRAGGuy8gvyxRDVOKq6J0COq7wWZ+n/rl0/geNWQyVAMCtcud/LCBsvk8ZJ6uft9XikS5o5nTaVveoPO8zvyIWZQFOe0vjKF0ChKiDQoOm6YOCLcAOerJUvaGxRkGGvJ59TfOHItef//m/EOsBCvjvP/+9vfvub216bNYWZpnfNGvrTDaW+2r+2b/4F3bolVekLYCQzC9/+Uu7deOOjT4cV0cQ0MtZwPw7xZV33nnHDjzztJSJT50+LSXSUydP2rWr121q3OfO1T3y+p/RGe/t77WhdYOyqGBffm+AkEXngPB2AMIzAoRdQwPWs2rI+iX1PWj9vf2VBLDmBScnBJjGp2fs4eSEwODE9Kx19/RZW4cDR6eMlt2pYvmo5Z1dnZKm1yoUOFjU4l+hG1WCEa/ERodQA5rOpV+AykPLGdoalW5rMwFCjKqHVqlatYii2ey0AiASwN4ZXLKJmVmbwH+RVn9sZHWzohqrdy17lTqhKze0t6KjY1QdLM01weiSpJhGghYZR3tSqEcwPxSAkP+b6nr8txfsa2puzsKVAU8/c/zgb3uFzpo+H9LgXSSF7nHGwaZh3YIyWt6x6j6oohYKfEGPShDhHY/aoiEfk4Ce101AWAeJXAPLr9mjDg+P7V4p1scMOiKvpapTdABEOypmQUTFjLVWXbt86WZmSbyBlp1SVaS94ybZdOUrTs3UjN30jNT2vGpZdLg90y66v77+NR8UCWvzbGd1CMTf1AbcLtNOVV00xlCIdBVJv/lpGt7T26OEip/z3rjXEn8JhURAh8zmg/rJ2ijzlAQxZZEiKYm+L+uEquF6JeU3htkbKpuxxnsDEC5MT1kPoEOA8KrN3rtnNjZm7dhRdHXY/j277fkD++3QSy/Y6NiIXbp60T7+3UeinVEVf/6551VZRKGRpI/Ox2lmXU6f1sGB4MLbb70lDyFAyskTJ+3zzz+3y1cu6yDbv/9p2/uYS+xDTUFJE2APmNy5c4evszBf5pb6PJ9TFSNMVDYTPs8HrT267X6kV133qhtddXS8k8Chyvx27hMxK+jYQsmLWSuJFNAthDLT54ehfPvm5oKGv+RAIsBkAkLN8wQo1PyF5N9rlUQBJSWeWcTLQkQxL4Xf2uSEPXjAcL+vI8ATa4fX965juyqz+X4kTrFubaXeyHqm00K3iLjDOiKRFBUyCl3ZSZWlCYAWsJXdcBVLHNxAMcpumRJ2AUISXKf3NnxFgcrBn89PRaSsEm4JbMy4WI4KMx1QUKkqQxWuO91VyNC6dvCas5WKQdGNTSqv00nd9iP/LgFh3uv8l9fRbDqKolIxnFJhQMI3QYHG+oHEZ3j4nqh/7Z01xbTlSRv3lHsMkAac0yXctHmT1jhKu8wQ8t4BgwAKKJZPPfmUFCUBQoA+qIaACQAp3SASJYQc6DhBuaJLRbGCyj2/X78euuluFQRY87du3pRtBWI6KnRMuX+jdwq4L20ymud+8+3Xyu0esuypud2ikKbzLOL/ClmGzrXOthCEgnaW9DYhNldbbCWc1hoQ+r1pBQhbnRX+9PX59m07hCSyfM6B1QO2avWqSgyI+8H8IHOCXO+0kwCQAeKfeeZZ0WSJd7xPqKLcW+wlUBPFjgcBjAejD8RgQQFeSfWqVbZ7127ZRGAZsR0j+42bbGZqyiZGR2349h3NfJNTrVu7xtauWW0D/a7iTuGH/ab4EeyilZRVH3WuNwqrNMC51mCjuqxZFYh7Kcrx8q9Srbsa4y5mUNUxDC9qAOHo6LjdvXffrl+7KYP5kydP281bt+3O7bu67lMzeHe7XZsoqtIVyC6cg8+6iJ+/98p9vvUaECaz1Vl1zvpxNkSuccWIgqZcssjKT/udAWFz/t2UjlUdwihQNySXfyAgzMJzzoBDM4Yiim3KW2+9petLvPn4ww8V6yjAwrgl1kFJ53Ewnyh8UAwGSHJWU+Q9cfwrO37iK5udpGFk1tbtuTGxdWhowLZs2WR//ud/rmIXBSrYDv/wD39vE2NTEp4hX+Kacw7s2LVDglSY0KPMzPlHUezzz7/QvoKlJEZLxiAl6/4Na2nrzi36PIjkfC+AMLeRAOGd2/Zv/i86hGdsoafLBtevs1Ub11snUuYcjCxkdTkWbQxvrekpG5+atkkMNwnKzE4w6hbG7U4Z9ZZx+qkk01sLspQGfoSfWQUIYtGXgbRlAh7JGICQwxY/G20pEvLZOdlOdAOuOCywusCgNgBhTzefkznJGQFC5gdn4ntkbNwejI03AMKSQuAv61dUQ82ZQkQ3phmwemb43QGhlJqoSiFDHiAzhSHyPXgnJjRLYh7J31ljh9CtIzx5rd9/c27k1ZKSjqBZj+XU9PhIdcCtAGGCsOgqfRtAmNVxdUoLX8LlxJqVj428unnIVnNMcd2S8pRAtASEctopAWELHNogldyiQ0iS7iAegOUeVQJlQenL7oMH8ZoymtRDqt1ueu5easKIzD+R4IZnW84I8twu1e+WJlSFSXpl+M2MW0+P6EAkVz67Nu9iCNHJQOGRw1rvLwoGgGWei4QC8EqyVwJCT4J7lpV3y65+3h2BweJ7JXpvc+XQu8dOGe0FCABQpyatm27u5Lg9vHbNZkfum5Hszs7YYFeHHdy3z1558Xl7+63XbWzsgV28/LW9/+H7dn/kvu1/CiPaV+y1117T53/4cNTOf+3UNtFNJmA59Nhbb74pH0IS1NOnT4k+RWcDULNhw0bRnkiIR0aYK3ogOhaHFPM0knLHZHxhXpQTzLb9fHQKS84BeyLULjEYn0F0unmmKEnnFE23soAI2uH8vE1OTVd+c6vXwuRwIRzm7iYRhoh1w+fhQCTxluIo9y1ES3hNYokDf6eeVZGiaJG7BYwDvgSETm2uxa+8gJRJd8w9o04Y1hNOuXNwmB1zCVjMzQnkca0RlRE9dMrVmaHkrlm9JsS46GK7n5tmtWKuVrOgWfQJynSKuShuxe/cMNq7h2morpnooFeXkYTn6+l28OkS5H6Qe1c7FBdbAEKnIYcNSQC7pIOmv2MDIIy5UOhz2QV0uw63W4CSrdn6zu7qfMlYzX0kseF+cF3VJQYQEgvCroMiB4IJp8+etWvXr9WxpIn6VZ+zNUVYnWnN87m4DBuR6zc5MakOE90naFTPP3dQ945EjD3CzCD7hXjDz0lwqOjzuVHmY68x00shdjfzbY8/LiU+VCkRz6EzxfPQ0WItsKboTvEcvA8+M2uabjZdaM0WPsTEftyL1jHPKoCVMTgVZVMUrbjZVVyaX7QlKsBzQTfuT8Gexq5gq0ZdK0AoUSlYRovRIfyGsYY/FBByzlCMYH/v2rlT7Af22PjYuEDd3Tt31SFkHSYtF9o7TAjN8clfEZXREbuO4TzznUFv19pVgYqGVrviHsCee8prMYIDu2rDunXWsWTSZejHU3LNas1h0yUkdgEQfWQeEOPFpeXfPivdkOOtVKwuaPXJfyrPmkbQkyOjqbIe1hVZhC26u9XjGoAiRV3/jcc4j9A0PEBhhMzrN2/ZhQuX7avjp+yLI0fsiy++pPYsOindQzUEJCzoXUVnceWHc3Co549vXRshvPh55EFlwYDVWePcyPAStBaFj0d14x4FCL+pb9uyqBFaBv67WiRPeVxQ5r9LhzCbO5xXFPA4Oykc7tv3pAAhFHUHXZ9LwIgON4Um3doOPBAXRE3mTD708iF75wfv2NzsjN29e8e++PJLu3L5kt27N+zsERoYUq8nv14UW+GJJx6zn/zkJ4p3vA5x7cjRIw5fFsAUWDm5iutzLx60V147ZD/64Q+1z37/+ed6Xyj2kjc5swp2S2g6xGLjzuF3DC3/Zz/7E3vl8OH/soCQ9xH9OS3AscUFB4T/51/b0a/P2iIiItEh7O7tsy5MQjt80JUbND0/bxMz0zaiTuGkuoTQKVEYBUDij+XVE+BgDQhdAqNqg9SD/LkLAsTkQisHT100I4JI0itTrKU6zXJn+8wgikE9XcwS+M8BhMwRkqIDBkkyExCuHhqyoYF+VSxVMZ+eFOAdn5m2CWTGp2fUIZznhkpgxpN8BcvYlm7roHZkwwyQ3nurzmbxszyUBE4iUHgyXHdHU8VS4DaU7DjwpCQYVW4HF3VLvpwXTFBY0UiD9vDNgLC2wahYDQG8i5hWg+Cg8Ph8XK2sWnWPiqptnYjUgS87SdmhrK9BC1S2Mh5sqEAqgDPPlQIpAWhbjWw62E1RigDNqUSWQLjyPErkvxzgV/N6oUKmBJ1TYtFnCL1z0e1JFkqAmpltk9caP+csoOqP6q2YSqxn5tWY6Qx6E4mApNqnp0XxhCrI/6cK7H5tPAb6X5+eB3VB0c4SEAalBOEoAdSkYWkGyql5zIGwzugUkXhm1ynVWBsS6dibdfeo/m2ucd8mrYsQvof8MVXCwMwln533B6iemrLOhTlbnBi3hzeu29x9B4QIyvSa2eM7t9kzT+6zl144aCMP7tnlKxft5OkTNjYxZtu2bhMt48UXX7TpmVmJVFBd5JvqIok4h87WzZsFRKiKc2AwqE4SS4KObDrUJ5drH1N3BnVirjkJa29fr4AgszNce5+3TDDVoQq57CQCDADiNKtWLSWPIyQNSbEUiI8uiP/3gs1G9VPzXqtWCYRKGTXmVXOOhIoq7wuwBa2Vw1ViW5oJ9xlCJYAwKAL0kLxQxU9gVVGSo6PplOA6Jmc2k3R4/oUKyDXJDnECId4/wBoAkaCVIgfdP65rqhvyO64f7z27e7WwFDEvbBoC5GomUYIpDtwEBljDhQKgQJ1sUOh+DdSqyc1xBEn9nj4VVFIYCfCYSZL2BV3JSZRGEVapLQe4l/rMBcXT37/PCjd2CP06Jy03lUIR8QDw8C/vI/eyx1CPx0mndQrrgoD3LLL3QRln7UCDBmBdvnpF82OaX1ei1jqWJtCu9h9gQ8mY30deC3AGXfqVVw7LQ455WsRI2EMkPyhyXjh/QeBh+47tKpIADtlfAD06iFgaUEV//rnnRCVkj9ANpNpPZ5DnA+DxGdesWytVwE2bNssaguIJRYzr12/YrVs39XwZl3LOGSCZ1NyknJVFxgbAEHPuOscX22xx0jv6nUMIcnlXNwJSlSO3SrIzjeEaSWU4NBckCKQ18ug59z8UEGYHnH1ON5fkkv1FR/j+8D35qHK+ECdktVN4w1YKySraTEksiAINmRufQdRXdZWdQUN8gTVBQo61xGBfn23bssX27NgpLYah/gHr52zq7pZ6aDRVxb6SK1O0Pet8qMxv4uRdoUtanCRVcbH8WSsRAeUQ1diMx9XMK3XM5GtpOxR7ogCLnurELGGU6zx/brOH4+N25/59dQVPnT5rJ0+dsStXr+u8aMOHQMVgT2wlyhbFCjr4mcP5eyg6lRVYDi/voHP5GIu/R7Hlinc8z1zx/JzP7wWbI8G1Mwpi/TXFuf8/AaHeWRTg6vtbtyLU4awKiysg/ZyLrHIALxL40vHxqY2bNkktF3YCQO2zTz9T0Ys5f9a5d+D8mz1IUWrXjh326quv2ttvvW1nz52xU6dOKlYBDDn7koGi3pEYVGZPP73fXnjhecU31j7UT8ZHiKlaE2hUzoeOQ1eHvfbGa/bGm6/bCy++qHj361//WkIyF89ftIUlZy9oLA0gGSJy5Hl4cFLEeenll5SbIJbzX7RDuAwQLizYhTu37X/+d/+HHQMQIsbAUGVvj1tMYBjcg2w38wftNrMwb+PT02qRj4yN2sOJSZ+va0OmlVnDbnkUloDQU+ySBZ/gKRa434moKjiC8yFsr1ezyLNT5Yut+UALlaXoeC0s+lwWSZkSS3UIfX6Qkg4zhCSZzA86ZXTI1kJZWr1K1bJRKo9j46LGIpozNTdv0yhJSRkKUOgVolSTkwBJgEG6k3lgODWqFstpAEDFEHAOnOdGcrVLD1K+uOtPLNAY1DvN8gWFK5MyP8A8CFVdwbhcHhz9p56ge+eiOUGv3kcmIIDgeN7k4esuBfjU38dreLW+pi/IKiHpIZGoeZCtg0I5Q+ibrfSsaS2pnNdS1acWCU6CP8mhRyB22oHPLgCcoMzl492jrKMSB6reY1YHJQ6zWJmolpQeUeqiG+x3LcRr4hoD0gkqPuLiFV3Nq/T3S5mSCm52X6hmIeTEHxNYMFZXMhbUh17ASAEIE1DKeyeU+wAlfFZ+x6HPHp6cmtSMUYILdQhj9DvV8ZQ85d7NIXqCV3R3+QzcZ6lBqlMy23jEVN5EjWJDdZGn9kprlVTlWqnWiyrGS7KJSUCIymgHB+rEmI3evGFzdAjHxmVD0bWwYJvXrbFdWzfb44/tsvsj9+z6jat2e/iWZqzY63se2yOKG0bBY6Nj6kQw58Sch6+9RZubntG6ABBwX6j0zs/y2ds0cO6zg+0SEOHvVq0atIWFOcmMeweq0waYhcPCR4k0McBBg8SBQhwmE32tGO3x2mRZsyAhQiMAr46Ri/TIeiB8CDUE3+dALwGTrGkk1OX3SoAwugGsBe90uU8WRQe6y1DwXDENq4puFSWSfaBOd9jp+M98li7BSXV/C+sQ1jeeTc17k/9P8UKS9pqNdisdidW0t6vjw+/cfxCrhH6BHRdv8UM+RQYcSDnts/IuKwAhf1sC0gSEuSf8OrT+6tGZ50JKCcx9zaLi2qH7ACB0wMg64HgE3Hk3L++XPzYsPAIQqjiVM6KIs4Tqa3o2SsSEQqtmUXsq/1UfHciz0EcJ/Oxx+rcAnwc+PT8AC7rSvfv3BbAU89PtpuljlzE/TmJFBy9edSt+sZZQiXz50Mv2g3d+YDt37NDMHT5zR44ctc+/+NxuXHfzcXzmoIEyR3b+wgUlVJq9ZPxictJ279plh195RfGI+y1a4/CwexAv8rod6ro/tnevvfjSS7Zl6xapjpLA8bnOnDlrV65c1v5lrfHeeK8khSTkXqyZrlgalU1RCCfleeUzzvO+/qzDFiZ8PrtnqEddA+5zeT3yzCwvn1ZFnH+iJGOsHrOmnBmpursSM6JO8uu85ttSRp0t4gUmp3X6rLC68Vh4UOhZWtL+p7vqM8Pj4TPIumXOzLuivq/8m0Sa4hfMKdYBz8k3cQUwD/AEFO57bK899fgTthGxmFWrrJf1vzAvCimxTmI0nK3UG1vMpzR0BJtyu+V/nrlKArv6zjTvYi8oF0IwsXcrQNgE+hryythDngP4iR4bK2bymR1ctIvXrtnpC+fty6PH7MSp03bhwiWbnJwRSwD6eFsmRp1pAAAgAElEQVRa+QTIcLsgVwlXPhA5niJ/gr2ygaBisn8yAfkizyF9dPzVZrNT0zaL8nhXh0R/fObbzyhiUxbems/clQFhfOZW7fDiQjfeO39M7gN/qwXwi4KIZglXjLpBh40/UMMD5hJ2cdOzGmXYsXOH/bN/9k81a0zc+OzTT+34seM+8hPjMs6UcgVjlHaZ+0f5+JVDr9hv3/2NvAqhtKMrwPtUkS6K47werCp0BA6/+qrWPDH095/93m6gmvvgQeTNrg+hQstAn/3ghz+wN954QyqhxLKf//znduHri3b31rB1dONTSN7p+cDCvBf/OR+h3L/00ouyz2B/qpP4X9KHkHsR1FUNuY4vLNiV4Tv2v//i/7HjF762hZ5O6xzot+7BQWuHytLdY31UKbtdfvvm3bt2G/UtJHQnJtVFo2OGX18vs4YYzKpTEEIhsehriBO4Lyo30GEQPfDuFhVUV2FrUCTKiq8Sb6+UJJJ37FMSUp1WxVGP8EkFUDiUJSzjPoQkEfDckUNet3qVZJNJ1MZGH9pDlLZIlFiIMUM4zkxOiMpAiS0PgVzhgEFmwhoAYQCQrEZ5MaqYvwmvwbJLWHZY6s5KQZ8UQiz442mKXgKtqqsV3ZjYhFVDtslCoTFY+GvVdFH3GdNINNc0nyurngUQaDgoY26s2W6Cz6dKTmEIrc8cHaZmRbYMiCvFkVbgIgMohxKHnmaVZGNCl8Yl5wnMfhDWCpHQibmfSaeMBrOAGwmacvYoduZ1oGqeBuu8RzrTek1dM6cukJywLlmTHNp8k8gA0u7euRNy6whrQInq1sFBwAPoYQZMQkOHhz2YBRIVB0haJHVNQo+tiqvz5u9cIKNDAa+y9Qhl0+wipW1FA022KhrUgD4LETI5Z32FJ1orUJ5FgmZAkJXy6p7FBfb9Hx2MEOrQ+mMfs185/bieM7PWxvVADfjObZtDVAYwNzNjnYsLtrq/x1b199ngQK98AccnRm18alz3L73v1qxdq0Qpk/3sQMkMfXbWKAsQH9IGhy5gzqNBYxwY7Nf9U9dHhYUZ0UYxuV+/AU+9NdbV2aFEkwSMx1BZJ7Hi7wGclfInVLW0likWOH+Xvnt5bbwD58UBMTeY78XeI2Km1nxa08TMhn4mmwXvRKbvUT6nS6bjKTdj8zKcDiErgQ8XLkoxFd4/ibPWYCUI0Uj/SoqmgB7y+y26xupSx97IWOf/UiyphVu0PiWi5aBMHnUxI5iPcwuX4J4EJTDVqbWe00Os8H6Vcm6Ac6d5Lv8q6Wt5rTyxovvZq9d0mwk6ebMVkFFHuElmXXuvyU6lpLIn8M71KNqolAsXrGPJFXk7e6CLu19hPperxYaQhPZ0eJ2qw9+m+EORKAsKePDquOxaPsOdV6As3tRnjIPQjRu9On/o0MuaxWV9YjgO2MPQHGNz5szw8GNukPdHsYXOIB1EnjvjLkUKOvaAffYdxS+JbM0v2Lr1UBq3iRL29IEDmnXj3t++c0cdSOTi+ftcC0/se0JAFUAEbezLL75U53Dk/v2gKC/qfi/OLdj8zLx19qKWWdNLYVb4eibeOKW4d6C36ugqiStiZoOVUuY5RbKu7nqcyUS0ZYCw1YhBU5n7mwBhfeb5/lNXM2a9c28gn08RDPVUZgUpNiKxz/24iiCXPFLj8ex1qT9rQbmwVA+zttj3uLiU0z/b1SHW9+MIyuyw7Vu2WB+MF/aUzk9YWl6Ud2q3BBYcEBZgq1VXr1qHFaOsIaOoqNMVsItGQn3O+KmshhRFtSjQu3+n50I6GxPzxL91kzBAje6R9+FqUGg6l+mk3nvwwI6eOmVfHP/KTiMec+2GjdxHCAkWQqdm1MWqy7UzHzPW6UcdKuFxQar35edm6B6E/oDGDfS+mYtzJgf3SrP/vb0C/tOTE55XVqMq3rCoO2atxFxK6mpjDEyA+gjs1vCrXP4J9hpaNkkhLdhBKz1v5lZ5nzwv9CI7IJDO4A9+8I72FwJXzPhfuHChGsdxUIjvqtstUbTCF/WpJ5+U2u6v//bX9rvf/U7xwQtGnufyNTk5Z6tWD9nex/dorOT5F56XtsBXXx23Lz4/KoEuziI9JvJr5p937d5tr7/xhuYTiWX8/X/8xX9S4Up7TK8RGiKoXc8tWVun2boNa8VWwueV+UHGc1BU/l4AIWAQY8zJxQW7fv+e/Ye/+7WdunLRZgkMg/3WNdAvCdz2ji5RRr0D0mZXb92ym3eH5T84yXA9QIvfkWgjPUwCrkXNZGddA/EB2frmZsCDG4w5sRIlDoeZaSVY1cwVGznoSVkdzWpO1eHSZonNrmTdu0YaKlfm6u1qKlcLVJ7VPewSH5mu4Po1q+VDCCcejyS+x3kPPK6j0yaYy8GXrRSViQiSNDcBNyVhAQijAlyCu+xaVUEpQFmVLETluOw2ld07vwNxTSv6QGO3VH8fQbdu2JehN4aYiw5dVr5zk/L/lTS11VVoDm5+rm5BvHZ5MHre1yQZlh3eYmYgX0PJbfpxVV21kp7aWEdqBhYeQaP3nLMjVN2CEpNzgOoSMCukQ98rTnTm+JLcfnQwk2bWJWEI786IUkOVjaRfgkMzDipTWjkSUBSmmMPzuc52UQYpbEDlpKvDWpYhaRQpoKshsc7z83MCDZUm5mTYDwQzupd09Th86BiwP1R5pvujJKPsogboF4+5sD0po25REZWCbKxXXcYmWnN55etZh7rgl/fCQWdxyJZd33i9cv37QV20XOMe+t5xf7QEl5lIUBXlGymRNqxjqKDNTNv82JiN371r8/fvWRtVOzwI5+dtoKvDejvbDabT3DxdlinNBKMUyL3PmaiSSpbWCwR7qnhbN29xymhvr925e1eJLuuEx27fsc02btwgShyAgDVEEsrMDuB+9+6dtm0btI9FdSn4HWAQyXUJosRcJkUJWUHIOiFoaQUTIDu/mu+L+bcUk2qnczYARdQ7A+OTrJEZX/vhn+cFtQAi8sVziffsmCUQVMcRYMtBJa8o94uCZeFiJ35P8tstKRyIVLE12R2NNWGdA1XMq1QZG61fmhMDrjHrPDvZqt5S8Jh3k3V1PIoac1LKWSN+hjjoyXzPk+Xazij3DT/nHohm2+LLiyWucpexwSvPSwIMAEmuBdeI+MBsnScL3pnnfWaiLi/d6OA58PDETckiM8UBsrMTyWeWrcYsbBYfC+jqBYi70iyxhbXnQjZuveCAhSEGZpdcWCZnk/VasCRmwyMxxGXyHGoME417On9H0RYhpX/+z/+5HTz4rKhNp06ctONffSU1PVRDuW8AM2hWrNu7w8NS2CMxIo7xObmumvdrbxc9nnNFdESptMLcWLSNmzbart277M0335SAE4vt6uWrdvrUaTt3/pwsKOhgYX3A+3j66adtx65dAokomH7y6Sd24/oNu3/vXgUIuYYUPLCh6EFFvauzssQpixNJ5eezuG6Cz54KVMeMdhbSBBlaAMK6WBFziAULpzq3mlgtZSKs+1IEYX7XrDKa+5Fug9gAHW0CbnRKiSsYd9Ndp0O7ddtWXWvOlcuXLtvVq1fkj8bnYsZKCuZiADjVWQBZ9kgdEqphvhN6HuCS8RqM6B9/bK89tmu3rVuz1lbBhiDuiI3lTIeaBOlMhQSE3kHKPKEGac1bsM4Wy980MoeaC8GZFzqIi+IbRVLFvYJJlNc+U6fsZqW2W1AHAYQOLP09sE6kenvntl24fNmOnDxpR06dtGu37qhBwpltS94d7CBnxiIsWR7kyTE7KOZYdebWWV2CH17Li3/h30teQSwS88NHkjKuURD0gpnnZ3wp3oWwn2Bh5DjLC+etr39Ds6NldPxuPyxzt1bF+4b407z2I34TOwB1fD/55FOiQh87elTdOHxCNdPHubUw72AZLZTBQang/uQnP9Z5Dq747W9/qznnLCip6CkLtTabnp4Xzf3Nt14T1R1WwkcffqSZ0HNnz2vkRs2n6KizZ/Y8ttdeevmQPfvssxJrOn78hH3x+Rf2u999KjaD98byzAsUudBmPf2Y3m+VUuqhl18WXRRbC8Dk9wMIqbwuLdnU0qLdHn1of/fxh3b2xlWbXFqwxe5OW8R+AsVQa7f5We+mYMyIyuiDiXGbxGyZjcZhE98Gb1qKdwEGE7SIEuXJgSfqTtvjCzC4edOWMFae0qwPibC31X32wisfNcr2jeNy+1UHLdT51PFJhU6SIM9CRRMF8AEI2YLdHZ0SlFm9akigsIvPMDcroQgGqytAiAE0fmU8vASEzclPUkZLUZmqE5gYrQm8VV2YCHTRtm4JfqKC2Ep+urm759WvRgWt6nyRwlUjZdODRn0COSB08Z1MnGVO2wIQNneHvMK1PGCUwKBKMFfwZmoVNFpdE4l0qDNNh9mkWqjZmh6v4Gdg5YBThy4sFDjcOPhJwEgyWWtKBKiwdiPM4fYaBBSqcFSuk2JJlw7ApwMCAQdMfqGAQtsLWW4SQNQemeNQ5Tuk/nVoxuyYujWitLlyK9SfVK1KzxyADNddgKHN/eQknFCIJPjyDujvsrcto3VzcUBrIAV/HgEIv0swb04sWyU/re5jaVGyDBByj+Hfsyahr2LgOzVh88xEDt+zxdFRa0d8YnLS2qanbairwwZ6uqy/p8umZgDUYzY148pjUKBIIHfu2qXZJe45YJyKORQS7je/f/ONN+2JvU9oNo+ElwFx7uP69evsnXfelgchFfcE8+fPX1Dw7+vtsSefelKJM3Mdw3fv2vnz5wX+161fqwq9igVz8xVwSzuESJOqRNALxW5xwPphneLNh+AKhbbBoSF1/vgi2QYAVLOpAir1nlbyoITYCxMJgOle8tx8k+wBdLCrcAsLFGX9v7lGuX/So9CLASYlt/RFTXpSdtc5C7IDoT0fC6QCRU2xoowlCWbT4zDBXpqhl2tNMUBFGL9WXkx0GhDJkVNz/assYHQocWtSGY2/c1onew5KXre+6+cwARgSb34v8RkYBOHpKCuQyUnFIoAF4IXrQFEpwaBYLoC0eVeC5Tmyc+qAcE6UXsRtoAP3dDPP5cqpJJ5cD9lwALKqUQBnjhDPbt2+rfXC9ci+exYTGwB1EzBpuYcRYBscFL3pL/7iL7S+ue/vv/++ff773+tzU72HmoWSL3uIpAshBpRF+SzQ4LkPvG+AGteX7gZ7gXuEyAn7hOfi83LNSJK4xuyhsyfP2tkTZ613qMc2bNmo3+GBh4Q8HTCKD7/5zW+0V8+cOS3/QM6DqhgQyq2IBBFn+bk8DRcXnA4d9k+iIXM/ggUh/YESEEahxa+T5ySCP5UScPwmumOs+cpSIC9u09827339/28AhL6YsV/1gk5HT4cNrhoMK5AtuiYUV7hvKPXeuX3Hrl67avco5o+6+i97ZmiwX51FNrNi5eSkTWu+14sb+BlC78VbkvsPQF+/dq2tXbXaBgGZ7GvuL0JmUMkLpXX/EI0D96moWVMLW59XrQCh5w2Ozuq8r77eum7qUMbeokAUIL6KLQ0dynK1O12/gkjBWEKuYW7eCzfsJTo4Z86dtS+PHbVzV67YJWZiJyZtWmImJP6MKXVWolRikaRxvZRG61wwmyyZMDkuLQtzrgkhfzxiCVR+MT0ilnOvxsYYTrP20j4nVbv1dDlC1Bj/4v81ZbHFT1vkcOXVWum/W4P0b/PI3FH12tf1VGfNWU5vv/mmPXPggP4bIHjkiy9F4URh2seUuE/z6v4TW3Zs324vPP+8xFoQTWLWkJjEeS219CUYMfWZ0Nndbc8ePChrCuI2GgPvvf+e5rCZe9Z8LeMAFGFEF+20F158wf7Jn/xM9HZi+S9+8Qu9BsrOXpCrC2w1LbtTBWX2089+9jN5hRLnPvzwQ/v444+/R0BoSza1uGjD42P28VdH7PytGzY6P2szbUs2K+uIdn34qYkpe/hwzB48HLWJ2RmboiIBVU1z2G0+M8gBR5scSqHa5b7ytd3JZ6NDqIo/cxPQE9rbbe2atbZ123ZXSpuctIdjD3WQSRGRjZgdr4yaVds/1ap8HsZBTHKt0+OmpsYQqJgfXKQLwAyhtdkgMsoo8A0NWQ9SyBxW96HD3hcVdpYABKWIBKujsyUgbAxMjT5iXgwruqSxL6rkqEiSIsrVSUeLPdSqUpjBsU5WHECXLf+GkNsSEC4HiATkEhBKHVAqg40dQgXaQrWuJXBbyRC4ahaVMwHVJ2m6AssjVG4wNhO3Fz8a1hWVUQFCJVxUz2IGSx1EgMEqJSckJSTyUAI1RB++a5LJn5oSICAAc0gqyUTxDh8l/C3xgBKgnFDAwkpCCaJMfjEjn1ZSPT426v5u0G7orsR8Fx9d9D0Gz1HFjVnQrEhLoS7EX3g+ADrglMRelfQmClq1flqfrzEt2BTw6wGFhmtdPsX3CQjFCMC7EapiAkIqvnSKxsZs8t49WxgdtTbmox6OWufMtG1av852bd9qjz+22+4/GLZr16/ajVs3dC3p3JFA4vXDTA2fjYOFAXNMakmekKf+4z/6Y9v/1FNKSqHDEaiZMQQQUm0kkJP0co/pfpw7d05rYc2aVQruWzZvttGHDzTjRMWPCjsUOAoRrE33nnR/UQ4ewEV+lR5MOesn0RAKcJqlm1fyyYGXvnYAQgoW6a3HHE9WJmWqHsJT2alOwOHP6TMmKNPyd26pgNAMTA0vpGAfQZea/eSUURdMYO8DDBLIZLdHSUF25ti22PdEp6WiKUenLItHGUcdCEbi1xAfnP4k6ldT0UOgD1AW1E2BqbDl8JnOsEeJpMHDsicabW3sp+XBNpOQFNcgDmRRi73Kfud3sq7RPClCMDPq1AK0oXvnPBnriGKTCpNx7glQlx1CAcLwEAyKLAkIgBN6MJ8h5zh5LYCU/ExlnVPL6PP8t27fsd/97mOfpZsYdx+8KIYJoBQ+hCsVH/Ma5ZWB4gkQ/KM/+iMVUzCJl7/WtWsCc6iFsreYg+GLxObE8eMSf2FWhr9hnTC3C8WL95XKlVs2b5FqqUZSbtywYTqK4+OiihKnmeGZHJ+0hdkF27N3tz32xF5V/vk9iRhAG4uE//yrXwmAMovINaJLTuFE4luLi1LfZb6R+0JHYXpy2ucku2t7Ec3HhjCHFxURBnFAIHARXfRqDensc1X18lp6QSdGS6rcJZPe5UXT79ohzPuygLw71kE9XbZ2/VrbunWbABzXhY5G+pPO4ksaollSWW9vs1VDg7Z2zRoVfgCJxCtEtPD0JGHdvHmLPf7EXllMoCpKgo2/GsX0rvB6RFmDMZzBvgGpukthITBgNTNYSXIH4CrmWFeqR3wXQOgF8GQoeXes6hDGbFkNCPPae2CqyQ0O1hocOpco4szb5PSs1hddZ+ZhL1y6aBevXrab9+/bndFRm5PFA30QKLfEE4rLvjez6KPmRkEdr1PDSJTDdoSMQHFV89gZ81wMS/lY0HolHoWQFOMM3Aso0PHVXNwv+WHNzYNWtN1/TIfw2xbzW6S3+lHzPuD9cdZxNv/xT/7Yntq3T3PDZ06fsaNfHtGZKBXo2JeynOvuEmOLuUEspl54/jndt3d/+xs7ffqcXb9xU4zCFJ8hrlIc2bJ9qz3//PP2ox/9yG7fviMgePToMbt27Xr8rTOZZmad0bB9+1Z75fAh+8lPf6p4hefk3//938l/kmJeUsXZoyIbdqFBgCfigKivzz7jXooUqPhMH3/8OxXSvp8OIQntktkUIGhy3I6cP2eXh2/byOyUTUB3IwlZXLKp6VkbfTBq90ce6HuOUR7NDLYJEDIlRaIMKDSJDzBMG0BM0vm+yyhUpH+d5nM6vCrKvMG27ds1RM9FxfeGYU+SadHasgsYre9Ur/SOoXew+OKC86pZkU5AUy8yN6jnu53B8iWTItZgf68UsvpQxmprEx1l+P6wxGQECFHk6+6xdsRymjqEjbS9UH/KFnGx4suDopZmr9PuTDT0d8UgdPOmCQJsTdmMxGhZAFDArbOcZkBIlt1cYStfi42S1y8FJVjgmiFSe92/kjL6TYBQ7y8pDMoVY+4ohXWKKmqrgLJS8NDcRDvm1f1e4RwbU8BEOCNVB0lwXWnLB+NJxkmy8nNkMuvVfqdgiboMIBwKQDg1qWSTJIykm+SZLwHCqUlV8EjuB4YG9Rw8Z3ZipmX1MG89ofyZQhUIlbAPGpMIaG9uHaF1EkGOv0khDdFNis74t71eDWskRBBadutKWmckzq0OmpXuSf684XN9Q8Eg1Wi5T35Q1rMnSJbT568B4XwAwnGbGB62+YcPbYkq6f371jsza3sf32svvHDQ3nrjdbt+86p8ho6f/EriKah5Mfj94x//WEIr3D9mEKCYvffeewJnyKr/lIPnyadE9fwMQPjBBwKEGM97h/Bx0UO4xwgCQVNjz2zYsF6PZw701s3rdvbMGUlP87c8Brl31o+88kIQCu89DrtmAQW/Bq6UqbmQmKMWSPRs04toU7AqxrXGZeze16/ETPNAmqPoFhhhXWo2bc7npWpAFP+dtN0AbnROVJTA4kIFkVklTDnvlmImSe3ULGWAy7iJnnhDb5b8uoNPUTqTZlysr2q+tUi401rCBRLqxKnV2mNMQIAsOoSimobNREkLrX0Fq5Oh5VLWdQvQx78Ui/QIVCT7KPx4ZzATT7dkgbaFqfmkOsp8cR9EBQ/1xaSL6dosA4QUrny+0q/VrEASFN3ytYhNLrrjM6GitHb6fCGiEqzHv/7rv7YLFy+6QI8EeZa8y9mW8+D+sb8tIOQzYCVw4JkDWot3BDYnFMNQ8IMyteexxzTzfO3qVRVSUOQDlO3auUteXlTzURFVBf3esEA7j0NCHton7xP7F0Adn0EMDbqK8/O2dds27V86g4BBuu3q8s3MaD6R5O3dd9+1q1euantIHKKnxzZt3qy9zn2ieEPipULIzJzNTaPM2GZdvV4c1Ix8FNyISbn+dI8Rm6ooo36iZpziv8lVGq5l0QVUV6gFcyb/XmCluSv4bTqE0d8h32J9osQKXffxJx5Xx/by5StSd2XWimIWPqnbtmy1dWvWKP9at2a1bVi/XmqLV69etiNHv5QHJJ3VZ595ViqLzz570Hbt2imtBRhVxBdmoCVCFb7ObYuLtprfYTgfdgjyf86GgDurOwBLbYNIT1Zaf98WEJbgxfOnAOixt1JsxAF7nJ1FAajKg9JXOhoOTrpps4nJKRuBnnjsuB079pV8a2/dvWOTs9M2OjttY8RTmiAqIgAG8ZV15kEqw3scdXVoYhKdKX/dOvSoABVx3jspXvSVUFT4k7qPdhTEnLco4RrNaiqm+xMuB4T163wfgPCb4kwZgEs7L10j1hY2Jps328/+yZ/Ynt177Msvv7BjR47a8WNfiUYv+jfrMey7mH0lPvzZn/2ZvfzyS7Z6aJUdPXrEfv3rX9mFC1ft7t371tMHpdeL7sRFrFKee/E5xSPooohkvffe+3blynWJxfGcyeoAEBKbXnzheTv82mF78603Fbc+++z3AnR044kdef/mp6Mg19Oh4hg07pcPHbIXX3hBcQ9q/UcffSQ2EnHvewOEgLmphUW7NzFhX547ZTdGR2y+u9NGp6dtBIrSFLS3SRsfHbPxiUkbo0XNwU+AZEYH9SkWbQJCbQz/9uoLN9Q52G1qXHmVQ61vHXJ4Ka2xjRs9uUJ9bGzcPYU4bNhoHZ1dgbRjJibsDOpqrXca9f+bjnbRK+WBUk0Zu+iGzOkXrbe7R0FsVf+ADfT12EBPtypk90buSUmVz7YE4GSgmvdhHeqaymcxgFu1AXUgMEq5gs1EvLesElWV8uB8i1Mem7n5d1mNr+Z2is+5IiDI2YZ8zhhmruZhmucaGp6zBoRZLSVByQSnAgghKvJtAGEm/Z6GebKrx8UBURo6t8zQiuQlD9dqTjAG2TnolWgjhhRS/gBCvqj8ZjLKfAXPwYxfXuuGOSNx0ZntcYGLnKti7aSSI8+Z81g68PG95ECMbkFWJKm+ah4xqB6ueuo0IjePpXq0VFFW1SGMSqKk64NSlcWPZkC40rVq/vl3BYSV/UlYnzQfNN/2dZsP/BQYKh+fh7Ifljkf4Wa7UlOrKKPz1sY6ZKaSGHHnrs09eOi2E+Pj1ruwYDu3bLa9e3bZU/setzt3b9mFi+ft8lVM5RcN8YkXnn9BEs8kNsSck6dOyhuNJJTXhjp58NmDUicjOUTA4uvz59Ux5uDYum2Lki26fTnnd/v2Lf1u8+ZNtmnTRh0WdCmuXb1i586dtYGBQf19+kbyXFQYAYd0W3Km1feGf+WMFdXDBGEOAHyOjPcGyCXhJ1ayZpDlHxwgaetT54qDUlTknh5VQBMkCmgmdTnU6EjstdZj/elehG2M/7fXzlNltHqjhTiV131C/Aqqj+bdfCaJvebG9DUwLCN2g92OKEL+HnNOMt+vr6d6DjFnCPmpz+7FDGEx2wqg9K/SnNyvtCTli5nErM4nIC9nCEketFdFE61BWoJmzcLFXHACxJxPY9/nNVYMLimj0XWtKKNz8xIKEnDBc1YiEj5/V9Lck9YKGCTmSR22u0u0tl/96ld2G0uGWURlgkETxbwyFnxbQMgsI6AD+xLOBO4pRQ6SJ4QRSNh4P6dPnbJjSLrfISlqt717HlNyxlqnMwhAkTH9/LwsLKCZ0nGHUorQA+bPvO+Ho6PaF3Ty6UrxOgefO2gYrmcxB4DHZyWJunjhokzVoehRuBFVEhP13XgcrlW8vXD+vN4boJWZT1hLPn9Zz8km24jnIT9JJok6MuFH6QIlkc905JyZM3NyX3h+4ivLKdTOFmouAOp5sk1VAoQmQNjyPkF6mvP33t7V4WI8O7bbtm3b3Sf1wQPFIeaYd+/ZpS4sjCjGY2YnpjRaQ6dvePiOLDwuXrqo9YP4BpYgxEE6GSTLfBJZw/T0yjIGIROpsxrP0W59rD3NgVbksHrWNwBhMxjMa9jqLPlOgDCJmNrS3hmu4R4AACAASURBVCFE3ZXiqitIelSqzs6QlXD9B98bVXE/bSoCsF25es2OfXXcjh475obzN0bk99nRs2iUyGb4e41xhBFEcGGlMkqumHOooTSc51uuhToGhp1MLBqPQ752HBB6Iu1x2FWmXb2aO5CiissB4aPPbQfpy3KFKBh/2zO++SxveT8fQU0v/z5z9TL+MrO/fccOe+uNN1XAeO+9dxVnbly7Uc1Vc6YSUxG14qxgPOQv//IvxQZamJuzj3/3sf3yP/3Sbt+4b2OjE9YzgJUe9M+5KJZsl6ooRRPOcsAdIA2vYsY09H7aOHtREe61DRs3iI5KTIJmCiPiw48+Er39/vB9W5xZsvbONmvrahOtGxzU1ddhFIAR3PrTP/2ZhLko7pF/UMwifsG8+F4B4fTikt0dG7cPj35uN0dHrHvNKlU9HkxMymcFQAi1Yob5k/l5G5mYEJ2S7iC00ZkYZAckyXulCRDGDKwDQmfdS8oYUEhSBKWDyjkdwonJiaCLTqjyTWWURLo2Zk6PEaXg1WBtVtJzaedGrxZXdKjCGVQbC9NU3gMBbghVQr77emzkwX1VMicSEGIoCs1P/oo1IHSMmZQDDyrQMDj081CpE6RMRxJEsLHDjDy6PxnwBYyYa8gDRxTcUh497DiaaFPLEu+KruLvLVXSRC8I1cl8/81AOiuWMp8OdaRMbDKoJi1DQf2bOkCVP2Jy6GMeVN2OWhEsE5UIa01xxQ9YN8QObnkAfVUjJee74NQRki9V6NrUNSCBoatHEsLfkSzwRdKW7z9FbrJS7F04fwt5beWl0yqExkGfCb+UpTS7hAJkPcuUYDyfz20EHHyqCyEhA1eS9NmDeQUzV0106l9VOIiD69sH7doHKw/mVklGKVij4zXU8vx6LD88vs3rNzy2qJyXr+8HoINjv+ZhEB2UUSjf7QsOCNvxXSI23b5jcyMPBAixouhZXLSNq4Zsw+ohCUU9eHjf7sB6eHhfa2DH9h1KEBG+SF/Fy1cu2/UbNwxQh+AEB/SWLZuUoHIIEwv4zvOM90eiSqWPLyjJow/HNP+0eesmgTKk+JmTGh6+qyAvm4PoDNJFmhifVEFscLBfz5XdJ33uuKB+qA05LZE4GFYVmuGL7p/8xsbG1CXhqkHXgwaPKnR2lImfubZ8Fi4tI9K+AHBCMcOpq1UCUsiDZyzirUnZFCGKLMLlfLc6mnVxTiCFWdqgX1Psg56d5vRZYGpIBijmhK1F+gy6tYSD1diNDXYXTr11KpXiXHQFq06cEqcwi4+uga8zj9+pPphLO38mGlL9Q6d+sVehzetzehxNn0PN6oX/Ip0ACkEot0K1BdiRfIu6Wnx5QSmBB3OInsBmhxBTawpaAFGSHVgFzA+S/LiFjCs/A7wdECKS02kj90eUwI6OjcaeyrRvOTf22wJCt20SzUfgDrBFt/yNEH7h+gD2MG8+cfKk5tYAJgefeUYgFsodin38DYCM+wq4FP162zaJRFy6dNmOHT2ma8Y5xRwcNFWq6HT++W+pzU5NaU9CJb146ZIq8nRkSQLx4oPOzetTiAEcsu69+HNK1HDUgCmmsN65tq4AncCA5NuLz4B+9ktW+lOpuWLGhCKvd6biHKx8dj2eaUaYs75S8wyBoyiMVoXspgJtA2OghSppLiNUUwUWOpZskO7Dhg1Sg+Xa8tw5e7tz1w5RSefwWcZS6959myduoLY9Sb41aTPTU7Zz1051VQCPex/baxs3bFS+hk+h5uw7fYSCcxU7AOy7sNnBlL4TEbqG9xrgJTzWFdmza5i7WUuyxbqMXLHcL1449L0rIJfF7ngKJ1jFbHNYhggQphc90T1zjqL4LtGZquOLoNusTU5Na4bs1KnT9vHvPrVTZ87YhYtXbHx0Tk3IvsEOW+xsswVm3BFTlHAU54ELW7k9l3sPqsjG7Hvecynlu2dg5dOQv4sP7HbWBVCVYFycj8mySgVXXYgGsmt12VY+s1uDwcxvcsbz25zvzfeo1WMeFWcyx9LfxGdU/iQLiF5Rw4kTB/bvV6Hzb//2VyrucO66XVi7bE6Ix1hAoYwL8/Bf/+v/WsyE27du2ocffiSF0Yf3J2xqcta6+hG/dDuwJ57YawcO7LeXXz4kP18KU9hMwO7xogL31OM0nULo1IyWoIKM+BWvBcPoo48/Vrd97MG4zU8tWEd3h3X2dtjsFGJDbdY72K1iC5/lpz/9qSyw6HJ++ulnen/EetbK9woI6Z/cGhmxn//6P9vFu7dtaNMGWySRxbQeGXZoMFQYCS5t7fJeuXX/nqFXRi0WUOggsNPaqBApae3QBnPxkujOqVTm/y0vrg4EPHrE9UUBKOcuxvAPSgPsbmY18AKr1aWymJYdwurfGOwWNSDS9qozmF1Cgv78grWhOLW0ZL0kat3dNtDfZ/293frv8Um6k4g3TMn8Wd3A9g5bamcBteu/BX5jBiXBJy+pwd9uH5zXDEtIqzvNy7dJpeRXSQl7kEpGuwtshPebvMYAAp2iBLkth1epfUynDqQNhKqglCUwlSFqDNWr0t7V6e/Ds6J4b8tgoQJcvvek8yVAaEjkVgKEURV1kBvBvDoIojaW1TpfKP7Z8tBooFT4NYcimsBK9C88q6jQwe2e8pkQUSgiQJMISHSiD8ECn6PIeZwUa6mvowtN51f+vAYpcY1aAaOi+uuVe3+/JJA6CKJ06v9md2LJFRQF+pwWKqpreE3KRqJ4rqQzKWjnvfvWEXtlsZ88qLU+ozuZT9vqfvuh0UrG2h/lSU7jesq/r8ROBPh8ji6vjRL1sCKpASGyVmbtdPUDEHYyFzIxYQ9v3rI5LCfGxqybZHxxyXqhl6q0Omczc9M2M4uoxryur7plKRDCPltYtOl5ZhC8KzkzNmXz0xwWXfIN0gFPIjy3aD2DPXqOmYlp7Z/eAYSF/P5NT85aX1+PZKSht5CA3rp5wx6OPlRHjGIENGbomjOTMzY9Omcd3e3WO4h5c2mZE9cviiwysAcAQgdMsFX4l6YViqqXsodwj0Cq/mV8VHdZ1io13TjnovJ+D/b3V1To5k5Gdgd5PAc0nYK6Yxcm8EldDAoTQBSaNOJKJJsM5TNvS3eh9JtsXr45B+mAywshDgaXZO1B/Mvuoe+XDoFrHuczw/PVnJ7YAkrqUS2FtuVdN6eT+v/PQpev6Zj5UmLnv+PvvEgTXZ6iY67HpHBcdAB4FgFHUT4d3LGPAfarV612A3mo6/HcXH/uG98OCP11k17r/oxpcbFgM8yQZtLEyH7GlaAW8540q8fIhZLQ5iLON1BvV6jkw47wQSkT4Nq//2lRpajAs06vXrliH3zwvoor3OPXQuod4AidU7+7fl1iC7w/QD7XRP6CQ0N248ZNu3tn2EbvjzI0bH1D/Xb41cOiVfFaALe7IdLE3CK0RjGJxsdDSGWrPX3gaYmeMK8ooZ+5OYlFXbl6VXRROomnTp6qPPdE7xcgmqwKURVFb9HHI0gCMzFPNkdVKAyzae6RiiSs/aLbS05D0a/KA+h6422qOLvg51gU3GKmwu9X0C2rc8iDastID0j3AseifNrYc3QKUWClEwGopishuvDSol04e9ZuXLliD+4Mk4xIXZ38iy7MY3t22zPPHrCXXnyhskXy4o/Pu+pcRWCPNQoNeX5BP+vqbG8AhPUbDdAh3YLMMxo1govUoenzOaDKLz+DMw9M/OPPVUIh///eVePezkHTVEHcBZz4Um4QBV99DsRFwj+SNYlvJ/NgAAKKG2fPnbfbd+7byMiYrjVArqunw+YZiUKsbPUaXXc2BzGOOdnaOr5QRg06q25niKXoDVX5RO7NOj/I3FcAGGTbsJ/Df7slpK6uXMsuYPNi0jO3XmL+Fh/xu/omtYL235yguD1Ju/aPbNuCUZWFzKeeelIshFWDQyoc/e3f/a1duXjZpidmzGTpIA6dGjKdne0CkCiR/vSnf6xO3lfHvpKgzOeff+ENrunZ0NnwPObNN1631147rGIxTQIo7VCEz5w+a9093vWenkH4r0vqvWgR7Nv3pL319lvCMNDQ6SYeOXpEeEmF/rkFV+9FMX4KEbkOW712UDOK2GDgp0iugzAXc4pnTn+N27cXO79PH8LpJbNrw8P2Vz//d3bm2hUb2LDeuoYGrL2316ZEWZn3ACVTdrNrd+/Y3YcPbA76Coo7bD8oOWFcD2jiCsqrLw7L7AwmQOvudNU0EguSczy7oD0RQGnHE8jZeF5ljiHhWFd6ruiYKJiWPlMpnRH7ypkKfiBKZZSqSwJCM+vt7LLeni55EPbiu9PdZZPTKMRNBCDE7DIAoeT+O2ypjW93Ba06R7mgw5srk3WnIURFK9+/l7Hq7mLRgaqAb9CznFoZlfeOMFmu6C1NgDAHuVWqTEjsL0qAzFmfVAmU5UNRlWzZLQrBGBc+qf3oGrZ4C3W16vcBCKtKV+Fb53ihjDLZwSoGzwvgJfN0AcLobMjjR61BdQN5DdTRdK9jdomDgM3pyUdflWzV3YbqplQdWc1pxvXLf8vP/l27ZBW4zY/b9NxOc3O/wpyL1fUOsMvrebfDq4pROXjkDGirENzq/lY/K6q2CRDyc2ZHdvkB8ghA6BP+Lb+a11yDVUnkriL4RIeQQK8ZQkAbnZK5WesiQQcQ3rhhs/fdmL5rYdGAaIMkZwyML6D6OCml0VmBPgI0apRuYk1yq7m3ee/AKoGcZDZm3nr68XeCZtkrQSCpzC747Ftne6dk6/mmekilfOzhuPX29tj6jetkB8GevXnzhmahSTCha6Zx9tKC2fT4rAJSe5fPRzZfKv4/yWh6VUL9JDGjowE45L4RWyQSI0q0qyS6GX1tYFwVMhCIKsSg0peuFJXpocMUXfUsdgWHXV0+klpuj7+PmH3NzkjEgLor5z5/iKEAiHkdeTxKeAWi1cqdZuaB3djb417OyLEupfQmQJgG2t4tlQF2AXjdsN0ppE5F9/iVlEunJjujwOmCvlR1J2J/lt0dgYSCypxvP4tXVQEnuvt1EhdbYGnJbWUGBqoOqYBixMOeni4lHuoOBohknk7Fq26/L95ZcQXvnB1k/cEm4fUQtpAScopNVUCjeRv+YYBQXohU7bu71bF75+13bN+T+wQ4bly7ZmfPnLVjx44aFjwAMsQcUOKlg/3BBx/YL3/5H0O51tWqk7YMxYs1RddwYnxKc33M9K1at9refOMN+RCuW7tWqqnM5KY5NEXAnPF8/IknVHXfs3u3qNkU/5gnxzLmyJdfiqoKBXVifEIJH1YK3A91Gh8+FFhMw+yqcFlI++f9zI5xWSBUd7qzUzOlKlDIlsXBKCrTUGspDkhkSRRU5tR9nelcCaZp+bpVKl8Ehpbnc9XlClZRqAkPDA6qQ4iQ1ZbNm3RNJBzzcNTu3LxhoyMjtjg1bQO9vfJgxkx7z+5dup9PPI6IzG4lsvlVrhgiDfGDvZOAkDEZCrWMA2mWLXaTH2qpMuo7rP7fYIytSCWUikH1HloBQt2XfNYsuIclE9eWjnoNCOt0Iws/5Zz+krIkL7Qye3n6zBnNlp/7+oLdvHVXhvN05+UpF4k+EXERkTosigQIYR1NxPxwFN+qEOD9wTr0hcWWLkgRDyVXW/sIey4ZBeCIF612dKqqLz90V+4Eln/7KED4rcBgplIrh/aW+QC3rTw3VOSXl6BT1NmrAlFvvCGaMqJT7773rmxopsYAhMz9khd6Q4bCGnOAxJ+n9j+l+/npJ5/aiRMn7ezZ827REeqf3EdYFT/7kz8RuOPxFK0++fRTUdBvXL9pnd0uOqYZbI159NpT+/fLc5DXoCB15MsjApHnpCUQzICiMEmHkFxix65t9vprr0m0hphx6/Yt+8X/+ws7cfyU3b15TxCqs7v9+wGEWVmZXDS7dOeO/Y//2/9qX1342nrXrLL+dWutd81qDVHTWSJYaXMtLNoYs35UukmmFhdtloNV3UOSFC8iZl1SyXDQ/JD4zgpTX2+/aFXIFpNocFGhiOJBWIoUFOdznbBHJUE+UCEZnh25ygA26NxJxyAmdaByKi/CUMFaMnUI+7q7rL+vx3p7u3UoT005IOT9iGIIBYGuoJRTExRGyEtVUyUoUEsWDDUvDFplGhzzZ9nVU4eLim8hClJKUufmd8AYgK2Qj28AF01AUsA3ZtMUY8qh9jYEVl0gQoladDGbpemXJf3FoPyyLllxWjR0KssAXwDCDLYZ3LKSpzOjyWepmjUoAmWuHSWKYYmRnjzp70biroQYtcQw6+Z9J/UgA291kDTTbov3UX6mEgT+owBh033xs8A7VdXlLCwlMnEWRTCtIaLjXgKrlpG26YePBoQxyxnBrJG6GdMcTQf3ozqErd6Pulhx0OlcLOfTinmvurOVIzkIQKWozLy1zc+JGorS6Mi1azZ7D0A4Zu0oZba129Z1a211f591d7Tb2PgDUcChjELHYPaLBJYOB18kbSSiJN98sT9Yi2vX4L21VokUVDRmcK5fva5kfev2LbZKc399AjmAPmihJJioJXLAkKjfuXNLjwVMcbAB7qCWUIGGEpfqnjJzBsAUHoS8F+IHFX46jswsSN22v0+vI187lGxnXMm27CipkCalurrgoz2RnTao/rNukUCM47pkx0rz1T7sVNGyHYiNVabwue5StIX4XXr7VTlsFM3KNZ7CMY9au1yfVPSs5iVj7pbYTKxvni1UJzc6/7Ji6MD/C3EXioxuoeGNeZJwz1h4n1VMShJL4ZcKGPVEILwbi8IMsbaKnZncR4GN5/ZqtwMFj/feCec+JwjP90E8I8no7XPbDN3L6BCyLgG6xC8ZhSNMEz5zPC/npqh7Cws2gS1UrAWB1xQfWrYZ/zBASDLEtaXjh2nzf/Uv/6XWIiD9/ffes3Nnz2ovYbKMaBMql6zxM2fOaJ7x3//7f+/05/AizOsk9eagzPMz1mUf5vbr19vLASqZ42E259SpkyrqUEhmZnH7tm3qBpAAYnfBnoH+iUop1FTUf5k1unnzlu4j3QJopwg/UaS5jG3ApUv62yz6+RlcF7tyrTauFS+8eEzzmfW0AyAn0Yzl/JxsuhIQwpyimOOUa88PfKZ2XsVqXofixLIzODZUc/wuE3i9R7FwFmWt1RHd+U0b1sc8Zb+sYwC+vd2dNtjba2sHhmzbxo22c+tWKSNDo9+xc7utW7vG+vt6l7OPFBdcHEZ7n32vDmFYKcH2CHp2oa3qe60puCVm8PRgpdbTtweEDuX8i/8WjTtyVlhe/Dcgi/XKxpf4FSMZsqWBecVs7qwUaJm7PH7iuB0/ccK+On7cbty4bQ8euP+cgAcURZTOoHBTVDQTzZCCAF+cCcQdP+vQm/D31ZhDNPJm6995wqy1FcJ/eqwK303AsVgoj9rRKTTT6kwuf/a9AcLI1/xzQsf3Joj8Qnt6NLPPbN8PfvADu3P7ll28cN4++eQTu3bluo09mMDUAIKiqMrQORkHAjzyzT5EaZn5vq/PXbRrV29ZZw8CXH59uWeMhvyrf/UX9vbb7wgMnjx5Us8/PDxsExJrcz9ZznCp83Z0KMa98OKLtmfPbqks//Y3vxV1Haqp1mCMJnixskMMItghzx48YO/84G3FR2I3zIl/+2//rZ05cc7mxheso6fNuvq+R0DIIhhfXLILt27bf/9X/4sdPXfGulYN2apNG2zVhg22iFKOaFGLNgUQxBuwo0OefNNw+VFThMbIgUxFVhuEWosDktwMPvif1aM2c0DYL0BIQvJw5EGVwKe6HcmDAi4VGW2uKN5qb5TD2SEw0DQzl0mKYpjXVjXHaPOLVfKFb453CB0Quuece0ixsd17rrbTcEDYHsqn3m72zeuHvzoOAMI4IHJ2paQlPQoQZqLCBq8q1DHPIHAQFyEPo9zQSgC+BSB0oRTEJpzWmol/Pt+KYCezp1ZRJVVVS/pqS/BQzFxGgKwOhgZl1lbdpaLqqAdFgKQjAlUX8B3JhA4oyeLXQbg8zPMaL8+T4jXK0ypeqnq9b4iqra5fM4ivnrJ8ruJMzAS0pJ02zB6GcEcJ5r8p2PuhvPzgrdZR8+uLTlx3hFO4o/EAWblD2HqZ+H0lyGdSmB5zVVej7AjrTXsttwSE7XNz1kOMARBeuWqzd++aMeO3uGhDff32woGn7bEd223DmtV26/Z1u3DpvF24eEHzVMzkIY0P958DAaBDUIbudvf2XWOSpLevV0IY0EdIHm/euKkOw4OREb3vXXt22c4dO6SMPD09qSQL3zNoiQgwMMdHskeHkETzzOnTSkR379mt5JXfQyHMpN8BIcIAjV+uwLxWM9Z0H6Ue2lcAwja0dRoBoRREKX5xQhY0+wSEoilB+YruU4qWaJ4v1OtSiS9nh7k3HF6pbKmuWtih8DNAr8SaAjj5+l1SPCfh9aJembIU9P/cy/HR+Ts+I9/Z/aFjmOq/vA8olaXIjoBbJBP8HY9lv3CNHQxO2DiWBSEwIUpPKJBmYl51CKv36bNXUMwo8vnsWIAsqYhO2BzzHknGyPnaQhk2u0V099w+pV1nkGI184TFbCf3l2SmAoNhO8Ea4XeAF12PPrrb/daN0FBHh4oNJPooQ169dk10TSW6AqdFmtxQ4v/ugJD3u37tOtu6ZYs9tnevgNpbb70lQAXgogsHTZTOIHvrpRdfFABmLvejjz62z37/mWYLAYR8MzdLMQIKaMamjJ2iN+MH29erggifHaCZ3/yOos6rhw9LdZRZHkAqcYVrAX3r0uXLSs5I6vi0FFRQ2eT94UHKiAjAETGHE8dP6F+BsbAlKTuCSc9V4S7OWAdGDgY12x0FYPlEIjJjbVr/5EvM2TEXlXYtdA8p7iCoo1nGiUk/h1WoWN5e0U+aWDh5hpR/7aAwREfUXemxrVs3SymZtcCcIPFiI9dh6xbbBwDcutW2bd5s27ZuFcW0f7BfQnvMBJYuxopN6vy5UKCEz2TBgY9bCEBFkTZV3svPshIo+e6AMHKIMGzPwm7ptOdifx6DaGDQOVdeqlGEoN7meEfkjMw3s1axSGEfnTlz1s5fpDN40x4+xKs1O4NObQRcqqAdHUqYEABFvgD4sDac7uosuTIX8f+uY70XVsusxB/gMbNQIq3Wnj+22adypRxgRbzd9IBWgPC7dAa/KQdppaKdsZC9q3gYxVRiK917umq7du+WijEdvKNHvrSvjh3VXOe94fs2C5ugExp2mxo9FF03b9lob7/1lr362qt25fIVO3P2rBRG79y5ZxOT+I4uir7M+bZh40bbs+cx+/Ef/ZEdeOYZ+/JzvFNd5RgwmJYWfDbGMNhL0Kvf+cE7YkmwD06fOm3v/vZd90MMTQp1p2FWZr5ubSpevfPOW25C/9xzorJjYP83v/yVXbtyTecvZvWiqH4flNFck2OLS/b1zdv2P/zV/2RHzpy2Tmb6tmy2tVs2WTvqmm1wxhdsdHxc8rsdfX1SVcKYfipAIaqjc2GgKZeJ6AzW1RFf8Kk+TIDG4Hugr18V04cPHrjFRKrAxRyR+8yl+IFvkPRnKavMOkSQAC8UKxcXvHWbVS2qcAKECw6eeC/QpPp6ur1D2IOADYDQvXtKQOhyh94h9GDgg8sZwhMUQt/BGyYPiKQm5nsVwM05nhBtKEFEdjQJqgkInVrkB7zP9tRCL9UmLEFSMYOXIED3hCBJ9TCq1vDrGwBhVqSaziQ9h1iutSiJH0hZaQ+Bl4ImuKyaWQyAV08fCWteOwcnEQgLUOaUwqLjEZVQPouDfRONicdTjc3uQeX3FZ0fkqeq+5QXroUybUtQF599pVpmPt23BoRxIvAxvejhhiJc00xWExAmGCznv3T9i87xNwXj+oBp/MtWip+ZnGS1urpmQQ+sPusjZggf9X5ICFO5z0FEHuAxP1idlr5h2asChHReoGHQIeTzT03ayOUrNnP7tiwnSLrWDK2yH775hh18er/t2LrFrly5IMuJo8eOSj2Y2ZpDh16xd955R9caz9Hf//4zO33ytF06f1HzCANDA/bUvv0SVAAQUjW8eNGNbElkkWDHmB6FReYTEY7hEOFQI0GFJsfBQWXy+PGv7L1339Pg+XPPH9R8EwqlAiwx70YHSHOjTV+s48GhAXUieW7ipa5dN8wITz5khD45VRln0yWTt2FYJKRnn6+xmCusqJTuraY4EzPL6tRXljBOW+L3MqsOX0Kfi/P5OGYDEV5Ia5fscAGk6F7SIfE9nZ6xXnSpkuumNcRv6YDRMeMzc70RBlFXFFXVokNYdd/k/eVni0Qv8OYLZgbqcF6x9zEE3uckCokxRwgIU9fAUywV//KLORPAo6v+usCM7tvioo2OPQhj4ygIxhyTU76d5qrZ2JCRd9+3sBAJlgjAlc/n4NcVt2tAGDOE83PW3+8gymmJ/n6J4bwW9wDgQ1GDTtz5C+dtft5np1KxV5+nmF0Kot6KW3SlwtGuHTtl98DM4L4nnxQ9E2sJ5qygceEnfPjwYXt6/36Jl9wbvifa3W/+4R9UGLk7fFeKoWvWrFVRBDCIyAufic+XFFI+J/cNwNjV7YU9+ecFRZS1s2XrVvunf/qnUiilUwg9FPsXAOqVy5f1L/edQ5o9DGikGAPA5O9npialggpITZsLXa9qRi2E2MImoJodLCh72cXxzq8r+kIJ5Z4DPhDhg/GkrvuSKeHF75BYjyAV1+Le3bvaPyrIyEd5+QlTYYWVflfcydxXvCYdXSijXNuZ6Umtv77ebtu9k/u41w4eOCBAiG/r/8feez/pfWZXfrdzBNDIOZLIIBgAMHMSOUFT0tZK63X5X3PZ/mXLdq1WtiyNpNUETtSQBDMAEjnn0I3OObo+5z73+T7v290AOSsNtZbfqi6g+03f8IR77jn3XIJctcMRG+LBr6cNKja9qmEEEGKU5m1pYv8SCx5OnnWjC0C41N759QChf2hmbNP+J2AWtb96PpmyiSGkJMCZQJRuGclC6AAAIABJREFU0zNu7sOY47h5L34VjEXGKg3Lr127bjdv37aHjx66SmyGOmIqopycCDdRSol8v69l4/0eEK9FvVQRP6XrEkDW46hIXD85UVPPENYrSpab0EvN56VeWw8IlwSDcRMX5y2eGoIsBwiZ9zJpW7FCiZ3xsVH18CUOR36OuzBrDrLR3/z6V9qv2ZMxZqP8ohXjluZGm52es1WrVtruPTvsrbfekJwTZvDzz09JKYBJEPd+asbLCNhHdz9Dcuu4HT5yRIoEgB2mVphbAUorfw3vcY6L+M6du+yNN17XenL9+g31Qjz53ge658ztrCiRUz1jsUH7+P59eyVNffaZZ6Q8Ovnhh5KyfvrRKRsY6JdcFPm81DHfFCAEKIwtmN14+Mj+5//9P9kXVy5b6yoYwg3Ws2GdNbe3i49FO00frkePH1tjW5vNNTaqQf349IzqDGlFQU0hBdOApxIQZjvfVL9n0tayAVabsfdeqwsMNdGS02Cy6Y6iYg9wK/MN/S7753D9TIAtTVgxDZKMEmP6Ag1ApGbQTWVoSu61MQQd/uOLAbWQFSD07JAvlT6Bc0ZKiyO27G5DHeCA4AA5qRagZSR55WyKnjI5S5mzhxG3hKFNZO08mFn0iMxUAoMyUZhzySjZZRbIkMlEBrIG9IVbWJnhSucVhe8pjsq1bZlJqjucuBa5GB/mOQWjcj0lWEp1SREwljIK/qZC8dRyRIY4AoS+MsV7+VskB6JIWY6qYm7dXIbv8/OsrWSKDKuYgFKOm9ha/kZgV/8oQeBSgNBTErUraE5mpAQBQVBo2GB5IlCPBELp9hqbYq4reOpS7C9YLtCrHzp+HWJTYyGs6heXO9evIh/NSZGQ6yXGxTOuPmBi/DkbXrGDAEK1QkfSOTtj7ey14+PWf+uWTT98ZIaxzOSkrWzvUKPXw4cO2JaNG+zOPTKE5+3UJ59ZX2+v9WxYI3kU8jKMo2AU7tyhL9EjG+wfUDDHgtyzarW3EGlAeugyPsYOwfjKVSsE+gguSQDhjHz79m09h2U1vcAIeMkwYmKBexggkv5p/AtbCGAjiaH7zlhcojaEdUMSUaQqyVgqpMMhueW41Gol9ehjfkjW170iyce9fllAL4HOPKaKvoYCMqG6CCFC0conZPyshwq4kiSGz1YiDkc/HQsN4ZMpCr8nKa5mQIyplOyrnytx72WwlZJDngTx3zlHOY4mSV4FCGHekiNwSjJFjZb3+ePYHPyq5nPaJYqRneY6e2BWmLfTn3d8Mjt5BkPoyZlQpKTxGgmzYCByVr9qKs39hXmhhjAChuwCi7pBsaNfwwCFUUPobTfYUzyw9TYJ/lpAOsERDBesGAwhQBZAXmtMXQabfxhDSHPyA/v2K9ACtA/096slS++jXjF21PARuNFjiyQH/bg+P3XKTp865TVVDSZp584dOzUWNTfef1/gaP2GDWLXCQoZz1+c/lI/LR3NtrKHGretcvbjeQAwcxTZFdJPPkuyTyRb9+8rmcu1lTR8yxYlYZivsAeS+c3O2p1bt+zmDZeU3r5z2x4+eFgZHSUFBmNCvWQnvW1R7Hn56qXECYAwkqyq70Xuhsss9b1TWPN50gC2Q4CwsUHN4FkHaHSOwmBG/SsxsfGxGMFzBQbTHl/n0LloL/JFVEwhoG7Txo1iI+kXuG3bFtuzZ7c9s3uX7dqx3bZv3WKrV/WoBzMyPcYXyRJigxVdne4WmrYtzyd4Qp6fnCQh5kn9oL2Mo6hzj3CliJbqj/dfAhAq8Z3cg5n3koyyPokxJCHeJABCgpgaT+TEly9fsY8/pW/mLTnWwuzSJofEly/NDuoUw4USLSXhPaZzMiMSvL5+pbqlfNWqGGBpQBhx3DJpZ0eO+RL+0QFheVhfExBqHC3hlOtjntZzq5QoZT73Pnpo9+7e0RijBAPpJ/OXhMXvfvcbO3P6tNaT6akZAcK2diT1jTY5MWtr16y2g4f22ssvn7ADB/bbL37xCxnJ3Lv3SGZeAPqZWdpBNNuqnpV29Ojz9u3vfk/3dWho0E5+8KFdvXJN/5+ZmLaFmTkZzDXgJjs7awcP7LdXXnlV6iH2H4xqzp46axe/uGRt3a1qZREEDjdqepJkwoLt2bvLXnjxeXvnu29LLv74cb/qUzG7oU4R5p6EoPfC/oYYwkSW2aSZ3erttf/l//w/7MyVK9a8sstWbVhvq9avswY1siUomrPHyDEe9doc+nhbEBhENjpBvYP6EBKYu8sogDDLRlMwIEaDWinJDMhWu9Qi+txVUjlH8J55SaYqSTJaK0NIgWQQV+FoGihFQUI4wyVAKNIhACG64MQQAgjZeGl0i6lMAoUwo+5ugUiZrLxniAIMZjMB2Z2jRydAck06v7OiKrPZkjJSiRWosrf1fYnEo1bJON+Jatg4D+598aj+rWZrGfiHy2s4CtJHKTKxYZSQwYKikmKmF5tPgARfyFKRc2QPYxOIDSAFSHnlKj4ygjCOIQI0N0ig1sYZDN35OhDsa28wyJU0JmQ20ZZDTmjaoBMbkvqt8b3qmVQDCEtJabIcTw1g4xoFSPHasgZ3My0eGdjV/a18jYBs+XycXwoUQnIUCQPVlqV+Z8HO5VYbuj5FkXn9DvuE35fMFC6zSFeA1TfB+IkTWeoYngYK4zND1qQ9ojAIWpzT8Nyvy0UxHqTtxJzXEHIVQjL6qNdsaMAapqatq7nFDh06qGCnZ9UK6+/vs3v379i1y1ekQuhc1S3HPXoZeX0ZbXVGFERiuc6cYoy0t7Zr7YAZU51BR7smndiAlmbZ29M/kHmFScpQ/5DYjNVr3WWU4JM1gOACecv6dWslNSUzSJE8oA0ACdiD1Y5ERhi/cL19g+jQ98ksBrVEkqc5Q4ipjDNJNYCQNjrdK/yeJSCYnYqTORHmNKp7Ys2LhuZpjQ2XV4+CvZkzoITvI1jXepFAG+saNRucKzIpkmhhHsP64sy+r+UhJXXTAF9Kc7Ihg8+UYNP6mZq0p9YsLCti01hLsyNvchxO7HUGqmVNUQKEDuS8hjD2Gh+TmC26LFTyMrUJmBdLpfq8MGlJRj9qhyFHyQCqYR+fmM/EuMrwJYFr7PjVqqG7O9fIx1rIMbnzKPVkbiSjJtYkIkhwJZAwM+O1ngSy7p44o0AC1076+tHonfqnqSl3RiX4yaRSDUPIHVyc2Mrh6DIas00bNtq2rVsNAxeuD70CuW5dnV0CgjCDyK+YUw/u3VcG/NzZswKsnDvZ9UMHDwn89fX2CYydOnNa7DkJmn3792uc0Uri5Hsn7ZOPP7VVa1bZzt07JUPdsHGDZNO0jXjU+0js4MoVK3WdAHQwkNwvgqpNmzbLxY82M6tX92gO8xzXh+uECQ71SNQmAvpgu5gTcgSktnZ8wkZHRyTpRFaucaM9JDmtphYTrmDi3rZrHjBXiXsGUysYdy/2NdQZY78nwRACqvkOvlMMg1oVJAQRN0TzLTmRJ5Tvah+PMSJBUSUPAZ9tYhsAhKupd+5ot2f27DHcGrdt2Wwb16+zVStXWCdrEK1Q5F4+owQD5jCcTwDCBHOS9LFSceHMKRVLYgUlic57Re1GtPRoq7jqpVksfXJOdpdJ9lDHuHCH5KUvKVx7pLowtHhW8Dextakul+cB7zCEDx8+EpN8iTrTCxfty7Pn1CqIey9X0tQuQmtElphG4shvUuxpuYdyYa7l8Vkkm7yMKh41idXMEOYZuPQu/q8FEH5dMJjGc+xH9fET84dkD4CQdinMy3v37ijpQ/L2nbff0UBBCv7pJ5/Y1SuXfY2E6ZulxAMzyGabnVmwTZs22osvHVXig8/82U9/JrdQ3KkZJzSxn5mdt7aOToG6F4+9pNpBepliWPXZx5/Z3Tt33YSO/p6z89bcjheIGW13Tpw4bj/88Y+UZCFugIG8dO6y3bt+11q7Wqy1s+qI4EordzY/8cpxO378mL30wouSsX/xhbuekhSTzFTA2J2mFQN8EwwhDrbU/s004DLaa//rf/7PduryZVvoaLMeAOGG9QJ+THkaMvYPDtqD3kc2MTdrEywes24qAxhcYNPCoS416AyGMGhoxQSq90rBJWwded0EHnyjTovcvGehI/AIExHfp6rR6JPQ62UimK6YBgcWMQiVifK4JEnQ2BIdEOIuisuobkYDRcHOEOJ2ysarSS1A6D1jooawGtiV3M9xWuqnVgRxAigJoCoLnDPUDgBrHilIj2tTvzronMK4q2SsSvljyuhFJkqF1imrryBc/bPU6CbVBtQCUzEQiVnMjFHhoBfH5Ne37r1PACV8FmCLDLJnw2c86596q0UA6ZOp6kkXwRMf7X3SXPYbxhllU/swooixF2AGsF+xDx6oRj8pj309EAxL9JCSiV1EbpqMPnI1Y3KPrQeFi35P1zJGbgZGCRBGkJ8BIRtaGh8aTqUZyzKbSnnJl95ca4vay/u31O3ShrXEOAxH0MzkFeYLaYusKZ6vX/xjI4xcc7C0ccy1x+4T1uWiYSrjgJDWEgKEN2/bdF+v2fCQ5EqtZLcxVECyB2CanZKsk0WXegDOSbLC1lbVhqmNS2IAkVuGbIuAiEuAHJP/w9SRMY7eeXwGYE5jeGrWZkZnraGpwZq6k/ulEhzNNjM9a6PDo3IOa+toTYt+i+rFYtxT28N3M97k4ClGyB0UAZ6wBoAt1cY2NyfnUVw4MSiBhaD/nc9vjd3kpBoMGt8VtVvxN4wtyETyHXn+JSYu6jplGqGWJ42S4jB3uI7BwPOZBPrdXd26LjClHkAPq+aQgMqZ7ywxSKonD3wj6ZLPObGgIWFlzhGgqgl2Ys3DqTWP3whGk6FFlBwE08ZnuYGOGxSwOcc8c2m2B9UE5EjH6E2HvTjf7bJSd5bVGkJbj9RSwJtCp96g6v9X9Umcm3eQ7rWO3Os21cp3Uj/X1paTha6K8TUn2ifIhXXGAZ/PFVAzVQ70NYStmnQAEzVSApJeqykwOYc7d8LbNXWbNSvE0oqSZKi1DD/hxjb07U3yTsYJ8ieY7+9869sCHDCHSDBPnjxpX5w5o+CK80R+jeSLhAjXnWCIWq3BoUHVBx0/cUJs3sDggBrT8zwSWAJC7Oa///3vi/Hj8V/+y3/R54eMWHNa7n8dbhqz3QEmASaMItcWOemDB9SH3RZ4Ro7GA9nm6jVrbM3qNVUdYn+/9ze8dk1sJAwe959xMjExbXPT8zJMaGimfQE9+BpV64tiAOCJUurWnTuSS7e0tTrzTk2tgDyKo3mpA5g/pl6z7C9uDKSxVjCEcdcaiU1oKSO3WY5l1qaQNE9SnuJW+25g0SxDO8Az9YMwLtQHYpOPVHT71m3q08ZYpDk98Q7rZLi/B2xJeg0vYijKGyqzNweD2echgcHlnC4TzF201ShhtWyRWwkIqx64kcSJPn0OCKtWVbRbIaHS1bVC849jFuM3zbVqlfsIaxNBOWPt1Jkzkor29w8o5pDigQYAkbyP+mESQHU9MsoYIuKNam+tZQhL45uaffG/F0D4hLiuZnVZAjB6DLMo0vUkfWOjrduwQckd5nT/wGPNV2p+Dx48ZD/60Y9k2sacv3blqj16+FAAjfWHtR1JPXs09w2TFwyv2NtGRsbsV7/6rdjfpqYF/Y3Pn56Zte6Vq+zYsRMyhjl69Dk7deq0ffzRx3bmk9P6rgXmdkrCKK6ZXbCFqXn71ne/Zf/D//QfJCV+8OC+nfzgpFQS/X19ntBBYdRGexfTfMewZv2G9TqHYy8dU1JMNYe//a1UHSiLIl7lX7UfU2ldmTL4ihf+v+Vl8lYBDAIKG8zu9fVVgJAidmyZV3UL8C3Qn6W1XQtc/9CQTdGMnoJ9Cj8TMJSsUv3tWjNDmMFgIp5cflAAQkBhOcFSQbc3BA5AWDkTloDQzREqORGXL+rhPGu0NCCMxZapqgCypVmBXaeaMiNdbFDzZP2oITC8JzKBsC1N9YPpd8ezfhx6KENUFAIXWaSSJsqgoGTk6vbspQJ7l6vExHoCEAsZU5K6eHLJpR4ChBRAR6ATdYlFdk9gULp7r0WJ3okOMAuHNfVPjO2jYA4LyWwJAqIQX5LVZE4hMMhP9N/LxfGF02oER6V0J0ladO/DXj5626lFSNU7J/e5SRK0AC9uvOG/uczEA7R4vT/j1wK5KEFRPOrvYd4460BSKRl1iFNtsmVgHJJRBQ2YQhQDJoD3V5nzXwcQPunzymSNrkPhOJtZ6+I+Pw0QxmeU1+/J5xMiPgeDXHn6EFJH2Mo1Hh+zwVu4jPaZDQ8LODY3NFhnc5O1A6iaGtRMGbZ/bo6scQTZwXr6ok+yRpsLgDEFKJLoUXMyNaNaA34IxmHkcjYv1TeRVCBI1KaHZXSSUBE8E/wCCBU4tnmPQL7T1ypyR9QcADrcOTPXn8m1mFYprixgTPixNXodoWSGyN9oO+HJCjFdGrskXLyWKRgMB4JVQ/rc9D21sRC4YQ0rJe0xFxobFVjzGgBamH64cZabAbBGAFp5Xk3TJ6N4v2IIy/ueW2iwZyT3Rf2L45+OwXtzhmQPNiwMsSIBqOW2SEiVzs2uPvCgFVA+NQXgdvDLQ3/H3TEBO8xbBKxwXE1tH2CDpPKIcY9kVQYGnhyUSVqSustMJLW6cZmqJ/1U90ev2zbaK3l/SAehyawmHWcwgzK8gVkkAZKMSmSTzviNpvUAh1TTHUk+B/EeoHs8VrETi+fY8pJRBehLVnuZmCPWbc4TidfG9Ruygcy+vfsEdmHfCJKQggKmYL+RkB4/dlx1u2T5qSek9pBG9VMz03b8+HF77uhz1tHVpVouwODNmzcFxJCYUpeITTv3GrYRGRhyVOYWbCDAL+oEkZbibgo7wDUFDCInvX37lt29e0dZfQI1QNLGTZsEUKmfY3yzZQLOYAQxksLVFLdxtcACDI5PCDSMDI/aOK61yhM3KoaQYc22bQ4I52bt2o2bcqzkHqKKou2EaldnaTeT5PuMH0pXxAAmdhkJ5hKAUI3ViVda3aCI8UEwzM+qVSvE9sFQ0p4DcxhqBzdv3qREjkDvqlViSvmXBLgayacWWfJWKHo3u/ojZc9rwErau1B/JQdjAcIU00Wpy1JrehWz1D67PCCMSKdkCH1k1wNCLyVRVOK9suXNQHsUHEW9fdP45JRNTqtBmtqPAPg/+/xz++RTT0w8etQrxQjyPua1t5/xJLH+DclsfbakjHOKeMPXpv8fEMbdznFrUoX4tXX1HGzbzl271BYMVp55T1IR19vnnjuiEhDqOn/1q19KeQCrruRJ8tVoaXFGG1kpNfwnTpxQKQhtIz759HO5gDYlY8rGhmbr7O6yrdu32VsksZ59RusHvQAxv7p3+67kqLDfgWtZd1i/1/WslVHN29//nhjFK5ev2Ccfso7dt+nZKe1ZvIn9kPeiHNqwaaPteWa3vf3227Z/7z4lbjG4ARByXEo2+YzXystx4j/wRwWEMdUBg9MsNBkQ/qWdunTZrKPNGtrbbKG9RQ6iBBaduIHOzNkoLqNkphfmbXRywsbIvtNnh88ROm63BmylgxWJySTUW8gaAYPJXrd+/3F3tKrvU8VA+ZEr8FLRPllZrwcLsOPAMLmcpsbtcbmDVfN2p97hRu0IaDKtYKFJfZbIuPPjbQs83ap2GprlyWEKyWtaNMJeuAqgfVFhg4msPXb1ARgIEsSIJuDDa2oeSziKlROr2rCfBAhZxIqsWhFABCD0NS5MbqJOLPXGSRbYSKjcYroyoFFgmmzVo6l43IPc9kPXzK9dmesISUmYPjCxI0Mi9s5X0swOspnWMG65CDFZfvvKkmoaPBiKHkHVlhaSnahNCgFL0TA2mMcAczXSWf8u9ZuSbNgffl4+3qrfY8MqmOwE7erBYAT4cS3jc0v313zfl2j0vtTGG0HyUs993ZxTBpYxbRNh4SdbfUP5uU+TjZbHVXNflzyZxQxh0/ycNdG0ls1gdMwG1XbisdnosDXMzWtOd7e22ApYmY42Gx0dFgsBa8O6EuOdoCqAm2pMUz0WQEn1qJK5pzrVdLoAQkmHF5BQNltru9cAcv+8V2uRKEkMH5vCwOMBa2putNZ2z1ByHGoVgcHBHA65rGeVWjvGmurnNFTLceqbaNwbxgrfnWtMY3span1zQiYlrcLkRXW7Ao5pHfGsUS0znxpvk+nkeGRak8BqMGRi3OJ6RYsG1g1+MstfmzbmOgBsM/udWsnwmdGaQrV0SUIZcyLGt0tmi4dnAbO8PhxP+dPMDPXDs7n5u6/JsDKzznq1trgckGuZEkti2eTElUUUitwxluBesu+4wZdL+cqebX6/vI7JzWX8OstYRuUXVT1jAFdXMTTqfAVCGzHKgi1uVVLDazErFsQTqc6zB0uhxFVNOcHThHqLJ92TACGqDgAhYx6X3SOHj4jdA7R1tLYpuMGqHxnVJx9/rONa1dNj+/futTffeNO+853v2O9+9ztl+smOI9/kFDCoQb7F9UL2ifseoIz3ww4CGMn6I7XCBAZmB5AHsAP87d+/Xywl5hOwdDCFjB03g7ouw52bN2+oTli9QtetE1u5b+9etZZhLHIPR4aGxHCThHjc12c3b92WZBvwy7gfHR7JzqU0Ltd8pxF2E27Aa8Rwcs8Y97fu3JUJHwmZmakZm56cEjjFaGmh0U1ypqZnVL4CS6em8TI/m3PDu7pbQ93T7NyCtXfiu+BeB0o8zM/blk0bFQwDBLdt26oegkhFAbuuAnBpOCAwWtwQ5zRrznkCwAFh2sfS+C02umq5J9kdydMisan0fGKBllrKvzYg5CLVJTUicevj3eelA8HK7ZPEfTN9HqVMcHMfADpJs4nJaRsZH7Obt27KaOT0mTN29vx5G6f3dZKHuyGTX32WSwJ0zTVqLPXH+mWnMtorE9C+Tn1FQFjnZbCcnDvJK/IB/NFrCJcLOOr+Xm8ek2OYlPzQvUmKLBI6zB0cO1n7PRHUp/ibOX3kCD9H5GT885//3AaRWNPKSTW33qKCNZB5evjwITty+LAdee45ydExu6IekBY0vAxuh7wqpRuHjhyy73z3u7Z23VolL9999101lo8+uawtistRtDU1aS4hiX/uyBEdDy6k1P998dkXNjwypFYWQUiFKoZ1HMB55Lkj9vrrr9mG9Rvs/t17Oi6+C9dzFDcu/SaONLH3W7du/lcKCFtbbHR6QrWBAELi3imypwBCm7exyQkbn5lW6wm5PJHxwlQGp53CadRx4NKAMDb4YAo9WPEhVNYpRfCdI9GCmYsgzw0IfOKy2bNYegY5zePkLMrCBZzjh75QZG3RILt0CZmX12rAjgUzJttirUjJVEZafz/YMLf57wEQ6jpGtivN1HpGKX4PQCU3sRTohcTy6wDCqEuMz3U2wx3VZHRRpWJSwB75pBSgFiAtv5Srnyz0fSP1+63xRDYomIZgmqP5aeF2WAbaSiQkEMhxwhpL0pMcGVk0eE0AwpINDFC4PEPom9aTAGHJlGvMpQxsJB0Wiy2q+VGuxx5Y1ocTaT4tx0Y/ZaGvrYBc4sW1sX7NplmCvvrjejpADUAYdYQL1kwARb0PgfvYmA3evmPT/QDCEWucn7fWxiZbt2KFrV+9yjauW2sDA312/8E9G3jcJzZtRc8qGVTAKEjmSL3Tg/uSqAwPDSlApMYQiR9BFPObQI5NiCCV92AOQp0gG1m4pcIGABgJ8EOGyXuHB4bt7o271tzeZF2rOhTg85rBwSGNf8mSF+jl5a1TgsnzBZCAzxNJYi8SyAopp49NBxdIFgXufOHMSZLMRBbuxlFLV38/Kq4/JVAS8GRDlIw11S+JzYeBLyTdmS1Tw2YHrFqPU51d/agJx9RIIGgs5FZbCVAliXuAwTJxVh675OKlxDx35/F1RPV207O5mTvMoMtRcZEramTlJF0ljTTnUo1SJCGDWUU+GlnumNsurwU0wqJFYs3vhdydSZiqV21l2x/n5qY9MNjuEEoAq5+pKa+VIeOa6CRi5XItjQW0NiD952cIAYRk85FuEhi9/trr+j8S0mjNcv7cObtx0/tx8RxSUWzWMYcg800gdO7cee9piVMl7uSpD6FYeBzHh9x1kzFGxh+zGeYsrA5gkPnIAzBIHSEMIll+HAq5jsxlZKHIseRGODam+wJDhqnTnj3PiFGjxo75Rh0hLqmwlwBBJQYSW3z40GE7+vxRSVIZY9QUwz4QZAISo5coDAK1wWr5Qd9bnGBp3dDYYLNTXuupdUR97gZsaHhIawpghGbbjBGZMiUTGo3LNGmIn+TK3tllq3tWae1Rmw3Y+eZm27xls9qBbNiw3tatWWtrenpcDr8wpzXM15RGawmG1/GNgKjPEHdQzPu+5mKVpM77WjI+yhLNSIpGaUGKs5baf74KIKx5n4LGClD5pSiMoySRd3CaljsHhuoNOG/zAMPkf8F8GoPdHRy0q9euyRH6vfffkwv0oHrQTnt7seSYqrkdLvKJKcqtI5ZgCGNt+0MAYb625YcsYVyXAuIqa5hY5KV3+trVdrl4oH5Nrj/+P7TlxHKAUN4h1iC5tPau+Tlbv269bdm6xfbv2y91hs/vESXS6PWHURVj/9Kli5L3jgwN29go7SBmbE41hHMaJj2rV9nb3/uOHTx0UOANlcF7770nRp/5L0OuOfaVRnvzzTfsxCuv2MFDh1QGcvnyJX02SSquFfMaNYBi1CYnw7bv2G6vnHhZrSPoJ/jRhx/qWO/feyDvASV0837o/Q27V66Qe+mLL71g+/bt170jUXb61Gn74osv3ak3tURxN3Cz3bt3quH9N8IQIhmFIawko39pp2EIkU+u6LKmznbrHxm2qblZa2vr8PYTSKsAXAtzNkH9AjU4LAzIZWjCudCQDWVkLJOSlIoZoweFBnMFED3LmrIyalJZBbUZiKR6sbz5JQlh5UAXNR3+hbCZYqiKejtl9BY8k1UBwgQKJe3xhu20jZBMpJCD944EAAAgAElEQVRPKXMkwBG2w84AJo1odh6NBqwVqZJkiGXj8cIRcNnWAcvM9NoMbhn8V1G5X5qi/03O/Hm06GOvfH3KDBaAId8T3dPE0oXNc6oDjFYJ5UaSA7xoiVCArGD/gtFTPU6SUEWwp3rRVJuTe08Wx1uxHb7F+GaQWjWov4wX4ItpSNp/D9TS52ZZbCr2DulLTOaU5YxeWQEIlclJstEqORHrc9qcotaikIwGCIzt1TOa1bUvHTxzgFk4fD6pPrP+szQal6vp9ETasvV9S2HCnJAp6cAkWY5opR7U1R9vZoyLY/NR+FV6GAYgpI5w3poB5NR4JJZwHobwbmIIqSFELorT54YNtmvrFtuza4f19j60mzeu2ZWLFyX/2rRtizJ2OCUSNBE8njr1uRgHJGy0ksBan4Ufy2seBKIElzSnJ2jDkAbLaUBlyCh5nroCgn6CNbnYTU2pmf2Zz76wrpUdtn7zOn0mn3Hv3n3VDTGCeQ8KBQAm76XvYCgLvD4QFt1ZSALG6Aeo65jWqAChzB+Bi2mvfdOmlhgqZS4Tq+Rzp9ZNVuxPal7vLKDXMopxT82Ds5tiqnfgu5TYSdLPsh7YW0DAvuSUXFIA4O7sUtOoFwxZuid1avsU+nnUKgXKcad5nl2HfSSLmRMw9XUAGah6PWI7PpVqE1G7AMIwoEjyTIKVOMdQMwiQp3YSJAzV8zQpBfz4fW8AqPM6tReQUY9/N4CO3rRKAHDOqR2S1zB6HSEAifHCMcMGwp5henH/wQMHhDLoSTFyESeXub0/BiDEJRVwBnP37be+pbFIewmCKto9AAzl5tfYKDAIoHvu8BG9DjdfGDsAGOCF4x0aGVE2/97du9bNvOnq9DYJ1EtOTYmdY05g0gRDyDzlGpG4AQzCUCJF5VqSsEEaimW8f8+gAj4koXwfYJCaxN17dtv46IhaVQDQmPd3mL/j40oUME7Ymxi/uBByrnL/I0G0sGBjrDuDg6mNCXV8kxr/AONJJZLnbdXq1dbe2aGaYcYF0llkphzjwNCAmEiYBYyu+BugcHJiUuMgi2ASCmBPo76KcybYpV6R1h2AcwxhYDlYk3BY7Ors1Bjj3ACb8sODxWxuUt0+ZTECf9oMvKWPxKhlInEJQOhjKwBYqtmr2zQiZFmqJnB5QOgsZZQS5Y/MJkhlIORyM08exdqV4hn+lIwMUazNLixYe1enlGvjk5PW29snaehnn31up06ftjNnvtD9Zu6WpQTR6objIdmm2nOopae4u/qeVpWo+F78FIawlJt6lryIL5fYkQP5pqf+NTKEy4JBTg+JPqo8kqCqg53THhr9fpkHn3z6iSduV3RLJr5582Y58WK+cvHSRRsf9V6aivmmZ216fEa9+zZtWW8//vGfyEyGtfLDkyed8Zv2WJ7vAjmydv/pn/6Zvfb667Zm3Tq7c+euffjhSTt39pzYSZWPzM7b5PiEe120tahVFesYddLsWySO3//9+3b23DmbmBz3db9kyxsatGZt3rrF22W8+IL2dNyYf/nuu5KakjALRlEcTTKnInn26muvfEOAEDkNoNDM7vb12f/2n//Szly6LLnoivVrrXPNanvQ12sjE2PW0IR7VoMKpuk9CEhk0lE32NDa4v0Km5pUkA9ojKb0VR/CCJp9NJeA0Im2JAHMgMAXglI+50YzJR2R8lsp8KkBC3IxrWNLCkCIKAz5DrKJCB5YLAGFbpvuAZWvybjAuTQr2M4qf+e69ci1+X9T/8PExkVAJuC04JkRN0FJdURPSfOUwc/SgLA2uI51paYhagLcnlVbDAgDWMUylK9dep+CsmRcEZkTNuaodYvX82+wqvmzAgwksMX7xWpog2pOEzbVSCUwKHmSMu2JbViG9fLMutfrYLSgJTW7CYb9dLXhKchLzpa6tSFxS/IAd5J0V8WQ8US9kRIKsUkX4Hk5yWhsEA7cQt5S3SttkkkqVzKEZcuHrwsI0+zKhfoVax0b6VcHhSWYi3uZ3U5Tz8p6ufPTAKHq1AIQpgzvUmA0TTy90l1GEyAEFCIVYZEfGbXBe/dSY/p+N2FZudIO7N5tR/bttaOHDtqj3gd2+dJ5++C3v1f2f+e+PfbKax5EUndA/x9qkk6fPq1gE4vrt958y44+95wbYMzMqFcaz7NhwPRgWEEwyo8zEgP2+anPZUzCe+iRRt0OjewJPH7605/ahg3rbN/+vbZt23ZtBGQjqSGgQB62YuOG9ZK+sUHyfj6Xz6M1BqCBeQJQiEbw6rEWGXqz7FoqQDE1rSxqmL9Erz0CbaTfzBdnxN3QIhQAHW203nEZLGDQgU2qWUr1HgC8MIDiGDgXdyp11jDLv9Xrq00Bvgd71WoQygDGfMg3qd90Ixg27mqN92STZzMC4MZaFOcfElP1e0trjRjNdExqUD0964xlA91JMBnyXrNqK0TPNtwWMX1J/Q9hcr2ms0pUEuAhv1P9phQIwdrOKmiUnLihwTpIqKqvoIMBQAYggvWea+Xg1Q2AopYQ9ohMNg3ncTcF2Hxx9qyCV7Fp1J7FlVlmv/hjAEJACM2ckWa99sqrHqhdvGj3797V2GTMKOu/ZbNRV4jLJ6CODD9SUQVKm7dIsglwvETrid//XrLOTVtwBgW07VLyhflGIM/5a+wmcy/uP8kTGIQ333xTc5m5dPHiBfsAk4cb18UywNghpTxw4KCCTurrYP+Zm3du3bSbN27YlatXlRTiO+iruGP7dpkkIS3lPuN6qJYVnZ2qkcz3dMolZdxDgCsgsqPDWxlQF8neqyRDK7Jo32dUgzzrxlViA2dm1G8NRpRehMzZYCZq1sSGBR0zdYoBkDlGxhJjGsUCx6vjSyoB1g6+b3JiXKOGccvrWAtQRSkxPDeT67AqFinVDxb7WyQeHRBWybwyEiuP96sDQoeJKhRZwu06YqrqsytAqCmgOMKldl5x72TEyMSkzSzMW+fKbhunx2DfY41RZH7vf/Ch2rPQiN77qWIaWEl0uc4wz9xATKYePHwkmW9CrctvVf9GAeGTAGD9xRIgpFdsewUI2UtRADCuSfjA7DFWN27aICMpanvff+99u3b9mj24/0DeHrCCqlufnrep4Ulbu3m17X52h+r0UCVQh4wbKZ+leDSpEKh3B2j++z//Czvx8iti889fuCAZ+43rnhBmT8JAZm58zlo7WqxzZYdt2bpViojvv/N9zVXaXnz0/sd2+dIVa1BJuvdPdhsV3yMYQ88+u9deePEFMZF9/Y+ljPjpT39uQwMDYuwnxjECowUfCoBWGdfxHUjrvxmGMBnLTCyY3ents//0V39lZ69etQZc9XpWWduqFWIBMY6Rba8yobSbmLZp6F9kSoBBnNNgD3FLkyPcrJhBFhCvu1PP6CSJ8fozr0dwLTyLI5uJNvPUZiIWKGcIU4FnXqR8KeI13iA+iqALCJKkgfkvsXolKYYzhNR3AADcOlpZweYmybQIwtKao/iE9hP0s6lZnKJFgh9NxOIevqRjCqaNWruIipQZSMFwZs3K2ZM15aU+PZ3zIk/SiouMj9B3a+0saghjwQpwUsMapvC7niFMxjQRieR+knIPdEczNjU2O69FcrmVst4FI8r73bTCrbcJjJgI6s+IM20wrTJ7cOmUtwBpSi6vte0eCm4zBbbegNYlvekyJ9faCCKj3iekXGGg4YFxAvDpAjpD6bU/EYTl+1m3ygVYj3oGD1wr8JcNZZZgOWMMi+WOOq5keJHTxMHILVpda5nGkLbF8eYES/rsOJF8PZ64tfmTNexe2rQr63TqPAsjJ83ExRt7PUMYgLD+85c6nKhrIYuNqUwTvbWwjob1Igs8OmpDAoT0IexXUM/Gsn/3Ljvw7B47uPdZ6330wK5evWynP/tcgHDNhjWSlZC5AxAi2/r9739v165d04bE36lZeuHo8wrCyLJfuHBBtVHIyhjj+/btteePHlVQy9qFfAyWkWtLAAyD0rN6tZref/bpZ/a3P/mJTB54/eFDhyQT5TMBhefOnbNtW7fYs8/s0fcCCPleMtcwCjdv3VDChAC4as4+IcaB0Z77d6aB7wmZOaNm2Z/zljfR0Nzr8qi/SK0WkqmJ2+43a13OzdQ1N6ua4shiBiCMOoswGlGiJSVcOBytqRTYp4SdjJ+KGkX+rl57mGNE781UdyfwFgZkUftIXR1tjQBpkavLLCcBrtd8aPkrWqX4+XibDmdUqxUkQGgGs2qD5OY2rirwvcFZQ28er0QYyhoBlBkFjMhPkTxxXAq6ExjlOcYQjBLAQfuZpKG00ECSDmPpzBD/cr9gmuknSABx5oszSk7m/ShNlKWC8XCAjHWltuCpHkUujSprE461s5IevoCQlatWefuJZ/bYzRu37M7tOzY3Oy0Wb8tmet3tUaZ+44aNAii0hFCfwOvX7LmjR5VtB2jdf/jAPv3sUwXrzL1Dhw8p2QKLB7ijfxjvGxgYTK1RnK2enJhSoPjyKy/bc0cOC3jCCMI0AlBxu13R3SUQCOOP7AzXTcaOYo3JCbt86ZJkpSPDw1o3ML7huHbu2ikfAc5TbFFHZ2YH2atCKk1fP82hBAqdhWtJdaguhdX4Sf2HHbzgAEvdk/dLdmYY4OatWkjkhItxvvKOfDRWHJTSrgZTGJdwC1ClvcoZcXdRV+JnZtYmx8f0Pap5VpLTe1oq0aFCvOTknb7Hi2bTLpLDKh9tkoomkWa8pEwtxzaeUig1g2dxYjOgYCrpqUn4xtiMZFD9pqsUU4r//FoSM9D3kVh1Dtlfw4JIi9v37tn5Cxft4sVLGmeXL1+1/oH+5Mrs98BZVI9FSCKQOABowi5T0wowVGlLnnvLZGTqWMQqmZVAdHVZc1xRrmPVWS5z3qGpTy/Mt+wpe/lXlYwuxYI+STZaz1AulyDIh0fLFltwYy+A1/yCpN4kUXEnJiFCEoj6ZPboF194QfPpH3/6Uyl0mKvac+RM2mwLM/M2MzZrO/Zus32Hn7ETx49r3WVvpQ6ZNUHzlX1mesY20uv0mT32vbffsWee3auek+zrMriSfHjQ24rRGW9y1rpWdtmadR4vUON4+OAh9TolgXXxi8t2/+59a2ondvM9hXHE98Pgs4a98MLz9uzevUrwktgDoH78yadKDvI9JCmJj1pavWfqzh077Nvf/raMur45QEhj+rkFu/Xosf3l//PXduH6NWvs7rQGrKU72qxj5Qqz5iYbGh1Tz0EyoTCEsIOtWL22t1lja5vqCMnG0OiT17mpDEXw3sOFCzY97YCKzVaSPH46OqXLZ0PQRlYwPJo/WrCq9gPl4HZA6MG3NjJNWg8jA7zkzywAofT5Cy4bVe1Okhe5VASZT+Vy6tloB4QymElH6aygP2o24tB21y1wcdw65qWAV3zWItnhU6fZouUgn2o6xAA9FUuVjrmQc/q19k0sHpFtj9/La+ougc3uJkiGvbXVNxkSA4miLz8rWAEvhncLbp5nwrLxhtEOQROZe6QwvIfgiM002LryeoupTNbA0Ti6vBglMxfAPAeKhfwirk8+7zo2Ml8HpXor45DyPoa8sgTNUWtRf4Nq3pf7FrlJhgL65FZVuv3FtczJj2IMxb3T+aZNKc4zDEg07grJ71P2EB/XSd4a40KOjAomElCOfm5R77iEXFUMSKpHCUfHajzVmSnVHVQAQhhC6gP5ISGHw2gDPdtGRmzo/v0aQEh/r2e2bbVd27bYzu1b7XHvI7t184bkaoOD/WLvWXwBbYw7AjFAGXVBBBUsytjnHzp4UAEuGUE2Fn54DQEVkjMK3gGNqAaoCTp//pw2OpzRsHpftapHgBA3xL//u38Q0Dt2/Jg2LQAfGx8bEbKW/fueFSOJmxoSGeYC4wiwyibCnOBzwz0RYBVjiHkBsxW9/whwuM7UFgX7LMZPAWGrkl2ALxlvZXbdmSrPZKT7nv/va6/LW3xNd+YsFdEXhljlfM8gML03O2SGU6YchueyVDIcXtXzMLFrVU8zZ/ZQC1D3FU6hGqM+UF0Gr9q8MGyh7s57C3KNMBoJRQb3EDYHV0ZnnQBq/l5JQMPISj1NG3V9AQ2Sk6aegGo8nuS7MHsyDEmmQ9E2hOsR9afsb+Vr+FzGIdeSvyvpCWOLI+LEuBoXA4auXL5cMytqWcDaCfOk5xazLUuvAE8ChHPTc8rwt3e2i/mlznZwYMgmxidt/fo1mjuw3Af279cc4vzJup/84ANJJDnnt9952/YfOCBJ7Jdnv1QtF2MXSSa1PQReMHIffvih/fKXv7QrV67a4/7HAukkNbiX/f2Dum7YxW+iN2F7hwJGagABfD2rewRWMYHgeKKpNfsKr+G60nuOe4IMk+CN+U6wSC0eAA3AwZgBdGkcltuwI8GU6KgUF+W6HoxVjT2MmKiUOItIos6KP9bt6u4oWMltptLC7HLP4M6zU3ZKASSvBMbyFCy+jNsiseEJDcU8iTH3KZSYeVB/rP1pDYhjif2gqC7M7cFi71puXynlk7KxCWfzYAiL61Gqr8qkhl/fSIyzDzW7Mg2l28SUDGOGxkasbUW3yphuP7inlhL/9PsP7Nr162qBwlytQHcFvEj4KCbt6NB95zXM58HhYalEagBhIiKetofW7NnpxTmBXPi6xvV+2uf9oc9/ZUD4hC+oB4YCg2Wda4qD6z+iZk9I/XBk6FbGmQ0Nqq13Fn3Cjh8/IRMq9jvYvp/85CeSWEYyk70EFk+tX2Ya7MAL++zg8/ttz+7dNjw8JCUC6w77p8zHUEHO0FT+gOSYL7x0zFauXKV16cwXX9jFi5f1Wtyx1RReRmQztnYNpSFbJUtnbUAuilLoV7/+lfXe7reRwRFr7mywBjCkcpELiil27Ngmd1QUDOs3blAykX6IH338sd2+e8cmxiZsjuNXT8wm6+xqt317n7UTx0/YS8desl07d32zgHB0dsFu9z62/+snf2uXbt5U/eBsc6PNNTfb6o3rxAAyMQaHR2yIzYuFhCCjvdUaaTPR0qIeLwBC7H2nk7Qya87TBJqf94JNwADyBiYf+n4CHm68B55aWopxxYVLUsAUMMeT5YSrXUgBhO48FZ/G4PU+KEgU0NGHc2RiCHMfHbc8L+vmlAWcW5BjVWR96gFh4YRT1/K3Vra63OSsXzwqJufJgLDMQlU1jX6FsjV51EKGtDZfUX/dkxaMYDD5N65n1BOxSHLvuMxkLb0Q200RFksJPaBDTkXg5oW+Xt9E4C2rXmVy3EghzFuQvfCoCQLDwdapAGeg61o95E2t3GhKMjXknyFVjgUqgb4Az/VjrQSE9Qt5XG+/dx6oVnmITGnkGkLf3gJgVotkNO7+OoCwPN9YvAW4E9NRHmsZuDxtk4kgIDKy0Yw7f1+AzCLQKcdTDSDMTE0FOpYzrPHNRh0/U9/QAhByHycnbXpk2IbvP3BTmeEhNa1vaWywlV0dtnrlClvbs9JGBgesv89lP5JrNXhygc1f/aYWFhSQE9wz7xmLNHWn6TwJIrLEamA/OqbepJz/mjU9trJ7la3oXGlNrdTYzsnKnM0AWZdcCxvo2TemzOO1qzfEUOzes8uD0/Z2SUFv3rhpl69cto3r19uunTvUEwmQoNYmDQ0ZrLI5bd++XRsktULBxHMP4lxyM3hAkFyBqWtI7IGUD14fHexAOHjKVU0992ZsYoz6DOZzAoFJ5QCoCodVZUKjRrfolRfMe4ynqK3z+j5fD8JRM1gVl1jikJLWq6Lm0RnCYPpSvXaSc0ciUIm9XG7gbSCCtam+y1s/YEyg+j+xfM708B0yECGBmd1Rq36tko63tmpMAArdDMGBo7sWevIqAKFLUOk96M6z/MR6Rk8sxpfL4L2+kc/jb17L5IDQ5U0uQ8TwiDYJsW/lBNcyBMW/NCCUM3dKCrEeI0Fk/163br0YbqSeJD4wzmGfJ+kBC3fn1m0lSWDIt+/coXMnGXL23Fm7ePmSQBkJj+9+9ztKiDAfsYH/zW9+ozpKvmv/wf1yBwU4YgqCWQzyry4C+PZ2Z8FaWwVKYQaVQFm/TiYs7EcAUHrNBXCEcefz+D6cSeXKuWatrVzp7Sd077mPiguckdJeGet6UdPqycBKzcPromkQK1h+JBMX/4vLqGsC5kV7cQkGK2ipur/k4M1RZbYubzapvy5qm6TgifY6UR7jtfr53Yzq0BB57JCN3PRb2qn8NP/bAGGkHJJDbzD56dhrgWPtQA9AyEt9P2pSizMBwukZGxkft6GxURubmbbegX47e/GiffrZKTv54Seq12SNlCFXGOakOkVPTHO/q7WBNc9b0Xh/SK9F8VEg5VVNjLr0Lvr/RUAYiZGl6hd1C5dkSdP1SYmKHKsXt1etklhT2tvslZdftldefkXr4K1bN+3Xv/6NHIyjZ7ASonMLKm9Y0dVtL5140fYf2i8weevmLfv0088lLUUKjGqEPRsTs+dfeMHeeutN27hps5Qpv/71r+3s2XN2+/ZdrdO+Z/rU4n2HDx+0Y8delHsxCbDbt+/YF1+ckepndGhcLanaO12xEvsH+8yBA/tUd/zGG28ktcdde++99+38xQuKE8IojCnH3rJn7257/vmj9vLxE/ImUPzwx+xDGHkWsij8jM4t2J3efvvrf/h7u3r7trWu7LYpW7DpBrN1Wzdbc0ebPR4YtN7H/fbo8WNr6eiw5jaYQRxFm9SUHiA4PjVtU9TfqQ9MFCEXE6gBmtSLsJEvsJCD1NlEqbcJwFE7vVIqItjDusxC+do8AbWg1bKHsQxpgU9Gy7wessPtwH2BlpJCTX/dbCAyxhQnhxRJoWoNQ5hW+jjGAsOVgC3A17IBebU+Z3nTkwP2CmyWgDjq0QSlo1YoXELDpnlRnc7y3xSgMI7bM4vOBqqZtwEIsdP32kBNjjoGyxlcB4RMNoIosRl1gDACNGX9Zcjgk9QNMVLgWADCqlFuddGDNYitLN6nQLJwLFXAWchDywW8njUsr05pNpGPqQDgsaHWlLvGsRfFx8G4eA1tChN0jC7beSIg9C+puWnBEKaCDD1XSjSfPJaWfzbu+1ILuTOWte/9KoCQd0RbkuoaFgkcBV+eUQcUNs47SyiGEDn65IRNDw/bEL3OBgfMRkbpIm82NYk+wFqbm6yrvdWmJsZsYmxUm4LPi8qgxKWAnjHX8YRbZcGUuaTI5xkbUchCMPqYmZix9q42a2lzaaVq5jqxvHeQIaDFmjg5nVxJezLDyuthH9noOto6bM3qHsnskCwFq8tnEPhyjYMdhF2M5znmpQAh9UOoLkpAGP3wyIDCFiJDjMbvDlqmZURBMX3J7sU8jCbtgCGf+96zzVt5uASt9r4706bEWvTHK2q9o5VNOKtKRpcVITGgUl15ShJ6rialEIoxF+BLrSDStKjq81hjXM5HEoAggjnP50QfVF+zogepBwP8MDZY1+jzRtsNXAu99svBoOR+NLSnViv9BPvge4t/D9eBgJXrDsMZbIPcT9N98AQk+07USqbyCfXP8h8vM6g1rihn3r80IAzTIc4N6SLBDFl3WL1ndu8WsMKBj8bOJDvOnT0rJ0eO/aUXX1RtDIEYcth3f/muXbl6xQYG+yUTfe65o2IIqfOBbad1Bc5/1HoiK3vjzTdt3YZ1Cto/OPmBXbxwUfcCMyZqcNdv2KBgilofwCDvWZifU6xx/8F9BXPIvZCfcq+OHj1q+w/sl8QVYMn4QJIpUxZJfps8ESVA6AkJgRDFAZVqqQYMFuuxEpR14CE+IzVUSOuKA42Iyar7mcBgKI5SW4gApKULqK+/wWKmkgVisNSrjTWPeyZWMCUkKjAYpQfe6iuvxbEG5iMrev3l3GZoSjOaW2YTibUhzjwYQmfocmWK2pDVO4sWVyTUUwmikvTnvIg3Wb8Ghkesb2DAbt2/Z9du37LzFy/a2fMX7cuzFwTROeeSZUzNBbOSwmuMaxPMWm8UO5XxRWGF/4RN9f+rgFB3rW7Pr4+DNCLrlVYFoxi+Ifl98wtSbGzctNFOHDtuLzz/vOqCkX5+8smnYv58X6rMxViXafQOg4cigNYU58+dt3PnL2pMtbe3CLSxhm/avFGvYw1C6Xfv/n15ByAl7uvzFjKOZj2eASO8+ebr9r3vfVtryejYmNYj5KjXrl5Lte74b6b9JJW1YbpF2cmLL70k4zrWnM8+/0xJLEyN6FyAVBTTN6gpDKFeef1lKYeOvfiS9nb6LH4jgJBQnp+JebN7jwfsb//xH+3avbtqSj8xP2eTC/O2dvMGa2httUeP++1hX6896OuzTgqaOzrpVGvz9NkBVE5Mys0JFi2WlmAI1ZKioMjVBxAQloJxmXZQE1MwKvULoy95tYPsScxW+X1ZGOAIyTfWZPMq+2XqRDCYwYmrJYIKzy5IVqVMuJbVLHVwUOhHKXCY/l8/WeoBYYCFYF5CohULUZx3ykXp1+XP848DCOvXvACI/D1cBpl03EfVFCZmgcArHiEZpT5DGXYxi75RIdGIRtteA+RMYfR2i7GSF4/kJlZW0S09dtL9KTbqcLd0sFEZzGSQW2RHS1ArUPCExV9DaykEuMR7AkR5Tcbih65LXYPo+s1F0KbuOrNxpbRz/tCcDU1/eZJJzRNOL7uCZkCd2Zs0JyKDHkZOKXiPBAGf7bUutf3jMkNYDyozIPSWEw0L89Y4N28tLPQ4aU6MOyB8+NABIVb042MOCmdn6Hwj+QctHRbmZhR4S4pLDaLYMtgiZ3IiuxfJH2UgZeroMisHNV43y4Pg3q8rtT0dCvTDJj8SIwICSR7JOAaMkACDWVIdUXLpFAM+6zXVK1d3WXOr1zy4E6WPEJgtuRwmk5fyPi0PCF32FjVw3lIHoxU3SvFa3arPX+41mmTxmYRIc7S1DbbE21xEBkC14pKo1jEdUtS52YPP8WpYRowgiaZqqf1J1mDv+uDlBV5r6Gfq0ld/Lpi9SKDE81kSmWoEgyF0dznf7MMwR1iOyK0AACAASURBVPcm9SL0ex/JgCT94bhpUN3YYG3tLbZ2XY91dXfIHQ+WARn7xMSUr0+5nY2vDnxf1ArmtVwn7e6jJAwCRNIfjWNx4Oickh9PqoPkvP8VAUL2bUAh9T70vNu+dZtkUTB/sIUcO6z4xQsX7PzZc9bb1yeW7dlnnvX+YEeOyMQBmRbBFVJrXPyQX1OTi7yTDPrvfvdbmcwg7QTkU4Nz/MRxjV1qMakVRELGWOA4du90qSo1gDDpzBVA3907t+3G9Wt24cJFJV7aaWK/fr1YwT27dkkOtrpntdpfDA4MKmlDwgVQiEJldm5G/8qopZTHpcA09u6sBKkDhNrrI1Go5FwolKL3n/6Y44il11/fCxRBeabTE2UFQKl5n2dVXOLtOupUTuP3zte8FPtmU69UGZii/MzEJYlm7e++M/k5++fnpfsJ7FAF9KI2uEqAljESQXKptopkZFoJ8vVUj9MkCWdNpefjnXv37dqNm/bZ6dN24coVGxwesv7BIXvcP6hxpJ6QqAHq/A0ixlLCUItVqrHU5Y5rWSVreD6nrOpAT3kv/i0DwjAWKrf1Glaxbs/gngC8mMOUTyA5xwSIOvvz5y9IReGJWS8T4j5tWL/edu/ZKeCFAuH3//Q7uYUiC2c95Z5Pjc8oSXX46AH71re/Zd/73vfs6rXrMntDko4jMS1JCMT4fNrPuXFYq739ve/ZO29/T2sJSod/+v3vVTPd2/tYXiOUl+UkQiJFUAi9+tprdujQYbWqwGzud//0e7t6+brRu7S5rUlmOCST27pabdvOrfaDH/zATrx8wo4cOiy347Nfnv3mAOGUmU0tmD3oH7S/+9nP7MaD+9bR02NTCws2uTBnXat71JbiQW+vaPi+oSHrEiDssAV67NiCTc3P28jYuI0S3KTJohrCbFOs3dytumVmkBgQslYEWak4uyaoj8XVU2JpS68Cj4TnfQKHNLRk7QqpRg7mMyD0ic7bmNoKRgQIHRRqHUg1NhFYOOsSi1hhJ+woNVPlTwOEOcuRFhuP6X23KSFHyD/rZSWLN43SwU9Lmx9/+m9IKT1jGVm+/LK0zgayXSzgqyEtA1Qkw5ZgT9hoCHbCcS3YwxLIBph3St7lY54d9Ey6Oxt6Gwp+xwUMUKgAkNcUcCzspUsA9lUBoUeYlf492J/yWINhLBezpZzT4nV5468uf81tqgf0sclJfhMbawEmQwmL6VG9ejremwFhrp316xrZZr5TwGKJ+tuvyxpG8sKzpf6ZTB4BPGrVUqCTx3H8LnldJR8GDNY08C4ucO3GH+F9yEW97UQDPf4azDpYdybGbWp42IYfPrRpmkQPD4HU1LS+q6XJujra1PdsdGTQBgceixGbxygqFX67uYIbh5ROxvyfv61dvda6u1ZoXFPDRL0RMncAIJlMMQiNLuvkB4kKLAPPeTN1N4gI0xIBN3qTJZkqUqRgmOanFqypoclWrO5Ugbkfk88RBwyp/ie5eMaYZZDF5yJtBWhkqSTueQkQxtxCMioL/Fmv3/UlqHDvjGRZ/C0BOi4aDdmVMGtuUcANsPHm7G5OE8mdmIcMRSVyUtsKl6qVSUCMoGZtZHhMslwCS5gZB0yeDEpdgxIgdHDL+TqjW2XgQn3A9efhklSvUYx7G9cypKvVeEvhdoBY1GEKpk2ubyuVhV5n3Su6raWtVXLG0dExN05LcyCub1xTJTjTvY/r4kDWv4vgglYmtChwlUSs2SlZmRKjAsLUfoWxzx/MEOaU6NKYo/hrfSKqfAN1O6zPK1Z2247tO8QOwrQhFR0gYfzwkRjtB/fuycAJx1/at9DAHkkmrRNOfvyRmstj4tTR1WF79z1r27dtl5Sa8Uk7lo8//lg1QLSNQDYGE7ljF43r521k2Pv4cd22bt5izz77jB0+dFB1gNQFk3hBfYI09NLFC3bxwnkxDbR/OHL0eb1m/QZ6J7YpQUAikHmIKyn9CZGbdqB+asAEb0bjHTVTyYjEHl7W3MZcis03/Dg1HhMoFBRKe1lwZcRQyxt31IJBbxWRxIpJRRJAKe6w48E0p1E3qFQmJb1j/YhWYKqDLGxikouoqygqN+xwd/c540U3FUgsBaS1ksGa/V+xU+ZGxQRmIJjjtkhwFzFMBtkBi50hl5yTOr/pKRsYHLI7d+/a+UuX7Muz5+zi5St25/59+V1MyvRpylvoNDa5NFCxx+IHn4tiQU7KrDGMgRlPmpVtfCpX+Qiflk4V/1sGhDLkS3FihEXlHNIeJsbWoycwAckcEkzIvinZIGn05Zdn7fatW9oTeD0xusoempq07hw/9pJYRWKR3/7mN3bl8iW1cZmnRo8WePNmmzZvsFdee9lee+1VO3HihH340cf20Ucfq0E8a5bcZqc9TmH/RTaOAc23v/Ute/211wQwMSSi3p/Xj46OW0vaz2IvVk04SbLt29UXlSQWn4eZzEeffGJ379xXi5umtiajFwpr6YYtG2zfgb32zjvvyBiLcpBTn5+yjz/66JsBhBhZAwaRhj4aHLS///kv7NaDR9a1Zo3NNDZINgo7OD4zZfcePbCB0VEboQC8q8ta2trFiExD18/O2uDYmJ5rbKL+pdFNZWQo40sjCzJ1GNSqjI9NuDNlY5OCC25wOUmd+YgJ69KJHAiXRjKJtWFjDsCRF8gal9HEYkRPdjr7pkcjGYckyXEpYDjRuRtcOOMFIKyyWcUiEDKDRBTWD/wqqk+fHcxOBO3LZPuWayC95GJW1AdG8/hc06YZmUBr6qlVsnf5SifHzQhi4prWGPSkOh4WZILd6NcE+8DCSXBM0FtThJ1kF/rcAot6dsXrbLiuwYLwWRT5EuDyf0l2SpYvMYR/CCB0tsF/AoA7cFrcF6/c0JYEhCELKqQsDoarO1QPBmsCLDVnrTVN8lvl0hl3kfNHzImQWQYg5N8seSyOI94TDGHcU/7+dQBhgMr4PGfXXQrI9yLxinMO05rynMseT1E7lcdbKcNZQmLsWXFvOxGAsI1xQk++sVGbTIBw5nGfLfQ/VhN0GLrNa1fb5nVrbNP6tXbt6mW7cOGc5GOOMLzvX7hKcqzRhkH/n0OG1m7PP/e8bd2yVVJBspQ0oWV8slHsP7DPkIYwpwhsCYIBCgSjkpcINIwosxgBiLNDnXJX5Lt7ex9JMkpt2cKsyURp3YbVzkS1uFsh7+Wz+JeH6s6SmVPc82AIYa2CmVID9GTKlOvVeF9ri42MDOuHACmzhskoiLYNbMzRhiKCQv6Ggyavp2YMhmXz5k1yegQMcZ6RHMrvoTk3ZQEwqCnZE02yBYpRE0xPS8oHewOApiUB14+NM7tOK1vv6zX/UmNSysdjLEny19VdA6YDEErmSeuHsbHUagKTiIbs2gqwDWYujGVY9wEpyCCxHQfcUKPm92xEPXcjGJBJR5K0h0kW36fawMRQ8jx7H8dAYIFZkKzvi/ZG2vIiVoUtbQYQJlOTlKQMxql+D4hkTFnKEHthbVZpqd2jWK/qlAnlq3HeI3HRs3aV7d23VxInxgHjnob0589dkKSKYJrm6MeOHRd7eHD/ASUi8Al474P35ezHuD5wcL/98E9+qOvIdWEuwQri/udzcl7v4Tqp3jc1s2bM42D62iuv2PHjx+zFF19QHWJbOz3ChvUZmDmdP3dWASLAYcfOnfbv/t2/V40uj8d9vfb4cZ/6ALJvsd7SwuKll15UgljMkNyuPZFT8yj2s7w2pzU69v6yRVa04ErcWCpZ8XW+VBctujNhQlMyg4kt9M9PdzjVwklWnAGhM/kcDw3olVRK656Shll+F4Z9nnj3NmF/GCCM44lWY18JEMY1kFyvUjzVtMwqooYY/8QfMIP0sbxz955YZxwcP/rkYxum3ntqyhoam+WKT/KGfUGte5YBhGEAR2zLOhSeBcxh5Pf0iMyJ3MT45+u/DEv4bxoQpmQr66qSGPUKoNS7NktA5xfE8v/pn/6prVyxQlJv3L/PfnnO+vv63G2eOk/1gfX1FhfPP/nRD7Uek/R5/733lAhC/TI3vWDzMw3W3t1su5/ZqZ6GKBEwnvnFu7+0D05+6M6lI7R1ou/gpEo7GGrIS3EvfvnEcSkbUCTAVgIgUSgouZiMx5T0xHG/uVmOxsjnUTuwVyF3vXjpkl26esX6Hvfb6Ni4ciJy129uUtsq5KVvvPGmrVq50sZGvHb6g/c++OYA4WRqTN87OGg/+dkv7Ordu9bS3S2QCCC0lhabmpuzwdERFewOT4zLoa25tU1OozSmx96XVhS4ixLys6e5bDQBwrBgbmzyeooZl8oQkEeBvzsPObVVYcFgrArmqpCV5mA5BdEetFeyzlwIHjK2DAgji+ZbZSUAcKFpMCEehLtzgdcRhNzN5VwBIqKZcZYRFEE8QQDBszKDSSIbrJsH0KFPr5sxTmLq8QRVQmZI47Xhdhlyyhp+NQwYkjNnuQFlO/jYZApJoOQn8fcECMuNkHMjEHIb9mkHMql+Jm8SsTDorvs1JknA+yLgJXjksyQ9TQu3Cmy5FmkCat8IKU7+t7h2IVup0SpEaBRjI0l2IqFQGKOUqs/aDU13orhkC7IWz5tEyfLmly2ROSz+FOxwZGkzR5zGmzNY6SvTMWbgWgAo7LK5KmJVOCbVwtayizHf6jexemau/L1yTq2c51xymtqIpPucN76QINUxfzmZk8xIdAweueTrWc75GFuqH9Q6gVS00TpaWqyzuVmAcOjRIxvufWSjj3ptZnjQbGzUGubnrbO91Q49+4zt3bXDdm3baufPf2mfffqx9T/qs4nxUWts8cyk1oZQP8LCiP1q1r+AHgq8yfYBeD/77FOxFgSimGZ861u4gW4RwAMosvDTT3DDxo0qJufkCCRu3bpt9+7dVYZRttI7d8oCn/tKS4Fr167arZu3lRGlB9qu3Tutp2eVJ0EaGxU0kyUFMAksrV0rwERrDWR7PAKMeI8zWrk4iwf7wfHKnj6xdNwnnNRoputzr5K86B4WLrSa80VizmWuAG5qx5IVf2brfJHK61qSWcW6EGufs/+uACAIp80CbJsDSu8tBbjgPMTUStKdkjdJbhzXJhvfpON0lUFrXj8qyWg4h865tb+ST17zDJvr/QabJQOGtaU2EGBNCcPKnlW2YsXKBGq9bRA9At1NFAdTX4kCGPpW0SAJsYJ9VDaTkzIj4l6SOMA1k9YIBDDUk1SJmpRIShMh+nLHnhhBep46sceUi3i5tlRwIbE6RaKqrOWpQyGCFHXLVgRzc9OzmjMwuat6epQRX726R9cHYEUN6tjYuG3futX2PvusPf/8C6rrU3B08aLmEPV8ADSa1h99/jk7ceK42HdqbXiea0RtqqbnwryYVOp3GM80d2bsA9L53H1796rZ/JbNm7SUYNR09uyXdvnKVQV7jx48sIH+PjE+SMqOHTuh2IWx19Hh9b4kdtrbO3RO23fskMsoeBA1AfW/05M+FtTUPcmuXSk5p/cxZiNx6mqesIxx1oMEE/eS/ZB5qTWGns6qj5/Ja3UkFDjnWLu91ciC2mDwPoJIjftk1BQsXa4hjFucAGREUp4AdVCosRqtuhLj6O8P3wfXY7maKMBhJRN3FWli8PRLXd1hbJP1QUtiCH2vYG9yeOyJ9qjJi9/9yNUnlTKBFjd74XUkUKnhpbZ0cGhYfSzPnb8gJubKtWt26/Ydm56j7Qe9sJH7+zzMLbFS3XNEBDH8Xa3j38XaIBk3HhvqVTijhEbNe54YlEXcVk2k2n3Vy4/qcqA5lvCYb2nWsW66fiO/6i4tDld9W09SZdQUsHgyzUsxA+NdJi8JDIZahs9jHgGO/uN//B+1R9FLlDpi9lbaUSjR1t6muYvbcNQL03oG8ypk6uzF7JWARtXpzcxZz+qVSuC+88731fqJe/vTn/5Maw3ydIC+VDMwhHML1tHZajt37lDrB9Yw1gMUDV988aWd+/KCmyE2eJlE9M9k/SM5CvvIOaCGiBrFW7fuqEZxcmbK5vA2aHMVEevYG2+8bi+88KJUCzS7h4U89dnncj3/RmoIyTvTgxAA1zc4aH/z85/b5Vu31XKCLleTgDqc0hYW1GpibGpSPy2wAvQPJPtCrSE1OshkqAtJbAudAx0UVr2hPJgNuWYSVaTanFxDVobcdaxNZL+WmgUKPpI43he9yMclxiUaDBcZUDnmJTdDB4EEQcnSPYOxCEoQ8Pliz3mUWfT2DqRedVnEJF3ytgxzyvSqjxE1PHLDc2CcA68l6s+CucoB9JInvjgyCFBQXq+AdMq2J7peQYtH37k/mJ5LwV0O9NNr9E0JrMTmomxJWsBCjhWmK2UNXiyIfldclx+OfwEIWRQCDLqUyhkfFgyytXnxLmoVdC9ysVFCzyHDjSU8sXYRuPmWlLejlC2NzW/pNXapBXq2KHCuicviuhZ/rFne9Xxh8R9ZkEI2HMxO/t6UnNBGmQyCYuNQ9lytPKb8PhaALTO1ddek2ghLUFbLksY9U5YvPaL1RMgtS+Yxb3oR1AZjmf7V9ScoqXu+vHaRhHEAm0xlsHNuarLujg7ramm29sZGG7x/3wYfPLCRR49sBrnoJLWDs7aio82OHT1ih/fvtWd37bSzX56xj06+b7ev37ShwQFJNhSbkAib8rne3NbsffoSIIFtePH553MLCKymP//sc21KO3ftksQDAMeifvrMabEi9+/dV0BJk2zGLGCH2gc2tCtXLqsh/eHDh5RBBBSRbcR0g+dfevEFWehjroH7YdQKwkb93d/9nYJiTGXo/cZGSB0UYDTmCMelIJo6hnbvnSZzjNbW1CrBQRhjkOAGVsqV9qlOMcxMkpFWsHyhNIj7Fj0Gy7HM53qjdmfMqvdWTqUxhj2p5uuLO5u6MiCDvlh7coAYa1sV0AW7HWuNS0G9JUaWyydzKweFVcsi5gdAjvkCGMDQjKCeQN2B24TYKLECExN+7ZqbcgP5MKpxF1APEssa3dyuosFdkbmPfA5qBxhhMs3UruB4SW9CXbNIEoayoD5hpOW5MlKoXwPjHun+hrFPVp5U16UmufWEgE4TY4lojz/Nkcidc6MVMSpz85JlkyCghnBFd7eYOrLqZMl3796j63Dj5g1777337JfvviuVEOCMjP3hw4dt587tmgPMMRpE05Ael19ANXsWyRSuIXON95FU4Yf/kyQJm3gYeRx93z/5gRqPq0adfbfBBFoxndm+bWeu3YXZ3LRpo+SjcrmOGtumRi9pwOxnalpNpGkaD1PIfFIvUK71gkkpRV2w9610psBl8f47txIAw+/udNuW2jN53bK77KYeyC0tUiPBesklOLnOaqym+uO2dnfilgt6MoypYQpj39aG7IusDysAYfzum6eSN+H6mAMMZwgd5sW+4EnrAJfahvJ2UPOLz32+M8Va1boe5TbJNIbxowUo7cR57Dsg1KqvemVMl2Z1zeTw22BZNUGzeeTFn35+yk6f+UIOjv0DgzI3JB5Q7BkGNTXzoWQcEgD1rb8q3VkCjJX73NIRwuK/1scMtaCw6KGdl7niHn3VL/kGXvdEQEg5GCC+oyqPCDWOkpbT04q9SIo0t3rcwvM4FZ94+bj9+Z//hZJlJGE/+fhTsf2zc9PeuL2jQ2sz8xXAdoBWMbt325kzZ7R+XLt2XT1I6dmJ4oT5tWXLZjt8+Ij2bJV/PH5s7777rt6jcg5apM2QgKQ0o8l6elbY3r3P2quvvqaEF4kYSVe/OGu3btyVW3lDk6uMYphTd4xqhrZRnhA2gdO/+qu/sr6+AZuemrP5hnlrammyjq5227BhvW3bvt3efvtt1VWT+Ll06bLaYFxB7nz7zjcECBcAhAtq5Akg/NsAhG3tNi3J6LyNIwMkW0YQStaE7C4sHz8Lc2pQPzVPX0JJY3NRrrTxgoO+tIRJQLAimoMJ8C1XJ1czgUrDmSWC2/qggtYSkQ3TxEwLozIN9MyLSR8J0RREzKppc336w/XI/ChzxoYRGXSj1qTLWttoMlw94ty42coco39mEiQ5JZlDrOxL04P87sTk1RxH3TlHdjAAXYCDsrZGy3jaQLxPnwcIWrBTU9s4n/juMG0ozyWYTf6mjSxvRtV1CkYwFs4IDmNRDJAZGyWvYwIqmE2afrGMSd4V5+MbMB0ji2tb/DLNxp2cTlOqtlrci/eEVX4UNrtkNB7xv8rhr34MeCDrQWcE07ib5XGQmOQaEJ0+flGuryp7XXI5Dz5cAXQK8rgGUUskOWE6Z76PoIvjxV0y+jGSgIiFOAeRifGpn1f5+cIBNeZn+S//z8fkPG9mODiOKLCuAQYFy+TJ4K8GCL1WJklGyZLjbEiWXo3p573tBC6dd+7YZO8jW+jv09DHHvrA3mdt755dtnvHNrty6YKdOfWZPXxwXwxGU0uS4AmUeMaSjUn9/BLjxfVc2b1C8kSuYX//gPU/fqz6EgCbA7fV2qAAa329fcocrl6zRrIRNiSSTbLcv3NHQS3M3vbt2wQMedAYm7+zQe3ehU3+ToE9At/IULM+nPzwpF5DBlJW+WvWiClhHUHKxLF2dnZJDgq7xvvXrF6jzSySXHIYTZJVJof3IqxcRgmeqdHAYZQxVNN2olBfhJtoPYUUIC8owjy+0v3W+lGM5TSLdB0I/JWVJ+gLJiA5vrJGsmF7HSY/7t7qwMxZRJd40iYogjpf8wK8lT1s428cD8yv10IS1Hdkx1UZxiTHUJfhekKPn/I4okbRJVE+gwhEAdvUpAUAcJOZSRsaGlZfyt7ePs1dSaBS4/sA05L8pTWmnJPl/C2VH6qDTy64TbBPcpB1F1muy/hYSFZrV6AnBXRPA4SsmtHmgew6Dp0w6jSX3rVjhx08dMj201x+1y7dL8Y4fcGUODl/Xo2anzvynL351hu2fv06XVMlXD7/3M5++aXGOgCKxAbnAphmPtDsHokVP4xx5iXgEUfThw8faP7hIHrp0lUlxjZsWKtM/eZNGwQG162FzVyre87nMUdhvAkg1VZmbEzMBImBmWlYgzkx5sODg2I/3W3U08xqWJ8SMtzDaGLPMYuVb22z7q5uB8vd/NutBA2MCA8SITEfowcvYxYWmXUGwxykabgoMt83rN+gus1wqNX+Iwl8bZySE7lpQFa4pqb5hW+Tab4UHFaWjP7zAsIE/KKEJ2oJE5MaRn2xdzsY9HhNiqMZ6r5d7cJYoc81Nd1nz523L858YRcvX7Y79+5KZo5HBaVMMD9j44WfRUpABwCuNt0CEGqjqxMBLbk7f/U//lsEhBG3SXJLrSdy3bT3TFPnDuM+5pL9lq5Wm532Eo1jLx9T2yXaL5Bg/fDkh3bhzAUpbxrbG6xRbuCNGgPM5x//+MdKDDF/YPs+/+wzu3//geavEwuQMA128OABsXavvPKq5OewfZSAsDdr31BZmKv0WFPY12lE/+1vfVugj7lPT9TLl6/YBPvjTKpBTeUurAmbt2xWohdzG2qZ79+7J0D429/+zuvjaUE1OimyrL271fY8s9uOPPecGEJUSDgy83pa8XAO/d+Uy+h0CQiHBu1vf/ZzuwJD2NZms0j5sEafmrCx6SkZx8AKNpL1VHuJWZuZBxDO2tT8rOSjukaavBRAMLGT9KByc61ZwypJQq1mvQj9k9ylWPuU2krZnDLgz65FUbgdblYVGGSAChA2uyRLj2ACM91d6/sYTE4EMWVmOowK2sgyt9Cjqjjy1MQ5MnhhsOCA0KUPZD7J9OlRZqUy+EgiwgqvVIcc7EuSfYRcSacU+DWDbm94HIyAa/78QzMjk94YQX0V1LmsV0XWyUWPrF1pJFHrbFmuqv5/Lbupbs/74sUpJ/lKOn2uUQSqvMIDNyzAm+UCmwOjIr4ho0phuV/DgiEs+uIFSFXrgZQAqABhBfQyu1HHbMUilwPfBIQyIKxvzl3HENYDwvp0Q/0W45nWKlso0JfktRx3ZE4dVDtDo6auCRAytgQGU0uFDFKz2UDBCtbINota3QT48hhJB7nos5IcPDLdkTzwcZWSPnEunpWpYQjLTTOPOWWuk4ECcmvkxQBBJJJITuZnrY0Ex9i49d665YBwqF9jjEzixvVrVT+4af0a631w3+7cumFDQwPemygtUVxHAtaohYy2DPn8kgsxYzXaEwCIAnQRFHtN3qgCSY6d5wBrBItcB4Bi/8CAjQwPW1d3l5gKGBTw7IP7D7xR+dSk/k7bCf4l+8nn8GBzQw5DsBpBaAS0fN8Yxe3JgbQEhPRTw4EtwBTnxmcCKgUISfDNTAu4kHHlexg7AEwHhFEnWo3BzA4uJWWK4RRrc7rfCqIlE04MZZaspXYvDT6/OTeOT43HYRuRjdOPL7GI0SfR22NMClDJwVU9F/0eJmrC1z4l9xwwlux2pcbwFjjOFHaJUdW6g4yVa8H3zDiDyd8FCNP3Bah0IOosWWwkbPgy1kpmWN6b1Z1ZGXtuIoQ81tUz2fFXy7HvWyRS6/eDSERpLpbGYLpPAMtGa25ptdb2Vskj2Ys45uGhER1P/eMPBoTTswJG3Su6VFeHhHHjxk2SVW3etFnZegAb9YM0cWbs4haK9AtWlKOnphCTmWf3PqNrff06jn9nJJMCCDHWVd/uOku5AW/ZulkufLSToHYQoE6bKphAACFzm/HDPSUjz3jatXOb7VACZqutWbvGVnRTFxb3Y87GKIEZGlKQCPiirnZ4eMRrfyfGtb9xT6bGJzQvonaa0oXVa1bbpo2bcv9K9kYYLLV0oZddYocBhT2re2SmAygkucc44vj5nSQRgJpjZ4z09faKEUE2CzAEUMJicl23bttqmzdtFMNK+wiXjnq7lNhb815rqTVMihaia16Nt0FSRvmYisW9ssJ5IkNYkYeS80dQ5zxi9GqOtBHBn3sFhIOn63NgCfOm4mZoYicdEIohZD6l0hzmJvcJ8Hf5yhWZjTBm7j14IADIg6R8W0en7uM4NX86unBrTs698Bs4uAAAIABJREFUNSccQcOiKVLzh0UJ3Se/PD/7dQHhV/zYb/xlT1o/IjEsxU1bm0oM6DdO8hSjqaH+QZscmpBquLmrRYpjDGR+8KMf2P4DBzQfUFF89OFHduf6bUkpmzubM+vc3tEuIPhnf/ZnSpAODAwIsJ0+dcoGB4cl/VeM2bhg7R1t9uZbb4pN3L//gIAmrSZI0lI/HDGKAxcvI+CzUS4g/wSMXrp4Ka1ND62pyf0G2Cs5btZCJKCUgWAkw3vZYwGc1BzCKuIkDZCdGKc+scG6e7rs8HNH7JVXXrbDhw7LuOyDD07amdOn5cCMaZbq57+JPoQhGcVFlBrCf/j5LwQIF1pbbKGlVaBwcGLcRqYmbRwdteyqmgUGBQjJ4JBtprcG9L5qiBLQCBlAWtsdBcSiULiFpiCVjbUMhGPUh/Azs3xKj9UCwggkMxvlW202DYn3+vSXsfGSEx4Gj4BkqSL8qLeBXnYXQf9hgDQ3ATAX2+kHwND3JkdVuROmvkZ5bZLMb7EZSc74lQY5hawwL+RZUpTAYALnHnSk4vVCxlEjs4wrkep+xDClGgV9fwJlapadHfy8Vi3OK5wtc8XnEoAqF9SrFgiXqMruP0AErwlAGAuLWAPAUNHConRlWxIQxj6TxqJqOLnviwBhbe+05QBh1IYEIPTXzav/kVvnFwX+Se5Wgr5q36uK/hcFaUWgHUYsAWR5LYBQ9ucpWA5WNTLUvFby5HRM/y2AMAeqS2w9GhupDYPXv0YfOr+nSzHMi861uDgRzERtpM45Z7CjIH1OPQhpO9E4N6ufNu7B2Jj13bptU0ODZjNTYg6b5EY6Y61NZp1tLejcbG5m0mZmpgSQ/HjdudPvY5SwJBOfBFoWIAiS02fcmgAY7t7pTmeMV64DwIbPYj1QG5XmlqrhPe6MLWSv3Y0X/DI+MuGyMOXOXO7e3OyAlvcHIxVJp5gPMVfEAI1PJufNZp0LzwEoKVBf3dOT6l+8rjDqHLDSd+mkr2NRVxdOemGwE6Awr8Np7NUHOVrDirUgg/q07kRrIUkjS0lo+mDYlBIQliyh1/VNy9Am/g+ArljCJJ1LN7Gx0euMeLjszsdnDLcsZVfLC2cXAfbUlfn1dgYSlo//wzYT5MdzGYRKWhutNcoaqqi/CuOAZK6V6qK9n5mb9nBsOrDInwUzGNb3RR2Ry/P9+uktZVN0ACFrKoAwBWH/YoBwclZlEyt6umW8AOCiaTOM+ZZNm23L5s2qhxkaGLS7d+4o433q1Gk7d/6c+v29dOwlGTuQFec6UFeIlTtsuXp0ydylQeBqdGjCxkenbNuuzfb8sefsR3/yJ2LeYBCptcGA5sHDB7oWBJEYUlCLyz3ld9xNSYpgA899JEicnJy2h48eydr96pXLdvvWTbGK1HjCkGNOMTI6YlMJEKLICFZQiYfEFO/csVMsgjfITuOrMBjj3KhFhRHE8p45SeDnzPWMWEkSQ0jAYVYJInmOukeYAsAg5jgkNZCXwai++NLzsuPHAVEtnuZwC57x/paqS4zWGK6siEdu+FX4J1TrcVU3mMOAosev/22xZDTHR6kdULzX/Ur94dFeMHAp6pJU1N1Gy7YxIg/SVIim76yLC8RUlCbNzdnYxLhdvX7NPj91Sjb+JBtIIGDUAYtIXMX8Jw6T4V3qhayWMk/LwC6xz5V/enICZfk3fxVAWK6fTzmMfzVPfxVAyJhnbAOS+D9jFIXAres3bWJkXDFEY3uj9iXWhj//839vW7duk7SeNePUqc8F9kigoXiIWBNp5oH9++3tt9/RUn/xktcm02B+ZmrW5mbmrWG+QV4BK1d321/8h7+wV1951dauWydJ5v/9138tYArTXJEUrmBhHgIeSWrteWaPffLRx3Iu7et7rPWhsxMp6qzqVzGeAivwHpyWaVFBsoZSAADquXMXVM+KyoUhzxBkDUCifuz4cXvrW29JJsua8zd/8zea94xn4SBXRi3SKf6LDYCYfADCSTKxDQ0FILxlCxRKt7eLKRyhx8vkhA2Ou4sorSUaAE0EQwBBfpCOpiJ7MpVeTOqrAiyhioEXKAZO9Xk1oGZxLdVSAM4nl9ebBCAs2YraCQzoq2DfoiAmsQ8xyHLQ05B6DkWSthAVhmxItQLJrSsAk/crXLzqyElvJqzFqSF01ibXesTima5P5Ofi8KrMVF2OqoYxLOu+0jIcoEEF6g7q/HJEK4Ki7q68cEu4jHLvIqiLxSuC1Mi++70umNiUKcybUpZnOlsoAwjJQwnKPGDVtaH3U5KMRgAsRjUlAfKmFTsOPeGQlZU20qUUNAWHIasKQMjbgyGMWVdm4Xk+6vQCBIZlfExTsRAJHJUsRMi/4lqVoE4MQBFA14zZAhBmYFowa6mneiXRTABZAVQdQyjX3aJVQTlPclYsfXk+H02qKsObnUiLscZrWchLw5GcAiqC/VI6GtevZjFTmVKqN4mm22ns6XVZxq2o2xoW5mQu04RzJZlgWt3QYPrxYxu/f99mR4bNZqeVOae6aX5sSKAQi2pqZwCAcg40r9vxRuXuLOnNvlNyIzGYnHtLM5b0zmYjLaUmwe+lt0iJGqCYC4xhZ6bmkvS0WfVomBIw1uSM1uIBC9+JdGZ21l09aaDb1Izb7oz6oHoNhCecyjUqJ7wEMBa0OTlD7OfC8+qhhgIis3M+1zhmd87z1V/ulanuL9bW+WTm4mCwtglwui2L9iTeqyRAknXF+IraukhIKQlWMIRxXs7Upf5oyRYf9smdVlNyKjnxen8+T8IIWKXjjSSIrmeakwTwAvBpgkdNLvdClvUoCwg2mpBaIjHyuma9T2BxLt0vd8Dm72IHE5hbcAvnmobVcY3y/hUgLwa1302vP1frpaKeKcfOZWIwqStyfWAyXosSjMTkqq47XTs3EEpjbMr3nvp97g9lCOen58QMbtuxTTWvr77yshg7amham53Z5f5gE3/t6lWBNoI67iVZ91dffVVzBJMImLBr16+r7gdTGYCZ6ioTA9ndtVKsXmd3h/Ws7bHNW7b4e8fGsgkZwRiAb/0G5KCr5U7I+ivGLpkpMdYf9z2WDItaQBhBAq8HD+4LeKl+ndYM9CNdcNDnPTlnjfkA4MKgQkk/Nao31f28/vrrYvRhAfPYSvOA60CC3OXEFUjiPgQgpD4RQCcZWpJpcx1gPbkOrA+sPczndevW2oED+1WDjBkPdVHISSU3bXL2JLQ24YkQoNBNuVJlXgR+aTx6+yZVg9YolHw1DFOZGNWlqiRvHuoPG4+nAULvMZh+Ij4TgRiA0NlBd6hvsInpaRuZGLd7Dx/arTt37MLFi6oVhEl53D8gQ6rKHbyBlrP6UZvExtRbVPutf/4fzPRFgnLR6vfkP3xVQBixQv2n1UOCpZJxX/OQ/lle/jSAzHxAyUJyCBkl58G8u3L5smrtMS1hrs0uzKj2jt6DP/zhD2XwBOuLYgCWjbnOutvS5nsXAIyEEvJMJOT09fv8889Ug4yB25xaTSCPbrBNWzbZM8/usR/88Ad67eDgkJQKP/vpz2x0ZFRSTm/n5D2AWTcBsBzH/gP7xeD/8t1f2X/9r/8oB1LmP/s0e8wUPQTbm617hbuGv/jCC/bd73xH58j8Rfp+4+Yto86VtZ75yf6yctUq2/3MbqkdkIvCZJPY+NWvfqX1EMWQxxOKj74JQEivwQVJQ3sHh+y//gKG8JbNI3sA1Xd22vjcrA1PTlrv0KD1DgzYo/5+a1/Rbc1t7ZKJAgZnqJ3Q5muqx6CeQWAwXEZT4E7WzBsbL/3ImeYoji8zTckdKxcsa4YnZ7t6LX0dQ1j/bWULA/+MaqnIDEWRoeX9LNAs3MpmpxoCWRm3tsquluCsfLAwS8Yn1sazuA4Ik6mLR0r5LQo0ZGjjdX4KONKiHHb+1efXL9bxjGfeFOxyb+bmspNgZePstS71rSTKoCGCPB1BYezjG37VliMYE20V6Z4tammQ6mR80fPstgLupuZkcEF2r9kZsGZqX+YkFQsgIXcxHMAK6ZNLS/zBv2X7iXLR1P9T0OY1nB60a9GQLKmWac4BcpLGqug/mT6ExDiDv+RK5gGogwqNJLnlJpZcQabfe48NvxogjLtZLgnu3uW96QQCKLLPzHNl4x/3NgB1mL/kTWeJbGk9AM3mH2HEFPc9Bc01rSxCEVBkpTUcUt2YQHidzDBkuwIxKcHirr0peE0bsM8FAKEzf83ULzU1Wkdjoz2+c9eG792zuUePbGFs1HsQtgBMFmx2uF+MYSM9EhsBxwsucUPyMTeT2mW0ZgYwG0TNLeRavJ6VPTIcYcMgqCWg9LqwdplZMDZgFmDYCBrlIqh6uOiTZ5KTKtizBTFNqodtcjaPzCcbCw1qV6zqtNZ2jE04NjbTNmUhkRlyXVRvkZxHYw7GfHKXUR/XwQQCNmjt09bmxiY+Bry3qjZAjHnEjHUoawnzorqLwk7bx0RlDKP2OwXbllccjJ9a3ZUvj/vcYN0Bb/XacPmtzKziuRLsEky4bDYMZxy8ioFOplgBvsXepZpaatrCoTQSeJnBlvuqKw2QgxIQIJflOwTSk0Ii2m742uYAnyDemUrvjyipcZKM+i6XFrdIRglclGC2MjbjPP29ibrIGamQvC/eGz2hV8uwloy6b4X14W4gTP+8mnXxiQHu8qYy87PztqK7S2YO3/7WW/anP/5xdomm1gaJNEDrxvXrduvmDSkWAG1ur/68HT36vF24cF5yP+oGCaCmp30eEdwP9A9qfFJbuHvPbtu2Y4eCQlg7gifOmTmIoQzyUUDm9h3b9HruDXONtQugTwBI/eHAQL8AxM3rNyTJHOgfkPSQucWeTZDJPIDF6OrqUN0w1xsl0NTEhA0MDNnQwLA7hSNbb2pUmwtMcagXQiobc1sGRakOFlBOMhgGgHFGHKDE+Jy73VJ7jJMikrR7d+7q7zCHyFijRp95yl0EnOKQSGDLdaQuas+uXTpvwHi1+4e6wk1k1MBeLXsY5c5I+57uo9aBl/s8eG18GkNFycKi0Zje65tvkvantT95UafvqUoxQGiuEEq9CDMoTOkpwJuOEId6l1PjMfx4cMBu3btrZy9csC/Pn9d9hEnuHxywqWnqcOc1p1kbMAWh4ffc1Jwbh6FAymU1y6bWF0+2Jf7yNAC03If8cwPC+nn8lQ7+X+BFT7se7DcAKuYHTBiJGCSUJIqYf+yD7C3TM1MCd9T4kSwiAUrriC/PfikjtunJWY0x9sbOrg4lfN586y29h7X56pUrqk+G9WdOe99aT74CHJFx8kPt7enTZ+zDkyclz5yenJYDaYN667r7L7JW2gv9h7/4C9u9Z4+Nj4/ZP/zDP9pPfvL3zjiqR2WjTLXmps06V7bb2rU9qpWGIeR7ohaa8+x9/FgJYSlB5FpsYgRfOP6CHTv2ks6ZawL4hQ1F+RBJ3jSvvglAaHIShSmkD+E//uJdAcI5MrZd3QKEo9MzNjQ5bgMjI9Y/Oqr2E4bsCSqfictG6jkmZX8IeIIJ0bLTkJ6fRw/uwXNE8m5o4plZZx0qR7jsvlazmVUOmAJy6aPyxCuYvQZ62iyRE4q6tGgGXOaNMjsV8oo0mRQsQOWmYFxBWHITU2ZR55DEsmlR9YawYZnum7PUQJLQeqCDmUVkugFv0Mse8DNQvclyBPJRG+NyzkprJOCUwBiZTK4vRby8YlouZroxCaD75ylYCa1ccX3LYDNAU661LF5XBmMKHNkb4tpXBYIZsJcLo6QCcplqyhIcGaaknoQRmIlJTOwD46gMLD3fWWQs04AqTikFQckVlgJj1dm0eMY2tQHx76o+RzLLZGCDfIkgQ3Kc7AzrAC/thQ420xwI7VdNYJye1z0Kbibq+Ookt8uu27GpFSZGfs+TvXlcIxIASCKLK+MsUdF+ogSDiaXPYLAIAkKWWAbpwRqFXDQfb3xO1DaVjEyqG3HyuAwQPJgQk5mO3x1+E1MXS4TWgzlrABTRegJDB1oGmNl432Mb6+21iQcPbHZkRACwYWZaP/MLU9ba0mSd3V02Oz1hUxNj1ioW2ht9BxhirnmvvzGbHp+2ubF523Nwt+0/vM8O7D8oswzklfSM44c+d7gTHjx4SIErwR5SlQf378txECnc/v37PLgbG1c29N79e2o9gXQMp9BVPas0FgGZgwODClxXrKD3lZvGEJzy2RhmqAfbGK5pHTKcYdMSm1U4+4ptTzWCcV6sTbrewcilmmSSRQRQra30hPW6vXA+ZFPMECKxvWG8paRLuj9lgogx4CZdOMp5naDXb/h4J+AGFPjyU7mJ8r6o2dN3JrAT4w5QHbXW7sSZVCGpzptx4+DUE2PMyf+XvTd9k+s60vyi9h2FQmHfiB0ECIAESXAXKYmUWm33tPux55vtv2/8wdMeqUdqSZREcSfBDSAAEiT2HVWofV+z7N8bJ+49mZUFgt0aUR679JRYqMq8eZdzIuKNeOMNt92I0MAYSP2FiX7jFRyo5065jh5cwF1Ud4KqHmMnWBfq111atolJgMWoDQ0Pq1+JbwIQBflFtS5amFMvIDYrqkOpPBE2wG1Qisw9K+XbKbPVVfYg30eJkh6Vp9VRQxb8VoHEEiBqnMtDA8XVWSPejQBDZ0e7wBg9MD9/4w2tTypb9+7eUc8NP3Nu+CBElLz3bXsSeqjYtWtXpQ7JuogEBmM4qBQi+rReKqVHbf2GDVLuBgBA7yJJQAZ/85bNGv2Coi/AEADGcwBMsR+pNNIfRJD4YPCBPRh6IGEIglL6DqcnZ2x2ek7iUu2dbbZxw0bbtLHf+jf2azTMhv4+0YiJS6jUXbl8ReqwVDUZcM7a2di/QfQ2Al7OgXMD+CJ2Ez2+PMtIbmqMyfyibI+v8Satp3v37tqnn31m33zDMG2vfFZWUjuGkpbpWVYqSkR1d/fYY7t32sED+wSGsTVI47el6kkLo3MUm2SzK5ewnw5mPdAMjkCS/EvxWSQsIzYrU655hJRqh9miy+mpEQvEUo74S3s/FEXVIxhVQnqFKRhVVFygX3Bmfs7m6N+tVOzKjev22dkzdvnaVbt644bduXPXxsbHDSG5RSr5SyQUyzhPBdllEoC+z+vkPh+66mtTKvHi7wJAax10rYqeb/3V5xf+799SG/prVg+/636QXNx/4IDW5oGDByTg8snpT2x0ZERCij6+CGGmdvXqQSXHvw3cv2+/f/NNu3LlivYGcS4mDNBGHzB77ac//ant2bvXrl65KprlJ5986mOA6PVecOYL+5pxNi+9/LLOAdvOTEOoqBe++soqi150aSZxkATMDhzYb8ePP2GvvPIj7WUqjm/96c/2ztvvpJEvnvB0H9csgEql/vnnnrfdu3bJf7/3/vsaKs/enptfUFICfwQTAPr4vv377R/+wz/IfvL69997X2rjjNyZZmwW89srPvrkB6sQkr9GkmNgbMx++4c/2uUbN9Q72NTZZY3tHTaDstP8vE3Mzdj4zIyNz84YRCZoptTEKmnwvFQrE60zqIkFICxAQ8xeydQcg/6TnHfpHBM9NO02GZcMdPBvl35Nri39OYwAqL7WIhBAQLGgMTUHOrGhyfQrgKkZoB6ZtQKABtQsqK/JKGUOWG3TKdgtN6sDOY0FYAwFsruhiCcqlFOVcBieHSxNlDJ6ScSAbJjPros2cg8mkELHkRHoOSCkv6kggGRVtRSMp2emwC+BliLYSmMfcNrxt6jaBXCM/jkBxLzqWIDU1dUhgbF0bwL8IRhTr4okQJ2ATxUtMypwmWOqZ0TjvdBSuafe55Wy84k+GwGuMkupgsD5UaUk0xyiNr6mqyseBRiugqele1Agm4LrInCMimKqVArYrcruZ/FhXqVN85RyByTgnO6R6AYJnDsIre6RjPdFNVNV/GK+YV7JSRWZvG8zB7I1wDKCiOpqcgIBig4S9S27F7ofqULInoz5WrHmywqVVwihPtFJABhsW6nY/Pi4zQ2P2OTdez52Yn7WGhbmrbGybB3dbbZuPXSyPpsaG7GRBwO2TPWg0ay7u1OCENt3bBdFg8AeJcTx4UmbH5u3U688ay+++oI9f+p56+/fKLGJ3/zmN/bb3/5WFBh6ppCkZq1QfXjvvfftypXL1tu7XkHaK6+8rD0HyIQyh6gGmUNmpzE3DceHwWdO0Y3r10UVIcAEaKJQ6sIvJrEN/kZlEqAI9SYUSBU4IhyUBIUAiSFGo4RXS6uk6kWlTH1PnJNTVx0QhphLIdoE3S2tl9LxYVvdBmntZ2yBWEvYB6osVERyCmoAQjXgh9po9vyj4hZ9fREoO3WvTA7IRkTFkbluhSR/YemT8jNJI6dxe9XQewgj6SMVuaRqrHcmfEQCk88UhVRVQ58zCMjgPiBmgYMfGBhwVdiRYVGVAD5UevzepIRgiIGFfaoTKVbZqcJ+5dTROmFpouOHnchtpTNJygpllW1YExDms3cfGiMXfxSYXV7Ws96yZbM9fviQPX3ypPYPfT+o+CK+QmKAfsI9j+22Q4cPSXSG+45QCsCKyjenRbactcezIrCjIkASdMvWLXbk8cfVFzY2MSkQzvPZtXuXgODuXbsl6oJ4E/aVihrKfIA9nhPPhmy7ntPwsAAiySYCRirIVAcW55aso7vd1vX2SBBnx3bGueyQWiCAk+oGewGxKIJTP2+USH0kSczIZRYjbAESNbynJ/2sCkj0emLvE32ZmxkJaY7DuZ07f86uXLlqE+PTSmy0tJV7zpepAzlPdjZa77puicswW+34E0/Y8WPHbOvmza4+3NkhcKhkddBEl12Uy48TVP1EvVZ10JP52g5r+aGg8AtNlhT72pWTr23fXr42C0BYDNf0XkLNrIahxn4lhrAVDZofmRi3ByMjdv6br+3DT07b3cH7NphoxSRsCKB89Fd1737sBa9ErgXv1l7vfy1A6LHAXxYQupv9/tf8aLu/+lUPA4T4A5IiiEcxogm/xLxdxjaVomUmYSr8XoxqgEKKDfjjH/8kO4tdiWsCEDJvlD7h5557XuDwI4RYGDfy9UXF1KwxKsT4wnV9Pfb888/bSy+9KJ+JSvi777wjyjFAD1oxr5eeR5MDhxdeeF7fhw8dls2ncvfxR6fti8/PWHsbLR3elsF7sFsIQu3ft99+/NqPNcIIpWNiAdROKSTwhcBXsI8QlTty9An7j//xf5GPR3X6nXfe1vFJXOEnG5tJ7rYILP4VAWF0qjVo1iCjJRhODyD83R//aJdv3rAlmnlb222llXmEZnM0SS9RKZy1selpgcQ5wAul0CrRGAyOmwI3DqlCWPDoS6pQZHfVaJ8CDQ8KIgDxGT4edGeKbNnabE8KlOEPg76jz6aQ41yedAx33Dgnzbars3kINgQIkzkpKnxh1FLAVAQxhcmrBjQRjGM8Q6XOD+r3RFktwFjKGBap+eT4/XOrRWrciERFFSpTCSC9akiW3E276FYEMwDC6HPL7luAhgBcOa2woIFmFayCNpkAbgiH8PvouZgPOXgqaCmr7z1Y9Y0UNJbar/yVhRpoAiVVzuYRASGZKL6oVPAz1DhVZJPku6+b8kQKQLjiFQzELKh+qGcsKGC1lOcYEZJolXH/OLaGnUt+2de9RAmKanjK2D4iIHyY4Q5AqGtxz7464RFUn5zyo4pLogCnILwAA5mISF5FXPM8QlG0YACUlY+i8pd6nSIBwbMQ/bW5JQnVeM9rUHkJkKTSq6pyCQjboWLngHBs1Gx60rODHW22bccW27F9i+3cvtUG7tyyG5e/saGBAe0FsnpQNugBunX7lkAbAendO/dsfGTSXnn1ZfvJT1+zV156RUCMoPI//af/w/75n/9ZM4aeO3VKmUfuE1W89957V4PGmWmHE3zj9dflELEl3166JGGNP//5z6J7kbU8euSo/k7/1KeffKK+hv379tqhQwftxPET6oXi68JXFwQmASKIT/ziF7/Q+eDwqFZQ3aLax7E0Ry3ZNCo2AEKU27SGGaFAhUJDgZnB5xRTVEmD3lbsf+eS6StUkeN5RyIlny0aFcGcFlxQNdULUQKlonIeRY+gTaZAJu+rDuVTVf0WnapZjnzIZrdG36qG1/vQexy9kmwJFLLGACFQDl1JttWade1U/n1IOOdWVAhnvTVACqPLy0oKEbg/GBxUJRjVWKlSTk0WvWy1gFACYWt8rZn9ry315ceoPdwaQG+VPf1LA8LKssAG6pe9vetsw/pe0aI0smFmWkESwicnThyzY0eP6t8YJCqCn376mX3wwQeqqpH4QIiG97HG6QECYPP7LVu2SJH36vUbduXqNQV/iLgcO37M9jy2R6CNew9QRK79xs0bduPWLQWRHCPWCUEdz3BJwRn20Mc+yQYvLokqzbxD+vN27dotpUA+e+MmlD97VE3mddBO+QaMsRaGhqmG3rXbt+/oZ6qXHNfp4i6Axn5wBpP6RopECT3C7nuQz1+UUAUJn4mxSZufXlIFsbWTBGz+JD1mCC0AKmDQ3zdt6rf9+/fa0ccP2zMnn7Yjjx+2Tf391tnW7tVfPodqA8n9OBeFIA4G1S/Z4CBsGZGtunyqyJvkqemcg1K94uoBwlVgMAkLivOBqnhl2Wah1RMzNDfbg5Fhu3nnln3+5Vk7e/6cffn1Bc2+Rtl+iv7RuUWrLNIjuGKWh0g0Daav/24AYT3S4ENsy98CIITNAo2ZsQpU9MfHEZi64/MEofkmwS7sB8JU9N4dO/aEXbl6xS5cOG+ff/6FTUyM+0xlKehSTaQH+ahomVQJsdX03X377WWN8YlCBSwyfCFJpWeffdaefvqkEjjsVSpxgEFen/qMrGG5wdo6Wq2rt8Nef+MNe+WVV3TO+HXmpjLWhHETCL2x/7An+Epo5YBTaKm8B/uAYM2Zs2ftyqXLap8K34ifbW1nv26yo0efUI8i4I+YATGci19ftPGhCflzBBK4L4hz/ZUBIRCrMQHCFZtdqdgUYgoNAAAgAElEQVTA6Jj9/q0/2ZWbN22xodFmKys2W2mwpo4OictYS4tNLy4IFA5NjEtopgSEpQWT6UgN9wEIo5LiQDHBtlrqnDV4NUbCB063YJxADghrzaQyYQIMCeRmdFQB0yLWLwmGolglWmtsIP0VDJkayvlMVV6C8hmVljSHKIBUZEpcMStlwyJIEdrwY5a9USUXVRXCpJ6kBluBBc9qK5O3ypkLUfril1H1f8f/c87ImtPfEoOiuQUxvyvyekGlUJUyAYe8WhqAJhcjyIcnF9eeDaIWyAp10lS59IJuKYJQ5Toi4/iQPF4xOL4O+Cue20MqhNwZVTcBhAvQdRo17yZ6jryYXV1BKyqg0NDSWiDQdgGcUsY+fzZ6T2qKJ1jmdXHvYv6bK6dRwfA+rKLSEhzXqAAU0bf/ELtqzSAyywpG1TavSq66Tyngz3O8AQhF2UyJF1FnVRn2TJonb7yq/J1fIUyTPePCUWdUVwyBhjZnYzNUxUrk2qACiqJbAMKVVCFcsQX6gKJCiMqo5OrJY1Fl2GibN/Xbxv4+G7p32+5ev2pjPttHqn30IMD7B2zdvnNbxvnBwJBNj8/Y4SMH7eixo1IyQzACGtr7738g5TD6mqgQMnSb+wN1EDCJomJHZ6cG2j777CklnOj7oSoCKDx37ktVNxCjYA4hlT1oIjTQ00ewdfMmAVWG3UNL5QuwyvsJmgGCVAIYSI/DI4jEqZD4oUKBAw4lNxwgzxIbB7DhdcjcU/H2ve2ZshhJktODPQmTqJ2J/lkCwggkE9AP25jEa2Tu0vqPvSI6KUC16H8r6csa4K3en1TNQ7QlUea5ZsQ2EPKhVwg/QFKH10Y/ZKJHuPPVOfiajTWPHYzjAYinp2cLQCg/k0ChKg1JTbaknbqgD+tTqnJzs6I6QR2lKkjSkICF84nrjlxMJGTq7ZPgahTnXuvQCodVgwBr7UMW+j6sErLah5T+Ym3KaP09rnfSy4tgBD130CS7u0Q9hkaKqu2unTvt0GEUR7eqYgWQp2p388YtCblAgaafkEo7dpAqOYqhPG8+leofwRcz5cbGJ6TU+Tj9cvv36z0kjqBfUbW7eu2q9tDg4AMbmxiz8dFxPSMCsLDHOQ3dTz+JSFUq3jfYCVXb9w97jGoCVT72lfrNQ/kcelmrK9iyj9hjCFNI/Rbhp+Sj4qlJAXh2WvuP3vdIoFKpIHicnfXZltwD1tGC1BGdHtfUmj/7eBZuTD0m8T5aACj3fPPGTfbyyy/YqadP2v69+2wjlcKODjEqeMZQ5cXAKfr9VOpNE6IrBSj0uGL1l7fe1C7U+joQkU/ykkBZGYwiQfzWx0p4lZDq4PTsrM2wR+fm7cy5s/blhfP27dXLdmfgvg2NjSZKKWO65m1udt7mZxZdrDAAYVQek9dMfJTvdFX5Cx5WW3tYRexhH/IwgPawCmHYlIItVzrQh17T3wIgRCQGZdHdjz2m+JLqOgmUocEHYpFwjqx7emKPnzgmQRZGq7zz7jsavXD1yjWbX5jzhMWKKfkB0wf1zx/96FVV6gF4b7/1jv47vwiTw6vnxHjM4IWSSY8eoyaoOtKny8iJ4eGR1DcuU2Yriyu2bv0627pjs8RnqCrCIrh85Yq99+67Gk+BwujywrJ6Dtmzbe2t1t3bJco8n7F37z5RYv/4hz/o3AfuDxTCkXxGV0+X9W1Yr7gB20fcwes/+OBDMYvu3Lprs+Pz0g9paDMxFQ4eOPjDAEKon1BGZyrLNjA2am/++c/qIVy0BhuZnrWxuXnr2rDBOnvXW0dPj82vVGxifs5uDQ5IZGaZZuCkElWsWQxIHUDonjMT1RBw8EAzHLrEBDo69FL19sxAo6iZCxgUyELcpHRgDvt8eGxOVyjOrRA+SeaqoPYkVb2sDyp6AAMkBBgT9EvKm+4kfTHmgDBorI45nDbIlySgodiietjcJIBCgIZjIWhhI5DZrHZk5bmGYAxZbc0GRPynqaUQjiF4RSxBVFr+3tKq+6gB3HnjeJrzE5XOPOjLK4QCximIf5ixUfY/Ew8p+o2+Q+857k89wBNy31WuKKtaFkYzvaCoQmXxDPeI8yYo5p74vCfvN8IpxZiE+AwFeCkZoEREZcWHhCMQMD8v0B5VreivCjqcU4S8MhGBYgkIU99GITtfUuIKddYsAaBryQDVWoCw9pn4WnOgq/VWm00MQFgDpP1a/Zy0thMgzAHlWoAwHwFSBZST7Hj8zudQ+TmV8vslINSaASBmQlHeW0ylCZVRRGVWDCmdNqvY4ui4zQ+P2IQooxMaVG8riLKQZesRNbSzs9Umhh7Y6MA9PT8y5WT/kaOHwgllNGaRTU9M28L0ovX0dYtyQs8fiRUCPrKKww+G1TdArxEVC0AFgAMwSMWIQJQeQSog3F4NUVZP06gCYWh26gPs7JQIFRLzyObzt/bWFutob0ugzhNiOD7AB2uPz2LtcnwqiATX/A0QyL/JahLUEuQSsPI3hpJr4Hwash40Nxr5AVohHFSsE4LRFGxKsTL19IaIV5E4yFQF471u/9yW55U8ZLgJuGUftB6dScG3D/Bu9Qrg3HwxCxFbyLlLrEezAZkzyogMeqtM4IMKZ3InXg2PxFYKODiP2OeoEDvgc9Ed35NeHW1qaXGxmDR70dkD5XvV58NWTNFi9T70yk1uO8u4zd+Q743shaVJq7c/64R8uQ+p/XNBGV3rfcXvI0xPwGJNSl31dRXXpP28UlSlyWT39a63bdu22M5dO+zxQ4dUyaYHjzXIPC0U9AiqBgcGte/I7kMjZZ1+/tnndvnqVbt7777WMIAM2iW9NNevXbeedb22bccOe/bUKdv92G6dhhIs316SsuBXX31t9wbuO9WqqVFBmwdgnQ4KI9mXnp1EoKCrmilZwqgR5k9yLpGYYE1Qgfe1D/3J7T+gF1/Kfxk039XRoX3MebMHI8GnWAUK5OKCaLTMH0VNNGb4cj+ollLJDIXgWv9WtcZienyi13OB9Dey3jViSIygRvvRy8/biy88aydPPGX7dj9mWzZvsjaE2mg9IbGjHj6njYqAodjLxWRcYzRm71QvonxuYbEO5DvqA8IAOS5ik4SUIh5MEZCiIIFB1EQbbX5p2SZnpu3B8IjdvT9gv/r1f7X3T38o2ijqo+1dHdbQTAe5qS9rZnrOpiZRF3WxDv8qISib7mGxysOAX50tVB79EXKhte//9wBC2Y9HScBmH/q3AAgBPlTOsPv41tOfnLbBewM2MzFlHYzxaW/THjn6xBF7443XBYCwo//nf/7Pok+ODI0KDIog1+AVs31799iLL75or776mn157ku97vQHn9rIyLA1t/sTFRW7rU2qpVDO6fPfuXO3vfvuu3b27Bm7fet2wf5TzarCRKqKKOIHDh2wn/38DXvqxJN2+cplO3vmrJg7JKqI5yaGJm1u2mddM0dww5Y+e+ONN+zJJ0/Ip5HUffPN39vQwIgSRfQn81VZWrG+/vW2Y9d2e/nll5WIxk/DGvr1r38tgZ1JZsXOIjiyYo1tDXb0KMnqJ384QAihYqayZPfHRuzNP78tQIjq6MxSxTjPtp5ea+ns1DwYqoJDUxM2PDlpE/P1K4SNAoNpEr0z6b1+lxo3vHXKjYr/nuZpBB9afKhzV6duJgCJjCzOPDZGDv20YWIzpKpE/m/ny9cYuBoHXGygeH/0yBS0qagyJmCkYNYDHx2qKPiVztbPq+yZcnEEH4jO/wkSN5rPHWshxHWhEgkhJMnzCI7Ls8+cecrIR3CVRx3FyAP6rTSouF3ZSJxmoc6aByo1IMTFcRz0qB8t9azVGhoBiKD5JsAo2liy0MXf3arVPoSqUETHzqhqfkouQLIqN/kXAoTea5fWnUCjn4LPYMuH+qKf1KpNr6Hv0HB0evWzqVGUrqLOFIFJWWkLKrR7myS2sio4TLctE2LSKqjp69OrcoBXp5oQ/bdVg4nTeeXPMjWqFGNViu0VyZcsGVP8LfOw+fPnuUbyJIKzGD0Q6xuKhyr2GuPg6877Hv3oAQi9QvgQQMjYCQ2LXbTGlWVraXUBmeaGii3OTNnC9JSeqzLrqH22tIkKzMMUcJtADXRBwkUM9yYLqGQCyndUidKAcvXftbRae0uHlMwaml1JlLVBxp6gd8OGfu0N1oqGvc9SXZpS3zLBo+hi88s2PTpti5VFqzSzplzO3kesuDOJ6hY/q0+vtVUBMwEslQb2tY+SYAAwghNJIVHS9ktprIVX1WK2oK/dRFtPu7BI3iQbrWeWKevG2okxFFVV4mLdpf2aJb+ixxHGRyyReP6cBskwAuy024sAnn1JIIGghyvP8h0S8vSAJ8GIVF0vQFc+RxWl4pSY8X5EF3GIaqj2XKLte/LFE4l63qE2mqqD2OSUgi4CTTf94b98rVYH8tUzZasMYG4PHwYIs7+Fzak2pPG5a4e4D68QrvW+tQEhLRobNvSpek4/7IH9+zQ4HuVN6MvsE+heJDmg2JIooRIscZkd9Og53WtkeMTOnT8vKi+VdY2taG0VeCSJwnnvP3DQDj3+uPX1bxB4YozFt5e+FSAcGR3RsaEQuhI0QkH+nBFWySvFcc9YBwg8MCQeWujOHbsUPNInDAW2vZVkoc/mJClLzyHHpuoIRZUqO3uZhKuzQJYlOU8yRvTZDYjSbBR1nD06PweVdkoBIokurgEpfSqi16/dcCALVZljST3V6c7BJkpPtwhiMsjjaoQLaA248uGObVtt357H7KnjJ9RXeOzIUdu0YYOt7+lREY1qIUPspWug+asZIEyJ+UhM5mtsVfwkV14PEHqc5IPp+bzUv55VCT38S1MRU3UQUEhVcHB4xK7cuGYXv/3W/vT2n+3cVxfU8dNBdaV/gyr0UzMzNjlFkmxOtrrkfEXyP2rea+8HxTMRjqTkpHxTumi/vFyuzv+ge///A8JiacT9iAQ0viG+SHryzR6iGo44DImYyiJJXadtt3d32KnnnrV/+qd/FPgbHByw3/3ut/bNxW+UDFR8JMZgs3rrafEATKH+CZWTZNKN6zcF2CTSmASY8K8wcWjd2LJlm1TC6dND+A2fwroPvx5+B2VRZooCOEnmnvniC/X8f3nunKqJ2IyZyTnRXWnx2rZjq+0/uE8tJ9u377BLl74V7R3lZJJgVBi5Gy621mpbtm62x/Y8Zq+99ppeT68h9FVEbrgvJEMZlyEf39EikR0YSD8IZbSsEC7Z/dFh+8Pb79q3zMGhd4OZcE0t1tDWjtWRoijiMqMz06oSTi8tJMooGZ9y4zRqomigNTcRCjqTLXF/GIqcDhSpeNHfBWWDDBxGkYdBg7iqLSHXX+sR43NT/5YUI6MKgRJnBjQyAl6uW1N9xFrsEgbC4wV9RTAr45IMRUz6iYMV1ao0I069dAEINReNjIYb5zDEEZh7ttGrJSV4zgFnnpV2Odt4rwZit7aImohCW2d3j+4jjqzYvNm1xJEE2VPwVfQKFTO8EvKtNZq8Pnobomctgpjiedda0ZhVmA4WYiPFiXimshZ0VQH9yGamZxMuqnio6cUcgx4hrpvqEP/VQN9UpeN9AUaCFqnAmSxvMS8NEQ4PaHHgXh2sL1YUINalZD1xEJ9VAPWgjqZnm8rLaW1VB5HxxF1IyKlpAlmJBhuOKwLaImmy+vQKcZkyMPcsKplmbdUUFGtpFEpa7mBzwFjIeOcAtHZPpvfE8Qvadcyhk6R76qVJFCiMtKqvaa9HMsB7XaKH8GEVwnGz2RlRoZBbJ0gCQK4sztny/JxVFrxqDqCDktba0matza1yJjxzZOX1fFEybaGy3mxNDd5E7oPnXfFPQiyMaGiCBgk7YlniMRwDaWtUSTf092tdsY4IInFEqB5SfXAF0WY1v88Mz9hK84o1dzWqcgnQYbB49CBh9/hsAlL2Z9BDcXrjYxP63FA95PzWr++VWmlU46C7xfqL5+YVMh9LE2AhEj+qAC9RZXGlNhdgcSqmqrqZqEwOfrQ+0miMGJAda9T/xnkkEJrNPeRedHZ2CUhQldEIn9SDNTY+mq47CbZk/alxLZEY8YQa1LsFBQhUP52GWipaA0R135krR5+42BgLClpE04O+2lDeE90LKj30oGlNlpXNlK8qkpnhz/yeRIW+zqYonUP5x0cFhLWvy0KzIjGY7d3o1/TEhFfZG9L1+V5XQ3pVhbM8qbUBYU9Xlwa+IxFPnyBVQQAg65uZfkMPBlX1RuAFxVCeLaDrmWeeTf2vLXbzxk1Rvai696zrkWIg64PgESEH7vljj+22fQcOinbGHrp9546qgpcvX1Fl3eMBT7roejR3NzEcAoTUuWe8lr5G1IAPHjysvl7OD5rZuu7uoo80+v75DChjA4MDGhQ/OpaUZsfHxS4AyFIJIVHDcWEdqIq/nj5gRk75/g+xuosXvxGF/NqVq2rvkJgRvb1QvBGRS36jSHVnFcKwo0oUaX4pcVODRGiaG5tt/bpeO3r4oJ188kk79cwzdvjAAdu1Y4c1IiqTKpfYGW8PcUV3Zw2lhHt1Ttv9Tea+iz/Lt+cVwuRVEHoJt54DwtTbp75abTaS4J54maGHcmzMrt9mtMTXoot+8eVZu3nnjnV2d9v6DX3Wv3mTjU+M63WiEc/MSvlX7Q3pmGXPYHWbUL4Li1gqSyp7DBbsrhDMqV+Z+2sAwvC3tXHkQ6xJaQnWtBGP8u5HeE3YjaQgrfWQPrMskjT4nujtLcetkKhN7VeVuSVraWqxzds324svv2D/+I//QSrc33xz0T744D27efNG0txwESV8Kn2yKIuyt4hp6ccHtJEUxVZgCdj7+Db2IL3AJ08+rcQqLR0fffSxKOYAL29h8Jmz/B29AUDgUyefUkWRij/iM4yooMcfOrfPDF7Qf1s7WqXsC0DFduAb3333Hbv07SUbGBgU00/JouUQr2yzffv2CsyiOwCrgDEZVCDPnzvvLWJphjl90xs39cu2UmX9QQAheZa5lYpNLy/a/dER+9N779sF+mnGJ2yJrH1Lu80uLds8RoBAl2pJa6uNMTeIHgrNjynBkh58tCdn2aQIGiJby+tiwHvQh6BwsJgYTjm/tFCo/2E4COwddLpZCpclwQkp5zkIKsYEaKSB9wtEX0zgBw9wa3xy0Q8T1ZqyOlUAtSTOkqLkFET7GfmQ4mqXGmfrAVpUDAEhAVpLCpVAhB/Y+7RCDay4h9mx0+8iACmN4YqqBRg5HFp7R6f19m0QIOS7qPjpxEoQX200A7j7OXIPNRNplbpgjir9wkvjHD2ifkvqZberAF8BCus8F7+7q+5tVUav5u/59bBu+NLGzuiQ0TOpfoxM4RRFqBzMi5eeelTZ6KKTKhjJRiT41fv6TFx2fhPDp30GJVL8KeDMqqu6c6milwfZBZU38e2Lfk72FxWSFMrlYK3KiWRKcHkts3hGQbELgx6bIz0LrdlMzCeEn3L6dgFAY+XWVIKlsJtmDAY9MQJV5o4RuPtcuLKXjMxgOBoHIZ5MQiEKyiiCYFWU0aERm7h3zxaHh83GR+GCWXNHq23YSMWhSSMnZunZGZ/Qe7s6Owrq5q6duxTg0UB+7dp1BbHqy6OS19ml/hyuF1GZmakZqR5u3tyv7OeBAwcVZFOp0EDZyan0+wPqeaIPkH0IxY3sIc3jUOJ2735MTouA5vKlyzr21PSkBlyjuEYzORUGzoFsI3+HwsJ50ZOF89q5a5eoJg+GhpRtRPmQtYkoDcEt9wtQ2dbqg90DBKn6KqqmUybrVVEW5xd0bl4J9RmGPv/QwXF19cIfPL/n80NtFHDnlU6vrrrITArWszEYUHJ7e/sEwEkGtnW0ueBLc7OEOnyNMBi8nP9H/xjHYw8AINn67C9AHkEjFSbP0JbGWKM2Wlqsva1DASX9l9w7REn4VpVa+6CkmsVSTk0N1Q4uNzDFz6ECmaz4vyV6rDnuWtW9/GW8RhTHlCSix46Ah+SBwMbCotOHZ2aL54jPlBT6POlg9zlVBrbqPMq/cYd4ZoCM5547ZXv2PGYbN/Qp2KJP5/7du6I5k2zY0NenfbZ/3z5l9ffu2auRAQRa9M/gj+jzoTcQefpz55jHdc5u3bopgEWWnJYKessYSA7VkgCNZyzV2ixRlcxv1SWsRZ3jubIPt27dZvv27dc5sOfY68QdGn7d2modXV0K3lAPZC1SjVTCYWq6UC9lb/I7riV6ejkXgsredet0Pqxd9cPOUV2cU8UQYBmUUVHXwt8r0VgzXzhbR+EzqfR5jOA+mrcxF62tpdV27Nhshw8fsCdPHLdXX3rFTp44QcbLFZqxxaKEe/qTwEiAMACeDlebwPXF4DT+AH6eoIuVU9I1o0LoLUP6n5ZPOEazBmja7R2qADGH9dbduxIPuvjtJTv39QX78qsLdm9g0Gbm5lTFZQTJuvW96ikdnRjTmJ5pbPEsc18bNEcuKvskPIpzqqOEWlLeyx7o6taIsm2ixpWtSa6uawoe8ZeriggZy6DwrbUnkoGwR/yYf9PLilgkaxlagbJPPC1lTo/yIzbLYxcl9YjHxfjxZF3xtVwxkkqPHz1qzzxzUj17F79BhfuMnT9/Tv13iM64emyDegcRk/mHf/gP8hEkZz786EOBKailxBBNmiS2YrQnAAbp06PCdvv2Xfv6q69ln+7fG7D5GV7bKBGZhZlFJQD7t/bbseNPSI0Uv4xdRFEcMZmhoRGpfuIr2eckbFEV5pxff/11JYSwV2//+W27ceOmxtlAidJ467SN+M+zzzwj5XFAIcmtf/mXf7GLX12027fuiiaq/bdsYlGcePqEqpsklX4QQDi/sqzB85pDOD5mv337bQHCEdScGqgQNts0Tf2gWIwCajvt7QKDM6gFpZETVRVClkrRiOwORRnX1CMUfHtlq5IjxvhSHYw5PiBt1NxQDkOWuIEG70ABzoRPDNR058nIZ3PNRAFkhklBG01AsqCrllmgcB5Oa0smJX1WVI5Eh4g5abEPUoXQnVOdsgx/yGiPHuj6gimZVSkISVmXcHR6a3au1bs6nIbDrVxRKwcvUEY7urqLoKyW8rhW71d8Fvcjp47mm94vzV1EEXwlcFHrjIMuWFAxaoxcThHUDYu/F/5ntZMqPqOWuhn3O3t+nun36h5f3nvpdMD47FqqqyrYRZDod6QAZcmJKxlRGGgHhF5hS1WNXE2U7HwmwlOCKfpJ/WTrAUI9g7R30nIqFOtivddzHh5kZEC9fKgFNS8qePnaimsGzFQBwqJfNzPuOc061kF6VBxHFbk0FibAXawFCXIsYZRdVdj/HvegDK4DEJJ7puJHLldjJ1IP4VwAQmafjY1aW3endW/otcf27VIfYUPDst29dt3uXLsu6tR6+hH27bWjTxyVSAsqgVQcyNgRqBLYAaqoICDwQmUZQPdgcEiByIFD+8XxR22U9YADox/g/sCA7du7V6IxJ58+aevX9ykwvn79hn3xxRfKanJcnBWUFhI2gEQG2BIcHjywX/Q7so59GzYooOf3nNPp06dFOVVvxNGjouoR5ANqaNgXYJ2ZkQLboUOHFNSq6tbUXPTzxbB2gcVmqmXlWJF8nUfyTNRKqoQxlzOrwNRGGF6FWvbnLdXOpiJpEc87RFtCqZcEA9XBzk6Ac/qsRK3n3xr7kLKtgBrNccPfJHVgAC/VVFVi1V4wpwoTIkG8N+yW22yEvQBBywooBh8M2r2BAd03ZkCW800LB1Ncolc1Hi2mioSTLOK/ExB64ib73CrRjPL3XD++E1AYSReeLaCH/nLozE5vXFEVS32vqIWPjduDgQeZzfnuaiGn097aJvVagBTBWndnp1QEqRJWlpckNkNgtX3bVokk8TPPmUCLpAsiSqwVQB+BDwH/cmVFewiwyHGoLhA8kd2/d/++DQw+8PERE6Oe7ICamhgG9Z7MWmBQNrYCYAMQbtV+QvlPNGzmcSZBOxINxCGcG+AOxg3V5WDOqGo/7TMPCQqjDxnBiqGhB14ZgfZGNRr6aRJ2IlnN+YeSuZgoBaPGr6RsrUlXllUI41rd3gc5030OvVCE6N09nVJXpufq56+/bq+88KKt7+62TqrvjU7tdUDo4E+VvgQIpYj6PQGhHyUWqlcIiYWKBHixbj3waUyAcHJ6Srb3zLlz9uX583bh64t2/fZNu3P/vlRrmUeIuA89Z2hKUNEX9X5m2uZn521pgSRrQ9It4M5QwQ9GC+dQ3p/8vrEPcj+7qlc+VVJrY51HswDf71W1gDBiAD2F5LvrncfD1vf3O4O1X13GD95Wox7bBde2aKSSnYocWsOca5oFGfY+b0/yT/E1gkDM5o0bNUIJATb6B8+c/UI+kurg6MiYbIX0NTq8uoZPfemll1Vpp28YsIYtUTwrurVmSFjPum4pgD/++BHR06GWM3fw7t27NjI8aguzC9bEEPr2Zqss0Bvcbrv27LSnTj4p+id79f79AfUCXvr2sir4JNdoawB4drT7LOAXXnxR9E+qmiSymDtIUhmFfyjnihNptWtvF5X8xZdeVP8gPhmV09/8+jf6L20qAFSxlprblNB94eUXpHSsO7by11iFhdlRB5XNLi/ZFAOdm1ttdGrK/q83f2cXrl2RwuhchXET5hXCyrIt4PhZGI2NEqKhuriUSAfs+/CBGCbVxKK6BWiMqkhGY7JQ/FqpKCvOjaAHh2CIh80A0oEHg86xj7bEKgNkQvB8DMaWzAUPQdz/xUWdRXkeKUvlFPHqfo+0L/z2J7pmvWD6IbvtURv75efpHyzAZ9oumTKphnU/FBDWnEgmtxxOS2VoiSE0KGAgEHA6VcoK1wQc1aC4OgIqqzTVnxvnGPs9gE1hFFK1LP4tnnlR8UmGOT0Ll5yP0R3lenEnXgcQZq8PYBNBlHqw0iUoENTA6mpAyOZUAFWMR8mvrdpp1D72AHyl84xB1NE6G7PPSvCkQbxVFYjyM+r1HUaFMIBUQZPjKOVQsXMAACAASURBVEmgoxYQVl1BBrpzB1L7cyGMkwHbtY169b7JRUZCiFxBMfNBBQjp4yv7vYqEStT4BSSYZFrSVLlHLiITNHPfjwQr7HS+AYTtKy4qg8roOKIyI1QIx2z9pn7bumu7HTtxxLZv32KdHW125pNP7LMPPrTmhgZV4cg4nnrulGYOERhTfXjnnXfUGE61D+WwU88+q4AVUQjkrZkJyGufefYZVS8AX1zP/Xv37Xe//72AGdUQFMQQwSAQZs9xbJwdx0B5DSCJ3D6g5Y+M+KGy8v8M433phRfs2WeeFqCDcsp7qS7Sb/Tmm29KmAaASrP+0SeeUFBMkEyvA1UxerJ+9vOfSYmNYJv1DWWU/V6IvCRnJTp6lszIKYdUSegTy0faRO/gd7unAPalGinXAUjgHDQCYx6BK0ZIYIecjqoKYmVJPX+As7Kq6CNafPSEVwbxWkEtJZhTdYxKElWYpP6JL4hxG3weVcaxsQkbHHggx43Yx73BAQXuLqBFZaC+cf9rA8Iy0VUtCLVWwpF7wPOmV0YD2hG+WlpUQoPfQcvk97yGuX9QsEge3Lp5S1nqEL9au0pYXSFcnmd0SUW9NFSQEULavHmj+nz27Nlte/fsUTVw86aNCoa4x7dvQfc8I7AOeCKL//jjhyWcAO3rg48+klIv41/4wocDBu7ev2c3b92SMIPsSnODtXd6Hy6VuqgUrrbP9RG8/H4lKoRbFWuwlkg8wC6KBCzVZ8Ag4lHEJNxLen+41x0dBHm9CpAlUjM7qyosIJzrY3wGCRyuhxmGUEU15iJVyWVbG9P85MTC8OB7jeCiChDmfinFKqkA535/xVaWzLq7AOW99vPX37DXX/uxqKObN/RrXEgLyuap199VRxNl1NzG/tsBocdXuXKmVwijOojoXJPARFNrm90duG+Xrl6xP771ln348Wn76puvbXJ2RvHKUqKYw0jTfghKpwSeSoXu0u8n9RGlCyN2qA8IdYWFBkQaDRDKxIneHsDsLwWu1jrO3z4gdLBHMgTxrSWEtwCEasPxMhhrW735xFO6jyEeVlK4AxCyZ1DAxY/hP9lfvPfTT0/bmTNfyMfNTM+qv76zu8P6N62Xr2VUw44dO+2bb76Vn755/ZaKRR2d7bJFszNz1tC0Yv0b++wXf/d3Gl2DX2E+IUkm+pmpyqPkq9EzrZ64ZB/jb/H3VP3w1SSsGI0DiPTxEu2yEYBUXk+iihiAkRYMlSepi4+mx5jXT03BxptVvoZ+4sNHDgkM4vdROf3is8/tnT+/Z6NpxmJbe4t1dHUo8cQMY15LbEBM8IMBwsnFeWtqbrXx6Wn7L2/9wb6+cd1g5k4tAhaXbH7FbGG5YvOMgUjfy82NtoRRzCqEawFCpyd4jB7kSW3mjIhDIEJTNigcxIyxn5iaVA/hLJShCh2MDnDKjNRqQMgD9CAIcYnvBwhZuD6rqEaQO2XxQkpdBqOKlJQqhGvZ9Lj4rELo/QCl/S2C8MgOJbGaRwnCclEZ0RobzOcQGnMIlwt6WKgM+vmvnfmu/cwSKNcA6aC6eESfAnv/2a9Hd9TpJo6i3BiL4un/jVxl9FJ6dqx6KPVaznK1D11dEcMwcLUEhi63z/SUFqe0BemhSATEky1pPDU8pERnzD/Zr9NvRZKZqK2ARiN9Qqm12b+1hGgCKHkVswxy4v7UiyHiVV47Tl/Ze/NQyV11kISi2hzPL/03gGKWyS5+jL6utBfydaO6daoSchbRyxZVFLVZqgeodNzRq7Y2IPRZhIx8bme+Zw4IR0fMJiZs/cY+27Jjqx05eti2bttk7W3N9tWZs/blp59ZZWlR6oBkJQ8dPmxHoXDMzCiQA7QxKwlKGmCOYdX0MUH50oy0B0M2MzujYBYnAsef/QTAwPHwX2hiUDqfOHbMQVlLi44NWPz8889VkWB2EcCQ4358+rTduHFdVQVEOg4eOCBnyXtZn1RHqBACVBnoy8gJVBy3bduu6h3nDmjE4UFpY8AvgBTnAhinT1NAbGlJCTKnQzOdY8pmZqayIfJu71hjXEMHIzOWlwXCwmYQCDhwrDZyRSIpGyvhYF66hcX2wR7ngJCffUyEV3sWlxItdBFhLU8SRMJDlFSBNk87aGRQ6uNlllxbR7sqfQTgfHG9oVyqyiI+jNEbDJyHPqlKAxRg+kKwNWkn1OnB+T6AsLwz369CWDdhEwyHokdHT2iVh+G9gG7ADeImXCvJL4IXfj8/T48kA5hb1GNKVhyq3r279+3q5SsZnesRK4QtbdbT3W1btm61vvW9omAT+Gzessm2baV3br3o1mTuoY/eu3tPe4PqGYlJKnIMmEbIhefMjC8AIcCPingu+kN1cwJBlhDpJpFKD2xjs6Ec632R9e/JmsH8CmI1BxQEku1nrxCASTRqfkGCMdGXyxqLvl/iElGi21AZ7Sooul7F9uo4AS1sAxgF165eVUKmEGyKylQImWR2tRYQFnZUl5ZnKjJAKDZKAoVKMjs9ZYnB3M1N1tHZai88+6wSTS89d8r27n7Mujs6rVXMgaKpB8Osz1BtL4bX17l5GWE06fUnyqg2ecRkwdwqK4bh3/kEvO/84pJNz83aN5cvqzL4/ocf2Pmvv7bB4WGbo5dSKvQuuqfRIcEc8dN0g6JA0pPHwTBzZpF/rscVJUMmLqdksdWwuXLa7hpsgO+Ow/xTvk/1LgeEbiurxWwe9TPXXOv/nj9kGhDO4GjS+bEfsC1KOFZWil5hKcwTTzGCuqXJmlqakm5IRCkOvg9B6TxyRBVC2CLXr1+TQMzXX31lUr+eX7LK7Ir1bVpnO/Zu08w+n1c6K3DH+CeGuNOi0dLm57CwsGQ967ps587t9vd//wvZGAAd/bqASAbA4z99RjctNw1KjOGPAabHj5+QKul7779n7737niqLxAGu7N0mTEI8TdURMEirSd+GPrF+OPeBwcFUbMFvpYR4U7Mo9VQHiQlgbHz++Wd27svzOv7EGAB1USOyevuIG/YI+JKEJvnMbMK/MiD0U1eFcGnBGptbbHx6xn7z3tv2za2bAoHjc/M2Prcg4Ed1cG5+0Sbn52wSefe2VltpaZaoTIiK1gOE0e3nAaIHoFL6Y5Ar4gaJkkQWeV13r7jHbHIMLQpiY5MTNsUMKLJ4WZUwnCMLkc8nCKBywmwpZePEmw8ue3KmpRxdVQ9hvm8k7JBmA2qPZo6ZACIqbFHWj+Weg9TafZj3cJHsUiNzAoRRUVFIEvTHAFqph8qPl7KItQ6wMMj+Es6Pl6DWyg/M8Cp6tBT8lNz/4txr6An16QpO46v6G7+AU57oAnHdJd2pVAp1QJiMXpaJjOqEqF9S+Q5BneohdvVAapxP+bfVEImeGj5bWeBEGXVKna+zAJtlFdR7OIt/Z4f06+S2Bp3Ue0ALSjQVr6rKS9aTFH2vWY9IcS+LW1OnEloIvKT+CM3uczXOcEBVAWV6CGs5pnpMtrUcT4B6/2829DcHp7FHavpyI3xVzqMO3dRtQXLfaf1Fc39ZSfSkAWsWIBi0UVUIEXupAoSjZlOTtm59j/Vv7rc9+/fYhg29hvrz9cuX7erFb5ThhMKKkAWZf3qHCOaoYly/cV09e9FDio1CpIFLFQWMmWILC3I28Pu3btkmGsnY+JiqHFQs2NeANgCfpOGbmkRjJNtH5RF1RpwK76dPD3EJgmWoMFu3bLItmzfrvCSD39CgCqDUGtOwbSoj6mvq6NSahj5JZWxqyqlrOBPAKg5bczM1BBhACBjzAJpbDS0Pmp8H36kyr8pzg63r7tG5e1XdxzFwj5QFJsOfKdymEMjtWRpTEf2tyWJ5tY95gIDSJQBmOZg4AKHG4iwydserh27DEgpQYOKBocd4LiAg0ZjFRVWSunq6RQXF6VMtJGssUKhxOz7Q3kVt0opLyagyb+O0jcL+Zgb8vzUgrNqnCSxU2dH0jzVbEpLfIInASAfuD/cvqLvRV8XnsH6wfYhyUDm8e/t2IfazdomKE0iBVEOD9W/oVw8hlWrWKyNA1vX22Lp1ParGExZyz0fp0xx8oJYPgCHVSvYFlUHOlXOE/sUg588+/0L0UMAY56lkhJ4b/etQ1OhnTl5wGeGjBBia8sRj+dAeHpQ3KsuPcAPJmbhnrFESKJwDiR/2PEkDqQwyf5a/s+Y0b9f3g+51mjmLj+U6Ab6MoUFhVaMr8haINQL06vxhDTulhjJa+IxES474xBW+zZYWE7BrXLEjhw7Z00+esDcY/H3kqG3ZuNHaW1oFCNU3r2oZlVHgGtXC+kmBVOMrzz6JfPm5lGAwfvb9msdcDYa+H3MGh8fG7M79ewKDn505a+e+Om+37961ORJBGg2jHLJGDnBNfIIqn/xeyWS3U9GPn+/ZnKVVqkxUr4tIvOtcCzVhF9ISWFA/T211fq3ybf0H+qigsBYQ1vPDPygoDICbFihsDJJB+DBVzRYW7c6tW2qbUIM+ZmKhYk1tLerjj1gz/ARV9OeePaW5g4cOHbah4Qd2+vTHduHcBbt+7ZqeuyHTMGe2ZedG23dkj/3TP/2T+u5JHH366WeaBTwxjpLnvITjtD6WKxpwf/DgfvvZz94QkEPFk/fQsuEJHxKiZe8ovpj2DMRqEInZsnmL/epXv7Lf/e738rmwTNra6Mdmxmqn/PLBQwelRIrfYtwF4BHVYF5LfzDVTd4D1RU9FFpLfvazn8nu8ncqj1QJSRxNTUzbzNSsVEU3bd5oTz31pHQJYCOQPAZo/hUBYUkQYa7gLMFVI3MHp+29Tz+xS7dv2fj8nI1Oz9r47LxVmMW1smLTs3M2Pj1lo5OT1tzVaY3tbbasWTI5eY4+ySwDlbJY2AcU7JiJRbBCL4Jm+XQ4d7+ro8vWddHz4xs1hilPzEzb+Oy0TczN6HMAoC4kmuhJyVpRxtYQ4eUlH1ApCcCKA5bCzpWZq9jKVVWNBNJyGp33gnh2A0dQUmxSoBtJ8JhDmJdoCs+enBmStzR2q7SeqlmJHurm2a/LM3WlSAt31wMab+7OvzyzVPZfQcGLKoySasj8pr6eglYCMHwICKm9NwJrNVUvz2qmHs0kiBPnqFNM+DXeV10RLiXqQ7SlPJ80OFjjLmpFHmqcZarKuQEuXxu+KK4jlCJzQEjGXDmtoM5GsJkaoQPExL3Us9H5eBN/8WhDeCWNhgAQhtMpQRSVw7xHLtaDP9N6zyL6S5Q4SLPTFJolkY4ATZo3Gb2JOljZ+5h58FIop45vq/tsi6KvX2wOBAIoZnch7fJwpJ4oiPWWr9dwliuiirrUcvwu+jvifEIe3a1LRcIIgEJVCFcBwhGzqQnn43e0Wm//emtpbtDIidmpKZtDnhplMWUIXSJfc+hS31qsEa8oLdry4rI1r7jKZlNbQ1Et0/y6plZrbWgT/7+hxdRMTgW6sblBNJaennW6Nq6H/ejCE4h6NDsFpbUtJSkAP05ppCoHHY3vEAgB4ITEPfeE3ytIXiQ68t5SpzxyL5dV2YwB9awLCUKlylywGzyjClBCdTfWdChomrU2tyiQ5fOCbh3PI/oO8+RArA2AmBItKdkSNsfHYrQ4FiuSBrGP2RMAAIJBF4aJ8yxFM1LQL0GmRoFaBCbo0aLHA2pfb996ietMTk6UFRkFe6l3XZUaEinRL1WTyZf9qD+m/W8NEIZ/rNpTjY0C8apKJ4GZeB1rRbTdzs408qTBRoaGRTEmMKkO2kq7xI4LXyPKtuxegx3cf9COHz9mP/rRK5rluSIlXKqvMzY89ECJBtat1ILpo2lrVTsIwItvevfu3Lmtwc8Ebd9eumy3bt8p1jIUzBANkqAQ+7ANOpr3s1fmK7Y8V9EA54aW+vPm1grI5bKWVkTJ3r5zu6r9ZO+3bS1FZVA4JyGzVFkWHZRkjYOOBoHbGzdv2MVvvrFBaGj0TRJfNDjrhPPDDpCg4R6UfXTpadWpZroDKP6vyrd7QFAN0uSXgqGkecb+dt/LPrTet1rFthPE7t1nr77yij178qQdPXTYuto7rFV9hMRomI2Yu1ufMroKDMqxp31UBQh1sonUnxI4hdZDg80vLtq9wUG7dPVa6hn82i5evmTjUxMSDkKwS4BQyuU+XxDQVyRxpGOTdCj8xhT3Kp+nWvjlwiP5b0qf7E8lEvpB5y0AYXOpJhzH+r6g7L8XQIjP1zgo7PLCgnUyv3fLFlEb6QUkgfrN11+ryucVRI/xm6AFp6JKHv+RNPnZG6/byadOys9RCfvwww+0rwBYrnQvV2a79+y0x48eEmBjtAuVvs8//0IUzdkp5tMuW3unq4RjL+hH5LygmJKY8TaP63b//qCrXEdSetkLG7CEjhx9XOIwW7duUcLnt7/9rb399tsqREXhh33NSJqjR47a8RPH7emnnxG1lJERly9ftsHBBxJvW1xYEl2UcVewVkgck6AFoHJ+JIV5D2whEqwk5fBhvHbHzh1i9/T3b5D9ABACNH8QQKixEwCwhhUbmpy0t0+ftos3btjIzJQqhJNkdK1BgJABogC0salJa+3ptiYyyYRqirJSta+hyVYozZISStYuiATwcDGUAEKanLu7utWUjjPrau+07o4u/Q3HA31Dku3TkzY+P2sTi3M2T3CV5MTdCIayY4N4zWSO51EdamTuXxPycw4KawDhGqyAIkPsFEDPRMfnaLBsDdBx2eZkzyOjnV5UCzTFt0ZaOgX3gghJ1cvDkRIQOghJyl6JphXlbgx57VdUyrTok5CJAEMqYHtTcGYEE/WqyhflIKd4ciXwjtcWeDeji4raIeEGn9EXAFJiKKnvxyvEqSKRwJuMdDYLzJ1dopXSM5YqEhHceLUo9ZNUna9XEwSmqwB5mmGW+pCccuZDiRH8kMJoAlS6viLA9uyvY+C8GhhAtnwCoroKeKcANJfCjtETMQet5sHF8T0/W43USlAU8v9eIYzqSDQucx0CVekYApJ5r2KizgSlNSqEeWxSYv1c4S7t3lAZy8R7yixruqA0uqLIrGrhpZ6WUBgr6D1xXA9EHBD671weP1U+w+enrLXbEPZMxVoDEEITHBq2cVRGR71CqP7clibrWtepERQzE2OGOloDgU8FlVKngcWaAhyqUgWA4vnDNEgJJUjFnOOS+XB0nITOr9JgjRUXQmlodUEHZODZ04CmlrZUfbYGBzhUFCouhgFg5b9+vVDePEEE9W5dT7cobNBU2EP0PUAFHRkdE2iCRdHe3mmtjAFKswZ9ZhPnvGI7dmy3zZu32DrYAdj1uXm7e/eOKo3YWOhuqHgCQgGFrF0B3iYC7qSmm7KoxZ5LQR+vFYAu9mQpBkRyxfuUnYqtnpP0Oh8Cj3Jok4PvYjyQr49IbGj/RDU5jeugmuiLw+cQcv8J0mn8d0GYCVWeUGQloIAK67225Z4tKwEpqZYC6qIC6eFitjNrvMMaWmGr3la7tx9RVKb4tIJmnyfLItGVzjGSVqqkLIkGqvWEMqvueerBLmimCJh4ywAZa9YV5gCQgx9mlls0/svfIYqAkmDCxwRw3BpR7SXT3iC6F9XBU6eelSqnBq8vuODHyPCQhKJYCz093ao2Q68kSbF502atCbLpZ86cUe/r+QtfSYyJACwSTqhxAtw1hobkRwowBQixKQsrVlmoOBhsrkeizSjvtc+EUGB5JamIetYfJVSqA6gHdnd22c5dO0Ul617nyWmArgTIGhrV4/j1xa/t8y++sLu37whUh7AJyZ5Ya57UWCo0FeTniyxl2PkUTHzXQloDEHJwktVl/OExg/sCjwPWdXXblk2b7JmnnrLnnnnGXjr1nG3u32g9XZ3ek824L9l17yX0CmHJ3IjbF7+PxFwA2PAbVaIyKzB9XDVvRWW+RoFBRkZ8fvasnfnynJ27cEFjJe4PDnqSfwV6OnbSA/dCMqCo2kcyNUZ++Vk63Rsf4orY/BwJKP+bJ2f5mVEdYZPUp5x8cgEIk5/zPrjqdpqaXHiK+NaKIkudIL9/JT8spX/DaSaPn45TQxflRd8XiNYs93/3P0WRZqpAiitR3mWfUMXCFsB+uX3zpg3cv6/4my/suWIqqR5XxzT42ZdfekmiaPgg6NUAH5JI7DOnA3vxBYB3/MQxe/rkSY2IQnSK/j5YNfhbXkpClkQkLV6nTj1nTz99UnsaNePf//63duf2PbUSeMLcYzTOgXFTBw7utyeOPWEvvviCfoe4GxU8GAshDIN/okII++H5554X4EThG9uFEikCdAjNtTa1Ks6Fat7c2mw9vd1qATl+4oR6+ulZp+2EthT6/Tl3tWPMz9vWbagd71NPIvcOG4NYzY3rN34YQAig4xtgODg+bv/y9lt2NqmMzpAlozI4t6AewqbWVptdXBCFs21djyqECwQ7UIaam6xLHPVWm5tiiCMw0nNG3q3t8ueUbwtA2NklXntHW7t18t3eoQyWRA0WFuUoRsbHbKqyaFMryzYxO21Tc3MuMBAbSIYnzX0rlmBypGTvPMooNoeDsLTZ8nl3BU3As47eBE4m3g0OBt8NCtxoNygKYLMKT8QVASbjQwX2yJ4sLxdBYczlAk8IT2dBiQBhytBGXxXZUs58lVR8Ai5FX1kEPOleBEiUgUzV1XpZ4bpZrYJSmcBqBBqpFzAAAM6Sc/a+ID9H3YMk6BJBfq7oFZ8XVUAFhimjH09LwWVUv9KGjgBydZWqtH8Cc0piuoqbziWr/MU8p1AbjXvK65xeVvZtFOeZA9AMTTk+D5ppWgyJWsp1xFDwwrnWyRI7IFz9pVWcVDojYBJo9cGT2lZxDX4WvsaqvwJEVzuYevcvKrz5+2MtBjUnAumcBu0tWEGn9RvlzyApkKUMdoBntmMoi/pneRDv1S4fO+EJlGzfGskGlztn7IQqhGNjNjc87KIyNGkTWGouV7P19hHQrdj01KQtz85aZW5elFGo6iiAEhxH/xp0YgJkBRc0m6/rVbWlp7vL5uZm7R6UJmgnSdiEZ0GVDyomFTyNZbAG0Vi4DpwCNBGcKdUsgFllsWKdPZ2iq1IlZJ0BaliLBNBbt2yW7DS9ifSC8RocJlnIzz47o/PbsWOb+in27d+nuwZdlB5CBrhTYXvxhRcUrG/avFmZWkDSO2+7WA7Kplu2bE09U7M2PT1ZBE84Pe01gvDFBb03KvdBKY0G+xhXoV4uVVebdP6cM3/zoDhElcrnR0aYz+G4PGfuJ44XGxqKtpEAYgEMPhiy8QkfUE6VE8rNxOSExkRcuXLNbt28bffu3fch1QvzNjfjx6NKW2QYakaS1RP+qp/NL5NuDwvKxB5ZOy78XgGZGBRZtT/mo4lSj03FxuKn6beEVjs7Z53dXcrao+LJnlJ/JFVlRA1SUKvjpmMXyoCsc9o29Pw8+BVNc3be5idmbAUqZps/Xy7P52otq8J+6PAhO3Bgv+1Kg6fZGzxX9hPsF5RF6WMlA79586YU1NIm0iza9JdfnrWPPv5Yoiv3Bh5oHEPOuAhxKqyJM1xSWB3UjOR7SmXi1YIsqxUOy0dRJsQymnNQO800oBoFYlRUCX75IpFCwoQZiN9+861d+OqCDd0ftMmRCWtsa7IGmAKZXS+qIvWMep6QSHayNsG2KplcxFARt6TEaWLpuf0tK4nxT8BeZ3u77UfE4+mnJTJzaN8+20FFhPhsZUWxlpaAAGG61zF+IokBlr2F0dufg9qUlE8spUoChCvcUxJNzc02OjFh127esP/8X35ppz/51G7dvq1h9CT3eVbEKPNLnmxTOrMQe4tErwMrAhiP3dzPsib5JgGopHRlxZMRiZKMzyepAfiA8h8JrVBb97igHIvgCWqSIA/Z1DXP77s2efjNwsutRpdVh/ihQWB+MmHzqQYi9BRJQmwQtoaxQNCsXWTKwT/nr5i2hnYbx3V14n4lkACUgKo5hrMzSoZkbjMtWy3yYwix8Hpe96+/+VepkOJP8b3sR5KasAtJgP7iF7+QMAz9ghcunJcQ2/DQSKKWsj484cz6oM8ZMEjPHi0WtG1QqYRiij+N2bvYY9gC0Etfe+3HAm5cO8wGBOHwOwtzi7Y8nZLfzStSMN2wsc9ee/VVjZ+iPQQgC90VMChWRszBbmiQrYTCvnvXLlURP/zwQ+kOcB0/SIUwACFjJwbGx+yXb/3Rzl761oanpm1Zcwhb1DO4QIa7tU2NvwDCpaZGqzQ3mamB1Dc+zd5N1qRMIxXCeoCQRUTwBDWpo7VN323NzcrOre9ZZx2t7daG6AdUIgApALSyaBPLizYyNWFj01M2NTNrCynzrg2c5jgUvPWkbuWZL7eVxRZPDkWBZyh+ZRltrw66EwTA8mYHhD6Li0Uiw7Xis7WgCPL6QmUxDcl0CoLqi6lfsOzVkb6rqhAI2HhlKz8/B3FOyfSKoFPW+BzPVpZqfsUGTvTJegYqKmPRb7Da4YQwSqJYZYPbvdpUTaPwYL+8qX5PAIRUHaAZaDCM7pOqKqnSWox7CJGZyJ8pC+2AMAdjtRQ11WBSVvBhgDDhiTqGNlXAUpXRAyUCn6CmeEadz4iAI3oEcx+RZ3v95zQ7Mq34GNfg9E5XV0yu1gOwmiiyFhBW01vcGcbnezXYM2QcKUB2gLBiUHOqoPP72s/0559HKyWIqwWT8e+kHVZkuiMAqjpKNmIlzic+x8FtFphVOV0/n+LZFvTdyH+HSEAAwkQZzQHhuA+m7+vrtU2bNtiW7ZslrjA5MW6Dt+/Y0N27VllcUtUCw04fBNlEQAYOgSZu+vDY52QCkYCmAkLVg2HZ6vWbmFDwi+z+tu3bdb4M38apUcmjjxAguHXbVjWR40wklz86ZpPjE9ba3ib6CRUTABwDurFxvO7E8WN2/NgTcg44TM7j+rXr6jn48KOPRbUnEMeRPX74cTleZNsvnD+vpnZ6nn7yk58oI0k1hmrZrRs3RT9BmIbjQo+DsseaRFgkAEgBRGJmpJRefZh5VG3l6FNyplg7KRZnX3MNXIu8VgAAIABJREFUkVjx9/o3ThOQwgwpAKPTPn2IvNNlvb+RDL4oo9BHl5Zs8MGwnH9kUxkrIXn/iUnRdEaHx1Sd0jgNMQCQRIdVUAbn+VidejYhVmM1KKzen39tQBj72bPzVFy96hpJSsA/9wyqJkEYFNF169br2ZA0oGIMyPJn4fc6/FBpt6xQCHXbVVGPDRXDecBkSvDG8wzmB6B0164dEmNh/xCIsR9Y86zrXgnbbFAQxO8Zms4zY47f1OS06FLsJeaC0TcGmOdZ5wnKfHqTElz5QwzkGKyFiLJrnF5thSf/88MKt3hh9of2b3+/6FwBCIlxhoe8pxdbMIPKKee/wkzA+hK1j9qvXT8pkQFh/eg2Uuuxpjrot6japgcoJLaid/AokvannrPnnnnaThx7wppoJSGxBVsmJaWTMlryTulzojXE042r+sL0ycXIIBRCnZgFIGQAPWMmrt28KZroP//ql3b2y3M2MjahXkyJBSnBnnoxE08m5AY9eiqIt7oL3lLj9waan1hXRbK+UeuQsSVSeFWCGuAwb9MzU0XcVCR9i1xCCXBdDbz23pcrqAD7DwON2YL7fzMg5NyjDYDkJl+57aaHu1h2wahK+goA9EgA5/eT/nZEWkimYm+wVTAH3Q6sSOxl4+Z+gcGnnnxKfgL/hbooe49/cy48V54vx9u5fbv99KevC1xRYTvzxRl755135ZvxDSSJVZBZrIix0L95g736o1eV+CFhwJzf999/X/RS2BPBusL+oZ6M32TsBX752rWrAncMl49nu7Lofa5UurvXddm27dvsJz/+sW3fsUNA99y5L6WyDJWcf/M+7Do2ElVRqqHYbezjJ59+KpuJPf7BAKFoo2Z2f2zMfvmnN+3st9/Y0NS0NTHfqKvbJuZmbbFSsZbWNptdXBRA5Hf0HzL3qwXj39KsGw4YdGCYxk6kzBXgDKctJTiATUOjtTJLCnGZhkbr6eq2/vV91saNAiw2t2qjN7Q22/TKso0vztuDiVEbnhhXD6PkxMkIS3HOp0F62CitoxSae9Bc/FutTR54spiVPRXY8+HLZaXIHSSLVhVChlO2tBbASIE+wVIS99DQ5cjWwYBPinhhx6NqxmdExQiKTwtZ9tQMnjutqJRgWUNog+sNQKjATDTNRPHIKnc1vrFa9aqGCiEDm4168J4bl3kPOXbPXCc54bxCmDlBr5rWAEJl8ioCsgr08/l/NSI0uoqgu8qbxMBdv05vKPAyUwQ4azvR6r6S2tfxbwdqTuMTKE90B04jDFNURvz+Z9lXOV/lKdOtTo46uStQD0BWDivJ/hP4+r3OR2v42/3dZYUwwCCGKqjLfntK6FVU7VJva1xjXFe8PqoOJc0vBr2namxBWkkV9lVAMTnG6pTFQ5XUantc8/XYAEep7lcW7OjHSEx4hV53SOfGeVMhrCSV0axCODFuNj9rj+3aYXv3PmZ79j5mSDqPj43apfMX7NKFr1Th2LSRBu6nBPoOH35c4g9U4cLhsBZ+/OMfS3QCGufdO3fE/WcoNoEglE71Hxw5orWDAwG0Xb9xQ5lMjk+VDxVG5puR9YNSw395DmQoUVNmneG8oKLiGF55+SU79ewzErpY3+sBPhUVJK2RsccRUh0EEPIa1u79gfvqqcBhAjzpt0C9DcA5PjpmVy7TVH9d54WzpGeKYN4TIHWeRUODhluThApBGSp5IfQSSTLZMAE3z9A7/arsXY3eUdYjVcyxsdGkKOoJNVW5JRwyrz5APoP2AMQ8oN3w79GxcZuami6SSlAN/W/QE+dln1FxVGUa8YlEs89HaKwGhGutv7yn8IcFhKy/kDoHZEdAxv0imIBeJRplU5OeC9e9fv0GUUa5b1S0NURZNs0py1WgNiVt1Lff6dRj/BhVbCrl0JiUxAwqfaLcUU3kPajv7ti+TesIkRi+UThlrfetZ9xJiwI1zpMKNQq6EkZ6MGRXrlwVdWp8ckJgMJKroSqrgDMrzsRMu8Jk5CyNPIlaY1P+LYAwKqkEm3wjs09swFdLW6uAN4FrKPY646RSMAfqmbVHAYSxb9byZ9WVRwf3VKb1HdaxDiCMoqJEtDo7befWrXbk0EF7/cev2Y9f/ZGYWB3EPfi/9B2AsPBMdSuEq8EvIMqT4iSu0XGg0tcgULjS3GxfnP3SPvj4Y/vtm2/at5cv2/wCiXZvFzHFDj5qSInwwr/6w3Y4mIG0GGORKVerBYTe8Tb6vbrFwsB2sJa5f9iZqenJlHT2BH6+psrkZrWCfb1n8v8VQJivS/wB7BHFFaLfurpvJKo03mjWZwKmgFtjacoEYhlH5L9ThTb5Dv28XFE1bv9Bp1A+cfQJVdcYQg9Nk9EOfEU8w8/YoyOHH9dsQJQ6P/vsc/v0k8/ss08+s/nFeYFBFTAgVS2YrVvfbZu2b7R/+B//QX4avw1r4eOPT9v09EwaIcO1OV0WP//UUyflPzl3KomAO6iubiu8UMT6JbEJKwIA+aMfvSpfT/ILNgTKw55UdZCNzWQe6muvvWo7tu+ws1+e1XWev3DBZ/qS0PvrzSEsQ9yFFcDgSgKEo/bLN39XAMI25hutX2+TAMLlHBDO2jCN/UuL1t7dZS3tzIJqkRADPQgAw6J3L1mmVINwWhaLqbHJ2shwMhsHXi/gsLlVKlgYKiikUDWa21ptsbnRZhtW/iKAkEWEUSfTqsUlMQQHhN4n6L0Knrmmh6WsEBaBt5qfU/acBQ01NfHY8+qRJ9dcyIIHzIBbnDlgVNUySWivpifI6CRKYGR6HwYIfafG3Lb0c10PVW/UREbxywLxslIXCpO5wIsDx/gCvHDOgD82jYtI+EYEVEeFMihhoSSqz0jGWQ65AE3Faqky3lWVs2J+fW2Q992AUAYiu7/R/8HJ4PRj3plX5gL81c6ACpCWgUVAXKoi87ZaQBiBVvWjSdLa6dqLak0CneGAVlUqMuBUr9onZ5oqsVWAMOTPU79mOF0tIR5GXUrLw++pHyOxluokHUrnG8AvflP2aRZ8pbT2Yz3XAkIse+vKirVpDiGAkDmEd21RgHAuAcLdCRC2ChBevvCVAOHK0rL1b9hgJ44/KUMPwCLjR5BK5QLgxL586uRTckZdnZ0CjDSz371318bHxtQsDrUT6hzXXAsIGdtAkEyVhMoJIBIKCN8E+ohWzM3OiTIDW0L2sLnJDu7fr8H2BNq8j2cHiITCQhM7VTYAAmB0x86dCrwBW9euX1N1kuNBs+H9AAc+Y25mxqsZMzO2d+8+0fmoXDLAl+onQRSJLga8+yiWFtF3VGmacaVF7oloiLOzBWsC2+eqoR4Uh62I9VZdIVxQ0Ow00qAKe79igE5V0TWnkFmEvv8WpUyKkyUxBwD1zxIrY9HVUgnYSzBa9jQ6bbVUiI798bBqXxn8/TCAkB3B2iM5QJWKbDS0Za6Z5wnViOdMlpnEHc/Lwfqi+ijZ42pxKFoIPPEZo3bEdEiuhhAbiic9q4i+SCFz1p85flEJzmQjw44Q3KC6+8zTJ+3YE0fVR4SIEefoPspsNoH/gYFBCcdAkRocdPoTz5F+HtRgyaRHVU3JgYyiX6TZYpRPOSugymxWsWpqfN2/BRCGvXGBkkbNNCYRDK2c/UEsEokQ1qkng1Ez96TIw6p8+ekVgCJdaD1AmK/T6uMmBe4MEBYFswIUpk9LzCiS4c0NTba+p8d2bd9sP/vpT+zv3njDtkMfR4QItlYTyfmmgpXkR3iUCmGe0CRuIraq2AK9n5UVm1lYUOz453ffs7ffe8/Of/W13R98oL1cKGwmKnS00KQUd7qIVB/Mq3EZICyAXOpFR9BLfdYd7Sm4X1CMJcX6qQkBDsVVqcVIH5JRG6OgEM8rP369cGqt3+XPTDaxfCQP7Qt8mH36Pp//l36t+/YsId3YqMQoLAHuJ3YIpVFsE3tZsDqNHcvvYQj3VEW8wRZLTH8EXo4dP6YZpcw09dEOX9itK7dsYWneGlqhBrutRN2YUU30GZIkBWShEopC59Ur18XiYw8H+4y9sGXrFtuzd48Gy9O/R28igA3FY18WXnkEEKKoiqroy6+8bF1d3fKlb731ll2+dFlje9raHRB6/6r7Js4D0a0nn3xK/hmRGl5PP2NTc4O1tDqbZs+evQVrh8/lOqkQkjzjHNRe8UMAQgRlGELvFcIECL+5aEPTU9ZGebevz6Zm51QhhPYDZXRydtaGkTpfnLdmenEIJmiqhkdeMVucS30oXvopjItueBo5AQBsb2mxNoKSpmZRTBl629nWIfVR+goFLJoaRF1daDIbmpyw0akJm4CusYSMbMXlh6sqhOnj0kdHf17QRlmgMVBWYA2gBjgLJc4ECD3gccqoUD20nQTeFJSkHkNXw/PgRMF8EsXBCoTKHYURH0bb5AEMlakk+V7K75fbOK8AabA3wdM8lFEfElpbIXT7XaPAWVq10rln4NP3t29yZWcKimt5HqEm6K/NAWEZBPIXiQ+gOJwAobLTqYJZVDsTPUQVOgmOVNJQUz+HEJyJyhifV1TykhFfrXK4xjXXbexx8MHnh+GFAsXGz0VGRF9Iw1bLa06Z2Zi7l1OEfJqx+xZVbtPzSTRYV8rzCqEDwtWU0WjC59wCvMUw8Hg+uZEXRE2A0O+v9w2yLlgf1Q7JjVyRmQtAuMprrHUv05lXUWRS9rbgsSZAmEBo4TqqBDmKfHa6XSUYLHPdKWYNUOirs6pC2LCybC30EVLJ1tgJeggBhBOqEG7Z1G/btm2WchfGd3J8zO5cu2F3r1+35bkFzUjbu2+f7dy5S9lFRFfu3L2juUUE3qzd3Y/tVtaOigjCLlTyCMgBRWQwAXuAQpwAtEaqiDgLABSBY3/fBtvQv0EZQip3jKUYGx2zzs4O9X1xTCo5xRdy/n3rra9vvaqDQc8JQMZMJPrCsEdU/6DlcZ7st9GRUQl1SFVw+3Y5RQnNYLs0YgLRjwVlLnt718sZ9fR0WVd3p4PB1lZra4fO2SqQCRUOYICT53pxatBLvRrlz8PtRWJCVAEHX+M5IAwaMOwQAJ6zJVxohnMD5MTx1BeurLH3chKgQSviffytoDAuVbyyz4ihNNIi1GJjn60GhI+6vn84QMg94fkAtnhe9AaG0iXriOQDz4Uvnr+PBFmylpa2pO6ahkPTz5oquzlYd6KF793OznZb37tO64l1yvpinUGLjNmT2EG1Laivdp1t3rjJ/oe//zt77tSpAghifzgv9sfQgwEbHhoqKNQAQH6PGqevKR8tIsojK2kpzW2tYQ6UrQ18fL0kZlSOVhkxt7IPSUqtRRkVAC5mbXrVGXuu6giUxCRaJ3ZRqg7q3mYiTPXPpvq33wUI64GCMqhOfgimRDl2z6tq9QBhStIxG66jtdX61nXaKy+9aK+/9po9cfhx27ltm3W2tlk7wk+wBrI2lwCEEVc4h6WaMurnWiY0ofcuLq1o9vHswqINDA/bjbt37U9vv23vf/SxDQ4Nqd0HJVHf586O8QTO6sSuc0prqvdZ2T+Sp+wB7hEUX6dZNxV0ZOI2/C8U+iKuyoX51gKEHiw8yiNd9Zoq/+sLsogR1uIo/C2CQSXpATtpjFvEOMT7zMuFacP+xwfCZCF5iu3gqUaoWQUIkzZG5viK/ar4uKnRHtvzmL3wwvO2b+8+0UH/669/bV988rmND03YSkPFmjqaJOBGn+GmLZvE9Hnx+edt48ZNYiD+8pe/snPnztv46LhE3nzYgDPtAFl7AWJHj9iRI0f173fffVdzhG/fviW/xNphPTFqgvmqr/zoFYFCZqTSPwyT6N69AflYCgnNtMwhUJgKAYhtcV+kpnz7jv3rb//V7t65L5/PvSAR19vXa8eOHVMVlPWJbf/TW3/S6ymgYKOxyT8MICSTA/XBzO6Njdmv3vydnfnmog1PT1oLAgi9vTYJV16AsF0qnpPM6Zmfs2mUcgiOkzxtO6IyLW2pfMx8G7dIGblBzl79g/QedCAk064+wqW5BZsam1QfAn0+0EYBKbMLc7bQ4FXMsZkpfTYNyerdE5pyuqiARpJiL7KbaeSExguknqsAdXl1KipXMffGs5ZQQqEkOa3QX5MEZ9Tr4hVCbWSNSPCgO8rorHT/DDd5ciRLKMMxf7GlEF6gmbtwYgmc5U4jgiAoUhhQAYasB89Nch5bQsUoh8FzXwRe07xAZRQLSfZS/MErfg5YvI/FRXR4LWpvMtvJQIbSZVT3eB1fVYBQypNODdPzgB3Cpkn0Lp1D/C31J7nYS9kDFNRVMjbRU5NTwiI4jav3517ei7iP/nsPYP09fi1UqTV+QL1N7pSiQuiOKM4l3pcytLnypu6nA1xPTpRjFDgTruFRAKEHH94cr7WcKiL52vBwO4Ha1G/p/RA+hsDvUWvWy+VVlbhe0V9jvepZlrnLYs+s4QJXZ8DTOICsMljrPvN+ID9sDDPO7ye/92AjvoIgFJLumvuYKKMAwmYAIftpbMzmQ1QmUUYJbNo7WgXcWMtTkxO2gOjK9IwLZixVrK2rU/2Fcnbp+XEfY/8SlNNIr/41styTk0lQhuCboB2J/25VtQBM2mP8PAMQW9bYHXoJAFoM1yY4hzXRxnyiznanTNJfu7Cg/7J+lJQSfbxUA454xGnm/k2PBX0y7AmSRATZ2CgcGQ6Ob9YA64ceJz6b9/EeKcapUkQG15NSrLlIQsT6EEkrjcfxRJkroXJsT574v8M2RbwTa6gEjN6njeMEvHAvea8P/G0X1RWwrd7hBASdPQBND5ZBo83NLMjWslSp1HCdMWyd81mcX1QCskmjCbBXZZG7mjJazWqoXeZ/CxVC1h2UN8Ag/+WiAVsEIyQQ1DuY7k8EOXoure2qKpMM4N/8TbMxp6fSDMnVYSjraENfryrKVPpYR9A7oRgDDrW+EiWVZ07Fcse27fa//2//q734wvMCfQQyfCNadPHi1zY2MqKgjOeCVDzH5TjDw0OqwgMKORMfe7Joi9PEDmYNMFeT8cifmeda6wflf/EKYVoQ2oes8YL273FAUdEsUlRFia8gNzwKelgLEObvzcFBvQphUb1LKutZ0aykgke8A+WVPch3Y2OaTfiUvfrii3bs8cdtIwkBiUo1FloLUUHDRpTCYI8GCNmqzBQcm5q2i5ev2OnPv7APPzlt5776SmMllpZXVD1UslesgTrPN7+gTOyvGAqdblbYIGwLNtRFqzzuCEVogAP+cX7BZ1xqHFki/eg+1wOEkeRKBni173v4k85BUPHeJEbzKGvkb+U1YfPZ01DK+cIvtHd0iI3y+k9/qpiPqtYnp0+LyTI7M637X9s64hXDlPBOfZq5Yjr7mSHt0Dj/7uc/ly0jGfYvv/qvdu7Lc/KfqIoygoa1gw9BA+DE8eP20osv6djYyd/85tfyKY0NTamtwVvD1Pu/vk+zAWmrAPDh1z/48AONp8CesR64Po4NGKSKR/URcZizZ7+0s2fP2JkzZ/U+j3097odlge3GBr/yyiuil9IHCIB8+523NTdRffKzS+qf3P7YNjv+5HH1+8McYvwGQ+tJjkoFfGnRerp7fkhAuGJztiJA+Ms/BCCcsu6N/da7ZYuqggylZ+PN0gi6OK+B9nPwZgmGU58ZFUTUxOamvVG0LiA0l3JFkRRACDCkQjjPzMORMdvQ22d9vb2aU8gDmp2fs4nZGZuAYrW8KFXTRTJMgEENLvUMlRsYAq1ysDg9Q5yDqoRSqHKwFIuzyAomIQIFIyp3p17DqE6k64tqRShT5VU1Ua7oeSysTaIUpswjhlVy2uob9EXtgLEOJ7+gzZW0PwJNZbiy8y/QT6bwGMC0CPLSvVG1MrL72UDW6Bv04Ns3rUZ/yCEGndSFcUpA6PPVHAw7SGV/KFMXKqMR5qf+QYGZVEXVcbJqgCi3yTBrYG4yxFFdFNgSZ72cS+RGs8z614JB/TWrXuRONn4WnYbnkcYQcE4aNJwoQN4YHTMYA8z4J8f5ukKi3x8mrWhtaNCvGz/1Si16r49YOLVZRy+bezY6AWtBJyUbqoF4OApPMLizLpQ5U7UzGq4579r7p0p6Oo8qpxP00YcIE1WN9CjeHO3/UTHMj5rWTpW/L+fAxV4qn0uO5OPZcr9ShTAbO0GFsIU1gcDGyKgN3bpp86iMzs9acyOCGc0CZNw/RGUqM3Nms6iMLiogaO90CX7sEHQiADtrjPsftD3AR5M1ClDRAxdZaGYMUsnbuLFfhpsqFxRLgCFzmaDvIerS0dWhzCF/Jzs4MTbhEvx96627p1uXr1EJMzMSjOnq6hCNk1E8qo5VVmxqekozlZR1laBUi/Vt6LMNfX1ac5zb0IPhJKneqIonlFBsEQ6JqqXU21ZMv4fex/gBlFfHxkbk2Lhu72fo02tUESFRAnujvU3On6AqQJzEtag4Z4Aw9mE1IHRlX17LeYe4kqiyzGCanRVNl96JNNYsgXOnLmsvMH5osaQXSrwMMQFUUNm7zJ6lTQEw3+xMCq+cJ+tQtfYetUKo3V0s5Nxu1AZqf0mVUY6tIcidHara4UsJanmOrKGCaZGqKRG8cJ8IMuIZ8lywXwBCni/PP6qEbrf82kgQbOrfoL5SBJJYv8xyJJgKgSQB8VSNxCezrn/6kx/bwQP7tbYIBAnCUMPlv33re7WGoFU7nbRHtFGNa/j6YpKWNwF8VX3nEyBsze53dvsTCaJufLwWINSR1qgQPsokkAAZwXAJzQHvgg+vUy6R7ys063Fkmo2cfFTuE4r1Fh+XAxbFCuUCjyphgZ+K25h8TTrNVhLVMHnMVBU8vP+A/f3PfmbPP/OM7dq6zdqlDuyzYzVJMI2H8lAm9QerncBH6yTX6/FEVAjpA1RCvtFm5ubt9v1B+/zLL+2td9+1i5cu2Y07t+UfYW0SowXIXlUYVMY6S1bGOKliT5ZrJRJa9AiyxsVSS60PMe7KZ6r62AklmwthIn+lI8JUORejxVVPYw4wr3IdgXj4tQOiqpdn3WdZdwX/7f8ywBH3UgI9zA9vb1fbxVMnT0rEjP2tlouzZzVPkGehe6YCgBdIsGs8n0gwhR3KlyuJ1m3btqhH/uWXX5HfI2H49ltvS91XYJIREy1efADQoZx97NgTqrRhf5iHiNgL6tPsYyXjFxb0PAFrUFyZDcjr79+/J9E2/M/9uwM2OwUCclGyrp4OVSrpHdy/f798PToCgEFALzY1AK+SDE1N8p+0ZJx69pRUwH18xDfqC5wcn1LylvW3afMmO37ymCs179rt/YVffWVXrl5V1ZE1TLJu546dPxAgBHQtr9hcg1cI/0sBCCdt086dtnXPHltaITiZMXoDZsg4M++PLAwN6ZRktZHIMFHZqNjM1IwtMUMqrxAmuU/AGw6MB9TFkGZA1IrZ7NS0jQ2NWX9fn8RleODYdehQgyMj9oA5Y4AUXg+VFHCQQAsPHNVROZqs/0FmBUC44kIzjGIV6BG1z/tPWOwK+slcJsUz1NFkdtOKdaDkQ5Fz55pv6c4un8MlQ5RoJGE4CVhiJo6AVQIO+aiI/FgBHvJyl/9ubRpDALYI1GJkQ1ybqhKJXlgA2lSFCmqrzkE42++TKLlsRGiQaa4YL4lqZwGsAsAV1Ml0/wKUpeMW1MV84HxBYUyjNpIEOJ9bRXeqAXjhlQII1gvcckDolEkPiIoB6JmoTBhyZeEzBVoHhMW0pwSa3UFwPG8SpsrIfLclm2duJzOoGhqU7ZEhTIDDgW+djCiOigA7rUP55hgtUcxsTFecKXDSzB29nNxbrz77TLlQGPQKYSQdys8OmqnHJ9XS7fXu5VpZUo5YT0gmf32ZMS3vY8ikr/3cCg/sFS314kIVXLHmyrIAYdvioqqE965ctdnREWuYn7OWpgZrY+xDd6fm800gwjExZZUp1BPdoWG8qXjw/eDBgGhtof6lhu91LpLR0tQi8EQfn8/taxTVdPfuXbZnz2MCkoxBICC+d/eejQ6Pirb59KmnlTHki8wjfyMLCBjEKW3ftl37jGoMNBsEOKChbt+2VXRB6CKslVu3buqzJyYm9dnudHzAN6+ZnnHlRvq+eN4nTz6lrCZfCM7wN84b54iDgcbC5wzIGV6Vw+XvHA/HhwS3ABw0+pYWgUHRsKg8hthGmtMVLAQP2j2AygFh2Buf9emBGntr6MED74tk7tOHH9rpT06nnJgnViLcjXVRVTFKFGRVFWqKXuUaW5vm9TBwt9b6/msCQu3flhb5Rp4ZAmwST1NCqX61jHVB3xT0qv6NGwWUCYSoLCLCAPhWb2Exm9HvT++6Ho06QWmPwIo9cDetU9akD62PuWANSlTQQ7hrJ+qi3QUtNMAq65HMOz00VB3b233e5YcffqRAiqCOZED+JatUI0+fP9bcB9eGz7VArJYl8+8Nt2OJ6Xweco7yu9/3w9ZAuquSlpFAzCPnaPPI4hPtkaBA5WYz1VcFCAlcSQytW2e7t22z//kf/yd7DYXDvXul6k7gvFLxOcII0TgbKu3tmFOoBGyZwHZl9UQZJfZj5ERjk01Mz9rFS1fs/Y8+st//6Q92f2jIxiYmpUNBddCT9uWw8PL2JSBYVfIMDYN4lb8mEiLYFyVxST5VjWjOgHNiH+RJ7VXrKcUkYc+ir1UBv2IS/4oB52vZi/y4efxRb4k8yjG+79L6S74+WCKKERCVlG9cp1EQACuolIiaffzRRxJdC/p/jJ0g/lHvcd96JS9JUlFtLBL8qV2LZ0iPHr13Txw7Zk8cPSp/ybxSbMe9e3dLFkuKQ6GwY2uOHHncnnjiqF385qKEXrAznAf3ls/C5ywtLkt59vDhg/b0yaft6Wee0XiHL774XEJXEyOTVpnzylFza5Ot6+/R0HpGTZDg4tr/8Mc/Si007F2hvJ/WBLNLmdGqsVEb+6Xujf/F90+MTtnc1Lx1re+0/Yf2CUhTgcTGQ0HlGhmRQXKafYcGwfFjx34YQIioDLMGoYzOZC8fAAAgAElEQVSiMhqAcGh62jbu3GFb9zxmtABPz87ag8EhATTcy8T8nERllqmmpcHUKxWfBcOMG69wRFYWzrvnkzAiBGX0R3S0tSiAJW1EVRHKKL2DDhRdWpb3oCo6Oj5hKwS6CRDS9M13qIuygT3zFC4lZbqS6qiTsfz/ZegSnRFj4kM0XWxG1Z2YJFvw9NN76vVfpexSa6uLxPDlWXYPyrkHVAB84HWmgJoGzpdBVJUpcfCXriWyipmtr9r3Om4CupoJAxihEV4DoZvLHp3U95gPr897gVKyrKoSKBppoojFOAU941Qh5Nw0bDptDJ1YBG4ZICxaQWIAMy/Lqp0C3XXmMdYauGojW3/GXq1R1illTc4FAE69nFqDqWopmmqahefJg8QvSdXIWqBTDPdWj0lydqRBoeqIrpJUWyOZsJq9VVQIodQWzziVTWK9lgFvjOggmRF0Y8/GFd+p4pj3K3rPq89YjL4u5UU9pR6Pzf8boDUuPbuhRaCefueBWe1FpeMWzzo+J6uG1wxcltNJCYUqkA8YLPSDGcOSACEDt5kLOD7ugHBkWGMnUE6Ezrl5yyZVARcX5m3k3n0bvTeo3d/d06OAFQB0YP9+Ud2uXLlst+/c0Z4jsD7x5AkJzgC4Hww+sEuXvlU1ZGZmVo4QB7T/wH45HH5/+uOP5YyGh0ckRvOP//SPqpCw/8igMhrigw8+VEM7A2s5NlUzPpvsKiqnTxw9ouPSW0AfIffg/IXzouOhFoq9hGKCMyYTSdaVcRZnznyh//J8cdAcmzV8+85tjdKA+g6YQ4gGig0gWIDw+jWNvcBhAkJxrkePHi37YZM9ieQQzyco3FGtciq6KzarjzGxAZToyud7GTTPOVVQb9+6JWU3AgjuDUPmy7mBaWaoKtZpBlmKxOQ/EjpcXVWIBZpVFupERn/rgFD2r7HB2to7ZFMXaNVgz4oZQsW0KuJ1X9PUpPEP65id2btOo08AgyShPBgKmmmpAsv7Nm7cYHt279Z6BhDyTEhs3Ll928bGUXidKtVlFxe1hhBZ6uxoF50aWyNl0b4+VQRJNpDs4L9k1JFyF8XqizPKlkOdpiqofZ6ezXeBrR8KEFaBwWQeqyo/2dr6bwEIw/55CiDvoczK34kuqvu5JiB0yw5VlJRMI2yAzk6NoaBC+OpLL9v/zd57vsd1JlmekfCWoCdF70l5UqJISSWpqlR2drt7uvfLfNn+83afmd2e7qquLu/kRUoliTL03oIg4V0mEglg93fijXtvJhIQVVVdqumZ7AdNFZB585r3jYgTceLEs08+qd/F8HFsLYDQXUDxScXon/wcfAazVwZJ1/GO+cWSDY+O28dnPrV3Tp2y37/9lo1PTVuZflfoogkIBiis36ZfDRD6M3GFUu6Zs0kyD1o4f/ctqwGwSHiHenszQCj/HrNyH7G/cDWb08RE/VX9ij0u9f0YN1Qq2dq1AxJ8idFNzOQD/MAYgGXAi9aHzo522QN68fmX2ZMohUYvOTEIcRctY9wjkmAoe+O/mKOL34OGio+g/1595YnBwzPCj73wwgu2f/8+Q4iGY3965ozdvnVXiTBnqgWYL8kfP/3M0/b4kcfl+3/285/b6dOnZSvn6WsGyNCW0NVh23ZsEyX21Vdf1TUxtP70Bx/Y9aQKXteGkyqEjKliNAUxB4kvlEgZLj8+OiEbzLE3bNog+ilq4NjmmzdvKG64fu26RvNwHyguMHLj+PPHvyZAaGaAYweEY/ajX//Kzlyih3DG1m7dYht2bFcFcHauYqMjo07hKZVsfHbWpqtzqhByL3HWkbnVMPhsyHiCgQkQstEAK1CXOtpR2WyxxfkFq81VNRhXND5zQKVSPX1As2X9IDBjZAjohaEHSOIl9AFF341LH8crVCszumiaCejBJ9QVnxEH3Ygnpn6sJeAvDjhJ8RfTf6k6U9y1ARq4jtZEMcwBoVejyPRqaDJUjHQO0X/TtMKVUUbdwDUaFTfJ/jcHDLlMuGeDTYNE2XBBW1SvUmE4uyibqdoX2f3iddWH+PQkFuZ7FeWC6zvRMkZi1jmavqexVcArj/VCPLqXjn4LxdHlfYH5/QhA6O+J369YzWqoEKrqlCprfCaqGnEPGwFhM2utloSMTuvDlOM81K8Q8tipz7AuIooDZgAuB4ThjFHk9eP7sQIQk2AQLTsBa/q84rqjEuuDw/1zGOIQi8gqrwWhoPwaQpQhzxCLLeT/z7+/cI1ehW8OCLNj5lND8lu4AiDMKk6RRQ/KqJ4VTsGsbWHB2mo1VQgzQDgybDY7IzC4YeN627Vnlw0MiIdvgzdvSVgGCjnBM43lNKMDvuDuE7hC7yAZJFrc66/b88efl+Lmvbv37Pz5c3bz5i1VTQBdzz13zA4fOaQkD4DwN7/5jTKlAEJA2z/+4/8pAEZ29Mb16/rbL3/5SwXLOBp+AHQ4PRwZ1Mnnjh3Vcfn8hvUbdC44WqmgffaZKIHMWjp46KAALS/m8fGe0ZER9XK8/PJLduDAQdF2oLao90L9Fu0ag0HwThBPrxgqkDSxM4R+566dUk09cuRx0cLojfbeV18z/Df/0gMmelZRZXmR8RHzUvWLfaM1kgChkkmIPMyWNTfw7r17qhDevnvHhR9Yw16698RVqCVrvSeaulQVI75zBdFlJcJkDX2BNavZ1NuRxr3811AhhJoL8EIsZ2lhSaqdPANAPUO+BQobXth3khj0nLDeWAtUYRMdomFuXJ7sIUO9f+/eNER+h7LZPJvxsTFVnglqSIA4xXdGNOIu/HZXtyqEBFg7du6UEiAV5o2bNir56NWUkn3w4WkJNqCw93B4OHkqP/kCrFm9Qri8EJxd/b9XhTATtCmusL9khbBgY0UtLQKPos1UstrX+YqAMPUREqDT1AEgRMUdddFvvfKKvfLiS/bS8eO2ce06icrE0IUM5CqQi1eemIvYweOuki1KKdT/e662ZINDD+3Nd961t987Ze+8f8oq89W6dp4FRnOlvV6/nFcChMVET0o/JpcTfqlhVTWusmauu+CLII/A0Mk1DoqA0GdBU7fIxQT/5OpewWc2yxGvfsJ/mb9mgDBV5bhmxiq99PLLSgLhWz75+GOBGiWQ0rxlwGB/X6899eRTAngkHD//4nP79a9/kyWksWvEpwhIdnZ2KYnETD5sCX/D731w+gObnplRdVFtAWplcDYW8wFfe+2bSvwSv35y5hP74vPPbWR4TP2OLe3esoNNgoa/c8dOe+HECdv22GPygf/6k5/Yhx9+kI1Xw/fQksTfYMrQB/jCCyeUsAWYXrx4SaCXANUZdks6/47OdrGBGHL/2muvqV8a5s3Zs+ekRDpXnhPNFe2Anbt26dgwKegdJJkL4GUkT8xXhGb/8ssvf/2AEObv4MSY/fhXAMKLNjI7Yx1r1ljPurVwCLSpx8cmJC4D9WqKgcNUCEUZhTZAf5Jv3NYlb1D2DGBy5iVvIp5fWHA6Eo3MBLFkXarz1rJIJqvNgSRVjFrafAQckiNfyPoGW5gJqMgQQ6SI3AWpksBMFrBSpUwDz72X0OcOutNq0bUACqWSSYlZ2VgXknEq+/LAorh5dbUJjMVMQRloFkwmk05lBioG1Q0AsFMDI1AvAsKcGZIqq0WjUfzvVNXxPHoBEKZrC1EYSeHWmF9VcSldhGISXTZ6DOM8IxALU+NfEUA7zXIpVIJC/CKymH7Pk0iNbkIOHJplelcEhI46MsCb/mfmnovBYLG6+ucAhJx2NrQ2xZVu+FMIk9GDiuvCBQdUeUvKaX753jgf68OruL5WY1kJOHLoZoAwUXepOke1uegG1M87M5P6PejpSnLpaW0Efz8HhC5uo8p9UGLjehLoZL3Hcy9+l9/nEFBqTFDksg++HwoBeZ1AYH7dHsQUnnEWc6Q0Rx3o9HvvvS1L1k7mb6G2HBASdM5O28DaNbZp8wbbu2+vrVu/VjmkwZu3XWW0Oq+Advv2HXb40GHRO86c+ViA7OLFC3peiGG8/p3XRS2ZGJ+QgigVRAAh9E+yklAzn3jCh8NLIex3v7OPPv5YgBGFsf/yX/6LnCCy1bdu37aPP/pIoJGsJg6SqgxO5Nz586oeMmvp8KGDopzgiOghY03RX8C54ZRgVQAWAbH7DuzXudErcenyJZuc8Czk0888o++lWsf8o4/+8Aftex4JlBwcGOeM2AjKj8PDo7rz27c/ps8BDFmn2IQYO8HIAAAC/Q2MJpBoThKZ8V7jVpuv1mxyfCqvAKndCDtOX1y79fZ5Fhj7Wpw5iFhV9C6z56OHO8lbZf09aVHmoWmUlpbFRXW1p+V/XbG0mCdTGj+0Wob/z91DuGXLZiUNsM3sbxQ/6QN04SJsR/MKIXRO1hMV6YnRURt/OGrW3pr1bDfDx4gu7di+TQHK1i1btU4B7Dx/2ZZKReuEQI8fXCJg9dCBAxqkTO+hqs6PbZW95jMEORyHtXf1ylXRvhjVwrGaBdDFlow6e5NMyGqB8h8LCJtpmDQLr5uB1mwtFOKCP3uFsDHpXPAXdf2Dj0IZDUBIolqh2KJGfjHSi/7BV06ctG8ThG/ZoiohI7CoUOfaCIX9JFvudcBIR+t/pR54B4Ylm5tfslt3B+3ffvYLe/Od9+3Uh2dsqQWl2qIaaRKRanrjG9Z41g9aX/2PxKQO0bT3ve4JroqgOLLioWjbKIxCiTilCAhXahvKYqcijThChbiVKZzI1naD2MxfU0WRa5dIYoqAYAjs2LnDvv3t1xXD0/LwxWeficESiXCui/m9G9avsxMnTsjPkog8/cFpKYCS9CImgcHA3kFgElvCGCj8G8+B5CxJ1E8+PpOx+Uhc6lm0tso/MusP6iX7Gd99/sJ5nY/8E5VNjXhjhNGibd++TewXRk1wDMY5ubroOa11zRedq0l3AIBJ7yAJY3w17/v5z35uo8Nj3gMNzFFPD2yjHrEyAMn7DxyQ72Ym8blzZ+3WrTuil2IbSdShOwAdlmopdho2BgwhYoaorDKXkLFSJ0++qErm16IyikjsHBXCUqKM/oo5hJdstMxg+l7rXNOn4fD0101MTqkxuNTWZmOzMxo7kVFGU0aXGlhbqc2D3wCELR78CRDW5iWaQIZc70BtrzJn3e2dtrZ/jSstLi4JMTNLi5sFcFNbXity0K3mgLBFPYTMveG4qkZoREOu8ighFiiUKRAQDAwqZ6Ia0Hcoql7Jm90V+BYoo8sChPSL2OcK9CVOknj3AQhTNa7Yw+XvaxModDpfVHzcqmVM9RBcaRgFkTukerAafOZQCA0J3Bgyj7NGpdQFbdzwcR5S/Ey9P42AUI9OWXtNBMn6D/33RQEUB6VRbVRfQR31L/U9pustBgbB6fdKUqq0ZaAiv/M+gmF5eJADlahQp6ppwWHXByJCX5niKI8ZsFVUhl0VEMpxeJ9PTr1M86joX1WCwcVJJFBDMJ6OHw3tdeeTJU0czAm8FbCmHFWqzDYGVKLpkQlLVemgi2bc9gTMokoXKqvaCwUHWlcAb5YAyao29WICHrOl5xZzh4p00/T4srWQHHdUdmQRpHaZkg2F5xtN/UHzcUye+gfh+atCOG9dGPyJSbtPQ/bIiCqE/f0Mfl9rO3ft0HgFquLjDx7a2P0hqW7yzPv6+tVLR/BNJY1evQeD9wVI+gb65Qz27dmrqhb9CAS6gEEa3enR27+fn31ak9DrAG4EwTgA+P9k+LZs3mw9vb2S4edvn5w5I8ewdcsWO3zkiHV3ddm1a9ft9h36D+/p/cUeQgAhTuPO7Tv2cPihnMiunTslALJh00YNXibYpvoiSvrCgtHHMACYXFyQ07t8+Yp+zz4DUPLivfSlYROoALFWN21abwNrByR24yNkljTuIUZPxGD6fI3lKqQOIKrqgaCHVo9Z+9VU5SI72tndnqrLTneOBIo/8oIdjDRQooJlm6FhXTZVJozIcBl9uWBHVgSEjX1Kj/IZT2p89QaylWNTstfqv+vuku2gAjw6PGJjo6NKwgZlPws8k+AFAjSIEfB8KjOz6sfHN8pXZvS/+u+F+kkfzmPMply3Xn4Wu0blj14W/jdJAJIB/De+iSTuq6+8Ys89d1RUMGZq4kOokt8bHNQ6h/7Mz8joqPYDvWlQRRtTq0HLjKRqnF0siVXBoOeZ617F469Y7V2e313xYTQFhNGOkme+vFVj5Ufa/C/Bfmj4ayQIi77Oq+fFu5OSZoXq6ZdVCMVcSplV7htVwqNPPWkvPf+8ffe1b9qe7dtt/cCAxLjwJxEHFSmYfsmJNhq2Xf2DnqjwamGL+gevXr9t//rTn9nb735oH39yzkrtS9bawXr0qr8Sp3nKN4+omiV66hLz6UbUt7w3jQ2WVwxXf0gChCm5H0JC8QlVCIPBUJi72uyIjes52A9FAUBnQIUfrk+w/lUAwtQ7HLGDL8GSWAB7du8R0CPJg9+7fuWq3b93z1o0exoxvAVROOmx530kGrFl0DN/8YtfZMUXF+6jptOqShzjGgCG+FtA2IULF+WbPQbw90XMBRgkkUXydXxi3E5/iJDMoBg6Om5SCsXHAQgBm7BvUAClggedk0TrzRs3XNxqwdtvtu/YZvsP7LPnnntelUoqhm+++Zb99re/tVoVRhbzcZ2Cz0kBHmnf2L17l23eTDvGet0TKqZDQ8OaM8x+QgSOmYdUBgHHsHOuX71h1y5fs+pC1RbNMQj3CvbQkSOHNUbjrwIQ/viXv7LPLl2yMS6mt9s61vRba2e75hDSB7CAAWxvt6GJMRufnVFWCEqp6761WGupVWIaMZvOK4T+w/wejRBoc3l8ZYUZPlye07iJ7VsfU/aKhw9dC34vzoZGZI2WSH2DJfoL05ygmdmKzUkBKYFFZXmYxdZiCwQocI+9adB71BLNwfsNU/UubXjxwxMgrDfEKxsTGQCtD/dQkd+KzRQARMBrIVUJpdCXUwDj6DJIhdEZ0YdZpEf5YswBoX9PnlXzihQ/Ti8iOPReEiirMVLC6RFSB1WQlKiXjVRACe+Q2Wf0RJrLmIKQAFE54PDnWwSD/v2MY3AlpugZjNgtr/B532ZU0bwfMjf+qtqmzGnR2T8KIPQgtiAkkyp3fJZ7/VUBIcEXgb2GZ8/TIO0N7TFMm0o2WTBeSLkH7WLV9ZSGIUcvqwfVqdcvRpsUlmDcY1W9071SA3iivMQ94pm5QXUAH0JD3NniyI/Itmb54AZwVkxq5Pff15l2fRrNkq95P1lVSYMCWBAP0u/JKUpg1ZVPVUVPgX/0aegZRTWdpI9AIQqjC9a+ULMuKkyTUwKEiMosVcrW09lu/b3dtnHLBonLAIBqs7MaOzFDLwvjJ6pzft5pODrP0eb9fKyNGUC9qrhI5Kegjsb5oYYGrWPr1s26NoJlnBhKovw3IykIqgmWpWI6N5fZMe4Jv8PwY/+G7t/PBr4TjIkymPqzuHboehrVkOag8hmCNXqdi/eX/xZmTraBZ+3jMqbT+vNhuGRDlWCD9q/MHqMc2kWzJWFQQZSHnhHsk8RgPFnCfeK7abDn/PT80vrkX1eoHEozqKI6Xj+rUE43AUUeM0GqJy+8z1rHTEmhsNErjRz4jwoIXVjoMSnJstboXx0aHLShe4PyudBGi6+68UNR1SjYyfAFzbyXEp8LjDFhJmWfqFJk0snos2ZZ0yQE4oc1wXv/j3/4e3v5pRelAk7fC+JFFy9dSplxqNU35bPxrRFEi/HhQ+d83RbAzDJAuApNNNZ5M7XQLwOEj1oZrIdeOVZR4gpbHEmvSGB+HYCw4R45MStNos/oJxnRyfda9MBT6W1ttycOHbATx47a91/7lh3Ys8e2bNggW4BN9/Em+OR85fi85GDKJHE2p2UpCQ8wXFws2dDwqARlfvrLX9mpU9D4rtgSgLDTlYkVuyxrIykMVWxYrM3YRW77/OQiobh8jT96hVBxW9b2kRTmYcIFAyz5WL6rToCvycZaBghT/12M9crPt7n+wdcOCJMtDiAbPhhwtGvXbvWw04OHqif9gyP3H9j0xJS1dnfo2S5Uq3b4yGE7qhaI50Rnp1f9Dx/9wd577700vom5gG7/ic2/853v2Cvf+Ib8C6wC6JwcH/+nuaskcXt69Fl+h0ooFT964kmovvPe27JZJCQ14ikphsfs3JMnT9qJEy8IdMK2+fWvfy3GzxBJ4gpjKZYkJgP7huog5429u3Tpop0+/YF98sknYkdgw6YmZm1hacFa2kq2b99eVREBnPjFqalJtYFQ4Rwbm1CilD5GEs+AWNhFvO/06VN2+dxVu331jnX2t1t7D7Mz23QcqpjcBwHbr2MwvSqEqUo4ODZm//RvP7XPLl+y2cWatfX2Wmd/n7X1dFnNlmyCxkcCy84uG5oct1FUzGhepzqiHh8okQw57UgVwhCScUNKEOiz/TwYc0exqB7C/p5e27xhgwAhZWQNj58tK8vI7ENRRrFQBGnJsLAf55K6qOa3sfliXMJSfvylVG7WAswqhGlEAP0ZaR6ZAFhhTl3SNci2fc5Xz9lMApoNFRefp+fmk43FnBKuk4pnqPhlgDAJg/BdqgZheaUnkwKqoOrJCgYNN04p+svyLHsY8VyghGCbYMx7C71wVEpzz9odABe/I7taP3Zo26iXJfUnBh0xZubhbhw4eqCaVX10c4LSGv1A3r8pp5CqBZEFijmEuTx03iOotZL1VwSttNBXVDTOBWcR1NiokEUgy9sxRrmSVuphAtQWM8EewmRHD2CVQptsBqGPm/AqeCRDYlRB0DbdkTXxIqEkmrL5cmWpchtAuO7yUnZRzifd73gW0evJ76Pa6bPfHGwIxAb4CqpoWvM5QE807zTewuXGIzucO2IBwFQljBmd3vflGUW/dfmw8eJak1CGEhSI8UALZ9akAwQlMKjuLy5IfIXqh2iu7NXFmgBhx2LNesgTTM3Y0I3rNjM8bIvT09bWwlibNlu/cZ21trXYXGXW2uD7o5Q8MSmAyFoIpWNJ7M/M6PgYZfqb4fpDo1tg8PvYmCp1Pvx9SRV2AmPko7k2HBSDeaHVMX6CYxBgA8AAV1RZyhXUIgGhTk1SZaXEjMRpn7Fn3kwOKKQKEyCJz6myr2HL3g8s5gSjJCJYKVCFfaahN9+T0SzPVpQoI9AjM+lgzkR9gQ4IsOSeM4IA5wqdhdEUPt+PcRXIcLdK8Zlr9rEV3a6AWamoSknllKb7z774Qveg+Mzz9ZT3vuaBXKwRnxuWVQsjGdRYBShGp00pYs32Vd2uWWHvNdCclx0mehYb/5AM/5d97Vf4O4kmgBnVY2wA6rEKispla4MV09IqajB7h5dYHhov42JReTKuqNOzQv1KNsTXPGN3CHhEf9q0WX22KMxSmeSZskahP5Po+N//t/9kzzz9lI2NjikYoxp4k0r2nTs29MAVe2emp7NzzPqOV+iZalohXOWexdVAf8bGsD+4Gy20j6QkRWZ7lPBwhVzWulpCivdple/JkmOFAh2AUPsuJUrYrwSh9Ddh9NgX7HlEKhhx48Y5xQoktmKvJj8QyVidUxoLlayrJ8v8/2UvxR+i2hdeWQUx/U25cxI5aVg2QXoNyXsqvB2yX9yPxzZutGcef8L+9rvfsyMHDtqOLVtkKzi+j7gqKFgnH+hbkF6rdrG8fFwPNgIbXrLqwpLduHXXznx21n7005/aZ5+ft7v3HlpbV7vmiorplVorvBiYX0kx+VMPihx01vu/+F/57/1IhYp9o58tZhEasgMRE6UoKotNkpHNwWJqH1mRaJBOq3i8LIEapxpJkbB5BcrovycYdF/tiWBsOn142BpooPwNnzA6PJz8Uf36Yt1iJ6iaUQnDl+A32fvTxOfEtRLm8wIACaNvfeubYuHg9+iTpy0CoKRq65ILOEpUpqfHAGzME+Q8AI/vvvuuJ6TmKupPZ9+1tbSrF3DN2n5RSwFY+MLrN66pF8/HR9XEbJF4FWPmWktSG//e976nNg3OG6VQKn707dEOQczPtXV3dwpookCKYA4xAfoCX3xxVv3VSgYsLFq1Mi86Ksfds3eP3kvrCdT+s2e/UP/g/cH78tHsafYhrCGA48FDh3TOb775ht29ddcmx6as1F6ynr4e3VsA6YkXXlD1lRFAXwsgZHQEgjLqIRwZtf/6ox/bF1cu2zy9Ot3d1sYQ595u9QpOzMxq3ENbd7cG14/OzNhkecYqktpfsNbWdjkpegGhjvLkPZRUPcANWZrxly1+zeRZsp6OLg2kBxB2pQHKGFoW1EyZ/pWyH0MVyQgikmpVAh4BPoJpGYtPtNHIRqfMD4ApKkyaOVSkb7KYkhFyxdG0QRqpdiGCUuh5UpCbBFOiOtPbR3aemWhTAoQaDRDALymvCRAWeguDVlEEMI3+y88xgFsyiclaRXY4z2r5gPIYok6lQ2Myskx/PgswM7dB3VoquUNNlYlGQBiZYFEkM9qFP/OcFpoa5GU0YlB8rkTr1UHvswtAWBz3oPUioFxUr43MYtFJ1mcbI5CO6wxQyzUCwEWzZS1ERatQ5VwpXoih3nkfaE778KTpchpkOBFfc/VH9nVSD+4z4ZccV+WBAe9voE1FBdLvo/fw5oCwlAFCAnkMp6pAEmaC3ppX86IaGPnVCFqoztXHIUVgmI/00BaPJEACjN4fBrXbx7b4tXmGULPkNDh4zs+npUWDxwl8eVYR0CmhgTATgJDfLy5YL+c9PWtDN27YLIBwaspKSzVrayvZ2g1r1bdSLk9bh5Wss1SymakpW1qoyQnB+0doBYETKhrcFx9eO2DPPnvUDh44qEAcsPPxxyh5jspQE6xr/MP27bpOQCCfBxgRvAfgg6LJteDYoPaylQgWNd8PYEa1bnrWqjWG0y9Yf2+Pgm5AF/eBaye4xtG0MgcwPpeq7gLNidEQSQqAs+jK2PTZivr6UE3r7e9V5QlaKOwNaDNUdsho8nz5TmiyOFquDVAKGIFVwDyX0v8AACAASURBVDoAEHLPuCYNp+9oly0bHRkTEMDR/+Gjj7xnImMZZCFaXRak2cgIrxikfZvmesZ+9zDP+4+KoXExSbPSPm38/WoBVxa4NXxo5WpkCkBXoag+6nnF+5yy5kkSFgxrHjvNfScI56sIVDw5hww8fqQ1MRU84ffor1CN9E8EyOH5ktFGNILxEwHyoSKTNPjma6/Y3t27vVfwyhW7cOmSRGxYqxUFZSRz0ozaoA8XmCfLfFgTmvmjXAOgBvs9V4FytWglBpBmIiptqmh3dneKHs7oFNYme4nANxM/qkv1Nf/WrM9RFOiUVNUw6k7ZAvY21xtBM/u7MlORmITfWJez15gW2kpSH3n0yXu1PY1tSWMiFMc0gEFfbc60iles2VSoc5YAxM0EWAlG+d6F+aq1M1+tt9faid/aWm1dX789eeiw/e33f2BPHjxkOx97TJUSRWsZaIaVEd+W00WxyQAK7CM2iLU5jwhStWbnLly20x9+bD/66c/s0tVrNjVTEQW6XTNfq2qp8IRGnlBprAIW9374iews4rM6Qj4ruXg8N0KBxtM+XQYImyVKciXVzFYUKocr2YhmK6cx0VGMITPLUUySfBnKfJRNscp7NBpKjLyaEkBdaS4foA2fgRjVlUuXXMAFX6sg2gswxAismfVr10vcDP+EHWLkEpRwV5z3ZCfH/v73vms/+P73BH4QLjt1+pT6+x7cf5ApFLN2sG0cD4rkrt27VDC5Pzgof8LxQwRvocbwSrOtj221fQf3qoLHeQPUrly5bFevXcnEz/BZooHWlqx/oM+2bttiP/jBDwXcaLH4+JNP7N133hUVngoe9hb7ygzgV159VT6QOYD050NzpWJ57969PE5eoOXEewIPHDwoYAqYI2n89ttvFXoCvf8SO4GaOWJwVEuJE95+622N4IgxdthWvpeq58EDB8SyoBfxrwAQjtj/AyC8fNlqcMlbW2yBTFxXh9XIIqAwRwDZ2WHlxQWbmZ+3ycqsVapVDQvGMDC7y7U0PSMR/HZ36oUV62kUp3GymKQuWtJMpZ6ubuukLwJKY4k+nUkbm5hwukFqXvYRqbkQQWa33CrKoba1kvl0ih9fTuZLFce5OR93kUxoiNJEoKrsQgMgzOxJceOmrEuU1yMQVuUpaKpU4zra5IRY5IC+9rZ2b5aFtlpwnqLHJRCWSV83rd4lX5P12uT3NQvgG1RBowrHNeLAcJj8hPH3RvL8lQNKgn0f8lmsELpKqgN0B50+eLQOECagLP2xpMbpFNroCUyOIeOshwpr3n+qJ164zwX/lE7WxYBC0jzxad0XF9RXM1paSgjwdwHC9J48IVAEnM0tbNBbi1TdzGEVM7p1Rj7lH4NCGZnC7H8HBCuuvfqxEHIkAfiD/hzVwozWkhR6raTnxU++JqADebDmxrvN2js7fK1LdTcBNj6j4CNieU/aFIPwLBhpzMSm+07lSWq7obRKBTnRa/18vGeS8wAsAozUP0xPGgmmBAhRIMNgL1J9XqxZK1VDKoQLi9ZDIAVt7foNq4yNWcvcnLWWFq2zo9U2bl5v7Z2tNleesfLEhM2OT4jOQsM7/Q3MPHr2mWft7LmzqV/hhpSPoYHgGMgoVitVu3Lpsr355ptSDcPokxWE2nE8NcAD+GiAP3/+vKihgKvde/bI7rAnBu8PykkAsBCVoQpHBZJrvXbtqpzNg4cP7dCB/Xbo4EH1RlCFIztKZpX5SlCPGWoP1fSxx7al+YkPVZGhd4LgDCC3a/duW79hvZz6nTt37eKFC5Lw3rlzh9RHN27YoGfOGA3EbJC9xhZyTvRj0PMR1e3o4aYPguPxPq+c+34kuzoyMqbvZ8jv/QcPFPB5MFbEgF6JyvdtPqSkIdeWwuHlgdr/LICQfnruTld3j7UpKWpSnKU3FBtMAAM1F0Eg+j9jP+b29KtEjfX9YG4v3R6ynvBRGnuRlAOxE5093Xb44AHbtHGDEh3Do6Nau+WpWQGgpdbUHpJskgP9RhGq+nNcFjg/4iUg4ubJD+blOo0aZW0CO/YZQRr0NqqeJFSgigFg6RsSDS3dvSbmK8cTRX/IMlblwcRCEiDsdrEk7Bh7lv/2fv1UNUwArdg3m22EIuU0xRp5Rb2+zzvzLSsAQvkywCYy+4nWqL5NZBZaW6y7k6RCp35gSBDE7925S32E333lm6KMbt20MeshdOEo5uh6FTalZLK7AejFjlQqJLMWVS0sz9VsaqZsH370ib176gP7ze/fsFt3Bq0yvyAfwzOA5UUiI/xRoM0vA4R1ZVKivnhoqo56IsAdfuFp/imAcIU1+FUAYV0spXNLprFJMvgRl/yf9jZAFUCf9gPWQ3e3fBzVLdYyPecoe44MPxRzxaopAdzRaq3tbd46sJDGXbZRlMGf+3sUx87NK/GyaesW+/a3v2XfePklATb8oubs0VM3NWsd3bR7lWyuXNVzo4C0buNaWzPQL38Jo4ZEo7PN8uQ5t48ew2PPHdNYBmKCn/3sZ6J1jk+MKbb3MUi0Q3h7wt79++yJJxFqe1bvp0r5xedn7dzZc0IPasVIc18HBtbYd7/7PTt29KgAGWJtZ784a0MPHtj4+ESu+bG4pMoq/YInXzwpTQH8Pvblo49cxI3rwjZhEwB7gFFmF+Prb926bVcvX1WsTH89+wfF1L/7u78TJZeY6dPPPrNPz3z69QFCUUZVIXRAeFaAEDDYqh+AoQCiLaXft1h5adFma7UMEFZrC3IiAEIG1If6pUCchqYWsryZgEg+l89qC7ZYnbeuzi4BQkrZGFwW78jomLIRDpL8OBkgjMpeYbtE0Exw08Fcw95eN5QLSwKEVQLHooR3NvA4HSS48cnIZLkmbebM+jiTIWhzabCpV7gSIEyHIwtBFgVHJFpae7v3zKiZ1QN2AbbsGhJNIs3AW5Y8yt5Y39Ce1ckygOXPwSlZiboHvTcBQjZJ0QnVY93UI1ZKWca04XRLlMXOJdDJQgYg5O8O5P1OZca/kEmvp6gWgZADQr+nYURxuKl6lmWT4wb4v6IKpMClCAh1iIbKW1Tj+FuMAFFFL6sQF6lXzcOFAIRRnS1a6mLSo74i4aso7kf8LWiwyV1kFd849+Ixiv8tsJuWo+or2XUGEPN+B6/IpcbprPqZqLJtbuyj0ixjKvqSB/D51XtQ3/SVgfv8rwHEQyGVvwD6oqLlzyCp/QowegXREz7+PMPAs0YDECKb3k6DOWyEWs26WZOTk3bv6nWrToxbO0FhR6v193bZtp1bpG65WKvavRs37e71G/BlbMO6tfbEE4/biy+etBdfesnef+99+/APH9r5c+etp7dH6l70NBx/4biVFksSyvjdb3+nbCFZO2gdjKR45RuvaC8jnvG73/5W4x8AfoiCnDh5Uk4DR4lC6fUbN+zWzZsKUgF8ZAJJxnzBIN3Ll5U9ZQbhM+phOKrPksGk54I+DeYqMRAY2gnAju9gziDHxRGxF6VgeviQKjtQWPkbze1Ue3bt3CWnRIYSGu7169fkSJmThAIxgGP//gN26DAzDBdUGQQISFRmdtZHDyTaa9CNZ2ehjM7a+DhVTOaMee+GlmRh8TjNPv1ef80boLR7C5m8sIDLdl3q+85XWP3qrF+XK4X4qwGTPAnTuMb/khVCki7ckw4qsVr3nbZl8xapeZLcBGzQ+0JFjiDE73cwL5pVPFaLIZcDwiJTgLUbAlTx2GDSoB4IdYuAhoo5zJ3aXE1aAKV2WjbyyDfhwpQhaH4udfTy1U634W8SSIPuSmIy9ae7SutjErXYsX2HVHOpRk1MTWoe4oXz553+PfflgLDe06vfRYBQSQwAYZePzuI72Xskndk7ULG1h2o10cYY9xOJOfVGq0LmPiZ+r2Qrtiwqc6nPzjMrhQuvU2auV22W8q/8MhRiT84S9wys6bdNmzZYd1envo8qSWV21m3N00/b808/Y5vXr7fe7i7r6+nWmvNRTGhBuMKk79o8yxNMBNTf0WKAygwYHBmbtLfefd/eee+UvXfqQxsaHtHMasAgNEUXB4xretQKYRYIuG0pZpsCEDaW3zI7k86+OK5DBylWD+u8d5OZutkNyNsgvsI6jbc28hvcTq5sq/6Ir1j1I0tzJFSXrKWzzbpgo/T7eAOUMVkrgCB8HGwXqQ2r+2fJFhHzJ3Hc3mHzs3PS5WjtaJVoFWevwgDU7XJFDJcde3fbiydP2LPPPqOEJj4IYCgV6sq8dfV0qsI4X5lXMYSYvK2zTT18xGOs0eocTDOfyapYopW12C6/SdISe4hv+vGPfiRfRjI5S4oVWHzHnnvOTpw8oZ48fBTzghlEf/fuoHr7WOPYWUZekBRFdGbfvv32/nvv2eeffyG/zOdIzjoF28+nv3+N9jwCW9t3bNdICmIDwC9/xy5RcFq/YYPt2b3bNqPi29+n/kJmDo6Ojst2t7W1WP+afvne//yf/7P8vhhJn3wiMPq1VQijj1CA8F9+bOeuXLEFqlU93Vbq6bQKVSUeTGeHzZeYW7hoU/NzNjk3twwQUiXU3L9UZRMwSIAw44JngDCvJS5CNaGM3NamhnX6GKB7oHxHJhKk3hQQMv+wYXPJ4CZOfoh6uKCGU7EciOVCJfU7qd5YhFhMs0b2GPydVQgT9SbrIQx+uM4nB2JkJeI8ouFeDiKGl8dxCqCr3mzlGadikNRoYBwkuHYp90hVl1Tp8wxnd/bxZsZJn5XgTkt9hTD1S8SH2bAscAIWZZjlALwfzA1fKAsG4CiMMUjQo1hljT60sOtpJGSqFBZ7CpxmthIgzKppWR9jPu5D96ah5SDPtK+sair3lARw/hhA6Pcsjl9PE/Vj58GpkgahAlvofckqpk1cAH/zyqfTYfE5xUHijrdTwiKjXifwvkz5Lb7An1fz13KwGMcXBToBPg0wL15DWlc8ftHk2hAw8hl4GlrMvwsLAoMEKQCR1qUl6yYIpA+iWrV2ZpeOjdvdK1esOjFhnYsLtqav2zZsGLD9B/faho0D1tZasnOffGKff/SRtSwtqkqGkhcz+17+xkv2y1/8yt586y0Zc4K6AIQvnjyp/82g7rfeetveeecd9R8cO3pMqmjMYoLaF2MnAhACGP/+7/9elBZl+z79VJnX999/X04H6emjzz6rDC1VOhwJDvPggf32+JEjyn5SDYTaRi+FA8JpVR4BhPsPutw/VE3AKk6Ge4tjoTIJ6BsZG7V79wYFHtatZXD4RvWGsS/Ls9M2MTGueXMjoyOyCYBNgkcP9H32YFXUYg9msaGsRYAh65HjuHwWrAtnDmTBbBNASDY2W0nR37sc9WkvN1YL/HONAdwqgLBudlphxSZadPM1vNrYidWA1mrA9KuHdC4M5TaXdU/Vl749QD5CR4gBUVWGVjXy8KEPrE8BU6MC6Zd/+3JAKPtXYIpoWHeqXgXV20cD5zMjZZ8iUG/o9ao7hxWCX3+yK9/jZoE0xxX9OvXVEkgNIOv+5JN2+PBh7T32Af7t5q1bdu7CeSVsCMZYw6LE1S+N1W8X594ICDs7tGcIqvlemE1UKaenGL/iYHB4dCSjqBZBYQi0sceh5ALuYQ+hpaBcdHsh2VonZLvyevOJW56odRbQvFSJ9+7ZLREQZsONPBzWDFLmSr780kv27JNPOVV0aVGKiCTL1jLTUtRS2n7qOvuy7I3aDVqJpZKttpKNjk/avaGH9pvfvmFvvXPKznx+0cYmJ11dNNn6ZUnGFFStXiFM+C03IIVnlSqEzZbPl1UIm6oMrdwX/GXr9Mv2W/hsj4e+vHL+Zcf7qn9fKtcM09jW12lr1g3IpiBgwtql7w0/hK+K1gcSLbyoJgMIAU4wFEgW89+ssShwYLOqsxWBzJ1799hTTz1h+/ftFRjER1EZC6o7FXzaFuj1oweVRH7YnJgbzvdqfq3Apil5yrHVY3fiBe1hWj3eePNN77VzxSMXoItEc0vJXn3tNXvtm6+p112A99Qpu39/SMlWXlwjSWCYBE8//YyqpXzPz376U/v008/swdBwapNytWz9tLXZmjUDAoQvvvii7DM+msQs1T8XYHMAvWvXLgnJ8D3MU2TeMQmpSBhhE/D5R48ds2++9poSufh8Acfr178+QMjYCYDe/ZER+2//QoXwii2QgevtttaebpupVVUZ7OjtsTlb0v+erM7ZVLVikzS9z8/bvJozvYcwKoRK5mQqo5GtKRAAopLIPlxc1OBUnAND3lk4AEICnTHk1VUhdEVTd2WpP7EICFOQkYm/yF54T4ZEN1IGImZkNbMjXi1JlMVCqjsVA7WQvACXVwFjgyt0aVaRKgi3RB9OtYIkLn2XPqKAak5WoYkKXxqI2mzzN1dNy6uXfi4eTAkQAgxSHyDOAioeFdic+uefLYKoeFLcbzmxgqiMi/MkQJMqhFKQhRKLIl6mrsW1JSCY3YcU5mUlAr7bN3WRlhHVtGDGqtrZWJGCCpwGhaajemBZeF+cZ1AUM0WxPIVdqBCm8KZJAJPfGz/fuL/Z80kN/r4efOh9fh7NgtrmgZAqlun7s8puqJ5FsiDrHfVss/fIhliPmi3VNxhKsi4shAOH9uSUUTlqgUYPBBfSeWe+N7uwBtBXFI3JxGbyVep7JRRIQ7wpAKEHkNCMyCz7HnDRG/pLYo3pfNRD6D1URq8KM7SgKyGKU61ay0zZKiOjNnj1qgBhx9KCVEYH1vTYzt3bbc1Ar9nSvN28ctluXLpkS7Wa1MqgUDJYHgfw4Yd/sHPnztvww2F9D9UyspBPP/WU9s2DoQeildJcjnPbv2+f7d23z/bs2acLpi8JQEdmD6O/f99+e/W1VzUric/TDxE/6l3ctNn27t2jYBX6H4PvAW+bN2/QSAqqiIhQAcrIUN6hfwFg3N0tOigOq7O7W99LRXJoiGG5Zl003A8M6BqY8cSg+MnJKdlkkj9kb3kmBH5z02Wb494tVNR/1dHaob7A9q42zWNiBmxJraVpnmp1yRbnF60GR0TJkLT31RxVV0f2RVCkjMpee89o2M60251+p9961TAbtL3M4D0qIFxF6GVVQLja2Im/HCCMXlCy4fTihLKnhH46YHOYjY6NCszzIxuRKO+NdDY9lYyyv4JdTQ+rrl8thLuculB4Eq78LPp/EjaJAH/FADdunWdsm7mxBPVXtoPyXQl0FsVFSDq3t7ZJkAGaGtVAUapRKu/t0b0hCL1y7aqCNUZ4ALzYG1HJTku16Xm5O0prNimEG/tCY7egjDogRAwDwMW+BJiqPUX222cu67u04POKXihUM+iasTLXb1y3wXuDVp5EwXDRSl2rA8LMbRbOPJ6BK4kzh63FXnrxRYlUMNsMqijz2ibGvHfp1W+8bIcOHLTu9nYbfjAkBsOWzZvssa1bNFJkTV+fhtWn3ZnAoD/DSFyQO9BIqkWzByNjooj++ne/t3fe/8DOX7xqE1APk9hf6hkpBn+Z7fijAWFWIWzyCP8KAGFjQjrbDkl9u/nC+/f5LRVC9kznmh7bvHWLhE7oWyNpQEUKOiX+DUaIRrFFLBOaG464stE3rGvivWhzgiGAn1mzbq3mm27etFGgjYRpqIVSMKDvln0bvcYkUVDfFyMhotVUHaTizYIhuYPfJVmK8AsjI6BVkqAFG0BB9S1GMcLprdjO7//g+/b6d74jcEfyFT/sNmA+m4UOvjh8+IidPHnCUJAnQfPO22/bpcuXbWzUWRhZtTIlXLAzJJ7oqeZFsgnQSzWRzc49oQ8fQEi/I4mf+0NDAqWop3Lt3CvsBbTdxx8/omQxCdzf//73Njh4z8bGxr8eQEh1sMKmJvgZHbH/+s8/srNXrtoiN7a3x9p6um16HkBYso6+XisvLdjUXNmm5qs2NTdnU5WyVcgSS+oVJ+aAMOsVS7x3D5EL2UAF7F6lwVm0o4QI1ZAHsGRaOBhcsteT01N68BpxkZmmHBC676unVyggDeXRlOFm0cFN9sXnlbOiIw3qnFe2CsPhM9GPXDAE0CFZel2HUyHCQTsOy71h9F9xfFU8OjvVQEsVhEBM55+y7FERciO5cjCykox2lokq9CWEA8ERQAdjQ9CUT7N3gCW/fw0KZikmwPCrTy8DhC7E4sqWHhzyeUAjG1FjF+oyyz6rL+5pPivPVc2KvJh6MJQrnfkt9V5Fv0dhOCOYCxDloipK6jZU1erV10paa0HJaQxqAowWzXM9IPS/1PURJiMaGeigJfu1Nwa1+ZGjf7NZlTbWdvbdgKkkPsR3B+VYYz2S4IhTMRZVWRM4LwGaF0VLIhnAelUlP82kDEVbJSSipzGP052WVqQ0F4C7p0/yYK8uMFXAHyq3Pi9UAgoo1Uk1sUVJCtYMFCzNFNUcIX+WAoSIQ9BPRWWqpcV6GcuAuBF9QNMzVhke1dgJUUYXatbR1mI9XR22aesG6+xiaHrZxlE/fDCkHkKGL/evoQdgg7J7DJAFDPJ9fBcBHZW4ndt3ilpG4H1/cMju3rsnOg30EsRZoIsBsjXPL6lBkkEl80oDufctL9mdu3ftwdCQHKOrzrboGNgBPosTYWQFKmf8QJn3ihxZ+7L2qkQcAAhQbRDaqnpQS6YR4EjTP31fbR04Q3+fbF1tQVld7jFOkvsuldmZmi2SMe5hMQkzq0Lb0tVqC3PQ4krW2dvh57G4YNWpms1XalZilKGLN2f7RuN+0miXPLlUnCuQW373CYn2FTtCS8f7gIrjCOrDokcFhBx0JWrzl1FGlw999733lwOEohoh+NDVpb0MJZNnQPCAb8WusUfJzEsZNxnBomR+3LeiPVPyMv3B3W0K7Bv3bdrXThv3kVCykTwhetSoGiWCRjZHrjhGoDgvtvG2Nfjn3HqvXCEMpo0zHKAm5uyQpfkljacaWL/Gtu/cocHQUmhFCK+tzWbLswbgunrtqujTUeVWABrJtlVi72zskXwzIzoWrcQkDZZYSmDxnHZs3y5aNskYEjo70kgZfGA31ZBO9lGityYxOb6ffXv71m0FqV+c/UJ9RZPDEza/WLNSd5qlzGNKgbJj01wIKG5vnuREJA8WUM26utpt7do++9u/+xv7zuuv27q1A7oXUAKrcxXRQ6HMb3/sMZsaH1Of9LmzZ23nju22Z/cuAUWowZ3Jdyggbuh5lJ9W/6YDwqGHI3bj9l37zRtv2nunP7RLV67bxOS0AKPAYBp6X4yLHqmHsHEMSV1fi88HbPpaDRAuNt/r7tDr45FClLFKHXuFU0jnqjUDmEpvy3xs/H21yvoqa/Qr/Wke9fMW60ZgbMd2O3TI+9UHBtbaWzBkzp3TGglGSKwrfE+tWrU52HvoDbR6LzNxR/YqFEGoUvf19qjlC3CFv5HybmpBYIIA55HRpamKx0iaMN2OPdOyadH+IrEBuILd89Of/UyMnVu3bwnAYpvEULFS8qNd8r8/+OEPVAX9t3/7qfr86blXlROmUXe3kqTQOqk8fuMbLwvUXblyVZVNwCzn78l2YkX/l2opVVWqg9hg7tkXX3wuoKlRd0kkkhgB28A9ps8aMDiZmAD4/Q0bNyiBBcjlX0AjSec333jLKhWYOF/T2Ik5qEDExS1mD0dG7f/6p3+289evaeREK4Chu1PVQiqI5YV5m12Yt5mFmk1X5wQUp+fmrCq1O+SHmWPTuiogVIkvpZBTp6H3cqVutzbNJvFyMQaXzJsG5RIcUUFQkE9e2wVlsixeYXe4g/QRDiHH7xU4p2764OvET27YjAEKg78fQElOMXGIlTUwz1Bq1AANsAmPRl+hTsfTtNmPVxWdyidDnxRHlUNPFRwt69RvWXTejXHJMgqro1CX/M968FwVJAvUCCLna5LqJmhUc3hUilLWKiTN44KyvZp6HxwEpREfCRAWq1iZAmkBEBYlrLPPBzUyGeAiGMqrY3k/n9ZK1ktY7wQclLUo+8v7urq6FawH5c2zPPl8Rv90k/EIdRY2GpqbZbbrM+eZ0/Cb7zLkidYkYEPvXnpTYyafX8dso6aAMFXvgrLJ50XZYY4kFTbAHwAPmm4SFBC/KfH7Q81WWekEFHVuqh56xk9gUQkJEibenK11gPItlTytp+XA3edvei9mvo3yZyNHGOsqjeWI/hkptCYlRfUIdHSk8/C9FWsf7j4/NMSjlNcHXQVbMDlpHXPzGkz/4OZNq4yOWMvMtAScOrtR1uy2lpYlm6vMWGVqwuamJ73KiFPs6XJKVKurFEqAIXH/OY+2Upu1ltqs1LqkXoeZ0VmbrZStWpuznjXd1tXbZR2q2DhohVYDbZmhtfRR9/b0qmeAYHBiclLGXn3L0OFRMl23Ts8QYQ7AZKU8Z909napsQJUXeFtatBkA79yc7CBD7pl/2NPbZ51dPgOO/kXU0LiPPX29ntkfWGMzKJ8OP5RTq5WrUpZjhiv3mX1PL0eNsRKIWSr3lfYW/V+et9G9SSVnVQxFsU+ifhGTReIrszlhdxrU/yIV6DaxICqTRxRZFaV5Hcn3q7+aB2zxtyI9tWE7r9Kz89dSIcQ3OE2Tq1RyJKsAupfkXvL7UHzO7GnhYuMeZvYkq/alMQbpORUTOckk+t4LwCTj74Bedkt235+Enmn0iceTadJPnJ3Wyg+2LtAu+rWoPkgtGUCWpORDUZQ4gb3Q3dOj/YFbxacx1JlWE/YyCZmbt25auVyRf6izscln1q2TwlILW621DwOqFbsAuHEhDcAygSVJHIJlYhX6laJSyP6n6sB5ROWCw6tPqlq18bFxJZnu3R+0h8PDNjs144n1dk+2cosXylDqUFGll4r1gbZWGi/TUrI19DOtXy9mAedy794dMX9279xh3/rWtyTCQTBPr9WpU++rcnNw/wHbv3+vtSwt2eeffWqD9+7a+OioPfHkk6Kub9m8WWAQOnnMIu3s9NEk/KgySIVIfY882BYbYx7sgxF74533BAi/OHfBhkfHDW0Jj+7rex6dHuCLorFCmP0yrbPV7EzLUgAAIABJREFUbcJKCZuG2YarjJ2of/7Nvy3lepctldV+UawQxsxePf+G4fbNYoKv9EWP8GZiVVXO2tu0RqlIwYah8MKcPTFcJqac2dTepmLMho0bVeUCGN27ezebSYrYlGKDNEu8eMe4ZtwI1+s2yqt2AKVqdU7tYGopgmZambfyZNla2kuqukc8oTFwqc+WvbN39x57/fXXBbA4r9+/+YaqcoyOqM7PKY6Zr3rSqK+/RwPmYf/Ql799+w770Y9+ZH/4AyrY09pXjGEiybZu7VpV91n3R48+K7YQwBFaJ75ZAjEpsK/VfFTV1sc229PPPKPqKmMmYB8IPE4xxmnBlmpLsgdPPP24RlNxnXdu35YNiqoo94IKLcCS78avU8U899k5O//5RYnvtdKP/XXMIZxbXLLZlH17ODZq//d//xe7ePOGdSIvSw9hd5eEZRB3np6r2BRAsDonyij/zkIXlQPxAaX6KVYIUyO0C5t4QOB4EEqdA0FKw8qfMDS1zSXWlRntoKzaq8HzEjagv0XVSO9Z4d+oVBX3RHCJyeS5I/NqkStcFQYkJ9rdSvspKmvhdCPo4Dia69PhQ5pVdfQIts7wOZjkU2notayf0/kUnCEPncZfROVLlXnNWfTZflmmt2D3iufVeO4RnGWBQsx81Gm4qinBqwMLB975+IR8kHgY5QzOFjP7ccwUJMQoC80kSsqRfqkhZpMNHfG4Iz0Tv6SoICzP4BfBuFcyHUzH+ebXThBTUsWFh012iHMJ2eIAhBFcxSb3mX1xlGaOpXkv4YrrJR1MACMAYQrg4j5632n9yyuEjeMo0tzFkCRPPXwCLgQmCRRK8pl5N5Kgp6Ljiq6R0fVY0KmYMtCJ7qz3p3meWX+LqqoecMZW5ZjusBrGTqRqP9+jBEzDXvKaTnrChXUMIMyv16nSkmxn1mCKDqIq49k5vxZJ8Le22BoGrKN6OT5uXQhRTU3bw5u3rDz80Gxywtq72q2ju9M6u0jWzKtnbrFSNquWVYVHnbC/vzcBYgB1XmlzB14SIGR0DhRKBDOmR2Z8ztFSzdZtHFAPBsEf18c9BZghVkWiBWfX19tnPb3dAulQO31A7pIcMcEWlUm+iYwkw8fp21irvo6NtnvXLp9fqArHQ2UVCTD5DA3sqIZSjRgcum/Xrl+3zz8/KxCxfqNnOvk7qp9QXj7//HMJdUEVQt2tKwXOk+PjNj464hTtlDTLdkGi8eeJoRX2ZRN2RQYQseYFhkLdal9R0MFXzKO9moPCJJrf/BD/A1BGI2nVfPj1yvenMaBMKVe3tfKrqQfYs5WeNHQOT2aBC8XCZfevCKKKY5gaA/nwVSvRQ7MDrwYOCz1zsj0Iss07IMQEMW+wtcPVL/lbVFXp2SFxRGWCXlr2GvuIzDy0UfYnar3Fyl92I5qsmEgM615SJcXGpt65or/s7e5RBZ8XCR++0xW8fcSMC9948gl/I3GtWk0qsTAQqFhMz0xrtBasIe5hXBPxwfwsaow+ONt9dUnJJd4HOIOed2DffjtwkAppr12+dFG/37d3r4JWJO8fPrgvef6PP/lIwfVTTz6pYHh6atI+/sOH+pcYDPtBoMp1zs5MS7xI/ZkDA7ZuYI3aeAikAYHEYQTAGivd0mqT0zP2cGQsA4Sff3FeNFLex9B6d7TFffslgDA9k0gMNt/Uq9iMFe3Mo1mYxnfpm5oJSaxwuPo94zTb2KfRvpHZ3L9AhTDWImsJULUuJS7w3fSjj4+OaX4mhqGts0NjlQCDKHuStKCCiJ9CcEbJRISHSHR0tGv9S7gRkCfGzLQSnUokkcZS65PHwqwl9ihrfGp8yh7cfahZfC0CQCnBnJh37FX28eFDh+073/62EqNU4k598IHaOMZHJ2xhgTm9MIGIbUq2dv2AxNGgS5N4JZZBjfSzzz63StkLISSMJdi1ZbP0ALjG7du32RtvvGHvvPNuRnMtMtcoZNGPf/iJQwKR3Jv33z9l586dVWtGjPMidhjoH7Cjzz9r/QP9OhYAE0BdLGgcefyInTxxUtVPgCJK5pcvXLHhQYSYFiW+8/UBQrJvrS02Oj5m/+0nP7HLN2+JHtre32etvfQQ1mwOQ9ZSsonZGRuenLSxyqxNzVWsAjiTkyEKherAg3U6gTvoeinq0pLTLHkFJQQwSOaeLAYZC34Ag/xLtYeM98TklJTuGHFRrc2LSqXhlmloc3FfChAmvnM4gCIgVHYvxA0KmzGjfSbmQIwkiONFZpZyuRpSe3rlWAVQMznlBguhDGsOiELIRDSrBIj93Fxt1OdB5YBQ55RwdBG6NDbiO/gqVNRSJYmN5xUeRdUZ1Syl5JOjymcZLjPAiRpS7DMRmESlNc1vDNGSKK8HPSejvwrM1OWRPGZwb7tMyqTOmGaBZy7AUufUNWzVm9s9o4NcdkdTyqiDyjzodCDjr7wyXHx+qwPCeqNfAD9JmIEAQdXfgmpnM0DY6FMyIC0wWATVfp4xkJpsddxjzfBLPYtqDUzA06tYnjzxyrbTXHm/V6I9Y+0g0Jv01deaBGeiYhgzIYv30FVafXyHB5p+DxTYNgCGuEZV1NPok+jl4XlCe3SAHhTkEMNhmDRCUDWBuTU9PdYC7XF21jqqqUJ442YGCJm719HTZZ3dbba4OG/lmUk6461EH/RcRZnvLVs2aQYhPQDDwyOijMLtp/kc8AZllFlrBHVU6ejzEzibmrLDhw/Zvv37beeOnbpOqn9kWC9fuWLl2bIELWgUx55yLCglZFixGWQt6Rlg7AQv0cW++MK++Pxz27V7p+YxoV6K86aygdAN2UfAIH2HBGwIyiBlfUkB3if2uzfeVABKYzxCN4ylYFQFje6olPIiiMOxUkmAInPtymW7dP78nx0Q5gGO8z2avv4XIPzjItJVKOdFm+b7O9+H0VtcpNZFok0eOlUPpfK7AlD7yoCQK1yhZ1AX/8cCQirXMAYAhMkOsvapim/csFH7hFllhw8dEoWaAdGScP/8MwWyJAxd4CQz+nU5iLr7GOA5cEviSQeFl2ociUf2HRVJ7CPgjh5d9jsBovshT0zGTFjuM+ehodhUA1tarKaxGfP6POeA3SHAJgCWqiOVUJgLJLjNlCziuP29ffYkyovHX5B4DEqiAEL8GvfhyKFD6gm8e++OgDE9YtuY5bZnj76HOaQ3b1xT7AWtNESpmEl3/do1O3/2C42ykWz+ju0K5vE9NXwt1cFo+2lpVXw29GDEfvvmWxo7cf7iZRsZhwLrVD5ngxTjgP/4gLBYIRQbJ+3LDBBmBYRHTYT9kaYjWF1svZq3YXT392V+3yninqiNuXyoXTNIHR+JwMkfoFwO3beJsXHRpyOxPLB+nW3cslkgKQDbvbt3BIAUV0i3gmHu3o6xc8cO27Rxk9b94N1BO/fZeROC4N4UKKO0MHR1d4pyST//C8ePy79C//70s0/t8qUrNj4yaYvMHe72RDhrc/OWzaq8vfLqKyoiAXYRdLt65ZpV59Mc0daSkieMn/rhD3+oSimJ9bfffttOn/7Ak7upP5IL5dyo+gGSGTfFeA32ND72ypUrYhiFiCWJYkYF7d23VxgBmurQ/SHFF67W6r3h0F9f//brih9oR4ECi72Cpj+/UJN+ytcGCMsEnS0lG52YsH/95S/t6p3bGkrf2ttjLd1dqgQydxCl0ZHpSRsaHbWJuYpN16qmomoCg9E4HIAw0x+jSijH4+qj7i+W0pwyF2fhYVIdDEBIeVbDZ1tbbWp6RgaHwbc+3LSmhm0fipoqHYW9IlomG5D+lgJ1MSqEzllOmzAAQhp67omMlNlIwMdn/Hh/o/fu1BTwIsyigBtKS3KCIaaSZctlC90DKlBOIDAj3qjXx2Xe4z3R98X9w+iKZlcAMgneNSLPJpSoCAx05AKRq4kBSlljb4jPPTYBRcwazAM+p75CP+D5oEzo8trRgAtQyQGqHy8k6RurYfWAsDFWyIIbvzuZAxeYSefp4xUK4G0pN77F4CgHfn4lRUBYBDTFG1u8F8VIpv73jYa6eH9TFt4XRB0gzT+1PEJSFS1VmAPsx/krU8waT0mXCLACrHkV1Y8egFAVaAQLsmqeFqS2Qd636lV+nzHpo11Iuvig6Vzi3o8RwA9V07iuwngQYf1EOSuI1WglhHpqHEP9SQEIS1atAgKL3cLew0j/XxdiV0lltKNas9r4hN0HjFEhnJmW2uCadWsECOfmZm344ZAtzZUFCJdq86JnHDy4344cPmKHDh/WvD7EWy6cvyAKCoHcq6++Yi+8cFzUT2TaoYXQW8CsphMvIKn9rB06dFjXQfBEI3iojB48eMi+//3vSYkNp3Lt2jUplSIgg1gNNC7oOjgUAB1S2PT27N23RxSXV199TTaNAA5AiAIcNnHb9m2S3X5s2zZbAyC8fMm+OHtOx+CeAvTor4Dmw/XgqDhv7BG21NUqPWi+dOG8nf38s7QJEgU8QMQjVAibhSX1oKS+t6fO2vwZAOGKtNAkNdY0bPofoEK4erj3aBXC2JdhC5SobRTrSowEJeMS0InEU7Nz+KMAYfKHKz2Lla41U37OTX3GvsEmij7d12ObN23ORJYQcCLhgRw8Q6W59pHhEe2RGzdu2u27dwTCCPqydeo3qoHKX+8v445HWxk2MACh9A36+wUIyfIDEIMKF+BParxLpr0Ow4B/YREwRoaqy8T4hP6boBBqODZvzdoBBajsU6p4gEGO092Z5jIvLmh/a67puvUaU/ONl162gb5e+feHQ/dlP+hT3rxxo/V0d2neKOqiJNbpDUScSsIVo6M2VynbWr5z6xbbtHGjqpzMamQczsWL55UcI5EFICRIJfnKQHhiPmdgOStsZGzC7t4bsl/+5nf2zvun7PL1GxKVwYqz3DxH+j9XhbAeEKa+ULWIeAGhGE+tvvf/9L+qMIDSfLWqZ9zZ3eVxG8AnVb7Vy48wzJo19tJLL2noOusdP4JSNhVjjaRIxQXi4V1799jeAwckssLn8Vest7u3b0tFlPXOumeQO76LweubNmxUVY25oJ98fCYXeRIgpX3E51z29vXI1wLwDu0/IEbNmTNnVPG/e/eeVRiDgT5Dq6sA045B//4TTz2uzyHYRD/ghYsX7f79B6Jak8GGjrlt22MCm8xMhNZ9585t++CDD5WgpYWDa6Py6Ji95Oyd3bs1pgN66LXr1+z69Rvax9xb3ggegbrNXMH+vn4B0ttUX8fGbXpqxrq6O0Rlx1Y98/QzUiBFkI4fzhGaKonj3r4+2yb139WjzD99VRSOEFuzumRWAZQACCcn7Ne/f8Ou371r1tnOHbal9nabrlZttjavauDDyQkbHBm2mdq8QCLjKZaoKACYUhazDhAGZTRopeoh9ECVzJT3QjGsvc062zv0w4NFxhmETZZhemZWoBDqKGBQASUS9UldsZFqpIqe+qO854FXZGVURZOFSj0RxXtSGBIeDpXzIzMXQTLfxULHeEP3xEAS+BUFbESbDBXO1Ewd/YeZFH8SPRGFk6pnGuqc9eClTKaofimQjyyv7uAKWdZiZYjMhSiF6b3cb81volk8XXc07AtsJDpm3TJM/YJOPip46VR5ABRL/CJlQTmOetnq+kkAa56diepX/HdjT1BaHnpvMcjM31+/DSLRIMBL3xOKuaLEFp9Z/pniMR8FEBa/rTh6oe4eRbAZIx0SDdhFRJwuEvSkpsPsU1BW/11OsYhnXXQuQT9xioU/yegpgq/vFe38XmeJkKyf1LO1Xr3PjyEnLzowFUKH8BpVko1DSfMOI+MYlO+MipaLV3DuGDf9hEpg9B5pkXj/ovYKgiYSXPBMHwqZrF1PxPAcoVa3GBbGYAUsLloHPwDCsXG7d/6CA8K5sm3dttU2bd0sQDg9PWG3b123+dkZK9FrUDLbsmmTHXvuqAAfWbrr129KYe29d99TNQ5A+Dd/8zf2+ndet3UDAzY2OiYnhLLZzes3JWN94uSLkqlm3+OkfvHznysLyZB2msT/8R//UXQVrhuHRAUQ+iYN7hybYI8qAp9BZpp/9+zZZYePHLbjx1/wvoM0VoJ/2VsDawaUdaQC2bemXw7p5q3bdufeoIJJFgsZzN7ePhsZGVYFApvJfieIBii6kM56u3Lpop0/ezbr4SlW3GMQ0GqU0WaOqH6v5uClWLFyA7ASsFkZ8DR+n2x4UwP4P57KaNy3L3f9Xw0QqmcrJaDkywqMAY/LPUkXFcKiXV5+v4sJwpzTuSJltNkCKVYMv6xCmGxSJGCjjxk7RkKH/UNyhMqVA0FX+MS24ovOnz+nPc3eQ/kXRlEI7xTvs5KsWbaiPlmXJb3iXiV/FoCQagffCXgDEIZIFf+qr7CLPmMXZsIOaKZnuSzGAdS7e4P3lPS5cfOmaGUIVHCdVOSefvYZ2y3F1K1K5vQk1pQopPNVO/3++wpEt219zJ479py9/OKLVpmZsXmNhVmwXhSJ1w0oUTdXrtjVa1f0/QC/3jV9Yod88vHHYi+sW7tGdDkGZ0Plg/JHIoqeQ4JkgmaYC1QWaZEpl+mFbrc2+iapWrYhINdqD4ZH7catO/bTn//K3n7vlN24c8emyxWBRdSjYYWkDpO0Ov5jVwiL8QprKY8f8zFQRZ/ebMv8OX8H0GMtojaL3w0lawAb/zvErNhLCKMxkw9wQ2XLh8ufUfsC1WliYqqEjIp76uiz9gzVxIMHlXTBT966ecMG795V8Ya+QaiosGKeePIJe/Lxx23t2nV27epVzfojkYo9V+/y4lIaFN/jytj//wgIkqhU/NevXafzoIr3YPihjU9MZMluJawXTBXz4yefsyOPH5ZQC+Dugw8+sKEHw64AumSa/UcryBNPPCnGDcBxcnJC54HNuH7thi3Oe+tTeze9/B7zYGv27+dnvxIyp0+dVh8/MQBYBX+En2a/QCeFEs4e9eRNWSODALibt2zSMQ4c2K9kEnEH5zkxOSH7QOy6e/cuJay/NkCosRNmNjo1aW+8+67dHLxni21tmjfID3RRqoQjU5M2Oj1tY7MzGj9RJWhsbdEPdNFGQIjB9ebzqBD6jOIAFmS/CPSgh3Ykrr0EOZh10tEpWw0H3RfWvNeYoveNALKNKoALOhRfHhC7iEjQGnN1Su9FULWy0F+XO0TnMmYZ1pTZEr1DHH4X8uAFiA15fG+NrB8QHqhN5xLiAOlEg44eFcYI6GU8yOZI1MGBLOqMRcqPhwaNVb76HrSoKkWljq8FwKqnIdFIeU8MxQVgF/v/ssqqwHfeR1QEhdB5cXwhKwywjQ3ENcTIA78PRWVQ72vLK4oJvOj5+jPmnyJ9tc6RF4ILft9S8qoWmR4OgIAA5891Zr2Zcd9XoIyuXL3LV9aKgFDWP78GKL9cAdU1Vb85j6xXshk9ZHmE5IFasQcoScyndaR1BzhKFATRoUo+s0fJB+i8SWU1ZsTFs+F0aWz2ynOa30NCRyM8FrSfvLofYDak35PaaADAAj00VmQEUnqUKXbMri5EKJJgjQsNOOjLRUzSYPpEofYt79+LCAazCHnKCF52MEB9dMzunjtvsw8dECKogOgLxnxhoWoz0xO2OFcRIOTzG9atk8NA6pmsJpW/SxcvyxmQoeNcRRnds1sCMaiYaTzErfs2OjRq+w7vsX0HMegHlayif5CB1xh+xkBg5HGmzJBjD0C34W83rl9XxpVsJxlYFCQvXbyogJAKIsqnAwNrbN269bKRgOJyGVEZH/je1sJ81m7r7uu2jp4OmxiftOnJaZuZLbt9aCtZT0e39vhcbU52k0CMZ0BgyKgKRGt6+nttYmxUc+z0Sn2Escqd7OkJnXh9OVhpTN78L0D4qMHcnxsQhglNJik94gabI3FnTwnHX1Z7xn9ShTBj4BRs3FcChPTUuSASi5W+HzL1/EDNQigG2wfgISADWEHxZjwHlbfyHGIy824XSyRzUVkO1kZGi/H7VMfCyZNxkdgKOfssIWcmQRsXlvE+KlUp+7x6CDUOmiX7DlvBOUJPBwCOjY8pYMS2CLTOV+W/9uzdY88eOyZxFwLLgf411tfTK5bADEJSDx/YJ2fOaLj8U088abt37bTHNm+xW9ev2+zkpO2gQrFli6qDDx8+EHXv2tUrAgBPPvmU9fb3qoXl4qWL6vV6jASakkXrpRBfKZfFauD+VSqzArwkoXoYbF9bsImJKV1z3xpXWm4jTmtptfsPHtrVG7fsxz/5uYbT3x16YGV6NhkxgC1irFgmLJPKEauJygRsTIC8udjvKkmkr7mHsBEQFnsI81jU1+FKie+IQVfam0V/XvzvZrZH956YYX5BbBzaKkj2uq6A963iI6CI7tixQ2wT1jVtDeHDQq8gm3U5P28vvfySPff88/JpjE+C+jgyPGzlmek0qszZPqJxvvKKeloBlG++8abGRrDWNG4HKnKKl9irJH04DyqVrD8AJgmeM2c+1XqCYp2JtFD5t5LO4RuvvGy7du/Sfme4O0CW5Cs4gXijowtdkh4lZx9//HGJLN64eUPv86r9pC1UnEnV0duuGIlnB3jEfwOWqZjSjhHPhfPXXNT2dgFCEjlUSgfvD6olxec3LmmP0fpx7LnnhB0mpybtzMefaj6qhGQ0LqZDtFS+72sBhPNLZuSX+Xd0esrePnXKbt67J7CHgAw/VA+pEI5MTdlEedYmqxWrLC3ZPJTGthZb8qYl7xvUwG9No9d/N/YQ+kgqB0j8XwBC+oOgwc1V5lTWFtjiOwj6RHfz/jqyW0jWq0lW4gtlq8453TKyxjp2QeZYp6PKYBpYnwJtwB0PwTevl/LdoXojLIuCc8AhaKRCotOxwPkOqjFEkKrApLmIIWDCexVwZ3NMvGoYX+bBsjf46zvSNereSPkz8e7TSAudY/LeTTt0Qr8mRkcETa8A5nzjOSiMlxsFRHp8AHXm7DKqbVJnDYGcQmwBLQ5HyIKX6AY9XVKodECvSmR2feneJnoh38dmdI52ErdIFEYHZwGw8mRCFqBGdSCxKlXFbWvLACGOlwNgZDBiQc/wS8ppQXXAOvosV4zkkvhNXTDjyYN4BfWStcva4b56xbc1UX9XiYSWfW/Qll1xS2sOBcIkXx3qln6fSYywi502EYNaI8NerNC5gqGPJIgqoRIdqcKPkQXg68owUIynaEkVRY2EScJJcR+Ld6BIiU5iM65AmuTi45lmfbExxzLpTKd7IApwUt3NFGpZn8Z4mpJ1lkrWDSCs1mx+DEB4wWZThZBUIWTXlk7WMpuagbzz1oLTWFyUM9ixY5uyn1u2bJX0O1U41Dq5h9wHMuXdnd3au1ToycrPjs9aeWrO+tb32vqN62zL5i2ySQSdZPfoxyErCBAEFFI9IMAaHhlWRQCw2duFiuiAACtMB2hc0E9IYDiDILGElT9ZkoBGgGXUy6rleQG/UjuAHin8tOkpfba1uBEne0PsLKm3VteE54dKK8mgznZbqM1breoCTBmdMLMtvkcag5DmQUm+9gtbK7I6yZbmCR7ftqtVAhuTJU2SXoll0JwiEYHm8k3s+Gel/bfaYPrcZtQfNX3Xivbi0f7w5wGEjecYAm7NlJJztUefKViwiU1OOUGn7HZ7Lij7beaTwofqaEpGuQqnJ31yYYmQb2cd4G8b11XWDsFeSD3UDIQO8TOCw507d9n6devUskF2f3xyQvRLCc+VZ21qckoVKYQjPHisqeIgQRaNbEnrIM05awzIdQ15RlKJNyXfUguL6GFS6/Yg099PPIB6IYrAPQKEnOv69esUqPLCP1JxQRgDPQQEpyQ6NV/V+RLEMrbiyOOPy4ZQtdu6Zat6f1EfHn7wQFS8+4OD6oU+9uxR6+vptoXqvF27dNHK0zP21ONPaLYcMwXpA7x25YoqfageP/fcMamhEkzDIiDRhiIjtgpFVJJfVFJGR0fkI3p6ugVyOa8Kcd/klI2NjNnadett85Yt1tc/IEERzJADwtv2o5/81N5695TdfzhiFYLwlla190R84XeLdVG/f1aa7pJaXGU2mu/eZgnWtKZXHRnzaPsz3qWk5Ff7SLa2ff3Xty8VW1yK668++VJftY5qvvZaOpdG++HbeXlrCgUXfDEiaSpctLe62imAJymSE6/RW0+fH+uQ+IBEKUkLkp0SISQGgbHT5gDo5Zdftqeffkqg6/LlK2K8lGHkJHV1TifrmXv9dVG98ZkMf6fiBw3VVXjb1S8b70foBRAJJZprfPutt+zihYtS6/S40veyChoLPlaJvfbaN79pGzdtFLNH838vXbQqo5cYk1Eqqd+YRM13v/tdgTOomswhRhxGtPL5BaslQEhSGfYSPYNUKrE72CzuCfRSYunQbYDmySgJZn6yVwGN3Ddo2sSfxAJU/g4fOmjPPntUyRr6m69duW4PHwxbR1e7rVs3YJs3b7Hjx5+3ffv2f02AkCocxkoVwil79/QHdvX2bZuen7OJStkm5xwQojRqHe2aPTgyPaW/zSDjzFBIwGDqNXMxGZalC00EINSTlg3wbaXBlzSJRy+XmplKPt+ERZp6H1LroQeoib7ITCYZCIE1pyO4Q0rbJEYvFCijUQH0t3glzwcBpzmAUv/yod0AWlW4EoWNjYFBywBEiL+krKWqfEsOhDzLQQnepXbjc0EFFVhNdFFdfwrwObb6BTk3AeycTBlxVF4V5Bxz6xRONMv2BjUzKVd60c2dchH0BdgVnbagYtlooOKe6c6lOXLcp1aBcgc/GDiunU0KTYBsp1evAGUuORwVSIAGmxiqG4CUZ4h8OBvdn07M8EiiROm5ZueVrj2Ua3lOrUzSDgAfaqdUcxfJUCVjnm5QAHG/gw1UoQZabHaXQ2W1oIIXgUCeBAfYYwBdvVTfm5xBEqpbXWyh4HC0PpNiq/pWmbFHQCIKDkqx86L3EOhwn7m/fEZD3LM+PQd9Xol1Nd8IYCJLGQkM5gvxHoInkizKenW44XX6Z6InvJGFAAAgAElEQVRaq1JX6OWM4CmF+lpfaeRLXeIiBZ6hKSs7EUkMX6DZHg5xpLwPFXvA95q1MS+QKiE/AMLxCbt36bKVR0dUBVyar9hSrWqlVhrfa2YLVamTtre12mINGXVmFXVpfwKwSR6ousBspaA1LbVaiVlVPGu2YntJAWCtWtNnWNMdre3ef5mCG3Yu6x8AjQNZWiipZ4HMHyfe0d5mtdkFq83WrLW31Uod3ruJOhry29xSNdJ3dTo4T2IU7B0q8TGzkWogtmYhDfPNKuqa3ZgCocI6rwNBKVHmibE0VC0lX4KbrI9+Sd7C7Wxh32TJqLSjGqh4dajhS4Oq+oRN8e2O6fKTe5TK5Zd+3Z/whqJdbDxMI8hoBjpW+uqvel3Njh3+Lm0qtzupsh+RbRY8uiF7pDuR9fglV154Gno2oloR3EnNGsDkiQhEGfi79gg+AyZHpeKBWtHuFc8lJTVdUdnHbtBfhG8RC4MRP9IS8Bm5xA5i1CiGSH40pYkj0RlgMAPCTS47rUCPXZSccj/uvdtpHASBKH3/Bep7tIqwf5WgVNWgTT4y4hPZESUpPcms0UgE5ikmYe4yAS09SNBPn3jiiCoTzAwcGrxvg3fv2fYtWzQzcN/uvVaZmbb7d+/a1PiEcVcP7d+vqt66DRvszg3v5ZqdnZHUPn1QPBPUVnvX9NqagX5bv26trrM8N2c3blwXGOzp7lE1A3DAMwtxDgJceqYRttq/74CtW79BFcKZcsUeDo/a3cEh+/G//dzefv+UPRges5nKnKbYxOgqzwsGEEwzFQvPvpnZWS2P42I1j7Rs69/U4MP/iCM80kdiHy8HhCEU51e8PN6q/30wunz8yoIYdPkoj9xv6vfsc7VMpeRxuj+q8nb3aObt9NSUkgdqF2lrVfWZ/Q8Tj0QGPblUB/k+Ehj4R29/yZMfVPCo0kPdhjINSLp8+ZJdvXpNAnD4Wa6fcyepQMXxpRdf0npnHb373nsax0ASggQ6fjNiHj5z8uRJgU0o4bRl/Pd/+icJrVEwKtLfoWKypxgltXnrZvvmt74l/37+wgWpeyLUIrX5NB+QXvyDBw/Y0aPHdJ304EcVVGrGxLfzqUjRVrK169aqf//b3/622i4unD9n589f0GcAjyRmCQG2bN1sB44ccFpudU4sBRI/sBO4Plo5nn32GSmabty0yS5euGDvvPO2Wju4J9x3qKTPHj1qmzf5uIqvp0KYACEbd2xqyt4+/YFduXXTJucqooaOV8qaQ1jq7LTONX02U63aCNSF6UmbqlRsUYCwZIuPCAhTZ0MGruRgAvWJyplvhiz7Udz0amb2gEnCEwWq3jKn7CyTuldxkzogdGOtwBkucqK0Bj1EwXBSAZWT8S3sFchoUFTOy0GjVxJbfI5PUm/kc94rxWBfH7HhohlpyHgKrlQJxTVEcBwUuwZRALep6T4l8qgcVXpF4BRBv4B0AoQ+1Nx7xMJJFY1SDpzdaDkV09XS/B75kHnNyAJwp4bkuIdqoGfmmn6fFE5T5SPOQ0GtqIkOBgEAyIaTefIZkakinKKPFH7696Vr5FhxnfQ9ucBKgdqaZj7G3Lui0dV5ZHdree/IStY+MnSOX5yWzDV6sOEA0J+r37t4xl5xeWQs6M9KlWJ6PmPWJepgPo5FVXNRJqoKODgH/jefc9qsr1meU95H6usl5KcF4tMcvaCUUn3nucyWK04h4bmnJIDTrD0RUXf3MsGk+qRD3ONGpW6Op3p6KmZpvWV5otxR+jr0yj6f8EmTS4zOszZmEpL1xyBPTNrg1asChMZ4CcRjFuc1Q5CJ60vVinoPCZaYxwcm7uj24e08P7L2Ma/Sz2XJOto6rb21I4HgRVssOdgjOGSQb2d7pz6nZ6CEgweM7An2Cg6wrSUNEhd48+B4vlyzxeqSqoycA8ErymnQQ7nXNJwThEHv4pwQsRkZGVVlgv0BQFeVoq3NZxhKbTC3cW43Cit7JWAnMZGchu57w6MkpxKu/soBYTAe6oGajpedRsM8sC87eGF/N8Z6sVYyO/cI5/qIX/dHvW014NZob77KF/zZAaE7yVQRrr+rxSDvUc6xDhAWWCvxWQlTdHQoWcWPS9MzhqFD/pXgUqJpVlI/k5K5hVE8y4F0orTj9wtr2+9RAY6mBPGyZIaWYtILKKzJRwLoaYZqUO/F3JGhd7q+WkciSR1jBeL75CNy5LESaJedLnTEUnGjwojdp0IH/W37tsdsyyafDdjT2WVPPf647d+zxzat32CzU1P28P59q1Wq1t7SYls2bswGgZehopbLSmoBQhlzwVzUcmXW9u3fp+og424IWienpu3S5QtiLRCEU5lkzA12j6ohtHcJ08zM2rZtjCTYY719/WJrVarzNkIv9/0HqhC+/d5picwACFEZdbFBfGQOBp2uXP8Mm60/+YtVKn1/TBHwK0yPeJQtseJ76gBhoWoXo5f4e8REjTYtWWTtWwnISeRNEZvP9m3I22VxkeIOT4a0d7YrmUi/K0CESjX0z6HBQRt9OKy7D30Uphcv9mN7Z6eSNxyPtUn/LS/iDgnQlErWP7BGLRP0ywOq8HsIo12+eMkeDj3QmSHcEvEG3695f088qYo4vatUB8fHxgRwI/FNsht2DscEEFKVo/II+GJ0BFTrxpfMwKLZxk0btF6fevppVdwBeq4cDl10TnEr9xpK5/PPPyfAS0FCSt537orKndndSOS3tdrOnTts/4ED9swzT+uenj51SnRQjg0YVPy6sGS79+yyY8eP6feD8tsj6hfm3lCBh2p64uQJicWgVn7u7FkJ9eDnAcOoAlMRfeHECdkVjvO1AkIW2PjUlL31wWm7DCAsl21kZtpGZ2fUT9gKjWpgwMq1mo3PTEtcZrw84z2ELNZsmPryCqGy6EHF9PqC0zIDzGid5wqkem/QzArVrrQdcsAUwiXFHrciMIIylmXL/ZgRVGQjJVTlS9XGBAj5UPTa8TdVIRPX2s+tnmKk4Jr/SxVCFjjUPTmN1AuVVcdShTCu0TOfDkqQn1ZwnhyEqK51wZVvB92/5Av5b7+jhetLjizGCcTfAuRqZER6+bBbKAAO3iKLK+on1YnubvVBREYzlNKkKpqcWXzWq4SuKpXd08UlARmMgh97QRkUrtWBj3+/ANTSouglIUQS44vifudzXFK1OFMa9bXzVQK0rw4I3dC6QXYaRNBU/b5S9fSEgNMY8lEkEUCvlM5sFixIUCWJLkXls5gp5D4vLlKx8rWYUZVT1VpVxXQugJH47xiaHIkQkhCaoVObF20IkKigjXmgGkLsIK0F5da01uodqvcIO027nnJcDB6z9ZCes4Ybs2+1hrwqHEFeDgZTwJB6CGFBQhltBdhVq9YFIETu/Pp1icosTU/JO7BuWttZD/O2UJk1Y5Bupaqh60jW96xDqdAdJUZbokjQttJehfZJhp6KINl0DZbXmi5p7AR/R+WP+WGMqphh7tKsZ1G5v5s3b1JQBTDEyUIZvX3ntj5PA7qLv/TIWY2Ojsl5IPhAppU+H86Lc/r00zNyhoROXd3uKFU9WLNGKqJDDx4KiMa6/9MAYdiWRwjSsgrh/wKEyyKU9Iu/BkBYPLcIPh/lfFd6j/xIobqSJ3L8EyRYwiYCRBA06e7rtY6uriRogajKtLWQKGSnQl/jP9pzf9R430IMxhNMhaTnowLC4vNYARBmieeGBIPsUErccpgQt+F3BJjFvv84z7p710CLXOm+ptHM+jOJKgB0UGu7upDr71Yf4fPHjtnLL560o089bXt27LRuQPbcvM3NzNqStBcW1IIzfP+BXb18RdU/Kn3MRIVae/nqVXvwcMhmyjMKtg8dPiT6O0EplYpLly/a8Oiw7BsVJSqN+BHsH0EwwJBk8rp1G2z9ho16jvEzOj5hd+7dt3/+8U8kKjM+OW2zc1WrkCDX+0ji14+dyAHhykmo/xCAUDTqiNJcZTsS742AMIvLkk9XUnnex0W1dXe6GjfgrBBbat3EmDXiSKpoiP71dtuGjZvkVwBvxHGIrKAgO3jvruIs9lRrR7vyRVS8tRfQA4ENQ9tNjzO3SOKUp6dV7dqzf58df8EVswF1JAveevttu3rxsk2PTNgSE8nUsuFxJXEE64k2DXweyUyqhLByoF3GPaD/feOGDRJwgSpKjz+VR4Rq6PEDTDa+on+Pz0CzpqL3cHhYA+adrrmQUUY5n2PPHdN5Q+mkf5GkKxTzvIjhRQneS4X/yJHHBdTw69Cs337nHVX+vCjgBoX3Hzp40F599VUBTKqTCPDgw0n64rOpplLx5DgI2ODXEdbhvvO7Q6KSPmvPHz8ucbvLKIR/HSqjsHbJAUSF8C2QPoCwUrbZhZqUROkXrEFj7Oi08dkZezA+JpVRVEepEAIGF74iIHS6aD4KgYwYWflmwbEocknIRdUWqpFNrGtj9SghzybvjErfciEWD3ZdjVPz2IrVw1QhFEAJ55S44Uslr2qxUaXsh7Em2A1xjJQhCjAXNBjAWQAxVRlwNvSMBSgsZGGze5MqNXLQKUhv7P2TIS3MNyxmo74sO1o0UmRSyCwVAaH6J6I5n/YlqKNpdl02q5FrYaYKwTubS1UPB0qi+6R+yniOnjWLnzSuAEAfr0LmNSi/ATKUXigAQq2D9NF8ukgBAv4pFUIFRXlmr0jDdRpdVOecqhmGv9g79WX3v3DJhev3nGEwvwSmk5Ko1kFGl3XKVHEuZjxP/oVSSlUx+kYB5hmQVtVwURSMaJKWqi8U3CVP4GRV8VS9i+qY5y0KYkxNuDzpCvRonEaUQLxb1xUAPffas8ktUFBWAIRz42PWOlexvt5u6+/rsb4BVIqhelZs+O5dG7l3T2Nt1q9fa7v37VQ2kYAHhwC15PKly5o/xOv48eOiwszPzdvgvUENwUXUir2A0UchjPvw4OEDKQXyA62FHpsQlcEJM8iZ92D8ccSARBzX0089bX39/Xbrlo+WOHv2nDKXOB6+G/pIpVKWkhlZxFs37wqQMk5jA4Cwf41du3JNWUQo+1m1v1AhjKRbLKD6ZEmxYhSV65Ts0OG+vEpYXM/B0sjW7V+gQpiB4EIQ/6j7aqXA/M/9+zgfWZ6cV153d8MqFe/4n6tCWLyef29ASOCHtDxCIySzxkZGFSwOrFtnPb298qVQ1cbGRv1esAQTjctoR0mv7J4VRttk9usrAsK6+9hAiW22Vprdd35HEockDeeNP6d3EOoae9TnCa/Qg/pHAELXPnANAQfBSwrCsdsvHj9u33zlFXv6iSdt68ZNUhWlYjjQ16c+4cr0tCiiQ/cG7eGDB3b44EHbv3+vdff2iE0A5Y7jMvRaSa81/dbZ1aEWAWzf9Oy02AwwFdxPOI0Pv0xlMNS7UXgcGRmziakpKY5u275TSqNTM7P2//7zjyUqMzkzK0CIuBXvATi60nis9GKFcDVAGAUGXyCNz+ivuUJY3H/+LPNrkLVtbIUp7IGicAuAsKOt3TY8tlmjvvAFGlUiwOGtTFm7jcag0WbQaZu3brG9e/epOohP4TP0+EHVhEYcsScVYrU2pQSt24pEO0WzA0pnAyB85tmjquLJd16+LKVM6MyV2bKyRrQ/eKIcBhXMpQ61t8xXmLc5Z+W5sq4f7RDpgxCbdHTa3j17Ur/eTp0zqqIodKPgHYWG4n2N+PT55+m722fXb96wa9eva+bm3EzFFmtLVmorWSdrfu1aVfuOHD5sn3xyRuc9O+PJXu4ZvcoUSLinHBeKKHM+GTF1//6gBODw5Zw/YJHYVqxCMwkz8f3EE/eHhnyOIXoHnV2KFwC3HA/K7vtvv2/37t+zqdkp0XiJFU6ceEH/co/4Do2M+roAIaAwAOGbBUAICKy1ttg0QhNUHJhzk8ZOzHPjAgzSY5gBQheXiYChSIjI6aLeR1esEHa0d1pPlxvdRicpFbG5iq8DfY/3J0YgXHQmEZjKxKRAc7mj18pX9q/YwxBATz2EAoSeARdI0yw2rw7VOYBQdEzjNVhYQZsJUY8wZFr4+nyqQLa2OZBKxkEVQoJ59Qk5wCxmYZsCQgJkUVhTf2CRmqDeRwdZQcNc5vRSdTV6CDkXv3bPRGnuU0+PjuHzEr0C5rPp3JCz2emTkJBO6rd09dL0vtQXyQbiM2x0jIWOk2byRL+G5spkYK5ByCVoQUWqUKIby3WmprRUt/D7mgB1Xea5gbfvf6sHjPma4Qj53xIvtY6w4QGLU0iL2ea8cVzkDK+LN4sAswUcDiMJ6qRnx9dHVpD76wbafwJE87wAgTJuqUeFc4k+2ah4u5O3VBX0+x/POtYKa4GhymSq6U0U3SLRcrX209UHdbi2kGZoRgWxCRhMWzd7cp7zzDxgXSN8fZXAqVcC4Yky2oqxnZ+vqxBWJyetY7Fmm9attY0b1traDdCZWqw6V7ZbVy/bnatXrLe7y7Zt3WpPP/OkZmvhKHEcZCEBXw+HHwrUMhoC4EdvH30RzBnU6IeBAfvhD/+THTt6VP9N1Q9nRQYT50KlD3Wwf/iHf7BdO3dpnQMWP/zDh/aLX/xSYg/PPf/c/0fee7/HdR3ZogV0NxoZIJhzTiIliooMSpZnxvbc9z37D3j3b5tf77y5737X6Y3HkiVZybIkijmIOVNMyEDn7vetVVX77HPQDYK0PLLn4TNNEWh0n7PP3lW1qlatYi8FqnxQTQNQBN0GIzAABg8dep20VNC7MI7iT5/9SU4ePy0TE5PSN9wvI8tGpL9/QO7cvM2svoCao4iD/0tI7Wlq75NAhgYBSQe4dfIuNJ3JQ4u4qn8FymjmjLqNjAOpdvf0twIK03s47dPi647thS/tk55V9qE8Cdx0Cjzj91nqunWqEMJPoNcN5wI2Ccq5qEKsWLlKhkdGCGpQGUCwpHaavRhmnzPJOu9VCkwhY4RENcJ4jdzXu/0Pdv8pKMWLrTnOsQvDwKdVyxWK16D/SWmksceJVvUZAKHvcyios9e+UlWqfE9BXnnxRTny+uuyZ+cuGRseoaooFEZ3bttO9eWZiQk5cewbefjgPoX5Drzwguzds4dCUmDlYP2XLV9Geh36xWBjStUyKx5gMSwbG5WRUVVFhb2DUA8AJHQW0JeF4B4FK1RATp0+Iw8ePZbe3n554cAB6e0flHK1Lv/6P/83AeFMqURRGfj8XEFp7gCEyTovDRBqekr3R3z2w1mJ3Mgixir1o/8symj2fGUBYafr9coae8zRp1prymBfv2zbs5OAEAIveGaomDVM2AhUT49nsU4+IxN+DolGvB7gDWMOQP1F0oHqvWxBqYWqWA2qvGUdLaKjoExPI5eTyvw849X1mzbKjp07Ze/e56ieffnKFUuITmvrCnVBhLGjakiotkQFLJ26BnddBQjUaIIZxx0xyODAoDy3d4/8+Mc/ZkyJJMUHH3woFy5cIAhLWnCSlUNiA5VHzPSDKukfP/mYr0eyFC0aEGMr9BdkZGyEP0d/3rKxMfnqy684BzGYCIykiAAhxkZt27pVdu7axbnBqOoBpIHuio0I4AZWkRdGOCZjcJB90WBYocKPyt/qNatl/759BIQ4YxCR+fPnf5aZuRnJFbUiunXbNnnj6FGekZs3bjAuuHL5yg8DCAEEAfTwBz2EMSDEaAmEenONhmA0RSuf4+iJ78bHpdqlYyca+MMeQkpFEqx5EzFk7F1/U8VTtJeK1QajTnLztFC56OPg07gXzo0AMhvIaGjQ44DQnURSumVgHvUj6M5TsJRyiizZg5qogND7vqjiaDDVKXs+RDs0qmcAoc8fBNJjdQXjKThKQ2kfPqqA/WWYtxIBQlZhwuiKugJPqxD63ylAaEGf9xB6VdCl4hWYWDaa/WEK4ryypGuQzsaRyuAjMQxMhqqWK7taz6Z/XxUgFbxi7bwvzcc8OFjEJ2EtnAqK9UV/1NjYchoaVFSQKUKGChViznKBRK+d0lg5OhuwRAl3k2YMHiMFR9oCwihbHGfuFLClPUw2s+6VFzIrTBFWAVWOxoFCCgH4xYFOlEV2EY44drCYPu6JdQNPYJfPGdhDhTVPg4QsoCttOTiEYiW+HJw63dYprkkl0arRNprCey19d6CiC6MM5UwkAZxmjD3tmUWdT9igQImvI89vNhsf0czYtxj6A3UB+HKrGMfVTN/PACpYi+5WUwU021BGazPTUmjUZfnoiCwbHZK+gR6OnZiafCxTjx7IzONH0pPPMZO3b99eeW7vXlKmUKGDA8EfZO+wB3/605/KkcNHWCEE0FNAqI3fR48e4XDazZs2k9px/PhxAkJQOJE5x6wiUFJQKcQICQTG33xzXH7/+/c4DPeFAy8wGwhnASCKz7948RIVz1AlBFXG+zIwp+nUqdPy7beXGAR05dSWYYOj9xDX1AqszYQOT5uXEU7IBrydAAB1h1wzOZoluvD3k6TcX1Ih7BSId7q+FBBoE/AvFdgsNXh81tf9rQDCTuBzoT1dWmTdCRBiPyMoA10aNGsETzgT+DfmjoE+jYAIZ8ap2fhEqiUb+4c2lXYgzRZQc6IMheQr7ceyNaYnJQ6eBnx7hURFZUDL0ECdKqMdkl+8Yp5N7SVfbF/GlFHGDOirKqKnPieNUoX+LdeTk/Vr18iWDRtk/Zq1MjYyKj25bnnhuf2cQ9ibz8vc9IycOnGCfYPLR0eZgELvEiiiNQhutVqk1I0uX0afPD07LTdv3SRQwHM5cPBF2blrBwE87A1oa/DlVD/dsJGJYTzb02fOEhBirA0A/8uvvCqNVpfcu/9Q/u//9Uv2EM7Ol6QCJhEUFlEpyoMyuhAQpmmk7g/ixGrUbdjmvP+9VAifxo44IMTzYmzabLGi+8qrr3K7IcmIEQl4RjEgdDV8VLnAIgEAQu8e/kCZFmDj3KmzMj07I/neHtKMsZ+Xr1rB1iAs78Tjx+wv7Gpqpbq7D9Vda0uBUjdZRn0yMjpKX4oRExAaQtyrffQQgMNItpz20uetojk7L/PTc8yLU72cNNWWNCp1JiAGhwdlbHSUCQwkY8G4AXPG1To91sz6C8wbhD+GyA3W7Zvj38gN0JtnZ9nbx+R1lzDRgXVA5Q9reuH8BX6GzwuHzwRAZmK92WSvH5K0SHDhC4Dw6tVrVAXH76t4Vp54A34YX5yXXFDtgPJcWdasXi0vv/4K5wdDIOqrL7+kIM3977SCiCoq4gRcF0ZgAOCfOn2az/f+d9/9cIAQoBC39BiI/NNPSRkFJbTSatm8wS6pdaEi2C1T83PyaHpaKtKUKuTrwx8d74cGYPYGIQFooQWik2AQm0mwooIymslG1nt0ZJlmObxKZI4AdAdk4xJAaP0E7EFL+skWAkINTjmPMEUTRICZKDDG8tdaCXE1zmTAOnsJoiCLg88tODOzT/CLzYTvE+jxB+qqXMBDsyc2IN7U01w8Q0GgibewSmgqm2ZNWKsyhhicozsoLpNV+rxYgH8Hymji/Ra0IpPyyOHfOjuPdD6sjSmPOgj0Kpr+rdfoiqOhNxHl/1B1dSEbXcOaqWSCUoTDgfcFJ3sWMy0rVVJKKTRgmSBtU0pk8fW+Ysl0U7Dljes6E7xlA+F2FcIoA52q2imUC7Zb1U5VajJ8vr1G51zqupHiA4VOKqw6IHSpad+fqoKqW0LV61JfLhxkaqb+GhXv0b0G4MwmbKNxoDdT+wOVhoukAz6fhskHvXMsCsZf2MD5iL3GPWlVSPai2QUpAFUnjmwX9gIyhnBM+G9/bzXS6uQVSGjglhRBfZZiEjbhtpkkolqtnY8IRDogZGaS62qnC86o1aSoDAGhVQib1kNYmZ6SPOhO6LnpQ8W6W2r1ksxNTUp1fkbq5ZIUC3kZHbFBzBs30mFiBhH6Y6BGBjuDL6eMVkpVNpyfOXOagRH2LnoIt2/bTsrpg/vaHA8DDqoImtThJHfu2smsJYbJI6N49dp1zkRCn+CGjRuYLURwBTl4OCX8LpIkK1et4uwxNNZj2+Fnt+/cZZM6ei84BsOr/hSGcfugaQrOausSE8DR5FN6j/kTCg86Fc4yMcRHqAyKWPxAEyP6fMNTDlkZfUYhXos0ZeiSO0RtT6qEtUvOJKYse3P6k78FQOjXECxJyvcsrKZmKx9PWpfMU+14zyGx5hW5ILCSPMf4vZaydt7zTvtvbQ1ICMKmv/vuu6RF37//Hc8FZnyCBoXZZughQt8QEiwUeaASYawM7fR6JBvNv2QAgO7NxYFr2BU+fqkNzfBJeyhRZLU9RXCntt4DSAazpmba6Xkx7kBMAJttrJskAZ2svCos6BcVlhFUI9iEP8VILQSghW4ZGuiX0UEEzstk5diYrF25Sl5/5VX50VtvST/oeJWKXLt8mWyK1cuXc6g9Pv/u3TvsER8ZGWLFYsWqFVJt1OS7+99RfAMzB2HfQLvbuXun9A8M0jZ9c+wYrxuJMNDhhoZGSBu9cvWaXLl6VXqKvTK2fCWrRRCROf/tZfn1v/+H/Pnrb2SuVJEKVdZVuAQxBimjUUmGHtz6CuOEvfoAGwdmLkJt3cKv/4qA0BP0HtOATYJzBKVOzNlEBQnVXvTjQugFrwcQ8eIF4hIoh6LKtXrVKgqVPbx/Xx7cu086caVWlRzHD9VZuNj93F62MKBHFIIzD767zyINMxr5KAbzticbsQKdDFwPqKsQj8Lnwi70FiGs1s/KGirreHa3r9+SS+cuSVdPl3T36Ny+Vr0plfmKDI8Oy8pVKwiMMIQe7RonT5zgTMMHD3U0U0y51zFiLd4zevcOHT7MajcE2DBm4v6DBzqGy6ioiFewhvDJuEb09sGvT4yPB7CrCW1l7uG1m7dsZoUd74NqI8ZT3Lt7l1VOJngIALWC6m03ME2opuPMoDIJsPf2u29z5Atit88+/UztXxkq/D0EwQDAPqbqzt27BJ58tjMzPywgJB10clJ++/77BIQNDH23wfRSLFJYBgBxrlphfyEH0yPQbzWk2qD8leMAACAASURBVGxIFXQ1yCgTSKgiUgwI3bSy1wsGv67KgR7ADw4Oy4rlK3QIfbkSeMVA4KA7IDPlNFSvHDAIsnmDdGYROPTggFQ+r4CBAhoaehUQurS9UyJhdXJdivy9mhLey65XM37drHb577WMMuoVpTBzMBh6Db4JCC14w38jwPbrYwBmFRS420AZtRmHDlDyXTpPUB1UTu8J6+4S3ub4Q6WvjSH1b7nx0cxs0v+W7T9U4JjMweN9RmDSf18BpYJiPBBWkUzkBuuFDA2yXXBACJaRyUEgje/jPQAOfW6gFkSzKqBJ0KdCJDZCvRMgdARtNxwHPe3mOWaduz/P2Ekla+bztVyUSIG0Raa6N30GF4MfrVQ7lTh2gr53Q2BgQZEPCMdnMrOOPWRVcM+4+ngLDShaRieFIqmPLwDdwqSUTcQH18agxgIbBngWa+GzfP+xqs2Zjlrxxh4Df57Za8hguyKsD6E3oKLRjV6PwhULeOx56N60n2eCPKwZ9o+K6HBXcnYeAiMo6XVbhbCv1hAFhNelMjUpXRg3AfoqRz1AnrsqLWTGQWNpNWR4oJ9iT7h3UKAAyjgLbHaGvQSspncJA1hU6UpzEMGYIxjDGsCJAeTByeEPDDdAG6u0ppZGam4hz5+jiouqI+di2hcCI1QO8TM4GzhUiNIUetCzo1UB36NuW2D7vFfBa/z6rNI90L39/fx9OFBSd8whuv3ShEpSfUmSLAriFRBq2MW5qtYD7SII+ugWVtGTYHZhyKbPeGEQH5+zdgH1ohWVRaiASwE1i5jDJ/4ofv/sdadsyxOAS/xBfy1AmNgSGzOiG4GDxP1an3btqXTcZckpE1wBYMD8rZ/97Gc8UydPnmIfDCpPyOB7FhzzPo8dO0YqmI/MgaomzgIrhbWaSdzbPNug2uwmtT0Y9L3bETR02C+LAe/4WfJceBLRGEeptW1bqVZ2DPwTGBa4R4xWwpl3mlkA7Jk0Lf18MJhOlxfBLLnenoIMFPs4fP75fc/JkddelzcOHyEdHindmakp9lkPDwxQ2OLB/fty/vxZ2oNNmzdSXXTjpg0yNTstly5fkvc/+AMrOaAWor8Kaoe4X7AWEJAD4COQxnOETcTIr8mpaZmcnCJwhM3p6e2Ti5euyJ+/OiYffvK5nDp7QUroHwQDC/YCFSbEUwB/7QChCY25nfJ5u+rPIhGWJ57O/yIv8BiVrJiWbNu5UzZBVXblSvobtBlQ5NAq7PibCf3M3sQWYu9eb6+UpmelPD+viXzsL8vgDg2PyJGjRwVz9G7duslKMRKd8EXwAhBFo8CRFTlUnTthO6naNvpEE1FCFUhbRSEbnH3Edp9//Ln88t/+t+T6cpIr5unbG9WGVGbLMjo2Ius3rZc33nxTdpoa6scffyzv/f73VOTEeVGgpZ+LRC02BgDVvv375K233pIb16/LpcuX5dbt2zI1OansNfN/mAuI+wOFFd/HGcTZAPuJMxnN9zVqTSqI79q7U7bt2C6bN21i3y2qlOjJhd0K2hmIbSsa70FAx9tuGEO0hP25e/bukbfffpt0Xai7shfy9j2OtRhbOSbrN68nIwhaBuiRxOeAbeRA9gfpIeScGKsQPgAgfO89AsImhl0D9GFb9PRIPZeTcqPBURPT5XmpNJsEjFX8ASCEgAgz2FpRUXVMpTcBLFkoofUDE5sCOHTiEeZ0IFDS2Tx1nYvH6owOoKzY8PkFFZ1sGjwFCtPVCm1bUKjqwiQeICm9ssaxE5hp55UzV8GkGqcFuazasGG0mABCbK3oWuhQLOjVwM1VFA0Ee7WIINECNQ/E2AukGbGgywXAyW+ooqNXIZXCAmAJERft0QsgxvoKQ/UsyvDEpjMODrwnzd/H38sBoWdIuW6BpanZXRr00Muoz94PJn7qvW84mHjOoIxScbShIiZdXdoHl1qrNoFVQhdVGi7vz9bYKbl6T+R1pmjEcUDsmjV66elnlHUt/n7+2QoQNZOpP7NqmK+DVb38dUrE02qprjHAnQXQmUSGOkK/Htt0SflOg5PQn5IIufg1+zV6YzqrfEZziHsdGfSbTDUpo1Fggs83qK1V9q5cALJaIcypGiyv0/aweXCv/Pnf2SPqt9IOfNO5We8j9oSVf6UOKm6zQUCYQ8XTVEYBCB9euy7lyXHpQp8xhQtw5TXOIJTKvA6nl5b09RYJZpn4hJpfvkDnwB7lslKq8DOAuYH+ASatQGHGEGn8DGcN1Bqd/ZiXuZl5mXw0JYIRF9hMrS4GfYODA6SowBGiDweZ1/nZEgUcBocHZPnYclJm8H0MtIejQRItqbB5JVyjQk1a2dOFbQgJgcSm4BmhgomqAsQ7VDEuqph5lSo6T37u3SHq304ZtSQHzqPt7ZiG7NTzENR2sHVYE7MMdk71PuLfs2+kj9xTAKp2tuyvFRouBRD6ei71Gv5agBDXChuAijNAG77g42h3UaUzuni76+wErFVES22rP0MABQAG7/05efIkASEq7xxhsGYN+wtBcwM1G2IsoFnhMyDYAooiAi2KTUDxFywRxADRMPLFgD5tbAZUxfe0GPDr9Iz8PdWpRbwRnqmoZzDy64n9NXYML0orhBwZAyGKmgbQDMy9NaIdIAwXZn296FsqFAgIu5otUkL37t4th199Td44cpR2ERRSiI8M9PbKEBgIt27KTTAgbt2U/v5e2bd/v2zctJ4DtO8/vC/Xrl+X02fPMEG7Z/ceClYhcEbfOJJdDx48tNaE3iAug9gMoLDQU5Q+DLSHgmwuL+fOX5TPv/hSPjJAWMF8OKwNB7maH+4ACOE/fFYwwXeceDYBMk9KLfVM/T2/zu0HqnfwIbv37KEyNfYM2ChQ3PR+ujipHOx5ZOudxVQtlaUOaiMADBTSewsELZhXuWXLVp4fJGxQDcOzh4+HXaqhOFNrsKesgHFN0C2w+Lcbw+3JElJVTj+D27ZtZVsGBrCDMg5788kfP5bf/Oo3gt8BVZLVxHqDffqY4bd1+1Z5+623mXQAvRWVMrRjJFRRbYPBtcMng4GH5MWmzZtl+7ZtVDoF6Hr08DGTSt05JNBVPwMqvfDZrKJa4ik+h/SvdR0ejzV5/sDzHDcxPDzCih6G1sMulUtlglG8N9TKu1qa4K81avSR3haHZwZ9gh07d8jOnTt5bWdOn5bbqEpOTJDKivff/dwespSw1gCLeLYokoTRYD+EqAwAh1NGUSH8jQFCDKKHoEwNWS4Ysq4umcO8mtK8TKJM3GxIBUCw1dS/QQ+A8aPACVSycgxOHBCqYAuGLWppNvS92WB60BsQiJFSZkEmHxSAZxWjDJSnG9lJQ/cGxGIKnqa+Nctm9DylxinHWcGgBoXc+KHfDoAQBhgUPW26daqHUioVo3qZHpsMv4vqACfDRAFYADVhJIYFb0ZvDPeRum69ZjhCBk3GtmJAZaDDedE50E5B68NBxFwk2+ihPyOS/E3GOJj4iVcKNDLjPQQpZHNUwYmaccFB5AxDp8149hOyvubk8Hbeb+GAmODHHJ5nWnF49HpBONbPTsCVN0UtpIi0AxC6zqxnBUqvSoArUPPspO4IXVgPcK1EZX85ENVX6FdEUW2rghmpanpPoW6CkHXyVG8A93hW1n+pPaYAIQtBXepebQ/R4FDVzuZgAnPbfXr2TIM+VXN1oRkIIOD9QhbRkxFhJqDeb6hIu5iRDUvWRUtGg/j7pJIGGcEcXr+jmMyej+9tQbBG4KWBrAvgMMtexXzBBoOeLCB8dO2alKFeWC7RWFN9FWT2Wkma8zMBECIoQ8a0rzcRQaKhLwMUMvVFZ8XRHABXLZ1TiCqeB8+J+p5IebYic1MlDEaUVndLkGGEQ1u/cS0VxZB5p8T2dw/k9vU7smzFqKzfsJYZQVQR0UsAFVIEykh41Vx1cQENHtlXTbCwOuzPzyi/ah60twNAHXQTUPJ8XwVbEwlO+fdSlRATAyCE8xE9Zp94dg0MaECcnhnpA79pS2hDnAiXpoxyz2QBYbsKzt8ZIMyu42IAJhus/rUAIdWdCwX216xZu5Yfi2AJVQZUxtup9rXbFym3a7baFSjxPEEHhaz64cOHuUcACJHtRoADH4kzgcAHn4kKhAuOoXcQFUWARgeEBIsIQqt1Jj48+eF7PLt2T7pedXHtyIad3km/33aMhLqEFEVX7Vz6vfzcOemRyaRuFalLFKCTxGeciAv+KbxlAgj7ij3SWyhIpVQh6Nu2eZO8cvAlOfz6IdrFwb4+Wb1ypYwODRMQXroIafvLMjU9wT3w8qsvky6KId5OVX/w+JEsHxtjJQfxGuwcbCLACJ4bnsvs3Jzcu3dXHj16LNPTs7IKMwrXb5Be9IgVi1QYPXvugnz2+Rfyhz9+KqfOnpdao8XZ1DDGWhxoMU5JFkvvi1oOQWtB/SbbFawKhd/QNpoo+bX4o/u7/6kncrD+qAqixQBnBK0FAD0ciu5ssDZ3G0a1RJU8JiFqdZFqUwrYRyP99EPYF9BvgI/jCIaZGaqRwv/ii3Ony3VpVRqSH+ghdblWwnD4bin0FS0Rnz4Tr7zysrzxxhHZvXsPWXQAVVA3RS+++hCN/p2Fhlmbu3ftlsOHDrGoATE10M1BdfbrQIzp64J799mGWCOAQ4BZ2Ja56TnGMT19PazMa3UxYdMx1qeQnrKPOCu8Wpd6tcGK48rVKzlAfsWKlbRT58+dI0WXxY16U2qlmvQgsTsywH2KCqFXDrFe0HUAff7QocNs/0ArFMDe8W++4doi6YX7AFBEBRX3B8G4P33xJ8YBuD5NOBd+GMqoA0IUoFEh/LVXCFEa7u+T7r4+DqZHRXCmUpbJ2TmZAMUKYycw7BQVQpRhqY65BEDoaoUWnMMAYHtA0RCgMFcwDi7plCrxjEHZJTRXt/nyhx1bZQeSOqPLZiBGwZACkwQQatUI1SwdPu2IDBvGZ8+5Y9FZe9pciweH6yeFlIGoBrJehXJnoQ4pXfHxqknsrGgOnwUQ4tpZWdXsIx1QLkceOYJbBAGgZTpdQGFR4KTwX67kpY5XF5pXHZQulTbjpXEAZqeV8XPNQDmNVQM/u+cFlcSkAhIHuArADMh5hdWeeQDY0b8TZ2/NqMa0ceDHoMzLHv573nOovxxAS/IcomvLOP/kV9oFGPpebL+yzwqVF9wT+00TUKX0z6cDhHGAbwXIAFp13dIH5FkBoWf6vEKotOtEeTbZRyY/wv7aCMCH6mbS3+lX5kDRirIJOPfFNeCO4CkAQlFA6BXCfKZCSEAIymi1Ir3FghSLyG7WpVaeldLkBGmj3a0Gs99Q2Nu8eRP7+WBvMIsItBAYa1wbKHEIbkFfR7Zx/NFjeTw+br2beVmxYjkrfHBEM9OzBHWT05OcSYhk047t2+XIkcPM6CLBBSGNi99epIrpxk1ogH9edu3eTScFURn+OX9eSvPlJOnlz9FsVr5Q1P5AO7ZxhdXPOwGh0a5L3vgOOf/sprBz1c6WxsdFKyRGwzcGQ6KiqzskTgjEgJAJGq9+0IgkG/OvAQifBnz9pdFip8/SHGRkWTN9g2H/x/Yn2KQ0aHlaALNYNQ+AEPsQynr4AghE7wxmdD0TIOSgcRVggHGFLUA23NUMEfCAFopzRdGGXDcTI6tXreZ4AwQ9TkWuQ0ETg+z7+ggYdD+pXcZKAjAm46YW7w9dbA887XpindKAMN2Yro/ZkosdwCaDV5uzq6J2Wq1wxxpEvGzIeLw/Eu9iSpxUZBfJozccAn61BquFENDaumkLx0vshnjI1i2ycd0GGRsZkf7eIiuEd+/cllJpjnsA8vcYXdPbV5TZ2Rmdozo3K30cBr6MdLvxiQnaXdg/9DuDVgf15PPnz2mf9XxZ9ux9Tva/cIBU0W7rXTt99rx88tmf5A8ffiwnz5yXBsjnTGDmAtMEFPaFgFCTR86WgY8LrTD26naA8IlnvkPP4ZPO/xPfN36DZ/yMJ12D7pEWAcXe554LVST0sl+7dp30wrCX2rxZyhYZ3ZkJTQ5Rb0hff58MIXG5fh392PjjcfopPHvE286A8+oiqmeoLuLZMJlf0/gXfa4O8HTP6hn+0Y/ekX/6p3+ksA3A0jffHCMVEsCK1S+OINEiAH4f4m6oUKNPFaNqMGqC7UTTM0zIsjWFbEG1AT7iBmuD1ilUNfF69BBCCI6siKF+SzJpzx8qTWxXY1DWIo0WNoyxK4BjtU7/vGXbFtJWcV2ICy5fuizXr13nvTNJncuzD3fjpk20n2g3wWgqXGu1XJWx5ctk05ZNFMZBLyJYErhviNgoOMV4nmXy3HOooB6Q69dvyPXr1wj0QY/V5JEl/X/ICqH3EP7q/ffk4g1QRnPSNzoq/ej36uoiXXRqfl7GZ6ZlHDNrqlUpYQh5C5XCJgEhKAIQlFHekRoD0ChhBrVipIItSjix+IbJaBW8AE8YGXj0FeB7AGjI3DODD8na7BfkajnrRKt3/uWUPPw+e6AoYojMhAZVGqjrfB9UDBwQOo0PmjZakFOlTqclerN7AgjBs7aeOVBKXZwlyuCbckaaHuJ9Ve1wRcKoVUDltBlloOrGNocFZ0/hDVQtDRA6bRTrAhlcZJa0T2qW1ExW48JKeeivZjoEgBm10Tgb5Y312p9mM+8cNNpzDiMgTDWO62tiF95/6bQjB4QK3my4gXHh44BTbWR7WqcutxkM3EW0rqEvDhmAUK3VBWDPZUSxVUDqf3SnpGh34RoS9222WxMPli2OA5DQv4q9Z/2e7BU1aiw/JRpXEd65DQVvobOK1euSamYidoOMNAbPK+UxrhDqpSotNKyrn0l7Xt6/iHXQinkhjAtRoRp0nKUrzO7M4uDOvxffm6+7P1f/mbHL7fM0i4erbIAyiv5Fo4xi9ESxWmcP4aNr16U6My159gliZhgyl3UpzU/L1KOHHE6PquKysRFBNvLgwRdlzZrVHD5//MRxCmAgO6rCMX3k9UNF9NJFdQbIPOJ+kGBBZg+OC84aA3CRrXWqB9YE7/2Ln/9CNlNldBmdFegvv/rVL6nU99LBg3Ty2P8InKEkeu7cecpVBxZEZMzoAAvFZG5nRKOjyEyYBwq6qg0An5lVx1JU+5T9WixA5rxHo8XpTDTXdox7B53CamGAZfA1IHBw4z9LAKGDwQX7IPlGcqlPUSF8qiCu7Yos/ZuLAcL4Z6nXRc8zrigFM5UJLJ8WwHS8JguesKc5R896jlANAC0zBlvZFVhsTd3cMqHVbMrBl1+SF186yEQKKuLI8KN/EKJhCIAgGAd5dYBQB4QcSYSqPPaaydt7HKAMCJXDp+x+ZJc6Pam/BiBMPth9i34n/qxOz4osKBePK+TJhoEAGIJhVhtsPjHPRHymMxVNbTTQRCNk+vGH9DbQbXuLsnHdetm5bRupowf275e1a9ZwLmFvIc9eqqnJCSmX56Wvr8jeaMwgBDuh0QAjAcwrgPI8Ka0XL1+Whw8fca/gtbBxSCYj0D575gztHe5r5+49BIWFYi+a16Reb8rJM2c5buL9D/4op86ck2Y37lMrhK467/fibQBaITSGD1uNdG1dqM19A5t8ogqhJ1oXO7VZW7OUE76U943fJ67sawypJ3qRnFuqh7vTNfHamw2OdYBgCiiPqNodO/YNZwhCzXqpNsLvyX08bDt6PyE4g8o+6OQ3b9ykWuiciaoR+DVbBFs4u+yFlZaUMLOvUtXY2FqG+KxMhR6+AiDrJz/5J/nZz35KMAi6JMYqxXRIiq5ArTyXY/z9/AvPExDCvyKJhOTp1PQUPwsCLABs2BsujNfbBzGjMQrKwIbdunmTdofKos0WWRFQLkWsqX3JFamDcYCZhIi1MJewr8j781mCqP7hOvbu3UNlUVw7xqvcvXNXHkF1FW0mhQLXa+fOXVQ2BbuH6q34/IkpAsLNWzZRmOn5F17gZ0OYCWtw9+49xnxMzOzcIaDV4nz5yCrECaiCujAP99F/JiDEB3o3XdxDSEBIUZmcjK1dyz8Ai6gITs7OymMMJcUMlHJZ5mvV0EMIQFhD9QyUOFIQbfg0ACHLJkodUrCAoEFV8BR3KUTERsMG1PklSl9Aj1mqhyZzivRgWNN3yvECrKDip4DQef+uoIlaJmatqRKXfjmlFAkFp0fFfV4qCe2jHDCLpMfopugpVGOWov+Zx49jGzciln9PgDEPmPUNRjROpVtGFUYDtIDAAM50MKCtYj4ggkPLQsIRI/uD/g1kfyYmJ1OA0CtxbpC16pM4PHd6bkjcEXr2An9jw/smTr3eRHfwDFFFpcHo0uw0nonSdLWfRWmKWtHU4BOVLq0SBqDi86oCHS1SrfX8g2UZknXV/cR7suwOHYxR4PDeyIYBFHpWJj1LMJoZaEFAYvDj9IPvHaWsJs1eyVoywGEgkGSKeR3ZflenBRvN2fsN44pL+rloL2s2SHGaM/v8cIYqZV6W0y/cYQGYYt5lWGcDw7heD1KU/qfJAiQZ2AeDrB0AIUSa7Jq5TyOKKDOAtlfjIDhUEq06286xIRuuFCtXGTVRGfTiwOng71pNCmhon5qRR9evS2t+XvoLOVk2PMjB9K2uuszOTsmDB3eljiG89ZqsWrFcdu3aKW++eZRZVxh+DH5HTwZ7m0plBkM/evddKp0d++oYuf8QWMA6j46MyNGjR+WVV1/hbCc4uc8//5yjIZDhw34+dOiQ/Pf/679TMQ20URh6ZDz/5V/+hc7AASXW9fjxb+Tmzdvy4CGcQVVqVmWPM7z6bJMRD2mJegDlWlj3Qi8Sad1Sn5nn8yMgtK26WAAR/4xBm9OfjSIeJ1LcXqQCo7gauEALUO0+fi8WSNIEYRv6aDZKWgKd9G8REMa3ockuOx9mZONgst1aLiWA9de0u3+ePzvPOEewubR/8BVGKV80MdABkPN9YLtLSW/RW//4jhx687CsWLmS1YuPPvqIg5whxoRRUiMjw7JsdBmDNmTdlcmCzL/aL9gVTxDFOdK4zy5r47Lrs1RA2A7MLQrwsP/MzHE9lwgI1e2o2jiCXgS3mKVc7NHkDsBh6ANbIiDEe2GQdw1BOahlhYLs3rlDXn7xRXnzyFF5Yd8+GezvJ60UlcQ8ufNN2kH8J54DTEmT4x803vEkMc7m/QcPGVTjekdHlK6IGwaFFBVfVH+RYB4eHpWB4WHJ9xSl1ZWTaq0uJ06dkY8//Vze+/CPcursOWk5IOQYMu0jti565wsZZdRAYQwI2XIUqYz+jQNCP2d6npLYxFkT8TkFqHFwu6hNRqLlpZeo3Ds5OcFzhcQhEip4HksBhG4D+Pk2wB49n/2Dg/RFYI9hj966cp3Jg2aXqttCFRaUbfh6JDUpyNLXK3dv3ZHpySnpHUBFv4sJBU+i4yMQ6w0PD8lPf/oT+fGP3yVVEvRx+FcIq1DHwBL/AEd4f1QrX3n5FY5cevzwIX3qhQvfsojBeX5WPcbS4vXow0eCC7571erVBIxYGwBm7E8HpaEPr6uLlbfyfFmaVWXy5XpUBIbLYuwm/N4bb7zBmZqoUgLkgb3jNE+spQNCjKNABfDM2bNy0cSzkGSDn8NYqT17dvMacV0Aw3gPxufVBlVfD79xWIZHhsmqQ9xx4/oNmZ6e4vWA5aPCNBSTegay+9N4jsxrHRB6D+H9iQn5X7/7dzl9+bKUWg0ZW7tGVm7YID0DA9LK5WSuXJaH4+Py3cNHMjk/J3OVMsdOYFugrRIVQgJC/+MS81TgNKtnEY1VgPWKqEMD5UwNOF1dEO+DoddZhf4UBSlQcLLlNs080ZFY9UsNf5LFYdUjjFvQvjY/rBwrYRU/D7ChuFSGMlHUR+FONixtRDN0B6L0E31F3BztlT4NGCIAZIIeoZ+SmbSEhmXFMB170A1xjLxK0pMuqveLawawVspoiRUI74PyDGwwuqz0GXWjXdXSbi6AXqMnugCQZvT0BqlEaXOXWPU1WgHeVrOi2rxLQIYeQvb/oXdL6Qd0uVbWC5RTq5Z5UKnPNVlTFQjRQfdwclgEpzL4egP8MGMLdStUs/HaqErnr0/6pOx+UpU6q2anqoiZyqVVvGPIqEVzk1j3rCiVu7wvy4VpsAcS5VuuZaiKKuB0YqaL/+iAetCsVeWL4wKo/KlKuOy/MxpxLIbga4kOTwd96PXQDC0yggkdVKmtuqewfnAEVNcyQGjpisAG8h5NrSQs7LFJgKNHx+lNx0qBsQZcPAczk0AZRVjbA7VRKNnOl6U2OSXjN29JY3ZGeloNGR0elEEDhPPzM/L48X1pVcpSaDVlDLOItm2Vo6R0rqPQBqp3cFwAdNo7U5QXD74omzZulgvnziul9PZtnjNIc8PYI0OIDB9oKpiVhNfA+CPQ3bN7t7zzox8RcCIhg/6A02fOyHvv/Z5rh4AK4ll4LsiGouF+HmcTlHunlGn0G1nrVMlQe3Kczg0hLHMboNtj3RrWb91FWl/yFRI+GTfD7yflKv4jqWz7/Ngomx/9vv5nVA3M2gqTDfPkht6aimI5KIqTTkt1gf+ZIDBew0UrZ9EzS6WM/B9/BTDo17YYqOF58gC7A8siG0Z0uk9l43Rpda8pku/OyU//j5/JG++8RX+DQOqPf/wjR0wAECLBAsoo/BAEFe7cuqViVJp11Y+N1y36b76OiSetQrivXYwut9Rnlb1f/3dsm9zWaqLXaaTp3+y0X71CCLVGrAt8MBJOCKxhh5GkawsI7TwpgNKz5YlzxCr4A8oeVg7y/ju375CXDrwg77z1luzdtUuq8/NSr0JZuS5rVq+SFWPLpFGvSnc3epPAGEASEEoPemqprWDJmjnMNrUqBa4Zwlq4d4DGiYlxXi/E/zBuAmCwO19gvDdfqsg3J07KBx99Ih99+qmcuXCRbBiARaBpTRY6IFRvoU0qia4C1zEkSCPhIt0g9DW+hxGjhfaeDg9Sl3FhMMOz4GDAksF4qcacAGvxrMTMm7eJjfAtH0Gl46cQ5yCBWWdvW5PmcwAAIABJREFUGkRU+L41jI9SmmW8j9vuHzuj6Ot8bt8+9vdh/W/fus0zRWBlrUleZUfLFVfVnif9u4EdRg0NLYxgPASG2ENtm6JtrZZMPp6gmij0FsKIkHqToAa9xwCPUOW+/O0ljqTowR42GrTvU8RvaMOAIi16CJ/b9xzB0OmTp+Ta5WtSqVclV4AQncWxXSLDQ8OyYuUKMm5AUb4GmvmdO+xVBbjTGdoaX+Fe0J8HWwIBKySaHj14yGrp7DzaNfS5wT6B+YNkBto/8HukQj8ep6opNAZwHb499Gyrfdy/f79s2byZYyugzgsbBp/uiSnEC2D+QH10/YYNBLuXL13SYgvPTY5xAdpFUGwA1RoAF/eB9++DOvDadXLg4AEKN2HMBO7XQT5+HwAZCR8yF38oQIhlB6jDwPn/8etfyzfnzspEeV5GVq+SlRs3yIo1q6VvcIiI9v7Dx3Lrzl0OqIfATLO7i/MJm7luqaOXzZRGHRhy4V0chTvWA/50lQV0tJ5CUethrsRICqqCuuTgRIDBVAFxCLnR4ooEqXimrutBOqoLNq6BVSocHgg5GBgLikYMiJQCSgprT5GAA1K1UA2kuEo0hoEVlTZ8cgZVDH6sWhWLt1gFhSCInGEd4B4OdFQtVIOtlEQWW81gcLglAtX+gUBD8YALG937/7yh3TP0WrFSgRj/StSckgZuX3PNgFkFNHLY/jsOpvBeDlQS9c3EqMYqhbBVfojxzH22nT9rn1PH7eJBDJcgQKLwxr3FXho4BPQ6GB6gU8ELrgdz+mBgAHRg5FCpxNp5Zs8DJl8n/7d/bpzRc4XXuMckAaq6dwmQbZ3w+Qz0CaITdTomFUykI5kZaDMoAzhP5hXqZyTVPL5vQxW0EHRxZAGMtFUEK9VyqLLGAVRYS0vWhPfE2hpVi9kzPxOmhuqAGmfCjTr3WDjbC4Gf79d2PjvrCJUpYH2Y1gyfJHAgSNCQLjjCZlOKyI7jTWfmpDoxKRN37kh1cgLT2lkdHBjoY4WwUpmX6akJyTXrUuwWGerrkw3r17KZG+pncC6nz5xm07sKu2iGEXQpOCv0BsCRoD8AzwjZOwS2AHoAdthvqAAi0PUsIKg4UBDDz/H+s3PzdDCgjfieS61HlAwKfXmWS2+3burAHEyhJ0R7hvHlVfZE0KV9tKQCte0zP36+gjBBas9q8Bg/O31myedwX3ulmXYP+97V6NSWx/YC16F2b6GIVIdYL3y7HWhZKqB80ns/y8/j6/Hzn30fB8ELvp8C2Ytk5dpc2GIgdbH1WCq4jT+S/gogoa5MD1QFfvGLX8iPfvQjBkVXr12jgASCKdCuEHRSyKmvj0Ov796+rQlg0FkhykaxBlDC0skx2ANUv/EnVyxqFdH8S9zC4DYjdZ8hYZeu6GXX3hO2CTU+oTvHZyiIxITEbvJ8FgOEUCtH7IAgD7YCVQwfr1QqARAiFW8hkS9ypq2B/txZQZx9rAPe0U+I2GTb5i2yb89e+fG778jOrVvlzs0bMjMxIdVKWfY/t1d27dghvUUASbRSWJMAk4X6ptalqGCCLKUkLkvvj5BOIsUUc2mbnI3bkJnZOfny62Py/gcfyadffCkXLl+WVpcxYkR7CBmbGShcAAij+C72yfr5KkqDfYYAH1/Ye6ySPYPQDN4T+xHXgzjAnx/1IFD1qiXfSx21Ns8lBrDOhsJ74H2h6gnxFQivwC6jok6mUrEQEiAePy040mQINUl7HB4Z5Y9xXYg/KRaHWBlz/5BYmFMBmKHRYcYZOgKpzuo7wT61Cnz+owmSeQxnFU3t2dV40AES/kYVbsvmLUyc4hyfO31Gbt+8Ld1QCbU4GuuHWgB8I9hoEMBZt2EdK2Bgz1w4e0EmHoyjW0x6+nt4fZylXMjTz0J9GH4SMcr5s+dIz2xnG6EHAromKpZo6YDo2wfvfSjfPfiO14PCAwUN8wW+L6if+DeqjOjhu3PnbtD+QBzoeIGxl42zAIUW/v3Rw4c8q+n4t4v399prr3G9wXY4c+YME2AuioizidgAz43zGS3RC1+A5wURHwBm/EEyGL+P12ncCnuqRRwwsDDe6gcFhAijFRD+Ro6dPyfjpTnpXzZKULhi9SoZHAbdoFsmpmbkwaNHch80xNkZ9hcSUFrvG3oIdQ4hSJn6pUGjHm40diZFvSQIYMBLbOaIHbSB9MyrYLipWGpUOWetWRUQlo6I3gRltLdLgxBVyTQwR8Ckg7Z1ALP2wzml0AEfjJBmj7ppZCulsqqkRvLIsfOPXbkHVTryxYFuPHQ3CZ5YzbGFcQPKQpkDoBQdL7le3BMyefgijc/HIFgKUAM0fQ7JPDGjtgYVqrg6qUAjoes4BaLd/DGtHDlg5LPuMFsOP0sDQq3I+qGLQVGojNEbJmID9ijtdzzTqJlb3DcrYQAORhF14QPvbQoBd5Ql9wpHukKYzNnB9SXVUx/5YYbTKzUBsCpgY7XTfkY1VQY82sPqmUg+L8xotGqqHhT9nn8eKSceYHOmYUKl9YqLBlwqaU5AyOuFyqhm1/SZJGuoz9VooDaSw2N6snY8g2oF/eC0LNtCEBgHr36+2wEDCwIWWPhUgkd/GsIQ3VBRn06STe5uNqS73iAY7MV1TM9KZXxCJjEL0ABhAc6Bw3SxjgD+ZclBnVSaUsh1Sz8G9o5iRiDm/uVlYlLBHMAgnRsyeX19dCyYQQhKCgw0HA5+B+Db/8BpUKBjbl7KoNA1WlQVQ0M7pa57iqSBQpgBmUwH5h70eB+GpsZdcAI9RWor46/gnCL1Pe5nBpUGCKlEmrAg2q27Hako7Eu/ygGhPw8NypJqeVKjDpvL9ljyE+9FdrVfVgkimX2+o+1VBD5Oc+cWM4C8MDBM9nJyniP7GO31Tvf91/5+HECnK4Q2FmEJvYLPAmj/FgDhO++8wyoY1AE/++xT9qLhfOCsIMhCcIms+9XLl8n4ISDE8HXrUaUtRCLMqxr2Gkabbm8ozGXMEPMzMZgLGzFTccwUaMM2UPqa2ccYXFjc7PS2ZH2T6lZsW9vtK1LsMS84jxENPQzoEQx7LOFsFp63iDKa7XP398Y9wNfjPXHmkWRGy8i6NWtk25bN8tN/+EeKynx79iwH1C8bGZLn9uyWHdu2SH+xILCLLuqCnmxoKGRBoJP82w97VwfAeeVdUJBXwAe66PTsrHz59Tfy/ocfyudffi3fXr7G6iBGTqAdSIEme6IYB9lJTiqEmQUM9pHGShPmANYxIERfmLd7PO25Dkl4t6VRK0rHZFo7oG62ymMH9+1kTqGdoVqVvoEBjiLCVCLEASWrDCc+uUPyBxUxzModGOTtIWmCQfRUj0b8ae0bAA4AKlu2btEK/N07nJkHoAHg3mxoK1HwsAuo4FaBjsdndXURpK1atZotFrhWFEJuXr/BGYWeRKbfsV7AkdFR2bptm7z00kECNFQyT546KTeuXZeZqRl+fL5Y0BFroDPncqyy7d2710aQTculby/Rn2a/8PkAuQBsqOABWCFGRK+yXo9Wv5F4wXWsX7+e/YXwuQBe7LucnKJr9Dgf9E1nOYFGij2H9UYbGc4qAFqjUpeufLcUenSuMFg/zz//PN8XVFGwgsAAIlMKujX1pgwMDfB95kvzSonv7qINBFCE8BbsICqH6HtEktjjKdclURbRctkK1d8fokKIcMIrhPcACH8DQHiegLAwNEBRmbGVKzifI5/vkblSWSanpxUQQroamRZkJtiPpCMseOwBzEIWysp1lJSx7HbUF4YNoIItpjxk1Tk6izBzSwMODRosIOfm0hgoBBBoYgb9inQTLfc6hdAVMhmo2BwlpR8gMNffYYASZbHjAN6Hvxu0DRl5dxzBIdmODtkWtfL8g6yNB/zB2Luin0XGoZAa2DQZoRRrxGa2qLtbJfJtcLlew4IjFSpr8Y9iQReADVcNxUFRhVYPxn2UQrqqyzi2Y2i50EyzNM+HhUqWjuswRKnUXc5U9Nl4yaB0BzB0LgGM6LXRsBqA1Z0HSogplTHzowkAp4qCquODb135LV3VMFnkNpVQzYapwErstFLG3SuERofCPRKo4rrQF2fUFN3zOgrFqaCaFEnWPomDLHveBhA6XSWusHoGNgXcfN5gRInB+fLMO1ZTgyuj1GQAYZwti4Mh7qdQxY2euQHEzI4JL8gGvu0CaA8cPI8dA8I+nPOpGak8HpfJu/ekOjUhMj/PAfSwQq0uZJf0v1EhzINuaqKzeO6+bqqQiyqbqgT797FvwB5gwgiN6j0qeIXkC9TDOLi+VJLxx49lampa5mbVATDp0qUVaq+0IgCmbQn5d3VAnNEVjECS4FCAmK4mJ6+L52rCpvh4B3P5Cxx+m3OYFk1MvaBjxaPt2JXkV9uFNZayM+qyC9Ho73hFmHvO+ry1eVHvO9Dao2pP9pw5eM3u86cNEL+v13cCZu0qUTTTbaq0f6+AEAOYkVjBuAkMNEffOgIrraYvZzB35/ZtgVKi37b7Y/gFUqbr6n9VEVCUbpcHRRJ+XJM1qCy4rYOt13FSmojzv2PBFu417Ks4sZqqYJumgVHt9PWgxyttUWn3CV3abWtsA9vtH6eMQp2ZrAoyRTRhS9sfvWd8dkIV0/UVojeH3yHV2vrB2OMFnYDVK+WdN96UrZs2ya3r12VooJ+9hRhLsWHdaunryYcKIYBg8A9WFQz3YrVIH3u1MIrwbg5VzMafCgDhzKx8dewYAeEXXx+XS1evc+REC7HeAkAYf1r7URJ+jjQ5pOKECPh1Lq1WCAkIo2TS05xhT9p6VRD/5lxOCqV18ljpHmDfV4xRw36yvscwa7hJ6iLABL5mpqfJREE/GQXtohFCGSPM/YpEAoTCuF+g5M+Kk/aXAez1DwzIjp072ZeOyhzoiZiZB+olKlgA0UxIVyuWKGx/b8hFapJO4yv8vXLVatmwfr1s276N4A50VVTOAAzhM1mlZ4a+i89lzPrzUUEbnxiX6zeuyZUrV8kUwHVzvUw5HMlW/A4E3kDTBJCFgu2tGzfJKliw74xFgutBryGeGwAvKmyPHz2Weq0hPUXtR0TfPoSVQCsFM+fmjRvsX9TZhDnaGGpZVJE0B23dk5Aay+JZQmAJ8Wl1HjTXbin2F2m/AGChIg6RueMnTjBhDOonW6AaGElRl+JAUQpFnW+ML8QMoMUCxAIQ4v2PfX2M7zE+/pjPCIULxvImsoN7hEbB3wYg/O1vWSF8DCGGgT4pjgzLMCTaBwaYNa9W6zJXrsjk3KzMlEtUGC3XG1JGVoR0UQAqLfNzjpCDQjMgBIROnTRhRiwcAi4IvFDWFsbTS96o3sU0JVYQtY9BaSYLASEMJn/fACENAJwJZ+jZPD0dVqYVFYBBA4QaACajKlLUQMsiEhTEA1QjiXb3dqRHhOBMa37YZCETGmWLA6DVY8P/13WLZN/bQC+AiQAIrR+AlAHjXvvBiisSiTk2Y+x9bD5nkcZHqQYKEKyKaesdH1Ze6RIC0NR1wMliDxgQ11u2cR0E6ebcLWpQB6kVLRen0PdL+ippXNmT51XgZHSEK1M5fRSA0IN1d/QeSDgwZOBh9Al8UkynbQcIeTUmBMO9FvVUBmEYE1OKKyVoUoYxcFDtQQMMFSt13vtjDscFkZyG6tU+XUIFsjqP0NcnCTX0Xn0t7Zm2AYTaO6siQLj2+N7dCYY9lKoUJtRBfVYdMp/2y4sFvunAWkeKdMMJRhXCBYDQKoRZQIh/dzVq0t2sST/mL6F/orfInghQjdEHiB4AZASxp7BffA5QvQJlwDrPE8HgwICMjS2TTRs3yf7nn6czQAYSSqRQEZufm6MIFjLBxGlUdjF6tvdLBWU9/DgNCBO+hAai7daZVUXz62paE0Co0jOLr7u+Z1L1a+d8F3jkDt9IP6ck2PDvOzsDQaEHTslZsSjEAvaQWDJ7kgoKoz3jZ5YBfkaU5i+5l6Xe82KvWwogVLPevsVgsTOx9POSvsJn/b1O99KJMvrWW28xwDl/7rx8/MknFEnAZ0PNFxl7ZPYRqP7piy9S82A1b+SpA2PyeDKFwEljAexqp6jiLOL8sp+ZkvFafXORMwRjKmDmHCWrJFvywRMP+H0XrtIfqe9JA0JlHGlvWdTHT94r9mBc3kvWXkGofi7sqDOO+F68aWvD0KxqUjezfR3GUvlxNZEazB8mxdZiGo6WGhhkdXDTunUyOjwsz+/bK2+9cURGh4ZkoNgjuS4AUQ+2bERT+MTk3HqFsBmxAtzXev1f/YL+8Qrh1MysfHnsmPzhww/lq+Mn5fK1G7RtTc6uRSyo9+e9kP6eS7FVWhQAOyMGhNoCsli/H/d9B1O4OCBM2EHxSdJzlH3DDGvKfB7jEGtZQWAPMOAzONGrXp0ra583etlyabup162foxoWaTEoZVNgbIKCn9dfe00H169bRzD41VdfLQ4Is/EaHmTZ2pHQUtitgGjbtu2siIGiieQOqlkAQPRxxqbhyLdupUXjdVu3beUohZs3r8uZs2d0dMTMTDgDVC4Fo6nYw6oZACHE2wBkIawyOQ5FXAWP8ZfHx7hHiLXhNQB56A1EO4eLsPhg+cHBAfpqgEaft+oxletHsPBjbCT3SXClwCeFPiyELACEK1etIjAEeIUYjFf5cdabtabUynXJF/MUrYFd4sifkWHZsnUr+yQxn3Di8YR8+P6HZCZJzmNF9fW4ZqzjSy+/LM/v3/+3Awi/BiBEhXBwQPpGR6SIHiVwlqWLGaFSpUr+OGiiJZTBa1WZr9akUq9zQL2L1fhQWaWMWg8VDASE5E29kM9EdLaID3oPFE4Tx3AAaV3Hlj23/gDOa9YDpBmlpHcu1V9jwTI2MPsDIxEXp+5pxsmAklW/nPoXZ6e9j4zvlep3UmDgFURuNKJOa9w2x+L37tfM4D9kpiJ1zAAIQ1Iv3Cc3IQds5mQASqlGlW0LCPWD1D/xHSKxEvYe+cw3DVQUjCd0Ts9wa5CQzjJ1ChzSBzqJYPW9nNroDtvk7TPCOnqlvoZwKE6r1VpxcNBwuKDoUHxAAZFXfOO5hv4MXTjGDUEWEOIaHRB65dVfsyggNFCYAoSewTalyLaAMBr0TbpuFMj4nua1RrQ7BkpMXqgQkoN+B4SaFE8DwihcsR4SBSyhgG1UvtCvY8mSFN3PHEo20Az/duGbDiUjD/wD+IleF8RookSINs1Ckdj6CGt1Qc60H4HRtFYIp1AhnJwUKc9LTwED7WEU6lIHZbRSIiDMt+oyNDAgK1eMUe55bNkyUtkuXb5EZ0Slzyp6CLvYg0Dp6Ylpir7MzMwSREJBDb+LDN6BAy8y6ESm79zZs3L12lW+tlxSYQY9aAbXDNz7fvN7V0DoZ8NPp/HVPEjOVuaMfm9poxQAVCmgpXx934AwHRjFgFDtqZ3vSNhEg3WtSIeE1SKXHkCUBWYJUaBz7+FiYGgpq/S0r/lLAWEITNp88LMCu2f9vacFhFDdAyUUynsff/yxzM3NMKBFpn7b1m2ye9cujmj58MOPQqJU+6HyFCmJ9y33Q7e2AKAigv5oxAYIIgEGXVwCMQOq9LOzczKLgdqlEoNFgkOARFPgDXbTASH2obFGtNpopykan2KhhHpL+m+ls2oQaTEHbWwHQGjOi4wPjIkoIFBEtVP9alxZcj8XV82DAnv09koZ7SYFEO8LW4qgE2uzAr3L69dx9MSh116Vt44elgFQ4EBna1RFWgCRShVNVzl95b1/EMyudlbEfC6YSKYkD2tTqdZkGj2EqBB+8IF8c/K0XLl+U5pkgnmFUNdJ85QWq5ma8RPPGNlinQChtj/Efo2xzQIVwihqyfSq+u/G8V37a1qsmqnr1SQTSMXXAHr6+vrlxQMHqIaJMSw+PB29hdSuyJvIhX2g27hkjdIMLFo6tMN0dXNsBCpWUMbcuGED47vjx4/LV199yT68+fk5nQHJ4kgtqRBmni2eSqGlmgetbqhWK2Npw5ZNsnLVSp43VAjRK1+ahzBSSQEhROUkRwCEe2UlbMUK2bJlM4HgrVs3ZBbjbapVjYdNNRylEawPfK9XzuBD0a/PCmimmIGlwe8CpMJno+KK6wHQY+XPKrsAZLhutGtQCblpc0xpA5LZqdQ4Yf8zYnebpY0zakUFrDgqfGQf1FSEJt+TZx8lmEGo9oLWeuvW7YRBh7VrYD4jznmOlFnETGg9wdxizGlFrySuFWMsjn99nPM/8TpetImsIe4AcIS6LCqRP2iFENTPu+Pj8q+//a04IAQYHBxbxjlB2OhQtypXqlKqVmV4bEwK/QMyX6/KXKUisxgeX61KGdxbHz0RCYsGbiezRi4kYIxBK1XTyHkwaI2ebixDldCpVlbd6+7SIMireknQBQBhmQ8zAkoDMbofFRxNkTECguqMkiCFU7iM6ulGg4ABDqUTILQKooNLdSjaG6bZRr1PBYIJNcUNUQioIrvsvRWawdRqkCp25qS/t4/vxcoRlTZjI6nAAN9RlVGrwEWgEMAWBxq3it91WfIsqPPsdgwK48ChIziMlFc1TMa1a+XNv2IVvPgZOl5QGKl7RyFiIrCCZ4GBoU4lAkiCjD8CfDeyyB7jM9AHFq+zPtOEcuTP5PsChKRCkR6ilFjvmeE6RPvM15T7wynPlhDxxKSrYflgV+83TDLbui+NaRMAYRwUagJDs6CsAEKCPCRBombxWFQmqtAHpxVtjgXAs0O/hdO/432S+l27jnA2oHbKZwNA2JQurGO1RkA4AEA4NS2VxxMyhR7CqSmRSklGhgZkcKBPml0NKVfmZHpqXLobNenpbsmy4WFm0o8cOSIbNqwn6IPK6ImTJ9l4jqoGnjuylghkb9+4LXfv3JN7392XYhES3KPsIUDWd/fuPXSMqBDiPUCVg4NCgAonqEkBHZ2jdLiIDkEP6bRQb/S3nR4lXdqeJweELtAQDd38zwaE3MOB0plUNBPw5gk2pSEnKoGJ8q3asyfD2Hb7rt3v/WeDwKyNbBdMco2MJrhYhfDvGRAiMMVZwFwtqIyWSvPS29vDQAh0thf2P88z9rvf/S7QMDF6oq9/gJUOZ4zA94BmjzOD8wW7jcw6MucICNGfA7oZsuk4X6CYoYKBgBXnF1UB7AEXEgu+DLGA9WSHCqEpmmsSzYL6QEFNfKUDqIQxkySgOwFCQ5LSqrWkUW5KrpiTXG9O56GhEtGTtB04pkSfmSe/2wFCxBuw7xhhwcAZKq/oJespMAbYvGGD/OQf/kGOHHpNXn7xBRkCw6uQk0a1LK1GDSGuN/RE1S5LDhm1k0mstsfReg7xLib2hzivXK3K9Ny8fPn11/L+Hz6UE6fPyNUbt2zUhDLFwtgJM3EhaR4PDO6ADAFqlgYINZ7yHrFUXOLFAvsbvZe4Bq904bUcj2WjtNrbkPaAUC9bzzd6BvG7OTyP/n6qXYISOTwyQnojes4AZELvYxacxck/T16A1qiGVgQVORtjgqo7gMYbR4/yLKCC9/WxY3Li+PHE55igDGNH9yuZzyQ4A/svp+rr5al5qcyWZXjVqPQPDyhbyAo4mEMIpVzEVc1qQ1rVlhT6eiTXq7+LvYjqHJI4HKsSsaZQ0WfVDr11zSYBls8Ah99E0pU9rm2YRagqYj3xelwPACGAqcfSpI1XoFIo0jtU5HEtzWJkRdIbAaCGGZwApLApEKjB+xEgYnxaJDDkvgpnLf7C/QHkwcejJ1F9l43zsmcXWkVEeI+oDm/fto0siStXrsjNm7dIo6XgDMa+mAI8Ejt4nqDcIr5AJfIHAYTYbiBLVVoKCP/Hb38rJy9flNlmDbrGkuvrk1yhh9kGGNQKBj3WqlLo64M10gH1+B76cEATEMwnqRt1VGhcXL2KB7unSGONmTyNRkKnSAOEBJQ5nUIZAFbfMjqGPxBm1iIiVGh65VB6DThIFbWeMjfWSt9QR8HNY29Cnr/P4mozE49ZCyp+RfQCpzqZ0dHKol4ZqKtehYyVsTSYcpVRz7JHGfOUwmZynQ4McB0EQ4VCAD5xNcc3swNZp6voqAdfTwWlzs8nIKQoSbpCmFBnEzqmB4Th76incEGByJyMV4SdohPAmQ/AjlRUY+BGEGw0OqXfqsMmHcdGJSTCKk0CQhh8z0piDRR8q7JqALcGdnzPuNIo9ovlAoJMOj5XaZzpHsIAYG0PuXiOf5/rbsOsYgqyJx8UfFqixHsOI0Xa0P/iLOIINHCeV6OpGS9rqNXWBJtrGQnoJM/L60vxWAsVM3HarVeUwxnp4LAXBLFRhTB2rNlES7w3w1tHZ9yBuZYvbd4elGFB3yQg7JLG1IxUDRDWZ2akq15lANRTQCCiojLVaklalRJB4crly2Xbti2UxUZwCQOPINWHy2NeEYDb+vVrGYSi4jc7M8sKBJ45KhPI4kE6GllZOBb0S6iR/y6AQaqJkhqt/UkepKRYWnwEUTUw+28fq9IOLHlRMWgEeliyyENa4o94bp9A9/UAJdQWgghQHEnGkvJJhdATMGpflnhRfycv6wRsHRAmyS29oeztL0isdLjvbMC6FED9tEu46HvCX0LCHQJOfT3y85//XI4cOcxKO6rlX339NSsUOF9IoEA4AiIPmEf261//OowXgj3t7e2ToZFR9hoiKfl4/DHPXamM8U7q3wACQY3UoF1t78BAP3vnEaAhQMSAaPztvwfAhAoh+53iqoPRxBgTWJVAK4RJlVB7y5Meel3vZNRRYn6tpz3FcohWmr+GHveWKTN2a9+SKQKHNY7OOCovSglV+izUG1GlAAWNNETMIUTfMxLv9bqK82DEVLFXVq9YKa8cPCiHXntFjrz+mqxeuZxjeLoFCs0AkIj0NCZKdt/TA0ImlwkKWzJfqcj45KT86Ysv5T/ef1/OXbgot+7cywBC+7ToY5Mh9e6Nk79jK8IEqlGIIQIGYABqIOzH3OwMhVbYl29+HWALCQVPVIUYwv6Dzz0eO2HxmseG2WSWLdJGAAAgAElEQVR6+ty0N1i+JyE6iGuHEAzGGkGhE+AC4kpXr16Rx4/H+d9a89CEbMcv/5kxztwfA8xiDTCSAr2DB198kfeL6uD5c+fkytWrCuJaLVX0xF5CoQUjiDIAx+OBnrwJ0iH2q9alWatTHRXrHSfqsd+YsAGFGwJQtq9VlEXbVSCiBBVcjgXxNbeqKZ4T2ynQHwkRPEvEBNX3aDFcmEyvUTUgKAgJFVc706Gqa2cMH8iREpzLbTNOnTWGRAZ7/DloS9auWysjw8McxwYaLOZvsvKOcVbYT/DbtZYMDg3IwPAAARzOHT4Tf1cAIK0STVEZaxtCst57o1evXsXkMhICWEfYRtBcS/MKivHlhQrMOMaw+7ffeYc9kNwjP4SoTBYQokJ46toVqXSL1NEMnc9THhpSt1AIrTXqUsbCIFPVanFAfaleo6gMZpx05Qp86MgekW9usvQwQxClGegf5CLMzc9JjdRELSGjzI+NFg6wVQqNn5EyYf6aBQGnQzCjeKgRV4EC7x10IxzPe9M3TzjnXsnw33NaKDeg9xdawEZGm7UL4W8lgalJ08OE+1JA6KAzuW6XZVfKaExvdIPmn6lqfBpksS/OqJEBVAYxtoVGJhycALasp5FXqZ+tRiQZG8HrtQ3vYjBJkJBQxGLDy58bOk8AZ3LKNdjUz+TPI2qHB9BdTVc89SpnVEllxUjvz3s9WT1isUWlfXXNm8xQoUTvEvv+DOP9pdVfpwTp+7rTZQXWDrnPzfJqRpBnjh25XZe/Jtln+r6IA7g/YgVNamgkgB735BntkLFOuHEZ36Hrog3edSZaeI4i2X/tX0lEF9IBpyYE/B75aBQlq/CPBUnxqAt3IFkn1jajmqkS+t5YSvDqa6jiPXzanK3VAP3EKoT9BISzUsVYiLt3pQ4KRr0m3UwCQVQGyq76343yvEi1LCuWL5cNG9fLnj27GExij6P/D1QeKH9BLRQ90kPD6EHol3od1dpkTiPOJ6sT/QMytnyMP4MdQ5UCjt6fRazwyr2Oc0VRmWC5kiUM0aUFZvG/MyrL6XVXxT4wJL7PL9qKJbxhwhbQF+tzTcbrJDZaN5Y+fzUOKiCWZjG0+8hsoaITgFrKnlrCLf3FL3kSIHzSB8RnkedxkYAx6/ue9N5P+/NO98JkIuZLVZvSne+SXH9Bfv7z/1MOHTokly5elAvnL7Aagiw6gjhkvJ97bh8z5F9//ZX88pe/tP5oVfwu9BTZD4Wfj4yOUB4eoBDgDpUBtWvGaKAquOoDDA2pcikSNAjWMM9L5ds1aEOQjP8OgDCy1X5vSevAwkRGuj/NaOsmcpd69RKUY/18MEln9hliM7EvCoCUo7CgJKm2BmsC4ErqXeglVz/BSiECbwz5zhdkZGhYtm7eLK8cPCBvHj0iO7ZuoahMbwFUUwBTUNkxgzADCE3oQdWNO1UIE6IpAaFaWc5QfTw+Lp/96Qv53Xvvy4VvL8nte99p76BpSbBSRDOegG61XbYC/GG6GhODZY7IotJoD2mJqDTB1z168EAe3r9PBhsBk/e8g0mSUqpO735P0KjhirUe2impP/nkuMooxFvwzJYvXyG7du+W/fv3ybVr19kjpzNnp6RSqVpS2QbUZ94+jhv8v+PvISkCuiUESjDzdtPmzayQQ8gJIxAgWgOlTDxKztBDTA1bCxBsTLzsHblm/4JEk8Ur8eu1iOciS8k+Sokvhvg7Sby7bUv5lyxzLPPMYhvUMVnmsbtvpchmahFI6aY4I/OzJb4KFNCdu3aSzjk+MUEKKP7mejUafIbQpquVarJi1XJZvno5ASOSD3MAc8ZsC/Gxxb24Rh99ARrtpo0bOeIKeAjP6KxVibn/ovE9qA6uXbdOXn75ZY7vwXtArO5vABBOyL/+v7+V01evSBnns9gjXb1QzcEQ0rx0t7rYI4gqYTOXk2qjIRNzMxSXmcOgWmw6UoPyuvksyCQoFMwKQel3kAYdmbxaXWe0YYGQOYsBYSxW4iIKIePQgWIUanKB4obqIPj6yDTmSPH0ZgUFV6ogyCvNVKbc+Prwekf9ce+hq1tiI4RREaaSpnMD/SjpT8MGD1WUGARqJsQ/N3sYlDKqxkubjU0dLair2b149SC1RknVkcVVo8CGYN+pX/Z3SE7ZuijI05tJAj/9oBgQhiDQgQb7/BjaZGwQBH3S4V4wfjp4MBUMhXWxfjeCnNA/p+IUALU6oF1BuAcDTrWN1zPIRJtTTmSUxd5Ds9BB8dQGKS8FECZrpLfsxhOJj3a9DcwCm5KYK53BgcJIwGh44KxVUO+RNMcKJSxT/CoaGAbIccElBm8UMjKqsildulEPZ8GNqXloD949gNF+zaXAhOQxq9NNZN2xBUKv5iKQwz8Hv89sG2Ye4brwDNAbND8vxWZLAAihMlodnyAgrE1NSVelpAEPaLDdyBCiH6IhrVqFfTQqDNNHKgeqfdgvoKsg+PS1x22qqEyeWUZVBEYSRocsI4uIPYYh9fhittCobXp/Wl0ITpyBiiY/9Chk1tErg1qztgWMVEYzTjM+SAyquOHiAO/JAcxir1gqIExfRzqoSp13KgNbabuN0+50LbosaRvheyP7d+paOviGv2xV2v92HKhlz332mrLgtt07/jUBYWeA1/5cd3y9JwpbOjaiiArhL35OcYtTJ0/KubPnSJ9G0ITA9ejRo7Jn9x6euS+++EJ++SsFhOrHdN4pzhUCfZwpBGYzc7NSrVQIAEDxx3nDHqJNt/luo8vHZGRslD09AISQ2o97wQEIvZ/e5xy281dm5jOPQ+0dYwej++KMue8LDJs2NnExOxkH+N2Y06ceIrwv/qWK2Frx6+/rY+XUtRVA1wOzCgEjPgf/hu2anpkWDIHuyeXJfNize4e8+vJBOfzaq/Li8/tkGNTRPNYQVUK1iWE/uuofwZte0aIqo0Y8rSPu6IKmRFWmpqflz199Le+9/wc5ceqMXANllJbJKaPKRAnqMlb1SkRlYtsX2xK1Abgu2G48682bN7OPDPsJCpJXLl9m4hcVGyYDLNEUn6XsXv6+AaH7eOzTZaPLqMy5Z89egjaIvAAIfHf/PvtcqxgAzyMHrqH2ELqf7WRD/HqxhvBZqIrjvIGOin0OuihGMMCXVcsVTjBCn2GuTyt/WF0t0sSiSEnC6WkAIfdHnMi3s+z7Xqvt1oZj8Y/VCHS3xwmUNoDQD2In++PvEQ7sIoCQInuWcMf2g5/GWcI+ev6F5zkrGEmse999R1VW+nnMDASlGLFVuSLLVyyX5StXkKIKUIjEMfZZ6vMjJh/PLcZMLBuVdWvXkjKP37mJHtKbt2V6apqKqN6eheuCnQRddP/z+1nxRQ/m9WvXfjhAiLpcmZTRCfm3f/93OXX1ipRgAHuLku/vkzyUqlhGdUBYp6roXLUiU/Nz/Bu0UWRqABzRL+UHmQIzJiqTy2Ez91tJty41gEALtlX9J8oax9UXr17YU+i0WYJZMcClBl2rR3luDgOEUSWMhl93WSrzEQNCNnN7tcI9iEbVRjNNlP8IDk0YRA2FN6Kne2Vc4tZHaKSzLnFvjgEvjar0fkxd1S479NV1OkwJaPPDakqucO7RmgbDY5VIPeT6ue5BPNCPnZsCiKQyyipACgZGtRHSurX6pngzoeoSQBggDAef76tAGcaGMwpNwltFgJo2d1AziEoH0QyqOwi+JtpPDghhND2r6Ma4EJTnNONIldBnBIRuCPk+XNM0UYeficxnoYeLUa3WlMIM6WMDtz6L0IMFf5YO0ihh3WwqH9/k23WfqGKr8+yzVRlem62JyQWEvDGfOw9TMubjaQBhst+Muuq0XK+2MTusI2WyZzkGhPo+GjOi8idwaqUyB9NrhVApo9MAhJMT0pqb1YAHzQTd9jf+u1knZaqQB+UKozZ0ryDIQGUPASX2FTLx+L72KxRlfm5eMEAamXilEudD70JPrw4y1meb9KC6M0wDwqWsYxQUWZCcOs9tEIWG0nZGv6dK4bMCwix4ix0m+6ye8isVtNnv+rV1AoSLBRFP+fFLevkzA8JOy5GpqsdQLXv+4n8v5b6XHGCFpF+HJTB/Bq+JWZujoyPyz//tnzks+us/f0kK9tWrVxmIou/vnXfeJrUN/hMD61khtJmqYFo4M2hgcJD0SJxH0P0RvCLwHRgYZLUeZw8KvtPjkzL16LGMLF8mI8uWsUqIKhlGvwBE0ubbaAIqjcJm2OB7rxp1sjnpO04AoSpGKigN9jSlOBrFh09KnNnMXE0wqYdwoIl3QQ8WeyZHR3lvA3392ttWrcnDRw8ZXCLoRHUVth89aZNTk1ItVaVVR3UjL2tXr5Kd27fKP777jrx15LCsX7NKhgf7lE3QtFm94ZLhc03cKtZ8MP8crwkZX2gJ4pgxsDAwh7AmM3MYTK89hN+cOCnXTFRmUUDowjz8APP7beI7srW6NWGAeXsQ3UAgD1B89coV+fbiRVZuICgUZslaf3ynMxInm9TN2YG05FwSKizNbpH+3mgIfAIq1vv27acaJvrQ//jRR6RKT01O0s9QMC4AQnVucZzQ7py6LcT9QNwRfuulgwdl+44dFHK6fuMGVS853gGAuNbiHlm2ZoV020gDgFH6uWh/eoLSUrcLkr70L20SbLyOgl6H01PRu6v0R18z03jImJGlAkKPxzoZ4nAfiwFC0+jw6iXOLsR41qxezQouaOjHjh1j9RaVPwJI63VHzIh4DOARNg44BQwEjMhIAcLINyHuHxgc4LmFQuvysTFWs8FAunrtmkxNTPEco5cR14/3AUDFvMdXX32Fv4PPQ0INf36wCiGCdwDCO+MT8j//4z9YIZxHzbQDIIRwzPj0lEzMzck8ZNYReOa6pae3j7TRaq0hdRhMo4yqAjsC+rz09vSaMmc3jT5oozDkqA6iipLYqeQweqWxE+AJ349y7LqhlDbNrBsCQeOZOwgIYhy2qWJ6XAwIeShMBAUVGHgG0scYYKqYCWgNHiBiMxFEcKYc+tyUNx0fRi1ng2+smUJci2c0XXTGN6j3KmpPkoJMmuYglqOCDVlaZPYwOSigAqeBqmRcgfXM2UGo1VXJTBNZpqbqIigGOPz9nQvuhovrEChiaWfJNTAsHTcd66vSmUIHpNo/qFTGGBA6hRYZ1XwBs4ow0wXrqTRdBBao4urzSvaTg1r6PBPRYWIAQOwZAWE7w5U2psm9eQAQgLSrjGL/2xoDnPjoAVyji9Pg79iBsScFFcUnAEL3A7qnrB8ThTcHa/gMH/Fi0ujaaapf3xcg9PdxyXdSfN0fR88oETdSpUG0tudAyWg0OZS+zyqEFJW5c1cq44+lOTOVAMJoDiHITehu7oEAgwFC7BX8QVYVQSiuCw4Og36VljQojx49lvHH4zL+eEKpIMUeKc+WGYh1FRTQer8onolWc/V8Pi0g1Gfte7RzxjzGVn8LgDALihaeg3Sw18nBZ7+/FEC41Pd6kt9Y7H0W2/dLARbuR4L1WaTi67ax3fWkRi897Y0/CeQ9xfuFcK/ZlGUYwbJ5o2Ao/e5du+XzTz+TM6dPy42bNzgmYNWqlfLuuz+WHTu2U/Xzk48/ISDkmYG/6sprDFC1ZDJnCGvvERLLqBiiQgZhBgRWqALduXVbrl29Eobdr169hmcTvhO0LJxn9++IKyiyBkBoyqL+zDoB5OR5J1V3HVOj2gcuW097zOSTeS5Pri1G87Vnr/7MWCgGCPx6UFVAZWnD+g20Q7DtqE6gggFRCowtAN0dtgvBKyqG7J1E8moOyauKFAt5imv9t5/8k/z0H96V/ft2y5qVK7RK6IDQba6DQVVbCDZIE7Xp6jFsT6NLqCavmhHo56qzovvl18fkvQ8+lJOnTsuNNhVCvtMilNE4aRQ/G/hBMMsAsDBzD71zYMOgkoz1uHz58lMDwni7p+xM24rVk0Eh52Sit72/X9auXy8HD74oa9asZRXz/fffl5MnTnCWJmMpziHWWWnJOK1khE67oxhfIxOWAwOyedMmWTY2Jjdv3mBFCW0L6P1jb0pdOKB9+77dTBwArAE44mzEXw7OgoBR5nl3AoR4j+FhpWtjDwLYEFTNodfetQvatwR8X4AwCkxSrUfZJIBrPmAfIcnO0RXbtlG0BTbjk08+YYUQvttjPyQ5mGivN6XY28MeZk1eNRkrtGt3cFGskZFhWbFyJYW0kFhGIgBgEBW/Jnou2Res8yHx+bBvAPb//M//zBgOSY6Tp079cIAQBzVUCCcm5N9+lwDCRiEv0lNIVQgB4AAIZypl9g/OluelzB7CFsEgBGigKkXI0q1dfDp2QgEhMu/gu+NgeHYQmQud6REFnn9JhTBQGZVKCHolQFUQJcnMV9PkepLpD1UKyjrnU7+neCYZLeGgzPuxHNZYc5YqOcIIZzKKeshdlCZRyIqBo4OUpEJpdEqrCugSaRXFAWG7AN4NbGqmnFf1TNiGB9kyoACDbMClOpUK6LgTj8GUf5YDQscPxM825iIVMIa5YVYdDPMo1fFo8GRdmFF1imvsyq3WexiL9JASnIOCqDrJhYAwzT7zIC0ATOvvygJCnyHYqUKoSCnbh6B72PcFs39eTPayaCS1j32DgAjPj9dPoYNuqUVKoxootncaLv7D/klKgicKtv47THwY7dP3iQIxbWzH+4d7tYQD//2MgDCsi8KjZIJmSMS6yEh7Z+uJFd2v+qeILD3eq1aXYgtjJ5QyirETExg7MTEhrXkolVl3iwFC/BuiClB4Hh0ekpXLx2TdurU08vgcCGHcuXuHzpLZupWrqPK1du16uXz5kly9dE2uX74hXfkuKqrBSTDRExIySZWTZ5dgOgkUeQ5Im9Q93glgLBUQ8j24bG6DbBP+QBXC/78DQs/ud3q2MSA0U5G0LVi8HVxdQpZYEBc+DSAM/sve2K+hXbD5NIke/D6Tji2Reqkm6zesk30v7ZdXX32VQ6wJCM+cYc8U7NGqVSvk3XffJR0KQeOnn3wiv/zVr4x8oPEA7otKe+b7aS/gq6meqXNDEfiiWgh7gH4fBMCcvzeIPsJRfhbuA8EX556hQsiB3CqqoUPAddTEkwChrlECBvGv/n7QwPp05mFdg0UIr4WEsjE9vMUgDlbNsem7mrmjP80ZMIjaNRhoDw3JqpUrZWz5cope6HgJ9Y2wUahQeDUGiVqnxpZKFalXazofmVTypvz4rTfl3XfeZE/hlo3rZXiwX8dOGJBlZShkmNKAUK87GXVEm2yAEOww/EHSHz2EE1NT8sWfv5T/eO99uXT5ity794CVxLhCqK7Pe/bNdkXDFh0QZoE6xzf097N6gj5TVE8RsGNUwf1790gVxuxrHyfQMkqzs1/8WXRKAGQrhPHr9L/1ocXfz54Zrfo1qZgLMIAqJpKL+D4Ey1AhQqsBz79ROJ3pxeCNcx07t2XEgBDABAkQVJJwJiDehHEQqF5htmGzpqNc1qxbJ68eepXrAlVL9BdisHz89SRAyPNuGyFbKFy/fgMpq/g+EhLnz1+g0i98NdliHXD0YoAwu86dnlnmJkK7l9tgT6y59gWq8ZhzDiCNhAISLqimPnrwSE5+fVImpialu5hQdzE+IhRl2J4FVpH2/OK8Uc+jrTEV9iUigYXkBd7j8qVLBMsYBaIFIH0vpYbngwrzy6+8ItNTU/Lll1/KxQuX5PbNWz98hfDuBCqEv9cKoTSl2iVSB6BCsMnB5VAQbTBDhIH0mEE4PT/LKmEJ2QmUW6kGVKDxRULIRWViQAgDDmBIFpiVYlVMQw3xgp6TaBaPYqAOgaTXmOznOpQcAiw6u0UBYTQg3gfRWqCuAV1C88T9IhvlqlSJgbDg3DnZcJAMXE3ExuYF8fVsf6orFTAu13tfUQAPSZUPmwXvpcOy9XYLWFvLLAUjxsG4OjycmZCgdpQew6GVQ1yHze2xyiLUu0KF37jhaTqmRywuhpL0OMZGUT9X5z/6oY6runrbUT8hAmQ9vanKqVYrLXMaDLF6Jp/96IA5oUJqVYZrRJqlAUKTPqYaVpjTp6dYAaZVVK0662sKY5qofsaUS3t+PizegnuCP1yfrT3e3+cCIuOkt4kKXzJ7MwSJBGRNqk7h3iGUAP46DAUoDOiNCDMJ/Zk5Z9/Wj6CphepX0nMYBtrbNbqz0cqy9+9YltLvw9ZBXwsdrrS4yNMEjsk50jSJrzfXNdpwcfLDjTmdUDSvjg5GWtLXU5ACrrFUMcpotzSnpqX8eEImMXZiGj2EZYon5LoA2JCEqUmrXpWcNKQn1yXr1qxmdvDgwQOsAGLtTpw4LufOnZNbt29x/8CYv/nm27Jr5y45/s1xOXX8lJw9fk6a3U0pDJgtQD8TlQut8uyogI4de8YU1qzPJkm2+xlY6E2eDRDq3uNp+t4AodG42zm8VDSRnCWcvc6Ked9jhTDs1Yh7/aTrjH6+pAAj836dAXw6ERDv3/gtYjCmtiKiUdsLw/fs/uIA0N/rWQBhYus6i2UoOaZteNN2ZaFoiSxvfbYq23ZslUM/OswECgJ1AMLTp0/L9es3TJF3JUUSOIOrXJHPP/9MfvPb32rCjAJeEAOxucQ1MGp0hjGcEuIIbQloMfAFOMQXKmAIftlfSPpcn9r97m5m7/EztcFgH2l1MMjuh5nB6lMW/Yr6cgf6+wgIVbUUKosQ8tJqYbD/FCHTdhF/a/U76KAx9g3Wmj+HwimEPxKw4Vfjfg4gCAkqVp6KvawkwC9gH9y7e5cUWYI0bjyw6XUuYR/Acb0q5fk5OfzaK/Lm0UNy5LVXZdf2rbJ8bBkmFyi7yOY/J4DQU0zRNVHbQRNytE9IGnd3SamB2dM1KdUqMjUzw/64zz7/Qn7/3vty994DmZiYUv1jXp8WBzRIjwAh1sXDauY7re0k6ChoCwr8IWh4oB9jDfBvgH4kHebQk1cqMT5FLMOkPkWH6qo6mmEFtXveKUBIwJbsC4/3snbDE5b+fpoAFrZDoSqIs4AEyMz0tFZvbTZtqCzZ612cjk/EYs9wjVGmScNIvS4masP50XFh+AmrWuWqtGoNKQ71y5ZtW+Xtt9/mZ4PCjcoTgGHKhFuCvlOF0E+JtjclbUzYh7t27eYMxHK5JA8ePCQtFmM1cDYWBYQhDlyYSPdrS6239/B2OKyaG7V2nNCaY6wwY83hTMGGILGESvPuPXvk+rWrcv3ydbl58ZaUqiXJD4KtAHo5jJvOBuwq2H5lO4nGi3bcFtJrfZbgmjVUmN20cROfPcaAIImD1hOI2zjFFmMvsJ9fOHCA1cTVq1bJtevX5cMPP5S7N+7I44fjPxwgRMiFsRP3JicJCM/duC61fE7K0pQy6IXuiG2+INZrvlbjn0oDfxpSRWYcAa5VeaBCqpRRzSyBb87sRg5gEM3iyOqpwamUK9r0Sklmy6RHfWuL7jA37W5c3cky6Pd+O1OqdANBMKbOBgGcHjWr8Vn/nB9eXCeb2o3OGpHodGa2HdBQfbMRYwAcsZvV4DexUe6D4wyzUzN1j6tzocR0XQEfDqJKb9v9QFgG6qzgbkdyygSJUQMxK4wAOqQhOu0U927X45U7rgeAi4JbzYDq2sQqqH59GnDo4FC8DKAe30hogF7R1IfiVSp3YkyOhSy5gj4VkIn7EfV31SDatVu1y0dPOCXU+d94fZjxYqIgXk3Fz5x+quBTr4H3QVCtoIU9bq56FRklPhcLNuB4dBSFcs+9KkzKICp+SHoYYNcKeALIEnpvSyoljGBpct3g/PoG+jmXBz0zrkali+C9mn5KTKjFlHo1QHDij6mFuhMxwZPQssneWptnaWcGlFG9PygELxEQeh9oZLAd6IVMne3N+PnE9OxsQBpTnxkkthrSW8gL4XWlygrhAMQNbDD95N17Up+dkVytKoP9vdJXzEulXpL5mUmZe/SQwDDfk5NNGzZQAh9zCFetXsWz9Olnn7KPAGpwuA70p7z22uuybdt2uXDuvFw4e14unLnAimC+t6C0ZWYK9dlzv7utsrVIgG60ht5MHzXV+572HR4HqekgpF3wmlgXTZIFV9XBdcbfTjLf2RenMrht3smvhIFtvSndPUqXV9GIdsAi6a9ewoWFl3gQEv+O2w2ns2U/zULZJ4X6T3MZbV8bsvt2AQ6qfB9rgLiwsuBvFtv8+Ht+xts+7WjfPA2Ac1XjxSocS4eDlhjEo260ZMfO7XL4jcOUS0cQ/MePPmSC5erVaxw6jeQL1EdBfbx96w7HUXzy2acBSLk/K2K0grUDqIpfnRU0VPjwR+2GgipW55EANdvlNoUy/uaz3D8FHxg5XlbInhBkZiu5SOxRyMVm9yo7RSsFYAzADOSoTNiSRqVGOrnAN9tstt5+zExUNkbZVArx+jjB6/vAAaEnN8vzCnCLvb0WUOaZQKQIFu9Xj93yZculv7eXoxjm0VM3MyuHX3tZ3jp6iH927dgmy4aHJA9lWBORJhhM9feaXYAqsM1HjlWvuwt5yfX2mH5EWSamp+TmnTty6tRpVgg///zPMg/hmyqqYdY2glplVP1SWQJd4WBL+D34P505iKogRNUwwgB2FgwyrIePlcI1Afz7mAD3kUxMmdic0zLbHeAFAC8cQi0gJP/U9YiTOu6b4qSln0e2FUAZtwh6cT2IjeE6XZnSfa5SK5PKoO9dteVerdJkcmAhxTGxxyws1FgBAGIy6LdcuUK2bN3Kvl5U7dDXC7A2OTGRWg4/9w4I269VwtzCe6Myj543jFMAM+Ds2TN8/nh/VK6xVvVGTWpQtO305XYzY+g8ERbsp8UzuiS+X9yuRjuIrkdHkOH5e2xP25DPMUmAVpDtO7fL6jVrmFy4cP68XL92Q2amZmhvutgjbDFvw/22sRUs7nL7rDFU2mp6gQEiNIghQBeFBgGqwwDljI0ZR2tlEHRbCCS9eOBFVr8BHtEH+qcv/iQTjydkbnbuhwOEuFQMpr83MSn/z+9/Lw11Lz4AACAASURBVBdu3pRGsSAV8MVbTami2sJsG/qMlAY6jfkdtarg6CM0qgGY0GAaXRCAyMCgi8oga4OsIA670jy6+ACZ3cgMVE/rEDiVsPMeW1jqV+X81Ny3uPS/QDjFnLgFNu5MenpAGfX+IDubFoHxIFpFxatvMcBh5oKfaf1B5pjigCColtpsw3AfNJKqrAaDgi91oOjBhMG2gZiYN2NSxto/p5vVZ67g3y6/mytgXg/ArR6eOHDxa3XAEwtleAbM6anqcA2fWLCP516tY/itqsd5ddQPjx+fWEQmNrxBZCdDofHXkM5qa6IG2BWz9J2plBVlBP0+NDhXIJYEXwqWYuChRt+pIYkTWACELehwWi2zvZi/g2y3JRoQLJAr3tvLNdbZPZrw4GcYfZnvbSM0XK0StAb8mZ2b5bNH4OD31U6bw8GHOygaT90EoSE8rhDGczA518eU/jyxESvPxp/XMQjNCGF4MKbAwp6NVWNJlbBZkksBhLgnzcbXpYigDPdWrUpvRBllhfDeXWlApr5ek6H+Xukt5qVUnZO5qXGZfYD+gLrkCt2kiu7atYuObPWa1dLfPyCfff65nDx5gllunBlkErdt38GM3b079+Tu7TvsW0LFFM6FZxfPlLM8FQRlAwwFLolTSeC7/q6upVLGk680SHuWatbS1UY7V+2eBDbwTCjLDQVW66Vk4i/u/86Y6WfQlFmwpvFbxsAr/r6Fb52dxPf0E0/IecLD93wc+GYBoQd62UsIZ9vHxZj9znKSskC903PK+kG3a4n9sx7uqDrzVMvi/fOFguzevUuOHj1MRUUIKXzwwfsEhFA9BL1v73N75eWXXpahoWG5+O0l+ebEcYJC9/VQKUXgNDg8xDYSfKEXCrYV9hSJYoAB/XJhM7XjHOMSRpfo91IjfUJqOaHw69uY0FyHm/azm15HSw4yw6wsAPcrLQLCLoFvBSBElaYLQ+cRYNbrFN/oHxqiP8D1ArDBruc521kVIFN72FojECfhZwB3TAizlw7AFHPejOYfSEddsnnTZhkZGpLHDx/K9OSkzE0DEL7ECuGbR16XHVs3U220kFeFcvK9mA31hXL7o7bBGUf+rPBaDFzP9RVltlKWiZkpuXbzppy9cF6+/OprOX36nJw/fykRErWYhxXCmA4Z/EVi7/hfxnBifNjTE9g+AL6oCD7JLsVgwitoHZlknRhmJlwX2+QYoAVNB5uL6EDR//bn4tVj+nz0orWaGhNZhcnBPvY5WkMIBu1vjZv82aRppLGPT/xIdLUtZZKBtooxBps2bSIgvHjxW53tadXzBTYomd++YC9qxVR3KapaK8aWy65dO1n1x/t/9tnnVFIFdRX7lP28dai+Vp5oVsLWs0/g/VnCnTES6ZU4BwCZmM3pqRpjZfE5hrRCmPdLUIjZzGAVwVe1WqzGwfcj4Y41hmgLaMfxvG235yFGtRx8u32U3Y8aS3ZTFAo9vvjCGmCGMUfDWMyN5BIEtLB+oK7u2L6DNvD8+fMEhBe+vcB4HnvnBxOVcUD4HQHhe3KegDAvLYC2Ql7K9apUqjUOrSRfu9WSyfl59hHWu1pSg2IOgyRXl0R2yChpkbAMUExXt2bbKMRCmqHNS3H6ph3W7wsQurHx3RkyDV7x05SVBeqa7cfvIHjHQdY9qlQEHlZWjzyTZvqMgfqYBILpDaOGv12QtyBbZcbAr4QbKVAxlc9Mv2aAEJ9TK1dC5gHvh6tiX4ahU/0MpSc6tSvuJaMxtsqHG5rE6SS0ydAEHVUGdQQG5t8JJajxXnDmriAZgreU1wsuPpRM3Tmlw2J9nYIVJhE1XDJAyHWwa8dTiw83vw8n7BTIWCrZQaeNRkg/A6exxsF7+tk5KGAQgjk3lhmk+AuBXxoQxkIE6jzU2OF9kHVDJRFBAoIhGEA00VerFR2SCjpM2zPRfj/ZgtHRx8Gmr1sMCPmMbEgvfs8rhB58Pisg9GcWzpxXtKMenpAoSNGok6ybZ9IwTxJ/imgKxxtCpcsAIVRGK+MTMnnnrlYI6zUpsH+mIeV6SWqVOWnMzYig4tAlMrJsmEAQPR4IYJGJPn3mDAfLJ3NJE6EYzHACSAxzh/TGNBPp0todejuT7R67vb9/QIjs99Cg0m05UJj7HdXvznWm/6qAUM9a8kw7AcLgcyzplK06pM+L2bes4mhUIcyer5RvC0FtJ5poOsiMQe0TIzhLXsHeo39v/77n5M3/j733YLbrPK5E+6SbA3CRAwkSJAAmkBQzKYlJlCjbGtkzr8pVrnrzx957npoZe6qebMuSZVnzlChKIgkxJzCAAJEzbo4nn1drdfe3v73PPjeApEDLPCoIxL3n7LP3F/rr1b169Te/IXv27uF5/sILv5b333+PjhacRWQR0IdreGRUPjl+Qt5+521m41EzjYArG40PD8no2Jj2TisWGCnHnoMjB58DtPnsCyutvgJxp4z8e4YtFI9LYotMVTw6j/PARvpMiMaSeMnPCAWDDAoWVXSCbB223ypKp9HkuCDAh2fD9yzDQWw2aeMdIOQcjXqGSkFWFuFoNwVF0HF2SrNp2lYA3w2btnl8k0xfuyYLs3MEkqCMfuOJR+WRB++XfXt3y2B/hYAQCUx+3uv0kRHEaRRaUCQZGT8LKESGgFilItfmZ+Ts5Yty5NXX5LU336SQzAVQRacXpVjREh3vyLweQIj1hBovDZyrHdG4vJbDxL7MetboWu/pFWxTnyGC6F7TGzQakrMe8+fAzv1ZnOGwiRABIhhst6W2tEwwMDw+ptoAzSaDjkiKLCLTW68n9ahRb9YYGAYfx1WtXdk608sVQbpCqy1DYyMyNAJ13mEK7kxPT+l49hiYXhlCB8AsI2q12EZh/637mXkE8EFG8I033pCjRz8I/T+xTgB0602kmFZ/pQAh/EawAODP1usaAOnrIwWXdmFhMTmHzWfwoL6L9yVCdEo/R/JE6eYV1lzu2rmLawq9g5HRBJUz9ndjexGeHevPfH/61jlaAB4QoD8aJx4M3HvmEfsUcwJBm0N3HJLDhw/z/lAb/MILLzCQhuCHquWjq8NaYZC1RniDv1etSooSMUN4eXZW/vkXvyIgbPaVpAgqx0C/rKBGsFaVWhXOWVPqrbbM11ZkqVFnVhBN6RtQ4XRAaNlBilY4IOSCVGcYD0tAiFoyZBbJxU+yOBz4VOjs+jOEeYBQS27c8GQAoaemTWDF6SHMBAQlT536WCgmLBTrN5aeSjW46wGEvLLVO5ZMiSwwXd35sKYOqOcgIKwZELMGrcw6mZAIjau1amgYFdTBUuityExVdyWw3y/+pvNn1Aenica0HYwijBtbfMSA0PuvRfOpxi5nseZEqvRAMmtm4hw6tgbiIwXSOMvsGzpx9J3+mgAlRpRz5yXhpOO74nnrAvYGSD1659E+fMb7R5FeSESr6rQa7Cas5CEBGgYCEIuLC7o/WCti4D3OembGrNfB5tTVNCCMaoV87eMO7Jo6oomzyH/HZ2OvOqOcDGGYWXvOnvOdWQIh6ol1gHVULhMMOiAs0xNsyIB0ZBiwzymjFy5KYwGU0ZoUWg02YG62UX9ZE2nWKKJQ6LSp7oWDDD2CUJeDcb58SXsQFaE6g7khjR1CFNb3UzdkRG/SzJ92R/FRW83wdgNCBxLpZsxxxFyz1Xmv3rBLsx+9j/2M29kDpa11BOGwQqSYlKh63SKftrcyayR1Nz2ep9fI9VzbFiDyz8X3a1as52Rs8BaSacpc0TOE4cfhrEgr67mj4IDQo+0pB8KDPdF5pCAtA9zcS85kvmInBtel427RarUwWh4R13jqWWuvHPpTT8/RMnPI5oEGev/998kzzz5NpwbO4Ysv/kY++uhDNsdGBByiE/fedy/rdaEG+fY778ibb7ypvVMNEIIK6fVyOI+Wl1e4r1CqAV8D9MO818rSEvuExc8Rj0VqtQf6LrZysoPiNZZd92sBQr0+rhVkN3TYXO/A6GsM+A3004bgO1ADCdsS14+F+7YAYVAuFyF1DHuN1DdzzLUfLUpA+gL7Z9P4JhlAq5zFBYqLwN49+9ST8syT35DDdx+SXdu3Sh/AYKmgSsshOGe2LdBHM7vE1ge+uw6qZqMqpy+cl49PnSAgfPfoB3L6zHlZWFySBgBJCeylNCAMdt3XroMTs0FOHcY4+DMiKAA+rFWhd1H0VrO46/ndaqAw2F5fKiasB/+P1FUTPMJ/s67TgvY473FdZDWR2UZGDr4ZItl9g4N8egRDQK9Glmh6dlaWV7TReSxcRz+h1aGYY/+gtnbAdbV8SNlG8ZiG52116NdCDVsza0mf3FTpSWaA1gKEDMi323Lg9gNy5x13cF/jGY8fP876eyjfcukbw6rZVtGltV5ZQIjsJvwkB4Tofz5mQBr9+5R26ftOA/5Yx6xrtrXjFGeMKX6OmlNQRBEAHhsdY8Dp6rWr/Dtuw+F+HuZT+xRrNwQANATqY18qz1a4TW/V0S/ZtESQjR/QnqGwuTg7t0xsYZ9KjCEAIQRnMI6v/P4VuXL1ikC9oSTaveBLAQh/9KtfExCihrA8MiSloUFZrq6wz8vK0oqs1OpSazRlqdmQKibeAGEdoEPLlZkdRPFxTBlVeXt1erDAucjJNTLlHqfMOH/6jwQIkwVmTWgNq7AGsNNh2pcUQKsvS9L23mg8OrgDYIucb90qGwSEWsNG4ExlomTBs88SD/SO/hwbCJk5Cpuo4ciCFjciDYrbJAqYifPgtXsxVVJpMtggWMg48Mnbt02Jn/nLqarVbIbQKLXBWkQnXwqs9PByfeNpnacqoiWbcSOA0Ck+iYkKUbcMIMwF7Znsbrh3F2LxfogY+2KRBh5zgMgU7pcHOubTeu/Bc3BKLpxLb0yPaDjnDoe1gf1UdDQSV1IDvApqiIBsymmOHFBVwFVhhMSiRzviegFhVIDeZUhtjzhITDllXr9rbRuwvkEZbTRqbBkBQBgoo8h4hxrCi9KYn5dirSqdRl3aLewHkNmtF2EH9IsWD48SRabUaUbEbmW5arL3un+gfKjOOGg8iehRdk/BvoXl3CvAEQ6vZIEnc5HtvZW0neB39doTGaCeOnS/IEDo94y5QlYHe5+BQURyc2hvfmQ7o8D0IpIC6rU8hdXWdgYQZi/Va9y6AjnruAc+RyYzh591AcLgyEbCYc70CIwP269OB8t5xlT0eRXVQTpSmd87GNSeeWWt40aQ1uho+NtfKUCYMw4KSPMHCCIncHxR9wLq9be/8xzPBTg2v//9b+WT48cZ8UariXvvPSz33H0PqdloEQDhCWQIa5Dp77SNKQSnWnuagRIJRxOAAv9uooYewCDzwv0tocY6psBF95u1i/5vdVjzAWEyNvr7VBAwpqZZhpDnh9PpEERqA+QVmfkLgjNt1JebSJYxcNzup2yH/QO3hswRAoROoYXjijMArZXQF033HABhSUplZAiVht8EhZuKqk0Ky4yNDMtffPd5ef5bz8qB2/bJ1s1jFNyqANSYcqKXLngAMckQOrNGxwLnBFQZUTN4efKqfPDJMXnnw6Py9nvvyqenz8jc3IrSIstaF5foH6uoTHz++NpV5Kw2FGsWawovPCsDz8j+mgBPAWr3X+BrVXDoc2Nnu2cDHQzi3wB+ABfbtm0j/Q/PwP6Qs7N6AjjFt9WkQi0y6psmtsjVa9dkaQmZL7CwEpEi0pAbLWoJjEyM097i5T1zsUfyXqqNYO3PkK2u13QuYmZOzgd7AUK1KVq7i/++/9775Z6772awBwI1R44coXopAkBqc3SuWx0Vussb1661EI1vBVoUUYYQgHB0bJTPNL8wT+ZAvG+cnVax1m3ua8WCT7h/2CqAQpz3AIPnzoERZGs7EkLE/cLugN2AjCJeyCSC8RDPY97Ya6KrJM3lhrRWFLgW+0pSHgZnSf0JZAfR9gI11/cevpcMipdeekle/cOrcvTdo7KwuCCVgQoVnMvFLwEgvDI7Kz/61Qvy4dkzBITFoQFmCBdXlmVxaUmWFpZkuVqTFaS5S0VpFQsKCJEaR/bJwWAOINRYj0aOQgSMGUI1AlmnNZshzE8p6dRodisx4r4QIeui/m/aeet2uJJYBZ0Y8I+pllokdQ/3BkPNRWGrwTe5Zwn131kgGJZvkkyOsg16qCi1lteOhGAI8AqgKGgUCi8sdKTjtc9ZR/sqQmGMPW6Smjh3fkLUwtLeSVVXPFbJPfr72aKDHG5VscJChoHD4cQD27JfHhlz5aQYEEYplZBRcZogPp9yftwoGDjzTJUW3St4ckCYbEbPEppiaA9w5GI/vqG5Ghw0B/WspJarF8bS+UmcCTrCpt7KeY9aO6g4Emo+1cCR+mm9HJ2mo5lnOAwFUqYQdWRPLtBOmBVraLN0qz1YV7bOB0dP3S675c/tY4EgjQNCF0jxbJhnwcIlN5Ah5PdQ4TfpzemKgbZhU4X68XfEwhCUVYfMe7MufXB0AXIbTaWMgiI8N8+2E+hDWF+Yk0K9JiVpU3Idjek76P/ZQo8oZAkbMjI8LGOjIzT2dEDLZTl96jRV0rxuw22JZ6U1CZgRojAGQ+Jo9sh4py1GOFTcasUp2Fhl9MsGCIOFsAMT40cxsFot9E51JUen71CAg+wAC5itsrFygzCrvD8boY0X+o0AhLrHdZ9HKlmpNe7Zul5gJd4DXRmKkFnRPZ09g/Azba+kYBB1Zl47Q/ERU8NMvuP6MoR4BoAOZARvvXW/PP7E4/Ld579D5/D4iU/Y0+vkqZMUPTlw8IDcd9+9VCCF+uKnJ/IBIYJ87WZH+gb7WfMDwIPnQNYQfYlRl5T3wnc0Ysc4xLQS2p/TmNcDCB2oJIGDOEsfRcYMEPo5gnFGeQdsNgK4A1Ajrdf5J6g38s35GDvl96DFxeCQbN40znMf3+qAENf2zJPuK2sT4UFo/AwBrHZbBgf6ZdPIiPzFn31Xnn/uGTmwf59scUBY0iwhs4xW1hPKSQNl1PwRhNRADa/V2ffv1OlT8s7778qHJ47LJyc/lcvXrsrMHGoiISan5SyNZlua4ZxkwfyagDAADw+wWj1dUL2zkoPchfA5/HC9gNB9rIS6q4F0nPOoFYVdBLAFwwTzNjs7pxlPZPUgtMPe3AU2RwflGj41WRZUIY+osR0whNX/QmYYZxVU+ZE1B/hEv81cG2h1NfSVzB4QoKGmzoBprq3tUUPotgaMkPFN43L47nvkpr038bsBqt577136hVAQ9lImnt94HrR/ioJfeX5EKkMYWtqoIKKXs3B/QaiGiZC0T4Ofsy/jwKD5WdDO0JId+DUMzBcK7Ok5MjpC0I55QcbPe37HZxv2A7KDDzz4AGmd8ME+/vgY6/soItXDB/LnxFpAmQkBPQP7UCpV9VusGWSGoXKKQBqAIdYLqKJvvP4GmUpIuMF1YYP7oaEbnyG8MjsnP/p1kiEsDQ9KYaBfZufnZH4B6lXLARDi551yWVVG2y0qjTIzSDBoPc4iURkuSS4QFZaplCoh4+NUP/W7zBjFyY+I295r//NzTsUz/8wD9+FAMJSiecr4pUtTD3atG4KkNSKWLO5kSwPtm6gLw6M+SXE5f5fnPGrOJ3yZ3pPSM5UDncgju2qmRmg1q8iejXGGELK+BnT5WRhRy9ppTYIV3HoTeetNRzCTyWToAk+k8B08ExBaFhfGCFGvOEOIzyX1efrf7CcFmoBFqdx1CcDPKHZhS+dEwB0gcx5aiDjqocUGwC6TbVTL+HjVbKpmVBPqJgysRd0QvbV6wlCP6Xlbz2bZHLkUCOtbM2HyuP5OaTvaKoSG0wxhULoy9VFDAeG9Coat0Tzuy4wQ6SbFIiOxK9UVHsIMRLDlSxQ0cEWxqD407Bkf0+sChMky5T2ukzKal01wQOhOhx8S7KllYFGpuske5PcZtY10Ta5xZFtVVKaCbDWEcpotGeh0CAibs3NSm5xSQLg4L4VGQwb6StIPI1zE3EOlcEWatRWRVkMmNo2zWTYihghy4P6Qsfj05Enj1tkNhS0b+F82OPHvE8VXtWtreSbpvZaAQvuvqDE9L9XjkM7OS+pbP4cMIb96lYMP44aDDe/BoerUGz983THwQIiDwvR9pgfr3xsgVAcgeiLL+KeUVqMMYdYZigNivZ49u5wYcMwsMQ9K4sfaYkkV7AAIA2ujWu1qpBxnCPP2b88z1jLXcJpQA/P444/Lc899S06e/FTee+89tpVAU3o4Uvfcc7c89NAD7MeFwM4HH3zElhT4A/ExOKkMJOLcrLelPNhHqhtsHeoJQSVFvVWt1ghsCgYGzX6ghhDUMo4lzjbQ5SiSpT1z6QhDjMXOMs3MqSZA2HvRiGpSVAN0iSObs6lDYktnA0AA73cgOzCI9hSwOyqw5vuJ77bgtMeodZulZxVqiLt27mAbITwD+i4CCMaAEGMHsIz4QwigGdsKNnRkeEi2bt4k3/uz78p3vvWs7N+3RyY2jaKs0SijLvzmmUATx2NfZA0GwynHM8F5BgA5f+G8fPTxx/L6m6/LqbPn5OLVK8z0IotLd4YBUjQpb+vP+LzdgFDHw556Fdp6nvO/loW93t/3BIR5meKQYEjmbXBgkHWisI0AMDivkM2DUjgznvU6abzcwRZkx7nudYYYvzhwjX2BNisQpKnXqoI1heuD9oi1AKEY74fntkSVNTWZQXuAfdSP1m6mJ3GdgBA2bdM4zs3tcsu+fbwHfD+yZmfPnEn0LSL/iir11qc3b2yDTxit/uAX2wJhH8l0HCZVuuFzzZr24ZEQkHP6bVCZ73TYWxjvQ+0gsuyYH4wj7JQuU9/zRfb+pDLytq2m/HlMPv74o9CyLX6eLOANcxGdn/5+2GNkHqFy/uijj9Kvw9763e9+R9sJanijhjZZyuBDg/sbQhlF/A1tJBoFrSFEhvDjc2el1VeRgfExqYwMycUrl2VmdpZGrt5oSg2GFnVPpYLMryzLSqMudQBCtpqAM6bA0HsQ+t8KFhQQltGr0DIrWNyaQeimwXHxuGJV5AT33PzBZ4O8cmLc0/UlcWzCjbIBwk6LctFYQHTGwwliTrzfqxf2Oh3AhE/U7qshzHuls3egrSnX2w8OOlBW4wH/jgeaXYuHnDeVLZjKqGUOOUx6Ff4HI/VBvtjqoVI/iw8i/W+PcifRZo3OuHOHv2HwlBIxb3TSfjUKuB9TdKLCqaXJ4yMP38LAgAGWrIPD1hpWnE8OeEUBXuj35LUgEaVOwSnoMyXWheEzeMEIs49fU+mb7OmETDZ+5v0irb+hWoWus3nV8yXJEOoH/ZqquKg1VTQG7mhwHhMHIVCHSMPTiD7AP5wJ1JkonccbuENByICnFdoj+oCrOf1a569tTZ61Bin7ioEj388162qtdkjbYlwVEK5SN4j5ILA3sSGKLeA7QosX25Nh0G2FmFhLUvPpaxJqgi1KpSNDWGq1mSEchM2anpXq5KTMQS1scVGK7ZaMj47I6PAAAWGtviyLC7MKCJt1GR8fZQNtUDac2vO7l15iBDC8IiclDl4oAvCd6oCgu6WC+gthR3ctKusc1hWSQqbEe4LFY89v7Z5K3+ldqvE93ppaCg44V13gOb/EvMLpQf2Y70tvlO1CSh680si0yfNn16KPTwZFZw/bjd5foL7l3fsaNNRe35UFYu7MZB2dGJzpElgzQtBzf7o5iq/R6z7ii+D9bg/4/ohxkjBoNCBFu2Qgs8v57rHmOP9DQ2ycfjcA34MPyWOPP0rp+TfffENee+1VOX/hAoN5jz/+qDz51JN0JOEY/+73L7FWBjLsAIRkBSGRz5ZIFdptOL6k3Q0j3FNgXdocaOH1Gn0PlEa4s4x2DKw1wvmMRtLVhpQGKlLqB41S1cvxewhHVfr6affxnVDYdEDPzImPkbMa1gUIvXVTQovT/oNq95KgIgK2acpkYh703Mhuje3b0a7jVp4FcFjPnDqlYmNow8E+iHBicc0CNRv888wO2vMgw7h3z275/p//uXz72adlz85tMjY6KGX2MwZDy8Tp0GeatFyoyLcsCFzhOYpazmvTk3Lsk0+C+iECZ2fPneO8VGt1VQ/1wKEBpTZ7DLutzNjHENjHp5L9oe5AejwSC5r11TZsFTb0gZ7g0FhFbl/j3c3MfAXN4sd5jqveArLESvFVtk8CkgNzxgPoEG+0OkT26O5HNrBfqkvLsjg7K31DQ6SPohYXawaZLvxBLS7q5FjfWasZg0nvULOEqtoZ7jliZvmg6EzFUijJcPEcLxaZXYNKJ0tbICg5O5fU4Nlsa/29+xMafFnLBqZ8jFRwJIdxw4Xe/fMBAMKhEev/a34GsrJtzbjiDFI/vhT8SE/8hOSA+5XsVzgkdxw6xM9cvnJZpqamSIF3dpj3qcQ1XINDE0SJ+GNsTx004noAg/A9HnzwQQraQIznww8/IEtpZWGZ9rjcr7YQIPyGAEKKykAhsqBtJ370S4jKnJEmnPGhAZH+Prk2PcUawr5yH6cfaqJoWo/G9LNL2pi+BuEMZKyQzbKsF+P8kcqoLzDU6aiKjjaBc/qcDnr6INXBtbpEB4Qppyu93xOXzcGUL/n0leNaAkMoJhKDw7JN5UdV+9GUr6eglevtPfrwt9UbebN13449AKE7C1woJJsorY7bMo4+WRgt3qqx6Aeuk2TDEqfenyV78Ogo9VKe098691odCy2g9gPNnQ0YKhi4ublZbjJ9jzrBqqSmm4OHlZkiN0jhJ5GQgT+fR4hYu2kbOu475EAjGDIDwPy5FRcjquaRcVf8QhgV1wTNCc8HyoVneb1VRbziuldgvnMX9z7CPWngQkF47DTS+IRsaHKcxMaSTpGplcJZgvPjxsbBFZXr7HtYxwkgjAyyFbbjdzBwjEaaY5A9CR3ce1Qat8wW9NF8JHPVW1RmtayCjoOOmT+XU3/daXaBnURGmk+WclBDFJHOK2igHSkhINHqMEMIUFifnpGVq9dkbQk0LgAAIABJREFU/sJ5aS0t8fcAg6PDgzI43C/NVk3mZqdkZWFe6iuLMjjYT2cWjWAxbtVaVT5gU/rzNlTpur60oxwDQo9+5/sa6YMw7dD0ggm9ACG31jqzhRtR89xoH3sPZFFUhqqJml0AcwBOjwZmrB9ntE49MxNGKgZK/44BYbBDUZAn6whsyBPNAZFxcCG+dmxfGHOKogC+75y+yrUYsVLMiBiVNz8bvFpNERyVPbt3y9e+dj8poXBwAAb/8OoR1gheuXKVex/qo9/61jMyPr5Jpqan5cXf/i6Rejc2BWOXoNKXy7TPyDyyHczgEG01QMdKtcY1BtYEbDqzoKWSCnbUtf9uEW0f2miA3pZWQYNzpOA1AAjhXA9o3z70G7OF7ywftYV2Lkb+pp/JXXNIE5EAwsROpR1vD34nkcY4SKRnsb7SIZwtWyZk3803qYhIvSHXrl5lPzN8j59pyOKpeqdfB7RbpAv1TAAtftu2LfKX3/sLef65Z2XPzu0RIIQugO5TfAdU4wEIIRiDYD9Vg5ttuTY5KafPnpGPjx2TY58ck08/PUXRi8WFBYLHJvqPhU2gj6OWzsS5nNKaOlwzNjQaAQWEuh6z9nOtmteN7rPV3t8TENr+VNyS3CNXj/lLqJXFuHrQGc+iJQ85dEMGbFp67lNwRv05BNsYrGy1ZG5mRqauXmOgHbWpfazf7pe+AfXBAAi9LRlBp/Vczns+JhZMPBB7At9BanOtznpNB0fdPoMQJGFv4oWSJawB+iAp+x1BeAaZ0wJbefeUDTonyDXzbg9ABzE+w4agjKLmtk/beyHwTLahtZ3w6+fNaf79KQV1186dXMlXr14lHRbPjAXuiRIdy6JmhMsVWalWpQbRTYDyHForgDQA9X333cdWE2jJA0XRV199TS5cOC+TVyelvlyjENDg6CB7JKNP4Y0DhCJS7YhcnIHK6M/lw9OnpVYqSBXRiE5blmtVilxsHt/MBQnQN7O0KDPgSS8vylKtymalBINUmCyp0UwBQmviTEqCNpplASyFQhRYtWIj48aCwCJdnLzWpnUzmW3K606Q+e3RqmOq0iYTm70j/RVtjgpgpHRIbZCth03SisEpG0xxpzII+RlC3lsADQUptPUwUsqPUhBZrK5hM0YmsovMnWdexymEYbyUbtf9mXwz6BEMvN957G6cIAWtB4dTkVRQApsOUUs8u9OU8BnWEFrWyrq0JU5+D0/YHU2fU8yRAwcq0YLyajUw8WER6jOirHGs3MZ5obgLVE+Vh++AUK+nQDEvNub3FM67nGh/cLR8MWVEJHyeQb3BH9BpPSuIrJk/my8Zd6b90Gekv4jeRUnU3w9M61HDbCpAsINyrfeopVolZGdd10VymLtaprGUw6GcNdZdDmnajwlfw7mz9ReALveRAloXDfBodp70evqezc1ARK7Tlkq7w8b0g8j2TgEQXpX58+eltbwkyLX3lUSGBiqyffd2xqVmp6/J7ORVmZ+Z4r4eGhxk1gJzAYU31HEk0vbrBIS6QHr6FX9qgFCDV/riwRvXOnu9sVEWncauzhCk1zPO0DrHba3ocu7gm83M+112T/ecvKwvso52D/6R9QLC63q2aPz9+/ys4J5jBt6yAzGTIhpvt1k8U2wu884JjFV3hzw9tyY2b5Z9N98sjz76sNx9911y4MDt8vLLL8tLL78kH374EYU0YNuefPKb8uyzT9ORBCB86eVXSBuFuAwUfb02mjVmUqDDhGujsTPOGDiq6NWH7CGi6aDgaeBYHc0VyxDinnBWY1+DvuwBCs8OeKNwz1ajJ6mf32qftDyCJQJhbXt2I2eP9wCEQcU1Nd7x+eLNxtP2N7sORwHmtm5RNUn0+QQbFtoBjQazQioognNfx019DgWE8KUgvoVaM9QR/tX3vyd//p1vy817d8qmsREpFTsJZdSEh+C3ABTWmk2ZnpmVqZlpmZycklOnT5M5cebcWWZ1r1yd5Jgjwwq6Kn01OwP8kXmWhPvS+v90XcDagLB7XyaMqfXu2c/yvvX4lmG/2x7ycw7rHmvIRV9cWyHLejFDSkAIoDc4PMw1iGD7gQMHuGcmp6ZYm3v58mUTC2rh8JTRsXHZvmsnxxVrBHReABK8qFTao+bWBVig34G9tnPXLma+sF/RCgWB5G5fQX0o+Pyo6cWLPtTyEm0N7j3/pXO2lg/aBQh7TVwOI8kTFK4y6nuX/k8DYyVS6itLeSD/HrN+UGxTAfTw3HOz8wSZGOswfmwx1se5ApsBAlBT01Mcx179Mrdu2coylQcfepB/Y96OHj1KUZ65uXmW4km9TUXZkYkRAsfb9t/2xwWEbpZgXkEbXe6InJ+ekX/82c/k/ZOfSrXQISCsFdrMCCKqsHViK410u1CQ6YUFmV5ckLklBYTIFgIQFgAIqUwE2qgobZQ9zrx9QOLgQkkHFNIACJta/OqOh/+tCyfKvMSp4ygs7uDGzbj1kQ0Rpzh72OW02QKGbG+xABGZPvbGIQXEAKEfSA4CQ22UFXmnSc9rA0IFewYI2cvIojimFOWDETaWZXJcyytxRDhSFimOWgf0qAWK9x2NmQmkeGQVv8fPPUPn8+A/g1HgAd3Sgn8aQgDCugrOsB1G1PM2BDJjzjg+GPflwvHmk2/ZUzec8Xrwe89GsRWIWIGCX9voEPmAEKI8VpuXAjfmVKXoCT1qxCJHGes8/xXRZmw+9D41k8pwhylUQViGPXxMWMF7RZGS4hlCCs9oo1N8JTOEZpg1Kq7F13QZSHdOIq95RjAAQt5S9F6nAmX2Y5iLdQBC34/YSylAiIgbBTgs+7oqvS4LCNvS3+nIYLuTAMIL56W5uCglBCjaTemrFAkIy5UiKaNL87OyvADahyqNIjoKQ08KPOqZ4gbXMWU0tX8iZ+YLAoRZGlXeWo/3ki2jsOy+0AyhZ5qsRtgp1hg7DdQofdkz9AjwITrOsbXsea+MV96+uS7QdIMBYS8LkP35ak5ncKBzagbDerDgk6tExwHK+LtyA1uwy+sBhLlYqMAM+2237ZennnxKDh68Xbbv2Ca//OUvKY5w5sxZZu6wv7755DfkmWe0JcW1a5Py+5dekmPHPiHlcPPEZtZE4bxBBhCUUjhh+AM/A3sUawp2Db325ubnGPWHEAfoVBg/OLFwrAAE8X3Dg0NUO5ykcuOSUiuNQuvKkErVQ+0r2gLUtLSCfWDBfFJxNg9GOtsjd069jILsCgVGIT8YA8LQ1ZgHkvkhUTDODoL43NK2LgPSqsPGt2QA4hJoZQDqIf8YZTQLCNlyQChORjVl6cg3v/GEfOOJx+TQgdtk68SmAAjLZW0NhWeETwOhwIXlZblw8aJcuHRRLl68JJcuXyFlDoADFEEwxLBu4BMhQwg6ZFiPdt7qWaJ2UjOFGXZNDy0I3ba9DtAvPyDUJupm+xwQmj3UYI0xyaJALJIVABX4G4AcKpgAGDt37uR8I4OE9TyHlkhWtgTBFNTWjo6Pq25DqyULc3MMArNMKzd5oLMEW4G9uH37Dn7Hrl272C4CdYDYLxC9iV8efEdyQktaVOmU9NR6PZQJ6RGZdgbU09fzPfvq0mVYj9HsAQgpXEf19sRvIRXdWkapKE/CwOOdJpHNLo0I1TXQ58Xzs0WMCaP5bWLcEVDeu/cmQfAGrANQ4aenZ3Qecl7I9t1yyy3y+GOPMwN87vw5BltQT704D7XkKucTYkO79uySO+68Q9fBH7MPYQwIAQoX2yJnp6blBz/9qbx74hNZ7rSkjmgQ+nOVijIwOMQeGsj+1ZstmV1ekrkl/FmURWQIYYCR0cEfhOaxQEEhtOWCptd0HtqJ4wAKKrIgeA8MvqbW05La7ui746q2JzIekZHxTJuaXzVL7oTEsSmf+MTh0rsk75lUPBXzQIbQawKQIcwCQkp6s1+c74kEcmrGsPvl966GQuu4PP5OSXxrfA+QECsPujPvzn5Si6TfkVBg/N+6G91Zy1JxfRwdEGLzKFXTipINEOJ+Q22a1RB6FCxk2jiHHVJOwJQlvdGen1ezgyFlH6LWBP4ADgg18l1iZAybm6Iq/gpoyp7IOFO4p7gwmwYa9wHFrpwMIWOZyMBlePUOvuM1tppzGrK0cQ+/NIcrUdw0wMU1Q2EAzZ64Uhn77lkRumYItX6UBzyj2OrMeT9IfDZLGWX2EPRKyyzy4LCDoosmYaA9UFqjWt1s9C6O9rkTlLe+db8mQQkNECRiPwStoG4ZGHTQ6Gug+wzJAMKWisrgT31qRpavaYawubAgBayXRo2Oz5ZtE1LuK0q1tix1FJOvLAuyA6G2wYVAdOcH2nZclJeOcH6xgDBuCp0d1zj4kZ2X+L1fJCAMNGBvGWTsBDjRnrUh/cmCE24z4joN3yvOcexaU9HD/EcFhPFzhyBXZlw8IwEnD+9nNgwCWplG1V1ZUaNchTO1R2uLRJ07vRLxXbt27CTt6fnvfEduuWWfDA0Nyo//5cfy85//QiavTdKmjY2Nsn7wqaef4nq4fPmK/Pa3v5WTp07Ryb3l1ltlYssWZlKmpqblwoWLZDrgzMX6hh1E5B2BZZyt83NzpCjv3LGTTjRM/sL8Ah1iOFijIyOse7tw/rxcuHhB0LMMdtSDExgvOMMDA/1SqaDX4bLM2+dxscFBpZzFcv4qatH7DNf6ubidkVmu8BlrNZViDWWvl7S1cbuHkw4god1AL8EOG5qXKmUVw2iADocgrDGm3Muxfs74Oc66AhVHG3LHoQNy152H5NDtt8kWAkIVlSFltOyMjZYsLC/J7Py8nLtwgaAQ8zWLzAX0IZZXjAqHc7Qs/YPacqaG/np8JcFSLQPUzCXGr2v9/UkDwqK1h4DAUC2093JAGAINNmqkHCLr1kE7iSXZvmOH7N67l2sZmWCANYBBNLnH3sD6h61lJtF65LGJ+8oK2WtYq0HpOOdghq1A5nH//v2ya9du2bZtKzP6xz/5hN/h7cSCm8XECNqoIMAQieeFEi8vlwrOb+SiOT+s+0bybFquo5w62Lqp7V5ehb9D6U+0X3Hv9LOgteBaGhqBDn5xF2L1QJuJNeJeNfljGiem6bH/1lvl7nvuoeeALCuAHVgMxuHuehyIyRw8eFAeeughMtXeevMtMiUADJcXkJ1tSP/QgOzes5sZYoB12LMbBggxpQttkTOT0/L//vQn8vbxj2Wh2WAfwr7REWb5wGMeGRqWaq0h84jOISPUaq4bEDZtUHFmwXEg4CIghAiISuM615rghjL+UeF7aASdDwh10pPfqcOpgBDXwd8u6hEDQgUhuqhhgPUPaggNEJbTGUIHgQpuFQwi+6lRQreR3aIyuQ5Ooq/iiE7vw6LwqLUMi9kymFikmvlMO929AKF/bzI2uiGSnyd1he7E4fdOBXXAhKgQnHmXAY6zpJop7LAWhFlh59jDSLHGT3u8OfDwg4KRLy/WjmhomhErM2qFzchoJkVQTGUOFBnLkKlSnVJ4PVuB9yqI0p5y+O+YMhqom5Z14wrw7J05SVlA6OOQnUdvNs3Il2U2PQqW5Lt1XaQBRmI38D4NZhStJkCdGUpPk7uuAFkBofHkqbinKndJVkZ/58Qdp6X6QRHEirhXVJEW3+1Amtl9kwn/LIAwz8Bn6185P54Jtw/Eh0UyH9ZzE/OItWCAEFUXaDkByihEZdCHUOpoRA+596b09YGtAPZDSzoQQIDqH4LiljTFgYFxZaAn1DvcOMrolxEQxsE02jZXiPWDF/vbJeKNKu5r0QM0nMeoJU7KMbK9Fu+9xIT2yhis4j7ogbGmf/FZ3tBrD2/kmqtlCLO/8z3hNpP10paN8CARHEjWzmTrV3rWPUViJF2fMSJiXoawUGD9IHoLfu8vvid7b9pDG/KDH/xAfvZv/yYLC0u8t02bxwkG8QfPA4n6X/7yV6TA4T4P33ev7N69h3QpgESIK+B9AD7IcE1MTMjN+26mwiiAytTkJM9WOEroOYbMMyLy+CFk3OFYw1mG8uHly5dkcXEpnFUu5oHWPojoDw8PyeLiApUSa8tVAmkIOcCOO+PFqY65K8mAojuLZtnT08/9oX0gE1CUV7+fAYR6iEsBTpIpLZcBgFG24v3SopvS0LW7Dmq77JtxQsrYyAjrCcdHh2WwH7R9AEaUf+gaohproUDK4eLSsiytLJM+jwwg6wohzLZSk3oVoijW2qRPRXP0fkyORA2FnnEMFJmPsUrwPuPvf+kzhKvtb/dvRkZHuX7ZjseayDNoHos7uYsIe8lMSIcUxwHM0diIqqG32yoag7mo1QwQlqRZrdKPqiCAYWMLURWcpfB9ILSEDH3qZSUimG+I0oCyiGbv8L/RQ/DSxUs6lxk74EHfOIGhjqPOumVaurKD+p5EPyI7bp8HIHRfn21lKISAwHg5BJXASIKfioAGsp/mLQf6J8GitQkL9tbsnTIGBnRMrRWI/40xhOAV+jDecegO2rNLly/J+XPnZXlpKYR+ss+MBvQPPvAgs35gO7zwwm9YnwjhIQRc8AwIkB08dFC+9rWvkfp+5fLlGwsIVyxD+L9++hN559PjsiIdqYyOSP/YCHsN4iCqlPsYqVpaWZE6ImqtpiysrFBUBpRRUEmp6+wZQvOv2LDeHHZwz+E0UMWz3M86KM0aaGPVNG3K+jt10WfSp5XFooIQoKuvB+EYb/EQtRKgobaQugMsOt9KdpCKRcLdada2EpTgCOqM+jMmx5PMphvHKMKYHPKWC/TbdxDpGZywSDGMVkPmICMChJqriIrY/V/xYWGgzDdPQlnR5RpnZtTJUVDuhyIPaCs8x/s9K5UoK+mXKYhUeg7oPhiPhqlnadSqxbWDSFOo3TAHMVXzB1BpqmmIZhEQWvZBAaEeQk6j1HYgiHaWAyCMQTnrR60W02lBWGPoX6UjZ9HUIBAQHc5uHG0uvRF11tfkFFuvvcSwWO6W6yK6ptM5PDPqqqMEzR5p1r5bBN4GCJNMmlb1qKOtfTvxb4DerNS/Bj/0d1Tcs3YpuK4DTweEAEOI+CKyT6EnHEjZhHeen51yTFL/COuLDoK1clF6dRLsgGPifbB8O8QBA/0s/5/atBCMASAsNRuqMioQlZmW5WvXZP78BanPz4lAnbUNOioK3tvSKYL/32HmsAC1WQBCyJW6ei8AIUSiYspobNZTVBXddfZwOQn3xCalEwtpt7InzFHElet38Kd+mR79zNQZW81tyfis68FNmSL+8OzhViH5b7S5iDKqwSL9As8aOnCMgzbqdORT3D/vDOH6R2b1d35WQEi72+sr4t9lVA3dZnvdW9JiB03D4cQnvXxpJ+w7OI52fio4iYJfYV0li8GZJ6mAmF0NNuPQwYNy//33y3Pfeo7CB2gL8z//7u/kJz/5idRrDWYvtm6dkGeefUaefuYZ1tWcOH5Cfv3CCzI/P8d6pIceflhuuukmCpegzxdav8Ca4YyAKuiunUqbWlpaZo/Qa5PXCNzgNMEuYs2ByoifIaoOBxDOM6L0s7MzsrKirTZwNtDxa7dJUR0Z0T6kcLgg5ODnSwEsqMykZGXvw5Rxc+vpq2s8ZyPFJQ8GmnQ8s1/iZTRRuYMFpd1B5xlme56xLM9w6GYMFE3+0+s0eBCiRh5K66J/ipoZhLAWADQyu7g2KLuLy0uysGgN0gVU3b5QJtOso5axxf5oxAEqnBoJ4GWeK8qQ+poNY9dloJLxiM/W9Ih+OSijq1oFU5cFdVlZPhB7aZrASVL32nUN+DxWi1mEiGOf1iD6uJGxhUy39eJD6wpqCiCTboE2UKZhY7HOoUpaRS87MAewbvDi+m+xFrd/cJDUVNSY4jUzMysL8/P59ihi6mnA3fqBRsrnvev/O9LpoVrm/gfGib6kifCwb2cqq5IerbA+TLxMH02BrGqFqM84PKIq2AC+AF8QuYJNACuASxjjFxRHwT5TFhlVgotCGzQ6Oqb+Z7PBTDgyvvDLkH1HlnXb9m2yY/sOgjoElvA9yN4zs09BPzgYoG9XpH+gn30H8QdgHSActYOwi/BlkZ1F8um2A7fLwQMHmUk8fuI4lX1vWIbQ6wgvTU/Lf//Xn8p7Z06jQ6oUhvqpMtpyF7qjGR20l5hbXpbF6opUmw1ZQcEzFI8ADjgYJdJFvX4QK85BYaOhWSZkbPor/VIqlHigwTjDYdceeMrJVtUgbeDNBbHaYRqvH0TmPNPjYi2hBYM5IOZQ42NlGk7tC4jvR88zbierg2Hkldksc0/5N5RHrTjfayTh/Aaf0aIo4SDwrEx0o5oKDWI2XExc8Cow43VjtPXOQ4/Um/Kcpngf+ubLM2bpz1oTaUux+/vXcsoSIKmgD4CQ/YtQi2FjBXogxxR9dSgyoWIupERGgBMOozuXSmMtRZTKZD4864XvwIt8b1JkYPRQk2qRSgMimDf2VGSPpIasrCwrKEKkDYDJ+gK6E0sAw7WjxcSsQzHhDM6D/Z7XcGDLGkxzFNzhMoPq6rS0dZYt9ZoDrd3UbKeDcacnsBakUOI69u/1edHorGazsy8CeRs/HV8HkSrDzEADe3VZ5rut9SCUZEd9jrdZSQGPnLXrXxzXz0Q3ExxRgFHSrTWLG7fSiIMS4XJ0iCLXybLhxU6LbSWKjQZrCCFM35iZkRUYZEjZAxBWa1IsAPQicIP5g+VqSrENQKlZbB3MxBFJk1vSzo1LTeuHMr+LfbuYCsUlsx60lZ656/hI9lHytnnPn63r+xxB5BsQtYcO6KJ6LTraqAEjVXtQRoeHeRjij2eyfPg+K8BK3ZqnSzY0Ep/Pm7PPsZEsYN4eVqdbqfK4VuwoOijUn2uLHfYlszPN359dhU40jPdar6eP779oZw6+97HHH5dHH3lEvvbAA7J502Y6in/7t/9N/vlHP6IdHh4dkR07t8t3vvMdeeaZZ+TkydNy9P2j8vIrL/Och4T9o488Kntv2kvBjA8/+kjeePMtPivOCDhQu3bvlrvvuksWFhfkyuUrFKVBxgTZEASSoQAO8IfgntdXOWNFBVhQ42S9cs3u4HkANpElhOM8Nz0rpb6KAAz6ORaPRRYQJiZDtcE1uWOZlXignakU3GzPDKbthzOT4nXD+WNMPQou6cHRU6RDS0uU/uk2iudJE30QLeLcajFAiJpqqJhu37aVTjPORszB5PS0zMzOqK+FEgtn+sSZrSgglYxTN8gNAY8e9NDVPhuvy2RI06D7c7UXOYs/b9+mQFoIFne3QHDGk089baOPYfy5aLb8LFI3MQbIUZCmB3WZzIvod2i90q42pdBf4rpmcBcMDrSnQCYRJVAMYOsNUI2cGTYtE8qOrd6/nt+4jhkjrhtkrXsCwlX64WJtITuJemBggEp/v0ybKAuozj3tURSc9TmCv0xdC9S1VuuC1itjm8fkjrvulKeeeoo24uSnJ+Xo0ffl4qVLvG9nV0CBGPu3hOBHsy2tlYYUKkWpDPWzByHuEZleAMnlpRUG4eFXsX8xfSfEn9HLsM59w5ZppZI0aw1p1ltSLBdoC7HPHnv8MWb+3n33XQK9M2fO0J7hhfpBNKh/4utPsC4RQYXX33iDNNQbAggxzf6HgPCnP5X3CQgHpFEqShPtBwb6pFjWRvKgE6DAeXZxiYAQ2UO03Gwgc0EjCcCoRw+BpGUJaUCZTWoTOaNGYHBgiA3qMdhwFhC5AzJnXVRfRYueqc6oPfLiRZs1pIRo5hA4zc4BkTu/gQ9ssvzYF1xQoOAYhY0ZQktDOxWRIMD5x3g2o1owY82MoR4OzBYGG5lE9tRz0l2YBWKgp2Y3o9PZKHpi0V1uSgMjsUhD1oCtDgizTeiT7aeOHe+ka0/msbAs8BwyQLgPbG5mCBGttkwqASDrEZEh1JYdBC3WZsGdF88g6KGoNEl3Nl3xjvOFqBIkuQE6DRCq/UmycT7OuAYkminVDOU6NtJeIGCFMYGMM9tcsFG8txKxTLBnWM2IELxZUEENsQoAeZQL3wW6DTY6QJ4CRqXXcN5wfQfzBkjVOLu6nY6N9wjz+kFLPaeMtWdWlKecOThw8Fswwa+v+06V6hTjgjakdZ64P2YIYfADsNUlkHKCIufUF0hXrsNrlDwzSqVX689jEU0H0r0OP33eOCWpqr/YJ5ohbMqAiEDzLAGEliGs16SIhriwPMgQ0gK1BGASCqXkPaUfTLO4YcVnQJ/fi+7cNHvhPzwgVAcm7FcL8GA/1Kug4jVZAwZAODI8zEgobDwkzknjYwbfRJ16ugEb/MUagPB6nMm1gmLxHcbX/yyAMKFlxWJWyfmRDaTwjKR9cbqntUVI35wChLyMlm6KlKiX70+e5GZjYE+efvppeeKJJ+Sew4dZk4d+tH//9/9L/u3ffsY5hTDCvn03y7PPPitPPPF11im98/Y78sqRVwg0ILmODOOWLVvYhuKjjz6Wjz74iGcqHFY4d8g8IlIOJWvQsmZNOIN1htazFWAQSqR2eAa6LObAa9v9XPXADs4gUL5Aw1tcWJRiWVWcuzJ9NJJxCUg8alYOYqJgKVtlwV/OfcAL6wGEEQDMVJtw7CMZf56JNq+2IkL9szOlnNLJ32M86g0ZGhyQrdsmKAiEOjIEb2fnZtkUG1kUZjmsTKeEHtHwCz0r1HMbZjKegUTaDRS7L9H7PfEz2mEQPn49e3gjVmQ1QOjX4fhHj+6f8XmP69TCWZ0LCNPjF3/3emyJ+znh+dB6pNkOgQ7OPdRq63Upo4VaRhU0fEeGqZEyG+Z3x3ea6j+ZM7i6DfLBHWyAt2FgMF9E5hfmuR+pGZGtgzafCz4g/ajo99zXJgyF+C+CRftu2Se3H7iddc4AXh8c/YCUdax1B7EY5zaC46irHBunf4jyFdQeI2EwMj7KsYJdhY2J2yohm4d9pkF89Zucuso2YOixjmB+pUwweOv+W+Xmm26WiS0T3GuoHSRdHWckmWAV2bFzJwHs+KZxZg7feustis7cEEAIkiZyLQDhmPspAAAgAElEQVRzAIT/41//lYCwPdgn1XaLbSdQ2NyHIu9OQZZXqjK/sEhBmSX03SgVpIM6LkaVkBXUIh26YjBe5BNbP0LU2xkgHOjrZ78h0D3wAtcXNBCPIMBgwWHQjIlFok3xx4GLrmOnHGk0g7140HjVpP1jp1gBSUsjHqxB0whLX1mzcRSfJn8fFAl1HpmO70Dxt6HUUFZ9q2CONmHV52MGRGEjxyFEz4MDmo7y2kmWCN+YkXEggQUKUODZKnes4zoRj8bFhkQPAb26A6tgyBQxb8Q+donV6HU9ap1QGB0QEmBEbSK0hlDlvd1p4biSgqw1kngxcxAUC9P1FqzrNAvs88lCapsfUgY4RwZsTJgABmdoZJh0IYgKgFaEImCsNUR3sPacs68bPAHdLjTC7KL90Vq+9B+sG4LUYpG0G6UCaJY7zoB6nR6NMMPAJjoQZTQdDOK5/JmyQDc6GUmldKcg/ByAkAGOuBBcaaGqDKc1nQi8EIwWNFLIsTcnyH+eLJQkQxgffjEgjH/uDgkMvMtgcy1aRthBcLJ3bTfYwZQFhKB/IkuBDCEAIeiiQwgKoA/h5DWZO39R6gtzrCHE+9KAsMmffQUI09v+s2cIk4g25lMpQEpfri4vk/EBQAgKIaKe1ZWq1AwQ0rZi3WM9eEZ6Q1apx5v/VABhdBak92C3A+7ZLXWWTEDBov2xpSdwtwZOeaOnoC8cHFZsq+TIGBA+//zz8o1vfpNNlmGv0Efrn//5n1kXg7nctn07+3x+/RvflAe+9gDB4BtvvimvvvoHGR8f5+fwe/Q2e+ON1+WTjz+RM6fPaDCqDFXAEsEiVPlgq0HLWlpcZDALgNBLFmBXYudRA2+JPxCPiz8WgmADg/20894zzJ1MPHkKDNgZ7sdpGEutE/AakUzwiiFLOyBhw3lVDSQSISYB3jhDqN/rgD/tTCM4rRL+SeDYAZOf/3ba23eRF2c0Og0odBottvQ4cPA2uefwPXLo0B3Mvp46fUpe+v1LzBKi/Y76Mkqp8wD+RrclsqerkKKjy/07BoRkjKUQoc6eq6ZHZSghYLsWIIzp+Zls3WpBqfh3TIQgMM9G7FoDh+AH/B4CwrJqMaT9QQu+9hCYoo9sJTzcC9YPU/3dHr7kKiwZF/jbPDHBe0QQHXuR2Taol3om0m4S7ykjgYRkAwLb7JXZSFqRkR3Wkf7BfqoXoy8qgk44cz784EN55513ZQmico06bYdaOc16QjF3+46dVG0dGBqUC6fOytULl6Q4AOYAqKTGFuN5hSkv0q9ywK9JjAQQYg1sGt8k45s2EfQisHXg9tv5fggHITuIFi7IOjorEjR42Lqvf/3r9MugLvvBBx/KqZMnbwwgrCP1CWe6IHJ5Zlr+x49/LO+dPiWdwT5ZajZlpd2U4bFR9sgodIqyvLxCUZkqHEwMRgQIUUPIzCAKZZkxVBNDoRF1RbU42SiayA6CwuaLjNkV7+cGSSyL9jlpnX3jYkMdnV92hmpgwqMK3tfPBCQcTHh/QkvtSadjKfGWNr8uFSBEUiJgAGcYn1upVbmwlqorWjjN2q+Eto9aLGYboshiiHS5FLMZhWQTa/bDX84a8Ayh9yNk5tHEGzTipE/bCxAmzd7TwMoPyV5GPjmY0n0MYwBudi+pZbB+YwEQskWH1oLy/tC2wyivceSPhstACeYZn3EKg68Bn1P9Tn0qj2p5doE/N0fQQSXeDwd1TUCIyBBBd6L6GUeLHejxb1Ak9A74PF7bByPrFEwFXfUkKxhRbpKootb00Jja1Pt6VKqQfQcMnRdNZ7OAnECXFMiIFbBmJE1zhSHV/oY1NmlGpByAmoqmTWRs7JnY9zBxaPIAYfpESa8kzxbRyXI6FZxUA9EOkH0eE0CYbgyto5A4SNgjyPxJoy6tlaU0ZfTaJEVl6gvzrCFENjAPEHIV8p7iVWUOZHoHpg/MxBP8QjOEG3W8Puv7rwcQZkuACOxtEZPyh7rXSiXI95MC2Kc0P9j2KhglFIpq8/Dj/K9CE9rwM5odcOfM2RVdDtAGLryaM7aBy2RsfDew4xuyTmHK4Yp6QapnlskU6dL2K6ezLEZX3xAg9FBTkjnE/v3+X/6lPPvMM4zCA7CBjoW2E6++9jodrj1795Ie9dBDD8uBQ3fIkVeOyOuvvy7vvvMue5898OADsnfPXtqHl37/e1K6pqam6KziD+zS4NAgJfgRuAPtq1GtEvwVEZ13+izsCrGPgq04z+9rij+LfFall2ldNa7DVg7W0Ft9BlOzdjMctU5KJjAChDYPyXcoIHR8pxnZBBACLKnlNitvINy1DPxsjbMrKh7XAxAGX14fUsdDA5GuPo29NzY6Krfecovcf/99snPnLtLejn5wVD786ENmaNFDDQ65+0f+WM7K2sg6D+B3zQ/9+wGE8aOErJo7a/ZLtY2JsKHuP2PwxIGqmP6ZoYIGW5MJbK0XECJ7BXVKLxWBP0K7u7JCf4j1ctEr+FKBjpkGeASDYFnhugPg5WjiA9cDy4paEXmvXOKHBmxAC2Wt39gI9wHWnSdpYraTXxbPDmr6HYcO8V6QSYQ6J2wG12mjLe1qW7bs3CJ7btkr9993P+3H5UuX5fiJE3Lq5KnEH7ONSjzSBiDso7rr2Pg4+yyeO3lKLp2/QLotS8TMmmoQXwFhvEdY4mXJJYDWgcFBZt8hOrNj+3Zef2W5KjMz01RXRm9P3rcF72AJ8H4AwptuvplqygCNUPkFjfaGZAhrbZFlALiiyCUAwh/9SN4/9am0B/pludWQ5VZT+ocGGWGA4UKWAYXIUq5Ip1ySVqEjLUhfg94JYBl69nUDQg1XWXQNRd/FSmi+jYgyKEU0KC5sQUcdkrrKV2ZtIYx2OPVs2UT0jLj7n7duYM2FgUOPMLJ3iVH5wLdHChmRNDiO5WKB9QojwyNE+TCuUOBCs1Dw7UELZX2ks9u8RtKsstMEE0CY3JXagPgB4sgs44vWeiKp88J1Uhkmqoklss6xweCRFAzNxgGhqkymm4p65DXe+7Eto7IlMq1W7EzBFwcBFS2UdhEYPDucAU+veybV6wvNrIYhUrtr4+eNgwH4UGht9XeciNBaQY2aRpYgkz3AjQrHFGANFCdEpXA/uF+8z4UHvA6F9+CZQAODKfqnZzIRTXWw6FFB7CUIlUTqi3paW2NiA7VsOQGnhuWpSW9Od3gSI2kHfTSnDK1okjFkCFORQvsdaxqMqg3HB3+QKSWtDwCRf+p2b7rH8ml8ibMUU1liZyvrfAUHxcG8jWdy6EUqud6jy7aFy0jbsPE5i4JaiJo0lhakHyIRrCGclRUAwougjDogRNsNo4yihpAAERlGpZ3qKZI45GnHOe2kJMGX+Gm6LmHXs2teZw1h/sn6xf30egGhuwy6LxNHHP1kUZAPCowGhESVpO2POiZVrsEACLGPqKb4Ob14c8omCEGHnNqYjXzbjQCEOsaRcrWzCvhjY9xEwUWfi/i5PhsgjLK/div4DtiNv/7rv5Zvf/vbcsutt8ilS5fkpZdekpdffoXAEDYZLSVAFT18772y96Z98pvfvCivvfaafHLsmEB+/ZFHH6WKKM763774IiPiKBVB8AD2uoYsPxURh0MNT8cExEDjIpOjoecN5sbBXWpOIxwYQ2++v4RzqsIgxdLyMh1mZwsVqHhur2I6uKs23P4vOo/STqwDQgfvBtQsQ+iAMDtPXTXTYXNaPsNr2j3zGwUD3EYxW4qzpIzyDG2cjT+jY6MCmfxDBw/JPXffTcANkP3mW2/Jx8c+5hxC6ZA15GxjourTxlTdIJ8oCdyuvcf+vQPCdA1hOFK8rMTKJrpKIFYBhIGmvQFAqGekah2gCwDaVmi5TZt0R1XaXA6Z9eza4+d7AUIr7UG2DTV/eGGdAJTBh0IP35Q/YBfnEsq24fbvQMkQqJUD/dxP7ueoYGCS2VZTp/sHff8eevBBrm+0tgEV9Oq1q1qu0CpIoVGQrbu2yu59u+XOO+7keICaiX6aEK5iZhAimA30HlU1Y673colCVfCJYHsmr1yVmakpFfmz/tCJI2r+dsRoIRgkKGzTfg0OD1MY5sCB22X3rt0UvUJG8CJbuVwmKAQl1ZXhgStuv/122b17t37/1CQBLFhmCIbdEEBYbXVksdmWZqkgl2Zn5H/+6IdsTN8e6JOVTkuqcGypoIxMjBo8Lr5Nm6UyNCj1dlOqTf1TQ8NSZB0aLWmiLgt5EI+y8W8tyMbEgoYCURnwdxF9gGzrtatXtQkmew1pfI2tBvA/dygtVR9HlzXToI6F29Ik2xVFEENGUU0znQYTJIESE6iiuC/EUbCxJia28ODDhoCy6rnz5+XchfNBLIf350Qbyxp6v0QHVRoNtOySUwps4+iCjx0ijXpqL8IcQGiURpeoz88Q4rNOf9koINTvdOqkO0PO287b/HgUVa/UFggO/pQ2WeJGwVjAEXQw7j1vkCH0jc+GoqYglWSOjPZKJah0n0EIBOBL+TkqaXXC9R1U4b498ozNj34vSN2zBtAAY6hVNPEBjQYl683px+GaFN6xZtxGp/CMptN6k/6C3jLCIsNGQUCUje/xBqpUgFPuuX+P9xbjmFjGL45YUUXUsizhUHBfxoVYzHh5QEFFZXT/On0aKptFqpGWAk7Kxgk9yh0fJl2OcvQhTeK7cdc2JDG9Kw1e3X233GvUn1C/T7PooH12mnVpLS9Kf8cB4YwBwotBZTSVIewChOmMga+9KL6e9iv/iDWEaztQn+87Pi9AiLviXkLdN9ZRSVunUOXR6sFRF6YZQq0t9BpCngPX8Vi97JC6mEkmzVVrPXN9HV+Vqfle/QrxffUCknngLXtV9QeTDZW6/ywgtOBV9robB4S615wBEWpz7IzEuQj79H/+1/8q3/3u81QJPXnypPzv//3/seblxInjtPUHDh5i/eChO+6ULVu3yy9+8QtmCKGuh0g4enEB7KE+EBnCs+fOsk0EwAvO/pXqCtcO7LYH6PRMxFlSYT1cHdL6VDNPRHd8DNMB1yxA0RIWKDPCwUUvQpwHBIQMOq8CCMNCjYr8nOIeJvCzA8KEkaoBM9i+2L/xszFlo2HWGlruUKyUKJ4DJxd/UMf0+OOPsyYTWdfjx0/Ie+++y3Yf2qJjUXscQpTN+lpy7dKBz6lFXWMTuU+y9l77UwWESTDF6/91WwXnMxmaTIaQfofZxPXYEj+/3DfeND4um8bG6S9gPmFvASwwx11q6LGN6VrHeouYS+x5sOTGxzfxZxBRmZudI9CsmbBf11wzyp35aUoUhldXgZdKRUWx6vXQXksBnGkPiJBCfvjuexhEQj0gnscFypROOiiDw4MUjEJrGpxHqNMDEEbbFGYi6zWZX5yjXUGCAOwAYAvsEYw1rsfsn2UtGbQ0xobSvdUAYExol1hWZgyXhqqVon3N7j17eA8Tmyd41oHyjj8Ag67Gj2QTKPPAFaC3whYhSAObiGfDnMEu3VBACAGZizPT8nc/+qF8ePa0VMZGZKnVkEWkdK0OEJRRyv6XKzI8Pi6l/n5ZrC7LEtpOoE+dFFDTSipaE06veR2JsIyCylC7V+mXQRcdqFZl6tqkriLLBqpoAfi7RhWNeNsOCAN48KxW2psN7gGBX9SKwWu09DrmnMMogspofesACqF4hhQ0mq5fvnJZLl69ElFgdWFbUR3/9lYD3kpAnR6jjUR0V/N1CQijo18BoQEW1BF6tlHVVi2rpO9KFmzkVTllww/G2DFJGpMrUMHvVJGtbWBK6848u+UZpnAIRU6KPTkfg5sHEWTUkVoWT6OxJf0Z6kkZgUyuj8+Rjx2pcXLqUbNp/V90A2rLCgeaulFVMQ5/h0wcwWSmgSrU1UwRy42kCqtYtjkStXAVV9/0pCIxCKHgnIbAgI0DQr7X6EcK5FQNNmT/LMKmVI1IfIgtGEyemGp4WrcB0OrXUaEIm+8UVcEKq1kTZL2gnGZtRosZNf7RQ5eiOVYjGa5v94BnYm2f1Y3EzmgClKIsrdn5rrPMf25OeYj2IV8X6M46d7quLOIWnRt5WUZ3UkkZbdalXVuW/nbHaginpQqV0QsAhOhDWJWCZQQ7VBhVuSyEljRD6NGb5EvTP8r0dIgOsRR0sf2WByQ9ibC2Q5R9R8ZwbfwC6/7EusBg2OAusJGD3mzdKb2+orRqBGlcpMjtWKmk9GTS89RxDftsg5CwJxg0SnkwhSQNZISm9EvXPU5+j+v5QN59rQYK8+7D70wTnQkJ0s+tLEj0+/KAlK69pM1E6r6Dqnb3OktGxHKTFvCCsBvtXrNJEAXBmL/5m7+hAALaFkAk4V/+5SeMxsPpQR+2Q3fcIU899QwpUENDw/LzX/xC3nnnbTagB5XqwQcf5P4HjerIkT/IxQsX2CYCYA81qAwmWL9ZZVTaWjGWT7ulIhk920J4xiQk9GKqrdL4sFaVxlxTir+dKbCB4YW4dUZYJox3oH56gMnHNA8QxpTRxKl0pxfnOv3n0OYJ61brI7WxttVKknpvht1adABYI5iO55m8fI2Zm8pgH89GZOZvu/12ZgbvuusuOstwOFGfBAVDOKj4N85/L9VIZ1vtPNugWXL/Yz17plc4KB3MSFvoXvt/fd+39rviPZvaj6lzKiJ52c9TdPr4gxmfKX0HehZSo8ACwhA3xDOyno41wfoJ/LcHzXWLm30IDKMy9yT2KXwqnPe4htfnJX5KgtTU97VESs7QYCxo2/sTyih8H/ZIrBtlNGYvhA2S03bCz1IHWeYfoqYQe54150FssCKDYHYBXywu0q9DlhAZT9CbXcwF40Gq5gCeuc173TSxmcw+JgwwDq02mQBY65PTk/RV2boGfhsEMyFsY3WRXtLC0gayEhLf3Uxy8FdVPVYTUEX8zQBVQbZu2ybbtm6V8bExZgihi+Jgz68JfRRmXYdHZNOmTcpWWFoiswZjgGcEHf/GAMJ2R5ZaHakXCnJhelr+/sc/lE8unJeR7VtkoV6T2eWlkBGDI41G8uhp0jc8LO1SUWbm57QXYaOuSqSlMsETaupablBdaZQcYsuaQHAAgLB/0AavyUFQKddmogBmqVseTEHCxSKotvBp0O3wT4muxBF+W5BsImqCLcwQujQwsjVI/aIxpfV9wcKBJCyUKmGWZhfmZWZuNqGMEpTp9Zy/F/oVGoUDq0bfk9eYNh0JdiqgbkRt3E2AFVNGCb404+iOQLyX9WfJ0RUbOM/0ufQu/kZ6WumTFeWZF0tB4CVdU5BWeHJ/0bOsIaLs48wsm9N/vYegUlLo4FgBtB/42qNOaUm4H/R/wUvrPvp4OOLwdicNGzlk9zzCFY1xiC6HbGkySjomWgfq/qivAx0/VxT1TKvR44z7nQDCxLHFuBlPLWn0bgbOi5m5fq2fZRLIQAZQs2kxx99VZfUAdBDlogmIUAEwasbP//h9u98QU+cwftoDTqO+FHxyep19QEWSksMm8QV6t53IClV4YTvBtEU8PRvJCLYJDPkcuHiTGtx0VkRrgdTqIvMn6L/YWJGBuO3EtWsyd/GSNNiH0AGhU0a1oU4MCLMwtEtlND7ZUxnC9ImZrqfrHe1e2wXxd+Sg1XV8eN3gbh3XyntL/Jysd47AMO7YBZf6ypVAVcf+9fYSgVbvDow3QbY9uDF41vshgo3lQtK1FAChK9P1sMGrDU0W1H0eDulqQNF/Fwdmsnsj+++8cyDvmVLUxOwbomiJ1sa0ee4B5EOiHU4OMnz/x3/5L8zywVE78ocj8sMf/lAmJ6dIIduydRtFY77+9W+SioXXL375C/nggw9oz9FE/oEHHmAtMwDkG2+8IZcvXyVzw7McYTfYwgl2MtyvqTZbXV0vIJ6Xic2Oaeq7IiBph0xQSE+dr4EqnT27kxNRQVH6DOa/jf2ATBwAG+wiHGsMPc57nMF4EzIJHsBrNWsqzNUSUt1K/XpGI6uwfcd2+k7Ichw7+hHrptDgHK07cK2nnn5aHn30UQpdwDF999132PcRAB4ZHgXDic2NAaEeqRvfnTyDNhjkyS7FLw0gtHmMfcpkWhPhQE5t3lCtCgbVlCIIAmYVgD3BPRhV7Tb3F3wA+lfGwoJvTGqlZam8f66znZzyq9k19bkC6DO/0H0E3LOXyvSaZfdtXSTObZOXzyT9e522qqPD96eYb4lNxu9jdhb+2wEhfofzBAGObVu3yZaJCVKagQtCiwz7PI4P7B/shb5KP4XMYEcgIghhq3379nE8MXbTU1Okjl6+eoXCZqCg9w0Nk7aq55f1rLYxgegLs3n20iC6UfhdhsDYiA5iMYYYTwTN0OsRrZZgRwHukH0EiPb5o7bFsNJwoVMCvxsvAEP8HL1XJ69duzGAEKIyK52OVKUg56emmCE8dv6sDG2dYNuJGnoBWksFtvYi+CmxCX293ZaF6rIs1+ukjEI1rlMosjUFRVailhNKpdSUuPZCK0mliHTvAFPSWBSzMzM0UoyaQazGa1ScR5GmbQcHMhwK2QxW1qFT39pEbZICUTrjSmY1oCKUR8eEookn7gN8adDrMBaa8QRAjaJ/gVusam9KdfXrWZbJM5xcW7bAvPiYDrFJ7zhotVoFzbppZB2PRECLHnWZaHf6cLSHjawtrg8DFBsfbDZERAKHOwKEsbpmHE1KGfBozMP9ZL5ae+wldR/M0MXOmTmLjK9a/Wh8WONyeH5XFg2bMGTGzBCxpY5SDQKtM2UI9X0JILRDPPQONLpoPK4mCkpDp6H7VOTOrpgSOwqG1qinFK4xQ5kneMCx0BtLn41RkMPBvLsdSpNVqq63keC+Cs6IAQw77zkmdKI0r6jS0TZRhmccEJrvEmWuDSTbPbqTpo6PibVY0DTUtgIQ2vqPazO1x6Y1EgkBdrtJ3xd2A7qeHRAiYNOUTt0AYcHaTqwJCDWTqhlCV6tNxvkrQJh1xzJLMFqSeYDQI9xo3WPegNKRrSG4zqC1O3db4VHlDVBGe4GocGjbmnJ5cm8ZRGeOdlWZHGtdJzsaGwGEbn/X+o7Vfh9bgDg5sxoQXev7whitNt5ZQNhuE1gAEOIs3LlzJ2tjvv+fvk8lP9TTHznyivzLj/+FDa5x5sMRO3zvffLcc89RXRZKlqCUon4Qzs4999zDGkJE68+fOyevHDlCAQUtIcgpbzBgnz3X1P6o0EpeAisPDAabluOkM0CZQ99zZlO8Jvza+eAyspN60oTrui/g54/bQdpCvZi1v9CTgkJyrEUHxVqVDHEeY0727Nkru/fslt27dnEsUcpy/sxZUvlGN42Rznvg4EH2cty9ew9pdidPfirHjh1jLROELags7SJbgU3i56iGCvNRzur24j88IFwDBIbRU5THsxvZwYpldbWvcluqy+qT+bpEwAS/wz5C5gyK5lDfdZ8o7u8bypViXYVezAhnzfWY1hCg8kw97ai+OQWUI8OlQpL5qWUCYPQi7O9jLTFEjmamp2VqapIZbuAAPAtEWbZv205FzoX5BRWXop1w/01LiJyB54CRPc6NEs4+h30VCmEiAze/uKDsApTJVNCGA4KAysxyujQu6HTUZEiS5As9HvNbwJxAEomYBuy3Slmp2gbswYrDMyHzx9pnBHZM8BD3hvfGL9w7fjY9OSVzMzcoQwgcjLzLckfk3OQUawg/OndGBjaPS2l4SAr9fdIwZ7zd1DQpoA5aToAmWms1pYbm1pSh1fYVzZZmIFB7SLsSqhP0H6THgXMrJekrq5Inooac9Iby2ZFxIxDQsJrKUjstKF7cqWhcmoSgPXy6VzoBhWUJeR92P5rRUENcr9YYGYWTDQrgSr1GKVoUtoe6yMjJ8IydK0s5JvLvIu0wrn+MI6Det80AoYNWdan9FUXyCnD81QGLN2wcTc2PnEJ9Eyl2XYyIRgEQgq+sdYBFtixgnz6k1iug8ehcrQcQxrdKo2AGKQYEnEOby+Co6IMogPZm7+Zg4ntdPZRUTPuQR8XjNaGHaAIGw/UzwDEAQovs8d8GRhI5gASwd68gnd20E+E/syUX0eJAeXbqb57dTUeU9R3xvGJuvO5So3YWN3S6h8v+e52tKXz6GvB1wcihAUKHg/H2wL72f/uetbvRrKndl2de9B4jsRaPmkXz6Q5611zgB5nD06NwYcWnACEUqxrSaVRlADWEGwKEThn1p0oyej4O/pwpJ+irDGFqOHoBQoJCc2w1eJXsQQ7hKjTN9WY4472W99/BHhhtOwSGAiDE4rTSg7xN2ONn1wMI4/3ba79v4Bb41j8qIGTj3w6dNgBCMBFu2nuT3HXnnfLdP/szto0AyICC6M9+9jNZWFjkVt61Z4888MCD8vx3n6d68fkLF+TnP/+5nD59RrZv20b1UTS2v3L5spz49FN55ZVX2GcQvYmzrxCR75LDj2vqFDhlX3n2lGO4xjgm17HsTw4mWg0Q6vfGAnKJnYkBoc+nOvgQ69NSA2+FwfbDfq8dKjFw/tnQe3hEDh8+zH5ryA5CuRCtPZAFgQMKJde77rlbHn74YWYG4Yz+4cgR9jW7cOGCLC1qyyU9g5OzBvfumTlda18BQl9H6YylrZLIl3MfN08ls+c+xxg3AGg66BMVKKNedtOs1XXPm3AS1MFRSwfFWNANkTnTvdNM+o8Gv8oE2zygEvlMTovEj0JpUMaHXq9tyod8sPf5gJC+cKksUEMdGR1hI3bUtp47d5atZwCEAMaw+nds3yE7d+zgWYI1e+ny5cAQ8/3DUpim1vOpEjwbx9F2ta0VBUQF3X9SvxaJFbQ6MKFKF6s0YT/sCVc+jcfBAx3wvfIBIbL3KlLI89DKmdBvkAEnsz8evEdWGFn8pFWa1mvCHixMz0t1cfnGZAi9Kf2SiJyenJT//sN/kg/OnJa+8VEZ3LxJBsbHmB0DtaFZb0oT2Z52W6ZRAImHLRelVYSun0ij3ZEGa6iQMoagqEUTmE0LLmEQnCh2UK9XppEDh806gjUAACAASURBVHgOnHZk4qgsmgaEzoFWDGbm1R39bN2Ab4AoIhofqHmA0CeSTWAhyW89UVD0inuvN2rW5lrBi0e+40NEszxWyB5ookYHjJyiANzChk0fcozPdSxjadTLGIAAzELVL34lTr9u06wDoZvRIyEqEY9nJk23XmcrAoBFLEpkabGJcAB5nz0HhF2OSZwh5MGmDmGsssmxtYbyhr30Hp2uYs1Fte7MVGTpSOrByM0EmqPV51G8JYBoN35aY8GIm/W7SwxHBt44ZTQGhDaYiSOijZ59M2cdw3gNhkxWBGhjQBeoa1laUmSos7SN1QAhFXO59tXQ4OX0XrojkROcBoUKCBloiencZuEACH2fpo19EvnGfa0GCAkbPeNrtTFZ6jEMclr8SZ/hiwSEnsnU701GO/ucXxZAmLVXvQ7p9QKq9R7y2fetRRkNtaK+sR0Qck3p7r1eQOhj4GCPMxcFlPIyQRgPL/rXrLjfhwWdPmMN4WrAbN1ztsF7yLPnaWelF+krPZvrpYx6VMjb7mDv3LZ/PyXdn3n2GaqFfvjhh6wBfOGFF9hkGQ7O/ttul4cfeUS+/Z1vy5WrV+Xo0aPy4m9/y3o1ZBfRlxB0U4BBABRQRkGPQnS/a93FAdMU6PuiAGEC3ngvdGq7k2S9so96/+lr+BmR/CayO52OZXzSgJBZIVagWFaCGmDqR6F8BVQ60G4hEIMA+okTJzgXEM1ATeG9h++Ve+89LIcP30vNg09PKPA+deoUhfuYFfRzyNehjW8aMH85AaGvk3ivxXbieu2cfy4bbMrbWRynbEbMz9313gB8H2a4EhE79G1Nigb1ZNIyGi1dgiIlsmoDA/2cc8wt/SwDHF6m0SvwAd8ONEWnKCJrRjGVzxsQ5lBGfQ3DtiDDiWbsUCQ+dOggbcGxjz+W2ckZ9kyEMBICSFjrAEy4T9DSkSyKXww+NltsZYS6vDLYfFB5rzWlsVSXUn9FykPa51w9QO0VruVJpv0R2oOoMAwy94FqG9kd73HOXnM2Mdp3t6SdEkxUEllAJle8GQ7usQGF9KYU0fKGbcoSP5yCOsaeQ/KJNZULVenUKHC53nzzeldd7/e5i+wqmYsGCP/2n/5R3j91UsqjwzK6bYuMTExIFZRQyMxW0benycbj12ZmCAhLA30ilbK0i0WpN1vSQP2BOQGeISSAMpVR/EeIo7VEyoWSDA8NEeUjPQyVUgWE1szerKnK4bsUhQGvjFgL92jk4WUPQB9e7YOYUEa9ni2JLKoICqIJiOJhjAhUrRln0njeogW4LwOf6rAkQiR+TQc14XCP6HFJVsroIlZnw2tGiqOM6tnBA8DYvVyS5rxxHaG/z1UssWCx8BCNovIfudgavWFLAiu0xyZD5J9iOR71BxXMlpU6o1HTeMci3h7ClnNS4xbVN2aiV/qeBNDhXglcQFm2BqA0ABaQYGPU0B7DjaereuoGDVFPyzQFIO6AwIyCZ259bkKdnz2rAn0f+QTwJwd+um+jjzM+plx+i/K6QxtXmOQZ4xR10mtmkoWN9cImy30qw54yYKwxdZKeU5qTmirYM6dJ+sGm46KZ/zR0ju2Hzo0aTL0nrg1mgoPWLqnXpD/ZIYV/a21q0gKDBtP3i4ny6Ib33k1eK2l3YyqjgTIqHRnCnpxBY/pJmaeoTK8awqghdwRS8i1jxgm6gRnCdYOLXmHaz35E6EEaOT75GUK152rDXK4+bltzfYAw+/wpUJiRJw9OnHpCXwHCHnO/bkDodsqo/djnhw4elIcffoQNlFG7BjCHzNPLL79Mpw1g5O7D98rDjzwqTz75pBw/flyOvPoHefPNN3muHz58D0HK3XfdTVGTox98QKcWoCYGhF4XTor8GpRRp1ZmHzdQ0hmkSGzz6hnCCMzxP629RwYRfB6AEOs1Oe8SZUktNVHxOK+1ducRmdqbb7qZfcugHIrxgXIrMrWQtkfGBYqFjz36GMV7kE2C6M/b77zNcZ6a1L5tTlWNA7aeAUv7E18BwpAhjBaYL4dUv2krB1lvhjAsKRc6o52NlCxNX4FAzdTQMZ8IBGDusTZef+01ee/990MdIPYC17319c4zAWCGgfrtVEXU8YI+/LkCQiu/US8xdsbVd8caQxYMAQ30AIRYDNfx2XPMioEiDWA2MjLMRBHWOYAgFENV/T55Mtp97O9WR8p98F3Lmg2sNaSxUgcVUQp9qtyuAFAzlwxT2nir74PzShlyepbE5Vz2feYLMJsfMrcqYqgBb62dpV9KTZNEKKqxXBP8KQ1WCAqxp93XDBlC11dAPWG9LQWU590IQOjjC0B4anJS/p9/+Ad59+QJKQwPyviObTK2dass16qyAtnwZVUXqtUbcm12loCwf2RISiiEBZAwQIh0LLKDyEIYzywDCK09RBMtHooyBJUgZOEMLQMAsEaP/f08gpJQ9Loix2GXpmlovQ5AzxA6SGMRvfdB4QYsqlIknF7QJZkhhPqZOaygszJ1nIhw8LuseSUAhkcNOPFeTxNHHOy/eTgYOOWCBa2v6fWC2nLA63Q800LAgns2R97xSgKA1PB7VtEBAxxz/DdAILJ/4KP74nTBFnyHq1nh97imi4J4O4ow/k4RNFAToprep6mHYxKXnTsoiSNzMFxwMGB0wRtHZNP7GDotFPPjmSo/5FLwhUYgo6hl4jy6oZNegww2hH2vVFeff2YIo4i+zlcsPKO92OK2CjEA8rFTA2lCOw7rHWRGoJBzSsCVONWx4AJ+j7FAlHB8FJl1VW8MQh5Qx0JxdlELtL1ek2CaWdZEUMbHXtc1wHdCGY3H0nEUePa4Jh04yNCzbQgccG0ZQodjFUDoa4lzaQaTAQ8zqH4Nl5zuFpVxyigAIfoQzkQqo+sFhKshpa8AYXZ01gKEetgm7X5C0CUc3H9MQGh7J6oj/ipDGDlQ66wh1PPEgnNGB0Y92uNPPCGPPPIIlfHQMuLIEW06jznHzx5+7HGCRvQMe/Ptt+TXL7wgn544wWvBmT1w4KDs23cLweR7770fJORha/07/TzSdkJplVh9ktUzhA62QkDQ1oJ+cjXqrZ6Xvt7Z7iETEOE99mB56L2tL0NI4Qy00Gi1KLbjojI4b9udJjOuqGvCOcI2XKx1KnIM77//a6wDhBN9/MRxmZmeYZYHQPHuu+8mGEcJDpg/v/v97+TVV18l6OaZwabl6vTCB6Dqb6aNSbRavpQ1hPE5nf3v+JxezcqvegJkznrMaEqo0M7qVQFhzABwny8klqK60qh0hmefBS9wHvaxFZTSGrEGAOQwtwCEmEv08ER/T/Xt9DzWPsJp5lj8rMgOgqKJbCNeEBdCQGE1QOhjmper6opFGjuOvgb2blSX7PeB60E1HmsUz4WXtlkARTLi7hgAw17xYDKD1kYmcD/M23Vxf3c6pkHSNIaaKruruKG2Y9NEU1K2pM8Fm5JWv45IVsoSs8+QMmo+vXNHVX8D2T3tjc33MmBe4jNWZ5dlZXZJSiMVKQ7ovDqLLpyXhj9QkqZZR9QW54369a7sNT4XZwgxxmDugjL6f/3DD+SdE8elM9gvI1snZHRiQjoQl6nXWegIiehqrS4LUM1BX7P+CgrTCAiRQWM5gAFCgqZIvtkXCqiiAIJlKUqliExHP0ERMj4EnvWaZuNAnShDqEYpE0mORp1r/1la1Srkr4yWFqFF73Hm9V8RnUizQFbDFjVcJliAE24ZKYjleLbIEmRcICyXtKiDitS46qSKxfjEpyPf1mLCF6hFmgD2dLF12KcFiwMgGddH42ekpRW0RebbqaoerXdpYjtU8U6vBUS2kyqmBhjMh7fIiGV30Nqhor3+WNyOVDiL2xMg6ocj/nbqmNOMvFg+bjmgAFUjRcHQZNYpjmECD1NeYobQehSGzyFQYHQw36wAhQlAxgZOMsAEO3QMNJ1vTLbQpkINTpLh4GZlWwiHcUY3ixwltfkeeUocDR+L2JCquqc3O/VsSpLlZmaU2TlTIbWsorsYiA5TxdSps9h3UKqD0qqBXo5zUw0hASGpszYGVpSC8cFzsSWMr0mjjqrQjNc/pidFjaMGR0A1Zga/rYAQjpMLHvn9+n1aSELbjbhAktF+/Xd+6GldpGUyLYCiBzFnT0odCMO0pNhuSqXVlAqedX5eatcmZebMac0QNqHYp8TXTgHjzafiH2ZNI5DiwctudTgdEN5N3okXTrasgc2kEtayv11kkDirlv5w7yuvrufXk07qdOH1nC3xRVL+rkdabdZtrLgfs5TcrnGMv7j76fKOQd9P7uhn/+0OVcgqRfYhdkbW88jrf8/G5lyvG6tAr/+bPo935od77K5yyEkKXPooZ//AA1+Tp59+hsAD7ARkBl9/7XV56+23aAegKvroo4/JvffdJwcPHZJXX31NfvWrX1NNFKp7z337OYqhDA0Oy4sv/kbeeuttNmKGMUZN1OaJzaxtR30hBDNggxHs0vpCX0DuvCVAMWrOEYZIo/bqVIHKqi0tVL0a1yZFK/eVmU/7JxxY/CFzxgJhsOde151cSsXpbJqtLt6vmWw6OInDw+A4aKNvPe/VrYC6YbW2orbWREQAHvHfaCOx/9b9rM1EPeDFC+cpmAGbDzrh7bfdRiVX/Bs1Zsc+/FhOnTwp9VaDI+ilFPie5FymO5yrtRBT69dtkQiYrmdfJN+QNheZfzm91QCD/jbx+fKm1X27VfdQ1yUyCoZm5oIPao+ot5PcY9bUecIpjAidRWNDGeOLAVmUwfBcVTFCnotWF+dUz7179srwyDB/h+bsFy9c5NmL/QOgCIGh6anpno+JfYC6UuxpvBA0WFxaDPyOrg+ar+YsJGQWEagfGx9nQBo+2vzcvMzPQ4dCWzUQ7FDRHEGe/HGBX5IkI7wtlfqW/hFtOzGgrEH0KCwUpL8PSqyDBJAIaHSaLe7t/qEhKylqqQYJfdXoPI1Ky9zH57lPl89XUFxaYK4wGb26MQnQbL6yvrz6wZYltIlmyxCbR1BYQWst9qFlnwJcB4QhiBRAp7EHFFTmWOXP4yTIuYa7Wl5DWBWRMwYI3z7+ibT6KzKMnh5bJgSFmaCJgnawvLQiK7W6rCBTiCwaMoGlonTKJWmBFk2spm0Y2sykab0St41R/iCWUimUpB8FpqWK9JcV9GDgF5eXZHF5WWqtBj9fghSz15Ll1F6sLnIceTB8YEP6gTvPtKyh+ozJi7I3dgyFGrauTR9FDemwoCl3VFzu1Mbs9JIfbmCA9iZyiimVLwUeBABZ2AB4AaQhQ4NMbfxSLGrf7FGMqLknzbQ3KifQcQ8uqcvRbE/SKw6HKUaQGxzKgaRuajYs2E/PmHkxLUR68Ac99ToF1jZ4XzIHUXFNWfwMrk7lUZvsIcTMroEc35Q0IuZkOZURv1MKrHLyFRDi/vU5/KV9C5MIVFijLttsoMmdUJ2jSJgip6UF3hMrqCa90NxAJoelrhUoVOkq9ixeEOFBlClHZMcztfguOGNUMXUQhUgTKSdW3Ixr05Dp9aGUC2ONv3lvkegTYZNTIrI2o61iUDicSKeGY0SQqoAt14m3s1KDBeoqxXPrWQgfBx9/z6gngLAjJYBBaUtZWlJs1KWEyPrSktSnpmTq5Empzc1BGjgChCp+TZkrV+/VlZKKfKd6jdkz02rkgsHP5uhkhzQeM1cYznVoVgFUvaLi+c9gdjgn85F/zFijJf+lBeaiq8QjFih+GhizX/VaT/x1CmGGW0itJT8Ss5H7yD5zj1sAzRUb1dzbYR+xMfKf83p/mn//a13t88hkrPUdPeezO8qhM5Gpt8fYqerdgIyNj8kjjzzMhvOgeMHpQv3gW2+9SVoi3geH9JFHHqPgzI5du+QPR16V3/zmRWavUHP4V//5P8vmTZsYUIbQjFJJl0Lz9L1795ImBnojag4JCME4gvAGXwkYdKposk7cm9F3sv6eZ1CFzjKk3OEEI6iNa9cb2r5ovS88/8iY9vGD4ATsIGwwevjFW5O2PAJDHiC2uwp2B0E1ONbuPKu917O3Ua9JtbqsypMAhAMDFOHA/YNih3EGGISgCNQZYYth32/dd4vs3r2bmZfFxQU5d+68TF2+KvNQK+wvs+da/Fot87P2uPRe97EtX/s6G38Hz33f26valujaPc7p1Le7O9TLxGeusd7MmcNjXtY1CVzQxOaEcw8lSrYX6a4rxFrwWjXNGqO1WyP0KhzfNM42C1evXJHzZ899ZiXl7Ky4YjNaKmD9ofE69hXWHQI4WItorwDgRgYR/YvuoEuw0UaDxRgywGLP54F/fP/4+Dh7Z4LSCswBH2dsdEw2b57gz6Co26zVBL1SB0dHgnCMCxBms7r+TAretIVd9pBPnTvwcwFmjCmBMYfvFwe//TuyLeUYeDcGX8jaeCmZ+UKYcxdyzJ4HvrtuCCDEtOFPTUTOTk7K//0P/yBvHT8mzb6yjG7bKpu2b5PBkWFO3NzMvNYSNpoyNTcn88vL0ioK6wcBCjU2r1xo/rdlBx0Qeq0eM4OFkvQBDJYqMkBAqBmQ+aVFmV9elGoTje5FCpUy02/EmZ8REPpiyC54ze4lP42jz7QTzou2Xm5dZiyi/KlBBLqPaIgWgYsLugneAFqiDBy/iptFo5uBSgrKaq1GQIpx0tS5H5DR3XhxsaVOA785pFfpkqed96hOQ8EL0t9QG9WoqIu8UKY6zhCm+hdpo3eKnVg2C4cYvg3RHFBglJ6icxjX2MVzyjmwyUh+ntyvAkJVPcVLoyyWfQvqhmrZHRCSYpqpaQzGwaI6HPc4Q2VtVvzwSdZNIj8cB0FTgCazOBIj45HupPbTvzPUvHg7CK97AbCN62Qjq6bG1XoJmTPs9GJVy3WahDpH/C4Idba1Rne9gNDBMEMcBjIB8NkjyeiC7qzF4+jf59tKgxU+zrr2U2PuET3PaHPD8xTlHwBCaTekXa9KudmQPkQHIX40NyeTZ87Kysy0dKrLUkArDmYIDRC6cq9aJrtkstnzAKFt+cx5cX3O/2ouz58cIMx72M8LEKa92fAvX58+ljGQ/woQdrl2eWlvvikGhB7EYp3ywIBs2jTGVhOPP/4469Qw5q+99jobzqMeEPYYjtpDDz/MLCD6xr799jvyxhtv8r37998mf/WXf8Wfw2l98TcvytEPjtJ+A8Ds2LFdduzYwe86duxjgjZKzNOU+zmqZ1NCGU1yg7H9odPdRK+2opT7+2XQACEyEmDGXLs2uWFAeNvtt8ktt97CWj3c2xJ6M4NpEik1us1YCxBSUMv6ynrgxJk6+DeUzT1DiHMSQJDibgCRIyMcIyiKzqNd1PKyspPQL3l0TEaGh5WiVl3RFl6LVQoBEhCWvwKEq9liP8O1PZoydSIjE9hjie+gZ0heIDQEy+MjzGmGCGAbkwwgHf6eHt/a+9Ocu0RshnVIFlBl4FiTGH4N/CeCNsjCQ+13bmbmcwOEmsBRBU+sP9T9YZ/CBuB3oCJPTk6yxyX6JsLHWxMQWsIBgQ6ME0Ak9ibWLT6vAX6h+A1AJ4BmrVqTSqlMMIo2FVeuXOV312tVBrRBs/RaPC+lCon6HMygXoUHjHNWBeaBYgsdzdKaMj98FiRmGHyPPqb+mzI/fC5XB4QaeFcfPj8CYfP8x88QOiBE/ukcagj/8R8JCBvlkgxNbJLRrVtkZHyUBZtLi2jYCGeyI1ewEBbmmf2jyih7rSkQ1M5fmhn0P2owqVwhZWS+CiUZKDogVKMHEDG7uCBziwuyVK9KHU5guaQtKHplY1YlKFgnNMVBSYbQJsGPFBdDTW32iCvuG1/BhZGYo955seAIpc0JCNOZIF+E8XcQ/wQDFMjRqixF6VpVPWIkxZYOFh8AOZpwph3KRNBB6xkBBNKKm/4c2c85zUpxYwK6SPWzmgNGMa13UcgSesTLoh/eTgQGpA9AviNM+SOqCjEiBcFKZfT6Po6SiwVpkjjwsPV+1Vg62PBoEv7taXfNDLqyqQNC/R6tm3PQmA4q6D2k50mzdKZOaAY/CRCYsFFOnUEMbtxYpA+LdBQ7OLAeTLAxCIbGsxo565siOOZouyHEU2DNEGxH1orj7bUKcDgMDJL+a3liv7OQIYwoRC5qxL6XlmUkvcVrF8yb9APVHXSd1oQ8FKJemfpLTLA3YfYIIoN3DI6EjUtA2GnVpVldlnKzKf3ok4YDZGFBJs+ek5XpKWkvL64CCN0qYVIj52gV+mS6BvkrQGh8bzNh8XpeZWy+YEDodkG9s4QCRJsZZQjzgomrOYjr+931rYkv5l7Wc8dpGxR/ohsQKqhirfKmcdYe3Xv4sGzdto0fQ7N59LWDeAzObtQQ3nHnXTK+aROdvOPHT8gnnxyno3fzTfvkySeforOIfmNvvfmWnDx5kvOD7N3ExGaKoADsnD59Sqat5o0EzFAHnuk9aOevPkP0XERpYLkU6ShCGA3tM3AfiMjPLcznUD3DqRwNSWJE77jzDjlw6ICcPXOWVMzZ6WmtaQcLygKOdoylMoTeSkkvqmeNgg3oBOA8VPqgZ4BgqzXzWLPzW2mjFICzP3gP+s8hyNqG6iLAggFHvI/lLc0maxOlaVTQMsUNUgvE/xU7tutZQfqe3us+Do6u/3rrf6dnBz0gmjpj83xrc5zW2nMeqEYPO5yN9VrdhAUVwDl4X8+dBkBo/8FTzIL1cZ2PqvBHN504DlLw0hxf3qZ5oMdtJ7RZYPAeWcO+PrZKq66sfGGAEKATKqcAZlinAGULCwvstbdSVeoyxomMMvju8W5yaGOAsNLfz32AcUbpC54BQWqOE+ihyIz391M/Ar4jfMvNmzRDOT+/wCw4fgffAcCa7C/QVCM0Tu8jBQiT1Q72UBxSCreK+wQgNFBYgCAeafNDZH7Bn8V3xhbDGViwOdzfxswj4AvgPSlH87WYXCZ/4d7QDKEDwr/94T/JW58ckzrAxPCg9I+OyPjEZk5QvQaaItUq5NKVK2w90QIgJCgsKmWU5lkBIWJoMSBEtKFZrUux3ZFKoSiDxYoMlPpkAL0IR0YY5ZhdmJfphTmZW1mSKtLoJTNmFlXJAurVKKN6mCjFj6If2EgR5c97w6UAoaaD1JWN92poEu6A0PnF3SDDaWkBSETZEO7vIByiCogALi4FrLSROu/VARbS1ViQlNYtlWRufoEp8+yGU+qB1nfhGRLwpQ+itMJ076Y4YolDh4IoVsjrdYE4+LydhNJHvR5Pee80ykbn9Gtw7FHk26gziABjAaoMD62cqE0yVrppYwMeg6cvJSA02mzsgPrBlcxRPiBUf8b5WipY40XUfvT64ReM0CqAkNlTfJX3KAy1ogrOYMyaRoWlSWTbHhOVsX1Lo2y2k4I91uaEYjutltK7TaAH60GDmNpeJZ43Pos5dDwUA703zg4m60lLBrUGTRXWPl9AqNRRIk392411j1P+K0C4Qcpo3jheLyBcLTaasR9hzUWAcD2O22d/z58mIFSnRoELwBRAHpqd33rLrQR/iOQjW8ZeaFevkuoJQLhtxw6eH8gWoOE8Ivlw6iY2b2HtIT4LsHL69GnWFnpGAaqDOPsHBgf4czhdvj19y2pmUAN73b0H07ZVz3j/o2efOqomFpZlyeg7MpK6yTX3375fbt1/K5/3Gqiadu80fKh1t1IM4rteEX/zRfhcKL1ADZQBQgA6ZCLUX0kELjyAGpd64LwFmMQ1+MLnWNtdIeQEjRWvIuu7NdrlAmmffb2HE6h3ZiNiS31+35e+kgZtEyVIt+N5oI2ZvvVQRkXoYyEDhuz0/MK8rFj9ml43P5PTw+QlCQh7gwdK9TzU/YVe3cG3MXE1K2qwfth6NvIsN+0K+GbMKFudLPYUbg33jNZtLQu8b2Tse4FltwNcTxC6MSFCVynF/kXwx0XtPLunubdVykg82QI/Evfrjg78ZDDMUAbjNFLPGnZQQ9hPijkDJ6gHnp1lKVuhrxJ8al8D+kzxnk6fZV8MILR+3VZypPbKXA6vYwzCO55d7nWGwAfLyz9vZGY38F43d54hhKjMualJ+W//pICw9v+z96ZNkmXHlZjHvuReWVXdVdWNBkFwAHBpkAOaaCJt9EE2/I3zRR84Go2MY8YVHMyYTGM0jSiTRBtKIAEQS29A1165RmZGxr6MnePu99734r3IBdUbpwNI66rKiBfv3cWvH/fjx2sVGS0XMq2I3Ll3VzpQfZwjMoHJapAyejEYyMwBYaWqffo0CagZV2YJtZKHmwD/OJtLbSEGCJvSthpCNNwE7aR3fibHZ6dyOujLELRRzGkN4jSePso+5JU1hHRm1YF1JVHPWxQBQi6kXDRND6fYcNmeJhw0vtn9uroY1el0YJkvtY6bDZHYCAI8Te/RBfwdDjj41I1mi+M4GIxYxJsJLnHhLVljCLqnLiVdjXrv+vxRGCYFXfp7gDVvRo9Nl8ZTUhDLDFqg9kWDi+d2rjtBJHqvAhBCHMCARKgf9Kyg3WUwCggn5Gxv9NtRU5mX7dVGo8GJMRqlFuXXQ4ZQRWgUEHstJGoknX7qq0oPmyKnw2bT6qPciAZlVc8627jreWXjb+s/hq9iLV2KSfBnCuqgr01ShJUxC2QyxOfNrCujjro6n69LXs+CEhCTwUHEa1iVnTepII5MaDCeafaqWK9tRPYXe0p7ICmNS+Mo5nzZYGp2Es+i4EuzinH/+hp1IOiZ4nT69T0LqYmKylTmE6lNp1KfTKQOGnWvJ4cf/VxGvVNZTkZSYWRSKaOaRnWqbrYfnW2MXIQ2jZfrDMR7uZ3zv84kp/P6xaghzKzgYF/yGYOMg/ElIFxZAldlK25wjN/wrVnglH64qIYQoAPnAQDhvftK68S9g/Hx6uCVZgjOL6TT7ZDOiLofGG+UCfT7UA4c8iyCo72/f48OJdb8y+fPWP8GRgLKElrtJmvq8F2gQyLLQZYA7ZbWKbutiK2G0rvX5/IjL9oideTdDuIT8EcKgQduygAAIABJREFU3Syu08TyJAqJELzZu3NH5osZ7+38FPVSY800ul+SY0TkJ8YBqtWfMANkRjNjczPZztxFNDAYf0IyxLJEsMk4b2FzSZFF72iUatiZdcPFsubtn26GMD9fIdiasy1p+6hwnt8AECIoAUEkAJyDwwPpnfa4llPHPgxKzkdJEwhJkko2uxtc92yHgLq/6Uzms2kIpHu7CW2srskLZZhFf5N+M30SofosW6FNERRYSKPdor+K66KkhzTHG4BXejVltMoUsJpv52VI7k97hjwFj1quUbbPTGwFNPPdXXnw5pvSbLZ474+fPqHQDUAws27OwaT/oMr9Xm6E70MZFX0KaJhYgED3us+SdQIww5CK39sdJmeYfoYfJf6GozVHZIUJEgLvKvbXNKOhgbe76rz6/NYmLKeQnNogvz/1hdbspc8aEH58fCR/9Cd/Kv//ez+VUa0ivcGlnI9HcufuPg0+KBx1qna1pD8cyRBy95Ul6wjnlarMQtQD0ThtGcEfBvo161BbitTRkF6q0kH9YK1JUZmtTQDCXTnp9eSod8oM4WA2kZksZF5TgZosZUknsAwQerCY1BHLaFAp0ZtIWgsJLCTPEHokKGNYzLFnRMcyYyGq44fNSnbEMyBZd9IhYuISm2RwpDr5BmU2FUqKM1WNRK1FrQGFR7QZwO/SGq64mDc3tngYkJYSUtdpVk+zdfo9lj1dLjVaaxLH3jbBa0nozBuY8o2P3zkYUqVIfVavM1NAuNRDCdErHJ62/hnBtZ6D3OuZbMBqk+KwvaGyCsU3VyBlDWHSooN8fJ0nl/Z2gwUg7MI4uCcYklarE67l454+n6uvZakF7mAYBcDm3tGzH9p+aPG/iogyxie+TxVRdRz0vrXxvIuwZPnq+nxzNUqmeMesK+zYHEIMMFgafHEQqHOi+4dZe8yn7U29T507Nqt3IJuITDgF2kE1VIGR7Y1KdVl6CMcSex1Kf4j4GVWKkerEUOaLsp0eHQR2AtV3IfXKUuoQlakspTadSAXS7IjgHp/I0QcfyOjsVNCnUAEgm/joz3UBYUFGKhvE+WQBYZkwj49ltBnZP5Ud5rzbFN8mH4trsuyq/u/5qGr6/vR32exKJlJ/W0CoG6L4BnOU7cyb0tqfqx7vl/r97dfDTR22X+o2Mx++JiC0sYfTCVu7tbNNUIgsIPbwaDiS45Nj9gYDmwXMlVYb0fsuHUFk+BJWlTTqAHybIfh2cvBK+ucX7F+Mz3a6baqBYkTPeqcyHo64hSnBbiAyWzuYPyMMEFoJFvc8/sml4s25xLKJAnceC1LbpwHPZLASQMi6/kaDtZQYj8FwQGDoQm/hfPIAcOGEpa2KvGxCl7ifSyrWlg2IBhCoBxSv7AwSvWdrAYQMoVFOcR4gkzK6HJBaWmHZTbaG8JdbU58QILT9jrFOlRhTil6wTGmGkGNTDGxSX+2qZwYd+tu//W36LMwGo8ft2VlkQaUXKGM5JQKI8I/27+yzzzbACwSVsDem45HMQfflMCrjzjN/KcvGxVy8PATjgLlF1n5yOaRyZR2AsKatwnxWbmpfit7v45YfPwbMTcCOPr2rbybsoCgOyJ2VtUCmgl5vNuWdr35V3n33t1gvCJHEv/u7/yJPnzxlwEm3b9LiKwnWuD+G3zNc7OeEt5iwb2RbOLoAtq/oc/picXGiqGIcQb0lkCjwo/vOs7IEwjmfVRXSdX/7eKUChyFQXgi8P2eAEK4cXHWQND4+PpY/MsroqLKU4XIh4+VCmp0WgSDriPBTrckE/F9kGypLzRJKxQCh5gvcsfRaQk4D+L6zBQFhU6qsIezUmtJptQgId3d25PDkWI5OT2QsC5kIMpR6D6gnLIp0FQHCAGSseFtpdJodcoENRGA02BYNsK4VyyjaolIsq5uAhtupeC4NbKBK51rjDs5dTqNGHoFNIwUKOCxzykVteSFrq4Dvg5IjOeJs1A4K5pS95JQKEfNIvus0w4deJ0rXc6CGZ/B6M0ZgjObnixiAEAs70EYN5OmmNKCFOYeQh4GwIGISagL12XWjeguFZNxi/jxEbXOBNoUpiSPIayXqsHlAmCpThbYaVtzsEWkXlfEMV2gnweCAgmKl12o2i0bG+lcpiNGMod5XPJTT+jxfJ947L7FRVv8ao9hpNE3P+eiUKDvFWkakETL7Xpg2BYS6dij+441ObY16X81g/NxAsq+nNWFgk9ZM2ZXVAOu+SM2UAkJzmpaehVZlU836JdSXJKtGtVm2nFDKNmgtTlHOfCanVOsOGgEn1xr2gViWcEZRmTpknC8HMjk5kaOfa4ZQJmPwsSIg1JlcAeNZLng4PVb8hdXdFd9y00P3KmckzRBmAyTZWsz8dcpAX35f5T9XArU0gRHe7KBaLZsfwA7U2Kier4JDzW/AypiKn7/8MAxjkNgMv4ba6eInLG21cdUElFD91n/sqlG+8ks/gzeUznzCSbDkOs6EakWanQ6l5hGwhf2HY4tIPhSksa9bLdT7gLoGm7Bk0NLPVjwgfg+5e5ydw8FQBqiBG48IUiAjD/YL9jqujd/hLGLbIDrKqEU3CmuSKTTaQTJ+MUMYBEGCQrN5CbBDNmW4P3W+o73P9D1MphbvQWZme3vLsj1TqqcCEKuDGPdBuiKyNiJLp483nrTQ8GDGFcsqva4DRldy1gC3nuMIJjNrdEPK49WLco0Te/WHC9/B8wD0yNlcHr3zFdna3eEaY41avx+plclZuWILrXXTLW+BWeoHjx7ST8J3DwCoAU6ytBYzeauTlAbC3KfotqFw2wjBWtR2gu6IBuy8bghaWO+5NMOVlveYloJfF3OLvefqsQ6KbmORrpsh9HENwWy//xQMJsrl+v48IFRxNyQ37t27L+989R3aBwSyP/jgfSqIYnxY8hSuW77eTJkkfFWeNefMOL8PB96awTTfxYL1PnbqExuQtNv3pIcGq5MkBu/Tz8C48gKDLlmMxeP8OQWElwYI//WfaoZwWFmSMgphZUSYmKquNaVaBWe+JlPQSZGtACA0UKltJwjTDRBqdgRROT42ANl8KY0UENab0m21ZRuAcHdXAWEPgHBJEDiWOWsJR2h+beIy6YYvBITmwPvm8Ybs2EAUSrGMYRBTsQsSeGgFU/gKOrNJ+j5sPO9NYtEBBTL6oxMfqSpKA1DHLtRGhUyMRSZz0XCP/rExrWXEAE5ADeDv7PrpWNj+zAAcp0R6ZsnVSUPqn+BnmdmEqZiMAzzWX9ih7VxxKqHix1Us0+PZN5tlhJTznxiHhF4YN8oq1SBiInVI8zWEKSDE7/CcLn/sjU9plrwG1IqacSszKJSaowsQ7ZnRFBQq+FXgEze5ZvW8l2PosZdkUYPx9EycUTRDxE35kQFA4/0+rvgzFP5ohGzIQsTOTaylwH0O1O4aMLNaUV1D2ieQNFHWDFa5j+jcm4Ok60kzhabjF9arm7rU0VaQhz2epeoyYuhBiiUSAFVp2H5jATn7eKkjlnejfK96VlNl56cGfufSqKF36UIqiwlFZZqoPUC09eRUDj/+WEanJyIjOGjWaiJE+D0rUgJeLNJc5ESsO1w/SUDo69XvKU83j/9engW8rVOUVV1VQKgOgAYuPGuOf89gstDYabW8aD0EKR7ltYBwDSXqdoBwncNx25H8gn+Oap0AE0s6b5tbW6SEwkFGZgxUOheRcJVAMmgoPGb1XWZbEZjb2tymow0Q5fsaI4TfwRGHo0zxsclEWx8xq6fBWbVPrjJq45pk8LJnoNaqeDdMVb028bCQyNY158FZP2vzwa2wzxA8rVWYyYBzj6v7GJQF9+Jn4/r24Ga6v1fAxg3ofrRBibidn9W3AQU3W62vd7+oa7DgeqvM5vLt3/2OPHj7LSpYvnz5Up4/R789E5ZzX82XwQrkyDOOrv9kbLOyscEgJAIWqMejaEkQZVPWQs5Vi1+QCSJokLle1bZQOufK1GLZjvVD5kc8eO+MMzOhGeChV8g8TLp28kHE6z/19Smj+Wum35meDWXK3fx8om0A1tvdu/eILWBLDg9eyeVln/Yjq0ewHhBmArzJTcayJvXJWRLVhMhUi0q8EG9KW1vFPattDTKZRwuqhHKzjCub33Ee5MmO2BcKEPbRmP74WP7Nn/2pfP9nP5WBLORsMpKLyVjqrSYHkdGOFugdLblEvxwUfDI7qFlGrx+E0+nI3QFhFRQyqUizUmV2sClQGa1Lh4CwIzvbO1QwOumdytHZqVyMBtKfjOVyPpHRcq4ZwhsCQkyHZ7w8m0GnH1khjzra7nbDHhhmNpe+MFc2XCr+QdoHjIdlQExJUUEXWkv44aZGwg8GAtAku6JGIxo0Cs6QPqgLjqCO6W9VcuU2sd95BitV5NQDLyofMXpo9QauWuaNcYPBtXYY8PYIhK13H77XD0w67wk4U4MZF3/GUCUUruBMes7G22SED6/2hlEbEmtI0rYT5OVb03qfawI9KrgpeAw1izljimcZjiYcT8wR3qvv16LtlJYTxt56MTrox9hCDtnf61SK9PkXS6WqTrk+lFrp2UiP6qbX91Hk/Vh2zbPT+J0+VyM2SXX6htF1VVFUB5i04+lMJrNpUBetQGzAitJpuEPEXIMMmt23ulDLGXgwQ22iZgt19alVDIDB/sz3ExCq2qzTf6CChk+wdQofJmswSRm1/YF7n6KGGJHUBQBhVfApB4QNKI8NhzI9PZWDn/8iAYTWd9Apo4GqewUgLDjl14G+/xYBoc8W7ZZPMv9xDWW0wGGLs15+0H8JCG/i0n0y70XGhlahqoIbEI9BUAc/VLFk4Mp6pNVqspg7k0YDo1wZpnIMkQiltGf7k3kgyIXH3MYF40Dal+fgEk5nCSCkPTJeqJ5/EfjxLLFovoNBt18OCvMAT+9HASFomGCowO45MHbqfpiB5CBMbYT/Oe9HvC5HPg2EpH7BJ7MyXjcgVD8Ddh6e4//4L/+l/LNvfpMtBz744EP5wQ/+IdM/OLVD4c8Jje82Y8r5MZ9uyZ6AM2ULwocjhVUV371fZKxrXfV71D5q0BVtxTyr5OyfoNAdCUeZaQrHYkkkrejsKVq31537srMsvWbZd+a/wynZa78bZy0Fq1rS3dhUwSdQ0Udobp/tr63XuT0gxFhTEAdgH7XOG5sMQB0cvpKzs57dpgeN/a7L6NU54ak1D1m0Bj/3gNBi6QR0FwYI/5c//zMCwkuZywCThIwXMoTg+9eaVP+p1hoyns1IG8UCwNaBwrGqJmnfFCN1a12STWlDKtLC5EjNKKN1Kox2W13Z6GgD2SFAIProDPpyOR3LcDmTy9mE9YS8VmpwLeuWx+dOEcR8qbiISk5jcfAAY4bQU8Jx1xEUcW3oZnbqRYgwWgYmbBTjmxA4AbCydiEqRjplz5pfZDJCfsQBKPvhl424R395Jf6AE9pqzKJBdGW4SK/xzRQMUDIeaTPQIPYR6FkGKLxBu/VcCqGxdGysqXrq3MfNECPFKR6LtXlxu4d9zz/onASwa017YTQUsOmG1SxSdDD0/VmKaeoUpAcJPjueTAUiKzTcdaXmEoBbs3q9HMXPM98Ho8XoNWouE0CYcSrCl2m1Hr4nRs59e1g+OqNCa0Dfo4ZWY+LPqcYNmXoNLFBZzLjubDvh9FHrIeQ0ZwJ67E/UWdLD0Qxlmj+zpGP0bXKA0Os0MuqbFr0PDolnkxD9h+w7KcwVHvgUiyAgrgUgmtrUQMuwAwLUMQWEM2YaFRBOtQ/hdCZVAMJeTw5AGT3xDGGeMrqaIQxRPi61hNOYy2B/HjKEZdlBHzfeY5njsO7AKvldqquhacGYIYxf5fszB7LDX2Nhf3l2cP1Bv86pWwvU139hyVO/Xgd3zbB/Ir9at05vNRzuJjmrY7mgrD3onbB9oIQCwOFsRXbQQ0MI4midveX/3TGGfTNbopm+yGTw/bcA8DOHPM5vbK9joac4fusAYZKiSIFfoEOHVj8hGmYEi+Tekk1FX6CG+nVtAYE9AXtMxoP3Tw0bMs5Gfp3i718CwtUt4IFn2Bucv7/17rvy8NFD9tVD0/MnTx6HDKGPnxJiYqmCBw1+WWBECiZbbGn/Pfi7ED1hixHrexxr52OAIjOv5vBy7Vlw1H1gKsbqzaunU5JuXMd0yK+rMCalqcvSIyL6pAWWSf2BcguSBvjVYVvzPeGRndqtvjgydlpehMypst9W7dl6QFj4Casv5O2bMKPaMNQ7t+Xi/FxGw0EQxcveedn3XQUIs3eejl154r/82T51lVFznQgIz5eaIfy3f/nnBIT95UwWzbosm82oFEq8o1kEfIY/BgindDiRZvXaNXU8MR8AcgA+dfQXqWj9IDKFrCGsNwgIUQtFhxCRxspSAeFsIpPKUs7HQ7kYD9jvUAFhHPh1lFF1PquqymT1VaBfkkbpVEZLYftBhf6ByEV4Y3MFTnpvLtSiBgE/TmUhPPE9oRs9oSmGbGTS0FKNhY1VQl/xiCZ9saRVBPcbs0MoEMehlI9iZGsRNGPoVEc9pHE9AB82usUzoU+fUSHVHkRQyc+v3G9yHgdBndXtqxGyrMFLN8d1nb0ICPU5QJdNqa48SJLeNfi7Zt+UOsr6CXulRlTFUfT3FgMPgFCBlomw2JhrhletHZobwxEgiKyCRh2zkFkKpTvNVsKBg8Dad5D6a1RU3J5nsamgZa6TZhuV8ol6AQeEAH2YPxdHQrE6a25AxbS1rs8eBXfoiJhFgvATaaEOBunNGWU0NFZdJk3k3dKbkx8yhMFrNJqm/p1Nc+0MQV9RgFcCwsWcMt74HQ7aomMmAwiZIbRaiwQQVpcAhDNJM4Sv0gwh59xEZTL1gzYfocbVnLPPKWU0PZ9vQ4PMJPByh73FvApcgPw/ZQFhAIse9EprCAv6rl79BdfIEBZc5EtAmB2UTIAm+dX153nNTLGV0UybUzdULdF78cIOASQis+NsjZR2me7xKijGVmIAxWlcc4lgnsuRs32CtjyKvQftVCqi6V0TEPq56U+YERLVX2ac3kwwMwlMAhBosBCBtMS+fgkIr97mV7zDASHFe+p1MsWQjUWdpvYwRqlBDAk46NMAbGQPpaAwzPcaQJO/LfoOVnaCNU7A0miwPyZe3l4hNEHPz33Bc7p/Cn/DM7epmF9RplHP0ZsN6zqfCldaR+N04Fpg/dcDwhuMLRMwubIhHe+a+qDmMxZnt9ecE8ZqypyXVpep54S2qFAGnGYLMccsLXHl+TwtsDQjuQ4QrgOtHpQumtPPKSA8WyzlIwOEf//eT+RyOZcFpFbbLanUtflpo9pgkTci/GeXl3I5GmkN4WIpBISEFCo17xxCdz7psMJhXywEmULvQwilUVBGW1AvrTeljgLcylJenhxR5RQZQoDCSdV7Gt4eEALgeIbQ2w+44iY3DRe4NpVnVNBSzU4ndEMUI0TJwcDCBZP8dYwUxDn0H7xeLWxAZikdOOD77H2JqEekIcKRrmq/IQAHKmpahsPXWdLcnJsgqeNLi471YHb6qksdK2c6AF03YEb5cYDLPkj6xUaLsM/ncGEKCPNRO7UjDhj15j2Tlx7g7vilAMezd3ifgp5ZAFSqvCpUrFMRE6tBy9NybbzQn5zG2SmjoFMyu50UHIe60kRcyL4H1OOUlurR4lSmWg8pVfYM0XFbC27EncYLKihhvtFeMX/Ii/HlUXerQ6VgS73OA5MAFfStWp0ReweD6rzFQIHmKg0cMvLgGUIDhD4u6eHlWfighGoEDptDjRJajRn/rHNZq1a4VnV8KpwnqBPGPeJ9Pq3W1rKkIQhggHCBqCEoo1iHDCzNpAFAOFPK6OT0VAgIT461hnANINRsmoseeaC2XPVkXeZlHSi52VGu775t24my70oB4YqzkIhrrL/XLwHhTecyMf0rH81GjNetrpt9600BoQa3nKOSDevn70qdbmvOba2IFByp8iYl9U1FGvZXe41aTRgDB0ovhj3wOK7WUEFABE6Z9aeC3QXbxGxwKuhU6HfeABBmRjN5XD5rQdbOdmQ44/y+WSvODyVCWj6OgV0TR/AmGcKi7OFVqyC9/idNGfW1q9+5zvm96q5Xf++A0CmbDx4+oKr6Zf9SQSHFwqJ0j18BAA0/4RVq4W+IptKAvCmVKxtJ9REQ1MS9sRbfmGbukwBUmNuoJ6Wdqz43DghZ6mPnJBhO3nNS98rq/b4uQMgrX5G5SwGhv1/vS52RwtFcpx7t/msikBPm2HxHMtySEhEdLxOAW/nC2wJCHX1X8YXgnAelmKqypEnW+7EBK8hT5ksjsiv5nwggBNUT4jBny6X84uhI/u13/1z+/r2fygCoudOSWrcjrW5b6s0W8mYmGFOR0/NzuRgOrfegAkLWH5FOCCcWkTeVzGdUzsHLYi7Ig+CnU6mx9US32ZFuGz9daTQbpNc9PzyQo/6Z9KcjmTdqsmzWtSdhLkNYRKny7BYmzJ1tj054FoZO8wxZCDcolgGxUIpTTdhM3X5SZ9Vr6lhjByfUNat5ZpiT66aTxfHREeV92aHMxqM8OPWQxT9D7ISOM4YtiUK5cWIUFbS7NLthYBCgEUPNqJr14PHojAMzRkuc4271cpoo0sa9XrOnjr2qb3p8Doe+ZhW97YUJy4Qm4rqhigGhGZdkw3tUj+OR9Cb08fdN59x9r8vksWyUUY/kKbivUPHOBXDY8sJU74JlY+BIG5+r6IC2elBpYT3QNfNotTD0caIqLZ2YJGObqQt11U27cc/AzhYepTIaKp2rmLViBB61gbZPfF02a43YR9Mi5Rgz7xnJxrATXcP4txQQco1b7af3Voz9PGOz3VTgRc8AC4xoMDxkQ3W8tTG9zwNr/Uyh1pvu0lkEzdzeh7nkfKCG0EWXrGaD7FVrsqs2WCP2asS1txI+A3YBW07IXOqzOQFhPQGEQwDC4WUOEOI5vE+ig1buPp1jXfS3oly+bkC4tu2ELr8bv9SpWH0+1X+5DiDRkz1G5+0mijKEqddRoH5cfPPrHcuyqPfnOUOY3lv+/vN/f11rqAwQcvYzAEjnPAtaLertwm+5deblF+ooKtUcNhNRdtgb/NcdLgBDAkIeX7CdOCO0BjEEO9GyGjYSZxxEB7hFcV0e1mQIifkPqyq/uZsr8ZpZtlLixRb6mv6PZn8ikd7KFsJW8TfGq4Q5tTM8XefXBYQOTNO69bDn1mRhPklA6OdvmvF15cd1gNDVr0NgdbGU7Z1tti3DC+cV25VYsJb/aH2S/Ux99OihbG1vy/nZOcV7JlOtV82/WM9qtay+sK/KlJUZUfU/LEhqDBs8p9f7qx1MAh30zWLbD143tDcxX8bLTVD2YUwm3F8QgrObuSkgTIMHZK7hfqdQ4Yd7nrXrawVe7PszgDDZOu7zlZ09mTYtYWD9vNHnDD4zmQbwk+ngqBWyIHBkfenv0oSBXvYWgNCzhMgQGqOPPrqpuCt3MVLbo8FYdyb9N5AhHC0WcjlbyOVyKY9PjuSP/+ov5R/e/xlFZardjjS3NmXv7r40Wi3K8A4uh3I5HMkENDZQEk1UBvWDc+v7gZXJRWqpWA67GVs64cgWylI6y6p0qw3p1luys7ktezu72mRzPpPD0xM5ujiTk8tzmderskQdIOjdOT8G2byUQqr2xR0XBV4EUHagec8QHEigIKIGy9ccgEGalfIsobdXIDCsaoqbQiEQ1TEAwE3Fui+PEilU9XItz+jAoQZIcfVPKFl53SHoCbiOSx2nj+rRKt1k+AFIiwcTD08Wv9f5X1AJ8XLlTWapvJUCCrhtYzLj5mDVlThDRs1UVw0UujiIR8p84HhPBgjdz0zHUYGokjPdFrhr4lmz+CjeBiLbUNjBbHoIUh0VXH9mO1UIBtE3ACuACR4Y6GXpgDABYDoxUXDAI58O7lAMHukcqWqU9tP0w8ujffr5+D4HWR5JdJpJ+Byov1yszLXyfwCl3jsSv2KD4WZT32OtJtIoY73W0Hoe6+2DdYF1FoC/U0e9nx8PLT34gpiMLTLFDraXbP9oJkH3EBw/9lK6HJBCg75j7VaLfa56p6fsjeRtPrAeWk2lv/peJJhEU9cEbPqBwAMSmQE7dBXIxmgsbgKrvVZZSkOW0kA7FgOE09OevPz5z2V4fCTLPCDERAGAYoQDXUVVhP04CMCoKEp7LdBU5mLc9N/9oLzB53LtQWw5JfavJLq75ivyTmyk2EVqVvh4aqBKx0oZF5/aq7QP4XrwWX5/JU4At1ExSncHS2M78SzS4Fd542hdmcWvtZQvZL0LI9q5a6VIMPRtY3TMXC67it0nNgns0cxLB2A7mMWDvdcft5dcewgW4oeOnwJCqVhAxjN6HmCwtjnR2bP5IRNBM3FavZ1QOpPxtuose8BiMbL8SKoJyO8ztdv2hYWDrzHorKOanm9la2dt4MJa8bB1gGeiYOtRhmNZKPctirJjfo74d7/uDKEH0kHb93IF94f03Cre04vRlEC/2mloycp4Kr/9u9+Rb/zGr/NjUA5972fvyenpKRUlGZi2h3AQCsoo6rwACNkIvASRpBlC939W51z331Vzkdo0j6MpeDBRGH3oLFgxymqYA++VnXxfoIwaLRLvdX9r3RoqyxD6HGhQHyq9LYLB0Vlf2JupDdGjq18Z6nSB7b4SSGLLFbQDDfvL25o56421xcYICGZT96KytOADOIDMnzWmiF68O1fXYpg3tSV6T14cpMkX2qewrrI2gQzBAnuq9qPsLMufL2vOc/olXJVrthLOzduGN66e/5V34H6QTxkultKfL5gRfHJ8JH/8778rP/jgPRmCXNZpS31zg43pQeW8OOtLv38p/cGQNFHWI1lbiQXrBWG8owPAx3FjaucqMnx850IBoWYJAQi35M7OHovXMebHZz05PDuRV71jmSEKgsxh0lg2PlBxNNA3cqbRZ3o4I0AJcIZm1jY1mfYJRj+Imxd0Te0HiJdnp4LRztAlru+4AAAgAElEQVQeDe4Y0EL9hINKd9ZpXkKESZ8GTjXuGzQJXBeOcgYIhespIHQDmk6u1m0q+AMYhNNOkGGZTJUGtywfneUszUFnx+mR3sBelS0VXKp0cirmQrDKRzZ1ynxfGgqqxExomUEMPrsBaefa6/PFAnJ/XgdbbiRdgRSfw/0hSzqdqwhC+gqHg0eEQ/sHXQk+Vx5Fsq8PgDYcYHivy5pnAGGIrSkNl0qtmiHEPethq1l03AtZVolv6U4jaxTJd1fFUKr+hTnTWknn3/sazgBxn0c6Z0b+8FYTZg5jXZhdIaTzLcppGUIATVUthaCO9rmCBDsO5cHlBQ8mUERVcKdCdVHPTKfzlZ0IzQ7ynvFf+2XIalpUFRcC3TwDCKdTqY9GkgLCxaCfzRAWAUIz9n7gpWIXeSO5zom4hcm94iM3B4RmWleu6/Tw2xwn5YCwgNb6eQOEarhKxvmWgLAg4OhfQECY8w8w5v5NeuZ7rWpMyq67w7gLso9xFSBcuZECh8ahTwBAGbdHz1FzUdzicjhZemBgkIae9dAG2JIAKCigZLRQnM0DgK42YEaOe9LWenCKPBDlI5cCQnfosqBPoXOCcK/BsQsAvWiNrAv+JODf99QvCwjz6xTXa6Cll/k4GjywV8hYlZuQ1wkIuYatZCbUd/kB42Nu1PsVmwkaMNRmsZzgZ8xm8t//D/9C3v3O7zDQ/ezZM/nhD38oZ70es38IgjPQ7EFIEdnc3KKv0e9fKCAs2dPq06TKs8rOCsOWBqDXzG9q89YBpZX7yNEmeZ3EHnhgKPj/Nqdc5VcEG8uWc141v4YSKwDC80sCwkrTAs1XnTa5+8z4kOV4P76NgLAMHBlVPDNvGojutNpSqyK4PNIs8Qz1yQCE8GfTcaEXGwLmqZhk9tGKA3Ye4I/N4rP2I1ui8WkCQr8PE8xaty4/C0A4WooMliL9+VyeHB3JH3/vu/KDj95jH0KAsGq7Jdt7u4zgX5xfyHAwktF4IiPI2cNJhWgSe5spnVQbu4NcakDDAn7YaGyqjbACF9NS2ouKtAWAsC5bnU3Z29qVLTR/bbXk5PxMXp0cyZPDFzLFoKFWoSBDuBLww2azyCUzDxZh9OwYoxSck4rVzJkYTKYRZpbXrcZRnXP8pIeBX9eBW2o0HLARolnGg30FG3CkZ3Sw0+gYFdsqFRkMBgoI4YSb4hVAmF87tkaIGU3fJBTisIJolQrfpJOuio2mAmeAUJuux6i10yYJv9DI3pqn8rCCwlodPZgiGPZaOW/wq/UiRZk9zfhwHC1jqyAyGhQFRsj4xfoMF3jRZ0tEc3IHhB9epAObA6YqcFMhVZPNyvVVZoj13iw+nzgATpnEnYbC8HyG0JU7UwU9+z6numptpq41AkLWyhiNmPXNnu1Uim4IaLiYka0DoEdGzpmRLjf+vlZo6swT5BqlHULAwGoaU5te4vwSALImEIprDYrDgKqjc63+IUWKKhUe8h6MIJBlBFyzn/5cvr6UNaLUWTAMfO040FdRIDXWBISylDp+5nNpGCD0GsLB8ZEsLi+uBQjTUzvs5YI49FWH9hVn7g1//ckAwjJnat0+yDgHyfpYqXP8EhCuAkKKXFgk3GpkYGMxVHB8HCAWzQvfU5LpWxuxL9y35QBYg3POJ03BmQHqeCjF58O9N0wbIEQi/DssKBsCWx4YRLNxMGDYlCrWCNmeNrMemQkBStOp0IBZyJm+RkB4w52pmaJiGL8u6FJqP6wu07OsBNGg0E7mmn1tW1shOy9xu651kAaU08d4XYCQq8HLHix4GUoiYKdxnzZP2V5xejdkOS2WMr4YsI8fXr/3L/5AvvXt32RW8PHjx/KTn/xExlCcXi5JJUUt6iQBfvCDcC4Mhzhnxtojueilqdv4mzLnOgM0Vi90a0B4jXVUJHp4jY+VispgfDE+oeUWyjEgUgfqLCmjkWOQAbe55VsGfIO/cNVNFgBC9Unc2Vho6w73ecCua7bk3v49abfacnp6IoPLS/oL9UZdxWUotOcMili/TiHLNQyUsmy1Btx9PD5vgFAHOIYPC9blZwEIwc4GKOwvl/Lk5Fj++Ht/JT/48D0ZUcilIvNaVTqbGzzIkCHExp3Pl2w5gdpDbwXB3oN0EEFza9FBVA9c6Raq8bOQKQuy59qHZF6RFkBhpS57Wzvyxt17zBDiOueXfSqNnl6q2ugQGRYq9obTSge0wE7rwtTG4U45SQEhDmj2InTQanNRBOr4CN5iwABhADNJ03rSPBIRD/2c3muFap9KFU0BIb5P+yLq+xwQwhDCYac8f6B5upgLWDsq3JPSdXw5jafacw7XjYBQs2VFgJBZK6s1BOAD7Q8v/Ls2EldlpmJAqCCtFBDSNhhV1TOEoP6ZMmcAPogQEvBoJs3nFBlbzpPRjLy2MX8Ie2Yw0HAXc+uVNc5EnVaXSvwXDe7Z2orlBEnHR0viJbLIpHki0+f1BxaRDEIrBiJ5314LalQKHwMFsJqtBmjHOGMOvL8iacwe1LA1pg6m7rVw38n9J2yEwEzQtW1g0IVmSsk4BcbJmki3Oy0ZDYakinrQoo36Yra7WBIs4ln4dw6nqgtyjvAslk3GGvX1j3U5HI9IS+Xn7D51ns1kUmBnKXXsGdBFp1PtQ9jrycuPfi4OCCsE/wtZOkUN69f6fYbaSM+DWPYTfy1y9z5NpqMD36vO4fzvV2K0YewsI1wSXfe1fhXoTcfA9GmLF0cJkImUwKID76ZPe8X7P+UMoXdXCnfFRaQrSenrWn+OzAicWjg+ePnaL5rLsvlI16f+OYPGk0ul52Nuddg5EzNPBePp6wUfBQjEfkTmAY5+q6FKyWRcGePDaWCoB5y6UIwjQ7zHuhSzfMRr7ZPgR/BAPdKvsNjXTXY8Env9y2QIy5bRmizjbdnjRfNJu5buy6Q9Ac+DhNKfBk3TjGEI+CWZtTQ7Vpa7uc6Ow7VxBsF/INOGtFH4fUr7I3Mn5zv5dT2QCVCItQ+f5tFX3pb9e3fl/Pxcjg4O5cXjp2Tu4CxAI3joRih7Rm2WnwHYN/xeAMJkb8VniHXwXv/3qWYIrzGYrxsQYkzBxtne3qIS62Q2k/5ln2Bb5ybO/HXOLwwrP2MfKw57FNmJ1TQi1wRbzGipRhEgfPTgkWxubMrR0aGc93oyuDjX9QRbY5RbDzQTFXuZ8ZrzpajthFpIImS7+VzANaMs+klnCPNMkjjKvHefstRxI264DcfnGouy6C34bphqVNABFF6KyOPTE/l33/v38oOP3meGcLiYyxg9iBCRWCzk4rzP/8IRncOJR28WUhwMwS9VoKPT6tAY6EsHG8fBjIBQMzagEzRmS4JC9CXc39mTR2++SacR2YL+aCCX47EMphPpjQZyPhrEPoQZL0WJfekrZKm8v5tlKhwUal2UgioHEZ6h8TYGKwbOaHIUmYFza829ValoqZLE7rCHO/JKZDWkcHw15V/jn3Gf7HGTAELUwyllVIGTgwkaTLsu2iDg/tnIOzUAS5HxFDVzqpCFWi804QTI8ho2N+rMWBmN1KWbtU+LSizj/hC9wbOhTk4BIeZU+/E4YCkFhCbI5iBbqScKAkAZcBDnoBb3HOWB1Uh53aThyiB2k98mLirj1JPZFI2Tkckeh8bJPp/+WY1j5YyEvYkuCQ2brt9Qn5DQeDxzqAI/Wca5H/jqn5rCqDsB9lx4foJdy/KhgTzuGdEz1E/gzxAXqgH0Ga0Se4agnhFTNL1ViXY9hGMAQoPrfve+C+N9pPeUrUNNHc0sZQmfwcHd7rRlCinwyYRN77Efup2utmUBIOwPuN4IZNkdJSr2esYXY+tUIDgeCDJd9C+oDovv4F1kPDBkCBes/Ksjcw7neqKAEBnCAAgHfamYyqgCQqWuUd3Yx59UJz0kOE85mk9YJ9ehzdzS9hZ/rHgt3uYrMs7iGkB4FRjkGIXoelIHnL8pLrUyFzQXxU8+a+GyNTTPGz79ZwAIi4ACe982m6z/xZqGIwznFjYUATas97LXVXOiR1+5uEEUXSvJnnhWxVT+wrzZ2z0Iw/sDgG02pNKsSw1Zm3ZLqs06HTcGQJEBwA+yRtO5yHAiy/FM/0yhtdCcSv/MHw0NhxCMpz5DltMAoXqq5YyO1w4I19chXjUvRfO57jMEfjgTZ3OpogcuMj929npv2eCvFLBu3O9wO3Zb4FG2Dnd2duSNN96Qfr8v5xcX7CFLRU9bP2U1q2DRAMQCCAJQQhyGonTLJVVDL8/PpX9yRiX5SqPGZ0Y7E46VBY9xZsBsqc8CJpUFH3KeXtjuZsMLwbcFu6+ai2D3EzOW/8xt3PPbzktZbALnKvydBw8eyJ39OzIYDuT0tCcHr16y1vcmgDD4zSVn4FrrGwI58V1qmkLREX18rYeBTlRdao2GPHzzIQHh8fGxXJz1ZHB+bgrbFak06pohZ0InodhTiLj4fGGZWsnvNGjxeQGExVA7C9qzdv0zAYRwLXE8ARA+OT2Vf/cfvyc/+PkHMqqI9KcT6c8mbHOAzXl+hvb1Famjj127LRX0JcIzENmb2AnaTsBRtXyLJ08oPlNZyERUPRAUyvpsKY2ZSH1Zkb3NHXlw7z6NCJzC/mgkF8OBnF1eSG8IQDiMGcJkFLkYcmPtIjaaXTK3wx1kDUMpGQXUVkuxY7PjGVNqX7q5PCIGY+fgKFWX9B41aU2hyVKFww/Xc8UjVS5V+mgEhNpwHIAQt4nfp20pgnNtdW7q42YfHkYBVM/JZExDjD5Rfnh4bRapntbsXZ9ZNy2cmEyGcDxm/Qjuz5VWPWuJqKGDPY/oUFHOx9sBYaCgaJZU6+O0+TsynX6g4XoUI7DoOrODRiv1a5I6YM8bs7nIrDZDdlXVRUcEs+6EeW8hBxruKnnfQF9AaYYQLQ6Cm+teXxFV1QChixUptVXnxa/vmU2CSwe6JmCkz1ijeicywzggEfnD/QNwgTLFBrlOH0ameTLl+oWoTHimkKXMAUOz12w5EfovWoG3j6V91kGlAnBTUDPgzHVAOja+V8Esm/cmrTfwfFR9s8w3jDsaOvucpePg0UwERCArfnZxrtlR9i3M7lvSUnEkLBZsW1ObTKU+mbAxPQDhiw8/YoZwiRpCdzqhXGWRyusAQj5v/gTMKbbdEJ7c8O2REr7ug3EvJNmSHCr5ZAChhvVi9jvJcgSQUXRolwNCZRYoO4DiGrdNwwRv7tOtIWSVRMEjwxne3dtjcA0Bk8PDQzk/v7BaqWz9dX6uCRTWpHdCdhCOTiHYt/H2OVG+YwTs9udqoyG1VlupWEl2gPjM1ZVbTam2m1JvtaTRaUm905bu9ib/DibKeDKR0WQsy+lMluOpLM4GshiMZAlhEShDTtEuwIEgsjxZQKgJAEsBZAChD0C0Ayvj9AUGhCwZgEjeeCrTwVAa3bZsbG/JG2++STAFEDYc+hk2UrroOuVey56tEyLxc1YTEloug/VTtufeeust+a3f+i15/uIF6/56vR6DgNrTWUsOyl4ejN7e3pa9O3ekf9FnUGR42afSNNVoadQ1qO1ZLz27xxwbnHnmHNh3rX6f0iatHKSEFurspy8aILR0aeEQYyQA1nd3duS8fyEXZ+cEV9TnCImYUt0fHdb0yq8JEPp8eYomaxsVuLUbyiZC0IMK8FD597ovBo+VEZa4M/zLbQDhKjtFfYIY6PdR+DQyhF8gQIgMITQpn52cyP/8ve/K9z/QDOFgMROokNZbUDNcyNnpGeeuCiDTaUu12WJdnxYSWbYC5mZZVbl6+xV+rYBwKZOK1lKxt9hsKbU5fipyZ2tHHt5/UzoQsqnX5XI8kj4A4aAfAKEGE7MORpHqTxq80OxJVADV7I26+qzFchUkq+EiaCFAigelG1p8Ft8O0ATD6JEvGEeAMFDlgpomvsIai+MLqYRJp16f30Va2LPRXnAkQqNOaxivwMKl+ZUGS0eKtM6krs62OAw9sm2j8YhXbVrRthfXpkDFQaFHIpm9bCjIwHOgnQGGyjORCgwVwIbaRo8ApXV3VlumQT+/RxWW4Rha8ADP4dkqV1ZjfDhRsIt1CmosIriw6y2WfEYF1kp1RbEyDi/UENYbCixDZtAayut3mwiC0258rbC2bdXh1rdl/30VuKqoj1N9vQWKHsBm6BJ1PgAqZBEwZ+DUAyDBkVS6jAFCo1yyZRdqUQEUMReoQ7R1qgdeGt6Md2rVglYzq0DVa2lDxiEoczkMNoffRCU8c+6ZQqrtsp7Etr9RW3HY41awTmroX0pAqOtJs9PzIASgVGRkCCcKCI2yzOwp9yWyxLr+kB0EIKygCB3ZQQDCwUDGJyfy8qOPZHBUoDLKuUozhD5C2QyhOsEFBnuNY16aECv/xVqAuK4PYSFoSO5XAzLxZnWZRttQRE/TtZh9wPzjBuEdD6ZRadHGyevkOMbJCb4yZmsAIXtLxsbBIcKc7Ncbomp1LgrP3vL7KM9u2l6w6+kwxAdc2XL2K+zf/f39EFw7QTT8om+2Tqnx4ZUfL5+TQmxtNpDTy7BNpNKFx4u1/Jai1yJfL+lguUFdGq22NDe6KuZQ0/ppBHZZ609BmAU1BCrNhkC4oorofaMuG7vbPPsJCKdTGaH2C7Vi46nIxVAqw4lUJ3MZI6t0cSZLgMIZgkRphhC186b865n6kPWMjB+N7hdvwqyojJalXP1yTkjZe/OyiXrF2wYqyj7nJRjzyUwmg6G0N7uyf/8eARiM54sXLyi6cnZ2TiVOngNXBEucIb8yBmbXyQJC/1wE6chQMoGzEhv36NEj+Y3f/E15+vQpf/oXFwwANtstWcwRPI91+fnvxPPBR+ogQ7i5KRf9Pj8PZkno++zrkb5RlboRVG6fTLR0ICml8WPXg1E+e1lRwKygi9+T+mzFv/P3hCBbdntn5v422UFcoCxD6IFh2Ar0XEQAAHMd/KCSJer+0s72NgPHl+jTOBrKBD1+qQAc/cmrA0s2ArcChGV1Fh6y0lKRMLYeRAiaKr7wPHALfYM4VwEUushh6fovzhCS/GPnUvTbUt8thZivAxDmF086geXsg89dhhDZQYBB3P6L4yP5V3/2p/K3P/sJ207M6lVZNBqysbXJ3/eOezKeTOlYVqGICXl/rD8eOA4Iq1K3baC0OpxFEJMRmeGnavKvyIDNIBCxlOpsKXd39uTtR28hH0JndTAaymAylsFsImfDS2YLvV4xPSS859BKqjxpOOsOExxLB1hkrqSLzOgK3ken6HBRBbUls1EAIZ61YXYrFGLHQ8WpmFyyENbwrFcqGmKyuHAIYRSRIQItD4fA5eUlDa9n8EhFYqNvlR6AY6FZn5hdYPsPNvVWMIdnd/CqnwJYMWeRZSJQ+FrImCIhCsbUn9QCcs8OOo0F9+jXw7+x9YZFeLzwXsc7bogICmMWRoMFERD6d3oRss+Z1pypI8TspLfGMGCtBt/CBImH5hRdr7Fmr0gCjIo0XTHVM2Z4TnM9NGOXBX5KXVJV2MzLaMT8jEU7KRoB40dlV6XlhrUR7K/eBw8MUKw7XYJ7RIY1WtpkBM3Hn8eKO+XWK5IZwhVlLv0CErI8+2cZPm/v4caRa8AjNgWLPdSnUiVVqap+TT4rosxJzazXtHqfQadGe7YP46EHuF4L4wSRDQDH6Ux7U8EJCGvVDhOMU61WEWqyIliDnoeoH0SWtN8nIPQM4WofQqWmeYYw+D5QwrJXKj69OgzZgyL8fs24rauZy18/62SUfFeRIUrml2vIMsjp9TzD6/sl4/ysimNmKMfBmcrTZpm9Mul1BIIIbGxPGIAvTJmVHOak7FerXOugH1IwCTaS1MpVVeGSochuyVJcsAYQlogp5b9PnZQs8PavU9Ojv4Oy896dPf7ZW7Ug4x96kaV2JHXI14BBOldUNIbSMyj9RqOj55NEXxFgZOuhGiK3ItWG/h2CWxhb1HU1lYUANg4CgLUG9l2Tv8fWQK0/5ZxqVVkgoINzW6AqvpDW5obU202ZgqmA4BvWwXQulelcmmPoAiylvazIycErOXz+QhYAheNBrB8E08DqfEnjDqDWbVc6T+VztgIIr7k4lEpe9Lr+/rsKnF11K/g8bB1Vm2czzsPbb78tf/iHf8h1/+Mf/1hevnzJzPIFgBRsHin55RnwMql8fIQB3Nlc5sOx1FoNqbVbVvKxsLNu9Y6R4X748KEcHBzwPhbzGfdqq9NRlXHQgte8wvltZ7yL1xV9xEtDPIiqbQhM5M32h/ssITDpLJZcYEyH6DrBgYI7WWvXr5rV4t+XAkIDzffv3Zdf/dVflVevXsovPv44BoLXZGB9TjmvLmRnX7/iB69Z7eFXtwGEa2jrzDwjiUGmj/X8NVE8byWjz4DkQJI0SEp4PPgW/J6SwEUZfZ5rgAH+mAxQz8gHKt3v2b2v3s3qF2pgu/RG1iyQLxAg9OwghurlybH8T3/5F/Jf3vup9BczGaLeoSqytbPDg2M8HDO6j0GZ8pBA1i+2fsbJwSlALWEYUky6A0LNENIZRPZqUZHGQqS2ENnpbskb+/esF9tShqOhZgnHI4LC0Xy6FhD6JuGsWPAiNQtqoKymi9EKnb+M8fBMUUH0nO+FmAdqqVBPB2WkmrZhgNPvDne6KoJT43Q7V9hEAa2RatPsI6i4AAOIGgHQARCqOqjeLAyyyzQTEHrTcXPM2eKAgEHr9Xjw1NTJzgBJ/5yB2Aie4KDHthpQQlXaaZs1BBCZAa1UxWB8/FRgwHtOBp8mB6oCKEwGKL+10gOPhiCpjVPDEMEqM60uVJMIvYTLBzqtgmWt2VQAxtqeusldg6YyRsN0pc9AEAmKmipu46kBu2qeVpgopgL4KJg2kJuOcaLaputUFymfqFaTrc1tOnmoo2OriYY2e1ajBhCsc532pwJIJnXT6wuNAoQ75jowR4uKohou40sBrwn1OMgMAQBrR2IUPkYjjcbrCq7cR3bvQY3O1qaLAPlYaGbZ95zeP2k+BISqiIbrwimiqIyJcLCVh7dYQRNsAEfcOwIfcI4sQyiXlzI+OpbnH34ow5MjkcGl1S2hR5Mb+TwgzPL0M92IMs4Fd3yxkf9EAOEvRxl1JzMEdNjLUTPgHlBKbWTeL/YATcZ+FQDCwNAP7QV8j9gCKwJ/Bf/GCDlroStaO+yAEO+lIFEiGLHmqM3/qjxRtAYQrnNuUnu1BhBqMFrHADXirMW2MgTacKhKe+AuczDlDGJ+rGxYUX+DYOH2zq5MxlM5PTnV7B4CetOhslpwroDBUW+KgE5ea8iy2pBqq80SDzjzDDgiO9hsUTFYgwmWkalVVTAmMHqU2QMxN5WG0bovQYYJZz9YJDh7JqgbXEh3UZWOVKVbqcnp4YEcvXgh4/OezPoXspwMoZzF2kISwHgm4r/ZWu5sTVDxnHGcrwniM+sDwYxPGBCmgbuyZatHowY8YJsRZL179668++67/AgycicnJ3J2dqbiXUbB5/vTNgvp0lnbi5LUGe4x+BhYS1yTi1kpIETAYHtnh4AUgUqsL2Y2KQCjwejX8fJzXhk7yiRRX02DoGBMwX/BOIBu6vdRaza5n0LGMbmZ2wPC9ZnE2zxvGSDEWGIv3tnbkwcGvJ89fWYsp6XSagvmOh+McBaH39vnARB6fCqlObv/l+0bHgGh3r/2Vkxf6iqto9EX11PrGoj2Q/9uPz7NwRZ8CQg5NDDqDgjx55enp/Jv/sP35P97/2dyMZvI+XQkl/OZbO3uSKe7oSqBQNxojTCdyhBFv4gc0vnQzBPndGFOoxWY0imtLHmgTKpWJ1apSmsJQZmq1JciG82O7GxsM/OGRT0AGBwM5HxwKRNELGsqYBOL5nXZeIYwvyHCFGcWmBlhA4RF0XOFHavF7JqJ0t8x02dRebuLUlvBhRj6MqkTrDRVi0HQkOsLkVqvK0TWcTBQQOj0DAJCUHjMWDogdKCgQNDAgKl1+fXgeOv8Zel7aQ2hZnViawnQNxAIQAQT4BSgkMCAlC60xVAVPQUGDgrdl8s600WAkHs9R8lJDdqK8bPoDK9FtVqnNSb1TJx4/W7NQCpNkTVrBsCgiglQyCgtavcGA61hqlal2+5IvVaVyVQPn8xTGCD09js8uLgONHupQjSe9cT3JpReV+XLYQwceNtbu7w3UGtwTe/3SAIFRJZMxAcUWB4UpvyKDKErtWoEVe/X10DIpgI4mwPutaCh5YWDQfsO5farcA1/TKCo0+1w/QSQboe3L3ynzjLDZwq4VPvEoR1ap8Rm8xwGqx8BQEQ9Eteoi/RYMABjizGqA8xjXqczyxBOmCEcHR3J8w8/YmP6lQyhgcJshrAYEBY5EWVS87ZoS/b8OuCR/Ug2o5drRll29SRTbAbQHKiKCjSwV6gGQHxvp3XNvqdWAGFBjRK3Umo/k5rKELzxTJ5FZAtvOwdyQvbALJ/K7kcBAgeDrIkpyS6WGdzPChCqY5veldqkUKfMTg8FdNb0M/lAQ/K7ZrcjWzu78vbbX5HLi0v58P0PSeHEvpsP+7JYoBi/LpVmW6oNre+vNFoitZbUul1pbm5SYAy2HAyXGOBxdoMFtFxFlNoAVT1zq5YhxPm9mLH/MLKOsDbYu5PRRJbTuWzVmrJRbchGtS5nx4dy/OqlDHo9mZz3ZHFxodTRxSyAQc8QauBLT2xIR8XXFwwQ5vZQsU1RMRkEtmhLLWsLeuUb9+/z0VFvh/OWWgJ2LmntXja4k3Gc1wJCPQs9QAwbi7ptpfcXB71cGMm1ETxgyoBTTiS11Pm5xi+CPTJA6HX29I8QoG232Drr4uxMLi8uSHtlcIRiebBx2qcwfYrbAMKrM1HXeJiCt6wDhBT929wU1FqCVg4F1nanQz9kYireRd+aB335xId/5hOljK4JonHXliVpMwg2C8RiEDf31FcFYAseNAWEGTBol872kP0SEAZA6CqjAIYvez35k7/+T/L9D9+X3ngkZ+OhXNtVvhoAACAASURBVE4n0t3e4sLd3NhiLQLqCfHvQzT+hsT/bC4T9tVDtgy1PjGL4JPMiCJAoVNGIWKyEGksK9JYVqXbaMlGe0O6KMRvNAgIz/t9OTnvybxeFWk1FN8z4xBPyjwg9Kh+MSD0jGASYSyISOhiNmpUWJtWjGrcZI/Is7VF2vuFXNTsC1lFt6J02JPMJEVDAuVQ/0yKDsZ0Yv0DrQ8PjTSpqqgD0b59+cyRZzwCPTW5N89LEhwYxVFBUwSJHnHj86HexFpt+AEFgOhAK2R0+B0Yr0gr9GhMGjHNG+7rAkIFNlkNBfUTzepQACVxvqx5e6gdZGQVAihaxwlAqLWV2tYDIi1eYI+sG66NaKpH9N22+f0HmwYf0LJ0pEa6R5inrGSURrNrA/O0tbnF50PxPanFdOoxkxEQIkCggFAPQGYIXZiGEXN1OFmzaKAQ36R/LweEHEXPLBMAatTVs39KtUXSxrORWh8cCsGT+lxdU/Y+gAde17KOlh3kegU4ppKYgl/8HYDQlWfTA4/ZwTpqzUAbXUoNKrWTqVTHY5EACD+U4fHxtQGhgnadB98vnxYgzILAeGqycipni650QQyMUWW32WREH4EOOJJQ2GUPrxzdNwWEHn1N92EKWvKAkHbOAFoAQIHCfb0Mp6WM7VEtS24tgtTZTFgOuQj5dRy9TxUQpmA1oZVrbbIJqHD/WQBQBzwzzSqAZuugzPGpVKW7syNvPnok//w7vyvHh0fyN//Hfw5K1bS7sD/NhjTaHWm2u1JrdaTR2ZDW9i7/XIEQHM8NC1x5BsYCm8o0MCUw7umqdEEPbTV5XuE8vrDSjcl8Js1OVyroHSYVGQ9HMp9MZQOAsNaUTq0m50eHcvLypQzPAAjPZHl+rkIzSwOEphqs5wbaxNiZmxmdLwYgLAtilq5X2zN+nmP2wQzav3uXAeDjoyMLBGv/PVw/LeUoBAklgNDPLPgN3U5HbR7s7XiiZSWs7Vz13r1tV+bsC3XJto7XCd1cabziGzIAJ2gMqDGE2umbb74pvdNTtlZAUBrPxFpGY80knoAGYZLvvo7N8DHmdW5qg694znU1hN5iCoG8y/MLKrC2ul36KLDdpdnglLaeK+X7XGQIvwSEuVXxBaKMOiBEHeGr8zP5q7/5P+UfPvpQjkeXcoG2D/OpNDtt2djakr3dO7Qdowmyg5ohHIPOOZmyWT145XAonTKqo6KDgUwisoTzqkpc4P/1xZKgsL6sSqcOQKhFyIicgDLaOz+Xg9NjWUAYpN3UaKVnBX3IqTxp3xTSwkE3poT0pWHPtO4jzKDxn4voYk6Vc7qEi7BgYzNLZzQ/N0khKmeGUx3vBak2rtIFQAgAACCiN2QZVzrmqkjnjVkBwJjZYkbKuNcQw/F6OmRorRlyyBxZSwy2vEioGDhgXLxDAZ4WilP1yZunk1apgz6AgMdkHKiWNKIGZKMISOoUZoFxWYbQndF0B+WzAprh0ECAMslUbCS8z9AiC+XNEYNz4yqmdgpqhBSU0VaTdYSa9VXg6/WVzKogW2H0Lj9QlBKMA8OECUzgiDLJDq6Tk4j3mGQ4VFxmtS4K89DtbND4Q5Yb86diRQoIIdaENaNzoxk73Aju16/PdeYAxw5E1ZxIRBRChBjZbZN2toPFM0i6hl34R52QWHuoX+B7wDcWaz3MkY9jpbMZKKNpL03LYuM5fQ1ibCDF76AzXQusHwQoxNxBrAbgFO8dT2QJ4QpkCD8AIDwSGQ1WG9Ov1BBqXQEtk2XT1aYUOEWlsn25+uOM+V+fIQzfk1MIzkYsr+9N4Xqgd21ubZF2huwPJL1B8wLNSinnBvA9G2/Yk8q45gC58ALvz+1pzkFyQMi1HSjSJuQEcZESOlt2eOwLyZwAnVek0W5pXXZT5edZQz4YWB/U7LwUOngp1bcUVa+bl/I2Dlm7lKshtPNI7ZBmNGjnKEwWAWGgLjkFPnVYDRDyKYsAIf+tKp3tHbn/6JH89j//jpwcHsn/8zf/l8wQFMGv203WhaGuv93dIJun3u5Ks7sl7e1dgsEF2SFRyEVrnBchm+/Uc637r9LOv/HmG7K5vc1z9/j0VJ4fvJKTizMZzaYsI4EwDei9g8FQpqOxbDRa0qnVpV2tydnhgZw8fy6j8zOZQVq+f2GAcK4ZQgJCL7VQqljBDrRBiQNGW2eW6Cb1PDpH8EHKqI65bMWaLVgGAANFLs3iF9oVXSvwG+DrIEOE7C3sH7KDqB/0koFgU9cognINFABC/yzsa6fdlt3dXfoUUPIcjcbsTezK30WPi/XCfrnWNoI1j6D9msJrUWP661uu7DvTwLH7TXjH5uaW3N3ft/YX51Tfhu+Ekh3dazk/I2fL1wLCMDfWUN0CNgV606WP5XteBRty9iFhlRVdgGc4WFnNBkVhpsMhBZsQZEaQuuzev8wQpga02K5/mSG84U7E+k37EEKT8tXFhfxv/+//LT/8xUdyeHkhQ9BBrG4AlIb9vX2ZzuZyfjmQWbXC5vSo/RmMRjIYjmQy0QxDvQpZGZfFXgWEasBQO2gqo0uRbqMt290tRoRAa0GU+/SsJy8OXzFDiEPPAaHXkqlXFzNcqUNKZ5+oIevshYXi9MP8kWPZQT92XPyDDi5qXkRbR+j1tY8gASxq7OyA9qnQYmkcrjXSPAm6UIwPx9sMGfvKWJ0f6/+MF0/AuIxtKnBNAEevcXP2Vioqg+uzJYgJz1BxE9Re9hCaSKvR1HYBOUolXWRXhDJZaver4DTgGnDY8dyoO3H6qVNYlD6rEtLxWNcDNj3QCIoKDkjzzgtXMJ12G6sl+1w69SXSyTwKh8NKQTn69yn4C8YTa401lVWOIcYcWalGrc4mr3gvDpcL9gwbESSGpyGwCqL7vuzUgTEKMOltru1gYMd7RQahmVBrmXVw6rUmxxbUVbwX96i0T3UGHbDomjC58ABr3N2MmQfP7KTRznUCMp5FcgEcfC2cczjp2hNKW7KkYMHNsNKM63Tend7MvpfzubUDaYaDO9S82t7E3qAwE4IW6F1I4aCUMqagsg5QaICwgf9+CQjDAsKcwNG7d/8+e1Nh3j7++GNG1KFUi3nBj2d81Wn1zFwxNb4MEDLYxGBMjTReB/BYP4jcl0W0CwEh/hFqufOlMlC2tkgNg6OHtQUxC9RQFb1Sm5K3HQEurFBNXz8ghIAXYzZWO5wJUCUtOni/LGu1oEqCfJxt4LV7hnX0sc1BJaMDNYDb23LvjQekk7168kyWkwlBXm13h5RQBG6R1etubkqDWcKuVJotWaDWnZlBsaCg9gHFnAWb5V8Hxk61Rur8N77xTbl//w3WEH789In85L335LB3wkDwnXv3pLOxKdVmk4EsZAm7OAvBYlmKnL58KUfPnsn04kzm/T4iiiJzVRulWnACCCFiU/zKKktzSCzQprXasaXNVe4P54gKqtr6aPV1fUCYt1H5a2n23O6t4LzzQFir1aav8zu/8zvy5oM35RkUPZ89k6dPngQhMj93veQhHyz1774KEG50u3L//n2yTBBsAbACMCwDhFQ9RosfqkWbrgAAIbK87I2rZ+vrSqjlAWF8LuwbBNEj+8WF5gptQwkgDMDNPxSo7hrcU6aX9tNeCYKmtsQCeV5yQeVzC3h6cNTV0DG2Ue8pN1Jgd0EYDW2bum0yf1CuwXYbbClDjnnh60tAaMOypo74S0B4lUXM/T4PCIdQGT0/l//wN/9Z/vHjX8j5bCxDUAuwMAFqmk3Z6G7SeRtNZxSVmSzmMkQWcYSfkUwNEDbrCjx0QWsUkO1oKS5jUvUOCE1Upttsy/bGFnurwEjiwLq47MtR71SGi5mMoX0WIqi6uTzDw8PBso4uYoGvVmom37nCitDi1rRtg7851j/qAeRRH6NZWi9B72+jNLe6TI2TzyiRxzCNouitH3C/KqqBako98fVw0AxhEIQJIiSxHg3vhtECkAFd1MEXAVMiMc/7sVosd+QBcDCejVpD6xdDEsDvQsFuyPYYFMIz+v1STXSxoOCJZh+1jpBCO5YpBLUvGPKQCLA2BxkZ/LytS+TTYwlg8PW0DifWG6pTqtlCjgtACXj3BK3aKFnBH0BezKiBYgnBB4oCURAIPQxbsrO9w7GFYWe/pOFQFQ916YT16+0b3HUIIMuKnhVYK92K0VO7JuvwvBl6gZXH75ABBM2PqwJKfzgwGO/wg0RDkCFQ4eNh/xJ/kxRhJ2dQoLna86R+CrMFC0SOJyFDiH6AABcYLwWFOtfujOtW1Po+CBZhzIZQUkRbiIrKjmutbNxjzEQajdXXGqPPYqI/TltLEnBsOYGsKePSCCAttIZwPJYKRGVOTuTVz38hw6NDZiHabTS3r8toMpLZHNnuJXsXQpCGY8tJy2cIiwMVpeVrRZmcjH0tdpPCmIcMXDzxb1gqp9+G+ZjPCaZ279whMAQ4Pzo64nzAIXFQqJlfbxOiwE5/sgdDQrIozNowoo32Axub0t3o0rHk3F8OyFTIv8xS2z/bl/l/KNIl0gTYYZawzWAIXmiGzQBJSfaW2QHnkYcsge65PPc29ghdub3kvkrmLP1IrkyQARoTR9rb3WPvQQokDYdyBjEVtGPwgisL5gAUul3RS6tggmYIzSHNaKbYfQGAA3BtbsqiUiXlDzYOc9He2ZEm+/c2pdWFSnVH6sjeQcEXa92UWxHMa7JOvcY2AAcvXjITgTpqFXwBCMAeE2lXG/LPvvFNuQtAWKnI02dP5f3335M+QES9LrtvPpC7Dx/KvYcPpXfSk/PemTRhc601zNHzZ3L47KnMUZ89uhQZDUXYc0wzhHB4mSG0TaEgLTsHuj6VzcBzjsJgSfASsjQ5NUas/z3rAYkh7aNPG+oXzUcgm4b7IN17kXlCG2U9MV02Pwgz+Z6xYCHXJltNLakA6yDQA7JkXBQBQqsTZ2Z/c0t+//d/X9555yvy6tUr+fDDD+WnP/0p9y3KBKjAa3ZTR6d4nSrwyP4uZAjBxGo2yb7CPcHOO9sEALkIeWgQY8EWFd4aSymamiEkILQ1m9siZZvsWv/uqyAARNafW8DAgLb/rgwcx5UU/UL3D0MwIJddhA/GOeTZqzXN2Knwz7DHPAigjC0dM55/1h+YZ7xpCXjpA84t9OVV1pWFl33Z4fvRBgTf0ayHNl5RiKUEaif+ZVFWPYxb0WinVNPUIuf//Toov2C9ha9cV/0QqBDcPfaRFPnanzNG0ryb9L6S6xQ3psf5kNIOgtfmZjcpdIzBIB7tiZ8Vh1Hb4WTOx5LTTv85eaaswV/5VAjcZ8aGAcSy9Mm19tKN3pQHhDh6n/V68pd//Z/kJ48/lnGtIqPlgj+UomKEXiNDOGBGi7mMEBm25rQAhWyRMF8KACEyYhwWUuysronAMDr3UBfFD4rLCQg3t2R3e0c2NzbovODaZ5exD6GKyrhYSM6gOx3KNp6CK/3Jv9Ql9BYUKsTirQIoi5s0tFebFw8hGIaQ6UjVI03xMs0o+oEGRwdRdfZgS2T3HUh5DeF8Hu9D6YnZO+diZU9CleL3ZefOEaOIFkEFKHTjoLQxGPLoCPqVg3EFfYsZTe1j4wewq3m6QIXTQ9Ol6uPjNFUds+h0o07BJdd57SKF19wkpdf3zFg6HHY28FNwdABUQWnFAaqAUCmji6lmRwC4QYNy4RJvhtvtdJmZUEC4pNLnaDAMlA2Mt9eZhXqzpPZMIwY6XjwQKIoSKZkQ5sHhzu9OegSlj4t5oziD1Qfid8gUc16Th/Y6H67fJdR8o4hz5pBMAAuNWHINXyv8r5ktzwIOQf3C+CHTjKw1W2DomLFli/VX5L0n6wwAGxRF9FHE4d1pt2Rv7w4j0IhGe11j+E7veQgHq16j7cQ6Mx5wACoOWDDEbDuBQ9oURpklHAxk2uvJ4cePZXh4IIvznuzf3ZeN7U05Pj0m7Ryzh3YVAIXKAI30QK7xQFsrsBNlKO1KQLhqilcjlll60YqNSg/p3LEQot0AeeMpKZfNzQ1VIK5U6EjiBXAF4ECg76qgDrZvIdjCdVGvU6Xyzt192dndDWqIw8vLQsU/XSrFY5vuEx1Ss2lpkKuEhsq5I4BB+wtvTg1HFdkMcwTtcHdWwY0OSHtzXsUvvQZ8adwzbO3XvvY1+ZVf+RWKgRwdH8nHjx8TLKvNVqomgYOXJATvwur2DAwC7CEjF4JNvknBrYVdwRx3ulLd2JB2tyPtTpd0wybEZCC+BMDXqrNX8LxSkeF0zh6CjVaTNWSdDgS1GnJ8cCAf/Ow9GV0OSFeDyMkS6wbO7mgq9ZnIO1/9muzu35V5tSqHr17Js48/FsG1trZk66235avf+qZ869vflsNXh3L06kgqWGcAMsOBHDx/IgdPn6iQzGQkMobK6NQE1tSh9iBNwSmnJsbPXtjNxZJ97BhI4tmmJR8KCOP6Asj6+q/9mty5g/KWpTxHxu3pUxW2Yv0y2DkOCu07vIYVAj1Gy2cNndVX4t9gF1UQToN9dNwRHIbyJYAq+vcam8JFe1TJs0BTwBSiEfje3t6RP/iDP5Cvf/1XCVzfe+89+bu/+zttTg96pK1tnstrxFyYfV7dZhxH1zPTcVbGlgZJtMY8vrJjiX9PaaEMaNPHiO0EiuzWdfBE0V7ULaFq31l7kAe6yfuSX6UAUf9sz1gkxmO6Ahpp1j2M8xt/RosNZOy4BozW676NZlYn9DFcJdt9Og/Gh9rAVksuLjTArMGrLFst81T+O3eOzH9aGaccLfXaNm1dT88cILxOHaX7otf+/hu/MdbdEaCV3FRWlTj3JcHG2rrPgLR0rWfXfXHmW5ublUO0XNlBUDm/8YOHD3zmgPB5DhBKqyn4Qf8hGtSZpu6hMgY66RB0RPDRpxPtT0hA43x2M+lBg9YEYWwX8CAFIMQ5JxVp1xuy0WxTaevO3h0a7/7gUg6Oj+RiPJLL2ZQtLvLOrWdwwoazSTeWTq6+0JpcAywkGy5Tg0fQFPu+qUOTBYTujDgw1O/WvlApIKRBZb8ZBYQ0HKgvQQ2FUy4Sx0x7PZvhsKxqPgrmvijr/wsOAI/8h4VrBs//3Q9aN752Kmj2ID1TPKNnUVxXy/ODOEZvk+MkOVxScKhKkxpJjYbxehvFM7wxPKOfS53MJmoCkRWymikqkYGKwcbXoIOYQA7puUp1cQEUF8ZxJxtRfQrKeJ+vxN24ChB6/aZHiHmAmjPhEvtFUU3WCKJ3JCivloWz6poA2uhAmUw/o4pLZM1ie5ebAEKaRwObMWC5zESOOX61BBAiAJGj/KZOE8AgM6vLJSm5oOECjIxGOAw9A6L/DUwPox/i3xi1dwpSkr1y4E9FQjhro5HUpzNpoiYWVOiTUzn4+UcyOjmR5XAg3/zGr8kbD96Qn73/Mzk6OuTBDseTje3/KQFCqjorICJlu9kMtkdrYLXGV7O/OsvpQec1saVeZMH2dEAIpxtS+ah9QZ3ieDRm0MOd11UnMWuouFbDHFuQKgcIaWPTLKD/Pq3H9kh+8HiRIdSaJ89qZFggbguvZ3r4rnWAEDsQTaVB90PPtv07+/LBBx+Q9neG2jkD5g4KvcctQ2UhYG1dVL19k59xyHR6Q3mAkE5LagB0UArd2pTO9pa0KCADEbaWni90cmfsIkjqGwALbAZZIxgTzbaDyHFycCiPP/xIZoOhLFCPC8VJZGzB/BhNpTKZy+7ePmsSASyxvy/OeiKdjjS2d2Xnrbfkra9/Xb7+rW+yBUbv+FQq05ksxyOZDQfy6vlTefnsiQga008dEM7snFTWhtY0rqyW1UwhhmsOit1En6XdDB/KO2gAWd/69V9nlhDBwefPn3M+EJhDpmYO4Iv/ec2FAXQHIGzsbVlq7hfsIdcHsG91wRUGh9kn2Gp07f0acFaV1pUUfAJ0ARy73Q35vd/77+QrX/kKa38fP35MUKg1+xNTAtVas9cJCOmGJb2a9dF0UTooc18hPEMQbFEfqehV7Exfb8OlPkm8TgR26VVsK69cOPo5HvDXwBFtZWJz+JywoS75FCijlgayrG/UWtDnTVs/+dpjMgH0WmNnpb10naGRZ9iEsfUnCGDRDss1wcgiH+LKEf4SEOaydjcFhMwJF+kvuVXIgpN/SoDwp5YhrHbaUu22CQjRWmI5U8ETAMLz0Uj6o5FcToYyBoUUkUX39qgyGscp/EWtkBc9EQzWmOkQaaIYvd6Utx4+lPt373GDnV2cy/NXL0lTQUZyzqa5ZroSCiKdW2sGnh4Q+egBfqcKnaq25ndJQAiFVFOnVGMX4zdFgJDOvtUCXgUIcWDjmkohUVffaZcORAIQVBnVjCOyYgDoT+lhGsfZ+nrZQRdqvtAXy1tkuOiB03Tc4UoUOpWFVb5ZgmPJei8THrHreG0l3hNVKSvmlEblypuIAehsUxcym4VPPAlmCA0QUp0LYEGqrIVpt6wHox0GWhloS9VL8kLkSNei/jVxVmyQEx8uArWEleBNKrxXox8gLgTDSJfvgejS0JFTau5cM4MIvlhW3QMgmBOqpCrJRLB684DQD3kLr8bnzGUIkzMo0ALpgFPGWynNzEST+ulZVROYsYi3H7weMQcYx+GHr0I2tNNpC/pYMprq681FoUJUw2rYzBmOE2w7k3Pmu3gpFThf47E0F0vpYo2hbvfkRF6+974MT0/ofP76N78hD958Q/7xxz+Sg4OXMp+MOeZwhj8XgBB1T7aWFRitHuVFB76PYciiOX3XapmdbUBb5ZHxxOkhQHTiEutkdI2XRzxX7ysFhLga1qhSpubMqqf7P5h/Pt8qIHRl5rCOCgAh95uxMGgFnIrt2Q1rZ8K6Ya5LVeVFk3VQlvFi9h1BHgtIRUrWlS6UjlCh2IkHCRvMRMGZRz8xOPg/+tGP5NmzZ6wVT8cWa0/72NqUh8Cfzkq0LZoJZC9GNpOvM4te34JAzJZs7+7K9s62bO9sSa0BSjf2Z4v0KDAMxuOhjCdDBuAQxGWdox27iznYEzPSQ/snp3L44qUsRxPWcqI/oIpc1GWJvoLjOa+N7wdllLXtGON2VxrbO7L98JHcf+cdeetrv8J2AJcXfWkg8AAQMxzIy+dP5QUA4SwPCJEd1OBpEFfNLI8IAPRcVZAKsMqaK9BfW1rTln/h7e12i9laAHVk6I6OjuXw6JDgED+wBwzcNewaWENoZYNnh7hbq8mMKrPsZH1oEBHAgCrPDNppTz6nCzpg1HHWnn94VaHInauJjvtCg5TNel2+9eu/wRrg4+Mj0r2PDg/JjmKZhmcIKfBVshgtC12UIdQ9ZGeen+vlPQFWAGF+jPWMWaVlh+dK9vH1dlh8F/245EMKCosBYdm1PVCtWdqa1rabWns2CFUkrurFTepxkC6LvWeaDPjO0M6HgQBll9GOhvIffb/baayX4CfmROUKM4RXDdqXGcLMCH16GUL3GQsObDewabbqiw4IWUPY68lfJJTRaa3K/n9oRAtj2ajqAYHI16uTEzk+PyMgRNsJAEW2UKjUspTRQMnSbePbB/uILBgqzS2lWa1Lu9GURw8UEOKAd0B4ORnLEAeSRU8905T572sDhFHYIpylBRnC6wDCmIkyGpOBQYyBA0KnmajSY1rfl7UMGScx5ZHb28jqpcOkDkcKCKmi6VRXAx+5XaVAxYBQ9puz6XQ98zRCeBNASMpqAPFlm2rVGupzm6JmctikGUIY/lq9qsI+k7H2KoKKW61OmhTEdNz51Qyc0oeQ0fYshKosJsIwHsnlyW4iAfE0N68OihLxsIUTiOviMEKUkNFlc1rTwy59eo+KpoCQWZ2c9IFHbRUUamYQ6rwuqENqj9UjXRcQhtH2z5rThxoJZuyWS623JJ0mdSr0k5wbm1OsNwBaikWZs5TfI6mAhlNtmZGgi6hOVJYdGdxkZvjQrxRdMjdrddmC8zYaUWX0Fz/+iVweH0llPJK9nS3pNBsEg4OLc1nOJnqwQ6zks84QJorIqWOYgsIVRsBKFD/nQCX1Tlh3ELgCRR3rHQ4lI9Rjo1KzVmyhzjCoujd8AdCQMtpuB0rj7t4u7cbR4QHrZYpfkTaXZgejLclTxKzu1DLZ6Vhx/ZuT7evLVVRxHzh/8PzIYroDB7uglPmbv8oBYZXAE7WUO9vbBKC4n1dPn7L+UUAhzGRRorAMTW0S39JVTgOuYBAiHrAfrYZUIQTWaFJ4Z3NnW/b271CVcnOri6lkFrDb3mROCrXig+GlDEd92kHUYKImGvMyn09lgfo/1ClPJ6Q6QhlU6wY1o8Ueuwa+QImbE0ijJUQFvHxZtloi1brUOl1pvfGm7D54IPsPHpLKybYTAKgAogEQPjZAODbKKObA1Vedwu0A2R3/BBBaBhyZUNhSrGOCRPZ7XaVcw7bj30GJBbsBQBbBLdgmrhmIrI2GCvw6LbU3CIINx6QGdiDG08S8ifTPL2gDUY8JoTvM89lZTy4u+mQ98FhAMMRBmystW99AzCPLBwoyPfQLQE0EE2U2k739fWl1OnLZ7ytl3wIZDjhiUETHpvCaBZTRkHEzSkYI9F4BCIt2ScpAcZCWB3Bhn94AFOavkWYnaR+MsXWTnYt7feuttxgU6PXOuAdQS6o+ll7Jy3T8umpDEMRR0SOZQb23Ic1uW3Z2drUmnrXN57o2kFWHL4F0u2UXo18Us6fua2hwI0cZTUR5MoG53Psyz54Awvw6WBvc+zJD+BoyhKp0X/z6J0AZxTHtbSdg4kAZVUD4CxmjOXdFZAqH16T1a1U0Ja8REB6e9eQEhf/TsUxIhdRIHg5kiJdQZdQgoMd9CAgNeDCiYhHT2nIhLVBGWx25f++e3NndIyC8HAzk8OSYGcIBVJgoG63TwYyGOUP+97AhQqTJnM2E6qZqmEoZpQNtAImURj4DHA4AuChEk2YIPaOHzzno4vcyKojPmxkLdVIOMI1/bNmRUCxv9WdK69KHcxDkCy9vJDXJml2YysLCLV/FfAAAIABJREFUQWPly4ln7e+kcmUScU8XNmN+ubqimHVF3UC2dhOX97FM58PvPx0zrd2YBTWumKu42sx7lNBBhl6f3xg+DLCC5ya/fwxhlCkPXALCtgJC1m9a3yJEXfFnlsdW4dhpb0W8EE0k/cPrAP0LUzqjAUTFqq5yu2RfJ0SWQVvCAUJRGxzu/n1ZtBPWMdegqc+Smh32jY25rXcHfZh7ZAgdENKZywHCKEYT6Zphn+SGPVKksT60ZyNbeAAQupokaVRJRimI0yTZee6fuDZ9j4bAzUqG0PaybhmjFOvcxky1ZRMACFEvWqnIdrMle4gAQ9348FA+/MEPpX94IJXJWJpcC0sZDvoyQzYAmQ9rbn8tQJhQrO22VgPvNu9Xr974jugQ5A6UXMQ3PeRDNrBg3fiVmXmifVtwzYHK2el0uS5BkXPKEqjLCJQw4wJHtY7WJtnM3ZXPQ18clEPtlYrr3Nnfp7N+fHTIvZPJilmUycVsgm1L7Izu76xz746sZ4jCsxoYROYKwSgVudC6bKWFoR1LVdtwbG7xYxgD1GPB0b7NqwgQum2DOjD6stJ+2DmCWkrYANaUJTUnHmsLvrifUda+hhsHGTk2lG+yhUS905Y6qbktaZmCKDKSEPNB5n4wHMp4PJUW1EQJCMcyGkNB8lJmk5EMB5fS750RsKEuivXUE2QEp1orCERpYjcIygZAaBlkZtRItUMf4BbpolLVGsb2vfvSvXtXtva0Vg+f3261pY45ISB8Ii+eARDi+4wyushTRi0Tw8CSOluZHsMMMC1lZ29PGq0Wn48/o1FQxfYVrCDb7JOJsNihpcwKa6GzmE11j2xucDlgXwz7lwRvoOIi4IEX1ky71ZIHDx/yZ//OHXny5Ik8e/ZcDg4PuJ5w3S1QeLtdqnuDVosegqw1tFYNRWvO1w/AJOYGgQWs6YzSrH3QbShZJgXlLNEOrNYQBoxoTmwEhNnzM7FSK9n8dO+5D+CcfwdzIZacPGzGyjnN236fCYjmsoIrvk4Q+HDf6OpdjPFFlhgiW4eHR9LrncrZ2XkQ1cI4kimG7LsF3NSGKCBEMAT7otKoMWOMGl1my406PRwOZDm1umWrOywL6oU1aUOet4/5sVCnIAscM0+c1N8XjUSpTV8DCPPXT32HstHOsNOunpJbvCPp3ceysmKKchEL0M8TTd66hcglNjIZvOzv/EzK37Re7p8wIMQDpoAQojJ/8df/uwHCGsEg2kuAIqqOojUNXoqcj0dK5URmAA6kUTvo2YEy6vNpCozOlVHlQUXTzBBSIGMh3VZbdrqItqqoDAAWREIuBgO5GI3kYjKWCZpcs5YKNETjbVsjbHU6Yi8odYPxPpx7ntrXzBzpY9YWg30BrZCcEUYqR2UpKQ6U/L8BRBZQRvU9KbjKKqV5YbqbZM1QpUXS2RrGwg1e4pAqzU/HJ63hy9Q65p0v75UTsn5WP2mAV4HUPLR70GdHhg3/hqbh5WOlDiDUSOG0KXXCD7aySGd+E3KmWISP5ttwsvyVbGLb3JBj92g4x6Bak06rTXEURGKZxbK5xn3g3pBNQCTRM6go7KciawISHZRG9VDNGGpSUQEhxhg1HwCFOECQRcE1FOxpP0mKYOReBIzWasRV6TxDSOEWA5WsO7X/6b4pBoS8PLeXqheufJ+LySS/c0DohyNFF6xGjXRj67MYQZs6Xh5cWAUBOh7+E2YsAYT8rqR20Pd0AI9GA6ekD58dDqv2Ld1tt2UffbsGAxlAHOP7fy8XB69EQA8VKLfhM0bZw35ARh5zdVWG0IU/ElEg7tM8cPqcAEKMIdY4nFz2pKM4QkPa1tyYQQZb7/4MHmzSub5mM3l35OBUYA/juyjuUZOdO/vMuKBdC0FnGoi6JiC0Jat7KXXsjTLq64eOdA00cFUjdXuStk2B+MDG5iazOnhhL5/1eqSO3eZVBAi1ubspLXvAh3XHM45/hRQzVY0mndWZfh7N5I0kUIYF4RWptNtS6aJdRFsa7ba0IRbTbhPA4PeolUZtnNqVuZycnMr5+YVUK/i70tmmEyhKD2U+m8h8PJLJxYUsoXKYCvAAXMDpdVCIrDHsoTNX4OTWqnru4+aR/QLLAveBse9uSefuXWlv70hzo8szACUfm41WAggfy4tnH6uyKAIzE/QIVZYIlEapMmo10RCr030fBVC4jqjOXJEHDx9RSRf+wFnvTE5PTkIfTIyxO4BpAIX2yWn2rKW1erGKyMbmRnZ9nJ3x+2Gz/dwE8Lx37568++67FKlBS5cf/vCH8uN//Ef52XvvUTwIN/z1r3+d2Sh8Fv0Df/ijH6nQUK2mlM8SURmtP1SxGpnMBQrYG3d2GPBGZtczWHwOUvmRskJwuTizXyQqowA7OTHTvxRS2lbZQKnd0HtKwbtePJwbJQEmF6bJ2iC9LweV4YxY6beYzby4f7VuLzsgRGbvAL0zT04p2KNAPLbOSc9413fQkh4TdLPnSW1mrLGMOhMekPPnKwVlazKEmXPmMwKEvO9rnm2Wq76NSS39THbcsqIyNwGEMK1giIUMebC3yWb4EhBm58G3fgoIn56cyP/6ve/KDz/6QCagFLVbbGoLBVGIxlBGG4dXrSojWcgYTjCcbO+Z5t4oAaHzv10pMV1sWE46xXTWkImoVqVVa8i9/btyZ3eXTiiap56c9eRyOpbBfCrj2VQmdKxdflpbCMD4pi/P0gEMwrEFlU0XGxwmdXAZvXWnNS+p7xFsc5o16ec5OXWkmG2ygnIafQvHudHxvn5qLJ0Kqi0aHBTjjpBZdaU0GHs4PNozyel47rTFeqNcbjDWrSeAMKVE5B1zd8DSonLOBQ2+ykljvAhi6DTqeOOFe1UHbMaxR3SzqBbJn1+j5CpX7UDSwaAfvg4ucH223zAApcMOcRO7J0iiW8YK30mwOpsGnj+FA1ArAoUwO6gABpntMyMbaDh0JLQOBDV/fD40SEcNDMAunTRdVUpb0RpNb5fgYMsBoWeYnWaJayLCjGyBUoyixH/+2PUm0V5DiHodOjpoyM5Mg86Hrlq9KXRra0B70yP8UJccjyknD/oTItasb0CCn3UwKjefxst4qSChrnHeAPTsulpzq0EUHxCvuQ0F9nDuLDDj6nW4DqP5kzGjq6BsYu5UyU3pbVhfQbkvUG9N9tvV5vi1qDeCWigc14V0KxXZQGYXdunkRJ789KekjFLJkL2fIBlu0vIAhBw7cxw5cVEBV+NCGhTyJsekevmae52A0MxEsFVOJ/MQO+uqosQ67gHqd8j8ecDCgxqMYnNutUEzwAhXhwVpWMPLrG60FroPI1BPM3fXOdkxx8gYo+5Js1FjQXsS7AmUDMDBXbLVgtKsARSVUp0exLE+1L8zzRKuA4S6GZXWSPvi/T4NwDMoMxxzLYI+i5fL7JNNcp2HzL0nDwhjcIgpUj4abaSpXep6VrBI22dKjiFYTTraTGmhHB/8qK1p7+5Kd2+PFFGIBGEP+1rE3gXo2N3ZldlkIqenJ3J20pP+2Tl7OWJcFnVQGMeynIwoZQ865KTfp9ALgZmfUxgLZFP5g7INDcrybk35d1mrsSZxRsl/UEaRIWxLfWtHGju7snHnLnsfVuEjIDhVrchOuyNtONyzqbx48lieP/mFVNBfFIyN5UxmYwgQoR+htp5QuwJWkfboDUHnpD4W9mQPWdHuBucbQAygUINRKhQCQIr5RvN17JfzszOuTz3xFbA4IMQ/tFrNELDD72DzcZYhkKe9VJViCvD9zjvv8Nr4PADfwatXcnh4yOAfbP03vvEN+epXv8r3Qs30b//2bwMQ1eWqAV638am4GoR8sGdwDkEx9s2HDxlQfHVwYEs9+igewCwHhKvJPQ00h9M+BGucYRN1pn3RO8MpbgLSVe058oAw3So6d2qTwr6mPdJz1WZCg6iBCRWrVLyuemWLhjpCO4uvuYkREAJTAPeEWnb0YYbImbeAQJsbBIIZUFsupA8q8HiUcHPS+mo9u3UsIwhOExDqX2b7Lheam9QUFrwhgCJj4PgiThlhQdAnZeMwragXLBxLzVKsfGNpwqHw5vO8tGKD6r7iTcxtMYiOg1WmMgrfAr3AVXRpKYPhgH65+yHZGpToeSmLOvWGku9KqLzpM6gNX7cA098lE32TgUje+6mrjOKWU0D45PhI/ujP/kS+//57Mm3UpLbRlVq7zSzdYDiWGYrNYcAbdZnXqswgki6q5RH2MjDo/AdrOxFMjkUgtBKKeToCQq0lFHnj3n25t7/PzA4ogC8PDxQMLueqaIrWAmaw4Sh5jVM65lyQPARw9mh2xg2Si514JsIjeA76NGoOFdBirr47AE5X0oJyBW36aAAZCjSYeWEj+yQSzz516lzDhtCRMhVAbwKrYEodVc/C5DdZKMi3qJdnGT1DGAGZCjPk+yH58/qG8YMz9MuzCCsiudYi3ei1Jt/NJvUq3uDGMJUA9+ePmaKoMop/U/VVBWL4vFO6QO/E4YcDHS+ndLL+YzK1GqkmNzOMPOgbLvOsPYKQBUS/K938DuSKepHlxYOCOTXvzanOYWwMrIdItJ74gXaMsUNkCr+Hk4IDCc+B6GQauODl3XZYpg3zg7XArA6oK7g0nPtm7B2ptFBrPcI+nia6gd58cGyQST8/J70KWSI4FzrWNY41BBdCFFMHV3sM8hSJYJBg1EQfNKNuDrgd5CHLajWTmHd/X7pOoZSHH9DdWuw112aWFyC31+ux5lMDIMlhxYy+BiDYIgQgEvRAtOTAz3Qm9ZmqjDYRAOidyYuPPpLhybEIHF9I27MfAF1xrgECQu//ZqI8/szVuu012DHWQc4orBF6kL1WQKgqzFw2VmPkbVBc9ILS//g9+juir1ynQ+oT9gHGazAYqoy5Bbm0kfHqIcWepaj7Zi9JzeL7viIjIlDHr3dwpWsaNWxY072TUxUpMQEN0qzs/gH6lwgqBklNe+4Cx8TXjAdlHBT6mgxnh3m43icOgQ9kz7xmF8913rsI6p6ZM8Gc2puezUWAMB51sUWPC1Zw7jTSouAKYCCsRBUcAWBCTR5AFhrHQ3wE+wdgsHtnT4EgMo3IIqFHJyjslQrLKrY2t0hNfPXihVyeXcj4csCzk7L53TaFlZbTsTQ6He718fmZzLFeECxJUnDYD3UoFduP7g8TMwO9slqRqYnJMcvZaIl0u9K5e1+6+3elu3eHqqdoQ0EbIyJbkOjHukP28tUrOXr1QimjbDcxk9FlXwb9cwJiAEIEqdxmKuPHFSE1u6fmtUI7utHdkM3NDQYhUBMGu6oBagxlUzpt0IQ32XYDtE0qHievCAi1vZLXwnqWCGAb1E9t2j4mJRfXA9ADCO0BZJpwFr6bNWcibDXylbffZjYRiqZoGYHfYT5x37guHFZ8hv06BwOZgLoLe4tMrdUcQj320aNH7KX7/MWLkFn0+kH6F+vaPRSkstXH0RWp/oaPaXSE/WzXsV61Bf79LlrFPqFBJjrSdHnOM0iltojfSBunYF8PmXgfaabPfZeivRloqjfcuG6vAPIxx3hhHn1dtNsd2dvb1TrQxUJ6pz1tU0R/VV/ZjOaqAJdnDu3dkbKc+3zZrReVcmaAUcIci0Db2G120eCLJNnZYpC3KmC28j6/RsF54rNXdNYUz9s1kXt+rAo+BhuBDLr7tO5/4O9U6u1sBnGzMwsGhTMlLOkIBjm3ABvhu7K/8wBl/rmuBoQ3XKRXvP0zBYQjEXl8fCT/2gDhpFGTZaspy0ZDRhAnmM5kPpnJkhnCmsxAKeGhsVS5a1IyjNSG7GD0eDVmYYMPKlugvhkgxNzgaG0gGri9wxrC/b09GubHT5+wfnBSWchgMpYxCuJhcBE5x0FqGaDVsQVxzBp8h2LiCPJSKkeqiEkQxmatBa8kaqNRYQdHMUOo6mN64Kj4AZqTai0GhyDUn2nUEhlCN4h1RIbtczcFhOFuXc7bDXMiSpE3AGlkHjeRZhJpUHFg8341W+gbEc/kh6o7m3r4RKoFozZUZtMmuE4xxXURscMY4bBkbQfamKAX1gI97NorgBCbHmMHie/d3R3Z2oaIAj4zIB2E5Tf1OoE3MpFoSK6S/FbTxlMlZvx8rLTnZGKBvB4rY6S8rtRAkdGcYgZX5f+1l6V/J8CMOgQKCPsEY34wZc2P0StdnMVqHWnHEDywrBqjs8homiDBbDyRcR80LA0D47vhGG1tbDLaDCDZ7+sBCOCMSBrFQGyOCIYtOOH0a62r1PYjLjKhzXaLAWFYc5YE0j6FZoHRA204ZHaUztbGhmxBDGN7i39GtP309NQyA1qzSOqsUazwLKgDa7UgalOT0eWlTEYDwXPXZlNpABAi4ts7k5dlgLDiaoaWIbRmuph3nYMlHT9Q8TY6HQagTgAsGcb2JucFdsCCWjc1/8jqQT4fl0dmHTVLiGTj58hqXeB0Ym4AdAAE9+/elbfeekQb8eLFc2YnTk5O3AfRgFGhrVIHBvRJOLp4YS0ig6yNuW/28sN3e2tb7t69K6e9Uzk4OGC2ioCgplk5ZMXxwnwOxyMTc8lGX4ucihCgckfMBah4eidPaI40nE1m4QFSIBzVbNKuHB8dM3CUf3lQ52ZPvaoymtoLzdnbywJBtOXck/h3sy0EWADuGkxFfeDCxGP+a3tv2iTZmVzpeWbsERm51wKgATS6qflCs+FPFiUb6ZM4Q46onyDTJ1Fqjoy03gigsdSWe8a+yp7j7vfeiIxMVKGbbHKa2ZZdhcrIWO59X3/9+Dl+vN07sG4fw5gjjXeY75lGSzBYnnUAeJiwj27vbM7IlWZLBi7TwdDbNPb37aDXlwyS5Bep6Hw6kQkUj7+9eGez4cAWJLsYlqSjaBUQciLHucG71kD01dI6JyeSv2LIsaw1bK/Xs/PPPrejlx9Zo3cg4xtmFCr+sLYZMTOdaB5hq7ZvTQrGk6GN7+/s9ubSxsOBzei/omgQINd73v06OdOd56HP1FWc2jOxOQAv3huS0eEQ4IabauxxkkZUCHHm7Jbn+9xRf969ULg0tG4z2XRAOFFxmriDdFfndDjZZoE29x2xjTOLPcbvMTqCs4h7gZT0xcuXGkeCgygM4ne/+8bu7m4F+rMYSiGDL/YO+dG86Ind3Ke7C5i+/pRvbQWCHwsINwozwcTCeut60EoRWpVitmMWxasO1ALd/E7Zn19VJ1T34T8XIExQnjkK5xHxNQE7MdbvAea4rgxyYn8XGfCYI3NR2d0ILdu51i6Q9q8GEGZ8laLoCSBX+dkPsYA/9POdcXiHNwaPY3+CCby40tAeY//zd1p+Wi0vfqEQAxASL10RkvexmnG5FFV9kv8OCMvbkJeIUER3BYCwYAh/8ytJRhck2cjMqKLAZs05KGAy1rbg5wDCsLZ2e+vsDUyLd4X5AhCqr6mon7o9uvYfwZcAvbdvR1TlDg/FFJLAfPn115KMTm0VBjbeh0CgkdRvx8rKzRcimOJwdg6v0nxeVLJy4Xhmy7HhCUo8eQTaQjJQqTrk3DhV8OQYHgwhQDVmB43H02KekDZcxZmS/DClHTrQKhbHLosM9rG6GSufeTvR8fEMeXdLmeJjiVDBnIVENGdnZQIIcHMQ5wOuCeoFe6NxFlVZWnkiJUOYYNB7B/2LtwfQrEp9s7ewCfu8WFQYwpB/8f7mczs7O7Vj+oP2Vj4E+uJCzwOAkNRU/RYAwrSiz9v/cKXsOmCLamaYnPBmC1Akyaizvnq27BGKQOqydF9l2wyhTGYq/ZY6vyMQV5N6ZwgDYIpo8L4p2V/TRxkyK5iBu6ubMPlAyleXBf7nn32m12GmIZbrNNR7/wQA3MefCOAlU7O/V1jU632EU59zHLx2mDBVeleqfWkqfjQauuaMrBAjJ+v/RjBaQ5d0tdt20O9rmDm2+a9fvxEgzP4YEj3v9XWJGgkVwIP3XKvt2c3Vpeztl8wiWyyssVwUDOEbAcIrM5Le1RZDWMw7cwVCwd6IpV0LDAIocIrEhOPN69chtXVAuFMk83sBQk/yiF0HFL/OTu3s7MxevXql+8Whpv3VgA06sOOTEyWWrJXvv//Ori6vNONOxaboj95ZEQ5AJdfRNq6j3k8HQ6HHR3/fY3Fh+995T6zhbrdjhwd9G46GctN02TxOlKYCnTucku8vlSD7vv5hQKhwGzEu1RvbDGEGj4IhDDktYNALQku7ux34a24lNj8MCHfCau/FjU/gOUQZR/I88Yzc46T33lYkMxRwYnyDwTzTB93GNKZldYBEv2+dft+6B32bLJjrOxcIoT+T68rQ+BnMxmCk/mhkxPW9fRVPYbIxvWBP0Xt/dNh3d9HxUMZa09HQbmDL7u8cFJIo4SyKwkYGPJhT+einKiCUK+1iIRfR/XZbSdaS86x3YB/97Od28tHHtgd4oTebeIQaZrWyu4t3Nr65sflwYGeHh3Z21Le7myu7u7602+srOXwu5zOXFsMspxFbkYd6/qA7oTXqFx5Axrp7+fKl7i0qCAqIGjFUmVdZrezvSki9izC9zkNKH2vI793KxxQwhD6T5Go/cakbLHrfcl2pJSGcoRX7u1379NNP7eWLF3Z6eqZz6rtvv7HvvgEQ3ml/E1/yszrD5soIQLj2QDoIF2tZr7Y7l96uMsYlLBnCKuNVnMSF77vvv6I1vsiTclwLMZ38xGNAz9qtrox3kOjJrTYYQbHJnJkBBqUCylFYc/cQqOYCeat3xrDiPT0BUh4JYFzHVCFlnpH3Vq+v9eXqkHwPqgN+MCB8PIJWP9NOQBi5b/UZPIXIhNP/rrVcXIKSIayypyX4r/x+9Yl3LJ1in/lfPEw/dak3YuoTueUjkkt/O5svUOzT8N7wR2yymZxhZyen1guzvtevXmsPIfsVaWE+K5SYNcZVmxijnuiccevX00mp2ChbpqDbZ9ROXPGDktH3PU3f73F/FIYQQEg9lS39zeWl/eV/+d/s734NINyzGUwgMhAa3RsNm8+XNpnObAzrw8/292waDooAG7/qMZi+ApqSIQxRZQhqdgDC/X077PXs5OjQXiYg/Ooru5uObbxa2HQxU7+iRluEo573jD20FPfbnuMRvINIVYGQUfhC9Gpk4VIXLqHErw0ZWxEx/PNlk3RWlzb2XTSUuxQM9stsNBgJTPvGdkCoDSwpUdoR09/oErkc/s7zPgYId8o7UrYqTOjOoNvvLf87g0xRDVw6C5jSTYIovRb0KBFY+XdAYQJCSQQDLOYIiqzo8rr5vt0AwZ02kfvwGmkJT4XXjXyQBbn5Cw92vX8pGaVCxD0aD0dye5NhRAUQ8nxUkEuTCfoV3cQlx0rskn5npXMjIFekSsl65qDrqgy36ElUDwgGgQ3vbQoGj89CIBMrQx/PRlpcSkZVFY/X5HepzGvWZ86slFGI95KR+Lbo26zVbXw/tMt3F/o7FeqToyOBwT//8z9Xf8vl9ZXmocHEkYxwLVwm1fGetFiLkqRFRdpnYfr9SBexKiDMinbBFq+WkoCSrLnDK/1bLuOA3RsBGu7uxNzwcgCTw6MjMV/X1zdiMEk4eD56g7PiTJWfe+xmDTBOa/v+u2/t5vpK7EKN110FQ3h7awUgRCYGIMS8Qh8gmXu/+sw9VW9zMepirTUukAMgRIr3+nUBmDRD7DH5zBPV0seSG2cIfZi8GFsA3+mJgPyrV68lo63WoEgIuWfnz57p32HlAAXIWquS7O3jpUiMM97FA7zIVQ5s9ve5Gwg9OLIyJgL+cFikcNVoeP8Xbp5L78F87LNvxp1Hktr3AYR5zGQVTf1wKVVDdeEy6O35b08DQpdLbn/p6kQRs9ozvPs4J7kkMQlAGAknsuxGs2V1JJdNZ9RgAbunp9ZDIoqzJcWsPT9L1ZMf4B02YwWAH47d1IVe3L19OScf9vuF0dYh8wmPDlUoQzUxuL/TLEIkmsPbWxvSh397bVMMswZDMxhU4i7FS80CZquU12AxmWrkxMknH1ut27Hr+4Ekrq3+oX30xc/s+OVLW+VojEZDo30Alq9/9zu7evXK7i8v7MXpib08O9Vw+purC7GV2TsoEyS+xS57gbc06tlU8fg55ns2Qb9GMyxirYV6IZUmj513nprADERymDE3RuRUAaReL3qrFZ9jXWehoihYRGGHtTUbjbyQIxUGEvq65Kb9/oHOO84A9jdgFgYj4yxqK4pSAC6KQdvn/SawfQoQ7nIZ3WUqE4n8DlMZn/m6WZhxgOcKAPVr4bz60cf27NlzMZ6X797ZGGMjgHW34wwccx0Z7YGk+48ICLl2xXivYpRHGKYV7TiRktH3q8TvsWT9w2a2espYxpRdcXFXuTHzwixMPwYIfU88LKI9yrZuSCQjVY8C9oYC4ymsUj0Lt9yxtzLNx4nGitw495kfS/F5EsRpD/o5wb4/6LhRH6wgZ/TdrQNCZMrz4bjo/99rN5VfK6+MmhJtVLofFUC4yyysekb9OyA0s28vL+1//GvvIZzU9mxFn0O7bb2jY5dOLNc2mkzsbjiy8XKhYfFTZHqSWZbKHvKw4oJu2QonHV8wEOGYyD6sr9d2fnJiZ6cnYgoJLt+9emW346GzhBiTUNHcd8aBBUIiSiCtfqVzZ/ZwyP4/DvaUfvjjvRJR3awOBr0JXJWuWJR6eEiBtBG3ZHT+VO5ixWGQgJD3MrwbSsbkGyABoVc+C0Aohzd3p0snLFUtBQwiSY8NWQWDG4Em+6QUiLZlYZsyiDRl8EqkVyNdAuubJzeoDEmwxFYAdSOX6mtmJS5lhflnyk+z8pqGMvxuum/m0HIe41V+78kB5G8DQt4bgAPmyCVwmJZMdNCqx6R3EHJRXFHd0VRMYVV6tpX+ChBWg1xKgrNK5WHEGTWYMkwk4t+Ka7b0ERWYa6R0ilusKnHbJaO8xzQTqoIMmbNk035cc694B9OpURQrAUKAF321yIpa9aaSKYZBU20nSTw9ObXnz5/bxx8wM9lHAAAgAElEQVR/JOYGEHhNAjK4V9XbgbdLFQGrmTDL7CCYwaJnUkDCS8y7AKGubcz3oihAQsM+5L6xJw8Pj+zZs3OdM4B7JI6y/l8stG97va7d3yNnRZcQh2aCAT9JHRB++qlMTOaLmX315ZcChA0YSdYQgBDGWoDwS2cIxxhWbAHCZMzVR+h7VJLRCFAua2JUTk2mPPRnqbcyjKoeg0vbCWQ1/uysBsOwMTCdHtmF7yFMg3Q/Qt47JVGUiYfZmp8hZw0ZOY/XftF6iapxGppkQbmSgAA66VEScAtmmv/G6p6xQTIyeV8wGGve//DnTWt9Z9nLeZ5pzOPxwy9yFhLy79WyfF7f6gFcVK63kqqd1zj6XX2n8n/Zu7dVia4kuhuHhfb6bmBMehzWRMXcxc1qfZ4hmahHAu5IsgDN7VbHGq2O7beb6rurd3tW73aswTdGLSTN9brd0qtGAWU6VRGFdgIKQMz3Y7wEBZN2s2nIdtnv08lYfcL9w76k9DDNAMK7+1sbIc+cjtWvOLi5tqt3b218fWvTu3tbs++WDgjlWKxCSQJC+nVdXdHEfbndshnzP3tdax8d2cnLj9Q/uG7Urd7uSN56enJizf19++Uv/l79vPdv39rJYd9OTg4FBod3dxqDgdy9Wd+XAmSOa7gMILyY6yOM0r3V753HpTjHZE7qCgK+VU4GzFGICxavLOyWd3hjFSislQxhPirbH9KTgP8mbqdL6MYZUhlh5WqQPRUkiH2wYuRJyjFwLe10vK0FYELxpFaLAtnc2k0Mx+YaHULMBDzxWatF2Qfr9KnRAXluV35JhdhKoT7PLm3LHRmvmwp5wdvDsDuccr2dIXR5Le6dnLcoPAC40zFjQPa0jslzZIATQFvsnNfePX2qDGevsnNPFZIeqcltXZ6HjFUZg8rPk3lMFdTzRPrMPr8pwlPGrtjj1ZFLW6+coM3jXb6Wn6tPff3hAeGm+i1f2wuBDw2DvM3Lz9v3+npvQFgC1Y2YrXVQXXzltRZ4R04fM2b9pZzAoejo5oDuZ8C8Tgqj5EUsqhXMcxRTGvRRo1yE5Y9z0v+snnbRK/3Ihy4Kqtv3+U+FIQRO8Q0g/Mu//iv7u9/80qYM3MS1q9ezw/Nn1u70BAgxmLm5v7e7ydgG05nNQjKqNCXZ2DhgirVWYV0S9WsTelh36QpVtdXKXj5/bs/PTq3VqAsQXlxd2fXg3m6QJjB2QlUfXMUcEGoYebBJef9kcpPVgQhMaAEke114wCo2cUUSIpAahjCqYC6XVg8WTJ+FYIZkMtztWKBF0MkZgGGGQaLnc+jWdn97rz5CbYUAhAV7FYmMqopxIKabJc+dh5wflluBvAq2k/l0LrQyc6dyOKZjl+zqHeRQYdk4eCu6aySALrtg7ldUwDWjzr/zGpZg0FlD3msa4qS8kNfI1+QQzb6MDLcaLh9mO2KMAuSLccp+iwBHXvVzWRobn0OK9aD3JVYwAAvJb9iNF5W34nKUMuEcWaL4kwdryCqd0A3WQSZBylSiX9EHseOC2qG3B0m1AhHAq1H0EAKGxKgWDLCnoNmr47EvbMwi6AK4+DkmAymJBQwjm6DfjdclKI6o+k9nShDpFwNEYLN/dX3tCQ2jGnL8BeYzYR1enT3oEtL9sheyqIpHZRgnVo3h8PKp5i3OkVa5OYL37WBgs5QsFKknBgncF36O2cK7d29lkc/n5D1ijsLv8NoEeySUMt7Zd+kfPVEvXr7QgTCejOx3X3+pwdCshQbAdrW0Fs7Ht7f2VoDw0gGh3BRhCKlKRUBK5lPnYvQlxTpwF7yVRikULqMaHVDO6XsM4BUH7lbGsv34rIQe9A6USIltn80lbUlXQ/0OCTDGXXw16rqfVEF9sDpsYTbWozwIt1AlyTHIvVqRpm93NrM6sprs6+N1xxMBUZ+T935f5efxBCcB3nZhSDEyQGYh1wkmOuWfVebOq+BPJyO7rn3+WxVw6o1V1fJbH63KfFR/5MXjysyrSnwQIEwGX4dDOZNX6yayjCyi6aOrV9D1SA1cN1XAOrBWp2v7Ytn61js9s+Xe2pYyKq25qUyzYRfX1/b24kIVbxLx/VZbkuHzs3O7v7k1mLuDbk/yZmfZKbTc+xiFk2M7Pz+z6Xxqg+G9kiYcR1v1fbu7urJ3339vg8trm1zf2Wo4lLOoRmSwTdJ0TPcjLoA+a91qSLZ7XescHVr35MiaB4cCtPQPtrs96/UP7cXZmQDh//t//l/27a9+ZaOLd95Xd0Bf3dDm07EKWBRz2rCkFJMo8NIHiXQ0irAem8JlW+M8yqRaYBAPA0l0uG6oaZyBSnawkLJXCgnV5K5gCLfXXCGH7hZ97SgbULSkBHLXTtGZwuzNhVfA662GzHy0jzMvWjCmZWZHpyfWPz0RgOIsRNHCvoY1JE6mwRrxgOLa7q/N2FV9jKT+1ZENWre5H0OKq597YrTJPOYz+c/9mrmSQIAwjG8AhD6aAzOgmstryZM4ZwNUeSHY91QWwB0EeqE9AVMWnItX5jHvF44efdT2c24/0EFgGLGJwa+gYv0368qL9g+Z2YgTW09ajU8+iqYsZnAePvX1LwEIFff0UXcAwkKhFrl7tUiwcabtKNs9yRBW1lcWK0OiyYxvAbssuGaBhby5hbx4v+gL1oqQujcSeknxQ8VU1JGRvVPMnchxvgkgVL88plIUvbiXO9QfD1tui1tVOJRu3+s/FUCYktHvri7tL//mr+wX//QbW7SbttIw2q49++hja3bQjA/tdjCw2/uB3U2mNiKhobcr56bkgZLnawZe7kfqioNJKwoyMWS7xXypRsPOT47tFMvgZlPVMhiO11eX9ubm2ha0hEfvBJuPhUXiTLLkX37jmZ1ULGFpyWNsgaRNHuCKRCQXfvxJ0kVwVoWQBUZlL6rpeUBpIwsUZoAGYLlmnS/NZWp4bxJ/x8FqOmFGmktEqbhRAdb7iCSb30tJIgtSwbjC1jlDte0UVVnoVZvimN22HYwEbIKaT5CTr5OgKIf4FolbvES+t3JwebqGJpvonz+/dR9k+Qw75RVnjakIdioPGy2NwEOq1UcDv0YSxKgAgYaoTtIjw7UDpHKv+Dzc0/liqcdkciDQAqisVJqqIV3XIWaZYV7kgK3mduXrte6d93PGuInNcqYkwDA9An/INptNAUJeE8aO+w+A49AcDF0yyj2kUJDraTKbBeDb173W/MOQ2jCuATDI52CdA6KQFpIcvnj+XIf//d29vXvz1u5vb9XXxWsAPj3BcjvtdNfj/fJ8hex1jaFKU70uNGwz+5NEZMjcT9gFufnOo2ekayfHx2IneV6MV9LNywssKSliRlzLTk9P7JNPfqK9SZ8nDCGP5++aDYalPWCO64fdfqttBweHIbHic9Av6uM6sAInuGMUROIxw1J/ubTGeiVAuLy7C4bw0mw0dIZQSWYFEIYsOw/H6p7TAc5eE2sXgIeCA3t7C2g9xQpu7rUtdipGlqQjphjWuB8pbXYw40mdvlAaRB8ya4N12Kjj0OrqA75Yf+rT25JqJtBSD1JFPkli5n1K7jD7w1/+XjzpScdCT/TSjZmfJ+CtsoL+3Hkd4s9KErYNBp9iCH74fear5Sn/kP7Y/peqRNT7rqvOvw72+NQ5e1dZFUlMo26tXlfOuZrVN5vZmKHXzJMjXqNeYI7tfGFH58/s/LPP7OTk1Drdnk3mzCTcl7Mo0lDGKE1Z0wCk1dJGKG+GQz0GmelB/0BjJk6OT2yFEZftyWmTZB1ZOOYko8lQTrQMq+/2u95yUHMxPIPokY1ev31rl9+/tsHllQAhEtRus2WnRyeKWexFns97rHx4PHHi5MVz652dWO2gY53jIzGDc3I0zqx6o7hGNdoNBkP7/h9/aXev39hyMnanbdjAJax2mIqBMbWeAEy4+jrjXYCH6PvKfeY1kjDNKuaS+rIClLA/stjljEBkARVzsOp9lzsAe5xEPWXGSkQojm6OsHJVBfun3CfVNevgQk28RWGUWHp47JJ4QN6bN2/sFhB+O7TWQcda/a5AJp/Z2yD8fMzxS6mq0dn3KC32cG3r+hVjvsJVnOsR43O0e7PwEdfIn39TBpkvWU2IcyYt+yELk9l7n2CxkNTmns98cGPjbioGtj/ehp1/RalTzeveJw6Uz5ujIsocKeWUO2NNAEIXDfk1fqgGKN/BdlFMDJdkp75eNBJLvYoOynfdz6cBYRa4tn43TRl3SkY3GcKUTCrca3735hVM9UNMXiwBeZETuxKu+rVzpMWOAov6ACt5tlQp9bqKWfQ8I6cmB2U/aLwNOWKtZuP5zG7ubqO1wgkYQx4uMyzvzd5Xz3Mekz6vwNsVyEN4mBMCDgijKLItkd64FlXW8vE2St9Hu/bf+6zMxx7zeBnkj9hDuDbgCoDwf/qb/2x//9VvbdVt2ZyRAu2Onb/8WNVObhRg8HYwtOF0bmPNIATERx9UAMLi2lcY8yqW8WJrae+AoUyn0bAD5iwdHtrhQc9aMglY2GA4tLfXVwKEVFQBhDheOXhIZVsmLnnRK0YAYuWC2cmZUCmt3AKDysPCITQbkBvhXKakMVxFi2pzmgxQ3QipJ7tKgLDVNBgBAj/OfrA5Akhiffzw5b99rlAZgBKw5bw//tslLclGbgal/HkGHK+SMiC6MggkqjkFINzuE6g2sAej6qyRA7TFonRmSxOdPASqyzwBcgJj3gMJBoc/SUaOCKn+PAN+Vu6yj0yHcVLOFcZNvWqzWTF+gvszHI9tOArpTSTLJAgyYag0jlffK9cLJ04CB4kYch8kCxPkVAEISb6TGfUoH4xTyFpJpljrDghbPrZgNheLhVwUUxDe7+3tnS01CsGNORRk12uNUEmQ5ofIytqdZL4nkn9RRea9wqA9f/ZMxgqf/uQnujd3N3f27Tff2MXbd5LR8vq8FqwSyUmCaxJOrhnfsJk5s4fXQt7J8x71D8U23NzeqVcNC+75fBrmJn17SXLY6eoe0pcIKOSz0VPM8zpL6wYwR/QAv/zIwfBg4Hbr4ThKH7JLZd1On/WKpfzp6bn6+ADRfAFML969s8kUdmxh3V5HQOb+/k4yOAHC+dyWt3f25suvbMwcwm1AuMH8ZE/BZvAvevGKWaXO4ms/hTzaCzc77GWqRYJicW0+fyYWWRUlYXc33DQ/CnYvQev2qa296rM4tX8qgBBATQFDLEZlcVcTngRzP+7ISiBYBYb5TGVRLYsrJeu8+WoPDtGq7O4JWeiHvmfxGu95YFdlooq+BSAMNkXYMubXEUuJRUiUMCE67AsU8lJz1vbNtTtnonY5PBSzt79a2dnLj+3jn/3MDo9ONHrgbjC0yQzwt7LJbK69M5qMJX0HkHEfeR9dufFyDh6owNKoN1UsRWaYzsUoAAajgU1nE2t22vpudVsChp1ex7rMQJ1NxAxevnpjV6/f2PjyxqY3Lhk9aHbs2fGZmGrW0IiZofR4z7wgxjp99tmndvjymdX7XeucHFvv5NRGMNtSGtR1lqHimdze2/jy2u5/953Nbm81UiI75FXiT+GtrmNavcUcQQ/8RcJcbdHwdVP2vJbrwdU0amdoNHTd1L9cxLbdSVsVEBZSVPZwmL/J+ZSCpYzS4mu75zaS3wIQZjLMbNRez46PT+zFixeS8b57+9au3l3a7bsrWwE0muz9MF3ZSrSJMfmz8qXfL/nU/drzAjm5B5Ju3Jj5XCp6Vnogt3bmAyVRFnXylTPnIf5lYdalfFkUKmODWlvCgbS4PsVlrOY42zt70+FDv1s8pDxzPyQeZB61GQvL9qDHClAUUySLz3YJtcy4yQ9nVf7eNiDkvWFwsg0IvYgQyrCtD/AoIBSg9uulIuEWei7u0YMewvh8sSY3AWFIw6vnBEccHgLs0L3KAJIoFhRMcmUZbtQViveVZf2o7Me4NY1UUdsV7soNq7Va9vHHH2t/UNwmR7u8vLL5aqERN7SgoUC8urnWNaOwLlfu+VIFNvUNa45ryRhK8l4o33gfSJz92y88vsIq7W3MHdQ1rBYs3+Pc+OcDhLtB4b8gIPQNx/aF7OdmzPb27burK/uf/+tf2S8AhJ22zWDpWi07PD2zWrNlw+FYh9otls/z6B+MhVTKlrxB3e9BuZJSOeS9CtuA0MSw9ElQkcVFkzoHJTKzm/HQ7qCE6anz8nZsloQTudGTU3oYOnwTBUMm1icax7OvLxY3VXQSVhar2xPDesUMn6JKGRXlSOIkgwupC5WhdFXkgOAAV4Ce+3PSM4Azl2YZrZZW2y9tmasb3yVh7jrGhvL+wk0pgxu7RKIYbAJJvQ9CL7/4rOqzCHmsAk2A26rcLANNOTIj+wiyfzBlB+VMo+rr5O8nk+kV3pCWYupRYRAdaPlvk0BwaHlvWgx5LsCgbxYHxS4nZPV22g5AAFj3w6HdD4b673oNKZxryLnGaXyz3S/F87V7Hf0z9yQWpctfwhTA732MKIh7z1vmcwAG+ZbxBzPEmm3/N9z5GCVweGSH/QO7vxu4PT8giOdt1EMd6oygm8fgmutzCwWKDnoCUrBq2OizFhwQPhcg/Mknn4hJxGTnqy+/stevXjkYo/d1tS5m/Ul6y3VItjHktcmkYuTDmAoq2t1OV+6VNGszcwuZ5mQ2UdBEpvrxy5dKeHgfFxfv5F7qs7UmNgaMY/0vaeJKBkH0M6mAHowUIEiPnzCLa6xCCD1S2LwjjXz54iPvS4Q5j6H2MuNZLVWk6fcZTA0gvJV9PoCwTfHj9s5ef/mljS+SIZy5ZDQPALf/82hXuIyWcYmeRg5yX6ebcQOnxuzhfSoZ2WS7HgeEWXHO5C/nl27soSogrFSXPQa4nI7vwt14x9iJPyQgrBaWNpKoigSpGlt3XaenAOF24vihyfDGtfuRgLDMPQOABBjkvCl0qCQiAIdW05oHPUlx5/OJpMYr4i3JN33QR8fWPOjLvOn07NyevXhpjBNirV9d32q/UCSbzrxIAwO+gDWCvddzH0hufX56JjDIXmFPUlyiIIMygngF687+nC/n1qS/r9ex9kFHQKR/1Ldep61RLf/0y1/axXev7PbthU2v721+N7S96dxa+3WBwmSqiRNLmbXMxXzS79h//ty652fWOjmIGYnHNoMNpP9wb9/m07lNRiP1Jo6vrm3y6q0tB0NJUNd7fHshMJKBuJYJCCNJC0C4e3+VgLC8Rw4gNcKDPYG0m1nD05l6NunF9PPLVUHV9ZSS0Tz7crtrPwHUh1Mxec2DTvgIuLM1MTp7HfP5WLcqWkavLH+mmdbZ+ZkYENRFxLDvv/tecY5CcCpYqi0X1RaMKuDYviaPs4YUJX1At/rr6TdOB1aUJ8yjFZNZmj456HrYWqIrXi2gR56gMzjAkRjCHYAwTnOdv4WMeuse7CY+nwaE1Rj0VByuXp8EhNXHe6x5HBRSCPT1xDlOT2jDmu22jIGkVru/f2CaVY1fuwxs/hiAUIX0aJnS/cwxUmKRSwaM9JzdiXw9gWEh19Jh6AUcT9K0MCpWtOGWXyT2OdrL80zNs452Eqm7kM93uvY//If/oPhG/sIIpd/+9re2xyzTWs2uJ0MbjEcyXUJJ1cSxmjo6bVqLlVQSfM8nM1tM5wKJgE71QKcfUJrJacAMuaKTIw53E/XETM9/B4RFOIvW6n0ul80IIHt79j2A8H//zwKEy07LpvWGzalKSwbTsPliZfccUAP6+QKoR/3PewgTCOafm8rMvGneRpcM4Voykiog7GK7TVI4Gdvt3Z3A4GA2DUDojqFK8SoJnDs1Pg4Iw5KpcGaqBvKqltwBEoEz94GPoSiSvtS652eNSyqAEyxPDr3Nnq80HEGaiHwQ6S2gzXsUAQjOdlaDpTNwfuCoYXtjHIW/qBu+RP+V+tPqdo+MSEN5y4sDUCiGi8eLcEAUpiZIydKhlOHqsGXq08vq7EO307w+1XuwGexTspF3JRp8Qs6Y7z3HZGQvFe+pCKLFZ3CZYRUQkiDBliCbGwFKplNr4eaHAU4AQhKuQiK5waG4iywsLiwZYIjPP1vMlHxpDlWaBhE0KweJZDM47k5nPiIgGcJW26ajkRrssRr/6OVLe/n8hZK+66tre3d1KbOX4iCO/cLBSTKGJBQwyIBjRhEgMQZ0ffvNtz5Md72207Mz9ed99OKlWEgSid999bUYOwIs4Fh9e1FZTPdOnl+Sy6IntCnpBsATh0Ad4MulD+6NwecLZF4xj5P1C8gFGAKgYAeRq/HZAHkwsYBZJJGwilwjEhPvC/X7xlqSLXQMV0+Wn2uLpA4DGQ5crj/vQ2ZRJMk15oXVxXys10v1Tdl8Zk1MGwCEd/f2mh7Cy0tbwxAupu40WgWEESycCaocicx8AxDWYRnKZMkTC+SVLnUrTKo86pRxp7IJNrDkVrWxmIcUGWpW3YuZjZuoprTdjsJrOv2W+9GLJtonlYS0mqxu/v1xWcpTCZYnpxXn0JBVKXYWkvnc52VFe/s5t4F2IVWrtBBuV+yfSn4fe88fzhBuPRNJbkpF+TOKhrrrSJBgdVCMdDsCb5p3KlZvZbVWU/1j7YND6/QPNWsTp12k0MT50Xhqlwy/vru3+XBky72akiBGR6ioV9u3g6ND65+c2AnyTPqEbc9Gg4H2hJdB/boDLq6ubyQNrTXr1j3qW+ega61u23qHB5KadjotvdZv/vEf7OK71zZ4d2WL+5EthxPbny2ttjLDsF3nQPaES0q5kLQLM5ne82d28OzMeuen1uz3rNZp22INa+oy6+l4aqO7extf3dj06toW17diHzm7BQi9QaJgCJOVDTFuxPlK0hn7q8xAkymprN8EkDGkPQHhcjJTYsmcx3q9WRjNbAAC2JC1D40n4dTJTrtBDLlfzZbWPTzQtVS8wvUVsyypbjb7waqAUIoXisI4Qbda6g88OT2VkgPwREGQHmrmp6WypogBFeXRD+2Bx/aEFCSMJJKk3M1pAISKGzF43T0LfLSFv3bIZ7fOxQ1AKJFE2cdZAMKCBdx0Ffb37/H13wIg9GOhXFvOZMFKMXN7ZvuNpuTYKF44iyjQPsYsRmgsllvwpoVkdFfMekoy6oD7xzCE0TOY+VwAQh8tk3fH340A4V4o/IIlVPzzg9L3LTFBwcclnyqKJYOeRTLIEGKGCpbEs4b7Z5Df1utSIZ2fP7PnL17Ys+fPrX/AeJyZRi395jcOCDGpumNkDnnKkqJyR3kZrCCmMSvaQ/BoQNY+nir/Wk/n+neKaT7GhljMPnVVgnOf2QqyGYc2ofH7KUv+O2cIpWw2OrXEEpo5Q/i3DggX7ZZNa3Wb0O+DuYkaZus2mszsjqZ3mBMYuxjy/AAQ5jym0N1mU6sct7IvK5zNsF7pNBvWhyGBIQQQykVyKkB4i5X27wkIdTMrJcNdwTVHPPMzkkSYn2XBEiQojE0aG23jwAkDApmMtFpiPpCNIv3hOUmGGVJO4osckIOmCryqSZwfONDtDl52AcIM0AAUdzWt2X1I9Kouo+qDAxTu1QoHMbEU4XLpQd8TXf/sPjIjD7oEGLy/qlTCY2kJGpNJzVES3p5Btchd7Nz0BaMaZzU1EFgKDdgjBwBVKWoGMGh/wK4DDh86jc06X4P7gfpw5MjXbMloQMN96Y2hahzD17cDsiuF9tXv9vnnP9V7Gw4H9u233ynwV6VLzNhM6Ua+bwAbiQR16CbjHFptGT8M7+7tp599Zl/89Av7+c9/Likx9/2Xv/qVffPdtz66I+a26d7bng3HIx3kVJWZXYWsgtfDHOY3v/6N3Vxf6zmo/uO+CXugHsf9mn3/3XeSJvFcNPwfHHg10xlodytlJqHLhlyiyWfgNXArBBQjMwXgEWTVGwnLTWLV8KKAM8w1D9Ldbsw2vNNzZbKEcyiAlIGx9BWKgW01BVw1g1F7aal+JQojrBvuFYkzB8Wnn32uGXskT3xT1GC7NpoA3Ya1Oy1bLGZiJ9cChGZtKoZ395KMjq4ubTUaCCzaEossDrKqWUgyhZsMHs6tJFJVuVZKmrHET7fh7b2Z9n0PEoQKyHkMuOxiBjceW5ECkVAm+6veyhgNI+mMpEhRkd3udYon9Pf34YCw/L00rIkB4MSjYCplgoXEihhQJJkPX+thEpXFwx0M0FMI9Qd+9kGAcMclSSdqkiQVHVn7mheH8+bMryLXmf5BDBCiD5lECTDGeKZe142DnE1vqb2BPUHcv7y6Fpu2AMwxyumgb/3jU+tFcQZTGIpBUkwsXAZJtRzn28HNnf4kPjIDkj3bAfwdH9rh2bF1+z1rtpuSsiIZZd8N727tn/7hH+361VsbXt7YejQxG89sD8kV8yNnMY9tQ41BhashQNh/8dwOXzy345fPzZp1m1EoBciqgLSyyYD3dWuTyyubXd2Yjaa2RxEnCwkMgM7qfIw0cAt4Tza9l38LEGZzUEUyl7ddZ7b6D2EIfTxTAQgxbcN0SYCQXnJnCKvnvGa8Lt3pmIIihZ7FfKYebPY/95ozWwXCUAkRd32W7qZjZALCLDh6kcTPTK49qov/+B//QkU+ZO5ff/21vlN5xON3MYMPz6kyacki9q5tgEsyrIzM2ug9n061HgE0imfZmx/z2gpH1pQXZt9cMoQRg3KYvC99VylIaUWGVmUcHV39mwOE1WupIle9AggpsIohPNSZhtHQZizbVGzpDIl1ksaD+fzb60fXc8eUWy8Yl4xp5h1V8FqSGeX6LtlPB34531tYrnASjiMx3pTAYMhGExwq9hVH5Mp78gGAjbrG5jD+BgAnh11k8jUM2BpymCWH0XzwBoV5PBXmUjngfv7TL35mP//5n+mVKVDf3txp1BJ7gt7BdaNmY843Ym2trv3Z7/WkQphPfD2jAhBxEKqKJc7Lo4ktyDlmU5lorflOhZAcaUqASMzZRRmp//ZPXTKqCrjtCUPDEiIOo4cQQPj3X/2TAOGYJs/9fRtgAME50W5M1rQAACAASURBVOzYeLawe+Yi0Thfq2cdoTJPL8czlJ7HSIaSWQYQeoJZDsPlABEgVA9hX6AwB5TDqL29ubGLu9sfzRBqs4TfwFOV5xwWzuMlR4QhXXhvRyaGhQvlFiBM6QCPg/VrNegh7KlaSBIPQ0dlF3YQBgR2CTlKFQD5UVk6BlYZwpSL8f7zd/RvOghK+SuAw+cybjIemdRvfP4AOjzfjOQgDtDqa/G5GCuSbERafCs5KrTufhAkIKxWtqiaOujzeXMAFLFz9Nl1uloHBFFm1hVjKOK5S3coJJUOIGGKCDyANndfXPqADRLnZtsB4QZDWM6zqQZ/3kO73VTl6ouf/lRyHgI+bNvNjbNfGyM2IvkQI9uo+zw4XDJDLsxaQcI5m0zs4xcv7bOffGp/9vOfF+zjf/v//pt9+dVXBTNM8SEd8u7uGUtB792R/exnP7MvvvhC4IvP9+Vv/0nmBFSXBZCYyYP7ZJjTMGgc8OdzutwQyfvTyjmM3tETXT3qW93X+0L+mayr7g1VOPVJrCRtbbQaBlsvpmI00nOT6MrMYjTUa2SSwFonEUJ2ShLLAcrzU6zYAPmSetGTwWizlp0/O1eTea93aG/fvtFnZVwG11/Mtlx/MQDaE1Bl6DamMjCELT7j7cBefxUM4Xj4AYDQY5J6fzXepdwvDnjk1RvW1T5aoSiMpDpge6RJ4WL3BABLl7unwE0FELIXud/OYi6L/mPuU3UcTXVfbzJy7w8Gq8lO+XcHgi7bctc2zeUMN+aiH5jcoSIvq368naC5bNp7tOr+Ydgwar7vcbBvPm+ZcKu4GQxhHlgwfyREK3rr0oiEwfIURw4PNXsNh1CKVXy7cVZDBaxkSoYDZgMOxfTNJlNVzlu9A+v2D+3o5Mz6MIN9d5Tl3NPYnfHEhvf3Kh4OcLy8vbP5iJRprSo5caZ1emy9Z2d29vKZdfo9229QqefbJVtjDNm+/sYGF24mAxg0pFa4YtKPw5+KneGgGg7YsAD0+7z86Wd2/pNP7OSjFzZdL+2W4faSjK5sOV/a+G5gg6srm727FMjVKAucoNcu66eQl4oI1o4TaSHDFSB0yX2Fcg+wWN6T6tpxQOjno9xIUY0g9w5zluwh9D62HWWQyuB1ZzH947NDkAYS2zQsfrX2uaoy1vI4ur2G87zfAGnx/jRegwLf2bl1uvQ+78shWXNGA3hli8RTLqZ5HlcB8Xb+ku8rVUAUaVR4m06VpBOzScr5krtxFPG2QW4+7wOGUKOmfJ34SC2AtruF5jXI9+c5gsOcfysM4QYgDJdRteuQp8i4qOwhzGJ0CdK2ACFnZ14rCuqFk2YYKWVhWcWmHw8Iec/eCuMtUEkeZF0nR9cXjGACwq1Nwfp3hjB6CAMIFoBQ/71Cj2zWatgevdG0pmh8UkMjcQQCGy0BZ87zZr0Z/fZIqNsiRGDLcUFHCYRfA8UxcqzhYOjqrvlMY+xmnPFMN6BQ3Olq3irFNGIm5k3ah/wJWw8biIMvEvzBUHNAGWPDqJ3lfGK2oDCMwRwEQvYxVwBhjG/SHtsChI9hhP+uGUIHhH6pgA8TW9s3V5f2n/72v9gvvvytTRsNG9VqNrI9u0O+tTJrdw5sOl/aAOvyus9O8oHvodANllmBIQZDag0G85TnDiBgExCurFWvWRdpGjOVsObukIiajDdeXV7Yq8tLvU98HT9UMuqHkg8ZrpCERSzIlKkAZJh7xOEOK5F9axszdFKLHb9c9uIxXqEmMMmC5pChgRbWEFYQu331E4iNcav+bKF+CAi9Z8+ZtpxPiMzHxyskK5gLOA/fDGhyVIuGZhKEBHOZA6RGlQMV5ob7VEolPdgp2ES/gR8Kaa3MwVwOvk0mSRdYvYMudyVw8E8wrWKTBEgcEHa7PYFFpHmAZECADtiQNvib9wucrq3YsAM0vvr6KyVLkiPyniQDoo/O16SYMfVshKQt7nYeoHzOXrcjhhADFB7LewAUwrJyjzzpdkkVERw2LY09nE1zB1ASAOImgIq5gCdHx/by2XP76eefiy0geP/DP/6jffPNN8W1JOiqdwUmMCqPrJXPYBe/+EJsIdfr6y+/0iDWC9Y/A6XTAVWJS9nDwvsr7kHAFzGu6od0SZOqfykVynVR6U3DaVNBF3OFhg9MplLH/eO6kHyR4AD4SJY8MfP+VuSk3Gt6/GAwMOdJ8JwsIveeZJneAGzL6bNi6Dr3EzkroJfeqAT6Xuzw9a+OAJzbVnONp2maM4RIRmUqc3Vp6wIQxiFQOI3GSUiDumoXzk5ymBGncgbnRpKnF3Zpe4KeUi7q/Yhe+HB5ebn3ytEl24BGay97WLY14pUHaz9HoOIawjaw/mWUFIZUVXbhw4DT44/eTvCy5yI+YPqXx2geN7ohKfGDkuuwmciXifTDqJvXIs+Hh+n7rkj91Cf98YAwzxP6050ZZL84SGJUBMyT5jdGP02t29b4iOPnz63TP4jr4cmjG3Ex3sjdO8WID71vln2zt1+3Zqcn06dej4Hyx2L+cQ9FgjqbTrR3xgMA5K1AIfNGF/f3tlIrQByo9BWfnVj3xbk9//ilpI5rihiq8LsUcnw/sKtXr218fafeQZsACBdKpJw8R+ETpSJiBN/1fYHBdu/APv2zn9mLT39i/WdnchS/vL2x6XRmk8nMZqOJ3FWHF1e2uLwSU68YpEH3buiQctE833S2iFH2AoNLshMQbhcuQnRXqW5UEzW5jANccVOOPrkcWaF1HG0QVXKcohKqh/ViKVCt/V2rhUurF29hLwCDFNrS+G3XqqvGigRuxf7Jz0TfO2ZArbaYSfavHIJhB0OGus0cOcAM9i3jezCPfus3r5PvIzce4XxX4Uju3q7S8Hm4bQFdAUIYlgevXZ0Hp7tYtK8ULrsBCL015iGznzlWFSxuXzf/bLuu5lYP4cbn3D1C68GzFCHTX8Dzps0X8/vjZ8G2jF0P1Z6PWB7Oztsum3kP/Ll3AMKIEVmw8PsVoDp7wv8ggLA6uoH8KtoI9BH8Hukd5vi1AD6lXQ/5QOxQMf9mKx/C7bMY6/v6psi010Ix0LRau2v1dls5UBYaVPTVd9taAMMGLSs+nxOpKOwqoJB9yqWgKAI7SG/tckluUrPBZGKjxdRWYiDrkqY2G5hpNWQqqbywWHV+zaXw4sqShwEaKYzj0jwe2HwytBWeI5OxrWZjbyGJmIT6QqXeVCf4atlgCJ8kjT644PhDp/PjCp5/UVOZBISAQmSjI1va767e2f/yt39jf/ebX9v9em2jvT0b8j1dqOeBWYSLpclpDDAoTXGM9S0GPyhAqfGqsIbNS+JnLPa3AQipGorSpqrI4Oi1HTFTqX9gRwd9azUbOrDeXl/b6+srmyCXUg9f7t40NwmX06Dafc+XFUB//c0gJrATgaGsYuY7DWMOydzCJTMVERlJCodR/500eVAlFLZGfXs1MTnPzs/FnuiwkanMWCMDACFI4jLIFjxOMncRvJwpcwaO53aXwpU2oirSbKJwUOX1ec9sogSyJPKerESfY36G+FMyE1WLc7Nt/pnSUa5gJnkZXAsz0+h1FACDeY5KGe+RzccgYgeoHgQIJLjmaQj7wsEYAIv3Wtpe57BkRmK2JXHs9LoKWt/87ncy56EyRQInfzM5tvrfI52I+m8UBNJIJ+zEBWJa9Jv4XEM+vzuKrWSWwCHO+wMgcpAib6S3B2aTHlC5azZbql7NxmOfUQmTvl8TO8x9V/+omZgvQCbVsjY9SMh7hwM9N8CWQ5rXBgjSJ8g31/jb332j2VXYM+O6pX46HESRbPGaMRw5Vzh/ap5fyIcxFIBZVeUbuYbma8asOx2csbY0zqUW0iKKGtG7BwMSg5o1IFajPXiss3c++mCmaiHsJUARowzuTSYkadoyGI6U9wtA9g7UZM76IAHjoJCxRViuOygqCzj0JNH/g4lGbbV2yah6CMNlNAFhVgazdwlQmF8jKoYrs2bNuv2+HZ6cSCabhhEJsrJ67m8hZ1B6opQJmQPCMvF0aVwF8G2dAxtg8JGcaNdBxJqgoMQ6Ui8o9y+Geac0eJccyZMiT4i2k8hHK6DxeYrH6/NXXe583lomn6wXxYSQo7mc2udAcS25r7w335eVr8IdOlUGu1nM3cnjYwdsJIJhnPBDx7Cui+5npbMtTRMiKVJiFD0zsk2PY+fg9MSOzs/s7Nkza8pcxnvMNMB7b997ZVGD3A+V+KwmMxWKVns1Ozg6lkQaSRXJO0oAvimOwLzTnzseDVVJHw2GMpxBesWMzTWVcvXt7Eu+1WA24NmJvfzkI0lG5cBdJ1PaU8FxeHNr7779Xs6i9A7uMeMSI6w5ves1a8iJFBYMiXW6qDbs4Ozcjl++sE+/+MJOXzxXz+RkMXPzrruBzq57jGQur216cW1rRmWMkYH72JSaDoX4RjYa5yzxooFTaxQQWMvZo+vrtXLXJDdNmXf13339cZ0pKimuRQEyXbSdMfEzskyA3QyMWYFSrMTZJ2l7p1PETDf68aH0Kgj+wHDxnessXTKj6JMKnnTq5FLnuJkinsSHT5M4LzjOtP4Alan8SJZq+3XdrK9Uw5TPmw7lXCeXnOfn8ksQcTYlo1XpKEXEiiw0r3u+dqGY2Hgzm+Cu+iOXmn5Yocdzs8cGvO+aH+qvKNCw4+aUKo/UfPg18HsUBRXyhJw3Hd4FHtOSKc54tQkIfbyW/yydqrNIkEC0GnsLBu8BcM3e2a2wWZHkqj8/GEh3pM++8pibHJ9fbKEIGWcTc0cQ92Qmw16F2eRiwQQiCaXFo01PdMsavY41Om2rd9tyTkcFIZY4nOnJnzibyOTr+3VrS3XUUH7HyByK/gJ9d/dqCcEkEkd4jYqL4uyC4hDkwYHPalU7WuTbyglEmnihxGdZow6Iv4MzFitb0sLDmKrRvcy0ZhSl725scn9jNp/6fOLCJCd6IzXmafdJsXuVPr623+e82f2Yf6WAcLheCBD+r//Hf7X/+9e/slsa4ff3bby3b0OaOvfoITqQ2gTZqHS/ai71qmrKLf1OljOhNwJCPNqLkWkq44CwQWCmD6rVtC4jG8JRjY11eX9n75AIUiFXgN4GhJ6U6N/FWgUciLvquGobEJZKlaTI/R35B9DcP8kZo8/CM4gyudqqQCVAirpRMKBu/IKlPwkzj1GVX3b8SO6Q1bnhBodFVpP881Xs6CtlTgFZ10gWYJAE2/vDNACk6H8QWFCzOxIm71dTeE0JTFSs/HP5cxbSkYpZhVdk/GImg1QYrciRP9ipGHqeTmpiYmhqD3tyz7fKxyZQ4Dqk6yrN8QrOCmjlZkmGUGBqf9/evntrs/nCwRESFQ/DKfKLzwI4cmdGdzDF7dXdY/kcknXFIcljcpg8wZbqdUovBQgXc70W8j2qXoAxDAcIUDB3VPSRH8IMIwkDHDEbkM/BIUxyzPN/gQ398ZFe+/vXr+zN27c+8zLkw4A3EkSq1QDpi3cX7hgHa82wZ352cKCE7+ryMhgspFNRMY+qOUsI6SXPTdCWfI3AG1YPvi/9+mZVOkebiFXk3uGcx2Dqff8MklZEP2seSLkekbDxGZB3IksC/Mptl8Nlv6brh6mOmFZmdHZ7Ygp5Ps0qvLwqDvLsq63GDrEejDFZzgQIG/SMkrDdVwDhiMH0JM3hMipjmUgmWOCTuTMY7ZYdnhzb8empTXUf/fqno2ARP4IZz0Qr2R9PVNMNd5Md3CFUK2NGNX5snQ5VVrD6I/Y27BF/egJdmjy41Hv2qORS92a7FB5P/jgojGJayES1swon5jJp9zmmXmDiNdwxuaZ1rzhBrFuk6sD/beN+FmzpQ8CqnfxhaDB2//v3gpSFzDgX8kxRLKZKHjJK+qkxn+ofanAy50Lv+NAOjo7E7JGsiw2MsQ0waMQFACF7nrWFoQNxotFqS6L+k08/03mkolk437IPrq+u1CPLLMLpaKzn1MBxovZwYMbAcn4HZhuWkt7D02N7UQBCs/W+2ykIkF7f2NX3r212B2CbUQ1yC3dknQDCdkugQ4AQ5q7VUH9k//zcTjDG+uRjOzw9tXWzrrmJFHpurm7s9vLGBlfXNqMf8ubeDKAKaE1PgKqzaAEIvZWi2cz1sdJrq0dN55TH72L/BAX/YP1WRyjBhCSrGyqkfA6fl1uVrEYPXGNzVi5xP6X7vAMYXfV5632lXPqRrPEHssBqHFGMrYxyKoHC5liBNLzROQUrDVMFkG63AuTuHnZe9ttvvqmM7bmf8kxz6S2P9UJH9YzPZ8j4UQWtfpt2F5r8SMnc7OHF+VGAcIcTavnMHw4I9RZTMVaJjSUgDClssLwqfrHfVDxKs8FyPZRFt4xjmz+T9wNF/Bi1VOZeARzDcX8zNu4GhOVjvJdTgFBiPAeEmcfldd64E5ljhlmWcial79HC1XCZuCShrbbVOy19M+gdNUP7oKvchuukuE5eTNsLktFa3abThf7EtVznwdLVQFwf1hyj19wLARM6wFkJuVgy7A3YR/p4kay7uY0DWH5WaxJ7w9uCaxqGdbCh+twUOtRfOLYFxXrcj28x8bq2xXAgtlAyUnKDGIOWDqrvX6J4v/PlB8LC9klYxrztnGD92On9Ya/wHo8OGjvqeDCEAoSXAQh/44AQQ5lJrW7DWQDCbgLCeTECgsqAnq1SddtblYMjt9IAryAGIJQcKxhCjGROkKfBFLLQ1B+wrzk6N6ORXQ8HNmbYuKp+JSDM538MEJZVrE2wWA16vIZ6Y8Q0bdozJ8TwYPc4ICyer6Doo2ItB7Caqieuv3dQlQxezqWvXr80NCmbthMc+utTGSVBTMkor+1mE973pqreypk4HpOPy0MonTxLCaxXX7YTsWpStpEkZ09RSEb53ZSaOnOUMxM92Ig1Go0K99JqQ7ubUfh75ku9EFSChB5LQKg7vrcnUEb1CSkBwazbPVBwkfFL9Ik67+xfmJ3Aqmn+Y87akpwrHDLp5Qxznxz9gFwYI5NkWscM/6bvhxEsh4cyfkDWNRmO1Avqxg8jSYQpZPA6rGMY0GRKAINn5+f2F3/xF3b27FySxV/++leSvub9yzWRclvJvmABSQr29gQSD5GqHR3bcDCw7779ViAU0AVYVN8rLqOsr/lcgJE5Z+4056Y+jRbN3977m5Ubv3cJKCPRj+QuQaLLKp0RQ/aV4zzQ+vcPDtV7SULL9eZ5mSPIdYSFpdoqg6jBvQ4NSYUpUsgFb1+f8fr6ZkueuRU5NOcWk5yZZrzVc+zE3Z29/eprG19d2ToBIX0DAoJpNc1zeSVU5jvdAx+Oe3oiOR69DDA53Deq5zAnrAVnCsu5YVyjIpGLeWJZdMlE48ng+4GAsFo8cRZkdzL42Gs/Baoe/qxUBTjDspRzm8YQwI6pJ6ZaEd98vGJV9ndkhR5Vgtj3LYYwWctCdvsw4f7nAoRljIjIXlQDK24KCUaJP8zXPOzb+cefWBcACDPXafo+Cudn3isAjLV0eXXljD+SRAGdfWu3uyryME7poxcf2Rc//ZkKEKx7CoPISemTubq+sqvLC5sMBj5HDjAYZ+Aah0PWNwuBnjDMY46PrH92Yi8+fqkeQgwicAfGLZmK/OD61u7fXdpyMLY1ctEEhPG8OKWqj4/GkQCDdtC1HmNzTk7s9Pzcuv0DW9X2NTuR95xz9abXt7a8H5hhVIP9O9KhAhDGDLCoDOeZKrl4kx4jX1/ETgde1QJAtWK+Qy6Y4GXDkqMcKZWJpu9TB4SeGwQZJpO2zTNKMs5Q+aCeKAymKoDh90nNqmfndnzYXuepqvA9uLLl0KX51nI2tJSvbz7TLhjmz13u2eI5i5mrseYfAYTVuLJrP+66JikZ3RUH/zUDQi/IbTKsgAy1ZagtxYsPH/rFjF3WfPZvSoYcBenMaUpFlD+7q4Af46h8rUtVJrMgl6j72VB1hClz8OwVdElorZCFEtf5bBhR0QutPkC8BTptgWDYdHwEKEiiziJH4/3f3d4IELZabrzIe6BPmnmpz87OlZuh+CFHIS9S8VxFbz47w+Z3F1jWfC6AbrPhABAJKUXGdkuKHnpiiYc4morgYMSYjJTcNElEDteB12G26+DeRne3Nry+stk9PdSj8BigeFUdh7O1lx69z39qgHCLIZw1GjZrNHcCwjnJGQsx2cHE/NGbUGn/qlztuGkxwkRuo4AAXEZjMH2/15XLKOzEbDZRf9UICQ6GEvPZo4CwqLdsMYTbgDCTrOqfZXN5xVEvUubfBxBmwBTAoQISBha8tmRG2sSu3y4OrJDDeAElKpxpXhGHG1URjDkAOlTl+QK8AHrKJPjx4LWrGpizHaPhM6QdDChmhoxXJ12Gs6zYlKczaQDqOLAS+KqSKAbOXaKoNHW7ncLIxPsGPVCkK5xs3AsHrjI5yF4+b16m52yhihFSK1WSQqkcNiDFmmMNcV0y+FZnLGU/hTNbDp4BnFS9AOU4n6qXMBqQeQyg7OyUgc4zN35gREJU8w9gELs9/TdBX6ZEkfi1Wk07PDqyzz/7XPbymLa8xo784p3YPgX0ghn1SjmOn5KF7gCEvK/X339fAEL6RJDrafA9jeLLlQbMI39ipIXL41ZK7FQwUIIEiHZmnf+VJi4E+eglJCHVQeN9Yi6h8vvC+obta7c6YvhwaX327Nz4rD7XzAEVMxm57nf3dzaGjZs56ML6nWvOnMTbO8CiS0Eem/1XBYSNNJWhhxCznssr9RCuC8louoxmQXstcANQpzgDcG512oX8Wms77eXVtL5WT4X6jisJUzHLtDjTQplQMYOqyqo3jpoPBIQpDIh6fEWdUN3bxU8fJCw/BhB6QhIN/CRDRPicYVrUWfIzl1XxXSM0XNyf8083EypnWZ9gGj4088pV/ESPRwkGXS4qVUYmUSQV+z7Hbo+EhAp0vW5nL5/b2fMXdvr8hRwsx7OpTef+rZExzNbEEAsQxzghEp8wuqo3WWNd6zNoHhMZTNOOju3Z2XNXi8xmdnN9o1mjF2/e2Wh4b5PRUJb3Mk5QbHcZ5pr+QRx0YSyQOB4eWv/02I4wbHh2qsH0C1upAHQ/Htgt+/H6Vr2DqzSTETvoa1sfn8rs/trWGDkwVuLowBrHhyrYEAcxu2m2O7bYB++5QzGMo4PMka1HUzeq4dwRIHTP8f3KzC/FmCiypkMzn4m4oALM+wDCbM8IUOd/VOWHZUHzAQAqYpZWtnqJxDjQ216Vpeus8qJTMoNVQPQjluPm1n+Eqd9+3gSrqGoACifHJ5LgTeY+s5LEeudXjBnIn2WhqnrWl4DQi6+7VEEf+jm3QeG/JUC4/Vk1hzCNZHDYH1HwnWofCohUnJzf9zolIJSKINRhPwQI/d48hPiOU9xMRgxvZEq+HyokSQa6yM3lHUBbEZJQ4hstJZrZCfhqqtDV6nbkilyHIWyS//icaGaK4phPXgOjzxzhG9q3xngsuKmeZg7u7dtR/8g++fgTuaO/ffPa7m9ubExcHE9cQE47jkZERGGzigv5O4UqrjWybkzzBAjpY6xbQ+whbWppnFW3dZ2ew7a+9yXBr1uTPmHi0Hxm69nElhTdri5tRC50c20rRlPBFm6cZdUi1FPqlD8hQFjtIUzJ6LzV0mD6kiHs22K1tvF0bjNssQnm4com2jcLcbEgH+pzExA6xydzmWgObdb2BQqfnZ7ayeGhdP401L9++8YmgM/9PTGEMw0md6lqlXYuENUPAMJ0yuJwyoRJUsIYweCBtFypwX/6038gQ+hJj2v72TgAQmmgq4AwtB7a0DEeIjejDs6scsbcMRkbqE/GpXfepO7zgqhuphsg4CWpe2fkShdRZ4OqAS5kU9FDlPp3Pi9yw06vVzx/2t47e+I9Hlm55HoWB1ohSw3pzmppx8dHPgS92xVQuri4sMHgXv14gAOuiyrrqcOvdANyfwB2PmvJBw8T1GALEwT6sts0Hbq5uZIjZs5rVN9ljOjw6+OOnFmZFQMpW+WVbN6ROQJSsrmcAE+fn/oip1TLcNWcKMjBhsGYwRwCLnhNKmowAbwmvSr0g2EHDiAcjIaqpsEuCFzBTIWlP4eGhkYH00D6g+kMclEAFrK0y4sLl6nSu0XyGT2lLFUSG4op9NwBxNUfuLen3r4pMkOx+gEIY12LnQ8jAiqAfKsayXewOg7MHehx7SQTrDXECPKZX7x4LtBPVZ4KoeYyvnyp6iOA8Ob2Tk3lAoS4kjHTcTG3QUhMWbckyrt6d7zfdK4eJQFCmcrc2dsvYQgxlRkFIKyMnQhTIR2m9E5yGFGhDGlgOhNqv2TBg943JHDECHqeKoOa07hCDHZ8pbTKE13vPylciauJ4AcDQmdk/cCPfqpIYiMcRdiLfpmtGtCPAYRigiuuwiIHgwkTmxTFqTLxjF4Qvcls/Y9wWXz2YBMfjMaoqjZ2V43fN/HKpGjDPjyfMpUDW3+69K2WNntmmB0xT5OiUKdt7XbLPv38c3vJiJbjY8kmr2+v9Y3JEsk5MQIHydUAtixMX9hrFEr6fTtQzDu1w8O+tZFKYzTW7hkGTuzh63eX9vbNG3v1/SubT3HHy+o1Fri8NyreFPoSxNWsRS8zDPfZqR2fntjB4YGSpdlyYbeDW7viPb55a+ObO2cFp0uz2dL2tPZzfFKMe2jsm7WbZmdH1jw/sd7ZqY+KqTPqxR1Ul5K9MzJmZtfffm/DdxeSX8ugZgIY9H21R7yQm2j2IJS9I+wHVBeoGKqAkLPXzVtz8T5kCB24ba6ExwFhPpf/ggo9yayLxZ6rL09D7GN+YLrHFvv4fZnB6BH8kDX6Q0xjnqXEH5RFn33xhRxQ6SNnzUkZs+PLh5HHgs94Htct1T8FY1rkEt5bVo1jH/JZyhhQ3buP9wkWDGEUisuy0uOv6v2nf7geQsXNAkxtvi5nAcVTTIBYpzBhnM1yTtX4qvJave91Yr/nvGTlTuRN1fEUUsltr+9duW3GVweE+PgbLgAAFJtJREFUKlJH+5Qzhn6+y0MhWorUJsIeIK/stmyvw8iIpqShnL8CWrRo9fuKd6h2+DfkmFJs40g7Gns7V70hwyuKX7c31zZU8QrLSW8LgjQ4Ozmzn3zyE7u5ulKxekDLCnGRHIY8lZnH6udblJ0V1aWzcHko/dEqzDHJACAASAgAm4CQsxlAuG73bK93aI1WV8UrphW08D+wpTUAhouFDa6v7P7ywu4v3tr85trWtK6ko3IWuCs5/+Pn5p8AIMwpHSNbFaYyCQiXnY4t220bMO/DGA7dl+30iD4JFrcSn+gfrOwQHcoP5N0OtLRmowcnpaMINgh+rVrNzjjo+oca1AtDc3V9bcP5zEbI5yoMYcpGN2/ewx7CbYaQtwkoYNgoG0YMDr0eYqrm2vj0neUXJjj+lrcMI3a4WCkpqUhGC4Ac7Aufkc/OIQVIIKlW/4IqtW6KIvBRHIDRWK+qZTbZr202WwgsMFSdwCVQGNXN8WSkhN37IvxzpBGFH0Yu90uZYBrapCmOALGSaAeu9MgAuniv7txZOpV5NbZs9BUgDDkDbogy6wizmfr+nr188dJevHghlo3P/82338hEgTlNgFvAMolSHmxVdlY6eTlEeXKZIzdI1gsQWNHHu+Z/rcA1ndHr5wAyZV7uyOZSoSpDCHgCpFBJBtAgfSBo8rsAIK4r1X5JJVZrAcL5DDMc7x/kT/rpSORJrADp6iUiKMp5i6o7kgx0917xTUc4Xpv3xRf/DrDQewnWBoMiDiuYSO43FXZNhAqHueLahxwWFpEAS9IIG6ZxHWLpJv6c/C97fFZrJahyGI11qimjcrdFwluyOayvXFPcfwChADeOdhws+95HKIOYtdnZ2Zn6J3ltH7sy8ibxGqNCWmIteU8ywwkDG3d23fxyMOouoyUgvLe3X+EyeqXqnzOE1TmEYRqZ80/1lOWB6+wnbKw7xHIIkqFqr2gQrzRmhUlBxptqsatq/62rFL17mYAVIGobEFYSyl1Jb9ykimNeZMVOIBcmNsks5+vle6zKWbev5WOHnldwmVpekzySJF7FGvrJx0OB9+2v7MPCYMjXOZfNR6DwEVEAbNsLZiwqe75/P0Co/taIDQpzlVEBbhYRLrsbc7YCEGKhzXJjLufRseFkLOfPfl8FnP7hkcxjSMbfvHtrN3c3MkcgISJJUiGOz8hnj5hH8nNwciIGD3kyJlMq3uzVrblft8u3F3b59q3dI+vGJU9zAZmjxbUKAxuKAVxvAGGvY/vsrUZd7wsLd0xtjk+PxWYu1i4vBwxekvy8eWOTu4F85TFd2COuymU3VDAUR9grSEV7bdt7cW7tF/QOPnM3ao2Z8tlixL7pZGaj+4Hdvnpto4tr70WcLmwPYLhcONgkPu/RquAsc45NSgBIsl0FhG7cgnNwnOZa3pXxLrtlRrGDH2MIc3WmS7az3X6+YSaxcBdF2hqekAFWZZ7be0XAMRPyD5AS5n7cKKpEDCjiSqhEXH3RsJcffaTrzzmDGd1jDOGPAYR+pf5AgLAAoTkOIaWPUdAK99TsPa72Qqd650FgCWOhx0H079dDuP16nGEUa5FIUnylYI2Bkn+CD49PvG8v7rNeSsCe9790U0+wV65d4lV+Fa8sYxhn48Qyhvu5igiwZWGu58RFnhUe+5onfav3DwIMIg2FEcz5gYCvmsk4K4ASHRdLWn1u72yFfF0+EPTbj20e7CA5WZF7xCgrCv6D21u7vrzS76+IXYAuDbanwJU9fAVFHVpuzG9C+k2LS7ofZ9VAYAGGs+ZzEGl74TN3DswOTqze6VkDg652y9qA+kbNOqjb9vdsdHtt91cXdvv2tU0uLmx+dVnez38HhLm4N8dOjG1l31xd2H/627+x/+e3v5a7aM4hnKAy2cOGviuTvinVwsXSkI2mo+PGdtFcj2AMI8iLu5GrrUuwCEMYd5B4U4GgZxBAeH58YieHRwKILL7Lq0sbLuY2BhA+6CH05M4re5XN5Bl09BrGAZOyN2OmcNOOjo/0GIZkI/Oh+snBrqDQdutc38TuHOVVpajSF33Vm5Wd/KjOX5bjE+Q6SmN4mL/g6DmZjHRQNaHHo+cumSglMPEZSvOKdGvDmIaEfOn2vwz/biHpdMMaki8OPvq3uC7pjJUBOJPG7PlDIqEePM2f872ZrmhqXNbcvYaDwYpDGW9Pc8eWHvRc0x5uXXv7fj2VPLqjLL1ocs88O9O152D77tvv7Pr6SiyhLOwBcQEEdEDKtY95Nj7bxoerl0PiebswhxpSDDCMgBjYXddQLnpUhQPgZmO/mveD+SgP6D2BbDlp2lpyUaqymi8m9yxPcunX471qXAf9hZKkhmhD4IJ17bMT1SuD5HnsiSNBmOcCZMKEASa5s3Ic7HYdaJp5wQAAKvmqM3Qk2fycPjzWkt4/D0beuGC+oxvjsA6QF9EXxzVAskZCK8nblPlabrnutXivvqqvNXol89rzGcSoyzHXLc15/ul0XLB4jPlww5+u9g17gDVI8szf1Wje7wtkMo6CpIZrIUUB+0KgYS2DIAf5+7p+2Wfq+MoLAHJ/pSeSXsj1Sgwhdvf0EGow/XDgDMB6aXWZR3iFRj2qy4XrCoJhy8SEw0rsegBCMTL+ojpI/YB085SUQOuvGwFv25U3wXMkxmGBXzBv+btVhmHLtbiarJSyr0qSED0T/raS7fe9UTWNSsOI7eTnsTaJfSXnVGVJMhjlQu+zG19RbEqHU38+/yAJCBeLleTP1X9TsYt1FMx3rjWfv+atHKUKotzf5fvdooa2Poj/NPgivZ0w0lHxwJ9Pj0EWyUzMHJQe/TP72KTT+7Dcs/bZuR2cnskJmJ4/5mohxWYPwjIRC969e6e5gCN6TuWAR9ErroXOtbVkWE1kosfHMi9SkQn5E6ZfYtXmdvHqjV2+eWuTu3utd7mZisFeFM6ZXpxgRMTa9voHVu/3lLAyr/QcJ9DjIyWu9Awy0gg1A/GUXt7J9Y3N1XO4Z3vEaL6jWCnRt861pVm3Zfv9rtVenFn72al6EtXTtGROqhtG0LPO572/urHh63c2ub71mYNzpFlL9fRyTnJPAYT1BrGRPTyv3HfaD3w9+dHmElQHhIVHeSyr7UFMsSUr915rNBZxKZerPsAjsp/jAQiD/fZ6EP1K5Ry3XQWSAohE8SWTe61hEnKUJck0bm+wBN6enUd/mvcu8qX4JhAdwSBdnivPw2MpIPK6FBXV4lAtlG2oD0rHxCJPiZhSMISR0xTF5dg7+ZIPgO82LRsP3Mz1sjCV7SPZ4+YgiM9Z9j5GwVju7ShMFlFoe2QcRQTZJwHhY0DtEZdRX3tV79nygnO9Oevd9bet/U4OUORi2/f4yf8OGOm/XODJsOFKwr88R/yA8b2hv5LP5Bntyie/P36t1IvH/RfQQv4JIIxCJ3s253RSBCdPPOpbo4dSqC5ZaKsVzrp1V5KpRzhUP2LUcbKfTm1CPzRzhSlcayA8aig3Z+O1GR6PIijjOucoBnsYY3kfT+UipXKgymbHj72Yl4DX71GOTSuWaYJCjcdBucN8xK5Zt2+17oHVuz2NAZIbPN+Aw0bDJgP6CC/t+vX3Nnrz2iZvXsd7q8xA3WAIy3uxfYvfZ4D9By2TJwoNf5SxEzmHMAEhYyd+wWD6Vssup1O7gDWoN229j0umVxHWezWBQSp7q5AcbAQJqpJF0lTKRpRfkYgrGa/ZiEG3s6k16w4G2/W6vTh/Zmcnp5oxAlB49fqVTTk8qFAHICyb7nzjKPAXswbL26EqSbwxJb9hfENSS8U2DT9ctuLupYAPZIHZs5ZVzKqhg59Dm4lK/ltyDwmIZZojWR0jKOo+H0ngymVxzEZKkOJ/ryaTITktDhd3kMsvEh4ALEYeJPn0s6lxXxJCH1Au5iUkkhy8Ao1RxZc8MBgo/s33uCeXAgERTJD28fw4sPEliUCLcQFTAZdMWNMMh8fkrCO55Omww1yhpfeK5JLPTgWO6rgzU56gyO45LaDlVIXt/omSCd57JrzcM0YoTBkOL92/98lJIlEZ27ExgCIO0OoQX5nuxKB5OXKqKl4P5yz/fPwbhwTVL08UG/p3HAUZJO0jICbeM1cxG/HoToK+tnn0eKpfUsYmHQfNACG07wE0HaTu6fkEUtbrWDuwlnJW0XXAsAaDGWA0r480k98lWWTt0uN0fU0P4UTP7/uWNqkEz3n0OCwsZldGj6iSqCWAPFQbtZqSTxIUqqZyWK3h0NdSD2Em0IBj9i3uqAkUclQFhQzeD2tSMkS9FzqIY3ZfFBWykAEbJQ5H683Ncu7vbsWiNFYVQPj11za6uLDl4F6yNXKu7gEupiSf3BtkuUMlcKpohXMcwBxnMpLSTBTSeWwjcaiip6g2bMMU3wOxd+S+7DFCIDAAoQO1lOztPjZy/1d/ujNZrdibp8zX55ehIIgetAIAb76Wf5zdFW/uI4ygQHT0DWdsLYBmkbZEUlIpylXVXYAD7hvrhj9ZB3wRl+QqrGHD3v+c0u3sUc537J89WwQeXrPtOVsFA8aZwVrm3pK44xB6eGArnFpZBwBd9vLBoS3XwLi6Pf/4Izs7fyaTJD4rDqGAIx5P+8LdzZ3dXd/KoIAkad2suZyJNdGo2167YbWDnnWPjuz4/Mx6/QNr97rUq7zgMhxrQPz43bUNrm5sdHvv8w3V1xfmppHIav8RbwHmyLg6HWv1e2IcYdw1yoh+n/09yQnp27m+vLTbm1v993I6s7Wq8wA2B4T1MOtiXqGMYmp7AoP14wNrPTux5lHPGl0vdvG/TrMlcy+q/PfXN3b79sKmby5tfjuQnSmxp45rr1Y6RlYUmpCGIvumV3giZ1YNr5bBUFDbKT/PfvSCzd1ck1VVjs6myj703PepYkEWiqPsJddRwGG5horWiNQMPPJ8WveYtIVJktbwYq5eT1wRcwB5dXX6ORVsO4Ce39VYFi/Uav1z74NRFlsZrCXPk2DRz0L/2fZXDkFXpMkq6INH8ftuZpeFz01AGJFq67Nngr4rSvnzbP6kWqj1or+zqJwHKct3htSVObnf9fmUxj1d+NkdLf3efujXY4BQ17Hirl6Nd/k+P/S1Nh6vtxstRHHPttuqeIjasGL0gvr/stc5iwvuwuRgEJMm9dIRW/1a1DrMC+zIU0C+DYq/beVIxPVaDSKB2FFTZCWfIJehP5BiLQVf1iaKBUAhOTrfa75jfIPWx/6+/eTjT+zF8xcSNaCm+vqrr1whJdfT6j31e/WYMkUnUnUNFL8aGbWKKnE1CwWd+hnMGi3bQ4FxcGidszMV9foU9dQX2bDFZGSjmyu7+v5bG3z3rY2//85Zy2IG6vb5+FCiXpxHH77cfvSS+SMCwnVlMP1f298DCNttu8JVDOnaPn0ENbn50DbON66OfO8ChLiMRstD9D7kYvCNz3zBDsYTNOyuVtZFz0yQmc3s/OTUTo+OHRAOB/aGKip283u0K3gPYdIbmSw4QxhMYGUN7gKE2jBhNU1QEsiIW5YSSZc6eWURJi6To80kZcciqggwSkAYluNYbpM0iI1xhzX+rLKCmfcUjFUkfRl9dchEgkyQlcR1z2f0kbwDNuQ2SXNwvaZNjt2vnJs0r2mtJEl25iFnICnmK6UoYmkqgFDs5b4/VwJJjROI+Vv5bwWISzBWSSadrYUFc+MW3iP/RsIlWVHEN1mzx1xFKtNIScUIKdGujLZQP5yHP4abpnMWCaYzmUt3HVU/S7A7FaDouQT9q344cUg74J0VFuQy6RFT5cwV7Bjv22f8eaUX8E3fIKCOyrzMYRj67CfLRvCjH4cf3ODQRf8b89pEgmLP7wYCXFNV5JMlizlYAD3uqXT9mDFMZgKJuJo2Aft7++pnZAYQYJt5fQR3HA8BrlSxl4ahzLJIOjxWlz2EXsWMvgRV9rx6pnQ8elu9h7EfQ5un+hWuiw6bsMFGFkdV9e3bt1pXOcSW68w11+EDi521GqfxnC3SGbfvbqmMq2B+0XDoazjWL1VKGMI6LmfBEL77+nc2u721fQ6w2diQJ3/+s8/toN+z2Xxql+/e2cW7t7aUC68XHLTOmk2NnYCl9a8EOPFfW1lPFnt1ex+UhDaTiQSIfnY5m0FBhM+Gq6SkwmF2xGcrGNEdedGj7EUELtaL9hVjPGxPkh32AYOFH0uaq33S1UjGdcl7lUZLmcTSk1pK1rKQULkaD3okY+ZowwseBSBEfqTeWL+KUhpEdTrZnEzWfxAQVpQYnlyVxmD0uxMXkQliFLNHJTsSbOzUW8zC7B9ZvYmcumNHxydKnmBEKcgMGAhPXBhPJJeEzZvcM1dwImDJ6AcZNdjKar2ONft965+fyqWz1W2L/a4362LwMIcCBE6v72xxM7TZcGSLkRfCPDnx/hkxqgIuXpCpNWpe0T86tB79iOendnR0rDm9fPH+ri4u7ObqUgY1VOdZ0wxfl9GLGEaH1AkIlUhSLGm3rHHct+Zx3xqnfasddGyPubjqGd4TkARYju4Gmjk4vsBMZmqryVzDr5GRN1CAaI2vVYRiXigtF5xF8/lUsmOP+1EkiT3lRSBvhUijqnK7BbtS9Lr5f1f3gTP9P5RrOQAtgWVppOJPWP5+ngk7nzH2mYw4KBCwVskLYLhSelr5xTwLs9CWPYpUqijW8nMKpjlaIhnEZBtVlK2cH44jcl3HYbnVy/skIFTRvrwW6bpaZd52sYPV/sLqdXGC52Fm7DlFqdjyIuNKRWCAiX9un09adRpP9djjd/OxG/2HB4RPragfXG4/tByDJNGZGjyJP2cchtR7RVwACF3iLnAYqpaCAeRjazQOqgfaGviuyYSl1m6rd7lzcCBpOZ4I+BrQy0hZgLN0MqZY48UKil2T0USFWvJCGEDAH2sb8Cen6ZXnQW5I5cVTzTGtN+zF8+d2enKqn9/eXtu3337rioeij3Fj5RStFx6p45yNC+ufs7qRKpt0x3rTyap+4KZZu2P7vQPrnD+z3rPndvT8hfdFNvZtOZtoJuH9m9c2+P47fRfy/h3P+1RseWxu4Xvc+g9+yP8Pd+PxT503gFk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8" name="AutoShape 8" descr="data:image/png;base64,iVBORw0KGgoAAAANSUhEUgAAA4QAAASwCAYAAACjAoQOAAAAAXNSR0IArs4c6QAAIABJREFUeF7svWd/I8mR7hvwBH07jdFKWunce7//97hv96w/MjuuLZsOAOHP7wmTlVWoAkB294xGeLBLNYcAqir/GZkZLiNb6/V6LXyRAAmQAAmQAAmQAAmQAAmQAAkcHIEWDcKD63M2mARIgARIgARIgARIgARIgASUAA1CCgI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AAJkAAJkAAJkAAJHCgBGoQH2vFsNgmQAAmQAAmQAAmQAAmQAAnQIKQMkAAJkAAJkAAJkAAJkAAJkMCBEqBBeKAdz2aTAAmQAAmQAAmQAAmQAAmQAA1CygAJkAAJkMCvkMBaRPBTfbVEBD98kQAJkAAJkAAJ7EOABuE+lPgZEiABEiCBvyMCTcYgHpEG4d9RR/FRSIAESIAEfgUEaBD+CjqJj0gCJEACJJAToEFIeSABEiABEiCBz0WABuHnIsnrkAAJkAAJ/EwEaBD+TKB5GxIgARIggQMgQIPwADqZTSQBEiCBfywCNAj/sfqTrSEBEiABEvglCdAg/CXp894kQAIkQAJPIECD8AnQ+BUSIAESIAESqCVAg/BXLxh1VfZ2NeqpFfiecq9dz8L3SYAESOApBGI+yuelKCjDOe4pRPkdEiABEiCBwyRAg/BX3e/bvORNDXtqBb6n3OtXDZcPTwIk8HdPoDovta3K6PoJBmGLc9y27l6vv5xDsNV6Qn99Jtnc1q5f8rk+U/N4GRIgARLYiwANwgZMX27pK99w2zK4+xmeosAUBuHjluCn3GsvGfyH+lBTnz2O9ZdDslumfr0nuO3TtseQ/ZQ+2+dZPuX6j2nHP95nq3Tz/4ZBiNcTjEIahM2ioojX9cc+fg4B02XpFxoRMHQbj7P8hZ7pczDlNUiABEjgEQRoEG4xCPdR6h7BuvajTfG6/cyv/T61eeOW2P895vXUez3mHr/uz/4adjXt04tPjSH/kr23T7se+3yfwmGf5/mU6z+2Lf9Yn2+iWyX6SKOQBuF2g/ALRgjt6MjHrUifTaZXW1Z6PNMv9FifrX28EAmQAAnsQeAfxyDcZr3tOaHnl6iqHNX3crZNl99123i/7nPF/bc17Okma5NB2PzMT7/XTjn8gpfeeW/9wH4PUPoUdM3KxXddxdjub4jvkp+6tu16hl2GSp1MPuU5ark3PdweN3hquz5lWvgUg+0pnO1ZiydWLFkD9sC0n7inT33GK362S+3q6ep4zW9c9xCVv+nls7+pERgv/32fR3gk6V/Pxxsa/3MwaZShzyVcT2xb7e2fZijug3Fra/e5wK9H2Pikh0Zgj6H8OUR8j9sUa+teH27uqH2e94uO6ZqL7/NM0aLSCrr+khsDfk5h/xTNz5+zqsTFJZv+XlEtSq3dZuztY0wWas8u1bKuW5vAlyE9Xfn/xBFU0b9+TjHZuNcjvN75tiTtlUcMxDLr4ovbSJbey7uu4Uv7SMo+E0VVLj5Lbz/mxjUC8ZS2bfvOPsZeU7u38agxLxrFe/M665KTQZ8xNwj3YfjYwfQ5ozKPFpS6BuWzbl1j4v1cSh9z4zxquC4DLs1Lj7nmY6H/nX7+EXPhz96CT5XTL9G29uNlZJ95rHZu+hJj/2fvRN6QBJzAJ+gwuxjuXNubxtLjh7M+yq4x3WgLfM4xXXn2Xc+UWw00CBskqs7wqwNbVUmql9slkI+RO1MRd0nOrjvmmk5xrfjWY57HrKBHfePTXCu7Rv/neH+bspA19akGYWnA6fPaX/YiWacfb15wr4kpJq9dyGrlYpcI7rroPt+vilXOfo9RUDXGtt1yF/ttxuAug3CXSZNPxlVsuUm41SDch+euPtGGfKax/KRLNRhkjdKcz4W5lD6mDfsYhI9MNd3F+df0/pcwnD61/Z9FTj/z/kcVvwa52yKO+6zmpbVh38nkUxnz+yTwcxLYQ4d5qt22sbZXL/SUC/89j+l4tkfqS3U66C+QMvo5NJk6ya3J4asoKbvu3CQ3uxTLOoOwaWylPtv1MNkHt33U3ttXIVqnT9bIUPHIW59t33vtObvs4rDnZT75Y3WKUKWp+qj+t7rH1sXe34/ITvkSrQ0dYivNJmVgh+G0jUWTQlInD3vL6j7w9+nnT2xXbvDuul0d961jwtu4j/RXu63uWTYWLb++iWHxjbwPNu69q5G7+uVToy6Pmfgan6WmEaW9fJtmfjHnGZH6JOymnsqMPf1Izf0xiD+V7S72f8/v/70ZhZ9LTj9nu7btLdyxRuzT9Wl+qIr/Pl/mZ0jg75nAtsU3i7hts9t2rcOl9z+jQdik9+2De2NMf641pqK4NKmNO20SzUj6WVNGm9TRfXDu+kyTimXf+1J33n7XLWGNx1qZ0fxM0p/apqjDt1Xp+dzCuqv7fsn392zrro9V9UjotRs2TgjMrosFjyZrokYe9kG4TWY2ZPkxs9+uGXqfh/sEA6ParqcMryeP5S0z7aN4Y7rY8oXPjvizX3BHJ+8j8zpoNo3AfBY3RNZb9X22rSd39vKBG4P1fbhNLp8ytDe+gy15W2z4T77HFtlrbNu2ZzJPxFZf7KrhoXcNg7hsk7/ik1nwAiTw90SgZtw/dt3c2pxdA25PvWPbM+26xc8ypt2Pua8PqdYu/7IGYZ1pbljNDkXE5LFaybZVo9Vo4zzVeIp5f5t1vbUFTZLyVI01szGbPAG7Ll1xKGzGF3dJ9yMWuqccB/azz1V7ZhPthSUThtooYV6LoMZgrLa91iarOAV28arKZ1M7qnJRe90dwrUXo10P7O/vc6145seO79rJMHuuxjG9R5/hMvrs2QRd15bkmMnu+zmDGLswP3rq3XXBbfwcwM7Z3rXgghfU6uhd+6v9b6GNb17zcQbhPnL2iKb/uj+6ZS78krK5TRY/i5w+sV1b790gzLsUsl3yVlIeXZp2jptft9Tx6Ulgg0BVv91LP/kMHLeNz6cahfmY/lJjOX+2Jtsgx/MzG4R16ApjEAYhjEEzCOum0Orjbk6TZlIWykHTHU2JcGVC/4n7mXZeXGNTmvA9u3N9N25TPfTJmqSr5u/xaLhnqD7g0261SgVM6jo+WlXHoI6ktXStz6fvoy+qinjSACpXyJ/d38KfUL1bM2n2yLjatSg2Ce5jvvepc0O0Ka6T7l0pMJfTyeUh/T17aNQhKNHc0aBVjdg19X9Te+OZivFSfoY0ebgsRK0EvY8rUhivMGDa/mb+nXTfPRSk/Bl39WWNmJWamLPeJvfxWJBPmBfRB2hP3TNUm7HGl1rF9/Q4Nv9plLEsM7HqFMFz4Pv6/H4zG4OfKrH7fz+Xhbpv1S2+qc+zLzTNLbWLTc18WOVfXgmwRiwxs2RGYczWfgB96kM4GfO5rG196+tM8ciF1NS1p0k+d8nqY7tutV77fGnzbsgkfq+71yOWkf2FYM9PxjPlBuE2Hk0sNnjHH3xOfMKWvNSCpufZWNNqhllTu/LxWYeqSX7q5qKNNaTmgvmYCyldrUwXwDrdbkNOmp3eccltsrhLjvcUiS/+sV1z/xd/AN7gkwk8Zk7MP1teA8rFQB9zzW0NqK5vMWbzf6tL8raxs23Mx1iOe9Y5gj8VdvW5demrWUvqxlXO9DOnjDY9QvEY6/XKzR0YWm01CNfrZTKBbFHAe3mXxeJvaGMCh6Kl1/DP5ne3O3pJlrWZWFiEodimLFncrA2DK66RG0WFWYYr2Sead6vsEtQQinjGtE0m81yiXXjG5WolK3BaraXX6+hPVWCr6SjV93MBK1Sg4q/GIhQtMzrVQJeWqV94PzufSY08hVoSn/Rf+M5ytVbFptuNa7iBqPzKfv5tAyhf2KrPju81peI8ZVDVsYkWLtYi88rN0taRTInJrxG/F+qqt9uvM2iJdNxgVmY1gzZXYuo4VdXjOqWn2v8xQahR5z/xPTzDErK3svcG/vD4+2IlsliuZblcSa/dkuO+Kdqqpq/te6qI50pdZTBU27Ahqz4G9Gv+3eokWpW8+O+6hST/bvQD/h0v1oI+7XVb2gcdl6VwZFTlDv8NJouFSKeN79njYdjMFvbexisMfr9xK/4NPiIyxXOszMmkU1C7cKRg/FQXjM+hxFUX2epzZ7q5vpVzi89WY3X4TshS3h/VMZX3R1W2ba7xMeKCoQqwGssrMwhbC4NuqrF0Wh1pS0fnfqwmK/wf5ksYf/5+p9WV5Xqp82m31ZGWdkQ2/0Xf13eh3qmuvXXjKpebOrmsm5emi5VM5yvpdDvS67Sk5/NC7qSIPsn/3VzjPk+Ga3X9ylff6ns5mzoedWM3vgOm6pjJGxLOlmyMbOMcc1mJS8MgqW71y9tVN6fEtfe5v84PlYydxKZp0GYwq5zirbR2rEUeFktZ6iQr0u+2ZdCDzG9WzN/Wf3W86mSyaU7Y57Of4zPRhnxOsHlgZ3bu57j9r+Yau9aDqoxva9iuaz0WSpMcNo216rqRy+ouHbFOd9v3eXOLIu6p+o7PT7q2ZXK361l2zRt1Y73KKn/2x/RLne5ft95X1xG9X2WHxhc2CPNHteZi+Q6LbrWyRbzdhmFYfroCFjxipkGv1dWOz5oGpfpYXC4MmoqbMcw63EeVBzWEzFTUPV/a6RGpDJMP/xo+989l0bNyV5UjgOUutvfs8yYQhdacInMVg1ANVw0hWMPWbrTiXzXY2vZkVYUlXyRy4cwewSJ3bgjiKhrsWdt11fMIY3QNJcyHS1OEMEmutdciHhZJ1edHW9t23VRkpcEgzGnm9JomtWi3ysO+o7/yOb2236BJeY12YS3OX9XvxkPkz6v00NX+3QiC4+99eHmdhRpi3lmpnyrR1TSC/AbVwV99/irPeD/+biOoUPjRxcsVDDsYfVCeRY57Nh7DIMT7GKuddksGXZM/9DGMmqTcRZvzB8o6tDpB5ROs/p6iO0Y7njPrqo0AWl3bqhNvTHoqL+5tX+sYMq1UMxRUVstKR1JOwGch0m2L9Dv2GbR5usUg1GeOB6kxCNXA1kHiRYYy4alb5JRPA8vHDoFti1D1WjElx9/xHNovDRfJ2W+M3xgLfrE8iyAMQl2c/H3DtpJWeyEtWUoL81Jp3mnbYuZrQSsuok6ttjr55quFLFdL6Xd6OvfG3IbvhAyrgZKNx3zRjL+XjNYMUuN8tccRdfPlWuZLjKm2Rt0x7mJc6jPUMM7HTD7HP1YGHvv5Jpmpzr/xuZCTNPayub+0TmVjXmVnC7fqM1Tnwa2FovHlivxVEVfn9WjDrvES8hP9kZ6raXHKLlgd63XjZ7ZYyQLzlGAOaqlRWJWDOjmsti/ntU//V9eRp661+9wrfabhJp8lZfhRD/L3/+GmsRdPXreOVFv1ufu08XqVN2Ks50ZZ7q6ru04+L5fmvpoPb22XD5Z8ecb1wjmvjnG/Qe7kro65x7BMa2G2vuVjfa9rbZmIqnNh09rQOCVlb3xBg7DuMQO9TVfT+YMsF3MZ9I+l04G/PuIl5UdXYw4/Kxgtbel2e9JqIWrWksViKYvVUlrttnTaHem24TneTIkLBaBQBFaylJUqCUnhCWVC4IG2CEJZcTBPdOmlzaxfPiwKWLQlUmRhLHVghPmF4mN5+lgoB+P5QvADPu1ORzqdMJ5F5uHRyJSavO2xWIV9qXbeeiWr5cwWF1wPypM/yWK1kOliJp1OT7qdrkZFqwtd3UQD5QbNPOq0VMm5ny6l3+9It9fWZ6waqxue9yzClE9o+e8ladqVrrdjPq8u/vmCk7cPv+eRvpyF/o7ncJENg9girW4QIArk3m8YFIgCRJ+HpCsLB5IiJdng13a3RJA6GkVr8slp28RfffZcSdDncL8DIrswBleLpfTaImdHXVVSc9mvIoVMwSDEBIqfYJoMIW+DOVzKr9DPqjNElX2aSGu+n18zH335uMXfEREM+T/1PhirQbeS+Xyp0fduFwZEg0Lq30ffIbqrMxi+H1GOLbIWDqfc+ZD3SbQ/N0o0S6A8bTSmi+8Q89LbucFb1x+5bOC5IgJcVbRhuAy9T3P5iLbEmNmIcnoEWu+DaJg7RmKCyZWEwmGhM7x0ZCmWI2GvhUf+4KTotnvSa/cFsxX+L54DOSez5dQNwoF+b7qcSxtrhBuI2pc+h87Xa5nr3Xy8ZZkIymNLmnBp/tiycKf5rPqZiiyldWBHZGSPW+0tIvmKW1V+qjKgfVx5tvw7sUJGsZaqIhLzY9VLH/Nr9aHr2lmdO3btb9z1fshlcuYlJ24zQjxXvpZVn79OAYu2BKO8bVUlNddZcO08Gh/3irkvyVb2uHHtDVZ7S8XPE5kL/Sf+RfZGnimR5OkRz/2P/tFtOkDTulnHpE5Gn8IurlMa+36hlNHn0ajIisFa0nW5rhvzNdNkKVMunNGllO8t25Vyp2qua8dYql4vzwbbVgv2H4ipAAAgAElEQVRjY76sNEbbEW3393Ss7wN/V2Gr7F5pnNcUl6nTreJvpTno8xaVyaeefMqqU/06slxNZfIwktev38p8NpOT06Fq2fDqll6+GM8XK5lNFzIajQW/Y1fT8fGx9AcDeZhOZT6fq4E4m01lNpvJTP8bXmJ4mtuantPt9aTT60q72zFFe72SxXKpP7OFfX+xgIK81O/B+Oz2+tIb9KXb7eo1dPHwiJ8JlkcWs7TL9L5HBWHQ9ftmaHU7SAPFv1018nq9ngz6A9+XZI21tFakli3VyFosFzKfL7RN9rOQ0Xwmk8VCVr6vIBJt4R0fHB2pET2eTPR7aA+U3/6gK8dHXen12tLttGU+m8vsYSqT8Vims5lyODo6luHRUHrdnj4T7g2vOpQpj3Om7sH7r9+8l+vra1kvkN7Vlla3LysobTC4221ZwbjIZqk0gGJUVle16uodEd0U3bWI5FNf1mXFMGi1iuM4bC9laH+ZZp55d9LjZmKNCEXEl7tdpKi1ZDlf6sIGmTkZDuXs5FhePH+ucjR5mMj9aCyj0UgeJg/aD8sFmIV0WetgCK5aa1m23SispAttKBTZXtDC4x4RsCIajGifRqxh1EH+F0tZr1bqBDjqdrSvNfrilhI+Oxj0ZXhyrDJh4wbe65WmCqdU7Go/t0Tmc5OrktKpadwesfbIcoyZ6viKdGZ1UISB6ZF9+++ifeCMn/lioXPAw3SmcwvGwLDblX6vK53BkbTV4dHWtGkYFovF3FOoyxM1xubxybEc9fsy6GL5ggGPdL+FRlWbXphLcH8bv0sdr0vMRcuFjqtWpy0r5Wfvx3wTWRNVBT2Myuris+8YsHTwMHqz5aGGJ/r+aDhUOfUszSR1K8jKdGpRrW5P57Rez+ZGtGE6edDxU13s+r2+znGY77rttvS6cG51NEIG2V8jWtZpSw/vY05Uh1VLTgZtOR50ZNjrpCyGB5/f0WdHg6GcnZ7JoH/k89VaJg9Tub+/1zGGuRIGILg+TB9kPH6Q6XQmw+GxzpHdXlcQg3xYreTN7a18HD/Isq2xySSvyNjANbGWxKt5/slPkqzvHeuHljLsYD3o4qdn60uno3PCdPpgX863OOg8iKwaz1xxDVpl5enTYcljk4q8ubBEHVdf5tK+f4xJ/CQe4SCLZ46p08c5/gz5QF+3O23ta/RzyICtuwXfErkap1LK8slYNBpgsUb78xa1C6wfrBX4X7+CPrOZesV7lb5URS3fz2ef1CvEQKvpfruDy4h3XN5/tvZECjkcVaYRYjzpFo8VHOOWWZXaW5mHiv+02cKcTHZdzYzaIStlPsWKn/9933mn/Lmqil+8i2fCnD2dTuVoMJCjo4HOBXhU/F3nx2VFL3zaQ/w6v1WZUKE7dnw9UpGL9dBbV+ilJqd4QW6wJm3o141E9igGEWMnrfubfRxzR0w0vW5Xnl1e6jqNOQDrInT3yWSsuij+u25+7ff7MhwONYMOujnmjJCLoupGOZumNDXWNCfuY4ygp2aTTTZOCoOwPHiSChjb0TbGmY/nigFYW4E+QllJtzGlM9YLHYkZ55x0yfIKg7DSFYWeFDLh+9ez/v9CEcJcbakag5ho4evqymo9k/vRtfzLv/yLjEb38uLlc530oLxtTCTrlnr0saC/f3+lit5aOvL8+Qs5PT2V69truR+P5eHhQUbjsYzGI13EoZhhIGARgnLX6/el14dRiCgjFv6VKmQ6Gc1hRC5ktljI6GEqD7O59AdHcnQ0lOHxUAZHAxkMzNsM1mlfIYwgdFzbopeIVGriUmYgwijAd/t4hm5Pr9XvD9QwhJCfnJyqgrhEishykQxZ3XO5WspkOlXjbjSayPjhQcbTmXwc38v9dCrLSlgGSsbZ2bkOnOuba2WCATc46svpyUCePTuRowEYtGQ8nsjo7l4+Xl3JZDKRxXwpZ+cXcnZ6LoPBkS4eUE5Mcen7aMsUgbXIX/7yN3n90xuZzeb6OfCaQiFeLmTVNYNwmTwdxYBrqjCrgzvW5lAwNEJsCcA6iPMF8ZFTfG4QVtfuNOD8HklRiCIgSWfwlEOfcfQ6/hkoyTDKZ1CcWy3pD/pycX4hL5+/kD/84XeCie327lauPlzJ1dUHubu9l/EIhvvcooURmfWo4KK1lkXbUpyjyEzcL33aJ5EUodSZBCmRYTCZPOK5kKINOUSUGpzVaYJJWFOTWqpAd9qIElpUGoorvocxcHp+bqnFMGQWCzVo8DtkV/tHLxlqj3nQIT86DrM+jdRlU2yK/lalIxVccQMWaXWugJoijXFm+ZsxzkI5vby4UNYPk4mMx2O5v7uTyXgi04cHHfcYc8fHQ+n3BtpOXYzwowtlkZYY6y/67vLyXIZHR+p4UsUMBiHGXdVx5XIIBg9wsmDcLW0+mc7mOq/BiOkfDXSczDFG5nNzxIAlnDtQ9mq0+7qU0X0r+IZSWywshUMkKbyu4KIJMEzOzzD++9GiZCWjDeAKRR7zGRZ1OI/wOxje3d5ZIZds3cTvUPCOj8zIhOwN4GTrmRGE78EghKKg76nx3ZZhryWXw65cHPfl/PhIU5bBZzwe6TOA8dnZqbx8+VLXADwDnBP3d/fy4f2VOg5hBLbbXVUe8L2b61u5vx/L+eUzOTk5UYN2ulrJ3Xwuf377Tn66uZU5nFhpThVZLddqpGF82nSU56uXFWzbI7/5qv5N5dmdgZgPoATr2tTtqnMN9wvl3fZyF06XGDOaAu3a/S4lf9sUmSts1uyyAynmaVUofCsAnEVmIBRJMAmL/5Lk2BsPfliLdN9krydwEqgM9Ho6V+K92ldF2VXlNgzlbP7YZhCm7BzfHoK1OtaBmDvMMDOmcGiGZVZrxuj2DY+DZ84pUw6ac18Lzci3rlTmv7h/zNVwnFiNA3fcwbGEGgOxgTl3GPhaVHD32gnhsAtldYewJMNPI3W2XsR2F/R/bT7zPmuwTljNRiHmaMzXp+dncnZ2pnM1eGAMw5GAefogX9VzWbEPXnXZXsJRqm7RMH4hM1iTsAbl/dDcI54usaXPsgdIjtkwYiDraW4Jx0tLdNx//Zuv5Pwca8xA1z2M/9ubGxnfj3Q90G1TlReCP5eXl+ZYmsO5NDOn6xLOXJ8j64y+mm045vO3bWR4qYR32monxHxnOoptVbO1Nrdr7OH8rkV9kqj/kW1Ni5OU0iXy7IO8mZ6hqPcPfTllLvmWsSjEWUzaiVJ6uiaDMJzCaY4Kg7CQgC9sENYZhlAREWnqy3R+J3d3H+S//uu/5OFhIi9evFBjaDarLgxmfqFjZvOlXF/fqYce6uv5+aUqWG/fvZfb+zs1RLCw4HpTKNjrtSrkuudQoxk2mYbyqhMcFjlMekhb7bRl3W7L1c2tXN3cSVcNSDMEMQDVu+9dENNbDEZVpC4v1ZBKfkfvOBU+jTia0nN0fCxHR0eq/MAgPD4+UYMK0SI1ZicTmTzMNKKgnvfZTJVQbdtsLpP5TN7d3srtZCwr3RNTTLbwHl0+ey7w5r//8EGNPkyoR8d9OT09ksuLEzk5gReur97y+/uRXH2AYXIno/FEnj97LpfPnqn3Hc+NSQTKMyIBaswnIbZ7vgP72zsvENSyfWWIasla5jBmxH63xdL+JzzkG8m9PpBssIWyVShD2m9aQCKG4+OXiGLPqF0jT13KjVREL2Dgu21lj56Um5nMp7NEvThioqXKHRZ0RCjw73BwJC9ePJdXL1/Jt99+rVGq27s7+Xj1Ua6urswghNGiE2GCpA2LCCEMwkgbVc+179ksZNGZhsLji4Kt3zDobHFH++CVOzs9UeVTvW1qEC7NcdJCFBnR4b50sqiFKoK63wmRfYuoY6xqdBFGoUfULd3RIFklRUvLTmMufO9eBCSMe/WKe+Qk/73sWDE2R8OBnJ+fmXKaDHGbRE+OT+RkeKwK9d3drdzc3Fi0aDTWdkO5MQMU6ef5JOvRgswgNXmFAWoLMBR33A/Gi/VVvccai4cay4uFzSv6AwMb/7ZUAcbfZnOM6ZlMoPDMLUKcL0gh2XWG3+PPTncjRhtQjJmkBGcxEjwnDGCNEMay5wJu89haWWrUbzDQOQxzGsbD3Z0ZhCHFMWZgRGNisGyIfpr78D3LmrDo7dEA7w01Sn3UERms53I66MjzsxM1COEcu72FUQdDf6QKwjfffCMXF+c6j6L4EZwrMPzuRvfqRMP2Asyt92rUwegWOTk9UwMfjozr8Uje3d3Jd9c38g5zpcpIMbtDXiDfFpkpDMKywVNEvM1ZVUCuM1TSHKjRsiJSBkMLcgEDNqI7HtqxK5YMzt3RnsfOjkXQL7P00oq3eb9iGo7ovbsYMoUlrmmK3Nwjy5CdI3U6YFwhOgADvu4V0Y78veo6sCtjJL9GNdJVdUy6n8wi3VkUtPRsOh+ajCRjM9rsc25dW8L5FY7NtK/ZFdqI4kFBxdoBRpincUkov+qIcllUcUiGsa+YSdgyg9PnYbvXnpvv3aa1DCnXeWqU0L3lK08RavjSw3gkd9cf5fzZc3XYQD/CWg+dB+2G8+xwX+EUKopnaT2JTF8KNhZU9gh+FpTAFbBm2VjxceoTdcmgTLN3WRfZh33ZmemZVr7mxHtYX5Bxc3pyKhcXlxoUwfMiMAH9F+trXcoDsjouLy4tC3A+U4dgZANGgcTSuujKUT7/pm03iLS7DoJ2qQNGMwC7KfMhamOUd4lFqphdNQzCmAdhbMPRmwc0ko6SPUgywVLmWbL8NDMrOeFc/0gRX623EpHCwpDTZ6lJFY31W3s8HrKUXRCtsE9+QYOw2qlhHEaEsCOzOdLmruVvf/uLGkAnpycqsEgx06lLOy2MAXhUe7pv6fZupAbhat1Sgw1pijd3txo5m60srVLTDLC3EOmTg7565KFsQVEcj8YyhiG1Xtti7KmgEAgUnFi0WvL247X+dLFoHR0lLzgUmEitw0KGyRrKkSqxiLwcDVTxQzpdKMn4bygTmNTwDPgevB1Iy0IalUYsuz19Lhhnd5ru9KDRylBMzMid6jU0BQ2K0Xgs49lU05tsI6ylsKBNiJLgdxhqUDqhwPf7ULh6Mhz2ZXgMQ3SgEUFc++b2Rkb35nWHtx0/MABxjdl0powQVUmphIhW6d6zlYzuR6ogazs1xXRlwtnGPseVGoSLGFXJUxRVTfNtlrFYZYPNhTgMQFXKPAU4KgdiYMP4bXpVjcdY4638hEgHJb0xKfg8aeteyyIWKl8+eWZpowukI6N/vBosJjEzVNc60eG7k4exNq7f7crFxYW8fPFCfvdPv5WT46H2CYz1d+/eaR8hajF+mFr/tVHO0voSDgzd69pCLNvHkBccwlPBaEVEGuztd/PoqmHhQJRXq6UKNRRvyNyzZ3Bc9JWbpTLCqMOmx67KvLQ6KlfJW6YGHjhHirV/RyOEtrc2CjZFjDCUlTDs01hOxn6WmuuVhVNE09ciVYxcOY9+Q6QSBgDYqqHpChKeYwgDZXCk88l4NDJjcDLWhQYGMV6qUCGiiYJW4QFPkQ+bVRM7vYcZahjnurat1x7Nq6j62fysbdXMhI4uNFCqoFxh8bO9CmaIa2qpGoMLfSaLyJZ34Gmvl+f+tBjts0jHohCrVB4gSBGmMAg9XQ2GWzxHUcbKPoRxYyl/XZv/ME6QMrqwuSTlpGUc8R7aaN+xCBGca+CBf3EN/B0RO/QfDMJhpy3HHZHTfkfOhwOtDCsri/SNYezd38nzZ8/kt//0W3n5wiJ+MPimD8imsIwKZI3AEBxPHjRK2+kiKjXQPkE0EVkkH+/v5f3dvbwdj+V6OpMZ0r3L62QRtU9dXrasy3NMJWpYVW9yz5IXCrMolRfiSgt2obi5NZgcYfVG5pb4S0V+kgKYMjfKQqYyF1kSpbTM3EkXE4yqVIVXO9yhlcie1QFYpjRZdQaoHHRlOptqv6WX8sicGDby0tu5YV7OSWgaEQWAVNzNFd/czsnfM7uuEGLdx5+Pzay6Us7TluKaAZtkqjDW1AnnSh7ejrVM1yakTffgmLN5B+sNFOEUGU7KvkclY17CWuQzRHAqMjLqtlv4p5OuZesYLgKnCZw+MZeHkpw7PTLTwrVKrEuW4p3+EFkvupd4aXOIszRDZSVTOMHv7+Ts8lLOLi517cV94dxXnW4jc8yAmopQmCK7nAP7z5n7f3KnoV0T5d7n6rkURUHGiIaF86Aa8FW51XR07wMNhnjVeL9gyHk2w5Qfp1KVeZ9nrfZDZDUU1pHJGcSi02qr4w+OXciXZopAT4Vej+0lefVLN25PTk81WIH1G/KAbU7Q45EtooauFo30TTfQhVy3V8cNah0gY00LNaKytxWnhH4DvQfRRs2MwHYGZE9pTZMiKh/ZaWo4qn6F78FJiB9vV7ttAZyNSHbuuPbaE8mQt6wsy8Yy53E8W3EKQMx768LB7EUglVU2DYcrUscfNuqrHhI2lDllkxMpZtTIMvnlDEJP/RMzkr7/4Tv15ueKyxIV4nxvE6ryAXqnPxDscrq9G8sUSuxaZISoGToTe3JaKHRhijMgYUKNTj85OZbz0zN5//69/iAyY/vqLH0UAqCT0mIh97O5vL6+lje3d3J0ciLHJ6dyfnYmJ8fHGu1ZzhfSbbXV6DrF+0OLpCE9DFFKpKxCAUGqAwwlVQJXKxlNJpsGIbzUmPTmM/VqX9/cqoBj32Cr3ZHB0bH0+keaBoXonUYmEB1CGqZXTcVeJl1sfRHX9L4hCvV0Pf1FY0qlKqO2n9BSDjQCOcUeGewji/Mh20kJBUsow1i8sVcHxiH+Bm9vpLthUMWSrRN8CxEtRAYjWlhMKSUvUnjc95lx1ECyZ8RiEREMPAcWyrqXDYbiqJP8M511S43BLv5Vw7DYS4iJQqMZSBGuWdzjoJJI9Vsg5dD3qz579kyjFVjIlsu5KrEwwi7OzuX/+3//lxqG6Js3b9/KDz/+KB+vb+Xm7k7uRxPtc01NbHfUcLCUiIWmNpvBubTzDvCzXsug3/P9FqaYW5EU+13X9NVaJ1lIQKfT0sgPDFak2eF3FJLBJKZpyvjsui2rTk/LnU/gkdb9WnNZYaJT48sMQrQVkUGdgJuUn2xEp71QTZqsq9ya8mqqsSqYVrzC1S2/DwxZKP8oSGVecxtneE4omZCN6Bd463SR0X0JRe5I4Vk1I9v0H99nk6cE2sP4QuYPH5+tCFweTbAotBl2+f5l9MvDxJiaOlNWZkwJLdSAJmMwfXfPcVM/OIqRGE4QfV73mKonMsLjeoHCyRd9Yo6IjhqE+Hw14hv3jXZGJB2f01TkTBmGfoh5WKOx7bYc93ry9eWFnA160l2vpK17qOAQmsti9uAG4aX87rffytdf/0bn6JjHsDYgVfduNJY///WvcnN3r0bgyemFDE/P5H48kdv7sdze3cvdw1RGs7nczGdyj/ReHDXimSShMBX9EmtKtWyOtzR5b/P5rvx7Sj9qOf+UrlukaiaPhMpRp0iTD8V3S9rfRlTLU8eLpyiqatsamaudNkZKRzRlaYm5sp2GcqQCNmdKplvj+7n3uykCp5VgI2oW80hNmxsjeBsCX21n+QP11ynXZNd9bTh7pvQ8rmDpOpNntTQYhNlt4TCCXqCpwr1iLUb6HPofThefefKZVH+PlGOsI/qDqPa6nNpcfs6IJhbmc/4+1hWs4VBwsR5olGa1ksFwKEfHFnkvfuBQa3bAagRokGcYFIeyqsMfjhk4z+Fszfa2acr8cinH0KmOrdAg2gQeuuZk98yXkThCS7MXPmEryWOn0jR3R7piSt/Oni7t3S4cPjrH7lgz41mK5cfXKX/DchjqF1OdsyIQ4nUfsE7CoM7nef12g5iqNrfXM9pz1b2K8Vu8r+dpQrfSvef+o1HorhaEhL6CAIRtX7EHRFuwbsIJ/OrVK12nsabD2Xt7eyPX1zemI2ldA9N1VHdDIMflCFeCkxiyjdfgaCh9zYLp6ZqBbC1NVV2u0/YDGH2QPXxPM0vWK6//YXrhw9S2othYwJ56rIFu8WZAdD3N0qXRNtOlPOUfBesGyES0CKUZ8m3byqOZVzCQTf8rMo7MIEW/lgw8l3/N2kFdEt/Og/vpmIYRW00zz/SQLxgh1KGeTWQhOCHYpqQj5PvDD9/rnipLwVI734xB3UuHf/HfVgVuhv0ck6k8wFu2XMrt/UjG2Ih8eiydQT8dJRF3w0QCzwPS+M406mUlyLUjNdLUUuXMUjI9HXOxlKuHB/k4nUof6UvHx6qAwhgc9vrJIHx2fqHPeQcjDhGJh7HcoUjIDHuHrCOhWMDrr0bfw4N5IFSJt8gjnkcr4s3nGilCexA9woDs9JA+daIpfHduENreST+qw0u9FUdp2NBU7xuEUz1wfmxHmv2NsEa/wCu8c4g0aqi+eOXhdwipRpcGbhBqsZC5DqbkqfLJRfe6WfkDS3l0o9DmzSy1CrcKL3S6bdpFm00IsS621DDBc8Joik3ViNZBjmpfsc8mnWNWfEo5qUFoUULzCdlLB3HsVfPHLM2fkRaHCJNG34p9bjAG0eeIUM00HXCqkx0ig3/653+WVy9f6j62q4/X8ubdO3l/9VGub+5khIIc7a6mKCPqrRUQYchAGnRLoPaWtDR1bel7tWyfoKbhYTP+0NKQIVd2fIntCUN/WyGjjkZkIH9QONTQ08V2IfPVWqbLtUxWIhNEe+bY7G3723IF0SL32T6WbOEoezS1g+3/k5FVXjxSarUzD0PDAybJGIyFTFNePZKkz+xFljCZ4zkR1YaioZFP9d7ZXJL2OLo3rzAAXaGL54w05Uz5jGdpWvjKcufLmO8HsP1Y5nnUCC72Dnrxq7p9sE2Kwr77BesHQcNfM+Upefl9+KnDI0WtIt8kIgc2u8biblHWIuLvmnE2mApDJ9KWk5ENGVePMPYQ9nROguJ91O1pEaDjbleOENler9RhA0VIR8Z6IbKcyenwSC7Pz+T3v/snefniuRVOgPd4NpOPN7c6tn54/UZu7u81uwTG4PDkVPdgjx5mMh5PtYrzGPvGFwuZwOERVUWjqEip8AjmBj84skafKvrPQGblqpRHGIOmH+QGoSkSZoSHUhEGuXt6fa60aTQfR8WoK0e/bPwV8hv/nVwsKd3RrmZ/j+uHcZ/+9R7dtMvySND+ElhyoJTmkFBGiz2SBq+ckGaYdhtexefqP9tkDFrqna8HqIiIglSaJWBhdHOA+n72crJDg4qcs0H6s0VMdTuKG4SYw6CHmMGnZcHTlwoD3Ixqqzpu6dZhPKkzuZpamRJvKmuvQS0KHGkkcq2KdormQ1GFjqKOQM96guGoYzakJpddS1XEWMbzBftw80EptbRhZKqYQQhlFUYA1nHM6dCLoGdgrcIdYmtC2jeZUSkcatke29hjmq3ldVJZWom2OFj2luhtolhvM229dPlyPudGnyW7IzO20vg0/TCKeGFcgy/mxaqs23xUZ1rGvrlqo+oaUm8UFnNUoVe6Way6h8qvr4lRXAodHoEJE31zGkJ/gZPg4vxc90DadgvLmEO79F7uREnZPBir7igJ4ym2eUDHgg6JrVp47/b61ms4rNUhgftpnQQY0rOZVYvXAA32/1vRwCkyjx5wUgKKLppBqJk/S0TAs+XP51V1ciBzbDRRHR/jAP8NewBBJdXdjgZW20Rtm3svLmYzjep+nqWAdmGsqP4dc0S2R1D1dTgDUtTf59K0n9jGfnxVexBG+JepMuo3s6Wl8mPvubngBuEPcnt3Y+FXVKfUPUqemqZWMn5fy70u9DgaYSWT+VwX9SvsEZo8yMnluQyOj6Stp0cjhRIRu6UafkhpRAfDIPz9P/1OfvPqVQoJQ5Cwzwg/MLqgSMzWIvcoXgAFBBX0UOQAFjfSnQB5sdIKWM8vnsnt9bX85c9/lo8317ovTPcDwQuRaidjYLU1PQkCoKH8HlIRbRHA7zrprZZWdRJ7WCBQra70kDo1PJV+/0jTZJH+hLQnvCJsrccDZBEN9Ru5pz5NIT6wfM1XhQZeSXgl8Bb4IhKkBnJa6FxWXLI1EqAGYWGIYVDCQ6HKoFcS1Xv6eYdhEIaBmKev+Jrq6WUxybg/LNs4a5GWWHBEjXEYMd1+8RxLpJNsMQg9VFbjybKU0S762aOFZTXLvHApmpTt24s9cUhxQ1/CGNOCQUi18wE9ur+XB0R1p9hLKLo/6ttvvpFXL19odBn9/QGpyR8+yPXtnUzQt0jZ7A1iLrRoMKKXLaQ3+l5AH1N4NkQmsZBiX93x8FhOT1Ew6EhTjbQ6rIg6M6KgkRYuUgPJDCZE4i1KuJQ5Np0vlnKL4g+o6KspwWZUlZWvMHpi0vNpvrJ2hOcKhmyk1OXrrhrdIZSVIz5qHG1pX4Qqaqi6qsaeeQXjOcPrqPf2546+QsEm9ZRlntzwYhbPlxmwth5Z2tijX0UkqYiIWJqKPVvsha0YyHsquI9+nJovRJvtrayCmUYgPFHXPBGeXQBDzFK241U92sTOA9yMPOp85Wk88buuBOt12hcFJwUcJcjmOMa+7U5XFkj1haGPcQqlHFHE1lqPR8GZmH2vRvrPf/i9fPXVK0s/hHNtdC8//PRafnzzRq5u7uUOxbMeZtJHmv7xiUwx50HGZyt5WOJnqcVlMPdrka6SMZwJdmUvVJ2cmjvJrlGXOrhuWVS9VKjAU0fta5kxHsZn7EtEF0RhrVIvpF6seP1zg9BXhEo6WBiBpS+miHnVKGuKS6AzG6KmDcKq4yIMLs8IKGTR9jDmJmBdKuDeBuGWiMc2g9CqfNocoNlG3kTdk+3KZjTPluE9DFSPFmhEy7NHokBIvUFoc0QRgcR/mxPSIoRW/AsvpMZb0ZDs5VtJQk+o7vPS6r7drhYN63Tb8uHtO90HdYQsI62Y7RWRdZ3w9SPtRXM3Qjgz9DitIh3Psjzc0bG2uU+joiis5wX6wADVJdVomc3U8IZjTxVvPzM2slNKzUoOFiuNLNsAACAASURBVP+ryws42f4w/3tTl+SZHg1ZH9vn2XJEP43b/H6VzJN87dl27dKSkxWVMT+Sj2mdtgtjTG/r/1k2CMUyaGoMQjUGS9Vy86eqBBNUaWtaC2uMwsS05hndmaOODc8S0ePP3HlswQPXM9q2fQeFyKBrocYInCa6JQxjAKcG+NYPjeL3LVsFjkYUilx4QaLYJoIW4pQByBiKL0I+se88ItBYh/BMiA5asb2l7ZdHYbSTYzXvtEDWZCzTh4nVCkCEEBWrsQ0EnLPtEjZC2oLMMTirP17faLorroFtY8PjEx17WPtgGEJ2MQ7efXifCriFzpMK/XWwLc2K8dhyZQ4k5eDGHSL8+veWOaNjvo0qxRHIscnlZzcIM2lNBqFFCL/XCKEZhBYVhKfIDcK5RdmgrI7mS5mg3Ky0VHnGIg9lGkbhCorCoKcpDqgCAWNE9xEhx3g0VtDIP/5//vQn+e2332qEBJMSJlRUdfv48VqNQkRpoBxMMLm21ho10XSF2VJW2DO2WMhRbyCnx8fy1YtXanC+ef1G9yaOJiMZId99ibROnF211L1zVpofe5Ysfcz2FRU5wxrJg1A+POieFgTqUBYf0cnh8ER6/aF6C1B4BNFMjBXteBUAP2TbjX0dR2sUdvG03Pi7j2ObtKzKpBbbcQ+dFclAUZFyqkCMy0gN0/2YXmwiUkbV24PF0SfCqISpZr9n6eXFRnRAeq62CmlmJRRzuLfLvfC+JFoK5XxuC4Y/B/4bkazNl7ttNb0y5C8WCbxnfks9C8d/d3VLFfaIXqoC7IpuUofcyEk55SlCaIsrrqtRaMjMCqnJXTnq9+T0BBujL7SAEvobKcIfPn6UW1QZRZ4bio/gnDSVCVNAVtioPJtaIQ+PjiFFD5EyLV2PA+O1VPeRGoVaqAGpEJoCsUyFcfB7bNC3XHKTS03/XJhBOIMjBJ4xpEA7gqpyoWkLlTQz+8+KT9O9U8lIqHj4zSB05dnKRrkBbn1lC5wbk2khKlSuIvWhWHDMa+5nkWZKiipLD/DKFalOKdUiDMS4n3v9td1pla2qIttVBY8xu4PFislYyKhgVE2J23XFz/1+s0Fo+zaLqcAVgVTAwsaDZirkKnD0VZaSYmJRFN6IAiqhBKin1QtlmPwONQ1/iMhEqyOT21tZzebSg8e709bqo90OUryX0tK5uC3HR325vDiXi4sz/S7uB0Xgu59+kp/evJUJIoAPc7mfTGUNh163JxADZJtA5ucrUVnXvc7ww8bYC+0/l/XkXCv6sd6Gt/7O1afCL4d9LGXlyhZrO6i0MAh1prTU40raZtF3xfgxeY2Ye0gLlMdcO7GIUNVBU0zBOwyaxlB1yPe+UhqOPvt8HtmMyLQNxyxrpaK0b0ZDm+8d6dvVTzRfw7jl0dVyxND2+KUOrsyHVeN688nMkYssDs3o8IqRVnERmSK2RtorDMLIzLCJWZVhTxmN/XpxzFYuLyqHKYJZndTX0u1ZxWCMPazl2NeOtR2RklAkdZ3QrQJhEBbVdNMYd6Pb4syFHJqT2eRD08s9rb8wCFe27xeFwG5t61Bqmx4VZsXP8jTVEMOqeRIrge232y6L4ehNWwV2faFyubzdoZSHQyf1f9LDCkej6WjbHy6WHbtH0SobK15ZonZtsoNy9eixQV/1SHwbugDSHtV57+t0ftW6x8kLFSY5rEw3BRK/Wq5n6Zgo/g7OMbuU7UpzOllz8nXSPo22aHReday26npRZ0RrW3ikGdfHWGp3rXAcUpNhOIaeEHNAREWxJqN4HohCrlUf8VRm/At5h+6HOWg4PNJidaitgWvD8fLwgAghKvNbhBDO6NjnW26nOZVQpBEGHeqEYDxhLTy/uLBrrteqzyGwAGcMAksfP35UfQ2Rxwi6pHoneD7YS3OcrYuMwGKrEMYYDFU841F/oFuDsN0NUXewwjjDdraquMNg/hkjhMUCFRFC/DudPbhBeGshWo86afQCRzCgJLwv3LeLhYyRctBq67EQ13d38hopdx+vZI6UIlQuOj9F8r1WNkTFO6RQwIp+dvlMvvn66xQh1IIwWuih77nIqEiIynRj3Zc4WsxljAI1eq4hzuqbyWI6k+VsJsc4+2p4Is8vL3Ws4h6W4oo0uwetdArDFv/CW63nGyLP2M910zC2ex7xr5W77ehRGtgPqemimj5lBiGOvtDUWK0WCrXFPQJuhMSSEWMR/6bN32l/VKbAiOVwI2SOFwxBnOOoRTCyjd6+UpsB6h7+PEJYGIRQwu1Q6BjTZkh6iop7N3N7wc5l7Bf7rGrm7mqCUEQT0J96nqQq/i2TkQ2D0CaiSHfSBTS/h89ImvbmxWXMU277pNLGfXM32unxsaq6naBHEOQphv6+FgJoWf45zmZsIR1OvZ5I3cTe03P5+utvlPnN7Z06NOCIWME0bSPVFw4DK7SBiVBN49VCJ0Q9w63XsfPa4mxNeLs09cDSJaPQUewbsOI/VpAAz6SpClFgxRd6ZYgoNoxCV4ztOBNfgvLOTXvLCqCxOOaIiwhhGHblaEMoCtldiohxRL2TIuxZBRGByhaeqMxpaR2+Mds9j1pMymVXK7lOi5LbVYNQZddcky4HdQpFYXzWvpscL7HLNDxzrtxptpkbC+XyZdu1ly/wblUpyY38eHoL3JjxkgzYqM6mYyrj4ZHP3METjx1GTvRFeIbVE+vOKD1nSgt4HWkVOkj+6PZOVjgyp9NRh8oQymS3JV1EzOG5xb7YfldOTuBdtQIYmF/hiPvpzRt5+/5KZktklCzVKJyvsfca77d0D7qmh2qKaFuW2POsNrs5Y1I4aIN9o1aUxkvVOVKao13BU6MwKXdFRFFv7WNPTfOWp/5EtkJJoSw/i/5XyTixvivca4UiWsrYSG2sXG/D0LH5YPNVdnbsI66RjRLrTP7cudGaNIeaUvR5lLF0z6q+HTw3Ht3+sBkl9L6J6rqReuurXMhzgafYo2h1C4rxXjJqC5XYl5NVyhbCc6hBOMsNwry/zIkH510UowmDMFha4Z6iKExi5/tCIwJTdDf2W+GoKFQLRkXtllx//Kj6SqSyWn0F6GM4K7Ko1F7tY3PuOs8QeO/c+KseV6MZV8URXpqhBJ1rdK/bbyIdVY9lwVaI4ZEXsMuceQ1+i2Kby64KvKEbuMmSZY3sI7ulec0EqH7LXRYhzJHsMghjlFkzS6aby2thGFafF7qLVai1c18x+rWw4ALGQ3asQik9vLhKWuozZ20uL1lgP7MpMn0rZsE0OMrvQU6gf6i46H4635OqN7Zomsmz5w95OqYVIUKBHMsiVCMS+9A9jTK2LUCHQ8YdjDM9X9j3nqJWCIJFqh+7sYctOphfMV7jbFSkYOP+llmkG5406woRPNRfwAvHWqGKPLK/1CCETt2zs3jjPNUkot4uPcdbj3Gb+dYxRCjPNBU2opNwziDCCIMNGWbQ1Swb0CuURwFM6NuengpDEvdG9NQKdXWt5sjdnT231o040SI+kAk93mO8WdFZMwR/vpTRXGwLpWs6m2QGIVIXrRiLpiZg8lGD0NLXPkCBBqyVyA3S7a6v5fW7t3J1cy3tXk+GJydy8fxS82yhEFxff7Sy4yLy7Tffyv/64x8tgqL7q5C2g1Bq14+6sOMXUGTgGmfE3d3J9egefmjL9dcNmfbTh5cLe716FsbGDw7sRu67HrWgZxpO7bxAWOrwzvhmVkvpNBtDJ28sOCg93utq1PMB+dDJIDySo2Ok+x3J3Z0ZhKgKqunSejZcHs2rKCmuMNvgLr+H9sCgQkVUvDRy5AahLsTVVIzMANUz1LLIHCZy82BYhLCYTPww3Lzbsw3WOiloLrYJeigyJf921dut57vBM2Nek2QQIqq8UZLaZCx5h3IneaXIglYXTUpBMXklJ34yBAvlV59X/7OoGKcFL7TQC44naMlkNNJDvGWOCcBC+ph0nj1/Jn/4/R90YkAxGewlHE+xr+JI1p2unoGmJdmhHHvEBOetoTgNCqkgYqgVs7SalfdwFoWJaB0W8DjsV481UKPSD/7u9dWzhHGge0M8QqgRbSjImBB9Qk+eVG1rnqJcGHi5V7800t3oKQzz8vIVikxa+NTwzjyoYWR4UZ2oMqsbpD1VQktFa5Q6LwFv8gUjo9NBxUwc+G1VdAslKXMY+B8faxDmC7v9bkqRpnbohv54Fel0vwaDMM0aXnVUmxVns4X3XSeiLJKeIsLhASpanwyckpzaHBZjVLMGvKgMFmWMyzn2Xa/WctTryfGgr1VkERUc4vxWnKWKZ1kt5DmOnTjC8QUTLSaDMkxX1ze6j3Ay9RTopbghiLNRO2r4IRoIOYcTDnO3FujSObBB46yZTysS3WAwFWqdXaKs5KUIoaZDl40LHAUTzotwVSRZqzznpkGImxXrbVURTU6RSrs2DaSiSFK5vS4pT9jkus0g3LyHKY/VV51BGKmRNR+uVdqbooe2JsR6gPkmm/+TARCGQCEv5oSysa98sxTrjbVYj8WCImcVNZNzU51buHa5zfgM1j/bL20ZTviJ/oq2F/IRxWRsLdwwCAVH6nTlaGj3j31Jug8KRyYhpU2Pc7FtBTAIbbuBO0gdcjGnZdR9faxmRuCzdt5o4ZCOI7WQVbPWc0mX6tjvYQ08OVadRyM2W4Zlrn/UyU/5b2XnZPn4j93fbv6EGeSlfNXkjNhe2KjpmjYbqRlThgs9Jj+uyd9VxV4KgxD8zSBcWKGilCLqq27a0mEzhcpJRWcsO2uKlFWV7/RU5rCI14ZjKtNV1FjVVGQ7nskqtttcAgMNDvWoCm61HDw1Om07QFEVryEwm2k6JzJMUJ0f258ibRpz6QIyherGR1bbAU1bPExlNVtKSyOKVqAwzsW1441si1ecDQwnPPQ67DnESg69CmuNGoSaMiqacWj6YLkWh+q0qjdZXAGxdYuAF1G9mP+1YI5nSUZRmTB88RkYjJFlY7r6OmX76VYhzTYwg/D+9taCCHqGuNUAgf6Hsz7rznzV+3x5g7BYkAppNhFCDcqH2US++/47ubm9VsV0trA8cj124WGq+b/AvWx15PvbW3k7nsgE+wlxft54LHdjS9NE3AzFX569eiHdfk+HEA5lR8ooOhcHLb98/tw8JFryHeWvkSoxVOGxaJdF8+ZaUMOie+ksEq26Zee/LSZT3csGwUBIFhY+UgCh6OMZsGEMRuD17a3uLcQPDENbYDQXRMP3mMCOTo71aIY7VCxCNBKTrXo+YPUjHxoGWE9TKhACByN12OcFCCqLeT6xFP66YiaFYGpqnRt26nX0Kkr4VNkgDA+qPTsM1ziQV/dwLRbp8PJYLtW7UpODYJ6l4nqW3lRT5S4tMpstib4KIxSX08qXpVK/sfck3+mf+7WLCa0wleO5vBW+mIXRZ6eq55OdtQWDKBkpbjjG/iv1QuE8MRhvK0x48MZ25MXz5/KHP/xBI8LYOwijUM+cXHekBeNFU2qwx9RKjttZlQOt+mZFdfzHr5kv8qHw2eObI8MmNasuZftOkK6MtFQ/x8iPd4HcabQk1ZO0CSeuFV1qQbRN5WxD24o9QFkq4YZCl5KJfJ6IyTSMQl3wYpLd3HsHWYt0ihgTNs5sb4KVijfHAyL9cKjEjGQR5GhLVml0Y/HNZ64i5Sop1zkLX9RwGDrSdexVjeJEKuHutKZPUU12fTdm4XjGGPtpQXdQmjpn7pWi0mgcPq9ZAB5Fd56WIlxzd5+CijnAlOmIVCklTYG2KmtI49b5BQcxI10UBj6UxHZL00SfnZ1IHymkrbWcDFEkqaVRBszjcGwg6n43HssNqlJj3uz0Zd3G0UJdWeNYFc/U0GN71Cj0AljJzbKNYJNmWnHMZZeoqPbJ2PCFoRAV5b6W9RIpXh1pu+JcKF+ReVG5lz5SNWW0WH+Lasv+UMnxEk8WbcraliKV2b7KDSyPjw6GHZueNlVarWdejLXs/Ybv5AZhrq5upqUWkl6X8m4LbYz3zUrVhcKbrZHqpcrPCstGlw4i7zMtgGEFvjTC4REJPd9VFUyLfuTRmOjJ2FITc5zNb4Vyn01whWPDFffY+mEiZnvEMX/2+h3fH2j7sbWioRuEULSj4rseH1Oq+Jk5pVWMsshcWjA25SMUVRv/ZgjHOYswCAWVsbXeQl96x6bIq16RXz8XFS9et2vOK83klXk7ZKU8L+64ottOkRJr7G29Ur3Av570tTwHuXTpugkzZKeSiaHD3PQRMwh9n2u6nulUti3HzoqFvmmVt60yuN2tmD/CEaqBClUoMs0o5pX0b+EYsTkpf/bivSZyeDYt7ggWqbJt6Fa4iRfoS7qiH/UQew0148cihTCeoLtrZepe3/R31Y+QkWd6gFYYR/abRghtnGArj6ZIqh5k27c0JRWOZVUqbatYHCuBiqNdHBkH49GL1WAchsGIqyJjyyqwb+7hNR3Nx6ivc9BJCie2HdsTFXOjaF86c1u7w3SdOD3BR1syEJEZBn0RRj8ywWA/Wd0J5+e6tu2lNKdB2o/uXfgzGYTFolQakDAIpxP523d/VaMJnl14ntDJ2M83vr/XRq2wgPcG8t/v3sv313cyWqxkiskMwojzQFAZ6+FBekcDefGbl1pSFnv0ULkUR0Cg8IZVXDQFWSsrLnAUAA5qP9OJSMu3YpJGVTsczO3VtVAaFt9BRCIiRnfX1zK5H5nnejAQnI+Cw5G//vprefbyuR5jAY/Mu6sPGsH84acf9Zy/KMyCUrcweGEYPv/qldzPp/Ldu9e6fwt7WVBUBtKBw+DNe1kcQJoKfFTy9KtKZxrurqAW5lBhgOXetriuDvCKrpN7eizVtfhAUsIjOuiDMF+UY2qx+aT4bjW6siOt3kTHFx1LE/DB7cVFQrbS+S3qQTPltM5bZWlx5camfSNhKPiB2lH2N+5hqYmoBmUTf1SWwtXUOF2jlPBA9/fhGbAHcLmYaSocDMLf/f53uqcNTgMcN6GVc2cLLWKEvaNwAqDvtcqoDt44jN5L/yusokCKnTNkm+njVfLAl4qGWKGjvISeeVfDF2lTfCwOzUvV9sXSuirzxDZ4+FU+vF8jhc6MBBtzuk+2pkpsPpfo90rpbRVtIS1+5f7OPeppcswiAdUWpgNws5TWUAJi+cZYgzGIyGT8LY9CJKP9F04Zreu9SIFW2cmMZVXcMoMw9Vmwyvu2xmEQslB7zxS5gOzabNHSPb02qbQ9NRX/6tEw67WcHPXlq5fP5PT4SIY4x1UdQwsZje9VKYD9B8ceCo+9+3it+wX7R8fSRsGmLqpRY595GIL2b0QYnhDsykSx2SAsS2S5bDzOv83nL+xVh2KMeaB7emLjsRRp8vEaMu8Kw4a8ar/kKb/+iUoUvnYkhzGY73/d2KOYVprtk8GudzNnoS0T7jTZsSjUjflifLmqmh11kc+Npkc791TIJ3/QcET5NoJKWuHGvT2qEefRxtoYVQltnnD5RjEkdyZHOqZuk/GiLTafRZSwsiCHs88rBtp9XPktOWPKshiKeNq758dN4XntXDWkg9q+KXwWupCVr/djfNxY1TNTVRa9LaqjFFU+bdr3dTdr88aMHOuyNy+qlq+nMAhxuDeypzpYSDWKivTROO+2TpyidsEuUbP3/Vy+2g9vK55S/oJGVbwug0mT6VeaeaNrd7Hfs9CVylpHrgdVru7p3rY+5tFiX6FTjZdcFkPe8AyIGp2dX6ieAr4IkGgwQm8U/Yd/i2wqM7r9PF73SCTHvc4JZd0jf/7SM1bGbv6Mppv4GlNqtD9T0gm29KZuYzAdKNjGVqxa+cj+GPtGQy8utcGjruGAs+v7jko4J5GNiFol2StGWlQ+Lb3p66GlwEYxsc00df2Yq9fhKEnP5Xp3GO76bHHMSuJcGONmVhdyFnuMIUdaP0Wz2OxlEW37/Rc0CKFwLmTycC9/+dtf5MPHKysf654e7P8b3d3Lw2gss5XIVNry3++u5LubW7lFeps64jrSxZ6RXlfGKNXc78nFs0vpolhKp617A7HpEwNAJzHPvdcJLwDEAZaRWxx5uagoqvu32tJpWQlXFPJAsQ49qgCbdnt9Pfvq2bPnekaKnj03n+rRExoVnNrhyIiAwjDFIZwnJ2e6WVvP78MxG72uXD+M5Ifr9zJBqqmf96OKEHKbU7cV50NZR+bv1CshZsBW33OD0KUhiZBX5SonANicUVr43MOlgquPUTGpwqXpCkduDG6aX8WwyQ3IbRN6eO80CudKlJXvNkPI/FWesuFzVzHFZAPGlYHkYfMy+slO8sgU3tcUGU9tMI/RSvrDIz3HBpXRIv8bC6d543D24EoXU92UrxucH2SB1FFZy7PLS/n973+vkQwcN/Hu/QcZawXEEz1nE+cBxpOaIWFnQmkMw5XjiDHFxKbqZdVysw6qSIsvh6h26e/lCrBVRYydlEWg5ylKsj1PEaWtpnyZDhvP53prarkpFZESU8hlswcytweDRcnzvzEWitTUmGCr9wkZTzJZKRLgIUYD5ZO2tku99kgbi2qjucLvqVulFKBtUv/zvZdHYlQSYu+tRgJNMS7GdAicupVTXC31e75gVpzIiXPah1vs6dHKKqGTxWKqlYDNGITkngwH8vWr53JxdiKnw6FGDTE+sCFfldl+Xx5mKCTzIG/ef9AjVHqDY5ku1rqfMIzBqMocxa9MziO/fFMR3+yJsn+85Fnf4kkp0sBiPGZjDVFRZI8cDeX49ESGZ2e6luEn5NSeMqtiaoOpEFP/LRQI9RaFop43Ypu3p9R8j3zVimL9+rNbaosqo+XPNuzHqrlgHvWLtxMjn390aMabFWdm+vNGpoqvJqgIq2PeHW2Vwjabzx13Qu8UkZpiDTWlEI+he2ZRVTAKtnjkDYZZVPaNCp3VpidnWzbDWxg/79CiX+LzdpZwpGra+cNoHaIKVqnZnNEpk8QL3umB2+n4HlfCPZKfopNpz74/R3IM5fLh0axIdfToFtoHHQ3r6Wo+kzUihHCMYyAgnQ9nxg2O/IzpTaHNZqLdYueagvVr3Wt/gzA5m9OeN+t/6Jh2fpyP1Go2VCEmlQhbeXCmCLEbJcW77lBy4c61MFw60ixxDt/p6blW2kfhQzuKqcgwKAw96zPdxpSlkIasqh7ijoeSUzRqVLjclQpYVUTRxqo9qT52qRJnMRLNIZhndDV1qUcnw+GTKjfXfz7JiI8T+2/Tq3GlUnZ2zB1hJ2TnPkbmUXV1wPfL0XN7jmJJydJ1a7IbdLj4lBgGoZNKc3s4reNfSwMvqrhHI3yWKTiGnq7Fa+z4sdh7aYWjPKvh50kZtUFRLHk2QSxXUxlN7uTPf/k/WmJVD5jX04nbVg1x8iDzCYq0rGS8FPn31+/kz1cf5QrhUFyh05Hh6Yn0jobysJhJC1V6Tk6k1cP+EDuI0irYwTsy0/MIrWKknWWGiRhpZHrg/PBIOw+RwvvRSDe9wgA0Y9DOcUN10WF/IGfHx3J2ciqXZ+daShYRHxgC6KQf37yW12/e6Ply6mRpt+THH3/U9jx7/lyNx8tnz+1geVROnT3I2/tr+f76vdxizyEilZq7ZGH7Qp0PwS1U/DSE0ucKwiqI+PtmuM837Nq3o1dS6N8HgE4ZPsCSyp48qublqA/IFGlgqrKkid+OGLCqkpuvZi9Z+bPxuZSCEd7SzEtSTY0yaYuJyKpJafjdn009KWF8xNoVE5wahEgNQFqxHeCOfhuensrR2YnuSUMaIvoTMoAFHgYh5Ayb9DVCqAYh0p+tcA+cB7/73e914h2PH+T1m3caIRyenGkBjDGuqQeI2hmCmGSRPmY8izheNt0k5XCTbkUpyDzi+Yisikl1P+inGYRWKnsz1bScEqVPmpS4JIhZ9NA+YEZwTO/VdBmX65jIq0JaaUihWIWRVrFcMl9qzlsjsemjvrREOpA+UlFMJv2e9LUsPbU2ArJNS29aHD/P35MCE1mf1mk26aDN4cHUrihXgIw+Cab5ExV9mxk+vphZennIR7FIu/1pxmbIvf97POjJy+cXegbhxSmqIdpJP7iPHhOEQhStlhqCr9+9l/vxg6xaHRlNZnI3nqZ9glpy3bMbksz7pLWfOeizaOqycnpcZQtYQrLNIEQRnV63Iy9e/UYunpuz8e3bt/Luwwc7PDmcX/lexxqD0PRx77+Uiv1E2VLZbjpW4okGYWNEv67IS718l7MgfD1L1XBr2prfsyYqWVltPGU00kVjbmlmWI6C+LrjylZRstTSuNQ4g97gxkMok1qvwPe5h6L2tNGd9YtvbcB6EtXFcZ84vxd7k+LoHqSgRoENzdjyiKCO08gE0HnAUvEj+lBECf3M3BSFrshH1BKIrS/eOE1Lnc0Fx0hhn7zEHnk47XFu7tHQj6HI9phnYB4j2eU1pEI3NPgGc3GzL8LIjXOfCwU9zYWZ4zyfV4oxWnNVZRzVN8s6dGn+SFVc4xrYGtLRSNBweCzHx6dasRKHuNvB5pYeb7Ml+i9+920mGhxwwzZCD7FnNhlTboj4WmwBYYtq1x5M42tjctBm+lW55YWspKBNo/BnGozPf7tkQN/3NOVYz/P1Ku5ZXcPsDOi4ev2WCM0urxMlrWKvXuLtEcIQjCQghY6j2FPAo4jGm/Mrlw3XRbKtOKHvRsZPpBNjjNt+xCi81/k5I4T5Q5sgLpYPcj+6kf/6P/8pb9691SifwOukJWb90EqtCteSh1VL/v8//03+9/c/yutbpI3O9UiDk/NzLSaDIDjSR1soGNNa6x4SjcJ5+mWUNcaEBosYxWXwQlQSVR9R+hWTMKoH4RiKLvKc2z1NC4VKD6MB5xAOuj25ODuX5xeX8s1XX8nzy2d6lgnOo8O9/vy3v8r3P/4gP719o/vteoOBXF1dqaEJY+Hly5fy1VffyCXOJDkayO1kJN9fvZP/evO9vL+9kZvRSBWgtZbAw/kTVjXRjLti4OrDu4crGWw6iF0qIG9LaAAAIABJREFUswhYpAaErNqiVUxLpmKHtywU4zD43PjTW2eDNZtEkjKXnNSF+EaqIwYE4p3p3LLKyClPjM1FHfKqhqEMVCfVuvRCa3Ph+VMJ1HQ0HEpvxqENWpNTzbPXPXvZvj0sjtjvgP2qp6cyOEWkFznrSLNZa/45Flw1CNcrTQ+FQYjrqUE4n6ns4QzC3/72W52skZZz9fFGbu9xxuRSJtOZFiPSzftQbvUcqMIgDCM79aX3iy4bjQqW9VtMFSZGxbSdJsnK4pp30VMMQtscFlZQZbb0i8cCkVJGK2665Cks7VUoV5ArRQGrE3Jl9Q0GZf9jNqmWJteY4AtPcjgWdGN4LJZZZ5RS0JJH1NNz8+hCnrLn3zf7qNh30rgOfsE3yvv/ir2bufs0ea1Dokppaj4vVcZ33g32+G4UewXfIoXHG5e2K+LclUyG3FOLoydgFJ6fHsvl2akWDcDcotWTkeY2GMjli5cyODnWCCEOqL+6vtXiTdM5GFsxmXQGlxqFvuTGNNdkzW3jr1alSYEpCAWI/HJVgzC/JKIxqKz4+z/8s/zmN7/Rvenf/fCD/PDDDxolxLpmju1sXEeqfqa2OOXC7VfnfKj2XXUOSR1XXjNKCGoi73uJaCFIe308faghyhfv50cGbVx4yz3rU87dGHxKencqoGTzrUmFOYoiyoD1QlO/dKuM7c/TgiouQFpYo9IndVHReoBFn+lahroJqEjoZfpxTzgYdA/hoJ/K7GsEQfcjdXUvEor8RSTJ9jW6s6uqj7hOYsus6xE6bxeR7Fw5Lc+fek6XZuPo3ixk2aByOIxjXAGZYMNhKmCX788zOffzj/eWpDBo7AsRvYq5qRwuyhfGcjGa9E4a5j5gwlD2vovU0bqYZJ0z3HinLW8+X2bHX2nAvphVQ7pUwtp2SDpSklGcDlugrq4+6LYlTRXUyqPWastoKOaotPxl9aPzqVw/7dsEimySvLhcplpma3bON+4Yc2S5y1xmPRskeSBr+zU30vwDWWHDndN09HzSUfJ+LtKerYqj3yvm9Op3Mn2mmlFXRDt9vva5ujbdPbp0c8F00XRdPUsZLZ66MPPjb+ne4YQpMHnE12cldQJ9UYMwDdNKv0TuuRmEd6Nr+Y///A+NrN1PxhrlgxEFQdaqPyjfvxTdN/jvb2A4vZe/vX0vH3GWxmImJyjbenYmgohf286SmuOgUxy0jc2lGCCdrkzGE628g87tdbqCqo0InaP8Kg6sR2EY9AHOLUHpY1S7Q0QQRoyendNBhLCvEUI9j+T4WC5Oz+3cE2ze1UI2Iu+vruT9RyggV3qcBLyAKPePwYMzTy4uLrUAzauvvtJ0oJvJvfz48YP89f1ref3hvXy4udHqqpi8dd+ipkbWG4TJ+xvpo3oArSlaYSwVKZGFpBUpHrkoFd7+ct5yEq1S6mguzNUJze5tA6jt+9+Q7hXHO0RVz1wwcl3FvFP2vBsBTk/lTE/lhl4yZ3Vg+j670mwdaUgxvRWH0XfdIExjUAe9RRK1OqiehWOLOPY0rDFwBn1dpKBU4pxJGPxaARUHA3s0Tw1ChC5kZYecque/q7KGswghuziYdHQ/0eNO7u7HMkN6s06koQh4nvwK+xKNaTxnGHY2wW5R2NLJRcGzbHDHYlqdQI3U5p7Sx6y5pZTKqkKa7e3U+TYm3ewG2taqkVasWvbJmsyz6OVSynUqSFBjnpSerWzNhKFgt/Kb2SBLidvmK/EotOd92F1MCUzynN2nLk36ZzUIaw2EzMPrY6nU/tB3XDaKIVYY/HXt8tGcgo3arW4UF/NY5jQIoSzlcuKPphTB0YIzOU+GfTk5HurYArs+nIladRYRtldyen4uH2/v9Of69l736aIwF1KzsY8wUqQjVdTOB0Qf1ygb+wh+7BFLy9/jDULc//T0RP74pz/pvvQXL1+oQfjdd9/Ju/fvrVBaki137Lj8peGS1LxoRx5VzxqSKzZ1DqU0VLbPL1vLPzZx+1IGYUSy6uQ7U6I3HqvU/mKdMCdruXLgPqIQFWHCAVv860UzvFx+GISWkml7+MyXBFm08vzl17aU2vzD2TqKAic4MBuVDTODcDmd2iHdRwPbp409UprZgmqMLV3XkF1lZfm9wqE7qZEZE9slqvNAbhDajJJNHCl9rdBTvHqf6jxaXRHHBWBMI0oIHihCggqK2Jff7RbnLGfmTN0ewqoBltbOyhpSdpI3p4yGYZf3R3Jm2YJsI9PPm471Io6xqp6PGGtsKbQUznw7ljRDi3ReM74gxupY0DFkNSY0cNES1UnN0QCHck+LEyI6eD+6t2Iu0GH0MaP6ZXm9sznEjZe6tNqNLJ0sEyFbi0tR2I0opi/dG7f2NdWzR/I1dnPMbc7R+zqui66K9JDKmh8O26Rvlu9VROWKlFBVYQoR8BnaNZC4oTvi037SvFF5HY5SY4tnK20ZcKMwe7c2Oms9mScVb5JMx0F9uZTRuGm104pqQosl9tvdyL/927/J9yi8MrqXTr8ng+OhVuuE8GIyGM3mcvMwk6ulyOv7ifzH//wgb66u5HZ0L8OTU03f6w0HeobUZDHT6qA4AxCKNSKOuCaObMA5g5hjUfL44uJCIzYfrz5aiX+UwUVQbj7XVNNhr6+GHz6LUuenMAKH2K9yLD1EMbPPIjcbkyi8L5hcZ8uFVj+Fxw+tR+ge3hoccaEHwOJQ+6+/luPzU7mZjOTD/a28vruRH9++kTcf3msePapBwVMYG5br0j8LRaqYNiz1s7yhVIUhjRTb11A1AvJSuZ/DILRCECs1CFG+wf7bI4Q1+eGFUenKM4zbGm+PCnc2diPyl/Z4xD6GPLy/UXDEJnxUMeysWqIGYeW6UDwhf+gvPVoE5yFhMy5SVwYDwc6LB0TwjrCvQdRz/+7de3nz5o2dEYWJeZBFCGEQLhamsHrFtOOTU8EPUlHHEzukHgsJzp9EdVn8DllGxAApo3lUodp/+d4lndBLSkQmH8E0N7prDO80ep+qGKcLuCKaK57ZfFSepqxf9gnM5EZEractUlJSVNuPy2jQ5OqMmPJH/dmq3vqsGEVytGysSq6YVaKCdZ7hfVOn91JId30oFt2az4VnMXFOclAu3hPPW3ruatTJNIyUll1SplLRoYpmEAzVt5N7sk2eYBCivPaga5VHUWp8uZxrpTfMgEh1QxbG8emZTOcLTR2FMYhoPgxCi6ibUWjjxQ6Lt7QnTwHbRxDVsM2ePY+WRaTEG7xvhBDRGqxPf/zjH7VY2ctXr+THn37Sveh/+/47ufXDu6uKthm39koimFKdsnFY19+Vv5V6I2k5m44UV+s2PXe7ZE8Vp6Y9hDu+vCtC+NkMwswo/IwGoSaUR8XE7LyzqFad0uGTc6LMoz6S6T1Ryv7JDELoItOpGgNwZOoLUcPp1NJDj49SxAC6Cu4RqaJadMYjCNCH9HDsTkfGo7EWzyu9fOyrQZgi+25cxDSY9V8qfOFF/2AQ6p59VDOFIx0GoUZMW9JC1OsYhaF6STfIk3nDIMyn32KdcD6bto++UTUILQpW96qJEMY8GgoLnhUGoW73cFdYOh+yxrFQ47iICCGOX/ARrcf+pCN6NHqIwoNWfRXznboe2209cw7Va6HHamXxrh/HM0Nfd/TZthmEpkOatpF0xZLFajp9Pu/p75XjvMrsy9Xkm1PpQ1e161ez2fLvRaRyn6mm+TNF/+SfCWdl/K2coptS4Ux2XFRCh4j9fWGIFdfNnGqZA6+QP/+kfyyypjY4h0TkBfv0b5sGsl67mslUAyMM1M9cVCYeKu5Y8bLZLJQEHOei3Y3u5F//7V/lf77/Tt59/KApPsfnZ9Lud9WgG00m8uHuTt7f3MtqeCoPra68vx3J6/cf5Kc3r2UAo204lCkigrLSw4VxZiGihJrKh9TP/sAOIVal2s43wcDRsrUzO/BbUzPgRdPSiis9HBkGoVYRHQ7l/PRMjUH8Dd4seKR1o//dvdwh8ujRJEQFMUmh0p3OcYKgEo5qQOWptRmEJzim4qWcXVxI+6gvOIoelUZ/ePNaI6UwXPW8NB0Q9qzIj02C551fRMXyLvcIoT1R9r+FaKdJqrS+Z7606LbsffMwFF6+fLrUv1a+AwOwizNSWiK9Nn4sjQEpKyjQgzNRMGnVLW4o2Y/qelZq2g6uRvQNhreWD263NU0Xez9hiKMf54uZTMZIu7R9elq5TTd12+eRFoyDRVO5Y6R+ojw99izMFq6sorIazoaxnygSgz6HPOgBvTiUdLmQyWotUxBBRdn5QtOCsc/nzZu3ZsDhfKluUQk1KrNBkbXqqC1tf7fXVwMSFRGxn1XPxuz2LR0EEz0GPdqzxgH3RWXCcDgV/ZBNNiWFcPPv9p1MeayZIIpFtbwwNk3kEWGpnXjTgpkJSrpsWSlMmb21k5b90XRcn/wstJhGRPpaSR69rQEtv3Z4QOvWf3xN/+5veuNNP44zD41lNW3V1ng7U6HE26+XX7Z4nHIqbC3LJ/yxSY3frEIUXMtOl3L7N0FZd2QRqJj4In3dnznmifQ8td5n600971KXC692V2o3HC6YT9pqAOJHU7zXK91HiGdZrtY6fpGhgSJNmuqNlLSofxPulTBK1OYsEufx53VdKoOKQ4VoyQAu3itShdKSl4285sUbWw2g1H3729/Kq1e/kecvXsjbd2/lp9ev5c3btzIajzJ3V8h+aUiXaJkEFoXUym+WZ5BQH1zlKz5aMjSeIISP/kqD1Fb+XGsc5WldJUU2n/eKeaMyHWZPmsm6K7w+0ZTS7DJIKUSQp3WagyFWz/g91uaiuqOdhZc270ZpyWymtjtttrlYl+Mwb/9kMR1iLdQCMi01CrVWA+6Gg68RNcSxRpGmmJ+hGFkpXkkzClGYwVhECD1J2tcoHDyOIwXWWt7f9v/iCImurDtt1dPCkLP9+55i6tXcbZCubLuO/66RSq2629UssjW2UqDoX7/rtQ6qVYLzvVVZD1UUl5jLq5JRl9qZz9PlJaTibHFWmtkVS4+vWRvXzdeydFGTkTgyINa6qHQOI6/lBiDOKrazdjsagAAjZMBBbzI9xKKV0D+gD2mhszBSa6Q4OfiiGmbs+tgYRw4yGbN160L2N49oFgJZZIMUa6f9TWU4XTebT3XuLRaTfCrYjAxu11vyTSCxTpf6dGO+qmZm5TJl96pG73KZsk8XmUKRUaR/bbfVLoB+nIsA2qrngj6YTmvNz1OdN7e65By2OY6qzUs6zeeNEFaR5p0SC2DxLwxChLH/9d//Tf76P3+TNx/eSQ9lxM/PNP1zvJjJx/s7eXt9I28+Xsvg7Ll0j89kCaPw47X8z3ff6xEP8ByNpjOZooJSSwRHu0MBQNpoGITqrdH0PTPMMMFAwYZhYoY19mmZlwUFZWAEYl/huf6cydnpmZ45iEIzOAoD3pfbmxs1Bu/vx2lDtspyTAKx6V+PyLBUCEQRUfkJBg3KAZ89u5AO8vc7ovsO8fPhw5VMJog/QVhgVPhFE07fVOoKa2wAblT8Kr2vXp99P5zGXznonH/fJi4zXEMIWzgEVdZyPujLCTz5vY5uZsePno2DiNtg6EcKeHu8+hUWnTiDEe0fj0dyfX0j79+9syqC7Zb85tVX8hwRgJNjNf6wz+H25lqVJavahjN3UH5+qcbdt199LZeXFxrl0/av11q0CEWH5lNUBUUahh1mrkahHhqKn56nFA/VWYDKsVd3t3oWJirfIn0UZwgilevD+3fy4f17i0CobMWG7WKyCOyVaU7lErKqkyFK4uvxH5YyZJON76XwiXLTtikMv3JktVzkoi7qWp0ctslGc9DEn3djIi2MjDTJx2SvOtmGhldbYSyiNj4rpv1edrtiQq67fbEIlY3jmMSbvpMcJ57CFfdSb1rp8PD6waRGTU20bFcUcNf7W9tYHevbPry5hpcL+Gx8N75QCfG7Ap7amkdoahSwwiD0rtNuCQXZfjdsLrt+jYKyFS+Ac0UdLJ5WF7ZdVB0OD7Ue2uLpoREZjKbp1B9f1OKmcbMt8pz23vhVao5TwTvarDrGSWZr3lQHYkeLnCEy+Pz5C7m8fK5bEN69fyfX1x/1yKJSFKTBPCm6D62KM8sqnep9Z89ZHD4fBmHpCetSSh8jjBsTTX379WN73mub0rN1HKmm/NhF0HWXhv62Drc5JgwzswWz2T4zrEM+TZGsRJo9Il/XPp1/EsvynFaNqCQ5RzqqFqxzhzyUTzXalnb2Wn/TOVtreKohaa9SuyJVGklZcHYiCrVY6QHgMO6w9UbTUnsdmcJxrxLpWUPoCjf8UDdBKwmj8F+4oFdreRiP5WF0b6MTely/J+1BX9pHA60mhTGsEcLQbar71/IBrx+zOaw2u6Qa9d8p45tRQ4u4ZAmfNVFAmwbq9yRGsZ4o2GMyYk4v/cH5xqu1bjvCthMYhdBpsQUq7d2vee58a4nNfdkskT1joaX72trEYEuWSUmPqJY4KH3PI5Fe0XqjEGJ2783ssGxV2FhYXE5rppkiermpE+zs7go3K5hXHAFm3bp506yCRkn2MN8ja1AzIisvzVgcmX1hL+uZ/Jzv6r18x8rj5zddrz6n9lFqTIhUNhIDkk92ZhDeyb//x3/Idz/+IB9uPsp0tZB5a60/k+VCbmcTuUahl9FY1u2BdAbHcn75UlOAYDjhAHlUZkSZcRiAt5OJ/W2x1Gqj2FsoHYs24pgHqxRpgwmigMkLETzd67XCuXJIVVjoHsMXzy7l26+/kRfPnmsBEFQpRUTw+uNHubu91QI0dj0IgyntiErGWXCRwmOlfO28OuxnRMcjaqnGEVJV4eXqduTm/s7OThyNZK4VtuLZLB88G7oucDYCmuaaRsHOUnXyXto2NEoRwmxAoCsRpYOxrBE4N7Cnk5G0lgv53Vev5MX5mZ4VhokLP5qG6T94eHiv5ijOgn9xRo4bZii7jrPc7u9wNMN7+fGHH+Xu/lYnvlcvX2mFVxjWcGjCAAQ3HDOi5znhEFY/oBSG3TfffK3FXOwoEYs+YLBZeqcZs/hBQRhUXtNo4xSFYBZqEGr/z2d6iPxP799rhHDe6si63dEIIY5JeUDBB0Qx4aHz0r5FyohvCHd1odAR8hnZ9wOoAptHluocK7GJvrnXIu1jnwmuJF1b9KQnGYRpCsiiSDUeQNcy7J+KMl0yCFMKRDAqT8ZNE3I1rbbxc/68ebqPPpNyKRSJSLNoXiufZhA+xrO3s29r0rOL7mhQyLPKwMUSlFtl1e/5LsMwBN2LGY62XHkNhNbH7hGOwaBvxt5Z/9baDuyt2JXma9WPmie9en5o7Nmx5/eEH70kfo800SKqZlmpmWNBF4cmPtmY0wh+/eeaDMLU9g2vu/UMFAQ4ri6fXcrF5TM5v7iUq48f5cPVlc5/WlQmqQbbJcBXiNo9cPVjOUsvT3tug5NF87eYcTvFsfSBbQvXnsbar9UgrBqDm+Ca97E91iBMxoRvQ9E9eTAI1dG8NucWCvK5kZcblWW+ZuSEop+cv+FMyLZewMBDdHCOw7FRyA8GIQrDDHoy77Y0kwsGnEYBo6Ab0riW2F4Sxd7sfS24o3sZEVtca+V2HNe17rY1Uqj7M9peICpz1KWFJINbWtoyI2VDqW48kmKbiFdnqeKzjUtqg0GoOonXLUiOLa2QbwYhakygH3VrVR/RpY7qRdBZ4rt1T1qtNeBd51N1Nv+l+SUzWD3SvTGGG8Zxk0GI/q5LJ9UUUV33mxWQxxqEjRlNkWHkCZWPm7js02kcVAzCJpOqySCMAlMa+MmEVjl5cKM4g3a3QRiXUD13iy5X1+afySDM0iDiKZBysMQRD7fyn//93xoZu5uM5H46kfvZREY4z2/2INcPY7lBoReETVs96R+dylff/JO0Oz0ZTR5UQf+/7L2Hk6XJcSeWz5t2MztrQACi9L9LEZLiInS6I0QPUAxenEQjkkfy6LBYYLFuTPvu550iXVVWfVX1fe91j9udh2jMdr/PlMnKzF/a++kMWp0urLbYYwrzB9fc5B57GiLQ6/VgtdtSRVHMyUJPHYcpMNVj9c/RcMTewi03Fj8+GsOT01PyQh2Pj6gnIAIOrEA6m8zIQ7iSlha46HgPAhrKGxQFQS0wSCAa+81J4m1mYnjgMawQQzjwQK+XVIAGGR/GhCPNcoNr40oWVYCJThQTa9lRvc3iDLvzYkXTPz0EEOphwxLpWEAFPalk5dgBTO9vYbtewv/4Oz+Cj05PKM8HgSOGcOEPFldBqxYSPIZtUkPPJc5/JUCYvXMY7oAFge7ubql0MgIv9J6eSmXY8WhETXVRJcVwCdwDChelPAQMk1gT2MfqrlhZ1vo5cQ2pIBB6mZFWsIH8akXgFENPEQxis2v8Hj2VOEYs/nJxewMrbBpPhgbc+y15KLdLSYLHcFcMj6U+TbwRbv8FWCTbb4hpJ7bcqfLnt5E1dp+NkDv1pWqtGRZYp/BltcGSR0Xe5TyD8hBHw8oHLXSwrBH/24eWquLi1oUqc8bhlsJz7NIkuKM/Onlh7lgWDcMAQsmxSAtenXPKYFMIDS2kVe1j+LHTzlEHPy9lyQw9W1WvcvUefpTl8y7WKAhODgS6A54CNAQQeiWUT2t8HmgLtFIb7Ym2L1G6smNRm6oVjqbCLp1PUYQkZJTJsqGH0BUfqF/HkE58+LfRAeg/tUIgWv+PMTrl5BSub27gGnvbzmcka9I7V6XE/QBhaFzi1pJeoNBK1fGHDFtJnpEiQReUwoC408USHD1mDmcYMtZw0NiT0K5J6jZTTVRIMwgnd0YmMYbk7fEFQGh4odMBlIWy2ysiNVbqqWANGsOpvx/qIJhPxmDKnScpaGI99vY8uogVx6cESFJlXR/+iWkYG+zRO18QqCOvIRq/h33YDjB0tEVRYLik5BHUVltooJW/kdcQcwoxNJXSJrbszUePJoWfsleQabIFaDuiKBvqnehliv9Pvy62UBbnw/kTRfymQJuHGERKgDBl0Q8AodAc6jXkiSJgyC2oEAxSGC3poOjwwErmnFeYNpZUdQLWAaNWGbJ8tOZOAMosApma90gE66RFktS2FKyv9xCyvVW4VsKJXwSEgSzjWdGTCjpLfH6acAL7OFLZcoBQVXT3UNsq3ninaZCesWoILbe6kAk4+hRZZSaVluNekdgHFL4BQCiQo0IdHVitue3E51/8Gs6vL2GJOYXLGdzO7+Hi5hpe3V7BCxSEsyncLxfQ7Y/h+PQp/OSnvwuj8TFsti24uETL6TWBQ2xPgfmEpNijt3A+gyXmlRwNAUXoHAGb9JJDxsj9/gCePHlCzcLHI07GxbXG3EH0Ym2W6DFakjcQm8yj52gwGFFYKXmQ1pwvdj+dwgyrvzknSFwURZt+IurnHEdy+yIz1tYSAhKJyZFlAPPf5Hst9SwEYgEhMU5HOmGVUSInK8QfCRAGB2e7oRARBISYdI6f+/s76rv32bOP4GjYJ2sWNUUlDyonC6M3kcpMY8EH7Du5XJCHUKu2YmI5efnQiigJ1HMsgz1bcPlpCcl0DgZqAs/nnxvpcjNd/OPR+IjCQBEk6jnDZzAw7REzxffjRy30mFyP32HlUAzTwrxOpCuks12/R2Er6InG/D8M4XDCiMQfN/dVphwAwkI/RrePEaCvpC3VhokJk6lkoPAbQitzEzaokdU57toAELrJ2YqHoahs4h2Lw7CSIVdOHzBKQEkBjb+zSpX9Tpg3C9x0yFHdaup4666Lv98nmIOOeY3mkle5He5VcVQJUawbu3s2VRc2oNh4LG2OHa4nDTexpjEg9JQtSmikAIewxonUil6g76P90GBRyUHkIMtcZUkThs3aY3o5oqIy4UWhwm/pnqpr97pkOBsOx3B0dEyRI5izTpWzNeyvbhP0DEj/0vhyskALMBGuIEUkBKAbL4kaYYK9iMMcG47Hs4FDVOtECGaGkHOeW5KJ+1hXdMBqQa6dp1H8kiGj/gFFQJjRZGOvnUc/cXGU8D0ECFH+afgZyieVo1J9Nea/IY/j0OvUh4Nk2+TdQ91lOZ3DejaH3Xwp0Vgt6GKRtdEA2qM+efgohUf6/3LeIOcMYn4c5R+ivrDesswmpMAGdDIoD/rkKUS4gmCRcu1Ft0GQq/+tuZss70RJ1vMuhkQOaLA6FKqFado8iG5K9OLaK9iLOCUBdUzUIYg/Yd2KLeouHA2DgJFqX4iOQYCf2mRxIULOQTTA2B26KnfUfM5gDeRMadXrGAS5I0GHKcP+IrlJYbrKk2zkiuyNf7+kDIieaNl7HhDGobfGXF6IkjkUEIb6WBgyyvKd5xqcJwmrdmsgE6NrRY7EGJIiYMzy2jUsklUcDlwS9vb5rz9ktA4Q3sLnv/4Crm5vKATgenoH53fX8Or6Cl7dXcP5/T3M1itYYk4WVgMdHsHx6RMChFiN8e5uAre393CLcbbbHfR6Q8or7PQ6sMYqjbsN3C7nFH5KOYbkeUPrSosP2WYLT8+eUFW3fg+bxO4oRxCBHoIR/G8uvcyeRQQY2KwemYvG8VI1yAXmo3F7CQ8KTT6hnButt8AeQAaEyEB3mBuHVUp76A3EPEdmhAR6KElYd9Qmkuqp9UqJHjnWW9nWEgjxDCB0VrQMlcUho/R4sd+jKoftQQZorcJCMIAthLiqJuYOUnN2taLgXDV3gN1yvqoYgi1sUyEhoxS+iz+6ZxjmKRXIKLeSGmtGjJHWTu7bcA4hfjBGGxkkgnjafxov5jP2XDKv/l1d+JoDQJ5fogcEtRzqssXS1502AULqHUVKmlpn2QuMDFvxGEcoCJPQkEdzSGPlvZIjFAHEAh+2x9vHxEX7+lYBIWtkXjhkQStTWVIBsesh1jPvgDTPNtKkKMxLgDCxdnK8MlbYEqvWfNLyNalv91VG1DqakwWPCgjVs6AC37MrY6XVogFykWxTIDTVWhpoHD5U0fI3k83E75C9tkChx2rdAAAgAElEQVRTH+MKcLmD431EzB95bAQMTU/C9D7E0tZTabBHBwJCVHiRj6JsQKMUhqtP7ifSbiIs/lUufsGjZ+OAyOH4RMWGWuN9YlnlFRuMdnAgWtZxX5q063novZZeWPlN7FINWD3o3Y0Boc8hjA0cduxuDGad/UzMfhXCZ/l5cV5fvCAMKLSKKQFClUUor0nHMP0FK/zOHEbNaddz7v5FOMgeQnz+8m5CgBAoh5DV3LZ4CFvDPtVNwCIzFO6ttCRAEGs5YF9R7AFMUT5YmAY/2KAeDSVU0V2KzmGRGo3MUh5Ay8GeT9QPSI4bvuILc2iqAa6NPwi2cmlMJzm6if9u+VGR02cAIToCFPRZQMhewh05LDBNhwzN5DyQCqQSWeYOvnm5Fv6JD4x6BxUE01ycEyH0pTp+WtBd3DWBjJe8zZAB8DCJhjnKi3cOQTDLSTW80hci59k2EAPbGBDy+XFXJUFrFRwX98odA9Hz3Bp4QKhgcB9AqJE1loYsnwhNMBk+LmPTaVacQBncXjEAvT5AiCPUfnC+ohCPGxe0Dev1gkJGf/nFr+B6cgedYR8u7m7g+dUFvLy+govJHdyi1witQHi4ewNodXoArQ6MxkdwcvoEVqsNzOcruLufwGrJVZQwT210NIbhyTHMdmv48tVLuJlPYb7lcEQkOKx0iUwSPUOnJydkhcUDiJUeJ1go5u4O7ib3BAiR4TgQgxWbVsxQufwy970iwIDhiiaEyG2OMCoNEuItFVsAJkNjI9bZjBnmoM+HAw/5askhoy7ZNCJ6QXo5JsXYrxpyxa4N3gklr7qjEQNCBRQoALCyH+fxqOeJA72QqWP/PQy7VBxq/6WDLRZCWo0IrOL3lD8ga2t7HvnGvgjosBAMh9XiWmhFLfQQIgPFDypV+MHQTtx3tMANpdclFZOhAjJcnYueI5U/MXyUBiaVQSmKRehx02qRd5DGFVjDUAhxOI4eOLUC6TqnPGEWFNYBwiR/q3Cz/K5qKGsjBmiYTVaRMhUaGz9Tqs+lrt/X+6YCJBZGSQUs9cJg//JQKVRGD/UQHuahOESJZTCQ3pFHA4SxVy8oesH5QCzL0yE8Ra+wnDu6Pc4lDKzMIlccAKrOObCAmzYCDuSIR4zPnhe8lSdRsSD/V7uOztorj/BhP9FTAnAR9pVDpbdF8mlLPAnbImGYPBqzkNnGPKX+vIXhqSnAzM8I+QUpm/JwslSbHn60F++6h1At74kFOuQsNe1NmcsVohW2XgHlq8lx5j3I4XTC4iVVRVl4jXgtXGsLCTtEkEWAkCKRBBQKLbDO4w0tpDup8i5Er/yF9QOpDokVs+8msJnNABZLLhiDT8L+hxRZ06VWYNgPEQEbF83jGgy7jVTVJqMuhotyT0IGeB0GhD2uw4D/jYYTNtZjhA6vDOUYylqjcQXnVyme4orOMChEQKg0gaO1HkI901nji6xtAAKyIZtVYuT1sUyazxoDQvGWoR4k+gy+5+ToiAodqm6Ea6BghDyFGQ94QJuG/vycTcFC/T4DJjhcMs993Hq4EH9/MY1VeYtUt9Uhk84qBdkqgNCCzKKx1wCnoocw7fEu8lTSB4MOkc5zqx5cp+9Zg1XGQ8hEG2OkFEeuyqXGOmNW2Iey5zWGjOrg8V9ueBoQPRa4kqIy//Lv/wrnN9cURnA7mxIQfHlzDbeLGaw6HWrJcIfWJrJmdclTeDQ+htPTMxj0RxicR5U+MZRwvdwAFiNBwDg4OYLJdglfPP8WXtxeweXkFraY9IWFUAhAYBEZbBjfpXw19cxhCCMCGfT4YUw2FaHBBZVIN7RcIaFSb0HpA7NY+fw33mAzW4lxZytIePTpd7TqYDNziuvnMENiUmupAEY5hOHJY4IzGlJkZVTBI8M2DFHAoAGESvzGrpngWjb7TolV3NmmHYLGf3PBCG7/QADMWX/EHiCLaYwsPEc8QCaikJUOtoo5IU5TYMsfCTLXvFdCv4S5W9sWFqfh/UWAyIKNrIcUZsoM2FYFY6sch+1Gy0yhofgU8hRuOT8wsWBJQOgsoqk7zGMeGxDGFsuQP4RMoaQs5fl/PmS09Dxmq1VuVTCKZ3k1b8NhrRtKY4xBoI43HmMR2JhRMy2np3GQolqQXiVAGDKp8CEWNIjdyV0QDJ2iJ8M8Luu1CRQGzRmM5x5tv/vaGYj4ghgQEu24i8OssEpmmSicRG02VFLe7fLlZD48WT/Q+LwE7DjeTDMmTTurbFFWk+KwOJUBDMSwhLzwUuucbGYVkhNm5pJVkGSdRTlRTwkrZR4Q6tiILg4qvlEl2Dq6z50tS2uVp+bOWCCcC4en6QOrm+v/Ugorr4Tsxg+yVgdPgczLvdS2d6UAoaNjOQPkDdMIJXkWyVAxYLKxN5QJTERSVEbvIZ8gf5zBGGkHaRUNqVirgaqGynCp1dcWUFeiZ6H8pZBV9oajLMYwSQrXdn37bIy50qGOVVIyKK/OrImETJKMJ+OKAELXg1fONhoxTf6XGjiUrpkF+NiCNM9mjU55ugM5mstojABJStOQ2QgQKhBCbEsFsihkFHUpjnLDQnenJ6dkCEcDONa3oEglDR19REAYcsJshGjqULNKp1sTWs4CQOj0a6GtpH22COzyZydvAAsOUpYRhLyH9WciN3MQPRDk1nWen5kIhuA4RxIlw6tCE50OMeTl7q/mkQHOKOZ9hxEWrxkQKimphm9XBFsxbKjK6D/+8z/Bi8sL2GIJ/80a7ldLeH51Sd5BGPRhin9bLGCJViNoUe82BH0ICsejY+h3B3B/O4H5lAuBYC4gWk/6J0dwv1nC58+/hm8uX8HLmytqeIobxiVe0RMXiX1ZSQpVxPw2al3A3IYYFYVecAz3YMiAED+Y24aMjtsGhJvNs/Zbq6vA/9qS0xJSpVZE7DWDoActXBriIWBRbnUxqYFlWplQRCA6DNvAOBAmGJWR1cSrSco8I0FFEQNy0FeU9DBEkOftSzv4dXDErV1mFUKbuVihZxOQ1YLLaxVZPmRfWNCFifcpZYPXU5LxfTF6CaXA3AUt6hLOIuAqJoxOc3XeJiDMAxa7t+ky2FluKV9wqF2aqxUBYQQm6t5T9/0+XguyPciQmwPChKIkg0orYyk5GbDr4IISWKybe+r7tEDRTUtbJYlbGeFbAoSuZYN5uRWUMdQvCufYSCWA0HWASngI/WtN3oYrSxCuCAptTBVQIxl+y93YvFEnnqs+IbuOrD2mt6YYMpq9RfqvolGwmsNovXb70EOQe5M0wZiVlJwlDZ8l8xvlK4XeSas474FNs8POncGSoaUICHNveqBnc591j0NG7b2xzG78XBueHR2wOqOUvpNTZ8iaKSeAZSIBf+2jl/D8SxiQqBJe18FhEDyMeghSTqAp2ItpIGhsp9QP1KukqA2Fd2L6xgD7IbKHjnihtPiRF8Y+BfqzLdXhgKkr2sdGdjImBbqNryoYeAeN4Vnp0dMl6xWW5/gBIYg1ukDkIczuS4ZHMCgXrZMM6xyWqIWBsKje2dkTyqdEPRWL7VEVVumlbY3nlq4O8RDGdJmXXv5KWiUxLMUywF2VYBqlolW0Hgcwmuz7Gxy46r0KCEXHVFHqjAKcC+vXP//2wNBcmFdp3jE16pRiJ0YyrD4x/7cECPkwYr7Y3f0d/N0//j18d/4SNmhB6vZg1W7B1+ev4AqLtPS70KJyxQO4md7DZDEHrLiLOWTdTg8GvSG0dx24u76F9QKbzHfhyckZPH3yFPonYwKEv3r5LXx7eQ4vbi5hvUIrChYe5eInmzUHB5BHRly66o3ifnZskSH6Vka14YbxCAjJugXAVTIzgJDvzWB9DVMSAIIviUGZWmTxOUpEOEYuz5suba8M1F2vm19hjOEh3gcQukfK2JOH1YVmeIpPxkRbSzMJbGWuUeiMWQNOEg89itZDFCimdCn3oeT7jG9Kcw4spyJDgQglaaTrV0qsmJFoaMBffM5E8jAaURNbe3LWn+JLPc2xbp1jTj88QKghqTEASymloYfwAyC0sisFCHMkmQNVbn0Tlkx+vqdb++6Amm0ifwHw2NB3VboY2PhKtSmP/5sAhKpoWeAVr2UMCOs8a55HW+5Vw6kEMHH7cOabFMJmimSpZ9ApzU2YX91rc16Nuhy6fTW+dwAQxmCwbh+zvLumaE1uyTH6hUAGRsxQ+KjarDXihr1wDA5lganHn19slaekl1hASI3TsXKoFIkRQMjVgfl51DNvPqd0GRoDFg8dDqB3ckzvQNVGE45ceksUoqhAUwEhG5sodoh4BlYdpRoN2pLC1IJStqK6HuloUQuIEBCyLhAa/Tw0Ih1NwmlVV3RGZauzxLRcAISkNbpwVG5bxtFkG6p58eTpR7Q/qKOihxCrtGMrreAYxaCeFoU/VpdU3dZ5Owtnqg4QOl5ZF7KdAkEF/ZS8jTnjW4G37Mseko9Sx4Y4hoKhy5j4kmhSdbxL96IECAvr2AQQ0rAKixAC0zpOtDejT80s8hCy+QDW2zXc3N/C3/zd38I3L58DRop3j46gPRrCN5fncIEFZbZr+r1/dAwvri7gAvv/LVawQVC2wwaoPfrptrrQa3eh3+nCyfgEjsfHsOt34G69gG9vL+H5zSV5CDHnEIWqAkLqIagcbSfJrBJSQu5303BSDwKGjCKgGCIgxCZ46CFcLqhlBLMjXn1dCf43Awg1xM0AQlVU7MG1HkJlXq6vWo5gGAWEO3goIHTltBMEYSxBQUyzrgIdkpCNhKOqeqXCc2XuDayjmrdQrRLGK66CzCchc6ipCX+VNaocLGXEtD82zZyf7ISV2+d605WCsiwsM4+oCxmtO5bOfiU5pAqe0+9OhIxmp5P+4l3yEPqTl+eClglaC3AdP6/1VjQ0xZXYbvidX28dW0rG5ORkFsg4BhXup7Dmih0c/xAAQc+comD2MmWmdkS9PEnKMoAwoz8wl1H+qQI2MQxeC58HxekdHPlBYT7yP1tgwk0zx8FL4CJSYIocghaGrc+x1wu/Un2EOaGEsTklpZJRUJl97CEs7pLMSdeDwwml8Iisn663gud67lfHsfJ5tbVn7gCN79HVnsz0mO+mZCbvox6e0ngq8zfPi59f5yHUkSj44QIu6Ck0Ek32m/ZcjAGswuwHCBUUal9BpwVR7v2aAAzmB6KORe8a9EjXo+qhrp0Ej9jSF51jiWCgZ4uk1/fg73RO2tjvEKi9hT7P60MI7vyTPf+s8ltvZBap6hiw10sYELLH1O+BPEuN3amADOIR1UgAfYZtaWABIbaiOT0742gH7LGNeZvYtmu55GqjGvpWAYShRFBnA45UXCPimc2f11CTq1732gFh5jzlRnwAe6g8yhpwlAe7i7LCt5n+YcgwPQWi9SqHLS1DsEdyYVJ+RsrEI3sIC6SioMDMYrldwdXtNfzV//fX8NV338Fit4Px0zMYPDmD51hl9PYGLid35B3sHx/Db58/h+8uLqjFxGq5hu0Kq1t2YNgbwY8++RTOjk5g2MEm6UMY9PowWy/hbrWAi+UUXt1fEyBcBoCwBWuqeinSnrxS4nGLtoYIQsAD5nPgL9iWAj2EeD96CCuAMFCi0qqZI7QHAMJ9hclBIaORpd4pSgbrp2bIYU9KiiF9BODRKjeVtbfCynq6GBDyrZaRM5HFnh0OI40AYcZzxhZw7yGME8p5u7S3WTSvgu4Tg317adME4TrVSkdDc0XwKspmrWIl8jFvhcuHk74rgDBcm2qYc27t+Aw9TK0Nrcd5j2xzZdQUOhAlXT2bdh6lMNkiIEwsRimkMxXO8/BVU6+B7avpB8bgqBCWLZfq/pUK6AhXcHxBvRVOOY6KQ9jl4diCdMhSroBDbNHOrpUFgUahtEZASzOkvFklRP67Lpyq7vuQpoT2JLKCvEXYJkAAIbYGYIMpn5mHnRxR+t+Uh7COgb6p7w/0VMYGg0CGFDwS8bSI7sVLSJVHuSIegxpqhYWF0Uyo8B6AkApIYUP6zc41mmf6k7SbHVbs3pL+hUXaWpg3Sz9t2CoglPYRTvYKkdE5xGhTOY8o5cgZuAXoYJE7Ka+AWsOyvYN1GwgYxp82Isi9PzHg42c4D6FrKK9FelgJ5BzgRLEXivQqAUKJXtCcSvEQjo+OqBAiftBzj8WnsMAM6qHUx1r7Yb9vgFCAfHJbtAghW/LCT+EslQBhUwqwxhui4phXZSzJjXQufuBeTDQn13MypmkvwjcHCCMPEe7oYrOEi5tL+H//5q/gy2++hvl2C+OPnsLRs4/gej6Dl7c38NsXz2GKVSbbbfju8gKuJhNoIQjDGa6w6FoHBt0BfHR6Bk+OT+FsfAwn42M4Go2pXcX1bALf3V0SwHx5fcmNy7GFBTZFx/YIYhkW06yEYLJjzRESXihgEDcYvZP4h/6gz01QHSBcMeDQkAUXLqnx6xFp0u4JIbyngJAmL3gtbbFIAUJvstB7+DylyTkElREgRKucK6hjw0dDMKDKn1NobOhLbMWV5yko1FxCDWD3Ffbc6JMqUWo9SoAwJ5toVfYwc7lVFPArIqtRi4Sc0isqW5URyqA/AELvhdZ9zAmDMiBUEYU78eYBISk3EfBRg1lKeO4DCHM0rAUsksJZzmm94PZX5ELXaV+MUimaHP85EOjK8H3hAF2TWBAzjzCfKPTdGldKgJA9C+yFsaFcTtk0wIvFhnlrQ0Do6LJ+MaVYjCq7UsTD5RByGyHkix8A4d6Iwt/wlgEh0b1pRwEUPir6iBZ9Mb3uuDiLF0RxyCgZk5xOoz0FPSBE/IWtmLDXM9IvVgGfrZawQC8h9s/DNhTjAb2DPHpYO4EhZLBmdCbQM6g/4iFEIEjvoDSuHRV+W7WxQr14CM1WkYkpkqk5LG3Poxr9vLFGPY2SjongtNOhCLTBQFpatVowuZ+S967K+zksNP7QWGSIgcFKcgR7VGkVq7R2oN/vw/HxMa0C1ry4n0yod7LLQXYT08gou4fsAMERPMRDaJfS6815kGM9bvHcU4ZHWve3AQhNFAnLxrSWq3NwRhb5w+sEhCqr3bsLhrmm+uNbBYTzzQLOby7hv/7VX8Jvvv2GCsqMnj6B8dOncL9aESD84puvKHT0drGEG2wMv1lDbziENpb132B90TYMun14dvYUnh6fwClWHz3CkNEjWO22BAh/++o5gckXVwIIsW9evwdbaMGSKohyWwHuV+MrZ9ky6bigmmxNRWU6XTg6OqLn4N/xEE5nUwnHZ6HuQCVavNBKhAVtAuUhBoSssZiARmFawh1YgxHdXJQWKc+bE0upcJPH9BA6JSujZBAzdwzPKrv+eGnVP++lCR/Gz9ATFoWCSg8mvpfVNf1v19JTDrVTuDT3UFczE4PHViHT91EKp6jM8ygtrepVWIeOY08dopRoHTyKXmgq2Zqchth7VRpCzkvkrWTVzcaCMtmy3CmLmrOxpFnsnkuUufzd9BDSKc+FmbgDJYLatkdw5btDylJjSuqROUti3fpaUFiiv8aAsFDprCQ0FYzWjTf4PtL13Fpb45veoGdfPCP+z7zGjo9LflKg7MjFsffOKYuOUQjLzglsAYIBKJTQUOV2tA6ab/6GACFLI1kDbUsgMohC2cw4GmDM4hbq/JIXlQpP4bj2Io5352JnBN138dR4EE/FplM0nKYDG2gYR10Io5+UkeDadjqcO6r5oyZSKMjF1zOnVTPxGZhDiE3UBSjiv9jua9jv056hxwxrQmC6zQpbqnQ70D4aImokMIhtJlCuUPijftSgYwChGlkdQFRAiKBQvIPbtJXIqVPZ0F620Ti9woWZ6xq1GBASayHnAlCV4F6/D8MB9znGC+7v76lqfaoAFcelJT4GEKrMoBxCbHmGNTSoTVYLRsMhPP3oI/odx3B1fUXvo9oXUd5jAOLV2JYAhPS+zMGKeX5WxhS8XjlAqPw+PhIOEIp+/MY8hMqbZXuYFPI8hwwsEq6Lc8zJtsrf9/QQMkXyR9FBiY28JUCYoWrn+QmHjH0BCRD+zV8zINxuoDMeQWs8gpv5HM5vb+Hbi1fw/ArDPW8A+gPY9Xuww1AGaEN72yJmM+4P4H/6ye/Ck+MT6Gx31CB9NBhBfzwihvPFt1/Dt+cv4eXlJaywuhXmKvZ7FKowX62I6WEfOmxNwIyPmRXF1xvrK24iF11pwXA0hh//5CdwfHIC/X4Pnr94Aa9evoTZnNtUIBNFZoA/GAqBMd54SBEU2o/yKatUBAp5KeePzGj1nJ8OsFAP07cnaHu4U+Fo+nRXwCX3uhIgDO5RIMuk7Oev6gePKLAK0v0eEXr8FnGsoD9Y2EbCzyM60CLgYt7nFLBAy8bcUSl/X2PdzTHJkuCp30m+oqQkU06UaXNizaCaL2Clq9eD69WqcjhhTZXRXDiYYWxN5x9fVwK7lvHGICy9HnUHqlkBnqbhowEvMLkpXM2YGzQ70hfeVAJQe63hXmW8DdXUk0plGI2Bo7nTClTauz0q0iYBtxW6mRAflvc8Qdt3T4vR6NQdlUSNpSueO0NOpNaqPS9aIQ45MwDMrDEqcaxAaQh72kNY2vtsKG2B3L0XJGw7oe+xgNC+2z7Syp69aLPhxU3PgpVtvJQ8SpWHbxRVuhxNmWRN6w5VQlNLUpLZFT6Zk9EC3rA2QiWfUEJHuU+hpluIHGp1XI0CHCOZ0nUuAgatYUkBWxcbhVFuYhsWqxUV41ss5+TVw5BRbFyPaUIIDPGR2G7BfQwgdHmEUlHcyScBhFSACXU5OlfVyQdnwlYEj4yblsZUrjsjnDUmY1sIBCzSzgpDrPVeLk6Y2gAEzWlit2tHcl9DfLUx/WBAXkfUMZ99/DE1q0eP4ctXr+Dm5oYrkoqhXCOkXGE9M+6UhzAeUS2gSMiSotHT8GKdvuU3Tv8yoXpEYzk3bsSAAn06mkyO5eV4VSzuVH/WvbUeZOvNJY9mk/GWeB0z2YbcMLysds8ST31kD2Fq3G67RdH3vy92a7i4u4a//Nu/hS9fcA7hot2CBQBcTSdweX8Hr25v4fz2Di7u72A3GMKux549LCHV3rUoPGDU68Pv/vincIYx1esNDPsDGGNbitMTmK5W8PmXv4Hvzl/B+fUVeQRRMHcGPdi2MIdwQ4CtLb0I0d2PjG+NCbpo0aHwBHZ966HCROvx+Bh++j/8FD569gxOTk7g5cuX8OLFCzi/uIT5fEHPwAaq+IPWHASi93f33NNQPmEOnd/01w0I7aFqCgg11HJfymRmkyJoBIN81JyHkH7jENNUyXW6Vqx1yXEYQMgHMd10VK18/HIpt514oCphfB2xZNdawSoVuTVJ6c0WjO+7lnp9fNAN5biCFMxQQ1iaB0Bx5cy0xh8LqIAHoxDNSLZgHaNJ54DzPmvzJgFh+K5Si45qyHLdnPDZZOWlIgFr+u9up0P5INQCh3jHYcIh9e59csrCva6bSfX7fQFhTploKmCzgJCPcfbjhXyUg+yChdQeK4+IC8dY4R0J89jT6obBqIQeiH9jOaNDZDri+Zh+Z8F76mmitNdN6EBlXwCcMkAmAITNbJb7E5Tc0ZQe7JrGvDtc74OHsteNFhyUowX4sbl5PgYgFFev9E9TQ7h4CukFUlQoAoVcRMVX6yZjp9KlGDDsaaFwTsnz67ba5C1cYt7begmLxZyBH0ZijYbQGg3J04a0RP339NBaQCgHRls5WWMNrimFMwv9OW+s2SUR6ZX1jaNdAkBowzhVL3CeNtRMJYxD2l64U5wQqd7JKJOqhJ97DUaBBk15t4PRYEgAEHMGERB+/PHHMBqN6L/ROXF1deX6Eir9oN76ugBhioc0BYTK91LXswojeuJbAoTxwWadxfPolNEZPYVMWObuejadEZyH3LhfmpGj010TbrQXq8tdzAINS1mzvWYHK9jA1eQO/uYf/ht8/eolLNsA1/MFtZtAAIj5gjfTGdwtlhRCusDqVBhfLnWlEFAggxl0e/CjZx/D8XBMABHB4MnREZw8PYPZagW//OLX8PziFVze3sCSkpgBOtjOotuRZvdtYj7YB6fT7ZHlajadwRTzFW1cvDBmbG0xHh/Bj3/8Y/j0s0/h008+JYvMq/Nz+M2XX8LN7Z0kZUv/Jso73MJshkyvmkCsh9xviqGj1+AhfJOAkMukJ6xz5B30p0WtVA4Q2ryBiKRywpHySo2WZRvN20c4q7Cc2LxSESn8nCDBituB+R+lPoRNj1mlAqmROsFcGgPCcHWyyoeA99Q4SYh+AISBuhEoEg0shch3sFAVfubzORma8Af/G39msxnl3TwWy24CBNJ73ZRS/XUPBoROe8oYK6L1La1Rk3nHivY+Vnw36z0AYZib9e4BQo6yT699TA0fAGH9+XiXAKEa+hR0oK7CnkLjmXMFZnw7igogDDZePNoKyKT1RBcrw29b0MOm8a02rDYICFcwR0BI6Ts7AoT0I4AQDWGxDmHPo+1DSLKZcGl4R8wPSsZNjgKq6iz4DLtWfJ0/Ey1rydfCPApmEmeHDaXaSkGNPT4UO+UhVMoa9PvQ7/VhtVxSDiECQiw0g//9/PlzuLy8JKOitkzzvSU7zrGhz3qohzDHGx8KCOl+9RBKdMjb8BAmAaEhD+KLEWu03k67znvbcyMZUs9ZjMxtxq6DR74BD6FbDgMI6djCHD2E9zfwl3/3t1Q8ZgE7eHl7By9urgkQXk+ncL9cwWIHBATXnS5sMa5cVh8BBXoJB50ufPrRRzDuD6G12ZKHcDQcwfHpKTGb33z9FXkHb6cTWGw3sEbm1O9SEu0KPYTo2sdY+W6fQkdRMcPQzs1qZYq++D3H/oej0RiePXsGn332KfzO7/wOhYNeXF7Cr3/zW7i5vXVKm8AHsr6tMIeQmAqXOscPWdAUXJiwhcDaldvYhslllrXhow4ChOJJ24cgOQUvBwjDBF0WRkwXwiVDbTIV02NNfLSOMSDMKY+x9Z9DUyqfytj9Sj4EED5meJid/pUAACAASURBVFKgaEfNcKUOG0/LJkfLOjuvQwhjMonTEl6VMVa9S4AwVlxtSEeOfr3wSk0wJI7weTnrnfXslJVpO14M+UFlbDWfw9HJCf0gGNSS4rpndh7+3HggkbKI73V2X8PF+9g5VVlSjqCGmFz2RiCUDzTWVAS/bLs4GlwkQzwGSx0BpWQAYaA3qxBwSoXPP3eWcfUQmpCxMHqhRvInFl7vqAPHwZMbKhiHAsKmgPMQ0oy9gNbB+jo9hLlz6EIO9zkUMvE4SqYhTm8UmqigkCpiUj6hMWDHnkJsuWU9hBEgVB1HZRTlEGK6DXSAk36wqN8WlusVzGZTMnaRh3A8gs54SMVZ8O0IbEqA0HprYpATKOOBnCs0OX80QKj8WKJFIm8RzQmzUIw8VnBmwWeK3rudLvS6XaooikZEdEocnxzDcDiEb775Bi4uLt57QEi833oIMWXLnYGQGQXgM+L/jtcRr/UVq5VcgyMYRTQkWV4UwlnRN1Royc2BvpDTn0phoQfwCAcu9mSWbxEQAsx2S3h5ewX/5a//Er745huYrTfw8u4WXlzfwPndLeURzjGXptsF6PVh20ZAiJWuuLIkgRsChD0ChBg6ul2uqDl9v9sni8lyu4bvXr2A6/s7uJ/PCBCuUDnudWG9w94tC/ISQqfL3kH0FGLlUBG+WorZC04O6xoORnB6egqffvoJ/OQnPyFAeHl1BV99/S0DQvREUvNXaSZK6EjCK1wIkJQrltyQlEAkZpoRxCEAarbzDwGEuWI0pTcHikvMkM3vHhDKaQriaYkrpBBbwNXj9WgWZlMqPFJos3Cg0vnYykfseXFz1pDZwILpW6o4MBgzt7CkUbDmgcXSWiyIRt8ND2GdVy5ntSx6lAoaV919KUthFXhYKzPAFo1RyyUMx2MYjMcEBlHwUz/MpHBIN01+LE9iM87yuFeF/MDkfGX2ohQS+KCRuRA4Nd6JIc+eK8vXbJ6jAYSWj6cAkwO0atQxxh0XMkoyCeUJ/+s+TRFBxH9VhubWpyH+q9z+PgBCO2jmGYfOto663h0Zso+XG88feQoREFL4m+yq60kpbSkoj9D3BQwBGN9jAWGv1YZRuwfUvRmN5NsN5RHODSDsHI2plgTm4GGEEQFCyQfU59u50NmPtuG1eQjjQi8YGupAikmko0hb/o7JK0Ffmkcnhmxtc0VrZryRKQrDNCTUU3FtEAT+6LMfwcnpCYWNfvXVV/Dq1Su3bni/9xBy2Ggc5oh7ZKuM2nfSLmaOR8mgFIM0Xgx5sskhdDQivNYCKNI5JTpBT2k+QsxzHheyqXsjaxDr07H+RGNRIFcAYnZugc4RLVUqnDS1n9YAWsdRXuf3bw0Qop9sup3Dd1ev4E/+4s/hX7/4Am5mC5jvdjDbbeHifgK3iwXlEyIY7AwHMF9vYUWN5NsUbkjgZtuCYa8HP/7sMxj1ejCfzGCz2pDQxEpPGGxwO5vA3XxKgHAuHsIWeghbIDmEGD6K+X49skp1Om1YLVdU+UpDRpnwmSQREFKp36NjePbsI/j000/h+voaLi+v4PL6hkK7EAhiiwssA0wMlaqUdl1ZcasoqlXuAyB04iQ030Whj/5AaDwv/+WHCggpV8IgBaIjKgDgczxiJvIQQIiCjt4hoBiramEwOG4T8dJU+F7GAvYYqpgqdHp+4n8dVckYUkCpDtjlmHDdfTEgzHkr8e9UzU/CndA6T4oORiu44gDVUViPoRX0+HcyRlGlM+ZdB+CG1yl7is9+FwChKmWsC3N4F6+nUQKj/K5AORVAmAKDFUOfbTuhFR3NCnG0OudW894eajYOlz3IV4925FCI9AEQhup03ghVV204fUQONSo2BYQsS5nGiN7kX5UxxGeo+iiGH6KBng3bpj67y3l1yr6EjPbbHTjqDqhH4Xa1hiWFjC5hMZ/DVnIIu0dj6GJxQfQQ7liPquOzrx0QyvnzeEYBMgs9/M2GjDKO4aI2lZMa5P8aCRiFuQYG2IgUEOBhTiDKBgSBP/rRj+Ds9AzG4zF8+eWX8OLlC/rOhYxi+xDJISwDQt4x1UmF7Wn1pUCG1EUX6J5x9VVeBU6Zyff65nXkVWYjQFNA6C3UdB/RrBjvXM6f7JUhlhgQWudLU7D7ARAepCbw0mMOoW7CdLsgQPj7P/9T+Md//ze4vJ/ADvsDDgZwfjeB2/mCCs20+n3oDgcwXa5hud5QsAG3JMfCMgDDXh9++qMfQb/dhdvra4ANl+UdDIeAwQZXs3u4m8+o4ugSuBRxZ9CnZqWY1IweQmJwUlAGFbP1akmgUCtjkUol1IItJxAUoqseDyDm+UwmE7i/n8AcG4Ni7LYUgqC4eGUAVB2Vi5hoNS6kTeY1GQFfkMrUGH1PvYAZdwCpHMOK82aCbY5CRhu/1jA5moq5MZyahoxaEWKAnlWOghuNVcjgohhch8pwNUdnf4W/VFAkf0By1q2DjpSEHhMglBLT9BzqIYWWWxbY6cRmG6IbKYkZcyAZYPDcUeU5ZuoocAiwaDNK/C6aDOvTaYo5FBDap7F3RepABuAnCqEsAEIVQLx8zVXh3LlNPSP+mwprEpSu3xcvHitjRjCzylEhE1d8CcuwGyCB9xLvkaVnMojubz7Nw8jzAXfFIXUxEBMyt1zBKSt14dxNpq00a3lWYBXWN0feiYq3wvA/qxwGiojQm/JfX83R5KYoICSQjw2u82cqXvYSry4pnaV1st/Fzw8AIW1UA0KIzpz9tSTjmh7Vkhdwn/PeYCaJS6xss18/RIakF7W41FkVI1Hp0hn7xBut3mmKn9aKo1yAT3tnulQUUmp8kKe+FrUf9BAO2120xFNKzhJ/1ksq4kd00u9BdzQifQ+frYCQtUb+xHNMVu52vYlV9FQnn1X4U0IpPm9KlAr45CAF9EjVSkXlcR6xaBzo2MgRcaEKNK415mCi7FdAOB6NoNPpwjffcsioGgSdfKH3qIeQV9KBL1fZQ4CYGJ7I00ZzC8NeAw9t5lA4+SXtOGgc+hxzqHVFKnwEr3FeVt51HopSgPxNZL7EcPjemgEglPukmrMOOU5oauIdZJlq6DE2ECqdJvY1q+cbeg2X88CqXLGy3ZBxvRUPIW4CqpAL2MDzq3P4vT/+Q/j7f/lneHVzC+0xhgscU2XR69kc5hjH3u1Ce9CH5WpDMedo6cAf7EFIgLDbhx9/9jvQ3gKcv3gJ48EQzjD/5vQEVrCDr89fwvVsCpP1Erbo3eh1oDcewnK7gcl0RsAQLRGUm6jWCUqq3lFoA4FPS60aOy9EgUTuiF8BXlQ8Bg8u6ezBxoQCgZ4RbVx4AMIvDwGEdCjNY6xiQuzCEHEQqioKNx2GQhhrie5K1uhATNK6WqDnBWoJtMZeBfvMvFW1ea+60hgbnrdHvIzHjQKTACEaNpTmKAQawSADwiBswZn89h8KPqeDP2g8IWG0pbAUzvHgYlEKzpo+/RBAGFKHZ/QkMGyonfzOslwaAJe0YzPopkpiyXIdr4EdG4NpLQuOYE76fRle4oRW0bMpTEV6UyEoxA/uDXsWWTnjfYmZS+JvTTfuDV1XOtO2LUR4NvMGtn3pjfZ3j/YcFUBoBoYRKV4RqXoOHCDUsDxSvCUXVduQiLfY0p2OMbclJX59MCA0a5KtnlpDI5Ym4zNt9/Ywvh6pVSTXMiCqKao8kObzPOI1AMKG/C1UQ8Lm6EG2hhilOPWFDYCOcqnQjC9S4pR9U0jGGnKwsigW/ets2Du4xp/lgoDhbrOG1qAPnZNj6GBvZ+yxR/2bOWQUASGZxMQAU+edinnngVtXvS0IdYzSJKQnYUpHImCVsWw0KpQSjQTDRdHpgeuBTolPP/mErpjN51RhFFOYnIdMZCLrkigfFEhJGxHlMSQ3NLKEIxEUEHqja3SuyFGSXl0qKCg/LuJYPX5N+UfUczPwxsmZxr/x0vK8VLa6d8r4SE+PdNe6/sn70k2sQze9v6hHSKpZ02fxdWH0XNN73wIgpOAyAoRL2MDL6wsChP/wb/8GV9MpbHt92PQG5C3EkNElNjYdDKgZPXrzNhtUbjrQ63Sg38FY9BYgo0FQuFks4e7qGs6OT+DZR8/g+OyMcgZ//fI7uJrew/1qSd5BbHqKFihUY+erJauy2K+GXNm8dBqioxWsSM1SIsYwCXF75zYyENhizI2NTEq8qkjrAbKb99iAMBaLjQFhbE1qYvWNqLCkfISXJoCy7kuh2t1hisNhgFDDKpoetMe/TgGhNEKNAGEL+1+KNXAf0FIaJwkhCm1ERaBFRQfWm9cJCJXIrHFA2J1aLa3pQK3XZhIkLPigScC3CsMyAb8uQEi8xYE+nxOoHkLdq4rCL3OK91IVNORXqCA4QKieW2PJrswpBRIfn1Af9MTcmS4bhh4PEDqlouEsSlSV9RDKswNAKCHEIb0Ybw0TNSt9NfnMrx0QxkpW07Uy9BfIoYjHH8bXw0G8TQ/h+wwIVUfRhtsaPkpzkpQEBfZc3IW9h50eAjqpxaCGc7xlg8ZLzJFewXq1gu1yCTtMq0E9bzSEzukJ34vFtdDMKJEORAM2l6wh8H0s2eeoKVDiQkBoQ0YrwCMAkp429zVQ6Z1YUKbX7dF6Y6Tak7MzMgBOZzO4u7ujtCUtthNEHIjeihFsw9GIiiOiDEHQPV8u2KvoDKtGuLqOIuHC53Q6J8fEoaLj1jxJ6xyorJXjh1WDZQoQeh7oGWmgN0slV6Kh9w4QSuPrhjzVX/YeAEJ1zyIYxB9sO/Hq+hJ+70/+CP75V5/DBJOLW21YQBsuJxOYINNAj8RoAP3xmMAgbmi33aNWE6P+gADhbr2F6d0dzO8nsJrM4dnTp/Dpx5/A0dkZNbv/1fNv4WJ6B/dLBJgb2LRb0On3KYdwia5xce1vMQTTUS6HUSABkk1FPecofMXKYkO+qgAw9HBxZixb773VzAIfCcGzVb2MRSxFD4d4CIuAEFPPjBU1LGYThRccAggbW9pLgDCfC3Wo4lBSFvLn8DDr7t7nOnuDeA5EaO4MIERhqoCQMhn2jStOvJO8g9hb04Ultqg/lPbIo1wTNKlEocV18y3Y7cWzGa4z5U4JGNQwFhYI0X44IOQJ1fWr0sp4Bc/A6wCEqtxbJd9Vz5QxKX/gdWMeYrcvBoo6d5xlDhASv9G8T7shHwBhHXm675tGN5QeuC8gVBrUf3WvFQAyLYT5Mkk5UYg6ehQP4VsEhDkvcbwOHwBhgTI1ekL16QTYUm8Re1+wWB6Go0s6guWjqC91OjAYcJVQZF7sXdwQGNxhDQhMp1muYY19nhEMYnVRBJHjIXRPT1zqzkaiX7CA0rvjIbQMeU9AmJKrBQ9biZf0ez1qO4EfBIcI7NA4i0AQfzDdCXk+5RoamY3XY7EgLFp2cnYGp0+e0LVYyfp+ck97hQAS946MlOpVM/nLgQipaUhP+rN4MvndG9IbbG/vJCDMGP5jQMiinw2rqjqTQYKimLTWgfBIQ0dOzSfdv6F1oYG0eHwP4Q8AEGrQwRxW8Pz6An7/538Cv/zyS1h32jCHNky3AJf3mPc3p76BmEPYGw5gODqi/n9YzGWIfViw6ijmFc7mcHNxCbPJFHbLFXzy9Bl89vEn0BuP4H69ht+cv4TzyR3cLGbUhmK121KV0dVuB/P1ipgN/RhLqwpKCwhJkSN+wGpsyorPPXBITHvyocOExJlqlB7mF6SV9xzB4hj2Q2Z6tfW96NMrYDF49GGA0M6nuVJVnW9Cv68cTwsIWUbRbtF+cLhe6USr50jvqzv9DweEPCc/16YgRAEFe7+4hQla/LTyIBVGogbn7PF+KCBkjIchKtxMmJQCDUkUi6ICwn0rl6QBYey19fmOWkyDrMUi6N40IAwU9IhMmq41C0o/T5yX5nwEZyaiWXsO3N6K97PkIbTheU4YNiX1t1iQ5q17CI2SvB+nrfKPEiC0/EnBC//NnIWg7YR6l4V/FHSaUneictQGex9TnyYW/joOSt87geTTNVJ8OmfTahrt+QEQPgwQkqQS+qMiYpQXpgZ0pRPJLxRQSFuL96CxEn9WnNPc7g24kjICws2KZSDWiRiPYHB8RG3A8NnYo1CN55RmJHyOyKahDt+UHzeiVRXXjhjfDiDEOaEsxrQNWs92GxAgItBbrVecKoCpVSIfPQ9hHXS7XsNqNoPh0TGMjo9hMZ9RJeu1pJw0BYS0N5m9YCMkh7X2MFpJcgGxWjZ6hjWEViN44t7K7Gn22oHLlU/k+KuMKAFCVO65+F2QjOScQY33ny7M5QQzOzskBDhPp68HEOZ0zTcaMqpYnM9yC6awhG+vz+EPf/Gn8OtvvoXOaATLThdmuxa8vL6Gq3v0Ei7II9fudeH07Ak8efIUPnn2jPoMdlstmN9NYXp7BzdX17BEN/lmC8/OnsLHTz+idhV3qxV8c3MF55N7uJpNYLZcUmUrDBtF9oQeQgWEaJEyEVbEdMjCEhC9zyIOvYJMJErYIViUcNMkIGRSzBNECXgcFnBQ6ehgTkP+uwcAQlnUw0bb/KjGgJCYjfQ3rAeE/J7m3sLHAYS676UQuKRCRooiJ/RTuLNtQiuAkD0JLVdprPlKhlcqIOx2OoA/6hUkEEqRQwJKMfh6T29kiiZSe6DeECq2IoqkAkL1DqryQPdL+KidiX9XfZhwCZwfCgh1Dsj7EAxayyla3FGgU16hVpCsGDG8UYNpW/iGCGbNQyR+EoWM5gBhE71qX9o8lM5S970xQFhcCO4dWwKEldsT58C27YlBWmz5Jn4V5MSycUtzuayCVLfeoRIUne1sZp3Jc0i84NEAoT4bjSOmhH/dnPb9/gMgLKxYAw+h3h14Ch2JSH6csSxTuCh+j4WtsJ8z/qDXCmOQRiMA5HUICNHTiMBlNKRiMoOjEck06hGNIBIjH6TaKLbx0s8PHRCyLGNdlI2LbWeoVdnnPGSib+sZQC/tZrmA3mAIfUzFwjxOlOWmRx8DMh8vJrEqFSdIChCynZsBIfZLHAwHtIf4wWqyy8XCyzgBaGlAyFW38cOGYEEOyWItxkMYeEWjPo8BIOR2WY2tC0J8JSP7+wAIi7rN7tFNKDnGw3BQUoOJMdzBAr69fgV/9Ge/gK+ev4Dh2ROAwQhW7Q58fX4BL7CNw90tefWQQWDfP8wN/OlPfgInR8cU3nh9fgE3l5ewmi9gi0xnu4Ozo2M4PT6B2WYDt4sVnM9ncDGZwMXkHiboJcTYdSSaXpfaWXCNRLRASYEOEZJUYRRD5fDoqRZqKNcunYY0WMbp/9sf3OzqZBXpD4CwqfD/oQJClAuVEtMUrsNiw4Y2N13L+DpkIggG0RJJhWRWaw79UGGkFYQlfLPpe0qA0AIv3lv5YSko1U59GLZaRW21TW8UECt2Q8BaYpp2bvuwTx6/tJNAI5epCsqAcEN5me6ZtnqZeLx9nlkKEEqrETEwbUShwvGmACHJ7UhApvbtew8I67zoUpRHAVq8RrSv1T+GthG+2V3VBBCSOmaAIStGXIhoL7or7HHRSJfJeyJ6skUhDgwZDZbsHQKEubVtyhNS9JHmh/vtowNDpQI5TSw8CVqlED751IEtpT+KqNJIKT0D0uam0+sR7SIP2mEFUfxZYK4gAAwGBAhhsWD67nagNR5TXYf+YCDRWjuSL/j9B0DIG2PlIQEPV9eBDd/qVSP6TRmkRARSkcRWmyrlY6s1lgPsgcX9wtDTuI8fs6LQJFbyECot4TuwHzj+i5/pdArz2UzD6OTdYa9tJBHyUopRgQ1hOUCoRlLvSVNA6oztAp7JTvwBEBarqL8FDyFaeZCwOjAxgPA3335H1UU7R8ew6w/g65ev4OX1Ddwv5jBdLCjhdTDg3n+ffvIxnJ2ewtFwCIvZHBbTKf2LpYsxFOFoNKZSvPeLJfU2PJ/O4Ho2g9v5nMAlhR50ugDdDnsKWwwG8e9qxVcLDIJBn0PIfw2ISsL+cn9TTUFLWmQV5SIgbKpeN79OmX4ccRrbwa18UX6gf2ske6J5NQ+7Sl3p35gKIQ1DMJlRxNelljnkc6XQUh2TD2FsEsoaAohwj+x48uFP6TGR10KYJgpPqjYqIQtkMZQyKvXehHCt03uEgLBN+Qrr9Uaa3m4dMONkcQ4Gb4i5kh4XF+prlWeXJxWCJcpxEMsjnlv0WGpxFtx8FEKj4dBZT+ezOYXG8CdBveZPTZW/vRRzKeWt5b45/4lXW/NybP8k0QIcwWgoivd2e7DPeMMLUXqetJ1gLMknO5i1bHTtOabc/ogqmh/k5kwpcWUcVu0vKZxTDdlPTCw5bOdp5e3gdeYrte8fLSFpRT7KUelcrec6NhEJvH2W2uzLSTnxf+BX8u/4D+e7ckkzC8jRS6LnOaY9ujsR5Vnh12YcTQGhW8qw93blJCVpqQmtmEbebo+b3NeQuqr+3YjnydrXnecyX8jLrOS6WEJpOA++LF0duA7IZZdTx5HM8a8SFOk6WqDDnDU1eCENkjKPkSt4SJAPUcgoVsLGIhBdjr6ifLUWV8Tu9ai6KBaUoUqXkpZAhj8sMCO5iAEHq2VcWU7vT54l7MweBK+xRhI5cPo9k5DhBi53tzBQURwNJ0gWw+Vz6kN09XfLc+hvUsjHr5PyMYlgE2BJBeI6XfbcycuRt3D0DwNCJ8clmjv0ssuchGYUhMVLiHSA/cAxdBQ/FJqKeaN+qdz7HRlSG2Uvy/DvlLMqr9TiRZ7Bari5tHML2jXxurHMlLWwUlDqh/CzmhNU1miUCGmtO9pFfYmGVGKE9js7/tRh5u+rPMxQ35v3EKIvDbeowyGjNxgy+nP4/KuvYNPpQf/kFNrjI/jqxUvKI1y3WzCZz+F2MqHwAiSsk+MxPHlyBh9/9JQ8Fth+YiagEN3R2H8QLU33swVcT2bwinoaLmG6wrqixK2gOxhSUZnFZg0b2FLFUaryqc2cyYoi3kFpquoOn7aoUAFc2FElHLKk5TR+qYJURzjx9z4Ebd87c9eXQukOs2YeNrLUOKqFZtLEnX9jytW/j/cjFSrorFANk1kOLgSUfb5vP2HHQso/T84pkPmV8etNQiUBjPDZyKS7XQ0Z9U3POTeWMhkP2+7oLl1nW6afQ+WwFQyDUFUUNPFd+yGq5xAfORwO4aOnT5118vLqivqFpj5xfqtl+CUlMCUY7D6E34c0bAVskD+YsDLgvtjchBQtVhrTG0CYDHOlddx/y5qC5Qq/OuBd+4+O72gq24mFa3l1kaGoJDkaFCUpNQ7aWwPkUrSQC8EP1lDaHuk7qJIvtp4QGaTeXVKMnLLjz5q11FtlPbd22uxZVY3ctrCnwT+F3tNQZ/KyssB1LE+jI+0ffiiNNaOXIgxu9ogkz3qDBL7nKGO+3vz2vNx3uo2kZfA5MnwaX9IxdRPW3MqL/ozpB1hspMOtDzQnvN3FZvQCCCkShA1d9l3ZxNbmk6rkvpUMAQp+6x4fHo2GoYiS1qHPjuneUlTsIcTfOYVC2grJQwj8mMHSdSaqAH/XYjOhQVVaTWCknGnsrt7B+Ll2PZyBQNMdahbLRqwwCw3nQq3l0KhNurbUSKAlFXAXRb14Xcfr8H5NudUGr58g8IwSQCGkuo4lHN/U6l1HNAGj3Jd/xHwsM7eIt4ZDCnXtt+IhZMtoB2awgu9uzuEPfv6nDAi7PdgNhrDudOGrl6/gejoF6A9g12kReJveT6hh/LDfg5PjI3j65AyOjo7IC4D7iPHJd7d30B8OYDQew7bdgfv5Er45v4Kr+ykBxCV6CLc7aHW71JMQexCSd1DyM8iihWFdYp/lHELeKN0uTqaW36ICMrHA/AAIm54Ie90HQBiuRsqq49gWC9TINYC8z3eMqtPi6gGhvg29WmwJ1mq5ejIeHxCqMMA3EGBCgKOMWCuJofIuOXMYymrdk+ghHIxGrtrdgqyT62TIxD6A0CoPJUWC9iUQHLFRw+9yqPD4v1sFwZakSgNCIyCcRV0xi7cUe4n3ARDiWijwITMlGT26jkZcn01RqOx+aKBo9nRFRlobjWEVInZL8q5w3jpX97OWbfbAs9lFQR/fITQl4M3LmzzffQggbKIsBYpiQceJQXEJEJbO2f4SpgYQ5jY0OxcTtrb/YB71jhyQfh2A0OmywuPUi4dh7+QVJIJuMehDzxXqXWhY3LHBA88aZzUwIMQm5Hid0retLOrO6SNVhIzX430DhE7qiqc2ByQJxDnDi+9raveO5bn0HFSewqxF9lCK8hUo1YHmKDrDGkft7bWAUArSkBGsBhDyO5iG0p5KW9DxAyAMt/EdAoRTWMN31+fwB7/4EwKE224Plq02TLY7Chm9mS+gMxxStVCsMnp/dwvL+ZxC10bDARwdjSmEFBtzYigbAsKrq2vyDBydnEB/NILFZgfPL2/gCr2EkynMFguqXgXtDoHBNcZNA4eLUjgOdY9nQEiVFbXSm7WUSiienpnAmxDlVqiCWvIQEog8yOLwuF4767Gonv3HfVdZCqYE7OvzELL1qF4up5TwHMPLPe3xPIRipDBeHmsX1Hxdb7ArgcLmgLCgZj6uh9B4TVTRcB5CHIQAQvXmUC8lzCGWc0SrQ8oIh6qQyHAhedXNbgoIY8XhIYBQK6YGCnQcYq1jjgJHkh4/M0cV8E71TYXEGe9WPfX7Kw713uxZEHmfIVWu3duThYoq5tW0OwQINX8Fq+LhD/fnCi3xTqkqjDQYhymaEgJCUYaFUDviHWQSFtBuwaCCWPVuihHT5v2UTvu7CQhxbdM09rhgUFXpDMMv5JNW9szs+6Fn4kFEnrg5J8NfJyC04IIjNQQQKi/udqDd6ZLWRHUZNA1HgCAp/cKLCBASyBHDh+Npj6t/fB8AIbELXeOMAqPeQNJxsN0ahfIy7WtaAUfGyfomcgXVg5fVacw43JgS58idkegdgYdQciGR/6Js56r9Oy56k/IQ2vDlzJHmCCbvzimVTv6heQhjfvFWHtqbugAAIABJREFUPITUAJ48hGvxEAog7PVgst7CzWIJX786h9vZnCpP9cZj6B+NKEcQlUIMW+t00KXcgn63Rw06cZNn2H7i+paSWM/OzmA4HkOr14fFdgd3Mww7nVIuIja4R0CI4aKT+QLW6CHEog6an4Gx7SiUDwCEwaEJvIeqdCeothCKkxOGVe/DY4uW+HmHMWT1JtWNji1Zqau8qz/lmckLYr6P72H1yHq1vELNWpiP0suDw3cFEOoh1rwjBwTt+u3EshYBDLseRv3yYElyFRrg42iz2EOIz9cw3INsHE4JFquxvEXbamhrjSQgFO+fEyaAqStcqc4nqKcpsQQIS7RbPZ9MS0zL8SqGZ+h1AEI3VvXgmlDT0LPEV9b5jgNQIg8/VPn9vgBCqyDR+pk+f1bAVpRwqsbLH+J3ulmcNOjMjHqfXku9wCiMjs90zAfZw8mtAPTzPgJCS40xjQVG1ybWu6LAcWaS6lU/SEBoaSqOztlP7isgxL6DFN5P1SY7FJGlodAcDI3ecG42bwEhM07xhgcGq/3GUatvRGHl76OHkHUaPulFz7BUJNe8PKoKrv0ksZDZAYBQPXGOzyTOTbymalBh3seGLtIXbMiozAfBoOY34jtQjseA0O4xybYPgDAt0Ssho5FX0PDTtwYIt4A9BxEQXnDI6Ne/hV2vDzfzJZzfT+Gb8wu4WyygNz6C/tEYBuMR9RFBoh6PRmTtwOTX9RItuEwsSDTz2YKqkT558gQ6vT7s2m1YbDYE/O5nU1hh0ixag7tdmK/XcDebccgoWrash1AAIYXviObkbQwmHzBVYU4oNTwQLISSB7cmN0Nd+l5/sGCnjvU91veHMeSHA8KwupZTeGoYoa51E0AYKxs5fePdA4RS5MJ4vmiMQpOai1EF0rG6GHoIfbHpfWhHASEXjVIAdoh1nwVHc0CIo4xzCLWq2Wq5ZMu0VDmzQtTOLqia2BDJpsA138ohLNWzfhggVL7j5B0/PkR00e8aQkxzV+9gbMndY3utdbekgMTr685MAXzmzlvDbRCFyEwmWRxDliv1UInQYGt6NWQU5YyCd9s7kgxOgSISCVqrdEb5mqQUocfQoz4HEpUWK8APGztLjjvNxsmeOOQrJI14mzVMj/YxNlvYSJikMYmf1tQDWzIChOejYc5VgmYPM1CkegJLUZ4c4aWKKzmhXArr3+OgPfjSjEFTz0TSUpD6Y8xgmg3M9VPV9jlYaAwBIYUAYsQV6lMM+pCGFBC6c6SAUIjTF15qYrpqNkY+OyHtVyI/vKIhYYj1z1bjkDt9DQ4J26s9kolp2WKcJvpHYBOWJWNxyg4UJ5eVf7icZC0UlF7nyhmTtBGXOSUh63aV3JqKhZSN/kyfjnfWAMKShzB4VxYQxnq3zi8xTywwQwsoILtAcgG9PAppFoxUSdKraAW1+ZEqZ63RMpblbw0QbqAFc9jAi5tLakz/+ddfwa43gIvJFF5e38G3Fxdwv1pB/+QEBmMGhLhZWCb36dOnRNzYPwVDRG9ubqkIL8Wld9rw5MlH1K9wvd3AfLmE2/sJTBdzmFFPQ+RPHSoqs9xsHCBE5TkFCDGDkCxaVlAaOV4RtlktpmyVtGWfnYwxYV5adEI30JasP0TprmdvlZntVerc89NmVSfzHsIPgNB6JPwBFuVTmKsyW/ImiOLvkvNN/6YmHkILCFO0lVbAGBBqiwvtO3QIbaolUYswkVFBjDUpD6FaOzGsRNcHK5vhumGRKSqG48prc4++CiROCDRLw+nzUjKSPC4gtGCQvbBiYUWvkArYxBweCggrFuhESFGSB0p/LJNqnfVGps5+U0OS5ZUOWArAS+5ZygNkridQiN46eRj3huQCLvg3lC/636rUMDVVra4VD6EN7xblTL162oSZ1kIr90mnZTUI4vayHDDVdm3IVEL2pHQV2/LC0gelIRdQeGA4a6gE7QMIDylKdRgYtDlFEZXUtSDJCE49j/vL1Yff0WQNLC0ewpNTo0y9V71NSqcaLqHRVrYmA6nekS4V9KMr6FkPXbXK2TQPVPkZ8P8G9B7SelMDR9h4/CGA0OoJHA3l+2orT7PPZ75r2jYJX9Fq5cU11nNSkD2qayCPI9bX7gS8Vde55CGk/EFX7DEsKlMPCNM6N68BvT2cIjFD5YHlAloVI3sD+ijTbB4fpM931aDlZXU8GE+Lqifa6KWAJt58ldEdYBAX/qxgB8+vLuE//sHP4Fdf/xZ6R8dUEfT59Q1M1mvYYFPLk1MYHB1BbzSGm/tbWKyWFBKKjGW1XlERmclkitTG1t1OF8ajMYzHI9hgoZnlCu4m91RMZoVhDPjBOOpOlyqLLqlcvw+v46IyWrCfS8uUAGHABAqKiNgc+P0poRtVZ/LhgEy3XJaeFRMNiatXWB/KNi2XTPe2Kb1BD3yTs5KPArL5hP5J1bC88DtV2uJD7+/zW3GYh5CllXqEskLZhIbRCG3hvsi7TEp/LhfALLS18Oh7UaFkZVbtr5jXj301RXmUl8fFZ1i75dLM3JpALHiiyXvvtK5vFeiwYsyKqtIoeugUqPlpWftlnnJ0TlZZ0Oq/to8IzVXabgRtFlBxx8Ig6FHZ+F6J7rmxV9946PdXlnLUnZurB5FVNpDoGSA044IN5XWO78jvTsZFyxobE+xoU3P1Hs7w5ISKhH+JBj7yc6XMioTKB7XuguWIitkklkrXxgNhBl2VKNwEGVUeZ0P3UzzahNcSf1UPNbFqVqp0Hd068GEVMC7/XTmj4XBtlek2pTy0JTdmR9Wze70eDAcD6GNky24Hd3d3vkS7iA2vaAthyDtZbHklJ1Z33L7ruOW+CrtJ6EhOZO3jsm0geoJXtbhUWzSrmqeE9NAEGPEDJWQt9fQ6UJyiN2d6bzDphpc045Qh3RmS1N01b/O8ZX8e54mlblxO5mtOmh4eMZgwIAwOivuFadbI8bqXNVzL3GWBkT8kvGAcjeLq45fQ2JtoPpFrK5s6UzCMC2sMG9Gz/Ne95hQrU61V+JyXiTxeW400OIyCoYKOq14lSE6V3m1676KOjoZi9lKyHFTwqRBNl0x1GQ0rZb2c14pATbTe+BWmoqU+PhhfWLZc5j1mSt+SueoK4wg/Ur4XbKf5pek2F+m1AAircRz8pJ1PQWBOYKSwoT/GEn6QFhSS7mb4+lvwEDIQxB8EhS8uL+E//Ow/wedffQmD01N4dXtPgLA1HEJ3fESAsH90TIDwm+ffwfXtLRWYUWVvQo0u5wQIqUJcp0uCFfMKcQmWqxXgNegtFHqiCqHYmB4TmbdYwVQWVqtakQWe1lAU5JKH0NJgStmwYVqVqoNCIXJwAnpR97o0II0bj6sHhujikQV1km5TY2zAkInBNLiudEnKg8DXp/MLMWxFwxLqXu0VKXliY4bMlr2KB6XywhBAVZQ22btYca9bj1gzpjVCr4OpKqYCwVnqauiE8maNd4RoiwS7ChYTWmqUILW44XXqpfOAUIwwhHUzYVrRZNXzEliLbaic8m/T2F29iEwWGpoSCgin6Jt1cPtHSn8zb3YdTdV9b2mgcm3Cy8eCNQIX8ZplXlqiK1qz6D59V6U/qc0zMPeoEcM+K8ePYut0I++hyDJ6ZsE7qeMWtuDDdWMFP7e+ktNE6xyHglLBGU/7FmxpOFbSjhP90a51B/Pg220qWINnDKNW0JB5cnxMPXTxc35+Dgts3u36VKpxp2qc84Yb3pwKIDRHoSlwCk7PgZ6z0lkI6AQBoXlhY5mWCMWtO38kN3Kuy8I8m3s760fQ5IpD8FCsLMcKX+rMNxmLXpNSxu39+nzHR6yyKYp8qn0O0+whPuJ9Rp+/NuAfj/PIg55CZzOz8dagqQ+342YQ5W/WQix4rQWECto9MPBOipg+KIKh4AWsPd8CCEkstzkvkIrFyN9z3shYbvG4WOfaHxCaojLCZ3TuDJZ4ybmSMxeviXWmmD4OOZtlPbgACHdpvYn6H1DfSR0vIxiWlaHCQBWcFQir8V9k2jsBCBeoPLZa8OrqCv6PP/wZ/Ptvv4TWYADn9xN4dXcP3fEx9I9P6GdwdAz98RH8+qvfwqurS+gNhkSHSPDT6ZSKyeAGI9GjpbXf71N/QgQGmFc4nS84HFRCEPBfAoMCDG1is1cQxQohkrWC+woKWPyVPtPh91gxTwBJVvDZ24P/v1ljHot4CDXhVl7UWHgexKLcSw6qhPoBED4+IKxuo88b8coeU6xXFOtheQoQav8/IllhnLbfnVfSGTgineIHjTLInBQgkkBoCAidsDMhQ8yQOVSSZuLCJgMtUrycaU9rShH2551BVxWsZfJ+H3CWHgQITaiOM9AmLKZOgSsUHGgCCPGaeN2c8dECNG1UbXhSFnjYXCxt0J6SsGKY031pCmRSW+N4ZMZoR/QZVYi2AIDbQPAnAFuZqnyVMajskS/QYImgcDmd0Zlpd3twcnJMue8ICHGut7d31MgZzyDKOQSHOo4Uz7d/KwFCO7bimhbW6gHk726NAaF1MzRS0FlrdM8rKdPBnKWpVHIOJUAYebAar+MBi2UM/MW76wAEK7rGaPwAYK9RS3RWmKFXPTXGyJTaQ9JnMlEw7OXJREkcsIYPueWN6FQywJyhLB5/E0BoDeFU7VU+XFBGWkYZeojZbsVAGEWuxetS4h8qs6nAEOmzXMEZ9XTuc4gRTHm9xIJCvu4wQKj3CckSo28jOMU16SgaxJSxDdUlcdFILnLKtyayclX/uxGvkkOTnm0eDJaMV/3+AEbDsdRPWFM0CepbZAjApmPaysiGyAYpRlWg+VY8hMvdlvIHN9CGi5sb+L1f/DH8629+DYsdwPndPeUR9o4EDB6fQG84hvZgAL/55ms4v7lmQNhqwXqzhim2kpgLIJRStQP0EKJCumWFdL5cUeEYEuaigBAopHLHvn+JA4ykiIgVkbXPiku8pF5XDllgiU/kHR0ICPUwKlB8CAOsvfd76iGk3Q2YUtMqo4/jIbQhkIdYndL7Fs6hqXDTxHPOZ+J1UUAohkLxvHIzYfo4jyrTtQOEfQx78x5DvrSZh1BOXFg1LOq3REDFcfhwFXJCqh4QpnIC301AaMFKbE0NFNVHAIS8zEbxNsxPFVLNhdMiAPE9OeWGeXLVKu6Bulhv1ZOejy3PsrCA/t8AIMwNRJcNx8PGyzZsyEMI0O51qX0S9tWl0vC7HaU74BnCc3N/fw/z2YxDwrluVOUTn3N7yUHerYQ3tVZOMOdodJkadpiPmPuSoMWZP+LD7j0qDfJb+VWcCpL8FAFhPtrlIcaK3GI1qElS9JorXwgMPw8AhLGHPumpsbpO4l0lXhUA10YU9PouaiozH2MEjwUI9Rz5fTEahcc9BbNGgqfYysUZ8Jaj/TwgRA8hp5fU5SvqXHg/JN8yGzJakTLyB1sGmm1IWnEV+TDzU9R1GBD6sFnGARq2atla4CBqyCdLPFiSEpLklI5maFF7vePjE8I469Ualqsltd4iUIv/I2+o6oKeJzvvKOl5odb5VgAhegdnuzVsWm24vLuDP/6LP4d/+eJXcDWdwavbuwAQDo9OAXpdWLVa8N35OdxMJ9AbDEiJWGP1UAoZndEuoyDtdbrkHexjDhNVZdvACvMRHaPiRQi8gsZzqEzJAUIlKSPjUpb1EmMImcuBgBDLA4uH0JXklZeWAKE9rA9ict9jQNiUqYcWuocDwqbvfVPXeUDIb3SAkJi3D8MNPIQGLLxWQLjHIvzQAaFVx0sW+aT3PgojdcDsAyBs7CHMkarKFi6MxAYNrH7b7fao6JEWCltMp7BZLum7/mBAgl8jYSgkLAWK63LfCtamLJhpqOhU5tvynonmctFcmQrzddpYNH9rTPgACIPl3gcQWt2g6NmPPLJF43eGJtXgWKGNh4DVPeRDk0sfpCs1eYG55jEBIRlKJRRQe/Tiqxh8+ZzCpgaMoJXNoYBQnDHeQ7g/IOTlCgvw2GV23uXqCaiyJ5teI2k2rO/4NSIdX8atutDbA4QpgmoLIDxmQLhew3K5EkCICXlcMTUFCGklNQIxkiVvARC2YL7bwHS7YkA4uYc/+3/+K/z3X/0KXt7cwHeXV/Dy9o48hN3REXT6Q1jtAObYM3C1gAX2IVRAuN3AbDKhhvRYKIZQf6dDvQkRFJIAxobV5EJV654AQizUgmVmndfQew9pwSh/0H+CBOQ98+IeCgjx3eWiMr6alKjyLr8uBoQHM7oDAWEcurQnr2Q2sGePwn1yCPcZz9sGhIFFXQdeCBfcZ268zmwtU0eeMkUGhhYQestSTF/YLxA/qOCq1c2couZDikLs7I05z6Bfkqr2q4IyOQBXVCZXNdR4xzIeqljAls4Zf5fxotTlEIrSVPIQxoCQR1/1fCsgtEoE77l/wg8NEHqPvd8hLbQU0LGtgJgBW2pd1vv0/Lo1xtxELLJAoLArVusWrBZs6cWx4N/7WBF7uaQf9chWFLo3AAgbyQ7n6WvmJXRrqoUcgsWSX4Lz8gEQxjpv1gAmsrOJh/AgQJhgphpQJUlZ1foGJdBuaDimtaYAprmAKV/ZiNYf6WWPBQiVr+DzqLI2FlYTeUWhhBi6KccyC8qjOT02IGRnBhe3Ub1CxFNyNQMvtBZRSUVHaLhxJSIm4QVz/NqDZ16zFmixL9S3sYuBc7bE77TguCGrO9xDmFqaFsuGfp90My2qh3tMNR9Y5JuP1zlUhmARzti4+IYBIdtFF1sEhEtYtlsECP/8r/6SAOG3F5fUfxCLynRGx9DG0NB2F+arNUwXC9j1uwD9LnQwHA09hNsNLKYzWOF3WA5cqg72el1pVs96F7qCvf6FOUjSmNOBQQWGImwEDOYBYVgNq44vPAgQSl4LJwgz5dkqo16B4+/4dwVRvu8Mf8eeHlYA9+ybdKC1+PUCQikA4aQQh1IdNL+6TTQhj2Q5otP9sKIyDV4ZXBIIdvmmFIKz7/OZUYQhBt5qJkENkoUdCjFfbVXzFrgPIDOqQz9Z2jEFPpKsMgHaiCZs+Ed0I+eP1ffa5HlHYRa5nJhcfgQZlDJSJMrZ0DPtisrsCQgl4ZIqMFPBIBIU/C/5qTDMF0F8CwsPdKSIkKyDKOkxALfGsdBIIsdC7yuEdwYKXtRz0oMEX/q7COhrCCzgv+ymSysfhsepoZB2W1to6F1aZKEuODLisfpWGo+jAS4G1elgbg0rS3iGSIFDL2GrBd1+HzZrzg3h7ZMehpG8LxohsqA1zMOLGE5gt2imJDcttx9rnoWCTj9AQNgoXFS3Lmekes2AMHWImLbTFTGZeAt6h/K2PT1Rh8qX0n3NaP1x3vw6AaH2HUQPkuqQ6kGsJIAmpqP7qV/tA9QdnyNPG9fECIrbiKG5RBMWEDLbTDOyWKKGBgQrs1n3Vb1Z5QryXsIN/R4BLapPMpkENRC8XMrLkCJNCf2nr6nqFU7cZAFnfE+oa/mlCjUpXZuUcfENAkKfjE/90WALN7sNfHN7DT8XDyFWGD2/m8DldAoraMOu24Nen/sFTudzWGNFUEwC7XZIH8cwUMxZQmDI1m6uRITJ+mh1VWIiK0ckp5hvYdlbV82WFCWtZMQN6Y1ngDQzIST5M/Otiumgst/7AkJHzFKiGdW3VB9CLt0bjkGtLs7i0e648aiXUQ+BrUiVIr5kiWG5MLAoxrI9cyoOBYdlDyG/TMdjZUleHy3l2NnvQjdArPza91YZkNcew+/2WwUHAgte6Ww0WGPvoVQS0+pTJstAAaGfTVWgM4PlUWgDb62CS8YY+exr5S0Z3mwJf0tuJe+hKvdJMBYZFey5ro672nOOeL0QnD0bScVC32U9cUzF7rXuPo8ihNATh4utAkm+o8If/8U96UpBKvRM4d9Y8N1T0S1s1eEEJTFGkzttHl8tJVEdEw47GFFmjHRnIodQlyML3iqWYD+GlOHEfZvzwCrwU/5mpsROr5gaOe2Ahu/+TwJBA0tiuDb2KXS/hnhRbqDPD6T932L+IBoAOy6XV++v0GQC6AZeZPPionc5snw3U4xtRbu8POR1TNCv/DlnP+HldDMPHqFKjT412BM2AVU/xBfzOYR2r4P9suczevC+vM3xxBKTSy9VGLlkaM+vkrRD2QMQZl4lhcT8ZC3vDDzg6uGtm08GECrwaEZv2dE+2heH7udDBxDTs31eVr7ImivvZt2vTXU0FBBiNWMEhY7uEjw3N+cYFDadI+8l9xBmQ7NE8WFxG3VeqAHUypdEWLLn6ZxAnWDHEoSfOu4hIHS8QsZH6yWAECMLUU6iPERAqBFPgZ4d0XisC+tUnOgONtH/Yh9TlKkZEKw9EPiJ4tRyLmBfOdULKTMQUzDHvvvtAEKxxF/vNvDb60v4v/7vX8B//9Wv4Wa5ojzCy+kMFthDpd2F0fiYQj6xqfyqtYU10gMCQ9LVuUwx/mx2DAoR9LQwUbTdEYs4K/VkcSO5pf3j2AqOf5a2w1zcQFLOqf+gxM4pOan3SfcnzbyqCv/BgNCNxlaLZMWTK0Z5EaAHxDEFvFeK7CgZkIVImnI7K1FII4GwyTGCVC87tWiW3OK0Mln0kmczOUalXk7dl/Cg5y2R1jsa3xuCz3TT2JTCn7dIxUVJ9gWE7P4/RFBa61qZiesBSYUVcn/BCk+rAJAwp5LDQjjUORBCTaVJ6bpSw+Kc99BUrPSGFHlJVNMkRROhYMbfmJB5GcI2F3WA0J2VOEfBEXC43/q8rNegAAhR0HEzdQ4xwXw0/cGqZJh/fX11Re0P8FqHVRUQJvbhIGWpAAhLSlCOB+HjitUKs97ZgodQdtUKSA/MvdfULonmabitK8wz4H10XHx1GO2nGZ8zNXAwQPTqONFdVOusZT2cMWBpAgijsNPmPKfA02w+4c4VvqtQFRtm08IhVucCRSpSbD1sLEXAlBvT0zoqSDUjjdcjANYFb3iRldUBqNT5q8Qo+It0J5z1P8Lgeyv3QSXhSA6ZasEpnSA57xwgFGDQnOYeQ5Dsr3O83rcKzWZ0pMcAhLi+Kd2vied237nrXqr+4GoUaFufhHEuV7jIFZ/JhMYT72iYzmH1RGzHoIAQ5SOF7mNLuu0W5vM5A8IaY0cFECpAr9F3cwa7cJ0t96t+Y51W2jaPr/KeUKeoNDBivRVASFVGMf+vtYNvLi/hf//9n8E/ffFrWHa6cD6ZUi/CJfVm6lEVHSSG+XIBm/YONq0dbLAImysE04Jtm9tIYCVRLrmqVmexuqqgJ72Xq4dqJSGJtmUPB1po9X9krWUrIst4Ft4UcikL+2YAoa+yh+cn5S1jECjEojlAYiWy/QpdL8NUyX6nDBnhkjqw7jVekgWW30hZt8rjB0CYUjPKbFbjwT1zDTWIknK+PyCsjoXf30Rr8YDQGixei4AvKN3agzCYiZwJb9ipWhittzwGhLkd0rPIe1CtRpqb+5sChDhuzOWkisu7HfT7zE+fPn1KP5eXl/Rzgf3uMA8bAaokkZZC1r5PgNDuoYaGxoCQzoCE2tucGqdYWEEbhb8G/C+4TgChPOSgNY0qOiqQwXnEhrcgB95a462ntQYQ5s9yCRD67+iUZFgJt6X/AAibKN15FdFHYdnnKDjcGwyK8uNosy5P1RhhsvTcEBDGtHbQ+WiymJlr3vT7dBgl49i+gFDzkvHZ6B3En7cDCPnQp4CojsdtQ0QfqsNoY/qcHkSFD/YEhDQmuo09qggE8V/iWFtuoYX/atSTJZWsbDc8rk7ffXRAGOAS5rs0zkhfimnb/v5WACFVGd2uYdYCAoT/6+/9HvzTr7+Adb8PN/MlXM/msEKLdm8AZ6dnpGyt1iu4nd7DbDknYIiLSb6HNgLCFmDvRgxOQ1cveQpVudEi07jZ0mie8wrFxaoNL2m3EQAy5iZrhgJCCjFhjxx52MQ7mQeEIZfx15lNCqgrtFoHGyRATXltiubVUxgrsjbXEF9nm9vrAQ0ER2R5LAmQwCoSCfmc5bTugJQU79R3PzQPYZYJFRhhM4dsGE9tASC/0yp8uSeGlgAdEtNms1E0lt8PBIQpBm8NLU0BIZ8hP78qo41PF//+ugGhPY7U9wlDQdcr4meD0QhOzk7h7OwJ3N/dwd3tLdze3FAPIzWA1SmOBylL77KHUD3EKjvNtjljGxOF5GdHNB1ElvtQ0pjHJj2EXhM86JRU+LAUSCoBQgmS8Uoa/pezahvzdhSZ0BwQGgp0CJDhXq4hPAPC9IelL39i6Bkr0B88hImoXLt4jZmsXFjyEEbPCmgx5zH9AAiLO/C6AaFnN7G7qD63c1/SofMaRWoEBrKUAeFgQLinh1C825RXb2W4CWXlWhHp3OYiILTyIxclr+DNakdZu3veUOY8hKYIn8Ub7w0gRA/htLWDr68u4X/7GXsI170uTLc7mGy2sG11oD8cw0dPnlIOBYKZb198B1c3V7BtbZ1XEAvJ7AgQchgpNptfbTfUo1DUL7YASAioU8awMg8haAR6vOCcV8D/TTmE5CX01n8GhJz/SPmKubCkJKP0inXlPvrKeNxsDHVDddqFs5rnKCDEOeA7PwBCoQjDdN58yOh+RVash/BNAEKm69QYOTH8IHAnBXgOESjJe147IMwXuCid+cCQkxBsbu0SBWyC52Y8NU1DRjV6gvgYho1jvzsNf8Gw0dEIRkdHVMlyhdUrsW0P5l5TxbIt7DBcn4RhRkE/JDzuNQDCnAcch53tbxXx2sDiLKAvlbcYFtIxfThZWLiFsmvfGBCW6DnaghQNkJU9MDRUNy64LwqzxHt1HYiGC57CvBFU35krKoOSWXr7JsiqZCzkit+8xh8AYZkLF3y1h7HftwQIDxvs4911kNHrEV7/EECoAEw9cVplFH+3RWViviTKb9BrNphKjWd4n2nX6jANAWHqnbl0pNRe6jr7vG3MdZQ0Mo0oEpa2Dy1YDanuLJY8hE2wBb7Lpk04hGEwwHsBCBFOYUEYLCrz5fUV/Oc/+wXhdNMmAAAgAElEQVQBwpvVGu7Wa5ist7DroOIyho+ffgy9LibVb+Crb76Gi6sLyhzEMFHMwWDvoPyLYaPoHsdWE1h+VYrM5AGhVqXMA0IGihxOStZiBZKSeViygHgLiRGWKSBZAISc9+jtnlYXU88gv4ePSGyl0140+HfbuiLFFGJ1//vqIeS5e5Zicb31FJHoNac2G7Jhw66UuzqbdhxK6HsBlRipWq3ePiC0tPvuAMKsN4HdxuHSmpBR5wkJDDByytVqFz08yZxzxiB5d0hHYU0SZOJ2hE3AII0w70IJ5sz4W3gaGsPQIIS51QResNJbh7yGGBKDjdHxBwUjAULsd0qAMBfAt2d1Yt2JOtCTNoKmQakT1PLwxLpkc5UjXmt5pqNuK1AFhdDwMh5CbF/kAIvzFmpVW3/+sx7CurUx1Pz+AULPPz4AwirHb1pN1N5Z4sJ1Sug+ynsFKLzBkNG9x/nIN+wDAh7z1Y8JCFX3w2dS1WJTqb4yvwbVXx9jnu8eIBRDk+j2FAEo/F95+j60cDAg1MWN9PgSvvgeAUIGLlcCCP/wv/wF/OMXX8Cr2QxuFyu4X28w+YUKynzy9Bl00cK9WcN3z7+Fy6tLzmnqtKh4TLvfg123QwBwtd3CaruG1WYDK/QyMpqi4ipUMxQ9frrgW192HZV+/HPKQ8j7REvvK/DVeAjDcDlfCVRtnJWcrCIgDCsHhKFtVU9GDAi12bECwlJYx/sGCD2oDdeBlNlDvBguzt1osQ8GhKECzd63bGyAVf18eWQD9OsMEIHisFeVUR5T1UNoVYx3BBAWkrXpjFUAIc/Lh2omPCgleklVePUWmGDPFOmxYPcIk94o9xAglMiDmBZiI4wXTnnwE1fppGIl8moNq44L3+DTtmsEf1hoasMREb0eA0IsBKRtOiItILm+TTSFPUBP8XG8kFwgjIoTRJVV3NGNKgU5gZu5Puf/FiVY8ardH+XjKGe4V6EPF+VzzqXWrZLnKC9utRF57XJrwMDUfsujoPxHWZvYVhHcE+2Dw+FSOOHxPYSefzwWINQlcLRojXuyNNXekQFndOHRlXV2PUkT+XiWDxRy5ZscB9UqSqIgZyPJ/V3XpYl0aTrGuMhHYyPxviGjUq+giWek8dgfcOGh+sMDXkm3vg5AiM/V6DDvWqgy9uycm1aQbTj51B6H0TVGfok8V7rL8/u8VlXyENKQZVEoOoaK4Kl8kRoie+iSFR26oO3ZisiBs0G7GThgalUMb0yOI2QcpzV86r3wEHJRmS1MAeDbm2v4z3/2c/iHL34FV4slXC+WcLtaQ7s3gNHoCD46e0rlt+ezKdzf3VJVPCqR3utAfzyAo9MT6I1GcDedwv10AvezKcyXS1isVxRCypU2sQWFRttKyVtyD3O5fCUyzqExyhqGqojytlMPIVmJmWiYsFOho059CI4IJ/2n2XXWclJRAMqnzob+eGWQ7yEPp7HyxQelDhBaQZQqrpAcmVF0aPYFaZZjSM09c+EIuBLrfmDxcTyE8UoEK9eQbfrL2F6wv5iPGUb+xT7MKx8yWh420U52iGkgua81262BqW5XHJVaPZXB8iHw7rpC7qV9bivRG9Cfp3DSDghahTEIRURjhRinTKihe58oRvsSiR2Fhi3WKjVSSVQNKMgr1UKqe5kUpiZwOGcuqOxtZIHW8VrjTVJRaMD/Kvc1NoTIKsvYuBclfyzPcc9X3ikC11uTd2x0lBY/xHMwQgXpi/7OPSCDPSrxwsL4uSqe8nM2dKhSo0VlKrRjQi6TnElSCjwNpqvcKs1XadPudr4PYZlHlCg+b4hCueytH166+juqAqdo1ip4wayhhVbdPLr2rGWmlwV9BXZfBIQZObEvr3XDLXiOSuAwu5sNnlfrRdqXOR5w/SHy9oDXBLzG8Z3MBmf1oIRxDK9lZwCPSosoEm+qRDTVj7xEc7m7mxgPUsb7HDjU9ySfu6fBUYF3DDT5dz58OQ9hkX8UljI+gw4QShSPVjO1oav8LslzjPSV3J6ovhjrBDq0Eq96a0VlpthKot2C725u4D/9/E/gv33+OVwuFnCzQg/hFgbjIxgOxjDsDWC33sB6uYQ1VhqlSklb6PS70B8NYIyAcDiA28kEbu7v4XZyB9PFHOarJQlk9CJ2Oj2xJvM2UwI7uYa1dQMLwAAQSt4TG/Lx/6T6kABCDwpJTNafKLK456/LMiDb4qn+LWEuSHTw9R0WNNpHNgaE+8SUNwSERSKVg2DXKDcHT/TiQUgAQsd4E+v5egChf1EDShFmFN5ziIB6o4CwSKcFha7Z6SkmpxdVSV/Zn58Rxgfn9RajdWcrI2pFX/MUWnMEelJam8MMuaecJGdxNWPXKD5i6wcA/5gDpQBhEmxF4JM8XAmBWOQRZv+K1tECICzuX3RgaLXUyScNhlP376Wga4EBo+MXAaErPOBbsiAYxLYdNDwMz0fPK4mN/QFhmRcaQGgNRYTDctwln7vH4k0MZ07jek8BoQHZqkglaaOUCd0QENI+v05AWDSw5U9MTk68D4BQc1c/AML0/tYaxiNjPxrE9R4HCBvokLkzs++tTQFhrI+9CUBoq1Ql9UqRM3UG0X3WJAUI9fmaC0iAXcNXJUqnIzpFZSzquU04DPBdNo++Ka96y4CwDd/d3sD/+ad/DH//+S/hfDaH2/UaZtsdnD59Bn1sSj9dQHuzA1oUzIMh4LYjD2F30If+eAjtXpc8hLfTCVxP7mAyn8FssSBh3JJ8GVTQeIEMIJQcMd0EBYS8yaZ5LYEaEzLqPIQNCoTYXKUDAWG2OXPCw1EHlFRhSYGiHxIgDJRcs46vHRAWGszHY1J9433wEFIIXzZU9/EBYVNGHAjROMyzFAqiOXg1ilmsvHhAyIYkx9wpDJNDManWNQaot6vNsQ+xxOYAYd0a2b518bU5EFwCfQ8FhEnQaipM6vOZX3uFPGVlzp3v0prEuZ2WVzLS80CJxyD5JjtskcR5mXoPGS7xlw+A0C057V9Ti1iwUQX+YT2EHwBhNpLkAyCs44bh94cYYPd7g7+6DgDplfsBQq6U7+2a2rj8sFEeIpfeaUAoy1Da56YysOmKHgIIUSZhUbgOGhyNvqCYBbspxI4e1Qe+F4Bwst3BotWC47On0O30YX4/A1htoL3bwZOTEzgejaDTbRMgbHc7sOu2YL3bwfXkHq7v7+gHASH2LURhTFVI9VSQgkYtG00ooYRJ0a5aBe1QQGjVeJ83xBDz9XsImxJn6rrGgDDWQAsvtZYJOhA14RDJcck91gBeB3w1XFaVx6br8gEQ5qqM1qzg+wAIWVu3kjj8PTFFW/I+tQI5QEi5YxSybDxGCghdr9PqYThE8MbHMa50mdu57wsgjBWmpmc9vi4FCPUat8/GKks5J1J8B9MSsKofk9iOqvqRQBYr/T4ho009hLrvjhey5ShNxTYXmoQRU5qTVhpKph7fCPyW17RZyCiKP5Sw+3uAqoDQKUEZQOjmllgOCqcrTSgjpuNz1dTqXnpV7rwfCp6/Dx7CQ8/vY973ugFh7oxrKGNOP6vweg1vdMgvFG/Ul1f+lAolbLpmlk4jDTf/iMQ50vSsIhCLDPTJfjzRs0upSMWjXojIKQLCfdMSNGzXDAbHzPqm50e0R9L7EA2OZGQXo6inGc2xzOTJCw9/zwDhlkNGrYdwPocZtGGNpdGPTqDd6sBiMofNfAW71Rp+/Nmn8PFHT6nBMoJCrC66xH6Gq6V4BxkUTmYeEOKiI2Dk3EB0o0oOofwNEQq709migh8U9LhF+rs2a3bu3CiHUMUq0zEfFyb4METNAUK8MCLEQywVTQ9z0+v2AoQNHxrEMR8ICFOveh8B4T6ePhvuuc99dq3eZMgoFSGRXAYeg/b34Tzd3Kep5fpQAZ2yqrqzlziH8ThLoWf+nFshzCGj6DFCUKjXaIU3V+0zWCtzf8NzFV8WnLOo4EXukd8nQLhXiGhmQRoBQnOvB4QtAoMxINyg9RZPgoDCx+CFmkNIYZ5MXO7ffNGkMGQ0xRcsP3WKo4QU1589mzeYP9EKct4YIMwAOxyHLdfe9MilLPx676H09wEQWg35sFz5pvu3z3X1NC9SLpHO0uQ9hwDC5HOVxi1KM0RFZ84ALNJ1mwwwuiYAhAfO2cnLmpSjph7TkgxsOsVD9O5D+Ue89g4Qor6gqNd1A8A8dIkq2kYVv9WYRzmiYdEynTfu8XsECHcww+b0LSwqcwP/8U//CP7+l7+E88UCVljprj+AXRutrR1qJj+fTGFyewc/+ewz+OSjpzAaDKDVbVPjh+liClNsVg8tmGIOongIZ4s5QLtDxI8VSKl+ApXMkuphDiS2ufcWWi/pnUD9uXih0U3LKiF6GTkVSPNGwmNlidi7cCVETHZJvVb4xEA5kLydrKA85AQ3PRHmug+AUC02Tswf2HYiBAhEP3jQk/390hv1PgJCPGRk7TKMCn/ndidpIv4+A8Igp4zWgH9s8ZJ499+Eh7BOMccxNQ2XsftX4R+WzzXIIUzxP+uh1eer1/8xPDR2/fcFhK6wVgugix7CHssP3GP1EBLVy9wfCxCiTMIzpt5nV3mP8lRTSvX7CgirnkGn8IhBNSgqE+f1/dABofXyytrsDVwbFIFpqmqo90tlG3tDmvdzbvqex7juXQaELhQTa1a5itUSiYJy1uyZBYQKEiiqoZQukVjAD4DQ6HQHGpSygNDksLOe6HsiWg9h4Cl1ER5pL+F7BQiXgIBwBwupMvof/vgP4e8+/yVcLhcwbbVhiY3o22hh70Kn3YU5VhC9vYNnT57A2fExDPo9srqi/RVDQ5erJUCnA6vNGqbzOSxWK1hiDgfm/cGOexJqqKjsK3sEyXxr4nPbsN5sYIn5h1QyvEPfkaVfm7sLalc7C/co9BWJNK+ED60PvyPFRsOHTFU3x3hIYc4wRyPY6s7xgTUpHLUHCimboOm7iqLaEKTGzqHsbZXebBZU8X+Hc5Nx5RYkqjBZFBLB5Lxni2ftv/TNkX3p+thAh+/p9XrU6w1BEIJABQJUyEiNA6kBRYtsf2243AfKwlBVDW2IkeEjogQnnEzoCjVD73DMO/6sV2sqe+2pyQ8zVpJLE2gqpPUZKSONIyRLN0EscrhBvAdh30A3xoS1VZUeBIMa80/MWcILOfogsggVilwUAaL5sm4dg0hZed8h1tEUL7DvztJsChCa8EtxcwWGMn2WXX1dO6VRd56K+aDV9U4eP8OD6D0yALd28X6bw9yh4mW+qMwGW3rg9SobIq+tAkUdR7CGmU1HehoO+3ympGUIVtwmAyMpEfkep9jcPXUulLqZ1YtQ1CqqKsOCxfK8zz8wJuiYW/nfeRw5bpaauKv154+dchLKI/U8On5q5tTGXVrCLjXRQyozyR3IEv0VmHfpfB9qHGI9QrzHdg/ZIr0fGCgAQq2K2FToaHicVk0k5dc0AydadOk9iae+XiEY0lcDRSorX2oWpBgWKjyoMlX8gxwd7833IYeB4VUIh99jtBZTbbsRINTnRPMJ9CAxHma3pnKejO6UWOPKuBpWFD80ZJTZXnX05XOZ4yxVPTmQy5H8UNlA2yRrzMeWAaF+0HvIbC4xqliw63PQeaXfVW4LQaT9+q0UlVkCwByBGgA8v7qC/+WPfh/+5vN/pwqjF/MFXC9X0BkOodXt0yIslytYLBYw6PWgj6FYIhB2LanII8IMlQRUubmeJ+cOos2UlDG38SxAyEoiIG08HsNgMITlcg3zxQJmsxmX8261odvtUSgQhejsdrAhcBkpyXToeFSbzcoJZhXSyui4NHmbG0UHQpcLcvBzw2erNdwRR6pUvTmw8fVJYq9DleZ5Xtzal4SHKKa3ULnJxzln+WYUUpAM+xOFrcTYUt8lleDsmuaFZ2Kr3HROT09hMBwSEFouF0RT2uPGM/PEqh1WcSG/jPtUg809hcbEO5rqI8ZCXUCOnCdUjCmErtMlekcDC3rdVW3MMe8q9TdVNZpdVwZALKjomj3yA+yW2TLSavxxc7bnPTFc9RraMcb0G1CMlSKp6Ud7n+QDb0jBEuKpKqINxminljvrdRbvFP9InUOrqLH8LVff1LHRXpsQafw7KbooiQyvzS030b3ZXAwLTeXN9LpdePbRMyoycHt7R4ZQBJ46zm1CNtWdDOrP6yRqXF202jOVRV8CemU1KD7VvN5JaVI3REAQqYA2Xiu9uUrftten6lKB2uXeG+y7hMnql7ZsXEmRL02icYum2pXIX2C9b4gGGWhJXzW39Pm+alk5WgKEe46XPYPo3dbq7jvYYL9o2ww8U1FR9aU9X3nY5QKm3fneQ1+i02GMo8kBFNZUvadBuJ/QZMDHTP5ZDCaojyyeto6EE5q8NH1GHSBsSutWblWMJ9FZSoqpurVquoN18rDpc2quqzPSxKwbW9/ZYmQV+iADTfhSZ2SXP7MhJQz9pa8iOg1ynKPq+tlpRc99S4CQPYTrVosA4f/8Bz+Dv/7lv8H1eg1XCghHI2j1+rBFQIiK9WIJvW6HmtRLFiAgIHSyyWnoUkVU20SgcJaLrFBCJo0LjcxpOBpBvz+A1XoNi8WSACGVhhcrPyq4PQGGnW6HwOkKFdzIwk2AdLOW5pb/P3vv3WRZct2Jneerqi16BpYLLTdWS4ViN/RhRYVCf0giSECkSBDEEORaiSsTogMY4mJFYgY0sIPpmfZd/nnFcZkn82bmzXvrlWvUQxSmu+u+e/NmHvc7VoCoMqem0nUGhFbAJIgiOuldA0ISLEqYTvu+Q4Aw53lhkZr3pkYTDMzWwHQ6JUC0WW/IgUAt6AMGTZmG+fldfWVZTAu97lMBCCntR809pPPRkPgF/0vRjMWSDFcyUAp1pDcGEEZ1F6V9ywHCIGtAZXeheoN4LBLwRIG2wN4upE0BVoCtHfsfyuSVUWjWkC8B9pJxdm2AULzX7IIMtTo7FsLzuwggRDpAmXL/4B49C3UUpqWu1+hWZauD+V2cN5VGLLdOk1rXyFuuo5XswebOKG9gXicg9K1jwvWFkiYwfs34jlge1RrJASPswilXIbjJaNQxA9rIilLU1z61RnokpM7q6gCh9mpgWqUsGrGRnLxLyArv0K/YjItecpMBoaYXkrjBcgwfoEA7FX+4vImzk6w8cA6uijTdWlon88lEHhuyosXp2FVelYBNMoJ2UVpIfL8cPfTlFs7Wyeji7B4HERWvQ1LPje0P99VauXMTAOF8u4WzzRqWwyE8ffMGvv6vv0OA8PVySdHBIxxMj4BwOoW1AML5fGkAoQyGl90gVO68ERwV1EYWeihekWHuDg+jxwNBb+uEDPgJeasWyyUp2xECwOmUhBUatbPpDPb29mBvfw+Oj4/h/PycDDj1bjkGFAFMyllqhqjhBs1EHLmc70DASUMOXmPIQZzxoUr+egChgkJLkNaLUYwQtkQ0k/x6lRHCHQJC9WLy3njDjFIHTRQ5nRp8uwEh4Rmhc3xfNF7dQG70Aq+59lbT6FLnflMAYZv3NMBlhl1thDBQjAUQHO9D3OjlDhD6HcqdSysgRBlUUsrq8DIg20UILUiqlUsOve4OEFIatpQwoGzBFGz8IYM/ZbRcEiBUPg99EyUTaceAMNMwKR0h7A4I2f/lmXonEcKKSMlF7VatK3WN8ICjb5SqL464koPzSgBhFEXHd9aU0QY9xVGTTGrfRfctZ39YGuiiDyx/9NnTtgih60MhqdI43kZlwBgz6KZT7qyPvTBWSwe2tYSDndSoj9Nyw4muNoejyswdAMKu+5sReMmsikuhj5YSD9fcS/V+he4pAd3c/igY1++GEcLKBk03ARCeb9ZwslrBcjSGT96+gd/6ow/ge3/3EaWMvl2t4RhBWBQhLAFCyu503lGOEOoICUrckUgeKw1Jm5DaP5rzIaltqw23C8fo32x/H/b378FyhSmgDOiwNmwynbBndrWm6I9XzJiegff3jWQsICRQRc02EsozUELNgl+XCizgxaUIkN6KAaTUDwiVpDy6fRgwmewjjy4BwmTL4DYu7endaBjXlUZRPv+8W4QQz5+8ndYrK7MwaXA1NYKwBlIEG3YcsrmKCKEa2jGdoQJSD5gaWQ4wZ+zHywaESRCqwL2n0ZaKEBKvR6mCtTUOtwEQpuRHa3SvIkLYJhZy/J2K0AXXtqXtFAChSlj3fpH3Ngaa8XNjOkjSYGXKKGW0mFgkp6HrPES+s61TT4G3xh52jBDmziivU+JGNyoDm3fKGj42ZTRoCufTetPr6gcI04mlBSuwjXBboiRtX6/5vdZr21R1NPrjlMxYNrXee4cpo1on7J+p6XK2IzVvVrxlNzVCSFE3ThVzn9aoV2yEJ7JAUimjKfmHtcvKNxxx3bCdiWUb1OmaqdnbqZJFkKibs/cvRQg10ki0VACEyYOMXqJVdrcSKF9Qq18rb9d6Wc4FZkFaKkIY68lWW7yUXix7r4u9lYAQ1cPZegVHiwV1FH369i385nf+AP7qhx9SyujRegMn2PGTAOEENoMhLJeYypmKELqtkAYuior9yAiO3ImQIaOPoY0VnHwoA/aobdirtre3D7O9fQm783NU6GqziNV6xQBywZ4Ymhui9VbSXZEK/TUlQhifo/2GpCJjlLxESYoLAUo6oniFgFC23+ZNOyZoZanCBVcNCDNtDpJ527JsikBHWisFCKkhEaUee0CYOje62S0GhCSUo5Q1CwhdIwHRIikb6bYBwvi4YqXkFHUHhXXjAWFGQbXVSTVkmtbnqWHS1WjuaqhWeGmtEaQRQqdhcu3aS7JqRymjhGd1NJJ0uKPUMOE3jb5rBEiNQOXJsPlHqFu61hDmpHbesGlGCHPOgyIgtHWOiTqtVIQwaAgWKNRQ0jTOXWhxJ7rsInqww3fVNsGMJzUeqJmZq9HjTuqdP135rKTWxc6xgAkjm40B6gleu5GAMNO4rgsgjOWMbp8DhAm5pRkRSLeUiTNixwfarWiPkuOIypw4Swc/ZKti6Uqm27fKCseDYn+meLITIOxMcP2/0Ie8+z7Nmuduj5xzme8aA0Kli5g+2kBhMUJoXuBWAkIMVJ+ulnBIIybG8PToLfzWB38A3/2IAeHxZgtnqPT2D2CIKZtZQGi9Ar5+gjwkOC5C8uWTgFA6bVnPCjIKRggpwiMNZ/Aek709GEnXSFXAGJZHRkMGXCwWVFNIudzknRn4tFBJGXWGspXIEeKzxuUdIOwX7o6Zu43RHNNmjL38OSiqCVG7RsDidBM2OLigPg0GZSXvECBUHtJaOt5L4wlOpH7dJkBYOqo4dbSLYfkuA0Ie4SOfBCBsjTJaBu9qqN5SQKgGo0YDyQiUpk1qmHEtoU8Bs3KPZJKtGaJW9QgapEOhRAhd9N7oqFQN4R0g7GtCXu73NKUYwYHShUaPdewPZ0uF0azWVXXlswpAyDYaywKMcPGYIm4047q0R/f5pQSERmblMr2c01XtSY154FmLLUtbSTyfjmtZoKJ6Wv9N6UkBY8PGaosQthLY7i64LkCIqfy8P5IdGDuUtMbSBqYKfQpq7FY6UpTlJgXv1gJCTRnFwfQfv34Fv/ntb8H3fvghvF2v4Xi7hVNUUnv7MJrOYEiznTDNZADr5RI2Kyyil8x+oW8kXqqnoAgdj4vAiIx6Vsnbog1guNerU4pcmMudrjBCqIxA9RrjMf1gx8j7Dx5QagACQLqXzJrCRjTLxYIii0gQmIKqs2F4ngjXTYm0M1EU330zTMeM0xRjMg/TK2KvX0pw2H/LgZw272FpdprAI+cVuSiLxykY2fu1KKsaxiKHQWHB9h6hPE0XszRPizlXstak5VTigUTLuxVpGlW42Hn4jodMAzayTdWQQWMnpqPQ6CCaowg7U3oguMLb7XgHvA7M0bfz1rHFkdyqUnqIW7DKIgN49I+7AoSWzxq98+OV77qpjHqMJdXevab8QdPygwM0LcPJa+0AoU/K855wyeRoY4GWddg9D7bksgChI5vUwo2sbmFC+rYoAi3f0Tp3BHCago2di/H3WL6AH9ZbXLqQ+jAg1HIGfoaWLjBfchKq8rHk0ggLh3N0c69QlrMmO4duoE6x5t2ynnDJ6kmfraelkH1Drm3em9fFMt3qYiO7MvWKF5Onl/NtV2OK0SKXnWTTicP5Zo1VZIScjtXaxaoVjMYRQo1ikeaQqHfMTe8SIAxssExH6zCrrekgb9CzmUmIe0W2JwEUIW9xSqcUrAtYCEjB86CZyZipF6Wkuu5xxlyhcq1dEMgF73Fla0CgjZFYis4y1mBZLA1+DCDkbRL80WZkm/evsV0bWSyWh3tm2V15l1FUW9iAHsdOHG3W8JMXz+Brf/D78FcffQiH2y0cbwFOkTAxMjfbo7RN7AA6mczg6PCQZhKSFx23WY2wDQK1OQmTIYXJBRAiE2jKqN0gBwi5wQwpVdMNEgUqRgGnsxndc//gAL74pS/RwZ6ensL56Rm10qcQPQJRVMjSOlmNX+elM4Mmtc7RdtVSpRQCDwsR84Nb+xj8uTRIOzg86Y2K8pUvyLu7+foFAKHzinWAYeWIYdZcch7bXQO+tk3sQx+le4aOC1FSRgqrAyauq9KB38QTcfqkKV7vEiGMnRypdSutsz/GLzRJ34J749/FQtc+h35n3j/OItZf7RIQ6vPVM5w9r8p3bqMhseGz3XZV3jmnm9ln5ReVbep9tlOXnAHoogOFFVW0a1c7pXHGlwkIqzax4iLXSp6vJQejzPTEhmaYHnZ6ekZ6B/+M8kQBYdy6PzCuUTcpYNTmZq6eXZw01liRvXLdvAuGTI3homvRHchFgrP3igBhuJOxVKrY54J3/jJS9+tWdLGrFBCOx2yc0pxKdVJT2iDbOdTYK04b3GEUsPQWqegkp4yGaFSj1fZe7xogDLIlEpsW7EHBuLfgWp1uwQD0OG09ESF2gBDtZ+xUOh5JE7htUFqlmQZ6Xu7ZFxKn4KQAACAASURBVCPdnX37qgDhdrmE7fk5jcYbzWaENyiwgBii0ME1J/dwA1I8EOj6il2yNkGK15K3uO6mMilA+Bvf+ib81Q8/giMBhCe4ctzo6Qymsz2YTKYwGU/h9OQEFufnAggRy4n3kQDhgg5jOOZh8kjYtEGVgFBBoR6aKmLs2IRjKZ689x55WrED6TmuYz6n9r74HEzhcYaIRATtkGCOFG5d45uG0dkQyCHUzxFSH4P/DhCqseV84W4mZInn1JPsdVeuzjN1Fx8frODrnV3Shz6KexD1VYiFjvPVxzWxUvfkeMSS9x0gDLa8lDJqL7wNgNCnC5vW2VKvLVzIclPq4zhdrECB7zogJMtAQ448xxBneWIX7P39fZhMxnByciJ1Qpg1w5kt+pMCVLS30cB6GyHUsGSgY+4A4c5k8FXdiMHAkDqhY1QPy1hwJAlmPXFKptQ0pQzWKwKEzkgKBFl5mLde+ssCCJmHjYJMmA7Mq1omxREojeTq5U6MVgBC1st8j9neDPb3D3i02mIO2MUUH4cyw8mIaE25DJqron1LI5f9TJKl6FyTCOFAGlKyHmP9hfuUk8W59ZUAYe131CaoBoOib4Jg1LYEW3e8u0ikFhAeb9fw4+fPAAHh9wQQIhjEn81kSk1lMDKIIyFGwzEsZcA140CMEBpAOGdAiMM4KdVTAaEaHMk6Ch8hjAGhvjoCvuneHjx48IDC6PPzOcxPT2nQNnVywjXS4Hop7JVIo40CasqozmtpRooK3SzdUN/mYfQx+O8AYRMQ2o5eZVDoRV+p4cyO2ab37frQxy4AoRr5mkeiEUL6d5uGxeE398jbGCGkXkC2gFzexuKadzlCiGeLn1SEUA/WR9bzThQPCvOIsASCNVLJmiFRg1wRIaTUbmuLmVTvUhr77j3Tku6FNVZYsjBDI40BIWao0AxcaiLBc+bUw5+LsLk0bsPc/tqbESEsRxpZT6c/PSKEJpW5cU8zd7W34L2GLyog3N/bp6ejQY9jBxwglHRtdhCEFNvqXLqG94kf+csDCE0neiL5cMIpm74KBrnEKZY/wd8rAaHWFB8cHMCDBw85E+7slAMfZFdz0CP1+WUChFr6RY5bqcuMI6alAE52DxNR8hq2C8Cc3KMTpLtJEcLj7YZSRv/nb/0eNZXBCOEJDt0dDGE9GsGGcnTHMByMYDQYwnYtDV8ygHAtgBDTaRqA0ArCRMqoA4TaEZQOnGcHIujDOkIEhKiM0UNAQjXVnEY7LTaL+woTGO4AYQ3xN5V3eS5jychQpkFSugOEdbvfljJq70JeMtFMSYNDwKCtUQlSXVqWZIWeTTuyILhPymjdTpRHHqUUdG1b7NsQIbTgS/erDtA5iBhuc0+LIrWOiwJCFdLsqK9YWG2tRi1haa3tgOsDsWvkeDKmrtcICOfzBeugLdcONlNFm7rEp+rKCCZjULrCxYB5xcvN0Nr9JmVoXCRltPTd8HdN0Kde8CyYKaaZemdyh2PpNUGJTPpMnViXZ7ddiw5pnv/K6WtII9pMhmfQ6bDyfAlK2zNSv9+9MyS/ik6Gbp+XccIsrCfP0mnPLqMM3o0j1DhJueET/47xYFMG0T6g/SmD528SILwKWk8dbRfboS9p0Lshj+EPAWTfJFCdcj5jo8lnJfrtEyFU2eK06m0HhCewgR8jIPz9b8J3P/oBHG42cDoYwtlwCKvhCDbUQpmL3rH4HUEhRRuEA1yEcLuBxfmS6vgwQoiAEH+0lQcX2BrPmOmwxg1ruBZjJZ1CXd4SzihEUIppqKMxAUKcP6jFuvYQXVpOqd7CqJSYz7t4d2MjrAuB30UIebduIiAUH0RwnEpONbZpTAdXHSEMbEpZOPFqaoyKpIpaus8Jddf4wZumQXOKQLm6lA1WqZI1Xl1D2ImXEhenDKR3KULIOMlGyqXSjNISK7sDx/umEZsK/OWUX6EOLBdNICeFG1+Q6LZoQWBtGl3fd84QGu7tdDqB4WggwG9Lhj42kUEdpMPom4YHU54Hf0r/nEqojTtY13kgyWwabXyUMmr1TePoKgWTNYb0z5cKCPGdcl6YgQDCmFntNiQYuQN5um2K+YV0TxchU3mtnrt2skY6YV0/hNlsSnSBIJGb7+1mBbu5S+ULpqL+9V/tdiULEH+GORrfASCMdQPzRIHSJCLIjkM/YzuwRe3bVkQIPT8C9c3AbARyPGGzxPWKy2pp2H1CZprVpmi928b3v7qLY7/3U6Rh5HQyhb29GWEB7PDMDXg4QMSjXtK1hJcNCB3ZdGHMmxQhRED4kxfP4X/61u/BX/7gB9RlFMHg2WhEgHCNTSgovYEBIaZmjrF7qAOE7EDBQ1jMkXgZEE7GmGrKXdhIAaInRUZKKOPwrCa+rwJCaiyjrXrVGyCdhFC36FwfnStI6VLaPp2ihpuiV9kG/1mA9yZN925dZfsdIOQ9v2mA0OeehwY3pUHXGqcROd0EQOiMVLM2xojc2S8GhNZYUR7xRi565LAnLEdB+AxD6Wdz+JW/ujSV6cqRLTYk01rcSKfwkJseIewCCGs9+qFMrjuBkvGRA4QKfZR2LF0QWESdoERTy3O7BITyzHv3DigaeH5+TgYHG/ecSqbOD20Mwjzuu2Mrv+l/tRYewaR6sbUrKfMSysL+gLDttPRsbxYgxDBsOI6Dvf8mapNovtFHXcd0SmfQtmkX+L06vvG/6BRHOwjpCd/v+PhYDNjdrGA3d6l/2Vp5Un/HzJXXCAiDFUXjCiKcx52ApV4toN0egJAj7thUZkh9MXi2qW8qQzIz0zBF+eKdB4Syr1in++D+fZLP52fn1JASbXuMxAelZxGDXDog7EP4NwsQbqmG8H/4nW/AX374t3AqYJAA4WAIGwRr4ulTQLg/24NHDx9SGidGCI+PjuH09MQUvOrYB/ZoIBFj5JC6/0g6qDNGtc+3Akc3N1CAnQz+xIMGTbmQtNWGYBeGcik8ETF4o17SAYSLbARIaz0Cbw/dR28Wgsg+Bv8dIAy5hpwBPRipL0hLPUrP3YN7doIEct38teRZt9/pQx9tWxGsKujQnvYe5u7neFAG5yqvuhEtbNFyRoAbXhzuiQWEtk4qrpmqcppkrBur7Nr2Jtj7GKpmrMlYSbSNd9Fn6P5l13SJXUbtqziDn5EFRwkznuTsWqMIYS19lzrQpI6TjH51JkhtNstraaogJQDOUWE8dlllHhmPvA0+WteFZhiUcEQH57PhiAkCbxusvOdd57nj6hARh6c6Mk3UVK9hQIglFAoIN0EHSl4f3zt4R6qNZc+33ctdG+V1Z51jHp9S11xX6jsqS/iVdWg7ixpsECf1Wz1oOJSL4Z7VOI260EnqWn2G7XKIdgsCQqxBxY82mukaIewK/PT6rt8r7gFF96/oEzsDcjWnMq3EmmhW9uWidmQ72JmsoutSPKhOnLycl4CJuV+wT9HaUw4J+wx2Og05MILyBnlCBtNQbKZFtl3ZGUUbciURQnkmposiX5Fslm6++CuU2chbNGczQa19ZGfqO5au6uRnC99Y2/I6m8rgeIkfPfsMfv3rX4Pvfvi3MJ9OKDp4PhrBUgAhpnTSz3YAU/R27R/A599/n7ohISB89fIVHB4e0mFYb6Q2OUABycX3eS+qbpdeQ8zA7g5C/ZRyg6BQUk8pUigHr8qEFDDNQ8RoZPgsp3BiIUCzS3wESA14Gz20Rn0MQvoY/HeAMGSOvoJkt4DQAn4RJSYfPBTY5bpJ+3Z96KO3ykUDsgp5iQmqEUKycKXTJEbx8R5BlJ4VFHdGDHk8VKBhzv6u3p3zCLp/mrHL/D2s0L8NgNC+CYMs/mhkjr3N9XtmwW2tl7kUBcwZzAqSkI6YPjawdvV03BlOf0jtRIAwSd4R3TcAfoc0EKRxjehhJJAAi3QSVVofDHidPHaC+YbSlrT23aSNqnE3HDYBYRxV1D0LaRGNcOFJPeMOPN5GATsxZsRhnDKc4sCnRgH1uZTahQ5e3DMZ76HE3NV4s3zblTbb9qnm9+JmDga7Y4da20+B6USyoGpu2jG7IdA9u06N7ahfKl8vfVkqQphQAiqr4vPm/hKhng7EYRyVyTmejFPPuRhyjkubxm/eKpanqbIMpXX8r3c28YMYEPJ4JQWTVuZfaJ93+OW+dlzfJQROHjlvlN20R2TTi7fAPKCrXkzKZKtParNYOrzktc4hVED43339a/CXH/4NnE8mBAbPR2OKEK6pcyf/YIQQkfl0PIGD/X0CaggI5wtsj7sUQibRHgyCxENg+5IJPP4vfUM9w9qRVLyixITyOzJKZWNdMb8qYfN9P4C+eQqp2TPxTCBlyqRRk8gH76qf7wBhuLN9BckuASGviIEPzr/ElAT8IJ1R+2dpItGBrx2td6WPrs9w13dU2EGE0AJC5Cls6+xC52ysAaaKi8EcG5LM03eAMDi7S4wQ2udUA8LSyIhCPWCOHrsa3WoYsawPAWH8DE4dvT5AqLpGa99Zb6mTEWsK04DQGnSq17h+kGvgtWyCZ+am8yK6AsI24FQCfVcNCANdjzLHpMBphDBlhNXIxGpAuMsUY7Mw60RmeuEoFDYpwbly+Hs+/ztA2Hqe1wgI7docbxkQGGdf6DVB1MjSRSRb+zRfIQxi1nAHCCMnMQdpWz93gDDaItw3HTsxxyHvAPDjZ8/g17/+G/AXCAjHYwKD8/GYI4SouGEk4VdsKIONZQbUXAaJ1DWVkTQgFfhsHJJYVHzmDOSUwFdmskyFjIcq0zKcGhUBIDRgUKOELJA9B5FwzhhEqYHwOUV5FyGMCKrFQ1JjcNwcQMgVrQgG9w8OGBCuVtT+GT27fSpPdhUla5V0zGpBIX7bdzgNlFPklF8wsk6RDgSEJkqI6doECCVabx04lp8VGLr7dYhS6X2sA85gUun41hRopUfUPv5dixByxmj49rabbAOA9ejC2BUQOjBAD5cUyQRXaVSJezvodUzfKeNL8k2druF3MxH/NkawxpvwA3XNxYTNQIdw5gkuXQEhGfkSIUSd5GlY4kUCfhUUqveaauoznqIUINTIQKzXUn9PnW1uC2L5XGFTuVvZHW6IHlK4uSC1lF3wAQdLC3g/sejS+joBwi7h80r6USNd91TMH/o2AkJMvWfnuB9pUnNr2tvCi+dkXK3sq1mDY6kMzXahm6rn3RRAGKdxi2ihmYGywVcBCL3E5N27A4RV+K9BaneAsGk/GUAIcE6A8DP49W98Df78B39D6aIIBhEYrqmpDAJCnzJKclQNRhGqA2n6wl3U0qKhzYupy9RObKRohQtcaqiiOmRSmxJqo4MUWufiXPtJGhJywR0grBLR6YveIUCoA09xCPXewT16XwSE56enlDY2lBSxLrt11YCwC2jVURGaBsrGCnfo6gMI1Ti10cKu0dGSwyXl0GFWv7jp884Bwi5E2tPA6AMI1bCkSJo0kOFItdTkuWHPPuWLY8+iWUwTB5ce5MYMpUAwp1pVf6TRmE2N1u9yOcOGMCqWR+hYJQWEzfETrMCYzxAQSPM0XW8GlKQAodihrilNSrfl3rE2QlibKqzPUZDqAFAAnnnTU0CG34+KuKgMJOi+io3h5AGpdZfSx6sBYTUxdLvQRsA9zXDWBJfT6GDxbmMnSoBQeaO00tpxO3qPLL8knEz2OzsFhVcMCMnhmfjk9AvJL51/m6jps3erSRmtobTgngUHXhBU2YFurFmbyqeutbG1905d14fe+gLC7DrfhZRRjLrhWN05AJxlACGCQu4yKoCQWnxqljw1CHMeQBY4qvhKIru5rUmhbxoLqMCjyEVE3PgkX9vE3jf6kW6jYYSQ1UzqeV0AId/Dv0cffusSqbQ7Rjvbxbi5CLfVfvcdAoRUn7rZ0NxNbJhEQm67gRWli6IBy5G0Lp8rBYQpb2ZhsRYQ8mXsvXYRQnHAaBSRagij9vm8RzFR6tBezRKo3zGNPFL2QdTh7bIAYbx+noudlxf6NgxkCu92jSmj9TvOVwavUREt5OiHdz809pAM/sQq7J4QJtDaVL6eQQbTodYA6bP87UydodCf1u8119FBZprGOqwnNMrHO0SAD5sVDBkQku6RqE96HqHsLWXTcHYNOV0kvdruTs6pMdB26nJxCoS3OUSuAxDqu1kwwsaYgiEBhDKvGK+n7oCaqq40GNV/tgFCR5MdI+Rd+SW+PhexURkWz2nt8ryLAMKdgUGlv1yEUMBRl/cqXnuVgNBkIoQ8yTox9cpkD5i6PpIQQqv0X/OlGBBqzXSKhkp7UgsIS/dokxUXOb8a58RF7m+/W3ReFboI3wHC6AT00BQQYsroT559Bv+tRAg5ZZSjhAEg3GD+Ozb65K6Do+GIxz0MuM4KhbmOgGgqoGZnTm/4eTJXQIe/I6+hGFz676SQRU3rNa7hjBSTYm3GGmf96KzCSJDFa0t5gIjZOzQi6EPkvFfmm6Zg2CnTBAB+VwGhepu77CXTUJdv1F1rjUG2e/uLutsBCHkTPZ+ZCLvwos5RU74lwzbRuMnuV+27q5LSe2vEQI1E//umQ+eiEcKUgrzpYydKxmjvqJ25aU2kKODXVJQ25SiKGjSoo0FlPf6dUikNINQhliT3xe9gHRnOCWga0zQMhxonWqHJBCWSy3wrdBBRYBNrwzCFWmw/O1cw1B0sozjiqHWT6eyVpHSKAKHnL391m5F3aYBQZAalQkaOIQVIaB/o29JZCajmTRnxjGEaMB0BQjWwawGhAohSxsAlePMJCBTqb3VfcoCxRiP1BYS7BoMp2tP11zbiqnlfVkZh+UPO+aZ7H9Nf16Yyamt62ysuOQodhFlAqDRmnYqGPlBfkYTLAeuCQXNRQLgL3dB2fjWitu0eNb8n+z9zYfE9d5RR5B59CTLlypvK4IYhIFwA+BrCb/wG/PmHf8sdRsdjmLs5hBohHHKInKQMg0LRdKzE1WMiNRONs0ogGQZ1qmw9k+C/05gJ0barte/gRpUdUt+hBdt26C96XzGio8ODUzTDvMikWxvhswxsFSzzb4xKQq9Sw2utxBwBQr+qPEtcFSCsblu/gwihk/81ksAarjsHg0yL+U+duIvP29NY94hZxy3pfHk2RdNEBzUSooBNDQM1xu1DY/Cce/ecQrTAMwaduch6joeTJ6neQ5EBye/GjpgMTVxphDASMzGd6rvGFNoGFpxBF0X02ljLGvnJzMcSIJSb8/7pGALWKxwflAihvrM8jOp2RNbGg94RqNl2//69uB1a6ye6JOXU1KZJSoc21Vqfr8mtTZKxczv9aoLzSUW1KqKJbWd8WYBQ5XZMe24r5XxF07r5wo52oJkymqrDtGeXjBCqkSdGeE5Xx10nW2miwwWxsR7IxLp+F9mnXQYgzNkRbdovC2Ruc4QwkdpsVUD2naOMLasPNHqoh+ocaCrLMhtdIaksFulAoZ2aTne6b0zrvb+c+6JmbhgdyNPLrZQ3MtWWHUT3rN1fAxHKr9NywzqLMXzEtQFCBIXUVOb5M4oQ/gXWEEqEEKOEGCHkpjLSZXQ7RPcGiTfGQQIKTVjdGY32ENnd08BNISBkhY4fBIPYqhkjEDQUeLXk0RCmJThvIRvYGi1UxactwNFrm/r0iSrkAWEzShVHRhqAEFNdLyO0tUtOrPWk7AoQ1nLqLt+xca80IES6ajO6AnGUQSh96O5SX1duHhqMHrQqXzGrN/cmBoQxGAwURUX6JF6vLf/1u2ggliKEbfuTMnzcujPSOuXAST3nygGh0X9lx4WhRiK6tl2Ski4FTrW82BaNSdyPHYdGZqIcdPU7CgjTdaGeDjiDxNaeaQfQuGM0vkofWdu2v54f8Ak2RTqMJLTtvKU1+nPjrHjsRMhL5b/Hz7xMQFh8P8kgIk3tZCKfPUVKqAtnOMbGypTUulOAkO7N3efYKrDpekbP8pnVsUPbuZV+f5FoYNJeKTSVEcsqbecU+LgECHNfw2flasRuc4SwuIeFiEEA+qwdJKYuSQZx8ljeds3clDaNw0sIWKzbi1Ch+W6N/O/zqAShXMqjTCq/2iIoEi0gdFvpHL0ik9UZY9J5tblaEI8x56zgvd7my29en/24FkC4shHC58+oqcxf/OBvaezE2XAI58MhrEZcQwgIBLHTKP6ZBK+kbmnjF2dY0nG5gZ9eoKdZzubV65xC/A6CQWz9j+3+saEHNbHBDwLFyQQmEwSLnLK2Xq8cKFQDVpVKvq1390YUbUomVtglD1NfI6UPz/b+zh0g7Ll1+XSQmwoIc2BHU91qNqIEBtlIS6fguHtLRPKqAWGN0M8Z1O8UILSHXJEGE4MXAnqldKdoaLO9diu/c4o4QXD8vGgEkRsOz10bUzTWV9a2AUJNI9WlKv1b0FrPN3yl7mmoa5rDwGOabaPhywaEqXcOzlIsL0yx5WwDBmWo1u1Yj5r9SgJCHV0hzgYeLcVAXaPGCuDxd7q2muf1ueYOEPbZteg7Eu3Vf83JWjrpRMpyl5TRHCBs8JXIH7cmGyE0qaJONrpmV5z1wNlt3IwKZwuSQ8um0ctcVn3uLug07WTawfmozR814+kDgGpXU4rAqoxrONicM5sdT0HASuqU8TvqSGTswP1K2uRqzbr77Me1AUIbIfz1b/wm/OWHP6DB9KfDIZwNBrCUCKEbTI+YXAGhtqo3u6IHFmw8qzr6idMr+RC1kQVHAlBpTCYT2JvNYLFYwPnZGYM+jBASIMRBrxPxMsoQejk8SxR6sDZlzSvv/oBQvYyBoBLlY42DIiAs5D/XENmVXHNjAWGcoLTL3bh4ymhslFobeVeAMGd3F5yZnTYppPH2Ok1+bln0tQJCWWEMCKnrqTiE+qSMxk5Mq2ytMi5tUNagDrIgmnfIzasKsFcvjZFujpV6h14GwWUAQjq8Zr0VvT7pEu/RjbckVszq+EtFCJUHHEiRfBafxljHCmVAqDwR+JjdmKW6J/BVDQMmkrsYHZStc7dlW9nvUpvhUnJoBPxR0UzIvptbgQJ1+iXvDXUGlwZB9K9UHsKAkEEZwBoDe5k65Nwe5iKEZB9IhsGEukGzbbHEQfA6+F5KVFhc9WG8ipPtuIcVd2TrKRO2u4sQXh4gDPhT6cVGnBOAkOxODH0jzUl5AtE8AUB1iIidwSTqmyEKGNHn3hhAmKG91BijJJ3uitXMOmoi0nRkosv4q/L/eoaivwNZygfSqImu4dOk/u3xxWsFhNhl9CcUIfwt+MuPPCA8GQxgNQhTRmlDJWWUCsmjVDoHBKnGj1NKnbdsgO26Q3GOf9e0UDb6thIdnMH+3h7VAS6WS1gs5rBaren76F1BwKjRRTU0VbHg4cYd3zxja0pJd0Co5xobpfpO6iH2zOwpIfagxkot5d3oQUe7/coNBYSXu1clQFjnMWoCQg+odgEIc6BIbZw247CNSEr3b/tu6fc1gNAa+nrOyssiThpRqNKepoxHXWMqGpM1QneU3p06m141wRWALX7PTmdXcf8YaOLf2yJRlrZI9ouRRd17pcNoamhzF0CYShm1e5yLNMT70/YuuRaqXfmvBAjJQSpVGTbtVQ3FwLlROOD4XezfnX7uRCB8sa7D3oNtgCGPr5EGQdr5K4wQ4vlfHBCqDUGAELOLRiOYTWeu+ys6lWmGrNAnRw9v1+cOEGpGWvPcLjNCGMhQVbBtgBAz19ZrGHD4m5xd2DgJR1lpA0SX3m7H5bimWH4+6U0BhLUys+G5oj3rb2vnuNTZ0zVAM47cyk1T+orGIO34U7PEhu7ZdtUiF1i0epQwZRQjhDR2QgDhdz/6ASxmU0AweIqAEMdOANYQ4kaZlFFpKqP3CgCPHAAqMKoP0HqRgTcYVCHhfwn0LRYisIEA4Ww2g/39AwJ+yETHx8dwfn5Ogp0NQw39esWkqSEWGNptCgFbfyJtAkKfyazPIEY2lNAVEDYMoFwL9wvQQetXaxn5imsI7wBhPjp02YCzlWYKF9QCQnX66K3aagjvAGH5VGLgVnWGVw0IpcukS9WJFpkDhBbY5OQ+GYxGFtcaN1cNCPF5rDckwiCA61YAQlbKrtsmdVOVjAHuqCiWYdTcp1kd2U6dKWeq7hs6q8fjEezN9hwgxLITtBs0O2lHvp32he7wijtAeL2AkLEgCxG2PflwybY1NM21sdxJd286A4xUs2MkTEnUJoz2vnRD21SqMDqhC2n1kv/RA0oyUwM/+pVGhLCyzpySakmZ26geb3Qy0yZKKY73RNfcdHj5GuYwY1Ek1o723e1Hl8OSa689Qvjj58/hv/+dr8N3P/oQzic8lJ46jW62sBRHBw3WHY6DGsIYEDJu4bygGBAS+pbcXNQQfGA+QqjMhgAQ6wf39mawt7cHk8kUTk5OCBBikxg0EDla6Hc6jhKmzuByAKHPSQ7BoAGEqgxjz5JZZAByEgzEgdXdey+KtKrCqcLFURQYFevWR1hhknzbIMJsRiP0YLr0V/IRQks/pce1RQhzc41qX8EqpPg7uwGE7SmitWu11/UFhNzOX5VxauwEK5EUmdZECO0svdx7lcBBl71I+f2Izit4LHhOBWBzCkmVbIeF1oCm2NBIeVzdI816nTPPNKgYYoofpRg2Z8062aAGGd1UulNr2YKOM0go8zi1qObdVBeV6SEloeqyCEK+8I7SPCCU0RXyRU0ZVaDVlv0YGD6Stsu3Cu+bH6opmTXRhoSp4nwvnLVI3Ve5PIqCJEz3HPnwzlLOMIoNynjP4122f7d8Sc/Y4AD4Ecxme2R/4L8RIFwjILSmex0ztLFlTiO3fa/u6eFVdnxHQ+5nblgaO9GrqYyMTEg9riaFr9N7q91kAELy+yZt38pX/nM07szcIJYDassyVzQ/eqZk1wa2XETDkiZ9sLdPAQ20V7HkablaU+oyz9P2UcBOe9LjYtqGNgHRdt/ceC/Ze92vJI22AULZS+sIozOQ6QO0tFT/AfNeKYeh6pkwZTS2H2znZ1OycNH9MnK6bWvTwm0o4wAAIABJREFUvHSNEULsMvrTly/gf/zW7wFGCA8x1H3/PsC9e/Dm9AxO5wtYrTHyPYLRaEKzCFHw0pJNFzGH7G00S5lyiI1iRrBaLWF+fk7V5DTrazSiukCtBdHogKaDart7BICj4RAODg5guVzC6dkpYBOapgDg7c1vZ3eFXTIKWDB48cHKzrc/d79NKKOckamKraEYpZDkMpRNiWi7epiKBldcDKMP1k5c+ncrcMVxkGEczveOIrIq1N3JRLVeoaJsqxtUehKjqDZyKgtOAbh4vUVj2jXzvVqHgPWIpoBmHCm371QGrc3RG6H3VUbOyP5x5Ed5vbkHJdCXpGs5v5IxVyuOa4Bi27005amP4uj6nSIvdwCZ7rktyj52Yqlji41zdgaSzBdAuN74jrLGDe/5Gx2JIgADg0HTFzW6Vmn8X9SR1Wv/oy/FoMYaRioXHD+pXAzknY3ApVcU1vqElG+djQzOontYZ4saSnIGVhfZs2VQyDfi5gweDLLzQ6x8J+99hDH5BpEztXmNRBJwRuRwSIa4Rlyp4zh2Ko66DQY0nPPIlIzpnC5jA6S7k6dATCmHqbu8wuHahU7LTrQdgIsui8lcW3SQJ2wBb1YE3pDySjjcx9fIHrOs5vR2ZhX+g5XhxL9Sy4pfo1IoIQcHBtV+jmWBedYOtulybtFHT+QaZgnoI15FoKw2PZWGoVOJs+9imcj/GNKi1bMODMrhWCdkqLN3DwhL9nnJqROIwutMGVVA+Bvf/n0ChG/Wa4B7DAjfnp3B6QJn+iEjYGckjhDyrNyNzJCSlElXvNlkOgZ6A9ckZis5/UOsBZQRE8oLxHBy4upRRKbCRjIP7t8nBjufzwkY2plFlvqvDhDGozG586nrbMaYOVlbkzIm6d+U0J3S5T+g0KFfXS0u8GkMlUi0DyB0Hm85xGBvEuMO3FmTgVgBCCXVQ7/XHRBKl1tneNbL2lpAyPSfPtwSwKpfSbcrLwYIS2mt7YBQHUG8Bs9TqT3aNSB0Cqhiu3YCCCvBS8Vy2i8pALgi3+bu3BEQOm+t1plhrQ3WfU3GpPTD9GAx8jUNi2bgekObeMJ0J7XNGWrORYVqiefaN7TbFSm95J/PEh6vcUakZNLYd1X6tBim1elQAA3xuaf2I3C8SrQ+9ea+nf7QjfpwgDBlBBtxVzqztvPk33NEkG0Nr5dtU6osGeciAj35pasTtYaKcrq/bW9q7m2vKcrTjs7Qrs+uvr4ASkp7XyvjdE+tDnQGu7FPFeglfCjGRJEuwUSjPiW8LAuqd+LqL9wlIFTbjrYGay8xwZxtXcQFVr7ruQb7Fsmi2LFsZTw7u3xauz9Pn6rvdH/kr+qyyTkzuYvtfq0poxYQfu+jD+HNZg2r2R5s9vbgdLWG+RoBDpIyIvYRwAbRPHv9cIPp4CSkzIacae/qijT5eqwVPDs7g40AQvQMj8YYeRwl95zHSmxgvVrRNffu36f/4sFjCimCwtTnKgGhFciszDnFjZRTJ0AoaVDod4paEQcd+K4aEMoG1yq5voDQzje6A4QhVf8yAkLdAXYK+RmlsQF0Bwg7qKueBm72CTsChJPpREYI2ZmTZUCo4JLWFsnLaiO5YNxU36PL9ieAh4IZ/K+ndYkq3BJA6CKZzuNvAKGmyMVAsoNh2XYWuof5oyhnBmXthZ78Uqsra0mnZEy27U3tM5yBnEmZjPms6313ev21AkLukEv2r9BHCjgG7xutd9f0sdO9bbtZ9C4x/eV4KQXo9Lsk+/B/RkZgV9bYtg72TQInuee57ybWa01olbsWDNI9O8gnu2W3GhBii5YTSRn92re/Bd/74YfwdrOhOYTz8RjWOHYCQSCMYEMeOIDNmg+OvJiVgJBqC4YcIURAiAAPNx0BYdz1KyQCDhcj8MPc7f2DAyISfPbVRghTdVU8HDkghhZAmBfeHLqmlvvSnltTIbXLonZsI+fFjtNE2mSAUwa5Yi1zg3cZELLBVm5I1AAsAYDv13E0BoS58w9reqpONW/ry7tq5kwseOM1+eyacg1iyhnvFaoW7YeNmiwgjBfcBxDiPUp+FTrni21f9bdpH6uvvuCFPQ3cfoDQR/Dc9+VFWW4OuBvfYAAICHHPNUKoAIOUdBAhVPQnd7QbpxkVLfUfobOpHJW/4G43vp6PCvjUJUqvjKJp8SBraxhpw4W8E7T5jrV7oC9g722NtuD32kyOxkqwk5i8/hlAyPKDDUHiR1NLZDeuTde1g0GmmdL+7BoQuvUbIVJ6fgM8NJrvXF1m0F2E0JxGpAR0lqBvgCJ9DJzMkZbATNDeTrvtgNCW3HQESkr3KRAcAGm6r7GnrRwXOZ8ChCkZZeVJDOxifZsFhMZISI3XyOmGWw8IOUL4Er72AQNCrCHEn+PtFsb7+zCc7sFwhB7cLaxWGK3DqJ1EwPAQqWU4K39fcMt/V2HOef1jWC4ZEGobaOwoih+dMyZ85Mw1/b5GAvf398VwWFHk0H7PHlC78O9q7jXrzFShWUXGhms6ZbQNDBIgxPSp8RimYzaQLPAlY0nUZxF07dqKCTa22fEpflxfQGiN8NBgiYq4xdDgUpSrSxlVIFij2HNnXaq7Kx1bCL4uPhqjhkQU/KYErr6fFabKu20GXOrZ+izPU14auxbdmVQ1MmC6svMdIGwcQy+ZUowQDmAwakJdf8ZDcgzi36ezKck7rBXX82awwAfl6EPOuuiFbiHuWjDUh47b+KoLIGTxps3XuFmL4oTgPo1skuYqSu9c855VgFBAHc9cGzlIUwSEMiQeV4zvx05/n57fvrb2+m/ejTwgDM9E6ZUFSsqIdbtbEV1unJMkxLmn5CLGEdtw4vzVfO4AoexzqpGJOQKmDfzx9Mq1hgwKrY6MQUmRrq7mmDs9JdYN7XwZ3p7ld7OuVv+ddAIGQ0RuIK1T3a/zMrPD6MoBob5GBxB86wEhRgh/9vIl/OYfIiD8CN6u1/B6uYC3qzXsPXgI04N7MJ7MCAwuFktYLbFrkhFRpriaCYc9g3ZjEAzev3dAQ2JPT0/d+AhNFdVxEmpU6jmop5HbRg8AASGDpEUREOap3UZ4uojYPCC0BjMTeB4QBh4Q+SJvnwgRAJhNpzRyY4OdqZb4s6D/tgLCPvn9HQjd7mlJoPUGhIlDcwaRY0x/DvQ7/MnU9cWKzQqxPjWENwcQ2o2K6XJ3TZM07dlvvbdSbBMordFR0Mr77Fs715gyISCMlYkf3BuTyEU6291FCMPdvA5AiOn1BAinM3b0YQMQiSg5uWqMYQX/aijUOGcaNGOzKyqM+k6WU8vFVwEI9RlW3l01IORxU1oOLw1lIocOG4HeyEMQiR+kiZTM2eU5WJ2Nf2Y9g5FNSVPWMQFiyLYZwPou8Rrj81Y9HzxfjWVnDzR7MFwVIGzNtuhjY1zGwV1yymiyq2W2WaEAHYlwOb1SkDM1gLBBO9eRFZahyaZs8XyT0vc1gBBtCgoQCX6gZlA0mzzMcHDyjRjXE1d2v/qmjIZmVnVW3q0GhFiBhxHCn716Cb/1h38Af/V3P4RjAHgxP4fXiwXcf/wEJvv3YLsdUNtcAiYr7AbkX5ugn/RC0eSnOOEKmwbcu3dA7XfPznB8BCsJrQfMNYfR5hL4ezYc1JPMxKL3UAItFZCHRkR7Z7bIXIoIgqtOA5DhmpuoN4TBioab2WDmkDizj6TWSWRQBYnOYUTjSJkCo6HYOpsL9NlrrPKBI2WZWS0ZYdxg6B45azljrBheb3Rm8w8OaUaUYsBd8hf34pojlk7hvEmA0MtypRn1QIdrt43NAnlE2yRU0zirMA21BoDV6GgLCJFekBf1zMmTJy+FdKr8SYago0009pBH2yamiFEYdB408kX/mPKmd/HpRC99YwBh1Bq95mx6X6NyInGDLmkx9utWDgTJr7jB0aBfpg39QXqSrpCSEYHyDjuN2swPd8T2D8r6PdqDl8BRyHM9hGLLweQBofeAk/Ek4Mk5xLRhWyatUg1MZ3hFRlTbO7cBHrtulzKqiC8ynKjDqOkOaBtpBEBP3knTY7F8BG9pW/L7daUe1psL3BetoUq2hlm3jVCk9scC7xAQ+rUGvGHo3gPCBFhOkN1lAMIUdeu/5Sifgzw9hO6OO+GxzzGzShn7kKKONjr3hBHaUym+bTqrva0XP7shW1P7WAA3Ad9cnOw73yF2Fob7aO2PJm24vSvZqFRShhFClgH4sYCQrJ9I9tF10eNSzrBGyijfTCxwE3nUwEIC+HfRjbcaEC5kMD0Cwq9/59vw1//4DzR/8PnZGbycz+Hhe+/DcDqDoyNO86R5YNJlVM8jKyBMbQwWiE73pi66xwfn6yZygFCNh9RBK0PiEHuNWGBqacmzYBUmrV+6GLZzSAz+4rQW61k0vzOpaQoI6b8CFDWF0M624bQZTJ9i0DudTIkZ8N3Ue67X0/sYQvbvlK9zU8ZKGQm1AjMHBlv3MQCEdk/DyJY2Jmq+T8hupXq+mwIILXi3NK/STN9BaYFp1O9krHjitNPWPe95gQOE263rBKx8im3dkeeQHlfCc2wUoZc97PCH75mnq0Tb58gL7ei11N3QvGMskPuY9Wpgp7auz2yv0hHEyrbncd2Ir9EwCdlwkktm8y0QJAeDyALyDI94gLMFhAEIqWjjX5JJWfq7ARFCa+yovEvV6WnHvfh6+524hEL3PCCOHu/cAIQK5uy5GNBKg+lFt1qwqlaYXZd2VEVHKP47OgTiDztSQx2RNP66cAGNLeTGIPjBCKXKLtKzJmUtph9rR6jT2pfIeAdXCAhZNlpdzwPLdaSOOgkTRvUlpIzG/dF160hvZqzamKert5sEQR9JXP0EfyEtvgdoTTwqxYd6WUB/PTOt7CMbfNLh1Wvttg63DEVGw5FvtjsC5m22YVK2SbaAzaBT/svyORu+7a9UkneJ6GPFHYvPvLWAEKOD+HMGAD8nQPgB/PWP/h7OxiN4vVjC4WoFD9//AgHCw8MTOD07h/PzOUW8Bls/aqJhgMWeG2koMxyjAcmNA2JGiIGaE07xEFBzbwsINfUUm9YgcMoRpX1OPRgkFZyIEHoRSoI++kFixZmL/n2NdxwVkMxrVOVIBpKAO1QUVGe52VJ9De65AkRUYgoqnTGg6TnS9KXVOBLZHHv0uwiWNsZPck0iQsiCUOdasscGPUXcOpyVq0Z+bX0Jv3ueN99VQEjU6HRruYFLu7TMX2EjhDhDFA02zBDA81BAiH/mwbuc70+G/o4BIXNfuU7Qmhp3gPAip36x7wZyKQMIMYKkstI1S5GZhEGE0HrRK7R0q8xLvVoPcHSRHaqVmYHR5EoKUkYYR6NIr2mjN7PAroCQZUvTcG8FhGaN/H2/LlZqxkEpw+sVH7QDQp9V0XASVB5GTq9RdFJ0ZpcIobUj2BHGck/f3doWoUFr2t472tO90tT45tDy3UEc3rASPLsDhIaossA4HH+zC6wbA8JYVrTZZm2/r2SVjNnWTGO2Nnpsz5eelZNtXm7wt93s4Uw2SCpCmF58oXHYHSCUvH4BgxghPFdA+EcfwH/6RwSEQ2oqc7oFePj5L8JwsgeHh8fw9vAIDg+PYDQccYG7iJXQC6zixiovTinVtFKKMsrHexHTJMS6SY3eZoomEhFGCGNAGHhKWd4KkYkXjjVUNY/ExGq/SK8mBbFoKGNaKxrP+G7Hh4cwn8/l8rDQGAGhpj4QvDbgF7+rjXdm0xkpGjKW1mvYbNduIKrdRzf0UpVvJqVCtjTP+JW7UmvcBLdLeJpo9gzNNZHcwuEQptMJzZ3Emg5uZiTvLjnlNUu8LEDIwqpMO1Y4pyKE1tvtI4Rad1eOEMbvHt6/ZmfqrrF8ivSMdcBYQ4w0qIOfhavE0bMiPsMxMppaxMK/PULojNpMF9c7QFh3Ztd9VRUglNQglNlUs7UFWEtExnVUdlGT+jd6pwChibylIsgqXzQSp51JGVyJbDLpuaEMLnep7gIIFejZ6CWrMo2SqaL3MtOBVMGdOowa9SbpuTX2Pg81LK8pHSGspZDSe6GcouyGyCmrjspShDAEhAwKnTEb2DkeGJMaRD5AW4qa8vGxZR2fO4t5+d3KgcIiIJTSoNo9d9fd0ghh9j3FxkrxZue9sTTS0iCqBPpuDSBMyLYsb7btR40JfxchLJOkepswOqiA8ONXL+Ebf8yA8HQ0gBMYwNloBA/f+zwMxjN48/YI3r49JGCISpxCu8LkZUBI04QdGCRj2iwPgYBNmfPgL1YIApggbEefAoQYJcS0k7yBYBCiAU3lpIa01xQFuP4GBbwCQq23Ws4XsFpxqid/+GrGRdKAR6G1jp0gRcHpeLg3CHjxg5HP5WoJK5fKgjsZrsvuLQO/5rr9zsYDwpuxFQXkdG62m1YFKEpS4S0GhLwH7WBQDSJ9//AI0mmycZ1d7XP0WcVj7qmhdE3I62i8IyhE5wbNBKXuwDxzkxwgoxHNBUWaHVE92EZqgcQXFHgh7B5oyqjU0lwyIGzwR2ZvKALQY996dTstpOP0WELvr5TkRWkvrJxtOCfchrB01XRndHLN9mYU1UJZran+FGmmkQvdX+MqAWGvkqjaFKdYSRoRro5JK5dVNpO+MOMqPGiMdEBLelsnQKhrjR+RA4QurRSBE5+xAkIcPYLP1mwD1Zd+PbsHhEEk08h2a+hr5MZSZBwh5M6q7CRXMBxnIOnZkPOT2GHAgFDmrTF5SLQ3wQD5VLS8rCrJo5Rl4GyZnFzszpb8jXcNEGbovu/2MA9z1LHN2Zx7Rh9AWP2dghmZcpa07oMSs9y3BhA27pkpI1DeNVZ+xhRtDqkv6f3ac7nVKaMMCLeAgPC3FRAOGQwuJhN48OR9gNEUXr56C28IEB6RZ4tzfX1bcG/8JihnIHVukWKjVECMDonwyyowsnoZQOlzSZFsuCGBjRCiwaqA0A46txRhiY+JR0BaS1paTFW0/sgji4YzgkL9bCX6laqLiMEcroXraYYwxvmP+F3sOjqb0u2ow+t6DSsHdjXy0txzMsz8oTQZwhi8ntBDQ8xHZ/lOlNNtoj21DBI8PGH8OiOGEAiFWykaxVFf9jTbyEGrsDGAu7Ezmunh0L+PPpfua8EwK+381Wr0pq9oRrnTXbnqFUNIzzW7U38N0+SIzgJ/5jIyBgEh7sl6tYSDe/corfnk+ITOaTyRIeNSC8S2jz0JO3CW/z02hBrpMjtKGb0DhCW6zc9DdNkHDSEYN0UKU4sGxiJVMIO3wG7RBwf7RC+Yhjyfn9PICXQwUFkXJQuUnFkpkZZnyuy9eqaMXjogTB2T7ImmZJs8G5dWXw0IVTuk1HWHlNGScRrwcBBRQZniBLCr1UsBQkszlxEh9LWJ3N1U09lI7hHAMx2ODXlZQKipotWAUBpt4b05TZUsG7JDiK46OqN0FFXqLLo6qPyp1OuIqitvAiAsOZm6iZqqV+560U4Aob5HpUOtX4QzX6bSyyYspamXAHLKwWbrmLWMKmOsaTaA1Q259auzpuZMbzkg3FLK6C9evYDf/qMP4PuYMjocwHw8gdVsRl1GN8MxPH/5Bl6/fUtpo8PhmEChNRJ4E3T2YEJZJ+pJ1NCnWXLafbNoBPgunSqoU4BwvpjTSIo4ouVWpQBQUzR7AkJ3P0twUTdG6fgSrCVHdA4Qw4DioOotxwgMKgtMpdHobirqFAADw2Q5Y0i9IXY9DUPcAEtXJ2Zac9cwSB4QenDEwlBTnXhAqa7bgoUagaOAjNWsBRzcQIBArc7OrDQ6bzIgtPvbiNB0PqDwC3g/rudkQHh+egKr5QrG2O13s4bV/AwePHoEs4MDOHx7SKm9k9nU1RWyVIiN+6bZEUdE7wDhBQ+ux9cDJ1L0/V0DQuw4fXBwj7In0NF1fn7mh9KbrMcur/FORQgzwJs68WF03jUTs5F1riOscrCa+8fpnrE8UV2r/06gqSLK2BkQTjhCaFNGrwYQ8puR01H6G+CeaBkKvb/ZV90Pfb/apjLeXuBsG03Jt47bLWVfqdSso/6dN7lq5B3VraN41XUDwrbI2w6awlx0l3YBCJWXbZ1eLA8a/N0BDCs/epvSy5sa28zKkpxdau2+YsS0BRAi4EvZuPr+d4CQdkKidTCghjJLQEC4hadvXsN3/uR/g+///d/Bq7MzWE4msN3bh9mDh7DaDuDZy9fw5ugYjk5OYTtCMJgAhJQXL9GkzYZSzDBahkYiRrYwSobRBmxQgR/tUIjniv/Otnvk4mhIO0nJ0BA7DnLHVrXy3PUKG1xg63KpS6NbeornR5ioYAQIch61Js/kYw2xIkx3vGoO6QwAnZmDNAzacQs5J2ar8G8k2pmIEMbvQG+Azwk8KOF7UUc0ahKyJSBAKbJRK/lOgtBECON4RGPshNxY9zMLpKMFeEBoQaU3nHibmAbqoxB+TAlvV9ndWMKZoUcqtXt8b32OTSdtS6UrGROV2DdYkEatCRAOh8RbHJkfUZroZDyEEUbEBwOKEKIxh936qNHMSmqBDC3im2k83u6gKsPstkrwOEdrSdr2rCKSr/ntlC7s4g0MlGuLVzard68xZdSuqcEL8kt1Qtl3DV41cIj5q5qv5T3Lk8lURghxWjxGjFBPYHYHZkbY+tXw1MrWS0pGFHm8ZAhaGWoW0Ss6KCKjVoY1KFXqyzQDBe/jO1RyOQIZP4lOvFUyzmxrY3RIvBjPxE2GKvwO18cOK3YINVJGSY6wXeBlnj3v3aeM+q6GmIXCnUXx41NA06l89hz1nVgvhvZLNuJANbOoS6V+UM9NagvLpR7htrfRY9coobci6uSl4fi0eCZhUeLbDogkpwDCQqTocZKKGQyti42G7hkJ2aX0/YUZy1ALrgL9I1Ft1c3aJGkxn1NKvvvIdncZpUAnqDXJpsEi68rItsq9fzR2IpBLJRJIjKtwj4gMIu1yHQQUtPZYnGiKAZqO6nJWltrLNcfr9GOi5rYteEv7vO1DATUrS2gWTjEYwEpA4Tls4NnhG/iTP/sz+P4PfwgfP38O6+kMRgf3YHRwAOfrDTx78RoOT8/gBJtKDADWgy1sUHjbF+Yd5hS/zRoO9g8oNQhrizCVE4kSQeLe3h4pMzQa0QBA4xpBT0Pv0GHjA9LUgtV7sfFGRBa0co4YvRMICHnIC9Z4RIJXBKSoM41PGqmERnlXKW2j9DXUn/pe6FU175BJBcpFUik6ZIreF/PFhQFh6T3tMXNUsJ3ArQpuCEdJbfYRRj8OhJ/VBRCSydU7vz/3JqmzYlHgQaE3pNBY8ptS8vylntc3eshRQvaY0/xBrG9db4i3Hz9+DOfzczg/OweMzJPTAFNJjbdd16K8qpGoVEr3IBAo7eevV7Tok/obyZXFaFMFXcYPzNEpUdU1AcKUQrRGA60rsR8hQJQa8cQO47d5PHmSGl1HWkyJv3//PumCk5MT10Aq+bVdRxpaAOEuugf6PcwbHCX6IBoRsIf8h+nZ2lHU1srHUSzHG4lzRB7MglPrQC04/xr3cM3MCl39UjpIZJrONs2VelxOyijTp+rtOGU0cEZGfG/lL8m0xF7lHBQIPDerFQwnnG21WUnPA3XAavpoZ8lV/4W+QDEra3vxZhvl17xPymVltE7iRRuOkxsQIWRC9DKi1rml9gF+nRxG0ynZ2BiMwb8fHh7C2dkpO4sqIvspma92ivYPsc2XKPgioDAlc5z8ytT84e/Vns2edibCG9Oi6jS2dbTfiIx2ET5X+yNli+4ahhFl9vB3XAsgRF8YgkKMEGLK6De/84fwV3/zN/D88Aj2P/eEOoyO9xkQfvbqNRyeISBcwGoA9KOA0LWPxs6Y6IkYAhHlwwcPSNGfnJ7C6ekpgUJE8Nh0Aj8InDCKQJEhaVWvh6RGvAWE8WEhqPUmfkRKUR6+OxOTLqqEWiNyiNCcQkgBA69Y8oo2VJShnDLzuwoRKBdJKRBZGIEywCqFsAR8pNaMqUnU6ZNq+YDODxWZ1lbU7Ft8TQ4Qski3YKfu7ll1YmqQrAcX6Y/S32R4bQ3o9Cu5mYDQ7lQJcHcFhD4SKp59TKMaIiBkLxDW7h4cHDgHEDp80KjHH6bT0IJKRd4CTzuNs+nXxu4OENbxS0ArmdoNuob8cJcHCFWO7R/sk2MBDZizszMyXsKmIrFc34UBae55mwDhGhs2jV0zHp3bSLP0ImMyJxMaOlSidinqyYEca/QF9+sLCEVOoGxRh3KamncfIQyayphGaTZ64nRugcVyBm0g3yw/icNshJ1VR0PAzCZuNuOzl6qdEX1SPzr2S3BnXor13URAOEDd5Vfv/kyxBo6FO9CvTGTOedcAoVVKXwAQUpozZeCNyf7GjB6ky3Pqq4G2G/akKHX8Du3TJu1y7S8CLQcIxY739nraW+p+b2uJY2Ukf09GLjsDQj8P2Tl7xKF/BwgDKuT4IB4bRthwgMEZbOBnz5/Bb/6vvw3f+8//H7w9n8PjL34Z3v8nX4Xpvfuw2AK8ePsWjucLOF2t4HhxDmcrjhRa9IuKCaOBuOH79/bhyZMnFEE4PTsjQHh6cgpLGW6vBMKGuZUyyr2I6jVCKPGSiNY0QtjKZNEFMWBiA0iem0EI7YBQdLKAudRt4gghPVHeyQ7k1LlIyWYj9J36EIXrbKbfieodpS2Q2yHeBf5/HB8wnkw9IJSZipcFCPOe4fwJJ83DxMwrqr3B6JZ4XsOBwLUUxAaJN5PFCdDIc4zhSf68ukYImW/8emOFdRmA0CeZS40wd3iCyZhHrOC8SHwupoUjGKQxK5TzxY2g9ENyp7B2vG6I803ryTui25wZWXu+wsMtPLZrz/rNjBBKgwvZOhZrErW2CdN0vGm3XDFCiHw0HMKjhw9h/+CAaOjk5BTevn0j9d8ZItD5t92OtChAsjyz48htXCcb20NFpwby/ZrLMGb7+wQeEDjrbFrHY3EKVQQWrLywEa7UBl0VINRna5pX3gi/DECoejtHb3VbNaqxAAAgAElEQVTNvYqAUMyYAGQKIBzjSKnxSGYOCx91pbtbDQjV3ugRRjGaJa80BBDS7a11YwChAYXSZIDu3K/P9AUFUwEQZp3pJEsHNApO7Ry1dXA1WMbBpVRhU8B4pfH9U84M5VEFhLxPYVSTvxc5g3XOdNzJN7FdSV5KAMIUxWiEkFK+JUKogBBtPgXEel3qtNpLgurP+BZFCGk6GP0cwxp+8vwz+Prv/i789YcfwnwD8PCLX4L3vvwrcPD4cwCTCUUHF5stgcOffvYJPH/ziswACwgxdIzgD/lub38fvviFL8AXPv95MqLRS4FNaY6OjigtSOsE1Jgk5jMnjIfiG3jaKJe/qAQISzaljULqn7nTVxiyD44dma4YIWwSSWwANACh1FJYURUIISHgcB07AIQmbdZFz5hDyPOjRjwP2+W22Hg456enXAcqEUNatyijWk9aKULYFxBa4cR2q6mlkSHI/QFhKNx8F30DRW3nUmeZWSBEnJKUIilAKCZKNqWrZFiWRFXXCKGv81EgIAaZ5PTznmJXXKSREdcEr1awXGKEkH0sKJQtjXA0IxPloezDy40Q1t5+UEpv6QlYcybPTQKE7qzoiHzKTaqToTcE8oDQdxlVucISboKpj9MZfO5zjyk6iB1Gj0+O4ejwkLqOYj1XOqWnH31k+aJnhJDPzDsRq+Qfb1haDrRUWZFMQ0A4mVBElbJrqEOrHWnUbqjcLEB4sZT9NkDbvhv+iuz5lZqRXCDNEAE9RmzGOGpjJIBQnGi0Kgvy2rBSD3nUtje9nF5bbzu03b/u9xk90fhyE4CYk8XhSE79lvjUyRuz3yUHa907dLyqrflN5nbqvFHAhtFBtYVQ57qRNFGEMHy/9Eis+JHq2GB7QooCpFSLnb7N0SlxhNDaju7PbXQeLyQhT3FNaA8qOHZ7QPO7JWtJZLfavo3bRoC2SrZnzuXWAUI83LebJfz01XP44//wH+CHP/kprEcT2Hv0OTh48h7MHjyA1WAIr44O4RS7wa3W8PHzz+DF4ZuwflAM8TOcU4agYTCAL335y/ArX/kKpY3iYbx8/QpevnwBL1++hLk0D6ARDYMB1R05W9rNIvP6kw8lDEn2BYRWWGhnVG3lDdpNTDzYSlCEV50yr08dtBGdEBCGyjAFrFKeFu1aWi1mgoJc1Rwc4bEeSwUm1nOindao4Q+C+jPuBIgpLg5Ix4AwpZwiRk8aehhn6BD51PenKETsIRWA5t7FjSzxLfFZhdTUKaqy4Zuqj9ECuTDKLUrMeEpIIWWTm20LZ7tReRrbPSBsSmKmVT5n0S1cZ6PKxQnXLYykQQQ5cVD9mnPsBAiRwy+xhrCLcP5lBIQBX1IkPYru2pRuX+WKLRiz6jCwa8XZhHQ0GY9hOpnAw4cPKeqFmSX0Q3Mu0Zt9ewAhyeko88IoM4s6soGMNtNXnVyoL6kGH50v65Vr9FWrD24WIOzSyAN3KB0hrDXamwBS6VvvG5VtaFSjYIRXp3VG9yBAuNnCSGoIXZq0OGbd5TVG8h0gzDpcRcub7IZws/z2WhTIu9+16UotDxav6wMIzagFdeJSaQxDQucgJ/rPNiOUNyaB7Rvopdbq+Qgjkgy+rP3KdoLl1dCRnPKN5yLswfMbdJ5uzKiAcISNL+X9OQAl65AIPNs31pJ0CCRMI64YA5N19t6eGkIl+QG8Wp3Dx29fw3e//3345OUrgOkMttN9gNkeFgrB8WIBH3/6Kbw+OoKj0zN4c3YKx5iTrPMFTR3Ccs2d4rAe5Mtf+Qr86q/+KnzlK1+hWXovXr2Ap0+fwi9+8QuqK0Tv5nQyIyLFdDP9oKBUogt17S4BoaT/SZhdI4RarI8KXttOs2fh9gHCrorSgl/8MxcoTygNAbcAZ9ARIJTcdFtEz0ZRIr2msogZeX1ngFCaxVC0k5wN6rHq01RGoKMYveg59R2ssDEDd9mivXPvimmPcYQwW+1qZF6dh26XgDAfoeTz1yggOwC5WZSOQ8G5XevNCgC7iSL/UkhwCAPsiqsdyUwUXMGknSUaK5w7QLgTs6LqJtb5Q9ogRG9ZQBj645EBfJfLUOaEV1rDAXkTI8sY7cIPZo5wB+MhGcooh29LhJDBGu8Be+o1sopb4+fsqjMv9V4lQKiyFe+PgBBrdzVdVFNGe8v6Qh2pRh1yxIS/D7znPWsI24lV5WJ/QOiyRpzxHBux6ICIshnEJsHvJs+sa2qneVG1M4qAsAYMss2/88+7FCE0qV2NfbLnepFI0M4OoCsgNPZV7l2s/KgBhBqIaIuacwbZkPsKWOdhBhA6mz7XCblE77U1hBohxNFtCAgly04bPTIoloCIWXNoB4WjNJzDP3PIsR61l3VxQtvvXUNTGU4ZRTR2slnDL968gn/7f/0fNH7iyZd/BQZ7B7AcjeHwbA4vDg/hk2fP4e3pCZzM5zDfrGGxXcMKDUSJGGC6KBp86ijFvf7yV74Mv/JPvgqPHj2k9Iinnz6FZ8+ewfMXLzhnHtBTjA1mBtJIQKM26GHw4MIRGwk+rzo5Ea9JRT6VqcCmBBLYAEFF4GYOITFjeFnGZlD0EpU9L8gQfloKx/nHseM4DtE7/0TEUH7l0XMKqWxlodQcJpryFqvwwH3BtAOsI9Thvdi+mDz36hUy8wjjWsXQuPQrKxkutXqNTtwyc/DiHlSRQeNy3LWVvTwF0+FMeixbc3YF+mfxsxlAqOkImrHghA3JGU6vJT0ttyhFCJv7YXyWEWlb2tI/x0FV3pa0ZM2XmoTX6z0UDGJaKL8PA0IeC4D8zoPETW63B4UCCC0IoDQ3GlYfzhMNBaE0lmkQc9MbWKuE7UnWdvzqGyHM6bSibZc/mF4dymr3paTIeEi2cWpEFqLP1mFA2Ki3oYQOBoQUZdb0IlHG6L1F+TKdzeh36BzUH6bpzI71alxR2JHSwSQMfjUcghm8GUBIziis27Fdp02zq4DuCymjLKc1nV8ckzJHVSNLuzRmrUxqm1F4NYBQ6aFWQ4TnHTgrxYDmjCCJhmw4okF1RwLmSb7h2YmA3RUg1PtoCt8Q9SuN88H6rpa84VrGjq7rA+76PArT/eNRUnX3KTJh3S3isRPuW74LctP2Cukp0P4dspVqcXvli3QH+KkFaGYYKW55cpQVxmZU/GW1mMy4FZtmajLO1GFEZUXRfSyIsgAzAKexADR/D5xNBZBse2BYfUY2mqSx+pmt4txnVBxQjMp1vx8S5SQ7x6ec5aLG2QhhT6fRtQBCbCiDOAcHPzx9/Qp+79/8EXz69g189dd+DYYH92ExGMHTFy/h6YtX8OmLl3B0fgZn2BRmiGMnAJbbDaxwODXWDWHhKkaPYEBezL39Pfjil79EaaMItk5Pz+DTp0/h1atX1EmOjIQRAzHc79WSI4RcSyjjJMxsHqaVDhHCljAvRXUI4A1JIBPwwUdseByGBYT4d7rWAcKyKyOvnPM1EzFj5r0zUXpSpZQJPSD8JWVUvYVlVtwT9v7InCTqIMsjBUgQxN5UKfi0696VEo1fsQQqU++p78pnzvKRQK5LGZDzFANWdidwvep38UrcEypYxk67ND7FN0YaAHdkDcF2wmBWGU17mT7E9Jk1U6sDudqjrsXrPtYcPMuHIx0MCv0CmTfwBx0qmJefiHyKFw7vYYvbte5JnTpJ+sgZFR6BVFK8v+yqAKF3VXVbYtFJsuOSuVgHZ58ddxlN0CgpfZKzEQ3oWdGGbAUMsjdZswuQh8bSEQ//DUETNiPCzJJSBDlbf9pty+uuTgJCjiIpIHR7oKBPwK/OOHWAUEBd2ggrvxVFqBAQoq7E+Z7zOQwnE/phYGGikHVvVrzK0URFdsfVAcL+L5aKkLBhhxFO3D+mY9zfywSEltc0QoiAUDurEi3tGF1cFRgkuu4FCPtKzRI92MyEFCBkndtw3pu9Z75up7nLWH37U9uvaACvDC8XdY9pBKMlRg37jpKCOELofdGykWKDu8ggbWhduZUDhMWIKXdB0Y9bg5QRDdE5b+0TAbPaOyXmNbZr/YmSU8ikmtLvutpXjFLbDyy64hoA4QCW2y3MURHDFj598wq+/W//NaWMfvGf/jOYPXoE2+kezST85MVLGkx/Ml9QdBCBIEYIl/iDhe0CBnGExGa5BBw6fP/RQ/j8F78I773/HtWGYCOZt28P4eT4mBrPYNRBG32sl2s4P5+zAYogkVLOPBDx4d4wIbdYQ1gAhMws7NkeUBt9BYQ0ENJ1bsPaFjzMdwEQVlMkO6Md6FPPj3blFDjljDy8XBmHPDGRFG0Fb915JZm+E4IiZep0LjzbZp7xQ+ClCiRUKpTCJh1GUQDadOIVRszknhgh1PRKD7TzgDBedyw7YlBoZ0amlBbJrAoBFEYYNfoWReEIECKoEyNYZmwSCHQNj7xA9nzFTh12+oRGFg2rp2YlaedI1qi4A4TVLFx7ofWoNr7TFRAmz4d5SYGgRmDwvzMZTI90pPNoF+fngD/DMTbaGGeaKl2hCdYVEBpHCBsPAw/WNNKUi96ngkNRlgzqRYzGY+0gN/tCZyqnq5KO2tHnKgFhbWSzRqblXl9lqKoaIlUx9FiW8TetrMJ17TpCGABCaXxGEdghZiHxIi4LELKx60FQDdjpSk43HRDmnDG079U9BcJduUJp1PU4qq5P8VUA4EQGBdcl+k/434cxYqHqyEHejrRTgLBpW6IV0QSEXNbDuVr8a3aouTOWZprWKtPyohgQxiOQkk7sUhTw9gDCIQFCBHUICJ+9fQN//Cf/O3z88iU8+uKXYHTvPqwnU/jZp8/gk+cv4MWbt3CGaT1b7DS6hsVmI4CQo4OUZokRws2W0oAePHoEn3v/CTx89AjeSndRnUW4WCBoHHON0gDTJTbUWY4YVuacaJ6vemBZWpLYdoTeDxBqgaukgJLXekQRQgI/mxAQIgEoIOTgZTuCCQnXEv/1RQirpENwESsQel+HExgtErMJE6Ais17qJCDMRcDY7dT5Uz4DvmGo/CTyZVPgbKdLAw41zU1VBN1N04ul0ywaZjQzCwDW6ECgDlbcsVdTJG30lSMo7UJQC8JjlaMpnPzvImKdsRjfNx9xjDe6YRQ4o1WuFKM2birjz9iCZk0xMRFsrBND545Jw7oDhE1yL3ppayKETRKo4inHx1FE2xmmwi82wqq8xWxhIoQFQEjPIWffiPiGapNpxumY5tBihgnWneMM2/VyyYBQ+Otaza8+gFCBnaR0hnNW2IBJGeNJw9KkfXGEkDMTVEfi8lA36U+ViGmhDPWC0zkX5LPS7EUjhLsBhFaJNOWszk0jI1PoVstC9PkaHXDvpXLfK7/Gztm9qmG4GBDSYsg3xrWYoTStuWP7NWwch3ZL7Ei0Jk0NUPS6NeLOXhFCprT0p4dx4HSkkVpRmDQHgmqq/ON13hpAmDM/Eg5kjS5aYNgmF8I9jc4t7pbPZmT2E8uWeD36RRbPGUCozQbFZlPel0mMZKtJ5TvdzvO/wRfiaGsNcpSc8LcJEKoAwpTR50eH8O//4k/hZy9ewPThQ1iNJ3C63sKPP/mUAOHrw0M4X61gjfUegy2sYANLBIVrDwhR0+3t7dNcqXv37sGDRw/oz9hVFEEhAkKqHcQuc5MpG4uu1mjkFBsBTMndtYKaW9zuEBBSE4MRtX3GtWjOMa4RlSx1QEWjn1JGe2GXKC0z3Vk0xxlJZanRzXZdcKErGqkBtlEL1V2yIKfGIjjwlOpHzbgHzU+vjFh1WWzJgNZ6R7t+q/T1OVo/K9LA1EuFEUKKClpACADj0ZgaYuA91pstRcmbgJAsCv4JUlG7vKm/Vj1X/F82Ki3o7H7XsNZShaL9L9tEXGvrf2y1WAsgxLRA5CsBhGS43kUI04Zl5gBbx2T0aOTkFao4dlKAMIpW2JNmmdwNEFIWhgGE5GSRMSWUWYIRG1mYpozGRjrTY18jsTuHqFPSftPNyhOwqBE6rjPnyDl9BBC6Blx6E5eCFK6n1rDULqO4N+iMm8/PefTEuo8529wT2nOpDY9/mzOk3XU9mspcHBCGOjUlEx0gxDORhhcKCFn+s0GoqaMqA6mZmnPANWuYS4CwxnFM9GzTFCvdhvG5lPawDRDGYFEjlTlu0etjUEl71hsQZp/Ws6jSSiufMtomAfpwUC3ftj37Mn+vgCr1jGyNcKRXqp0ftU1xit1OeaVJZ1PwEumUUaJ5oRz/Z2Y0AoTYbAblp/WgScqrnYWqJS7q+FSebvD2uwIIsSkM1gAuBgN4cXwE//G7fwE/efYMtrM9ON1s4XCxhJ8+/Qw+ffkS3hwdU1Rwg0J1MoLtaEjfXWINITWawPpBgIN79xhIDQZURzib7VHNINaGLFdLHuwtkQMaZ+A8kVxHQqmJYoRq10k1DNhnyelrjPgF5ZvCb99RMj9WlNLuUHmjEkWvKwLCycRFw9BAaQBCLofp/AkV1C0DhJouQFFbTB3EyBin+uJ7cZMQzbOWOpZEtKJWOdZubvl+NjEoFCwKqrR63ylj00Bji4eM9CHeJwaE/G78ZyCQwxFCAYSrtXibfI1UWJfXDxTqPbzS9vSjQqou8lhSuP53XuCJlUQGigf7Wpwd3s0rXyfATaRxhLVOMSBEp46ZhWnvd90poxwR5qhwdtcyv+prHJTo+fIBITrYNOos/5UXzxmroVEoNYTZPeOhyTrCRiOE+3t7sDebkZMQSwqwflBLA1gpe8ef3Z+bAghdnTsaGCIDiWZMLSGCQk2XFQuHfp80pmtM3y02/Z7Bvfv36Haoo87OzmG5WOwsZXQXgDC8R1Me49qpA6CZWdYm+/M80g4IJdbpHuGo3GT84L9RbbQAa45o+2ZaFChMlUPksl8qMolI1FwJIJSacEkZ9bqjGT20Hd5JC7ga9zDzpEnDZJm5pjK1QL987n0landA2Dc623eFbfS+y98XAWEu3bEGENrGNfGCRUdam4BBpdThRdkH1c6miItLEUI6GwGHSJvE4xlA6G2fsDzGpow2HZSRvjQlUw6ztEQI/XuHguSKawg5qxYjfOc4JmIABAj/5M//DH709CnMR2M4Wq7gzdkcPn72HJ69eQNHJ6dASZ3jEYxmUxhMxrDactfAFSnENSm/e/fuk/JHJY+pdWg8IxjEqBunuii4kO6VUrxL3hkR0HidpnaEdMaAULsfkn8AdbAIaozwcddTMxzT3IA3n6NYWJxPrfIx2oXDtadTXtuWFS0aJ1QnJp3iSDheFBBGXS3bgBJB2viZVxgh1IifthdGoK+gkIYiS7SXusuSoZMwpK84QpgSpEGEMOpSSAa3CCpWztJ9ljprcUc/okaMJguuw5o6NGzxfTFCSDWE4pPCaDM5K4Jz6x4p1AigGt8KZpVmdgMINcoTcZk5M3pOazKTvJ/rQMZ0i2tHR4vWOm1W2IBqyTWEpimRffqw1EWSNqW7qrRfaQNYqkDavO6pVfQ2DrQgP3HTtvWmDNXawnekJQIsGgk2aaBMzl5JhRFCiai4lFGtyU4fDtHwaODSRfGZn3v8GB49fAjHx8dUX44/PEJBGn1lDOqbAgjZISkGBukbloESuldLm2ifooTUEM03gIn9DTW0g3oLZxA+ePiQnoOp6qhbMd2WIu87+JQBIWnBxlNCT76vH7YySzNI9A7sDMauxX5kSWn59YCwGedRg5j+G9XH6325ORg7tmmNVDvNDmvSCmYUlv4bG7jpVbfpdnffHQDCtKOOn+DqqcwoFG2UQb8PZD2PULK0SRCPuoqLMS/6wGeo6IkqIPT7cXFQWMMVSY1vYq11EcI7QBjtYy0gzDlJ5Pvq5KOmjIlxZQEvxUuw946b/GgHa6NytN+FA4FS2kQdrQdDaoCHMhOzHNmq80EjxSXcIIfFuKbiO/tR+CDmbQqOSIBkiw4lYhXpWCwp4Ul7gXRcrpfCxbmnWh0o8Ws07XwA8PGrV/A7f/SH8IOf/Bi2+/twugE4Wq3g5eExvD05g/lyBVuMjEyn1GF0NaDYAQGwNXUb5C5dDx48pAghRY7WaACu4eyUlT21WBaPk2saI8KW9YI/XTJWUJmKoe0PhdPQsAaFMoixQ+malSEaGq6mQgnIGBYMBxm0bBHMUPragFNGp1i3giklTAj4vHAOoTV2Yi2Qt1KZpuX3BcNPQlL5yIRNWa1J9K+mhuaFRB+yB9RMBRlhNILpdEoGPqZLYpoSGiIKTFjJhGeo75RN8tLi5K5rlYPUaDPZWvJsLWm27MTPF+ajffQt9RkQyg+rfjLz1POEDTaRp4mvrW4hR4R0GUVjQaNeWjukd/AhJzUtgrz38NXZC9v00hoBo3dx3qiQ9ppnUN5cJaVgv2jN9tQyhr7br/Dc2QBj8DadTR0gxC61WCemiiHVfcufVWLdmXTBMjeGNVtteDJLq2Y5ecdQP8AavGmj62zT6NSzKnl+7fFZJ4JTwFKrbb2enKFhOlZGoCzYO8dz4gSKZZLzHsuYGkkZ1cYy9w7uUVkBDVhfLSlCiI3F0JHovKspEmjIGGuA1pxe86YlsBEb/K6uTvZGHZfardIVXAsPcYRQDFuXft2sI2RskVs/0xXKYtR9GCXUcgvcN5TFWorRVZTa62nfjR+gIQacHFVfQWK9ppmb9ZLj2tF5rB2Mqbu4zJ5NmT5Fh0zDWVCWVQEgFNHmOiOKk5hr4XFECFM52x9mnmTKGVUitwJYLJ1R4LyyMqfjwTqH4ZbtIqJDqVXUJnDeFuMXYbGNTgvjnNf6X/k+6/kQNPLSUiMnch0lo/qbbBp4fjxRuB28a55mor/bc8qcmXyj4y7rm+e/luXoy7ThWpRcqOu9fnGyTWQ3N2JR527G+aHPEhBkpDHxknM+KCA0QaH8rulN9RzFvsClmA1V00r/SW02/DsCwMloBAd7+3Bv/wDuHRzA6dk5vH7zBuZU5rYGygbzyaXUPA8dbigbUBagTEX84t5BZHQTEHKW3Bq78AsWcfOY5X15G8VLLi/O/MfNM4MPzzy/TAppso9uOYq8MwD4+auX8PUP/gC+/w9/D3OM6sGA0kbfnp7B8fkCFustFfuPZjPqMroEjIowKNwAp8yhkH/46DEcHNyD2XQKi+USzk5P4e2rlxwxVNDFEtdthA166d5oEwKkAM7EYc8f/js2pEFwgh/8d2xSgx9sDMOHuII1vWAafZOwRIJYYrSCASGmtjEg9ETMgNRHIB0Aic9vB0eXMtpihlHPRy+p1eFL5PGQduYUGaMoqgBCdAqMeJ9jQBgK5fYGPHH9Qocluhq6uKbBRYGNUBQoSNLE8Z50umQwuIWNsfI1GRmjg8gf6CcWHz8rHvEWc3oz0gfS8tDVDWkHUzIWI0Covqn0uzK9Wg+uXmdnZOk+s8hoAsI+oqSbAaaKMMzh17X66CUQnyK9sOGPgHDlC7gztUq5vcm54+l8zTYEUbXamoboob2gRc9nBY9O1FY09IU4u2rPOZYtTK4SHZR5TTwQXpQfOTjSw7hFNXuqY+XVODKlTTQeNf1OR5DgepAuptOZON04OoM6An9K1dopmvd01+vUso3CNMKVpMdAf/mMlFjTcvor/6uPqmQAYS7NkFGny6BBoDKdTFnfoZNFShxScqOLTFVAOLSyMJv6KLq1YSSx7nCRAdLBrEPx3xhwsoMRZaa+Wir0n6Pv2uiblUexbtLmPExrcn42CkjNP72xVstrbr97AkJ7Xla6i0uh+jitU1G7ueuXNQMqBoT4e6ohZJ+o7+9gxsW49Og0UxjeFdAnsiHcP+tZDUeJhbftAghjUNhM8SUayJ5LU5dWb3bmwtKZFZ15F31wAI6bdlgDEOrztJZWzoz4TMuGWujZO/FUBiO/s5PFyS7jhCw1lXG9F2Rddr2s27l0R605ZxcPuKwHP2i5Y+Dic48ew+MHj+Dh/ftweHQEn372DM5WS1isV2KbiXVIjo+RAELWhQgG19jPRJzv7nmRTGR5t2ZASEEmriGnbDHjiInpr+T4vFJASIxvsPEcgOYPfvB//kf4f//+7+DZyQmcbhEoDuDNySkcnZ3DHOcEDjlCiNFBjBLiDxrTjHwxojaGx4+fwOeePIH3njwhwHB0eAgf/+hH8PbNGxgd7FN6Jn7IayoF7BRexSPUv9MFTFhEVGtsq82eawKE0wnMpjPyVLEhgW/AtV1Yp8jeUr4/KZ7oQwYrAh5MD9GmNtLgRqMbSFaaJmE98ill1FlZJBi+BhDStvRsbtNFxrj9kX0iopYGIdokxIbTQwOg/kmXAQhzTyf/pXEvaeOKGBASL9M+b2Cw2cCQUkW3MFTnDrYIF28PZgdQFhKmPwkgFP8yKZ6LAkKlKzKgzNBkEiyFCOEu6LHmFFPg1oJBXDdmC+DakY9RuGr0XVOR6o27vHq9A4Tl02oDhFQXPOJuz8TLNCT78gAhrlYjFlpfiv+GtIFKuES/NxUQpnRMF2dNSRYqPnPyAI2dCZdjsOyVem6T8ljDv/E1fQChOhY0mwb1KnYMp34BlEIrulxSDUmra/YPZVP4KFx6D5tvUi8z+LtXJQ+Dld5AQKgRwhIgpP1C41Ayb9kmM30bxCZIn5WX0fT66vAztVWOf53T4Q4Q9uHVtu9kQV8JLF4AEDJbh3P82BYwvSVcunab4y4E5yEg9ImeatP5xjH8PbTVKPV7C/DFz3+ByhPu7+3Dm7dv4dPPPoMFpo7i2ghcKiBkGscxW5x5yBkNrq4di9UMH+j+q71DgJCiiTL+h+rmGdPYz6bt1XUfrzJCiAu0mfbYZfSzw0P44z/9v+E//cPfw6eHR3BKkcMBvDrilNGz8wVscMPGE9hSU5mBAEJGKbgxKDj29w6oscyD+/clereANy9ewOnpCdUfskdQeyGbdq8Yh7HeRutVJWOSG8bSDKvpjNJmOL0OBxrjGzAgXCwXpJAI1RcihIF5KfnxFvhZAm9TKG2/b2PeLr+Pjd8u3+1yrUsN0RQaGVKPhtyVe0EAACAASURBVCOCKddVNIhWhJ7vrHPZLaR+REJTATEdxRHC/DsyIFR+jAEhOjbwtyNseIQNdAgEbmGA41DQQEbhgCnSKESoxpV/tB6OFyIeb0lJDQEhr6wUIeT98hHCEiBkQ6c5kDqs7ehy4t2vzb2LXTentiEglLQKTakIFEjNs28BIOxrfNoA22VHCDlEQ7LWzQWUUQaU4uMyJPx8ttDQjfy3FRFCCxosAIyN9VT6ctrwTOdE9akvLIGL2ghhGnQ00+VKvFkDCO1zsNMx17jzDlHpBEXgOVumy4feU+7DE0L9/ob7460ZlVU2+ovPREMMa8sxjZWycBAUqqEoCoGfx/JSu/qlIgY5vdoFEF6lbg75JF9fWHs2F4kQ4ntrx1CNEOq+ca3uxrTa53N1+hotZWsgWkWeyQZgR7rTrjAcccqtOgC0YSDRgwQQ/D6kZut4Q719v/xOBeAhXis1j8vd7d2NEPLZ8oun+CHgJ7xMMintd+p5Lkp8l/upX6j9LGmVfhG8ard2DUAJxbJN57qKilUmaQfj4Rj+i69+Fd7/3BNKH8V0UQSEp4sFpY0yJSqd+bIjIhulE90L+QeVeyJ1JfjJJTLMA3H5kSc4bw/KLiToU/fnWiKEuEBMrVwOAJ4fvoU//tP/B/7zj/4RXmCEEAYECJ+/PYLXR8dwcnpGM9cAB+LuTWEwHQOiXTogTLlz6RY4K4nRNLUZlwgdhWDXS+eFDhmz6SXSaCFzMI83wA9G/BAMYq4vNfaALUUi8TMZT+jP+LOkYeGh4RAb2OgZV3JTgzX2rKhXrUTIV6l0riJCyIKDwYZtZ64eoFyr4tjgYW/L5Xz0WZr2wp6a0rOE8VV42JRR6jy1JXqaDIYwxWgo1pAiIJwvYLvAqPMSloAdebEz7Rjzo11kENsYc9dBHX7KNYoqAKw+LaeM8vo19cvSFc3sFA+VCvbbAAg5TdB3pXUetMxR5RXP7QCEfahdFQl994oAocpXpimW2cRDFCGQbs/xsHP1INtE5Q6AkIapU6TbywVNd2SjRWudeCNScpU6RGc+tYCw1ripBYTpdTYNzF0AQuV9lFUKxhRUYbdR1YVd6FCbvcmuBynAdq9S+6E1ksTnIrscIJSmY6q3MYVKP7xnAgq1ziZadB9AeJW6uLjH1xwhtPowThmNAaF10ugZazYN3cd1xpX8l6hDNINPU3tItt8QxhOJkEgZhGYfNAFhYifJ7gu7Def3uwwILQ1rOUEaGBUNiC4spaI8XxUs4KHzTSu/0JcP3F4l9JB9dOP+mS68RFtRZKAkw/kZfJ6hvGHAxYVq/DvuK5MGhGjbY+Dov/ov/wV84b33iYZfvXoFTz/7DN5iE7P5PIgQOntXAiB4cNxRX5sESo2xMTI1uMU+Vl+CQf4UaVIVG6WNCKHez+wRB336nmAlgcSXoVrF7qA4W3A1GFDK6Df/3b+DD3/+M9js7cH5YAjHmy189voNvDo8gpPTUwJZK2wUcW+POo0yIOScXl0+FYuLt1IBhAocF1VCICpGh3YGaoJl7m7FcwcNIByOqFEFAkL8LUUIF3PK98e6FGphvphTk4+YvS0gxHVi9ILID+ubpLOovaZ2a6/y6ChHukJueU9GG1AK31K/FzCIORz1+DmJJ1FYT8/sEtIgcO0edrmOl8MGhT63FhCy0YM/TFfk2RE61npBBIPD1Zp+4HwOGx2aPdzCZjyALXbZxQY74wkMkYYGPJOQPE50PAj7cNaNz5jSWYQXAYQ+JUM9fd2iEF32uObamgihAg68n+bal+59BwjDmo+US0XJv1buBN5hiRDGgFAdw8xH+iPgS5X9DgEhNagaT+D8XLtkYvo+Ri25yxtxuJM7dhc8zce0UgKEeC9tmrAbQJisejP6P82bOdqvjRDq9333R+94RUOfZhJSY5BcQ4/mCmoBIX/TRpN8HaHT8VI3hPpdgQSZ9ugcVn0rxhJjQq7TS53JHSD0NJZ3h6Up6iKAkNvDsBPPgz0ZvWSjvPJoJy8k+IcMPBpzrweNBqvDnbu4Jjp/mkYmElaUl0ca86l33hEcwJMwiiRyg3g+Bq+ik+8AYZpu2gBhsG+ucRhvv/2dtf25y7LAPEkjLdsXISDkoIyMNxPnPUsiyfpKRAhR9kxGY/hX//W/pLTR9WIBL16+hKeffQpH52dwhnLSUY0dveQbSmENIpdI8Yx07OhMM8nNR2kMnZzktHfNsrhnAu2JsddtDSvtkb2ZV3zXAwix087ZEsdODOCTVy/hGx98Gz76+Ocwe/IE5sMRHK838OzNW3h9fEwdehAQYp+wyf4MhhohZJDOqJ0ay4wJHS+XC9exi+b8yebiBuGmLqQQnkhFjJRwb1TZsHCyTWXwkNCgIE82pqis11Rgvzfbozol8lBiQaiifSO4LKE6QIgtvHU4sgiRGoNYr6k1zLrcM6K64K+pJg4JNe/a51YhSHeDcOi0G1Tr87kCj48KfGSI2KPj98f9qcMWeLBnDVpVPmHDIDVgi1DD5AGg75E7yqqjmkpOKU10AyMsDsRGRZiKfHYOm/kc1ssFbNDBPRsD7O/BYG8fJtjtbzKFAdG8dh1NAUI/h7AdEPpou6WruIbQG8zNKHg5UtrhCFoubQOE+HULCFWoF08pm2dcjhCSjaFKJ8QPvWqILi+23Xz7QGlI2ny56F4UsHSAKx6TNbZVN2ktR9RplOmNnTn+z5IGI1qNlLOJENI+JZxU/vu+qQwqVs4aQefdjOpLsZQAnXjcbIiBAz/KtARXHdH4d5PnJo6Y1F64/a2uYdG7pJuS8eoCceL2LUhvqnDcuSc1usv6NymNO0JHKOox7P6MutB12TYz9do4niK2aujrmB35UslBE6RP2RQrM19Qs68IEEqEEPU21bFRepUCzCbH3QHCHQFC07EduYrquCl1U8aAScReO8Dqf1UOUE2xNtag84pnEobdSQkQJiKEXv43o+choFDG0SghR8ObOs8SnXeAeBvB1rUxQf+yRAhLo0hy8iDg9YSThoGZF2oNsBMZHmqz2MYqfDb5LA85JRchVJtSaSeOEDIoVDcVN5vBUBBmto2HI/hv/uW/gi8RIFzCs+fP4eNPPoGT5ZwCYbaG0Ehbl8VC86ZFbiHPHB+fJOe9kt4yGZF4X3SIMZ8Zx5yOOJOH2Yyv+EyuJUKIKaCrzRbOtlv46bNn8Bvf/F34m5/8GMaPHsH5cAjH2y0cns3hBNuBz5ecLjqewmYIsB4CRwgFsUtmp4u62HRNZFtM88S5U1jfd3R8Cgtsl71YwAAH2uNw+Mk00VxOBU/olVSi2aDBjrnw2LFufw8ODg5c29iXr17DGXWsS3/oAI2QIY9mB0s6e60poG5TxF1+r2woca0uX3XXpiJrpRupQnDvakGht2Rc1zgGhdpVT1LQjJGZe5Yaj/x7b4ShMEDFoiBe08v4ep0TpV7MpkfcRzvVLGE6wu8jIOS0GG6tjIkIGOMbbrYwQlqYL2Bzfg7bkzPYnp7BdnGOvYwB9qcA9w5gcO8AJnv7MJrOYGgAodYWcsqoGs9apa+/bROIvEYF4/r+MVYqpaB1JZCuHmgruEvP8kqGvXyxF7F+nf1WGHsua593bYDQLrAlcmLbggfvFaf7iAHHuI2BlkYIdQC8gmnmD3NODc99+w46g0yUv6Y2TiZTAoHjMacOopMPva7LxdLXNFFWiHx0Lm37IzllW4xV93UBqg3PtUm9Vjq2RqQXbXkqyNciacOn9kUzX6evC5xrzOjBhWqM6bw83FsRbjxrCx2cYsi3ZZSEJQDeWGc/rV9gbWRVAUNq3/UlcG0WEKZ2Ife8kp4urbGLfm8/vZYrdpAy2mUNsdMgmGFM89ikYyo5LjmCzBky8hQ5ZgcKpeO65QvVu9ZQU5BgDV/8N7QFhmPW3exksuMqEp4ScUJhrT7adPRBe3M0CRbIkXQ0+dM8oevF/3q9qS/nZ8+laGHQZ9B04ZBKGisGU7Vn3Ucv0Z5kHtAGApNfS0QDOdkqjIYxHXDKaKxfyu+rEULbzEidSNzwjO/JeV4ccNZqQP4z9oLYx5TRf/Fr8KX3v0D/9vTTz+BHP/0pdRmd44gZ01SG9Z5PU9WMDRuMQLnaoBtth6Ipo1TGhkvi9ar9QXwSlco26NNsyrUAQpQJ2G0HAeHHL17A1771TfjBz34Kk8eP4XC1glfzORzPF3C6WMFiicBtAqPJlEZOYEmmqyGUA3JEkThtBISPHz0mQIhIG+cn0UwyZH40ArAuK/Gxm6bCR1PPMJUPtcpobwazvX0ChPsH+4TqX7x8DadnOFAjr3AdM2iKVC1XBulM0ZcuARAGilVC5TVLNRFoudynj+YUZ1w/rs8OGMEaKNqlVQay63nF69Pva6Q3ZqyQAb344PuxYKBOTsSUviEGPsfWf+J91HZSg8vZUphvLvfDOTXST5S6Sa1wRtZ27TqLYoQQI4MECJGOFnOeP7E3BTg4gMEBAsI96rqLSksjhD5d1EdSUDhwlT7PN7RNG3LnGIO9wBvvvtQtHbhEM/3gVsLTm+FhFbh3gLC5QUXjQCOG5mt0vYK+1KiLQh0inhg664j/hXebPO8byrTOoUqct74PGYFU76EeVPa4YrYIOWFoZNCCsjOcCpFZsNbwycoq+2xSuFHHSjF+A2vI1XqEplWqHrcILmwdZbAH9TyZB4RRZDIFCMXzTEbXaERzeWlM0mAgUUJsgc4eaj8CIq8LAxSu0eAIEOK360ChzzIJnmgUkhqpjTOzRlEGLd8BwvAcUzgm3CPVe6ZxBtLPmhsBUiov8g9GNWQ2s+vO3ugQmtYUgQwT+YONZfhDUidpTNOvHStitIfBIPMG1+mrcwP/nbIMphPODlPgqE8J0t0ZAikoUbpliZRrrtIhpF9hgL2TgFDTRO1WRTpK4ae33fxm+aBEaQM9INTMMzxrGgGBznqeicK6BEsMhMSkzR+Bvwk2uJzuwT//1X8Gn3/yHnUeRUD4jz/5CZytV9RplCiNvszp0SX55mgmFTRy81tZp6pVRJFQM7ajCQh5ASmZei2AECOEOF9wNRzA0zev4X/5zgfww08+gb3334dnx8fwyevXcCSAcIXdZ4ZjGE4mNIcQAeEWo4QSIbRIOnXUmOL54P5DCqWqVxgHyqPnCg8jp7QUYOgMK/RuaWoMzfzYbmE8ncFUGs3MsL5rOIQ3bw/hXLqPVvBu50uySumSASGRUIXcUoDFHjPLkGXCt0ZKLgLl3t0wkfMERR5lPT/13Gm6Ssp7bOeU6Uw0jJJp6oEabQ7UUb2qb7lOyZqU1uC9PX45XCiIzRg4fXlCCoeaKq0WsFgtqCveAIEhpoyuVjBALztGB3GsyWrBwmM6AtjfdymjOL+SI4Q6jkLrB3cLCDsTaMcvXCYgtEu5A4TNg+nlLd4JIEwY+CkQpUCgwj0dvgvH3vVDHlj06krUH/9d02rUMCTejuRbCRC637UAQhsxUOBk19UVEHIX6/SnFrDsAhCykcx1hJQ6Oh5zu3RsqkZztPin9GHngNsNB3XjCGF8jzZwaPchaYTTc/NjJ3L3r93feL2l73UUl+2XX2GEsB0QNvmcANViTWUPs4MDeh8EXvPTU3IYoV6z/BHK8ApBQDLDcAh3AAn2zRrhXqczLZMTmBpLDWB+dgpLyfbCEg1cL9qR2Ogt1i1kZ2i2lzqrTUbAHSAMSTfgsUxGSrDHpgwrCaJamtG0Mw5eYQEhNyHjkURYk+cjhJhtgoGmoXSPd73ftwDjwRD2plP4p7/yVXjy6DEM1xuaQfjjn/0MTjcrmCONRBFCfHLRCViZQZiag0x2aaqZbmZDbhwg/MwBwjnVGS6xmwwWTY4nsMI8dPT5mC6jOeGh/441I48ePeY0odMzGg+BczswXQW9mFmlxVrJdVjUDozc1UqG1YsyRAJRUIGzCbGO8LKUQDPCxUKSDaIKxFbHGVJOYxFdIrM2R1Qit7ukFpYAoWcWWU+wLE5BUY+czanWM8F9oWZC6t3zobyAERXksZHGL6eeb22XbTunxRFCPoeouRV1o2KvEhtPU1I65BTBQaWrOWpESkGYIshDxYICCKOEmD66wmYNOHoCKEV5iE0xpH6Qxiq42N8dIKwk7Y6X9YOsV50y2mYki5AITSNJq1ZVWNoYk8Dn6q84BzRwtAcFbvQdY8Mp29q1BsZ7lPrjFGXCYIjlYBsg5KXwYikPACMVBnDSmhKpR6k9CQALGeCcruMMTwNuLSAkeWTKBdhZ1YxglM7yJgFCkrkyrB51oEZfN0ueyYs19UWaCiJxXqhfBiBkWvTEeBch7CgGE5fXOIjjr3G63RBme3uwr4AQe0qcnNIMSVvy0+TxujUHZHWVgNDwsnbBZV7WlFF1ku/OTsvKp8xW9XIChmK87hDEJg0Cetk89fYMAE415s9lA0JXg2izHjDVE1v2qc0/nlB6KP/Pj53Ym0zhwf4+fOkLX4KHB/dgu1zDs2fP4Kcf/wLOtmuOEF4FIFR1pM2MKk/t2gDhcrP1TWX+8AP46Bc/h9l778Hz01N4+vYQjhcLBoQYNcHwLHogJfmtCyDErqBPnrwH69WGGgm4VCFpL05pQ4kPl3n5lAetq2pEmCSErLegMRgyV6vyDDpdVop07BqEWpDZ0yyWovD2VywBQi2C9UXBnNrJAM4DYQ+6uNmBDrPHe7tuY4maTY0iuv0zXZjw37CDHv7gB9eiTYHczMQSEBdA6IEqz8dDQLikRkRLgPWSahZRSZLfGtNTUTliRyr8L3rbNxtKsUHHCEYGMcpIYkhqBhEYkuIJagiZY7TdTJ+U0faTu9gV/eiq6fW92CqKZms/dZhKqaxYZJ0PPLxRmwHtFGkjZSncx7oIiCbI8F3DKE/5BVNApy8gtIaB+7OzGXyEkIGeNzjU6YPgj2QO1Zo4SyMIJtRGCFE/2fVwtEAgoqkpagJCBoM5J19qN2sBoa49ZTzlI4R0ou6xnBIVRVckZVSBLsq1CdbST9HRxdevcVTOYknO1yJnZQzENnpuc34ENGVqdNwxi5zMre0uQlghqCozhuI7YerleDRhQLi3R7/mTornYpv56FvS6VOxtPD8MM1P+Zv/G/CE2Hjc6p/lAXc6HcByfg7L+Zy+g/bEdG9fmnaENqO3H7hekfnLZiRIv4BLyOJKbUdJp94BwhIBsT7kMUV8hprpsNngmSMglPIDpBcZm4Q9ILTBzMP9e/D4wQN47/ETOMBmk/MFPHv+Aj5++hTOtxuYIyCkvoLhKe08Qmhes4u1dD2AEEdPbAHONmv4+fPn8LXf/z1uKvP4ERyt1/B6sYCjxRJO0ctIKaMYIURAOCBQiHu5wTmEbVXrgGVXB/CFL3yJooJHR4eUNjpf+E6kOSOINtFYZyVjhsKymsaYGDtRIcOqL/llA4Qa+cMNskNtWbBjGu+GUi6pyY8aX+MRpZ5g3ambSSmpVjZFWP/s6wh5hIhGfHGvte0vdiTkWXYc7VPDks8j7fFj4csRQiJbqSPU2YEU+aPaBRYPXPuA4YUNRQ15MD3ng+Nv+F3Gfg4hposi2BXDSoWM0i4DaKmN6FlDWE2YPS+8A4Thxv0yAkLnRdfaHGEDBR2ubjGisaTBqM1oBr65A6ZpY7o28g/WkCMvMz9yo4jLAoTW8FQ55oCa6YgZs84uIoQlQJgHQqJc5YIUb2oTDz0bzLRBeYnNZdCphYBwg44uAYR1ToYmD7SBvqQhrHLQgFhNGSXZ63CBNgJK78QdIKwU5ry5jXS3ko3CMz/R4B5Rcz21ncjwlu7t+vSLAkKvmzV+LyNgUq+HQE4zHgYjsjkpBVRkEgJFBAPUtiOqIVSQqQ1sdgkIvQyxnUuZkvX9Yn/0HSBsjzimKVwBoW8qwzWEaKdh1t+GQSCBQTOHEP8dExm3AO/9/+y9+ZNkV3oddjOzKmvtFRjMAMPFQ4rDCC0OhSX9x/6dETYdlkWapinJFi2R0mjI4XAWDAaNBnrvrr0qV8c55zv33vfyvaysAhqNIVEdFVVdmfnefXf5vu98y/nuP2D/wfuHd9N4aytNLq7S85cv0uMnT9NlWiQ0pvsWEObZR2WHQB2+z+az9Oj5s/Q//9Efpb/99a/S6M5hOgpSGQHCeZrAI0nWp600d/TDYdANchYODg7SRx99n8yir1+/TueRNmrPceNwV9YYtkZOX3CkMCsUHsdcuJkFD5XOpk1NNxS6a4ygtuJap3xvdbeWpNms7YSNCnvI231ies2Rzt5+eEbThiOai4PIniuRbkVASAAFd0F8oVYo+k+5KXWXkqkNNqcJ1IAQn4EwYI9JtICIXka4Zo40BF2+rt/yphsQBqtaJLdGFC/mJ+9h9y9QEmgi6xnojKXE8E9eTO2vwhtamtFrDBEHZAacO97oXu8yQtgHdNYBoL7Xojz/Vlv65h+6HWT9OlNGr4uo1PuyUdeby9Bj9/ZFult9ixqsmo1F6l/NvjHiHInave75CiZmpFcO0ozp993suF3yrpxpGaq4NsoGnC1weXGRzs/PJSvcK+wWEUIz2KEWTefRcxhRv0hJ1W0KzX4bqHV67PtYXmud1LGRuwzxDKpvvvFbPuyi/Br3YfQkMjLcJB4tmRglnIQOrUADJyrkUaTTrQyt3Ser0rvXOUxq52y+U+TxfwsIb7EJej7CfRWbvm4w72iZvSxtG0Vp20WmNoJ3HRG0eq9tYt9k/iAufonS1/q5HpPJRhjRz8QyQ2WltXgJuqei3KN2DkN21fT+6pkttuUV/3FrU1sMSzYEs2UQZJnozq+V+W6OLlzQYl2NaBbewX6hHYB23c647sz1fZZjixctbzvf+w2sIXQWBTLQEAhwDaHZcNk7GuAQDzSZslZwKw0YGfzue99JDx/cT7vjnTS5mqSnL16kR0++SOfLeboCC+jbShmVkcevdohiNWTRHcT4GiOEiuiBeL8Awml69PJF+qP/49+mnz/+LA0OD0Qq8+Y4nUyn6Xy+ICBcICUHRngAQrCDtiN4fZvy8PAw/db3f4tG/fPnzxkhBKkMikKxYeHJ9FezKLNihWoZDhZM+VDigAV7nrZIfx+pr04kf81XYqSqexO1RVFRyk1Q6EjcdSMX2Ko9/FtcqxnahdBTJ0Amb52EJkCh8/Z5/TXCvNT5OSVYQrMmlylpqooSgmlqDvAZHtFuQbymKXO0mlDGuSi4ZXEVAKchOx+9KFz1uFENFACx0sYcGZRy7VqZ4qjYPGngJnWf162jX78lpKLXrevLLWc2vf+Xe98tR/+NSRldH8He5ERzV1ZWQcOgahSsi0Cp64v7tydFkGcNjkIQK0UEfndvl5GnM9QWobfsRrKn3FklgQCbg7S3t8+WEzCEAAgvLy7zWJrGYf9sdI2dXuIAhNbETE2v6wKD5MOgsJ6bLENat+W9eqywOmX0plG02gHWHkfXmnHn90xJiCrOMeZ2a1sRWHjQ8fwgCsnN6p1GF/aKRLeYJosB3zxnbeDMPegsnL5apA0PulPt+97+bYRw/URaP9M5C4dtBZ5ILERbQeupvVzsobLnOzZWjyOgXvvrl1i9d73HkPpZviQLy97Sa9TpDZtBn28AukY/xLgiH60dGCgOoMJ26hF02Qer0Wrp4GjRYUBI+0TOJ9pXtnvadeAeJ+Ye6dzRO9tO9bOzs1z+0p7L2wK/vjVpOLtaoK+x+t84QFj2bm5M70wuM3uC+H17nMZpmKanZ2kwmaVxGkW66IP0/Q8/Sod37rAs6PNnz9LHjx8xAIY6QgLCPmdYx2TeVPdZX/drs36b4B0AwipCuJinx69epP/lT/4k/eKLx4wQfv7mTfr0xct0Mp2lMwLCREC4HG0psc7KsiqWNFlA18ZEDeH7773PCA8ihDAuoFQBCGFFuzasaxLzQoThXgsmG9s8r9WN1aEk/DNfUnFdL/y+xnfgQTfyLEn4194yg4zbAkIYhvDeTS6vZESw0XABmyH9G4pns5kp/SYdIZReiD42LoxGamqLRr0c0jbde98xzD47ATgI7mw/exOFYsJOr/aVf294U3OiaSY9XnlkMS1uDga1v7upsTebz+533QZSrTNGvwWEzXmWeOpT598MQIjRwXhcMUKcRh0p4HR6sC5NRF2u+b6xVzsi5JiXvT21BIJDB31o8e1znk21awDnpoCwGMRx5ahF6QJ4DYOp1iEbAsL2M1x3RnsNi55nN+jrXDMKC8mK0Uh9W1HjbNlv8jWBYxF66XolQoIoSpnXjtrUCgTio87Y6TVc1wCK+hm+BYTX7ZT1rzuqBvCPrBVG34O1FVk87JtWBfXpDAkyJV65A9jXTva+fbqRYYxUcW5N62G7UmPDVvRPHuO6665zGBWbvhX1c/uLYXunbgYIudfdWDxHCCPS53kMp0ptZ9k+df0y1gUZT7B1aUOllI6OjmgLd319CwitK4tdKAdG047Cnoc+2dsap53BKC3OztP2PKXD7R3WDR7u7afvfe97AoTLefri5Yv0yeefp6PJRTqbTdlLvV1DuO7EbbTvWxdYHzD7RgFCpYvO0oBo+fPXr9If/59/mj5+8nnavnuHYPCXT56mk9lcgBB1UsNhBoSYSHh924/U51VF/cjB/j4Ni9OzU3pW8F4cFHwhWmjZsY6eNb/W6I9D7sdmakF4xrw+N/XifjlR/RY/fUNAaNKXbANkcoXrx9iOEHKtFot0dXlBuvBhNJi+/kqbv0Me/JI73jAgqj5D7Su2BfL6O7qlaXgmHV3JTGhFi9aAkIZfX7TMWqm176T+cNI2jQFp5N8CwvYK3gbOFmN58x2od95GKb91QNjR2NbP1ZSZayKEnca6IwiKfjv6rshbcSxlNt8b7GV47pFOjgmtASHSGPHdlsvXKd2NASHqTWr6+T5AuMbxsmmEkPvlBk7HGwPCNaKD6xMpcLB7mZoW/QjzOkJvo06aVP0zZnE0OgJcCwibzraagbLPoN1kPr4FVMng8QAAIABJREFUhDeVSt3vR8rc1miLzhunjZKAbYK+bQX8GBDyZ7Vn66i5Iuuqz5OjpL35NuyzydrhbH2pRjjbaLIaZeSLaVg67/bsnytN5QMM9jm/V9Pfu+tZy5hCL1QyMeuJLEOac0W5lxJBYAGE6rf95s1vPiD0mtVnvS0zN5EDq7u6iSrk3FotvcGeByP83tY2AeHwcpL2h9vp4cFh2hltM3L4/vvvp92DvXS5mKUnL1+mT58+Sa8uztLp5OrrAYRrW018wwAh+HqQqIkiy6dvXqf//c//r/Tp06dpfP9e+uWTJ+nvH30mQLhYpqtlSnMoliGamKp2SoCwTpMzol9dYiwqvJdI+wPrGXOAhwN6tfC7SD3CgKsmsYuyJsRJ9nLqcLeb+RYDspmGcDtj7zrRfbuNf91VDQ6KoBFmWQcu/FozRaN4/lrtGNYMoQYlGbyDoeniEmEGGh5f9ZfmsT/Vd9WYup0SsYLKBnXObm0d0rU4rn6xBixNOFE8W5vP1reAsD1XbUC4bmGq+b9lpPXrB4QbOAyqKchZGpHCbOsLfbYUAeru79aHW1wfa2MxRHHu6bUOHK2LJCjlSnXFu3v7lBmoBZmhJcJUtchM1w6Z9g8NEGq+y/PZiDKIXHneDtnemy5agftwbVGBKkKIVqqztL29lcsy8P+ry/O0mC9zJInjaABCp1HZAA6d7A1BXb1+r653jFRMs8FW3icV+3TqppGk9nWv21ubS+cN3rkmurzBp2/0lq8KEAr8CAwyJboPEG7oELo5IGw+9k2cvM2eh5FCWrXBKhk6AhfZ2Kx+69/VTd1T76N1bkq/T/VuKDeRzYsvtIJxOU6XprvRBrjmzVrHeNMNUka7orJ124l827oxfUtx3s4uXgkzVQ714qw30/zucIuAcLxYpvu7B+mj995P7929n+7fuZtQ8gAm+denx+nR0yfpk8eP0/Hk8q1GCBvz1irzqOX/uqyxd5AyCjC4TBN+p/T8+Cj9u7/4v8k2uvvwQfrZo8/S33zyCQHhOWo+CAhHJJZZplFFBNCdYlLvUYd72QwVrexRU2KWoKpJcTYKGod0lcMU24WGT2z06wChla/HdBtj77oD2j481ykzCpJW+kafQFoRQH1Rql5Fvaambs2DdQFCrCFTvYLO+bp5ufnrN637vN2zGXjW49PfmsLIU+qfTYO6fm9JUe42RDYw+KsPfgsIu9Rk08nRH3VtIKcb171RXtx847bqX1Z2QX+UGKBpEyNLljYv7OhKNr7DkaL05MKoe5PHMCh0Silr0KYzsgeDXXoA9sowbrJJxW3dvbfFPoy0NQHCnb09AkKyxaEeeDZ/C4BQ/rK6Nylrp2CI1YZL1jEd5BK2nb6ClFFFX5R6VuZMv1tHNIDKhoDQn/VOlxdddZOswUbWzXSSdnZ30sHhgWq/Z9OE2iU0rB+CwdHPuQIIy67RdWPsy3AAfwlA2DaWIoG1c5tep0O7PrTOAP1aAWFrTnlKqrPSrU/qMoHauW69tPrEeCYAQtQPIhJlwMGU0ekMfGj5eOZIYO1IaHmIMihsK76ye8EYsJFY4VpkIFKnjEpmaDoiSshxtmt2nSZ4/e2agFDRST9vcWaJbbztoPFouD/agCla5aC9lIYbgNmsp1UKftfeMxiTY6yet2ZNZ/2EvbqnErPWF4Wz14e5e480AKG1Wzt6ZfkYA9gUEK5zFn41gLB6pqqfZYQO0ng4SuPBKO0Pt9J37t5L/8OH308f3H+YHty9h5SJdHF1mZ6/fpk+/eKL9OvPP09n82m6XMzfWoTwOkDoffQNBYSLhHjdy+Pj9Kf/8d+zlnD34Xvp7379afrRL36RTuYzkspcLgdpjkJ1EMvgcEQKgElc1glneIRhAKhdAE+QGJfMuuQTYG++U1GDHYnUHTaESP4h8hJ7Tr8JgLB+fgiBtcosXncfPW8QBf9WjasvBwivB0ydhkkrbRHv4XhJADT5RwUI67SRPkCoiGN3VOYmns5iNH5bQ9iUKV0Rwj6Q/W4A4Xqzpe31bEiMTlC1IkeuAYQk+wJxyC0BIYwG3ALGJWQsyZsuL9MSrMJ7u+xB2yXbGvKpOiAAgmQEDkC4vbtLJ5jr2lw2UBSk5uSmESCTyhjGy2hzSlqwA67UEW1iZG5GKtO+Ui373wUg5P3hfJ1O0t7Bfrpz/x7XE4Dw9PSUQGGwKI631Qhh99yAGOQaLMgPtiOEvbqw1Yewve6/sYAQ2yYIXoiJjKerkoccPQqHQQEbdhaoFYtBTZcO8T4noQxAYaQK41qsoSX5moyr9lz26/wiU7vnv/QWvf4EOWXfu6I27ON3l1iE7dcEFzcHhJJPqu0QGY0i4PmrDxCitdVinoajqr9xtLvCjkbPRoNlyDQBPTOPx/xu4EXMLudwEGFsjQhejzOy/Z56/9Tr0AXO2p9trFuHXPQ1VgBhrFFbB7wrQAhH5YKM98O0PdxKd7fG6cOH76d/8rs/SPcPDtP+9g4DR+eXl+nZ65fp82dP02dPnqbJIKXpYPktIAx1GyyjqB9UlBB1hACE//Y//Hn65PnTNDq8k37++PP0d7/+NfsRnqFubJnSDE2424AQRnB9EDoOhZma+DNkAxaxeKwoDhs1hPGXiNcE/T/SVLe3co57SaWp4uF5t7NitFsYbiTJbv8mH5i2QGWENASJaNjRRDiITWDEBEsnht2exvyEQo29g1s1psIwggAKyuRltIigxz/WoRhitSc7mL/Ca4bee3gGpHvJ694NgDaZuSawKk/rFKtNrpH3882CbxFkWd2ozfXSRbPH1AK84UGsb3yTNNfNnq72KG/2idjyPfujDakaiqQvJtYia2qOA4Q8PdGhTQd8o/e1I4R9H/7NB4RtkGWlS3vGojKf3Ui75PREz022WLnhwQgDB7IZnyTN93SaIC+G4216W/lCdQa6wJvPET/Pb6WxjsbbhegqsjtWVjRbzzUhRVnnLuIyU5Cb5dfRdY+NQ67A9KZbbsXQsWEf0Y11s9sEhdcvRWMeW+vmZW0bftSfla4gcUw4XTnv02ka7+6kvcNDtqTAjJ6T3RBR3+K0rAHhumfSkm1g9QYAaZgFWeBXfwVubV2vz7lQP/tNHQZFt2268rd/H9aEtg0yn2hsF/0uACdiH3/ZYUA9U9X7WVcbFNY1d/5sA5RAt1e6PNcAxg7pAnd16mRT17h2GHcyhMl37chmWC9ndO1mOErjKXuB71kxfOzM3kSOFYcbo4WOEDL44Dga1kL3bO8h2KbIWBhtjdJ28FrgPIn9Hs5wkcF4DW0X6Cn6HUftM5vvHXW/YjtvZil0nbCcqsmpWJ2PvL78cOsKVduJlZ3dIRcLICz2nXo7ao/yDpUB9/UBQuxLsdeqzEBRV3QU2ErDdDAcpft7h+m7Dx4SEIJUBj01LyZXTBl9dXSUXoLMB0ENODzzFlxnGWnG1smcrjUup6XbmM8tuzrXhtmPN9XetxVabjshUhk1mR+kF8dv0h//xZ+ln33+WZpvj9Mnz1+kj5+CVGYWKaODkjLKaIj7w6iesAi4YkH2PVLbw+DQafZa1bIjaMvh7aRRsbtLO0e96Pq/apbR9rs2U2nr5/c6xWWw63vRwAqiA1wZ3jywThEQVq8ZMPZ5R2t2uE02qsE4jDMoF9SXLKbTNJ9OCa4HaLBee/WzZC7EJn4WgFg8N6jMZWTdbiadzlErxb4kvT5P5m13/9o9E89T31PMfPJUMqMkF5VvPoJbTtON7Xmpin6vapsgpyHIlkoYvNlXUcLtz/GVm17uZjdfe/rzfvoaawivkRj9KaM9DLQ2OtzDyq1RbFCK5Tfoz+vsrIgQSkZtYkzFyGnx19T0JpZopTduQE9u2QQyEw8B3nc7wLA1UFPT9nRTN8SQuxhN+2UOLWIafDoDTSOL2Wg3PIgNQ6e1j9YRn60zENbtkT592XVuPTY1CglDlbIKAByU4HMUEZL4azQep/39PWZ4XF1eEhCir6TnYxODjnuRxmuzHrLvedr6D+8zCMjylaUf/V+987FmHb82M6pn2Iiuc59XrQkMAus05ua+r5y2dessRLiYeiq92wUKOa92rlTRHu//JplLc9B1BqPr3Msa6azqq0+OhHG+yRpWZGvlugUw+xLN9Wved/3a1iC7AoQsbYlkeAbOewAhGp/PZnScjMF8T5tsQRJE7HkDQsm1AEdf1mTv0U2dgBBykSSb3fJ83RlepwXaOjqf29h3Xpec1RH3//oBoZ0UgS9YlKlSADajT4O0s0hpe5HSeDFID+7eTffv3GObsiukyl9dpvPJVTqbTNLlfJYmIE3aoA/hpvLkprrF+whnq6sm+50AQkwK2HdAFvPi5Dj98Z/9afr5o0dpNh6nx69fq+1EFSGcg9qVfQidHocIk1R7/qpyfDe376otG71BDBr8ygIspABS2wrdKx2iGOnte71NQJgVqbQcb50PccVCVStFe5YMZNlvr0UPTsDoA7dm8uqgzPUb1jn6C3oQcU+AQaR9oi4IyqvpqStrYU+7nkMpLASEAcZvcwg8ZSsCpQeMdN3j+mfefOd1GW81IGzUItnzXaX56GDLtdlnp/jvq8B7/Thvo2+6AKGchqgrW1Mv9S0gLODkSzg7GkCkodn71bL2R1PR13vJ3ns52qMWDtEAZGvEuakBilNGuwChr9XpaMm61qmBFbCKQEF25vWA/dpbrvtHz9CKUMHysgDCNkN0SffsOuvdckcsgZzljn3e55xYJ8NuBAh9WFtC4CYy8jaAcBS61/WDBRCiB516wqJuc2d3zD6FiIKgHQF+liFvFuFANO82MqmtH/V/rBd+a2YYbSIj183pbXXDJp/bJBKkUpgRI03OoIEOcZphARMZApXIixRusSkQka96BwoQruoMwqqV6JojbnYZrH6u7g3YBQjLJ7plV45yhOxau9frfohVXDvLtngwO8HynqnkjDBxawKyMVQAs+0VTAr7JbO/qhwSun7JfGrbPnxfAGsvh3R7U+DVAJ3zFBG/hj2xLnK4jt24uoh1t9JTsc518KVEF+sa9PZebq9efl2T0twYuVWHei366+sFhKv6sGFfyY9AQLgYDsBokkZLAMECCA929xK+p7MpCXyu5tN0BXA4n6cpIr9sN9bkP5F67Vrn5qqu+Fgb9uDmDljvIQVdy+eo4t9FhBBI+Xw2SbOtUXpxcpL+tz/5d+lnjz5lhPCLo+P02Zs3nTWEDUDITf8VAkJGFoD8IxpDL1nUnVBYiqZYKRFfPyCksKk2zqqnpFC14zVTt7cBITdflXJJkgU8U3gI+4RrFv6xRzdRZHgrIpL4hpfYPcBITx5zm9VTK0LoPA6nctYC+3awK2zadspBByA0oC6gS3fc9JlvOr4M9GNsXjMLQyvnrHBCP8lI7o9AfK2AsIOgxHs2rOXOaYGi+YcZIdyMJr29p8wMd5M9ZCDiazXPcL83fYUyPevp4qHPGCdqYqisMzEIjOtiElwHCDOoa50l69n6mdvgqvvZyicaIKoVrW7IyipCqPNU6ZCwxCxrNgGFMnqC8bpDJ79VQLhipDaNik1B4U0BofULjVGWHKhOX+QVjudJH22jYT3aBAXhzgyU+J11W/07fsHo6+Zf6+S05kS2Q3PP9JDt1EbyVx0hvEEWQXus7dkg+Ij+aNLvqE0LcqWG4Se5JN3C3guh3Oz0iT1Ut4npee6uc+txrXOMdzWL1+fq89gDBm0ntEoG+ve6gKnmRG1x2qCK572VNptBeGDllYyHRgDC2TF2YAvcuRWHAKGM76YcKw5vnJ/a4T0alVTRFbmYAXromJYcWLdXtNw90b56r1eO5qaGrjM52tHjJvN6LyAUAlpJzuKcgfQxWORtB7HkCdwdtZOi0+6pQevm8uK6dzacpFjLIXqjKxw1Wi7ZgxARwu3FgG0nxltbZFqegdUapXHLeZrAzh4M0gLfK4C95dTvAPkmJWqMNQPCrrPS4zmt9k4zQqhU/n9UgHBVUYQ6tyFeeS7GO2PmdOMzOKhXkyvl4F8jxN9WhPCrAITFQ1PqfMi8F71/eA8WRK9upusAYZcSBhDc399nzSKEI9KGLi4vCVYx8+hZ5M9ZSHcdTnvWrju4173eBk/ZOIgProDsNSDwqwSHFnT2JGI4eV0qoP71AsKu2sR+oiBHCmpwm3dRRIA6DezfMEDISOhK/WKkBtV6tiHUV/vz9RrhYbSs7GUqwOoG7VTCyij4MoCwsg4pB2jU4LzSIeZabHlxGbnnfITne03KaB31r50rmAc6r1oP/LYBYTZcK0CogGkzSnj9OQ8F3yN81gHCTDrRWsuGQbcuZbSEEsKeVk3ndV9d8r37bK4m1Lvur04ZJZGIiduwnmFwcm3ZJsjG8UBp8GF8Xwdy/Bz/GABh7Sy5bv2aRqHLCRCRGoiRF1uAZCVK5bWTqXZ+IE0RzmAhFRb5N4uOWpFnrVXL4dBRpvRlAWFzx/VlN6xPGW06gFRiBLuGxyUAUb3f7QDK85rPXB/k9bg8jgKEIKN9P6xH+dLv7XPmFgYAENNoGI9IL9JH4VrB39v4rT329n6xE73blup3rTR6hFbMyHUgQliufpYS+TRzq+8rZ2G5X+PZuwBh6BvYjZyruqSpBoQ9YLBoketl4MZnrJV5iMxf6jscM5YZCBBuLVLaws+kyCF3CMDfaJAmSBWdTVMCFwb2oQpNG45w+ali3LkvZnuUq9wZOpfGMSs7ofGH2ilRnJ55tSQ/3kWEECmjV6RfrVJGP/s0zbaRMvomffoSKaOoIVyy7QRIZRbBMKoAdgivG0YINwGEFI+DAWmzd8BON9ChPD8/zx6ctR5Ij61jx32pbRopHb5GQ6nboGqnjbYOVR5StfEMPHzQDQjbRkO7nuQ6oYTr4WAfHByIlnowSJcXF+ni/DzLfBoHMaj1gHCzaMt1h/wmgLC+VnnW5jjWCd7+sawK5FLAXz6V6z/mqrkpBAzN6E0dQaV3vhEBtZ3Yk45QCf3iNYXSKtHm5nNsBgibCkTl632OlK8yQpjNhwAo9dj7PcjX7ZrWDLSUXMwwfwhQ5N9ayr+0ZFgLMtYAZAc3smGRt9LquuRtwDUOoy+rWQ20bJVKaQeduRoa76Y9sHwiRWa5TJeXV+nqapKmTvsDIPR8hGGJ9WyTFTTGa3tVvrXMHuq5y2Nqe0l7UiP9SA2FyhFUtT1ldSLjp2mo5Uh6TIPBa30msqBqCXFHCPt2UR8gJAiGwdhBNlE84TKoGq0jyvbKjIPl3uFpXgsKwxBpP0eVoeHrdfE2WRYxGS6iHjUglHYu+xG1nPxb1IzniHNsycqn31fOzRYGm5LKNM5816LkxW6R0lWpfb3hyDXZGNc7DlqD8f7ucgY03tpvwGtbO8oUDrxocwLjnCzrUbA3Gg7T1rYd3Iu0mE0Ty2FAvARm0q3tkvYcjm8uMJVmO4U0/rxmaDeLEPatWt8NKkDms13t56asl+OKTmgCwtJ2IotrE2w4fTS/UB22lb1EuBLGuIFeCTDQuGY9nD8oQLqaoi+WVoBzsqhHBtc2yLTAsB9N5uvbX2d7rdN1a23Xaro5bAw+5qQlMUPsrnFQEhA1AX03IKwkQJQHsaSpZbv6s9kpzrHV89nK9ugTyDf+e3kGiGo2aqKBI5sGgHC0WKbRPKXRIqUhzhP+j9Rt9D8fDpQ6OpuSLRtnDS6zTpAdoFDO0Fpn1/uwsdFlc4TyXBH7DeWj58hAENmOYZdpSiAH3hEgNKEMVPbL46P0v/77P0s/eyxSmU9fvEgfP3uWTmczsoyi7QQBISfSubdvFxBietBYcndPBfEATScnJwSGXYQDTXHW3xfupoBw5eB3pgY0r1qMiTIqh9x1xpssnTktMVpSgDCiS6BI0Zd7XSeUcC94v3Z3d9U2IqV0cXaWLs5Os9AbbovtlNuxwyDxE2gT3/gkr3zgNoCweA99mHRZX0vj33xlu56zCxD6vqA3pgM3r0sNCCU0MIZSI9oUsF6H5lxqMhkBGg2rVGg/o67plJdqJ/WmzdYRwiLswkipUvHai/JVAUKDC+6lawDhlwGHK17PWj5nMFjv6fLEfNacslTNaiO6F32zOvZ7Pe6mYjf5UFlXOSGrdaYBX7PnhQLIc1VuCAPl7t176f59fN+XwbJYpNdvjtLR0Uk6OTljPRjnOZ4/t+DpeL7QNxn8lfMu54O/DEBqr2f9WT3TKiLL0ZX8UtMQacrn5jUaDpQ8BfLEFi9qO9WrPhF9CVjr5ZXOlyewJcNzlobqIAG4usRfO7LhZ+nf35JVXa+7lus6Kau1iWbXMUdgRXSEUHqijBZEYtg7qBsvqe/dOrJv3DeNEOYx9gHj4AuoZWJ+7nU1Vq2oRv95vG4WBUzqPWZ5vKq0Csjou2pD54exmvUHwd0ybY1GaXd/n84FEJZwXaBb5guCwdHOTmZRR+uQTCJXAcKyfnGGMrpfHdnmgPD6uarfUfRn2WMrzuvGuoflwr8V/VYfqPY52mxE6wEhbofIeCX9efZqYKPXdB5rG43nK4Idds6uzoH+0gXwvgpA2D4blLGt9fY5a+d3cMcGSKml4yogbNpO3sfF1nFqc2HIrfd6+9kbsnytU2z9CrfXiP8Px2eOeQYg5AoulgSCozlzsfl/MvlvjdIsLehABaGWyBSRPt8DCEFOFiBcY1i1Ldv2ZvuZ6fzFWCnHYG/IISwHqfa/WyNFvk+eDM7tu4gQChCi/cQgvTo9SX/+X/5T+vnjR+lkOk+fPHvWBIQIm0eEkDWEUZBZIoXxPD2kMs2gdXsjtAyHahMhZRRsnDKG4B0HS9qEoHBFADUAQV3X2DwqcmjcANnUnqsOmljV87SMCWmWxoNS4MFzEe4E01JzOFH34aLyNjjxaJucrpvV02GeRsF6hnvNZ1O1jogx5rx+ibbeU3qTKbtOmDenxh68VVDdFsA6SMF+aGBdRWTX3bdtvLff2wUqnTaBNBLMTC0k/fniwAN5gCIiIHDwWFnY7uhi7NFa+VEA0CgtbIEyVDQf3YqluU68HguEwmiOqKPAZDAR6gbdymstmO4D2qsGf06H6FCSVLitHp231Rd1zRx3becQM0pqLjUdygaL3vPtC7RrKmMt8s2KQ8DHhr6+7FAJAzIigNkJEmm7bP5OhVHHXLR3fGU4cD744IP04Ycfpd/+7d9Ke3t73Pt/99OfpkefPU4nJ6dpCnItO3Mq0g9cgxEdKzQJvWovtJ47AKQMjhLxyLVoVdpVWbOSoqXHDq+tVcGaw1iftRCH5d01oI8Ijq+f33TtxukHo5kILNKFNBafkzBY87nTdcxcqp+WkvXzOxLalGUynKqJMNtilapUTrrWpFCS63O+Zz1BvqbTEDUm1dVnuVTfNnqnyXgMA6eRLhWDXCkpKoPXEreN6/5FLo6/ykFSj6ne7PF3R7X1s5JxVZi0aXw1L9JlmPeOsHJwNnVbC+TwkeNsrtt3SFOUwNYtuZUC/ARTNcYOxkrCGOixOVqAoFfnkozfcM6y/RTW0RvN54F2RlzadVwBsFbVttY4GA86p6C5lmUea2upzERs+nxYfQjqNao+uXKo6+trjmrfs/ShZVL9s/k3r1PZA3HOw+5sOnrlbCspo5VhXw3b+VHl5OfN6Mlu1jjXs3md46JHr9bntP8ElXHwuYLdVI8aD2BbkntDfRf9xbfx/42H7Wgb4nkpOo5RqiDjcYRydY3KpfMc5vv7zHcc8hhgoz9kDNPX0dZXptVwAFKs3bS/t8cbzuazdHp+SsKYKv9YQJm63VFDONrBk4FyArVRQgQY5wyp2VFg0srmCidkOJ28o3mys5CAEm/a/HUaeLYcQr8HKszrJ+4T8Z94dWqxytV4N4BQYBDfr8/O0l/++K8JCF+cnqdfPX2afvXsGdtOtCOEmAzm5YYS7Wo7UQtmGavraOibyrsW+NvbW0x1JCBcJrEGTSYENE1Due1xrQ5/y6i+sdLgqvWn6Zna+dqDHec4A8KmpVAZ6uVZbET72kH8vcmtGu9pCsobf/xr+EC3x7zhdQ2QUTeGLak63TWXtXhcXfc2CLAuD8FIMgYVlaPuEp93oXVej1DMOuBqBgwBNB6j9kB1rxYqzQa5IQxCKtjLx61WFdZvulcJPmlEhEB05LGqSfEe2PSaoQ3XRF67je6u62sftxW99W0T3G6y2dq0/912arbceUnrRo6D9p1MgJIvna0tQ/HyOXsJa7BixWbmOqmduGb5nZLIacGR/eWmyYVMQh5FKQNdeLy9nT788MP0O7/zO+n3fv/30507h9xLf/mf/7/081/8Ip2cngkQkrERPQKbpCraE/GctudiHJbJlQmg2sSImPBTYWxS5tDe8LnQAGunhryeXrl6PVfPWLn2uj6m7TTO8gBNY7Bvt/QDQoMig1I635RQqWe2Ea+nlFfXOqwTEMaax26pxXp29uTUzhKVK8ZGbVxXcxuPtiq7/WxtZuNVt2vscOcFV8Zh6McAhz2rtObsx+f7jm42qOLMd92g2ZouL6Set3b6VYei10EWa1XbyfXWyPf3LzURSBVizwa0L1RWSZHxNdKJfQH8tXofOn0Z5ajmnjLbf0d621YApdpatADBGY+/s7feOnbYOurdM/krNGIFGLTtjlqm5/PX9hDH5Aij1Aa05sRbxTpd0ZNq3RrXq+sTy5loLKnBMO8XILrRyKTZfkKzEHHz6l5ZL3XkZmNpCEpYwx2ytBqEgFrfnui2aSQ71zVcaV4vy9kKFDbuGaRcg0FklfHQB7RqLf2qDvYhrN9YUt6Lrepn76lVXAkE1aUQq/Mj4prm4IRzAysU5J9Gg1E6ODxM9+7d44Um00l6/fpVmkyuYh5bzqOGjo4zEnPCyCF7qUd0sHGofaaiuKMiOyvlF5K9qEFsOuytywJm8tl8tgMABmmkAaFItWxzNLfR1woI5UuU6WJA+ObsLP2n/x6A8AyA8BmjhKghPJtmQf8OAAAgAElEQVSjMb0ihDO2nVBI9W0DQke2AAbVAy8xRWo2m7JnTBa9VmqNDWbhpnfV4PFmBnEIsyK9Ok5/k6K3X2U0DaUmoN0sHZO+jixM+gVOewy/qYBQNN5NsFcT8PgYdUX31qju2BP9gtx7hikHgwFrLuHRRV59+0vKMwgdlom9jCDA0JMK8351dcU921p9pahEjQn7goFCGXs90lTUaFoR0eu+rgOEutdt+ic1z1FLVTW8j839LAVSKxQdoRCotbetV6PWRkGTEKazD1yHUsoywpNvWzqURvFSh1cxgF8jCpGN+WIwecj+i6I4kqry7jtao98L8AJ8c21oAMDQtVQxoR+grra3ttLDh++lDz74DoHhnTt3mPb9058pQnh8ipTRAIRO46+QcfHottoFBFNzSMas2AgIqwwI6dCYsGwoO1LSsoKqOtgS41wH9Nc4cBxF8+6qnHHZ6Mkbsecea9of2SCVQV1kdzb9uU8XitS4B2kFCmnQmdU1epPmAGqk08rOBZmLn7PeOzJSakAIfYZWENksqIzTFXidc3rLNSTQmiC4cR6zkbQivdaDvhbNfSFcwHXWAXrfp5zhNizRGe5aPztfK7lH48x7sZv8yI60wBjlQcPu0nqHzix4je/rY9ysHXVcwdWSx7hPNff1g9a4LuR5GV/72TE2UWHgFaV7ZglW6lzjT53YNEBLkTftd/n/LXRbnTnME3SQ9zDnJ76LvFvFQXytIqZqP51lS828Ln+co+7NTzQ5bZs1h2VdaoFuGawRK8IkR5Yj6QSEjj5VmTMNZ1a1ZrYDFGVsZ40EoG0DY32occbbp05Acp18LJ/IT5gzo+rPlj3trDLL7b6rF3ATiqcVxVzV4xIRjWwER7hWnAJNGdR47gbHhkqZspQIYE07ppYKkMHzBUue9g8PuQ9hS52jdGwxS4lt07xD67vF/sa+dpaG2yo1aWSybm7UR8fnnH2zKlurCKFlSpwhBoh4L9hvIIxCix+0lIuU28jmwvnOzpHWMX1ngBDxC4BCAMK/BCD87FF6DkD47Fn65KkAoUhlAAhRnDkibeuXAoSdBwjCv8wKvTKRSueNg48JDGhyizrsSjksm629wW8DCENrtM91/L+/XrHnA/xz18G7fmyLNKjTgta6LCuhsqHwWTfet/vaKrj1YWHPxooCuQ0IMWebAsKGod+au+Z/NR6kK+OnyYxW6/m0jtqTigbiM/fu3c3NbM/OTpnqXNMLe39jTgEG4e1CNBKsZlTGyyWj4Yg43gwQlsbe8myWWlQBhOJ532w9bwsICyGOU8cEfkv9XHFS9Bv1xWCMcfitGaA0TKZsukiSlBRM5vCHrvJRMNah0z5HCkPxt9nHskFtw6C6LwW857UAQaWBGyDW0s2GE5g9i7I1D4WNKjgUkCZzGN7R/YODNB5vp88eP06vXr9OV6wLy0mdUffQtDPyM7YWuwBhzRSnxnsjDCa/wHXKkxcEDq6LjChFbWznc9RlmedxbAoIneasDxYvOM2ehkPC5k02ELrYWLLcFfmBlLJTrXRNOmEiNV37NTy8VfShxlc6Z36wIscwb01A2NQTBdYsyfSM7/wMLarBrBm5XyrTpcEM22R9bESQKoN/9dz3AbumE6apr2q50AlNqttgz3RJmy6m4Fg9btAaELJrZQ6ft3Wnywjk1GjuBJ4QAoNigNX6V2fB0fWI1FfjbeiMXkDYjGI2n1bOJqWCxn52SuxK2m69FtUZ4SViz1+HI1qO8QIOyx4tC1IAYmV9raRIrkaWutazHbFefY91tZ2hvm4NPhufyoNajcRpXbBepS5LdCOWaGEjhpOmBsm1GslSxPJqBadHNKsjxboJrprPqzhFx8Zfk2bap5MdJSxZGfUTRIN2j6+jdt/X7YwQrtzUY64nosxeTp/veo4emesTmZ1xBlHVwKSDDOUjUsi06nnaCtsIYgz23/TyShhgKxg1qkhbfhxGqWt9HtWA1Per68JMmwCmPJ7Bwl+EcsxHHntcI/9fWTqWF7TTAQYXaHrhNNES+Knngju2UpzvDBDCdw0zlhHCH/11+tlnj9KLc0UIAQrPmDIagHBYAKH6eEjB3ShltDP10kK4KBlMFhi55NQTyxN7LJFEgdW+OQe4UzQxytKtqK4HXTY+mp/v9JzEJq6LmG57fW6Ka4FbExD2CZDfvL+/PUDYXjcfxNoo0O81SNd4HCGs2W3bc2tAOF/MGBWENwskIPzscJCO3rwhoGwDQumLIaPdSEnd29+jFwzXQ43sxflFJqlp37O9T0qEUHWEBUw3ASGzA5gW2G1VdDsp+gy+5nXaBmMReJrXmwJCRmGygmkZp6XrXCPN0sXbiqSL/irX3VbO5AIG7Q62wUH/eEN0yAYvimXV2HMbnACAVeE4o4Wt+bahDgBIP3wY9QSEnOoKVMwXdIwhWjje203b2+P05s0RCSm2dsaKJi+H7KuUVzQ/UpV1UEcOA0hlwznmhZ7ZjJbDMLfh6to25lBV6UBZJ4Y8JqNfe78oKto0jlZbgITUXZHb2XHA0g1EUGqvsB42pq1amu49zrHl6Bxqe2F0N1OtcD5ydJ5RnUqZV6HhbJJVLIZeP28gR0PCFImRhjlSDZqAMNgNnZ0sCNA0siMZhue3O2Wwq9atBm8r0mvDCGGXDNA66DHWgcIeecMt0PNaIypc7x31QeuSh4zqEsBLvOGHp5gmQ96bq+Ul+kx8sLp8pwORr2OeFQnIj99rDOu62ZjPUTE8S9gpGbDb8K5qPdco83X2QtkfXWetuSdWZHecsVUtUU9sPbACGMqmWB04fUvV/NaRuettn3K9Mt5KqBMMav9bZjRwQvxHny2EVfmqtSOsGnq2F3L972bWVZ+9qAH2Rcd7rh3gS87hNrlW5Xx1qsIa0Ll+nldldzvjw06NJjvm9XNS7KsYbzvlOaflB4toOLBxpiFHSbwXYFdcDVEj6rKdKgVdcx86Ozst5U/iE65sbLPfFod53CE/mBxScV0Zb/FayJOGjSC7QxHC2JfmefCnKmBJ+yjr0q+5htBbEXMCQIgI4VENCM/OImX0eTqdz9P5fJEu8D5EB0dg7BmkOSdfptbbAoSYJHtYESZeTFGAjTDxKA22t4TGe/bhurq+TQVPWxmsHPBMNtNKydoI2G0SIVxNI9VsX59CeP3x/Ka9ozv91etfPIqi8c51dpUB3SeAs8emoRDK/NdGePP3EiE8OztTL6KeL0QHYTjiXogQ3r17l6mj2KGnpyeMEIbpED/DjxlRbxAlgVHy3v17NPavLq/S+cU5I4RdX5sBwpJuqzlw/n9/6uiXAYT9O2rVc1zG3w9OG4CQbytefNfSQsBHnEfSiP+HVBMbm/4WUiqMvjYYpNe6oSCsSLxitZzxPg2p56irU0YjslEim3o+jrGyhAowkXaSHPPPUsOgtgKKWMHBAE8p9+J8rmhy1DLkK1TPkaMR/FuRlNlL3MLCJXJayDEMM3NnoQH2uK6m6fQNuw3F/HIjpdRHoCjU1b2jNTC5CI1p54S0o2L8cFkXXWvVlPU9ytwbEAadf16F8lw5OphTR3XtMPHjTs09bGNENoPH5Wetak2q/QBDzwzFkW9UGSL+1eijXmQv7eo5Wk0Na+6DMud9gLFan07WppZBtLKIfWe7PEd3ymisXuUcbQCAVnTBuqHIt47dVDlbGq/m+l8BQqYZVoaq1EsBO242n2V5tuLwtr49p3mgQzDu4bMpZ1B7nkP+FPTfK1qbcqbruePaaNi28tU8f2WO+/ZDnIuMtJsXbDsoal3SGUlrZyJ0nNleCy87b12/G/Wzka1R1rLp7yhkfauWY79dWBv8YTf0GZ7VlNR7pz31m9qgFmX9EUI5lbOcCTnbd/11Ec3eTZZfKE4Ny+ObPAfH2MjQKHJ7xZ4JUdUYbwX48kljtoS1ZyX5O5z7BoPtYxrHUg6bSMt1K7YVs6DWNZFWXdY55ISfM0pIYH9YY7R9WQ39YMVKB/RNZvb6lVvzjiKkDQhRuXB0dp7+849/lH7x+LP0/Ow0ffzkafr46dN0sVim80Xi9wSRCwJC1B6m8Eo3eS8pFFshaz8amkl2krOEl7Cg+hC3ZMdU/SC8p3MQyQQgTIi+9Or8thJuTsemU90GhCtFsBZo4Rmor7vJPfo8nWW0q0Q2tyWV+VJb5mv5cDcgbCgVe4BbLKNQqu06w3rImwDCbMSFseGD6pTRi4tzUhZ7XVcBWWH4Q+on+j46zdXMuDUTlSN1NASjTxWiivfv3Wc08eLiQmmmPfWDmwBC1V8q+mGmNXyOEZAq6iGbpwizVeXVp/0qg6/l+s3zVDW/Lj0cQ3CHwddnSGVAGO9bshutUQwi5QJyIzahHSZ2FiIIXPAnUjYQT9qCcjAKrEhTGjRfJZ4Qg3MGgstBqjmg0hXIzKArUkbtmbZRH/4KZjuMKu8i+3HhTjSuAl44XcXxn8GQxDIYJ+TfcGuURqOtdHklgiP0JwSbrRmYvba1XZXHEylnwqurZrhY1ArI0/Nx4qhuh1vRcHsYzG+qkKBjhu0YcqpevXsqh1ZMX1t5d2VxMILNgSoCU1KUtPbSm4FKraAj2t6s9SiGfO051Nl22pCNb5yTIb3QMlwERmWI+fmKJcz+pOH5lbrHvNgwK3i0TqXlcvMRgtG0daw0N5EWWRnd6tmmPeL95Fm2odiucZGR0+VMKoDUoFl7pICAlcgjwQQo+T2Oeo2dieO1qVNmaxIVn1vDaZA7qI4op4n5QFRrXj9nWAWSVfhmqYDWzPMg9t42jKj3Sr5iGIBKCaactT3hmqPa+PPvJnPJa1lqEiHHLPeaur2c73Iew8FRg9scJSzM0DU5S94SsQnKXugD3vGsnI9mvZYjohGDboTYNfa6uVVlkaywgVbR2ApH5n0fhn17v8r4Lmmgmvq8APF2y9dqv1mOeA/wM1XUzICw7n8aj65zvcrGWWRMjKEFVLWfgngqpx43ZZD2X+zQRopqfpRKLJfSCT93dtLZiRQZFQYQNdlXno3sXNBYav1a7JQVbd6a5iILG2NpRLOKQ9f7t5zZ9hqW+2Xx1pL9IlaSzVGXtDRlvUSSWGIlI5RhFZMckVDLufp5WVWfwVU8H9bQNYRVlJBXXKK/rzJB1P4t9KP1YbgAfaZl6uiMYgt7jFmdx162I9r9YKkj6HuUc7js9jxBIeXfFSAMvYuU0dOry/T3n/wqPXr+LD0/PUs//viX6W9/9UlKe/tpMhylo8sJexKeI393IDIa1hLWEcLshVtFajq2Vgqt1zkfpYawFqYyatXfDQsV7PyMAax30lzj5WqfkxD4DSdVpVgMEIohLuWdjTqf+8qrWd/ievDXOaBVTzejHf94IoSVKsr1Z1npWni64LsjlahvDYpnxkK8CYhMZgMSD/w+n89Y69esX9RnGyCArSmGaXtrO0BY1BcyehgpVkHwkpveR4oaawi3txmJVIr05vV+BAPBVkfBR0NjmAEDnsHX0331LE0DphuU18ZiPZ8lehLpmaMRSU/wHLgHn2Mmqmcq1RDuzZ3ebcxQwebycndPDxdhdumh1xCa0KoRLeh+8D1ELSfuOZ+ng51x2t8dsy8RyV1CGUCmlHQ+ZKAHAMzAuOwLvxarXbFrmhq+fobq9yrTzQ2SHRFoOgekSpqyRMoSNYRYO7AqT8CwjJ+TK64vagsf3L+fHjy4x4jy5dVVurqciPyIe63IWTy+HQE53QZmTrSjMZkF3sM9Ptf+wL7HpO0xXXUrIWMTadEAoYiWYI1RI8sedwPV+mZGvmxYaV+h9U1dD24Q2dYWcIZMJ2CRBpyXQrfB5HNLB1AYTUoFxL1VC+jUpOLksVc/PNSmU0+DmM9p2t4ap+3xDqP7OIOIxCKVGxTn0+kV5w7Xxd7GulxcXqjGdznnM+PvSBVHai++0AQZkX6MH84ARHfxDKoTLLpJWzlMMQIcEZd4HjGnnI/pNI1GAzZaxhnj/A8GvAcji9jYtbFeGYuOnGFcAq1aBxpAS5zTyLjAfggSrzy/1otpkC4vr9jyyWugowJ3zIBOAVzXrODotwfHBfYP+9/SoFMU1DwAO7vjdHjnjv4+A1kc5B5eX2j/LeYhe+fp/BwZFqjJNMEcbIIZ5wFrJuKuGVuzYO3steepNnKKVOf8t/Aow9GHlH3NTzgXuUcqQqA6nysEmEiAQCKGPaG9h/mBbEX03g7BfA5rgzaAoM8E05b5z43Ti5R0Gwq2rAoZys9Rppb06QwqWp5yzBn2J88DnEusV5U+a9oz0oEYN1pjdH0ZeBvQFfKlJsOq2z3wiYZDzhHmYTadpUmkR6ufdKSf29ayQzZpbyNLpiZfsV6D3JIsEWhk1lAQu9nhQxmPb87VkOnmOIul3ZdBnB1bBgTap3L62IDHnMght7Wtnz6jmLWrqwllBb6g+3d2xnmvN+YsapPxbJh/6mHch/tdGUbUoVu4D9j1YX+oPyII7bDXaZMMhrzf5GpC+QDtgb9RnodNIj1fnDhtZxzlGWXJFq9JjbtYcH9gnSj7uX5q34C5yxlbHJOdy5or6eyiN70OdfYG7YKp5gnzh/OKZ5JjHHJglq4mUzKJ4vlwv/39A44hv6dykmtu9ZyzcKzXe0p7wHXiIf+FAkUCmmt7tfYYG+SYSoWUoor5wPsg2/CAGCfI3JClg32Cs4VyH4zFpW3mftgCUeAQe/lKLS/IQA9dsRP2pM4A9oHHTzn0LiKEROQwFFJK59Np+vUXn6fPX79KL87O0t98/HH6208+SYud3XS+TOnlyVk6urxKx5Npmg5TmmKBGDKtalfaZSKVRGkAwhVJ0zQKm4BQjFcmkZG3oPR765RalRLrE2rdn+uua6mjJ0WArl5h3Wu3B4Tt+/zjqSEsT14J7sqAWhU4/buh/UobEPp1Ki8YtWHYGhDidQiGKxo5TaBWA8J8XXsJq3SjIhhlBHof1wqjdt917Zm+J3Q0I5rPZcWCSKWfARFHKCIJLgjxEvHMlPsrN+h2rJS5V5oFGRVhSIRhzMJvgBcYaoysStmZ2KHk368Cwhz1kIoKFzSrvB3CCsG1ZPPZwdUsDS6u0mi55PcQ90Lu/mKRDnZ30p29HUYLlUaq6B6jLQ2HT/jEnVqLZ4qmxlvDkfZEpIhAaTk6ZC+gpq1F6pGNnGjZEDVMJjJZqbtqhH8GaWu0RWZR3BeGEVJFWYu6gBLaSvfv3k3f+c77ZCE9Pz9jzenFxSWHsT1yH0wpeazHbGZlD7Al40EtfWQUCAhC0QnII00fRhvWDsY7ASHACowVAJPRiMoRY8Ka4f8EK1tbQbQkp4CNbL4WxB4GQiqvLJAQv2GfwljaHgmYGQCV9PHSb4u7M65pkMTIk1PxIlsF6+XIF02miNYKfCzYJgaGyS4MlPGOAFy0jcGZd8N3G2RYDxi2mBv0yt3b3SVAB5jEnOCcAaDT8BkOGc3FfbA+eloZ344ssEaGxqqiZkg3F/AeythEz60BAJH0IYHAUs3NAZxsGCtVzql9TqOzu0GQI5+AyE7AWkum6d6UfRHtDPOOnzk/O09XcEbE8DWfjnbCkBU4w77F598cv6EhNN6GcaUxyAMv+XlweJAevv8eXwPomcAQvIJj4zJdXlzmDAn8HXsbBhg+Nxxuc6yXlxc0vsHoDCCG1x48eJD2dvfkgKpksOVV02GgZYCzBXvO+1SyH3OgqHFp7l65oJcDGq04M953mBbIVDwpCKCw7jw/seIwvtkTjYahnCc4f5LPaJQNgrGoR7YcDkefDW47VjDXBkUeValRL+CMzqHRkHuUUYklwMsV9+58VuuxEkHE+rFtUiZWMuOugZKAcEi8rLIEbktGisC7HFswgvGFtcT9caYASulIMrNWS/dgb8Pxkh2n2YGp2n48kzIUAG6naT7HN5wjpJgIYDuiE8UATrwUrmcXELNBjnNrJ1XtjJWzKWTe1jbloGUSarqxFnSW4IyyXdA47e7sBCO+nRzFoYz9BhDnswtZZ2cI1pelAeH04f6gLJAMwZmBfMLrGCPnCICQ50KOMQN/abklz5RBDZkuIfPCqeo9j7WzTJKzWOCMwB5yHYCQ3wKo+Jz0it6nLCenRJda+JLIIYeg7CjoBPRq3k4H+/t0pOHz0lEzkqUJMEt34HXeD84rR/HwvFgX9HsOMDmF3gogr4ipnIQE7nYKRKSQcpI+4pIGK1ZpOe7pxLK+x55ib2m0hBHog8MPje4NCPcP9rM8t4xT6gO+58zwwbXhTAAIPjjYp8y5mky4B+l4DIcY1u3dAELIjTl6agzSxWyaHj15kp68eZ1eXohlFN9HV1MCxC9eH6XX55fpZDJNs61hmpFgRtTEjaaKPVGa2wDCLMRjV9nYtqe7yMzViGRfVMNKeMXutZLurJVYrfdbB/66r/3VXINVnzfoYdM3lm/e3/uiU29npH1gC0p7b3+fh9/eOit8CN6jo6MqQhRKMTy/NkAcuq7vQTOsOhs22uxJKqDSz3u7+TA4w/XgWfve975HBQPV8PLly3RycpLTRQlqstcaHuq6JqyMo53WJ6NECmJrS4YpngcGB9nAxvCOhlEMxQeDmsCCFmc0i10lBqlXuhkhDMGay0Xg1gPoEyBMx6dp+eIVwjJpgJpLRgLkGd7ZGqad0SiN4akLEhdFe6HEZhTGngNFVhXJUHRnSeUP5U6Q4J6UFUBQGp9BrQco3SqjOuc4ighrIGNbUTSnsoWR3ioyR9TqwYP7nMvnz5+no+OjdHZ6lsbbihzev3c3vffwQXr43kO2RbnCXE+nCQBWBsmMkbbLywkNMRgFMKKhiBSNHtPI2B4D7G0TeCjCIcPdikpzFPM6hOHvyHN4yb0fInol4DeiwXx+dkbFzChFGDlDLASiL0sm01RRioAfVPTbfMaDg0MCLRgF9tpahivCNefs84pVi4eakRIGiGp4/c6yt/f29nlOYJzAaBUYhJG+TXAIgwIgDsYmwd/2mIAX0VqDRERPAQDu3lVbEESbsA6uOcZ643pYg9PTZsTDmmuHBq5qQnmuGIUYch4d3ZnOsI4TGtOKvsMxUeYvM9063cv1cQbcodsArLAXnB7lSIIBhaNrsnCKQ6h2KNHOoR8IUath2t/bFZje2aHhg7305OkTOjF2djCfAlmWG3i2u/fupvc/eJ9ri/nBmPD+N2/epFcvX6aXr16lM4DQS/Ubu7i4Smfn52k0HHOPnhyfkGQJZwTzvru3mz768CM6UWrHnDMBMhiMtC08HjmZgkXWETcZvYiI4CfALXRBRVIXc0KD7gprjQiyQJgjxRgDrnt8chSgZ5juHN7hGYCjAIY23ov5wp7D73p+Gfe1bWNgxrkm0JHBqsiNQb5Bf3GwYY4Q3cZnsLcwJ7gGAAJkiqKLYkas7SWsFfa5gIqMc+zd+nfJ/hKtxv/3YdzjPtjDAIME1nJgqF2TI4SSMyrBgINJqeF2XHk/ysE2IGCnM/YSQFafw1lDXzqdCQNMjdEOEjgLxuOttD0WiMO6MuqzXPL8iMhJ5zQDiRyBxfvjOfgsAmXev46k45khPwRItQfoGNveys41Oocu5eSAQwXPcXp2pnVAZKgChJgv7AfoIDwnIo27AQQhC+8cHqadXTmvcGYYPeR+KZkUcpIp0ojxQu8fHx/zObWWmEPrAwNzOTYw7t3dPe5TO4j4zATVmg/JXyTgaN5y5hTbK7gkQTWzktHS35C1kHP4P51eEfHE3se1ZI9Ipjg9VOCrklWRno/3YA4wJ852mubsAzgZpHNwD0V2pXPR09C7XTLMvAo6W87kgNNiDj3IiK/kgcYlpwFew7eAuJ5FcxR2EeZyOEwX52fUgVgnXGd3b4fnBDbm6elpQimSnbATRsx1/XcECOGSWqblaJAm83l6/PxZenZ8lF5fXqQvjo/T49dv0sdfPEmfPnuRnhwdp+OraTrF5t3eSvMRAGGYQpXjrM/QXg8IucWyEKwjcjak+bfw+ElAxvtrj2i5QvZ2dMGJfjDXx3xnQ6U86G0AIRVQDQoqwb857PkWEG4+V/3v7NqnBoBQalBgxXhRmpIBoZV/rbS1tpEb3yhYKmOIpFQJVNcnZQ9VOw34doDQwg7nA4Lnww+/R6MJQhOgAopBX616IBC28EjVf+/uHF0DQsyRUzbwaXqjCUClqBA9IiCEh0yTlIb0lFeAUEh0ZbFoqJVEcw9bdgI8y4tlGmH+Ts7S7OXrtLycpMFsRkG8O95OB3u76eHdg/TwzmHa39kmMITEkoJGNE0RDxpaET0kwBvKGwgjgukdOzuMABGQID2IUVZ5DeWcqdoyNORYAYPwuMMok+IOL27IAnkaF+FYCzkXqWMAdTCSX716zf0H4+jwYJ8G+N7ONpvV371zh4oHBgZuz2jTwOmQ8LJfMbVI3nkYsYhclTrrUjMWSUWWURXYgOFpA1QGqQxCAEoYZ5gbGYnhPR+OOLdQekplEiC0kUhhztoN1wuW5YeBtYdvAML9g3R4cJB2Yv6Z4hNprQBpJBsLo6M+X7lnHXyeBECK3GTnBkNWWotiPGCMiJhKqduIhkKH0TmbT7ORBeUNAwvfnI/trbS/DwA54lxTsccjeVxIhTo/u2joOj/1nTt3SURFIJIBdwHSmHsajoiChEce+1ZR28KYKFCo86ToY8QJ6t6OEfnh/q3TV8N7D2M9NJ7mKx6EqWQ0WhRtRoSJhnRE/w3IAeKOj47S06dP05ujN1wj7McCdGU8Idpx/8H99PDhQxr3BpMXNJ4vGB06PT1T+vBwkC4vsJ/g0Jims9MLngnMF/YfPPSINgCIyXFgnR2PgFQ4RHAwH3VpC2nskSI3yc4sGMQ7Y5x3pADD8I5zm+dKshIOmtOTk8gaURocAd7uLn/iuY+OXjNijLm5d/cex0aZ47S3HMkeMCoPIF1/eQ1d51gDQhq52Hvcr9E3MDunBLAmE6XCAlhgDnE93AP3yl1QWy1JuC+aCN4AACAASURBVE6jrQyaELHFnmaUKce3PcHaQ9AJAPg4q3Q2IeK+u8PzBDlhIOY0dKcO43PQTzSmIyKuiI6AB1MY6QQRqILswjgA/qHfxOAo74TPGx1WlN2K1CE9D7/D8cXewCET7FQRGNSTGfRZjuVocZVmnk04ZGKM4VSDvqu+ovbMz2g5UVKi5ZDRWcIZKtFDRQgRAQdoddq+UjJ9PYxNaYdywJjNXBFmyTk5SPY4R8r0UJqwIvCaQ6bknp9noIpNDb2stHlFPr0WjhDKqSO5VD+fIoSSs9OJHK25Z3jML845zmfbmeCoclY7lYRE1IwkaohoQ45jrgL4QT/gTDm6aEDI/8fclswPOV52tsba+4ycQ9Zupa0RZL7APvYp5oZ2C9KqF4sAhCgbcodEVgNWFHCy6/P1tkbM0NkaIUMAsmWqM4q/Y05jr0POQa8YVOcIJzII3knKKB5wil4eozRNi/T05Yv08vQkHV1dpZeXlwSF/+Vvf5L+/tPP0ouT83Q6XzB9dD4GIBylebAuf/kIYfM8NQBhzUxUMQdlZZeLTVtnsifSR5O3F4j9BgBCpj79Y6whXMELX+oPXYDQXr9s1DoFLnLnIUgdYWsrbaUgbj4k78FisK0CotU6s+uvT4XGmsc5jXWkE+J5oChevHjB8csIVu80z0NkfZaIIWuSSlpbfWcLPxvSVgxOCxWYUioiQBeU0ILpdfL4NgAhz3QHeQBv6DpCxeHyBMOrjPQL1A3Ci3d+mSbHZ2l5fp4Gk2na29pO9/b303fu30m/9/3vpR98/3vp7sF+2oNRhFSzi/N0cnqSjo+PKPgd5YunpSK8d/8uDUwofHwORgXrx6J2Q88i4poSjSreeY2+ZE8cwruLeik+V5W2lxIjUAAL/oyNcShs9BxUpORMSmw4Sg/u3U17u4jETGmMHOzuMWV0NpnIs8vIgAAgPOrwSF9duf5wQgMLxjEBIqOHMvbowY0oFQxNpXfCuw8jIVJGCQZLbSoMwO9+97uM8hgQQslib8CIPD07LVEvp4yinnUeUcgWUQlm5sGD9xIAEo3rAOPw8mM/LedLGgSqQ7qiQs2pNjW4DOKflROTdYhkPcDL6dl5LvTnnmZKplKO4L0FS7BSvC4zoAUghHEKpU5QOp/lSB5TncJrzDVFfQvGfKUoR1c+y/vvv5++853vyKuNud+WE0q1fOWc0i9KYhOlxCElfHususUcVc+AMIAhnU/ad67pslGiSJjqQXEvROCw18pmLEJNkZu56sAmqvVxuwzMD6Nlkyn3K5xPL1+8SK9evUpvjl6rrtXgJaKFAAz7h/uM6n344Yfpvfff45nDWJgqN0KtpuoQsfaYv/Pzq/Ti+ev0HN/PXvKZUb9DULi/x7XIYKsCR9jvOCNMKeRUxFkdwEF0SYcKgBycEXcO7zLysLd3kHZ3kKK3m4mAskxMic/4+vVrft7XNfDALTAfx8dvaBxjbu8A9I4ReYvoVES94GAi2EIQvp0+maMSAt6m37exjj2AswkAlBctaggxD3DG4VkJCCNCCFnAGjEK/RIB9llRGuFIEcEYoyN6BEDMAJHR7bOHsaGe+c7du5SVmEfIBtbVIv06yDpyPWSQygBwMQMjQDSAPTIDsDcA0rynIEsQecdcYUwExlGbKKedAB+yOLAf8M1m5nQqKS0RsoTRdma2qW5Q0WE9OVKEsxOYQEHAtGSmFeIR1/3ZxcR6v3DMOAJfooYRwaNu1tw6A4lAzxFC1OHGuXZaKxy4yEpClA/6G98YMGQszj6+kUGhUirMl6LpAEJwMCGF+v79u6wBd10z5tG/n6PMgCR253ktIQ8wj1gTRxlZuxyp1AL8cDIHSGWttQAhdBki+ZYL3ts4wx9++FF67/330y7BubIwRHylaDnmL9xX2cKFbsIcuPTkEs4B1BfOZsqSefAgg2oBQo0FKeZ4ToBipGeiVvkA2SC7e3LYsUwAen2XKeZIP4aMgfMJDlTIQNh72Gsm5CPje5AKEcRmR5zkrCLj0peU4aMBs3WwpxRllEPG579kKinKSkAYc/lOAOESucTTBdnrkOn+/M2r9PrsNJ1MJunJ8XH69OXL9P/+6MfpZ48eM3X0PA3SFRg/c8roVxkhDDndYnmkWRW1DW1h6fYDdX83CzUwB/V9XQ8IpUD7op3Xm+X977guQujXlR6iNIC6mXfk6eTXvsxYvlmfvV1E7Kt4hj5wWEfCoIhdG1Q876GCI5WnjnLX4zLo6xqro3Ldz7EZwqwdKI4OOZVB0bpEAUjv6izqx5BCiXSjQLGdgJBWplNSmiO0ZxfKX+mIQW5BheaCexEDwEOG+zuNU/U9cd0AhMUAjftELR+HUIErBmGhEAMMbiO9YjJLy4urNDs9S+nyKh2Od9J7d++kj95/mP75H/wg/Ysf/l56ePeQ9YT4AgkKDbWoZeI5c9ph1A3ayJK3HB4/pT25BiWnn2Xz3mRP4UNvBVdhMEDpqflt9Uz06gaRRkyC02agOI5PT+nBhYKFEQbDaofGMq4zS2Omd22ni7NzKhMARTyN63OKZ1kpoPTg0mspY07kAaUWgjV7QTKAn1BukLsyeJdScpEqBiME3n0Y4kxfilQ2zBeAJNOhaLwFsURE3/A51Nyo9qVeYa09UmWRouW0VXpQo67R0T4YGlD4l1cAavLCcn4qEFAcNE0CsnLeB+n45CQdH51ElKHe4zLcoLRPTo5Vo8k6M+am8o2sd4GzI3qDweDE1/nFRdT86P+QGyQ9iZqprrOOdEIY08UgFYmDvNaF5c/kRHgiGGuMrMW+drSE8qZBVhP7LRoyYx8zLTbOqYw+pUUdHx0zqlfOY5FBGIfTqQFsYfjBYIKxpmi7DDXsV0YewgPONGRG4ZWOLeAKMhakp+2kw8M7NGphuMGLLyNc+wK2Ce9LQjmkW2+l169P0ps3J+nkWLWrOUKTew16houDBsY52/iw3jL2XJDMINpvghrteczHdhoNEIUBmEB9UCu1crlkhBBRTBj5dlZBzmFMWDel/UUGAiJhcGo49SyMaUeKYIuJwKNqgRKOMgEXRbFwFgWEKodBtE3VvLpRu4QmahpxzQIIlc6La3FvBeNtPWNeccqOGKdr61RPpvRPzqKzShit3ubciVyqRFxkwwDQ1iyskVgRjj5FveR4Q2Qe+xNyEZkcNcmQf+eZoA7TeLCXnBrIWuBdpDDvJjrikHK+t8eMA8gqgCUa6QQ2quFkyvj2OOoL6xpcOXRUeyfiF5xjRfsEqjHvdBgGEY/qh1UHrbTKApzwfshHOH8wplKzXdIvsVcBRhAlPzk5pUMKjho4MJFOrVTbhVIm4cBAinSQxlGmLha89sOHD1hjDvZyAG3X2qluUiQqvpadzwLKcN4IcMqxa0KdqK0N51FdVlCihdIxBPAR1YXTDnLCmQCIWlK/bolAj3IxCKdIlBPprIXETw4VZRiorhy/45nu3b0rQpnQEdQTkRKP65IMx+MHOAvCGJJ/BSeB/GdyUKpsAlkYc67BOUssRFhlZ4yIvaDvkIIcjrg4K7IposQCpSewuSZTziUcH6q7n5dsnaghpC6OsTOd+11ECOFtXcwECOfLRXpx9Dodg7xgNlW66NOn6T/81x8xQniCgvjBME1GozRFKBQpo3SytkhlKCZWDVknonV5Ry2M7IlxLj8N8mrz0c9ShWEcFraCaSra1d6AWej1DSL+biGne21mlHcp+a6/rQOEfn49YjECnN8uRR8EHp0NoDcdxTfxfe8OEHK2A6DUYE+AsDBUSQHWqVhhWkRa1m0A4ZdfiUhIq9jZ3JvWxfKuFXLKtQz0ZqsOgxA+SqtZdH681mDhVdvfQ0qKahNUuC5DQ+dG3jAazC16Zs+ljliVyuc0turY+biGCcK6wS0YIFCuc5DKTNLy/DLNEEXLgPAwffTew/Sv/tkP07/6F3+YHh7uExDiflCap2cnSiMK9j1FYYKMJIxRizKmuwH8kPktGB5ZG1NNSL0HQmzk8wwWRig8AgcDwqhdAGBg6h1SRp0uWkgPEIky8YnSTyZKB2SrB6TiJbazoGd4vmBqK8YqA1xnqjiZgkUSdTn26gabrUi79MU6x0gNcq2SyIgWjA6K/EQslWKWlII2A6QMwCZLriKNZqobETAgOlcAq1I/TewAY0Cg45zGEIwj1nVA2SMy4fRXRgmnBLlMBYoUXj5zyFHMF67t/5qdFG9BzRbSEnmuq4b0cCiSAISkOWc0TJnOl6nQR2FQqbaQXm4QZwRphxwmYnY0OU14GaPmtoA2vA5jFOBaEUB7mmXk2ueQwSCuGWmIiAIYiBoM05kYa6/02iAFWSqVmBF8EFfUKb6skdqiN/4IaeUVY6A1unvwwdCCsURASMNPkVrVbtmAFnMevvgMEZGR0bPgeXAU1TV+JO4IAgjX9e2gjhMEGqzf3Em7O3vp5PQinZ3h3kgBRQ0a0nSR0ousCIASpRtGXgF/g2EOI11slE4xxP6VVImOl2EYYuxyhu3sIC1vl41t3C7ENgGcEbBBsO54Bpw516TpPPg8+2A5RTeWNMi9uH+WidEE1YVFhDrkS61zzCSZAWEwViuJzeZK1DoFCGeEf4zaPo2cICDITzhOsvkqH0MkLYoE6wwV5lnWX0X03EzDjHRF7S5BX5BS2dCXnBF4Miik48JR7NCpJd1ccgS3xjlXRL0y2MLR4Swez03RaQaKYOQE2ZPSJnO2QfxOZkiAxohg4vypfkznxQ4oyzHXNSpdWqRbbhclQKhoGn7HWWDdccxHiaTJ8YZn/e73vss6MoJMpoLrXCiNU+RhIgm74L6FfIODBcROdg46ZR/Ph/OO+5iEB3v23r27rC/HT6XX2nbRWtvuMRg34RfOEdbXjj6Be9VUEjh6X1J3CCQrYirWYqYqM6Ibab60DSZ0eKHEATaDSwycumqiI0TJXN9IhvIgA8MZA6BCrTbmDU4wrd+eXIAmX4pnhDwwgZ5fN+GeiXmAfeggjfRdZs2QLRbN5EFahV7QkbaOtE+ne4bcpLMq61iRDupacE5qvzNz4vKSTgk4JMZbIh3zejJ7KhhSZeerDvNrBIRNIyayuDgJL49epZPLi4Rqn8dv3qRfPnmS/uKv/1v6ySefpjeTOSOElwh7glYeIHKIXoSbYaZ2A/u2IcyIRiV8LGSArDGRqEXBAqtOQRvASH7lWtwgPUButWRFwrDydLWvp4MTBdhdL1Ze6c6Xe/7YHZkKr9cWqPvNvBS0vtRS3wLCm8xxeW9NXtEPPgsoL8a0PNTNZu7tKCFFbG8qcvFUbzJ2XcdRtCh7qdKlu86O/iaQon6ZLpZebUJfntG1bDIH1j/D6shFr73LMwmhZm8uFEetSD0vme6+C2FWtONhneQbZkOX2FFpmgCEo7lA4ez4JF2+fJkWF5eMFiJP/87udnp4sJv+9T/7Yfo3//wP097WgAQzJjfAOaIxEEQxxZjSVDj1BEIaHmi8DwoShgWiZIxy1lOS0xXlxR9EepzousFCd0ll7dq52sgBpT5ADT5DxUsvu4w0pkRGFE/kCaCvnqU5yBVYfyBvsQHPdoyV6a1BAlDSAxVRwreZ5Oz1phLn9aXIYYzhtVJLo8J5pgqFBxaADl93ozYKz+l0KaQhkckwR2TkdNE8iygCz8x5IYPqKSNwUJ4GUPjd7KpM2QToNeDI/TtlhMqIVWsRAgEzuqKWkoalaqkcnbbHOafMhSFhtrzMbJ4jmPHZAMNyIJX2CDKGEDxU5AHGDNJ1ydi4M06Hh/K2iz496OYj4pCNQqbgCRhjnHBAYL4xfgBAGEUG24oazxjhMNGDtyPmj2Q0+CwZDS8TGOShE7cjsmRnlw1xslwiHTrWpRBOlU1eyFmUkk6Gw3Ok7sITv0zbY7GMMvLElOErbncYgKLOj0gLyRriBBBAi/14DoK7CMB6nzCqFqyOW2gNsj1OV4xuY90DVEetGXbX4SGMzaplQshkRQC0H7n3+XkTS2nvMBMH+8rkGADPrC9CmiHmJ9qgBBV/rQMYIWGUWv1oc9uFIJayj6lLR9iEInlI9K81g6hTmOmIwBasHDWMJpuZFrXb0f6CcoNRDqyLnJqO9ptN0kQY+AwiZtxXSGdjW4gJDWM4v0x8g3nHt8eDv2N/MeoR6b2YQwAbplKfX4QjRXV/rGEL1mKlnyJzRHWXZNUMp5KIsAQktO+LOzA7/pdLRv6Q1nuOdHtG4+CsEXiF88h7r1bJdPiRKMj1XMrayKzioecVbVLrHcvVUvedjcUMjrG3IbfxhX1FkEPWWzkZM9hlRKm0ceD7g9lZYFkRKpR1AHTaSVUcAnLsWI7aQZqduXT+qI3BclkiagcH0FtqBZXbCamfhkoBIsXfBECWkSSCcm/VaP9Wz6ccK44UR/uPiPQZaKk8QRkw9+/fYyaACKZke6h+bkagy7YdVdsbvAevQ29iHIwgg7wKqb+sE5bjVFkVqvl3iuuboyOmcxeZVRwbJjdj/8FgSrW9onrPYDtFKyfU30/k6JYTpuXkif0LkGpwy4yIKlsFcsmRaNgDlDGMGjtt285hzSXn/OuLEHabpJiIl29eptPJRZoOBkwX/dnjx4wQ/t2jz9LxLKULCHkUGwehjCKETZbRPoN3HSCUkIwms+EddU0D8r8x2TgkmHAsON5LBq1IUem6Jxa7MxDIPdwRwYwx9Bv17knkuzXCAzmFYhODP1+ho+jMAoMpJ1ZS0WdFuWZh8Hy1gcubDPstvfdtRwjbgK1EYMsDaQwWVo7UEi5VkcEmGKwFYvfU1AQXm0yeFJ/qfSyA67G0r1Hv2ZBX8ZZ+kFoiR7GRWlHBTcZpenJFBFNCPYI8oAUQ1mPzPTuNopVofIkaaj5kLKJ+lhFCpLXgJ7y5x8fp/Nkz1RBeXoGOJY1HKe2PR+l3P7jP753hMm2PYGRHnQi95kpbWUkCcH9WRqOmmekRXlYIdrXrqGfI9SiqSbHscjRR9XQq5m9iYT0TIh1QQipKV22FUwWdmsSIWdC1zxkNi2/3CowoN1Ji3Ksup9lESiCuiSJ8kD/Y2KhrehiRg1f07DzTfpd6WilbMcKpfYXqL1O6cwe1UaJCZ8oPvNz0ZKMlwmq9MxV59F4Saybuex6EEROl1o0AGnUts2pCHiryIllM47RqJC+8J4PLjG/4vyPYoiK3w02RXhiVSLsqUVQr54i8E6CU2iI7KrNXOnpfqf+UmE5hZMOYhVGrGi/U89yhMaP9o5YvNckE5sAsniKGEGMlDDaSgES/KztDYaiIYEPAvUsmMFX1UrT0uCT2HiK8Tg9TJk5pDo3XBa6jL2HDmnb0PMpEALAIfsSce3i4lw4Owbioei3XGGGf2XAz0YQzXlifFsQWAK1KXxN9Pow2AmgzWbo9A4mJok1D4+AK+KBWyvVZBmFO76bdQF2q+rc56+jc8zUYESM6ptRLzI3uJ0AoptGG4zpaORBcRjYE5mUKVtroK9fwmYdYq6P3BCpJ9PoymJXGmA1cnKuIZJQUuCA9i158AH6u/8VeUMaGCI+cvmkiKJ0bnR8CQqQ6M71UIN+MopJH6ImnVFC2E4mzhzESFIIQxqQ2lJtqNWPjWOl72oPu0ShQrtQ+lgNVjKVkE71SlAyvG4gVJ6YcM3s7SP3cVSTtEvsbbKoCQU5XduqgI2qs0wLhSThctC+kZxuZFI3DtORexNzy7MdrtfzxnLBW2GRTHLtkjUC3IpBu22AgVNeTQnY6zVTKrk6TieheEN84e0GyDU4Z1FZCTihSR+dKAFKDGJ4/9/oMuQwnhEh/Sv9NN00XKI3snhiLeh3LHnKNs9Zf17DOUzaLo2+KIiK19WBffXVzinWkJDNSxtrIipgMNeMRccW0G/SpdAPOx2CPbhn6WE+WAhyDEd62m2tFNW48g/pwag+QtZU9oO3UKS0pmJ5Ph7DaX4gZVuedDuNot6O0V6QUq3wBDNhmMWdtLBlp93OrGUYTW7I77693DwinBRAOB0wX/cmvf53+nx/9OP388yfpfLidJmDoGY/TxWKeriA4O0hlbgoIDQalOIIaNihioYhZcLyzw9AtBBYEEFaT4fVoRvtVA8IS0ahRVy3W2+DlZhGgdYCwOR+6Zy2sonlKIf/YxHL/jXjP1w0IVydF81yAfx3B9Z6owaDXSoCxn6wIgLAD+/euigFhTepSj2Xdcor7qtMVsvKx+pq3yY6mgN6CklNNFRQxziWUg+Zpc/IjjcXnzUBWf8uAkCQuaDUBQplFGs1FLDM9Pk6Xz5+n5ckJcgBTYlrlLA1Gi5Qujvi9M0xpTPZQMdDlYnkaeu16YfUAxJrCQLJiR6YClOXllVId/YXx1RFRKVcptuwJjWi/+x5pz1huiMjE9TkGhPQmMiImz65BA5gmkTKqNDzVpxgM1bLFcsMpnVgX1tbsgiSjfHkfkCgkCurBhOj0Jj5HpJHKuAdwWIrcIQ1IRuP0W/aKms5oACp62dx2vFewoOq+Ig6Cgeg5NUEI78VId1CiwzALin6MyWlg9PJHjzeDVo6nAvts6h2tSDxWvBe1PB988IFe8zNGdNHecRk+8kJ7rmC8OIqm1Gw9pwzMSHe7uuL6O7qMGjmkK6n/qHunqX4G84WoCtlMMyCUEam+jGrC7vtjbbAfXr8+CtbY5jwDML55cyRDnI5TRcCKjBMJhfehHAQl0loiM+W6ur9YdpmqGY2lD+8cch5RqwRAA8MPP/Hc2Lcwztw4nkAlyGhYF3VywtRhRIedco4zBsMJ0TKDfhJRkVUT4BPgel/PEmulaFmwIgZocUMG2H/NRubRO41RcKc2u1ZfgJFzw3piA8LSc5GOlmirwDkJBaAIDADRlKRVWEsniZpT2WdSkbYCRvA79jNS4gwgSLQS7JinJ6esJ7PxXeo+UasrZkk4D+yccy1UkXPBDBxRDmf+IeqRCUJYsyeCHIN4yrbqDOucuEE5dGVJzzVAqB1RTqOEcc4WGOhjGizFuBbmDOvuc2IQh32bHUBVT2ARm2DvSgYxq4C9gXU+IDuVwiyyLDucAAQdfVNLgZL66bREz61AsHQE1APkPrIg2jKzOFQKy68jTB67nTpkma76C4qRU0yfPPuREo85cZTYWUmK+DmqhHo62UoGk34u1Br6/lknsKYZcxT97jIg1B5331CdJTMuDwl2QAhGUNjo1edMDNUAq3VRsLhui/Ua2RAcWzgGDJLZhH6M+vBiY/EZY4NZPtsJaf1Z67ba/sJeReagHKVXdEiz5c9EdYjuZWiCG6d0EtTN5ywXwPnEuXnwQAyoOrOlfYydW1gTEPTg/W4joswGpHxK/7rvJiPl8ezsVzu5Su+99zCBOAy6Bhk6kGEk3GN7q+YXz983AhAevUinVxdsOv/x0yfpJ7/+NAPCs+E4TdGbZhuAcJYm8LS5T3QjWtUduooYYOvRw+sRG04eXHl9XY/i/jGYYCN5HA6i60ilquzITA7wZSKE7wwQhpEB62IZ3jGE0AcV05UB4U3T+1Z23TfuD+8eEJa6zYgONPIIawO+pBgXUPAPCRC2AWX3mZZhpNoCfIG9k8IsmhN/mfpbnkFH+Z3OHYAQjeeRLgqmUaSMztFy4c2bNEOPxXMBwtFilrZHi3Q4nKc7o3naGS7SNnt/OUIo8gN6C6lxqgMR4B4yBkpHhjSo2wGk0EqjYivM0eO6P1iAO7cuid5N7TMre1z9mUh0wFQmERzY+GZNQyhxKr5gXZQxIePN7Gf1kWaqU9QPliifAAW91mZY29tjnyukNZ6enLE/lhuQ4742KKHzijImV6WiSwSyAmqsZQsjD+PE3LqpsMYWRnZ48lWTApmfTxH/f/8BFOZBXDsifm4FQSZBNW6uAaGJb/x8jGbEvjToqeeDBn1QrLPdQSa8iBrPTOolz7kikwKENJar/SInko0cgVymjgWw85gU8QHZiCOErjUpKUSKBpYIIfaF119GhyI+jvIh3dgAsrn+oq2XwQUDJVpF5L6bMfdh4IuwrV7j1aQXRycNCDG/jghmgBPsqtxzYbx7TzCtMlPpo7YMKYao0VSUB5EOWPoGB07nVmFlYr9k/L4V668IVkQUYr0ZtYxcArqTCFydLha1jKgTi5pTG916dpNLmIlURh70L/dS7bTK7a60r8N1q1omgHU4VNiUXheOUkWJmpo4Tx05M9Dncyr8HCQsisgcH58wS6oJCDUutr6YTLKxjXsoBVc1xWy3ECQvqgGGHFRPNDlTwCiqulyvBVKSuV65z5wix3DIE6RGdBA1lrLRHLlXSU/9jDCYwZSJCCHuj/ebNdjMiyJ42VG6OLMh0Ct1nO7ePcx1wwQWUe9lMhxkXZBZFil9lAm7VelGZPxwviX7tMZ6FtcCuoWZAGWwQmYnk/rQ5VZK2dmqDKOSuSOnoM8q9qFkecip6DMq59pA7MQgW4s6UslxEe844FFHESETIHVJCBUEZW4jktMPI9VRjJ+lxzDAMNlgQ49gjI70eT81si6iBp11wVXrC9dVWg51AULup+2IaEerC7deUPlE1MeGwnXbIYNRr4Gi5HLCubYxNEiuwWY/x9PTXL/oFExFSC3zHK0O5tOpdBq+1AJIPTofPnhAZmsRYKk2Xg4O8Acg/X6bjoHcjzDIY+TQAKi/JLGQ67lNDMTsFrSKOjxMcJwBdKqtzVhOgACgtR1J3f2NAYSTc6aM/urZ0/TTTx+l//ij/57+/vGTdDrYTlejbYLCyXLONhX9gLAjJbMzqTL6CUK4oh5A0lLU3hElrCM2WEgsir3lLuq11zQr9UgLvW3K6NsDhB6RAUdznuSlnRMMJnzDUjIgzF5PsRnWnpLaEPjN/f2bAAjL7DndojOfsGOSf3MihCVV1gpS6do1KKoj3pG62npmvj0MG7ICBiBk+hqNbREQbPrlM1cEY1DlZ8vbbR6WaUiWURDKoJZwkRI8xOfnaXZ2yp+D2TSN0yLtby3TDT3WpAAAIABJREFU9+8fpO8/OEg7gwVTRgWOauOlQ1YFNTQUIgwkG9YiHUAbgtNCX189oOtt3MMyezqDcMXAucAfCUWkLUJJiLK6RC/xPtbDwLhDjR/SBCNahPSgiwv0Z3IKVMQior7aXn6sUY4S5MgtQOieGPiQxgMGtL3ddAJAeHoavSMFROWlHTH9zJ5etUYALTkaqYOJc0FAiGsyOowIGVpgbG9TEXKfuXNT7BkpfqTi2Vgv+4ktPw72S1+yILIxUPC80ogEOAjKfUeYmGodNb31vpKToT7j6knJqBXrm4LgIYwgv1NGk+bBhpNBgvrrmaVTIMtGZ7s+RUQpJqNwhDDqlML5ZK827u3ogmUQ1lRzIMMXEVDVTq5qOhkxqudjqxTWNqm+Sw20ZejUqYmm2O87s3oeMccqow21MaorQ5N4ku9E1o77fAGMgB4+p4nloYqmHc4jePaRAQTDCmvENhgGgaw7XJKERrHkWMKosXQfOEcTFIkUfT/NiWAoV1QF8khOaJ6bAMfKTipywMZ0jpoAgLMuUu9xNoBTX2kgk3jKTbsFCvm+AIN0E4TToc4uABhUzTeiynJAOdUOxqJYmmc8l6DCVxZBaQgPOwmtPSCnmJIYY8DncB+luSMqg8/ImcDm57tjRnNU1zrMqdlwBiEyhPs52iRGYqXZwnh21ASOJLSXyO0cIuJpUINnwjNjno5PjgjckLIP49rn1mQldu5gr+LzGD9qth++90ARmQvUJKI9glgfabCD5DDSJB0sQMowHDeWEY5gqQZSBrsijAINJvHAWHPz8nA+6awXJ4zBPZ+rcUiifs6AMOSH5hzOMkX6nZaI9ZZeUZDD6UPYBQBzjHIFOQkcRGSqnE7lyEMUOfoL8nqRheKsB65ZBoSyEx2RN8D0vnVhSh3Z5TO7nUI8T50C7DFn3Ya09nAQSJ5LBvozOSWWDgrLuprdXKkVdrpZL9ROzOJsaGbL2WGb68IrR4syixQJVHsU9X1U1gsAIfqaol5dchbkXChPk64Xo69IgYIoK9a7zJWWDfsQMgc18Nal2EfY68iAIPhegBArUqxDXtJeiqyIeiuZifcbAQhfHD1PZ1fnaTpM6dGrV+kXn3+R/uK//rf0k18/Tq9nKZ2nYboCbfL2KC1Gg68AECpNg+xHVFLNwn15j3T8sBDwIMF4wSRjMqVgXaMgz4+V/jclQljSwgo5iB7TCqreDvIycS7gJWZeRxBYhIKMH7eqWdzUOH8373t3gLAbzEWxR6xVNuIjzcpe0PL3b36E0Huu9uA6HaXhwq5IkpjGMVAKqNu7EAxWzbCpRKDEEb1SIVUYz04nWr+j6tS1xjyz5UXzfAxRQwhvcNQRAhBuIV1oPoWEhWs8jQfLdLA1THd3ttL/+E9+N/3LP/jdNEYN4VDC395y4YMmSPDd8NxQODDCzEKGz2KsSmeq67YUwaAyc8uGAHa1xxnGa+NpnBmRvZFBBBD1OhxD1KRAkZE5LSiwpeDUYNrgj3KlivRw7SJiU9d54O/y8Msws1cX8wGF2K4hxDUuo18hojiuHUX6I5Qr6tRgkEA22ygAaJDMHsccF6eDe+FlR16khVqWj3e2M9GBHBXaBK71sbWvvSnWOz+rU87qtDEbHI6CiNFOhjYiF6ByJ4PfBdgr1agZ/4+bKipDMKgUYD5XEBIp/U2EG01vu0ZcjCk1theRiQhNzL4oIhKlhQkQKp3LDgYTtShtVHN6sC8q/VWnizw7AA0AjTIU0Ye01H2qjkrpYuzVhjp9pHPtqJek+261T63a1siIJTgM4hycB/RHe/P6TaRKYl/OcqN3G8Sow6HhH6lzkCdXkxmJg5TaqoiJ0h5lZDP6EenWZDNksz45jbl/2SNUz4lx8byCoCkLklKKhV2ktM6oIZyVM2ygj4+VFGzVt9HIrdJ1zaRoYGenCxgE5RAogFC9/kqEEGvodEju2WAT51lHhC6yLBThiL5klQxoAMJwbCFyiLVhy46Qy3JyzMTSHuRSYklU/SDWAOdX9WMg9lEbGABBrQMiy7LPTNjkfoqqJ1R6pve9QFap13KpC+YT83R5iewRkNxITmqfucm5mqFjD6qlhRgbARzhGIKjwG1mdK4REdQC+6wofXmX2RaSE3pujhEZF8xkcaN11yC7dUcBGly7cLJoDhAVFaFYUxOVjCE58gV87TQzcLITizWEbPge6e3eJxXoMmByGi2emezGcASS5Vl2MFIO0fMRPw/AXrm7qzTtO4e5mX12dqRlevXyFaPLjvjyp9OiK1vUjP65Tto986LO2zIVexD7x+/L2QGR6o119DxkBk83e59Mclqz94azWQwKMxgEwFRagnRrpKi6RKCh0+xYjEwNNaRHRk+T/A36ns7NqYiD3LOUQSi0SmJUPOqM8zxJdiKlHzJbcinajgSJFP6GthpIm0caNvSfej4rqmuHkJ1qdcS2sbGixdA7B4QwMF6+eZZOLs/SxXKWHr18mX7++RfpL//mJ+nvHn2Rnl2gD+EwXUEwgsULoLA3ZbQvQtj+exUhbCSqm3ZZm8GsaVYoPjDFqac0HQroLJRuQyrTTJkp6QDZTIxfNq8hNCCsPdU0zHOaSDNXTYAWoFBRGso9PygZJJu1xu8GvL2Nu75tQNgGbAVp2OmAp2qDw9pzXC+Ffi9rV1+ja3ZuVEMYIMXkR20PdnscbU3VV0NYGtJDEepTEn4wsrLvPZwNYYQjvS9SGV2fQoHoWgRELcLzPgtDAo4MR1O65iII0vNLGwPCAaKDAQgDFG4v5mlEQDhJA5BOzefpcLyd7u6O08ODnfRv/ukfpH/9T/8gjQeLtDWQYrFRn89XSU7I5xvvoZyhp11nkakmNNyKtxNKBUrEBBJuyp7rUSLTQaAr2A8DXLt+SU6x4iUlC1p4fhXNkdOLTWujUF81Kqr1YDQg6jWdDqM9EykvlcfbUQqznBowKj1PdWUwCPlMoYhxb9RlqAYDRqaMQTR/xjojrRWGoZ112TsMxjtHYeIZfGK8BjKCouk2CV+cEmkGOChutZQwFT73X7CKOlpjT769xo50ynEoQ8okNfgboi8YJ96H+ixFY/R8LkWwd9cRQkUJIwqIncKU2dUIYZELhUVvOpso+yNYouVg0Rxz/weLpAg95FXW2oD+/ZBkNGa7wxzB+IfRgz2laHzNihzpToOSAqcIoRhH8TtuaEIRGJSM8sBhEb25YNQ4YmIjmQAlUpENrpH6hggf0hbhJQegwX20P90DLGqytkUdb1bJ+QKRIJCIwOBVn8bs4OVJ1B5mGiX7OYbzg02hwwlTp9ANhqTox5lwiqYsg0gFpYEfjKKWe1VqsOR/OGXt+CNtc5Fn2RHmNg+ItAaLp8CVBCvmgOmviOqAjZlESSLJcJ0e1z0c4nhG1kSdnOaWAAaFkDc2lgkiI/WOWVR8ZqWnOtrH+weIxPMjrRaOH5GLuGZPdZqU6QMR9AmAKAUZn1PaHtiKRa9f5qZOqSt7T3tZc+joic6CWpBovwsgZ0dcpLDLOaVoJdeaDKlwfoiEycyPatEgMhDVEeoMYT/YyaVSAGWZocYdssmZDnWKcDkzRUsZECia5IiS+jj67BN0h0JnECIcezb2Dbx8VcxxIyWyImERuChA0vWM/lvJYBDTMO57eKDeg2jjgN/ZX5E/dyMiJhIX9Y5c0uGFUoC6/yDXKtiIXYeba0NDxhGwxdhc7+isEThhzMTq9jGsgQVxyt5eA3w6aulsl+w0iYwD9yitI5V15JSOCKxlODHhNOA9IwIr4B710UFKCTDIdjErfc2RvSLyHkbjLA9ycIkumpJ2nDNu0F8V5EVKt/X+wE/bgsiGwfPD4cK+p4zay+lG3R11ha6t9Pp4n1j2EWi/65RRA8LXZ2/S8eUlawh/9tnn6ce/+iT9/Mnz9MXpJQHhDAJid4zE6lsAwnYKWQUIqYialpk2hYNkxfjWxjEbZCnorQ/n7SKEFSBwY/pVbJuJXuqFbCcRFBETAK8KdeRITct70TaelXKiWiB/3ZSg5G1At7dzzbcPCOtxG6i3n0VKr4DF5ty3yUfezkzIMFkXcVwzjlZaXD1C58VLOUpRS3nBEHNTbxli3s8GDEgNgsDDFw1peqWV3uTdqSa95OGLiE3n4XHyYGPy2qBQjhFFO/TVTBll24moIWTK6MVZAjjcQQ3a/l56785B+s7dg/Q//fAH6V/+4Q/S1nKWhkuRJdSOHv9/BfgzpQ4GhejVYZjY4GKtSDBgkhCA9U8oDh+QIt8KwsrIskpe9GatCY1zNwyPFD6neEIJ4l5Mld9V2h0+r/Y7g3TnAEXwEzYutmIiG140ha8ptz0WRMZyKho89hHFw+fgNYURWntq/TkaXyRPUbphjgDw76KOxzWQvoZedkyjOUcK6kknuZBqzLYi5QvrsuQcow7Dz2kSHaWJiXSEKakArZECZE+0I7bYk1DEiPzBQyuiI6VaKuIi5ticNhVyGdfUPCsFDs+Dz5rZ2sYxwDD2OZq3s+eX2YeD+KFOEwXgUUmQDGREZ8bjEmXkvoj6NtfcuWaLDK0Ey0sSEMCw0Byo36dq5VLaGe/Scy4So1Jzo6iMroFnkzEiRkJFtBTN8r7371cXaCo9Twd3ELEBSASrLNgZlQIMcIBrZbKOqdo/bG2LJKU+x5axzrWwt7xE49C7T0DPwF6tKeyMAmERIpdjsu+6ebXIlkQoot6TWjsAH8YDQmQAFJZUzWgn4WS/WBeLFgNz61xFEtEbVA5Z92JDqjSjCREpZpq3o4fRrxSXRpQZ70EU7v7du+n+vXtMr8QcGjBwr5AHQQ4AOCcQZTVDLu5Pxt6LC9X8otY1pKHTTItdUAh2KC2dfYD00J0dym6xiF6l129ecz2V4i2Zkp+fxq7W+xCg4/COInexXwxQmnqlltNVKUHV+oU9OqMvLchl2HYijGk5sQw4tRfYnDv3AaZEVZ2uhCtlJrF0gAo5CwT2zVCrCLuihgTEI7X/cdSKrTDCeeEeeqrHk+NBxE8ChSS2cruKaJHhXqzZqRMOBenvak7Zdy4cd9SRRcbWacY871G/pidWKxBdC31UCwt6jjwG6aL3ucdrQEhdFRFxg2Hb1bgGHEt29FIGRF04AWwGvSUlFmNxGjjkI2Q01g/768HDh2qDw9YK9Z6S3uDzRZ2kHEoqhaDzyCVRVSsKfoaZCNJTjLRFD1anROP/dPCRwTscMOEkYyud6qvIpvAwxfxqXrTf3IpKjKaK5tIxFmUPzlywHrcDQXtEz5Kjh4s5yzIwN5nkKNrByFZSAEvWTclUonx8F4DQMShsNByOF2+epNenR+no8iL98osv0t9/9jj99NHj9PHzV+nJ2VU6Ww7YdmIw3kpLFMffKEIo/sNVA1zU1XIDVk0Cq6hYO7riQk+HrH3NmwJCeyp8gBuG+JcFhJHqWqc75XFWReiakW7D2Sx2PKhZy9WRnJXp/A3+w7sEhBXoyMJ8dSrbaaLlHc3P32YRCKQqtksZ4N0snf3jyO7w5hCy1zYIMjIgLMrP1Tn26FpS2VCEoEQECF8Q5kjNYi2RU70rZZiVd09YtKsFjYV1fRZrQKjXoRSXCebgyGmjUDCISpydsJZwNJ2mneEgHY5H6d7udvrhb32Qfvj9D9JoOUsjViA1TJkSfG+NVWQUSktzfYvrNbKBHX302Dh4ot5TV4gMxJFuK3BGNQIQsl1A1CrQMztQn7865ZRRSjaD31IvNxBbmPk0JYJErI/AkM6PiVosT1l3lZWzGuJinOrzpcbeTr0DgADQZWQnyDosewQG5UAwIMRjwuB6cP8BWdrAwvbzn/88ffbZZ+nkFKyIR0H93ay4wedM6jKZqpci7oNeWVbIeHZ7yeufimiEwRvaVM4DOQxq5j63cXAtI+5ro8j7zQ4P1vrs7KbDAxnAJsPJEWVGZWSQwGg8Oj5iZEbe6ehhF55j19HJyNSzQ2cBsLkfFeuBxqVelMy3jCBFnR4NURkYbI2CmpcwfNyGA6+T5Tdo2LlmrL8fESidngoMy3gpURa6bIZqa1SaYssInk6QTrlIe/sAxSKIcJSA+jLOvxn7PMZMWlKlTCtV0YyUoemqmikY9Dbq7eW31177T83DkWqH/8OIYvQKeyOYWV1Dq1pIEJMIsPEIVoCQYHIpZl6/JhvMTL3uRVh+0oCNhjcCgNGCISI8kIcmkchSJUAxxoW5Q0NqnI+HD+6zVjgzegboWLjJeRDRIC2NwHYw5F5GVALRHewdRvHDbpSvXODX4FR8CxpJ8a1HeuiB2G0RqYazBE4WTJDPTgYw1YcRgbp7B03NDzKpitZ9lRmxONRMtiJd4y9nAeh+mFWTnuh93qM5bRJ6JZ7NmQ45wyVInFhSYwdb1VJBUXvV7yl1EIBWjhgSnESvOQE+ZXdAFpoJV60fDAjdLFxRKtfd0mgPZwDOHOvY4mENFpxiyYhQRGAZYYozCWCFCJ8BGaLrmJ4cuc3ERXbQVg4cyBTXk0YpA+UkWxmIPddryvREOH3t6I69g+ehvAXYj3Y8AEImg2qsXwVwsQ9xLs2MCvmDqOA9pEtSFlVOBjonzORrh6LSsh1hxDhrW97RNDZwRxuSy0tFBIMMBvNXs8hCLpL8jUBbhGnQjVh3g7RSGyintc+H2h9JTuN5EXlFpLWp91VmUoI+JRIuJwv2jh0NYjelw2M+o80Ep4oi33LMoQYW51oOgGC/rpit3ykgxNGE3wX1KM9fP0mvTo/S8eVF+sUXX6SfPnqUfvnFs/TrV0fp2fkknYLFfTBMy61hWsB7fSNAyErAFVtZilmAMCv2ps2WhZz/3G5gHyJQByAbP+tTRusoQdPDo3XXJu0GanV+fDFgW0ZPpE8wohe9nopwVANlpbX0AyGPiyH9LG4kTP/hfb07QChlZu+21rErQtcNxDzudY3p16+W71U85yV1qeuTNwWEPhcGd6zz4iM7QihDideNyKGFn/egBaSNatQ1QBiWzkztkXbVyPqkrjqHakBYzlRpcmov6RBpn4PEGkISy0DZXZynq9OjND89SXO0nZhMGBHcGy3TR/cP0kf399PWcs500/5Ifmv86NlWAUIX7ROkmVwjvL4mAoFCP46UrzryIiZOGcZWQE4LpMEPJYwalwBh6vuldDsDNjKcBWsmUjRJ2hHKz6QOGlu0oLDHPbzLbro9XahBtJU5DAca02PQtSs1sw0IMTMECmHE1oAQdOy/94PfT7/927+dPvzww/RXf/VX6ac//SmbAp+cHjONsL22WgMpjysypcIDLPpvGChIRVWks1DcU1JG2wiDyUbNHmWkWkHIEx0/FwvW1qAtQr0muJ7BIPY277u7lw4OwAKn1hzw7BIY8kyIWdWOGkQ/Qfxgg8OefDgG8JqieMEaWDFngsxDNTIy8M3Q6LoZ73MbKbgh6v9g0BRAKJIJRj6jVYaepfRLBAnIybHIj+Q0kEda9YoiQ6ATg4aqyEvwf7WKKf3EtGdl0KnuRYayDTqnPWXvfLDXsq4vmpcjYuO5tzxR2w6k/qr2n+Nz6t0S0WLsBZGAYJ5Qw+eUK/iPYUyyv2I4VpxOhlYNNNArtwUNdN6rZEEILLpOUdEl7u/owfj/s/emTXJdR5bgjS1XZGIjQICgKJGqkrqqW91l1t0zZjPz73vM6ttUqUsrixI3kCCJLfc1MmPsnOPnXn8vIhIJkCJZqkpZisjMiBfv3cWvH/fjxwVMNH8YEWX5pQCM62PtwQHGc4pW3jQQbL/wDFhDN5Eh3L5J59Dr2jaEGUJScZUZw55wxlHCUarroz8SmTGKgQTyUxCoiWTNWeGoF4aTiy/MncRZjmLvCRC17IkcY2Z92D5ki86+ghKiwpIO2/tqgFAj79YIXHsB3lE3K6CGerAmPMbHymqbrLENleRgg7Vyh9YCxtm1mgULUGj6vrJoEpMRaMY+ULZNGWkDFAWS1CsxxKUCEDrzQ+81FDJrs/YQVbKwkunEyi4jICMhIIrihEK0wIJUUWHTkVVTK4YRX4/xguJlpv5zz8R4O4nRAloC1A7WOfNqQIi3sV46Gt3bjtr+QcxMzBdR381O4ZpKQdKWqQw112iHI7bKUGI3GxvcG1Q/7WUIXavndUyIG0AsDFJdUQ4AErhH+wiuSQZEVC4goaETrmOfZdhDPhPRGxdrtwXYdH45CGufqw8IIS6DebGyLM5FqX63YIu9GF0jQGsI/4g90TLgrtGGABvOedz78dGRAupRGsCa6MjOWlDrB8sQLgOEHz5+zLYTn73YKU/2D8uzk8uyB4lo9P2CQR7MFgLCRU3fNYCQ6v7LAMK2SRwV6SYbO7YrFEjtHNfIWKUO5Vc3Rcau/VsEFLuAUBsCTaplsHmoRRIUDtklqWIhV32FGmM9COoN/AcgnDuN3vgX1cymKzRgl1i+9cB0IKGBsrwW3gwUZkDoqJyjjPPO9DyFur++Hf6qTlgcfK8LCPPeIGUjHC0e3l6/5ujPuwhLVUZflSG0QyXQoPHNgHCMbAv7EF6UUQWEewEIDxIgLGV7Mis3x7MAhNFfLGWBsyPU2fl0zCTgwXqtVfW1c3sDU8pc14SfceiD3iVw3TIi7k/kSLgzHc7ODGaAGgKMraA+ItzR54m1CdEYmdFRNDI/PmF2CIeOI+C4D9MmcZDZsTagZXbwTP2bTJ9idpI9pOD8KWLt+yBt9eKSPe0Q2cwBPIwXMoN//3f/ufzs/ffLo0ePyj//0z+VDz/8sOzs7vLwRRZMExgpm/gB6nm4T6leChDiHvGc6Ne0fXObByiAMcbd64+HNW1pywJUR613vHj94pq3bt7iJxsw2q76WfEZGAPVHIkq5G+vPzV7DnAR9K7q2ARdWhFgZV+ZCUiOHIQpbt7cTv3+RBXEt5/Pe7QK5YRIghXzKIgSzdPl3LZ6dNMmEaEHgESGEPer6HbbR2rgPZZzH86qAaFBqu8rW0j2CgRoVMRUz5ZatGDJc78EoKaQBtuECEw4oODMACi1+JazKUDoDK4Fb9yeAKee60ORHQQ4FSBUvaIdWb7fY97PEEbvTu9zgMJsZw3KqpOI6yJzG8qAqlmSeJCps7iH58+ecVwoYhJ1Tp5PU4EnVKKF8AnWwE3ON8cjKKME7gRSQ2Wo1yXwg3tB4AEZBVCUW6CynTWZJlsdXXGVa7N2zIFqxSSqgfEGhZlTGICwbwsNsnEpvIeZjej7d9WR6zWcM0zITGIFKou7wgAUr09KvjKfzGInpx2vB6VaiqJBZ4wekKznDQGaHKBzRhz3p8RB6x/q+8q22VlVgUeJhjmDKPDgGu4o0yA3szEN8rNmdU68D8Db36Cvg0qPn7HXDBRIyyU19wapmMi8IYjgs0J7rPmWYigErTbqBGnXUpDS+8sgzvX+bjVRVU3DhnJvusbNGcwYP8/zvJ+s/UhwGwETgBkxUqzgqiAJ3xs2TkE9gc0cJPIR0cZfmVTsJwRUIKCl1h+qa6TydmRaHShjgCzqq0ETXl+XaJLEj2zTEVgCOEw02CjN8jDjPELQFftNYBMZcYhw4dxpJWqij0IlfIPnoAKUEm0yldw2z3YN988xcC06SkAAeqOXokshfjhAiOglAN70XBnC/Z2yd3pS/vDZZ+W3n3xanuwfMDv44mxW9qaXZX86Laezi6V9CAkI5xlC9GK/K0DoAXXUJyoFaopcG6Szjzr2C/foBWkD6ghfBgHOHF1l/Jb9zUYW60d0JKmgYcFbSlqA8HUzY3/9gLAbbQx/Mk/Mm0zIa7xHB2N3EffrChcDQtf9LdoAy28gA0KDruqQLXju6jSa/pS4/vxVT0ZdBrkVXTuKh2d0tF8ceh96QSa34MWCx7Fkda0eqZQZB1Eswd/erEeZhR3oBlX6wLcCjw4gvGB2cAQBAQBCZCiRKTk5LueoVTs+Im10Mrss66NBubE6Km+tT8pb62NSRpEh9MGG+3C0uOtERf7LlNEVCEIoU8HM6hDiLqr1sDPsFgcw7HCa5wFha/jLjENWlnMNIWxSHxBGxJYKfBtoSzGiwqocY7TEOOQzyA4qAi5q4XHZ3d2LjBuyXhtsa4GMC+77bIq6Q0WvAcjwBfB1j01zb3Voq1iPuN/nz19QkERfrWYIGcL3f/ZBefTuu+XBgwflo48+Kl88fswsGe6nqvMxKyUPHXPg+kDTtJwhhDPsBudVlIQ1chAREPjt1LxUR9GHrNZwdmBcQ2VVTKplRh2eA3YWomj9pxLdDZm1yNIpi2TQIVCUKVFwJhEUoDBNUvKTo79Wtre3lF2DMzVVtoA0yKD7yoFVxsfPzyyHaV1Rx0QhGTJ7JLDB95MyqpoXZLyOjyHPL6qqrylHWU6yI/F07CL7x3U0GqrdibOQIdQA5wi/4/mbnBpMKunHXEdoKyAQKIA95n+55uH4hBOJf7M+CEqWVcilZQnZTgJqpAH+MZYIuDCLA4ctMjqkrYf4Ee6d/d0s9LCohjDsabU+YZ7sgFNBNKm+4j4moKw6SDJC9l7rEQ7+7s5uef78WVWlxfoEIM4OH6l6Abqwvu/evcvr9QGh5kZ1h8gmou6N9NgLKP8ecr/K1igz0SivZrVE3RaPgKbAjmsKxIpSjvnCz6troYraA4ReFzVTeYbsGaT11WR7EWU0n26LAKHq5tQCh2qbGNeg+Vp9GQDMDrTOK2VmXc9WW9SEaAxalhhsWNzLbQLcikDMqhacyxmwzDAwSwDPUevwAngpe5aVb9t92tH3fNP3DJVZ19mCOXJ4cMiaZu8h1IOub2xIIIbU3MZMwBrpZwIJugJEuW7a9Y8ZyHv8TEd0jSVBGgShMBqpXg8/k5oZSqJmu+D12Q9r52bTNvA6USBFPkaj0De6PO8vWBLcR+xbKWpqH3Bi7Px8uD7sCEoR2D4FfW4jIGebifm0EqsDawjejrBPh/K7a3CJ2WIpLkukTBod9rVYs4uyDwRbT0643nHG4tzD+iUdnZ1paHGXAAAgAElEQVQPGmUU94+sIhrOW2dA/xWFHe/FeUDmTtQ4kpETvS2xbvB5DhxIAfv8B6ohZH8fAEJEHc7LNy++Ki/3d8ru6XH5/aeflt98/El5enxSnp9elJ3poOxApht1Mxfn5RSLYICqHvHwG9r/fgChQGEUGiffsm6OS1FGF2VYyqyJXri+5jsHhBVUIMU+qjUpuB+qjEWvpK4o7nVQy183IOxH8WqEqTaOvs4Yvf5rbIDbO7vZvqsAYX7vIjD5qrtRlDqklcdSosN3jnb2D9wsBqDi6aayuwgQ0o2vDcGDDjJozVtRNF9BMLnMvYx3gEpdJwQMIulT66SilYrmUI6HHZNsRHGQ93ngrwMIx4jEU11UgPDy9JiiMlAYhezC9vpaubO5Xt7a2iz/+f1H5e9/+g4ppIPk+Ig2FPShJAziuiM8JzP7AQidYcOzkX7DOmCLXskA4YCG8TfBp63lBtg0r6qFouMZQN1OW84Q4rBwTZ8AIYrNG20LYAAOBg4tqZEiQzNhNB/Oo2i+OBClIklVSVAWV8Z0ZgEK8X7ew3BQ7t69x8PNdTJ2nnBdZJsaVaw5WXQsV9b5PlDoICKDw03UVbcEUuFTBoTOzDRAiHpEKbLZIWtrLRGTo35QlEVRGH3+WO0WH0anIsQ6WPOyvh5jdcRnx/hYgdSfo/e3hu1qDwFRBjXtbkqr52Va62Lk+NgxRGQZ14dj0RpNq2aSdXZj19dIfMC1fXZ2JyNRlGq2bzQmOIBDpOdQLS8i4MhmYv4YGQ+gCECoWlOBRcyP6xZFFcfeVBuNRbaV7TeOjlgDagqdqdNQocS4Ovpth5oOZtgFj6VrqrwHLKpBRVEAcqipElwrQ+jxc6bQ9VEAX7i4aM66tzPUe52dkXpl2pWfjW0TTGk0IGS9mhzifvaQIDay7FyTib7K9ZvqaUUXtdDEiLV4BweHaosQTp3nJgcDxDPWJ5tGin/TeYdjGlRHUw2x193TEzfMOqqg9RoEavK64iX5jKC9Df/HAN5UzZb9VtDDWgW+HmlvFHDCXpANQn3x0RGCRzinmqiZ7XYGD9nu+Z4M7giuom1Fa1QetYAhaON9gzU1QoYwidO0vtSyuWZqmBKJ+8nAURRvnae4ryYaYsq2RFAcMGmZtlZHiPGCwFIOoBi0KCMNH1p2o96TxW6Chkw2SKj0EqxdiBa9vS1aOva21y1+rhnCNI88j8bjqsqbs2RuH5RFZXhvAQStMKrAE2rEW8N3P7ODU/aF29yJcu4vJTgUXFRwSxRy7GVmdWO+mAQKMOigDQMCKUPshIjPA4vIuC2DQR5BVASHbLfwDLgWASHquSGIFqweKImits9Z7krrRZ9LN663yE0aI4vceL00YI7nbwFl+zMOuOUMZM0UDofl6Ag264TBFygNI8DlZ2XQZ2Wl2g8EeVUKAJXkhcglb/Hv/t90TnqAUBnC4/Lbjz8pv/n447I/K2XvclBeng+UIQQ3+uykHMMIokAXUZ2IgOkw6Dt7Da3NUkG5JjU/k1tMdJ+T7+4kEyLT0ZOTrS9xtsQCPhFRaIZLRk4LsRmLbgTE/uoiamjvnpdOSzjVEb30YsbnSEHu8or6q7nBSZ+CDMv3WUP4qjH4LtYl+WThrDQlrRZkcG+gRTVgb3B/c29Ja9Qug/lQAY1UkO2KfiuptUMgO1d9MPWqOzQgzHVEilo1imNn1UXfOv8d0TasZRhl05DnZ6WNaxMeUU2JgKc/K54zblquv35QJkJXlhhDRL4j6mgBCVEbQ349GmEPoGYXdW2kEiXBAY+drpzmgnPgDww1sgE63gzZkB6AcID6ndPjcglAeHlZ1gBstm6UB7dvlnfv3Sm/+vl7BIVoVD+OYno6LAnM4Wcebji0qQImVUoYbzRfpnNOEY6QODfdxdz/UCDDYex+UbQ3zpqmjJWdCh7mIV7AJs1Bi3S2z6prNeoJ2lpyOHB9NzhG5JmUnBGyUBscRTh0OkTxrWi8orOjgrlw7QUOIVEbZ2UNanwrqx3t47YHs732HHkcpWQIJxaACM4rlAQdIXdmuAleNMMPB1/iL6pJxXOBogPGSt8m4LlqTzr0wIt6HNeOrK2vivLFjJdq7PBlkQHXZO3v7TFaD9AjsLPSEWJw4IRiQchABZXRPfG0N/v0cAUHMKekMoY8uZxxUYGV7VAGQlkszaEbwnPuWROoYIoV/1jHEpL8jCyvIgOHrBVon2rVUAVcop8WntvZY6uPWnWvrv++kYiWKszExbyw72AIWDgj4bYoVTwigidS4ut9hUOr5tB6bgpf0DmmtEilQdbgUQQolHWRGAPm+CyUfRlQoSCIRJGcecI40ql237IQaRLtMCs2ok+gQCIdVSi0TlogLgtyABBS1TRqKzGGdjIhACPKM5qJgy5+FBlaCeDYYKpDhvaMALrYQszCNCmSGggUlVItbng2xPN6PdtX6bBIuMl6/fRcPxziRA5iGfyoDYXEmLT2ZLMx1s6yYnwVwELbEqk9osG9KeoCXK4BbYCbACkBOdZgOpDIesx2Hjmr3dRbEbBw/0SJedTgfggBZTVQZxOZdUL2iT1DW8Ajizshi+7n9ErVfmhf9hVtt0RlXxcQM7uAtirOwRQsxdia2uwsvxrS+wwJ5UxShFWWwPEm6EY99UWnzrT6FRG4QNa8AjirJUcduGvssi9LO+DeiqG27Pl3tpZzaaAYmXCvzzYWalNBWnOI2aiVRksAyWVyGVS0B4gx0j5VnbN7MiJL6nupgLC2uVBAD5lLMVOwRtUz01+w2zhzTF2FvcPfcU2cazhH1E4H2cLopQzhrGjdRLYCyi94jsgPcnsQA2cEn1u/RfkJqmXWe1QWoZZLlS6bWnIpiIiWMK0FkPynUgMB8gkQcGx15z8IIHRhd84QGhD+5s9/Lv/y54/LdG29HA4n5eVZKQezUo4AECGegDT4CQqT0QD1oszCGR2S2mK6TYskc0N3POP2t/4ZsvznlrnIWYjMR65NNSOiQdAbBoufSCoOGkVa5rjJ43Yd06vvKkfErnolKF7KZjYKnaI1Las69/6Iqiy+rgz49/LVA/B/qc+U0THQ1zhlipMNoKLIi5QiXwW5dOd5zpYxm5etgVwUHRerc+pxqYa4R/N81Uo3IDTNwMp9isrNz7XXPpws3BcpN8zyT8Mg99/THAXcay74F93DwgKKdtrocvqZM1GvKY8hHbSQssa+d+NmRsZ4GIdk9WUpJwcHosThHkN9rNEb9XTdu108WnKMLgrqBwUIZ2WIz0Zk8AQZwgNmCNeGw3Lv5nZ5dP9u+fmjB+XvfvpO+eW7b5fVUSkriB5GLU+9TzYvljOIg8U0StQKsa8S1D3hvKF+GpkvHNgRwfVY8tBlPdQF6WyKzHafqgLBcx1AcCB5EE2nBHGgpfIrshqO6jc6aAs+wNEikBlLRh3gBveI50D9CdYDgm9V+TEobjrkJZzhaLB7Koq+B0dblLlM28Ft4R4tLNHsgObKTjXmn6D49KQcHB4wW2hBDEdcvb8cecV443V7e8i2HESrBylsOtPgMcDPHkdmMeIwx7/x7Ldub/PendnCPDgijai7Vd7wOazp2d2rtTxWJMX1Wbc4mTD7AwfQzqlteMuAWPRGDqiAXFfJtGVjlLlDlrQ2eB6obomCQfV8iLUUdDVcjyCYNGPRnAxOJN7RMprOnmQnznuWGXs770vo954TfAbWRV0DcX7SYYosizNy7lmp1hfzGgFa0y0L2LJaraWD14TtoNZKbAdnwUJKTbcugAfqOIMeFH5oghjMhKMei2qx62WyIhqt5wbPR0Aa1O9st+0v8HegY5MmPqpAANdQXS56vimIhL3kmt5+lqW/fztrJyjiOUPlv+cx8X7L82OFzAwK835pDrYyJSpTkdJs/mJsbqQsqSnxfnbTD2WWZM8A3iwwxuztbFAdcmfpvObys6unZRNgs8Ipnp0022jcboVfU0rxd57/KeNmW216Iz7P+0gKnQA4AvHyHVpmh3Mf7SRcN+v7hq/me/Z44Gf31zOtz5k8fKbnyUIx+J1tsu8JFHgABjynfRkEYN1ShMGp/f3a585U3S4Yc2BrjfYJoLZlM6W863OXNiE1as/rXhktMQXwX4qobOD8Uf02+xkGLd/PxPcnCjLdU/gdIRqF/cZ7wvke54fXmJ/Ba8IBEQt3YZ59/jJzGsqitj0YS/RRrAGKtHg1L2in0mif/Lxg4WF88WyuPeSZEaCeIj+swwfDBu0zoAoKcKfSEILX6InLTDbOhJUVnj+aN1BJVQ+6ubFJ0TIGAqLtEUAsPmuRLXagQDRuBS5YG24RMjKv8sh1tuxf7gdHDnCDpIw+f1JeHKiG8Dd//pgZwrPJajkcjpkhPEYT4tG4vNjfLTtoQotULVC2pMIUZaElbxHkWsz+HQNCfZQiqf1+W50DJhxJOvRsljsuK+vrfF/fWPh91xnx6wPCGIGEWWq2qZv6bB/77xQQ2k8xgLaD4QPbEd3u/Fy/BvMqQOjDdpEh47pIAQa+JoF8v/fbA0IVPzs7KOdvMfjnEnEQZtLk8KXf2Q825H5jvPm6TWVABQQzPKugUDtMjxxZtbpPTAdJE2KwyghxGZSziHqCZ1TpWtELkON2bUAIoDItYyiaIduFDCECUaenZXq4X073dpgxRNn5rc31cu/mVnn01u3y3p2t8ujWjbIynJWVEcCkMmX4hjHHGPPAYCR8WhD1h2Ff38ABrkJ2bF3MP0Ac7hkHpwB46lU1vaA9ZAPgBe1C/Jk4ME6pjqbeejiIEOmkcxWWk2IXGmSts6SuaboP6Ccb66JX4loOouAwhwiGDxs2zY7sIOwlVD1BsamiIGnucIid8GBUc3bRV9ygXr3uunavZY7tKLIg/xz0MtVfiD6qIE52aL2GRHFqTaC15jUSdspMxxGgdVPg1swZ94hgiuvzkKnJ7QjsZFjkBFcnKI6efLAzflb8Gxk4zD3raosaXiuqrVo+OsShGuf17trD7NBnJ0jPogytwYgi5nKw5QSGc+CeXbH/WVeDtYn5ocQ61qhqFJlBg9AbaIUpg2HqmBt6SxBEtTGLnCsvAztX+JlZA0u9X17WptN0IBF5H0dPPdC3e6qEvh7pdlAfDCeLWepwhJgRqnVEuaa31RER2HTk9wcce4qkgAKfslWwOcg5ksYcGWsADAvbwKkjOHUNbwLd2e7b7hIQIng8WgwIT44tsqLaxuND9WXzNwMlkXHx/netmp1+781lwNH31QReWu9Y2R+ISIlq5vPHc4h5dgbe64F7MSjyovrrm/dTAVujYnIszIxBYGgDNcmblTkBPQYCYmfrI2iQwSlsEHtJprk2IMQ8ApQgyGagbWVZ738D025guM0jxigDwjjSGiBMCrbM4odTD1EuBoLQRuNyJuGRmC/3IoW/KCr7ajk6gsiIaMp4PonQaKww/wi24XcEDEdH1YZBNAZ13Dg3bAOVEdK6OQzVSbdPwHwqewh7ERRlK3myd6Qa3XM8otl57t3ZF+Dhegj/HO+lvQHTYDJhABG1eVh/rOkEQPP1k0pyBYTJZ81ruwa0WEvYWueoDYbAjoFQtaegjtZef832uZZU+1QArO8HKWgkxVk+X2TBVds/Y70xAJkBIcbTDB6wWMR2aGeIzx0pitpHQPIoFMKDZov3KAMMdoAYJFi3mGMHYdz3Ma9b783s2wq4t97EPGvD5v9ggBCRF0RADQifV8roxwSFh4MRKaMvzks5HU3KxcpK2Tk6KHvHh+UE0W44Dqzj0Fc3Mv6XyxDq04LQFs55BoZ2OFzgS+eZtKpxWV3f4P0qItHqF6qjm5ykZf98XUD4Wnj/3xkgZPyx9rkxHbML9Nr4Lc5+XWPKlmYIPZeLjE51FHqAkAdeis63+09NbuLN18oQXgiYwCC3g28xZVSf1egZVIWKTA0zer0Msp6vm0XVr3IQJ2cG9W+BkkhIt76pdag5BnYpOms2MicllPRCvt3iK74XFmi/FiA852EFQIi2E0P0VsKBvr9bTl6+KIPzM2YJ18ejsr2+Um5vrpe7a+Nye3VQVgezMglAaOcUhzYOCRz4pL9dztjzCFk70CcxFwxKRA0QsgHMwm1tcXzkhCPjB4cMmbHTcnxq4ZXuinTdRJX6x33HwUQ6YCjmxbRUilTNtobgD0ZcB/GorDJ4gEbroB+KkoNDnU42mRASk/DzEhCeAogKQPLazOoqy3RweFSOoSQa+zHXK0GVjWshc3YiKMcg20SASTLfAqm1P1QFhFZ1bI6yBRukBucsT8v42Hmw45yddTk6QSUej8rmxkbUmqneEfOJ97G28+hIgCZq8RjNjjpdAwSMIQHM+nqAGN2T78GOKilkzJgKxLesVRMGakEixUgF5OGMibrksTQTglmNRHNztJy1y3BiL0FFVSBBLQOUwUOwBqAAa9AOqwFCdXxPTsv+PjKxyNp2a+yaoL3WK8eX56Se3W0S8DfI4UMhE1kEO8y+T9uCvh3GHoKCIta4wSDrl1y3BZAWVqSJPEl4zSCnSt7HxQXyBAi1jhs9bXoB0ZuW8Wq1PVpb1WmLDCHnIvV/bWOgekKIUywDhKcnqh00NRqBHv9bACFaukRAwWupBQAU9DA4tLNux9kgEffkjErOCslxVkN77DVtTQdp1HtSQjAKfCmgGsqPUXOu+Q5aQj3sYp+G8ivPm/DwsH+WAcLOWkglPbBDUkK2iIisPq6LedzavsmAjqjacvJNpcZ77Fi3PdEyfs7u9QFhFjnxM+LzMKak/YW9Br2d14AfHKUYnoeaKQobIBpiiHCFLoTr95HhMzgghdilEqG8yxo/nicKxuI1oB1iblgHTjVLi5kcCnBi/yF7yuCL/o0WIKbWuvYU1MdcIyhgr4whxrO217CwizNgsb9xpmKMaNuT+qcDBx3fJgJ7OfDlPVWDDRGgsoIx/oszytR12/kaJBur168DBvo89wts/l5mDWCpagyjxVAowvpeHZShGE3UHrqO2crE3C2J+aQAXerrGjXfdR8GCBdltLWWcNAr91z1dR2cIWAPtqDP3tzKg3MZASq2TfmhMoTLACEoo7/+05/Ki5Oz8vTkvHxzdE5AeLm6Vs4HszIFJ38AydQpo8rctHPSnskRpcpodkpf5SYvcvF77qPpI+HQ5IakNWJRC4/DuYbtI5/YzolpOF3loOsCPt9l//UGF7k57nVAS/UwlmSGmod+7au9+Qu/J8qoNmarUaqZtgV33vNHa93EdR4yz5HqWRe/axEwlBOXpL5T7Y+cQhmu3NOpro05ONb9XBpUAMJQX9PBp6jacpDa6GKWt+eaFyfrlcOBxwfWqYYdPxt0MCFokM5a6o5qo5+3NkZOh3+tY0FuBZL4UZ9HxcKgdujaoq6+LiCcABDCuYTTOj0vs9OTcoYm4S9elNnRYRmcHBEojlEzOCxlo0zL5mDaAYQ1W4dmtqg7ZHNe0IyG0Y/trAD/qMBddZky5nJs4BTjuZyVER3rvKysrbFdwjxoQt1FKP3ZVqmKmfO0gYbVUFCrIS79C/NJgQF8FoQ0kFE8lgODTB+UB7lGehlh/P2E/aG6rRnk7EohlYGDAIS2lUfHJzyUUDfJTMDGZs2EAYz06Wa4HrKbiDKDUioxBAkJ2VF2dFcR3bauMIa3bt+uSoOsi6M6JeoxblAIx45xzi75XrXW2x6WWijmD/VvyvLaIXdm0SDGWQL13dNewTjiC9RH9COEI5HFgfLnik4ksRPtXQkF4fOwtjAO+LKzahArOxe0NCqJag3IUY3G96Fil/c+aj5ZTxYqfliLlE6PvnU+y+So6Ln9ma5n2t8HGBQoNOXNwDRmpWWNY0ycwWTQYDQqd+/c4dp36w/VMMrZW2SzMe5wkgicox6Oti3smo5vzWF2Ot1TzTWlHONs0WLaFRNr6oYCS2483qUUmx7qth3OmBkkeH69VjyGI9T2Rk2SM6vKZMGBhepg63nIFRlZbAQgsA+wP0iJDNuOzwNN2hmTDAhNc80g1rbqKkCInp8AFRZlcla0BSy0xqvNj71jRVWLJznAUgNBSbSmnmVRB6jaavcm1Fj7WfRZrTE9xlYZwkwp1vmi+s8J15AFjSj1fwLghf0UmbAeZTTTxXEdZ17ZCw9OPTJHqZWJM0c5k+9gDO4BcwslUGSVTFf0f2W7xAjBlymk6HN344aCIy9evKDNw3zrfFSdMYJjtIWsrUamq4l/1aBirWML1eFaqykQ6Ay3s94IqDDgFJnuDAgV3FDJhs8c2f0IsmQqeOzDGoCO7Hn1H5KzVTNXMa8YO8yZavzQEkXZVjPxnDX2OeDAK8YnZ8M9/8iwubY2rx37Glp/Xb9GrVBCvMu0UVNGI1NfAWGwQLBuDMxqQDRUnaViDYo51k8EVMdixWAoKCtTW2qI1YKfcXazVCO1Kqr7OrLumf3m4BnYQqBzO6NaAx8/LCBEc1sUtk5JGX2+/7LsnZyUf/3icfn9Z5+VL3b2y+Od/fL5zmE5KoNysbJahqsrZbg6KcOVCWtOsNAZWQ9J6nnaaEznHJ00W/n073mvP/7YdR8dmVWKXJsgUzD6jUJ16OBSig5jgVUEHzU/3vxL7mzpr68ChNdx0OuFvXL+TQDCvEGXoKtrDKRBicZQc+R56RqCRX0h35wy2qlQ9gpbNO5BWzIg9FxbDMKPKOdknub5qtBHBYRRR5Ejol1AaCCl4mw6ymgwDScwon+8xxDn6INJj63GW6k/q3ytrJq2Fn8LZ4vzQCU80U5qoCMAC+uiUlTaVET21YsaKTjWBBSgBlJ9UmvFWcjKLtBvF5VN6oC9OC8NEF6UIRzR0+NytrdHQFgABs9PSRtdGZWyNh6WzXJRNgcXZXUBZRSfhoONhwaysxQEkHODIBejjMiYheONgwKvhQy2pP0F2l3bBXrKnTu3Uw11W/w4zEF1U8ZvGNFoRXJXmfGAmIuen+uFgD0EKKBgOkUvspNyArAT4BC1d5gPUuFivuD4wh7jsNGB1wQg6BjQScpBsIA9dLolGIDsFw449iWEgwX57KPFVEM6/ThIV5FVQwNrFf67vifXoXDNxX0CWNy8JWDNlg/MDOgb6pm4ZrPN2lPZJrTMmg5sZd/G1UHJgLDVPKnOxUAejgx9DGR7zxCwEK2JDj8Cnwxi6HyUaEvUx6aenIxSUyhF9CODeNyv68la5kTzyrqZqLmDo4ZgAsAF7pOOXspc8rQKCpccpRChIfjA3KpHI778Od6jzIaEIw3HyVHzCjY7/lWbmzrWYQs9R6C9AWwY4OE6qMGxGIZpa171fpYMACtYDRobegr68/Rf2RiJNiQaJDN5RoLuIZbpkwLBsGmkLdtRRauMcIINOr1nNQ4Wegkn23TKcDDZYmIEaXsBBXwhq6UgUrSiMa279oxEnaiYAghsYMwgSgIbAFsBAGfaobMlGKucQZR0faPUme6cM4S2P6ixwhzgnpjdXtdn0aZVOnLUFI+xvwByZbdZnxoKmFTljXq7fGznc8T2hEIpoy4gNJCVbe+KxFEt1KqTsgL8f68HnA9oVYN2Ofv7e+XoUErFoAT7mXOGEGvD+wvXqZl9rE8CdWQCk83wWq59DBXk8DconAd7+5V+q+tLuEjAUOAUwBY1gWgdgm98Lu7vm2++IQsBY65sv85orOeD/X0GAdyjVuUmCmbk/n8EGBFYMiiiImsoghLwsz+lru+6s66NbWJUDqjBvhEQRjbbY2c7UPdk2GYDFvo5BkPwj1OgyP1pGZzEORltK1BDiBIU7zGNnwLcAuPNG7Kbr0Cr7IqDmM6a27Z1/UD9RLEjZAh7NYRYWQyenp0xo8qSkFAHBzDHWUFWTJw3XqvCD54/1+CH9gc+L0A+7UwoF+OzEKBGn0RkWvOa4r1nt5hnTdsXsHEubfA+ZNAc9fM/TIYQBbYXPOgACL96/qX6EB4fl8cvXpRPnj4tf/rqm/Knr5+Vj756zsb0qCFc2dzg9yqiqIMBB/7oQEWxLsLup18Iv0xp6KrLZNsjl2hpZupqQKjifx3aeVHToNhR57nSmktqMTVH900B4dxDxC9QqLxAF2TZy9VAMb7mHXo5L3asll/kO/rLlRnCrLKXa9RCavg1bqFt/rZ7FHEXpffqAXxzQNiBs53DqnfzSwBhpozyiPuWgJD9u6Jw2Yf9ojVgKhcKwTF2pKdE41fU2eFbh2c3omYahowyRhWcdWUsbmxBAlkOafuSw3V+AnqaxEi8P92aQHUUWgukJoHGyWuiVkiCGfhiZgKqaOx3OE8ld4BGRmJ+DRkQsoYQdQd43ovIEO7viTI6PS+TaDtxm60n1srNybDcHBcCwtWRotE23Lg30J8oFY9IbNRE4TkOjo7plCALBwONL7z+xtYNAkI77zpMZE9wWItOOh8cQZ0Mvr1OsngMlQyRIUrS5R5nKjeGMNY56Kmca6mhUvBkNKSohjMTOAjd643rMxou+57gdLj/Hak8ofiIgx2ZStROelwACJ0NAqBYVHuG9+/tHdDJxDhCwMMR9+4aNi1N9tDOq7NaqONx1ubsVIprplC58bCl/XFdU2EdAGTUfnODGaKOqMxoTFC7ta15gb1HBhEOGtVZwzhbVAZz7WvDQcXzkTIKSmwIIADMUVDCLQFIG5bjiC/cC+yXKWEGpwS7EzUnNxUT70GPN9dP4f24R2cXeR7FPLpnIoHDGPezqjFPUubOYuTsKl7f2sBo/OfsSrAD3FPRa8j37rp3vy8LYmBve+76Zp+gMTLxOTOAe4BCueqLmr1ynTica/bdM0DjhlCfPrNJVM8jxT/1Y5wVBLbwgKZueu04e9vGV4EcJH1g927cWOsEHfC8uN7yGkI4gKb5xlkY7/H84Xm1l0RVxr8xTs9fvKAj6AysgxsOBCiAoXYxAoLKRBrg+/reX1jHyIzjtQKCq1UJ1ftXaw81YqIBGyjSN4o6LezBTmY61Jgb1b9U2rUAIfWtMdMAACAASURBVCi4yoRj/dsZtu3KdlDZXgdLm+/g9QFqK+Z7Z3entsQhIIwMoTO7GRRivBZRRk2Sqe1MUtuJHNgxECBjAIE09LiMumn7H/g8KEUeH5+x9cRN1KY/elQePXqH/8U6ff78eXny5AnPOIw95ou08o1Nztnuzg5ry2GXVP+nXrFYtzU7RGG3VjqTg6/cc5EFZfuhUBK2XwtQaQDpPaZAXRK6mkEoCvV8Ap0eR/temDO/1+/L4+N7y7/LrTa8dhkQn1NgllXAXmxBHq0FjTOAu14DDKXASKKV98Sq5JaaYSPgn4NKuA4CuTgvWCIQ5yP2HOwC1+7EdP94b9TjCgvoXlRyEVgB3lLtWegemS0T7nHMa5731Gljo+tW1dLwE9y+o4oJ/ugA4clx+fjrb8q/Pvmy/OHzL8qfv3levto/pcroGRwXUIMQ7YZUM6NMajqLhYkZ9aDkZEtz6+0sXZFRSg5VosXHWdNqneg8BuKu9YPp8zMHukUvKZyriem1najOWv9Ue8XPixzA8PyqIGj/AF769I5kRSH9HJgcoO3EYkrg0vt4zeepL78WZdSRZY1nLPlrfqKpLI6a6LDHlzdHBQpLrpjBRf8lS8cjklAexWWv68xZnY829t7Y/tz6+n6W0YJLC57BdC+8l0CFdS5ZNWveeUP2BtFJjlM0wnadiAEhnAkc+nbO7bCqQXD0LZwh8ydZeQAZRrni8130rn6ZaitAZb1Q5sO90glfV6E8VTihPAzVSKpeIoNpuedLFnnX3lw18hiU0Q5lTPjfY9nmQJlPKgsi+sq2E9MyQHbl/KyMLs5KQTH+9LxsjMcUlfnZg/vlp/dul3dvb5dJuSyTgSTmrRrpqLuyg2qUK2cLEvcRgQ7Ww3iI5xWNkY2ZEx0OQTBHMhc1hKGjGmDfDi5EDLTWWy2qnxv1zq22OeplTEeuID9UEIMWWp1KHGjBU3d02UAG98g6RzojEjVg76MAhhCjAW/YvzPw0mGnFgD9L9RQou8ebKqeccwIbM4QyNFQxLUG6wLoMhsbQikILCKC+/LlTgHF0SqAWLsIJhg8ag23jCI+C58NcIR121UZhbO/QaqjnDsL3hzJQWMEfqJWCEFn9DOSChk0UGdy6v1Tbl0ZCDnmUaMVzcUpmY5rIstAsYCmNu2+gBhXObVwfANkWrGWdCSdmoxku+Yuaqzw2djH26y/mtAOqC2GMhnOxhjcZudtzkaHzcV7SMVDnVTKVEq4YtqUBnPz7ZBur/UvSVzO92CQ0XGWrBwZTB0lAF3/hprIliHkWgoKl4BRCxo1AQrZZWSU8Fe1kdHY+/O9R0011R4zbTFk6XvZBlGhN1QTCxEJUM7MjmCtm9pi1L27IJON+RbdTy1hDKCxdvI+cU1kP8vgfssKlFk5U2sOQIk9LyloorUsZzrazAS9UP6Os0dRPxyOtp153E8kMVJfvWDthCMCEMjsdid4pXlrgMKKrsqSA/Br7HUtlyPY32LQEfbo/EwsCFLpDE7NlgD9GCJErT0GbWm0QqgBIjj6cUTzP31XKbceYisMZXGwPy/cDiVaHxhwK+hwQWB/8+Z2efvt++Wtt97iGYy6XWQ0XVuY6cGmVzsDK2q15g/2TAEj2WBklPnM1uPIQWgNlCj0sK3KCnDMCQQHg8hCS+yJgMdnUoDdTCf3uGv8dA1Suxn4ElOBNt/icw52J7/G4+4926iUYhP5M/J5gWdX+5LGVoBtxzp2kEIUUte9t7ryTEf2etWaUxbWvSvtLxDwoh1HMDGq0E0EE3HfXHeVrqvzHiVweBb1BXaZh+tp2tNUUJqUrytYNruKtiA6CsT+qAzGaE9Sg6xVQ0M26UeTIaSozMlx+dOTJ+X3n3/O5vQfP31ZdqAyWoblFIAL9S5IlVPJWrqGy74qA/Ka4hFz12lrPzZAcshDZVTRgnag+BqOEHWvqciCgUTf8ZyLnC59srw45p/f15Fv1u9ZFUfyYlwXZYKL/whn78cACL347eBmBVCP7asBarcmLzucNpyvKofzxlw0TVeBRZqsJcvWjszcNRNlkm/vBD+WTSYlhBfW9RkM2nj6QNWYzhdV+35w0Lz99ttRnwAOf8gmUygBnHQcXmp4C6OmOqIonqdQgp0fZJpU17CR6sCQZbFIBZwqZCKRLUKGixkDZlEkx725DplvqPcVRkF3d3cYMQVAYAQ52jHQKfZkhggExznmoRZYR4RuISAEPRKgDtQOgMNoTr8yuyzrsEWgaZ2dEfy9fWu7/OK9d8sv332n/Pzh/TK6PC9DZDhNDS8CaaRPBd0ch2LLSLstjSiD+Btei+dHvQgODRj3Sv9jw+CzsndwsLTus4LBznrIGW5Rji+n2elrvQ89/14nAKm2faTBREQY/0bzeYuhYB3wPkdj1nocHh+KFnsClTv0AZQiGwJ8ADKgtKElAxxXO3qrq4pM+xnoPAYt8mD/kFFaZY0R1NBB2v9GdqxRtBStbVlAUPvgGJ2XZ8+el729/Qq0GNGu9addyG0bg2cFIMQhj6i9M1v4Peh6W1s3KlWUzc0DcICWh6h+ph05ep6d3Eq/iklw386qwOhec+FcWtregS0ELx0A8BgYXGIcM+DGnsH7GWlPgNBOHp7ZdYBbW9sCtNH7KmfC8BzKDE2qEnccop0sdrbTzqj5swhYQ0WS45LaKGFP1LM2UeWrBH6AdtqH+PK64TqHnXO0PzIasr0tuEiHN+oQ7Uz1ncN8ZvfromlbYxxlaxaIlSUV0z79bGMdGfMNOuyscYsskqherfbRNtzvN5jAf/EM2Be4Dp7F2WjPodeZ9q+oq/iqY+UxB/isCqHu/cfuZ/SucnbI4NdguNqe5NwvOp893jlzNBfMDvqdAS1eq+CjnGhmzyOw4ayQ/65xau2U/Hm8F+NFrxU61Bg7jZ9rjL02+Yz01SOoJtwkWnUVfFPgSF/zOhHI1ulPCrCZwinKYzRcDxonACHqBm/fvsWzEGesA2sO+LnJPH7GOc3astRQvdUlChTC7mJNWYQLe80Bi0XlJ8w6JdVQ7w1T/Ml2AU1ydTUy6RBKk/BRDsz47PUc6iwLNWWoXkffPqfLmp/XBfTe1wJpLfO42I8W4whrgkI6bPeA/rMzjqdq0FM5DO2HzhQF5LTGNAYqPcF+4XhYkKVaGv2jBoFsb1LAxqUDXqP+2YDQ64hrCbWAoD07iJDwBmv2T7pichgl3xdtQJQZkN0UNGB/rvdh3o8/OCCcXk7L18+/LH9RQOgsi06lpR55x1BdAxD6av2asHmnMl4ZlFVTT/IaehNA2FuDnR+XgQHeyQIMQecg/mbD0LkgA20/XIbQQNCHT42QM5oeAhzcQC1LsHx8ukC5k1FeEDledJ03B4SLQXrfYeh85gJAeNXc+2+L1kAGg/kaDYw26kIu8oaRggMLJ9eHrilXihhrHuzANmGBKMGhg+UeTa21AKKDAH4oYsf7odan2qBLUinxeThsXGPCvRMS06TArawyq3Z4eFBevnip+qbhuCnEhSyEo5t2BF0y2A7B7qHd9mNkSyCRDvAxuyRtFMCwnByXafQhhMpoOT8r22uT8vDOzfLTt+6Un9y5yeb105Nj0tqRhUI0entru/aAYxF+UFkxdngm/ChBAIkC0MmLvmN28gAo2HR4PCp7B4fl62+ezgHC3Pa4Agj304zMiGugrVTmCHx1AJi5VJbMPUxBhQHAdY0WI6XInpFGKrCKWjhQKUGJBSWZGbIQAAAYBOiTcuUJXzeajOlAmErKyDul19c4p3RiUv8/rA94MI3i5GBGU29mBJqOorIWPtTbs6nGRNeAswgLqBontGKgAmzdJLFvswkcSHYe9CCsz6qy6fq/aAjvzzPgw89W97TDk//mPVSBLTLrcWzVOt10Z3CiqnQ/x6TRp+SgysGxEyw/VE6SVBHpsirrGBRtrv9weFWfqewf1gLGHrWHdt4dBc90M2dOeJ1UE9inu/teDEIq3Qy0WGQzrFSZMgq1kXjUBlXgFlkGB0xgN/pzrlpjePPzVDUMsmmWHns7UfjZPd2yk+pzCbVqBgMGGBxjZiQVXKnMEB7CzpYJiOLLjrOzHhdTZaSxRk1bBsURWWw1ze6K4mDvgMbpwIPFcWC38WWlWGSXtDfEtmB/5OgvZ9VBgxKr+Nbzt1P2Ajq/MhsZiFIo5fCw1rZ6DL2VDF6zz5PPdz9X/q/XGsYh10Fi/3XVeEWnNQWzZqx0alUbiTUNZgqalDuL2qmBZFmEAnIMBMCZrq0gJN6UgR6ehQEw6FyEE47Xc18qNB+lHe38l7gObLt6U2ZaarYHyr6qftQZrfX1Nf7scdP+VHLCIDEDQl/PgQuvN7cq4HwHwGGJRo/ejX3LGsCUQcc1XH8KG4gzHAIn7hfMnnjMPorSznvt9C91ayME7FQrjXE8OwFYa9k+rZMkNpetctT/ek3N+0UQU0LwET4FajL17X6zKMNQD0kFDV03ieshY+zylwa8kQUFQDQgjABJ3JPXdLUbwbLAs3tf0hYEU0FsQouuNQoq7WFkzqm5wLPEbbiUgJa91tj2vyyqYzvjljs80zp4qGV7ab9+6BpCAMKvXkQN4clx+ejLJ+UPn39e/uXjT8onyBBOB+V49u0yhN2i828PCK8ClQtnR9vBxYwLX/L9AsJ5YMcUPkBhlB7O3Y+ZFwvuflHEb/k4XOMvCyijdmZsbCutAgpazMBcstOt6qIafXjxp+XazXlqpJ/9queSD7841af3Lf6bNuMCYN2LIPfvu394XmMUF2YI5Xzo8+cZpr378gssXhBiIXYOs5GWyqgcA3w5egvgYoUzUUbVHgAgDlFJARyBCDmlUBALpUaIm7A3Wxx80cNTB9Op6lZwfYifnEH85FjRu8FQRt+9rOIwstowQSXpL3aoLOjpccnj0ADhEPTaAIOgjk73dsvx06+pPIqfkSlcGw/K7a2N8mBrs9zbXC/l/KRcngncmcqHqKqfies5AUIqRUIcJer2WLtHKoxaJvA7ejkx+j1GLedZ2T+EumB3/tzLzuA8Tnm9jqrHikAi40dKVvSsE3hojcpFofR9aG7ZSwk96UK2mg4H5GHYuNutA9T8Fw48o6AYBzfTDqEBUHcg8gJnO2cJfKBOJqu8V9K6AlCa4qQWr3K4RZGRU5Uj0lqHcOjcQDk1VGdEX994nWqg0ArEzsEkIrNuqhytQGLzcezGUIhb4z3Cuap1ZdGIGnWTZoZkp5eiLlF/1rJDWmsd56Rnzy5nqonKXzkI48+wA0anNBgt2vOyfabLVUDoPnmhYMcIfjghLUOIui1RBkk5jjpW1f+1TLyj0gQz7tOVatR5Pz3zyLkPWyAQpxoxAFCf33zO1LJEdVktK4zgkmlnVs7ENbssgLC+AQh5r1W0Z0CRCTiI/ewg5sSAIQPCNg+iYuczg4EA2ERnXHNJSlJNdDAuAyUoyHJuYBMhYsGAiIIiUG1dBgh393YJxsTMkB1V5gzZ3aAtQzglAiAN8E7CSQ2xl6ivRMANY+LzTrXFDiioNsy0QK99BHw+/fSzsg9Kt4X3crbMmdNkrnK2wuMre6URduAKtg734lYuCCZRdRM9CkPIA89EkBW065apa4CQmf0bympB3Rc2GdesrAa0ozA10kIgA9PTo82N+3aaJghBHtjQqPXF2URHHEDHARc3Ak/7gnvH4inBOusEukLwi8G6UI90LXTOBjX9A9kHKWtmsShljW3vPOYOWNXMpPdyUnvFa3KvS9pY1LcFLR117HhejDV7rUbdnJg9TQPAge+8j7kGI4OFeYPIDnwEfDWdDdusLgDq7sXFCYvd3d3oz9jOe1wb9woGh0syeB/RoxT3jFIUPAfsrUWaoO6Kc8KAMAN321eNvWyR7RHsh9u0OKnB/waQrwGV1O/WQbIyDPo+VXq7fqfNaMfuFImrsUG9PVGLynTeX/8qewe67o8FEDpD+NETAcI+ZfQMA/eGlNHvAhBK/DW+EhOPE3ElMPCbfkSAsCumHeAgZQhph3uby9SKBUjkrw0QXgdsVUnGZeOxZE3kiHnnra8AhNe6p96LrsoSy3h1wfBcECBzqFKUXye0DhY7hRMqaKkWyPQxHVqgPSmqK2ASgDCyPdVxZc2JaD2MqMMhRe+7WmOgiK0pdwAWXqKOLqIeTxm/IrASYjR81r6zlvod6rmb4FN3GJcDwvOn35TDTz8uxQGJ0xM2od/c2ii3VscUllkZoIZQIMkHgGW5GaUPWmgyLZqXRIVTfQMUNSG5rmi11AAhVDNm2wmIsizahzc2b9DZUYawRnsICiogjGycr21AgtfjoOKYR6YyU9PosIfjOL1UTzpQ3Hy4OdtgdTk4qA2UB5VxMGBdDCK1ds7wX44VHX6JB4l+HA2dg3Z6dHgcwF8CIbllijMgjfajLJqjwD4A5bwJDDPrGvWn9XWhlopWGKakVYseKqNwEExjlNCF+nwBAOOeBWQi+hygnuqGVDRstYBe0Jmu5IyZ5zYDQs5hqKUiU+yeWlWdFGCYEv2oW2l04ObAQ02ziZ3hXpQJVoYRVKXWgF0ZRjmPGgE7ko5mO1iRaX9sUB/1jHIeG5jM+8xOqil+Bq2udeFzcuxED7RyoIN/sB0WQJHD1er9dJ/KAlc6JOxBUPyYYa32Wu/LINtzkAONvqb2A9YfMqcL+rfyxlL20JmSBAg9DjlDqBrCdWUVTmVTsU7hmMJJVe1oC2Dh3xgr0gDBSDg5kb5CAEL2CIWjCKpgUJfZkoe1TVLrrZV20WcT11SGcDUCCaHMGlTq6fSsAsJM793Z3S3/+I//WB5//rkUGVm31lqtOPDjjEfXr3ImqFsP5iwb1B1RP/7oJ++Ut+6+VW7fuc0yBtTVkbIYzAnZJjFW+iAdn8fm6Khfjwyh22twj7Nfn/qJ9rMpAiDKpLP9QQQ2zWzAjFANFiqvyJgBFIxlwxiEibHgeAQwtn2wTXIG3EGTChYis6XgC3cgAzTczww4KoCiWuZpreW3/aT9RSCAeyUCKWYfoN2R1asBxgwGEWx1EA8KmhHIw9jiRaq9PCXLh6rTIXjFlhSxNxq7J9Ufut8o2CRUw1UdIgDhs6dPo2ZWgJDhW4hInp5GOUGjX3s+7Ec4UFXP09msGBA2Sm/rI0pRtbAnmQ0AO0X9gQiQGYCDrkt7PxILSYC8uxdxv1bqBZuGdnE4LIex73y2ECxG+xjSOMm+aEFNZkkxV7DDWbTS+iWuZ2etfTfCRnDvoLhpq1H+kNtwedzYi/PHlCF8Fo3pCQg/axnC3aghJCBEFmEyLpeO8Kv72ZKvKBSPQvT2ojfJEGpR+hC0b1UXYUxGH723Rcp//UgyhKq+7H/RuTBltJdSFgB4VUZs6US8/h+WgOx6kFTHROBC9VlMeVQqztUfenWG8Fo3/Krx+BECQjuQ3chgWwtXAkJHS/1c/G/LNI6i/tlODQ41RchWOspieA9oRhTTMN0BheteY1YiJY8i+PoDRe5xTYFLHTbaX60RLo0rkF8cboqC6y6jjL1jBurv+RjzwiXtxdozw0QXRUbwAn0Iv/mmzM5Py+z8vIwvpuXm5np598H98t692+XR7e2yPhqU1TEUSlE32JpBqwZFBxPBRAxnzmbUIUk1MjoYVNdiKuSYzYdFC/Mculcei/1XVluAx6Aw1i8BvfI9tU9SrcWKfcgMUNQkiQ52VFX2lHwSLQoZAjijLmiX0xwtMhwZT1lMOVtyOtEaY+uG2k3g3/wbG1cP1QcvwAqlxJmVFHhpB5qyM64prmApVA5ZXxig3DQuAkQDTzoFAXrCUfPiweuqYEISuBFIUY2nnQnV9pwxumwlwn6GEO+TmqnowAaFcqAkNmKHzQ6L1+KiGkIJEYyYmZACpWhuptJhzNTPsWVzHO2vGb9ouUM1wAhGrK4BDESWN0BTo56N+JxqjI15mLHeV5lv15yBRqvMFsYF9wXHse+8CJQqwLQIENruGxBqbLRfK0030cHcOL0LBKNOFsEFtE85Q6ZJtTleF9o/2nUtoCAKYssyNUXGDIhxDuV6du9FyKXYwubnXpQRyxlCBHI2b2xF2x3Ro+1ILmIocX9cKnjDTCIEqCLoA9BDwLO+XoMre/t7ZXdnl3XJmD/0PUSGgEEhCMNEbTDNErO1YGVgzYoGeEqHX8/scTPFDYDz97//fXn+7FkEHS1QJXqc/KT6f9XMejxVV6da9mq53VftsjB49Hd/95/K/bfvl1s3bxGwQh2VrRfCwWYw5viEAIJj4bkN+4OMlCjAq2VtBcI76zXDiGc6OwcYmG8+LqVMiR2pFvlEbI4IAAEA45rsKUpKqkAhvrC3arAI51gIJhkQNlZNnBO5rUsFCg5qWCUzaKchTMWgAIEHVIplCwQIBRa5Rq2+Eba/nj2pj2gGwlUYxfXCMYawnccnGmd9FoQeZ+Xi9LJMTy/KYIJFq36pji07i56DMbAxpMJGKw32uUUf3siq+r1mNcyDviyS1AQCvbAsVlZ9gXoGNYCK/ejgIWv6mRHFulGNrJvbyx4D4KFDgsBgVgi1TyQhM1D9kdWz4NSUdbc5Q2g74AB29sHwN9wH+/CmhIGC8LCVCAKqvrHaFs9p+D1uEZLpyNVHiPO9+gB47w+SIQzjhUEFZfTJiy/LswOJynz05Zfld599Vn7z8afl02cvy975sJyUIVVGZ5C5Ho/k81EYYjEtLxtM2JTvJkPIKwXdqvH+7ZB48XXpMLl/3X8AwuZgv+JfV2RdPd5a1N16PG2KZWsif2a/hjDVzV33Jq/ImF5VD8j77nM19VALMzzXvZ2FryMFuIE2fHZTjmsR/uZs9gIFKUNoI2Tjo8ico+70JgPAReQ9FCKbIyU5ZR76s6iXCCoJ34voOguoWzH+Zagt4hlWISIzRl8uZaC4+6P4OxtENKW3M8b7E86ZF1wJf8RT8aq1M4Ah7wHCGaLwaA9xclwGZ6fMBD68c6v8/fs/Lf/lg/fKf3rvnbI+HpQ1CBMEIITDVccuBl6Z0Wh0Hc54BbwhVuD7E1jAQeB2BIho4+AIek0FyuHsBoDsBLTq52qs6EzCYYBqYPR9lJMCdTmJTTCDMxQIgHw9JcfdioN0nxF/d3J63EBpBA8056qnyhlGAyE49XgNAcW6HCiCF9J1NH/VgQ74SnXMAMWmHJPaGKDQdVs6OJEB1EHuL95HZIy0HyVOgMi3gZMzLPg7KU1BJ8oAz/NhAAbnk/VeQeF1E23bKp5FcciLjuSedv5c0LoMkKw219Q7LaOf93tzrvScuBf3g4OTDMcGfdZEtT5nbQwAIjMJBGu6D66DBAhBx1tbVzTce8wRc/wO13j69BnXBL7eeusuAT1jOZH5VGNsgWSLRC3K2Ph5cO8ElEFHUwZLDpgyxgDhrkdG9H+vHIdYkTNjrB+r2ZQAIzVKPisnZ6eM1tumOfque8DZrnPbwFrP3noIe/8aOMshdHaw2VA2CA/GQ+NuheGpNVEBVCMYwPrP2axsbiCzvyUWQFLsxN9cf+r75x5OUvMW2eB4jcdlfQ2135sU0MB7sRafv3xRnj59Wr54/AXHAnOmOqlVZs1In16Riqwo41DilCDHETKQ3LNBEa/zIyVW7B/0x6Oabq++1fC4BnzCS5edDtGOsIUGhICcpgdjHsAo+K+/+lW5d/8e2Q8QrMJetW3FmsE5ATD4zTdPy9HRYZwJrU4CgJcgOQJmlS66qtIFAmDaIP1X60nBKNVzBwiEUieo8KFajNewJjEA4eoKhLUECGH/3OcSrxdlPAEE9s8VWyGfaVZ+tr1i1qye61Frls4PZ4D7NYTKPgWIT8BhYXAiatsYCI1sotc97L6DB7AdCPqYEXxxgejBsAzOR2XlxrCMVtE3t/X5HID+GH2IxeaZhThPBCQdnAxPzqTGBqJchxj0yQA+nb8nWnMNEEZQkTW90QfUwZ9wvyr7gCAa/RPPzhXwi1YR2O+ylWD8uE+lnq0GcsO+15IL1tpL92BlBYqq4ef1243VqFEEfsLmAmCfnIrtpCBnqLOi/ncN9eurHeGuDDbxb2ccsYYtgGO7YRp2J1D1QwFC3CgifgCEXxoQnh6X333ySfn1Rx+VP3z2Rfni5V45LCtlOlopl5PVcj7AWoNrJkC4jKppwx62xgJ/6QxtoKGbyElgokcxM59dKfcAHgsc+1yvQXCS8cnydOYbgYEcTegDgi5d0GE5jUhXG8bAKmB0ogp0rnltauy3gjAxdVfNbQM43sjXA4H9+8rXyYCw/Vtro01gZ/p6uDO3uMzyzHPzwilYsBCWZBRfdzQ7awK0r5TFEyDMFBoZs7mRWbiuWzTNrzeQ0QHFpqZhsET3a2Onz1AGpxth53r0PerYjuLpGRvT+32IYMvZiHrRSFgbKNXhqxPRJT3TTjunuaBFZzdr0WtSzwMsZwhRM3hRBqDHwumZTtmKYmVQytu3tsrf/uRR+YdffEBQOLqclkFQYP3ssH2sCaKzrGbu7PUXBfgufjd4wsiz5iyydHCy0JcQAArfWG9w0NyyAuMuwDShY4KItYVfRIOiTGHUCUpq/5j91xBZPqUDRNphrBUfqrBt6GMFRxJOEZxNXFtCB6qrOZ8K3Gne5mse+OzI5jBibTU9HXakFLN2EQcvakw9/64TC3GYwbBsbm6VBw8eMMqPCLModqgphfMlYOPMUq7j8JrFeNHBPT6sNCg4Uoh2s9UE23+ccSzwJSn3tVpfaFqnxDhE18O3lRyVvcyqg7nFzUBtUg4OtCfgfMCxggoeKaZuTtxopl6fmB/V8GVTqfGB4wIn173n8G+MKSLkoE1RZe/omDVo+wcH/HwAaDjHrkWq4hKwHXTmEeV23ZEcIWcwsRdJTQxlUmVRRVFljSkbQwvgKOM2ZmDE53J9hp4BsqNoEAWnHXMYFpvzi+thHFSXIxEKf95wqMCXPkeBFtFFQ7QBGZMLSLy3TCzp0zTNrpHTl0B6HQAAIABJREFUGHftpW1gV8zF+1qg3w8TARAEGXIfVfdoC4aF1JBb71uNFxIrozIqkzJZH5XxKoIZY2VfONY6lwSMNfd5rTNAFMqsyAeJDKDXEfCyX6L6bQK0MZMdz6r5Rd2v9r/7QzLrXymFEJORDaGLU+uTWl02Mmd4Fnym5uCyXJ5pTEdrEuS4ODsvBckPPMtq7H08XAAeD6WStk0tF+sM+9FZeyo/RjZUx6v2I8EK1mc8nxaQwBSGX0EGBRvEuJiU4UT/RsBNdZsI8AgQT09TFphLQeva6xU2w0wKzgfs30zfZaTWJFVRM0AjbAq+sZaVtQ9aZtCEcaNkSGD9Sv1J6xL2mYHAoIKjtjcxAHwfjWmgzBnmG/OB4Awp+hsSZkOWFfuMtrcHhC2c5WAZ93OsF9lWKF0rUItzGkyP29u3y523bpeNzfXU2xVnC4KOFxKfiR7CDDLE+YO5cY29qbfIsqqFioR0lMUOrYighouuLlaSbIOy5bgvUax1ljT/Q6qwrh90QMxnIwOYPG8bpV4ZS2e5W+CZ2eJghlgMDvPCNlLRJxbnpeZeYD/3LTdTiPuo187JNHwEGkEHZ9uttbVQR0WwLtpUOHPpNkFSD1KNv4V0gkbtcpQcUKpiPz8GQPhFAoT/8qc/lf/vjx+WDx9/WZ7sHpST4Vq5nKyVsrJeTpDKD7FjbhRL9/YOlD4Gu7yiIX3XEUwXWpSxSf1TYnX1Pplb9ZpZqu5bl97Hgk+oR84iYGFHoZOJguFujv9iQPgqyiiLLhbezZvc+xWPZVnKJS/pZvP60a0rr7vwj8uzhY7GtCO+2uO5K3UA4RWZyuvkL1//GeIdPTXSWjNW/6wDrAHdxZnRRYGGRXOs38X48ZDw9VuWT9eaH+P6jABbsdcUNZazZ0dOvkCKqrG28M1CALAD1dns24wOIM/ZfO0dAUKLyoTKKGg/hwcEhONLfF+Wu1sb5WcP75dfvPug/PzBvVIAkBhlbvUBmTYEZU32v4q+fFkcpQErNTY/PVWdHH4Ppx9gCFF/PBOAGpq4g8qFtKjEToIKRUDYKEZq4gvREAUnLHvd6Hfd2psKTKNfHMAFfsf6xchU4iCmGuKZMgeatxBwSY41M2KgkSZVPVGYNMfOLKk2EQ6QHCv1ARNdFgsANX337z9QA2Ao1QKYIquBOpaBPsPAxU5LbfY7m4WU/1E5Ojzg+DurZ0luZQjOCFzxeaxxhLhGUNdM85LzjblRZpDZlExlBV2oKkq2jJ8BIcbJAjOmm+Isx/X7wgR4bVZZ9BLOUWEDQotj4LPxHnyehAbQLkZtDAAOsQaQVcyZWzdtBhgEmVu1LABZ0bM0+g3i861MiNc4OIOMgB0R719lb5Vpy2qk/rvFYWp9S6QG7NA2xVfch4NLcnAZKOH60TpZResTfLNmOZRoA5jSmSUQCMcsOWcCiKKIKkO/LILrwFbU1DnIkijbHJugNSMj6b1cgyxJdVKiSK2dA8ZnMlgpk+FKmY3BnNAO8fXY6BtBG2ZLBWpYZzwa0ybAacSYwIl0kEg1h0uYEnMHTrawNYxWQ6NXxLWbWbdukINvg1mZDEFpnpTR6piBp2Nk0aey/5M19SKV496N2F3hvsnO2OdJNrybsek9d/aN4mwx5RuOMcDg+sZaE8thhvS8TM/UkkVBS9HFOzW+cd2abUfwko8zKMPJkODo9q1b5fadO+XOnTsEtbDfEDYBeBAoOuBexR41qKNN7Ag3qaM11qszXp26YKp+B/iOeySddjSircMa3NxY5+fjW2rQ6wTCGRA6YNcHhFkkxkwE3Lt1AlCbeevmTQYrweKQqvQh6eUIPMIOIXDH+7+44PPibzs7Oldga93G4sbGZtmM+kL8DoFQU/QBAMVA0lxgHzib7uAcPtvZ2GyHbVcAisluib2aKfyi2M6vdipQR79NPIPqxsW8gH1FIJE90vF7i8kBBEe/xVxrbeZDJ0sX5wVBN2rYV9C2CX0n92mbANwxRgDx+BKVPAvDtf7EHcZLAENnCm178V+fIT8YZTRnCAkID3fK7ulxISD8w4flwy++LE92DsopAOF4PQDhhQBh+GsWKOjbMzqQdoJ5ICx3w18LEKYPWvg+Gtw3c/nfBFS9XobwrwUQvjFcWvLGf1+A0INw1Xp7PUCow5aAKaJp/WsvAoXtPnrortavRtPlnnNgB+CqXUZAucCQGxC+egVdBQgbKJwe7JejFy9KOT0q5fSEGcPt9ZXy8N7dsj0uZXM2LcPLs1IC3Cj6f0mKFvsgRTG62gTIuYTiqIGMnRTUhmEYAPjcS8mUUqmzlnJ+gWg4DiZFQnFAoL5AVMmowwtaoKOkoN/hu35ORF6dcfA82lnNYiEG6RWMDIbl9AxCKa0fYo5A5kyGQZWttOu4WLeU6rUiz0g9LwPa1nNKDdL767mutYLshDIozhDm56lRU4iBWJ00BBqUJUNGpEWWATwxTlSNjEwJPps+4KUVMUW9xP80Lmgg3gr+K7iBw25BihBxQSDRSq+gVMO3ZfuOJDWP8WcWOTLF+dnxuQCUeA3eJ0dJQhF27JT1NXVW4FtZUNdYWfZc/0X2APWplvDHffmL1FycrRQYEaDBfCpwAacIY6fxkCMW2SnPZU8plaINa2uVVuz34b0Gs86CIspO8Z8RHDkBdoA/ZMSZVUBdGOiAaxsEoc5SMkvITDQCCKpJZoY0sg0Ys/Xo/6e5bcEs2xM5+02gxnuj/beds3gt9vnO3q76U6a14zUkinajUjubefv2nXLn9u1ycHTIJuRHqAENUR60nUAASIEz1/Yrw37n1m3SmxngYAYcojTKKpMuahr3lUZwMSB8td3UK0i3HQ/L7PyyTA/PShkPymhjUu7fu1+g0ohxAdXXfVXxHFizMHK5R+J1P2/R664EhOkNzhKzhU/Q65UdjX6MFuJgrZhqCimMlIT3aFdQg1YVa7UPCNrRBinYGgCC7777bnnvvff4XwMyNJ3HmlLPSWQJFViCcSGLrtoKt/+JtjLRdoC1dZHVQwBgtgQQkro6QFZshVk4gAqsMfwb408wFEHZaluiVABjk8fU4Mr7ZFGtGtYfA1/7++Xlzg7ne38fFO/jAgE41m5urCugdnZaXrx4yXtwKwj3G4ZdQOAR93nr1q3OeWVASBXXYEBhfQmkiXXjMhOXFjgbzEDiKmqaZSN8JrCGFHXgR0cdNobHBIHHjQ2okyqrLEaEWC0eF6kDa16q4m1k830eGcDaVjNY2hOVIVvoYloODg/K3v4+PwdrFuDYJRDOmLpsIVPMbfu9PvBz7pNurKT67B9KZTR4vKaMfvHyy/L0wIDwz+Wf/vjHAISH5XSwSkA4W1lThpB1QYNaR7ioZEwUCVNGak/ohfblTQDh1c50j252Tav2/QLCHPUIIg4ofxg3UmYWNEZ4JWX0zYDwkkl5BR34moN6rZf1ASFNXLwz14AmymHvuv0YgCPlyz7+Oxyp7kdcI0OoA/vqO+iDqWWvt5KfI7pDpp5Njcu1e85ELoq2zaf77Ijx4RZEtfkMSwbX2c9FgJB0sGutiesAwlk5398rh8+eltnJcSmn+D4tW2uT8uDenbI9KmWzXJQRQGHH+a1VNKJKRU0gbgvAjaIqKyoUd/8p9v2jQuCZoqkQSjhFDQrEIOQwgGp4eoIDUFRFAUIcdq7TUASV0clQa+RnsBcZKFKiLqn1gui5fUCoOp44OCLTLNBngQ/U7eyHcIEi2KaosbtfypQ5U4LfsaF9NM2F85Rr/VSPFgflVDQcHpos6I9mydVpC4piNMwWnUY0Ijv9ohEpiynQ0drA0O5VYYWQAwlaHNU6I4PJQzZaRhhcq/5Q6nxYnIogj8soGn6bguusgg9+3A8cImSt6KCEABD7frJ5fRZ2QU2IRF+qw5ay68oaSVDGzoXVHQ1GOc7sj4YWGoWRZzhoBLC08XbqB2VlbVUtQ5AdITjG82n94nlYdxnCCgCFWM8YBwAYKcta9CcyKdH+wmMm9KDPs5NmgJQBoVQTDXbhxKmRdRcQqkWNBUYgQuWG7LUZfdT6kO4LEYygRSvDJuCu+wD9uZ0B2WS4rs3PIIDYhD5yHIogPUQ+HGTo06Spnhl2m9eJdbl1Q5RwUJsxnjt7e2Vvb5+tHFCfh2wBM8hYH2vIjGvP5mw/Ak+wF8r8q4+ovzp0zDmb2AOEXhPxOjMvl2ZQXfGBz5vOysaNjbJ952Z559Ej2jcABNDOv/76a4JXix9hL+Bvi2z3Yj9BdFMpKPePQgEE00Q9b+1VFhRSVtl2B2tC4CJsiZVGa/avBe9ipwQlVzVwqu9eZbnD8dFJGUPMKvp4wol/695b5eHDB+Xtt0F334j2GZtRYtGUcrEVrXzsM62qZEYbCqxrgxhTZE1b9Vzr2YIGuwKBqNbKCZk399bE2icQPde54pZCqrezjxh738AmMvDeA5y/gwOuTbBI8N8DtkA5ieznIWn6AH+DS9XCItuFz8a6x+vwUWY3kAK/4pIE1dLavvm8MJjSeaKWF7St9ZwArV1qoVxnoSrb2BdgETQAb/uKMUBga9FaxBkJhop7QuKzXTYgsbh27jkbR7Aa5x8BXC/4SmZJqP7aRlSVbvRmZt33McEl7onqpREQ5flZ20apBhVBVjyXacTZ7sju2k/rnss/jgxhAMKd0+Pymz8DEKYMYQEgXCuzSaOMzrBpQ1hmkaHIVD9GMa+iVi5zjq8Q+fg3BwjpqOcMYbePlSl9FRD2qC9eQMu88G7d5LU87qtfdAX4/A6u3rtEFxBedf3uKC4RjaVP9Wakxm8NFF8BCK87dtkIXrXW7dTzupElDFsTIgxylK76WsSuvQ4gXHrNqGnhNeachOuO8KsAobKE52gC/fwZAeHg9ASIrWytIUN4p9y7sVburo3LpFwiQJ6UxQbR7wrOdgMsOCzgiKr9gvou6tCD0zfhiuKBe3hY9vb2VOsG5cYR6vpOePi6fq3MBApwsJqC6eioM07OIgk4qjbDwgoEkgSEGmU6qlHzLapkq0OFM+01Impic+hqUI71pbErfBAFAMFr+tRIH/IWU3BWUP91NkW1Yf5by/iJcsYaobHU4cZjKWUCQJiexCxGSHqT/hUAx4uG4JXUSMWmVFumzyQ4ivpWOkOR+WGtUq2XU20NAGHrcxetNJjZCrl4OgGI+kJwYEIQWEF7Ouhr4/nUXFt7rSvBbuDn62NOPMYeA2d6ca/MPh0d18/M9YsAjXAB5ahEG5daHxr0a7fNYIYQ/T9BAUMGXI6lAkQtS6txTl+pVt/ja4DkZzaNi9lPOnWqxVHGVOAe80yRoYjaU9hjYyNqNIMuyfI023s4aNGbkmu4rWOGCAh8ow4sjJTXc7aJzVmet3NaG7FOI7uURXsYDElZ7gwIPY8YKdAHnz1/UZ589VX58osvyqeffVZevnxJKh3oedug/UHMp8zKp59+Wp4/f16ZBMhyHLM27ZQBo749Bttq/mv+/OqfA81GLwmxzZCRHNIBhwgMWkM8fOcd7sNvvv66PPnqSfnqq69ImXTfR9gwAMVrA8IIMnXOi3gYt4zws/WvyX2T2tBwz8VcCFRIyZrxIPfhDTnOHAzwaS+hKAlt3dzeLhdnF2X3+V4ZTQZlOAZQFw0fIk3ODNK+GxCH0iayYABpWL9uheGm6MimoZ6OLR5iH9XWFwZxbDUiMIsvBf2SyNQE4EE0YwvD4DWkbh4JvLnWGADEwYQsasKzJIJVlYlweUnAgrX39JtvCPYBDhGoNGB0sI10yqiRbIEq7L90roTSMgId7O04Bs1YgFMUyVRH6DNkPCHYlKhU0x9AUAX7zgEUAzkpo4K54HPENe0hRBW2vL8/cE4j4MR5Qc1iCMww+0bVaGR241lqQFuRQj1vBMjiOXB9rH2MtQOFPkvcY9f9PpXFbaqqucWQQXITEwpAiLPGbUAgYpQDYT1g+IMDwvPLafliRxnCCgg//LD86+eijJ7MDAjXCtosgjL6H4BwsTucjZ4rGXl+J0CoBuLJiPtvdKAhO5vqwvK5zcKW1pRWCmM67H256wKJVwKTf4uAMB2sbwII64GbKRtpswpzvSK/9b0DwuY4ZM1fOdD4lvO+yJGqa6Bb0Kpf+zm1FF/93AsczO8cEELtE3Qz1hEKEAIITg/2qqjM+PKi3LmxUX768H75+/celV/85EFZGczYm1AUt3BAk1hLjigqQ6HsoJwOPZiifWCeQsVTve0wLqyXQu+mC7QVOKaAgvoz6vPwN4P25sQ0cY0MKEz9bDUxTTvLgNCqZKZD2uHjQYtm0KCtnsoByPeNHyHBvrm+kWoEm0gFHEJSxrBunA0MwAQFOzs3ajEixx2HriK/itibFuj6Hhfb9wFhpQW5pqxY+MTN1dX7yU5H7rXZaR8RDgvnpQoYiOpFSifBEahHoBG1ebcz0MCywAdea6EdjgfUDqMfJSmFpBY2pbm85GtWA8CSqnjqeyYaU6s7tWPp7Bruy5k8q1kio2FnixnREAThmMQze62IMhrZ2goIEenXOGRAWGlMQbWraySE17B+RdFSk27Tbp0t5g5gYEViENgTeL7dnZd0pFjn6wbikcHAZ9puho6SErjR6oXPYYVMCugMVYvKvnvac22e8ohrbxo4Yl2431h9VRXPau8zCOnMvQVDkgIvxgYO4h4UVFk7dFBevNwpL16+JO3uxfPnpIMCMAA8bG7d4L/x9cUXXzBgRMocFG9jHpTVbsFPUU2X5fiaXbcdpR1JLYG0JxUi7YNFvHZzc71s39wud+++RaofglxYi1T+/PprGhf87uHDh7z3zz/7vHzz9BsC3WXnnIMtaUQF+IPa25mhyOwt8jX4+qTka1AiRdRhuWCLjZOyBsAd1EoAV7QCoZDLJbLgyr5inqAojMwX1iXUXN999Ij1hl99+RXbV7D34Jnq0RwE9H5wL1jfA/Y9GQ3uW5vWsvYvMmWTskr12UmIX4lKalpgrhFzRo2Zb9honA+RfaTICXuvSuQHgNCZKtsF2suzi3J+GnXhqDlewbkDajbEcKC4imuaLq7zSQrGjd5eRUuinOsCrU4IkNcYOMM8GgSJoSKbOUmsFnwOlWsXAEKfc6iLNrDys6OG1z0pPc6+PuZMLBSJYCkj6pYn3YCb1xIyhJhnZiyjjtN9clW7iexnsA56OidqEWSRNK037DZnB6tdtAAfNVNck59EylIPaF8vl34w8BZj6ixhBpsuO3BA0ffxowCEjzMg/Pjj8s8fflg+BCB8uV9OZyvlYrRGyugpBo41uqCMija66EsP2XxLHGrLvpZmQH7kGcImDLJkDIKN04/kVSJt9TZl1Gkj+c/qhYc3qhgYF8xIqXEdlM1vt3pbHxDm6LW4QelAugrb8Dy6bjZn6dRe+w+LDpSFB0nOs/YP028BCCtgwvXDMbAzYkMans3VlEfOX8pjvi6Yioe+DrDPWfjwLSp1RuDDggu5R9CiOe0KHlX2DyOzZvxcj+jphRkreIGaa7ddzPIFkjKEvGUJymB/EAzOLssEXH70tzo7ocLoGEXjZVbubK6X9+7fLf/tbz8o/+1vflbWx8OySuU6KYIJzDjL1SKSBiro7SXDLQqiRBbaumAjYtNfJlCKW4ueScgAqEcY69GYIVyvVEk5DHBMRE2Bc8Z1FyIv+nwBDjle0dSH9+saMVNNWp870nuiVx2K6USbjLqxELvAnMKhurm1XR0INXKWI4PDFdfA5+C+cI/spRa9+lg3ETV5EKWAU4XfHR+fVuqm5xKAwWpzooviWzRYUiWDFsnDn6pryH7pXqTgOSVIgPMEJ8rZQ4EovB8AvQE8fC7um0ItVCk95hwAUKgO5aQGzphpSFkJOHRyMGdszYD3AgBQOXVlNfotRvNr1ho66q0dJ2c9FKRjr9NZiv5jeJWdAIyrahKVeUCU21QnzA/HJ9pzIHMAShOPgnCcSTVbEb2Pzqysec3QSmhCINg9D7V2dRFnElwr22ftgGosIIO1FlF29/9iEACf53o7rVOs552XL1lP5/pAXLc6OekMsSimaH2hzJmcbmUnhmXzxibHH88iu2yb1Wjv3CNJFAavg/IfxkgZ0ZifSjeU2qbFjTTuCkDAURUF+kK1XwHkAfyePXtW1Wh39/ZZe8w1hkDUFBkP9e/EZ7OWeDYjoKKSJIIMyHSlxtmdo2EODGbb3P7NZwW9L5xfrvcIULC416C5DRP3361bN9mGBNRI2D3sK9QNMmt0fEwmBMDgzVs3uQ9/+9vfRVYJDIMlNQHx+3Z3St+rpk9CL56vFiCaLy/okIFrzbYESvBNW3Bywnu7c/cu7/PevXsUg+F+nU5J29/Z2SnPnz3nmOPfyBaB5vvo0aMCwPP1V19TUIVZtjOJiuV2KjpZtI+q/ZrLLOkvBjdmD7BdxmSFoJ/1ulGLzPUfwWPSC4Pejawi1ica2MMGoSclQUvsEazDk2P0+EWNWatpVc3koJQLgBcp266soWUHGsoLECKQZdXMWkbCAJLYJDXwErW6/N1APUlVm6194/ZDCMg4MJmvYUDoWrlcG84AGOjqGG8GCpWRxWtRX09V3PTVDciJeWJWhYNpBk1u1eX3YL+hQb3ZDgq+QDU8eleG4BqzhHVNzjrlFsrcRvkF6ftByw2xINtLrG+qCYP666xo9GBt/nX3XCF9PJg7rkd1oJI01FgrLfjbxPZ+PIDwMDKEH39cfv2vH5U/fvaYgPDkYlIuRqvlcrJezgcDfgMMgqDSVXa0W9pz81KNyCIH8LsGhPUUvTYc0Qtflf3JWZYGBnOLBBXHx8UUVa8ZpUx2DDXIdH8tGxHXiwOPhogLUlF5R+PcBw2fQXEM9njpUi+79RlqXN0pnr8i29WnZr7mUP7FXh5q3xri7/BT5gBhgACOeRhtgJFFtRL92+jcV/IA5Du2v+agSb5G/3VdI7q8/jC7TlrP87SL/l5rEd/Faqff4RC/5qX6T4NgiVVGlR0EIBxdnJfhxTkzhbNTAMOLsjEeltvrK+Xnb98rP394v2xvrJZNOuGrqndxPWHU9rHlwzFaAeyneh9lV+zMO9MqpUABAB+KADl4naKycj7gzOKwRA2Vxrw57mppIScU9Rlw1nyYOZuA1zgjg4EzgPXvcAug5xFYoJYBggNWwaO6Z1Bh6YSI2sN6Ffao08Ft4Iv3EVBSVl8iJ5J5d0PzRn9SG4sA1SHrTccv1UbhcfHscHhACeK/19bVly8kyfFwFhw4RwSfTpWarGP82Cg5pOfx/HRwb0rVDfduyqjrvfBMnMP9gyriQcf+IpoKx+rL0V/MzfraRnVCTHVyA3eKoURftlzHY4lyXPLi0s2mQ6kxMgvuS2gHF+umAkJS0TA2cBq0zvE/1aEoqq0MHGqfhmUYQj9q7dHqeRy4MpWJ7WAIgs/L3t5BDWS0QKBVbh2A7FpQ9UU8qmI0zRlzu4QAt3hmCgGFA4femQBTcYbapvjZfW75ONT+0fM5RWZaJ/4GB9UURo2FqGy2afQyLOZSRZq0RlpWp9F4nT2WUuM6qan4HIIEKA87OOQscNQRsiVNZPy9VqkYGO0f+JwpMOHntLOnMypDjW4wbP6MNczqBu3oRxgQhn8hpxJMBM2usjP6RAt7IDuIIBC+EeiA2BRsBeiU77zzDjOHN2/dKl88flwef/G4fP755wwIKKCVQFwuwchGKb0GGT2C1sgs4aZYQwZb9Aq2kWLPYjopWCTAd352Wm5sbZdbt2+Ve/fvl7t37xLk4pkJAM5OSd9/+UJZ2+fPXyiIBEoz6oBhyxIF0LRn2r9ogVIfNCvA9wLh+cx0FgzPJ3sGBU/1EoWvJ5EU7NEV7mmWEZyecSzQi3INYlMDlSzcuXuH64t1fgdQNT0t0/PLMmOmPTwcZM6mhUGHre0bUeupzKAy6SuqYeW4y36wNi4y71Ayxbnn2jkFxARstm9scT+0QCmAuIKUBnrMfCV2hSmjagsiW2S2g2tnFexUoJF7xDhhgeAdg0qmw1NlVIFS71kEX5zt0zmGb9Cg18ra+kb1KdRmTD+616sC+QrQK4BUykbYXbOmcE0/gy/mgCzeh72Ez1vdQDsflR74ywEPjBefN3xGnHlsIxI11hDzsbor9zLEyoLua4Vu3CsopRz/H7rtBCijzBAGIPztJ5+Ufw5A+OXzvXJyGYBwvFbOceMEhMPoRdj8vKXAjhTT7y9D+JcChHOOeSSDspPhaI8Or0QNDWOta1wBCC0mcwUgxKLCwiRd4FJ9VmqgOp0ljVYW/WKSRDkOwQZO0tzUXnHtIHsVUH5NT/9bvZx1q+kK3xUovDYgfBVltPd0GruIPH0vgLB9Vs4G24nKt/djmtf5RXE1IAQYRJYQzehnp8dsPXFxdFiG5+dlMrso66NBube5Wu7fWC/b66tlI2hAVh2rNW4BpHzQwWkC5RIHEwMsqYdYh7o4HDTpbYh+oEcRMwcCN7D6yD7B8Xc/ttrcuErczxhhxuFtepmFaqTc2Fa3AaEcGGWmABAqsIhrsFnzuWrWXO/FzELcL5TlXCdFJz7ocjpsW/N1Ok/RzNh9nzRHlOGp0+XDM68ljBnsk7Nk+Ddry0KQgDS5qPcR6Ma3auQsnS6RC9RuinJICtzGDY4p7r9lc6M3WDgCiEyb+qPgmQRxbI/zIY7sDr6p0hm9GVvmWPax35+KDlVykJAxM2XPUW2PiZ1HzAPAGurHcmRdfUKlEkqbzroiRe4rnWoMVgg+UyJFziK2AID75wmUi4J6QYoj62gqxVBZ1MYk0TmUv5jBjnrKmpGutbemCUeGMJ5b4M8qppmW217PT2GWS/FRrT/ltjTeFoVRJsw96JwxzHVNsfwXpq8WZSVxf3YucV04wKbH0XGM5ufOCuYaK9O0HRRSdkkEHn5W1M95PVf/J6W/bP1bNqSNeBcQztu76niCAgd7Byp7AEIADDiQ3lMKyogCbkC+cWOTCpJUj11OOg2DAAAgAElEQVRXffLbb98v9+4BXN0hIIaq5Md//jMBIRQU3eKlC0k7nk9lM1UfJ+aXk4v1Fuec5tl9d7sWft5XbAC+7tXptKzw3tdJG4UADII43DOkF0rFEjYDgIq1bZERo50Kp8j70eqdBgfVZnHou4HazhMngCjAqr9aBAcZQqybMcVspNRLsaXLC96TankvKN6ydWOzPHz7AbOdd+/c4d8BZiEAAyaDxFNZG6GeeRNkIVfLrdu3y/0Hb6kGj8yJYFyEsq8BnIVNnHla47knNkHeH1hHGwCVcR3bfvVXlTCPbNCAgFBUXrWowLpxtj3XEWJNYj/ZhuJnqXfPaMOAcmvWLQZY+1PtjWzX/TPml6UZIfaWASHvbzyJ95lVI0aT96vBo+2wAycYXgqJRSmNASH+riBiMAbiv2A3InDnNYv3OZMJG0KRtKib5LoIkMnk0Kxwbi3sw0w6qNqxrtXDV2Cz7t0fIyBkY/pPPy8ChCvlYog6wlUBQtTX/DsEhHbuqyExClNoVEs8AwZHxiJD4ANYpn9xAXyt1+pnksJZw6JkKn6AKIkaDGMzsUYGEbakTMgsQTR+zYtZNSdNuapj2EmNExhk7UoPAP3QIOJ7A4RBb6ARtfjGG9A/v09ASMf0NQDrdeZ2eZCne8B/9z9dDxACBJ7u7VBtdLq/z9YTyBiOB5dl9eKsrF9Oy+bquKyE820JbGT8SNuJwxvPiYMOVDA2dObfGy1TUWcpKCqLgwygs29DvheHu8EIMoQ6NNtr7JjULKOz/0E9dC1IjWQnsOFDqO7jIscZzpLqPaR0iibvyHTKcZYojoBR1MBZ+S0K4w32MDxwCpBBsMCMWjao6N/OhOmHHYc4TT4hdDj4Ppg5lqEcqCbgTT2Qazai4U11VGCW0emxM0OwRcnZDEpVFq6ws2YVVrE1Ws21HMmWNc+sClHy5ek54ov56og3RP0pwXYokjIDin57kwnHH7Q1tjdI9CisFQD9Sl0NG00AeSFlP2SG7cS5DQPvnwFpASaNj84NvrfWyAUFkxlFAObC/ob0zzuA0M9+vd1qSnqfoULQiswlsxCiSmFPWKnSghE4Q6jKF60a2O885l+9uQzERRfLgdW63maid9sLrxma9Aget+r4p1pAO6eYm9ZCRHuS4JlKhqflwvR6ClKo5xyvF/+tMvG9Gk7VCXWZHwoEhzsQ56hvN5vnfoZwWbssOpGgySPjQGpfIR0StG44lBh39u7Ec5ydKmuINbq6UkZsDzIuv/zlL8qvfvVfyi9+8UsKzCC79utf/7r8v//rf5WvnnxVdnd2yoABB2V+2v22bLLnR+OsZ/a3RTQQkFKtJNq2aE8tmjPZseWw0/swf6bWY/Nxcp2e7KPaAdSMaeC8zn0vYoK9ISC0ryY7OyprkyZCQwGhM5wnooBi3wLE3bl9p/yf/8f/LO//7P2yvbVV9vf2AxDucK/UIMnsktRXiN8gM/rOw3fKT977SbXnNVCVxtdUVtbVRea6MOjXfE38XutayQrT581KEDAzI0QgCK08+tl+GSFRl22DM+BUy4fYQwS40Q93SRnSor3rNejr5nu4uJR6MJIhDIK6+Txpqjo/tJalEm3genhwWI5CddU11hbMkRaHWle4yT3mjkJtJ4eieUa9phkDqGFFVt3qsAaEEB5yIIraAlEm4mCNgjTrrOsH/dUUXdjRH12G8HeffloACH//iQAhaginA9QRrpRzRD7Av2ca+Ooawmaz/1oyhL18lH9c5oSn1hE6yPUGiX8sikiFQ6IX1aiOf/ABBV46NskEtAhE2t0UWMUmHQERGuNKJ4lodBzQmTMdH1aNNO8uZeO0KeOX1/Mn/iKv+ksBwjo3ePC+0YqagDQ71362DAjlyLW3LivRnKeWhnMRNX1y8MMipzvREXv9nOlfAyC8RI+vgz1lCA8Py+D8jBnCtVFhdvDB1ma5tblWbrCdg2p84KxAuAPgB0bZB0alhU0pmzUHCJWdifYJoUhqwMWDA9nKevgGFTCiom7IbselZvzcUDsyJ6Ym4qCF0+aatU6GkE5mYUCIgDDk7p01A51PTqkobaK+XJJOecjMketToufVbKa6NlCAQtADB5REeCCu0JrsGhA2jzEcw7TusqOYnQUDGR246PElG6Mm51rPDnhJ3AR2rkmg01kJipzsnPKVGDPU/almc40qgKJjipJohjBBVGZGULVUT2Ln1f+2KEIfEOLvogQXRtfZLmStOdF0zEO6PM/ZQkAY4j1wGPC+WgPk1iCjYTlnbaVqT5m1jpYXjNRXmXQ54KIs0R3mf+kcV0VRlRTUZ001/p5LULWQIUJmlwqh68ouWYLea50gMBpSM4gA1URnLoJChoww5lMy7c4UCBDmjCCDMKenrHlkyxbST/EaZVdQ8/b8xUuKu6BmzO0rMHH4TNwbHGvca1Y3dLZT1GI9F+a4XwfG8zMc4EodDQp05cjEOe4zEdexzfDYaWxbJlp12ALtqtU0Jb+BoAwItQ4XAyQDQqi3ItuPL2QHz0/PREsbDsv5iWzFbFjY4Bxg4sEj1d2hbxx67j169JD3AvoahG8+/MMfym9/+9uqYolbIN1tda2C834QvO3tBgi9r7EfmQEfNzuJ17uHZTcjfT1/ogYkLUBjqjDGIBx01H3SzlwouOQgLu1DT+g6n3m+Nuf5DTKEEicZqTYbwO3OnbK1BeGbTYGV8zMGZmDLjo4EKEDZ/3/+r/+7/M0HPy/bW9s1wwn/kAAita0hiGG7jAGBA5RsSctkCwnVOktVGn0yjyT0Eq0P1McRtl+CX9gDuQ+eRU5gPw2W8DlmERh8M6nADKGux6DKutaH2jzIPmGPY6/juwZzYjkzOAGQ6nKq5LPgOi2I2i2HUckFGDZqr5P9J6xjgkJm6AQKXeLhfZ4FvCj2MhpzrI7J5FGtP95jIZhaUkW2SGubARsM+8uAXIh4+ax18DYDQqx/2E/cFwICsiM623wuyxQDuCpgA38EQWcEFn6UgPB//+lP5fcff1a+eL5XzmYr5XywUqbDSZmC/hIZwqvaTvjgCVf2r4oyWo3UAlhQ/yZuTOUudwFhN0PYjb47td9VV9LlRAkBvx5f4wCEciLnD5QaoUtRTNGTLlD80lWSrNnMoIOZGtHrdXbVsy8Yju/0V7UeI5BUH/rUDbfkU+sBsBDAB70XZ4Oja2GBKs0sIq++/HXGog8IrzMg84BQhycMsKP2jtLm69EVvIKa3f/svwZACMroxclRATCcnZyUEeiiw1K2JuPyNw/vl7999KDc2dosN29s8FCljP8legip9x8oSMxooPA9KGRu/s2DLIrOpTqHFgBR01ubraPRdGRsSOWWCid3eDj8njOMf+3n58bqidZkTOV1jL5HpI5Wap2i7uFexuGsDCGdQgSKWG8XghlBH1PG46Ls7e6W3Z1dRXZJ51L0GGARdDICAEiqW/QEgBDf7ONnmmiI/XA9wtEIZ38RkyAAn3o9tsi+MrFSQlXE1AdmZOem5wQAbmcAB0RKrvLuWFsXku1wfODs7+3vEaChbmoj5tSBk9z7Dbaynk1WbIlar7w/2FJkqr57dnLxDBgrKBriv/g8Aul1ZQbwOnw502unAc8I2hh6oimr1qhTWItsSwCFRDdnD+CC7ApADhxLKg9OoRioKLVA8AkdQonxKEouGwHnAuq2rY1DfjZnbJw99N8AWnEdt4sAqKCC5iYUaEVR03wVUsCc/YG4RVVIjb58AJX4Yn17XYc8EsOZ1NqhYu/xCdtkABTSUTs/4+/R6+/LJ0/Kp59+Vp58+RV/tgOGhQAhJAijvP3gbf5XwiFy8jDekutXU+zD6BuKPW6qp5xUrUsJvygz0qnFzy05koPrLKjBUHtPFr4xKMyZ2XlAKDu8PGMGwMP6tAWAEOsT75ydTct4ZVxWNteZAXzw4EH54P33y8N3HnJsMIcAexzPTz4tH374Yfn8M4zrlyH0NKJgEMWgQm24ZjkroA2nvJbDtMwo5gXBAa2ZG7Qn2H8Yb7SxACDqnzcM5yyLiqYF60A0/osKZiYiUJNNuvmlfBkCQhhn16dGjzdfJ+yTfYbu53YTFv17yj/z3zGFBEiTFbbzwDfGHOBbgkiyA9jXAOBgDmANItv2P/77/yg/e++nZevGVlV8BqUXaxGZKexb7CfYbIq4IDgWol6kx+J6u7vMTCFoAkEd2PWaIZyoZhwsBtGIUeccoivYH1HjB3q96x5FGcW5IVq5QZXo62BEyGbhfIDoEwOrrIuWeiv+u3+AWsj9mk2UYI72l8oWuu1uCK4uxZBwvbJUwMXAwR7DelJW0+2OYo/yKMD6Ug23wSCuRxAbfR9llwS08Ptj2hm38pDIkG0XJ623Tqy2jJI3Zx6dMMDZibMIWT3ZGshtKiiC8wBgEHWhzFKuinlDWip1P875LRE50Ehn7H3M/fxjo4wiQwhA+LuPPytfPt8tZ2WtnA8mZYrv/wCES41YA3ZcWVpcFbV04oGRJey66I116je1iK6oT001EtFf0NcMFGWzuxHGfqRGVC6pJ5oKMwdubKATILQD1X2+60Cbb/eaDKbq2PBm4roGsfVHNxjuq1k1ZxRvJR2oUkLdqybosUkBj444M0pTvt4Zwu4BUUdwYQZ1ESDsA75XjZLG/T8AYRaVcQ3hChxzGOvpOVVGNybjsr22Uu5srJX/+jc/K//wNx+UmxtrZWNNhfcwxoxIool3ZJ98WFgNDNjH2aQaDAj5aIMBUUalmul+R9iTqkcA5UqHFemn0UurHWqKBsMBhXCKDormYJsC5zrHBghb+xA4RPic1fXIhkUNoQ7SSah3hppZtCWgA0XQKIdKh7/qCA184MiT+jdZqUIPSkZHNq3KXipCj/GozeDTQmY9yMVU1J2ImCIji8MS44xDWQe5nAnVjUiEgHWboVyIbKeiuecF6qaOZrsWDw4sglwHhwcEgnDITKMVeGiZMTtp7TblhLsexJFu/Fz7SSZ74zVh4QVmD1HnQ5qt1EPhDOLZm2COnI7zM4EUjIEj11ZcNb3MgihWVWVbB/wvxlLZ4laX3jK9TZHQypwCfU2MxcClNtYOR09jYYOq84aZj6APij48rrV/Ek+YlosZgKkEElCXh9foUmKpENySJty+nC2G/SNABkWuUjOjvnB2yVq2lzsv2SPv8eePy5/+/AkzWviZMxaBGqhPQk3y5x98UN79yU+4l/AFpxoiKqTinp6WZ8+fl48++qi8ePaczvT5qYDEYISgqpRsTQn1mM6DFz9b+3wBbj2fA3RzQbbIEtZ0eMoC2iPwe5ZRRpkWXwIIXVcFp/T27Vvl4aOH5YMPPijvvfces1awSWhlADD99ddfUVgGAAL9FAEo4CCX41kp57Mym5QyWBmW0aqUfLUusg+iOVrEFMI+xzq4f/8+s2RwiJGNQf3UmwDCHLyljYLPggzgZSnDyagMVyCiJTVP2F/6NinIXc/oRJeUHcsiP16bbwYIvQ7xzADhoHYiO0thmQgQwcZDdRPU0H0I9pycllvbN1kTCYET0+oBstzmxlRDsQJC2IxqzKrfo0BQBJG0xqVa3Wl9gHOJVHUFjLzvDewwdqBPIiiDDL/AmwIjAnpu3YAaQtHCCRKD8WIfBlk6qoNOYbMBxnSW0H6QYaK6aIulZV/HgNB2H4DU2bociJXd1VnGb2bwmkBWCyyq1hx19QhIGORivZpRxezgMTQCQok7gCdtQNQUihWC+nUJrUnYS9lRCumEojDukcJFyNqeqs0PvgwIMS/4HYMkqOddU29jAX2dBxQdOkYQ7JTjpaz2QuvzKjfx2/3dNSkw3H1Rmd8HIPztdwQI+yn5/p0vjRK9YdsJUmb66aNXDNe8476c3z4XQWqh/Q7bcD5Z026qS+2Twa/4sdNIsxc9hGIrKdlaoLRx1eFc8JAR0OLhEzUR3Sior5/cJFJFWyRMTFRx8/WAy8fm263K3rsjRe8Dl75Qitja+Wj35YM5sp/xaIw4RQQM11JGldXbld7gw4K8ehpA1WrQiY8siF+f77KNi+hr1SmqZ838AdRoOM2ZWLYHcnS0mQkd1P1EJ9ZUr+XOldORzc4yE3SdCO53Oud13HrrTIZSfQiR4QtRmcnlRRlfTgkI8buttdVyd2uzPLi1Vf7hb39e/uEXP6fq6AqMOkBd1ADs7e2yXhBgkA73VP25mKmJQbS0u2veJDyzz9ebeuZ6DdfqWl0Mj4HoHw5kK5Bp/4m+yT17eVkzlDi8cPjAsVZEUyIvlhBvIh+qaeWhZZU3KISG0y4K31g0w9RWAmsehxxooRLp4OoOCov2hA9E7zc7K6zPYD2Ig04KUGA8dnfUb20+2yzQi/sCuITiqLMqyPxRmY+Rah2acFqY/QoHDg6FotBT0q5w4AJ02VFwLzHRogRO4QSAviW6q8ZA2UFx3zHu+V7dm9BjhQwZaVVT0LLkZFmNUCqzvWbT0ay5KamqJx3umxk9RM75XOqvNT0HVRmNsDUmpLSmWixnUauZJZ0rxByi5ttxOgYkoFgYlGCPvyjCon4RHCYlT/etpXx6pSqJssSIetTb2MFyPRHuHXsFEW9Ro07L2VSZOLwWQFjO04htkZQJUMbBwjm2u6ZM41pSEJQNHgZ4BQjG3kS/P6hHAkx8+eRrNttGlkXZZmXuAf7ffvCAgBAAaGt7m4C7AvKgogIM/eGPfyxPv/6m7L7cibmdsj4T6wyAPp+PFdyJ9xk2nXdaa/RVs699YMdWwYx0jkbgpXeRTllGZb34o5b4LWy3Axo0lVSHagtzfFLGkxU6m/ffvs8xeP/9nzFbBTVOzNXOyx2Cv88++7Q8fvxYoiAnJwSDDMTgHDy+LAUaVhNwRodlMAkJ/mAvGOAT0DswynQd1CjtJK+K1og5mOBChZ8hqu9+dZb7Z8VV54uCoBHsYCZQtNARAOFE9sGgzMEaHdrhppBeHnOiAz58rBjkztx2B34uKximL6tZYjywvhGUQDsMrH/fh9rKKKOOuUI2H+AbAA7nGOZwJQSysFcpDrYCQCCBMTADrNKKO8/CVwaMYEbIxivIP2Z7H9kWBxXdCoNKmSGqxBZDKyvl8OCIQUnYIwHFyJQTXMv3Ue25m71bTIV/DKVgK/uOy/b2jXLz5lbYEQUVaQsQlDg8rFT7esTH/nIA0Jk90CjNoqBNDAYHaLIAsWCDgFFwhPXPYKNKJ3DGINNKAaIb6lfps0xiUf8/e2/aHdd1ZIkGgMzEDJAEwXmeNEuWLJe7+rnc3/t9ef1r+63qwbW6yl22usolU4MlcR7AASBAzEMigXxr74h97rkXmYkUJVO0X8ELFghk5p3OiYgdsWNH27agOQB6NQTpQNkMOwrfiCqmVFo5MzLG+7jNhn30tgof8+SsIjyrvE0Ax1OyWAAWPmF0zJlIrBCiTzHGOSFZo/ezous6EB05bH+WOEsf2hMQPnxoN2+jQvjA5lQhtLrtDtSshcGaooxWi1Ldyv+M7bojtB8bELoKXhm0HAxYqudTFlDxc+oMfErGotIPmAftFHjp5ykS+Oj4Ppi+AA0ZiKQR9g2ioFDnUuqN6QJG+Jnqh0g/qzG884mq6HiQNtHXlfVz9V1foype/uxKa6U6ND5lal2Vjd5ZtD+KCLizSIIB2bwsvzcOOvJKqAel+Wy4g9fNgCZdRUUtrcNtyp9tr52fUw2zR9qBeqOYpdyb2s/Nr4LCA8mOPig9Mro63quCyPIeLc8h5DPpAAgxbqK5sUbK6GCrZUfGRu3k0Wk7P3vMPrh6yd67dJ6jKQYQzIeCGAz13Nwje7H4okTrgeIeglH2tbHvASphGi7ufW8a+u7Oq6C3UNFsEMG1B2zeu+YOlBWg6DtLPb7x4OHIBJSgOAqHQ2cT8u1pfwdgw/sROMDJKFM5MuY0Tzgx0QE165CBe1CE0LNy9Mh0AlUKGnAM0mhCoVOUTh+jgeBRAV1O+XERnqXFlwxKDrgwJm5clEW9IE47rDE4xOf6+A3/FiDlKAyyGIo950i0LE7BwCuSOnLAuJcS2SCVlNR6OP0agTgDqeg1wfslnpMAYfTk8d9N77lJAL5d0AnzOYYKGvIAAp+dMvuiITKjnYGFmIWJ10m+3Z91VG5jjiiqnhSsieqp2AJYb6jEeFKw8F1Or/KRCrhrPqfLjZDANj5DvYG4XwDS+DcA1cQkaGyuXJ0P/kZVaW3NxROQ7W+2CjVXJJWxFhGIUQ4fzJUwv/BXnF1ISXkPYKnKJ9pwuiWDKUTQcV29D691UJ18XLhErHmcP0YonD51yqZBjUSlJXqFVcGGiuOjx3OsEK68fMl5kwSz9KOFmFDVXson5L/Px0zARtA/RAU3JRUjedqvHcznQabPyA7qVRlPULLi3qixZ3B7fdNqIw07fvKEffrpp/buu+/atWvXeH8Bxh48eGAPHz7kOAmAYjxDrg88i60dw2g7g4ptUDd91In3nXoyqEU6Jm0dKigYB8AqiINBY//cpB07dszGxjHLrs7n6qqf67a9uclZghjbhNf3ez/80mOOruip7mQch2hF54AufHs1TuG/85inQ2zkn9c9VsNnODGicOb4937LR2pcv/GWTU5PcuwFRxdtblqdglxOdVT12Vkh2BgBqDLnn8ccVX+qU1Z1TuJXyabtwF7t2fAoemodoMN34fX1GMWCz8A+RxIFKrNKGMgOut9ApRU0yAGCOYBJPk/03QXNkvuffXEOfHAsfC4oyQDGZ8+dswlWw7w3H18ArKyEbW+VthivOYAorw3rJISIvPLrdH0lXbGP5+ef28OHjzhfEjNCYa9AiT5x6qQdnz3OtciK3Nh4EglTIhbrHtRlXIMS+YAlTCpgDEckE3GSaUyH2hPCj+UgEXsRvhX3ptOXfGJqBUBRItYzEmI+K7eMO5iUfVMB4VegaiyuWmtgxJoDddu1fweEePD9AcLy63oH5/kICAeEeQVIFTB3Xu7w/TyClZoMy8FqX14qLexPoRIm46NsW36e5RmTGbLpUbntB4S8ymt09ANOJc8CVQEhqgPZhla2SoFFoispEypnU7m+6qY9cA4Suiink92tVQAhnUsXFJj/rfyMi6RAL7ppVazosPvcLUnSKTv6fT/r+zn/CAFK96U/QNhaW7XNpRecQTiwu2vDgwM23hiyqeG6nZoat5MTYza0v2sDhbIIA8sXL5aYtawhIz7goA9ZRw3Yxl5DFcUzvgiQmxGUg7bpanderXJHqm8f+BuZyVDbrCY0+PcQnZCzoBNC5S/Wqyt8VqSuIzvv8+lcyAPOchiz6VClyUAkgZbofQG8mA3NFOjyIMR7MbxCxxln8R783kdhSLCElsfXNpIrEnQ4QMlQf6DbQVWhcI2qPCr7n4M/0JfwGgKgbK4qPoO9khHo4DX6xrmoB4XBK4Kg6P1M1UEBwugxK/aXq1jmVEH87KMJpMjn/ZY6b903BSsClvi9Z+wLkFtcmyoXxXkr2SS6rt9WX2+yOaQRhdy7bDQTUGSI+AzLPICUDfHqXaiMBt3XK6Su7qkRFqAXSyCFCYZh9B66jcKzx35AZl7nynmRoPmG2A3vVVSrAcjZAwP1TgwBBwLmuTsY3NstVEUpi8RoTKzEIgGrBAbvd+rpcxvhFQOnXenfoEbie4xJEmTuUfHzBADoWJB8X15eYS+WBmanvtIs75tXf/ymFj1ysn9VQIjfk3UQgD29ToyacNS90qcChFqTVbsMmuSAF3xd1bXmM0XRg3bm3Fk7kwJxjGWpkVqL7+fPn1PBEuAQto4S/mIJ7bYcpEXfK08z+kNh4HwYukvkOwhtcD9itaEaCbru5DSqkNusAjJJEAkVJcBaTL7sFSrdh9FXNOc3ORsX8Ug0z3geemT5Hs7ve6ef8z2iv6f3ez27q4ujL4vSvDyxh2hg5AzZ8ROztE2rL5dd2AkjFsIuak6q2gY8UxICg5WaRK81IsEYJF0mpyZtemo6+jXHw04Bn7uNZLJn1MWg1H8qRhmVLSMBVIyYQO+g2x0m96BoG3OvPSlSVL6RaPSKFnwFFD293xHAcPrItPdQjo2TNYC1iOtGYg1JgpQUjTtNO6akvnQb4j7jb3xvJtCFJAPo5KAhY30/evCQgBB03UtXLnOuI31E2H6ne8bgeSbtB8g2gQ3LAaEePPscw3e7jfd2ItgaJtiiWJCvG4n6+GfoCfqDze217IZeIQErnYdeD1vwZgLCO3fsqzsBCAdHbdfq1rQha2F4MTjbbOytqIz+e4Wwa7Df1drI82RgwgFh8ZU2DgxqNNiqwqsMtjuzQnnvsNJkLrSQL978uD8VIKyCCQVgnqRTMJqDpBiTkWSwvclctAYFXN7XEqIcUb1J9zGURN0glJVai/6P8jNJTsb5Rh0fcSdAWHVYuiYFczkALX6WkTkYpKTPq1Sre6+5g59zmIPt9XkHgpg+K4ul9fYKgLC5/NLWnz+1NuTWoVyJDPYuft6y4b1dG9lvWa29Z0PoM8wA1tYW6IBmk5OoMoBqMhagwEeyeDHexVmYKW1C0MPVSQVElC305+c9dswsVgChesboMqIPw7Pd6LMLRTOqmkVfVqlvx9diSWIdwTp6ASWvjYb16M9T1U8VqnZUtkQVQ/8JzzeCL60viWKo18Rpf6JBZ1FzkZ9nFnl8fNJ7eCrrP6dYqjLVbf3klSv1o6kilGxTjAjRsF8cW/cfx0bAob49gUIERLgCUDUF+KQsJ5ow7lOyL7E+8H7QqoYbUtNDddl7WATwcF5JcCaAOT4TQYuOIYBdBPqeZMgBoO5/Ssix8lmMBNLf8+PmNrBqK2RDyvfcqanqXdnehviBhCOKwgfVqNUbS3VDr7IigELWHeqT7Pvcb7E6y3MCyzCjV2EdIVhE1pzz2Sgs4xXhVhN7ycukEHUaGUXTWqwKyGPGlwfgeQu+r1clFrC/0CfoIlAtawRNjhRaMUGiIiqQ0mx6gsEXdQkIvZMAACAASURBVO9qUB7XHbBrWSJC+5yzgIM+m55jNXHc45g5IKwej+fb3LeB3X0bQDWv5oAQQPDq9Wv29ttv25kzZ2k7QLNFr+X9+/dJD9Va1B7SjEVWgWB/gnGU7L5K2LjdFHBq+ygKVIFGR1Nv1I23btiF8xdYmcHxvvr6a3uxsEDgyQRa2LZcnMeTGL0gT/ij5EbLyp++ziPIjtC7H3+VxxIHbVQk1vsAhGnPBUVYrStiJ2Btba1tcDTI2OQYk3GgfCqpRTaD1nemOF+1id2IdGRZjIxSuAYVcVTjIKYEMCSbCBCfqnbjqNqN2zYAUFR1CzvnR/UWAI+dRN0H2MOex24EHVijjVy9GcJe3l9NQSu8NhTulRzFf+FLQT9X8k+MAGdsFF+p0BF7hfT2qMTiXPE+zFOlLcGcP9jf6PNbmJ+3O7fv8BpxD67duE6gjKQPbAPufVIZRUtFDJVnTyWEpVTFD6o27CXFbeIcBQi5/dAasbrC/zr931VVeS92IIi1keyTrs7XmhdoJL6VwK9UpCujODRG6I0DhN88fGQ37961L27ftbkXK7Y3NJYBQoydGLJ9ltGzPrMDKzuvKP1wymgVJHQLLjyIeZ2U0Uyts9dJ9fybFo+ffRUQug8LaktUmJTJh4oUHV2W2Yhmv85H9F3YEbhW7/FfGiD0u1jM2JHBUflfdDo5yGqFAq8vA8KskqqANw98M9CjEEPVo2QYOlQIS4FPFjh0A4RhvrsKF6TP+3dAWADC1rYdG67bzOiwNTDkF711WXVscKhGB3f0mFcXKMAQAQvBSATlTpvcIm0GjgAN5nI0yLQiUMK/nWbloypIvcJaDKEDVC2QmdU+LrLRbdtRYIvKEhXbmmlQuY+L8QWk/U5wCJpaBBipIlbziqUqjgIKruDpfQubGN68tuZBWwxjJ+CNDCjHcbCH0WmeyrT62AkpVhbgEEHCkemjSQo/NziufOnjGXDOXjkqkjk5kJESHSukqBDGrNW8YgKnSsGGUGLLASGzuKCDBhWRQfngAFVA8YVB7Ur8qIKHf6vPTwBE9gH/dmGM0RJlNKe2eoBbzKnEPcNxPXiJ/kNWW5394X1Bu0mwh9VcUojwPL1CqX2eVDljxldOoc3voYK3PNDl+qCKnWe0CeyzCiEFIGL4NI8XIj78DM6OdhqY5mfqvvl4Fh8ETSsLNceg5CP4Y38bRCxCLAG9MVJPXVxasufz87b8csXWVzcJNlAJHhlHz1QYyEzxdSjWoFeHnGaRpf+iR7AQ3GBiZBC9gI1UTc3ZH5TH53kXljKZ7sTu8L9pLaSXVqs4QankPs8oo9UKYfqs0lEPsoY8Ji9oY50AIeKBIRtk1Wd0fIyUvOs3rtsHH35gR48c5REAAu/h+9493nfZrZTw8BPia0mHx/gwrEmqrkaiSgEqqrqbu7bfbNnQWMOmZ47amdOn2Zs4ewJ0wyP8HPR3go764MF9W1tZpdiJt+tGcjo7ZoQduYko7rdWfrRtaB/kbUZ/DkCYnwyWc7cvASkuxwwQSpgPVXW8BokPfJE1wpA37J1vtGJJlQBhtKrEX7sBQvgaAPD333vf3nnnHYJCUBxRAWMlnZXYoDBTxMqp2QBIUDfF+BZU+52iDkXkIU8Y7DTpT6qAEOeBnkP05WGMBqrvEEVx8Oh0ciXhsNdSjAX6ePRw45Jkk7UfO97j6EeMBeF2KETc1LYA4IX1CzuLewExs4X552RygK586vRp2h9UxH1EhM/phQ/gbN0QuIF/xb2Sj9ZYEpwffDxViLOqJc5JlUqf3x1sB8xQDdaJz9wsMYqZbNaX13EiIZIlHWVDtC+5xt/EHsJvHj2yL+7ctZsBCPdr46SL7rQxciLGTrCPsMyr7rDb/Ve+O7pvuMxwpBdV+sO6b9eDfzkMEHbMwlWGsJfB0cGKXbG7OZExO4kelqXrRWSAsN2FzU5BFWVOvbmbQQSNqFM7UmUrs77uVLNz6lG5eVMAoS8HN255Fkm/r95GXV0wbb2NPHP0KRuUXbvuS56hZ0Y0ZXIZ0gdlMJ5PZNSKNeqLO+58MmSFRH9nyqjowH46vrbyQC+nC+fVSW/y/vNUCKtBpa6x30TMgUz6a6oQ7q6u2OaLedsPymjd9q0xYDY6ZHZ+5ohdmDlqI7UBG4F4RDgqbxz3wBdOFgEOnKuoci5wguqHi4PQKW1u0pl6475LSCNIhpMUIMR29L5C74fCPcHnSJ0sX4dKIJB+J/U0gEJQ7QhIPZhPgFA9hJH0aGXz9PIRAKCFgvriDsqdEK/LjNliSphHlhNBg6ihyn76DLEyIOQ8Qo6eCK8HG8VZbJAFn3JqbZUyqh6/cBGqOApg4BzwRUA76Kp0BI0cOVX07ebrUNRGiaIkWiiCNM7E8h41v38IUlC5LI/6yAGhi9rsHqiW4piQzuc8NooAuQiVKKMCWjkgFF3XZ3N5VS2noaInEaMUFKQgSaDemCoggIiDV1oKKqsqhHmCoJjvVtgEnBPei+cp0JoDwo6+LwR3SGOCam/MEkSwxSp2CyMFnMrLcB9rilRpb2E4AAibzaQwid61R3Nz7GV7/nzelpdXKWBCetuw98UVQYJfB9Yvxp3wqxBV5T9zunEKoKLqTsXZ/bY1qezrtpuiNgTJRUie27RqaHIAEFacjQeLEpRx2437dpAyKh9WvsIDPpaJo6BGBjis+jfsD4jHoAcYtLgzZ07ZjRvXCQwwbuDZ82f23bff2f179+3Rw0feBxg9tOrDR/VUsyXVa4zkEKqKWs8ajo3jD+0NWmOwZuPHJm321Am7cP6800QnJ2kP0b91584dm3/+3AD4WzsQQWkFYOoCCKsXlgvE6dqzCiF6T/1+ST08aOg/UoUwX3m9pjV1BoToEfdKPlWiEReDjRFUW/bEMZZIJfB09biutBorVc9u5wGqKFRMP/zgQz539MrBfkDBlIyEXbcZsOd4PgBMtA/RAwighJYIvFYjctDXx+ohGK7yCayuee81hFYACn0eKXrdkXBx+6JkDz4PQIm+SrMKQzALv9/ecf/p4Ke8AErJEIkqpXxjQRlFPzOAK+1+9M/DRgLAca0O1Wxiykd4vFxe5vngmujLQsTLWzAGo2rr64ruLNYbE4QYkRNUdCVjFYci2et7ydtLvJpXXFC1NuaA0CuEuG6vEhbMMyZBVeQp3ZY3kDJaAoSLK9auTVgTgHB/8McFhJWmWjwhgoBwNNqInQFc1brkhrdcIczf3/2zys2d+afLKHU6Yrlvq/tndD9bLRxZwoMVQjo+ODi8lDhFylmaVB6wpEIZzbNqvY8fLrkSxP9UFUKdK59VBypmcqp5r181OVHJ/OqzUvAV71VQKdXHvG9JEUlpzaSNHg/DcWOJodsLEOafeRCnF5Xb/FEUTrE/QNgvONPr0n9j/lB+Mf0CwgO+/jUBwj00ia+thKjMrk2NjNjs1ISdOX7E3rlwzt46f9bG6oM22vDeCop/1GqkeiDYRYADmiL+pkyg+gjp6OM6OC/IIJLiUvPJTqWsu/cRMpitAELcm1R9UgJB9ydmaknBL8+k5oFIXiFEdRC0mPRatlu6/WC/T1Rr4IAochNBsY/7c8CizK2UMPX8XC01QK0CbUqYu9qllwAKCXIMru+0RtBDAgqPhGMUcLBSFhLdok6yIsmZhwAdvqFyyqg+PwfItJqRUUUQphlQeI2AHgIRAAOcu4Co6JwEXEEbz4Mh9f9R0XSw5oqwSW3PARPOJ5dFF3UVawiBG74YKGW9iS7Nvu+AcAQUPMz2c6VRTxSomoDzivEbYSCUWMjXXE5P1b3QOhNQJdiGUIMqhAQevk54DTHvS2Ade2K7CTVXrw7ji0q5UfH0Pk0Xe4CwCYM8VN6hMBpJEoKjGFI9v7Bg33zzjd25e5cVrOfzC6xU8Fp5bzQ/N6xiUA2VHk3mP1yj/CDWB2iT6uEUHUxVYiQ99jGioG021KgRHCGbnzxsidlRzlX3CwiV3MGZYz+COpfbXSVj8gSeKnG5reS1HgIIXUlxhCDg/Pnz9t577/C/GHfw+9/9zr744guvwELUZGnVrDZApVCwIPCFtYKEF96PyhJsHtgIoHvi2eBnPEsMPsezx+uPz8zYidmTdubcGVYG8W9UvwH+MMIDAB8CH5LwV3LDGQfeh+z7M2KLCoXWF2G5Yuo+WmvB95ozLnz+p3yzMIPudwngV/xO/rdusd8h9YpUMeI+o/krykGy0dJ3kHBZyJkG4KjEhTF3lVeaJXgTFupQP4G9AIsFSrKnTp+ivaSoF8B49H5TqGknZpNCAIh0TiPAA2XbKfU+y9Z9GO6vV92K3wVVOES86Muy4oxstsSlWIHm7Fv4PU8aaQQN/ra11bTNrR1r1MGmqMwhDHox/VgU8EUU0L4BBttvgdGCRJSRMo1kLm9cYlV4AsTXuicacVIuqKX1BJYM7E4UC0RujPWGa6iBjh0MAK1NXDt6rre3nGaPnBiSWawCS8E5P0g6nqxYmTIqjJPbgPxn3us3Q1TmqS1svLTlnS0jILx7z764fY9zCNu1cduxmm0TEA7+eJTRLCKGkxEap2OLgavcMx1nx3S7pXx34WCzY5QNQrmS1xt0+gbq9JUDQj/Uq1YIi0+vUkbzTMoBkBTGKd+0iYWTja8obsPBcQU6cimwC2oE91b14l+TqExPldFOFeQsTVPSK9AaUlU1UXCzuTccWA4aGZqqc5EfWe206+OHDukuccZLlcjKenBLnK3pUE4L56jnVL7l5SyjgH51PWot9gsI095KdNjOl/YqoPBV3lM+7/5EZTCYfn97y3Y31tCsZEfGx+z0saN2+cwJKoy+c/GcTTTqNhriGR7otm1pcZGz6xTI4H6j94miGeh9QqVCg8LDKQKwjI5CdMOdpECBV2VcGlxfeyEJrmBa6oocnI0B4rEGWF2BQw4J7PyYpOcFlQ+fTWfHiLwISLgWMIomqtkKoAAEUbnzgbgO6JDxxe80n80Hv3sCTjLpem5KnPjs0kKuXQPWvTqV0WvUF8FBxB4UoOKgoekCaQJuHjB7sJc3/0skJe+Zy21QnrxQBQ2USmXI8bk5wHPQ7EEx+yhRyagE7x5IOBVIfYjlFI/bAImO5BRX2V1cB64XgNCDiALU5Yk5BVSivFIciGMfah5EM+jwa3AAJoEXTwCIWoq/IUufU5wEBCk0BKXBWL9+f50KrGvVyA3RlnCcja1N29jc4rMTIKSoUHOHa4aU6ZCER8AECiOEaAAIvboLAQYH83gf5v9h3APETahSCuXJ7Z3IacbcOJ6R2Bh+n30t++/13yjjBuhCcOiVZcQJmq3m9wyKiy6Mwew8AkXOcyyqqCUAkTgafrwoSHUNLig0wWhR3JAYZ6I1hcO2PGmAWXkE21iTEbRTKRnPBYIb8bukPBxHrdpv3FtU48+dO2eXLl2yt966wfsNyt8Xn//R7t65y2eHCsdes8VeQyoRT0zYxMSkTUxOsM8KgBB2AEIwLxZe2PP553w2nGE3OGhHjh6z2ePHCTTRqzZ7YtYmxidYdcLzW5hf4HtQ9YWwh3qpCOzj/mqfCeR2Am0p3vCNXWy1jIGjHlWBfu0D7asEuKLK4ut40Hv3UCGKclTwbxwAJVde9smo5HFkBMSP8N4w48ATrnQZI6hiLjHTKsn9R3KMVXOMDQiALw0D9ZKVDimwUJyTdgE/tpJgxq+QcMFQeAB7KOliDTp1c8PX2sCgz07d9T432nVNnBXjgnThIdqoI9PTdvr0qRgT4v7BGTL+dHAeZJfQ/sRJ0U5GIi0G2Lv/cPDlSUtPoCnxh8HsW9s7NjKMnu+cEeDHQfIg+aMY+4NqO67Jqe/O4MB5w1fW4c+GUbmsG1S5pfQNmrnbOPd7eYuCKnqcW8l768+MbJoAdUqesvK4tcXkB3sKeS9xfNyjGHmj9oxIuMlWloxGu80kDhKjevR5ElKMnNwP6uc3BBA+KwDh40f25d179uXt+/ZkcdX262PWbA/Z1t5AeTB9ZEzSjeiOmjpTRjPusPdUOB+a1L0Yr0AHVpFmzQMEHbtkRLN+hI5/r9BDO72m34D2+yo7dvU0ffzBgzOlUrRzYxBwlKP9vH3BlytA/npflIV16nqd1Ypbfn6vCxBWKoQKXqsOVNdQcvRB/Sw17HcBhFh7lEjmnBqn1HVKEIgGyOCwQ+TQyfn574o8afFc3KkoE+aBZR+LIAsaqsXTcnKiqAR02i9aCwr8+z9y8cpee6Tf/ZMf91UAYQ3DzzG8fHXF9rY2bXp0zE7PHLVr505FhfC0TY0O21gAL1JDmk2be/zIFl4sJBl8AQEfoeADwH29BWiJGX4Tk+OkzijoVr8EwBuCXe/naNnOlvcekr6DPo6NDYourKNJHsPcEQy299kUD0fvQZ87fQXkVGoMaiUDLZxX9FGMjI0VexyAMJohlDzjnEKcMxRIeb7+2cP1YZeE34Gz23WhiAg0RsdGwz448EBvhDt279fC71ZWVzlqAkEhKEc5ICqURB10617noBj3F/fMBV88kKAjHJJqqycGdd1V26w1ouAjgcJsLEFe5Sc4aRVgSo5YtkQV1SIAcfAjGyDwL/CqQEP7WMAN5+mCCqMpmMntga8jD3Lwe1XvZHtw7wSWYYtwv3EeCjYAZHO6K46L9UUBiIo0uijKOleNmEDvjcCqPzefR6lnuA6aGQGh9wPiy0Gyz41EtRDPDm8CSABNC6BDvXsIpn12oV8j1gr62iBAIXtzMF+a10X0tGULGZaGrdV4pPBjeZPOIcaLFrhrQrec8KTd6mmHD45PEFDn80byZAv9XGaDo3UOvsdzwPgFJILwdwiP1EaGbRcUNTy/6G2Wzezke3CPMVICgBDA8OnTp/bVV1/Z87mntrz00gEqwDEEdoLmBxAIYIeqEiT5URmE2Mz9+w/s7p07tEcCELAPqAJeu37dPvroIzvJAfOTtF3oS/zs/3xmT5484WxInKeSHzhX0eqZbMkUcvvxKd38BJWOW60kbKIeXRyjyqJQYg6vgW1F0q2dACFiSQfm2rNe8S9iICZz6nW329tNF8BFMgFVrYYzLgR4ObhdoyRUbSdQ8ARFlN48IUHKt/v/0nVmldBSWNW7s6rr7eQQ9Vo9iZ4oEeT7PzA3RknEujh96rRdunjRPvn4Y1aMC3XqQrG4sOvlzSBVTdkcvQ73c3enSaEZvIZzF6OXFf/2HmQfQ5F/wWZgHcKXwEcCjIFaD1uJ5w9fhWOAsTE+OUF/iZ5B9DVOjk94+0awLpCcEt0dCbd8P8lPwE2q31GzWIeUnBwaop0DHRqVV/YjNr16DraLksfyBV4NdeZRp3UMJVhUddUDLvYJ7DiuC/clZ8l4u8fQm1IhFCDctm8JCO97hXApKoQAhPsDrBDiu43+jB8KCDXvY2iIjaJYMFgMzKJn6m8KcsqYpLxQewHC/G/lAL28ODsZ4m7BdHonB1y+SlWwH3NZPT+nfOXZSWVTtTHl4FM/YZYZLXrTlIHtXi2MTvPOJ/maAGFOF02QKlBTpw1Y/V2wOYtryJxAApHhKJQJ20NDciXY8GybcF1R0etURcjvewqCKoDQT8jpNMV1caXFuQq8p4MeeA4O5PJL86H0HE6f9Z4J8HUCq8X5de5LTPshFCkPyLJnZ3Xg3n8fdKurLiHc/iqEBmCzvWnNtVVrbWwYOo8mh2t2fGLUzh2dtnNHp2xqLAOEe6BbNu3JkzlbWlpMIwIYbIdqIQeSR2VJWUGX6Uew5dRGB3CF0qWDHygZeiUK2XoEFwBTPtAcFR38DsdBBhR0HWRhQddBlWPA6hSs8QynlDv5DFjh8oZ2eHjK/I94pZLPl2lPVbCUsXYAkquG1gad1kNwwT5Jd3YIJlSp1JrQ3Dg40hpooQkg+IB1ASu8Pg+Itd4IQEdclS4fxQC7LsAi2+ozqBwQyo7lQZ+WWb6W8bNeg/fgnvFcYgBe6iMOJdZqsJ0DvJzupuBW9OLc+efgt3pO+LcCBFUoBRa1j/B3UWGRkWc2O8Ro1P+I13plFcHpThrszvsNZbsIuFUhFDW1+NyDYy0UvCkgw30rAKGqYi5WhACWdNlEGXVxCsrMYy2gmgnRl3o9+jX3mbGnqFLMj3ThGaMyL6qCrLrID5VcZScw6HbQn1eR3FSCRveyaqN7edMfDgjzZF1hoxOxIluLZLXs+vUOhEASaXs7e67cCXAASvYQaMze6zQYoFFMg2qMgn/jeQAIoo8M6wPB6tMnT13EaGvHwEhAf9VoDKmnAMzsrB2N/mgE2+ivAqiDQuPy8nJKKAA44vUXLl7kMc6ePcMgfWlxif2JoJY+fPCA+xazKjHuAn3XeB8+FyMAADQx15UJa1xmn8nNroAw7Cj7vbW3QbtGzy/ij6Bap1gowDioxPhCzxmWENYpYksMBseexj1m3zT7h51WyUB9NwbB7+1ZHcwKCKqMQQjMAS/3Roh5qdc2j0tlG7TOPTngvWa5Z+fPXcLFw6ir3dY4e0yjmKKkFCqJACNHjmC2qCdtmHyqN/h7VIvPnjnN8RU5IHS76vdEjIN89h6SVJhL6zbF2yT8q21DaJkYHEyzSlmxRNVvt5lm61avAesFtGOyIZAw032mSNgO+x7x2bA7eIZ8jmAmQGU6UV19PbCaO+RMCLZ2xIga+Qr6BlVu/ZQTWwv3HvsKz1YjWuC35B9B85d/ylk8BHSZYFp+faTR1+q0i7LvYspIAThndfDzuT66IZFeVu4H/k2lfdzE3f2WPV4GIFwmZfTbx4/ty3v37UuIyoAyWh/3CuH+gO3CqQ1IZbRCkPy+FcJMultDbaWQxZklgdw73Z6qIekPEPbu8ev1GLoZLp8r83oAoR65G5/YhhkwKH4fRIn0Ov93+fpywZQOi+kNqBB2WuJdn0MnamvlA3h/cgGXoHeUqq6p8Fp4NDloKVIl+ljHPVjNIJflNnLB88NnFHZfr6os5qfACiGcYPSx4W9ujLziFaFWX5ZDwXdycB36C0vH7tG70dcBD6zP/gAhBtLvrK/a7vqa7W6sU2W00d6zsSGzo42azYzUWSEEZRQOhD1OzV1bXHrBQdsEWlHVQIaYM8UYKHhQy0x/6sXzfUcl2qjUFcIgTqfhfUMwQ6qdf6N3AmByZ8dnwIESjt81GqD9gGLnYB7sNrD6ABbgbOWoPbZwpUzaRPZwQbI/9nX0pKjHD7/WuaAfLQGnIBF5dc1nDWot+0Dq+LxgIvjfB3zGG8YwQGyk7gqUOaDC5+WgD/9WBUF+RqARjp/Vy8gW45hV0JWDvXztaM0rw699i4AIx5PKXlqzIfiAv+UZ7YLqW77PTlHa4TeqI8hqdzo37Y2UVMro6/gdEwKR1BRQ41qKMQ4+v6ugq+Peqa8Sr1OFkEFtCAKRKhdJCjwzfC7m65HKGe/fAX065vbxmcRsOFY7EbAR5DlzhNloiisFvQqCDTUXSyoBwqCMas7cToySwDNcXvH5dnWKTfhoFOwf9PvI6tHqaF2VKiPdwKC/3oXhwmJFn62o9smX9el2fxgg7DxQPQdtvl6Lve8KNtmMRfy4hyuCim4tgSXQqeEDGuPOEChGFMjuF6weJE0ABpFk8TEeTmvT3h7aHyCVcPr4MYK606dPs5oCm4fXELTNzbHvbxV0z90W7Ygqj5cvX+YoA4AnPDsI1KDvE4BwbXWNa+zCxQt25cpVO3L0CAVuALDAFEAF8fad2zxG4mX2mRD0lx1Ejxxbw76xjO0EOiJAddDmWU2B4cRIFc653LXhmIWJShWEUI7OHON9g3gYrg37DskwDViHoBeGyb9YmPdeyoFBr0BNTNj01BRtIooUHA+EOX0SANuLPmzOWvRxQXoWyXfmrSdJrK4zJTTFdh3ooof5T4LmQWfXYV8CrOP5O7g/TSEiPGtcH8AXe7ZDMIbVRTIC/F46M8THLLlyb520cIjLYK3gvqEPuACE2sdtqnaPDo+kHm60FHBMDcXYir7ksk1v0x9j/eO+U614yPvAcSzgAdxPVnFxHpyV2nBaaNBKmYjK7nVus9mzl0Rg9m2/hTXkQJ2qoXs+QgJfuEY8b450ipYQrHFXXfbzx73WmB3azyz5XqV4SZVU7SJYk1hLuC5XeEXCr+iFxmf9tCqj+8gCABDulQDhd4/n7Kv79+zmLQHCMc4g3CYgrFkLfOFOcwi7rdweqQ+VTHsBwsM2RHIQemGFMloAob8OQFgNxIvAxI1rEbAUDtX9chnkKPDqeH//CgFhPgeG145vGnOnKXv8ESpyURFJ9yYELDrdK+fq9+AkZW/qFcPg+XQC7f2tf7yKXBcaZvULQXwEhif1x2RBVnJC3EDlo/gaclCUg8Pq2uu65fsMCKrOofj3DweE47Zn47YflFFXHEvgZQ8VMp+LVK205pQizRBiVpCxh9ON6KQCzPiyQQCL/jmNnHDKJcAlgjg4FR/m65lU0DjxDceL36d6SFD4cK5Tk5PMrPLJhtMjzY+VP9CT/G65oIyH4KpKKSPZannAgm/vTfF+E/yjFcPFOS9LktdhP5TVxHlgztmpU6ftxCxoZFOcMwXAQyrN5CTXlsRj2FeELHtk5rV+8v9W6UaqaKeKZweV0WIduhhCbrsYLATo0/7RM2Lg0xUQOigqQH2bzhogq1OF0J/DPgNxXKOuQwGI7Kvud17l1Hnp/ui9OD9VKXBP8YXAC7/jIPEAhLBReNwpcNtz+q5Lvzulk7P+2EPXZOC3te2UZSqvhjQ8rwFVyMZwiNuMeh8g1yOCH1CWIagjURkPzFCRwpiBx0/mWGnC8VZW10nxakC4JQFCl2N35mWoTeZBfbIzMbaqgwHx95UBocZjOCh8FV2BzpYqTxD6Ps4po9V5tEVSVYDQ11n596wS8juieySUhlwYZnJywkWO2vu2+vIlwcnRmRnuXShDevBa2Bg/a+/lIh3ZBmxzbd3B3OiwbW1tcl3MsMp3ihTRo8eOvKuh0wAAIABJREFU8bXLL1/ay+WXVCLlmICtTXv5ctk219dtv7XHAfOXrlyxt956i+ABewE9hd9++y0pqXjmWMM4Z+z/d999lwqXAJp4/rdu3aK4DL4BBnEsf3Y596Wbh/Dr6uUmivuqmZleAQI1sbWza42xEVZFYc8IILa3k9IlPvjc2bP2/vvvuwDPyROsjuF5kY4N8ZVtn20HkPzFFzfZWwlbAQA5M3OcFFpcK0AR/Cjeswml5u0t7gkI7CwsvrDVFd+H2mes/IYQYPXqq+tNf++lctrxMzJ/DX+Pa1tf36BNOn58xm7cuMFrv3jpAgE8Kr6PHj+yW9/dIpUT1w7bgPXmYM2rfXje6qXG7/C5+HyNokG1z49THiWEcxwbGeUYJvqgbM5zUiGlKkw5DlUSDmsPGAC2COcDf8KxGZH0IAsEPfCkiKLSie9a+LZdjruB7ZPuBBOncTwBQvheJGr3MIaICYdIjKq/N4t1RAUFJR7XBBCI+6AxHGz1iORDir8rD0pAENeQWkbW15nIywGh2hY80fyTVAhd0ho33QHhvj1+GRXCJiijj+2rew4Inywuew8hAaFZC4BwsEalJZIl+6EG9ACEDKqi9wIPIVc0o8kIWlQns4KPrQbYHtxliigHKJPdQ/K/lAphfi+UYa/en/xa8ky2XqeAqVuw/0ZQRjsFCz08SLeNKa8jY6xrVpYoOfAYIqq+sfLhe6jQ9gSEscmz+ZEp8Khc3w8BhAyYo0KY8/XJ59/cPMBxLyhZ0WQdifycBpUDwlRFzc75h1RrO+3n8v7rDxBCVAaU0Z3VVWttbtjwgNnUSMNOTI7b8bFhOz7WsCmoOg6XAaGrhGWCABEAOzWt6DFJgDA13cdMO6mZRTDIql7MOiLAiYAAzlFzC1MjuaEnwoGKKn9eHYjjQh1xaIhgK6f5AaR531cIy8RNZD0GfYQBpFzswR2kA8QCEMJgMiPMPjAP9ikLHs6T6wiOM+h/uK6TJzAAeZZZdo1jIIPDLHoBkcgoB7FVuyLQpLUvEJjTMLX+86pivk7yADGnqSqby3OXYJNAewjXaK1qHctuJmcMJcOoEOJ+qB8yr2Dq8xFM4bUEkzEzL6edah2rEin6pYAf3nsYIPSgFSyZYDbFexi8xUxIVATpLzUaJQRzeBwkgvD7GAegY/I5hFAGKoIIrFAl9N85xYnXIsooAm0OiF6zxaVFe/TosT14+MAeUGXyha2srgUghKgSqihYO06x173TM67ub6o1dvzypJx/CZRlPYRs1euzPNjlCPr1qwHC4ly8RbxggeTVIYBCPC8kdcYmxrl3EPQiUESAOIIh5qOjNnXkiK2trtqDBw/53Li2k26Cq+R6QgpV2H3bQZ/ncMNGJ8acVjw4wPmAoAFiLqESXwB0EH9h8IlKFkHNDkHVzNFjdu36NXv3/fcoLAIgBxB47+5d++6777iPEAQDHGHGG8ZOgCKK12J/PH/2zL788kt79vw56aei2RW9Fb2eT2qU6Nh7Vd7z/lpSOAE4UMFEBXqvbVNHp1kVRXID+wVADeI36NMG0EMf5I23brCaqeogPivRRCN5tbz80u7cvZ16uvD6qekpVtpwP48eO5regwq52BBIhqxvbrBKugiRsjXc590iwZzfgmype1G0vPYFCPsJp/n2rJJIiuRQjeAJz3FqatLOnD1jFy9etJnjM4be8I2NdXv29Lk9uPvQmrtIEmFGoVM1OfsVlEsAwgBK8B2JMjoEFWhnEoj9UCTBvA8Z64Ugreagm/4gs8fBWdOWLh5xjLwhNTMAH2wq/q2kWOrnJn3YbS7OB7RQZ/igcht0+kyxt2C8KIHYtiZbNkDVho3ydoy0Z4P6DUaVt4g0uG6Q0FVVVX6bbJlMuEs2Ll+7SgxS0TvmGbO3EgBxfZOVfsQhLiwW1UaPHX4k63aI8Sv+7Fkoz3JGhfDlvC1srLjKKCijHEx/x+YSIBy0HQDCobrtERAO/nBAmFVl5IRwTvhy9R93Kt1EZbDI8LdSoE+v7fn2/LbmGb1ut+kvGRB2Cs4PX1ZybB16yP5CK4RdM3BZ9c17ZSB1XFTAKGQUfUDVPkBfL68GCElpCUqZsm8Khqvr8IcCQtL/BgfYcK3KEoYFw1l3+hIo9KpRMTerCObzwOfg9b8JgBCiMrX9lovKbG7a9PiYnT0+Y9fPn7YbZ0/b1dOzAQhdCEb9EXCCMMIKtlRRxX0izTIADsFGUDj9eqPHYs+rfQ5M4EAgTISBv+44OZo4gjr1HIgWKDCR5uoFGKHjC3EUPBMAe50XAJqDmQiQBRQ4n9THCWg2aUp0ZGq2ab232wRxcERwWFCpw/pAJhjnqeZ7ZtJ3XWENwFQqpFSZDHqSql2yM9674dePoBHBKP6mwCLvOckdaF4hFNBzcZ9yUJlX//S6nIqa/06vZbCgIDsAX7nfzntDcQ45IEyAIarAAnXcG0GfZpBAKpWLUvH+BVAkBSr6lijEEgItEucRIMRn6BxVIUTQwXliAbp1LuwdhSBJ9MlwLhgoTgB/0f+K43M2ILLsQeXl74JKjueMzyjEeKKSjSpx0K4EbnFcBNY4L1w3Am6Mkvjiyy/tn3/3O7t/H7MFF9j3CnftlQHQ1KPPPe5dZ5vcvULoa/zNAoR5BFsEkAUwPRBrRCsJBnqjqo4KHiiIqIAAtKCihgrOpUsXbXRklBRNjJCQoJHHPB7IksZbq6dKPyvw6BccHeV6w3oArVuVcOxnATQyA/AcyURoEvyjkvizn/3MPvrZR/bhhx8SCGKm4O9/93sCwsWFF3bu/Hm7fPWKvfX223bxwgX2GOK8CRrv3bO7d+/Y7Vu3KB7CBGqMqlGcdTBVrzuYVw/z59w5KsPnqXqEa0RSCoqrqLbinGaOzRBkYz3j3v3pT38i1RW2B0ARgAhADfejm79CwgzVU79HTl8E6IDNQx8mqLTYE5qz5/8dsNHxMfrZR48esTfz2TOM4XD2QKniV6mKdYs/GX/02XyZVNTDxnO97KFE48lEr6a5MqZAenNz17ZWdmxo1AVzWtvODEGLJsffxGB7xd2y0RpXhNfqHnYChBRUkv5Cl2vm+sjMOj4HFFB80f6FwJjo+mJjuA1z34d2izyGwmcWA3UiWtO5BhMMyRmc2+aGVxMxYqKGtgz6s2DdUB3alah9HUOIJ+5jxI+kpoad5JipXAytwior4qiiKiofvb4O6ijWGtpEfCQH44TXKyqjzagKoQAhKoQZIMTYiXv37ItbAIQvrV0ftaYN2nZ70PaG6rYPiWwbYpWwnwoh82e9auIhxZwCYjmSvPcgdpGyKynLkgUNfAAdAGEBBg8kZtLe9I/5/tVDzzL8ONnKboaiqwHhpiuGV2NBUW6cXGSo8HsGuXvgXgT5nS6h67N9XaIyHS6827WkoMPTVT0zj4lvXp2T5JYwX2nFmmCMU4jxVCmYKYBM5xw5sVSF8oyXZOJhhPr7qgTFPVYpBWUGzKkXw67iCEoRMsS+vDNabLrKOM94prkR40viPQd+f8jJ9wKL3d5aBgD9VQgHW01jlRDZ0d0dG6/X7cT0lF06NWsf37hqH12/YmP1IRsmAMR4B/+CoApFWrIZgcV5BcDKnJecBtcAbwv6hPzT8BvPHI549Sb6WpDNR7DhvsV7GQjaA2S6PLYHU0x8RW+fBETg0GkTs4qdkhnKmkZKI069nHn3ylmo68lOBUDDSSHYB02KFEmcO5Qukc1sQvzGK4egsyLoAUD1jKc3yOfUomrVTSCFlKSg1GmcRP6M5eBzyqWqg1VAmINBBgBBSSJwDdBC0JsLfGSvyz9X985vWnGPfF349eXrXeAtP3f/nWepVWVkFYP30VUNRTtVlTf18kbQozlZvN87mFtYyMWLsstKWNgzV9PzWZreoznONe1iMyGZT1aNJzHwuRBlEChHNQprVIDQe2e9h1bnhsMps62eWvwdaxS/B10Us+sw+255adW2NrZsaHjIBjDuMNEnnaTjNtlnAncqBvZXIfRnJN+sgPLH9Lh5VYZ2q1Sm6dATrupdVqk8AAijjxDPB89q9uTJoFcbaYgAN2dOnybt7AlEWx4+pPrn9vqm7TX3bHRy1IZH/Vm5QNUOxTQA6HF+EnUBsFxdWyP9F8cBCELFDt/bGwFOhpxuh0oHKv1nz521G9dvEFzhMwGgMND+ydMn7OdCLxUopGfOniX9FPcEFUxQhjHvcHHxBemoqBr7uilcpqsGyyoqoRjhusfYpeqxV52cpihFTqw1gD4AZZwjvnG9qFYCBKKPGbYK4jbYa7g3c0/mCFQfP3rMih2qd1h5rB6CKcFEiZJpPnsPx97Z9GrZ/oD3AAp4cH9jzNDICCu7DqyK9+MiODs1xn8AcIKyTUXj/J50cnalamF5vfWomZeWZdxi1+/h9sBoEx/RgDXDvvMYv8E/s294iOe8b3u2j/aSaHUFnFJvPEFJVKO9gBYzYUNB2DUzfF+73fbii95PgbD4m4+E0Lw+B0Xwea4M6kwEnA9+VsIN71GiDT/LDsvfePLLE1RiOzjtX9+eTHMbDv/ra4s2srVn2xiDwe9Nr8bv7ROQwlaPj40xsevA18EeGSAcqeNjyVLSMQoIKabLewkFQuO+q7VEo/Tw+Y3hUV47HipH5ew202if11ghFCDMK4S1oIwKEG7bN48ecg7hzQQIh605MMTB9Hu1hu0P1b9fhTAoTcluVIGeAnh5jS6AkAFE1guXSsJ50EpbVFQI80CCrqUrTeXV+gtBDesFJA+Jm1/5zx5M6XrcjGAjwdmwqtBu28YmjNRWpthWPVwP0ZJeV/WmAkKArAB53Qwr7kDXivOBHj6/XzQQQdNQckHVtY72PltjeJ0CXhgPgPScPvd9FwBXW7eLg1iFtTl7KlUIt7cICN1FKwTusg8IpvNXlvM43wcUvi5AaM1tDqW35o4N7u5aw9p2dGzETs8csZ+/fd0+vnHNhofMGuFoSOMbHLTNLczRQyawqI7rnAci/crrDbEIBYrKgPreK4b2MmM/Mho9hA7uBJ5UkRKAIDWG5wHVT1DmPUARINFcprzipWpc3m8G+fMqK0lKaw40EQB4BtRjau9rEmii4lkLansIAl1FjRTjEKxA1py0lsEhXgv6ZPA3ZVBFHxKrQ2sZn18GVshaF5LmAm4CWqJW4t+6ZxAjENDUHszBnu6NjiW1zTyAyPeWXi8wm3+m/EKepNE54m9VQJhXNHNQi0AMA6Q5+86cmqvA05+tD4LmcaIVAmIV3ibh/YMUJIrAQ9erMUzsYwmQ4P1ooBTXvRdGIMUdJI+BficE7R4M1qg2KIEEAuSYG8bqM4LH8K9SByT9LdYLgmOs/Y3NTfaZPXz4yFpNn9k20IDKX2GUir3vfrib3+2eTO5eORIg/L52s9/XHwSEZR8r+1+A34oPTWARM888gQh7M3Ni1qaPHCFF9Py583b12lX6ZVSy/vjHP9qzp89cJGgFgHDXpmambWJqgjRJtwfbnA8IyiaCVq+WHbG79+5x3iNogUhGYA1C8fPp0yfW3PAxOFBgPHZ8xk6ePmmXL13mqAGALPgFAEqoiKL/DwEqfo8+RNBPQceE+AyA4J3bt23hxQsmBEB/QxALUMY0qdYrlSYRPMtZeuKMeykN9wsqcYAG9dDmVRkMHj8yfcROnDhlFy9cJICVMiZoq7inSFThGcAmzT+ft+9ufccxHBjBgTW/C6ZFa88GAASj8jJEamTBCuEeWV3j3husRyKvj4UiH6yYQF7Vx8q47cttYfUjS77xR6geelw84GNN2mbDIw1XgsYIDY7B9D04OjpiE1PjkZD0hJWPekMPu9sMAjWUrWKurhJTShJhPUC8J0/iyQbC1yBhgfeLYinmn+IgjRxCBRA+h4wHUEBDtAVsDakvyy+IksoRTqDpbmywpYHqqmRpIBnrPfn4TPi0XH1ZKsm8JxBk2txkwgT2EX/DHqOI0PQ0q+5kBGmeYVA5cb147lUWivocU4HKHUsoNnuCEvtf94P3anCQbAEopoqVgnWsURRvGCDcsW8ePrSbd+8SED5ZWrJ2fdh22EM4aO06AGHjRwGEHfdeBjaqQWUK2DJglwe5NNJ8Hh7YHsja/ZUAwgIMlqtM2EDY9My2tC01P3cHL389gDAFHVl2plq5dWdfUInz9VVNLuRr84cAQhlO/Fec+D8XIGy3dm1gf49Kawge8cXs8tYWA1B+d/mKsC3qXXJxZQpLp/3U9fNeo6jM7rr3D6JKOLizbWNDg3ZkYtQuHD9i52eOsK+wHqALzsqD5Q2KBOTXpH0Fx67TV6CNv+n5aQC9qoa4B3B0SMYoQw7l0Bzc4Gfvg/EZfMiAc1A8ehVi/ACOgfMRKIOT0CB1ASw4EKi3bW7HvMzyQmUiAOchJ12ooHmlCQEa13oMa1c/jIAUaX9BW6VIApXr0OTvYirq8c6D/E6JAryXvYmhZpnTY/X6vC9DsugAoAjQVKVz/+p2Kgd9+r2us7o29W8dg89KgluVuWCeEfaAqPN/vQror3OAiC9lrVVxVMInB525XRHIxOcQCLYABtGLiGpDYZs0psGRVFGw8j5VDbL3/+KESF1OFOcie4+5mJub2/w73js2FmJTSZ0vhBVCmZTmEZfmU9xDFwW1hBBO2YNyKVgOTdtp7YSyIgZ7cX6Uq++WfGwBCDuBwr8UQFiycZmgjYNTxRwRiURymuso+RrQv0c4D/Bv//ZvDXPgQCf+5ptvKMzy4MEDVvmwPnY3fYREYxSBsldOEKjOzh63q1evku45NjZKkRAANQSRg0M1u3T5Eu0K9sjvfvc7u3nzpg8Jh6pic9/e/uAd+9mnH9uVq1cZ9AIwfvftd/b1118zGEfP3JUrVwgWZ4/PUlBmfmHenj97TrA6/+wZ7SXH1QR9D3bB/am3H1H4yHXNHIgEOwEiHjA4gzVPHODe4NyQUEM1Em/wypxXnLDGL126bB9/9AnPCZRNqQjDriwsvLCnT59xXtzz5/MEtQjwoRq9ubZBwBo9EFHN8gHzonjiemGbUCVCRRSA1s/rcDQYoaW2Zon4xuvKZkVrffT64H7BIU6tG51Uicv9pjNQasM13l9UmnHPkXAUiwGVZFRZMZT+7NlzNgm6bUZzdzaI2famzzgF8PKRTP7zxvqGrS6vpMSWZpniHNCqMjUx6X2zIcIiRU7v+XPgR4YDhKxC4dR7IKNPlhRMjUwq2G+44c6kcGEfX4OFKFi9gc/2iiN9Q7T4yG/Sr7W8uolrQdIAvgZ+WXNasS+8v76gQCuB7MmPMtgT60S07GrMqBET6ZpD7E+tBdgv9Kch+pZYSK+vh/CQCuH6qi03AQgf2c27d5wymgDhoO20B2y/NmxtVAlRi6hQRnOnXN1aroQXgWaPnaegvdNrqwBRD0iZTQeDbKoJLBAchVgicfQuu/4vo0KoqmBOFdV9Z4YnGyoMx00FQ09fdLjuvz5AqOAxGePsqvtZW53WsABhuXpW4n1kd7d8n13eHQYOVRbMFsuU0A73PwdfAefZ6X3sIWhBf9uGKN3sKoFQUQU1AlGnxhL0e9iqE6rem177veNePeTA5c/rjzK6D2C3tmK7mEO4tma2sW4gtI+O1G26PmRH6oPWGGxbA1m6OipyTmNhcBPUk/y0HBAoq+qZPj1/gKJ8MHIOCKVKpqAYgFB0FQEEVHPQqI5MplePXCmN0t/sQXPQAkqMKJNyOi4Mg6ALIx6atrkNOljWORH0HnwuaE4JpAWFmr3WnJnqPSa+FiLjic/JAtkcZOH3tZonF3BOtCQcFOzVr7z3suoQFWjgNepBJG03wJfeLzDI3jnJugdt032wU0QFjnV+VQCn4+fVPXy2hsXj3qaqYwdzKHpTnsTxil4BCHX9CCJxrgLUDOZ3d5nBdkAL+qeEdpyKSjpZKNs1SXMFaIYkO3r+fIg0nlNLEup4Js6Ad4oy71sxZJuS6ZJQ57Ds/VC+9WHaGHHC/j+2ng5wrblUP/olo/8VgWNUeIYYOIIahf7RFilwEs5QQIXgHl4VQSafS1al1nMpb/NOlUN/RW/KaOfo3O16vxbs+7/OfUSP92UiFCneUNwRbwM+RgDJqkfYndnjx+3SxUvs3cP6QmXwmz99w148VPik2gswiMqW94u65P+1q1ft7bffZiCPqgL61CBisvBiwWZnT9iJkwjuzxAc3r171z777P/YV19/xbNBN3N9sG4/++Rn9vNffsqqMnpBIRwz93iOoBIVQQBB0EQBGPDsHzy4Txor/g6VUgx8x31hYjOo9ppNigUqQAgGAsHHcJ1VS3wexm2g4r+5s2G7TafvUQBtEAPuG2n0CcAJ+i1RBb1+/bp98vHPSRMFZRPJqKWXPnsR4zPm5p7YSwwPh5Lqy2VS3UF/3t3xOcKNkQZ9IJ4nEiywy0chsDKK2YJmq6srBJG0B9hmg/0tKr5K66MyIqIKCH3jxnLtsqZeFRDmH6dYcHfbWRVDDVTzMfoI62jQQWHYMNhciM1oTc3MHOP98B54p04y+RWJQVLROT7CASH6MV8uLnUGhGPjrLTJfqr3XqMVJExDux/+A6/1ZxBtPp4XC9/kYNRtLuZHhoAWWqEAUvlc3Z97Rc/HCCVgxWRFeU5ufaiRVGnxN9wXVNbZ5x3V2nRvs1EhajOSL5JyKdYV9mqneCe9RiN+IibD9ajPF9VKXAv7guO+/EQVQvQdQEmobrt7bXv8csEWAAh3duwb9BCiQnj7ts0tLlkbPHaDqMyA7ddHEmWU2ZJsZXoQ0tmY5q/rFSz2Ctqrn9wtIM1ZnH6szruxXBV68wFhJzCogEmBioIk/DunVenv5Xv474BQ96O8Frqs4S6Lu0QXqLy1BmMQQdyrAsJ8v3SijHqGEHRACEME9SunZTOwVPNG0Aez8+w1KDfPSvZM+FTuzWsHhMvL1lpZNltftQEopCFj2Nq2enPbhgdFGfXA3gNiBewFGNIekUMi3Smp/ZUVLD2IKMvSp4AYc7EICL3aVlSgiqHxOpYLJEjW2+W/ASbgaGZPHGdlgZWo6G3TwHjQXRmYZfbWn0+hNsogLYI1UsdA6Rp0MIdMKnsXQ6TG+zA8iC0DPX+9gAgCBlQ3csEUXHd1bahiqs9VP536nCWAAXslWqX6SPBZqlJqmar6lmez2e+SVb3lrKuAEOcqeyhwnp+vng8HGUdPDKvESB6I8h2sCyWaqKhZAYQSasOzQtArYRAcGwE/wBWvC++LvkeOlkhKmr7GMO+MtjtVXvb5OweETgHG6wAMmgCZqW/Ss+ZMCoyNef8pAWPBF2e2eng4UfkAKBXMI8uOpAl6slCBmn++YE+ePWVvmV8rek5BQ8SeOagsW7WlPWCVUw27Ia8eNLo3HRAq4YLK1/jYOBkBE5PjBIJnz5zh84BCK8RP0JeHSsXa2jqfNyocvnaNwS0AEiiSv/jF39inn35KUIWqGKiREBzCMX71d7+2t995lwE6+jr/63/9f1lxfD7/nKYBAAhz6D54/317662306B5vAb0Zsyru3btGkEhjg0QiM95/AgqsvOpcpeq+bUaExliD+gZpzmpIVo1OTXJ8QfHZo4ahHXWN9bt/oN7trK4altrWzY4PGC1YU9cCIicP3/RLly4aJiJePXKFVYHcZ0ApA8fPLTvvrsVyqbPKHDDBA9sBfqaY1+hxI3PBDABlRB7gKML2mbnL5yn3cKeQx8k7mVKHH+fuQ89FrbboGgxIQU8Ksh5/rhbQaSy7kstHpUKYa4y2kC1rdFg9Q5JJ86eDL0CAsKgsCsRd/HSJbtx7Zp9+NFHdurkSdp29tGNjnJ0BCt9U5O0JfRhWYUQo1HWVladdloZTM9ZhfVGMYQ9RHrwbGSr8yQeVXPb7RjBgL5At3nyzZp56EnJmrXbrpgN1WMkNUBfdzsOu6hxYd6eIGZKkaRyHDA2Om6jwy7WRtVa/HvMK4M4Hv1D+E3uRTJymgRwFCeL+YVKuMKvTUxOlvyQlofGdchP4HOoONpscv1iXSOJwzYMtLwIXP5kFUIAwgH0EAIQvugBCOsZIBy2fUjLdphD+FoAYaac1xl9VgFg58GyVYBUBAiFcEivADg5vz9zD2Fe3ct7BksgoXQOnSuBfr7Vv/31AEI+dYEgR8kHzXZkfEo048qrvg/oyd/aDQA5IPQZP69KGT0MEKakgEBOJYVeJDQ7Z7+7+sJgg+XX2c+e6Jx86B0epmtIL+uvQtje3rLW5rrtLC9bc3WFlNGRIbOJsRGbHR/h6AlQRhtBGVXTPIIvb1ov6q0p+xdOyRMqTrMs3wOebSHoFMPqCSgiuHdAWATRcAQOtFzeXw4yp6tQ0Yz0THegJ07M0Enn1EQNQEa2tlopIZCCSEgGVAQkOYgaYJCCDY3U1K8RBhrAm/eG6FkPD48mBU0BOPWiqeJXXReiKGkt5L10unZVPyUmgdeKWtqJMqpscRW4ema+w2Do6P/D6yU843P7Yph0VDqSLc8CHABuvEdBFGk+0VOKgCEXGMC1676MjPkwe/aOBTNAvUUQO8hFmgCsFFircpkAoXqvovILm+VVIx+SjPPya0GQUlw7gyOo59Xq2UxMH4lHalyMeXK13CJpgSBMgBgBCqov6BO8d/++3bt3nwEL5r+hwsNK0RCy4kX1NlVee7ZllCxmd0DYyVXprXkrSD7s+3Dz0tcrUoUw7ns6bO5OKmMmctvF6jmFM7yfCnPgrl27SrooAr7bt26zxw80R/YGbm/zGeJLIhqoeoD2ff7cOSqRolqGCt6tW99RDRTPBUAR8wM/+PBnHDkxN/fY/vVf/2D/8A//YEtLi+yzwnpBsIt+PPQEovKGXkHvmxqxc2fPEXThZzw/AMC7d+7Y1199zQoaeoixltH7ePbceQKDTc5Q27CtTfQSO+We64bJCqddHzk6TaCBawcoxLiSp8+e2cNHD2xlcc02V7dssD5gjZG6TUyPE4ylMmPhAAAgAElEQVSiOnn58lX2V6IqyP62wUFWA6Hi+ewJeh2f8GckK1BZcWVMjONw4SIlkmBDfB7jUZuemqZNxH4EOMbYCADBly+XGJBjXcPe9q3xdsgq8uRskepQz3meyO2aLH1FQIgeSTwD2CuAQVCMUTFj29DWBpVgsXcBTaFiifm26BVFMgAVY4KjUU/0IYkBsZ4j09N8ngTbMcYI98kpo8tZD6FEhMxqqEJGa0zyO8H4kH8oAHgRl8sG+vMDE2aXPgxMGdDecb/cz7gvRmIKf0MyTMCMbWLxJRDoaqQOXD3pBlXRRhIDcn/s6tASYmRlFck+JXP1bwDFiClp/+NnisnFWtVz9Vmc5syfUHumTw6/jP23trxhmxB9asN+RwKQyQP2Hnerq/Vlw77Hi5QqBNXDs9fIOBIQLi3YwsZaUSG8c9du3rltTxYXbb/RsF2ojKIIUQcgLERlcozhjr3z149VIfQNV87ql4+ohaYF0h8grAa9+SyyXjf4z60y6ipOaamXStN5VcuXkDt5feXVwq7PpQugzZLKB95areJ+jwX4g1/azZjSIVXEXHpfs/81p/3kjr3Te3tt027nhSHkqjKwyoGB3tlA835uSD+AUFfj67ZMAayu7eoxOwFCOno3o6+kovu6KoRQFm1vb9v2yktrrq9Z3do2PTJsp45M2fWzJ+3a6ZMHRGWwL8bGQBNplPaLgwrPQqpCpcy3X4/vRXdC6nmR2poU19z55P0FyAJiDhTnvEVGXP0TDghdRt3BkKvu4RyPHTsS5+gVQvYExX5VEFZkQP2p0pEiEwnBGGR2Q2EN/0V1EFLbmouoRn44SvQlSZ2uqDI6EMY54jVV8IK/qTqYA4LiHhWVPjlu3VdlTTlQmr0cUBnci0HQPpi9ut+4JoOuyjlQHPlQjF5QZVDHwnnoOagvc3UNwaQL4+SVRLYdMLDlVdn6+hoDdr+/Tvv2z/JhxgJXAowILhBwTh+DLH6Dzy+JJoSiIWda5hVHnF9QgAV2WfEgwIs1Fip9HESOwcgjUAodjj5YH4btiYwYpZNVtBWkI1ji3yPzXQRRhVorr23fAyFUMpcWF+3+gwd29+49u3vnLp8RaXktVxwFJS8QYdorej792LSeFcL4AJ5nrLGU1KoqQ/fT+NXfCfFVuU/V23QeXX1Cdk587mlWpNnHn3xsv/jFp3xmoF/+7n//s71YWEh7FPtVxwWwwbEQ1ENABmDw17/+NRU28Xx+85v/SZopqmYffPCB/frX/8lOnjrFMR+fffaZ/eEP/2r/9m+fs+KAZ+nqiT67j5Rl0u/aBErvvP2OXbp8maDzxYtFAlSodD7A9937XIPoq0NCCmqj77/3vq2sLNvTuSfer7e6xgq1ACEVcHm8YTtxctYuXDhvly9fIrD48qsvKH6DmYUbq5u2s7nLc5ucnrDZUzOch4iB9+fPX7Djx2aZ4MAxMOICfZZ3bt8hLXR1dY0VFfT9gVo7SDokqIIe1GN/YV9j3126dIkgE6DHae0QoNmyF4sv7OHjxwS8sMlQ4cV9yfvGv8dyOfjSAIRp7WTxmEDhjw0IQTEHWwRVZQhHYU2gysc192Kee3ltZZ2MQABFt8FQxnbKv2zX2LgzPybGJ2x6coq2SiwXrFP8jArh6sqKJwAgqobKXKiM+k9uc5VcTX4wekxVddtDEi0T3FPbF9S/vfdOtPs27Q0TijFCQ8wX+WHcYk94RagSnWIgdYAGD5/n9GYwJjzo0zOA/g8FtaDOijE+EAYivV9KpZ7s43gJJB9Ap+X1KUns+ALJFyVXi/nGHvvJH5J+yxaelm2t7VKUqzZqnAOJ9QugC3bQTwAIcQM98CFlNAFCUUYf25f3ICpzm6Iy+3VQRgdsB1QoqozWbB/GqzKYvhes7dZA3nFzqDndLWV506lC2JOillcJy4Cw0/Fy0OX9Gj5rLGUzdAYd1DUHqN37g0xIzzeXL787uO0ECBUs9g7OO598L0DYV/f1n+mW/CUAwjyQZcUlwKrmgqmKVLpFlexgDtJK18zCWbEnykFzQRnUeiiCdpql0iH1Xh2rGoBzF8VbDvztkEDsdQHCob1dG4SqWMwhHB9u2Kmj03b5zCl7//J5e+fCOZsYrtsI6HCknXgQ3Gi47LiDZ3cQDmp8hIT+rcqT9hKep1ebkLn0pnaOelG/CuStQ6JbTF06ONGsUIkxyMD7TDn20MTAX2RGUS3QAHuAVgDEFMDHI2Q1Kpy5KnGSQJfAA5Uid3eD2uN0UFAV4dhFCy3Ty93mseIUGXVJimsOnSpt+Gxm6UHFit4+zYvCuaYekqEhD3yDOpT/LHDpPYMuSIFAMK8e0tHGfdXPOAfcb4AvBC+a8YdAUSAyB4Q4L5wrnDCyygA7qgqUgVGZLVGlrDq4DFCuHqosoGHAguAq5NQVZEF5Vn1SOb0VwQmCbkjFU3wolAnle0hN4gw67zeloh56UFkh9J4Vn1nn98xpxaB0Nl01UNUzlvG8l0Z7uLyXJcC2H/2Cm6RjocKEoHx9bYM/e2ATyaEYm+GRjgdU2jueiS/MjLvpgpOR6NgOg8r2SLNeO7QJFiyHsmMppUt/ZHCYJwur9o8VC8yWjBmX3l/noj+giknd9/q1a1QUpUjL/Lw9eTxHIIX7RZGkvf2ofrhaJ54bqoMfvP+B/fyTT+yXv/wlBbBQGfvHf/pHW1xcsuvXb9iHH31IGurm1rY9ejxnv/nNb0glxet2m57sQIDLALbddtGriXG7cvkKgRr6yACe5ucXKDADsArqKvYKAn5Wmxp1CtlAfAQVycePHxGcLaOnEMrOAXYA21FpwhD3U6dPsSp49NgRXhtA13e3vyNVdX19k9VTXN+NGzd4X1BFREUQ1UusFQAOVEDnONfvKc8L/ZJrFIvxal4xB84bzlzIy6sy2Eu41nPnzrLnEmM2ZMuRjAUQfL4wT0ALGitUJ/GZFEZ6ha9qMpUpDF84Sdiw5HWdylRZ9/HPHlRpvKMqKqNP4UgFiPQMDfIZnz5zhtc+e2LWXszP28K8CwOh4iv/JzuthBarZGoboFoofGDcFDbiuX2kKnWzaXstJJhAIYqRE2RjYNzNAMGpq3NHLO0/8LLht7AudnYwCzASbbD7SKRwvfpVAhDyWafY29V6HYDqHodiPJFIrAHYOn8A3iUTVWuuj7Zx7AR8nK8JCL+Z7e8C2JgNDQ9yfI4+QXYL92WEKqYYRu8JSNwL3Hf4Etjh0VFUV90fMa5IyaUAhMFgSYnQHfd7Nui9tPhMf45vECCcD1GZbx8BEN6zL9hD+NL2G6CMDtgOKCagNOVjJ/rcRL3mFXbPmHQAQGnWYOHAD77fswEFniyXk6un7NmhPPuvgdNKOfg73OiUN7N3QvwZEWEFNXS7VwIAVWef00z7fFTy833NmPw+n/ljvLYrIOyHqlQ0h6VTqT65quPPz7nX3/Lzyl+XgEQADtHQDtyLXF03A2Jp3WWGsR9AyDAskiZO7coDM/+wwwAhM2n+QreNldxML9D3ugDhIOT6d3dsFyp921scQn965qhdPX/GPrxy0d67dMGmRodtbMQH05MOgjELw1DxQyDtK0BBA+6JgKPTV8JwZw/Mq1o+kNl7EXwgvRrkCSL3CulpOgH2PWxT9RV/d1CH3jw4lz06FVAAkbEGiIFDBBjMQYSWrzfRF6ptpHtmVEI8LFQRcJ6a+wTwievGt5x/bvNwfH0LWIkOivOC80KWVJUGjaZAUCnJbIEoVR7xfs6NCoom+yfivFTZ0lgPfwj+HPQsFKDkQYvooqLaelWzzR4P0Uw7AsJ4jttNKCW2GFSKPpz2geKyEG8p+wSnErF/LkQQ8j3M/ke2USCj7cEVzxHgIESeFEgwKEszD10Ign1HEWiIAipASIpxPHMIRmmEB8AfEgA4VguVxtYug2bcBwK4EvqqbN644aTbhYEAWEZfDmh1qjC73fA+UvV4Vm0i+uLESqju+6otLL33QK63zHAp7Fencz/oTRII7uVouiHLynvcXFYURLPXcO0giAtAiOuvUUK/bvWgoCHQQ6UPgGf+2XNbfrnMRJIq/VQnDHuj5Az6BvEeDIx/+8Zb7KfDWAiMVYBgDNb7r/6vX9n1t27YuXPn7U/ffmt//ONN+6ff/tbVSldXffYpehIx3w0iQgMDduzoMTt56iTFRECnRELl8eM5++brb2xjC3tnl9VAUFjR34TrA8i78dZb/C/2OPoLHz54QDuBfYu1rX5WJGfwOlwr5mM2huvsj8T5rG96sgbJjSNHpgkYIZIDUIrB77AFeN1z9Kw+eWJ37963+fnnPA/YWc5EBXBD9eSQkVfYn7ARoMhOH5kmPVKiH6x+Y+TAynIanyObRRDzCnFcN3ZNDgirnlfgVb/PQU+v+KabyqgLVe2bsaI7YseOzdjx2eMGIaOV5WV7ubRoC/MLqXIsf9f1WBrvFu0P6lfEfuT9HxywkQbGnIzZyNgIQRJaYziTFYCQ80317bG06MRIZmEgO2jHPnPQGTb4jPHo5cPvnd0CRdtojYBSeKpoDtkAgF+AVNw/teX4+sg3c9Emg/MHTRM0VHxRCXy3bXu7EODBdMZdAjQ/L0+isuKPavbkhI2Pj3HfqCUAPprCW5ubTHLgG68luCPLB34gktBBQ6UPjmorq6VZHCaG0k9eIWyyQjhvC2tOGf328ZwDwjsuKvNGAcJ41nQWHUuSmmHU2Yl02gRaRIXDLsreef9Qx/e+YYCwky/08+7Pqer9ojf08q0/xd8OAyEpGOzRQxgIoHT6efDX7bpeFRDKAIuf3vEaXgEQHjyfokJYXEOPPlEBxk5VwACBDggdPOaOrHqPqtf0ugAhZhA2oTK6sW77yNTVhuz41IRdOHnc3rt43t69eM6mxoZtDE4rAcKWTU1NuGBLtk6Y9dvbS8ECAMz2tjsQBwMazO5GXRVC0T9FYWQ1bg9jEqA66fOF0HuDDDWzq5H5xL1tNrepeCpAiCAKTgaBY56oSvc7tjGcByhCoGqhCiUVTwSAPjfQKT5yanRi0SSf9wl63OvzvPIxFwLGqoiKcknn3Wgwo4+fGfDh+jY3Q4CiUCBVsKi1o/srYRcc2+k4xSgFAQ9lsFWt1fVrXekadAw2/Ff6CPEeVs6CNgvAtA0qUrzWxXHGfZA7KJn16CcJihIBfppF6XMluQ6ynhrd52RTguIvEKsAlnaJQjExBzIq1epvcvyGRGZBGcW5a7A7AQPYBhTS8UWA9cXqhiFz32JPTWvHs/NK7vfERkGHVeUPNC7eQ7QehE3gdVCGvZycSH5CfjijqubHfFVAmIP6w2x+vjZ6erm8AlMZS1U65yxIy8+jFGaGveZoCdDMd1vsJaoNN2wXSR9SngHKvGepuQm67Z4NNZx6DLoYlFr1LNmLNDxsN65fJ2g7c+Ysg08kkDA4/uGjh6SOXr1y1X71q1/ZzPHjDFz//r//D/vt//5nu30Hlbtl2ijRt/F30ACPHjnCHkZ8Y50jmQPgNfdwzuYePrFT507Z2fNnCNAw/gI0TQA1AMeZY8f4uZiVOI8xF2trNjo8YuMTE6SDih4tiX0X5nCWAfYVruHylcsUdDlz9oydPIGqHZRDfTQO7Mbt27cpFnP79h17/PhJonEy9gr7rMTEYTFHa8er1Zg5SBZFvUaBGZwH9goSHRo3lPq99/dsO6qqh33+Ab/XoRaQYtO8Kp+98ccAhPmeCK8fJijojWFTyUAAQ2UHPXBQKm4nVVclUKpxRNpDurasRUsJUCjmYjQI1G2PHDlKqjDHKJH6CMqnD1uXfcxjUPgLVH3pw2qDNj09Raor+hfV28+kK5KoW5uphxD+Gs8Rx/K5izHvccABYbKRwcryeB5VxFB73m+zoo6qML6oAg7mSNPFsjC2BGtEg+qh1o0ED5I0J0/Ncr5zAQjbcZ0eC6iFAbYYnwl/Dro2KodKoqY2jlBOJU22QyHqJwKEQPAIampGQLi4YKgQvtzetu/m5uyr+w9YIXTKqFcItxEwoUI4WCNtDSLmfdXGWK3tbqq7Gvxq03iVKvc9AWGvjIjKw+WPdOfdqbqSnND3AoTfD5QdDLoJLTraLN/UnZ/G/x8BYaeEgRvi3tXiXg7hVQChwKACb1YXOn31DQg945VnloqPqwqg9Kecm2c50zVGRfEAIOxw7j8GGNT9KT6+P1GZ1saabb5csr2NdYPATK3dtsnhuh2fnrDTU+N2anKcFcLR4WjwZoWwZaOjw8ygEyRlFUIBCM5ay4a0s7IYSotezclEZWIIuQ/dRUWoQUCI94Nuh541VOzckITiawIGHsAUgLPoX6SKW9ZDrGZ10c20lrS/8emgqiFLyUOBokPxDzzFQuygCqbwzEVl0WgH/E6VRD0TvA/AE8EcVfzqdTpFVRYFgqr9ffi9gKlAmqqkyKKqj4VCHBy/4TQ3HE+AUMAq7aOK+msVDGodS0zGK70tBn4AT3g9rmEKvTIBACVoI4CaACECihBgUb+J1gmDLVQc4/6SBhrPU2AiPSdWgwsqlYY+a/i7F+oCECohM4gKjyhxSux59VlDkVEdxRiDldVV29lC0sGFZpI/6OGkIcrBL5/W5D8GY2YAQ8bDLuX3/0DyTAyCmFdYNhHdmTxV1hCuXRX7Pzsg1DV38pkMIv2mdQOEqnhgrSAhMzk+blthL1otUEHRnFSMrRlEAQfrebjOey3qI/Y49hMAGObtAYQBaOGZLr9c4cy9dQSq+y379NNfkCaK3kK8//n8vP39f/sf9vvPPrOnz5+RbunJgAGDYiwqZMdnZuzEyZPsKcP6RjCOyhtEXtp7bSounr94nkPrx0Z9vuGjx48Z+HJI99AQg3eMqcBaB7g9MTvLwdroaQVgVULIE2egAkKkZJhKlRC8ee+D9+zq1St2+vQZitzgPvAcnj6laNEDfD94YE+fPrelpZep0u8s0FwToo/4iRiymMuJNQYqH+wW92VQq5mIYk8Yxmg4Q0PjNHrFAPnfuomxMQHmDjrIi7GW1JOfXUZ1a1bBYhFndqCMCkxEbVN0e7xHthvPBxRizODzSpzPjkyF8koMrco4zl8xlFfiop98eIQV4Pff/8Deffdd9mlCxRaKtbzeFN9I+dOfn+wv1i0ox6gAs0I+YPw8fCM5x9E4USGEzwRdGu+HH0CfO741PB4+VnYp78325Jv7WvXtiVYrJVECwpYEasD42eGeg11XSwIAIUS8sJZxftoTeRISdkBCX976ATDorBkk0sDuyG1omJ2CnRUPuKDX7v80PYSUeAUgHKzZDsZOLC7Y8zUAwi279eSJfU1AGHMISRk1AsLWEADhUAymL4+d6L6RekhMV97UExy+IiDsDQRzOXkObDr4AEt9i+Ut3D9ltHv/X78GqNfr/h0QFgIXyZBVjN1PBQjTc+uSReffK1SYfCxSHoy50ksEltmC0PMvKtpFIKYKTXX9KGjuKSqTVQ/7zdS/6nouAW5Gi+G2RCUESADFCg3xyC629625tmrriwvW3tgwQ1/LbtPqmEPYGLJGa4ffoJECELJyFxUjB3SoIBX7WcGfBERAyUM2HVVCB4T+TbpnULFwrRRsQYWJPYHe4wW/iPejMriLuVv7GF4PyX/vCaNjYC8j+sKcjqdKowMkVP+cHlh9fqmKCZXCHe9hQFURVBwce3xizGcyScwEzg/VJgoFeTVMoFDXLJpsDgjZFxevhTNEhQIKdqCG6VxxvTgfvE/3AMGXZ3JdKVC/FyhM9znGsYj+ir+70qrTbPw+O21H3wrSRfXSZ5F+0yGIl6PvBAhxHVTk08D3ODb79XDcuPf6bAX5ok7qM0V/RcYZWWAq4O1iLlohQsNrqddKfUWuQisKkVPWyCKQmAoqqOhVIyh0ihSVQfnt9xzVGwiCoOKD/7LCvAnKsc9jK2zPwV2Z7Eo2QF1D5qneiOOGP0y2InywZ9+TceiSizwkIdWDMvpaAGEXQ9UNmOYvJ61sqMb9DDAHQZS5x48Jcjj6h9Utn93JfjyqjtZsOKrQuHTQM7GWzpw+YzfeukGaKO4rANbn//Y5FUnn5p7Z5MS4nTt32v6f//Jf7D/88pcEeHNPntrNL7+w//W//sk+v3nTlldWrLm9Y+1Wm6BzbGrcLpz3qhxAJvoC0Y/3YuEFZ/etra+xYghxmtOnMOx+jMAPFUBQ2xEcI5mFwBbjMbDOkDwBDfH8+fOkYuL80RcJSqto5QjYjx07StorKKrnzp+z9z583y5cvGDHjh71eYJLS+x3vHnzpv3hD3+wxaWlZMOamCOYiaIV67c/lpNo7tqb7KVElbZe95EB0X+WJ30ECFVZfVX/pfcJEOKMU2KhDyzrYUDxQo51iw/Fb7sOpofdAGiKNgLsW40yQjIBoApJUNwD0B49+eiJyNznpiQzAW0UQwAGqdjiZ0LhrOlp++STT7heIdoDvwCgD/YL1qBm7arHG/cf6wM+CtVjJQPYQxs+EIlUvB6JDB+95FU7vE+UdfTU4zgAajhGbdCTnfxf9AqSPh/CLahS++f4XF8ldJ1VAUAIoSUXW6Ld3nFFUxfvGuFxKFrGMVV+/+TT8H4kjSEGh+uXnxKrCJRY9nO3UHH0sVJIuJABk2kZ5PmoRLt//SqjeL5lQPjoxbwDwp0duzX3xL5+8MC+oKgMVEYFCCEq89cGCN3J5j0Q7ig9KyvHVwwZflMBYTflVXGq3dC4vTncOr1uymjJEEbVJjfMftq9QfWBzPUhlr0U1PThBUqApfL60vl3rFxHxrDb3yrXBoMsY9EREGa0pjzqc0BYrmr/xQHCHAzGcuU96AAId9fXbOPlou1jJhEAIaTSW00bsj07Ntqw46PDNjnaSJRROCBX2/O+p6KH0MGhnKXooXIkBYPAs5VsgI+KDxwXHpfAmys+ouneK3+gjaAaxZ6Wqakk9Y01zb4LfGdzAB0cQnxhLIFH37z+f3BEyORTOIaAcIfOE84IASqOkY+FYEURNJlQdhPQy/cLfsbrXKjEHWbewydACBCFa8Hf9H5V4QSI8Vr2zbH65FncarWRB9BIhTQms1D6zAFh2Q4fBBkewBejF6qBDp1/KMexhzFm91GYZnS06DxIlTEf3UDVxxA68QqhD9X2c4+AKX6mLQFdCDSk6D1VHl77T69J2WAM0k49aH4TWCEktdRXnAI3JjLYJ4hAzsV/sAYQ5CMgfzznYARVIvRcYbB08lTdFd2SCh7z/wpAg77qz6/wgbIzVVvXfYTbDweEOJbvs6LnueQXKoyPbp6Nz4CJhSzg7mKLq4DQH7HfTTEmYItAYTtz/qydPXOWFM9vv/2G9MfmzjYDcK5h9cS29lldO3J0kvsTewhACzQ7VFpABQWtEqIw+Iyvv/yKz3Nrc9suXrrIOYL/+f/+z1TjxJ7/+k9/st999pn92+d/tNt37tIGsOpug3bs+DGbOTFjx2eO004h2GUv2ctlW19e4/oanxyzq9ev2XvvvpuSZFg3OF/YEJwH1hWAIewFxhRAqOTE7AlXuN3YsMePHtnS4pJBuRdgEcIz6HkE+IPKKJkEkxN24tQJG5vwWaD4TPRCgoL69ddfc4wGele57lveC8e9HKBQrAgvXx8et6gXk/FLsgkOtIZHhpPIjhIOtHscZeBqvT/G1+sGhKShk6nmIxZAU4adnpqatpcvHeTDbjndc5j2gf6A+/3gNRN8hugKnkd+5wdtyGoDdTt38aydOXeaAA1Ue9pLSLuErUdlzNkyPkoJQFCUewj7QMxI9GbQ27EPAAiREMTsRPld7wv351evZ3MrQVseHXNl6ACEpI3G8Hc8A7Fe6Cch6tb0cxDwdyqn22BUv8UUQjIVVFH3ky6sA5uLcxMgxDmxRz/UpeFv1ZKCdg8o2roy8673FQclXH5TQmFJhKik6fBjrcRDV3NBK/RgCDzvmu209u3RIgDhir3cbiZAiMH0PnbCAeEOKaNSGR3gHi0+sffBi1GdvV+XDEA14KY1zhvlOzsbf38hKuNv62xISmAvsiV8LXomYraOBDncgBwEXb5Z+jAkPWcmHW7oet010ZXSMqp8nGdRiq9u9yM/xusDhGXASudbkvX1s2IvTVLO63w3uq2dA68+kDjv9vxybkduOg8QPcr6Dc67OHiSmSBS9Y++7uJ46suJF5Wvy7NhonaU3qPg1Zv+0iHkLErHxKH0kiJyLJyuAiDN46K1dApPp68i0RAvzI5+qFmKF6RTrgaw0SjeCRCih3BnbcVamxuGnwe3t62+37KRmtmlk7N29dQJmxip20jdh66LnomMn4+UiEAvqoV0Eujzy6SzBZDU56VByrARuIlSBXXVMgcNvhf9mSKDiOw45nkJEBIwaXZXNkjXgZNXxqqAUMAIjmhtfZ2VSzh2gJwECBEMTE2mngZUMXAtyOZT3RTy2QHmBKQEvvBfZW3xc/46zy47bQbOT7azANBwmJCd9+og3psqa3Ev/Z4AWMWsp6BxkjoUdCp+Xig8q0KY7FU2G86BgiftckCYA0N8pqqTCg4QfKJ6B4EJjQBJ78kXatA3ccYepDrVWEIgeimfCcdJeODAOZBxvZIp146hD+GrfG04yHP6KgEnBzNHjyHWEr4zEQIEM83oDcVzAk0UM9WeP39u8wvz/HlnG1npVgIuYT0PbsFILuje7uskU8IwevHD5uaBSxjksB9Bj+u0ydPzOmgLkSVHBTxfP6LO6qOkuomECe8PqvMhIa+gTuef+zidazWsckAoOUm3kR0tfyi88v3xgmRvgw6IagwEUm68fYMVQlDm0Ht3+85t29rYYgCMcyIDAC03W00bIT3zDHvoMBsQo01AN/35z39u58+fY+Xl5h9vcp7g55//0VZevuRQ+w8/+JDD6X/5H/6GIA/gH0Iyn/3Lv9jDR4/sOQVDtrkG0ceIytzsiePciwCPLxYXbWVl1YFBc5+9Wucvn7Oz586SxolxErAPEKbSnh0aVagAACAASURBVAdoQ8UTATZop1AbRUJrZHiEFcYFVAYfP+aegK1C/yFmGmI2IgAsesvw5X1rZpvbm6wMAuz+6ZtveK/QG/niBYDBvovfoDwdPV9KphXKdr7fVbX3JItbDXxJbIrPLEAJ7QPBjQOJ8clxPxcIdwW7gv6Ao4ZCvbSYJnCgZz4lBcL2yO6ksQvSaoDibO4pnfsa5xrjYXhevhaxCmUr8zWbx2AeZ3b2vrIZSvhBeIp0+Klp0o23NjdsFxMFMIcPaxGAsNmiqBoopOh1cwC4T4VhgBgcj3YaQDL8E891t22tnbZNHhm3samRSNS4/WJPe1AklUxUIpB7j/fBx3+g4kw16wDteK4YbO/q2c6KUSKN9hnAlCEgQG+NaxWAUPdVvtmVSN0vuK/3WcCwia5m7ck2zYalDcbf9535k+yJBzsR83viWC0NsiHyW6TicmSUM5BwPImnuRibi8uoeo37CABMsaNkN7OffpoKYfCCB4Zsp7XngHB1xZa2swohVEaXFq3NsROgjGIOYd32ceExmN5vWtmwHsS3WT9Q1XH0DDKrikH9hJYAqq8ACLUAuW/d+Hh2NEQWu2aP+gCDHR56JfboJ/nV+eLlswBWM4KBi/Mqq6nF7Vmkn3JsxIHHn3pU/C95cKfASYFwz5tUWUedK6FF5UxPzbdhF0Aedrx49HFHD+LB7ikBUofCyxxS4dT1l8SS0sHjTKvjKbKm5KIBP9uP+bnGZdK5ZP0HxIaBIeXTPHYvoqEEKvPPyNZ1jmVjC3XWfOqxhfMAzJ+JDhYS0h0qhBg5MYC+sI01VgkbA207Oj5m52aP2S/efds+feeGjQwNWKPmIKsAEO4cClEPdyCge/Fa0aiexkGg8dxFS/CVUzudPgggiExjMVOMCYywKeq5kzCHKIeU4g4nV3JGEqxIc/E8IaK+JZyDDzUvwKBAIV7n2UpVHdGP53LscOx1DCxWxSwUQAEwVdWTI9ZaRKCkqqH+VgVdspMabo8gWJLlzPzv7ZEGp/EVhaLqhm1vQfUTc8D8+Xg2F+qZZcpoTnNVxTG/Zzon/VfLTJ+rftAVUqg2fR4oghQOcPYgUqwQBC4IoEg9IlXYx4H4HD538CmZGBQ00Y9TpQGDiUNQBK8nsEQCVs8W6nNJ2MBppghSFUDguBoCj/NjoBFVTvZCtVoe1Mb94miPplel8DxYCUtm7aB98/hUeyx8Qkmhr0j4hmHObByq9WGPsmQSAziPcA/9QuVo5vgxqppibSC5oWqA6MF7TSgXmNUxOB3iD9s7NjI+ZoP1WlojeaW6tLdDuVXWHeqHhR85eHoOIvMkWof+QeznPafQnTgxSzrmlSuX+SyeBmUXtMvtba++DI80WIEeaQyzWoDE0EcffmgzM8dIR0OCGSALfYEAXZhZCyrlv/zrH+y//f1vOLLhnXeu2d/84hcEjRBywdr99lsfUH/v3n3DDDrQMBcWFgt1zaNHWG1BcO9qwNu8xxjmDjCISt9bb7/FNYVB9dgbCOZPnTxFyjE+G7PrYM+uX79uV1D1u3DBFl4s2IOHD+3Zk6ekkyKAx5gJgMG3QhEVVUI8W/Rok266tmbP5p9TofTW7dveM/jwoY80iVmfuFmk3GWMLKx/7DkIP7ZhVofMao2ajYxjdqwH+tyvUQDQsHWuIQM932l6+Ma9hfImRjKg4ol+RVTWQV2EvWHwjur/7p7th1AJ10qj3MNN+0fw6oPckaxpbsOOgFGAeYg+p04gyPsUQwwqS15RpbXdpn2gLW5jDIOrQpeo8NlW8oRxgELFOkWmKVrTvULDGY02aEMDNauN1DhPEmqt8BkEjUGRB71XFGDcfwBBgHQ8Z9g6zcVTpQ/3GrT5VrNFWjLfA7YFPjeSXIq7ZF/4TNl7jmfhc3Z9uHymtolEWNBYmQxt1ChcpP5x2FwKkWUFGcYrmIvOBCKO777ZE0NILRSjmSRUBlDG/n+oJkebBu1kJK4cRDoTRJRjKp3G/F9vfyhGnNDvB/iTRRGziPc6Ykv3XVAldqDrSejwOTrnHIz+dIAQJzVIQPhw8bk9X121pa0d7yEkZfSWzS0tWRtZBcw9woaAYAI4sKTTeA/hDwKEPSt43at73T1O/4AwIEgK9JSR8GC5rAB0qIf7AS/op2J3+McXzkzn79RBVWzynw//tNf1CjlpAW8cV8PA5cwLqmgX4Jad7GH3skhWFJCw23sSaMoDhW40o26n9j0BYSlr3aHnkJWRDtdbyiwmIaTOT9GzaeUTFiVLf/Pgv3i/9oZ+k8G1ZIgFImSYDyaGeq+q7oAQ5+t9DdUeQswhHILR3tyw9s6OjTfqNjs9aZdOzdrHN67ZR9cvW729Z5yaGouMfR0BAsT9x/WgiR0Z9bZ50C96CAKP3FGrLy4PMJlpbPk8paTIGIE8aTP1qIaoKhYOsACgAvz+X9I8o8eioJNqliIUJh0Mgp7C+X6oFMbruUZST4WDYHweACG+GYQw4PIZgaSaRoYzr7j4NbUYTKq3UOI6ymgLqHo1xAfFp3saawzvAb0Rn4Ev9YYgYERwhOBA16h/S2hGWVccT6DQr88ds7K1AqtKKGmlCVxItQ4BIVQGSRvG+R1QBfXh9ASCEhIKMSEEQggI0eciujBZI3DwaawMqsP+0VTdq3sw4HvDqyW8ZzX0kcYQ5JiRCNDAURONBkEG/p1UV1lN3PPANURrEIwoSZGsGT67j8RTsf+DURPPSmuaADZDdmkvJ3/igZQqF4WvKWaX9trtABLX37pOIKj5dxtQq8VQ9ehvaqGnBwOjR70SAVA4MTVpQ/UaBXRw7ar6c4xIDCBn8BiS9P78UcGNmLUC+nSOfn3V7JlE5ZRY9WAS/0OfHEYsABii4vTowSPb3tniftxptmg7UAmEXD2qgNhDUFP85ONPCKQA1FBhRCXtZx/9jAwCrI8//OHf7Pe//8x++9vf8d7+zS9/bu+//x7nBy68eMHZfI8ePSaYwaB2JAX4veWz0FCtlBIt/ot7iYqMj7LZJa0TwBQVJOw/fI7mpyG4RrUZVTysWbwGcxRnj88ymEdl8sGDh6xqA3CeO3uOYPDS5Ut2AUPlqXyK5Afu2x4pr4/n5uz+gwcceg+gCRVTCDt5Mgz2aCipSVLwYxe6Fq6ITOr0btsBIcYBoKI14v3XWK5gW0xNgoY/bcdnZ+3kiRN8gnjmnAcX1WA8C46nMWMV/fatW/bk6VN7sbCQkj6eZIFaLPo/fQMP1p0yziSQ5r6yGjRMqiRsAe4vmRExGxUVWjxf9I0VLJAAhWEjcA/gZ/C1tbPNpAiq/XgeiaGBloM8SRHAyvdnxX9n+9ArXrtMXODtjZEGk16JuYJxCFSnrrGqPTt73M5fuMAEBT4Yz2z+OcR90NfparkAv6j8cV/GiJmcnVG1uQJDAE+491grp06fZCKEI5rQmw0vC7tK2+rD6HHtTnmtMXFBwBysGylDCxTiPOBveV20ia7qi2sG8BoaGGK13I8/ymfmo5fcPnsvv1NCixg0WBs8JwBi+EZPBOcJSflWMEPYo77uY1twDdhnsNtMOEJUZsh74J3aCkAYVfM8uMqy6YzW3wRA+OAFAOGKvcwA4c3btzh2oh1zCAkIG8PW/isBhHICQuxFgHc48PgxAdNhIKbbsfL3dTIUcuIK7vN//5jn/0M+Kw9ABSg6UnNTNvuHHM3fW3b+3TPHrxsQ4nglENUJEPbRSVEFc9U79lcFCFkh3DZr7tjQ3p5Nj43aielJVgivnT5hl07M2ECrae1MAhtOBAYaDgK9Fj6Ed4BZa/TD7O1BnKXOv0H5TBRIvMarGB4gFs35CCJgMzRCYYifT2AXwS0BWDSuw2kQ0DELi8Z670vL97NAFI4nKqYqcPgdzpWUUcz4o8S3N8bLsQos5VVRBMWqlOAaRKNUVUvXlVfeimN5VrtaHcydqUAcRVpQRYuqDN6DSgGOg8/WOWpgPa5VIBsOFvYYqm7qyxBwzKtBefIuB+YChrqf+T0lyEYAEZRU2oLYHLxfyv6GGEQCXqROITD0NzRGMAeSL/IsdRrQnbRE6PhrNdCbKsGbl+cTIKT0edCZ8B4Ea+h1QnCKIcqgDaPiCpvogDAEITjWwKVBWY3FwyXwCXum4n6XBFaybbSrGVVKVZougNBVBMvpINHjtH669xQWluj6jev2H3/1H7me8HwXX7xg1QbKmawYbm1Zq+ny8I2RkSSQBAVOrBW8DvcNawTBNX8eGeEeQnWD8yBZdfYZjnhQTDSmzH0h+NHNJwjkOuhuc+9orqfT45y6BsC1uLBkI6MQjUL1smVHjh61a1evsfcO+xYVN1QLIcSBWaOomEF58523b9jHH3/C8Q74+sd//Ef77W9/a7dv3yKF9O/+7td25swZ0rU///xzVnBgP0SFfjz3hOAY4A2z9wDKsNcQyJ45e9Zq9QaTMdhr+IKSKe4RqmT4HDyzq5evENB8/sfPU/Xs9KnTdub0aX4e9icEiyAgA/EaUEKvXbvmKpNnz7HiCFuJ/Y9jbWxu0DZ9/fVX9tXXX7NnENRWgI2p6SmCN5wv+9ympwk+Hj16aIuLS3z2Sii5uFcFlAcdFPf00qWLHH1w+fIVngfEc6RwTGpks8l7AVsJ4AvxGtBcAUzRy4j1BnES7DmYb7dtvq/Ul4ZqG4ARFS6phOmz6BzYoCroYy0ATgG02WM97q/jelQFKAAd1imqyOgfRfIDdF7cV9xfVWux9z3hlrUo4f1JDKxDxT96bDXaqpyMjT5cuKndfWx3G6w5aP7/2HvzvziuLNt3A5nMIEBoQPM8WJIHWZ6nmnq497/tX26/99pdLttVtuVJtiVrltCABEhCzAKSBN7nu/bZEZEJSEiuKlf3bepDYUFmRsSJE+fstdfaa5OUwADI97p27SHcDwA8daKcRyRG5584kPf+vbTE8SQgP6OsgjnmxkAw5GUlTZgfSmoc2O/7bTP15XlSMuS7GSBU/TwtKMpiO51NdCYy33vdsMvXzrxnIcm5psaSACz3KfoDRqkDayrvgyEMQBhJI9ZRPt9rCz3Z6n4D7iQatfeuvvHELwnMqckpPUuY9/As6hmYnXWpMhLarPxsbeWiS2KT27ibv62zav/y2LfuE/IsWAYOaDhfXbLbD0dtBMno3Lxdv3/fLt25Y9QQ3hsbs5XmkIwCCJsTIISJ81ombcIe0hQC7lVhaM0v8ildzzXkL1srcH32kGycIcyDh9UawBcFaU87v6d95kaOt/Y0yWWQq+Q6BZeqwqg+ewj/rq9YS18UbImfyF//6VhDR7kGU73WPVkPVK/n2+Buc8+WjGaZ+XSxOnbdhdcGXAV5k/6z2CJltQFDbfJgbeY9mA1/jnOGMDuu60CyJ33tiobieW1AO1aYax7gxi8K64IyorUMYQnGCwne4oLaTVRnZ2xpbs4Q4XQ2N1lvW4tt7263rR1t1lBdsGVtGl5LwIJfAwjZ1MwSIJxWUMCiTxDgRfG4Xvp5FRmpCCA8I0owHi0UagFhgL8AUzqHrNWE9+zKrjplCwmEwnAkpCqSncjxbFkBs2rhYEOSEYNYnVSTEfOJc+cr5LCs2HENLr1ygBGbXYA+3xh9A2Ys4j3FBE49EAs2ThlaFeZ7dpTPwPkSZoHfR+1e/HeMMecAOOB8CLLqAWEcO847WMr8376/5Qm+XGYb5wqoEkNcaN3iu1cOCCMxE+PpexzgPrXukAUwYxPjmtufB9PO/Q1mqqamLRhCEGVqYOztSgAzAE3Gp1nBIoGGgsdpZ8PcsCb1QkzyZQFZGaB5Fjrpn7K1Y73QohYQ5mqY4j0NoxmtLqmHoj8IqwGhP7cpCtjAY79t21Y7dOSQmqFz//l8glECK64ZgChWC9bbTMEqQTeOmMwT9d0bH1djeJjBjq5OO3r0mIxeeD/W9t6kHRDIt2f6i86rxdOsTRL6OheJezEuMLflJrEqBJmLOAimFgtIWaenplNfwUZbXFqW6+h7776jkZLLY3XROjs6bf++fXoWYOJOnjohUHXo0EElpfiMT/74R7WRYI3AofPtt9/RvYVVkpzv4cNMXsj6IJZNrWZcHumMSIe1trVbqblZtYME94BL2EPGQzLOkREBGKSgBN2M2ffffycQhbwSkIAMc2oC5mpW94bgH9kqrCH1gpjHcE+oK+Q5B8xhFPNo7JGMdW7cvKnv0YcPdFxqm2Gj+OZcmUsEzveH7wuIYnpDEA5oiHMALPHNXGBuMvYAP4Dtjh2AVjf04fqityFrIgBwZHTUhu4O2b17Q7pe1haYOK6VucG/w4k5ygMY03CTFEgC3LW16Zw4f34KDFIDWy7LUEWGIeEwLZm415JFy4NgwDgvAAT1l6GYoB7z0cMxm3w0IaZ5qXFJgE3JHTFLqQF7iDLXUPd4vUesRR5roEgRIxZ7HsxYUjK4SgGZbpPOu+gGqrV6fl7jJzC0sqKkBusx64wSm8n9k+Qdx2C95bpccNEo1o+1j3EKQPjGG6/LEImkhRvRNGUKjFCd1ANCngnWBXf3rn1+Q+TjiVDUMqg+vMcv7qOlJk8EhYQ3QB/N6GHqioBQ4C6rL3aWsB4QlsthkMOz5nXBrNWsLXITTY7RKt1QopfkZ5M7oUaPROmUPDYLFUQWlxX8JX4VQOiBNna1jbawWBUgHJ4EEM7Z9eFhuyxAeMNNZSQZ9bYTsIViCNnoMxVGERDWsRxrgIvaQHv9+sK/PSB8mjPnL2EJY9Osvfj1QN9GwGDcr+InxibmgXQK4KOOI2L32NUKkqAXL1j86yPFmmvIsmk5jZ/N078+KlzzYmqB0+o5sBYgVGCxrmQ0SVD0mvVdUouBWGQV60/QpY6SFNQwiTGG9aYMxfdvBBD664uugh4yRZDr55i9ao0S97XOa+Nz5nkBYRPZ3LkntjQzZQsz01ah9QT1MMuL1mJLtqnUaN2lBmtYquAxncs+CaZTbzyCiGDRIrNHZpbC9sh+cgUyHRDr4yAnn5decM7YkJkMlkyyp9SXySVdHtAU57MnpJLUpWaYcqMlf09+H7L3J+CX1UASQ6QMcjBpOqfkuuamCW6HH/KX+KzIArPJRT2FA0OvN+nr66lpIRFsXlE2FNLFNIMc+NHGIfVBJGBA7sP4EIAQYES2nextANIAhPwu7OKjzofrCRlrsJvxb5daRVLEwVpcf9RTCoCF1TqMQKFfmc471QYWn0V/bJORk9xjkwtiAkiRyVdAkZyp45xSXqVgGBFtjZCMAtQ5Hwe/BN8C/KnehEzz6INRBdh379xNdVNJJiUzpJCfFgBhgycL0gObzbW1nsAcEObPfHatMU8La1pcdzz9xQUPRjB7afG/n/LoU8/Vt7nXGZU0F5DKMo48h7A6sCiADCR1PKcEl3uRt7W1ieUhyJ8YG5OkFNbp3Xffk0yT9+JiKEaLz0nGGkj/1gPIEagVT9nvaYPqNFkTkE0i++zt7bN5uQi6myg/57HHV8BCX7sVO3DgoP3h97+1hXkA7iMBIADh5t5erSUkdF47/ZodO3bMtmzdIgA1OjxiH3/8sZhAWEEMWl577TVJQ4fuD4vVAsyEwoDPYUwAZb7ueEKqp7fPOjq7bPbJnI2MPhBDRyAOkEIyyZjwnHGMI0eO2OCNm5KJXr58Sc/ksWPHVXcHa0g7E0B5Z1dXBsRwRKV+0lu2+JwjgcH5ff7ZZzY8fF/JH/oZ0u+QGrn+Lf261n37aWa+S+fKukjtJfLNkeERSW6ZR7CrnNvevfvs5o0bdnNwUHOC93C9MIIAUo6v7+4el6queO9Xrg8Q7N+35IYKAKfeTa0RKtSFeVKOdZp1D8kkzx7H51qZl9Fmh56LAEOktYwPYItnTLWCNcYg+exRu6JUFxjyfmr0qOscf/xY95DjIzckETA/QT3wgi02LtoyCSdqy1UHnJtmFVk4rd3xf0m2rrY4aR/gPDs6Or3+mf6YMy7FtiZfy5TMFUB0R1EBpyRtBISpt2pyyaXX4Lbt2zXW9FOCOWRe0COTdQTAhhsuZ+R57BWBJQAh7+Gevfbaq3b06BH1LERGTU1hJPJif3UQhZsorZM63OSI+ZWk+8WEjtd7NyqBQQkADewdFC6qfpD/CXgl1pfkptdwu8GLJyF5Xkh2+j7pyVMf7yIg9H3fgb+rdUi8YICDMVxKwqVbX1xH+Ftjo8tSSRZ7otH3HRnXoYypqznVXvNrMIRZYJEA4a0HozZC9gRAeN8B4fmbAMLHtlRqEiBE9fxfERDGRldc7D0Yyws/NwrK1ttci2xjzrSs3mw3Hh6v/8osgx1sUrY4xG78S8DsX+MMN/4ZmSyiMGjBhEQw/DSgs/EjbeyVzwsIFWA0rONW53rwXJj2AoBwNYioBYQRiK8V6BR/t34yop4t/K8DCBsp/p6asPlHD2wZqSEZzcqCJKSNlTnraFyxjqYGKzcsW4mNL3MYTNnUgi08O1lkciUPa3JAGLVizqR5AilMA3LmzGV7yghGkJAxfV5AH06kkQ3NmMpEtvjLC7qJmjrA3KWsaFgQa3gRwBB4EjwHWCsyhNRu0AstwFe8z9kP3+zYhOUU2g5Io70GfZa6M9lssbYvgGds7EV2MSRtqqNp9I2br/g3slKOA2jk7zEuMWcDdDo7mycaXM7j41kc02AL47X+Oe7yKDYi6jKTZJRoanEpNZWXY6FLsmJM8oyxmwtJTpqMujwvU2hXpMCSjH6TlXF1lfmL9wHMWGFJgjwgIQglKOF2h1xWPf9SXT4sIEwQ1v/ffvutgnVnCPlcN0IS67UGo573svL1bj0A9KKAMMa1WGMfgJC/reeEWL/6ynAltSLgs8LBj/mGxAyzC8DPg4cPvbffyoqCcWrWqHviWaTWafDmTQV97R3t9uqrr8kEZdeunZojsGOXLl2S/HLo7h0Bu+xrnTYWWYydnnPmAeCPILm1rVl1UJxfa3OrWDzq6mjpAOsHO6m+nMsAoK124sRLqpdarnrNndYTa1CQTL0bDdsBuMwvQALA5bPPPlMTePq8nThxQtdTWazK2fP8+QuaCwBhQDSgic8lQOU50edu2+YSSYG+eaNpQLm5xccyyWw5D6SgDnYX7Pz582oOz1zk8wCPSHNhhmhCDxsHk8jvN23yXqQcD3bPY6gGfTbn9sknn6jpeGNTg42OjEo+eujIETty9KgdPXZE8565HA6zAD0UDgTGm7q7xEBSf8cahpxUZj2jo2IO3SAm1UB2dcoERWBnjm8ke0/UZ5G6Re475wR4KdZKc+ziXoi7rpisvj6N585duzT3ANm8jveSkNDeAPiYnxfQYy4BmlRCUEwShTt1ejYBNOwlrHcNySGXOcU9gHmMBONSBeOtWXvwaNSmZqZ1LbNzT8TMAjo5jtdge3IwdxZ19h6gxnojdUZzWefP/WP/YpzGHnkigbWD+jkSdfPMD4GS5OCaSJ7wMZCYvLFR8xB27+ChQ0pc8bwzT7/++mvNATHV7J8LVR2rqexKh4xFbaYVEiC7UxJ4yYW7O7P1SZLQVPKALFv1jWJm2629lbZAXt4QyTeBXvWKLWv+AgZnZmdSomTRqgB+DN4yh2Sv33bliO/VkUDxGkJf43Fb5acnG9lfcqMfX6O8z7D6IbZ503q1jJJyJ9WzJ1MbAW1KJwQIXWGj/SMBQtYOvgQw29q0v7oJWenXBISUIDSIIQQQBkNIH0IA4c+DgzKVqTY2yFRmEfpaLqNNfzOGsNbrot5ldGNAp95lNDaBYnDtm2XuTPQirFmRMXEWxbPHxeOF6UL956+3Ua8HW/Jj5SxDlg1WLOm/9z5L+TgVj/O8x9wYhPplr3JWyPvoxFcOCHN26u9x7muBpnpmLdiymgRAbSxfMyAvAgj9dq4WZIYZCgtybeBbyyDFCWwEEOZTJ5fpRsIh/5wIk/6RGELkoou2ND1lC+OPJBddqVSs1LBibU0N1l1qst7WsvW0luU8WgYYSs/vgDekksqapmREccMRoCm7E2TOSrnbGZtJAA0HOF4zlwFCWLHUo5BNmmw5G4BqCKkdTM6QbITUYwSLl699fo4uqfRspkvC3HmN33mG1O9QuGP6BkPtRHuSwLhFtwIIAgEa68rpzTep4twO+SbyL0wEwnWUTZDNL1jUAExF4ORraS6bjPnLzyIgDOCpug+c8ADoypo60C5KQCNw8/P0a437QGCEO6ks0pMzH8eKe1p8r2/g7dl7MbQgkOM1BHawFDrf5BQY11UcI88ee0++qPHjdwrKCoyjatYakELhSutNl8M+PweGXvui6062/N6fi1YRjUraZ4Bw6K4C26GhIW+7AChMn7kKABfLNQqNpNMMyYwo3CI/sQQuwfH9IljBopFMSI1X/Jwd8KW9Jrno8k/cMV2yxrPkjEPM6TjP+l1C0thmB8+ScCfGHjBw5PBhO3L4iIJX6sro74fxDMenPQMAhXYJBM13bt9W6wKCXVgr2iMQwBIMwzjS3P3q1St25fIlgWwkg/HlAD/N3cIa7nPRk0LcU8yEYNYJnAcGtqvXXn/fZt3bCxcuCBAyfzo72iXBm559Ym3t7TpPzGK6Ozs01wQqW1ps3959dvz4MV1Lb0+ProN7fO3qVbty5YoA3TvvvCOGEOnmzOwTAWMaud+6dVuST4Af10rgyti5zNJrCGEE+bxSuUU1hLDRSCcBr5xPTw8tcDbZw9EHduP6dRseHrGJiXFvS1MuSQK6ffs2NbY/eeKkWMT9+/e5DBUmskwgPm8jw8PJIXZex+Tcz507Z4/HH2s6YXTDPXjr7bfkarp9xw4BECR+kl62tGrcCIRh6GjLw7rD89NIa4GWFoE6wAxzwWX8HWKCAE+MO98T427IwhyINizULM5Mz0iVwHxk5rLmcE9JdglsdLRbF7V/vb0aN8Z6y9atYqV4JumXRz0d5xBSQLmBIgmUVN+ZesCVg5+SwJvGKEnjSbBhKiRjE4xmZGbiiTYAocxNaiX+fwAAIABJREFUME9ZoR3DE81R6jS5x5NTfl1ElACv8fHHqb/dglVTPaziANYTKQMcwJWay7o2gFeYLo0/dkdVnrVsTZZpzLJcSIvJQcWRBadr2Fjm2qHDh21z32bdq7/8+c/29Tff2MTjCd1P5s3i/KItLixaqYU54mqHSHRS8hFMHPsLwFCOnqx9SELVfofafl872sTCeXN47V/I5XGBlemW126y3wJA5SA9D0Po7TQAhADM4l7l/jxRHJDLcRXrLFNb32Q9vd1KVLA/uTnUvD4/1EHBLLLHNjdzr8u1ZjOZz4U7wjogjFY37HN+LCUKVzwxgfxUjGMChNpnfz2G0K2l1wKE1BBeunVLNYTz2KuSxWUTLJc2DAjXYyVqN4dayWgRZNVvImFlXv/7+n/z8Ket66kv9YCZQKbo2/isT48gLB4i30k8QM+bIyt4SJMhmltG4BSgIv79rCMyJjxMEfj5hpV657BRk/VKlsf+uqI0bf0s8bOO+/cAYX4OtVLDYoAb5/i3PJdnzdOYkwGUisGrzivwd202wwPN52AIPdZaP+kRAZkDwtVyZ5+Da9/V+vFb7zhPe/6Knxxue7VH+/tJRjGQacA8YmHOluefWGV83JafzFhHe5sNbOmzw7t22e7NPbajp9NaGszKGEKE3DMxM2F1HWAm5ITauJSB9IA15IkAugCE0W9PLBegrZTqCpIEJNaUYHMkE5uniTyucrMKqNjAkKGxCRVvu98DsshsPF4bVGNmINYsv//F58XXCq+dC1DptW5L1gJb1tycbWLFpELOehYymumkImjPxiHVSBAMRfaTnwKtFN+XPaMd5hecR1it8zqNwexsqoVyp5YAvdF2Isx7iu0rvCF7RWwM7ycrLGfClG3V35JRBscMhzsCI9W+VCr2ZH5ONR6qpZqZkX1+PHcYLcRYci1iL1UPmfduBCBv3tKvDTwbvyLrkGo/CSiCVfZr8ScFQxFMSFTLiMS1wbwGRq50yslrP4HhQTI6OT6ha02rZGIGatd0D3QaFDhqvZHZDdxQsqpPzqP5fpQy1sqOO+BW0AXwS0nSAKBRGyMzFhh1+sUlaZkkaisr1lLCwdF7WOo15mPPPQhgvGpVSnXBLntLtYdpvsGKvXT8Jdu9e7fu79mzZ8WKIR/dum2rABVtGAAPBM8Xf/5ZEtLqEi6am8VmiNE4eFDjjYQRMIX89vLlKxnLEuwzYLe4bxalbIwZzzbniFEKwOiVV162nQM7FNh9+eWXkn/29/cpwGds7t0f1v0FoB06cMB279ppl69cUduHvbt32yuvvGKvn35dsjPuFWYngN7vvvtOcwp258yZMwKUgCWMY5BNXrt2XfJXAB0yPthS2FPm2t49ewWyYLK5TgDg7r37NF8wsHn8mPYS8wLLSPhg5mhx8c0339rmvl7VwgG+kRgyLsg7T508aadffU0GMshN1c900Zl+ehreuX3H7t+7r/GFZbx27ZoAGfOV+96BzHRgu7377ru2a/duAQQAEPcNwLlt6zbdL9ZPZkDU8VEvKXl5udkejj4UuxnN4/lcwOe1q9dk1EMdKa8n4cbYOTCkfUuhRCABfOrHOPaWLchnt7lk9thR27V7j23q6dU5MN/U0uPmoBh6ro25x1eoHgB2clQmwdbckslLud/RZzar56T+sLNLUuM2EgYtrZkxmfZgAEna8lkv2BdgJBlDkheSTc89EdtKnSXnwnhwH3SNJGFwFE3GVlJWNLuzNN+cJ3sZssrMEC1ihHWCBe0hWTswf5a7urrV31IscfcmJWKYV+Nj1H1WrLG50ZYryzKtodVFU3OSv2ef40l/T9bB0DXZwhzu2L7+q/2S5y71pTZRklr6msxSNj8LaDTr6mlT+6SiAsP3cq+Jl/lMxgZ6Yn2teMfr+JeNipJSY9m27+q39o4WJRl5VgCEWr8AzYVWdk4keT/DGEKPDZOpWKGFV4iSAINsUyssmSh7G/2ay2UAsPfXjD34VwaEMISLqxhC2k5cuXNHfQjnQOdNjbZEsSwOQ+i1N1BD+KxA22/9RgHh+vVX9ZvNRgFhwWNu7Sj6Kb8tZsiLNUXOEMYGF8WqAdCC2XH6OmeZng7a8mMlR7n0YHldUMrcRuFqgTmIyfqiYOpF3/fcg5nCnfx9G2OCX+w4q9/1rHn6TECYTCnWqiNMdz5N9afP4Wedhw9T9PqqBV8RV613z9b7ff0xN1q3+6sCQurgqkuqF2xcWpS5zOLUhMxlNnV22M4tm+3w7p12aMc2O7C135oBhIkhZOFVxjg1n466Cw+Ic5aK+1YEhMHuhTymaIQS0hpn2bz1QvQ5yhgVZC8FcOlmMGRrPZtay/g5axNAJDKTcUzO1Z3VXIboAWzq5ZSMYqJRPa+NzCzZymgyXJ/ciM8O0BBrGp+tehikUvPzCrjC9ZNrKAJJgdZWz3ozvuFeyuvIeEfbCYIdDxq9lofXhrwoAGG8N5+fPh5i9lJNZryW33G+ISUNhjDaYBCccQyBQsZN6ybmCXP2ZA2G0Mcsr2NW1p3MbXKZxG1QdUSJQdMzWXD39CSCmyCwzjtL5ntdGA4omNCvHDTx7ckll54CGmUmkwyD9Hwn50+9LgV1/lw3OFDMFoEo/A3iL6kNUqCna0tNvhuT+QLzzwGh9+GK+cTvikqUBqRvqbaJ+ctMhW3hC2AUwDESD7nUqz5T5VL7tb6QJ8JKnXn9jAL4H3/8UeYkQ0N3XTbY3y+3Thgd/u1GIY/s/v17AoAEm7B4R44clZMnY0RdHp8DcIFtBNzlz1zRyj/2HjdfkpyZtSaZBL366iv24Ycfav5OPB63O3fviHU7dfKE9mKSDJcuX9UxacewfetW6+hok/QXVvv0q6/aqVOnZCbDkag95DNggn8494PAGmYtAF7ABcE/QPDa9RtSGBCch+uo97FLUto9e8U0IZ+jNQTAAfXXo0djkqACImlxwU9YRUDVyIi3F+jq7FDyAAkuzBdj+uabb9obb7xhx48ek5EP98GTF4sCYtS1AjwBBfdpLXHrjo2O4vxa0fjzetg3jGxOvnxKklNYW2SgOI3KtbOjXSA66vA8aTavZAjum/TDGx4eFUMY6gCek+H7wzom98DbaThIDbmfMzq+P+ZMOn8vWW9vj5hZWK99+/bpnGjkPj0zK0DMMTkewJZzwFCHdYWkElJZl81u0r9hr2A5o88s94v/Zh3MWr+kZzVmOkwYcyQk9Hpkk8GVpKSsK2l/yq5BQHdWRknIcq/fuC4jHuqMXbK6Yg2pHlCKtNRaKMaEtSnruRtxZ9KRrYq00okSB9TI5kvuphpunaznJAUW5Nq5ZA2lRrUCpD8p7UFg02N9jPUjiBDOD5YPN1IYPaO0kf25zRlFpbfUL9FdfWOvsmVPljWWkjHLorO/0QfSex6iBGq2chPJvBRvFcBtsSVPmP7APHITOrvakoMqZQkuGQ0Q3dSE03OoUJKraQKg3gfRF+ik3hVYLKv3sdel6r3qm7jigDXrdZyTPaGY+ZUB4WqG8OrQfbsEILx7x+4/fmxP2OAo7oQdLJdsiT4ifyNA6JLHtb7+FoBwnUNt4NcROIdUTDc9jHoKzGNM0oyyToFoaJqLoPBph1XAEcrQWDB4uDOJz/rtE14U2L3o+zYwfP8wL9kICKsFhL4YyZ465GJxNZoUtZfmoqT09Yz+YM86l1qGsFCbmD6+yDzXD/DT7mXxuP81AOGSNQEk5jGQWRIDWJ2dtoaFeevpaLftfT22Z/tWO7ZrQKCwpaHByvTgS1JJFc9HjV+wE9FqINV/cduQ/WjTQAK4QOPvigKiYBTj2Y0AhCeUYIpNU5JLmt+SsV1DopmByJJnBosMRW7sE0DCg36+OO9g36Lm0Tcvzs/bThDUKbucZHZsSshSki1mBnYiY8t1rAcIxaRNTyv4AgjC0qjJNW0B5CYX9RhuFhOOdbGJBzOHa10YxgSoDBllXBefFUBWmd7EvHF+/C1qAQP4FeWijGGAvpDtF9nLeB6CAWM8dV+r2IojGXVHuux10dYhgcNgl50dK0gsU+Cp4CkxceiCIkjIwZuDfCUdtCa4KRvnWrxmD3hSHeJCRdcss58CIMz3Eg+eCGYUYmQZQGcKXR6qq8uWpQCNug5lpZMbH/t7qosMSS33UNb6ZU/d+/h6Fh7JmrOQprovBzfJuALLeTHRDqacJc9LKXyM1weEyCEBdL/77e9sYGBATM3FSxftwoXzAsoEzbB/uFXSGqGnt0cmUAAn2J1btwYFfAj4//mf/1n1ehcvXRJLCCiE1QII6S4kiVrcJ7HqSMKRgqc2JLPTs7aytGQdnW321ltv2R/+6Z/s8qVLqm9jXhw/dsw+/OB9PSOYqJw796OeU0Ar0rK5J7N29quzel5++9FHYi9h95C1TYw/tsuXL9vFn7m+C6oZPHnqpFhExpS2DRd/viSGkDYSgEGksZFkoT3EAL/bsUOqAa4L2SFg787dIfUABPwBQF955VUlGZCTMhbcx87OLmsiKbGwIGkk8wLA89FHH4nZ27t7j3V1dmaumSQ0rl65Yj9fuGDnfvhB9wbp6dQU/T0r1tzSZL09XiMJIARA7T94wPbuo1fhbuvt61MvSbEvyXRF86xUypQDrBW37twWq/rwwSPVgjqoweGyIkAKq+rrrkvvJOv2Hi+pTizfAXksiMNg9WEkYZ4ZZ+YH6ybs6U3MZ4aGZHDjs9Ml2rSOAOhRS0kCAqaUekNYvzC9yuuv3WiEa0G2KCljWjMBgaoLnJ21sXE3lSl+MRcB9NTaRVsL1dHRvoKeikndAqvLPLl05bI9oIE8+5FQSOqz+xSVkeIWgZGUWF6jLKWYbGL+M6bOtnqddCS+fFXJmTf9PhRxaX9l/KI+UH0RU8ea6CcpxQmAsAogbLSWTiSYHknzNz6zpeyKFoAuSQRAvcxjkIYuekIVJQ3APFQdXnvYrve76Usukfd6P2ccieHYO1XCIIa52NbC21mEnL1cphdqatVE799FB4vucorc3+M8RBN8kwjk2W9pzmnPZUlGC2VlWUzvc1bv/7XaTqQ5sWYNYS0gHCsAwvJfBRBmWfN4IlZyyeb6NYQbZ402zhDWPZIbP4TXvWVF9OmNGWJLdQmRbYmAPT1Fq/OiGzwwwQvFsmSrCTLT4kPAx8IGY7DW14sCuxd935on8Q/0y2cBr/pTjWC9yKoUs5B6fdzCOsnnRiWj+oinyEUjINMUywwRVs+k1SqQ1Q3mn3asekC47jnR/2zVPf1lktGIE/1j80UygkdlDc3bTQgQUmRPbc7CvC1NTtjK7JSVV5atrVyyro52G+jpsoHujtWAMOrnoklsGnuv+XIWiZFlM8zq1lK/PzFy6dmXJLDqJideT7KSHMi8Bk9yndSvjKAh2zCjn5SCFIrTvQ9i/Vh7dts3kAjEGRme9bAtj+a5AoSpno7ndnrapYncT+zyqQPEZXSZ+py0YRez6BlYziSvea1lSMBCShdZd224BaOerHi+cC1RSxZgMIBbsHpxzXEuIfVSbWesmwXQ5ZtuzgDw76h/rL+uWL+ysU3OoiHnVzotWbDrWtQ7MWozEwAPB7rUYFggoZBQiPPWvZWxkLvOBYiNmm5Jnxq9UTjXOI/j4JxLZ+WkOTurWjX2LmqAPHu9mElw83q3PPGYGUsEIVgDCD3Iwn6dWj1kjwSVBIRIVMX8JSldXsPp5814wt5QL4R7J83XOW/uIUCDtgKwOALsjL+u2QP2cOEjYOZv1C7JjbNwP/3pXp3Qivvd19tnAzsG7I0zb8iZECOXa1eu2l+++EIsIckOJGwwhUj/MG9Bysm4EtADVtSeoVJRLR7gkUD95s1BAUIYM1gmpVnS/V+uJNDa1CCzG4AM1ydTERpPU+9barI9e3aLvRwfG9N1nzx5Ut8vnzqhBAyg6srVa5ojR48cFeC7d++uJJwE9x998IF658GcLVYW7NHDB5KKwlwS7L/99ts65wP796uu78+f/9lu37kjNuj1M2ds167dWnPE4DQ12t59+2379gGtN36PZgWMr167Ztdv3NQco9ccjpkcH8AMq4fUlOtD0QAwQ6oIg0k7kGPHjwsMwlJu2bxZgTb1d4wphi3ff/edzvXWzUHNCeYMjpaYchB/d3d1yvhnc3+/bRvYbkeOHZPRD2ycFAfz82oFwWfdu39fv6O2UpJv+rqpl9ukrpngnrkEswhzDXtHY3muI2N4C/1RpWJW7XJTZpIVLRhwrgzVRyTt4hkMto05i8socwsgCwgHCGKyAzBGLspaQfINd1C+w0UU1jmakk9NTopBo3aU33OcSPzwk2vJ1reU7JE8WTXi/k3/TdUYlkqqSSXx8uDhAzmmUlOK3D1Kh3DQLa6lxb1EiadU7xz18gk2p7WqbiOP9TacNxOQzOddqg0sAEo+3wGYJ1T4qf2Cb2kl89iABBPX5UY9nmBlCUEpI8VMyROxrHnNpbL19vTKibe/n/6VHa6mUL/BBtXLU48YrC01przHmcVi0/nkyxB7kxg737vjOxIM4Qfi6yLqE8ohXAKvWsal5FKbegtHOQSj6DXjbgCW1WtHq6GGpowegBknAcCauRi9Fpeqmi+/IkOYt51wU5kJ9SG8OnQvYwgxlZnDzY/gqBSAkEaez+5DuF4wuS4gXEWwFE1liuFnHuRGBjSf0l4/uLYY5WmoZP2M5XogS5mZxPfrWhNlnT3oKXMTpax5nJu82CJ7m34+EzORDcJJkQeOwuUWdxeTHnvBMx3rneszP3vVmvD8I/i8x/i1Xv8s4FV/XrXsTWTKa4PSnL6tffffGxDWn3s9a1gMktca/1pA+BRW3unw7CMk9fDUY00g/+L3uCgl92cTHqSR2hJq19hQkXTgcoa0bnLClqcn3WWUv5cwlmm0TeVGa6aWosAQKmhPErtcvuEbmABg6gvIs8W/WbDD0TIUDMFGkYQJQMh6kBnApFo6Nkbc0IJhUq2AHCV9bcNtkU1wtalVSJ5qnSoZT44XII3AwjOcDjQiqKhU+DcZVA+MqFd6GiB06aevJUWpENdP0Mdnha19OI2GXDRAUfGnalmoGWp2ExvGTxlfst0JdAZgjrGMjdnltCGr8fsShfgxf+PzMzMc1XJGz0gfs1gPA5TyXhq7q6AfSa7kuqneJjGEUaud/Uy1HSQHMrOrAkMYoCzuZ/E+xtrsxmJU1pG4W5BF//jEpOR8BHiPxx7bBD3Y5r2hc4naspTB9rmTmEspRWEZncHIAH3I0tKjx/W24oiXTBlCxobckF6G3E9AId/e0oNkgrPMMt5obFRz7S3bttqOnbsksaOWFYCK3TygC0DBdQAmdO1pc+MYHI8AmosBRLisDya22Gd0/V0aAAAgg8U58dJL9vrp1yQJBTQhrQQgMf9JpNAS4K233rTTr58We8O1Xbx4yc6f/0mgAWaM/oQHDh1WIM1n/PjjT3bnzm3dTwI+PT9PqraMBK21yXr7kRXu1u8B6wAU6lZJpjAuPZt6dGzA6Pvvv28nT5ywgwf2q9UF4zI8OirpNMDx1uCgXb50UeMMSHrvnXfF5sE6VRcrkml++eUXWQ3eb37zGwHCTV1dql/785//opoygAjOowBJQBGJJOSlAzt2CngB7BhnGEKMXQBsjycmZcICIJ6Z8d6DgGF+egLJE1rePoP6T9OYv/vuO2JCT738snV1dOj3jAPvZfz4fGrICOYBmRjjbIep7enRnMS4qrOrQ8kE2hXs3b9Pxi08D5zfyMiw6g1Vq3f7lmZOsf2PrzUlJbEAZswFWnbMzs6I8bxw/oJdvnTZk2ll1peUuFus2sysgzIYYwcXvv6otUR7u0AA9xPzE65/gT1E4AxQ2yHwjLz10OFD9trp0y517esTYOUZpv6bfon0Ehy+P6LaPjF/M7P6XEBaKCn4WQM4Uv9ZT4jULvmhLlOSJZg2JXHcmKS1vU29Nrk26gGZT1onZfi0ZADCLO4s1ORKBaLatsQMFpg9ncMabrtaV7SHuoEQK5daUVRcTdGEPDR9ac8oGJ8xTnxJxZLq5H2NcJUH94I5A3usHoNLVSUxmIOUEMAQcs2sKUhy+zb12Z69ezWHmfvUyXK97Kv0MoxaTe4d4FA9MVlvxQoGIPTBFqBLJRYh/1RbDozeFvhO8tdCey3eyTmzrompVF22J7P88xz86SslJjzp5wniMKdinPiuqVGPfpUpScjnkMT6BwOEc3YV297bt+3ynduSjM7jlEd2UzWEZZnLeFN6L4jVBCpEfs8KOutCZgdV6evZktHaBtwRwBaNYTxv+ex+iLXn8XyAMM94hETBN/0wkAkjh8imR5lZHNNBybOZwRrw4tF9ymzmE97nYmIs12CZNsL0beQ1Lx7c/2O983kB4Vqvl2S02A+wwA4Xr/a/LyD0TaN2Ptc9UesUrW9sNiRAmBbfFApbI/VmCRA24Bg5PWXzj8dsZXbGbG4W+kw9B8WMVReseXHBWhrNmpN006V93o8uzFLE9KffEeCHhXRNDaFqvNzF01sE+LPrIDL1hZMzYTiLxWuivizJVF0R4wyNxs/NOqJ5ec3YZBtTvk7kc7HIxvrfuQ4y32RLo36O7KmDsJKnyZTx9HMpAriQvkfPvmD+GCPqsuRSKmCZpDmFTHaMQ7HujrFTG4skeYx6wxwQesBHoMZ5hCEMgb7c8KJnXOwvya2VY6nWhjrNaJWRTHf4bH4fAJPPiQCE6yA4U5ACQ7a0bC24qbZ7/VtWh5KcTwMUB/BULUgh46yse4CykLYmqVPMJz9HTB3UVEz7HPJbJHG3796VY+SNmzfUv43AsvLEAWG5DWfIXEac3atkllZcq7O6V9UG+exhDmzt36J5gE08ATXsDKwaQQfyNQJbgnyXFk/Lnn9qekqsRnVuQc9IS1eHXBeRbe7etVvOlLL2f0S93n19I98j061zlEzK5wgBH7+bnJwQO+I1kj7XvXRwfUAoUEn7g94+garffPShjg3TgNQRGSWAgs/GmZBat7ffels9+wg2AaxffPGFffPNNzr3Q4cO2+nXz4jVvHTpon333fdq8o6MmjnB9S9NV22lsmLNPS22bdd2O3bsqM6Z8ZHzo1pLPFG9U6mhZHv377Yjxw7bG2fO6ByRQ169clXyTCS3sEonT56wSxcviVHjWLt27hDryd8IYFk/Hz14YJ99/qlko4wnzBxy0ZnpKbs/NGSXr1y2vs39tnsP7Ta2aH0B2PIZXBdAEfdPACZgC6fPv/zlL/q8AUlMcWQdUMuKr78+q/cCHJkj83MVm5yYScE6iohGO3HyhP3h97+3N9580146flzSXxqmA3S/+uorjauucbEqw5x9e/cKNO0UA9jnigYC3KWq5pyYya4OPZPTs7N29y4S1ht2/bozlTBdGGsBKrds2Zr6KnYJSO7Zs1d/k5RcrOI9l0teumyDtwY1P2iDoabpjQ4KGUNqAZeW3ACM8/QedL4280XCb35m0RZmF83KK1ZqadT96evr1bi+fua05pLcavv6JJXkM6jPRCJLqxMYayS5gEJkrBiGeW01jOCC4kDeF0nGAGRi1KMNQV2sBlidT+7EWWyYXqPad2rzCsnEYP4Y71XlK2kj8V6ructJMZYRrNsAIFSJBWu0GtW78oDEER/b1tGmpEzf5s0aO1QFzC8cUmHLaafCsyNJaAuS2G7bum2b7dyxw425lpft7hA1r8PqaygJrC1rn0V2fOrEKTt18pSdOHEya7EC0GOulinpSKUFcvJO/x21jO5ymie1+e/o4cml+57gfSnZKwD0PPN5qUG0qMAJFCWPGwmVWzB78+QjAJg9JJJiruSJXrW+R0dCgr0gkooB6COhqXYTkjxL7v+LIqeNxVceMhS+E4hQH8Ilu/VgJDGEcwKD55n094ZsdHLSKmxEzS3W0NKqXoT693qAMGUvOdr6cKdABWpzKAY8+b9XYxuPpoqshwPCYiPznCF89rAWYGykS7LRLELcda4kFfR7v5NU3FoItorGMb/kDm8UwDztdU8bi2eP03NMsX/wl250LOsvo0aCkYBgtC1ZxQAX3lzkqlcx43UHyY6xJjmbfpmZmq7lKLo2q+uB//o3pvicFRMVq9n3+IwERpKzWSy6wRM4exFGSS/KNNcqAgi/GcuMIVyuWiMSydkZq0xN2tLMtC0/mbXSyrK1lpqsq63FNpVLtgmDAzYjbO5bXEqiwCBr+OsN57lW2WAngKdVqCB7iXo2r2dIjmIh50w1CGRQtWHAVCn4CNlM1FDlxh/KHqr+xdkstzJfdAOLdGyvYfJsbDH5wObK5hLgjf8OK3E2XLLqbFQtre5OGu0q6gFhADm/tjyhVc8QkjmNjS02t2AJGc+oRYzzZnxU05My8/y3JKI4diZg5Q2I3ba7yBCqVhM312Q2UwSu9VJR/hZZZ8BgHI/Pc2aXjLP3Owy5K5IcAhs+i8x2NJlmAmT3NskIZfCSTF4cECYYE4ZEagid6k7SfFJ7hvSYMAcYVwI9b2BeEbiA+bkxeMvu3qVm6b5NTni959Kiz0W5BGYusd6nMdv36tQvPnYE4c6qeluMVjkBMheoSWI+EKghuwsAHteaObbOTKvX3djjMXv84KFAUkXOtM0Ozvo2C2ACJDDjIejGBh+Hx5ifkQ1nTshllP6TsoL3+tasR2KSY1Nj49Iub1FA0oHzihoqqI0dOwbsww8+8FYP/f2SjAJIYKru3r0j5vDAwQNiAgGG1NMxz7759lsBIK6XRujvvPOukgG8F2Bz5cpVr1UiK08P04Vl1TK1dDVbz2ZvjM7vGYepySmBAdUTYZrRWLJ9B/aqdcRbb74ph0+YpXPnfpDpx/Zt28QwYmhz/qfzkoTy9717dtvp107r2USeWanM6/wBOTBuoyMj9vIrL4sNAWgzvgDSgwcPqY9fMK3Me84P90+W4LQM69roDcdPgvBjx1/SPQeoAKQx1gEksSZwfhNjYIjfAAAgAElEQVQTU3bn1l2BJ4J13FCRicJS7j9wQNfBNVMjCNDEGIfPAGDQqw8HUmohYWYBU9R4cZ85ngyR1Bh8SfMFR2DmCtdEWwolHpaqmifeXqBNTDT1o7CaAEkYUGdgvE0Nhi83rt8Q6EO23NbqbTBgY4KVk3HT/IKYdxIXgOQAhZrztAOyFVuYq9rifNXKrSXr7IbN7Jfs+PCRI3b82FExhHJ5bUFSW1HLDsx6bt++JUOde0OexIHlX6I3aGKFXKnBPHZAqJqxkGvGup6MmYpye63FUjB4SxzFjskhIgM1tMZJtXqpetgNZcLkKSWpWXOUmCw1+VpaYA9XxT9FlU9at9wCwxk9l386bJCjqfbKBqNvIj/7+vtsd5JRMxeYlzzvSGmHR4aTI+xVQ0LLxyIdPnL0iBxsO7s69RkA/cHBQTHQPA/TM9PWntjhg/sPqP0KrrdIdlnbpPxQuZa7ypKwkHN3Yvgq87iXVlzpkpR7fmkrtrDgiYLY+9xF2RVAU1PT3ti+xowmL0mIJGQ4g7N2sVYhY/VkaGMhyervy1nF1Pkg7R3uQh2KIk+cogZRcu3vDwg9s+8Trim1nUiAcP6Jnb9+085dvWqDoyP2cGbGluin0dZhpc5Om6H2gU1PTXQLDGEh7nsWwNhoUL6WwcVaxhkRGOhzI1jbCEOYsQ9rBcvFGodaNm+981cgVKipUd+RugxM/dg8a6zWAibFIKkYhD0PFovjPu/xn+cY/0ivfdqci/Esnm9xXNZ6r/99tdPn6vu1ISK45m2abS+Eo9Y/n6eBQt9w4hTWl4n6OCSGPnkux2blkricqXIp3erWGGvN5wxm1qHWfNz9szLJqGSjS9bIwg5YmZ+z+clxq87OCAxu7uqwnZs3297Nfbart9fay03WSsuFVm8l4GCKPkYs4Hkv0gAN0cpAY1ao7wDE+ObugCMYRpgLghA2J29H0Wot9DxM/Q6RgXjdQ1p3wwFP2UN3zoShkZvnwrzXYqS2FzHmEXAw/i6ncuZPBfWtbd7kvVxW0B7uiwTzYvRaeV1LxhDmoDa/jpjvsZYyNqFuqH8WiuyZnh0B6TrGvOjUWZgX+qwEuOrXnuJz6Oxp2saLNZuFxvSS6iZAFudU/yzX/D7JbeUymnrr+fv9WGEqE/KteAQddDq74EFuuvcyVik8c9p7IgXkSRHuW7TZgJGDYUCueHPwttgRb+7tSc3segu5kOZmekA6i1rckXzd5x7Ry4uAuWLLtAzg9Sl7Tf0VQReBNWyKHB67uqyrgxqvLTJj4UOZm8i2AIQPxx6JPXOmZcyezMzYAsxYY6PmHGwTbDNNsxWoM/eTMQPnEuyfB2Mu3Qr5bgYIV0xyv64ubz7Na5FBVmB0yy4pg7GBSeV833zjjaxJOxn9x4/HBAgBKYCf9o42taM4ffp1O3rsmO3ZvUcM2ffnvhcwwmDmgw8+0BjCdH366ad6v0AogW9KWDCmwWrz3LAOEGy63NV7agIQeO44BoHqu2+/LaDKNZ79+msFtmdOv26HDh7U76lZ/P77721r/2bbt2+vnTr1stxYARWzM1M2MTmhRu4PRh/Yw9ERdybdvl1Axk1fOlWjSEDMtXJOABUAndpyLFbF4D98+EDH+tOfPtW5UG92/PhLYitjrGhbAGtHywo+E7bwp5/O28LcnMb57XfesXfeflt1jBiaEMsQyHNN574/pzGF1cMg5vix4/YWAHz7duvq7tK4MJnCffXRw4f28NEjfY88GLbxiXGdp49jkxIVsICAWqSB3BsABfWqzK9QG0RdHmse6yusUzQhB4j5tT/U7wGAu3buVlCNpBT2HRAHA8Tc9N54HrSr2mfFrLOzXWCQcX+ZdiCvvy4DGQAuwT6yalo/ALS/+/471YICAjnu5MSUgI/IAAG1XEWQ1eVG8jhQuxaavBeo4vCkUPFFyNddsV1JOeLJutq9VS2SUu9BpO+NmD1S+85nSUHh7YqKjFjEiuvFfMU4B9dS9WbVHlkM7pM0kvYSjSUb2DVgx08cV2IEMA1bzBfHRZpMAoEEzM0bN/Us0Y/yzJnT9u5772qvQtbLeML4f/PN1zKEgi2EQUce2tPdbbt27xJYp5aQ51JSXLWDWNLzzbdk3XPeZ3EW47Pp6dwpuqYtnCd+8xgaybiXW8w9cRlurPMeM5EsdXAXSdCo8WRsorWRg79oW+QrOYnY1pY2fT7PYcj03UHbgbW3lvJ9ms9l7fsHAYTDNjxFDeETu0DxNRrv4WF7QOaSid7aZk3t7fakumzzKp2rk4w+ByCsDwqL/64PvmsDVU3pVeYLWfY8Uv3qW+LmAE9l5v4GgLDm/BMgLF7fXwMQrjV+GwXZxSArFqPIPtfeBx/r/y5fvwQQrj8G/zcCwrSBafIkqV3KSDLGCphTs+m/DiAM4F1gCBMgbKpWZSKDy+js4zGrTE9ZZ0uzXEYP7tppJ/butWPUP8FIsLmVokcfDY7bBAwDDLBYhBtiVsMWUnhZcEdSKG9uKxZHm43XVwAKlRRqalRhe2wcbF6AwpCZx3rlcj/6J/l7vTmvO366s2TOtPrrHLx4j0Kuio/MWxsUQVSwZWQzI7PpDKFnfmNDLILg6BlXBLv8d9T6ZeBfBil5gBJGKbGe8J6QgEbTYTL8qtUqsAJrPVdhJhPsIcckuIjG0wHW45hFdpHPC1lYTXBTkA2Fy2iwV7B2UQ9SdBktClccnDsg5HiwjHLiFEPoQQPzB+OWto5ONyKR4UNqCUQfxsQ2hYkMNvdIy/x6axOOYXTD730cUo1pamafreEycnHzGbGnmHO0ten+VucXFPyWmr3Bs7Lakji1ioHZ3L9Z4ICgsburW/8GRJCBB7gCUmC7ACHUwandijWILWQOAd70ZHLq9ARz+rT2SlQ34bLqkIsGfYr9P2wBjAKgh6bs94fu2cTYuDenLuNuuKjjEWQCkgALmM3AtvG8Ae6uXbsq9oZzxgwFwIXcjyCRdg5IE7l3gBzuIyD3k08+ESvnz4se7qyOMupeCUhhGcJNl/vO3zAmgb3i8wBVOE4CXK9evabzwXzmow8+VC0edZSwavRRZJxh1ZCXTk1M2ODgTTGFtGmQU+fDBzY5Pq73AOK5n4Bv6gY5XgBUfgLoAPkAXdYVHDcvXPhZUkacMpHvcf6jDx5JPgsDA9MIKwHTCmOK2ybAn3pAANChg4fsNx99pGvCfZPjw+ghjaR5PfV+zCvuFfeD+7a1v19zBwMiAnvq8bgWWkKM3B/W2AFcunu6lJQiJmPdpb6QvnzUitI3NhJUSA8l4WYeJTASZlmSjVYWFPgjtR68dctmZ6htrmodBzzAiA8Pj4h5v37tut0dGlLbimrVn8Nyc6OrAppoQt6rmk7YZcZkz959Gm/kjLBTsGucP9dD3epPP/4o+S7Hn52lhs+bsHO/MTfhM3Hs1c/UmF7XlVii6DMngJXcJKPHZ41bcjgKr2D+VJVqJBw3vabdlSXsVQ4Kk7xF5leeVJIjKK0clhqt2rhky40byy7XrJnpY+vjJpI8JdYXqRlWJBkl8YFkmgQFY8i+JuOsuTmZBjEv7w/dF4ju39pvAwPbbeeuAevf3K9kAs8ZjC/zkXUHFtkTSk3WZCXr7u603v5uN2orN2eKGmTEbuLitXcAf7UyAhirbCSVVaU92vc131P1N0fIKUGAyiIvu1LSIDG7vr77e0KREntoMTnq/52v5e58St12ARAmJ3DPd+IvQAuOkpIY2rN/ncb03isvZwiX7NbDYRuZHLex+Tm7OHjLfrpxw67fu2+jk1O2COtFhrm11eaXG60C0IEhTGU+q1mwFC2+AJpYL3DPawXzBu3FAEQba0J/ZGpY5NkActCzxsmsCwhX5WLXlbXWf2o9IKwHVb8EED4L1DzPcNcyhGsBm423+Xie4/5ar33W2L3ofQmmcL3r2mCpaM3b/zYMYUg4a8+0noX3cVo7EbAqWSNAWGjcnWz1I1iPOsv1x2b1cfwRzi20XeaegJAkoytWWllSHWFpqWq0xG5taLDZx49sYWrSOltbbKC/z47s3m0vHzxoL+3ZIxmpm+rnbVrCBTSz4aZOJFnpq7F35n/hTpSyr04JJo1ZtFtIdSkU9RO8uMTQm1kjH+WbDZ8NS3Mlkxv7hkOQFtbXAWji3Fwi6a0nvD4iNTNP65w+N7nYAS7EaKQ+gcFqhdFK1BBKdqtr8YsJU4JoJRG1dmGGoE0fRzRcUpONd8gZA4yFbXestdqg07l4jz3OM9piVOUK19nltXv1X27/bQoc2SA5JnLKqSlaXXjD66gVCQAcDev5rKIMK8sPFgAhs0DX0YQRF+6KC1lNtmd405zUTfYgIJP+JAkx0kMAYcjBGEOZHDS3qBk3n4lrYciMAdS8PhwZOU8nDPxYxabHGsNCGYSbEXjtkOZfYqz1GcuUyyJHpe5GD6MCY2prYPV0/YC1SNIwP5NjXt/mPvXPgwkioCOYw1ERyR4yWgAEfeZ++ulHMU8EX4B6jQ8HpsaT+JN9ljqv9ByETiCSHrKbT0qBYlVGb1+vauqo04JlIui+dvmK3bxGDV5Ffc2YJ930f+vxmliC7b379opJQl6onnTD98VCAFwBQsdfesk+/PAjMVaAbwAPgT1AkfnEPP/jH/+oa5NlPUFba7tcLVVLWK3qdQCqeL6CrWHMGTNA6b/+y7+qPcTM9IzA5Weffy52FKD2u9/9zg4fOmQd7R329dmv7S9/+bOeAZwFOW/O5+GDURnUMJZD9+6KhfL1w91DAZAwkH/4w+8FfrkffDaAZfeuXXLChF14PD5ht2/ftbNnvxLTAqvH6wAlZ7/5VuCJ6+JaAXOHD+PaullgG7YP0H/qxEk7/dpr9uFHH2kewFIAnAGXP547J3kkLDfjDqPHHGNOzsnYpznV8DXITZP3wNQBeh2odaqvYndPt9Ycl7G3Zn38PAh29sWTVG5Iwn/DJMqxMdn7Y2I0NTNt16/dkHSU+8Mzp9rD/n7VIf7liy/t3Pe0wxiyh4/GJIuNdZWm48j7qG9Fvnvg4H4xygDCbdsHpLRgDfC60qmsPyTzH+dWrs1dkFdsuerrAok/WgvQoJ5aTkn1VTftMn43riLBV0qtI5pS0tQZo+jvKkm1AVr9WQJYIG1n3+C6AX5e0x6sPO2FPBEk91JccNMarYTmwpKJuWml+/nGEvux9tVHAG6k4it1E4AwMerRWoc9jucFWTnMaqyNrMVijCcm1MAemTQOvjJSa26SjB2WkHEE7NNnkedwdnZarBoS+sX5ZSuVGqy5NQFtzZUmrUXU9Cp5ClBW39slW5ijTAAjmMTapnVcW29IcSX79jZDGLyp5CuZv0VLqiIgFPgulDBEYpTxiFgnfAeK8RPzSYAwlZSgpPA2FYBWjzE4VxkH8Z3W0F+FIfQ6H5AvktElu/1wJGMIL9+5axfQ9N69a8Pj46obXC4120pzqy02lKzaUEqAMMyjizVK69U21WYpNsJorSUZ9ZuRb9xO/3uWIIvilMFOfaXSBr8mTV4DCOtB4LphbEFeF5t6sQay8PApfVr7MK4HPDYyHk8DU8/7/v8BhPloBltSHN/1ZBVPuwdr/u2pLPTan/bigHD15xUBayRuVj9Xz5KJrnOeLwgIa9mbXCoXgMLD3vjKASG51cYGdxlFMlomQ0rdwNwTWxgfs8XZaWstl2wzG/62bXZw61bb298vAElR/EqDZ4qLcz8AYfhaueRm9XiwnmSSg1RbxgatYD1qBRcd7Mj6GufQFXcEFfCgRUbI/jIZEUwabBMgx81e2ODYXGECAvgU1zj+W+YoqVk8P6NHYDRqJ9iLmsCiZNLBYGRHvZYm1s61AWHKAsv8xQO2kAI6OM7ZYAdyPraqtUq9xbQBChDSc2rZqosr1tpWsvaOvD9TcXaxqSO7bG+npsLrNaemaM+AlNYTmfHNPPaNuLY/ljPUng12xifqPqkZg9nz+bWE3DJq/gT88iAi5oAnPPLNmutzptPrQmUOlEA2YAsAx98J9sItUGApSU0dhKd+fkluGoAwfnJ2npcJMOrzzOuf/MvngdcrLSFpJEHRXBa4k8lGoY6Tc0FONTPlgIfz7NvcmyRY1Jp6HVc/gGPLVjFSXANunhd+/tl+/OEHvS9aq8gIodllrEoopFonb7uRHLRTHVIYWtS3yuHetjSX7b133xMofDAyLHDy4w8OPvk74AQnT1gzHCYfPXyk7RRQduaN18Uact5IGak/QoK7fWC7/Vb9C7frur4+e1bAAHMVgm3m43/+53/qPQAbmebs2Cl5GzLZ6clJJYaQMaoONQF/t8931o76sn/5l38RCwh7iiTuP/7jY8lwqRt8//0PbN/efTJ8ARD++fO/qCaQ8fNx71GN5/wctU8zAoMEooAnpOMExwAXZHJnXn/dpbwPH9qJl07o2IwLwSbPwfkLP9tPP/5k3377nUAegJ7kEEH41WvXxR7CKsHIcn7IyRlEwCAAjufr7bfesjfPvGGvvPqq1h7WlCuXL8sQ5/LlS3rmaaGBbBVQKGOVwUGxhwTjsI0uGff1FaC7ua9XY8X5wHhSG/f4MfVh3sMUUxBko1wLUmbJM5Xc8qQWjc2R3jMujDuGI6MPHuibvoTzcwv6bL63bt0mwyDA72effmo/nPvRHo9P29w8a+uStbWV1XR829ZtYldhQBnHg4cOyHAJZrGltU3nzrwffTBqNwepNf1SzKjLUccFLhXEN9IOoUkmTdzHTZ1IG3uslzrdbm9a7wF+SeBeSZ0whFFdodeukghkzZ5TXz2Xv3tLBn8mmXOACCSQgAjWG71+bs5mnmAMhYnNvAA43+xHrnRZthV1QV+WPDX1Vnlm6LIKEKZyp6ipY79gryuyYpJcp7XGHaXLbgq2VNWaxfrEfa3Oe218e3e7lZohalx5Ev0D+Wwx8vNPsnpd7vtylTU2qQ9gQUuN1tLcJHDHnkLzd0C8ZOmVZavMIQ02K7d478nIbzsf6BL7UNjANrrRi9dKkgiJxGcoPzQn6FdbWUiKAl97Q/3BesL1cg654Y/H/PWAkN6F3EfWYwBt1tuRNTOtm2rf8WvUEOrh1VJesoXqkt1+NCIDmcfzc3bl7pBdvHXbLt++bfcej9k8G1hT2Zaga5uabamxeXUNYTGEW6XTrAVbGwUvawHCPKuaS5ayQDLMM1ItoTbYQnZ4VZD/QoCwvl9cLejLri3LAD8bEG50PJ72RBep6hQyPFUu+z+A8K8HCFcxZzVSZXevfR6A+TRAGNmpHNg8TQ7CJ9Ue2xfE2jn8PKxgDtpS8+sUBEbxtOQwT5GM1o7VWkC0eL7x3w4Ki4CwvLwk5q9KgDH+WI3pl+eeGJ1+OkpN1tvWZn3YVlNnp8b0SEaT/X9DQ5KIpRo0r5T3e6S+fW7kUUwUIP1xUi3Gu3DuqZ6DTdgNMZC2lN3NNGVww5glxk/3T4ksl1EWQZTXUHldTTzL0YcwgpboaeUMHN+YdyTpYGrWXH9fw24r2M4wCmBz4/OiJs9NDcItDQkrgCQ37oqxiWvJ77ffr2DGwqXVs6jUugGEGN8GKzfXrt8xL1wW63VGwfbNz5MVXxazkANTD0zUay9lV1WUTz2NgBnn632tYFIU3CeXUTZkMaHUdoiF9ZjJN3VPOPp/J6MdPi+B07hmmT4wRtpHPchwZ2tTAEdAvijACCiN8gWnnWEHZV4U91eUYCQ5E+hTUt6ZzKhf0XxM2wnjXKE5M4BlaVlMBEEk7NXmzQ4KmUfMR+YXrOXUxKQYMgJuasaoIdzSv0WsjcaDthMVkgkNLkUcf6x+ffeGhgQI/b54wqK7Z5MCGyU7ZIgUZhg+d2INi2uU23IhLuCcV6pVe/+D9+2106+pvhWTmLNffSU2jGAQiSWmMvTkw5aemjfkmdwrAvp9e/eovijqyH746SedG03VDxw4IGCLKyZAr6e3T+PD3PjP//xYpjIAmQMHD9qJE6fsxo3rApXIHUmwKLj2m+0Sv1S7ilwSWeWHH34o2SRmLdSXcRzAFsd99933bO/efTLk+e67c/bFF1/a8L37tjA/Zz29m7zJ+ZatAkiY1SCLBZTQ0B1TDY4vWd3Onep76K1BFtQGAjYLVoX7z+8//dOnck31voIrArlyeZyclJPt5CSmPwDCXoEfrovnAAYQRufA/n325htv2sunTtnOXbscEI2OyhkVZmzo7l0xitRg7hjYofGFEaVG72aSkQLYN/f3SYKp5u3bttmOge2ShTLmOE5yvJHRYV0H5755M5LNLQL1MGrMdq4dsMc8BCwO7Niu/4aFHRq6L9DHXIN57d7Uo2tiLOiBSD0p4wxTevnyFWPNaEymH/1b+mzbti1yLQWoUy+IEcqOnQPuApwABePO8X++9LP9dB4zoG+VKGDuAT543lAjYG6yc8eA7dqxy3YO7LTO9k5JZzdt6s2eO55H5j51c7CajIE7KHtZQSTiYPl4dnhGMSnhuYUR5/pwGgZo08rC6848GQh4nK94mwber2f03pAAoiTp9DSllUbISfO6q6eCwnpA6DGGAyu3tfIvQSutV+zI7srtst+QrC7pd2HmxXnizqv1rExM7pJX5OR8DjXAACKBpdQCx+X4qd0QL6W0T2t0g7W0AUt5JulF6KoQ7QEN7Lll6+5mfiTnz4SHAYNche8RXrMXkk7AYKxrWSlGKgVQWYf6DVZ074tJ0GhZE+ZlIX2OsjbYQb59r3EgyHfW4ieZ/YRuKds7fy1AuLxStZUGB4R3AIRTkzZOH8J79+3i7dt2aXDQhsYcEC42Nlm1sWQr5TZbKbX8aoCwXp6qCVrXINn7NEWxbjQLzjOr2VPxHICwJjisecBWA8IskKtjCNdjon4pIPTrrw2uAzAUsflaoMR/9z+S0fqx2SiAyxbRwpzgXmTzNM2x4uc967OfBQhZeCJoj/u3eqWP+fDXBoTeWyddYNLie3AeYxEtFda6zucBhD6HnRVSH6MCQxiAsDIxbtOjw96fk++FebOFOTOy32TuKhVrL5fdVKbN2xKw+M+ohmves9q+iCTXTzLTLlfMzj/Wl6xVA/UG4SxX9WA59Rx1MNKUyUX5nGhcXATTLl+BFXSmLjZ8zyx6a4fc+CZn4jJTn7RZc46eJMjBanGMfZNJtRGqIaxtO5GpK9I6mrGAyUwgNqlYZ+OzXcboa2t8Rry2+LN+Xj7tOYjPjk03ro2fjAWBKSCnyNplbqcy2mkTO0tQBVMb0lvuN4Go26FPJUe6ij3BjAjmNl17gMBw6fPeg+HYFwypG/4EUM9s3RUyeb3c8P37aoI+NT1r8wsVa25xJ00PKDzb7T9i7/DaC11/koXGuNUAwmL/w2UAoScA+GK+EKzv2rNbQGLbNpwf+wSK+FwCxOmJKfVPo66M18NUYfIAiAAkwvhcunhR4ILgmyBG9yDJ+BgLgAusGmAIcw/Gk6AXWRtMhwPEBWtqoGeX17jGF58T6dHlStWWnizYm++8aafffF3AjybtABwACTJHnhGAxXvvvatnFpADaMRUhn8DBk+cOC7Wh35zf/zkEz3L7733nmr1AByff/652DCusb2DGsk2+/jj/5CJxcDADnv11Vftg/ffz8xfLl+5IraF80ZOFkGeWgLMV8QAYjzC+wAtX375lXoeAkg4BmP/7rvvC3jwHP/00wX75ptv7fbNW/bkyYxt7u/NgMyD0REFm0hDt2/bqobu1PshVzx+/LiaxBO8RuNtaiTV0J4+pDMz6of3b//2b/b99+c075kLmAMxyrzm3v1h3R9AHnODb/XgW8RVtEXXAHh+5dQp279vv5gpgBvy2y+/+EJmOJMTE2IF//f/+t96FgDkAEWYswmxj870vPHGGXvttVd13khat/RvFgOp+safz9vNwUEbHR1JvQU3C1QDQHnvwty8WFKOCxsHK4jM9JVXXtb5AOjv3BnS9XH9h48ctQMHD2XOngTYX3111v793/8fu3jxZzGYfKnFwdZttv/AQQF/6iQB9DCXm3p7xFyG3BxgDgvL+H/6+af29Tff6Bn25IArN2ItH9g+YG+eeVMtEY4cPmot5RZrwcSFRGBzi9b+JtacSkUy0+s3rtulZMjDMWJdD3QVQIv7w7nR0xHmk3pKGMaZJ16PHLJalAeSNqZvnIpv37ptt+/c1vGGBWIdeNfJ2Z4bELJ3iGmLFS/q6lLHJJY9WE1MoCLmoV6ZtZfnIZKNvN3nJ3Wfi94Ufq4qBrBzUzt4TS7A1CYuV1cQLvqexnEQ/6UW2yy9Le0welG/7wk3N6HptO5N3WppsWP79holoasKG62jnb2hU+eHSRamVowr8xD5vNfuh7zUGW+PZ7y1VEhESeR6SYffvdiHih4nqySjVS8Pib6Hvuen5GtKpEou/WsAwuUV18VaY8kqS8t259GoPQAQzi+oD+HFW7fswuBNuzc2ZosNjVaxRqtwN54DEOaByUblmDF/o7aifv4G41EMfrwGI2dOlHhIyUiJb1aZ0KwNCDUN6g64BhuQgod44SoytPgJa0hGn/pEbuCPa7FREcQVA6piILgeAKn9/VpM08a05xs47X+olzwPAF89dnlRcgSS9WDcw570Op+N2Xz0+bKWrLp2iNYb+WALcvZkLjljFZ1CdWZp3tfe12JdVX7E2qPVA4rVNy+BzLXaTgg0+UIqUCNDDMvYBGUWkyGJf24869E31D87vtPTrM1hTUA4OWHTD0ZsBdMWgUIA4YI1LMxbuVKxcrVqbar1oHCbOg6vx1IT7gh4U02ZM6cYtpTFzMgwJp2iQDisTNpoAwCns0/nF+PYYE0JRDKWweJF0Xg0a1fNgI7pGzebPJnO6CHoZi5RWxMF7w5evc2Ny5HchCaYsaIBSt6uQvNYTq15faYcKtPG5rUxZHZzZizuQbCXYXZT7AFI0Mt7AsTxWu85V6wDrZ1B9TWH8Rzx023S/VwYr3BQlRlFZ6fGJtK3kD0AACAASURBVNb6IoNH4IQEiNqxOL8iaPUsbVVJAMmvYEUrzm7F8cMlTsmB5CCqYyQL9zhuzNnMcTZdK+Dy8eNxsUZnvzoreRyMgBBV1g/MJ1TChZmhjHLwwf4Vhsv7Vvk9DQkqfw7jBhhVd+Hw+YNcj8CGb41dW2vWDw4TD+oNCb4J7KnrxNiFwJlj0/aAgBKHS3ftm9M4MNeiHQrPNMEqzca3bN1inZ1dcpCESblz966YUSzgo0E0rJj6pMWTnpajRpQKy2aHjxyyl146pnYLBNWwkdevXbPrN66ptQVDsmNgwOuGqotiOAneuX+9fT3qfwegIllw7ocfVbv7+pkzfl1d3ZnTKKAGxujJ3LwYwhs3boptA9zR1uLK1at27ocf1LsQABKGM8HmhEQMQAHoOXz4kIJKmtwDZO7fvycACBBHsrp//wErl5qTy+JZJQlwPmxpKQsUcW8YG+YcNZSwaTDgBKgwRPv37lXygwAa2ayATDLgYQ5jwAF4/+yzz2VoAyDkXENO7kZM7rrIs8Hncn70mmScuXYA4RtvvmG7d+4S0wazBLDFBAcjGYBFW0urzg+AzbwAXJMw4D6TCCMxwN/efedtO3HiJckoWWO4NuYEIJBWJpwbdaP9m/ts8+Y+zU/mrerL6FU3Pp4lNWhoTy0apjnewP6mQDLXiNwTkAcbpx6Rjx4JxKm9x/ffS47JOgVLvmPnDoFZJMEwkfRJpPZSNdHNZWtoosZtRu0scLcE5DL3kNrevTeUgRfWsgDlSI+PHz2m/pMD23fY5t7N1tLsDpHqhSg5eFUSV+YR548U+tr1awLwsHjsLySGMI2hxlagpwmbjrJ1dLZrnUMyDHPF40Iigj2TNi1aPRobZQCFCQ9jisqBecJ9GRkeUbsHEjRKVKZYOBLIuSohPYiZSiEcotIypAc2z+BoaUrGUW4QlXa+JHdUi51UVw+zjxMtrDPXwrGjJEH1jclsS5J7WL5Sg0Av8wVZuFqFVCti2GHSZVzU2uGOopPjNjU9jkJeTDGtX6hr5TgChN3dGjuZX6Xax9ij+bdkvJmaw91mPVHn6oe8j7i7iRdZUV+WPcHq4+ltcoJVjBQf+0WYgfF37aPqrpikptGKJCXLBDQTIJS64u8PCDkxaOpFKhqtsrRiQ49GbXR6yiYSIPx5cNDO0zR3bMyWeI012gID3Ny+YYbwxQBhfWAbu2Mt4xHzODebSf269AB41j1PkKwTXj+lvktBWha4p7rF9DAqGEzwMR60NRHP3wUQFvsfRs+yvDFmPHzFoEvT+qlI9h8Kv/3VT+Z5AGH9WAUj55/hc3I1IExLR+qVE1KpGPNfMvbhHhnZQoIMAvDIBOaMZb20uTiMTzcMejYgTFKqgpW2E6T+ucEKkLUj+OArat307BRasxTnZYxtBgi1IHuvvlpA6KYy1BAuzkzZzKOHtlJZsIbFijUuVw32sBnrdeSjK2YtjU1WppZDMkQ/x6jP4/gOsn0zCEYok4zqNrskhmeJGh++isyUMrZIZ9UGwA1w5P6WgG045RFME4ywWanRbYs3UefakEgC6pSJToXyAoTqA5Wzr0oEpI2ZAITXR0N21XYlh9K4H8W77r3qMGwIOWzeOiPcO4uAMOY+58+YxfkHg+ktNtzVkusI8wfNx2TTv9bDW2RM6/8edZCMY9hwExh7P0VnTYvPTwYOk9OtGjgHW123m+sck5074xMF/jEHo5ExizuyLFg11cXBFNZIRlPPytQI2c0VVmxqesbu3LlrX37xpdgq1YNR41rTnsLXjRwQxnNTaDtRGBRkryGBDYAb8uZijSnXJct0pFh8peeM9xAMb98+YDt37tDzSM0hgT3BF+YyAbRnZqeTqcMTBZhqiaEele5myvjBFgAE9+7fnzlS0nD83v173lz93j0F6cwN5v/crDtB1jOFgNdyU8kGtm+zgwf2i6milQPHOP/Tj/btt87QjD165E3Fw0Ux9UOjzUZza4vMSqhBxKyFawI0vPzyy7pm1p+ff76g9RFGippRAvX/+PhjASqAHYDwnXfesWvXr9sPP/6kpu7cQwwtVNfT6K6NPqQNYhUPHNgvIxNAKucIo0jAyxes6x/+8M/qHQi7BzuInBRmaGZmWvcnnlM996UmnSfOlm3trXb0qAe4fT2bBPC5B9QSArqotWNu0xcRI53PP//Mfv75oo2MjIoJDtfkBw8eCnw04tEI+9HSLHdUTG14vmi2DqBBgkr/RsmKq1Uxa7ii4sL6eOyxGGikkdRscj9JFjBurOV88Uy+8sorkpO++cYZ279vr+S7MJ9379wWUIPN5fORfwLcqVMF9BDcMyb37w9Jysx8g30F8A3s3KE5Pz09q5YZADWug0TEkcNHFNRzT+/fH1b7DgDj0L17YpZ378Ltco9qE/fsc3ko0lKAahPFZUkJolYr884K3rp10879cE5GQ1cuX7XHE5NiqwDvSBT5QgrLZ776yqv28qmX7eSJl6y51KJcDOMuVrbqtd3MhatXrkqCzLnT7oOxlavw8rIk2pKTPlmwpcUVW0FOyal5flCMJC0yWCOYs9WKJ+pQGrhEs1GSbUAvLDJMItdGkofxZj6GO647ZyZslNYE9eYzzHu8760Ds1R3mLgbZxf9nPyrEH9HcqdQjqV9tAFlTLPt3L3TXjrxkn304YfOdLa1CbwDhuu/WF9Yhzl3Z4Jvy8wHp1HWe8A3CgCAIewxjsI4CwN2kVj//ne/1/OLcy2gnWeJr1ivJD0tJJjDiZT7Pz/ntdVu7OZqiPjKE9LJWKym17nHP+EI3tbelpm+6f4h329pydQF2qMY+1R2EcZzkRiPVkZxzF8BEDLRkDoBCJussrxsdx89sAcAwoWKXR0aMgHCGzdUQ7hUKqsZ/QIz9FcHhGuFGLW/c3HZBr420HYiMt2+MbvDEgFbGA2wkMkwYtVXkgOlE3leELLe2a9mCGsBoU+qqP+JPnCr8xwbGJ3/ti/ZyL2oZ1uLC0VRTf8seb5UXunNvwQIxvEjI+XAa0VOW9E7p1gvu3b9bf3ivvYt3hggVFhb9wF+pdL+m7tTskHwFZK9XwII1YfQ3FSmnJxGV+aeWGVmypbn562xumidLWXr62i3bZu6bVtnl23r6LBmWD8AIQxhWpSdIcwzfLGAE+QBDp2BTb3fGhwAAlLYaBmfAIQhKRMALDBu7lTq38F6qWcRgLCjw8empUVZRlhQ1UCkWjitLQUJbg7yPTHlMhxqGrzeLgOvqaWE1/y5qUFInXgNJhZzT7w+qihbinMMJjBAYQBnrpnXBPCMn2J/G/J7G9lf7nf0VlrrWVPty6KDxvovAtbYnOP6CFxCmhbM+FrvDaVELl92K/ZMBpQBQgc56wHCYIUUfAkQNlpj5oII8PUgBrZtHpZxoSLQh0sefc9gjWhGzmtiTP25yM9644DQpU7uiOc/a/p9kl2m8f0agDBqY+JeEMAjg6R+b2p8XC6RHfQCay4nKRQgmHOOGlI3ByKAiQQHV4BL45ZtWwVSaKK+hQbmy0tiwQiqkcexLokpDtCcajWVRZcxB068TbZ961Y7dOCgXDsxaUF6hgSTpvI4j969M2RTkzPJdMnXPBEUSJ+R8rWU7MCBvTYwsNWePJkTU0jTazWy37LFLlw4r7UH4MMXBi3/5//8uw3eui0wGD3+kEFyz3786YIN3x+1xdlFK7WWrLndpYKAQcaFABzWKWoKo7ceMkGCXubeRx/9xg4dOmKdnd325Zdf2qef/kmsB88RiSnmI/eEdjPxzBDM9vf16pwY19mZaUkPASIcD4YQ4M6YAnxh8f70pz/Z6OgDNdbmellXOC+A+eDNW7ZU8QKqUnOjbdmCQ+lWrTsAG9pmMN78N+dNMM4YADT5npokGWC2Z88OgVXOHRkv35wznwM7yPm+//77tn8v59dhQ0P3bPDmDbt+/arGgnq7o0eP6LUwnwTfAGPAJa02WI+oZwVgO/u3Rc/bgweP1DIEIDUxOSkp7t49eyVthUmirx3PGuBX/V/b2tRK4sD+g7Zr924BZIAvDFpY+hPDqQegNdijx49sZHREYA1W9IcfvrObg3fs3r3R1FIGhQJSxDbr2dQt4Pvqa6/aqVOnbPfO3WqZMTM9a5PjE9pHOAdADRJXABnMINcIOOSbcaNVBXOoA4flBgDhnC0uEqsBIvypXlpYsaZyo5Xb/Flnh1UNnoCg17EDJJQ0pIcd+6tq+TzBpe9qxeuaYfYXYPibrHNTp3X3btIYuaqjQedLH0XOQ/0eqW/kSDz/i76HS7hQB/yyZGM9z7Jg1rjUaL3be23Xvp2ZCRH3LvaU+nUbgMzYudlVo9hN2FrqVFn3T7/6mnpeMldRdHDvMQ6CVWZeMo+5N21tOLuWBbzcnMh7CqoukRpnKU8WbWpyWkmL3OwsjVmqh85iqST/94oqF/d7cJPHPN7bEhWLG1D5Wu/lDZE0RT4bBm9Z/8kAiCl4dEDoiTzhjb8/QwggJKNYESBcxPp4rBYQ0ovw/I3rdo8GqWRkGhoTIIwaQiZroTF94U5H4Ps0hnC9QHp1AFGUj+YzsBiwFyeZJzgSGFs73s1/+0xAGIBKAq2suF8LDFnjpiZN5qJhRO0hG2tUqBsBIs885bqBKzJUDhKcAg99c0gUnyqdfdZBf5W//+1A7EbuQ/E1Lh/S41qQIq9eINYOUnNAmN+6F5fiKimRWBLOSwFFaNkLC/eLAsL6sXkaiPUm1PVfIbVYSf3rXObCYgzrokzZGnM4GPdIaBRdvtg8xRA2OCCk96AzhEu2sjBv1Scztjw3Z01LVevpaLNtPZtsN7UmO3bYQUwLGmAjcGH0miDGUEE8kvlMekkq1GWOAQ5d6uHqmJB+6BpgDJNVepjp6DlkA8ZQR0xNykymjSVqQILBA0zx3kplXkF45pZZYLfYpAn0FcIkBpbXVZcAptRb1AbvzAU+023PvZdhyCeZMwBCvmMMIqkQpjCSqySpq+Ss6dwj4RXstFt9O2hmhGAxkBjGJhxjqCa7dfeaMY06jLVmTwQ1nIs27YWKatX47GJNZby3CJZzIBvmMA7cM6MAKzCEkjF7MKCvxALXO8yGTBNwFeO1WEmBBnWJ8/P2hDlYrdrszKys/wlUYQZUa5sy+t6vMr/ijQJCmSGEu2uySY8AjbGMtiE1gFDZfViGspVb6NvlB3YHUAK+FVtcWLDlatVaOvweucwX13EHwRrXBAbF6KdaQj6ntb1NoJAgfw+9Po8fU/DNPbtMz7bz5yX9pP6ML54HQEumrlgxtZOgzgxGbefADtXxARwAdHIb/dHlm5cvXbEHo4/T2pEME5M6BydKguf+/l4ZxCAzpHbvxMkTAlDUUHoD+jkxby7le2j/7//3H3Z36J6YBYJVgBTyy4uXLtmt27ft0YNxW5hZkCNid6/XGzGk0zPTOl+uW5LbyoJ1dXZLpoZ8D4DBukINIaYyzc2tAoSfffapAAGBqruruqmFmx0tSVLZ2d6uNhzIOOXkeeeWJHGvvPqKjGo4T+YYLAnyyG++/UZmNsxFaqGOHTuq2ijuI5JlTHOWFz0Oaio3CMgiowV00WqBIJqx5tmghQM99hira1ev2eDgHT3bHH//vj1SLwB0uAbiHb6QmAJc6fn45ptvqv5xsbKgRvfDw/dsZnpKUlPYHRhV1iSkxfSZQ0bK+LF+dXd1CJRyjQBe5h1M37179+32Ha8F5Pq4n7QpoL0DjCDsG2PNXEU+Cfin0T2SXa5L5l4oMdoxLEG9gaS6rGd+enZaz+flq5fFeGIoBCh8+PCxTU7Nip1DvomElxpWzp+m9S+9dFwAHRA2Nzsvhn3s4ZjmNWYhmN8ArkNay5iFayXPxvwC603VSuVGqQ8Yy8qiOyJzTPbTytySLeHt0ViVYVW03cgYuySDTEReeqYy55RUN+iUIHd/eRF2vck6e7qUENixc5fmAnMWoEoSCzMfzhV2ERZzkWRj6jMoYJlAdBEIrhUXrFRWrGGxwTp6O6y7r0sSXZ4V2PsA5fVrvsZFLp1Nuv+TE+OaHzyLuA0fOXxYtZ8knmBWGWPmPe1mKvNzYvlhlmUC1eB7C3u0yjSytkzOAqo/7Awupi6lVsN4jb9/k6SMBJ7W1mQsQywil/JU7qNIUPlfwJ9LRiOJFoDQ+//6Hiwgn6S1vtXk9yv2WJmTpWP8OoBwiaaX9PspCRDeEyCctolKRS6jF27edEA4VgCEbGrlNrNSiy2rsP7FAKFvaGuFA/W/W1vatlZAX6R46ZGYh+FPOc5GAaHUX+74pgAjuRByESxqqnlJAWDxaO7NFLVR60v4NgJQ4nPrH8QiIPTJFc2uU22JJGm1bqsbGflf8zUROKRIbf0a0Bc8yaeNd84I5xPUAeEaxjvRwiCE+jU3P/Ux0wJQW0/lx3/6A1A8x9UJFiQRXuScWdqTZkwPVTxf619n7XP1rPFYb5hXA8LaMXKmJjfb8KbqudQ2C+rTIqmarMRwswiH/FLjh5tYw4o1kYGLthMsooCmdQDh68eO2muHjxQko3kLgahj80xhFHp7o3CADCxhAELtwVkT+uhj58Bc4ArAWS6r3sZlfEtu+52ux/tKNWb9iEJaifX09AxA6onmiE8jD97DCZDNsl4yylpDTycyx/FZAaS8L5gXxyNlKgJC5KJI7WITivdEzV9sVvXZ3HgmQk4b6ohgGgkUCYIiYAy5J4F2/TwO44GQENavZ5FpZRzJWAczQV1axsYWkFWca/GcfP67syfn6C6GzveGZJR/uwW4A0IH5L5xx6MZnwObtQoQViqqPwQQYqbidY/urknPRGoJYzyRO67VazDHh/F3fyJq8yx8ogPcrJYwk/w+BRDibsocSNnrqHtRokLug+4e6MklJLKwCjyfzjjXM/npqc0Y1+bWVgEp2ly8/OordujwYQV/sCIE1zTyRjII6PS2I8nkIjGENLJ+jbpBmaZ02JFDB+3QoYOqvXv06KEYlo8//ti++/ac3bs7omeUNaC52Xt3cQmSXrbQaLwkgPLa6dOSi548eULnxX0HHJGwQMKJ4crQ3SH77PM/q0XFe++/r+dERhzDwwIiSBmnYE1m5qyvv8+2bd+qQJV9nusByAE4kGkCMJEwIk/FsXXo7j2ZVb3x1ttivAg8AbW0pVAQCgvS4Ew7awxOorD51JehHGAMAEZIHC9duqhWEf/0T/8kpgVACFsGA4tRDgwKZiU4XNLgG3AGCGK9AJRdu3o93UcS14Dmfpm9vP/BBxno5J5wzZwjrStu3b5lD0Ye2eOxKRvYsdV279lhBw8cEJsLM8M3wIE5AzCCXeX7xMmTor8fjo7YJ3/6k5Rn+/bsFivL9RAYY3zCcW7evKFgnuvHjfT4sSOSyMJwRu9D7hnAfWFhUUAedohrpNXE7cFBGxy8pQb0zLmDBw7avn37xT62tHmTezWG55vEPbFaagHRVmoT23h98Lqd/fasnf36bLr3Iy6znAcQrFhnd5v19HRKpsj1wUJhgMN9IfH1CKnrvfv26MGYTY5Pupy91evlo4aa82ftYl4iKWQd5jng/lCryXqGpJz1p0oLpTL7jastAGqTkxM2SwIvqc9indRPZNMpHlHtWzO10+6kHN9IQZeqPM+sXZ4kpCUL43X8peO2H5De3KK5Dks6OHgzNYZ/qFpXl0Qm47Ms0RxpWwdDq0BhavjOsVhbAOw0nt/cv7mGWSvGEw68UnmAGG7GaE71w6xJnR3M782abzx3jBPzEFfVoTu39XuMhli7eB6jvIE9sx4Quos2UzXcsL2GMItDoiVTZh5XMGRLSbViUo9fucNqKhVJ66qSPi0pfpCJWwDCQtin25jqEQH+4TqNudjfnyH0wtccEK44IJyZlmQ0A4SphhB3UYxlIJT/7wGEBbml+zHkfaVSFl8ZmGQWsFbQ7oW3f3tAWKwXiiBaICYtHh7krGZmXhBP/c3ftnFAWDRnqWUUnwdk119QZOQVnBVBylp1l8Wi7BpAGP9IfHVNEuTZ2ZD1kh4RzGPZzmrWSISUauIiAPWfG68hXA0+16L+Vp/zugxhmnc145renjVFjxBdcozaDGfU4AUQx33CGcIVa0JeWWAIq1h5Tz62ZeQu1Yq1NjVYR7nJelpabP/WrbZvy1ZrVb1Sk9iEYMeCpcpkNiG3WaSxbd63LhjCYl2aAma1O8j7ECrIa2t3NzIY23BiFdjwDYG6BjLDITek5oTNb3ERyXnqCZg2YTFOyW5cwCSxhM7KYfKRy/qKICokxdEXqQju8hpCvxnxvpDJBPMUwC/WtJwhz+VDMR785HqiDUaMJ78PIFb/fD2VdU6W7ASDzn6TbPPkR/08jfON5zVAYfH3/HewndzL6EPICBQBIfdHckwZHsH0epIvJKMEe84Qch9doqngTxItN0pgGjdh0pYCP08ORJsXrzHNVoUaN9FnAUL/u9+X5C6YUKsY1xrJaPRqpME5c77s9TTqTZYkoElhkCW/kit3GDilkqMah0Ke9QCQyKT4XMZV0sHEPBGgA574XBrCX71yxR4Mj6h2yIOxeC6W7fixY/bb3/zGWpPahp8wWDBXMCdID//4x/+07779zu7evqsgOcA7Y9DaWlItWtem7swy3ltCnLJ333lHNXPcExgg7gd/Q6KIDPXChYtG3SPMFq+hpx4/vdH9sOoMkaRt275N7BXXxLMIGOPaALAkP7j2N868oYCUwJB+hzAOr595w8owWddvCLhxTNXVIrtublZ7BsAzjAamJsgfO9rb7PDhgwqACfAXFuZs3769anIf/RbpC4jzJ4CQZvRjY+Pq98c3LSQ4B0AItXUw1cxXXC8BLBh8IO+EUdmxc6eALdeNTBQwCGMGYC41la2zc5MdPLjfdu7egZRM4AyQzzPOmgfLCEijTgzjFxLkoyPDNjLioJrarmNHmAtdOickrrBwly5fUgsHACL3f+/ePdbX26N5BIDh/dQuwtxg/gLbB5BlvAEIjx89tvGxxzr3TZt6bOfOXXLl7N+yVdfJs8u8ZG12A48VN+tY8ee1MreoefXjhZ8kS754+aLuY8g6ATCL1WXbPrDF9u3bo+QCwGnnjp3OAlYqYjkBcosLi9ZcbrG2ljbV8IWBmmSKlYoSC4yXDGx4VlIzdX43MTWZJc/oM8g64zXsrsogIUKSYjZJ9QV2W1p0P6kfBZTOzM2KbeR3OHNSZ7iipGL023VPGKTurDvsR+0d7WLyd+3cKcOdSJrwOQGmYAxxIobhh8VVbWyKcXz9y3vwFaOEYvwrQEiJWaUiJR2lEZ4crc2DRzN3KRFSORZrBIoZmEo+szW1iGAcW0qtKoNYWlm0qelJG3v00M2S2tpUvgIo5P2xfxX3NzF4qRbYi13Syax44pD1NUotauM+zw/G/pvL9T32570k/HKGEPkvgNBZQ8bVk2vea9ATfinxnZLeYoKlg1fk9msAQj9RB4RlW1yuBYQ0pj9/86b9fPOmagirDU2SjPK9JiCsMylZExzJbdG//hoMYQQHxcxJAIkVVcI+O+jWE7NOteEKlb7xtwQIM1ozNMVB/aYMSpxTfm7JYvwpjnvFIP5ZSGu9QKoYKDkgRLaHV28a7/+mgDC733VALQLCDc2BAjCJe1EMomsWwBcw4onebxthBWvw5BoUepyLgs/FRWtYXrYmzBto3pvs53OW8PkAYSz24RBaOxfXYerXlIx6fU8A6WwOSjfvLAeBZZENrJUz54ulM3Rrt51QY/qVZatMTdrMwwdqUG8Aq2rFGhcr1lRdtJ5y2Xqam63FGqykgD8tzDSSlxzHjTjCnCNYw8iM+vH9DKI5r7s+OmOTSS9XvGbOpWXen06AMK1CAZ5y9t5ZROq4w846fgqwLKXsbBpHPicK0f3YAFFvZZDlIwoZ2wj0Y2OL61QtXhV5au7KnCU/Qh4Y7qgATzYsbLETsKmRTKeDy/AjgWM+i/sKs8dX1GvWr3H1z1ecp78HVzZMiGAycQwEdHgbjmxOFSZncR/IGsGn9dgVPnktp2SoqTE941mRlDG1VmDDVn2pgzaCQ+aDZIkoQ1Qv6SUAIdV2ZYjPkRhHAXbtFyveXyz17xMwzdpVRNuJ2A9rFS2rGUJ//nSMdI7aepJ0SU3TE0hVvz9NmLjHfr5irJe8ZrYUrGG6r5LTlVwy7UFVyv6nz1LolAAh81wGO8kYivMhIMM8ApBAjRUW/xfOn/fvn84rgGVeE+gzl3DROHXylP2vf/1X29TVZaXGRsnVtvZvERvDWQAAkFrSC+7m9esKTql1qi4y1k22qadVTd77t27Ja3Kbm9VA/Q9/+INYGe4tYCZq/wBAmKbcHx7RNZ48dUr3h9/D/gA0cAwlGIZBhFHjWniuYcCRqsEAuqGXCQgCapHGwfjAtsDmvnr6tJwh//LnLwS0YDM4F4LjTd1dtm//fknh7g/f098wRsFFF3mm14uZ7d27206dOilZK/Js5MjffvetzuGrs2ft8Ri9Gs22bUN2253J4AGuYRDFGoGZCizKb3/7W4FLrpM5AGBhbD/55E/qJzj2aExtGGAiYeyQSXJduI0CBgGjtBEAIONMyv3DsIX2FzCnVy5fscdjjyTdRSLI+x+PjQkMfvP113KNhYXburVffSXffuttvU79JYeH3eQIA6GlZdu//6AYT5jRMBy5cP5nnSNs5UvHT9ipUy+LfUIm20oiLpla0f9vpdHBCMw9DBusHPcn6hIB1YO3BsVach9dnk6dmbP8+w/sFYv23vvvOfu0ghnRQx2fz+E+9m7qlcsoLSjkXClZtSs7OF6UEun38WQtedIBQAhLOD83Z5UqdbvpuSy5xJ+kBACaljWl5pJktyQlWINwfoUhA5iqvQvmO5OzNj0xYyuNgEG6i3sfQD3rpbLAzDyOs0paNUhBAqPN5/LcIq0m+UFPUs7/wegDPbvUlcLaIt2ErXMHVa9ZLu7vAlcqkPbERBpCBwAAIABJREFUFUkP1gWtj8gyK6lnhNalfPFmf/A91Gsj/Svtm5y/zODo57gsdn1+ZlHSgM6edpndeB261zgHU4cJUDExmH1qZHZTYjVad7CX/v/sveeXXNd17bs6VecAoNGNnDOJDJJiUJbla0n2B4/h/8/f3rt+w19sX5mSbVGBFDNAgMg5Z6BzrKruN35z7XXOqepqBJpB947bGq0Gu6vqnLPPPnuvueZccwWA9FKR2FeDAfXPj5p+l927e0IkSlmXwVMCnDKIoydsu5rPM55RhpC2j0z55HGGK/oqcgBPHRO+fYbw2YDwyytX7cSFC3YJ56axMZunAL+pRb0IF9s6bLGlVjIat7EIzuJG5CCpIJApYLWiLrc+cEjbZTaDioCrPlscQEjn8gzJaPF9xQno+LEm5+GUeOiGtSv6iasOKgFbl0DlmXN9fmLW/aEpRC/fwj/9nGMyZ4hwSWFw/qB8yyeYjcGzxqb+nJYD9/66eqC8PCAsOs/WSR4iCxbNqOl4mj6bQCY7RmoYnc0W3XzPIDUC7A4Is6ehZgbUz8Wlc7N2wnjPmtR+IPrPZbVengCIabr0s4oy7cIZFeoOawBnuq4Aa0vOtf5xqTlVP5FiAO9g0FmSAA7Ri6/wgOc5l5Q9i6RNsQ9hC03pUw0hgHDq4QPDXEY9CBcqhhcbrOCKUpv1syHC4IgBdDcxNiqvZXSJtU42MVOcs+v+nZGJQFvvafJmuwGeo/aAzcpZGCSKSJa8ZoXPZQONTKiz9jA3YSyR21wTKKiwfNHlM+Eiy2t9Y2+1NjGS7ipKXQ1j6s973vcyQK1LWak3pH+aByiYOcg5MkASTqw9PUZjaclaC1IZXpNt/jFGkVktZHoBPgEIYwwlDxS75vLD2KDjZ/RE8wyu70WeYfXnzAFXVVn/vr6e1Hy6O3u+AvAGCOP12Kzr92lMMjArcO4mPBjAUMcFe8B4Rt1dSIgWC70XdT+q9FjDvMGlt1w2AQ7tJAAojx4CNnCjdLbYA4O0VsgNE4bCkwN+rpllXw37tiRx1SAZFCy67y8+twKoF83RY65lgSjnAfATa73gLEoKYOM5jH1XYU5aenUfkDullizVsgd1cg9VHWtV94VaJBioaKWye88u27V7t1pbXL92XTV0OAZyP728gqRExTZv2mRHDh0SU0TDc9g73Cxh3JC/wcLgzkn7juPHP5eEjvnhtYicR0mSytVDwwpmmcMwXLCM77zzfQW7fQMDCq5hgbg/OHL++c8f6L7yDCED5DoBLgTIzLcrV6/ZQ/ogTk4K4AJKGD+CY87n8WN334TZQub4ox/9SAE1zNzjJ0/EYu575VUBx/f/9Ce7fv1Gam7ubBHnR+sCWL/rV6/YzVs3VBfIHWWuI3ekTvEH339HbCngaVz9F2/JAfWLE6fs2tXbSuaX2ltsaPWg5JJcHwYh1DGW5wEYrZKkItnEhRW2C4t+rh0wiHQTQEgfRYAJdXE7d+2UcQugkGcYMACDiNMrzwB9EPkcACP3fmpiQtJZAOH4+JjWLdw3MchhzQFMAmxu375l87OzYm13bN+m9yOvZ04yN0ggLVSqGkdcbwdXDQnkM6cAiow96zbs6YZ1sFvrbc0wrUi8Pri9s1uJHjl88j09pfvHT9jpsYlxG3k6Yrdu37Zbt/iGXX2iZvF6XlLMxjymtyTsGWOH1JE6SiVBUJm00fS8T2zs0OrVAiy40eKqO0pLCSSgahafq0C0RyQGXwCg6kkpvmJ/UTucGa8XZ40cn5hQXR/sJmz8qpUr9YxxD/gb8xkwyNxFEktd3MQExksVm5ml1+qY1tCoJ2d9gemrAMyqTZJZt3eVlCyANUQ6CvClvQk/AdmoCQSkJ6fsOv3IE2MYDtIAba41wgTHvU6AqNZb8ZOvhzz3USpQ5GmKcZqXOnRlbXNiv+Nn9I+FHWau9A/0WW+ft5nAQZfzV81oR3syPvMad8VLArD+01UmqVVTqc062tvV/iXKKnIDttyNPBL5Wr8z4AmAddM5bz3k+5UM4gIQtrerbhEw7SlDz94xFzxuyOW92gc5tzSE34Fk9NmA8ItLl+zzc+ft2v379nB8XIAQdtAb0zcGhBE8K7wqoCC/6V5H1egrmyjpj/H6pa/NWYp8IvmrPIiIrIUQW92GmwfkywfdBIV151jUSQcYDECYmnWqxUUGCHNWJgu6vgW8Vc8IpFEpDGECssuwTg1vzDf+ywYa9K/xmPEgL/3I/D5n8zTdZ4H86DsWmb2UeYzX5gFZzj7I3bMBME3P97Jcdf05Ljc3/djBdDgSq+29Wezb17j/23LjUXtMBwFLJYKN2cZlHulsyPOESkqYFJipHHwmm/woto5Ey3KA0BYMQMg3bScWpidtfvSpVSYnbGF62lqaF627VLKV3d023NtrQ91dtogUSJliN4AiuCiyVLp/CQwQIKhdRrKNDnbN6+xoAE6rCILsijfhTt9kQQma5fxGH0MBEw9gHQzQ284tw9UEtwu30a7kjOamHr5heY0Rx6EGkGwjWV7AoG9YAMLadg8uS+fz3YhF0q5Ut+hW6LOpLmVMpgfBgHINfX39CgK8pQOtNdyl2HsU+uYVybYiIxnVJNzHAKzceF4rExo19s6ztUVnU5iGaFrsxfzB0uZOaxG0E6D19/UrcIk5U9xfJDdLgBAAI5CTwGVW143Fu/qy5QZgraW2jO3zoI1NOTfkIkjjOHJUxaSnhDmLO+Lhgnf9xk27dfOmAgGOCVD3BEOePFLXx5QYUV55Sf/NxomuZfeoDAz6nifwKUffWilvMNgeoBUY0pREyqSfCtzcaIm5RWKjkupSnf2sKoGjMU4KBDGJiQkGdCF9hHVibGB4YO0IprlnzLWPP/5I7Ipq6DBBEmtatpUDK2zzpo127OhR27lzl02MjelzYBgxKGH+fP75cTFigDhYRp6hYMD8Oe0RiABgrF23VqARoMZnAF42bt4iMAHgAgThngmoc9dVb5zN5whswMConvCOTU5NazwOHjggAEQQDnP4xz/+0e7cuWeTk9O2aeMG1cj97Gc/lWyS88Mchud485ZtOuZv/+M/5LzKOCCBYw5Tk0e7AI537eplu3Ob3o3jWk+QmtGjD0nmL//mf6hNA0HrtavX7OyZMwJn16/dtInxGVJN1tK26IC8E9fKJoECxrqzgxq4lbZ7907VwNEwnppGmXYkcIlkEikr5iz9vX0C5RjYsBYQTFNPyDVfvnRZ9x/G7tDhw7b/4AGX0E5O2bkzZ3SdXDugVP3nNm9SDRqfe+3aFY1/KzWMq1aJNUSuyOse3Htg42OjYlEAOyv6BwT0qBVk3QP0ID/lm+TCylWrdI5bN2+x/oEBATWeLfV8a28X8MNB9sat23bn/j0bGR21sYkxGxufUO/F0bFxSTGp7R0dGxXbDLiQVFHGIK1KCsBw4kzqfSG75FbKuSNR5d+AROY2ewSmMndv39VYAYxJAgAS2zuQNrorcHoElRgKAzjO2fcAXH/dIZSacEAePQVlwEbyhHVJSZlmPYskG5iLyIwDPKp5fYpVWP9Yn2D4inXhHBdAWJ6tmJXNmhA74GRK79pUHgHA59o3bNwgk6fhoSHNIxIU9+7cFWsOOOc5mp2bFRuOW6fiEO347ngdCeRQz4SaopgcLsZkEZcwtps2bbR169aK0Wafi5IMjkli58aN60pqsr7wvNNGJ1ofMZYChazXpZL2S4HBggrIDWNcYSMWT4AQc6dSjWt4JC5dSeOJY11ZSp7HecV1cN3cM93fxaruKZ8J+z0ziwmTx4eegPNzimRo1pg+k7MCQxpRC19jcJx/VMqGpwLM5SSjRUD4CLtcrNObW/7iAGFk6r9xQLjEdrfI+eRyn6jbiiDg27qtRUDYGHQnGv7/IEBYvOaQwHlA6gFtMbNTOyaRr6lF6gRW8dDHghDJhqKdfkNAmA7Q6H5LarjMs9wIpDUKBiOA9/MLcLZUxhnAsdHhlgfIhdUhGbqEK2G+CH41QFh7HrnsLcbVN4lCVXd6g57rkK0JdSbZKG0nABpiCIMlrFhrtWzTIyM2PzFhXaUWGxros83Da2wX8qc1a2yRQBTjmGT+gXwtxlmLfOrPxLlw7wnwAGtuLOMLeNRZcM5h5MLmG5bdMEfcZwdtzgRJll/XXiHqrpDtEFiJjaTmBYYxXSebmXqHJWAajqSal2GYIAASrHS4C3udi4xosn6LLlPidwSDbK7amBJ45BgE1ZyL2J/Cl9bV1GheGcyC8kHHTkkQD6qcIeNzvbDfrD01+s2ktUmOGm0rAuAB/kJmrN6LOF8jtVENlGeABViy7GoOVCMYIpvu9zIAoUub+J2yzLpXbtLAeQPcnUX1Gkjko9TiKLtfSTLSpqYMhFOb5EY/T+33f3hPNUi3b91SljwRuw4M2/IAQi7cyz/9y5Y1PB8Q1sqqs2bTdQ9+yIwzCVUKHGNMIigFGAEspien1CCcAF9W8MkKnSDXpbyLkuJJJtrRIZDAd7RhQHoJKKJxPJI77vOF8+fVLBsWDpAH80Bgi6wMZ86DBw5K5kkCA9MIeu7BetGrk/YJgLgPP/xAQT3nAUCAneUzVEvY3q7auN17duseI9WCvcEVcs++V8TOEchiUkNdI5LRSAYxDoAfxoFv5s7o2IQksPREfPOtN+3YsWOqqaJ+kP6F9CikSfr27Tvt8KHD9stf/lLMF8CHMWPtRGp58dIl+5//9E965thbeP4IWL09RI+ezzt3btmjBw/Vj47531ZqEgg8fOiQ/fQnP1GtISD7s08+leySz+LZouE94GF62nsfYoRCzS1rFGvT1q2bMzC4d+8rciBlneKzAHAAPcAl/+acd27fIYdXwCPvh9llvOgHx/NMbz+kvDt27RRoY/yRmf75gz+LcUe6eeTIYbGf1ABiiPPxRx+JNeQJgAXG6OfgwQNa1+k7eOnCRbFigF+kuSQWYGgJngGbnCPmMgAFAMK6NWvUkH7VykHNPe/9px2KIi6xdDdv3bKPPv3UTp89K7b2ydOn9gQGkrYDAG5UARVnEufnAV6+pgEGu7upS+zT8Wg3wTVFreSe3bs1N0meMXcI9FlHz545Z6dOfqneeVw369jg4GrJaiPpxU/Wcmr5oscq58Fc4G89tCACGLLm0RZhfCI1oS/ZJOzmuNf03b5z127eviVgBLCdnZ/XnCWJwthRS8nzxvwIkM69jVYh01MzVgEQorJke5ICPk9StZVarb2z3VauWKnx3rB+g61ft87WrV2rtiAAd54BDGiQ2nIM5iPMMusC11YEhJ4k8zWjqN6rj030DLa1aQ2hppckC66hec10i64ZRvuLL05Iug3jzXzduWuHg79Sm/YIalnlZsp61exGLy5VTwlH7TN5mYUnal0JFmAvU7Ok0pBM7hmEUNpPeB1fIcvlOVAdfZlx8CRpAMJIhjJW8XnBWKpPYmagl+L07wQQ0pi+UrYmWkpEDeHEhI3MzdvJy84QXn/wQAxhAMJqS5sttHbYQkvJVKdHUFAj/6x1yqsNKL8ehrAmkKtxA/oGGEKPXJewjTUbdl3zef/btycVrWGulgEez/r1twVal57DV2UIY3xTAIi9uqR0/mBHRiiOFzVB+X/rpuby4PSgu5zP77VcBdMDHwBAQVfUggawrnPa+roBYc4yJ5loTVuJRjBz+TFtBAidwQvBWf58BuNdO2ZL7+DzGMIG72gwFQv6Q/01lwG7G2IBEJItTQxhAMLS4oK1W9Umnz61uYlx9SFcg5xr3To7uH27vbJlizUj+VUGz40tdK+j7tftFhXkRpLBwZFLSeJWF2sNY5OTDC4xHiEbDfDj7GCtu6LL3Rbc9S1Zz0tuR8AgVYPPS44ZUsuoufSNxGsXwdACIpmzcTi5htwSwJuCpXAyKzjQcY4ErmxYBBFcb3zVSg4dcIodCm1QQZaseroGDKHLihZk5BN7QHw+HxO1Iw2fl7RBuwmJJwviHKbpH5VqIGPjDlt3MusRH4YUWUA+1fEhQRQgFNPrsmAZgsHopTc2h3FM2ujJIhOsMe7ca4IR5HGfH/9crM3I4xFvFN3aknoM1qpMvlFASBCBkQQBRbMpUcB3BDhFoyAfK+ZOHqBZZVGBU/+qAZnCYOvOPZ4cnxBzRKN5Wn4w7wBNBF38FEhHsoxBxYoVcookQOPfBN40JKd5dCQzeP/jh48EnpEY0vaEL7m/lkpy6YQ1Q/6JVJKAnPYLMBSwLpcvX7JPP/vEDTo6OlWTR+CPdBN7ea7r0KGDtnffHiu1eeafoPDQocN28PBhMYoElJi7fPbZ53K6JFETzy6Dx31njHhmaMWFnPPIkSOqIQNsIjE8+cVJe/fdd3VsPpMatmOvvSbJKOsEUsQI/AAGX3xx0v6f//d/SvpKgojzh9mH2eB1zG+koNTg8XrqZAdW9Ao08Y0bJMkktcM4c1YADJaPtQMJJ+dAEK4aLYxM5uYlIwe4HDy4X/WHmzZtFrPFPeO1MIgE9Iwh9xiVAuAFQAigYO7w9+OfH1etHGsSZjwwsLQWYX6RUAGs3b93T+cOgOAzhoZXa1wZ3xvXrykBwD0FrCANBiyy1j168MDu3bmna+uhrcW2rapd476zJsE63b19J2tzwXlxP+j75wCqN+3zC2LkqMXj+9ad23b5ylU7hfvq1asCo2OTkzY+mRIbAn65RB9FRdT2cH86Ox1cDa4eVG0jTOe2rduSdHRQyQieKaSczlbdsAvnL8nNlQSBqyKoz+vJ6lEz9imZMMVaxk+SfowH5jm8R6YpHa5ECIdo6gtZo7nO+w8eCBBikoR8c2JiSuPQ3dstuXR/34B1dLqxTrTo4fiRDGRcZydnbHYKJnLW5iqpj22qf3YpuSd64hr6evuMb9hwkobscTD9zD1YUdbCcIJmbfVnytfhAIQNNvxsTecfsc8BQklcbNu2XXOO84gkI/JejnX27BmbmppQqxMSQDDOfEXM55Jc3FW99VMkEDmnULuQXGUdjCS7M3UpJkg1fLE/+ZqwVJkoSWwGJL0EhvvvgH9We4qrKjgHT0REC6i8rt7ltarRT7WE2re+mz6EqZktpjItbipz+8kDtZ0YmZ2zk5cv2/ELFyQZfQAgBGlT3NlSsiotJ1rabFG887cJCFPBZZ2BS7AMERwpS/F1SUYLs7kIAmsCmTpAuNwDsGzWd7k3LPP75QDcV/38/90AobMiblwSWaSQuzFkBN3RU0uSkuQaWBwfbwOR4sf0j5CXKbtTDwhDmqUaJV8AMjBVkEd/3YAwFq0AKkUmtPH0eDlAmD0z4b0cxhWJXcprmxp/7ssAwhgbH7eQkEZ7AL8ZwXBmQLgACPkdYLAeENKLsLRYsSn6ggEIS63qQ7hl7Vo7unu3Hdy5U/WGGPAsLBSK21Vcnr6ToUicoy/gpUxG6bUevnCrIXZixIrMF3JRsoRRm+huc942Id5Hlp7fkbVUoXpLSzJG8DYRPldDqokk1fsiFceFceL3Y2MTboii+r4Ibnxc8/oxJKp+HD7fs9Z9Xg+HjBKJbapnJNvL+UU9oG/GXkcZG3xWY1jgtuoBIePD5sim6L2bwr48fuaSyhh/N+rxexE1nlELyU/VskxNKUjk715D2amAip8KeOfm3DShUELA2HGNY4nxyhhCmQC16T0YTzA2BOtd1AsliSh/Vxa/r0+BKk2oCQKRLWEEMvp0TD3DSh1t1tHtMmKZAySpqc7jG2MI3bSmOuW9A5vam2W5DyAgucAX8y7mTqgKuJ/BDFcm562pumgr1w7azn277Y033rC+HpiAsto9nDlzRmPH/Ue+7OPT5UF5b6919XT7/GlutiOpmTpywFu3bqqnHSCK+wKQAPhcu3LV7jJuIyNi9cR6NzcJiOAWuWG9MxHMFwAi38xznCdhBvgCNADszp49b5cuXRX7wdzfs2eH7dq1XU3NuX6ew0OHj9ix114XiIHRoscezdyRjDKfCGz5fGeK/AliDmLavHPXdvvJj39i76Q6PgAUYPLX/+vXkpQimXvjzTfFaNA3kHfze4JmgDCSvY8++tj+6f/7Z7kIw1ywJyFJBSTRR1T9/NJ8xThJZiybNtrRo4cUGBPEMtc+/vBDtVjgfF9//TXdh88++zQxj65WUPBbrQp87du7T+cFIISJHBsbt0uXLmd1w0g5AXTcH9iYn/70J7Zx/QYFrYzRJx9/Yn96/08CYTt37JSpzbbt28Qg37jp95ZaTObJ/ldeFaMJYHw68sQuXrxg//qv/yqgyP1EbgtYP3TwoBhgxvHypUt259Zt27F9u23ZvNnWrl2XHDRNRjxIOmEPAUwATc6DcWWoQm7PWEyMT4qVxWTl3oMHqv2ElSWRAVtIvfDsfMXmym70gTlUWxtSPn+uo15M+4rmeJvkssig33zze3b48EEdv5WegzPTWntgurl+DHS41tu37trDB4/FMAok6PnydS7WISVmWJMFOv24rGEChW1tmi8AMJ4rwPz6jRuSUoPm857k4XXURD54SILkikyQnj5xF9OWUrMtVBbVW7TUVRIoVOJhzRrNJ09qNnkNOfJZVCJjo6o3hWWOMobYozzW8CS7O49WbOf2bTJBop4W4MY6Q8sT+oXK4Oapu5G6Wibay+Tta4pxSzHJne2/TU0aG55vWHHuA2xsNHzn3FEt3Lx53ZvVHz0qFhF5Kc86cuFwi2XdmwH8UpOZnotwhOYZ6ezwMo0AkaH28RpAV5blZje1zvyxtxYBYZRWsKZkDGFqB+Z7rytUPFHVVjCn8f21KBn1eE/7ZiGqfEmA8HIvzyWjYe9qMITVBAjHx21kbs5OXb6SAUIYwpnvCBD6qARzEbWIuUNeXHtxMn/TgDC7VcGsFDJN9fciWJmvCtYa3du/XEAYrOjS+1W8jvz8vxpDGGNaBEmRTeI4bLzeSLt4HhH8x5kEE5OzbApco29cMahOGagAgMEsxcJWdA16UUCYz+taGWXt/U49agp2+xE0L++e2mhM86bm9fMpMmrZNWQNsOv7eL44IKxNltRfUW42w1+ir2fcBWdsCj0fk8tnJhkl+F2sprYTLhnFTKYyPmbliXFbmJmy1iaznvaSrertsc2Dg7Zp1SprBeT7Fu0GQCoQj+bbySQqzEgSg8WmAUsYVtRxv6ONgAOlHMgWbf1hjTwz63VrbppCkb7XLyINFRBLcjUF3KnuhGQF742gQcdNRecyBlET5LLqmMRKZoDQ5dIBVl3m7JnKcEANQOjtIDwbz3gzrwia+e/abKZnSKMuLtzVknVRCnpcZsv7GA8+j+cPqVibahKjjoMsrTMzIRPO5DmJoWFMXM6V90oMUAcg5Pz4b+/z5PUfkrk2NakfoDO/gCUH79rkk1MrwcrM9KzNz3nNHdJOmcpg5NBKE3dqSjw7r4buBGNJoivH0LKDS4JdZFzTU7OqycGgAVCIYYMCCk2L5C6dZLWN9+gcxDfeNxq8K7Ufib80LTiwhSXATh6pIlI3gDsBFEEk58tP5JTqwZhY5cpcRc6jvHf18JDkcQTejAEsD86XfNGgujpftfbuDuvp67HVQ6sVsNEIPAJBAlqMOHbv2ilARoYemSbnwP3hfpMIwWRkbGRUMjTZsgOebVGACZkn8jnmL1LMo0eOaN7RpBpGFoaG4wLKkZJ+8MGfFaSTuOnu7lRT+l27d6Z62JLt2LFLPexWDQ7qujHGoF3Db3/7Wx+PmRldH4BwZhqwBlholVkNcjRcOY8dPSajFQJfAOG77/5WhjOM4Y9+8mMFptSXYR6EXT8AgqAWueWnn+Lg+Z6Nj01k/Ud5lnjOeX45fin1yOT8aTHx6qv7xHwMDq60kye/kLsn44jUbKB/QPJcno3f//73Yqv17KcebhyXlhJIO5HfAS44NmsO4wjDApC4ePGSgncCe7Ggb78l50bq4TCt4ZgwvLAwR48es927dumZu3DxgkxZcF+FWcSd8pW9+xTI637fuqFECT36YDtheQFXJAnWDA/p/tM/cHZ6RvOT+QYLjDQ4ZJy00UAyyedRO7xmzVo5YgJAxOrg0lkuq5fk1avXXNZ685Y9fvLUHj55LCA4PTNtM3Mk3arq71eppr2+uVnnxeeFERJrCPeS8gDABYwT4BYQumbNkMxjeOblonrxgtqoMH737t9TXePMNCZV8+5ArWReik3NE1tes+bOy6w6wURlAEmNzVu13sCWUwtJuxJPkPmzzfNEz08+D6aQlihPn4womSHwwL6VFoSOLlg1jG4WrKOzw3r7HWiSaBELSb1cW8nrycfHU22rr5ueJJnWfOE8BYqQXra2Wndnp9h7mDvuiRvPdEtVA0jGyIgkCEkRkhexVwaAqk9kR5IwpNuxf/Az1nTmFX+PvYC/hbEU94eaVRJU9NVlbrnJje+bJCtI0Ib7sidMGP9FMeyq2yw0nveWFOyznlz1FkRe958n02prCCNRGmuxt1tCAVRNyQeShJ6EzpOq+ZoeHhBaY7MkQkqWf1eAEDrTmlttrrpgtx7DEI6JITx15YqduHAxk4xOs7nyQH7LDKFPLB/E+tqpesYut7r/7zCEtQA023h1AvW9NcPNswgqijfcGU0/9+WqyBqHCsv99nl5g5c/ztcpbS0am+QPT3Hi17BEjRq9P3c4ltL3nt1zQwzmSg4IY97khjr5bajrRpomWYDCIsvizlDRk7KBaVCh9vDFAWFxXjcGhcXWDXliIa8fbDxUS4FbvLfm9SmZoeAwpLLpIdMinaR++Xu+AiBMZhr151mcA2SN2QRDtupyztq6QgcPLhttEiCkD6GDQWSjlYkJm37yyBanJtWk3qplyiOss7VZLSdoPdGWAKHuf6H5bFR3ei2FbxJKNCCTAxBiLJPkIe5a6SBdkk7F/Llph+TE6WIdtHlNgfcZDImaS1ZdEspm65uT5HMysXHZKHOYIElyyGTUIsasWpE00V3pEjuUGHD9PhnYAGb4N8cKA5syiNA3AAAgAElEQVRgBgkyoj9gBIucL4EYQapnSJ1RdAa0yYvlU2IikhkBDqPu0hlOb12gGkIzSfgk1alQN+bX5JlYX9QBBXLx5DrTw8k58DrmIecVDCGsgJ+Hj7+b7Xj2nJuqbHeSP+k5TsYyuC0SVM3NAtDLVp5HloOxQjyDuO4BAtNaHW64YdQACE9snycRXK6re1p2cNrS1iJwyBjxOX4tzVk5hcKMkPBmMnOfc0U2V7uPgnyfg7TBUKIhZe31uQK8Pn6AWIJcgr7BVasFqnBpJJhirADRMAHU9QH4yaIDnDW/ND/c0ZaAGGkhNVTUzyFLow9fc1OLVecrVpmdt1JXu3X1dQtobNiwUVI/nBUBZXw2n7FjxzbbtJmgcY3+BtuDxI4xomfg5YuXxRACCHGM5Pejo7ALEwpUCYqZm++8/bb94Ps/EEDj/Z9//rnmIYYj1G5duXrVfvub3+jYuOQGU3n4CNLEDbp+gCB97LZu26b/JlD9wx/+YP/2b/+mwJJ55rIupNMVa29vtY5OjD66xYQACF/Z94pMNmDVMLj5z//8L3vw4KHG7ic/+4kasnvwjPy1wzZv2SywQd0jbBssK60KYLOiVyXPD/VsSJ9L6vnXbevXrbV9r+y1o0cPy1SGv/3617+2i5cuSFq5eeNmyRcJ6qkDfP/999VnkGeps71dff9wEz146JDYQQXrzc028mRUAArAferLU/b5Z5+J0UEG/cbrb8jFFLkvhiEXL1zU5wI0CcphBg8fOWJdnZ0CRLCGzCdqaXft2il2j8btY6PugDo2BkiZE8Dr6e6SY6QSUJLft4vJ4X4hQQRQYAzCHKCdAQBF/fUmJjW2jCHyTcx3Yh1i3LhnzvaesRNffKFzlsMp7NTMjNo0UEvsIrEm70Wo9mGumuC6Bwb6dd59/f1ew93aqmTC9h3bxFoinfY9yktSGC9AMvfz/Llzkm4CAgFf7a3tSuq5q6bXI8ukqblF4ArQxiPLvUdOLYUCMl8lyVJLGj3fyXF0YVHtdthnWH5gLds7PFkI78DYkIiaoa1PMrP3wNivl3WOdXluZk7tJ0h0oXAAzNFzcNXKVRpX5ixrgLuiuoQe2SvPFjXSnCfqDpmZtZXEyrFXs7Ywdrj6IvXGjTbq0rm3V65c1TfvL5raBBMYsXDsswEI2aP4ihZAWtuUYPR4jjWBOQ3w8z0t9kpLPWG9j6Jq0cOtk56zSFhTOwi/pRj4pD0+xfRR9qAwQ2Ehm7MzyigYBA6TMWbELmEqE3sl/525v2vcScK2JcWIs8HO/vn+FSU5xXGJ30lS+l0AQqHXxYqkn3NkeB4jD3VAqLYTFy/ajYcP9bsZrHJfAhDWB4EO5l6shnA5TJADwgj0Cw1NMgfGtMl/Jclo7ZFrMVwtoCuUkNU4qta2rciByHNxzjNe8CwQGAtXDjpfHngWP6NuBF4SyBYAYarF8wc+esy4zDJj1moRSt04Fv+41DzFAVvqy5UCao7FwxaNsSPAzEFyYf5pmAoBfCGQ9+ArWVFHtWECjPFZwdrUX0sjQN6IBygmOuJKQ0uvMyswZX5vCzLVurlSnxh5/lxLRd4yMVnyYYVsZxF8NgCEWmAbP9PRciKuJY4SY+vOhwTPbHidGaOjRbPQe8/f52BQ0rgkG20RGHRAWJ2atNmxEf1cmJ4ym5ux5mpZ5jOdC/7dQqZWn5v3RyzORS3szJ90PcFcsdDHvUA6g9RLbSNUs8UcccBUO5WTS2c6HtcEKzVfXrC2VurnXNHOR6Emam+HKYz+dyCVaKDrhirKABeK49m4CGLn5xetreS1L0QLGCRMTcxp/Frb/FnjugjMCPTJduNOxwZebDvgzyjv95pHApaQPepv0Y4jA1t+3/lsNlfOxdlUd0Zl7MQCJqcVgBmbci4F9fcsLjbbwEC3zBx4Pxt/sDaMZxhAqIVFNs+iMXKhD1bmcQc7VwuwGDeCmgBIqrUCyCVXUYIppIu4CgKuqEXydhN8frgIp4rjCMAy46rYa3wdyoKR1OS4NhHmARtrYTW1XWAS0DMNEOQusf5cqv5luiyQ2dpVsvLcvIxY6EcW4FFsZHXB2jowVHBgTPANSwRzgwwTtkrs6aKpZxkM0O07d+zuXbL491R/R40N108gSU0g5xBSKhpvU3NE5oNjizGlTrGpWWCQ2jruM2YvsG8EgTBdtGqA5VJPs/mymBWCcoACboXObC3ISn/zxk06NzfNuKPMPg6SP/7hDyVlpOE6rSROnTyp+xLyYFio937/e7GfAL+QEuNYunpoSCCKc2MuHjh0UMwpJhjvv/8n+/W//7uNjSCPns7av7irr8uQkcPiUPrjH/1YUklAqADh8RP23u/eE0M5MjJqr3/vDfXhA6BgdnLgwEGBZeYCABY2DrAkBuX+AwEzEgnzs/PWDCPd7kmEgd5++96brwkM4vKJ9JJWDf/2v35j9+7dtcHBAdUU7tuzTy0scLhF8jmia5izdWuGbNvWzfbaa69p7AHE7ma5qLo7Eikwdx9//InaTBBYb96yxd5+623V9QG+Thw/IZMZAGxff5+AIqCYuXT1ylUd78rVK2KIYCG3bN6i8UKeSfKAa92za5c+jxq4sZERu33rRpZYKrW1CFgCBjGlWb9hvdhgmBsAFkBkcmJSZl6RuOI8kQ2q4TyM98SEHFSp1cR5lut5cP+BmC7qh0P7hkwUwNXR3qbYvoxKghKQlDziHnH+/IRV5xrXrV0jRhPJMcBJLWV4Xm7fEjtMvSVjzxwCgMOkkyhgfHE7DalwMF08j2oePzWpGjvqManflMnLJK1BHujvnvjDedfPvzLPGu6AkIqsUgnWusXkiJzKVACWrGGKC1Ta4i6lvrelGCvay7TC8nnSLGoDPfHTr7WCe8+c53xJzGDYBPPKdeIIzJ4iOSp10qwDba16jmn3gDkS8wFQzb3i8+/cuav384xwr4qgMEu2FsxZAlBlsv+093iSxfv98sVnwwaGeiTqfb3tQ237Bo6jGszWVpueoX+iG4RxjYC0YGm9d6LcPpRk1X4Z5jKaL153DbhXW5LkLM6zFUYyHIdz5/oF5FIrK2+3lPaNLOZ1Oaj3H8Z/2ltwuUqKY7kPhpKj3xUghN7EHGYWQPjovt0XIJxVU/ovLl4SIHw4MW7TIO3mVsNU5kVqCL8JQOiBsf7fH4bCvyNwzALtrwUQLg+ulrKTjQPjl2fslobzywPC2iC9IRP0XHTwLNlm42bky3/kUrDnUoG8QXLcn6XX9HLnUQSEGZunvl+pqDj1BqvNwBQBYV5DWDyX+HdDYBetJRzlZNKr4vtfHBD6KMa5M05RDxUMJ4tf1KvFYhGBZ7FOqf6Yy82XLNOa5HRRX6RANFiLBORzMJ0/b7XJjgwpN5iweduZZ40tgEG1W51dLolM/Zqi/iL/YN/qBQjZmAA8gDy1naiakTWcmbIFzCpmZ611oWIdzTCELdbX0mI9gHtcI5VBdOmmu4a6TbTXM3qG1ssbffPQ3JX0BwnyvLKyHmT6JlxfZyBAn1gtv7lhesTn83lt1tmBBMgXfmRmlfKCdXUjeywleQ5sYZLqwDrAnsrows1polk6fcZm59w4hrqYagVJXsWmJmcdELZ6nS3nBCBEfkUAELV4YidTu4H4yT1ns0KWGQxlSH34b2c2/XPDfMmTGMjs2LCpYXMjHsk1GTey4SkT7uMd/Zc8ybFiRZ/Oj/HmGKqrSkYDXsNS1XVHJtlloHXtPmQe4EBfG3VIPVOtb9QHRpml6vrS3uEgzNcFAs7rN26IKZ2dmctqjCMlUWueFrOzuEekfSnjiVNwltaLqEck66xWDhEEtLYo8y+5E9eGacPopEBDWyeAcE5ZcOpPfI4u2PyMS6Jg7WhVQMBCIN7RjlNiv4wxcAiEBWFdiWw7LAqtMs6eOyfJm7tiLigogYWQCdL8nJvHKECtWld3p/UN9Hl9bFOT2IbhNWu8z1+fN0QnaAZ00FyeIHHP7j1yluTvDx/hRjgqdpLrIECmhgn2HUYTEEhQT10WryHA/OEP3pHLJrbyzLsL5847a9HU5PN4btY++ugjMTVIHwGZem9vj47JGGBAxBq6c9cuAX6YUWoIf/Ob3wioBUNICwTs7pV2EjPTYjt27rKf/fSnkjUCGghwvzh5UrWVd+/cU60URjyAJ86LsThy5JieA9oHIHHlGIyVZJo4asbzW6ZdRLNkxm0t7bL4/6u/+qkdOLBf7qCnz5y2Tz/71N57708CyxvWY7axx7Zu2SrABgATqKZmrK3DDhx41V7Zt0cBOnMMwMD9476vGXKmlob2NJaHyQM04gBLfR9ffNYXJ74Q6CNxwzV7L8iS1gsMbbhffDZySuoKHaCN69oc2JRVZ0YdJPNKcuWxUTGdrBWdHfS5G9Q1ANh7+/v0Gthi3DlZx/h8gHVf34CeZe4D18GcHR0f17nHN7JNaukAWlJFNOMMPWCrVg/azOy8TdGLcGLcZudmBMT5Ur12b68SJbipUm+JSQ/sIMdmf4h6LlhYQDxj7ce8IwYNhmolx1m1ymWTXSS0ujVmsGUODLu0btMPEDDOc6M+sDO+rnI9gCWuyZ2PeZ2rIlh3Jkan1T9xenbaFqrz3l4kNWcPphFA6H3gqU0MV2NfyzwRmCu0or5cpQMkfgDmfX367unBXbhXz0soLUgYjo2O6t48fvTEHj54pPso0FohCdlmXT0dYgthG3leacVBSxBqF9kfGDeeGcxvYCFDPhsqkyxmSzFQuFsXk3/BwvlcyF2seS0JL86bJGSWwEptH5RQUykACglnab0sgsSrm2qFAijKDoLlFUBtdXVMJIlQLvA1r3KPXLkj9+v2jqxFVBh3uQLJFUTx5TEWe1QytxEg5H8AwujTS4zgBl7fDSBUkJUAYbliNx7BEI7a05lZO331mtF6IgOEZHmRj3wHgPB5AXcxQ/9dAcLn4q7/xgv+dwWEAcaWl4wWB+XlAaF/vi98ocEGZEhOxUOPQ1QDSVYE60WAs/wY58BNi1iNq63LE7L31rUmKYaMjVILvijmi48ylitWKLAhY8qmJAlaymxFETwZL4qolzvn5X5PRlY1E4kFCGCUg6Ta/oMOWJ8hd27EEBZkopERrJ/6um9iWRoAQmqcGrShyAGht50IdrB1ccFKMpWp2uL8nLVUKtbd3morujptqK/P1vT02OquLrPynLedSI3p2aBm6EOVak11L7DIZkMFEIrG83o4Nu2oX2OTqelZFNbUsqL2Wr0A016D4AybTAP6eiVHQ+KHFM5NSBbE3vF3AnL+BstCVjw2JMaRgAJZFd+cMwEEzYgFEtVOwwGjW397MBXPHwFAZDFVr9JK5jUHhLHxKtMsoxmv4SvKNtXDKgVWxfvJ9YYpAtdAEMqGzbxBMjU+OprVTxVNYiIzTCCihsttbZk0NOYvv+PfHDeyxQqsMEegLi41aJ6mmH/e617YTGPcYCv9el2SKpdM2gto/L1WUBKsmVmBpHMXztvHn8A6PLKJcWop2axTjSgYuGaDX/pE+zkCzjzoUDPqZFTAHCBYJBgFtHDN2KQrwSMQPiWGhOsjUH70+JGWJ86zTANqnpUkqxKomp4TWOtIgNDXQH9+Q+7LfRhYscJWDtL/bZttwglyaEgSu48+/jjZ1z/WeDLvGTfmN86GZMWDVSCQX7tm2JunNzXJrITPRuK3fQdGLkN25fIVWdIfP3Fc17l16zZ747XXJMFDKkobA1oIUGfo8k1A1ZSCcIJ0gtYzp8+K6cOE4a03v2c//tEPBXIIyDBXQfrKvARwci/5PMaX4zMfYBkBU4wZtXEAQpgeAtcAxsdPnLD/+I//kAMlwLTUivxxl9pL8BnqXTc+YZs3b7G//uu/1vFZlx8+fiQzG2ScXHdbW7ueQQJ02BtMcQDB0fQdtg2G4sjhwwJxsFlcL+BERk0Ega0tMv6gDu8Xv/iF7dixXfLRP/zhPXvv9+/Z8eOnBCLWrVtta4bXSNKLdPHe3Xua76tw99yw0X7+858L3HHvYbQ4T4xamGvr1qyzu3fu2r+/++8CfiQicE7l9QCimzduis3kc5mDr+5/VWDp1VdeFUCE3aVOD/DwztvvCPhyv6jhvHb9moANjBrOkJ2SZc+ITeX5XzM0lEkH+/t6bPOmTTpue6fXUHL/qAVcqFQ0LwCqK1cNWmdnt54D7g8S0Gs3rtuly5fFYHJOzB3WbjVFT/L2UqnDduzcYa/u3y/g/ejJEztz5rTOLxQPrMVcMxJZGeVsw0F0reY04Of8uTOq1+TzGSskudSvjo1N2tQUssUW6+pqV79E2E5P6MB8dolRZewA7oBi7mPsf3ouka8nJovkFQkNel1S48ler95+szNa05izgFEMcwBnrKOsK4ARnlUSk7Ow+2VXOGL2L8WKtqza8iWBn5QJU42jU2BZfz/iJu4tzC7jv2PHTt1PzvnGNXpfnrVTp76UpHtmctYq06hPWqyjv5RJL9kveQ/zn5pT3HdDZktNKqwj5x0J2EgyenIxqbGymr4E3BKjyWvVEijtR96rcFO6f1tVa+uqFvZEl+MyLxjDpyNP9YzyO2KmqJ3m2WON4LpxyFVfSeTD3T0ZUJT7a0+Pvrm/vJfaZ5esLmT161Hn6IDTDWQCENa62yfVUKFtUgD1nLTw+FLs53fBEHoufEG+fbPlSmIIR+3JzKyduXbNTl66YtcpFiXTghSvqcUqAMKW0nNdRpcGgctLRlMCtSFkqg9ui6xgzuYodM0yusryR7HQkk99cdarnnlpxP7Uf/zzgMVXwYXfGSB8Fhh43oUUo6elwsSM5S3kUOoATn4/EySrOaLLRYOlyZs/R1DkPQWdCUgt4+vOopbRfd59CzAIwHS5YzgmLq0tXDL3G1xt9poFZzWooysCQmXp6F9VkDp8VUAY8xZpGpuY3AkLLKEvlN6IvPFzuwxTrgdt6Xs0lqn2N2QZxc+NRrZRv4Q7YsYQfhVAqLYTC7Y4N2vNlYqt7OmyNSsHbNPQkG1cudLW9fdbe5NZa1qwY0MSIJzHKtwpQrEvyfZZe6ejYe85iEEMLpbVqhb+IqCKz3MA7QCQTSfAl/ck9HVHDBpApQUgAItG7ZKDE8l/xLj5cQM0xcZZtMb2ekavufD+RwEIndmi7iM2miITGOtnyJOLf+O6CGij/iMAIZ8TLSDiXPxavc4y2gtE/0B/vRstkJGtd3OLRAT3PwAk0uEAUQKei0hpnR0V0MPopcWt+oOxJUggsFT2Os0b5VyTRF3najxfLpnSbhdseCoxoCE4Uspr16/bxUsXVSf0dAT3PmRBufzU98qaWbzkqfbnLJnJyKBgQZJQXEsJLAimAR/R71EN3tM9DDBPQCiLdVo+zM97T8w+71WGZJMxglGjpxjtDByoU6dE0sEldgRNzD9kjeqnaKaghoQE9T+ADMxBPEDzYIqgSa58qSVLZNQxoUAiRp89yTn7+iQVhRnjfW7O0SnwBUD47NNPFZBRh7hv716jfxvuhDCE/F0tVpLDLeYsBPiME9dKOweun3n4+mvH7Aff/763sxgYUJsFmCQCZ4AOgPD8ufMCsNSZkcDhvQApGIKjx44qCAfk8BzSEJ719eSpU2L5xFpwnu3tCuKpWWRcno6OKoClRvIXv/gbMVo0RL97/559+eVp1S0SZPb0cP2zkiGuWbfO1q9bL1AImIA1wxAGphCWls+7ceOmQADPvAI+5HctLQJehw4fsre+96buH+OEHBKGkfFgLDZv3mgbN2xS8EoPRQA97Qnok0j/xp07d6ixPMDp3l36wz2SIQwOosj9cINE6orJCL3lAMsAIRisM6fP6HjMH6S3b7/1loJ7khSM742bNwQAmbu4lzLeJCxgzVgnQnYI0zQ+OqKWIrHu0XKGoJy1c++e3QrkYWNJOCCbRPpJss0boruzJMCOBQx5JQYxjOeJk1/I1ZSegswBgn0SATzng0OrZXKyceMmyYIxSOKcAXaMkwOqGQX93CPA7patW214aLXWBdY4wAvHuXv7tt2//1BSUVqP8Fw5mHT5OGwU7N/gypXpunu9R2p7u0x8uD7mJuthOJkqQRiKgbSN8gyTxPOk3pQMjniOA/RwMO4NBjKwkvyMHrKPnjzW+JO0GBudENtYqQbYSb4ICfc54x3eegFU/Ke3OGqSsoS9ore329asGRZghv1HCktMgFFMjOejB49tAcdW1thWlBheaoBaRSZDa4ds375XbO++V7TPsb743L8uGWnUMLPmRL2cJ+e9XIPFUAZfhWQU+5QSnrBzs2VbsWqFbdm+Ra1emN+bNq5PZQtJYZRMs6InoFpQ6BtlSZi+eGkB9411kbWBdjbsy5KHJmVJ9Av0uIB1l8RrSrqmZHnx9aEaygFhEZzXAkKpoBadyGCNRunAHiAmFfbwuwKE0uBas82Uy6ohvD82ak+mZ+zM9Rv25eUrdvX+PfUhnGPjSo3pK98AIFwOX3hs6VtxPVuRsYGN/ras3fc3Cwgd3C5TV/U8ELXM379bQPhyJ+3sj7svRoYs6rYiiIzguPaTX1z+GoGuywgcFGrcWQDTghDZoOKdeFlGrRbE5GxPlvkL2WjBVKbRaDWqIYx5skgzc9XotGuTYXN0Nsq/OZakHiUvXFd9llgNd8hr9LU0iZLXWkZAH8A5G6e6Gsn6a4//rq2rdYe7+q84vgPDpc+DA0J3XpOZCgXzRYD6FRjCNluwKn2zymUb7O+zTcNDtnPjBts6PCSX0S4aAbcj2cTFzRkjZQ5x/CxkKaXxTw3iXUaa2J5ozq5edy5hCVAYG4iz1Em2mNjCMExRwD07m9jFFm1iAebcGtsL4jH5CollSHpDLhOsFucOawKLKIAAYC0jo8S5EObY6+/ivAS0kkQ2rlVgM9XVBCgMOWYYDXAeIfkugt6Yu0VAGKYwfizvVdXRjjMiLRtc5hn23kW5rthWuXqGKQM9tDwLG9lXxkpsH30D5QaX2n+kiaekZqE2OZr8qh4vyVw5f8CjArFZZ4b5b4LnO3fuqbG010Jdl9wMOS/jw/viq/a5Wu6pVu91W1TtDc6cndbT16uAF1kZAbwbYDm486SAS5eZDw4IvdaPQJp7Q33T4KqVqVWDe+UCLrhPD6mhSuwC9Ve4NlLbxNy4//CBDCIAUQSRfL76TTY1yeBHYLyzQ/OOwBznVMaF9YVx4/pxdyTAWahWBAwJGN9++20F75x/sC8whjCINH4nEBdw27BRstHvvfGGmFZqlJztbRWLgiMhEk4AMAwNAFby4JYmtSmAJQR8ckycKQGQsCZRG4lMlc8DsMBKElj9y7/8ixg8wChjFz0ouVZADSzmf/3uvwR+AY4AVwDr66+9LrAjoHL7toDcL3/1K9uKZHTFCkmJAZO/+91/SZpNzzfGEEObAwcxstmo1126eNFOnzkjNov72B6OjmPjNgdLwVxOazlzn7EEvG3asFFN5q9eu6p6NdozwMr0r+gXEAPM9Pb0yfQFAEPwDpB99dX9SmhhAMTYAyx4bmDAqPW7e+e+rhl5LXWftMhgHgIIYPJgE0mCwJbx+je+94bmIowhkj/mDayeXEtXrnKn0uvXBGYAPkhIWQeZP08eP1J9LPeHp2N0xGW8JCfeOHZM/Rf5oq6OzwVQsm4ATgGUgFzuCeqXu0muCTsJOD53/rwtVD0xhQwU92cY0+07dvj3tu2q76YJ/ekzX9q1a1fFuEvqvrjoMlmN16uqUeV8ASjMWcZaxjSjY0aCaHR0QnV7GLqQEGHuABqy1hArV9rKFSvUPoRnmWvg3vON/JRnj2umhUusYRkLlFgxgAV7uO/zMJDULpe1LzIOvu5gduSgVGY6o6NSDvATd98HyE5HxjSesb/4mudlM073uLShUIKdsYj8DkAocNa8qKQTCR8AIc83CRTWGY7Fs3b37j1XIVQw7DJr73Ajrtnpshv29LTbxk2bZeK0desWGxoelpKAZ/bC+fMC6czdUJvonFKphiTtYAyZicGStWq9IzaSlB4zsJmy9a3stU1bNtkPfvhDSax37txeWKOTmiPVApKQJOmC8ieSmqypufurM/VRjqB6vtTMPmrpuX5PUC5ae1ur1ifdK4CbHJIB187qxbeXitSztQ4IPambnJ7xEKiGu6sn+MIp9TsFhFVrsplyRS6jAoRT03bm+nU7deWqXbt3TwwhJuLlpmaxhF93DeGzIMf/BYTPApgBoupBbg6uinLNxmD1GVLNpIV+GUjoTBqLWdj6eiGtIzbv4ff1AcLcFjiurdhL8Nnz6uVAewZCk418BgrDpTMxJi8KCLN5ncbEZaEE+aWMUckLsl0CqKA81bmwsOQgrZbBWw4Q5tKEZF4B8KljBmslJ3kixo8V452CZF1E3lOuPnCuPw/9t9wTWaC9H5quu52as6U96mrHMmoIl0pGm3BJm52x+fFR/VzR22ObCJi2bLbta9fYlsFBa29usnZqA5IBh7sL5hb8mrcZQ+hZxQBPYqLUQsLNVqJWwH96PaB/eb1sOF+GyYr63UnqOJM5Z3otyZRMMQgc6RUGkPIaLj9OfHNeYXjhltyd+iZY4b/dOt3ZQgItSdkILlKmM2ruomaKACY2scwdj0xs1LpMuxTVAWG+0dWDowCEBEoho2UUuK9it5qbBMCLDGFcUyQiYhNFdidmoa1NwRrvwRFQgUKTmwogmSyCQTGx3DOZAji4ClOA2ORlKkFtTro21VBKduVSIkAIDc4FSkZHbWJqMjVW9s9u9DzEsxC17MV5yniV2tqtwnyhrQAMW0+PZI3eqmFQ2WDuhcAXzzHAUPfbmU7OC2aAzL2C0J4uAWtMWmA6CMwByFw/wSSSwAvnzik4IUhHxolxR39fv+oi7913Jg5Wh+skmGHcqcGRqUSHy99YCwg4YUzDmZa/M15I6AiCcWBESgkbwmtgw2BXeB3XRM0QIANJIcktANUbr78mAMg8ZY6EjkEAACAASURBVH4yrkgx+czjx08IkBD404OOZ669rUUulhipvPXmm3otfnQEllwH/811EmASnPEFaGRe/+bddyVPhbnDWRNWlfsEYATwXLh40d5773dudqGkQ5fuDTWE3Ccy/hi5AB5/+atfCAgBOE99+aV9fvy4ffjhh0p20MsM0Mw9/auf/9y2b98hdpYxvnzliq4JkEGChvFE/j89jRFIk/X20tuyR20kfvLTnwhUcQ/p30hiQvVlY6OqQabXGv0Quzq6tH58/NFHCqiRKO4/cEAMKkYxp06e0tgArr7//e/rJ2DkwvmLdu7ceTt77qwdO3ZMf4O5vHX7lvoNPn4CG1YR8KafINfKPYSJ5P7hFrtj+w59FgkD7jfXhSQ46rhwUUVyDUDCwbOvp0fz7NKlCzLkoQ50x7Zt1tOLFJQ67Irkk7AzzG/aB8hsacHnPnLJjz/5VCAQAx36DD56/MSmJ12N09HVrHm4d+8e27Frt+oAWU8A8vQhhJEC6HEcroG5ASAEqDLvAVRXr1wRe8hY8tzDcJOY8fr9ecnqOTdkrsx1nHNDwdObGEDmXaz13tbH66hRBHjSrs1am0n8+HmHezaJB8AqdbMkSXgOAKeS6qt/KwwWKpNWzXN6SfLTa/zMkMgz71EyMK+4VuYMjKqk54DMyUmtJYqLkmQ0DNPywMHVU965pCqpe2tLm/X2dWt+whIyhtEDULXlyUlZjGknSboWm52ad+a7vVkJFoyDkD+TZNiYGszzrJEkYV0AFJIoIDknQNjSKgkuay0ATAlZEuGUNiCFjyRgBblqq5IkzFXu/769e3Q5SjKmPVP7ukzkTOY3lGkAskNdIYBJEo46Q94jB3B38Oa9mgOzc6lEY0LnxL6CWy6vU39XzeHFZMDnqiCVDAh85uY0xZgoFDAC7XFs9RBNNY+pFp5j/AUAwrLdfvLQ7pOFmJqyszCEWMjeuyuGEDA4/yKAMAX+SwLjZ7iMPjtw9ykdm3CRofCsxzJ/+44Ywq+bHawPsuvHqpjxj79lACyZM7iW2R3xGp9fA7fJEEQt76vT8LY56HAGSIsggAM7xXSfPMCqDbT8g16GIYyC6ZD1hRtgFO7WibtqaS0/2svhwUx+p/NPtta+yMue6llTOLwsal7jgDJYby8qjqF2qZu7hgVQysFc40Ol01r62BUcveoXp+exg87wZZoTzQgt0qmJuBvrVOWAKIlZoVVF8dkM8Bwy0qJjquSysmfON8x8jhYnn/jfQtsJdxhtI2MJGKTg/8ljW5gYt+6uThtc0W8bhods/YoBW9vbYyUko03UWeRZwThHwEQGCGEak5EJP2FJ2GhcphiSUc8kuqTQ5V+uzZH3d5JMudGKekuV2gQCACXBoHnmFzMBMtVPtfnIihxZSwIGbBRsWmRMZcefAcBUyJ7qDAGePFOcL5u211FEbyz/vYDm3FzepiGxohHQAMTctMa/AywHsNL8zKy3Y931WhSO78DYXxOsJXcPaWw8J5mcu1DDqnutYUuF9a2ehQ0wKmc9w07dAWMFx7skbZZ0N9X4aS6mDdozzD5PuTfaxFMgyti62cOcDBzY3DFvEEDDXVT1x2m3qSk7iBYV8RQ1XhjdYKfTKvPUqE57XSiSy+7uzDSKAIOgnHoUdxf0mlVadBBQct7zc7M6ENfRSs1LW5t1dXeLhUB2p+bNg4OSU1KbpgAXo5TZWdUNEsgTkDF2WPIT5F+7etW+PO11VcxHSUyT+yyfh8Pi48cwpgAZWjK0CvBwT2NOAEiRa2EswntoeA6TxHnGfacmDUDBQAIwaE9AXz+COFo2cG8BQdwX2h1QZwQw9IbWCxoH6h2RQtJTD5ktzAW1czBXtKxgPAEdBMCcG66ZBH/v//FPkkFyDZx3JNkYD9gxQOSHH33k2X1MqpqaBWZXDw26o2Vbm0xwOP6vfvVLNfamtojaSGqpaEpO4M77YGYACX//939vO3ftVgCNDBKJHQwvQJnrhXm+eeOGzc4uKFna19+tsQaowA4yxrB1LoUsuwnP6KjmAg3qf/bTnylhdP3aDbt06aLuy1tvvWmbNm0W0AXgImflmaW+83/8zd9o3cIc6bPPjuveI40XiNx/QJ8BSDx9+ksBPYAS7BnACoACE8Q4AcqpDQTIA56uXoW1dNUK9xJFC78H5E9NTKiNBPeApuCPHj2UyRC9/WCKYbm5HrXNSWsPhizImJnDrI0Atfv378nN89SXp9VahHMfn5ywKRqeTy/ofq5c1adx2btvn9gsXKoBWIwb0t5I7jCHGVtky+FcymdxvjRnB9izBo+OUU866267tD5pb1ddN1LkzZs3CfjCvHO9zGeWBcm2k8kR4JHa5c6uTs1TGsO7U2RuPqe1L8UJvPdxatXCecBKA0gzc5RkvlVJRihaA3Cz7OjUGsCXKyI8CSj2cGzMno7Qw3Fc8wgXXnc5nZK8nPWPPqqstaiqsn7LSqg5oELZQNzGWqv+h8kcLGSM2kfmUmsHW7QVKwcEHKvz9J2dt+k5rxPkvJgLmOxs3OwyWv5NX1NPetxS30LGwPv2LQpEM67B3qk0I3kN1KuMqL3GPIi5tWnjBj3H4ZDtCUeuhViBBFmX7kuY1kSyMkAgx/eWULkyR79LShL2Cmq4WUuYv96P1hNXvlG4oU8OCP2/i36XSyXDHlZlTGGKs1xQldpafTeSUd/YIT5nKmW7++SxAOHDiUk7e+OGnEavoEkHEBIYNbXYPIFHa/uyNYTLR8Zs/C8ZhT8zzH72H+Ukl4XYxdd+dclozafUFO9+i9fVAHwUwYIHXzlrk8vB/ByXAsJMWPDfGO38rfXnIjBQIyv8OgChB5FLvwJURt+u5WVdUdD7ohcdTEE9Y1BjKrPMhzU6ixwQOusmxgqpVrksfb4McRKLJtCZGMjlgWG4i9UerZ7VieD8RRIXzuhJ/5bADrbTbW49D/hTr7eq2BDVealFgjt1xuNRlKbmoXTu3x9yyHBHq5neqkPltQ4Gc5fRRYFBjGXa2AymJm1mbNQq9+/awpMn1qT6Buz826ynxaynKbmSprYJbivqINClzR4Yim1KEkw2U4JGXZNyAOGCmicAvBFxWtwlY/R7EPV5SIcwNCHYl2wy1TMESxbyEa9Oy6W3MTdcOet2325Hnffd87YRLh+MY3ItAfKL8yXaswjQJ2mLu4Y6Q0tQiCyKjc6zys6OOfMZ62UREOXrXczH3N3Oa3/VKzAZwQdrp2MnplvGOLPurKdAqLBmcdnKoquuJvUdbPF+UOU5JKk+k7j85P2Tng8kvjmLnT+ryXGV56oZR9aKzc+WbXaqbE1tTdZSSjXIOt/8+ZHB0Ass7cVnyaVOnZ5UmJ9zw5xWb6mhzH+KFvRTBlg+rwhAkYViBgIDMT8/K1BAcBsJitGxcQUeBDk7d+ywV/bttTfeeEPBF/JUas4AfdQZEczROgGTju6U6Qeg/O53v5NRBEwWQZ8ayq9bb3v27rHXXz+qAPLunTsyQiH4hx0hmANQIT3kuaD33iv79olxo2aNoJ3zJCEE23bixHH785//LPZ1coIM+5y99dZb9nd/93dibwik+VyC51Jri5qs//nDDwUukGEyR3AfBUgcOnRQtUL04KMeifMiU09QCLBkHiG9g8Wif9+pL07a8ePHBUipEWacMfHheMeOvWZPnzyR8Qx3mblH/RbjiZyRz+R5g7GhSfyv/vZXtnHDBt3Dk2LgruhvITmGkQLs/8M//IMAUk93r+SHgEKeHQDOlavXvSfh6S+1lMLAAMQ5H1grGCyeQcYPwAH4vXzpot2+BeO2QsD59WOvu+zzk0+VZBhcvdreeecdzXnGhBpAfiIhPXbsqMaasSTw/v0f/qhg/ZVXXxGwgS1Bdko/PV7De5CX0nicOQrgZlyox4N95N7TboLXw5JyT5grgCWSWbiTIqcE9PemOlM3qJkUsOdeIe0cHh7UtRKY04KEe0egjAyZuQWYoY6XuYM8kYQNNYO0ZwB4A2h4dgF2vJ6aQVhwl6N7wou1urO7W+BOrR3u3ZeEk+uAXb59964+C1C3fdsO3SOSZwB4ahZ7unrEaNKGggb1sMTIsEnIAOKiT6xq+MaQl47q+SXpBdPM/eI9AAdvDu9S8FiTmYsq+ahU9MwA3AClLAXMAeYpCQmuB8MZnnfYahg1kjjsUb19/ToWr+U8Q3mA6gb5Ic8bLD9JGupW5fR55649ePBYDtQk0Lq66SvozsxIJrVvyME7JfOj1rHQyk37etZLzyX7SI8xo2GPg5FkjElCKGGCqqUDYN0v4A4DzVrDWsk58ZwwT3j+SGK5xNUTthAInJvHHqFS8nOLfc3VJC1WQnqfSgPUIiNcVn3r1L0LN/CIGYORUwcpcRX5Ol9sReHwzI/vbSQC2nmPSL4itOXvWbI5gp+Ed+QkmiU8k6qo2Us6Ij7Tnp9IAO2pfxGA8OkTAcIH4xN27sYNOY1evntHgLDS4mAQ6ehCS7sttJbUv1AZ3Bdikf4vIHxR8PG819UH80WwkrFWMZHTpIvA5psGhPHAxjXkLFMOBxqDsZdhCJcHhDnTGMGdrwzFwM6fV18IX+arCAYjEA+DmWd9TmNA6O/wTcJZpeh140wFGbLoL5RHpe6oW3/e0e4jt5qOQD3OuQgEXcLy/Ct3QFj1by+o8zpGOTd609hF+pPO43jI6kBvvlZr6+jURsP7kcCwmSpjx6KYzENiHjoz5+yC/654bSAx/tuzcfyPVsPhMkrLCVxGy1OTNj3y1BYeP7KF0RF9BHJFgs228qx/L/K+2Fx8/mRtOOqczmJ8kOy5YYrXHDL2ZFbJLupc0sKvsdU4uDQxrg0JjgMA7yOozSqYcJ2Kn4fXBrr0FAY2XEB1/9O5YTSjhsdijGC/ckaOD4n60rjvwdY5QMpbv/hdp+7Qk0aq4VT/tY7E8Pkx4zuSEc64hTQ22O08uRbzy48VxHICuum+hkkL1+Us3UyyB0/SXT0QLjmdK88r6488itoa9TGsYKYym/XgCqCcA15PPkXNogxoaEqcWD96lQUAXaB2hqlNz8csUVn7bL0oIMzWAgU0jGeHxndublaMQ8iTIyBMK5KeFwUagJbubhsY6FOQt3pwla3o7xdAR1rFM8UYYPBAGwJqy/p6ugWaCHaRZ1HDxrUzpsgA1ZttvmwrBwdt/YaNkucR/AKocHfE9AR2zcGoNzU/fMSbonPOSDgf0IusUlUTahquA4ZgoJmvABrqsVhI+Bxq3zgexiQEu7BQly9Rd3RXQR9M2M9//lcKpLkvyCVXr1plw8OrJcPE9RRWj4CWcaJmDlBGgM250SCeQPza1Wtiv4KZZlwYI6Sp1GneuH7dTn95WtJKQBaAkaB52/btdvTIEQXWgDMkanwBRAjkd+3aoew/jBHXDfvws5/9VL0SmdNnz54T6wVoZO6OjtNf8J6C3p8jod24SRJf2K0HDx8IBAFUr127YZ98+okAKufKWgcjCTu4aeNmJa4ASch3AV9c6+kvv5TDI6AHySI98xif99//QO8jEAfIAZ451ysCUDNqSs918jkwjgTcsH0dnV0CcQBxGEtkeyQbYBeZP3JknfT+pMg1Cdw5Bn/n/gLu+Sykibt37VJCgHlDawR+B+hbMzycnj0UIxiVkGjyWlnWl1WDK5Wgww25XEYqXVbLBq6d+UQy49zZs0pIuFOySQIJSLxx8649ePjESqUmW7GiX0mTtevW2Zq1awUQAXicMwm3rC5PsnBYvxat4UgrmacwigBqnGdZXwBl6m/Z0WHr123UffC2DP0Cq6xH88nhWf3jkqRbyoLpadW5AYRhihkvZLN8lpqSs/ZIiujrWySEmP88IzxPSBMFxpqaNE7skQB4Txa6+YxL+eekXmD+cFy1hsEMpqdH19I/sML6+gekRuG9MMokCXj+rl+/abdu35E0HjUBhjnMYaTjWtOl6shlrXGuxCDZV+xjhdeRFNq9Z49aunBM6rGRa/MM6B6qLUrJ1m/cYNt3bRdbyxhxnSRLAOI884B+zHWKPQu1RgYgrFFs5HFTMHGx/uu8q8jvozUUCdOiwsn/0/fg+LdHHIwDe7zcvtu9hlO9AVMvQt6gfoacU+ox6IAQ2agna7PXJk8TXudtSXr1WeF2DRPNPoFEnfkT+0eAwr8AQLhg05Wy3ScjA20/Nm7nbt6009eu2eXbd9SYvsqmhBspMWJrhy3+X0CYPSsvwrY8P/x+8Vc0Ol4tc5WzDR4gLmeMEKHJUmOQFz+bl3xlsD5L3vb1AcJigJb/u4iAYkxeDhAGgItTj/tQy4AuHY9n8pQChO6CGGYTbMxkOX2xrv28YLWKvw0AE0yRg6zo/Zib+7hE4VntPWqP5WCeTF0laVtzQJhJXJGtoMnHGn9uThtSZ/+AgtgIFnEIA1QCBtvIEBfOI+anj2UtQ6OLz7JNzmQ3AoQVZDGjI7Y4NmKLkxNqXt9G1pbG3nMz1jI3bW3UJIiFSxLFpiavSxNADbzrPd4YO0wOCDZgbryOozPr08RmXP8MAgjZtAmYHXR4SxLGW3WtqUbSm5OnZrfco2YYH5e0tLVhZOCSJTZ7NpEMOBfup7NsDg7jp9oqIFNK9z4AXBEQcnddluSyHjUahsFMbU28/UNew1qs9yvWCMYz1WiO1TLYnlAIxtP/5kmLMEoIKZXuPH+HBVTPxXll8wnw5II55328RkfH9G++AiDHXAwgiFyT4I/3EhRGaw7uTYBQyVlb2/xYWTuNrwEQUkNYahcgJDkQAJ7nQsC7oyNjilG7SiraSr0RzGLJBlYMyAFx86YNej1jB8PHtFWAd+eO3bp9UxI9Ak4C8R07dwoMUKsFgCGohrk7ffqMgo7NW2idsFqBLhn8s2fP2AcfvK8G9YAmvgjWCO4O7D8glopA34HdJWfYNm/ST+YNv4dBAhAipSP4BWgC2AioCGKRr3766ad6P86ZsGGvv/GGpM8y1FlY1Ht37NgmgEo7CFgoABtswbatWyVL7ezukkQUuWOlXLVHDx9oPqiNx6pVmstPn47YxvXrJaFl7bx08ZJ99OGHkqfRg2/rtu2SGPIZjCHHG4CZa2s16t8AvDh9wnjx+rv37tjgqlVy3OQesBZTO8ecBZBRU3n/4X1dL3Lp119/3VauXKVAFBaKYJd7Ua5U7dr1G5LEAqpgvZgPvJbxHlo9LJCAbPKVV/apXhGzmJMnvlBgvS81hgeE/un99wWcv/fGm2J+qclUP7vHjzS+zOVXD+y33r4+zb1PP/lEvSa7u3q9R9z6dXbhwkVde9wnzGK414w17SqePn6ilBvnwO9hfWgL8e6774p55nmHCd21e5ckigBcAHFHqV1zl5pZ1q+dsLWDK5VkchDk0j0SHE8eIRPEFXdR4ADFCedDAoH5yvgCqlg379y9KyB+6vRlu3b9tnV3t9jgqn5bv2GDWO21cnZdb2vWrvF7PzGuxujIS5H90d6CZAHMOOsJ58O9AhSiSADQA5C51/TQQx7LXkzrDMCSjF/oE5hq8lhTAFIhUQTAwHKTwJHpzqqVruRgPW1tdUCY9W7Nk2y8j3MSIz7nvUdZa9nuAI+whoAMr0ukjU+n2M8q7qRzGGE9kBMqCgrWB9aU1cPDtmbtOhsaHlKLFdZxzpu5CFOMgdPde3cFsqNnJ/NH9WzJB0HXrL3cmc2UvvQygEIcor2sumgHDu63/fv3qx8nkk/GB7n2qZNfel3m5LQtlhetp7/XVg6vVGJmw8aNSmaonnhyQusDbCHPPSwtsYQAV2ol5trKZbLXSlx6XSFjrj2PJOyit4ByaWwyIEufEQlWB3VJ7knvPyT59MEcHlaCIfbEMPNjnGamPIGpvUeJedQqqGx8zffm8iSBQ1DVpHrvwcHVefujVk8QsnfhGlxsT5IBQpja744hNCtb1WbK83Z/dCQHhDdu2Znr1+zirVtiCBeoMbEmmyU+/NoBYX2LgRcDGcU6pfp3/J8qGa0HO/l1ezBdDLoig/Hs0XyWZLQoDasHC8+7R8uAra8ICHPAW880FxeL+HdilJZtfRHnlp9jbQ3e8kCxIUvoN0UD0hCsP4OLdNbgxQFhDkp9QYpgO8BUtOMoBuZFticYn+fdvezvZASTnDHYvDDygFiRMDsNHg20+TegjwC4tbnFHbkI4KnHayslQFjf4iJYQF1dYbSeBwgXrXWxapjKLMxO2yIGE7AyTWZ9XR02PNBng50lW1FqtZbFBQFCApEYw6WA0MEzmzqsCYCwp7dXGwWvZYMBsOT3OLQ1gD5nDsVmpSJxB4Fe26Yi9pSRFZApADyCKOo2yDJisEPW0AFha02zg5xF9fYWLkWJ9hTe1JZpGLUoAQ7zOUFvQGfmmHO+abp0hXEnaCMI4fyLpjaqD01KAwUHaa7775zhja8aZpq5kzLj3s7Ds9DBJsbmKntvQG7aUKOdBBlqXhN9uwjEXWblDruxsUq+DNhFCprag0yOT9jE5JRNzUzbvXv35TpIwOGGANXM/EeW3+X5dPp1gLAuuVx8ZpZn2L3dcDDDHR2exSfQAAQQuAqoTs8oYOQZ4X4ThM5MTyW5P/KpBZnCwGbABPJvPhNwAotGUIirI4kYnEJpJ4HRxrbt2/Raxo0g8MnIiE2MT9qadWtteHiNGDzqi86cPm1Xrly265jC3L+XgULYIuRdzH+C6eOfH1egzVKKQyqyRjL7sCcYqWDwQgBPLSHmSDC5He30oWy2jz/+SEE+LMDqodUCE0hdAUQ0sIcl3Llju3q9Xb1y1T76+CMZo+ASunvXTrFXAB3AD0GknIFnZsWUcq9pH4D0UK6bQzCrg5oTGJx88P4HYsKoOzxy9IicMvkMmCIcD2Ug09Iilmj9hvWSWlLLy7jyeSSCjh4+7LVtYka9fcXaNWvt8dMndvX6NYEBWEnAAIoIWBkA2szcrGoKmWfnzl+Qq+kf/vhHBdEkmpBXEiQO9K/Qs8CYHjp8UPeZdfPyxUvqqUh/Qtjm6OmGzPfN772pcYTBQhrMvWB9Yp2CDeY8VS967br66MG0AtqmZmdUZ0o9Iyw0cwWTGZJdgCeYVeSoYhjXrVPwDsg//vnn9uEHf9Y5qH4Ph83BQQXNmMHAjMHuPH740Pp6eyXjfO21owJY1HJ7DS81c481X2kfgvEM18qaCosOO0jt4KOHj8Q8cy0ANUxlPvv8c7t166E9HZ2wFStIDgzJ0Gbv3n22a/du1YfxXMhIRQ3eZ70lRH+/kgm0O/jg/feVzODeHTx8SEkXzJZgSandwxmT4Jynn0QGTDByaRJ/ktS3d0hSS60hxjpETIwz18TYD65cpdpNpNvU05PI4rPFdtuixgJQjvwUMOymJs4CwqbyzLB3qOl86qlHYoIaOxm5lMt6DtRfFXCI9L2pyWZm55WcmBgfV79G9hpq9gDMJIoAkqzRvJ9eq4A02oDwuSF5hdVTa47ZGe/d93TEZsZmdS4tHU3WFH1YCyHRQnnRKrMLNji8yobXrbbhdWs15iSckInzfCJTJcFQnp63UmfJuvp79PzCjvO8UPO7ZesWGQZx/29cvyZ2mnNRfW/I6+UcXyAsCuIwZ/oWtJeSmGF927BuvWprWRdI4Ki7hnbKWJPZJzxJ6Uk6ErCehJV8Waxzb1Yy4aoW3/Oq5VSKlRrbe3wdANHVPZ6cTHhGyg8MgXrSfk18mKFFqQ1CaVWM5VTC8p0CwsWqzVTqAOHNW+pFCCB8MD5ui9D9i802Q4DzjQDC57M1jYPxCMTrAEvDGsIcNL1IQFx/vOJ7lgUGL/LB/83XLAUdef1Y9OaL8yODUQQBS6/peYAwl8YtAd0NoiJlYCSGavQVAVeje/1shrDmvL1aOx2gUdTWCBA+e9Dj8/2S/PyKx8wySw0+png/nFWrzWgtxxDmzJQ3gQ7ZaDRxbcQQ+uF9cQtWzX8G++LMYI02PdpjZLLM2otY6rkT9ycU9KmGMRsTrzmQbj4r/PYeQuophFGMrqdFG7SyfkhgkUrQOiDaJWWSS84nxuw5gJAaPfOaQAxlkIy2VMoChYDBpsq8dVLLNNBnOzass61Dq2zjyv6GgND75rn9vwPzqCcEHHWrPkhAMMklCdKL9zqfMy4ZpYbBG5Gn5zGeA2U7vZ1FAAVB4HQ/XCrqEhXPdnobhgA68TqBo+R+KlAlg0rfFMN8KHMqTeA8aiO9/qHJxifGxRKxAQbrp82uWs1aYrgLmq8bUf8SjGPxmQgwyLyN3xfrFfUcqF6oqk04XNxCOhXgUQCZ+kjVSDprJ8fQQrNigB3SQ4IWZH0ChMGSJkOTyOoTxBPok0EnSCSYvX6DgNeNY9zFDtF4s6TZVbSj2VeeLPJnufG64Rv70i+/L26wRNYaQEgACvsAa0SgTZDHMw6MlVywt9dNDKZxB5yQw+jY+KgCFaSHAB0YLRkUpZpUWhQgHR0bHVG9FtIz2AH6zGH2QjKjpRWDlMeqaSODj9kMQIAAinEEBFy+ckmuoGTouda9+/bakcNHBMYImJBfYu6BKyVgEQknDAOBPm0QsH4nwIN5A8TAQMjIobNLdW/6PndOhh0YqVD7hhwRhoQ5uGH9Os1h2k786X0MYU7rfAGO+199Va6FSDqpXeNzmYdXLrlEEnaCscYABWaUcSLgpD0FklGMVvgbx8RQBit8QFuY4HD3mJs4jB4+fEhSTyR2AOae7i6xijCozB+cE2HyMI6htu32nduS0XrLhB7dU16HOyhzd98rr2hunT591v74pz/ahx9/bH29/TY0NGzbtmz1GsiK99cELFAryT0DhFy9fNmePHoshpRZdvWagzWelz179grQMWaPVWN3X6YdjBFzm/NivMVctLQKsJGA4B6Gu+ORI4ft4MFDkn6Oj4/ZlctXBNSYF4zTCklFTS1BYFrPfHlaYEJrIetTqaQ6vtVDQzouLUG4f7DAu/fs1n2DZWQM+ZqZmVIrDQyLWKtgTWDVWEUeYgAAIABJREFUOAjPKD03Cd75AlhwT06fOav2HSQUpqYx8Wi2oaEVtm3bFrXa2L17jxICjBefwT0h8UYijb6E1A6y1wAo//mf/1ljBLNJPRtzBNDGPeO5AeSyD4w+HVESJIyKOA8xRah32koCK6xB1K6NT3iNJuClo1TSdQNyWVhGRp7YA9orTExqvm7ftk3PiFxOxWRRX1fSZ7JGRIIMUBcGLgCzBw8e2ZOnT7Rei0FMNeChIIk+tKggALLjE1OSb3L/kJGi+BCIbHfnU9YkGWyhtpiaEigGEGIkRLLs7r17St48uvvEJsYnbKG1YospgRrLHXMQQLgwt2itHS3W3lWyPgB4X7/WMdZs7gNKDo5RnitbZaFilcWquxs3t2h9Eqjft1e/Y8wxYSIxBPPJ+5Dpxp7ie1CKfIqAMO19rEUk1TYiTd22XQZJSiLOzmQmau2tnmCNPsx8mgzVSn5/2XsxACPBwzyPfdX3Vmq9w8zM5abOEAYgTPFDYikVwaQ+wnIEb8dMqSrQD8PLPQgzHe/9HCVNkSzFIbURtfDsGPYr/jUC6Bx1l//CAWFMjPqfxYx5/fAlA/KaMYrXPAvoFd/wMoBwuZvxTdzW5wNCpGQ+YT2IrJWQ1p7r1wcI4yGKPoRLx+RZUs2vCxDmAHG5oK3Rvaq913nxcry2OHfqx/+rAELfBHyVC2MVuXVShM4vA9Q1jDtrAWGcY7h31gPZCOwbX3ct8E3LbqoDq2dffeEKmBjOiGWa47KhU2enBuJ5vRkgAAkYXz4/dHHKmEWdWy5jXUYymhIAAm4AQmrfFt1hFEDobSdmrak8Zy3VinW1tagP4SGCk62bbdeGtdZqVdUe5gxhSEYcWDuIzmspsg2Inm3zOG+6/DCaBxcTBAECcHFjoY9ra41NqMVZIDZlmfCIQczbSggspnMrMmwB+iNgACiFSYGzYc5IulV6cghNvRUZ90gcFKWdsB3IiLKG8HLudGbNwWZqPFwoeOc+kf0t9hr0KerSHFgMP1dnEj0nm+aJwKW304jvonFNU9RNYtOe2q4QfHhTYHdIpZ6QgFQZeuTU4cBZAITMcaSkwS5ibEAygoAvxiwzFaDOZL5qldmqNbc1WXMpZzhj/nvvruUpwmcBQtZbuc6RMW5utv6BPtuze4+kiWSfVSNUqYg5RK4md8aebsnukIIC9ACF1LcBvpCE8UzN0e6gsyOZz3hvQuqxAECXLlxUkMsYM8+oszpy5KiSMDSxvnz5io1PTEoeKGA6vFpjiiQQSSMBO0whAIJm7D/84Q/FnCGpxBQFZ86DBw4IUNKknqD5wf0H9vY7bwsoEjABKmnrQMBLUEWgTj0Rnw9jQkD6t3/7KwE5Xst9oT4XkMzcolcejOTpU6cUPGMmw99gFEnQEHAisTpx/IRcInEg5bgwX7B1gEIACvOEOjwYLoJ2Wi3AEFIXyHNCb8YYK2orCSQBf1w/ktyxsRE9r8gRAYgEyRjoCFwhO0ZSODdvO3fvcPlhpSpWST0sp6YUFCPrZO6ePY8Zy2m7fPWq7dm127Zs3io2k8AXhjZaO8B4wXIAIjjv2zdvSiqLdBBGZ8P6jTLW4RlhniOnZK5jPobcFPksstaLly7amXPnZEbDGPJ51JBxD7l2DGB++rOfCfjBPl+8cEEMIPcLySPsI9cDG4lhzJenTskdkgRGZxc9K70eDtDBPWGeA+JgqH/wg3d0b5nXzGfaTHCOJB9ojcG/mT8y2ari9usun5wXrDYMOgAIuSzJgctXrqrdBIB7xcAKge9X97+q+zm4ekhsGSACQMGTCuvr7GCfatcmJqftvd+/Z//4j/9or+7fb4ePHlGNJufOOhXsWjBjNL0H8AN2We9Y99Te4clTe3j/vs6XtYw6Q57PS5cv24P798Qg81zDMJHEmZwYF8BmnBhXZLAcd9fOXboGgHRfb7fqhrm2UGmwzziobZd0l3UERhK2kOfw4aNHYk6pD2ZtY92FdZSp1IJJSv10dDS105iw+UpZn9fV2W0DK1YqgcGxGSNVY6SAgPFHtkvyBPkmDrQ3bt60kTFcb9lHvHLD9yZ3kJeLfPR/9YDFWqzFuvu6rW+F30vGBADMGnbn3l0lNfyZpxUPDrN9asND0otrF8P+6JE9ffJY4Dw3miso1eoBYcouo65BprxuzVq1ugDksd6wXnJfertpP+Hy20iEeuKTPdXb/XAU7hfXmTtuuxs0r6HuPEYt9lQ3pPPyBSXBk9N2xDjMI9xhMUXC7RVwHz2m1QuXusRCzb7LUP8CAeHF23fs/M1bduH2TUlGF9tKkozO0O+K8Ir+Kl+bqczyzp8RIEXgXPzvyIxHQF4MzAGESwmsIgvxYni6ESgs/i5nV5bPGC8HCt2F78W+slcuk7TOg1p3VYpzrGcI64/m5xa1VY2Zu6UMUg4i4tpYPBXslstes1ioW6w9ZrHlRP3xcvOX2jGue90LMYR+1OWlXflZBWuT/8a15bUFfPnALwcAdY8aHLARQ5iDo3BGRP/u7/cidHer1MJdcO3MAVvO4hWuJMtM5c9E7rxVf++jnqsIArOA2EcvvSWyWEmimn7r5g7NVlWAW7YmnC8LjWA5w+gLyb9zV60w9PG2HQF4/JwLo5WxtbnbVw4IE0MIk4QN9OyM2k/AErY1meSiuwj0Nq23HeuG3FTGvKl8/pXXdfA7GEI2UOaxgxcHbdQWUb9GTUn0s/Pi8oJkNGMIK6kuzxnfqN8lUyuHvZSg8Ub03laCf7szcDByeUZU80R99ha81gQn2hSUqZF9qgmMxI8DOp+7wTozxmq0OzMjUEAgJJmqev/B2HrjeD+P1Kg4ZTi10Tc3J+e8PJsdqgPeT5Auwx1tzvmzGi6jXIOYuHSMYoIqCzSoq1QRvxuV8c1zqcbtlYrOGbaPDTyu3/FanhzhGGHaMzPtm22xZjQ2cdV1VhYECptbm/Vd86xnsvbGLqPur9TsFuQETDKt8UhFq2nW/sIlxgA62DsCJOaB72UtCprpLwiIWbtmSAwX94g5QoAjZ9tK1ce+uVkBVXzrvQP9Njw8JJaeoBTJJuCBbH9be7tt3rzFVg8NC1DBuvE37gUST8AO84O5DQg7eeqkgAgXgFyShumAGloCACb+8z//S4EtIGPb9q0CRASQgMH9B/bLtAbWDpYBJ0+YaBgvgBttKABLyDEBI4AGzgMwALvpLSxWi6nEfIV6OyRvSFQ5T4AYzw6MU09Xt505e0ZyvIMHDmpuIDeFEYKhgT3j3OhfRysLzFBw0Txw8KBYGtgygCxznT1LDOzqVapnhKlSvdnsjJ4N7gvSVgAD7BfB3c0bN/UT0LBuwzrrG+gX8wxopB6KZ4C/b6OtRrVq5y9e1LUTyANKaUAPOwiI/eKLkxpPWhvAmPDkwEgi07x86ZKuG1ktMlPJc7dsFfhB9ocRB9JKAAYMI/OOa0WC93R0RPLY9es2CNhdvHBRPeAIwtet32Cvv/G6rgemjETAn9//QOCE60WyCTiA2T1/7rxAK4CIecu5AkYJaAFfMNZc75rhNQKrx147qnYdjBl7GS0oeB+S7FMnTyqRs379hpR4q2ocVFqALJO+qp2dkrSeO39O9ZJcC2swzLYY4NWrxfC9/fY7unZiDM5VBiaG1N+NO7yGSzuOnFH//d1/1/0AJMPywgYi2Qz5PECK9RFJL6ABQMmARl9Xnknq6mT6lhJfzGWkx8hzqbfFMAe2r6mpxSqShc7ov1ln+UxYSNhhEkAhA4/m7zzHAFGZrqV6NEATY4d0VbWL0zOSc8IaRm01iSUWnTBBIRGPiRZMMc81DOAo5lJlTw6ieBFA6ey07l76Pw4o4SJgrzYl45IhI9tGiowhEbJYGe+khF61HIZiLL3e5qtaXbTFCrUKZl29Xda7si/Vdq5VEox1GDMspNyMldrLVKnpb7aBwRXWM9CrdY69lfVADdq11tcqcooRWaawSYCQmBeJsvpa9rlzL7EI409yJ+SZMJQ8B+FS7HWTtP9x8zEAHXNJzrX0H8YAKTlhZ46nql/3GFF7nqZFs94bsXeUDfh97NA9Qe4+RQsQtTuh32TeBzlAIRNPCppvnyHMs5+NGMIr9+7bpTt37eJtJKNjGSCkhnCm2mTzZFC/RUAYMrhitjuXNNUGUEycBc6vGPq9CDJ4DjYrglFNzpQ1ibfVg0dXD9YGndlrlQN6MUBYA0CWbaeR09Qh2xK9H+6GheuvBaguOfNJXQjm9O/GGfKcxUj28tSNtbXJZnluBsvhVjlSNv6qlQQux8I+m50tuow2PscloK1OAlpzbmkD8WPm51fPtCVf4Ew2qGPUyTAbgf+sn85yI5Iyb+E2CbvBZhQ1YQH2i8mH2sSIz6Mig+7zLmq2ltY2Np67tYmZnCFpDAgVGBeeg/w8ySL6l96ZGDiydrAXvCv6+URwnz/LjRMr2XMTDOHCYsYQNgMI52ZsfnLCypOT7OTWU2qxob4e27J6pW0aHBCjGKYycY8c/Lg8Mpmoeq2A5CawS25IImMBbVDeSoBN2hv55ueag7OFzBSGoD/AmBoVl0rZfBHwTJJMd69zMMa/VdCf2NTi+uFSEwIX6jpTwiCNMsdyRz8cS91ghkCEYnfeQwCNrGpuvmKVhUXDbRwwrxqGQl0g8zlAoe6dcC+gpiTnVjbN3GzGHVLJmMsuPNVTFOdhKBUcqCXAmeoqdb2pRrCa1iDWDWWGsQQvTIV5WFVl3GkD4r0Ffcz9tWIrMRFKdRwzU7MyISl1tOmRFmuX3FbVKibre5rmfE1tc6MUTv7wctsJ9gCgBJWLZI6r0qD68pHMCvSMphrP2L8IWhkzApKuzg5dD//tbpKbdF0wRWuHhzJb+X6cDwms5+bs1o2bklXCImKpjtRxy6ZNkpQCJgBkSCIfP3lq89WqwNbhw0dsdn5OASWggTk/vHookzti8w9ggMmjjo77iAELYI9vGAOMRbgGQAr1dowlIAjGh29+z3UQYAEmYJ5gRbheHC8xM+GbujWYP4JinisC6sO4Y27brvMGEP72t79R4EwrCUCcZFxZYFcSECXgBYS44ct11ShS+7Z54yYFawSeH334kZ04ccKOHjtqBw4ctN179ipDD5OmwFE9GFeqDoy6LA/uH3gdNCY/nV7jRsAI8OI5ouE8IJXrAJS0llpVQwfwomYR4EqgvXHzZgXisEh3791XHSeyUOqc6NMHg4nxC8Y8OHfy+aw1MJLINGkNQo0eoH7/qwdUqwkI5Tgy4JiazJxeJ6amnJ29cEHgq6evz7Zt3a66OH6HWQ/AD/MPjIO4LwBn1gdA7GeffqagmXonfs9n4UILMGBMynPzAuiHjxyxqWlq556KeQF8QU2RKNixfbsknICTM2e+1H2BtSVhQUKD4wBmXWng6xTXw7zhXmiNmprUXOFcmY+8HnkqYB9WDzaMeUKNK/uIWhOISaOZOOu0O38yNqwhtMZgzeO+0LcOZgyWL3r1scajpIBBI3nB35nX/I7XcHykk4wN8xEZNHOD8UFufeH8WYGmJ4+fWqmES3izlecXrKUVkNasRBDzCvDpMvlmdyXt7bUNG2jnskHtTmCCGQt6DDI+PEe8BkYc4AA4Uf3sLCzahM4P8CSZNg3pHz3WscUYMp+TVBeFwb37DyTj5nUwjGoIPzdng/TBXL9eiQOSADxj2pubTHW2JEau33LGkG+k0OPjkzY76TXyihdb/DtVBsAUqV6wo69T84g6wX2vuESX/emLL07o3nLe02NTVp2uWGtPu7V0AdB9X1OyDLUOycAiIKyLT/m74hvYtJQ8VPlK2suy3wVjB15Vz8GyAD/3hnnDf7Nmac+jVVIhJF9Y8ERteNqQ5IjPjf63mZyV5R8n8OQC7yGlm7YVjdrcY8BjjiiriSRuMXb8jgChb3IOCOdqTGUu0wT29h27VA8Iq2azi81WJqj7FgBhBLoMbrGOJQc7HtQF+Ipt+5sChMXAO0BhIVTISAMFw4VG8PVAwbskfhOA0PMowXDlmYcUoC8Bxl8NEIbu2bNyrR4MEDwTkMtkolFgH4Aj/vZsZng5fC7ZX/bx3xwgLN7rbBwLblUei9dKXV8UEPrCkpuC8O8I5KOxeNSL5QkH/1e8tx40x3/nIGLpc1H8rNr3+4A2YkZ9wcrnavwLgEBWDIYII4noK8fN0TkkVkvZN2SeqcFu1JjmgCi3vH5e3iZjCAuAsAmpzcyUzY6P2fz4uBkZflu0ns4262tpst7mRUlGM5fRmuRAyng2O1PrPY1oITGfAR9YIDciAYg4COALQKXWFWSGzZQJJfvnwL7k7TQWFjN7b9UEFls6ZHPH+xrliZbcGVhmNKmXlYBY2evrnDXmdX43isZE3sIiua5lRjM02y3Lp5X0vbc68Wc35gFsyf/P3ns9SXYmV55fikgtKktrravRQAPNFlRDzj7wZTkP8wfu2OyO2c7Dcl5otrsvHLMlh02i0dBAobQWWTK1zoxY+x13v/e7kTeisqqBRnNto60aVZkRN674hB8/x48THJfjpxxvBDa2CVv21BhOM+Axcx5rRcLfw6wnekVp0/WstQXY67qO6IUl9jAYVzeIIODR9PI/ahYcbnwOhg1kmwEPAItgivMjKH76GKZqRi53XG/PQBhula67dnUmgSoXlO5gsOw7auM7rNl5DEWdiWhPTxjCQKoXlsmoBUrlMsvPLPBh3Ind2r9PwRq/gzlECkawBlA8cuiQQB/Z8+knT9TonFq3yQmz/KcuL2pf1Az9wQOZchBIY75BP0LuE/JSZIQE0MG+wUDQIuJ//PP/ECh7PfNKx6MWh+AboEktFzVozNnLly+JVWCdol6LusJTp0+JxeGZfwn4+/JLBYVcN+CMujbA1E+uXBE7BWNKYgVTG5wfYSORayIb/W9/9990rYBZvouAGeYEFQKy2ejNCLNGGwPq5vhuzDvCfIZj0Z8PYAG4pV7u/PmL1mBdLR2OGVgZHpG5D3b8BMIAbeuXZ8Fx1BAxZpHAElhz36ixxAiKuQPIAHhgXsQ4FHN3+LDm/e07d9Pt23fEdn30sw/Tgf0HxJoixcSF9U9//Wsxndwr3EIBTjg1AvwAS4BtNa/fi0RySGCb+4k7J5JegCLBO+0nkILz3dyXqSljVTFqAbgDmpGEHj12NO2FFRoZEYMJ4wlotNYnY3qOyKzpFwmYvnPrtu4H7DWglXnJOo8kGZAEqJQL88iIkmXUEt64cV3sIb38ADwAG84BMML4gTkkicRx+SzrJaznk8dPVOsLCOVZAO54PyYpnDdsFvfp4IFDnrSzHpSAVI4djB9zCIYcgMr5sV6J0e9JkmsjKQaU8J0APxYZ9Q8dHvaaO19TlIQYEnsEM09ChfN6/ChMcJ4p4Ke1AOMvFAC2h1qNPQu19cs0RlIgFJOYhh2bNQsgCjvL/UD6Czjc7f/u67Pkns1tzh8FltXwC9wuLKQZjGDcjZk9yOqvaTCPq/GwjGqofWScMK7uP3yocc56yvrAc8XoCMMp5J7xavX0KEEBW/3l11+plnVznX2EesBNM2wBFHKhEDBbLY1R3F1lIDOJI+wRsdvnzp2VyRFutqwDz6afS0IpQNlrbGwAwgBTRczlwqE8XrEWXe6C7kAtVvI8/g0FEiI4xTHEIezZ+V5svSgs/nFJFt8dpRyF14Ov1azfRrpYDSG1uly39iv1G3YVz1ZT+5OSF14qQplHmNow9nmu1j7J9uL4748ACMtweyNtppWNAIRzajtx8/Hj9N3Dh+lmu8voVkrrPf1pM/WlFgGP2fjs4NWtD2FnYBABdmymUXf0RkCYbfJ1QfoOTnjbWzoF4O1vrDpWdnKe/P4BYX4e1cDeRnt9sB12/gUaKEBHN4bQstwDtvioKafVuGBVbavEDwgIe6uyv3bnh/bnHQxVx2cuuixbEDKonoMsL6CrGIu8KyC08WxBYnxHAELVQcmJzDJX28YXjypzqQwgYc+4dHFsTwZ0Hh/FFpA9+5zjq29LorYFvb3KspPljeyjvtcXR6QSttgbo4aMA1lNFbyWcySYsU7PKgeE0ZgemSguoysYjszPpd5VnEabaXSwPw1srqfG+qoDwlIyavfMviXGBxm+cMWMnwNktVEo20crDduUCfLJCssRFHMaMsvIXlbXbBNwQMjzs/5jBgqs8W2pGuD4HCcAFe+xpvM2LspxYNlMSUa9hUVYmvPeqL+L1iUAtZCRWo2qyakk6e3nXEqX0Rg/mD1E8+BKttKztpF9DRfTyI6WSaGGHNXCzMBMYnqLGkeMUMS8rplEK8BtOyC0ZsVrRa0qgUmASj7P93JNIcPVWqTgZ0SBF3JFZHIP7j9My7OrqUn96KD12yrX5lhDzK21fO0AEDqzrLFaZI3pdG6GWv29dm/7aJw8hLOurZURyIUBUCtjhQHiMIZcJ+MDAM68wpzjwrlz6eyZ05LjEXj3tJoK5J88eiQTGtgaWBoCZgJLkhIEf1989bXAMVKxEydPi5VjHhK083tAl5iXyUkFa0g7v/32m3T77m0F8YBRACHjnsD5q6++Vq0czAbOn2T+ed4AF2q7YOh49jAyyD/5HM8KIEUNI2Dm3PlzqmPkfHnOSCd/+ctfCmBhOvKbf/5N+i//239RcE1/xZ9/+JHYU+Yb18q5wwQxvgFmJBUASMjEAMb0K2QdffTwYdHKwsDgebkPApqoa8QEhM/39dCcfEUgbWERed2GwDn3VI27ey2QRKLJe/iZ2I8TJ3QOUAqscRiUUAPF3JdEEPnv6lq6d/++2j3QxP7DD34m2ePs69e6F4DVv/yLvxQgRDaIOyPMIYwOAATW8+TJU2JUYbGYd59//oVACeYhgGpqwuhD+PzlC/UbRKJH30LYTfYX2EsMPviMavF2TwmEwJEvqPH5dHr8+JHWMeSpsDq8kP0i20QWCfjj/HiPEvP9DT0bM9QZ1zzmGdMOBSBO0oH61p/85IpABvcDJ0yAG/OX8YbpiTV670tbzc0CuAL2GWuAVZJyrBVHjx9Px44fK3rYARxIJiwsLMkgRS1sVk3WSZ01rB4g5eTpUwKTuItKjriMkcqi7i9Ah++C+WKJZ722nobW1zASWxjGUANHXSPGJ9NP+dxLSbt5HTt6RPdbDr7UVY6NCCSYLNLbTqQkqS3nTN0uLrpI4JEQMnbYFyWbBRxOTQkQBkCkdhJmVMk6tQWyHnlai1XrZownc4IxqPrYxUW11eA6WEMaGBg1WzpvruHOPQPdGBJxHqyfe/fsS/sO7NUagSMrYA6mm2PzTD//6st06/ZtXTftU1ZX1s19XPVz7r7dxEYA85aG5iWJ0vHJCc3tP8HRdmxM1/zFl18oQUHNrsUHJAhNPRKvPHrU/qwMW8RooYYyTwH7VZnWs9iiJEWYBw32O/bW/qojdtmWidKIPtUe8l8rNSjbJGkPleOoJfQMEJqahvunfZNSBLHVSE0toWxtobzUgtp1mbVZmpOxxjO1thWW1GTP5O8/IiDsSZtpMy1vrqVn0XZidj5de0jbiXvp5qNH5jIabSe2UtrsG7AaQqSBrqt+M8B6W0DoBhYePMWD4wZHAFPKzKoskW31NPXeEVJ986n7O3JA2A1k2vu215/kn/++GMJS1ld3Ge3Xn0sLs4A/58nb2JMAW+1gmA390MGDypiScSPjjDOUes7xjDIr+uqZVbPx7cctFoQ2QFl5X00N4duC/sqzVMQf4MD/0UbeqhF5HaH7jgyhMQZhvmILhTFLtphSxAwr0s4S6jq1QBooZDHOWwcwJ3IZ5s4Gt19Yfn3F/a/OW829OCg1W2QZ9+zRYs/mwQLPOQYjwoauxvTuQGpAtqzZsrmc98ksQVrtiHbJaB+GMs1WGlANIT0QV9LSzExam58TOzg+2Ej7JsbSZH/JEGIqE0kOSUOLWjzYP2cIJW9N3hOyocDCNoO+AvixucpQB9tqmhCrab1l+NiwwwUuJKPUNFk7iaFCqmhNz40ZJVuOzMfAoMkezSAoTKHMiCbGBEE97AOBUIDBMImJgnmCVYISNqfyPcMGyP07xOCp5saeaGQoC6lx1v8pMrLBEBprGQ2X7Z5xzvH9pbQ/JKjGpuV1knJmlWTUnVl9aVCSMVhmSxcXhjQxviNZUswPZZF7FQwS/H755Vfp+rXrklMBkACFRTihcV6fsHpTdhNpll2bmeaE/JT4gedNIAm7R6BMrQr1epjKwL4AJqwxtNvMeyDEv6lb44/1xWwqscbzZs05ehQp5LF06sRJgakzp08pZYUsjwBVNXtz8wr+AARIBclKr6ytpRs3b6Wvvv4qHTpEv7ZDAk0Yozy4d1+GFdwGAImagz94kH77u9+m3336OwV+MBcAQhhAQN8//uM/pmvXrps7qMsPuf+AXeSEx44elawO2SkMDD3h1Hyb1gIPHiakqbBGsFowkNwLAOFHH32YLknOOZ9+85t/Sf/pP/0vYu7OnDktBg2WTCYh8/Pp1SvcUFs6B+r+SKhgWANLw/XjMshYxcoeMEMt1JUr76nJO5I86ttgq3CpxGTGHHCNeZepR7Op6xag8mdMxh+wBguD1IzgT73KkAlSQ03vuOVV1W6yHgyNDIttAgAABO/eMUt9WhOQdIHRefjgvkAG7B8STsYUIPbrL78SKACUEpzDwu2e2lMYXeC8iakIZjasG2INv7sqMIoclM/QigFnQ5mi0PB7jabmW5IUwt5wvrDC7N2Yn/CMADUwsbAW3APYOVxGqSME/MM0wUrRf5IWKji2MiZIpwDI1WT80WO5luIGS/IChhmmjOMBDrjP1GJTLwfA7Bvo1zo28+qVauQIolVeEfXDW820vrlpRjETE5q+MLzcU+Y1QJdkB2snz99co02ijDwSYIPBCAw550AC4vad29bm4um0zoV7Adg6fOhIOn/+ggA7kkLaJ7COAIaQP/NcBLQwg5oY0/uYFzRnv6xa2yndO3rJAk4aU2xRAAAgAElEQVTVI5CyggRIahSth7jv/G5xYUmsMqx7PAczGbG+hOE+fPIkDqUn9V3qvXjosO6D4gAShrSUWKYlitWDc97U66kP4MqKjkcf0+GRUetrS95qa0vmPRgTIePGvOfx42epMdCXxsZHdK9HqLMbGir2cc4J8Pj06ROr21xZE/hmbrCfKOHZSwIozPJMLs9zh43HrIhenyQRYK2/vXo1ffzJbzX2YCttPywDkPbVOVjDakzggNB/6FaARaKXc8L9lETH7l279HyY14wv1vG8J7AY1caAmFnGkpml0Q4KtticSOXU6qVQJSAkoUsilHkTgNATnoz35VXtP9rbFe9ZeyjOwRjC4W2AUKqdH6eG0G77Jn0I2ySj3923xvR5H0Ia02Mq0+wfSM2+AZOMmrB2B3Hn2wHCUrZUtlQIm/N4KEbrlpLRvMYqgoodnNiO31JhiyqfqjcfUNiR3Zs6QNj5mOUX5BNFvKKCnwCdmZRPYEHLRZYhqTJ/ERSV57I94M++WceqA21kSZGRsGgiW4iM/6Yai3ZiCCMQi/Gyc8noHwIQxn1uNe3e1il6KyPd6YbK86mhYetqCIPxlqxQMrxN1SXBNkXQa+5XZWF1gMGiuFmAEHerklEKE6FwjHyTBLMCpOve7EF6PsWLVAJzb3NTG7ICUOQwmGwA2jyLJuDg16CNXq0EAn2b3CSSPBGMG+atOuOaq5ltAD0EGAKEZiyDsyh1hKtzs2ljeSlN0JOI+puD+9LRqfF0cHy0cBnNAWEuWSUwRgJrbCG1cYPKJtrmYecYUsyQAAokhvykkG1SE2YtHWiSCwhgU2azARTGZp4DQgI4Np8IhILFMlbSMpplb0BYY5MhwTzae6yPZSQGjBHsVyAOY2YAvVdjK2o6Tc5pMs+YW1bfYM8vX39j1lpfxTCysYyuOZQSSNs6FOdg1+BydF+CtBEWfRMtMaCAXHUa7l3LeOjr1zgppiDN6l1iyhjhfhKwqvn88rJYBDV43mADXhZTDStz//4DdyVdU+BSvDr2Qu3ODvJ5jWtAYR/jeCttrm/ovpLdB5DA2AA0jD2z4EqAf8Qs+MPNVQY7SG/5L02PYU9WlnX/uFaAD2wYYAcDmcnxcQU2x48eUUsGzF6ozVpFykbt4JMnSlIwF+lxh/RscteUAnUknJjoANYAlHwHstEHNG6fnRU443iMA8DjJ5/+Lj14cF/Pj0AOh03+C4MI+4fJBJLIjz78UMEr8wPDDhi3ffv263PU+AEAqXl8/sKa3NO6AvDDey9euKB7QX9Ijs/PYQ+Qef6v//k/C/AhY/uzP/2zdOHCeZme8JwXFuZ0nQAUAAkvAC4Sz9GRMbE0HBfQhzwOFggTGwJps8O3/m6cKyyMHP16kvpBst4y6BTYDzSigFbjnMCV4wIGCdaN3UJnHv0vNzTXkKPxh3V5Zm5WoA/WhnF57tx5ASGSFmIk5+fFBvF9gEQapQMKqZOTG+aUGcrgpgmoA0ggq+Q8AH4E24xraiJZey9duSxWh5dqfTc2Bc6ZR4xD1mg+g+yY66FPJesIP6cGkGSB9EJuVnX1229VPyZG3kt2ACX07QMkkvAgYQEgJJnAveYe4mLLsQ7s22egQc6SZqYEG6QAmzVy2Oz4Z14+13fEOiYVmAzJMFizWivmG88fZhuQyvWSdAaYwXLzXDS/1tbTv3z8rzpv1lVko+/99KcKyAFqrAv0ilRPWF+/mRfMGYx9YLyZ49xTxi81b3dpu3L/QRoh6bBnSmCYpIYSG7STOHpUCQyuC9AMQAM0eVqrUMswz0NdwT6NZBLwBignjjLDIIxjjI0G0HFemPaQ0OD7zpw+6+0TTKbIWGPesv4A+BlnjBOSBrCfAETqr5mT/B5ABIiWYc7CvKTcV7+7lq5evZbmF+dl2gVoY/3gvcwZxhv/5f7DsDO3+XwA2C3tmaaAgeTT/rRha3pPf6+50B7Yr3Y2zH3OFcB+7cZ1zX+cjgHnjNd4KQKL5DcJuFoPiCogjNWb+8E5AFBhskksnTmFu6yB9thnK3txsiQvayxJH+37ik28LtEd+yNeQu5vCVtzkqUemc9EolnJ5i0rFzFzs1C4lt4BlpA14zklgmXIx6jRdb0pdKsgkN/jH8GmlW50BgirfQiv3rufvr59R6Yyakyf9SFsNYZSq3/wBweEopCDgYnCUS8SjZtfaIQrwAU6vc057ve4Y8Ugzc0XsuNFRr3uK+paAViAZZJRG3gYKdQ4KnkUHsGZjSofWC5zLECMTx7bDbzGroa9teAvB2LvBgjDrSqyZrYYWIBowW6nG/52DKEF6G3AsY0hzMHDTh9zO0MYrRRMlh6M2faLyPixiuwxvrduGncylYlgns+wkWlRaDR88QimLzMlimccMkYWSmeqIkkScjRjb6pZt7p7U5xvPLD8wYWUtpYadVWF3u9jt/LQs36MOk7ZHzFMQ8R0CgCEdDaYobLhK+dsAYI5gCKXAxD20meLPlGtZhpoNdNgayutLSwQcacDu3elU0cOpcunT6TLJ46lc4cPbKshbH9efor6cbCgMUYEVgBVzgIC7AwYGLC1TSCkIGa0ohrCHpsTbAoB0gqgVTwbW4+jx6EZpZhhSmQR2TQikAgb8DjPuI7893yOIMqaIFv9ntp/cC5ehxf1gzkgJFCVSYo/xzhXu+9WHxFzPIxvoraK7+dVstWWqOP9MX/D9AVwHX0QzVRmK23G2FGCMVu7JY0ikIQ1t1ogmFH6bpHlJrAlkFI7AJrO+3lYf625AnDGz+2BdQJ+bwaEcS0y0dnakhse5h/7DuwX64Q0kXoZGCSr/THTmJCDA8KLNdrHACOA+jjcCTm+Wjo8sxYIT588TiTZAASwKOOjo+nQwQMKutXwejetJ6iZfGSswPJyGh2fEDAjgCQpAAtx7bvraXZ2XudGMg/gAJOCqyPrHfVlBGuAxG+++Tp98umnknAiQ4XFQtZpDc/vyo0UMEbtX8wRAnJUIwBH/s7P6Rd47ZrVDlI7RCBOXSB1fhisMK6oWUSaShDKmPri88/Tf/3f/6uSY0ePHkt/9us/TZcvXVQgHjJoejEStIUJiBh4jJR8nhCMI4WkvxpBKy0WqN1DVreA1HBpsahdk+Sr0S+5brDNgEumNmoHy+z3KunJ76NOTMkVxrcSM5YQYa8voqtWSzJO2CV+B+iA5ZkYwyhk1eRpMuGxtgxInEkAkCDAaAa2itrsAViaRiMtzFn7AYJmJGhIejm/2fk5zQGACHJPgn3uI3OZ48LowBwdP241pswfxgljAtMYkhjUdPIM1FNwzer2uOanT56mx48eCewBdgl6aZsBY9UrR2CT4sFOMlYACoAitSYZHUlNrPoLF8hQxFgbH657dHyPAuDlhRlJy7lHsZ6qPhcFAU6+gI91G/+cC6wWLQtwTEUGTOsC7iXPHXD6f/7f/5cky9TknT13Lr3/wQcChzw/ei4CWgHisEcABNraAJQnJ6d0nawtyHnDCAkHX+rjzpw9ky5duii32PPnz+l5IvWWzJBygGYzra2bCytrEuUUjBHWJa6B7+c8UYoYm2gSXMYo9w4QB+BlXiIp/u7qVa15gGfmB7V4ly5etrrNsTHJbmknwXWaGc2g5jJrvcbGHCznq3T33n3JZHn2yIrVTxOGu9Gv5Ah1m99+ezXduXdXQI0EDeMBuSdjiHnPf9VSRfG37Xkm1TXZq7mi+z6eetLy3HLa2NxKfcPW+4/7y/pC6w3uIbWuG1tbMpHCwAgGnrWriLVZplnL2XuymL8aw9QDQt6ztUEfzoH053/5p+nXv/6VJKs881ibmKiSd2qPNHknz2/YWygZ4LW2KMbCLuseSNLvjuQKtZtNPUsSJKGwKWJsygc8URvy52iHpFpS9waottcgXlj74waE7Y3p2wFh59g/D5/DOr7u3XVMkVPPnjkuEXvZ46wIWHzRyVkMF9WVA2wnJGZXNJEfoJTYRcY9ao3aDyFqOpfZhTbZA8/IQJSNLg0EFwtj5kZoP3YtdXaxlkkpQtzy7zrlTHvtnzE9dtv1uA7bIuJSOKVj57/zr9Hg78di2QJNKywGi5pbUzswsnN3LbizPfZVfh5xrtkNdJ6uCCgJCArgo83YslAF+nSJT3mI6kOPW2RflV2knZrXd5V1eEUH9WKVcjt8P+cCVAa70QEF14WZrviwujR3Sosau3j2eZIg2Cx3KrLHFAYVRe8bu5Bg2Gx+dBrUpSTbB5u9MT5QRwn6fSvvKk3iy++sPEJ/3jqHAFkO7A0Qlsx/sIRFbYTLOW3oGQMWCSBLQW6lXsAgBd1iCbcECjeQnqytpl2jw+n4wQPpytlT6aenT6ZLx4/IZZSG9sF4xziyS3Y3Vr9+zrdwCyML6NJIgiSrIbCxnmcDyYRTPwYQ1LgAyMCobTVlBc512Fy3DKABFGPMYIcwcsjBVgAYNjDGPYAoxkO4kxGEmFnLalpEigRjtrSkY/NdBqJK8xbOl82bz+haVPthT5Bjk9xhowrQw9pVvNwkyACrHVPBx+aGMtmSTMJC9mOyY0GDxmIkulySGwmyvIieewpGk/Oq/pRLmC15dv0EGHHvqBdSKwqaGLvUis09mEqCsMhsvzFB1VHh0r5p2Ilxb6MmEOc66qQOHjogkARbAdsWTbypC7H2Hv0KRgLERMZbySLGhdOhDC0SAjLIwN12aSn1MdxkdLQhwGDA3KSaNL1WE+6eXgED2DiYmv6+hlgmvg/w9OjRE7U+wNYdxpKaLGSmfAZgzTNAngiLQSD5D//wD6oZAhzRQ/HDjz5UsE/Q/cnvPtHYhR2BNYHdZmwBNAEzAEO+F0Bx9Ztv03//7/8g+/pmaysdOXQ4nTp5Uqwdxhp8N4Y3sGHMQ2ro/u7/+DvJQTnWez95TwzmxPiYxqyZU1nNLfeW+xhmFGHgIXOzZQJS6/EFOIb5gY1SggQA4EkogR/s6QcGBKz5TNjHW6LKmIDoFxaKAH5nyWpzOgzVjtJjLVyK1wRefvfZZ3rumO9QY0nwHvsG584zRVoKgCVo5LoA4dYge1hMJc9GFvhra2IdOCc5F1KrxvzHAbnVEkhSTd7Wlp5r/GEsApw4jwBOsFI40gIIGSdqx9Dbm168fK7vYe4zVgBHgBSOCwBSrdzefbZGkMzrsRphAmfGJsdAcmkN1yPJXU3qhtS8f8CYmM31NR3L9kLbg3huPOtN6q7ceZl7xfiDQYMdkxPnxIRAMIF3KAeQIpJoYAwyFo+fPCE2Hkbs+nfXBTSPnziu8cr1syayhuFAy3OAsYIZRF6KNBUm/uiRo6qFA8xQ08pcB4Qh215ZQQa+paQuwE7zFrf1IszAAdlqw1gfeR6q1Rsd08+DDaPOESBJz0HAOvJsxhCSUq4NwIwcXMn4kRGvCUWVcEBjhnFOCxKeM4Cd+8XeQC/HVzMzunexLmr8A2J7ks6VJMHde/fE4pMYoH6Ve0fyQYz7k8fpyfS0zIsARSQZopUO4wiGEzZSBmxKlK1pHUNSbaFAj9ZJEmcoKKiNPXP2rPpIkpQyo5lnArMbq+tp05Ut2kpJokU9Xx7PZHFvsVJ7WIciAl7x9JnTAu+AXMaDauwxXBN4dRM5Aeg13S/GHnsb+6C5i5sChfENixk9lYu2E1vWZoZ5zbPkuDnpYnFywyXp62Kp2eutl25pcFYkipFYEy/8MTOE3QAhha25PXgefuY0r9l815tTWPzUFry3OXSGxM76fHgYWiNtqgt/24/dKUR+258H6KkEMFkEriBQYDCuzdi4YkMI1yLJvizYLFidzDjCap0cIHuwaUFbGcN3I5i33996qWZ+n+Lvdcftdj/5XR3baccpr337cbvLRzluZGsjgGWDj4kkwMD/KmxWFYrla4kF7dUnHsDa/guwbRuv2b3PoGxlE6sdfzUVS3b9tgkqIM6Y0Lim/FhR71YxscnqLbbPn8hV149qA41l4qEAgoFUKxO5vFHVMWKVuvGKhTD/qGWIq7LjnCWzeD8cV71YXq0gyA7y27JGUufL8dhoBAYNEPbTU4yNZHFB5jLDfX3p8N7d6dKpE+nKyWPp/NGD3ofQba0D2BUAtayFi7EroOSZ0E1vXkvwU0iqAIleA6f6I4JMMV9DPlfLWs6cnYr7J9bNAfb87JxqfeoAIVKkPtUp0fDe1ATBOJGRZaOidgmmgAwz7SXYsLlVkmPCNmbqAwWWNLR2KQyLCOeiOigHUaoHcWYkahk17rxGwvoJbrijGuYPG0VAF+DHALdL+gEwNZkJriccSWlQr56DuLF5qxzLRJl5wsYGPU43K8kpgo8wLOKzenZ1Ou/MYGz7bMhrWNvnTL5+OJOrHoO9AhAyH+hJad++vWn//n2lU5y7xXEPCYyjNpQAlkDSwIg5vZrbqLFQYpHj5wparHZ1mFYiGLRsWW0hmWo1dl9fTz/96XuSsMGAIUEkWEYuB7jft5dWDEcUzEZDdpgHzBAIysKVFQZgYXFB30/9GsE2bSZgWRgTBIY0bj93/qyu+18//lgBJEwHvyOoBjwQFMEQ0g4CS3tkb7Acf//3f69xilxSbpUHDwrkIQ2m/pzvJLAnPqDuj75xZ0+fSb/8xS/ERgEOYWK4T7x0/5iLPiYjiGNcqgeJ1hur6Szddqlrt3KL6DWqJJsaS5vpEswVoFDfoRYu1AxFWrJ+HdUIyTYWsb2wQssr6c6du+lfPv5Yz1zPyJlZjsu5q5Z0nfpRczBlPgA+AHvMo6iJ0zJR+R5ft72DMCBRoha5HpqcnDGCvI+ECQY5SGbDLIVnBePJ88GwhGelutWlRUmFke7CevFibSPBACsFw4PZyNDwaO3NsNnSad/pvh/VHVDXQtzjLWJCymotmdy9V34F9netFa1Wun3njhINjClAAH8Ag9SufXf1mu4VMkLkr7CLYpSnp9ONG7ckDwUYITmmXlEtYU6cUAIDwyIAxqiYTGTRK5LkwkRzTjK10Riy/rWMUSUbqB8fMkdR9nvqSxkLE+MTAhHM7VCBkPTiOMxjwCDz9fqNG+rhx/lIluwlAjLCmTB1Agwi14ORjpxdJyasLUirJy15wpA5iwSd62XtZB7APstMrZUE+qivZK3gfHF2Zexi2PTy9SvdIxx65+Zxi22pNvPwkcOSq8cfxhz7EIAnyAKem5j44eE05EAWYP2rX/3K5OuLS5KKAwypJ1yeX0pri8uSYyvpPVCWIG03mN+e8VYMqubuSeCY9iPUPDOGmdf9PSbPJNlCmQhrRjSiz83LckAo4xvWF99ftL95rMtcgSWMdT6P780gDjm6JWcxFyJxoKQszt3qZxsJ6TCc+1H6EO5cMvpjA0KFhb5hRm1SoOs68PG2wO5d3p8DmtwvNJiwOKZZ4VYBYfzOQICB4bCeVZ1RK6k2xQI6gtUS+IiTKYDAu5y5bS91oO77AIQcvQ7QvCsgrABTZyksjtaOX7mO3xcQ6m5G70ivTa1QbD8gIAx2jFMoQEkG+JQxVa8cC64DaL3rCMjHYAEO86C9A2sSjLbdq6pTbh0gDMbSZCZ2gwvg3QlMiv0lDLC5Y6ycg2aXjcL4CQzCTqvtxHJaW5hPm0sLqQ8jgpGhdOzA3nR4cjwdGBvOaghtLTG22bJ5dr9DDmlzrqfPmqLDDKytYRe+sq1+Ts/E622s/QBOZW60lTOPDv65eoGxZKY1ISddWSJraOxW/Il7RBZ3oNGXBoeshpENNH9MbDIECWS5jf0r3drKrKOz/GA0b6Ju7LIBrmCfQzIXAEVS3ULhYICQ9yJv5I+ktN5TkHtqtUHG3kg+B9D0Grn25EoARBnw4KrW26NAWoBQAS4TMXo39MrmnE3e+li2LPgi8CIp5K5tFbPQysSo4+jjDW8PCCXyoJ2FkEOSyQQMi/7J83I3xpDY6p55vyzdUzcqCkBI/RogjTlCcKEWGkPWTJmAdGrXpNxFFaAzHldNlsZcxKgEsAH447OMZ9wjX2D0ce+BalcJ6mCICFoIMum1h7nKyZMnFJjC3pHhN/fK3ZKTWs8wa7zNs4VV/Pf/079XSwOCVAJmJIwEdbhgwkYR9BD0UlOF+yJjne/7p3/8RzGNSFiPHDqoAJ2A9NnzF3LhhC3AuRR2BUDy+Wefp/PnzqUPP/xZmpqcUpsCsWUeOFswllIzWpF4AA64GxYbG8ZzBrLtj43lULHISIb91ROV3MtYB7S/eGsQS5xsT1jbLloFg+WaaskYesAhr+X8MfsB+CKVC3MpOQazfgACsPGnltEThAZmQzrt5SU1RnW2F/I+m29qqL1pdUvWTHxNbBGGOiZt7NfvxXSo9gxTlrG0uDCfXr18oTYgjFsYW2IRkhIwSATT1F0iS8QYw1Zyi2vK2dUN9L0ZELYniYMAChAfeyNrbTT+tsR4rBMWrjM3YHwI/gn6mUe0mICBunXrju4XgBAWlvFK2w3Mej7//EtJaQE0zBUSPSQ4AMLUdVLLB6hmbuGkCmhbWV1WoG8ux8Oap1FjGm7LhRpFjtLuiOzgUHclIzZiLBiAMAddzF9u3rihmkbcetmL1EJIHXV6Uz/Axk3Pjp88mU6cPKGEC6w4+xFjnOeudirqudkQAMJ1FZD3eva11CUoLjDeQRYO+OSaqBWG0T905LDGLgzmg4eP0vUbN8VyCthOmuEPSQ0MjriXHGd5gT0ZQ69majVS6ieJhtN1b6/uLeeImRG1fQ8fPhIgxGRqaX4hbWBOCPkTKhYPoXcCCDUmi6opaw1FUiQSqRurJDNb5gCNnNVr1JmzzDntW2oTQcLRW0io9MEwk8acx56sGeYxYInrSFrFuLSqN9s3VW+/QcKA5GYzDQzifGoJWREQHhvpsz8OQ2hTuawhfJ2eIRGYm09XoXG9hrAOEDb7BuUmSa3eD8EQWrxZivwiOx6A0AK57eYHv2+AvNPPbweEJejLf9cJEFow6U01NZisnxebN79bnLcGouGmF4CKRUDsQkeZ006uYDsgbD/euzKE8dzaF/cSGFjGdfvvu4NU3S8ZlFitkjZsb6pdnKtNqYz5ezuGsNzQQ9Lo8t1cRlnUM+Zy6FLmUnf368LROGRklSz4tgxnDghzoBgbRwSY3WpXdzIKymeVzbU6yWh2sAogdJOX+HU9IMzPJKuHrMzv7D2FdNdT3m3sjryDseWnCLxlclHA4PrCfFpfWEibiwvqQzjS35Om3GV0rLeVGpKM2npSWk1bQsGAUBUQYpbFfSZwXV9fFXMQG4WkiKoZKjdzSRVN31gAWCOhLViJAvKoJQlWg6CQBuoEhvZygOJLH98JwBodM7ezMtvIeVnDY42XaMskSaM3nPfED+DWjHCckZLD2psBYdR2as2NRIlAXgkIBYKRigJkCIowLRjmXHHLpP4nmtFX2fZg9AAKMuGgbUcBCEl6eK2f2hoBCE0uGTJZstzYrCOJgsUADBhLkI+3/B+d/94pYVetNTR1B9dEADDYSwA4lEYmkG6NysxFexTtSBrID5FrrYiZgLUl2JKhDP0s3axA7KCDFepwCQqQMw30GzskI6KBhuSSIyND3iPL1hqShDIDOXta7pA0Ad+7Z6+CXOoMSTJQlwbzzLikdnD//gNuzPEk3bx5QzU1MJucDwEg7ADsIOCBYBc5F26MwTT91V/9pY4D+3T/wQMd/2/+5m/Sr3/9a7EOHIM/ANh9e/doDMAuffa7T8UiXrlyOR1xZhLL+fsPHsp+/vyFi2JhYKiQyz158lgulTSmpyE9AX0hvc1MnNZWrBE510jmXc3Id1svzTxAIxjmxVhU82nlRXwt8j1DtV5qiYKUy9oQwNYJoDkw27bl5ltN24LLuXAvAM6ME4LxEYCtGrPb3GAs5PL5CDbLkg0bszLTcvgVcUCsFbaekYAxIxZr1+DJGmdK1YdTsmTTMGoMS2kAkIAh6k/zc7Pp9StcNTEnsoB9kLkpAIkpzIDYRNYf4wGr8pr4V3eG0K6m7hXAqPidltOMcww1iydMbaW06yk4XFPyF/dMbUOcpaeemKQFSQjmHD0+Wa8A0J99/nn6/LMv0udffClJH2ONekwMSS5dvpSOHzue9u+jD+SgnhkMPKCQ+c2YgOmR47TXB/JfklyMIRhA7jV7DGsCgHJ8bExjgDU41m8leD22k9zRWwWxvtGfksQM7Bx9Kqk1VYunVRgn6g9X0uLSooD75NSUYkiAGkkUxv4ANYtjY3KHZR5inMJaBWimbhDJJy0plkk0LS/LjIk5zr3kWEePHEk/ee+9dOrMaZnnwOrff/hICVOunbENEydwfeN6+uLLL7U+vJh+nlbmV9IWaxv+kyQ5AE0Na9fEvMD059BhGOqWzHUAvShmMMuCHdZcyNb1ShLGBk3teCpYe1c8hUScZz/QP6jvZ35T483zipgrkkll8rocsxK9+J4uySi+Br7/Gpg0l/A8ljbGPlqBsc+bUSBhLI60mNNYXGfKBs3vHxcQ9haA8Nns6zQ9N5umZ+fTtzKVuS1TmXZA2OzHVKZ0GUXSU/fSw/Pfva1ktP14hrgj22fgoVqMWWWmfj/AVHs5lR/+3oCQgbRJc8/e1Ct5CgvupPT8DK7pJ0+V6TJmogRQWvBFXf8+ryr4qmMG4+jbgZtvRV0Aad1nqj/7/gFhHL/pWRzbK6rGQvnSYVnFzvdQk1S1bhaoFfrc7wkQxoZeyPNcDsXPC3moM+OxyOSAMQqS38VQJ79qW4z+OABhAN6ot5O5SKsqQeaJUlPVIHgGEAIi2AxnZ9LW4mJqLi+mtLQoOenQUH8a2FpPAxtrqUEvOpesB+ulpb5oP2Gy0XBpLQpATPio/5dxgBfTx/gywJ4ZEVG5kGUMTdrUpww7fxhy1CcQKBMg6L2sa1rbXBbt9U02FnDf69NmG9nHABsLC/M6Z7W8IFCm1pL6tkEcF0e8X5IXtquJe6PoxxQy3WAIybqrRYh6JzlQ8Q1O/9ZF2siRAYrXZ0k+OTigmlGDQt0AACAASURBVBay6hhPTExYL0ImmMlXt2/a4RoKIFRwpH5kVm9JIKBgQHfLAGEu5SHQJnNOTRymCdTZwXpQr1KuZV1YwU6mMsLuLscLhrJG3cH5Hth3QEElcky1lRjDqtwyxNwvgKA1Yn4gYw9rtL2SNhXs8Zx7Ul9PmClZjWCrCWBhTJIhduUIrFHDEoaqp/UGxgBG7vG+fXsEGAk+Txw7LgfSSxcuygZ/bmZOzpW0A0CqqcbeBw8qwKR5OPcM1ujosWMaRwRxBJU8g6iR5L4DFAnULlw4J/YBho8+iP/8m39Of/s//23667/+a40brhHXQC6Cz++a2qX2FdQRAj4xpzmwf5+ugUD00eMnYtGsR+Bx1V5RX7OxuZZ2TUwWzqfRH0zjt2EGPYwpJLK4cxLMUg/J3kh9F+yWagwHrQVMf/+Azg/mp7VlhinFs+q3oJzPPn82LakhLwJ3GCHmHd/3Ni+tKU1qyswIhXsMEMQghu8VFxAlIE6DmXgiG3sFG9g+d3KmzcY4YBADK1MPNJUgwZ2TYQ7AZ65vblryiHFmfdRsjtueksydEinp/HwaGhhUH0EDMy6/Q/5IixpnWuvmdMHeVEzfKrvNjgGhOX2bXLx9v4o64TxuyUkJAATxpoJ0JJqDg5p7AH4SypL2D/Ezms2/Tp999oV6bF67fl3JkGNHj6nmDGbw4CEznyFZz/rI2gMo4x4Dupj3HIv1ECkgCQWTjpqhF+fAfVRycX3dkjACa9bSoYgz3GDNWOy8tszGJnsGz4Z9A3aSuba0uCJwxt8xg4HpV1LD5Y3CFqlXIJHWGshIAXjUGjI3WUMePn4kBhJmFFkoyZ9wQua+M6Z433vvv58uX7ksw6Ddu3EgHSk+CzPIfMGcCCYW4Pqb3/wm3bx1S/Jj7rnGSyulRv9AGp+a1H1ZnJ9Pk1O70h5aeBw5qrHIuk47DqSta0srRpoM2L6mPTdoY82XKiCMMalxYbSyt4MyA6cojTiJidVBk9Xi4Dzmybz2ODjwhu3nbjvhcWOUC+i5UjLipoDWZ9kTORFbZcRVGPBxrsEi2tS3GIPEJsf8ERlC2k400/Lmeno2M5OmcaCam1MPwpIhnEutxkBaS71plYtrcxn9QwNCu5HutpnR7RHgvc3i/X28txmtIIqDlYt4N8moVdlY3MPfCaTOXbioEAS9u2XBlyoNysUg/d4n3RkQ1h26dvF/A0PZHRSWZifVw5SL/3bG0tiWMsGQJwAseOwqGW0/32yfyZue6vozNkRUfpuUMpiwylbV1o8wv49dQtPCmauQlRSA0IwKzGjG6mbzhaZghjrU5cb35xLmuiTJ9wkILTjxAV0zkMpMWPWXXJtk0WTvCZYFcMxsh82RYE51cIAfqfRaibCKlhOAwi0SJ3Mzqbm6kmhS37exngZ7Wml0oD+N9aU01sP7tvQ5nZ33zItgL6TZnJ++S2ZF9M1z1lCun4A3qwkpTV2s2W08O83NpskG433KiPrGH7LBCA5sXJlBSTjVxQYcstZCekmNJBI52DABV2MIg5Ek6yrA6BbkuBDqPNjQvZ+SrPIF7owdtKSIJdZkUOHOZ/w8rqFIWPAZf2yqSwQQasM1QCg5DhnyoUH9sTYaVh8REvf8qat57/q6gqkcEGIqIHt27Y/uOOqAkLUQxkUtDB4+TI8fP1Ugg8ModZ4BiKtjv/xWmwu5hL9tkBZeWyFrLhkKjz60OBBknzpxQnKnUydPiRXFQRVwzLgh847zIu0gHj95JKaNQI7giGwxEiXqdszYwIJzask21qjFtDkP6ypzE9iFpikj6JxBgEdNKSzs8LAxiGKfe3vTsSNH1D7gZx98IHDY6BtQewnOg9pDxhgOn/Sig41DNkowR2DEveN54DqIIyHBE88GRoEgmBoh5Ie4R+KyCAD7/LPP1H/w/fc/kCwSySetPnCcRIJIrSBj9dbNm+nE8ROqCQQ8c104jr56PZNez8ypvgewGr0AqeWDiSCpIfaecebOuYwrq41qOTtIT7cF/Z3vOnjwgIBynrlnfCOrpj6Jew5AIHkhSd+QSbdhWl6+fC5mhJcYlX373b0RQLg9e9h5PTXJu9YRAIHXfIWiJYI+kh5uqJ8NxBwUVqCQ/6MdINoaCSiEzYvgErDPnI4WGFqXYw/0YJRENAtWsFcmMd3QXOb6LQa3um0xqlusz6wdxhJWX7mNXx1rU3J3tTFGm2Ik5mq7OaCtsbGOVzbxgh1kLeT0AHA8I2SuobaKUgHNOblHrqRbt2+lBw8eCVSR2Nq3d7+AG2w7zD9SUAAc6yMAEvdR/k5fT2oGAdIk7gH/JKdg7JB1q0avr0+1gjIH6unR/Dt95kxRTxixhlYmsbiWBLPrDIdmu2OwmawtxIXMP2rHqb+DLQQY0sKCView+5jq8HtAqXoUqh0K7XHMjIaWITxnzn0GUPnqVdnCBzWGEo1uotfTo3Y6SIbPXzifzp47n86ePafEEQkkQBzzj3MmVsE9FKk08561mntvZlxW0zswPCgAtTQ3nxqDA5K27j2wX2POHH3nZVCDsy4JIilcWCsB+mwMEY/VAcIwseMuClwbKGQPpBXG1tpW+ot/9+fp/Q9+avWlk/Qp9L0y28vF2BZ4M5RN0cfYVDihLjJpadS1GlOvRItFG23y5qqqMZ6zxQIWb0gS/eNIRm2gbbS2HBDCDs6JJTRAeFt9CJ/NLzgg7DFAODCcUqNsO/GHBoQW1FkWxR5aVYpWt+D8kD/LTWXav6cTIJQkgFYNzlCw24+ODqez589rAGN1zMRnwrO4hDGFFuSMTXqX6wpAE5/txqbWAbs3fa4zGIznZc+sU21GPF+BPBX9Gzscsjt+HxrvqK+0CUhGcXsGtbhHnUBsXiOSs2WMraglLC+6kAF+H4Awz0KVDGDUjoY5ggHCHDQGuOr2fCrMX2jf2/bxWkDYBex3qyG0W9TZHChvQxC3M+p7rF+hyS7YvAh0DQz1KLMKK67sNtJAMpetrQIQtuiLtDCfWrjVbW6kod7eND7Yn6aGh9K+0cG0d3igDRDaObIhEBSWbKsbPVC/Ec52SEYpBF9f0z7ExoJExpgH7//nWUHZpGO1HSyOmtpawE7gzXzmxbwPC3hG6wgBR3a8cDK01hANZZ/VWmF5We6FkVkM11JlMKmbcsdQpDhmKmA1hwNDg5IXcs4huSmykzKVMfAbDKFlRA386vkAhLM2G6of3Nos5C3myuj1hlkmNdY4n+ieJba1moCKbDrnpV5aAZqbKCBCQsucpiTBHFNhhHD/u3nzlupNAIfT08/FQrGJEgi2r2X5/GAsmSKnTe6dz20PgpWx5f3uBKeIxtlDnh19raitARSqHQLsnlwj11WPw7kCpF7I9fOlmsCvrxlbKkDovS2DqVlf20obq7jytVJff08awNLfa0a5T3x2nbgKfN2b0sgIcwQjFKsHI3bDfOXk8WPpZ++/ny6cOy9ny0ZfQ0oU7PZh4K785IqMIKjbAagSzPHcGXOMmWnMLB4+THML83o29C1kXAHGr179RnvRX//VX+n91PshQ8W4BiML7hnOordu3VT7Ctg6QCj97k6fPCVAyB5HsofvXF5Z1R+UMTAMwW7xHTG3CNolrcQ4CnfRgQHNH55h9L6FkYkeglwD84Kg3HpVmkug/qysKQiG1bFm55MGHiUXNadFzHUYJCSLkEiS3OAz7Xum7VG23uUvc9l2QzKXbwfoj/dRKxvJJnMhz9x8O27o+b7W9iZPniD9jIbbZoKxoT7Rum+0yqFuOpJvSL1hKwlAMxZfcnrJ+vAy2DITL0LVCHo5XwHPPM1p59Yt8SlJdJeXxfYlkIxkWXnUnHWJ9/m9L8CuJZrVQ7KnR66Q+nfDensSM6gdkHqcepuQVlMJEBxGacljUmGcc4f0Oa3XcgYdFMACbH3yyW+V8MGQBpnj9PRTjR/WIUBh9OdjnbCWBHuLNickay5duqwkUkiZLYa1ed0OCGMdNnmvJf14ttaTEwWZlRXx/aw70UaCthm03rF9Z0HzQHXYngyIejrGB7Xn84uLdk/0b5Jy5lQdz4XnwLWcPkNfx/fTz//kF3IZhVEl2fX48SOZKNHQnv0RcH3/3j0ZU/H9JEgYb3I2Ta20vrqWVhZ5PqZwGZkYT7t271JfyWBDYf/VisKBtZIbIREO932Y8GhP5/FisMCsE4qbPZkEGNxa2Ur/4T/+bfrTv/i13FSRt+MKraQm6gPiDsrowr9jE5Mzq+e0OMHKSywWo9ykdP+2/TKciSMOqhrmWf8m2wOJaSLusfKfPwpA2JPWAYQbGUM474DwFn0IH6kPoTGEPWpMnwaGflBAaIGxpkklwIxApQQMVTDYDgxzSvZdgNNOP/MugFBZeKfBuU4a7+rPxLg5wr00SZkYCzZEi+6D3nAaq3qGJpvoHJCX796e7dzJteYLdjcmKOoF82PaZ9sBYemUmj/T8u8GCOOaqs8zMoVl+4ISEBYRXuWy8rzlNhActyR7U3G9yjp5vkdDssM9rpHGRciwLZ+aje88sI+MUfQRjHuRv8c2kDLjWt1IY97Uy+vbsV6RbOtw7u3Pxf7tt1WSlGoDeftNNHUF0EVRddUR1o7jDVlhJ1yuKCOADBASlLNhSaJI4EvGD/mms4NqTE/Lh/W1tLWyrAb1U+Nj6cje3enMkUPp1MG96fieKTGK/W7cEWxrAK8i2ZLXcLp9PBujHORc3smmHDJHA3tuYiF5JLbjKy5TseA1jDAiQI37WciAqWnoqzaIL5+vyUoMaJqJChtQzIdojaHnH5u3182EwYgymQSCDu5ok0CQrbkU5hyFbNY2pOKZsz65CU1emqs5iYkOlvHeo4njsWHTrJ1aP56Z2MMh6/+lWkyADYEqDeSxZ19ZKZhIMZweMJAEW1lZ01ebgZLVRpGNfvDgoSSQMIOAFMnASBbIGbJavxH3sWAbsrldzMfCBdrXomzDriagS0DIsxsbsfVaMmAHkZEVlgRRDYnXC8bA2hYg1zMGkI80t0yG29PqSY0BACCyWWOVVKPq88jWQAIG+5yFaZYsQYIKg4aMenR0MO2aGE2HDx4Sg0lfxBPHjunfBFckFVhXMDg5d/6c1RGtrSmY455zXTC0K2sr6k1GbR4GM7DNBH7XvrsqkHvx/AWxetSZIYUEPGGhT9IEgGmMy4N09PARfZZ5QaBHnSC1jtT4IZssxrEUECYNV/DXi2X+mo4XrQg0bosemtbyKPiUWMttTFsCiUCYscG6Eksb9x05JIwPzI9agyCz1DCH2V3XZ02GbW6+llSxZEu3xGm50bj6xYOCyrk5a2DjKnPe9W29aw1Dh9o7fa8OaHtSrG0RYFr9oNUPFyqTYFGifU64aUfNc9Yep2Rj3Mis2PscxEbN97aqwvaIIt9966MN2xJLn2D7hO0hda/Y9/LnonpLT5gzljW/1F4g4oQA4Db+eMPqmrUb2XIAb8DLwLPWQjeBog0E7RE+//RTjfMS0HmfWhyBNRdGleDAkIVxb62DrCctLBuOwIwvS1BZPbDGvt9bxik/t160tk/mrYb8NpXMrhsIwfAyhhn7gLRoO/L1N9/IjAawOD+/KFZ0ZJRG9oNphUSJnFE3HOObmRrstVYgbxckN9TGgOY7ZjLIzHE05b/I01m3+E5k8rB7ACzWD1rXPKHlzdNntg/hpt+HtLllLqRKLAIWG0pccv+YiyQFlaAkWeFlE+ynKBYApqwFJLjotwm4xGyrVwC+JbWFycLtnmu15H5Ty9dsyVCIPq58F/WcuyYntH6NjY2LMWTOWw9fk/0yNgD7JMnYh425tfiK8+D97AOq+857zvb3uzGNmTxpD980LwI+rCQvrSwyA8MfWTJqwdt6cystbayn50hG52bS07k5mcp8hanMw+2AsGfwhweEZVAUC51t4QEK8kUgCkKr9Gv+3voF5fv6aVOZ5PpXJ4ZQwoAwx3K2gswl10Wg8/r1jDOfZfC/PYNW/VZjanPXvHe9wvqrCTapfA6dF+r2RXz7udtn8+dozzaOWcqC7X0BcMpzi89G1t/3xepJBYvchoTetLm3M29Rq1cIzt4gmc1PouKM5b/IAXJs5PEZyxRV6yyDTa3LVNeB7bd98u/CBDt/UnxV+TxM4pX/u9p2oJSWBhOgXnIbGyaV68egxCWHLesBpmy3rKRhCFupv8kfk4wCCHtx78J5keBzcjKdOLQ/XTx1PJ1zUDjQ00qNXresdwc/Wy9KaU5R06ErMqdL1QIpUGTDJInTqyyi1SCZYUBknDl/Ng6FMdFOIGMzoqltdsNcIFSmC0LqFptEOQ7sPEszm7LWVPMy+vhFvYZPGoU8mdkC9xkZDs/HCiPM1baUyJTjTsfEMpwsawDDApBY7p5rYmOLLGyTbKoy1qv6GYYG1uSXXmWwNRj0bKSVZcwQViUH0jMf8D5dA4OyNSdoia80YEjD3o30+tWMAg7YVjm7+nKg9dSbJkegF4GT7b8W/LW/TIYewb6DvkwyXn6iTGjZrpmH7/a7GAtR61kGPSb/Jr5UElCnQkCEURZSvJRGxgbT6NhAYTwj6XGvsYRW04MkyfdASXw1HQSWYy9p9KXU6OtJQ4Mj6SA9AS9fTD99z3r58R4kqxi2jI2Pqck2PcsARwDCV69eKxvfGABs9aquCPMKgPzoyKjYw9u3bwlYUod04fy59LMPP1AgRKAosx9qrOZpNQGLe1MtKfZjcjMxrtpSWDkMb8xl0wNtnpk/FKtxs/FHfezCwpzLIC145A9jh+CY+yKJ8uBQGnIHQRgBzpc5CMBVGwnq9MXK96vptNo5qFemt/vR/IhBFPunP1/NbVurBAi3DZ4uidVSXZZ9ytbEst7NDcTajvu26do4fSUMXO2itVfnXcr+jEirP/qb9sPt+4kdp0zcvxnw7WRP0lpWLpAGMys/y3wpfG+vAEJPmpvJVs051dQPW9ywvV6x2I9dVvvbTz5Jv/vkd+n2zZsCPyS6SJQAAC35ZcqM3VNTAi60gjDZ6ahLv5tKiAA8bF2PZKnXjRXKDGs/FnEt55FL+KsJZFOlBIizZ2L1kwBDWO/Pvvhczp/IuWHwnz17YfFUT0pLajVkzCEydqTv5gSKYaStmST5uEdah2kfgeR6fDwdOXpEgBA5OGwb85K+jdR2cz9g+mBUHz54lB7cfZC20pa+U9J+X3OthVGZ5NR4LVo6lPuO1cn3p/379um7kPayjyHxnn09k5YWFlNPf5+1QlqzZGQ4hraPAtYBEkPs4ySnLLFnzxHDHVtzAXFr1uPW9zOkrKqJj0UX8LnZ1JrC561UwvrORq2znEW9Tyds7vrGqrPTPdo3SYpaXO0tkzwm+VElowKE6+vp2azVEAoQ3r2fvnJTGTGEAwNprWUMYc/gcOoZeAvJqLuzdQo626WDeSCZs0MBIPKsGz+LiWN0brkQdJMk7mRx2ul7Sg+w7Z/oVkNIgWycI7beuB7xbwIl0extoOAPAQhzcNF+NTsHhPWLcefnX25S1WdWAsTOgKWtrjDb7yITo+vweqm6Z9q+GdZ9l7L7O2Jfa7bOGje66n2uMo7dnoEdvfP78/Efm0OcUbdN//sAhMUGGu1Bisxzj7K222WvGKYYEBDoIkvphezW4N1kGZL7SDKqhq1WQ5gBwhY23IsLMpdJMISjI+nwnt3p9OGD6eTBPenY3l1puK8nDcoNzmScLPol+DImjk0XOZe1U7DaGhgt5iM1ImJicoOXgsGy90bNUA7qwiCoDHMyT8tC9kKdVDUJEGOgfJ4BCGGKDIgRwKtBvNcVW49E76mYORHnhgvI8dYAYgoUS0AYLSdsjtvZ8scYKzNWssSG9W1S/jiz0xYoUda7mbZaxghGf7SosQi3Vmy319do6dFKONj3Nqjz6XVZ65CkT2TtFTSImTF/WKu9dKbI3YZLcKYzsCDYA5lQmBAo21C0ICyMY3wmvREQlvOxDC2qIr8qIMwlgjJU8IyyjTFrri4WcX0rbW0AuJGADqSRMZprW3Nk5EtkwslgP3+BpG3eapsdaBhIKcGg/q2bhOlPrz535tSR9NGHH6Rf/eJXajpPxvzJ40dpHZt8HP6wk6cOamNdgSMNyDlHWocArhlf1A6Sqed8+T2GNMzNc+fOpF/+8hcCfVNTu72u1cbeJ7/9bfr0d58qC08z82PHjlgDcaz2JddLBRsnwKmAbFg/J0AyZgODi5m06Ywy4121xc7YMY9hXpCnIX/lemH8GMeWfFj1emBT2NDag/cDGnnFmqKm524qA5svdUJIvQfC9KNT/+Si6HT7ol8LCKv7kFjRkJhmoEcJwuyIlda6bwxKSlAoxukHA4R2It32jTeeas0b2gGhybar3UXr9jEB7QwA2oys6UrawVDK1EX1YBmGCPDxySefpK+/+lqsP2sa3wnYox4v9i3GICBDPe+8NCBKE1SbSUJkaNiBbhWgh8Q/EpPBHEbCO99fI7lVJJO9ZMYeimWrZEC4saFm8/RWxBX4xs0b6eaNW+mZWs/MpPWNltr8sMQPDNGehJKIXboua26/LmUGYAh5t4AWrRr6G6khp84RmevA/mMORY0izCYmVLCoqkt++VJAdEWAiDppNzVySacUOsX4t2dmxksWc8nAxRU7gDZA9oWLF7QOUUtJPfmz6WnrY4uaZ8XKKswduOZFLWxClYEzrLUlibUZqTAxOwlo6y8Mq7fp8k53BW6pI4buMWMuPhvKpigZYb3VeXs5hmIc1EyAYneetaR0OIyW5/ojA8KmGMKKqcxdGMJ2l1EAYSv1DI7sDBAWjE+bk2HbM6oHhJHRrTdAsYkQWaoIlkKWZl/wLoDwXfJc3dTznQGhW816g2rYwaFhGtZar7JVJFOiksubFQue/Sh+EXb3luX6fRnCnQPCztnGMmuYn3v95lFlCPXUitoMe7yRperwZPya7YFXOYCdAkIbK+VmUL/J2fd3qD7quvfVMYSlrDauK2dE3zQKfwBAqGiz5ntDRlRzhTbatn9Gmzra/qz+E0BoBf22SAOu2FT5GQFYgAZ+x3sKQAj4kWwa+Y+1jmCZzQHh1vJSWpufS5sLc6m5vJyGe3rSxPBA2j05nvaPj6R9Y0NpsC+lAWcfWajJUkafuFjUyUKGZEO1NTJyMWtvqyG0fk7Ufxj4MVlPAQZjvuaW9kJ0NjYtKxpj2uXuAEE3zoj1KuoT+GDUvlhyyFtMqOn8pupHAsixgVrDbau5zeWTekK+ecmBUD3PfAzR/6/odxrHt2MZCHM5FLVIxVzz5t8CKK20vuEMmFgfZ9liOiGr0T0CyMF0hZurgTTYGessYa05ZG4iqbz1GjOQFyUEfs9icfcxaQG0p7wrgNAunEcQuYl2ljCSPMX8zyWjFflaQGRf7SvDPn5n32eS0OwGiD0se+kWMghnCQh6+/vNeRRwxr0HuMDMjY+OCRhRAyTGkHowSZVJsNBzbVHjh35aAoNbzbSxRvuKRto9NZZ+cvlS+vlHH6azp09L6gVLq7qihQUZsBw4cFB9xHgusB7IsAiGqOsjsJmbnZOsCYBFNv71q9dyM6RdBeYyp2mEfYj6wdI17+N//Th9/K//KmMOXElpQg0zAuCKjDlBtc2rdX3X5PiEvo/kC4AQt0+afktS5uYaCrZHRgQsqZMFFAJsmY8EddwTxg1zleCVeyPpKE6f/f1yDQUUEpjDIoazJlb7BL0ck4Ad8EqQDwshoNFB/2MsXA2I0HAo9+XK0hnzP+aflyOIGS0SFtV9Rh+p2xLa9rtiZYnxF8ymr+HBGtZtVm/PENpRvh9AWMniVi5Vssr8hP2t+T5ct3cHqKhca9bKou4eaGbXPE7WS2SVt26aFJq9CAXD/PycS01NHVAYjrlyJBJ2jFfGFX38+DssEl9Ej0DGIuM6ehfG3w3gmnQ5AIa1/CjLpFS3WfRh7DNmzSMmPifWEHfdhQXNJwxecAdGDn7n9h2BxKfTL9L8wlLa3EppfHI07dk7qUSRnFBh4dYwsZmTc+jTZ9PG0mu/sAAb1g4yg3pCmEKrux2WqQ3zmH2UOU6iB0DInCdhs13VFwnRskk7Y0t9FvsbnnAy9+Pde/akK1eu6H6i3KGenGtjjdpYW09b6zhldwaESPSthhvXZivXUEsmN4xTOwk3hNI9lMmcjUK9p99igMEhlBEmfyVuiKGjJKqrHWJsquxESdJNAVX5A/g4KZKwRbz0o/UhtOEDQ6gaQjGEmMrMpW8AhLdutbWdABA23wIQ5vR+58WjMyC0aVsFDXbb2wGhMtNee1FuTp1BS/2CUL/u1r23+jMLjeteXfsQetE2Gx6abjkhKUCk0LsKbvPFN5ecVBfkAISdz+dN1/J9AMLae+sWvPG7OO94tt3HQF2bCj9SN6lHVvvXzqq1n+ObAaGPxeyD7Xt0/Qgom6R2ui9vP+raAWGZwbbFpfymfHx02/SjtULdOXb6nEZZTaBiQNwytMrUea+1XMahjWIN6SKA0MZ9OAoGOMBRMXT6ZEuhR9gSqZfKASHMIC6jG7OzqTk/pz6EPU3AZk8aa/Sk8f6e1MBpNJNTWaN723ysJsCczIpm4i2r5bL6N6vltUygbeKS7wHMmvYeAnG71+4b6NcdznEFa5QPEgdU2ti9XiyyxLb546S4YiChAgijr1EpKxIglJSwqQ0L+Uo8Nzm4Z/0d9dwC3GWAsHBYVXBqozKA1OAAjqqRcXVGDIZjC4MYZD9kdFPqowFxw2ritNFyT4MJ9YJ8xphqG3H681Yf+ryH3qWUypwNo7mvrsHdUdWbqlgC6gBhPgdyQFizcmfJRTOms+x0la0oawi1/1QCfrsfxizDnHqk7vU3BgaNgY52B9a70ftykSknYHDnVRkoOUuIvGl1bUWAehDDiyGTOBEYcb+opeRzsBI8V0lreR7sH81WOnH8aLpy+UJ6/6c/VV81ABFyzIePHsnFE/kV2X0c/piP55hPVQAAIABJREFU1BnNzc5IcorMk0w2iQeAFcDwxYsXqqNijNFQ/uLF82pwD6MYsraPPwYQfixp6clTJ9PPP/xIQSNThsBQDbAX5iVhZW7tntotYwfqXgmcUMdICjY3q88w7sSYjlltFoANF1Jj13wukCxRre1m0XSbOnzOFxkrgPHM6TNqvwFjA1jEGAQWg++iNpJ7AziFgaCJ/ITqiUqzpvo9o37V77aPxk5SxjDe4ihrTF2M7Q5rrOIBl4O3j+h8vQ7pfoDBjmt5B3as/Zrbl/udAsJOe6NlquqTsfXXV9y9ihlPhRwIhUNNgrObmqtTbBQGdowTSdW3tgR2ACK45c7OzxXmYfSE1DrsTeX5DO+n9o5xC1hi/+C6mcM4bMJy80egcYxatjGtE1yTuTaT9LDP5UY0lbhBxcmlw6UAIc3VPQFHkg3DJM4bB3vMuZCRfvnVV+nJ02dpdW0rTe2ZTIcOH0jvv/++nFCndu8WmGP+IJf97tp3at2ytLSaVmju7uubSSaHJQ1HLTA+NqH5JOffVlOydK5tbX1DiRfmHeuAuWTbS2wocW+0+fI0ANdB2xh+TzKTOnXqmmEjmcckEAG5sIQ4KVNPmDbN7ZR6xbqXvANYlN0lm38HEOfvSsj6+q955skuWv+oxdLwkMnfx8cF7hmnXEsktUk2yTRt3VQuxDilIU1LslyepSWxDFDaXhNxSO+P6TKaA0JcRq3txI4AIUELAXlhjlK/2dpNrScgyk29XAJzsKfNN1usSgBRXWLaAWG1gXanqV79eZ7n3dknKsv29o9QpKyfWpYxlypZALElowzSLUMjw3LJs4y/GQ10Cu7fBAg7gdOdXVN1yc8X/Hx9fVv2tdO1/HiA0GgbSWoikPOMb2WTK0ClS3Ey4P+ugLC6ib6JDez01No3UTtO+x64E0Bo7+moccpkeDXzu+30LbPZKhprW/YsAH35ZsCWLKV7AQ9skCatkDQUSYYYEAOEBhTV3KUzIJydSbiN0naCHoSEy0P9PWnP2GDaPTKYejbXUnPDZKmlUVMpDxUgxAFNmT0MU2wWBatnrCUbiWVpA+BZS5CQKxmjxbVpcxCQNMBYCcz8Ngp2tZKYidJldECbTgTXBqZKdjCv9cv7sKre0ZNilln19SN7ZNz9ATcHKDPLdt8JHGJTM1v3kiFUdlRgzgC+sdvhtGYyRmNKm6pBGxxsKMEVhfp8REMMNpALprH70JA2UwIEAocF9Vw1c4NoOL+2Rk0mTpQED1GY70552Z6ja8kDy2C1fYpUGcL6ParYYzowhPap0H6bXLZKXdjYNuAHeLbMM8yducX2KqO9Z/ceBU8wXeMTY1a/MjyiAIr2ELgFUlvC35FD0VJB95rem9TWeiChGkRY4pUVff7I4cNpz+7dAl5YusOK8Vm+e3RkSOwY9TcAHrnNqv8lPSsHTPa5e0rH4RlrvDIvGw21mWA8E+AQVCL/+uLzLwS6du/ZnS5fvpTOnD5tDae9Xvbad9cUcHKdmGoIiHpfTGpICQZVd9pKuh6xfkO4OuIsbG1QJG1mLvv8stYzFjQWTokNao2916AHcjKDQDK6tqrvAFzCegJguQfG/o0ouIStoN8Z4161UdxbGmarYbUxkEpcsA7VIJoiqVKzRL8ZEFpcUAVoLmn2daH4XZ1yo1hDyi+vM5XLa7kDFPo3V8KEbsnC+Ia6nerfIiC06+kMUdsfJ0kHuTCvw3Ctam4BkmDLl1dXNC8APAAflC2MT9axG9evpxs3bshYZXZmVu9rtaxxUoMkZYMa4WjVw/g3tlBqMa2PQ+qpCfhAxkldIkmWYMmZXwEo8LFoFzardMHZLQNvtNpAWbKaHj95LLbzxs3b6ebt2+n27TtpcXlJAI4E0alTp9KZs2elHgCEffzJx+nzL75Md27fl7ogWHPqDsNNdXR8THOFJCFrumTefX1p337rM4hRDQoAQHRRB+7u4saO54l/G21R422/a4q1B1yrVRP1eoODWjsxlwkZeKLXK+sGf2oGrRJzLlvFEAeFA6zosWPHBPJITOm7s0QhyWWrDWRNhyE0plf3lLplWmv4K+57EfNi/uWu3GDNkKWXfUCzaw82/w/fdiLuVD0glKnMndvp+oMHAoi4jG7gSsY+KJfRRmoRHOHgFDKItplUZqLfBAirk9MW4fJn3QBhLEilnCrqRKoOljVr9rYfvTsg7KBVlhzUrsOCqbJ+Rd/lbn099CoaGpRm2/TUsCBk1qusakzCfIxXN553Zwbr7k/79+fveXtA2HYtWY2TTb464B9joDNDKJlsh+ymZV3KhcXVpx7aleyVNQnecuMAl6h4BqO4v14EnY/FdwGEOwsUdjJas0CgjRXMP90dEPrdKbI1lZHl+2bIaKqGP7Gl5gtufm8i4xZGKFFXl7NyGyyiWEK7rTvnai5/luFzSOY1bJZQEUOothNuKsOmt7yUVudnU8/GusDg6EAjTQ4Ppr1jw+nQ7om0f9dYaq6tpA2swdnA3U2wBFtIfozJLGp6vAUGWTyZyHgLALJ9BrisaF39ndygIjTLbPx8B4BXzoXUTbQltuIZcc+ofyIYtxoEA4Qlk2TOmXauJquJ9cSYTQOtMoBxeU4wfXXS7VySFAGisbNND/rXM4mrJbJUu+dubybfdMloJv8N2SmAUKYDIyNW37VrqpCrRuKB8yLoxoGU3nAEVzREDiD4emY2zc7MyRiEbDK9tXAd5X6awYpdty2t4bzZtvZl64mGN/LUmmllYDKrOxTezeooiw/FX3yXkAuoSYjChTCy+VVZY0MBBOOL+4FME1CC+6Ya2o+OKZB88fx5evL0icDS7OyMWmo8ffxEjeUtqLdzNMUJNXBW18L8279vb7pw4Xw6eYKGywfNtAfQpVYXyIqNXWRcKeAcHdM5IL/m3ACDsGJ79+4z9m1kWCweyRHAEyAMh1iuHIaARvOwhTxDWDcCKTEaDtKnn06rZohrJlCmGb3arMCEYrKwsa6AkX6YMJuScEdDZz0P2A1rbYJpDC+z2QfgGbvAmA03R5hM6yk6IDbdXIGNKVT/uXUzqxofG1dZhlraeH0sCQdegO1YA+SG6O1WdLd9fm1b7/Nyhbax1W2dr0Q7WX/P4hDsjUqgZBmNDrJVrQX+wSIOy2oQ35hcz07mTaCw/fr17y5gtRIvdNzSqgxhrG36b40ktlg328zzyqScORNbfNUp2fqWcZLvr6gwSEpg+keSiqSFGLiUZFhkbTxs7WB8fv31V+nLL75Mn332Wbr/4KFq9jCSQgZLyxiSRKEcCCOqcLE2VnAk7dmzW0wdZickVwAvAQzp3SkAQ0K1B3IGcIILppnMsJeqByDSTvbEiUntMbys199Mevx0Wg6kX33ztUtIp+XAy3oAu09bGdjyz7/4PH2FW+mNe+pdCBBkajB3OQdqDulvyhq9vGzGKZLP9/boWIcPH9G+wP2h8TzM/TNa3nAPN0qmsBgmZehXDvDeHgFC7hFJHqYHpmXhPqzn7eUqsSbXAcJQrvC7vXv3SNb+sw9+li5fuaz9CpMqre1K6JnLsJ5VoTAyyaeZySWtZ4DsaDth+4nvKd66iPFpqhAURpbEAiSGo3T7evEj1BCWU2uj1cwkozCEs+naw0fp27t30zd37qSnMzOpSeajv5G2+vrTJn2XkFyZFibLnnWfaN3WDjaBeIWdes4G5n+vZhIMWNUFP5aBi9C1fkXSwtEhWdRpOdl2JNmBVw9SPOC8WFynErpvkx3FwLFG0bGI+X30hahuYct/Vg6mt1zoOi7S9ou3AYR5trQdpJaLdQSzOUCuv/nV7GsVEObA3YLa+mPEAtF+mbZUeQbIa8HkHJW/YIrCuMLlbYx1fV8lk+UfamtFkX/39/tUuj+0Iiv1hmdrDFB2J4PxMHraPh1zp7i91SSLRn02eeKZcYvEknhRtQ6l/lcAGooPnJVyGWbIY/h5ZOvt681MxHf3EhACBh0Q0nYCVnBzeTH10Oicfmy7p9LJwwfT+RPH0snD+9KRvZOpub6aNtfpJ8gGtKmNXJfli5Ks2QGEsGXUiCwtaUMgOyvGrr/XnEZp2B19yVrII8kaAuSs/tfaQyD/M0aLwJTj2T2oH6eAJxhCu2dlTUMkxuoAodU40lerIQlL3F8Cdb6fIL4ugAvQEucTQFM23jBxRXuNPuvrF4GZS2JtxNjI4bwI8AEPMrdRy4uy5gV2CYDBvY42DFZLYc2SYYEJrsg4AwrJvLOxPn9hzdFf8t8XL9Pz5y8Ld1LAYOZVtC3THwCvOvxtBlqCyOd9h/lhz6iUXUddV/l2Q5etjU2xgIMjSP2tT9mBA/sVQB0QE4ekaEIGLYwr7g/jaHICyeO4QBm94ZhDjBkA4fNn07r/MHtIGQFWz54+NVkyxhZra2JMTW4Fm05iIqVDh/ann753KZ07dzadPH7CalJ9b7G6uBFJUkmGyEiCht0p2bmMjboMazIdOngoHTh4MO3Zu7doA8OgtqbbSwJcBDHPnz3XCEDupmQGZmhaG+0uKSGyhmW7mTtwrUULB/XKs4w5QDXYSB6M9SZc0ZgAgDJm1NTbpaQwAdQ5skbwfchMYUX37jUregVZYhJDSlrWJcmcogDvzjx4siMC1yJecMa5WH8Cl7UZj1T3qDcuuMUbqkm0YqHNfh+A0H/UoRwxPlCKrS0SNRDrx/Vzz+On2jPVPlp/De3rViX26ALadAY1hmrVr9kOCMvrMnORulcwR3W/C0DY7YnsxKgn9h5TclhRRYDCSHBickXSj3mJxPnJ02nNA9i965i43MDI5WZ68vhpevnytRmKCBhY0s+k8xY9GrCxuWtu28ZEiY3yRA7Jj0OHDisJQxIINg9Tl+GRydTfGE7Ly/NpdW3ZpJ6zs5ov7GMANt4H0CzW/C3W7pX04tXr9Ojxo/Tt1avp6ndXJStdWFxU43mSKMjK796n3pBWP5QwUCMnhapMWQCmJIe4P8x7WkbsmpgszeK4rq3NdPDgYcmwmfMAQiS31ieUpEz+nLOYrkhWQ3GaiofxaHGEJXEreMBJFO6znLTbXvyE5CuEy/L8kspVpvZOpo9+/lF676fvGSBUEqoleS97M0oOMAm9ZbXPeYcAHpoSoaiAVJdv8y/qIwEW1juVPXpEx1KPS3qbNgasrzCJNk8iRNysqfiHZwhjIepJAMKVzfU0PTOTnrnLKP0H1Zz+1q30mBYIA43UQsvL4tzbkzbFDKqpUps7U+fwt1vGJvK8Eajkma32LJfFcSXNWoKvanyQB6g2LrYPkG5ZqJ0CQguK61bT6hECu8T1qO2yL8Q2dh34ePFzfo3t62L1XgZgisBn55tT93dW69Hy91YZvW4umW61rcD7+weE2gB3CAgt1LNXLBaSIqpXm8kF9TuAARM9NO62ihcSgtrMaH4ebYCxfXS0S2/f5Wl1Tq50fmbV72kHhHm2NweFbdt3dq87A0J7JiHbtvFuNXuxWMZ/LXNW9o8LExV7UH7nfGcGHuamMoBB2k7Qg7C1ugyalFQ0AOGFk8fSyUP70pF9u1Jrcz01N5EklsYmuewvMngwhABGglIWczbDAIRssowRgIACBOr1BAhhX6ynWVG7IQbHNwuXYxIob3+1xN4YQ5EbCBgDGSY8fC5nCOWAur6ue2cmBbY5hVQnpKX593Ebg+kMG33bXN1R1esg9OyoCQPQ+/MOMxhfpQpgBdhbEQi14L58rkkgCTBiAMHaTLD5U0viRY1pacVMTvhjzerXFaTQBHp2bk5M4czMnJvrICcuDWZir6isS/bDttV454Cwbi5WW6bQJ683jY9gUT6RpvbsESAfHhlSYISb525lmWGsGjLSARgR+AAkVd8pmaMFhGJcm03dw1X6aKrvJPd0JS3OL0gKxTGQq9HXC/aQ2rj5+aW0vGTBxK5dE+nUqSPp2NGjYgglrWZcYMAwNZX279+rYCRaWHBcWkpwLiPDQ5J+IkXjD7WEBI2AM84LIEe9Hw24CSp5prDjavngffysx1rZZzT2Z+YRDwKL9xi/DByuj0BIGX413LY6U56/EgQEXsyVZkusagSxjBFAYfQEJdlAgExzaZOcDrgBRNYbNds4y93Y2+JkDzvfQ4q/s69770Ab99VY510AoUZiFha0710eBmyLJjrHTu7IWFynrb1x3MjX/T6AcFvC1Tefbsn0uLWdrqfcVf7QgNCY/S6Ea2UJCFm/5UvLFGrcV1QMrFHUsE0/eyYDKNYLxvSTx0/S06fTSu7Qn+/lqxklYZCBUmsHOGBOch+JN6gX1x7jsm05XWbu1crV9pjSgLXm/Plz6eLFi+nSpUtp19S+NDxCz89Vb+PQUvLn2bNpJVl4hrSZYc4oGYU8u69XLSdoPUF9IaDw3v376e7du+n+gwfp0ZPHStIBgl7NvJb7M7Xt1HsDCpm74+OjAqesIYBW1jnuCQkxgBX7weuZ1+n58xdpGFntsPX/ZH1hLnNfWNO0t0nG4en6PKaLYKcm+V8X+3H/otdr3XoOm9ubetPy4rJ+PTg8kM6eO2211FonjUUNE6uJcQeEi4uFq7ednpVaNOkTjgla7JVhKoPSD0DY39B+ABAVIFRrCgeEq5jVeb26x8i2RnSb8e8SMXb8TIVfUdC1KUC4kaZnX3sN4Xy6LobwXvr6NoDw9Q8OCHOarr0JdzsgDKCUOxXpcm3G6K/2mW4yRLtBPwQgbN9cChbQEx9xPc5/2EDy2hWbFHYpUXsVGYRKcFdBBFVAGLKy73XYtB3s3xogrICyqBdjsV1dTf0ENm5ZzmWGuYHkFt4sOXrjdAKfFWDaBRC2s64xTt/mWXVjbnd+HAN9lWVHS4OndDukUCtjuyNDmM/Bch5aZjKMUMoC6rxvW+F4iQ929IjLAKGSKK1WavCH1hPUV22sp57V1dRaX1XD+t1jo+ngnl3qRXj8wO50aM9k6tmij+FG2mpuugMYzdXLpJJJdwwcscjj8ktmlQ2ULChsZ5jH0Ag9wA9BKBsjizyLPayQTAXUv88AMIwFQa5aB7SHG2xecqZ0mZqK6K0ey0xISrAc945DBKMXhjgquneWzySj263ytW56FtNc1qxhvZ6Ls0oxHop+UJ58i9YDEUuRKeec+S+Bi+y5xYqatTbXTrCDRA8wqFrAZWskT0a9KMBf5efLAgKAQTLk/d5ypJDe4hy3Gb26QkpsN7LTfNS8Ku719wkIkwDd6VMn04njx9VWgZofAKGkU5g/kDR1AwW1T5jhz4w5eG5YI2bWT54zoE3N0kewq+eP1dMRjFCvynMiiYGxDDWFmMgo+HzyNL188TKtrjUFUMdGze2Pc+jv67F6w8HBdPjQwXTi+DG1iSDgoS/g/NxcunPrtgIyXj9574rqCDl3gkfrj7Ws8YfcC5aBeiMC0ZB/wchxbsG6Rf1pmCup2bT6ffbpfoj9W1oSmwyw437AfCChZZwwFvUe/z3LD4DVJKwjulfWz8v6WDJO5TAqm38zZ2A8wqYWY9hbo8SYzZVA7QFjLSC0EVa0XP+hASGjNGp/iQEKUJft9XVhojWBCZRZDwhjKnS8zi4MoZVl+BG0bXhit4u6qn0famcKfyxAaAUhO031u2LL+5jGvY+Ykf+iYnj48JFkofTuRJqpmrLV1bS4sGQJus1NzSnG/KmTp9KZM2dkyMRcUiN2b0vAfKSOmrEMK89+Aajjc3IGnp/TnLVE5ICAGE6/f/7nf5b2yy2YHno27znu7OycWsXQdgJJPvMIN9Djx49bCxjm5Tp7Ir3krCE9iRqYwm+//TZ9/e236datm+nOnTtpTXMOkGTny/VhfkMS6dy5c1pbcBXGlGr62XMBP3MCHkhPp5+qDcXr2TmpZgCLzGvWKtxIcQhlrTevAGP+Oqm+2n/ecf3vQNEwLmlBwxAIJQ1/Rxo/MjpU1voTB0pib6Y+rGNmDGPgzczHrEYThhBX9XiFy6jvUALRtg5a4nhgwO6L+qSi5inay5Xj8scFhKklhlBtJ+aQjM6naw8eGiC8czs9ef1KktEW9q87Ygi7haU1TJruQ1UymmffckBYZrq6GWi0sySdWZN2QFi3VChR2HUNKeGGri5AqYW0GTA1iajF3dbbq7Cn1ooZ2hAPYOpuYybBKDeHPy5A2E7/88wKFjeTom4n9rbXqdkt6CwZ9ZtbP+CyjTQfdeHoKOCNLJTg0XsGIX0YHYbVWFdGHtMGy9o1xYTDrNS+dsgQ/tEAQkmX21jBiJyK4eybZ7v1t98Ay2R1YhAjS10+05CzWg2a10Q5K6av9syowFYbILSwzBlCpJqtpjWmZwOhT9ryUlpfWlDbicHWVhqhtmF0ME0MNdLEUF/qbSERZbPxbIszfKoflWmHA0IZsyDH29Iibu5uVgcGSII1oe5BDXXl6NkoGmQjg5RTadR0Fl/VEggCGOl3WfBmG5TJVQMERsN7zhWmCPbNjlk2kLe6PjYoc+EUTyBzJCyyy1rDGKuxVkRDc7U5aPTadflELBJtntBQoNlWjwNwVrLKHWRlZuNS4Kh/tv3caib4E/2crMmvMafxksRojd5RGzLFafU206DqyvqLPlrIsiyDzA21wVkXCJhUzpMR2yap/dzzz902qG2/K0Nt+xUSoIP796cDMIJ792rdBpCL8Wu19JwBhFbLhrGQBTswiYAqnC737d0j9g5gRUsEZJeMNRrX03JCpjT605fWN9YUIMLUIefC2AXGjuz6i+cvJQ1bXpkXM0lQdubMKbV5wHXP1q9VAU+CtyuXL+u7AWmMce4jP8c8gnOAEQAwEsTx3AggAekEtEimeJ5nz51Lu3fvKRhC7glgL/qIWp8xS3IQHJEMILil12HUXXGvYN8PHTygc7P6QnoIwhIuW51ur9UYEuDy/qhljcBM9u2ygbd6nqjvLevG3fwnVOfZUqV6oFjHVJsZLxtDtk8HGIyx4/8ujlMTy7xhZNmaWb6pmmDLZG75QM3eXwcI8xXFF9Zifd0WtmSnXJlDbwEI8/29gFedbkWWX6zuwdn97lCzI+bse5aMvisgjK3S24dbI/uUxNZTC2dgblUlVHKm3qAhOfLvRUkt1fLhwQOBwbNnzqoW0FjCEe0fjOOQi5pE2lo1wLYBKsOVs3ScxlRqS6CFNWViYjKNT0wKpCGlpp0M84XPPn/xXOcIUwkQYU5Tj8gcHhkZU0yzisoGCWSzqd6j9CkERCLrvH79evru+nUBX4Abc22gMehy715rOXHiRLp44ULau/+AZKEkv5jzrFUch7n/HMff2XmtCaqnPnRIsRXJQO4RwFfOpJGEV5Dg/9dBBfYugDBShQJ3Li9v9NLOp19sIe0kKAEZGbGWNpL3Nkz6r6p697+weMWk761NQLWN6eh2wN8LMzTfw4kPwrwqlDmF6V4Rr2rd6lZh91b71xveXMMQdgGE39y5LYYQILgzQNjp6yscTdubqrKBOlOZePD2u8iebQ8Mop4wghsFAZm8tP3sdgoINSw7gsLqtVUWeSct7Wd2720AeD1VgMLsEPbeMNZp68PYpskPoGX/tYP82Axh+z0uAWH8ps4k5g3Sz5Cbtuf3amQE276/ZkiGOQN3TAtQT09hJcwiHSYGkrKtrCgTZJXG5jK57fVvBBCWYzPqV00Kk2/yZUjt258DwvYlqj24qd4Tk4nmryLD6ktdOHW2M4QK/ouMmxVuF2CQR6AawmbqIwgHPAIG5+fUi3B9YY7mbClt4Pq1lfpaG6m/tZn6erbUTNYCVbvcqGk0ls1qO0KWSTs99RySs5i5iwEMmbcrS16nByDtNyMYqzugzrCsF7TWEb5LKMIMgJVl87keWMHMtt8AobGVBBoU6kcz85CCmqty/LFzp/AdF1HNN1/32sfpxgaW6Cn1D2LmA0NltXxi+wTsTD666cYERUa0z4JuvifkUxF8EphboqPphfXGcmrtTZgbuMnOOqYw/J0+UbCT5nq3tU4dqLsFNVIaGbMgydxa7U+hlvAFe3sg4MxIp0Ko7EbUMS872WHjczwrpIpRCwhYW6aGlWAQdoB2CmS81WcTJ8GGWEWCQMAaGfpjR47KDAaJEskIZaIHMUWBXTXATM9BgBv1N2STF5fmBbxkGLO4KOdCGs0/efw4PXn6OE1NTuq4P/+Tn4t5A9g9eULvsfuymud7Pvjgg3TlyuV06cJ5s8B3d04CHs4RwIZM9f79e3I8JXAMV1KOw7UCCPk5NYTcEwAaoFSugv3WliXs21lH1UJidraw7OeeEBCq/i+AJdK5prkzcn3ab3H2LWpqncl2NjvGZQHbakoHBN86sFm9crwt60mtWYy9TLGDfifSUBkg7BCY7mT86Ng7BYR2InbYCA1DwdGN41Io1Rmo5tjrnQBhzbrS1fzl/wOAMJ5ZYVaDgZdLiBnXrNEmn26krYordJL0/fatW+n2nTti2pj7x48dl5KEOMNcbUekDMh7EbJXRs9OFBckS3ixZjL2SaQ9f/nC28TMarwCXEgw7d2zV66ZYTizsLQoMAjrB/hCrk6tMKqAQ4eOah1YWV/10pkeSUMD+AEOYff+n3/6p/TFl18pIcW+MziAPBRn6FWBpiNHjqT33nsvvf+zn6WLly4ZGHzxQiCYe8QxnzyZVu0gn+PcDh89onWAxNcd9UR8qrVCRliqu4/guUMSvptCpAtDmOdjLYnaTL3NntToa6SpfbvS5K7JND4+pj+oP7SmaQ0fKBj8iGkxv+JcFUP4IpADQsokqLsMBQzv07G8TVCUDITLqm+aPy4gjBrCaEz/dG4+3UAyeu9e+vbOnfT49au0RYYOUIiTV9cawk5L4/cDCHOGsL1uL2eiciamPRCtBKntzcyzX7YnrnYKCH0VL8wwykPmgbf8+4q3mtlMsSV5ML19Ya8Pwr8fhnBbwN9lY+kmGW0fAb8PIMwBb4F58w3RAaGdaueNsD07SQAMtUKdYD8WxkNDkjEQzKjGxaVsIYUKOXK38ywdAAAgAElEQVQ46e1cdBJ5gDd/wpjw7qFFwT752970zKrHzIOedlVGmeEKFq1aP7Hdte1NgDCeR6dcVzsgtNjHJKVmUmIkugVuKlc2MChQaGCwj1q6mddp6emT1FxdTs3VFZnMpE1qkHBh3Ei9rY3U6KWuA5meSTOVCJCs03o1GSC0ZArngKyEwN+ayFoz8OFh6qdSUVehNgsAxYY1yO7toZbKpJQGnqw+isBWZjFtyYRg3xhbrC1RQ2huZbZeBhsSYC0AIVlJNpvYfGB31FQbySBrdZ3xkZwVkbC2FBRQ3I6sJySqknt6Ww4MBWQGEzIZdzMtaxpts8Y5jv5TjLNqDaGBUs6X+hTkjtSSABwwkTFzGJhY+6MMqyKeHBAyDuIcIrGXBe2VqVLuL7YUtNcRlm+uA4QxRjtlnAug4DXGo5jJAKZ7+9TsHfDE/cdkhWfAeZMlVz1Rb68SBhfOn0u//NUv0hh1JLBiGoTWs4wQE2ZXrN7qakKWLNMaWavTjoEefku6CH6mBvRSMSwoyHr06KGYRmqUzp47qybRsG8AOILBr774Mj1+9EgB2MUL59MvBBoPyrFQNbE4KMJ60y5lY0N1PUjdqAGN3mlzc7RoWBMLgTyan0ddH4wl44UgN++lBiBEcsr9DZv2mE9KgvT0WouHMNjZ2lQCpEGdJQYYbu5l7HCZSCyfk0m/65b+/x8Qbt9Lvm9A2A0Mas78EQFCc259e8loZ0BoJmgkuSypiVkSe4lJ8dkLWKOfTU/LJIs2FXJXVuIF1t/qqkk6woQzF2HtcBYFXMaLfdhy0damIiT6qE5kwrS4qFpF/nBM1nXaPBw7dlSSdqShSPUBpDB+Dx7c1/xCunn+4iWxicxB9XZVOY39lzlL4gmQ9rtPP0tff/ONAN5j3I+nn5lxme/XALwjR4+kCxcvpvMwhXv3ai3gXO/dvZeuXr2aHjx4lF69eq0EJPOd+Y3RDewmpmLITZ89eyYwSeIrlETSZ3Z4vRNDmCliLPfTIznn5PhEunjpggA77qMoJ6Z271JSCrdxq582l219Lwyh1B9WQhKJ2HAOZU2l1pIxQh08ygecX4kxJdlF5u4lG9H3NmKgH5Uh3Gh5Y3oko96Y/uq9++nrO3e87cRs2mSA7wgQViPa/F9ezls82iw8zYL5qga+wraFHKiQIJZTproj1EtEa+UWXQChHk4k+HcoGS3OyDewMrvnC1Fx0WVPK49fsiHfmS2rc+2yBGLJEO6UbM456U6f6TjhKvWZnc83Aqnq8XfOEOaMb3Fv29FdOKttv5E1Y82JvrD7xqnRAaHMOWitQs8tX+hVkyJNnoO1WEz0XdtBUrmK5zqfjutZNaR9A6iNxaIyxmoOnT8zAxZ2sgYO7d/8N1e/AobM6dZcD5GLxRUULlht37UNEPKD4rLLAL1ubMV5WJ2c1cwVhiwelGrD2QpX3p7UT50fctEEO2gMYS+yPNoSPJ9OLYwqNtbTQE9Kw/39aXSokQZ6AXdbqb+XmiYDfaFA0DajWl3rqYf0LObEAC6YDszkQOqW0VyVWfmbgUq4FxIg9/YZy2HX1BBQVO9CNWh3IOrPIAclqt/zdhIhtdPGrF5wA2Zy5Mwdmw/PMkxlVHfRwvzDwJ3sv5EgeWF8+/Aw6WXZc41NGUBAEGCSTuvTKDAIS+imBgJYas1BTaMzKwBdNfXFYZXNz8BE0TPO5abIhp5NP0v3H9zXhk/GWFLRdXNs01LJs3b5Dj1Z+wcbJod14Cigzp/aGR0/rO4oneSj7YAwZ1Mr+02+ImeZGt7DWCHTa3JGZEAND+h2SwqKUyjXalKyFdUJnjp5Uk2f1XMSp+6tTbOGlyyY+7EuaSaySdZ5AiqSVHv2TKWx8VE9Z74PwGWrGPdnU607cCnlc0iGrdXD/nT2zGkdg9e1q1fTwwcPBPKoKfzoww/FUGJnL1MXkjBem8dxZSpDnS4OujDkAwO6DtYGzRVnxV/PzEgWxveTbABwcv00j2bMMya4JsZc0XfLkzFKsgwRIA8oIDNJtjEjStJ5cs4CLCuvUHCcO2lq8HgP1cyN00aC973055hv4aGQtGOVpR25HHknDOEb8ne1C/+OJKP5J/MTzxhPX9bLNdf3j9JIpq2sJo912jOPkXVrP+Ni+/A72ratdXJoL2ZkAQir0V9lpnaRjOYzvrpZhsZn+y3upI6IMbHTGsLiUj1hlzOE8TuW7aqEkPoymqIbIEQdwfin/ATTGPUOXV2TyQqgippgZJKssxjFwLSdPn1KrSaYx6z/UWNrSoMhbzi/KTkt6y0JpGfTz1XD+OTJU0m7ARooEk6dOilXUsyimKs3bt5In3/2mQAqa/3J06fTEdQK+/frO5F7ag+hV2lvr9rL0PrnDkYz9x/ofAGVN27cSiSIYECt5UK/1qVDhw+lIw5ElXCamhLAg2m8d+++WMKlJXMw5R4iG9+9Z49YTdaP58+f6Tpot7NB7ThqCU+O1ibLO0lJu9AD+fqvOKjP+rHu2jWV3n/vPbXS4d4dOHjA5PUoHlypwFpDeYDqu+UOawlsEmlKlmLS5vX4Hl6oLyPSX8A/a5vqCeUq7jXinnRlfSva3fw4klELFNebAQhpTD+Xpufn0hc3bqbPrl1L95+/SC+XltRqooms440MYTVTW9z8NqlBLMQRrOaAzj7ToU4kQ/dlYGyZivLVHaBU1to3AMLaFX3bD8trzs+pqA/UyIjMlJ9nlLsE4Ky5rrrv3haEV1fJrixZ+/GCbeoGIP+YAGFxnrGb2/AtW350cRzNr13Zth5jbQieNTEltW0qYIrWB3Z/vIhYMryqNXdTMVlbfWMh79kZIOzGSHQbezsB/Qb6yrkUgDB+HmCRfxPUy8CktyctL5nJh2W8wgRme0akfSxWA+3tc6Ju/BlbQMbMJDfmNIm0cE3OXQCFnh4Diw3YOhwUJRdtiR3EYRRWsLmymJq4NG5upilMZXZPpeOHDqSJ4f40OqDOZqm3x4U+HgQSmEczbBXjD9CwmzW9V86f0Q6j2QIYwVharRjnFDVtgCheZEjZFIlbo9eQBbuwH4PaMNgMcifRuF/IJgnsCxmcBxls6sgSOTerS7GatPI5muW2+k75OTEeyT4SkNeNLQOy1q4CMEcgHqwfoCRs+yV98mfPeQWbq/NHYuog3tzxsA43OWg8v7WNdXON6+1VRvnunbuSLGGIgnsostu1lTWdA/W7nFNzfSs117ZS//BA6hvsl6NosZ56MT8NmN/2ZbFuXXlB935lBVjYFnSYzIisvkxWjhxWJp5sN/U7jGXYuGvXrqVbN2+k59PTCiio6yPrjDspPfR4voBAwOM6SSjVzy0poOAZ0v6BwOT06ZPp8OFDkjDB2CEx0/yHye43R2Rklq9fvUyvXrwQI0cm++jRwzK+OX78hHoS8oc+gnt2T6VzZ85JXkzNYjGeKsDI1tVInvAeahmZB6oh8ibusAcEl8+fPdM5wXJEfVLunmcGGa9lHKSxsram/mbHj58snEZh1rXmBOjxLHy5p1bZHQXiLgttVwHZ2K8CwvatsmI7FK0mtrUPgrvN4GVbYqDTaNxJW4M67LXNKj8AR9ubtRp7YsbGgo3xYOzsmVZZ9UJqUVNTWdzjomNFxysrYgw9jTdMx5Ih7PQs3rxP1M/3d/tcj9ev1x2z/VoKYOlGOkU7izz+0EMoGSw7hpVLWI2a1VhHT0CAAU3Z79y9r3YU3333nQAWySPmDTWGP//5z9OZs2e0pgDOWAtYK9iv+HuM7VBwyKBrcystr6ymq99+q3WHdhewfocOH04f/uxDHa8xMJju3L2TfvOb36RPP/003bx1K41PTKSDB5Gyn0mXLl9JFy9e0t4xNj6ehkaGlNDi3KxHrPkpADpv3LiZvv3mm3Tz/2XvPb/ruJIs34D3HqCn6ETKUL58v+6aD93zF89as/p9mHltqrqq5L3ovSdIeO9m/XacyDyZNy8ISiqp5nWjFooCcG/ezGPixI7YsePqVVumFYWCex3W299jA0P9SXzqmJ1/9VU7cfKk2Ag3rt/UfX355ZcCpy7i2yFQ+I//+I9q2YONIJvIcyzNExzbwFnTELdwPvahR++3OqqA0NlHBLhocUMd5LmzZyXYA6WWwBoZXHwlneEp4EmpBb4jQFJBZc72pAoerbW0BwUcvczI/cnU5zotQLHR1lzJNVgU8kP+pgDhAoDwin1y6ZLdeTprs6srajNx8AyhW4k4iDUYPxIgbAY1rTSAAJUvch4OUkO43zX8AIunLV8ZB3ZaCekP+X26UlH5FZbVHe+2NLvWbVG7xsEdpoMAwrh43bn8qSijISgTWdAyAZXFGHOH7QWcy3B+oAQS5QeEyHVIkWkcHuheVSck/VQPHhQHbm3O6uXAkQbRMmk/PwcFh5W1Uf+smsOSA8LcuRMFM2UP+Vz1S0viDDj4gMKgx3oWyp8xv8dGQOh+WOz+hq2TnKskgOLg1CNmALAC+KQG9VxLGTeACEIlUTsIxZJs2caGde9uWy+1aktLtre5YdOjo3byyIydP/OKnTg0YYcnR61Lbp13kornICiAAwZwCefX6wk7XMY+1cE5ECvVM7kPN/adyiYzNmRiyNKFIAxj3S3KaNaKgvvN4wSJbuNUPc/0hXOH88Ec4Xh75pTaPgeVOSCMOkjWLH8noyZKTpL6r09ArO9wGCPb6JlAp75IJCZl9yR7nnpHxucq40kzcanhOSUK6hLA1oHhpkSZcFJ4PwAQBwCgEo3Fif5ub6Eo2pN6Szl9cm+bCff+tvlXUGoUlNmnL1vbdfojAkLmhWwX1FCPrE8ok1fY+t1dUS6haj6fnVV9IRlCyZhDDZugR+GwIsery8sSh9mD3pwCTKx3Xjs0jGrtsOTiJycnRAclCg8gZAzYvuxbqdepN6YDVehW3jZiR20ozp49KwXT7p4uRd157eiwS6m7uYj6y8QcSOI8+fnN3G8JEO44xSoDhFJQpc46tWGhtlAqpMm+8HsyIvfv39Nr2O8OpmfsKA2rU+sJB+ABvprOwNbgW4UWWu/5uw8gbD3PyhrU/G9s1whCNKmM1q25tndkxV7kfNT+zrXaAcK6h9EICMmwBlfoewDCtnTSyn2Wrvb/nYCw1VcszvqGo9mpyq6sKn8pzvBiGDLV4wpASX5hAvTeSxTRpE1l3L759pKybvcf3Le553NqFI+d59wBIHEW8lnsdwDazKFDAiivnDyZhM5oRh+BLq/hJpj94OFDF7C5fVtgDqooKqBnyASeOC56+aeffmb/63/9L/v4k090PgE6CeQcP3FSwSMAHK8FTGLnyXLC7qAOmXIDnoNziGtBU+XzoIJKIRgl6Y01UWOpk6QND4GyI0ePSF0TZgjPDVuBTCAgiuzl+VfP63Oxp48ePRTNlH6nEppZc6GZFv/oBwLCZLD1jwRl+vpsamJS4z8+PlbUdXo7KXdsOOPwB3q7oe/ynl5nPsBcSllE+cZSLSd4ig+A9oArj/u3n7EK5u6wJtyuBiNDQeq/WUCIohlFphib7h7b6001hAChlsb0DG1Fr6syicWGiohtYWiqeD7EKPJoYZOzXEYFWyXWf0xAmEcU6jbe77HVkvi9pQazBcDLjJE2c2vWpRGI1CBfXgBfvZ+Xi5q9DCBsAQM/EWU0Nm2F3pqGO6gaLyy8y8cPUKFsU9AUSfGnWjLEK9JGrT9vOuczhUizSoYwDosmbah0qJTL/fuDwn3BYHxAQQv1bFc48rlYU+kMhiKkGzAikTh3fIfYy0sDQodcDeHjMksjA5mamfNqBxkuiKIWClLl8vsXXUNG17ODnWS4oFeQ7YKO12E23Ntj6/PztrO2YlNjo3bq2GF749UzduH0cTtz/LDRIKF0l3zfqUF9yrp5NJe6LJe0H6JHFIcyqpGbG6LjAXJ4jZRFU10hgAjjTvTWRQEGCuMfdcwCbcVBkGiYCSypIF2qqqy90h545s8zmg76nErnlNGYM1delAhMykAq06bfuU2sB5bK13mWsxAuIKOXWoL4HtgVdN5SjWWZvXQxGDKETvUlo0VdCc6Arp0OTO4TSXO+cVRQEK2sJ3GtEElwSW7VWiZmiNdxVu+9rLHw86XaGzBZiWzvtQQuMqp0bmMjUNkIJINOWAviMAZEiMn4Tc9MK9vK+9XQeXHRNtfXnOqketI91Y6qFrDH60ihVSJWsA2dbAG656yh+to/4LUl0MIE8OTg7yp7T9ZRbS0GByVIEO1wuI/BoUEbGxmzyclxG58YE/thY31NDhuULbKER485fauXLDYiNdTZ1toy8QsR8XLWRRqs/QAhjifPH2uJjD97wYVlvA4WxxGhGvYO9zszc8hrdCamnFad6FPF3DQGRfcHhPX1vp+iZHV9eFosAGkVEBIwKgahAjH99dWv8HHaExrrHkT58w8ChMkm7A8IqwyXSjC8FuxsH5z8zwsIY33thURtsldlXVFd0MfHKoJ84W8hMvL1N9/YvfsPbHllubDfc8+fCwDxDcUSoEXwh16nZ86cUb/Bd95+WwEiqN7Rz47sFp+DTZTg1NKSbNHNm7eUwRubGBO4e+uttxSsQyTmf/yP/2H/8i//pnYSnBXMN1nB8YlJ9Te8cOGCvXrhgsAc9irYHbwWZVLqHLGD0F/5DNpbUApw/+F9KYZ6QNHtOKCWgNbrr7+pekUYEdeuXbfPPv/MBVsQa+nslODOb37zG69dXFoSm+T+/fu6NkDyrwcIvcyDeyAxQFAGtlTUr/O5lJpgu2lAv7GxpdY+sDPEtFHAuhSgC3VtBbLFNPJWJARIodD7Gbwjqnuhl6BgsAtpQUf92wCE82UN4eeXrypDePfZrCijWzhqAQipM2LwSIWqMX1u5LLMTS2jEE61u4v1FgPxvpRdbKkTrGYnKod6QcfMjGts1vb21x2mfSijzSDUJy6cshJ4llSX8mBqBYSlb5E1//arFRSP/Nnqt69Do614ykEBYU4naXW+2gHgyiF6AEDogM2frXZsNmRAWyldTeMvAJ4ulzuF7TKqeVCBexDljexNqoXyOiWvEwwntN1h6Idt+v+kgF98bhsRD19ktZTGD8gSvgwgzNdogML41//mO9Kzva5ghnGjWJ3MF8aar+8HCN0lqs7LjwMIlSXco35wW4CQPoS0n1hfcEA4Sn+zqQk7ffyIvXJkyo7NjKuhPaAwT9EtzM3rcAKwBO8//hun3Fsy0PMv2ge48hn1hdHrCUBIFoxxUx3fwGAG0Lx9RQHYErBShDD9XmMrcFSuv7AfHhV1YRYOEiKJAFPeQ2QXOil7K+r26gI0+Z6LAFWAxZyNF3WC7rBk3x0AQg6yDBCSVRVl1EEcnwkoJIrskU9vGRLXUV420U8rdiV6rUZfJ+1NRHwAhqFaWgXIbnjLxvTthHNi3cfz55mu/G/hvMe9tryvAgjdZgZ1lhpAP/hdkCV6Usnmmdlg/4CNDA/ZkNomkL3DofA6Vd4jQRWJG3WodQu99IaHBhQtV/sJxnYLQL1uo2MjqZ7IlTYZcwA4VCNR1tU7c9v6e3vVOgKgigoq/9K0HfEIiQ5RkzgyIodne9Opzm4BCsST6umylZPFLNtlCFUj+vixnFHGZ2pyyqZnZuRIQrciK4nji5MXSopkGHGUiJ4XNcQ1uxhgvbyblweE+SVzWxRrMf/XfZLS/0jWMaTffO3lZ1laH0WgO1rKKHtbZjvrZ3i7n18aEKaj1dutpKsmhWF3f0LZOP5WMlQiwxjTW5A6iss0By1zNtR/lgyhhjINVKpije431cBnS8Yq88dSY3veCDCYn1+UYIt6sK6uaG+gFgz4efp0ViJRBNoIyBEYkmjLseN29txZe/PNN5X1g1JOgMhtUrfmm7YxCFwhWsO1yOzRdoLbB1DCZMB+/M//+T/tf//v/8+ePV+0tfWNRJvsUWaPTCS1jMdOnLDTZ86IQolNBsREb0RYDVLfTplMbD426PqN63bl2hUJifF8UGTZC5yXUELpl0gWELYIoDj8Ec5RmBYXLrxm586d1bMCigGb0Fuj/2JFLOx7ZgiLc8EpGckH8r0vhg0BP6igyX9xrYA9PatqNtd8vBw4ljYc0NjV7Rlj96mcRcTYkVmFESL2zY73Y8a9AkLpLtL6IAbM339eQLi3a6ubG/a4AISL9vnlRBmdfaoM4Ra0JQCh+hB22Y4AIdQeHPRm41E/iHNDWAKpZNUyQ9sKSNwRyJ3Z0rj74NYLhavXb2+SDwQIY91o4sp6xZjwsA75gRMOWGFICspdZoKzDGHcb6Gs1IY2+uMBQnfWc2fIAVx1LpsO0QAT5Wubazb9Wdr9rZwzzwR5Nqi6Wf2nyiGdDjplUDIQVgeE+XPkf/OiXe+RJZWoBAb5byIzoa5VdULKAzWiXiU0DK+qQShHU93Ab/vJAaHvsYrzk8BgOeBeJ4ZzhtEjkqgaOgRMJKyTCTrE/depURn499i517jlqgcRIND8SV6fNeciFaLJpN4+RAQjYybFT80bgjJ71sX37o51kM1bW7WdtTUBwa3lJdtZX7OBzg4bHeizqdEhmxodtInh/kQZLe+Fu4OqAyDUGlCjdVeJw8FmLSjy1w3/3+c2qKXcS6gprtNzbmtLj6ia1Cj6Fw3UVTIDEKp+D/uh3odp74VcdY0sEJlqaCnMG5HZyBAyLhywUFv4W/S6U3uGlDHMM92F26/9He1s0jNBAQL0bZVUVN1jOqAQlmFM/FBMzewBhMrqRe9EB0Vhh2M/60AF3AlUb6sfFevKgTZro0MgguADNRguxgA9J0BhDRBqL5VR958OELojXTy/Wpd4T0qcIBwIaI9QPImGjw6P2NTEhNoqQPOEBhaiKKzhyHYqiIBQRG+fwOPoCOqdTj1mXslMI+QyNu49Atk71PGhXgrtDIVPsn3q87i54bV99PebnBBV68jhQ6pXhL6pFhjQXEdHnQod7Y5q54xnM4A9rWc6n8FaqVNGyUQ+uP9ATa0BszPTM3L6ALcAP69x9UCBxBSIvquHJhFyc3Cc2AHuHFXnPfup5W85ZVTWNs8Sa9rqa6j1TAkgWAeDAQhL/6YGCAvTX9aihr0jS9te57bZH/legDDOxwCAhTuV5i9nrNQc6Nzk1P2gdkFRH2O/9n9OQFgSX6Je8EUZwspspyb3eEZraxuF4ArN46FRAuIAS4DCp0+f2DKBHwk8mffuO3LILl68aG9evCgaKLV5nANdnZyd2IekFL3l9pZrUCv4dPapQCXX4PX/+i//an/803/Y06dzqgHc3t5VG6KBwT5dk7YUhw4fVoaQb6ikk5PTKp0ADN69cy/1yN0q1DJZM/fu37Vbd24JDDogXFa9sISiuntEIwVkbmxu2N179wq7AIglWITdePedd5XNJAAKoP3Xf/1XCfAU7WhKJ9GJSA3bKYPibZ1/X+MJEKZkAYFg7CXBtChjkaaEgr6dOr9WVwjEOQMHCERwd3OdDCbXQofC7Z2wQtovOndF0fezje/BgR7r6yfD6GBewT76V26gjl73aNtjmB/4l6qDpghzqIwKECIss2ifXb5sH3/3nd2hSB06EOlS5MxJf/LfNGD+SQBh2QiydGaSi5Oczb8qIKwVblcAYVIOlIGsU5waKaP5AVXNEP4tAMKmhfVjA8Ic7JdZC9/SOaWxKYIb4FDDnQHCdpHf+H39746FPLLORmddiUaKwAYOdirwjfsr3t+QTS6MUYDTCrc1hX7qAPAnBoT5vHpQJS9lDCCLwhURru6Cfug0rhAuSepacti9YN7rmJqDQdUgSdVkB/BnLzkIRamyX84j2TgOAjWoLURloPmi7NhtPdA3aoBwY3nJ1hfmVE+IyMzeFv9uWuf2hvV17lovCqMdQRlNbh4y/iuIWyDS4u0oqMdifLhbnGy1CxD1zZvWisrhKTs/NMbHC0VaDtRYwwHGODOUgU6Bh+hlyZgGRUUUkVTLmDu0IeQiimA/4jcUsPcVNCF+z+HOV4jBOGAsKaS5rYo1wBj7OHstBGON+hmHrQIAzC1UlgQM1KYiyWyHII7AYMp0MT7qJQXISFFT37u+bhCn4f04B5999pnNz80JNHldhYnatDi/YOsra97svtuzblGIH/ddBBYoyk+2tjWDVK703KGtByYrNiiBiNjjlfcVGUKPWIWNVnQ4ufu8j0wtFCop7B0/bqdOnPSm9VPTAnoD/X2JGrRlW6xRv/FkgxxsAxxd8dM/xwMjTgUeGISK7K0ncPjIAki5kH6be2SLvdkxDgvfEjNSgKVDQglkCAl8ALxdPIm+mUTASwBV2MoE3Irgaxaog2bK/mypIXw+pywH+5q5dfGbIQVDuA5013gm7AuPvra6or3h2VKn77cGgpMQQzGtL5sh/DkAodtFAcJ97HzTWfsiQNjO8dPn/I0DQgX+shKabKc2MIgO4uIexOVvvY73pWyCEM0COarlThnCOgD+XoAw3RJXXVxcluomGTC+qZ0DDKLcSRCWeaV/H/XZGxve4mhkeEDql9ArP/jFL+z9D963999/X/so2l9gN7ARAEkazpNtpOXEV199LbtCj1IooN9dumRLSyu2tIyY1aYNDvXZ2PiwehgiqnL0+HF9Ni1lLl58W9m7o0ePuPjb2oYa1qNaivIomUDODcTECFop0ZCeFVCI3V9YXJJNoF6RYKKXFHhAlWcNxXFqnl9//XU9I+fSv//7v0t4h8BT+PqFfSogXXWuD7I66oAQMReEfE4cP65/R8e8VyRjub25qaAxAToUY3d3EZlzBg8BOnrCxpnKzwTHEBJSSgQBQwTcsLuJSs95PjFBv8MRBQDxvRgztSNZXfs5AKFn3QIQrm1tJjA4b48WAIRXBAhvPX5szzDeKN0h+gCVpbPbdpFYbwSEpYO4X4Yw0qo+jftN34sAYWTtsgWRZSpeaFraRBiKurSgRqZD3KPnCcBg9BFASPQnP2H9E72HW/FD87LNfOny7MdUt6EAACAASURBVMhaZgTNIHuIlKCuPVZsvRS5Sz9Wz6NsXorxyemi+7fqqB9ukRKP+Sv/7h/uj+7/XTpSVcqgjIZ41O0BYfn+KmU4nMHCeU2fI6pOevB4jbeNyL4KZ8zXVji6IX1eUu9KldHi3WnsxMYJ457WRjUbFlOe0p/ptT4L1VqOVlPWbtXWDrJsjCvvqKyrVsAWxjQxiiq0CYyyaH8Sf3C1NB40Mk/RcFpCI0nZruVudRjEAFXXVWSC3UH0urIcEPI5GF2oKbtbiLDsqd8ZmTqySKKLChDuKkOIsijZwR2Er+hdtL5mvZ3UFHbbxNCAjQ/129hgn3V3ukPioipOAaUIVG0jurvktA8OIrzRI5BLVJN7DEDoheWeXea5qRnksCjonwkgK9KXavFED0n/HZmXXGU0QKH6FhabNfakZ9fJPLn0uINmwCEHiAM7elX5OLrKqNcoBMXX91d1zajwvaesPYxsMMAwAm6yXcqiJ7pnAMTKXvaIpxz6HgeDkUWOdSGq686OekxRQ/bhhx/a8+dzKtiHQsNn0pOQA3Z9ZT2pkrpjULIFwqalZ0kJ9+LZyohMCzO9CgrLEoUmQBhruNifJbtOfLHIbBdBZTNl/gBxSLtT40NtnNpQiErULWoxQA+qptY5GdXOTimsSvhlHXU+pNW3lLmbSIDQ5cxd9ZjnHBwasJGxEWX9+Js3pl+SI8L9Uo9IFJ9so6uGuuhNTxKnQcBF1ObNTQF+tcugVUjKhndIIn/Xtjc2PNCz60wRrxeNdilelyh5dQHPbq8hXUVOf1Vzz3tE/2Sv0L5HwlC72ru+1qmpcbBPZlOOUhJdktJtfmBlDmWxhjNKZvRILc6YwhaX6z1wUnkSlWyNOL/K0pUqAynWA9nB5oYJYVez7GBWfx6KqU2WvE0IrSLCVz2vwp9ogDIJsBdrPS5eOfzTmZydO3VIVM0QVlk9LfCp6m5k8KrhrMkYMqGvGAHZ8B1aS0oqh2Wbw7CpRr3duVl+UuactBy7TS0u/Ij1FRBQMtyn5N20ro80DAlKNt4U58Ly8qqybX/+85+l/An1GhGYYJkAlrCPtKvYEtuErDo9D2EjDNvZc2fs7bffsl//+td2/MQJm5k5XFBIOb9oaL+5tS2BK+rxsL8ohHK+0kKC+rzlVVgIgDiUjekpiy05InVjBJ8Qu0H4ZmbaRW3OX7hgJ04g/nJYtY6AQWidALa79+/LLgGGGAJYP2IJpBphAu1OuVxXQGt+bsEZM0TIMjeJ2uJjR4+p0T32FPB66/Yt3S+AUnV+XaWv2wTxsbURuOZfzk5qtgF3UI2ixZZ7Y17axWteffVV0XEvnL9gk7T7GR6WqjhrABMFI4TyiJxqys+hFEogGREcaQ5sbvo5muyegnEom3c7TT56Uuq8SytMNfibWz8HIHSHowoIF4o+hADCT767ZDcePxRl1Pp6BQZFHe3qbQ8IE6XHHfnmur/WHdJMK/S96NPtTmw16taUASoNebs4UM0O7BPF04Yvis19DeQ9RkRxgjpbc7rK+y4RQ8trWlTvsmWdA8zaYIm21HLPVccPY1Mf+wBlrWMftNH2yqaNh1pjDWEDbTJseyZuEtFiB4M1Cm6a5/pnNkVbPUtIo20vio4oU7xWlLKkmEhkkNUejccLsJ4avuLERJsBl+ZPrQXSv1nhaAJKmUHKHe+GteAHYPlELxs53v+Yq/+1KfPcuuZjP+Vr1Z1AbzURzVfdYULl0rMVrqTptWOxL/OrR/amZQ9kL/KaB4+IBU1V7RmSoibG9fmzZ2r6ylqfmHThidWlJTWcRzHUAeG27eIUb21Y1+62rc3N2fbqso0PD9qJQ9N2/vQrduroITs6PWV9NKS3PUUvuT5OLDVXUZivpu6jw/qZ59tYW9cdU0ug2jbVAvgaU+1AEkIJx88jyT5WAZ45/GItBcCKKGgBMAUyS0CYZ81jDRYBiwQCY52G4qjXsTloj5YpbdeMR+kq9PuY29iLAQbUny5l4qkljFpD7wno9kI1hMiRJ6qSroH9QZV6d8c2t7fljCBk8Oknn0lxFMoSFCGyhvTCgh7s910GkCqAcM+vFffiPmYJEPWsLxDpKoIgGQU9othFdjD7W2X81K6kFpDa3bWJ8QkpeBKhh+LkrR+e2Z3bt2xhfl6AbWJszEaGR6y/v7eo4ZtFufvprC0vLkjcZc929Jrx0VFlqllbWm+Jtjk8Omwzh2fs9ddeF+jc2FgTFUvCTx2d6pX16vlzEqOBkkrGmGkGCIoGrwxHeb4wrzhrO6JCbVt3P43ud2xtcbE4y9RnK9VIuuiPK+oiqhDrj+vG+g66d2SdUVOUMm+SaY/eWwRStOeSqnCRdW/wFUogWPoBeZCj6dw9qG2F3sUYqXQgzW0Jqkpgk7yP6nKorYWgLjsF3r90rQZlW22/FoT14rMhgEnR+qBY817+kJdb5MC6qS1E08e3AsJqK4UcA7a//zyw3+Smp7FJrULip3aAUFdog56j9ratnWvzh3b37gURreKE1bPNIaNsSfpD9R6rILU1mOBv8uz/rm2sbyrLD1D705/+pOwgc3fk6DGpkYo9sbQkW8lnki189vyZzS/Q027Dhob67NSpk7I/v/3d7+yXv/q1TUxMirbN+e1CJk4pB3h++umn9sUXn9sXX3whBeRnz+eVGfQ6xb2UwUIdFBGYSTty5Jg+89FjGt6vCzC9cfGivffe+/bLX/5Kdhw7RZuITz/7zP78lz8LtPEcPCPiV9OHZgQuYU4Q9OL3gMdbN27Z7Wu3rKOn07p6uxT85W/hwxFspf0GbX2oT5Zy6t27Ra069oixx/dr+lLvwN6eovSF51lbWbNnj2f1mR2JiZHvR8YNIPjmG28IjE5NT2osaEGlXqywhBLQzIXQCL7x7QIxO7a2vioKv3wk9TksyyskoJX8CT9/Un9d9bqMEAN15U3W7WVX+4FeHxs1AGGnKKNr25v2eI7s4IK+6UOIqMx1OM0rK9bZ3yeq6BbFpV3dtgNnuSlD+FcAhLFQ6pTCOBwaAVm7zF9tjPY7QGLzF4G1GiAMxb2mSHzlnpoER/7GAKEbKv1/jpXarqjmDOF+gLAZ0EfjeT9E/ZQ76KEeG0r0tnDW5Uj5V1GnlTabonyai6By6tNSFNydMAcq7lyHY18qHPpNeuYsz1xkYDo2deEQZJnCfRyBA23dA71of0AYgYEi+1ehz0QWJQ/CyG0qxsKdQQeIvi9jzuKwa6WhFQ5Suv94jwPKaPrumTAMLtHNhbm5otnr6Ni46KLrgD9qtmqAcG9jzWxz3TaXFm1vfd3GRwbt+MyUnT153E4enrZj01M2MjRgA/1Oq1MQYXtHveDI8jDvnoEre/IRxUS2P0RDYj3wCNHDUqDOGySVCqGiNKZmtSEvndQ8OSBCVZPnKexZZKyDCpnshZx06iOVTfH9E/PmP7sQi+iayTnP6wnry0XS2f6mBDjSPkm1cFJdFe20DIhEr6vNTFhHSmlb3s8Q2g9S40SdUZxjMBgzaIKMM9Fi6mIQCHj84ImyRvS34iAn2uqfFb0u0/3s7LoQQX+/rgUln+yUIq5pd7dspR8NEBYfkQ1fAFX/lXZEZ5eNjY4pak7NDY6LgC2R4VQPAx1IWcGUxVUgoRNqV6qp6aKOpF9ZRCic1P/F2Hv9tTtIgEAcmrPnztnI6HCiKZFd3NC6HR4atPGxsYJuzTRDCwVkKvqc7LrT9kp24Q4Z9r1d6x/wvobQOINNoSBF9JxMQQsp8KKyiwIqGUwFibYKx4fsoVOQXaWY9UCkHOoaDppo1mNjcgz5b98/1b5c+Zr9L0BYjkZ4bZVASALRLwMI2x1B/wUIfzpAKN9E7Rtc1frmTe/Px7+zBEITxmHvA6rY/2SqCKDdodbwrovPLC0tCqTQkgL66K9+81v1/QOAAW7Y7K5maQqCAtauXr0i6igButu379rC4oqtQHHcXLddGDMdsGVQAh6w0dExMU5WV1dk52HSTM8ckh164403JW5z6tQp0T5pdwEFlab39BkkA4htIUNIv1HsI6AQO8a+fvjggV367rKyjGQV9za92yfgkGAidg3WBbaC4C3gGKDJGcCZFHajSW2a8ZV4VX+fxhc7A3iFjrkwv6DgZVBy5f+lbabXjY3rXhnDocEB+QT9fYmhtLut+2JsmQ9AK//N95DE5LyHNQJa62uAQlovbds2mgSwKlLSIUpxCj2BSIokP0B+wc8JCLcTIPT6QQDhvH1x7Zpoo9cfPJTKaNdAvwAhscetDmijUUPoogHFUZmFdH6MDGFErcN5ErUkRWl+KkCofmwJROQZwojcN4kb/GBAyEM2WO8fP0NYRl/1kbVayHYYJCLuOS00p4m2vq+alQi6YoB9/+xWUZsXYaCQN26KxhZAvYi8FKg3Ac8U7cuyz0WWTE691/F41iPJ+Ac1NfXYcue/OlFyGLvKjJIApaT092mg9qIHPfDf2wPCALGRaY8+YU2XVgRdyM0pDxHV9HnzZ24ChDGP9URpCfKbKKRONQu1QSKay1BGFbnsNPqaQS1DGbFjd8e6AYRIZW9v2Q61hvQpWl/1PoQbazba12vT4yN2TGBw0o7Sw21kyIaGUHyEZunPgPiHGv2mLHFPj9cxMV8AQuaevR9N5UMRVCq1qe1EjJEyWCofcmU/twml2ibXI8qaU0brgDAXZeH+AGcc+kSLPVBTUrwjixfjFiDUszIO7PKvIkMmukzQAN1wK7IpcRKn9EQtRFB8RCtNjr+3FoBy6z0PoSVRZ8KziSrU4RRgDkuGwkUIZnXw724lUhZ0nzyZUMAst7PMO4cmMuhQeG2v01aXoU6tVgV7a0wJFfW3yyjkiqGprYIHlMoAhp9X7aM28TfGsruzR6CG+jzVzA0OyQkZoHl0f58dmoFidVSgjbpBaECsazJsfGEfhgcBeuN29Mhh60M8aG9PGQMpiG7Q129HwAuKLYqCx4iyj40qax10Uxc98sbIOFarK8s2grCNFEbHrafL17uvTAeE21uuIgwwZc2NjI2qlyE0XoIgfHsmPIQQSgqr6HOIyrEOUv8srX0CEvyOutT19bIfJYrFAMI+VFSH5BwCCgMQqpY7m4N8zbYDhKWNaZ2rgwYTD54hbAWseYZIY58COBX2UDBi0jkRz/VDMoRRO+/VKL7Wi3nKmxpn+6Kp2XqTvc8BoY/hf2UI6+MUWdp8jX2fDKHWb6ov50zBNlIfB/WS3nyLS8uyoYAO9v3k1KTsDHb2wSOawl9xQHfnjuigAKSz5161i2+9be++964oj0cOH1EmXrT+ji4/09bXC+XOb7751i5fvmrP5+Ztbn7Ons+TLWTfbllPt7dd6Ey2g3VNHTgZT5rbA5ioMfzVr35l7773nujq+F8I1/z5T3+yP/zxj1JMXYBx0OHgjP1OTSBAC0ooNo4gIWJUjx89ttWFFRe+6qMgxH2P8fEJDyxy7wSaVlf9fCITHywRz9m2LOn+gX7VUnOucUYSnPNyFOiqy/rX906p2q/sJD2RCQ4DAlNNNvePvcZeSjyMNj8wP0Zc/Rnbj23zs3HDlleW5D9w9okBw3MlAba8xU4IzgEM1dtG+9p1Ff5GAOFckSH86voNZQmvP3ygDGHXwGABCNeRzpWCHG0nAITNp/APA4Sl81NmCL2uIbJI+wPCsk6rXfL1hYdHKkLQARCAMCiE0cIg0arqh1ojIGygkJQr2bMt/j73lhxA1MHGj0MZrRi1IoNZ/awmcBjZnciSNWVH45mKbFz6RWQ1wokuQWU2Cg2Uy3ZYSM47fyzwut9/ntGLeQjaZnkPrfTjcLK9hsmH3gFh2Z+w6fZKxyXV3qRoUAQvyEZJij+jx7Z7ph/++x8PEMpxFfgpBSgU9aL+LjnxTXs8JWwbDHWAwQA3JUB2eppnu5RpWFsrAgRBUzWAgu260iiHApE+aghX+V6xrYU5215atK7tLVFEqYmYGR+xGZQW+6F9kN0s+6VBqVPNF+qgvV6jx0HIWlFmDlEMACGZEAGlVFuZKKORLWUoysxOSSbKZexx9KHfCBAyptF7TaIy1T0dgNsB4ZIijb7GSlAYmfwYsxwQOmW81SY7vk9UtkSBjf0SgTenvTigDLqR+giKeu0ANxrsOnW9Q2IwApQSY9KqSQC/y7p6umyZA3htQz21CEZA2y0COQFXMo80RFJGUMTs6RVvbHmZWsNlrT31WGw6cxK1UyahBSz6ePgQlGPzfQChgiQA365uOQgSlDl6xN547XU7iRjB8LCarh8+fEhOzCZUS8ZnAxGfdWUSyaxhQ6GJHj921IYH3QF5/OiRPRWda1avY7zPnDutRtGIGJH1I2OwtkbbiVWtS3ofoia4sDCvfXPylZN2/NgxCdsA9Py5U/afHl+Lizb79LEcI+YN53FiatqGxydAdbaLMFOx1iJ7u6fsJhNMxmBxccnmF+a9Jyf7KltP7mil8U5nHo5QNLMHHEaGXDW36fyJecnPzgii5es/P19eZC/r51wBzA5IGU2oq/VjYg1l4mZVQJgCoCmA/bcCCBv3TZBYssC+U1ATCyY3JQ0+STk4eZQncpoNQ/d/KWW0aa19L0CIX0Ff2a1tAZPIqkONBERh3hxEDdoQvUeHhrR3RMPf2xNwvJQEXW7dvq3MH1n7sfEJUdffuviWlEjpkTpMMDUreYBq/uzZrH333WW7euWaPZmdtYePHtu9B/cFSlHexi55jbefd7LoaGWkmnKYG4DVN9+8aG+/87a98+67yv4RBPzuu2/tk08/sa+//tpu37plc4sLqU1Sl94DsJ2ZcRVi/nWF4vt249oN0ez9vHV2lhgEKbAetttZW5QJeS0hZ4980do+QyCG/obeoqlL9xZUdwC4BLmC7ZHWeQBCmMM7G0kjwcy6+zwwhnAcQl29fV0G4ISiz2dIFCsrq4HSHwFZJ4VGo3pvZh/aAWQsCa7qFSKElKUJPy8gtF2njCaV0YcLi/b1jRv2xdVrAoTPV1cLQLiBQtjunm1CjeqgkYY7GE1x1YMBwqCpJeNT87jzw6JKl2ptm5BvWIHUzJA1gcIXA0J3oHJAiGNU0Gpw5toAQjlakfEKwJUdIsW9FgdnfQSz2sQ0JgEVy9idXyXPzAUIq499gLDyQKyPd0n3LKeglT4a1y0EKIosSKuPVs+c5Z9dgi/vORbj1TRP7eZOz5TmWQ5xqhlsB1IB9fU1xOfmdYw47DK+mdJfSAgX9Ye1k6ECCNOaiEiQ1954hqAJ4L/IoXn5v78YEHrWr1RNrH+GZwd9/ZIdlPpqMrgAJTmqyjb4Hqv0wUoXy9dbddmXYLDMmpJ1KAUsBDpivBDISAaXxJK3naCG0NtOAAa3VpZsk5YTi/O2Q53h5rp1Sn2x08YG+mxskMxNj/V0uQALAIuDWHUGSd0QOowDxjQuSUFVtVHRdiIJt+xue6+iOGAiO+IHWRm5j1oBxo6DmO9KhjDVirGfRYFJ1L4IxLDu1Pg+CXAEpdkzi2UfvKjfkoiLGsxHOUDr6iG6GnSZcA4VAU4U4KDGxh7SwUtLliQWEoIvWhfdPZo3CQwlKjV1MVAFiWZz3wgGcOgREKFHIwcr4y87mkV3Q8qeO46x9cgsdFgoo+44qV1BY9DoIFRpH4/I8ETEPyzvS2UIuzyKjNN2/vyr9sYbr9vFN94QuIqWFDzzwvycsrxkCVdXVqX2CZ2TYMT4+KhNT05KLGZvZ1sAT87KMs2qt+QUItM+c3jaxifGPXAh8aNBAWSuBUUVYRpFo5WxA+AdVhQf+lPQib0vnn8tLy0KdPIe5m1q+pAcT7V+YR7VQsQVmIPWy9qGss1nuhIitU3r7thNT6dgisun+zpN7X20r73nYtCltYYStT9sp87KdH/5SfhTAsJYG2mRhCVrE3xId/sTA8I4J/PEiM7iyOjVajFbavDaBO9bKaOeedbnHQgQtqT8MxmWqh2qtgppel/63L+xGsKmszgPSHtkOg82tfeN93Y90Ah9kT3/bJZWE0+VCRsYGDKCYcqkjwyLNup7xoEP9X+PHj+WoAtAjhpt2jKQ7WPfoxL6zrvv2NkzZ5XJC9Vh7p9AFGcKr3/06Ik9m5vX+y9duWI3rl83AObKCmc8dPIUQEtAFJtNSwWCmTBrglp58a23JDYDxZOAF8GsS999JwXSm7duqYcgZwI1fS6G1qdgGfeJLcanuHXjpj15TJDKlUiLABCsm50966S2utcDUth/PwcIDHoz97ov7zV+iKftKOuHGBvnD0Bufn5eZ7HTab3dVAQKCVTtbu/Z+up6URrS1ZPKijpQ16ZFVocBOHmeUnm8DNgyrwRsAbMKJkNxFf2e0pQAhF0SCxL7JwJiUc7kAZOXSI28vJeYvSMiN+E0dNm27dr6Niqjz0UXRWX0q+s37ctr1+zGo4c2t7pmXYODEpRZ392z1R0AIWvfAWFkauqQ5iCAMIqhuUZepxOAISLf/nNSPcwoo4WBrDvpPwIgFABTc8n9KaNyntrQXupRzwKsxHQXAg/56JXPmT9fAIooPq0vgwCDfrBVI+FNgLC65DJHvQndF45+0CxDxclrgBz8Vj8zB4T15c39OO2OTVtGoZvns1qb6E57MgJpftT8OjkxBfCqZwkECKt0OT6vqBXco1lot5ybWI8hpBFqqPsCVoxLQQ1weX++lxehEKz9oF178DcfBBCWc9h03XCMC0DY21sYPqgeOOZqpl6siQQMG7IyTUGXEB5RnVREnFWLFyDVC61LjwSQ0CHw1t2xJ6XRbkRlEmV0Y2nB1uaf2R5Rv7VVM1FLtxWr6uvssIGuDhvo7RYVxoVXUFbD4Pvh7ept3jdIh4SZsjw43p5BLEVlcIw315xuUgDCvb1EtQRY7cpehFhOSOorQ1gHhBxkAG0plFYpoWEnQtyHz4rDNP7bM5pOtY11nLegaJpbnHi+83lhjQdVtIgIB+BNrUiIUuMEMB4AIZRfnZLUKScGQM3PS4tLUhKFDkQGaXV9NTE6HEDzpWwqoEMgwDMR7fdVchhfSGV/OUDYZGcOCgiZ24G+QUW7qR/83d/9zv7h7/8fe0XOV7/NPXtut27esutJkn129qmtSFVv3p7PPlNG8MzpU/bGaxfs6JEjEpt5/OihPbh/T+uTeT18eEb1OWfOnLWdPZwKd+SwL2S+GWPRxTY39H5qGclys1YVHUeZNvX241nD6eHeyS4uLSwou4mz2T8yKsC+PD/n6rmpb6HUeKEHp4wxfdLu3XF1QmpBoVaRiUAiHueVzEE9GKfZi7puDXCpJipKdSbE0uhwJ5p94SBmbtJBXKaXyRBW7Fn5g9/zPl9tKaNZrXlxOcZj3/O1mW1VzUTVbqai25D8lfSSnwYQtgd1pTZnec//fwKE8VQOqOvKp4lB0TKlzjDw6oI9u37tul26dEniKYCH6ZnDyp5Nz8xoXw0Mwawga+fU/rBdrDtEZx4/fmQfffyJvjljyMRdfOui+vm99957NjkxKVoj+znq9nkv4G5peUWgjbYXLjrzpd2//0SgcHgI1W0/+xCxWUcoantHgaPhkWEBOezViVdOqqbwV7/6pZ07d05tLe7cuWNXrlzWNe/dv6/aSK7D/dNDFarl8ePH1N6BukJEtsgU3rp5U+ex96nds92tHdta3bbOnk7rGXQmAr8P9gQq/54YqO4Jxw3OsPMgv/dAVAue5eVCHZnzGj9A2UHq1nu9RRBgjbruoUHq2J25JMVx/IgeGEXOLBKUTGe3C85k/Xm7O3XWojrqKtMpQwgLqbPTVpZXlSwo/NVEGZUv/fMBws4MEEIZTYDw2g37HDnZJ4/t2cqy+g/uUMfT1W1rOyZAaFBIQqigKHkr1VzccfeJ8khKC2RsUbvLHZLISuSHTFF3EwavoFL5L/KsUXx4EwgrXtvG0DvASTefpThy2l/U4jQ5F3H94hr1vnlR1yZAw4HjYyPgq9qN8hCKGrboDVYHhHlmIX+c0j+vZmFbnfSm7KDPWlMtWID1HMTngLCe6WgaYt5LFo3NFf3T2h/wOSD0ZwmAG/Mdak1aP/lNF7YiKExl3WBYkTwQwfqiRkdUuLzJtzIascY0U7ECK3WXBC08C+TZJuZS0vK1mq59PYwf9MeDOcYBqpvnxgMKoZwZtX1S39yA5oA6odM6RHMIwRMZ51KYJyiOxaGZ5iUAYcyT1qn/XzGsAQj16z3n+kvOP1FGO4n8cXBsbdo2Re9LC7a1tGi7qyvWa7s22NtjY8NDNjM2Yodo7N3fa32qETSX46ZPYTLmQYPlwBSFY3dXdVjULpIBcptj+huRSZxYBTPU+y2aqIcqbUaHzQYXQMg3zx6USAAWDrn2cyY8VYJBz2gHAESJNfo1Bv0u7KErhXpfwfgMQB7fkTHkwIK2yndu/0Jl1Gsz9tQaADoM98czRuuLUG7r7aUvnre/YE9AIZTa257Zo8dPpAh3+coVHfCo4olCnKK4ETgLGnVnOhy13+BK7ezYsZMnbXxyQvuGaO7TR4+tg3Hu8vYIkTWquQD7etq5zdOSys+PZOsdyJd/jbNILBDqiTe2JHrQhVPQ1W2DA4OifP7il7+03/zm16qPYS5v3rhhd27dVqPplZVl7X2EX3gPYffJiXHRTMms0adQQA5xIIJJylQTgXfVXezjAnTZlWUX5OmDGjYqp4/IPyqhZLapt5Q+MLLoUHxFU9/RPOEMIl7De9mf1BDS+kL2t7dHWVjGnmyj3re3K2ArNeEdRCVWRS9lPhF3YL0AHMliAIh5jlDnLWwk7kFvr9PMaHeRModlgNSVYpsUzBrPgSIgkJ9VzciqKQjV7gwq/ch0RrYwHhoAWpZt5bq5eFk4O+6jhv+Q/XecIS9p4w8CCMOOVkBw/fazoF1kt/yk9y//nYuLNH41lumGk1f7sMLfiyRE/iH5Smk3GK2OfryyY6/MeJfnS/YkxdJoWCNtAXmzYmU7pdP8eJwmoQAAIABJREFUrpP31lAm4ey58u/FExRvR3n52bPn2lswK6gfFEPHzNZTrz56xQYTw0VmRmxyckr0cfbptes37NtL39n9e/ft+dxz+VRqE/HqeXvtwuv2yqlTNjoyrM8kgMdZQqZvZXVNwaWHDx/Yhx9+ZH/605/t66++tadPZ93+0yamq1MZPgDhxvq2zoeBIa/P4wvbc+ToETt79py9+87bdvHiGzqzyAxCbf36m29EIaXGHBvmTeq7la1TDfbwiOzP/PM5u3frrp6TjKDGgPK6bQ+ydnQnX1n19dQtl70qtPKyPVdOcZTxdMuuQlfnHMS2K0uYWlvxdoJmMBm85c+eTU1O2JHDh+yVk6/YocOHVDOIb+iAkIAb85R6kBOgLs6P5GN2deiZQyWW6zsF1veY15V7/bUrGfpK+RsAhDueIQQMIiyzsGhfXrtun125YneePLGnyIPz3NQj9Pbb2s6ebUEZrQFCtyjVaFEJqva830jlq1X+vAkQMkhVSXKPKPu169mjFDGQfH4yckX0vQRdbveqapGlYam+rrLx620SatzlYrsnwxt98RSxSFms3Pmr1F6kaGpksXw8k2Jh1v6gFRBWgVscqBUnKAPnUYOZRqcxOh9rtCmzl2fZyhq76F0VVN5MebM+62n3qplyd7ccP4xL1J7VD/Q881nOW6th9Xuur4fWeqK4RlEjUeuFyIbX/ozWE4lOV9CH80BHlrnwjFqs6bKhuzv8tUH4q/348m0n6rfiS9fplTKUiQbLXEV9mbJqjAtOvKgsHgELieUY26DbesSuFNfJs7jKwKcv5j7mMKiobqL3rBOwYnvWAzgkS7i3a73MN5z9lWVbW5gXfXSwp9umRobt+KEZO3P8qJ0+eliRvn4oHl1EWj0jBu8f8BcgNyTzcYoBgtRf4Hjz/Nw7EVHWKndT9hSi71pXMb9Mc1AwyzYN/l5XDHX6iJTJ1MR7xCnomXx2Dgg9aOLfZWN6/9kdh8hyOpgli8QXa9jFX7z1RTjkKKChVlfuAc/YaR8nm8qhB72GKC5UGz6LJawDE+ooFN4kqoO4DKIEEkJZW1cvqpu3btvlS5dERSLqrThAKisIQEjkF6nxzt5uAxQaDii9L3f27M133rYjx4+LPvTowX27ef2GdUK16elJ2dyyVU25dmtOZ4vNaXXsYw367XndG/2twmcu+qNyiO+Y7W7u2PD4sA0M93tbkr099Rp848037J133rGZ6RlRNq9fu2pPHj22uefPdc1BMn6HZmx0ZMQG+voVbOAb0CcKUWeHaKOHpqe9Vsd25ajQ4w+66fP5OTkvfLFeZg5NKbIOXbMjZdmZO4Rm1lfJRK+IPsoXnzk5MWGj6oc44JF31cRuO42TtR3CWdQXLjm1GVW+wUGUCjsUyACYQ1VjniVaMzYmZ05BDTLFadCKcxmbAdPCOmwb2fwUqY8zV5YlDH5DmUijecxUeOvnfv3cfZF5jYBi5XUp0PgiQOn+nK+nWM9x9sT1OjN7/6Lrvehei89pTh4WPlchEpaDvjaAsAlgxu+83rQNIORv7RBSxfernkNNmcIXP3f7zKP+0nKmhjPtVz5IBvmg9uMgoDARLFseyy1T9VlyP4V6PTJvACinMrpA1Pz8gj14/EhBNoS5RC/s7LCxCerwDok9cPLESTt67KgtLi/Z4ydP1ICeGsPvvvtOQHF6alptIqj3Q9QFn4szYnAY2z4gcTCuyxn4ySef2h/+8Ef7wx/+YLdu3tb5Ej1E11VmASBMvUz7vaZRa7uzQ2waxGLee/cd+8UHH4jdAFidff7cPvvsM/vjH/9oT54+VV9DsbtSL0Aol/gNBCA3Vtftyf0ntms7An/ynTM/Ps6s8KWbfNNiuaf78smoKteTdSXISa9jzizsOthEtgk/g3KMzm47duSIeswS8Ltw4bxNTGDvsNk9akUhBgb+Pz4IzKCUqZQwlwTOOkQJ3tjyLKAnMkofVW5hat+UDMnfDiBUDWEBCBfsi6tX7dPLV+zu7KzNLq/YRgDCnj5b37UfCRAyQCX/t4kyWgopVEFanCX13VdcL6Nr6LoZUAgD/SJA2GSwCkc2y0Y2Gfz4XR0QtgKWPEbpkfRwwOO1BaUxOdRNUdW413yTvAgQ+mt9XKNu6UVGOhzLyExAtQvpeO3BlNJvd7187NmUGB2EEFSE2wZc14179bl8w+df2Xn4osdp+HsIF/nh4msyRbKz/m1Z0rg4eMIZCkAV9/23BgjDsFZ6V2UjUTp3ZZGzGpBTTydREQdUZCcYHwUIEq0isokOWLr1uviWiiW0lfwgb6Q258qPqTqGBbWzaz2dZv3I9ROl5CAhq7K9ZXvrq7b8bNY2lhZtZKDXjk5N2tmTJ+31s6fs/KlXbGgAqmMChNz/5lZq5I16mAvlqKZDjcJ3ZPABYFIhTSBVzX713DtJUIQ2GU6pUSArrQ+JEO24OAvg06nM3i9TFJYuaH29Ttfr7zfJ/2fUOV93fkBxgPMZycUpHJ0IkpTBIxd7ccqoCyE5nbQn1X/6vEFhIUIcayDWKPZRgCi1GnA6t7+XzwIIqA4Wii3PovvtUNN55NKfzs7KgaG2BfoPzk2Ai7BJ3kjBv5RhljiMCxZ099Cfrl+ZrNOnzyj7RNSaaxE5V7PzTgRpfH6qzsD+YDB/1vqGz+257gWKbBKF8nknM7zplKOhYTt/4VU7NDNj165e1b3xN4AZ9Cf6EtLbEmVRwJa3fhiyISLtysLt2Ob6hs3MTNuhQzM2PjEmMMWH8BqeHWEYxnRxcUFOmq9LIuqI10xJKOLQoWnPEA4OKHMOHR3widP4/NlTNV8mGo4q6dTkpFpSuIASAj3ehFmh1OjTmtgP/I5+ZYw39UGj42PWPziogAWBkMWFBVGcALFBh499rvMg7HdQ+rVu92wvgkdp7WtNhVp4nM1t+olV5uuvDQjTUVI/Nw96iOSB2H0Ebw96ufqjt+3JF0H4HwIIc4D4X4CwdYr2A4QlMEVXoxm1lxq/yZKHMi0lDDRr34ANsSB7wrlD8JAgzNXr1+3K1Wt2BXvzbNZW1lZteHRUolXnzp33JuoXztuhw4elFvzkyVPVAn700UeqMQRYnjx5ys6de9XeffddZfIGB4e8tCUTjMPOXL92Qy0p/vmf/9m+/OorW11B2M19OvrQAh7FDmKxJCZU7HnsM2dZ0OGhknNv0EnpH/jpJ5/YF199aTdu3hQAhZY+c2hGoAyRK9Ur4x+sb7qA2w5tLrytU9KmbtkP4QfLjmW14elwc/ai/1AEcNjbUFoBsKqFnluy9bk1M8gM1Aoyfwr+7dnhozN25twp+/3vf6++hNhdz5rmgBBVcgeEOktTD2eddLAj0v/8DIpHiKQF782SGKFE//PWEHaIMrq2U2YIH88viC766eXLDghXAIQdtofaYE+fbQgQYtSJ7HZmA99aBbx/hlDT6I5UAiX1VEqkU/PsUYANB3TVzRuAUAs1/S3PzMViyYFJOEXFdO1XzpkWXzo7srqnViPiEYe0EtI1C184u07+znDKdGimQ1uACyco0bLanShNEZN4bXWsUt3nSwJCj3AkwYBEAcNZCYXFAIvhrDZF6OI++NeFV7olGBFNtlsmND1AO6Cbj4XfX7swajFj2Vta03ZaZyVMrrNP05qqrrv8eRuDA/UMYdtI7/fyFWp4uOoctxsPn4c2tTG1DCEfQBSvqFVLwiyADufow5t3fnzUtEUGCwfeG4871RRQUbnhfQBh7B/n6e/a3vaO9XZ1WH9Plw3T16y3R8CQthNrc89t5dmsehGiKHpkasLOnjhuZ08cs1PHjtgwgJAMYXenaHE4uCrUJ4Ox7bRKvr2ecNeb0YqyV7apiEyKaJUJIEd2swA3Aocpq5/19POCes+k+Fj1eHP77i61IqgDwlhT8fkuae0N3Ou9Brlm3DsgIrKyRICjzhC7yvsKQJjRa0KMiXvkuYqvFM0MIKkeUOo1tykHht8D+h4+emBz8wCZJdUQUn8R9yMKbghPKf7qX2XdMAGFLusFDA4NeQZselrjA/WUiDKOSGyZEhDme+X7A8KwCj7+e0ZNCspxADXmifvEOeN3iMCcO3vWpiemlAGlNpDnpN4Hetbxo0fVm5AAEGAQ2iXqoaJqRkZjb0+RZmifZODIUkPhVJR5l/FcUo0f+wWnjVpA7gMn0ds1IIzQV9SqKBO8sa76xKVFMgxLOiegs+L8AQbJdEMrBegqWyzw70BfJRCF22RySnHS+CzqhPoGB+U4kr2N+VfQMgVy/bzyQIIAtI47rxN0JcBdfZ5al9BHMho1p/XfXQQQD0ChOABtdH/7ny1t5201GtyI9Jdn58Hsch6kbqI0HuQqbUdh377K/ix1n0Z+zQEzhJW2Ey/MENafpHS8K4upEvl78R5t8KDaz9E+GUJdJ3y4/Xy5lg9sHv0XZQedsZUyxo3+R9BG02tSUJX9x75ZXlk1aKO0nFiYJ4PmwlvYHdgW12/eFAUf+v3axrpo/IPDw3b06HEJs7x24TV7/Y3X7eyrr+q983NzqkkkUHf7zm31EBwcHJYCKSDt9JnTsm+cbwjYiBq+vSMAeePGTfvnf/5/7eOPP7aHDx8VoifAHWfW4O95gqUoyQqGRWenjY2NKAjFfdGn8De/+63uiWDVnz/80L78ihrF+2IYvPb66wX74NnsrBSZO3b3FLBEnMYFzPxsazeN4ReGyF0x/JGOC9uW/oBtQgSM4JrafTx8ak/uPqIexTp7sWtme9t7tr2xa6NjQxL0AkgjmMOzUSdNZjAoo6pP7OlVIDDA8d4eImuuLCr/QOawpKSXQDZLxGRtJ3jen6mG0I/DLQHCLXu0OGeAwcepMT2A8M7TpwKEmzg6AQh3OmwbQJipjLYzdu0BoRsIn1AfLD9U3EmljkFS/UVypqwdeyEgTGpM8dn7ZQjjvnPA0QRk9jPm+x5C2cYRYMoMRqjl1cFOvE6ZgjAeBa3MjUrTZ/71AWEc/mRF/ADKG1m/LCD0bBLUNnc0g0L0omdrD3L2A4RV2oDPZ5Ve2gRkCwpo4cy2OTQKhaiGYy0HhPuAVs9WHMRtqL4md2B8DZS1EAcFhPmhF0EMd+R9TKOw2p15oppI4u+q6bYyPICcRAEW0EmZM/XhAcik2kO1rMipRW0AYemMRcsXF6Do6UyAkILvHgeEK89n7eGtm7ZBfdPKkvX2dNnE6IidODRj06PDNjk8KEA4kANCMi9Ra5WUNOPwwRhB8ytqBFJgRo3Fu6jxSplB6H2JWqz6DgVOE1WYvZuomDjh9IWjbUCMI062sq189k5ZS1Vk01LGJPYYNB+ydKJm0kOO8UxZTYC5+gCur9vKCiIue+mwJyvktESuy9jThJgawnzNOAMBFdABZZY8s+nS3qKTckAlMRjmcnWNQvn14vP5POoP6VWIeh72HPAh+5VqTaUIl9GmZNdSDaoAYa8DQjJfgB4CADRfZp2hcqs6R/orpqx00y7Zz2632wdFDaZaPOxYR49LlANMyeQqO7qyqkCC+k+Njoom+ujBA40n93v69ClF6d+++JZoo6srK7aNsqrqhveSWEGvwNnhmSntF/YOQQmye9QHIjrD+6gjhKarPoITE+pT2NXl1GDmBRopmToCcVxboBKlV9XlMI40qh8SBavIREPdTICTNQNI0ymbzqP8nCyyyynDj33WmZWr+aXWT55tTDXbDe0jXCHXZd9xbmk/Egq3rDWylsz5gb8qwkJV233ga1QcxIMCwpc3yg4I9wtOtt5xnqV7qefJWkR4fH2fz82prtnLDg4Im6ia7cF1+Rw/JSDMfcvaWbnPVL4I+DXPief+4kxrvkYK7qcLYG+jDx6teKgfRHjlq6+/shs3bim4gz3GNqEcSmsI/i4xsK4OrxGmLUNvn01NTdup06cEWviGQortYr8BBi9fvmx/+fAju3f/gf7Ga37729+KpeC08GGxD7gnABJiYP/yL/+mDCOgkuAQIFC2MAmw+dlQlhr4Yzn4wXbBdCCgB/D8p//+3+3Ca68pYPbhRx/Zhx99aB9++KEAIWCR10HbvPQtdYtPdV4gwiJwmM5Ib2fU3u/KfYXiv5N9q88ZY/rLX/7STp86rQby1Hp/+823wh9i4qRgrmMP7GSHer9irzCasrHdHtzlrAQcQp0/fOiwt8mQIiv0UQf71ELmPam1VYsSNt+ArsWQfp+C0j85IKSDR3xBBCJD+HhxXmCQGkJ6EH56+ZLdpifSyoptQXlh4XT32tZOZwUQinnbxga5cfK0S7WG0DdtLiEuqViyjlmzZC9jKkFQ2Uy7zOOEAWTROBJP9JV0TwGsckqHr5fypn8IIGxrvGuLOK+9y++p5b7Svek1qc1FtLooNl+D0f+pAGFkCRm/MkN4sBrCiJQ4yHAJ3qDpvSwgLKmZ9WbnDlxbs4p5ZpSRrDoVRVuJmLdMQj0/2OrjXKfHVj43HJAsDN/2wG5QUmwyhPX35869P9MPA4SxNyKz4w6+Z7O013FmRf30yojIHkZGjddGPV7QnaNOTVRD6o99+BNBoNyHTc8WPUBx2Ls7zHo7UQ/ttD5UwTrN1ubn7NmDB7a7smy2vqrOeP2dHTaMimLnnvV3WJkhTFkSgIY3g3UbpPq4BAA4HaD48btCxIS6vKToqb5OKIql3kNBoeXevd7OwU5k9vlXDvDgoFNARYXp8DHa3EiflTWCTgcG9iJqGHEgyBw5IEzZVvWD9IXl4+3tNHgO1X+l5r25fdrQZ1IHWQbfAxBGb7jCNqUMIa+lGJ9/OZzJDvKtFhZ8Q1Fl3RVZxzC8ifpbTG/pOAosAzSx11JgC2GVLuvt7xXrZH3de1Fy0IquC10pu++K3W3WJyle0n7P+RpmPpijyZkp1eQcO3pMUW2ygNAoRQPlcO/w4Ed/kk4/f/6C6J8At8H+Ad0vqsIof05PTtnw0ICix8qUCRwi6uCAXgEV1nEP4kRct1NZRdbJkGp8EO/pFQWUvn+PHj+y58+fiUqGMzI8PGTHjnlWsrfXo9aKXEemHlCXgN3u9pZtq0n8uu4lepMVmb0aHVPzop6ZTonWuZui7m5v0ncKluwWwQnPtLMuqD2MIAYOHk6qRG6GhhShR4wiKNltz9D6H5IdbRKkcbN9MPDm6+EggPDlgYxDwR8fENb9hHJopNvpbnmoorcb0L8KIIxNuR8AfvlxbFeTV3xay1THef4zAMLIEJYWJ5uBlBlMtYTMI4EZvjgvYAU8e/5cjIj79x/Yw4ePtXdgVzx7Pm/P5p7b02fPbPbZnH7e3YPTh8WlnQLCLGN2/sJ5tb4B6FBfjNgT+4263z/8x3/YV19/YyvLK2IzoAr8yisn7ZVXnEo6OjomPw5gSs339es3VIP46Sef2YOHD2Rv0AhQ1h+mmq80ZRU5AwhoxtrsQ7ytnwDertRD33rnbXvr7beULSTDee/effv8i88FxqhTP3rsmNgI1FzTdkJ1ymJIOANF/XALYbTWRd3q4+1vSbBlv/71r+3Vc6/q+rdu3bLPP/vMNtc2JV4TvTY6u93P4fqc2bxvJ4nbdHd7OYAz3DoVfBsaKMXndgksMkIkTahJT6J0kfhyH60siykAoUopPIj6kwNCFlRsLI5ZB4QL9gRAuLhkn1+5Yp9cKgEhCqM7KI129wgQ7ux1KUPoDr4Dwpb9WSh2JX5txV6EM1ZSVqL+iPsKypF8WzmOeRYx6G6ll+3ZHY9Cu5NR1ib+HIDQsz3VEYnawFiyLepkuQlhTJOAjVNFyzq2epFsvO2vDQhzwZSYd68h9GgK9xVArA6S4h5zQEhmgDGJLOPLAMI6PTTvERjA28cjma8aRTL+lo9ZEyCMTFc+xvl19wODxTPn9Jb9Irg1QHjQjEcuyvKjAMK0b0tAmIRlEiBURihldPPsodQouzGSXTrQOOgSKikJ9JqOAISBCJuNeNHnMDl6HrFDWMb7EHbv7lgP2cqlJVt+/sw6tjakOkrbCX1vrFvH5rp17WzYIO0Sel0AJvqruViNG+ZQ/uR5gg7HvsujkxwCLjWtHVhkbQL8cg0OaDnEuxxmUT/oWZJozh11eaIFra8JBPR2owCZM50cCHGAAwpcMGYtNTIO2ijy3J6Nc3vptZ3MA0439FEAopRRAe7QU3ldyvjlmaF6XZ4OsWRDHWAOChBLrlz1kd6mg+gxYgOKinYCTDnAy76GjFUEE7rpZ5kyqNDEAUUdiqomahBCM5tb1hFKnqmGkXGhuTvU4w6pkjY4nto77R3SdoBQbQ+gCA8M2NTMtJ0/f05O0pnTp+27S9/Z1avXpK5J7z6oxTw31NpzZ87a22+9JeeCNhD87eH9B6pLAfycPH5CfQmnJiZsoL/PVpYX1SZiLv0dmqicudExUWQnxsdsfGw0Cfl4hJ0xZf09f/ZcdK7r16+rAT29AMfGRlXL+OqrrwqQqkZQNdnMkQsXAeKJ7KtXJFTjDbLIa9qSvanpM/ORfxXB1fRLAKHk1JPCayEEQ7AkFLIJbiCYlJw4MhisbbIL1JKSeYiyAJw/wOCRo0eVBQUgft8vP2Or785t8/7XbWKM+DscK8Za+j5AhmRCWJeDP91+GcL9zvZcsOTnA4QvAoXfZxz3Ae0NlNEySPDTAcJcQ5QRCLDULtjAXOEp5f4KQUG1A1pzxU8phT6fFx1/FvXRuXmbX1q023fu26XLN2x7hz7A27blFRuSXiAwdOr0SWUBL1y4YL/4xS+0v1g3H33yqX38ySf2+Wef6zyYnJwQpZPM3W9/8ztl7/gCEBIEI4gDOP3ow49lc+7RDkcimKkdlALlKBBzxu0qIKgaur0O6+3vtp7+HgUnsWHTh6ZFZ6UFxvjEhM6rm7dvqc7x6rVruoczZ88qIPfs6axdvnJZwjqcXfEdrIb6TnK3oDQAeWLI93GZFIi/YRc/+OADUWdRX6Y9xkd/+VC1hGsra9ax22GAwe4BB8AKessX37OtDTKlndbd12V9PbSx8rp2/rYbqqdK4vjZ6Emw1riTYxVfLf7fsV6TyAyM05+67YQDQh9MB4Rb9mRpwZ4sLtrjhSX77OpV++S77+zW40f2bHnFdnt7ve1EZ7dt73QJENJ2QgOdzpQmg+Z2tSlqF737EiBMfb2IvuaA0FstFMmEQtI/ZP39tQ5KfCJS1kFgo8wINTUzzp2E3ODu54g3gS+PthfpyJT98GfOrxWF9/nCLRdEdbmHo1pcI1/4bSKbPwYgLLNurQdZgLBcCCj684n3nIGddoAwruoU4RIQKkqSvtpG87NbCkAaTrRqLNMYhciJv7wMGvD7GM8Y9zLq6kY6vSALQPg9xuvK96UgR7a020WrZBPK22gd2Pw3NdXSdi+OrGBrU/j9D97K2OZZ5oJjL/F6z+ane4Fu5pLK7rgrs68ggLsintl3OeWYFyhsEsQQ3cPrxDxSVtJJC8OYRFQiqFMazEKWK82j1yN12q6AICqjPez9lVVbX5i3nbUV26Up/c629eztKDM40ttto33dNtCDkAtiGA5YFfGjHkI91lyABQUxCb3Q3oGagETTi3lVT0KyiCGGQksRRHNUV7ehawIaFYASKERV1ccpqKK5SmvU3roz7y0BIpjBvHNPIyPDOljdvqWsYwKqCMhoDjK6HmuYZ0Q4gL87KKShO42GXcAgotOxFoIaquL4UG9O880Eq4ZNPZigyvocEjEOILq2vuEBgOUlu337jj15/ERjStQZp4FaRlQuT5x8RRkhKEJQkwBaAVi01tJ4uWptqPX6DpBQzy5qqWUfu8reSIGG9vuluV6Wuj0ODahbx44dt/fff1dAi5+JkuO4AMhWafuwsS6qE3SrM6fPyKk6deoVUT5nnz6xe3fvKZs3MT5ub77+ur337nuija6tLqvP4NMnCO48UY3N0cOH7OSJE3Z45pCoW6y3qCtlzNXvMmX0GEecRcAm88kX10AWHQorGcGoG9X+UD8s34+xnqKbBsCVeReNOAKOmQp3BC0iM+60J1eVZQ1F+xwPZqyLOqX1mQnHME44ldSVcr/sG5wnXkegwtVraWnie/Eg9r5+lubOXpEJL8x3aQPbneX+mQ0BhDLxqXFuJeLUfZnmIETnvsGJjA2gD6meVLGGdQk9SimrkR8jZeLde3n6/Vb7ELbshwNnCPcBY22fLX9Pk89XO+jKE7/Ntt0v41ifvSw7mM6lgwcH4uP3CSjlj1ORN60+ZwZPfD7SpV1shOn0MeJnJ6jwr58VqtVe2xAbYG2V4M2G9tAzGtfPzaue8LtLl2VjEe+Cnc81IOuMjg7Z+LirVtOM/oMPfmGvvnpO/z23sKCG8//+b/9ut2/flnIx2fnDhw/bL37xS7WmOHr0iOzN0tKKAjnYPLKDZAuvXr2ie6LcQH12Ux0wZ43OpeQLgAMIuHrtNa9z+juqqKgonzl7ToEg1Yffv2eff/GFsoi06yGzyTmESurde/fswcOHtrK45H36yuVdrJPCb3vRMqutLO4du02G8M2Lb4qm+sc//FECYUsLiwrkCDdA5Uj7zyGMn+nQR6emp1RriM9D+YhKaDY2k3jcjm1uuRiYK+f7utwuyi+oq/Zrid4dRibYPODqnZ+hD2EAQhZmAMKnS0v2ZGnRHi8u2WdXHBDefPhQlNG9vl7b6eyx7Y4u2951QNhB2wmdOuWs1DOF7QFhMoIqUpK2fUHJcgeA6DNOjEclygwUDY6dw0vEmzd7FNx7vWnDsWBTf6vcWapbne8NCGutDUIUR+smLZ7CqCeQEo5y5YQJQ9+GH12/htbOPhvgxwGErUI9+bgVz5EyJOH85sAqXp83pm+y+OGshGNcmOUGOmzT3JX3Ygl4+OA4IIxDNzsos+vGfedAtqQclfWqAX7zSE4e3WuaoziY82Nm/6Ot9nQ5KMyiIZWalJZ+WcWdtKVN1R2vSt1gcpC0XxIg1Jym7xKA+9gUfQLJCgdLINL53FvyyXAnFk9YAAAgAElEQVRAVbMkEObf7N2gZ/o8pBYfqH+GY1kcp4VX5IQbwKVaTuxZjxrU79je2pptLi7ansDglg10d9kIIiCD/XZkYtSOTIxYf3eHonreP897CEFBVOPtrc0ECAfkrAIGqBPgkysZwgQIiQbGHAelhSgvUxXCO/U9E+wHbBVOclyXteqA0AVn8jXNf5MdJPhV3xueEUSwpTXS4CqQNNh1yg3R2sjCU7C/vrnuudG0H0IpOI/bkR1krniZmA0SJfGeVL4nHHTgyAQ1iYP8u+8u2d07d71uNIFPskIocdKniueEHnX71i21pSj6E6bnKJ+nSv/yk7NsZN9kT9r/bh8BpUSv7usfUKbtjddeU60g90H0+PGjR7a86GAQYBZ00unpKZuYnBT429raUP0fmTCeGzrp8aPH7PSpU7ahepgVgUJopyjznjh+zF45cUKvGRsZlWOhFiGIrugZc4EQU78u1g/3wBc1lWMjI2r/4FlfHMk1W1vhc6CakUHY9b5bqder969EjIYeqfQ79JYrqq+PwCU9MqFFq/9gEjFLrUagnroS4JbAHpk/ap0IWOBcRl0ta5a9QG0ktaqMI06q6K9QWgGHEmpKa70p27vP5JbnTFYSkInNlMfv/jWG+4HQOlYsX1sPtu0HmtoSUitiXo3MqvT8AQiLYGQWYJadKMapZEO1DxRW0W09eN9aQ9juxNqn7UQCO35b+41V/rf2Y3jwPR7XK9tOlAH1/QOk5Wfsfx8VvysOt4YbTGmAdHqVY8jvPSnhv0ONNILmZSwLSiaBIOrutwUyaOgOXfTJ01m7ffeuXb8BnfOK3bh123Z2CUZyDtCrlubrHuicmJhUTTNKn6hjTk5Pyf5//PEnHuS6cd3ryK1DYimwDF577YKNjY1bX9+AmD18k6kjUwhIg1oJnVO+Two86NwOYaoQUclaufleTMHQnm5RVI+fOGmHjxwR6Lx6/ZqyiwhgAc4mJid0nzwjIjpPHz+xleVlMVXy2I0D61Iteb91ktuLeB0KymfPnrW///u/V13zn//8Z3vw4L4Cbu2I3gS0hoYG1LoDAM25rLZpSZAHBoRs6c6ubWyuFboYUVYBOPSMqovW1ZMHxR5PZSw/S4ZQjp/tJkC4bU+XFs1B4bJ9dvmKfVQAwmXr6O+37Y5u2zLqB6GlNAPCwhSkvUBx5Yu+nGvrDXnDocLRCIn3iI6HoiFUGMQSgm7C4tpcW7Nd6jKgdJHKLRoeJ/PUALp+NEBYe8AmYJb3G4y6wP3Gpe2B1UCTiev8FICwOMgj0liku1vn+SCAkOeMDdK0eduNUZ6N4p5yypsiWDXJYf9dNUOoDVzLbPrnlY55ZEwdEPpG3pcmGussA58CTC/aBOnvlch3OADpHDlYJL39Afh9AWEAwxjXeDSeioha+eW9p/S6RMcs2r1kaqTKDvSQSfOWHjpYMJaKkKYWJGke8hgrxwDZQQHC3T3vRYhxXV+zreVF1Q0iNDMzPmZHJsbt6NS4nT1+xM4cO2R93R2ijAJIoq+fsnVk+GhS30k005uxY+hDcCYMuMBZagHBveaUUYCPq3sijFTt2xiqqwEIcZYBod62wV9LvVlEGqPW0jNi0dfSHb6YP//vWKfleo15qANLvSK9H5U6NcrNAKGAgQrhqZFLipEZZZT3RxSb/UIdIk6LIqObDhCuXbsmBbnr12/ag/sPNI/RiJh6FrJvhw8fEThVm4qnTwUq6l9lVD8DhNkZ4k1IDrqbihFpq6grNzCBHm8I71lgqc8mQSSehddByVT/v5kZ29j2NUNzeKTWT5w4rmACAjRXLl+W0h8tJghg0P/v1KkTdu4MkelzNomC5+CgPmN1eVkZVcYDh4TxF5V0bNyzgNNTNjUzpX6CQV/S/SbhJm8FQ4R6QxnIhw8e2r37d6U8SvZxZHRE9aSAcihkov4K3CfH1BdHHJKFGmi0YWE++AwBy16oy5sC8mR4obHiXJFpAPBT7xqBHqm2JtEaz8hHLaL3IMvX6gFNo16Wn3Ful4rTr/Vv+1z4ZQBh9TJ58/JmEOG/bWfzq8GJgwJCTxRWz9hYu1Frlz9TAQzzXstVS13RffgvQPgjAcIMLHq/xnKf5Sy1vYyqrTMyzQ1zvLOzZ+trsC7W7OGjR/bg4SO7/+iBPX7y1J7OPlOm8M7dewJtCv5oP/mKg5mhIOPggGiRiMj86je/VmN67Avtcr788ksJxhDw4rXsX+oK333X+xVi72B85JRvQBPvder4ngCr44fsq1DS9GBN+FcyMZ0d1tNL/fCwzRw6JN8dbuCje49seWHJTp07ZW+89aa9//77alPx1ddfi51BOyNnjyWoncaK6yuP1HAWtNiIZOPjHMQWkpH8/X/7vcopvvnmG7t566Y9evhQ7J/6PuN9MFzOnDolKi6iPJxpZAvxHQDu/Bt+kithe8spzseNLc8eho8aY1MkGbJn8uci6NJ0Fy9jKQ/8WncYvSjV/3VRmS2bXVr2DOESGcIr9sl3l+z6gweijHYM9IsuCiDc2e2qAsKGpjsR9cgBYdvkeqpRkKPW7dFw9dTaxnFKPbwkRkHPKs8wkIrGcSNTsQAgXF+3PRy7nh7r4FtRhSxCUzemtSxU0yJqO6QNGcJ0WlUPrYzCSOQ1OMmi1wRFsiEbtq/jr4RqK/iKx6tHHqpOYu4geealzIr5gdP62VXnqz2ltHotOZGJgtku4eefFZHeqjDMQZZz6RRXBWSSd5Mu4Y50TsXze0vR8RZAWHe8/fnDKMUmzpfTfls3Du2DuLAxHpX7D7p0AgDVZ2t1Elojs+VI7gcIU+FM6Wt3JIc847hzJdeWyABzhe+UpA2in1vKIsX4yZHtJEtHxsOVzTyqlkRYoNdFCxLddvWQxlpRgREZQsAg3x1kb9ZWlDHsJ0I6NGhTo8N2eGzETh+dsVNHZpQh7CdzRoYwNXrX4bvtCp2sJbIgyHE7BQ6xFOikpcIZhxg1Vao7S4dMPUNYp8DFWEVmUoeF6g0cDAI+yPSQVVJ9X/pMz5o7Bd6DHyXwjmuqnrEWkc33TdQsB3jg31UO+7WV5ED4q2Me8oCMS2YnIYE9BEJWBfCidQXUpgDCAEIOVJyMZ7PPJZ1Ok2Hs97btSIVtfHzCRkZGRQEi68Z9BHU1v+cKICyEz9zelfvjILspW/fJdWi0KVLK3LNu1Yd2SRFUAkBDXjPJXNHjT0GDDhNAo9kzPfoCZE1PTUrYAYBLFB3lOuoI4XMdmpm248eO2PlzZ+zE8aMCk9TacV7xGgAkmT0HedCWBxQgIHNIppJstasBDnovSxwN0XER5cH5K+tg6ecKffXp7FNlj1W/mPoPFnRoqL8JEEY7psgeO2VtTdlOMghqzdLdbaMjrnhK6w3mJ+oCoZXhFPE3qLTQil2C37+CORABNo9B/EAwGOI3zmcvPis/xw52djStoZCGbxfELtz24mxp91keEGv3GRlltE07iZy9UWaS6vfln+DBqXTNjDlS1GBnNNG43x+WIWx66iZAld9v/ve/coYwsWq8ppB79UClf7Xv37Ff2NbBXVyiHnTN1mEevMre05QhzOcisocBCFUPvrltc/ML9uz5nD19Pmv3Hzy023fu2q1bt+32nTv25OkTtfgh2eD9ZmERIDhGrfOueqNeeO1V+83vfmcX37oolWNA3s1bt9QXENBFzSBPBnXz/IUL9vprbyjohb3hteGr0lwexVJqHEUfXVkVgvCvAIYhLun+WAF80jzs7rnoGraip69HB9vSwpJtrK3b8OiInXv1nP36t7/R+6DKfvPtt3b37h3VTIeYTQmi0rnYBhAWs5VNe4w3NpEA5T/8wz+IvbAwPy+F16tXrtpWattUX+EAbBgkb7/1tlRKyRSS0eTeYW4AzGEdee9er+vneyv1bI5attzHi57BsU5zoayfDRCiDwfWX9vZttnlZXssyuii+hACCK/du6/G9J0DA6oh3OqAooKIAZE+BzkV0FezgfG3ugEqOGWKHnjRejS55RKu3Jd6niRZdAeE3hQXQKho5O6eLS4taSKNhtEoAqH0t2/fnlaDtl9Uocnhz1U/PRrnIjDFJg8hGA7GJMkf2R/U3iJDoPHbpyF7/U4bzW4bMZL64VuexXlB/X7UmvaF980HYatqZ2TyXnRIv6jmsOn9uQObO+IRjZH5z8CgZIVTpPWvDQgrY1/LabQH/PsJHaRIY8UJasoGVlVG83HbDxD6fsnBcF7sXEbnOskASjyozFoV+yNF7UJyGQeXejapcUqC3wVburtR7fI6A3dyyxoKDjRl4AreVkRYPXhVAEIyhKmOsBO6JmIZmxvWsb0lUEjt4NhAnx2fGrNjU+PWn/oXirImyqiLmZBdAdBwLwo2BUsh8fyJIHr2DPqmA0LPEPraUn/AlCEE3HHYOJ3TwWRk/EJltMg46hD3uirof2Sa4n2hrhZZwqigzudPoiGpzjGf4wjqRBap2heyW47+0spycf+8Nz4vqNu6RjQaRzBECnTPbGllSQqlNCymnsTVRl0MgWzR/Xv3FN3e2dqx7RUKEfaQgy2ek/YJrIMNqITKQPp+rN+/P68HLLUqDwQi9ovwR3V/g90H3O/sWG/KDKP0yUFPxgv1TwDwvbt31TwZyidAcXJqyt68eFGUUER/upIi6ueff263bt4SXZJG85MTk/bmG6/ZhfOv2skTx2wQ9b3tbXvy8KE9ffxI12Ssh/oH7OTJV+zUqVPe/09tI/q8Ifz2ttT46A9JTRHXhp4UTetR3g1BJIAkku/MCUM3ONifaj6dw62gh5Ryvf4zghmimybHBkePWlCUBQGErNsjR46qFqkbIQXRUHv1XvYN+1viNdBACbCgYJvONI+Y+5jnGasXnQVtbX3BzgimRjvgVgLPfO20C5bG5xU2p0YJbGI5vSh+315UZv8MYb08L7fwhTOcZTy49/yzfOz3CZhk4LACOjN/KacsN81FK+lr/+xaWgGVirq8tv/lM/4tVqOgqFYCSnnUNua0SeUjQo9tl1ONJltZH9UzuAU3plsNi9bUniL/G7cMmAPgEzzlbKFGG5t98/Yd++bb77y/4O3bduvObSVDGL++XgI9fa7qu7Jmy8vrNj4xZsdOHLb33n/f3vvgffvg/ffV5gUqKG0l+AbkYbt53+TklGqi/+mf/kmiWdA12e+AQyijsEC+/vpbtcCA9h97QMypjCTsTYr8S2s2Wjnsuq9LYIkzFaZJ1PRvrm0oc/jW++/IDmI7YZwgPEPmTrWEoQqfgbwWXyp0D/bhkXDuw2z43e9+p5ZBBCz/9B9/sk8+/ljBMLXGqn1hL7lvgOBrr72mOkTEsTZW1xyEb7mtRKhmYBCmUb+YHgLF+AtSanY17fCdsLvK8NaC7l4a8yIL832saON7fOo8Q+jHbrWGcEkZwi+oIbx0ya7euyegCCDc7epJojLQ/H48QBgS1tG/jEkmu+TOE6lnb6Ar45caQhMRYdlJKIHmxzh06SBi8MOdyBdmo3GrUB/LRVwcYgVtr+ROt5uKCiCM+qvkaPYg2w7wQ6WPKAQOMj/vE+FvvN+Ghd6OwvjDAaFG4YUrr8wa/jyAUJmWbqcl8RUOrhzbBMjzDGEevWqljLZmCP31pRNSZx/nwDT/78LR+J6AMObPk4OueKXdW7mBOqD/6wLCOPoxkPU94o6CO57em7DbG6NDM0kZftF72dPIKycaBQdg0IaViS0y1aWjEWyGJkCImujO6rJtL6/YzuqKdW9vWY/t2kBXpw31dNgw2UFlCL3Bd1BGvUWEKasi1dRM2ArqSL6OeDIBQoJQjTWE1H95a4o4CPONE1m6CARRfO8CHn3WkwRaYq9F4MijxS6WFECvWFMZBbp+KIaiaSEokurG2B+Ly0tyIuQ4povldBafVA/SyV5hi/d2HQBueu0jwGRtfVMZQO0f6/A+cyvLGk/ku7ekPOqN3gESHrAhgIcqnauetq7lWNs/ISBkLgkk9tHsecimk8gBNNC5uXlF0GmkDAWzp9sdCUDgoZlDNjY+JrC2vLyodhA4LowDjeBPn3rFXjt/XlTSibFRW19dkVLp4vyc6gjZPdBGidrTnoJrEqUXtZJsYe6475rGHFBOdo6ehawH5pdsH3V83BdKpSPDQ6mGkPXq/Qs9Us868sx2rI9VehouISDh142eY8wpNTJQYKmT5L6mJqeSkmyX9Q1678DtjXUJzqivIhnLRL8OASUXACp3QftAWPMRU7FzWVuMii1uY1sL27kPSyjfS6Utywqg0wu+LyBsIPKkjH5Je64HrisgrVYNXncRi2fMeh7+PIAw9xPa+Qs/XYYwWDLFeOUA7q8OCEtU6edhBDTd1/avsk2In5gJOIkt5b4vwVT1X0Xdctsz98/n50UbBcAByq5cvWJ37tyzJ0+f2vISLV7WbWUVQZNtI3DbP9BnwyNDdvrMGQWwoEgSeALgIepy5coV+9Of/mRff/Wt3bx1z0aGB+z48SP2+9//gzJhqB9z/kTAlCARQa9vvvnWLl25KraCVww5eVS2P1VBx888X5SNAFglOIN6ckr4cDZgP+jbSq305My0nTt3zk6dPq0sIdR0KPhQWPMAU3Ee1rUUDgAIuSfYKrTCuHjxTXvr4lv2hz/+wf7yl7/Y/HNXRK5/SXRusN96e/qst7vPpmYmRJHHr/HA7W7SQOmxzi7PEAaDJ5g60j5RD2M/D6H8Ur4Rz5UHM34GQJgm0cw2bNdWRRldtCdLS/ZocdG+uHrNPr10ya7cu+uAkB5L3QjLoDKKU3cAQKjJStkFFdLmw5zEZMIBwa0QivZvBodF45mcoId4hiEEKqIGyQ9HV0GMrxwQvghrx6FZubuMPlkg+MTfktHNufmZSluVxqKu1U4NI5qfMoHbkZZOWZbm47D5twfNEFbBYBNVpxrFyYoxXuZ2itf6GIZ581/7uO8vUlMf8zrY2u9mwii4Y+Q9YfgK+f0yiOD1K/mYRDG0nNaEt9xWJxKOo7CCdVzUOe6WGYu4vp6yFliojP8PBYRZjc8PAYQV8aNsL8a51Zoh9PkMQxUA2zOEZa2c+tBJrZHfdUhpTNmv7m6pdvYxN+rjgwLXtuojFMRJ6qJOC98pepJG9q1CGU1F6xx0tMjtRABjZ8c6UT5cW7bNpUXbgloCKFldta6dbetFPnprw7q2162/u9NrCCUq49QO6HBkKBcXF1KkzvQ37t0VFZOwRmIxqIdgeg4FGvjvVChOJDeCC7JRgDDUGRP7IQQ8nPqS2lz0eGG6q2uWNixqXRnQaOkSe6lpP5Tz43vOAyTeJNcFYILm22nLq64GGgd5sWNzunhsCAkMOSFoRy0QXPQHh4Maknjeni7oP8nhSXaA8ZPwUGqL4Qq17gj7vLdmeUo7HZ+aYs0toGI/p7NhhBL6zOu4ZdNdS13gbECZv0l75eRJm5qaFGWTGhscEoAhASfaQogeiRCMhFm6tMaJuC8tLWgeEUg4cuSwnXrlFdWcjIwMiWoqgYSlBVFFaUMxAq15akoAlFpBhIVwAMnU4WjRB1PiR709trq8JsD2+Im3nNja2NQ6ZS1HHzIA5djoiA0PDbogjO0JwMohSwJECBsAxskg4Zysr6/a8vKSQC/Xh8LKkJAFJ0tK5FwZy+EhOZHaDx0d1js04kFlMpFqWL1n68vL6nPIUHsWEcco1E5fcr7qQa9MNCbOYq2h7LCIoFlpO3wdtMsQVldJKSLm0ZAy6+OmtzV11OhTZC9zwmjTc8eeTEAhZzLVWE1xueKylYxXeW3VUSXn6ucDhMmRaxtA/rEBYX1O3EcMVkFxblWyeekeWqfTfYCG36dVZO0po+Va0UrZp4awWnPnzerjS+taTZW8fU4AQonPULOXbO765rba1zydfWI3bt6yGzdv2o0bN+3Onbt2/94Dm19YSS0fvM0QZxDtHk6dOW2///3v7a2335a41zb+/uys/du//Zt9+JdP7IsvvsVzstHRQfvgg/dVe/j2xbe0f7ANnCeUVvBZ1Nx9+tkXOkdgLBTB3BSwhhqaP2ssW0pFAEKbat9DjZ2zcrBHnIvYO6ij1DuefOUV/Z1gFaUI2L1QMy388SbmwQEAIe8nkIetf+fdd+x3v/2dffzJx/bJJ5/Y44ePlBmtf2HrYSVurG/aytKq9Q/2WS8Bt2yXwxRhvLjvsBl5rTeU0lBl5nqAXBS3AchlFjUFxH/6DGFy2tV2YsdWirYT3ofwy2vXJCxz+e4dCc10DQwKEO529drWttmO0r9VymiLGrHsVBiu6saJAWcABQJx5h0/SNGOLxyPaGAcBth7hPl33ifNAVrp9PuUtN3h++GMlr8Vh1A0Uk5F/XHYtOsn6E6H083YmHq96paSMxWUqQCacRAWqo2tvQybAGHFqGSPXAqrBLgpD5E6CC6jEy81ND/biyMrGgEEOetpPEXjo4l1cjpzemPM2U6W9dPvmmo5C4CYwG3KVMf1dvkMZUFSz5rMkfl+gDB3YrK5SqPc4JY0FECnlhEHnBntyqK2p8mBqfbJ4ciKVzHmA4MDtraMYVvVjuN3Q6gOqlbPqd302RseHBKVbXFh0ebmFuT4im+vfWyixkDV8GhZGUmNCKtocf1I83dZL4IY9NZDrXNlWS0n1uae6WeyhXsry6onHB7st56dTevZ3lB2cKCvRw50AEIOGA40DkYOOz6bhuAcXHKOoaQm1UVlPahN5tjc2hbQ03pLzduDWsqwe++2LqemQkFNqo3UdUlQhvYJ5sIgUlzMqHXhxFYz0tWZL4MPZf2f01PdrkRAxG1rLpBETcO2MnsA8iJbmZ5FhzMZwVSfRr9Ctc7AVaGebndXmaqdrV1JY+tL5Tmp9VC3Z4ZBQL730uJKYFNCQhI+gD5cdYaqyzU/K/L6H6+lLGqj8mt4oLr2G7d7UqmmbyUN4NPZArhBmRoKD3Rd5NBPHD9uZ06f0lqgQfPdO3ds7tlzAa/pmWn1+KLug2g92TTmaJC1PTwk0YHDhw9JyGV6Zko2ngb1SJAznr1dnXZoetpOv3LSG8erzsQVevmCZos4AUqljB0ZP7KHI6Ojilqj6IkDhlMxMTau6DT01WiQ7A3ou3RdHwZvFROOscQPUgZPcui7O6r54z1kf9V6g6BvCm72Dw1p7UMBhUarwIXOKYKbfRq71ZWlFPHfs6ePH2t9ACAjqOLUVL7T2ddgk/La2Pwcq/x3iYiK+2sCZE0ZyBcFe2O/VWt0s2B1daVWwGGst7iX+DeFFFue1rPy4b8kK5pFI2O7tKzi9EG5VaxePOt5uF+f2/w8qwXoDy4qsz9was8o2s9zaXNYpfre9kdZBVIVLwOUZTIt1RtukyF0O9bOXzw4ZbTdverKacoD9IV7Wv4tZQ7J+HbQ1s0z7NhMD65RajFoa+tLtra2aMurq64+eue2ffH5l/b5Z19IbAYmAftdgR/sXWeXjY6N2+tvvmG/+c2v7fe//28KevH3L7/4Qlk/agTJPNKS4vjxE6JF/vqXvxRzASokFFUyhNidx4+f2rfffmvXr3mPQm+xQE0z4mQNChdZQBL7Id9LSuZlwIb3YmNfe/11MRMQhSSDxmfSEgIqp5eTpOCxgl7OZGn6UsA260OYv4Z9iB8wMz2j53z/g/cV/IMSCx2Xz6wdUPqRJ1N5y7ZTQLWf05IRKyqJ6ojVmP2e12FDJc7V5wrn2EYxc8SYIdDq/s82ZytJh58LEPKgUEZX1Jh+Xs3paTvx1bXrEpa5TPHq0pJ19A+Y9fTZHoAQlk0NEDa2pjkAIGSYOSClOpQc+B6K1wUIGSBfbO4ohrhCCTJjD+cCIzyTCKbtApPtLUzjX8JJ9QPRD/EcZMhpCqNdMypFlirRr3RUp9cHhVQLOzJM6k/iTlzVOfZbOyggrNfu+fXbA8IyE9S4F144Yg146oXv+aEv8GyIOx3R60rrOdV0xXqKsa1kCPOmoPvQditOhjgRvtN1eASFs9ZQ3M/dKqCLn8p52C9YcbCsaj0j6+N5cEAYB1G5/vYDhCn7lAFCnFDGnYzFNnV8NI3v7pajCf2DgwQQQEZkaGBQBp2CdDIuFMMXIH6vowCEeT/JfLUTUevt77M+ACGZD5S71jeUGfTsoLedMEDh+rqN9vfasZkpmxzstfH+busjQ6j7TSCtp0c0FQQ9ZmefCawKEA4BCPvk9PMzmQ5l+lLvQs2fsv7UA6QMTGogzugLDCpz5KqMURfNtVQ/B+1StdF+qAhYEhBLDdtjT+QBmta964JNEhhJLIqoV2TNexN7F8qJIJkHzIheupprtL7QPQN2Rf3z5wnwQCSXvRSS2eubmx7VXN1QpLSow6XmpavDOnq8dRDPz4cz9/19A967UWIki4peu0OUN+WtW4IXA8Im57/aazaukQtvZIGf9PkDA0M2PjpuF167oKweGbv79+9JcOH57Kz6CqLOSWaQjB6BJoA96wIgSNsJFED5b56d2pHRkWGvsVtZUX0hrx0fHbFDM1N27MgRBU9WVpa8t+G6C/VwYOHssO7YFwg7oMpKz0NqDQGXjD1f1DZyT4BFWj4IuEHDTQ2RGVuuubyyJACbKzB7Zhyb2aGsHxFricd0delnQUik4hMA3FjxQI9Tfj3bzNojq/70qYNAzuj5hQU9J5LyUFgRYSipUu0AYXM7kALspZrBiLaHvWvJEKTlk6+JApw1OIX8rWKfUzA5VqEooo2+Q74uPZMji0vrklodv+O86kWiNi8y5UUgMgcKDZ/bBH7zHVNR3v1PAwirc5GPx98iINQ6yeaWtZO7iv43wZiI0LouBTBEmxKfs9e6ugdSW4M1gS8o3w8fPrJLly6Lyuk00rv2TGfahve/290z2uqcfOWkvfveu/Z3f/d3omUikvL48SO7ffuW3n/16lXVCvIFa+Him2+qJQWtKRDLwv4ACDlf5ucW7MOPPrQvvvgiUR/XFYgUmS8Lm5R+eQK2wVWW7YoAACAASURBVBl0xFakbLDdhw4flvjN2Pi4gBPBMT73wb37yhCq3i7141XiSEFaD1RFrb78bVxoMQabxAYdHFDOgmgXmVM+k/Pw+fPnAroA6sp6CoGcbQLBBHq71auYwLHsKeAw+V46fzkzGYsdqPd98oV4DTgHxge+gUpP+J+6KbjegETYthzw/myAECO1YTu2urNpjwCEUFMWFu2rGzdUR/h/2HvPJrmyI0vQQ6bWWkAkkNCqdFFUN8mZtrHpD91/b2x7zebDTCvbr0PuLtnTJLdJVhVEoaA1EkgkkFpFahGRsXaOX3/vvpcvIgMoVKHYXUELJioz4ol77/Prx/348fvj4xSaMUCYytYREBY9QOj3IYyMZE2AUIjWsdBUOW2P2QU69juqZMfMgWuazAfGvaoZylpFZZIci7h7Ej+fRt5DwdtAWr/SdVnRaA31glzQ3xNAaFm4SuMRbqD7N7+DvvO2/q5OR1adG/a3AibYpophHBD664Xro4Z5iYBJF0XUZutlGi383YRC/DYbSYDQHPswal0NFL7pCNUGCOPR6DjoCM8e1igSgHuA0CjeMJL6PGgjdjzDELhobkGfNKWOUogCdNGtbaWnWYaQNO+UBn/o1PpUwjCIgcwTAFYedYC5tJTR9gDONOiPW5uSLu5ICVm9rU3J7O3JQGe7nDt+REaHB+RIf7fUwTF3VFZrAbG7vctMICKC2kewHNQYghqJl1IvQ+ob6ZgAfe53ePZVAMu1rqCCqopvGCDEvzm+5TKBGgVBfPXSXF5y3CD2v8IMXzQSinPiWJYV1FprHTs2Dd/c8OqVTFwpRTBoARMAPbwMEGIecAyAFADkDVzrjj5LqDvUd4HKd8vLhcA2Y96MpkpKLumCGdZpdHf1cOPF9d69fZcqdainNqpt8iqvHRAGgbQYhdB3S/T+8qzdBnjhPWOO6uoIBnu7e+Xjjz8mhQig6u7dO/L5558zm4sVCCU6rTdVYIQ6vdOnT8nI0aMyODjI+0VdIJwpKNZhjcIe4Xs9XV3S090pnWg+X4eMuMjkq5fy6uWEzLqIPMaioa6BdFNQOQE+0ScLAgaoQURLCVCLQE1dWS5Q9RRgEPV93f39zBLubm5S9MZ6UyKbODExzu9gvZk4RA9rH1uluRlgUOtZcH4EOTVj72qoETzAunYNlxnldi0uUFM0NTXJ/mTrG+uaXd8rs6YSghBwNDs7OzjOBgqT99kqgNCrGYxTNuP7fhzc6b6lmgOhra1sTzVY4qv4vh1A6J/R30fSyP6YgBejNvrJpAwhf++QQ0Vfxc96/QAISdv8vmUIOY81AkIF+G5NeKBQAzIZisyAQgqRLjx7C0uLMjs7J1OT03Ln7h1SLMeejsn8wqIUVtektIdcTp309nXLyMhRzYq9/z5bTYBxg1ri6ekZuX37NgHeixfjtDd9vb3ywfsfyI9/8mPXO1R9KzAJOju75Te/+Y389ne/ZWYRe7rSQDU7ZsHmSJDGr510mXHz0/Gzq7tbTp48SbooRL0A0KCmevvmTVlZXlbdDXSzAbumLit1UINubFRht50dbf2Edhi7JUln05LOaSAy/trbBsNlj1CiHwrQp0+SHo8XsqVgh/jfwz1Q/G6nyLrM1rZmBgchfIPAHO2m61mM64B9hJ8DnwbHxWdN3A0+I1kT6UywBwbic2xerzX27wQQGs9dKaM7Ml0AIFyW6cKK3BkbkxuPHssDAEIoGTU0SCpXxyzhmwFCNXl+0MwifpUAIZwsDGrgPNHQW1TOEWMqZeZqVBk9CBBys7CH019Z3kJLcuQiC/EA4OE7NUFW0DmQ8cVM0kksihhGTsNPxzOE8ZCnf07bjpIenoosChsTRlurA8KDxlg3PdsSK2/cSX9RRzRH58v6UsLJX11bqwAIXR9BWx9G162Q4rRr116CuhZYTL0HQKjNxNkv07VQSLxG55hEAWFyv5vXu/uET9PQVgaawVqJbVC1AEI6WKy5jB7f6KH4PRxSOLCgkiLIo0CRfXW0dqxcZgE8MkUq0azOkalyGiDUO/Oy2gjCoPlu1gAhMoToP7gm2VKRzegBDGVnS/KplAx1d8qF0eNy4tCAHO3vlhyylziGq2ti3WlW6ZpYK8zSwOF32UCe3VHDLROsYjf4HoQ/lDJCqgd6DSEzmYKojNYgIntqvdsAiPHfrJ8AGER9ouvTRmDp1hUDFJHnKhVkUSMbqxvLsCWGfYuh5ECh2e5BHV6NmEIlFJFjZiod6A0yhK4GGxkj9hrcdc3lEbkslbjpT01PyZOnY3zPTs7K6vKK1hJm05Kpy3DOkWVFdrirs5sKlQAeyHxdu3pNpqemNRta1T57gDDG5la6aGiT4+MSOFJenJrZ3GwuERAO9g/K0cNH2cQZWa3nY0/l0aPHFFzAaGIOQYOEgwLwR4GVrk7p6+2hEigcAAAxnVdIj2els6PdZcm0fhCCK9tbUJTbYp3dzPSkzM/NgirC7CJ6WqGVRUcbQJQyZjB+ANRtba2MZgPIzs/NMXgB2jXorbie5tZWzi1s3kphWZYLy4ymr66tkP6FF8Zfrxs9DQHQmySLJtZxM2G1+Km03pcL0libC8vow/4tLS0SFCK4oLYwz3uBU4fehw3NTY4KrW09kl8HA8Ka6/fcCcyOhSAqurck7XEBIDRsFrOf4RrTdRnIxAcevmuZFLvPeLLvTTOEB+4JPwDCyBC9ESB022alxHAI0rw1wLNWzlTG5+2bAEIcC1RLqDhrRklLkaAajdpiZKTwfjX5imAQQa3HT8bYsxDsfpS1oBxiaHiIWb+f/vSncuHCeYJBBE8QvJyZnpHnz5+xls7UkpEdfO/Se3Lx4gVBMOnlywki246OTiqUop4QIBSgEHuLvlU0TE11OKLqObj/jgFCClnV10tHV6eMHDsmx44fp08Hwbc7t27L1KtJWVhAiwzVF4ENgghYV1e3U0tWQIggL8s3IPTigkL7fGhMBEQrS0UG1Q4dOUQVZYBLCMugbtx/WTAXdg62fWCwnwE79DLsH+infUbLHyvVQJAMqqiwodgPUU7AACRrCNHeSBlH9uJ1EkQrkn4nGUJHfKMrsktRGQWEfC8XFBA+fiz3n78gIERjekHmLhEQVnDmIxnCxDItTq4pmhn9iRlC52izEN4pFGpGJ+xxwrN6PQH3ZYAOtKQHA5kk6gcdW9bWRF+VnBM6lBWARwQsWZS7CgpTQBg3W0mtI6q3jNh/rdXaT1QeyAOjl14rg+rT8WbnN0CISAycKLxAbYDjlJQh1OsNS88Vdxzc7sEi53DeLfqMB9vAjC/Zb4643a+yI2Jy4061tIYl+nof8TBUpS8GMtHeMnoTQGjUP9QIKhgv03Hd2tpk1h8GFi9E1+AIq9BKjjQ8GE8FhKDIpF3PURVxCZ9jHxDqBpPNpkn/RIsJZAh31lclv7cnzTCwaBZe2pW6dFoGuzrl3LERGRnokeHudmYN0b/Q7VPcqGCsQWtENszAkdHJAiqIKxIn7c4pHbNxuaOioe4LGxEAD15BI3oDhK7nobW7AGCmkio+6xSTQUE1O+bXJeEcwRh5k2nXGM9cmqgSjg+nwdahLyqjmT+Vyoajj5cBQqONGlOjVLa6EM2MLS4tydOxp3Ln7j25c+euTDx7KcvzS8rPh65MXZpj2tLcQucD2UHU5sFmIVOFGhcU7SObhvqYpLYTeptxQBguVD9AF3/O/PWuz6jb5ShEprTKPQeCcW7c75HDR2X02CgpmgB0t2/ekImJlzI3O0caKOr4ANjgGMGRQk0Neg5m02lmYVl/urkhpeIu1UWx+UPt0xRpNzfWqQq6vLQoW5vrSq9cWqBwAYRlIEAD52JoYEh6e/q4xnGdiDLjXim00ARwJVQxBRhEVgAODEAhnjOsXdbazM/J/MI8gSA+gy8B5CKKjebT3T090uroWFgTeCYxHhRXcs3tVSqw7MRtSqx10Qx4UUVu3DOLe19aWlB5/GyW7S6stQoUWzN5VxvL1jIQnEoChbUAwv1WzGx4kn2rxY4lZRgD/QEutaiTHwGEAItB9tLfh6P7V1JMTteu1hAGa7eGDOGBG8APgDAyRG8CCKvHUZNrCMN1WBvT55sCwmIJdEToaqjQIoKrYG28fDmppRoo39jdlbm5Obl//z5p77du35HVjU0B3R+Mnr7+PhkdPSE///nP5OLFizI7O8MgKWwc7MhKoSBXrlyV27duydiTp7Qfw0PDbEVx4sSovHz5kuUCCHBiH0e5xfXr11nHWFhdkdW1dVnf2HwtQMh+qMjYcVNMU1Rm9MQJOXHiBMW2QBlF1hJ1fmy9AwYLWvs0NbFVhbJNUBe/43owFkmDNzZI/PkxMIZALmxrd28P7Xtra5tcu3ZNpqenIl+xPQfBPdR2s7/jiZO024NDQ2QLWa9EgFEoh7IkY7dIDYX6+gYtI6GquNUQuh7CLrvDvdw0ULR29qBczIFmocYPRBi+StcCICyGgHBm2WUIAQiRISwUwOsUydcxS7izJ1Isq8ooC9e94vXoSPqiMsmA0JwoFKJTUc8JU1B5yHOUNPaN4lqlgwTKRgGVNKRW0KS/hQyhLQSLsNu9WTbIB6PBZ6wW0M9c+rLxFt32QIg5l9g0WQdTAyCMAjGrx9HNzM9EVVoU/94AIaLfBkBQjAy6gc2PjW84X68PCC0wAECoER708VIVXLz8NaFz4G36nFO/UbP7fIUIVo0P8r6PsUibnkb1I9QKCAPw7K1HZgfdf1ubF9aNASRBeZC0BziSqpKIj8MwI4IGehpqGUzQRKmUqjzp1wDsB4RWhF6maEYuk5YUagjREBaKYGurkkZvPSiQAjSWy9LV3CRH+nuloz4nLbmUpEtFSTklU4JOEW4ouEaj/DLy6KiccLTh6PL6Hb9fJaatXkhtECKB2ACwOcKoYw3ie9ygnQON+8TxEAHFCxsINm9TidQahCjzAZ/DmPi1fv6s4pisW3NZVusvh2wYADmyeUZL8wEhrhVKowCy8QwhFGExHnAQeA/oIWnUWBGZmpqSm7duEjBNz8ySVoSIrIoJoJGRKiqDDoOMXGNjExuXA3giI4znEj2y0MIB4+8LAgQ2MLhJt08lNDP3l3ckoOYNkA8I+fhRyj0T1EnyeS0WZXBwWIYGhzmXHLelJSpvosb1xOhxOXP6DOlVcJgwh6BQIqo+NzdLAAm1Oih7NjU2cD6xfgD+kEEDPTZV3iOFFCAStYUtTU0C3R3FHSp2g2vt74OozTBrU3AtEK3BCzUn7a1tzDyipgZ1r1qPkuN6AgDF2oOzVCgs8x4w5qBsQwXPQBquHcEPq73J57MMnKGpMq+7VJJ1OHNra05QCUp89QTAKiij+yvGWz8P0LomObRNofpuGKg0fGJBtMrm6N0Awv3W0VMN/xYAYbSvX3jPXLs/AMLKm1VVUZnKmbl/r4AQdEyAQvq+jpqJIB2p6q4+G6wB7GsIKD15+lRu3b4t9x4+lPGJl+wbizq9M2fOMEN45swpttQBWwTfQYYfNhs1y+PPn8vVy5cJABFsunjhIqmmsIPoVfr8+bg0NTXTPiGz+GLihTwZeypz8wuyXFh5TUAIf0iVkfFC5q+to0NOnjylLSiGD9G24T5R6zgxMUHwBx9Me/0pJuA+5MaHezUCUe6VzH4r096itAVgEBgE2UEEL/3P4zmlbghtX54gFeOFvZ6BcOfjmH+p1FnVPbGgr5WRgEmB36mSeMjsCVr1QAROmVjvFhBuFndlurAk0+h1whrCZ3Lz8WN5NDHBDGEJakXYUAwQItIFQOg2WUtacSACiZ0QEO5n5ClPn8aSm0k6SPFikVkLCTOa+Bx7kTmlR3XAw7oZ3V/DSM23BQht0oO6QUfz4iTGFI/42UjGw8m/e029/QUbAJZKSwGLMnQdA6EdSzUbGggpnMlbcVIms2LUNT5xHq3N+TS8hWq0UTp7ilV9ly26EbwBZdRAOIAGaFxwzrAu8EDDIdbTOTqPWztBz5zYNlTJsfTrOS3Txwc6kwnAA4u/KR0cZrd8xVt9HsouAqQnZrDDyzIfgOGqIzwLQiQchMzjyNgHoxKZjn0S6ajD8LLvQZCCj60nrgQKJjIwwbn1+AYMDGShLk2VN+uDjD9Ah2a7PUAYp2IHF6+9U+F45mA0QfFEhmNrU4qFZdlZnOc1sMZxZ1uacxnpaWuVunJJssVtyUDZk60x3H1BnCNf5zIgNm8qxkH6CmoBM1lnc3QTNvorAzeuhyJolaRYbmsGFBsG5x5UZiosan2l1j9qLaGKIKHlBFpgaCsLBrwCoRW1bXDSkXk0NVBb75o51LpZOPmWlcQGieFD9BS1fvsBoaOMki4abpgG+urqcT11Gs3E9dZr3yjYYogTzM7MckNeXimwrtCef65jl8y16LVlg3F/2nNS22Fgkw6a8TJ7jI3T2U4cB1lLoHquC9RT+yyOMNhlNsd/MCL5GscE4DViLJGRdm0c+PyhBcr2trS3d0hHR5dTsFP1WNS7AmxdPH+eParOnj1DAAalz6XFBdYJgioMwA9mArJjcCa0HnVJpiYnCcywRlqbm6W9vZW1hPgc1y9EXdBaiZFtzTDD0QIgxBrB3OAcVEou70lXRycj2cz8gvILIO7qNkFlhTMFp4zKgikhDaqluZmA0JQ+2d/QBVnVFomsrq4xmAGnBlF3qPnhHgB08TtkFgcHBtg6BusA14XvYhwxabj2QLnV2T8N4urz5Ne/Jto3lzGLGzfbx/kzIfmyf69yR7eeZPFF4Y5RbY/T4K9F1KInjWyBzBDanhKP3Xrf85PczsZpsM4oz+E1+3U0kTPXvCl49Y/BPSRsGbG9nC0NzGGORFnUL6v0irRg2PehSt+rFhaocCaOocscJX7EHy3P9+M42z4XK6FIVD90xQlVEn3xthO6LQWjV9mvCeRGvECtLWtbl0EU1xnRfTWEvCFNiAj8DpQcFKWcSlOkDaBucnKK2TrYEQRxYAPAXhh7NiaXr30lt+7ckZevJll7jDq9z376Uzl/4bysra5RfGptbZ0CWWARwHZAxOrWzRvMNEJsBvTNvt4+OX/+PAO6T8fGuPfATsCuLy0vsQXGxKtXMj09S/vE4Gkw7WbTXeDTBULMTw91OKCOnCbDAOD2xImTVDsF8EOQ7saNr+XRw0c8H/Zcl653e5HuMxq0DQPX3krQeXLjj0vAHs99wXUBAJDen1lUkT/YbvYXBIWfqt7u/hyrQrGKBvs14qnPke2vBgpZtsJAuNoRfM3EEYGFaIveJSAE41cB4WIICJ8+k5uQYZ2ektmVFQEBZQ81N7l8kCGEFHkKijlUlgOIS7E+xRwYV+6R/LT7Sl6Bk6YbvmZgTMxBZav1+UOzaDhL1p9QHackLL1XszGNXl4cGPARjRvSmICBn62zzwbOnYEEjzIa9Ft0x/XbVvjN7SNXZr0PqUNltFlEuZ0CKxuwqyOaRJtJAjzhxlvB6GLDSAKECYC1kvyv7oFhU3XzIuNzZqaw4i4U+4M6x8onx7qDEAOceDhXpBSAMuVQCikJlm2OAfTg+iqc2AIS6pyoaTHngeNtAkAuOqVRdH3A7ZW0PmwN+3+r9d7jn1PA7dTIEsYpqIGrcgJTytMbVG8mmKNAOsztYM5JZ+/PGN3Womn+elPwBAqjmzP+C7WfSr3ESzOEsXUY9JVSK45rBFbIpMqSKpbYazAHVa+VgqzPz0oKDb+LO7K3UpDsXkkaG+okvbMtqa1NyfK7vpPqkDLpKmEk0Qq8keGyObTonaoyqpAQ7slq+HwHVu/VGAz6U8WGvLXj1q72TgVlFhuIfs+UQ+0YloE2IKlqj2FGw2goOA6uA848qTPcLEMnJLBLzgn0aef4HoAHaJXWQ5Ig02UIsaBxr6ur6zI/syjFclHKKECz20LvunxWcvUAf5p9xdhxn4Sim2vdYfWiBI3IKAIcOtES7CUqFLQtkkfwERtmKAwS9IYra3pN78cb15jf5y91A4RKedS9BOAG58beZVRIiCWA7opsHSiZ58+elZGjI9Lc0igL8/Py+OEj9v+C2NnpU6elv6+XlCDseYiqP3s2JlOTr2R5aYkUTVCejhw6JH093RRvwGdQPwiqEjKDEBICqEQWD3UpoI9SLGgT7VkKQbP43p4e6enqpohBYbXA+h7MB6776NGjdNbwvfq8tnjh/ulYDAhw4Hq1rhWZ6xwDWaB8InBmqqYIoEFyHcPa0FBHpT/YVNQ2MruYzemcBQqdTLuGtJ9Iv7dw9JP2T/urQrBk2fhqoDAK7KJ0f3//tXUSBZb7/QU+TxXk65XtkWw4I9cY8xMUx0S/qLiweilHZN16X9/nl0RRauRclYKbcbxT9u65Ak5KuPEYffJNNy3ve/tqWcOdM9G3C9aPj79TyT4MLUQNviCnpgogrHabFszjHuUfpFKLi4oHM9Dni8rYzgHaO3zteq1H3kWANSvbO7u0E8jYjY+/4HjhuT195gz9H/zty8tX+L585Spk36imDMrop59+yqAPPgMhGuxv3d09cvjwIT7zaCXz5PETKm++fPWKwdIzEKLJ15GqChYWKJyDQ4O0L2gk/3TsGdtRIIuIekK/tQRBkKsf547u2mdi2M1fZ6sI9zfsdQC4H334EbOFR44clnv378uD+w/YIgIsDAT1Qgp3GKitlqBI8p/0pEHkKLIWLHOJhvMI2CGQvL62wYwrbkkD0U5oEi2XsAcm+MgEhg4MJj3PBii/P4BwedEJy6zI7afP2Ivw2fQ0VUY34TQAmOXqpIiIPpSymClBllApdKz7Q2TA2kQkt3dzjkqo5KXgCQ+0GkvKYjvlQmtobJ/RRs36+UpgMFhsb2Cskoxpkj2JxKY8oGCnjG5oLkZhn3M0LHUGQ7EN3pejICZeussQ+s5c5Npc+4OkxVgZEFap3asVEB6wyRGw+A+In3lyN/p6gFAfPuOC4/hwqiiagV411gPNAUIIYgSUzgRAyK27wq4fAEI3Lwr43Dq1WjLYEpwDEXQCf9i9EBDa8c2ZNwBEmkTC2qll2frrL7jGpO3bsocHEBB8wEsLaxubRekjtFGNhCn4c4+zO48BQrtnC4wYhULjIoiQIdAT9g01ABS9BX9tqvMPJVM2pgcttbTHfoNFUPzQh3Bnm8Iye4UlyZVL3ODqZU/ypaIDhIjyaTYK14nm31xDrpm7Nqov8W+Njc0B+IPjjUgoe781NnGzxLUoINQrZvYFtZJFFPyrYqq9mY0iUNPILimoJtiB/0ZW0il+7t+sXP+iPHo6WisPFa7x16wPErGuUPNlmRqtbw3rmHV9eirJLtup/TSReFVQubWzzSgsr3WvRDGguekFSWVTkq1DxkhBPsansalJmthuoUTAQyU8Cq5ojRrbcORUYQ3XCgox3tg/tG9hmc/PHkRKgPrpExmIDoMUzsN4Q0CIa1AlYtJYmVHT8cW7t6dXzp45R5oSBANADcIEQ8wFzsdqoSDNLeg52Mom9YjUo14HFFLcq7ZPyktTY5P09/bK0OCgA71bbNMAR65U3JHG+gZSOkEhReYP1ExEhjFvcLJArQU1lD09USfT1SXtbe1cg6CSIiOAf+NvoMpb7TTBJZo/M2qfkXKpSIcJ2Xk0osYzCGcFY4BzKmVU6WKYY8itY81k0bPTKfjhXqxuMAhycgRDMM7/fMuAkGewfSLmqH8zQBiuq/BZU5ZSpRfbUCS8qgJCn6JkmcuYrTzIzseBTPx596/fB5+V9rLIncf29lpAk7P00SbtB93EAX+vDsSq6wqE01JZWfvPDxD6Ot5h6ZMpjIKVp61v1K5izwFbA60nXr2aJK0f/g5qt8FeQAuYyalpuffgofz617+RyalJ7ruffPKJfPLpp1QaxQsAC9lG7BXnzp0lEIMY1NzcvLycmJA7d++STgl7hZq4fF09ASCYKLApYJNAfAuZRlDlcS1zC/PaKsfVwqs4lQYMbb35oNDAo/932KaBgQHW7J09e5Z2Ccf86vp1eTE+TsVlBNAwJgYCrUe5BVNrWqLOz+EjGiR+w9yiBvmVyYgw1s72LvfQjs420vYxLsAsFiw22wAbbkFkDTy5jCHE6ZzQnF1f+Ny+4xrCaIYQbScKBITIED4HIFxZkQ0AQjghubyU0lnZS2eljAGAE+HVwNDxNmBTFRDqJmLGPXS0HYo2qXeqCtnmYGAwpIcmgR/OaY01hPsdsBrCSTWtMKvncilyNyYWYdUi0rDfYGTcqhzfRGXiGQN8xWhslg3zD1MZENpYJmx6SYCQLI5YNO47BoQUMkCjctQ7eVFOOFRwcFirhr6WjlduNWIBTTMpw3kQIHTpjmCdBo3JFYXD2FGwwo7tqEGkZ7m17DdoVif9zQBhzBVT57ja9cfo1BWdm+DaY2fwomeRYESomK4+oalZeuDQB4RW+6D0NdeqwrLkQSbNv7oYIERmEHVqcFrRNL6kP/c2N2RntUD6KP5dXl2W+lSKVL02qB8iM4LvMIuugBSGmWI4OV1DBC2uSTzWVltbBwEY/oZ1ZkrIAIXNzS28V7+/GzYLUvp2AfYURAVKjWy3sUV6HoEWC+O18FyV0bR9hK3rsNUFNg9d59gIfQVPW/tY2zgGzo/1hYwV68ID5VuAQwBRzVZqgYJXM+Wys2wdARp02VGuV1a44Ws93QYB4eLCsoyPvRDJpiTfkON9Ytza2aOvm29slFBtBYURUeStjS0eF5kpOhKgpGYyso6s7sqqNDQ3SyoLJwfMEhWC0ecitDHqkLsgxTfKEIaAkO03SPPVYn/YC2QD/9Mv/rOcGB1lhg/3AGfo4YOHBFYtzY0yeuI4qUzrqysyOfmKaqRoPg8wSKGBkRGKvbS1thKcTbwYZ1/D+flZOmJQqevp7JLuri6Kz0C0AeMBqikEHqDWh1o+UJhwDWiFAWEbZC8RaADNE6ARqqFw+IJenqg3tGxnQ6MGZyF/vrHBLODm5jrXBT8dkAAAIABJREFUH9YC6mUGBwf4e6xHOHIYA619UaoX+2N6lGcfoPGZfoeAMMJeiImW2T5ndhrrPZohTLB+B6pkfzNAaJH//Y5fdUfiB0D4AyDUNRBmlUE2QR0h1EZhu+BPIgkDMLewoH30pqan+fuBAVXDzNc1UGzql7/8FVtLQIn0+OgJisr85c/+kkElBLbQRgagD8ALtrCnu5u+3vrGBpVHHz54wDpm2HK0nUDAEAEqMCMQ2Bs9MSpt7R2k3D9yPQ2nZ2cCTYGtTQQJte1PAPqMqOOyhdp7MZrVxRAcPToiFy5ckA8//JB02OtffUUqK+zz0uISg2g4KvZA0wWAvaz5ZYAwSBKGz7zaEoivoeQBtH206YGAWpMcPXZYhoaGpL+vj1TSCCBMCYPSFAWz0jgnHqPlJShZUcaK759j73unlNHdgDKqNYTThYLceTrmKKMzMruyygxhCRefy2v7CVBPgph92JlbNwuXfo1LhvtOq+sVUxEQmuIO6ZEhAPQPYVHvJFD4rgGhCW5o3RGE28LmmbYAsOnay6c11iIqcxAgrPVBiEY5MXNhU/Q4DTGS6XPggd9/B4AQDxOoUgYI1RlXehQzFo1Nsr6JtD7UFNXJiQBCI2+7gTJQtS8c4C04qxHUSI82FLcHmWDHicyEgFlpdSnQBMBVz8Fg6Jy/KSC05yspQ5jkcOzLzlYAh5EMIZ9bOwMoQmH8WYfDRml/C4pqGUIDhOil5CtkajAjafOvBgg1QwhqKKijEJlB7WAaTcP3itLT2iIjw8NytK9Hhjs7NEOIDQMROraeUCAA2ipexuE3dkN9fSOvMWztoPL9JgSD8TJRFnue8TtrGI9Mmd843g/SBJkWNZTKq3RiUEZPNcVQ9mBl/zvNYmEN2b/x3ziHRkcNEKpwjX4vVC+1aClP6SKdge1xLVO0pkjvCxlNKNOxPtL1IoSy6P/9q/9HlleWCRBxLRApuHDxIpXrDh8+SsACpwItJkBjQl0LT4nG5w0aXcYYomn7xtqa5AhghfUhFjxRJdaQxhuuRbVPuoNawM1lEQ+ijJZKpPvYBoznDy0T0Puvra2d/fPOnjkrn3z8Kc8ABwlAEPWA2Oi7Ojvk0PAQ6/IwrmgbAZCIjCCpld2drN0BcIfwDCifSwuLbD6P5FP/QB8ppnijjyWmfXsLtM1VKoeSUp0qM7sIJwKR8XonSoTIMx0zl9HDfKN2EIp3linmeHGjTEkmhzYVJW1DsbysYjRFXSOIZoMWBmcRQQoci+JKdagd1ZpZzcQHwxywWHRbD9kuqOoNXt9ShpDHPyBD6O91Afjylop/jKDePvKlg9TGqwPC5L02mQpbLXsXP06lrF38GCbMlWT/9x0z/FCkHOSHDKHWe9WaDgh8XGeRAj/2G1NGoxnC8PlSFkWRthr+wx4ZDhrEEbIv4JNAeOXho0fsJ4jaODznUOxEEPPp06dy9949CoMtF1Zph//rX/+1XLp0kRlBUMZRM4gAIIKPZ0+fIcuhq7OLoO/Zs+dU+5xfWJCVlTUCoabmZrl565YsLC5wf3zv/Q/k0qX3CErHx8d5LchKwp6CLaJ1yDpott8YAFSGbQwQwi8o7rEdxcDQIAVx0J8Ve/fiwgLp8+Pjz7nnbG9u0T5hT6G/5xSlk5/P2G99JlSCvVFAqEHfUnGPNhpUftRhonzg5MkTZMHEASFbT2FurHe5lyG0RIX/3AaMsXdZQwhAuMEawrDtBBvTP34iz2dmmCHcBKUHGwaaKNejJ2FeiiUsUFXGNCcnYqwOAIRWgMl4I/ubaUpVRTtMaCGsD9VBdVxdV9eCBfZ9BYQUk3CLAXSdoNeaox0aWMSCsKxqVZVRUkad4fJ6i6ngjm7WvuNZ6+YTB+XmdO2L1CTQD4MFXKnQwkU/InP0DSijugaU0oTItjkpVtOFbIllVNCjBxL7BF++wqTVA3rXbNmtigUjRmFCzzUHBP0sL4VGrHbMUaa1Lg9F0hlBjRQcaAOwYc1cCLxqMVyBQqj34XiG0J/3NweEoUPIJzFJsAGOozmI8Ro5d31cQwTjKh7C8WCwx976QT/oE95aZUCYAWUUoASZv1JRMmjmuquAsCGTlqGebjk/elxOHTokxwb6+DlAP9oP14tQz+vq/NzcWVYPoJWgwTbdkrbJsMJwA4S2rjGv9vmkmkGr9QsBn9JVKdriZVtUiANjo88zsokUEPADMGjM6zLktB0QzHF1iVhjeBZw3Qa6/Z9a4OoyhM79sWAJnxNEJ12tgzI/NHgBIZnLV67IP//zP8vK6irBA54/NE4/f/EiI7iDg0MyP79Ix+JPf/yTjI09c2q/2EzRW6/RvRu4WQOQWSYVGVO8VLxEqbXhRpnskIc16gpgKtUAUZHPmz8c1wAhqJi9EEs4d15OoU7l8BFmBtHH69XLV1TdJIDq75OhoX4eh70nt7dIu8R3kfVrbWvh5YKeuTC/IIt4Ly5Ke2ur9PZ0y7FjR/mztbWZmcnNdQjQqEBNYbkgTc2N0tHRzsxfS1Mz1xlsGc7PnlnFIgEh5gq1gGgaDUCI/cUU60DVVbl11AhCWAi9CFfZywuBD9hMgFYIcOE8tra5Nuvq2LxaacNYfFrXCtopA2GxgI3t2QFaM0AYA2IH1hAiQFZhepP2dbP3lb4Tz8bts6nW78u3n9WEWLh/vT4gjIO0IGNZi5E321kFnURtvHoFvmOZdJr4XVAfwH2NT1BNaOjt1hC+KWU0OiVvgzKa1M6rymR5PszbrCHEJET69XmXgID2rms5ASYKGByg5rM/Xmc3mRpz8/PMzv3xT3+ibYE/DXXQoWEIVuVl4tVL+frGDbl1647MzMzKJz/6RD7++GP56KOPmO2DWjF6C8LWHB85xprBc2fOEiQiuASFT6iXPnj4iNlH2KDbd+9SZRSBp48++kR+8tPPmE0DnRTXArrprVu3GKQKdAIcIKTfy9pLLRMwzYpgrWLfK5Up8tXY2kThrcNHDjMAiZIPBL3QDxGU14W5ee6XsI8UoDygTAZDGyx5JxRFfyYBEGJf1r1V+z2CsYF7B70WjBJkVHFeA4QmKsM+w07Qi6UyXg2hBfg4xZ5/xcfyuwaEFlclH1bKsl7cdU3pl2WKKqMGCKcpKgNAWEJkM5eXfFOzZCAug2aYqJsJpNhNBc5F3GoFhE7UQLMLStFibQ/3JY26W8pVJc2V3hUZ0Niz+64zhObcIAKNh9IczSjNzKvj8SiliRlCo3kF2RrUGzoVU//ePbqe1dgdtBn9+QBCDQZg/o1Cpz1oivw97gNOFNYR1gcoDXA64XyqJHGoMhkHfm8KCJmZsXosB8hNNAOOFNauZRS1Fked8VB4pII3VGEvSgKEalCSxRUSHYMEQ7k/Q6jfhMHU/jj6TOvnwr85QrRS/RjUiUbbLVgERzYYY6fPY9nSyttuZUCINhJZZH2cqiiooqXNDTamr0uLDPf2yKWTp+Tk8LCMICsD4Mg6AJfVTelaURGiTdYhIGMCoQ1sfqC24G0iM7hGA3WgzGAcAFoM/OFZw/ewKdoaNbESbRHRzIw2/q1vFTgBUILACGoItWWHimbZujY1M62BDWthscmAxmrnMAfR+jFhY1QqpNJdrc0F01UOPNp37FygFJpYCTbgeoroaM3d3OKCfP311/KrX/2K9YJocIym893dXdLU0qLCI7k6efVqipHkO7dvy/zCIsEJ1WXZg6meGUJQdfH8opcVeutB1MACBrqh6liEDm41QEh3TN2oSsDC2Um/ITAZBcUio9+DA0Ny8cIFRskRxR57+pR9FiHDjjdaRQD8ITsI+g9aSIwcPULaJ+4DvR2R6cO9IGqNfQkMEUiaf/DeJTl+/JjU53NS3N2R9Y012VjfoJonGtXDJuGziMQPDg3wlpF5LCwtk+YF5U9EnvEZZG0x3xC+QVYSlFFk99jjMpflGkY/LKzB1ZVVZnY1KJmT9o42fh7fgzNjmXEL5JLWC8GkbJ1IGnNeFNnbZW/PciCSFA6wBSCjtYRa22/iKWY/KgUmSZFOQXwomRr4rQDC1wBkB62/Sten5jgK0t7gtFXFUKoBwornigVtfeE9PV6yMFn0eO8eEO5/zpVOnvT4x4PalcYmub/zdw0IgycmERTCh4HPrerTWwxYFQqr9L8HBgZpx+DzoPUD6JQPHj6Uh48fMnCHOrxLFy9RVAag74svv5S7d+8xEIQM4s9+9jN+Brbk88+/oA2E33T+7DkqkgL8wNYhwIQs4x/++Lm0tbVKQ2Mjs4E4JgKBA4NDcur0GTa9h61ZWFyUz7/4XH7zL/8iOzvFoPetBSap7wC/IaMChkFtoRt63UtRm6diYsjMIagFWiuCdwN9fRTEAVWWQjMLi1IuIQgPCdHkLH3EXfYSFkQZcQE992HsHY2NaAlUop+wVyxLXb5Bhg8POkp/fVAfz6SMY/xQgd1PIBAgatAXgBk+g9qLaEDnOweEXotm2ZY9WS/tymyhQMroq6UlufH4idx49EheLizI/PqabIK3TMponWTz9ZIGZRQg0b39h9FoZeZEhju7NxXeU631c3vqfKbRWwQbVpYLALVZJl5A59uJEuBzlXp0EUjuZ5ocaJNrzagdeCD3ARyPtT6pNB2eoNeac8hZj+X6EgZZVmtFkBTd8NpOqGMe1lTaNdkmxUxETh3XahuX/704cLSoYRj0NfffzbZFW13Wxwu3RIZoX5bqDTOEYRZEa34g+gDAhwfUMm9G42PGxmV/CAa9npb7ALfXG7La3AagyavBCnptUSrYz9KGbVG41QY1OQpIkujOtc2TK8qOX+jbBoRqpfSZtBoG9b3DJ8sLTmhdj16U2TYtu/RVcDPM/it1t1YgrJ/TdVyiKEwOmwfq5oq7rBXc29qQrcISawhle0vSu9vS2dQoRwYG5VBXlwy0t7EPYdo9W8wKllXCn43lKZ4C8Q1VqEVvNkRg4+vGr6nSjHRY64b1hmwXNwsGAdIEEagzgAgJsmNa36c2Doq4GCfSgHbRxFbpP/pWuqlSSsKgjz3L+Gmg0wRRQnCn36foAPoJugbs9jkngcu/kSaLVhAO3O66tgLMFuXztB+YV9it1fU1mXj5ktHj5pZW6evvp0OAlgRY29YmY3kZ6nNLTmwFEt4arAHwBQg22i3q2JqaGimQsryo/fUASjL5vAPaNrZxS+6lMYKAo2UIq2Rygj6E6iQo9afEXlodbR2kIUFuHfV7y8sFRtd7unsoHpNJpZkB7OnploH+ftI10U4Cawh0z+XCEqPrAKUYZwBBCMYgO4jvNDU1yOb6OkVokG1S6jTamIANk5Y86isbANrzugY3NylUg38jkAhHDKAQNZuYPzonDQ38PaL+AONwlHBMrEFci67DPX4GgYjG5hZpbGqUBtZda2CHNjOFR2ZbqVYIxEL4B2rioIOWS0il8rgB5djbl5R+GdYT+r0fPWZvUOMcDxZFVEZdqUlFG+gTKRKyfOpK15rlqnUHj9qzpG8lXa+Bq9c7S/Knk6icnusYXGBErbVaps9YPna64LO1gEEb5YMd7Vrv/eAMYVSvIMzoxM7gt5nw/vTdAkLdG4M5q52HG1yxZrhR3KBOLJllFB5Dnz4Vq9O9piiTk9O0swuLS9Le3ik9vX0MPAJkzczMyINHD+X2ndsMcsL2gm7Z29fLPn9owA5hFgTwQPtEfd65c+fk6MgIxVrGoVr6/Jl0tLXLsZFjbDcBWj2CS6CMjo09JwMBx0ZpzrPnz+Sra1/xKWzv6GTWEeJcEBrDnvH//eHfZPLVtCwtLQcsHTBQEJQDoEXmDMHKOCA0n9+8DgS+EATr6+uXkydOMJAHkAoxnRtffy0TLyZkY3VNtceQVNq3znUN+y/frVHGU6wviAuK59JgeGkmk6IyqbS0tbdyX4ditAG/wNcMjmOPachuxH2BxQHfww+yE0jif991htBVrfD0W7Ina6UdmSssy+TikkzML8jXjx7J9YcPSRddQlF6oDIKrjJSo1CHgzORUrqjJ+ISGn4/a+EpF+4rolSnw5wlTLipwZninWUXDFz4mbYkIPemGcJaDdnrfI6ZT2SwTHDHbaq8JzcWPu3WlEeTzmGRLMvq+Z+xGi18n43ByaV2fVkSDhbfzPZvbnhA9xt//3P278gcxOpJvg1AyOxHPs8aQYuyxG8RDiaNjEdppmGJgW279sqbuwkTOGqzAXkPhBlw8s+Ff5txMMNm9D07V/znQU6HZQhD+Xf3jbcJCINDhtTCZB8jpIz64xpmEvW5DgBMTkGBcef98T4oGKPUzpLks2mpz2dld32dqqKgh+6urcoq2k7sbksKAi0ry8wcIrPTWV8v7aDCoabONYxF5BObLLIzqnyGn/id/pv0YrdvWGsTX+TE5tUAm9ktBVkIVKmIC4AAoqQQB8F6xfdgz7DhwIk3QZgtiOI4EBqqj6rokFFPLBhi4+Q/U6Ft1Inz6bd6rToHHG9EK12WnTbCqW4yIOfAI4ItOCYCKtbCBZs2awk3NqSxqZmg0OacAi272osRPQexpQKIYkxBoeQW56l5YiwwLgDKcFwKi0uyu7ktGWROGxuDwBkyhQgCRDk8msng9HjFrZohrMg9ZAAC9kADRxqQAOBHhiqXyRO445q3NjY5NxCFQSQa9E2owIKiefLUCYrGQI1U+w1OUYhhaXmRQQS0gEC7iqH+AdYcAkzic4tLC1QqzWXS0t3ZIej3aJnbPASPMtqSApQs7QO4yzvEdWAvZI1fPh9QbFU4S8E8JpsAtLWVQTL8XkWESrxXgEFQUVM5KJlmmPEDMDWVQowjqaiOUovrwdt/xe2nW2UBK8CCNaHYizpV6tyaDQmdIlKSyTYIWk3yj2FQ1LV68DNaLip5kJ14nX251s++i3PWem36IHjZyCoCOfGnw7+v2v0lpfq/rddBgJBBiUqvSBYi/JD/6+8eEH7DkQEbh23WUvQXaVd3dmRzY4vPE1gWYG/g2V5cWmb/wbGnz2m7m5pb2JoBz/zaBprHo5H7AwpfQUG4q7eH7Sg++vgjZtSuf/21XLl6jYI0yAB+9PHH8vEnn9CvQpuda5evsIUObOVnn30m77//PrOIDD6lMjw2gCCM1ZMnT+Vf//VfZWpqRra2duSDD96Ti5cuydlzZ9kPEbTR61/flGfPxrWOP4symozaNJR7oETMsoQJQ8g9zqu/w79Pjp6Qn/z4JxTFwa7z5RdfysOHD2R2app7OfY6e0VUhKu0A0lRzGz/PoKsY3kLaqp5qW+u57zAt2OAM5+TOrC/nGp6wBBzYoP0gdwxwXC0l5ZqaN/2EETygf5uAaHG9KDXl6IwDLbsle1NeTLxQsZnpuXl0pLce/5c7o2Py+LGpqzs7so2ov3I2jFzh3fGFYXCsLvMkfMa/QhWaHRqAIQuaglKkjlQVmMSd4QOyqbUbuC+4QNc49ergg63BAOnrUpWT92hIKYRObudA4sLEWVE77nonKN7MACM3kwlLvu7AoTqBKp4hmU8rBbJxs6cY90nXZMYL3Wl0RhP+Mh7/IPx94Zh37x5YjT+hmq+qQF1c8r969L616i6ZtI5q82TDwj92QqcLx2kCAUhvkSTnh0bl/hnGcyoUFzC57xK42CrzzNAqPOWcdlRZLdrfHgcwGhoQAPZNBvTry8vye7GukBCZXd9TdYX5xG2o7BMaXNNmrIZ6evolJZMWhphV7BBkNrueuChFsu1nbCgjK4dl+Ik1cMFcpxYDK6WWR3UUlNUJswQqpOkABh0TdBNNZqJ2rCOgCYM0SPcN6KK+Cyc+831NQIKzQwqEAwDCeo8M4LqBJ8UDFrvRv28fRffx99VPMW1tHHUZYJapxyMeWBTXgcI8USA7YGp5u9SULMrEQBC1hybNp0TUFHrAGgapLjpWgzlU9zMjSanNc2uSTAo3ci2lkrMPAG0gGYERUyCRv69xAwhnIMdZNHcetsTy06ZU+hxFUJcqD7xAYCQ4k6Orq0RYKU4ZwEIsxChAj22jtlAAC2MzdHDh6koCmDHBsxQmXP9RgE+McbajqSJ8u6d6IWaryMI3t3ZZkYP/Qdxr/jZUF8nzU2NCqT2tD4VrTegAIo5xjmR0YND5tekYg6wD8IRNLotsn1UwS0rPZ4UXDemIc0Z1wiqLjJ/OdpNLCPMoaryKXDHcVTZVmv0MzFqYXLwSkEbAw4uWGMiRj4/x6ioANU76A2Lc2Lc0NJjT6SIfpnWesllIi0baTZcFU+1tRWDfO51kA9Qu3Wp/sk/K0CoD0OFV5UMqkfXqz4aPwBCjk9iDeEbrriAaWVPjtbVuuo6Bq5gG8FcmJmZYwAIzAaIYcEuT8/MyvT0DJkZQ4cOseYZ9mBldUWmZ2bk+vXrBG+gb0Kh89TpU9wHCqurcvXqNTasBxUV9XAfffSBXDh3nm1xxp6OyZPHj2XsyVM5dPgQaxEBwFAqAE0EMBGWCwWeB3WFV65ckbt37snTseekUSI4duG9i6Td43xfXb8hDx88ksX5JSmVS5KDUjWyn9ibbf1VYPeFQc9QIRt10IeGh2X0+HEyVsDqgMgMBHWQucTYmM/oNgmdIChVu1f82a4ECOnf7SGYqvsI7GVzSzOzplCCPnJ4WFVGndq4JWcC39sJdWkWUVlixkSya+Q9uh7j32mGUBdammAQQ7YtZVnaWJdrd27Lw4lxmVxakrGZGXk2OysrO0XZwIJMpWUvk5Eya/swoGmXPdIi2ORX7RlCo9FgULA5syeYa/5s2cNaH7dao0K1Hu+7+py/8QabXTybVcXea89G7WelTkJjAAhNhj7YTPXJqFjQr39Nntt3CQhxXQaq4MxYtsacCD9wwKiQOTdeiw/fmBOQBZTE5KbFav/3oxefGqmRTqNN+jRHNewGOuBUWr8a3bmdIJObDmexImApOt5KGU0qmI5E5PlIJj2XIbUzXNfuvhMAWvXaiipZGbsvLxse1O+5E78OIEQtGxQS87m0ZGRPCgvzsr26KnXoQ7ixLhtLi8wCZkq7ki7tSFdzsxwbHJRW0OvgvKPxOkGB3iTGyur4oPqILA2dYlDSXabPz+ZqraDSPXEtRpG0zCF+b/bK5PzxeVW8bXQ1h3sEgJhzUEYNEG5trjNDGNKIQ5qUbSD602oNdF71fCbMoj/xVkpqPnAqwnrVPdaQ4E4MDIeAULSHLGotoV7qotPYWAEelgrLbCcBsAvbDKCxs7qjWbbGLJUtg1oPtgoK+8qCmovADQGh68FngT6AETj7uHfUxYAqGThDBt7JHrFetbqsrSwh2NirAkJ14DTKrA+aBWJamlqktbmV18BsMLOGaVKAQJWCsmhHZwezhItLaMSsVExQqSDLjrpDiLSgTgegDvWB01OTsrmxzrmBEl1nZ4c0N4P2maVFNWVYfAb3C8XVeqgmNzcz0wc6KOZw09W0si/h7i4j/zgPmsYDhOJzeD6trt6cJrOJHMigXlTNPfYGOHLoL6YZhzzvAcfT/qDaaDn+iu9NOv7hOLLu01H044AQNGAA33UHQkFFRt1pWtIEhJaVh2NIMOtqwim4hPpTAGpQmB3gDfaw1zEgb7iJf+/BII1ZjfWKFuxKGAtfYKb6UH2XgFADeBVf/14yhJ6Kvj67atvp0zhaN56t2dl51mfjOUWf3JGRY1RTX9tYZ4YONM7WtjbpRJnEwABtCBhUN27elBs3bvANm4LP9PT1MiiDRu/jL17JwkJBjh0/Iu+9f0H+y1/9Fzl+7JisFlZYC37l8hXaMjAm/vqv/1pOjJ6U1vZ2GmIEOCedoujjJ4/l2rWv5Pr1G7K2ukFmw9nzZ+T46HGyJyBE8/DhY3nycEw2tjYkV5+lWnWxrHRYvzigWssVXfIpBs4a6xtZow1gBroshHKuXr3KunRl47j9IuIL+SyTGH20QoYQth12Ftk/2CjWMvb2kGp7/vw5OX/2TERlFPNFFoqXjKFujvPRlXmkQntaUqECc2R9oOTku6SMGiAEGMQb3ToWVgry6z/9Qb5+9FBeLi7IzNqazG9syDrksVEDh9ofOD3cCbQJvXYPfjuAkA6O6+OGhYrsjqreeZzsNzTq35evhVRazxW3bJV3kfGIbOT64dhU2AirAUJE3uG8vdaLhmq/d/DWAKGfyXL1aNGzJdc/WoTFAKGfZfumgLD6+MTrmfTTOH+c+mLXpGp8Cs2M8mB1sJrpUVAelMQ7wRWzZPGxVgCbrKClgFAfzWqOjCU57fx6rYlMCTqcfu/B6PhUA4T6SXLuvbYSKjphUb7aqUfVACHEZFBDiJ6EqClsacjLkf4+uQR1NfR9Q3NtgCBG9pChDbn8ZowJCAEKHO1Dr1GzhElZXMu82/z4yqAmIGVCOtbqAJ8FrTIOCIvswQcrHFLIbS7DiKLubDavWkOIDJu1W9Heh3irAmkuWFdGG6dYjWu/4tcW2jogZRZqrOkMM3UQmYGi6OzsrNy6fVsmXk4QHKKFShaiYlsAtympa2rgPSmFVq9T+yJik0M2VbPBmpHMU8gA6pla26LKrem00hRVMGGTwiqIIoc0e/03xzvSFiXY8yuKyvCKIs5juNiPjxyX0WOjAkViqIK+mnjJ/oF9vT0y0NdPgIZILoAbhGMOHz5Cdb1jR0eo1Il1A5BPQaEFVRZdXJin8ijoWyMjI6SP4rtrqyukhlqfRWS8AHbg2FCNjvGhMKtrNaza+7I5zA42NgbgSHGZy8a68bHAC2tI83WSrauTXQfI5uaQTdAm1gCDuD9eY1eXihSB1u1asfjP+n6br2MY2CNmtTWz7bt2mkEsc3wgeIMX5rultVXy2TybnCOTClqciTxh7pFFhkNJAbnvGBBGmB+x8pb4mLwGyeG1tt7X+rCnFlr1e5HPWeM3t4fVegzwRd6IMpq8wcQS/bHtpcL+X+Um4/NRa3Lg7YjKvNasJX5Y6YPaNgj7iLViwJpEax6tb15hDeHw4cMMDsFeo/n8i4nVpJByAAAgAElEQVSXzBIi4HLs+DFpYQA1T+XRJ0/H5Pe//73cf/BAXk1OsravrrFBCiurslxYl6XFdRkc7pUzZ0flb//mb+WDS+8x4ITs4FdfXaMADWqbP/vpZ/Le++/L6TPneP14rseeP+Megb0B1NCvb9ySF2OvuNcNDPfImXMQmbnIgCKu86urX8ncwhz3Gvoyzp/xyZq+21nJlzHbicQH7CNsGAJ2aHeBPSTeFirAhG9AGa0GCM+eOSOn0XYiF7adUIaPsfN031K/zJgYaQYKMUfcr119PQO1CP5+14BwT9KyCwcFEfZUSmaWl+T/+tUv5dr9uzKzuiqFYlHW9vZkK52WHSDjdJafKzHoaEZBH2c/Q2gPpLqBYU87/c/wcY1PMjeOosqrIxoIQMgJNUPl0jF/FhG7CnYhERBWyD4lOaE8bBVAyLFhFFilySHOozxlKMEmt+eoasK+Q0AYB1ThdUWzbub+6cMVAorQMXcrz9WvBEbA1WtyBcYAtZ8hrG7SawWEYdbP5lEBodaYMfJtGUs3/wYe6JxT4l2fH71ce27U8dsHCL0snLYUOAgQqnGC2FFYu/r2ASHuxTJbzFKVlDrIDG9AgazIb4pMBZxbZL2QITTKKDKDqCEUNHdfX5X0zo5kyyVpqcvLyNCAfHD2rIwODsrh7i6pg3oxsg157T3ITG1QU6ZQzD0+SgdlHz+N3oXPooIebDp+CxlcqIm8wMm2DI1uAgriLAIYAkJQRtEeYpsBHtTDKQAFXTETtDZR8OBWvUfls2Ni0/HpogEIRfbcW1sacYZAQYm2AE6EgcIgMEFEokEFOOeIPCPSOjk1ReW5h48eMrME+iFpn7kcI6VwSjY2NwiGUD+JNcpCe9IUM6RVqnJ0juOMa0FNC8QJkBlDtpR0TdRXpFDTtsbjMbPoQI6psIbPudcckw+JhicrveIy9fpolRntPnH8BGtlZudm5dWLlwRoUBBFxg7UKYBr3A8Ak1KEDktHewef4dW1VQrRkNYJB45jm2LTefYlZL2PMCtXKu7wOwA6SvEENWxPdrd3NTOHZ9etJVO0BXgG5QplFKTJu0x2UDWwVw7EjIwqaircVLN17SSQiUNGEgqkeBcKy65GsZnAlplJUnkRGImOpA8GQ3sUAkKMI2phzAnSz4d/x+/h3OK5sWeFNNUM1FPTKhxXKvI+LEPIfp8uU8p1aqINXl3QN3e/K9g8Dxwl7dl2XgXD34NXrWAukiH89wcIk+bizw0Q0p9OZVhLvLayErA2YD+xPwAsAhiCzYFMX12+nvvDGtrYrKywHx9sEewz7A+olChfmJ2bl+tfX2e2EH0DV1BmAWp7EbXhqPXelbaOFhk+NCB/+zd/I59+/IkM9PaxrhkiM7//3e9Zk4j2CqgN/PTTH0trWyv3KaiLvnz1UmZnZgk479y7LxPPp1ib3NbeJEeOHpYTJ09Kd08v/Y2bN2/J8xfjBJHGWLESryRRmUpPGIATQKH1FIZdhf3ANUd6/MX9oQMBodtQvBMrZVT38nRW20cAhA4PD8vhQ8Ny5NAhycCv4ByZiGEUEGqgNOzB3N3TRWqtqoHr/sK+hWCSfNeAsCRp2SqXZKO0K7vptEwuLMh//6d/lCt3bstKsSTbiHxms7KDInXUeqQzUgTnvwR1srCf2j5A6Dun/kxG2HuhE+hnKdgUGpQd1ilCml+5xRoRDgvUazHBSYCzlu/RDY/VUNT6PX+jiH+HjmHCsc1pi3/+TQChKRLCQlDqvU4bdPJYnuhP0rUl3uP3AhDqw1k5K1m5Xu4gGgwfbmuE6tUExMFlODZvHxDi2EY/VLCIzLjV14XPiTlZEUBoSMGrkWSdVFArlTSrCioZ8cqgng81dd9OhtBACx4n3BOUNEs7O1QyRA3C67y0HrEo+WyGojI766siOzsEf2g/Ucbmtr4qe1vrUpdOy+G+Pvng7Gk5N3KMrScaUCuV05ovgMIMarvwE2PgaCDmUAMMgsbHureAlqxrEC0qFPhsR5rWY+6sN2ZQ72QtLpxACM4NQIjjWA0hHGUUpSMzg83CnHmcFy840T5lPgBvXqDAgKfZLlu/ZkMMDLJeD443Wx0oIDbKKNZArk7b/eB7oBZBWXRpcYmb/b/927/Jrdt3ZHx8gmJVbe1tpENCMKdvoF+j0E+est0BACpaHJg4TXtHO6mOmTSUMneZGXz58iWBJjZVAqT6xqAGg60ZULu4AZVSAHMAcb83YbQenfft1HBrA4Ruw0+V5cghALwjsrAwL4sLi9o2RFLSUFdHsIY2E6Ojx6mYd/z4KDdwgFioi0LhD02X2epGUuwzODDQJ0cOH5IsxIU2Ea1+LtMz08x4al3NEBVN+/p6eV+F5SWZGH9BMIgaQxwb44G6U9JD29pcBlUDE+ZsYL7472KJkXsAd1uTcB7hXFhbEmter+OodTU4HwKG+Cy+h/Xb2NigbIAEmp6/xuKAD/bZ6KLaLsQP4iVDJj2GtjAIst6eejP3yzj486h1nPMkbuvrGBVcaYLasW8/fwCE8QF99xlCuyI/lFgJmP/ZAUJQCvP1srq8LIszMwRVpCjCTjJA1Ry0ZUPdH2j2a6vrZGwgUIfsP8SuYF8HBgfl3IXzkklnWf89PTsrt+/ckc+/+EJu378nY8/GZZcudkqyddh7VIQKtNAf/+hHcvzoCNkSqAH/5f/6X3L12jXaoFOnTsvPfvZzGT0xKl3d3Ww5gV6At27ekvvoCfh0TObnl2iX8vkMgStEa3704x/L4NCwjEGf5P49glO2rHOCMdYf13zig/xwy9opw0QTSIl6Ga8FCK0nVnRFlYtl2dvak7r6vDS0NqitLRW5f6J+vKujXfcvlmypToFRRrEf6ksD5PZG+yLsf7TXDXUMyNXn6xiQ/I4BoUhJUswQ7pT3ZCNVlvH5Wfm7f/h7uXznNmmiWw4QAgwW0xkppTKgtlJFTqmJVtytTdEDMGTRcg6OJmMscogMoUXMk8AT1XggQZt10W2jOBoYVI8n2eT70fMqm8JBi4yuQmK9WHXqZKLrHQPHFIeIbXKRKGMs4ug7doERZGBcR1wPH46+1SAxiwhwgXG0Y/rjtm+sKhM3KrcHiJtj8p3cZcZ+Jk2Z4y0G88HMZ3QUk+ZKnVwDTNb3MhkUulFKXg3OWTfH26hpEUEDjlP0oiJ03eCClfbpGF/BGPjKsSFl1DUjd3REfIutB1hjpZFwGBC7Dn8pBqAwpprqZzwx7xD48OmFBhRsbcNps0xl0NbAUVcTn48K8tnGD6johHO9u08hkwVxkeIua8lUHCKpnjGsD9Mgigm94Cx7pH1CrVF2dyRTKrq2E5uyVShIcWNN0I8QLSbaGxvkcG+P9MFYoyYZimCorauvk8amBjrdJp7CvnAU99ikEUfjcWRQAEa02azK6uB6sLGitoJ0HpcBtLGEcYcjHyr7qrQ/3s3NLazTwkZiCpBmC9MpA+gq8oINItozr0SKkFFR7afVC/oOv7WrwOejgFADQ4xiIshX3OWaZRYpr+0g8BM5DxTnq/JbRlZWCszmoaEx+lutra7x9/YdjCMaIq9vrBMgqXCJCsbYCw4BgE1zUzPXJZwcRIfx+TCzqhFSAOW1tXXZ3NwgCNRNHrLrqgwbrs/9LqDmtfb/nplXScveTok9qvKNOUZ5YUeQAcRb241sy+72DrN6bS2tzBLaWzOFeb0OB1KROTQ6J8SD4BCwBATCQpsbsr66xgwwMoagM6HmsLe3m5kvHAvAC8eC44SgAAAhfp9H78i6eo4xosUYA4hKACDjs7jOYG49pVwNwKDvYJ7BCcv6YUyxZ+OFNaPrFoIyOk9cF6At1ddpOYLrARkPwoW22ijuYQkCHCDU/mFdmTI4aNAKNBuD87DViWXnnRYBMqugjSIwY+uXAjrIonpZ/KCuKhBX0rYZ3+Rl+5uNCe2mC6hZEDdwZGInqpgdrNAW45tcZ9K6Do5nbJiDTuA1v1YCSmzw/P+u1DJBVTUOOlPMD4g/l9HsfsUpxEXW3J4ovCSPXFPBIuy//AMpo/smO1LbkegzcohfM4XMXnySoSjV1saGvHz5iv1IweyAiAz6/BE4NDRwHwXlc2J8goAQ6s/wBWAvENBjC5xG2Jo6+oNb2zsyPvGCtM4vLn8p12/elPnFFdlikBZfRcYtL+cvnJVzZ8/IudOn5dDQIdLnb926LXfv3iHwg90YHj4kP/3sM7n03nu0o6Cyomn97dt35Oat2zI2BhrpvBR3itxv27va5KOPPpaTJ0/x2p8+G5M/fv45RWmwd+w4diCVOl3dJOmz9Eu8QfQWC+fMlSdYoFR9YASPqy1Rf8V5vqM7VxTR2FIuCzJiKpKlpRpW/gKbjT1Ds5Vei7mifkbtqAOCjgWE7CYYTxCe80uJiBFwV99dhlBNCzCrvVdlT57MTct/+/v/IZfv3pENtKLIZGUnm5VdgEHcJFRFMcisc3WNIss6dHHboUXumUAtTmsBEQnYX9/kbzqWzWKrAEbvtN4o8jJaU8J8+5+NGxn+dy395qr0Q/KPnwQa/UuK/92yUXFAaE66fTcuFmIbv/2djmnwfEQzZxS+CLJFROaBQYwD8ehmUMHAa6imwpMVBZGUgI+BaVU1rIzhdUrcTDHoH57Lfm/Xbf9tUXJ96J08eXCc6KyHkezwFoLzwVF3hbxB3Q7m3mXMotuLXld07G0iYpEkB6xsLLju3csCAjwvAamJACntC+ADRtxUGeNzHwQIYoItBkZ5GuWe7Qu8RMdPM0Q4nzpZjNo4DYqkwEfyEqgcRgg/bzWE6meqiqbK/7v6ycRDO2qGo6bTB8E6ogIitkuRnBOKyYGOhvqshQUCwtLGuuxtb0l9SqS9IS/1UNzFZrO7I+lyOWgujkioZUjZS2ldaX8YY8wFAWFxV7OIHs0DDuvm+kbQTsPq5GDYAQ6QGcOGbCJOGHeNIrYy+qrKYkqrxHdIMd1DeE6DG3Y8bdOgdEtMDEAAQAsiwkGt1c6OE7nJcxQxl8hAUr2StYq69mzdMBIMGicEYah26qjldep8AxCAookWCbBDaEyvY7PGrCJbUyACyv5YmqHCXDY0NvAcoCYpFTInuzsKPGDv4AAAUKH3IJwJXD9oPXAiCARAcWfjX60FwbXhHnQcFSxY9FfXcWKEKQiUxZcUtlgIxZQ2S1Iu7klDW71kuKmjxYgqpQJ4GDURYLCLCnaHpLe7hzQeZLdRZ4i5B4ABAESPQSjpIQiA68b8rK6uyNzsDDPM6HHZ1tosPV3dcvToEYrPIJps4BNzDlDZ6HpUonm97Q8YawLBnd1g7gkIt7aYbQzskQvAap9HDSjg32ydARDuMrBKfd5TuplrS6HATLPmmjlXkApAmBSMZE0jVXDNyUEvRXV0sF7YRmVL6y03Ntd53ZhXgGGlvKk6n72t5h2tPhAA4Jyz/yf6QzZp9NzRjnG/Fv23fYNj9U3ZPHQgudEFQTQ6aFbfHuxPr+fZRwK9FXbQ1/u1XWPCt8xA1nDAiA/jO9eRcYzSSSOHhRhGTYCwyvVyw6phPEnTq+GmYh95E4X5bwMQ1nKL8bvTBIr7bbksT54+kfEXL8hKAeAbPnSYFG/Q9BuamtkyYuzJGNdufX0jn3nYGNjhddQ1Ly2xmwAYOaCdoyacjI8//VE+//JLefj0mSwWCpLK4PnF45+Wnp4OOXxoSM6eOi3nz55lE3jsjy8nJliHCJAKu/Sf/+qv5C9/9jMZGhpiIA/26c6de/L19a+p9AmRm6WlVcnls9LS1ijnz6PX4Xm2vphbmOf5X0y8YF0hAo0oZeB+C+yQQcbPVLfD6sK4jx+OsQE7E7ryxrHKEtKAs+f/wv4lJYScxOL++dI9LpfRvdy6I5itUvtoNNFMoGKttkufAWPw8CeAJpTC3yUgXAkA4f+UL+/ekfVUCAiLBgahHIeNuOwQrKvYiANCOJrcVED3dLQQMeU+Zi6ir3gUkhVSLrUY/1tQT5hkE2OOgi+EEYAKBxy4qGLS/OZ8x3/6p6oVEPK6fVliR38xQOA7577DxsWRsBgj4DKSSdtfdB1+tkqj2UhEMfZA+Df8jgEhQbSjUVqE2wBhyNNOLjyvZAN4TPa8UTBmzgWdFY8uF2YKw43tdQAhI1ZGdbVMsdUQup9UmmK/IVWjsjozZEKsP546FrHNM1AzVd+YzotD3laEHl+3EUCIJu2oVcupWibv9VsChDq+YW88i6rpuuf/75sqc/pV9dDArQam04Lq5zJFYnJlkTzqYzfWZbOwLNsry7KzusIG9Q2ZFJvT50tFyaAWbWeLNcqMvyITm0UUFuqXmi1lrS366blsBXvBuRYM1sSd18XeQhBPUadYaZ5KvbQG4SbuolkHdYLxNzjdcOgtS2MtAZAdAo5nCwqXqbRavOZm1Oq59gzWM9H1dsTY2YajypXIIgFAIauGrA/eKqRj9YLbW6iBRPYPTIwUqaq2NtCwGKAAWSuKz1gfwu1t2iWLZJLijEbvzrmHwijuD04IsnvbW6ruht8BBBPE7KAFA2rDMxxDqN9tbeL3mjHFNWB8AApRmwJwA1AO8ZnNrY1AgZUCTAm+pGZwKziZDGQi2KO1onUNeT43nAcEHUWkrbVFWpxyZ3trm3S2d7B2DxROAB18BoEBOGNdnV3S3d1JMEeg7sA61hNaKyA7CKopgNBAf5/0dHc5gRQwX8qsJwRgRL0e6hRBp1IFUqwBBVRw3CDSgLcFCpgZQBYVLTBcrSm+T1VYZtcUrPmtRzD+yBTiXnFc1IACjAO4ImsNBxLn12wiVEuxfUd7v9meAqdwndl0ZG9R31/mnOOa8CLVenNTBXTWVriWIZbQP9DPdRC2t1B6F4NSCDxzDBHs2HTZ9OZAbCgOCDkXRi31KNmvDxvU9FgE355VHjuwz56/UjEwmnzmHwDhD4DwTQAh+V+wkYy6lUjzfDX5iv1OV9fWaT8hAnXo8GFpRjsHSbNH4dJSQQqFFYJBMDZQPwi7C3YHaP4bW1tybPQ4W9egPvvW3bvy1Y2v5d8+/1yeT0xQwKsIWuReSlpaGqWjrYWBLAimfPDe+6ydxvb3xz/+SW7fui2PnjyR06dPy6VL77EJPQS0YJ+mpqbl6ZNncvnyl6SnQugG9ghUS9BFjx0flQ8//JDXsbC0KF9d/4o1hXOv5mR7d0fqWuq0dAHlarCnDF4p22WfT8MMIT0M708hIKQg4gF1vt8UEOLEsFEN9Q1B8M1q52FLIHgDJVj6na6lEQXEPKYgdQJcDXZgv98lICwYIPyHv98PCFEkiezgPkDoJsGvTXPSrNhkS4xAq+w1uM1sROk4//HJjUcjdR49R9/UGIO5d/10/EyypgDD5WHZQA8E2kZik2H/TSBmtXax5vF+dD2ClapsEAEgdF+gs2LcYQ+IJkVh/WWfNE7a8z38VPwz/jXuVaPTWESQ4/Q9yBC6hFskme+JcQTUTq+OhhRj99+1OgQGCK1OlQ6hE3oBdxvHgxpWWLcVB4T+orN/e7+zf9KzitKPA2pA0IsGUXsnv+CUSvG8BHVCWJNBBFvvkODQPRv+esaaZtG5q+fxwZa/zjlermk1nH8zQNyA+Li+jQyhRtv3v5JrQeOfC4G6y6K6R1vlq5Ah3HOAsCw5jA+a0W9uyPYKaKOrgqxhe2O9DMERT6ckD4OL+kVmmnSDYQTP0VRI3/MULuGUY5xYtJ5TWp2uPyfY49gLBghN1RPUHDi9mtUyah4yfdqSAXNkgjT4rjaGd7QRQX0iwMAGo7Fo74AIaUMDesQpvdbPjuHfuDabd80Kbsv6OkCWAlaAwRxEeEALde+N9W1ZW9uQEvSlU2UCQsvYgNoJUIj7gYMOUALhF0SZt3Y0KwXQtgsRgm3NaGMN1aH+wTVQX1xcZnYQYIjR6tYWmZ6aJkVUqdCOSeBsLsAAwQVqGFFcX18v/QN9BCfz8wuyulogkAlsZSC4FF01jHHFHAP7BCg4yBCaYI7uQ1pLC+CGJvS9PV0EWpsEallpbmhiM3o0dSfYz9cR/LQ0t/Cn9hFUdVGzQ3VQioNqaga1OEofbiJlS2snQafE+gMIQRAH54OSH6i0GAeARIBfrD+Ae7tnzLP2O2wOhAesVYM2eNeemIEoC7KeqBNOpwhg+/r6ORRYHzMzM5xPAE2AQGS04TyingVZOYaxEvhWOAeALDIS+C7WONaPn4GkeAyCGlsu47eNIEBOIJ4AxyhQlEXdrrN3mTLanbiWKczUZrWdhjMf7wIQ8plKApuvAQq/W0AYp+Ekb/xR0x4NGEft/reRIfT3Td3JbEeryPs9KCBdKclYRS+hkp/wfckQatIDQTNuSLK2tSkLS0syPjbGmuvZuQW2lEB/1K6eXgZ1EFicmpyhcjBsMp7rocFB+t6atbtLuv/goWHW/KH++8Wrl3Lv4QP5f//3v8qDxw9ldX1ddnehMi2S574Em1cvx0eOsq3Cp598wvY0jx8/Ygbwiy8vE5CCIfHzn/+Cn8F1gZmysLAk165eZZYQIjOL2D+2tglUAWQ//fRT/mxtb5PLVy7LlctXZezxGPsZZuqzkmWWMOvZzGqAML7WrYWWYxlWXUPGGowFfoJ1FS4w5aVEvPNgKUFgDOONevrubrV12EOxr4EZBKov6wcRHLZsIbP6+hwQexAUaqN6/Pc7yRBa2wlQRp/Ozch/+4f/KV/eu+syhBnZRquJFN5hz8EwQxgOolFGNRqec/QhBYT4VJYKc9q4mUOQAGh8ABgBhC6bpd9RJT4eA89NzCAkObP0JV3RKn+6wk6NKIf84UqAsJIBqQbEkv4WZLu8yIAPCJOu3WrQLNsZ8Klr4NVztPx1nuSeOyeqIiCsUE/JMY0pNX1Tyqg+cFGXziLjVqNla8cAkw8I4+NXbX543HwoEayOv2Z4MMZwfEx8IZp1QJ1jnMNSLRJqLSnChsCW8dQxd/Ett8bZFgAFyK5BOiJcPiDUZ0QzU7hOyzhbUTUBISJ9XmNzf/0H4+eykbkclC4VHCkgrFCLWWHjxZyZQxouLzXIPnhJ/puK6ZhNSFr/+qz7wQpkB9FPUAFhFiCiVJbsXkmypV2CQjSnR/3gob5uOT1yRLqbGqUVctAYk13Q7zQTAXEYONqk6boG6ZC+B3WFAAQZMNQrOsqa0j7UqJuWBUyStVcwpTCABcsQqlOugNAMP+vUHFi0DCGjg05l0b4bNhfXc9gzgI0G46LqnSoCg/9WGukWMzikpe6g/YTeHwCJAsK89rZbX6dTj3pIbPzI3gAYdHZ3UQAA11uAYt3UJDf0x0+eyMLiAjcqfHZ9dUNWCmua1Wuol46eDtJCcY6VwiprVi5evCi9vb2k0dy7d08eP36s2UPXd44gNJcjxZDPGmvH9XfDw4Ost5yfn3eAUKm8tn4T7WtgPczohWsLoBv9qvAikNvd0Uwh1GiPHpETo6PS39fH7N6tmzfYGgJ7ywfvvSdnzpyVwcEB6Whvl8b6Boq3QLjh9u3bzLRhviGuM9DfT4eop7tHOtpbeS7M5eLivCqqzs9zXrAO8Fk4DwCjeIGGOj09JVNTk0odz2bZ+xDHGx4aZn0hAxNOOAGBA1B5eS1TU2znYPXjRj9S24lanyEZHR1VUZ9MlteCgAMCCADdaHCNOcUboB72DWvRXvZcHgQIsY4CuqsFV13NKuwqa3PdvbE2srGRJQLI5oMRQVEjqIoC4CIrgOBBea8qZTQRtFXasCv8XmsILVBlisBWx3RAhvCAoHDEfawWnPWurXJWqco+o9GQfXNWfSis4WTShX0LgFAj2bFL8qOnSVdbhf1TRSnyNZcAP/69AYSOhWf3UM7lZKdUlOW5OXk+9kzuPXjAq0Xw5ujIMSp3NjQ0EQyOPx+nfUfwCDROMBygUoy6vufjL+gXDA4PyfkLF6SwtsLM4G9+9zu5efs2wSZaDZH6vQvFfwDSlPT1dsrRkSH5Tz//hZw7d457wJ07d+Rf/uV/y8ramtQ31Msvfv4L+eCDD+TEiRO0J3CR7t+/L7du35KvvvpKnjwZY6/DlpYmGRwalE8++YS1h+cvnKfi6dWvrlFgZmp6iuwW1vBmnFon1MlhT5KYRK6GMDrf4bNMCOeV8NS0LiJ841gyIHKA8G/HRkbk448+5v1bP0RcM/xIgMHOji4HCNGD2inNuzpJPBOsR/SyhPSf3kWG0AAhKKMKCP9eLt+7J+spiMqowmgxpYIypHFGKKNhhtAirwYI1UnxZNxZHKp9ipKyXsHid/Q4BfVuYiP0RkcndV+oCgj3RYwtQOx6oNkxXNgskq2rQU76TQFhvKebRRINoPprLgCEDkSS2keSuRpSf7OOL/aDAGEA4tUUVnxWKt+nKsSFjkMS2H+NGkK4/m5/CChBjjKqWRDNnNm6CDJbgaGorDbq35zdDwACau3MCbUsCY4L2pOBzURA6F0nPEdrTp64pQXgSP9qAEKFSlCArHVZWjuokXJtkJ6VtBNusntWoAVqFjI025q5Iv0RdUNaT4MIU7GEGjVXG+gFRHB+gskAEOY1IlUCZdT5FEY/9YIBvt/jr4c4ILSgTXQc9kfwbN2GtUjR4Izn2uyjg6RkTzKofUNfO9QHoo4U2YqdLdldXZHy1qa0NdbL4YF+OX/iuBzt7ZWBzg6pwybDzW6HgBA1TireAlENp7TqsrHYfDA7AIoKCK0OwIUsXPNa3K8BNcyBCsGkPUCIuVVAiHnD/fqA0ECaBhnCta2Mc6O+eFFKp5amQFRBob9usXYAOgjwXbbXBDKs1gtiMaDm4Dow7xYIAbDBJsyi+WyWWR4U/F+5ckWuf/21zM7P8feITC8tLsvMzJy2EUilpLGlyYnvpEhfAiA8deqUdPd0k0b06OEjUp42N7cdBUhpungXQdtl43kVuIED09IK5bUcgTmAO7KVqkBdWebfhfp4nDB4qK4esoPZlCvez6Qln88yUj5y9Ch7BCNSXCsAACAASURBVIIqino/ZAcLS0sESqBLnTpxgsAN4BrAFVLwGkzQ5vQYM2RCoR6KzCGDftz3yhR/AWhDJg3ri2uN2WZdH6TlAnhRZA9rDfRJXSuoozGVUPyEuATm1WpTSXVGhpsqo0U6GRhzZJNNORTHxHkA9EAJxfkx3iZqhJGx9cM10NAgDU2NSh2PUbTsmdf6VK3vVAVwZJg12BCxyya7TgVBnVcLxlogIAWaKwRomJnYoWgGfAwGUNAixonrAMxrMFmfn6jibigqUykYfJAT6ANCC2KxpMAvKTHO+75Ndv+e5+/JbxcQcmUnUuzjpTQ1jYUWZVcYnm8bENrI4KfzKxOvpFo5SJVrPGjSE/7+/QGEGsmHPWJ5AfbrlLBlEuzJzOycrK6usZactrcJlPNeZuCg8IxgD2w4BKxQZwi79PzFCza0R2APDIyR4yPS3NbKuvDPr16luMy9B/dZc4jgDNgGxe2ylDbK0tRcL+29LfLh++8REEJkprBSYKDw4cNHbNVzbOQY6aPnz5+nEvPg4BBZCGhTce36V3L16jW5du067QACU0eRdbxwQT746EM+z8ggXrt+XR48eCDjL8aluLlLgZNyHspXUbagv7a5cvaJH9kzie+5WpWa10PUp/Wft/2rNHwWEbg7feqU9Pb0kpFhdfSwiSqwpmUZDORi33bCMtgn2EKMZTsQPNPsIP79zgAh2iGHGcJ/kCsAhGnUEGZkG60m0IMQdFHWRPk1hAYIQ7oCbtpU8kxyHIPCTYQbYEiDsTkKHHRHfeHGwn9rZEAlaU0cxQOERrHzrG5ksfhRszh1L8kgvGZx+tsAhAYG6Vh6ktuB4+4AkNElAweaYipehla/ELmrqoDQo1T4jlQlQJP8PL1lQOhqI5PAoJ3fesvgMxgzcw787/jXWmljpDAC+r/BEUOTZ9ccG99lz0ZXQ8XUvUvrO0/TSbIrvRKOAwF+yuTgQ5Ebf32zDs4p18EgMGNEgCA0vjgGHCA69Ds7WpxMJc5sQDulOI07JxxCOK/MWrGRND6rTgwNOrJlNC5h4MAk2gNAmFawgzox3id67DiFvciz6Re5e862utqaLbNngc9rXJU14bnS+Qvrd3isWE2vXoN+Lnyh3qtMcZgsRFkgRoKM6dYm21Bso4B+fU2aGupkuLdHzo2OyolDwzLS3yeN6D8IIZu9PYKdjY015yRnOF6YZjxnrPVDDz0UiTtnF783AEPfEMEEj7arjjUyJPpMho3plbZnrR3wN2sNoJROFQGhDpDrQ6cqjJqNZAbEPdq23tn820U9MTTWtNsCTVZjFTrpOr8+VbOM9YoggLtny+ygzQTq4TAXeA6QSfvDH/4gly9fkfnFBUaDjx49KguLS4xIg1qNe6ViLOe5LDugkmazMjAwqGIrLc1Un5t8pdFfZj4dJZFr0dF2uXeAflpXp4dioAWiAqpcyYwRsucV+tC51UtnKghMuKAglEWpEIdaz7oc6ZHHjo3Ihx99KBnQqtbXZPLVJDOEqA9ET6njxwAWu1j38fzZM/b3mp+dDWrckHUDXQp0Szx/WA/IvkGhFdRPraNbkyYo7LW3ycDgAMEx1vTExAt59WpC1la0UTtA2+BAvwz29ztnIsvsGBxCOHhodI9sIJxEOguOuoteYxC/AeUVGYO2VlVzhUQ91gO+ixcz4C4Yq8I5ShP2ARbqQPPI0Ln6f45hQlAifBZDMRYch3WioGW7Fi6gY1tQDbaJ0upQTnUZd6xh+AVbUBh0QkiYZ4w3BCpAR8O42OdxLRFA6AWuzH68ieJossoo7HpIJyMbyd2476+QvU+KrQYqNHatKzGoHzeL+I0zhIFV3g8KIxnCWO/n5M3bVLoq/PW7AIR+drDS4PzHBYTobYpnHgqgeH4QwKLKcUl7uE7PzMo4sn6lPent7WedGoJC8A3wjLe0ttIegD66tLxMUPinP/6JfVNb2tpkZPS4dHZ3y/3Hj+X6rZvy5dUr/ByCb+yxu1WS3RWRVK4s2aaUHBs5IqdOnpIP3/+QLJLtnW22r7h18ybXO0DRxYuX5NMf/Ug+/EBrBAEKb9y8Ib/97e/k17/+NW0D9je0zzh+YlTe//ADOXbsGG3WrTu35esbN5hRXF+EWnhJUk1pkfz+oIX5dewNmLCCNTilgDDyvFZ6Frzfp8q65+qrtgxha0srywusLAN7GGoKAda3NlFWsBkECy1DqIJaenz22mWfZgWEKCt4Z4AQ5f+rUpKnszPyf/zjP8rl+/dlA7UumbQCQqizORUrxM33UUZhjJwjpJFOV9fCJrs6tOrEKPJNAlLaaFungA4Ulfc0mk5jbDRRJzgTTHKFBRHMp0+j8KY5KS4WJzPE1w4PZc5thfYQ/nfiC9EcXnPcggyA+1IACA38uoby+BwzDH6do4n1eAs36jjvj6RH7o/2XgdHfa9KjYir7WIAhOEdh0MTRv9qVRk154MPeNDI2/q1aP2UtWaAk6EUPIAphDNcxrcC8AicBbe2zIQEWT2KzKgUP02Ay6AxO+sAjo0mFUgdnYoOLLj27PmF/nLbzCyGhiQcG6pQZXN09vBGBgKfRbYBtUI4FuqJkL1BNoIgIY3MFcoIoLQIIQV9DpBlgJ0i1RMiIwQW2mgda4iy7SXUKqnkcZi9d1cGQwmnksA0jOwbXTQSaDDDysS0Hw137WPc+jEH3M/42d1HgZ45K2qoQ0lmvTdfkVSNsR+X088nAcIiau4KS1JcKRAQojl9a2OD9HV2SjfbTjRIDmbKOZW7RVXiVKVXo/Wa/dG6QTjvyLiAVhiCNFX+zAW9CbVpPI4BcEf56YZ6p46m4hdK7VQREF2z6ihbWwjS4EmF1zpjNh63noQEqFDt1AACRFiQMcPn9HnQtYNzYC2aGqplfvyxx7+ZaXeBA1JMIaBDEZ1dZmjgDOB3uD5s+BubW3Lv3l15+nSMdpg1j3V52d7ZZYRatzPdfK0+FmuaaziNTFcdKaUmlKPKpPpcBcEwE8iJsAEUEAYqqfgXhHxKqPetIFtsEbDAJjnqsuuzZW14VA22kZm/Y8ePseYN7SFQt4as4OjxY9LR1kYZ8ZVCQZaXlqnwxxYk2Sw3fq0t7HDqo7scN8wNsnhYsVBUxZwjy0mqaWMjN/rl5SVSPOl0oW2KU5EFmAM9mRlsv5eWC65gH0WWDMc09U3QTZsam6jwivPY/qGZY+zBGkxRJVHtbaoBm2jwxfYNMhcQYKIAEXpngMakYlP+nu0HfyxoCxsGaixsmqk0R3+WOCbIWOCakQWmbXKBDa3ndRLtaoSZJcV9RdpOxOrFIwUGtQCuhFYKfq21WgDXdsIsuRsg2FfcO55b1gK5Xsncm1xwhc8b2FF41h21X8HiQd5F3NtwV+J/zQ9Meq6Im9CKZXjRI8fBou8g+QNYLWvnxAWTLjlSuxfLZu6jjPqAMPn+QypvpZPVMumVjr1vZDS4W/lSYn85uO3Em4rKwNhSYAyq125MCRp4BWltfbS6JmPPnlOhc35hUTo6OmWgf4DADKwFUDexd2GPRxnBwvyCPHr8mNRQiLn0DvRLR3eXbOzsyOOxMfnjF58HfyOtHw0Ki64HeKZMWvyhoWE5c/YsM4KoAQTYu3HjJnseYs+BsMyPPv2R/PgnP5FDhw7TBj15+lR++9vfyi9/+SsyTgCOYKPaOtqlf2CAx0FpAe4PtHlQ8cFA2VjbkL3UnuwlDKI99/FVaokC9S3iwWR/+sJvxqecfVEjM+2C6hqe9v4Srm/YTbTrINijiJvWfIPKu7WxJWhrZT6mso1ULM+CqACDBOFgk5QQJH1HlFG40wSE5RIpo3/3j/8oVwAIISoAUAhKDzKETg1RrY5S3YJJiQFCc3wwKRpk0+FVxyEqg26jyx5GUJpj77wsnWa8QLspxVQWbRqC41e0tWGPM404GwBytJ79j3dUrCX29+i9JNdB+l+pBgj9zKB9hxs6F0rYcoNGwAAhKJPOeYqbUo7JAUIzlQFhNNMXBezVNoZoDWcwz67WU415bZRRcxC5uiy1TiGPsAmuRk5ULMMyLgoIdROPv/z7MGeYrVCcaiVoGHRaHGUz3gSZc8TxN2Cln/ezknDC69GotKGBmRVrWxAPelB0JJejM4dIHgChqQiqmqUqLOLYoIOyNw3qAVl3o9L7CpjSdJSMQgtnXjNCYbNTNG9X4RTnyMWHxmXmOCYBCA7H0D4ewHr3wJnjZD+D3nxeCwwf4Nl87AeEzh4Ezp3b5pwojn0vALNhbJ5rHDWEcJxBFWUN4V5JdtfXZHN5SYpQGF1bE9ndIkW0BW0MMmlphLNLqrUGpaxuEsexdg8q1qPPEca3oVF74gHkhZRRda7RdBzXZ6qO3KZJ29OG4L7kNDZkHEfppKFaqC8AUnbtIczRJLXQNalnzzqXVSHVdWODGW1crLV2wBChWN1vj2HPDjON1vvIBT4AqgjSqIipfe0A8jg27r5AQVpb35C5uVlZLixJDpm7NAIOJWWKYBdwYjsAmRYdRVQb0W3088NnUD8ezqkFAkI6rAWD9DH2Vp9zIC0QwmfRMUYq6BUJuVW2lG2jAIjEM88srgJ6zAci5z293bqbpdIyNDBAYYDhoUHaILRCQC0hnDKsC2SNIf4CgIfaHIwr6xEp/uPqcNlGIi+tkH2vb+Az3dnRQXCJ1h2oI0SdoNYnI9CndaAmRLQDaizYHy5zyzHN5wiiGKBoVAEa1vs5dU+1FdrShZRSy7jiGAwSwElJB7XIuvc4J0c3xmDIMOQMzuL/2ZIDWVm1uXjjfiwTbvYevwcgXFpaoPoo93pPEM4CwRgDZItxH8hk4Ex0pDI5XrNSaMOstQJZF8TQRRActxLzw1toiRVH+/pjVaiRjx8fY2IiVLhWrBcN2jnmhxtB+j4MWJhegmYP3/QV9YXDVg2+L8LxjmQIq5+t4th5a0GDiJXAUeXsYbTdw0GAsJZR+Y+XIXSJeSnuaD9P9owtFWWpsEwwtbNbZIYN6w9ZwmfPx+XBg4dSV9cg3d09pOqDuQAbgfWIYAXsMd7wOV5NTsrTZ8+kubVFmtvbJN/UKC+nJtkCAr9/NTXJ4BaZS56hbW5sYhDsyOHDBIWXLr0v0zPT8uzZM7l165YsLC7SPkBx9C8++4yUUNAnlxaX5IsvvpBf/+bXvNap6RkG4XBfCBb29vVKb18fmRbY2548ecJMJerczd+rtFL858BfrVpqpdTb5Ayht4ZjTesrZR1N0C68lnB9s39qEa2TVHHcgnKo2d/egpr2tmM6uqCbtepxJWD4vPqWRSkjgAm3+V3UEBogXNkDIJyWv/unf5KrDx7IpgOD+GmAUI2cKrX5gFApneF0+AanZkDo0LFAVCCf56aHQQKlhJuF3xfJyfmzRsYFkqPZC50yy1oEExg0uQ4BYZymFnfk/RYQbwsQ4jgGCENHKWxgXREQOjqjv8AD9ynWOzF+HxwP/6mKZAhrB4RR0Pf2ASGeYmy2KsSBB0sfLnMwzAG3DKFRksL5Duee4ISAztXouIbf6iinpOgysFaXaWthPyhXSeCIs+GECAgOnEojjILS4cKm8vYdZn2yqI/SBuB4g+8PShk+T6CHFhDs06eAVzOE6oiEUuvOEXFRpqA3G54DBFMQvIFTvxe2RYjPGcfKUY59Gqkaz30rRddNQmRds/aMZGm4pwK9LGIPHNi3+fIZAzbXYZTPZTc9QGjnQ4walFHWEALAbKxTYRQtJ4prqyLbm1KXFmkFbQPgDs4nd1o4tqHCqGXmwrlFea46pfDt4pk2vbY9Kbn6L1uPuHejddt8KT1Gs43W5w3zbmDRAKGtGVOetHMy4+t6GKkaqVOq3N0lOMFcax2Z1oAyE2G1W0YDdk6eitJobSDmHDPm9zIEnR+BB2SstCYVrQCKsrqywf5UaU1KB2q8VMIVBYf4LOh9oC8C2BBALi+7rImeN3zpGrPaaL81T3TTtwZkMWe6QsNvtXcp0p7Vl9VwZbD22VrPBH50TgAKEZgBCDw8fEgGBwYo8gJQhsxgYWlZ+np6WBcCZwVBH8wHHBzQQre3Nnic9rZ21/sLan8uM1fSGl9kUdswNg31rv5ZgzTag3GJDhCeAdYNIvOczUl7RxsppjguewPmcoG6qD0KStXWjDozi2TjuBo7r1cgxtQyt0pbR+YqGaDYXrKxtka6q9Yzo5WJKvNinXZ1dfPaMM/Wcwvn0NpYOJEaoIvsPzxwGAg2JgDZDqBMZ7RWVPuAQugpR0cS2cFM1hOV9wBKZN/2WDvu5GH2OXKvyUAmaa+M2CzsP6kUa0sRPGH823su+WziWp24UwC4HYitmnU6ABP9AAj/AwBCf41SJ6HM7Jzt7dh6EbibmpmWmbk5to1Bnd7hw4dpg1FTeO/efVmYX6RglwmboG4Y6xh07KUFqHxu0Y4gS4e+hgLfBcGolhYe9+r1a/Lg8SMZG3+uvUrBXHIic2ShpJShgIDY8RMn2G4CQmR49q9cvcqG9ZOT03Lp0kX5i7/4jMBw5OgIn+dHjx7K5StX5MqVq3LvwUOKYCHLiX0AwBTqo1AwxZ4Jaj77vaIW3gWjIq5rLFDhA0ETuNOSCufP2PhGvpcMCDU8Fs8Q6tmrAULbe5VVBIVkV9JU3KNya7SfovoVeCOYiD0btdtaOqLnZhD3XQFCiIkjQzg2OyP/5z//k1x1GUIDhRSVId0pCgaDYfMoPPHoEycrQrOskCFEZBN0G9RyQV67qVkHzAFCREgCV9VoCQk1hDpxLuJpK8XaT8QBofu9OryOc+wkt+13gaqnuw8/e3JQRi5pEZuTktRrMOhR6DZtHJ+F9l6G0AdA/z97b/Zl2XWc+UXO81SZNc8TRhIUSRCCKLrbkpbV0lp+8B/Xtla3X2xLovnUcr+LUouiTAEEMRSAAgqoea6c5+nm4PX7Ysc5+5x7b1YWCAqkmxcrF7Ju3nuGffaOHV/EF1+0E6dpBY7jWgpXgAlbBNNDKCPHPHkOMsazFjFMdJ/41q+VIXQvUc8hnNeo23JKXzXqnDsdeTS6+kySk5wuMJowuzNhyjxXnm/K8pS1Yu44q+41ZRFdYdIdYYwXHHA1Sy8ohEkRq+Z0RXbII0fucFNnhJGOKD7OGk6Y+nOphqxLTp+DQqfKRS1iZAgrGaqkPKm6qxRA4butAGHBxsznfjBgWjmMhfhASTnKAWEEX/JnUZ8XvoTKnpd8th0gLAFmmcFwSNKaMmpsHiiDbm1aZ2PbBjrNxog+Urs1PmEnxkatCxCcA0LZFAez+RiVwNZ74wXjIeh2TEbfqMrMSVDzIosdmznPMABhmSH0SKADQs9WenayFJWJ+Q04ldopGebUD485Qn0G2Wllc6L/XKpB4PpFX15fL2jGOSDEPHLXuZopdoa55LSWoLbSQqBh2zv0iHOBmagvVF41bXrQ+8n84IBA/VFT+kbDnkBNmp2zhcWlMkqb9a5tBwbLDFYptJPb0lYOfJrGHlktsqGx1npErUbshjtn/QJ6eS6Iy0AdPX3ipB2ZOGLDg4MKBIjeODKqHoEoizrgcvunjM/+noAYgR6AkWz1zo76ewEatjc39B7Xcvz4MYnOMI/4zNYWNHHP7AedmCb3A320LHFKKLWaBABEC97dMdpZAI4i2KDIuSig1LJ6H0UB4bjGlOWODGPU9Su71+HZYVRk87EM8MG1I6CThxCDFs1YQU1zGrXPE+Ya9+NruXl/VwBFATXfU6LettAa6OmXLYz2Hfwdp4pm1t5uJRwy9yUKoJ8AV+FjhN3Kyjmqc+WAzFZm8+o+DBRqao7nZ+fSmsImeKDDGR9OLWd9dvd4NjzvP1vYlnwSH/B7vstWACF7TYR1s5ZaOt8hM4QHZ1ZzpdLc7jbxU1sGCP06KrOmGoZuqTL6vEH5LQCEbQIoKVJa3EDLwMLzksP1Y6faerUgZG9oNJRxJmA3PTtrd+7etc9u3LBzZ8/ZuXPnbXR8XD7i7My8LS0uC0hRz0ZbCYIqUSf84N5DW1latiOTRxQUAmACCPnZ7+5Wr8Nrn35s1z79RMdHaRuGCMtWYJBMferDKtbD5JSdOn3aLl+5Irt/+9Ytu3v3nt1/8EB7wNWrV+ztt9+21157XYrK2BrqpqlF//Cja3b//n0F1tbXNqynv8f6hwZEJ+dFL0VEz9zGhU0JZ7VZOLCyXpKzWNTL56IyBSCszm1ZlOwgJfexOjcPAoQEtvp6+lSXDlBHrZnnx565upJ6t5LdlZ0kk+jtmmBvwCQ5evyY9hwFlVTz3fnNAsJVAOEMgPAnniHs6rJ1No6OeobQB5O+TgUgzCijBy/vGoUg+zBqYztbWxSpFIAQx4TohkQy8trDFOHWhhulJlldhLbuvM1EJtYSf8vBVMj6Rz1E1I61y3jEZeeg7nlRxnxT49qKCHlsdln9TCVDCGUn9efiXgMQMpJRMxLHLq63DQ3m68gQVp6vHmd51F8bEPIMkZ5P0VePuHpGxu/NI7PK7iVaVE5Prj6Dki4sx7NFxtgZBVUDI8AmilUSEZFIS+obJkqe13iFGqjTRx0U5s+hvg48c+Ayym5gu1ztb2dHTgWgUFF2KHxyxrhXokhJna+WhS/mYFYXFOqlQc2O+ZA7Aa3maVHPlSJqXtuT34FToOI4Aai/DkCYU0z92Zbn8WutAkKvIaTtRFVUphPa7fam9dq+DXR12sTwoJRFzx8/bq9fumivnD+vjGIOCLErDgbLe83XvJztBBYjqxfAl6xoYS8SJcxrthwYlIDQM7pQ5Hz8IuPrPeMc0JMhdmGioAxXsoepZ6QAYVKhjcyRsn0pYEAdQjxLnGsK+iOTEnNDWUxl9/xcyixGX89YJ+b3oD5xHR02MzujNgt37t1TLR3X5h1KXAiJrDe0VjZChFaIXnN9H3zwgSLXX355M9WupYDGQXU6aZ0KCO+HM1B1CtsBQmHqXachsp4CcLC+2EcW5xe1lzBGCg51O/0XQRYa0asf4cioTU5OSDHujW99W/WVa6ur6qEI9YfxoJaGH2ihPFEyW/wdyXT6Lc7Pz9nWxkZBS6WJ9PETJwTg+ezc3IyyqaH+ieN2hDrDVK/q9m1XtaKI9qgxPTeXKPNE1kO0CHr53m5DdjiCF7Jd6dmQuRW1lLrlAaew8neeI05ZEeSIlSbWje+rDpidzRBquAK34+NyaJg/2KrFxSVlFJ2a3By4k+pxqnUF4EUdNddCfexA/6Bt4CxtbSnTxkvZatGQM0AYJR8p6631lNG9fHUd9PpqqpRQoHmm8ziwCrIEIOwUOMb5Lmo5BwY9CwuFl9YyIZ7UmmTRdLG5P8Mf6zX6VcXrzG7VAOHBwO95IExnTrPAP+tjXUTY/7sChPEMa+FwjUvYosgI1Uf2wBrCloHXRDfudMXxHQLGBIZsX3aAlhP0/4PuTrsJQBlzkL53je1dMRJQAMWuE6QDbEA5v/HZDZt5NqO1OzF5xI5MTkqMDry0srlpj589sxs3v7RfffC+hF0AcGvrG7ZDq1HVjpsyhHGf8v07u+w73/mOXb5yWbR6bAr1iQAhGCwAQlpRvPLqq/JxsOkffvCRffDBh/b+++/b/Tv3bfbZnO1371tnb6eXFhBsZ+/xwfX1E9GoCAAdkCHUPNV+Fv5fyiY0CdbVAh7Zg/sqgHBwgADiuP3whz+0N998U4wS9tBHjx/ZzPSszczMSSCIWkIYj9hTKPSAYD7LHsEzRciOlfc7Awjd0AAHy2HzdjCtlkt9eUQ03g1ODiDCMRJdjxrCfkhe3qhZzkFafPpONLcnYiHp/rKpfAG8QkAhywrmzLPCCY6alABmaVMpDGrKIhULP6chZQvao9rPf0V0MwBhbri90DQpqib6XdQQBjjKawgliJEJ0EjQow0Y1Pqq+filqMzhKaOVO/xNAMKMMuoAwXvVhaMeWcOyj5sLr+SOTRhqp4yW382DBHKKszqX2PTCqYqUPtcA/TLq2WhcTyQfMEcEbbux5VF6AfQEZloshQCyrizZZX29fV5H1GGim+EcMScxxNDVQoWxu8t7x0XjdHf+XaBJv6t2yX8HHLj4kNcItQR/tU0oDLyPrxvP5u/lxrOWIUw0zIOL/8tZ4wAlKQbXRGV+HUC4t7Fu26vekL6fZtzDA3biyISdO3bMXr1w3l4+d070UgeEng0LQFjPEMbV4ryG3H3ZV9BVVFGmLGsI3a4B4Mn2Qdvx2genAkeBeQQFeF6RIYxMM5mq7h7PCsfcc8Ebt5NxnBBnyTPOYUMkZ51qEzguoCEAdp5197QharrOPiiySgjeIFSU5qjysft7kg6nh+DHn34qSfD5uXnRrVHABcxAH6R/FWIGKMZB/eH6+A5iNLdv320ChLnd89/zKK2rrHnwq1m1ti0gZK0HIKTBfZ/XCapZ8uaWPXn8RJko7wUY7V86JM9+6uQptaAgmj06jFpfrwI/ok2hAjo8IsCo4E0SF1lZWpIjBJBhrEWBipoQ63AFzc0NCTygyqeG9aKXdyqKj8Omdb1P60yoQ36/ZGH5d0WNVtRQr1cLBkOwBVDO1bOPFiSp3pTzAb4C0BFQwH4B4KkRImDQNJapDIMttnJMrYUA2QQ4ejXHmY/URUKBVaZb7VvKgFLYJRdp8vpHXVOfZ9IQYmCvB9gq0JCpFGvOksWo2awyUOQ7WoCVWCv6f+39BGuKmiIFlrLgU7udm3N5K5dUuoK9hcHBugYwQ53tIVtaCjY5s8PVjGN8Pfh4SP8gY8M4hcy/6P5way+jniH8PSB8/lg3gbfUOLzJaw0hphaH/DoAYXUNul9CKS2BqOXlJWWb+gYGDBXgBw8eKsMG+4Ied2Tqzp2/oF6prKWdxq7NzMxISZQXKqPY6PnZeZubAZjMKoBx5aWr1tPXa/udHba6tWXPyD7ev2f/+u479s4v37X5xUVbW103EpTYJ5YhYinse+47QcE3O37imE1NTsp8Y2NpLA8Yxf7T7+gc3wAAIABJREFUWgL66quvv6ZAIerU83ML2hN++g//YB9+8KF9+cWX1tHdaZ09Xba/g2BfWjOuXVmu/cAXyT9WIDQU1LPn8s0Awg4bHBgSlfYP6K34+reUNWWcFhYWbfrZtD17Nm2zM7Py7xT4SuJg7DsnTnpDe/aX3m5KflzZ/huljLbKEG500pi+qjIqQRkeCqqUGaswwIU/m7rRchc1/iZMl4QOMHbh3EbGjeMjmhAZkwCcVcMvE6kaBI+ougMWBfkKYMjg++dikwjAVACrEBTJog+CvCk7VUhd87k8C5noUjEX6+CinTnKQXDkP9za+/Uqc5lRRkO1MQeEUTAbDiZfDye3WgPWvAMVT6YG4uu9XEojVYKBNJR6vDpOE2U037vdSZZD0FSlW15Xfkw5abUx9nsrN9YcEHJ8xsAzHNU5l2dvigifRFQcRDPvEM+oZNHC+U4ZvKB3OtB2KhQO1dDAQAEIt7Y3PesQTeKTclQ9PlI890T/w1ll3nM/OIw41ZwHJ41ItGpx6LPX7TL8auycxlNUktQrKOoVA3CGQUw50SK45s8siaZUDGj5zBLbq7n2tpKly2c2o1hSHQ+zBR8WELaafz6fWmcIoYtuLi2qHyGgcLiv2yZHhu3kxIRaTpw/dlR9C5HUj7mh7G7QsOKBFZnoDtHAoBYyiKqxg+anXnh7qdVGSQ+OICZgrxSLgXLq6qNSe0utTbxO1AFpKD+SGent65FzSXQVJ9lbj0ALLWviUHFUliIJhqBMG2Iu/C7xmVAkjqxRcnzVXzAUECUi6fNfamfpJYXR/T1Flfkb933r9m3Vh1z7+GO7fee2NrgGggNd3WqlAL2RjY55jMrccOrHh9Py+PETe/ToSRGwcZvsdjnYGqIBhv1NwQzAFI53uZeU67sdg8sjQ55Zx1knA0f0nL6JZKDu37tvq6uIxGw4bUcKrr12lrYkFy9KOe/Y1JRq+cjkLS0uafxHh0fs3Nmzon3yTHDEFhbmbYFsKS1iAJ88K1GAHAxwLdBsqY0DTA4ODeozzAPAUKj/cY/RZN4FBXZc5RUGRLQUYd6oP6FTzStZu1RbKoXZ6Ena5b8HLYn7DFEkr53sF+hnHCJD70G31JokqX96dB5hmpTl7nFqLM+Ka2DPASjNL0BX8+yr9tXMB8DmiAKaqLDMDb93zzCKatXrIkyM5erqWiF7721XkuOXFpjbD58WuTBOAZJTQCSCc9HqR1useoD52LAPhBp6DtqcTVKthy721MTwoO5H23QX7bhSRrTYo0otAFGXY27Xymq0n6drLRZf2k+xqU4Hxs6EIFSA3MzpygxuRSS8Ric9jF2ufyZEo+L9WJ/+aNtnV74WymhlKy/0vZtvI7uOQ2Dtlp5pdTfLbFL8IQuQ1s9R+EDJPrcLVNUxfP49zeM8saBnv68sEgIwZN+HRoYkIsPP/MKi3aY5/fXrdu/ePevt61dz+rfeeltZag4VARr2CZgPgI3dxo4tL62oFyxBrasvvyQwSGBvo9GwmcUFe/DwoVpP/OLdd2xufs5WVtbVoN73H0ChZ8aZ16hFo2LeL0GsPu0XvMRYSD41wluoiL7y6iv2/TfftD/8wz+0vj5aUSzaP/zjP9g///PPJTaDdyUfftvth15enVZ9pT1aDAj0JSinod4ylZNpjacveWCueoBqkKTMgDed5oVqCP2stNOhvODSpcsCvmNjo9qH1tc2lTlFBZb/k+XFzhHkh2oOIDx27LgClxrHbhcBkp39JmsIWwHC7Z4e2yGTkdpOREJISbUU8orMWGXs1WzRX+Hwu+Mta+LRNEnku2iCshRBYUqqjopAAPAaO07ro2dHyogV7RlC6aujU5tocI69zsCbA7sVKGuEKpHpuMY00WJh6priurLeR3VAmM9WQFqIAh/aAKesoo9RXLMvOq+ZC4fT+0gpql9MFs8GBWXSsw4e8ee/OGa5qMooY2Hr8gutYfhinGqgr7STAWdLFSd33lpHMCuGt7IC0z/YYJVly4QgMpGSeDYBjJ2q6RRSf8R1QOibet6zTc6B6DxuNsIw67sZpaCo5UyZmQBSnEctB3q7C7VRCR6lHmm+TebObQZ8Eyj2TR66mgvG4MyjDEbGECCBwVhZWZYjLkOjWjGcfDeAXLii1tuNklqKiubgoM6Nc+mZHxfTKV7F+vM12Mqpbpt5aTGh3Rakvog16sxh5n/MLwfyfqH1iH0VFMZR29cQ7qyt2vbqqvH/jsam9XeYjdDkvLtLP71qUJ76JsY5U8uH8DI1LoAkxlSF3qip+Hir7kvy+A31xeOFox0KjMxJBbNSDR3zgvtzYRl/hsy/qhPu85QaDbUgkErpQGol4Fkq6I7qw5eyftEUnEDBsamjyj4hFsDPYD8gtlvOOc6617w6CPO6uTSXknPLhuoqkB6dVe0GjnpPt2h71MQ9m54WFejevbsSH8BR2W0wj7vsxOkT1tvfa7NzswI+J04c17mgPDKXl5eJcq8U69Op+u7Ux7XF2sttM1FUBUWKJZRN5ghI1SZaNP0NcECm8siRSQdxS0v28MFDZezU1H1nTzUbx44dtZdfuqqaFwA7yppkEQm6cLzz587a6VMn1esPChfZUbKkUERHBof0/fPnzgt8AuZxxmZnZ/RDJozsIyqjo6MjokMCEGdmZ3WcpaVFtfZQHYkonf2pzQliN04pDXXRruhRmRrXY/v1Q6sTgUG3a8GI0HqKrGJkYKOlU0+Z3Qt6s2fACVA0nKq2va1nj4PHvCGzB5MB6qnoyhL8cntKTST3EdEn359T0jfVXAcFn3uNncOBKnsYWgENgfAnjx9LuXB2ekb3g72NPY81iS0EgBdgMGXFi6y6+itG/XVknX0SAZo1rqOjWjOstaixisAg6yDo4cFaAjxLMGzXBXawsYyL14N6SYvqwJVF9TIHqQVDFU9CZsrop3pIZwzQ69TrDqOv5j4BELEYvDVNURZBD8ee3kTH9UlfBFLL7dP3huKPz7HCNTp+BLSavfDm41TA4WGMfcvP1H2FEmS63Q/f7ZAnKALcB0BDd6rcX3CnoXrwrAb3oLPW98nngtHk99b34+I6spPF/EOIhDXBfOsWewSmUI+UoJdXVpUhxC7TTmJsfMJefuVV0UY7OrqsQRudtTVbnF9QK6uJsXHNS44dTesBl4srK7ZEH9m9PZtfXrIHjx8p+/jhtWv29Nkz2W3at/reXDKg9HTUPsj9L9dm8BIbt0Glcvvo6JhdvHjBfvDWD+xHP/qRnTl7VuUTN764oVYU/+Xv/k4tf1hPJiPnoxnrsRiajDrKWuMY7M9kRGm/kWdq/Tu+ScjTi4GvR+mLB1KyU5KXnKHRzD9pgVHj+tx36RSwYx+UQOAetfw5vd8DwYxdlHDwzAj+4uc58yQJ2inp9iIe2SHXSbuPcZu41Lg1iMq0AoRbKM3hXERj+lTSrHGUvHfpWOeAkKbHOTAQ4CsWYuq3FRtFRnuMLJdHzZNSo9L1zldW1i6LAPpkpB8d9Bx6Z3l0ougZ1ko5uQ4cMsOQU04C6EYUXdcfwCEf1ACTB3QaakffaDIsEQFRi48UpUyUR6/9SdRIdXKgDq0EhM0ZwjTJ80WQW66aLcyvpXK9yUEuJ34p8OKbR9YE+hBg0I1LswmNyK8U8zKDkGcH+W4dAB40tgKEQUuMLEuLptYR9Y5jxYZeCR6ka3YBmcg8e02npN4BcIl+59noam1iZEl1rqzPFcZtZGRMjg7HwdmA0ib59Q7qeKIPl6s/koHgfQyoenSm6JoyiHv7onC5gEMNJNcjkS0Q4YuYH83PBOZyo+tj1jKWWjFFzweEQV3Nj+d2pVUfwi5qlBB/WFq0zeVFCcz02p6NQvHtMOvfp4G9WSebVUYb7VSGMO14WdCK6yNiFxlCnq8DwqRQuptoY6J4eOBBcwDWgpxYN/7+b88QqsUHrQoiQ5jovjwvRV+Tsx8Zv8jmuRy/20MFntKGy2Y/NTklIAigKBzcfVe7xaGIjTGitmE/I8sipmaarzx/AV42pSRkQJQZoQLA3cLigq1BkYTat+vzeHiMza/bNre3BLCoUdne9nMzjzc3t32eFo5FSecLgabIGlcA4ba3cig298y2iNrc8lWqbfIJ6mSooeOrUCSlbIdI2TagZ0eZfiTPL1++ZJcvXnQKZ0+vsnMAF6l7Dg0pu8W1akypRUQddG1drSeoP0SKXQ3Xu7oFomgvQU0dQJSoMRdA71LWJtlFakkAzGz+BAI4L0qmanEiAOF016B7ck29Pa5CyhwpwU+XSiZkI1OGKuaG74PeZ5Tzh53i/3zfwQw7vyZ/NpouusMaK2n53UXvw+itGPYae+j03rIfrDuHSYgiKSXH+qF9jt/7vu5VwVcaQatWezdlXheUdVR2MtW8+r2Q4fYMX76P5Pt2IbwV9jrba0KsRg27x0ZF+ed6OA/nJlBQCRJ66MyzrV0EWaKtRwLNCRBq/aZ2Lvzft8xM8Xdvz+ts+wdsZGRY/eEApjj53BdtBADUm2trSWQC5zAc7KACO1OhaGFRk8oXinwuMikfs9t6nnMZUG23lzYttaZ6rK/ijOY+YnXPKHytFznsIa6pftxW+93zxqDdHvm8oc9bj7Q7hvsrHsjdM29DIMGw1MObwAS2dwuhL/ajBraV/rHuI7Mdw/TCJmG7yGSrlrjbdQgi0K01192l/oVPZ2dta3fXVjc2bHFl2T6+ft0+uvaxPXj0UK0fcjfRSz3c3/NesgkBJDXu8E+094mxt695j1jX5cuX7bXXXlUzeuwyTCiynL945x2pOUOP3WhsSSuk8F2KOQpWRH2VYI2zqlg7qktMPk/VnYmWE2TZWoDLFgmEevawXEyHA4QODxJ1n+RVsqsIF5bHSu9me6Hq3UOvIrXZcZ2K31JRGboKHdR2QhHfrIWBHmYLQOgDnjocpQlVON5FlscfuGgnZDmKqACRB/pIdZdiH2ljJC0cDcujjqx0qKCIuGMelM5Slj1lkKJwNamf5aIlEn1I/PGIbDZFLoIuEJG6tmCn2WTUj5UDklgU8ZkcCAlQ7LvKWXwnsoklcEu9DNtZqgMAwsGA0J+jZ3a+HkAYgCwWgh8/p+OVZqmdwW71vgxXAurRv+yg7xfjXwOtVWCYy7j7vHJAuJ3UB52CF05K+TyqG3bFQKuQuGytEeMR340oHDQDNSzHCUxOvwuDeGaKtYNj0RwtCwelHMdWm9JXBoTFXMp6huUuZh7xDRc0rZP2GcIXA4S9+3vWZ/u2tjBv64sLtruxplrCqaEh9SEEFHawSRF1bXh9FmPloKTEHbHeAPDRnoT35NBmziyOvNcYOiB0hzvq3so6TEBBUH4B/0RQmSteg7qZas9oeO60viJwFgG0pBYZ8ymyX/wbADgyNJya2LsCJUCMLFiAKeaE5mdiUKgmOYEHjsE1BZCUjUmCXWxkOB00UI8x2aFBUmqQrpggSngS/+iykVHaTnikc32doEZqdr/jktu5XfJgfnJQCsGvUkyIzwLcXhQQuqPidcOEr3sF6L30QP1C+/o19sq4bm8rKz9xZMJOnTih3oPUu5w5fVogjmfGfT15/MiePX1q83Nzeg8xGQmIKKJL9pa6GTKmO6qqJ4s2NDwkKioBBMDh40cP7eGDB6J4AbAZZwR4zpw5Y2Pjo1Ih5d98H/BfBEZTrSvPa2gQ8ZX+QtG4YIfs7Svqz3XkYDACowAP9UokWJL6TTK1ImAR8xPwybMjcAGw53yxj5aiMu5Y8oqA7d5+zPtEmy9qGb0fF9fJcwQgO/thJYkS7euZiPa1a95XcYgMhys4ewkIbADvz6qazrR+eM4hCle/Z7EjsrrxHFPEfFc2dnDAHtx/YHNzc0nNHLrqasp4+HVHxo+AC1F/7cmJMRl+hNdzJwZSylLFnrC6tKw+lgQByAaSPTh//rxUGBEVcuYBAYZFOd9cC0Ge48eO+XgMDklgT+syeuIGpe73gLAKF3+HAWG+77Kvw4brRtnYMwDeL5ZSgY117xu7tS0xkrGxcWWY6UX4/vsfSGUUe//S1ZfUUxWhE4DZ1sameolyvAhE0Df25u07dvfBAzWmh6AODfPTzz+39z+6Zrfv3BFttBJ7S6JzCkruUq9dsgC6el3IC5uILSToFi/WKGsOlgTtKigzAAjBrlrbWFeADTrls5lpBRzrLz5L8AjWRgSxWBNuoz0hFC/fq4L67sr1wYA5CJT/uoAwgis7Ww1XhiX4zHhIjdlZEIU/l6HsOC+BZgKrlKkQ+Oujt+w3lSGkffCq7SWVUe9DSGN6KlW+DkDIQHDjHvFAoc5HhJoL6mWYuLwTmZFIm8fGGIpBLJSiVuAAQBh0miT25cbUEVZLh6sAJAmpK1qZsj44UNpIEhVED7BFlrG6cMopfZDUTA4Iq6CjOW0eDmGRYSp6xvm5/O/6rczAJQpJWTtWEwwpWBk1DlbmILfM9xRRFz+fG7RqVrhpVWdv1EGZNvigHkTgIOieaXPPHcr6Jl/MrxZZL1X/ZVSRuvhRq3EPh7V+TjmxmncuFAKAxdh4ry5qnnYNpcc6sPfrawaEZWYqNVxWawlXOI1aIfW0SUqSPn8d3PnaSFQ/qfh5q4m8tibfaDw6WmYNvzZAmI8tsDYTQqmCm1pKujDi7d4P96s+A2lM7z/dRAtx9vd2VTtI64ktnPONdRvq7bIT42N28dQpOzU+ZkeHh6yjAQUdCoeDQVEqxXIp11uMH+9Q0+eBoEQZDUCI06nMgUfvS0AYdcypBqCjQ051ZHuwd2y6Tj/1HnWhFqnQRaJuhrMe2fEQOPH55zaQ33mfHndkLxjOoLNBIwowFc3KHcxGq4JMhAjKYVKRlCARoJQgIBlPMmLKerq4DA4JzYehK22kZuw8YyK1p06fEhUP0LK0BFXUnX9AL/SnsLGyU78BQOj2L/VtjNYwyd7zeL1WDaqkBxq5zqNTR+38hfN28vhxO3Z0SmCO49BvLtpCEAYnOxc9AZkPEhjZbhSKwzglZHMDpOC80aQ9lCmhgG9srCnaz1hRa0ldI0CQ9T08PCTxBzKDURqQ23SO20+NaRKLiVpB7YXQc5Wx9TEu907PJvuadzsRJQXBLBENTBFqxq0EcH1kKKmHTO/X6/M4FkEHgOja+qr2bX7URLvT6etkwvghSMB9e/3MsoPX1FoHY6b62p5+ZewAQYyH91Ldk7piV2+vlKe912lpvyp7SKL6FftclBok2lhux7XPpEDOvbv3RPFlXQLEdO7UH4xzR+kIwBVarvZr3/JKf6I8eMHqCbongQeAOmtALIH+fmWTAZhRo4vDzloha7y4sCCQjDgFnyGTWAeE4ukV58w31a+WIYybqQch6/t3dbybpf8P2u9b/+13K0PYtJfW/JmvmiGs78PYWXzOnR3XR2Adyg5TX7u+phY+1KNhs6F90tB9Y2PLvrx50x4+eCT9gSuXL9vZ02ds8sik7e3sKvumNjJ7+077HkTUqc/u3r9vdx48sOn5edvr6LDxySOqI/zsxhf23vu/snsPH1Q5X6lmk2tWT+Xe/sLmeODd/cvd7R31Uexh/0wZc9YMtnN03MsbuDfEcqCUsq8w/x89faygTP31dQBCrd1MZ+Lg4HczKykt+7ZJeJSSR0bHVHLAeXzf77cBhGJ6vc7fDVg1kR/BL/wB7B9lDsNDgyof+C0BhLSd+EyAkJYTG4AjDHRqSh/Fxk6Kc4XP5gxhZrSyp6vamUTr5IEwMZnU0IwYRJSRVAuXnF21m0i0KjaVYsOX0+zOGO+Rug4Jd04XRj3lyArp54OMlpytREfNo5QChElkJlQ9qwSbtEkVm0RZ7B7O5UGTL6hcrUBOHTAWQCNlCKO2gu86oEp1HQWNNcG0tEGGeE8OGorz1qMWqVZN994UgcmBxa8HCGNs/JklFaswLAnw5ONXB5M5+Go1zkWGsAVYbHusNhnCoNuhEqhaLIGB3YK+GTWsdbqoxhhqYjFxSqVO0UNSVpz/axxS3YnXu4wUUfOY454VLAVxoraM++e6lIdPWaD6RlYHhvm8O9hIVldPUEblSGRc/BwQhgNXBgxe3G2ILHTmdzkgxJmE/oY4CEYYmu0G9YNr1tFo2LHxEbt05pR9++pLduXkSTs7NWmdAuyezVWmSCqcZZTTxyaEkMhMeL0d7zvlrZGoMABCp+RFbUZk4qIGINgK/L3IEOJkduHA+wYfP14r5O0noh9gtK3gvnFUXT22Kv8OQECtUn/LACFZKIIURfYEOlxkLwmwpJ1JFryLZuheo+JZEW9cLxGd1O5HDvr+ni0uLUpg5le/el9ZDWiYrK/xIxP2yisvF/TV2dl5Odq0qqC+A2qe2PZF4CoppybgFmAuX48vmiGMvcGzUtTbdAtwM45ea+eCOqwPqHuIx5w+fVpiMuOjo9qA2W/I6Dy8/0Cgj+sZHxu1ySMTUiplHFAVBXDj6EskppfsFb39PIvjbRgW1HOLjA/ZIYJBAICJ8Qllh06dOqk9DwcgAn3Ei7hmfrz2L9RmnT7UpxqiJByT00YBcgmMyhmDrpXYFU5xLRkDPAHmrGfb/PixRiNTz/VIwCZq4dKemGcL+Q4ZP+TtudfNzXXdt3qqdnXJ4ZuYGNcPdFj2dubD2vqaHFNRL1kDCEB19djQwJDsHOPBd71ersO6ycL29toGgQWA5Dah67JsQHt9opEqY4rtFOBzobnmGrFUQ6IMx649fOi0OIAagBSgHkIzoneHwRbNPwm9SEW1BKc5rGG9MYdUjylackn1VpAvBYcE/FMTas7BuDGv6P0GNY4MbWRsuX+plgYYDuWvJsTme8xhX26TvQ1HUFwjWNPqGP89A8KmPbQ2QPKRWjDDKntrGzBSObZq8/aUBUSNk30DO4G6KF8HOM3MzYnqyVqgzOTchYtiQczOzkk0i7+RHTx14qSdPH5Cx1tbXRMtk2y07A51bqMjajVx/9Fju3Xvnu12mJ08c9qWllfs/sOH9vf/8FP1IxSjpKjndCEW7he//cjEpLNSEpMEHQ/5KAQAd/ckNqa6bAKqiUUV9o71yno7ffasg921VdUtYiPqL2wrexQBd+6BY7DGYTRI4EaUWX+FryF7JucqmIBVTBJ+UOv18uKAkFr106fP+l7a3a3xoe6akgX2iAIQapmW61SZ3/UNAWGCRfQxRLwMhsY3CghXbNfuzEzbf/6/PUNIH0JEZRoIy6QaQsk5RJZC8lplDWEuqAJltFVmzOsyUBdzh4gHCr2GicHmRXQjamXUuyioI+qvhay+F25KkEbF5DQF7tfvDKzLVrsYgP+9RTVTC2Agf72gLmWFh1m9TjxCAccWi78i+5zZ5YMyhOUEbm/Gw2Dk1ydFUBWee1RYG2PKKoUKlN5MILVwDEOkpqbImZ89zhMYsFVpgkeiY1P86oAwN4ZyUPTMIlvj9OGIapeAoBqLywFhXm8Y9/F1AkJdb5oeQdmKDAybv6h4Ep5JtM7oQZVRivzqqyGFmPMYUTk1yaFRFHBoyCnPRPipJUj1Z/k05rpYPyH+gKOFs16fe0WAoUYXrhrTw7kU3xwgFLlWaqEAwk4EUACGuw3rRkhlZVng8NjEmF09f9a+9+prduXUSTuHeiQ1SRr6kpLswlMuKpR2lFIAJYlvlhlCGsm78iX90WLNRW1D9FrD+EfkjzHnc7wXGbc6zY3P0HZCAjURvAmp8w6n+YiKk+xhZBCxQxSkF3VdqiMBvDotkg06Zhv3oDqsgnZfFSAJBkU/5+ruklMCIGRGQ7VkDgJwrn3ysf39T39qjx8/Vh3IxtamakLeeusHToc7ekwS2w8ePLIbNz7X7ysray+UIXQA7hnN9FAqNentawj9Y9St4FCz0TJWnvlBVnXfzp49axfOX7CzZ85oA2aNIb4wNzvj6paifu/ZieMnpBZH5ggK0MOHD7RpE4hBUly9CKemtI/Rz48MGA69xAHUgN73Nwc5QzY8MiQHAapiXNvGxrqeEVkzRG9UR7O+VtmLPFDZIRoroBX7GAwFnidOIQwbqdGSXSjq751FwB6KzWDORZAAWyu7WYjQVNVyAYTQljgeNHWojuzRgFnuHZtERtCpbNwDWeDtJI7kARDukx+pKaudzpL+7oENt2d8B2evt9trdaWKCi0+Uc+Yk+zp9+/dE22XLAL2kexuBGoZY7KQXJN+px/Y+LjO2+xZQonutj31PN5wcZjdXetB0bfPVWIJNMmJTKCasZNNToEcrmeTuZmynDw/HGI+z/p25gH2d0PXCyDn+fX09gl4+rgM+k9qY6JsLH1oOResAmVIy8CU99T0gFDbV/zxBUCh2zsXsAvaa7tz/B4QloCjFaflqwJCjiq/JSzdvtnc7Jx9+ul1UagRYaFvIPMbf295dVUsDQVY1tbt6LFjNjQ0okz7+samGr3jR1D3DAMCu0CW8NaXN9V2AntEc3rW8trWls3MzdsHH1+z1a1NO37qlMDn6tq6/d1//a/2/gcfiNKJoqiuMzEO8L9PHD9pV65c1RqiVyqBFRI6BCOxkby01pOIWtQVhlgjf2f+j09MJLbMhm0gJLa706wxgf+kNelBmW4pcrvwFvYOZeJK0iCNZUF0C383m9xfGRCmQFMEVMJtOHPmrH37229IxIw2H9hJajlFDS9YdPqtwnaYm5u36ekZe/bsqZ73hfPn3W7St/ibooy2E5VpBoReOClnNGsP5ZWB5asdIPTopMtNs9kHnYqooKKzK6vaxGSM1YslbVTeBVkbmGp+JOrhks4YWjYVDHFQouQERfPY5+XyaxY2NsqIlsl5S5HXOG7LSFqqvalnnQ6y4e7Ut1Z8rHxPQKQmVBKZJYEN0vGJwx1KmpkrVYKJGM96BtfrQEv11prqUs0CBiAMUBL3kQsJHbh35RS99MGIWAsQRg/GENLIaDIHZQgdEPq9hWKlT9Uq3cg/kAqi86xdXLQUT5snjkeGfaMOJTs3FhT/AAAgAElEQVTmqlpAbFMH5n265GilORP1LCWdN5282ABSITn3GEEPReVdNIiaHjfGpRJk9PkqwDsCUUksAucoBByaMn5564kWgZE2sZI2jzKj4mbgJcada4vzfz0ZQs+qiuaGUUU0AwcKIMy97zSsc2fLtpeWbG9zw8aHB+3U0Um7cvqMnZ08YidHx6yPPo3JfsS6o0V7rOt4tp4oxMGLAFOikCvL5owBegZ6Zs3rAzwzWg5V9C3kuTAmylhtQRPdKOZeHuRxgOmAsHhlEv9spEH7iwBCCAZEHRjRWLEmkiONs5or5kplVFQfb4FR9GJNkWllNTu9HQvZUNYN94ajjc1FLpzegu+8+65EB+h3tbG5IRrSd/7gD9R36tTJk9rg6Jf12fXrasoLuAwqO+dU9odrTZTHCPoo25wCc1GPmQ1Gk0lsNTFxpJ3O1CPHnBfURZT22KgvX7okUChV3+1tgdo5+ugtLNjIKJ8bU6YTddDJqSmj1yB/f/DwgRx2MrIojnLP2CraLdy7f9/VALu77fzZc8qMMX9YuwB2p2Z62YHWclL7k/Oksfb6vm1A+LZnJiP7HIIDw8Oo0SVAmHpbCuB3erCBucuco5UEx4p2CxEECrDIv6Wcm5wUMlmMf2QfmasuJe8tJiSsM0z7jgmbnDxix4+fUC2QZ8Gohd20xg7g3fs1Bt2d7LpTkdnv9xT55754L9pBuTCFtwop6KyprQbgieNTg0nt5dMnJSAMAS3GMoIyfv3dAnWqZx3wGkjoWtHiQ4G2LpRkd2yvseV7KmMILTWtG0R6tAWp9hYBj20FClTvqyALdHOEPBCX8lopX+MdclFk98kUotC7Dk141zPWygr6eATgBWgzJ4Nqzf2w74SAEceNrC7fy/UP9NmiJ5vX/vorBbhqFNti1wkjmpx7fSMAoRvC2B6blle+97b1c56TKWu3nut1YC1lsNvsRMmANwOJ2ucdBJT2tWl/rDGD4uv1LF792g7KrLY6Rv1eQ6dCz2Jv3wAJ169/JhswOTWpgNvI2KirR+/siq4PWwNhq8GhYelrME+dpbIn1U4oztjiEfW267G7d+7Yo4ePZK8AhefOn7d+Ajs7u/bLD963J9PTtt/daYPDIzrPP//Lv9in1z9VRhKRsAjOuKhLp00dPab+hwKcu7s2Oz9n8wsLCoIEO6bsN+x162LDJb0Q7J7YGgPurxBMKca5PodSkCbGPc+2s0Zo7RC+p1JUWUtbyWMVgfwcEWZMvso8KSIr1fXkO1iRqfd9xgM12DT6LP7gB28JELI3BP08bAg23vti81PS++kLSQCAYCs2YmpqMgkJfoM1hO0AIVlC+hDukpZ1N8zFXaDHVABhteVHO0Do9sYXZGweZfbD1f9K5zHjqSsTWRqqiDJk77gpDPWjtOg7OpspFLF4Wxm0SpQhOSaxoeaLtqUxlKGtKmgeBA4LZ1lqrTVFyIMMX2a04tpyB6Kg7GlXiw3KKYYRKY6+fP48PD1eAOisLUN+GRWjmI1zK6P6nMuv1mylDx8GELYaz3iP/7tTkWR7BaroE+V5spbXmZ5Z/Xo1N2uAUMdIkbyIdIeDRx0IzgtRPIIbEq0QLbGk7TXVd9auqTr3vHddqJn6vPYMYQkwfd54nUuZ7fGARnINsk2/fo+txuPAzEubh6rxTspgPp+q4iDl3D48nal6qpifftzOTo+wqa6IQnkogdTGIaSytmyNpSXbXVuznu4O66d1BLS/3l4bp/cbtWQFIPQ54RVzeYLQAzTMpTUoqKkJtQA5ayhabXR5BBR6GyA8ov58nsBW1AYGY4HP4liub244LVg1W/6MeYbaLFLmMnciYs7Fe3k9F86rhJgSTUWZwtSLkM/HtVe+Q4YlUdLCDoTNYDzmFuZtBdptap+h+gcokZ2dKvgnEgwQhN6DCABzHaBy+twZO3X6tGogAFlkdG5/eUvRW6dae1aKdcI9U1sRmfQQ12HMcxpurOXn2ZPy775l5wE8nA4AzCsvvWxv/eAtUT+JwN66ectu3bwpgMv6Jfv23e991779rW/Zy1df0vMju/nJtY+UHeQ49PNCLY/sEEDRM6DPRC9FIOall1+yH779R/p9bXXZKZULi2qlQFNiV10ls+bUSpwJGDJDQ4OyHYMDAzYEzSoFlvQsaSQPXVQZtMSiiDq3pGZHPR+ZOjKYPBucCzJeMb56/tBMU39GAXxYBziPa2tyyCSGMzToyqgj0DedmeDf9YAH14zDg/IqY0Y21WstyZw3vEcowcnCUXLwgxMZ4LfYq5KKKw7u5rqDLQemPZqfgCRolGROyb7iaAJ0g4HhWUZUlSNTuZZUQxu6bu4RuioKh4BZ7kkUMwUhYr8Lm4J6uQMxPsMYcAxoy8xfqKX8CLQ3touMiYKoKesO6IQi1z8wqLHHLrBuvGekq9S6U+3gn7pB5iVzKhxIOdJiMXSmVn8ldY3faAVCSwEBxVQXC5jlp+jbFkJ8GbvJnWW/P2/dVfZ2lA/RYn/UmduAu4P8Gt9/XjAKX1vgdeB2qPX/byAq81V8nVbX7kEvbD7BIad5B4jBz4Ti+fTptNYz64tM2iB2YnhIfQcJMMQ48+ymZ2bss89vSHGUY66vrklB+aUrV+3okUmxC6DCP7h/337+Tz/THHjp5Zft7IULNjgyau9/fM2uf/65fXnrlg2OjtjYxBEJyjx++tTu3L2ngB73TuYQ4KkyiP4+g01y9sxZsQewObQewv54IKPqc8XYiQHjf/WATMbMoaC/1cyRzcCvSIMZiaLw/8WYq/XejOBiMf51EaZDTaqWnkhqubGnfQS7DQ331VdftT/6ox96v+h9s+XlJbUeevr0sdY6wSFsndtKZ78QNKKkAGDvoodBh09K9t9chnDfVvb37Pb0M/vff1JSRjcTINzpcFDogNDdZT3VSDSFA5oUuBx7t3MAy1qqiKrLyXULVD6/3Kgk8BmTqjRIdTQfAaAiAV8GY5p6/rWfER5RCAha1uHJcYyv1YyezlibzQcZTl8wvi48cHV4h7klMFLTUN/0+b+uRZG/EB7xDFQ1ulUK0bhTXC8Wb5FZqwHvF7nucuiaQXA4O0TS6xlCdwzT8q+NexUQOgDjFa1HUk6vmnnJn2ELC9QKEBZOenpw+dOKzRN6mSsZOrXQKcw+/jG+B9mhfH67E090q6wVLGi8+URrB/7S8z/M+Yp7ayvnf8BRBJDyjHMrk374ud18phIQOh0aDv6eAKE1yAruWBfGFXGLpQXbW1uz/c0N6+4067E969ndsaGODhvu7LR+nNBUE+UF8Fy7rwlNqxBLMm+/sL6xpkwAc6kanYe+7uBXrAcyETiBvX3aDNX6I2W3mZ/BhKDHH6DQ16mDpAKMZaIyYUrqoxbrswj6JCcvHFwcce/tVmaiOFbMwZhfoQYXTYDVzidRYWh8z3WKjUHGpdtrCwEUDe5tfUMN22lFsba5LicT52DsCL32XBjE+w8uq24FZ393e1dUJH4YZKKnUIUA0TjOOPxsoFA8g/b91XzK1DS5sSulO4A6dKtLly/bqy+/Yq+/9poAEM4LEfOF+QWt06NHJ1V3c+bMaYGH7s5uNZ1//ORxEpjZ0r05uNn1xvTz8/bwwX3RPHmfekQypK++8qpNTR6RA0A/Q4EY+k4xTkm5lOeH4yAAAXCDDijhGMRNqBlL4jghR57ACqYx5o6eYcqwshED0AAr1HYCngLYOEXYxWcAAhKq6OtTBgxwGnM+RKq4v6EhavuHymBDyjxzbkArz8x9OmyTq2wSLNnexnF02jt11s6icOVcgmNhA9WHOLWb4nuNLbeVavfRRRkI4GqgaMMDMIyWL7p/HOKkyhwCTRGAcduLQ5raRST6abkmXAxKwZwkpuR1pdA56TtKnW+XQH+0CYGepwh+6gXXk56RHNXUkqILxoD+7vTPUoSu2aJxfQQHeA4EEKlp5Vrk1yo4q4rBwjYpixoKugSlIoiVDq1yFW8B53t47JaRJSwNfJUaf4BZPwgQHrSX/R4QHrTj+t/CZ2ELi7IYBRphnvT2CiQC6laSMBdiMmJ7dHXaxOSUQU8MEA/r48nTZ1IZpVabScTc7evplajMiWPH7OSx40oGwHR4751fim7KXLt89SU7ceaMLays2Je3b9k77/3Sdvb3rW9g0IZGhkUFvfbJpzY3O28b69SLp5ZNKGgqs96jEoGx8TGtFbUmWljQ3lnWHRauaBJlKvuRFyMVWenM/yyCAhG8yQLNoSIq0Jf912rkK77yrxencL+ycKH3C4o6axiRMOrRuSYCSexnBE8XFua97y2MAmmj7KgWsqjzVk9c+u1WL07r+JsChFQbre7tSmX0P/8EUZnPDTDYChCqvJqL3+OCq48glbZF1/oWzychoPQXj1g5CImm85HhCDgmZ1o+Z+rL1wScyiha8wmzYtMsYnGQsWubTUp4tYSJbe69dhHtQKFP+KDgvrjDXD+uj6GLEQgQppdTXt3xTa51ZpQOWiHNiqzyAYoap5pi6fPtYH39V7CpFBvl4PjHynqYKg20vhnlIDakyvlMCAsFxonarMplFjSb6sW3A4QxroxBLvpRSPeT1RO1zxVA43oCEB60kcbYxmfKTcOdGxmjFOXnOQfYLzLNh8gGtpqL1czvV7CYOm/ZVuAFpsEhP1oFhIp1yCY4IOzYaVgXMtery7a5MK/6wc6dbeuhh6PtWe/erg1Tg9XVlQAhvdyil1LWDkEPwKM0OFwYb7IaGHCeu+aPqB7pg4pbuLx1OGK54mhEKAMMEk2kJo+N3SOecV8RHGGdpprgoubUbWM4l/n88c0whUlqASW+E8816PmhmhmiIwKsKZJbAML0REo77kBC5090VgDe0sKy7XXsWWe3S3/TmJ5sVtR/qb0BFBn6Zm1s2ebyhnX19VhPv4MfwBU1LCh3Ag6pR5yZmbbFpSWnPqWsrIJDL/TylbtPbfX2rk0cnbQz58/ad7/3Pbt44aKco89v3LAbN27Y/OysgDzO1ZXLl+zihfMaawDv0ydPdD2AADJ2iHwgDsC/b9686RkramZWljVpyJih9nfyxMmkEjdkOw0Xc+GKjh9DxfRooTDptXVkoqCXuy0BnHG73WG7KwFJFzXR3QWdFJCeslODA4y9g0qyCoBenkuIGcSeyvxWAKOvV9HpjbU1RbgBR4hSLC0t6vuAk8HBLFOZKMYCeOZ22qmaAfq8N+rWJoGQnZQRdppsGbCLbJyDwbB3oo3uejZblLLEesDWSUQCKlmKnrtNdwGkYCphC3xJJoVD5pxaynhrETKIZFBV65d+XHvAQWAAZ5w6Iv1IxfOiBhBAD/gnM04WGLEH5sHA0GBxD1obcT8xXYOZk0pjcBDDHjC2LpXv9Gjt16mHoUphlEknG5ICVamUwL/P3z3Yq32YQBiCUaq7iuP5Z2JfjEAP91S03goGVeaI15fZ7wFhs+H5KsHvdubLWShe1yvVYsoT9vdt7MgRBQiM7P3qqubf/YcP1IQedsmp02fsje/8QRHk6xvot6dPn9kvf/mera2uaz9CgMrVh3fUUufyhYuyBbSf+PKLL+yLL27YZ59/bucvXbILly7bxLGj9nj6mf23n/3M5hYXjZZDZBDxnt997z17cO+Rzc0sWO9Aj2w+5QTKOXd1OrNBdXKuco39QKG6EjBP//DsYPpH7se3AoSpfZCzSxJGyEBTZLaVaCw2rNpofw1ZwcoRda6UbacumP6wBK/6USj2umCCYqHAzD64ubUlsURKTAigec9iPwavntR70O1kvt+JCfUCaaIX2ihbTO6sMb0AIRlCAOGPyRB+ZptQnFpkCAtA2OIhyJ/SPVWBX3l2jWjxTyatHnbQOBKdoXDylVJHmdRFZQLYlKMUA9jOcSjPlQO95wHCXCAnH7nnfe9FH0lBaT9EhrAdsAwnMQeE8dkAb3FdkXT38S0jVZGhLD/fOjOoTaUA5t5AtdXLz1/OgeJjtY0o/7qDwSRSVKsh9AxOBA9KSmIxT9LjJ/JaqjvitLgcP/clQl5TyqXN9begjPLJtoAwiYZIhTaNUZ6Vac5stz5v/rnfBCCMuRL/D2GY8mpKo3RoU3QgICzVVOMcBaA69GKpA0ICUZ4h3AdcKUvYsJ21VdtcWrDORsO693atv6vDRvp6bHJoUIIy545OWp8EGyLz6hlCHEJAWzFjs7mHkiIbtQOsyPRG6w8X8HCF0Jjr1Qw73ysB4aD3jlTfMrdnRXBFmZay7UQ+NDicbLqhZpoL0ug51mSsczvB8QMQRtY6BGlcoMgtnWirubMZfVu14D0ShqM/v7gg54P+bdh5MiXqJacsEMpzI3KqXTnNpcShw+BcK3spBc1O1fRBlYNqRH3a40ePREEFaEEdZHzCHhx6miTGBf4zGazB/n47ceqknT5zRoX6PIeNtXUpnxLFhh4pCujFS9rQeUFPBEy4uJXXdELxAxjwPYDro4cPPfOflFsRYIHieOL4cTt96rSdPn3Kjh6dciGZQYRkBjUm/BvHXzXHjV3Poq4s2+rKiuowOSYOA1AJwCNHA5Cd6vBofaHsbwJjXlvowGZS2VZvmYADSX1RBAVEc04sBVHOU10gz62nq9tl6Pv7BQhpk0GdKEAPCmTQRZ3inMTczBVIQziGbKLArSiqrnLtzpozB8JGRzY8B/lyjri+HehSKTCS2mOQmZ+ZnhEFregrnLJ3AKfeHh8b6qM4N9cDlY5r5pmpBZAafbtAjLKUO2T9PItZaVGSxO4cQJPhcwEnnglAUk22aT8ixc9ORfejTjvqxbd3vVk4IFSlAqmmm3Pj8OeA0FVevd7Xs5WoGTt9XPfKM+f5UHuYMsFyfMn8d3abUQO5S0bVs7OimqmaJ4Wrm+q3axa+Rfq91db4PJ+j7d7/1dL7xeGK7NCLLP7fIcqoPGRlkhpq0cMcx1ZSn3r16ks2NXXUGSZpf3k6/cwp+tPP7MjklL32rW97nVl3l/Vq7c7aJ598atPTswKFtJxgvd69c9emJo7YS1euqIYa8SLszieffGI/+9nPbHtnxwZGRuw73/++MoPvf/ShPXryROyPN99+W8GPTz791L744ku7efOWkQVnnmxuAgg90x50ctYke5pso/yt0r/U3lqwbxLuaeE8ylYUwpUeAPO6eILsMUNLMOX7rvfkVkAoyKgRHP8aAWEkcDhPsHuCARG+ofoIR2a/YEkiGOc2SkG9RKn2oHCnjY7AEOh3KFgDvN8IIKTsfgtAaHt2Z/qZ/acf/9gzhM8BhKo3apEh9DV8SECYRbKCJlM4/mliCBCKMlEqofl5m8FgRAorTlHmicblPg/YtQOEuUP9Iraq1WdjgkXd1vMc8OcZ53LjdcDkE7MsnPVm9tkiLfoW+tWF7HgdRObXXjiwtd6A9fvzSZ/NgegLlQPCtGnFfen5J7dc4D9rTF8CwogWeYQ57jmygEHTiwVK5DtBW3cMDvnQEgSpfLqyYCv1GX4dIebhxq/sFxjG/6DnV05Rv0IZC0WdyyCI3k+RMjVzTuI2xTM+4Obqc8ufT0mRrLkLvoILkJMPQ4vAi7IgUfvbNBNa1KG0oIzURjr3J3zKRI85V1xEYRRQuE/zW5QK2YQ21q2xuiIw2LO/ZwPdnTY1Omznjx21V86dtatnTpc1hGlsGUMc6agZ8n3E1w3OM1Q1zxC6KmLQGeVoqlcUmeAIQrixj1qrmAPKyPSietmv+Rf1bQUwC+EkZQdLenEMCd8ni8b/o79Znp3GqS8ohlnrnHiGBRgo1GlL4RbVRScVVK+h6lTgRI21U5Y7WtsQ6bx3/57dvHXLbnx+Q/0UqW2Bksi9ktkbGRm1qaNTSTVzWfV1qoNpbBc0Oj5LJJXP0ViZ36m1mJ+bF90Rp12ZrDZqzgct4Yi6A1DI+KD0BuhE5AWgicoe18PY0xyZjB7CCzjvm1sbAoOcWw3gxYKhxm5VtB+URCn+J2ofFEOA7ego/fZGlQGkoTgiIQBA3heg60bwxcG+FCoBy6te7wfQZFyZYzgDg+rJ62Io6l1JPZvqCL0HoYRTaoCQ98ZGR5TFRIiF45LpCwGiPBAgAZS9Xa8BYk72ebN0AC10XTKegGWWh4uYVAEVa0MALCmBcl0ARwds3sidYfMsNA4tYhROl41WIKJkav35mgpRGTm4ZP5Sixck9hGSYQ4x/xkHAgraq7RQXXRLdTw0jlfrENZynyhYIVLjAcyIzLtQVLIoaf9I9jZl6xyAuzCYesKlNR7tJGibgcNMXRUOPJeiz2WlGZ7pdAqwAGTqEck9l05kqRbrSoyM204aK+6L2tKhovaRe90ho6RG42uqJ+Q8Qa/t7nLWgexSWuthYwKMekbZa5eDshvqmP9mgPAQOY/w4w65XfvHfscAIfMSiidAkFplVCb5/eWXX7GTJ08lwOeCZQi7PH321O7ev2cDg0N2kaxealuDHV5cWrZ79+5L2RkbdfnSZWUJ79y5Y71d3QKF2CYYGaz9W7dv2b/+4l/t1t07trC8bK+/8Ybau9y5zzEe2+LSiv3J//QnYlcgevLZjc/t2rVranuBkqkAIfX33Z2p/RU9xZ2hoP1Qy7NWfhSAsMiiNzssRSIjUeyZo5QjsP4pRWDqkIUkwELWXcJnEnnzlj+/aUAY1O2o//fglzlFt6/PRseGU/9QrwtHWIsxKsTn5Cc6iI4gm3q1khGuvbRmv4kM4bbtGxnCNdu3uzPT9ld/+7cChFsvCAir5UeHA4RFhidoIhlAzJ1kUUaCQ594w3Un1qOSSSgiF4RpYVV+k4Awd77rIKAJ9CXKaOmAtzeBzwOEXpRcUnBzMBhUuEBEPu7VovFWmZtWILXMELZHIHVAqGeTtWCoQIwavYWUfES1i/MHkMz6RMZ4CPxGe41i4y37Msbfnge4m6BMu9tL8yzqtgrHO6V7g1JQucdDRkzjGgNY+NeqVOkXvY/8OsIxOGCWFYEWBzTNarT1eRhUtqh1zNdtK4GZ/O9NEaVM3MjHtQTXHtEHcLl+AvLwZAj56WxsWwfZwu1N68VpNbP+LrNTkxP2+uWL9vLZs3b55AnrJauVGAnB0MDJBNQE7UvX5x5JURsZWY88Oxfy/lIdTWsp1AP5P1mCoMHxfRw3ZROS2Esd3O3ueVP7Vs9Xjh30OXohFkIeTmUdouVA6iFYCJDIofX+loWNDYXmVL/GJhtCWcpspwAN9DMixzi73ENj26l81LFAM/r000/lHKh328S4MiqcByEdZLOpwQPYQa988vCRQA/PsRM1Vvpp7exoLIZTTR73IIofCqybXm9XrO0WzmO7+R8iDa6CF/VcXv+owBCOclKHZEMnOxgtXQBtEsY5fVLvEQhACAZ1S9pAbG54DRufgx4KiD0yMWGvvPqynT9/TjRR0QmHhotnznogw0zW8/GjhzY3M+OCIuve0H1kaFjZuXDsBgb7pX567uxZOfaiZEb9n0oB0vwPZyJl7RgrjWlfr42Mjbvy5ybUscSqUeDC56K31fB5IxvDOun3NhgDw8P6zvrKiiuiihrmzhcgNmr0RlNfLWXP1JCe7Ka3kdrY9F6BUT/tfVM9oFK2osBR8qy81DkBSZ3dhSPlGb5GUYdKppnxxjFk8QtU0+txgYzKtlRfxyfG7cjUpH7ns3rWuj5X9RV4A+ynnp5aL13UEAJk0xyJWkBRUrutA/VEgiONhrLdAG2eJT/UBnGfqgkSndXFaDi31wT2az4xrjltl7mLqARZSo7HMwBQ49jibJOdhW7G+CGGQ0BDojPjEzYwOGwrK0u2MDerTC73xRxhvVHHRQaZceY+9cxQRU0UWZ4r4yrBnkSTDeArdkSL/ek3QRn9Spm/w6LC31JAmO/puc/qgNAFkWgfcf/+PQkXnThxUkq+R48eFQ2R54OCJ4CQHrCALeoIqVdDIGtb84lgzprdvXPPHjx8ZKdPnbKR4RFXUZ6bs7ln0zouysnYN+YzWcd/fecd+/jTT6yjq9u2CX5tbtmTR1DHN+x//l/+3L77g+/Y6Ni43bp9x9771Xt2+84de/KUHohkzMXaFt2bNdw32Kd9UNlwV0epPrk6IGzll2c+l9f4emAMOv7rr7+u87C3ECQiq6oA4nbDM4StXl9jhlAeAUHhHQJqXn/Mi39vb2zbyVMn7Ft/8LqdPXdOomLHjx+1EbFCyG56/WAEY1h7TrnHxjsF31/eFzRe3xggRLtrXYBwxv7qb/5agHCbhrBQRolMZ6IyQRnNM4RxD+XzbAMI4blneZrcELlaHhu5q6OxkETbINoHZUONuIthK3nykUlUZMI/4M566Ae2cjtrYCibTH7l1TspHpCnidrNveL9JiPgSYfylf4Rfqcm2wF8RrfX9fOW2aTy+hLQS5+Ncxby8glMu3qlR3DcSGfXFty5jGIZWbbSQW+LlpJaVihdpm8KXLhCZjnbnd4iOe5udw68XnRfi0zOQjiqqU6kBEpx/PL/Tn9MmapoOYIYiE54QGuPfFjzy6s95RKc+h8ETlT8n+odi1qPVNwfFV7ZpbacOJW5EH0OM8584ltUxGV0V37hh8k8Ns+v+G4xc9Iv5WAEICzWXJqD9fMFzVeNrDs75ByG2mse8Gm+95J6GX+rsATS3Ew4O1G8UoYQQgrjTZ89NgREULY2bW9zXQIzyhLavh0ZHrSzRyfVduLUxJgyh13KXKvNtCL7IcKCkQ9H2e/Ra7v4rSoQ0SF7xGaeC8co+p7EJPh/Tq3meOrJJEDo9Mtwmj3LuCPpfo4bGcoYE2yamrQDMPkeIC1lQDgnWRHvQ+hqlA5uo+3JngMiKIiJisb/o+m16KupDURkPXGyyVohLqNm48pguQCJKJOPH9vDR490TACgMjJ7e7ayvKpxIhO6CThICpFk5kTRg06Y2gWpfmtgoLDxynhKgc3vX5YhHnwxM0tbFWu6OqdCta8EhHtJyEQ1jrQfYE/b8J55RGXDGVa2rB1o5cQAACAASURBVL/fxsfHvD3I+roc/9mZGYH0EE0CDJEJfOmll+zK5ct25MiEHCy1VgBEb24JyKD4ydzwXn00sd/UfKVfIPscdkp9DI8etXGc/QEykubAZmKi6DXq2SkPFERpha+psq5GjazX1+WkjFIDB3cwNUjns2TzXOmy1+uU1Os0FQ/sufAKdEUycIrAb26qxyZ2GYcSUMEciL57GrckruPz2BVGoUtyvxEEkfJy+luoDroT5NRI1iCfUWAFIZuUEWNecHxeHnTxLBjXyCBFpo66PmwNWVip5g4OStCL++A8XDt03KXlZdFoyewxt3jOAQi5xwCEZEs9w5gyhNB7qSXe2VWWeFnPlTWx4XWuqU6KdR6AtxCmSWtR61GiTIg8uW1lrLg2skOixBE8SrXFOOoCmru7yr4TfCAzwr319Pbb6sqSLUqAadlrTkW/HlFWWpTh7i7bTAEHGn1zPMA88zKo7az9qJckOxw9TvO1FGyYNm72gfuOB4Nr3wx2ziGygy33yMO8+VsDCKv37vtouV9zKwTPeDbKsiXat+zN7JzulGcCKAQQMpcBg7S2+eT6p7bd2LHxI0fstddes8tXrngpgfaIbbt374GyhC7uNaw1tbq8omBUKFJzfNYIdutXH7xvH3z4od1/9Mim5xZsZZWegtiuffvjf/e2/eAPv2/feuMNraEvb960//ZP/2Qff/yJbW8nXzvtM9hrUSI7Ui2wOyZNT+3gx19V5wjwxLrHTn7rW99S8IO9jmDK4uKCPXny1BbmF9X/lWCXWjsEDX171zq6Oqyjp8omk/0s/OOSrXSYQLsfe1flBGJQpJK23e0dO3XqpL327dfsytUrdonWRmdO2ZhahXQZwd7d3UYSBHMgGL3UsUusT/pGu5304JlYS99EhhA8v7m/ZxsdHQKE/+tf/1/2yxufWaOvzzY7u2zzAEBYhwUli7Q1IHR3qDWYYJD6emmy6zUJbILRn0l9fxoUTpf1Y6JmpZotHhSGNurHJHGe2ifojLWZWI9+1dmv+ecrd3JAxKFVA/dYEfuptUS+Qp4/AXWVbU1htO+ofyAc9Px9z2x4xiecU3d+vbeZ3g+wXas/iPuP621/3WV9aA4ESmCRAKHSBQF4OrWRsZGywRHt2dtNgFCN1j1zE5SbHBDGM8sBSiHRnzYHUSwDcLWwRq3AVB3MV+ZCCHkkcYb4fjjTbiASJS9luwrI1WKClCDTn7P+nfbTGMMA7WXGrhTzOSwYrM47/5d/NweGJcUjNrEShDoAdupmFsFSliHJtQ+4o0W0M3rutNkXssuJAmt/SF4XVQYrfEzcH3eKE5kTd3ipoxFllAwhjuX6mm2vLVPgYLa9ZV17u6KIDnd12nh/j433dVvX3o5TTYs6JYy010dFJinoVDiDzEnGQn9TGxC/PrWWWF6WkxybPeMTxwhBo2i1EKqKMd5qGJ4yflIdS+ABoFJ/sT6JuhaONmtZlDyP+rN5UAPHGqInnfcwc8oen1GPwpS9iOxAbDjKYjKOSJ+LIkqPK5fFJ4slipCEQvx6tza9Cbe+k2p6cS6Y86sra8U6BSyqpiQFS4iQaj4n+qxqD3t6dE8Axrg3xjLNskJdV3Mo1YlE8CoCf1Vb5NFVf14Aml5rrG8owDQ4NmIjysaRvVxQKwgpbJoJJDrt0UEdz5Tn4D1td6X6qexLR4dNHJmwM6fP2J/92Z/Z97//PVtZWralpQWBx2dPn9mzJ09tfmFezh72WTU+vT0Ss6HR/amTp2xiDGpjv2oOidjj9LHOUCWVnUv7Hk4CxwFkERDQ3BOQSq9k1/gODaEJTtF/TzWx3T3KpPH5sdExOVI0o46G0UFv9ywitbD+7P2HuloXSojMojJ9KdjWlaiVuahMiJXE/ustIXZtZ5exbBT7eNBXfYxdiVnZrPWNRKsesNGxMTlSZE97e/utu6vMYOVK5KpSlE0vxdnCrvUNDCjrtkBvNDJ68/OeuWA9qN+nC7nk6xXwRZ2V6KlS/PSyC9bGytqqAbDi8wokAOwTK0fOdlIujeBR3cYWj01zHDpY9iiz6hvdUZttH+CP+qT2SmpOce5FRx+wkfFR/b6+uirbhBOP44yzvEbD8LV1BSeYbwAGVHHJQkFv5r7y1/OarJf31mSuihqp6p5TVTdvnTVrPlY+ZvF72z3v3wAQtr/C/C9Vv02+lxhS5QN/+PCRqJiiGY6OquaYqcwchTqKXZ6cPKq1zHy6/+C+ffHllxJ4gUUBIPz+978vkEQGD1vHeR4+Ilj3WM8AwHfy+AltoLA0Zp5N2+z0jC0sLohG/8orr9jNWzft408+tXd/9b59eeuuPZ1eso7OXesf7LGrV6/a99580/78L/6D1JDJiv/kJz+xf/qnn9n6BnvAru0nMdzwy4r64eZqsmyA2vu1+bxzBoPbO9gX9Pm7fOWywBbrD1/x4aOH9ujhY3v8+Imo7rT5EUNhE02BbRS6rLPPBa+ilKPZN020+CY2VIunLfaaU+BVL5h8Sv7PWiJre/Wlq3b16mU7d+6MAozsAaKUUxaQ/C4XAfeg8+L8okAt1x8sBuw1QZtvBhDu79vG/q5tdnTavZkZ+49/839KVKaBk/4CgLAKql4cEBLpI8Ua0XnVsSTpfo+UOn3NVXpCHdBpL0x6NiyGOAy9etAFgs8am8ejqACJ2gR+IUCY6o6Qo61nRORYC4jFWQ9nUvxTXycgdDDIdUThum9cDrZwfHJKZ1y3hjbboA4GsQcDwoi0sxEiPx/FyFCWcD6kTIigRMMl1Plxx7IrE+5IY0xkqmUEqkC1aWOqaBg1Df5BgLDVZhRPJRfn8emXchapi4HTd6vPXAC+KXAaaLUZENY3XTnLHa2UXZuzn+0yyiUmrs6tHHzG/USgIMfRrvZVOqUy2qk4miwHhppaJJyVEElpN2d8E6kqaAYN0+819Qrr8HnqNSKejaWxND8dBIkaNKZv2C7R9ZUl21tbtf2NdevY3VEj+qG+Hhvs2LcB27EuRDuobZKzmjJuBCH2yBR6DZRoegl8egNtp2GXa9mjsWsr9BVCUMZnigNCV1/0H6iK3s6htAu+CTjASlL7KQuiDHralIp5mUSWcmEM1YZlrUwUSe1xAQrR6nf2rbG1Z/SC7ej2wv/IzOQOsFPz3K56QMMFvCSDnsYH1VNJjaf3AYVybIS9ogEwtVb7Ctjh6qo+TIY4KSJGe48UCOwKih5ZJkBopQ4zrbrM0fdV5MIBxTMo6nQj8h6rLVrvJLEDAF9fn+iE9M+jsbrEGZ4+lUoooIHxc+ogWV0HR3sKLrqoA9myUA5moz535qzqfBCPmZ2ZlhCNwJzGxgE44IIGwwiuYNumJiftKM3uJ6e8RlACDN74HCefpu0AcDV5b5BRLWnzohHbvoAdTp6y6ICPlAlmrsT8xXHT+woKoPbZIbAwceSInEBAAdkprhFQhqMY8zAoofzb50ynwL9oowmA8DeynNQrksWgToZMhGjXZMJ6B3XuvQbN6rdUy1cocBbCNgmAJlVRH29v7I6t5zmIXjowqL2eRtue5e6WzL0ay3d02fbmuvp5RTYrVEclONM3oD0NcMSz8VpgzmGqrYr1rNmmIByZ1B7VVHJuHGxLGUkWhtO0t4qgRsxxZh97gbpfplYaXh8Zr8yuF++loMcLAEJvRUFGlfXiYDrAt3o+ktVkbDo7bCdRfD2bSZ3jtijFja1tZf0ZX/ZcsopkF8uazrQ9Zeq2B3kr7YCZ3q/tzR7ISXtkypgdFMys/y3fQ37XAGH4rKX4WIc9ePDAHj16rPVO4IPepkGhdoGZZdveagisQxl+/PSJ3bx929795bs2MzungMEPf/hDe/PNN+3I1JTqTRmXZ9Mz9ujxE7EUyJYDoFirvJ4+fmIP7t1X71QyXAQEYHIsLa/Y7bt37Mtbt+3Gl7fUagKwN0Xt/asv27//0z8RlZ2emYDBd959127evG3zi4u2BQMj2/9i7rcT/cz92vpzLJM0vkdGOwm+Q8COcQJ0Qc9HoRpbjG0DAbAvPXr0SHXed+7eUc/XTZrVh9/PllQpFXE/xudqtGpJAaBC4LFF4oq3MlXxfF6q7+nwsJ08ecKOHz9mE0fGdN3ehzgC6a5Ingf21FpkyVkMEeRhXWJffwsA4az9x7/+PzxDCCCk9QTyta0oo8q8+SNungDtAKGWR8u8F9HrsZFhp5kw0ZKQAxuXslv8qHGzCzq4w4xBdgOs6CdNcYn408C3i1StA8UAk7mZbgcIdUthvKKcKPtik0FKE0jNsmsS8VH741VPh6f35QunnVF+sQxhCSQYFxygoMiFQEWAwtzx1VAcELGsXpsDwhif+H9ktsgSxGISrScpwrk8em+Khm9JgS8AIRtdAMJQmfLFFQ5pMz0jJkb+nNrlWX9dQNj0bLKa0PrfvgogbHmMGr3YjVLdeNX7SfqTjGxWHZmGccyfWdTL5dFcB3HNgJAIOc4ojiZUKOYUawjQFZGx/F6i5k4tDaBPJAcCwYToIRbncnXCRLdEpbOx7WIVuwDBPevmB+d9c922V1dsn5/1dbWdGO7vtQkEN7oAhLvWvb9rHYCcAITUPkGJTP3PWBORBRRjoa9f9oSxiHoc7JOyN2sbScnQ74xhcRn+7oL27scq63Wj55TAaMpGBS1OfTgTlbswNykrW2SHJXaTVCNTvWyZjXSZ/p3tHdve3HPp7y4or6UjFjbIASCABAEKskRJiTeUT9VcnGfj4MMb6pI980CcgkkB+NwjTzRcP46uMfWjc2OfZbUpqk8Knu4nZmJhQddXQX05YwpAmERO3ERn8zmlVCIKHGMCgApHgs2a+Tk9PS21PiKztEngNHpuiSKo+Z5YE+w5vb1kBz16T4Nnou44IxwbKijXjzMnRVEpi9K+YMyOHT9qQ7SX6O1RvSAgkXpPgEdXZ4eyODS3R8iFqL9n46i5K6lFHjTzNQe1lHsIMCjqZQpgaL9Tu4Jop+Kgy5UAu6QWODY+rqbmYtp0dohKuLy4pPNGgKIUIeGZEDTZFXAEGDq9c1f3wr274ImL6khlFAGc/hGt5d0GAj00cXcQ5UPq9bHxzIvnl6Tcy7ZA5T6q+dnYdcormdqBfuvq6RMo3FhfscbWZlI/pS2Kr13WMBlxXo1NKKyuxsn5GEeyvfIXElMgqN2YoO6ORPsGNKqNRxKrkM0IqTl6JqeAWtJO87rxKuuinL3NQTx9OweEedC15X6bmsqng+YAS+uQlAMHZHxVb+zBJj3bPWjy1JnuChzG+o2ei5V98pBg8CBf5iBAqGee1m4JAJo9nP8/AkIp3yqp0SHFYn4Af/g/589fEPgD4JApInuIoBLAgP52ALeZ2VnROwFvUEjf/MGb9uabP5DADGub18Likk3z3adPtRbI8gVwQrTr4f0H9sH77ytjjhOFGNbA0JDaTDx+9sSuffyJPX7y1GbnFqQoevzkcfvem56JfOXll+327dt2/bPPVHt4994DW1hcLtQ/fb9OwdMWHknNmrcodfHvq5yj1iJNDJ6ebo0PdgdQGD9Tk0dtfOKIatZpF0RbIO4fYLu9vqlAiKjf5vbM2TVlwLkq1Oe+v8/TZkDoOon199Mn09vYxJGRoYJCy3Mvs5MJECb2IseippwfAulBrQdcAia/GUBoZAj3bMvKDOG7Nz6znf5+2+jsPBgQBhc3edyRCIOW1folSFf8KZIm/B9DjcoaRgsj3gtt1PblfBHhUgYrOSEewXSxADZCnl3U2KiAOjXh9U0mqZLltYtF81e/lBzQehCgeTI4PaQ9qKMnEH/v6WPD8sbQROtokGyR5WgzKq3f/vUyhLH5xrHDsW8LCFPENq83TLtcy2xc8zWXgFCgjfGOlg9yYnflaLHm+weHlP1jw/WsRZei107riRrCHUU+ox9VCWbimVUjkfkTOyj6mF+3X2f1Vc9o1f+t5Ec7Ku/vACCk9jemdwCzHBCGU1nUdGbD0w4QMh5qMt7XV4leE1UnClp1OuROpGxPyvZFgEf97rzeJjaYAIQYVYDg5saajDqwFP1GSrt7cPbIrGxtKDvY1WjYxMiwnZqatAunT9rJ8WGbGhkQZZQqePW4VBbaa6ocFLgzWQJC7NGgbAnzkgwOPzjv8P3p6RRUZu7Iawi7CnGJqCd0/Oz3Q50DkfsKFS85bRLO6KP9QdX2SOiDeqmUySyyWKn2L2qgFADDEdxGZMCvd2WNDdspS0GBZD7H+V0AxJ1lgbjdXQnKkAQks6U2CWxam7Fpcc/U6HVaTy/9B108g7XMVTNOZCHIqADuK5tn1CxLHt/bXODEkskUSEj3XSTSs6xCJUOYteipBzhifhJgIguC6MKxY97egvEgMl9kTja3dJ2aA6n/o6T7JcxVqpwODdDOoUPUO9bLYL8rvuKcXL16xS5fumgXzl+QkqkEG5TpQ33SlXDFXgGUQJPc2paIAGOmQOfOjgCjgOv4mN7vo1ejggoeWCjqvVN/uphrZSbagaDTjl1QpBA8Sa0T+DvHhDKLswGVECAKKPX2GqUIj+rvlIXarqyFqLWlJjFajbij4zUv/NBDTxnMDqdbQzmmXkrnWlkpamRU6pF6qTq4CWqF769qz6IgDZlv6Lze55KgE3sCzbuxLdyztzPxhvDRnkLR9Q5vP6EgZAQQUtiiEKhKWVaXRSQwkphHKfAVkf0i5OYOQEmLdMqC9jVXPo16/BbOZA0E1vfPCLzWA7CKdaTMhFsSZ0FVgncEX9Je5vcaJSIJqAaQjGBSopvHMaK35Yu4J+322N8Dwqrf5oG3FFBLTDfAOvbo7t07EkYhKHH1ylXRIpeXVwT+yHaxhhjPS5cu29DIiN25d9c++OAD+5df/IudOXvGXn31dft3/+O/l2CM6kXJAq9v2P0HD2QDsH8AQtgFrOvV1TX7/Ppn9sknH9tHH10TjfzM2bP2xh981zq7uu2LL7+wTz/7zD6/8YXNLzpoPHnmlOipf/yjH2leTc9M2z/+43+za9c+kdiMAoppgSh4JXc8pOZagH28pzb0Xp9TJZgIfxt7Qxsh1hi2CVskIbCBATtx8pRdvHzFM97Dw7IJ0Lvn5pwqvriwoIAWdGnqgL2udtMZIInGW1xPOrUCPC0ThJHpru3REZzc95pgWCW571sEwFOmsmi9o72BoBsK1ElxOfWbFkvpm6ghBD9v7O/bZtQQZpRRAOGGMoSdtqcNnLoQRObjgXfQn754BffdI2YtRtRzfI4zMgOJE6DeRtB2KKzsMNUSEImTbHkqag8qUim97YCQTbwoUMfYJfECSV8n41gBAr9JQNjfL4PNSxFKRC+U4aipLj3X+tYAYebFByujDlaKca0FMspoukdJ2TjrlFHPEAa1NA/Pt6ZnHgYQar8UzdfFEbAcbD59/QMuMR51Yx2dRV2ElJwSjQ6niOt1xzvu7vmAsE5ZOShDmP8t9t58XOt0lXp0Nx+H5mmfHV3Z0zbgMy0cnatFTX58K7LCzdfXKkPYfK4iwJXO1woQxrcOCwgDIOPUIgjh1Bjv84UR3thYS85LnrXMBGUUNU2OS4p2lwC1cIGcDglg2UaJcs9YYX3YDBT+cELJHEIjW1tVG4qj42N27uRxe/nCObt0+ridO3rEuvYTIBRrwGnJHJcNQY5lyjBgP8h6dhLISfL4hQiMhF0atk2gKjlYAUQ82AIY8doPX2Mlg8qFNzyDqjoqiW64sAbZJTIt9Qhk1BBKECStjXg2jBrrKRxhBx+M0Zak8akjirXvNWA43g7cpEKYauVUQ5haBSBawDTkWXLxXDNy6ERgqX1ZXloWeKR/4NjEhGrjqF1jb52ZnRF1B2cH8Ou+PqCfAn/PZBRy5GHelIQp52+xvtoAQpWMZZmGnFqv55h65CF+cvToMWUIoTMiDOIRec9kq16SLNky1NEt1bupNkQgx+vTvV2CNmavJ03BRok+HDtmf/yjH9rlS5eU/cNpEehnXJV1bjgNcaBPIBDrz14AeOAeFeTc3yvq5oksR0ZZ50/qqFFTi9w7IDvolGQLpWJJEEFN4be8iTq1n+vrqW5lVzWaolH29qrNBs8qxEao3Qsw6L3xPMgqsRgy8CnwKtn09MO60N6Wakm5T+iKAEWuVQGH3R0BY+agi+x4ECTsfRHILbTHSp9AgR/6/O00rKuTAE3q1ydHq0eZC5rH4/DyOZ1bgNRFgkIUhuvg3h1sulUjEMEaF2jVjwthKXYpdlHqe1w4eMlOBRCMXowpMB3BM9mmpITenEFI534OIORT8qWC/ZKCJAEIlTXhPpiTXb0C3/qOBCu2lXVWoDKa1svZdcdWh03X7C2dPPPLMTXnnlN/p9PWNvzfA8KDHDh/kAq0qfm8K+MCyFijo6PUx/aqXpD6N8S6Lly4YC+//KrsE3Z5mr6sCwsCiPQmPDI5KbXRDz78wH76jz/VeiTY9Sd/+qcCdSREsBHU8FMnSDYsWu9AsSRAJmrlg4fqQ/jL936pNUTLlh/+6H+w4ydOSHAL0PnFzS/t1q1bNjM3q6TMK6+9Zm+//badO3dOQc/3P/jA3nn3l/aLX7xjayoRceqoGHtRztOipEdrkGRNTYug9G+qPm+0Sevt7i7a6hDsU/AL0ajVVdnAqaPHberoUdH0CXoxpwliOpXb/Uf+zT5GTTGtOQhWAQyDkSj7VADC5vmevM4WyuueQNKeFCJdqicua5W9ma/7f/IVooYwYJKC9DkYTn7gNwUI0d9aN0Rlpu1/+xtEZT6XqEwdEGKE2M4UUEs0oQCEeSH08wBh3alWXRnS7MmJop7w2InjygiyKORgIG4QKpIBKDGOnT2KNkeNXERDmQjbO9upJ081Y+kTsgRoB2UIS5DrJ21nCIsM4dcICItrjA2niA4myd+subUvttYiKrlCZThNnnkhshy9oHzSNoFMtXVoB6kqcKjgwWjShziKzkGEzOkq3BOKf+E8eES5U86OVBaT0AGLLAQ+BFYPCwhjQ02XVo/2VLNVZYYwolFVZ7PqrIoumShO9e3AI925P1+jbeZ9GZu+7OP79QHC5s3KwSAXWBqeOiDMvxVgJ3+vVYZQz3TfRG+hPiqoasyvtbUVSe8XTaDlMDqFO6JydZpkzOMwydG82oVHnLpFWIqffiKHNG6n3qexZdury7a5tGT7mxs2NTZqF06dsFcvX7TXL5+zl86dti4ooylb7cpfUEgdVHlj6LKG0Okcm3qmTuHA6fRsBSNILZbXWbq3KfprUlqtOJwpEOCZD3ccXYEx1RAmKh6AGse2nUPJeSI7KEAoZ8OPwTWxMXYnkS3fADcNJcY8+unrslPvs5l6WwCvfQvaoMQCzDNgBNTWNtZFs0TB7lfvvWf373uWDenz06fPSO0OZ4I+bNB1iGCz6XJ8jMA+UXEUFXlG9KqSaFA51yVMkL1+HUDoWVqXBEfu32trOlMUnvq+HvX4ohaF8cRBIGu4vr7qNWLUgQo8eb8/xosWDgA50ZpTf0rqCF979VX7i7/4c2UfAcFEo1G1VKZKzJUOm5yckBz50ckjNj46qkbw2xubtrK8JIdc9g76cxL7ArTyEyAwVJYZntm5eal9EgnHwYMyNXlkUqIU3At7JA2qaUoPCHOwsKeM8cDggIBxZAzcefGG8FHHG5lxp4S7pxLZnlBU1nWh/rmzK1C5semiN3mNarSMUG3MyoqcW76HfQjQqT6GKdjHPpFPgQimYvO19iMjnExXZNAIamAPPHNIraZn2AGFft+II20W9fHcC3/LVTVz2mZ3L7V1/coScm7Poju9XBkPteIohWjiGcX6d9taFU9pOa8PwBEOCF18SZRWnlO+9cpP5DoGrbPTA6p7u2RKNxwQFsrMHjyLYJBsHOyHxEAgQLO1saFAjVg4B+zvsR/KjrS59vqe2q6GMN9bY79tdci6j1UPyra8jG9YVKa8xiqokXDW9rbWwtOnz2RHER+hho/3sT/YTGqcL164aBevXLHxiQnbXFuz6ZkZe/L0mewrtG/mPJTNn/38n21melrplbf/6I9EOWX+k22EchoaDYwTNYjnz5+Xz8Xs4Tpop3P9+nX79Pp1ZSPf+sO37dXXXlOtINk1Wku89/77dv3zz9QK49jJE/ba66/bj/74jwVcoaz+/F/+X/svf/f/2Nzcgq2triffLgU/k8/Yylf+qoCQdXvyxAmBUvYogPWtmzdFkyWIyX41Ojaqe8Am82/uG/YG9onnwJ6Erb57964CnADntVVn/vBT7uXt5nq1FZcCQljKTDjIM4SwPgYKwUT5PLCTfHmXHRIIOrOeU2/ZGC/sl++DTd74Adbj1/wTNwJBggwhHXq8D+GM/dXfetuJrd4eW0U9DsCABKraQRChg8bXI4ROZOBFAWEawlJtNEWwepDfVebKo5lIcANElleWk0IWqnBVAQ05OEpBe6PuiDz4RuZ1Au6ENWcrHdCWr+IT2vfLv8X78U47lVRvkEkbBaJ3vsXFpt9xIGW0PdgKQChnEEoqADg1u+UWgxMd00b3nW1K+WZVKIlm/cjUFy1zals6o3kavz7nKmI8VVEZlOpEP2KeqDYmKQ1KMr2sd3Hn2YFpvolxvapzhA4V11iJOjjibHqyOSBMXHT/UPVJatSzTS7+zdssUJwLom5EliKqjyCGMkbtNv6cNdRirIq3EjVNVyVAEXOgejdpGtdmaZvMewuac31+K8qc3K9WtNE821Jtc5GodPVNt4jw7ycpd1fU0gsaNxmw3YbWpzuNKWrWCQ1zO1Pp9KLvwpnv63PqxyrOMSCtx/ugAcIa3k8MO9Hf1aUftrqd9VVbX5izHYAI9V4D/XZsYszOnZiyiyeP2rljR6xjF5qe0+H8eO7oR9+3gjKaZPm3N/l7pxxF6GpScFTzbJMyIr9EFjCeZe4cF459erxe9+XiJQJhxdrbT7VlSFmnGsFCOAZH1jPlHvAvgzbhYIlCQ4ZHgNbXlgNG4u9msAAAIABJREFUnNn0ODIxhxALkX0qwGWq3UVGnxYGo6Pef3BtXU4LEWMiw7SdYOxGRsdsauqoHARqWABU/I1myDw39geeKXZRmTEkwBNgTohQdFGfKiVFp7CGsXb1Ac9+OIMhajbKKo986vO8PJvVo6g488epV67IKBn/gUGBYZrM06cL4At4herjdJ5EwUsZP6ieHV6ibqSmT504YRcvnLfvfOcN1f5wHJ47jcgnJ6e8J+EwbRBo94AiHrLi6y4esIDK6bwCEQBHavD4PMIvyvDu+Xrx2tMIKkE3hk5vNjQ8pGdDJFxZwkFnW+DwoEAZ6rCANl7MVwUz+p3WyTwSbXZjU1nuIjufaKWye9TJbjnlk8wj84V7BxBRQwkFLejSbqfLrJvonqk1Cv+Pen9lWtNeoux5sgVyhprYM0n5Lz3vqDfnIlTXuNPwPTpdc7RWCdYLf0c06PGjx96iYWMjqfGyhum72K92FV6vHAEfaKk9yu6K7rq+obFijAeHh9T6gSy32AOJGuviNE7H8RpDQimZqnnNJjOGiQSiaw/gGYJ4ZDvJfuaAUJHVTOjCfRyy0Z4hdDEqGtp7KYOvj1RPmM4fmZYoZXEmAYGI/SLwEXtF7oIWa62eIXweOGymwqRrjfXeOgPTNtieMwjagddvCBBWxqtwM0qfTjTHbfpqLktI5tatOwIsrvA6ocAKNpP9EHtw9aWX7NjxE/p9dX1dQSv6UFIXy9rGxtJYnl6wgLULFy9KlObKlas2P78glVGADuCR+QQoeuXlVySsNTQ0LNsN0Lx3/56OcefOXSkwnzt3Xr3+oK4zB2/cuGHXb3xu1z+7LttCJvEv/vIv7dtvvKEs5EfXrtnf//3f22effWH37z1QEkxsg/5uBQexP60BYWr74A5X0QLCjWuyeckf0qOWECIdCHrt0uVLqmekxyJ2gADkvXv3xVwJdg6BVWwdNoEgGGMN0CaAhu3Pe5wSxItaToKY0NuxjQUHNgXVSlsHw64Uj8zF3sLFRCGZoN2p0/STREl60oNfwToJFgWBgkbDujvcdqr0Lc1tMVG+Kcoo4sW0ngAQ3qEx/Y9TY/qebltq7NgyjWz7B6yLovGePuvh/33UIcBZ3nohQFi2nUgRyGSFUOhEMt2pKV5ASh8eTCzRbNXsbG5XePPFZEsZjygOFWoPykcMcM0wc/bW0jYZZaPu0Lv1rRSDVxzuosdfye8PapcDu1bArxpNasIQ2fXvIa8PJW3Aa1i4zygcV0QhDGKqx6gado82FjWbaWOOsWpN742raSVQUvj8WQSzKipDOwkAALRBqaIBmBP4i7HgmsLx8WdWikXI0UjAMWSb88cY0evnAsK0UgvQXHsOlaeSxrs3NaDGOSCiJsobTc2h9CVVvzbTQ0PZqgbVQ0PVMfVragXw/HN8XP5p8Wr/+eZj1eebj284ZTHeOk+htFX2y4rjVYINLakeXjGQN6bXsUONi3osRcCiLsp7f4m2tkmNrcun46yQgZOE+siIb1zT09bdTVuAfgdwW5u2C0CXUleXDXR3izJKDeHW8pItzz6zPbJiW1vW19VpI/29dmRkwI6PDdnR4QHbR/mw4XVWqrWCTpeyZkHxlDJoZEIaXo8cNVIIW1C7wHoDEDr9GueMp+hUZ89SuWolx4ygA+Pu1LbeAtgUjxVBi04PfpRZQKeS8uL8bHBh83ytx8bk9Le8rloAMknrhy3MKcDxXiEolcBjgEOuf2xsXPMFxxjHg6jq51/csFkA1O6uQBXN5acmp3R9ahZOQ/r5ORch0abmwFT1hJXaq8L9LCg49Vhoa1GZMiNbZLzTofT9xCLgGeEMDQ+P6tqit5t6xqU1LuVIwM7mhsaqq9drmal/i+AVYJJ5gkNnO6m/YV+3VOTOnDxpFy967SDPmfqVibExOQPjY+M2PDKYlDxXbW52xubmZm1hbl6N3xGzGZCq9rCopxyPrB/PDSMdNfAlIMQOeI0rc1D97mhanfroKbNsHRJcKsSPGlAuuwQguT7GB/ECwDpZBKmabnjrjZhLalwusExDd+r/Us3N1paeJYD64vkLaoTucy6AYHUf8yEu+9z6fCtbW+i7asnhmdy+Hm/yrMBnEp8JhgLPTMEOAaXUzoLm0FKg7i7UsbEJAQjZb+ZmZ+Voz8/NKXNLhoFxI1PiDeSH5IRzTkAf6xIRJTIGjBGMJK6PoMfE5BEbmxgvsneaQ5lyYLRtidYCAYIRc2mX7cInEPU8Nbjnc6KaJ0BYyFoUvYJL+mcrV8I9jFYq1M7gaB92bt7JAgjW12S5e7VnSrUDdfF8W+2bPgfbX2F+HW0/91sACMt9P2OfpZpt1tuTx08FwJj/zMHz5y5ojtHSARGZ+fk5bzh/6rRAIC8Ca/jb7EmAFWjYJEl+/vOf24cffqjvkyF86623FLxDZfT2ndua/5jDixcuCERdvHxJmUbGD1Xjufl5u/7pdfvs88/t4ePHEpj5zne+Y1euXrXTZ8+IbXDn3j376NpH9uDhQ9mv//CXf2nf//6b1j8waA8ePrBfvf++/esv3rFrH31iW+vbmmS9Q71F+552gLCcA3XVct/LIqjJ5wKMETji2r77ve+q9Q89cGlQf/PmLfv008+0XsP2hTgLissEzL79rW+rdyzZQ76HXWTtsdah7U5PY5/nnGGhms4kqhVtcSSUl3zYRIslOCQWQ54c2DObPDolVsjly5fs/PlzUqPG1ojFkPZxBoqgNHtmTxeB3OhR7OuX69ce8E1kCB0QkiHcs9szz+w//fjHyhBu9nTbyu6erezs4ZFYl6SN+6ybQveeXvGVke1+kQzhQYBQKp2pUTQRz+6+XkUayNDQ+yPXqalMtAwQhhNdRMXbWJ+vDAjVxyIdPaOPBrAquNHJthVOd7vGQol2285ICsSlrN8eGzyAcNCblfJyUQjvl8UGpSxCKOTVwIbAVxmPaXfKFu+/OCDkmtUvLjXijfrEUvq3fT1lDujDIfIsZo1NlzblpguuZQiLL1ayhIUXWdaXZAdStB/hh+2Gba6ve4aQe0qCQa02yhLQ+oGKZ5ftokWO8oDNL7+fFwGE9XFoFaT1LLqPfYCCMlMoxn3TcB4GEPrizJyRLKIt8JacR890eRYGp02URaL0+oyr3zLuRPZwwp88fSJuPc6gjDRzvUFgyI+p7CDZXNbCypItzUzb7tqq7W1sWNfOtlRFe7v2bahz3wa79pUh3E+y7XH+kLeO7KU3kfYXLVAEorNsjdcUeq0emxT0Qi1j0UKgXzK20YIipK19DRHlxKFXIXnq+xbZQrUjENj0nn+lTHkI3nj7jeZN1mcV7wdV1amrQuKFeE9kI4tcdIDArBedzkl2ivnf16/jURpVCIQkmqk2bdH+nAXACxYAAJsgoZs1p91I4S2L5ES7ijKAUc14Fssli5OUKqPtAWE5Bt02PORKnxcvXrKJiSPa5J88eSK6K0JfsZGrpqybuka/TuaWhK+ksOp1c9F+Amcf0RdoSSePH7dzZ87YG298286cPiUng4mys71ti4tLXve+vSEwMjP9TBlC9r6x0VE78f+x96bfkVxHlqcFEBFAYN+XBHIhM5kLN4laSlVSd9WXnq4zf2P9AVXzWd3qmjNVPaWFi0SJpEjmvjL3BJDIxA4Etjm/a8/cPQIRAJKkStQc4RyQSCDCw/358/fsml27d2LSTp2ctcnxcfkQDg0OKFDga6vunoOtAKH30zkdiTkE0M2e4aAtpd7roDJzbwg8metQwfBKJMnCt6qm+55sQECIREz0locybiQa2Y/9NT2ybSCAyQFb2JYUK9sO/uSHKbNlT/zJVL4Oxdmfc/oZR4aGlcV3Gw6v/oXoEYANQK61F29JwLDOtybxNlYzqrMkIBgLroHjaiw3N+VLRnWQCm9RMCp6DTk256eqP4mAnR29h2QVbCWCOMy9B0dGbZAKrqqSrqIQbKXYr8JbMfZkAU0M5VOvfHFhdeCb+nblt5szJ4L1or1c7Biv8gddV2KiLZKI7m3YOrn4TQHhgb2scDH+qOdg7rjA7uB+9ZcLCIvJqebWlkjEkSykh/DFi5d6/gCImM9HP+Gjh4/kq0f1C7bA1IkZzWXGc4PE6d6enmU+i/n+6aef2B//+EfRP6mKvffee2JtEOVdvXrFrt+4YXdu31aCCjD0N3/7E7tw8aKOKbEwMxm737p5y/6ff/83AUQUTakAvvO9d9WzuL27Y3fu3lUl8bPPPrU3zl+0C5cuqZLIMZ7Nz9n7779vv/3tx/bwwUNV4zUWaU85DiCMVEXsX6xHPHNhDROJK/bM8ckJO33mtDwU8SOkykpV9NrV6xLhefT4kYAdAoWsNazfHE8+rCMjej3HZgxgWLAexzrKuisvwyWUl6O/fFnH41ttawjJ1WEn7Mv0nnBJMSrXjH/21p71DPbY0Oigzc6eUFWSzyTZNz4xbgP9/c446IHy7Xtzb61P/dfRN11M6P1ZAeGq7dldAOE//7N8CDcpWZMhJsCRDHPFrQI6ndaAWfw2CnVpeWpg86UehAMPvXixISIRXYip9YzIA+85aFUEjpVOBU0bqBRCDE0Uidj4s2M3AcKGhfdAeOu/+FqAMFFD2gHCNh+Vgu92Tp3tK4ReZXEgonNOY9ONYWXKGmrzCU+iFBBKKU0Z2SalV/oIPHRsOtX2FSp/4asBwvwTfGaEkEUqT3kT/yHHbAkIo2m3mTLaatDbAUINYgqeC2PQWIDLg2uCqT2Mu+tOURSNq0AHbvzoRGVLKqONICq9sjAFDts0Y8z9M7lnxftzeEWx+Gy0+gynEjnNqVgBzEGhpwwaZoSXFYPE0RqQJJXG5qAnepFyoJKqackfNKoBnkDI1Q5ZMJnXNH8rGJKwhPcfcj+4Z/TLAQZFG2WTXF2x5YU5215ZEX20JHP6Hat27GWAELN623Mam4JOMnH7Pr+LgDB75jyWTcJUyaMu+fbxewJjrxD6fZEwCxRJwKKEQYqKav4ZvN7HOyxafGwzcawEFEOch9d6n6VnT4v31QFBASSlxn69JtGpg9YiQJjUXP08HXRGBjZ+t5sKbf45bvbuwWmBdK3jJ5GxRJcTQEjnEgIWifEjpkd6iNLOUEzZtQGEsVAHsSj5EGptS8/ywcRMSfcTCis+WrOzp0SvZKMn+0tGeWNt3eqIfeEPRYUXE3KuYX/XCJOkdt2HB96e+6KmvlU+cqAfQDchcZaTMzN27tzrNj016aI6OyjgbirYg35E/+yzp0/s0aOHVu5A4r1P1bUzp04JEA4PDdkgRvJ43lHhVtUa3zhXFix+M/h6PjqSuIsUSCuuyCx1zFh/Gtdygh0oYOopXd+Q6A8eXQQ4zAUBqC5olE4nDYNyn7tOPw7wxN+pRqC2CsjKek7THAoQGvek+G/AoDy59l1gg8QHtC6CX4IyaLcOCJMdSzom1DTAGXOcALSr1i0BHxgEzFNiEO4t50MACCVOPYKpZSPGphTemWndiwRVjLEnNaDr7iiopRJD4Mj18reaaKP9ru6pTdSFarR3iMqND6cLRklUCHuHfU8AuHJw41f0dkYvL15xVDL4PKeLOhWdD0C1l7EmQQFI5btVQlIJ9TZsk28CCFvuZYXLeRVA6I/twXgjW9NaJUoze5lYQtoAxz9jhfAwQOhri8dygBq8X+nRI1nU3VUTE451hXnM2kEPMMlRrxIOaT4/X3yhRBtVPKpNWEVQ/b5y5bJ9+OGHonCeOXPaTszM2sjomNY5Ufw/+VTPG2vPT//Lf7Hvf/89mz4xrTUPhsSLxReiXP7iX/9VyqQkJd+4cN7eevtt9QyOjo+rh/yLL76wDz/6SMy9sYlJ+7u/+1ubPnHCqt1d+ttnn/3RLl++omOxzpJYCZpy89xvjEvy+DdiAMAaa7YnI/f0PALwSDbCOmOtOHvunAzgL1y4IPYQlT5oo7Q2MC6M4wr2UxIxdMahElB9eR8z6+/IcAKJvT169iJBTYzKveJZRsNkYX5egmSMF2wDqns7+94CpRyRJnbJSrsl66x2WLUGw2ZQ3o29vf02MkLSa1jnzjfXBwtHvdV97AHdWvtYN/hMBNk8YdeuRt8q8P2Gv2MSE+9EhXB1f1cVwn/6l39RhXCjs9PWUX/kxkDN0GLIItVh+/LmYgFNG1LKCMcpeQatxVeqAkagGNOhg/4MqdG5GblkzKkiIDOPWlCiy2THLy4czRXCwt+C+tB8Jq8MCNNG0uBD0lQhPOx2SEGoJe46BBCmiogy/QR3u+7HhPxwyMg3UEYJnLQ5uYT3AUBYMNFtHbi3u4JXA4QBZBXw8p0kxgNotKJ/BAhst3jEe1yJKX21oQN7DJuVaBPFN/csiwUpMjvF/8ehXfhjV/PRyHDrGjozue+D53scQFikjB42W/Lx9sequaO1DS0oXXO2SBX/Xfg4pod7bxWBRNBJE/GoqWejkP89NiDMN/+czuzU6cbgNTzp+D9fQV9TgLUBnQ9DaleG5L2bm+vKhFcAhIBBQCHr2NqqrT5fsE1UI1dXrGNn27o7SzbQXbbRni4brlWtTG9YWptcfZh/w9/PAanT4BKvP/p0ZJDtFU0BNdTEkoAJAbNTRpPhfKKBhTG9e3N6QsGvz8UtqBZGEIgQyZoCbbeyyCuEieqtYCcHgxlgzRIluXm809U8CImqYPQTRpBOAE3QG6IyudjNruidWE9QyfEeZQ9OVXUUKHfbCnm8kmRKIjFa32JNLFDqYunLMqnNfcdtaG6etUhBYDKmj2kcSabm7XJ/Z8/2NnZscHTYxmen1eLASXGtfD69Y9AgETwJ7z/GFTDIhw0O9tvI8LBNjI9lPT8+Rr75YzB/+tRpmz0xY1OTE/IZ7OvtES1TNCdomWlsAXcAwocPH8hOaWx0xN68eMlGR0asWum0/dQzjZWKC6gk5dtMfKARFPqcdL9BzVH5Oeb9bALtTV9UDsj6A75Yf7fqUEE3FEBRaeN6op87pNBZG4T1ocizF0sgJ2cVPHn8RAI6zf6FepbSMxGKpFFxBBT19feK/i46VBJvgvIqZV+Jwvm64JVHX59QWBRlvwkQIrCBoTaCEgTWZO8JpnieUJcNYQeotLShIOYTx+a8I/gkMHORGa8U8z4XsNv0SkoHHpzbnhADHItWio+hq3V7JTfXCzguIOQcAOhPnz0THXt0dEQVDESCGJMdVJSpXO/vS/SD46onamBAwWSrr78UQNg2ymgxf/XaJkDYduf8jgBCP7/8WYxqHO0nzJdKtVv+o1SiVpZXtU6H0BFzGIEZLBNQzaSXkAoT3oAoRjMnoX3St/1yaUk0/p///OfyBxR19MwZO/Pa66pC8ffff/x7u3PnttgRP/jRj0X3/MEPfqA5+/DxI1ky0EP38R8+UW8iax2VwZnZWfu7n/7ULr11SaCQKuQnn31q9776Ss/nT/72J/bWO+/I55AWAv7+8cd/sE8++UQ0Vqj4zYmClrF7gSHXDhDy/PNMbm86vZsxhJY5MztjFy5ekALr2bPntHeS6OLzb966ZY8fP3K7pkSdjzWBxBHjTCxPMmxiYtxp/iToBgfVHw2Vn4QQ6wnPHnYVVFvvP7hv8/OAzWXRbjOGRhJAFKss+cn6GqYd3yoVZxLJAkRAsQAIe/t1Hg2AcNPtqb5zgBBj+i38rQCAJZcML9pOCFiFElaRNtCyQhiKG7lpRWTZ6CEkHKQKC3IG0bMgEpCsoy5KObZpJcgzDYkI2UIB9NsGhLrDRe+SApXsMCz/tQAhQQKbV1C/9vaUbaRvh001qCmuvphUib4GIGxEqqkameimKcZra5nR4CoZKpqZZDdAACECF9JwOfNEIcrMPw8DRjkV5WsBwiY10Bwge0VGV1oUlSkmEpK8vzZ+6tOpHyureBSFeLJLSD2QxYmq46cxxW/t8MsNpJv3iqmH8GCF8LAsaxEQZuA3kFZ6BKXeVxA0ySqEyU6m3Vx2efLG/ggH/jm4bLzExoqmA2n2+CQFT9CJUBW9W8oIeg+R0ygTg0CmcNg/KDoQhUrrBFUHwGBHp/UgLY3FxctFW118blsry9bf1WWTI4P22sykzYwMqo8Qs/py6mkMcRa3l4gePA8KvXIAhz9/HqD8yKoiqfdxX6OCEqbQADDN8QINLCURU8O438vYnEKkhjWPnkQEPIqAML9HAZRzUBng0qknBZVQ+QpiOJ+MeCM7nUAH6zXBiXrjknVAZjuxu2ub0KS3HDhIJn3J+8jYAOkn5P1Ue8KCSNTbZP6tc8rkhfPEBm0FWYAQf0/3s4FqXJw8hwDCCBSjVyt7G9NqZ19Uv57BPuvvG1DPGAG++pgLdFyyvLp+0Q3xuDVlyMnmnpydERXx8ZPHei/JIe4ZAgEnT56yk7OzNnvihAL5gf4+UUkBdVBD1UcJVXRhTpnlxYV5zROAIyp59Bnys+aOqLmJsolgkXoCvYperBA66M6FW4pJraCX8syKipyqbEGFhOKq/jn6kJLHnypYKamRVYIL65gy4Ls7eh+Ji6BsR6URcSc+r+E8khCXK0PnCQxdR3rmBLo6y1nww5ySUJT6M0N4KoHQ9O9IRsQ+wusYjzpG61t1GVB7PzKgP0ByXk13oSXffwI0B92V4Exqurs7OmfGnjnB+KBQCoDm3yQEYS0FJRWAzbzyJJWDFj37hbHn1xq7RKn2l/nzLwrv6qpUJ1E9nJqaVOAPfZDYh+q1rrFeVxBOUMx9ph9pdna25S7yFw0IDwNzf3GAsDHJzzqq5w3P3Cq0617RwknKra6sJ8GmkmjnzNE/fvaZ+gCZ73jsIQpD4kPfLxYF9mZPnVQ1nDX8P/7jP+wPf/iDRGAGBofshJgLb4je/eTJY7t27bpdvnLZRsfGJT7zD//wDxJsXF5dtevXrtm169flJ7i0tGwd5U6J18B4gF6K8ujb77ytJOHTuWf2wYcf2OMnT+zixUv2/fe+bz/68Y9VbeQaL395RYDwtx/9Vp9LNa2xGujTNq8Gsyc0amt4QgkRLJRvXSgyKu5qLUkaCAA1xgHwSsKLXkxAHb/j2aJCePPWTdFISWBpHyV7uYNgWoeVutjbc/FAqowkC3m+WcthYgAKxyfGBBRhJPC8Lq9wH15IZZVrhC3hoHNXz3l3DaEqFMTdIiqELuXbC/Mk9TEzZsQ6iG5RHVTvOArWmbqxq4d/5wDhVrls2+WKbZc6bFebiTtq7ClQ6kgAMUkjZwF1O+pCMp8VePHNxPsGPViodpatmw0xZfQIwuVntMnCvK2sda6Y74FaBG7tKIjfGUBYNGs8sJy3rhJSEUQRUVVZMvN7+9pgyI4S7AUgVIAaxt4NgPAgvdBFblt8BTBKiEdKhwVVQhdiOPhOn/KN9K9s45OUuquueqBT9axyArAuKZ7IZA20xML5BT9bG2luqJ5uftqLD8IsqssN1dxsMw7K6KFaLqmA7ZURZciTeIKCrvTQtgRN0efoaLOhY7NxrFru6YUFM83vthVCjXLDQYrBWVapETXXzyS+lNPIKGZNQA5aXs6sLYyvV2vcwDip2+l1Xo1KQngtLBNaU1wDFLoFCXTQ3G9SHmjbngiRVHbycgoKpahsKJIicoEQQ6nDesim01S+smQrz5+rQogP4blTs/beWxft9RMTNjs6ZNWOfb0vAkPuYfjNZcGk6JlpvjeffgKzCobT5uR0s3R307gy6B7IusVC+Hz5euTVhZhbBKtsUjt1rvsglTMqfmk7zYAC/5aqW6KQAXa8L9ITRMxTGBZRGYlelqjwZbYXvEZVY69MCgxKZXHdFhdf2vz8grLIBAL0aPAahFRqUOq6uh0s4je3uur0dSrqMYZp2vlTDjAoif0hERcJnSDE4/L+mkuFqrYEOgoU7wDnerI04RwA+UPjj4NAfPKl5R6i+In1BIHT+jpiIStZL5kDKMbcex4DyBIInD45q/UVgRz32KLXo2ZjYwgGnLCZE9M2Mz1tY+Nj1t9LdbBDGWroRAQj9L5SGVxZfimgTwWafY2eMnoGqRJitNxT67bhQTLTA/qO/pKo0GkFyZKOThuO9bWYnY57Cq0qJNTZO5ln6snp7dWxRYFEUAHmzcamraPIm76K6wfgCjAEPVN2JmWvsDGH2INI4hTncMxDAqeYj66W65U+nmmpKFYRrenWZwNyoLBSraRX29VQXUDK7SM8o06gxzwTnbXkYEoVM/X9OWgSzUq+mm7lEQwOF2dA1h3BKgCcexpGQpXz5fccjwnklFmn71K94xwBZ/TKAgIJRBlLaF6ojqI8XJynRSqznttEDfd57GsxX5wzASb0OgQtTpyYttGxMSUHmL+p2UKB9s3bt1XJIUB+/bXXpLQYxyrOAZJkLfd2IrXjZSILe4Tv6nkiNgf/zTtXcyWoFQhov9tlk68leEiTvSXN9MAxj1EhbK42HtzD83t05DmnF0SMmR8rj5X4HeIuUINdCKpX6xFfrLebm3U9C6y3VI2gDt+4eVNJAgRiEDSi6ke8R0X89q3bAmfQwJkH9EfjKfjrX//afv7z/5n+NmzvvfcDO4XVRKVit+7cVtWRucx8x7fw1MmTol9DA/3444/tydM5idfUet17lr2XtQ7F05/9l59pbgIW/+cvfiGrCtQz3333Xfuvf/9fbWb2pADkg/sPJFLD8fg/lNUoVmSJzbRn+lobgDBnDcW+GwkxHydnv0QCSvt0sMPM5Ic7PjZu586d0zfVU9Y3Pv/a1Wt28+YNje/W+qbVl7as3FW2rsGaW7SoLcD9hPmKPt3trW1Rc2dmT0jkBzou6yCxx9Z2Xb6Rd+/eUeX1+cKibW7Q52xSKXZ9ALCKx0URO8YayTWSPEIkE1E9JaPF9MiTWFnrxXeNMlqvVBIgLNlO8h8MQJgIgZnKZEiI+/4cBPuM8+ObOyAhy/w7IOT3HXu+4ZI9rSFc01GSRDe0ii02ADYUBlnaykHTCEpNvlFqs4xVMeuT8ifXY7tEckuSAAAgAElEQVRYGb3SGV/N62XLRa1gPqlr1INTpFMmeejmlaRpKFr8ueXa4wbt3ueiDS7ZIbAR6vxIeCS6kS9GcS7pSmMzajj6QX+VYiY6Rqq5guTxcaHapV605opXPoo6H/U/WlKD8+A47kNGCyJgyChj6dwadrVcmCLb7tLntrpH2aJclMVOQWVUOxuGI82/4u/4VdgQRP9MBBjFHhenXB5URwu6avP5xebdeqNp2soL/8wqTI0nnoHWxuPl86Dx8/ONLvoH8w0sqA2h8towGr4Zx/3Un/wZ1HdG8YzdsfXsznsU0xs0EbzhzSlpLoKSCXgIaDpwi3Fz6xhfZPnkMskGZPWhj3IvNjdse3XZdiUos2NjQwN27uSsff+tC3ZuZtJOjo9YB8b0e96npObtrXqmaEbVLEQwBNZSVUES8xJacXpebFYkV1yen6rejpIbXjF0JUgHfK4M6UbnTgHL/MUCPKZBJIPZ3AtWvEc+snkijH/xGWEl0EzF1cYJWE2fmQNC32ShpYXNi2x7Es3cZf290kSQwKYFVeb6zRv24QcfqaeCIJ3+jXNvnNdZLTxfsC++/MIefvXQ5p/MWbWnyzq76HVKwFRVFr/XJLTIunIMmQUvL9vLZ88V/HZ0J3VU5oISXYWVufAj46lrqHvCjCSFgDb9IvSbJuEiss3MK6f5OnU5/OU4N3rnqBLxf/o96f2jSquqnfztoFWO2djIqI2OQSV1gQAoiHw+2eLlpWUBK/YqKl5k8bGYQFQLQ2UEA0aGh2x02HtWRuknGRkWTZK5HFYhzBuqQ7mokc+HSMwFyNd1px67SE5xzkFVRZgCuwUqDgAqvAfVp0IVMxm+05OjKl+ieWbJiZT80tqW1njGj79LERSgpl7Gxsw+zwT3lgCVwIlxbq4SRgVQvdkpYQGAUwKBuKCwdMQzT5DMXGHPUwIBKylV6p3aXKyGaq4kxWBVAVLQGNTOSNDIODtRU+WLqPYXFLCdCUL1BiVHgj7GFJpoX/+Agl5RaFNyU/criV1x6koycdxdDzIB1PzMZwUojV5gVfCze7gnSX/Asqh2JA9UQdjTGoXIDX3J6oFKwL7UCXAloN2RYA70ZFUtqTS0+PpaPYRpn22V+PR8Z560LH7ktw8Ii32HsY+1g76td9cDu1JiQB3v1Ue/yskMjZZovsU55RdmhXx6oSHWahkNlveRgFtZXlbCnOeLyjR9o7yHJAeJFEAP+h3QTEnOffXgKzt/4YKdOnVGSagvvrxs/+v//lebn3+uOTOOcNWp03bp4iXbtT1bfPHcrl69qgQE6xcgB2EWFEa/+OJL+/LydfUplquJil7uEJicSMCPiiQ92R98+JGsHkgIQSu9eOmivf3OOxJ4Yc5j2wCFm75CBG94hlhTZQCP5oiEET3BHjGl9rQCY+xAVJm1ReQRXPHu8wzTh8k6gTgV6x17C4kbnmX6K1++eClgPvfkmVPCt52CzRfPjtqDEvDkmeVbwjMj3gdIMo3nk72C6+aLtR77D8SAgrKOfsd2HabAnpU69wUQ6XvUerXt+ihchcQ409qwt+1IhNeSsPIWlIQtvpOAsFI1XIiwVSxWCKFBKkSTSAhVwiZYVTDi1s1XVr0gnSzVS6eJdlqHDfT22hgbCl48+/u2+GxeJVlMJ+u2Z3U2A9ZcZRdyawfvrUk0tqZWPQ9m/YHmf5m4QYG7HH/LoaIDglaLiAdsnk3wm1YUeXABhpYL6CEZulavj8WEzypSemKxjaxDMesf5xTn3e64zdflm7f7XsXnFvs4PPWeUyybj988UllWMbIuYdZdMOTUPGojhHDUhhLHPwwQNvwt0EiRrhAXkai2ft0+EwLkuQCIVzb5UjCV+onCv0p0yWL1tNC/+EqAsGAW7+OdT5jiceLnmNdFVTkfl3wWN3++T+n0rDbNx3ivB2KNMyTAvQdtbqIqk/HU9N1cqWy1fRYBYT5evsAXBVOKFMlidjo/pq8hkEk6qe4h7AIQI+Df3LCd9RXb39yyzt0dG+yt2ampCXvr3GsCg1NDfVbahZ62rYZ6wCBBGzVzglKyuGExIEpnmQU6SUIncKpnJFUc2DDZ5JDnlyT1/p6qQFJj7OkWoAwjaxcESZn/zJzeQZcH/HtOT9U8OHgPmsVkiutAVHBCuCeeZcBQUNqKYEJzWRS3qPC6wmu+SqbkT+oD5PeADADhf/zHr9TfgjrmD3/8Y/vRj36kQBQRg1/++ld29curdu/WXavUqlLqDAojlcqoDkJXIvtMlpnAG3W7hccu9lLu7XIQK/NzeusaGwU8SxzBN+DATcNTClKAsFqupv6usPBwACHFuW73FuXf3CdoegRHHBOTdUQRCGAYHKp/s7Mz6hecnBi33r4eUUq7q12qihKcUTFdxEoimRpzJgRk9AiKTtrXpyobiU4EZFRxw3qkWtG5e4WS4MDPyRUsU5KpaWEtCsjofiZqNXMoM1deX3O1vUePFPghs07WHNEK1jKBfAK31RWBafXCpmotwYizIRgn9090Oi00q05VLwDziDm5AboHvJFIYA8meKLCF9XD2KdibsY6qv0l0cYdLDW2B8RxCcQIpKOqrD5dCXPg6+a9RQG8nG3AeVcTIC1U4VNF01UHqW568lTNJg0CPh06Hv6LBPKATiqBfRKHgI6WPHUFID2r72CyQ+PDOezKA3FJ1gChFMz1k0TQmpB66pmzBJ0ErpwzVYOFhXkFi6wb+b7sVV7GQu9VhZxqKYrijIVbjTCfRT1r8ZXXrFr++WCsk/bu7P42vaK5Klj881H7d+sTbK9TkPIS2dsa9tvjXc7B6/uWAWHETRqvwqfxMVAxqVDRz8paDW0wYz5AC049at6C4Aksf0727dmzOfWYwsaAAsr7n809E7iDGnrixIySCQ8ePLT//ctf2oP7D9XTx+dS1fveu9+zyekpGxjqt6tXrkhwBZEWqJYoj1Lhunv3K/viy6vyJkTVXxNMp4AdC1WyWTsxO2NTJ07YrZu37fHjJ8mHtt+mpqdlacGxmH/MUSx3EKiBwgpV9e6du7Ywt+DCMHVX+832s6biTbCoirFrQxzQVOThLGOPdYZBt4AhfYFQSfk5qLWs0UsvXsjiA4DIfsQ6AsVfolR1T+46vRdGR6d197hvq1clO3S818+97oCzr9eePn2iBCBJVI4hpszSmq2tblh9ZyuN37TW2J2dPQF8MA1Ks6wbSmziyEQRAl/lGmwO1llf975zlNF6uWJUCXfIrDZXCA8DhAUwqDCUja5QLARZ0lRfgVtb7lRVkOzXUH+fVZiN+B8uLNra8qpt1Ldst9Jpu9Wy7bAhSDAh3y0DEMZClIO+lFn6VgGhl6/9mjyjGBtK9Al+W4DwsLUugj4yh7FoxznF+74ZICwKfzQClObzagV8tJw0lPm9jyQWc0GXFg938zW0GoOvCwhbbVTFzGkjAHGg5+McBsB5f5uEFwpecFn1siho03Tyh96PbxkQFsc2zrP1fMq9wvIKU+MrHXyC4F2evYonafLXy/3dEnXviA26eTMvBmOt5u3BMfMeXoRhSBqV+d7je9dsC0C4ZptLL217ddW6Oko2NtAnY/qh7or1USzbwdzbA2GOzbOMPD2LOUE+2VjPYnoyoKvSpY0ggu8Q/wBsQS1kXBgDqaWa+2ZCe+vprWXm1Q1G1qnc6wDNe47y4JiMl8vROzB2yh1jJGCaMprFIeZ3bCDxd/c/9GoKvwvJ+wCEsVa4e45/jjbVBMK4zS6wUXZ6YfJEW3z5QpTRzz//UlUTsrA//NEP7Qc//KECWhTY/t9f/tIuX75sd27dUvVRMvxrpPL2bL/i84zjqepDtWxkRCCcCiEZcoAaNCbO0dXeWgPCWCN0np30fFHtdS9LnlUC74xamcaSwFweez01z8ZWq7oGAhmU9wjEb9+5ZTdv3pQKJ1U7aEKXLr2pyl53d1UiM4ip8PflpaVMjZLPpSI8OjwikRY2cii1gOa+nloCf6gV1zXHVhSQLKpCxzeehASFzKOgYIcoi1cM/VvJKfptE4BTll2+fMjZr2agELVCAB9A941zb9ilNy8JEDIPAdhe+fUepo01vDR9nXPw5pYwWHZAYY35ASAj2EPUhIpasXLPuhEJxOLznFOmHTRFbx5Ze+YQlWeJO9i+YgAP6FztFKq4eyISQNesKn8+r+R5b+uqzc/NqVcTYO5qsCY1Rd4j4RhRzqsSmeF3EmTr7bWRkaHsuTgAlMS88X5AxoikVxdUMWjZVrLn83MKAFfWnGpLJQ8gz7GnJid17sx7gngqOQEIWRe8Z9Tp4SEQxXgSnOuct7fVLwhNmedCYHigXwE2c0rAmHuU2EGqhjZ4Qfr+2jL+aNnw0X6xjhaUvwLCIza0BvCXYqamt+zsUun1nlHmNFWmbK+TLRf07Y10h0rJZqVDVUHo+gjHQBcl1iS5w3MFoAlbhdmTp+3l8rL99ne/t/sPHqq/DRojcTAVvrfeetO+//3v29LSSwEY1mgEZ5grVCEBrPgQLr5YdCs5emjp6S1D7+9UMoZ5iOLp6gpgZ03PIM8EwGVmZkZrKZYKUJoRreG5YA7/9ne/tc8+/cyuX72h9VL9uAXErPWCin3sx0GWLmSlDwOE8X49BxL9872L5xAAPTszYydPnRSldHhk2Ab6+gXaWDcAf6wdCPJQ1dxYX8sUTYNhwPqgzgVtmFTuK9Y/BEie0foK/Z39F89ewB774KOHD+3ho8c292xB/eh/85Mf2fj4hJ7xO3fu2p3bd+z2zTuqTHZWwD8VJdo31+tWq3XZ8Oigej1RUv3LBYSZYEaRH+l33mMg/1kCHfQi4k+0syNPo95atw31D9hQf78N9vXZPlL/G1u2/nJZynvI3u5WyrbXVbHt/V3bFu3FDSE9Y5wWWNFFU4a98MQ59eUbVggTeHEZ6z8/IMxBqAeN8dUOnLVb1uL1+f+bwYCgnYLd4kaTvT7d4CKFREcolPn1Pr2gQCltqtA2n9+xsoyF7FIzmDhQHWszAM1UmrxS5smEA9XPwlKef0aBjtnc2VesNDeX3hr+VghNGirrjWeg+54qPF5IbE0PbgSEB2mt+XAcDQjjfvK5bA5kOgOc5JQt71U7OgnR3KPh15fP50NK6WleUamkQihAKDC4pyrhHmBwZcnqy0u2s7pqHYhidOzbQKXDeiod1k3f9vaWlbAXKFDgCMoJyIuAUEE4lhJlSKleicpsGZJpLJTCrBcx+ZI5zdU9OHWn0u2LWy3BLOiGolLmIjUyoGdTbKCR+tsZm5CoLk5jUZupPCQAGEAuMrBBd477EmwCjuHq0F719opbnvTg7xwr/Ko4iY2UxUbam3OFRvn6ubPqYyEYxnvvi8tf2sMHD1QtBCDv0g+5tSOqqHU5RYigJrLkBLyMORlTryB2JMBW8h4vKLwJ6DWuHn7d8onr7lawBbjQ86i8RUpgpOA+ngWnFvW4iujEpIyDoRjBALhz97Zdv35NGzqZZCq9mK+Tha91V5UwBxAuLy+JIsq5MXYE6aIqjY0KLPX3uiWQ5jTrpij99E07wN2lv5Ofud6UaOH/ofhLhadSzQEgdFPRFCuIHEA5cw9aefKlqhf3l2CTII0gR15ay0sCP8qWj2N4T79dvjjFntjoW5f6jaXGWlOV2yuwPt70DjLeUeUKwBfzjcGH7hZ9Q57Q8P2p+Ox4r6r3jcpjL/XAe/+gm8aT6ed+eW/loESCWHcCFBJYukrjiir0zAGOx3Pi2XjvI3Saq/clusdpzfr7e5NwVHq+mlZ53T9iFL+J+pl83fbuni3Mz6miANWZtTCApqTy+/tVweOzCTh5XQhQRYVQgBAavJH0cNEeXV9Xl4Llr+67bP/SyrID8MHBTNSCzxKIF/2wT5UPgdWoGupcc0ZUca34zlQIWzCvYpizBssDe3XSDkiWOu07JdtFOQd/H/v88d9x9Cuz6mDTPs9yRLzKuhIJgrBwYc0LuxXmMM8PPcissXgU8jvRRJ95jx8Vf5I7rAd8sU8NDo3Y2saG3bl7z766/8AePHyU+emtrK3ZuXNnxeTgWWJuUxXEfxBw+GxuXlVIQCStAKtKiu5YfXvXKl2d1lHWKiaAR7KOB4E5zXqrz0copdar6jiJG4zY6V98/exZm5qeknn9rRu37LNP/2hf3bsnCmm2jSf9iFi3FWWmHvu2FcJCX2vsrxE7SFwrJVyj5QPKPGyUiUmsgqZshopq8gaNZA7jvfTS7SSePX2qSunamovF8KwBmtc3tmTJwN5e7oYaP6gqJCJPXPP58xeUBIb+e/fOHamc3rxxW/fn4sXzUkLFAokkFn/73UcfC4Dv4oucaObbWztao/r6ewSwT5469ZcMCNNiFM9NqwqhFBNL6p1gY8QgmKZ6UPvU+ISN4tHR329ba+u2CVV0dV3ZCIkVVDoFCNVLSN+ODNnZUAho8oxbLOAN/W1BbUn9hT7ZGpfIRrLdQcqoHvaCEEcEsX+uCmF8fnMQfiwglR6q5iC8WHlrpJAmw+200BVBZASszcDSH/pUhVElAtEIvqNMTIjVymS7ceE97Hrib60Wj+L7mkFd8ROKzfbNx9H5FwR7otnaacKtNwhf0PKvtuff3ABfrBAqHjmCMqoKkgPCVpubj72fR/S8tT7j4wFCrqNYmQglzqg8uYKjV7W+3tchlKEi1VdBdGtAuL26YusvntvO2qrtr6/jTG0dm2tWWl+x7iq0q7Lt1Teto7SnqgHBPM35DDXBenOFUPS5ZDvhgDApiMp83juo3YcQkZQE1NXfhUrhVuZd6HPfRZqwQeiqdnkPVQqMQ1XUe4bzZJPUFLN50iSolBCSNpMCEA8qXAQLVFqaAaG/J9H/swphbjdC0MKXel1ghuw53ZPPIUPMeutjN2QDQ4MaC3peFqhsrK7KKsTZ165Ahlw/vYGxZnnFyyuZm2y6a2vWSTWzu8uV9lK1kuoVwCtdarZ2OED2LDBBCIE1Dfr8HjohQVWuUOtql4wLYABKIxLlyKW/8cY5UblQ9btyFRGEW1m/F+cgMJE8Avf2oFpuSvWZi+PcAVynTp1SkIbyIyCSeZKpjM49s1UZo6+nudJpvbUeG+zH2mJQxyYhKg/AVM2FlkrGOaqBYfvA9QJeRSNKFilSzUy9n9HDwpxC3Q9QAWWROR09dxJYIZOOkmC1S/RXgiPNhwTa8j1Adb/MDsOTev6M0kMY854xAgwRyPA3glcCqKxHlypoWhuK1azw/CQRoedlcyPzO3RA6BVCgjm+HaD2WK03/1v0JLmYElViV+aLz4t54r1+Pt/4XD0jVEVTT3yBa5T1Pupc8U3cc5oXwjIkLajMMNY7+6wh3Vk/bE8N38qgABd6G+UJ7IJFQRnl2CQEOA5rKvOScaRCiD8dFGoAPeMQoDBo4aqKzi8oUTE+MWH9g8PaK/a2ff6325e+K4AwwHbLPaLdySs4O2wXf/Ud508FCFudCYkEACHzHJozzydrB1RP7rsnFfdtbXVdVEJYCqxhAAj1rlUqsp2gP49/sw5gcs7P+Bi6V3ddoPDeV/f1DfhE2OqLy5f1/GAk/9Zbbwu8sG4ACDGvv3Hjht26fUfHh2pKImJzg5aKPavWaHko5TTSTpJCXZqzYnAkBtjO1o7tbe9ZZ6VkE5Pj9sa58/bTn/3UfvJ3f+vJwhcv7bNP/miffvqJxG0iOeSJoygaedJFMUSTDVFDhbBpgBti0cL84ffq+0e1tFIWGwVAiA+si8ScUbsA66k/4xu2trJi9+9/5cqkT54IGNIOsLCwKHE19fyBAToQhUOAqiQGxtvvvGU/++lP7eTpU9Y/OKCK47Vr19RDSfKQpM67737f3nnne9oT8Ur8t3/7N3vw8KHWS0THIsEYvdysqZzzd65CmKuMlmw3OXhlojJFymgKYrMwtg0gBAyy2QIItze3rJ/G96Ehm52atonRURsZHLJ1mvSXV2y/jlfPusrbm6V9q3eWbGO7LgopD4xLpiP3Sk+AN5zHV1H70jnoSTVLjJD/fEBYNIRvLBqFkMcRlZFXX/MagnPfLIoKdQ6k2Rwji+sVvETtEn3IB9SD2Zya2hYQFkEOfSeJC+9S/PTIOFVPgaK8FRvFgFpd4jcFhKrypapaHKuhP7RNH2OciyiC9PYUKcKZX1JjRSybY0Uk1g4cvgIgLI6LZ9MS6FTA3Q4QFkHpN68QRjAHL4vxkEpkqtBIin5jI1MDi7EqBiitKoc+TEXgmgsGNN/37N+HAEL1EK6tyHJid23Nap0dNlSr2nh/j43212ywt8t2t9bVs9zXmzbW8XGvuNJDuOY9hGzcDn7LLqlcqGD6XEqiFDtQxbxKgCAJ80qS00j2qwpEworgMP2sxvLUN5hENVxYgioK88wppBKk2NySOW0EuACdIhPAn0sfuwDlfI5/PsfcSVXQAIQOZqNvt5ky6l50fkxVKxOtkmOtrm9YBbGBcoetr29KKpyABvoMynMCtICyJLUNYI/P8iwuTeLFamnq26IvXdUzrw5q8ybZIiqkZ85DVCaAb8wXZWoB4wCRJF2u8SZJuL2b0b2jJ477Sc8iwQB9gYifEHQ/uH/frl6+rJ8Zb9nLSH3OFUj93KImsadKjnoCh4Y1BoAFz9IP2tbGpgBxqD9TYwJwoSpKDyKWFSND0JZ6JaAmGij9eklIhnME4JJpLlaXY/9SEgbD5GQfEkCfcw2BEtZpVd/YX5MVCPND82Jn24F0tUv9L10VFEcBJ179jnmTt0R4ZY+vqKhjXaFnuUHoIebNjirFzN9iP6tAZALQUc323mzvWWS+UEWNtbq43gVd1imgJUniQ6UD2HtleFPiDrKI2HRpf740l1LSAICNmIdXk+s2N/fUqaqpYhoya9FjTUUR8AmVE4oz/YT4bzLXeS6lZIotRFKg7usbsq5qt+3uUh31SnBkBSO5ovNJQBo6mtbM9fXsWWMucb58loRE6LVKVWDmuOjB0MqwMNjcEpjgHKHS6iuNX7t+7r8Cwsbo4tsBhI0UpVZ7HJ+6urYhhgXPjHrISJol25bwpeN+sv6TTKH37umTp7Zd30nWCiNSuYXVQbIpvEXxyUNQC+DCVjo8MqaEwr179w2KP0wBfb98qeTQz372M9Hj6a0j2YilEO+F2gxV+fqNG/b5l1/a3NyCKKjqZ+50mr+LyDHNPGnpwkfO0GCtgcnBnlPuKFtvtc8uvXPJ3v3Bu0q6jY6MWX3LadS3bt+yWzdvChTlVO/YZE3gs3kcvykg5Hlz2jgqrz1icsS4S4RmakptDDVZydAm0SmABgBn/KhqPnz0yOafzamKur6xpuQg+zy0VI71+utn7PyF83bxzUs6f9ZAlIHpt5+bXxAFfqB/UPRa9hDAN/2c3Osn0HWfUy3MlU4Rh0LB+DsJCOtYT1iH7RqgMBK/odKZNnwlmB3U6L9F2lv0EGaU0Q7bJ8DZ3hH1gR4NAOH4CIBw0NaWlmxjedU6d/fV37O0tmIrO9u2hgUFYHAL00b3B2JhrnRWZV4dUs18vIvhFyiKAQizkvPXqBCmKmHWECyz2pDADVqDl9g1BE1goPnfEdAdNuEbl7H4Vx5EZ825hYqcvyrvD4oNMgBaeL1FkF8MMAI4NlQIFbS3B4SuPprT/uIslcFOAQfBCJulKm7KNrtKZdHTrtW1fhNAmGW7C+fmtgkFYCyaXms6rOZRAkC6n4WeUY1wg7F7roTWUCNsylpl13goIHThjMO+IiiLCmEzG7X43kMzx/ogj4ya52PxGDFXqJDQC8W9K6eeHMaPSkuRkhgVxWzGJmpr8ZhFWmuMbwRlDRXehsFIqsRUCYMyiqgMDdo7dbP6pm3Rj7a+bgO1LpseHbazsyfs1MSInRgZsN36hnwIAYQhaa+rJ0sIGARMITMfNiOiH3pFIYRhNH9SVdH7nLrVawFIccESjuEiIUGP84SIVxsIXgX+km9Z9CcC7gkgZRy+hkXCqje5q6/R35/fp0gkOSWP6oIrgjptkGCZMWSD84SPK4c6hY0sbPKTTT2K7n3nc8GFk6gmlUSVWVpaUa8Dj+xaqv7wxHOU6EOMZEiYpUt1VdlfB4KhvBuATq9XdTKAYvSperIIUBh2IP6sRSU0Paup6uIm7a5ax/V5Ftf9pQIQuI1B1aampu3subM2NDioNeDGzRuiMT199Niq3VXr7e9TYhFQSbZYtKE1KqJOAeZeAwbpr0MtlI0dn0LuF+O8uryijDDjRsWPvQ0/w9dff81OnZy1mekpqZViZl8l2JfICNW2tIfArEUUpasq8KYezGQjIkBHtS2BvGzOhIx7Wk9Ye6IPzxVxHUDKqqG+5dL3AqlDAr6iS6cqHn14TmlLNOLkWcgazbUCrKCtFivOIbHuQi/uCegenK6uGjYPLorSn/0buiUVVV7nmnROL/VquT87og2n8/M+Xfqa3MsLsQuSwQA0EsZR3Q+qt0AoyZrumgs09PUJTAKoUMzlnmVraJOwDBVbgm4qcCiMbta35EEIxUyUZPUYuscn112p0FNNhdT9LEPNVoHhplOLmW+MIePA4s4zTR+qAGPJVG0nscT8ZRyRtlcyMiVW1YMoGrtXZ0UTTYmTdFKNDJxi7PGK/YN63v5EojLa71vubYd4Zkhs6/D98FX/Ggq6r/I+369c5E8soUgMUgUufLFOwxCJPXBpZdU2EDpLAkQ8iwAL1nj2oCG+h4Yyn1BM3h/ef6iqHesKlaKJyWlRlPkb82B6alqUYc4JpVCW2tfOnnWQNzevfm/M1Hnt3Xv37PLVy5kp/bvvvqO5zVyUwunqij7rsz9+bv/73/9dthcPHj3SHJcyNEk3EnQl2vSdmcd+Rz826wFJPe0/m1u2vbFt2+s7Nn1yyl47/5q9+8676nucnJjS8wwwvfzllwKFz6BqLi0pEetetr73RvwUa773NueJWK9MuqULY6z7wt4YPuTp/6407YnG6LvlXHdl3FkAACAASURBVLkPsZYztqdPnbbJyQn1+wGW6QVGtZRjs06g0EqPOYCWdgjo4KLlJzYE59PXV1PP+Ztvv2X9/QNaP1inaIe4d4++4Be2sb6phCSMEloWnj55YleuXFGlFssOQDPX4O04ITTXLs3wKjP3mK/lGWMq044PMWd1f9fuzD+zf/qXf7GPr12zjc5O2yyXrU6JGIl1GmClDpaCSG04UgpJykTFpzYnYTplLZr49tQjyOPEjcbUFwU2qoODvX3W29Vt2yj+bGxaaZcMJXYT2/Zifd2er6/ZGs3w9bqywE5Rw0csrxAGKAyWQVa18aiioDSK5UWyiWjR29U2IC/QszRFQ6FMhy/QumJytlmMfSK/enXQ35N7soSKm4OXHAQWX8ffHJzRJ+SvyehDyZMpxjIAYVxXgEvoQxGYHajeeDTv63wBHLLg8LletXBlRw/Ykt9YMi8+bLp+XUDYAIgCzIVITCag4ZTQkP+N9xQroBH8NP/NxyIHkhm4iZ6TJnrtgWs8jmfSIQOjbHrqcYx5dDzgdyjMbDsnY3Pj3kXVgE0iREsEflLlQtMgiR00A8JYwBv7SSNGOEgbPXj/k8poKI2mHsIKfYR7O1bZ25EH4f7Wpg3Uum1mfNTOnzlpb71+2i6cnrHS3rZ1ltxvLL6z3FVSr3Tg5xvJPowv3dzGhEfENJFgkFJqkrPP6b6xHqZEWaq++Vg5IBSdtNA3yPjm4ht1B5WqIDqtz+XqPVgujjdAITPTluG8V0sAS9nzlwJ/r7bQgO+AgXFQb1jqvwKIEmBLsnt93ZZXVm1r270JyTYjegElkfMBABIos7ISbHt1KRIM6e6rByuPAkN8S38tBIf+Y9D5nJYdVcsIDrROpWCV93pCLNnySDXVq+aqaEkIpV+AQP5+tR6BAsYc0MzGTkDPxj1G9W50ROePQiR9IGRt6SthzKOnEvBPlUzB3f6e+goJhjgPvKvY1FGxRBwA0HL+jXP2zttvS2GUvQ7hNGiiVEKDMqqeet1XdmK3JQkvQaloJvEVGbhntE+3p3DQ5d9OXUaMwhXqZEeSfPq4XiqgovoOOqDlWIASPoPKRPhxqd9NBvL0upmAGwFOWEAAbCSE4At+JmSSCRcp3RCCXOHD6RYoQYHO9hetg9EHnT8nse4GIFTmPtlV8DvOFXDIswMND7ALEKUflN/zs/oeJS7RnfXD8iwxj72Kn1uRxP7o/b8OvuiZggXhrQIOAvg9ZykfRyV3NmxzCzGgfSULSDwQuBO3UGWALgf445iMO31cAAYENgjuGSfuydjEmFec8WdcXlbAyfNEIigURgEP3APub7YuRplTQ+j+zt/G158OEBKDtMl2pvn0bZz/kcc4LIPa5s3cc9bmvLLtRuISSpHXrCeamRMogQLeUeWlQgjYiWeU36NkHD2mog0nj1MACpVuVzB+Kio+IGlyfEpVJtSDWXf7ESMaHhEY+tVvfqNngJ6zsKegT41E3sDggNZs3kfSi960v//7v5fQCp/pqtkew1+9es1+/j/+h33029/KQijroU3K2m75kquws5aSRAOM8bwxV1kLic3pP6aKj9IxSqivnTqt6tjU1JSUpZdeInDzVJVCqpMAZMBinaKBbFo6VImHps1zQbWMdYiEqzNnXIyNsdut79jW2maS6kToMVlE8Rx3uOVTMBo81nMwSQLG6e5VrRF9vT2yFeIcT8zOqi+cZ81tJ3q1J3LPoJMCDvlGqIexZ69kDCtdTp0nCYnXI/cDUSFEfp4vPNdnodr6k5/8rdbQl0sv7fe/+538EqlIsr4g4AN7YHVt9btXIdzs7LQtsq8lACF84gjlnPKn77Sxw63Nvw4CQmFCJg8LJIt1paoNcmCgT5VBjOmNhXx3T5LyldjoSyWbW16yp0svRRmtJwGGnOrhwBTv9wwQpqRSERDqjFLTqjaytoDwEIqdH8QvORMPSI1aDTx3p7810+JyWqaP1KuuSzlA8ey790SETLELVfhxc+DIv506lXzQUmXCxQkIGL2SETeyCIjSWephK+YqjgJqbPyhfKisb1o4syA2Aac/VYWwuKZH9TKC9/Bm0xgp2D5IUzjs+uLYRUAYY+4CBNmN94i2xVeA5yM3rhaTxJmWIbafB9/tzjkCt+N8Vsyv5rxUBHBFgJwlQ9I1Hg0I45k5aKvQ6hxbX09uO9EsKkOFsFTf8h7CrU3r66ra5PCQnTkxaRfPzNobJ6flQ4hCKXM/+0q+qMokKgPvlEUJvHvL4gEaiyiLqQLja0EyNk+CLJWKU7yCMRmvERhKX7E2+PLp5tk5hTupGScg6pTOIqshjWFKUPkz5mqbYY3in+n+gh6sBz2VhIx7uWrzlRqj94bws1RXtzYdYELJg8a2hZ/Tmj1+BiXpnl2/cV3vJThCmc79sjYzVcriXNPzEOeu/SP3M22YkwX5fwcOjQABoOSAMF9/ZXCcfZXgHNle3QEcPogE6WR71Q+ZFP2i99Cphy5awnVwiijuzT17Zndv31GFVtWqHQBfSTQ9An4qewJYXDM0ZdlG+Dlx3gBCAonx8VG7eOG8ACE0UYIKqKIA1U7WR1FG/Z77PdqV0MD8/JzEbZxStZXRLdkvo8pEIIOFhhI1yXS9CAi5Lq6Tv4eUOj139GiGST1zm37PAIQENcxJBbzyzfTz8j43ryxyXZwHwZlP7wQIs92jeDsOet4eXIMON+lVW8jOjgevJKaTaA4JCafmIhDlaqKcI99eyfN5Hfuez+1ERSYJTrC5tZmxPmRyz7IaDJb0wLrFlVOb2cOU5ETgjrEjOb25oSoAfwPswTyAysksl6T94gsBQs6F4HxgcFDtMgr4Hz3S50v5dHRE1UzJ1i8vC6gDLAIQIljDawYGBnUPWo2jwOCrBhRtNoU/DSCMtpV2gPAIWsxxNrDjvuZrjJOSNru78gNULKX1FlaGCymxLvHscN+4twA5hJAqVSrDUJ29Z5DYl7WFpICEkWAjrK/bJOBpBtGTXinmLr70ZA1r8fDQiHV2lAWiqAIS51HN4piff3HZaaP7+zYwOGS9fQPu/be1pc8Pm5n5hTnNZQzlT50+JV9BTyZ1WVd3TbTI999/3371619LHXSTpAmJR2VDU9yfikFKGlUrep/WLoFCF3Zin6FXmrU3qOIwIwCj9FqzFvN71nKuT7RMhG5QR118LpYBSTBVyff3bfrEtOj+0DulMrzuvZaAs9XVFRnO72xte2Ux4sqknMwezfoYzJooSHCcSDL5Hug2EwKAFKgmJ9R7CUA/cWJa3yRuuG49oysruncAQr65l6J7b5E49eeWHm3WrJ3tPZ3rixdLej/VXQAhwJPPAwzevnVTAJOkLL/nfCWU9l3zIdwgQACFQ6UhuBAA9KwClcIAWZowxwWE9bqVS53KlPaxySDb2t9nu5iwLi5ajX4DKCZd3mwNHfTx4nN7+HzB6jRuyzjcfUHUVB/0pxaAsCjywbmqZVXB9NcEhDkz9sDSo0x1U/ar0WsvVFGLgV0j+DweEMmBd5TTORkP+kLUwysKAd8bK4me0VEmVN5UDggdBLQS9zjcdqJ5ILKqSaKM8vegAuWA0Dfao673KOCpTbywuDcDGd/XGymtLMjxOlVnWgDCeF/ztR38rKaMbFM15Lj7U9vXHaLcqSz8UdzSVzyBdoCw3WG8z9Tvo1MTi6IoOeiKcTvO/Tz8lNsDwv3NddteW7EdPOE2N61W7rSh3m6bHBqw0xMjNjs2bKV9rxA2AMI0vR235FV/Txr5IxSJpTg33u+WFCmIKVDkockhlpXjlJwC7LL+BSpLAnocp9bVnVVcwwrAKS9YQLjIhvdyhbWE0zzzhEZUEfPkDX8Puq/3RXpFjXWRzGUoQkaVTfM+nTgBjaiGic6zur5md+7esc+/+MI++u1HLjBS7bJ79+6q2hb3/sAzw/pcpE6nnr8WC2g2/q0AoehEqZqqeVRgYcSx9rf3bG9lx+AFl2quaOpgr+QAd31d2XFoTO+9955U5wjyCagePXooQQE8vaCR8gUtikoPH0dAT1WPVZ6AgOohIGp7E7oUFQBoVG4PQjXntddO24Xz5wUKaYugl1CecxXEinxNIm2gqlQKYK7fwCj6c5dCX1zUvSKQQoZ8amJSVhYEJhyHawOUcI9C7IF7DXCjR5DqIR/ifbFu4RFVcVV28aksewALsMmVObu80pQAOOMQ4MqFbBJ9qyAAEcmKWGuPveyUDhehijWlUqsp1thcXRXVivtEcEwwThWCgJHvGJd4VjifoLJLqRfgRwsMCQ/UZKXgWrESAerOjtWhvifDe6oTBMR8I9hBYM7xqYxAIXUxG1QgXU4fQAgQB7QpbrGSAkWfP55QIDlBpRcqMkEi64qqAlhKlMuuFovSYzIk554w5wDyJC64t4jQNH75AhYez8ce+0Ne+FdA2GJw2Otkt+Txw259SwmVUPhlfQHMwYQCEFIJo8o1c2JWQT62B8y3ECejAswcZi7fvnNHIienT58RYKCySM8gNG6eX3rV3Jfwmc09m9d6xRp2cvakLa2u2sMHj+zKlWtajwGF0NXV/7q+nlSCS3bl2hWpiUJPZQ1848IFJVBYO7pqPQJiUBd/+atfylP2BaJUmxsF7272Qgf1iidTQSFiBhIdahXY3ZOSM9+sLaJ77+zq2WEOqwJ3AnXO02Jm8MxAa711+7bduHVTYitK+CT7J2iYly5dkkUQ4I5rov+ONfLWrVu2troi8bfQuSgm+NEsCeq8A1dRfhwDBM1e7Qg584m1jn5CxhBAePLkrJ157YzGO0A4QI7rAZCiPB1WPwB7nmvOH+/eOfoOFxGioje4roQiFhSXLl6yixcv2fkLF2z55ZL6CBGhYQ14/fXXdY/UM/7nAoQQjFZtL1FG/1mU0fXOTtsoddgmgi3liu3LQ6fTSpJO7rQtstE7XlmSKX2Gc3Ig4oF1CohUIdxVibdsJVUEa3h21bolLgNV9MXCgg329tgQ2VsyDOWqsnGPXzy3R4uLtivQRyCc/P8SGOR3rSqExe0mel4aAKFOvsXDf0iyKrMqKNBFHdzIVOOAqqM/MP5BGRBp8OAr/v3o5TyPrZqoWQ1vbX9RVLbYJNWPkAFC709qBQiDaHv0mfkr4kEr9jfGxh7gywslf3pA2FDFzaLGfGwKYp4t4tODk+DPDgibqLluU5yPu2ZZm+xnu98XL9xfc7CC1/p38bmt72Xx81r1BjYP+FHJAX99e0C4R7P38pJtI/e+smyde7vWXcYwumrDPV02XKs0VAg9eE3V3MLz6RtKurYAha0mf8HuxXtS3AE1bCfS6SpzGUUy1q282pcvPdxFmt3VpK8+Lk9zsam7QmJVlSX+T2VItL2KK9RlSSc+qUA/ZdMuqlS68bgLeXDqrtDslhZuag3gLOuzCXAJdKC0oHq4vLqiXq355wsKSiQfTpU0gti08beaY7qSVwSEKdHbQBk9ChBKdpwbAPOS29rp58c6x1hAsyLre+7sWQVEACYoWVzPwvy8QC19NwTsgCWoQgA7WBismYBA+Q++XBIQgXbIPUEle2xsQqCOXkMAHOCECiEAbmyUfkPvmXNFW6ilCNCs6f893d3yLSRQ4pirq8vqAyLY4IvggGAx1awzyn+WZIMuXckVR5lDoUoZfXRBKw02CUCStYPrpLJL0OnVQKcPA1orNNvGJC6wWZTwK6jfFnNSDWI4R24YjXFCq/Ug7DGYa2IDq8cWOpULydDCUuuFDtxtPV3+PHAdTnl25WP1k2Lb0T+gZ6aOovDaqvpECUYBW1CouacrS24mLyogNDhA4R5VIe8hbAUIVbEueWWVxI2epXJVMUq97gCTr0qVXuMu26lTffcKvPf07qf75cFunHPQxSUuI7sfaN3M5zyhWbw//38GhF9HZPSwvf1rVVJbAEJAHeskPWZQM09Mn9Ac8d6zF6p4jY6Ope9RPV9KsiEcpv7wLbECHj16LIoglEh6neOb+cr8QJ2adR7ggUIooAlhLHxPB4aGbHl51a7fuGnz83hYbqhvGfCFjQTvAaDQR/jw0QMxQ0hu0UcI/Z3znToxY5NTU+qf+/LKZfvt735nl69dtQePHzkoVPIn7fOsRGLTuEezgBbFCGicqe+VZ4AEpxR/Nce9P5p1KejnUDInJya17sEAIFmJyinjSDJsfmFBP4cfJ3YbJESgd/JsUEF78fKFqvB8Z9odsa9jFUMPMtVGMTrce5U2AV1JUhvOk+BQrp310LEPK6LL+of6rK+/NwOHVCkBifyfb/ZU9nvOh0QRdE8OAhuD/YRrmJ9b0P199OiJ1hjWC5I6otK+dkZqxbAIUJfl+Q+PXMbluwEI/6+8hxDBbAFCgo+K8+MpmVO1Y+LBn0/zxKxNhVDZq1jtKS3Tc7Ffsgq00XLZatWK9fZ47+DLhQXRR8fIqPYNCN3TM/gEzvHLF7avDA29CKlS6SGif8NxDtJoUEYL/cgSQIjsQFQIj9y0Dr4gw76xKWbAMPpZDgqsNAOJ6DmLyei9fUf7uBWrGJwZ1b2iLyIPe3yFSij/Lh47/KEUKNFvkWiT8b6Dgbn7EL7qV/NxsmvlHvwnAsIirCtmibgeD2xa21+0Aih/bkDolZFQaXRfz2awlc+pg+DwcFDYfv41C8DEXChW/qKBW7BN/XJ5s70nCaIa3oZGe6xqZ3tAuLu+ahsvX1idxNHSS+tAVbFj36rdZestl6y3c986RRl1OpmqZ6wjmaVMLmoRWcYOajgBwrNVzDdAlNXyBE8ul+09CvHv/KkhMabqIBW6VE2VymZS/0TsRJtD6hWT0T3CIwnEERSSzQ26YFSFiv2F8SxH5cH7VvwYDgq8ukj2mW9VOiUYQv+TVyi9x67umc7nC/Z07pmCGwzkCQ5CdCYCBDZyMqwh/NG8ThwbEAYNP6vSsrf6pxTpogLL6j9unEchM95pZIs9GxxUQoKKqelpyY2jMkqw9OzpM/WvIL2O4TwgA/BAtYbADvVrQCSm9DvbdVGq8KlamJvXPePz+3prdgKD+wsXfHbs7SvDOz09JcVQeeAlFVHiyZ26V6E2N9YkP48qKceALoapMwEF7yHIBBwGpZBzerkITeqFhGsIHmUOHSIjZa/Gk53XPEkemfTe0GsE8AnKE+cOuIXqyjmHqAzrYKjmQm2lDxIwItXVlERkv3FASJXAn6HjJXJa7R5HA0Kx7xP7hfsu0J+qqRIfgg7GN89cUvNFXElju7amMWQ8eGZQhuVn9cUC7JeXVV0EcPNFFv/58xf+PHK9CMckexiqe30D/aoAQcMjGHaKth+fOIUEi6jkCOpU6XmCuuo9rzxTpQ7EOeiDQlTKRZ/CnoPzQ6nY+w299zHRr3x9T6rcia6Q9UEVR/WvgLBxjn3bgJCkFnGL5hyVZ8R/sCtYW1OlDwCADc3oCOq0nVozUf3s7e3P/Ep5Xpkz+GdCMWR9Ck9Nick8fCSgNzsza5cuvSnDc6dwVwSqmLuPHz22m7dua61iXTv7xnnBGMRLLl+5Kj9CbCYmpya1xj96/EiVtM9hHty74wq7tAl0kWSsqhp57vx5++EPfqj+QkDMlevX7Ffv/0a2FXPzc6p6xnofdmG+38NQ8bWWxIf36KUWikLrTMQGUa1jT5Jw0/i4gBEVOHoMUfJlb5TJO2BqYV5AjrWO8XKxLsZzINkimdQ8nzx8rHUhRKUYf8ZavXjLq1rv6Pcm4UOiiH0SBdXU7p7AZGrDIfFUh0jQaT393Sp2sf45/bVHgJDEIudOIo/zYd0cHRtTonFoeEjAFRAKnfz585f2FXYg974SOKeXkIQfz7jA5fCIzps5xJ7LfKISiQDNdxoQ4hWlLBWN25WqshJkWAMQEvAELdN/6Qt+iv09e0umAVEDspGqEnYKFPbVqra3vW2bKys2hpnk8LBMfplgL5aWbGF1xRbpDeoo2z40q/0c+OhBTRXCZkDoPV25St23BQhbg6MiZbSRtlWkokXFsBW4OIraHhQwf9b2lZWJwFtN+6k3qhk4NoC+VCLPAWGjpP1xAaHOPyul5IFBw+/bocisr+hwmHlYsBF/OziOxSA8/KZcHS4DhFAbqZBIXKO12ul3EhAmIBNg1gGhfxd7SR30HwR4RwLaNrfjKEDI25ySmALTJD4Tn1f0x4sF41V6G7Nkhba+/ZbG9FhOrL9ctG2EQDY2rKfcaYM9XTY62Gejvd020lNVhRDKaABC3eNkhRIVF6gqZGrZmNSUriRLsffP570okg0+kKnnLa2CjUOZ1sKUyCLwg4JGRpDNj01ayqb0aYetgJGx9ASAaJ8dLiRCpYLNST1jqoi4/x7Bb4hwRNM96y8g1IUy/P/B7oDhweU7DdUFoATukied+mM4x00Sfy6370wQKmFlZUH51himIcpaCGJT4P9Nz3rYRBTHR/OkQO32pIffaz9m3lOZA8IQk/G/RdBBJQ2KEgHKxOSk+nLwHaQ3hNcQGMgrcMHV4shCQ+HjelH8Y7Oflil0XX/f2nJKpQDGFuIlKEt6pRXq59j4qPyo1Au4u6fMMUI2uld4/pXLokYND+E9SPUIsYOSghUy1sQlEg6BTojHbrIb4Xhk1AkQCRyePn6SjJPn1GPD1OBcATqsYYwLAAMVSipizB0qhASNgELOS9XhvT0HROqBWSqoynZad5dXwYaGBkRxlZhDmmeyiqp7P1z+/GSpocMX8q/x17jvpHkzAbfMAzao2o0JMoUYJCc2XHGX5wsQGcJJnEaIWnDtBPCMIWMHIMQ2w6dsScGpEqwdJYHAqvwiAYMO/uL5BVirqri3pyow1Y7BgUGpQEqNVz37HoRTNYRWx3xmDKNaVANoJkVgrW/pOfMwqtGbTc9bYjQ0AsJvT43zu0YZ/VNVCH1/KrKp2ic4RKHn+cpYFi4ExfrtjIFtVdwAWiTaWS8BMhRPwreT+8X6DqijT1h9eF2e5HOq4XM92z09faKJU110wMG8KwvgPXzw0C5/edltD7pr9tbb71hPb58A6e8+/r198ulnAivT0yfs1JnTYnjcvHnD3v/gfbt2nd5v74XkWrh+Klvnzr9hP/mbn9h//+//qH8vr63abz543z76+Hf26WefSYk0B4SNSfRYm6neq5dankZOie+ouF1LKKzKZ3fX96Tuni49K1T8ZAMxNCT2C2swLAvWayjWPD88q199dc+ewuZYWNAarL5cfARTgssFpLwCiYAYyVX+JgsI9fC9tKWk7iqbrBQH5738qQqadAOoxAP0AsuwpkqgJlky8Vmyq0jiPFB1J6cnpTYKzZQ1gCQr2AS7DvZk9hCqhZ9+8qkqvfQfqoqZqMHRdvFn9yFsoIwWKoROGe2wPVTFaKZN3x3lSlIm86DCV9G0eWerVLgBpqmUACGeOQBCCopVBr2z02qVTiuztu/u2jA+IYMD1t/Tp0352dy8vVxfs1VoLSiKqoG8x8FPCWn0DduEHqIKYRKWSfTVoCoJCGQTIEnJt1O7OmTzKmadDlRbUsNt/vsCNVFVKA2Sr/FHIb8256DYK7NNMFVbwydPgFCStXmGJkBNERDGIhi9RV6tSPeoZZWmRYWw0NumzG1SLPT9K+8lywL5Bl5RiEwcHSW8KiAMJVkf6rQoJcAUgFCbXQrmRRBIaqfHyXQ33rcW1MrD9uRjVcBajElSudQlZT17JgChPiGfUS6/nMQpQnG2eZ4V5+arzsFIZBTPsHiMYp+qkhUFgYa817AhhClo7hzC0W4aEgVMSijtW6fURfcNldHdjVXbXH6p/sHO3d3MduLcyRM2Mzpkk4O91mmNFUJ9qkee3ueaxI/YcJgnZGa9Kb3pKyVDQh5fPbiihpKA8OdPQXP2rHqVIHQfwgaAoDUqNFITTQbGTlvzZA8f5ZuRU/UD2LkIjQtqRWBJAAyVTr1tArW596Afy591ZND5LpJWHRC75QSVIH6WoTLv03rqlhCAD6mXAhC2d/K+S4qtBT0lX+1crrworpQ6ehsGNOZRPINeCY+pnaTCCr2+Mbb8P/MLTFQhAKFAzeCgnTzN5nxSwgRkhsnCPn36RL0dZI3ZO0TdIzgyE/CiMshmzt+hk0JRhNrJ/VDfX4eb1qs30fZFJ5JAQE+vKkhueNwnvTX5SVUrNjYyoh4zghRV3DAmR82VflfR9zsUWPAZgEKvEqHUh2fWkA0NDdvzZJSMZ2L0AwLyqHBxT7gA+eMlwMbo8TPnijw8VdFQ3KNHTcIWS8tZjyHH6MajsLfmWfgBF8FwQNgpr0D2m0hSpJ0sW3984zl6TT/OK/LEgidfoiIcTAPfQ/3h9TnjKqCZeJHUevH03NS4SCEUldKCFxzZeyqEjAt/94z+WjZ+HB66KMqHooymigqvJZimYuGVXH9mOA/v93NFVgB+qUT1Umo12XMSlHD5McM02N4W4AxhG1exchl972N2ZcSwPFD2pcU4N1k/H1g1jzPu8ZpvDgjbsUAak2sN55Tu44Gl9tBS3+FX1fzWSNlJ4PAAGPRjtYsDiKFkW5CSajxr+k73nvfFeo0dmaIm7cd4mu6pL5Qv1nL86VDa5D1UkwBEgMrlZRcr2d3ZVy+qTOjHx62ri15oeoJLNjc3Z7dv3VbvKtegSuLQkATAPvvsj/bJp5+qX405eOmtt3SOCwtzUiO9cuWya0awD5jveawRw6Oj9r3vfc/+8R//T1WnqrVu++CjD+03H35gv/ngA1uYfy4VZTa3UNyNNV1xQYr5ZP8go/K0XST/Wikpaxx2HTAqWUULmif1AhQXAaHEZKamdR28P4SYvrr/lZJ5UO5Zz1i7GTunayN+VRMgZFz9c53ur77vZeyEoJtvyPNQsW9YVlBhZJ/t6NR9ZoGhNzFiK9oBuKc8r1yB2wulvv+Sq5bCKJmZRTxnxqYmpwToWV8GBoakOMpaAXvhzp276jOVYumDhzY/N6drCEDI/yUK9p3oISwCQhZK6BBJVEZxtKpuh+YdrgAAIABJREFUnpn2xbZxa8gf0UYgIa49VRnoE8lHDDAIdbRc2rOeakVS8dBV+vA4gYu9vun86o0t22QydVasRs/G1KRMWVEBe/wUStPL1EOYgpIUhERmyQGhK9TlgW373evrrEGuRugLjSfFC1XMrwkAm5e7RoqOVwgJKLT5s1AltTQPBvLrayVukwPCo6iqRwNCl+32640gOVNjLdBYPdA7PGpoyNcd8trmCiFHbRVYasyy2NKTFvpdopV5caIoJuIvjmO9CnA6zN8oV1t8la25iYmd3hqLKNl/FxPK/bsCBBSbq7ONvqGi9WrnEUFYq/FQUqAQiAYgjE+IQK496D4+9UxrRwKFgEE8CMs8fFubtrO+KnDY3WE21NNj507N2t98/217fWbSZkeHrNN2pTJa7G+NCmF46nnPg29aVAh1Xc3+Wallmh4QNhfAE+OeNdunQBxqDItk0Mt0T1LyJe87TJVrVfnoL3MFyzCo5j0YnFMZZE2JaqtTJF0iH1ADuEG6em3Vq44uGONebtBuohpJkByAMIKYMEwmIPH+FqqX0EMJevblQ0i2V+OSnkmxMkS7TpW6VjTZVDoU1aqQECvOvAPzqfC8Ns7bnIKstU7WJh3aoHcwflY20Pek18+dtXffe0+0GypAXDsiBDTuE1gQyAOaZaqcfPMAPgQRBPWc6sY644nthFsc8S1aXqqGM+5U+6gK8fPMiRN25vRpZfbHx8cUtEucoLcnfx2iCGurtvh8wZ7PL4gCCtACKEI1kxJpX48U6ni2CfSklNrTo3nB+XLdIQ4TleJYf4vPV4gsKAhNXo0OTACqrsRJMMV95v7zXgki9RDkONU47ncm3R62HwfYB1EBP8RP7pDlprjma51J669v4xyzcPyWx8mp81lvuhRtG5Oyqjnv72fPRIwlVRGeSyrePMN8Js8TPU0Li88FCHmNqLionQLok9qgjqEqe1UVD55VvRZhmfQ3t+nwz45+Tf09/a45XxqezgIoWmuikpUy3a32xUNjjPS+Yy753wwQtgd9Ad4PnkZJsVzrjEJzFe+YF9HqZcl6zOm1zbPuqOPmyXxAFv6U3M8Q52NehICTz2FvtNndxZJnUxVBrp/EUMwx5hvzgKROeNCurq6LUkq1mkQQVMparVfVab6oZMNcePT4idanU6fP6P0kKqAlXrtx3a5dvS5f2gsXLyjJ1V3rsg8/+siuXL2i9wB8+gYGtKaROEEw7NSp0/bf/tv/Ifr7+MS4ffT7jwUKf/2b9+3x/ae2srhihgsLe0EVlWGfz57kTDFk+nexrepA8sK3Vn35/3zNiOSV+qE7O9UficAO7A5R/Wdmde6ItbCW3//qvoAUTAeSMy5244I3rG/qo5bVTUdGzc4ZNNvJT5SEDDZM7rcIswNQyX7BvkJskBVMpIXic0aqqrJ+8sWqpOHwGAaqPQlBVyed0f2bnp6R96BiirLvMzBEqOp+9smndu3aNQF935fwHfb+5+8gIHTbCRRGyY+quJJEAoL6E8AjHtvmKkpGbxA1y6szBHRQt6rI1yL5WjLrJkNZ6ZQv4UBfn+g462vrKqPzjlJnRedQ7u62gdERVSx39vfs2dyCvVxebgKEaWMq9hBGFiMTefmWAWG6vGIQ3G6JaRdUH7kkNfVsKHgNZcckm9866M6rWZEZi+CyVeWn8Tza9BCm4JBNrRkQRhY0AopspI9RJftWAaHWm7znLgswU8ABzcE3hmQ8XrAjCED1KoDQs0mtN5qvAwijMNM8L7jH8srq6sqbujMfwLwftTgXYtGO+59TJbIZexRWzxIereZp87xrNQ6NgU/z83d0ecFDhtaU0Q689+ob1oHn0/6eDdRqspz43sU3ZDlxenKsJWVUPVERcjWsESlDmMyo3YLAs8JsFLwveoC479H7k2eKsxXR97zUexWJE99JIvz1kgdBaagcZgqgqa8NIRkZImfzOQ8OM6GCzTAadzqQjq7+L1cUDZAIXbSewAXzXNWRVXotvOIBIETeHKooVcKOMpW+fYmusImR2SQjzTFiXrnCcdban8wlHAk6IGx9f5sTL61e56/J+5gF0tPmv4P9AIE8dD2qav0D9uabb9kPfvQjBRmAnUcPH7rPVb2eKD4d9jgomHNzOjdRcRF+4b5S/dyo2/bGlnV2l62jTPYfU2P3NwzFvJMzJ2x0dEQZaTL5E+MTCgYYBXpbtjYJLLBZKul9VOrY16AQyq4Ck2f2vdTHKdqp+b3Kkj69vQKFoRTa/OwBCgG9IWtPoAJdDVEat5RYd6Ei3Z89gc8TMydkTo+gjfzDkicf5wmNLSpyylhjlpzsMdRzfSA+z3/h4K3trtd2e1PitokXqIp7FjX6XG6fUGruT248iXgfc5TkiAvBNL6GisPiovcQKqnbiRhNRYEic0ugMFXyONV45jg28wLRGNYAcA2Vf6cQIgDldhgci/moCoOqD8UkWGFQm3Km4TfrMNkV3lt+/SUDwlRkaHNhTbTOo6Kk9n/PEsYFQFjcpw6bX5FoULKTNXN7K6fop6obzyLPEhRFqJJYkFC5Yr5BWWReML+o/kkJVLYIDmLCysa9Y/eU2AuA2deLFx7ffZ4Y7CgLDJHcgi5KLMDnrlNlXFmRQAkAlCSnRKZ6anb9xg2799U9CbYMj4zY+YsXVJnk7wuLi5qTVLPeOH/BTp85Y19evWJ/+Owz+837H9jTJ89sbWVN7AVqiw4IU4IwEi+exfHBL2pMHvN2KaaBdZHsblhTWS8nJsZlV0FvNvR4V36mD3NZVTZYH4wF+xc9lrAuWNMyz1P2doCdKoK5f3mITKpqmSjigEiUlzfX3P+RfY/xBrR7m4C3GBF3e/KW/RaGQNITSK0OrANQxsP3lfstCnmpJEGZ0ZERJZD4mn82p/nC8QC8oVLKvf3zA8KFOfunf3GVURnTI+qSfAh39zHQbQSEwe2PTaBo8xBUrGw+BE1vf1d9E5UOswpZSYnLdBiWrygDToyPCRQi6QsgXFle1WLbVeu1TTYu+g77+22HhXd7x17SZI86V0FIJoIQrc4R/P/JAeGrcfibgfPxgEe+iaj9qZCpVcCZqnGRjTwMkEZgefTntheV4aHz/iT3OeRLCm0pw8F8eNWvbxMQZlCnqT/JKzWJLpDOURl/VXR8zkRgEGX8413Hfx4gbA6QWgOwPOhpBoRBEy5el8+JwzbUr093bj7qUZ/V6iwih9yqQigfwu0tp4zu7FgfRryjwwZl9OzMlJ0BEIoy6j6EXmErZVnEeGbY7KWGK39Cp7pE8EeVhp/5O5u5Zw+9pwxVMoACv6NqGP5vRNBsJAST7s2Z9yX4PfQd1G108sGP5xkgQaWIXguvDnrPa9xPgoeoEGs90JrgAXL0dcb/o4qrdTxJ3vPpqjCuryv7LFPtOmqXq6ok1nfq7le6u6seDjwI//CHPyh4Ro5f2VJRp4rCU36nMoBwiPhIll0u3PCD65c39kfAFsIiEvOA5oo8f+q3Q4odWe8333xTaqj4O927e0+Bz+kzp13VrrvbLl++bDdu3LS7d+/oHgMGFeyxfm3VbW9r10pb+9Y9XLNKj/tmOeDsT9nrKbt44YLNzEx7z5gsAboFwhaxSXr40F4sLtjK8pKoozBfoBBhs9RVrYieKcBQrejvzIutOpXZtcyDkPvV39enCkBY9jDeAe6pPFN9QpRhfGxcAahsDdbXJQax+HxRQFg9Togg7e0qEH3rzTdluUFgojGl/xDfr2Q/JCqj7qnTZBkbxG6Y41Byw4Q7dALydbaRHpzf0sOrPDkgjPnf2uroaECYnUnLahPBG9UXEitQcvliPEmAQOMj0QFgZBwQ2xgZG7OpE9OqWHAFPMMAZlpnXJAinjWqtl16Dra21uRlSUDHXCGold2I3lt1r8OgP2f742GA0NUP/euvgPB4+3DrVzUDwqP2zINHSZ6hsu3ZFgBBfRmBItZC6OYAD3z1EDYBCFDlAwSwH0ATBahFXzCJHgAhfwPIAWYGB4et1o2XZUnzEd/Xnlqv6IgkncbGJ2x0bMJW0ueStON5J5nXjQpnTy0zfb9x65aefdaRZ3NzWhP4/NlTp+xnP/upnXvjDSkiox6NcuntW7fs7Lk37PyFi/bVwwd2+epV++DDj2x+8Xmy7dkQCNrriNb7PFqLamHDE5iA4dExpq8b3nrkFmpuq+V9fKxTr589K+sJLCgmx1FI7ZLwzONHj2TdgVCLrm9uXmBRQA2gnhI80dAWa4hEKJOHouOWfTEpVFHccF/DzlpZFj48wwKLXVUrK8b2yiHxQAB5jsF+RG+n/FMjsZQJF7qAXfQHAr7lgYvKdxdVxX7FDbQpcM+5938WQIgosvcQ7tudDBBele0EYBBQiDF9K0Ao2ftCVrBdtcljnuT5tkvjO8a8HVamqRVJ8N6aVcg91Ddtgkb5IiBc4cwIgsq2Xt+2HUBkb48M6tfIDrNBcmNZ3FPEmPWtFDBaJtbQVCE8sMkUerZeZfEJCu1x3/OqgDCbyOkZDApW/vucVnJ4pqv1GRbf03xuRQpL8W/HAYTtM/5tFu2mwLDdeDZed+zPrQFo23NQkiJVbwpiCQoU0qZ9rMUsO8n/HEBY7BnMg7FG2mvzNX8bgDA9xhmv/rhzvSW4OwJ8tnxPCvNaAUJ8COury7abRGUItAd7u21soNcm+ntsrK/byqEyKslsD2y9+uGVt2yD0L2Hl0A2cE89Q6JSblIxc0CIQbl/5VlYMrgE5GT5QmiAv0c1N6pQeXyXU21CUdOBYEkBBedGEIqCGb0Rjaq4rla6XXcBHJ+nLIBeQYhETVgOcBwFtIDXWs26az2ZYAgAg/NVb0WiH7OhcjhV3vjszk6bW5i3Tz75xH7xi1/Ys2dzApDeu0UCJfeg9PNIVO1jVAjbPWON2fsC/S+pjAZw5NPIegNyLrxxUcCFa0KAYH19VQEZvSjQp/g9ARyAkM3Xq6YAQfdnVf+omANcQYcNDPVb/2C/6ETYSMxMn5Bi6ejwcPLdcm+rTRTtVh3Mra05JRX6JWIyJ6boJxlRpplq5trqsm3gTbWxoX5CroNklHr2qk4B5v4BBAnYpqemPFlAn6B6Xb2qF+IKBIqDQ4OqVBKMrK2vKTCSkmHqM+Z9eHYxt06dPCkASZ8lc58gdnN9TX2N6rVZ92w7wQ2fWevqEo0MRVXMnrPEY0bJLFbzWmWUQln6qBWjAAgJyZoO1Y52LKh0oHJWfLP/HAqPDYBwb99p2lvQtLdcRTUJLdGW0oWnKGtDStrouUJuHhpuByrdXh0ol6tW36bSvqKAnHmAITdjrOptAyAMymLM6UY2Qawrui5Z0BTC7HYZu0Nzr5FKO2r80ycn1lG2ZzS9TUdrcx5+H1pnFf09Lf52RIVQYlav+NXqLd8EEAZt3CtCu/KilKLty5f24OEDBfAujNKt55O1dG1j3WamZ2XnwLMcAT9JI44HLRIFW0DB/Qf37cH9+zY0PGLjoxM2NTmtZ5Hj0i/I50oBeWbGzr5+LpvPFEQAoNAoAYOsg5GYQl2UquBXDx4IPC08X7QXL1akhvnTn/2NvFjPnTtrG1tbhsrp73//Bzt15owA4fMXL+z2vXv28e8/1lrAnEd9emV1TfRGKNWNScCULI74NN2vlDc54u459TTYXIpvPGupPRgwNjo+oms/dfKUrIOgkbIu8sWzxloPm3Dx+XM9gwBXfg/1tlFwbdsLFiT9aalAzHJz0wUytxG9kUGslcouiAMgha4rKisibrt7ovZTreR+sKd6L6bb+HiLxqatrXuPOJR8kSNZf1JCOdSgEe3CKxEKKUI6HJ9zR2322dO57xAgvO4VQozp2wFC90UqqEsm5cvmolDDEqCqzI5U1qoVAKFZd6VsIwP9VgVAb2/KxHewv9/2d3aV+aDUvlVHFWnP1us7tksTKrKue/y7bntarMOHMHoIE3WlUCFsBQhbBc0pYX/s5SfbwvbdK+lVvg4ArwgxWxzHz7URcLjJtZ9BLFiRmX9VUPjKgDCZe0YfRkOFMFGQ/Bk/uAEcBrK+jQphdg+CNte0DXnloqh36OeYnVfqNXiVexmbeNvgttg/Gb0MR1Bo9ey0mAuxUSuTVlAZjZ9bnfe3BQhjnF51rjefk59rqzM9+MvsdamfphUg3F1fs62Vl7Kd2FldtUql07o6S9bdsW/9nWZ9nSbbiUxlVIDQq+rF5EI8R1wfizUsd4l9YNCeMn9eNUFUxOcMCzuAjcCPTR8KS1TJucLo14UOFM9JThdNwhnJr5DXqxeinPohqlVlEtnkIxDLqoR75mpxGVMgD8b4TAcZDgTZVPlWAz//7/afQ3kyNrLoSVXQg4Q+dEaMzumt2NywK1eu2P/6138V4KDHu7Pi4l6ywInnXXPWFX4V6qZb2mq9bXjuCtOh+TmK/g0duZCE5Gf18M3M2MnZU3bm9BltxFQHAU3MAyiVruIIdWtR2eSv7t7T6xhXggMlFqn+7u6Jzgd459qnpidFW4JeRQAHkKJqR9Xs+cK8Nnl+RtIcOi0Za6oGrNXjYyM2O3vCTs7Oyo+QBIR7EK7IfoLkAROMKgHnh/fhwGC/xo6sMcEdYA8gGp6jmQVHqmZy/YjZyD+wq6prDmU9fmZOkvnma3VlWRVVglOuAQApipZA0YYAIf1Jy6vLUhZUf03JrKe7ZpOTExJLaASEEd47oGm35xTnQOs1tdXG6b8rgsL2e5pXzlt/5RGI+rTWNzQneRZ97vne6UpQHtTxN1UqEj0wLKsyGjd00jI0MmjcVPf9eMjze4V4UXOLoJEqIRVCt+zq1Pxibhc9ZLNKa6lYZU9jGszyuLi2gLA1CPO3/RUQFtcZQHbsh82j1m6OxXMlj8vtHVnEMDexgMFWgCoVIBFhlJ4e9yLEx3VokHVj3GZmTmid4v2wB1gr1Cc86FVETOOhQBLTDfQP2qnZU1ovABQyPl9Z1TxlTs3OntIzzL4jQ/mHD7Uu85k8zwjDsMYDiK5euyahmYePH9nc3IKtrm3JkuLtdy7Yj//mx/bO2+9Yra/Xnjx+Yh9++JENjQzbzOxJK1e7BAo//eNnhpAVjAGoqgAnjOEBqVAzi7FWMSY4bDY2P6da64XQfLIDxvRg7u7reWEvIzEzMjJs45MTdv7cG3bhwgUxHViXuWdcO9+wOyK5SWKW7+gdDNaO/r2zbRtbmxpX/CIBuRvLG1Zf37KOLvQ4fE0hOSQqOHFCYhQA8OlPn509KQVpT+g560OUfaxFVpczJWcAN2BaleDlFVVpvZfYCxIkCtmjgvrL/V568WeijLasEH4NQMhNlkBy09oeS5H3HnDjdw1RtHK5ZFVUlqpVGyW7We20su1lojL0N7B4P3nyzFbXNmxja9s2txGWKVutv1/AEArpBnLrlIaL3oMpYNBml4K2EDuJTHpkqyLLnC0QxwB1sWgoqE2z22npqdH2CCQRn9luc2wXbPs55pn4orJjBHKxAYSy4xGncow/Hy4qwwGKPYRxHhrnZGLcHPn/pwDCohJqEyCMcZNSY9pgM9pdiIo0gYVjDNQBwF58T/QQOrXCN6ToCWt37HaAMDa3AIQBypvncvM4xxx3ysPBid4epDWeYTsmwPHGKM3QloCwtbhMtklr7FqLyuxvbkhUZmN+3upLL61c7rDS7rZhWF/drVvX/nYjICwEVlojCpTyoDqXS04hia8YPwJ4FnH+zbxRFhHKaE+PqJZkdQMEal2EgkclKgoBhYHi8BTZ6N9yhVJfUQBA/OxG92Qn4/c5bdSpowT0LnqCgEEoCsd7AxDKv1BVwmoypvfKptQyS6VEi3VfWdYYAC3PLZlRqIgEDUiBs1l98cVlBSJkV3mWGAf3IeScC16oCRCyLxyWoGq1HhwGCIvzjJ4O6H9vnDsnEQJ+fvnipao009OTChgYOwkxPHqkBCPqmtvrW+rhw4+qhMUAKpQ73ntCRRGKFkHXxUsX7PTpU8oGc98BSfQHQv/a3Fi3gd4+e+30ac0DArDPP/9cweH6xpr19/Xa+BhVIlQnEZcpW1elKnuHoaFB9fEN9Pclz0J8qYYU9KgnLVVyQ0BGQCL19MXcahjT1MsTczQo70EX5jjb9S0lZJ2e7AmRGGdYOy4ys25rG2su1IDCbRk7ii5lxUnUegLF73EOM44PCFvd6yLYPxAsFiLLbwII470hpIFgEl8Ss0AsBkE2AUG/tr2dbdupUznccjXQPSqsa7bBOoMyrPweuzUuPEfxnEM39Z7NffeElCp6d85AkKieC/3k15MWhr8CwhZbCJXiYwRlTe88qkKoNTNVX4vzqt0ciz5rKoLMCajntd4eqVVSnXr69JktLC5oHYASynMHXfHFiyWti1SAqPYjOHX79m3RAtkrqA6hhExCiHn24P4DW1/bsMGBIYE/WA2o1fL5rGnExLBAEK+aPXlSAHDh+XO7dfOmRLPwVZ05eVJVQGxVbt+5Yx+8/759eeWKffXgodgAVBJhFPzghz9QlfDsuXNie/zhD5/o2ipdXXb+0kVZzEEbvXP3jqqMwyOj2hM4dxVqBGp84LU+pXtQjIuPExNoTYBose79fKWeJBADfVO91gislKx3oM+GRofE0mDM8G7lPjBGJF2gdkpgJ1UNQwE4ikHxf9YABKPkFfnsqaqrWHIsPJ23pcWXLuSrzdgVirXmaX/2MhhjjyrrxUsX/d5VKrIAEQU4tU5tbK7ZauoJfL74QsKX3F+SRdyjhfl5eftCIYfpEbobMV5UEb87lNEECLfYRMoV27YO28VPIwF5kRhE8y8AotT623LBT5UOV3cC8RMAmXV1dFitUrGh/h7rr3VZT7VsQ2RJ+3qtp6s7ldjnbGMTEYR920KJT6o+ZavTq5MaaTeZNGE74Wl0ZfvSaWbCG2HR4IOeAhdVppP1QgGJtVoYMspBsSqT7mD0Kfv/2y9ghwVGxcCz+CA1Hi9XyHJzYL8OXiNp++yhPJgxLZJPjvOgpkf9oDF9k+2EVLMigxKKfKki1jZrfMgYFReWVuepGCEC+sJxGsapmAUs9Ffqrak6FCpU/C76cjJRgSZ/v+ONVyvKaKqEKfgCHISKpdOcFOgfQgNql2lz8OZ9YhnlMY19TiFsPOsiIPRha6jHHikqk8/Pxvd+nWrhQfDZCAZbzxuf+7KdoLJSUBkFEG6vLlt9acnwJCwh3dxh1lfusOHusg12l620W7dSkoBvrJg6wTE/J5fX7qp0pcCt6L3mY15NFi/K9kv50YN4KgRkG32Kuqm3DOipoCVap6oFPDMCiwjV7NjONsH6ridXEhtASazUCK/eMf6d7CgAfj7uVDH92fd+wiSnnfr6qBJyXtG/yHmqGkYlLHlHcp4OWv34oiOyIQV1FUN7Ko21blGXJJAgb0J8ubzSQlY2ri/qRqqgaqvwedZ6TW33ZBW9XJvnav4ejX2lokCrr6fPSrumSs3Wdl1qnYAZKjOI4CwvL7mqJpnkTad+eWUrKaWaB/EYHwMkCTRQixseGUp+ct4fjZAN96rWVbXB/gGBPgI1JMVv376lDDD3fWh40CYnxm16alIUUwnS9NQkmkZ1wBVEHagDFukTRRHQe8O9kuSJKgcRfCaAhH5A7pH2N8A4fT2Italy5aqn7i9ZVcDJZ7l8u3sBK0OOIAJgJyXA6GsMS5MQ1SVoZiqSkFC/Y63bSk2JJImxayLGPdadTlXcWNuCGp3PhdhbsjWoxUKXCs0NE6T1uhBrR6vV0mFrvI9TZTypblBd9+v3ZDbxDc8YoD/UfrELCHEZiXxA8SVuQVG0r0+BKL2l3j3jCZxYS9RSUWAg+Cz23mT9Pk8nR/Tkx2mm4uahdls6ZsNSfuCR+q5UCNvQSZnHbSu8/K1dPHVInHXgT6niTFwQfWUFOi731ql/vp86CMjZI6GNAI0zPEvxpgRUSuF5dcWePH6sIJ954JYxwwKEqIzyjGMhg/AUlPUXL19oHWWNxSdUCpdd3epllbjXFuyGiuYZCpX8n75tbIU4F1SJOT7JDNY2+lb/+PnnSkhBVaVf+ac/+6k+68qVq6oSXr1+3RYRMNmB/VG1114/ZefPn7W333lXoidULe8/eGDP5hcECLGjWFvfsAePHgpY8myQBJRvbhlxrT4xRTCQr2/6+MU6X+yHL07HlndMsGDfrO69fKWqM3eKvrxgDZKutV73+YSKLf/CgQFnO2D709sjUbEQ6YmEOWsgCT3Zwei1PW4pQ0V/fUMVQgA9PdcvRKtdVFUUwI5vKckx9SNK+dP0uQBRqr60cxBHclxM5oOFw77r7At67N2ChHWZfZP9geQhc2ljbU0JTKrGVDOxOQqhr+8cINwma1Hpsm0oQdAyw3cyFDXlN5LaNVst6EWAlehewYnHfLUL/6Vyp/XWqjbYW7Ph/h4bHx1VxZBGex6khYVFc/uS/4+9N+2OKz2udANAZmKe54EkONakoUolS273h9sfupdvf7jdt+/Ps3+A3T/Ady11tyW3JVkqqVSlKpJF1sB5JkFiBnIAkHc9O94452QiEyTlsqtqXecSBBaQOHnOO8QbO2LHjl6r1g9sv96wPZp+1uu2j5raflX/pld9VkeYnGw/ppIhCMlsX7JJmMEzAyD3ohMdznbLQm7L7ChK20I3C/rJq0ezHDMdH7hi9qYzwPYJiPt0xzOnQXR1vnTUvE4yP46wIpUliulzA1tUP9R9qOl7bkxz57h1bE4Czt2eIeYkP+Dza54ECNmMrX8TgiI+HkUxHGXvviZA6NfJQbt6nqV9IaOXevHIDXhFZOWOhzt/WePoVPsVtKZ4hvY1XHTeurnir/PzlwVAul2rFRB2BoOxrvNrNL2HafQipOXEobedOKJf3PamNWtV/6rXbGJwwFYX5uz03JQtT41Z86BmzVTzk2XU5RQ47bBVfKVPxh0JfiKD3lKCPe8UEqhznewEGRYMeyiSHhzUHdQBsNK8ufoUpZr1AAAgAElEQVQclNMe1ZqhPrezval/4zhE78NavSbHXYpm9bpqVoIOIwcGoEBdQ6qBc0Dntsz/ppYa0/taifXPAXVw6CCS+cv7REK92dNnuZlE3dkDaxxoNVEInd6IMw0gVH8sM0WLcwGmogPaHuF/Vee0mE7tkFpNiyIiuLI7OHr7h07hHR+2ve1dRZgHR4bUWJx7ZX9QU+JtNRoZNUmHB7XtAwM2OU6mbsompyaVUeUUQYwEB4LjBAeEOnfq3WmRxDxubWyqfoVMJNcHKMzNzdjS8qKdP3dW9XcAQt5Ppk3qgnI6iV36flZg4MDnmno25sLbgNQlZsC9Azpx8nBWeDHmUZPUTg1WU/rpKfXbU0aj31sdSJEvVGXpw3h4mESRhuQ0ITwzMjwoYCQnT84MipsV0FRSLPWzAQ+p/ezMnOnow+kGtoN9S03Xuzn8EdztYERaz83WNXXS78iohxAS9VB8Qe9kbwUtkDHfo9UVQY9azYZHR5Qx5hUZc0RnGCuceLfBrQJrTjFz1WCtsxQQkY3BdrQ8UwFQJ3ZA9usWWVchp84mVYa4i7XtVrvX5e3/Mm0n4hzscP96rO5+SffG9CfYhZaxyEWKFDhXj9bcp+F5oXlTI+4tVwiOuLJsZHwiK8/awPbxHu5ZisBiojXFDKG2eu35mqje0Aqr+zUFi9ij/A2sAKcQl5Qt4nqsBwWIRkfkm2KbHj96KpDJ79+49IYyjKLlJ80DzgX+GzYDn899ANquXL1qH3zwgX72f/2X/6LfY5N+/+GH9vEnn9j1z7+y5+ub1lCvwwGbn5+2H/7oR6rJm5qctE8+vaz3kWVcWlmxheVl1UnevnPHbt+9I9vDs5EZW109Z1euXLFrn10TPZJ75RX2rNPykp3utu7SGpbvkpJI8leCKaOz12vrdUYq79Mrin8EwjhXnbHmIof8HoosJQU8I3RaMrX0CyXDS7ZUPc2blkrUCOrdsHv37tmjx4/t0aOHqjWPtk20egsKKorNzCkvqL+L8wvew3V0VD0k+Zn+PTNtU9OuAwBjhwAldoHrrL94oTKDTz+9bHfv3lEw2Vsj7X77MoTUD9KHsBFtJzSZbnwdv+cN14ubNhzbooMb/XQcELpTR8sJFEaH+j1LOD0xatPjEzYx5jUa8IE3NzaVIazWDq3WOBQgREymKkB4oExhA7BXAIRBcowktgtItNI7pScSGRVl19pAzwlesRy7Y/VH/7qAsChCUbzVk0CFj3xnw9v177p1vC1s7DiAi4ArnOViVrX9M14GgDpHg5Ovmg6Q4jU6AcI4iFsdYlcY9SSyZ/BcWKKYvXOQEgIKJyyHwq+OZwj9GdKYFxq283MMQxiucO5e7XPyurSg6wbAidq1yFy1X++7AAjjno/Pf2QIj5QlLPYhLB02DKXRQ4rDazUFmk7Nz6rtxCW1nZi25kHdDBppUCxTxI/ZyaLCaV0JcPe5VHzy5vIggQ6hpAqaptYbdruDnqnsknU7JBN1oPUWQi8xZ8ruAPRofC4hkyOXtk70UGWtVb94oHozAQWJX1QFEjwii4Pra9e/8jYT3Ecr8PZ17hlCb1qfZ8g8OBW1klxfn4XgRqLOoebMQYVTwDWcWns8GNVKJixSzk/K5BxbqYUMdpvjl/ZtcV54Dk6kEooARGQPmjY0NmQTUxO2tLIsoA045HB/+uyZFKwZLw50GhADdAF8zB+CQdFTjr6AACQOd9Vc9pXUQ4rMEWuw3NcrqXKAARlJQILXBY2pJnB8bEQAEmAJuGA1AQyVAVQG2EGXf/HvfH060PJxISOtGsRGPYtWBztA2cJE3Q/xIEC7IuqDg6JRQUWN3nfKkNYbmXw6n0OQIzLJ1F2W1cjdm+umHFted53uCSm3kHLX56fWCsoMR4CyMK3tIMiXDxGJeFObq/i1A0LWX18K/tXtiy++srv372stYIvlqKcMawl2QLnsfSaVIXfqJzRRggY49JFRxUZorpIP4X0ye0RBZq1sbm5orzFfrA+o5UXKaEt97L8BwmNH4NcJCLm4WrCkjRVBADJsZIMi88U8EbiDPikfIn1JWTL1iqN/H2ALIRnWDgq02E8onNhqncE9fepny94C8LEXWWPsdyigfD6fJcYIZVBVWtIQNDZlC6ktpG45mpx7hmtYf/v40WNlDQF9gB3q4hCP+fu//3uBzR+++64tLC5I7fSLr74UbRThGOif6xvUOff63547bRcvXrA33nrTbt2+bZ9duy7G3fjEpF24eMmpjhvr9vzFCwlWsd65n1OnTgsEQ3NFWAcaPYDpJL/pdQGhC8342aSvVJvuwbTk1xfMRrCleO8RdMJDs+GJYbE8CIyR3VMN9fiYSiAQAhobH1PWMXxEtfDY39M5B0DjzGA8WSO0MEKohiBSFhCmDrC/olrusKGq6U7tKnR9esqm3rLUCwK+OScoWwBIky1kLfE51659Zl99dePbBwj3iFZYj1RGPUPoDgALqVKqZEYt9QPONnI41kUHXTY/yxKqm6GV1IuwxwYqJZscG7b56QkbJ1JCBL3cp8W1u71nO7tV292tqoZQgBAnpXFgoopSw4LxxRlLtFHvMeKZP9XBYNQVVXDD7fQop4nGwaW6rvQE3YBKviidslhMi3um5NWzPLnTexwCFBNFne7FYV2+C4qO858GCI/XfuZ31VkCvBNwaXfgixme49mel7cw+LoBYTj3odAXh0LOPi2oXSVq6Un30GHmOkTBi3SlPPDgoh9OHSxy218FEBYzmO0tP/IMIRmp1iyttmCB3vUqn/Wy93x9GUL/pPYkaev4e4aQL4TgoYzSiJ4MYb/51+HeHnJeNjY0aBfPnLJ/994P7c3VFVtdmDFrA4SqeUsUrswlLdChCXgxXqLtJaddgSP1EUsZwmwj+6GluqH+ATn8sjMFQCg7lLIJUZsY108M99T8Nt/bErRQfSBUtoZUTkVblKQ2QaxQRw3KqFNbIlNY3MeKjgsQ8jyJJp/q+8K2RY0VWUvU5XCSoCni/Dx7/sLu3buvGgiyg1JfTKClW1Ym5L4VSsyCI6/CUuiSIezAqojPZkzLvSUzbHvjyFbOnbLTq6dVS8OLdhC3bt22Bw8fal6JJkN7OmgcZplXIu9kXAECiLSIhjQ2qqiynL5yWQIyu9vbqjMbrFRscmzC+xDOzdnM9Iwrfg4Nqo6VBKur5rnYgLJtyuoSlGKuHPSLOZDsejAHCBYFQOF++CIyXqSFqtYlHcuMA6qiynAAWBAxKvVJPAZnVKCyt0fAlJdsT5Jml/R6UtfVCZ/uW5TRLPiWov/JMRMgTOuc6wGaOGPjTI1aXNmcFrXM2OtJREKD1CHb8zUDQsAg/YzJ4KKq+uGHH9mXX93QnoJqhvMMnQwQPTQ86rWzAwOqE+NZmP/BwSFlSuVfpH6RCnkEywjqbhoDxIPIAOBUar31V5SpgFqGsxj+QzE55o9cBMaF89fl0zub5H/LELaMS2vSuTiGScGyDRA+fvRIwS5aipDVkWhLahcSCvl8JzCnVgO1mkASCp+sGYAGNoA5poUEoBBqYKkHpWjUhidlF7guL65BForzGjYCL4DgFuIxh03dA8ItAEIp/Q4Oyo7Nzs5JhIa/vXnjpl2//rkymbTZmZmd0R78+c9/IdXQsYlxO3PmjGoEoYreunPbfvnLX6pB/d2796xaFy3CpqbGbPXcGVFHt3Z21F6IVhSMBW0oRsZGZXM4A3g2MlhkUqmVlHgO1751S5RL6PQnAsLMB+nk9+aN7mOlx7Ui6CKmjcgcvRLxkeVIrJj2RNRh3c+B0gBK2dRBO12UsRwZAxA6UINFwdwpSwu9fnRM4J49DZuC5wWsAcIRI4NaS0ZUgdkqwVwP6EVASCA2BYjZr2Qhh4aH9NnMP2wNvsj6UntIgCiCAqwHZV2vffbdAIRqr2A9qtcQd55XCLqkyWaggk+c+UsBBlndqUE9gLDUY6KOTo2P2OL8tA2jiNdf0eHFBFPrsb2zZ1vb+zlllOxgHZGZhvWQsi2VXFQmgULMKUYcypQkpgcHFPVVjxGpBXrUvehYRwFVFtks0l0LWQOPUvhLh2j2Pr+BIiA7CUwcz2z5qd4JOGmIC6fG1wUIO99DfFY85Z8OCItb/tsACGMMvUYKHnLediJoCcUDtxPAddDSlfTQ9XeZWIEchmgsP6BABTUIQSt6GQDTusvaDLigD5FqRcRSltOz3UUHvAALXgII/dFaAwTdqM0+Fi8H9p2eqT1zFdeK93beR2SBCEelDGHTrEwdYfPIykcHVqaObm/XetoA4YWVBVuZnrCeg5oZ2TrV5Xm9gv6X5jPP1Dio4pNw+qDvQfkhOgqNnUxOUEbb1zgHyszMbKrpjXq8AwWnmGvVIyWqL85miL0AGIoZIq4bYN+zlyljnUB+UCWJQPscRA1gAL1USp0orh4M8T0tkYx0iCpIl64da9sDZk51q/P94EDPfuvOHfv9h3+wn/3sZ6LatQjitzAwCuEqp4ZkLz8/8lc3G+niWWmfCQR2p+Jn16AIrOaiCWPTE/aDH37fzp8/J1DHIf7ll195rcbmhg7k+fkFm5+bt3v3HtiNGzd1XgCkSz29ivqr92OqgfT6IqfeSmRlaNjmp6bs9PKKZNBRIGXuiZKrL5laN+zaPuuRTGK5T04e4jL0JBSwU81frmJHuwy+AHOoXeLcRRZK709iM5nQTAoWACjj3MooiSGCUMj8AUTFhsD2wVAgU8k6oDZIbVXIPu8L1LFWCa9LTr2PwJUL0bhemwssMDh8C7qfgxnva9hUOxKvIRT4BYS22U3tO94iQOg1ky3BzULbqOzaael0C0AUz8pjAYjekvWUh626u2PbG8/so48/kWOMg7i0vGSXLl5SkED7ruw9Q6P+lDot70XWLzl6nEC15UjPHJTCyFDg8D+4d1dCRijeqi/d6Jj6qC0tLnm2NtgHBTDcfra3bhZ9Wucj4t8AYetQdaKMJkXZw9RLNuYOP04iUbW6Z3jK3jOWeQa0Z2CfHaF2LwdimFMv+ODRQ9lwp1qPym709PXKBjxfW7P9XURgeqQiqexwykITHIKaCKDi7yTuZT324sWGbO/o6LjfQ1+vwB+BKvrwLS4uCYgBUlhXKIOurT1T43pETs5fOG9XrnwmoRT68s0vLNgbb76ljNjW7o794h/+t/3+97+3Tz75NCVMXI2a3xP0QjhmaGTE7j14oEAgbTBoRYGQytbOtjKQXFvtHOpOl8U2An5FXRfzymtkO706+U6RNfTAkf9VMfSBTRPdn/NoHzviStwwIPgP2A7xKtoFD3Z5LXx7fXVk/aWijSDN2GgGCAMY8l17ntI5ib84U2d7k2zeC3uCkNDzNdvZ3lFJAf0Pg1Wh8FaS+yhVPEPMf2PH+wddpEutkCan1JbkwoULAvwrKysCoc+fr337AKEoo32llCH0ZpTOMqKPoGcI5UQk8YBw+ouS6zFBmuDkjPYkQIgEPJF+Wk5AF12en1UbiooWQEkUICaUDOH2zr7aT6iGsAAIAYM0q2+hjKaaFww2C4GGnUQUuHlv0uv9C3W0UcuhRtVuaCMi3+6QKlIRaetUs6cm1qEYKVf1uLHuBITiZ1l20r1SV1jqwvd/VUAYTt3xzdh61LRuzFaqY+s9fPcAYUSkYwzisI4xDMffondacriLTnM+N8ed1+NA2t8TP+9UDlEEhG7gEJFw5UGiblndVufjPnM8IqMUz4ijEdQxllAIZeTOVRtR6xUAYbvRPhkQnpRd7v4w7YCwHVieDAidcg5ltAwoxJ5U9+1wd9sOUUes1Wygr9eW52bse5fO29LUmE0PD+SAkMxM7Nu0l4PqqexbtJfocaU4KEIhax21e5E1KT4hz8ScoiDJ/TuwcsootoJDIVQ9cToBhBxGHDyoP3r9WB5ME+0PMY+kEAoQUfuIoSGvNewr2aGYDqEymtcQuhiJ17p4L0LvQcjnYvvUriI56OHEuv1yW6A9kuqrqYFEovv+g0f20Ucf28/+x888kp3qWQIExFiIKZGd0IkWmB/ZGS44OWD2ckDYEtATfO+1Sk/JFpcW7ezFsymrN5Q5Z2RqGCvGjsg540i9zt079yQdj9Ml4N4DlQpAOChKp3pSIiSCktzoiE1NTKqGcGpszKYnvB0FNFBGb+3ZmkAVzooLjDRtEAdgeFgUIURl6JHpZQycPUmIREwWAgZkAWk7QibQgZiDR768polABvPDmmQ9xjhqPDJxJBdGyoBKBuZ8XTIGrDsmCkcHZw6HBuEdngOwCtBE/XZ4cChbp/3BagAQHXrG2unH3j4jo0Wz1uVUexT/CApdob9dspgZIIwAQPHsCb8icxCLQdHs32Hf8u+Zz9HyHi9UObQ+7bNGfd/u3X+omsxyqU8iHWTvdDZrD3jvQf6HImGIhbj6YFrfhdYfrBcyAOznyLyuPXtqGxu0DNjOMrUEImhgDuAPanix+O9EQOgI5lsMCE8W9+nao/BfqYYwAIfsZXLwWbNQfKUmK1p/Sb8TbTOFvLCZnM+wJVgfBPWwDQisPF9/kQWKeA/Xom8pn0EgsV51xkGsC36OPWZdPXz0UM4/9wUwIFvlffT2FLB0MZQxrR/eA2AbVw2itzeCXnj92nV78vSJ7o9aOQAgmU4CX3/4wx9scGjYzpw9a6vnzonq/MnlT+23v/1AmUISJbQUUpsV6iCbPQKD2MXHj+k1WFX99enVM2pij5/yYv2FWlSgMg0g5IyBxh4tH6I3Knbr6wKEwaZS7W/jQNRM2rlMzUzJbwaQeekF9fhVjflBnfp6BCh9v7i/kX8l+RphGbVnSu2VqCv0c7ei/oPsawXpFAgckB3n8ykPoMYbu6lWEk+f2sMHD1X+EfdRq1L331DAS1oRrjyVAVTW3sjAiLLHp1dP2ekzp0TDZZ4JEnzrRGUOaKRb6XdAiIFMAJ6Fo0GPPiRpQ2vANfg5VS0OJT+scsoXoLAXpUA7slJv02YmxmxlYU51hThblVRfxbX291EDqls9UUb3ajUJyiByQPsJvjoBQhwZ0ulsLB18NO3F+SZaqdXiPOSg7gVtJoBeMeoQgDDoIOHwxd+4sTtO0esE0FoBYapdjOhoQYSk3dnMfazulNET8IQdJUfteJTmuwkIO4E2/SzR+nzzuWJYUQBIIkJJxl30g6TUGUYsm9usv5uPakv0OjnTxWxd63ppnYlwdHB8IuIFVYC1p4L2ROM6af5i3WT0BGoUiNzr/r2IOrKD/5qAsCiCdJKT376ec6puXnN04vOLypZqkMm66Iss4ZHVtzZs68kja6qGsKo6QpSLF+dnbLTUY4M9h1IZJUMYFF3GKKL0IdyCbeBwATD5mHqEOIIIrBuNcSEYlB84aa2lwzDaN4RSaBw0UfPFgaPoJH1XpRLasP39XQFIXtR3xO85AHnf1PS0KEbeBqFPcuGwHYr1g2RAORhxJBzYuMoa18IWqhlvzak9+ZfbrnBSi4CQqCf1KZvbO8qy/fY3vxWdFHEaFeTHukt74mWAsGuWozD5J2UItQ+Ssqr3inLnQ0p+4xP2zjvv2Pvvvy9nHFGAa9euyfEiK3Pu3DlFu4nG4lD98le/sqdPnupQp35HDo31yClg7ACEADWooDhciBKo4fjIqGoA6Se4h0DL1pa+mA9qDt95521bWlqwGXoJzs2oho+sIrV51sxpvc2mz13Ui3oNocNp5kKV+lBhEw2Uf1PbydxC0Yo5BkCGLYp1nQXCQrBKyqVe64Y638LCooKcrH0yDmRRpZBKawRryrnBJgKAcVJoBM065F4QWaCJsiu3sgYbyXlyIB3gCCdUEvwpANFis3uSMFpfMGtaWQ2vBgiLjqfnFY4DQoeU0KzZFyUCK6P0e4Suf2R16qJgKlFnqsxfQ46cU7MPbO3Fc2VGcHrZO+wHHETeH4AcKhhCEmSCCNwA3tmHzKEHb3yfBKXfVUbjXMkX/ncXELaO/XE7/s2Lyrjf0yPaMKCvsc+8O1uHtjM9EirpUXuRzfV1vYc9hO3Eftx/8EC1xQgMqbdpf0XBwujhCghDCGxuYV4ZO/aBSgu09g50DWwOgSXsC/sGNUt+hgANtol/P3u2pvrASoXee9Pae2ST/NzwNkQhLqZ7Ze++eC6bzPok6EArjL/7u7/T/U3PzNr3333PFpeXtZY/+N3v7O/+37/TdaFJA4YAfwjiAHpR3tze3JMa6cBIv80tzOlvsTUAIACgi4v1exuf7S3ZKNgGB9WaMqTQOTu9jvue6eyPgHqHDKGfS362MlfLi4t2auWUxgxAiNIpdbrQOnmGzRdbtr9ZtcpQ2QZGvQa03X9T6QWAtgpjyOuYB0YGrTLo7ydIVtuvag/z+exhAnpLC4s6X959913RhPm51sa9e/bF9c81F/hzAHuotIwZgSXOSYTNZAuTdgBzeLQPBuqzkckhm5x2G/IXf/EX9v77P/5mACHJVr647VtrT+2v/vZv7PfXvTF9vVTW10FBZTQoo/TZ4VD2iFouflU0+KKWyGFNjpKEGFz6mn6EiDz0Ng9VRzgx6jWE/dCp9CbAoxvyw6MeKY1KZbTWsN0qyqJOGTUWXm+f0Rb50I7sgMi86gGbSvkDCJWuTY2HKfJmY/WS3UwUAkUyibym3jTuVLe+MscpiEzxOckx7AYIO22A3Anzz4j35ODCI8s6MPL/y/OPrl/R8soOQV0wdkD+T81LVqPlWZ0TSFjFE6pwwbbPLN5F4T6z2852YvzkxA9N91OgDXSLhibakj+P0z65FdGYiNomkQX6m2T9Y7SmIguMU5R6AaYAhpyvTBXPa630nmKtplsVp5ElqiHOviSTkzOseUiF0Il96cYoXYdfu3HzWiDez4ESFOtYGx2taVorvk78GZzuF20RAlhFILlTNPn4rLfSRDtn/E4MTHegV3e6f79G3FPrfRTZZJ32TBp6VxjVl3mGkMwbBnZ7y3afP7PD3R1r7u1Zz9GhDVdKNjU6ZEM9h1ahKf1RQ0Go4kviDqmmg3kAlHmyHhXaclYn117nmdwfp8sXbj5ECuIA8t/5s0bwCIdS0vOJzof9wR7SNFyiIUkK31tGuOMJmInM1urZs3IouF+arANmdFDXyNZ4Lz1JhEOBKnmGEOVN/p5DHJEYKHAe5Iq14y1sovbRAaHbUuj3BFFwNsiU8JmqYZSyZ6L6JdU3H9vCunNqSOtyKJgBt/SdTEzhb4rCVmmfSx0aAYM+j9jjtKEKujDnSm/QPYlmQ93Caecwp0H80vKyCvqJdlP38tEf/iCnZn+/poyc6F+jCMJQ7zNuiMpEVJhSByjDiJ3R069OI+imCQDQSoIWFHw2tYTnz5+18XFUKCtSzNZcUtqgednPW3w0XN0Sx4OIM18sGd5PWwP+g8Cr7kE1bINyBnEcAWRkIQJwxDoMGyL6KGdgUufzuXbAJJn0qSnPNiJsUPXGzjipUrCmLk4OcY+egaAC1Ft6fUGrRP4eYQVJs29vS4SBz2GtQdl12pXfL2ewaNqJQ+Vnke8LDxh3sXYeXc5+mWL9aYVFS4tk1/W+iMK3qXcH++eomfXXBABsb6Mwum8HjSQAIrVGr9UFENZSzS4CS+zLLGNf2Es+xiWjbQe1Yqy7KCoBWGPrg3LGPHurqFb9gdYMYetmSPpS+YHejTJ6wmn+KgGYlhkQeyI/S47pQnbpIRt7v3NQMOqqumQ4ux0w3Q7C7OdF29JuM4p/nLc+idpn5t2z9E5vVqjxyNUmqRHjO3c7MzurtUo7CALMnNtRTxzZemwjNcoAMNY8/iRPPDgwpPcTXFAQ58UL/Zs9wDXYy1A/AQLUlLFWXE14Q6qnaF3AZqBdBXs5WEBkAQEf2GL8AbKLBHQePXrs9d7PoHbe0DruLZVtfmlR9mRja1N11JevXlG2kc+8+OYbso9QLxGcuXHzlt25c882NresMkAvzQEbLA9avXlgzd6mlfsrnqGbmtb98ix8NhTZF8/WFDDh+Z3y7j5OlCBo9o8fB3mZSvJTi6sk7FmAwtOnTnkvwB/8QJnVOL85B+/cvi0wvb62YdX6vtUPvB0GgZ8IxvDfYjag2io/ULwYz+JF7/JEpQ+bCkMj2vgApFFZXVle1vjBECGADAjk2fgc5vnJ06dqRUKtKecNL9pdcB7RvonzmYCBrj1Y0VnNf59ZPWOX3rz0zQFCmPA7dmQ3nz2xv/7vf5sBQiij1b4+ZQgPswyhG2Bv0hj9m1K/qUTDcuGFZJRVZ4BzVVIxvSLQkmE/sCYb8uhANYSjQwM2NTbs9YOKKLraGhPW29dvPb1lAcK9WsOUIZTSaMNK8IgBrUeH1khf/Js1pyL3xAPXolDvoYauWSqlxtKAw7RovajenaD2V7uRy4BvRj3zbEKn97X+LEV/lZ1sNY7ipicw6mdhimh1MJadjG4GedLtF8V+YmGHg5q7qeHAdTHUJxrkzo3Ewxl+qS3v8Iaic31StimyZS3OfYnoe84pV9Qvy4Lk7wwxofjJq7yn+F7WcByYmcpe9OcK0YtC02eNR9Cl22jHzLd/fjpOu2SIW4621Dez3QH08p3ua6bbfGRrIjkCrz9vhQhEIZPaOpfHM6wdtpk+umsQxfN1qY4wUUaTqMwB4ieb63a0s60sIeqPI/1lmxqq2Eif2VAvvQsPXIwmrQs+S/0Ek+R0NLLNhDzK0P6SEBV0ldRDsuWA6ulN9sIdDpxqxACihlNBirQmQq46HOJm01VtNQ4KLHimKLJzviQSuSVFSd+4dMnefOstbx+wu2t3797XYYxzADhwp9PXPc8lOx1S3YlevEdWC2enkEH3+rDelkyjMukJEIZNFPsjOVBiXVQdQPf2l+UsHd/7nSnnymCnwnvNd/folHsQBVBJMEUBPgQM1CqiIqcNIEZzepwsajAYH67NAU40+c033xTVh8P76pUr9vkXX9jNGzckKkPUPZrRT0/PqvifqPzY+KiK/iZ7J+4AACAASURBVGGt0JD+/r37trO1ZXs7u3bYqNtApV9ZwOWlZTu1vGzzs3Mp8j6nzCIBBhrYAyBZSzihgK84P5jzOHf29naNL17Kdk5N6n04DmMj3uYAwEnmjjmP3mne9iC3dVm9aSGq7ms67zWoPnrDI4nazD0c+H2E8mwKungMJ58cMn98nmhRtHzaJVO4o3XPS9Qq2n4Mcf0hAWypKnLtREfGYSTwEHYvF/KN8ECkCTqdL16r72dDAQyyLlPZhgflMoud/ZtlJhq3lHsb9ujRE1FG1VtQASCAaxJwYn2xHykr6PHn0nqIdhMDg+rNSZYI8J4MV0a3FiUxBWdivJg39ZyEXpyVh/ge77YBQmwqnQ4dy1Je316//C+0JUN0r/3tbUC9+OuutNDsXOjsZ5x01r/8bjuMYQd19LAzEfRSY/oEzt0mc673yn7s7bqYCOc79oN1LEEu2WdXAfXYb4BJFKPd/nItKKi0m4DyCdODn2FzyWKxd9kvZBn5ORmuUCEN8Sq0MzhHyDKtnllVNh8aOp/LOUJg7vnaC7tz967s/erZc7o2ol83bt5QRptn26vWbHt31xqHBwKrBG42tqB+bnirhMVFe+9HPxItFNbArdt37Oq16/bxHz9R/8EjhNqqB3ZA0/j+HisNlEUzBcCSiYQxwXUQXME23r51S8FJ/GyptJYrGifAJswGjw92yGgUzv3287+4V/j3yvKKaiXff+9Hak7PmDmtt2F379wRCCNDynjAYBD4SpTSTEWbQBwBr0KpWAi3if5KsLHQyi3z98XcGZByNKDw7JlV3YuzfJqyfQA7srXKWD5+bE/XnklkCJuJrSRLy9pgTFxTwHtfEpirVxvqtbiwtPDdB4S5DY5q8GZWhxI2hOi+sjqHULhw0I6sv9RnI4MVgcJhCuvLHkmF4klat1RG5nlQjemhiZIdJHrHf1eGhqy3Upb4QfWgblUi7CkamfXCK4i/RGYGupZHxE0LtSjq0ckhDaPU9XdJbKfdsMngJOAnsJnqfVx1TeHuzN6pj1YCFnHe5fU9rWax+Dn5PbljpWM1MoKFP2u59xajnkHJV7O92bu+WUCYHflpjHF4eIWKXtDZoi6qOIftNWut2avuQinH59MpqlFMnDziY+MYgLDoMLcCunTkvwIg9OeJe+zkSXefl04T/LqAsFhT2A7qjh/snT39DAi9xoqLIAly/1kNYQKE0Zi+CSXs8MAmRkZsYWrCTs1O2anZSVucHLUSFPIep4lmhwx78uAwo71hO3AMQy20r7fkioJJZTTmzK+RZ2bjekRuiQ6q4XwokyYwKbeFgEXqEVit7aeeRg1lZAAH1Dfr92QtUg0ih4uAXm+v5MXPnjunf/Pz+/cfynHB2VCmmd6EokFRr+hBr7A7ce84BfxtcWbcMSKgklRLk1KpnGI5xjA6UlY9ealag1Vv7N47XHag2EatbgdzHsgJBy786NcDhLoGY4qoARnC/pJNTE7KYUdRk7FjPAA9OF0IeRBlx3G4e/euffnll6KROj3yyBYXl1W7AQUIKfLR4VHNHU4dAE2Zu709gUCyYfTKnUcKfmrSJsfGlR0cGhiUs09dhQseVAQEtzY3RGeirpAIs+oEe3tTTd6wTYyNqV4lwBHKnXw2Dg7ZOL6LKhXZt8FBnSHcU2StYy1yDe+lWVD6jABjoVeXv8ezlpkNNW+67JNTVAUtgPGCWIRo1WTOqrV01qDM6iIscQ+RDeNAUnA3fdhRCoT4WvHAZ+70FcBRC2jK79QBYdTse2awWH9/HBBGCtLvAFof6+P27Tv2+NETiWeQgXXHEoXWJOhTroj6Fvsn6nGh/JUrg9Zb6rfmEeF0Agpkb5ydIqYJoGCfWjC3J1GDrHrggX6tlWCknCSY9G+A8FUPiDZQ/TJAmGk/5Nfv6SlZT2lYwZGDgz2VF2F3yXY7sHF6NXsZsIZtwMmv0HJm2Ou62a+sA2WInjyxkWGo/t6knnMEsIQNAkBxPdXyUhNY3RcQBWDRZmJsZCyrE0ZEZnRkTHvLg249WV00KrkIfJGJJOOIjfnqJj/bUe+7ze1tCd/88ZNPpDIq/1OBkaadPnNGLXnI/i8tLSrQWCpXbHd/337+i1+o3lBU6b19lYj1EHBP/iq2FSD45ptvKVsHTZ5nvnL5slpXPHz4KOuRLCVilDgPOOc8EdIaECmcAx0Cwu5zQYk/1HVQayUACBhEXfXdH74rtgPzxLkQbRwAXz5Hrf17BcxoHZSCdDqNUiCI+fnqy6+U7VRWs55rCkgVGu0CMnrlioJefGb0loxWE8wpwUW1Hxoflz0BHnBO3713zz7+48cCrB6UddvEc4lWmhSMYZ18IzWE0EW7Zgj76EOIqEzemD4oo50yhJrkRMFz58f7XRGdYBXyO4roo5awD3XAXrPBSkn9CPv7egQKB/sxtK58trdNj6B+K1eGrHHUtDqcf5A0XH+yK0lUBt0n6KLQmxSJ5F44GJNinmrGEvefzT3QP5hFVWkAymbMKIPdUhddshea0ZcAwjyiWaQqeo1bHDhkMFVroawRBbGdm193AhUBeiKY+3JA6Jnbgjn8E6KPJwOPPyXqVwStJ/198Xd5U2AHhFGPF4c0YxOZ11Z65OsrZBYBYTi37nR7bVkWSYoQYhrgIiAMRyhzcdrEEsJIvOwozKNW7aDrXw4QBnBuFZrJM5xFelIONONJ8vtsBwVuL05+Yrl+hRrCoIyiMkrd4OH+rmoHEZmZGRuzlbkZO7+8YBeW5+3M/IyVmkhKJGpISOen+q2og8LJ5uCVc9vnkXwOzwB4PBM/w3C745t/YT8iQyhKb2rzkAUMEoNAohYCfVWvHVPdmjvh3lbCqavKZkA12tnJACFZsLn5edkIaJ/0oSIzGPVOHFoMI04o9FC/95wuI7EDyaZXFazLA1RalaLJYpNUSyUKK0qjRFgbtruzpzq59U2yKgSvEAtxca7eQf7O7cmxfVvIMPnv2tWZW6nZbk+La+F4llG1nI1DA8P2lftEh+Ig5vo4RhzGMzNef3P69BkJA+AYfPnlF1LJc+n0spRGT62ctuXllazJMO+DRgpg3N4mwlxXZhHhGIDZ4ty8zc1M2wA0XgAENbzpnjnYGQc+DweoWgXM4wi5dLyLFTg1FYdidGRYlFMXY3EwF4wagAOOh5zMREv3WrS8GXwxch1UZ7dLqGzXFZF22+fiCQ4wvd6QdRaKt9yTqK0ARbVpKvA4Bdjy+eAzlSnReYViqc+5Gq4n0RUHlU7PjrMo3qe9kda7/ywAYdvEF5Rr08LyM0pnbarXV7bB9QCytdfSmiT9Puj2Tc/Cs18ePnikXm/8NzRXqMSRSSX7R3uJ9lqoeE7k8I6a+BcBCF2Ygz3sY9xjtf39rB4YFULoy/yOptjT01PZenM2QWfbF71yW8/pl50M//zfZxnCDoZZqrJd7vfbniGMrGd7kFhrp5c2LUOpHAOhlD35oF6a4VRR15DwdgR8UTNMlphsmNSBk3DY1uaWnH4on+xZGAecGawfgBO/I1PI9Wh54Hu2KeCIyMjk+KRMIJ9PUFIBnBRQAjjQOxMbdu/+A9ERsfMwG6hVvnf/vs6M/sEhe/j4sdoE/fZ3H9gXX37pFGZqaIeG7e133lHdIjYe+4nS7sLikvoPfnrlsl37/LrdvHVLSrmAW2oKD1nfAJd+aqy9FQbsC5SWOU++SsE2as39/EvBxKTZICZKUkBuX0Ph+3XyAZVBS0JAnGswFWgXceb0abt04aKA9ML8gp4fmxnnYVafnRrBx8/XCaLu72XBGwVzDg+lFvrpp58abUjE6CHoVfPMryin6i3pKqo8R9DkQ/BNoK5csYlJ2llMa275NwCR9UNm9/rn1zX3gE9lo/f2MzuN75GtuWZLCuefv6lPugKLjbbGJwHCGoAwVEbbRGVeFxCC3FEsoxaG7xg6wCDZweGBivU1D+2wtm/jIy7LzWFCjcL683XRRckQqpYQji4HksCfqSdhncg/ctE0gkyy3fD6MeY4LioGZ1JR/AmVqAEAofObv05A2D7mASA4hKMoNo+gujPJQsThUqqaQlOoUCy2itcwvdorAc2gi740Q9hGqynszlcHcq8HPDoBoPZn+5cEhO1ZwQymvAyJpDdGFD+iW/7dpdgzOhJGIxQcC4C7NUPYwWlu+YzORTUxL0XDGaCrdRxfb15OyhDGZxWf3T8rtUFI2bZwxo7fW57JfJl5c+e2+2o/CRDSauJo33sQkgmcHBm2ldlpu7CyZBeWF+ysAKFTRhX4kQKkC8YAumQjUi1nOM1Re5C383AxELIIkhjvd2c9nABR48gsVWsZUJSEvSiced1pKjNNB0qoHLuP5QI0/sXL1epceVTKpAIV/a6mpvv1fpNBbVWkUwElV6cMhzx7FgAwz5zoqXHQeV9DFDGdEsgzeGP6qlXriHrtqSYCqfRPP71se6i6olYKKFArlURTbQeEUerVMq0BCIttdlonXmsl+1ErIPT6XuiN3j6BLKHTJt1puHjxov34/R/bwsKcjU8QaT+SdDsHPSCPuUbe+8KFi/a9731f9YIECaGEPn78xG7evK0oPiIR9AmkFvC9d9+10yunFYkeSDXpD+/ds40Xz626t6+AJ44CmUJqEGdmEf4ZseHhQdGrJicnlIVizbAepD4r0O+0Jb9/Z5NEtsHrm7zWmMyv17bVtE54f6yPAPyRkfYelIdyMqL5dbGnIdfE2YWOpp5cinKPiZbKPQJSaY+Rvwq09jiPgnWTWt2E45XX3+cgR3aroOQcGTHNcVtLka7ZsqICd9aPj00V7S0KQnYJsGRB2AQW/ZytecCnXHZBpnpDDrJAbqrtEoM7BNjwU5KTH4FbzxJ5m44ICPFZ9C4D6LtIXa/OAW8l47L8rnLbVF9LHHHG3l+e3ep07krZvGvd4Kt5Bn/Su1JZfCebrbv9LgLCNiGw9mdzO+q04QgaYCvoJYlNBdCxj2EisHAj4OLtV3pkV5hDmpzzwqeDRklDd2yx9hl2AFXpo6NM7IrrAWigb/JiTQ32D7lfWKvZ1taO7GxkAFm/3g8RCijt2FzJemyce5uw9Y0NfSb1hdeuX1d28Nr1a+q/yrWHR6i3nrI/+8lPBAoBOVyHdjxQT2lGj/7Gi/V1u3zlsn340Uf24R8+tM3NbfnTE1OTHsRKYlfUL7733nvKhhH04DM/++wzP6NSvVwoDEvV9TVaUhR9HgUvYRYSgEQMMlrE9PTKngMOAaeo+LroDerabm+DFRTfoXECpNU3NQWLyO7DALl69apaSnQEhCmxpa47UTqXlKBDOEpBI6lEg0HKAq6ov5LNnJufyzAJ9vlpsguPHj3yevdqTUCVuvFvXYbwVQBh8g1bArp+lntG0MXDkxw2v4Cvn4rJyQqSHRwdHLCBcp9Veps2QhPH/n7VGDI5z56u2eGh0mWqHtIXyqLqNWhWA7lzXXi4SHYj6U2UNdW5eCNmj2SqRk9RS6dUKVeZGjVzgMbCOMmAdnVqT2gaG9kUgcNk4PVdDoCrDuEIegQEahY1DaZN2fnVuWbLQUceXY93ZSX8Beqsfless+hy6JwMDl8PeMSznHTN1wWEkbER0KcezODy191oJEc8PjeyJe2f/zKgUpyDAEZB0wpaFD/HEcMw41iESEz2zIWJac2utc5wgMxO8140jq1AMCYyz7x4IMKdpFAtLD5nMbMQFNROn9kZELZKOOcAOQc9nUDry8b5nwMIAYO1rS2DOtrTqNtgqc8m4eJPjNrsyKBND1ZaAKHGMo1RUPBwDgN4SQ1M2TUih+5gx3ccPgeE1AO52AuOvjvpDjLzPe8Bg9x59xpGbzGQvqudAADO7UMcJmR0uE+ylw5EHXxGxkjbPYEJZcfSwSYlRDEiQp0tzVe02cFO0n5C1FWksRFJITN5KEDogGFfTgJAEFAIxYY6CADhxx//UbQi9TMUtZWsq2dTZVaKQaw2QOi/83WaMUczkZHCCiz2t9Rl3WmOoI72fUg+qX1RrxzsqZlpe/udt+1H772nWrud3W05RjjjOOW8hyg8DjnRW6LcO9uAo03b3qZmB9W/DYEpxh3VV5yft958U+IB1AwC/qRYvbllqGXTlmEKlUmk48cnJEbDV6W/rDmlVlRiMvW6A/0eF3LBVqgnoNRuc5GhpeVFrS+BwBSZJpDKONP/CqeMbGXRcWWEWBe+Fr1Ojb/1OijPUkRtrK9tzyCGmurQ4IDaoPCs/lUpnAgJuIUUjE+Cg/JDzxY6SKoKsLKW+M7483McN5wiahYlulJcExGXTFnkfOm0RYY6AEI/7hJ1NPpzFteg6Ep5OyjOfu6HPcbZsLnhVGsJyqWsp9pOJUpdiNOF0i/jyvtUB7S2JnXaEGtivHkfzn2AQtRkHfH2ypfZ3d4SMOY61CJKcCO0Alqymvk+eH1AWGze+BLKxYmOTm7L29/2nQCEIve1PX+hJkwW5Vj00f2xsDEeVNm1e/fuylkH4AHaqJ0D1HG+wkZqHLgNZa9xTSieai1hZs+ePVctGWsG1gn97qIJetQSch3WDdeU79LT67T1AxeaotYVNVGAV/TFCzVsBGNIfEBLHBpifw1JNIzMN+Ixv//wQ/v1P/2TPXj4QLVrBP5QSgU8/uQnP7F333tP9EvYJjdu3pQi6anTp212fk774vHTJ/bHT/5ov/ngA9FAt7d2bHgUCm1ZFHOEcvCvyRRSVxdqqoAtfkdSB7vAmEZPx6yBe9vC6ugfJCzRGhz0IInos2KKHMleTkyO29wcDeaHNYYRyIkzKfwU/ptzLSij4fdz79zrsydPbXdnJ8tIgh2itY7OutTXsKKyjHJqIeNA1wVjPFAroZreXo03Gdj5xXmbnSNjOKXzgTnH3+CcJQMLKKR1BYE6ShS+s4AwDEQ4mUGdi/SwZGgxuhyKKvSHVtMrEDhYKdvY0KCNjwzaxOiQ/luiMocHSt8iI1ur0Qy0x5o0YQbRI36AA47hBhiqIX2PNQGCJX7vjokXsvvLDaspPa7JEqPFKVNZdLmDlPwxY9gthXECIHQJ9fSKwv24jpBf7pyyaMPZ7ya+ltFDVUgfzl53LbEwjUUam5g32U2dXEPYHcB9s4CwFdR4s1JeOLru7BMZysFLZHqKhqHzwXDSSekOryteec1OEXhJwYo6VlF/0whnyVj/75MBYefWJUVH26PwKSOclAPjORz8ebTZFb5cFKU4VhHpbh+/eOrifHcChAFacyCYU0aLDnsRFHai6BzfWydTeE/KEDZ2tm3n+ZqyhM1a1XoPD63fjmy41GP9h3WrHNZbAWFaFwHiqiokd5pmRP2lDavejg4Ig17pGUKnKIYyJQ4AAM6zgazDqN3L64Z9HhKwSxS9cNLVpDw57VxXmcABrzkrAkLWtBqHSyDEMxFqLUEtNbbxyNsFeCsKB598BZBUlpFeeEODTlutNfR+L7w/EM2UeaVuhENze3dHzgJRS+pRaOR95cpV1byIcoqiL4c99bsFZ1xRUvaGFKYLzZ2FJYrrsaD+V1gQGWDUz1KGsAgSs/cqnyO6C7SsS29dsktvvKFGv7dv39LXnTt3lBlCBZIaTL5Onz4l+/Dk8VMJ89x/8NDnXwAtF4vY2HihTCQR/KH+QTkgnBtYXurdpycnbXlhyU6vrEjFlHvAsQMMSlCmumf0o5MC34sXGussWOAhyYwCylwzl+fPn1MmAucCWpGcwbExjSPAlrlirbmtcVDPWPO5UGXV7zD1wwv6fNDdwlYBKHFUZMdSoJK1JNpqBCawnwHEehKIT+rGoXIsZynRsbhXB9EOxF1sZs8GBvvlZHq7lLGW3ou5rfE5joBBC2e40MbKp50DP70jUUbxDRxctbWd0GD7ucCaoo2IA22ydmuSzA/bqrOXgI76Lbv+AXuWjAOAVn0baUi+uWUPHtzXuopWLhKakPLiVNY3VGrI2IO+fjts1OygUVPGQCqXatnlWVQ/ozqxRiKAfPJ5lP826LTpJx3q6F71SsHo7ZghbPEdWq94MmW0u0dzcuD5Ve7a91G8WtrWpB+GX9V6LhWvHb5CrrjMmoZiTqYdR51MFPXGCiYNDjhoq2IrdxUgQLAKOjC1zJwJqBcDjhCOieAI/S6h/gejhOCb6oEPDyWERTZxesoFZwAGd27fVaCKOmnADmtNoiQNBEhGbGR01EbGUP9FwKmsUUA05ssvvrRf/dOv7e9/8XNlosgcAoIIBg4ODtt7779vP/7xj+0HP/iB1vunly9rr4yOj9u5c2dFeSRNcv2Lz+33v//Qm90/fSbwyYtzEdEUAC/7INgPUhgeHpGgC9RVzhFuChsFkCWYFjW/7ke5zxMqoJqfAhAsBv2j/jApZdhh7dAO9w/oIKNA6uDQgFSQiwFxDzz62gifJwQXI5QevqGCdCRlCjWmbCP5TEnMz8/Tkp5xVOrPI5pLbAUgmODB7i7z4+rF0fOQ0oaxiXFbQYzm7KpqL9W6YmBAthIWy+effy5RHIIF3xFA6OABpaAAIy2AMKT6E/1LEyhHHSviYjKurndk/dRaUP8x0G+zk+O2NDftv1dDXBOl4+kTNhKbBUNNY1mnjWK0+bfaTfQACpsOFsXtdUqYJjml/xVdR4kIQJgk0xXlJEUfmZS2CFInM9TJWfaVVgRV7dS3fDF2pH+0RdbjUCT6HFHx4ufmbI3Wq8XP0wxltA6e0ntIRgYpRL9zVcoWKbaOxfzpKG6jsBbx8UlGvdu4vewgyAFyPhthIGKDx2/iWk63a6U0isKT1kIAmqKBaJ/rlz2LG5wAnZGJc+Cg+ppEG9V1BNzxYHJA2HIMtYzpy4V6ioAwBy9OL3QKoQNWB4RuaHkFpS6ATQREsnvplOEp3Ggx61WkfcR6zRLUBePrf97a5/Kk4z1fT8fpoycBwvrWpu08e2JHtTqSZsoS9jaqVqpX9b2vUbWyHRp9asM5Vo/KxOVkvhRA8m7ryTF1dz1AdoBd/t4d7nBw8gxtnD1eD+YZ/qCEu7KizwN/C1ji8NeBGM5sogyJbiL1MeyY00d1vbSPqSnh8KdewakxTpnkHjOlUhQSo59danMiO6j2E5WsvjCyn9S7BI1WdYYAQcQOajXPIh4eqsXF2pOnop1iY9UDE3Euz09mUXdALU4T9VJOz/MWBXwHpOiZRBnsLChTBIRalgmQOFgr2qJwBHvkuF+8dFEHLAc7SqNE7TmYOXiJYnsGZ1Bj5ICLflseIEQ9b2hgSGO6tvZcB/TmxrpUQckCjgwNCRTM0sR8YdG+9/bbtrK4qN+RwaP+ThHf3V17tuZNybe2Nmxj/YUcRuYHSib3CXiI1gw4F5FVZl1AUaVeCFqYjxuiEfS269OzMEc4Zb50PUPna5JWD97uIdT9ok8e64V/A9BwWqSSt7KSNVGmXtSpqKle8egoa3PhlEpsS0M0McHYcHRSfa3Gk0bcqS9bvcG/yZ64yArUWW/y7A6b6hlTBrw9+p9TKD3D11sZ8J6g9BFNzqIHaVg7bl+lGaB7awWFXl/oCyYyAThsz9eey0FmbSMSg3PvYjEEYRCBgPHhWV2i+2T0PJNIZrXhLTd2d7ydSJmWE76nIrgs+5v2K9kFAk5qeYWyYV+vlGvLSV1QdkDtKDoFA1P7KT1BR/61/ybDQkXQlfZGe9uXkwxwGLCTKKM+yF2ukvygdk5plwxo+9n9slvr/vscEOYgNvd3XvUcglVRPPtZ1+xBHHSCMQiIqBcsfQgrFTsk65/6yiFWhb0hUyVF4JFRUVAJPrDmqB9DYIq6ZfUWVC9Mk10MIMH7EDw8d+68bCdnFKCLmsTI/vO5vtcaap82MDgkoRWx3np6tecAYWsv1u0PH31k//jLX9rHn3wqQRMUmRmfeuPAzqyu2vd/8AP7b//t/9EzUWNIVvHR4ye2em7VZufm1DuPpAy1hPfu3xPLQqIsu7tK2HBGYDuwmX5e9YppAHWe/cN7AcR8pgBhtebCS3192nPYK8aKZ+LanC/8DSVmuEy9JccPodbtwez8nGnWj6xZPbK+/l7r689beUnJODVOV2N4nbk5406+UtaP2luMReAxvGr5UQQ2077k/dB0FVQd6DfaXxBcvHD+gu5fFNCnTxQ8oP0HAUACZOx5ai8ZH8aTc4Y+lVDHobgiEsd31hotSD795BO7fv36dwcQYqJ0LMgYJ2MrvFeYqHAOEj/EnXjAV952gv6DtJwY6i/bwsyUnT21bAdEt4nw95iM7tOna9aoE52HSlVmhagFRojLHEC/UQ/CprKEfDkghF7qUQwOVqV26fFCs1kJIuTZQwGE1CfM7WF3qsWrA8Ju13h5Vs3vx4vyI6rln5tTv0Iu1yMZEXEPAk36jBTJC1P59QHC3AHOx+rVBWbax7cb+IqfF99fzFi1z1X+fqcF66BM4ChoUjhUQfeMv+803y8DhPm1o47QsyASUsqyg3ivSdEyA4TH10XM7csOx+J4xLrwDGXUirlCYdSUOYXWZaoDILpB9fcp65X6yLm71N3h8OeN8czrxeKeI6KWH9jFaG33/dTtgA/wVfz9SYDwcGfb9tef2yE1uLWa9R42rHJ4YP3NAxvqObLB3qZVehCx8sypgAxALKO/pf6lAWY9fu+OpHMzszpA2bFQFZQojdO9c2XRyDL2epNrqVWiKEbL1Lz3X/RnVa1YVueUGuWGC5uyJk4xd5Es2dKUJSSjR6ArMtWe1QxV1BwQhqqksop6/lw9MQIERYps0AAlKCObiWxXj1X3a7azuaUDjqidGi/LIY+emL4PADy0eYDmxItDEloMh6ZqIhUlZnukfdq2EIpR3XxZeiDLA5HhIDt1lB8A0qF0MeZE8+t1byyMIzU3N2+rq2dSxteDNozZwMCQ9aMQCiigiXpvrzVqCI48VJ9CAbBmU6IyiI7Mzc7a4uy8nVpatksXztvk+LjEVXD298mQ7e4pMk5PMinc1aFLoTTZLhI7XQAAIABJREFUJ8cHwQiop4wPDgHfAUgKFkSmSFkq6LgHAlWsH81xyR0jzyilFk5pfXK+IbTA3GInRCmTeBB9uHzNxLWofeMeLlw4L2dX1K7oz8sawxlrNuVkcs+MqwfmED8q1n0mNztl0vJAhAd8o71EbqvcKRMgVP2P25GcQFOwE2k9KcOGmmfTrFGlJUdTe0VbUm9n9v28z8/HHBS6AEprZoq1QcaGBtz4Aowb2VJRZQGsEifq896bdXcAcfhUihJ1x9BkDxqaC56j2Hxe58BR03u0pRpgKKPKmKKCXOqT4JH/jQfuglnQeha0Zr3i+TrZzOjZ3MoTKgLC17DBkaHpmJFPsf2OgDCC4m2ZynTDyYXpaPJfFhh+OVB8GSB8taCkiyYef0VTefYZAaVhAgQ9STgIdejGgT169FAgCcefNcXeHh+bkG1hDwMQoAWqlnBiQgEzzyLuOyDchLa+LZYGgJBABHaaoBQBhWB5sFb4PBT4WaO0UOO9nEOARMYSy08A79MrV+xXv/61/fLXv7Evv/rKhkcGsyw1Qidk7v/rf/2/VTsIdfHateuqAVRghIBNb6/tJAEb9jPlA6JLP32qemvtwNRWTudpb4+JSpl8j8igRm0xtlXCW6VeASMo9mRUYcRwPoguuV9NNojWcfQZ73GKfYGlE4FbZYfqTYHBvkqqpU8CMcHQin6/fIb2+cCAZ/ySdsehEk4Ea6Om2deA7jntBb7LHtRQXXEl6fPnztmbb7yp+kmpyB4dCfATPHjw4KE9fvxIGVVqMRGxOThsaF4UNEq92dW64tw5e/utt1TXydzSuuPGjZvfDUColrU4JylD2LJ1CgZEkfU2DvdJgHBpfsYunDml3lKNqjeLJVqC4a7S6+qox0bHJ2xgcFigcLdas63dXTuwppH/4LMAhayPFIZP9I/UYDdRpyI1L6Pdxcp83YCw3eF/uXHzY85rEPJXOPpqNJwKc72Y32ufpIaVohoZjbHw95G8lpNbiJj6IZIMoaL2rUaxaKzbD6xvGhB2PByTgIeMVcr2BD1DDl4S4Qhn/3UBYeuc5GPVSoVzxzWyTe0A//g1CnnfLtHXTgA55jmexQGhO20REZNSmZTBXOqcyweI0bqJaFpB+KTbuDrAdjBVHL8ITLzK2n6V97wuIOxlXmm4DhDY3baB3l6bGOq3hfFRW54et6WJMeunqW44YMXidtVD5Q5DVn2SnIMcEDrYAnDgIETfwmJGjr3otWL5+wAIZIsYMznCqhlMRefJLkHhw8HwDItfI+ZG0FTZaAeEXBtH2RuO573lQtglQH9kjvLaMjIYFaesiQqbUw5jPTiTIydfYScQ26ZJPc4zzZlxBlCc0xxVD0SjtEqvlfrLyj4yLlDn/o//8B9EdZTQwLVrqlFxdcqGIusSY0h10pHZ6ewtOq2u8+8cEEafRNnFVKddrjhVNhoK44gxb9wDbSioI7xw4ZKk1jnsie7T1PjGVzfsxXOv+6G1BIqiS4tLtry0ZCtLyzYCHayvZNW9XdvZ3LT15y9s48W6bSYQGlk+72OIYMSCzc/NCQy6sIzL07uabcmDpGSAoRyX+6yx77V3zI8AA+tF0Xcvg/Aed/7FXHuLkbKU/wB2OFWPHjxQFiyazfNz3gO1mFpHFAVXV08LECp7sbnpGawGmUK3HYB5p6CO2UA/YineDioy1jEf2h9RE5pOkrzhfMomNp2lIPuRIvaeU3biUG6D8/KKvkpJugA4kLX9qlp48PfKxpGR6POaXeabMpKwj8VMYWQP4155jyv77WlN8/eA6HAAob3hkEftIfelukiUGJH1L1cEdOnByNgB0hmX6M/IHo25g6IsNWAanacxJsjN+xcWF1RPWazt9Axh0BXzMG6386bl511LVgrXedVM4Z8ECIuZwc579V8TEEYQIr63UJBPOIC6AcIIkHngz0W7lP3a2szUIhGn4rW2RrN4DwigcDwzQ2N7k314/OSJ/o51AnUUGyHmTqrDZb9ix6enZ7Q2o38ef8/6I5gQJSCAGOwwuAXghs2iof345IQAIuf9lWvX7Je//rX95re/tS9v3MjqeZeWl61xeGSlStneeOMNe+ONN+3iG2/aszXqxG9KiIZ6ccCMAh89vfbD995VvSHU0Vu3+LrltYEFBVZlupOD6UwQL8kKWjnK0AJadBcYHEy9XyfVszT6mYrmnvqYA94IRkJLpTY5gGUyJh7Q5XLYlBTkZc75vMgK8l0Bvakp1X8uLi2lesam1z0n8RuPBbvaaNwvGU3ViSZ7jG0k0Adwp/cs6qp/9md/ZpcuXbKVUyuudG2m/U7N5Y0bX9nlK1fsymefeS/CRi0r7+DTgl3A2QSF9Ec/+pGAIQP7jVFGwbzbdmS31p7aX/3t32SN6VEYrZdK1rBeB10ae+fZKzuYRWp9h3nUzmGWA8L4l/9eBw1+ZGrCXO6hMbQLyyzOTNu5U0ua4CP6CVK/gsT5+oYooz0G/3bSBoaGJSyzvbtn61tb1mDymcSkPgqEis9WhL/gXOsAKvbl6pIN7AoICzLYLRFsPWYBVLVR5P4UQCgnsAMgFEVQzqzLj4dTJzEaHMVCs2lFX5Px82OhEEUrMO59yjoDwvbI3bcWEGZnUPEw8gPfa/2gZTkFKHjrQXFzh6ZwSqjmr4sDeuJhEhldD0q0SCwLdLXW8rmDVBj7dO2XZUxPuAX9SqIkSVDHaRt1iVDgDDpz29UhA8hEZjPWQBjGbE8X7qtIk/XfhwR+4dlfdoPJGhx/Wz4JrwsI6T3Yd9iwOvSUWtWmx0bt9PycvbG6YmdmpmxpctQq2Bv61iX5cKdYRm1Uoo3wPJkcQXuxjK8J6IgcElLmlNhMaiafnPQYVzUQ3sTZXrcX6yjNAQi91jConkRhnc5eljwGc8W1o+l4ON8tgFAiJE43FXU0AwyecfGMnwMG1RxKChulZgeiAoNJHbLd0cnk/GU7fYEKFDaPrFZvSKnu8qeXbWNryzN9+3WP5lZ6rX9wUDQn1hetMf7yL/9SVMrbd+7YlStX5GBEZPYIAK/6qkTjSdlnD6KkLGDaIE6zjWBtO8XUaacOlJ0tEawAF+3xZ8b5hlKJ4w7IOX/hgpo9U9NGRBo6F3QdotTPn9FEGHqi2crSoi3Mz4vmCcVrdGjEenBoiCiTiSUDvL+vMWCkABRjoyM2OzsnJ4f/hkKGAh9/Dy1RmaNM4CvZZJkqkfsFfpgXxiIcBq9f8bUWQjNODzddF5osa4IIPgBkc31DDBuyuzhSfGfdQUdTreHEuE1NTejnUrZDZKHqSrsAJGWeU69C1o5Uu+VweT1+8aVnSb1YncaZyZhlDJfj8xJBpRSAyFg5+RnVW+6TLUMdnGcC6DK3Tj0d9OCGFmkojeZUbwXFtH7ylhRkGHDseFbAHE3n2QdF1gRUTm8hQIuAVGagRuRN0QXJMPD4XEPZIOxJ2dV/lUXs7dUYMkdkHLk/GErsFbI8ovD29qgGmfkIZzqjsdNHpYWZED6U28auZ8MJGgaF8G+RW9rBSrdGgsLHOUaYSnYhv0Csh8gMFoKkxWO16CK1ffrXnSH8ugFh1PNm1MOmiTZJcIwvAirULZP5A9jwPGTCJyZcTCmy9qw7ZcGqVWWVyCKy5hS8pc9hnboz0/5DyTYCj9iB2dkZrXmBFVoTNViXLHEPDGK/Hj18ZDNzcxIuARRe/+IL+81vPTv44PFDnVkARurYsBm02oBeCgh5+53viX5K4A/6KO0Rrnx2VTXM7KZ/9+//vS2vrAgIfv75dfvsytWsd15OB6+oTpoaR61161HNOuCVwAp7WdnNAw/Mcw7ye4JZRX+EvYStRISHvRFnokRbaAXBHmNfAs4lApVaKBXO8wi2MHZScl0kCHbGVs+eVWBOtPxUN05A2P1qSmwKgDAxLbhnUe6xrQQB19eVCcWWUl9OgHH17KqLA6WgH/NHcOCrGzc0Dzdv3xLAxl5426GhJFqHj1bVfFFbCsuFM+obAYQAPe9D2LSba0/trwGEn1+3fRRzSuXUdiLvQwjIQ5I5AFAxcuuHnO/0HID4fysbmw52QhoIzJSgcfX12GC5ZHOTE3Z6cc76MZLWtN2tbdvdpSB1V9LSLPiR0TErVQbs4KhpmzSA3ti0BhF7QCER7KgrDLqKlIjcIYqoqgyPaCqpT1gHeuirkiuKwDEAcjx9y+9OCo11dZ47A8IwSEXKWraoC/VjRIyyjFKG9ToDQnfsX56hyg+keG9rP7GTjHrxd+2A+2UAqPj++HfL3xw7oFoHlfd60W8AwuSMiGrbGci87gGVRclTn7oY/6jxI8qtHnEFpdduU388I+vAK4+A53MV0cKYGz5PUe7+smgWLhxSk/GXcmGKfjmgcSAjhd1Ei2ylHEUAJe3hjH4bTdkdfDgl7fUAYacgSR7N7axwJ9evSx9CACFfRzQAt6adWVq0dy6cs/e/95adnp60udFB6++l1U1QRp1+JyXBdmc2swnuwbSvuZxyHPTbJC+vQJdnq5QhrDvLARrJ+sYLzxCmmj/61EUjWw5F7Ch/G+pxZAk58EKtVsIf0ODT+vH/JjjkgFL1omnPR/YI8BA0s0wcBNElZfvyHoStme1iHROZlxDYQDyhateuf27/83/+L3v46JFkymF0SAo89VfjQOReiH7/n//5P4u98NHHH0uG/M7t24l62LQmmSicoEJdh7LOKbut5wuKfDo34tkjgJOtl0J9YUu9aooHcl3q6ogQnz9/QY7byunTAhtrz57b48dPlRm8c/eOxBvoxQgIAjydOb1iczOz7rAB+BHh2d8XIJyfnVFTehw/GtQjMDMzPSU6IK0meEFbdfvTZyh5kjVivmMfqt9kKmFwSqdnBwGAAP6oG8KZUua5JejgAkW01wB8xvgoup6H+FJWLvW0TUEctTWiJ3BqFwKwdXpz1UqAwUrF6mQqFR33OimeA2DN8xZfcsZStplsgmebAa7eViNsF2MggDuAMi9ZTQdQrT0M8jNKFNpeRMIOUn/PzQIgdNGOdpVRjwFHsDqNQqKMKrO/u+N7kmwulFyc0yQmxX16Vnc8Ab8+ZUec5lqxqckptQQhE4FjCCCEZiYxi8FBDz709iXlyYb6VPLfYT/4LtpbyjKFiE7sX8/wFzOEMcoe6GgPwBfnoNX/aD9Z8jHNwWGn0yeCE+l8STWqx3sBtayuwkprDYzraoXYwXc5Q0hGKFSKmWsCcfyM1jSIC/G7d3/4Q1Ewg2LMPkHYiyAJazIAyhoCL+vOGAEUAAwJNLA3WBtO/TzQ9QEfnNPYAeiFfMcO0CoNe1wuVXS2ozDKfdy5e9fm5heUYUQchiDc7z/8va6zub0lEAsAAzTSc7DSP2C//eB3Uo0+fWbVLly6JMCE733z1k37+T/8g8Ry+Mw/+8lPbWllxR4+eGDXPvvMPvrwI90ze0LAdnhYz8P+4vkiSzc8NKzFJtuQgBX7kEDUQf3AqfLYokJ5D/WXgCLEnEK5V7WLqd4ysomMF+eE2sCE7QwGTWLhcM5OT03b6TOn7fy583b+wnkBL67Pi8AXgUvO5MhmZgwqVJ6TEKWXsD3Vs+nrxQvVdjI2XAtgqHuemrLl5aUs+/tiY111mZevXrH7Dx6ory/jBW0fV8PpxM9FxSWLyHqgNOEbAYRkB0/MEPaVrFFoTB8ZwnZA6MnBgtBvqAQVI0QSOBA5V1nCUk/TqCNEWGZyZMjmJsZsfNiVRhn8Rr3m/V/66b01qOxk7eDQdqGP7O7b9s6e2k/QdkKgEECoLy/iVIFwKiaNqGpGDwnnvHOcrCtMK/7iXxcQHpf6dyCXNynOREuSI6XfFwxyi8NdyBD+/wEQdqohlGz91wkIfSA9O5jWXfTCoVeZGo52CEB0Wmzt4O94gMH/KiJj/NsBR/TFK6lmiGjaQb2myB8HRAjrkEkgWidF1ojop3qwqOuK9eWP5JlW9bdLAgg4F9HKoziOOejtpp6XO23H91NiGHSoXzkJEEIXtdo+Hrj195itzM/ZhVMr9r0LZ+3M3LQtT4ySxMozhGSnZIz88wJYZ2BDGfqcFlsE6Q66PfrvNaOpxi7ofFIqdWCFMy2KmtSVnfrJAa7Ce2qXAAj9FZ+nREuJbJdslkCdjxfOpddl0fOOnntHym4xLqoLTICQ37uAyH6WTeLaiA2ImkQEVPeYspOplYXTkXxOlTnMvhrqRYg4AJHm333wgT0nA8X196iRa1p5aMDFN8bGdCiixveTn/5EdTO//NWvFLmmN5YAglRy286LYvaDVhoc5gKLsYZSjWcSLdMaCxXfFH5UPRf0JNoeVGuiEUHRJUKPM/XGG5cMqhQHLvf+bG3N7txxBb+tbQRv3EmhHyNZV/buxNiojauf4LBNjU/Y7OS06gZnJidtcX7OxmkfQGRZQc88uOCN170GhQwAgJSsHCCTPcR8V6v7WhcIvTBfOG20vvAMssuZa40imgaIiOxnAs3Klg0OuiLg5ISAilo+IJazw7NUNc6sDfXGiyAh8yXGAJRFr8eTqmwCS+sb6xoTRc37vJ0HIjQAJRo/8yzt+5b1xfxSK0fdIrQq1VDWfH2Eci7iMhLcGCVbO6y1z3Pmrxy8KCBydOg1lkdNZfW4ltfDorAL1bO17cRJgFB943Z3lKFhXbp+lDfqDgo80X0JIUEbRcCOWlPEIFJPMxfuSHRr2tQc4T2ZgjsKyuCjkAmh2T0/S4CQrEsE4Dxb6ln+1gxhZ0Do9jR6QebZOIkKpTMnExTtWG5Q5AnpD9pO/xj9VwGE7WBQ1sm/ikyj+JQWQBhy28dD7icFYF/1zCw+V/g6uc/zamH+bpRRAMD9+w80UKw9bAhzR6bY9+225puM0eTUpLcGUi2bty3C7qrdCL36Nikh2LCNTYJP1JPOKCstMKLAjAcqFEjqK8mO8yLIxDmFjXiE6un6hpIk0DhXVk5JfIp74WeANNY17IxPL19Rporf9w/0236tJkGlCxcv2vzSot2+e88ePnpsT9fWbHX1nL351ls2MzerQMn1zz+3W7dvS2DL1z5nWkN9+m7evJXq6bDViUHQ55Rp9lrUPLoIlttTgBiZP8APtXbrL9adko2oVSxo7G+lbP2D/QJOqsUcH/fETqrPZS+h7krmEQuAGA1zgC1lr4Wt8zKNiiijXIMMLmqtjDlzyBkMe2N2eibZttFECfbAMXYY+0OQkM9WrTgCUfRtXF9Xe49nT59KwOzFi3XZBgWPprwpPX0HB1Tb3acxR+31/oP7+nuuB5PE72NQ9o1evwQZGJ9vDBB6hvDIbj57Yn/93/+2QBk93pg+agjDCGRZqKAkFjKE7ZElZQgxEKmpcLmnqYj9AMpqQwM2MzZsU6MjNjIwYHUOEhrO9/aJJloZGLLdatV29qu2vbdvW9vIoO/aEY4RoDaBQoAgX4rSizHijgXOTQgJcM9Rf9HJGX8109EqPiOCStQcZUU4SbHQXbpOH3XCz3BIC+0qCnRVdxCPX1MOZ9j7MPnZx7aqNrYfCUWc0t04twvHfF0ZwuIwtI4T99J+IBSzZclbPnF4XcyjT44oznuouXkfs6Jjmd9Hp/HtPlmtY+tJaJdwD0dif3dPTuCrHm6dAGF7psodE8/0yPFL9XF8bkZdQvr44NAGh4dsBAGMlDUULx7ahQBh0nAnQi1aWBz6+XNF9K7YyiPAoH9+QVBKoILChmIQo3X0XpYhzABDYTNqHkVYb1ovtVNHTStTVA8jYH/PGtub1sPB22M2MzZmi9OTdnpuxs7MTdnK9Lj1J3vj9Vg8ay42kdVlFGi9irq31UUzB9gT+j3xDN6Owpuzy66gMttoCJgwD0VadwhZ4RiIMoI6JT3jKmXVJDldKK8DFoCLNghkdHpxMhDrcGcS55+DkM92UQrfO1wDELqzTZ1jPRO2gWbkdB3vqcjnsj6VtZLyIxFtz/h6L7m6elrxd3zf3N6RKAJ1EQBRrtPY93qPysiAwAlOEU14yRCePXdWjss//fqfkpiMO8ouoOJ0vJaakIKVFMU10ajc0uWBLxfHchGzYrUjhfpEenG+6tW6DY4MSbiFwx8geOb0GQkZYKvv3r9n9+7fl6MDOGRcJI7D8XRA5g2arQPCKRyGmVlbXly0M8srNjs9bTNTk/p5f6lsR9AQ1R7C+25x2CMmQ30gjsjMzFRqTu8tCVh7u9uuLLi9tan3M0/Qi2mDMJx6AnoGjPZKvr89q5ea1aulh2emaKFBw2vWHIGn7c1N0cdwYlU/nPoThoNDEIK6wKkZr1XhPWvP1kRnIptNBgNHR0qAAwPqmUXUG4d0YWFen9X+Yl4BhGQHoEbu7OCgbWWOjwNCgiCDcspwznD0vGefC+H4K59THEtAIRkN5rZR89pcLwNwG+emL9VqJ4CVl8GHoIyfIeFEktnb3Np0BdM+FAMH9KxcOzKyLrrkwM8F6Vql7Llfvhzw+t8FayfYFwQCWMPqdZyCO8Gm8GCaiz/xHomVpMxT8TDL6fvYBc8eetDR68Y8MEKA3emeEeTKzoro16ZzriCnn8SqivjRgxjJ4PJZgFnUgMWgCDqpB9k5J0LF0WfAxzpYMLpP7w7iNisxSUJZWFnRstduaiyLz5Im8CSQ2PksLjCgvH6pcN6+mlfXLV4bgFB9LHt7BWzIymt/Jh2H6EPIXskD0F6yQaBEmaoZbyfBGkFoi3URtFF+j91Wu5+tHZuYmFTWSfWuh/SI9VZB1C3yt5RTiWY4v2BnV1c1hihFM66sZ1537923659/Yc+e0b6tJuVQQMkfP/3ETq+uiikBu+Px06f2yeUrNj4xaWfOrNoP3/V6QYArNYMAwzu37yhbyL0QHKRGmfuXMF10F4ikfA/9Nj1Drj1UcdErMnTYEVGut7cFirEVgCHVz1frVturWoMz1Zp6ZvYRASk1mU/BMp41MvsEQ8jUYXuihUcogDPr3qYpZ9Lwb+yP6J2jozY9NaWMHPMWNZ2AX84SKKvUwY8BsodcgTrOWt3/+ro9fvTIbt64adeuXxNrgHtgL6n34Py8zS3MaywJKgJWnz57qtIEBGcIsPEe1EqxAWRwP/roI7t65ep3BxDKJBe4+bE5vQIif2UARSI0fqiLJoHTgyOHg9bTtP6eHpseHbGlmUkbHei3IQQWUipYzi01F6WSbe/t2R5ZjaOmrb3YtMdP16yJ6ihRC5x9ZQldbdR7ETrXSEW7iWoTogNFql3UysR5VHTao6ehmkwm4xVZhKJR6hZZyjm0r2aQ4ppRS1OAKNk/o4VBJwphdu/Hmj0XxqRtjrL5S9aw1RC3gsAiUHpVcNNuvPOoXf60fjCkwz39+MQDQairy7GgC4UioYPkoORloishUtGlt1lyrTt/wEt+Gg4JxjD65uBkYjhbX8eVz1rpTq01I8VavzjIi/2WQiwnxi3ohnJMh4eUKSk2jxZYqDeUrdc67XPa4XEBD9YA1GuvXS1ePy+yz8GIgE8ChExqnlFstQ2vWuif/VVqRt4JEDYo7n/2xHqwG80jI+fQj7qoHdnS1LgAIW0n+lKPRj1DAKjk8ASNL69HS1ks0UBdptrrdHtVH+QOI2qV3kyeAx2AqMxMQWa9GOGPelY5mQn0eLCiqSbfmSOHslqyWcrKJuo7vweIM6YcxkR9A4wGXRWn0+s4aGjv2QU5ZAmAUTfF80SGovidsY6eTJEhxClvQAEEKEr5sp7x/wFfHNyq9cIxajQEvIiMAjShwHBYxuGtmq00B25HU1CmYHukukqtdJqjCE84gAxHr3DqyLS6SmfUS4pidfq0WisgIsB9cQgLhG1v29r6ixRR3lewkGtLnCW18AjK6KXzF+ziuXN2fnXVhWHGJ6y+vy9BGSiViMq8ePZMjgE174w1cwMQnJ2ZscXFeTu1csoWFxYkoEAGYWh4xJ4DwNaeZ1kvrSfzeVJUOonhqLZMLUxSq5LI8qUAYbACShUEaSoCg2tPn9rVq1flyAHuWOs4VqqlGR2z1dOnbRWp8wvnbH93x54/fSaZcwQvAHNBeQNgcl9k8gByZDFWVpZtGiB5zJJR2dGrNXaY2luw/tSuRJnv6LuHGqzbIhxhwGDRDhRtvnsTHvyIwGA47J4dNK1HrfFUb8k6dDuZsxAUQiqsswBiUrbHb0jtJQjIBDjx0JO/VOObgieR9YjaVDISPBvrTVl79n+i46u1RFLzDe6UZ43YR97I/AX9xpDqHxy0hfmFTAHRhZEUBUjHXPS+TSqw2BeyUMo+eSstxgoarsAvlGwBrT7rE5uhaUc1xPrIah5ahXpiqbymKEw6B2NP9pQqavfRPGhYk3o1Cdc5KCxBj8XWoRgpETMHotgoqHvQApVNomWOoW7rVOQ9mn0jUNLXq70wOj6amCcoRPar9zQK87JnZOJSTebrHcLFVhNFn+vV/K9ugBAAowBLqvEjqMGcM16+JvoU9JJtTC2CPINYVaAHmiX/DSAETFL3S5YaEMO1NR6jowKOAAWyb6urZ+3P//zPE/XaA45um72eDaDpQYwBZZlEwVaNeHpPvW737t23L7/8SmJgZGNWTq/Y7bt37ee/+IUSJyNj4/bej39slcFBu3P3nj1D+KRet//4H/+TvfXWW8rCk626e/euXf70U/vs6jW7dfuWxGtgU6AaelD3tYcgVmWg7KUAKZPI/bkSr2cIyZqxzhFgAYBhBwhCMRbQbvkCaKqX396eg8qePjuqHXqpcMlZINHiwuNHTd1L1N0rs1pyqnaIjWUB7RTIyRVbnW2gLGC6R++p6KwBxpV7XlletpXlFQU6AbTMP3ONzcCHIktINpZ5vnf3rpg0AG+ymNRnUhd48dIlBUm5BgqtlFE8fvJY6+Xdd9+11TNntDYQX7v22bVvCSBMojJ7fZ4dDFEZ9fxLjeAlKtMGCNMx3aLNUcxohIMtSZoiIDTk4M2mR4YU0Z8YGrKxgX7rh8oBbahctv2Dhu026rY7gWEzAAAgAElEQVRPRBrj39tnG5s79uT5C6vioGAUU6N6p40epciUowxFoxO1shhFzwBNEVy0AQSXrU41XKnB/WsBQmY7OT6vZ9hO6EeXWhgUD8/jz9VuAF2JrVONWPFAPpZ9K9BPHbS1orA/BRQeB4Q5MOz0TB3HrRsgVKI2BycugeRZF4+mFqSFC81P24FaLsfzerNWfHdxTiLbVIBEKVZwfJ7cD/aTujgeno3Ko6Dt7KCIWntk1NcsRs2zQGSlvP7AI++H3o8zKHyAhJapzaX9/bqeOQxqVd7I1aPOASq03AuZH+42HLri2HRfAyeNd7IdHTKE9c0N28a4IlZy0Mh6EfYc1GxqqGLTw/1WRjafbEt6To1k9B5MdPc8oJJyFclpdEDl8tQ8T3+ZVgEu6oSzzoFCJoNLUzDP+3h/1Gh6LZU/W9CJ3alMjXlTXbZogYrqO13NHb3UqiL1QWPsfR6amstwfqE6Rt/VoA7mn+mU3xCJ8Zqw4jorrMxwDvUjF9lRDyYociFok1p3UAOie+5L+famKRtHpNUVLLdtE/phuhG1q5AhiayCiTKIwwyQdkDncv15lsMxgwPbAmhuYQ/4mOC4z83O6NAlU8l9MBY4HTgbRNX59zb0UJy7BID5DqAHsBG1VUZscsqWFxZsbnrahhEx4ZmpC0R8ZZ+vqtVRqdvf15lGsNHpoUNy+Ig8IwRB/QpRZuZbkvXDI7a3Q4sKF31hIvrLFaeQ7kGL9IzvYP+ADaln1UjWt7JTEEx07RQAk6Ll5qbdvn1bkWtq5Xh5nar3QQQkM0fzy8tWr+7Z1saGnBgASjiY9AiLmieJyohe3GcTUxMpM1Kg/AZNPtQ6k2Kiag9Tn0LVPiZRHK8j7Ne9eLDWadHZKZAMG8cVtaQeyPC95/9uOs0U6q3KSpg96MHej1OBseT4JeufMoQNZYNdlMJp0NFvU5lrOa+eeeV5pVoIe2lsXHRf9QxNGdpiRpPPUqsKZSybXupy0FCGIbKGxQAvNkGCUxu0J3mh9wC6Z+cX5QA3j1zEJqdg5ucAP6ZulxdUNDY/9Z/sQV5Q9wKUsh7JDlMTyusw3RdjGbYnk9rXwiowQljrlQE7QtmxEYrHzrgCiOL0026Fz0eAh+/MMSBFWU/Nj+mcIQjJOvzqyy+U3WL+qQ0jaDQ7Nys128rAoDKRqMtHMBHfj7HNfYyXg7piRvW1A46JXdHpBGK+PFOXsxq8vY+32IECHe0jAI6sD89+9wussB9Ze8w1/evICrHmxOTY2VF2mAwU9hxl/c8+uyZmw1tvvZ3qdh2ghChSMDrcX/MMGMAQSjrBO9HG9/YEUG7fvmN71Zp86dOrZ8SO+Id//N/24NFj7YG3v/99m56bk38Io+P5i3X7yU9/au+8844tL61o/BGWoW7ws6uf2VVq4e4/sOfP10U1r+97aRd7o9xf8jMmsaR8n+TCbaJoTkyIwk9fWIKH/B2f4SJsm1lLC7KaomciULPLZ3jwMRjKAnk8e6LKZxlDAGHq7RpB8Sx5orMngi3eS714FkVdJ9fE3kAfh00BiCVbCxuDAB/nC89CIIfgn86YrU0FHaF8AugQ5qEOU3t1cEA1m+fPnxP4YyVDl717766CiXwOZRZvXLqksWAcvjHKaA3KaPPQKaN/m1NGq4DCUskOiHw1Xao8aztRAIRyrKIAubCbioDQfYBkntsBYfPIxgcHbG581OYmxm2Wpr39FRsse6PXZ5sb9nhzw46ICqLGVyrbbrVuG9suLLPDgVzp14Ime0jEt47ARGZTc0/XI4VF5yep3RQYK0WQ8+0EhKn3VgfLdRLY+jdA6IDQs0OJ8tvxjOk+vp0Oi24/K66j1jYtL++JlNFaC6gvsnG6rgyu15Idz6T69T0q5kqL0SjdRVQ8QxTAQ/+d6EsBYBwExrUdCAbgDKqo0//8syJirkxsolr57zyy+bJAxKuN60mAcNO2nz6x5v5eqiWsoUZhPc0Dq1jDBpoHVmoeCBAq0poCRDgxGAo1oE1F6CFfrSyBHJ3IsB0HhIyBi2W49LxH3R2ouWR41Rt0qzbEqZpguWL/MY1topxHXRyAUMCdDAiROCULnGbJPbnio2fSorbTQbq3u1BRPFlpLRUU77hHXwtEivNlH85mfmg7Jc+Veanl4HMJsm3SNDhlUdxZ7rODPXcAKdCk6S5jQJNjDuSHjx6KCtvX49kcXlp/oSiaxhzAw6LBkeL+oNog9y06M69CW5BYb36utwan+EwyWW+9+YbkuwmEQG368MMPdeiKkrOz4/Lm9OdTlpScMecXzdOHJAhz9syqekxdOH9O4jHV3R17cPeesm0oxg6UyjbA2QQAHPQalOXFBVtZXlIWESA5MjzkWbVBd9oRUZPqHtnlCo4iEemyejm6t34kOu6DB/etWt3TdkGMAacQxdYsuNTTzjLwcVBmuraf7UecKKLXGr5Q/kQCHrrU2LjARHlgwHvdHtHTzJu+A6q8bjHrQZOmwLO5hFqDtuxiTAWV3kRfjDO2aBcAJ6JTH/g9BR0VZxEQ0OkVWVFAs+hkKP4l8Rs0BULARZl71nh/fwp8Deg5FQQMr6N5pAAFVLsXLwgKbElkYzv1xWQleXN5vqA/ez9CAgw4r3yF/Q1byd4fGR7x7Gs/vcWg6fXZ4YEDQoHSDg+GPYGGTc9K7kl02qERGxmbVhuL5oFnydwu+07tpS9iEu4hmMCzUavGZ5C9kw1JrBfGCqARFOFQsCSb6IySsMlaHVlgKA8ouq0B+AH66NMWc0YWmn0ZrXXoDT0wOmoHtbrtb+9kwBTAyDMEkGJt/6//8TO7f/+egBJgEKXLH//4fWVNsBs8Q3ZmJkDv6/f1Rcu610mefNJ0C3DH2GMv+DdZM+wIDAkySABb9jd1cQi5MJYAxZXlUwoCoczJGPB3ACGcf4JVYlYArJMtZGwAA1cuX9XYsbZoZE+vPtYJmT7W8OTkhLJXkaVkvrE1Q4PDPubqbbilWj/o49V6Qy2BAIRP157Z7z780C5/dtVu371jQ+Pjtri8YhffeMPWN7bE6iBgdOnSG/b+j963+dk5lTfcv3vPbt64YZ+SKbx2zT7//AupMwOUPXPqPgf16dgF7pH74zzi/kSlTL4CY0Pbnx/84AcCWICt+YV5/R7hFgRyYDiEYA9/H+q9fpZyxh04LX9gUHYhWjUxw0HZDUD4av5FqtVPjB3oq2IolBAlI1A4ZYvzC7rvixcvyiYADJl/fo9NZz9zjnHvV65ctg8++EAg29t3+Fr585/+VNeAucJ6IRj3h48+EqUUYSIys7zvuwkIE82vHRC2OMOF+oCge1EfR+0PUftyk8bRvTZSKdnS9JQtTE3aKPLsiQe9Wd23TRSVBoetp1LJxGX2awf26Okz29zdtQr9CYmOEc0gqkAPlJTRLFrlToBQhjQySCmhFz5sahHfEq3uaDRSvVHHhffKGcLIysjdybJax6/JxuscLfPIYqff5fUUrdeLqGDxb4r34fcSr29lhlClXoWjt3gK6wDMny3onMlT6mwngt7cEjp4ZZPS8sYsKJIn9lrux9/svQGLr04ZwlcBhBEQEMU50aWDJp0UCPQxIQ4TfHgMuFS/Esjz9efvy/s25pnXqP9yBwMD7NkuLT+BS5fEbs0QFmstXx7t7bjuE220vYbwcHfH9jfX7XB316xWtXKzaQOlHhvpL9ns2JDNjQ5ZX/NAlFEPhvu9YGOUDVA0PfWF03/3CUgJEEosxut9ApDhiIXioze+LSlD6M22obJxQKEMWfOieWVmqWMm+5ODzwB2GlnJZ4eD5tFgQKT3SPTMYtCGA6wXbZGAunpTeWZRFK/0coDnANJrgPLm5jlg9wPdAwmRXShrLABP6xubcmqIeqKUJvGkZhoj9Ur0aC30pzI98cjGkFUEMKZXZpoSKGTsXwYIZbMZg4yKnNvH4hohak7NIA4XPZ1w2HD8ccK8N+CEK76SJaS+rVqV4wLohQ4JrYfIPUqhrhDZa/v0LazVJA5CbR8tJVAUnRgds1GEG6DtHR3ZENnF4WEJzkxOuOIo48ick7XDoSFjVqGJ9PCogAQ0bjI47FUcbyinKLfiYAHwcAaRj5+anRWVDpCRhzMLmdaM/eDrk2fSPKuIizZOKOUlyiYCD6nGmMBAMATi3MiDTR0YKk16q0HXysWW0rLNzpzWs9HZOd6mIoIkhJ/dYRsYRGCHe2jNEMacngQIiSooaw2wVyGhMyEYs7GJCbEh/Oz2YBQBMNYBjvaDBw9sbe25ykkAfTh6qikaHXVA2E9bCweEXBNQyDqFzqf2HIiDQZFTv7hpG6fHaXovf09xiTLZCM60tY5ye+LZNLcHDQ/YQSHvH/QAHx2Vk/EMQgj/SWYTpxpKHa+lxUXZHYC2xjhheAQuoPjhYOJ448xTvwn91xkJbsfdxwnmTOptmVRQJbPfaCgzRFCH+yOzPTk9LcEdaiyPUv9jMrSMDSInEjOq11TrxQpl71PXCqXul7/8R2XKOGOo5SX48qP3f2Tf+9731JybzBH3qvYqKUDJvYpWrOX+OmdGy4H7qod3IRvZ+idxDvBT9rIy8EnYZXll2c6ePacsIb/76quvVHvHOnn77e8puwQFEucf0RDmgaCXP6+r00YJAfuFc5h+gE8eP1bGid55fM0tLMimodZMGxynXLrA0+7ungTKAIXKIu5Dcd2w50m5Evs2jDjL5IQ9efbULl+9av/461/Zx59+qpIsenzPLyx6HSu15EdHYjb88Ps/tIsXLtjqmVWdKdSlA3YAg1evXXOa5MOHznZI/XcD3Arw9vWpU4CXNXhQiD0vgR2Umaensp6wb775pp4pxphnpcabcYsAq/ZA1VtaCIQSYO3pEYimHpFMtABqEmhrr1F/6UIQZYRt6+wftXsqO+We7Gult+Ite2YnRe9EFIZgAACfOk5qEnkf9/jg/n27fPmy6KM3b93SHmBcaWOE3eBrZGRUa+aPf/yjgjUATM4uzrBvFhDSh/DZE/urv8n7EJ6UIRS3PTIISWBKW7AbCbuYIQzKV/PAytAXqJtAicyadmp+VqBwGLoA/HOookSarMeGxiast7/fqkQHjpBPN7v/+IlaUAwMjSp7iOshed29XfVLjprzzCGRXXHDEveLuIQfTN6sXgQUOUb+PYx47tQcN0zHKYGFpfeKgLA9kxKffXwRey1mp9dJgFA0344xy9aMVaeMTnzWtxEQegumTrFYJ7x1BshyE7r/LjuAXucQaqV5tmQzTgDqneYlHPMsM5DoiVnta8cMYUTrnUKWgQ21WXEDJ0cATn9qiK4aJSKzZhIKcccxf+V1iV6knj+Tf1ZkqRxYel1bNNkNr8Oziyfbhpca6rRjRTfvQBkFBB7u79rBHhnCmo3QA2p4wOYmRu3c0pytLsxYyZCoTtm2JITA4cxhHFlB1a7Jie3TFmPainRRd7iPrCdl45wy6k4LGSHoL+H8kg0RRfcAYFdPIM3pgJGNDIDWm9ZbDggBEy5B7pg7DxCFBD3jz+fHnAQgVKF/yi60m2NlE9XENwf6nmHMwb47iwBCF93APkJDInL8+eef229+8xvRkVhlyjjSaw3qqnSEUFHttxKZJqLF0OO6ZIBoLAHYBBgx0FAdAUg4L9DinC6b03o9a5KyG4UMQqydAIRSd5ubExhkTbP+yP4BCIne4mAQsd1FiOigISdoZGxUSn1zc7PK7kH7Q/gFQEgt4/LCop1aWhLdEtA3MTZmE6Mjyvxtrr8QEMfZ5ncofqJaR0YLZTmAHhk75klqpZMzopDiDABG2as8b0S+GVueXZLusGXGx62+t6N7ct2y3Nn1ZeNg3FsceIBmgN5eZCBZp/T+qnt2ErDIfe3v7UpVlOfn3jWPTZeGZ+H34QilLHRQMFkn0KdY553OgyxbmGr4fO25Ei9OPnsAR4754PNQOfUASmcbG4BQzmBkBZJa7kED2iXCR22AENGaySll+OIco76fPUvm4aM/fGT3qJV69kxidZOT7pCyXnDQnXZK2x6yuM5Qkmrq7q7WDY4nzh4AETGaiYmx1DDca6S09suD1leippBekq0Z3dirGRMg9l3qKcw9e+15MDL6skARa4i19PDBQ62l/4+9N3GOLL2u/C4yE0Bi3/cCUPva1ftCirQlUZQnxqEwJdsK/10Ox0TYVtizeJNlURPjCHsoURQ5pMhmd9e+73sVCoV9R2YiAcfv3O97+TKRQFU3m2rZFqIR1VVIZL73vW+5555zzz106JCAL/cGsIzzh6TNnTt3xEBxfyRJYLF76OOcd1ntzk45KFJ97cZeia5ogI0tSg1AUM6/5fNI/XrF4rR1dllzS5uVChu2Rj3u7JxqIVlT1Ocyv5ryXs+mvaFQEFi8ePGiwDjSaPZL1iTBL7VVOFtGtiWWJTAXc1mv197jeN/n2Pj6ASEfxh60vr6hxuxPHj/R/cDgYwoCY8R9Jf1M5+bs7Ftv2/j4hH4PNppxYg2wVgDrMiMK7ScSlhQgvbUtB+Q7d25LJSCjrvFx1fjCKLF/kMRgP2EuwByyl8qZONTvoY7gefAMO7u7BMLZX6kTvP/4of3N3/7E/v7TT21pbUPJERJ5GKBQ58gzxVnzyKHDdvatt+y9d9+1gX53CMU8ivYWt+/cFVt489YtAU/YMeYSn8+6YT1xvrEH8kWChURxNEULmVk9d8YPiSrAKhpOMTasOQAecyK2rADsyguhUFCyAsk+6xmwjUweGbbYWzkzf5n4LSRlS7TF88SscVbmPOFLTU1po6RWOJlmry+MZlvsISdOnFDdOokani3XyFyAMb57967+JInA/Xj5QF7AD6kvz5lkD/8mcHno0DcLCNdsxwGhaghv2joFwvtIRl2zFiRlIaBI+iDtsUxTAg53CUwBwjYKjZua1EyaWkJMIbDLp9YDQ5lMvsVau3vEAsIIFre2jbrGuQUkowXLNbdQ/S32cH5pUY2TnboO9So1AYS2i5BNVRAXgV+QlCozUCXXq1il17u9rwoII83uQdjuurH6APufAKGjdX8SVeRsDTh0cVyFP0y2h8SgJLxH1cbhoEP/lPr3PZ+FIx+vq023/AiSST3jQEztnjuV30v/7KsAwiTYCGYMERDqIFPNoEtTYiuW2to+rykMyYEgd/Lr4L4qjpzpcYh9lGJCJUpDOLhigiUuI7++/aFfpa6t3uv2loyqDyFMA2zOdlmN6Uf7e21yZNBOTI7Z0bFhxFzk7vXGZOJZ36oLI3AJ0rfYl1D3SL5ABn6BIVQN57ZlE1MZdw/M6cBwG3/mGqxgZPIigK/0Eau0JBEQldQr4/mdcA2RmfVeSOxoXmcoeWOqj+VegNAPwrAwfIUkv6fklmqsK4FqWioW5T8OgoOZzs622LSnz55KKoQEE/ZPaYdgYLGxvqlggwMNmb0HqYDV7aSmN/1EfQ75ficGm/2eYEIyWMBJSukQpYhhbmqfrAMIYy0nmXrs3QcHhtR43k0YnF0hgyxnu7U1KwDScbIOLpIAAMAODF8vGfjuHuukf2FXt43QnL6r2zpwioOVKhUt19BgqyvL9nLqhVYHQPbwwYN6LWwh7AqBEgE148laGRwcsgMHJiQjo65PTrepvriMi5uwOGOjc0jMsLuzyqY76THgclDAEsYLAFuxf0o4ZARk4ZucIUQyltduuLa0ZI8fPpTxDM+RzyEDrqBLjBXzGYkxgAhw1OR9GRsbbXJyQnWRtV+67lA7yGdRb1rEcEJOuSQovDeh2kgFJg/nQFhCehKGXbgKaEammtqh6NAb5z/rwkFhQWUi7NjU7InRy7vjpxKqKckoEs3ZV7NqqUGgTLIDtgvARGANuxJVFUgeYzJM7oa5nPqOEfTyLHnWBH2LC/NinWOLF66ks6vberp7xTTDzMX6vnhz8R4iCy+AztxcWdG8T0tXYRwF9HluKytKaDx++EjPnQCU62AtwyRRc7UQzJK4Ttg2WD3qk+h5NjY6Zp1dHdba6uZXW2VUDCXdE8wPrBY1frBNjB9jQj9bAtb2NsbI26+0tLVbUz6vBA7gGnYD9pVAPbbTAewBVhk7rpX6YAJ2gCesmMY0m7WllSWtD8aX4PjkiZOSywFmnYXNWGNgpJPJEX0eUsZd8WdptcN+5ET1/I2H0t6lHGrDEyTszD2SKZI2Up+3sa7tivow5J3cd2xk39+PG2l7wp5xfdHhm7OGMQQ0AJ5gAdWTMN+ifd8VDkuJ8y3zkzEBsDPXY+sj3s/NslYFQmh5gOrCk3UOYpVQoT3S9rbIkoXlJfvVZ7+2X376uV28ctPml5astR2msEsslxKNqFV2MnbyxAn7+KOP7PSpMzY5Tv/WnEDx/OKiff7555Kf3rl9W6DMa0i9ZQYgj/OA9j5i1UNszXqIwFE146km9IBBxgClBvPAmcROjQ2v5fciO8gzIUGCOZfA4MuXUrAAIvl3JUZfF3DUCTM8Vos+KZFD8VpNrUXOxp2yKwu6u0ONt/87MujJIAkGyLNHcN+sb0xk2HP5BiSz7mGKiQNQkaj1VLms+x0ZGf5mACF8AJUa3ph+xv77/90B4QYNVnNuKlMOTp5bZW9oLIlGqCHUpk22WZlxj9CjnKx2rP34Dw3Xt8tqFN2SzVg77mfNTdbV3GQjFOJ3dUpOikxmeXXFyjAYHE6t7TKUWSWzu20K7+hHuFEoWUNjk9xFMZ0BELK5qvmyJGLVPfzidUXXPQ5QOWIlNRFe4xMDj1g8HGVm9UJVrwHaI9iN2rmqH+9m5SrBd812tWtS16CLNGhR/FfvQvY2qan9FQ/g6zNu+kkKKL9+0919LenL253521ueWjUqKeBXFfv6BSYZRXe2rdxNvBpPtLubmd9/6jodCSaywvRBHh+yv7zyO/HZOXiqMGn+vg4Iq0c1fZ+7mdt6gLAi0wxuvcGYI2F3os12cNRLgqLYHw2GMATTSU1g6i4iYBOAjePoxYouPwvGA3E0+VxJtDo7E4adTU6ZO/q5YaSSHsdY07v/9ArPLiVrSh783oAwAwtVLKg5PRYKPR1tkp5PDPXb0QPDYglrAaHGOAAsBa5BGlpRuDuzKnY1GMR4b7asJIL8fmQIvVcZvYrcKCBZg6llpP5pucakJ5NaTsgxzc1KfIxhXb1Vjlg+9RysBKcRKAjYhRqdCOJdquvX6pLgnDcID823k9oLBYOV+k8FzmEcsAD3HknOPsIM0nICADX1csqeUEfy8IEbsoR74/0JttlHCR6Rl8q0KPZQzDi7HBdAXGupZVb5cdh7cKGOczBOF0C8VJChviom08SqBIc4gt0YVPT3D2h+YgU+v4CL3azuTfUoyN04x1TzWkmCAAgBPLSYODA6ZnlYunzeOgmCA4uGM+dWYVOSUeYP7JHaW/T12fg4jez7VdfCv1O76HMkq8O/t6fPuC53BMwJLMiWnsRn2FsFsrcAsWTB47cDN6S4re2t1tXZoWcgR8tSWXIxAkFAJ8YkBPsYHZQ2NzW3xGi1tuk6YD2fPn5itzjn1/19MTUBBHI9/NmEa6nmqzts4pZJlnx4yJk0AU89D9aIP2+ulbEla0/AiMOievIFl1F/TlnJZQlYvRdhi0Bh2IWTsyWeQT43K7J/z5uEuVn0hvV8NjsW4Ej1fKHulXmi1inq+QibsGFrq/QR2xRAwSAlgxlHU5M7FwbjHP0ZajzZJ2PTbZIlAgUN5mYSrW32avqleryp3Qa9XUtbkpQhBxsZGXUGR60JvIUMpi+q0YSp3fLgFikZ7zG/sKgAmmCYhEZHR5dAHWtZToYzr+zliylJ0WB1CbhZczDdT58+cfZhbVWxDKDCe4IiLexTzR7MBbJ2nuMGZkLLS+7qODcvViV+wQRzb6wj9UrN0we6WdfCc3MDnaxcae/cuWu/lmJgTdeOm25vT4/GiM9hbGV8s+XmMuxxLUEyCXCaevlCygNAKQAAZgRgSDDNHPDa7tD+Jya2goQ+Jg+jk3egPFMlAdV+EVXxw66/hDlWc67HlyX1mxic0Molm9HcY9zm5+bVKD5Kznn20QDGk1sNSpawpzNGEVwC7EgYYfpC/TPPi9qy3p5eBzOpdh9xznsLmaZQT+pnjTvtuqEP/88+Q0JKZlRy2zTVUsvVdpFatrJlGnN26+5du3jlqv3kZ39vT549s2yTSdmBSRDnEmfA+sq65g2gEPkogB1wRpKBOXDj5i2xhOfOn5OUlLGIPQWHR0Z0v7TSUSueQjEpK0EWy3NjPwMQsi74PTdYalGdM/tMZ1dnWEsj2uPYD9wYypOuq8srqu0myUdCg4QJQJq1/pUYwmAcWUmS+pns0tPA3ms67ggQAl4jgAaEMvawt96iZ1isMS0nkKOzXqglZbwwnmHdx3Z4IqdCyyfGgD3yG5GMIsrhVpfN7P7sjP3ZX/y5nbtzW+wgYLDY2Ij/r5Vx9OKQ2vTN1ZKeZZ6RxBo7ys94WNqka4CJx/AU2JdkZ4xxTE9riw0zsK15a89mrRdtNVISHJxKJWWmVwqbtoLbFfazoe8g7Sj5Xi+WrUCxNAB2a0u9CpfWVgUaCY68F+FuQBgDKoICNZQlO0qQFLLQUdaF86Ky5UnGpD7q21uOKSeFXdtPvYboHqRXTELS47c38HpzuWcEJ7s3xv3B4n4baRocVgOnNNCqvv9KFi/EiHvoQRKgU4+li20jAnCJwan/NcAXnRiB+g/RaOV6Q+PoAOo0NkmiMIxp+HslgHVwF8exGtgG5iewONVmC9sJIHTWuXa8I9iqjEe8zvQYeOCacl/cA7Onm5dXAqrK8+AuvOYkAr3KHIoBV/qZJ9myGNOHORo3zTTTSIAcwUS83siSpS0Waktu682j5Fkm97k3INxaW7X1hXn1IMxnGqwF84yWZhvobLPxgR470NddBQjj57lttJswsBe4AYu3hBDiCS6j0WGUe+F+CWqitEkTR/MMgwx3eIsBblraTbY/3y5KBZcAACAASURBVIzRCMFkiw4PJDgcmpKpSvbnbCOvjRMyk3FZJuPpRjWebSU4JZtPNpkvB4TOKrokr8WD4DV6Pi3rT+Ruql0iWZa4dvqc4vd4HZIugkJ3Fi0qo4zciYOWoBiAKPASXD3ZMwn+vU7ERXLpUKwqgZSas1py0eSpJgG1rfoQrMYd2BJcAqZJPjoIwmp/K2EUAQMEVASSBGajoyN6HS6nL148t5dTL5VFdsDtrKzaOTQ2yikUWVtzW6uaFvO7BEEYCNBSYmVxSbJLOYpubkje2ZTLqh0FRjL0KDx4cNIOTk4IALTjNNraomtkvLh/SYTEQHl/O+RYBFTIaQmIHz19IhY/GoDA1MkxdGVJRjYzszNqutzR1SnQefz4MW9uLTlWRnLAicmDHqC00eR4XS6Wc69eKSin5oggkfoWnjUAHnZCgRVueglrg1unj3foIpdM5VAgrGcg4MXzCPI05iXXJ7ZpNXyvrDn4lhy2KFDB+HCNSE9pcI+0E2AQv3xPifugZrXP7TA/PUguCyARh0iiiMumWehv2C0JMs+Yf0fGyPhST7W4uCzmwAPnkjOgknnm3Tip7MAaJoZgmj9Zm8wrQGHc56LTKGwBrrCwRQBCMT+lktfukSDAjKO13RoacrZZICDe0Htqbe+Yzc3P2YsXz5IWIQTtBJFn3z5ro6OYVQzKWIh1yTx+eP++Pbh73+bn53StjOMKzaynp8XeLy4uaCxllT80pFol3of6PN6XfpIkyFnTc7Mz9vTZEzH+z54+FduF7A154/DIsOZTWyuAws15mMuAAN6Tv/MeABkAwRdffKHnCDNy/NgxuevOzs3qd5oaMdlxtpt7plYWMED9IG7AxHcwbGvr3u6EPQugS1KGs04tC6hNV1seagv9fGE+BOsHT6jp3E2XNPjciazU/mDQX8vOtZe7eIwXIwOVAOWmJoFh9kZJvDGZQnrc6G032Bdhfhgz9ZrEyCnM5y31kV0WKCchwNr54IMPJaFkHrEXqEY0GIVJatjUqLnF2nbH5CXNS+S8qhdtbVHyjutl3jLmrAPYQ8xkAPAM3NDIiC0sL9vDJ0/s//rRX9vte3cVPxPjs+9znZyFmxsFOSB3trfbyROn7PSp06r5HDswbr19/Vp/z188t1/8/BdiiqmfJNERZeFS32QavL/i2rrOVlQLxY2ipJjNbd6bEfk8e5kay6tnuKtxmA/u3OzsNOOrOmsSkA0Nqk9lH0sSusF0TTAu1Xai9vnvFW+k48fa31FdYXHbaPGTb/Pa4ygZ5dmCeVARcB/seZzvyD+RRR8+dEjXz7OAEQY8371zR8w6r0eWrnZWOMGvFfU53wggLJGh3N62tYYGezQ/Z//yh39pF+/dtWJTkxjCArLRbRPoKuI4FRalpBjIrjhYQ3+yKL30ZpXV+l1nZNjcuVG+y9bV2qL+g2P9/dbb1mLtuax1kolC+skGSvPKtVVbESgsCZTyDSjUtzXYeqFsRbL2Aq0NVqCmY3VFgFAugZKNpBz0Us5fOmReAwiJCWOBs+pXEqlT9XTZFxDWYQhrAWGFYXKHv7i51QNZ1Z/8jx0Q1nfFSzOQ+4GBuHnuGoc9JKOVzE5ChiVBRTUQrQaEaXZXgC+A+FpQXgGDHqikM0kE8xwC+vWUM5qYjAAu3xQQ1nvuaeDl86cCDtNzwg/BKJP1DFfNbA3XrjuoANxaprQSpgX2yl/PPVfAUIUxruC2eGj79cUkS9U1pAn1VEKgdi5US0j3BoQlmtsuzFumWLTsVtFyoUF9S1PG+jtarL8tXwUI47Wo3jECQuSZKnj3rGUtIIz1emzckpoKGDMkgVE2B2RuYR8bAVTYfCSCMGgE0rHeKPZD4pBkbsSD1PuJxX5qFQY5snxcP59VLAaL+pQyI0qDZccd3Ne8/6QHwm6tnwssHtfrrqTRBl3ubY3eSwqNhaz5kUmGYCGkRZKEPMkPWCrmvRIQPk2SWbcfIExeXDNDAYSGZDKOVXCQlIEAhg2bzmKq5iufV+NiAiKYFQ/W8sn48TsEvNRwuAEJp1DoU4oyJIBjmCVklxjHkNHtbO9QENqUzUk2ivRyiQx7oWCtzXn75KMPZbgwQHA7OCCDBDW0zzVaS3OjADrgOzkfVRvmbO/y8qoYoRewrk+fqreXkhLBCVIJJZ1bXClujZt6TjwT5Hg0h1f7huZmBYNjBw7Y8WPHde88gSdPHivQn3r+QvWMx44eEcAl885zJCgHcEZbd8xAvME679kUWDNagHiDZuY794ZEkwfN52juAmpDUoWEqqS56zgKOlvoklFPDqs1S4snRGCZeD9J3zCACRtkOjcYclZJKUVMM/BerkLYFAtLcoPEAUElYwO4I/AiSH/0+JEMHQCDrBUAn0B7e4d1dHoNFkG25kTZ5axyGc3nXbqJAyj/r2us2NSHndDrP7cwDlrzdU8brWYYNb691QfXR2KmUNwU8wYbQiLgyePHdvv2Lbtz765krIC3w0cOy90Rww3mIgkm2A8SGvfu3BUojPXHsJjqqTk3J3daEjdDQ4NKThw9etQOjE+IpWwXE9vmQT7tbMplm5p6YbfveD0wBjTI7GRcQi0lEumRESUY2Kti/1nWFz9HQswX8xdWkuCWZ6JG7Tume332/KnXEjbmtDZx441bJaMYW7IA3rlPudsG5oWkDs9FfSFDLTwxI/MucY7XtutJOBgtMXGhhp3kg8olGqgY30u2tSvcj/ZD4Qf1f49xApy7SY/PEVhwkhNiNEN9bJJwLHkZhq+f8B3aaQBmxKhvbiZ1b0ePHlFSS4CXHpK5bEh+eHsK/g7QIEHHteD6yb0eOXIsMZkBWLLPkeRRgk6JPa8Bv3z1in6XPRPX0dXNTfvpL35h12/dtOmZGV9LUpcAwuneVBKAI/lB4gvZ8fHjxyV7x+TG1QI5mezAfP3qV78SC+kAx8tTAISxF6USXpQHFOjfm7Wm1ma5UsucqatL40dCEvdSms3z/1JGhL69PGcZ2FAawhlG647gXhqOHb2/E717P/0vCwg9IbBj26Vt1dbjKsweyDzleQistrYmfW6jSki9FwcHtbZwoIZNjMlcXgPbj3EO/SK5V8ayVNgy+lZ/I4Bwc7tsa2Qjsxl7tjBv/+bf/lu7/OCBlVtaxBJuZDK2slmwdXr3lKhpcKMBOXgSAKjWrmJ5rOxwZDIUFPmXhHRBmpNlEWfMulrz1tdJQ/p+629vk2S0lUlCFgtL6EAD8/mrGMmQxYMlhB1UsJKxtc2SFbfNmjkIcWzLZBKGMJttFCBUX8KQPdekUf+SivX8fgwhkzn29sLRSDLDwPKkt5QvDwjTbFMEFu4A5u9VsZz2odt7Y0szf/WuLV7nN8MQ/gMAQsYnxTxUg5U0Q1i9ZeiQSX0lY5wC8PUAYTRuqAbx0QTAnSKjAUZMRuwPCCv1eVXBc+qZM+Uiay07nFCT42utdm7sXQtRb36kQW5kCKs3TDV3TEaqtvYweW0VwxrA6q6srb9N+nnpH/YAhW8KCCNDiNtoeX3NGmhFs1W0TEPZOhqpT85UmcrEm4m1lS6T9PkAY6D6LsKRKBkNfdTihqb6rMDoO0MYAbrvNZXsZASLSKgIrL3oP6lVCvedrjGNz7nS8yoqHJzFSMyB9LuVuRMlxfE13Fu8jjgfARpIB2GrInglkx+lK7S44Pqammlc7Ye5THGCUY2COvV1dZlgSYk/r3OM6yHZb+KUSUvM06y25sZumlspDOpdccvMOeiJATo/g7XjefFF+4QWekV1urmHbM5Dfy8OaIIMWA2y8AQs0X2OtkSu+qChvSc19acY2goQ6uvusZHBITty8DCIwWZeTVupULSO1jb7g+/9vp06ccJ6uju9V1hzo4JK1aaSJE3AsSeJAIdiVrM5l97efyinPlzoHj95LKMeWafjGokDJr362nGKbBdrxzxD0rvFz7NZGxsb9ZYIBybUxPrI0aO6HzLmVy5fsvv37kqWhEPgh+99IKDQ39trmwA2wOC6M3oEXjgaqr6rjb5aeTmqkq3mvtoFJqj1a1Igxs0w1jJkyjWKCYo9wOROWajYwifnrXp1AjSdWY+Baq4RmXEEhNX7WOx+4bV8YQ1IGUIdFmyty9OJQ4hJYKkAFowhLAlyvhs3b9i16zdkMEQwSV81gBdAiUCNBIJcxoPDr7fPIXD3RtVK/ARXVgGW4KIc91wkb5IHirWnFxtKqWZryDba1lbBDXzE0q+JDWM8uXeCWp47LoSwv4Ca3/md3xEY5Pq4H8aS5ta0aoB5uX/3nkB+f1+/QDVzGcaf9ybY50w4eOignThx3E6fOS2TpN7+AQEO1j/3xN5CPIRT5ZWrV+1nP/uZglKYKpIMBLfUo05MTtq777zrcj7qo1talHCRMyYJlxYSLtRGAWbmNN7MJ4xWAJhPnz5W8qClucnGxw5oDbJn8n5teSTPnWKtYSMHhgbUvJunz+9IMZHNiv1hPudwRI4JzlSdvupqtwELfo2ZnD97kkUx0VZ1wL/mL7Hi1OFE9VyMJSJIofkMkhmx1VI8gxlj1kFST6oWC9Tfxno/TxQzR5UUiC7HuZzcWWEAYXcZXykZ1NonFxKWG6rzlBy4pUVzifl96eJF3dXpM2dscGBQNdOSNoeWDNHBlB16cWnZrl67ai+mplSK1YknRy4n2ej127eUMOMEZC6SNNJ5uB164LI3GgxWXkmBwaFhuZICDmGW+WKO/vjHP1aCa3Z+LpHiq48tCcdQW6gzqVR2VWFzk+YUkmbkqPw/Yxib1ZPIY27GM43EJeNGooT9WqoYzorwFffceJbv9ci/LCCMbarUI1Ntmdyx21lcZ20B8hU31IKeAyCeOQ8QVGuNoSEBd+TRgGASKqxF9gGep7AGigcnn/aJ+r/MzH6D1zLdkYt+VUCoTGcg2PWAk6amKeOI1FnP/8KgkDEibwNDiCdoa2POBrs6baSn1w7091lLtsFy5bKtLy3YEo5w8wsCpGtMqF0MYcZWNgpqTN+MHIcC5mzW1gsbariZzTW9GSAM9H6S2Q+23e4A6BkWHeaB9XkTQKhMeXic7lZY2WD8YEn3/QogtY5kNP7e66dGfP89dIQJqKwHLH+bktF/eEBYvdh3b+4VWPg6l9HqhRQZOTF+wWwlbgrRgAgAWGmgXHGA3A8Q1iYT4vXz3h4sOcisNOaO0kBW8NcPCHdvH9WAMM3C+udXfsOVAJXkj9cQ+nzfiyn6OgDh9sa6FVeXrbiyYoDCLLWEGbP2fM66mnLWuQcg5Ho5bBQ0wUiFJtNs4jKKkmTUZZiR9RX+q2KHU2yg+rSln0ll/nlg68YwCWiK+wDMUKwZCe9NdpY9KX0AxcDEASU9CJ1x4kuAEIYytMdQj8X4FYFnQ4O1UsPV0an9OB5okcVyIwg3uwGYIP8h2KMOhMOZejwdelt8h6J9XZRfg86EtCzUB6ruieQqiDqzLTRqpyVINAVIJyE4MKPbKMERQSzyKABKTN4xbgQqHLz8LlnYy5cuVQPCoGRxoyW+swrYe3u7bbB/wIYwgOEQpwakrV2mHi+ePxOr1d/bZ9/66EM1maZuEcDCt9g0tS3xrDqfvb65IfYGZnN5BYnhuj14+EiAAMne02fP1OSZ6yDQjG0j8pRRwFZ2doTa1A3VQhI8vf3O26o3wuSlr8+lhXwWfbtgfm7duCH5EoE3ToGnTpzU/3NtOB0CAHGr9FqcHQX8bciz2lqsp6vTero6PAgPdVz6Ezm1ZHEtknzColLrwhfnI86EzA83fXDWmblJfRRAkEBXMlESLjJqcbdR6hWTIDwyhcyoxP02Sv98sjBnVNOrYDDWyzaqdpD349+pM1pcXrL79x8oUMXYgvscHqS1yLC+cSNFBhlrsFiXvp83OjMGo0M7HaTFoWYyJmzF5mPcI7BIL8AQQIckBqCSdcC+AvtHT06CP54R5wMMCu0hkHsSYMPwHj12TK6gqAgIdmmd9eD+A0lKz5+/oGdGkpygGeZSwERmVi2SYPb199lAf7/AFeBOck9kf6rdor+nS9aQpnovuRt27+49JRBQD8BiAPS5Xuqezpw+HcxfnNniS7LavLOsBMHsUTTX5rlTQynWFon5CgA8I7b92OEj6u3ZFVj3Ltx1g/ERNWKsXzGwcrveEcBjHy4VN9WsnhJCL1uonNz83+YGSY01/R7zqbWtw110iwWdm5L9f4mv/QBhBHq+z8JQu8slz4CkE9+AxViXGUE4oLy/b0DzCnCARDBeb3dgqJtaW61cLMpEkf2c88adKJ2F4jlqjdHWQY7CzvLyGsAEBiXs9aNjB2x0ZEwAPZofsS+yB5aCwg95rmrZHj+yZ1NT9mL6lc3Mz9uLly8lW0dXBCCEdWPtoiigbcbYyKj2rcUFbz3EGuMMYQ9CEonMlbnBPktD9nv372meySwFeX+InT2m9jXAA0U2qn2ho0PXOToyqn27t7dHZjxIYmn4zt4JswlwZq4BEklkkVhJDOxSMcbr4uWvAgiFc0QKKa0X5qSDQ6lL5JrsEutY3x8Tl9x3xXCpTaUJkpz29GpuwPADCGH85Uy9tPzNAMLi9rZtMAEzZk/m5+1f/dUP7dL9+1aivQOSUQ40CoJx9KJ4NQxGY2PoRSM3Ot+cYyAUBzs2So1rUhkiZU61rCxTLlpzw451tbTYgf5+OzI2aq3ZjFwC1xcDIFxYtNVCydZxFaM5q+SiDUEymrFliny3AIQt3kgVyrlUVGN61d4A6EJ9jRaT9pRg4a5r39amqkUWpV5pQBgd81S46yzAVwGEfpD5geZgsXa8Ks2/05LRNweEr9/5/v/AEFYt9CC7Cohk1wBFB1KXQfqP0yC++gAKjG10gkzYBM+6Elzzu25MUunplKyJEPjuJRlNz6laQOiHUAWQxP+XaUvdHNJvxhDWCdGrKL3acakChK7VSEBgfK/fNiBsoO3E5rpt0YcQaVZjo/W2t9pQT6cNtOett6XJgrag6vbic9sFCAlKvLlqUBe4dX4E5olJkAYjgL6U+2OYTVWA3ccpZWKiYfJnta1G8uyjoddh6LFGYM3kBFzEGm3mh/d9zOnfvRY0tsfw4vRYR1oVQoVJ3t7eae2AA9UqNjnTE+omvX7SW5EQdFAvyEFMQH3zxg0Vw6vWg4BIdVjB5rxYmYtVpF8AhPXSUM621Pwk7M35pmYFjTIGUFbWEw9KLIagIjoyRsdH1bXJHMQzt2RgCV5V5/L8ud27e9ffj4x1aGHhDKq3GyIAIZAeGhyQQQygD4MM9adDnkTD57VVd2wcGbWTx47aAAYSWe+lh3EIbACgiWAOdgnAgM379KtpMScY2ywuriiLDnh7+Pixask2N4vK/ANQZODR1ipDBVwhYQhfzUwLQBAg0a/rn/3zf2YTE+OqM2vMNbnpz4spu3btml25esWeP32mhu+jw6Oqc8QgRyC/VLLF+QU3KJl6KUBHYDI5MSm5IQ6rHe0t1kY7A0mJS3ofyYXLZSOYZzy6utx1kpoeBo+AmT6VsBgEaEjokGhGNpy5S+DHvag+r5W+XjA7/qwaYNgFQCtnpJIeKHwYW+qb0u6rxBFqi+F9RKnJFDgDjFPmUiwqOIcNYc7ev/9QMrTONm/FgNEKktFmOTr6fs1c8GbuOKs2W1Ojgwr1CNS394vj5wKfjbRvcNWQr2Ofz15jCLOYczngwoLatdy6fUv1ldyLEn2hxADDjsmDB8VW8h7UR9FPGVD74MEju3Xrltg8ABDzHwdTxs/ZfmpnO5Qk6O7q9EBVyY3YA9JLa+SC3NIiJvHZ82cChNQA8ry4FyS07uqYV1sB6rYI8iUtpm5W0npv8xENZ4aHh/S+gJzowFlJotMbEQIqK6MZWHbmDsw6NbbUBfIzAAdzXr0eAxurc1Sy5g3JtDGY4tmyH4iV0//n5Kg6T63i1pbqMjFrivJf/s7z2ktxUy9a2g8QAv4AYIBVJJWsRXeYXRLrA5CJc079CRcXBcpoOzE5eVBzHIknewD7dUuzG/DgUgkgxHUfBYLX4m5qzxKzFEx8GKvkfAhtZpizJOloQwG7h0rg2LETqmlVrfdmQYkb9ggYQ6Jf2tHwfO89uG8XLl+xazdu2MzcvM0tLtjC0pJia4AgDsmsLRJjJ46fUEsI6glfvZpRrSB/QrqQzID5ou6TRvT8zvOpF2pLMfXihbeNWNvQ+gD8ycAx1fObCc1zV31lU16yyqPHj3ot6/CwzlzOQIAs9wQAZB1jxoMx1sL8gkBnVOW8Pgr2V3xZQJhW2iBJ8LPI40b9f2jnJJdj7QvOiqrlUgiQkIGyp5H8UF/Itjbt4exHJBiYL5y1r6anZc7zjTCE5JC36GPSYPZgdtb+h7/8i4qpDAX31POpv1+DFUpb3p+mULSWVmQs9BVxKjhmpeNgi0VIG38wJTBtKdAXqkHF/IBBsviYQIz19drR8QPWwYYbJaPLy7ZAL6lS2TZ3LABCjGW8/Jfv5fVN29wqW5aG9WSVdnbUpxBAqK9o655yGo3RfzwI6klGtakr++5oPwYmXx8g9CDSA/pq05t/AoTVi7aWUQkrOilDDCOZ9G7S6zmk5YYbtgiNcyr4DP8b52kEhAnoD/VQFQOYCAh5X+/7JVdFgprQuiCaesS6GYL7/QFhZNciQ1upz4u/p2A4aOGrpZrOGNb/+u0Cwr02XYE+jf3rt+WvWzKapZC9VLTMVknGMnIYHRmyoxNjNjHQa6M9nbtqCHn2BBl8SXoWGUJt6hEQOhvhrG8FrIUi3zi5NM+cUUnve5U17iA+BI0hk+n9xvyZw3ohgyEQUlE9YEx1R0XJKnmt5FuwFQEcEnSmXW3dcMNrNt0cNslyJA6qvKatvUOAMNYiAWBUc5PNKLsOsEHWxD7JPROYwmT8/Oc/l+QIq3lqu7k22ArWwfLSihghpQNqCEEFALFXbVVSrA4gDCMKGyWQq7Gq1OqKcZLbJ47XuDZmda2wVjAjSCgBOARSgECCEuSi1GFx4Eapbqx9575hOxkXekhRO9XX603lAYAbBOelLb0/4G9sdMSOHnHGY5AG9jj+AVaK7gbq9S45yesAFYwNclCy5pcuXraXL1/ZOjK7uTkFZjCvAB1M2gjKGU96vQ2NDCvQktNjS97OXThn9+87oH33vXftB3/8g8ToZGF+UXVyBGo3b95UcAibQCmHAvC2VgX4BPNiGcSMeoLprTNv2Ttnz9qp06dlfHBgdERAsLC5ZmW9Hlnmpn6P+UmfRQwmYJKVjKBmTCY/WwJXlFWQxV/D/Zu+pmE+yyq/mQC3YhABWPe905Mq6IyCIlSzIEryGNtoWINUjs+LMmLkwjz/bMaN4QCETUEOvQazgGnH3Kz9+tPPxBaWNkuqEVQLhfYOr18LTBJjy/uKLW3DoAPHVpcrx+9Yf6hG1flmsWLRAET7c3BlVkN15KvI35aX1arl17/+tZIAzBeknVjUj46NBUak1zY2YQ3n5ear3oe4WM5hijMv0AV7TT9BWpf09PYoqFTrmmxG7BMOi8hLAQQ8W4xD6JHHvYo53SrbrTu3JU8DDCKj5f4OHz4iyaGcb3E03SqFs6XBHj54oObjmJiwL6hmtadHstXJgxOqnWVM1BePvSDUnwGW11ZXlHhg7nDPOaS9QUsAO0YdIQZOfQOYiuBe6q0oZEzEN2wzNWQlpKd5GabIOKWtVYkIzKIAHrweBnp8Ylz1jzybCBzlhBu+fH+MCf3aMyo2KNEOtksyGs3CUKJRqvTs8UN7/vypWN/h4RE9Q9YE851nRRKCurBvfevbkkKyF6jm78ED7Vlc/+DAQHACJblHzaO3pOAbZolnS12m9jsxpr5Pcc4iJ6c1CvsIPSdxej127Li9//4HMi5iz8RIhvdl7gIIAbKA7/XNddULnrtwwT47d97OXbykvSjf1qozCuKH+cRe29fTZ2+//bZ98vHHcpvFJIekE/vZ/QcPE7McuSxTYzg2pnmPOzUJuGdPn9ni/JJ631IvmP5ib49O/4qptqgzbrLWrjax3UgwqaWNDCxnH/fOumBPv3blis28mlHSQmdeYE9fH338hoAwnGHx/Hali5+9sb9zVBRJIhwM0QprRcWkja2crU4+8HzdcblDz5n34N5Qd3xzgNDMVgxA6C6jX9y+aRtk2dA5MxlxJstk5fCEZS0GAoBBNl82UfUf0ibikWASuEa7/6gjQ2OvTByTGsnojsAgTaRHerrt4PCQdYKeyWRKDrBuK6trtlYq2/rWjpUAgZmcO8OVt219s2jLZCMxSsg1Si6KsQwm1PRbUd0L15Q0eU01YE6xLip0DRby0cjBAwePbKQfVrF/3CjSfomCwDWsYbjxFFuya/tJaJWK1DPKUZJahZr6sNfR4K9fCBGA7CUbff07VL0iSDnS/xYlgpV/qy7s9RGt1hJXj2aNzji+Ubjk5MrTsjQPQ4OdN0FmYCtq+xTVYdOUnFDWyj+oIv2pMMExsE5Y3eCMyEGsNgKqO3GXM8mLQzY9MngOUCsyQ41AlBQnj99rY9yYptK6IrJS3vW74kC7hwovjNY+YDFlqlQZ2sDoxbMw/KAyxHUkf3WmUPo+k/euy2BWTwFBqfRjr6onrMyXXX1MKdaH4d/ZNgBhA4CwVFRCaainxyZHh+zkoQk7ODxgY31dVTWEkRkihJP7nRJILtkTI4BkTL0K3VpfBfJCJg5iyhh8aGup1AMmErew31XWa5SHh2xiMB+IBwpvql5tkQ0LCQDJ7krVklE9ovC5cd1EEMghlFZqxIQTh3ySpABEwV5hpBFqGRNgStIP8xJ6OuawHcdIDKZlxaanX9oX585J4vj48SPvX7e9LakmoIfgg7OAa3KwsaMgQGOCDCocmGI7xQ54gBpB5K6dJxgxebosAkL+9Do/ngH3BFPCNRAkj42OimlhzJBWEnwTsCXmKdje76rf3JGyBLt13gcnRursHBAWNA8Ag324j46Mn/Sa2QAAIABJREFU2OTEuHV1dKquDhxTLGyqF2FMzrDbcbiT+SVwBeFcvHTJrly5anfu3FPWHoYFaRVuc4CA5pa8anIILOVuinPp4KDqiQjMGPsLF87Z8xcv1Pbh3ffes9/7/d8VaJDEaGFBwScsFA2QMXggMHFDGJhWehKaWi6oMbwbDGs/oQbyzOlTMsc5iMvk2KgcwDc31gQGAcPsPbDIGIO4VLRdATrPlmct99ogMaOhdjHU9sF6RkC4Xd5SQE/gCEuYBO1i+rxm3oOq2GKiQYCLQBpmjObTgC/Au9ezUq/nAa6MmkIbD7EN+byua52m6rC66xt2/foNe/zoiYAN7BHsIL31AIS+//uem7DmeTc6IZhzMxBnCeVCqho6N8YhgQLY5T7lktnSqucCq4ackeAOQIXsk7UD80LC4tvf/pZNHjokZo9EAKDy2o2benbMCwXKaj9S1n7EmI2NHZCpB2DAk9gNkuUBCgAgsEWAd5hpgkySCkg/uXYkdsy527eR8z0Q80IjcuR+g4O0iuj1VkE723KjjUE3piUCXcFFk/ejNcThQ4dteGRQ8wFWyPvD4SjrcaDMjRo4T9knd1Q/SAsXjKKoDYw1Xs1NNDDvsgNjYy6PDMwf4AmJ7KrcWzeso93daWlJwTqHlZMEk8TK7IyeQWdHp5IpJFLE6AbZb6wRjWaHvqXXnmkhdk02ouoDTlJ8njHtzahjnpuxmWnvfcd1OfBu1XnB2MFgUb+Lw+vI8IjmEi1e2JeYm5zzkrnLrMjdpbXnBIdN9tJEzh9+5gyhrxHJgTFPKhb0fM6fO6c5zRzh/tmDeA+BS3pATr+SNHp8ckI18vRgvX33rl2+es1+9vNf2Oz8vIA5reVwfH35ckrrmvnO88ZddGJiUjWKsINKcF2+YvPzCwLk1JTymagy2JOZn6gicEItbLgrNZtQVK7o/A3talSKpe9gytPMOsKJuzV8tymh5cDY1QisI5J9MNyRna6JLPcNZr8qQ5iOwWNMIFQQWnuJ9U+rgFSTmZNUf6vIvsV54/smz7M536Sx414j8F9dWXF36m+ihpBwo0jTUzN7SB/CP/9f7fMACNWLkM2yqVlubxwgO14BGKRPHkDzzUYdA11lyZMFV2mizqRnA+CgLWysWna7bPlMxvra22you8tGe3usu7XF2qnfkXMZWbJNWy1s2UqxbJsEGpmsDGQAgwtLK7aysWEbpaIOda6xgd/FIanBbH2zIADrUpTqOrmEgZGbk8LCJJjiPqItv/KWIeteu4WkJxWmClVAJzUd6wG5ev+WBqGeddib6akCYamgu95Er/6sN3vP5P1j8LDv8vq6fsiHVTJ6X+ZduUeZyRBUUGPE/FMvycg11Lybskle1xp137yHB87e18eZieqG7P5MHCy6dM8lT0hYeP4kqtLOenGjiJ9eV8IizUGFHVSCIinFg/GpGJXENRZfX3+MXNr8pb+EylzSyP/Fusja94lyyXqgr4qdqqmd3et6tKHuAQjTv+PX5JlcJDa5FCBUH8LChu1sbloWS/b2Njsw1G8nDo7b5GCfjfZ2VTGE3nJhW1LNWBPAPIDF0DMlsAx92GJhfpQj8nqC3vj8Yy/B6DLrCZ3dDrD+7B0QxRrAOB8iEywJTShUj6xinMM8l+gy6ntSxSzL1Q4oGSr/llY2xH06/ac7WVa+4vxXQTtmMhgkEMTMz+twh2F5hHvls2dKADIHPfDDXp3mzD6Py4Wyu6Q1et85knUx0dKgpuduFBML8GvnhTPN1bvprjkHKIex6u2VMcWxY8ckWxodPSAgeP7CeQUuACaxgMWCApdkLxSoLKt2pxVDmq4uXQ8ZamoGOacATgJowyM2PDRgw4ODqiskCKGWCyCIbGx+dsZbKqjvV84GBgfs7Nkzqv/DwOMnf/dTO3f+vOSigBAkZDQpvnvnrrLx/YODsnI/euSoHTp0WO59yEW57uvXr9mvfvVLMX8EwO+++469/fZZO/PWW/YK2ef0tMaeZwSQ4N4xCZEJT1AviMHc3BSLS/+9XM4TG7RlGj8wahPjY6qVHB0ZloyNtaWaJvqCkbBtadF9E4h3dLZbh5q4t6imkHlHDRrvTQAJi8FijrJ5SdXKmOQ0WGdnu9hXAke5wIbyUvrMxSy72lWF9iUtOFC2tdrmWgCnJPp8E/B2E8Wi8RoAYXNTXnLB2D+QwJl+iNrPts1evpy2l1PTYmgBmmoq3YlBSpsY+LjGXabqfZWjwiky794TD3mbt6vgs2LQTdKE9+3r61fQz7N59vSJ3bl9S8ztk6fPbGZ2TmzHmdNn7Ac/+IEYaXpKAqYfP35i//e//5Hdun1bDBOgT6CzqUnSueMnTyooP3zkqFhl1VOtrQkMYF+PgRA9L6OE78CBMevFzr+jXe8PM/XZrz+zx4+f29zcoh2YGLVTp07KyAbebm52Xuwk63RkdEQAkveFZQfUsjYAkDDw77zDHHxbz5PxQjaJFJJ6R66NeQNwACj19/e6xLijw3poNr+NNf+CwJ6klQvzSjacPnlS84LkFJ8HIHn88IFkoSgl6O2IMQ2fe/rUKa131hzjT+sOQDFMETb/J0+dTNr5yPQnnKeYQXFtnrjbfRrtd+b5uR8UECFOYB/gWpnL7Z0d+kySMMwTST+RmAYJYUy6Mbe8dyB7jSszIpCJQMJjC/49pM9TSVzVSAelCjcBq8raJxm0SDP28rYcZtmz2Jt5Hqg7bly/qaTde++/J+aYdfNqZtbuP3xoP/7J30k2OjQ6LNJnZWXN7ty5bVNTLx1ohzrCd955TzWDrBXm3bnzFyRpnnr5UqDHE+MZXROyalhC1jj7vTtil6rUhHGPqJj0eTKc99gv5kjHswKWwR08sm7pQy39mPcDgVVxRr2keTgr42fXjeNiyVGN+izWkiumk7JlS26lnJFNLU1qY0HsEL+iGvEbBYS0xY2A8Ivbt5whVGN670O4Q5G0nEVD5RWbfmheHJs2J/r1qtUWenSFAJMAQVKUzXVrtG31C+vHgaevxyYGB9SXEEBopaKcuwCEG2WztdK2PX35yhZX1mjiJGBKPnoNcInOfA9ASIatjpGdg63wgCLSj9n1JOhOBeVJQB/+R4u2atamAWG10cabMnuVIvrgZvZPgPC1mCZh2nhlcIlUQiDKzUL5b9UzDYDHMaM3tU4Wo6z1kQb65l9v4VeY4ooZEFlSp49CYoGMl+8AVbWj6RtKzwvNpVCXWDGoSZkPhXtLfr8mwVE9UP8wgDAygsrqByrHdfUecFYki/snN74OQIiRzObivAAhTCEsIWqDvu4O62zMWFt2Z5dkVHUNod2DSxGdHUzaP6g+KQD+wAIn6gdqhSLDFl7jjdmbJO3yr+oscy0gjMyEAGSopePfYkuKmBRSgB0AIAc037FoHWmVN/6uAELvW+W9FWO9aTxk+LsamtNLsCJOCC6LFRDrjLc3AJdLIo6U62v63ViHxx3CNBY3SzYz7UGjS2eD6ArH0h1mRMZ2WGICiM5sMBbx2r4UIMTkpxBaXDQ1WG9fb2i67VnxrS0YqzUFtGSquUcaF8M4wKTFNRclPmoTkM9ba3u7gmkYiBPHj1tvT7dMAACiSN4WF6iFWQvOlrjclayZZtLt7eqZxjcSJ2STXT1dNjo2IpaI3od/+5Of2MWLF1U/1t3Vo1qfZ8+eK1DLNTVLNnj27FnVklDTBwPFWPLzmzdv2OXLlwVuMYAB/E6qrcAx6+vvlbEHX7z22rWrGnnmD+ceQBBwRU0KAfv6KsCqZM15znJPLhDUd3W0KyhvbqQlSrNtl3asYbvBRka67PDhcXv77Fn1mBsdHlYQztzgvTHZgSF4OfVCgKK5ESfSvLU0e49CvW57K8ihC5KuInWk1ohnJVaPNj0xYRtLJ2Ru65LLbGPOGUKavsPiw8jjQKkWHWU1tla9Xtw7tQZhLzPey6y8o/pMmNObN27Z5StXtda6u3tknQ+jAtsEeFHftpjdj4ngnW1vzbGxIbMZlyKG5vIk0nESXFu1paUV/f745KTdu3fXbt28Zffu3rEnjx/Zy6kpyUbXNzeto73Dzrx1xv7LP/1TGcnA3sEgX7p8ya5eu6Zr7h9AjnlQ7B79/PhsdiqkmowbEmTmM/EKCRsSBYwXbAP1rSMjwwJGBPJcL6Yvt2/dtosXL9nqGn0xM3b8xAklUAYHhuzFiyklKGCTeE9ATZwfMQmm0iBJo4saK5ggN/ApS6K6NL9kC3NLVtomGUv7Et8H5Uja3Gwdbe02cWBMiRYSKWroPj8vBhCZMQyoJMi0OFObG2dYIQVgl7kv5KlqhzE+LmAiOXVbm85YLPupJ2TuRyYRMxR+DlgBaPwmgDAy2DGoj/svyRj1lw2uq7FdlYtEvMyEeSsDIOSbzbDXXnpALBzVQJ4qjBFldJrfDQhJsMDuJS6XjbjRlrz2bGZWjClfzEXchWVqteEMOeAVZ1BYaebYRoEeqPN2/tJl9Sik5pV1gekYRkywgLdu3VaZGPOAZIf2qPYOrUHIFlhnlAuw4pw5UokQm2RxonaTJpdgt+kbwxTOLE9Wer9BN2uMKKq+nDOdEKwFhLV//20Awvjc62nr9v187WNeq6/zLigqpTgkhsi5sVuM+aRojD4V3yRDCCB8MPvK/uzP/zeLgLDU2GRbzc22nW2UiQsyTIHAEMF5HWygsUNW2YNBn9o+eKFQPErmMmbbpaJtFTZUP9jW1GgDXV12YKDfDg4PWg+OQ0gLtiIgLNjG1o4tF7bs3qOnNj23oJpHrLszjY1WKG+pbvBNAWHVwwuLNsnS1wAwBS0p9i0GgLXg0P/uSzqZOOH3kqCuNuqp8/dqQFipN3rdr1YBizqpr9+EIQykxusu4Wv6+ZdnCCugA2MOrIgbLBeyz2xOAolJPWDlMl2G5kF9nLPawCPzErKBewG4Sv1nePrBDjuIw3c5Sb42O5WqcU3WTjorVSu9/C0DQo3LHk81bs6eNQ01awE8x8CsUj/sgb8Ys9ibr2ZX/SqAMBsYwpz+LFtxeclWZl7ZDv1HC5vY+1mOhFNz1nJl+hLy97L0DckX0s0wN3g+8dpj+hgf5Whs4QYWLushy8vhHueODsAgHUUCpF5oe6xDl3t6FjRdQ+isrDMVBN2wDWF7SmoPmZ+RIYwBGwFptKkGDEVg6HUoztqlv3lP6poIKuJQeO9Mf44uc/ZrjN+xboWaFQI9mUA0e/E8wSNSxEf3H7kckUCggaxt2UqbsEPcV8Yy+axlmj0AUpZU4LG2zjwkUJhLezGEAMJNGHqzbGtOTFoM5hlPQBcAgQANgMZhS80jbATNn6PqnyBT2Wjq2jowk+mRhTrZ9SOHDyt44fnCfs2+emWPHz2QBGxxYVHZXJ4zjbUJTo8dOSygA0PImLS2t1n/oDNFuPn99Kc/E6iDserocFkXgJVAv6Oz2w6MH7BTp05ZvrnFVQbb2zIVwIQEIKNmzwVPAjAv+P0TJ0/ayVMnbHJyXP+u+qSHD+TiSZ0Z9wswJlOPKyD1PDAzODfCtsikQmwciYSSJJmFzZKVCttWLrIvZu3YsVH74IOz9off/0M7Th/D4WHdH58HGwXQhnlDOofMiXqjzvZONTSPtbkbG2tynUS+2dKat56eLpmXwNB53QxOkK7gifVnShiQHwsu36WSB5uRceDhA44BL/RScwfQsFaDVFas0A4sd1kmLVeuXrNz587b3//il5KQtuRbBcwPHTxsR44eEQuHbNJVHm40FFUEajhfLKr2kHIVrhUgxFqcW1gQQ8Z70mD76PHjduH8BTHUz548ttkZd+bFFINkCu/Bs/7T/+pP5XRKPPV3P/2pXbpyWeCSscE0CGlfZ3e3PXr4UEE+9ZiYOK1trIstnp2Z1Vzw+qNOPXdkdS35Zj1/ersxhxlJAOTDhw/V5oSx499hont7+8WuPHjwUMmEmCDnmgDtyDiHhr1JPeZSzH9YQKS7HtBvi3ETWC+WbZuG1Y2AgYqUPu5zJFdgLVtbmjXXmJvIUFkT2gt2ylYubet9XCVBiwoMfnCobVS9HWZPJF5gCqlVcwa1WWCShb2wMOfvublp77z9jlhE9gb2AkA8yRASGaEKYNfpth9DGOsK417KL0cFhlhpypiYk7oX6l8bxZSptcvqmpqpsyaQm0dzsDi/K9HjmwDCktxnXcacE/CSQqmxUS1Knr+YUl0da4L7JwHBz6n3m341o3XPXjc8OiI1Fio6HI9xGZ1bmBdgpCULiSxYx5///Bf2/PkLKQC43jjePb39kskCMnktTGRst4EhUtSeuIy6JUkiMJeROattUVAX6nxRfb1mYN2oYy9AGOPt+Evpnsf7Kfr2C1h3kz3+6rg+an+3Kr6uo4pi/sEiRwfw2KJHv6d6/+BlgKl5OIdVU/mPDRCWCaxbWtXuYWuHQIJawW31nsplaB9BFs7r9GDhPKhKaQyTBxwLwAg4aLpYsm0KhXMZ62xptqHubgHCSTJ1NKinvgXJaKFo6xsFW1jbtLnVTZuanbeFlTUrbeN6WrJN9Oq5LLvHVwKEjuOCTVBY4LXTMf2wY3PR+JpKtjnQI6IiK4yQbx672ZEqVis1uyIgjL9XO9m/KuqqDwjftNVERfL7VT//zX/vywPCKsC25U2gce3iubok0A0U4lc6UBfXHaSDVT8Pkr99F37YIqrHtro9w2vvO210lKorTA6dAAjrArPfIiCsHFD17yANCOMcjRJI9e2SVNdlYKoTCPb+0VEzmddxW/iSklG4ePjYLPWDQTZaXF2yFQL+tVXbWV8321i3XMO2tbQ0WUtmx1oaynUb0ytrjMS4BjgRFMn5Lf1cwnCofQ411FEikvpTNam5Sq1negSjRNLbRTgodHlQyAQHAMohSkYxmtiwuarOJLB2XGtiCNPswNFrXCqAUP24Cl4zF78jwHNlcCr7HPZA9nEOdQIb7pzXS0qXsD3bymgCWHFpBHARkMJQXLt6TVlw6lMAADKFWEGiaUHK5/3cxDQUt6yE5BbpLL0O3+Ar7eoqVhdjnaZKs2fukTEDcMFKEIRwqFIDScBOkT5SvHgk7ZTcQKS9t8sOHjkky38YE4AK+wVgx/uzuTQU2SLDxP1RYzgyPGTHjiDNGpKMEldB3h8WlUD10NEjcmLF5fLXv/7Url+7rtdw3di184XMvLevX/KuickJZd5xtlR9zNSUXb9x3WvDpl+FZ+j1rADX737nu3bw0IQCd0xIeJownJJwLi/Zrz79VOD12PFjqlXBFRFQyM8OH5oUgMUkAsDy6tW06rAATrA1ylxbxoaG+yR9/aN//p/ayZP0xxsRmOAzcPijZm1xfl730ZpvteHBIQ9AAebLmJzM2wtJDqdtcXFBDBb1YtQ4wWLRN433o71IKLN2xlC1RSXtI7y3zxF8ARyEAawAFDAvgG81CZdElr6IOcl0PTCkhyYM1rpdvRIA4c//Xu0xSsUtASLYQSS8NN2GUYvxS5IkbDC19PDm7q1eQ7bt64R5PzU9rWCf9Tk8MmLHT5y0Tz/9lV26dEGJA68jnNVn4jZaLG7bwUOH7T//L/4zAXOuDQdRfn7w8CGvkRs/YMsrqwrQYRdZg0g1Cdrv3L8vWSmJChgbmDLmA60GGO/lxQVdG/ViMr5pata4sabVyiDD3uIsL/eBcyTsJc+Hv3PN3Ofp06ftu9/9jhg55iUS2Du3b9vnn38h+Ti1mDISlLeCuyfqWSV7vyeX3L3VK0FIotBT0HvHcS747+cyDdaWb7JSkVYK9LkkpOM6cmLqB4cGZOiEpBmZK/JmGDAYMRIS7oxM2UZGdWUPHzy0b33rW5KXAhxhEqO8lD01OtnWbjtvAgjj2ZWO/WKikKSNav8I8JubLdect5XFBZufnbXnz55rbGkLoh6e9MxU3Wts1/NmDKHWwJY3dedz0SFJVdLcLL8NavZYl6wT1jj3TuIFZphvGfA0N1tPX596vPIMp6Zf2cNHj5WA6uruseGRUdU/M7Y//vHf2pXL1+3u3YfWnAf4+rxBxQCw9BrFDb0361H13dF3I6isuD7OCa4FMCuFy28LEKYT5zVJxTc4ZpLzvl7M9UaAsM6HYCAkV+DgZpyu598qULJilm/Dk8WTpcWNkm0VS98cIKT6b6UOQ7hDYN3aZlvWYEWkF5IrUS+4ZY1ZelW5FW7M8KcZrsq4VFC/bwQl29kq6ru1OWddrS020ttjo319dqCvz7rpvQQgFItYVK3g3MqGzSxv2NzSqq1S+JwxgcF13M2o/SPogX6XvLWxqoawVjKaXsjpYIx/J+O41xc/JxsuS9maQFDviZTWNYIpWVI6O1955xgAVoOJinFC1ZyuZYbedFanXvf/eUCYYnZlWMFmLOv8rBU23CEvBvaJnFEsRDi00o1NQ1a6Xraq9nn5EKdqMkMN3ps+ImeWAihIZaBUTxYlp+HN6jFOVf9WxUj9ZpJRjdWeFbHO3sSvuIa8mTMZXQ4NN9mRVTmOv6Gfnhu3hNYeqUzafgxhfH83ISBQVW26ACFgMBdMZXawRl9fsRJNbNdWrXlnW3vL0GCv9bU1W3c+t7vtBA6J6260ER2HY9aX7LdcalNN5j2T6Y3MCTxjf9FEjqnkQqVxfGWM/P8ie+c1hEhRnYXjHpESRbvq+HuAGfYvXgsoi/3bkNJRH8bfYevEWHDYpABh7AfGz6LsNf6pOZeq00jvR3I2lfynpH2O3yGAINgD4ABqCAgJRmOwxfrCDIMMMoFaNHOhZoXMNUwHwQKBPMEqa7K8WfI6rSavoan92pXdjYqicD+qF67a48wDne4eSQbFtAYnTAIQ2EEAHhJC3Vh5x9o62qxvZNCOwQweO6YgiDk7/XJaQIm6JDLqsBt9Pd2hb1SP3BH7+nr1J5LzleVle/T4kT189NAbETc328TBSZ2TtJSA0UGyybj6HpIRoAYQ0adMDYth39Tkvez1WA8fyD0QWR1ALZoVcEaNHxi3t995RwYzmLTQrB7pLNLOhcUFsUGffvqpxvqTTz7R3EBSSlNzErIfvP+++tYBLu/fu2d3792158+eSr7HuFPfslNusL7Bbjt1+rj9J9//vgACje0ZU0AjDBX3zWe0t7ZbJw6ptDLBkXyrbFPPX6hH2q1bN1XbWCQB3JKXCQktLgA+4+MHNIawWzA3gBjv97YuBpVAH3DS1t6a9KlD6gyTpv6JmJe0u9snwEeW7zmXfBO0ynymvGOFYsnu3b1vly5esp/99Gc2Nzun+knkb1jyHxgbF8uWrhWG3Yl1ggSz6rkIA4yD4lZZLAeMKwwwUmT1UVM/wXH77LPPdN+jo8M6e2Dgnj57qpqsQmHL+gYG7JNPPhSjzDVyrwTnx08cD/9WsmfPX9jL6ZcCcaxzpMIvp2fs0ZMnkujBzMFqIgskkfHq1Us9Y+TBYp/XN2XiwzXTSgV2quLG6GyqehJSV0ocFYx6YvB+9OgRe/fdd8VYUmcJA/3w4QO7fPmK7oN56XtLpUG3TDESgw3k5u4v4f1zYZ7dMVsMHd/ZBhl3NeWy1opbb3nHioWSmOJG1l1Lo5xMqa9lniAbZUypR+RzaXNC3SPzhdpYmOQnjx6p/g1A+NGHH0meC+gH1MeEZKW+vkbSv0/dfNp5tJoIiPu6G2op6abelX4GbqytKhnFnsh9Dfb3qxYz7ts6tqNKpXKqSlWRPmPj/+ONsB1l+QFUEZe7rNjJGLUtKZfFUEYHS8xiWF9yQg4u10hEOelhCadeTqt/Ka0nkFizn7B/f/75Obt16649uP/YsrC/GTwS3Ogo34IJEOVbpn0PsBrj49h3UMqXkKwTSxZUWABCP7PcaCXNDO6KdSoMzK5zojYm2xVT14DC+vxj9du+CUPokmBFf3twmpX3dGfi9uR+04AQVlwJ3kbcYL1Xa1tLm+T33xhDuBcgtLZ2y7S1W3HHrEAtCb2FCoDCkuXoQ0iTZcnAvNDbg7faZ1Z52ELIJQeDVi5ZW77RuttbbbS/34a7u2yos0M9CWUqg0REE71oczCEK5u2sLJhG0xGNuXAEq5iQw0zBFOYy9lOoNGjqUw9QMgDYGIqSx8kTBEQxgmsP0OWXMFc0NZz6IhNqAWFKUv5ZFNMMYTpUUlP+PQErgWKezGJu0Z4H9C4+z2qW13UjcaqQ61qBPD6X/gNXvHVGMLoUqU+RgC6LL1e8grk1DBXDnip1h6xqDz2DAwMkaZxqA+JWcT086kPCH1n8J85Q1jvdXUBXSJB9I1c8yptIKPUamVB1XuPqkMjee0/DCB0x0cHHGQ7VfsWpIQcDN5TCYDBnuHNqqMhT1rasR8gjLUSCixwFmygFhBQ2FAFCJttW21sNsjCr63KnIq2E28dP2oTgz020tUuQOhdSQPg3aEGaC2RutQar2yH3qMRJHpwE+ytvYI9YUC1yYc+UtSz1H55I+tYk1gJoiIgxMadgyNKQgGDYuuoPclRj+OW6wSu/IkToOpz8vnEIVmmMmTdt7d1QMOMMWdioBvdcCs2k9VXqT0QqacYGA8q+Ip1Y0sry3bz1k37Dz/7D8r2YoqBJAsnRl4fe14pIL55U8EsbBgNkxeWFsV4EDzTygGGToCwcQ9AWCNZTjOE3AfXWpHeeIsCmA+Z3ASzE1gVap0YD5iWO7duWbmEjNy97zt7um1sctwOHzki2SZB77Pnz2WmAeBAsjY5PqE2E+++87ZcOGHhAI7cM7b4AKmb12+oVxzACsBCQqRvcEDB8PIqDq3Teh5cG9eCdTsW8adOnnZ54PiELNuRHcJMfvHFF3bt+jXV5wDsfQ+HWXHTK+YJkkCkgW7J3mlHjx62T771scDkZZqO37iuMfne739PrACyU6R69FX8/h9+X+0tYAsvXLholy5dtPs0kl5CDpu14uq2lTfN+sc67eipg/adb3/bzp59y06cOOETRsKKUDdsJsdVnFhJsJHZJskCmL165araLdAeIPYPYaAVAAAgAElEQVQgBFjhbKnvw4fFOg4M9mu8qYcDzMC00lMRQNPbhzFJv9i0ZuSGhUKwxHcwItCvWixvzUKiJvZGRKapB72TkZkMTp9/+zd/IxDEXAEMDg25RE4Jj42NxN2wgz6L9EtsCa0nqINT705vJUHtJEwMz312fk6gozPUX12+fEnPgTEDuFE/Sj2WWk4QNDc1KbnQ0gpT1KLfxWEWZpD3Ql7MPGQ+yo2VEpoGEwuzxHkWGq9j8oPMlSQMDN/8wpzYZBhmEvfuzNktIE8dH428AYrsw8wh9uLZ2YXEpZE1xX6kNhJdXVrb/Mk1MDaAQExmcKyk1Ulra15MF/tDTNAoOSYpssvGnSH0fWljCTXGtlnOrDHfYE35jCShgL8cqgn2SGtQUlHfTY129m0ky9/XePFcJR8OrVBIQjIwAGSYaNpAPHxw3x49uC8w+K1vf8t+93d/Vy6Z0bCGcYwlDLtqvN8AENYDIMh5WaeUClBDTAu0BkBOuHdqj3Ga5STv6+m1ju5uo10KbW3U6igc81Xn+04dYxURHznLNDfJOI/+oOw39Ih9+PCR5mf/wKC3J9LYmP6f5+cGYn4WkFBhjcnxmcRZa5ucRZ8+f65E0ueff+5JvK1tKRSmp2dsdmZeyQtAnx+gbgDDuuYzYJlhGwGhYv9CLWGMhfUrMQGumDskCTB1i2qV6NidinnieNeqktIn195xWSg9SIHC2lijXrD6OkCoZHkqoQ1A3++Luce+x5gkYDA40fN7zEfGlnUMI4/UF3n+Nw4I77+atn/xP/1rO3f7tm1jmd3abpn2dmtu7xALt7i4JFqag4sgJQLCgJyCK2NtQFzNEG5tFS2DbW6DZ/D7uzpsHIvt1ry1Nph15vPWhrEDDXEJKDeLNjW/YlNzK7a8WbQirEAzbTCoVTFbC4AQ2Wi+vc3au7s1+Te3iipgxXI3zOAEyacBYax1cItnLLarm9crYAsupLGeSIF78h2bmbvZTlwA/vNKo/P9p8yb/XS/if9m7xBfFcDLG/3SP37JqBclb6t2SEXasvWniS3ugt4DSU6NVb0oWdRe5KsDLIyFP+/KCn8zQOiukgqU3iAFFTf+ZIP03TIBhHFu7fd4doHDWiOnN7mQXR+QAp9vwBDGFgCRGZQBgXp3+ryPYIdgwhtVF/QsjG+yk7G9Ro1kNEoVY/KF5yNGQFbc3qwao8SKZLRsjTvb1mRlK66s4EpgvZ3tdmh0xN46ccQOjw7aeH+P1xCm3Fe5W7KpBJkxOPDgO+4YlQL3WEfngFD5r6TnWGIcFIKNmG2PpimxaF590kISyptXEwT5fMOhjmAzMTtBOhJANMEUg6pG5wmorBjexPmS1B9oLytpzJP5GwFWdM5NteLx1ho+BBGEEj5EVhK5i9z/ZmcUrP71X/+1rSyuWcNOxtp72m1gqF9gCaYLI4xf/tJdMXleXT09Yk0AN0+ePLX5mXkBhp0MdeAZKTvqHsq18y/NSodkHC5tmI4w/2J7DoJtAmxMNWA3mEPU0yHBRE6GaQtBjKSrfG9vqX8a3wTVzAXmMQwaskZAC6BQQJBapExGSQTkmFjyP3nyWMEoARbsqVKFmKIEeWwE9oBX6or4Zp86dvS4vjEWIRBgLQEYqBl8/vyZwIDcCAslualSvymJLYwK7LDkgJ6EaWzKKeDA3dQB1YzkidwH18/7AF4Yj4kD43bmrdOaZ7SqALjQuw7QSv2VutsEI6A8NZrdHQpOANeTkxMCIGS7fcP0sx21UBM1TTJ72bAFGnA/fqwedpjnkJQdnxgTsD5+7Jj2ZNYMLAkAVSYXMIVt7UoiMA6AqOjESE+y3t4e6+zqcGfGTNZa24ItvVxGvVE887UpfHN1lLjwWpYsdVAXL1y0//Pf/TvVUgFYAIIjo2M2NurPQCxjM0ktWku0SFIbwU7ck7z+K6tWLDzzm7du2fzigk1MTgrU9Q0Mau4/f/Hcjh07Kvn0F+e+UG0X9VOAc4J4sUnBzRimBeCJ46jaPczOykWV5+bGU96WB4YHMCpZYjYr4Mb1MQdofwL743LRkphRkhYydBGjlg29JINMk55nSEaRbsv52EE1Cb4oWY+KBH7GM+PZkGCFcWXt8P4ANcA9a5/5BSvMmph6/lyvBZiSWOE9MStyDwoPjFkrB8aGbHLigN4DFi8n6SmyRFjYZc1rkjUjQ0NuZNOYVYKXul5AOfOcOraZV9NqzzI99cqmp+dsoH9Q8/Wjj96xDz963z766CPr6uxSAgEgxZcnloLbdFCCwPhH8FK9L7m7dYzvkp/hKl7Gmdz7zYklZU8PiUNeR0kCpi/8m5QgKC4YDwHGdEuqGEDqCvyzqvinBnIbHvtGN95MxubZix48UNyLOoFxYix5jyhtjo3QmQskBCQtnZ1Rog5jK+Yid/jprz+T3BxjGeY5po4k+3Aeff78pRhEnmd01o7EiDe+d0UJ40G9bzra9EH1OCd6JHgCvMKxeTxUXcpUAYKhvrwmrtnP54C9WvGILtJrXj1piiY5sNTpNkTh2asfcCgz8rZSXqKQxFwhcZ/E+KmLiG3X0kaW7NOsVXpVkmRij1ZbkpkZJXsYM77keN/YaO++8476gn6jgBBTmXvTL+2//lf/o124c8ey3d1myJHa2q2DuopMRrbJy8urylTRCJbCcw1AyhygHiMVgy3PFG1ZtoFDpMF6O1ptsLvLJsiuYRm9VbR27LsJfJAbSD5StGevFuzJ9LzaT8BWZpqaZChDdhmnJKQ51BK2d3fZwNCQmtKvb27Yq9lZFXP7wqqI4NwdlXozQAPNnT0Yl0tecA+Mk5PFHXuNKfATE+g0b1IfqMle257gHysYfCMUmHrR/wsAocAYAMT7ScYguAKskC1U5Hla2PwXmtenjYNqgdYbAcKUZPVNQbtfQ506zi/xXvsxhl/2Kde+/k0ko3y+A+8gFWUtqZ4Nl0u38CdYixlUguNtsqKlkjWQ9Y4SoxQg9Pf0OjUym2KsqBtaW9OajS6g7DxpyWiOmqOtkpXX1y2zVbTe9nYbHx6wE4cm7MjokE0M9lqjUUdYQRY8K4r+UT14DYzfi8t+/P9jrUa8rhgsqEdhGuDpdyr/5nIYBx3RVU7zMWShk2RAPCBTKNQTT16fHVlWAsHYCyu+Z3R3jg6lyTOMNYEyfnDGUBKe6OYmEBpMcjjsUnsXTBbjTYBNUKFG0OoPlpVU9MrlK/aTn/zEnj16botzy5bvzNvY5Kh9+MEH3hS+r08ZZhgnFhlM1PDoqDLY1PYszSw6AIf0oNYyHIa75t8+9R8uqaZA1dTDjyAPGSpjSyCDMQwyM5gjWKd79+9J3odkdWhoUKCGQImAHvt0GVE1NsrNElbqyNGjdugwhiOHbHJ8XAwVz4sm2TTbBmACcG/euGkvp14KBMlEoqlR2XFMNxaWPKNe/UWdI03R22xy4qBNjE9KzsfYkmTFxAHGCQMV9jPALaY85WLZMo1Zt88P0VR0o/OzzZ9tTEB4Lz+3e+ezmEeAi9iaA7kr7CBSRoITwAeyUySFyI4JuqnJikku9k5YSJwJR0dgpXpSkWtoERISFgrWZ1/ZzPS0Ap6N9YKA34njR+yDD963jz/62J4+faJx47NZ54DvE8dPyMmU+Upw+4tf/EIJaNY8JiIDA33W3dOlGkSaj3d1dah2EzkjUlT2GZV0AEyD4zOgyOtuTcD3iy/O2V/98IcCwoyH5LpjY3LaZJ5SK6f+dWKnmvWnm954Fl9Bm5wiWwTskAPfvXffVtbWVMd3+OgRO3joiNjRZ8+fSeZJfeG58+cEXkim83ektjzvyLagYva+2r5Oo6lNVFFo33gNCxF7tNbb96sk/sC/4BDvW05QeGDME5KhfF665VJUDkSlBOobwDLzkUTJe+++J/BLHezli5fs6tUrdvvmTTGSvD+mL23tba7GCtL59TWYyrIdPnTAThw/am+/87aa21NPyvtSWkRCH0aQtUcrGOrvYOdJlAEIMYviucJckgRB5j03t2Tzc6u2tUXT7xY7efKgfe97/7H98Z/8idiX7q5OAee4vqLKIzHOCoNVpSiKss6gLkkjHZ33wT8jOY+DY3QFA4WHVytfTIGbyDqln19ahebr3KyEAVShqIyk5Pz5FsXjMHmATtoBkcChHpYLY96xb2vNdHdJUs/8or6bFkLPp6YE3nimPX399vkX5+zTTz8LstZ2vT/gCBnplas37Omz59bUyOfmLd/q64BEAbWMMSZOA8LXMXKeV/JzMYnL0qqocFwnsVxNwn2vOIXHyHnemPGYRHXJMJwl+qh7LXym0eOXpJY/OAy7k3Zc7x6PxDjAwYQruRIMkILtSezphvP6IoFNwvejjz9WspJ6X+Yt0n7tMdpvqKH12uh33n3X3n///W8aEJrBEP43//pf2oX7d62xp8cy7R3WgPa6sdE2SlvSbG9iwsBgBZ5UeF/ayr12rApD6IsPpz8Kic26Wputv9MZQnoRdpLpBBBS/0XWpQiwK9rTl3P2+OWcrWxuSTJKLgKAypuUyjv6Oz3n2jo6rLu/Tw+eepelFbJZhbCZ+pbJFwEVhx9Aj0NXgJAmzEUPDPNNzQkDqJ4vUSYWqe2QHY2F8CHMi3MlSAh9MvjmuvduvheA2A+Y1G76/h67qSl/j9ecJPVOkKp/+8cPCJOBrxlnX7BBIhgYwnjoaVQCkKwCfTXj8ZUAYT12rubakueb/vcgEdUGFt4j+fwa+WjtY/u6weGbAEJtdgDC0DdP9t5yHnb3uQh4PePm2VC18yDoCYA4gqQY8HAfUeKIpl623RhIcegACOkPx+dGl9FUDWFpbcW2cdZE7tewY10YVnV1qCn9SE+HGtiz96S/cEek/iT2GFOCKEhXYvY9Xg+btuSxORp+h36FATz6oYH7ZF5Mh8x0gmQqgrIoSa3tH8hrxQalermS2eT1gCcOCTHdqsHeSkBm/HkMVuN9+ThXwKCCndT+ABjUd400hwCU6+BA56CKduGSrWVzytgjGbtz+47qS8g0N+WbFOxR34PxBq8FMBGkwWiQse7s6lJwv7y4HNwy3UlQdYw1tYDxHvZyuY3AXD27tncEBpGtMeeQtx07dkKsG8APtu3xo8dJrzACQuoeAWHUkT189EjSTMYR6RSATozH0cOGhJf6PDFMknmuy0lzZZm6pVkxeEtLy/o5vwPYOnT4oAxEsPm/efum7Pirv6KTLbWWXdbZDmNBiwSvxQeU8TvMIcafexUbiFW9DHKcaQC0cy1x389kPbFUfZa4pNJBjWf0Cd7FEGyVxN4AaCTn5kwnUYMfgGq8GiyT8/pmT3qEpE+OOZHXNVXV/Ohk9fNHc3JzQ2YlBJHUyLCOh4d77Z13ztpHH32sPo5IY+/cvScQzjpTVvzUadXicV2XL12WcQr1iseO4XA65G0V+vsEtFqpGwxMC0qQGNQBOlqQMDb4mAJm2XOocYUh/NGPfqR6T0xRcBlFNurOrr5mfB17I3r+TCeEInOGdBHTFxhzWD8ADG1D3vvgQ/vo40/s+o0bdufuHa25mblZyUXjfCFBTQJB4DvI+AQAQ6Apll8OpykV0mvP6CiBr39W1wOEUTETYxQHRPzNy34ktEn1xo1GWPwbyQEY9cZck5hVQDWAGsnkowcPxPDCxjNPxBz2D1hPtyc+YhKNfU2mVyT2Gt2J0sG87//8nUQMTC3Mm1QhSITVzsLZYVgWPoeaX/oWIgtHCfDixUtbWy0Go59e++53v21/8sd/LGk4AXkJV1S8LEi6hASADFqQ7pVQi/i9p6/Xz8OKTLrqkaRaLHlcUf+B1QN98ZWvA4TxnCSJgsEPex6y09bWdj0szgfanyAHjX0+ueLCJsaM3mBetbaYkMl9d0uvXVxesqcvnssoEpOYS5eu2KVLl+3QkaNKmGC8RG9CJKVfnLsgQyMSSOxRJIhwNkVdwPsoyVHash0mXMADbwQIU4OwK44JQbb2tjqKO50HdYabS8AlnG8pvoLBnbOENIR3NQD7Pu+t5CtmLiVa23A2ualaXA9xb9W/1CTy41qNf2oKpAAhSb3mbJO9//EHakfE3EexwJ7E53J9lICQiKXMA6aduuBvjCFMGtPPvLJ/8T//G7v08L419faKIdwhA1EoGbV6K3ISYuvyZq+sDw12YFzqL4M0WNFTETNDF8GOfJP1trfaGDWEuEl1dVonAQaSUYIpjGM2i/b81aI9m563xY2irWwWdC0SHGS9F+EO14ArVVub6kLIeNAXhcwdC8UfTgUQckBE8AcgVBE6Eq1CQZtAa94117JOlxzAQaEmXxUo9LXvHecqDpO1wfw/DCDcPfp+qWlAWKO7eiOwWB9svsEZ9RVe8tVqCPf6oAQQyuXMnRrF4ggcxjqYaoAQN950cF3v/6s+sx6rVwsK9wKE6TdKZH1en1Y1j/YDhOnfC4HFVxj82jNuz9lRayoj05MQeDpDiCQIaZMHNomFYKwxVgDkdbzaqANciVlpD2A9KIubNT1JAYSymI+AMGlOX7YtagGX5q28tm7bm+uqQc43mHU056yzKWudTQ2WrQMI11bWrLhZ9BokZJzBwp5guFJ758YqHIKRDYWNUMBYCwib3ehFBlpBlhgZQpnsBMfV2npFElc6jBK35oz+Ho15ElAZ6hAiW6j9LWEXg8yoli1Kz39FexUm3Vklb+67s7Xj1v47zhJxaKrZcrPXpHCNkiTOzIrd0L624yAH2aKrRjJyiAR0EPBhlgFrp/6JoXVCrC0ikEmb26Qn4H6AUBIbWI4tP9hb2loEBgGCZ8++o7kIiKa3GhI22ECA4LvvvhdagtCIe1bunE8wU1HNVVHPGDZjcLBfART3ReBOwgDWj/OhWHRZHnb5gClYJZjR999/106dPmX379+3mzdv2ZWrlwXear/kFiuQ5dLDJDDfMZmrAEIJzOS+mWtUn0GCbaTNMCYEEgS9BGGqP6KmVlL5lNpA+wH1QW6Iw3t0dXUr6GA3n5p+KXkr7xmdHmke7wkyL7tTv79QLpEERkoAhVpsHS3xPJFFetKyhwbeKjGUDxQ1YUhaW1TLhoEPQB5ACnOLTJU1hVsmQRB1a2TKcWVU7ffOjh2iJ19fr3YJWg9MTI7bQH+fdXXSDw1mP7RxCXLqfKM77yo4DeYysI7IUH/8N38jV1XA4tm331H9puSQaxjZrAQw4CA4PhtnDF2e6995tRShzo9v9rl333vPPvjwQ/vok09Uw3n1+jVbwVBkcVFJAsAjSZLouuw9/2D+XKIehXMe+DpATMR0YZj3S+0yTn7c10kM1xz7/pJK32RXPEVAGGZskMSna8QdeGdlZsOcp+4V5ol9kfVBsuTJ4ydqOk8CBfB15sxpuejiEip5c2OTACCJLYyGSG7wWp4ByQFcWVm7jAO/j/yROkjWA5Jt6g2VdGtv1/xnj4EFUwuUqRdiXgi0X07N6Hk2Nefsow/ftx/84Ad25swZsZgkGBcXvB6SZ8t78Tle4+usfjVDSNyXKB5T/QJTY1WH1dq19us/Hv+8WJcWzu/IiCUrLMwL5MnMOYAMDB2ADTko55XGkL6NKXDPvq1Ebbi+6PrKukRuT5Lx+dQLGcsgQ79w8ZJdvHBJ7SeQ+h86fES1rjsNGQHFa9dv2IMH96WIQ+rNZ7EfPn1OreG0ngUJxZjg/TKAMDKE6XHTetBi8JGoJVDqcVGxZVGGsyn8qs4oJNQwmy159VtUW5ZMg8rK5EQ9t6ga256+LiUiGFP2EBjpWEphgTlMx/Ren4kUOvYQTAFCjkhKGxpydvTEERs7MKYkCuMEww2Q5lwhqaqk4MqK4h4Skt8IIMRQBkCIDcKj2Rn7b//8f7Erjx9ZM8X4+RY1p59bWraltQ3Xr2vzctmBdPDIjRw21zXTiHUG/pBDJhF9MaYyTTmZP4z09artxMTQgGoIW3EphGUIgPDV/Kq9nF+x+bUNm8OOeXFR/Qe3WaXIEAgQshlraWtVNpqgC4YQJzDo3wQQhkWhxQazEDZ6rsyzQyVteC1kZAObEYtAawFhAhISFhBxdz25YqUO6TcJ0vdiEr/Ue7qYOtnF9iEuq972a/nsN7rQ3zIgjNR/AggJgqo3mlpAmL7sWiYm+dmXkHnG39mVJHgD+eh+iQXfTAMgSNUvvNGw13nRmzCEYhN03c5ERC28av6QhwIISQDFTHOqdx9yx/Sh5yZPHoRWpJrUksRWCt7AlrRO4jKKOxe9yFi7sCsLc7a1umrl9VVrQMa3U7YWbLLXV6y8vqS/V/UhxCxrnVrlba/7YhtRaaPfPTEyQ9rY6BJWvuN9YmoTpZ3KJBOMxvlFDUyQatbWE1bc1byOJu4vcSwqY+WHEffPQa0Mdtq2OpoPEXmn505N+4z4funaQ3ZhVE0ONv17e2vHdjgMlN01yzahnqAHmNthx56JBB2YVgA2OLg213Ao3LZsc4PtUIJd2JGMNNuc0SFKAIixjDOmuD6SjCsJZBEM7wcIAYVx70nPfY3F1o5tbRSdoexul+HJyZOn7OSp0/b02TOZmUxNvVCtDO+DS+b3vvc9yURfBpMXglKeZ+yl5UkY5JduhsG32DOY6cAgwlDEujKAJJJF6ifffvdtO378mF2+dMmuXbsu+ScZ+Novxoy6LsbA3XddesQ1AohgGgm0+nr7BA4JunGvpAccMlVaUSBJpB+c6nFZDyRQVRMaakHDPiDX1Z4eBda4MwIcaQdCs2kansMGI6uU5FiSSIchQS/olx6SihEcIpX2OZUGHiGlk+w7oUAjlJKgIKC2j4AbUErrBsYWgIQkNAItgjVqxnit1jqyr0xGMrd8qJMbGh6wI0cO2VtvnZEDpdQJzNMQ7OnZoAMol5UUBvDCkgDUz587Z3/9o3+vc56+dn/wB9+3t86+rfEHPNC/LQbTSR5rZ0egmiSPGEkZvGTknIpRDxK7mbl5OXKewXjn1Ek7f+GCXbpyyRZVB0iAbpLtUccphoZ4a2NDQDKqlpRPTp3OaYYhOTP2kVE7IKxPTaWBpNLiMo/ikXvZC0SI1MjhXBRQ1QBUXEQF5AIgZI6efesttXUYGhxS0gQH0hs3r9uDe/dtZsbv8+jRY/bxxx/Z2MioxpsAHHYPOa4C6C1nqZB1FwobNv0KKfZju33rtpg/5hzg8/ix4+q5SUKBUFPrsliU0y99CdnHAJb0w0SGx/q4cf2G/p9/x2n0j/7oj+yDDz5QDStz6/69u5K+8xnUqHIvgNx83hVjifw6SIUZQxc0eEK56ivFEGrJ/AYMocedFXl/OvbibTHlEoAjWZLJ2PjkZJCHmgAe5xBsNHs0ixclAmBXsnFA+8qKO1c3ZGUcgwSXVhDEydTcfvbZ5/bLX/5KBpLdPb32/gcf2vjEQesfHLR79x8IENJWhX2ExBWmWOwvN27dFHvI2PMzzn+P+B0c7fWVHqqvDghdtp6sk3iMhcQYElGAcTf10CPDSg5Sl9rT26u5BMtPYhBmG9UHLXYEyBoaNH9InsHKIoF2IyAvWYilY4glIzHkYr2dKKB07CEJcYMSc2Njo3bmzFnNX2TznFU8U84VtUkq0l2hJOfmbxQQYr3yeHbG/rv/48/t2pPHlh8YsAIHyPaOzVFjsOE2zwQpNPjMYCpDZnJfdjCZEsnZok2rTOuJkuWzGTGCQ709Nj40YJPDQ9bZ4oDQGcIt29go2eJ60RZWi/ZqccmmFxZten7eCuWSACGuS0RyZVwG8y1qVCy2r7xlq+trbp8eDrW4+fJz1TKGhp66ylhDGIqN4xxO5lkwykgXwfrv+T26P1YwBqnpPfh1yPm+FlBWBQi/KlT4bf7ebwkQKuHtbESUrGhT33GQkWbi0rR/WhqQgJd6ctA3BIRp0ObNmWqav9ci9NT7vm7Ua9/7N50vrxUbh41PByCN2gkWVLsTeg8S/IeGswnrFQPWsC0kNuChb1EEhASuHuBWDuaYOVcArG8zb0pPL8Jt295Ys8LKkhVwO1tdtcadsktGe7qsxcqWKxdCY/pqRhijAzVPB4zCNjRWzIf0iGQl7myLmtEHadHm+kZinJMGhFynwERwsI2y0ShJj4YSvm1UWGCyhgTMGk8xSA0OFmNbnxQwjiBTDOSuOrUQx0fJU2BNkGNFMMvBTxCgliAF+hXi6AwwxgHRe03xqHx/hPlzeSmftbLqZhpqnEuD8E03mNCRF5qLN+YbDRkjCUSXg7XpEI19FWONqdZa2GhjMX6c53Ic3DNjFZKRJCWRmDU32vjEuI3I2GJIBzhMgfb0LerQN5SVxWgG6SrZYFQizFuYXoARr+H50lgaqeI2yQOs+mkCnc1JpkirhMOHD+nfOMSvXb2u3+VnNN1Gznjn1h3VqC2uLAbL/aqQR7I4BcRRwpS0CimLCaQGEwCC/K6j03sqApQA0Fw3ZiUAKWSXkhFjMKL6L8RRITEbxtT7MnboPbk2rhXgAzMKmJWxR1zH4RxLSu2lW4/nd8VAyZ9JDSAUexJO15Atj3Nbc0JJnmwwbfFyDKlvgruzM83+GdRwyjyJmsSs1ybrT9wQmzDJOWhn3zptk4cmJAvmfaUIk6mYG4k15Ty4oj8abQx4tsiHb1y/bhfOn9dcABh897v/kZ06dVrrjddL0RAarkcDCiUBw56vmk6MlwoFAUz6B35x7rw9e/FChjKDI0NqH0LCAUfesYkJ1WLxOxjNwFhzr7w31+RS7kA9hYmfgMKauGo/uaFH3gDo+uUp9QCh3xbgw0LioUdgjWfFta2trisY9nPEA9r4Ra3nqVOn7Du/8zsax+amvK2sLIt5BShTyyfHVkwD+wesQ+we712pN4/7xeDggPcJzDfpPag/Zf2of+X0K7F3mHHQf3Dy4GRICvp+zFzxOnOX1m+srWl+s/7Pnz+v5AyJGaTiv/t7v6cWLKdPnZJL6ZXLl+2Hf/VDPXcAEzWMfA7vGZ2yY8lAk8BwRsmJJCZITLAti8gAACAASURBVMVSJ3NqvURsno793kQy6s/EyYkYc1SQToOUF8w/zIogPrq6epQwlCkQ+1eQR7NHkNnzPpuTWlvshYAaElE8T+TZsIti9KQoaLTbd+6otcjFS1fEYg0OD9vQ8Kj+XF5ZUxP6GzdvKomGT8eHH36guQCgfPDwoQxpOB9gx2PQX0VD1Jb11AQ2mvZkKMK+5Od+CLR3SUZJpAV2NWxVcZbyJzLlgb5+6+3ps6FBWvzQ3mdIxmcai5UVycdh6gBmgFgSP9/9znfs0KHDGlfOR1xiSXLAgGKWRD06Shm1d6FEBUgTFRKhHpIL42yrGL1R70699IBq3FFskGylZpxEnwz3YlnN1rYx574xQIhqmu8nc7P2Z3/5F3bt2RP7f9h77y+77uy681TOOReAQk4kAZBshiYpUS212rY81lpyGs9/NjP2WvYPHtvtsayRxiO1JEutZjM0E0iQRCRyLACVc3rv1azPPt9z330Prwpgiy22ll1rFVGs8N6995vOPmefvdsGh2ypVLK5jU1bWF1TDyEHKNStjdU1q29pc2GXp5aZytNB5V1yQ0zArU1rxvS1ucmG+rps7/CQHRwbt+72Vn2vvuQGxutrW7ayuW1LG0WbnJqxyZlZe0jvAwEnPjZNzUpxrRe21K9CYzKBP++6urGeqR35vPLpQrDGguPawzsnqBxRBfJMkCuByWw1BYIxaBWZG2V4xVZOojOJ/y/S869ThXBnn8WnAY6/m59/+4DQeUvkDMq0KlVL6pgjZTGGCGCqAWEEpcoA5cBjxfN4BkCYUVC02fmmXwHidnjAZSC0+whoE42PbwAkd3rVZwGEAgUCMKk5O11DVMEc80RAXLakicpi/udUizyeLfdu8P+Vz9yz225Mvy1AGBXCOqgy6yu2hhDByrL2EPxNj+3fY8Odbdbb2lTTmD51CWh9e0BZBqMZPTwftFFV3Niwhfl5beDxd04DrNf3CLwDFAq8pWohQRJBKsmISEwI/NXVqQ+HXjTN1RREh6BOKAdG1coD+dT3kKeM5gaT+wi7COhF6pWhR6exUcpx0OkBgdwL18u/AAzoNOoRS/tWVBYBbGTyqXRAv+OaXJWZjH1JjfryFWv2xFgoyrnseXuyHnF6q3+yD6PymWTM04EeP9fz3OFs4Vo4MOnlIpgh4032lcO8uaU1tTSUrKunW2NK8EJwq94twC+VQfWIAaToTQJweOWODDCHPx9UH3lGVAGfe+6knXnxjH3ve69IwILq0E//+qfyigPIqc+yscEm700KrDW0JLXdfNVGFRdk9uldieSCJ1lJFEQEhaAG505HR6e+xXMGGPEBvY41wtiGX6SsdnJVYgIRrSPR69pER0LdjjlLEAO4FIjPR2pafOk/2eJPazcXlD2xZ6nE5EVFRt5fNAncQCeKNU1AnRg57nvnKpXMFZ29m1SpSUgwRxussQ7xlmYT/bO0be2traKJPnfimL14+pT19ndbZ5fbf0hRN81H9vTW5ladwzyrUFlkztJPigXG3j177cyZ0/byS9+zw4eP6Lpki9EJeHNgyPWRjGHNQSkTfTXR8mbn5+3K11dFDT33xZd26/Ydr6JDm29pEp0PEP47P/qRrFmINZDzf+/9D5wqiTWHKofpPM6Bvwx+5b73VDAoPIh9AYktjULFR/b/At15KWwfaPwgjx8/qmoyvdEkHqYfT9nkw4cKVD1xtKEKEs8EkZ/DBw/ab779m+qdHB0eVdKCtcT8mpubVUV7gb6ytTX3ci1B79xUVdKZJN6/d+b0aTt0+KB8OQH1a+ur7nX68KEqhcwnel9RISXpwngwXvRpM9bes0r/dcHqSiVXXW1pEfD/8MMP7Z133pFOBNf55ptvSmxqc31NP/+P/+k/as+D9sralgpkB+qyrW7z04nNT5eKDCRp8EuMeDcKIfybTyh7YqP88cyAMPd3UQHN957zHlo/UB47O0SvZd+WoqlaYVwuDVDD3sSeR/WfJBiCRzwTVcIXFrVv8DP6l3lenL1UgAGHCEfeuHHL/vTPfmLnvvxSZwWU0b5+FF6bbatYEv0ZMRq8NV999RUJoIyMjWm+/PVf/ZU9eDgpG4q0pVfUrasLSFm6LIkq+XnKvhD0y2AwpP+v2KZgC7ndTJyn0MdFk21stH179trhg4fs6JEjUjg+ePCA9Q/2y3/26tXrdvHSRQk+Ia4F2Ovr77P9Bw7Yj370I4Hc7p5endXsS3Pzs0pSXL54SaJYDx5MytcW8Mvck8djavlQor/BDa48yeQ4oJH2ld4eqRqz7wAMPz/7mUAhfemATyXQAnNs/23T+jtFdzW+z0BwFJMr4CiiQnh3Zsb+3R//V/vi1k3b7uyweeRp1zdsHQCllA5UDJdu9T6Uek2m3T/SoSBTaQ/o5M9S2DIs3lsb6623s83GBwfswOio9XV3WTcy5zRWb0H3KNjcMqb0q/Zwetam5hdtbnXZtgjmOVSbmqxUV29rm+sKZHq6uj1jgk8UVQNorqHcpb4GV/KSFUEK4hR45mwnPOWYtHIqjMo9wI1hqlzsHpDLfydH22JDUz47zzHPfV095PkNJv/1bs94x2mTMrflHLV/pYA8CwCeZdI8bYyf5TWe5Xe+XUCY3WsdgpaevCCYZMPwPiRXgMyDfFFFcv2i3j/jSSr9XjKMj2x8dleRGdoBjGWWA1K9c6GUMKWP18jPq2xMa1Ukaz3K/Dr8FgDhM02POMQIBtPBpMJCkvJ+UtCoDA7heERClcBV0unQJVS5L/c8VKw3D/W1j0hUJtdD2FgqGJ9UCEvra9bb0W77R4ft+cMH7fAeVEYHRBnFizDGMzL/EbRyiARdVes1qcVlh78YAE5hlck4gDizkXDKqBtrQwfzeZVXGRVFFLp8LtMZYi+S8+/qcn2uBE6DLpunncbrBrUoLFOqVyhBEEFMPoCJrwnstC+mgFcG0ul6gxpaBoQebPBBnxWVlvfef0+HP8EfGXzGi+AE8QIsGfggeEF8YmBgyIaHRyQ0Q3ZZvVPFou6RLC0HKRYNcW1KABRd3EP9akGEq1gH26JCQf1R1WtpUQE210lvCIEt/0KRAggCYqFKbWLDkajVXpXyIIO5K8nvtDb5PT683xjaVbeoUQSMVCGphCCtT9WHSmFUXnlNQLPUqvNReK7Y5rS8VGlIwFnVqejJzFoQSFY6CGQNqGKe9iBdW0pQClQkW4J4Sz+qywrABCf8zpZsLNz7LFNWjkWof7WQE2XU7VCyc0ttFq7kHNV7T6gl6nfsSW7Q5V3BFdGeKTBvbm0RuGBOxzwHAKpCnVS+sbFAiKYVoNbSauOjozaxZ68dPLDfhgcHrK+n21pam9QfRgXaQcRcUu8kY18SSKAfB3DBGFEZZv4Sv0AzpNpLdXD/xH6ngyZV0ToSuwTYiQrPMxXFedMTCcx5gmHUQhGWuXT5a1UISUpLyG5x0Tq6O23Pvn32v/z+79vA4JCq1Xhz4i+p8yXFUPlkWb7nSo8yDWbAO/1vDcqoKkqax06njwRTNv+y6koopJf7sQB/qLXisfnWW2/KOoOqCiqo9Knevnlb4E4qno8fu/l4oSixF/oCx8ZHbc/4HoEOqmyq9LW0qBcbIJnR4Ym3trYkekLPH3sN6409HwqfPBkRlRHlsV7iJNi63LtzJ0tSQU2V7YRoq35+Bw3y8SNf33zwWvwuFhTQF6GFYl4PNRLrCbwhER3CMuYnf/4TzQ/2/LfeektKqQhL6XWhU5dKui58DKGndrW3ZxoEcWbk0V9Us3aKlp6lQhhnk4Ss1tZ0X9wf14PYSP/QkPVCk00+hBxRJCwAemKxANroiV1b0/fYJ6Hdtqd9enlxIaOMOrNj2yvD2JIUitIJgWZ/4eJlu3DxkiiiDx8/tvmFxRTre5uW+u6WFjV+VMcBOlTcJDjGOKcEV3XOKT+3K8KY5G0qNgEsFSXtsVphXyhaaZMEemrryPYgc1uVDlexhW6OAjL2OyitDvT3i3q/d3yP5o4EseiHb2pIwk9X1Y/JdQOkeVYo2dLPTKUfz1/ZFOHjWNhSVXZ6ekZ0ZlRdr3x9RWASYZ3pqTmbmVm0+iaTeil7JzAJ1g2UUkRquC9otsynUy+cUjLk00/P2pdffiWLniVUeTe3ram9xZravsMKYfQQChD+yR/Z5zeu2WZzswNCNu+6BoEuNUAncoj+dZr5M314Zt8DOePwIygoFa253qyztdlGQedjIzaAghV9BrwX8vWbBZuZX7ap2UV7NDNvM8vLtsRmw3lOJZB+nTqzdbLbLS3K9qghv7nJ5pcWVSWU31SYNqeyrB+avvFHaZdARZsu5d6UFc16XFJAUg3Yso0haR05IOSgLHOMPawpH655cJgHc/H9msBgl6e8KyAk8M4HUwEWdO6XoeLOL+913b+bj28fEMb4cPjwfJVhTHYCeUAYlSjJ8wcgTIG5NumkGpl5yuV69rJnk08EVD0wBbipAhV0qejLiaDvm477jmPyLQHCp415uYqYhCYS9atMF8tFNlmg698ruw+5PD4BoCpV6xvKsFevhXilCkCIJ2lSGW2gqoJp8fKSbW+sW29nh02MAAgP2In9ewUKvYcwVyVPGXVVolJlkmuJgFfJq6pkTqZam76fVTQTnTSko8uAkAqhV0wcEIb3VN7LFE+29kzIhIOd6wjZ+ahaxjzJgnn/RrmykxswV0NtTL3QSSI7pLJdL8/P5kTz9HxCUmRL1iG+Dvx3yHISEH711Vf2p3/2p7JroAIwMbFfoJBA+WGijPH8+B7WDVgr7NmzV0CSz5nZWY1z2GoAhBrwlpMfYZ0naACJIV6ifh2vKPqHf03VgL5ABCjo7+BQjmB1AJpQf78CWXzKCN6xFwEMkWFvwjyZ82BrS98j6BYLJMBiVhgjedSge6G/CHVSqgcLC/M2Nzur96UKlV1ZrP90BuS/X/66sqmmOmNePhuqkog+WDWXZH4tZb+gxemvwZ6mSiwV7WQoH/jPT6bU95TOQi/5xfNIr5OAhftmxpgwrwvJMiGHVqrPFZ5LkZ79RnkIE8yyHgiQoIEiDKS1v7Zupa2SdbZ1iA462NtnQ/19dmBivx3Yt88m9u61Nnq8tG63raGRPlcov2vK4AMKqW4hVDMzMyVhGvr2EHbp7uoWYOnv9WQBQiWAGehjEhAi8SsLBvwU/VPV8foGrSGS4Cgt4tsG5ZbvUXW5dfuuPXj4yJZWVzT/MSDv7Om2PRP77B/8w99ToHrhwkU7f/686IsRPyipHvMsm9k+v/MfMT7Z/ld1ZGeAkMhMeL7s5eYxjHtaeOHWq3OhltrR3m59fV125vQp+/4bb9jxo8cU4FOxppoMEEGNF8EWvCqp+gGgUGZFPZS1ECb2JE345BlTVaPSpr0UoAE9nUTENlVXF5xyQOiCLqouNjh9m0oVCTXADPRTvmYvoI+UYJpKLq/LYyKhxLyh94uKGMkmvAbZG/gbqjd/87OfSWQGYEVFhkrj2MiwFH0ZE+YHf/eDH/xASR9AAxVn3pd7Zc8GiAEUSEYAngC9FZXYTCwt7am7hFU7RlJVYJ89lL2F+YynJ9c/PDJiw2NjNrJn3JOuEuYpCMAhkMO4ytuzv19fL8wvaj5DP2/vwlKl2Tbp3VaCqVHWMwBHxoD5QYIDj0mSH9BDb925ax9/+qmdP3/RLl25IsDIuUGiCrIzAmSMh9gRTU0Cb9Lt2PLEbszmZ8IIGSCss8bmZtFzyU2hIyJxqEKa3w11EheKfuRIAPT2uKXGyMiQ9g6SApHgHR8bU7VXCX2XsxO9FTA4v4A66qrEeBg2/kb7RF+fcY6MjozayNCw4U9J7MF9kWAiucl5du3adalVX79+y65du22F7S3brqdg5sKbeB7iHYlxMmsB6w8AJ1XVV1951S5dvGznvzpvn33+mU0/mrLtjZI1t7dYY2vTd0MZZdgAhBxrt2am7d/+0R/aZ9eu2mZzky0Wi7aI0l0NQOj5qPLHTmsgjjDXKnBAKJVRgcKCNVrJ2hobbbi/1yZGR6yfCmFnm7UQFEoet2jz88s2PbtoU/MLNre6aitsKnXbVqCvhc1aGdaSNqfBfleLIkv1eG5WGzWZPbJ8ZCExxeaaGmJRp0NQ+2aSZ6+ozGWHZFkJKu66MvteFpWJhuRoOv31BIQ1czc1Ao4kVlAzFPm2v/mrAYTyjmqFSuYZJ+/5wjw2ekbcqy2UIaNCGIenNrYU0AdwjOCx4gnsBAiZ8wkwsOGon2zDKxpRfamuPNeqQlc/7R0TAX9HgDBBiApq3zPlGKoazckMYwYNLYvDOShw1ffrADRXIcwBwsLKsq0tzFkRQLi+Zu0tnmQ6um9cxvQTQ/3qIYR5kP8IoRi+F6BdIIlkQHhXJjAbkvDMCyoKIUsePYT8jSoTyqS7OrFTR90MmoqVaD4BJnMX4iItXqGU1QDzVYIP9QqwQsgkLw4T1etaq1BUKikZ+hwPkM6cgdrW1IRAhlNJuZd4bwJsgn4ypgTuMrlGqZHDfnHRPj/3uf3Jn/yJPZicVODwxhtvKFChCkdGHsl9rp9eDX529MhRGx0ek6H9uXPn5E9ID4YVWetuENzU1up2IlBuCy4YEckGCaXkz5lEt6Yq8f3vf18VGTzfCB55tgT7zCWeE0qQCByI7g+tZ3PTunp6FDSJ2ru8aquzC1qbDa1ejdOcTsGJ9oEUJNAPFZRg76k0ZcGprsZHrOFICmrfSEg2Xw3KZ1GfFRDuttPWCrhISmb09yR6wHvlq4hcE5596j/ST6LalFZarn8uqqhSpNW+CVuCfbNYZgkFzbFadAZAslkUjcqaYGYwBxtlE4XBfFtri0AcQhjYVIyNjNpLp87YqedO2smjR22gt0/Mn462VgVm0iWm2k9w2EEAX1BiYHllSUmKxw8f2eUrl+3jjz7SPMVY+7XXXrHTp07ZoQOHlPkPkaioNPm+Dn24QT2LjQ1uK6O+YujF9Y2qiGBlRR8tSYWOzi4JUjyYfGRXr1+385cv2Zfnv7Km1hbrHxq0V159XXsZvYNUyEkiuGVHna2vegVKc8Q3Uv86Mh81qoG7VZiYtDz+6PfV6Z7OtITYBUZdybZboKGrEyXbehsdG1PVAkB4YGJCATHJdYJyqiLqXb13X1WMy5cuyY4AYRmSWLwHiRfWLHODfUuKv3vGs4rh4gLeo+s2OjKsvkJ5QKcEHMkAb9tJtgIknpawRJlVXxeiM4A7KKVK9PT1idooKp+swhC0uamKDeAuEr5UePg5VVn6PXn+7HUAh5MnjqsSyp7GvsX9USFEEZXqcahJ37t3X9UgaOH0QVKhpvoE8AAAKVFGYSOd7TGMu4rK7LCQowKs10jnD/OaOIF7I6nBmAwgELV/wsV1trZsZW1NPavXr11P49spH1XGl2JK0E51ziG4JMYb+xf09vs2Mz2l50mMPDc7L+YIVUeEwHjty1euSjjp/Q8/FFhEbGZ52T00qYQxnxk/zgImIOMptVO8ZtNHcqjzvXUXRiFzKeaFzivOLgTfoFtig8MXJbOh4QElLhDzOnTwsOxEejrBDV3W10/SrkV7n5JDKyv6PVgj7FXOhHGBneVVlJvnVA2nj+/+gwdKIMLUofcSdWPWxJFDh/wcaGj0tgJEK9fWlITgb76+dk3qrB98+JHNzi/oddnrQntAIm6M13ZJ1kywEwCEr73+us3PzNn1azfsv//Vf9caI3EWGgLfSQ8hxxm0UVpAURn9N//lP9vZr6/YelOjQf5ZRY3uKYAwwGA1KMzAYNrvVCXkMMgAYdHqt4vWXFdng73dEpbp6+myns4Oa2vCDgIKFoBwyaZnF2xmYckWaHiGGkaGggyCDiifaABCMoBkmpgQ0/OztrKBYbFn+iWRnjZKfFeUaVfVU3lnp4OWj3fPqlVx+bNfSE3F/mMysX6o+mHptJBnAYT5Q0AHdrRhpOvYMeiv2lhq/Z7WXkWFMN1pFf0qhUE1typfwLuRIHYLVb7pz759QBgVnBDskCl2+oisTwiABEVPzzIdWNFjKpon/WARJNXa2HbqJQw1TkAGgJCK9caGBJHcbPoZy+w1HmfN+VExj8sUoW86Gs/y+640XHn9zwIK80EsgBChDQL6AMr5g6P8dfQQJspoDhAWV1dsY3HeNhbmXVSmWJCtzVBft/W3t1hfa2MFZTRAGe9N4Fex9tN2QV9ZUPP8IGFde5a9vb0lWVR4xSR6jit6CHM+hPwtIisEId4jmHoF8l5fSc0zZO7ZS9gDyeDmAaEq3NAszYVe8rtWjFkAq6BAx17Ez6EVIZ0P+AvwSU+em+R6dZZ+Bg52TNJdvMZ7I2/fuS0FTwIU1g29FvRekGklcKFyGGbjp06dtpGRUfX6Qa0BDJLJFr0LQZjUa9EcgJD9HhopvRRPirtn05G/44BHlRPgCghAgALJ8Nb2dvXGQE+EvgollSAF2g8VEa6ZcdBcW1u3zeU1tw3K+ei69lb5JIgAjfEgW81zoweRikdUjGMf1zxKbQP5vb0SEJZX1i8PCCtP22pQ6OeZn2s6+jwNoa8DFgrwJtCr552sedKJVn4GwY7J2s/iHElnXXZ25hQe8lsCgLBQlEx+Zw9CFm0KulD5o/8SajFWJvNzc9ZQ12Adbe0CgaNDQzY+PGzjwyPW39tjLfRQsVc0NVp7O+boJDUa3CQeb8jZGZuembIH8vhCbfKKgkLW3iuvviJlTHqKACzQqSMZ5LfnFxzVwcaG6DF1CwoqpiQAEPQgKKYKwtyjQgPN7uHUY/vok0/sJ3/5F2rFYR6O7dmjv8XixH0um7X+SXwtzqP2mEsm5JF6jm5bsbPuojIKlZJtmHXKnOL/mfPYxgD6fV9as95eKIQjdvTYUQE0JQSUjGoQ6OYT6xXiKFlFtLgtF2BdKrfnz3trTne34i3GIBIlrDXeg72Sqmv04mFkTuWN9+voRDgr18eYY2boXkvb6sUCxE9NQ1NdUmKLPl4sXkJ8i2vg2TJ0GvtprD2mM8o2ezIJrPNffWVXr15TFZE9A6D68ksvquLH88f6hD3pt97+LVFG5QnX2aE5QtCPXyW9cgC/7s4OUcZ5fkGVJ2kmhelEq68G7dUn+24n/RPnZopNqdZyLW410W6d2K2kRALMN9nR3LuncadaRzKO/mMAIfeoHlB6zc3US0xfcVNzq92VX+T9tE+4xgbU0OXlVds7MSGRxkdT0/bpZ5/bu++/b48eTykhQnXRRVM8UQgYlDk9VfPmZu8Nh20XMWx5eZX7y2sEF87ISVXu2JewrWlsso7ONs1NGICozR44MGET+yYkFkN/o0SoUnWPYpDGLlX/xveMu/9qOs9Yt5wJLBgShqiyYsVDQgFA6ImTTvXKIpp05NDh5JHpdPnMioLk78qK/ubK1at29vPP7eLlK3b9JhXpZVVQGzBc51klQMgz5ZpRxD51+rSex+NHj+2v/vqvbPLBZCZMKVzxXfQQlgHhtt2YmrL/88f/wT65fMlWUVhrbLTNhsZdAWFFlTBnxlhrYTDgDRWA0CuFfPZ3d9re4UEBwt6uDlk/kKFHlntubtGmZxZsdmnZFulVSYBws877INmsWZAcJD1dXZn30OzSgm0WUboj8GmRGhbBFIsk6AA6tEPyOQXS+v+gjOYAYfUczkQnRLtqUEWTv4uKwLMCwnjdAIRqQo3F9Kw9ZDWjdzeqLQcj4o2k/w9KUrzXLwNKdgOLzwInqn8nrBMq6VLPCoprvSPPNLyGeB0ZgCfKElLlBOZRRRFdLUcZragQpr6/yLpXZ7qCnvPEtVb1nNYDCAGWCRCajNATPavWJrlbRi03N76ramEtQPhNRj4AOwdJjE1G2Xyi79bpT9A+axnTF1aXbW1u1tbn58yWlqyhuGVNTQ3WsLVmjZtrrjKaKoRaaznhkqjq55MCogbReyUg5/QcCkLQndo7qSB49crXbRJBSRmdfA9hAKooBcC4k3BGAnbREO99mKk6iWJcopeGAbf6KxLdmSCEjKcEAkKcIvfgA5hE1Uo09jRfAIRUCAMQqlrS3KLDPOjyzqgAENKD7RVOPugTnJ2ZdTsf2xYYlMAJ2eqVFXnv0ZvEAYy6H8AMqhFBC1Sb5UX6NbZ0SPoY1InGyX3x/wRYgFGB5iQ4kp9P0XfmlVL3jWT/X5pdUHXW8N5LFCmeiyqsndg3DCqrjHhA2E5wfwRh8nvkmtKHfKyqVE41L5JybFRTRbkP9elcJZApFrTeJ/eDSi+tXw4Q7s7uCFEZgT8xXMp7O195Zdlp2ySmENLxBFiTNTX7nNe6ZH1E32yh6H3Pqpp7QiMqikqWMEdSYjX2xuwUc/qN5P3H9+2x/sFBjQfG1lR9BgeGlB2Hkoh4DNTRqYeP1PNIn/ChA/ttZHBI1hNUanq7uwz7CWw56MkFCBDwo8D64AHV4vsCCVTqo2JE4uLIkcN2YGKfKjxdnZ0CNHy2NCeVRj0DEkSNqhIGZdQptyUF/twj+wAUZeT/m6VX0CyVwZ+993P7t//u39naJgqRxBUukEXyAP+7vfv22ezMjNMwp2ecsVTjIz9nwlPtaXsqAjzsH4iAsC4AzMNDw27u3tqmtcwzoXK0b2Kvvf76q3b40EFraWoRdfDx1COtTdYQgfXw4KD6Kwle6cNib6ASCO2VqtIyvZId7erNoveQM5a4CpN4RJncc9H70/buGbe9e8a0V6DiyfWxd4V4iijmHfQie/UYBXv1xq0ty9uQWI35CgDk9fjsaKctqEX0QlcZRYV3SWNOtZnKDXMCWt/XV67YlStfq6p5Cnrsa6/J15LEFIwH7umHP/yh7du7V9YXJI+hnQIKuTYqQQvzc7aytKR+ScaR+46+92BtxBjV54LibxIhBSBk/LV3sddTUU5JaKmIos67gZgMwiUNomCzV6OMzJ5JrCtKrXlSz8+urYway3yQJ2lnp92+fUcKmwBn/m5waNgePHyoivfx4ydlDEN3JwAAIABJREFUNQH77vzFS6oQXrh02aZmptVfB12adQ+YopoLAAJoKVxmf9khbqne7+L8FBDUovF2q+jpJkYDoGMDwXw8fOiQqL3q8xsa0r1yfyiBsp58zOpsZaXsb8mc56zjfJKf7NamklHQudk/RFFW5X9Z84dPxo29gb5xKoV4k4NH6C/nzHUmU73GiDn4eGpayYWfvvMze++DX9idO5N6PbAzzZCcc6wHnjPn0d49+1SV7+nrE233vffeE8WZBI37y2Lt97eJfJ+2Y1T9XIgVBbP0uWQluzb12P6P//B/2UcXL9gKSLi5xYoM/C4Vwqw6mAOD2cEa/QnRGM9As+Chi9I7EuCwWLC+rg4bHx6w7o5260T6VzQNp2HOzi3Y1PS8vBCpEC4VNq3AA8b7DJ56CiaoDLa3tKlfhKbXTTK48OqTZxZZv8j4hxLg0wDhTsWxyLZ687nCYgHC6B90CkrqR/uGPYT5oXqWKbHT79SuEFYDQj2BXaqAu02sb7LdPcsE9R7VCEjyoNjvsfZ1VoOz/DsJEDY3q+GYIM03DoQV3P+KRa0NOClBVvcQQiHSEwIQRv9pDXnvXQFhTk1OamC8DkEY8zbJRe90D7vdW37c/74DQoJsz+BtlXv40qFSfgapoiGmAXYT5R5CKKPrC3MyqC9B2dhYt2YrWTum9E111t1YV+FDqBC5Dpl770lRk37Kpgbdk2tiPbsaJ/YMKO45DQcwEIAmVENdLtsP87wiqCuNFZWUcjqS9wi6UXOTwFAIk+SppjyPOHxCWTQqP8EkgFaTP1RdFyRvneE7dABDr4Q6SIiqEHuirocekwR+M4ZD4k8EM0IBCZLoqaomeeywyEgJNR3mHJSqNtYnz8NiEpFxmwrtjwmw8ByibzQAofvduUhXXHv0OUqhMzEXXMCIIGlTPRu0AkiUINFuCQaOHD6igAD1T6oBgEKJApHRZuzxBMwxBzwwSxS2SLr4hEliI6maFtW3qsTM3xUgjDlca+3zbAlUNccQc0GxE4XC5KfpiYVGe/RwUj1iVL4J1gcGB3WWcUuAL36PKjGVEoJ8/zun63lQX1ImPNRexZBJk0VglDMeyn5bi/owobOh/uptHQ2aC/gEUh1kbyapy3gszMzayuKiba6uCgAi6NHa1GxHjxy2Myhbjg4LEG5srosWeu36dVWwoA8DWFbXMDd3NXGuFR88eon2T+xToMe+HoCQagrzn/tWn3e9g7iwvyGQAxBC+YJuBxBZXF6yqZkZa+NvW5pts1i0Dz/+yP7zH/6XJOHP7oN4WMkKa1u2//ABO3D4gOYe1az5uQUlIvJrk3VYnusO4vOAMM7F+J38OQftlgo4PsxUwhBBIeinpw6BDdYkwTtrlarenj1j+v7I8JACaM5EgamlJVtZWs58mnu7e0SzZFyksrqBD+mSra4s6+94TswrqXs2NTstL3nexdh34Q/d3Wl9ff2imdZh9qp+wk0F6Uw272PDh40kHntKgxW2oLw7k8sFx+j/d4q77Cao2BdLSkCx7zGPCMIBR4AcgArrHYuJDz74hR06fMhOnz5lv/nWWzY4MCBKOX2EqHJCb6dX8N69O0mJd8P6B/pVkRSDREKEmwIm/J6AdtgE5RR+s4goBcaVEVJZabtWNJQHhEH1ZHcXjZKkMedRySn1VKt5Hq0dHZqnzHElsMU4QqaD6p23DayvrWtdUM1iHcjbdGjIZqZnRYcFFBL3DI2M2tw8sTbzpEGU7tHRcVtaXbV7kw/tL/7iL7XOjh4/Lqudnr5ePT96ZEmQEHOz54fgWc17TAUWxjqL85L6rdJUqe+1tblFFHGq1VRlnz/5nCqDKIdS5R0aHFLVmf0HsSgSLVTex8bHNJc4DFQZTec6907SA4oxBwvJKMYXWxhAL/OQhBK9gVwba0nPKtGUlZRNLQ3eXuSd217529a8Yz/46c9+Zu/8/F27cOmqzczNSkwmfNrRI4HSDQ5RUgNGI36H9fV2++YtVVlDrVxJ8e8SEC5aya5PPbL/HUB44aKtcMg3t1gJk3aqGpTn0+HOA4wewgjTKygruV6FqBTKaDYDhHxN/6BZEwqQ2yUBwpHBPuvg4GpuVrM5GzPBzfQ0xpCztri6rgohgLAIRQL+MrzoJMmtRuX6Rg0u8u7yKJRlBFlRqkHl4D56wbS51qgQqhF7FwwTh3E0cnvnaGUAEyAhKDoR2OaD/OrDPA7RCPL+NoDQM8TVFUL//wiungWm7fw73y4gdIpuzusnvXGMlZMaoopYeVW7ASqCGKgSzEHJ5QsQFq2pxRMECuITZ/0JUZlQGVXlN4lzfANAqPHLAUJdJ68DXYjNO/URflNAWD0v/j4Dwqh8hcpovkJYuWYCELJ/lCp8CKOH0DbWrX5rS5Y23a1NNsS+0tVmgx2tRiu8pEsSNZt/qWR5ppdMqjfDuwiMe+sR6Jb9+jYEauKQ1TpKwkM6sFNAF6JBmcpemi9xCAQYJJCSHQR9fFLna9ABJmC8uam5yiFBhpxgjT1NgBQlVgAX1YfUyxJZ5ThoWeBh7B5zIwJJxDH4zMSvkvIu64SDE8XOqFQi4+3iRylAjQyZln6lgTN9YYAP/pY1Gz2MnIo66Ais0pYhU+x0oFKREHWaah3CO/T5JsCa7dNlC+9MAIT7oTpAckfYTCblrS7/39ToVcHxcdF+oKB9feWyaE9UKqN6KECYxGWyRGbmI+sHv/ZiVcX8QHe4GBFf1SmR/lZ/VquXN/1cfXspa1whJJJEzUKJNCrXCXtm+l5ZQkKoOTzlylY2XDfPgPlNZQagR0UnQBCBPHspfZ/QKwEnBL8TE/vEduH6+3p6FPAzB+nBghKMX5yrSAaluCBASA8SYhwKZCVwEhXgeoFx3htrFWi++HERxIruO79g01MezDGvqWYhz7e2smqri4u2vrxs7a0tUoZsb2mxl1980X7w9tsK/KCabm6ui+4lW4nbt10oYm5G61Rmz6mFgwCP/rM9Y2MSM+G5suZYg4DTUKGGsuqgMPlvUsmm5wraJUF3E/S1Tlvb3BB9DkDI9xC1++Tsp/bH/+3/VUWck4o4CYXErbUtG9uLGMiohCNQPI2EdMX4Zqq6YZCVBH/SxPR90atrWufmPVxYxXR3dQogAwapzFPZiF5ngB/PlfHxMWL/QCypXYAQ4M9zICkCKCe4JnmCx1pLU7Pon7Ll6OA9utU7qr0ysQiYC+xF9O4yzi66EkwHerGdEaHeTZSPEyBEuRFaN8+AZAQ0d/YM9hCunX1YAluyWMEaB+aA93SKlZCAkVu+NAoEMVdF10MYZn1de+cnH39s/9+f/qkqgCdOnrTvv/6aLEzY65j7UIyff/4FgQ8qzIjQ3Lx5S0E71SmqSTwjAAhUUxeZGVKFyRWxK2ORigphRbWwChBW/V0Awqicsia4BwnZtPqaAQRzbyRn2NN6+wH+XXqurEvWHWcEYJE9gH/5/bt37uhZAJboj9u7Z8KVQhcWdL/8zcDQkM6F2bl5u3vvvvaAg4ePCBgS+//ff/iH9sWXX9n+gwe0jicOHLCzn521s2c/szt370pFlv1UKv5BGU33GDm2/LPSGSMtB+8PbKClXPY19VK/RSWUJA5CQC+eOaPx47l3dXeKScBrkqxdW1u3hbnUpwqdt6tL540n8QsCuVDJJycfaM9hHfX29+l8GB0f19zhWX997ardvntXezyiU1BSYRzS8sBeAp1cCdhE3Q7gm3lDrm/YO+/+XIDw08/P2eSjx7ZdH+ecC2DpuhCbSQrkPbS4NbfYKv3TUt92GySxxn4dAOG/+fGP7ePLl2ytvsHWEEmAPtHWbvWY6TLZWLSbmD5E71205+Vmdy5jomCYmYVEe6KM1vO9Ir2D29bSUC8QCCAc6u9xkNhQZ514SqWs3aNHSL0+FiBc3tq0NTJvjfW23QTgS1UWNiBUwtiIU+8OzazSFFJAVimOUlFdCdpoThTEk76AxUq6zRPEypQ5zjksV1hTeF653LfxywKwZwGGT762U0Zrfj+FNeWffbvg7pvep1c6XNLYaUkJYKviUlZmlMjEN+i5i8C24vVSpQ9Rgnz/m4LqNAcioMn/PPqxat1bgP9a2dv87wvgSHWvqHtV4P40isUzPMy/j4AwwJ7TAOkX9p6HakDo/x/ZgeS3RXCWjOmbmDsb6zKnx3KioVCw/q5O9SSfODBhe/u7bbSrXYrGzclkPmg+BDt87QIhPs8EUOr9ewS6YVMTWVuAGqCC6kZGYUyAkLHl98LXj9fjwIl+pQCDEYxGBYf35BAIQBSiMAQ4vBd0EqoL/D8AlUCfw13Z0CSWVA7S3WpH15JEZTQvU2Li3v0HOvDjw2uGHsDTjydlv7pUNaRfTsbM7MwO2NxHzqtC+Ux2qKOqLztl9QmKlZELxVJk41URpZpATyZiI77WA4gLrLFfJ2+qbE0lkBtgSTt0MAeUTKqzbei87d4DRNBCPw3PmIDo3NmzquRwt5pT/gJerVTPdwJ/mS1ISPUD/NkrctTuBIjzS9OPjFwiMbNfyFkwpNcmyAuatAcC7mFJRSQEi7gfEgMSIio6SKjH51HgHDqit0pwJwTTAPnoB9ta39LrDI0N2fETx+2FF05J1p/+IfrICBapBKEaCyhkTKkEIdAACOT1Y24RNAIGUdBEPZKgBqsPBD8IKqXgnSpDLjaDAmiDhGN8flOx9TWQV2jkeWMxQEWH6xddkMQt8QPzBnsCMxsa6Lf+nm7rbG9XdfCtN9+SyTQBI+c7qq9UOglK79+/Z7Mz01YobqlXkT46wAyAEJooFS9nCaUqNVW/mFdaA8kWJNfFimQ/IhsSY6L1pK3V0CCgnxBKH7EQCZsPP/nE/p//5oJLBNVs8awbfDhdRddsbW5VILGx3XtQ1duVKg7QqMU2yCXU8/Mr/NZkNZOsSIaGh+UjSH8e4AXqGzYD+O6pmg99tVTS2CJm4T1/Tqnb2FgTuCPWkpcmoAMhmZUVgUPR5BGmwoO6HnXHdvUWypOvqUn0OQJp/X6y5ejgmbfj5ef/8uxdCMyTKqF862rBvleyYrimWOf59a0EsVg8yc8tJfQImp2K7+eF0wkA4UnIK81JXvP9Dz6wf//v/73AMl6GAAzUKEmOBAMD5VQSBcylS5cu2mdnP5PgDKCLxIhA9sSE1gcUQqpHGc01WoxSrOc7C5S/yoP7iQirig8cv8+zpMIJ6IPmC0UThVVVkFMvGiIy9LxNHDgogKq1SgsVargrK3ounClYsLHXPLg/KeorP0Og59Chw67RUSjqvXhdKuXE9nMLC3b2s8/t8fSMbFOoHAIW//Qnf26fsIdubalC+Nzzz8mDE6oklUP2ibDuySthe9EoPYzwheb5kGxsqLem+kZrZJyLJWuqrzeqg+PjY6oInjlzxo4fO2Z7xsed6t2F/yT7MhT2gsadNabYHzCV9EPE+FA1sk4iRYiPzS/MeVK1sCUWCWfovn30SroQzqXLl5VY4jxAURpz+oG+PikUM+d1b3Ir8DhFxRsljYtqmVjb3LQPP/nYPvjFL/Tv3fv3lSzzAprpfXxvdXsq3hNPWiVK5VXoiTQBzu+SMgqTHcro9elHBiD89PJl9RCuk8WDS9/aZnVNzY7IM0AIxvMmcs/65oBTmGSnBntVB5PKaAPAkJ2yWLSWerO2hgbramsVIBzo7bLt4pbUSHu7u0VvQawFQPjgwWNbWl23FR58vVmxsd5KmNJyoEPTDaqHFJT8WjbIiCXKgYtI1Bb9ragQVngIVt7b7nz+8nKvBgW7CSQ8Q6zv0G3XXsJdapk7KnxEbZdX/27BoO4v+ftRTYieqrhvDzKSTHfqO3pyq639JPOVt2rKTWa5lfvT/EYWgYLGM0e7+2UBYXYtmfVHjh67G+f+GSbJ3zdAWD0uBLdeUfMALf+ZAUSVQkgw0UNYMvYSeoyaCBxRLC5u2ebystnmhg339tjhfXvspeeO2/7BPhvr7rTWek82RQ9YvkeUDLSk4Nm4oYegnJYEVWI9x79s5BysHBwVxvSJXsyODk0nPPf4HZlwc+jFXpXzPORACLW2PAU0Dg0Cb/p8UOd0NT8y6u36JLPP7CSgFuU1qZvGesoqEGkO8f4PJh/a/QeTNWcVWWRRV9I1eRCPd5NXlOTD9uC+lNkISDiUGZ/2rk4dsHxyk+HZtryCNyG+jFTySIKQFQYQAjC9jy3WOc8/s/VIWdjs2adAMCj6IQpUcRPewKJKBFUxghay5wS/gOl7t2+rZ4NPDmbAFmCEniP8A/OAMOwtAnD6fK3sbfZtszJFWLkOEzsj9aNn17rtcyySBOr7oTob/Su5hGpQM6HQKonR5JVFricq0FRTAdNUuUPIo7CxpQB+L5Yrhw+rfypPGSVgQtofO4HJyYeaq1QUAdIEhu1tHe6lJTESV86l54rKEH2kmFPTF0qg5T33ZlsbW2mMqdb69Ypi2tRg9Y2p0pyeV4yrAO+qS+GLhZyqsARfvV1dNtjXb4eT/2ALsu3dPQKCUB7p4wJsOrXYr1P+a4sIHhU0bwnkVGFpgnVEtct7JP39vevRpyAJax8h1Ebjg19po9cQHzdopASf7A1Ut9bXbWpmVgH0+samnb94wf7mnXdkzD09O2tbm0Xr7iWwPKhEI1XPhel5iX20dzsY4ZkCqljX3ieHH2btOEV7h6oX7rUZFg+AAYJngP7sLHQ/VyZmjuv5Q/+jQtqP5UaPKonce6GwaWurXpngtfm+KmEp+OUZiLUBRTxZVhCsU52R2iIJPOjWJM6wBygUXPQnE6tq8YpgogHW4lyVeQL5GCa31rI1lmLNHNXQE0rlFpi8+B2VtGD9oHD8Zz/5idgUPIe2dp8TANag69PLyv0zZ27evGHnzn0h43JoyBiTSzl1fFyg+uCBg/bciRNiHwAqVZlLzAklbZQA892t4kMxcG6/oJSYr6OkX+eZs94AWHyyl1H1Yr/gvqiM3rt7T2ImY2Pj6smlJYY5zc+o5rNP89KsEcDswsKizc8vCvCyJ+7bO5ExFDa3vGcNWjnghT5UxFFu37kr1Uz6ZLu6e+zCpUv29bXr6p3lWQ6Pjmj+sg/Q/0tySG1euXg1H2VGEsA9M9Nag9rO3sbcL25bX3eP7aeSe/yYnTx5wo4dOy6/WcZNgLhUsoXFeSUqdAZ2dOjfeK7BCOAsoVVMtidSPV23tY017yFUzzS+qC3JoqNBAI2EEobzVMZ5XfpFSSKxj8JaJAki5fHUR60CQgK765u+H1z++oqd+/JLe+fdd6Q8vLy26nYd7PmJESRAmNpBwvdU8U6KxLMuhe+qQshWBCC8MfXI/s1//rF9cvmyrfEgm5qt0NJi2yiq0exICZqegXSDosUkBZ2skV2ZoKBPupS/Sv9s9Pw6QRTl7MKWtdbXW1tTo3W3tlhvZ7v1d3fYFn4giMz09Sq7R5n88aNZm5ycsqXVDVtB8rVu20pNDbbd3ChUTraOhc2gtaKeRza7ziT/SjnX93dHrrWoeU8DhLGsNWA7Yq9KUJUPDHYDhLsBvfy17vx7VT6D+R2oNrsylmLqyft1A4RJsTFP7y0WsgxKZpxcGQnWHFfdWVXAVgFEoj8qIHEECrngOQsengLKPaAp9ztVR9u15l38jn72Pzgg5BlE1j4ffEeF1zfMZMCcrGuyHsJSyYBFrQ11tjo3qz7CwZ5uO7Z/wl47/bwdHBmw8Z4uJaCaJSOfBCMSgIuKXtBcIlCP/pUYu5gLMa90TTlj+qh0EggTnPqnV9M4DJ25kPbEHP2YwCUqRuyTUUX0MJVpVVYujuehylDV4ZuB6MzDzxvZlXlMwkUAqoXFJanJ1fqgGhmAMKtitnivI6+PvcPZs2cl506gRU8RWei9E/vkTUbwwVZLcMDvAjbwaXPBIFcsVTEv12foVcYI0D35Fcm3fIIm69euBc7Sa9Y3NCVZ/T4dwFRI5TW2uaFxP3bsmAJ0qmcETbdvQhm7L6W3bD3m9visAqkfVoldVWLBDGiUn2ttQBjjBFVIme++PoE1QCs9TzyrUKAkUcA4EMQSrCpZliqVVHMBswQpEYQRuPJJJhtQwL1Cc0NmHzDFawk4YdOwvJxM0p0CSB/M7PyceoxGhkeV9AibHl6L1wVA3rt/V9lvKiiPpaDpZu6bK1TZS94HopKQkJon6htdYTnUGKM6pN5tVQeTkI/EglzU5fD+/Xby2DF78dQpGx8dseLGhvqdrl29qh7C6JMbHByQ8qMqKb29trm5pr2E50yw7m0BHnsrBk90Rgk7yWuw3PtbTua6z3IIQSDEJIo0FRqqq+trtrC8ZB9/etau3bghx2wqgxcvXZJXIdYUq2sbNr53r731G2/rWqhUoAaJYiege2nRExXYUTAWvLjbXHg1sfqDOIrrPX36tNR9EdZgLKn8EDzzDAjQATFXrlxWJQhxFMaftUOyZ3h4SBVFnhlCNKsrS+qbIsFDrya/e3D/fo21i5MkzJx6qUmcNMt2p1kgSP1tucq5QDZjHoyAvKdzbl+Keyuvr5QYilgtt9a076bes/wzkZpv2kerk9rq36SKu7YmwSIUZwHg/D8elVBVmauACWiw7Fv0uAKs5+Zm7dq1q/bRRx/ZF19+qeo4VdLOdq+k8ns/+uEPVYWVwAoU18Q4kKdp5p1aGSwmpYnyLewACNWDmcTvVIlKlS+APwUO1injDIVW1evOLqm+8izYuy9dupTtI1wrc4XnA32Uv2Pf6e8fVJKO76kKG57L+I1bnc3Mz9vVazfsnXfftWmxYegNJiG4ZFeufq1+udX1tSy56srZ3hZQObZlQjxD67oaZYsvWCbsVSCmxu06O7Rvv739xpuyiXnxxTPqO1W/KBZ4iwvqg717945Am/a2oSElAMuMHO+lRPRGzAT5CnNN21bcdvqsEmngkpRciL54iaItLWkP5F4kRqOESr32I5JKJEuoqEOfFk0eJXBUTUkuLtOnOGXXb9ywn/zln9tXF84rMUT1kD3DxdOcfVENCKvPHj8Ddy8D1dwkftlvqvScBGV2AoTbNM22ddg6Ut1FX2CyeVD/RzKpTxmcPCCMa1IGPW3EbGQ6trYKVkLRbWvL2hobrAMVodYW62ptsc62JjUrFzc3bXCw35u/G5tsfg6j2YWagBAwyMOOhloGLkrrMshMFUIFIclgvTo4fxogjGB9twphXrr6CTCwSwHvbw8IfccOimvFez8FEFZikGerEj7LFM0Hzs86P6MyQoUwmm89yHE+erlC+GRWvma1IL3xTkDMp231hl1V6U6vERXCCLqyxVuV7f6fgPBZR/tJoF5+tr5S+YjAubpCiH8kPYT5CmF9YcvqtjZsdWbGNpcWRUPfOzJozx85aHt7u22ooy0BwsoKIQECn1HN430DELJ3MPYZLZS+r6RayyGlakGiu2Z0rpL3eJA9lyQ3imRJLIf+negBrBCdAdAiysAhluilvH6Av+qKZihyxjqLinoe6OYBI7/HweiqifW2KV/WsuR9ftRcHIQ+vjIlNHz1+B4iBAQcgEH+5b05lJHQhoa0b2Kfho/ABAuKi5cu27kvvpQcPZnZPCB0uXboe5VgUIdhSr5l2dKsh7E8LyrS6wkQopSJ1xMBbYhRAJz4fzL7BM7QhDj88Sf78IMPZOwshdLYM751QFh+wqrcUtFuapIoBYAQIRDGDuBKdj8PCKHWQvOjRwy6FAEplQ3mKPSmO3fuKKAiQKdKwBigpsnXBC2oMWqelIqi0vI1MvaMgwuneBWPvyfohg5GEIayJF5izFkeB/MS0ZC5hTlVB5HiZy4ACCWiRH/26pr6shaXF12xLwmGqO1bvfyhThoiR6nnHtZQCigz24fGBnvlxZfszddeswP7J/B1tutff23Tj6dsaXHJjh8/qu/zPACG+McR2LNuNja9Ip0R1VKyThU2S5VWxB2aqMZRcXXA6GdMqjihGC4XBLe1iuR3GRCuS1jmq/MX7PbdewKK07MzdvvuHVVMlpdX1B8O1XR4eDRZGLjSLkkUKrCIYUh5d3nZ7XZSEhQwG/tffm3CAmD9UvF94YUX7PXXX9f+RJDMOFF1BwByZlJZmpqaVl+XvJnTfgLYbG5OvaV9PTY8NKi3YJ+iMMk8gF4KUFJfM7YU9c5gYAkCjFTRSWwHAaCgX4vpA7j3BJZHiGm9JhDuib18JiVqhFUVwizpkzuTqxIw7okZCfFyVVFnfipUULlUkD/nXombG+tiDASo8ufh1hlUTw8dOqhrn4c6evGiAL58JCcnbXF+Qc+Fvrbf/eHv2ssvvWQHDx3Ss3Xaot8rcyxszHTJ6daeuPcqQJiPm2XGnhQ7AQ/EFrw3+/PSMoJJSdAkaV3wPrqG+np5YyLSBH1YNNk9e9TfSdKGs45pzu+q/WBzyzq7fa9UtXpj0wrFbWtpb7O5hUX78qvz9tWFC1IaxQ4Exgevv7q+Lnou+zdnC+sOUMhZF2u5ZjSQAKH2DPXRFYQREIyaGB23F194wX77N962E8ePS5mXec3v+hxl7FaUyCOBRQ8nz4WkK+cq86GpGVp8a1Y5xOpGPaYwUuq84q1q4fqaKqHstSRKpqentF6wrmHt8nR53l7QKqo62IflxcR+O3rkiB07ekznPPsevevsm8tr2FAs2/3JSdnPYENz5eo1MY3Y+0hQVgDC9Q0lkvLMxbyw0K8HIPwxFUK3nWjs7rGGrm5bWt+wFXypQLqe3vVPZMEDR6TgOIKUyLQ5t7deBwo3i9x+Cd781pZ1IPbR3GSdrc3W0dpsnS1NJhPTtVUbGhpQ5oONaHGRjXPZltc2bGXLK4RFDG6bGeRcT1mifrggzLaVyOglG4i0NZWVjXKzVVn4nHx4liVM0tEVOgo7xLyimewA/HbzZft2AGGAwqoL2BUQ5gHRs4HBakCkQyv2Ow7dqjnw7PAgR4lVOd4NgeP94GxHBa52Ja125bfWoZq/JgkzVF2kb9oduXCoAAAgAElEQVSVH3lAGNeUB5rl+VKu1laPqyc+q1/Zv7cTaH3a9Vc/353mUvbsvsmAPOPvPt12ogzwKp+9P4unzf9yhTCF/4kyKkCY6yHEjL6wsmRrszO2gQT3dtH6OtptYmTQBttbrJeDIlFG3XvQqxUcLgRkbt/ggRgBAocchwz7iKTjk4k71RB+TpaQDHpkRaMSwd+gchwU48gEUjELGwcBrqpPgdBES3HfPKfISBgCsBhqkUmEJuYMzy/6IUOxNIL8CBB4HYHNJje+T91oNUfYKXh1ClYxpaaHJvpsOEw5MKErXb12zW7dvClBCyqDL738sh05elRiFowswcaNW7eUYf/wo4+91yx3uEtdN1XGgyaa33czSlESz8h6jMKnKt/Pl+5Ea7ehUUCLbLr3QbmqKdnk1197TZQv+nEwnAbU/s3f/I0oeyEWozVXsY3mGRhPrxBWzuka7A3OpmJRFMTOnh6v1FDJLJbUJ0q1R1YfSZSB8SIY6ZFgSK+EEAhcEVRB4Q9JfYJHZNEBRadPnVYFaRgVvtZW3RsVKYJg5hHPmGARMEgGHADGmFMBpNeNeUJliUDShWK8TzQONyoKK6vI+t+3qZkp9crJkw8RJKpV01PqNYRWRuUpC3BQi3CDRx8t/eNVOKdKOvAgTmiSWmKjvfH66/b2W29aLybZSwv2xWefCZBQDTl96gU7fPiQKF2iOnZ36X6Z46o6JI/I/N4MtRaDedQCBXREY02HpNrtAwxy8Hu/FsJLK2tQUdfdqxJRF6uztY11W1pdEa0OVUakdJZWllURIMGwvLLmdEnUMoslgVgCT8AbawPhDKiyBJ/sCwTX7DmhjFrrTKBCSNDNeqPq8/bbb2tMCeSvXv1aY/zCqRdsZHhESYMv5cF31dpQbKSq0dWlQJrAmnsHSEPNQ3FTPm3soUlBmL1EgTT7T1Oz1BgBPnxNv5coeklwKQiufs4UXTQtUSYlFiLhtPBqraTD+tmKVkMVIIwKYSo41NqsHKzvDAh1tqYzRgI/JOSUnMNcfVkg0eeH2fz8nPbG/Qcm9KzYM9kjML0/98UXdvHCRfv68mV9nzX4e//gH9qrr75qR44cEfhQ33myygEs87rMncoiQtVZvwMgzGLnZGmwtrIiE3rOAFU919d0BnGGKQGzBONjQddN4ktqsJuu3AsTgu+RDCK5JEAEQ2B1TeJG7O2jY+OqFCqZMTcvn809ExPW2Nyi9oKPPvnUfvbuuwKiagFYQ9wMLODVf54bsTpfQ9lW1ZhzplabUzq/xRBICtEIOEEVfY0E0Kuv2m+88aZAN+uc84Z5Hfsq4NDVt9fF+kD8iPuIal9zqwtFMXd72Cd7e5Uo4kxlTa1vrGnssaohgcP9umDWXe29MzOzer4SkALoQYWGit/SrL7Rk8eO25tvvGFv/+bbycccGRP2nJKqhOubG0qS/fXf/NTe/eAX9vEnZ0VVxagevQLvxffx4dmzPziW8o/vHBDSP+g9hEW7MfXY/vV/+k8ZZbS5r8+ae3ttdnnFllbXDJ6s5AeEat1QuxoQZpMgAQSpQhFQIf4Cb31tXYDQNrcEBvXZ0iwRiOH+XimEQWPo73evFIwcMaV/+Hg2A4Qb9WYlStNNyFm3y2hZfivKALmvEhOnqa1VKqOufJaaNXPZrBiEfIUwJp5vbu4l9D8B4ZPbsbL4qRk/AFv4z/xSFcJyKaBSVAZgn5ro/ZSpAaqqe3tyl7s72Ho2QFg+dMov/ESVOQ6mWub0Vded/W0VGIyKmA6E1FMZ36t1IO50b1kQlPujXxUo3AkQ5q/B4/44DCvH71kAYfytU0ahUrgoFf2DjaiN8qwSINxYWrStxUUrLS9ZQ2HT2hrrrNWglNKzvC3KaJjRE4SGRQ30m3IPIYpiDba67hnAxkb6K1C2Q1ylrEyr+Z+qXNH7RBBNEB7qoexD8b3MUkIiEp5FV+DA4ZOjsQIA5AmYnlkAT625lGknoA8mhKhw0HWCFpqAZFQWQ9SGHhH3C8Oc/ckKIe8XNDGCVnrF+DdM6rn+CChmZ+cknQ+VsbuXKsiwemqgXunghar14L7Ea/ikuZ4MLgG4ADb9MIheFNyLLQ8GNcYqK6VDMmXevZLor+H3WhVcuqaLXlsgq1DQAUwfzfMvvKCDnAw5Yg3Qeqiw3bh+XUGw07zKh3IkhrKA1SWQs+RNtRG8DvPc3uTz+klAqEC7pVXPCuVPfo8AbQmZ/JkZVZcCyPOaKKhyH6g3Bq2YXjDogQjlELRSwWXOUA2kCkqVA3obwBPDd/XHlkrqwyFAZBkBpAAErq7rwSYZd6qD9M6Mj+/xyjbJuJC0b6IXrUPB/cLSogAg48q/qiYWC3brzm378KOP7NKVy3bz1i1XupUQRkrqpWes+kYCg66I671uAqgkXRob7cjBg/LKgzG0iTLu0qIdPnjQvvfyy7Z//4R64kKdlEjKVXypCLh6LwBQ80R9eW4eLgaRBBvAM1CVy4JlyVU0XaFbb9AldF/ebA8F2Ig18B3UfauaUpTsPOUhrXMJgiwpcEaZkZmsCmNSuP7000/lezf1cNrWltessI5AH3+P/x7VyjQHa5xzrAnuAyDPOgOMUCFlrn/55Rc2MzutygXfp4qIWNCly5fs3p07Sho4NblF47e0tCARjpGRYYmk8DeFTSiVXrXkvaJvi7kxNjJi42PjqmiTfGB8JAJF+xD/JkEk8rhZv6tEchwwBKuh+hx7GiDMEqk18u0OulKbRtaB5e9AkoLp5QqkJLlcmIY9Z211OfWSOcU5fPr4FysC0at7ut1uZWFBTILPzp619959T+Ab8Pwv//m/sFdfeUWKnaqeJk9bFUA07r6vPwsgjHhJv5/2fN/nnIIZia3YI5kvTuGvF/0/bFdgapDw6h90gZylhfmkRNuq/+e8435JgkbyierakaPHtIY//+ILu3Xrtuigx06ctJHRMfXNQvm/evOmTU/PCkg9ks/knM0vzjvllAofgAtRtGLB11fq96s+372CXD7HuEeYDPvGxu0f/+hH9v3vvWrHUDbtaFchiUotVFFAXPhJw6RAbId+SJZea2u7q5XWuac06xA1UQTF2MsAhDoPtp0yy/4PnfPrq1/bo0f+Wu6b6fODVjM/l+qssIlS8LZ1dbZYb3eHRJV+57d/x/7ZP/2n1t7p/YskfiQAVtpWT/XDx4/ssy/O2Ycff2w/f+9dtWdwTaq4J6FMKZWvrxstDt5i5/th3pHgO6kQctuijG4DCF1UJnoI6zo7rb6z0xbXN2x1Y8sPBxbeDoAwBj/+dcBANi5RDAiCqA5iyEqFsLnJultbBQYHe3tseKDXlpcWtGDxLXIecItNzS3Yw+l5VSlX8VZhI2CnQaGU5ukmN7WGlqQDgmAHjykUruR1VNCmrLg8eOz5YFmnuf/cS/0KURIgTD/MiGy1QvNo9ikHu/kGag3yN6SN1gr2dwuey7TRDObqnipfp4oiWRGb1wJaO9xrHJmpn8U9wEpWp16SyLjubtvxxCtn6nxhfJyrECblugo2eu5yn6jp5QWO9EYVv5z7TthvVAK96idRCxDmA8DqeZ8pDSbqm7+hv2rQH+Kgi+cV4Nr7bpLFRTogdqoifhNAWKF+qOm9y4TcfdgrflobEJZ7KQMLh3JsvrLll1F9HZWZ4jwg9tzMtuiisp2AKk7iB0rJpquMFtdWrYgP4dqKACFSWF1NddaJD2GpIP/TUKzjvQEIAB5RP5KRtHpCGuptZWVDgR+5Jygn6idQf48LemSqYDHFkm2C1MMyg2CXmIZdEQAwaFQZFTYBSwUGOZN5WWCUSgo4+PDeB1dHDABT/fz0GuFdlUCmS8JTIXSRCXrA5SWY9rsQ1XBqIIFDXdluQx6MXmmLOU9gvbZG8IhBskvKE4SHBxrXxDMgsJThL8FxWt/1DW7+TXAdypS+3aZ9N+29+TXt4+4erzo084qfVSCMtQq4VjY9HcL79u6zk889Zy+//JIy6mSCqZxgUwCgktJphdxDWRW0EhD6QIddRn5Pd+ARYki+h/Eso+Ia4xfy/ChBEqAHGEQMhGCFiqz6yAAwjY0S8EC5kaogfWc8e4IlgAB+e5icAxgZI6q6ZLEJ2ocGBr1HDOoidDIsKDq7FOSTqVYfTFdXVv3VPGtqtnZZEYwYqovMWZQ0eQ3umXHGXJ6/cxKXCmmejAUY1G3brTt37Bcffmifnv3Uvvzqy1ShLagakJ+rMea+L3pfpKp2ES801ElQZqCvV2IsSNL39XTZyeMn7KUXX1TADr0RTzxel4AXs/GBgT7r7kGQrlkjqn1VQkbuL6jWFe2x7MUJELpHSFLajcXs1Ut+8mh6SnYl3gzpZtT8CYJ26lGSZgH9hb5vTz58ZJOPHgkY4l/YDF3P6tTzde6Lc3bl8hW7f/e+AGFxy1U29TwakqhOCm6rTi4fn/Z2qecy/lKSbHIfQCqEc/OzGrvxPeOSzIfSS/8cfZckBRg3KocIvxBkczswsVBxfP7559X3h4YDlUz2IWjszHcAen9vv/oLMbsfHcafbUCJCMZ+fWXVYyztS6YKrDxXW7z/FQsx1ofYBqg5q6faYxOBxcS+CBDF81JiKksS5zJDubM8A4Mh+hZrs7QtQMAzdZ/ZpOSYkm9YlUApZt5ob97cUjIGajkxJMCKhIPA49qafDovXDhvH/7iQ7tz+7bu+ff/yT+xl196WYInzEPuz6vb3nPGs2EuKIpJR5pvVXEvdR4vQXCj3zFV49njoAYDRsPjMc4PknPqldva1F5LcgaKJ4AQ+n5nd5cSBSiPdnf3iGkHWPeeNR8f9l5iZICuvAPX1m3/gQNav1evX7PPz52zCxcv2yC9eT191gLVGAuQVAgi8XPvwX0le2CJeKsFSVPoqi7WlE/YMY82N1ADBQS6p6IDxjolsWCYHNp/0F44edJ+9+3fsuOHj8rqwV+rlKqZ3tsX5yF7JdRREruoEqt/WUwQBM6SeGR9nfYq5izTiHmHMvL0DGrdj+3i5UsSD6K66PvuioAd+4jUxdUygb9tSYCwrbXR2kgKNzfZ7/7OD+1/+1f/yoZHRpRAIOmAYvwWCq+ogi/Mq68YpdE//8u/sEdTU6rIgmcopBWVkMUjcdMTzOq7hDmybduFbYlwoYL6awcI15Fjh/JAZkH0y+gb9I0xo4wmymWtAC/L7iObLXVA5Mi2VCHsgp7S2Wl7R0ZssK/bejvbZEbKgt3Ca5BDpL7eZpfXbGppxda3ira2RRbOs2pU7zq6OrUp0yTP4bq57oplZEOaUOBDjQ3vrqQ65YFp2W5AWfdUBXSzyaQsWiMozquPVf+4mhZaPvyCM18bcO0O8p4tMq/1Gk7DqlbFy1F2qjLa+XfaCWjE75QD2iQmQNWXoCoJTzx51QGy/SdPA7uxocR8Ut9RlafXztf4DSiYOQpTvF5UBvLAJX/wZM+gKoNbawxi7od1BZsjm5p+Nwl9BNjLV3jioArwGL9T6553epbZvN6BlpkHHnFPu83FnZ730wAhVZ14DvJey2VAq8fU3786aZGT+keenHwUz64CEBYtegjrNjfkQ9jaUG9dzY3W29Zse/q6bbyn04rrq7a5Bn1uRQehU2ewcXAA58bx0DO9pwTwwKadn7ORzc2ytVLrK1NAQzgm1kiW/U3JgaCBigqYQFpQPr0fIsRooKmtClgh4c4cUvC17uqlokKGomgOVEfWPMY0mv0zeiv2BikT6lVK79/Tk08WGe6L6F5gjC/ZYzeM9j4yyXQDFuRjRf/TlqqogJ+gNVUYlWfXl3rIJBLhIfjONPucVUPaM/KJxixREAmoXJUxKL7haUbP4MFDB1U1kUBBqWjXrl0XHez2rVsKwEKYJaUEU7Y4YE8kLsqJDu0JzjAWGFCFNyXEoiIbQiyi6cpiYTUTi6FChzcc9DUp9c3MZFRRxpz7gwJGn9yJY8fk4UeQ5kG6qapJUIdKKq87+WBSlSfAI95yLzz3vEAB7wMIhO5HXyGsm462NgWbMH0yI/EkgIRipLztWsiobwvQQxGGRsWzIeAcwruuu1tBi9QESBBjDVBfp+CHnqufvfuOvUt2fH5eQbVEjVIwrLM7OySS1EZ4g/pETIDEPYlJOPZ0dNqxI4flIwjoFS0RiwEUIBEFGR+1w4cO2P59+6y7p0vBptZoSgDxdpkASkpkagbulqhNXXAkwpHjZz1SASTwI0iub2z2HsM0B/iaIJKeK3oLb966qUpVX/+AgtLN9c2sMkNSgp5L7zdOapnJfiG/T+avj7EDrLz11lsaR4SdADLsCSirMkaxv/CvAwtXHuYCRB0n2GzE9H1L4HDfBD6dx+zkiRPWJq81/5kSvClLHtcQPXInjh23506e0OvRk0dSAjqmPBLpj62r0zqjMtPX41VJxgIxEIJ59g32R09ueGKC+cQ1Mvf78MzENzidlaFP4RGUdlZ9FZTRwFz8HoAqlJVZQ0ruJUsfJeTU81VO3lDh4n6hOiKs89X5L0XJJXmECq+ElVDunJy06zeu2Weffqr18Nprr9mZ02f0HKD3izbZ3uEK1ckDT4rZlUKi5VnPHARscaAVaMfayJIzrGfWNWAWdgP3QdKSqt7M7KyoroA4ql+0GaA+TbWLs6qppdmOHT2hhI4Sy4CaraJM6FG+Zt6Itrhdp6oYZxwWC42JjvrXP/2p/flf/KXNzM5JJGWjULDxvfvs+ImTSqoBslCo/uzc5/Lb0/mJ9Yco/H57AGKUcklU4A25MLds23Ula2yuE0PBaZNUb0kidtkP3v4te/vNt+y5I8e0zqG4S5hI3WD1GlP5jU5OyjORe+I+SGLwcV+WGvTLLokmyjMbGhnWvGOuINR15+4dJQDv3rtn9x880LNcWlrUvERlFWCNL2d7B2etK57rrF3ftM31gmYcOxj54N/+wQ/sf/2X/0JtCKNjYxon9gCotswtdE3wRv3w44/sv/zRf7U79+6rcshYAfpWll3RHJo0zz3We2mzYFurW9ba2SoV4u8cEF5/TIWwTBnFi3CDMjAZApXBnQLhNMonAeFOAaWWMIEhlCECIzaozS3rbvHq4L7REdlOtLU0WqngHO+19VVbpzehWLSF9S2bp4eRQoDEbfxIYS/HEwiEjSgAC9dl0L0nAcN64c9QFSLPkTzu1DtQ4yMfktYGWrX/bmdAqA6JHeuL3yYgrF0NzF9vqVqHoeYz2A0QZgBfBzjN+GSfUIZF5jdJyacAsLoaVPPN0jfzzyGyutroUyb3Vw0II+ivCQiTIlU+Y5l/Rtm1Je83AbgwLE9UJb7HM4KGhaiSfAjT75FdioM8nlH4xwVN9okxSVnRyiJv+r/qzGqteZ6rRMWPfxWAcLcKYfX71QaEEQB45BaAELXi6CFsTLYTDcVNVQupChKqjvT22NGJPXZ0fMQODPWbba1bcdMPXvUGJJEXAJGDMrdDYO/QIZyMtmNuVGkhZMFHAEIFYAVk2KEgViYmsipzDnRV9PURWCb6kiouAlxeveTOw+ye+ZPvjQtbAv1tKKgVksJi6muJnsKoSHpljk8XvwlgGXYW9ODlLQri2jMlObL9a2tSUpybc/EK/N94HQ57vX7ygqV3pyL8DyGmFEQ/Sdr22ehS9eWJm5//+eSNV2183jsY9kCWeyU4IIA+cPCgehsRKQB8QTm6fOmy1BhReERYQQmt9JYc1HqtRHHNb5rxM/a+Fjyk6hscTKe7FKhuasq83agC8kGgSwAGOAqPMAInqiWMJ9RlAZR0L+6RtU89Xs8//5z6lgiwubeoKipAxER8eVlqowRSgKWJfXslfIAhueh9ydaCSgYBcrPsE1xgiHv0CgTnricZgv7MOU/ihPfgZ1waGX2CfZIUiC6hNMgZjNIsdChk1lEf/fiTT+wXH31oN27ekJIm1bFIcFUDwlD/1iimZBn/tre1CrwSNyA6QR8l/0+vIGIoI0NDNjI0bGOj0BnHbM+ecYHhJmwupFrsoNH7CcsCJwpeq6RNascCKQEu8IG6aEmxxyZrh0CbviGSJTCSaE0RXa0o6fnLV67Yzdu3lSSht5b1triwJOVdAlTmnitFUjHznjsXgqrcN/JxBWuSOfDKK69oDOiBZU4pcN30Ht38R6bC6anh9No+m9lHqQ6++NJpe/HMi3bmzGlRSAFzfJAKEvWRsy9Z2rC/sU6YXwcOTAhoEXNhZF8q+B7qQNKUOIpeLpmVFwv24MH9TLRDXqYyCac/G4GlNjdS39oSnRp/RYA+P2O+xLn8NECoszjod6hzAgaDtqwEGCKELoLkFkeeoObvlpehXz5QEgXLmtu37yhRQ+WI9UlF/pNPPtbewbWxp7x4+rQd2H/A9ozv8QpssuyIdVULEIpJAChNbQFWhOLImeS9uIDByYcPNc/ZvwCZ3Lf2rqnHdu/+fd/PJiZUFWRtPXr40JOX9XU2Njou5U2J7hRJWBbt5o2boo+z/qGFj4yM6Z7UEiAWTKO1dbTbV+cvau1+eeGCqv1LKyvW3tEpP8LDR48KAPHQvr561d59730BafaGOO/EThEodDDOmK6urGnYEHyRAmhzs54xVdjnnjtpL505Yy+cfM4Ge/tte6sgxWfGqbGxXvOdsXn8+KGSS+x17R3tYkvAElheXpVVhFrEmppsdGxEc4n1icALfZQIA928eUvCMfRaUilkzbDvaR8rFlXBow+5p7dbPZfsy1OPp2xhfsmWl+j5hQrt1tG/+dZb9gd/8Aey8gGU89zAQyRJSRQJED4GEH5sf/hHfyQQCm2UvQCAvLRERR0LJtZ8o2jyvna2rbhZUAvGwPDgdwcIN6CMlop2/fHDCtuJdYzpswqhC8nkAaF/7VtQiLJU7ki5PCA0+RqAcKCry/aODFtPR7s0YkolgpQNNa5zuCwReBRKtlLcNhwKEYrxSp0f2uLkUq4l0E4+VlL8UzWiXllONcdLbbTkQDEpAwZjNx+wKPiqyrjnwpIdmXZ+mJV/sxzs/t1UCCuCpB2RV+VRvNOv7VwNCsWwqNoAcpK5bMpA8ppRFao4nJ5CUawGhHkw6VLFlf04O4PWX65CGEH/boBQVbWcR14eSMljjZ/zmbj/ZISy/gkFXyUPCDc2bJs+WnYXMudqui/bCOgZ5iwsgl6avV8Cc7UA3BOBc82ey6SoVzUBvl1AWKaD1uohrJ1sebJCGFVuD+hS3yrrmLWfqoRQQRs51DCjrq+3FjbuYsEmRobt9RdP2fMH9tmRsRFr3N6Sf6HPJV+w0YtWa/3k+8Q0L3JJJAcMBJxOmwrVUCmLbm6k/lpfJw5U4vedXgNNKqNxNkDj9GDczdmRxPbm+ejfi2Dd6Xk5sQ9VJVwVVL9PYA8gTfYV6nFMFg9Zn4Wyxun3qXgkFVTugQNYvdstLZnXofqxOLDoBQPoFQrKeEKN4ZCm0oZwzOI8BsfsB25Urt+FAhXVhqpcGoBjZ0BYSWt+VkDI+wYgPHLsqHqjAIRUthBwuXH9hih7Fy9eEDAkyAWQYbIdW3h+3L1y73tKnj3C8+ju6Bblx9XyAAguwAJ1DEoXao0EF4wrgZeMoZe96owyqMuvx77BVkAGulFZfoAdwRKfJ587qWCT6iBji30BQIB+HoJx9hTGiP4WmWcf2C8wyPtLzC0yGQlkq48z9dVl85a5l0yjy3shFZ+S+gOZwwR9XLv6hurrVF2YmZsVS0etGy3N+j7zk961z86ds7OfnZVpNdSssNKoBQhTFJElApgqnR1uJt9MgibRGQmwqWKdeuF5O/X88wokJ/butaFBF8JBYRYv41LJrYrCBiFLNqWKzZPSYbVOQ2ignvxWH6KsJ9zMG5VF6GELS0sChaKMbRVsdX1DlcEbt27avclJiVq89tqrVixu6xlQkaZ/FTEggDY0SgFC6NpQK5MgScQ3eUAYAlNYp4TKLP1gMrcHNuXGLxIkPAPmbgTiALMixtwN9bZn77i9+eYb9v3vvy6BFAnAiMrXbM0NjfoUGEz0NmiHrH0swQYG+1M/csEW5uYF5GX3FXNMfm1B2UXHoSC6Hj1hJC8AN8xj5pM84xTDbWktAu4JtKnq478X4jC+B+xeIYxRDOqg91k7fTPWKe8JkFlaoi/NVSljj5P3Rzozvzh3TgCenk1otpzx5859bl99dV6+e9CunztxUj2tL515UTRevsf8lJghibkaFULtw2q2TFU15nZ6xuzjc/NzqoSRwCERxH5M8pCfSbTpzh1VMaGr9vT1ai3DkPOWLnppUedvtgJ05JQku3LpiiqbzJXR0TF77uTzuk+AOdRixCL7BwYlsoJq7s/ff9e+0h457SIyhYINj4zKZmNkbFSCUZ+e/dz7iPOAMLF8VAFOtkjMmbAZYnxIZrBmX3nle/aDH/yWvh4eGLSm+gZbwhv1zl0BQtZDf1+f5tzt2zd1L4A9njOxFeCOXkaqn5na8MiQGD9371IJvK97vnDhgkA01Xp+FolLxr23t0/7Hqqz/D/PenhkWHMeqvXM1KwtzC1JgRdAyL+o+/7e7/1jCTsd2L9fPqVqTUu+xJwFDx49tI8+/cT++I//WM8Tr1LmGAnSxcVl4RF138lflkS0i7lx9lPhZP5/ZxXCnQDhhszpoYvW67OiQpiznQjhlSeCvBwIYGEEIIQyWrdVUIXQAeGIDfZ2WU9nmwDhVmFDykJziwv2eG7OljYLtlwyo3BbBoS+9EOtTkFeUAJSFZDNG0AodVQAoTY8by5XAP5Ev5sHiln9Ucy+MsrzL5+hQpj1w6VrTHYXtTDRt1EhLB/gQcdkI86DUw91RG7JmazvBghrAa6gwZWxr4PdqBoGVWO3+4wAeUfMmn5Qfn/P1Jd7JGtxfPL3W3t8nng/ZQar6ImJmhb3E4eqB+g+v75tQMhGSSVbTdgJBOreYwCr5pKu6dceEJafdmqJTN/w9VUJ/vNraif+lieA/DedZVAGhPQQFq2O7OjGulcHCXPjss4AACAASURBVIw2N23v8IC9euoFO753zA4MD1h7U521yjjZ++noF/BAgCyyv3qWiIh3TNNJVesM3DlNVGJVqsw5QNP+k8YwKMDRE5plrpM8uGiZ6ToAiOGjpNdMgjMeLBUz0QLeKwIb+bcl4OiBb1LrSwFZNMiHMIEsKVKfm7LGgBjuIe4jzanoM+Rp8DeigaIsmGiP7KX0oMwvLuhAhlJF8PLuu+/LZkI9bRv0weBHt42LzJN7pm8k5eRijc2AqtBu+1P2s6oKIfs8VEyyvWfOnLHjx09I8IaAFAU5BCJu3rhhD+9N2sb6hrV0tKq/an0VSqTPsr8tICQgJJBVL5H6ShOIl/CZi59pPkXFWxVRfybMMVUYOzvkGbeXasx+TMddPIQEAcFKseQUPaif3Cs2EaPDw1Iild+g6L0+dgqOEyyMPTz6+hk/Pqk8B51dfV/QrVK/ZiPCB2L3+lnKJwmM2fl5BZNUihqhGDNX5JnYJlrWlatX7Z13f24XLlzcBRDm5od7byVxBbM2XgvBBnqFETxqqJeFAoDhey+/ZKdfeMEOTuy3vp4e9fa4WBSsFSrk3o/HWAB+Yh+CmRHrRe/8FMooewLMYChhAQipEBIIAwipkKpKWCioWk7vIMI6d+7dlTz/4NCwff+NNzQ+0HAJYFkvZ89+KssQAmso17KjScqyZS+3Jymt3BNVI9YjFeKwy9FZtsPRx+/SP0qgCZMK0T7WQ0dnm03s22dnXjwjQKgezP5+G+zvl/CR+pSJm1KVKfYcVW47qDy3ag9aXlrUHFOvc4g1pH3eAbmfWVQx3YuUHqpysguaMlWuh5MPJYDDWYjg0csvv6xEDiqenqgtg0HGTqbgKdiIdRv7d7AhYl8UnbdQUPWGa6Lv7ssvv1R/IZUmKkU9PV1S6lVla3vb3nvvPe0XMA1GR0Zs3949ql7hJXnr5i0lY1jLVAlfe/U1ATRX7nXPbgGhSECkhJLmXFSBcw2GSsyk6iUCUwAY9gL2EdHL29oVt7JOmXdeJcMaBAfebY2rYgmJKNKVVVB1X5YhLc02P7ugCiFzjteiqinGQX29qn30CvcBfJuhiptdvnrFzl+8KMsgPEfpN2T+wx7h91DZffjosaiWeUCo5x9J11ChjZ7d1F9IYg7F57fefNN+4zfeshZ62/Ekb26xjbU1MQqCMTU9/Vhgl/lFVZaePRJgJKM4f0hSsLh7e3q1Z0HtvXf/nhRTqZrO4JNKBU6KrU3a60hisoYQBBLwqq+TSBbzj6Qd88TXyYqtra7b+tqGlQpOOW9prpPdyG//9m/bi2fO2GGpzKJV0iisIYbM9raSdWfPfWb/7c/+TAkgepABsYzz4tJy8n/0PmXGoBoQSq37u/AhhGSwGyAEFBZohIzqYKKMho1DXmX0WQEhYLBua0uCMgNd3bZ3eNhGB/tteKDHtrbooVm15bVlmWM+mHpsixsFWwEQqnG7kn4phZ6kHKrFD/XHu1e9QqgGYweEZKtVnmVyJP8hUUs0gZPSXYJOAQYq/03CNDmKUgQm3o6WA4+5aCaolTtXRZ4Gj3b/uQOYvJJjvk+vXE31XqGdrRHiXarpbvl3D0Dn9+IbdCgiulBFZSXvSQDgFZOnfVRWCPOgfOcq0tNes/rntQ7RvPm1HyYuBBMJh50AoXtYid/qoDH5e0V/GPOU19EBTkY3Zc34PeYjfxMZdK7TK9zlZ1XxzKqecT44rkkhrfFgfrU9hJVz0ddQWVUzP/w7Ubfzl5wxYMP9lIOF5A7N7ElUprS+alvLS9a4tSUxme2NdRvo7rKjB/bZvoE+9RB2tzVbd0eb6DTw/umhCQCkAD2SRSmzSRYPAKbxyPU+VquGhrWBVOJyip9unZLojFCqNSfc941APi/0EgAu348oAYZiUdUhD1JSABTqejkqs+ZHfvAT/VE0z9xcVMY8khuKThyEBICVQtvmpg5D/hWFMNGeeXn5LS0vu1jM8pKCAehNZ89+Znfu3LXHj6estEFP1LbVNbMOys+uPE+TenO0H9RauFWU0eo9yG82i7b0Y54r2Wf6ZxDW2D+xXwc/eyMBDbQpAAyB0cr8ktZ2W1e7ZMVZl/GRJ7nG3qo5HC2PCSi1txCkNSrYJQhQzzvjXJ/6Z0LcItFmJWoiG4lGa21ucQl/wIqUlEtZpTZUCwme+/r7FBSPjY16paLRfQlRdwUs0YOFkbwEPwYBCuwbLpiiahpNL2xLquwS3Lu4hL4uFFWl8krVSqKF1gnQyWczCdjw+lLIQ/wgWTmRUEBlEEBDZpy1sri6rICVNTM7N2cPHk7a2c8/txs3bspeIQBPnmLrzzzt77J+SIkf1GIbm6RmSTW1rbXFhgcHpTJKDxs9bwf3T1gXkv9clyoyVOqJaNyewZMufLroh0RZkl+aGAdPP4a04wAA6aWKBDMVQmjhtLQIFOJlurEhsQrENrDcePDwoewoOjq77NixEwo8Afj0DT58OGnnz19Q9QlZffUzr20oQcEcIyGQxRVpB8nv/yS0mJcAqTibKiw9couFubR3z169PxRkFBXv37sj+tzGxpr2wYMHD9iJEyfs0IEDNjGxz8ZGRgVCQqk1+sQ9KUbw2qBEUWtLm1Yh9jQAcQBvnIO63uwz9YVGj2Sj0+OYQwTe0PcI8h89fCSwRfWQMcNrEZBF5be6OhizpiJhn5J6qrywh6eKi/cV0p+4oeQddGkA4dmzZwVEHTya9tl9+xzUUSl6//337dq1a1oPhw4esDOnT2uNLC8u6ToRmGFPIUFxnD7MkydVuQuqZCnEcySOns6B2KOznK9PQu9F9WfG85DqZQIYrEXWusa9vs5VbX3r9hRp6mMHsME8oQLFM6QCSrWQKhu4HHYCfXSMZ1jLNDQ12pWvr4rxgYAM1NDevn57+PixXb95wz77/Jydv3DBLl65Ilola13+fPIcTMmhVCH0PkK3l9GeVnLqcE+Xi2Hx/8T2qAP/3j/6Pfv+66/ZqVMvCARy1vQgYpksi7y/f8UeUNnbWNf+RpKMvkN6p6GywlxQLx7AE4/F1VVZ8dy+c9tm5mYkRgUopyIKYwPrh7DcYKzwax0ZGRUgW1lbsS/OfWFfffWVaMPQuwub7JmuoIudAtXz1pZ6e+H55+3NN99UEuX48eOijNZTTWfPggZcX6eKIEqmf/nXf2UXLl6SFY8DwpJYBb4XoorqMab3deLzWbTe/l75+f4PAwjrCTKiQtjZZXtGhm3v6LDtHRuSHPLi4pytrK3azOK8TU5P2eJmwVaKJlBKL2M+8lHgnKuuqDdLm4HTPNgwXTHIhWVkfJtkkLURsMASTSsLCHbItImTnctcVwTpKUv/ZODijbHs9H/3gDBRnTKa3LcDCD3A92fB3hTBAptlJoSSHkRIxesAzgXVtWLAnb5XWaX91QJCz0SmvoKcUMVugDCbN3EApt3aQYZTZ+KZkd3XM0o9l0EV5fUzwRn5Zfn8jb+L5xf/70dBdir4AZH+fyfAXfEcf6U9hGVAmE8g5MWBypnc3Su6+YSCpx/c8DirECZQWFhestXZGbPlJbPVZbPNDYPk2NLSaN2N9dbbXG99ne3W39OtTDlUPoy+Y4zIFHOQB0hjXyDYC3VNf7S+huXxND+fGa0HnTOvRsv4KShJH/wdr02vlWx4JNxSVv4ULai5WcCEg04Hl2hAW+6jlPpIYn7G6yqQSNXCDJgWi/r9qFKpUpIUR2O+KWDmfhEQaW31a2lukjIoVT68mahAENjHvOQ1+Jpgg/7GMCGGDvng/kP5sIlemPYFB2yerKpIMgGscvSvWhYOQT2rtSeEgbeqD6nayO/xnGj055DmwAe0kiGmf4SsMRlgMQBR3UvJKxfOSU1iCZqURL9LAmO5fd05FjAF/NPZET7GAs1SoK2c+1kvMa0KdXUKzlABHejpk78eIh+AN54hz55gB88wgpur176WuA/KkcdPHHefx4n96pOBIhnv1dHWbp3tndbV0ZWSqUvlPUcqf5vuR7i0LODH3IK2h2jGvXv3vLdrZjazn+A9AZ0EYIDR557zHsaOji5JrVNhYP6SsCC4wXsLNg8Us0uXL9uVq18rwFxexaR+SYAHq5NsD0vAOqo3+X0pX+iih40gE7s2qldUBM+cOmVnXjhl3YjJ1dfbgoze1wUaATgE/dtJbVC9aYBngmkotf39duSQCwvp2T0LIKwz75fFl3MdU2tXVCXhzDyEMsszoOJFYuTG9ZsS/piambZ7DyZtYXHZSsV6G99Dj+OY1rdXKebc53R721ZW1gQUUe6V+mIrPIdypVSsntSSwXyjysz/05MVlbCCaLKhclReNYCpf/QP/5H6Dg8dPmRXLl+yjz/6yD7//Kz6ftlPSIzh5fj8yRMKkqmo9/X2qSLD/sDeQMUw/FCV1GpqlMol+9z62qriKva2qMCGPY72wUQfZT/g91p0f6akhIsBeh9aVG4RnkEABREkrp+5t5MOQ/VZF0kbp4q6yEywIQCdVPQAPggE3b//QAAJYAcAYz9BMOno0SMCyIALKmp8YOXy2quvOFMirSmqUZcvXlLPH3MJsR/6ygAt7A3MydjH8oDQp10onKf/i30slO6TAB1zhL9ln5I4DzZxiZoeycNIztPfi03EZKp0zc8v2uDAoFRpSa4Qg2IrwrZJIkvjVVdnd+/f0/pfWV2z4dFR+RKurK7IUxPLIHrhfvbOOzY1M6s9VXu6qpGNzhbIAKFXcUkO4HPJs8LC4+D+A5mYDdVx1uU//6f/zJ47edL6B3q1F7FHscZ7aVlob7dbt27atevXnCba1iZlW9YIiQwx/RoaVTlmLU0+eCg/UCwzrl+7botLC1obvLcEZoboK24SFZdkC+cEFb5Tp05l1k1ggw/e/0BJgK/Of2UP7j+yleWClQpe+mpvr7eW5nrtOYD/V773PY33yeefV181iX3FwvSQNjcrSXT12lX7+Xvv2SefnhWopkIJoAawCxCiJyTWD3Oh3kpb2PJtWXt3u43uGf3uAGHeduJf//jH9mkyps9URuuSqEzQfDJxmaDYlD2jnghGUzaDTV0qPWzECL9sbVlXc4v1dXTY2MCAjQ0N2NjwgBUKBESrtriyaI9mpu325KQtoQJkqUopDlKOIijgl4LKqJxowjpQVCM4gDD1EAZlVIFA6g9xmlYCLMnLS7AgBTNavklGOMvIheZBULWyIKgcmAcAin4FfxSVp1B1Ba1WAPS078VmU/63nJHie2XKZcrNhtz8Di9cHXSWf62SiurUNgChiyuElLMCpKiyiJJWDgbiGp92T9U/j3nl/0Z10n8rMmXf5DU9Hn0yIsieYQTyOVC4k6hMrffNAzinUSShivBUhGOP6Ickh51SE4ApQEo1IKx+n/yzrH6uT0s+/H2pEFavGTwIAxBSHWwobYsySnVwZXbGtvEm4tBCsMAQOjBr2y5a23bBOpobrL2lWVUVD248E8+zU9UOBc0E0vgeQYMU+nIfAdz5mdNEvYc2xi4mpAB9TliGv5OgR6pWuBKm9+axVtwvK1FHk7iHy2wXnfaXKbQ6oBE4jcRMev/oLxTNtKlJB6aSX9GfmjLmogum95eipLLPnl1emF8Q2OVTVcCc3LeLkHhvo9tfbIuiRNCyML/o1hrJY6ri+kqlzMPx/2fvvZ/rurMr342ccyRBAMw5i6REKrTUPd3uYHtmnMaeefNnzfvBVe9NvfeqxtMuT3DVuNWSWoESxSSSYg4gCTAABEDknIFXn7W/33MPLgGScmh1Vw1sNCkC995zvucb9tp77bVEU0XoIyFUZGXO41ivUyGMwZGeA8GSerswRi5Xdv7ggQO6b8aA6hVVh/5nfZKUn5qdDmIq9Ph45VfvRx+HGDDBQgPlQwQGKqv0+wQrACfECORvpsQgSR31F2g7wkOOb63pME7aA5DvB7BVVlhTfYO1bNhorQgRFBSpsoXhNBlwAjACIxk7K8iesf7n7n0HXRRhmR3bd6iHB1ooYM3pd0tWjsBCZZWCeEDRxKSrI46PjkoYgV4tgilEM6gSiHJFH9f4uAJhB6Ljms+sCVXVBAqLBaKoLNXV1Ss45/Ml+FFV5dYhqKfOzggQ0jd39cYNO3vunOiS+HkFIrO3VwMKkVUvyrfcfBKx9PWnEnxZRW4qqpzXgAyCO6TpqRBCc4Rlod7XuTnZIhBERgkYMvn0s0GVAwxCcQTYQNvcvm2bAJBvuqs7WNN9hfFkIGCGDorp9AgCE1Mz6gdEiAMQSMKERAhB6sT4pA0OYl8wLlD4oKvLhoZGRGtDjGPjxg0KnmPShySAg0N81qZEHSWWKSgieE9R61OtBMxX5n2cq8k5i7Q/gWt5sd5DwkXqwaq1k6dO2tatW1UBe9TVZXfv3LZ7HffUQ+sgDaGPfGtublSfLfOJ362uRK21UIkj+lfZI9izqB7yc/liylfNPJlWXKx1FFXC+W8UbvGZozKrtZaPBY57rDI3UJAF4LpnaIGq5iTi6CUEuSixVVbmuEr4yjUhqCzGZJY0I0JFkMS/5PwL8tWnpypkMDKPc197lKibuVI9haKIMBYgnX2dHrL2ze3qP4NCyPPaumWLnXrrLa09qUouLkndEy/QoYFBJXAOHjwosRfmF9eUsMbSzLFEWDnMvVTF0JNkMaHk/dpSyCdmEAjymJWAJ/6MtczexrwDzGKFAC15cGBI+x97AuIzJJmgl/IJ7NeMX6TcIorEWh0ZHZOATFlFpfYjWBX3H3ba1WvXBGoAiIi45AL2glcuFFLOGJKIPDPG3T0/AVBFomXuP7Bfc4qYAwVigPef/Jt/K0BYV1uTKH1DVeZZI3p15+5tWX0wr5g7FeVlSnyqX7rI1X3Zt0jyPX3SbX19PMMB0TEBaJtaW1wpOwjE6bwjudbUpKTa3n375L/J9XOi4mrw2WefCfii1tzT3WujIxNibrAvFOTDtHH/0p07dtjxY0fs/R+8bwcOHrDCYtacC3QBslkvzDkqrGe+/trOX/zGrt24obHh2aFqKtE1JQJnbG7OxaDYH5cXlrT+a+prvx9AyDYiQGjL7kP4y4wP4UxOriEsA2V0mYxLqM4FeQc3XY1YLJXoXysYBRCSiy0kUMJ2AplXysklJdaIGlwN3/CA6edZtpGJEevu77X7XY9FF13IK7ClnHxRRldl3sPnpqtPXvnjOy8BhJEyqgAsSOTyc/47+pt4nw2biwvSJO8ZzNFFtQl9ivEeM2IRGWuFtOfaOpoe8Tx6LfrkeoAj/vtaIMuvPZ57q20f4rX/Y8BZ+n1j9c89aNz4NX5FaWE3/A4eRWuYSb8M5GRiw5BFS6iSUY1v7erSa99XynbiZWOpTHYWzXW9z9BBF/sa0gdBqB7qZ6EKGcFArCwpyIwJlJdRRsPFrgcIf1cqhPFwi+OXAfOBnk0gvY7a71pz3rlvaUAIGFy2/JVlAcLpkWFbCoAwZ2nRCnJN/kFFSwtWuDBrudDJwlyMFE31/YUEhuh8KRnoaLadDQhjhjcGben5EfeMpIcwVVmM1bmYcEnvY5HKSfDBfIg9FPIEXPD14zkqr5PGma9wOuk5jMI0S94/pR5A7//jddGvLl0xjH6JkTUBUIgKbEmfoXolM9UH3RtZ4BCIsSfOzswnYJAKAnsoZwOBC0EwlB16LTjQqSw5mF7Fsn8BeKf/IUnUhGy5epLm5rV/E3iiMIl8/htvvCEVxwsXLshAeXRk1BanXH0vryQ/JA8z+4aSAcGwnEAaMAnoAQQRSAGKCLjIHj/tfqpASfuevuljkPykC0QUcC0lAu8CvgC2+XmrqKxS5h2q0da2dmtp3mALVJsABHhgTU9qXOI8cqrugnv/Qc0rLhZFsq2tXWMoGqjhoelJCfpnMLkn2OF1AD/8FR93dUlAB6U9eiShYAFCIm1KCoNB2ZDAhGdFIAelVZ6b/L2wUIE/4ihk27du22bt7ZtVOeSZFpeWChACikbHx+3m7Vv2yWef2rNe9+ErAPzlIR1vtji7bEszS1ZUUWj5xXmaF9mMkvQzl48jgktz87LTQCynpqpaAeLo0JDNz85YVUWllEU3bdyoygzWCVQFBWCKPJiMgBBgDRiP1h1OTw30O2pQqcPaf+KK6mT/sd16/nzIxid4/mYT0/QwjQr8zczNqDLD2yG4A6ABEN68dVt/sragrfEtGwhA4cK8gAhziuAdQC7KeUhOrd4z434ZqYIvnnuL00tWkFdg9RtrLb8wT881Wj+0bGrRcyS5MzoyLBA0ODSsucAXGCMqKIrMhNl3UZFVaK4xD2BVebKD9dZQj7prgwJ+5iZzkjVIAB77ovk9QCMgvKmpUX+iGhn3Gb1fqjpP4F2Yz3MDrJPERvZ/WskAngtJZarMzFGue2x0VMCUijvXSjKPNai5PTmp3mDokDAsSLIAvNnbSI5QGQdMombKXsYaGh4dEQ309p1bWneIJCkpNup90vTcAQjZExB8Yu1TxUQEhWvhM2UNU1cvEMz60f6umMj3C+Ug1iPEBCse3+fEnU4ST6hdcx9UVNlbRB2Fbqh+tAlVMW/euGFbt2+zffv3K7GAOAxKtoBX1mpVVbXoywB49hrujXHkrIEmylwniUMFnAQI85rewes3bqoHjv7wkdFxiSYBWPSsi4qUhCMZh/Iq+6QSm0rk5PrPW1rsjePHpHYMCL1+/Zp6oP/4j//IDu4/YBubN9jsHMrLC+oFBgxy3t28dcNu3rwRWjrwJ81xYBjEq2hXgPL74P5De9b9TKCd9cNzo+8aSwqeGyAR4M45uH2nV35379qtfZ6kVnNTs+Yh+/rHH39sp0+fVvIPWjcJE1Xjl0j6QnF2GuzundvtrTeP2o9+9CP1qYu9o/a0ZfWistao4nZ2ddmZs1/buYsX7er1G35m5hckFh+AxrER5hdVW49D4hdj+r1QRgGE4FM6KjoHnwfbiTs2jfkwmUo8Of6ZAGE+TZkIOKAIOoMARI6V5RdYbWW5NdfV2qZmehXyMRoTIOx93m+d3T1SGJ3PzU8AoRZNklnJZFXSQb3/jovKKKAKsuAccrzCF5dnOtikWYTKksuYGWU2hbNJz50qOCHwiuIRWuBRQRBTyYQWSQYeQBmb2V8EFP7a1QIbawfB64TGWQDlVcBqLZDwusBp9e95dc6LXukDKt3HSJ+BW1CwQbPY2fAjUH/Zfa51TWmAFUFFDIzXeq/Xva/1+i5edn3/WDCt16UEYpwhkhKPSTXIRyCVDYi/67hl/356DvxLVwjT95D53MyW5wFPRjvn9ea+qwZGURmM6akSRkA4NTxoKzSgz89bGdnxijJrrqu2hrJiq8XSZg7biYyPH0GTjOmDyEfankHUnGA74YX9BAY6CKEqHuiCSY9pfIapdZFOEMTnrX6uxJbBgxz+jcCEa+H9ImiLyqDaZxQUBfo764n9tMg9E9mw0tVU9jz58NGwH9ZiBIRxn4r3G0GhkmNSIQzS7NFfMVyf7jORgM/su8raL+Ab5dQmvgQS55DkxzB4Sc33La2bNN6IMSCa4NS319vfsgEhr2IsCIwQMsFmAboowe/Djod27sxZm19BRGLRFufmNdHyCh0Yp88J/g4ghBLHa1vb2pTlx/OPgIEgkgDh7Lmz9vTxE5tASZVMcR6UMGeOAAgxmUZUhYCAKoiqtQA7AvPSUlVq6NFqrGuw6ooKK6IaoooI5vUE3C4kI/P5UF22HFebhVIEfQ9vNlWY6U3N8Z4oxp7KnavDVtj0zJSNj41K/GJ4cFAVX6qN3ifJ3HelPQJszjx6PqEHQ58jgOL5RdBCVpzqG0E8gg0E/fQe1dbWy48MSnJhSbEEJgi6+e573i+D67FxaMVzVljkVXCEKsiA05NTUIyIFrTdjBXFWrOAoDo/N9/mZub0jGprKhUw5izn2NLCrIRN9u3eI2P1Xdu3CxgUFxWoWgi9Tqbtgf6qvwdwG9UPXxcQ5haUWE5BkYA2SSIeOTRZ2lpmZ+e0ZgBLTGXuj3Hs6++333z6mdQLt2/fIaXblpZNSiYgmEdF49trV5W4ADgDyGM8kQaD6yX3ss84cpuIKW1oaVaFq76h3lAgBawgwCGPZqy7EHCR8bb3J8cjyBWc/Snwp1RJU77Cy8veqoPCO1VXwHdRgVcWNdZUD4MBvdNCi7R+AEhUHZkv1dWYqZfqfdUXV1Kq92IN5Obk+fMpKgnJ5RVRgdnbqGzRD0aFD7ANsIWmCfAoKy7R/ZIUoQLEPRFoF5eVCLjAsJAQUtjrGZOeJ08FeNjPXJ2yTmuLsXny5LESSYPDQ3bn9h2tfeYJwJNezF27dkq5GCBBMoI5yrXNTE1pPXB/9FJ6QoUSiJc2VQnn/7MAYXyOSkDEBL767zL2L8wzniHPkvdB+CWqDrPmoGFeunRJc2z/gQMCxzxvvEmZ99wjXpj4JcrWIjAD+B2+mje2KFZ9zr7c3SP6JaIsg4PDNkcCY8m9LLFOGB4Z1diwv7HPxf52KoScN1LPVn90gZIjZeWl1ooSJ1W0FbMnjx9pvvzFn/25HTl8WIk8mBHQjnmdKvqlpdbXC50Xqn+Pzgyq1cwn9rmHnQ+lXHz//n1VJmenZ32u1TdYa3urqqGcPbAfJCBT3yDLIaqCzEPen/XGvkblF8YQ43rx4gW7evWqei/pq+7tfWZPH/dYT3df0h7F2ti7d5e9feqEvf+DH6gqTFKEAhTnHGPPXs774X2IOf2XZ762899840lC5gHODdHqR8q9rgab/tJ7fh+iMmsCwnt3bSYvz6apEAIIKYdCqfknVgjzc3KtmKZ3fJ/INCyvWGl+vrwIm2prbGNjnRUWcWiv2OjEqPUNDYgyOrm0YnO5VAeduip+dqoymB7IDFh0SpX7wQTj5dhsjAzxAt4rXkaOfUIyFQ2AcNWmHOSro9JkuiIQ/+7FnSCLHyhZsb/EA8ZM9SwJ9JMA8vXC4fTr1o2kvsNbvQ5wiuMZ8lar5qgMogAAIABJREFUQGD8tyS1EWR01cAvjx1T/4gOfjJ9gcb7XYHN6opbBBLrpNqSXEEMWP3TXgg89eMXn8nrDF98zq/zu+nfed3D/XVe86rPfhmwjoHHWnPou15jFBx41fVk/zxdLXzd17ogUrCcoOEeQIiHIIma6Smbnxiz5dlZy19esvrKCmulH6StxdrrayUqszKP5YcDQvU+IJ4yPRUERaJPV6Zv01kFLyZzJF5SXJwwFZI9IFhLpKtp8TmkKyGiiwR1z6gaSvY0Ko3yfrFCKAGsIOcepck51L1vI9fKysvUHxIrkrF6x3tNTkzqgCYo4IuDJ6oScj0vAEJVEoM2UoqGmoBXUfyiwFKw0Uj2vIxYF0Eb1RN6WQhkCCgOHz1iO3ft0sGPb9SdO3cEGGLmfK05sFbyhfGMfVOeUAAUY8a805qbm3W/nfc77dqVa05NLHCaq6qygcaupZ8ChgRvBHJkjzGvb2ltFdDm8wkMyLRf/faq9T3rtemJSbP8XMvJz/SFq4pBtTS/QHQlAiWneXnekiCGCklbyyarrayy0qJiqygptUp5abmKIEEJQQ2ZfICNg3g87xYchARhKxd2IXhk/L0SrOAQul5evqqNE+Nj6kWkKqhKJs9NIN8TEaJByeIiT2BQQeDjRzYyOqp5OTIyLsXM3FzEFPDWhObrQW1BAVUhV3HlXjk/oejNEXSHagxVCwQn6LWDgqreytCvr95+id64wJbWyjo0GlHPcvJsdtppusXFeQayxKursCDXGhvq7M1jx+zQgYPBILxYPnA11ZWqJkQBHyqekY2RiH+pY+A1K4T5xZZTUGxLywTG2MosqK+QqoIDa4RgHBBSxZqempYwxT/86tcCyagR7ti1y9rbt+j1zKn7Hffl0/jVma9sfh6VYlcNTtPPs/fiF0BgatwIshHrYP6SGCEAvnf3rjzYmL/MB19rK7KQhv4mamdI7CrREyZsuudXiSisdRap9ms6eE9wrllBnllBgSd/VUnUnHUwCWDEbJ6KLn9WVlXKroLnArMAWiX0wMqKSv1JBYl1QN+gKP2FRbJkKSzA/qZcVW76gelrpvoF3ZlkC+cPFGLUQQE89Afii1laQdUS/z6PAVkrEoSZnLRHnV0SK0EJks8CECJeQ6WT9QMIedD5UKyA+x0dArBcFwqsrZtabfOWzbKbaG9tl9gJa4azRPFkEAyTuq0sX6LASpCqSiijq41PEsGq0PeIOBJ7P5Rd+b2Ojtrz5/1KQFCwYK+Dzs09AQhJLEAX3bZ9h3pAORMARMwZ1mklysOFRaoKQlFGXIiqNOAZuwnWOEJIjx4/ESDkd5gu/KyiqtJKy8tVQezueaY5Re8sAMc9SXlWroHAuQo457lj/M77u+eps+8mJwBodfZXf/GX9sYbRyXiQx8p10VkT1KjuqZaSS0EwBD1GR8fU29hFC+8dPmy3bp9S3sXiU+SeVu2bBUgJjnAPtXf36fKG2tq29attmXrNtmYcH4BEplHbKRUEukxZP8EYNK7KCuOvj6xKzo76TF95olYndkLtn/fHnvvvVPqITywb7/mkBJc8nD1+2Tce/p67crVb+30V2fs6/Pn1VPtrKMVT1TSjiIg82IsK9XR3zVACGWUKmFiO/FPBYSWY0XQjchuLy5aWUG+VZHhqamSD2F5cZE2enamsQksJ4as+3m/TSyv2CxKp8hEZInKrNoko1hB0pgbAGHYxTwgiEjc+wwY+Cia4P093qOYqQbGgHDtVLaCwdBjSPYs8uejuTWbp/coeiC1KtiP/WmvGxGvRpIvfdXLwN6rqlyeNfRJmjky1/84BZEJ6vL+JgJmNZyTmaTnSIslcOBfcuWvBWSyX7+GhUSsYmb6N1dpByYVznUKFPoEZ+dlLdb11b1fuKv1wFUCyMIrXudZfdcp8rJxTFetkvddT7n0FR/8fQFCOr5ihRBAWLC8aAVLi7YyP2eFK8u2ob7edrRvssO7dtjWpnrbVFNl+Uj1Z1l2xGSNF3B9jXpvLKqRWabqqecVK2HJkgx+T3ptCBJ9DmV8CCMIVpIwUB9FbTdzc3Hk/4PnG++v7wAIeS2V9sSXcNG9BjmMXgCEylZSIZzXHqd+GssJ/wZd0/cj7yP0oCOKzjDfvRrpFUs/BNf+e6TaA0RERwpKlJiRA/jOnTsnoQ2ChCNHjkjsBZojCn/8nOBmPXeJl60dxjUCYK6doARVUUCceuKGR/Qtpc1cAGOxN/DjC+ZoMGqU6l7df6pMdDAELAgqeR4oQApYj0/a82d96hNaynF1OJ5rXn6h0DOBqVhetDMUFVguxuj4FAIE6+oUsEI527ZlqzXW1FpFcamVUA0pLHI6IzYPqrDQY0pVq1gUPUAfIEtWEwQQof9Y0jY5maRBpARHJUXk/TWv+WYuBiDgZ5ML4WgYVpCrR+QEAD+isaMXSUIbT55I7GNyfFzB02QQVVlacvupwiKERWDCoNKNz6akeGTWPrcA8HTvTYAHFdDiEgSVihWs85mcC7y/zMHX4dEJ+KPyObOo+8ijj4fRJ5FcWmiN9bVeIdyx03Zs32bVgI7qKtvY3CzBKKc1Yz3hwl7xO67Z1wWECwS7KAgWFan/B7pl/8CAerTiXGQdMcyAYPo1oapduPiN5hGUvd179tr2HTsVjEITvXHzlnqVqHZAAQSl8Rx4zukzR/e7DmBOV83r62tV2Ub5EBER5Pk//ugjUeCoCEWxJylAqgJI642f8BH0xQRG0OQLe5fHUMSu0WoXECmaaS7V9Qgu3VsvJpmYz7FnWvPNhd/dcmIOeiuKjQWqfNPnxrrDOxPBJQknNTVpXQPySkvKZCFAte7xo8eqfsvHcHxCcwjRJcAaHpRt7e22fcd2gRiqhA56g/qlvCznbaCfqnivrFGg7UIrB1DSg9fQ1BAqvH32+edfyMOOOQQ1cs+u3QIvrJ1DBw+pMs21ksCJVX0+K/Zs+3zL9KmmYyn/e9oB22el+3kjhINXpPe1AwiZNwBChGKobgH6oT/zBYD95uJFzaGq6hpVrZqam7TO+AKQxTFg/Hk/AGFX12Pr6e5RtZt+wQedXUY/YWFRse3ff9C2bNtqNXV1VllVbeUVldb1+JHAIH1x0CHZL6DPCoyXlenzAHFbN29VvzNrACVdlHfpPaR6XlpcYNu2brY//7M/kzDL5vZWtwOZXxB4Jh4nWUDlD1DHPsF+Bsujt7dX7wWFFY9B1haJPObK/n37Ral/PvhcwAymBesOmjZJCFf/zNX1IFYD4GXfxVMQlV32acaYe4JVgdroRx9/7H2RefkCz3yTjNi/f6/98Ifv2YljxyVeht8rexXKwwrx5S2YZ88HB2XdgSjPxUuXbWB4SPYWJELZJ9xqJEMnTodaqi5/X4CQHsLJNGU0VAhFGaW8aYDC6BsVqAMh97F+D+HqUJseQsKSIvjFUBUWF60UnnlRkTVUOyAsKy5U/0JO7opNTk3a4Oiw9QwO2MTSsk0D0qCuZtlOJIG7y8dpM/WMfcwMeXbIewodELJBxWwOh6mLJGAY7b2DFPMSxcBX9I7FwCW2f/mh68FcWOIBEAaT3KwA+x9Vowr0g5fF6q8DMl520CT9hykIve7nRcwUHrmy9oDrHBaJ9wtFc9JYNV3vvV4PEGbBuNXMy+StVRUI/XppBcgkiNdhmLmSFz47BYzT1/s66nQeb60PN9M/e51n9Qpc9sKP1xvHBOivcW26pldQkbM/6LcOCFEZDT6EacooILCYw3R2RlXDTY0Ntmtzmx3ZvdN2t7XYtqYGGdfnLNOP92KaI2aRAQ0xgbOa1b86MMse31WMgpSibhowpkWqNG6BGshrI62JAyipEIZePAeVmeqBLANC1Ys+qUhd9eRUoCYhw4+5L5REFOaCqXzc63jO6ueRLyP2B17hi/PWDaypDiHl75YFqlBSnQzU1qTXTSyYzGegroZ4wMULl2xg8LnUnRG1IKiC/iMxAAFFzNBXr5G4ZtdKoMWx9Hv3fiQy9wAv6GpcX6QuSTQm7kfhbND8DvtBTGDxJ8E8wQHUKuidkiGHojU+5tn/uQWbnXCBlLzifEmDA1CifyiNJdFGpLSywo3ay8vV00flAbN4grfmxmarKi2zUiq6JA99tDWfM9eTUWNeDj3OXLdonKpOQbNcEiD0Fod8MTAA12TZAdxQQ5kXLmzhwJEgFbEYAKdYMOGcdGNkZ3TwXAm0eTYEygLFopHRU9Nnfc8HbGrKPeM4oxPbHip+KyZ7BrLfyeoK50J+Yb7onZXVVIqqbGLcLUsYY8ZyrQx5GBptR0vz/iyhsEIrpAq4aWOzgkmC9PbWVtvQ3GTlpS4+QQWCIDDownnEEHwf02dCHHvFECkPUn8qmR5CzuglIvXcPJuacf81lEWp/ul9g48Yr1lYABBOS7Xx2vUbXsVYXLDq6lrJ+dNrCcCmJ4sgXMqHJBZycuRnKJubhHpDb1/GG/WFvTcc0lwDyphI+CMgQ9WN8f3wf31oX315xhZXEHuKCWl/bj4Ofqe61xAzZeIpH5UIWTLLNKpwR+Mxf3zaDzVEroaJjyAVy5qaWsUCfA4KkaxPhHbmZ+a0p5SVejKmorxSKpONjfVaKxs3bBRIlKVKXYNo5qI2d3fLNgb2g9SOZ6ZFmeZ5k4iDlo4i78bWTQJ4gIvYFy6qMJTdSadfDg8NK/HBN2IyrAMohdwza+n8+fPW1dWlfQHwd+yNY7oOqpNUldpa25SMQPAIGqLTQ/0pubiOW8o4Vy0KMGaeomKSrIfquRHfu2MsyZ4pkaixMSUherqfibYKKOTeqHSiiApQpEeN5Bv7DskFP9NNYEd2DfSRUiFDBfdpj9Y53oxQmwEwhUVYT9TbD97/QAqaVHfpiwZQPejsVI/wufPntb8DKAUINc6l2n+Z2wf2HbDDhw7rs7AiotePf5+dnrOysmLbsrnN/ugXf2hHjxy2rVs3u5BbHoIr7t0ICIwJUijrUKwfP3oko/in3d1aMyQ5YJ+x3gF97LHQpKmkkkho37xZFG2SBSRD6B2ln/fuvXt2/caNRITsxIkTslrhDOH9GJvOhw9FHQX4UgFmPrIHUmnv6npi+/btsR//+Id29PBhJTmZf+y13seoWrvOUgSnOh48sG8uX7ZLV7617t5nsqLBMkO+oyoSrR1yKcn3fQDC6EM4ZSvWFXsIswEhvXg0+jJbQ29eFJZZGxAG6bXUZAcQFkAZRdQFzuz8vCijJXl5VlNRbjWV5fqTQwuVsOm5aRseH7NnQ4M2vogP4Yr3MqYqhOmgOgo0pDPyEoELlJkICJXZZQMPhynAjQnIoZqheK4GCRHvxMNkVZAX+wiF7GKF0AGhb7LuvxarDvG1us5kO14/C7gmEJCP2NpgI501XA9EvLpCmBKkeR1AmPogjRG9RIHaq8Ay0M/SQj0x8FzvkEv/e7zeGHRnqrzht+K0zMqk6rAO/xYBIe8RxyhzSIaQIPvw/d+AcL0plPz7bxsQUodYHxCu2BIH+9KStTTW2862Vju0c7sd2bHV9m5utZx5egjnlMmLQkc+D0NWVv5i7r0nWeg1BG/WWl9rUbtiBSv9+5EG6r5Y7p8U1wb7kbKMERCGCiFBAdlTXuPvFZIcsYKfoqlGCXCn4XkVbRUglAWPK5qpcpJlPB+TWKpGBkqLqoChdzFSWgElXuHxfZNAFnW3qclpHeQEWBzgDx48UiCTW5gjOhiVOEm/IyijqpIn3tJfcdwiKM+egLxOVaUgvoFgBYGj+kVGRnXwi7Ieesj4fewW+BhAUnrvznxy7P/2XkxPKoY9G9C6SIbQJPBSVF6sYHZhdkEiMqrgQimrqrTqoMIJnYusNRVHqjaR3lWcXyiV7dzFZZufnbP5GffaosoBoGMsmX+MM+BPYDUofkZ1SmhHohpJCr1EgJ7Ay6t70MDG9J7l5ZhWF4mGFZVkEWYhcE48Bc30TLAc4DoJfElmcg08W4IusvwExfc6OuzO3TsC81F5FqAvxcagZD0+SbIAYRolyfVN7yDjU15RqudEIM218s37e//+2vR/qoxeQTRDf6C4ME/CE/V1dXb00CH5wiHU0yS6IEbqOZKFLy2h9SNz/vIs0wbhfJqfCwH2aSK8CLwQlFkOlWASHoBB/MV6+5/ruUObdQE5Ku1uZs6zITCnQk2QfvfuXdHeqCqOjqPU4P572LYQiDtl3PtEY8VI55wyzL5OX5a45cqZ7ydPvmlvnXzL3nrrLQEegvDPPz5tVy5dtcKyPMstyGRtIxMilLVXLbEYoPLxPLtIDyVXlE+FVkIpHsXyfDx57m+hfEuuWUVlue3Ysc127txhO3fuVPWOhATj0dHRYY+7Om3g+aiNjUwZ70ulkdcWFeIjWmi11dWiPba1bbatW7dJGZaqa1TFBRixpgFt7EUIcEhVuK9PCYfW9jY7eOiQ7dy1Q/2LgBVon2JL4IfHeKM8v7CoihE0QWiI3d1PBQrVd11YIBYDAIH+ZKpZ77zzjgRpoK4yf6lu7t+7P6zvGk/s8N6ikJOEwVuO5+hpf8221FTPBoQeXod5KUq4s1UiU4N9HYB1/foNAUK+YYiwx7JG6dtl/WETQzIqnjMAb+iQDx8+FKgBWJPoUeV4dlaqovQH52pOV1p9Q5O9/8EPbdee3dp/mAesUypzWMpcu3nDrl29blevXpfqqgBRiHfZOwDOb514S2uD8f3yy9P2rOeZKroF+bmqBL///vt26NBB27F9q/YFVJJJVADUOT8YBloBsNQZHBiwL7/6UnuR9z0iOrSsZAAUU6p77O3sa1ihbGpttf0HD4RkRJH2RVUqux7Zt1ev2qUrlwWajx49akePHtHrWcO8N7979uxZVYYZK+jeGNGjeErVkHumteCnP/2xFK2ZG7QDRBzhffZU4AtsdHzMHj15LC/Wb658a12PHktsCzVXmB++d7rWSPbX90YZpTo4Zysyp386OGD/53/9L3Ye24ncXJvLyzesJxYDIHTVrVAhTIzqRcZXxjJO+qislLlJSCZUCHOtOCdP1cHl+QUJQlAxrCwtsaryUqtG7ruiXHRDmp6Hx0btKWXy+XmbYGGEXkb1EMa+sFRA4f0zoTIXAg5l/nJzfBOQWIMLH5AlherE33UAh0ApAzoy1SUdFwILmYeXAXux8ufBmovJ+O96UJHptfFsnGfSMvtCWiDHs5J+PIVEYTbNNP73OsUn9/uKI58+BF4Z22f6MrN+db0615oHVfD5SipRUYgnXLf+ff3C2QuHXxoM+qET88/p0l4GUMd7jxlQF9wIEudZtN3V1UG3L3G7kVeP1Vq/kV05/F2rEL7srpJrXW++JSXjrIpOljrf645c5jm+7isixSakotRDiKAMfy5ZLgkdRGNmZyx3cUF9yRvram3bhiZRRttqqy1vad5sESVOKmxUApcTUKNKhKjd0CNDlTBayqyeKJoesbrnCZBAwcu6lWzwuGp/SlXyYkWQl7MPCewQwEhsIUcgC4CQDQg5fFyEJvYfuYluTHrICyxkquPaIUiQvQZZ+1QFPf6dvderTlSj3Cw72lmgDgeY40+pUy64XDx/zgrIOKABlMi+YsQPPgRY4ngJaIfxc4uGfIkCcA/5sq/xxZeA8jWmh1sEcfm5AkVkhKVmGoQj/EAOUvSM6XwAwQlrI7MFCZgyZktIhhfLA45xd1Ds1R7eF9ELvWd+rlQvmTv01VQiSlFbKzU9mX+3tSoYc5/LCgWrer/lFZsYHbM51DzxBZya1jdWFgR0VJucmrsgahKiCM40yZwpPDuB8Tmey6xfb2G+QDag3KmY7sXn0u95oktSAZViZ6Af6z5EGfT+K6hWiDvU1mE5UCYKI0CTZ8D9k+lGJAXK1gBVnlAlwSpBdhnTLnqBJQNVX0ZXwWioSskaJHheQism6aHEixR/HVR44tCrYzGYZh0yt1YWTFXBpsYaVQMxCT9x7Jj6Bmura1QlKAnvizk91choKeMm2eE89TJs6vyJe0kqUglVG0AOv04wDIWuoLDIJianVRkcGhlNFFnxYlN/lGIJjycAzQTA3169Zrdv3bKO+/eDGM2KDOx5hoBBVX3nqfZ6T6iUapWTIF7xdQwlmh+RxBKdmN48WT54z2hUif3hDz+wY8feUHCNmAX9b7du3rZHXY8Npy69bwDujHMuGfrQEUHMAv3XhUp8LfEsh0cm3OIHemi+qd91w4ZmvY45OPCcatmU+go1suHorKmttjfeOGiHDx8SfRFaH8JGX331lVQmsb6YmZ5TooX57W01oYLJeBcUaU3Tc9jQUCdwOD87rzkfBQAByqwtwB7JFNYRgIGHTZV/2/ZtmiebtC5bVDGD2onYCX2pst7JyQ2VoyG7d6/DOjsfChRCFR8ZG7Xup72aA2++ecyOHT0qERTWEWMOrZr32LJ5i23c1GKNjU2GEf1KSCZq7bHuoQCnAWF6P4uxmvi0Hqd4dTgI0aj9ICYNfD5QYQUwAWL4RkBFSa8pX4eo1zY2NGr9Mg9Zs1S36DOkugnw4x64PomX5eVLQAt1TnpAXYBoXv3e9FIDsGW9Mr9gt+/eVcULuiZz6+LFbzQ/BSYV75IkWLQjR47aybdOaj8EtPPcUSElSYjVDgkoGCNUCN8+6b9HNRk67sjIsNQ9oWHW1FRJGIeqMFRhqt7sHTEhBgBUbL+8omQW4H/jxhapjLa2tgWQNycg3HG/w27fvqPqIufZ2++8Y4ePHBatlHnB+UNVH29OkgO0OnA/+/bsEegDJJJkuXPnnoD4Bx/8wI4fe0PqzwBi9iyJpMXoPSdHfcb0XZ67cNG+OnvW7nXct56eXnmaMjeYpxJdC6IytApAe44CUN9LhXDeVmyWrJXlWPfgoP2nX/6Nnbtz2yZZ9NApMSPGNBHvwcSH0BU8/b99M4uA0AOPdIXQA3hRRlnsK7m4MdrKwoKypUV5eVZOI2l5mVcKq6pEIcCfCW+jx33PbAiZ3PkFW6RfIYAy39sj1cZXmTa2QI/SjwkcgsALGwkLOenNyXUPOB5kpDQqOAjN8wr0wuJNaCb67OAbp9/1QEx+XCGTxzXEr/gzz8glb7Y+QyZuCKsOsEjqeL1SnQBhVhCVpoOsF36vK4f8inh9vexlfFk2oNMh9JqAcK3Xxp6HmN31Q201ZzRSYjQWQYQhBvsZcY8A/sJo6fllZWMzyYFXDELqx+l7+30ChL6cXnww8d8cyK9hv/HbBoQK8Jxml6aMruAZODmhCiGm9KWY0RcXWUN5qTWWlVh9SaHlLy1ajtase+gxF6JRd7x/p2Z6llfepVly0JpvERAG8/loQh/ZCavGMSRI9Lrw+16EWl3p4+cxG+zS4g7a+D0qMgh3ZBgK/loF7DMzTiEMrIEEDIb3V1DOvYasPk/YVQJLvE86BBxO0TTtvYgPZAAhQZgrhUavzHRPoYQwRE/18YyVPYmqqOrhgaIL4bjJMtUbmYaXlCrYnhybUMCRWwhl3+fhywBh9jzlPRUc5GQM519csWtR73w+RwpoaUWZlZR6BS1eQ+zrjABTvTjBd62heYMCCqiwVNigKVENJDjh9xkD7pvnNzI8LF+zydExAco5KRNOy7idih6ALp4/UNmgL0mpOfQUkS0HqPMcobdJOl8tFgWaGzGpIH9IqGKyZ/H+IQW/aUEdzl2y7+WlCtj37N5jNbW1AgQE74yBxgFgmOdiKVS0CBapmBC0ETzJvxDPyrExVRtQQ/Tqpivc0pvktGOSBm63EAN6VfNIeOi6chNBJT/HXVo/JmdyV/KttqraduzYbLuQjt+5yw4dPGDtba0uDkefaEG+qkgkkisqALVecVfPpPrXchSDeD4xJK+Dp6mz9Hwu6BnoO8eVUVdWRJljnmLcTSUcwR3uF5pdTBKTMJBfX3GxKI0EzYAMjLIfAR7y3QicBAkCPADD6ek5m56as4WleVtcWZT3g1gE6DbEIBEbHCxclvH6w1u0RBQ3glBuI1bqf/SjD2z37l1Sz6S6cebMGe+PGx3NUKdzc5J2GAeenszmPauqyj0wr6nV2nv2rN867ncp6MAuoqioQGBw7949Sk4RWHd0dFp//4AtL4QwGOXdZRQ5q+3ECaovDgh5nsyRzz/9jV27dk2+cdwLQJ75RswmddA5VJ/nbXJiWjTtwqJcKy72HmFUchkTKd5SCZI9TJMoffjukbQYGRtRdZa9BE/FjRualfCgv3T3nt2q6FVQdIC2TR+vgAA9jfPqKex61KVKED3Qj548sb6+IX3eyZPH7eiRQ7Zv7z5Vg9i7HnR0aOx5Ds0bN1pT84aEucKDkUVHBIQBMcdUdtybYlJLgkv0jIVYRQsu7M2sZe81c8As38oRaMZO9UdxNPrZksCbnXflUPYcKlyAIaqDzAXulZ43wDHXTW81e3BdQ716wAGEz3r71OPN+ofiTKIL0EjC7/KVK3bn7j2nQnbctyuXvg1K4R5xMh/5DAzf33zzhB07dkzXiNn75UuX7drVq4G6Xigwf+L4MfujX/zC2Qk11Tb4/LmNjY3qTGuoq7Oa6iq7cuWKvB4p6EQGhfe/54uVwXwjKdXU2KhrbduM0E+DxNbGxyalonwb38179+z+gwd6DcqiJ0+dst1797jgWujPF6vl4UN5dLJXYUuCbyzzBo9ClFypMgJm33nnbTt18i0xFKqqKoM6M0lbLxqxbzBm9F6fOXvOPv3iC7t587ZEeaDWs982b9goEC+q//SMaKuAWRLAJFS/F0AYKaPTtmxPhgbtP//3/2bnb9+yIbKYyGcXFEpUZhmxFU8zOTgMHj3aRNcFhJklgFR8DvSPhSX9iaF0cX6BlRYWWWVZmTXU1NiGhnqrLC/XQiUrCyDs7u+3Z2Mj1j85bgtsaOkSq8CPH/TKKgaJbI99nG7C4iIbyibhgDDYQahy6IAw+hIm1M4Y+KYC5EyF0KkoyoIGgYpYGZTSnPz4nAoWD5iMwqhngASu9C0vAAAgAElEQVS+ojl8+s9U8UxBIx+TCihj8iHZUNaguUQ6Rzpo+m0DwuzPzg7OXhcQZoPKDGgJ8yqFfDPANCQg1MsZ+kZD8Ezwq35SNbkT2Pl8VoAfMuqrwbzTxr7L1/8GhK83WnENvd5v+2+JUrUOIFxCLXR81JYnJ21lesry5mYtf3HBCm3JKovyrZLeKURlEh/CKKaQfsaRpuPVQwHCSN/KutAE0IWEUwSFSYIiBfrivPVqYmaRi2YTTtJIeZeEPRS0IMpApSeKXsXER0xW8bsEQMxpAcqYZY8VOFkIEISH71D5dCEZD8IE4gTmvFLjHoLea414CftJ3F/jGhNwFaXUP9dj7Exl3YPasBdKK9MVJWOPBUECTBD8+VAQ5N8JdAg0uCbG0qtHr7f20uB6/STMGpTAZJ93MOyKmBlj+Tju2s9l2g6IKreGhkYFVfv2HxAIJCilIojsPNdPoKgeJWicQ4P29Gm3dT99KmVDKoSobS+iLAlFFLaM7hPj4yAwND6pnxcWI18OyF4UUCejTAADVQpA5pU/91rjKUiIIBQalBiIAljhjE7+28w2bNxgu/fuUq/Pjh07dN1UKcdGRgU4eU8sA7hXlPsERpeWpNzI80UAReb2ExNhDrncPwEOYIkqIsIVKI4SsNN3R0XR2ThuNyEriOISKykr956hSafD8vwBVqK6FhVZXU2deoQOHdwvM+nWlharRF03L1c+cIBAqQ8HGnFlBfTkosAEgg3k/VyqlkeGis5wn9+x7zaCQk9nB5XyFYArVeNCrRMA4dOnPfbgYaeCYnk5ziEA4rRRwAr3QlBL0Mq4Au55dlXVVVYPlS/HrOvpU/WD0VPU29cbVBsxpscH0tcm9EPeFzodiQfGjvGBFkrigTFmHBmn/fv3qfIC4Lp+47rduH5DOgxULWIPHWtVMZLUQEnikCSfFRDEJBzwBs2Zz8CM/MMPf61xowoH1ZeeNfoUodV1dj6wazduCtxxXZGezjrh2W1pb7fW1k16bwGUyQm7ef26fn90dNI2bWq2Hdu3SHyEecY8Fy10YkKCO/SL8cXcV0JKOgRLEiACfHNek9CAGs0eze/I/mR6Tp6opaVFVl5eIqGhlo0bbPPmdq+Gb9pkm1EHxWqipFTjSzzAnMT+YGDguXU/w3rhid3t6NAYI5rC+Lx54oTABvdH1YokD8+fKhrVOtQ16Wmmmq04UHPtxfapmPiJe5V6Bana8VxizEJcKHVg7xsmHlaiBZ9F2ARRpZqsRThrUK7E0w/w51TYR0oIsLcyPoBZvPMQHSorK5UQDKCQZB9xEAB2fHLShkeGpTxMwubQocMyXmdssVE5f+GilEi7u3ut99mARKPcF9WrvIsLSxJpOXhwv/3BH/yBxgUgdeH8Bbtw/rxAM+uePte33z5lf/5nf6oKMMnPJ49d4ZPqIDHZ3OyMevkYZ+Yf4C+CcCl75kCHd59Wfs5n4YvKmmDf6erssvv3H7jK7vi4zlTotCfePCFaKcJLqkyLnr0k8AmtGeEX2BKHDx+2qckJ6376xM6dPWe3bt22vr7n2i8dEJ60/fv2KpEGrtDelefnx6JslxwQfn3uvH12+ku78u1V6+3tt+KSUtu5e7cdPnLEPUsHBwXa+Ux8dLl+koLfGyB0UZllezQ0YP/f3/9PO3/rlg1gIJyXb4uFhbaE5UMwFQeQuTW0b5oKmF4KCCNdQ7wQW55dsNzlFZnUlxYUWVlxsVWVl9sGmnQ3tlgZvR/QOGfh649b7+CAdY8M2rPxEVukPKwA3qWrvWcvbPSqDrr8cVxwqBpxoQRhERBKOEYcZOdL+KQqdA508Bpksa1VHYroP4MTnQOsAEgUnOjVsxoQxhSdKghJABV6BlKZyRcySAkgzLBc0tW/F2uBa1NN/XpjVnTtEPxlFUK9ck0m5Xrcygwt54Vsfmjgz4C7zPWsVW0Mhamsi84AwtXvHytcVGzD3AhBt/dCud+bwGAwfo+Ke6sAYch0udJsxpA7uYh1KpwJiE8Vc9cLUNP//rIq6/oB7suh1Ksqt+u9+oXPi5P9d7xCmABCVOBmZix/cd6KVpasJNesqrjAqooKLB9RmSxAmB6HuOYFlFQhzNDe4u+l9wUHeJ7R1/wJySA29FUgJdDUoohLpEwn9HZbkZqe+jWCPypUHPYl9RIEIOlA0KvhsRqGtHekYca+xOSecpwuKTAWDMjpm3EqqfdhOCiMQDijqCyFRvbUIJ/OtUfQmg0I/XpCcg2KIsENgaeEAgi7XchBlTK8tJaXRfXc1Nqmb9Ym1Say2Uj2x+oc1a7X+Vp731i9N2WLhqzef7ySmanARpEND15cxTXHqqtrrHlDswLjbdu2246duxTMEJCwVzDOgEDUAFHvI3AmuOLvULeGB4dU6cA/jbNGlV0loxwEhPKozc2gWroiWiBjQDBH8OJKjE2qJhKwyb9LSp1UXiNN1oGlI3WVuIJ6roPrOCpI5x87/oadOHFcFUKqjCjoAVqpbhFUAnDIWgNGCHroPyRrDr2LfTNWimP1VFnxOXoPJ0RPg3pHcIVyKSCKZwy1D8AUPdBkel5QqIon/l+cUwSp+I6p+hrERVo2bJAARVV5hYDwJFVJqpMjw7IygWrLeAFeyNhLWbDARXSg1UYVXcbex4b/YUxCjBCYDtEGZhHNAnp8l5kDrEWqSQCbKXk2PgzBJgmZuVkHuNImoP8MG5OyMmtv2+z9VVSL6NctKrSmDRtsJS/XOp88sZ7eXnvW16veTACIxiQHymShnhvPSv6YJB/27ZUyInRs5O4Jfjs7O8NaKrWNLRt0UxcvXFQ1BFqh23o4FZoxY35XV1fKD5DEAeAB0E7FA3GNE8dPaG4Te6EQ/Mtf/lLr2OdAi2h4gIn+vl5DOOrGzRv25CmAcF7rA0FAvlj35aVuIQFIZW6SjH/e36/nPDe3aLt27bAjRw4Gpcl2jZkbpo/ZV2fOCNCyX3DNJA2YO/wMCxL2K0C+x2Mkz6ByE4tSZUSUZMGKihBRwh6oSP3LAoYtGwUKd27dJlBIZb+yvMLKSkpCzIgo0oKqmQi1AAih3wKoEMkBvKKC2lBXr/uE4ghgZP6zB7A+UUyl+sW+GXuR0/ZWCSM0MHLYebzNx8+SyLoDqAgEzs2qAubzzMVWADf8yV7pNkKhvxzq7fKSrt2N56eCgjIei/N6jidPnlRyhQSW23LkSEyGPSX2Q8P4oMpMNf/gocPqlWWl/MOHv7bTp79UlfD5AGB4LlD3w3JS3GRGX/f2bVvtT//kTzR3SS5AYT7z1VfO7MnPt/KycnvrrTftT/7tvxGYowo8NjJkszNUOFfEQhgI+yj7DM+NcSXhwtxnP4qxuxvWV2qeA9ARa4LSe+fOXbv/4KGSZiRjWtvaZTNx8PBBJWik7osyMu0OszNKptDjyrlM9Rnw2HHvrvwJr129JhEdEkLQRN9555TorrwfNE9V9Ze8gi36KO0oiNmECuFvPj9tV6/dsL7+ATEFODsOHT6kNY/YTce9e1ZVXS0Qylgw537nAOE8pfyiogAIwwQHTAkI+iRYGxAGbkYol3hmUk06toxCGRTLlRwrJeMqQFhhm5o32Lb2ditkIdEwihT2+Jj1Dw1Zz9iw9U2M2iIiUTrRQs+ORENC9i8NCJXtdhPcNCDkYI0S3aiB6YBkw1GPQOgbCZ4y2YGx/7d3I6SDPaqCmax6VDh1Omn6K8muJz0KnpWW1XOoQujP7AgoqSBmlOic4uL/kw0sPAsa+xhjXJB511g9feFj1sF2gl6xSvkdeusk6b0OcIpZ2uzgOvuafJwz/7o68HNQ6O/hhtlxLLyiQbKN4AjKk9PrAPryQ1Qm3Tdfp214X2kM0J3CTzDwYoUwDfpeuN6UJYVXTdLjvnow1gKE6fuLP//nBoTfFXyu+vzfYcroMnS1yXE4VKKGlhcVWl1ZiTVVVVhzeYk10HOzNB8AYbSWcDAU52GcS6soo4FqGZ+16GSBvuM5KZ87sUJItpVDOk0Lje8PjYWDUAIxYih44M7vUoUha8o8TVNGY4CZ7lmMgJDDhOxpdv8z16ieuiBSAiXKBWHItCOo42DEq4NOG43siFgVk+AMAbW8WQmoXbo8grVoYC8qqsbAA+F4vfy+RGrEKFlx2fT+5zpwAU18vXH8uB0/8aY+u7+vP1GjIzjh2mOvSPY6W2ufWOt30nM9pBFX/1pY+3Gtim4ZqpJRPp9AD5BBYE/1BFU5vvG9Qo6dZ0UgG7Pyz571KBjv7Oxyqi+0IRQpJ/GgmpUfoPIDEpugpcEz7AQ6/swWtPegusd8YQzoDcRWA485Msi8J70sHR33lL2mCrFqH0uo72FPDLThNM1egPDYUXvvvfckrMD9EmTS+4aS4I2bN+3J06fqISRjTxWnsbFB4BG/LwJKQA/BSzwPSWAwP5hrVBmpZKhaOj6uzDgVMfqDCFihHPJzqkL0kELDJAiisodQxcamZok+HDl6VJ9D0FdSWGCjw8PW+6zbOh92Ws9T/NJGbBY7kIV5iZkABqHsyssOo/oSN7sGGArc5zkw8oUX0tq0s4TEh5R0oS7CkCJQnF+UcAXUOvwCoY0iCiGaoqxNaEte1Nh5dTtPoAFgdfTIUWvZ1KqqBRUy6MElZWVGGmB4fNz6Bp7L+uDchQsChVQLOMcK8wuclpxfYPW1dRJmIXgmwYC358GDBxTMXr9+XeMbK+7zC3MSvqDvCuA4NwfNctmKS93OhPXZ3g6oa7f8gjz5u92/f0/XClA4/sYx0feYr1BOf/m3f6tEBc+6uXmjEiI878GhAevu6dZa7uvrt4VFr6dSLVIPMt6RM66WjIgIfax5+STOPD6CWbB//35V3N6Gurdrl8RMmDfsE59++ql89QjqATG7d+3RZ929d98GnnsCrKKiwGamlmxqYtEKy+jzpMKVp/2M2A41S8BgYX6+0VdKDyOVY/p9t7S12/49eyV+wrOiAk1vGuujuBQLkBz5xGHnAN0XcRnGk4fNGkRZFGER6K7sZRK3mZsX0OZ6ETbRvllAhRj6dog1YwQZGEor6pf2KqKo++GbvjLAH/OBpA9jIkr21JTADj2B7sc44kq9otICjIv0zVd5RZl6JwH7XDP9lYwv4AvqL+CYLYjPwHOR+yNJTsKnrqFBlTKsItqxZKhv0PP5X7/6UFYc16/flEG9bFZUvV1QjCiqdz500EoJx/z7v/orVfRv3Lip+fTFF19INZeEAfsqtO+f/PhfCZjTx0gSiPV86+YtVaB7up8qGQfNE2BJvyb3IzuSUq9wRuVY+QAuLIiNcf9+h12/edPu3e2Q5+0bx9+QiMy+/fvFjKASxzwkocB+wxgOPu/XfGOcKnE9qK7Wvnfu7Nf2m08+sQcPOkU/JUFEVfDddwGEpwIgLFPylPjSfczz1CMcAeEXX56xj37zmeZvf/+gwHVDY6PooS5CNa0ebcaEsXAfye9JZXSerB7N6jk51j00aH/9d3+rHsIxGrrx6CsstEU47Oqd8wqdVwZfBQgT1BJglPf95IiYT7Vw2QqhhhQUWEVJmbU0Ndu2zZsFFpcwfmUhjI3Z4OiIDc1O2iim0gkgDBt6UkELvlBhU09O/VBIImZh0pLxYIPjECdzFpUnIwdblcXguaWrTwf0ye2EIC7QVNOVwfiaGFjG61gV6CsnGaThnZSVAYRpymgKP2SDgkj9yfx7/GXP/LukfQZJrQYmq+8rVlrdGDWjXppky8M1rYPt1o3V1gOEAmvhVTEYT4/TahC4HiDM1FITQChQuBo8qmGdbHwQqUhXCBMFyUAZVX8XQDGE6BE4vyCL/5IeyOwK4SsBYar6lq5OpOdR0nyapaD6TwmSuc6oDqiq9Us8CH9fACEgMHdpwRbp61mYt4aqKtu8ocn2bmmzzRjTV5a77URSISQh4/2/fo8ZPy4XnAkVwnQPYUzmQJkMIlRS1BUgJMngDe6yWAl9rXEVAgI5xAgW4pi64JEnd8h+EtgBtDhQoocXB0Ps/1slAoNYCocJAcEqenpgAmhfcU9EGZKn7DTc4H7BQWHol4wgNw2IVOWj2hdosQQ57C9pf0JfHxn6fXbCQRTZ3FwFzICBS998Iw8rKJVtmzfLSJnXEJB03OtQRY0DMnocvmqeOyZfO1P1MkAY98dMns99GhXEispYLFBB1h96Hj6CgCiCZ9lT4FU4Na2qGkAHWhLfAwI8A6qKyXsVyi9BE5XaeQzWvbcvAvCVFSjsDgo9MejUT5KUZOYBG4Ar+ubozQEYoOZ6+cq3Eiyh32lxfk6VGHrLmDe8N9dCsKrEZOhhz/BTzJo3NEkF8oMP3rcTJ97U65lHUJVQ4rt46Ru7S7/Q0LChTqq+09JSUee279ih6h1BGpRAUVVTqrfch/c9OcAGWI2NTyqo5TlnRGim5AlHb+WjrkdSP6SSRe8Q4hBk4gFDnGcE1vOzMzbQ32fPup/qujCvJnDm/vLzctTrQ1AOeIe+62C+RD1yUE+LC4sSc2ufVyQznFqrPtvlpYQKC+hDQIZnrMQyjKbScgHDopLShBqGRx5rRMHf+KT6u5gbVDH24Y3W3m51dfXqp4SONzE9aeP0gWHpgYDGwICdPXfO7ty761L0oVcXgIrAz84dO+3A/n0KaB89eizVUkAv6wPFSZIRjDf9pMyznp4eBbjsN1AnobO6qnqBFZUUCEwePnJIqqz0a127flXPkn4vhFPw1eM9oc/96le/UqCKuifiJVTqAKIzsy6GRPAMaGC/0n65MK8xZp+rrqzSnOF5krRivVO5k+hLcb5MyU+detuOHzumIB8KI3sRAPcmio43b9rNGzeUvGpsaJJfI0mW4eFx3W9FRYlNTMzY2OiU0RyKcBU+lcRj7FtNTQ2qpm+kIru8bCNDgwJ9fEZFaam1tmyyA3v3SzBkS/tmJRxQqlS/KcmvvDzN1f6B51LXZF2Pj47p3mpramR2zt9J+riy77S1trbKAoH5p71SbSkZymiAf+FscN9GEohcl0RhQuU8Uq6jVQRVSKnyTkzIeoIEi1OV5wVoAKGqTtbWyYeQZ011FjYDwI/nGy0nGF/o+oBCKJTMOailVAlJ0CCQs6GlRQm66elZzXfAS2PzBvv4k0/s8y++sAsXL6l3FEVTgCfjwF1yH6yBqqpqVfT+9E/+VHsElbezZ8/ZV1+dtZKiAreWy8mx1k0tmtuAa4Ramhob1Mv5+Wef27Nn3TYxPhbUZtuUiCIhxz2xvuhvdop9jtYvTAnukTmCgAzVQfYZGAhvnTxpe/fvExiMlUQAPEnHyAYCtDvAnlTShqRk77Nnduarr/U9PEzFFZsZswMH9rox/alQISwvTyijgF3mDokJ9gSEqL4887V98tkXdvt2h3X39Nrc7KKsiWrqa6Q2DcNgdmFWfd3Qj1k3yrN+H7YTc8vLNs3GnZtnPcND9p9+icroXZvBjgHqJrRRAcLQNxh6ByMgFIh6gTIa6CrhNPdAmdI4Qlp5AoPLNINTPkYprqjImhsabWtrm/4dOW58ZqCbYD0xvbxoMzlLtkTxMJ79oU8wDdy8j9AnG/+nz4rc5lAdcsltaKV+KDMhYqY+CcSDwEJCs0zAYWwATFWVZPRLUB1pRi/ve4kVt4gvFQREUJgV16zXa/fSKlWShXo9QKjAiOtXoirTF+lVNg9YI/z6LtWqtQChP5cQwIXxj2AkGiangezLqlnxqjLBfPB0iTpPuv5AwxAg9P5BGTX7RayONcPvRvoGVejsKp+Cz39GQKhrj551awnaRFXUbDuM14iS1xu7xIYj0BqlNhaqXmu97e8LICzJzbGygjybHRuTF+HGhgbbu22LvXVov+3Y0CSV0fzlRcuNQjEvgOCUqESkjke7mBSt2/cTV7TUfAAQhn65OH6uJRyonbEbD0XlwiIFqfEr2jwkrwvegTI3DjLprEGAhPapYKOi/SbsGaKLJiIZDgZFow9VS7+M1XPdrQ3mk6x0BF+eNQ0qyIkCqb/W/cW8N0Zqo6GvR8DGf8Mr9WToZWjvoJpNnwCNzyOrDRXt9q3bAgFUTsjEEsAQ3PQ/7w/eYm5Ynum9fsmEz+qxjvcQ9y+ejcAWFEApYPqX7zOeDPEmYlci5pkABGtra91rrK1Nmemdu3aKvgh1M1LbHj95Kqof4OvJ48fyyCJ4BqQDuF0AAwU+PxtchY5zMNdBeugRkmeiLsHZLoA6AlSCg9iTePjgIdHrqORAuzt79rwqRA8e3LeFuTlradlgb751Qs+IoI8KSxdgkex9EPfBJDu2sAIAyUS/94P37CQ9aU1NAsIIx1y+ctnOnjuvoIpnhoG4bIRychW80yMEEKSXhqw7lRJeG5VSk2q2D7R8KKlWuaLeogJu4gcCrJ6nPXa/w30r6fmhZ0pVQkQXmputsb7eK474sI2O2tDAc2XzVZHK8Z44QF9VRbmAOsE4f5JgoUKEOIaUaIuKVTGMYjPOEc6c1axn6GoE46pmDwyKygUwpHpJ/yOeeAhBtLVvkaokQTjzBLDE/aEA2fO0W5VgVQpbWqU629rWpvNmenbWnnQ/tb7BARubmrTJ6Wn5EuLrdufuXa0RVfLn5lQhwN8OGiey9yQDqFR98803qkxS3XNBLO/JZNlyvgEU2JOYB9Mzs6q+otJKRbCkvMjefueU/eAH7ykBMDY2Yhcuntd4QY9748hRJTxIHt29d1dVHZQV7929a4uL7rVJDy3rmSjc+5dXBBSl8AvNLSfHqioqBGSxByF4R4Dlwf2H9nxgVMydpsYqzdV333lXFZaWTS0uoBXsBABhGJCTPGJMQWlU4AGgrD3mF2uUpEuvzMvp9TYrKIKhQDIt3zZvbpM346EDB1UEABAKmI6M2Nz0rFWUldvmVoDGblUoESUB2Mwvzmt+Rl9OxpjPIJk1+HwgqfoDCnlG9IdC2+e57dq9W4kj9o0ochVVVGPCV/m/cK5QN5Rlz9iYqKfyOETFNnh/AlBIpAEGodpTuWU/UOKaVqeCQmtudq9T9qkNG1usobFJexhzXpYQtb4eGDcAE9VF9j7mLn3JvFfPs17r7aOC32+NG5pVuaJgAlicmZ61enqmW9vs9Jdf2henT9vpL7+yJ097bGZ2XvN748ZmqQhj+9P1sFM9r4zDH/7hH2qP+fbKFbtw8bKdP3/JKsuLReXl/AC0btzQZMeOHZciLYAQldcPP/xQYJBExub2djEySIjwXjHRw96qpKxwRa7ujf7PBw8eqvWAb0RxSMgcfeMNVTqhbKuoRY9hWD9cB3stz5NKMgAdoE5l+MxXZ+zs1+ft8qWrbrGCEHCe2eHD++2DD96R1QsqpKwJngd7G4kcsdJWUBSeF8X0K0RlPj9tN2/dtSePe2x6fM7yivKtpKLYpidndC4VlhRaIWBZIN31Tr4XQDgLICRLkZdrPSPD9n//j/9m3z58YAuFRaoSjrGJrwKEVLgyPYQOcFZTHVcHkV558roiYYPT9gUYEJdhIefmWS2N0w2NUg1bQD4b9Z2ZaZuam7G53BVbyMuxpVwHn0mAk5SE3OYh9o0pUJPfoPdqMOBeETErK4Pfna+NNCrnOfsyk1l3Sk+EbB5AxP/MFHUC4EgFWx7fh16NdbLWXonLfP2jwFaGNLtGpOQZz5d9pdvCYiVD1K4URTIDCN2cdi1j90iZW/VZAeC+WMX04DnT2O/UkQgIM5XWdADrFcK1gWimqpOmznqgHHu4FLE7tTkIbsi/MQDCVcMU/s17jdYAjOEm/yUBocBa6NWLYiYesK5vTrzec14XEAaLBDYvEiEEct5HtnYi4/cJEJYX5tvi1JStzM1aNdLjmzbasX17bGtjnW2qrrSClSWDQOzqg0GBMFLOldiJfcBhzSvIch8oefypsX9B81F7S1JVTHmNio7pinBxfjG+2uA1HZ3OHfuNYl+eb0Eu1x9fGD+boEE9SrIRAOBk+vli34L3S3GouLAFSa9QfEx1tK7eeKJ1RJTyBshp3oTrYM3EPSHeQxSHkVUCWWqNCeuYNeZVoagmyf4aveq4N4AKdMrep3029GxIJu9FFUVuy4D1ERl8gW+TuXpChdWG/vI9zeGd/5KrahIUeT9ZU1Ozgmeky+Pzi4bsqm5IKXXJxQ4qK0XboTJFNax5wwYJSfDv3C8CINyD/Lz6nysopSokxc0xjOx9DFzhmjOC4M33KoJnf7ipqnyK2cD6d+Dlfe2cVfTF0XOyfcs2Bc9vn3pboO3ixYsyzr57544qeIC048ffEG2PoPLK5SvyVyMQnJ+nekPg7vYCfg15lmsFdugwPTX7RBUkYQGV89ZNr9BgfwHIoM8KA+oNTc1+Zq74XKTysHPnLvW3ofBHr+TYuI8BoIh5ixiFC81Mah9jbm5qa5OZdX5eoeYMlFgqrYBPxHdQFXzy+ImAjvZ2NxR2gQ4qnstLUoukHw5q2qbWFtvc1ipQK2GJoMjqvf14RbqYTJLs0yHs1cE4r5hrAELWOpl9+iBHx6hojqtfsLPrkSqFVD927dkjyjBjVl5eobeirxDQKh+6ZcD/op4DvUt79u6xIozTV1asu7fXng8N2djkhBWXllhFdZVdunzFrnz7rfzl6DOFVkwsA2iDInzq5Cn5tiE8cf78BVVc6CGNyVAZesN8QFgnlQwixmFNMWzy1yssMNRIf/qTnxjWEGOjI/b112e0xgExb554U8E3YJLncOXyZTt/4YLdvHFTaxGQjuk7xuWlZaUCF4DCiooqxVlzyOxj/bC8LJCF5QOgEBrr9Ws3BPhRK927b5fmKgkOPAMRO2FfkzDMzIyEdhhPgCj+jXPzC6Ltsp6pmgMyWR/fXPpGlSf89wA2VI+wXKH/rK62xtraW+3E8eOqVqFeD+ikRDABPXLZNK+5PkSheH/2VfYr5injyN+Z7+xbCDnRs8c6B6ABTmNlEGCDoT3AjPeisgtg5dtF7ACrXjHki3nCNVB95Q6EmF0AACAASURBVH2wJkAEpq+3V3sMSQn+jX0sUp+p5glsV1ZaY1OTWg+o9JGQEE0V+raoqsViWZAIij9nTbBP896oVzJPSLqwv1CVogre9xwQ3iUaJr/PvKa3l70dBVIqj5cuXbavvz5rH33yiT3sfGQTE7O2a88O271np7Vv2aJEytmvvhawQmDnpz/9qfZOGAc3b9yy27fvSjUWr1AUUQFhiA8h8gKFGEqxfAgfP9Z1sXdjJUEiprG+IYjguFhU7NeP+z5jymsBctBG6YNmTxKbgV7RarfPAGwz1uzhzDU8LqHWkhBwyrvZ6NiolEbPnPnavr3yrd25fVvgmKQI29DJUyfsj//4pzKm37Z1iyqtrEUAqvqFpVuRo2TB8OiYfXnmrH36Bb2XHdbTQwJjXr8HCARwc7YWlwKUg92P7Gi+Z0A4m5dj3SPD9v/+/f+0652dtlhcbCPz8zYMcGJxBEVG1ORUBI8WFGtQCrMDeGVtkyjHPQl1dLuusxZpZUmZ1VXVyMtlET8rfJXwwVqct8X8HFviG7PO6DCQBAjeHbKqxybEDvCVvXUxGjXnaTPhd2dmaMZ1KfUISvxlSWF/VfTkv5MBJ7FnI+F8hfArDbbiG6SD8xcAYYja0gHky0OfkNBeN0J6NSBMv78yV8EDJw0IeXtVWIMoRDa9MxmpLOAbKxdrAcIYhKsXKZhyx+A5qr9mX1sKjq8aFoKs9DyLf/cg3WlZqqTEeRqMf0M85kHZekHmOob0yT2vA7jTYDG7urjWmogVwngARWl4LY0Izv8FACETWZlGKuoFBYn1wFrz7vcFEBauLBvfK3MzoAkrzDFrrqm23Ztbra2myprLS63Qlg1/5gwgRE7dAYknJLzvLWZzISHHvq4IhCTxH2h9jI2oUomJe7CpCP5rsQ9VFEs8+2RGv6z1RgCkagUZRXwyo19nrEoGE3kd5LKWWPYePRmhY7DsTAiuIUqQIxLgVRC/J/7dkyXxyfpfIoNCQjNB/TMqkaYrj+m+ltjrwCHqPWIzCSBU36E0w4I6qyqEi7YY6aqhGs14InQwPT5t0yMzGNNaLiAliNBQ8vF+xYJg2O4S6pGlINC8zubIfiNAlZubVGIJ9qDrEewCNm7evJEotvI2ziihhQCfvAL5B1L5ogpG9QtQSBAKuCYghNZIVQ5BDfpNAA0u7ODj6NYgaxiJB0D4qn09eqMpYRBUK+ktbZUdAEqb7aoQAm6RcT9/4bzdveuAEIl9rplsK7QnBEfI+EOpnJ8DpC9bQSHrPdrH5NryUq7t3LXF9uzdITl6gCcB6vVr1zVWzC2UGAFdjMW+PXsVUNEDCIWOOQZQPPX2KVWYBgYGE7NrBGWgQz4fHFCAPzQ8ornOeG7dvk3VDOiWVBPqamoFBqDEdT58KFokIIR+QeaLVEeDTQF9YFSgGuvrVB2BJrtlc7s85wjGqYbE5HNM2PjZHRRFUz3DntD0GUXAp97fsKZmZqHxQY2clNT8g84uKbtSua6t88ox86SyslrzCNGguRkqg+wpJZq0UGC5ZypgBI0AjO6+PhscHrap2Rmrb2yw1vZ2u3uvw65cvWqfffa59fX2KUnOtQO6Dh44aO++84797Gc/Uz/U1avX7PTp0+qp8ySRs6Jm5makGgqYi4Im0V85VsO5zx//qx/ZH/7857JlgGbHPALEAXqYWwTmWABgIk5gDiBE6REggZDHzt07g0JjndYAoL++3oPpnOVlPb+RoSEHLlRUm5vt4YMHdr+Dfq4eWVJQHaQitG+f251AkWO/QFTIEyvjqoKqIjhLL2KO1nF9Q716AKlQAm4++eQT++ijj9SfiRcevXKsjZ5nVMFy5WOHKure3Xts544dtrG52epqqsVCA7jz6KES8/kePwZl0LBQY/qG/1QvL96LAwMCFFSgqFpSwaMShxJp0ldbVJRQzd1iJ19KncwtnhnCTSQ9Yi8gCR6qgwBNJR+pts4CtCu1vqjmMa/Z32tqarVPUQGPwFNjr4AUCuqyhHAAlSRGGDMSNzG56CI0nogX9RLrDfwNR4Y1zxlb3pvPKS0rN0wspa2QkyfGwDeXLtuHv/7Q7t57YEPDE7Zn3047ePiAen0Z+9Off6F7YW198MEHAoZXMGXv6lJ/MtVarpXkC/2beDsePHRQCS0qrdCOiTuhftfWVrvnJmAd8ang8xnPZ4H2oLw6MjQigST61CemJjQOJBuoeJN44XzlHqFdP3jwQMka7h0RFxIGzKsKgeACKUNDOyXpduXyJbtx/Xrw+2QfXbF33ztlf/Hn/9oO7N9vm9vbdH4wvjBAoq0diGdyGh/CYaOH8DeffWEPHnZZ//NBKUszpuwJnD88B9YceyPPErYMAPd7qRBGyuh0rtnT4SH7f/77/7CrnQ9soYgK4aKNzy/aAobwWT6E3wUQJgdh6JFIAucgjY0/UBnKYmUVHpwiAMIhS+l0ad6W6M1RhXA5AEImv1f8PKp3OXenVLnwgYMCzwomHlIhQwO4cbQfJGfjBhD7YQI9JgI5Ze6Dd1kMkCMgjCDRJ+naR358Hx028ZLjZ8YKWKScvipqeB3a4iveIw1Q0xXCpEIRXs9Y/vMDQjeEVUZFkusu7BEBvYK+VO9mdqUrjrNn3TNfrwKE2UOSbPavqDxkv+6ftUIYxUmSflQHIxFoJOIlEbS/xtyIv7JWhTD9b7y3AuLAd4+fFQFDfJ/fF0CIqMzC+BiymmbI0M/OWWlejtWXl1hjabHV49m2smTB6MFxRg5Z+EptxLGaEMEi80NVQRnZ+yFN1i4D/lwGXWJFKVAoqnqgKDKmJLX4U3SoIO4hIZE895GK9B+9d7AgiImZSB1xuwavyrj4Uah8BKpq3N9iVT/SO12aOyE/pPok3Wsx3lOkf8bPj8A16SsMlOKM1Dkg2PfpTDLNlZv92oNqqdisAZBG16I8B24k8fT+Zg7IofqH4Jb/5sCOSpRa6al1mt3XG+N6Ms8SIaisVOacnh7+5KB+2v1UmV4lXwK9xylAuVZVU21NzS5iAjUPYEUgQ8DAdZCtx0wbPysAIZLzBIYuWR7ZBBFsB5q9qoFhL3tNQKjqL/MiBE1UbAFi9HctzS9aVWW1/s41Xbp8SZ5pDx8+kHUAQIR5rOoudgKhP8b7ZL01AlCouZhjVlparAw8QIqqDyqTBIKAjrNnvxa1l2QtWfy9CHAcOyYREKwM6C/CU4yAGMB56tQp0bKYbzxv/PnoS1Ivz717ytpDv5RiZ2Gh1dbXSZAH9c6WDS2iFzLHuS+UKHl/3nt6ckLvj70E3oL0hDU3NdoGgHvLRoFgFB8Bgg2N9cGqAjNwr2LGClpCPXa/70xlLWmGyABCgnfWE5URZOPpo6ICRbWQscE2gT4lqiZOl8NUu1YMlFilgNpWW1sncRMCe8YD4IRP4+OepzY8OqpcOP1aW7dvFz0V8/qPP/mNqImYp7O+mAe7du6UyffPf/5z9RpR/fjs889UdaMiw5pnno5PjmmvARAWoKSOmThJqCW3S+G5U7H44Qfv2y9+/jPbtm2LXtf95KkqwlhVvPPOO7IZAIQAlJhL9BIS0AOACPjp9YMCS58ZoJ/kFuqjtdW1Aigdd+9Yx927AoAsWai1CBMh6gIwRSn23Xfftb17dwsEcG1cI3oRPHMAMdcJQAfoAorq6hqUrMAPkgoTwiN4PCI+88UXn+t5VlZW2fYd2wVyoXhSJaRK1lBfpzGkmrNjG2b1W2xDY7OszZhb7BmI9yj+IAEeYkSt3VQCir1SYLOnR4I6zFGSTFQJqWQr3pTSaoEo1NDMd+/eY/X1tVpnYuIEJWIqr+wjAEDWJb25USHfVY3pQ8sVwHTrlwarpi9R+6T3q8c9361mPAnF+iI5BfgCHKFQASAHFPG+3KOo88HKIwpnAYKYm/39z3UPAM/KCkSjKqy4qFRU55GxMSnK3rx1y3790Ud26/Y96+0btK3bt9i+A3uUTOC1VNSwDIEG+9YJKOwlMrB3uu+s721mUp3G0/IXP/u59mn27L6+Z6KAU/HHfg7aK3sSezo2PDFRJo6FxGnytGcM9PeLdo6PYLQB2bFzh+ZofWOjzl0+/+r1a1LgBfhSCWefRzWX5AVjjgcnn8dYICjE/vrl6S+kjipf1dkFm51bVv/gv/uLtQFhjB/wMUWRuH9gQGDw1598Kmru8MiYLSyG2KuwQM8GpgE2GOp95vMnp6RU/f0AQvxfVpZtylbs8eCA/ee/+zu78uC+zRcU2iRy4UygHO8h9F4zt53wCksG4KQXj1MuMwG7k2R8dcVqYTwjJTRjOVaUly9PQleCRiHUNzN5geWaLQVBGeipMThwULAeIHSBGM/YOYVK/S9BbdI5wS8abXtBhkx1zLCHniGJMHiwE7/Y4F4HEMbgMxsQxneKPkivWyV8JSjJAg7ZVcsXwEJCkczylogqqLHKkHqmyUdko+Asymga4CmQDXQubUx6xl5VcWqVR33xuawNBqMy6NqAMEjjuOqe5mhSj15NO+Pe0lTnNGV4LfSY+rdYQ34ZWHytCuE6gJD3ze7rSve5vg4uXAsQpsFipsD++ykqg68pXqb5+JlB68Tge2TIchYX9L08O2tFtmzVRQVWU5hn1ajdISoTeggd7ECdIUuKibXbJsQKIXMQpTnvh3OF2jhXY4AdhTMSUEjmL8dpuJ7wcJEK/o7aYaRiOl3RK4Tx8/SeWVXCtIeg9s1IHQ79sVITDhTgmH3WvpuTkwijpPMdWjGxqhnArPf6RZrrsiiHsc80AkzfbzMmN3HlxSq8X1dcZ/ETfZV41TXfVnLoNQw0vbBru5qrB+4KloI/Hb8mkLqU6flLV/PX2ic5ChTcFRSq9wrVOqw8CDCoZkLrxDA8JpRQXGX8ycwSlGNcTXWEKkPMqBMAqjr04L5U9wi0oOpBtZucmNLYJ88gPIeQpUz2MKeorzods3fn5L8JJKGCQUED9AIOmpuozu1yyl51jYJ25ikAFaPo27dRA5zQz11MDNuCPAlBEFCiLgmNjkoGFS7uWzS5xnoJb1B5oIqwbes2JSeoXtA3dvXKFX1Oc2OT1CcBy2TTWQcEYVSCoIj29/Wp56itzWX8yysr9DrMrRmvG7duChQi2Y64jISKCGwFvAqsrrbeWje1elZ8Gm9Dqq5TNiuZffprFlTVwUtu547tqgZiSN/YUGe1qIlKqMm/IzU03XvqcUiKDu+FwlS477NZSR3Wr6xjsGRwT8WJ8UmZ1PNbiPlQBX34sFMK6FAyod3RQ+gG63nyyWNMASiYhnOfzBNA4dDoiD168ti6nz1ToAiNtKauTtUMkg6XLl8WSOAaFLvk56uqdWD/AVFGqZLl5earx5MKIYCE+cw8n5ie8N7FvByNGckUAVEseIK3KPd1/Ngb9t67b9uhQ96zhZo7lZBPP/tUFOldu3ZLMEU9ZqVl9vTpE4lAQfeEhsf9x2eIuAnXiik7wKWmqtqePOqyR52dqgo6IGzUfOMbSm9rGxX4LQ7mG+u1TxGw8+wnxhFoGU/OPmIwACFiKcxb1jFCQo8ee6WeKjhVNo1BWak+i147KmTEFtw34JaqJJRR7Ba2bt4iYEj1sriwUL2lgF/ROUN7iZqbsphvqtpNT9uz3meiM9PPSVWY8YV+ST8e10A/GsI6VPFaWjYJEPIzr4B6fyAgG5N0ki3QM6HgAogA1LH3m3MBYEb1CCEygH76bEoz4pKkPmrqy8uqkkFtR5gFMElSiUob78E543vBkMac9QFwKiopTgSKmK+ci8VFUHMRHxrXfO1+1qsq4ce/+cTudTywwaFRiVNt27HN3nn3HfXSsebZG/qe9aqCBnj95ptLWlMkTrB9AUAD/vn5n//pn2m9AIiHhwc1hju2b9OYFQVlXMVDKVcAr3Z6Hz8g8PrVa6q4As6p3Ev8i+p9dZUotCQDUVLFSiMKzWAoj0+mihGi6udoDyMxyDkE8Icl8dmnn9mXp7/U8yNJND+3Yu/94JT95b/LBoRe4FCNChHL5WUlkmgr+PUnv7EPP/rEhoZHJTJDMUp9qkVF8hTFjxBQ6FRdAOGkqunfDyA0VxmdXF62roHn9n/97S/tUsc9m0U5C1EZQBSAMFkw0SvFD3wonC9UvVLnn2/HGZPcpMLmKjp6MVpB6DvqwWA8KiYpjcK+ewMIl3PxO4yfldng09W32KMWQQUTJvaSxL4bFrboWwEQrhVcQ1GIxrgxOGfhR0AYgzPnhHs2/GUVwrUAYaailbmCfzlA6Fl6D/BW96NF8IUEsgLiIMTjQZobcyeKlGuEMqsqSGnQlLJgyADoAAihIAQzWaeZQV98OSBc9ZxF6VwHEKZ+5hslzyjqmmb6E1UN9S6wF6in2bQ03WP4x2wwmAZe35ky+lsGhGlQETn4aqLO6lFclcxJJwF+h2wnAIT5VBygUkLXmBi36eFBqYjmQhFfmLfS3ByrwYMwL8fKUaJbmONkUfBMsklU8pBtXAsQMv9VCVunx1IVv1DpduVNT0ApI7+yoiAGE2bmRXUNjecu3BQznSSqYkYxAv4oOMD7UuVxOmZUQF3dm5jsIXpGDkCj+Iw+I9parKUAqfsi95aBd/waGfhVvm0hWx2rk1JTDRVtXXtQWI102wwdFyAYxHECXQ5wnTGZhoLl4jYypqe/ZXxMWWQAjBJ40U8vm1Wxhj1PAgjzC5RpBRC6V9eUPpMKToSq7OOcAwjabNu21Y6deNOOv3lC9EMOZZ4L1DWoYV4huaK+LYJhnR/znsgS3TckGrWGYjIr9DFrbxVV/UVz6tSun9QhuG4CVYI4njtVFsYB+hZzDZP4H//4x6qIEfAj+kEfFQIJBKsETYhqYNZNwE/2m8oagSj9Sl2dDxX07dm7V9UZFAg9qYHgUaEqIAS5HXfvKaAnsCWIfvftd4wACtqdRKgIKicm9buPOrtUBeO5E4Rhj0HPD2Ckf6Dfrt+4YVevX7er166rVwk1SD3jxQXLzc1X0Amoos+fSi7rkrMBFgn0MaDY9q1bbO+e3Xb0yGHbvWun+nbK6K0kkQMFPPReBhOnJLGYOZPDHA8Vwuyxz1QS/XkxT8nuUxWkt7GwAOVM+q2KNZdQkb3XcV9y+tAcGUMobvTCAUAKC4pVzcKmAWC+YVOLaI2o0XY9eWz3Ojrs22vXbYR+SxQzK6u0X0BnYw3w7PmSwFFJiajCiGrs339A/peAIMaeqgfjDmCYmZ9RhXBxcV50QcyuAYxUEZmYzGmCTcDevj277dSpk7Z9+zbRq89+/bX9/d//vRIp0PhEo2trE8ijisb8YS1QxWQdPOnutr7+Pq0vrptqEtUVaHcS/RkYsKGBAQEtEhpU3fnm2TXU1yoGQRWV/lhP1rv4n87kxDeTh5WrgL60vFziMtzzvXt3JUB04+b1UEF0U3DtTwUFsvGAEsi8xy8TUMY8wjsRanJL8wYJyWCHwN+hLAPEokG9upg8/+XXFPYeYkYUIRlzqLJfffWV+oi55o0bN8jOg75YaIdEG5wBxJBcB7EnYwUIoncNMA9wpSpP9ZIEFPsO+1FkXWTGI9WTnkoKJudG6uzm/kmy4FsIiwEWAfMSFU/2FJ4/c5XrEKW8v1/72eGjR9RvR/VeQAvBx7C3sd9De+zp6bWnPT12516Hnf7ytMzpxyen1NNJIujdH7ynPZf5hqdeV2enbd+2XeuJfmb2roMHD6plAjryg4cPbP/effYf/v1/UNIKphj7CFYPO3Zut/KyUlW6xWJBAyRSvaF3h35I+m0RrPn0k99oHVK9/ulP/8D27tuniipnKu954Ztv7Nbt29bT0y3Ax88RqwG8U+1n76RyuW/vPtHAoXQCIi9dumSff/aFfX3mbMK0QUvu/fdP2V/+5WpAGBPA8fyeW1iUIBU2Mb/66GP7h19/bFNT9FTDMlq2vPwCUVl/9tOfyleU9YYdRgSEPL/vBRDOAwhtxSaWlqzzeb/99X/9G7t0945Ng+SZIHz/EwGhfOxCVk4Z0/CFxYSSxoHKrz4QkYn4iodoTgCDgYKjBZqprcWAjj/jIkkWE4e2suVk4r3P0LP77lGYyLmngIzEEZbhV5dqQRMkxWZn515nqp+8p/9+SsRkLYQZ7zeIhnhPe+Z+4kt+e4AQioFnMkTZDFWFGPTF8VOwEEQPYsCTvr3sKlj6Z6lCbuZ5S5ERmmJ+0tsZA/MoCuSVhgjS1haV8fj2uwHCNKD0V2M8HHu+UiFCUk5NT4rM33+fAWF8rpEqynNX0oTNn7WxZsU8Nc6/w4AwB4+32WlbnsOHcMmqy8uspb7WdrRstNbaKmuuKDWbn7Vl+pLnUOZzKmhssFO1J1UhFFVawCPTg5euiCmDHAJ+B4P+zcKKQTN9ZfRP8b54uIlRsAYgVHUveJEmNE1AC4AQI/nwcyWksjwDoYWFbE+yp0hAI9zLWttRkgQKSaL02oMyx3fiQ6g+h4yxt1gOUXU1gulQ8ZTJuPocnV3BOLDGkNxnfLlHAImk2kdHdRhTbREdS4BwXECH+/bKW2AMpAO09GenpmZ8NqhWE7ijLklFDZU9MvGof9IDyOd7QmBJWdm3ockdPmS79+6VgigVC1Q8CZioAlz59ooCOLLPXKey08EeIGGnrBIWCyb3aWuJ1wSEBPb0x1GdYZzJ8gO0CRIAUfx5/MQJ245BdkuLnT9/zi5d/sYGB5H/n0h6WDDi/uCHH0jshddAP4LyR6DG+EL/3LVrp4JYBBSoKBDAkRUHRAwNDNnE2IRhBn/44AH7+c9+JvEFgspYSQMUO/AYUvUUWigBMTRKqFiAZSo6Nwneb92UdxnUs7zCfD1nKJScy5z2nMXqvdSi8jYOerwAfFWVFfbmiWP2BoBo317b0Ngok3EUUxl2Vy7PUeXBSUzpmngS0ifRfdB8C8vCEymZBJgna1QhnHVTabL8gwNDqq6qPzeolVItYC7d73jglNihIa1/AstNLZtEq/SqaYs1NDVrPGAcQGekZ/DMuXPqr6RqinIp/nFYK9B3SJWQ4FwMgpxcARbmBIDwwIGDqj5ROaLCwxcKoiQM6CEkeKYXa3h4yAWPRkd1XVRcAC6ipi8sSO4fuhriK6zDy5cvqarD2NO3CIjAkgFavBuiT+j9unufyTPx9p27UnWkt5CxojIvKxae7fSUhHEwKIcOfOjQQc1FKoQE+npu2ERgGxD2qshwIDZjn2QvIWCnSkj/mujEA89V5aF6wn5BRRAwBcOD+QO9n2dBDyoG8zwv+sNIKtCPSm8jiQySH/W1tdbeiqBNrdVUsU/UWgWS/7QPRIAa9p3IrGBOKnkVEieMP3sccSLgFkEvqtr0ytFHRzJhaHhQY8esJNEAdRZQwtqDkUDPMqAUSqwUJoN6NftQHBPt+5ECHfZsCc2F/Tfu8YCM3HxX8GQPe9bbrWtj7sReec4Fkl2AWUA+QHXnnt3aT6DOk8RE6IS9OjeH/sdCe9T12K5dvy5D+vswA3qf2dDIqPprGSvA16l33paZO/sLFUIqd9h5sJboB96zZ6/95Cc/kVjR465HUrEFEP7H/+M/Wl0d/YolAsMobQJiGU9onOzbjDd0aRWWJAwzrOTA/Xv37Patu/ItJMHFnH73B+9KRIy+THnCBno/Y1JNG0Fbq7VvbrfhwWElTWBhQBmlakwCDZVWADUAkh7Vixcu262bd62khJ59s6mpRXvvvZNrAEIXVYsewCj8Dg2NaKw++uRTfU9Nz4p5gGk9gj08c4AgY8/8iwJCxA2wUL4XQLhgZnO2YuPLS/awv8/++m/+i128AyDMtUUaTouKXVRGuy2Kja+uEGZUOsM+HAFc8PtJgpRQeUksCgQIHTyy4YcZHwBgBFBRDCRNBfESf5I1CecAm1saKHqA4QGNfAilXLYaWMhHbMk9w3hgTEA2UBRPlU0PWSzeV4AwKFhmK1NmH0uRdpXcUxoQJgnMNYzpI5jMiuxeakmR9bsewAUxiah8FyCVzNqDstZagNDB4tpeXy8DsGsCQjb/PGhd8Mhd5t3peK7EFSlYEbBFkppTarMBdBYNKw3kIvNV1w3YcWVGZXGWPMDm1frsMAcSFlECNLPos6nnkHm24QrDP2Q/kww1KU1Tyvw9Vn7ioeiUEP8gt8nwipDAeMpXcq0gP82HDQy/tX8t8u/xt1Mj9D8REMpX8oXZvu5nxx/ErPwrf3EVLoclEEyQsyqEBctLspWw+TkrhAbTUG8721rt8K4dtrOlydrra18AhFKxDPMmAsIMFSedKfb7Sx/ArJm0h5/2kvgVQBMbOwcOL6RqAtCK1dikhzD0fzAv/3/q3sPLrvO68jyVc0IBVUAFFHIiCYAgKSZRopXbstr22FL3eHnm/xrPzJrVa9a07aVebfe0W1kiJQYABImccyFVIVXOcdZvn+/cd9+rKhQo0aam5DJA1Kv37v3uF84+e599MifcBHoCuERYmweEsXaiD1leUhx9A+NenjXGAo8ytnEAFr8bgJDA1AEeczP1Tcyy+YU+jqyfcO4kmFMrjgoytDOS1wlgJxkNwRK1YucvXLSLFy+5Sc3MtA7xfB1lFqjn+7PyHKL/VDCnnqXzvV61Je64Sm8rDn/kanzemdNnFFwwrgRIuHZSm7V7zx7r7u0RGITZgmGAhUCWhtscjb6RyXlSzPsVckYUiozEDfp/xnxK9yunVl6bGndHokGO2BrPAvur/oc1NQqIGH+CYEmQq6sVSGLtvmPHTmW4Dx9+2c6dO2Pnzp21wYcDqtnBJCicCZEY4m5JAA4zJRnXwIDG6dDBg5J5wqAoyL97z86ePi3mA+t48Gt9bZ0dfPEFe/0rr9k3v/ENsQCy5RegcGmU90+bUosLatq4J+RvO3ftUp8tNrPLV68IAMGKAX7KqipVLwZYrKp0RmJ22hlh9fBK7CrBFZJQpKLfePfr9pVXX7HdO3dITltdWSEmbEl7ubvK0gC9eL6HqqNwTiQiZR4IrQAAIABJREFUvcRkKc7GcCb30hjYSprQAwhhR8j0M3+ReeG4GLLQq1euuQnOhQsKUgHJJBoA0Lt2A7q3WVd3r9xG6xrq1YsQ0PLx8U8UrOII2dXdowCRmksYLkA540giQ2fW/IICbaS1e/bulTsn7yvTqHJplLy8RrI2l4sCVjDuQEYKeBcg7N6iuQz7AFiTQ2t3twALrOP5s+fE7m3t3Sr5KEwhMmyZYyXnWNYoLTLOXbigRAPrSs3pYZVI+kg2XyYJLbVhsHG0f9i2rU9sGTJAD/vCzC9arqS4TE6pABFq8RpSmY/3dKMN2fVr1wRiADo4AAsQUmpUBoifUVIDt0xYXJQGMLYAQOYKQORuP9LCEcWYLU3NYqRgN7dt324dmzfLyZJxZN+KWI19j+vG3ERJARIZqf8soEVzeHZGiRnaJnCNjCfg/vGjhwIYzFsklayhI0de1tgCQGAGvRWKs6ScxzzzALkZe502cT8DCkaIESMoyVtVLTk2v8M8YA6wJmU6Izm5KzZ43rCDXCMJA1x/ceLc1Nkh2e7Q0+FUw1mlWliSdsiKT3x20q5eu27Tc7M2OT2ttY80kr59r33lNQFdzqX+27ck4ezavEXnADJ72NA///d/LkZPxlzXrok1/l//9n+RUoG9yLkA9/8I9R17FlJ/1hWAGkZd1373nhJc9+7cU0/Er779lr3zztv20qGDmhvU+5JgQaKNpJrkAfs89cs8g0sXLuh3mYmAMp4HygtAGeZWFy5eECC8eOGq3b51x5aWZvSMx8fmVEP4H//nv7AXDhyQfF0JYBxpaWtELefioqShA4ODdv3GTXvvtx/Ybz/4SHMY5hCGkGdFcslLR6o070h+sK8yV5m7XxogBBSOLi3YjUcP7f/4x3+wEwDCigrVEXpj+vLUhzD1IkzOjSEZVWKvJEuaD/zyrGAR/iqpN0MqKvxBdiJX+lUS+mviuBDHgwAP1Ph2p6j41QjIoy9Ylt1OFTEOaEoAYTJLqA2GEDC86BtyHCgeDCy7eURiCOM68kFhIT4sgAsP1lP/qwggkqtYpl1XXaWzpUXvF/+ZkzA+V0Cdk1hlslCPYRTcRDAbZhUKQEPulAXMBalpMAQxdFEDud61uJkGTq9u4sGk1yKXOYX/tsyBSt6o6Al51FX0Cn1+QmMxvvE8woGRBUcgSJCVPsmtulMg7882/74FmakA8XOCnuwRlQ5GCloLwJOPK7QoYd5GxpQHU6jrSnNcu+XaXysS4zl0ms+aB8DU4Z3qyQKkFEsQ13uaaRRXkQY/z29+0YCwxpatpoxvs/rKStu8YYPt6u22Q3t32r6eLba9Y6Mko8upx4+z/cHse6Y6Y8FTwkCS4khE5NyI+V2kKNQ9ESADqJhnBPOynNb+5U2HAYTMO88ie4PvYBFJjEQQK1mqO5R41pxEVMzPVXqu8hn8DodMKBQiweXtDgry79Lnn5BLtveFeVQ48GrvUe0fTZ4d3AE4WacyHaiuyZgY7p9rYDy0lrV/es9Pki0EDUhn3Jl0StldAidcKrE6x4lSzqXI3agHxY67piZjCrM9NP2F66LOBPCwnNVBwvj5aVBZXqkDnxouDmwaMNNDjto4gB7PgmcEwKEuDmt0GhY3NDVpb6Bm8KOPP1KQTz0MDbjFxOS2hsjYUy/mbWoKazPOEyTtMtdhPKbR5prVNFXbMi2UBEidAVIAsbToTesJhJD31dYIhCtxmZhjSYDpa1hbJ1D4ypEj9mDgvmq8kIN64+8ZgXCy61v7tlrHJu+thkMqPycT397WJkYC8w3mJvc2NTGpHmvDQyM2OjwhWd/2vl5792tfk1SRgIkaJAJrrRsMjsrLFbzyfBlbgkt6MhL88vzoF1ZdW2PXb960/nt33VQCMEmbqxnPlEulk/R5rgyKuW9WUWaqM0Mu+vV33rHDBw+qZ1lTY4Nqv5ABYp4TDGHGNiVzN2+WlPsKcyPqAVdIjlmv3tJFx+Lysp4HMjTMcCghIejgHnCWRVLmzcA3KbEMO3ji00/FlGJawfOjPUXftu22d89eSeUAG7DVlVU1SnzcgCW5dtWuXLsqoADTTxLi6fCwAMahw8hj92lfAaTDWKtGsLJCNYUkO3BZJcBHxTMyMpT1yMOFmOcud8oWbwnBvdXW1do4MtihIQdVNTUaX96TNUgPOZpxT09NW19vr7326mtiJ2uqXALP8wL4PXriPetws6X2ETaIecC65/WAH+rFsPJn/TEf2ffE+lR5u55YUNFvtCy1MhEjmJ4cDFWUCZGL57Vcp/ahMk8sRzsG3pP9RrV+MLfXrtrAwANbWsaMqcW2dG5RH79RWLsnT8Ti9d+6pX2M62UvAJiLxUUKffu2lUk54y6bALfe7m4H6hva1RIEZ1N+f35uVj0y33v/PTt75ow9THJa9rRN7RsESgGvGLwAYAEe6mHZ7uAk7wLr62vRt+IUd/A8eUZcB6CD5wMoFHCdnk4AskbXg5spez97CedT9DhF9hyOyvzO2NiIWMKh4WHdU/tGdzOlLpi5pnYizbi0HtL8Po/BygcfSupMKwUSOsxZdl0SHS++dEitN7gmWMD79+5aYz01lfWK92j/gevo+++9rxplQN3LLx+2v/mbvxFLStKOucH9Seqv9huj6llLP9VHjx4LqLG/UNMIC85raFlDYopaPJQPyFaJ47hmkjms43379yshwf1FL0buk/2LZAUyUcA5ezJqA68VHVDbk7t32WPv2vnzZ2WWMzk5a1//+jv2N//xr23P3t3uIAwruwCzSr1upR7c+PikXbt+wz4+dsyOn/jMTp87L9MfN15bVqkB9cWszXBf5pmhBIlY7ksBhKjVAYRjy4t24/FD+9//IQ8Iq2weULhKY3qHLF5DuD4gjOy5yzHiK8umihVMIXdyHi0DHeb383xkoIAtgblcRjb6iPkxnbINuaBOJiPZ60OOVPgcHcBkYBYWRf9Dl3PAKuMyT/8xxwxsfHy6ghKAqTLAxV/5IEx/L8J26TqyZvaJ/SrJhOcBYdF7lJj2rBeAFyQxzqKGZp/fi4y8AFSuGX2RMVBiCOOeAiyWPsf1rkPvX+G28NpIMf9I1vR5Ym6t99Hz04WtQFsZIMymSVpVZPRUmN3QoIBp6CkHfKDP4glWAEQajRVzZb37e+bPE4jPP4sARXmGMN4j6tb8Nev3ISyWShUAcjzXVednCjjjNb8XIEyM/ucdmy8aEFYuLljFwrzVlJs14BjW3GR9nZts/7at1rexzbY0N+jnlmoHw1TGW0644VTh2xlkgI6bm1BMPqvDBbWAXEeTnJO/y62tigyyZ/ycLfNWEshzAEMEZC4D889jXuKiRraZQD+Yeu1dAnMkorylhazCF7zeMf/F+gHsyJQpgViBOXqOVVVlmfPSjVR1DjJ0ceAW9RlerO/mWZGgyNcG8j4yO0gSLeZcWKRL7jlLDZP3UHJwuKDm2ByOGAkoyz86qmwv4AuAyM+5P9VK0q+L666p0fgiy/OVWPjiGdFwHJCqe0hS3cia4xQIeKEer3tLl/7OZxIgAIB4f8xWqLF77bXX5JBJw2IYgevXrsttkUbhCupoMJ8YsegtmEm3sjOrkEzgKiNZtrxMjWFy8Z3Fo7vM6lvqxegwl1x1kTzUwgkUk62lhdQGxRkDgvDF+SUrr6Jek7OoTNJNgpip6clsLAmiCMp5T5jo5pamTIJEQpbnTB0eQS3XCEtEbzCCRnr/Lsz5HFteKrddO5BfHbCvvfM1taOQIUVqz8L8B+Qi0WTsJa1MckKktQAFgsXWDW3qsXfx8mW7ceumPRgcsGnm8bLZHHVKYrPcpTU0Bh5KwFIjAS2zrT3dMpg4cuig2EHkjfQfpH6QtZPVEIqtKTwHyUlL1or2G52byQivJKkYjuRSAAkQuuspDKps78phJb2f6NR0SsKUlwscsFYAECQRkDQCIglc6+oarLur2w68cEDsCcEqgTfyUOqvzl+8ICDJuIxNjAuIMHaMEckMpLe8B8CUnpIwhxNTE5JBClhQr0iz7bIye/LkkeY5a7eh0XvJEWhTw1dX671JlYAADOOIOjWlZ9rX02uVleVagwBFzkcYfKSqACX1u2tosMamZqurrRcIA5gy91gTMO6sK+936K0MADmwe9SyAhCl3qK3Zk2Vg+5cbCeyQCoYT6JJZh6JJep+lQhJFsXOH2eJeU+uFpL6DjM9iXfnTr/WMBJO1ntPd6/2JYJ2QDHGN7BV7G8whID25pYWuz/giaPLV654myA5EbOevAUEtXBqBt/To5pLJa+mpmzo6RN7//33VePImcG9EnMwh6nL5NnzvKJpPckVxolzI/+lvVn7wWKmSFGbIdVyY8iC7NT70lJ/DUPrxkGVWnNIDyO+Y39nvsohc5o9p0z7IvsD749klDmF1JR7J0lGnTQAiHpWAOQrr31F5wQM+Xvv/84+PXnSBh4+1HzlPISxYwy2bd+hJBCfR/0o48F5CPhlHtNe4uXDL9svf/FL++TEJ/pcQDiAkIQTr2M3HB4a1loaxBRHNaNXdD3R85F9mvmHtNXjdVf77dmzW2ZFlArwuSRgScqwPlkHSOeZ8ySuSPQxr5ENq5a6p1tgnXGBiKKVEFJVpNu8/ubNG+rXyfmAczBs5P/0l39h+/bvVc20zmk5kjs7zv5BDTIKmJ//4pd29vxFta2RtkkJKde6q0a4sVHGZuwTnE2QJJwP3OeXCgjHbUmA8O/+/u9zDOEfDgidAk6Ap6Ds0RqIfy8CPhnjUMoLpmWT6MCQ5zjL4k2AtXnkzElgGnUYFhcOeJBRQqlkB3mSIWXW7qkvWTb5knyC9wgZorMNweQkeVnu/Z8HEOrzc8CxlCH8ogFh3H/ezTLGpWhsSuSiGcuaqwXNg5xnAYPSMV/ttc96r7V/vxgA5d+XjUBNW+vqssOLgIYvry0tFLTzb9EawBeuz93nue5n3Xea7JnLbrz2ywSERYdQKeNa8t/PfKZ/JIBwGUfCiXGrhiksL7PG2hrrbGm2bZ2brL22UsYyFTAKZF+TLIU/3WUUZs/7eRX699GgdlSgQI594+PKUCLdCzfC2MPEECbA51IX/+LQxjFMDpBRJ6jPrJWEC9kZc5NrCMddSTejMfKSH+gchmRCS784GAngCMzUlzAacad+bwTyxTVS6bpgreb9vQFqHK5RAxk1dlFzHYBQDCiW9upvGAZQ3leLIBYL+gDQDgi9To/3npmd96QhgXYCfwKd0DskhuaTPBr5n1hJAsCUacxt+3H/qdosqRi85kzSzMQCNaa2E9qJlzD3cSaXz2bMkbJ961vfclOHvXtV04a0iP5uyB8J6mWW0dLsCQHJfBL7mfYO3hotisBM2utjbyTYYlzdfbBR18n4wSrxNTM7LdZOY42pk+zqkZ4RVMzptbyXnsnssi3OLlsZqrhK789OEoGam6j9DWAOexVscVU1rLXb00uKWltrb7z+Fdu5fbsy4FcuXbajHx+z+VnvIVldaZKXbtzQbgdfeslee/VVe+WVV5U55/cBAgIDU+78Ga2DIuhkfRBIY9dOH6/Ori2SoH166qSMZZCOTs3OWRlSdW8/LLZwmdYkuXyqJL98l5dZX2+PTFD6erpsc8cma25utGYYqIYG29bXqyDS2fA/HBCqoXwycxEgnHdASI0kMk+ao/f0bJWBCnMahgOTDaSbMIV8IREEFMOmACgePXoiEKaAt6ND333bd6hOqaqm1s6dP6c5d+feXTFtYotlJkX9XadknRgKwYwRqD95+lgSUw96acMQfUerVc8HMBcwaG1NLpfdiZHaIKYQN1TqpfgGjCCZ3LRhoxzdJybHBECw90dSiVnQhXPnNW8AEdv7ttvmzVuSIyQScxJPfnbKXVHO7J4MU5IcsK+6t6TCUI9R5iSJt0KLLmeFHTBGD2Hv+eqGWuwH1ARLVZXBfI+OVk8qEkfh8Ejt2YTNz87JtGjTxg5PHqUEz53b/Xbi+HGNyebNXaqnZI1Tk3v+ojO9SIZ57tH/jrUEyw4Yp+8m+whSYExSHj0c1L5B7SZtJgAYABFapWxUjVxDAsr12TYeLYdKz+IYN8W1KaYlHuVs8PXmpkPsH1wnc4eYBpBK773YF3gN4Ibzg5YRJH/Y7+htClgHyMO8MVZcH2PAXCOJ+eEHH6pG8OVXXpXTK6Dr/d/9zj759DPrv3tHTDZ1nCTtYFJhGQGunI/0DgXUkEjgPb/29lc1XuwlP/vpz7THUg+K+uBv//Zv9Rr6OAKsAV/Hjh3X+kHyibkLstYgIRSHA5j1p/K7xrJtbqm3piZqTislhaY+8/Chw3Zg/wvaE2H3kbUDNlm7X/vqO3oNdaoAso0b28Vg41Q8OT6hPY6xh52k/cT7v31fRlskwkgkfve731ESgbpcxo/nwj7JnGXukpw7deaM/dN/+3/t2rUb9mDgoQPCVHLHs+H9t+3YLhk4YJl6Vl7BHOLZ/NEDQrEmqfWE31yur17UOJXIMaLxuwfFoQbIAUTPvxXFOsHd5f+x6DUpuPB+VP69JiAsMcIoBW4rF2MBwGoxJsMN0fCAQdolJLYw7OVDx50HD6sxhPl/iwkeQeW/NiCMa5OOPAUc/FueIYyx+DyA8HnBYCyAFVFtyT/8qwPCh4+UHeMrr92P57AeICy9vucGi6swhH7rBQaQwy++Qkrjn7c6Q7jmZ0ePzvUGO/289J4+1zP9NwSEKf/r2ypBtuoIU9uJyQmbGR6yMhrbzs9b1cK8+hA21ddYfdmS1S0vZn0IA7Rxn4WgOleDHM2paTae+gOqJ2FiB51dI6MN4+17BIwezyOeiZQGqf9b7A9hYhUyZmqUBbDEKibH5fQ+YYBFkCIWJ+eIymOLmgW5H6eeq9n6Tf0llbDKK6FTQk5JsqzVBGvBa1KcIfT6OAelXlMoJ9G0DzroCYm+3y+fgdQKQOMMYRqr1FYi+gbyGfNziwKHGGEocAThhAtqHAOZUqIwniHlSwVIRaGhq0FSDTKS0sZGsVpTBPIJSDPGUVdI7eA7X31HBgMAXgr/r924bh9//LGCOmo/GNO8EUMAZjmWJvmwA8JiyWhhTS9lCYam5mbJ5wiKZPBQW60MOUFKmE4wz5BBjU+MJdkxhrjzqen9grVv2mAbNm4QQIB1kYW8Am72sSpJGXEwfPzoqY0Mj1qFGEWXHnMfDQ11qkmjiT1BP4mK0eFhAVoA5oa2Fl1jD4zW/v324v4DCmq59mCgCUh1dgBaZmAdpsW4cO0kS2jPcX9gwIZHhlWTiZ39qbNn7NzFC6ohrKypsfaODtVCIqrhmmG4pyZnMtWHJKAYwZWXWdfmTuvt6bYOZHcbN0h+h+kOPcr2Idfq6nJgonWIvC/VyZd2TyqSJRVUSnmhCSwpiYwwQyKJT8IFcw76s2EOReKmsZE2CBvEjOIUCViBaWOMWTfUwlLHRs+xp0PDGrvGxiax3zBOsInUUg4Nj1j/nbt289ZNBdckVapraV5PAmNBDB91T4AVFgxzZWR0WBJmGUmZO4c2NTUq0eAmcW56Emd9mJ0g3YvWOgBDAk/em/pBzDRgAqmRQ6bMWqIVBbVbSEiZ7wAi5Mf0FOT3VAudwIqzxDNik5Ckas+L9jnsS+rP5yDQk0zZctc98HlKWlTXqHZqfn42ucC7bFKsIQkij/LccjCXLPISEX8fL1tyxtCNw3gv+jDWWFNjsxJHAoXzC/bg3j07feq0fhnmU70cx0dlmEPbChhtngMsWDRz1x5TRp/TVnvjjVdtz55dAu3MQflMJJMZWk2w/yBtb6YdhcxxkH1SJ+v34jdfXIZT+IEzpll4kO6Kz2dsUQ0oebCwIPBG3SkyT1g+jF3kWNrSomQU9XfUVJ4/f1EJ8ddff11Jlo7OTfpdGHDmsRuc9Ok8Qi762/d/qwRHd0+vbenqto6OzXby1Gk7efqMnTpzWsmQ4dER7ftcKVJ2QPrstDsFwwJ3be6QEdR3v/0d1dVyTQBC6hExswIQ/uhHP9KeyDlz9cplO3/unFyd7w8Myt10emZS6zL2Op1dnBtpeACEc/MAwjrbtKlVPVVpoYM7shIJS6a1w34L40cihEQSLrO0SQFsklgBkLa10XuxXgwsM4n1A9N8+col1Z+zrvn3t9580/7sz/5Mv8Pree6cce5U68og5KqnTp+xfwYQXr9pA4OPVgBC5vZX33lHDtdIy9taW6SOYM3xnn/EgNBrCHF7yhrSryUZDUCYsYI5F69oNZELRFeo/7K1kq/GWqWuLJO7OTsUwVieIfRZs7KtgK/FUlFJzvkzVz8XdTTOBlLwiXzUC39hmPgzGMI1AWECy/nP9HqfgsRIG96/IkP4RQLC/HV/HvAQ4x51U8HA5d/jiwaEMDDBELLIHj96nAFCaerzjWhT9inyDC4RLjCEq13bHw4I42zwuq+C+2tkWH8fQMj8XmtlrUSJzwUIn8Ea/luZymTJnwCEqQ9h5fKSmtJPPH5ky7OzhuNo2eSElc/PWnn5slXhOLc0pxrD6uRgt+K5Z/0Jk2ycGrgSSW3MX2Qqc7M0TsYWHQmo1x4FUAh2h/9GEqTMe2ri7gAoDFgi0EFtkEAXNdAJFMb7udlQ8X7lsiLYsYIpSUitAty5JLTgkqrdUB+fierdlEOX4fNFhjDp89ytNIJtr0uhhxKyJZmkJMMCgVqsw1NhfUFOm+q4QnJOicGSB4DVNZWqfeIaZdiS1mG0+pA8N9UKReCozHlIzBKzwH4vh0lda4Wy1QR31NOMDA0rQ87YAqIIhqmLIigiywvYwenxGn0GL15U5hqWi8bEse4Jtnk/9YScm0/W/m4ARHDqPRuLEzYaswROeJYdnZ2SeNJDkDYXZKMJUOjhNzD4QHJW2Cj6cNFQm+BCmWbMQaanBUxoXEwATy1Sdk1pjBh/ZIrUvPTfvmsD9x+6xBRXW1sWYKERPXV3yEK5ZkxjcPAkWG1ubJaxA4zG1u5e297XZ709PdmcBvzwRcBDoCv3v5FR1WTh2ggbTEacwFP1jGNjtrl7i+77zIVzduHSJbt6/brA4J79+2VCsbCEbPWBDCGePBlyylCtp2g54YAQVrB7y2Zra222zo0brbd7i21oaVEd4d7dAMLNzi6JGS8wT0VrJdXnp12WQzbbAPP7HuMCsFVdGjK+inKBAVwzAYRcJ8mXqqoa1ZwyvwiAox0VEkmMdJCAAXRx35xIDBPrFKXB6Pio+pL1999Vb8aHjx7byNiIN2JfWtR7ql3N/IJAJ4B8z+69CkwJ3Pl9QAuBLb8DMFOtXmenWClAH9JhvplPzsZjnIXhBcmFWUnlSAzAbmF88+IL+/WsOzs6raGu3mroC7i4pJo43GfDhKmxvlFtNWAJGWvagi1LSj+neYAcnjXGmi64VdNujHqpPCvIcy4usVH9JqVJyMqnJ7K153J61nS+bRSbVar3zjttptgpk5HqOtyVWSY1lS6X5Vmwjql7PXfmrBujpGfvrUEeCqzAjgHwUT2Q4HCnS0xFGPda++Y3qa89KLdQ9R6sqRYAY21uaG/TnsPnybE57W3ZuKzSNkc7cNZWgjntW7Lv5V6PnZnJZPuNq5i4l5OnTuk1sMdIP2ExmRcwTUiZP/74qA0NDaufJY6vXDfzhHq8kbExgWbYrpqaOu3vRz/+2Pr77+i59vVtt9179oplRAIOUwjjf39wQOUUqi8VW7csRQPXXlNXZXt27bDXXj0il2ISCqzLn/7kp2qHwbrByOUv/uIvBJZhpT/64AOBQXodjo1PKvHBGSvPEO39XrKVb+JDnlSAsBmToXZ78803ZWoFS45b8sD9AT1TEleoxHzOvyCFA4kMJKHULiIDZg0B8Aid2PMBsNSh3rp9U31fYRZ5n7ffesv+8i//Ur/Hl8rJbFnqRO6FeTf46Il99tlJ++//8j/s5q1+e/TYpeecGsF0cw5+53vfVdkCYLy5qVHzhv1VreyWP290vTK2e+5/YeGQG44awmdJRml5Sx/CsnIvmPSOTriN+j6O818+/FSgH1dSlJ1LvQdXAYSe6SkAP23qKVNfgIaF+rHCZ+QMRUoko0QfzxXsrgChTG43HCHzGHUtTEg2DzVMphGytNhkbEKGVhiFIoZwtd5/0VclNz4BCLUxJFOZvBwpS4uvUUP4rOlTCgjj8azLEOZmlAddvjnnwdznmbb8PlkaGN1wUfRC6mLgvtpEXht8rS0ZlZFHqmtQDaFMAvyz4rqLmNssgC4EDvHz0vt8bjDoA7ZCMpq/xzy7VBjfmL+flyH84gCh7jl9a3bngQmHfQrMfSxWJlnW2pB8LJ8ftPr7JDXAaoCQZuGDg1a2vGgVZOsWF9SYvrbc1IOwqXzZaivKrKaS+jpaKbhhgPoxGgCPGrcZZf4lpUwGKlk7isSUhVKAYJHgkQM4ACEHGFloxiKYJOYev8N/h3RRQC5l2FUDQd0PsmZMCrRXONAQeDTTz1SsnvvK19KyfiKryBzn79RAwY75PC9+CjABXHsY6+R7fyF/42B0UOPtSKI+i9exX7jBltf8uFEE1vCY4LhrsMBTas2AoxpBIuwc5hQU0/tcSX1OMShR7YabHDGuGNQMDgwqcx37fMYQSnTjDp38TnVqc+FOb8s2zT2rtYfZzBQswYJVVJYJyFAzQl3cO++8I7kPJh+8/syZ03b0+HH74MMP5H43Q9uLpKQgsOAZan7MzOjaQs6GgQ3XkTcnypI65k55PDcYGdoQ4A65b99e27a9L3MrZc4hH3Vp14iNjjpbRJBN9poglZ/RPB73UYFdAd4aybKYr1iyP37yRHIoGAGCPAJUGImYjwTl9bU1Cl5pOA4rBEAmUENiRYBID0T6qNGsm3GFjaJ+Dekd7BivV7N73FgxlpicyoxsmKvKwg+P2OjEmJt9VFTY2fPn7OKVS3b91i3btXevvfPuu9bY0iK3vXPnLtj1azfV6HuZiFK1twVA2LOoaTo0AAAgAElEQVRli23b2iumYVvfVjuwd4+a1DfW1wrMwnZmTHYGOnKscpAsKsfQ5rUmIPT9l5nl61H1rmNjct30dVDpbRbGxiXzxdp+W9+2xB4tScKJuQb1e4AM1XXJjIU6W3oueoSPs+jFS5fsw4+PquE7ABrGEBAoMCUGBFfiDjXYfvddd3hljiDFHXw0KOMP2B3WL4wQhhmAEQAhay9zGWW+Tk3Z8PBT3QeMD6BCrTF6epRg6Onust07d6kfHowJDCzPHyDFPXh9n1IfqmdEPsrP5uZm3GV2YkKyddYfjJj2wtTiy2toPckpN91IukVkn7Yl4ilnm6f0HRJnetwRoNM03Y8dnpG7Hft3wQgs4kU/O+PcdKMpfRyBKvEkEvfJKRnKfHriU4FenIWpN0Mi3tTcqH0EmTt7GbWg1M9Rj4gR1sDAI+2nP/jB9+3tt9+yAwf2az2S8yeQV70f9yxzPPpZ49JMm63kepGordXiUk+JJJY7V2cZ6gSeN3MR8BaRMvfN9cPo3qGVxOCA1ijJBGr3SAJQm/qLX/zS7t69p2QYCondu3cqbmVuzi4AvGA+KTFgvi6ozk7tM4aGbeOmDtu+Y6eVVVRKYvrzX3kdIMy/Tqjyssw9Ewk4U72ursZePXLE3nz9Dfv6176m/Yb58rOf/cxOnz6tffOlgy/Zd7/7XcVkAK4PP/idXbhw2R48eGKLS/NiGT3c9PMiC6NyXhsckRCmjQ211rqh2fq2bdP980WyCsMs3IoZjx07dwokkxDpv91vjwYHdU3sq/SgZW8nKUFNKSY3MK3sfag4OI8wy6F9DwY5f/VXf2U1KRnsz8Xr9nnKSI1Jgh07/on9+jfv2f0Bkgzj2nuYOyTDuCfWihjNXTvVLxMVB7ers+yPERDOVlbaXGWVLXDoyW2p0pb5e9Jzy2ClYO+SRR1rAoQUFOdeWBQSxmLQHMu0BTERUgCfZ9KlXSpo1jyQShsQb5KanBYFUuvWR7mm3Z3ylpKcwYuy3dnJ3QBV/F7pD86b6fqnuKSqGNz4ZpUyPomxzGf3s+vzAXD5U3KYykBHzulyNWOV9cBgXJtbyxcYhzAvyY9RKdApZK6CxUp6/xyofV5QyHMl48mfciRUY+RUQ5SrSywOYVdndAuvWdvqks8Kh8eoxwrmJWpGCPqDmcu3ggiAsxYgjDEtvdZV//v3AoR50FQMtp4JRpVLeX6w9aykieZyvj1LCSD0KVssl3ye8fiiAeHS5ITNDQ/ZMsH88pLVV1XZhvpa62husM6GOttYX2O1MFoChM7qhdRTgBC3TAIosvXJSEaZ7SQHZb56e4ZCwKmaQ1mGO0caSoEAhNHwOxhDHezJHj6SIP7fi0bvOBIlyoiTgEsgXAmUhgYPKuIrTdbYZ5jHAB8COACG6gJTw/fSvYi3UF/BisokhyXw8YQW1+kW4O2pzqew3oO15LWMU4BV6uSqqqtkuiF2D+ldkta6S6rL7AGEfANGIzADdPMaP0jNjS1GRwRuMGfArhyQmc3PtHcD4glqkQRt7ugQqOGaqJV5MPjQpiembX52PqsdR56KTAjQA0v35htv2q7duwQS+b2jx46rRuSzk5/Z7Tt3xHgJzKXaOz6rsBdYsvQHbBNoOssZrEXUV0qWntir7du22/Yd223nzp22mbqwDa0KrFtbWq2uvlbMG+OJrfnMzJRqc1AzkI0mICGwqa3DJdCzz2rEjgt4krMBCAGP2P9TR8Y9kVyoqqh0mWIyGkJeCOCjBi8s95FrYXSBYQYsl4y7uKfM7c9raNlDm5vIoPtcpJYQpiXqaXl+ArbTNF+eEcgZmxy3z06dsnMXz9vVmzds74H99u43vyVJL0HTiU9P2vXrt9QKQYyr9ppFq2LOY1Sxtcd2bt8mY44d27fZvj27rb212epxaFW/TF+PvjaDhSrw39oxw8E7AYoVx3+c25I1etsfAcJUN4zBSnVNnQAxRhfMzeGRMTFzsGzMwUw2Wlsr8AJIl5OsXCjdjIaAm7X9+OkTu3Hzlp347DPVSSEZfYSt/viEA8jUrw4JHqDz29/5rox9CHInJsft8ZNHYlCQB2POBGiC3fD1lRQvCfh48mbanjx+JAORO/39GmdYQBhIaglpD9HT1WU7mKNb+wQSN7Vv1JyBQWJvkYTczOrraPZOr06XjAKWkNQ+ffxEczcSXW6Y4f1MmSsVSJeTvJ79gjnInssYkUQYGYHJh5FzI5X29o1KgCBP1XyrdlbQ/y+1v1FSyNsxCRzlvA58L3PxqMcYLrPktcxtDEOuXrlqH334kU1OTOq5b91Gz8guyRd5VurRu7Ag+ST1bgBCQAFmK5wR3/nOt+3VV1/RmmbcVcYQktVUFCsjnWpXXPhXsSFe7GsZqxm7jOaqt98or6yy+ZQ0YqyJVaiJJAHBM2d9KwE4O6u2Mbf6b+u/cVYFbLgEdEoN1mkfwT3ijknLB+3FtNFJrqZK/pXzbMtUEw4QxnUZmfrOXbutqaVVyaoPP/rIfvshrRQ+ELMNHphL48w9AYhh8f/k3Xftq2++ZS+/fEQJJsb9Fz//ueYvfXnpTfjaa69Kpo/z6MmTn1n/7Xs2OjYjZQ/tqiPHnI9+wnk2ACJhI+ZKgNCmlmbtk6w5zon62lo1nMeVl7MNfIBhy+OHD21qclKsNkkHkksAQp7Rjm3b5Erb1tZqEwDCJ4+VbEMSf+niJZnhwBCSOOXMjn2efRwJLc6tH3181D4+esyOHj8hl20SDOwFUhdRA5r2cHo/kpjc2L5R64V9V+yyerc/b1T9PBHXOq95HoZwurzcZsorbJlgpKJKgNCSBTko17NZ/l3KEK758asE/fnb9kVekE0RpHgAn7I+pXFukelJSAkSOMuZR8T1PCv4Tb+lANclndQYFZo0R01QAFaxBUmGoEMpJ/UKiVgpGA2XunwvGTfecV14lqnMBZ7rPe7Vpk2e/cr/Xe+fYywDAK3KluVkv8EO5uVrcS+l7F4El75g/YEVMabp3uTIGDLN52AI1xuH1X4egJA/o+1EgFDZVxMspZpKnoOcxdIcLWXtSp9l/j7XBYelyZBVxqaIqcyNfQEHrM3AFQNEVWf9PsO14nfIBusZRq1XAMJgDhMgjLn/vB/6RQNCGMHKxXmbHRuTbLQdl9HNHXZg21bbuaVDTqPVZctWVe4tFWK9xhyVU1hitwLsZJnutK7j3tQjS+55bvwRz97Xhr9KQQhAISWHIrnE54opTC6lbuwyr4OFbxJPjA0MX1jh4+IWDEMADzdSWfS2BqkeMKtxFEhxoFnIlheejD9OnAY92I+gXgX5WzgI21Y8RrFx1UjkAW4z2Wd6/U+VAmHWTVxDmMq4DLAw3vlaRBrWwwhGMT4mPv137+rgxX0Rgw7GJ+onY5w5eAEvsHevHnnFDh86pPoOsrewTk8fDdn02LRVVJdbZbX38aNmhJqVV155RcEQgRHXwuH93vvv269+/Svrv9Mvg4ZwiyuvrMhYVhgYgnKyy9TL0fdverpQY+o1vw58CYBj/BlnmASy8gBQniuMDTU1O7ZvV589gmwaYleJtYZdpiTBZUuMNaYVctZLRhuq1WT+ZMF6ma4TRov357PramokpQVQE5TL1bbB5xgMUFNDo7NB9Zgq1apdB3PJwT5tMtK+nXLz6k+ZTIu0dlI9V/RlFHDXA+K7XL0nBx4/lO36p6dP2sUrV6xv53Z74+23tN+OjIzJjv3B/UGBSKl5YLpnZ622qsraW1sEBvfu2qEWCFt7e+SQ2tJUb7XVtHhxUOhMdjgEp7YViT/J58QiiFw7xHL2sJxWMJijwJ7g9jc16VKvZZNsEzZjeHRU85/1wnOEfeB8gZFVYiStyQKD5XVvqiNcXrLR8XG7c/e+6tUw3KHW6MHgoHV2dul1sLIjCv4rVWOE+dHhlw8rYJyamlCt67nz5+3e/XuS1TmjsCgmn3kqA5OGBlc/UM80OmIPBwcEGJgXAHtkucQg1IIiKYbBee3IK3bopYO2o2+bEjUAINYHwLC6skqumsgKaS8AmyTJ4ciIAKEblDyyqRmMRmCcKtWmBFUA1+291uokt4WNJPBG/nrixAm7dfOW5i17ant7m+3du8927dptvVv7xLDR1iE7A7OmYqlFVS5Oyp+BBcWA72+y+i/3ewaA0sz817/6jdY0pibU98LSsE4AhFw/himYyiAXJeGCnPvq1WuaA+wjOFQCGmqqC7WBrpNJvZtTfj96CGs+lOysSvmWZCk8ibdglVW0kWi02elxGxl+Yrdv3dZ9wGZKJtzaKlADeGXfYf+kXo5kAbEZIAgJK/vrqZOn7cqVq5K/0mcSaSVzhaQXLWBgxFn7JCbZG1Am0MvvwsXLAuiAN2oUiftRUfz6/fftv/7zP9sk5wfyYWJmkR0w0JWaK3/+gx/YV9/+qmSaJI+ePHpkv/rlr9SjELkoYBqm+uc//7n9+le/spv9t214eNQWFpwZ5DsU3qut5Symz9hjbw8Tg0ySa1tfn+rFeVaQPLRVgf0kGYLZD0kdnD2pKSXphmnQwRdftK4tXQLdJFPu3u23Tz/7TPWNlBTQA/YHP/iBACYsIoojb4W3JLAJ6//Tn/1cgPDc+UuaQ+wLFRVVSo5OTdFaApMlT9ipVVB9nVQSal1RhSqx4o8PEGZ9CHE3SqxgaGAlFU0HQPAY64HCyNiVRhtZFjvJrQQ+ZE8cDm45iV8JIMzYt5yuPM6lEB3nXUbzi2+17LlX2BQs6AMA8VoxWYsuBcqDv8hseaIKhrCg9+aeKaLnXggOovYneYkkRrPguuVjU2ivENf4rFzBs34WjGURqMizjSXAYzVQEoFY9DdT37K0kRVMWAoPZj1AmL1fmElkcoDVWko8L8RY/XUhsQpAqKxnYiZl7czCpM4rMbMchPm+mQH6V8zZZPJBIEcAwWYToGLVK3kOQLja7+Wf7bNYwX8tQJg3hSoFUQEW3Vhj/dYY+fv7wgHhwrzaSizNTMtopmvTRtvZ02Uv7tgmQLi1vVWAsDI5WcapEQmdYI1j7mo8U+KkdNxDCqh6lCJA6AoFvgiQnQVMNTW5PoaxDzgT6HtFMGgyCxFbRLPugksk+4dfm+8xeo8URMee4fXS/l/sQaW9LIv2ABzopqZ0GKqOL5mukH3mGkq/CKYILAhIuLaQvwqsMaYysHGzmlAwSCSV6j4cbPPtjp8ux5rKWjsQdD0dHlJfQqzU796/p78TpKwAhOUVkvl0dXXbKy8fkUU/pgpyeDx/0YYeD9vU+LRV1VRYdW2lDnZA47e//R2xLTCF3C91dwQ3v/3gd/bhRx/bwlLBSdTZDmpTmr2p8a7d1tjUqDEHeBLEIqdS7z89m7yM3tOkkhFVVtnrr39FARB1hIA1+geyDzEGmza2W9eWLQIW3BPus5oLqZbNjTCSkiL2LRxcU00qc4LEgfqT4VpKneDSglXTSoUgjaSmjDk8KJdjaOotKWfHJCmWDFfX6+/lTZbd/ZGzmHouNfhWwizVribLdwCA2jEguUplFjBhd+7fs6OfHLfzly/Zg8cPraG5yTq73CQFqe79B4NixubInnMfZeVWW1VpHRvbbee2bbZn107bu3O7zGU6kcxSJ0fwLaafWhvWRwKESAkBh5I3rgy8tSbcPmnt7TnU8SVGd6wjgBc1RMhx6UOILJQ6PcA8QSEsa0Njk5IPJGKIFXj2Lid3MBgmfOwZ1BRiBkLdJUYdmHQ0NbeKRUDGR90RbGRP71a5RwKkWlub9Qzpd0hQOzQyrISKJ6rp5euKJikAUEFkCWp6g5JEmE9tJBoF5CYnxpVkoJ6qtqpawXNvV7fuh3XMayJRxRoiscA+gNU+EjuYPsAeoJLafJIyT4Ye2zj124m5pX6O5wIz2IO9/5bNYutJRuGaev7cebv/4L5qHWGNWAe7du0RUAAgql4xmcB5ZFRoUJ2dOSuc0D0BLZYvJVdISrHXsufdYq+4ctUuXLiodiCATxQDKA08Cedu0wEIxdbTKzXJL2FmuT6ul2dCgio8FZVgLuoBnMjNfL1jmoF5ZjADN4kccIBPrzoHxCQmYKu5J0xwAGeMTxAPrF3YO+bkwOCAEnM8R15DDDQ48NDu338gpos5QhID10+AJU3mSUBQy9ze5v0jmcMkQJA+NtQ3SvK+ARarutoGHz20Y5+csP/xs595+wmSEjXVSlrxHqxL5Pl//Vd/bW+98YZt2rjJxkdHvVcpDOvUlMAqyTXe7ze/+Y3cdm/139H6UtvP9B2rtYghzK1gAcZ8XXBOTkrbIZJulAdwnyR4WAOcJ/RjhRlk3sGiM77cNwm6vl7fi1HSDQzQl/GGffrppzorSAyQWPze9/6dnj/9br1W2wEhyR7m83vvvS9H1vMXLmeAEJUBe8DE+KTuwFUDlTJjIrkpgIgJUg2u0DV/fIBwqbbOlqifWDabZ3GpZ5xLgByJu+5em13uiT0ToKyyH+tQAgymmhneV6xNcqcK8KH3XZMhdFlCNAl28JmYRdinPOjIZWVKAWK4xrGhsinI6hcb8TmfSGy+6gkTJgiJWQiNuH9uuk4dcmVWXV8ndjUApRiIKIZX5sC/8+AvgFYecK01rs8CDaWAcC14tRqTl/+3LNuZd8ZSwFdcjxfPqlRmuSaYyW/mn7O/4vNAxQi02RQVhE5OZoBQjaCl/a7OpL75msq459KxEYiQ9bpZS3u7AD/zg+CQQ+N5AWHpWP1RAsJc9pKDL/omMYd1GHmn1cQAr81grgDUf0gNoWoXcRh1l1FMZSrm5qxsdtrKFxestqLCejs7BAjpQ7ht0wbrbms2BFmViSGMsY81nYEt1aalfaSk9jfuIZQCwSgqUEkSkJjnWdIhKQgYp3h9vBaZiyeWnH2J1g4hWdO+oBo5r7vzygP/ygLzFEhnElhJ59hLnKEM5io//pHMinpDXkvwmslfVzHc4vdD5h3NnwmS+IbtDCdRvS7nuup1h848Ib9C0hgBFkExbBtST2qi1L+NNh+zM977UYd1CSBUwFWuOo/tO7bZgf0H5JpHjyiyt9ev37CRoVGbnpyRcQ0yIuRT77z9VfvRf/gPMtAgmCLLz+s/+fSEfXLihJ05d04W8hzO+lI5QpnYgz179gjQEaBhUED/snPnzstshOvjnIhzxxlXJKe4e3qvMVmgHz5sr7/xhgL6hw8H7OzZs3bjxnU1WaeGb+++fXIsxHCGmkMF2wmki3XMGw1JvZLs/LUfV3jiQT0Z6Zu5IGMEnyv+/7WHpcoF/gVJLX0gMcrAmp/55b27WgQ2AQqRHOH+1FuOADSZ67gseV7vw/OHYYAVBKBQO4hz6/XbN9V24mZ/v01RcwYDqAQJBKSbKwB22Tt9H66yDc3Nqht86YUXbN+unbZn+zY5jLa2NKkGEjmaO4uagCGAwxNVBUBYsEwq3nXWA4RhGBdmRvIOqKvTOkImCOBhvlZWVutPgl8+m3EBICCtQw5L1p9ApRbmNUm9w5VdT0TyyUoBJ6R5sNq379zVuPDv1VW1dvrMWbt85aoYRbUtI4jv7BA7R1826glJsLj78VySoruEN/Y0SQAxWaqm96b30SPgx1gGIxJ6xeGouLywZJSsqX8b9amch8kIi4Cathkw8qx7GCgSKnv37TGk0IA7xokehtSqYcIxNDLkEuoEgWVsVFsrV05ACnMNtu3Ro4cCCax9TGpgXKh729rbp7FkXvkZXThXigChb7ypRrEkIZliP/ZJgbzKaiUseGasX28yPimggxwSxYBqz5Zcjl0AhHPar8JIi0QObDzrgQSRAwcCYFfkfC5AuIq5jJuneB9Cf0MnGFxxAuj3+mn2asWhaa+WdBQjqjnv9aqEosx6XOHGuME8X75yWUwuUlmAzZ49e21qZkbKCOYVc6S3Gyl0jY2NTdily1cUh6Ma2bylyxqbm1SzeO7CBXvvt7+zx0NDNjE1aVW1NUrwIU1mPOgZ+qMf/tBee+VVSZRp38KzRrVATTafw7PhWqndPnr0mN2+c0/rqixnxPqsGC/DHDnwob7o6WvLZsBdr+YviRsSH8w/VDD0Ml1cnJeLKOOKoUtf71bJp9l72ac5cEneAQipe+T6WVtIRmlbBFPLvfD7aoNhy/bw0SMpTY598onW8MVLV8TAwhDiNsw5MT42ritkTra2tallB4kS5NuMnfcoxtzmWUjqWSPze/zseSSjXxQgzMDAaqVe2aJIpsJJMqrMWqrtKmTA8j0Ni+v0YvMrSBopBijUpuUBYQxz6XAr26p6KN8Q3LZ9WYcWCy1knt7AMjUOTlnb2AxCjhlMQbCdqmdXvWG6psxRKslcEgMQjzIvws2YzPXKwnJufkVMX85pNQPVGZv5jDdd5f3y9YtrAtQSrfwzp+fnBYTr1FKWfpbmRaVvQn6wT+cs958PEJa+5xcJCNdbuuuB/dV/v9hk5w/ZVvKMmWrmUiNdDq0wBco8oNe7mdzPf1+GECYhazsBIATMwFggY5yc0J8Vi4vW1lhvna0t1r2xzToaaq29tipjCB0Q+YqN/UI94FJrCa8F9LqE6LWVvzX2o5B6iiFMazkvpw5ZsjcFd5bQe9p58EuQT5AUySVvWs+/1aQaJhjCBBJrouG9Q0IuPSTt/L0ABpNRjhoYY13tTetL66YINgBpbqe+kF0P0kGXPK48kXleIS8VYJ2eVgBARpo/GY9QYngLgDDGcUDopjp8exN6Ba64Hy4uqkaO9xmfmMoSb1W1VVZWUbYCEAoVz7kleNsmb6aMGQqGH0+fDqmmCdOI6akZSZcwH0Eu+o0/+Yb98Ec/1O/xzAheYRRPnzplg48e29DoqGqi2N8ICDikYQaxFqcPF4MIQ3T9xnUFVASWExNTAkCxRng2DmCpiyQQ80Qf2Wmy8QRgMD00VQcYEwg/GhxQUMT4ca1uid5nZLcJYshAI+eLrzRtBYpCsUGgIxCEYUFq/7E456ZoTHS32ncWDwt32D8BdPZC5i81nqrBqRdD6YGm13gTcHrfTFp5NGdulQTJ/twmnD2Zm1M0TA0Njdav3bxhF69c1p80sp6CuWQiJi3YMooZ6pfohzkzJ/YRcFxXg1y01Xq6ttiOrVttx9Ye29TeZp0b2wWIMIhgnGhRQEsDGEK1RkmJlUKN78rk1LMAoTs6+vPzuUwNE264GIZgCrUgFhrWhHtgrRC0ASp4PWNGY+7WNpdTBrvl53AwCH5NDn5rBOZwtL167ZrqCmnZUVVda1u6euzc+Qt2/vwFAWsSJLLG37hJ9UZPnz7RXOW9eQ9kajKx4nnJxMXVDX5PLi0nQAdsYcmP9BbJ85NHj+3e3XuSJM/T8DudjbiNAmaR5RI8sw74b+YQDAl97GjmDRiqr6v3HoKp3GJ0BAfUKSWYCKpJigBK+LtYD+aj3ElJns6ksxhH50WX8UmO2qKazShJKXqSYtpyqY4ECAvxTrza5Yuqf1SNaaUAPUmg48eOa++DpQIMYkQS8Z5AVIWTAQ6wHBCyP7FO2ZO5N+pDef7IwEmUhhHqCkAYrVBKymYKcV7JoZljCF1NVnDQ1xyXAs3r1UPVEqVGUmgkh2Il7aamJf0ExG5oaxcjhbEQ0mH2MVod7Nq9W0kM2r/AOjc3NlnHpk45yjK3kMgyDrSlwFiGfZFE3sXLV+yjo0ftOr0CB+7LaKm6tkaJOs4XWMI//d735AZM0oH+j+xDMGEAb5QXJOV4//fef8+OHT9uj58OuXzcl8y6X4XItfDifDRbXVlr9XWwm122e9cOO/jiS2Kg2Y/7qd199FDX2tmx0Xbv2untQSoqbXZmWuAR2TVnKMkLxob5M/TkqRJ83/zmN6QIYH/Q2TY/Z7Pzc3b58hW7cPGinbt00a5eu66a9Fn68Fq5HIhJKs7S1gIn5aoqO3T4ZTvw4ouuEJG81xPASjL+sQHCheoaW4BZKSs3qq1kfSvbV5+U8sJM2vhnMYSxWPWcV8EfTGKniJPDXspsxe8tJSlPbBDMlDwzpfdV41PPhnhxOHpxr7HRa3MMYSkrmJ95KoaudMZI70Fmn0N2niyAZ4FcOpEAIZbAC57N0e8k05bYmH0BJ2v4JA8rlafF75augFJQl/18lTHUa7MxTIX1uXvQNSRgqAAmpYtXZV0TuhWYTYYh8dkhd8sztfHZ+etf831X3GSEuP6D9cBL0Wc9B6PoGcYK12gv4R7mDokCdWoK7Ru8MzAO/hVIxfMsYUuyZEKqP2xobpZLYphpsDmsdh/OHK+7x614wR8LIFTD6LS+uEgdPCkIyUtsn/cOC4CwSFqQuW+u/j5uY54HhIBBQCFgkD6ES9NT6kUIS9hYW2Vt9bXWULZk9bagpvWSjIYUnX546dk7GHQ5Y5jDVKlh/ergSGxfqjn0ndDHR/MoycvDOEZzLR3UHIqRgeaQldwoGZi4ux6AEFkmUkRvLh7tUYLF1EJPKI8QwXsFRk88l/hxLwQyPteLR7Mg35zXz2FdCHBImgS4LB1/7oX340+uWW6g09M2Njqhf19YchMXf65JPRKhG7VTYSCVC2RgP1WnlxpRc3D6+lu22kZvEryCISTXsUBAXm0NzQ5gkLPhdoj0RwCDGs3ZOdVLUSeCqcC7737dfvBnf6bnwPUC7giMAIU0Hp+YmlELCq6/G2ONTR22oX1Dpiog883vAAbjOQ+NjDognpzMxtjlrYAJFZUoKPXaqHbVzND7kDqsAAyPHz2Um9/du3f0HDA56MYyvqNTbJCcPQGk2otdHqlWSDI88oSB6rSoda/w+jUBvmnGwsG+S3dTGUMaf7UhmJtzZrqiUqAPUFiDg2ECE1I7LDu7Q7BOMIdUEjACY8Y4Tk5Oi2VkTtF6BIMJaoouXL6kHoTXbtywBwDC2VmpfmAS6EdYocQSz3dWwBJAWEdSpLLc2pqbbUtnh23r6db3htYmyUhxHeXPDRvaVG9YDAj9zI8YYrWIMkpbsmCziKHxUpEw6iYd6twAACAASURBVFGNb/IRAPwRF8AQwACMj0+qZYlkaMmMirFAPYHs03uatWWtMBwQJg1cqrmmnkiJpYU59SykJ+GVq9fErgII7wFebtwUc00zetX5qeVGo0AkgWwkN4J9Z/3xjHA6paaXtcQ8ePz4oSTIvT29tnvXLkmXqSEEMDwcGLTZKU8M8BxcVtqgFhS0JuH9AD3MN5hc2KHmliY9A8ATXzx7sam1NQqmeS8pc2pIcHmiS78vsynv48lc55owOvLa5EVPiCVX5lBgPSsmUtyXtIXZ33O/wHhoXychtbCoJu4YmJw9c1YJDlow7Ni5S0kaKSmoM5TSIy8ZLQBCpKIkc0icsP/IrRo2UXu0j0UpIHS1yXqmeMV36XGaq9vEGufiOtV/q/WZJ3hIBvDFucH8i/IX5sTwED0K72veUh/Z1uqsK66+Z8+dlUQWOfLWvm3aFzEdgsFqrGsUQOGZ0iKF2kSMovYfeEEyfYAPbWSOUh986qTA4fTcrBizXbt2SpgN0/Un735dMmQSDrDP7GUkuVg7xNA0nacX5K/fe8+Of/KJ2rSQeAkssV645D9fGzkuzKEkqrK9+3bY4cMvqX8g9wwDd/XKJTHkyD5JGO7ds1uSUnrXUmPKvsiezRdJTOpp79+/pzpO+rR+4xvfsIamAiAcT3Wmx0+cUL3h7bt37P7goD1+/DSxy+Wa25yvrDHWDuvl3T/5ppQju3buUh9C5lLEEH90gBBDmVmkjPTbw1BGMxtNOG46qQFpWDrnAufSoP5ZgFCbdEkLAAGRlPXz4JogwYvWs4A89QoMqp7rikArsu6LSS9cCghXAJfcP2Dpi5tWLLjMOCVnjqKgKccQho6bhQyAIrOYmScApNMhHPVCWWYnfW42PlFTl8l7clKJcCqNMcj1yMuDwQBw+ff0gLTQ93BFTeUaADOkZTFB9T65Wqii6y5Zl88NCJ+BIOJZ54HxswDhamCSeaPaFEwvtLjnMjAcLqMEpvEVDbvXAoTxOtXRJHYmPz75+Zm/tbVkTOsBqD8GQBhjEaYSviYLbPfvLxktPiijJlH1w8I8pRNzbUCIw+jE4ANbxiodQxZ6QJWb1VaVmU1NmE2OFWoIo/ckc1bytUIvP5k7paBNCoVVeojyvLWxp3YPBM1RV5iNTao3jveWtDaNm7PWSMMKfTAF9sppklyXbO9n3A04tazQ/peGQ0FvyFRzPfCclXRHQElY0u+UjmPUu83P+xtWVZWpfQQgJZiG0nmpukbWTpm3mmCcOLwnRmcUbNXUo6ZwY56FBe83yNhSHF9TSw/X6O/otY8KClPQ6MGf11OqznBhXkY1TIJSQKh6pzBFaW0RYOEzOczFfsE8YqaD+UJTo23p7LSDB1+y17/yFXvrrbd10LPuATb0G0N6d+/BgN2lofqwN2g+cOAF7eFkwi9duiRWQVKoigoFCUiQyHATwBPIAxIB4HxxfhAcOgvrEk4CEMA2gTWmBTSFBnRu7tysAB8wASDEaZF6LJw2JR0CpCPjq6tTcCZbewWrKFg8+UkQDWD0HnJe48e1qD/gXDL3QIJUB8vXpGCf90S6xRfXBbAI5p+yBoCC97IbE6tLzSEAh3vHMIF2IP6VpNUJWMlVt67OWtrb7NyF86ofPHHypN24ddsmaLxeV2tNNMxuxsyG+rBK9ewDaANQYHSRcnVRs7kD18te29q9xZpoM9HUKOawtbnJWsi0p0bnSEadIazI1fwW6sxW7K8l52jEFHIox1hHTrnzRoAXrBBAjGCaBAh1rVevXlfgjSMlAS7PF7aX1hHsXfwb4wV44Dn5UCWXjJQgziTli4tyXIUdgSmcnJpRk3bA8/jEpP32dx8ocI79Ra2uUhuX1lY3f4LJQXrKvSBvpsYPphkZL1K9z06ekER0aWFRtWMYaWzp3GxtLS1WU1ktqVpTQ4OSBmJG6hsk81NdsWoRcUp1+TbrpqbWlQx5MOwGfL5vs2XyOyQsshpP7aOFfRKWlwAYtohkLa7YofJizmUO4EkxFs8xHwvEvwUrXBQnJBdz6tUwWyJ5Q+0l6xmWDInv9//0+xorgAzXy77oBlu+vvI1hGLLk0M664VgXvvI2ISSP5IYrgEI85LX9c57P3tSRZbOHzcGcidpkpau7mA/lYT3EQ3PTQAdhhpWi5+RpALEXLl6Rffc3dWjHqbMTZxdAcbEOiQPDh95RXsD7zU+RlJgwV568SXJdtUSov+O3bx9yw4dOmzbt+/Q3L9+64Z9ePRj+81779uJz07awuKyHG97e7qUBGhsrLevYubS12dzMzOqsQVkcnawt7Jf42B6+vQp+zXv8elneg+dl6kOcD1AWAoGS8+5xTmzqooae+drb9grr71se3fvVfIKdQg1gzDg3oezW8w0a+Xpkyc2OUHbnhrbsqVL85/1xtjc7b8j9m//vn32rW9/W6Y+tfX1SiY8ou1P/22B26NHj9vTUVoGuXpCZ2GZu1YzVzEEY9+mXv8b3/y2vfnmW2LvWRP6+YK7xn4pgJB8Jt9jtmw3njyyv/uHv7cTly/bVHm5zUKb03YCeQe1gqrccYbQ6wAKDzArUChheYoW6TMYwtKH6QybLx8HFyF98mniWc+U8xOAShlTbUpJNrFGfVscZtl751Yp2XjZ+aZ+g8EW+UL193U5lJtHcIAqK5wYuMhSRjG5J/P9Wtdy5VxtkygwKME8hsGOB1oBooOV9Osr9OeK/85/ftxvnml1defqZi5FgDDHLuYZodXYwfSAit83Bd/rbohrJHwym4D8z3MM4WpgkM+SFp+ekTA9MBVkAZOsxgFItDhJ4CDXuzKe5drPZ+VP1rqO3xcQ5udo6WG42uGYVkxGxa91Pes+h9wLnJkqSJuzeRTtKHzHy9br87y3l2gV97VU789co/JSPBjCK8Ae35V8L7lkdI4N+NGAA0LYCFuymvIyq68qs6q5Gaucm7Y6Dm6ClGTwBKDL30sAlWztJAdDSY7StYYCIJjDbH9IIE2yncTGKBGU6qNdBeFjGEY9GZsI25F+Fq0FOPxDXRAgp/BZoaopNs/I17/6Hplq4TK5kr/em7+znyYjEUAb7FCSv+SDsTDKClkSQbxs1tPmPD/riREMXMorkqqC+rBkJuNmNG637QFhgfVEJgvw85YBHvzE8+DV2IAj0/GamBlvqt3aZlv7tsoFrnPTJu29BKo0EOfwdYv5BQW/G9paZdhyYP8+1TthaoEagGdJMDVB77+xUbv74IHaVZDx54Bvam6xwYeDMhG4cfOm6qYATCH9BEQBXC9cvKTrk9x1bEzMGe/B/USdqQx7Kp3J4xuQgAQUMIG1Pm58sCe4BQL2YMoIjgFhcgTlu5Z6F68NY++VbK0KsxxndXEFDEaHuFvmGanhtiRIsDcwcKoRq/UgB4CfGs4D7kPOqzro1IuTz+M583pdS12daooeDAwkGSBzBtmzl1fAbtXW11lTa4v6D1JHc+XKDRt8/NiWypdtY8cm69m61To2dwrs0gOO98LsAtv3DUi8t2yxndv6bN/uXbaZesrWZvUdbOJ9G+oEXmT1jkJjmZpg1nM68yVHDb1ZyUESLhVZ4loBTJacgO3HDj7kzqpvGhtTIoDVhjSMmjGCcez4MeHgee/YvkNmFF6rRqIHlt9bHWEOkSkMErCR5wLJNLVc8aS63K8nJmSyg0U9srn6hkaxivQs7L9zRwYzMBcAaBImJJQAU7wfc2N+cV4BJ3M0gCrPhMDy2rWrYjZo41JbBdtLXzY36YFZRqqGwYc7glZl8xDQA0uIlC5aw7Bu2CvqamsK7WPov6qEFs8ieTmo1hfFVJK0S8VQ2K88QdGgxEoBOJNkXHLliZQLiS0pOVBWOwcjQZZPUrMfMq4AgFu3++3s2TOS/QJ+9u7do56kHZ2dWo9ykk31zrEXcy0+LzzZE7JSfi6J4MysGFgREUoqe10viY3wLvB+t0niukpt9mrnsyfPoqEb1+XmZO7o670D+Rw+n2QV/UJZhzCdMHgALu4d+Tx72PkL5zUPGhua5FbL++NEyrgw99752tfVaxA5MOZAY6PjckUmebC4uKyEF/vcFgyHaElUVWG37/Tbpyc/s5/97Nd27PgJAX/Nl4YG27ixzbq6Ou2N19+wvq19SnChioAFw0GT9QTrhkKDfeK9939rn5z41KZo15Lciv20yElBk9IlS4oKY/l5kTdTi6mi31zCfKrGDr980Hbt3K69lnEg0QVzuWMbTs/brKmJdjvLUmoMP32qxB3rAZDIfkvC7tqVq6qxZIz27d9nb3/1q2I62Z9RRdy9d8/OXjhvv3nvt3LInlt0uTFKCocnFdoTmAJyhqXcpbLSDh3yOk7UKEjmeTHPmyTPlwIICeX4pszxxpMn9nc//gc7ccUBIXLRxZoam2FhCNDQswQJ5ZLXAqTNTQ8vt/+uFaiuJRkVuFkBJAsFh8VsU6E+KltMyQAggrbIyleWRRPkwo7iv/NskXL++rMWBOp34wYQWcCYrlmsmUZxZU5DQCD1yglmLu4nQF1pAO0/T60o+GFOQusBZa5+Uhm5gtVugNUAavnXx+cVXUeKHPPMVhGITzLYoo0rx06GTDV/D/nXekNYD/6Ln6OD2qK58gxpRdEziV3huQAhUpBFK2POshqDvcWqO1nFl1576XXFZ+fvq/R61gNefwggXAtgPQsQflFtJ+Kz86Aw/i2rY1vB5K0PCf3QJVD2zKwCaOqMyNAm+/aV9+cMoVJTAoMFU5n5iXGbHHpii9PTVjY3a9U0pK+qsNa6amsqW7bGsmVrqkOW5oZQBPTKwiX1JZuwgpHkGqpdQg6LrjwgAIuasFAI5EGMWpYkJYAnidzURXsD96aepg58YG6i/jLqFkPVkDeRUh8/DshFf++4tuzQyykKIsjk9fn9Kf6eVw5g1kJQKTObZKDA54v1lEV7QTLtkidvUg8gcAMVl8eGvJQx4lBU83nkgKmHrN+7S1bjPaP2CsmWg0FnqjTOycgLEIOUkKwsxfwwJCMjQ9a1eYvkbjRXxi20p6vblheX5FoHaKMuj8+CKeQblqSrc7Nq8rh27g1QhCySvwMgaTQOYHk6PGI9vT1iLQcGH9rJU6dl7w9g5D737d+vmiM+nww7wXVY0DP2DwcfinmIGEZnUGbmkokVnelBolnnNUjNzfQGbFAtFowh5gIEyzCHBDAEzIyVN6jHkZM5687IvAbGj0C+vqbWGpAgS3JETgS3UXe6VGCeJo3W3bI7zAK0CU5k7jM6ahPjfIbLjGWWwnXRCqXaW6EQHH/yyQk1VCe4IfiD7RMAAmjSGw22sa7GTp0+bZ988ok9eTwul73a5hrbtXeXvXTwoEAhz/vTEyfsOpLSBw/0rDD8eXH/Ptu/Z4/t3b3TmuvrrL660pob662xrsbqqqtUp6S6HeTQ1O6phUzqTefauhRIFgNCwGrBujAllbO2LYti44aGR1JtYIPVNzaIJb2Jm+wwtU3TkvvCyiHZI1EAC/pCMjWCPeU5MRYe0LtxXEQEATJCCumlKEuutFr0el6u4cnTIZkV1TU0Gr0IAZ137t6zs+fO27WrV1XLhHyPe6Gm0wEn7EyjwDifo5rPhgZJTPk7z5n+eWfPnrfp8VkrXyq3DRubrL6+WokTrltmM6ntDdejvpPNzfr3YDzDfRhmJRQFPAu/t0KCzz1WAEeELr5XKDGR2mNwr54oou6yUcoE5jx7Pz+L+QdLw3i5Sc/q5SQZAEwAIS8dZW+FzQY0nTlzRgwhDsYYPDEPX3zhBdXEsY7m5OTrpIP3li529hVbSsCeVEbsN7BwfHlLFs4x+k0S+LsagG+al4ectHRfLo0Z4r9VY8kelgyCAMjcJ3uYPp9eu+XlqpM+ffqMJKGsZ+oB9x844L0b6e26vCzW6uLFi7p/3vP73/++EgbIX8+dO2dPHj+xb33nu5KOcj8P7g/Y48dPbPee3ZKZMseQ35PwigQn85ra1vMXL9pPf/JrO3bsU2toREFIL9IF6+ntsr17d9irR161bX1bdf/UnNJ+wkGcqzqQs9J6BXOa45+cUB339OycYwtvI54SNk5ayL/OW77Ka1ZraRUlUeCMeGY93T1KelB6hiSTefy973zHXnvtFbHk8/OzNjL0VI3nJ8bHbP++A0o4si4oRQAQHz96TP1SqeEFEB46fFhgEEUEZQ/Xb960j48dtw8+/EhrlX2K/XdCZRve6or5wBesqzt8z9nmzVvEUOucVILdmWgpfb6MGsI4qpja/UNP7f/67//NTt68YbPV1TZOE082K/pLyWXU+7TRi4RHQhAg4JKTYZRO+nxouCYgLESdUelXzHAU4awAGCWEcTAYyY1PmwoATm5mhTf43IAwV2/ns28lhaX3VHFk4XPymapgE3Uqp5fkwVkeIGr8cr2VsvELVjAxELwPGn13kCpTgKfiduzGc5K4fA1jbKqfBxDmnyfjmAXpCVevBkqeFxB65JoY0JC+hWlMKThM97+C3UxgJA9o83OO7DfDjm26mn6nJtARrBa/tlhau9YhVBqQZ+9RatQTUyXlNvT4c3N5PRCZv7bV/v5vCQhX+3yBRN1b6fp61pUXggeXaRV6eQZD6FJN/1nx19qAcJn6salxW55xU5mNLU3Ws6nddnRvtk11NdZWU2lNtQEI3XSFLCXAMGoG43krwFFw6aqAkHhGvV8Ed5508YesIDCCiGgJoUSRs+/uwul/zzsBBtBT0/Zk2BPsEsGRalITowBI4ovrAXjJBZnEXcpiE9yrdiyB2pCt86cYKmzMKQFITZuDEV3BxOqWCpM3WHQOSAG+BCLjmgXqypBLOiCU5DcZ3zgwLoBjGDSCSWRpahSdgabkTiqgWW737923azKAOGa3b9+SkUY3TZX37LFvfeObduDAfmWr5d4qx0tPJnAhUc9LfRJBLoElpgbIKAluqYviHmDDAAEkOemjBWNJ3zXaAFy5etVu3Lyh11JP2LetT9JNMYtJCkSCUIqZpSUFXefOnnODleS6mq3v3NkgcK1EiAfJyO/UYgJZJpLI1lbNJdUS9nQJgFJ76LI47/3LPGTvb6xvsNrqGjfiUX3Wgk1PTmTN7GXaofPL67SLpHWJHXOwn5w6owaPetiKCm+l0NCg+2NckIveuXtXLJb6Mra1ajyRqjE2qC/Iio9PTdpv3vuN/eJXv7KxIcZjwSrqK+zlI4fsa1//ukxnkDgiWwNEw7BuTpbvvV1dtrljo21qbbUtnRttS+cm27ShVX0J25oavcaGNbBstChPMsXELicDF+1IJWyMAtFInKaEqzdddyBAc3hYJAJg5J7NrS16RmTqAVM4ByJtxBWwq6tHQSL1p5wrPDOcbgm0Ga/YH7gGb8WSM5JLagNPkPq+IIaPus85pJ/DSkggP+V6uRZquAgyT548KVBD7dLGjZtsG+yGjC2qrK6hXgkWlE2SctLMXBLPSSUwWE+A28X5RaupqrHtO/pkva/ek9PTqp0iicLvc9/cE2yjmPjOTtX6oQ5QIokaWYCeOof7fhaxAWPEM1L9qVhTBzKseQAh98oaYe7DDJIAYQ7hIMt1c73MU9YiDKj2xCTpj71itXMzDwzZkwFp3D+szqlTp+zDDz7QPIbVcXfNPZJt03qAfQvmV/V6lEnNUjc4LdDE3OR6me8YWPHZ7BvM22hh5XW4Dsz9vhoU/HP9sE/c+1rnZ2n8UQiFl3X9fIZcQScnNbeo5WVOyPRmfl6yS54r39Qcb6V1SG+vgAtjAuC7c/eOffjBh2pHcfjQYYEznJcvX74suTbGJt29vXp/El2AQpIf3V1eS81zZ53036ZP4LCSJbSVwQX36LFPZKSyudP34sGHjwWwN2/utFdffdX27dtnm7d0ZPsuyQRJRufnxHrTXujXv/mNfXT0mA2NjGgfbmFeLpmSgo8Gn9rU5LRV1nqtvTPsufM2nbWr4QwpI6qqBNzYT5Fk4jq6e/dOe+3VV8QQUvM6guPtw4eSkDIusP5IxHmuMuG5fVtzCBCHoQxnQVd3t59znKdmdvbCBfvZL39pl69etXsPHqiGl4QPjL4kvmZKegD8WM8k9piPtbWuANHZmb4Vp0pN+YdGiOtFkLmfc4GSi7Ih2bJNm9nd4SH7Tz/5Fztz+7bN19TYCBkWCvSXzeaWlmUbHW0n8jbKqaClEBevQo1HiKEwYyWRlv2ugBIv4BAtMg1xWKeBcs8Cd1bLBS8eyHmAqc9LYuTCsIbBwtoM4dpBdkg1VwLC9GHZjeXBoF/jyj5tkUUslZFGMJo38PBg0+tuyDoEgKTRcGStkA+osD3XEiPbXHKS0DCWKQI7JUzbs8bAg+DCRFoXEK5jYBPvp/tOb5yNX2JW82CvCBAy4qmBcgDs0iUAO0gAVkfWrNolPASPYf5SuiGXtvlYb0nGs/U5kGNCQ6YXbGqauy6d86/13nu95fxlAcL8dZcmefxnay9wv2YPQuP6+R2Xw7kbp6/x1QChNknJQTOGENkYgQc1XHOwg3NWU1ZmW7d02t5tfXZo7y7b3Nwgl9Hmumr1OVPftqTTD0BYdKAEKx4sYWLow0xkrcM9yyqH7DgxLZEIijWfB6AB/ljHwbpFmxu1YKCtQSVNw+lNiDuZs6owN4ArvpjLBGAAQtiymNvB4LmkyWV92h90kLnlPyxk3vwmnJ15X+YqzKmzex7YcZ1ZPVNiCWF72IgzQJgYQjGjCRAGIxpZW95LZ1Da0wSYQ5ZbZgpW6FGG+1z/7VvqwbVly2YFct//3r/TwUxgJDkWxlGp/xyJSj0HjC40bgs2Mjyi36eBNoFOT3e3jCEAL4+fPJXMD2aLsb53/4HkS9SEzMzNKLjq7Nyspu7srzADBEgwfO0bNurvsDg02Ma9cGqaZzarXnUrAWEuYZjOhYyBtTJJ6AhQ2Z/IYgMI9+7bK/lWQ723BECeiWQPAFZPLSCfPz5hk+PjArz0luObIFaOmWJj3DUbSVKAeO8r6G6JfBZSTN6ToAi5LxZFABz+DaBA7dy9B/dV74ZsDWdCAl4AEkwiTBGmENjX0zD9Z7/4hb5nJ2mNsGgLFYv20sEX7e2337YHgwOZ2QUBL6BkK+YWvd2SAbc1N1pDTbV1b+603u7N1tHeZhsBny3NMoXCtARQI/Yz6gcjKIiNOPX+i7UqZU86u7yPoqsBfM0u28DAQxllBDNGf7q29g0CX8juLl28ZDOz09bY1Gz79u3X2MJsjo6M6iOQxtE2BOmX+oslRrIgIU/rKCl6ZGyVzjeXcC+KLRwdHbdHj58KdLOmN3V2CCzevXffPvvsMzt95ozV1tVbR0en1gKmGADziAVYq2J/qZsbGtLzYM4+HBy0Bzy/ySmNNxLqje3tWjejcrt9KJYYR0iunbWFwyj1sgAhMfqVXk/lgZm7l7KuqVXki99raGRfqvR2FtTClpUJaMiwqty0LuWaWlMt4MB6pM2KQGQCQKgxCJKjPjNUHNqTQj1VOERXnDZxrnA/sGCMG2w1NWx79u4VM9jT25s1bedZMP6szopyVyfgukkTd9hVWjQ0tzRbb+/WjH3H1ZjXqPejAKEDFUm569x9lN+hlo51u9aZURp/KIxIiUbmGICU3oGAesaXNdm3davGk7k/MjIm1vjUqdO6fj4T9QRgFwknwBaXTPriXb16xdpa27SnUbPG7w0OPlRtoZvL9KlfIaDQEwL0KtyeTIUqPDl3p1+sKlLc2/39kqMiJ92pxu8LWivEZMhyMUt5+eXDtmfPbpUZsN5ghGkAz3NkfHHWPXr0qJ08fVr7B4zb5q5urUnG98a1fns4+MhmFqYUX7Hfyq0/Sa1dReMMcgSmEZOQaOOb8cT5d9vWrXbo4EF77ZUj1tGxUbLnp1KWjNns9JTBJG7t6RUIVi3/wqI7sl6/7v0bKyvslVdesU0dHdr/ZEJIucrigloX/Zd/+me14aCvIwwhSZ3h4VGBX85BxgBFC20nfN5USBpOKQRsPMkDannj3P5SAOHM0qJNLS7YVJnZ3aEh+0///E925uZNAcLJsjKbgqJGhvMHAMJ84FoExXJZ8wgitd75X2LTsgCzzMGcB4vBMhA8ljQqLQKE+cA7yURS08QITNcLuot+nqypV/2dMndKXRFY/hsDQpexrQFaV7nwUnZSrM8agL6wWRXeaK3XrgZ24rPyQOCZ4x+MW75RcLo1z7BGHelKY6J4X/ULpJasuVlBC4tQwRIujiUOqgrY1Qeo0FsxSy6E5LXkgv//CAhj7D7X3M+9+FmAcL339LOuAAaDpQqpo9eqFZi54vdLDGGSjVYkySg1hOULc1Y25+xgY3WV7draay/s3mlHDuxV24nWqopMMsrnO6uG/K5Qt1ZgzHyvoKeRMzrFDqurzXnmjSQ1KXETayXb3GNfSnNMjE0mjUl9WJUZr8okZGRjkfBxSBDQc31R40xAxXUQvATAJFDODsccwx6fFaYNEXBE3XOcpVITJAkO7+mN5J15ir5YkrqVNEr3BJ5n9VdIRrVnlym4DaCqzG1NjQNCWk+onsoNcdj9+QyMEGDdaB49OPBAUh4CRBzhvvud79jhwy/LGKKOjHOq2ZO5TzLt4D0AViPDw3b96lU1REZaBZDEJa5twwZdD/VguJuS7CQjDxN25+59gRzqDzFB4TphGgAvzH0CKmpiKqtq1EiZ5uIEnWfOnHLGdnFRPeZUW15UN+8urO4g6MksL2/wGLuxgUx2nVgp5hyBtCz+u7usvrFOYJF/oyccWXqkouSSAYMChROTShaoHlTOjV5LiJwT8LapHYdOWll43ZacEkkU6Hk4U8n8mp2e1VjIfbm8TIGRaqaQ88lUzg0SkPhicoLEm/n/5Omw9d+9Y5cuX5YlPUESRi2Mx9jEpLW2tdqWri7JcBlLkjJs55WV5fYCUtF9e9WDsKO93Voa6625oU6y0ZCMAhLhZJnjdTV1Yud8/wXsOUtdCAxX5dUTyAAAIABJREFUHMb6UQC0SN74XF6yoaFhmQsBAHhGu/futS3d3dbc2qp5c/P6DTXk5t5p3UCwzZ4FcGPcuSbA4Na+Xk+cEIimpFchZ52kpAAP9R5Fik597ZItaB0s2vTsvIxlaG8BoKOOFoDU1NRqN2/dVE0hATt1ZDKI2bpVTCEADlMPMfRl5ZpX/C4tYbw27JEALKzmrRs3XfJbVyfmRFJNXGOVUJoWUxc9KVljgAtqqjDRoN5OrSQqKzRHAHEkVmDISC5QI0aSgwbbjLbMkVA/MEeWXALPOicYBxDCPjIXMR7hTAYEMXYkIpizfFbpOe3P0eU2mcKgJMHKdXG/7733nt24cUM9To+8/LLkotwP48UzVPP3ZEAj1RBlUXLqJcnmrtPsTzwngLhMgspM5iuwnVoHJCWSeSDzUQmb+gYlob25SgIsz3BFz5+pkSCVq//SolqDcC8YYLH2eSbRkoYEH6AOBgtmmbpoEkj0T8XtlmQQJlPHjh2z8+fP6T1wMD50+JDqBUkWkKMGFB48dEhgBcky9408mho35NAkkn7yk5/YxcuXZLbCemdMr12/pmTbCwcO2PzcrJ387KRkluzx7777J/b661+RmgMH6AcDDzTuJDAamhrsydBTu3KN2rx79uTxU8n1W1o32OauLhFPSKgxcOIcOHXmlDPLldWeROQZkcwMNU6Wh3ZagefBnGMusSbo9Xro4Et25OVDdvjgIbt//649HBywsdER1S7v3LFdjCj9Eb2Njys/7vbfFSjkfEMJwd6PVJ41uVxOCZ3v9b/94AP7v/+f/6yxrMQUqqrS+zs+eao+hKhWSN6RJGFPZm8lAUiCQs+KljKYLDXTqzApH74MhnBmeckmlxZtcnnJ+p8+sf/zxz+2U9euuqEMUpuq6i8MEK7g5fxUzGK+IhCBnCirPXHGMB+cF9RaBaF+FuhkVYKBKpNxijaRNF2iFlACiGdQlvmI9BmAEDlPnjlTICDKKJjM4gMqGK3SP/V7SEZTg+wc9MraRnjtlku02Kj4YsLJQTNj8IoNJ7KgrwTsfWmAMK/9Duo3O85LxiovxY1BTi/J11Pm50cGCOfmFETU0OiZ4LHcpWIaq5ShjddmzyIxqkXAJycNzE+JIkCYflBgBgpkWYEZT4mNNQDmeoCq9LNXf73Cnpy81wP2oqn8e9T95cepKPR6zuUTIIk/w2wh77aXBVCrMOr+eWtLRo0+hDiHlZs119bY9p5u29O31Q7s6LPOxnrbUMQQrgSEHJoEANFrj6CcAEW1f3mGMK3N7Lnn5oUDQq89EZBMLn3B/NHLlPcPgMa/+3PxxEZIQTnoCMy8Lm5ChxRSocysQsG+H1gBspQIkkV5qntMLn8Eqhrj0p6sqZdVniHk/ahP4jqddfSAKOocA9Sp+TnsYjTBZg8vAYTcv48dtTc1hf5uqVG0mEYog/IySR69rtHrFwmCyDoTBMHcAAbpW0aWFwMPZE/UoxAQw0gQXPIZBAAc5hH4j42MihmB3Rl48EA27G+++Ya99upr1rllsxhSgpGnT4cVfDQgi6us1AFOEAH4GhkbU40dyQP+jSCVXls8i8GHNCG+I2krslZsyVX/QYsO7PejFtOj15RscpVHQf3ipyL/c/t6l2cBcgGAAQibWpCgeesHWAAYCAxBuFucSRcIOhYWxfAhUeNaVUsI45P65sEC8u2up8h2nWWIREH8HYkWQUtIjYP5lbMidTzhKkoShOBM4GNGboSXr16xM2fPim3DgVU2+Jg4LZsy6zARsB1DQ09tdHTE+0TS6HzPbtu1c4d1btooMIj5U31NlTUAHGgdg7Ml4JORXPSm79WpPVQmGUrnbUobr9gaHTxEMOlujSEZ5Zlj5gLwJxFDUApLuKmz01mWoSHJ22icTU0lQTLPBjBJLRfSO7UYYa/ZsEHzJACfxjG1CYkEdwBCnne4KiIxW1jAyGTJhkdH1Vdz8OGA1jqmH3w2RiAffXxUCQ7GFnCzcxftTLaK2fA6Z5eGhySbdYoslL3k+rXrYnGiXpR15a68bjIEkGKP4ougnvlGEA9wJCBm3uEwilEU48KewPt7PWyz1iisGHPM+/O5y7qXAzhrDmBU38maav0e8xBwKuBIrSFMdgrkQ9GQlzvnE3I6s7W8ClGcAvk7d9SEnTpg9lJYrVeOHFFCiHUdzrohqxfTpJ5/XuPtjqqTukf+rtKTJJVnXGHjuS/VQSdtE78r5lPsYIuSCQAA6sLSpvRMVVDEDQFyI2nJWgTUw7yrxc0SrXEcqOMEClBC1kzfO/YjWER+BoPsLUMqrL//tsyFTp46qT0Ggxf2eVg46lYZH2qz2Ydoq0LDduq9ccAErPBMfv6LnyvZg5Scuce5QILhyZPHYt6YO8eOHlW9IXvGn/7pn9qbb75p27dvU59YHE/padm2cYMSWjCE1Dhi5sTY0bKlucW/2WNYk7R5AXQePX5MbDzPiGuGOWU9UNvLHHTmOIu6037q7XTEqvb22gsH9tvmjk2qJxwaemIz01NqSL+1t8f27dltrS2tMudCERG9JwHNI0PDAszItNl7SYDxUTCDgME79+7Zr9//nf3jj/+rNTY3Wktrsy2VlSkZ8/jpU5ud8b1Z5TGLS9qvmfckWY4ceVmMLmwsJmhcT5yrXwpDiH8Sy398acFuPBqUy+gnly7ZNE6MDY1W3thkc1jcLn4+yWiehcgkgLnKFF8gyYouZXcydion/fTsNwFHTm6T/u6fUVyXlQ/QY6HmA1lnBFyLHHLOUhliPnAtjqK9ee1qX6sBwmcF99niX0NCGA1lM3e/nBQ0mLFSFi7P7q3GYhTAYsmV/QGS0c8DYIoYwlXY1ALIcIltfOVrHvPvUXCaTfttSIXzv8vhRmBaX6eMNod0sB6rjdFqzGYp6CsFinnGM0Bl6biEIHY1xvFZjOyzxnft3/MESv66FHYGq/oHylX/EIYw7ifMSQBiwayFw9+z7mstUxnA4MzosDVUVVprfZ1142i4aaP1drRbV0ujbUaOkWoIoycWgIcvBfBTYTPvbpUcvE+Hh3TY5CWSMj8hs5/6B2ZOZ6kxs9wDZV3urSUInkIOSlsDgk03FnEZXzD63DMZxDA/4fMJ/gjckAgh34qaLt6PQIV57AxkMr4pI/B0UMF7U2dGcMM9yD2Sfn9zs2IzuGf9e8rKw6YB/qjtAgSFpTy/F5JUAkoO/YzVTY2T8wxhGEFwP7wOoEZdFu8TYJufqY2CXEars+uCaSA7L5c1AVEP0pz5M6urd2fC1uYW78+nGp1GGWoQtMA4eKsO3z+Qwd2/d0/9xxhHfvatb33L3v361yVVI5i/ffuO3em/KyOFAy8csN6tfZIFEmwMDg5IykQmnECSHltI6GCEqC35+OOjqu3Ckp15zJ6drw8trBNnBaPtUMYcpkywnh/70hymGt7HlHnT1tYixmnHzu22YUO7tW/cYJs6vMcdwYvAv6SyZlXlOJQCit3F1dln76uKbFTPn+CJoH8O2/MqBR/ZnpCxLUs2PTktkOPW6A2S9G2g/197uySj1AAiiVXPPkpKFhY0Z86eOydJI4Y8SMoA+KYesA1yVMWM4eDBg5JfwdpcvnRRRjLf/fY3rbe3R2AQ0GdLCzYzNSlA2NxQay0wp3W1zgYLEC5ZTVWtsuxuQJFSzdmRkf4tf8bkWsuQ1RcLlNYq8jRaPSDfunL5sqR0y+XlYjSR0SF/gznF3Kj/rjMGMAUvH37ZTWaWlgWySAg8fvJI/f6QWQIWJFuTVJf57vI1JYtY77GPyAjIWT2vKywTu4CTqUxkpqclUcOshDH98Y//ix07fkx7CcAUhuHFlw5JBil34qRoIKEAm6FvyYFrVY+GeQb3AFMIe8776/NTa4NImPJeEVPEniXJcbUbpfB7kZACOBLs9/VttZ6eLgEMZJ8AQsAMAXzZMu1UkLzjZCouX79PHeSe3ZiYUK+4KSt7iVroOBciMfes81iqg8VF++ijDyXjvnTpsq7rrbfe0hpGYRBjxB7EHq3WPnOsX0+yBwAjIUfyAtaYcec6BOCXqQMb0fs46+MJevbu1tYWJar4hv0sUjKv0zc5iw04O6qqxNiOjYwI1LHHwlRjZHXxwgXbtWu37d27zxmr+no9C/ai02fOqvaR5/HGG284A0tdqyGLfmD/8j/+Re0VeE+59WImeeu2ACxjBMBkRzl+/LjWx7vvfkPnDmMP609dNfJhfhewRR0wibsjhw/b9PSUffDhBzY1MSl32h/+6IcChBva2+y2ZK2nrLu3W7WOZZUkFKZ03rS0tNmG9o0CXOwV8idJaxq6iP6wMIRh5EON4/0HDzQeSKKRR2P0lM9xM0di/yJ5uGPbNgE/xvNe/21rbW2ynu4ue/XIEdX/dm/ZLDygmloxe0+0RijBYK2++OJBMYiAQVQt8xjGcEY/HLQTp2id8aH95Ke/ts1dm6xzy0bJv/k5LCiAl7PGIc+y1hkJ3s5NHfbaa69qXgI4OdMa6+tSf9fJL6eGkOOH77HlJbv5+JH9b//4n+3E5UtyGV2uazBraFBT+rmlJZuZndeAVNfUqlAc1KuvYGtyVH4+kM0mul6aM5PNPUG9Rg3kkxkkelvzXiv6WU4qGPWD/BubcTFzWLDHD0CYZ+FSeb2VhcQk2i5kqDF3Q6tE4ysNGOLUydEkSfaWB6Kr1VVl7Fyuxk+TJvuQxPKVMiaJFFX9SdLVM+EIpAoHTnIeXY8Jekbbiez28+xSPOt1pKUpbZemR67usIQNzA9xHgjk+c2oe8yPV/x8NQCXf8/KaG2gDK33jySolVtfqnVaba5m4DQ/9rkWIpolqdYsA16rSE2z90ksQfGUera0dz2g6M+6eL76f69ex6cgPdfzs3h+Fq5svTEtemYZv+H/ut7vxj0pg62eO84Keea4ICVd9d6TomAtl9GpkSGrpCkyjqKwOXU1tqGh1jbUVFrb/8feezhHdibXnglT8N4D7dFo70h2s0mOkWI0o3g7G6uJUGj1x+37AxShjdh4OxqjeeNnOIa2adtbtkcbNBoeqCpg43fyy1u3CgWwSXHE2ReCAmIPgKq697ufyZN58pyWJtlOtDZ7RSSU5NwUPUCP0+IkOFMsuhJYyUVdonqSra8Q4kjeW9x7AK0AhAQP0KgIBgmC3NsNPWcXhqnIqqee50QjjcpfKJHJKFqy/xVD5Og9dPNxp5iE2l2AVoARgAAhiFqgklVKsqDY6a5UtugJcr8r3+OlvgqFFPGSZH2QF9Hyru8wTXf7ieiNc8sDV1wLamtUSBEnI5bq7eu2/gEXb2Fd0vOCgMnsrNP3YoYThArsqh+SoLJgnZ3t1tXtSphUzHxd+iuWlxc15gSkHPQtzQX79t/8jX3729+2E8eP69lAGf3s1m31qUzu3y+QCb2RIJDmfz4fBVAACwEfY3H37h3JtqP+yHUS1AQNnecrca8UOMZzChErGB1UEWKtlJNR98Y6wYj3iXP9rlaIYEmvetkAJwRtAGI8x+gdk+ctYjh4ExKsUo1NYjXMByhtKK8G7Q3qJ+OgHsD2NonYkOmnsipwnv7tFhR4GDqtiYAazywqhHPzCzbHPKb3z0xVBGKClbU1+xTT7wQKZxFTKJdtbHzCduzaaXv3TdrevXsVwF68CBX4U7tw/lPr7uywE8eP2cTYqA0O9FsBawIotaWiegcnRodtqL/X+lCjpBdLIkJFa20BEPo4Osc8L0BVK0aV7cK2Ab1Y4KvBZh5P28yTx6KL8n7DI6NKkEh1dX5O70lFQOq6msPrUnuF+sZ8UxA7OKT5wfNn3j56/EjrhPVFlQzACDjgWfJMGWftfbFvcj4BCNn7CISTyuVqsWiLyysKgufxlKSCjmfh4pLADlVYqmAkL6gOnnn1rB0+clRVZNFGGxv1DHldxE98JmCHCs4TlHWp1D6d0XnInvd8dlZVGOYw+yDrlbmj+VMmCvQeLqp4vP/8vPcrQ/llTpK0OnLkkCT9SSR4tbyotURChgKAU5qhtTYI2DM/AScvnzop8SQSNRxffCbjyT1wTFN97Ozq8r04JdO4r2BkcB08A5I3jx5N24ULF1XlglLP9Zx97TWBdPomWYPq8yyQMEOReDXrW29ublEykL5jbD5iLKJHWlWe5AHoazX1Tie6PECJBJjAeEeH70X5YkYKZKOqWR0PVM5Qzmno7vTusv44A+RXSoLr0hXNr/b2ToFCAbamJu1FVAip2nGNiOdwz1SsSTqRQKBfj4SMquBjY7pGvPWofkKlxwIBSugf/vBH7Z0Iw/D5rIG3335HiRzt6VCOO9qVCME+hmQZtFB6GRlTqMX/+I//aGfPvmr9/X36TJROx8ZHtaYQ3orEPOtucGhEYjw8lwCEQgrYNKzg0/lE98/Z9Gj6sdSJAZ9SAX46IwEX12dIQm8k27CZKhTE6Bjsp9Lda51cd2urHT1yyPbvh6o56L3YCDj19eqcZb4+ffpUQjMO8vu1zqlcSjxrw2ylWLS5hTmxIn6J9+A779n7H3xs4xOjNjw6ZMtrbiXz9NmzpCjutiGqZJPQavHq+OTkPqlL8/xI2qA4zZwVk+jroIzC9OZ7Xj6Ej+2//+u/2DuXLtpyY5OV29psva3dyqhLiRaypgHp6u5VqZaSrgIhZT83913VBpwOBl2ZMP+lLFT6WWSkWtq8gZkJUAX4kkpX6MUrW52rDAX9RbzuJFSijSPxjr3Cl/oOInbOK1qmsvNWOKq2OlRvQW/KYHF01rxhEBwykBMASxoJPrFltpu+YlwUKDvrNcsCV2hhvkFF8FoJ0LPB3YRL4/Pr3UcWidXSDVPgH1Wn/PhnECcr4VfEVrb8jNwv6gGB/BhV7ulF3o2ApVV9Ljx/BVBNTcr6QKFxdcTNoKz2GeeBn5ILqaq7CRCG32TOyzD3ADfNAZ+HXx4UBiCsAtKJgriVsMtfAhA6475ymG31ZPLXyQHF/WcgIY3DtuPxOYBQthNLi/IibCwXrWDr1t5k1mnr1mlla23YsGatGwejfEkVUntMxTDdc1MbCoIkNpCof/n7qqoUJl9L5oXUflddFjwEVNRn0uTKe8y72P5kz5DWkhvJu1BDfv7xb6qOQSl1gZhm72HIeckxnplPqjxj036s/bFiI1GZM9VPKfYVfZ78uFzR0vd3n7pZy7fU+JLzUEpO+d/4Z8KWAIxmNh0hoJGSK5HdoxqGGfGuXTtscv9eKdKxNu/eu6eqnnvAbT4r1D9SXLfiGkboUCRbdMjqOeWXU07dUz1OhYK9+upZe/2NN+wb33hDgcLM02dS6rt7554CHwLe6UePde7wTLC2GBke0j5CYE7VEJopFUIqZQjKEDQuLC4ISKgKSpUmVR2gUlL5E43Y3KsLWmEEs1D2APWMAwOsrV1y/Y5x2LvorUGMgYQAohd9/VQhvJJChaIF0RjoyU144EHFcwVaEoQE3Dx/zkJVtlMig+CDLDX35RRSegqhmra4HUIJ2mqTAnsCR7LtXDM9c4A9gFFjU7NXrrD0KJftwqXLEpn46ONPBBrpN6SfSZYdBw6qwsjnfvTRh/KEO3/+E1030vRQuQb7oVlS7WwQMAQMYkw/SnWyp1uBHGNEIAldtLkxTN9rAGE64zdNHgYVm5tGKF9NNn3vtt2/e1vPk3FFqKVvoF/3A7BgvUrxTx56LhvPvJ6dw64DKuGqV6p7AOpO9aI68+DhfYEtks5UagDBVLIJoFHhpPfRQ49EFZfIE4mqJrW0SLgPMFYE0C8JnJLUoAqLBQZS/Ygu8Y2wFAH169/4hr388iu2d98+fSbPC4XDOa51GYl7p3Z6QArtjmr/clZB5l4fTz9SZQSwwDzmGvgvvYgE46KHJlVmEkWLi/wNwKQgzzbmyfFjR/U8mUvcH5L+gEGqR1LHTcwFlib7GuPF3H7lpVOigVORZQ9kX37EOlxB7nDdhqDN9/Xpd+yt6AGEYTvgkfeh+onP4JWrVww2BvcLWDp08KBsAkhuUGWl+t5M/2lTs9RVF+fnPBlSALTDvnCKZtwzZ4NEmdrqq4W6iiqWL7wHFeGKT2slQbs5Dtoq9vI+7ZJoyOyFAWR5pjwbWA1Ux3i+U1MH9XtYA5w9JLGojHL9sBlIwiCmw17BXnXp4qXUm31elWXolPSl8owZqzNnXrVjx47bH//4R/WwIj4DQBwcHJAwDwIrjD/jyN4AQGRPpLrHXLl584YSdtjIfP/737dTp06JRgw4p5pIIov9Dzolmx2JldHxCb0+C2y1NlKVMEzqc4btCIFdvHzZfvjDH9r5T8/b9PRjVXBRi85i++SHKdsTRMDYQzvbbZI2ksOH7fQrL9me3Ttl5QMbYWVxWZ6E42Ojum/GD2DImgcQcp1ULwGF7OQoAktp9coV+9FPfmIfffKp3carcce45urC8rL2wJnZ59qvmLc6ezlSRU32+J21SuWec49nBPCHdUFS6a8OEBbJirHwMGpHiKEMR94HaH5hSaDQNy4y6mu2ocBl3RpSGb4KzCR5+rxEfQRD3vuSOilS8NBUIMNJo/9yOuhdQVTmpynDprHNyc4y4NH3IOoUPRaJJscCc6U7zySQkeUrXhPViQh8IripF5DEz7YKXgOUpRA59SjmUHDgs5zZe9XnpDKpk4EqX9n7JkZM9Cy54EOqjCYqW+VVIVpQ4dbWAqytAngfoCzlnv1ZcNyrr7nSpxZFqiw228ZfcNvPzv/yc+gWVX+aA9/qs0QaWJlFDJ0LDghXnAqYf4b5Z55PQgStD0AZogQR1ctUO2Wn86IkmyplOYDsv4v5sD0o3A4gxe+8n7aKH5V7/8rv4v5q8jGbqnqbrn2bh+S5iS8GCPPXXUvz2Oo5egTlPcf1KoSlxQVbfv7MirPPrDw3R/OUNa6X3DC3vGZt5TVVDlEpjOfOkBEExPwIL8L4PdQQqfrmaN2xZygYT6bfoSrIfTG3oBPFa/JzLEtKpZvMA8LqpFWqiqmPesOWFx00cL1OL0wKrPwAIJTeL/Y28TDSDxsbMTKviOI41dUreCF4Ez2OWT9TZvESoNL3EP9O15ZTBOVHsiNS/2TYeHhyKj7D15DPlGyuJvoYMuh4BR44eDADhEjsE9zV+5LgzRry9SUF6NwfOTd5m7W4qJYz+yvrjDEDfJBRJzj83ne/q0BqcX7Jrl7xvipApfbRpmYZViPeQFWRqiUZ7unphwoWCBIIhqjiUB28ffuOACH3z3uy5yD3jpAH3ytLiAqUrdAObdDnDdU6xooeo2w/DiuITDStojhIFamxock21hqstaPFugdcEATbidLqqgRmBnrJgmNd0asAFfAFzTYM7L3S7P1TBOaaR1FZpu8sebRSlcE7kOdEFls9Q6m3kd42eu2odJHz5lylugAV+fKVa6o2fPTJJ6oeUr069fJLeq4jo2Oq9hBoffrpx3bxwnm7euWqrpXq0C6A3/CgaKHtrYVEF2233u4OVQd76H9sa9P1bjCHS+vWAIiOQyrb/zzhu6mhP2aDloyrAy4vLaoqdvfufVGEeUZQt0gMEJBobJqbBX7nFuazBA8UPO6DhAXzkLlNcqE3iUIAJABxBKr0r/H7nTt3iE4ZXoXqn1XiKWkoJLXUEMnTXkHCZ62k4Jngn35CVYiuXBYVEvAtFeJCi71y+oy9/MppO3HqlO3bN6lqXdC+l5YWPD5LZu9UkgPwURkRAKH6OL+g6qHErJJPGsNL3ARQBHBBY+ebyiUAFuBHVRLAAH11YnxMCRQqeiE+E96CQ0MDmovy/03JL94boAydj+pd2K5wrc5qgKVQtI5uKrWdtrFO+cKtpPgilkNNlN5P6MrYckD7pf8TIH706FH10u2fmnKKvtaRowzum/vl2/uzAXadul/uX/GV1icV+2ZXC63J33KdWftAEjjyPT/W7maxwdjTtgKEuvdyWXR3/C4ZF8YW0Mc1z80tSFiI50EScHBwSPY0JJuIxVFWhe5IourI0SP2rW99S7Ewz5yfQ92kt1IV2V27lPxgvgLCT516yU6cOKWkDVUygBrvjQfrm2++qeojz4vnC72Uqt/ly5dSCwJG7Ms2NjoqGiY9ifv3T2o/hK4KmBwbG9FrAa+cm7zXwADzBT9Ap1Zq15Zli9v6kBljTKncPns+K4sYKoS/+/3v7MKFS2JqhIq1Nn7iMZ0FXs3mOba3ttro0JCdOf2K/c23v6XkE3Pp0vnztrRAX3CLvXb2VTty+LAnUdL89wTJrPav4ZExG1Q1tiBK6OUrV+39D87ZT372M7t647qYJRO7dtjQyIgUU9lT8MEUIAQXxW4V4piwO1K1HSYP+zFjRSsLY/G1AsK5XIXQKaNNtkbjKD4wGNM2oSTmmzwKbcvL9J942VdiCVAM4JyjrFZTeVHWuB4gTIExv3Pp3iSJDqXLyFK6sENk6Dl4MkCYDgBftL6pZtXBPH0qJ/rgATs0AzJwlYrmZmDgj65eYFxbPaoXsNQCwtpqDb/PWqBzlNWMBpmJmlQH2hFg+XnnRsHyAErWCuLa1wDCKmCborosAMmL6dSihLixFwWENQNRpbHzVQDCiO9iUcUY5sB13E7+GeVtOAjEyPSEJPtW1cja5x4VV+/LSYd4frx0wFRXyLcDhMoN55CQX0f9SuGLAEIHKVVQahMgDIpKvcdce63/EUC41brZXMWsnjC191n3GrYBhIjKrC8vWvH5rJUXFqwVgQe8B7varbfQZD3NZi1WAYROaWx0f6yCKzIGjTT2A44mVVRzRu1VgDCBwgwQmunQAjRE5TODJUlMwasA/hQ0n9LcqVchlIXO+rotzC+KhhPPWY86KqqJpszrK56KrtLqyTEOHTdVJiBij42Dks/3jHbQBQuZR2E8R7//mNt5QFixBeFZFRW4lZyeqnYCAGxiK6Tqh8Y1qNZJdKe5pSApdHrMUPUkO0ogQuBRr0LIHi5K1+xze/ToqSodHN7s6bx/a1u/AgDFAAAgAElEQVSzLDVqAaEqZA2NCvjJeqNUevDAQWVnr1+7ocw5NDHGhyoFhsFkeu/Ll8tV/jjrAFoEZ4ACKFoE6PTHQIEiIKNvZ3xsXMp7BKm3bt6yx9NP7PnsnJUaaM7w3t7SGkIbZVrs9HwINrkWqnUe6Lqkv/d5rir7rWBpzay5tdnauz1AhS66XixZf2+f7d+3zwPykeHMSgIxGv7OPa74jFaBOeYVfY9ela5Ux12dEhq1C+sQoFNpABh6lWFZYJFSHpSox4+f6tkvLi/Z9es37TIWDZcuSWFxdGzcjh0/LmVRqoUEqIwLAhdUDO7fu6cK29Ejh23XxJiNjjggpHewo7XFerrarK+7w4YHBqUEiNquCzE1mhXLSob4V8UP1P93RXm8apchbyAAVFasQk6YsX08/VhqsVT9eL6Ip6AYin8ZMcf84rz6lLh+xouxANwy9xAXYazo1+VeUHYMU3Dek2CS+Qxo4rnI4xCV184O9/Hzo0PzFcAfGgd+RpieO2tCwjazz+Tdhqot1cEPP/xQFSQor7v37rXJySnRRjEoJ4gPARjXYEg09VQl1vq0BiUGggZZXF1TQgZA6AJ1PrbsZfwMAILYE32NAAuJqhQKuh/umwrrEMBwoF/U61CyVZ9hg8lSBJAIg0JMiKxVwEVmqKzF9fC+jDP7NICwGYowQlT0xcq3cU3WFlTlqZYBNsJ4nueCUAcm7bAOpJI6OJipr3NbXAP7CGCSv/fnwjV3JkqoJ0TiXBLFn+pyqAJnE6uSIMtCptxhXEsZrTql8yyq3C+ichz3Jc9PbCBGRkTV5HHKSmT6kaqonF+sUbwHqW5LFffGDY0HoO9v//Zvs+omcxEQ99vf/tYp3Lt36/nPzD6zG9ev25EjRwUI6Ydl7nK/zKVjx4/Zn/74Rz17KKiAQcYM5dKgqHL+0H5Br93U5H6B8ZHRYT0/PpeEGgJpzBfukWdMgoAe3Vb6YxOTwrWm3Us0egmZjCRmAK94dWLDIqbBJ5+Kqs4a1JmbU/VXopNnZhsChEMDA3bqxHHRWMulVQHB6fv35YFJwoZ+QnpZFxfnfW0vIq6DGum0TR08ZDt37ZYKKtdC+9yf/vyWvfmnP9nv3vyD3Xv40ErrJduxe5cNjY6I2v18fkEANqsQRqoqsRCZW243QT9nu8ZC7RVKmEhA7/Mavmqi7v/A/+SaqCuRbyHUyFNGBQgx7qXfChBGlTAHCPv6B5zagGKOAKH33pCFyvcExeVtBQjpFYjgCBqU+kCkStYgOs5KkfcspqbdDW3OLwIItZBTJBbqVMrmI6NNlWfdr73SVO79LXG4BPVqK8BQb+HnH0V+I/GfVzLVGVjMy8Inamt8nii4qmJWaFgxNaTO+FUAwqqdaZver78AIKytym01jatAxBb0yrwgUAZ0c1UMPYukDBm0jxDSqJehi3HOL0UBwlQJjGsKoB39b/m/r/ce1TTprx4QVm0dOarc520RSk7U0pm/wDZUWyH8vM97kWe95XtsAwhb6NmxdSsvL1pDcc0Gu7ttxxDG9KO2d3jQdg70ZhVCqmwO+vyQz4B+qtBk+5a0Wn1t5IGMQs5QZ9TrCeSc6k2QAdWkChAmwQ4FPIl6l9lOZPYp4TPq/ZTxGQKEc/T0uGgJv4s5p2A+0Un5N3ulCzFsKPsqapRoTM1uZJ+8CAHBVI7ygBAam2iGTmTL6J8vAghZg6K5pF5F6C4hCBHrD7pijHP8LHp4uSfRwNLYQCWjKiJz65ovAtWHDx6od+TCxQvywrp3776V1ry619KW1BVr8isR3BKII0H+99/7eztz+owCpru379qVi5f1vgRf3/rmt1QtAAD8+te/tosXLggo8LevvPKKgkQAwtvvvCMlw/v37ltzS7MNjQzZP/3TP0kFlY+//dlnomddvHBJYgyo8YWCY3F13crFDSu04j+IMmWfrovsOvMIBgMqnNhgPJ2d8fEla4yAjPwDW4z+Q/WjNLfYvj177LWzZ0V72oGgSRIW4m/VLwpYpxcsgXWoeFQ1oRIiNAMTJwRnsD0g2Uvgt3vXLjtx4oTEKQjyAWNQGRFcQkWULDlgEHrUZ5/dlk8ZzwQa4559k7Zvcp80B/B3BLgzLwjsoLIuUJlpbRWAkAH9YJ+1NtMH2WhtzU02MtRvO8eGBXS5J/ooqWgZczzZ4Sl+qO0hzFNG85kyEjAtBVRHxGYyqgcbG7Y0t2CAIfI+MhxfXBSdDnN63gqmAOMPCEJ1kGdIMAxFcnFxWfOEfjPmMPQ4D5gBRX1SRASs0A8HbTLERlAoBfCw7qQArNvw6gZVQrfSCOq69/N6i4NfIxXtd955294/94Eoug2NboswPDpme/bsVdLjwNSUTLSpwhJwusk7+5QDadGo074g64WSm9QD/ogzuBfRs6UoXFSQS2UUmiD3ROKLNcra4L6ogBLwU9ECACvZ1tIscMn+hIgRnylT7qgSok2xvCzVR3oZA2QyNsw5ACQAUIIuqWILJZuAffrRtOi+AByuh2o8FEiqWcdPnFBlkPXknqcpsUXdqbFJr2ccqRBzDwAqKuFUCB2U+98FO0hiIOqD9n1aUDnX5hAVwU2x3zZncb34Ix9b0qt64/oNJUFIQDHG9CcSJ7OWeE5XrlzXvTBeMC1IvjBXYDSwdzEXsdrgv/wN4ARLH6p9jC+MBrwuEWehvxDfwePHTmj/X1xcsPv3H4gpcfzEcYO1wR5JVRGAzV4pL8MHD9VDytg8ffpE1XK8Xvfu2ateyplnT3UuMs4oaULddYDt4mfQtRnr0ANhTYbPeWaDtOE2FDAU1Js3MyOq/3vvvidrEbdfWheI9HjP9RL4wvdQCbeWFhsbHbHdO3fYk8fTojPvHJ+wE8eO2NlXz+h6R4aGbXmZ93+qKiygm4TsK2fO2J69+0Q1Zm98PjdvP/zRj+0Xv/6NffTpZdHIaX98cUDo8+fQIXoZ9ytpgXhXD2r4StI0/fUBwuXGRlttbLZ1PGTIFNHM3dFpnfBoy95jIknhpNq1HWUuegfzlNE8IITyghkkQROTBTlXMpXFspdbNUVqAKEyrUmUIgKoEKvQTEgZRKcVOYVUDavrTnGKRv8IsCqLfKum9GrgtFX15vMAoe8m1ZGOPMAiEI+sYcWRI/XmOG02lVszI2+nHTnszAe7gqJ5EZF8hfAvDAg9R5tuclNwVv2DrfIgtVWlUIXNB+xxf3kwuOn9khkwWVwOB7KDoba4FRh6EUDowL3iW1gbvObf4y8JCDfdQxYtbYZW9Sp1/ysBwvWVZWteL9v40KDt37nDju7fa3uHB2yit9taGtatkHpvs347eXby7ftZHPbK3KfhcwZ3ReZIoCxXEXZaE6qLVMeKrryX5lzQMVm3ZL/JcsfyD4CUTy6wL1UAYTrYUvDkJu9OyfSEkSfUlGSSUEZiSqRgUkA2VekEyJTUSL19ya6G37sgjf+eqkh4IYbdhKigCJKkTSYAXIwhv19eXVbgKNCaKopZ8iREs3IWPBrPZGif9SelqiKBX575UbNV6RlRsSMQ/PiTj+3ipcvqixKzVxtPenK5Z6jEYApCADavvnJGHlnfeOMbqvI8vPfQZp/NKEA/OHVQQf+Dhw8F6BDggIJHgE+AQ+b84bT/DrN2vLsamxutp6/HfvCDHwiY4fUFACNow0fs5q1bolYRhPKz+Tn3fKM62IsK7uiIHThw0A7sn1LwwvgQQEE5oir06Olj2RAQkK+tuQw+Xm9UWhgvgvCpffv1PggliBaaPBp9fsS30+RLZYRjnDYvMSKy6ZoDzaJUMoIYJkOf3L9/yntd2tsMISDGhoCM6tRNVFrv3RFtC/n1B9PTCi6Rxd87uV+gAgB56/YdBTpQWrl/wC79W/29vQKzO3eMCRR2tLfIaoIKYW9Xm/V3d9r46IgN9vdL8EEqo1RWo5oWgJAHH8dKbQ9hsISSt6jWF3OWVhdEfUTXor+tVX16PJfuXrd5gWKo6nuppP49rp1KcvQ/USlBSRdQCOBbXVtRwE6wPDo67qqVS0uy2eCbwBgQRl8XaovMRQeCcfF+cnqSCaaU25UErTPErqCyYXUCGHzv/XMSt8AHsqWtQxTCHTswld8lQL97z24bHR3JrDD4JPYl9iNiLq4H6jFfgDWAHmMU1gwuNtSifW1u/rnmIH9DxZDePdlOdHa4b2ChYJ0d7QJmUGgBgXE2Q+0WVZ39iV5lqTsvSfkRIRjmI48GEOjjNyrwwH4kleKkakqfHMCE9cl/7z94oN8DfAmujx6hMjUqGivUbvYjEh7BkOBZSnmXHuCFhQzgI5zk6tfeYx4KzkF1r8QalR0pHlseHFadul8QEOr8kahUsyq/3B/jRB86gAFhnbbWdiUISap8lhSSmX88Z4SxWNNUEM+9/77WMWCQBAFrGXYUgP79c+/ruUAhnzwwpZ9/cO6cDQ4OK6FA5QogTzUfMSsAM1VHnhfMCuYTf4M6M/NBvrLr6/o91g0Ix6CErJ7b2RkNCWcfDIDWFOMH1dZbHOIcTuy85N6owtXGutYpeADTd/qYAcuffnLezn3wgb377nuK6aTkmRMBTC6Vmk+ATlgkMIYG+ru1n6AySsXw4IEpm9y3R9cLaEYIifl9+7PbYqIwDkePnbBxqYw22eMnM3brszv2bz/+kf3uzT/ZnfvTml+0NFcDwnmbmZ1VTBCU0VTLyRIKVLBFaZ7cr+dLlZBnDVb5q6sQAgipEpboHwRA0XfV0mbNnV0a/JBSre0zi2xsfmHUE5QJQMggSXWnzVX0CG7ITqghX82iZSsJEFZ6CIPWFep5VYAwnQxBSVADZzLUJeXnhsAe8FWgidMDPOxLpud1KiVVQX41Ty+73c2AMIfsIshUFsQDl6DzuYiDe+FogxEfOqe3mR0cbiuQDygFzJN/VVQ/ovqTXfNWgDDosfX4hF+yQuiCPvmNswJ486BkKzBYAef+HhH0VgWH6fnkQWEVAM7Rfnm9xBM6oCYQDCWKwRbVsU2AMFWE4trzYDCfUMhf938GIKwL5rY5hOodXP9/BoRN6+tWoOkfk2D6S9ZWrGVjwyZGRuzAnp128tCU7errsZHOdis0lA0CSZjRx7OqzMfqym3Vqk3zmSUSTf8CTGveN6FveQy6f5cSUAX3QSJAVADWggUF6snRmpsOv5D8z4SvKhVC3ge/LqoGTpXy6lsoPDcnk3AJzaSkF5/P33BNmbpnEpeJKiP3Xm/eYi9AECVLgdVVvQdBqNNeQjTGqaAxjlQGEa5wY3kHHgFEtaNln+13rm1MvXpOmYW2RUBDVdA98xwQxTXGmudnBBUEmwSFH334ob37/nv28ccf+9+m3ps8kM9yUgSiUgh0IQNkyN94/XX7h//jHwQCMWNHLp1KGr/HsxBKI0IM3CfCClTVXFCGYBTp8wei8cmKwzasraPNvhNmzEeO2tAA1NIOgQAEIujdwQuMShrVDIAFt4myHJUVaG4Es4AkngHPkTEBFOLXBajEnPz57DPNO1mcJO9LZN4BhQN9fdbXi8phZ1IzdWoW56uLX6B626qxQPxHfVNSRkT0pNPNt7FIaPYsNUEyHllt2PY0N0lshmw8QSAKiADA9z6gSvWx3bl/X1YJzAdURfdNTmneAKJu3LolSh4AhUopFTWC+InRUTt57JgEHibGR2RCr29UGlEGbmmSEimCMq1oE3jDqvp4AK/OMMqJyii3E8Flmjkxl5ItiM7dDVO1QeIWsjTBR69XcUGoazKf+IyYi8xv7GkA6IBDmAAHpgiOx7TeALn4rbF2AJgorEKlJJFAPIMlBVRPqI5UIFWdGcHTzSskvg+zPoJ14IBQCSg+OxnNM6YSe1lelgcmVgN4E56/cMlWVksSXOnv974+qkoEnFTvZEHQ7qI2UkBGKKOtTaAAOq4LEa3r2RLE8ryh82Hn0tnRrSQE1d1YU4AOQO7c8znFaEpirCxbU0ODPguhGSpH7E3sCSRh+W97K+IsLpaFqinVU+ZEqDO7XQDA1qtQre2tohrzzZizlqhOk8Bh32B8AD3YxrCGDh085LFcaguAxhhVNN4bwM99yvIm2eEwHmKPKYnmAj9OucceyJ/PlqCvCgFW/w/nmFT38VNp5PMVkwYtNfU1kqgR0yFdJ/1srDd5XHaG3UO72AI8fxIDMCSo1GE7cuDgAa3z5eUVVQkBNuw/p8+cFkWUe4fKDruCyh6V75defkkV2CuXL6snFIubiYkdGgv2K8YB3RDGnvE4evRYSpD1ZGefkoGpTy7OIcA/ewGiQtDpu3t6kOKWsKS3D/gez54ClkDQCyCknn4KUGpFKNtKEY/QJT+HymV7MjOjPfStt9+WqAzm9X4+ed+6f5NYcXDN/KMfcW0Fn9Ym6+1us7OvnrazZ87Yq2fOyCalu7sz7Yn+TBh39nrGmHHYtWev9fdDO260GzdvKRHzs//5c3v3/XM2hwUUbA3bcEA4MqweQqqI7BNgmBgb4ZTIVzY0io5LEgNBJZJuOsfT3PurBYRFZap4loCyZmtohoZSLTKwId8zTf0ktVsDCJKpdL5tLa84SsM/1JcCAY6ydQVlPzmQl0prtgLNg2x+k5eaRdlqaNDCiOAoegizzHQAoKoALACfL1wvTueBlwOxAGm1a70qeK4qdFXQlOO2fJWxGmnFe/vBVAkKK69Jfy9AmABRgFwNcVLySxtKHBihwBUG33HtVdccQLSWC18PDPrjrPuV//N4fwexYR1S+/wTcZZDNoB0vMkWn5EPBLPgPRsHP9Q3WVLUAXhRKWGTZbN0W4G1rJKxFcjMA4bKxp3mTVSIVA1xim+9REj23lX9AtWD7fP1cwah5inkQfXmB+QJg3pge3OyYjNdeKvXbT0Rtpo8my76C95ljHWwpJ1IEqIygMHm9Q0rcMCuLFtpcd6aUBfd2LDutlYb7eu1vWPDNtTRav2FJmsor9l6krt2KlQpBckwE1KPXeoT4YDisJTwR7DS9OkhsLKRmdfOz885JYaDW3RNsu8tbm7e1enMh2R0DnUrYyZENS3rGXaxC/X88JmJ6szByvyib8Y9BbGFgOjfoIAuDOuhiNIrQZ+JBLmSTDcBkUyk8aJDYj2JiYSJvdRAkWJvalbvFMDAASFZ+RWXr0/qggJlQWkhUSixrjX1eoe5sxJxSf1ZSqut9Gj6bhvzPKqsAFZRFWk5kMWQZ3n5U5l+i0YGDdasFTN1+eIN6T6wfiAwICCiQqiv1GIWn5ZNuFQhXF9DlKhRVhdnzpy2f/6n/1NKonihzT2ftyePHtvd27fdOqKxSQE9zw6q4L0H7n0lRcFCs4CBqmQ3b/rfF5pFVyPre+L4CR32VGkAZ1wHIJDX3751S71YWF7MUSmT8f2aroFeQPWiYS6tQKVbn48pNZn9Dz78UOCCalkAAwIuLCSQjYf2BL2ymfkO5bBUyhQSQ+VSibEEBL02HkySdNak/mwFzhsbGViiUgBgbEpCO4Dy6cdP7Cf//u/2q9/+xh5OP9b8J6lw7NgJO3josCqJPKePP/1UWXw+G/ohNB2Cn4mxcTt0YMpGR4ZsaKDX2lro++2wQZI4g/02op+1iEpaSH2gAI5GaGZYR/kmXdk/c4nUqn09WQY528iPXfzYnjx9oudI79WOiZ0Cb6wfQBHVLwAH/Vv46hE0S0l0fj71cE0nqfhuVfsI8KkUUHVi3gIiqJJRLQ1xi3v372nf4FlTUSMIDCVTVfsbCYjbBNY3DIsQT7wHC4v3hR5JTxaVBGi/T548tT+99ZZ99NGn9uABiotFa2v3HjwAHdeGbD6JFAAi1EhiBT6POY6vJ8kE5hDgUMsIe4g2r9QBRERtTX6tEtRqLkg8i+r68oqDavUiAnQaG2UHgx0H9iYE+vxM9PZEvxf9MnlZMo8R+Iiktuj2eAejCL6yrOQPlXW+qSRCXeULsDk0DOgc0P0BQnlO0BmZYwAE9k4KAIyf93o3ijYdvblhyaJ4E3o+dirrLkDHPZNA4fnz+4zAtemo3vrsVisSFb8WB8GlNU+msDdD/0Q5mLOnEb4hoHmZfuiyfhaJCfY/rs1Vq1EFbkv7rovfBIWYtUUfIcCPfmTEfwB/9DkfPXZMYkPsJ1R2oY2i+gmgxH8QsHb//j3dO+DtwNQBbQznzn2gn1F9Zb5R8d+ze49TUDs7M9uPAL68RudKAnzhzSqrkGanD3Ne8AyC4UJihr0G0CnLji72y0b5m04/eWwPETN6+EAJERJga6WyFD7fe+99u3njpmwoEIRSFS61YkWMyf/muTOeJL8mxkdt/77ddvLECTty6KC8LxE76u3t1nrwZK/brVCN9NYPk0cp+16ptG7nz18Qvfa9c+fs6vUbDlpTYngccaSREQlucl8kzXSvAQJDUCa1QFFl7e3u1virxaMJ6mxKIvy19RAus8E1NloJCwoBHG/0VFN3ysJ58LhhDgh9YTgFIq98qAbJZF3lI1NVICZrW4Aq0m7N1mCFxibr7ujQhJHCFxme4qqVeFHq/6kAwvC3qojKVAHCGnGYSvDtR2HGOEkPyG9nqwVeP8j2G/JxSCdURUmvbhTt4Yo+O5SUdBh4dkIB1abXxTXF55BlqRyElWpoAre56mV1gJ/u4Quodm55C+kXqsrFc0//jmecF9SpbKhJfjf90fbgplZB06sLAQQ1kjkqW71r1e+VKXLpaFV2yOjUqEdm71VTWcyuLz8tcjL7UZX8fEBYHzh9GUCYrbO6D8cBYf5+4s++ckC4hfhSvcv6vOe81TxTEMFB4ztQNSAsr1szmf+FOcN2oglfLKqF5bJ1FpqsH2GKlmbrKTTaxtqKldcAHnx7pY2gSYqM9PMIFKJK5v3F4cUVCYW4vlhPZA8JGJ3yuFKVmIr+CDfwpTca3yEkz/Gyc/W66EfJ96FWfFVJnLhaHf8vAGz4gomWmgzMwzrAhUk4+ACEVDPcUoP7pboVoEt92DLD9oNb1gYJEBIwEBAQULkfHX3h3kekLK4qeCizOv3ef496c8l7oZLPnfuDrYuKyPvlmQ4VAOKCJqFOKkn7lD2PHvXl1ZVUeUTbrFWVqp7u3qySQQC3uLBkxVWnqza1eWXAd9jc7pPGcX0NpQ5695rs+PFj9oN/+Ac7ceyEgFRxtWgP7t239999R2MF6EKEhmAQMEY1kIOfah7ULdljXLliH330scaYuQOFkH4QQCEeU1ADR8dG5XHFWEuF9tmsVEipinjlAyrijILrlaVlnY1dnR02xuv6+627p1tBP2ACmirZf0AmY0xia37+uYL90y+/kqpBe9z6IyWtpLhNUNRasEIrHo70lKI+Cj3K3wOwFj2oQeUC2PBsWtpa1Rc0PDxq3b298uRjzhPsIO7w43//qf3md7+zZ7NzAlO7du+0Q4eP2r79+wWkb9+5I3l2KgxuydJghWb33YK6NTqC12CfDQ702vAg/3vIdoyO2PjooI0ODVgBdWgU+cgHZ6CQ+Ru2QVuIyuT2a/UipQSwHxcbCszpFXo4/UhrH4qn5r8sRugLhBr51IaGR2xsfIfABLEPIJnnRaUKXz/OXsAJ4IkAn7XG+NCLyPwH9PFNoJtX7wSUy68vxTTsK42qfLZRH7H1DQeEvj6cNkoi5MrVqwr2qZrwGfRUXb58xa5dv2n370/r2ovlVa+4qH+4TZ/DvSF4BHAq0dcnUGjW09Wl5+sV5n79bU8vavJup8H+yJzQ57MuOrtkFUGySPeZFFhl8SSwSHUt9YhJ5M6VPcP4WwwHgQL8DR380QkjGufKitu4AKqR7pfVxjOB8PiZqMcD/ars4A/K3Ifu5zTpVn3L3zMqRuEZmxhWzHnop8FK4HO4N6ru3A/PI8YMAAQFlwp71k5Q56Da6mzzJJdZSztWM+u2tuJVPSqjfAaAHXCFtQzJgCLiaHg+wmqDyk+1LDFHHEx5e4J6PwuFJPhDxcxVRbk3qqRUV9n/AYT0L4+NTai/kH5AkpfQP9977z39/pvf/Kb+Xn6RrPlSSX3D7Bn4Cora3lLQvOGbpALzQj2pEfHmVATVH5/n3uViUT5DZ+biop9fLa3ey/n8uSrtrDUSGKwzvM7v3L+nRNx9AOEygLBkZZI5MzP29jvv2u1bt7WflktJiEVswGqWCtdKYm/v3j2aL7t2Tkh8a2xkxOf8QJ+sfKiKQ8VlDvDMCq2t7mgABlJMgBBXSUyP3/zmt7K+gCXS0IzK8pp6HIfH3LoGeitsiceqfLPOEjZKUCGqmO6G4P66of4d8cBfX4WwBhAKDAY944UBoW/Dmi8eCWRgUFnwNEC9Xd1q6AQMYibe1tisRb2wtGCzy0v2bGXZ1hCNSFCpQilCNdT7bkJZrxYQbl6/21VkElVzi0C7XvVEf/qFAaF/gFcFNwNQZdC3iJCDfrtVAF27Of1nAcKqgDnrXcyDoCDkVtS7nNbxxapj+fsOUBegLA+UIjER0aEHQq0pS5UMe3N0js8DhEE1iv9WXUcdenHV84mS+paHyRcfg63HrQIIaz+u3mtehDK63TPack3UfPiXfc4vAgjXMBGefmC2vIi5oDUsL8mLsAmT+rZm625tltjMRikMcT2RFMIq0S8jmks6dOO+8oAw/7MQpQpgFf3LMRf5b/T0BsWS9/dMeBKRSf2H3o+dLGLSHuc9NxVrFFXPfAvNeoMVRGbeo67WTOKjWFq35eVQtSTQhKJUEa5wxodXI2Uqn36Hma8nmlzSPfoBSVoSCHOP9IAQbBKQSzBCPl1O3xNFVeDRAZqAIEFhonBVAgjve2TsOABVAZHMfJizO6VIPdMpR6edhB7IJmi3G/rsEH5YWgCQF62xhdf4p1QBwvjfxQ1rwKKi0GD79u21b7z+TXv9tdft9Munra+72549eWpv/v53qgCpcoHwWqmkAAaD+P1T+0Wv5P4++PAjVew++OAj3YMqtBi+9/cLFAIOyQDTzzU+PmajwyOZyiQjLAbMwqLem+9e0r0AACAASURBVCDt1o2bdu3qVfUcAkQ4/zz/2iAgRXVIRtkrLt4mQaQmp2UBUk8cP26T+ydt186d1iT/La8oBIOkrCqMg276BKW2rcREOVOspkLd1dGpgM8FPprVQzQ8MiLAhBcXz4geTgRlqPy9e+6cXbh0Ucp7qIuOoxg6Ni7jdgJ6LBPozdO9ShHW/fDoN9Nc21i3gd4e2zE+amfOvGwnjh62g5P7bKC3y7o720y0aCrTBHsKNvlv+pfmalLrzfab3Jka2yqJ1nTsM4+DAbBWXFUwxxnMvALw8M285PkTIFMh6h+g6lSSmXlPX5+CxwWsJR48UIBP1QpQSBXGwVNZlS3ovtD2AC30odKyIAuPUllBNmDLGUo5URkBXV/j7Ak8E9m6UFGjGr+yomTEO++9q8Cef/v9cL2ucgx1FcodX1Q2AuQD9kh0eBXf4zLNk+aCKtMAK+5jYmJcNFMSWg703FuP+xIoGB/XezNv6XMDHLh4TYcSQAI0UC8TEAwPYPQOZIeB/+vKskAYzAWouND0AOFU0iX3nyT72T+opsJemBifcDqqrC26JcgUFH1Vp3Lsh0h+ihGR9hGumWdH/yDrTmqdjx4pMUM1kmfTg5J+f7+eGWCN58/PBaC3ism2iGEAm4BexlAsj1QhpD+Qb9gYUAbpz3XKpM8dXsdrULzlOTFmQZelkgelE2DG+mG+8jtAIeAKlgJ0ZKpt7COwEqBlsnb5LMaCOQIghFaK6Az3yvtQPeQZIJ7FmN+4cUtjBC340OFDYj1QYY4KZmU/T8G8cwTrAkLmM8wI9VHPzKhXmr5G9jv6jsfHJmxix4SN79ghkSQSktNPH9vM81lV61in6iVcW7W79+/b73/3O7t27bo9fTzjlkGZnYOfm2HjQBWQ5N93v/sdVcHX10u2srwkGyL2Sqn/DvZrzNlf6dVmvlJthhGBkAx7L5+/XlrXuP38l7+QzQ5zh4QZgBHA2tndLUYFwjPzqGE/f578fKsBYTApJf6V/CtFoy5jleXJ2q8VEFbZTlx22wnvIWy0YoNXCAMQCsR8BYBQVcOEpbo7OpWl6qAkjhoeAVKppIzsUrloC+slW1hbsVUyP4mSxHZXCVp8Q82LymwdqP4FAGE+/NCzT9TZTRtIPvAPrvPmXUb3tgXI2A4Qfn7An6ty1hSsMiuM2sv5HEbg5l+nn2zxOo1ApZhaEZ/xYXvxr1yVczuaYxwM8hJqa9OBqsxdRhfOfeQLVE63mlfbAqP/AoQa5C8KCmNMM9saABBVQsCJKKPrViBz/fyZzT+8b4aZdKlo7Y0N1gX9rL3VhrrabbCzTQCxYd3pN/Htoi+e1Saogs5C0Aot083eK55+iRGdqDxeZQzqpvv6uRUAQZ6LbbkUogfkSYCrqjoYCn54mXlgyzQJj0DvX3G6S8U/0LPGAaRCwU98B1FNnVpEk747AIXtRJN74CW1aKeieRUio3Nmfc0Vmwm3U3EQymu4NrLlUPY4B7h/B9aMUxK/ELBLwjdJqTWoPL7SXFxCvTpJDc5tFng2VBmpLLoionp92e8bzCu46bOpJjynv4bK1uqarcy78XZjuwOoDAym/SS20o0SBmQEyQ2uSLh/yl4/+7q98fobdmDfpIIE+mauX7umqiDUPO4FgDc+MW5jE2MKXB8+nJbf3vXrN+z+/YcZQENsAZooFUJAFffY29OtYFsegb29Aok9eBlCz0s0Jc66O7fv2M0bN6RaSgVKfYKJLqYKBn1DS0sKWgBZQfXlbxBx2LVzl/q2+vp6dHaqbyWSuIklISq5xMeYDz6v9J16UKlKYLROUKw+p6ZG0SkJLqFTMgcQWqAXjj6acx9+aDexkHg4baurBJ3tNoIy6NQB27VnjwJ7gr2ZZ7M2P7+gIFyU0fV1a0m9ZTyQvbt32aGpSXvl5ZN25OAB27d7p3W1t1hrwcEg3y1qEwlNtehBiurgZmGWbFdP1WFwIzGMEhCsdfVgOkAmsUBgxnMlWGauBWOgtY2+yhbNBQRyGGuqZIinQNclGOc+PSnQLoVNgBfz9jmg8eG0ngNnD/OIamFU5vNVlsQcd3GkXEIj5dEFLMLOBZVX5PYvX76sKjVqiLKLQPhlbl4CM9pRZDuD4Q5AyINNKt6AQlXUaP9hPIol/dwFcTrVf0iw7gmp6iOZ/keAAfeLtQbCI9wftDfmOq9n7ERNbqVn1UUymOv074tWu7gg2X+q3VQKfR34/alPWiwe74fkfVXh7Ol2kEaipbdHbBHmPoE8rwH4kZSBqhp7tT/rlGxK+36WwEO8ECuUmRkF9uz7vJ65LwAKGOztVYCvHsNtIpN6SXj2/dAqYH0xzkouLS1pzty790D7asWOpFefw73QY8u6U/VQr92QV2AoF6P0CRVZwkcoxJbLeg6AQl4DaEYIhvsDEOLdR7R97Ngx3RPXFkbzgETG1f0CHwgU0ndKTy3sBbe3eKReQ34OWGYecW9fFBDCikCI5umTJ5ofWGmEei89twDdHTt3qhJOEukxParsGckTGC2T+aUFu3n7tv385z+3G9du2sLcoszeIw2k55uSpJzHR48esZMnT6pFoKcHkSPo6k3WhZLtyIgq91DsWcOscfZZKv0AX6iiMCJQUqbiury0Irrov//s3yWohcBNb3+f1heWPIjOqLpJ0oOkwwoCYJUWssA7EQtxfYh3Mf4wb1gDztj5mkVlAITXnjy2//5//4uF7QSUUQBhqQYQShr5KwOEBHdeOkadqJeNtq3dGlQCXleWq9TcaMXmBnu2MG/zy0uZr4eCuorfugPCXPPvfyYg9Ox92sm39d3LV8Ti33UqhF8hINThkoHLijBEBX1tQ4V9AYCUbQqpslAJ/FNWJJ0o2TUkjnRW1csBx6B7vRAqrLm2rUBhHADRQ8iGzCFSrzqp98hdT7333A74bfm7/wKE2z7Sz0tkOMPAjekbbF2A0PsHnTK6Rj/Lo4fWsF621sZGG+7rtfHBAdsly4keG+/ptIK5qEx88aw4lABykZXlAOWwJvPtvXIuNBAJHv4dlQMHjvS4OUMB8AUti34W9SIkwY8su0+GM4kZBWU0qozMTQJ8vpxu6gGp+hCTQIiLHGAj4b0wTgt1A2W+ZEOw7v8OyqqL2ThVmgOH15Itpj9D/nPat/z6oxfWwTJUrmpvTYJhAI4AqvbZJgFCNwUOoB2VPq+CqrqxUZ1ZD7pMJGq0z6dgCSDD51PZYm+fffZMHn88AQIZgAnZW2wfoDsRyJHRXZt3xc3GDtBOCqgzH6vK1FOvYeoRam9rtd6eHlUHv/HGN+2NV1+TQTZ9Pni8/f73v1cFhuv5m7/5G1E/OaygbdJ/c+XadXv27LnOnQDmhw4dtJdeOik/whDnkQciffEtJAzcD5BggyCAMw+AzXOCRjr9kL5CTKKXPImQvGb5DOYKVg1eAXrsSQJ6osreJ8jcI9CBLgqVkblZXHUlUc0HKKMo2DU3Kwii8kHQSQJDva6J0tzb06egWAreCUiyRvjGAwxvLoJJFP4++Ohje76AINCKra2W3fpgbNBePnPajp84qWAPcYb76b4ECFUhxC6Da2kSCH/51Al9Hzqw3/bs2mHjw4PWJjC4IV0BaKMtUWkWQgoBOE8wKLUc526V7UTqMRTxx0Ejcz4ss8IqhXEB5NEPSk8q6yX89awBSlhRvyNQZ/4D7OjVCgEn/ODctP1+Rq2DXsvagFrK86LaiMw8r6WSBm0721+SST0VQfaN7ExNlDUxC6SC7D3KBJuPnjwWGMSI/O2335YfnPr8lldtfh4Kc6O1tDbL9kP+kklMhb0D6ih9qsjcA76WF5eUgIjePT8r29QbTAWP5JcSBI0ulU/Cg4oSa4/ECaCaeYStQABi1hYVR9YBgS9gUNVAqK7zGMJjAO4UaQL1bmI/5iVJk273auyjUjc8nCXWoh+MPQ19CYR8UAGmgsM1k2gJc3uuV7ZoSYAn9l7mPMkakjNBgxX9d2kpax/g+bCe1C8sv1mElqDJ1/+qPb/q+crGz8LC487tuwLvTEuqfVT1uD+v1E1rjrBHAEhZ61B0Getz597X3yN0xVghwAP9lP0QUAhFEdB24sRxxTlU5a5eu6E5QzWQ+cfrWMMkdmIvgjZK9Y7qv8BQO33KJXkd8vNXMW4/ciQlurwyWYn9KufqdpRR9jXOWNYDSYLB/gH5aj6afiTKKLRWACHVYWiiT57N2OLKsmiZaIhwWj1fmLPrN27Yj378E7t147aVVsvOGhCDILEOEyjkHt544w07fvy4mBqdXS5cuXNiQlR15gtnF61pCHcBfAHCsDtkQ9KByi2A0I3m6TvGsuMnP/mJ3bs/bUsrq0oSsg8vLCzZCjY+VL1hGaWksItEOm0lDwj53/QSw+5gTbni8Eaiebd+/RXCrxMQSkgG+ez+Qevn0F+HykB/S4uVCo22QlP+7IzNzs9p8Ye6qOOcCvD4ugBhFUGpBhBWg4RqQJgviQV1RABuW0BY8W/M963FplQvW5UPgvPiDil0qitAot9tAQgVQOb2RgddXnmN7BwvduVU/1IAqPesBJrV0jPVFcL8eNTdhl8AEAbdT0p79CC1tSnY/y9AmAuSayrR21Vb6z2HbSujtS+IeVNpKK0ordX8bf59K4CQ0A9AGIIyDggticpQMWxvbrIdI8O2b2LMDuzeKduJnf09sp1oTgbNoeTr1EanQgKCCHyiJzD+xudQ7DNuAB9gUJ5aqeeX4JbMIqp8qgrmxtUz1WS/E20v0UYDEAY1VP1VmqtuUu6VCqd8+RrL+yZ6xjnmuINlvxdRp3J00xQLa4RpgqcfgsXoYMF7fpxW5XS66CGUAACWEwBvgVEHNHwGx2+Ym0Nd1D0n3zK3x3AqKLLhm/fARHtNVh9BGfXPKltbW4dAFKBGfUYNlsngr62VlPUGtF27fl09aqVVgCT8N29x1zYjQJi+Yq9AGG2jwZoK3kfJubNv76QdP3rMvvedv7OTx45bb0+XAgPem4AJehNBFIb38wtzdvHCRfVx0SNChdL3uXUlmPbs3i1q1elXXrFdu3fZ8DDKmUjFu5+a05hc5ZNAkz46kqFQxdQ7Nbfg5vQbMJ/dt48x5WcASwAVIjzBcGAXZrx4dlRTVJFeRwkUOh59VGWvBhLQtnq1WeAQJVH1glYqhNGz1FpolaAGz4xn5xZNvpdj8YEZ9J///JZduXZVkv/F5P/V3t4l1czd+/bYjp27rH9gQKIUqKMS+AMuWC8sJeYcyqg8qnJxzfbu3mn79+2xqcl9UhuFQjrY121Dfd022NcnTYEWwK7AIOdfLSDMV7LgEMQcyA6fqjnBvZH4cbP3x4ozhoeGE03Tq0qMKRUjVasbmkS/o4JAJYHgjX4sqjHRN4gdCRUQUW1bWmz3nj0SVKJfDOBCvx8go7+vX+PEs8iSIuyL6xtuQr+8UvHdYy0ng22mt4uXYRtSVtWCecpa+NWvfy0qG/RNaKMkfdSb2ETPoyeP1ta8kt/e0ar5fnDqgFRfSUpIdTad90oGuZiCKtXq4Xs+pz5p9rQuaKednVqbUGWpmFOd8742Eh8FgQn1IiZQJXuLpL4sKqlUfz0WAviMJKsUEhoh8EVVTftfGz2dC1m/tqjc8oZctbVVxHv8s6FXAm4Biv4ZKQjPKXlyn/T/AgjZp7lu1gjUZgBOtlbw+ky+2GKRAAqDyleHHlo3oZk/z3LxEiNLcm0GWuwMFizPlWwBfFKVpdfcactUdx2EsgZhQpCQALzyxdgAGAEwvAbgxlyALgyIPHPmjJJNJCJYsyRzsJ8AePI6ElskvBg7wCDzmXFgfssztFjSZkoigTE9deqUKsNUwX3/r8R2iv2SkF0eEG6KRRuadZ4szM0oWcVbAGKpQnIfUJEnp6YkWES1fo5K8uqyrbEeC03W1NJii8uLdv3WLfu3f/uRXbt6w5bnUff2CqHnAl3ckOcLY+N73/uunTx5QgJPVMZJBEL7Z96zDzF/Ea3BQ5Exnpo6oCQE+ylgkL2BpCSVzUuXrtibb/7BfvnrX9nMzJzOUk8UmuboolRr6c9NLgJqc64BhOn6WGP0MGI58Z3vfMd27tyhPm++xE76OkVl6lYIoYw2NFmJRQNlNERlYAjnK4SioWwlKuMbS70eQqeMeoWwyRr0PTo0bIN9/VawRjcibSlYqanRlhs27NGzpwKEbJgsfM+MVw792k3gL1shrCiA+rqvVAgzmo4fQXWCoVxFcCOnRpoDkgqu6qIgPxA9V5Imf9hl5M3u41d1LDQ2j8sXqxA6haX6Nd4QG/1OIrBlNLkIWEOO3vlclddvRSN8kWphvqK3VTWP9w9AyKar5vSlJbcxqdnc/5eoEL6A7UT1WVXN7f0igPALgUEthxwdMe0ZCop0eOfXRZUpS9X+geaxA0LAIJXCsoRkGotr1ohyaFOD7RobtYN7dst2Ys9Qv030dHmFMIlfxRpVjwfUpESfi0qMAvwUSMQ98r/5dwjOyOgbQJaSHRFMKKBPX06N9ERJ+BVSmXMAVM56lpximQyjU1UvgndV6qJ3OlVCYv05HcWTMMqQAjREAXRvQVfT80AcSXNZMySRGPfl8wDOxSCcFsXfuJoph5vTq4MORzCAgh3AEIAYdNE4yAiugpLntNmyJOmrqFvJIsftfxxMecXUq4ousY64R5sqZAIkaa5wvzwzqlQ095MxR9hE75GaSGJNh5CIb88bUiKNvsXGZn+W5bWyKrr0knz7G9+0My+/YocPHVBFQJ5d167Zvfv3NR4YLBM4XLt2VZ8PqNa1sR83OBAnkEDlExpWmIMjDkNwAkgjWIKaF4kIghKUYkNVm4C/v7df2fPFxXmvKJdKAsP8DACuBIaEDnzM3GeX4NFN6HkG0PI4I50tmXpqCi5eoLmhb4LNdI7l9kGdo9icQFNN4kpkxwE8GKED8j785BNVh2DwUIHqQLhhZNQwXMfoGmopr0Fwh/GLoJbnW2huFDgANCBDv7q0ZDvGRmzPrp12+NCUjY0OW2d7q43hHzoybKP49XV1OSCM60yV3soZWAGBoRIe2nDZ7pbLivAztzt4ItEK5hViRfKa7KJP0kGRkpuctsmOAgEVzLr5OUAGwE81JsTKUBwmMGTsEBRCZEfiJSkJCR1MVYGxUQEOPaB0HqpaBaUygeZQTRdQLzRLdITgMr+u5OM3P29/ePPNrOIDYOCMi02BMEktVhsk2LESabdj2DMcOCgPSOY/1TJAG5U8URRl0VFUJUciKAgCra1pn5ZKdxKrIsEVCTX12WH90+DWLqo8px5E9gySHz7XvfrYkbwyAZhDAwMJ/FSfRer33FgXUOEa6G8Lk3PWHXse4E4Ar7s7qa4+Ef3X2wF8zgfbg3+7/YoLfLH/qcK/isANDIhkWyDA6om1SLBlvV01llpxxayVYDgo3mhDWTTN0HR2qMoqG4QGW15YlOUOSQYqhYwvdHOSDHxWtDBw3+xFDnB9wgBOeMYASGjizEHGCGB17fo1/S2WCiQu+Prk0/P24OEjAT/6maGbAh6x1qHAQj8mYI+EqPcj3tJ693YKHz+qwlBVo2czn8SMM0jPxLu/K64DikW9Ot9UaNc9rC7NiTKMkBZ9jFREWXv0Ku/YtUsVQu5lpbhqy9Avi6u2zls0NQoD3PzsM/vVr35rt27etsW5ZbQmleyNPkL+OzI8ZJP79toPfvAPort2dPr8RsCSZASJMxJV9+7dtStXLrsFUE+PvXTqZY0r54lsZ5qaXdX67l3785/ftj/9+S3781tv29IKycBGGxjsUzSO4i/VeXqpwUckY0g8ulhkYholBlq0rOAZS9vCd//u72zHzh2Z2JsSNH+VgBCFUTjKAoQOClUFytEyFKzknLe1aWexnQNCwZ70Z/4OTgELQIiYDLYTgMGB7h5raXLeNB4ka42mCuHs4pwtyBcrelRcJSu/6KrtHrZCVHEF9X6/nahM9d/nsUSYYFb/RXW/3uaeNc+l1BWVEcTcEhJW7jkWW3TiJfuPrBqXynWe8PPB+ioBYYA9Pi/6nGLyizaXKhh8rqoQyZQ2A17b0ms/p+csZzuxVSWTn7sZt2cbswohwVkdQOgDVG+MfMi3AkD5n9f9m/9MymhmAbN5fn9hAJfe4su+btMV5AGhI6ksYA0lyuhpyxcu8/sF+0aTrVf1EDavF9U7WFpatKZyycYHB+3I/r129tQJG+vqsN5CgzWU3HbCVTE9mHZAiHiGV088y+0HYNgr5AGhq2ei/hdZdO/HisMxgm9flpVeOf4dvTHKSifFvlAzdOCFnYRTJhWGpiAC+l+oigYtLuv70+d4NlyAsMnXoVQk29tVseCbwANBCoJLPoPqka4R8RFVCP07KGwVQIg6qfcJtra4xQUVEZejd0VGKDitZDbT9cYa4h4Yp2Lq8yF49eB4SQkZv5ckGpMqEvHM8cKiwhA9RVBcoxeIDCxBC8Hq/DyiLCuicooCrkx1Wqs5Y3oBwhLgpcWaW5qV/Zax+9q6AntUFceGR1Qh/P73/5vt27tXgZl6wKan7fyFCwKCBErQAvlsxkUVvATkAf9OzSWz3KJM/OS+fbZvcp9U7iSCg4o2lM3OTvWOABT13yT2gcgEoj2cDK66SN/KsisOpoRb7O0Eb07V8+Bb1DKCxo0NjTOv55okRkLygv7ZDQAklS9AXGd65nhmFgxBId/H3dKB/i4UXKHnXr12VT2Tn37yqV27cUPV0bb2zqQMOCx1vR27diuBSzCHRySCO1TFuE5lyVW1blDvYAtrjP41KLErK3Zg/z47fvSwvXb2tO2EgtVoNtjbLfXRjrYWa0/WE40tLThc28byiq2rOltJuHikkY65xPz3MKWSaJIcfToToYHhQ+hr8LmouICE6FdzAZiCevOokvGsoBsCpFlTiLlQgSGQ3btvb1J+9R5eVbeoLKyu6bXMdwDH6IirECK+41UWD0xjX3ERpmZbYz9YXRXgliqw1EI7rbXQbstrS7a2tmJFiQN5NfPe3bt249o1e//cOfly4s/GLkJPExVOEjhUO0gEMP8AYdxPb3ePjY+O2s4dO2xkaMRGxwALO0RDZNRCFVI07lb667rdZka9USk+CRCVhKp4CiSlWAP5KpsSVdqnokLo//ZqOeWAzV9SWl130AlACgVXQCH7Ds9I452Am5IYxaLWA+MfDdD+ek9MZQnqpLYM8It9VYlJbSHhZ5fYZxkLrfK7uODwP1WrQVJHpTqOMI/8+RIDRdTc5WUxBFhvCAt5cq4kSiZ7CskjQFx4QjJ/rl69qrkJmIMOCyX3ypWrAjIooCKaQl8n64y5Cp2d9U7vHO/FHEYNE3sVABBJjMOHDunf/P2du3c0hohswUBB8Ifq4cPph7p2+km1l01Oar1LbTfFQn5ukKioPLu8B7UDxUYJi/HNPoz9CIJCnGuM15WrV0SV37tvn/c3NjRIVZm+R5KJxfWSKnH0Ej6bm7XP7t6xW7fv2I3rt+zZzLytraxbWys2IY0aUxdKarRdOybsyOFD9s///M929rWz1tXd6ecbcenammjLd+/cEeX6nbff0T595PARKawiWqS1R+9rY6M9ez5rly5fsZ//4hd27sOP7MKlyxK+YW2RUOVvSeaQWKA6z5hIMIa2E+47KYUr7sj8Y13lfKC/3/bs3a39kP2SxAmJlL9KQLiKMX2ynQgwKOe+KvNXt53IA7NaQBiqtNl/AxBKJMLUT9DR0mb9Pb3WS6BBhqRUsvmlJVvaKNsypqhrywKI5ZL3u1Sy5P7ZMfm2goGVn/9HAWG611gFSYwh2yCzD8rbWqTTqgoAcR1VAr25V6q2mO942ua2KquRTHUEkzEmafVmpfQ6MOELUUbzFcJaQBgBcTwbiRukKI+FocBZw5fr1YssaYCPfDXEa6xb3nsAy/i82j/UCKeAmYVLoBx0PwHCXN9jfvC3A0BbVSLj9V8/IGQt1B+zLwvsvuzrap+HPy/oUbn1oECxkv2Pz8p/ZiYqk7OdUIWQ6iBvtrps5aUFK83Piz7a09ZqE8NDdnDfHutrbbIupCXJMiZAGEqigDA2aTbwmB8ODD15wM+jUkAooMAtJ06QB1JV+18dQJhXMFR/C1LVEgiZy6qHCvJFt/Q+IipGCgyjryhVA+NADpaEU0STII3oTZ7ZpaLBt0zqyYALjIYyc/x9ApQJTIielIzpEdeBoslrAB4e4LmUPd9ZJl7N9B5/RT6Qf6sHHGuDZPdBIAn1jIMzbdpVW0GMoQypqRBGlTGrPLr4jH8XrbhW0gHsYDA1kiRQ4BXCtA6YdlSnoEwWOFvKoot2tjqtjc9D6GR0eFiGxUeOHLb9U1OS1+f6Uf8kMLty9bJ6degX47kpoVAsJpGQggQ1AIQEQfSgkb0HLCAcoXkEE6ahQb+jxyoUPSM451oI3glwmWsEZ25VQHV3PdF1PSBzW5R19V8RwBMEq4qwvpFJ9JdIgoSIEmvA69mqXnT1dKUqSrMARyQ1UNsEEEIxo5+IigMCJtDOqEYRxELvoiI4PrHDBqCt9ffJSw2xE/raPvzoQwWmweCRtxvBP0BJoMTl1g1F2tUV2793j3zBUBnduXPcWgtYT7VbD352ba3WyfW2t7kUfGubbTB/kHP3SeTJiMwj1M/DxFvKEgQ6m3KRKz1VVOOUqEAJdXZW8xfQhLIqzx6AznPmd0Fl5ByDtiZDdiVKWiQ4RH8r/5b1AdVaqkBLKwq6oYwCYgjq8clDsZZgUucWCYUUQ8gQvVCwFfrcl5ZEQQvg39uLyMmArQIGyyQDApCx/a2I8oZHGoAQOvWjx49kSdGFaubgoA2POtiQ4A3JkORF2I5+Q0dnFpwCLqi2MYrMb/YC9kJeS+UEQJAlwH06pTWcmGDqmaWy5nuQ7025qlFFkDIl9DNT603nPMq4xRJqwp6sACBFHxpqplAl630BBrWPF5I6KgG7eglJACwkBV3vsCKMUAAAIABJREFUrZa4DrR8GBI5NdIsQembrfewx4zLzSMqg4gfCjzPzWk+iYK5a5c1NASHvSyFUVHgJfi0IWDIN3P60fRD0X092eYWIV4lLOt50tfKzxh/qIVQPWEpAKTpJzx27LieC58tmvuzWam+Dg0N28jIqCwREHe6efOW9p5jR49pPOnnRKmT5wOrgb2LZCE9qbc+u6k4GzAI24GeWT5Lfnzlkq0uL2eJxKyyqjWW1GXTeSAwHsJqJGNTEo3XU+XkXgC8LlgzoH2OhBNCVCtYRSGUhqjTs2d29/49e/eD9+3Cxcv2eHrO1qjGkWQqkGgC7G1YAfptW6sdPnTQXn75Zfv+9/83gby2tkSDL6MyumyzM0/tRmoLOP/pBTv10kv28ksv6T6pFPJc4eIVN9ZlsYOi8o9+/GP79MJF++zuXVFJpb6b+nsd/DsO8dZrZ2ZglcRzDWaRrykXQVNSg/2NNZk0AdTaxBny11gh/EsBQmiiWYUQP5JCi3W1dlhfT4+hONqCgt1a0eaQIy6u2rzM6YtW1OEWsYQr21UCxxe1MPiPAUL/vMrm4GCEAvM2ZuApQIxMVHaQ5TwPg1qW4FKVHWLtZ+Y3wepgvfra8pTIkIDevIF+OcpoBKWxGQQ9Lp/1D39E/jYAYejD5a+7FnDk/7cLX9T/+jxAmPekCZVR72dZVUn/vwDhlkNb9YuvEhAqAIrYNNQmU39GzKn8fxXyaYOtNqbPA8K1+ec2/+Sxbcw/t40ECguNZm0dbdbZuGEdGyWpjG7kqoMuhuI+WKzLEHOJaiFBttOnKkUG76VyWmOIdTiVKEf9jrWezJqjl4WDwD2OwgDXFfIIUgQCmvD1C0BYyWSH2qnGIVQj6SspO+VUaysDhE5x8n7ItYzuo/eQEij+pdhAeLeFenmS1YSrhuLPiHoqHoRUlvi30826u71HSGI0qkx4z2DQNT24zfXwyarCvxkeYi230vCscaiSqiWsgtuyf1cFX3IW8ECf/gz2EgUvkuIvJo84qH0JDHAtqZUh5hLXpwpF6pfCkHvXjp02MjxiCKnQ01NcWbXO9jY7dPiwnT59WjQpekQA7ogOnD//qZQdb9y4rsqhTKaXl5PPZIeAH1n8UP/js7xnZ1BiAaLkAqgwI+7qVh8d2WAENBD4ABjKE7PQIvBCEAuQAJRwn1QTmZN8uaBRWT5a0BwBIRxLApJ63YI9n5tNvXCAqYKuQcFoa6t1JMl+UYVVGfFAprmxxRo2muzOvdv2yflP7be/+42dv3DRbt38zHbu3m37JvcroET8AWuJDqTxGxvs+o2b+vt38Te7e0dBlM9FgvE1p4zJoBqbgyaJxSCFCyDcMTYmpdGjxw7bzh3j1tvTaW2FZmsrNMm4ub+n2wZ6e51mWKD3Lk6RlOesqk6nnaKm5FQPEKICiOUBwRzvSYDKmqLaiqolz9Kr+QARX7/ziwsuHjU0pAoj68xFaTy5kLELqPStovo5pwTC9PRD/Q5AqOAbv9B1PtfjlvxzcCuGJYFylDyZf2Nj4zaxc5eLVYmmXLlBrYViUQIiGNdfvHDB3n//fbt247qNMLb79ws00NeIAuXi/IIEigR2Z2bs2dNn+gzWB1RXKoisl1A1hZI4kiqJrrLqvnqRbIhwSDQ5aJrhPZh/LgGm8rnKjDkTJd1cXNWA5QvecN4nyBeBdDANRHdvbal7gDE7WA+AWIAhcw86L551PAf2NdYZv5dHZKcrozKPa78iiRm+nrW/J5ZgHsgTdXFR9gPYGyD60trRJ6uS0uq8FQHyxaIoovxtfx+WFv3W3ddnz54+tcfTD6VuzXUAvAC7jCVegIAmngUVRPYkekeZU9B5AZ+nT5/R/bDvuzDSPdlaQPE8fvykNmBA19tvv6M5iDgMf89cItHF3Dt8+JDGgWv8xS9+YZcvXdI8w78PdVISBdxToZUexxWbm53Jzp48rTaqvsxP90p1mw/mNGuLn7H/0HLBPCTpBN3y8KHDmpvsnfj4ybZh/rnAJEqej54+UV/3v/30J/bnP79rc0/WxAzp6G1Skk3si0b6+NuklPzqq2fsW9/8pp0+/Yp6ZXV2qKruNkLPnj5RS8CDBw/t6ZMZe/XVVyW6QzKIZIYqfsnm4v6Dh6oM/j//43/Y5evXdC2FgvcXhxgbLQRuX9XilUISlsWifBUHh4eTfdGSEkRQ+kl0qK+20c/raLXQhXoCokbd4cVitS/1Vyw78mslFpmZbdVDGIBwqx5C//DqCmE16EkVq0wl0BNKtYAQeWIqg6iMdrV3WGPKjM/Oz9s8gLBctDXoA6osJdqqNhsCJ78G/6pHPKgdou0A4Yu+x6ZtY9OnxxVl1StPG9T0reWre5FZSRnPmiCz0o+YU/9LWdG46gBlsYH60CRl0TRM9cFXNcCturvcBp69Vpcd1x5U1MqrgtaUz7j5S3zh1j6lrCqUPclcZt+7gzZ/VQa4Zg5UpoMIubkDlwUbht1hCJzNnuT9lKa0Z0HrfPBWy3Q7gKsFnu6ger5WB/lfZDHnA4Kq18UCqztm4XW3+ZfbrZyvamv6vAphCBJlayZWdXgMpQqhKKPYE6yXrQD4WZiz+acAwnnbWJg3w2B4vWTNrZjSN1gPVMr1knoP+YpAJnrUvKpe3S/iqp8OokJUJuicvEf0p/hhiNVDhakQo5vvOyF4DxAaPUohjsUhxiHkSnguyFL5qjyz/DPnEMkDQvURpoCMSgVz3ftrOlO10021pRgpWwenWTYnqiD3Gn2OLnbj/nRJuNTVMDOatVPdAdMEDTrQavqKY/lICTopmVYUTZ0C5gIW1VRs/rcquEl6nmsINUhdV9GDDMbKASsCGqmJMrdnOiCMUyFsCXwdNjU0qndqav9+O3HsuB2YOmCPHjy0B/fu2Z3bnylYwjfu2PFjNnXggBQZuU+3nHiogOvuXSqFDxWUUYUFhIk+C602ycEzRpgh07eDmbYqR+UNVQapyiA2Q38V1T3ABOqKzIVCc4uuk/mpe6TSl1RxY28POj4Z5ugDhY4FHbbSswkQC382p9QGLY6xCYNrxQOi+NNXs2pzz+ft8pVLosp+/PEnruLY2qbAcGrqoAJWxDkIdh8+mrZ7Dx7YnXv39e8nT2cEnhH74XyWSFHRqaq1gLCLylNXhx2c2m+HDkzZ/sm96iHs6e6wjXJJCRyqg51YX3R2WBsVOBli15zhAY703+RLmM6orO0Qq4m1NadftrSq2olQDM+SnkdURgF6rBlRf1P1SMCIwHZ1VYE8AT3jKAZBUqDk3/wegOUKnR3W19ef/Np83vA6FFd5fkeOHrW+AU8ceJIG2mRBoU3QR3m/mdlZ9WqiQIv/Icbd4fVHJTPK8t4/apqHUA8BC2+99ZZ9+NFHEp/p6umxvZOTtm/vPvWPQb3kcwBuIbb2fHbOe+s3EMiYk0gJ+wlzExrpnj175cPJfON6g8kQQlkR6AsQJyqhhFhy1hV6JLmctf9vSSNlPtX5k8kVYV3hlM9xFehZVcBIpEGdrfcFoAUUoBRJRQyAD4hBqVNemNgVJaG5sBhRwiZ5o27Sjand23IfKlqjaJBeAeT9EbgZHB7C3VLPpVwkeePrEjAHjZhKfHdPr2i67KMI5IRqNes5eshdPfQzAT2SEHgE8j5eXbupvzty9IgESph3Dx8+UF/ep5+et127dtvZs69p7UJH/OjDjxTX7NyxU8JSXDPVfx7KwQMHBS6ZV1g6XLx4URRzaO/YNpAogDIKbRrLn7t3bmu9MM6hxsq5pn71tUTbTWCcc4/xD4EynrvW0pMnumfONWxzVJkGvC8s2LPnz+3R08f6L/Ruen2v37xlF69csluf3bX5WSjwZi1tDQIz7Ol9vW02MTGqff21s2fttbOv2a7dO1UthRXi6tk8g4f25NFjgWSujQQpgBerjs6ubiUcOWPoXwSYIiL21rvv2r/9+CeirFJxbZYFkoM5VfabCkr8dXV1G2tJImELCza+Y8J2ol5dKqmKTO8mIj38b9YSFFHR0VWpbsko/l87ILyebCfeueQ+hCtN2E44ZRRASJYhhGWgjDptFHxWhzKaLZg8IEzItwYQ8i401/d391oPvRStbWYyVl6WFwkVwkWqgw0bArHedxel2QAjW9MK6wfZnwcKtw/NKxuGj0EEagGEsn0vJ+celYitAnmnRTg1QhUHSd6ngCZl2jzo9ApFbQAWdM3IgmfXELz5GkPr/B1uBjP1kFAK3BKorVQrXEAm+PkeQHu5XFnPNFgR5HsoWScTVyGi1ATD2z/bfH9k9bRz02496ZywTADC6HnMxikPCKNf8EsCQj/nKi+uZnBWV2TzVZ/tZ131b7cEhBrgLZ7fFiBXc3ibD/+qAGGVqAyXmOa6Aye/ipgntePn4D7nQwjVE9BHT9/Sgi3Pztj64qLAYPPqirVQIWxvsQG+kV/PqYzG3VbUiiOxVFnLwT5wZT//eajmkngJIZYXBYQxJ1ykJe1kqWKVB4Qe6FeYD2Fr4ftM5UmFKio/0d4RlNGmJlWdyH5Lwr2nO5O5Z40CBulhiXVaAYQOlKO/Uv9OdDbGCxoq2UwXW/CeQ/nAZoCwVk00vV8GGh0cVLKhlZ6eqqm3QfWL4MrVNJ3at+Im1jK1JvDGa+2Jzc3hbUc/cFSKKpXavKiMV4e8sZ//a25otJGhYTt08KCdffWsvXTylD28f199WB9+eE4BDVW3/funbP+BKQUY9JVQGSGA4bBHBY9qg39jLfBImW6YLQRVSjqU1wWeRsdGJC/Ooc+5iaAK1S4ot0FRpmKJAiXBrAQvGp2uTKCN9ljY5ETSL3qnJOiV9jmn0RZTJdT7KV3d1qlVXBdAhzHgZ9DuCIzp0eS+kE5/OP1I/XH0KeGNSKWB4HYS8Hz8pKpMUoAFAM0v2JXr1+36rZvq+1nABmVjw27cvKFsvno11W/rDJFaQDgxOmIHJ/fascOH7dDBKZsYH7XBfmiN7bL/KAKyqQaLpuzS/1DC8Nms+ko8ZT93Ek2vJvnKuopqroLaZFlAsE0FsE1JgAnR8rwPFHVf98/jrGX+UU0EjLjS5Ya1Q9Xt6NAzAwwSvHOPBOZU1AD4snopFjVnoP/RQzt18ICDld6eJFyCtYH7kEEt5Pxn/jyfd4/D+/ceqh+wo5O+zVGBTVRiGQWuTRU5ZPnXPW7is+gnPPcBSrzXBAoBHxM7dtjE2Lj6idm/+nv7pOwI4FuYX5TIB7THx48e2/0H97XnMRYkRwiW6SPzvcrZBAr0eU5KzBRdtEN92Kh0Qr1vc1+1tFdET1/29CKZn/QkahOwkgzUHCaZ5rRM9XSqckpVc27TqcU1I5KDXyHPkuomQCOSgDo3c8Iwig9yqswVcbyqCGnL0zG5zQpwsF/Jz5C+5P4+W1lctOLqmuZEnNcAdkA+PbokIcKGhDHL90hy4/wMIEUS6k9/+pPu47XXXlN/M9d58eIlPUtYCBPjE+pVph+WiiJ/z3x+7bXX9exJakAnJYlI0oNrYq4wJ3l+PF9Eodijfvaz/2mXL1+Sd62SZidPep/pyIjA38yzGQFU7EuYG+yVMA+Yd1Tf1lZWs8orz9/HZdnxgkB+WfPs6eMnej8ANPckQFQsebJm9pndfXDfbt3+zK5euy4gdvf+A1XoFxap1tN/ydlMf7jJU3PPnmE7euSAnX7ltOifGNJD/ZY9DGsWQFheT96H0wLy7MVQVakUUx3EagLhH1fyXRYgff+DD+yPf/6z/fLXv7EH09OylwAAhkotlWp66hnDwYFBCeIg/APg3L13t03un9Q9kxS6fOVyRlsmyUWPJmCUpCPPRWceIPnrrBDO24YJEP7rv5gAIb4nqIw2VXoIvUkjAakar5+Nxu1UI0Nl1LniLg/rzdT63w0NypgOUD7v6FQD+TrS7osOCKkQLpbXrEz2TAu5GhB+mWD182qxtUG6f8bmKmQAwwgUY3PJB+tZv6O4U7UVwso+s+kzI4DJXWylWlET8OeAT2x4taDZfdzq72txf5vGMgm3VL0uBwhDQCYywU4RhTfmEvnRQ+DBtAeAW7S3BfJNH/U5IDBP2o1rjNkZjyrNLVc3dQlnNhw2YjbFigKkF53zn+iVrO3Gqvp321YHfRes8OJq3varBoTeS+XBeIAFBZaM/Taw7+sEhLWHcL0KYcVriP2ECiE0UAeEDcVVs7VVs9UVay6VrK+91Ub7+2zPxKgsJ8Z7uqylccNasLJRX4vPiQA/ITgQY1ZpD670AfOcAkTx2lBfC7pM7WyJpEjMM9kwiM7nyqa8zrPTZNx99KkGuVCJ90dVwHEsj1Bvyyv9JoXfBAjle5ep67n3IIeyzONzwU/sDwKEOYuKCIDjs7XjNjSlCqEnePJS2r6/xXf1ovH+mtUqkF9/v07JxZRAU3USMIHoQjl5OiX6ESCQCgjUOL5v3vpMQBnwCs0n7D5q17QEpuI+NzYMALZn1y7bPzkp6ujMk6dJCv6J/NMI1OAmAAqgb0H9QSjC/RC7s+qOFEhnnihou37jut29c9eezjxNwRF0YIJ9B9EAQFTupNba0ibgBsih6kX2H9ERKKrDg8MKahlrJS1gx5RLoiIRjFOBpPLhgZ0LJQBYXP3RASnjTNWBqhGm1gTq9Mbg9UUAJ29EQEVjg4RjQrYea4nLV67qs+ih27OPytABO3DgoBtlNzUbFCoCwstXr8ojDJm/paUVVT7wHLx+45rduHnTymskN1K7QFJ9zFNGTx07av/te39ne3ftsLGRYevoQI2S7xaZ0VP4BevrvwBfzUXWYfVulZ3MEmDBPzSZUeYWJeNRWeduGu69rWsCeQ8fPUrCY+5TJyXK9jaBeqdQu8WIy+57DLKCYE5jg0AHz4CKAMEc+wgBosRNVEnwvQaFUp4HfWMhXqOqMCISeIuq0rQiARgANHsFAIi5RTAJJfHgwcN6hgiqRPUy0kTMF+YjoASADqijAoQo0K3btzWXqY5yjVQ3qSoBCAEUiEahNOqCUd5TSEDrhvcOagAwExNjNj42Jil+r4ohPOXjCDAVfRaQDAW6p1v/ZgyUCEt9n1mlMJ2NUk3X2q/eRaWeS79p2rN5D85vxhk6qVRN63yxngCnXnVx+55M+Cv6BGVr637X+tiquGbTbl4lnJL/LaJZ6mOGcVcqiT5KooX7h3HAswgqJM/L6dwkFtyugzWl+dbmdhMkKpgnEaPQA0g19Kc//an2A6p1U1NT2i9IZkBbZ75R+cU6gnULc+H9c+9rj4D9MArVs1Cw69cRhPKEBtRrmBdQ4AFyACPAE+P005/+TMmNPXt22dSB/ervGxsdddDWSgy1rLkB9RkQRLKN/w39lGfMnoaHJPOfNcPzctVSB8ahhszfUnV0u42OzFeVZNPC4pLA4Icff2S/+OUvHYitrtlqCSpnYrBIIK0kRIAS8dmzp+3s2TP26plXbWJ8XNcrr+G0/lR9L5Xts89uqpLOtbD+6LWUcjbV/Y4O9ZojgjO3sGAPHz+23735e3vr7bftw48+sSczTwUUy2Wn2DOdunu6bHCQBOMhJQDlvXofmvi0AOGBgwc0N6gOf/zxh/Z8bl7J1IG+Xpuc3Gff+973NJacLW7dVPr6ACF6c5sAoSqE/o3thFRG84AwT9mIYlsKzOtVLgAjSZtIvYNQRgUIaTZvbFSGjYwOpvQIzJCxYBGQgVyANw5tIBMADc8hD9D8q170vnWIuz0grARdEctvev/0cZk4fjSFhzpVTkZfACn9XrWxqsvK/4/w8IuW7WSpUfdi/QI2jXUChtkBmUW20YNV+bxq0JrEPmrHsZ7i5osAwtRQW2kq94xnVBGrdv7skmqtPOKYS484/V3liTtoSzVi/UNTMcPuqFF68MockxhGOgxFtcsNvV4S7/8fAIMRxG86o7Z5zy0rfXWPugow2ArbCYA0NSi44GNVyaGKw2EcnkxbvHe9FeNJ3O0B+taXWvOOOQ/KeADxfGI+B6U2/5EJ41ojCqri168LDKIs2gT1CeroRtkaqXo0bNhIf5/tHR+zo5N7bN/IkO0a6LVmK0ua2gGNr7VQ+vNA0RVEa7/E9M7dRgC9uO4ATqE4yXvEM3XRmYoPkYvJuHdhBRDiUeeHgFRGQ8E0faZX4WK9V6rrFREN/z29EV7Rc+AZ4gX5YEe9hpnnoI9FGGSHB2II6cTKSmG4AnGpBCd10Egu+P0n1kKqGEYCwn3VlnyNZh6Uab9Og5pPiERiSmOb1m1YktBvxfiQPabvBCPu859csMuXrkjem7AOkZAA9fUAoSoBCdh3tLapIkdwi5gM6wMvXCqqZMP37N2rPrjpR9MCoOwf+FoR/BOMEUTzbwIOp++6Hcbde3cVwBOoYXgMSPPqZlFgir5BiUk0tygY5TEzF+gplBDE4JDeF9EZ9ikps1IBX1lSsEflhWskkOI68MpjDMv0xMqmw70H+ZKfJP07WV9cjzzwADUMvypKKysaT/wCEYRBwILeNSoOVAVPnjqlsaDaQFIDX71Lly7r76kkDo6OKMNPNp/7v3HrpkDxwwfTtiEA0GANLQjXhAWAm9EXGhvspePH7X//++/Z+MiQvAehykGj7ehosS5ABX1UAQzFCg7/QQ86skSmNg/f5yUOsqndIjEVEyiUAATxh3qHC5pT0w894AwbmorSsFeWvf8XoNeZQFOXLSwtKgEh8N7YmAC5vwcqhDqfqOAlWxe3gXFqoWxfCs0KWkkwAABVlddrsf1wH0AqLlTHqCoxpwAIg0NDqmj43u6CKax9qndetSA5gpIiva+f2XUqtteu2yzCJwsLCt6hxAHwoCoTiLZJ0KTbBgcGJP8PUCSQB8CSZECIA9oh62XXrh0+x0jEJJEUHgGJCijQgAa3nXBgCSDj9SjmSiQpVf95ikom06icTnLtzWmdBiAMQZ9IQPOZSh6ghro5T5/2Kk+UaR+B1p9YS8gxa+/KAUKxrTxdlg7Y6lMgtn+PYVxYLEuYaU91oOP9pquuat7aalcuX9YzowIEQAJoUKmCukolj7+n6ssYAWABvPSMst+4xcaCHTp0WGDut7/9jfYC5suJEydVrQ2Td2iI7AeAM9Y2ld6Lly7pbpgnCNx0dHZpnZNYYB4w5wBuAL/pR4/s+eys1gLX9D9//ivRlE+cPCJAyPXDcOjv79N+x/zmOSKYxT7IcwX8YANEwos5xf1zDgFwAV8knHg9qry0MSjh0tIqsMyexzmkfWzD7W7o7wVgvvXO2/b//vCH9vjpE63xkpgrnNVuEwL1tquzQ0bzb7z+ujxgT544KXBLYkAgNLU3qMWhVLZ79++p8s6eTF82a4okDNfc2t7uDJqGBns291xeqz/7+c/t7XfesRu3bmns2DOLRc5c8Atj3Gujo+N25vRp2zc5KSovVdrrN25IvfTwkcNaJyi3njv3vkA5e+lgf78Skt/5u+9IuIf93OHM19hDSI4lAOH/9a//Yu9mlNEmW0WmXCqjYf3YoIHyDTeWiQdYlcO8ku2NZSVJ9KA8SVTCMzO68YZG6+7sEiD0PpUmbawMOhSU5bVVW6bcm2gh+eRgBBPVFbxc0PxCPYX5xV990NQLdPPVIwEJRYyOQsJrL38gVVff8oAwkPTmTwlM43Ld1UG1QFXySfNz0KXGt6tS6ZPSYRrBagZE4rV1gv7s/mqGKILqPMWvijKa7B6ip4lstILEHNXVqy0ZD27TIFQFijnAFn+4ScRHi6jCluStI6PMOMr/qLW14v2WhIBSeOpVwhrgVq+aUb/CEeu4PnDarir6ZQBh4sHWxWFuMo7NQfIswx+KzJhoY97T8YW/vhQgrGfhUul/DQAYFafKNeXXoP80axGTb6kDwoZS0RoBhPgI2rqAINXC9qZGGx8atP07d9jxqUmbmhixPYP9ZqVV9SRFBY7DCmVAsshbAcJKpTKSNel6UvAWymEEAWRNw7cv7i1PK3Vw6OtAB1mzV414VkGPFCBNUvPZPM/RzmMd+5nBgVSpXkAL4/PJ/vJfqZmhqlokkx6f2eim5OrD8rWnCmcCid4/ReWh0sPoh+mGghiJb6SAqqKPnABpqoB6/6FTBUVDXFrM9qZYOxrXGlp13C97ApQ7yW93diZz4ELqrfB74zCnT+byp1ftxpVb1tpTsIaWBgX0AQirtv6cGE8FUni1CaoO2e+RwSH5sp06eUKHNEEUvXBUWH79618rkEJplbFjnDjAEW1QZQ//veFBD2QkBjIjCiEUUqTVkVjnTCPgIghvaqxYS8QzF4OivO5qls0eyECLvXvvjlQICdh4LkqeDgyopwdhF3p4CMJd2dE9CUXXp0pcKHhgDg2ValVrqlZRuVU14rkCNahnCMecv3BeQRFB2je+8Q17+ZVXVB0ki85cpup09+49SbVD221uabWxHRMyD//9H960jz/5xG5+dsvmns7Z8vySx/icX61N6ueFgsa8pxeV5MyBvXvtjVdelg9dfzfU5jbr7ABItMlHbGR40MEjAiKpP9btN5wjXDFRT1XITOApnyyu0PezWZ3OIuYclQEFouV1VcMI1FnPlf7edgXB7gfn/WdUNAi+lYDY2FAVLMA14874s6Yxif//uHsP77rOK8vzPOScCDAAIAHmJFKJlGSV5CB3eSq4Z62uNdMza/ovm/4DpnpWTVevctlTLlslB2VSEoMo5pwJAgRAEOEhzvrt851773t4oCSXy/YUqmCKxMN79373C2efvc8+/F70vyPwZ//FeIR5grkEEjOYHPWGTMw+c5z5Q4DN/ECWx58wSwAGxoDaJD6X9wYsAiaQ9hLo8zlyChYLuiggR13T7bt3BOQB7bQhwDhKNvjL9A8kOdQgkEU7gy1btzn47ewQYw7zdeP6dQXfrBkYc66b9RDmSMhg+Xy9n6TsrizgernfJxNPxJpNjANKplT3RWA/N/vM1WKpzITr8NIXb3jO2e0tbvybQH9w21a5u0YSuCY66HjIAAAgAElEQVQRkRLkRXfZLP4pHNVRfvO8fYm1B1GhMWVfTbXecgzu7sqOr5hjvBe9UgFD7BVbtm2zrt4+W4JRlZkYTLInC7y3X0grvRUKIO/27VsyOmGPQcLNv9GzD/fMF144Ym1tHfr7yZOfCfixH23bOqg5xmuRZbLO2csA/cwp5grPHhBEIoM5D9N47tyXWRuM3/zmE8lxXz12xPbs2WUjO3ZI4tzb15PMa2gBsqB9gvtnP+Zb7TF6+zQ/SATCiHHdvD+1uvv379NYAGYBgdE/UoY42ZlTklyTtcHe+9HHH9lPfvZTXTcsOutM7YyWFjU/t2ym9cawWgW9cPiw7cMRdWRU86SoAlPBIefOyqo9eTIl19Wx8cfW1NgsZYYMfkhKcf7VlfSccTalz+1PfvqPduLESXs49lCYhGQKZyHGasyL7u5eJdDe+eE7cjS9cvWqnTt3Tj1bqbs9evSIknP0sf3si8+V6OHvqCJJsOzbt992jOwQq+kGcfV/PIawCAhDMjpfwRACCFP9oKeH88LtrA9QHqY7UCxktQM66mGQMfQlo8yfZDQNqbCy0/uEoNeXNn1RtSPu9rPsAXsFS5Q3v6zFEBYBRbZZpB4zug2PiAqxsUsWkKPkgWBGBWYW5hU1a4lpEFZl8/JUePr9Qs1d4VPyjasaEBbkYAJAKQdfVeGcX1u6+uTE8VxAmCy3KyWDBYbtOZLGmhAnxjHdV7AVwQK4g6ybGChrWzDdSH6shfrIjeBJ/myKDF4+02qAYIBoJmymzhXw4M6GBE1Ik8P6HqlHWHdnbELhZjcCfl//75XSl5hntdi3AA7fGqBtAKSdvfJvAZ/khkkCQZlnn6jrmeWvu4DfMyAsflxxnWaS9KrrkYtYJJUAg/RTW1oUKAQQ0nZibe6Z1eFgVjLrbmuzzT1dtn2gz7Z2tttAW7OVVpao7k/SZU+5hCtYMFo5Q5jXxAaYCsMbDnAOMn4nakYIdgjWoj7QWcXozVk0q/G64BwQ+rPIAGGh0b0fDMzmxIFnLR1Swg0rhlWcAJGzLdncgrvnOtNILVnudEbAo89s9P0WtiuAKfUS/lkl75ElF8viQvB9DGkOgMV3zXwnyYxlAIRpnkV/tHABrWj/4FtkYhoTLq163srUJmMcGeCU6lTnRSDG50Ud3+TEtAJd3N1XS2484dn+9JUtuvQfHHYra1ZqKFlTS5MSkTSl3zU6anupFxzFWGBYQS2fD7ui75s3bW5+VmAmGo0zJgQyGAng/kdwRAYcmaUcXdPzEWsnxnZF2WwAN2PJM6M+iJEkeBGQSBJRAAnz6ebNG15z8nTalpcWFXgO9A8oGEbmpDYG9LVrbU37rR/PwWK7RNCDaRzzHGi48cjDBw8VIFKPhcTpzt27YvwAAGT9v/+97wkQUjMIsCQYFns48UT7Chn11vYOJW4fPR6z9z94385fvKj/Xpgr23LZQQFBXF1jvW/MnP3J/wdAuG/nqL356ivW39trfV1d1tWJCVKbQGFnJ70a2wQaAJCNST7I/CVhQH1anKXOgntsAiNUmbD2ucDzgH3IvnBkJaGyjI2ulzgEs+71hnMCX75WqWGE8VhW0Mtn86wZA2r5COh5zoyFDGmaYI1XVS8oNm7Rk3PMK54VxjaKb+bmJatkHhWTR8EM37xxM3MqhEFifsDE8BxDckpSC0YJwNYvFqdXwX8WZyg5uKRrIQh+NPZYDMljuV160M7vk8QAOHIdSItxkEWWyrXBHKJsgEWFkYYRQVINmxi9N7k+WG4SFmK8UHs1N+u+2bs5f9mTGA+x59NPHYyq0b3XlxEnVCTRJBdNJUKFWI1/UYP1wcF1URz/EM3T41kXU6DFvSuCkNgzagNC36zYH5HIAlQYJ8abpBvJAQB7FpekMJD3gn0DlPVt6tOYwtIBTJhHOO+Gg7CPcYeSQTw39jqSAbgaqy5t0ybNTRj4L788KwCB2yjOs7TRoA5QDrZ97mDL+uBZsbZZ4zB5APhIpt299yCTgMICs7/hSguo49lcvXpDScLXjr9iO3c5C4gqgecOMOQ6o9yCuSpZcXK1jgQACTQ+m5+jmCCRRE0f8lPmjhhKDIhS8ktnr6Th9TpH5hcXJEvHtfgf/vEfxGLy74pvSBI1Nln/pj4b3j5k/X2bBKxwT2W82CNVJiE34nTGJJaF8+P27bu6V/6ps6PLNvUPWFNqa9PY0iIdKIAfRvCrry7Yu+/9i505e9Ympyb9jKUWPr7X1vTs+vs3y6l0z949MtTi2qnfBfxyXTzzR2MP7YtTpxJDuKyEDu7SGI5RF4w7rUo8UDn8sWoIvxYQltxUBoDixu8eVBYDy2xjrqh3czlMnM7REJKMj+RJbLLUVKS+G2yyjv49Y8UBpoa6qiNZzeq8KhjCHNmtC2mrAWGwWnFgRjAe1x7SLCcuA9T5AUKGPFvwRWfPCMATK8Promg23s8/t9J4Jr/YHBRWBMYCvxtBiBpOkc9hCOO+i4tD95dkDx7gbfz1O4kFo9eQDn9nOcU0xHSgEPhbvHE1IEwhck1WNHpdShq2kupWSyUZF1E3pGbP8/NWRmIVtVpVouNvywKuB+OVN5e6MNUc5N8XQ6jnrNo4j40kb0n9k8TMhnNl1kj4eU+96lK/zcPKfnVjhrDy3avbxaxnzh0QOigUGOS5FQDh0vSkzT9+JBv7Opoo15mYws6mBuusW1MfQgxo+N0AQg7YAnS53CcAYdFSPeqD45rZr2Bo+ApAyMHOd8hYYm8Jw5moX1EdXwJnagCeHPiiBicaGQcYLLqUVu8j2pdkDQ/YcGtvMpfRJ5EFFsYP7GLuKOoGDwTY3KMSNgEIlfQrSDuzjTv9W7QKKSRcAkg7KEwgOu0rWZCVBi5bEUnm7YIPB6rVX8GUMNacM2y/WJGruXuYqLC+U/Ald1QxlGnfjs+Mtw5Gcp5+lKtWaqmzju4O27J5sx3Yt98OHzpkh/YfsO1DQ9bW2ixpJoHSw0eP1JxebSASW0HmncMeORP7CKYAzAeAIQEqNYD8XU3mk2mLpH044anfZZM9m3GbepeXuT0+TtswH7CKapY+PSlGhhofxre1pckGh7bZ8NCgDQ0OKzCn7ofP4r/9ubv0OVNrxPNcW1N9Hw6gBIqYxdy4fkMBGwARAwf+mzkMgwl78Pbbb9nRF4/KiIQNhXulNgmQTw1TT1+fNTa3qN/gqTNn7LPPPlPND9evgEmTzlkigjM3t6GelJYJa9bSUGf7d+2yN48ft4Gebuvt6rKenq7UeqPVGlKLEpWVlEyW8k1NDdbS1Gg9PV53pfWBmUo6o0VIprYq4cYac4s9MFo2MG/5XZlbpN6K9XUNqS+d95GMOqlows6Y8J7I7lhXrKXunh4ZyzDNQi0Aw8Zz4T1I9BBgM8YY0jCfue7e/k2Ki3j+mWuoGqw7W4+xBk6E9+/dFwABTPV0dwkgR7sTPo+gmjYWDx4+VM0VATsyaEwy6H8WBi8uZVywuYWy2EnquTDLAPBS63nx0kXJ3Hgf9hDmJMYosJYCw00u/4P1Yf52dnaIkYFZj5YNKg8pkXhlf9yka+NnIY8fxKGyuVmgGRks3/RPhOlhsqgFThUgJIGFjDhPcmFeg+ph2Tar5nag5pka9x2xTXGHyQBhlTcDc8eZQk8eZPEeSVXJTmkL5O1HfOymxP4ODuLAOpK/vuBHwGsBwTJ0UiPz1JtRLX6WpTqAPXNA0S/gx5gxP5HEwzAhA4aFA5Sx93zwwQeSbyPj3LNnr5htaqnZswBJhw4fVlLgycSkjE3GHz+WqcnmrZv1vq6uuC2TLOYKialbt27ayZMnta8xv2Nfw8CGvodySG5in+oS4Io+id5O5ZH2MoAM94B8OYyJeG4AUXp2Agphz7gWVA0kmRhpP3eJT7xcgzXGOqX2nPE5f+G8/fMvfq4aX559yHFJPJAAGRraJtknDd737/caPhIZjLcUdsVSonRmwlrSaoJr6+3dJHZwmRgJwzGMvyiVW13R+H/40cf2yckTGmP2RzmlijRCqUccvaa6Q96D/rWwlSTFuF9qeEdHRlRDyOvpDXr67Gnttdw3+z11t2Aqygma6ZVNQona7j91QKg+RYkpDEBYBFW1GKpiM0+oWg4ESSsFCButqQHbbc+wsVgYXE0QGpKqkDuh8dRtYh2GKLhFVewMGYOS+Jmsbmg9OKsEhH6QFdtZ+H3lJiNFqVNkYt3lz6VV3x4Q+pV/c0BYo6Sr2FqiENQpt5WYhobUf4vb8eyON0hV7V2Fc2jlHrshbkssYQV4Sv/mRhQ5k1H5mqBn1weC1eZx2aZcuKS4Hn8qhb8V5KLBEq4urzorvbYmXTs9x4LNoSg+AwAJED6PZc0PiNojUgkiq16DK2/No2tjk6ENXp4mS22prYPCxFZHfYZqPKJwPoGtGuvmuWY/vzdAqMlZdWvVI/N8QEjrCICdACFmBzBikxM2d/+urSGLFSikXhATGbPWtWVrXV22+rVlY+sNQ5mikU2RIYxa11xGGqyYA7DogRcBZ7yeg1+BeKoJg4WLLDn7mxvH+EHCn3l9YTCE3oC+ml0sXud6UOjvx++p0D7WdALQ2kORjGYtJpKhjp6Ag7FoyMx/SyanVhBZ6sYb7Bb+N0swZS05Ug+1lPjyOun0LVo3srTOmvn/O7vKmNX6Ckt46mvcqTDZcSc5rJunLNokQdnT6dTH0Q/Wyv3B311mHbT0mF+2taUVq29psM7uTgFCak5effkVo6aQxMNiMv3hWdJaARkREig51a0sKZt+5cplO336jAIhMuYYnsghMjWpb+/sELCBWeH3OBvKZbc3J7hGSgg7E4BQ0ruGRpFoAAeeOfIsgkGC28jOU3NCMI7bqVqTlEyMjLPM3ntwdnZGQTcSXzepmE7mIFOqlfMeWW7Yg1yUbzLfSNg8wcAja7TDL+yzPXt32uDgsNgNJKewW0jThrZ7P7yxx+P2wUcf2omTJxUA8f45S+tzIGSAWNivLC9ZUzOmIy3W19UpQPjq0SPW3dluXWTLARECMpjdeMJAc4Q2AXLvbBEo6kImm6TNse/KGCk54K7rCwpgSzI0KURg2Dq8p6N6x81R3+YtDFTPieySNhfNLVkrgaz+3SyZz9Db0Xvc8X6hxuB3AKVIT1mXMGgwPtTiwRhxHdRkAgIkP+7s0OewdhUQpzpd5hJ1XABW1YC2NsuZlsQPYIqgkrGFTdccY+7C0iDhhLkeoM6wNzt3ZGVAopCawyR9JMmCLBkjINin23fvqmZKTphPnPVRPWRyWOYa29pbrRszjJ07bWTHiIAK85H5C8ADcHLN7HYAQJhsgCN1ucxVtZFh7VOvyX5N+5OmRmfIk2TUezJGg3tXjVV8ra5qjtCGpLhXpdAnq9tW8q0q4f08QOhEQC4x9s90B2p29lCwIYNXD8epqVRTnANTvC4insvqwRMQyZJma2uqIYYtJeHDnGMPoCk6YJqzgvVEI/mpqUndIwAQgPTFF19o/iHrffnlV7QmYe5xhmVfeeGFF2zrtkGpR6jlvXr1ig0ODcpBlMQTNaR379zTnHGznXoZoPC+9+7dlQIAE62R0R321ltvZvLjtbUVfRbXyB7A77rEeipjwHlugL+n09MuYaffaJQnrJmAM6Ax4i4vX0nkQFLcwLySDGEeMd4kIR48IgmzLFDudba0HlpMTe5XBAZRaOzZe0DPA9tRJzwK4VLEYGtr9vDRY5ubXxAA53xhs1mkBh/VUFu7nJJxM/3nX75rP/3pz5Q0YU1gHhTns844tbgxr73t36Sx375jRMAPA5+zZ760HSPDtv/AXr2O5/flubN6b+4bJ+nSWp0tl5ldxAQla22nDrfxTxkQ1nnbiYRknSGkoDjP7DM41Ys2W4zpoShwQZ6hQATJKJlqd1hjIhGY+Be1Ma4R9o1Wv+FC0xpR9YYMixjNfHG62jUFKgUA5rglb3K/flN4Xn1eHvjoOrLWDj4ZNSYFr5Tns0FFyahnv2t/rQ+Yo4YwY2QjI571oKJZrAdmbBS56QSnRCrWTwxT9WdWXkcB2KTrK0pog6XyADIBQtU6Fcw6EoVVPRbVLGCtey8eC7lpROqzWMgExQhRQMw3oBC9PNk8AgC5wYn690M4PlvPq/AhtZjCb8seanY9hw39fTGEcQgpqmS5kryBcU8ujx5hheS7cnQ1XhtdY+yqtUDhhix2WqwbT+KNJnfGPxVfEI1nXTaaA0JqCOsECJ/Y/MN7tlouS0bawMbe2GAdbU3WxkG2umyNtmqoj4pGR56hjCxlsCv8HQtxb1wfJjFaO6nORbKYTGrpgiS9Vj3zlhXEc6h6AT3NxjHx8NcpE1qQk3oN4UKmhojnGCyhb0+R2MoTR/4ok1UXgXxihuL3mVc5IIQNdGfUNNtzpjIFX/F6gcqC459cS5Ht1XnbCbGKhfXthk3UwCRTj9SXMZO8irXO9wKBb4JSmZ0s1FL7a2wJOFT71tIqaZ5A7xJtJ9ylD6CDWcaNmzd8HKREqGw7EQeGFCcAwvKyakjqmxoUxLInHD1yxI6+cEQGVF7GUJI5Bp9NQ2TAhwDYKj365tTn68GD+2o7wb0QVFADNflkQhl2QFFbR7tABRI6vpAl0tuPnonsiwsLbi1OzSPrFDZRtXFijRYkl9y7b48CKDLyZOZxskPlQKKBsVWydHk56wnHuAA6MLJB7siz5/4lC52YUAAEs+KBILVYLW58cO267gVQxPvinkfrhn0Hdtnu3TvVywwTE8aCYEvMXGOjMvYXL122EydO2JfnvvT5q+Sbn9dR8qBWEwLFPo03bepVfeDI0KDtGR2xg3t2WTtsJ0YkajxPctgDRdbhAq0slpcFCNVfrtvrfnlfnoeSKICP1DewocGD3OI+HWCJsaE5OUE2xikE4fw+YBAWz/vAreg+YV4B+7RVwJyF+QbjxxgxBgTXAELm8uQTb9INMwG447MJ0gHZzN9oKwPLwDUwnmLQOtpVSxUNwVX/mpldmYJrgm4CSVh9+pYBzHkdnykGSuYw7Rpj/k4QjkEM106g7OZM7hQM8yHzGp3JLqElAOeaxicm7eHYY7tz947dun3bbt68JSaR+eNlFm6IQx1oa1uLTEyom6LPJskPAUIMACVNHXdWu7lFdW3IsknG8oyQHgsora4KBEIIdKbrD2VAGF3x85jvARa1ryjWSl4UheRVfmbkNd8bAcKIT3X+VwHBysSwGy8BpEgSAIoYP5hbxoZ1xPhncUQ6+vhcxbRpr/Mes/SsAyhhntSiZ3vp0mXNY57RgQMHBd4YJ2IUEgLXr1+TLBQ3SuYTewwqJ86Yl19+VWcMbCUgj3YHu/fsEUjv7uoR+3jmzBnNS/pesp+sLK9qvbOXsnA6O72OkJo3QA+f1dzSJIdRVALswzB+KBaQzCN/BNTx7+zDzDm+VKuKCdHMMxkIsT44J5kT3A97IYw689TrodfEhsV5HLXvqjWdnEyJPurdc0MqXssY8lrGX3vg0qJqXFlT2wa3S4a5vIS5WCQ2iW2SRivFiDDlgD5KBtinFsqYVtI+r2Slxka5i9L3kL6D//CTf7Qn45OSXBPOeAkU4I192JMYYv03YfZzxEZHd9rE1KRdvnTZPvn4Uxsc2mr79u9Rr1zadVCnzZrjqAIM4paJWS7rs6GJ+vQWa6XE5U+VISSHs6rNhP4+JQE0OWjVcPIqBnFFQOho2jN+NCH1BpFe30UggUSBCRYSKRhCHjaHnNSaBXnQ8wLo4s8qGaSsbCUDhZHJrr7m9ZHqxoDQJVY5w1YMxoro1TecYrPp58TDvGVVG4Tiqz0IrDIGCYYwARp9XmJJtYEiE/tdAGHGtPoV6ClWOZlWSE8TG+kMXV6LKUAYLrSSXq2vY/s6QFgbDPoD0FzbCBAuwQos6XAc2jGiTYwMJhsKwXu2kf87MZUJQEjwTmZ9qUzmX6nvSrvMNKm+CRh0oFwDMVYlhSpmdWpN8zwAXXsVbMAQinVOhjLIRgumMksEwZMTtjo/Z3WLi9bR2mybe7ttdNsW624sWXtp1VrqStbcAHhp8gQUNu/JCCWAXxwiBFwEyNFvrAhoOIjJkEbm09e2yzPDUhwXNV6DfAXAEDU96imY2oEEoCS2cXDkAQPvJVYwJa2KhgeRvMpYutQ+Qxn8ZNgUoEitCFKvMA4/XoN0r9giQgxOAoQBVkNyGs+NKwGstDYj4/O2Ew4I057A35NhjgxD6HOY+o+6IVZiBrPAKyWkqOFVxrVyf9V1pDFQIN0A+1HvbQKWHEARiGFScOKzk3bi5AmZBBAs0ast+3JNamGWu/SVLx3qJQ72OrEX2weHFEDvGB62fXv32OiOETEaGPXQkuFhYk2eTE7oOnj21OrwfAnsn0yMq6H9p59+Koalp7dHDBTBIwEOzpzILacmp1V/xObMNFgoA0Bckia5nIDMiiRahw8f1GcQxKkNCaZJYbZBWmSV0grcuAmMfO7E84bJREZK0K4gCit4tbvw4NXlkmuqG/rss8/t4sXLAh0MD+wPfRNffOklO3TokO3atVvBFj3z2C9x2bt85aqdo2n9uS/t3l2vx8lOiCgtSUkAPsvLQpqsraVZkjF6Dr5waL+NDg/Z4OZN1lLfINdR/5UwKUIltGizM/R2XFQNIUwp+7hMjsoLMifhT54q0kl+1tra7k3eC/uVGNTygkAUbAhzhwBb7FZHh5JCgEKAIoEfDBvrl/qwqCcEHMHoME4EgKoZ3eT94JDycQ38DgEpX9ev38zkndQR8SwJmBk/avkYF94nWJNg511K1iQ2JGq+bt++rW2dlhxcM/OK9yGQ55v9QwCMnm6w2qklCdcCS8e61YmMigmnRlyVGZ9UN6l9zkpSE9DqC+no7Tt3VQvFWAFMxscf2+PxCZtfmBXbTgzC5w309+nPYJyi5QngnhIN6rmoNVQN5vKKTJaYaNw/CRnvGQh4aM5MdXx/hhFuta4ulwZnYJHEEwtbkr2892lRPVHhXC3WNc+uu8NoihkilvkaQAjjc/X6de0RGJC0dQYrn7saRxyRAiX9wXrjeSKrjORFb1+fzgMABUkiWGPmD/MqJJWbBgY0Vs+ePlXNIECNlhLMa5cysw8tyYGU5AWJHhIQfPu83WIjI6PGvEHKPfV0Ss/nxRdf1HNgvyQOYt6rVcXikiSRzE/2Ud4f+TGAkAQMarLLVy5pPb711lva93hGzBv2nWDakZAC9gHyyJYpCyPW4jmyryC3jKQa+51abqhPoLONXodYr16oyC25V4Aye48M2TBTTL4UzGn2AxJMkgjLbCgwROEYUFzofdNjFtRTj1vf6PGR1CNLMpOpAwzOPbMbd27b6bNn7Rfvvmvvvfcbm3+KmmXFrJGEMooY2qFwzvlZB7AlWYDRD+t8vjwvh9GPPvzINm8eUB0mvzM5NWXnL55X7Kl2QfRRXPPafdQw1BNTR82Z8icHCOeoGyBjyCFV12B1bCqYvuiAT+m+DXBNxWacNmYehuIDsVfYv7rLqNoBNDerEJYvZewWPMOpbDKJoDAKyKOQDT45p/uL5ETowjUxEsjx/84z74UpVOO9izVveWAcgDDS3BkDGYBH9xvXFO/hv+/DsoH8MIHCjQLm6MWY/TxtaCHRjV5cKrJPC8iDTAdpUS/lTq/JyiNl8rMxqa7PLNaeFe5LErNUY+ngM+cPItgjWM3YNwHC6rqxnKXb6ME+DxBm91AhEUhsDIyAmdyvhoa3Sx6lQ1Ry5NTvLcY76gcyVnuD57OBhHIj8POHYgg1oxIyVq8smCMZGigKrlmvlbHK1QOf7lH3VKihzc/WFHBnayg/dH2Ce5+eb/+1HhDKLTbtHyVzSWiJPoSp7cQa+wUyjIV5OY32U+uwbYsd2LnDBrvarb+t2ZokIXWWzGv7MHvx1EWsB2cDnUWPIDt/ps4mcrDKFTBZ+/t68pYIcvYre0YUUMhhHdn7jCFMbDkBQaw1AvuoH+Tfwo20CJay60jDnO81vpZkha6FkPqZpYbRzoL7e+Iw6szLqsAE8x+wmAFi/p4Aq4BfAk4c8Mj7AVB8hdMxf3JfyLfyeseqeRZMZTJRiXpJH38MBNxdM6S3/KmxpzWH0qiehIzgg7ElUMbC++zZL+3slxT74wy5qAxrlhRMScR8j8zl2ZGwYiwAf/v27LVdoztt966dtmf3LrkmMt4EJQRrGMtwTQTkW7ZutaGhQUnmeLZk6wma7965raCOZGZPb58CIKREjx4+NMxBTp8+a7dv3RUTQ6DE3INxkdNgPbWdsKKN6g1Hv8Ndu3dmjbVhDQEM3uS7Qa6bwfR6stXngGpE1W/Vz1SAjUwbkCbVuZNmZOBhE2AFLly8YOOPJ3QdzGtMEQ4cPCjjCthBAli+2C9hY2k4f/HyZbtx87ZMaFTTlZjxzKQr9s9EbjN/ZKDQ2SEX1wMH9tvw4Fbr62q3dq4VwxhqrOrzOmg2DzH1tAiiCXwrbUJ6ZCDBeYJ6CNdT2Fevw+xSbRI1kIyD1/7mCQDWF1K0aGxOwEsjanfqZF1QJ4mJXVkAXbVK6luLYRQZfa8hi/of4pbNW7xeCUMWxoDnKnltc7NNTdHbcUwBP0E6ABKwxprDICPkxQKEA8luPiVNJB9Ozd+9Z92kTcoEZkZOhGph0NCg+QN7SSAPM8c8gbEiIUEiCrClusQwqNJeTUuLFSmuvI2Dr2e1q9BzXlS7rycAzokn6qkJ4KcFi+6HBuH37qr+kNcyZ+X6WqqzlhaSDl4CBCOIWZP61/X2KZiPdQ4LDGCMa0QGDBCIkD3WsF7XSi/BRu1dkZDivQgjYGoijspjOc+me/I6qcLSJuAnSwKEhX/zUCw5H2dtfvJ4jVriy1euiNFlT6clB1JdZ8f8XABEkewh9oraTrVoWMKM6Z4koABDTFV27totAMx8QqJJE3hqOKmBw9V3x86dSuAvzM3a+fNf6XfZSwBWvCfrkGeya5uBJ78AACAASURBVOduJQhwqoX1AxAyb5lvmEHBGp469YVaUFAi84Pv/0CMIvMIwxnmLKCSfQHparjD8t7sHceOvSJDnKbGBkkdkaRTV4gpjJjSBMjZx71lxrTGkfWuvoJ11OLSi5Xn2KZ9e2Ji3M6fP6/9ivdhP+d1yF2Zu5gFAZzYn6LVi9qpaK5y3qRzCZltd6fcnZVMoPcqzy6t+Vlk+bPP1LAeNrattV3PAra3p2+TDLFWl6lJpdxiRT0I6XM+9mTCLl29aic+/8ze/+hD+/TTk7Ywi8rMrLGtQVpF5t8OlBObNmkWcZ0kaF56+WU7eOig1hI9aXGnhk0FELK3kXD66sJ57Sewg+zjKD+QXjMWzCueHa7Of3KAcJYb5fBns6xvFEMYtvXstYUYUQ+pdjBcZG+8h1gimSTlY4ESTITLklPBC9Igs3HKEl5OelWBeyzmghTJ13TBOVPAo/BvKUuujaOwUVQyjpVApcgMRGAR91nBRibA40FaMqpIn1E0pMmuMemmgzUUw1XIYrFBpaqvdfG0K5erGcJK3bsCyfSbYb3rzaSL0i2CMGd+BFjCnS69rnJc/M10fwk46jP0bGiknZxjUyavOFYKmBM7qrFLrEH1+/+uDGE1wxVwgnuKOUa/G7KUg1u3qa8YtssEEnHdFZ9dq/di4SnUmufFf6v18z8oIGRuJeMmBVVJUqU+XTVqB2PNBJxbdy/rAGFeh+vSsHxw9J/ZHHtuVuM5OHE9IGT8BAiRwqYaQvUhVC/CZdUS2tKC2MFmMxscGLDd24fs8J5R27Wl37b35n0IIzjiT3cZbdQGH86YMc8r13vUlmB+UJ8dYr6evYZPtVOSbeb26TJFoYE1fccS0Ium89E8Owd9/F6eCQ+AVByoOO5q7UFi9lhnqZ7MzTLc4dJle94bSwA4tYRw2eKCLaipuQf2HhwmAIkLnMBKvRg1noyDSZfG8ifABmBEEK1rTnPOeyJqNBVou6PetIJX/puxJ6iINhXxJ+MYza71WQmkhnSXjDL/Tu0Kkqhbt25LDsnn0f6A56rnUlBZRG16lhCMtjilkr149Ki9fuw1279vn9ur9/fZ47Exu3IlGt+70QKB4OHDh+3ll2HODor9mJ+btZu3bijoJ1jGgAF2DWmUDvbubrt25ZqdOX3W3n33X+zSxav2aGzSWltQxDSIhWb+BGvNeCDJ2r17l5xLI1gi8BTgkNzTv/lS8NfVnTE0JCEIMAB2BNgKPNSrq17PgOATmejFS5fs/IULYhAejz/W58B+EJgcO/6aHTt23JtFt3fo7IWh4B4//PgjO3X6lCSFU09nxCgBcsiQI4Pi7953t2jMJsSh2kcMeOjVtW/vbmuhN+HastlS2ZphEbm3Zh8XNz9K0sBUs9fd2SFGgSCMeyJWACixx2HiAgiLFhshLUvHWkre0OPMzyuxAkkeSm84AlEag5OkYf3ASDLm1HPCCiInZTy4V+ah6jInn8hdkmfNffN+/A7sD88dtgJWMcyHmJeAP5gAal8JInGtpHUC9+Tsr/diU1KVmKrQg5RasGtXr2RSVoAAgIm1zFqnpQPJC9YG14CUk2v2ei1PFoQDK+PgICjfvGO9sKfjxYaclPfWOE9PCfQyD2g5cub0abtDL7eJCW+3U4ZlWbPmZhxzcYFtVeuWV1562bYPb1eSY6lc1v3BpCDVo16U+/Z+ePRs9DY62rPSvsXVkbMLJ1P3mXDlg1qRNEaZUeVxgiy8GFMVYw3FoM9JVEYJQTDVvDNgmHVDco09lP6cMMuS6CoxuCbpJ8ANM0RYt3379yuhwLXCogO4cAM9/tpr9uorr6rlEfs9CbIzZ04rOUMCZtfuPbbv4AsykVpZnFf/SJg3ABfzb2CgX46XmEIND2+3Pbv3aF9ibePkyecx/phB8Xs8r9++/4FqWn/84x+L3VNC7eFDfTZ1iAwJr2OO8LusK8acxM3AZuTN7Xb69CkBGlhGwAv727oYTjWbXrcZBmox/3gtcx5w/OGHH2qfoC4y3oPjgvl66NDhDFxG+5f1wYIneyjF6IFdhgVvqJccOc48WG4AOGPGHkltJq6+JO2Gd4xYb1+/AKHMyCgbAYAvLdndhw/tq4sXZCTz+alTUkKU52jLUmcdXa2KKRfLS/bmd75je/fs0XhzDpGcPP7acXvplZe1xkmc/exnP7O+Tb22c+eIxoPxw4n56dSsrSytWVd3mw1v32ZvfudNPUN6FqovacefICAsNzQY30ulegO6sYk4l+T1GmJ5vran2XpA6M5yKStVgi5t0obOYUaGhYDBe2c5JKooC67O+lYBw5g4YsISE7hx5Bm7QmVvwFrgtjLI93GoXAweMBYlXdWf62DRA6TooRcmNNUgohoQVm5oeX1eZMFyFtI/tZjx0gGT1e355+fBbto4CxukX2f+GcUAOftZckv8poAwzCSyM6hG7dm/BSBcWVxSMMKBj5xo2xayTzCEUwqEizWEKust1IFuNG/+/wAI8cvKwX9IlX0eVPF4WRKlFiD0yZTkotkcydeNz7WKyVMYthzY+bVUf/JGI7wxIMSdMABhPQ24V5bFCK7StHt2BuQlQLh96xa1nehtbba+5gbraapTr0L1M0zZ8qhtIljmmRYBIT/jsGHeEHzzZ4DHTA6ZbscDCAeEsCVeewgQ83GP+rVMvrmSQFcmuYeh8+fFXojUj8+KoY/9SCzeKo7LXtfINXMvARwJRNwBzVkgglY+k58TYGI2IYAqwLaqYEZBL32xkKzihueLXfMkHPFg6ZAyivcPZUC6OJnVcCKkoCgYgGD9PHsPM5UzqIwR1xV7ibOTyWlOTpne5J6ZJVVDfKfMsLLuK8s289Tr5cgsY47Bc8DVk3uNvUR/psSV5MCLmEytWV1jneqgYJS+993v2g++930Fq9Sr3b93V/JPWEGyzFwH7M7effvs6NGjCm5hCgCDE+MApdtiMWj/AEBA3sQFPJ2h59eE3bl9V5n7Rw/HpKzp7KC5Mw2gVxRIIGFEjse5SmL0wP4DYulGd46kZtC9Gcjl2cpRlcw2tVhJJqiG4MiWWqk/Yc4ii8bIqE7zAICLQcW16zfsyuUr6odFnQ5jQ4AOCEXWODQ4ZJ1d3WrOzPgilyWQlIsufehu3rTbd28L/GKKg5FROOlSwxrNvSvOnFSfzLgNDW5Tu4benm7r6+6wrZt6bWhzv7U2N+q7BROdFuobG5X1pwaJOQQTRPAv6WmqH+TaVXtVorbO14snmGELXM2UfaWEZZgOkQel7pMA0etSvY8o9aKAOcAlX5StAJoJtAHZMG/U/CmJVHKndJInAEKBl5Dlr7mJjdd1Psv6g7J3wHQBKry1itcEOsuWm/DE+Vs8a6hRRZoMK8j67KBGVXWqHZoL1G3xrOkfx2fCBJHEgCUE7Ko5u1QiaX1kI5aSxCluUEJHCf9w7F3ze6Gn6LNnGUuMnFQuvNNTYuinaCMhNYLXhiG5Prh/vw1tG3Iw3dbmfQ35RtaK6VI7fU9bXH0m5sXN7mToxZ6YAGHmMZGuiXnPnHCxUY1zJQHpLD7KA56U/FahpgdsIWPxzSL1x459yMcAVhhQGACYHpAw5+4Q6+1Pbty4LhMX5KUD7Bd791pf/xadHZMTY3b50kXJNwn4YYJGR3YKuDNraTFx7dpVzT/2kL3796sV2+rKskA+cnMSE4AwkkVfnjtnV2Es2zrENr722mtar7CE4fiJXwJM3+XLl+zzU6fFCCJJjbYRJLlYPy+++JKAKa6m6inZ1qZ/Zy2Oju7QvkYN9YULXynxwHt4G4quShIjKc+iF0HMNYY+5OwklbhXgDHzSax+d3f6JolG+4UeMXokatyMLUyF1qN4kpEkkPjCtIp1wL529+4dJcD42rFju3V1dtviQln1kdzDyCjqC1yDndlGRs3uNTs/bxeuXrWTX3xhv37/t+rXef/RA1ssY6xUp31fWKW9w975/jtKIlKfDZh+//0P7NjxY+sAYWMj0theJWQ5a9lL5uYWVDcIIBwd3W4/+tGPbN/efZobkr9SJvHHrCF8amt2bfyx5X0I62yJQn4aea+VbHF1zZZYpGKUyGA1qL9QkXWqFd45++APUkLTLIOQAJQ2+sQQdnZ4f5qnM24lnTJBbhZQuzYk3wpysJWBruR6X9vfMZcDVAerGwPCygm5UZCbB+IOZx0o5pu9Jniqk4gAqrq+UIAwNqqqTU9a6Mjsxc8KrJaPSarWzFjRohlFeoVYXbfOrdb2ZYAwDXBRyqGfpZ6LIbWrxRAW5W7FubFRfeS/CSAse98yNNocjLgFhqkMLlbqQVU4CPXsatQSVlx/DR3kH54hLNZHVa68JMiuibZ+F0CoKZAC/5Dn5GdopQy64kMFeHLHyX8tIPT8jgPCurUVAxACBhsAY7MzNvdkwtYW5q3J1mwIeVZTg63MzVjT4oI1L5etsbQq59EoBA+XT5nvFGTUYeqARMf7aTUrkFEbAYLN5HQWz9zXQGLNYArKZQFDB4DOovGNkQg/I+ARSEstJ5hywX458MwBIePpB6IDSzXkTQGT11O4cRC/TxuVYL2jj13G+CVAqECX5S4benfqBEhmbF80xaVFRWqSLcmZ6gb9S8++ICdW4JiYwbgWAUKAXXIC83uNJJqjygCC2e8m8Mh4cHjyHYEgUlDZticFAu+te8SNbhZTjDmND43XNSZp79elJtMgsbfzDgrrWuvdZXRgwN5+6y174/U3JI8DCH559oxqBpEtcfCTUYcVRM61c9cuSRi9DnnaZp95OwEkpLjyESwwNsiHyM57c+hnAgxIlgYGtkhqRHDOdcMMfHX+vIIxrhMzkO1Dwza8PX0PD2XyLHc5dbO1xcUFGZzA4ChIaWuTgQdzB0MIjVOSChKEXbx4wb48+5WkY7ScQBYJIFGD9ZEd9uqrr4q9IlBX77ypaTEISDKRBqqms75eyTTUFRjrTD+lDnsxnWXmxmGpzVA8J4FF5lGpTqB6ZPt2gR81nu/rsV07Bu3g7l3W2txgzTDYrU0Cs3LoFSAE4Pv840SLlhohT5aMlj7GOAOS/EhsOLEJ9XEVgFBOuwkEwFbMzsmtkwCaYJl7JTglIA3jGq8PvCd2VOxJW6us+nEUpE9fOKETQHsSCffXFc1NZJfES4DVkEEDLHiGsqlPnyVGO52zqiVNUvTqDRxDPgAqLB3XzP4TLJskpupfR0+4J8nwyM896mIBhwHcMZaJGCE+OCKbiDsyBViKL8TM4QK5tJgxhQ8ePRRIoi6TBt8kCQjCSVaQfEImiryVmjvcfAEinMEYI5Fsg4lCzsdrVSesmMjrigUIpTAAFHpiKJh/LzfBgImfI/GvAQg3YAGVROMmGfMwMUySeX6GqZSreVw9FZLIqA2HdWJtAwaRUgK4AbTMtwf3We93lDSBPYRFG96xS20NFsszdvPGdTtz+owACWcQjNC2bUOaM6wn9opoJUIdWrRVwQWYvYTEBMmUF2h8fvmymEMSGdt37FBSa5E2FuMu7+WLz2ft8nsXLl0Sg8h6Z95xngEImUcvvfSK1hzuycxxqfKYo60ttm1wq4BfWxsGVNck/+S6o3a6OPZxhmrTl7TTzYx4DckW5v6FCxe115EIQwXCnsZ1AjCpOURWyjxFAst8YZ14rX5tSjfa7JTLntyEUCK5xnoFV3Cvw9pzmuzR/UfJkwS554gAIW1zlIzAZXRl2SafTttnp0/bB598Yu/99jea1zjKsmaZfyRWenv6NI4//qsf2+GDhzSOn37yqf385z+3V4+/KtlokSGUjLupyZqaG/Q+zJ9Fevqu0gMR06Uh+/73vy/DQ+9FizKCkvFa1EPNsO5f/48ML0ICwmG+AYTXx8fs//xvf2snL563OfpwFADhUgEQkmXDhcyzt1+T9U9AJXL+YQwObc+hzeEtQCgr6S4V3zNxVPycjBrCZTTu2sFK+kqMWwZoJBPK+1NtREoUr7oa1BYBoU/4yp55/piqwWENk5RkJONZ9Fz3DLUdgYpvfGnzS5JMByhUWeZfFZkuVGEbAEIPmp3dg/FSI88K99BqZ9gCIIxnVTBjqADThUMrACFXGJu3ssL1bo7ggeN6swj9+waGOf8mgHBpWdpmMrlyDezqUjAkqVySDOk6EwAPQBjXX2sfqiXX2+hesyf4HJlKzQNtgyVesQFvsPR+X4Cw+FkCA047V+QOvLa38JyLYDk1iK6VNHr+VlebIfR/XZXLKKAQIFiPHT11RtOTNvPwga0tLFiDrVp/X5/Vr63Y7MSYrc5MW2luxhptRQyhu2FGttxneNiBRy8k9qVoEOu1RF5AHvuBzGGSTDx3KWWTD0MMX9P+7TUmmHgs0wZFhgola2ykTgmQ4ywfXxFIc30O5rxgX3tScgWsNJnJjZs4bGBp+Ir6J2cVvcdXMIRF7l9GDc1NLgmtcAd1ySi/Qy2LrPC5DzVY91rJsKTXtadMe9xzMISeEHDTMG8l4Vlfri9fM8Vkmb/ea2Uc2ChgxGkugRzGQvfX7EEMjJcYq9nZdLin/T9Z7AcgVG/JGoAQJoN6JwDhOP2jHtzXeMAUUSdIcEa2nwQBz4Ngg6Ccnnk0iMecBDlkU0ODArt7973ukNIHrrWnu1cW8Vs3YzDkrQAA4GT8P/7oYzt16pTqhLw+tdlZEZwiW5ptYPOADSmg9yAO0xw3VWA+rGpsCLolEa3ztgwwhKrvWVlR8H7p4kU7ffq0nT9/wW7fuiPQQCA7Mjpie/bulWkMARnjS7YbpgdHRZ9DzWILSVSQsUcmSV3luXNf2b37D/Ra1e6UTInc6M/Ha5Ez8qz5JuO/eWDAhgcHbefoiA3DFHZ32PDWfts5PKhEDWvbO4ElSR/Bu5V036kvl4JImMr4Yg7h4immJWu9lDsH815isLP1Xu89C6NVy+KiQCGKkfHxJ1liBrUS70mQ6smcBbEmSOkAyoDb/Qf2S2JKEob5x7qkHtFl4rQNeKQYSX3RWlv1316/SF3eEwWNBL0hh3SnXu/7V+tLzqslUy0hTqnESbyW8WG/awcUryxLhgzoAERQX4ikkB6ZWnf1fIbLYv0rpXnSX+MczI+rBB0T6y4WOMU1yLRJyHAdNLlnDMItmXGXsqCh0fp6egUOef5aJ41NqYa2Xvue3FNb2xQEs77UrB5QmP6bVmVKKgBWYE+amq3U0GS2smS2Urttjataah+iJQLKAIQkrZYZszmtP9ha1TKmZHnRgRpVghw0FxasFffj1BImXo+smDGAVWKNMd7IP2EDuUfkgvfu3pP0FOLj8OEjMn4BXCClR94IuGBMcGYFdOLMyZy5f/+eWCjqU1966SUbezSmPQb1AW65P3znHY01yRwAIHszQIukEQDxxq1bmnNaS8m8h9/nvo8ff13gEyknzzbOG4AqctGODuZ0kz18eF/rg8QY18x7VccuTgC51LjYD5VkC+9/4cIF7dmK8UumdUFPU6SynKnUiDKu7EeoFYp1o7Viee9tuqgkCLWJGHrBlLOmkCPDuLEuWQf37tzXvZPM2dTn+zAtJtx1t2Qzc8/s/qNH9psPP7QPPvnYPj55wqaePrPy4rKV6kmI4UKNEVKv5Pz/23/+3+2Vl17JJLA/+clP7NVjr9rLVYAQUM5ezXlPNkIJ3WXiAVPpQG9Pl0B9uAQTq3L+/NEAIUtqRgzhmP3X//Z/2YmLF2y+vl5y0cWGRluGTk3Ngb3lhLbYrGj3ufA0A4S+MWMHL8+LVEvIJkn9BNIHMnNszmRf0fCrBqVkynyUcYoMtqqQEVoXTEf9Epu+9roaTErBYUoBSzRNDyYzq4dkR4mNM99dagWzuRQj1TAGGIwaABVAe6G6LzgPApXRT8FlRbBfJcWrBoSOpnX1GaPl5XlJFhh9g1bJbOQsjQfnaVzSwRgMYQRoRRBYIQdMBdkKSAoOs143VCj2LVh+1xqrPyQg9J4l9Huhwa3L8Vzah7wuyZKTDb6edgEM++ZWWZtZTEoU533c54ZAJ2NViqfUemOd562ldZvvHwgQCuincn/uL5afD0+hE2RSA+R36BCuFpP+7QFhCMcBhM4SNhBMAJgwmJgYt5m7t20NF0pkcDSmXVu2pQQG6xZmrQFWsZBtzjLO6fkrGEm1Jx5NeODNmgk20W8xSalqAEKtQdlSYy3uEjd3TwZMOmPqZjW0dvBD02vIHHBmrFhqmi0JqF7jNRlkM8OSPRJXWfaca01GLWEoEjLTaA6u6yFIx2gkgS0kTw54IxD1+47gNBhC6nICEOby1zyZxdyNvUB/SjLLe/na4zsaRsdnKWMffVLVxsMBskseHQhr/iQWhb2KvlS46vG7GKJ8efZLMRWAGD2flHDywD/P8mu2Lqk4ykoNJQUe6nsHU9HYJDdL7o/G9Mi2YMyocdm2dauuG8BDuwlMNtg7Dh08IJkldYNYn888nVawg4yOM4zstuRhW7baQD+Z+R4FJMwDJGBkyQFW3giaWj8SaSWxkxhUEGzjOkfAJ1DF9cIqyTCkTwEZUi6COQJXrOGZKzw7zlMGA8YAcwPql8YePZZEkp9Rt0YvPAJPQAnzjEAXIJE53nV2yaClsaVZ78+ZTGCJoQV1cY8ePxYL5qY/qxqfqHOMFhBuCtIqkwR6KCK33LVz1Ia2bREr2NvZZv09nSaYxnoQM5OSJiWSxY3OavRQk9fg1/j0qQLKcG0kaOYeJN9Lfelg0txF0R1cYVFhRBlj1jjnrpQB9DnExG52Xtcvc5a5Oc0b1iLMo7eNadO9EXjCzAC8AXoE7awfxi1MYmTk09goJ0fWUIA+5jPvT2BO0oBr45limc9nRBIn5OLrzgLt97hGU984l/oTurtsL3WLnZ1aN9wfgARAiIQUsMhnMJdcRuwsROxHWa4vkrWKzRLDGjFRYt255liTSGZJbMCQs/aQb7MuAXK8htcyZoBkmHauD0DnDEgywoJ5KZX03NycxRNO3BNzEvMTAn32CEAJiY92zFXaO3QG2KorfNZ9PQcQumSrzkoNDbaMVH5uTtJuEmo9yECTcUsohTyZ5yoP1cOtmcyrOCFC+h5nCXPu3v17Mg3iOQOeWGOwxLyW50+tIGBsdHSXWhSwz5DoALixrpjjrE1nVL2lBHsEMkueL20lYFEBkRcuXNLaevvtt5Ww4tnDwHEdAELmMc8Gx1iYKV7L+UNSAqDJULzxxne0J/AZkSRnD2HNbN1CHTHGVA02OfVEZz+mOBilsK5rs7Mh/c1lxuyL1FgCegHGXCfJgYGBzbZ37x41c8cUjPdj/pNAYG0pgoh4c508mAQrihw3GBt79CjtX03av7k+1h+KBtq3LC8uazzpx9jejvqn3Zrb2jQGfPbjJ0/sxu1b9ov33rMTX3xhF69ethmMmhbpCZGIlrWSajhHRnbY//q//Gd76eiLas9CTeRPf/rT2oBwasrbjdQn0QJGnctrtlRetcYGn9cdXR2a/4x//Wq98X9/coBQpjLMgIYmK5Ed545ArnVkdpAJeabtmwJCtt/6RNmLtk9yKA5bmBsOC2oHGZSnU1NaoNpsoZtnZ21FOLTQ8LzKiEUbVaFuQCyWbJYrI+eQNXmwkrOcxQLuYAFjwn8deRv6/HiPyI4EY8D7eHuNJINKvYCQH8UBWDPbkga34mcKSlOgFJk9BT4AH8/mc18AarIRuctokt4UxkPOhGr/4UFuhRto+uzivcdhECCav6ueKdXfxWcXM7jV8+MPBQjdmdKlbs6a+p9sRjHmUTjudRNIinKQpsC/UNRfBIMbPauN5onLUPwZReoymLNvOsf+GIDQx62y9tDngDtxpkHNHrHPoQBMKcKoeV5vkL7Va2sxhM4guL+xS88rAOHjMZu5dV39Jv1rTUxha2nVmlcWrXml7AY0BUAYgCoy3iFhzGXQeR8jBy0FCVphbfD7HsAsKwjnEAIMEOQBCILdiXoIgke+I/gkuKN2hNcHW8AhwRdBEa/l/QFtZLD5hoEBdDLW7CkuSWmWqQpBl4AfNu+p3hBmSQwhvf0IcmGbSFClukKxcPV1ualMAsFudJGbycisIYxjoi4rEgEJfBXZVoHjemeJAhR6/6ZKpYLXc+btQOLZxPUTtPPf1P2SHSd4IstOcEXmHNMLGEIaB4fU3td0Ms5Kaz8SZr4O6YXrTJvA7vKKgNbLLx5Vg+FDBw/KUZRrv32DgOaS3PEwPtmyZbO98873Fczx9ejhA8lNCfSo8SI7PbR9WD0EN/dvViAmh89Zajuf2ueffSETArn5tbcryOLZE6ydPnVKpi9k1EkqUJNIUMfeRHC5Z89u27d/X5JZ9QocEfxjGw9gYT6RXOXZzcJawHo+fGhNjZyz3WosjeGEB0bt2o5gLWiW3NLSpiCWmsLu7l7NIeSuBLcA1c++wLHwgo0DWGfnbCGZOMgMbn5e54CSEZIFtqlxOICNALKro1PzbuuWAeulznKVfqErknLXwxCWUt1zOtMIzIkLAN3btg3KLAdQihU/18s983ecRzEu4X5gPlmPrC0adbvpUb3XsHV1pvYlLuvWWUziIdULrlF/pLYS3lqC9+B1AD9AvzvKeh84niHPihYazBHeizEgEHeZObK73ICK58h1MIcBtHfv39f85TNgG2XQof6XrW45X0MGuSTX4LICdN6Lz598MqlkSGtzs8YWBjquRT3huIe5eQXHW7ZuydxUYWJ8P/PB1h6YEikCa5QENTZpP1USMMlMifcAfZJnt7QpviovzGVmVlpTOBI3NrsTbHkhj3nSPkKSNjsn097hZ2NKOCVJPHsfjDtmOpLrtbZoHtEChXpUWLe803TVIVMDEFacs+ke5+gv+eSJ3b57V/McZgqvAYBnxIZRusSz1x7W2GSl+pIUAEiNg1WLmjr2oitXr2qvQF45ipFQShIQn9IAHuDX09Mn+ThrjblDEogEEZ/DfsAew7wA1LN+eT/GhDMFh1zu58zpL7U/iVZpPAAAIABJREFUHTt2TM8ehQHAEbAIIIy5cOfuPZt5Nmubt2yxifFx++qrrzQXmWtvvPGm1ihANuYkbBhGMsx71jLPdHbumZIkMHpcg6SyteS6In38TKSeFUUF+zRKiEgycl2MNXsN+xFrbHnJzY90TjLfSiXNMyUNk8otS+LqcWMutGgL5XkZi8HOknxgrZPII7EjM6Br12TetH14h37GtatdRGOzNbT6nvvs6YzduXffLl65Yj/753+2sxfO2zgtaObmUr9qN9EkjkPiefDgAfuf/+N/tAP7Dtily5fto48+sl/+4pc1AOFPNQbR6kmJ1qZGgcHy3FLGYtc1ZrYstkpXlvIfUTIKQ/jUVhND+LfOEOK4U1+v79XUdgIgSPGl5+odlEimkVwNa8R9WbNr9N5sP/VkuldhTl3LDYDh0BjY1K/aCSYfdCmbpvorrazYQzTxkxNWXl1W4SeTJoBVlrVJEzMmqGeVC024E5smOR31PktLnslPzaUJevO6lwLILdIhWajpAadC19BJpxoZ9iEFIUkDH4GHJ7k9qMzZBu9dFlm3muOXAuQAMxp6UaVZRU/KgvuGGtIvAZ9kdCHHwCTfiLolJ6zSJuwXnYHBYMb8Litln8FIeobPZbIZuCoYdqSYvNJwpGL8KgzO0nyKT6w1ElUKkGp2LOGLXAjjICaYrRg//q3IGjhgd4fJYAg1d1Id4XrTnyLbml9ENUMYf88YDl8wySjJLzbAc8KK+SEZTHg2DIWbLf5nYTMuAtFqVjf+XmkTlI+xf35IbNKfBQDNPWQ1ZBVy7WBv/L1cBp1kkqkNiu8PNb70jxtQnDVe7p00HEyzdwDsVEOYJKOlhXmz2ae2RFC6RB/CVhvo7rThgT7b3N5ifS0N1iiG0NdhMTgI6WcMgx5/ymDHXIkkgjumuSRT86YAQJw99cQDiSyCMDWfbidA9GwlP5crX2pEz2HEocbPCTYE0jCeaHQVAfdb3COUeAp7dkkiXXkAa6g9EaZRvwtr4wkItZYJB2FJ9N2+PWoSHQC7TEvMeepdqDmK+2Ni97K6MPrlZfWFqS0ETeNpubG4mGp/vOZM40zNeVZDGLWElc8hxj5mEuODQQCzh+vkfTngAT9IohSwz84qCJBUjWAZiS1bWdrbkLdJfRF7dWK5Hd7ms4/ghafGfeKM+Fd/8RcK1Lo6OiRBAng8enDf+w82NNqevbtl7ICcigz1vXvehw+GkBqf/oEBGxocFpCDAcK9lVofGbOobs1rXWDrALDOktYr8KP+BdMFAmHuF9MWpGrsT4wlNWzIxvp6exS0khyAofH3nrWZp9RU0tie+VRvK0vLDjLo19W3SQEmADTMUJpUdwiD02btGJR0dStzDjgnm//48bhNADrGxtQ+Y2x8XHWEmC8szC1YeW4R2Y/VNzubhnyOMfdEgCcgqRNrg4WGAW9otNEdw7YNB9PWJuvf1GWDW7CNp62JO+GKLaeGUI3q6UMHU4nUrclZp8VF7yMrmR+GYc0yKCEJE66+qEAY31iT6pMHQ9hAMLZo5fm5rNk6MQZrgkQJ64VnilERYIrP4bnzRZ0o69mZHu9lS4xBcgbgSoAccQn3T52QkkOpR59AXGKJYC14XlG6wPpFIkf/SYLzWoG2N3Nf0dgwpQGrXAOmP+GYigIGKRyBL/9GIKyaXKz3CeDTVs91enCtf0nMuu+wGSBkvFlTWlder9wASFSSJbWpWFlVkiZz7E7GT85EeuJQ5lSRTEv1xtEzOA4Hr8yJRGL+J20DkCm7yy69NX0+IIHVr2AuI7m7Gx2mCp/svULOzr2S9InEHePLcyMhPz87Z48nxrW3sBdT76jen+GvkGq8eXZSVzQ5YAE83bh5S/fP+wNCuDYUDJhIwYoRz5IQBJyR8OP3vjr3lV26fEnyUxgy6neRKHNtJJ14nrBjKAtowcD8owUDPU555qr73bFDPfioyYPdIqngLQt6BaBJFLhZEQYlDXYnSdi5RkDs6VOnNY+Zz3/21tvaV65dvWZTyf2WcUMqilNt9NFF0cK9ix1scXYwIYGKyA7pLCwgnQJIRt25fVuxqNZHQfbPfZDs0Z7U1uGIKJRUUfaUzMUUaxb0SHE+MycWyn4ukGyLec26Zz/lGXF+8BxIGsGiAuhDAk/fQZ4rMuuTn39hH316wn778Qd27dYtm1tkXmPihm6B0qhVWy6v2uDQNjtwYK/9+K9/LCMYWoZ8/PEn9qv33rPXXn9dBj+bt27R8//7v/97jQF9B8PYUXsSfQJUr+rnIQA8U+WsNfxxGcKyJKOrdu3xI/uv//ff2okLBckohez0rUnGLq4xF7fmxiXKLPl3rS8F4oBAgjh9lwQK0XE3IMsg89PYbNs2b7Hdo7tsE45GrW3KAj599symZ2ftzviY3ZkYs7nlspUJyFjMjRgvNGfuXRXMYATKSQoap38x60yWi3q3yNoHIIyMdO3MRwpXCnVSRblWVkcTJgupfkjBRxZkOntXaclbGwApIPMOU9kB4ffg4UxxgsV1K6MvFteZO4IRfV6616jvizApan6CJfE/c/19MD5xhbEJxIJUrWch48dzKGZxNmLMtO7X4YHEyH1znFB7zmXS2dScI9joZL8e91isD8iaeqcDLZ2TWR1YMOF+30WDjMo5kY1fujIt9rDBT321YvrE3InfKYLI4nhvNDuKc3SjcfZAu7KlSfX7VWZr859mz7gACIufqXFgjSXiLEswZE6RHorXvLbUtH7jmV/5kwCEGzGETWur1lxas0WyceUFG+jpUVP6Q7t22OjmTTbc260awoaUtHApa2I5s+ROyENDIuo3FuYwIZPk32T7j/ow7Ue+xvNsewSG6p+VauaijqlYexfrj/2Ar3Am9YA6Wc8nYCfgpubzieEmiZMkNRlY48BtbNAhJ8lcksAW6zmKLqMRkPKnm+HgXrmo7DcBKPckVjK5WIbk0w0/vB4wMrmqs5qf92DRMIbxtGd+DS4Ji/mQz3+XmsYexms4zL0pcZ3vYwIBzyRzwrgBwxfuMZrVe6rApaU6oxKQDACvwQ1Cm8RkgRlhfyVowmDmpRdfsr/5T38jR8SpyUk78ekJHfjlhXll7A8cOGgvv/Si6ganpift1q0b6s/FdRBkHDlyyPbs2WuDg8MKnAnYye4DYGl8Ts8r1j8OkcgxCRABidQkAgL1WrFvyFdX5Wp4/+ED30NS+YQDSAJal/3Cwug5cR7OL9v8/JK1tzVaEzUrq2uST1EHiRV+9M1SHSjW/U3Nsr8nMEOi1tzapoD04YNHdvrMabGOj8fGVWP3dGbG3TsxL1latPln8zY3PWul5npr6WwR+8A8EeBCisfZw7lHwLCyKrks47ofB9Xt2627q92Ghzbb7l3DqqVphgGXrL/FWlo9kI0kilQKofSI/SiVLWjZiWEMgJPgfvUBo7qxRlvBlGd+Xs+XgJG5BgDu7u2TTI56R+ajlEq4S46Nad4xfjSZdlC4rPU1MflEDAJBPxI4Bf18zhoGL5y97lbssnFvMcA4wlwwZ9ghYTJZ07jL0o8wgu3qvbGom2Besz6YO2p2D0ifRdOFdf8WsTg6s3DexZgnJW4FKpOqoPqcRkmlUJUzDrk2LS0ECEkSUUdVb03IBGUo54w6QJD7Zy6FgRXXQGKKGt+oVwtAJjYeGW8qP0lPKmscnydQfT9kXEjsAFSoA+ML8KLaMD5/cTEzmypRj50SEQEsst6sJIpI0qfkkq4hJSwYDxI0sMP3799VrSMMfPGc5jXLqw7w4xs3S5hAfo+EFe6brDXGnXnFcx0bG9d47z9wQG2v2D9ZUwA/WEISHfT1gy1j7vAz6u1QVQAGQ4HAe/36N7/Rs+beYR75HZhy5qbqDndst8HhYbt7547eI/YkPgOWjmd4+IXDqj/97PMvFBtifvPW228pgck1Md9FxNBzta1V0kjuCcDZ2OS19J5YKMnEKf/KlU9IT0naebKOpNKYTLKOvHAkAUJXtsDmA5QVk4pY8bpyklgRgmrOJ1Ugp111HEbPV0B8sMvRioZEHoCUNcx4YWyELBUwyDxoaqLdVBMSEVsoL+r5/+Ld9+zdX/3KvvjyjD0YH3NFYmqiwVZC/X95fkklBPv277G/+su/UtsJ6iJPnjxp77//vr355pv63j4yYrdv37K/+7u/M9x4YY0j9uaMR/5Ov04OcJI1JBJkstTYpESY+m3+sUxlvhYQcihrs01N6SO7nzbc5wNCp49hAwGCDWSLV83qVz3L34SBQAKEe0Z2SlZCP6LpySmbnnlq0/OzNjY7o+9nSwtWpu6L91GxOj1evHdWAMIKIFcwL4l/LwKgyGLq0Inm1KojyoOWbxqwckgyHFl7h0LtYg6YglVczyzV+pzA2EVAyNuuLnmtE/IwxgGmiWuOGoa4L2XWsahOgFB/pkM0gqYcwKSsXLG5ZLA+BQCcMZWFersigNSGXsXArAMgG5jKhHzzeWLCb/I8BB4SO5iboaQaztRiIIBSBKHewy1s7r1GUmxygJs0Lg7snZ2tBchqAcL8kKstGf23BoRfN2YbAcK4R583eUAWjKbGQt2BcyCUMeMbGApl1/J7BoR19CEsz9vK/JykoQPd3bZj62bbPzJsewe3CBQWAWHRAS3qHB28e82bG8+4+6gMDpIkNCQsyjAnk5RoMO91qe4g6u6DGK8kkLW0lFnmE0w6UEky7cRKxO943aDXUXEA+vumIv0kyY09ahVFf2qg3djsslGvd3uqmhB3OEXOmvdnIogiGMgAYGIExUSm+5QbapKE6v2xI5e5B/2e/O/NjR7kZqCNey5I4B3EOEMYTHx+X4lNLbDcxdcQZBGY8HnBLnJNuBjCiMEGMuuW1afQGTQ/lqh98jIBjZtqflKf1dQWyPeGTOShvZ8an9eOHbfXjh+348eO2ZPxCTv35Zd28cJFm56aEnN4+PAhe+nFo7IQZ35cuXbFLl2+KMC4Y8ewHTp0SEYtAlZNrQqIkBcCBpkLfb2bJOvq7x/Q/u1Nzp+ptcP002mvd1PpVp2unaDy9Jkz9uFHH2XzjwbKfPE6nrVLwpA/1qtOy924S9aK2+raqlgImY7090tuSnBHRp66RKSOMC4AWZgfkgAA02tXr9uly1fsypXLuoeV5VXr6OySqyJA1t1GMWEZF3NB9h/WetNAv64Bc53xscf6JqhkL8XoYXT7Djt65Ii9fPSo7dk5as1NDdbZ2Wy93a2qpWlo8EbNyKWRfhW/Qt3g0jESfZEQTUxvNNKVtKMInSp3P5WPpL0JFoX6NOo5ZQBUV5fZ3xOcA+J4OaALsMVajB6ksP4AekACYIj2Enp+6snZIVDJXBWrW2AIea6AQZpTs74BkgTYgEyMjWCUK4zcCpcfDtGsE+aOO916PSX/zb8xHwguAf5ynm1pVR9R7eEhDU2y9urzy0trfN+TS2tq9I0dolQGvIfYyaSqEXvicQfAkDXJdbA3uSuzy4b1fgAI5H+pBs9FOPmdKm4qAP5Mysparq+zuWczagnDF/O+vbPL5mHFp6cyVQKxkOoVmaORuK2vk7HK7NOnmb8CZTTRlofnzDPgml1m/EiJFcZPjeDb2iTx455xeY0a87qGOgFhkieAOFrPkCxijcFW837Mm7PI2SentDcMIUft67M7d+4KDJ44cUJzir5+JGyQTfJeExOT2vdgjGH0eC/WJfsAsm3G+fXXXhPIpL8hSSQYZ5IAe/fvk6KBtTk9RT1wk5IcMoxZXbNXXn1FrXROnTrjrSXY9954XfcJiAvWmrHgZ7t377TBwW3a01TylFq/EIRzjtQChNwbIIn9i/i8rb1VjCbX15hcNIm1Wtvarbun11VFOt/cBNETiL4/B3mScn25F1Ih0Qy7xg846x4nYx7uhXOBM3rLlq1iW/kGcLlSy8Ee83yKs/LBQ/vle/9iv37/fbt++5Y9mXm6DhCq9ri87G1B9u6xv/if/kLnAlJe5LC0FPnud79rf/Znf2bbBgfVtuh//I+/t6vXr6mmlK9IWKjnalOj+hki4xeIHB6W7Dvq+/+ogFCS0SJDWFdn5cZGW4IhrKsXIIwePqpfSxuvB+8bM4SSeEnmJYMda0yAsA6GkMWdGMKt/Ztt1/YdYgexqOYQRi4wu1S2J+V5G1+Ys5nynM0DAFdcJoAsQQF9MjSpDtILZ35mpBIygJAR5dKWHABEsPU81mVdkJ3kqSFGyjZbJdN8dn+z98vlTEXSNWMfcA5dcikUgBBQzCGkDPuyZ/QVvONSuOLNd6tZO41LBSgrMILh8FZc6gEICyY2aTmF4iSXZaWNOJ5FrXveqIYwQNp6QPjtIKKzSSnTmVgBD6LqlKEKiUxIODPpXDoowyk15LKaD9HXqChNDlxfMJ6pBQgr5mU1+5lurfh7lSxcbbq0FoP9zebXeniYAfoC8I9X5fMpsa2Z4VKq9Is63TS/fawcXNdaj/mnR+C2/npq/cvXMYSr87NWnpm2tblZNafvQjKKe9eWTTYy0Gfb+3rWAUIfQwmFs2vN621Tc3PVQjg4i+SAZEip31kUrvNzyRyXCBqSfLLsbrYwOBGscUDxcw/+c0YDwEb/QpeQBrD014UsXrJVroOxjh6tBUAIM6jMfFOTzLkIInKDBgeh+gYkJlAaDFowdDJygRVNBgpiFFKgFn0YYx0hAwsGRwmm9P7FpFvUg/r89prz+HlxjuVJE//XMOkgoJTsqdElroBpGERez7VGnbSzFEjbnDUNsxDdnyTxbmQWNcJFQAiI2dzfb9/77vfs8MGDkuxdu3rVPjt5UmOFEQFZ/H2YHwxuEyAFSFy8fNHGHj8S6H8BsPjyiwoiGZ/ZZ+72R4DHMyfgHxrablu3ug0/YHdmZlb92yQNXcKqv16AyAPNSQVxn33+uX348ceS8WrepHIJ+vQB0D2r7M58CibERBG0rypDfvvmLQWXyLMIOgkwZfM+NKSghXEsl5fs4diY3b7tPcJu3riloFWtDcxkhoN1O0YXAHD+HUMcao6w4ec1fC41fLAgtBa4ee2GXb18JTlbOlN5YO8+O/7qMTu4b59tH6KpOj0Zm623p1XgsBHZKK0nGt2AKHIFmhtFhjDVouXJyWAnEhDcABBGcqdO0uoWsbCM0fhjN6OA3eY8ZZ4jx4M55U/Wo7uMumwxXHCR+akdg5meZyQUYV0YcyRs/JBn5FI2agiXFaxfuHRRn8dcIdjmm3nBfasWucZXERASaDsgnMkMdsLhFYBPvZ3L1dutqaFJID03aUqndzpaIsGnpLbOTU+q0BG+CNqyJHIqs4g9UW6gJJISCGI9wIYA3GDzcBDlmWK8BCDM5KJRllCo8VdLCde3+75MsN9Qpx5yy4tQF2b17HGtrbZAy5CpKRknYcDEWJLsAFgTbPNs6J2N9Lw8P58lAtgzqLGDRdLrN29O9Z3LNketLh+Z+vFx7ZgqOcOaJPWS0HqtPHsZ/QBpQs778BzDcIVY4+yX55Q04Zpgl+UoOjNj9+/dtw8//EDPDqbvyJGjqqe7deumJJ3cO+uUNct8IKl0+vQZtX7gd7/7ve/Zyy+9pH+nbpl1i2PwocOHpCpgjsHsM+d4BiTYABqvvPKK6pFPfXHaE24tLXbsteNKIvA7KmUol1UzzHzZs2eXHDVJZKnlU1KaCSDj4J595Qwh+x7MJX1YAUAoK9gbuHdJRmVQuaYkFIoEJZG1r8cZ62VdUW6lulW1MnHnZe95622YuA4AIQkdOevevy+nZO5RJVRIsYeGbdvWbdbf15+MpUoCYnwGYB+wdvHSZfvFu7+03370oT2enLLZ8oIAYbDmoXRaXV4VcAfc/ujPf6T6x3PnvrQzZ85IhvuDd96x7779tpJjSEZ/8pN/tKvXrkrlQQzpiTvONHf2piURicK/+Zv/pJr1Tb3UNyZlxB+TIZy2FbuaAOHJCxdsrq7eFgGDgEJMZAqAkEMpeuHpoH9eDWGq+4EdRC5KuCFwKEBYckDY1Gyb+zbZyOCweg/B1z2bfup1IbZqTxbnbWJhzqYXZm2OCYt8QSYtqb1BIctcK1D2aM9BQgTeIREM+UQW2KSmzQpavs4wJzMqqPONS9nHPOgJgFMMfJ4X/vq1bwwItQFL1+4xjqQLkklAuad3TlbdbAQEdaFv570jO6/rKrKnBbaP1xUZv+rr1TU+V9L59c6ZzwWENQboa42Lqn7neYCQ8Yq6NgJE1ZOm/m6MbRT/syj1lWSBHHoO7NNXwfFKcyr9rBoQVge9bKgZW11hblN46w3m84Zzu7gt1wB1z5tzASL5s5bqOwL1MBYpzulsLiAZT1n3ADt6v0Lvuepr9/rj511Z5c++DhAuzkzbzPhjWwMU0n5gdcWaG+qss63Z+lv9u7FUKRmVPKXQ5D3uNbKSYQglCWShpjCuzF1rvSE27yPmSoG7yx/DtTT+VDNxyWEcUEaQGNItPqcSEHpmPlrwKIMqyWgOtiWnSSxd4shcLQEGKjR5F9sndz2ssz3oi3sK2Sd/d4t/XCVJMLkbr64JRi6NQZYkqADS+fvpdxOQ9UM9ZO8hDfXxibkXIDzqP4JxZH9zox1YLDfIcYbWwXQ0qAdATU5PywAAN2q132D801iJ3VgHCHN2Ysf27bZ/3357843vyJGRYOarL8+JIXzxyFE79uoxe/vtt9Sb7tnMU7t65bJdvXbF7ty7I4OPI0cO2+FDB5UtBtxhSgK4QipEBv/goUOSFm3bOqQedjBIkvvNzdksDYrVOgGZIq5883IJ9O9LdvnKFbty7arvL8THsCC0z1FLhF59b97cn/XNA9AwbsggYSc//fhjvZ4ARkY5hw5JHtq3aZNYAcxRaI/w+Ren1eyafoVIczF4QCZGy4vRnbtsVwKTV69ft4uXLioAunX7lpgJgkrcT5FU0sIDJgTn189OnBQziE9Af2+f7d65yw7t22/99G/r7lIj+s0DvbZjx2braG+xtrZmMUrIpZgbIZvWn4kVrEiWrQtGnw8ImT/IOBta2qy5vVvLAdZnae6pPZvxxuohVSbwZGwB8IA4AT65Tfoc9HW+LFOacM8F+KlOCkOoEqzWrEs21bvUjZRYGyS6Hzx6pECeb0AEoIBnxP0DYGp9Zcx2CoajN17UOvL38Cgg8ORzuaaOtnYxhc7ue7zAPhLrz5VxEXuk8z8pnMJjgZeE8sHVNNFHNVeH8H6SkM4viB3idSSt+/u3yKp/aXHe1laWM0AYz9I/2dejnymFbwFTDGgTSykRQL0krUh/y7OzAkMw2TyXgf4BSScBw+xrrMcAReX5BVtcWNCxQx3srdu3tY6Y527m5f0vI6EX+74nwpxlRRqq7zK1me6IKYnkHW/nwlzg/eh3DBtILeGjR4/F5LKP0UaG58B8woiE589EfOONN+z1199Q3S7mMtQC4wSMuQxzDeCofemrr+zMmbP2H374Q/0O98d9nDl92nbu3mWHDh8WMAIo3r//QOoQxoE4p6OzQ1JTWE1MrdjXAYvHjh+XUQ/zR3N7cVEuuDzPXbu8LYYkunRSp3Y/asMr1GQ5ICRRARjkOmAVAYSMk0gcXLKlvOFcq7e6xmZnjZV0zeeS6tmTYRUJVdxmaaeDwzKJBs48QD7rl7lI8oxvQC3PhfGPPrs7RkbEDvZ0pd9taLDy3ILO6Za2Vrt567adOHnS/unnP7f3P/7IFpDTc3boGPUkiV+az1Leiz30h+/8UHMNUzPa+vD953/+5+opSDIJQPhP//T/2rXr1+U8LSMm/FL6N3kbHTMbH5tQ3ed/+S//h736yiveaoO5pj6bv2uK/5vHVRVbaPQhXJCpTG1AGAzhRoDQg5PnM4QMaQBCwJ6a06+a6nma0Ng3NVt/T68Nbt5qbfQ7qvOHrYxbS5ONPXtq96cnbXpuxp7Nz2tT50uBVMgTi8zN14xHhvZTtloNj5MpQ2x6GwX2G721JBYJTAmsFtxOw3WxWDRdfJ9sYywAwpRO18tCMhpgjcNF/Y9S1ljOhun6NS4GWKYJ5rLNp/qSaL6tQF2ZwAQKq+SgIn6rHLoykFgAjs8f4ueDwj8IIIzgNTlDSQyTzDeyZbbiNU2R3eQ5xTiGjLiCGYpDNCeVfBiewxAGMxz1dtlmKkbFA+Oi8UpFwFMAhn5mPxeJ/w67QDzr6p5NgdT885xxDiuOqo8RrnMoImZQgXgRsKyvt9SQ/Z4BYfnJhD29f8fWZp+ZzS+YrS6TWJaxRndjvfUgR1Nj+jAz8fsI0Bfjm4Oe+JkHTg4SMUnxnmbeLNeBYIAmDqBgD6NdhYK4goQ6Jgz/5nVFng30MXF788iM5iPtmVNnCBNLmNguVBIxZ9VyQn0NU8++1G+RQ5l/Ixgsyj3F9CWXUdVrpTYZcW+qM1Pz9zkdrsW5G+1cYj+JmkleE6wmQI2J4S03ElGXeq4WQXM4z0WdFX/3Ma+XIU/IVAHTKg9QL8l6sVJzC97wmAOXIBvpD3JGsvCRnAggHAxLBNYBCXcBVA4etL2792iunztzVgoVfv+146/ZS0eP2s6dowrqLl44r35cfCb1XjtGttv+A/vEihHsAKhoZE6QTnAPqEBGRla5u6tXgTmZceqhuEYkozBPNPzm/XEJvXH9ukwgqL0hU/9kCgmZmxQBkPlc2D3ek+ATZ1QYIWXtaTmwWFYwcvPGDQXLSJyob6IeKYJfAD51M4BBwOu5r86L7SMoxP2Q15H9hhlwFsxr0r86f16GGMihqIvhGTPvkIbSz1Bunu3tduXSZbt4/oLqTHs6u2xw6zY7fOCAvXjkiG3q6bXe7k41p+9ob7L2dtqzYCLjbrmqUwzZf6FlUhiE+ZlY/CoyhOmnBZYwS8ClOtVSfaM1NLX4ea0+dNQ7lm1+wRl9AmXWL/MOMM0YUd8JU0qdIM/CkzdllySXSi7PbGt1QCtH9jpbKjuwc4OVMGDzpvWUwyAlBJjwOwATnidsOGxwza+kdpEbTdbUAAAgAElEQVSBipVsGdke9ZDlBdWR0cOZYFwsREeHwABf3ZgF4fDagVmQ151KYh0mWNm5EoDabDHVBrqrpu91rD2t6dQ/OpiMuDfGmTnCGHpdXVkMS3dXj1x2G9mPqlhBXUMyWKsAhFHjKwMKP2Tz8Lhka0hJAQ3lctZCgTXH53M9AMJoixB9MOMco7YRQAYzxM8CyAcgjH0dKSYJAuaBy6wHdO/sQwBe5on2KjP9N2uOa+BZIrPExAS2j3o+WELGC/ZQLWFKppo9HDBh1DAiQWpIMgb1wZ3b97RuSeJAuDBnYEIBHx98+KF9//vfszdef0Pzj6QTksUt27bazl27srYS165d17Vy/RhKsTYHhwadnfzoY60xANbrb3xHhklx6jP/bty8qc8cHh7UNXP/KysYIPr4yqQQJUL2lRsxSj6M2oUWUHV1MqeJ+VNkCMX0NrcKECIZJWxwYzN6g1IfS7P5OYFe2PzePsYVt+EuozwC91wvyVhU3fUkZQap9yvrNgAh64oOBl0dXb6XiTV291KSWddu3NB4vPur9+yTz07aPG3JaIGT9TT3eNnLTOpt25atUlr84Ac/UBKM5BhAHZnsX/7lX+rfmVM3bty0X/7yl9ovSRigAAIYDw95GyM+/9GDMTGFb7z+uo2OjMqUDKWfzrl/z4BQNYQAFbGLa1ZaWbMGHMhgCJubra+z27Zs6rd2MlkN7m5FFqCprdUeTD2x2+NjNiVAiDvYoiaPNqLUNiIyS980aJb8IdWfBCBE1gATxET6pl9Zli1JRgUqZLscfcdSVjwFQuFaWf3+EYhm2nnJnMjqJ+VEoZG2S6ia3FI6mT/I1p36g2So4nIqbNrjXvIjtBYg9PtIW0IB4GQsUOo5903H119XG8B8e0BYuLZv8GC8nCS5gYr5AqB7YM53MHpR4K6MZ9QQKnguNAcOpiU5jm2UKCgybRV5nULPy+gRp7q7BCaiB2UErVHPFrf5PID4DYbia1+Sgf9IDCTGP5ft+FN0Rqny7cS4l4CDzj4JPKeemgrLYn1GL7nCr/t0++YAtzZD6C6j9CFcnHhsz+7cslXqTBYXVT/VUF+ypqY662woWRf/XWLPKdQlpE2+yHwVx9sZ9WgkH/JIN6LiwJFd9bNnCi7YM0LqpSbwqacg6zRMZfgz2DiCNtZxACmFPKk2J5OxC4AyRjmTGbWuBALMI7mlJamoO4y6ZNQb3nsrh2Ay+ZPX0pYCJQb7qwdL7Cf+u2JiUu2fAsAFsrPejDmCSV1ratXAYxS4LTQhD0BIcMohSmbct7PcOMaZWQd4gNXMXTLJZTxY9R5NAUQ5UPk9B8Ak8RpUf0cLBEwTCIC+unBBmXEaZcNwCqBHD0e5syIdTWxEmo8Awn179wrUUad04dxXkonSjP7Vl1+RgQyyjGvXrtqnn3ys60ZK+MZ3vqPm5Fu2bpZElz5Yn3z8id25e0cBAXbyx48fVwDo1u0EUMj7kwPe5JSy9fqenrInE+MCgQCzqKEUS1FXsh7YwL4+tVggqBsZdeknci7enzmnZzUzIwB5+dIlb9K8sGA7R3fa0RePphrDkt6bzwB0wmDwfffefWF8gODevfvswIH9konSPuDegwfqtYVcDUB4nbYLM09l9sGcIeh0edkeMZXIkR/cf6DxGNyy1bZTC7VjxI4cPqyWHn1d3dbTBUBpsboSwQ8szhola5lhh0yWKgUZFfLF2oAw2zXdhTs953UbV765+n8BpKnjTdLwWIex19M/jbooAnRkf2T05aa6uiq3VeYkz1vf9D9NTorRGkoSzKxVjytSOJfFYkfPxXrMZ7zeLpJK2kOLm25K1AqIAZo1n0RzSiYHOwJ45T0ILKlhJFmFWy4uqAT1UXfq5jJer5p/hWEddZMY5kyqJ1/I4gn0qYuTykD7l+8tkciJs5W9EICK2yZsGiC/tblVtXX8t5vSKADTezE+2neypL4bKGUxCQqUwnERzyX6ojJeAAE+ExDHN9fMeEoyy94G8dDuPSVhyvhc7lGgIbmHOtPr/ViZf+cvXLC7d+7qOlhzBw8f0r1yxgEmA4Aik0ZyiaQTGTW/Ozy8XfsH7sKw8DgR88XcIUlEAgUW78rlK3bi5AklbOgHyGfx7xfOX1DtG/WFgAfmAdcKIHz3X/5F7OCxY6/qnMH9l1YWnd1dWQsUxuLs2XP6HX4fN0zq+Ojnibz117/6je4TRvXP3n7LRqnpbW7RtbN+ATfcH46a1EzDeM3PU6fqiUGeY7Sj8DnrNfHZfC3I83msgEP2onWS0bY2l4uqRMHLLtSW6SkOv7MChH6+LtjmLQM2OjqivRBgxc9IhnAOM9f4XU/gh/TUVSjM+256qra1eyIFlUnCrzDNly9fsd++/7795qOP7IuzZ2wBQEs8mCSj/I6bt3lidXDroFym337rbSVxAOPUW8PU/viv/9p+8IN3dJ7BDL77y3dVL0zv1sWy9+TcObpd84j1BCDEDRlGM/p0Mi9Vf/zvFRCCUiQTpf6BwDK5jpVWVlRHiGS0u6NTB0V3R5caBatodXnZ5hcXbHz2mY0/m7FnZfoeUUPoJ0UELujdK7NL6+PgaiATgFAF8YXGyMEQfm0knV4QwaSuKJlSqGYvYwZ8sWQZ/kKQ6aA2SUQrsnR5wBXXEcYRnlmAAFlRRpNsTmTM68lEJtMTHVgqhE6GC+j+0ym6EUOYTsf8IM6uKTVo99Nzw6GpHOONg/1vSQ6lT8zBqlccf7MvDg3AIJboAH8C2XB51PUWepUFE+RtOvKec9GbMcBTBeBLl1EEhBVXltouhCynyBYVJX1/SEBYlIZqJAO0BtsfdZcJ1LtKeL1UWIBQqXwvAvfxyaVI3kz8eWzx7wAItY8UG9M7ILT5WVuZmbZFmosvzFtLQ711t7VYf0+HbevusK0dbdZoq4bxYqz3MJbxZ5IzmUVGIUBhts7XTAcshzqBYDiyhZkMc8v7VTUmExmXasmERQ3gsW13xtGBogO3PBGEPDV3OQ1Wj9+RnCd9E8SwdxDkSNYl6jI1pqfhMoZSug43meF9lMEPIFcFzlT/l9U1pmQZDCHyqCQlIsiSkUwCbeG2pyx7S0vWZoI1JnaRNg2NTaqrC5kdBg/uQOmSq5DReVuPVOOYasS5Z9VfpppKvb7e60iCRaTZMjUzGCnAWlELAlNCIKr9Djy4uGqYQNS3NmbuhsoZJXYCGWdfT69+hryRgv8D+/fbq6++YsM40zU1yjgGxo1s/KFDB+2FFw4rSCQoItjBTe/hg4di+Xi2ZONx1oMdpC6e6yX7Pze3oIQmDCRgloDRmRyCKSFtNZCm/hNgydj29vapHxhgRPVt3d0K0gh2vZ2J948kkw6TJaaPPnv19fpdgkDaTiCJfDw+oTolwOBdjCaUwGxQywncKble5GOATNhLGEpMVzDNgAG5c++ePR5/rHYYWu/qSew1/b2b+mQagUxU2ffGZnvh4CE7fOCgHdq3z4YBVP0D1taC+2SDACDtJlpbCMC5f9ZFGLM5c1RtsBI7RuXPquXukYyssb8kQ7Dq04Oz9OmMM0xcO+et+imSkH7wQDWVgCt+xhqGBcJ4BJaaJuXR7gmgpL0izbRI8PlR6skd3of6QeKECAyjplf7QlOj10yKwY/2EMmLQGPdICDnx6A23swRFXaaQJnf1fxoblEMIKa2p8cl4S0tWYlDAEIPpL0nMeed+rfduKHEByCG++W+AAmME9cfzCYMUpg/xT7F6whsCdQJeBlXQCnsMXMY+Sb7pP6OqVGSvWtPToZe7hisYKciBlD8g+QwhQHFemdAMYkQPps1QQAuwDg3r3XDvg2j7vsmrSOmNcepb+QetmwekPMmwBmm/tbNG0o2kQx44803BTRZqGL36SU788xBc0urQJ+ki/cf2NYtW9SrjhpE1jfOyGo6Xt+QWP1NGmvWIWYkfZRMjezQumMdX7p4SQkg6gpphO49MMtuRvPpp7Zz107VF8J8ASCRPDJv+B3knYCqjz/+WAwl93/g4EHbvXuPnEuRSP76178WsIUh/MH3f2C79+zWXsIX84fEFkZX7HU8f+bpjRs4mk4I/NKrkc/u7dskE5+lxQW1RAklUcQ7Hi+ScKF2ndrvFGUSj+o/HaAhUQfIcb23b93SmEnq20rLJhKW7GWwtPTZdMaaucXcp7bQWURv64Nkmf2P1jy0J2GNRssb5U8450r1+ozpZzN25uxZe+9Xv7ZPPz9t5y9fxfnS1ih7zpR0qdtlSl6Mju6SY+oLhw8rwcDz47nPPJuR0czbb7+tdUvy7L//P//drl2/qtYTrJ+uzm7bObJD8xfjt7FHE/ZsZlZuvG2qA2/R2iovkNSuFWl+s7j3W7+Kh/GHkozKEjoxVxSUAghLK6vKbBEKtTa1WHuzfwMIO9vatXVS/zaF0yhZg8WFhNy56jzQLJIMGcu2gbQuAr2AE1kT9pSJiyCDibtB97R146wghSJZDnT1EIusvk/2LJuVGiQXWYfagLCwYFLGkn9xR0Mv0sZUBpfAyJhHDU4EluGU6LF+ZOVXnwsIs7EpSkirxjFnx4qAzA+5ambreRPy2wLC4ns56PjmgJAsJNIGskpcJgwAUpZoO8LBq1rReMtwPyvcu+47jqQqOa2PcX49X7eEi6C5ODcqAWHc8Xow9U0Z2o3Gv1adYFwHAXJWX5m9Qd53sfZ7uia3JiBOGbZ/7TVrJUXLAAHCVauDAaQOOTGEmcsoDOHSonW3ttrm3i7bPtBnu7cO2OhAnzVwYGnXS3FUWvcBTAIURtN0l27myScloKh7TsEVvxdAMNgvAAyHk7OBZJybUzNj71+leg72v1QDnbuZxlp1SxQHq956Ig5A1SCmdgGAEAWuSc4lCZuSP24CAxgjCOJgUj0sMhnMMQBjyOIW3P00AKzqBGFWk9Q9aqX8sF5S8ELgE20neN9gPsksR6P7LNFGrZWcVTHo6E7GHGXVWSKRpFYumHgYJm/p4XtauCUDEJXFV4/BldSf0e3sxUasrso8AACFZOjRwzG7c8sbw1PT7eYDpKedZatrdeDsIMOTXPwXctkm2JbVNbVFGNq2VYYNOPlxv1zD6dOnbHp6SuYcyLuOHHlB10DgBSPJz0gOEGwSwJE5lpV4W6vaMNAzj2CHe6f1hH+5sZIUJWJaPEEA20GQBwAjAMXmnDocQKCUIOrPh2zRkwRymlRW/alkoASe1AfSBxFHU85RPhum7/7Dh2KSsMxn3AiQkcJt3TooICjHRcZ9bs6uXbuhQIffRZJLrRQglkDM93Cvr+GLsWhuadYzwf0RIEoQffTQYTu4b7/tGRkVU9XcAEONQy0qGlw9MfTpEyAEvQMK+fZ3LwDCKmxXlI/G/pDvTwEIq3csaR1rbmOzc/MaD0C7z80GBeE8TwLxMG+h/o+zN2rPunro25g7oq5Pila3jIKJdOUOgIT5hbzOa08nvF+bekOm71YUAO4kLjm+kiV5/9+4GfYC5h/gFTkzc4Br5B60Dmmr0d2t+QQgDBZSMYMYUq8ZjprqsfHHkg0yLwEpzGd+l+QMLpiAKNYUUlSYaj4npOaeyCmnWrtFG388JullazNGNx0CpgBC7pmAGtDGz0IJIDUK+5DYS86WZAyVblazIyVz+CeB+NTqgjUgQ5XHj/WZ0ReX1wjgt7errURPX58nSaambGzssWrU+Orv65Wbbk9vnz0ZH1eNH6wcrOLRF1/UzwCM7EewOIy19o+GRn0ea+TixYtKQNPDD4kjoIZETTR9hz1Eotne3qk+n7B73A9jCEPPs4FxgpVDtg2zR39Knu+N6zfs9KlTmfyThBUS+U8++UTPEEdRXs9r/z/23vPJrivL8tvpvfcJIOG9IQDaoqsqVpOsqVKPYqSJ0Z+mkEIh6cNUtya61V+6o6McySoWLUjCe++BBBLpvVX81j77vvseXgIkm93siVAiMgBkvnffveeec+5ee6299scff6zzYZz3Hzhou/fu1fHu3b1nf/74zw5mGxvtvffesz179uhesAcDkmmhgPHOkSNHtEfwDDl+/BslhngdtW47tm+XdL2jqysDhCTSQxYcD9qInzzO8OSxcnUpKUkJGGuMZBmyWMbc6z4b5cCJ1BmlSGsbyQkSE16D6G1dMLSq0d7H+E9OTGltsTcODPRJuus7bTJL8pbbWk8kgZByfvX11/bBRx/Z6XNX7frt+1bTWGGVNRW2kiutUiyveN5s1y6ShS/Zjm3bdN+/PPalaj8BmIwl0l8M3k6dPmW/+a+/kQEXJmGwhqwl5PPhIg0TOje74M/X+lprbW12llPKtudFk8+Ksr/j734MQKggSM0YvTcRQV1NRaXqBqvhD1dWtTk01jeIUSTomZTT6JLNYpuuWkWSkvCKqY9YYmC0QeRMD9aVieQ2lfWG7HlmMmVvk7LXZP2ROPlDJ+zlC6YoARBzje8jNCgFscmoJCRPkbGU+QD2twqc3HHPH8guo4ovD179K5pqF2BNqctocQ+1eF883PJgMd/EO0BgjMe3Dfz/LQEhCx9JMsEOY/Zk5LHAIOMaBi/58y+6tznpbH6uPGuZftclHJukjq+dMh/5FAPCbzu+z3rd8wBhBg7zDehzfTC1uRado5pzlF1KXsbz7VnAZ21hBUCIazGAEDBYAISGK9jcjNUg36qqtN6Odhvs7rTNfT22b8tG27Nx0NaW5m1VbWocdMQ80Oab2zsITILJVZY+yTvdHMLlxJGgiWbyrAseat7egeym9zT0tel9R+OYnhQqlq56LaL3VCrsGwUwGpl3AkZZvaeWMiGVgREDDJBdDMOLCPq4PhpUExhI4jpLFtVfF0xe/LuUHRXgTawJ0lJk9WIGE7NJAECgSLAZRkx60CdHvrpaB4QBPPl8zoNgysGumzgIeKbaCQfZzhaqFUaKIFyySh88nykEHhiMARi57ln64o3PmsLDuoqMXckkeFn9KAX7fhgFJtSBra5ZS0OTtbY0W2d7u+3bu0egkNoV5FdIwZBrHti3V7V4sCLUBhG8XL16TUxSX1+PMvGyD0eWtubtAagTglkEVHApZOK3btkmWZnLeF3KS7Ctdh/Jvp/AFpkTAaxbviPVcraX/Z57T/Am50G5640qAEX+RZ0NLAeJSuoIqXN5+OixAKlADExRQ723ohgcFHAnkOIzCZIAAzACBKzcF1gh6t3C5VbbVQ4QMm8IzKTAmJtXbQ3GC5sGB1UK0trYrJ7DrN2WJgK9ZuvqaLWNGwZs29bNEI1lAWFRoi63l/zQgJBeZFPTMwp4AVXMGQLfgYFBAXsCZ37G3GWMeHY0NjULpPO60mem/78ATEsTgbhfKkmR+mxOTkyqpsxrAKsV8Ee9GUAbh0ix+Os4kHJ81gpBMfOMdcZaUdsBWjEgn2xuVnKUzwx5O4mdUBKREIp9gITA5PSUjsdrVU/a02P16s8JiHqkIJh9CUCIxBpAE3unrh5wUF1jd2/fsvv37qoeGbZcvfpozbO4pH0Edo21BbDSvBJLmZKsDKHY41KuOEnsY5RReWCCiEIj3SPO8f69e956oL9fcmrWV3caW4yVotckYJzEytLigtg9avEYJ1xokQRiklJbXy9ZNOuff3N/1ec5SV6ZG4wJaoLoCYmJC2Cadcq8ojfdVkyatm1TfS7je/r0GQEa9jsMUPhcDKHYV1nPGDpRN4xrLXtJOUD4+ZdfZHMHcMexAISAEa7t8JGjduDgIdu5a6cktZ/85RPtGSyp//gf/0c7dOiQgHr0TaUlBtdw5MhhMeEoTXBFvXDxvOYhBlHIVjG+gZF0oy9PbmnWZznyQlI1koXc4+xZITO22QSmHxpN7aPuESCtmmLVaa4ITJFoAhz6+1MN8OqyGO0nIyOqO+SZRDIM8N7R2Z7gIJx98s5ASg7LOzFpp06fsc+//NL+/JeP7eq1YXvweNzqWiqsqq7CVmAJCylhr3FcXbW9e/aqfhMTMc7js08/lTqEMQcQvg4grK4S8/g3v/mN3bpx2yZGx62qrtLqG2qtpRlZPfLraTmuSpK6sqI9pqvD9xP+/aMBQqrMJmg7MTJs//v/87d27CIuo5W2RJ8/Fhl97pIOHofRQtsJj2FdNpaHG0Xhc7oNCaUn0xPVFFIDQyauocHWllZsbnpGch2yWUwo+sUoo02NkCIo7TJqkJpJrDyHVMTSPI8pjLMrxzOVHmu9IPUpECRdXeqNlN4UmSzPchWPSRbVlJVgps0vaaH5rLD7JXvIhqmeKGEqgxVzClQj/PasjH95kJ/uU/y/pISrlCEsBYPZmGX95XKUWv6p/ayoPs7nuxlMFh3xuzKE1ErBXnT39OiBRF2L+srJNTQnb8yNVfaB/8qAsAAe0/zNAKHfxYLMKIUX3xJcfV9AGPa14ntDJpoGI/84LgpufPWVv+s/OCBMPU0lGS0GhCtTkzY3OmJVqytWi5FBc6N1tTRbX1uzDXV32Ib2FrOlBVtZpObA2SgCkqgfLQWEIYd0yWbIP1MPvlo3mwj2L2TmbPA8zDhWAOuCIiDMbIJV9EROvC4klcGQBfPIqnXlQnINzbX3YG9EpgKQkIOi3EAp/IeF8NYSEaCFc547yS2lvk+uHuCzghkodyM9KUWNlzsUwrzF/CCoJViFCVMSKmoFkY0ia1W9SX2SFIf7qv8dphQhVfPMqNfzFgJs2ALvFxXjKtBEDWU84FO90fLiss3NLMiden7ZzS+iFin2wBiPfAtz5Pe43JGI5NlTXVlt/X29NrRpQ2rETC+vZhvauNF279qp8UJWNfIExm9We/HgYL8NDW2yzo5OBQMT42O6NwRx6s2YrpcgBwktzB1GD+p3V1PjRgfJvVL/Jgk6M6OgsL21TayVGpnTMB2jn5kZAVVYB+oPUbWQLKS/IAwlpiDTsE6jo6lB9COj3QIgBgDY1NKs8wRYMt5ISZHa3bp1WxbpBLawJjPTczY/u6Bn8dIadvsFl9s8IFRdWbpHJHsJEqlvpPfg5g0bbSOmOk1N1lRfZ60tTdbS3GhNDXXW2dlufb3dzhBWJIbQV4bvgXnlxr8iIHRH7qU0pmNKrnAPZBjT4LVoXktXKWYC8NvQ1KjfEaCmHbqwfLSF5424comx6GUrqXqVLS95sgZ3WgJyarVIvLiawFkfGc7AFK5Tl8/akDRyDiMO/w6Ja0tTc8bEhYpIgJD2CqqJ8wbvapEjF/cl7ems3aiRBhCQ5EAiSEIK9cHIkxH9ns8F1HnATn2cg2evUa7VmI6NPrHxJF8EoBLHEOyzT3GrkWozxoBvKSJQX1AOQzvEmrzqqniHcm2Sf/mO6rsCQI7P9Xk8LSBIQkvS1upqjakDHdqbVGjcAZDXr19VEkatWQYHxKbS6B0ZNo66gEFAG9LM6qoabzW0uCigznnz/wcP7gt0wTxSR0zih6kLIKSvaf/AgPYKfs4+dvPGTU/ojI3q+BwHdYA7Unbb9p07rX+gX2N649p1NUGXM+2GQSVeMCf6/NgXAn7c1xcOvaB9H+YKNpA9QoDwwEFJTakz/fzzzwQ62VP++q//Wr+jhpprRPp6+9Zt7efUMIohrKqyj/70oZ0+dVJJJdyEjx45ovPl3FA3hDFZ2uwjoioqM9Lennr4StWSWlww9ndu37GJiSmtfJ4pqn3H2Km5SWAVySh/c09YfyTxVlLvWxhh7jexHXOxq7tLDtC43IbOQDHMmoNC1hvKjs8++8KOff21HT9xwh6PTtnk7IJV1JmtIRiJUtck90ZItry0KqfW1998QwwhY/TnP/9JNdN5hpC+rKcTIAQsImNtamaNNCt5glJGbT5mF62msto2Dg0abteMJ+uImPVHBYT0IbyaAOFXAMIqbzsBKFym9kSA0HsRygE79SKUSQpgsBz1kG3sLhl1JchallGpra6yeiQJjU2SEEDRy3gmmqdTN6PizgpbTbpyd/MsPM7FNiWKNauFWocpLA5kCxtLntX5toCwELCEZNR17ZmRQdjK5xwEZbUbDVPTw80/uxTQ+rbPeAFcWDi8zx0C2cC8fgAGVS6VCRDKsCKNcfQsU+lXzjI/AlC9LP+MKgM2yoHC7P3PkW2WAsz8Nv4shrAcmCm6P99RMtqCRXtrm7KtbH5kkiILikNZjF+c37dlCMtd3/dhB7NxSXIKr7krsLv58fi2DGF5dJZCljLYLVhKZ7IjM5uTOhVl/IoZQhd6rQMIn2ITn3Vmz/5dZiqjtipPA8KF0RGbvHvb1ggi1tbkaNdIn7OaKmutMmsm4EwMobd2gJHyFhEKXjI3Q5dpuiELEj6XebrhgGcmCXio+Yi6GW+YjtulZ9PJzHNMvoMx5N8BMqNZfdjY5+WZ0XbCa5kcGIURjfIF0feR5tQ4U07PaN9RoJcYB2r8uL652XnVX/AdPcgIwDBY8H6c+dYUfg/ziS6XrKY2LTmJlvafdH0pBsvAWgYIE9B0F1eX2TJ+AaJDbsp5+Wd6PWHM8TDbIRDl4cp1B5sZAR7PHn4XTqkcZXoG1mxcximqPaRnYbou7nXmjBhuhyp7pXwBwFtpa8trNjezaLU1VeqRh+xrx87tkk5txaWzt0ctIa5dv2azc8jy3Hxm29YtkoGRdYZNPH/+rORPBB5bt2wRE0dwRz1Oc3Or79ky/+hQIEUgzjjIiCnV5jJnAAEktbgm2ASAIEzg8KNhyeIIZAGVAAZqiqiX4ZrvP8Ao5p7duuOBHYH2xqHNtmHTJvUgZMzm5udSr8Tr6pd26fJlMQqwIYBqAnSacY2PTFpFdaXVNdcKGMpZM8cQ5mvTpWRBKl1bo35byEUP7NlrL+zfbxv6+6yno0NgEHkUUsCa6gpJSGU7HpLR3FbwbwUIlURhPjHPVlZsZHRUQT3BMfeFeci9ImiWSVBzk1jWZybfcnFKfnfjPSRWKiqrzSprbGF+xlZXlqyuvlEgfPjhfdXBcs8BXdw7gtCOtnZJhct9xXlEYom/w07rz8UAACAASURBVAxKgBaWUAxetc7ZAWGFWmQQs9COgQQETDugBlayrb1dQS57G2PBF5JGGoozz3gdIIS1wBjRzxO5IkBLCZsUs/A+QBPmJ6rvXViQgQbH5+coFqYmJtWSZcPGDdYIk1lTI6d57kd9g5uqlI5h/v+REJNTckOD3stxWS8AH4JzWM7BgQEbn5zQOmPtUmMGyCAmQB792eef6vwwwEEiunloSDEYSoCzZ89ZZ3eX1ho9RUnAkPABfDJ2XDdJA95Pi4jz5y/Y9m3bbdOmIbFVgB7asbCuYPxoKcHrGRP6ld68dVPOpCRqWIfcK5jTHbt22YZNGwWOuBbaVUSrEgHC8XGDIQRUcs9feuklyfthqAB4jMORw0dt7959NrBhUMCUmkNkqdPTM/bLX74v1ot5rRYat29LhUadIC6njAUB5x/+8Hv75puv9RncKxgy9j4cmGWI0lCv/TV6zRbuTyHBl6k9qmsUj81MT2ufYnwBrygR+NKzByOgxkZdKz0Wu7s7peCokVNzjUpDKH2Yn5230bFxMcA4l3K+3AueGRnTnGPrmau0AsFM5oMPP7QTp07ZlavX5CyKChHyib8DECpeJclL3nBh1Q4cOmhv/ewt27Ftu+blH/74B517EUNID8oECMfGR/W67q4uqT2YP5hAMUce3Xsi466fvvOmvfTSEdu/b7/WqRxyfyzJKAyhGtPnAWHWh7DWFgGEMogAiLiONnzang8I06Mj+pxFf6FKMsc11kiRfFOzaP7Hw4+871YWfKQaBR7UyU1UYFDANGV/06zTQz205ZlbVTQ4TcFwvi5snfjTmTVgb/EGlGdBngr81fc4vaIEKOk8k+SJSUFGNiRkHpBFD7dYNB4UyZQm2ThHxlwF5yqo9XugzH6SjCIFkTtWKo/x33moHiYaMT7BHj7L5LEUDOYBUBEozKQdxbUSMbzlQNJ3lozmPuO7MoTU/JAxUg2huXsaG3Zk9fJsRD4gThFPxuCUTpf1AGEA/DTjnvnwLh6bSAqsLxP9/wHh+gzhwhMA4S3fP2zNamhpY2tWbyvWyPfaslWvrVjlmrvrFe5TWm9J4ulBjBu9FNZqmLx4Iop1Jpv/ZMXvwA+WrbhlRKyTSPg4GKpLDeyRroZU0g06+A5TC98rXIKTWdknWToKCZY56xvQowAzuW4KSNXwUHbJOlJGzlXACjc4pD2qpyjsb3kQKFCSDLFCdZA2Vj/HJHctbULv/VHTNaT2IwLHsIf1Dcnt1JlWWAMHfMm5NRloOGPlTGDsWTLhwfJ+1aVFfAOeYGnC1pwgkHoTXjcxOaWABpkkbpvUGIYSwAn42FsLFvgMFqwWLAWJTpkttLXaQF+v7dy5Q/IuTF24H9QM3b9/z6Ymp9T3awiQNbjBVlaXbWZ6yu7cvi0VAkANx03kcQTRBHYwJowR9UcEWwAMgjzOL6SCJPw8KZlyMzL7WLHhh96fTNe9uOBsIcyKjGM6FIwR4FMHBxim1o/xQRYKG4mZRFNzqwfyi27Tfu/BfcldcR28cfOWMtYE/yRdGVPuESzz2Oik+tZVVXutfARZYq1Tjy7GNRIXMK6wg9s2D9nRFw7bgb17bPvmzdbW1Gz1MiCq8Ub01bDLPNN4pkftbFQlph3034AhVEKZ+6I2QC5dRoac7zkHkwFoYP729NFAvkbzDVDAHC0P0vI8dMkrNBe9bVb2hbQb+fPMtBILGdhadVkm4IQej+W+okQk9qIwGRJTCKNZUyNTl8L5OuteiQIMlgVQFkYw1GHjAJ/6GLIPAE4BgHzB0AAKSUSwXwEWkRNTk0biNb6ZE3x+zIuJsXEBJ8nbk3SdJAnjx3piRwrzLT6DtQEr2d7eWhZ4SynGnga7Sw3o+Lj2Ptj8TJK1Znb3ntcBso/C0HDuKK4YI+TsME98wehjuAQjCDACsAEiuR6AMsAlY+FeOKJm63w9eTwiuSLJHkAVCTgcj+kXqLXX3y/mh/XooGdSeynOn4Ad2C4k5RgXsY8xZjgas2fL9XfXTrH63GOYQ0xMUAKQgKJPKAzhF19+oX2PpNHRF48qicDaRgnDccQObt2m2kaSHN+cOC5wyb7z+uuv2+ahzRp7QDHXzlzbREP3gQE9KzinP/7xD3b69CkxyqwD6keRpzJO7C/O7mJm6O2nchM7/dNrVZ0YqXRTFcyLrl+XtLeyslpS977eXnfDTZJnFBVdMtRCvcGtrfBCQMonFumbuOR9KnmOwFSSeKyts1WpZJYE5grxmIPE6zdu2umzZ+3Djz6yM2fP241b92yZZ1jlmq1WmXoQiogS2ZTceFcrbHl+xQ6+cMh++s7bSsCxCfzut7+123duS6WBZPTNN9/Uczsko8xLkswkF3meHDp4SM8JjHtu37onRcp77/9C/WyHNg1lz8AfDRDS1U+AkMb0STI6ByCsdYZwSZJRLOZ9g/P43PU4AQgVTJdhCQNYYQMfhfwKdACEyfIcXfkCEpxHI56tdX2UGytUV7tEFBOBTIKWbxaZAFcyCSjaLOU+miZDiQZ9fU4jFSyXMVTJg5y8yUgGsBIjEm8lsHDAkTTwSXIVxdMOQHiNF9vGpI36I+otvR4nNahOLntBfbMZR70j4+mA0BGhXMsIzJCcJRCqz/MPLWpMH/eldEyCWYy//a3+Kpd55ZpkJ+AZphT5sSp9gJUC0WfdC31mkhkkrFvWVKa0Ui0XRygDz6YStRPBwmgTycb96cdsBnxToBuvyI9HfkyKAcDTks/8J5RnUPNnnWZDbh7+IIAwmwS57To5g6oWMN1ffVb+s0vlW2ldrV9B+MP2TXweQ7g0PmrTD++rpxG7VEN1lTVWV1pTdYU126o12Yr6EOIyWmTYknr2SZao63XpW4DBUoY22Hqv/aHmj2a97hYc67o0yRMAh4cxmT9Js1KA6bVzfoyYSwKlqU7PW1w0Z9ImGDGC9VgLwSoJQCVmk9eE1b0zhB60yohFyTYHRfljxF4ls5gEBjJJZzgQJpt87UkJzIbUFCY0mD4CZ4ALNW481Dn/qLuMejlv1O1srK8nN9EJljDYSd7HHrdAzcU0hjQeUBKgM4ZKeOE8ivsfz7HpGbtO+4nz52QNT688ri324DTIGh//JvNL43pcMWvkkglTSPNhGEFqhgiKqqsr5bpHiwaumf6IL774oiRbAN7bd2/btatX7cG9e8nQo1XW5ARMjCfrhPN3We+K6gx7e3pVywlTh6SIzDZBlStNXMbnTZ6nbOTxY8+AEySFwRjuhphxVFe7cYyMYsYVXDMuMFgwAgSu2MsvLC45YL57RwEMjeWvXb8hd9ZHj0Yk3+NewWZQZwj4pqZn5MmoyydDVSKzBbIq2LGnHl2YymCPnwyNcNLbu2e3HT5wwHZv22YDPb3WQONv9eyrtaaGemtqqhcTWyVDGZcQFanMw+04noyuU/b1lgnB0luLtu+kFX5qSy9vKsO8dcnoogJfJLlsg2H6wnOU61cblcpKsUoolxgfTC7czv7pL1d6lD6ZvEaOsVbtmdazg0tYumC1XHEwKaaIz/XWATvlfqv1T2yQC7pDCh3KBDFmKBdm5+RoywVFbRKyZWpWvXVFVWLonH1mb5K8PBlQkdTg2cmcZI5yTiTkCdjDaAZwB1CKpuAAL2rfSD6wTtnzACXsCd5sfEm1moAAgn8xUFz/gjsau0zegV1nV4cMlaK1Rd74Bnazmr6NSKinp23ksTclJznCOWjfq6nVeV29dlX3i3nLeauH6exscpL1XqfMA0Dh5cuX7MxpwFy3gDhOn7yedXj27FkZLL149CWBPADr6MgTfTbnyBjDTrkZzTldF0zkwQMHlJjDtIiaX+qPae2CcoByFtrN0B9Q7PTIiJ0/f15M4uYtm8WOsQcx9wB91BCyPnv7+nQOAMxjXx7TXEE2+eJLL6kFBfsR1wRIfeHwEdUts68C+s6cPaNEEO+lHo66Se4NYBgm8+WXXpZpDAor5j4Jrg/++Ec7c+a0FCbqidrSLDC4c8cO3W/2rqoad3IPb4vCc81jLalhJFFespGRx6pXJqHAngX4pWaXPZX9POJZ1kct+zux8hL0VQKExNfU1S6tSJXAPaKOVGZEyZUbSSn1ulI1prehBDh+6qQd++Yb+8unn9qly9ftwcMRMYIVCGJYtlUqOFcijJY08ucQIFy2/Qf32xtvv2nbttKOyMSccr95jr/zzjsyHWPcmSv/8A//4MZDOFfv3W2HDh60l198ya5evWJ//OMf7eb129pH3/nFz2x7YloZH471owBCQpGnAOEFl4xSPyhAyMDkmDmZ7+UAYdndMH4YcaUCEd/4VUydHsbIQ5HOkMWanaIQ2h/Uy4vYkldaTX19ARDmPqiUZXoKzGRytWc3Sdchk6wyArK8Aq6UGcsmeInMk0kn3X04EyVpo4OEVJOVaPDIgsfn+WvKAMKU0fe+Km6HrYdhRZVRnl8AIAUWMNpYhBRO9sxh/Z/OLX+/ginxjHRxNVgA0/z5xjnHgyceSmq1kb75vHLMYNHnZv8pNEXXKTz9/HRAWPKVByxl1cqJzVAwLrOfGi1eFlrG2vo/iutPcwYquqO5Os48k6IxTS1DnDkpddqMulG/ZwE2smVRth7QpXP5r+8LAtd7XykrqdrfdO6lnHgmH00GTuXX+XrB1zN3he/8y+cBwjV6JE1OSEZCG4ounPG62m2ot9u6G2qsvaZKbSfyfQiZrwRHBNhkAmMdxnrJQKHfQH+g+Obn/15ZVWAXfUyjTx/7VjTF9WJ7d5HkwcxDPvoquTGUO4fm1y0jCsjh/EKiGkX4Ant64KUhjCwmD9nU1y/kqQRt0Vcwv174WQZek+OhAuG5eTFZyH88Q+u1OyRQ+JZ8PSW5ACwhj2dNAXTY+3hwIkNCxvTwwQP9nAd6BKwEeiHJjbYfztAU1xcSzBWksl46oBYYiy7Pjb6Pum9RZ6nm2auqDbl+47oAEqxHrD8+N/ZMZ0n92bO8sGwrS8tywWxqbFAZA0HJjh3braeHYJTM+V0FzJwngdyu3bttQ3Kwo+XExUuXZAnPe5EF7du/V/K5gf4BMRQPH9xXPR+Z657ePh0fS/+rV67IoZR7TfDJzzlHpGjUP8nG/u5dW13xdgf9vX1iBHlvTVWNAm4aHxNUUTOIjTyfj4kWBgwEhnwRjN+VHOyOXb953R4ClsfHVOdEADo+Sb1iow0NbbTtO3aoZQYsK/0HeV/c31DCxH4mKRX7Q5qrkkVXVNjgQL9t2rjBBnt7rb+ryzrb2lRD2NrcYH093dbb22ldXR0CiZXuMpetq2yPfIZUPe9kGOUV/r4IOMo8SPS78i6j1EWNTdAsfkzSbxIQvj80SCaIAUlNjffuRDsW7U4IYgGF5b7cxuLp8yAojr6eJBOYv+wBgBrkfDhJhosvc0E9AUeeKEDfv2+fWBTAHOBRsmm1r/D+eUrUZmoD1syCavcEtCoqdD0AWPXnq61RsAsYYZ5Fo3UADSAPuXG0liDg5/iAIpIKmEIBrJBbhjEU7yfZwBiyfinVgAFU/SVtn6obUrnLkto53Lh2VdcMGIORYr9BAkjihRpOAmNMezZv3iRXUM6FpIraWeBQ2tSkPRUWiP/zuewN7EecG+uEsQlwjYwaeWZXj7dVgYXUPr2wIHZPjq9LCzJ+QRbOMflMEj/UDNKn8uSpU2LpYHIAc6xZ9sLZaZeqszcPDm4QgFIt3u07iv9+8pPXNRbcGxg+jrH/wD4ljQBBqnd8+FBJNFpRUCdIYgbJJu0iGH8MfQAeuH1yHADz3n17ZWb2zTffCFwxd1957VXdZ2Sh3Ef20Z//7B07ePCQ9mGk5khUT5w8oaTZ+++/r3Yw7CEAQhq8v/n6G7Zzx07tZ6qZnp2zP/7hD3b61CnFiSS0OB6sF2NNIgmZMSoC7ecFiYOeIZ48TbXuCws6TxhXwLFAdGenbdi4SVJUOS5T5lDrJkH+nKEpgTN+Ta1t3iJjcYkN39aWaSOR4nzFZJBXytLaanoWM5eYC4vU2S4u2u8+/MA++uRjO36K3pGPbGp63qqqnTVfWVzRe6vr3fCM+8t65LjLi0u6H4ePHpG8l4/54ovPbXj4kV778ssv2Z49e3X/keR++umnmkckZgGKAELKCwCEOLnevnHPlhaW7fDRA9bW1qKkiMu+f6S2E+UA4VcJEGY1hJVVDghTg8a0dWcM4bOiO0+6ezN6fzB7v6UcdydH0XDQ0s95T7J8X82az+M05F+BR8sxSwVGMH3GtzHiSOfjWc8CCybpaFGtXzxyfJMP+KRsXfpfFoin6/W/ioFWuYdEPvjOGMIUwAQg1Gav5AUP3aoi7BAshDMDyakruf3pDDyh+9SXAEJmFJMi3UKsWVTzWAqOo79iBFwEvhFMPw8Q5k8ke20q4n3qvsZY5t5UxNyUBA5+vS5vC+AGUxFyGtXpJLfbUkDoDdgLSQQxYKk/U5xnJinOjaePY5qfuTYVBTehNGeSJK9sAFEy174vGIz7Ue4zngKECRA7c1R0Vwr1hM+sBfz3AQhXaYI8NWHVy8vWUFWhIHSov9e2b+hXH8Je2AhbVeLPWSm/z+rRV+U9O5XkIOueBkLgL+TeCiYdEAaDJyaHRulJru0Axl19o0412kYES0fwhEGIAI3qGL23oJs9ELi7NC3AFlMq2D1f/76XBDMXgJLjUPeV77G5npQtYxOSi6dYK33miqSSSIG8d6G7/nFOBLBuSJOMRZYSIEwyV7L+wa4SXPNARLrIsVfXXP7qCaOCZD7qBAsso48H/y+Aa5ftuC1+Ao1r0a9wRRncSHoxLnwWQSNMGcErwaDMvlKyKm3w/vyR6zXJyCWBQtyuW5tbrKenU+YLMDJRH0rgSkYcowke+ASDMzNTMpC4fOWyjRF0LyyonmbL5s22UYY0tboWgqwnoyO6drLoPT1IDmuV5HvwwHsBwoJQU0WwjiMhIFPs0PSMjoFZTVdnt/V2Y8DiQS5Z9fGxMXfFXFsVo4E7JSDWJaTmDNHkpMDf6PiEGD8kowTd1BcBOmkrQT0bQAOpJ6CSYBkpF0EmhjM+z6s03noGVTqzxbckzBn77O6vnR1t1t/bY9uxzR8ctF76o7W1Wkdrs3V3tVtHO8YJMEfVVq3muSlZvJ4qoWQPWh8Q8sL1pJrrA0LY0xkxYBMa19l5753HWMNWNDRTi96ezJMqbGbWmVukv3mX0fwOWg4QKlheQeq9mEniWNeYQbG+kOuRWOAc+BngjC8AAxI+6rYAR+wnsB+awylxU3heeAzlQivAyowAIfuMajyRYgoQMgfX1CMNKSPnxLGodWKOUKfKvsD+hmSauct4AAjpacn7AzDyN8e9d/++0bIC5pvaRSSR1C/iYouYAiDb2Fhn46NPNMeRWrIPwkQy91WDB1M6P6dkDtcBswYbhlERY4cbKPOW5AoMlva51LiddUEALmOO5mY3AmIfq6hQfzuSVMxVGDZAluoXp6YEbDHG4vMAdoAzkjys+wMHDwrkwfQBkrlH3EfuDQqChvpGBVccm/2Xa1ZSZ3ZGzeEnxift8OHDMl9hTJBdItfs6+8VoNq6ZasYWRQAnP+de3fVCgHn5j179+j3GNEAgqhPPiljl1lJTQ8eOqS1T30j/RI5dxhC2LIvv/xCkkz2pffefV/AFnCOrBTzKIAlZjm/+MUvrLWl1XsuYuwyNm4/++lPbf/efRpHFBRIff/w+9/bhfPnBdpgx/YfOKBrJYlITZ/mYaWrB1ZzezRzMECO5OwTtEVxk6zllaWUpMC4yZ872qthznFVRrVRTZ9PT36xnzW34PrbJIl/Jc/opNIpil5U9wcg9N67tC5nhxmfmbbh0Sf2j7/7rX30yV/s0tWrNjo2YYuLK/o8xrS+pkF/w97T15Brl3eJ+nqvyPX1hRcOi90mxgS8A7L5oqbSjX7GdD9wDubZCCCEacY4pquzQ2UHsMAjw2PqwTi0ZYM11NdpTbungLwQSgrQykV0P9DPFFSQUS3DEOYB4bJMZRwQejbQsZrrcl0y+qwvx4MeYRXkIMmfLP1cTeuT5IpAiGMyMbiR2B/rga5WE35T16t9i4d8nM93DagFInIB8npBuwBDMEmJXdR4qDd0IawuBVDB2snhMifNE5jL6ZyfAoR6iBQzhADCaJuQAbIcmMmy7nLT9IxNZNOfAmPRmDwLmnykPfh1iV0RSMrYlFJm07OvvPb7TOVn3dsAeWXvyQ8MCLPgMe5tYtAi+1rav7L0nIquPSUYMjC5zhIvHd9/6TL/tgxhvo3If8+AcAlHxNERa8AsoL7ONvb32uaBPts62G9bujttY0er1VSsiCEMeWJ+jEoZb/4v0Lbi9X3xWtaEgkSaOycwFMBGNVepQTj3jwck+xivJTBRH0Bc/EIuuhLunqsCQByPjG7YxsvBLgV93KcAf+pFmFwBea2y3NFjMKsvK7TSKJ1LwfgTtAHYItgnsEKCiHEF5xyBJudBABKflZln0a812wuSjDyNSYA89nAy66WsK+fkvdbqUssJB4OlEtpY9ygwVpapIa20xhbOzWuAVK9SoEv1bAqTmZCXuitqcT9NZ5w9ZFcdysKS2ZLJNGTXnu22Z49LoS5cuKCHPRJSsvWvvvaqQBeA6KuvvrTjJ47bmTOnFBxSU/LaT16zLVs2KxCHdYFlGxvDVMAUPGJGBBMHiIOZ4ecEiti+c09h6wAEfCN9JQhGlrV7525lpJlHBJ5nz5xVlp/jELQBXt968003qal1Z0cYEZgO9R588kRW+TAh1BIxZ27evpXZ0sNa0ribe8JrCewFFsdhXRY055mjS6nnG8F4Ha6syA+RI1dVZbXZ1O40NdYr8Hnjtdfs0L59chnt6eywrrZWa2hA9oqxyYLYROq8f2xAqL4XVdWSbbIu6DdI7MHcV3/CmWndd+4zrGvUgxYs8J/escsCwswzwOMmZ1MKDeGZa4AF5GbMH+pXAQYCIB2dYn+ZQ4AzOTvK+Ko6Mebe7qaQePE4haAV0AW7HjXzALhg4Jkrj4YfCYzwOfR9IyAnXnjw4KFABtdN0gLpImZKY0paPNLrAVYAA+YqtXYTU5OepFhZVbsL5iznxLVxri7B9gStDKCejEoSzdylOTugiYUBeBgefmj379/VZwDKuG4A4aVLl1UegFMpCRDGiP6c7K1iEKmFrajQeLUC9lpa7O6tWw4Kh4d1HNYc9xeGHraN86ROjWtir/3ggw+0fkn+bNu2XdJNb8EyqZ8zfriIdvf0WmNjs92/c1cAkuNEz9YvvjgmVg9HUZg05hDsIJLZhcV5MWPIyqkdZIz4XM6PNjF1DXVa80Obh/Q+ktqsy7Pnz7kxTkWFvXD4sAAv54OclNpgmqYzvl8f/8Zu3b4tOSu1ba+84nsX9xl2DtMT9hKYK6S1165cUW0b9+TdX/yVHT18xPr7B1S+BVj9/W9/ZzeuX7d9+/bJKAt2lHEvNVcCDC6vLufqnT2RyLVdvHhJcwPJMmCYxvc887xdyrQUHkpUrHkTe8aMOkzYZtYliTcSd431jdbY0iJQKKawzBeqkmXcsZGywz6vrNqdBw/s0o2r9o+//7395csv7M79+2pVwSOksqZaLCzGQ82NTba2spZ6Wo64K31SggH6jh49IiBMOycAIZJp7h/jy9xiDPkZa4RnFc85zS+1bnL3XhQsi/PustvS0qjnLi3SVAqGKdOPBQgZzinVED4q03YCQFip75CHpFyet459DoYtBYSSjIZ0NLOm8Sw4dRkBMFlsbGBIj1TUWZljCFPkmrbUXDhQYsiRF2yU2Og/BYqCVfpRAWEhaPHMX4F+LwWEmZwtyRYV3KjPkx8jHjReZ+jgLgBvMVBNTdlTpjFYAQ92CyYZpbLRAPg+BeLhVrwqnwcKy4GWDOyXMLuFwPPpBESxZMjPwRk71+oCtt263xs5u/wv9cN8ir8N44kcCOYDUtuOIglpXlucu/R/KSD8l4LBZ70/f24+pgVnUR/y/Pjm/r0O0+5y3XLyrCwt84NczvMko0tTkzY9OmLVBAkVZq2N9dbR2GBdzQ1iB7sbaq22oiAZDYAQ6yLYbpI2GQjJ5r9LeUMyyrok481YBZhyKWRhjnlg5nW9wcjFQxE5CIFFJF28tsKNaby+0E1TAhzxf0mdM+25r2+9PjnlEvTx0Mr3HC1m0Qv3iACeDCgARA+eVP+FFTz1buy9PLjIkLKvZM3syegmEJZJRte8LQYPO+0Zkr96bZT3LKSu2TPHkmjmejwiwyGYyTOE8e8CgMQIxxlCv1f0sPK2F1FD7YDQr4+7F4wtLCHBLgCHa4hnUX7tu4nMiq0uMzeqrK2l1YY2b1TrBjLhsCYwF2TDAYgErO4kel+AENCF6gXQdmD/Aesf6NO1E8hiJ0+g1t3TZb29PTY4MKggGEaOa3dZXasaZMNmPLh/365fv2G3brrTZ2NDkz6PAEQsyOqaBxojjyVRcnOjBgEE5GjISb2ea9RGRkd07YB4gl0kpPUNjRob6g1pMUENkazdqQdqbrG5xFARLHJ9gCCvKfO2RzjuEmTxVQoIZWgzNqb9pK21Re05DuzbZ/upk9owaC2Af5rRV1fKYRRjGb5pPSU92PMYwnDLTve5VJdQvAMFQ1j8Uylz1tnH6Gc5t7AoIC8pOGtJNfK+NvmbcWLdsK5VB7W0JCdV7mP5r5KzTGoh1vbk+EQyl1rK5gLMPECdQBLWmQCfuQp7Q9KAZAUMNvfK22D457oElR6oMIDeJoekCAACSbT2MyVmnFlnvrPuQt7LHEcurp6fq/47xol1R6DOPAKcAX69vqtRCfqQmAIKQuINa8q8AZSxh8Bss89Rn0lzdj6D6wR0AvzYM7jm6YnJbB9iLfBezhewNjz8IGMjMYFhDUnaK9fdaZfANjcrMQLQYMyQ2AZb19HVbS0dXfbk0UO7f+e2Xbh0SeCR9gwBwpA7Sk7b3CQzEphDWJImGgAAIABJREFUQBmJGcZgy9at9sabb2ttAwKov+VaAMEAlo72zpTs872d+8A+irGLetStrgqcbt+xXQwZABiWCBCA+ycMKclDGCmY2ctXL+vcOD49EQFG/P/hsDOXvGZxeVkGMsg1+TlAk79RMHCsyySWcES+ds1+9rOf28svv2Jbtm3V+VM3jNEOSak333jD6mrq7OKFCwLM1Jz+6pf/QX1Y29s6bHJsTKD24rnzuq8wjcjhURLAWjLX1Nt3cUljPj0zZVNTE2pPISOwmWl3fE7PBvY+5i61uCguSIIx531vh8H2ZyvLlUQEbRqY85w364YX1lRV6+dKJqVndukaRF3It8oNkL0uLtnlG9ft5Nmz9ruPPrRjx0/YxPi0fod0CECIIQ01rexvrJ2piSmvm03rCAMj6jb37d9n9bX1MjO6cPGCyiRYHyTbUFlg9PPg/j2VLrAnAghJanCfqYVkPSHRra2mT2iTxqKnu8u6k3s54/CjAMJgCSdpYCtA+DdG24mZrA+hm8rQekIAMLWeyMDhM0w5PFT0PFkhPIwAFPt4/z1fZKxcj+6SIvZOMnSSFHDDw1k0HShqCD3AjcC1GBAWKfhzdYKlE8fBQx7YlPRWKxxebw1Zof4TlybTnWKGMP85kn2mHlvK0uWOGfpnD+AKoLAUEHr9EgwFphFPM4RiPpJhRDCEPNgcHBZq3EqZEbnsqbFwbeaYxjmqbijZR+cZLGdIuSUOmkJ2WTDTKACJZ4HCooA15JJpPEvBooLNnJNsfmzLAcI4Jz9vrxVSEK3rSTOzxLRAAWWaz3npaGY4ggQnl80tvbbs/7mej6XzqlzgENe6Hqv3gyCqWDe5BI6zg/meb2UGJD9R1wt71hUJ/HBy0ucBwsWpSZsaeYwzg1UuLVn16rLVrq5Y3dqKtVSbteBoWFJDGMDP69e8ED7m8Hr3yevzqNnxTHJBMlpwJdVaQuoC4Ek9U6Og3uUgJFrcNMulXQ7uCDDoQ0gihvOJ48N0qchcbqLJDCKSYsk5M+oCI3GTX6+a7blAmIceNYIc3+uPap3FpF5bhjbVGSBkP4p6yJCWR71fXAcBAXWHbAowEQTNBCTq0VZbp1q3qDHOA0IlroQHnu6HWLgOngVJMppa8ERSRu9LffHi+jA5CYaf+hgkVjJPmHRnv2yvjcb0rFXGenVNtaTqWdrVpecR10CGfsfOHbJyp16M12AnTzBFawnUibt377KDBw8q00/NFmYJSIUI+Nw8YpdtGnJ2j4CKrDytH9TQu71dwTqJzyuXrtjlS5cF+ngtx8PlkNcRuCGxw3gCSR1zkOB8AClba5ueCQQngEoAHYCS+8NxCN5gN5hv1Bleu3rN7ty9Yw+GhxXcEKhgdIM89OuvqUW6rdoi2ECvBfI6bFixkExjlc4cqk0BIa97IgaoSkHeSy++aK++/KJtHBiwjrYWq8KllGeXGtM3WGtzo3W0t8phFJnU8wCh5nNKfmo+l9uq0gM5M3MpIyVab48l1kA6Fvs/87WqBsfeGs0FxpHf8fwguFVdrQBh07qtIMJnoXQvgaEZefRYQAMALwlnc7P19fY5C4vpyu07Ah1IOVmbu/fs1meppQcMSWOj6khDyRCA0FvkcF/qrRZgiBlG7ivMoJzt8P2fueQ19gWX4FAcsF8xZ6l5Yh8AoHR191hnV7fOy12DcT53YPpEdbtTmnsANMxKOEeSDQAjAAKfB7tCwkUJaBi5RYyo3CiK6+T6mF9z87Ny11ViIs1njKk4hhIfI7SRciAMWAScwtAAuAB1/Lu9s8s6uvtsdnrSRoYfyGGTcyWJw+8BNVwDoBBAuLy0KJkgIAgwRc1f/8Cgvff+LzPZLCwXa4zjdHR0WXcaD2c9JzUeHJN9h+Af+SBrHZUBXziynj93Tvvt7l27BQgYL4AFa/3qjasaw7j3gxs3KoZhXaIMYI0yZ1965RXdE8ac9h+sYa6LhAH9Bs+dO6e6v9de+4m9+NLLAjIkxzgGexjx9c9/9nO1tsFI5zbJqIkJ9SY8fOgF/fzu7duSipI04N4ACHE9pfVKJEH5Haw6ybJRklHpnqkn5qzXdbJ+qE2m5YbX1DfL4ZV7yJ4X7Z245nhewLQiD+UbJQf3BaaQudvZ1m711PWuk+RZq6m21aoqm51fsBlMmmZm7Mz58/b5V1/Znz77zM6eu2hL8ysyk7E6N7CUyZMSud5Dk+vi/MPIib0KwLd161YxiN7P8L6SAMzZ/fv3ab8lYQG4Pnf+bMa67927R7L++Tnec89u3bwpYzFcaLXPD27QvyV1rv+R2k4ACPkGEF4FEP7t39ixi+dtthJTmVpbqq21JWQ1CRCiy1UfKvF8fD+rC1kZQMhOrkAUN0B3eeMr3JnUqLeuNqOReVCSvaP4Ob7yhjLfGhA+I6rOM2YKElMtYf4tWb1gDrBlAWWqq+C88jlJZ+SeNmtZj0/JSzPjAegbNwGR9yP0InJ3ESTwiYxnllHPsaLKbuaKzMM8J9/nLpg3TpPNnQdfbO5Mdj5TAD0MbXLGMYWg0x8kZFbjmuP1zwKE+UA1uwclgDB/byTry9c7phv0bEDocyyuIcbDmerUTzO3ofhnOGCPz3aDjyS/CYlcKZOck4ZmtaiOBnNn6f8sF5SUgsIYtx8aJBbfl7zk1+t7CxO4ONHyLBZw3RakPsLPWHnP/lV+7ih5pNNbpw8htT+Ph20N8wRAIZKh+RmrnJ8VM1hbuVYECBnXMHIprLHipuilZycAk1sHAWSiPYODQAdD7GM88JRBTb2Z0lYgwMdhAhwFm8g0zAPC2F+iHsjXlu8psS75rPiOwJX/Rz1HuRGOemIAG3UzrPmo2SPooGZDDGGSWkrmSpF7JG1wSUy1fg5sK8RyRP2yHEUVjPrP+BN1fLrmdBwyt+xrBalo/BumwvcS1a0DvFNNSgBnff6yuywHQ6j7EwoJM8khr9+4IUBIDR1BfCSzIlmoXq+qh/SsPt8E0sjXCGaxEH/x6Iti6gDpyChPnjxply5dVOC+ZcuQ/fSnb4sBZNypzSHYOn/+nBQvyM0wxmAsqNUiSQCbR9CAuyDBNmwi9Xp3bt2xR8OPBTzd1GaHAkLGgs8D7IVL4m56mDXSKB1zkXkxIvfu3HWTo6oqsY6wMxxLUmbaAwwP29179zUu/KxvYECBDYHqpctXZJN+7NhX9piG4zPTWc9hr12NSvhUe1ldI4BYkfraca8I/hob6iUJhBXku6ujzdpgg2prra2lSXWEfT1d1t3dYe2tMEGwhNyNpDvKl1yUtnZ/LiD0xtPruXuut/fyc+rihh89Vt0axh48y6Vaam7Wferq6sxY6ii94F7IkRf1UlmlVPn9j+ckDrJI+WCYGV/YdNxgASisR6RxgI7TZ05r3jKPqHclEEZyDPBRS4BKN30CSDE/1euzvkEmLpw/85lAOnogx55C8olAd3JiTE3i29rbJL9k7iBJh1XHDIl1wF4midsoJkTD1t7RKYBEcMuekzE/muOPbWT0icAuwTySQ4J+5jGxHCwP50zPQmoLOS5jwRgq6ZAMr0KG76oJ7ydIPALwZQ1Rz8e4UYsW7pqsBZg0mr7HGDMnYXaRdfIMgVHEYXOUpEt9vaScvN7HCnaRkrQlSU8ZVxInv/vt75QYOHz0xawNBfcHoAcoBawEEFVN5iOvJ+OaAXkcB7aR/0seWt+gn9HkHRMRGt2z16hetKLCHo88tpMnT2gNck70Q6TFDcko6n6vXL0q8AfYfOXVV61voF/3QP1Rb1y3Xbt2u3x3dlbS46+/+soOvnBYTeb5Bkjy81MnTwmMvf/ue9q7Thw/Ybdu3FBPyP/pP/0nSU9Xl5Ylm//666+kkNi+lRY8m3TvWzs8mQVQh9mUa+jtOzY9NSHQw/6gZ0F6LjLH2zvbFd9rfjQ1qF2FjBhDvZXc6pVsSr0u2RqYZ1WVsGYmBpM+ky6xpD1JvUcZKWaL0qNlEpRrZgsryzY5O2uPRp7YsePH7aOP/2Inz5yzGzfvqO/sGsYCtcw//2Y/qqaesKZW/dExUBJrzrNIiY5mjS+/k6KHOUnf1eYWAUKSbABC5iXjzHNgcLBfdaTsI4+Hh7Wf84w4euSovXj0qH4nqaqYf09G/mgM4VOA8MJ5uYyu8DCqq7d52CIYrsQQChAmxq6ES3sq/sibx3DT/OYjXVhKbJZvAmyEZA7YKAgu0O0zaSh+X+KBnQBhERjUp5XSEwXLliJr6mfFnmEqE5t6LoaVBr8EhORr9wQgYBdSqJYHMP6+AvNYAGTlbWUyQJg1yfYaTQWeCRD6pHcnVm9inKvRjNrGdK0OngisstVSYpjiL/Tz9Domt192kx8eMgr4El2uwC9Z3gOsPKgu8L8xTt8VFBbdGr+grEazCBBGe4TSh2/ZbLGPfTAN4f7qgWYEm2FuVLjhhd8XEgPehiBnVJAzjVEgkAeDmXw2hVBpeuaBXTmQFzU68TuX7/gY/wswVWFoc8ukAApzDKEY9NK1lP9/eWAXG3H55fX9AWFpgBVYVYAQmSLOkqurVr26ZjXIoWanbX581FbmZq1iccEaqIWpqrD22iqrXlu2ypXFsi6jZNu9fs/XcbDQXE8m00ySxJCM8jdJmfgiQJFMKxk28OAniHJZlwNC36d8DMkq8yXJVi4I4vdx37n+YLLDcMYtu70xeEgzqT2RK5sy3PUK6rgeBes05s3YN5eKSVaawFb0RWS/1T7HH9QY1F0kQ5lgIGAM1Mye/TvH6MW/CSL5inkspQftihT8OrvJ7xwkpgBgZVlyHdVGkvRLLqkxBlHDzD4mCV9qdUHAFoBQJidJ4SAgoPXizCuGCchy+FuBJ4X6SfobzyXmFUX9MJucFwE+dUQbN2xUAPTWW28pwCKwlAz05i27ceO6Hvi7d+9UHdIrr7yke8lnwCYQmCGDIht+8MB+STRDChy1hgQ4jDeGM9SM0XcM1QdyOgIKAlsCD+RlXMPokxGNE9JBnEv5m88bHxu3sSdjCu4ZawJQpFyYncCYUN8Dw4JzIYwBQTnj1d3ba9u2bVXCAsYAIHji5EkZHUzNzHibiVQmktWfkyhL9eSa/1krqsRyL7l5AnVRGzcM2tDGDbZpw4D1dnVaU12tgGF7C7b8HdbZ0SpTmXoATA3SZN9rssRY+ncmwEmmTrHmyicBFWHkClGe3pXWS7DBzIyMjnljdhkhrWoNsba4Zx1dnSlZ46ZTMAmsee8XXL5yxhXePu9dEu6tKxh/4hzYDurnAAd8NTY1ilXHEIifwbZcvHjRRsdGxdqLtZCXQoXiJVgFNbDGPGiOpE3BGbWl1WvqlIzCUSMlQGNEmO9zczhjjmnOA3wBaOwd/O7Bwwd2+eoVa2lplcxNbMn8vIJ+9RZNfQjF5FF7jPEOTdanJlUbBQvOvGlpahZw7ejs0DmiwuBa+EzGhrlNnNHe2qbAmflIvRoJqGiPwaOX10hOOTysPU1Ou23eVxGpJMkS1qRYSWr1enqsoa5BoI09j70OFQOBPcwr4B9ARR0bdZpRE059ImPGdbF/Ato/+ugjJQzoZQygY32y37lb53WpIHCapZaRa7p7956eJTCOGwHylZX2zfHj7s6pBFGn9sbj33wjSTdybsxGAFoAC9bryVMnxFBy/q+/+YaYRe45QBYwiJSV64UhhOFnTiIlRWpMb1Rq2QBMAJJPPv1Ue9i+/fvtyJGjYthgDnEmZfzfe/ddgVQYQsZxbmbW/odf/1rg7/Gjx3LLZB6+8frrdujAQTG7GGzx7OFeYYAU7XGQjRNH1EjW7/t9qGl4dnF9zEVeTxJi85YhMd6MkdqCrLmbstqMVFfpGtn35QorGWeV6jQFwlifPPdqvN1N2kBSaduarSRAOLe0aI9GR+3ytev2l0+/sA8++rPdpa+r2rEIlNDQNWMltaYFZqv07CJhgURaz/8VT94wX8IAThJWDJbq69UXEraX6+MZcPfOXZUMsNe+/PLL1trSLLYVQAjrvnfPXttLL8fdu2ygD1k4yRPvwfjvDhBWNDVbRVOTTS0s2rwoX3fucUBY0gvwWYArZfdlS16J6w/6+0UtELJe3HwmB4XJ2sBW16RDR4+O65eDQe9DGCFqZAHKfWwWPOaAwrdmWkqkpcEKeC8r/4oGyvxbQWTqB6jWmJFFz9ft5QBMod+ZH0vBjGROhV5c+dfkAWG0B4geWv5ZBUOa9a4xC65D6plzRY1zcOlgcngtATga/RTMhfkFD4cMICZLfh+rxIgmdjQf2D+LNcxaS2Tj73V/wSaIgcyZ2TxnumW/LgKE6RgB+tIOUsTYBTj2sXZQKJlZ9KlL11f0+esYx+Sv/Xnzz2tomzTOnB8bigxFsv543/aK13ldPjERNZZiOXMtPcrU8XybT/2hGMJnzY/CmqaxuoNCwGA1oBDZE/vJ0oItz0xbxdKi9XV02LYN/bZv2xarXV6wirnpHCAsGC/IJAIntSTnjhpCzz57XU2AOe6hM3NIQh14hcxFICwnv4yfRw1hjKPm8WoBEMb85OdRR+iy8IITqvaZ1AstWkCoFjZloeXsltXYeQJJT8jEHpBVV6sGspkp+GROBzMX9R38X5Kc5Cbq/QSTc+nKih6+4SZJm4ZwQqXWm6CA63JA6GMD2OWzJyamsjreGCfOXeY4ZOOTy6mfD8nCVC+ZQAHBOfJFr3+Kuq6C9JaxI1BQ4opkWapTlLRvyR1UNSYBMtIeHaAiACEFiLAavX3d6qGHkxwGCjAMf/n4YwVFGH0ALAFc//k//8/K7hIAUC9DsPq73/1OAWp3b5ec+GjhAPvHet65c7v6iiFDJRC7eeumXbhw3m7euC7ZEdniN954Q5JVxhFDAthGjBiQEuFgevToUT0jeT/STz5rfHRcfQapEYK5IeDEcASQTVBy6fJlsSKMM4kKGAcCF4LqGzdv2LkLF9QkGaMOrgH5aNbMGZCt2lieVSk5GCyeYoDUxkHzd0mBHUmJfXv32NEjh+2lF4/Yts2b1Be0BuM4zVkSjzVqOVFXW6Xvggt5Lhm4jpqC+1i+oUNKQHnD4uduXfk9mbmCWQpgh+CPRAM/Y/4L7DQ2KmDlZwpa66iDhKGNsonij/N1Xmg5ozq56WlJB5nfmzcNCXSohg25ZGqnAhjjvXrO2ppqq5gb1KNS28S8A0QAnGCQ2b8AklNqxzCr8+W4gIyQrSMhDXYxkqHqhYiz6QJyPoznVl2SKmfcVdWYXrpyWXEa58jnwILxjMJQBudZ9gkCY9hs5hL7KG6MMFCcL+0L2HMAhAAUHp3MXdQH0deRZAgB99DGTW7Y09qq9QKwoNUHTelJjBBz8nmsB8aRa9w4NGRIKacnJuze3TsCP9wjPuPIC4dt44YNcuxFjohCYMOgs5rIpmEyYXBgbJBky92U1ix37+o8AIl8MdYwZIBIEkuYyOxEktncIvkmhiIAhO7ObrXOgKVkTaq+sqbaXUgbG+zMmbPag7kW3GIB/uFOCXCE8d+tnqU1IkEADN8c/0bfv/rVr9Q8nnHk3FmzrFUMZI4cPaKfA3SpZbtw8aLWP8oAWmMA/Oh3t2XLNoFC9g/2WRJQX3zhzezf+fnPlaBQveT4hObCz95+W3Pt3Jmz2hMAz7/4+TuqK+Q+s86ZJ95P8r5Lgaup6yOO75YqgkQYc5v9W8ZFjx7Z4sK819Q1NNjghkFJ2T1hsiJTGf6NYoFnLOc58mREiUz2WGIkrVm2coGRpEAsoEGvfYXJo5sB+1ZlhU3MzNr127fs0y++tA8//MQ++PBTW61atdXKFPtEElEdDdLxpTSIfqtueqn/y2gxYaAUj4aijLdK7aD6W69559w3DW1UWcFrr72mRMifPvowM/NSn2Ak4A0NumckeXjOuiKqvO7guRvb93kBizPqBwktaEx/PZnKfHXxos2RDW5qhqu1KQIKHqpKcjNoVd8LEDLu1VjBiiFcVsaZi48skzZB5JGwU0vec4pMgHr8rXm9STyonsVMlgOE645RtMDIHnIljJv0WgUHPQGErHbO2zuIvUsAKC9njobzwdA5R5AYn6gzy/UoDBmoHjLpMwRQSiSjXpfp7SXyzqrPAx35MZDsLMeuFjGJOWIoaH9JrRJDGHUFijkTaNOYhKQnAFIGPArgNwBo+kmmqHSmLaPTvF4q53rqOCx6xZUyWeXvrrKzAnPOYgZzmW+XETWbhSPkWd1cD8ncfStrpFQCCouvM0HPXLKg9IyZ+8pKJvaEDTakON8itnn+FrAOIIxaS4+Wn5ZtPf/A6W1lX/jtArM8WCoat1hTKbx7lmTUAeG8rc3PCSQOdHfZ9o2Dtm/7VutrbrCO2mqrMXcZjbYTzNnYeyKAC/aOYC5qaPNsXSROnN0rfPPAiPqqYP1Cmh1JBjLkBAXlACEP16gvDEAYoJAxCcMZFenPzuo4vD5kTvn6XYHL1ZUEtlJtjsxq3I006g3j89QiIwEuauAISsUKpZ9lks7kdKy9IGrwUg0gY+WMvKsIvPE8D/UVW1x0GWM0VHdQWKX9Jy8ZjTEQi5BML/yh7LW7IRnXfMkniLLaYva0Ais6l9plYGEPOOK4pXuk9gWk7hinVFQqKEbGtGvXToFBgCZKFWzgMcVgDGUqsG+f/dUv3lGQyf3Ane/a9esyZqCH2uDGQbkyElxGLR99Dbu6u/TwB6ARrMG4rK2uSAKHSyktK6jr8X54k6n/46rkRGSQUdHATBD8wh5yrzYMbLDNQ1sUfALG1WpgdlayP7kMPhnRNZBwpXYRkMr9gHmih+HZc+ft5IlTduc2vRbn9JytqE5AT8GStzjSHp3V8vnaJkEcX0rUpKCIflsvvXTUtm/ZbN2d7Va5uuwtX+iFJ1MZHG1rrauzzfr7utVL2sUhDvXyypdyW8sPAQjTrqy/AMEYn8gVN1PkeN2/mHTVs4XxCnV3zh4GO59XDcVxI3AkT8H9oDYLsx4C7s1DmyXvzPp6JgWQ6ogXFtV2gTXFHgCLeOUqPS7rFHCHAzBrC4CvBACyudSOhM9njZFkl9GK1mIa1zDXS+sWUOjO6iYZnreyqFTsNT07I0CFzJJ1A2gCFAKaiQWZo4A0xoLzIJDnM6tp4j4xKTA1I/Bar88nOcFYEvSyJpjfuFbCznZ1dIjpIlFBywdAHPcC1hDQxvFhbB4/HtFx+G5uaRHzKAOapSWtC2S2fAOGWDMwLowpgBBAzXsALpANgPPGxgaBWcaQMQB8M3bIXLlW9ilayyA7P3/hgg0MDtjmzVtsy9ZtOsaxY8d0v2Aj9+/fr/cAoGDuqeujXylMJuYyAFn2RM6N1126cFGgjq8d23fYzl07BS6Ril6/eU196j788EMBQqTrm7dsURIN9hbZ+p07d23Xnl2SnFJ/evHyJTsnqXqzABRz7Nz58zpGb2+fbd+2Xf0QGUeAL4AQUPyT136iMQRsc9/YcX/+05+JtUVuKgfa+Tn97OiRI9rTZDY2N6eEBSxmEARuLuS9ZqMFEouZ+wnb2NnVIfdheqSyF3b39mTsL/OFfZ+EWDSmZ92AFVBtSKWlDjU8f6LDQQKGxIokA1G2UOJUWWnzy4uaw1dv3LQzF87bF199bSdPnbNz5y7bWjSg98AnUz54Ub/H/HrO6dclf6dSmIBrqrOG2MkpzyLW5P3s2Zs2bZCbK+Py0QcfODhOJQwRR0TCh56zJFx/FEBI/ntxbU0uozdGHtn/8d/+m3196ZLNwdQha6lvsCn6wiymOj5pvb8/IBTjk2oImYRk2VjsDCCyFwISZXRzNQsEO7CE0dohbyiTZ+TiwRGZ3/ULz4sfMXkWJpOspOBddTEpIAlA4hPF0xIRSMb55gOOCATjdaHczPc79GDTGSjp51NBK/+Ws2pW6F2oIdRkTRkMn6/rZ0PL/S4DRkWAMCSOxWCLAANHqAg4VfS+5NIXSRpzTbSfko8+ExAWN4R3QEjgV+hTGZn+/D2O8fhWQCWByuz92f3ysSw8uNcbv+Jz9BvuwWjZr7Kga52XFpm7uERPxdQJEHpNCA6QxUZJ3+a6Y04U5ZfWA4Sq6Y1g798RICyRabsYLBFfeYZwDdnoqlUsztva3KzZ4oLV2Zr6ntF2YtfmDbaDFhQ9nUUMYb5eN1tjCQBpvecapcc4xr2JNZtfe/xMvfxgsXIW1ZnMc3nZJfATk98CEDojn2UlabW0tCgQ6G0pphVg8nleB+kSzHi9B7jLCmADzAn0wcClHn+S8YhVdMlloTa3IN2LZFOwk2T+YQVVM4mErQgUF5iSzAE5a/Hh9RiwDwSV3uOwJmVzU5/PyKgmSXeYVUgum2TT2YM3GUW5jNvfL2ZR9b/UYS66nTz99yYmFLRgzBPSvNI1FH3RCZQIoMXGbdmi+joy6MhEMZdg/AjkYPFef/0127N7t/Y/GA3aQMD2Meac+8DGAWdUGhvFQPBNwMvjZGpy0r489qUAIRlierzR5BmgSGBLLQ+mA6qJGui3LZu3uAthrdfWwwzS7gJJ3UDfoL315lu2dcs2MRFk+N2A5pFYnrv372UlGQSnBI9IzwgqkYjKiVBuhNdsdHTcIK8ra+gBVgCEedAX9yLq9OJ3SvbKSdb1k0hlj7zwgrW3t1hDbY2tLS9abXWVem3hzNncWG+NdbW2YaDXdu7c6sk/5ZsLgPBZe90PCwgrZFy3sLSs/oKsMxjpAFY0yUbqRlLBZeQFtpn4RfOZGtpcotjlcnXJDXdJ9w1ACJDhCwMJ5o4niLw0gM9QMnx+QXVkBMiAFdY6TJrqB+vqlZDg9ZgbMWdxuaSpN30s1YdPRh6zYhxgjmOdxvmFFN2df33MOZnhBw9tAsmf5KtN1tbRnurkCPrHdG4AKGpPqcmjjo7rcWv9Ks33/sEBAYYsTpia1jmx98GwM1ZHjhzRWHFdt27ctNEnDoqQU8KUoWJgvKiXkwFNR7uSGYBN9h8AF6ydJIZmWq+ME0wo7BxmKTD0GnJlAAAgAElEQVQxHW3tknjCoPI8lZKgqkrtVfgMWHbuJefE+mRP5Hpib+V8ALluqnPVvj5+3CXEPd320suvKCY6fvy4ZKW0raElDfcVwxiAJXvH7r171GD+/v0Hckzl2ABirgdmTfVwJJmGNouVhHlm77p7/6598OEH9k//+I/27nvvac+hUTyJB1rBAOYwrvIEz3bbv/+AXbl2VYkmzhEgjFwVeeJHf/qTtba0ad78/J13tCdxz7788ku7cfOm2kswXg4I3cXz5z/9uSS2x774QvXJqCJ++tbbAoTMK+YIqpDMgXqJBvJuYEgCYXp6Ss8nH/NKPfcAjhirbN+xTQAVAx9qM0kMMA4AYZKGzFmY4oamJn9G0dR+hWOldefMUBFBUFnpSUiOV1HtzODo5IQ9eDxsX371te7diTNn7M7d+/Z4ZEz9CT0eT6UcUW6QfCWCKChOTEUsVoj9HRusDwj5fVMTTtAdqhMET3zyl4/1DPBm9ykKFXlRadVVlbYw546tPwogXFhbtTkkarZmN0ce2//5939nJ65csQWkA3X1tlxbmwHCZehSNu6q6u/NEK4LCFfdsUcGBvTLUZ0ONuXVAoNy3QuGMKSjYdpS8uTQA17f345JyjMw5UjaPEiMoDCwlH6Xzscd2Yq/yh1PGTlJEp1WjtpCNfvN1RV9X0CYSfh8Npd9rnrNo3/FOfrfni0Mca7fA9eD83dYbOuhmWzoA7j5A8dZy3LyzuLPKXxGnIODawfIruMuls1F4F5uTJ8K8hKjqcA6ZwYiZjwF7X5fiwFX8bHLAMIg0sqMaoDasve8ZG7kx0LXm6z6dU4YXSQZcjDK34X9zQOV/Ng+3TM0LZTYGNfXfq4fmz0LIKdMWn7TW/9AJfNwPUDIWJWpIVyanrTZ0cdmszNWubio2qT25ibr72izTZ2tNtjWYjVqO+GmTPGVB37R8iBL8uTaOJQmJYIxj+PwHjda8d6CekaUmKbAELqNv7eciFYVBWBTkJM6IHQzJ98TXfbo395egnNQrUVaJwSHsVZ9n/ZjxBqOdao+WY0NkidJ2pqcAgkK3I4+2ITCg49zBuzw+QSYCjJ5LQmsGvrKJYAXiZa0h6j1RhXNhd1cIBrea29L+6YD7EJiy8Gt7zf6ph6RJGSw/MnoiroNPZBXXN4L2OXZxH0gyMJxjyCJbDrBH8+Xcl+rC6u2trhiFdUV1tDUIEaCgI1vJKJkyAlwaO+wc+cOe/WVVyQdQ/70aHhYNYNI5HA0VT1VY4M1tzYrwKWROK8FDMKG4ixHfRAsBgCVuhICREDazRs37ML5C3bv7l1dP++j9oTAbvjBA7t/754y+wTL3I+Nm4Zs29bttm/PPoFJHE3v3burcwZMMGY9iaWEASHIUt3i3Xt26vQp++zzz234IZbvY2I1STooASVzBXf6dqO09O9IPiagX8QQsl5Vo+nNxwf6em3D4ID1dHdYV0e7tbe22EBvj20c7Je9Ov+HFWxtabSernb9W4Awl2zV7AunUE/VZ0rQ4mRvVoEY4VVoCp663U9vcWmOo1yqqrbpySmbnpq0mblZBcF8UV9H0rqQoCwkgr2e32uOWDdRexuAkCQNngkANElOEyvQ1NAo1gWgNEPj+ARYkA8i34O9JVAOYAXQR4LJcQ4cOCjgAPBh3rP2Dhx6QTVobvs/q2RIZ3uHwBk1nTKLgwVEdaW2Ngu6Tx2dnWKEFhfm7MnjEXv86JHqyGDStu/c4f2gV1a1fvimjhZnWxgyxoTjwDIx3wAAvf19kocy35DCMTZcN0kZWG3WJsCE32O3jxso9YbU0lKvSE0fgAPlBjVeE+NjNjE5rsbsmO7AoAHmYCcvX77kbV1oudLfbxs2bLTZ6RkxehwPYMa5YOAEOxbxDb3mOAbgD+aKWGb79m0Cf/wb4MLvWL/sAdwDnHsxXVLvRVuztwFMbW1aj1cuX7UH9x/IXGr79h2aMwB46nFpGYMpEY6kmM2Q6Nm3b78STtQFA6qZAzLD2TSkukP2ibGJMfvkk0/sd7/9rR198UVJNVEl1DU0CDh99tlnuv+Nzc36jDffelNqABhCnj2APvYc6go//vhjSYw5/vu//KWAOyCcYwACXzh0SOMKgFVN6/y8XILpxYfigb2Ge/3GT34io5nO7m4BqenJyaylGWoSagRJmszNTqv0gP2EucMawBMEYAkgpPVFe1enPzNWVrSfAbr5HNWzIl1Oz6Rw55eCLYtYA8zFOnRc4t9VtrxGcmfJ7j8atht3btlnX35px0+dtEtXr9nY6KTNTi+6kUwmbnCGMItTkuQ8GMJC7FVe8VQOEGZxl2TSxM11SjBWWaVdOXfZFpbmrbrBn80qwUvxYQWeCDyXf6y2E/PckJVlm60wuz06Yv/33/+9nSQbWl8vl9GF6moBwlns0BWsV4mWlcNosg1/VpBXGGTHJkhG3FTGa1KQQZDBidrBTA61RvG22yHzuTzsM4Yw94ERJOTPIXtYiMYtf3aFyeVtJBRYpAxEaUAfwV/8rax6MrlRwFWFmXZB0lj6ieVZOjewkDNnqj0MQJivJyxYQRcs8f2aSoxXQgqSnBgDf+iBnkCrziuNx9OSUf9FMSj0K+Htyl7AYiUXUmoDQmoWQWe+fca3A4SFkcqDPS27xJgGk1M4t5xJTwkDWTQH8oBQNVbp+v4VAWG2CSS2M38++TlV+u+4P+HSmL0v5u4zWqaUm90RVMUcz8Y259Tr78sBwmxyfMskSnzwvyYgjLAusQ4keBR8lakhXBgftcmH922NoH9hXq9rqK229oZa62qotc46JKPFfQgLwM/lmkXsXpI/al9I46byBe2BweA5i68kF3UDqWl3ZOBjjB10Fn8GvwtAGC6lrCOXk3qSIoCiy0PdHj7c9+I9qg9KwIm6sZBrkilVz7RwTYt+iFXeH4vXEgRI8pYc3bK6x9RPMT8+AbK8LsofvrHe+QweYALFKdkSe6R6D/LMSOwJ46VxTG1kvA1MGM4UN5DnPaqD4roS4OQzCEJ5DyCIg3HfCCoAzQS5sD24BN64dUuSyK+Pfa3+XNS0lNuLVxdWjG/0xDV11ZKNEpQoKB0dVbDC+wButJ/AbAZZ07Wr3jweMIiUjQC+pbVJTEZXT5cd2L9fr4d9CPOLs2fP2DfHv9bx6UsIqwDQJDAl+Lp08aJAd1dnlx06dFABPcERdYYE6tSJEdwT6OLg2Nfbrz51szOzqknkOARjjJt6mO3YnowK6mX4wTicO3feTpw4ace+/sqmp0nsrSgQrUYmWunySRhmB+xe255ShankoZApz9hD9jwBKE+44Lq6cXDANm0csP6+XuvuaLf+3h7bAGDo8dowzGToRdhUjzmL4GUmF03FFVLC+EMon9xMkq60ByVOO/0vgrbQFOQ3qvXl7Xier1RUeJ3t3KzNKgnjbZeaWpoF2JlbPJvF4iU5cphJSYades/FfK6s9HYMrOmF+TlPBtG2prJShh/qqzY1KZke85djMudZk1IbrK54LeEqffzm7doVmo/fkpER4IWkAkkAmKejR1+SFJjXA3YmpqZVNwiDuWHDoJ9/ZZU+AyCKoYzkeT292ldWlhdtanzcRh49kjMv4w2QAWxFOwTAEJ+PoQxtJ5iDnCtzjrmv2sbUyw/GDnkrLVHoY4m6gPVCYoV1xc9hoNgzYYdIlCBn53gAHCSQ84sLYsMAoewBJFq47nBFhnEEdGkvaGwUkBQINbPbt24LvMG4A4wAMqw5DHuY68xvgNi9e/cF/ki8AP7YS6Nuk2tXH7z2dr32emIfqR38yeuv2+DgRs33M2fOKSmErHPnzl1a6/Sfo90DMs8wm8GxFBB35PARGYkA7gH5MJ58FrWAXBvxJMD95KmT9uknn3hiaft21f6SnMAFF4aQxvLMJ+rw3nv/PdU4whpSC4kcua+vX6AZUxmeE5s2DckshnvDNQIUef0LqBMaG5UM4FwmxsYFWFHwkZziXmFU8+rLL+u8OQc+d3Z6uhAgpppZ5uykgDzmVV5Dy3jAvJPUGNq8SeC+CekxtYMpOaFafT3fK2UW4w7cJAE9islKxEg85bxEVhNTyFPT28KsyhTr8eioXaXW8uoVO3P+rF25dt0ePnpkszMLtrSwZquVccTYX8oDwsLWk99XiqOu9QBhFrMqCV2pBE3VWqWNPR611YoVq6p3R2/uORJalHgkWlmzNKj/URjC2eVlm1pcsPmqSrszNmr/1//793b6+nVbbWy0xZoam6uoLAKE1BO4ZNQd3cq0+ikXo4qtC0AYbnLcArFOdfXSWfMQZMOYhIpepHaQIMgZQnT9eTauCCCUAIMAhMo8l2F0XDNfCHzDHp3JnDMDTGDoaQbJA0enryMY80mbQGWuZQGvyeztA8apqXIh0x8Bu84j5+ip682YxEJLB4eCLtHKZCDhTJoCdEk802LyAC5N/Fx9X3ENYR4QFt/CPEPqUrMVZeJ4isvNMLXAyIBzrl6vHBBal0ELVigBoMiexNmUBnPPYgzjXBysOiCM5EHUEP7QDOHzAOF6zGb281xN6PeVimoDS/IDjU+uPcYzGcJ/J4Aw7mnhOnyOEzjQwPqZgPDBPVsDLCwvSb7WSG+qumqrX1m02qUFAcKqCpcNlWP4gn3jHHgND0kCvjyDFQx2GMpkpjKpmTP1E8GC8V5/sPlaje+wgI+HXtTg8L6oL4w15QGlZ1lZe7yGB2wAw1BRuMOpA7z4XAweggGNPYu/w5gmW09JRcBfYhzJsmbunxheLBas7SWZS30BAcDBWspUxB1DwxjGTWDQgXsNpL6Xot/ios0RDKhOCgMpd6MLhUQAXrXUoKdaXZ2bD6zSrHpCs5WaC4ApUiWa0AOcMTkReIUBePJEMrhbN25LMlpR+7QBiNYegF8GmkmZkLtXsc9zbrt375a5A+eE3f3pkyftxvUbNvJ41BbmFnWtjS3IRfsE5ggQ3377bcmwyL5TE4SZw+ORR/bKy6/I4IHgjPqm06fPaE9ll8adlOCWXm3URVGbSI/BaGJNCwx+7yZAszb8cFgMBcwgASwBJCxMb1+fm6HMEXiO2bkL52Qwc/v2XUnFCPyjiXZXV7fGGTDIWJLRD+M4obWiL3/++PPffye2GkC5inR6UYHj0cMv2O5dO2xwoE/y0BoYazVab7T2thbr7myzJuSY1chFVf0Zac6oti8kdDNAmGp8ykcZKZmSxOWZuUwh8aX7XeJKTZSAsyjMGsCDNc0XzrasFcaQpDVv5f/IvXDSJFkg+/3W1tSyBCdQ/3Z2n3nvBnrUW8nBdH5eQWBvT7dk17AqMIQAQsxEkB8C9JAZIp2TI2WVyythdL469pXt2rnTNg0NyfQDm/8zZ88p+YDZCfOiprZO7r0AIoJ25gOxFYEmXzL1g6msrBCT1IC7Z0OTLc5O2/TkhN4H80VChZ5rAwODmeEfyZH7sIXDw0pEcH7RNB2wiVkLIJf1y+82Dm6w1rYeq6tvtKnJJzYx/kTsHgkbnke4gZLYAYjDwiH5pJ5OSZTGBtUZc1zcM6nh5efIqAGjnIvWx7VrAjL0jONcMHPiPnOf6OvJHsXrAVWMRV1Dve5NtKyglpD3AQhZjwBb2NBwG+W9zG8MXf705z+J6dy2badt275NrA/S3bNnz9sLLxyyLVu2CkBzTCThff19AoTUOnKe1PMhmQWgshYATupR2Namc/T+i74P3r57W4CNecK6VhP65maBqxMnTuj4E1NTOodf/fpXmo/sR6pVrKrS2CIJ/+yLz62urkH1yfQXVJ3jo0f24R8/UC9EjGloUUO9J66Y7CNNDQ0aQ/ZaxvPFoy+JNUTxoLWRVBj8recT5TkkLGuqJIWlBQ7gmznCuPLlhkf1Pt+aW5XYXcGckLIAgcMFW8MsjfWZiBaXM7MzeN9MJRpDWZIMZNiDFmhPghPt3Kzdvf/Azl+6ZKfPnbVzF85rL+PescZxDV1c8oTX8jKO2gEI0z6WyJZIykZsVlCaPa24exYg9M0x4ZAV1E1QhmtWWeWxM3s6c+/VV15V+xPuDTW/MnD7MUxlFpCLUm9SWWG3RkdUQ3j6xnWraGmxZR58VVU2zoY1ByO0rL5DVTW1TwHCPOOW36tj+MKPjP+HmQHWtDxoWQQsorbWVmWa+MYQQKygBjTsxP3IPrw5pihjvXK5woIeMt6UnZZLNgt1AOrblYKgYAnjIVf63FEwlAOECshkwZ1qUTMWJh6UzibwmbCBIYWKh0447MlRMoL5fMAqNyUvbi8AigQIQw6WCzjTwGSNrTloAMJQgjpQ8KxLGlD/dxjd+CAXwEQkaNWjzHXPZN783hQC3TxwzAf2MYbrsWRxEq5YLUho8/0S49gRXMf9d3lewPHCYs3AcrhDZYY0YRDkwUe5+1w4z0gcFG8CEizwkSFjSoOYnX/OMCh/7TEmbPZx/73+yTdVvuJelWMySudi6f+DGQxlVREYTOZExe/Js4GlvTtKmcLcGMREyi7uqVWSfvC0xOJZ15XNmTCv0EMmyQbZA3CbJJDBzbLEZXRpcsKmRx5ZNRbjlRXW0dJive2ttqGr3RpWl6xmad4BYc4USkFsAiGxJ2Gy4DIXb4WjfkDpYad6Np8xKZPvEkjADHGxu1l64ssNJ7yXEiCRbGeAncL9LuwRMdejRsmHoJCM4nxCEhogMxImGUOfnIp5n+ZVxmTMiVkCMBEEhXNogMUwlGFPVN/EmmpdSwBHHrS4dbrZDIk5r91LS9UdUJcLvQMDTMKAILpgfyyMbwKGchdd0oPZAaGvCa8/rMhAtY9BYiSrvG7E7clNGWw5rJopGOQceDbIGASJ66z3L5uehD1cNJoDhTy/8HhwFUmRIjEziPL1yD1kLgDUdu3cpaAeF0TAHQE8YJCTILvd0FSnLPhrr71qh48cUV8qmAzYP/4m84/T4KGDBI9b7MnIYwW1BGjYucOM+Jwz1dTDvhDoAQ4J9mFPkNpxf/idJIdT08kN18Qy4PoIq4GkFjYIR0gCXAwsnoyOySVSctorVzS2MCe4nxKgPHhI7eF9e/ho2GtTk6y+eK8LpYkz42tJAg3zonWwuGhbhoZs966dtnPnNslH62trrKWp0Vrp69fdIaMZGtY31tdYrYAi41dQ9PjcyjetiudRXkZa2r4p7Tean4U2Qf6qqCPhfL13mqTYC4uqFwSs4dQZLWTUsoWAdWVFCRiBQnqhVVVpLqk+dWxMAS/GJ+pHmEmuvZcZ+y/vj7WkEoski8NEyJ0acVec0trkNLmnBNRqkVJRKVBFfzNAwqeffmof//ljzY/BwQElFFjXN2/e1jkCZgA96g/Y3KzjjI2NClgyH2C+mcvcZ6z72etgItTuoqnZlvFvWJyXYy41cBipcEPZx2irwPH5BgwPDz+SaQoqAySZBLKMUYEtnJYKgTnd37/ROjq7bGlxzmZnpmRUw3mp5UJnl8AQY0viBDBKLIi8me9K+iguL0mCeffuHe0/JIfUcL6tXWPP3MawhHXCeuVYA319alMAsEXWjVyRpuzIsDEyYa9hfWH9T3KENQOTCCjjvJCdsrbYf7Zt2641Ailx7KtjdubsWe1TAGX6+pHsYS3xXhq2w8RxLgBA9hnOhzHiddQFAgYxoGEdw6bBLjJ+rO8oy4EgYV+AaeR5RA0xwA1ZLfP27Dlqli8oeUAd4S9/+Uvt6wBj2D/OG/BMMunzL7/QHjw4uMF+9av/IAMr9gLkqKdPnZZTctQpY4bz8MFDu3rlisaA+UXd4PvvvS+nzMGBfiVn2VfHxsb1OfSQ9F64PPNqNG6sDbVnaKAXY7MAo1Qu1UnlApObZOZBKqzhsJsp5lK5kKSdTjx5+xuvEydaItdIa4lVOYlOixW8du26Xbh0SUmSW3duizVVmyKV4LAew807tbJL9YiKY9NDwYkYNxvTriMjOk/sBvaIuDmLolMdYQGXJCyS1HnCPYsQTmtWWV3h41BVrXVFy5HXXn1NYBtZdCMM4Y/VmF6mMjTstDW5jP5vf/s3dvr6NatqbxdLuFRdYyMTEzY5PWOL8wtWQda7rl6I3vsUpY16HW1mMHSShKRBC/kUuloKLlnckfUO6QEZXhVxaxJRLOqSJElVi4v+MhlkOfBWuEGF3+o4YYgi+Yb3CuNhHSYL6wIFJmH0BMyxMWJ0krlD/jwCmIjOxuEvZcJpHKymwnMeqKm4XNmRNatKfcQkIcw3ls9AsMthIhDMuxp6UO0StfgKswnqMjMDkfTLAD+lYC3AhILGkOqlup6opYiapnwWpRT8rceKlbsv/rNof1EIhp2hSQ2RE0DgtWF2EVbawfjFvcuY0VRDGIAj5KxM2ZC9lT9vB4T543ogXABLAXAi81ywTX1a2hqtDTwJ0uRMi4J2zD+SdC7reVgC3crUp5aCq2AG/Rz9/vMZmtM5pjCT4pcsGB0vw30Bsh0A5X7h15/Di3m4XHq/vy2wLRrHgF0JEPLwJnDhSUDfozV6mJYAwpXZGZufGLM6GIj6Ots80G/bN22wvVuHrLXKrB5QaCsChHkZMg96l2jR3NkbPEdLBwU5DTjkOVjJt0yADeN90b+K95CZDRdQHpBIQfi9s3bU5vlDhc8JA5qYE/5e3DAXUy1iIWEV1vYis9TInSSIrxN+F6YywcIFC0jg4CY0U8m1ciKr9QmA5sFqMpxZXlatiAw0AGz0B1zEmn5BjqXcWwemfi1i8ZK8lP1awQGSzZQ9npma0bmhAAlWXjUhKdMba8kBtzcxjoSPB9/VWhtxfr4HuLoi1qXqJIOFVeBQMBuIz2Qf5ToZjwwQpt5xOk7R7I6N0dcOzx7uo0wt2tqsublJbBs1OKq3WVjUvMAMgGvA4Q+g99Zbb4qNIBD//PNPFbwxRgA2QCLBIyDi1ImT6gVH0ITcbOvW7V6vRc3g3Xs6GeYoDoQElQTByMyuXrmqOjPkofweEEBQKzaiw2uhAC3Djx+JzQFwAl5gCuaXFp1ZOnNGCQDYKCzpOb9TZ86IOcSMJpIfMUL5Nar5l7Lpq5J7rVhdU0NibJetXQ3ou23L5iHr7e22xvo6BelbNm20jRsH1Jy+qaHO6murrQ6pJX39VLvqSUE9nytcfSLQmX7m5ma+J0XdaSRScSLX24sAYTxHUqIReSTzen5B4EVgbGFBa4/gNztWMJIpuUObgDA2EdCem5PLJNn8AIMOCAGDntRwQOiMeOyZkpWm2l1+FsAekAmLxN8E9BgVEew3NbVIusm9pU0BBiHUxzGvfv3rX1tbW4f2E+r4mN+YqGBOwtxDasmxmB+F72btSTjZkjBxo596gRaZYVHbXO3Oug/uP5Qx0ZPRUa1tAAvH599htMJ+x88BU8xt7gFjw7kL5Jpp3sKCsH/H3jD8aFhsInsDRADHwDSJL/YsAnjFSNUkk5a1fwF2qAnG4Ib5t3vXbjHRkSQCTMJuAQIPHjig9g4ksi5dvGSfffKp1h0AbseunTLNocYQSTljvXXrNhva7M6k9CKkFhcQyvPg4MGDArTUJ9ObEdZNbUBaWlQDzDyifphrA8AfOnxE94SaX8yb2GvpN8c1UxdIUmfXrl3W09UtN1Ka1gO0GT/8M1iTgDmOC2PKXkxN5+Ejh7UHERdfvnTJLl66KMk6bp3vvvuu9h+uibHni3lw89Yt++LYlzo39gh6DlI3Spz9T//0T3bi+HEBPhJUgFSmPfva3/3d36lPIfPxp2+/bf/Lf/kvNjDQp88njmX/wzGXki9qDRkL6tJ51ik2i5o4xchPx0vqo+3N5LL9V/LwTHKYklHE1awlkoFyxiceJQZfsyWcwElAVazZw5HHdu3mTfvkk09l9HPu/IXMiVt7QuSRJDF13kH7RdQLps/VOYFtVtZsdXEZGkfvZR7CZGZKu4jFc3FQcQzN/uWqk/haXfayL37iCdBq6+vpETP4wsGDul/cdxIk9KP9URjCAiA0u/H4kf2vf/Nf7dSNa1bb0WlLOB5VwhDOiiHUQ59Md03tdwCEnvUL9zHV2YhF8waU2MlG5o1J5AYK3qjVCSPxx04bB8sTbWwD0Zc4KObj3FLA4xuzfwegCoaQzUOMUzI2yePOIsYsyTEzw49EyURz56fylmQbyRSmQu66+gZt/ki7kMhGg0uxRAQoyWktRfQFABImOrmiVx48xaxZeozn2IUAuQIFUWsYcU9auKWBvINvBz/qr5iraypqiZEz/ygX/H9XQJjX7Op4RQ6I3scomJoAhHG/84xKAPFwxQsw6NcVCeNCFqcUkPh5/wCAMDPZwdqeb4wvqqymri45aHmzcD4tWCSC3DxbG+degt+eqofKA8I49/+eAKGzNAXGOYOicovFJ3p9hjAAYRUW1ZWV1t/ZYUP9PbZ9w4D1tTRaV0ON1dqa90JLAEJSVBm0eE+7yOQ74HC5eshLHbDAEEYN0XzGHnGeHIPgiECKmhS5akreSW2WHycYObfjdmMZ34pWZb0ephNuTBOA0JlCf52bzkS9I8Fy3pk2u9cp0cBxotapwBC6Tbxqk6Q6KK59FkCuq80SCey5SyvehiJAMZlNAcJkYkNATNYexoP7x1jK6XNuXqwiczlUFQ4I/RryJjMBrp1R9RYsfEbBaIy2Fm46JWBnzsJSV4S0LEwIeGiHIyuN2Aki+Sb45TNDiq1YIF37MwFhVZWklLjERaNs2BWAxOTElPb1uAeAc4K6Hdu3q4chsh/G/fz5szY2Pmo7dgDqNqn2j3odWAS5bjY3KSgm0PPm248kMSTQIpAGDHCtyAtluf/osd6PuyTAkiwzSVX100zSrGjUjeyxurbO6hsaxeDAyN6+dUfyPBiAbVu3yeofEwZMKWivMZxkf+UAIY5/6smb5g5BPvWd+ApUqlWFtytpaW6yzo52yUX7e3utt7vLOjvarLMdZqfFmmVqVGn1NdViCTGaofUAoIBnDdcKeOVZqWeA6u29VENtNqNGXD3BnE0MoC8dxMIAACAASURBVBghpv6fa7PgCS+excu2nNhpglvvV+mJkdg3YYPiuakm9RWVakzO+mA9I3dG6lmnetyU8AlTp9T6hB5/gAvADElnAA7zOuINjovcmbYgBOh8HnMeZgWX0QcPHorJZd7RmBxgD8v85RdfqL/nq6+9Znv27FUCgtpT5jmvBYDBhEVcQIKHYwPQqAcjqHfH43EbH30iUMt1zc5SE7ZmPb29AiUMHrJrQGWYxnBMwCjfcUwSEySSYLeZkzCKvIdrAjjG62HEanEXNrPZ+VkZGQGI2C9gjmGueC33Xr1Np6YV+pGU4zXUUQY7iTkLn0fvP8AUe0b0DAQQ8HP6fbJ+YAiPf/1NljTZuXuX7iXHBHDB3CGvhN0b2rLZFhbm7PHwsH7HOCHXpGaSvojjE5N278F9gSXWAQCZiIJ9CgDI+L/y2k90H8fGx+36tWsad+4f53f6zGmxpqzbwf4BgT6APv9H5o1DJ43auaeMH+cGe40jJ20LAHOcN1JS5sL1626q8+5fvas1QRKIZBL3CeDJ+4999ZVKsLiO9997T38z9v/8z/+sthIwUwDCV199VXsW9+Q3v/mNgCrzgp+/9967ahfB77m3SF1hdLs7u7x/5P/H3Ht/15VfV54HGSBAEiQAJjBnshiKZFVJpUqqIMmWJbWstryW292e5TA/zcy/M7/NmlnjNZ7ptmfabi+lyjkXiznnTIIkQOSM8Wef77n3+x4fWCVZ3dWoxcUi8PDevd90zz57n30Wdkj6y3Og7Kcbpb+/IyBUnD9nREf8obegzm21LDKbpHxgbNTuDj6wY6dO2aGjR1UvfuHCRcmvVQKWZa51LhSA0HWnnkSqZAebKb8AmzS3KuHGHlYSmeQjwDDJ5KsT49WAUFJRZTDdRJLf5xmhZ6fOrTprafaa9RXLl6uWXGw5fU/bWv/7AIT/6//1t5KMNnctlVx0ZM5seGJKfQh5YKkPYUNjAdK+miEEEDqg0MGuQMgP9KYmR8kenFDMPlUYMygbj7uc6kYwK8DIxeliyViyh7ni+yrWYj5Q6JlNv57ISgfAkOQrss+53X8GOPPg/FHsR/4z/l+Z/YlJ3RNggGwtARUHZkjIHgJPD5mABIpLizjpnNL6DPzomXpkbCk7EQGkoFAGFItxy+W3VahDUtekj4x7yu8tv+bfFhDmn18NdmKNBCBU1jg1tg0ntwjkI8uf31sJCMvEQjF3UfeSqSQfDQjLguMI4gO4Vh4OKdmQge1IGii4YG0hkcNxEUAYRiaJ7XGnOv+TrzMFwnkD+fT+1eM9LyBMPdw03vOtqbQnv0mG0K8/9Y2MZECwScLnszpLyCrC9DWoMf2cNVETMzxko/33rI4+hLQHaF9gPUsWWW9Pt61c3G7L2lutpd4kTxOjk0BauBq7asEbo5c9OX2gGf886SInv+HhVDSfDKlS30KCGBgf3h9QiITGQaXXtoUklff1a3CmHwdSZ8McLEYtoQe5DhyjxjHWPQ8yl6z6QyrWjsvS/X15r7wekDPO5azuTupnoF8jf2DD+JkHzw7QlYijrUAas2pAyDVgEKF6vgSuAxQCCAl6VTOd5N1IOnmdHrrqW+VBdXy2jxt9p5xtCFm9A+M5rxVEMtraIpCjmpQWfx+a3Ym9GRyUjOvMGf6cUfCicyIk5F8BCEP+zZ4MySgJASWhUiNx6vc4lLgOXs/1rlm9WgH5+rXrdI/IqoaHB625pUlmIATjjAUmGgCFHdu3KRhkLGBj6AXImoS1oVl3ODaGvT9SPuaQ9gPIAwkiJclKPegIQgnYcEbleQr717mkyxbTvmBsXEEqhhuMEc8frOxpYk5GHRfFL7780oZGhguHzbB6EeoiGUK/z1m36ldzc4x8eFbL9EdwUOfaAqRiHe1yGCWQ7OnCVRLGvEn1hARCjQ11trijw3q6ltjG9ett7epe1bQx5qwfmR3BLrN+UsLGn2VzBfMupiEtVfUqLoK8SoVGnJVS6mhPsA88iQEY9FYxkRyZlYw0mOx4PhOUE6yzhmCAGEMCZP7ktYNRBjA+7gkipH8AJoALErow0FNCGkt+JJQD/QrE+V3GljkmqD1+4pRev2v3bq0n3uvV3/zGrl67plYTe/bstQMHDgj04NgJwMCggnpCWLtwyWRNsS5in3HWEezevXPbZZatbVqnjINq6bq69D4wpwAZkhcAThg4QBuJD4AIT2Vq4JgHEhI4nXZ2LtHY8HtcD/uOe+hZ2l0AaoJj7gc2D/k188v7YoRCAgZQeOXqFa/hbCNp0iEwTZAPKIQR5X3ZB9Tpsa84xwBKgBzOA9xVYeIA/bS3YEx5b1pBhCEObDyMGmOOuzAmTCyEoQde2wfryNgBBtdv2KS1DjP81ltvajxhNpF3AuJRAbDOvv30MxoLki/U+XH2IFflfgFomuPmFkkFMRSil2E0JYcg4FoAhM603tI6wKwHYAZbzH3XAoSsbcabeeKMpuaZ8f38889VWweYRFrK/PLev/71r9V6oqcLA6xd9t3vfldjjNPu3/7t3+raAdR79u6xp558UnuaGFy1qbiCwjp2dXsd7cIOa1+IEVe7znuUE2VC93cDhDpvSJpgVlZnNj03Y1PU9c7M2PjUlA2NjdrNu3128cZ1O3z8mB05dsxOnzhj9+7dt7qGUBAUdIFnhzJm0M/4xOClv1Wu0NQkOS9rqv/efbvX1+eJJZ6r1PaluPqRgDA1ztMza2rWZqdnraEJpWNSwsidWGpYKSMkuW3mjyeX+PPfBUMYgLClu8uGZudscGraJgFrMhKIBvEu2wyXUWeeqmuOsvyiopnUVDyMIZKsInmoFIGEwAwIva1VNRD8/+QUme7JxBiWzekLBFT7o1M0V5kBZzMGLRxW6AGYgh3UQv49A8KQtwTrqSBftQxTDtKyOsAAOMHKFUAsBe3RAyqC1WAZ/Pe8nwlAW+5wklh5Rr4WIIztUpndKMTUPsSxZyrYxJR+DSCR/V3rPYttmaPXGkA0rqMC7KRAjgcXwWIOCN3a2Kn4/KsaECqoVUIh5Y8DfFTQwGUQUQ3OIxitBq5xOxFACrjWkHfqGqm1mTO5nFEXwmvFLI2NKQCK+tIAhOX8zg8IY41U3ruDiPj9kDgXTquFDLbybgoQ4L+ZZdd+P5LR+cZQ+y3mI1m4O3j1+krGiPNDdchiC82acK9UD8I5a0R2O9BvQ7dv2hx1H6PD1oBhQlurLV680BY2zFl73ay1NdarJxqHb2T1g7mKsdL5kMyaACjB7MWc8noCBBkjUJeWSbp5jTL8qW4wZxjL9e9yEYJRghwygVyPt8KYK+SRlQFqtKgpnUqjJxrjE0wbTJOc9KhBwO2vvb0IauMMKOWazrABZpy1cGkr7xUJMj34EiCEJeS+xWKgEoENSYwIv8cDNKSqpRw2nUdkdEMqCrOUXFdxnA6gHWs/9n1+JodMNVjAkODxWgLLODvFRIptHZYxyqlTnkXnD8FbWP5LzpcBwuo9Hctf8rl0lrqkblaspyRFdZgkTOpeBBQTHbWY+qeODqOtAL/DHG/fvk29BpGfElBjSsH8ELDiWEotJAE3ZmqYbUhit3KFXOkIvug7SG0MgQ7BJwYi9B6kPQEJB9bKnTvem43X0/MLxrB3da/t2rNba2tgcEh9By9fuapgef2GDeqLxXMC0PLqa2/YwS+/lJEISqDc5D1Aoep4xickM1y+apViAAJa2ExAckMLNaAYeM2YZ9mbbEFbixK/dWK/6q25qUH7Un0IF7TahnVrbe+uXbZ921bbuGG9mCLOd2cZHLhNjCPlHtc5CYs3MzWj8QFgeabdjyoli5OS1RNqqe4+PRrEdk8jgZ6UwycBHwmJsfFRgVvkzyn9UqGqDyVR9BrkfZxRnNTnAypDTs5rI4HB/XL9JH25J/aJt32Y0OezPjqXdOqZTa3n9WvXVbsnqWhHu9bI2PiE9qYcMGEmx8bs9ddeU/A7ODgs0Ldt+zYZf8AokwSBPYQRVg3rrse0Tli7gzKM6dPZ1dW1xBa2t5M/EXggFvJ2FOMqY+H3YcWiqTz3wHUBRLg/7gdQGOxcJIAAkYsWLfaau2k3zAGgwLLAgiCFA7gBjBkzEh2YIlEfyHsyJzB1PCORO967d1e/i3EKyQ/aLgCiee/z586pTs8l0z22fsN6GxsZlRsvSQ9ACwZM7AWYycuXLishsn3HDluzFqOdpWLUuAbuD8njZrXaaBaIDAkqrRkWdy6x3Xv2Wlf3cgGU3/zmV3bx4nk961f1rhKrSj0e17X/wBOSbqNcOHzokOqMN2zcoPmHSXSp+YTmjGs8ePBLsWy4wTJ37GmAGGcm13Xnbp/umZrRFQLMLRkgvCBQ9sr3XtFn894kDfisHTt3irWEMR0cHpb78R/+4R8KfHKGvvrqq/bRRx8poUH/x1defkWSdNrp/N3f/Z0SaZxFKBu2bt2iMZlK65ct51JpnqfNkqkDOJGvAn4gP4oAPNtNcb5/Hcko5w7R+hwP/OZGG50Yt8GRYbsNe377tl2+cd3OXb5oJ8+fU80zyob+ew90RtTTRzXFfIFEqgFhqSMt4xuuzwHhgtqAMJnH1XpmVMZ9Xq+u8wRAOJUMs9TWB4zjZBhqCbllK26XVZe+FKd+E6YyiCQmoPDpndJ3x3JA+GBq2u5jDNDYaLOygK3XhdKP0PW8UXPkgLAal0U9QGHCQSAwNa3FLQSshzLfc409AFN9qzg8kVo1uTSJBwOgUK8pCt0LTWnN53kEeMEkFv9O8ke59iVZV8hUI2BWoJExaYXhSpW8shYjVgZ+pXZYV53eL5gfgUHkNwABsvMpEON1zlLChkTLiPJ6vOatLJiPQCveF2W2Oz55Q2cPfBJICbve9ADNB64axAhcJolNSqyU9Wghu60apwjsy7GuAThqzFY1GK0eV2dowpres7F8ETS6kUe4vpZjHkF94UiVwGDOJjZU9SDMrzu/pmr2ML/P+B3PFlUyhPmthtyJ15EJooaB/w+AEUAk5Izxu2EmVDE/IYVKPbvy8fId4q1CnJQvTZC892Upk9VnlENWmOwUB3kkefQr5aH5EFjObrQWkK7eE7UAs/ZHwVL6RZUSMWf15UpcTxF7nTWyxsk8z8wKEI4/GLChOzfNhkescXJC7oWdizpsWfcS66ifswVz09be3Ch2ImRbwYTFWolxDLYsgqFS7ugAlYCOB3tIvWOvEAzyOwAzn0dn7mL/8RDwcw91BHbTLh9zV1J/bbh0+ppOku3Ue9CZB5I7zmRGzWBIQAlo+HwHvATiDhby18aeiab2AmJcZ9ZUm+uVvFV7BrYEZzavweP7YghRbxSS0SZ9LqYZjEswKg7yYIKa3BQr7UE/+2aKFRUBd16jCaiLpt1xfwHko4+krpHnB+wOvWpTf0YcRWmxQL89MuRIIwW2kqOpnOucdy1Kfms9RHTuSG3hpglkvgElzkpRi0ZrJGq+qR10MM4YoATg96gHwRGSHmeLFi2UTJOAXZn35UhBe9VUGzkh80FgALOAnI1gi3pZZGs4JY6PT2qMsZjfs2u36n4Ya9iHwaEHqickgJV749ycgjPABsYcg0PDdutOn2p+AFewDxs2bpS0le/hPPreBx/obySCzLueHcXh4PU7nKVtTU0CbSt7e21ickoNt3FH5XMZB5e7c/9u68J+deA/p96gsAwrlvfY8mU9akexfu0a24IRStdSSUxhmqnX87Xr+w3AiZQW9gQmfXJiSmMHM0EwK6lycfxSp+YMe3HOpMAExmZkbEx1VkPDwwqkASYADoJdTqDorxmtTpzp92eOYpVkWKS9NzMthiqy+koUEEuls8FZeN//sVe5J0pTYJfjzOc8Yty4LhIDzGOYNFG3BsBavmKFEgfsGwL8w0eO2omTp/TeGI48/e2n5SLJ72McdL9/QHJGJKUY0LB2uC5YL0Dn0s5OW7oU9nap6rMb6+vlXqn+wlMTkup2LlmaklX1bqQ0MKBr4zPUYqIVw5CFmocwSVu0qFPzx95CHcCeg63n95FFM47sEakC+Fx6Pw4PqV4P8MOY0KqBHn9IaQGTt27dECAGJHUv9x6HgDzqaE+cOK4EENdCkoP1gwSWukGkk3wOcm/kmThocu29a1arxpI/nOG4UAJ2md8NG9aLcWfuuEfW9xcHv7Dm1lbbueMxW7t+g87tDz54TzV8gC8ALKDw9Okzul9qgTF6gXmn9QTGJoyR16s3yRGYpu6bNm6Q6+Xp06d0BsCQetKbZ0OrEnucO9Tzsh5g/AKEA9YkGaWGsKvLXn7lZSVlALckvxgPZKrcF46k3CNj9oM/+IH1rurV/Lz22uv20Ucfak3RZuLF776o9cD5/I//+J/t6tVrkh5zjnV3d9mVy5ftQX+/dSzsUGyKMyzvCXvKGqMMigQYmZlQAhaxREIHRWztPsVl/SD/X/STSGdPchGdZQ81NtjA0APVCp69cN7OnDtnJ86etQtXrtjVGzdslLYugNWx6H3oSbvKvnOVDCGfF5LRCISIn2m/w7nS0tQswE6JQCQePRmYBU3zxT6KnVJSftoBoU17MrilvdmWdGEg5r1aUVB4/FiOh+K4bwoQjtucjVndQ4AQMHh3dMwaWlutrqnZmz7OUFPijj0iZUSfpnqrrD9IORf+MzUHn561qfHxVENF8Sks2bRNj40pIGlsbU0GAWUzYgGkgp3MAGGVZLTmAz1YySrGJtgIDliycBwoEeyob1bhJli+azVoqQYFtT4/vqcAq8Il1BcGA0gRMZm/aA6tDOMEFuZu6V4E05mjqBfUezNLD/hLB1JvKZ1AYHqIl6YzUZgbbO3DVH4OcCITHkX9mvMUfEUQnAeSjxqDR41XAVhrsIxaI8m5kXuOYF2AIQUMjzKVyQFhsLNxnTFW8wWD8wGZPGFQBM9i/5JjYYU5SzoSE0NC9lwMUYvXRYi5zUxzIjgOIFGrN6YSF9GaI2nRywA39cmLBERyuuOQDzarmIuq/oZxKD0ECJP2fr75zY/HrwMI8/epBQ5jPVSs/1SHLPMO9TM1ZwdhHgBpQ4M2fK/PGpCrUcvV3WVrVy6zzatX2pLmRltYP2cdLU3W0daqB7MbvgCaSsOXaPAeAWAEeDFPIb1kHPlSnVyqZ4sHeTBu/rsJ2CbZK0GGgMXMtH6/dB4tgWN8VgDCaplo3s9QzGn68nUTiSNvNwHIgEHnOmGznLlw4xwy0Vw7f2AE/P8n/DW0mUh1VRNY5ieXUYG4pOBwhtDdUwmieYDyHgRR3ANz6OOI4YrXK+peUoKC1zA6YlgSqxr9xQgaCbQIQOMec1BIoOSJwmnJsgiWChXE3KzbjyeHUZiXYCyjSXKR4MnND2o85AMQAjjcLGdW90iLXCmCcFDFLa6tQcElbA0Zee/BNSfg9vxzzyUWzmuFqG/B4IVAAAMLwADtA5DKUfMDWCOoAwgeOvil+oAB9rZs2WaP7XxMJhZ8DrbwyOZgPW7BjM/NKjAjWOb9SKjCfhw7ccKuXrsuAw8+Y/26DbK953XMxYcffWgfffyx+nTxGslxE3Ob2+3oSVFfp3pAGAYCXNwiz545m0AErpgeDoglpA6WFiRTM5JELV4EG7ZYIGTHtm22fftW2751q2q3qKGhGTy9+qhxU/+6xYsd7FG2ojqeoaKJOwBRbQIIsmkNI5ff9NyDxR3HpMv3WP7FHugfGBQoYEwBGQTOjDeOk0jgYE+ZkwUd7e6+meqiWMs8l9WCBVXKLIYTc9YFI7YQg7jELs7NuUs6ctLEwLOuAZ3cA2cPzDvgD7ADOAMIcL+AK9YZ+wRWir51jU3NtmzZcpn+8D7cJ0H+iZMn7Z1335Oskn1CML9v7+OqJ8VV9sTJ03pfWCeAAaCBfUCCBCaShAPOtRvWr5O0l5YgmMdw3QAign6cSvWMlUIL2sC0p5FZAiwZN66HGlfWA/ewpHOpzgSuEQDKz5E/c+7x5QzZvaKGmMQEP7t65arYc8Zk/cb1kkbyzLrTd8cuXbqgcwnFGAwegLG3d4319d2xixcuCFAxtswnxhy0rTh35qx+RjKI8hwSMyRY+HySsfTCQ07KIcT6IulC/d5KAnRk1qlGEkb1vQ/eU8nS2nUbBMrosQkbfzKpD2DFeD/knZybsJWcB2vXrZMagDFn3EgKMU6MHVLyTRs2KlnCHuf8InkWa4B5YM7Y6/QXJYHBtQHOcAslsQQghCHlel968SXNEecmDDDrDIk6cwUg5HuAtR/84Ae6NtbZG2+8YR9+9JHOf9736aeftmXdPUqwABZZV9QtBlB9/9337OqVy2q3wTPi2pUrtnnzZjGuKB1gIGdnOdcBe1lfvypTmcKPwqv3CpdnjwU88RzmkRghztTN2dTcrN2612eXrl+zg4cO2cFDh+3Lo0fs5u0+GxmdtPqmOqtrrLOZacpykIqY/l3fnJf7OFQBBAIG+W9WToupBCsAGfklVHXjuFYr8NCzDlD4qK+KWCYHhMRetLgYN5EBS1Z02uatm6X02L5ti/WuWuXxQIrdmRsSRN8IIESICSActzq7cvee/W//8J9UQ2gLO+ze+LjdHRm1aSQ/SDwbGvUcZLxTROpoOb/5NGIRJKbcorNNyhxMJ/edlKVVYfW0yxybmz1ohbbFwrq+zk0J3K4nMYSCl/qUIpD2aLhsoxD/LuR7kQn2BcfbRSDCw8Sz8mGpngwsaskZ/UOKz6k2jykWSxS5p9dXg0F/eHnBLMBPIIdFIObPXUwVDBcNsV1SWsirUg/C0mjCGRT+7cGOF7H6f9Er0YtYK1z4crYoM5spZGUBGELXm0BY1FjlLOqj2NJ8E9Vi/zzATszVwzxVkemN+jIZFKX5iSAzWNgi0xOMR0pSOJjNWnek7H/GKVYUCwcg00qvESzGvX9tQJjaPsg9L7m1xu/G+HgftNQrLeVZwtin4rAJHM86lvQ61bGloDsYwnC+lVVzVotXMNYFw5+xyJFoeSgJVjsrlk6Cec/Jr7MuHkq2ZLLbqHfTVoI1m5m2OgxfqMEDDOJCDIsAQ9h3W03pm2dnbfHCDlvR1WnrlvdYT3urdbU0STKKq2HUrXkmNmrmyjvJQTnXD1AEOOYMlss7AYQTxfnBQ11y9xbOsdJRL9o3hGzM79fPIrFc09MFo6954mGU2K6QGlf8W6yfs4Qxr8EEBpsZrGcY5USrCQBh7BECIXc4nkiJCQeYOUPI5+L4pxZAmXRbDGGY86Q+pNwH9yoglUAUYJBAx0F+JSAU8yZA7iYyZPIZGq4VeRvX54CwnINQByDFI/AX6NUzpVRRiM2U9I2aTGfMPCkXSg1frp4ginigdDUW86ceqx448MDgflQzRw18Chw4hwAMi5culiU7zZsJvgCF7GNqhJBicS0weTgR4pBIAhLTCyRj/E32nQBubHxcYOLalasK7AANJBgIyHZs3ylQsH79Oj0XqBcjsHcXyQV6TXcPTA19Ymft0tUrstM/d+G8TF9gK/j9tevW67WAIuorD3550Ht1DQwKSCOHEzOtZ0/0GU57H4awbYFAGMEl8ry+27ekGFKdudhj2G/AM2BwUolgGk1TM7hwYbuYn7VrVuvP6t5eSc2QGwNQuFfAZrQiABAyjgAwwBhSNgJRsanUjqpuFLOppCZIpl2sce/16c/MqJXlfuizyLqgNs6l2jQBn9QedGfT8vyNPQQLglSXMWGOqPfj/gC+AGv1w8yeETTL9udGyGSb5TAJY8U6RA3A9XMfaouiFhDu8Bt/AKyAowsXLwlgAXQwI6ImFPAD23zo8BGBAsDjls1bVQ+6ZQvN6ZvFCrOWeF/WDAAagCHjq4EBMZSwojw6lJDo6dH65L0XLupQqwpADj0FYbM4ZzgrWWOwtaxj2DPq29hEAB2ACiCdc5KWFwBGGCXYTYA/YBtWibV96cpl/f2tb31bRkucGwAQ1jMGRzwjYasA3pjfkCDh/eitiXR027btig/psYl0lJpKgOa6tets7549YsvoQyhTlpERRYzIWxn3/gcPBHgZLxh01gdOo3w+hlr05KT/InMKs4a5CiYs1Cs7S7dK7BlMPzV4i5d4TSVjR9KBmgaAEo6mzA2AkHOWz4eB5F4AmtRbEjqzLtROqa7eli9fJokwc8f/434qc5vBBwK8jOXKFSvtypXLAoU0rweIYxajPpB37micZELz5FNaQ5xJfJ97//GPfiTwxx4/ceKEgC2OqpwJzAWAlJibnqnM83e+87Q3lh8Zsddff03upgBi1s69vrsa633799vOnTuSczK6K9V7VCCB2B5FGVRSZxUtYYoaeS9N8+ySlzyNTU2KHTx17pwdOnbUjp08aafPnbMbt2/Zg6ERm9B57WVeOrcUTro7ad4DPNmY+N5MgLAwlSkeCA5HFT+nFhgeQ3tpQrUKsgx88hKbeL4khlDnEkDVxJ6v6F1mOx97zA7s26f9unLF8lLFl7Wm+8YB4bX79+3//Mf/bIcvXrDp1la7PzFh9wgY0PMziMlMxqWicXAmAFKjhlDfSmAxMnhyJ0vN1mMwNeB19OXwrC8Ppbb2Ni0KHvrqTRVBhfONOfZ6qN1DBJhl4FVVYJ5klQHo4vXqsZV6jM3LXDxiSRSBfVrsCkRS37MItIp7ToCNfwsEsJjz+rNUdxmAxHu1eNBC9oXfKZiURDc7f5qAZsYuRoBLkONAJ8mlcrCTxfsFm6TIx8FoXEf+mfEQ/DpB/3zAKoJPBZvhZlqrri9r2p6jjxhjOaEmnWQeHIZsNgJnHvoxt8rIRKyTpLjxs4JFmKfervoaBGoTQ1h1+UWQncuX8zErEhupWLn6Z7qm7CTKrzGXmApcpJ5g5BYigeDn88Ms9UNzmtx/g1D/2vM6LxysDaZrvjx6Y2ayWz7fnTpbfV0jEZ4cJ/qTuUwwhHUAgIF+G7x9y+ZGhq1+EslTiy1d1GG93Z3W09ZqS1sbrbWhzi3uMxMIwJvLwUogtbSISQAAIABJREFUlM99gEHkmDxQAxQGAxfMWwAu1hMAB4BGnV+wcPzcWS5nM+I8INAFMPA7fL+yntklagHyClCVvleyhd7bz9szeGP4AKbeGBum0P/w82DuHBACmmZS43sfm1whEZJzBfwJGCnIlqukJyM44qM+ljMoiuIrGcIAZX4/Mg1papJtOfcOqCGoZMwIhgByYbBTgnLvU8hYktV2ZQdtQmjn0yDgQwIBYEOPNMw6ZPyihV7GJzoDs0UY7JfApqRQuGmbNTQ3ej+qGlEAQIcaOYJp5GHUOGFUQU3O1StXFPxitACYIFAkoAywTAaeYBSwuHHTBgEK1gkBHqzD7Vu3ZNbCePC+MBmbNm6yVStWqSUINUkXzp0TQ8e4O1hY4Z81PKSebAcPH7LzFy+onrB3Ta89tmuXbdq8VcCQwJdA8ONPPrGz584KXMh9j0GSI7arTopnVejPU7JAMtqmRpuhJcnwsJQ9DdQyAgCZ/wCE01N6piPxRjqJIoc91LMMd9QesREwWjJc6VwiwLJ85QoBwsULaVyd6ohT/fUsTLCSQqlFj+qJvcSCAHWWPpmw71EnroAQs6TUKgW2mr1OIkb3GKUGflayhkJSHXWArFNAH8G4nF6np9XDjb+5J2rmWLvB7PP7TS2eZGqop6bYE8wwgTBDrAW+uruXFk3I6ftGHWe45lLzxxdz+cXBQ2K7YZNlIrR+vfYxQf+pM2fs6NFjdvQI7UO8LQasEAE/a4HPBGAR5LtpyQYlqzhHHvQPyKn26tUrkuuyvm7fuSUmk/OW17P2+H2SB4wHIErsUhPj4OYi/AHYRWsWJNAkDCR9Re5546bWJoCJ+lqACPd6+MhhO3X6tH3nO98RuHOzJW/dc/nqVRm3sEa87U+dauZgxJkj7hPARc82AB3M3PkL5+3QoUNqsP7Yjh0CoEh5AUSwj5cuXhSLBciFVeX82rB+QzKFWayxQqLKPgW4hbMvZzM1vMw55wpyUH4GIAYQvvnmW2IcuRaeCdSIUq+H1BLGLSS6jCPrm+8jj4VBhbFn32FaEvJ4avYwkGF+GTfOCAAhe9ZNd5Zrfvl9+qB++OGH1rGw3X74wx8qaRKuyszVM888o7Pgi4MHxUIyRz/76U81h+xv7hnAzFnAz1AfsF84M5Alcz+0nOD44/N+/etf2bFjR8SIkzQDcD/33HP27LPP2o4d2wVseB9ifO3DdPDmcQTHsCf0E35Ir1IpmmTYJENTso467alJu/9gwC5cvmRHThy3g0cO6/+v37pto2O0Q5q26WR6pmM+yKrUwzSQguBaFuMGICzaTgQBFFnCdOYXsVbEzvPGOqnPadXP9cxOhpg8hDj/qKXdvm2b9uq6NavF8BaJ4NR+jGfEf3NAKOtWXNts1sat3q71VwLCIQqRafCLLEcAxnsPylpcNRvuPid4kdPCBYNRouYoInX2ymvkokZG9WGpOFuHdGo+ynuT/eUzAYT+SU75luTywzxdCawS65SYNw/CfLU5GChXSNQJFg/B1HLgEbHu1/oRBxiLwAvlcUvzYEj/n9U5BJCLQFELMbW/ULFpBgidZq9ibGIBB4uZRzHppSWxG42eM6CXsiLBogXQiizx1wUHjxqUagBZZO4LkFZKLmuxr/NdQ6UBQmlQoqx+MISJIauQ2cWRVdSLZnxhFrTn150H5cGEFIAbUIE8oEoeHHP6VbmEvGdNsQ6rwGDxXukFtSS0IeFWj7bELAcYne/adF+ZxNpvvzYrWD0P83OH8wPCPOESyaI87o41HwBetT0E8mTxMW+hyfzsnBjC+qlJGwtAODxodTgoNjfa4o4FtnJJp7XOTFjj5JgtaGqwBTCFYgW9xs5dLGGRKs2n4qyIbRQg0uue/RxxAF72e3TZj9eA5IYyMV7OmkVze59AyTnHJ1wqNjengIjv8V7Um7hUEQlmGbTGe8S1ReLL/+0nY9ShxH25S6+DMm/+7uYX3APX6n0TqVtJbp3Z9Pu54Ykhgn25KmL41dwkZod1MzFGK4g5nVPRf9HrI6mxaq3NECa5KdfEOuazAbUAVU9mWJL+lY3rGV93MBxWYOm1hg76qAcD8FAHR9B17Ogxu3Txsk2NTev51NBcMl15Plfrr8EbtPNF0M7Pub+5ZBlefa6xHum1R3BIrdb4+JiaX9O6AfkhQaUMRRL7E/VigAsCun2PPy6gh6kY/eKoeSLoghlCNkkAvX3rNoE9GBEs0FknMA5hgoG0ElBF7RRjhySOrP+x48ft7v17CnrXb9zgctbVvTYxBZjpt2PHvNcgQSKBN3WRgKRIYEhSlT8zi7PAGW3dC2tJUqhp61rWbQs7F9s4NWijozY+OqbeY0pw0KPQzFpaSHj48lzavVT1M6t7V0sOSUDEuBDwAl60fppbNHYEnexPmCWkomIJqXFrbhXA5H2jHAW5GsFoc4N/r2TP4wnhADFcbCOBBhh3Sd+i4ndCZsxr+D7zSTDO9ZXnn9fvwSqpDcngoAJ34hqSEytXLnP2kMbZAw8EruhLx2sw5wDYYG7C+8lVdMBb1gCyqP9kPfY/GFSdGfsOEETdJ/MFO/fl4UN24fxFgY7bt/u0d2DbJOPbvt2Dc6uTMQvnCAwjIEty4dlZMdnvv/euzGi2bN6k+2CC2FPcJ+smagf5DPYpY7ByVa8tW75CZyBMK9fM2gVgwIoT8KqedoJ76k+GgHO2ZHGn6ghJANAwnZ5+vA5WkTXO9yUXv3dP4AyDlKbmxiJgZt/DtjHOXAsSaxxDmVPadOAuijSSs3Pr5i1y/CX2Qjr64QcfCuAiz7ufXKBZewBtEhS8NyDvyjXafLSldi6dOpe4N6SrnCu8Bwkg9viZM+fs3Xff1VkBI8f5w7je6+/XtQGwmHMZ59y+rTUEIASEMce0GUChxnwqeTU2qlo+lHK8hpYOyF9h8Fgz3AtzsnXbNiWNOAvefuctjeFPfvxjJRZJLnCtzB9ADSaSFhmXL14UQP6TP/kTrQ/OZeaUcxLJLefH/v0HJGWlRykglPfAlRSGlUTVr371Szt+/Jj2KXt/+F8k6bzfj370I1uxYpmk3ryP2gqlfe+PjixCKJzd86gBN1Fn35Hm8pwB6PHvm3du24nTp+ztD961azev2wA9dQepm6bMgQTRnM0hEggyIAsiculqtfFlAQj1yEyKvTzWCmAYB3+RUJwv2nkYEBY4RG5XPg6sb6lK0pmCwRbP+UjuuoIyqV3+W9cQcs8TTAR1F3V1dq2/XwwhktEp3Lfq62U2M4LNNmYG3JgMCBoE1EDzkuBqTGMm8rbxJW0cDcAJ5qqD6hgAmC8ZDyiwcOCJaYDYyBTEVAH4pLutnKSSxZotpEvBjPGQ5jP4rOrANg9SS0D0tXBf7Rclcxf1LiL7CGtA/6OpqHnxB5WXnJX34BJK1zMFxS4mKAMuen0ijioUjRXZ7HjPVGuYaHxJaVIfsRx4FLLC7G6KOt/faRgqU+vFQk/vxU8L5i7kq2nj/DaAUO+ToS0+R4BCgNAZU+YzZ1p0UCVlgq+DygRBLYbQ11D0UXOmsbTud3aBgzKSGvmQVbN8FcOZ9cqq+H7W7iT/fqwPZ068XQBffN/Bg0twAwxKjx71bAmsxlov90oynKmQjH41IPwqMFj9c9+/cQZ40BgmSEUeKc0d9yVma3LSQUjqRQgLocb0jD9sAXU9Q4M22n+XIhVrnMKqvM26OxfZ6u6lqh9cYNOSjAIIqUELJ1AegAAQ324uK1YGM6TX2RxwrZ4wCZbZ7469rfMqSRtLIwpn2/L6vpD3xnxGHSIBJOuHh2CcD8oSJlDE2ADcGAexjAL6Xr8X7+k1hH6uuYGN9/ziSz/zwlM3x5iZzQAhpik4jkY/vyz5ln5faw2gqwbiNOkVBa2xYr0jH+T6JYdrx358QQKXzQp6XNrt6hDJUFUmgOGIN43nWcJ55xJXZzHZW5HA4V69FYUbXISlffQ6472pz+hcukTBJIHOoS89YJ6ecIdl6kyK8y6rdycjT0AHS8F13rx1W3WJkggpu/swRcgcEMgie6SmhlqdSxcuKqACEHR1L1W9Ji6cYo2amgQACCjJDtNDbUF7m0DZ1ctXFICxVqjfWrfepaRrenvV6J7PGh+bEKuDDJSxI1ij0TvXQHKDWklaTRBIXrt+TWBwaXeX2g8QqBJoXbp8RUDw1JnTCqpZCzRJZ1kgGaVOKVp6FICwGCc/IzGFI+BzlrhB4GvN+rXWvazb+mGTUt86GcvU12nvsi5YX/wP48vzEJAFY7KsZ5lkgEhHMU/hdVwTa59AFMMRp2hTsjBVFxHQksAgoMJExPPSbmaDDJl15TJqZ88leRY74c9RxRYyZ3JmHQUAzGR5xmflBanlCkZAgCmCXuaUvbu4c5Fq5FgvnCMkKaIhO7JD5pP3DLBI0A4LB0jgM1kTyMg4M5hDHDdZu4AzfAUIBVg77CkkxtSYIvvEURHJ78WLl7R2Tp8+q+AfSS/giibsuI8iLwR8DI8Ma89Tk8baAsj299+3Dz54XwYgONr29q6UNBZnUMaL+fMzZC5JnTH1GbMNGzdJfkxNHOuA5AzsNvVy1CWyJjEu4Qwm1oq6NhJ6gCKk1chuMVtBvsr4ADRZB7DsmNtQz4iMkz3U3gGrskLrhrFhjVNvuGbtWgFCfsaZgtEKTCBAp3flKoEneuwBxj7++GPNL2vOz2dvC4QEFjaR/cKZcu78eR0RMI8ASvYZYAxQePnqFSVzYBnZH/TzhKHDwIrzB2dRngPUCDMHuIJK/k7vwuvX1Gdxx84dAvPBqkbrE34HwOlgrVmN75FSA1hZU1wbSafe3tV6X8mGr161N9983aWgP/6x5gZQznsLED6XAOHnn2tceHb87N/+WyWieO+zZ8/ICAeWmLmiMf3Vq9f1Pc4C1i+AkDMNxvD111+1kydOaO8yr6z3v/6rv7I//fnP3QxKpmYtyT0fhjA7Nwt4kBl5BYkhnxBT/SVy4fHJSYFqxuT0ubN2+PhR+/jzT21gaJDSQL1mcmrGpicdK+DaGYBQcV08s7JaxkcCwiQhDeWcBwPEh+X1F0nR+eLgRIzVivk89kuxDudmUkNy3ke1JK10pMxL6gePT3NEMt8H/56+HxlSAcLZGRuvhyEsAeF0W5tNNDbq+0PjEzY2SfE+Wl0eBE2aPFy2SkCYRrHwJstzsEkWCaDJ1ki4Q/ptJ9ehFHSTMRBYIpiV/q2haHysFgIR6BSlmJUDE4F7ZJ7joGeDSu5B4FRLmpje5rcFhNWEnYKwBLzCWZBALKRbapPgRX+Fg2aMTQEIi/IWl50osCzkOw5OtHCT1LDYDKlG0eM/pKUlm8HvKAhPgFDjVMh4y0bsAd5U5xh0+m+19irnvwhKc/fWZIgTrKSHHD4vMV/5R87HEP4ugFBMSZKMPgoQakxzJvm/AiDU+9dCVv8KQOg1NK6jdxdJZ+GDIYw1FmuoyGZ9jTnOx0NzVqPGMtZi9c+KWs7ECgeojT0S8uQwdwpjFByBCSgUjIohdMlovQDhhM2Oj9nM2LDqCdtoTN+1xNYsX2YbV62wdd1LrHfJImttMGtpjHpAdzDGyj9kXDEGCnYBYwmQiawvGGY3TPF14Qxs9CFzRtYlasHCFQAkJWNi/+m0xL6eOkTkpKnHX4B7gazxcZvA9S8ZZATQJEBk3MQCtrTqPoqkWtYjyRUYHtgWtVGZGU64IXqAH3JRv6fyNPc7YCwIUFlHCob1UKZnotcNChAmcEzgJifX1lZ9T07AhanRrMCJarDUi4myAAxuxpR1F/skB2jkoRkgTA27GVs+G/aIQI1AG5mXaq4BmAR2w943DcMFAmy3s66UfuaJLuReOAUSrAIOTp85q/dQT8okBa/eFow9LpkYSgAkCcKo6RseGNF4L1qKQUiDnnfMI2NCILdn9257bMdOMR0XzuOSeFIgivkjiH/88X22afMmBa+ALwJf7gOmTGDNTAEwDATBN+uU5te4hcpdEKnq4kXWvWyZ6s06Fi1UkHjy5CnVnMHM0JOMgFfugV1e83X85Cl3t2Suqlrn+LPNmzpPj08IeDW1tcp0RIYdW7dI3nbt6hUBXK7F6/hmJOPki+Bb+yKBMe2guTmxDYAUaguDIeKeOJvDKRSWjXtCnuttPVLNYXOLLWxfIOmuEiOqqa4XEyJAmPXERHrtCbwGMTKq9xIjgelNg1hZgIz2cEqqxJ6CdQLAyPilY2Hh2ElrE64J2StN51mvjF8E765E8HVMkoL3Ycz5PAACdWGseZh01gdghSAbM5kAUaSEYZIACrDRsFqAStUCDg4peEcqefz4SbtwgUbqIzL32LBhnb308ov2xBNPiPkF0Bw7fkzMMzJEzGS4jvMXzlrf7TsCZrBXbjjS5MY1J06ovpXPpL739u079sEHH9jGjd6yhDkHeDCuAFMAIecV68kl1AD9JaqRg42E1aJP3c4dO3SWcAbARrFXAeeYsPAz1h+9MAF/d+/22fDIkO3csVMtEADS7IcjR46oNRkgEjaUsYOdhjVDyokSC8aK+9f1Xbqo2jiujfchucT5wbgHM01syGeScGLuGQ/Gi38zJ7BkAHjua+HCRRoPeghSv8ha2ASYa23Va3HdxMwHJpszhfdljezYsVP1v9wHZydzzxjRYgPAyWdydiJz5bppX6NkwdiYnTt3VsD5me88I2UGQBFASIIClo61w7nCPga0OSC8Y198/oUcQjlTf/KTn2gtkWiCOTx69IjOUMYBSfG5c+ft+MmTui7m8MWXXpK0mPt899137MzpU7o+zmmu6X/5n/5n+/d//u8EYlXe0eyS5EJy7u0T/HkS9cmKW5O7SMg9pdJolDz6dh9A8LwdP3XKDh46aKfPn7U79+7b+OSUe3llJU/+cHIFSx5Eae/+FoAwHUelD0kVIIzzf75YZ76wKcBgMIS6yjy/mPqi6zGDbUiyTFHs/k0CQthAJKN/+4//KIYQQDhaV2ejc2YjUzSmd0Doc0mO3kFZAMLcWKbMDJR3rod/DQCmICwxYgUDRqA0MaGDgdoEPk/AKZqtZzUgFdRvFXBh0ZIJkq1zvTvvseDIWvLAeOirIqFRu5/cfAujFiCMICxnBUSnp7YShe41ByZSimbuogki5SxDPJwDFYe8z5+1jixykOMBbJWpSnowF20NsppGAYgEJjTH8/TWe3T+ogSE+TW50Un5FbI7Ba1SljvTMi/IqAE+yBJ5H7AUvAbDNI9ktAj8IyWQgHPl2JXXWA0IJXt2qiudQakWMZkxlOmK8j0CeNU8OB5Fsz1MTmgdxxyHLFQHGuyLzD+cxSpeI3DjgDA3qYn5y0HhfAdb/v0KQBi9c2rMS8lPp7FKa0nXn0xKIohXz1Exbd78m68AhWJB2b+0lxgd8Z5myWU0AOHcxJjNjI9aA82HzWz50k5bvazbNqxaYWu7Om3log5rmJ2y+jk/w+IBFY3PyweWMxs5gPJxLH/H8zipnjfVHsn6Ht8suck6wAqgln6zNPZJ+533cUA4nhw76111kfqGFvWESVoeiZK4VpgUNSUXG0LSx/uNRoKF9/f3SBL11OrGe7xNG+0ZIkHmNVTeCii+8pSO7jfJXYOJlrsnNYqUFMAEpXOHgFwMbDOsUNkHNa4ragjl3ikWmCbf42KDCH4IpKM1hTuyegIrgDcBAcE8ckdJFCcmStZH7KczQ319d9Vuwt1jHdDE3vTt6/9CgkW/Ntgf2I7PPvtc2WmeFZVhRjk2vKeMTVIfSQJ0gYxRehPOWXOrAyB+n4bEK1eusBdffNGlcQva7dSJk3b2jDsbYjkPUEAeCgOkfnUTE7KnJyDuv+8OgciMCHy9lrVZDb0BGXwu9wdoAqBJrgdjNToq6SjBJkE07pOM88LFi9Q3jc9krGCEYB7v8nNcVLOEa74WVD4Ac1RXby0L2hzk0ZNwmddy9d25bQP0U9T14DLb6CBu0WJrW9CuewLYIkkElPHZzDWACqCgOt22NrmOcr+ax2Qg4/fvYJAgmfXGaQZYJCni7Se8ptD7eaXnYLF55wozr5Cuqu401Z5S98bYSZqe/ZHpDDWr42MFoAR0c26o7q+FulWk06UagHVPrafqG2mkDeNx756DSrGgLTJLYe2SeEBqDOggiAewsColwbx5Uwmr7p5l9vS3v23r1q0XIOFzGePhkdHCiOXTTz+3Q4eO2HkY8ZkZMZfPPvuMXCJh3VjXAEI1em9ts29/6ylbs2a15Lg4R547e9bWrlmrNcHrg22iLyFnGeuW7x09elRrnvpW1isAhfVIPSvXDNjhvvge7wOIpbaNa8b8hf9XI/NFLg3m9wCEOIYyx6o37F0lRpQxAzhfvHhBfSdhO3lf9hos4b3++1pHXDNrEGDF2gIEwZ7RM5S6S/YFcwpTyFoH6DAHACHGm89lXPkCULGnAFe7d+/W9QPyAX0nTp7QZ8AELlu2QmMPqAIoYsizZ+9evdeFC+etZ9ly9QGkNpb9dPbcef0MwAczyzjxOTCE9As9A1t35oxAJOcQ8lXWHbExiQgSZoAy6kuf2H9AygSu/Z133tZ58b3vveKs4bVrJUMoyegdNaY/fuyYnis/+9nPbOfOnTLOwRDn888/0+/wTJAD6rVrUhJwnzCJNKvnPgHguCRTt8hZEwz5//jXf21/+vM/1XOoHYaQpGFOtggweDLGAWGUikXpRcIRGFtOTqq/4Ikzp+3o8eMyj7l05Yr19d9PakRvTSeTM9xEp8QPWl0oPyoeXn4O5NFmabOoQ6EAZlno6McdR0dFfFeSnWFomMdDZYJ4HkVVxBuUuDTUK2kXZ5yeaQ3uBxK124qDv4kaQq5TNYSzszZab3b1fiUgHCZToxrCGZugZYTq3jA6mEuGAg2pRqtaP1vJDgmph7NmOL3FGKeFkkR7LvNDwkpPGgBhS4sWAUFAWL+KMUxPau9d4hNRDVB4H8ktMkAYNTqJhyoWQP67tdipWoFyBVCosRYClNX6Xa9ZrAKdWd1aXE/UOorRTI2ivX4wipkiOK0Gg2XQGis8NqUWH38ykJgv6mAjNQ7zMIT5eNXeEFVrILFgEUjHcCnwC5dR1XbODwjnA4kFQxg7u5AchmS0dKFDWpIWS5IZpSVQBQLis5xdeXhyI3mhXm3JhbFoO5EKkB86NGqAu1pr46u+F/PIdengCFYoAUIHrFlSIcBLOnge2is16ucedQ35eCj4mochLILJLMCUJJxsvZrNJ1YHGWQ0i8dYKmu5QtDghepmUwSUQw9sbnra+xDKZXQGVGVz42M2Oz6CRaU1z87Y0kULbcXSJbZ22VJbubjDlrW32dzkuM1MuitoOAvHeixt451ZVfCb7c/SqTCeGOV+i3YP7izqDasLQBhSzUiscO8+Ac4QIpOh9UxDg/5NsMP3wnkUIOTJHAeavl+8FhkpJiCB6w2mDnAlJ8yUbfJWGbScCGMZ3Oz8/rz/qjuMen1jknaGRLKKufbzwteWA02/Fs2n7ssTJSFVdpDs55T2iYCt70XUJer1pMbqLl8lCCPbzT1Rm6T2AbjKpv60eniKHa1Xtp+xCnmtm4XMqU7OpW5k1d2RksvwOfIxjvNP52Kd2ZNPPSVzi46Fi5S5f+ftd+yqGJwhsU7z5WvKpEtxpMhe3NvCpKiizgR4NmzaYN///vcFCABNp0+eshvXrisQpX8c1u0wGgSIBMi3bt2UFFA92xqd1Vizeo2AJQAYxgV5G0E4QSIyNhzrGD/mgsAOyd2JUyfF2PXhPNjeIRMU+rABLAFAt27fknQPlhIziaFhZzir65m9/68nadwV1vuoksxAqsv+ANCrD2M4aba1qG8iQfWSJV0KwAG5+rz798RciWEHUCWDIZxIAZGAIFxKYY/bFrTJuAV2kKATADgCgzs5KbklffQI8GmdoPhB8mM3r4i1KKWE2v00qx8i70GgTWCGSUpcA7L0cAMmsQHj4zGJt5NgPyERJVgnlpid8ySM7lt9F+utq6dHElhAMYAWIEVQDSjyJHWTLVmyWO8J0KTlAfPI5wAaYHZhCAGEV65cEwv2/e99T4YygIVgD4eGR1VbyJx/8sln9snHnxrA8PadPu2bvXv32P79++yxx3bpM5FSijW/c8defvkl2/f4XgEpHCsPHfpSMsKeLmcjWSu8BwZJAwP9ak7OuHCdOACzXwGJSBhZw1GTDAtIEgNnUuogN27YqHviXs+cOq1rp2xGLSqWLtF7AtIuXbqoceJ9du3eLTkov0PD+qPHjrjUeMECJW8AzpwNOOhyPwAi1jPXzc94T4x22COsHVg+3DoBvVw/7130DCXGbGxUbSHvAwhlT6AsABCy77gOWHZafSAtB0zBpnFG4UCKaQvmTIBv2FmkvACqTVu2SjpLggAml7WKhHt4eNDu37urPcpegnE9rtrfY7Z37+O2auUqJXSi1QpgmPVFmwjW5+5du2z3rt1ygn3vvXeUeHn++Rc0L8xxyRA+J3YPQIhkdmxkRDV/qBDYkwBMQCFMMHufNivMD+uHdcZ4UodIkggVwtFjx8Q0htEZz6A/+7M/s3/z45/IJAnZKHuDxCLSbEWPInwiSe3MoScUPZHIc4lnCM+8+4MDdv7iRfvs4Jd27MRxO3X2rA2Njtv03Ky1tjZZPY7C9XWSjE5NTNvMWGr+TmuJikO6bCtRHZp4PIsPQcIMZZhUhDzF2ZeUix5qu2S9KH3L+gvzTNajMnPjz+OnetUo0j1g1tfq0qWSAsPGd0jhAKsaz9QZJbNEynwTDCH51ymAn83Zxbt99r//wz/Y4QsXbK59gY1YnQ0DFpEI6eHvPpbS65Y4rKRZa7hmRPChjN2cS4V0MDc3a0Hw8GLDyKmOXh0KZfwgRTYq17MU3oQkq9LhtETvDkxcfqpAL9mfR7DFQvQAQj6pBRj02praIXA1GAgmUC+fNxB2xqjEJ+WbKxiMuowki622sfOAsUxWCCLlrq43c+i2AAAgAElEQVQJEHJ/ce1xPQGs4/KqQavLmT1ocentw0yoS1N9k8WIVoPtPNiv0IrHsFaPp0wGNDN+L2GcWQ2KC9Dkc1K+TaWRTs7IRra/uKbUC0tgSayYsxRR/yU5X9SDpUA2RjsAQrE8quZYwWkmkyycHlnLoV74LQBhDjhrgc/qREU1mBPjmiUSOJxyQBjJjeK+5o1uHzZVqQnAEwudr7uQQDy0V1LioeKao34Q0Jf66FGbhkkJwRdSGB4O6sNZtEzR4ehAAiOUmSmz6RkBwnpcuUIyOj5is4ODVjc+5kxDa7Mtam6wngUt1tXWbDY1brOpxUwYO3mvMJrJd6j+IWpmHKRMFWxlAEKBiXSOSPad6vMcQJbtPaQKyJyAZZSVmLOizU1yC41rCRv66Pun9iRIOcU2eFAaX3oIIdFMzpghDc2NgeJaK+TByY03mrsHECSoCHdUX4deZ1ww0Mn4gvObQIA5AmgS1LvMM60fSfN8I4SleAHABDT0Qj0cYRoIyBl/AnLGGEBEcI8kNFgk7tkdWmHdGgpwG203Qh7Nv9V4fHhYBitMD/seloNrIlBxRYLXw3O/1A8+88x37DvPPGOjI2N26dJl++DDD6w/9RIEMHPP+dmSHlJFbVscVDqHSJbWu5yX+4bhJDiE+UBayXMQl1BADN/fvm27anUYA2rAbt64oRoq3pM6L4K+5T3LPHkwOSFg4X3gringJjiloTvjRhIB8EeATwBLX0Fe39TcokAV0EldFPPKz86fPeeveTCg9cV6Hxwcrg0IU6N6AbcEpphDAKTqlknO4JSdWilx3/wbUxuC8XUbNigDDiiSxPX6NQW8rB/VB/pTWwydDI7aF0gyOzc1Y93Le2xV70pbv26NgqlFHQs19jLtGcKAiPYfre5uK1fTBl2PGzaNy4yHsUPCizwQcxokkgTFgJmQYEtdQRa/vl6ABcaEuVHyYWxMph9cJ+yWJ2Fw83U1jRqcD/TLIIh9DsNFw2mSG9FiAvOj6FHImiXR1bFwoQL5e3fvykWTZACJDtXq4ora1Gy9q1fb4+ox2ClAy5ze7++3u3fvC7iLaet/oLX71lvv2ImTOMfesRUrumzt2pVy8YR5hkk7fvyEHTl2TE3Rd2zfJtDIPkbWidwXsIYEk9eytoaG6Q85IbMm9h77iusdfECLiPsaOxIRJBq4T+YdgIfUmTUbaxiwAOi4c+e21i4/Y83D1iE7pS0L6xoQhwwbWSZgjDVNn83Dhw/pPfc8/riAaOeSJVpLsH6YxtCUnPnEYAljFoApyQfqaTs6FkrOCbgF7CH79TYZq7T2GXMk2lwHwTl759z5cz5mq3q1FkgUnTh5SqEOr9u9d6/mHffTDz780A4dOixJOK9FnkpMixz7sd17bMnSpXbm9FnFWw6eTUlA5LIkyWAccfrE3AVQSW9GJLVcK7WEjBHnMWxgW0uz7X/8cbmdMqZvvfmm1v3LL78s5hE2lXFEgv3ySy+pFvPgF1/Ye+++K3YehvCJJ54Uu3vmzGnJa0+dPiPGWSZG9712j/ulTnfXnt3al6w5gC7fJ8Hlz4o5+6Mf/tBefullmRWR0IK9d0DlJnVFsjBJtjkzxBgPMnd3xKz2PxjQedt3765doxabebpzz+7dH7DZejCAl46lwEvPDm8LkU5lfV4e2Pj/u2Q0i73ryni3UIrk9eHR2znwQ3pW+fOLuAqg1qhnldysSajSM1zOoA4Ia4VXc1Nzxh+YzCVdnXKYxlQMOTPnlsycIi6SSi7Fyd8EIGRMOZKH5mbt4t279n/8f/+vHb10yeoXL7SROZPL6DD20rhjInVMbIOX6eeUR/x/ERYXog0FowRMKvKeLOQ/emWqheGtpie915VoZckAvW9VsFlC5xhLBFtWMfy5UYXXKuSEsQKBrKl6mQ5IgcsjAGERcLPM0+u0BOcBhA/VwGWvywFhAFj9HcNWhUtjqXuRf7nQteClWPQC+bh8/R1gUnNVIt+49siS628xlf6amM+iF1663/mIrYrr13jkr8xln84gx3iJBZznTSsMHLJ+jjkTrGvN5ivuwRlN/5mAW9Yyw6WUvkY4QENCHLVhlbVW6TjJ6h1jFCsYsUKS51nidAoVcsJ8Kos5zr4ZAX6Atlog9CsBYc7ipFq3AIS1WE59b561HteYX1fFcszMb+K9tT6z9VYEziHJq65HinqCFERyENYTyAUgbGpSNlQmI9mXJz/4LNjFadUm5YBwenTEpkYGbXZo0GxsTCzAwrYWW9reaisWttvyjjarn5kspKohXyQoIaBSMADL0OSMFYFNAXZyxjmZE5Vg0cGT1mSRkPIEDl+YYsUa4/150Hs7BQ+EPUGTQObkZJLTjdpYagTtDIoDIa3Koide6oeQjX2oCXhNyCbjmjw54hMPMIrWEAFS+Tv2RYVkloRDynxqXpJJR/RWVM2ZmF6X/odzcqUMxy+Szwfg8sXZTgDpfdfaC+llyGxjjPg8/R6BfmNqO6FWE/SNjWSWv//k1LRkdAR+sGf00fI6yXGdN9S+hwx3egZJY7OkTvsPHFDAjcSUoJqsP1nxphakmzQ5dzls9bnjk5e+n51JPmeYTHlGHAt4mMGuJUvE9uEkh5QNG3yCW9YcQancDG/f0XoksKQPGYwHQRaGE4AG9XZLJhMEzATBjCMgGEaRGqroqcbcAHgBFNQl7ti+Q0wKn3P6zGk7fMj7qxHUNDTWy81yeNiVOaJGqzY/z36CRu6FxuG0XLl1+05qBD9lzQJHpUSYd+hZ3qO+bavXrBMTA+CAZbh184ZkjN4Xs9w7ZNMFhlqabXJswqYnpmxl7wpbu36tbduy2ZYr8Ox0Y5fpaQFo/sagBwZpQWubmPMwKJIxzdCwjFy4NoJ0pNKMpRwjV67Ue+l5MDMrYMd6dtBAY3BMWfoERtgHfIb3imvWupRhXGOj1hmyRxgtmQg1Nnq9mWrOliWDJHrqPRAoBAyHAzlOmqwzgn/mD4MWmC3VDm7ZIhOX9evWK9BmX7hMeNj7Rkpd4+YvA/0D9vHHn9ihw8ft2IlzZnOY5TTbunVr1SfuwIEnZJh0/sJFXc+ynm7bs3uXm8PU1akGkHFhTW3atFk990L9EMkUrpNzYGx0WGCC+/Bm6av0B2MqQA6ghHEnsQ+QZT0zzpKOnj8veTIyyL179kq6yh64ef2GnT13TvPJa9kjDj4a7J133tH1bd62VWt548ZNmmM+nz57sM6MGTJH6hu5RlxK+R3GqHtZj14LKGKOAYS7du0WIORa+XzWNUwhYPLU6VPebqS7R/fFvjh//oKYT9bnE089pTPr8uUr9vbb79inn35mBw4cUJIH5k9tdVpa7FtPP20rVqwScFTvy9RXlCQf+5U6bD7nBMDs1Ckxctu2bxcTyRmGmYscY1vbxOjBkO/f97gMhmAc33jtNQeEr7zigPDCeb0vZ8jzL7ygc+H0qVP2zttva3389Kc/FeikBhkwTRICoMt5F3JkADGfS9JhVe9qrXuSApwb7FfYURQCnG2vvPyKPfvMs6oxVX2tenuWyXziORmFTUxITUAihnkhcUK7m8tXL9vde/dlIgMwvP/ggd2T4+qkTUzOyBm6nu2sHtrVYWNF1FsFCgMQlo0nML70GFCamxT7ZoGoB/UCkfnz0h26/bnZ2uKKJYy6GE8SJCSueEd1AqgR185OzNrs1Kw1tDZY97Iu27l9h+aAtiQKx7LbKDCL1zA+pGatOpR/f/8M5kcMoZncRK/cv2//9y/+2U7dvG7NS5fY0Mys9ZP5Qus+NmET0LtpQL33YyaNqYjwExhzxJeZhBAwlKYMHKYESfyqmJYpD6zF5iTmKgeFTowl3J/kk8WDWhNRNh8OB7vCXbEWIMxq7uYb2YcYtvTCABzVvxcg7SG2pArEJIGVB5GFs2PtYN1vO8mvIgCPQLAqC1INCIvrS4uuer3mSy7YwgDwEQBVwLyMjfKAtmQYc0Do958ArLIn5UjVz1XWb+bApZajXwFaw3y1xLz+pvqYJF0Uc12C0Yr3TtfqNSIOsD2LH+vO65W49GAX8/pPH5fURyfNmbMNnlmOr1qg61GAsFzDteWpFe9bQxqdr8ESpIf0sSqs+9cAwmztB6j03Vh+FaA8SSPz9VFxnUlmiGy0DiZKjam95UEBMrJfkIzC26RJalqHzFFtJ6YlGZ0cemAj9++ZwQTMTFtHS4utWd5tj23aYJtXLrN1PUutyWatSfLBcP70FhH8ARDxFQwSQU057t7cOtZCmUTwh4vWRWKcK9dAnUslxciX8+FBnBV9/HhfnBF5jYLFEWfHBLRk7FyCufisWPaqzU5mUzLjSEoCxtAdI/2kj33OP7lXzt3KfoEOEmUGI3dDl4ROIwmNJF1i2YMhReFB8OYMZ3JOTrJQsT4h2UsJvAB2rBnGhICKurG4lgDGUVvGvESixQEhNY5eYxrSo/z+YGxGx8bt8y++sLfefMvOnD2nHmUuGYVtbUwOp16DAiD03mqrbcXKVcqO993usxtXb9jU7LQ1tLgMtdRJVCai5gOEOj9SxjgCC9UqLWi3XvrJbdwk84x169fZFL3Dbt1WwEiQSHAIcCNghVG6fv2GHAIJWmFeYFwACoAMWF2+mGcCOwJjACNBIGucQByGjsCeoDKA48effCzwAQglaGXdRC0iWW+ZNtRKdtbVic2gfQEgE8bnxKlT3iZFjPGEM/tzXj/IPXuNcJO1tLQVdbKwv+Ojo1o3YSAUdXv8nlji1hZZ8cMcEZT3rkL2t956urvU7gOAwZkLIwIL2NrWYvTAw6qfz2e/sqeQnPJ5SOFQFzAmfCbXCaBelfo34s7JvqCmDxDJ3PJvEhbUiVE/BZgEHGzeslnAkH1JIEwQTAPzAHq0lCD5DThC/sp1ufrA+ywjjY7+fow7cjs+B4kmoIBWBjJF6ey0F1962XY89piCdQCWJI23biphtnz5SpsAIA4MCBBOTkwJuGIKQv9C1hUgiGvcuHG9+p51dS+z1rYFeh1MKdLV1atXqV3FuTNn1LaAfQoYe+qpb0n6yv5kTXHdrA9kbkgDT548ofdh/SF/wzCF5A6vZy/2378vxo97YSx5DWPPWuY+AS44W8owZ1Vv4ZwJ8ODzGBOua9u2rWrATmuW5rYWtX1AzglTzXjCrkXjeoxpHt/3uOSvgEL2FXJpjJRg1FiTV65e1Xvv27dPSYCQZsppc+cOsWH0HmTvkiiEKWSt9fXd0++yPp781lOqmwVUvfXW2/bRRx/bs888o36E7FkSLRAozz/3gvbK8RMnVUPK2c+6Qy5LPR4sN3WYhw4fVp0edcY7H9sphhmzoDfeeFNjxDzgokrN7K6dOyTFbW9rs9dff137F4YQ5vbipQtqt4PklPtjL6BIgCHkvn7y45+oHQaAkLnkvDh0BEmu6YxgLC5fuWy/+uUv7dSp0yrlQA2C+RH7nPHgfQHPk5PT+tynn35GZ7nUKjhco+ZoZB83ywGGZAlglYTJ8WPHxUxev35V8zIA2zwyYiOjY3rWTExO2+gECWFva1cH/9NADbkrEx/26qhmB7NYJDOV0TMwAUKVPYTuMIdc6cyriPlSPR/nE2cE0vfALax9EiicKzpzUrKzGhMABql3bGhttM4li2392nWqJd216zHNGcqD/KvAh98EIAQM8ocuUtcH+u0//ebXdvb2TWvt7rb7k5PWNzxs94dHbHB0zMbGyUh5YWeUsZXBbyU7xHPUpyoF59FbI3PBI/vDwcqckDnEWjtkSEUgRcAePQtThqBgxYr3EnTJJJoOoNy23X+pYAgzNi4PrvQOwV5ki6QCEBbgI7+vbAFm91xLThrsoALPAFMZS5ADiTw/m4+hPi1ilBjfgjn0aymyFAko8Vct05v8ntMIulwoK8YtWMUcDGQZ3UcDwnQ9ahCcoLkyMCW1HnMQmRunzrO5yBhMGQgFC5gxmv4Sl88GQ+ifXGbwYz78/tLNhFtVZPnj3gtm9eFWFAEIdb3JQt9lEb89IKwe/+qDpPrfFWvxEbmjaDtR6/1qgdV4XS3QWvOaCjlgmt/sRVpr8+yl6vdS3VkCSuFiGQxdNZDEYdTZWZOpjIxlJBmdlmR0amTYJgYfWP30lDXbrC1ua7MNvStt/87tMpVZ3rHA6menrC7VM0QPVAd3CfzIOXNK0k/GicDGjVacofIHhTPMXpfsNWnKiCbJaC4T5/dmcFpMdZOq55umjYa3WYim74wLdWCwR15D6AxpgCDkR2IIBTTSmkxAlNpiAcEECgMg8llkwl0q7fcXf+uMyJvMZyYaAc5k2Z9qY8U2pjqpYNrD9CWMbKYDEKoxuK+B6C+rB3oChW617YAwpDdqo5HqIKO+MxgFAkv2a85q8v+xd+Ks4G8F22NjAkYwCufPXlIQ19aO0YH/fGbaXU5npwEtTbZg4QKNPQ97MvhIEIceIDedtbom2mu4U2+cGcU5ms6O8qGTZa/9osS6YSjD2YAUraerW0DwqSefFKBjrJFtEgADfgg8CdRYW8wdII9sPdIxgg1YAlgrsvOMHQE6ICT6wFE/pAbXc7Nqeo0sjOANECO3x1u37MLFC/b5Z5+rDQEZfaSsJGIIRrkOgr7E5xaPmrh55mjDpk0KaHt6lou1pK5IoJf2VCPDMhTh2rV2Na8udQaAM2+sZTnnAppYzyR65kxsLK6RAAr9ae+wW7duy6KfpAH1g0gwYbNoxK3m7XMmpoEPR5pJDzwYP0lOW92ghvU0OjIqEw9kozCubFfWMSCNWjlkqIABAlmxSLL4Hxdo5N7OnoW1O6PPZN5cItmpoJ3Ppbb1weCgQDUge9HCDlvSieS0SwCflg7ENePjo4UMHXDIa5lfPoc9gFSSOfzow4+KBuwvvvyK6s4IQgG2GNBwLQDddes3qqaWe+T8xPQPBubiJWd9Dh78Umwj49nT0y1AtmXrdlu/YWPBlg086BdTSB0bexRwTaBLbMZaZU2SnHAgilT5aqp/Wq3vAYgwJQFgwSxS48p4MtcwsbBBrCuYOYAR489agUXDGIaEEnt9R+qbyLzwegA8oJD3okei2jcMDdq1GzcksUN2x3UBkHg973f58iWBXdY090rdKQAOsEi7Fa9lXaIxYe9jrqI+kXX1ar3AOuc6ONuYG/YWa37turWGy/XY6LhdvHBRwGr343t1Lw8eDNj7733gDOH+/arlRaVAqwaSBM8997zabMD2IcUEAMAA8jrqDlmTsO2Y9cC4Pv/C835dixYpCfGLX/5SoJjxBeCTENm7Z7cYQgHC117Xun3ppZdsfGJMUuxPPv5E40ftIXNKnerRw0c11j/945/agf0HlFzhGQhD+vnnB5X0A3jCOnPevPH6G6otHJ+YtIEHrO37ej33DBjnvIQ1/f73vm/PPPOszkj2GZ/L+UULGUAhzzrGi31648Y1MeBXLmNg5SCd5wpyXzmIUoNPWVnqcS4FSJBAbFqpVWrJm3K2o/x5Hsd+JSAsfi19BofgtCsl6pvqdZ6wlzFewmEWsEtSA/Mi9gztifLerRWxTlij1hNTNAtMU7vL/IyODmttV9xV+sc3whACBhFt8OfmwID9/euv2vm7d2xBT4/dGR21GwMDdm942B5IfjNmM2L9/EHpngG1JigDSRlDqHqVJu8lxQFG7QOuYQwklLRkENL7uxlAKR31bIGCxJAEelRTfFDOdEWwE8FHkXkOt74Apwoww2K9ZLtyYBjZgmrythpM6nICjNWQGgaOiwvOGcIigM7YGwGPvIIuY9xynOOMloOtWnT1V83PVzGEqiNMBbQRSJbBWMY+qP1FDopKBj/6zMXvC6gX7GHZYiIUdyEFy+eB1zew7hLHHmMmVjNrqJ6uKMnJyn5xuQQgGEGyuLqO5BQpyVy8/zzJgd83IMwPjuo1lo93LWBW6/UlyKxRLR0y53m27NcGhA8huxo6iUeg22JNprpAFxLUKbiJ9hPVYNkZwgQI0fMDmHDzxHSEukJcC0dHrHF22lrqzJZ0LLBNq3tt347ttrS1ydptxuaQ/02O6wAO4EHQwrlGII0rnSzHUw0Y2VAO/kpAaKlxMbVHbrGdm8rEnMT3ZAAjls3laHwOf/h/mu9G/SA9qnjIhkSScUDuhwwKAKA6p1QvqjUqA6bU2iYkrTp3AIe4Gzrz7aYyYSgzVZjPcMbGV0hEA9j62LvZE1lbMYUE1snExZNspbLBk23TNpvcTOOcdsk2duKVjqy8vwzDwqFVZkez3sqCcaG/22KcKRcoiPHz3DPOqmGTcYFLTx17OdOvGsyxUT2oD3550G5du2vDQ2O2eGm7xh8ABTCRcem0uSHHwlY36plijlIf0VQPrGAAGWRjek5U7RsvbKhc+/qX6ltmrKGpwZpaPUsOY0FPtKeeeMJeeP55XSsS1U8//ljSI4INwBvBFhb1BK0EiATBjO+G9Ru8PcOiRRofd2bsU/B27aq3MGC+GSvGh6CS9/vO09/RuBHcfvbZp2IdkOUBMGAEZCCyoN1+85vfSMoXtdZRd8rzZTbLnO/es1ugENdQaoAIGiNjDiACkKhxeMqs89nMzejwqOawpbXNJsZGBJBQBRhlKBNT1tzeagtkKNOpdhrMPzVWFy9c8hrVujkFvkjBYQO1H6xOwW4AW2rHAIUwa3JbTTVtxBSMF4wR8QZrDWYNkMg+hHFtSVJxQBdAJHoysh75f9g5fg+JMS0bAIaqm2trExuJPFmtR27csE0b1qteFCCDxJX9e/9en4Ji3gsACWBhPQJmCJAB0vSzpGcd8879A6C+88yztnrNGsVME2PjYkyR88HOUpfJtXNOER/B2HPtuMlev3FTc/rRRw4uCUQBvbt277G9j+/TOoKZOHHiuNg+GDocLnkvEircd3fXErGKSGuReNL2gM8m0SCGrrVVc01LE+SfzAk9NteuWS3GiLXIOj969JjWNGscNgxgxjnLeH36yScCunwO8mnAHOsI8Ml6JP5f3tOjGkDGBHYboEX/wI3061yzVnJHjGzOnj8vgIMEmnVKKxley3mA3HIL7VFWrhQTSszA50WyhNegygAAMwasNcAvc8T7dCzoUFJGbr19fbZ56xaNIevn808/ty8PHpKUlfdvbWsXK8fvP/PsczIDwiCIejnVQXKv69fb6bNnNQfcFxLVM2fPSkYIe8RYffLpp/ZP/+W/SA4NuGKNrF29xp58Yr9tkmS0zd547XXNL0wdrBfjIHUE9xgxjM3ZrRtuPvXzn/9cklrum21N8uPjTz4TMAMQcqIxZpjQnD51RsCWubh+66b2IWCPM4O4GSfUP/qjP5KhDc+ZG9dv2JGjR7X3cDEm9Q8LzVjcuHHdrl274q7JA/16lnBGkCCK5wwJDaIWmHeeDzKvUcmYg0ElGOcxbimBQMYYVigAH8EQxq+E6o7PwJdqYtaMs7+1QXNNPeljO3fqfOH5/Plnn4mB5h55fszHuoS5lWreOe9mPKnc0tKo0hTFoRmWif//RgAhz0ZCAzGE/f32H3/9Cztz+5a1dnXZvYkJu03ma2S0YAhFhCC5asR0IBfAho6v0qRED/MAXQQYk9NaBC1Ydrc26zBikfHggYLmoHD3O69X0QMKhi/JQbXIM7OT6sAxPi+CJ7FGqSg06oYCzOXX5oCtUgIZbFkstmrQGUBMbGia0LLnSmVE7HjOI4oKMJMzKtX9BEvRZVJFZhFJUcxYWStZHYf/fgEhwW+4HoZ9cOpdyLXOAwhDglmA5lTdGcFUZQVk6hmWF+fopqJAuJTVBvgrBjXGUvFqcrMM44/Uqy2SAwoyYkrS+hTYUz8rZxpzQOY40cdfhjg5Q6g2IpWBYU0mrsrNs3pufn+AsGw7UXM9zCOV/jqAsPIag0twgFANC52groyiY+8Fq0DA4A6VbpBSAQizi3cpdupphOxcpjIAwilJRmeGh21q8IHVTYxb89yMLVm82JYt7bRVXUutbnTIph/cF3s4N5MSTYm14/N5qHut2aRNTc5Yc4sXjrthhKsMJDlMIMRbI1B3VNb1cZvBOnLZnoAg3nUwKJFKMIVT3ig7d/kFXPJ+shoHZMpgxZtTI6HjWlTfEMmm1OJEzrbB+KWz1q/Vr5daR5lrCGg5MHSDFqSXZQ2eL9+kDigSZmgtk1FIqgUpGF1JtNOO1t+pVjJqddPZ5RleXxv8b4xhOAvzHprz1N8QAw9YVOrASBoCCFXMn+oeCTojuePneQBCmD/MbgBLA3bnzj0bHx331gbtrRr7sbEJm5mes7kECAFsLQubE+CllCEBbd1zOmfkDRQp28rdJAlStuqL9Z8AIYCzqc0dLWGunnv2ORledC5aJMB35fIVMQ8YMlBPyHwQoBHM4RTIF4EvATTzTkBBDRbrw2W9mLoMqRYQlobnJgH3+g0uD9y8abNYJ+rsABmAN0xkYFYAJPyc5AQBGhJS9gBMBKwVwWw8q1h3jAfXQCPwZStWiAUBJABo+EwCJn6P6+f6BOxpB4I0f8ZsemxK0vCGFmTA1H9iRORtR5px1JMsrF6Br/40NQpkDQ2NuIRf9ac4nCLzRprm64bYgcAe50Vqm3p7V2lsmjFkaWhwB9Apjytk5CIDI2fcCXqpMUO6RlCnJApJGhITk7FfPCHBGub7WMRj0NNY32w202ht7U3W0uo16fwO4AZp4oply2zv43sUQG7fukXXATuknpJDgzLgkMspDNeNG6pbw3nVHYrrBbr4sxoDlc4lul5qlQAFzA3tGjDjcvnwcpucxhBoSGwYCZyFiztljELAeu7sOTF5zE3nkqWSXGKAQu0fkkXYGj6fOkNaO6jHoWq9+hT8cx2ASUAooJDxIAngsuWmgqEGOGzbukWGNTh7yjhwalpgkD+sFRi6p556UmCSe0XuiRMm+53rQarK/PEzfufO7dv2YKBfzB3tGWACb92+rb6O27ZstV04qDY2CuDfudun+ln21rbt22wteyvis4sAACAASURBVI3EwrVrctOEdWO8kStzcPA5AED2F+NGzRzjjMSXNQW4xyiIPUrSYUnnUoFLegRSk7i0q0vg4PjR49qDvB/mO5s2b9GaYh8feOJJGd0wprwfTqeP7dplq9eu1fwAvpCy42rM+AFkGXPYI9h3JKGAKNYOTPKObdvspRdfLADhW2+8oWuGIYQ5ZW29+eYb9uXBL7UfaT3DHPP85Oz5i7/4H3Q2wACz92H5v/zysE4xEgKcoffu37P333/fTp46rTXFmcH6gblrbMTRdanXbw6P2F/8h/9gP/7xjzRfsKDvvfu+3e27p89lz4aJDJ81OjaSFATjevZNT8/ZNPV1nKN1Xu4FruD5y88FFKfcR6Su0Z/DteLZnAgJe6oUMmav/wpAmMcaAEKELriYNprVL2jQPuNcffLAE5KBM+Zvv/22lBXjyF1x9q6dg0/KpnT9iQhxN2NUR8kNOff7SKTENwYIYQlH5mbt6v179v/88hd29vYtMYT3qW8YGrL7yChGx9V2gjBabjrUtWR1fFHn5UFl+ZgsAhgMFnCnGx2TgUSrirHJ+LXoYcJmwqrWF86osvVscgWMyTjFAyv/iub0kYmPgCbYhhJkxOsTQEiBewR5DuoqG6F7hvth1iPuLUGFgpkTx6jAUYWgDzFWEbB5Yj/ARl6dEqmJqhQ0/4wfVQTXZRbE37tGT8UqQFMNDOLfNRnCvA9gFPOmNgYRBJeundHMPqzdPWvv9YTlxftGdlZBcxOSqyR79fgrmMNaFFaVy2iKRf2vrPYyJQuKBuhpvvPMUgTmwfZF7zu+H8YanngoA/DyMMrmF4kDwU2SjFYfVvqdGi6gMeb/1QFhjWHMmdlqc5mvBQjzfRF7SfNZtWOiXcc8gDCc/Qga3d3Pxx7jiRyIe1RaslGyFpNDKaYyM2o7AUM4NzZi00MPBAxpTk9mvmvxIutsbbGpB/dsor/PGmaQjJbgnfuNNhEEjFOqYYYBpMauqUjHRGKI+YqkUs5eO7PmsnSdHcndmAA3H5VIEihLyD1FGxmHYgpIVY8lh1UvUldtVap5VP10enAgUcHdjOsPubKfCp5JJRgjiIueg5FcgyFrbcVZFUBRBQhTuwFnGd1l1GttfScXYD7r81kk15LLqO+F0mkUQIycNMYrB4SyI7dZNwGREY4b+UgCl9aNagh1jMS9pwRfuIWqt2JiQ/X7tPEAAPAeYVqGu+icTUyQjeVBhOwY9q/eGtu8rlAZ3uSArFYfBdiNXqNVJ6gOD3eW4zkWST5Ag+roZmYLhhCp6OZNm+zFF76rQPpeX5/qoWCoyNZv27pNMkyCTerVCPgB8MtXLFfAyu8SUDpAGvLAs6tL9wrz9dHHH4klZOxh/fY+vte2btkiIAFgBAx+9umnCv5YF3Iy3LBBNXH0VgOkMAdhZgNwPHzkSHHDHmT5WMJKEVhjJiNp5cSEwKXLCt0hU0D1wYDYLO2HmTmbm0zrnSLedHYzdoC71uYWT8amFj6sC2cofc5JBrAOmzCbIdEhB06vUQynSloorF69xnqW9XhCLyUwIpHjSZAmJXJgN6k/++Uvf6mgDkMPZG2etPDCAz0jYMZnZsWukSCiRhJQKXOc8RkbG5621gUN1tpGtp9aTDfO4x1gJx/bscP27dtr33rqSQEhruH82bOqAURmhmEN7RwYJ0Dhl4e+1D0Ciqj7BEgsaO8oamwFbicmi1pFQDmtUqgvJJBH2gcAZFxXrgLsTYttg2miDQNyPWK49o4Oe/G7L9r+ffsEsjDCOXL4sIAlJjisLdp6YP6Dk+3yZZ5kYMz77vSJISMxQSIjeieyZlm/K5YvszWre3X9SOuYf64BZgxQxji98MLzumbmDlk0yQwYLAAmv7di+Qo5TjMm9PSjGTp1vrBabGqY9VOnTkq+h6yV6yVxNjo+pqQHbRaWrViudcn73f+X2jkUA9HmZGG7t0yB9QV8IQEGwPG+1LkBEAFHJGW4duaKe+ld2asWIYBO1grgD9bxyqUrduL4Ce1FZMT7Dzwhd0/A7s7HdokNZL1xn8wxbr+wvpfpsXf3nqSW1NJRR7dp0wYxxdT+0iT+/fffs2PHjgqEsr6Qi/7B938g9pk1JpfRfwEn9Auk3yJS7FdffVVOyTjKsq55piC93bt7t/3N3/yN7dz5mPY693bz1k07fOSo9tjevXu1n2/evmVvvvGGZMf8m0SAxkHgzKxN9bCc2fX2V3/1l/bTn/4bJUOoOXz11dfFGF++dDkd20m9lp4ZYsTSsw2wNz46laQufsw3NjVYc2ujyDbObIyuHCi6YVX1lyeK48sTVxG56xmGWiYcPOvSc0n4wVth5JL/Iq7nuZwBwoa2BjGetDx54bnnbHFnpxJHjPPBLw4K5IJt5mUI0zOZkhDWPMkFElNqa9OCh0Fj1hMxU0F+EzWEKVlqg9OTdqnvjv39b35tl+7dsyVr1tj98Qm7MfDArt+9a4NjY27JHg2YxdqVXzKYSZGDApSSYklHbAqkFQT4w4VNzMBgC4z9OA9LCnaRjg6NDCVp1aScRb0fV2LxCjJyzq3qkXukOhcCdA/KEouTZ3BjYeS1YtWOQlGbljLm5XLLg9ISLAbLWPRiK9o6pOCQwthYyYmSigXMuwjixnAVDGExeGlMq81GSkDoQWJ1H5ZyXn4XhjAe/lGr6bVOPtscBIxt3uzawTUP7szRSa/PDWdSUFlgxHCiyrM+laDPDYTSV2ICiq2fnw4JeJXngtcoKYGQG/akFwjMEmgi6yKgI9uuwHJG7DX34TKl1McqTDG8s05pPJL6sBX1gykAzYEVwYucBYsANoKdxCJlNbVFYD+fDDtcVzM2Mgcm2W70HVJV6xf7p9ybXy35fugEzvIkXrdZ4v44XB9OpTy8Hj2AapD9dgTRBFoBGGp+LmuKeZmbtXqbsUZMZQCS09Myl2manbLR/vvqRbht00Zbu2KFLe9cZAtmp6xpetzqcDRUrZvPtbNGFMsnUJouPExXeGjyUAF0EUyU8kvv6xdA1pUFZY2e1lHqmccDTsCqvkHrsTDNyteXEmxeb6WfI/NMf3vNXnpUFZS29/KTccwID6NISpS1rBHcR+AcbqKAFw+wg930hFLIRiXnTkmMOALF5hjnNU6k3gLDH7bBnqY2O9HXNAFN3of5HRlNrQxSP8FgU2dnUYD4PuM8CTmtjCtwrBNopVWR96uKUgJGI2okJ8a9Vx0/w8VudMwlfjxDAIqMnbdDYLvzDPKgn32p68hquF3JkprXV50pXKNAX5CFqa40WpbwRFfvsAcPxDaJuWXemxplirF182Y5RY4MDashPUEcQBEnQFwrCU7f/+B9Zea5Dt6XYBwGjGck/8a+ntopgmmelQA9zDaQ8SFtI3BHJoqpBolWanyoU4KVIHvP78H2fPvb35asC0CHpBDHUUAIoIWbJEDE5KLyy2+8q6dbz23YQQWHbQvE7CCrg/ECyKru8dYNsTvuSjtjczCz/mBJj1Sv5WZfMBZu9OStoqInl3wAAIJNBE6exOBvB8TdCqT4LEAeIAT3URigcONkTKk5RH63KMlQATAykGlqttffeMM+/PBDgSjGQomJ4quMIfw54M64zGu0LKKNRqNKZ9L+ERnuyhP2CAH7+vXr7MknnhBwQTI8MzUptgVmAfYK4M71s/aPHD2smsQD+/eJYYOV4N65LvZx2VMUxp/1PqExZeyamlvlsnvz5g3VM45NjAtYsU4I1Klxe/PNN2V2wlmAqy5r5cCB/ZozwIpYoOlpXTO1lXzBTrG3AAsAL5L0t27ckFkMsl/Gm7UDQLx48ZINDQ6otyi97pB/sn45C+lRCdvFZ4U8tLu7x27cvCGwc/H8ebFtrE+AH3VWSDgBq6dPnijqUqmd45kHo0fCjeAaOSlMOmNBcoOxnZiaVOKCsYdpOn/hgmTVnCM93d363p3bt+TiunPHTiWFAD3sFZrJc0/sKcmHBwe1X9asXmvXr13XZ9O8nfXOXuI1JGTYj5xn+w4cELPGtWBys3bNOrGy/N4bb75hW2Ev160Xo3n71h27ceOWQAsGLqtWrbBNmzfanr17NCew2O+9/75AMUzo7l2P2Ssvv2zbt25Trerbb72ptQYg9GSI2T//8z/bW2+9JXk4DCRnKAqFA/v22V/+5V8qaYTqBMBLjeWXhw7p3ySKWDvnL16wX/ziFwKUYqaTHHloGJJm2lpbGsWOknT445/9sb343e/q7CPh8Nbb7gZ77uwFJctJVEjKnsz4FEWmM1RqLWrQ4t8pfnKiyUuVAFrKnUoq+jAizCLhh0KGKEFBSj1NSQNxA7JTeh3TPkn17lm0kpKA+ny2emqDh5KE8w329g/+4A90Fg/09wsQksDDcIfkrLwxXApYXKknk720gzOZ2kGkuexNaouph+ZMo8SAc5JnuVRFroZ6hFPEQ7f7r/tG8Dc5ILx8t8/+/tcAwru2eHWv9Y2M2bX++3a7f8BGJiasqaklSYiwU09SHU1wSccWT81MRqmYMYxhKmzY3fKdQ4WDkAOSbAmHxxCOVrL8Ti53KbCPFhQxkSoGzwFhBEep8XqBJ+apCePnagJZATCyIDdfhsGCZM6aReP4FBxpKajHnztPRq+yzHKgYl27ojF7WMZHp+dm7eA6YwgDEGbBSr4yfmdAKCbYP0eAMDkjIoPygMzNKri/eCCWgJC43TdgyAHzrVxsmQRYymv0/GxBLOZzojqhCIyrDoYseEtkQpIJ5/LlciTDoVBOlXqYIhvzg0uSNJidBOTV0DgxNB64uiwt6hZjrAvw2ACAcKmzelolcwXuiYNZjHfGWhZN5ROz7DFTLYY0fV9zUbkqKo6NhNAcOzzsWlvUWyYTnhpn7G93sDg1UvN35pPAKhkk6V+DHiQBaAJkVL+Zq8QZQA4BAq5Za+APEhYA4cyMtdistdTN2fiDBwJ+W9attY2re23jqhW2qnOhLWtvpbO9zU1TR1e6GctGPZsTrs1dR1tkZsE1ORh0UOj1eA4IAWVixJBLJrDH96IBrVo5SHrqACySAsgiBbLyxtkJEDJmsRbVM1XnmY9vIYNPNb0BCKMPnK4n9aHk+jGTIKAMtpAHTzCzaScVdRkhjfW1l5q3Rx+pNL/eK9BltP6aaJnBQ9sTfXxFzQQAn3EbHR91d+gk+wum1WsPZ1XbFfWV0WieOh4evNG3MPaOt+twUxCBwLEJ1RBRN4Q7Kxbm1J6RxacxPc6Lyo14RJL2LfWq3t9Rktwmz3gDCgjMCUL4XLLSlXurdLmLdQLAgNngBGct3UY2OTCogKKhudEaF7TYxg3rZbZBS4ThwSEF1AAE5G6YyHAvyNxoLH7w84PW2t6qQIHnIcBH/fBWrlCgLKfGujqZ0BDw0cwacw8SqrAhNN1e1rNMwS1gCQMSADLjhyU/ATeBOrVqfGa0qCDYIbjm92AGTp0+XWNP19mCjg6tKUA7mfI1a70OS/LBZu+RR2BIIE/A7fvCpV+VY+mrxd3A3bBJbHg6v1jzuGNy7wA4XEeROQcDTz0PvwMgJmCnthAABlicilrW2VmxMzBA2OfT8J19MTY2rkD5/ffeF2ODsyZJhfz5ld+8X3f8SWeRArbEmqcXh6RdZ2/aM9RErlu33vbt3av+cYCt8bFRMZNIzdijSPDYm4Aq3FSfOLBfoITWA8gJOScZG+r0cJ6Vl8MMPRCbVHfLHiChROCOugrQNzw6ojkByMB8ff75F/ZP//RPmh/OfAJS1gJAD/AJuAEYU+dIzSPJARIIrC2AEWsGaTDviYQTiSnri30FqAKsMIaXL16woaEHtmpVr5g21qv3YZxUHR/ri9pLmG9YP5IWch09cVKJASTOsNeYIhG8w6LTSoHelbipEkyzL9inMn4ZGip6LC7t7pLcEfkzEkzOEurx6PWIpBaAxe/AhLIfYGq5xmhoD7t9+uQpXS/tJ4g18bYAFFNnCyBkjrjekydOaS3B8DM3nB0kc7iex/ft1/vDyC9auFifxz6nhvDNt98Ss0hyZ3R03O5To0erGYyTOklotNvqNatt/4H9kuLC1L/22qt25MhhrTd6R373hedtz67dYv3efhPJaL298MILLuW0OfvVr3+tRAeSVTnmmqkulzPnz//839vmzZu0pmB1L1y4aKdxL120yJ577jkZvOCS+uZbb2ofNzbQC7NJrPi167fEQre1tVjP8uXa+y++9JLt2/e41hUS19dee03tOW7cvKUzGTAm9ZBKHMylnw0V0XCx1SqiiBS7eLwyvwruUYAwEp9T05N6ziBL57wnsYQBFvhCMYUerilZlco9+FA9S9WuqNFW9a6S8uKHf/iHmm/WwBtvvKEWRdT28rqmhqYiARZJIZVDpFgMQLhu7TqNM3+TmOjs9FpnznQS4zwHkdtybd8oIByenbGr9+/af/zlL+38ndvWvnyZ3RwctCv37tkg8k253jW5tCnZUuv/NZiVgNDdID1rFkGDZ+RTS4lUS0PjywCELNjuri7RrxxA0P8sJgaKrBRuRzJJCFYmsXwEDQy6gqjEwrhkqeg0UvFgyx9KpQSqtHV3dWoWkCe5Wv69QjoaDol19daYmkiH4UPZpDrqEh+uMxMUzIxy4kIllgm2qRKbFo+eElVW6qqr3UR/X4BQEh6yWM0upXPmwrO5YeNPfYcy6UjxxMQ4MFK2PBtTjXtxJ1mLCBe8/f/Mved3XdeV5buQEwmQIMAI5iRmiRRFyrJkS7acyi7bXdXd432rv61Hv9Gv6tUr1xhll5VsKwdSzJlizgQzQOT0+jfXXufse3FBSe6qctEDpghc3HvOPjusueZcc80BSJQyKn5WfV/FjzITnAgefJxLPjukcmywYWwRwXrpJpn2icQEeCDsfaAwIvFg3g/qADKAZeZiNCxVZozXIXNK9WZ5SwX9rgw10hyJwP9bAsJyUGLuelbKx7kSXEoKJeb0WTzeHI9gridT461qvb+klDkIQoKpwyLVCeSMcPosx5sp+NJahB30L7GDU9MChYjOWutnbGZ01Bqnp2x5T49tWLXCtm9cZzvWrbbNfcuxMlZjegdcPjf9q6y59EDfQRQAyJMAJbNX1DUnWZvPJa6/3Nu49IKRS4epZIWZ0YsY6DCJkerCawT5E9JTZQtVQ122cFCCocEDY34mJ1EVqyNTrGSfHYj6nIyWHs4M5sx9yfT5Z/t45ExmPPaYljyGYEudvQMgj3omlJqw1MaDw1e1gdOTJSCUy2ja91I7C4IoAhfuhbVEUK9m9QJrTQIaBJwF4KwnYePJFYA5bAnXQFBy+co1ufORVadZ99PBYZuiKXB9nTU2cy2JNWxosI758wQ4ZOjT2iZwhCSO3ncELtS75YmfnCGM6+T3qTdiTEeGh+zy+Uv24M59SY6a57VYazdW5QuUHR4ZGnKTnBmzX/z85/baq69pr4A5OPjlQTtz4pxduXDVmtobrKOT31uoIG737j0upVu2VOPO62EFCeABM3K+3LRRLofMHQJnfnbp4iU15obZISCFmSGop5br5IkTYgeZ6zBomIQwTxgDXCrpEVbrT2Nzi3sANLfYuvXrVSMFQwgwxkXx6pUrkg7idnjvfn+hKIHJLZKjWTmB7/gl49yk9i6+DmAykO55SQnmE1NiYwjKV69apTUAE0Jjchql0xuM4BVAxDyHcaL5M0YdyL0AG8wV+vBhfsE8IWhWT8tMSj77visTi6nCNAFCf3WUzzsYJGkVgNfrJHdu324v799nP/rRj9SM+u233rLzZ8/qWeDyidQSE5nNmzbZrh3blSRH/aSzNdUxUx9GTRvz3AHzIiU8kPQRH01OT2vNmEw5kLpSf0zT6zoZu/zjP/6jau9Clk4CgLlLgPrmm2+K2WE8uCbGnAQCY8zrMY9hnu3bt8/NSJ48ljMmn71s+TJniZcutTOnT2kOAK4AW4w/DCjjCwAhkMaMBKC4fv06NT8XmKAn5tOn2m8xRKIlC8CMwP3u7duaq7B3zAd+htyZGryvzn8ltgon0G07tmuseL+jx4/pPtSAfsUKW7VmtRg86hIBaNwX8lDmCICY6yFOQRLKOnDn2XbtgwBJxrJveZ/uQ0Y6p88qQcg9wuQz35Ag3+2/Z7t2PS8Q6kH+lNhWWgwgI/3iwBeKZ9mHeLaj4zRpf6p7gOHj85inL+x+QU7AsIy/+91v7csvD6omd8O6tfbdV75je1/ca8uXLLU//vE9nakwhLTQAXiTbDhx4rgSAcxtj0lnrG9Fn/23//Zf9czZ43nWJIVu3+3XGGBMQ8KQxBpAB2CInjN69R4/eVJmRSQqenoXiyGEDUVOzLjyjEg6IIOlIwGJF09cNNj0BPWCU9bY2mD1zfU2XTvn/Y1iv/xFzwKERSwqHGEy+OK5zO+cr3XAeqoGhMobqiG9Jx1zQAhr+9Of/KSYy5wxzKkJXJXrG6y1udWGh0bEGPJ77FkA/HSoSzZM3TagkmQMcxPn5K5OT35GSxok2ezhfxFAGI3pR2Zm7MajB/a//vW3dvYWfQi77eaTx3b9wQObrKu3idQrMCxh1ViujrDM/3hPwlTDAhgsenN5wFQEvSkI4N85IIQhpFhTNP3goNziHBDWJ7OAMoDD+S4CTmUvaCqb9coSGHRaocLUIiYI11uAwYzZq1U3mJR3Nc4Ir5Us2CzHxR7w5mF4reC+qLdK3VCCvSwiL79ureNMEx3a0vjenDF9sdhq9zXMbyYP3MNUJ34uCVWqIawEhGZiORLI11gqo+7PnYF3htSD2X8TQPgMhjBnBSvbZPih7OOUoxYfoNCfxxjE/Mj/Xc0QegA8ltW3OCD0MfD3FehLUjgF8KkujjGMxse8DtkaG0lhZlTF/FVPOoFgJ3BSU9W09mZNhDKbnV6RvVWaHN9qQ55jn47EWgY6Y+yqx9SfQ2K6wnQltUooigMySXd84tcCwulpa2I/GBuVy2jD5IRcRnsXdNryRYtszdJeW93TbSsWdlYBQgeFZHk5BAU6i5ozWD0Hg4x0BLIC0ylw5EduSONgCGkkB7baZ6Q+f9QIiCVKtZHRBicC0NLV0xt15rVa+V4VZjvMpXDaFHNJMPH4if72mievxSwYxQx8I6+L+t9I5PgYVzbhhYEApHBfzNXSjIb7TA3hqZ2ddDBWytjGNDd1jQkQqi6chEddaVaj5r1pLkQPSPZ8Mv6MZ9SFcUDyRVAMmOJvMYwNDcnZ0Q1DYHu99nNSErNHj54oU02wz+HMfUiWlBY8TnYEQ1wXdu8EvQTWSAhhUah9mabRMM6oSQ2R51RiF+E6kf/AwPBMxifcmIjeazhqSm7E9tno7UtguAACS5cskTsibozUayHnIygjuB0Zwr7cbPHSHlu2YpnqCvW1cpXGBuUMQO32rdtiN2Tv3tUlJgcjE64De30CPYJW5tuSpUvFgFCnCMMEa3Hm9BkFcIBF9UfsmJfqs8z67/YrcIUJKNdgtlkg45SpUpscFdeuXad/A3Qx5WA+cp0E8phIMBfFmk96/b+zy9LtFltTSK14vo2p9ID5TeBOU3tnup1tRvbHGBPI85obN27a48cPBcajV+/E2KSeb2tHi54vAINxACwBRm7d8abY9KikbYDY+ylcbsdrmmNVnB0yccqtK1KNVHGepJ8nVoTXcp1LF/fa6pUrbdfOnWJzL1284EYyjx7JdGbLludsx/YdcjBdvmypniWxjVrbpHpI6sNgoZH18akE5cxn2qTco35zdFTBOmuF31X7molJJYUYJ2r4Dh85ojo7njstFwB5GMy88sp3lBxgHarWcGJCoJQv9h/kpPyOejeqtcRCMVgAQgAj/ffWrF4tKd2d27eUFOD3AB8Y/cAKMi/6+++p3QTBcF/fCs1frvH61av6DNpUwBAC8GAxOSNhVKmBpdaT/YOkxrZtWyWzJgkBi8l4yfCINdnZqf6Yl69cVvKAz9qydavq5cKsKRQGYUwUbrvInElOcU+woswZgCzndO+iXo0Hf06fOqO5xJiQqIHR/fCjD8X2UR9Ikon1yXogzn3xxT2KZ3EWZXwZBwAV+z4Air2od8lisa4kNvbt3+dg9OYN+93v/sUOHfrSaDGEi+6undvte6++JpOYd95+S0uJ/oWYHbEPIjOlP2eolAR++/u1zn/9619pXVFbjMKAvQLlH/WqJE7mdc7XOqV+FIdR+r5Ggg5zHsabfXbhokW2fv0GrSuul/Gm3QWyYMxmALzEfjDYJNDHhsdtYmRCjp11zWUdcbbJeISWxQhl1JFgXw2F2LMAoZ9zHvuRlOjuRea63JYuX2ZHjx6xK1cufytAiIrixz/+sc5EniG1quzd07hSSzKZlRjxqVLYhLMoyZpmMbU8Q1QcJOJwPaavJ3OFM1y9IR/c97H/S0hGAYSAOkLcm48e2v/813+xUzeumc2br76E1x8+tMa2dpuW4cuojWNkoOw29jsEMWm7zPS/TNzCWTRJRAOABbPDwyIYC4aQA40vqHcOM7IjAQiZXOpLmCRGGuQEqqJNgB57FrA5SEh1agmURZAl1ibVhUUwnwesFSziXEQKeDOTocp9j6xP0S+tzLzHvUc0X7CCybwmWNQcwEbwPyu0T/eNFW918F0eXCXrlte8+NLI6juzID1+lt+7A0LXcheAkOAZh6gJb0rNYa+zXRbtAKNgW511EbtRJYP8sxjCmjWESbaWEhIxrinOTVKD2WDGnwdhiC9aZdGSZMkZPG9Krtckdo+fR1Ij2FHdNhntdM95fSHDHIF89NZDU4+MQpmnAISJ7dF7f1NA6A9r1vMvn52upJRyZoBRQZN6Qn59smD2yNUYy6r2KPncztd6sb4S6HOGlTY07hpZ1OVkxizpNkuG0HW3BUMouej0lDXSsmBw0J4+vC+msJ2G0fPnWVdbi3XixNfaaAubGwUIkYzmzCA1NgAPf96ehFHdjppIl4xbrOF8fUiyKPA0omCb/xZgu12s9QAAIABJREFU6egQg6KaO1jjpmQOAzBUTaIzEj4+SUWRwsxiXFISgbEJ4BRgSb0CGxoFQJEzKcmAyUwGCGOupsrdwvU02lEwxx0EO9Md98f+qwOcGqXk+Bx/q+0E4JNeUTK08SSdy2nHnSGUyYobfhCksT6Q6sT4iqGU6QfmNg76og1ISLa5v7JuzF9DCw7WGe+NnDTWlABHYmndZRQG7aoMHST1pZ2EGhH7TopJgWRM9fViBWjSjCyTMXj/T+8rQKIeRK9OpjHJTrVi8pPtRQrK34wZ5xVyvYJ55qxifCZovm468DER2bFtu+176SWtTZwcP//8C7EA2OXTgB3GgYAYFoRgmvkpM5KLLpujTssbz9epn1kud8O1lPopjGI4V7m/l/fvt40bN+l9jx07qtrAY0ePyjmQ+RvPidczH4aeUqoxLhbD11/AH799GTzUwxpgBtdlC7pd1cM1cW4zL5xZd1WGS8JJVCT1QurlGWeVdqJ0SHl2vlRttLW2q/UIwRyyOExd+AwYIFjKSLQxziRlvF7JzQ1UK9RcL+aKAJ2edIAnehs+evJEMlpJrY0ekV6rGg6/tQVtfv+F03GhMvM1DEOY/8xlcuxVM2qX09zUKDMOWLT5HfNsStJ13wf27tmtWj7q+pYtXaLEgc4V7YskPqZVl+omGN4+pb6h0bp7ejW3Gf+bt+7YwOBTsd7sP4wb40QtG3s+cxR27q233pasr72jXYAQIxKanCOt3Llzh+SMSC5hKWh5ArsMCKJ1AGAUcPnc5k22dctzum8AJCAL0I7Ms6W5UY6Y9LpkTjO2sNPMZZ4XklGCaNY4zBqupqzvocFB1eHRJ3NR9yKBMVgUwB3KI8AgQBZwxvrfs2ePO5WOjYnZRGXQt2qlPoskwOWrV/VeAFPmNnV7akszNCTzI8aeORFsKb8H68j+xv1QI7l23Tp9Fgwhc4q6Rpg01jIMIQwa48o6QzatVjd37sq0CEkoirfbd7yH6He+8x2Byzv9d+3TTz9Tb8vntmzT93h2sIMAQq4XEPzd735X+yZA7re/+62dOH5Uxja04Ohbsdze/MEPxSa//da/ai8BEOIcyt58RNdxR8wks5N7xcyIefCLX/xCzxzwzT7AXrkCx+ENGyXH7Vq4wK/z9h3dG88YCbHmwMMH1n/vvkDhgu5ugWz2eM6H4ydP2AGUGR99rG4BTZRczOsQIGT8Bh8P2ujQqFlLvdWFsVRVOKGzNVdwFj+fWx32LEAYv06SlnYxGCitXb9OX++9965Y1FqSUc5oLsUlo/STdckogBAmnXFhLjLvAM6sc0zJOFtYLySrIBtILLCO6MUIYKQvbbC1SJCZ22qjo2Rhm85g5ihJLz7jLwII1TMx+hA+emj/463f2fFrV2yqtdVuPHpkNx4+srbOLptpaNQmSlEpgBD5KEXzIaPx7F8gZHdnjCCQBx1MSdjKO0PogJCJy4BQPE9GRxvZ4EBxKHm2IazcvdWFzACSXX08eA+qExvpEYizlhkg9E297IuVu0AWQWs2UXMXowrAkQFCvWciJNUrLW3kRTP24gJLoxtnhRygBbgNhjWdPLru+FnOVjDW1YCwDABDbursnt4zc7oMIJG/vry8ypYhtQChu0v5JiO2hFo77j81DdXfCnJdIpwzRcUCrSUZRWacu5tWY48qQFjxzJOtfZERStlnNz0ps9sFw5bmKkG1pGfjEyUgpN2JGpVF35tSFhpBbYydz4fEemVutS7z84DfJX4Y8bgZTdRIaU1kDKHm3p8JCPOx8LlTnUbwzJvWaBHWVCYGqoc7H6vqn+X/VhBXJUutWCfZi4s5J+dBirDNmlINcFhUe1YzcwItJKOJF0cyKtloqh8sAOGADT64Z611ZvNoAr6gU+6jj+/cspbJceuom1Z7CgeEXpfH9ThoR0ZZulgSJBOAemP38jkWDpmqX4um71qNCp25diUW1GPI5VqNYgh9DoVBSg4IdfAoceLBNwFgACovpPe1xvOAcZTJSHu7XsO8hS3hWgSMFHh7EX4+R/XOScrNNXj7CQJ+36fF2qU90q8tgaiUSAiJrf8s5lY1xZw6q+ZtMMKALOlIYj1wT5V9CP3zC7Atabaz7M3N3swc1tGfkTtTBtvph4zv6updRc+74WEFwiRfCE44qBlL3Ouc0XTnunXr1tsPfvhDARsSXO+//4EMVgAwMkPB7ZS5UZhllZOZYBSTkKYGZ0+oDcTgp67Je2ZpvaUzoam5UbJRLON37thpLzz/vOR2ZOhpCUCQCrOzc8cOGX1Qc0ZgASigt9f5r857kH7/ngyqyCwDLsn0U/tFMoKgCxmkGOOJCQU/BNQEeUgWAWzITE+eOqWgmn9r/jclZ98i8entLXgPf04+L4u9Oz1Tm5gy5KNt9PVLDuL0BAyJmscCyQ1ce1/abxLrXgsQ8hnRycpl+CgoMFsKMy+eC87j45qzyIgJXpmvJGWiNlzzBKaxsVFmIzLbqK+XCYvkbCMOHmVAJ+meCzwjeTlXXXVF65tnAcKkimEauCkO0mOXdAOQaCjeRYC6Yrn6S+7ft9f7m3UtEEghSCzd2d1oCndR1eWnM7WhsUmBOuPAc3zw8LFagdDbEUYKwAfoh4mCxeM9mLO///3v7V9++1sl3wnyw/SFver7r39f0mGuF7ll9EOE1SAhA/BkPq7s67ONG9d7r9C2Nk0N1hv1edRMAn7VI1N1hjfVmJ3aSZg66gxhZojzAAsAseXLlhvOn3wmYJEaSa4BY5eeRfR6bNV7R29C7gXACDPOPah1xb1+JRc3IrndtcseDwzY3f67SvBIQtzYqNpDSl6uXr2mTQMQB6BlLfDfvN+Czi6xdPweIBZAyOeyhXXO61R9H/d98QJy7JsCyiQdAAz8Dv0GqV0WA7qyT+6q/Nm3f7/WOPf90cefShmwcdNm4zliKkN9K2D82vVrGutXXn1FZliM49tvv6U9AEawHdfs8XH74Rs/0H7yxz+8p3t55ZVXZKDE/CDpA2uK7JW5AaN35dIl7QMAQs4mTKZQA1CrRsKIGlsk6iQTqJ1mTFEisFeyz6xevcpuYBallh8PrLunx91KqQ+dnLRTp08JEMKSUv5AexNqS1n3fJ8xZI6QZKsuayo2l39jQBiJVNY6LOaSpYvl4IrUndYcJ06eqAkIi0S29iywiwPC7Tu22w9/+EMlNWgzInk1dbTBBk5N244dOzWnSRAxj+jpSa2wmxZieDmtBIFKIWg1pSRqnZ5NlB+ppId48j+WIfRw2UMZ70VIH8L/++3f2bGrV2ysqdFuPn6ixvQt8zpthsLZp0PeP4vgPfWJqgaEzr7N1qMRFCnQEaDwAzOyk5KOtrYJFIKO6bEDQkaGVYjMAmilmq0IpIL8yNky/50UADs9VbHHB0MUQW9MgDzQVfY8Bc/6O7fVD1o7Yw9DKhpsh7LuEYAXUji/qgCCASaKADokgelC+H0B9nQtbs3tz01fuo7MUTXq5MKePlwAU7bRgZoHrgIoyT2wGK2QIhaf7+BbLGFyWIu2AAF6PPMbyYB0xzI+cVtfSUYTNvewzf8/Zkg8i9gl8mcRr3JWszSbiWdbSEHTMw7tN5Jil/alVhhFNFOyYrx31GIRDIY0lM1WDJ7uybO0sVDza4uAW85zMV4JFOY1evp9ZD9pDpQBd1l7GTLQfP7V/O8q19Bc4lw5w50hrMnQBSs8F/Nd3Ez+lIoHV3FZenZzuPIXb5+vm/TZGosECJsBhI3exyscySoBoQeSCtm0DpLLKMEsYBCWECbi6aANP7pvTTMz1tZQbwvndVj9xJgN3uu31qkJI2ytm5yg902ZqEhGPzx7OQ8mA5hggwEWbmJS9iGM9RPgT26iZP7URw9Lem8CjQSR4IPDVT0B6amHuQYmK8PJ2TQSWmr30OBffJYOB8ybfK0CGJjPYghbXEbpjMmEDSTJqBQUycjIt6u0C6Y9woN7L5QPNjCYe7URSgvSwbAH4TH3fe6GFNWTLFJWhLti1kPJ17u/xhn20pyKz4haXK3PtLtzJgT4jWvHJdQZV9afM46AZQcKScqe5EBpaqjGjCATtoBDW/UcI2MOCGlx1NbsfeaQjU7PyJ3wzTd/pACJs+3AFwdUjyYzBNWaTkDzq8VS+cfHledL3RdJs0cPH+nQp5akvqlBUlEffx8nMvfI47D5X9m3UrKhLz7/3A4dPixAT9C5efNz9uKePTJooC0AexIBBYwBmWjYR8AbTqWwfYAJgA2MGUFjf/9dAVPcWXt7e2QuQwkGVyE3watX7QI1hWTr6dkpppdgx1tIuRmRs8VRTx0JtgpAmNxpp8Yn9PwbYIGLxIWDeJ6rPAElo/fZ4AmYGMXsHaMNUXbmxXkSYpYykRSJIq+/DXkynwdI9N6WMPy+7ng2y/tWaCxIpmA+dP3GTc0NxkBufqlNik6ldF7OAoTZPOOcV/AGA0lGf9xBZWtLkzUT3yTzF5grr0/388P3tGlrb2nVc1mzaqVt2rjBkwQ7d9ja1WuK19Jaw9eP78HRHzFKNPiBzNBQMpAcITaTGd+wDClkoMG1TbqMmrpY3oOAn4Add1V+DkuBwy2BOnOH+kAcatevWy9J4dkzZ5Rc4T4Iovkbl02YTtg95iFsHvscTqGACFpRcH8AReodaSvB+gJEwaQBPAFF9OTDMAaGGxkqfRsHBwY1569cdRYckCYjm54eBzbDw5LqIVVl/sY6AGwAVO7e69d7cQ+MCQkAWEd6F2Iyg1EMyRSko+yrMDmRpGPOAMgx++D9AabIu1mLXAvJNsyPVq5aqWQN9XliNC9dEvhDOgmrxnXQwgIQxf7Cz3kOL+7dqzpBPo/E04lTp2zzc1usvr5RElpk6zj4Ml4A91dee0XjhorgT+//Ua/Z+hys7IxqKpGM0vPxow8+0Pd4diSdOIeo/2NPYMyj/pO9YkGXG8cwltQY8zOex4aNm6y3d7GYqsYmbxQPkKFWmbMKxcKuXTvt0pUrdvX6dTGESFx37Hxeexf7CKqEA18etPe5nrp6W9gNYNyq9fjp55/peRPbR0/xikAicoy5kqk65MhRZHU8P0fg5OUVzYorMIgDoC9f4Ym0Tz77xM6dPZuJ6tx5zOMo37uViMK4rr5B7DM1hABCkgDUfFO/ShJDr1dCdtpee+01ubWCZUjivf3223qGJG+JJdiHYI5JDLk60VWFXg7S5C1mcFVubfmPBITObLBtx7MYMbMb/7sB6N+/83s7dvWyDdfX2x02ioEBm8GF0epsdGxCyBW5QgFKokl8Ciiqg+YIOsJSnhqBPIB2sFBn7W3tytSiC5fJwPCQ12Kp1UFZh+VBOsxk9D7LwVE+MzyIIWLld3RAK2Wb5JQZaK3JhlS3K8gna8pk5MxjLhWNz9C9632yGso8WKuayIyt31YZrcvDMGM+/R7c6S8AVwDK+L0I+ELumAMaXiOpVzoM9Vpl1/0wzT/bfxb4HeMgl/PwR0YcEaQn6Zv6PyXDipCmlteUI5CS6PcEQh5wlf9dDWiiITwLsAwnff6oqDfVGSmQL7K/qV9m1VhHUMu3eW1cR7A3HiCEpXgpC60eozywjZ9VgNp0fwWATMZHZPL8dTEfqwBYBEi1alB1cSXzHWuoCLdSy49agLBwGc3mWPV6nLW/1mDZi89MTPlcSZUYE56+5keq7+Vv/k2GP2rrQspZBIA+IxPA8KSMGzY4S1iYygBWRoZsbOCJ2fiY1U9OWntjnXU0NVhnc5MtaGq0LuSagNBiT/C5DuhgY+ZA7OrqTI54bpRCIFDKyHxUuEbulc2b7DqSPnfupNvFqO4H5zAHimVPRQ+OfR96QBufgQE5uvFv1idJMQ4vN/1xqARD5X2gHkvCyZoPtpFXyOBoMO2TCRD6Oq4ymsrAIYEphzhylZzdDqkOPyPrW5j/FJLmsqUFcy9UEFojVYks1qIcI2Fx6Dmb1qXWafQ1lOrDg+TYRxjf+D0YAYL2yNA2NfrhHnJe7lH9A5HKpjoNxmrg6aCCMCQ9JBYJkqNmEAmvElmqfTbVv33ve68bCSSy3sr43rhpwwNDNkUxH8SxOgfne1IkuKh3S9XiCYgEBS+mMrmh8sxxVESSR40O93PpwsXC4ILyClwwf/CDHzowWLtWASk9yA4c+ELSshvXr1vfqj7bsHGDTDoIlAm4CdpgGZ2FmFFNH3I5pGRyg3zyxD744ENl7zGYocYM2aQSHqgVuMYsYSqWTJ1dyrr/mBfloZ2UJ7Eyc+V5qq8rl21ipmW8XSqG5koiFfuQby5V55Fs2IvLSNX3iT0szy3mD+YaLimesW3bt8kdEPYHowukbYCKq1evFCZ002LLOVY9WV2dztZ+lJQwrGk1t0cK3tBgA48HJAvuXrTAOud1yDFQphDUlwHsdO9pjTeTRFhi69eused37rD1a9aKbVvVt8J6ehYVZhYqP6lgIEvTMaRnzE3tp1Ij4ALZqNiMuElOmo9YO0OqvwQEEsADoEh64R579PhxSRFZl7Bpt27dFnsMwGL+IG/kPh4/eqD5RdALAwUrx36p/evJgEx/qB3kD301seBn3gG8AHrEfKi9uCb2O3cPXSJWT60brlzRXIbtXrF0qfZL6h6Z17DY7K24yW7asFHsGvdMwubihQsCNLBWNKBnT2HMDx46JMCH8QysMPsYxMKp06fto08+SU3oVyRjODcvZL/jiyCfJM/WLdt0j9xzMKjs9XyP5BtsIPfAfOC+qCNrbcMAqluyXsb+6vVrtmzpctuyZaudOnNG58jzu/fINAiQ9s6774rFg01iT8cJGHawd/ES9Vdk3F597VU5f/Lc6DN6985tscjUkSId3//SPjWn//yzTzXH2BcA48ireWYAa9YC485eitsu44+RD07+57/6yutI588XiAbkMq9ZYoBHniUsIv0RGU+A5Nmz5+08a+faVV3ri3tfksSUCyAZABOIiyrGjx3z5ouN45khY2cOUvuKgqM6Fx0xSdG5LkoZZgUitb7hiZNaf9zs0F0+Acu0/2Fv4Bw6duK4M8Uh44g6d/a1qZT0TGcf5xn3gnoDU6i7d5D9wvKetes3rxflGuwDGMb84I03tPaQ+f/93/8/ShQw5vzBWZQ6Yhj6sq0Opm+ulmTOhonPfyBDWAkIuVAuV4Dw3bfs+JVLNlRfZ3efPrV++jnVN9qkkXGCOcE8xAGh2MUaLpm1yAeBEm22DsyqX8PkhCUcHaV+wQMlAI1aAkjm4xKWyGKKMxCQr6xxyCdGHBrpZClqZorDJt4xDp/Mfa8AMlFrpcMuKyDXR3ugUACwYObiSEnA0YOeSrAVoW550Hqtnn/fWZEAV2HMUoI1F+pF4Jx4wuz+vO9JZNMDEApsppo5gikPypMzaAC5HPhWA0LqIZIJSi1XNn+62aFd8V7fBBCWQDHGVeORMbL+35WAkHvgHiPwHBoe8vqQ1BIjzF6qN41ZgDMB4/i8GMNqsMPPq3+3eG5V7EzMDZ/2Yefv9bDxJ08szHWNsza8ZwBCZ43zLqH+28V8yaQZ33DPnSW7Lp7PMwBh8ZnxIdm61wxO9WbByBUsVwVY/WaAsJ6gbmzEpkdHBAgXzmuzpQu7bNWSXluFxG7BArWnABDWhSUgyohxB1pki9XChqBErpnBEpWyZ4FZAXmvoaIGGjaQ54eJEg2MCc6op4lWE8XzTwEeaznaG6gvUjIdwsSGw8sBoYNCgiOYBmRNLhstGWu9BilZklaqjiEaemdLzfdn/4ZcTnEipN1Cc3NSG/i+FsoFAbLUizBnt6udacNZ2PsXpmxqZhjmubeSZYySAcYLCTU/Y6xoJRCJAGdj/fdI6iAvi7Y2SAcdEDYV5k0O7rytAf9N0PZ48IkCEBzvHtzHlv5pOjacqRSDRTuYxiajDxqyNIDRk8FBu3f3rj159FjyPI0Z+sUagDDijzAPK4L3tO9HjSXZXgKuXS88LxkRwSBGIsePHhNY49ls3uDun2SVeSY869NnzqhX4eUrV3T2sa9t37nd1m9Yr3lKbdblS5cliSMwl8HL0qUK5nHQQ46EWQlujxjlENw+evxI2Xnu25mDMbXoSDoaL10QGEws3Fx7RDIai/OrInGfA8KUDNWZk0ocYj+YCxA+K6kknrF6X0hBHOOD1I37oj4KIME4Im9cuKhbci8CXmb6rTu35YBKMB/JBPU+DF6gKrrk2QKkAEjIdZHlUQdIrEJu+/SJU/b40UOxfatWrRQYgpHCnET1QbR6aW7WNWGcx8/7li9Xe4lueiOq5dZ8MRi6/8hbq+eqRq5QAvlAmvsppB67sLsAiLGJSbVwoG0ETpcyKunpEUDifb3+uE1zCgOQUyfpmTclIMG6gYFiX2LOIhtdtbJPck3JIG/dUu0czArsM8YxACjek8QSIAnQQQDMvGbfEFhcvFj3jWwUFg/WG4AKWHQDqEdKuDFfYdsJkmFGYOdIcrAHU1dLr0bmPc95IPU7BPSo/UFvj4xC2Je5L+4JILd67RqxWMi/kVt+8tmnmgOMCXszII3P4HqoHYQhBRDSCoZ9FiDFGmGfk/vnxKQ9uHdfAJj74vkjGf3kk4/1+nnzcMKlncGQXbx80Xp7FtumTc/Z2fPnlNjasnWbQBmOpzSNP3nylK1YsVIyQur4YFwBhcxL9srtO3eoDpGxOXDwgIx6kKizz9+/12/r166z3p5FYnFhlKnno+0EEnvAHPsDjLh6/E5PC9Rt2rxJzwoJ8flz5xRTozbhWfF8MTtSTerIqHoQXrtx3YilkJ5T33rp8hUl2y5cumTzO7ts6/bttnjJEskxz5//Sg6qb7/3rpIRVo9sdIHOMWSVzE3F9UndURGnR9/adG4pvkoJ5G8Sn9TaN/i9QnJeXydWbtv2rZqbPFuSQtR3+oGT8k9pYwcQ4jAhZp/SlMZG7a0Awte//7oY5s8/+1yJNphx6geJt/j111//vtyjOVeY97/5zW/s8qUr9vD+A401LT9+9uMfa7z5NwDfz/aSrIwz8D8FIPyH996yYwDCOrP+oWG7NzRkEzP1AoTsT5JVELik+gLPZjt7VMZ9swGf2+6TaausEYrfcfBC+wjfAMnmMtHY6AkOcB6Np4fzURlNuztfzcOkEMSmYDiMHFKT4YpJWcgxo01EmQmO1zkM84x4BEGRTyxAoT/NIgDLQVtkI6pzkDqMUlQRsVyAklw+FwdqSuumAL/UZAdQcTZitnGOAtfU6Nnf1zPyEZA7e1MtgcwYQjjlBIIJPvPn/XULF2o8e2ileLSCIfxmgDDSGfGO1YAwpH7cq0vb5kghfc1FByCMcc/Z01i0td4iguei0bzar6T6zAwYVv9urTk812b3LIbwWYCwmENV8uBZGZr84sIwqjpYSrsYAdVc11nM4xzYB1AI+V/IGZN8q3KcM0DISlem3oGdGML4mqI5/YRNI3GamrClixbaur7ltm39Wtvc12frli4VQ0j/wnwuurmLW2szV8JcgsMy7O+j3pAhIfDgdby+kD+mpvRkcxmSaD8SSbAyP+S1VAQ6MpwQIHImMfa0AIRIGgGE0YuwAFhJ/l0emirUKqTgks2F43KwjRn7DyBSHd2ky/sCAIRLMwBUB1Rix0PuPBsQuhQ6XudjE2Yz3usxZKZ8P+QwsKqqrWxsVL0UgbC3j3BX05CzCyQmR1DtuslQxk1pfD8vwaADQgKgJwOPZe5AjzmapxOM6bnC2jEeky4/b21vcxfTlhbvhYgbHu6CNPsO4OEFHrMYwtilcjfpxPVr1fCMGUOCcaSdL+3fJ2MTjCrOnjkrMweAIhK6N77/umoKsW6HMTl+7Lj6tfHfjBsBHC0ndr2wS26GgECC4Q8//FCSP4JTAjoCFgJtGJnr169JNnbm7FkF+gTiyPoAg4ACgmvGhYDPE1PejiOM20LZUnN7/DaAML3BLEAYYDE/EWql+Sv2qCpAKDDoqgOcKglMYWBgb5hf1JRRU8m8AjABXABm45PjAtEAmKglZu/imXOm6aRI1xLAlTHG/ARQCNMoR8q2dpuZmrY/vveu3bxxTU6dMLzUbF6/dk3BZkc7PZY79KwZc6SUK5Yt199iGJG9ZnWT/rnJQEN7IbGS1x3pTE919pKQTmPuR4Leo1mS9cx/WHFqB+kDJxDa1SUQxDXILOTOXUmHmT+ANxhCABTzgETKnbt3NIbbt261ffteEpMImANAOfu2w8ZxQrx/X3OL/QtQCVtKb0eYRsAVATHjxNfDhw9c/nzmrNYcY8X1cE+ASGK7hd3edkxyzH4k0P2qmcUZc82q1ZrnAAyeNwkOmqmjnGA/ZsxJBEiuee+e6uc2An76+sR6Xb12TXJGrlXOvJ2dkqeePXdWgJD35n6Q8dGknnXFfMCFln1h7bq1UnoBCHmOtIXoXtit6/jgww+UuKKXKeOGPJG+fgsWLrT16zbI2IY2DqtWr5XsdsOmjRrns+fO6/NIXPBMkKZyD4AVzg+unTnNmB/68qB6GC5bzNxuEojonEfip1FAEdCICoHfb2iok5ss7BWOrYw374EJz5atW5QEY+4DJPmbPxhr6fc7OxMgpM7TjYXGJsdtiWoIV8upFlbt/IWvVOe4LrmMwmrBJsIQvvOHd+3RwIBNqD0czr30yRxV8lJLi5rsTHGheOTfCRCSRKTcgP2/p3eR5gkgn/mMhDXuX7FUiEBS0iWSmcTq7J3IX5m33/nOKwJ6OSDEUdoT3HUaS+S7AHASHjSvZ97fuHZDvWVxEv6//vt/13jDemPAhCNz9OElocAZxL//kwDC3ydAWGf3R0bs/vCIjU5O01bJ6urR5qNZh9qfFDXswXnZsLcInqsizK8DhGTIybirmB9ZS6Nrat2FDsc7RK2aUomZCzatlLBUH2A5Q6hDPklGdY1VL9Z9JDe6InhP2ep4aQDCAgxWHGJJ85/VVOkzyv8rPpP3CRYwXuIcYjoPimsr6wQdBCagHQYrNZh3H/PXAAAgAElEQVTWosamOIyzYD3VTHEQ+rnnrn1RAyLWIWOu4mzMPlmA0LPJJXCsBkq1AolvCggdWFQCuOLZpbHU88kyKjkg5LODUckBYQVgqQZDPquKj81BftxLDpbD/GZOEJQYXg8OU0/MVDM1y+QmnlMNCWcx70LmnL+2SsZZUW9ZxRDWYjPzZ1Q8vxiX7O+Yk/mc17NXcsg586gXirU/ax1GBj45FIaxlJ50SlIICBUtHcrn70xn1Bx5UOimMgDCKYFC2k5MwShRozD8VK0nlizqLgDhqkU9tryzU69X+iglJ0pm1tcC40AA4MYjnlkVC5WZ3ITUl70q1g37FEYnyDlhm0ZHhwvpo3IRKQMZcjw+l1rDJrmFekImJl8BCLNrEauVTLVCBu79P+uttblFv8u/82v1fpkulwy22BnO6cLJOZhQby3h4FOGK4DVrGbb98MaklFJcpwFjLkepi0qoI++mskpFXaQgAwQBrALQMjvVANCXQ/mN3J65fORhbuaIfapHBByZtD6gYx2/71+GSJ4WwyazAN4XCIZgFDmCakOUzKd9jYFiRhnwMoVe04WwPh8LevfagHCSK7xuQTF1AQC6njeyFhp90AdFgAOE5mX9+0Xg8UfQNzBAwcVJHP/BA30F+S1mBMRLGD0AcOloHfjRtUe8jqYFdgTAkGy+wTgNOkmGCPo5TM6uxZoniPHu/fgvku4UgI2bOIj0ZDn70K5Up6/ft5Xn6FKDGXfjVWcA0KdKXPUHc86N9KRHSZZFQzhHIAQQIHjK3VcsC1hdKP4o84l35IyNzZpPsCgELT6fE1nWnbh/OeW57aINcNlEqMOAn/mIoHbB3/6k127ckWZ/70vvihpHeUufBHYA0hkFKP2Ka3WNa/L2pFQ17vGql5yVPqdeSLHt7tYb6zd1MtWteiNqmPTeJJ8oR5aRkrTcoZlrSCfhOF5+PhJMszyvUnGTGKgR+3Bw0f2zrvviEUCBGiebdwoqSbzh/WzbcsW++Uv/1qBPCCFeQsTzThQ3sMaAdiwdgmCAR3sZTDzX124oM9CikhgzOdTi0YiBDYSlgzpLOCKwPzRo4ey7mdskZDynjxDnh97QFtLq9YSjeyZn4BTJIhXLl9ScI6cj/o8ni1gmN8jeYKEmvdDDn7sxAn1nWNP4rrYJ0i+QDoAmtkDeT59K1amhuEL1LSdzyJZQ9NxnFDZMwCMsGaMyyeffmp3MWcZHZUsHGObU6fOyBGUcQVgDw4Nqf8dgHDnrl12EdnrxYtyOwWUyzWYfrFNTUXrnQXdC8Uo8jlHJaG9poRE5/wOMaljIyM2/PSpxg4WmuQSyQfmxmeffaq6Y6SNfB/Q//zzz0tyHiY5J46fENtHrIQMEsDDPsF+QN01YIkxYq9FusrPYLpwOabOESUCLse8nhpUmGQY2uOnT1lzR5vNW9Bl/fe9n55k+2lPFWKo2Di8Tq8ixovSrmxDyCPCPFbzGLV2wl+KGurO8RRYsEDAHhwBICRxRr2tl3c5INR5JdWcm8ypRKW+XjJcxg9QDdiD0f3wgw/sqwtfKWHS0dahGlOAHXs1a4TXMR9pAXLy+AnVG3JWcha8+t3vajw5YzHPpB0L82fo6dOkHhqToeZ/QkA4ag9Ghm1EgLDOGhtblGUEFCLtZCP1BpMcEJVBXDVHqGyykEXa+KoCYAAhkqAIyHgQLBCkWd58mMYY/lkh1VQAKmhfe0JUSEarJJvVh5kCGl1bAbuitjSDZ6VkNCGqijOsgDKzTsoaECkDcwrUspfkrSIiWK8M6j2LGMC1DGzLmrf4WX5P+l6qNXLDB6/NzAO6nPnzheeZ2BycMEY5k/j1gLDyPYLhjMVc1hAm6ZkebPmZRY1RCjBD3hOvkLRNdVgtulbkKGrWnTGEeZ1iSHHzpxKbTDUYjHHU3+miCja4ovax8hlH1rkaVBTAag7n1xozJZkzZOsra2CfA7W4rwBRFc+sYnOtbDmR36OGvpA6lyx57lTrAMWbfasgOo3DXPOgeH/VAzcmx8gqCW1WJ1u5wXtw5GvLAWFZQ4ipjBvLjD95bAP9d22aXoRT47ags9OW9/bY+hXLrYdDv6HRGmAVixpCH0+ZamTN5yU1zhxho7VCjEsOCON1Yr9amyUjgtUbHHxSAEIBiATeE3nnbSQAkYA5ybgd3PElGRvgTq0dEjCd8kM0l4DLrYwWF63tqfi9lIxyXeyXAQgjeePXO6VDh0DEAeBEAl7+39HD8JsBwsrWOgHqA5gqaZBqJwkWo22GjDBS6wLGzltXpHtNciEORHcJpW0B95YSW9RAT3m7CweEGO94MkHAcpJ+kN4jUS0vUtJCY8prJgC2Zq2SAHqNJ3bvGDqQqScQGh56qv3DJRQlQ6iEYIaUagHCkMYSEJOR9sBgUtligjT+ZowJLuQo2rdSYwTbAPNHkA0YhNXhd1Xf07NI/cio3UH+RuAC8Nm6basYGAJ1JHzHTxy3M6dPqz6IWnyeN4Eb2X2cBJEoIeeip9sd6spgiSU1TnXqZU4y238rz/biHKpx5P5bA0KvDvAzqJSMFhqaFMhhi99uXQsWaMxgWgC6TwafCODjoqhyk+R0ypjA8lEvx/cJiFkLgG2CsvysiwCRYHDf3pckywX4ABy4nsnxCfvw/fcFTJYvW6YWHz/96U9lpFTuEzSnbk9qgnprbWxOdfjEGlOqicZgS2A0Ja0Z2nC59d6fE3qW7W3UKM7Te/FHLCFM+vSUACG7ZEcHLM+0gnnWiVotDA/r97lugCFJnw8/+khOt7B5zCEPdK9IrgnD3rdihf3sJz8uJJYAGNYcUjd+hpkMCQ72mKgNhPk8dvy4wAGMGwAPKSPMH5/Lezgz6y6hgELGHbORh/fvqw3GkqVLBFrYH7g26hUf3n+o2jfmsdrPJAOy06dO2pnTp1waC2u3aJE+l/tgrvOskEnCnMJgAQR43jDq7I+sN8Yo9iVcW+d3zFf/Q5j9K1evaq/k35iB8Lz5fcZ/2/btekYkcQDLqBFgSnmPEydP6X5JHPDZmoOTk7Z6zVrbs3evkjUAK8baWSrUIJNOskzSN7LB5nd1auyYe8ePHVPNK/MDF9eVfSvsfn+/9d+9bY8fPlKMTD0loJPn/P77f9JeA+jZtnWbmtYDUgC27EuY4aj++NhR1br+7d/+rfYj9hn2WpVtSa3h7XlI5BFbnT59Vs8QBhd5Ki6jjCkACffiC5cu27VbN23JyuW2bFWfXUcq3N+vnnrMQ6a3kqsFmZBO9VqA0IPDFPGnLSDFMNqDqmPSqsDJYxFPVzNfUKJQp4tslXGh3lz7QgYIdV5pj3cTQM4XnbEdHUp6vPTSXtv74l7Nb5g/GHJA4MoVfUq8oQxgXrOe3njjDSWDkAYfOXzIAODcO3MbAymeGefA6Jj3/WXPZ26hUlFyZ4K94esj61rx4p/xvblrCP/hvYwhHB62e8PDNk5TeuzQm1qssZHeUo02PEIz5vFvDgipTVENTMgtq5+gZoBvhNT6yJCgSYcdk5MBDyCRB4zVgFCBalGLFx6q/lkRmPosK2fU1zEoswY4bdzf5HE5Xq4NWItr8kqBWR+T32d+jer1B0cSjEoGLhQ0JrYjMuneIDOZxqQFKYfAFKRFVjuCqhxIRPak+uLye681DtXf88A4xqFkAUXNF8Aqwv7K9hepANMPzPQnB4VhRIHMmPdjYQUgLIxhiv6IDmbzuVA9zsEAalNIzEgOzAMczbYf8IuTTDVkSCnYjWel+Z+cR3MpoYP1WmmK0tymmC+JyQ5jnAD0cb0hGc0TBRXPNLGhcf3BSsU9PgsQ8p5en0ktXr2v6VhvVUme+PyogWUdhLOwPjNn3xJTqPetWC/fDBCOPXxgT25es5mREbmJNjTV27zWVltET8CJCWvE9U8Moa+DAGkhmQ4zIe6djDbfZ6POQRLjKoOSem82TmDFXJNtdFOD9io1SB8eLsxfckDo24b/brgDEihQewiDAFiO+iDVECbWTiAmjW1RD0w9b0ODDh3VACIjU3AYLTDc5jpAGvfsPQg9SIyabC9s9/pupkXsH99EMqo6wiRPz/eHovY2SbWV8E2DDjDkvf1+/EtlB+lLzoy01EjXODYKU+iqEb06yTvdGIt7pF+UVkYqsSLANjGBjc0wsc78ilml1mrMWUPqhTAx6128WG6AK1b2CUwR3CFX81YeamhXEZh8E0DIoU9gQNad+kAy8Xzx3jxnmAOCR7LJA48eK7DAlIHXwCjQFw4jlNdff0NzAsndkWNH9HPOQkAiv0+2GZMEMvYE97AzAEMYB+YOP4um9HzWvQcP7PKVqzJEgEFj/fq+xJypV1J39l5e7tXlwqkdcvyfAsKan10BCP05l2jVJ1YxVxPbHi7TzA/fy7yXWJxzAIK9L+1VwgGWh/Gn9g6JnCfYZBOrgJB5tmP7dtu7Z48YEUDOyPCI9g+S3Lg80mQeswjMWH71q19J2eTLdVrBdCdGFurZTG2S7OQLgOuuyX5fUj8gI6VFxrAzQDh1AlgBJkj3+pb3CRRxP9Qt+z46LYme1Tdaa9sCfc7E2KA9HR5S+wVquFhPsFY0TGefOnPunEAB0lGcRgEEqB4Ilj/6+CNdC6wnBhjMVxhpvgAwz+/aZbtf2K3/ljnWaGKhly9XwoPkBoCEmQMbyDwFtLE/McYYwsBMLl2Kwcx8rbXr167q9awdwDpgjrHHqfHo4SNKgABGcfnkZwC+Uydp3XJE8xe2cfOWLboeACHjBfiBkWtoalT7DVo6IJWGmQdEs2a4J66f9+6c36l6MBIGXmv3RD/zvqhNcpvknhnLXbue17OFbaeFxI3rN23//v1i006eOi1VG/EIIE39BO/ft+XLV9jefS9rDLhG5LWMFz3ySNQ8evxE18/kAuDyTOhHyHXSaH50eMgW9/bYc5s22c0b1+3a1SuqScb1FYYX1ok/v/3d7+zMmdO65j2799gPfvAD7UWwhcxvPvvLQ4fs448/tjt3btvf/d3fyfAK6WwAQo+pUsKPPXBmxr48dFhMFywzDOz2bdtkUgQoPnT4iABh/4MHtnbzRlu/ZZPdvt9vt+/eTWqNcde4aepHnPPvAwjjLCmOmFSPGDWB2heietpZKiFO1f3jkUH5rloPTeh7PMOXX/6O7d+/z17a+5Kexz//8z+LSWetMsYDjx/LpRqZNuP885//XNJwTJCQlx48eNBdhzPDNZ27Dd7eLK45zmv+/osAQo5ZnH/G6urUYuIf/vB7O3rpgg1QvIr0AOAnQOi1g3LtaUi1fgR4LbSCNncsS8YkIbcqjo2k9Q82owxOs4MlzZGo11Gwiayqqcn7Io1jKhO1gnl6IDVPr6jNSsxGhVu4Bx4xGdXnIzIQFexm2bOr1rFXBDJF7O7/kfb02b9S1SrAPyqZr6T3kASz6jc9PstAawTxCUA5re1hUL4ANMZpzbkLqUu99Jpgfwh0UuZeFt2Fc+iUJDQF+Alb+XwcA5Dl4KyG3LE43D1RU2BiH/NKMF4JrPzgjD8BTornlj4rh04BCNm4eeuQm01RB4b9uIwyyl5r1QDIY9XIRqXejalFRz5+BRCsNg/Knp0AburVFUG6s04u+4ufE6Dm91jIJmpMukIGnPauqLMq3is9PwFCbXZJZlkj6THrXhMzXgDkWEeZ7NVZnlSTKkDozd0d+Dog1OjVxrPF85SrKEYsrS02Sm0yrL9s/f3ZBECs3Cd40wTitG9H24kpsX3BEE4/HbSxR/dtcmjIZsbHrL2txXq6Oq2vp8cWtbZaF9I/WopMjKuXWTB/AbCivQGyT66Rv6kNwc5eDc4Tg+WNjF1y7SwcUnbWk8kshQwkEhDej/fwZ+ebPioIEmpyE5OjWJszB6pT8CbuvL8HtM7mE7gAiACi8ex4vbeMYfiaNO7O9HiAqEchgOUAKtaiWLLkkur1kaXpSwA7DjSYhGjDks/TWLvF3pSWsRIoxX16MkThcJIB83cchN43zWv2fP56giFaBqhMoKXVJaR88QwCEKb5jTKFek3+djbQn48AIvK54RF7Ojhkg0NIcWjoDSD0BCOBGuwh6pNFPb2SZG3fvk1yIgxYMArA1ROVgVQQ2X4V9mWxe1UyhC6dJoDApAL3QyzsCZwOHTpsFy9d1HgA5lQzuGaNgmGy/wRvmBwwJgBGWAECOPokErBRC0dN3MTUhK1auUryOZgPgB/gFYMQMveYZCC1Y8x4fksWL7YXXtitAIWA+tTpM3b2/HkFhNTRFU7RSotzjnrgh6mCsviaIrSlaEhyxmn/76oaoFj4cwHC2BrimIhG9PlWV4LBGlrUSN0XUtMECvP8YvZmtZKrBXPb0qJaoO9//3sK0pHvIpNUL8mng8mIwoEyRiIYDKlf4Nq1YqgWLlgoiSeyQdjXY0ePWP/dO2onsu+ll+zNH/3IWbmhITHN1BEidQTEyS0dh3CVXEymNjHejzVSoUWwLMOo8VR/d1PJBMDgxg04Jc7X/hFrk7EbRxEzwz7SngLMSRseHRYwohYOIIOxB6wVUkpMh7hvGtWzJwAKZXTR0qIEA1JEXDNJaMB0AzYAi0iWN6zfIKBI7MC98lr2Ocx3uC6ktIC+ME5i7Jj3MC3MWe5FrRymp23N6tWqYRx4UgJf5isJFTVDB0CeOWu0oWGekbzh59TXAYpw6IRxY74DitiLkOFh+MK1UX87v6tLZxDA/8HDh3J2JbZkTPhdWkiEqQr7CffKv7k+3oNrRf0B6AcAAiL7+lYK1Hqbh+NiS/fsflG/e01SZQgM03U2t7Tardu3rGfxYnv+hT0C+deuXZeckHkHW4SMl6bvSiY2NYkp3b//ZXv9jde1tmGfHj18YMuWLtb+ce7sGTt14oRd+OorKW62bdsippx98ONPPhZrx/PhOX3ve9+zF3a/YBs3bNTzQVJ7+MgRAUL++7/8+tdKMC1bvky1kEEoMK+KeBXm8U8fiP0kAUELB5JW3DfvdfDQYbt85Zo9Gnhqi5b1WM/yJfZ0ZNgGhp6qtpQEvc6FYAP9NPNYOL6XJJvFUo6YrFpinsfGcQZVxfDe9zSIhYjtstAzYxnjV6Mcg/vnHpnHJB66FnRpHbAnM4anTp5UOwkUFjzv777yXRt8MmCfffqp1hJ77c//6q+0VyMDZZw//OBDPZvWlhYx48jPqSHkvTvmtRcRcRGjy1F9doqsRnj4b/GtkiGcAAzOTAnw3X3yRIDw8MWv7CGb0di4PeIApZ5FpldkEb3/VFMz/bDabN78Tpu2afVJ8jqWaQVKgDj/U2b0iptNAUsFM5OC8jLoqLZOL3f/XDLqqf7SKjuYGD5ZcrDIUqfgpLii6J1XQ/Y312NwUFU76n3Wo6vFQFW8V616DHGAGfBN48OkVfPqlGngfgKA5+YXJUjMAsR4GsGipixnmGNE0OuUPkEUCQDvJVX9J7/f6nuv+FmSeuXGLpUMkIMk/530zJHD5qAwpKIBBqsAaC7T4r1YlBS+81UvMwUswt3ZkD9l/6lUATsHcNIYZmxcLpt04D37+fi883oVBRWpybXuT4kRD5jz8ajVCqIA5ZlTY4xTyBrjs0JCFPLUyHhVj3MAirmeZTFnqpjKAJ4BCtXzK7leCgg8ox9hfFaAPAIODqWB+/dslMOPWq7Uy0zzONX4lNfu2bsii858ktRqSv0Hi16EUxNWPzluYwMDchqlMf2aZUtt67p1tmHZMlu9aJFNjgzbGBL4EZeHqXAbt0us5AXSWhWQAwgZUzLXABOAIcBCko5h/5sv2kzwM2fiXMaIPGtg4HFyUEWSHS0YMKLBRKVDNUVk67HCBhRQGwJgITlHDRvJNdZgPFdYrUgCxJws6wVT8/DoL1pVA1wA/bTn8nvNLfQ7avYjORiRtN4wHaCmhiUhpk/7jc9Z/Xeqd3TDGGcnNA9ZY6k9UCQmovcSsqyiL6Nkse4IGo2Dg4nlfXgOBII8G8Cb1zeGSY0DlTChiefBMwEEIdednJ5WwAZLgSyL+p4SEDYX8pwGBV1LZSLx/Au7xIZ88tlnduzYUQWsPMdgLjVO2bYfKa3CZTTtH/ybXnTULSEtgrXgsz/+9BO7dv26QCA1ha+8/IrmHKYY77zzrp04cVyBIb9HTSC1aLAkJBdgEehbtmBhl61eu9q+99prCq6RRpJ1JiuNzBQXUWq7kKcxngSHq1auVFDJ8+RZffTJpzKaYb+BHRsZGhF7YY0OBmONTo9P2cwEcjH/WZ0aq0/bDGu+ocnbM+R/MklnrRrC4qUp2VQEgjUSieGu5vufr/18Dyk/NrFskZzLjMMi+Vm9z6kf3oIFknbST4xaN5hZmLIwmOC5wGLLwZdkw8iIgkLGm+eJUyjrFQBFuwRYmrHRkcKFcP++/ardBMjD3lDvRQ1Xd/dCPZPWBm9GPTE1puQrX/xbTqfJSIbPhvmnrQng4cKFr/SsAYRbnsNNcpG7ybZSx+yJYZIjeDqonh6mo6lRiTvWyL17D+za1Wtic3DkxK0W9owEAvMPkEN9HWwyc5A9EKDAuACyCIaRzLHuPvnkE4FigFy8VixmYrfWrF0rlg+gdZP+f9evC8SRxABQMccAowBGXHB37NypeUofR17L9wGDADLeH6YGUHji5Em9X5jV0ICeWm0SJUg/MdPh9TSfZw+hPQJuvOpluHSpHEev37ie3ERdecZ1YjhDggQGE0DL82Bv5t/s1exVAMn58+aLmUMuePnKZSXikCACdnk2GLls27pdSSZ6OCJJ5JxeuWq1tXfMsxu3bmru4TYKwGR8PvroI703axNn2Nt37up3mCfL+/rEDr75ozcly4TlvX3rpvUtX2avvPKyfXnwoADIkUNHtFfv3LlNDBSJCOY10ln+AIhJVLzy3Vc0D0lWwVCSZOKaGXM+B9DPnrOwa4HcRkt1jCeyiet/+9vf2aEvD+t9kZ++sGe3mGZaaBw+fMSu3bhlT0fp3WpW10Kv8gYt5ykt4ejrl5eMfQ0gTAvYX1UZa5WbwuwaQj9/0v7hWfjU1/Pr34P5KQfuqWmpEkliLOheoGQQxlLUIuIADZiPlh3f+/73JfU8+MUBJU1YP3/105+qphRTpPfff9/eeettJetYO7QMIUnEHFvRt8IW9XRnpE4imP6igNCmbNLqrX8OQDjKIawgnZ2LbH6jajDa2jqstaM91c0MFMxBHpN4/VfwX+m4KBjjbLP/toAwMW0xT6J3kmfS/X2/LSCMIHwu4JdxgdVnTQVMzPIR/rqc0IyFUU0pVs1VVz+X3/RsjQdlUVzuVDOL1RmEEgxH4W45ubiMaiOAXHIoIIU5B8YLhbmHsxteR1h5gV8LCIvDPw1BJmt9FiCMwSreP1jUdP+1gHcwhHnvN0mPkTSn8c8ZwqhBykFXrQcawXQAwQLMzSEB1n2lQFqsb7LD51oi2CrYrzScRcBeNV7VgDB62vH9kDdyzQpgUi1UAEJvc1I2IK+I3WpcezVoqJauBiAMKSwuZwEIQ2Koz6gK8OJ5RFsBrk81hLj9jY26wUNTkzZsyZUDEGasdQFu03pxUxmvvUECGoCweWbKmkhsDQ9b/cSE9S7stNVLl9jmNatt84o+W79kCY39zKbcQCLYqwAl3pDdTVLiVpxFdPbJx9YbywdIBKwAjqkXUjKMfVLM1qibsqhGN778vpub6TfobR84OOLzJd+bmVaGWJ+HzC1Jj2Eow/wjAKEzwezIpeOyEh2pvjNn53LWkP8OxtKTLs7SxR+aM2OyontKvQLlRpqcDvl8riVvzcEz4n5wzZODaKoRDKdQMqlaj6rrLXsHOmOKPBTG1hOIBO1uPEPD84ZZgNDJrGQAJFMQf1/en/Hm2nHkI9A/evS4jDOiVoTrAmTy78bmFute1K0s7spVfdbT26PmymTW7z+8L1ZY85L6Lh3O5SoKQOjScnee5o8AYVOzrV61SsANQIfkjb5klEE8//wuBV7PbX5OjeLPnTtvJ0+ckEyUz6POR1LQ5cv1bKkxws6dvmvbdmyzHbt2iB1gnhHEYi9/8sTJQvbGOtX9TU7Kkh5LfuRvjAt73oULlxR4wo6IVWZ/SvM2watkJoSiotGTViS2YHvl+gozPperd9GZuDh/Z4VfXwMIffuI1gtJDloMfErA6U0DDIb6ZHbfzVppW4I7WkZQu/nSvpc0djxzxlnGHqmunrWrRB6S7ZExa6KGChdiq7OWpmab1zlPrRC279imGjeYBMYal1H69RHk0z/y4lfnlfzZu/dF9SWj7qq1qSX1MJSLhdYDzOTw0yElyJoaG2x+R7sCSaSAqBkADy7BrFONG8EpzFP7vHmad0qkqbzB56j2ZDkXe3KUWkpMWGClonE9rCf7nYOw8+p/x+tJHhDIAiQBP6xHACigEKkmQGFwYEAJGGTIgDzmFr3WuG+MU5AesmYAJYA+rgdWkz56sGpcA6wXc5j5CbgG6MAoBkBiL4l+m5wrvA9JHvZLAml6iLa1t2r8GBtvEG5J7umtP2AD2V8YKxQAGM7AqONqyt6LnBVQzHWgjCChQj9YbxnUqGfKGJFYIgkAMwrQv3nTjXAWLFiohu0AUsAVJjB8D3AOQ8jX+g0brWvBQj1D9iYAInsV7PQH77+vcUCNQA0ibWB4XrDJKAvoTfrLX/1S4Jz94vLFi7Z69Ur70Zs/VF3aF599aocPHdL90A5DTssjqCMGpa7g/GB8YVQxjqG1Df8GrAIygwlmD8R0CkkyzwcHXVfC+J7M2sAA55/+6Tf2+WdfaH/hGW/cvFktGGhWf/XadXvw+LGNs6fU8TVj03KPQmEAQvTwQCqg9L5iByUAqjKVqQrGvj0gDB+EMmLXe8wRt7mCLUXtqUm82rNNTOosQ9HEuACUmZeAPpI9nFMkLva//LJk5MeOHJHkl2TDL/7q55LUItt//49/srd+/5YMruir+bOf/cw2blivZ0bvY543e6srXjyRoHZYfxGG0PbTX/IAACAASURBVGZsNBjCx5UMIewgXyMChOKM8I21unoO3nnW1t5hLW2tyko+fvJI8gp38SqNSlzSWALCiv4UKbMYoClqt1yCFMdumh2l04r7GmaUbzCPBUOSsgLUj0R9UwRIUWvixaSVTdEDCOYBcj4389YaswBEZdQ9Vz6jyFY88/cThqxmCAU2MrcxD1zdKKIaENZ6/1rOcAGUgn3y/mbJbTRqd/8MQChAkwKAYMTyRRfXly/SIiBQrVB5pEfg6qzc7N0imAxYwOj/VrAUcpCjJjVlwKlTTUH+nICwCpwJCGWSSVfvzs42xb2EjDcAIYF6BZjMwGA8wxiruLv82gLwxjPKJdkBZPi9ZwLCzCyp+sorAGHEW9kw5+wQ9zExRn8jWhM4e9SQEhPVj8adN900JBgtABLmUcVcTMyWQFAwY+o1l2jpYB8SS+OyNNpOTFk9gHDKTWUapyatcXrCpqnpm5iwhfPbbNmiblu7dJltJCuOdKferEmOl26mxJfXC/p+FePnABAgUOwWad15XyI2bw7cwgArVSQwY7lqV98xLhhj+WfJ2bCJdgs0zPa6rVizAsOw2jK5CIbQ694UnGo9ZtLwVBOc4JznUEgMJcloMe+ycdf8CElxArDBwodknNeQCScIjDUSctlotxEyKrKnBDyAYu6Fe0MOg2sfhyYHacwrfofGvAQ+DqA9wRTzOsaDz2d8+PwFC7oUtLlsN9UQpoRDKBp8jZTyCv1ed7cAIcX87qR32a+R0yvVJhLsAwhhIgly53fO06FPUAlTNEr9YDpDnLVJ51fakgpAmPajHBBy7319K2zfS/sUNGK2wHUu7F5oL76411auWKHMMkEktSjU/PG21JvsfeklMTFc7+3bt5R153pIlOz/zj7buWungmSCXWq/AL1qTzGZ5odh887cnbElS3plQEFwMqGWHM4U4Qio3nXJUExsq8oEXPYrtry9Q+wIY8JcQvIVJhPTU559rxVcecq4TMh+O0AYScwECLWZ5GZklYCwcApOyYzKc6S2joegDkYHs46tW7bYwS8PSgJJcEwAhvOoYolkUIRkdAp5cWr+PjkGm1dnbR1t9txzm2337hdSv1/iCGdjXnvtVQX/58+dtwMHPlfwC9B32eRKI+Eyf16HgCUOoiTXYGzofzk9MW4tzU02vwMnyXkCha2tzWKcAAQAu8mJKUmRATkdMhHx5Ezp75rWhJ4l9br1qlHmuRPUw1TDRC1btlQKBdYttamwgTDj7H0ABwASAI0aNzneIpldtcpWrlxld27ftls3bgiYwuYBIlk7tFsgmYEkFeCBXA7QEeNLsoOf8QcgBhhl/sG6bnlus5JvzPd+XDvHRgU6MK+BlYH1hynk50gqly9bLiDZ2TVfslESOYwjkthNmzaKhcThkusH0D63dYvYs4cPH+lzmee4kwJauRaeE6C/t2eJ9ndey1pjT8Fchr2N+wcQ8544THZ0zLOX9u4V6874sZfAJDc0NEkxRw9U6hr5fAyreBb0FsSYkSQAMkLGjPfDeOXxkwGdDbQHYb/44Ztv2t/8zd+I1UQyevbMafWH/MmPf6T6yUMHD9iXBw9oXMJrg3UakmKVA6XEJGZHr3znOwIwJO04vwAvnDf8G6UKexCgB8m+m3YhQ55R0gNQ+v/902/s448/1V5OMgLQOoDT6ZMnuvZhQCTno03bJHEkLrraT7yGlvcaHRmWOiEtb+07HivKqbBmWPxtAeGzYqm5PiCPTfXfEQOGkjCZviH4VjukySmVfGDEg6qDcQewA55ZO7/867+2ndu3qyXOn/74R3v7928p2Utt6l/9/Oe2YeN6W9zbW6jjSCQzt5g3jI8Mrv6SgHASyejjJ/b/Jsnog3EHg49xVmLTkQEnkQ4MYYO1tLZbS1ubACGDAWrmpphELFiykvHUywq51GOneCqlJMQJv4zarQj+y0Yh6RV67UxktpO0TzUkBJUpG9CI3CUxU8pwhpNXfNY3AITPAoFyVk2nXm6lrUOlihWsZSyjiV6dec7/nWc08onp3RB1YHI4E6wFq/cs1qsWIMwNIAK0RPAezevJET+LIawAzZlBxDcFhAF0FAIUi7GYPi4fJYCsamoac0abXjZ3ItjhbxYhUrJwU+WznFVwN0mxLFX686B7g80ravhyFjuBwmqQ6wwK7m/UiJT1WwGKq8cqB4S1xjEcVHMW8FkMYdQr5qxuyUImCWxy+p21OWo+p+23SkZb6OuxWx9NjdKTqQiqM4/VC+pfb1MwrJnsVZLRdsxXcIt0xi2AlZZltjaLUyNJRqtdRuun6T3ooHCajfTpE5sYHLSpkWFrsmmb19JkPR3zbGV3t63sXmjzaBTe3madnfM8I5yYsFg7npkLt03fxzRvkvkS4NGzms7SOtDFFc6llSRXyOqrMb2K8jHiCskotYkOCJE4EixxIHOAkDHHGZHAj5/BqIVk1Nkwz6T6eHpNMADSk1z+TKM+UExiapcRczAYwkiKOUPqh7129awmDLBCltwZvfKL3w0XX54XB1bIbgFsPG/uj8CEvxVcw3Kqdq9Z61ByWLEZ1D+mutR00MY1BBtNcIWEy6VLJSAUICXwoOg+NR9WXXtdnbW2tdiChd2qISIof/jgkaRkfDbrXEYcqTdjfQOu1ji9wkSyw03b6NCI9gYa0ucJi8rjqtygI0EVgJB/Y5GPTBAWg+dKsEYQgMRu06bNGneuDQaJQJSgncCT/lRIumBYnPk7IWdEngeB987nd0hexL1g4vDee+8pAB58MmhTE548aG5tTPWn0wrSCagBIswVgk7YQWqVeA71jTjvtcsggvMbNpZaJwI9ZGWLexfrHmATqBsCHLBWGZ+oZ63eP/48QOhz8Jky0vRB+T795wBC5tTWbds0JjyTjz760E6cOClWhfeGlXY5Ms62qQ3FDLXBDZo7BKzONJgA1bq1ayU5JigEEK1etdK+/73XdLUwUb/5p98IENEfbuuW52znju1i1WBieE9qDJFb3r1920aGnloPYKHOJGtnf9I86u1R43HvkTkhR1iSNqwNmddkbVii76efl96Y21lCjKSmtI5gye7039X+gzQegMec4vrfffddgUOko8w5mCW1Sbl1U3sCkkJq0mAxALCMGyAbx032Mn6XNYW0lvtkrQEkqI8F0NGCArmz+mAODhbmKigUdu3YIck+4JMkB/OV96YOFldT6oiRtV6+ckV7AsmcNWtWW1/fcn0Gv8PndHcv8lrC+jp7SpP4ixcFkOjBx7VxzchPeb6AXD5PjM/duyor2bQRKeqY/s1zIinFf7OPwfCyHrmvQ0cOa3yRgLOeL1y4qH0UMIdZFa0muGe5rPb0qk5RTvn19ZoPbL1fHDggGS/7ADWSI8OjYux5Zpw9SDl/+ctfak7yXieOHbPFvYvstVe/a5cvXrCTJ47b5599Ktks7KYrVibkogr7iewYwMv4vP7GGzKOgdmm7o2EXbT6QVXAtat+nBr/ZsoJSHxOqY4UQx5cjpGMfvLp52Iz2cM5x0fAB0j78fmQ4sCsrqkO3kh7KKzo4iXLtM+yZ9+7e1d7icc9STwYgLA2HkyVhrMT8HqTjN3L9+lcSfZMJViN94gzSGeScKrHdPyjkfrCiWmbGp2yeQvnWft81iGOodNqBcLcZI78+te/lPkSElFaVFBzSJICJ9091GsuXaKkj87/oWGVp/C7zE9X3/yF+hCSWxqjyL+uzgHhH39vh6ghhB1ksfDAE0NIDaEKyuq8FyG26e0d7dpoBp4OaAIpkCEzJSdMDxIrK++ygrmMIYzi1coAO9G4akwcyMvFlLEzBxPFJ8mGmQNdtfDUBkXNS86e+Kwrgv2qArkIYiPHGMAun2DpDXz+ZYAwJuQsQJiC7PwALZQvRY+1EhwG+1R5ACazEwGfejWpjQAxeo3lE79WBrdm76gwqcEEA2t+6icioExMCYs/3GHzrH/Nz6gChHHPUTMX4158P32+g7McEOYMYWnGUv37vA9AEUBYMJtJSskBQKaRecmcJGBnkYeEragPrAUIo94v9VkTS5jkvsW9pKBWz0vtA9zUJQCOAvEMyNcC1SVYq5QWFz3cEpPyrQBhDVOZkrF1Df+sjHpiRComdRaIRf2Yxm901CV6SdLYUMOdsFyv/iaRbABUwCIxNJIeUo+YZHlhcMT4hVwlMiZiBgPAkHmkDyFqhMQSjg8+saH792ySlgH0F5qesNb6OutsbraetjbrbWuz1sZ6a1UrG2y0m5Udj+SH9g/qhlSL4xJRdwHzOSM2C6ldYq/lVJbqkpuanWlk/fB3S3IpzQGhv4cDl9j4OQg4cEdUJzem4BtAGDbzBBxuOuNsabAXDv6SRFyPMwBhKRvXtQXbH43p0/ycotl1kpzGXhjrMWSsnmgqe2jy6TwfDzB9nCJ4DhmqS2Kbi3pdxoi1iZmLN5kHhLoCQe1tEg7gd6JeMtYD2Xc+D3YjAGHU9GldJbbQ68k5H7yOkQSltxIY0Es4D9R+A6lsA3JH/1VULp4JdkuvaM/DGwGWPLGTEmEp7+fyJm/k7rkT36ljX2COa141Num+Q/66ft06W7Zkqa7v4YMHduXqFQVVHPwbN25QnzuCZaRDMKiY0MAIcM0E5TBP8zo7NC8JumEWjxw+orUDY+feN1y396MkGw9TApgg+MZMBCBA0mFoeMQlW6kX5viIm/Y04ojY2WmLenps9cpV1reiT4EQgezRY8cV8HtJQWlcVH2eeUHIN2UIk6yrmNkpWpgrKKySez0LEGqeVG6n+hQAIQE6wAYG68P3P7DTp08JVHnrARqFe6IDtYLOFtQDoSaKemnz1hXUAb24Z4/aEgCcAAx7XnheQJtA73dyezyj+QdY3Lxpk8CWarVUXzqt+f2gv9+mJidszSpq6ZptYhTn4nqxUr2Le2RoUqiAJn3+cV0E2ZL0pl6tirXS+EWik7ngZ6YnkR8PPJaUEhDEfF26bLnWI8+XWifkl8xLkhTMSYJ3wAgSRwAq30MmCgBB3sk+Qj0f5xPrDjaJ8afWj/nPvcPIAZABHMxLjJyIHQHex48dtaeDA7Zm9UrNVd4XAEbwzBnT1Tlfa4cgm3sGnHI9AFqMTZBQ8hnebuKq7pXXMve5d0Ai6x7JLo3t2We4R8AizwBWkD88PybN9q3bdR+APEAnaxm2UAmD1hYxbNzH8ZMnxLJhUMM+DoCl1QfnRe/ipUruwQqydgGE9x/cF0vL58LuMjZfHDgoBcGli5eSesJJCy8FMHth92574/XX5YTMXMHAiHZKe/fslpHRxYsX7OMPP5CEl7Gg1QzXgBMm9crMIRhI6pAxlgEQ7tixXaCZcVB99pi7KQcIpQaadjweB87Ih4H3Zb68/8GHduDgl3btOnLcBzLtGh4dEyhkWgIGgQhkNeoaXXHQ1b3QNmzYpFo84s/zZ8/ZrZs30zmauY4mRVm+pxQx4resIfymDGGxR2SgknkMiw9g5nyLOnYpW6jR5cmw506ZtbQ1qz+sLzkvK6BuHlbwb/7mV0oWdC9cpMTTO2+/rTnKUl3Ss8zmz++wlvYmeROwB8SZqmRUaqv0F2EIBQiRmli93fnffUsAhGEqkwNCMYQJEM7UUZMASGjU4mMCDyc3t4qHGJtTVSPx8qFHdnA20vfDFoSe2lQUdS4lIOQ1Hhw4APTssbvXySVPJgh+0JRyumcDQj3arBbKQVRVG4Raszb73jcChEriVb5vsIXRhmEuQOjnrgPCyPrnbIzqWmY5wc2uISyeldg3ZzD4CrYB6lpsAvK8lMnXZ6bauFrZmQJQ5wu8KouTgzoFMqlNxlyAsHT3LI0P8kcgO9+6ejeVSI3FnSV0liLq+kKi9rWAMCUMgj2Ne6+QjaYLqOjPl0xk5BSZ6s6KthdJXplfd9H+IoxrsqAnzDoYn7jumJtzmsokF0kPDEpWtxqIRgYsvl8alKStLZP7BmCIexcgpIZwarIAeXMBQskymxoLoM7nuIsn7UGQaJqNTbh8hNcSSBHkEJxwUOlPIi3VjkIOo+gUaB6LoYybyjRMTdrIo0f25PYtmxkZNhsfVS+C5jqzjsYGm1dn1s49wU6pXi02XVhi/xjGONZTuFWGQ2eeaBFQSC0z4lkCAjBqIaiUnHRk2EFkkqUGcC6bx5frPt6bxBqvJxjhIOL77K8VcuEkGy2kn5LPlo5Puq4kbwywEnMs5k6AqZDxx14ZP4+1GXMk5JkxD+KeY517G44EhFIdZuwRSBGDgYz6QoIzN5VJbR1spqil5L3FrifDIt7HASHg09tOKDBTY/v6lIApDcX43fHJCfVxwoiHgA4HPgJGNaXP1ACS2AF6qV1k4yWB2OzKFu6H5ygn1EIunlp7TLIXRuuksu6EvQLWh3nMdeN0ilkGAfRa+qe1tMrVUU3h793TcyJT/5Of/kT28mtWr1FwiFkBgTbjtnnTZjEtgIjL1y7b2XNn7cCBAwpeH9x/oHEQa8vZl+o6WS+wFASiMBHIBO/237Xbd+7oM0kyIGuTfItAZGRSrqItnR3W3dsjkEON49rVa1VbR0B57txXNjQyXMibKgrmC27Pg6JvBgh9Fs1Ksup7c0vx871zLkCoK0iMQ/W+B+DYsHGjgnrA4ScffKgAtbEN52M3lGKuwMbRG1BrGNAl51Wvf1ZNcEO92FfYrud37pL0i2cCs7JqpUuCmYs8KySp/Awp3pLFvZJYAvJhsZDotWOw9eSx3nMz3+vqsqYGkkYjAoFcszuKNugamJfDw6MaO9gXSdgx1Erns+ZrWie8hn+LsVddNlLGIRt8OiDQx+ba0oJaA2A6JsdIDIo+++xzfSb1cYwTyQOao7MeYFf37N4tZhQWGwknZimMKV9qiH73rgAz8xummv08+gMCppjvK1astI55XfbF55/YjetXrbW52RYv8XYPABXksbeoC0Ru3dVV9DqEWbyRnGEB4KtW9Qmgsc8BFGGzWF+0CAEAst6idyCsGf391BT+/n0BOq6T58DaZBx2bNuhdXHr5i1PiMEKpTXNvgSYBaAhIwUsM8dc+dEo5pX517dqte4ZZo61i+wVAEVyhcQMrCys5aeff2FHjhy1s2fO2GiS/RY1y3V1+l0ccWGUuFcAYXtrq23fSo3nsN25ddP+9Ic/aJ7QR9I/4569+uqr2k+4D2ob333vPXvttddU30r9LHMqnHAZa5276R5JfnjPWJQT7LEYFbkuj2s9dvyEnTt/zs5d+EpfSEaZj+O0+iHubPIdYIqkRXOjLVm6zJ7fvdsWLkQq22CfffKpnT93LslEM4Ywto8asfW/h2Q0CIhotxR7BcmXDRs3KAmDKRFAmOes2j7IJrq7JEUQTCHvgwookou07aCO9G//668lKUdl8dGHJSAcePTUxgenzBpmrL6VuMO9u8pzNcgPtafJkMjXgI7/sx8nNsbqjCMbUIhJLm0nkIwevXzRBikKHqEx/YjJVCZJRhWOKYB3FyGkBOxAZHGV/U2nRSGh9FIym0nfCJv6ErBUgpoiCCxqtKJiI+LDGL1MrpmcAl3OBUPjrn+yfU9BdgR7martmc5DxaMIQjMeTcoqFw8wBa2zHl1FRrMW3e0D46DQV0PBDEYGuqAf04f4MSp2UMX9qZ9eBIFB8ojLSnLWPOHKNSqLHkGEAi6Cez/8yOTrZ1SCQIGn5qRk0N1ww4OwaHhb1nrmEzoDFRkzJAYtbICj5Udk2DOXUUmBq7NF4SSXtQrJ578YQprVJhmfDsIEcv29kiFPqpEJKZxnVtO8Cqmq0kse5SgggFVMcsAiWK6qW4nNhA1DYBNZVTLlCPv+AFT5dReAvuo6NE4p+M8Dc3/6DshjvuVyVv2s6CtWJj6+bq+I96r4O7FxxarLmM4wfynqIis+IGRVZSKHMRRz1kxt2lSqO6PaKK7XgzgOSYIyFcWTpU9qAw5bHZTqI+jVMlTzFS6jMFaDgzb08IFNjwxZ3cS4dbQ0W/f8Dlu6cIF1NzdZJ5v4FKYy3p4g1o6DYR+rgvlKNaYB7AMwcz1qBJ0yeFEb2ZB6CWndJLv4AC+SOafDLvqCRsbee/J50kq1oMjSMHZMdXRe4whz0SYATbILxps1i3EN1+11IgEKfa9kTnitpjOSnhxjL4zXJc2GX2TGFrt8NNxCMUihlxbXEcm3Yu0k9jDY0/jbExhek8nVBKsZ+4eAN029k8EM0wxAHcqEYB65X4IRPYNUQ6m74/pSOYI/D4Lk5HiKQgRJphxGryo55IY83sDb6wKTq3EyNCjbK1AN4fsIzyN60AUzrvtPATlzlCCKQJRgkN8hi/50YECBO+NG4LZ58yb1KxsfHRMzCFtE0MoYwsDAotC7jv/me9Qhkc1HioVcDekXATXjf/jYETt1+qTAIsE1AWcoHooWQqlmjNfDxAAMqf/DzZS/YROZo01tLYk9RZo8Y40NTep7tnL1ahmKqIZocspOnz4jM48HqnPk91o1pgV7H3tnGc5kNYRzUH2JvStBZTCD5esLlguDOGKnZlrTOGsr5ht1glRIKSGs4zFljkLTGaxCChN4Le6RNPDGzAGg8+WBg3bp4kWrb/JWMygXAITqeayEDDXA7rAqdiD1CCQZ0dk53xYt7Ja5Cc6WMGDNTY22eHGvehUyn2FyMQSCbWIfoAUFn0uNKXVHgErq54Zod1FntnrlSluxzBu2AxCpzQ7Juid5PSlBHRyAkf2CuciXzESo53r0SMkSro/AHzdS9l31Yaxz52TqSUnIEMNRK8ofzizMUmCgjx49phpW3g/Qi0Mn0mfAGL8HINz74h79WyqHUa/3Q2bKvd6/f09KBySfADyeGywbsk7mDnNz7Zq1tmz5CvXXowfh3Tu35drJmqClB2sbV1Dq1di1gll19u623EhJClCPiZkL6xFABAi7fv2GTGQAe6wrZOP0jAMQ8hkkSR48uC+AxrUg/+X3aF9DbSLrSlLSJy6LJYkix9bRUdUnsl5h/2BaWYcAT0Axa5N9hgb09Duk1QTgH9kgY3Tn7l31ASVJBFD6+JNP7YsvDtiRw4ft8cBTm5yCeV6kvoTs1VwbsliYPe6FekHOP74Ho0wbCuoIkQ7zGmo1uQ/64q1avUr3AUCn7+juPbsFBrdv265EGffH6wE71DVibkLNKvOeua6zJznu6txhfg0N654vXbliJ06dtC+PHLaLly/bjdu3bXwShV4qlcKzqoEEW6Mk/GvWrRMryX7JvV65fDnFgpE/KmjtmqFKqh6uHcbUkoym81YoJ4VzeQStH6dgOZJ7fI/rYx5T68oeSCIHqSxyaimHwBVT00r8SC4rqSetzVDsmRJrnBeYEf31X/9CJmK9i3sdEL7jDOHo8Ki1NLSqvKGlo1l7GUkeYmqpwgCYqWfqfyAgLHN5CCMAhXTTuvH4kf3Du7+341cv2VBdnd3H/YgFPwsQutuosqlyOEzZ09T3rgiyszNBgDBlrghUyEDwxyV22Ni7nKgiQC//VZEJj287te7UdMjN2PilpR4f16aaO+hVZzZrzbCYRBF8zzIPiSgn/XLBBla0pKh0Pas9k50lCFYwQEx+/7NMZdJE9mvyA9LZoJJxyK3Qc6YyXkMAw8RnzAiM2ajlaFTvDnkAQgG/1Bib7BOfIaYgsbCFC1Jh/lN5hwEsgt3KaxMFlEJuNaufRYD/nDmd3S+yOvMbizqcGOPn+jvrRyPQq76WHiQGe5K/Xw7sAwwiBQyWJ2dUeA65fUERgEZNJzUnCiI8eKm4rujTFn0iq2oZA/TNAoRJHlgBCNM4CmAm+VDOEFbPv5gL+XPicyqBYUg0y9+OewAQibGL/+X1hgmwRbDGHPQNtF0BAkDv8eMBr3Ui6KqrV90EDBA/pzZmeNjbQjCeYq0xOUlunmIHE0vYRNsJvgCLMEmSiw5Z/dS49XZ12crFvbZhZZ8tnd9hPW0tAoS0q8hD1WByuRbNa2Q0qiOKlgfO9nLQh9GK/p3Av7N5nIQU4YfBkzt0Fmu6MHNxC+8AT7CnMbcIcDkIkCURpFGHiFxJbqRt7dpjGTvq0liz1IGxdxLElvOLpI03FCZICKAV8z7WcCFxFsNYtkDher1fooMargUwynuJGUZCQ32DEkXuQFe6s5ZMpTMpXn/JDTNesfdrHaVGvLFe4/2jhlP7UUq8ST6cAHsw9nGgq0QAN8gJlzFK0jg9rbocrOD7796TdFRzMTG7weirLrPYbFPCMpQB2ucIjNyMKpIuAoQTE0ULAqR/7KVc951bt2UND5CFIcI8BnC1bdtW9VHDZIRgm/sh8UF9Cf0GCXS5dqRtMDTUnAEEYQZhYzDiocbo8y8+s9NnT3t/u+ERBWiRSETyyFyCbYr9ggCZPZ7m5FHrOT3pycc6ZbSTcVediZVfumSZ+h7Sa4sehYADHE5x05saHbdG2Mh2ykN8PdT645Ju9Kt+LpU1xbXPh2gxUQRo2cu0F03OWB2AsLXZ6hq9fyXjPzU+bvXhUxAlCj7BvAF8ln/VnqUf1au8ZfHiHmXtYa9OnzqlAFrlJTj/trR4W5Ix5p83nlcCI2fepSao057W3tqm92IOsDaZxwAxtTBoadXzpqcljBnxCNfBuoZJw9QGsEVLBIw2UDQgYUSCSAuUrvm4jCKtj+SVm/VxXQTyABF+xlwCcCBJBLR5vVu92lzIOXLJErEdudyb54c0ljXQIcMPN64aeOJ1fcxFEhOfffaZ5K18ERcAHi5evCT3xH0v7dUYsibo+QfQZb4COHkd4A+ygHuEbeQPYDGum5paavjYxzCpOXXqpIAQ78H4cM3IQ0mk0OMNZs4bq9fLrAmWj0QH5wKSaxyDBwYHZZpz6dJFW7JkqcA5QOTho4faE2BnAVaMG8wmAT/gjmskWCdubGulLVCH5grrDoAtt+PxcbUNIMnDdSD/ZKy4RhhDxvnipUt63arEzvXfv2e9vThJdikhQD9IDGh27wGwrRYTxRNBCwAAIABJREFUe+DAQY31w4cDNjYxbevWrbaenm7ty1wH5lrfffVVJQkOH/rSRoaHbEFXp2Jb2p2cO3Na7DOJJa6XOcdYISHt7enV/AYUbty0Uaz0urXrlEDgXmFPGQcSJBjfxPPUuUt9NWuisUlqB54b7TM4MWBCkczSpufgkUN2+uxZGx2fsQmqAFj2GIc31SkJgRqB/osLFi60zvmddv7sWV1nkfSXBO8ZgDDW7xz5pZo1hCVAqKlCKPYbEUkem3E9zGGeLUwq5x89aZHzyvwo1fXHcyFWefTwYSEndu026oxGybx/9tOfqd5WgBDJ6Dtva6zZA3A6Zq1jZsa+gBmn1Br0CFaC1BM4/+GAkCOdLwDhsJldf/zQ/v7tf7Vjly4abUAfjo3Zo7ExG5meMfoVwg4SBiIdpQZDDb/D8j7kixmomx2IeiaXjY6Jwh82JzJROmSiHi8dzPH7NHNWA+aqAyOy/K6pL4Nuz+xPiI8O+UQE90UQX9HIPrFXmYSzmvGLIMoPmErGL8GyDBw8GxDmwbefncncJJi9dJ/BblbduCvM06kXoLCIbbImngEIy/6EADuyijRwd4aGbKhLtDwbWdTzIJVOtV3MdM/4p/YAX+fSmZ6fmCGCSdWd+rNWAF6YuVQ3OKxkg0twrNO+ZhASgWY+puXvhdexM1EyXmhqfiYgLGPEaPERzcWr5KopMRByYp6DO3OluqsE9EKuGtdZPYej8X28Lu4jpMAR4JWMetSM+DtVz8e8nmT2+ivZ2+r5PXtwKwFhgBsFkrpHX1teT1U+RzeWcEaWzBcBOhtc9PEiIIYBHB2jVs/ldwT8uCMKELa3KyBTH7rxMWUpmZPuYExznCQZtWlrmpnRl1pPUE/I/Bp+ag1TE7a8t8c2rlplOzdvtHWLe2zFgk4BRYCblk7V+tdeRBP4lAl0ptfbJXiyakbANeYwWVN3aBxPbGMydkpGL0WNW5x10Wcs/VsgI4EN1Zu10te1VcE55goEUXInrScQ9npLr2mg1tCNQPhD4O91hgTDsIBlmwsSb5EscTCY+gnmrGAyZIpDUgcfIDuBQmcIAYR1RasJ6irchdUZSr6kFEksa8wlb4vjbHfxveT2q+RFGitn2bxBPRlX9m+CWj0TJW889ZxLp/mZGEK1nPD6RAH2qSk7dvy4fYCD39nzduvmbWcF1UKhVJXIIK1c7K5gSX9iDWrOpxpifw5ITCcLK36CMPVcu3lLWe/r165rnyQ43PPCCwo2mdNffPa5y8LGxsQIrUg9xjCRAWARgOM4yD0QPOI0SlDHWjh39qwC8zPnz4gxgcWI+4VBUsKTv0OumkxzBAAY08J8iLGiVhIGOmpj68Sgcr+LFvXoq2fRIhlcwKIQ2AM+yXzrT0oUzgX0vjUg1KTzPb96P+Lfco1WL7PyWXkrCO8v26hWJ82CnkVNc32dy4Oz3leeyPI6YAI2ngnBL4HpYwL+ZABF776o/6YEIRIBFQm0ZMhFQM4YA8JhVujfRtafsWVOwDAMPHli/XfveruHp8M2NjphLS0NtmRxj23fvk1mLADwqclxBYaAfOYHRinLlywVm+WJ8xkBrTgD+vvvqO8k7BW1ttwLgf/Dhw/Un9hlpJMKPAFBMFgArPh94gEvO0CZgNupt64iscLzhsWGrf7DH/6gfYb7hP1jTAFR1PRR+7pt6zaBC6TF7FcwcFwL48X3WMewUcxpxolEG3MKNhX2knXC/cpI5tJF7aXsBdS/IbMEgJGQoIciRkcweawd7gPwS18+DFXU6HvBQiWwaK+hVhcN/hww/iGpcuHSxaL3IGwedXewjIBdQKjqEoeGVMbA/AAcAK4AfezD7Iu8TxgSMWaMNy7GSLNxNwYEwyIuWbZMcxLQzf37V4d6op46fcY2bd4s0Hvq1GmZ0dy8cdOGhkfVQ1WtSVpbNQ+5T85O2D8SBVevXLa7d27Zg3v3bFH3QtWYXrxwXkD65f0vi8liL+F62XuQkfIsALsAEzkqz5+fknswp4815wDTgE/F2Kk+u70duT39+DxJqkTJBK0RXAV16eoVO3z0qL3/8Yf25eEjNjg0IVMZehBqa6WOsL5eTFr3ol4/z5qalDQDSDkbVpUzqgX6/h0Bocupy7p4NzFaYtt3bNdewViyR5BkIa7jtQu7Fup5M470xfT+pawj4hTHKLj3/uTHP7GdO3Zo3D/++CN79913xKijJti/7yXNO6TK7H6sRX5GvMEGzXwhFviLAULyfU9txq49emj/6/f/YkcuXLCB6WkboIfN5FRpKuOhntcSSkLoGTSBi68BhJHxJWAlcx1ZI4ItrFb5WzhHQ1rKJ/kXco7mppaKmFWBeDr8mFw5y1Nk1VKDdb1f0YA5vU2NrERhJDOHcjf/DAHLvNawqmV9NYuVBxtVN1KwfHlw77FLhNxVR7CC2RwglYxa6dMTJi1RY+Mj62xBowrpeQWBbWT7I+AKeVfUb4VjJA9HMrnEgDkd//8z997Pdd3ZtedGzgBzAMEIMEoMEqNIicpSu9vt98rl8qt5v4xn/qw371WNXWN3dtvtdnergyIpkRQl5pwpZoIEiJwx9Vn7u8899+KCotrt1oMKIolw7znfdPbaa+2101zF5aSvSW6jwndnFyK44zBxyV65vjDhclk0QuVLirPbn8HhFgV2ovJTbV3USZZjCAPw88thEhHBYMxLKcOnlZoy1AHsiv6d1kfRFebmNf87vHYYa/C6IVMsBwiLgqeSFhh6/5yxQ34k49riuktHufjfMwGhxkasqzqT6cdT/r0w5skqXqyMZJ5TCtwALgQBMGtiuEa991wpIKT4nMOXQJmHq2pBKYAngzZO3WIeEFoChFNWNTFuFSSCBAgnrB350YoO27y2KwHClgIgzN1otIQQK46UMe/emSTZmUNFkqiFMQqBJ4e43P30s8mwJ/dgy3BGcisL5tD14rmVkYAHTE/0KIwkDIDZ3UQTC6aecIW+fQQ/WicKYgttLgJUpYnykzVkdxEwJ/Ok+B5B2OgoepE0u4n95UwleHAwCiB08xCxmnX1eohJajkF6+uy1Xyrlxjy+NrTAKHUHamXoVxJKeKXeVSSrafkS6HoH1e2MQWcnC8XL11S1v3alZtiCZWPIkBJIFP36qnCuM0iQBjXKlAil9mku0jyc7LpZJKx52d9wuxdv3pNZgncNyYSm+lBRa3e1JSdPXNWASxyJIJd6vsILAmeAZL8PtcLU0G/NxhCghMC5y+PHZPk696Duwrg3FgnaUSoZeRoTbJg5t5lyYApd3clIMOsRlLsgUHJvgjuVGuoNihep+pBTa0C98GBQevrIyIotIKQMzNBKmNRpj5dq+WbMoTZQCfZqC9C/+o0JkEFUyViAMZEMuupKesdGBDAjp6eBM6RMBmmLU6OlfaMQEq8UnvX4Alpt913AxdPzvj6Zd6jDCHOfD87fWxh88JUiPYR9KhbOB/WcY4cjLl2zjbqvAAaBPxDONhOTFp9fY21ty+xF194QZKyzZu3WB3GFFNT3lYC1+LKCpmHwCIgP+UZSnJMiWN6lQ4PKYkOuOJ7AFJMiJA4YvwCu8P9kkxrbGwQ+GhrmyPw7M/iiF28p3F4BgDOVU84Oqpg+PPPj9rlK5cFitSCIbkFA0TmtLbJFZc1zDplXbLGWMOAC+STjC/zwLnPvZDg4LphwRlPYkD2EdfYi9FNT4/ugfo3wCLz3/O4x27Rx3N8UuCI+q4AnXdu37Lbt7yFBO+JIRKmLVxPGMEAFpksTF5YH6x1gCt7AEDIngRssQ6Qv7I/WGd8HfALGNBZJYXBpBhGPjEO4V5wCybBznq6//CBjSZTEVpLsEZ4nnCe45ba/eiRnTx1RvPBmFy/flOsJtfkBmswt8Pu1j9NbOatjThnSBDBJF+7esWOf/mF2M+5bZwR93Q9L+97WddK03QYZM6o733ve5Ky8jo8f1GTsOfjPIPNJGkrVRju6yRoVUPIeDZbTVW1TYy5cynnK2C7p/eJ4rfHT3rszv179t7vf28HPjtkg0Pj6kGIuyjnLOct9wDrjmxU0mubtt7HPTIEKmIIs3OgTETynwUIU59y1iwfrFPWY1trm9Yw+wdGm1pt5PbsPc5zHG9JVrBGLl++JBkwz6V58+fqeyQo2D+YTZHsYd4+//yIffTRh1qD1Bu/8fprcp2eN3deptQQUaLEJ0lWl3d/a4CQR3ufTdm1x4/s//vlv9oXFy/YE4qXKyptuLLSRgjQtCmSVJEUgKQ/VaojjIyqTA1mYQijVkadA0oZtgxMJlv1EkAGGOSBUO5DAVbqGxRZQX/IJWe+FKiFWQGPG7+LQh9CHfoRWM+mSc4VwcdiLgKETyn/LAKHT3n9LODWw/WpnNgMxiweZHooJxAUDGH+OjNgnMB3sID5n1HNHAEFbnkqoPXsfdRMlQLw/Lz44emM4h8DCL2VyEw2UF/NZ5BizlLtnz/vi1NMutfEwPqD1g1NygLCXAsSH6OCq2t2f/Hy+TlMTFO4FMb958FX2YWbBecFoB4sN78bklbJbVMPxNlep/Tr0Zh+5tdnmpnM/prlAaHDhELXq9Lf17pVvUsAfh9LHjocogSWBKZj4y7vKwWE9ENi7bisyY0s+ERaBDugvVtBDSFyUQeENVPTchYd7X/iklEac7e12vLFC6xr+TJbNqfFFjXVW8XEmFUkyXLsNVltpwbxql9NACmCRCVJkkOo3JNzzB77wE2XwvXSkyMeo6dkjoL3FPDqnCvtG+qqid6+JzY84mY0UTvor+HsRsglI2kTaz2TMifTojwgFCiXY3D0PXQmbXQUJ8UAfYVr5TWpw+nreyJAnpfNUrdIOweCJh54AQgJyJH5wgJI+llRqfFkvmEXffyiBZGb93hrE69VYeyiDi+k6CSp4ncFCJVN9owzHwr8k0U3bFZ//6DWilphjI1JIkYQO9A3bKPDY1Q3/FGAkPfiPpgPAYwEFGguz8OeLC9BL/LUWze/Eujj/nBKJCAjIUJgSkDW2tyi2hRMIra98IJb7l+7phYTBM/83L6X99kbr7+hwAMgcfDgQTt56pQML2SYNeWGaVqb1Fgm5CS4rK/DDvnxyTWTxSaQlyRswQK7c/ee2ExkdQSCBH24MRIs3vrqtoJRwD0SseHBYTm2VouhqlAdJLbqqkXLWkqVtFf6YwFh8QMky376c9bra5H+Ub8Fy8H1nj5zVs2wWc8h9VKvuu5uMUtuaBRu4t5jVIni5B5MgOpyZMCdu8aKRA4WvaQdSiQwvC+ls+NcqOTwdfVq5r28Y5ltWL9ODrLUrBEAAmgePniYse7sE1irvcnxUS6UuqeGrK4L1khjXVlpXWvXiEXz5BPtVibdRGVqSvcq1URlhZIRsF5IVhkP5hXABGhEJogTKush6pOIgFgvWjOcY3L9TWdNZaUYCxitAwcO2LHjx/R+YrcxfWGfDQ1L7gy4QV7Jz3PftDWg5jB6GHKNgB/2AyBP/dquXROzwnrzNhyLrKa60u7fuy+WjddESgtbRuKrr7dXUlVeS3LIjg5bvGSxnDYBi6qnraoSe8j8cQ6wFgKQYvXPHoD15j15DfYmEk9JGufPF3gGID3sfqSefABC5KDMndxDcX1tRLVRo/ulbpEzAekqH+rtR1mDEhnIj2uVkAGccv52dnVab0+vHHsBHnyPNjDsQSSv7CvY2ZMnTtqDB/e1xqlD5D52vPiijJ7mz59r586etX//5S/EEDI+eGVwP2+88YbOH0ySOFM4g//2b/9WfR9VopDKZeJs5k89H6antNcBmzCa0ToI0M/vTIw6KOXzLH1P6Yc5OGhWXWkNzY32y9+8Zx9+/ImNjFK/PW3TVYVEzjgxV3WNtbS16RrYq5xzSkiFaiRPbJQyhPEMLY398ufF0+Lpkn7SRbFKkouyl9jKMPDEq9w/e1TgNbUs4noZC5j2tZ1d2kskJZDiUmNIAoa+pC/v2ysjqdOnT2kPsrZfemmPnTl71g4dPmT9T55oznB8JQkxd06b1gZ7sFWOtu5YSqKBRvffKiB8YtN27XG3/cO//tw+P3/eeuk1VV1tY2wUJKMEMimrKrkND+eUsXX5oTd0nRUQZqDLjU045JUITMYBAebKOXqSxULqWO5DGUMeWKkHIj/DYS/tfwKD2WGewGoKs/yBEdnDZ4y2ea3ZOan0IiWsTfFCLMeMlfmaWjQ+RTidk5e6KUYKD+T966Asq29LgWWhdUTCXLnsvzNSLnsT8ytTCuqAvCYppHR6cKRsveav5BoDEEXgErWdCuSQ2SHlTQYAM1lUAvJcbU8+sH4KIFS4XWbzB7QMgMWhRIYsgG1pzWq+eXwh0E5uhHm2KAVdKR7LWEJn53I1nbnG5jOWV8n1Rq1hYGGxtsk9N88cZ6/zlDXGTg0XyeJY6z8HEBbNo/aH16LFw8fr7EwSFwI1XMnoQ8iKZZyZBwAigJGaGIKseHjEDhgmsKa2J0lG3VQGuei01VLvOtBvA48fqpawcoKWE5XWUlttcxtqbVFzgy1oTDWEOUDI2ITkUaCEsyRqxnBBTU6tSo6wF+TU52wCgVWWZEprI4AgrqsZq+xG1Skr70GpS/5c+hcS1MHhQWcBUhsVmazEeVXhTIlqCuuQyRXX+abIt4ghDCDtr+/v5+0bkJ3i3InU1Uc3z4LgQIixRkhCI5BWT6okVRVDmOavpsbHBtWHm9YEoHWHWc7njCmUbM9lq7EnCUZLASHgh9pFzp4iQJieIarfTEEKbqLeO3LMg2acRsddcjw+NmmTJB7iLMzZuc3GEMa4RUKHbK0b3vi5SgYdBo9gWEYW9Ac7dcr7sg15AoP7aWlqTm6qI7ZqxUrV78CoyKRj/nyxggQUV69dVVCAHG7b1m0Cmt6n8JJ98eUXclRU4E+NKl7n2SMmyXHTKe9qBvoDY47SIFCJXHD9xg26TpIvAI1r167LdAe2j9INjFa43of3HsjwAPA+meTR/hx1j4CMIUxAKa7D47m0jpJqoKAFK//8Kn1mFJ2NKaGZ7c3qGjENMEwb1OR7nuSPJ0+dths0GK+qEdgAqKg9As3LezFdwSbPawcj8A1zMYJxJJ2DsOHp5zivgv2Ms98NneoFHrIkosooHFiK5aqrd9nZNLVBi239urWKRQjmYVQedj+0R909VlUxbXV1NQok13Z12Ssvv6x1BGOMjAxDmmhQTm2cZOrsWVxzR9wwhj3MNW3ZslmARUoLWPvhIYFBzGn4WYxkSASQ2GFNUmMIQwh7KLZYPgEuR9f8ZoG3J/kJfnltANTFixft4sULAk+M4+pVq7weMdVCEzzL5GRy0hlLGFPMORYu1B6EQWGJMI4ANs5N7pO6LBgt5m3JksW2aOECMUc0pefJIAlq+zKdF0P9A9oT/B73QY0mv0NSY2CgL0uowNpxPS2trXbnzm05jnL/SPxWLF/hIL3fjXK4F5g0rptzBqkgcem9+w9EPgBiGQNYeaSYnGULFy/WmmEv0WqDn8d8hzpljHp4fzHValfjkuN79+9p/W7evFl1hzh1RhJ+dHxCa3fjxk1aq0+e9NvnR45ozFjvgOavbt2yF7Zus83PP29r13XZlUsX7V//5efac42N9RpnapX37dtrT3qf2PWrVwVKuD+a0XMG8Mxg7NjDUT8bZlWc70g4lXCdmExmWY02NeGJD4Cb74dK9UW9ev2qrql/aNAmK8yOHj9mp8+ds4mJafUiHKa+F0KBsxsFEC7fLa26P96fcSJBVpCL5pL/f0ZAyHnJOuacZB+zj/gImS7Xp5ZlKZnKPmlfusR27tgpiTJr/KOPaFtzVr8PI/jXf/1fJe9nDnkGrVixXL0kr12/ZsdPHLeHDx+J/V+9aqXqQEkCwQRyHagMtBe5FmrE/7yN6X0+ooaQP/ts2q4+6rb/959/ZkfOnbVe6jkw4Kirs9HJqCHMKoQyQKisrddTZofkjOA39wUOUxZoJhmdRFox7AWVKXM884FR2tC+8ILKZFRUKruj/koChPEQT+YO2QMraq7S75cE5TMC+lywlL+nLNjLmWmkmC9jNIqAZgIGApNx+OaNOEpfR89Yacz8bV2zmbsEhzoEJ5pHDiC+Qs1O1p8sgRNlUPxwctbUWYMwdpFUDnkCNVOirZmHxBBSp1EECF3uyT0o018GhAUgDDATgJCvUxvG+zjTkqx6ixbLTEAYAWueIdQ4Si6V+lMmFrBcoBEMIUA22BcFuanWL0BzzKkC/tR3LgKDkMgqaVFuzaS5ya8fn8KcxVXJpohrjTUhAJ2TtOXbTrh0t5g1DVlrub1WHhC6/Cv/vk/bpxLV5SXRub/7KVBYmtma1j3Tq8etmXno0KRXgdcornYmuaEMDZIe2YGPS2TJzAIIORtYh2SdYwwBKTCECsqpaQUMZgzhlNjB/u4HZqMjchmtJHNOc9eRQZvXUGvzMZWZGrdK1RAWxpI55foJElmXMecsKQI73l8yGoJjXDvTQ4N/c81KRIkxoCWG13RVpweoEgzpP18PztaFSyn7DZCmZIvcT732STLs6KupWk1vYQEQDFdBrpWf5eHh/fJin+f6JlbhjhcGOAGivL7aJXWul4haP65xbNxbisQeD4dR1Q+n6yexk7ZC6vWaGL8pVxNHDSnKgjh3/Azyf8feiIctSRrez8eDusxxyfpUuzOeeibqwPJLDgdfAq3ExzrjiEEZhkcJCPCXqJdyUFj4KK4hnM6MSGLvCwRQl5oSBFrj6ZxRHVH7Ml0vZh4wHhO0O0ojSqBdn0zTmMvX9r9qu3ftss6uLoEvAl8yxsePH9deILjdsXOnssasf2oOjx0/rmAcICAZqAChg5DCpz8nePayHgDlmDfABhL4LV+xwjY9t0nPV4K48+cvqrF3OJ2q5xjBvVXa4JMBGx8Zc08YXD1rvf+ej4cnb7NzM+0ZzWMGCEM1EKNcSFKmCS8a/xjLfF1nqDzEsldiqtGsAFW1co2NGj+Bp9paO3vuvN29dz/V0M2TbI6MvljCR92SVQa4D4mkKxcqBYp4PSSKNId3eWq11dS506+SVFOTAjfUfhHIcn65wyq1dwTLfj4CTiVpHx2VZJRegjDmzNFXt2+pzUBPTx+EitXXVQsQ0pcShhBmBzasualRsRP1SpwpBJvUEPF+sA0ElDBNvC9N6b//V3+pGkTeAxdOmAfYw/6+J/pZAOqyZR3JVK9SzAPnBuPJ2cr9N9RhFgX77ay+J3ALz2XO2ye97k57985d+/SzTwX4AKL0IWxraRWgYo8CSJAac4bR3oT5QxKrRIMccbm+CQHCCMBJhFy7ek3ziyvj2s5OB39Dw3b//j2dqytWrJQck0Qg9ZiAbMaH3wEI0dibhM15rYW72q8A4TWda1RTCZAD0MGMAgjpbch+AoQR13CPACW+BlPL+Ny9e1/nDPJWziXWHgw9LWlgBUOOylpsam6SRJX3uvfgnhxn2b+ATuTMJKpQXFAysWvnTiljvvzymH5HCZnGJvUkxMyJ5z1yTAAF48p65r2oY9z83POSF+/atdNu3LhmP//Zz2Ssw3qgtyUGVXv27NJagCk+fOSwQNe+fS8LvCAbh3kF4ALolyxZqvOBMeAMw9QHLwlf781yw+3rfSI3a7njNjVpDG/duaPXOXP+rN28fcvuP+q2+yQ8envkA0Ad5KPePvUqBwiyHlAQNjTQFmRaa1R99pLawg/0bx8QxnM0MxlMJBH7KxQ5nJM447791ltae5zx//Zvv7Ajn3+uZ9TLL++1//v/+jv77NPP7NNPDyoRQPJqz+7ddvf+Pbtw6aLdv/9Qcvyaagwc3QVc6kfcvJXkrbAK+Sk4I/utMIThMkrFwNXuh/Y/f/IjAcJ+WEHc/WprbcwNv5KhTKq/IBsslrAACF3jXnjs6iEadTK5ehkNcs7dJ8wn1Bcqk1/l8U9aOGUYMxasgpXMACX1CeG6Elvh9Wqp1iJYQUX2KbdZEtBHA+Q8gJsBCEvMZQq98ryWJ9+fLv8Qj9eZEeCngCNjSBlGBYf5KKagWaxMkg/ugMy4AlWsuXE6zDlXOqBKbqsKxpLVf3qYhyFFxpqlh70CATVzd/trN23wmrBg/3Q1pQxh+prmMUkF/QE7JRmMdPwEIUlqXAxKfJ5LoW+soWAWAhA6eAOY+rrz2tFi1iMAoQL/ZL8fdVwB4DRGiXGNe8vqKBOwyyRHuTWezWu2lgpXnu2D9KW8e20GFouWeMHtsRRM+j4qDwrLracZgNALKXOAsNDAeOb4x1dmryF0eVW+ejDV6KZATmYQNdV66PDwpa8XD0E1zh0c1KcDQk88eK83t35X4/oUDPX2PNb3CNIEQrTOk8vo9JRVCRQiGZ2SVHS0v9fG+vsFCJctXGht9bVWPTlm8+qqbV59jVVPT1DrnvWaY/0EGGOA1UMQpgmQNjam3qrResKBFQy3Aw53qyV7T42F/w6sGWYTdZJOJkm6mqb734NRjMA0GtVrxDmu1I4hGdmovUUY1RSSOlnNV3KJxCgk09illhO8Fw/2qLXRek/MdabESMmpdERnII0ADLAbbEquU0VuDRb68AXgcymaqzUkU5UDKMDS5YvaK+k6QjYb7T4CJCrglrTPk1L8biEJ469btMfT/kdBwsMU0wcexGTaBweHU7zhckABGj0IfLfng5FpOc+6ckUGI0myzBrQOSAVSuH5wbgSILE2CCrlnJgc4txZtcImRyZk9rBgyQJ75+13bOfOHZoPWgbAuBw9elRyM1gQmKIdO7YrQw8bePSLo3buzDm789VdG5/EURNH6JR0SGdBnBFyth33+pbFHYtsTVen2EsCY4JTgjJ64R06fFjjQlCtxutJru1AFwZwUslEfajo0muFARA4JTI2zA01QAJRRbL+SFzmQWBOtSIre64/92s0LRsnsWdWWZvaoiQXa8bQa47dmRCre/VLi35809P2+CGsxog1tOAI2SRnXsAE8j5ZMz6FAAAgAElEQVQ5FKekRv46YTw4Q6hramhqFCui51FlpcZv3vz5nrWvqlTrBEAMwbQDQmTWBPljfg6p1gqwVePrZXJCvfSQJ6r/ZW2tPemnETl92obT2TWlsw052coVK9z1EkfShnoBTQAhdUXPPf+cgnaAHH0pT546qfYV7HOMKP7mb/7Gtm9/UQFltAbo7e2xr27ctM8++1QsofrrzZsrsIXEkvXKwaXxGR21VStX28IFi6222pvej0+OGuZ93JektHrWT7sJDFLEixfVogNA0LGsQ7JXr2s0sdKYvixejMzyjhK/OKXSe47znBYPT3CpbGjQXAEwuh92i8VDwsz4ASrnyiilXlJNAmeYdFw2YTZVM9lHC5Un0lyQGODe+D6Sa+oSAU8A7M1btiSjjj59jbOHMQeoA94BiSxf2EZAI8Y/MHiw5S6nntQaQeLKkkUyS5COFBaAyBpATh3GOJcuX7KLly8bUnLu7+q1G2JAYTUB30val9qel/aoJv7E8RNaR5yTc+dxf7C3sPT12v+0KCB542fFY73OhnXrBfpefW2/AOGPf/hDXTdu3CSTdu7YYX/1/b/UM5L3RMLOHkCijhyX8aatB2uM3qaARFhkWCyYZepFSc5RA8e+Y3yvXb0qh1fOZr7e2dklwIrDKDXax06esMNHP7fWuXOsua3VBoaG7d6Dh3aZ5BisIjJ7OYl7bBUxV3Z+Jzn40wqjCsx1SblQUTBeXnGX/Uh5kYLeNggCfjYrnVIJWmpTJozir8+4dHV22nfeeVeN6zkPfvveb6UOYa0gDf1v/+1v7dAhAOGnWtucD9TIcn7duXdXyXCZX1VQb1sn4M0zkPFx1Y8TP4BmzpxvBRCitOcTQHit+4H9jx/+wI6cO6e2E+PUW9XWOSCUjYQH67Ls1knumnNv3l4MrhTE59gwx2MzG/oG+xUP+wBjkVX0B5T/nrMFxTOclwUmAWj2896zLH3kAmqFsmWkjnrIhuQvAYG4h1L2qZSh0b2lhsWu2U4MWArcdH+ZBKyY7QlAkpfLRk+S/PtmYAcmQtIsdyBkYyujn5zwMpYuu3Vn09TcNjmQRb2nWofk2xYkwBfAKJnYeTCWwJCzkdH2ohhSxL9cbod7Yl0WDAsQEmQhz6t2I4OZH6VfK15HAcKCwXBpcBhuFAChL5tCDWEm/8uN0Yw5za3PYIqy+0lgcwYILGo3Unw3Ra+fl4+Wk7eW9Fgs+t1nqG/VvUatWpFkVNrjjNl8OkOYz9jNDggzsJOZNqbauVSroBq42loFOwBCHqIEojyIcRjNA0KvV622SgVWLo0kmCJIwcTEHWnNG4ir1UUylSF7p8b0/jmNFGWw3yYGByQh3bi2y9rnz7Xm6grJRRc21lkNzqQkBSjahvmht19yEmVcAHuSGqq9wqjLsZTpdVtorofAgL3g7BWAcETf99dxph7JKGMe7GCcfbEm1c8sNf+NDKR6GSkgLshIQ05KsB7Okh6vp15/6gebYvioLUsMNwEgYx/ruJDgcPYlQJifW4XETvTWixpWwFIEhy6bdfVFMOnsYTL74YjK16M9hze/dvAcyT7G2VlSr8MqrEd3cC2ARD8HPNEDoOBBWdzyQGdaMtLhPlhf5y5esDt37ln3w0dJ7jNtNbXVAtyceY5qg9pK76GeoVNWUw9L7Cywy1IBhL5W/NnjDzke3uE86K0u3C482GPOZh6qK1atsOe2bJIphFpIDA0pcEUqSvDP+lLj+tWrvWbp9m1JRQm+qel78rhPc1PbUCNlhVoA5RKskbCkr9WSpUts/fPrBSYIrmHnef1zF87boc8O2cGPDxr12eCwMJ5RkijLihb2PvsQKWZLY5MCUwJaxg7G/p5cAnvKH/oFR7MUDWTZME8wpHUnAzocT0do61Fh1Q1uhMTa8Zq4SjFvSP+am2Bc+tVuhfknaePJRa8trWVf0xi8ippAl0TDBqddUXSdKmnBybKu1uobG1UHF4BwvvowrhCoAaAB1mGP+Ig9ytnFHCIzjYbdYpCRl+ts8kQZwSMMX9a+JoFIHI7lTNrYKICCLFD1Spx1oyNKBhCs0y9u06bntCbOnz9nJ06ctC+//EKJtfq6WkkBAYTUCfprtKpX5OVLl+y3770nRQbACOOR9valtm79Om8wPz0t1glzk+UdK2zxoqXW1jJfczA5jaulxxO+D10Nw/0y/khfccqFAcF4A6kn78v9iB2dN8/aly7NHOM5R3hP7oHf9x6GsFAum+X1AXlnTp8RE8nPLWtv1+siaQb4wWCTVFyxvENnCteCJJhzGCDMWHGPMH+Y6hCc45iJBJP354wBEA4M9GseaUUBYAdk8cEYsef4RKqN5PP+PUxBOLemxbBzvafPnFZCs7YeebC3S3vU81iGLThJXrl2VXt2w8YNVlNTpzYMGNawl1evWWPrN260Hbt26vpPnDghiSmgs729Q4DQ6/YaNf6fHjwoFp89ANsN8AMQwri++dYbYgB//s8/U70ga2bx4oUCs6+/9poSHLCVvAf3zrlDAgHnWdYEzPFzGzdqTJEvA9JZcwBC1viG9eu179hj58+e1bgwtySYXnzhRUlAqR+8eesrO3biuH188KC14WArQ52HdvP2bbty/brMZSCKYA0569nrWdIysnMZYCgXA8b29e/pZHoKsCslV8ofTrN/Nf/7ek6huFErGpfL832SErCx33n3XUntqQdFMsq8s4dhb7///b+U8gOW95YcoUf1e4p9+p5ob0nF0ebPZuIjAUKIE3qFJldugL2SqX++xvQFyag3pjcjZ3+t+6H9jx/+UwEQ1tQKFCKGKQsInSoogMH8mJcEuB6wFkBhuelxIJNjGUsamT8NEMYDID+5swFCLbLZFlgmgykf3GeBQZkbCFAYRgrB7GiRPaW+svSlIpse0V4RKCSzy3+progHuvp25Vpv6DGfs3rn9TlgOND4Hgez+klN0urDpSLRp0jvVeRwWpzpfZbNxn2rx5xsfWv1ejKzCEBIDUPOmCD/mjNJ4GStnjamMxxsImeXJF0V6+lmHRFQxmvGYRLBUx7glwLC7HfKSXhDApr+zOoznzIgs71+Oants45rHkPn1/qfExAqWRB72TtiFpIwqXE4QRpZXB6y2FbD3hAU8FAkUA3JaLC8FQTeiVlnLDgg6a/E75FlzwChDGVc8Fc1OeWgECZteMjGB57IYKatsd624fDV0W6L2pqsY26btc9pNgzqa6q8P1IAIoGEtFZjPN0xmVo0ly/KwTIBQ69p44GR+vIhJYu+lgSqI6MK3DygSvswnWMEgnzq/EkZyrj/qhpXTUSCQ1l73nt03B3whobEsIrJqqqSvAlGlX0eMkfv/+cyQDLzsDvxPfahyz9j3+RahWR/Ta6aCSjzQENC6rLYac2HeiTlAWGS+YtxStJ0VxNgVz7mZ0Ad1vYF5p7Xytcs69yfpMk8cjx/QMKkeJ2mt9tgHBSMp3Ybmat1eoDz/tRs4dZJgPbVrds23Ecvy0mrbaoVIEROmn2kdgf8e3pi0qYnpqyuud4qa6sUwEjWO0F9ka8Vrk11NeMuDVbWu3JaZjU0NlfoIgPKSUmACMQIyF5/43V3152YsJMnTwpoELTB4JA9JpjjfgnKaFxPIBnul4BSOc42Ai68P+bkuMsVteXoh9dQa0vb2wUCd+3eJZYCKSJ77dLly/aHD963458ftwsnz1tVU41V1uEqmZ5HqcQinp2RoKuva7DW5lb1XBO71Nqq4BQ7f1prPOruLn9czQIItQYki6oRePP95HWesEMNDb6mnJ1y0M/68BYqmBZ5HzsABOuDZ8c47TdSKyE58lWkxCB7rSTGzJLJOninVEPHa/b3PFFzaTbjkmXUW66XxBZwQtsF2DBAIXPF13oeuRMmTBU94JAyZq65lCCkpGHsj3HVHk6qlrWyclpSMfYPzC0BIUwiTAFtBABFJHbDuOWVV/bLgAjAiaEKLSCuX7tqqCaYYySj2OMvW9au16JXH6zOr//9Vzq7NmxcL/ADS4gzZ9Q9AbZo3M4aghFbuXK1AlpAMHtsIjUlZ25YQ1rWqScx83/4yBF73P1ICRNklgCyOA9RhsDasWaRPXI+Abq4Z+SNgBvmFUAY98+aRzpKewlaW7ywbZsYFdgxZKIEzc9t2iiAx1hTd8j3uLbFCxeqbhPlEusTQIzrKvPFe/D+JIlwfuR6YF0B0MhYWRMAI96X7wH+GIeJ8SmxqKy1pUuW6hxSnWBfn42MjUriibnMqdOnJSvdu/clvR4gk3tlb126ctXOn78gJcBL+/ZKDr5x0ybr6e3V+XT9+g3r7XkiqSjsuyTCtO2ZNrXMAUhyXfQt5H4BnbB9b775hub/gz+8bxOTyOrrbM0a+jYuEdv54N49rVl65+Eo+tprr2nsB/r6ra6mWmcSagSAPPQO5yX3zifs7cb1GwQIOcM4h5hvvgcghOFUP9zKSsmIr9+8qeQbjOHte/fs4pUr+rO3v0+1hDKYwQYh2kukfJPHxEHupC+WUf5lD8k/AyAsPcw8uUOc4GcSSUGN3fr19s5bbyvpw1oG+DHerCP26ttvv6n6TUDhzZvX9bwCPI5NTCixHAZYL2zdrLO1s7PT203R4xWGMJWGhV/HtwwIza4DCH8EIDxrA5ZjCFVvSJAfstE0qUm+ouqBsmRPif1K3mY9zUIpuhcYKocQ8gxhlmUosgbI0Hz8+h8FCB21znjgBRDMZ7Xjh4LZU5iQGpHHgyIO1EwO+3WRfzBJKeNczDKlZtcOCRND6JpjxpEDOQOhJfVrBLCwdRxYsjaWCYMbvAAIvR9LaV9Aj3JCxDkrwEngoOjWUk0Tm4oPNgPsoChzAtOo/ysZj9kAYTCyITlQIJ16bwUgDIld/iWf5tZa7n58/c1e++cH1ddNYi7unO2we5rhzCwvX7pXvi1AGEOgjHjaLiGp41ALExZZXdcjh/JaOyQzbvYxJoVBPBw8AxGuiZ40kjPcosXW39+nh320sKiIGkWAUREgRDLaZzVTk9ZcW2Ody5dbx8L5tqAVQNhq7W3NVlsxrVoeb2mQWjUkSarMZXAnBgAE2y/DG+/ZFZ8eqFZIJqKatQQQYy2R3VOLjFSPC6gIOXawagLUchN1lz+BNmoKaj34DYdkxoogjSVENpiG4QEICebkFCcL+VTflZNUhhwmvyck5VTvRweFcc2qIUxpvTBsUdA+5j0PHRBOCRCG+2cG5JMCgrPEa7/cTQ4ARaaddcF4K2GRHq4eoKd63HTa8/qMccj7Y21r7Yy6NJcHLMkssYwwc2Iap9yAA3OE3l67eu2aghSCyrEhZMbTVt0AQ+g1kNmezwFC7kt2/Y11unYCTrFHY+NZ+4toNQJwDCWK1zHTwTwlO9ODS7K/TZsUxNFTkIASMxeZzzzp1TmLwQzBGfNAcIEzIMEFf88nGPg+oHTK/H4nxqiTJ1iptGYkqQvn28bnNgnI0BcuzCIAnqfPnLGjX35hN6/dtId3HlgNxkq1boakc1QFn3GYFRjCOa1zbPGiJfbiiy8o2IFRgi24eeOG2EFqIMt+zAYISULQ17IWUFib9b5lvZM0WgKomPZE5cMHGH/0a//AmmA0hfyV9YDDITWX/L2pBXaqVsE7X6PHnyRXKRk582yfFijFzKEtyRDv370nMyCurbkVySggfrd1dq5RXRpjeOPmDclRuY4nPT2qhwMsqDUA/U8TkJVjbupDmzLfWtle+1tv9XU1ai/B2AMkYNNWrV4lU5l7d+/YnVu37foNDyIByS/t3Wt79uxRvSGSU2SLOExevUKfuSqxbwHYkTbSkgdZ4IcffKAgdMeOF92kq7lZpiqApPal7Xr2A5L4ZD21tc3VHPP9SRIe9KmsqU4uo/fFOnHNsGHMD8mMGxgT3b4j2aEMfdrblTBC+QHDCsChjo4Yg68DEnHzZG45Szi3mFPek/V+4/oN9dvkWgGFUWeI/LGpoV5fo6ci90N9KKwWTGdTQ4PNnet16qyXW4l152wBaPHzfFAjB8Chvjb6HjIv4ebL66GogPmcN2+B2Mk7d++oVoyvwzyTBHj4qNs6li+3ppZm+/zoUY0Tvf6ivyLxCIk7klHUHQJ2X3/zDdud6kVJ9OA4CePL+G3atNlNX2prdQ8N9Y127txZ/R6/z3nGGYQ8l/MEgxLOj08PHLCmpgY1QN+4cYM1NTXqmpEMk7DhLGZN0IqCr9MMHmCNC+5zz23SPU1MjEkeSy891gL3zntQW8siuHzpss4j9v2q1at1jjU2e6/CweFh6xvos54nT+zGrVt26eoVO3rsmF28fMXu3n8gb5IKzqwJknx+PkdcFXGfkidS6qXzpzROysXg/9kM4WzRnD+nPTbGdGjTxo325uuvq24f0E4NOIAZVvvFF7bZ/v2vqBQAUHjt2lWtGXd+poexxxGYJ+3atV1nNS6kijtqa7z/N/F3Jhn9lmoIgyGkMb0Ywh8hGT2bSUYLDGHq0ROm8zI0SVAh2bU/S5icP6iLAtwyjGKAqQx45evD8vLF7I2LG8L/qQFhHhSWgsEAihH0OXPlwW2AmFLW7uvGawbuyO55FkCYstkymykB1lxHTR1SvJmAMAL4rwOExTi9uPdj3GthKgp1b8GQZv0Lk7S23Ps9DRCibddYsvISOxj1SRHsOoNY+PimgDBv3BBMXinwmo2l+7r5LB2/b/Lz5X52VkAoA40YB5eM5pntckkNf/2vl4yWjq0MZEqaesd6ytdhRsCfART1AkjrVK6GqcYrMQA44+HS1dPTKxtu6nZk3gIrIGOZaasEEOISJ4YQQPhE9YNIRuc1N9ncpgab21BnS1qbbElLo9XSqkK22O5arOtMQWrWKkHOul4DWVffoGBRDFYObHGI81Bl/L1OLtULprplMmdhkAKLEFLHYEeDyQvWLlzZAFsAE/WFqqrUg8cDqEYFZWGyw3UDBnDipH4u+q8FYAJIhiRTUtfcJwFhsIQFQKiTVkG5nAuTPI/XGR1zNYECWezSk4NzARC6zDXkobCEUT8IIBSjI4DtplYE8b4ucmOW+qJFaweuRmAYiaBee9xGhpOEF7Cd6isFCsXmOaOLzBdJUxg6RBvakONmmWndbmGtL1u+zFasXCGwOzQwqFopHPtGcd2sJUlQAM9i5lLST2AwGSLxF84n5pY+am++8YaYHBwNP/zwAzt8+LBAIWOIRHT//v0ChIBEAgsAYVjxx76OdcefVTVe1wcgZPxgBgmqV69Zbbv37LZ169YrCIy6I4ISgk+CZOYUoM9a59ykVlP1lGFy5gX2WaZryeKltnrlagFaxoSaJKSusBUE3lmtYemhNJtkND0HqbdjfHwNmi1ctEi1dOu6OqUEoGaJPmr0/iKhACsHQwkTxTMEswyMY0hDrVqzxppbW2V4QruDnh6CL6+VVy/RdG+xxmXIQqPyVSvF5ACCovE4iVLua3hwQJbwW7ZuVQNtvk9wzv4BPNFGAkZxbGxEa5p1gRyPdEAYsgkUiqX07wOauA8SXMg9YRgZA9hh5o11ABt05fIl++STTxRoEmRu27bNdu/aLRBAbR3tD06dPmnHjx8Tm8wYUtsFiwX7h7wSU5kvjh5VQ/v9+18WaKSGjXo8WGrWm5i2ykoBMRJtgE0Sb7DK4TrqcsXHAqjU1/FeXWu95QffY47OnTkrAxkAxJ49L2mf4+IJAwcQIxkI0IAN4xxnbQKWdDZNTGjt8snZde/uPTtx/LjWKWB3y5atApownvwsjBb1W8wbrW+oPwSoIA+ura7SfuK+YHMBiqxT2lYAglCoMJcwvtFSQZLe1E4G5o/r5DoARRs2bNS4XLhwUaYgSGGpGeN9r9+8IUAIY37ki8+1+rdu2SrGkDmXy213t9wkz50/L0Ogt999x/bQWH75cq1x9tGBAwfVv/DFF3cKEDJ2sJcLFyyUBJEzAcDJOacejm1zZDgFKINJPnL4kC1avNBWIUl/bqOuA8BLwgaXVmo8YfWQHsOakiRg3a9d26U+pwBhkn2R8GBN0+8StQLPH9a2vnf9hmpCuXbWI4kMzHXGSP5xltfV2ld37toF3uPjj+zol8ft3IXLOjMbmpq8BGNsQsk8T5BOZYy6KwFnkeOVnCt/bkDIGo8Yib1KbMD4P7/pOXv1lf1KSHBmA9pZOySQYLZf2rNbDDCg8PKVSzqX5LSaua7i8jrfdmzfJnDZ1bXWn49JSadnolpguPnOt8oQPgsgdNIpAUHviOv1g/rMwZcAI7PU6QXQmxloJ0YxBw7zADL+rt97RkAYssvS91JvrFzPvHDRS/yQL8kcVRkyTNWipToUJjIfKAYoUgae10/Sy1hcRfdSxogkb2xS7rrjvQg8qjLJqPflEkOYB4Q+yLqFYG8Iygiiom5Kkptkox81jzOktEUP+ZmwJOQ43FsWGLseTj9cqA0tALXCXGRFaNlwlwOEytSkCrkYS7UHSKCwNGCP9aXNluaxlF2Lnym9ozw7OFvyQvecm7/SbHS595rxPrMxh38ESoz1GDsw2J5YxF67mmra0j4N4Fx0L0U0/+wuo3GJHkIWGGQtlWC/cpLgfIAbeyQ7R8T28Ok1qrwmQTNBBUX81O3woFeglaRk9BIUIOSwTYBwfKDPBnsemdFoenREoLC+qsIa66qtrbrSWqvNaiumrDpqCGHm5OwaLR088Nc+SH0fqXMt14SbfUYAwn3x0A7psmqvaNdSlUDa2Jhk0i43DcnjiORBBCUEqHL9q6832k4wbzyYMbLgPej5h3NctKeIfR5tL7y/n/dsDFCYN8EJZjZqHAFoBGRRw+gmHw7YUvW0txeInqOSYHtNYxi9BJCLJvGx/2XiEQxh+h1aQiBxnJqgKbwZwAyWpDrVSxaWOqYD3o4j9pInZvyslVNoYgrlUjfqEnH9lzI+FRWyUlL9WCTgpFbSsZNKESLnUQIIly5bah0rOjQnyH3p5aUeZmM0Yve2GVHbirSHwDKAMQxqrE8yvATN9BWj1oSgljn41a9+pUCB64LtkNnD4sV6Dep9zp45ZxfPXbLh0SGbnJ4wFfqla6W+S2yukjqecScIh82i7okgbsu2bWK9JBO9eElW6IAGGqKTUGHs5ECdGs17dl51BGkKIpHqAcmqVattbdc6XT8GJdQ8whKqHUk0UM6dU9l59xTJaL4kgfXY1NgkwEygtXDBPIEvGAmSEQAQ1ikgBSksY0XNzu9+9zvNx/LlK61r7TqxTucvXBDouH37bvbA9vnP+QGkhu70/Vq/YYOtXLlCbBlBL0E8rCrM383r18TMbX/xRe0/BwZI/y7KSVZOyVP0zaxRvz/Aj2qiBzCyQfngxlfikHFZpm/fcjcNQlrZ3NgooAAAZJ0TnL/yyivW0tykAP3smTNylyWgBCzRe+61114Vi8j1ANBUUwh4GhqShI3XgeUck4KgV6CAMYWtYK0hnYRp45xhLMXWNTVLRgnbd/HiZQFWahbp9djY0KT7vP/gvsALhi0wosgWkSZzVmEsBMj64ssvrb+vX+ADN1aXVk9KkguQB+Axr6qXwuQLSeYE8s5uvQ5nPPuF+T4Fa3aH9dpj27dvl0sqgTfSXDYxbAquoyQzuB4SH/Qh7OvrVc0ga4QzCnDJdbM2ZPqyaJH2MvshzIlkuJR6OTKO7BteDyaY1i8E+RinML8YDdHDEDD31a2vJM2sra+zGzdvSnEAIJ9LK5TGRoF5EjCYNzHPJ0+esLfeecde2vuSHEpJRCKD/eijj+3MmXO2fv0GgTPaUfD3tWvX2ZnTp9V7FMABoKXGGEaeM+f5556zwcF+/UzWb3LBPNUHwrDSrgl1AvJXxp9rI7l15PARmze3TbWYjC1rAjB9+cplu36NPTeoZuusRxh7WG9kvOxHWHkYYBQNJGB4NqlhJ+dJZYU96um1G1/dkjT94KFDdvTLk9bc1mILFi1SYm5wiFKRARseHLGx4VEZZLE3okZVBSdfEwv9OQFhqHciqauWEE1N2oO0/ti3d5/qOJGLsrZZu7C0nBkAwkjuXbp0QX085XZMjK02HBOqIVy4YL7Og0ULF2UlElLeZAwhkvr/zQEhklFJkwQCyVb6Zwbyo8dTAiHOSCT5Z5rwDF8FmMvTwjkDmrwhTSkgDHCTLBNnqPfyItV8dWMe6HBwka3ktQFIyliT2aZOJKFAz17kXekSuEkF6yG7kjxKFu4Ft6OopckDwiIAIjyb61eXHq4CZyGlSw/vMPAI0CPJJTb0qVk2vxosRVbbk8YyAoAYZmjrYNIIwAWYMlt175eWHyfN1yyAMAOZAn0FGB3j4kAjCtQ9a5ofF0eLUXuW2pYw5MUEXzJRcKdAN8tMqygZFGTZnLiGFEt5TWFqx5GASp5x9Vf5GmloHpz5DWfrzZeHB2lFB9rTelCm19N7/wkBYfhkBAD0tZj+JROPQhuBAO1+92kNaqzSiIRJSdHYxD6OASlkSgIUim2IdZxAodZsMBFywXWZpgLIHEMoWWZqBcL3cPrjEOahTq0RQSKBmJghGk6rP9JkARAi6RwcsOEnPWYcwDSSnRiTRLShrtoabcoapyf075rEEMqdNs6cVGObAdfkxCur+Zz5Scw5+4yAho8MECbpJ01qCYgkkSZDikw2SWUBdwTYONEhEQL8ucV8nfX09ojh4uty+qyqVmCm3n8jLrXOrzN3neS5TJLHZTme6EkOgY72Mnmgbzd+bkpMXchSswdgYBDHhum9/PxTUier8XPJZLQkiHUUxfFKkqUz0d3SMBAhCAAQUkNFb8JkEpbbB94eogAIvY8m2dNgkk3jCcC0CdaRy2wBSrRkGJ8YzfoQao2pQN/PpmCl03Hj855LfsxbMM8WLlqoYGd0eES1MwI/qRUS1wBj3NzkQSYBFQEw8wOTQmBNoIrkmEAMORDMDxdAMP7hhx8qICXwJsBDZkbgy/eU2b9+0+7dfiBZaEUNrYPS+CNvhoXCudSMjWEAACAASURBVDQBX8YXVoEAmdcCbMCGDAwNSm52+vQZSQsfPXykYB1QzrhX19Wk3nY+xhrdbP0X2EFOOGpbujq9nx7XSWDovSlTu55c24l47vmYe2uVrM5b80eNYIPABmtW7WMmJmxuW5vt2b1HQS/GRQTBBNTqW5lknwSosBzsNxih9//wvs2fT73Odlu0eIlSUfT3unT5iuriCkkuP16DrXMm1AzjGGrv6AkJ6IXBgY3D2KPn8SO7cP6c5obaT+aRvYQE+cAnn8hMhXthb7fNaRU7B+BC+gfAA3iTTCD5w5nBYCBnpMbrhRdfFAilDunLY8fELBBUEmTu2r3bVnQsk+zvzp27duzYl/bhRx8JMDPPuM9yvfwdcxTkjzClsJa0MgAoM9+PH3dbz6NHkvRSV7hr5w69L+9xCxOVChPIRN5GIIoUH8ng0aNfqJYQtmLlCgAkAI3G7t1iEQHcOK4yDzDfMoSZnLLBvn777BC1UjfE+kfjedYL64v2BvyJGQ21fCS/YJrYt966YUDrAHYFKS/1kVcuX1FfTpIcMOvMJwYy9FdcuXKVLV/eoVorvi6DpuvX7c6dW7a2a60tbV+qs5TXBrzz3qw7wDHsLtfB1wF+jCdgNJJotIMguGefIRnmtVnzsIiwkytWrrLxyXGZ3YTC4Ul/n64fuR/7D+BIIoYx7R8Y1L4+dfqU5uD55zfbqjWrvR/o5KR99tlh1RgCcEmsYZSzY8dO2759hx394gs7deqkzot1a9fZq/v3S9bJfCMxpuckckTWNC6znEOsOdYgwA1wztqF2eQ8un7tmp0+eUrsNCAEQCiDIaMv6WWNCQCfr8EC4uzKs43EAgwhbUww40FO2jZ3ruSygBue2eNTEzY0PCqZ6G9++559dOCAHT56zJYt77DOdV3WPzAkw5+7d+5ZX2+fDfcPW1VtAoSBCcpIRjMSI590SuFaPiTLYu4ZUrrSn3r2f4cXB4oE1D2MMesKYybGh/6h1Gj+/ve/l3EMz10UBTt3bLfdu3YKEKKoYC3QPkX9UAWVKlXDztrlfGO/kzBCqaR+p6rNr9Qxr5p5fEG+TVOZr2MIBQgDDOoOAximB0sEoOkhr2A5Z8Th8XcWhpcNiMtl48tNZcgACwunWBKXBca5INXDef8ATCGf4RrZ1ARxym5F0BUMZOQc494SyNBrUNtRU63fITDIB9oKssrW4xUuQuMTbTYSmAxA5wyoBwUhgwkgJztaBWSetWYeCn0IK+VwmGeo8qQPB3nYuvtIhDNqAoMltYAxWwX5YfqtvEFQ6gvmUk7GhQXuzW65/rCw5rvBYAarACAMYCmWOWX0A27kQWds/giKJddKLqKx1qKGRIF6AhDZvJcziimtV03rI0s6lFl8+YREHtTzd1de5d0+i6phy59KZRxHZzu+/PW/7jWTRC+tdgI0aiAILMkyqgaNPmmptk89QMUEeVa9AFTzjH+Q5em98/uKv2cgktsvAEO9HPMAg43bJHV3ac/V1GEa4kkZJWYA1hgzUHOmILhGB6UbzXiihNcaHx+1KRrd40YYDOHEhFVNjFvl5JhV8ZCemrKmmmq1nZjbVCeGsKXKGUJcRrMWCbEmtGd8v8W6AYjdv3df2WWXviCfLLhcuhPqlNdD5s46HsJ1NbXet7CqSlKZMNUhoCMjTbCHJHbxksWZax2SJEn7Uo8m9kjUF+CgqL0EE5gcTaPxNvPImPFgUi/D5BBI4ELGW68hZ8MGZScZ12BCPXmTHEJT+498Asr3XDh9TnkPKRmRFJIHhbq8ZPQUNYTc9xgFCYw356v32YwzwI2hkg+rQKefxbG/o87ZAaEnjDj7OMPq6hpUX0YfMIw4yKBj600jato6ACzl2JoUIK5S4LyNHEBStqSNVqO94XWl/CwAPljGqAsHoBM0AQSQMCLTI4ikYTdME/PCOMNq8UkAS/3OjevXxNTxgOf3AHIEbWSYYYL4mYF+r4OLOtKsxi9UF5W40NXKKAJQSnD+zrvvSEJHsIKsi3pBesUR/COpGx90F87K+ir11yMD7YoYP5PFKufkzr73/bQkiKbPIsE9gAOZpurB1O+y0P81nnmRVKCuERAGMyBH4AoaktcpYN7y/GbNFXI+DHLmtLYKEPK71OkhbYON8trBejFKu/fssR3bd6qVyM0bN8WOYcSxd+/L9rinV7VaJ04cVxBO4Km1SX0vRmbcpyTLPul8Dbboueeft83Pb7aNmzba++//wc6eOyvGFfB8+/YtvSdGIYBt9gx1bzC87/3mPTFcmLQsXgijtkmtAJD+eWB9VYE9QAtAwXyz1gFgW7ZuEZsHIJIM9fx5O37smOSMrAdABwEhEnEA0fFjx7VXkHsiWyTQX716lZIRqA+QA3OOv/vuO5IQnjxxwr766qbAYu/jXq2Jjo52+/73v2/7Xt4nQBVOn1wDEkvGHcbs1MnTWnuANloStC9bpoCVNcIeROp85eoVsbldnV26h7rqWpscnxRYuAgjfeaMwDbJiXwzeNimOXPnSJbK3FAHCJPG39kzzLeMaRYu1DzRWgO5JOAXxo8ECuupr7dHe537B8yqT+30lOouAdaNTY2SdQJ4uE+ANcYnfCBJ5uc5E7heZMld69aqJpK1xn1iWnbo0GHNGXV3nB2wk7B5nOPMNclMQKXa4VRWeE08ZmlDQwKjrHH1I7x/P9Uyu/Moa4/5AODSd5A9dPnKVbt3774hzWa/Abj3739V8uCPPvxIa5LnwZbNW+yN11/Xaw4PDyXH7iExqQ9hnwYHrKNjmcZq/ty5qnPj7zCbxKa0pWDfXLl0Saw2YH7Tpo0aR7QBgF7OL6S5AHYlQpYtszlzWnVm6fPObSUJSKDg4NrU3KKzGNno0OiozpOHjx7Zz//lX+2Tgwft9Lnz9sKO7TLTYY9iPgPr/ej+IxvuR4IPW5YkmcIEHmcUyKIcEZNL2D47pPvjfjKLYZJbv57to+O6MJ6xW7dtsb1799g777xjZ86ctp/+9Kdio3muIe3evmO7nGA50z/99DP1myQ5UUMGOrWUUkJTngJmrW0ttnDBXM0FrXUw9VELGyT9k947+H9zQJgq8jIgmCSjCsw9coiHeSkYLGJQYr5yDEkG7HJmMeWMXSK4LxcTh0lBMfOSPeUy9iseaKo9U7+sKWVSwgwhZGuxQNMzMuCT/5mMM3jIUMDLwZn/yLekKJIgJtmeamld0+L1cIniyQPCCJRDyulNoWFIEhsJS5gYFx/fZNoQrRPSazrQSkF3mAmkQIN7zur4oj4zdyM+evxXUpcnwJuMFIKFSI2fwwRBYkLASApQea1gIzMGIveefi54Vj/v2hLg1lmlwskR9Ttxb/xW5viWWA0eAvFRTsZZdl3m7r8IWMd6FWuca1uSAc3SvFZxT86nHVOxFr7uKItSH3/LQn+1YqzrgDDYWGVZR0Y0dFpfanfg1uesJ0CIAtDoXZntywJroAM7t1+9Yb3vkFKMmjQD2T7hLwTL/FxdQ4P2G/+uppasmobX0R+x0NYk3EajpsXr/bzgWoBnYtymCWYTKAQE1k5PWh3yx/FxuYnOb2mxJfPm2IpF821xS6MtbKhzQIjNfdrv+RpW5lp1jjIrmdSYIRljfHj4AwZxmSOA4IO9z7XIPQyGMu0tkkvNCYgx3nqwpPYUamMBewkAqanVg0Z7WMmocUnOov6P95D7WL03ruX62EuSf6Y2GLw2GWrfN8UteVyW6q6gBNj0xCMY49/5+WRedA4kk6eQhKpWLq80IGMa/cn8BZxpSjW70b8vM5VJ18prEFQFUOXv7oRKv76U9CIzqoRjQdYc7T+kAFA+m8bGnmGt5d4aXHILcKe2C3CAG+PpU6fF1tAnanLC3Uunq4LhLiTLolVSOnVKup8W78QoAYDRVU3bunWqQSMLTIAP0wfAYi5hYfgerAvJBOqqahOYBGTwPdYOgQNSTK214RHJxjCnYW0IjOba/ATbQUCHwQQs1ptvvaWLxGTiy2PH5WAKI0EgPIIRyLD3katsqLKWtlYF5nwA0gERjBvBSUim42xgz5G5BnginUPuBUMdfX6VnMnWSqHHpq8VpL2etCAsAGgD3GGsYPUwgEHOR0NxzBUAGDBFsFCAAxgpakUBXZue22CbN29R/zPkazBWvAeBKRLBk6fPiA1lDqjbYn+GS6/YbIL9lKglwQS4AmAAepC/8fnRxx8KgLDWqO0jgNu7b5+98srLkoARtD1+9Nje/8Mf7MMPPlRADsvH+MAOAuwZH8AD6+Dy5YtylgxAyDzCRLFm+HnWBgkA7hOwgCQesBGsTLCxUbdIbMF+VI/JRYsExgCjly9f0lrbs2e3zgeYSQDhV0g8b9zUOPN7//3/+O/23e9+16amJjR+MBsA7RUrV7rl/bTZDdjpe/fFdLssc4WumbFmXOirBqPJe3eu6ZQ8rqWxRUlFaj0BFJ8fOaJziPtTU/b0vAEkct+coXyNtcBzB3aEdQAgAeBRVzV/3lyNP+BaPScbGwXK6ena19ur+QTkLO9YLmAu0PbwoT24d18/rzqv5SsUc7Dv6OXHebti+XIF3ZyHvB/7cfHSJUrucJ/8LqzhgQMHdJ27du5SfTZ74+ZXN3XmKTnQ1KRkXrTPgCljzcHMLV22zDqWd+j65Y46OKDEB/JR3pN9BJjCXIizGvfQnse9YqY5tlGHoCgAjNLDjjHgfV948QV78823xDQhk2UdcI33799VmxESV52dq5XAUQuOhYs0v/wcp6l6U968qXmvqqqQqc6WLZsFnqcnvecpIBY5O2cy7GHHsnbtPxytkVGTYGNs6ZmIYgdXTJlLqjc58d2k3X/4wP7lF7+wTw8dkrHM3ldetlffeF33f/7CRTvy+RF7eO+RjQyOqhYaQJgeITOFUpEgL9N3+evio//I9wtJbTdGU/J5DDVehRIKO3Zut1de2WfvfuddqRJ++IMfCBBCLmH+hMsozDYJFGpEjx8/ofElCUvGfIr/pqYkG25sbE69HVcLpM9pbRMglLEMSWQS9CTf/vdmCP94QPh1E5UPNiOwcQAwkwuejSRxiVEpgVIeEMbrOkvnPcUUEKZ/O9uTnFRzFx9mEAKEyirXKXPKAyAab+bvtRggzwQIeSYxsqylDe1DQpoBQtIL8glxB6QsgEtAVUAggUOxVfQYSiYMXgvk4xTALWMjc332iu5BcPDpgFAZ+GT37cFTbHhnXCJBoHtTk9KCRXe8l493wQYoD8ayTHTIktMv+fwVGLNSQAhzmjGKZdbS1wHConWba4kS6yNq0OL6iua7VEr6lE3wzIBQRhweqHtiI/2puS+Mg2QPqVCZueEhJlc8NOzUrKW6NdaFGML/ICD0GjT/ACyGK20kOGQ4UuG1gRx0kkOwRkpY9Fgnep0EagFt+XWOyygPMwFCfY6LFazDTr6qwqbpdTU9be0EnMuX2fNrV9uaRQusY16bS0YrvS9eUTIkXTtrOAxRMlOYxKaQEcVNTpJt+gbVsffHVVtS6EM4oYMdE4BI1gSzr5YBya2UIIQHO4EC98lrFdosFGSTcd64ZDAB1vQakqaxnxNby/3Ez3u9G7Vu9WJoGPeW1mYFYn7drmrQvKezIRIr0SsuEkwu3/OHmQOVQmsgyaVh+XEwTu0oWHcho2dceF1AR/RviyJ9wJzLasclw/Jr9xrOANKxptxGyqU0jGFlFRKbemXew0iGAAxQ9Mtf/krBOUzAxJA/WK2u0iqqSZK40ZeCkdQ7V2stVwdbuk3jXOZcJfNO4EWAT9B16tRpgUG1UVHfVYKHRq0vPrg3xqBrTadAJIElYwj4IRAjYOBn2Z9IIlljWWI1S+J5IhA5KwH3y/v2KZNPAELQS7B+8OBB1TzBkqk9BiznAC03xs2qzRYtXSIQIKnf4KDdunFDf7InAeg1tb7+mEOYRLkDjk2IOaHuVHLyIsWKg8IAhpFMYS4muYdpr7OD9SKwV7PwzZu13mmFsWnjBlu5fLneE1YNEKUG4Q+6bbB/WKzH/tf2qmaNejfYQz62bt0mVp2xf/+DD+3Q4SN29co1BerVqSk8QRWsJjJzgYjqKvVcI5ileToSSl6H8SOwO3v2jFoGIB1lPgjM6em2Y+cOMXePu7sVMNNQfEGSeIcMlutgTriPW7du25Ejh+23v/1NMqFxCbckYpXIR+fqk/kOgygAJeCea2KcAFeAAe4XN03GC2YIyT/7wqW8nWLEAWAAbVg5nCNhB69dvSJzItY/9/N3/+ff2V//9V+LpcAcBjaVa4VJ2rjRawb7+gbsypXLAtbObK9U/R7jxp4lcQFA5fq4zp3bd9i8OfO0//g+klkcUOmtp4A31YcBYABdyDPFpg2PaM2xxgC33BvgzOtJG231qpXa26xh1jTnE20TqPuE4QRoUT4Au0lygzOCpurIHQFiJA0ZH84E1jXXzBkQbqawXDduIDG9Y1W1NUoOAIC5Jr5Gr07AOkwoLBtzf+7ceTF11F4iCSWYhwlmnazu7FRsw1wtA/CvXqWvs5fHJif0ugBT9uaFixdTHXK1TMC6ux/re7iKsrfYZy+99JKABWeYJOgTE5KQvv3229724skTbyGBbPjeXalOSDR1dXV6o/mWFl03f6c+kvOIFhVIP0mUIcsG6MGAc44BJkmwkfT84IMPNN6cT0sWL7J59BZsaBBZAJDXM0aOyjyzveyjuoZkZYP1Dw3arTu37Ve/fs+OYKZy7aq98tqr9tqbb2geT54+JVly98MeGx0maYP3Q8HNXj3N8+Uz3zog9F6iPNcgFJCwYwi1Z/due2X/K/bmO2+K3f/BD36gOlpiLfYwCSbWCewgyQXWX0/PY+/Bqxp2N9TBZGoZJj1bkJnusLaWFmtpdi+BAISutpOHw5+ysOgpEWjK78OfwDd5H8LUduLHP7Qj58/ZUEWFjdXUFPoQMnHJmqJgLFNwGRXrVYju/aEbwOrpl1IUtGeZ7lmMZTLeYoZyLvVmisDUryAjmzIgWQoMSoa89GWL/h3BeOpRwgbVYTc0lNnH52/1aYAwC3izoD5nsBLKvKjjyjUm15hm0UwBIOSD6FJAGMFe6Z8+R+l/syy9zLihzBw6R5zkdjnaPz9myhvH2tBm9zqU0tTQswDCPPDIpLC59g3ZeOclCBEAlrm/b7TdngEQxpovsJYzFmkR+xns2DPXMibQl/iObEYy0UXCZapjS+YXAQjl2KiaB7d+5wDi3wCacKQsbN/YZcWHdQauSxnCqK5UnWc6HZJMy/uOjeql1fR2ygGhS5dnjs/Mbe3X4oF5YqaRo1FHiBQ1yUVtdNgmhwZtiuBwYsIWzp9rq5cttU2dq21pS5MtaKi1moopq30GhlD98Ka835+AGDVxGKUkFpBr4aAPsJeBBoBRba3YKwGoHCMv/jix6pJjjYwooOE9ZCyTHgjxM7Gf84miCMrjfVWfmTZxsHUhdaxEul3tTZRJFnjw7mcyme0AhAEKs9dMqokCAxxmJIWaZ1/ffm4o4K0qAMJwGSXDLrc0QLRkWYMKQgQIAahksVOCB0AIYxhJKiSmrGHASiSGnCH0ABvJKJlq7PVhTYdGhpXJJpj++OMDAlxfBwhFYWUfmfvMjFMuxp+AnGuOuk/uEzaGQDjrSq8xSS1FagHxfj7iQIerHFI4AjBYKUnS+vo0L8wFAZ9Y+kxynhjYpCTBBRV53e5du/Q6jA1ujzTBJvBCVulumJ5QIBnGB3ODpI7edy6DGrO+JAGdDRAilYK1jAbJefI5DwIjMeWLDKbZkxaSUVPjS/uYlmaxFtFOgPNg9coVcjMExFPDBCCEIQVY49pJXdmrr+3X2GCsBFNBbS1mPKorHh+33//hfTvy+VE1EgcM8h6MC2sC5hCApFKOVIfpRlVtYlEk99y2TVK9W7dvCQxRpwUbCNjet2+v7dq9U8CF18DE49TJU1q/AKoVHcsFhgAim7dsEavGmAMIf/rTH4s5w0yCe6V5PCCGgB1JmBrDd3dLjgtDSFsJetRRc8ccwfbh3sm4UFcHiOl90qtxfWHrNjGXjAvJBtYP47p16xarr6+VwQ2AkHpM6grffuttmcsAEJC+fvHFUSWDkKwTxCK/hTlj3xw7dlwgiDEksAW88j4EtrCZrFsANUHs3La5VldTp/fnExCECQ3MF2oE1gVfB8wDWgGTfA1HWA4h3oOziLEF/LBONqxfp+AbcM988PuAsyVLFltrc5PLQHt6ZPAS7B40FXNCI3dqDekRCChiLZw/d05JBuaLfwPaGAPGlnuBLdv2wjaNK3WXuJDydWqJYSFhRLn3R48fSfbLa8yZN88uXbqo18XlljnH6Id6PRxzAcEoRohNIhn6yYEDAuiSW9K2p7ZeMt3Ll67oDAN0cK+AU8AztYesDRh6XEXpY8oYcW18wPoBEOW2bRVi4ZV8qa/X2oDhhMEWoB/wRBNsLEoCkoP0RITllmFWZaX23MkTJ3Vesl7XrF4l1pFkB4k8LylBdl0wlNQZh2qnutpGxsfs4aPHdvDTT+3YiRN24dJF61q/ztZv3GQXL19SogrjIvY3Rinq7Zfcmf3RVUz6ZMnxmVzQ16CI/9i3izxGsscqHgT1AtD79u2TK/C2F7fZF19+YT/5yU+s+8FDPe/5HnXj7HOcggGEmPXofCdBwn+SrntSfN6C+ap75ZnQWN+gJHIpIJRJ27cPCLvt//nJD+3z8+dssLLSxqqrHRRiqzydGLSUTw3fwoyDyz1gS9m9PNtTbtryLM5sjE72dfnqpRC4JMgP0Fd4P6/ryiR2ZVoxcBgFcxamFxHYJ0iZXXJkysUQYv0dLMHgYFZsXHp/znrMZAdDFhcPWL1X1BTmouKo0ZGrXzKASRqqJAUNxsifyqohLGEI/ZoKEsMIHiN4yJqH5uSrcR9lAWEmdfW5UDFsMhjy/mAu1YxxkiMVsi96NUX/q9JkQdJDSjRWAtodPPtneuEodymEdJITJukj750y2PEDwYzm5+cbAcJUDxcslqukPfjL174WwGD5Ayp/b/7+zy4t9SC9wNBEBqbgKpqaepOZTy0CghUAhESCJkxRmKcwi4jvFYI8B2KlY+QJiTKS0VCOe3chZ0saG3XQkc3kg4eW2AtJMJ1tm+3D8QaSPze8keQ1evdxBnDAYs2cGMKx/ic28LjbpgcGrHKMBs/NYgk7O9ptTk2lNdnk10tG5eLo65cxJViSw2Paw26V7WMs1i59RH81uU/CdOEyKuto79/H+lC/siS1EzOmZuujeuhGE3nGJ9hLXjrAmvZ9ql3J+nGmKD3YGR7aACbVh2n/wRLjdurX4X96KwcHan5tXlvn+1Jy3tQYXIqHNI9uDpY7lHJ1r8GAwFiEORdfY255HwIkgAqBRdRVcb8EiTIQoZ6bekvJeH1coxm52m8oK+0rX2t4asoaGryRM4EQ98p6AnASkBJMYr0OwJoYwZl22gxcnM6oiDM8250mMDmalluLIb1mDgAbLU3NWgNIL3sfuV19Tb0DV74+PoKkeNpq6mvF6hGM731pr2rI+KB2ihowgkcC4phnZ9FRdKT+nMmh2dneWjFakYXm9wjiAYL8SW0T968zTtn8Spk/wBLn5yID/zLvSTXfNch3PUkEOwgQV9/HYe/3qHaRuamP8yHOsbhv5g55FL+jIFJ9KU2sBGwMTA3ACbfFuW2t2h9h3c6YcJ3MJw58BMcyTOntzYJ66rRefOFFrdF79x/aH97/QLVJ/f2DkrN1re20NZ2dCqQ//ugjua2yBmDXAOyRBGtqarG1XV22efPz+hqMCwwgSQQaz/N1pHMvvbRHrUgI+C5iEHLylIJrxofAW20gTp0WkygGad48tYT48Y9/JPkmCYqGpkbJSqnjk8zRKrzm9PJlrQPmFuYJlg8pn8sVW8QuYQaCyQ7GN5hXsF4YExhiwGX/wIASC3NwTl2/3tau7bSm5kY7d/acwA1rDJAJ4JyHaU5PjxhCGqKzl6lXo5YScAa7yb2w9wECgGXmCnkz7CnXCjhCur51yxZbMG+hWD2vLR1XrSUgiesNN1nqBgElgCAAFdeMaQzrfP6CBRoPAArXy/mwfp07lTJGtEsBOCPRxUima81qsXi4NrLGkIBy3UjzeSaEgyhzw3WvXbdOdXHMVzCVnV1dYlYB47RJ4Pxh7pTUHx0TEOM9WbSY5zAnAGH1O2xqEuDDMZaxwFxmyVJMjUxnDa0YojZSiRFYpdZWSVIPfnpQNa5cFywlIPn3v3vfDh86rH0KAw9wAMjyyTokEcN+AbTDSvE1roN9ryTGra9cCj+F3HxYZyIJtdf2v2pvv/WW5k3JsvFRgWDmF5kpHxg1AQh5hpNUImmJIRO1mIwxjCN7YO7cOeq1S+IyYlDkoePj3gaIs4r7NNQfIyN26vRpO332jJ0+e9bqqO9ubbEbN27ardt37MHDhzY0POLqmnTmO/CLEqHik/ebxmWzBhHf4BtFZWgp3uDZo37ICxZKOcC+6FjZIdOYn//8n9UXmPMdJhtH4PYlS2UgduDgAclJOZPBu7jfTuIUJma1WgljjHqWL+tQvBD14Zx/koym+OBbAYT5PoTXu7vtf/7kh3bkwnkxhKM8HKqriwCh64cLIhvlIZNpW/4hoYdbOcnnU6R78XAJMFEavIeZTLxuFnzTpyk1mhYjlQJW3kqSyhJ3yHjCRUZaboKwJ0h9RBd7IbqzW4VURQBCrisy+xxwZPW00LNm2xFoeA1efOTHo2is0g9kgEl1au4gqKANujk1kybYFFMw5e5/HqCmSVBPuIITpt5Dbnt+DQE+88E/X1ctJUFCAqR5p1bZnZcp2hQoSHVGqslKMgAyXpI+pWshuIvgK6Sr7vqWA3iF4dLaKp3/CEIyw5ycnFihajL7kalGksR637OCROxPAQjLny+FWtAC6C6X3vI58HkvJDRC6vzMZ5dbrc54rXCD5fU5ZGpTgTIAnQBNCYzauoxFEn8NhgAAIABJREFUCFMZyZ1zr/dNAaHLl+N6PPkSxiQcljxMFewCCJGMJobQe1KNZYE0rxD7x/e1gxUVYWMSIjlSlXo+qe8hoGccp1GXjI729dpA90ObHuiXyyhOlk00vm5usJrxEaseHS4xlfGeZfm9KWOT1DKBcSsaiwRKIgkQQJH74dzI5Jqsu4pKPUjVoJ7rTvJd1SGOjKZ6Tje20uGPbCqNleoKE9jk9wm4snYYKRGlOr0wAgoJZzoLtJ8Tg8e08Pv+6aAwEgNxPse5kp2pCRzO2C85dUTURcf5y595CaHAaTLAcTmyg07mmHHy7Hna57kEUIy5XD1TOxCdK0nO7+0wphSYcq7wWmqjI9MfZGnDYpRgQWSgFQkoOZE6qxkmMQLnugbOe86+Qr2x1kRKenHeBiCXLJeif2S7jGkKjEIiqgd/ckqtqqmWVJKAHNMBjEFgfagbRIYX46vXSm0++J18ewbALkElgIqgA9klQS81d++//76CcLW8wKhJRgTjYsuogcLZkP51sF7IB/nZUAmoRkYsIuY7uZpATH84M6dpP1Go2c63ds0/t/LPYYasuqbKTWVGRlT71dzUKAaLYJwAmzGAael5jJTtuuR0zrjc030iB926ZbOADEEtwSyBcPuydjE2BOqYlpw5c9Y+O3xE9UkEqfSG2/rCNmXpYWIOfPyJWA+YGWoUMbEJeT/rBpDhTqOrNJ60/qChNyzJipXLda0AL4AeRihY+gMa5TxZW2f7XnpJtZqACOTDNJkHvNCW4LPPvMccQIp12bW2y/7iu3+ha+dnkAcCLv/xH/9RgBcABnhA7vhf/8t/kWwzzL9QHl28dNEuXDhvF85fkNMjoJDXgZXD5dNVBtX28it7bf2GdVoDABlMixg7znekrqhBCFIZP+rDtmx5XvcHS8i+ADwDPJg7xoa1hrQWk5zbt++ovyFAFXDHvXS0d6jdBrXP7EMknawxABf7EOBDAor1CfAEEMFU9fX366xgb2AmA4iEvaKuFJAHEAJ8MtYAJWradm7frnHjtR4+7JYUmf6b9O1DcofpCoww78/vYxzENbDOeH2eO0htWa/cw6kzZxSXkXhgLGFM7yZTKpg4dwrepOb0GDQxJrR16aAvbm9vYvO9vEDy34EBMZuAXLVlqKiQYRAsK+vm/oMHtmr1Gl0vksF//Zdf2O9++3utIRxOh4ZGZB5ELSnjSF0oc0MiCeCOGQ7sKteO8dGly5dkeMPYYwIjt8rKCtu0cZOSRsuWtgvQUTfIz5G86H54X+cMax5AiFonDOf4GVhIEkyLFy8SQ4gDKsmGsXDQr6yw3if9kvQCgjlzqKskGVPb4JJp1ApHvvzCbnz1lZxH+Xma2HsZhrvxByD055QrKsolnZ85HvoT/WAW4iq2didQ1jX1lksXL9b5u37DeoF/+kD+6t//Xecp59S7776rJBOJl/c/+EAMIWvP2dVkBkd7LFpuENNPmtVW11l9bb0TKtWVVttAPODPxoiTvzVASJ4Sl9EbAMKf/sg+v4BktNJGYQh56FZW26QeysRhGC9QV1Zo6pDmNQOApcAwP2flQGIAlPi50n/7AzoxD7kHldiSJI1RljmBN0m7JimYz8nM8hrDjL0iG11twyPDqXGvZ3oJaILloFdTXHOAswiAeE9lwgls08+FQUzpOnXMFixdPhBN7polza/5CXe9K7RscLt4B4Qu1ypTl5iBjnQFmamM/9sDWli9QmAGoOIe3DjAbeULkTKAMPdPR9zp019PjorJDVBOiONjiV0g+1+tseGSFRzmxnbGWkjFyulKi+W+iY0juI6xFoMU7IYs9YsZwgjaI0gunZNny0SJJ8kBsOJXibYTYlmzQugCGxuqX580ZxTz6zwzQ3pGiQTyPwW2ei9/LQcu6f0TsIrectGSgMwUdR883FizZEa5/6yWLFnJlwLCGLuY9kwYnmM3AxAqa5hknexFHpAEenLqHJ/Qg45hIHilpgTpFwFoOEy6sUVKgqRgXkkS9niqT6EHlO6a/S2XURxGaTvRb8No9mlWPDVpddVV1ohldG2V1U6MWs3YiFVNjVtVcruNmrX8WaUawtRewWsIXdoacyhdfwL0/OG1ct541pmkZOZTUaGHAaBQYJiEVVWVwCBnjYLnxAyK4UpStGAIQ27k7429eIGB4nsuZdXMF0iutEoLDI4H+gXA4cAjHsphrMN1ZM3mU789JaJEDfnacqYQkxCvvcwDwpCaBuiP89PPRbfgz+/5uHb9nhzXHHjHXvY1xHimvZKAuABMqmFM1jNZ3zMs4Tm/yFyr1UV6z6jHwxFRybzYG5whMHGS6/NeXkfoDFpqm5CSHOEWm7GkhSqErP8rTBxMVNSMqaaytlaBNVll+hIipcPJEEdGnCQLbV5S8kNNm6sMUKiESgKrBHBI55AmEqwR1MOsffzJJwpM2c/OVnuvRuRrS9qXSl7J3oMpIxAn4BMgZN+kOYxnp+PfQpKOWktVoqdryJPDzFXUqEbrEl7XE6rVmmuuidqvpUsWi73asHGj7gGWiHs7f+6snTp5UgYMqsEcGpKlPkBs1y6XtAESAByMKVIsAn16wMEGMY5fHj8hBgKDoeUrV9im558XG8eZc/TI57Lav3Dxglgh9e9M9dcoDjAxWdZB24gVytYjyyTIpfawfdlSNfAmAHz+uedtWftSgQrGHHMO5hUZJoYTAEDOfdgYpJF9A/0yfAH0AwqR48NsUhuGTLWzq1PMFK/zD//wD2KbCPLZX4D+N958Q0E91wZbBDuBFJj3P3HsuCSsa7s6VeOHJPXTg5+qnoyz5t3vvKMWFbw+oOHYl8fUwgDQSvN2khfI9gCQzBeMJDVj1BICQEdHRjVegAfWDd975ZX9Yvkwivnyiy+0hqgTpSUJjDePHM4PmCSAJ4CNpAfBMPOAOoAaUeZ11cqVen+eBQAhQDkgEaku5jDUCQLsN27YIAAEQ3rt2nUBpe0vvCAGDgAEMObMXd6xTOCZelMkn8wF4864AYpIGuGyCXPFmkcqHDJYvoYRFffJ/iLZANuD7BUguoQ2C889p5/hnm59dcsam5vEQPNMgPkB5HEmsd+o5YUFVLsHpLbVVfoTJvTLY1+KIevqWqfXhd388Y9/bP/2i18KyDK2Y2OTalHCnkGCDvhEugwghCWEVcZZlDFGZo3ZDWYxJBQwzQEQslVZtyRFmBsSGfR7Zf3DfD96+NAmxscEINU2JyVqBZx7exIgvJAA4RrND9dBWKOkYXWVdT96rOQAgJ21Xd/QaGvXr7dlHcsF9AGCp86esU8PH7YjR7+wAeqYSeA14MjtzKLX1kf5QgDCOIE8Mnq2uKw0mvvj/x3KwniF8GDgWunl2Ll6te1/9VWNCfLtTz89aL997z09m0lsfO9739NaJnn44Qcf2OEjR7TH3GugXsmCvgHM+6jv9jiQztrh7c/cVdWagGGmSHIl1p+/hhAuZ9SmbcgqBAj/189+ZEdhCCsrbYReWBiu1NTZNIHbNCqtSQVy5QBhNqB5k4kSc5hygPDrprJ0wipzEpaQncmUAbDE/aRATA2Q5WDn8VORtWyyQOd3mDAeGjz8+UFlbzM5oAcNXLfLqrxGI2Mn0/T6zxSC/Rn3+RTXJJfmxGumBt3JVCPoemfUPMgLQJi/hnJjX9hcDh4j+ApGIwJBXmdkaNimqJ0qXYIl3j4RvHnTaF/asrJX82SCZA+MNEUhrZMzbWI0oeNzLOYMkBZNmXPA1gF4qs1JDEMwucquJ7mbgspkbhOBcdxPua01W3KicE0FiWDUsZUDlT5/rhEvB3IzRjYFoPkEQ76P4dfvDZdqBigJMOhjExn91P8TkC9TD0yTkpwvMQP8nh/MjkLDFKV4DRWYzDwLmAezzrrAUgeb5m0M1BKlosIWLFjojZFv39YDQ26+CsQrM6ZKTOWEs5hij6oLGTIPWJMRUdrDZD0rWaM0hCeIVmP6CbOxEZsaHrLW+jqb29hg82l63Nxocxtqra26wpphiUaH1K4iZHheOO9jp8xdqm9lDXPG8eBHWsneDEZOCYgEGhg3mKn8mASQ4X54aKIekGNmsjjPGLrEkscejrmIgD2cYMk4I+nj4aOHTDKPiVpQAtTSBBz/lkQuSXQzaXhihWAgtffTa8kQBkOXqioFlOr1lZOkOntLf8hGzVF+TwkAjI4okNG1S4IPUB73Vh2jfLo8NVF0GTvF1/m+kjwJFHINBdOf1EdRffOchWQt8ntRI4cagfdB4ghr8uhRj4IsgifAFatnfHjM7wdjmSS9r0jSJV4TNotPyVqZqzHk1Q6CGUexgqmulHv3WiDkhgO6L9YRIMjZdv+d1rZWNTImoCMwBNz8+te/VsDJmuJ6YXOoIwojjkjw4cLH/JLFJzB86+23NO4E07QkOHf+nMAEAbdcb5HFsv1rKuXCSSabgJ4P+ucBCAnMXVHitYXZWZlTekR2AXZQDKEOGA8I44O9DQAmsFV7BzPV+HHvrFVel/YJBE/r1nYl0LFRGXTmGrby04MH7ejnn9u58xfUFLupoU5AEMMLADRnOvVu3D9ASazGvPm6GNi8jz76yE6eOi0Wggz9EvrrdSyX/JJxunThnIAwwItEAR+19bVaC2PDY9bYWG9z5rWI4WCtAYbYp7A1AI0NG9fbO2+/ndXS0Y+NIJiaTWS1mM4Q6AFwrl65bPQXXb9+nRYMRimwQkiXSQAxRpyBMJhY08OYss5oLwBTfOLkSa0txrS9fanqCZGsAiAJMplfzCtIJExNTKoUgMCfvQagpsE858J3v/cXGkPWJgAJdvSDDz+0QzCF9+8J7A4McsZWWmtrs0xMSBps3rxV44rrZbSCgOUDbL35+hsaf8aImkQMT7g32Myt27bZvLY5WgeYvHA9rHHktYDYkCuTAMPRlGcBACx6/EX7C9gp2D2YYsDdtm0vyBGVlgfcM2cT78f18PvUSHJ/ba0ttm3rFskbn/T1aV8xHjDQrCGs/FlHsF7U3bH/eY0F8+ar7QfgluCe1g60ceE6YVSZN2olAbGspSd9TwSuUaZsev45rSUYVthpnmU0lD915rQdP3FCCSAAQm2qWwScHjp8yO7ev2cb1m8UkKcB/D/90z/aP//853b3rgNCjsa5c1utDVfbxz3qtfnmm28qkcC9YMREaxmZmCWn01MnTsoMqKG+TokY9iUtJbZvf9H27tnjfSDp+zk4oB6A3fcfqP3TiuUrbN68OZL5ytjsSa8kqIBaxoTkC+wk18J57z1Ya626tlqA8OrVa6qTA+TSj/yV/fvthe3btYb6BgY09//269/YL/79V9bbM2BjE5PW1EqtpCeBOeszJZ1ClaSWSkmpXGj/dbDgT/b9UmyAuirOPMzAtm3dpjpBZOFXr1yyjz/+2H77u99ZdWWlHF7/6q/+SvXArGXYQc4oEhj8POsB1vn23Tv2+BHJmHFrbK7XeaTnXGCTFC+HYkf//DYAIVzOiJmRt7756JH9r5/+yI5inUxBt1XYMMcobEJVtQAhmX5uqoKsJKxQMvAoqQ0tTNYs0tEIZp9lVosmLAfs+N0AhDyUFeROmx7OHJLgs6zsLPd7XrcCQ0a9j7tpia2Qm5/3sHMpDTUdhWbaEQwqiEu1X1HTUwoIy95fKQuUVn/IHuNBnQ/M80AmY2/SQ/xZQU7B2t/lpe7a6EGYssVIvMbGEysQgCNdha65IAksyB2TaYEAIYG+rwWy1Aqe0gKX42gChAF6n0qGTReCjxgHB1SFmsQAM1Ef4/3G0mAmRiNPcs6WZ/mmgLDcWi0A5PxRVqbeKnf9kThwxtRdY8uCyRlv6ICQHyZzK6Cg4M4DPcksWZsZ0wFQI4Cr9RYGdXUuLZPkDfmdM+nOfJfMe5ZG8bfMWMB0TRFQ6vqTC62ahYvB8kOfYmwezGQ1Cda1fhOw52UAD2rfoN5vo5k0MpwS3UE2yfpCIcD6JRkBY8jn5JRVT01Y5fiY2dioNSHzaKy3pbAAC+fb8oXzrWNOqy1pabTJ0SGzSYrpC3V74dKrGtgEmJz5G7dR1dN5PaFLEFNT78RKB8jTUk/jEtJJ1c3xKWmsS9L1oaSJG864sY5/Rn2szq3EunOm8clcAxYcEFYo8aV6xSRVjTWYnQ+Ma02Nu7rm+nHG/cVDJzK/0f+IAEeOn0r+FWpB4ywLFzQ/EZLpyaS3liEJpzmlMX1IRpFVTlArqk7r2f1zHYwHAXMeEPIDeUCo5BzjnurdPJHkgDMYNsAV80SQTY3R+XMXVDvE33HKhMmR8oEJoiWUWOgkA02gkOCypblJLAE1ZSTHPAlVqSQhKUXVBrL2aqskbUPexc/w7CCAdgn0qOYGYESgTKCJ9JDEAhJCatu8RYXL8wHhABruGWnj0OCwjY2MWUNLoy1askjsGm0SkB3euHlT7AsMGQE00rVg/HjmwUpQx4lcjiAXKSJAjXoyJJmwiZmaId8jOI6q/KHMfs8n5nLSapQgArytranliQfIjD99EjkrWPsE69ThwfgQ/MMOIkk8eeqE2C43/bhvzc2NtmbVCgFf1TfNmyfZHMYN9EIkMI9WHThiwtR98skBu3rtuoDAoiWLZRiyfMWqjKW6ecMldsj9lATFfKPOe2FOjU9KmoUJi8oZkoeAamfHxsQwAbi+853vKBiHmcQgAnACuODe33nnbd0PAS7N7GHVuEYMb0hw0Tie+j4PKj2RTM0Zzcl37nDQBpv16WefKbhmXZGkoS4PN1jYKTWQX7RIr4eknDFB/kvNGI6HmPJQX8gc8/oAPHorkgQiSQV7RPPsDz/8QEAWoxvOHRJqsENIEWWXv32HgDd7EVB1+fIV9XvkazBNIfVljXPNOFKyJ5gngBOsdVwroJ36SBhKuQqnhAUsLIwhYJh9zxpGqomEmISI91I8pjFdvXqNagsBK7g5IgGHKQW8AgwBrSQVCL6ffw5zoK0CSnyNtcGZSBDevrRd+xDmF6AHUEfqyt7lWXT5CkzzIQX7jAXzCvg7c+aMJKSsWXofcg+0siEhxRxyjezfzw4fVvxIwgcTn0NHDltba5uSEjD0/D6fsEW3794V0OpY1qH3//u//3v72c9+llpY4PY8pfpJPkkyMLb79r1se156yXbu3CEQhhlOPBu4R3pPAr5Z04rfJsbFCq7RGtthazs7BZqJBUjQnDt9xp709NqGdeuUeMBJlH0KIITV7n78SElPanw716zWOPozhvZQxPokOx4p0YBRDozowOCQ7X/1Ndv90h5rbmlVZEKS7Je/+Y39y7/90u7cva9/U0/NvJPIc/VHUt3lACFnf7hJPwsm+FP+TDG+KFaoINHe/8p+JbbADCeOH1O/V+Tu7JFVK1bY9/7yL7WnAO0kLNgDnCPsC9Y8PXIvs27vUqNaYWu6Vsu8iESRehbnZKJRBqZn7rcBCGEHR2xawO8rAOHPfmxfXIQhrLL+qSkbgPgAEFbXJEDotROVNbVWmWpdIkwtO0n/yYAwDEw4RFRHaKbMqUuYCu0S8mVw0ZhepgY4KSWGkAe0QE2yitbilRmE10OWAsIIlBwUJs/NUnZ0lpVbClK+ETmcJKOzAZTSr3ugmK9fc9lhLD69d65QpJjBExoovGTUVkbdmJyuvI+jM4QpcE5Sr8i0RD9EgYscqCi+VqfS8x8FsOzX4HK61KxasjMHn7w+B02Az3iNp43rnwoQKkDOMav+9wztF9XoyWUrMcmSECTJ8zcDhN46IeoAvJk6coQEMgB51N0lhpagwvs/eSNvwJdMLahRo38XY5parxTuJccQcjiVOILmAWGBIXQ5WcwRD3KZDyg7PeANwxPjoPYCNKCPXn3UF5CoIEAjgM9q4hIgTLpN2k4ATgGF1QTVtI0JQDg6YnU2bc011da+eJGtal9q61Yss64li2zlgrk2NTYkd1Ie5DEmswFCr33zujc+HCQ6qNP8Ii1PX3MQmBh81WFVJ2ZsRIGWG7VQQ+ASdQdpqa9oAuSyup6e0kOTNc9YeCsAZzYYkwwQUiOaWjXk2Zs4j8TMJzMSr3NJ52Cub2AenMuwKiVuYu+XA4SZTDV6zqY2HZHocYCJpN2l3GHWld9nahifB4zUSKb679jfIWcNQKiETzCECrAL7WaCIQSQYI5w6LPDktgBPgZ6B21kaEQtJ9QcOBk+OCD09UfyglomzExg0Qi8B/r6tf5cwkxNndnYoPe5q29pEEBbsWK5akXpgQd7AiBkPZB0wRgEVoQglswy7BLBtJwMux9pz8twRlbxi7SmAC/9vf02OjxqC9oX2tr1a23v3r3eMwwHy88/tzNnz6gdAcE2rHrsE9YerARBCf3+ADIEwThoEnzDqEStsJ+nhXVd9vFUAgjzP8N4YH5Aj0sSFXw4szrma5WEwOSUvfbqfvvOu+9k7qKcN5iufHLgE7t5/brqvQj2V61cYXt275ITKwwOwBXwzJjBksGW4ZJKEvrO7btq+EyvtgcPu5XEbe9YJhBFjVYYtuDCiJMq51yoM6hv1NlUouKIJAljUmFTYpjot0fdH/MHiLh584adST0PCZKpGcIsh/nGFOXWza+01hcuXiSWCKCHgQtnLmsdFohzBIBBGwFAJvdIUPn7P/w+q+Nk//C9devWK5mDxJ4zgOQO1w7IRY753b/4CzET169fU1sE75W3WT0qaS3DfiNJ8957v7Hf/e53AqesOxwp+aAGj3XJ+tq9+yUBEF4fOSCs05HD/z917/Vc15lleW64C0PQACBB7733RiTllSmlMrMqTb1UR/e/1C8d8zBTMx3VFVE9WelTqZRSPuXpKXrvPQmAIAlvJ35rf/vccy8ASsoyqoGCIRK4uPec73xmr73WXvuApJK1NTVyuly3fr1+jinMe++9q/5ygHG1YZk9S59LwEzfSIAZCQvaUeB6qhroqirNdRhzro31GcwpoAmm/MiRQxpDgC7Aj58TXCORBgQj4cVYCaAb82PZ0iW2Yf06jRHzC3ks/2c/4jlQk0rikyQMPxNQnDtHyQzA/S9+8QslIV588UUBVPZX5h3XyLqjjyJ/5745v5j7tEKBvX/v/fd1jmM2ggnOF/u+1BojEbNqzRq1mVmybJnu4dbtOwKCfD4g4R//8R/td7/7XVJtuaIqEraY8QAUtmzdart377Fndj9jV69e07j29fV6T8CmZjWvv3zpklVTYpHqdutqC6qpJAlDzSRsd01VlZyFP/v4EzHNONUC+JBCyxjrUaedOXPKevv7NH9h9gGMSlKqnZDXRBJjsOYuX71mX+770s5fuChzneeee952791js2bPEePO69774EP741tvqf6V38GHg/MPMilf8qMjPcck/WcAhFog9G9NZmcvv/RSWm/zJdP+/PNP9UxhAZHqLlm8xF577Qea49Tu4khMQpLzQfvSokXah8+dvyB5N8whSYTFS5dorZN8YJ0xNupFnJy0VWbxXQNCGML/+Ztf2aEL56y3qtJ66UNC8E0z4wQIB9TDaiCZreTp3gmQzzcEhF4SMz535AYmiaXKmL5kfe6FLs5S8VnUKKVG0XJeSe+bf2dlflMNHQcYvX5i41Lw9w0BYWSsixK+UiOdcsCR/3dIxb4JcBkzst8SEIYkzllBH0ovXPWeVeollpNo5gGh6oXGAYTF5xEMoQM5GUrIpdG/xgWEcRFj9OLei7DkS+yfX2O0AggDG9V8EaQH8/QfBAjHA5IZUMiZGjl6yJkcqXbT3SY1Vrm+kMXpX74GSlP3YbaSCA//iMBuKXExmhio8QChmBkkfgRMFD0nIwrMKIL5TvSustsBdDUFykCvAnVJqIuSUYJEB0hVOtz5gzxO8snUry2bE7Gug6nOeq+lXnxOM/t1+EDqb5WsT+ryyHgnQDjc3aUawkqkp0PIMhpsRtNUWzCjxVrqCja1psKqhgetUF2pYJZML4FBkSn3e1UNYTL5EDOVu6ZgCHmG0eCd+U6gFeBWbKwc3jxxpv6DkhuOeM+3FNzlewzyfpKfJkdOPp+hIcDmdc6kuTtoniFEvpY5cSZxbZhhBWuX1dNlZjNJfh1Z2rTu86qHfE/VmOvsE3mmM88QhiuawEKqd+T3QqIeINH3YnJPzhByfzLR+RaAkHEh0M8ko8gvk2SUBtsYjgA2AHaAq+GhEbmAMld5Jt6IvVoJkJDJ0gNtwfx5CjRl1NLRIVATCULJ7QeHFexNnzldhhOzZs9WPRNyzPv37+nGSIwx/hg6rFi+QsEm5hxIHA8eOmjXr173Jtr1daqXAnzILKOtw+7dvqfyhsbJk2zdpg0yYgGoIs2C4ZHs8/59BfqanykR5nvlqIJIQBEgiiAEtoTMPyYcfr6RzEh+xEq2pLpBZaLKTpivAYTMSUChr2MfV541z57AH/aUAP7F55/X+dLxsEOtJY4fO2HHjh6zkVHah3Afw7Zu7Vr7/ve/n+r/pkgSS10ZIBP5JGMI0IUxOnv2nO3bd8A+//wze/wYI7dqW7ZimS1ZtlRtAJD7qf9cW5tYSwHCJLEPBz9dMfXmOSdsZ9hh7Yds4YIFtnb1GoG+NWvXqp4RdgznUPrS8VoYOrF39fV26cIFu3L5ioI+gv09z+61L7/cp/FHlsdcY21RN8e++/wLL4g9YK65G+h+JROYnwCsDRs22vMvPK+1jtTs5IkTLs9LLBAS8Z///OcCPASY9ME7d+68wN3WLVtt0eLFGnOYsT+99aZ98MH7mdum2lEhny0UNK5bt20TO0ZfQu6F/QoWUuN4+rRYXNhmavKoj+MZHD9xXP0bSU7wet6rtXWGACEAGukciVnGhQQLv8NraMK+efMm/R0JLvJngAxsKDLYixfO634AorCds2fPUU3j3du3ldAgMcBrmW+0oIiAHNMZpLUQAiRBSARhELRu/TolGADlAGnkrgByJJs0ked1v/3tb8Xccd3eCqNC31df0ZFRvQ7XWhQuPIO2jjatrcbGyfbRXz5PlJpAAAAgAElEQVSWAgR5JewPklFeB5Dfsm2rxpf5c/oMLWFgwhvFkgLm/vCH39sHH34o9o19jPUpmf3wkPX1DsoMauvWzbZ37x7b++yzYkWRdKo1jcxJaqwd856eHu1bJCdIEA7090ny3ohcsanJ5s2Zo97DMLCff/qpPbh333bvesZWr6amc4GSOMhpz5w7I/krbPCsObNkzBT7S1WV751cW+ejxwK3PH9qeGlVwvXxZ/GSpaqnZK8/fOSoffLZZ2pFgdy1r5+ynuSFkRjCiPX/tYAwCxEmgB8TfjtHTOQZQu2mOB7XFBQj/PAHr9uPf/QjJdOR/tJnFNAHm846JnnzyssvK0FHXfSRI19pPkyZPEllAyhFUIig6GDvZ63s2btX65Q9hKQ+5Qoe/zk7qTp7V2X9x9cQsmX2JoZQgPC3v7LDAoRVRUCIGQSAUE7vCRDmTpE8QxgZuexBPAUQxiBkYd8EgLDE+zo9SB5ifFaW7U4bXr7BfNQCZteTsvuqx0sW31DnwZQEqIlaIKQ4EcCHvEufm3PHmwgQxmdGUBV9t/i+19Sk4/zbPva/GhAWWR8PelOR6zjysIzF40idABA6iKQhdmIYErvqtvf+pXtPzzXMKAJwxnQvTvuxgNCZKAeEZG6cfXI2Mmo641kEy5GXL38ThrB8zpZeV2nNXn7O5v+e/51xGcIKl71GUbXmWUhG82NVsoOVsnQu/S22CkA2qQ2MlyUpJnNaDEBihQK8hPyQMSPY4ECGIaTBe01trdwJXToabFJRqslnRN1u/j5LAaHXt0ouqsRDpU1pRIrXqPdVr7Unj3UwxMbHtIc94/UYEyhJITmgA7E0gzJgGtBQgDAvGR0esv5HD63r3l0bpeH2QJ8C/0l1BZveWG/1I4MylqkcHrSaSm8ezgGNs10YFHkPNaShHMyM8bDGVOObk5Jyz2Q5AX3O6mFpXy35HGAvLPzzZi4xpiShoucegZGbyLj0k3HIt2dgLKKWrq+3CAjZQ0IyqqwyJjspwRC1zlwzQY070RWdd+OwU/0hDXMT2I3nLivz8vronOEL7+lgtVhD7eAuDAPIKBfrVSPLTACj56m9twgICZjJkGq+JHAhyWhyJg7jHu3nuYQV4yEZKvWvMN64t/b2K8lB1hozCDdP8sQUEkGuU8qWBAipLyR44fNolE69G2wajZwJLBn/qmoO6uK9EgjOmDFdwXhzU7MyxdTdEOgDauN5cdDDeGGkQdDw/ocf2OEjR+zRw0cyl0HmKNv8xkb9vtpktD+y5hnNNnfBPNUAwliQCCDgxzETt0dJUlPTe+apuzfTJ3NIYGT7jh02Y0argPb+/Qcki6O+zZ9ZYgVDXv9XAsJgTYsOvTFnTIYrSKFgePbs3m3btm6VGQaM0JEjhwWcbt28Y7W11VZbVxBTRaCPKQMsFfvSB++9LyABGF68ZIkCdgJpgMXJE6fUTgGpX2//oNqPrFm72hYsWmgzZ88SEwYgBAwi+yXgdUDIHECaVancJmubAJdnpr6YrGVJ74Zt4fz5spB/+eWXbPnyFXpGyHkBZxjFcI1hcgOgv3n9umoVAUiwRxjD0IgbwML8Z42SeEKy2N7RoTrJfD/KgwcOaF8E6DMGjAcAmTUBOMLGHjaLJAX3ASvxk5/8RIkG3h/wxnvQagF5MQY+1AAji/zk009s374vxS4BJvpTDRf3C8ADxD3//HOSac6YMVOqAsZNrVH277ePPvxQPyPJQK9DJLFt7e321VdH7NDhQ2LkeV/Of8BXJEBgxwF9PHuk2zw/2BDkd4wn14NpzL2798T68aw7Otq8r+bpM0omwMIDxO/cuiWAB+uFhJoAG3CNtLOnq0vumhs2Yrg0U8/m4oWLduLkicxBlWuhlyDzgrOF54FDKQkjxjakrDxTwCPyX34Gc4ZJEc6gjOWt27fs4uVL3jZlWpMdPHxE18dYwpjSC1F9D+vr1OsPsA1TH0waZ56rZ6rVigLGuVXGLzU6i2E2cSvt6upRmcXGjetsz7N7ZOzD80eqiZGNTJKoR+8fUFIGcyCYQBKvg/39GhP2Qerb5syeZX093Xbvzl079tUx6+nqtheee05MLf0GYRyZY5evXtY5wpxqnt4s4Cznefb2XGlDb2+/tXV0qNfg/gMHBYq5V6Sty1esVJ0o+xPydljTP7/7rh0/fsIeP8HYaUixhZ+3qWZcZ2sxG/XXMIQZ9hifSyqJpvL/iI4FGfbIV/mMjEq+S6IENv4Hr/1A59ely5fsD2/8XpJQ9gMSEZhAMV+pQT64/4AdPvyVnb9wyQoFPwvV1mSQOvdBJQzpS7p67RqtBxJn3qrK5ezFOZLK1L4rQNgzASDsGhm1bg7xujobRepEAEddBlpg3USuhjCXgS6VCBVdOid8OoGOnwIIZdoRfEGUowhshMuiZ7+iR2EEcsGS5DPdXn+SzE0wzyF4IHsczE2q6cksuVPPqgCEfh1FNjAPCEuA0DigNX4ewdfTxmTCn31LQJgHLvlxKAE+E0hGVT+Vl94GuEuBsaR/CVhzWcEQjhmH3M2UMJApuIzg3wPDYiAegNDZIXqruYyXzwpAmP8sZXtz1xg/y5iuMklvBLfOann9U5G9Tax0rlVEfizzf/+mgJA1U3wGDn7Kx6o4VGMBYQSo2WenwK54f94GI2R72mSqveVEmEB4/Vafs6vIcFNgHPfu11QEhPl1VQ4IYQfDmbYcENLUlZoWgi4C9/aHHQpOuabo8cehJHlkQ71LJgheS9xz0xjIdYu1jkw0sYSwOMNDVomjZUe7dd+6YaO0PCEhgaTURqyW/oOp7cRgb48N0yrAqJXDTMSTPcES+iHock4xdPW1ShplffrCvTIHThi/unrqM72XW9QMBdgXgwqrqexfqltGKpuMXYIp5Br4HWRHSlDJgRUptvdBBNxgnhLqBg4a799XnE9hfMSIAd6QVwXb6fuhr09Z3U9u1PMPR2ZXDJS1Xsixhy5zdUly7MUCyoDooVEbGiBnSK1WhcAx154l7JKZkYyoJL13gyvGJCTGciKmN5bGxg1v+IrMMqAwntPgQHHdMK8IBAf6XJI0NIKE3IGn7/KeSPI17TWEcljOAcItmzdJekZwzWGP3I1xIbjRXpXOGMa7rq5eclASLLB2gE/uwZ/3iIJKnP92bNuu1/A8Dx4+LLDJs0CyRuDFM6ZmETkbGWTuH2OSVWtW6zOR21Gnc/PaDbtz45ZRWl2BPXmhmAAIxQf3v2zZcnv99R8IOMFyEAAToDImUTsYfTS/9syZgCGMgCXmKieDn6Oe1RbQmDvX1m9YbxvXr5c0jcBdrNJXR93oBwkbvRurq+T8iCSRej3GA3D81ltvKVG1fes2Bf/qATejVfeB7O/YieMCW0MjJjYShpG6LRK3PD8AtKTcg9SPeu9VvrzdiRckRPuo6IfJ58ico7rKWpqaJcdEUsmY8jPGl4AdltABUI1eA4uLQyZJBMxWYGl3PvOMnT59SvcNkxWmKEh9YZlwiwWMMQ6wiICu7l73MGB+AXr4bEA1QBLjGZhE2AeCToLHl156UawWLSMYM5wsVSM4MiL5plphUPuomsALqguEkVQfv0JB9bLsVYsXL7KXXnrJNm/eYmvWrNXYkEC4eu2a7d+3z957910HTAsWqKYNIIXUGZdL6gxJOvB/gBFsCkkJAC2BMvPwxrXrYhlh1WDLYDEJghlDXEsBRdTZIq+rrakWoMeUY8fOnRoHklasxZPHj+s9SMQwLiTFAKNnTp+S/BhGEQApB9fLl8UGcv/UESJpZb6R5EGWzb4I88daZHz4N/MZFpQ6UE8q3RarChCm7o/kAWvx+MkTqnuE5cNRk9o+kh20YgDUs98yXzHc2b59h23btt1Onz0jgMT8Blhy74BHTNZ4DcwpvwfQRn5On0GShOwF3NfeZ/cqIcTc5rnQGkXybzMlW7du2yK2j+RrA2oLM60B5gplE9QN4khK0qmuULCXXnzJNqxba4sWLdQeg8MofUx5rgBg5Nkk0GDfOXMAqe6670l4+gneuHXT9u0/YO+8+66tWLnK1m3Y4EmylukaS5RA3Mtbb71thwDOXHNvr0gXXPtRgSlO+1cCQi9DKhJDY5QOT9nongYIubaW5mbJQVkfyIJ5fsz1X/36l1pLqA+Q5QKu+TkJm48/+osdO3barly5ZnX11QKE3sWAGnfMrGqtUEsbtgqtbT4j74cRZ2xwKN8JQ0ilHTWEGMhcf9hh//ynN+zopQvWXVFhDylOZlMlw6t6QZz4is2iS8iEYtVUidOiH6gTwPf898UAjSiTR4AKeyVHzxwQzALnzOQketn5oZ1loRN0FBhMBgzKaKa+XCVykcrKYnF+if25gz5JsBLwjMmXAdPM9j/7Tklwn2c5ghXRpM3q94pg4GsP6fwLviUgHJ8ly0ludWYmIJFuJQzt3T5n/OtkMlenej6vLXHZoeqdklQuxrAUtBVvJgK1ADhRi8m/gxl0C3wHhAHcfAgSe5iYh/xnFRM+ufssC+TzBjm6l9TbjM9mA3A5ZKlzaPlcjn8HK1gCsoto1Mc3GfpMBAjLwWYpMEzPKJdkUGFUWgsaxxQCR4/IuKaQIUiKkH4/mB7+nY1pWSuTnA+I77W5LJo/n3AZTcmaaBmQXDs50CmaJtBhLXNohpmGzDq09gadOa2hibrr6P1z8wyhp3lgKanzCYawgpYPQ8NWhXHJk0fW19YmEFiDO2RlpdVVVVh95aia0tfTGHawX2DRA9hKq6l2EBbmLgKkA4BSl6zS4oLXZXMtJQu8ljiZ8UgKCjuUB3v0qnNJtlj4CEoxsVKtpn9+gKHIHPOyaB4fbqR8j+AWZQYsYki847nlAWEkphgrfl99kJIRTuzD3AtBKhKrMLfROkqAL3OcTX1CY87oeeca2DuTCqMLeK6wqgpMTaqsptbBrlj85ChcrJv0cSXA8ufuCZ6iAsMNQFS3nQOwDixJXHiv1wGMYlTnQW3KkMsoB9xYqoKgX2NbfG4ag2HQcIUs0GtgVXlNtT+PXbt2KrDCTRDQgSsudegxxj6uReDjRj/VYmCj1MABtTNCyNgIBgl5CIzUPP5Bm4ItpHBLli4RWEPKhmSUALBlRovYBwJZpHP87M6N22IPqF1xBYC3C8qDVP87YHKlvfbaqwIIZOWRsRJoRk1KzOH8WTBhUl3yi9ITKfYsn78V6X1JIADiYciRWDUqYN+5a6eC1GmpMTdST8x6AIwADALugb5+1Rcic4Sloo8ZIBbWBlCC+QWMGYAMd0b2BgJ9mAekhASVSLKQ7GF/j+wSgM64KRaI3rpp7UU7nHSUay8GQExunCyJHBI7jDYIWmEu6R1Jn7rWma2SjzFuOHoCLABWsIME0LweRhNAyJynfYZcBW/dUr9I7gX7fmrDMFhCXsc1ExBiDIJ0UG15hgYlT+S1MFCbt2yxFSuWC0QAPA4jOb5xQ+zV3DnzvE/d7t3aQ/ge4PLqtataH4yZ6pMmOftO0kHg8MIlzSHujwQ4NXLbtm4T8OCPzC2Ghqy946GYxTf+8AdJEGElCYw3bd5sCxcvEqjBOAaGnGfCmoletzQ2BxjyGYwDdW5IEQF+e3bvsVkzZ0pqCeDEaRbjINxFF86fJ9Mkmn4DKJFUY5KCTBoZMcEz34N1I6EFCD118oSkqWvXrRVry3yBfTx/7rzLQ1taVA9KAM4Y8Uy4dq6POSwG8s4dfQ+mku+zXngd18Ka4nuMMSzgseMnVPMLE0Z8g4yT5AQJnb6BAc0Nxn/hksUCxjt37pKj6fmLXtMMKBN4fPxYexxyXfYD9nXMZEiY0gKFfZXrxjCHeXDsq680l/h9pKIwzex7JN5IupAEWLJosTVPm2p1hRq7duWqDfb1STLK/OzseChmkfN49UrqC5dofaI4YG/hD/XtjB/KF/7OXs+a6832Qfb3OusfHLTrN29IDvrmn/5ki5cuk2xyRmurVD6UNkwlwdLQIHBP6xMcWaP1lEBcJBrHAMIQtedc2p4SGGuLKgeEKb4uC1XGYMWIZ2IPzIvgOLcA/swJADnJFwAfc/03v/5VMgYbsnXr1sqUCAk5z4YEyunT5+z69VtWW0s87OcL7KAYQlyvK0znFUoREjPhsB3xgitfEhHxXTCE0Zj+CS6jnQ/t1x+8Y8evXrbHbIA9Pdbe3WPDZHsrk5MkB1JlleozcKbMYt4o1i4DgBOCwTI5IVrnkf4BmzR5stiCfvTQ6m9E4JBvMl6saRPI4k+qdfKMtQcdDh7cjc/rVFwuErKnyDYTjKgfVmpM7CCj6CJadixmMzXPEOZfk7/fImvjNHkwkLw+ArVvBQSLoz3G9TEPuMrfM9/aIABBgI9gwyZ+TnlBcOk7K5DFhj7VR7FR8z4cKl093QqqZPSSvsKcp3yMInAsynt9mcphMNfmQwFayi7lgZhLDcZKO4v3Wr49+AXl38PrYmp1iPL9YFeC5ZjoOZUDwjyDl/+dmAsutQoGNM9GfvOZEIF/efFPAGQCUe9fHwxnnunMfU6u2Tjv6Z0Bxva21LiPP4QJlBeZpZBa86wl/0sJGfa4HrGBbqmfMTgJ1PsB5D3kxltzGHiIOyZbieyU/w86O1hJm5P+Phvu7bb6ygprqK62qfV1NpWWE3U11lJbY0211VaoGJVkNOu7V1mZmb/w2V7D5yYwrE9ktOGeWzLfaCafNXx3QOvlq5VyL2QORYG46qvURN77CXIo59dqgEJXW8CSpabujEVqVUHjYg5a/i02TK0cqKNzWWlRip5LvsUelsyAnCFxg6yY+yFbV7Y2gUJMKtgj5WRLkgTgnmPc+Z24LoIi2DreEyt/2AfJJtXqx2sINQdSv9aQ0TIm7A0BCF1GOiIwnmfovdY5nJF5bs6Y9vf767xdg9d9Mm285cyorkeAMAd0Ryk1HqqwSdMmW/2UBv0sXFX3PrfXdu7aYfv37bdTp07qwIfh4P6ivjFz8M3J+/NZZsmNVXteodoQGAful7oiAmPumT5kTS3NalpNFh+mhSQUdVdLly9T7SFjBRtw/co1e9zWKWawur7gMvB8h/g0iRhf9l3Ay7PPPit52cGDhzSHoyY1VAieNEp735jkWG7VSX4xPlwMQMh7UwdI9oZaVhgGAsq1a9eoBg7gxxp4589/Fpszb958yfpgYQisYDq4ZgIqnBQx3YENO3z4iGqeMPUAPMyZ4/3mSCDQbP0c9ZTXrynRCyBctmKFEgptbe0aZzVqT7Xy6h2Z288CDPJzxo11ynVyTfQRJEgGUPMeyB+5PsAJYAQ2hqAW4Mq1khTgZ7wHyUNMZPh5uDOyTpEJw+rwffY9rvdHP/qR7dixU2BHAPjjj8Uyan7Mnq21B6ODtBTnVZgx2MmjR47IzRLG6eHDR5pjr//gdYFSgA/un8hpYchYdwBO2lwAagClGONQv6k62spKvafkk4sW2bN790qmyj0peaeWFvvsl7/8F7t544aSX6+88oqYyy3btmmiAFRhx3iWSHgB4wAs+ukxXlwf6xkQDSNOUP3snj16nrw/tZO0ROG9kWVu37ZFzx1wyfXxXACSfA49JfmCgeUaeG+u/8L5c2r7wbySYcycOekZ3VRMx7qAreY+Oc+5RphUekNyn3EPSFK3bN2isSZeZP1zb/ybPnTMbeqTT5w8pRYy9IOc1twkcAcQJ9hHKQFz1N3TbZOnTLUNmzbarmd22fnzF1TXvP/gAf2c9jzEK5OnTFE/S+Y28SnyZubJiVOn9B4AXFq1wEIzxsit2TNpyRH7E+sLUAFTtXvnMzZzxnSbVFdr7Q/ajJQa8xlgjkJC7NzoqKHamdk6wxYumJ/zdyjGuzW17ixKXSP7nyLpFLvW1k9WOQVM+SeffWq/f+MPtnDRYv0hoQtr1oGT6erVtnLVKu1jrIFPP/tca1OgZ9RrCXXmlAHCAIuxE03YuSC9wFsjBUOoDc1NBZPMPza7MUn8fAiUqyWMeHFkYFjs4MuvvGQ7du0UUywm/vBhe+P3v1PSgTm8bfs2yeI3bdyoXpVvv/1nO3/+ot25fddqqt0Jnv0yVHOxD5PUAywSKxDX8EXi2Ns15cqtvgtA2Dc6Yt2jw9ZlZjcedtj/+9ab9tWli9ZVUWGPBgftMfb0eUBI4ELDdDLDqeZEAxm1TIFv4/D5uvq4CDbQGPf32+SpU62+sVGAMP6IwUg9BlO1ZcqSFgGhAET0CUwSoRJAyMDTIyllzaMWTRMok6j5gSmAUWag4ZOleJMCIBNw1Png0QGFA8J8tj3P0OTByTeDBWpaOe5LxwN2eUBYDgCLoGGifLGzQPmv+IxMapcab8toQzUtw4b7n4L73GV6rZAHrUWWLNUH+iAYTZFjWHkuChBzdTzOAgZ7mzJENGuPQCeTd5Yyg/nnGSGRTz1nl1mkcZjz3Wjgzud/bVIjsW6ZSG2cZxNsXb5XZb4+6Zs99+Kr/JpyBjxpY/R56SZB5YBwzGdEEicNHkzPeIBwrPdr8Z08yCyVvYbEDodRasQIqmGFkMkoaE7ujeE4KYmX3DCdrfPHEqvLAXQGCAnkAYTMrRwgxGm0ZmTY6jHmqKmx1qZpNqtlms1tmWbzmqbanKmNAoSF1H801n9sxHJoTc6f/F2ycuZqapKe1Rqmg8xlae4KFoBQIErtQKq8zmNgwAaHHFwyl0Ou6LOuyMxqPHD6lAKjFBDqkBh0h1MdLGoZQgN2f9+yhZmtrfLVnAFCtbSolvQswFcGCEe9vhRGMn4Wh2TMi2AJnR30Q4x1DfvF+gfwuumT7wMhpQxJagB/PidjHIeRww5ICsWYcY+RPNNzSEyiZ1gxAetLFvou8ea5kc0m8y7zhcePxBjlped1tfWqzaGJedP0ZrkXEnjxOTBaW7ZtsX1f7rOTp06KZaJujGvxZ+PgMli2GPM8IMzvqwR4BOmSAHd3q2aVAB35GvcDE3D/3j172NlhNYVaSR7Vc25o0HsptjmwGeynN2611dZ764GQeOefOZ9F4EowzGciDwRoDPUNummV0+rZVx4QTrjnPAUQxhlGvZKUGxVUlNSJHZy/YL5t2LhewJRzlhqyQ4cOqj/dunXeCoNxAlDB2CAzo9YSNu7gwQMCCFw7wTusHCzcnLlz5aDJWMIewnQBPPhozEgWLF6oBBNJE4JOflctWcu8cmId8zOtUWoH672GFfBB8L1lyyZ7+LBD70OAznNZs3q1twyYM0fJImquuAaun/kKaASowDQBumimjhxvWlOTHf2KnpFnVS/HnGacAEeb6Em4Zavm67mzZ73usatLSQTOHX4HxnL+ggW2c8cOXQfz4Q5Nya+7OynXwWcDXDGiYd4iweS9GB/eZ/78BZoXAD3GBeaM/Y6kKoYkPAsMe2DdACe8H8wIc57EwocffmjHjh0VY87PuHZq46iBZMxIOgD2cX3lmQKihoedJKiu8lKBmurRjCGktyOurTzLy5cvqV4Q9ovA6vnnnlXCB0dqgdCREbkxYrpB8oBxwpgD10dAEqUIsJTXrl7RXEOySuDOOFMHiAwypKA8H75g/Qjm2QcEfgv0Vzyje4Vxhd1lziH1RR5IogBZM+v2UedjO3v+vH4PBgxHTs4z7pukWUNDo8aYa3z4qFOsNsDo9t27UgjQqoBnx3PEPGpac7Nqz5A88/7URZJsYB2wdwEyWmfOVMKB34cVJOGCKuHylcvW2flIexRjB5v+wx/8wJqnTrXqygrr7+mzSfV1aqjO8xXzOzCo9hMwjIWaakl3MaNhX0JVwe6mBCN7OHVvA/1+Dgj8d+vzIIIqZMZYbUe+Omp/eOMNmz0XWe5s6+sfsIcPOzV2JDNwHgUAnzhx0j746C9iPpGOxsL81wBC7WFJLupyu6Jxn94/KZT00EM5VRYuZ8ygXlPcIpVEHBq2ZUuX2fdf/b6SKsuWL1df06+OHrGPP/pI6gvG5uVXXpbknVpD6l/ffuttrQfmK3OZZDj7ZTCE1E23tnqPy+ktzdY4yfv6RlmIO4K787xY1O8CEPaMDNuTkUFJRK8/bLd/+u1v7ciF8+pD2FNRoYb1w9SxBEOYAKG7DiLNKB6UmWgt1WtkbEkeXE10ChE00bQxYwjJ1DMp6f/kgZl/+QcLVKRgLeoGOaAiANFDrqBWyAs7FV6m5s7uIOeypjyoE3CK2pMyQKjgOtnkjgUX5XFZYrjkUujXoWbdSbLHq9m4ImOQB0jfDBj8dYAwrnu8658I9LgRzBj9UAkg1/ok60rglNVopD5lud8NaWL+fjPQp/H2Z5oxYBlTW5SHZnR6PspJz8zHLsDmOKC+fFNIGSUxFbAhmQOosw4BEv5tAWExOguQ+HU5k/HnRLQ6Sasizc9YI55/K66Xcd8jAcL83PY9tHSg8jWE5e8T88OfXpF1Zcw4pJEbMfcJ+Dkoo4aQjGLUIqk3YpJgev2XP8Miu4wKgP8qrEq1hA4IYQgryHhTbzcybAUbsYaqSptSW2uzZ0y3+a3TbcHM6bZoRrPNb5pqhco8IHTGvljTGQmE4niqdlZgJFoUVOnvXKNYMuSlZYDQRS8AlIHEIgLcvC7Sm6IjvfdzUcZWYivSXkQvxAT6yM6q315m9OLuiMFERW1g/lnF2tF8TUY4/lnJCTitLQE3TIQSe+KA0BMzwe5lTqs5eWzMDe3AIR+lFpCG9tjkp/cVmKMFDXWPyTk1ag+1PySGNQ8WuV+pN5JjZZYwou6Q556YRr5P8M/YFBlCGNsB9ds7cvSoXb950+49eJAyeP67ZOSRehGkIQOkxovAmffbvmO7bd6yWXbqBNVIGjFnECBM50S2kvIMoQ7t4irLnJfzrrkjI2I0YAEV2Hd1iTXq7nqimlBYaK4NloSecp5J96CAa4sklVjrlD3Og31kj7gvTp48RaACuRt/RvrTnCtUZuZI3+xsSUnPCaoZInlAgKnkU3Wl5E8E3atWrZDBB7VR9+7dlbMofxiyrdTf6o4AACAASURBVFucWWLMYbF41gTwgBlqOD/79DP15PM2GR1675YWB4QbN2zUWUm9Hb2+ANkcK5j8LF+1XPK0/r4B3TeyPT+vPCkWX1liB4MZzaWUAKytNfrkrVq10vbs3qUADXb4xPETSsAggSVoX7VipeabrPo7O1N93kUxUNSZUQuNNBYpHS60gLkLFy/YabUcOaEkBkw7pjvMQRqPA0ZJAHz55Rd2//4DyQxJlAB+uAbke/SxBDgjA+WOMOh4449vyOmQdcbPkHK6TPW2ACFN3WGS6A0H04r7I+/L9+lLp/1YCgPAYYUSCuvWrxX45JnwO+rrd+wrObo6I9qglgQ0ggccIg2dOWuWgCdyWWd3D4vtfPT4iY0M04d2is2d26qaWn4HMLd40WLtMQJ+N2+q/QLP+6UXXxDzhsqA94ItdLfR2So7wKmXoPu555/X8+D7Dzu455ti/ljjmzdt1r7GOsBQiTmGcQ6gmPHjdcwRvpDnsi7ZB6hdBJSRlCH4B1CeOXtGdffMa5IFsHOXr17V/gtgovclZlKAyfqGSaoFZN1KynrmjF6DaczDToDeTbH2qAVkolZdJYaR2rOtW7bIRIo+g8hCAdckGmCHvefhkBxskdlyfewfjAPf50ztaHsg4Pfzn/7MGuvr3SSuskrgkJ6EtKGAJaT/5uNOWkycsf6+XgFFaje5b55HJCJJPtXW1yuZpKTn8Ijdu/dAQIf6Qc6vufMWSN3w4V8+1nx2trTTbty8JeXD7r177eVXXtH4s9ZpQ8HnkkiJbI0fUcUoRftrSRyXzPLG2bRKXqf9l97LjgtUBpD6Lrtzd1/GIubfqmRvyO3j4b3AfH399ddt48ZNtmDhAjHBsPRHjxxOLtTDakgP880Xc+jdt9/xnrTd3X4eYmRVXWNPurplFjR12mRbvnyJvfjiCzZ/7jybMmWy9/1FvSOvABz6iSk8WfqdAcLHw4PWV1Vp19s77P/8xT/bwXNnrb+mxgaqa6wfyrMCQJh6MpUBQhXsRz1RqkPLpCnp8CyGl7kG4mUPOoLOKLIcHKDR8agyqCOjjpxLHqgAIfOLzHoRgEU2XsxcAiled+FYMkBYsTl7kWXJnNjKguKMNfkaQFgOHFQDlwBh9PqKA/X/T4CQwDhYm3RDOlQAUALWYgRyMtg0zpn8K4GTpwHCYs83BzoOGottMkolW+Xs6MR1qgG68nMnAJCC5WQqomsL6VxOZuQMbynfkv93KRvsgch4gNtZ1jBrKbmaspq58m1rIub2PwcgjATNeMEmMiv+8BzZnDsSIORQiDozsmJim8Qmp5SSmGTAlzNNPG2BwQQIqSFENmq4RoolHLSRvl4b7HlijTSmr6+31uYmm9U01WY1TbbZUxptVmODAGFRMuoJGgLqaCFRPkfoRwqLCZtGNjkasxOsq49jarycup1oj2GfkpRSgJCkllvyA7a8DyFGJZp5VlHhADPYSj6L17k0lN/zpvUZYyrWIzlLplYx2ZpKYC9AOeMt+/ScqUawbtHzytn3BGgY+5ERBSH8PAOEAdQz+XFK2iSgqevDJTbJRYsMoQNCzAQwL8j2XVlq+z3GtetATP05JVOtxtDAAxL+RMImc11V2wkch/MM4YBqrJAnYfV++eoV/11Mf+rqBboI2jBtgQU4dPCQ3b13V+O/a/cu1RAifTuZAGFvV7fAaQU1c9XpjHCKsAgyMsjhycIs65z2LpcDVyrLr7KFmmqNBywCSRC1N0p9KyWrhfntd2mXEiyJJU9HV0k9e1wEDMqK5ct1HwSOAAzavBRrwCeuU8/vYyV71qgKIjKkm/+Z5gx/hnxtVBa4vwa5rwJMkIwuX7ZcY0v/tqvXrmiur12zVrVaOFgSMDEmNEYXM7NokQL+j//yseoDYTF4dgD4OXPnCfQwNp99/rkCLtjgukKdwOILL74gxgeQhrSOXmC4rqr+W67JZX0Xk6xX5mTpD2OPwcrWzZsErmFiuB7YZl4HC0c9EW0hcNpkHSMzpO0IyQXABmMJOEC6CUNI7Rl1g7AkmJHAJkW/ORhHAKHq3pqa7cMPPxC7xv2QLIEh9j6N3bp3ni8uotSbAfIAzoePHJajJhMPYNwwqVHziWtmjOjDiJSXuU+bHfYs2CXV4ldQJoPLKlJvfk4tpTd/h7FdtWq1GKLLVy7ZF59/LqDX3vFIyYm5c2fb6jUr1dYBppN6R64VEPfpp5+pFyTmLQ31dUY7F8yaYNWmTZ1q69auE4sMyNJ9dnTYP/2v/yXzmWd27dR9Mm7cH0APJoXaOIJnvocEEYDH9xkXgE172wOBDcYWMAtzyVoAzFLbifQPWSaGOLiaIreEXUXRgNwW5odgnnMIgIihDTWBABnWEckO5gTr8fbtu1IfqMZv6VKNN86jhZpaJWRY4ziBfvLpZ2L8OOe6nnRbW1uHXbxIbeCQTZ02Sd+nxhGpNC6dJKQwmmGc6TfKvk2CChDOPo7slv/jTowRFaALB16kudSWwib/5Md/YwXaF/X22LTJU23m9Om2YME8mzp5ijXU1Stx1dnern2PeVBXX9D98zyYu0g5WWP1kxo0lzijuM/evn67deuO6liv37yltbd23QYZTFJXOa2lWZJa/g6zTc0gSZ49e5+Veyzj8OFf/iJABes6JNWXlwEkTinbT/8qQBjnV6pXZ1+B9WSOkSQhsTHe14SAMMX+7EsAPp498+KTTz6xw4cOKcFFuy7Ou5/+9Kdi16lzpf4cRp1kFWsMtQb7EusPh2Hm4vTpLUoWvfbqqwLjAELOS9QQmOx5/DDoxnKUVHwXDCGS0a6RYRuorLTrbW32P/73P9n+c2dtsFArUDjI4VxRZSMEHDAoFdShuGRUTbUTQleomw+ck9FHXq+i3PlEUkc5SLppCO85IEBoyrR4Zjw1hU5PN2RpBIrBJGSS0WBLymqkYmK4Jjr1SyMrn6s1yMSHyb1R+YcMIDCLU080D+mKwUEZaMh+T68LJsBNPfgKQDge4CifwOWvUYicBWjlrx4LIPz6U4uCsvF3wFr27HJvmdTlRRlnruVG1D9xQPIZAxixpDdkbDItd3q/8QChZGMEvmGLnuS18dqQa4W8rLwe0t/62wPCmJ5KGiQTC94pDEYiGEvR+xijpHF3mdQWIp596WvKTJXHkSSPfU+XS46ZD3HP6Wdjpct5Vrd82y19N5duFNnv8a49rqKETS8K8pwmSZ5Eebmnb3a0IajWYUiwqvoBNQT3ejZAlwxakjOoApZUuxfyWoZK63zUDH4NMFgpySimMkMylRnsemw9He02pa7WpjQ02JS6OptUU2l1NmxTqytsSnWF1YodcDDqJkJef8VB7tJD1/CHZJQnxuu8tyBOou7syWvV5ywAoWoI/ZBzwxTAYPxBuud1zXwOtuSasQr2PcmWd+qNHn1usAMoKroru3Sefcubv/P4VeOWJDIuk3PZr+r0ZIzkv581e09/l9HLOAxh1BGVO1IqYYcRS+ybum5XBMScUR1uMgvi2hhLDjcFokkiGzVorLMAf4xJXW2dN2dmjGhBkiS8zAtnUR0o8v8hLCZxx62qKjHDISj54sv9CtJgkqhz5/cJjJHwzWidaUuWLlUAD6tB4Myz3bFrh23esqkICG/ftt7uHhuBgS44IPQkksuTXJVe3HO0P6csc6gfgnnmtUokqJbEzbY47LU3JiYxEbpibwBavre79ElmKLRESQOdb13EGBSqawRw+VKtItJSJRF833AJ+fhfEwJCfjtFZ7E3xDuo1p9rhE2urrTK2irJRWfNmimTEwIp2BsCatgXgiHuH0BIME5gyBriNTQEp8aNGjAMKAi6MBDBoIG8x8yZs1RzRnDHPIK1Q7pHqQqSvZWrV6kmj4AKRghrfQDh8BBrzhMxkWzSGZjArMx5slYtHnPMnj3LVq5YrmtatXKlgnP6icE4onIgKASswKggEcOIA+DD+0aTdUDd+++/L/dTQCXXDQg+efqUAkL+zphz7zBAgEwAzueffab6QIAKASW1WJ38vadH74OZCuMEW4G9P8wjY3v40GGNqdwtJ0/ReuDvSA4BM+qNKtlmQfuz1BnJJM3XFQYzGOZ4vT4mNvSo27hhg2SRxFyYvwBSrl29IUZsypRGOeUir9yxc4ctTTVwgKq/fPwXO3fugiR1Uxon6f0AmQAS9hWAC4EyfwjceT6//tWv1LYDlguWNsYegxxkoYsWLLQN69arrQevI4gGSG/ZslWtFZBNwsAi4WWs5s+bLybtwMEDMnLheyQcmJck8eizeOPmDe3FfA/GkLpFXstZ8NIrr+gZ8dx5ZnwBNDnDkDwiicQfgetkL8ZBlLUO6MYNt6ur2/YdOKCEyOMuXEUfW9sDzGJu6gyZv3CuzgfW8dJlSwX89j73rJq4U8NMjSjPCXku10HySBLmwQGpDKgfv3/3nuYN8+jwwQNio154/gWrZT8cHLCZLTNsJlLXma1iAtlPayoq7dHDh2pRwn1xLqxcuVzGTjgzR807c5eyLRJZLEJqIx+0Ofv81bHjqUZwjbXMmCEmkf2arYJExImTJ8WQL5i/UG66AHHu5cv9+9wp98QJGxxyJ2+PO3x/iq+/ChDmTGXYV5D5sp8wR2l9wn6QJ1/is7LknW+SpWqCigolL37y059kkvA///nPtu/LL1XLCU5BbsvewxxCigx7+MXnX8ghmXsDrE+a1CglQnt7h+Yn7tSwttu2btF+whpAvgsTDWPN+Qog9DYk3d8NIHSXUTPg1rUH9+2//+9/sn3nzthQXb3YwX4O4AQIsYwVI0dhf9+ADQ0k1k44KTlABjDKQEbu4JwAEMaBCkNDBp0NGqqX4F8yS73XWOZFsrIcLON9woQkN89KGBvPxscfl3IG2HA3y2KAE4FOWSl+MRzPgcByFsl/16ddBAl5yWhkv79OfhpgNN4jXZ1VJAv3Cc76km8/TSrqP/OgY7wvD1xyizZY38ScKWDGhW1kxHq7nhjMPYkDOQJmMl9/58wQJtURaoxSnaCeW8bY+fPJ6jxTfWgRRJdnvb8dICToDpAdwSbXwjyI2s5gDItS5eLojMcQxnPJM4QlzzY01j4xxq1RHTv+4wNCT6p4ciJjETKprQZVPbWK7GiO1RgncZFtyGm+jjcno14qGG6xdqlQh7VZMqasS/YNZI/YqRcKCqIHentVP1FZqNWBmCkLuFYAHowO9agNDVahHnAeG+tZjZostasAh2EsI3Zw2KrVh7BDfQinkCFsaBBgHOx+bE/a7lplb7fVDPY6IEzsJGAwDDnUK4hedn2YynjLBzFY1UjOvfk7AQ3Ahc2b66H+zOvtkLQnCWilt0kIMBj1eGIIqddpbLTGyY1pT4i91MFO1OOWA8L8YcZr3Am3plibmy3b3D6baqmzPSYZ2pSvR+0tCdgrWZfrjRqJEpez+DVGOwm/jnBMdfMYwHEwhTEvVEMnQPjY1Rqpcb2SPKozcrDdMGmSDkeYCupOyThHMqAcEDqg9GdXDghpAH30q+MCIch0uh95cF1RbTYdI4WFi23WnNl6lrAKHLwwBdSJwHjgrAhDSJDY39MrcFZZW20GIES6CypLypOohY4zIg8IY0+Jekk3/qkUGBTDFoAyGS+pjp1nQTKCBvJDKbtSU2HV9LesLWSMacneMw4rmSVFE4LUdZYna9OC/zpA6CA4X4tcISkqNTZ8v7Km0qrqMHeZLKdInCgJkADcBIDqF9jbKzMVAlxAItJQgnQYHpq/I83i3xiifP7Z5/bpx59JsltbXxAY5I8AUmen2LbeJ71mg6O2fO1K27Zru7L0/Jy6OsnSrl214UjIJFMml+A6Y8ifcPjN73Owf3PmzLK//du/FbCF9YLNPH3qlKRuAARYIVgVDDMAewAWGAjen+/zunfffVcssEDwOmeWYA7lgHrnjp4zbBn3//zzz9sr3/ueAmXcNT/44AO7d/euxzQp4cDr+awFCxfay698z1544UXtPQAYxheQzPsjl+KzfK8pxhxeTM75ntx/s17NPhbst4xfb8+AtVBzPW+2rV+3XuCMVg6HDx/Ss6H+kGcgkEnN3CQYrq22ZctmgRPGCkB4/vxZjRV7HX0R6T1IM3jWNnWLrHnmB2AGNo+6UJjkQnW1AOTmTRs1TxhL7nHO7Nm2d/ceAWQSBbBls2bNVv3dtClTdQ/Hjn9lV69esSePn9i69eslxWQtAwb4AsgD6liXzEdkyaxJ5ip7AJ+DYRHrEFYI0ydedyXVJ65csUrnQOdjZ7hhNrnnQm2dADlrDoZn6dLlel9cRW/evi1Q2PYAluqeXb16TQ6y9KBDDou78LSmafr3iy+/JHYNyTrvxx7HtQHskWYCCJGHAnZIuA0PDul+5syZrbYejB3rq4HEJf0HZ822mdNbNc8Ag4WaKqutrrGuR4/tyOEjYl/pa0prCwBhT19PltyUy21Ls84YXEVx8KXHKzWEH370F7t05YrNX7TQlq9caWvXrVet/JPuLrt9947qBWFyefZz584Xk8u9ABSPfnVUyaB/a0CofXN4RJ/DnKTlCgkDwDaMMsy116YXDTAVk6c9sNwsT2qUyiqdBz/72c+05gF2SJs//+xTu3r5mprOL1g0X0ZLixYt1r5Da5Cjhw9rHLkm+kLqWQ0PSy7a29Nv01um2fSWJps+g/UwyUssqqtVJytmW67nQ0oMUY/5nTCEAEIMtvGVu9r2wP6Pf/ln23/2jPUBBmuqJRsdRmIgXZT/IbAfHkwMYRrd6P2Wi0/GMDdPYwgdpRd7TWkDT/9WwJV/ijm0RyZTP0sHl8s0I506Nvj2QMILYyOL6u0tyh3JisyJv32ETjlWsDSvkE2z0pjbg3pnJSPAp3WHy1mC6XM2zWdp8V6TqUoybYngIwJ9dzothRGporMMEPo4RGCQNzbJm0fk3ysLFkQNFFnSAKgO4ovNNAWoCOrFlrisrfyrCGqL1+2Z24yHFJsaMs4I+nifoilF9CDL3/tEOfD05BKLXQQ+MWH84IwAlafs45Grh3tK25SxSYAiGzcGVP1bA0IZwOSSDTn7foHBEkA45kkkUFL8/gTEfdGYJr+kcqCWOQ24CkYnxhPTBsaA8Qwgolo6fjcBgtgPvH6N4MTvh8J2kgr++57ZFzMDY0cgOppaT1BHhpMlrNyjTnty767V2KgVSCzx2pEhqx7ut5r+Xqvu77WK4QF0jCkB5MYxNPflMAngmd87Qg4dCoRIDLF2AzQyLyur3NWyOkkLeQ9JApMRjIAE8nc1rndwIIBFv73EfLmjsrddcGVi2o9w0QyZnvZDL0L3xuQVWW/JYNqD4fZgvph4CGdVPltmL8HAubVs6s2WficHGAB3WUJLSR5aPxTbv8SepEC0jM/WOKSgXPuaemL6vst1MkcYf++n6HWU0YeQA5Xv6zAHSMHEBNssIxv63mFz7s6wzEP+39bxUMEcGfW+nn6Bdp4b0ij6g4n5GB1V7zaytpIuPrNLckfqd06cOK5aKxgWo9a8UA0NKxBE4KFzChfV1Hs1pE/5hAlZsdH+UTmEWsGZTO4ZGTD1Q4X6uiQZHVaAzfygJk/7M3tnMknwRs7eRiPmZYkqJdvQ0rkRwDLH/PKs1CpqZET3ypj2UauZJNplb5HbEByk5hOk/NsTsGm/5X9VowrCCOYxJpk/f742T9gOxpNnCuCjToqM/b79+2zKlKm2eNESe/XV70uSRcAOI/fFF18KMCLBmjx1suzsYRnIwF+7dl2mGwO9/bqGRUsX29r168ToEewRbAIYOzsfqhaNmj56SlJzJUfUpEJg7dJnjbmjRIyA1KiSHsxHGlEDNrhG1i9tQwBzmGIQ2PO+BIgAGu61p6dbYICAHLAC00lbCtYX5hq0dsBIhGCZfozY/xN7wBC8+NKL9jc//hsxNkhl3/rTn2QKBDsAs9PS0iRzCz4P+eiKlSvEvPC5JBdgCPfv369+gIOSIHu/0+HBYevvHbCaWu+3qTY6SVKn3p/EImlODeMkqdjHbFJDvU1qbFBAT59FPg+AgjwWkA7DqTYr9LWtrZUEDmZ47ry5AlaMPw3mnzzB7KRCTODChfNVN4h8lOeMJJ35g6wPZotgGldVxoj2CUhWOx56i4gTx44L1NCTkqnGa746dkwJHVo2YIAzZXKjACTs7NlzZyVX/OEPX7ezyMYvX9LYIrXdvm2bEk3ssRcunNdegbEKX4Czjz/+RHvG9199Va0leEYAbYLzBQsWCtCiZlF/z7t31VeR66D2ExUHCQD6VhJbnTh1UvOO84Vxo/6OOYwZz67du71Z+UC/gCOf2Tp7lt4T91zmKvOSJAB7FxJVycD7+61QXSvma+WqFWJbMS25cvmS5LlbNm6SgoYawjUrV9m8OXP1fcaY/oT9PT12/+5dO3TgoMaXMwtQCZva3tGmemYSt6xVnFRxXAcEV1XXWF//oBQxBw4esnMXLlj/0KAtXrpU+yYsIbEeTCYmSm+8+aZ1d/VYobogpo6f0bcQJpU/+ab0OVV6UWmSC+XCZbSYzs7FMel1Xsvu65f9DcMh7olxEot++LBk+JxD+a9yQBicR7CMtEn54Q9/qP2yo+Ohvfveu+oFyvqllpaaW9Y8UmE+g5reC+fOe4lHRYWAHvslSh+P6VHXUL5Qa01Tpyq56uDTk6vRCYG9iDmgtkzfhWQU3AxD2I0LU9sD+79+9Qvbf+60TGYGJBkt2BBBBA54rpVxZiLP7yaGMIIYP/wzaJM9h68FhPn6DI8Oc/U2wba5Nic7IHM9kxRAJmmkghi1aUuZ73QVLjtKRZwp8BI4Sz3G0tPzQy9mTchHPbU7Buik47jkZyWZ3FT3k2f5Sj6vjJXU7yYAEexCJrXK1fSUsoZ+FdEsOH+Rkdn2QC7J9VLw4MYOyVUxe25FoKEMM2xOrudfMKoBCAMERP0nrx+OZ1G2mstBVDlwglWN9yObGLb/Ienzaw3nz/GfRXxG/r3LnVIjkNU96P4SSEwDF4DX2Z+nPfc07nqDIiAcu/v4z5SwTYAqC8YmQmMeIo6Zb0W75VywLjm3/5samgCEuo+nsILB+E0wqccAwuJi9nUFEEKSFwCJjyLDxgFZwkDk3HtjLoUs0f/t10kAye8qkBXT5ckTBTQKSAGF/qdyiMb0zhAOPHlkPe1tNtrXK6OZugKtJ2ptemOD1Q0PWPVAr9cZ9veKBVT7hoGBTIYYwKwoJ/Vgii/WiLdYwDXUJaBhiMI1CsSoF6HX1MrVraz2LlggJhpzOuSV8XnUG9FaQkYzqUdhMWHlBkcu//S6yqiPI7hg/Fzu6jJTjWWwQsm8xttB+Bzx11Ln6I6l+r30+56gydVe5W37VXM1Dhuf1nis0TgHYj7GPAhAyPVzP7QOYNxiDjob6vMAyQ2HJKyEWNuhoQwQ0oeQeUJ9D+OGFIx5GHJaMc+pjYnXcI7Y8hXL1VMKAxIAI9l4GoUT1BG40+8LlkBtJ27dlvSHZ8UcUM0VDd6TfBdQh+y5JIGWtg/dy+CIDXcPW0V1hVVOctDBe8k1tFCw+qmTBIiVIKHlBj0me/pkYFNVCGbcn2kAezcgmuDsyQG3kqAn9eGNBAOBLgYqBLmwTAQe4335dlTq8BBrNBhj38JYn0PJgXKdTEBaW2cowAYY8YfsN8CAGi4AA8zhpIZGOWB6U/TN+n2YLpiojz/5WIwIJjtq/bByheS9BOc3btzSGiGIwigEJoDXMG+QdzJXAH6rVq4QUDuwf78CVeaP+hKmhvUkFhQsT2oQ689+A0h+2N4hdpDWBgBVJKusG/pCwgxFHRstLgCEyDhZ+9zfpk2b9ZnUMQJQqEN79rnn1HMSJhEGkBo7WC6Ce2S2gFlYCBmH3Lxpb7zxhlgNJHoE/IsWLVAjcer7AIpc68xZM23XM8+IUYC1Y4xhFp9094hF0t4zOGIDPQNWqK+xqkKV9fZ6LbN6d+aCUO0Fg0MCwkj/mF4AWcAnLB5SS9Ui9/QIlPB92E/vh+ktcpgPgEgprVIy3muHPUlTX18reeWGdeskH1U7isEhl4sniStGNLBWgFDcNflMTImQ4CGJXrt6jfYDniGyYu4FYEwSYv68uTJrYX7wfNauW2c/+clP7MG9+3br5k1JMZlLOJZi6sT1UoPntaiDGkf2GZhK6jwBOSSPmptb9CxhgGHmSBDUNTTIYIdnhTEQewnv4y2FCkpesK4PHT6qdct707NPYOjqVfUZ/d73v6+EBb4M773/vgxoaA7PZyNFLVWLIHke0nxhrQ71D6uW9LkX92ov4rk8bG+3luYm2755q0p2qH3etH6jLVqwwBrqawUG6wt19uDeXTmyUgcnEDqzVQwe6+jmrRs615DVA/K5d5IcUqJUVOns6+3ps5OnTtuZc+fs6o3rNm/BfHvuhef1O4W6OgHgQ0eO2C9/9Wu1YHjy6IlANPsI0tmHjx7JYCf2j3xLiadJRct/Vr5fSWGWygpQl/BcZs+h1naypMDs58w3kRW5r4isskReOsOYC4BK3EO/98r39Hypffzkk0+1B1RVVaj/IPsEiTDOmU8+/dTOnD6tWlgleulJXOk9Pdl71As9lZpgNMPz0jrFLT3FbFGKEfGmFEP/GQDhP/waQHhGbSgGago2VCjYEFpiZRpTSKtWgKUOnQpEdY7kEUDKMkaQ/ZQaQmVexwDCBLVyAbn/1T9DwW4ChPl6tag/cx20Z6njyzPlqkTKAqmMpcpRdHpQuTqMqJFSDeG4AXxp8F4ShCtVnIBFvl6vPKUe8tIMjBZdUyPADpOKqA0ae6DnGNKyH9JE3m3xPTvBfZCJGNexUE3UvU1EZBOzQF6MRTGAjwA2enZx+Qp4FFgWZbjjg44iuC8Spg4M8pJRfjdfR/g0kPZNAeFEIOibf7+YMZA9fq6GMN7DwX2KFrNeiYmxTRHl+PMpBWUTAcJIzMScmUAyWv7eTwOHE963R5Ql8z4ktWSL2QC9eyyfVwAAIABJREFUnm5AryHpEKAuexZl7VyGU/CQMWHpwzNASH/Q1Ow7A4RJ4hSAsApAilwEw6n+Phvp67GR3l79e0bTNFswa4Ytnz/PplSNWu3QgA31dlt/b7cCGzZqrplDS9m5BNJCCpm1G0g98rzFQnJeS6xXgD6YQYANa8ubvtdnAC5TASSAKyY0Ad98XZ/XDCYpXtQKenFvxrQCopzdr8zAX8jhMtl7qhmMz/CtxJ028+Cf6yKgQJZE3RJMHE52cZ9q9h73nByRx5OB+0ZMSZkrRkJyHXMpWP4YV6z+OSA9M5Kk2ynhxBh4AsM0jgSZgD212MjVHHL/zDH2MX4OcxF9GXHBC0asyOKO2Oo1q+2ll1+SrAhA+Olnn9mt27c0LmT7CbSoRQpTDO/b5W7UAoQDJFlGhMepa6+SHMjZZs3xPCjjnBxmHVSIEdS+ydgAZKsqraahYPWwdYUajX8/bTT6+sWcC2jmQXeOmc92m7LkVcln5xZx1L9KijupUfUrMDOwPmp8f/dOVmNauvaLZ5nmUTL5Kmaz/NV5QIiEbufOHQoon3Q9sU8/+VTBO89x8pTJYgsI3AExrI9ZM2erBm3H9h3q5wULByj88zt/FiCkYTmyLaSYBOEE/BcvXpZ1Pl8wvYAm3pfnHPVeJAkWzJ+nuY0Uk/khVot5MTJifT19qo+ptiqbs3CWzV0wxxYuXGCPOh8pqAPcwcABCJHtETTjEAr7BwtJn8R9+w4IEMGO8fm8HnDINAhwwj1s3b5NrpWAIKR6n372qV2+eFXSxinTGu3ZZ/eKhWDd80zeefcdMV3IxaiVW7Rwof30Jz9VXVxHR7tq2ADyuLjOmz9P90WrlLffftvu3L2nvnjsSdTjwlzwvNTu59ET3YPioJQscoUCgWpB8jZkkt3dT8SAUB/JcwcU+P7s573+rgQZSZahrLyH92XvK9TWuFRObUB6BR4ByfPmzlWt4ZbNm8XeYIIT5QQ4mpKcunH9mpg5DG14bwxgMBmivQm/j9NnS1Oz97Ds6NAc2rhxvVxeYSeZH2+/9ZYkkDhc4iTLONM4nqQP63/h4iXW1NRsN65dtStXLkuqSi0kDCZsNoYwAG5kguwH/C5JDOZw1CAD2KlP5nnDqJEsYC+qr5+kJAH3vP/AQe0ZGC1hdEVtMzJafuf1H/7Qps+YruTVsRPHpVSgRpMWJH0D/WKz2L9qa2sy50/VwZIQHB71WtdVK53lHxi06c1NtmLZctu5fbs96nhoD+7ds6ULF9vCefNt1qxWscFDff1iSy+eP2+nT52UVBWZPPMWNvjSlYv6TABOS0uzgKwTBzVWXcBgbFiM6oULl1SfffnaVZs+s9W279hhjVOnaI+83/bADh85am+++Se7fOmKtd1v0z4pfwkUiH19SpK4E7bHw+V5pxKQ6ErniUOSxJkAjKlr5qXs7avWrFENJH0UcZ2+e+dOsfNAerc8GMyirLTP8h4wfxhevfjCC3r+MICffPyJkjJc+q5ndoqFRrrMuYNM/OSJE2K6AXwwlZhF8TlIbXlWAFL2Chx3qVWGuZUCJBESRS8A32+/M0AYklEYwqttbfYPv/mF7T97WoAQY5mhQq0hZgFSpRIKnT9uAp+AjqOdCfiRFEjmXIUyyJgHVmWAENA3VnqZplEedEpKVgrShLbJsle7/6jLmVziqKBGRjLOQGTAKmciM17QHPKZ6NU2dqaOBYRZMJ4AYYDCrDl0joXMZ9FdoqYByQIsNlm+siBtTAPvuCLxsKWXl6R4jEvItPKAMHNCzFguXyZuYlGhPjUhyfUm29EkOUwPPDufTWoYDALECVjCYgFUKGZDrgvoSzLOVIcWtVUegPjhFCzCRLvF+IBwXOHBOG/xTV9X/FUFfBMAwiLD6IAxmnzHXIj7Gv9exjKExatjNpeuv+y9BMLHTwz8VYAw5WCUZQeEAdYl98My2Z0UCbKp+5WUEQdaOUd6/Vls/vn+niWAMD1bXsfzFhgIQCg2LiUgVDs4kmoJkYSO6E819X5DA1aJXXNfn9pPzGttteUL59v65UttZmO9Ta2ptNGBXhvm0FWNEYmQwcQQUg/nrF0oCCRzTXWO/nx9rxALlgOHrAfWFICQcZCdPS0dkkNmBFHZ/E1KhAywKdERbU583TpLGKZXeQkpB4jL9iXFxFZb/fyKkjDmW1arqyReSsgkzFLc70YFinlu/D/+hDQ7AKH+LdbR67ld/ps/qV3yrQRQGpc8Q+gZU5eFMi6AE7GVKFASS6tkYuq/qOtjv0qOq9wf7+uJBj8oAxDyd8A9gJD+cbBBnZ2P05i4rDeSCjAKr//odUnxuGec75BxMY5z58+TxIh2ENRwPX78xIZIbgyPWKUYwgoboV6esa2qsroGGngXJB/k/bMJPoaNTwqXqMNjb1MjvAplsAt1tbp25KmqHUx9LyNrLIVMOls9k13aWzX/uePtH4wPY61AZMECgRwAIYEuwAMQNn5i0fedYKsB8JynBIka05RgLQeEBFHTpzfLSIN6MlgXMuPeh3GyAAusDSYnOL7C/mGsArOI2cely5fsvffeE9MHO0VgRq2d5IBnz9rJk6cV5HPNctCsdZaPZ0CvQ5de1Vpz0zStDUBW9LtUfILUGwkxQz1SYXMXzbGlyxer/x9mHefOnZcBEnOC4BhJXdj/M75cA8Duw48+tq6ux5I7wyJSPwk7pDqg1MPv9p07AhZI6/gZyYYvvvzSzp+9IAlaw6Q6uUziNgqjRv0r7Oj1a9cEYlkntLP42U9/aqtXUcNWIydKAAY2+DA7AE3YyIMHDtrJ02f0cwAdsj/Mk9hHeW/638Fqsla0llISg+dKjRkgDoD9CNn9k8eSM3qiw12+fS4kZYAUBg4I5c486m1g2PvqGgqSfQKEMKCBDWVNTW6cLOOj5cuW2oL5CySdVHJldFTsMGvyPvXfU6do3IkjkDXu+/xLMWBI62kAznszF8JIZ9OmjbZt21Y9L9gbJLe02KB9x6zWmfoM2GXmB83o18jldKG1P7iv2jtAICANllnve+eOwDAOnhs2btT3YANZ5zCE8+YvEOtEvZzkoZUVqj+krnzKlGliVQGn+w8cUo9LABdg8M6d2wKEsFc/+vGPxc4Bli5duWz7Dxywt/78tp4PoEnyZfaYuoJYO7XiUeshd3Mm4QKoYB3wLFevWim56K4dO6yzvcPu3b5trS0zbBYmSHPmCFB30Orl4kW7c4t76VPtIe1hAC7su1euXdFnMl+Zw7gGK8avhDkGuGDyOGjnL1y0i5cu25Xr19RqYsOmjVI89A0NCmAf/eqYffbp53b3zj3VjZPwUkKtslIKD61FxYS5LTN3lARAjHhhIkAY35eXHXXX/UNSckxSbd8inTMkDdhbWUt5NV58XL6HbI5j0pigFmHd79m9W3MAWfbBA4dUz8kzf+GF5+zv/u7v0vN+ZG/+8U3JUzk7prdMt9mzZunZ83w4Y+7dvW9PHnfZmjWrbNPG9ZIvI4XOK2h8f02C/DAb+y4YwgCEtPEtAsIz1kX9R22dDdfVGa8ZHIX18QMpDwiFzVyflLkV5g+nYO6ikD5qDYvBa3F2lDRbz9VcheQlF4JHfiEB09JUgtglgRkYrvFDbcVJOYei8kC5nFn5toCwCGB8Q3VGcqQkWAtQECxSTJBvCwjz1z6uZDTV+00ECF2qVdbkWo80NZKXU3wEfu4IWQSFSV6aOSD6xJ5APOkxTAnwTJtD6l359YBw/LYO+adcMh4TyjEnmBfjXNv4r8zNxv8gQBhz0sEEjA+JjSLTEhbrzuOPD2z/GkDI7FXdcGrGLrljMgMBSPHV29ut7D2ZX7E8yUCEQCYDhMlJNuRn2d4wASB0UAXrlABPGSCsRtI3MmxVAMLBAasY6Dcb6Le6SrMFSLoWLbSNK5fbkpnTbW7zZCvYKLF4BiwYCzKJHHbOECbjBTl3xhwuHccAO1GH55JRB5TeUcHB43ise8x9ActcjZ9LLWNeBzvuDDlrNvCXs/IJEOaknp5g8VrO7HfS9IzrcPltSF2TLDSB04ylzbktF9n4ohojkjN5o6WsH2G6ZwCD75X+ewQEAQg1Z2gInRQKZIw5sJlfjIfL2lJbg3Qt7phZdEHmvRmr+CJgAsDRBB3Z4PHjJ5Vtj2cQMlQy4j//u5+rhgk29J333lXfONgsWlIQjMLMII1TU+aBQdUNBmPH8+ZZEADJHa5QSMEzp2PK32XX6eeRJ69IoLjJVqwFkiGAQcAldVHIICNxlLG4KUEpcA9QTHXN46kJSkQ5ZZsVryfoRQIlx8eGBnvzzTfFtBDslgNCf38/r7QmkDvVFnTtSMgAHCE1LZWMrpfUEnkddXwffPChbNgjIQB4wBESMOTsU63YOFg45Hy8J0Fz9GEDRGHpDkNHDRvPil5uAAWvy3GFiuZSklBr7lCrm+o7xYYldRE1UpKWpfWPZEtS1sWLdN0wqLgwApYxHeG6AdEEhowf9W+0eYCt3H9gvwxiCP5hWMLJEhDL7xBEwiwA+ucBxNev03seOXLYzp09L9MjABT99HbtekbrklYTOGPevXNX4JT5RVP01159Tb3qYDEBfPSq414I3AH43DsS4I8+/lgMDfWXgCrAOYCR+zh4yFtUUO82QMuWlGBhaFANAdgB1l1dT7IkB4mtovuyO0FHMtjjFlh8zOQqrLeb+TtiNXVVtmf3M5JywkwC0g7sPyBAwx7ZjJnMrFkC+7w3Er9dO3d6i47ubtV2srZwXCS5CGN84+o1e3D3ngx4AG7ILzGc4c/6dWtt+7atSjoAEpFg8jmwhPSNRKpLew7ACQCMNbBmzWqZ6PAc//jHP2Zrg30EhvD0mdNq/7Fpyxaxzvfv3VMdICYgGIiwx9y5dzdz0Dx/4YI1NjQKCCC7ZX7zHACmzG3mCX9IhGDE8qO/+bHul7YT9Ev9Yt+X9tvf/U5/RzYKqJw8GcORGjFqPNuBfq8PLdRVC2wvgDFu71BCk/vftX27PbNjl3U9fmxtd+9ZQ229TYWVb50hMx6SDLeuXbOhgQGpIUhgwATCNnc+6pQsFjkyyZfGRuqMC0ok0E0AmSwmXsNDI5K3nj1/QTLYyRjkrF5tvYMD1vaw3b766pjMY86cOWuDA0Ni5KPMaSApTNhbBlDCJCm8Qpc8IMyH8eCJCRjCEkDYP2wj3UNWP63BJk1r1LpgH0CGC6sJCB3v6+sAIVL2LZu3qGaUPqGs37b2Nq2nV1552f7+7/9e98fY/f73v7fz587Zk0ePtV+RSFq5fLnOEuqiz529aPfu3Lddu7ba3r3PqOcmMmbYU75CDZcHiGIOv3NA2N5m//Drf7EDZ0/bEw7eujobrq1PgJAsMMFOERDCEuorAOE4wXcJIPRTLytPyAcO5ZLRqKELMFh6EHpA4KJOz16VAwIdrNjTU7SJdXiSXhGwqulvCqjjgTwtUI6AyeWiE8GDxISkF8Tn+YFbikqjPnHM/8PAYQLJKJ9cdNpMY1B27xMBQsZXBaxJGpc0W8lmn2ygA8B8nYrHBu4yOh4gTFGPywASCPcGwNScTtxiZDxA6AFUeqoVCdBnRimpyX2Z8c9ET+LfGxCOTR7kQe44EyTJ44rM6PjPrvx+slqe9IMI1ryOKwBhsKbJBVHyNYLof0NAmIwICCQI2qMImqwpzBjJBKRBPd09Ntjf57bSsNGFgg7rFC9rTvhz9rnxbwUIaUw/0t0lYxkbGrTaqkqb2dxkC1pbbcncWbZ09gxbOL3ZamzIaCtfzHyb1xcAKnOSUQddbsYRYEwZcmXw3PjDWy6wHw7nAKG7hKneI8lL8yCeDDBStpCaZv9PEmzPyjoTIyfEpHRQgihtcc4KV5SY2mjViA3CYt6Nagi4qHHheYV00g1ekEKmiE735yx/yOORVxE8McdjrwjZZ8bQ5fecVL+ozwmGMMeCxljFocec0NhJrj6g+hTfK2H0nAlUQiGBK7HMqd4oQKo/Px8f7olxxfTj2PET9uGHH0laVw4Id+7aaX//X/6LgB9z9a2335bVP9I+AA/BnBfzD3jiAyl9P30IE1M8OqrnjIwOUEnADitJxj2+HJg5FUtrBm+RY1ZbXytDC34PWagMb7r7JCUaGBpQ4IMEVQFBThrvLE1y841FNM6mNxEgdJOeagWvsG2AGwJuAmHklOGQWH52umMwYIvEDxJor7MDfMGgAaid+XYVwvLlyxSsUxMICHnY8dDee/89tWCIOcP/GV+xVGJVMUSi/cQc9Z+LtjSACL4I6gGwG9ZvkFsjPf8++/wLe/CgTc8ojI2y+nZYlLS/KLHMHMLjDHULbTs0Jz25UIO8sVCjnoKwLTh3LlywQAAFt1I1Rn/0WOCZnoKMHYEeAR6MEPWAABIC/coKgFO9tcxoFgtFHRyvgW0i4KOP4sZNG1N7g7MyxgFI8lxWrnCGlPEA6B4/fkKN3Zl7/O7UKVNt/dp1qrNkLKjNRK5I03RADQE844QTK8E6IIcaTUAqYBogiznJ4cNHVZsIW9HZ8VAGIVGDLLZeyWpOjGH1fGZNhdzYz30v/QimRVJoSeBRX3mtK0ZKlO+s27TaFi9bJGCBmQrsJe9Hcn5yA07C9OQkoVJtkxsbxA4DjJHfMteZIzDaMJcE29cuX7GL5y7YsmVLJe2EdcLch/uc3tJsSxYvkqyYvUomMJ2deo+1q1erDxz3TR0YdXiwiUib2TcYCxhsEhisj6bmJgGwI0eP2pRpUyX1ZT2SAMGtlD15zpx5YvXu3b+nekDqjE+dPm1T6PvXOlN7L59/4uQptQrhmQEqb968oddRN/vaD16zJcuWyrjl5u1b9uW+ffab3/7Grt+4qZ59zDn2I4QQ7GsyaKnFiblBBkXUnzVPaxbAJPGyZNEi27Rhg+3dvVuuq3U0OkeVof6mVXbv9h2xg08edQog79y+Q+PLuc06Yi9s62jTWQ2rxbpgbZKIJcZQbSkS/9EKO37ylOYZYzC1yRnCzieP7cbtW3bgwH47c/ac3bx126ZNbVIygzmOdBiwG7JiwKFKI8JxYUJA6J0Lvu6Leu2R/mEZKNU31tuM1ladDWrh0uvuqeVfeTDoZw1GS64yZI9+ZvduzRMSF8xf5kn7g3ad7S2tzQKEP/vZz5VMZh794Q9vqJ8lyT32Mtx5Z81oVaLSTcru2OPOx7Zi5TJbu3a1bd64Uf0/fQ26h4WXdDgj7wpGeSZ8Szrj60brKT/n7OKx5BnCawDC3wAIvYZwCMlBbZ0NjMIQBiB0UOgN4b8tIPRMr/gLBcl+YGbAIh/DAkKiyXfO+toDo2AVk5Sh3G0z1XTgoMXmVdtQr/+TYaepJNmPShpEp7qrfK3auI8ga2g/VsKXBQOJrXGmzR9wBHyumR6/9rAUXBTbCHhElIwFYCGQLsmdz+uMFHokOUf+MU8MCJErevN1Njf/5eTgmHp6uftq9EpMMjkOgnTw52VzWeCWQGwc/M52ejCdAemyeTgRIBTETz0io3Gw11C5TDQOpK9bJv++gLDUVCM+q3hP4wOx/M8VuKRMfLbnhSRnTEuK4qao90g1Pc7WOBhzhonEQwI7ev/xG1L/VQxhMiJg3SC5ckBYr2CDeYmEiFqo3u5uFbZLok1D95pC5oLpjHH0K3wKIKyoTL3sfA5xXyEZZeOpTIYy1BGKISTrPzRo/Q87rOvuHaxu1Vpi2qRJ1tTYYDMa621Ra4stmt5sVSM4d7lRh8eMsf84u5bVDyaZa8haxcgmoxd3BasRaHJXWupn3EiG9wAYcRCRBZVTciSIKislYSFjG7LM4v9D3lt07xQoDJVDquFyEyeeexEQctAKSLDPyRnOXVM52MhScz0BUAXAaA8R4DYlgbhun0+VyrASzAX4CUbPWT53OC1dX87gktEHEOrZp8SN71EpCZgzDeL7eWYqgnrVHyY9kQAkAIykAmAkyXAZz3CJDjaUPfHKlasK5N94809imsoB4a7dz9h//W//VXMWCdgf33xTrngEnXKzTvueAx2z4f5BG+wdUMsJA1QAJGpqBI4wBCHRgf18BghzLSBIOHrNoUtEG6c02pSmqeojxnvDSnbcabNH7Z1WUVtphYZa1b9ERj3qW3l2MiH6msBoIkAYiYE5s+dIbodhBkkcatVopwBoKWcIHZx7chDmKMAgz0D33N7u/UQTG8elATyQ733ve9+zWTNnSa7FZ7zzzjsl7t/MjUhQRJ9NQBhMnbMHA3pv2EOA4jO7dimo5jOR6n300ceSIfK6qL8NoMKY+xxm66OuaNhGCVw46qqLyRz2EOaxLN8BpHNmq1Zo44aNqlPDpAWWEqkjMlQACG0YAFgEcQTtXx09KpBwGckxn2EVVltfY9OapgoQwwByzezA/BsmjwCVmlVqFVmHfPbSpcts/bp1OtORycKuPOzokNGLr79aOWHy+1xjQ2Oj5huN7HHhlHvm9h323HPPi12iTcI7774rsAjA3bZju0AU7wtYPH7smABp2/0HDtIwZkIB1jegBurcA0y2/8z7taYwISu5cWmbn4E9Xb7mq6qRVI/acI/Z7MUzbPb8Vt03Mkg+N0w/1F90yKyrq8+qq80mN9YpSQFDTGN6zjLWLmZBMCj0krx+7brcRpHlszcRcDNHvvziS+1lgEruHwaVVjOXLl0UqxNGNIBzHDx5JjA+PEv2N0AiNaHMO5hc6vJ4kgcPHVLdL6AJmStzCTYdp9aW6TPkBPrg/gP1wUTdcOrUaQF35j3xFeYqV65dkxT22WefE1N1/fo1Ab+WlulysF2zbq3NnTdPTCOuu7/6zW+UROik1QC+F2pQPqTPHBoctqbmadY6k7Y5C3XtAO+bN25Y24P7Nm3KFFu2dKlqCGFFFy9cqIQH85zkI4D6/Jkz2kemNzfbnt17xA6igvDPGbZHj72dCEw34+EqD86iajl+uyN/pR09Bgt4ys5fumjN01tsK4C3o101hZ9+9rn6Y2IeM3/eAlu6eKliyY6HnTKjgdWG9eSeorfu0xnCbwYIVYc+MqqelCQzAd3s5cwj9lmY35KEVyp/iRIo7lft7tL+zxx7/oUXlGxBXk8d9Afvf2BDvYM6U5etXmovvviCvfbaa0pUMdfeeustu3TxsvaL+fPnqlUKZzHJBFQYyHsH+weUBMBQaP68OQrvqev14zEpvqJFUKqp/08BCP/v3/zKDl04Z33VVepDSNuJATbrEazUCcwTQ5gHhGOo35A/JUZgPGDqeCTHY0R+rxTeJJIqkyCNQftJ3pIFH/GCVG/mGxvZV/+sjCHMgiIPwrIgJ4FPDwxywX3Kqmd1W+Mc0vwOwZHXbtCMm7oar6kK34GEfnO3kYBZBvJyAID+binbqVqslMUI9sfxYGkWZUKwlcBEOINmZUApUMPC2Gl+B4S8jwJWAEeqSRSzE03kc7mLzHQgXPDSdcb7KGmuD0wjmoGe4vg6GZNcUJFmpcblfD9cUD2QzyUR0iiOB4wnyoV8M7AYTFYkH7wWyMd2fECYf65jgHDGNBXXRXoc6f30INMcLO9RWHQlTZ+eDmQP4BmbCMJV45RYrKdQ2RMNzYTfZ8yYf5JvkmTBWbRQUG0Imy9Og6rLG/D6Ik+EELiTpcRApOjY69OmCAi1oef2jwoAAYEwXziVprUZtv95l9EAhBWDA9b/qNO6H9y30d4eAcTaQo0V6Ds4MmgttTXWUleTAGGAL6/7RFYS2cuQNkawOTiMmsD7l4mlUhPZOmVsuX/mYgCySIgQoHqNjTuDBsABGMCOcGjE/NB9q8d3cvXM1AW5Or0EinktDXGdMXNLa3cLdcMs9jky1F4DiQysXj0PCbxDihkMr9cVjmaZSYwlwjCG32fvYs8UywhjKGBfrAN0yadvybx39HCMVkFaJ0ny6CqISEQ5YxVMa36dBIALAO31y7QCqHGjHqSmtKbA3TAl1/gdGC+AixpMnz1v+w7gLPlQLPXQYJqLw6OqC6HRMHI6nsWbf/qTAkLMK6jVodcDzsh6XgwPz48kCxpj6qjTGgibcK4P+VNWQ5iEMg52YQiTOqWmRuwDoGdG6wx73NUlINHT2WWDvf1WaKyzpunNMs4gIIPVvXD+vO4n2LSszYNvE7kTLy3Z3DGVT1lGoEFgAxOy99lnFaxw3wAs6n4iOMsv/oZJjQKONGFnDpDp5os9mUALcKPMewWsaZVYrgjsuU8kepjDECgRNANQNNfTWaazIEmrmXcABY1bCkYFVOrrFVA/u3evWJcLZ8/bR3/+0No7O2y0Ju1z6ezLJycjqFBSQk1xvVtWKGJQDUWCh7nY1DRNLBxywj17dovRoafdkSNHJbMk6KPujXpHWCDWDiwmf6jfy3rBVjnjCYNMsA3zzVcNTacbJwk4UVenFhjI/2pqErO6Ue9JbzrAE06nAMLYbxgHAD1OnUuXYVAz07744nMxE6z5zZu3ipnFLAVDE5w2ARddT55o/GAX2eNwSsT8AiBLWxXGPfqfwRhy38UWM+YuyKoR93YwMIckZzCfYYwHhwbEokbLF2SNfd0DNmlyndU31qq+ExAAo8zz8TlMyxtUTsNWU1Nhkxpqxe5hNvPKyy9rv6TxO6CPdYpDpkser6oxOuuBcWBPYH3cvgXb+shefOFFATDOGxhB+jOuXrnKZs2erb2JoBz2kFpR2F7Wmb5/44ZMgACYSERpHA/zyLNjX8FtlERUOFXyeySB7j9oU9IDCS4sOxJXasK0FwAuarwvIE6UPb19SgR8/Okn6t8IIMVsCCdLxpz6tF/++pdKaNHiJFsHQ57gJeyjXo+6QxgrVAVXLl3Rs6D2knpZ2hhMnTxZYHDZ4iU2b94cayFZW1UtI5mjhw/JZGfm9BmSEuO26iywxzXRmgeXbMaC9V5X1+AJofpJOqP6+gds/8GDaqlx98EDm97aKoaQ/ez6zVuSLJ+/eF6/S1wwdWqT1hnvDSMe3gP9A64k0VeZLHSyOJl2AAAgAElEQVSMRLSEPRzLFpII0zytKQhozZw1S3uWgPrJUxlLGHtbnhkc6Rtx12i6CskhvEbziobzu/fsUY0u5yWGMrgfs5cg1926Y6tkzux3yIuZLx9/7Ikq4mCeC++lunoS6IP0Kh7Qmq6oqJHiorGhXmPvkV1s3v4s9EfklUw2v3uG8P/57a/s8MUL6kHYV1VtfRx8FJVi460gh5NeXTXcTjvOpJKHlwL3CWRr40We5dmC7H3TZjJBKWDW/D2F1LHvO1uS6gzciMABR75PYYAj/Txdvw6XxEZFCwsPuNxEJ9/Dr/w+HBB65o3MIrprp979zUNGyt/LH/WYR58z4dHn54Bf2PeMx/Y8bQqVSFSzWCJlSFLjWhaYNiUSADKTcEAY75sFs7mpGu/rdaTZWi+yorm2JMV7H9uc3al77xOpjE20xkhW+sV7K2fhJm5MX/6MvhkgzGZfEQQW4Wwu9CvWNuU/Ry0ugsSOrEe+JjYxVJkyOGO4Y5PwdwvwFMFUXHvx4Pa6vkzKk5isFH2Nt8z+qu8pgBL4dNdbrpt5goU9m5ccFOmDlRgxMclk7KM4OuZubg6X9AvNJ5S4aYwfiMtTMBItKKhGLweENKCvgPl62GHd9+7YaF+PVQwNKhCrGBm04a7HchitGxm06pEhMYQOQn3+uSU7GXmv2SuaylTonlxm5oX+zMuiQUqN7lEsTlrb4Q5ZQSInMbduNuSAjcORejEFSBpTn+P8PdjIYOr0s/QlWSumLtEQngMnBdSeDHAxbv7IZP/h+eRlnF6PyT05cxlSFYJTN7FxFYPAj8xgHPiqPUQCig6GMf3x14bMMuSexQlWrIkkEHQ2z01OwjAnngMXDxiI+lPtP2kNMR4AQoAShy3XMTSCHbsnQrDkp/6L+j/YPsAWbLUAYZIncZhj6IDL6KIliwVykDMim6Rmi0M7XFIlrY8emMx1Du4ECJNoo3iLSVo8ZlGlpKLqBgsFsQcAMqR81KHQywsGku6Ek6ZOlkmIGkvT62xoyI4eOWKXL19RUB/yqkwyHFnk8YUIISzxSxKwHVVj+4bGBrETCxcttMuXLqkmhj95hjD210mNk21aE8YkS3RNgGYCUeYSYNDrLAcUvFD3hVwUIw/+IBUDYOMQSe+uWzduiflQSQjXXk023tU5ARCjkiThxWw9AdJgj8jyX79y3b78y+f2qOuRWSGXwM0Nflx/MKZjz8LUlipj7SsUVAP4ZPDy0osCor19vTKPATgzR/gebNHcuXP0PGlXAhiBbYuNPh6H541dUQDQJV7gGUquPQzz4j8HNACGNm7YoL0I5hCnwo62dgWSaqMiaXqVEjuM65o1a23JkqUCjhgCIfejjmvPnr22du06uXdyzeHKSoN2WFa+j8QVkE4Ai7yN9wS84+bKnNRcwKBDBia+34VxD7WCPGuY8daZM622rqAyEkAZtY9itPsGrL+PZGEA8BQH5FP+Iyk5xD6GW2+NM3HM/ddfe03jAkCjxm7u7Dn6GQD+8aNOsXSwhbBksPzsWQB22jlQAwpLjTkO/eAAxYxTVqt3jf6X+231qtW2dt1aSSPZhwCbAHuMXzZt2axxOn/+nAAFY4C0k/lP03j2ORIrDAR9InGbvXDxktZGtDHh+mEbWc+sBQHCvl7JfHE1htlG3otagf2oo71d8mMkozhYwhi6CgvA7QnVQm2VACFSSO69/UGbHT18RK6tAGccdel5hxR4cuMkmzljhq1ZvUrfZzxuXrumeQWDhksrfR5xGVVtc8b2emIP5QTJBAA0rSdaWmZYa+tsSUapsz8MM37hgnVietTYaLPmzJGss/1hp737/nveQqP9ofb3MEEsiYtIJAz63u2LvJQFnNBVtOx16VdVVcYZxX6OxBNWj8/FPfnQwUNKDAZDWL53j/QMS9ZfQZ/Ygic/+NM0rcm2bNksNhrWngQKNcGsB/ptkjSi7QRrl/6ffA51xzKCqne3cvX5pO6SliF9vb6u5JDuydw6naHEEii8irF1HhB6a7//BIDwf/7u13b44nlvTA8grKpyhnCYP57556yuqqguAYQKYLOIxOsLombom0ShEwFCf/iCYuO+zdMgtJvUpIAsZ52dB2ih4c2kf4DBlPmP7G9W9Jnqd8Z7TAGUvO7D5RYetLk8TTKtsoxm3NC47xezPr2oFPxNbBoy0RSKzy/JNueAKZM4AmIHIw4InSF0GWw8gXyLD12e5whKIlK/3vQb3xQQKtEw/nVE4OIStPKp8O8NCP3zPIBJeZ08IC4B6+PPdtXbFFFiEWAn7rQkd1J2f/FReTt6Pc+ox0ugwxkBVYRkUq1vsva+yWvy6yPABLIIgZkESgPkxRyMxjT+zFy2FV8TAUJeS+8pAAJ1H6MAPtaUmkhXSDIaslEYwgCE/ffuWs/Vy9p3YNEo2qeB/WBXp40+eWzW81iN6ith7YKVHCNrzstzHfAAFOvqPEvOxFPmn4Oo4Db2WePZxCD5Mwo5amKc+M0EoGKfUD8w6v1UJ1il9RM1XwJiNbVZdj6MWuL5sk6zmh4FD0XH0XBQletfbZ3/LIHWMOjxRFnim1W/UJSiisWPCaet0+uLuCnUTGJJU40hr5MBi1QQ5WuwDBCmNjLBYEqmn4LekNNLvZE+G7kTDAOznOCNWhZvTE9fLG9DwTXJ4bW6Wv8maOlSI3tvB5EHhPMXLrTNWzarHx7AjEDs3NmzCtb4XN33ICxYtdVPrrOhkSExW+5CkhJ6ITeKSTwBIIwECs+VayezT/BNcELwzWfyrAlkCNLWrF0jsIYUzXtnnRJ7gUlT9M9SPU3KHo8BprkFnP/Z6OCo+iFaTYXVNNao7x33L1OOK1fEMpVLRhl/ghYaTgM2CILJfmNW0t7Wpm0qygEAvAXVyc1RgEQ9GHI/xvf4seNy1Tx+5Jjdvn5L9SkVNZVWWU9SoJCx3Eq+pgSFz73iGuS9qO/imQD4aQtBHV0mPS87/L8eEKYHGHWqmNvU1dqM6dNtw/r1tnfvbpnCcM+wfwR6yEcBwbDNMATMQ5g4QAGStBLX1VwMpAbXLS2SZHKPHR2dMhyhL6A7nVdktZ2MJ3JywAySUWz0oy+Z5HDV1apBXbhwkc2bO1+1i0hSqeWEyeA5vfjiS7Z48RI9U8xYmN+AaYDu9OkzxGgdOnxIYAnWY9bMmXpW69avF7iEVUPWRl0cUjaGljozEi48T9p5UMMGczdr9kybPNXBJ21EYMmCBc5rvtLukQF81bYVCkrsKJE1PCwTFVxUX331Ve1XMH6scWSYBPhN06ZadVWlzGmQOcPcIfMFAF66cFGfDxgAINGrkPXDM2NcaAOBoynP8oP33xegWrlqlWoWYcAJ4pE5Xr121VYAKKdMtfb2tmQu9diWrVgugAcgYKwxlKJGlHv405tvCRDQiuH/4+49nOQ6ryzPW1VZ3qCAAgq+4AjvAYIgCHpBpNhSz4R2QhOxs3/X7uzsxrqZ7plWt9qORFJU04kGhPfeexAe5SvLbfzO/e7Ll1lZEESxmxFTEoJAVVbme9/7zD33nHsufX+RaXJtGNJs2rRRLNOrr74qZ12cYQ8cOqT5AsB85dVXBOB5hgD03/zmNzILooG7J1OJvfyMaWpBijxTrSpwnUXuy+/gKvra7ldt+7atAnbnzpy1Rw8wDRqW2Q4tZqixpIyDdTs2UtRcfGH5CiUDZHBILaiSjPSqHBRDefDAAT3XhQsX2YoVK23z5i1i++iReuXqNbt15656XvYODIgdnIWstsbsv7//Gzt88IjdvHbXrHbSCji7pdgwH+e6uiOC2u8GCPNMnycqG2zPnj0Ccuyt9JmkHhdmUmdITs6fxR/DCRDCECZAyHsx15l3/J0EIywu65/SCWTJu9MeQVKCpNfBQ4fEapPEaWv1nqvs6QBKmPcLF85rTXGOwSJTX0m7HNYTe0R4gngNYYkhlKrwhwaE1x8+MAeEFzLJKKBwhNo7Dlwh3XJAWAIJmSDQN+yoAXyeaDPI0+qY73sBhB5AlwBK/rIyhisLsMM5sNSYmgMhzAyq3VIEemXvmwGFCrSUPicP3qqCwrjcClmoV2FOBzymunBWAuD8bwYLSvAuF73EEIYcTs6Ek6n4NXcdUwS+usVSwF8GYP9VAGH5E51u2lWyqs/OwSSDi7jvjPXLYdIcyM+vBbEfuYAlajuTYrJ6fWWG/Ko/3QCEAmRRn5WfCWUtD6ehEJ5zPVZ7WYydkh6phYvYnXCrrFAEcI0ChdlOl5eOVoxPumUPlJv18QTQ1AETFEu6xPzCKIrsZqohBBAaZiCPHtjQnduqH2xWkNdlbY31Vjs6bLWD/VYzNCDJaK2Cz+Sam9W1AYocWLhECrbMAQtZvOYmb/kCoCIbzpqIRrMBCF2uS6DnQaf2g3ATDYVBDjSJhUvGVmLBaJDd6DWAMHBIUwM8xaHhkZWnZmAvkehG/z0AUf4zY36E2Ysnp1xGSUAK0OXvAk3j0XPQXT7zpjdSOaTvUT/KHFSPycTwRP9JOcFWBOj+2GE5vAVJmNRojBNjKCfoxD47e+nzFnkYByn/DmAV46EWQqktje5rfFxAnUC9t8/7znntKS0zvH8XJggLkFJ1zRYQu3HjugIlAj1/Peyxz4PGlgaNCxK/7JRO6a3yNrsu46/6pSMQxUOtLehZZO0dbWKBaNKMeQUJC1jD9WvWibVASnb8xHHVsF2+dFnSzPHiaMb+amIFKEwnWbVPLgOLyJGLbgpWU1+jQJUAGYaL98dBsYwhTOcSjABzEVYMOVbv4ydiXYdHhpTEYOxdKu2ggUCYAImaOFgdJHR8BqCWZs0P7j200ZFRq4UdbOb3/ZzQsxG77fI4f/Slu+I9kelxDcwzzDy0/qI2t2KLexYg9IQFQ1iqH+bTIgikBx6sCmwV4BamDKkfwTEsFIEhDa+5V8ZC0sFUq6oWChUxDHOM2i7YYWqPYL5uwJb2PhEDyRf3JhaM5NfwsEA3iRA52qYEtuY/a6gASMKBskP7In8w7JjR0SGZ3M9//j/Ztm3bJUlHyvbVl1/JEAegs3rVaoEsbPNhxjHJIDjtWbJEcl8CZ0DPrRs3NScAuzK80F7arFYegA4MmZg/L6xcYT1Le8T8AkABnw8fPnKDqFwVi0c9HinIy6GhURJdwBrgj+cBUCWA/tHbb2s9sK/g0Eo/PtwaFy1coFYLyKhZF+wLSK+5bnrMXbtyTQE2AHfJ4h61eIDVJflIcE9CAQOWTz/9zGbM6BA7+NLOnXourHsa19NbD6BLKxSulvpCQDcMOfJKjQfGY4WCACzP5NPPPrd93+xX4gOHVJhM9kWeJ66ySAqRZ7IO6G365ddf6X3Zy5Bu43rM3GP8Pv74Y5nOXL56RSY97pfA2oIhLKjxOyoIwPHQwKDduX3b3n7rLfvRW2/b5k0bBfS+vXNHzP/N64xHp2rZAIbU6DKXAYrMozldXdr/su1Ei2JSey31sQDCQ4cPG/0he3qW2pYt28ROIiOnsfzjp732tK/fbt6+YxcvX7buBfOtvqnRPvn0Uzt27Lhdu3LDiuMYZfnizO+XnoiNWZF2zTRhMuqmWohewRDmAR7sPeALeTQOsrDGyINPnzqtdeaxin/pv6mUYWJMgYuSfTJwS6UWJDu7U6037DdOrOx1fA9Z8u5XdwnUs/a+/PILO3nilM4d3hvmjzpVGMT21nbNbdrNkFBjXTOfqVPGJZZnn2/35j4mHh9lBnY/JCBki7ohQPi3dvDieRsiE1tfb8VCwYYBhEwqMUblgLA2GJOsxmrSJmqqG1roeUx/fk77s++DIcwO7TQh4vCYAghSsEgWhc2fL7JfbJreX81dE/NfGRjMOQSFdLRkwlBuKpMHkNOBEk/MTx2wNG+qxyGVtY+5V+UlvvHtrJ5IDodujMFXZNjFECKbi2CkyvVUY4DKLu5fHBDmP+3ZbGG18ax8lqV/ByB0iVI5sA7DDH+1M8G+CUbwHYFCaWeMmtCSZLjs2ZcKC6s+WwHCJHtWziVJ+0ISzXu56RAOVdXnTtU3fs5vxhjkZQ7aYCvZ0tymXgKEFdnAyux+DhDiRMdnESTB3gBIqIEgjJRRVB4QAiJw9ezvs5G+p9ZSV2szmptt2aIF1t3ZYe31dZKLNo6NOEOIBDoxqgq2ksNXuCliHMHf3cjE6+kISJ0NpC+Uu4SSlfQ1kuodFQiF9Dz1LIQ5zYFOB5ol+XoExtwrfcBa29syQJhnCLn/aPUSzKAkPkPDku8FaIr6BQ4bXW/q/eQMmBsIsC8hAaOJdD6w5L7U8yrXkD7vUArzKDORcXrAOTPM6creyHPi4Cyrp9N68RpSxsozuaUaRwHC1NeQ92KtcL0xl8QQjoxkEuVgTDB84PnAVPL7YZqDvIeM+7f37qveJYCtajnHJhSIFRr9Ovg8ZKLB0vF3mM5IBrDOGDPV1uQUCWVgSxFGdUAo1gsnPYKOcbPOubOsobnBnjx6ZKME+w31Mt1YtnSp6p8I2Am2CdSpuyPgw5VOI5wSCzKbyOZOuUgiv6eV2amnZxBjwWfC+BAoAYRDGhfLP6TphXrqYLyXJkkDah0Zu6Y277/IkBCYuzuvS8nZB0jkwKC5YYtLjZGPMj/6+vpTj9GGrK4VUxD2K2er48sDxtjbPEnjNasxH/PGRfl7fxYgdDakVAvuwamPI8Gg6prHRm3nSztlZIPsj88hYIdJhkWjtx/sIaAelvX8+YvOskRSMBffEDtQs0YQCQiBbUCeeO7CebU3yM7/ZG6l5BkgkPfAPCs5qOe35lAbsY74+9Ag5iwFa2tvsf/wH/4Xe+vNtxWz0IQcJpD1gZEFTBVAjvlME3sYKcaN+YC0keeFQ/ThQ4cEvJgXqjuGLU4mUtQMsm8AYjds2qCm8DTmhvHGtfbq1ev29GmfpqiDDU4qVzLpWKutFcuyePEiSYwBTnzuN3v3qhUGPd9gLLkmkiLUOcIC4mCLwygOjjiw0noDgI2ceHhwSN8b6OuX9HcdbRAGBwUokbPy/IKJgwHl352dM8TG00KC8Tl3/pyeCW0jMOFCTklPSJ7VosWLNG4kk7hWGQVOTIilPnXqjB09fMT279unFhCAQvZO5sfKVStt85YttnXrNiUxeH+AOOwVY/raa6/Zrld2STkACIPRxPH43PnzJSd/Gf2hIiH55zMVia2SanV19pN33lEPS3o7UkNIcuX0yRN24thRe/rksXV3z7Z3f/yOxpskwgi9TsfGlMiEzQwTFY8ZxlTnxn7LdcCMo9UiebZ+/UbV5s3onKnrGBoZsQePH9v5C5fs8NGjNnveXPVlxZ31zLmzdu3GdRsY8FZO2YqORHoOEGYO3nmSIZVJaWvNEt5TpaX5PQ6AToIBJhP2FhXBuTPnNI9JdHJeZO9Xoe5SYj1METNzxDrNc+YKiTvWIutNTs0wv6/s0t6JxPrA/v1in0nWqLVQTa39/Oc/F1vJWUxyhYQSEm2SPXyf+sPVK1dpz4R51LWlOK6UN09Krx8eED60//sffmWHLjggHKlvsFEAIbUiAEJlUj2DUZBklCqIJKFLgFCmH9U42jQ7KgFhFkw+o+/I9wEIyxjCmCHpmuJQiU2aAx2bXzIpfLGRknljmsqhs8pXMG1MjAgeo+7I378cEGasSgWTFBO0Illa9omSzmUA3H+UsTepIXnc77MAUHa/AL7kLJcHF15DGBncxE5MkYYFMCqXBJZd8B8DCEO6ihlJCojEWFRqg6sA3xjnZ93zHxqPLDjKyY09QMkHLCEBLk2k0gHvTqDBXGTPJtUQRiBSMt2oBtziwwJgOvuua1e9VWrenTaScIbNavzKGMSq0/U7fTO/TuLZfF+AsHR6uIGNr53kaOkaTIFBMp01BNXqQThhtTBTfG90xOrGR61ubNRaC3W2culSW75ovvV0d9m8jjab09KYAcISQ+iJDt+QS3VyIZ2O2hmXZNK+wYEGzzcDiQkQ+gFGTeeoZCqas7l5Gw6I+VA+DKp4P6RJyMLCZdelvz4PAhBG3ZzqkVJTdwI3rh/DAmqWCFyitYMaAqd+hdEvkH9TA8S9lRhCB4qAW5fwOaANY5xIDkWT37xklCACYDoFEKbCMK8dLLGvwQ5m5kfpwcdnRA2W96B0U6tIfni9JcElfSL9ufF7AA7MJAiokDVJapmYQzGF1OMAJJsbU+KmvK7bzRtqFMwx5sgT3WimwvDoOSWjkmHVFWRKUBweFfgmMOF+6Pc1Y2an2hisXUvGeKVkr/Q6Q8rHn6cPnijYpd5O5ivUoRe8tU/F0VW291c7dn2M3ICoqbbJ6uvqzRomJYl1+XMJjMXfJGWuK9jYoLPzFHy1d7YLDPDsmYc0YYYxZNyCwW4Qq83v1qpWigCNDD6fjRyN8eC5uXFFrxgm5L8lmWFANJ/3sTa92Cjqcr3+N9ZGJSBUkKfNqXyLc5OiaLGSYpZUe8t+o/k+VrTFixYLDFJ/xmfA7CHnhEHGjh5JIA3cMZ35/RdfJqf0pAjIJQ8kGZ09W7JFZKi8PyCaGiwAIe+ndZ1c+qS4gC3nfymh5886SYVJBIo5mvR+lpOmhvAkcNk33nvvPdv9yqsCMaxTZHP07CPJg1SY+SaZ2+ef24cffqjejjyXpcuWCiSwL8Cu3L51OxnfRCsqP3PGR8a1x7TNbLHFSxbbihXL9J4871OnT9n58xfs0qXLcgYVu5hKGjJAWFOruU8fQn4P51SA8vvv/1r1mCtXvGDr1q6TfJRm8jimsoa4PthA6uEYK+ojGSfcWZsaSC6M2tXLV8T2kFgB6MDoHT16RBLdzZs36TVcG3JQRpSehkinmcu4ySIZxdV0VtcstZzAwAaWiT2D1iTMBeJBkkOwjiSk1ILk2g07BZA7d84uXbhk9+490FqY3T1LbBCGPrDJAMGv934t+SgSZaSrK1etsp07X9Zc5n6PHD0ix1LySJoSiSEsNHofUuJO9gnYUMbw1Vd2C1ysfGG5NdY3CBhfu3rFrsAS3rxu7a2tqomF+YQZpd+kEheUO8jBtkEf5MlE6lxHVZMKcGF+UhNKggeJcnNrq5QBj5/02t179+zchYtyFr124wYUu8y4AL4PHj2UARTsGUm5sojJs00ZQ/h9AUISCDD6zCUSyQf377crl69ozWpfT+6h+WReTrFauU1ke07gGnkh1NXqM9avX2c7dmyXmRCgmbGiXQwAkXUKCGQdvvH6G9ba3KIk0icff2xXLl+WFJx5TO3o4gULtUaYQ2rTlrVs40xzRYDWzw8NCJGM/l9/9yu5jA4STLDgCvViCKkfxFTGzw8sZdxUxgPcVCEVNTlJLlot+C5rRJkP8qsUjpYmVE7uWRnKPkMZF7VUcbiU9fPKsW9TDhVcwMQQ+MbLIifwqZS0xOmcZ214uJGJl8SJ7GMVWlRa8fQny2xGH8J0sEx3a7gNloxF/PAMQEIApUUekyqcP3OHZJ7RiVouHULJ1j4PxDKAn1vdMV5lz7eiRqzsMSWwX87K5iWDvvyQWEkeI8v95HYqa/9S4W3cBg5RpWSCf5qupwpgzV/LdICwnKWdKrudiqAqqzG9tkY28WkTEjOTGau4KMJfU5JXazU945rLxywCmdLMCODE+/xLA8IY47JrintJsVx+fD2Rk9cQ5eo/U4a+clxTKJhZ/Aco5MCCURgeHGRBumQUk5nxMZsYGrYCLCAR8ciINdXU2KplS231sh5bvXSxLZ3dZQtntlsDrohp3fvaAwjBGHqNbESRcX8KdsfHFFQBwOTMBtNVqE97A87LqUDeF41khgJOAoOulHCQx14Za96fn4JU9RzEOKJDAVMAsZA75kGgf88b+8b1cK1uAOOuoAEI3TUNp2MHpkpSpP0GmR/MZ2nfScxE1sjbn0pKR+jvXBfjwO+wN/Kc+bubEQyLYfAEUpIKcX+qEQTU12XAg98LUxlPcPjrI4mm8ap1F1sCPzLfWbIlIFquLyNjQqBNywkaI1+6fDXrk5ftseO+JhuakIL68wbwcIeMj0whWpoVvPN17cp1gZ3wmc7L40tkVkg4pyo42Lu4fslOkb2m5vQEl93z5gogbNq8SUEhax9jm6PHPJOMBK44OOyywUZnegHuYrdC55VYeSUCUr0sAR9zg3NKDqBpi4jnpD0UY1Dq/1vq1I5hSpItLUbGhmRvcYBm7hNWoI4Jp8PubjFQzGtYGGeMWUMOAvR7iVEiow47huyUuYh8KmpZce78lrrE+/dluuDzMB+mpfkXBm8kJWVm58m2AIolwJh7fR5M5dgHPxqCJfR9KJhNAn/uY3RkRPVVSNCo/+P1AFfWFQzSnh/vsWXLl+t7X371pf3m/ffFkLspUSRMfb/Ts6kruMxy7jytbfYBDEwIIn3MXI6ts894PRX06VxJAXSwpXwX+TZsd0G94tjqigK5rPmXd9KiY4dt2LhB10tAfOjgIT0n5IuwlWvWrpHE8fPff671wrxTrTWAeHxc0jZAOmtCjCW1xQLjZpNFs9pCrTW0RXuN2bZly1atGWq9MWM5euSoxqbMyCM9We4dySgujphzbN2yVUH2Rx/91q5evSzZKD0nd7z4ogJp2jvcvH5T8tDt27bb6tWrVEd39uw5sVkL5s+zmZ2dkp6eOXVKUkoYd3oPMt9+//sv1P8PlhFzHBhqgAJz9rXXX9Nn86x5HvRLpBUDCQ/mOXJRPufeA+bnsIA9a5f9g7YG3DNMOe0EANaHDx5UjePFi1est6/XOjs7dL0wSowNQBAmEmYet2S+mBf0vwRgAlZJBB09dlzt0JjmoyNjxrZZaEiAQXt8QcZGtJd4acdLqh+kDyG1mDDZ97+9a/fufWsXzp8TAHxl18uSDSOHbkJVQZJnjHrHgmrYpGBibwLUcc4NDihBo9ZJg8N67u1tHXLLH0TS/OChXbl63fYdPGhXrl+zR0+f2CDN3yfGZfoV7OmTp72S7msvz0k1AxDmpnYmufOT2sQAACAASURBVNf3cltpniEMciTKOFBf8HP2WNhBnjHzgGd1+OAhPT+ZwSWwlV1HLqCOOCPfCks/Tq72xKEkO6hvZn1QV0it7qZNGyS93vfNPqlUGM8H9z3ZxfXA/u54cYcAIc/ktx/+VjJmajmRaAPm6RfJnudOzSUHa9+uSqzlDw4Irz64b//H3/yV+hAOUCfQ0Ghj9Q02SEaa0ZJLHEXBTSazvpRNFgBKQES3VAEI88F25UPXZhOOmpUTIjsjcjbslRFkWdXBVGODeLkfHqmxdFh3Z9KGBKpyfQ8z4XHUG8WFVlTvOQgJaY9fsAI3ycpcIhVAsgyIJZAT9RACcWkCB7CZDhASF3B4hC00nxnSqQCEfvj5ZuLijQRyKiR+AQiR/ubHSs9RDcSTGUr+2eQP2qxKwOdH/itjlNJirwSE/tqcFFMZeAeFmatqWWuSlGVK0khZiwdzFqDqDwDCKtOn7FtlwUnFWE353Qr5bLg9Rh3mGAXNYrtovZB2m+SgGMGIbwCl3k4+V6Y+ef92CtHTa3xJMlY+7ly7JFi5IurpAPAfGofKn5cDZv9pte/l63HL5oIedWkS5TN2Za+jhrCxSYCLg0tzkIQUsj6xUQMsMKujrQVrBpkhDGFxxGrHRqyeVgSFgvUsmGcrFi20VUsW2fz2VjGEHfR7a/Q1ybojoBoY6M+kktFCwRNASCSfSiIq6aBcOd3xUr3xkBDlWsGoTmOU9xvIrNZ55mSsya4CInlfXuNumm7QAqsHi9I1x+s0uEevD3IJpxz8EhiNvoZciwyfEhgNM5poHp4Zt6R6YNaSWEMYV39yqW7L94iQbrr8zZkosRW5dhGxx/ljLD3HAIVcK2MGUOWL982a0FuNWDvuieuWGQx7Y3J19WfsCpSQWROckZWHmdVaSWYm/LdO/RA9i8p4IxdFwnP12nU1rSYI0+vTmeRSXjeHcXBZmor8va21RewJhz5jAdsIS0hvRUnmw7Rp6gZQdvpU7n06B0Zdws0znr9ogTLEW7ZutRUvrFA9EplmTECwtr9/5571Pup1J06MDhKLi8OnrzVnkUAf40WAQUE9DmmJAFDre9orgw9qqzifZQQEsxhSrOQQLnyek2dV3pbXwtaq7s8lnTUKYHkm1BMx95FAuuNob+oT6qBNZkkN9QKCwY7xe/G8uA8C4OvXb6imamgYCXayoY8LibKOJMPXvqqHFqyhP88yWVl+P0oJ0fxnOovpgaRigdSsPmTDBJlDA8PW0tpsLa1NCp4JKqllI+hctXKVvfraq2pITtJn795v7P0P3reHjx6q95xfH+9bYjZxU0VJQA0eT4+AWUqDsVHFSw7ISweclD9iCNMZkFoxxdY5NjRuY0MTqgfFLh/bvjjnCYqRYmLsg8yReQwghL3C6AJGDqkk/fiY3/RXO3P6jACSapkmxqWCUgIDZkWqiRQ/cMZwXYll5fvMZ+otV61aLbMN3CkBmQTLDx7cL59S6UxnPyD5wj4FczV/3ny7evWS3D7ZDzasWy8jHK4ddm/v3q81roAeasQAtewhMFmDA/0ykUEuCTtHzzfMgZif3O+XX3xhly5eUs0iElNq8OQqfPeu7dr9isxlkK3eunXTrl27rrowZPvUYwKmcTQ9evyYTGcAufQJxcxGoHvDeu9DK+BWVN0dn3fy5CklAwFhNLZHOgr47+3vdaMr9XQ2tXuhnpg+fnPmdGuO7T9w0PYfPCQjGBIUgMgwMGMtC1A3F6ynZ7FtWLdOMuCdO15UGxmSpOfPnrOnvU+1HpE4E3vQogMZLXsOZ5X2ARI8tHppatQ+ooS/+lFH+ypfa+qlKlfqcXv8+Knde/DAnvb22bXrN+yTzz+3S1eu2uO+p1YcH7PGlhbbvHWrzq+796iVvaH6W81bzeeUVMjM3BwjBFzMop0cETI1zWaSozPvkOcy9gB1VAgkAkguAQSRCquMIil5MvKiQt2RVxGUxVasSPabxNKyGOsb623VqpVKcK1avVJyYmS+2gsbGrxFEArCiQlbu26tkg2wtrDt+/YdUMxChAZoZv4zJsQ2zHlXXfq+FGeWx1Y/UNsJhDHDZjZIZvTBfftPf/3fbN+Z0wkQNthYfWMGCJVlbWyy5qYWq5msdSlBmkijZOq1cbu7aD6rOh0gLIt7xRDm8oRlzkA0sq/eeCLLQMT0q1LjFkFMKZBJLSnSQ4ggtizAzTMfWRBU/mnZ+0agEe0qskx86hmmtl9T2yxEUJ3/WZb19JOrSsDhkhhYQs+iO5MWgDDYtAwQEkCkr2gYPTWQT+xgjEf2uf4c3SRoSjSUyXbiWavepuw9/B+R/akOCGPbSPIYFHkwS5XPMZlpxJgp+x/tHdJYPQ9DOPUu8t8pd1iM7NGU36m2W+XAo9ekmIJjBdzR4DdNeLFAkUBJduzOEvKspksDVG9VEo3KfZxTzWNiIb8vMBhjXjkOVQHhNOsv1ko2P6pPqVRn1CSwxDA72+4sBECK7HANxjLBEBLoEcQMDtjEQJ/VTU5YU22tzWxvszkz2m1uZ7t1Fmqto2AymWlSjz0HhKwZDnBAH5/BoU3tA82AtZ6KAwKDAjGJ8QLAeR++lHBJ60ugtViUQ9/ggAfwwYZF0/r4DEACP6f/UVNzo7W2NokhpIdZMG7RnDzAIIdztDPh8UqSOsFnUGviAC7v4MmK1pkY4Iyau4InD9zEoxRM6vckw3TpXD45pUAiBRNlKyUvNUwBhEB7HhDSYqKmToebZETDQ5mcDPmZwHLav8SEpRYajBsAB/DN9wUu1a7CgUCwpgKRGvMhMU40QVbLiQSUHUh6woXfm871mqC9tanFFi5eKCYRIxTqhLiffLBQbQesujGGYkP19g6UYIgWLl4k2dDrb7whcErgSTBJ0A6QG+wbtNHhosxXkJhyz+PFcSsOORMkhjCjokzvOXtOl8wrMD1gHDBTQFY3POT9Nd20Z+qVV2bk869wdYm3S/BemhMKmNs7Oqy1pVVj1N/bp7EeHBp0+S7JEa4t7cXNjU3W1tJmXXO6rH1GhzvEpjYyuPLdv/9AQTy1aWUGZTnDpzgXNe8zCWmp5cR0+5ufms4GxpdLQsdtQgBdIiftMfVN9TLeoD0HY6beZLQeYQtPv07gSXsGMZ5zu/XrmLAcOXLYHj5+5IAwnPTZx+ucHQdUIpfmOtQGJcmfJWfOKFy/wjjplRCNi85UO0kePTrpJkFkb2tL5zLrA3AFAwHwQ5IIiKXOEWBDgAyYeXX3q5ozzBN6qx1TP8rzYrXy9ZlStcgkK/qelmqfQ1UBQKSFCawJ9XzMZXod0qgbZi5f5hHzKQA6zw0zHPrV4So6gsnO5KSYcySjcpYtFORSC1hkff7k3XfFvsCokagB2CEjpTE7CRAk1uwZ3d1z1C+S+8OBlNpgDFIWLVoo50nAyqbNm23t+nVq24A8EtkoexMBO58NQMMwaP/BA3by1EnJhpnfAEZqLgGmOOtiuIMZy2effmYf//PvBAqQnW/ZvMUWLJwvtvHS5UuSUcJ0steRrKJJPS0rcEelfx7fP3nqjJ0+c9aWLFmsZwQ7SU8/El42QRlFwVraGsVkzp87z368Z496dGKe1t/ba6dPnpJsn/u4cvmSgOrypUuUJEC6Gt4C1LmRbJVkNDM+S62YcnJr1g89Jh89fGw3bt60q9evW1v7DBsujtoxZLIXLtjl61cFCFva2+xlza1mGeh4cu5qRIIVgLBMb5HZIzoLWO4gn9+2+DnvzzMGADOn5s+fZ0t6ltjyZcsE0vjccN+t3PGqJaArDW/yMQpnltj4+oKSRLDrrKtZXc4gU57AXGSPir6f7B30iyQhwfoA9F+7dkNgux6DOszYOIfow9nQ4P1XcwxhiJRC1fGDMIR5QCiG8DkBIRlvesYpiyA5KRlrdPFJG59q2SqDyTL1ZApcSzsiwM/36/J6iD8dEMbDzhigFCxE4JYFqjnGqjKIdTZrKgumgzoFAXlHQK+foabQWY4IVOJ9g8GL3/UgL3f46TDPg8JSY3P1RkvyHH4/WMk8IHTteXVAmGVOUqY1AFhJhpOW43RUTm7F6eCupPzzLMI0DGEeUOh58yb0Kqr4inqhvCnOlLYFzykZnRoaZadvifF6FjNYzein4vVqI5DrSZm3FFb2Tc3LvWm5M08lCfCUe69gY8o3renBY5lPw/Q3/dw/qQb+/iUAIfNPPYzYOOnzN0bt3qhkMQSchPXM/UpAON77xIrUiJBtQy6CLJCawtERaxgb9j9Wkoxy7d4naFigwl0ppUa1CUgsZfQ8uBuVPMLrzJqaHAwOD3uNWX19qu2ifSI9ltR71GtAtI8psCKBo0vT+5v/qlm9WWMLNUAwd66CCLbM6+dS39f0lDJCIRmk8W29N+YD1EclkxbWcrE4bkNDbtKiBFKBINXfKH4nQG0GCGtq1JeRrKXMIZLCIPaG/JrLP3vmN3Iwsa5FZ+eCtdQ9ieElA40zpdeIhrlLti8n2WgwOLFX8t5khVW709SowAxGkECJ5xZmNf399MnD6Y8ed7Efe4mDeiZq5lRfL9RHAdIbW3j/GhsZHBH7gqySa83voeULplrCbuqSkpyI5snz5tpLL79sf/bTn6q1BICCABpwFMy+1wy6E64mD02AhyfVNqK2vtZGB+n1VmuNbY2S+xH4v7tnjwJZmD0y15jTINFUbcs0CZpnAUJnhil9CImzy2oJyIYHhqw4XFSPQ02sgsllkF6Hkh4C0jH1GRmziaK3vKD+UaY+ALD6etUnwZRJXg/oaPAEWpyDauqczudQRcRczStKpj0nkszRpeD+hUoD0FfsR47rmZKWGS3WOqNVhiQEwCTwntx/av1PB6yhBYmxqwkE7Ap1AsWMAYkKmE1qCbHex9xlgjWdvPRqGmqstqHGCrXeVkZsJHu+TKiSlDykrznQCs5TAieXfWUfz9ZhmosRJzDWMS700EPeN6NzhhgKQADzCHbr5KlTeg/q2gBwAC/AErVrn372qQAP+2D2FW1W6DNJ4gZGPtXrsjeQoBgrjll7R6tYsHfeeUeghvc5fPiQXbp0UftA1rM6sfkR23hcRGmIl9foLBwfU7APm/zWm2/aosWLldi4fu2a3venf/Zn9s6P31FQzt6D1LOxod5am5ttILGcPCtYQ3o2wgbClN28fkMS4LVr19jp02cUvANk129wJ9DHT5+o1vLa1Wuai7CejBVmL4dZn2fPin0icTgyOqqkAK/hdwF/sNz/+A//aL/59a9t9apVtm3rVtVstra12PDQoJq5f3v/vlhFEn4A51+//4EdOHhYrBMOqlw3dYbU4cHmkXjhM5FWA3y5Hs5EADDrksTov/nzP7d3fvxjm9XZaU8eP7ITx44LDI6Nj9qdW7f17JcsXmxbtmzWtcJqM/4tjZQVoHBp8GSV4nRPAuYjLxITfU/7xZ6eOXdebTG2bNtuCxYvljLgJE623+y14dGiNbe12ks7d+mQg1Wl/hK5pH8lpieSZGU1yxV++X8IEDY1ial1cxwcXbsFBlevXK06VvZUqQ6GqG1O5Wy5EoZqMVHl93Q+Je8C5iVrHiXHuvXrBepHisNaK27CNqyz6Pr1a0puRYsYzWtKO3TmeT9mFH1IuaV6SnXAKI2Y8/q+EmaeIFWS9IdkCBH5YJkCIPxPv/yvtv+MS0ZHkaxMwxA6IKz1TS4DhG7fLQCUohcHC0nqluZHtvEk5sznTarJCM152W7//QDCOHCCD44MZB4cRYCSFXPn21U8JyCMYCkzlUn5v9gQs89IKzCuIzb6GC9lXRNg07VnpyZZ51Lz8/xQZZroWHh8RvrFSsYrwJ8OoRQ4fBdAGNfmWZ7KY3p6hvB5AWHsK17jWCqyz/ab7BZdhvDdmLEKdjC3cVVMxaoZd9fH+1c29GX1LqV3qcYQatynDt0z76UaIIu3+NcAhNl6yl33s8Y+/7PpfKe0ISeGNWSRklT4BulgMABh6kOIZHRioN/G+p5aXWpLUaCR+/io1Y8XrWF0xOpHh61mbASv+7KaJQ6PYLWSv4O2B54FPaAI5mAOg2lzC3ZPhCG9IdsaRikwELW17qrpzziZRoil8nmhso0KhrC5pVGBIu8Zc6DEjkTfN2eaYj8NV1sFhKk/XV5+BtMJuCP4JRhlK5FQNBcExFoX+5bq8hwEuGRMElJkY6kGknutBo54n6hPibGM9hTNza0Cc0oc4liZmF7Jc0cd7IdklfUjppMDMe1HMlRJdYeSfFL3N+pAHsATfRe5X5mdJfZWicdsDfuoTgcI1XKnps4amxsFXMiuDxdHFER9V0DogTqHe60AEuMJY0CwvmnLFrt85bJdunhRja1xSRRjnFpzAEw0F0gIMu/H3W1QwEKOg2Y1dTUyE0GW+dOfvKeAc+bMWeon9+mnnyogAxROB2afCQgDlqjOzhMnAfBj3kVyzsfUZY9cayS8AF/MV5nhcB+RXFBw2yiAybqRzHrQgymXrvkcD3bXz8qSy/Oz9pfsfIs6wmwx+SXynJnPMIIdM2bYshXLbN6CeboWAjpq6G5cu6lnMjkJu4q02esiqSeCnZkxo1NSZppeI4tjDsKkjCtpROKl1ppamgSQZYyEuiElesfDrds7xaY/pSTFdIAwO6eT9nes6D3UuN/6RnpG4urqbWoYt6VLlqqtwaKFCyWzO7D/gAJXwNa2F7fbli1b1CYCRg/3S9gVGLFQGPD42edoRO8yd1dnYK4lZUVxVPfV2toiE5sXt7+oxAQA6bPPPrXjx466Xf8o2S+Xl7LHqBYb99IUu0hKqP+7dJHPBzT9+c9+ZqtXrVQdH46p1BPufOkl2/XyLrFq7R3t9vRpr7W0NEnujVSanm/I/6lF5L5peQLIgzXiujChOXPmrF29ekXPHmD8xltvKqjnOdJPjlpQ2HYAAGMOGARAwoQDSq9eBzTWygBszZrV+hzW3KeffGKfffqJbd28RbV9MJmM281bN9TAHtnotu3bNffUpP6LL9VmApYRKSvj8eDhQ3va16t+mDDqGNtgxAT4QgKMBFsOt0+f2rUrVyX/xVSGVgcA4hsYCLEfjgyLVcVUZuvWLeqdCeigtpLfp36N59bc3KhnKLk2bWkqYg8Bwt5+SUSPnzip+sZtL+6wF1atUmIOhuzjzz6123fv2ujEuL38ym71LqWFh5sMnfdYSNtwiTAp+5jJ5wOEXsKQWGpq14u0Zamx1o62zLgJ1g7wjLye+ZlJRqfrIVsl1vLw1fcIlVlNTgicUzsNqJ45a6bAH/sTcxpTGT4X0AwYp38yST+Mf6ipp8aUBABteLpoocP+0dGhkhhAIO1CUB/wXMSeZ4kYZ8V+MIawDBD+1V8KEGamMg0NNoiEig0Vp7YkGQ3XogCEmC/ADoaZQpzFXq1SPTOrgDbYFQX61WWhmq5/omS0hKXCjITILIGAKgYzHqCXCtj995+PIYxAPTZYubEmA578PPQgMfUPi2At1WVmI1YtwyvGEbOICDhdopK5MkoHHYdqTq6ak11WMoR+r+ku86zkczCEcU8lcq/8eUfwEfVx/tyj71SMbNKbK8ta2p5iLOO/zqal2oZ0wVkNas5hdTop1zT7gAsuS5O2an1cmgIVNunl7+jMkzu0uV16ubusAtNkLpL0aDk3valX98wAaDrQWqGXn/6en/8nzwKfZcD+T5SMRvAfDKsHDy5p1u4AuIEdh+1jT4J2AxDSc2h40OrpB2WT1lRXay11NdbKH5uw5olRGx3qt/GRYTdNSDUyWGRT3O2W9MH4uMywqakhAULvr0VgSDF+sFtqsozFfqM3kVeAVnBzFzmBAn5Uu1TehkeMJ25v9RT3N0uqVBzxYCsYsmy/EqOcgFyuZxtzLHGQ2UPUnpBAKMGYy11HM+MbyTJTUBfXFIF+PhEUrEM0LtZraNje0pz1KS3fx3xfjFYN/ExZ7cZGHXazZnbp5dwfkikCl2h7QA+nqLUGOERtBXsZ+wbPxusux1yFggkCLZFGimI/yAgjE+L8YUxlRpVMrPIpFgfS1b9giDj4acnAcyRwpYZHfcOeWZNcnSH0sSzdC+/HeKtfHwxG9xxJwmABhvoHbVymMTgatlpza7P19/a7iVm6YoIzJR/qCZg9ecD4Rd+zn773nqRsMD/YnFMfRm0iMtTKuZfNqwpFR/nIeFYfMBvrUAxCGAKpj6VrKnl/zFjomSh1R0pOeOIOht2lyPHF9wluVSPa0mpPnj62a9fov1ZSTOhMzNUA5QHhs3Ys1klmlIErYzI/YmLAanJJza1NyvTTUxD57tIlSyQTv/ftXZmOYCOPrHCEus0Jl4yFZDmum3pKZIA3b93Man1Hi+MC6TjK0lSdNe1MAj0DXZIec5d5TpCsdR1y2JwqKs8QKjDM3bSexyCAcFLS4pb2FmvvbMskvgA/JJOwWEg5F/cstsOHDuueuJ6t27bZjp0vaQ0RzOI6evz4cQXwXoNc0PPqaCfY7sqk9VqHOBunJI4Mturq9BzprQaDAsj67Ycf2IH9+xQIq/XAZI0YOvY5WH3VRg8ythF8R39ITz6wy//7X/w79eWkfg+31IuXLtiKFSskh6XuDpkln985A0a0Q1LNJ48ey/mWNbxg3ny1smBfoF6SBADs6OUrV8Q48hxIzLzzk3d1f7SZ+OSTjwX8YPdwFSWJxVxAUsrEwQUYgMg4kgwAaNH8feP6jXZIpjLf2K6dL6ttCeDhyZPHYiQBftQ8Mubs2dwT37t586bN7u7WOmJcAH+0MwG4tnW0242bt+zpk14Z0TCuMKPsH3z+oQMHbeuWLbZh/XqVDrHvsx/2PX1qvU9xKB5Uv8Hdu1/RGUG/1Z6eJQKwzGFktgBplUeMeW/ZKcf2JPXZQ3b7zh07fOSofbPvgFo7rF671uYtXCCZ7SeffWqnzp6xB48e2XaMVNrb7Nbdu3b23FlJqhWXKdSbBhDm2EOPrapLRlWq1uCtILhPG3VXfEy3kNfCGnKmAO6ZWEg3lUjkvnIlU89oflBaYUqwhifDhOSf1LuSKCARQa035xXPHzk27PLVq9d09gHC161fp2f19PETJZioUZ0/d76YTBIAuNnC9EbpCXWsrI9IgnGO+RlOEvxZUdfzx27P9UoORwQVKB04ejBOvXr/vv3vAoSnsz6Eo2R2yO5O+uZOBoc/XijqwMQZwlE/vqIpc+qDFnVNScVRdm1lgDCBLW3qqZGp4j/+rQdUnfkpP5L/cA86/0yvGK023AEEPXNV+X5TA4BSIOUZ+DCJ4dpDMqqChXQv5YGU31/EofkAhnEgo1j5ezpoRTW4sUQc+JJOkcGPpr/RvFfF7B4oxrWGO2z+kJ6WUZoGEAZTVxm4ekYo8p+aEK4aKGPxHLDKOS45rIU5iuZVxVeWdebASDJYZYwiSZBUCXnJrb9FbHTVuLcpn/I9AEL/HKy3+YIp4t79GZXS1X4/pfB0OnbwuRbyNC/6Lgzhd91+vi9AqHFI8qJs7YfkIzGEFOu4LfuE1ctUxttOTNJEvDhs2De0FOqse2anLZw9y3rmzrGFne3W3dpkw70clgPOSiXZItKgkJi4iYK3umA+NjaW+p/JoEPfQ97hvew4pLDmpg+TB58lp1eylARQI4CZpJoI1k3mKdRA1terDoWAJV9ALXYxt37za8x11aXkRSQMGCYOd8n2c2YzsJvsEwok1VfOwWisD41DCnpLa6ZkSBVyNVg7LNOj5q98H/O2HYBPOaepxpmzAuaCmsuGrN6Za6DuhsCQoJH6JoBjMK0C2UiGkwmHjHVG3FhHTEW6F1pd8PtIw/jD5+pnZcms8nVf2pfK93X6n6lf3KJFOuwJlGkPcPbMmQxgV19m0wNC9iZkWWSDYUuYD6r5Zn5N1ti4UVM2JidPxrilo1UBA7WA2PAjI+3v67Px4XGrKdZY59wZ1jW3S0wMAeSVK1f1TDHN2POjH4mlwdkQsxbGY+/evapNZHyjBjZ/D89iCEPmFTV4ql9NNdueQXc2lbXKHk6fQklAYQGT7Mkz3s7seZLMkzCcU2vWrJXEFWCMwQasUhg3ZQYyqfbTg9VS3eCz9kRNa/YEMwXP9FEDSPPZgHvmXXNLk8YQt1CcLsno37xxU0CBBvQwQWpI/dTNbgqNLiHjunl+sGYEgyRgYcxw5aTWaxCn4/qCfk4QiZEJyQ6MPmDjqCumBUkN/mKJMfVxLk9TKPGUpOOSO089pmx0yMeyubVRNZrcA+uc5BbXz9jP7Jxp7777rsAJvQIBEoA+xqRn6RIZn3BfFy5elGMivf94dtyD7rPNG6ETsCLD5JmzFkOSB7gEfPJZBMwwd7Bbn3/2qWSjgDFMptjXAI2MB/MQGeLDuw+tjqbrTe6CzDMPdoT3+8UvfmEbN2yyiwDCixfswoXz1jW7Sy1BAHYwNlz7/AXz5DZKcMFauXXdG9qzp7GW2bOQUvIFyANwkeiB2aEtCq6xjCPJmY8++kiA8N133lELAyS4jM39B/fFCLP3sN8cO35c66pYHLa53XNUL8g+QQ3f7ld2y/kTsHk/mffgzMneuG37NoE7ZLC4cJIIYA4CgmmxAZN54+YNSWUbm5rF7gtQ19aoZhGQwd7NNaECWLZkiZIZsExIJ19YscJu37hply5cVE0mYJnngdrg/r1vZYoEgJ0/f4Ge54z2DjkpU2PpBmLEabm5OIkyhl58g3boiLdYWbhwsS3q6VErkEdPntixE8ftm/377Pyli7ZwcY/M02BDAdiM6fcKCBthNMfk6osykWfMmaG9ZZREoSdc6P2qc7a+5FL/x8RRXnscibBRzRueE0kPkho3blyXogATMkA9TDTgmKFjXHfv3q32FPfvPRBry5rD2Gfnjpe075BkaWluEXHGnsd7Mpe9x7Ebr1Ejy3P5QQAhJd0c4ZjKCBD+t7+0g+fOWrGxwYZr62yoptZGGHTzOgA/3BuTHbGDEsAgQU/UemVsjg4DYSfGTwAAIABJREFU7dJVXc2cIAwbfk9ZChAm+Qxz1GsJ0jap831qFqF07P9hQKjJEaCwSs64UrhXztBUB4S6qug9l2uREMFUeYZkap7aydHyOrLIHuYbnnsWJ9BVCXzqoE31GXH9EQTwMwdKbq3PNamuEZZKh3QyHUiXNQUUVAOEVeroAuR4Jj4xgFHXl2Wjc8xfMlsIy79oPB0212XBS7QzkXucU/pucR4bWRqWxM5FwO1J6upB29RN4g8xhGmASsrm9Bb55xmA0E1ICPg9sE1GBvpXmr8VgLDapsU751VPlbB26ieX3uVfCxBOl1SJKym/Zv+XJwJLK82TNGEpH/KwihEpA4RkCL0PYV0ChMYGSi/CsVFrqq2xhXNm24qeRbbhheW2rLvLFnS0WXGwz8ZUZxEMIT2r+pU5j7Xl88VHvpAcGh2c+fWoIXqad6ovUtN1XCR8ncn18ilGCSOqowHIwBSqn1FWj0ariILLRlqadUDAwLkBi4NBMXlpjWQJg9SHT/LPxNjos1MA6WDQASFrUFb1qUZHrBnrQ3V23q+QL2f/YNUim+tsZFyDHAjT/XtbC1iEVFuVmrxzLwQmsQdqiqdMK8OGzDEcUPm3ZGgjI9bX36fsvgBpkokq+E7soFwZJVVzaanYiTHY2hoBQMAO5hHffLMvAULs+NIaSxMtMt9xDuVWSJYVp3k1DBugkPtAanbs2FE7cOCg5oYY3SB58wuSJCn3Sv1mGNfQSIzstfZj5ke9AC0Mp8yMxjzLTb2Iao3HJ8UMzpnfrQw+7Q5gJmjMTe+qsaExqxmvtfk982zx0kVq3g0zSr1MsIRY9W/ftk1SQMx7cL2TdO/4CQXwJUl0qSbVk7cVG4wf1f7FvSWzGDctot1KnSRugPaRUdpbeDPrsREY3HEnCJVocWmxzwcHkzxzgarGRgXMBLjIpa5du2pffPH71OMzpGux15YbyJQlX0NWGg6wKaj1Hr01kv0R2BOvsCZoZQCAqa+v0+cSnK144QXrnOF95zAmoZF0f3+ft1AZIXnCGhwVC9HaSu0gCaCm1KJknoJ3fpfx5r8wCNTUzZ07TwAIZ0YMOS5fuiQgJNOaJPfl+QcIijmpLTCvj0mxUzwTjanVWHGIGt9aa+1oURKBBudNjc1aH8wdNUpPbBcsEc3pMf+RNJRG7gODmusACUA8AOP937yvmIBr0jrHEbShXsCKcUS2CMjmi8AVcKSarfv3VVdJ0AvjilHNmdOndN/sN50zZqoOi/XPWup90mcPvn3octxGjIuc2Q+5K3EPBjK4phJwI62GJQT0MvepjaR1Bfs218d7s2aoJaRPLc8O+e+KZcvFwgAIea3uqalReyrjwPx4/fXXde0kbD766HeqCX15lzeMx/0T6SNSWtpdsEaZuzDvsPAAVdb3ujVrBQpuXr9ur736mm3etEkGNszrw4cOWW1dQU3dAbKY9/C7yHiRD65Zs05xMWAQoxmANEoF9gzaPsjVuqlR44q7LQkNElX79+0TyIYJBmDgsrlx/Xo7f/asHTt8RCYm7a1ttqSnx9pIVtYVNC9lijJrlhgqkpAk8HQ2YdwFu91AmwXfI9xl12wEE5njJ+2rr7+2vv4BKQQ3bNpgDbQ26e21L7760o6eOG5Nza2qsSQRAPAeGBosdQ9AGupMQcWhXqovTNKYsp/HVut7SsHL02TU51J89XoFWA17ElLvMe7qHgzbfDubGm9Xi7Xy3wtTQ+JMnKeZi5yX7GU4nCK57eycaWdOn9Zcun/vvvZ/2o3QIoX9jb2Eti60nFi7Zq1t37otJUbatLac7XTW3ffRYcUOnGkwneyrPxggxGgYhvDa/fv2H//rX9iRixespqPdescnrJcMc02tTSjjV2owzCTjSwcmwcskfYjcPj/TiOd46JAT5udE3lVUheRjJQmngukUZEXGMsuG56JMSXqyp/mcgDDVIOV+LWmGp588EYCRs8sD3niPuLapdYIshnxY7Hr5sgmYxklOclnSMNULhaw102OnPiVxHXIZTMWo0bsvGZpwTfxMDEW4p6XFxffIOAUjosVT4YSaLbIplbfl1vP53433iMrRPKAuc8Qk45zr4eaMn7Mzjg8qnkUU3CeGUAYaZDTZuNKiJxAh2GfjZcG5DLA8uzw9C/YMQJhYmcpnnSKnXBTl3/Ekhj8XMTM4iRBg8b8kTSxPNEzdosqSKunZ5JnEEhOb9sKKGsQ/BhBWjsl3ZQor7yKTeZbvtskB0BkEzRfmAoG0NvV8j83SL8aBIlOZxBDmG9PXjtJ2omij/f1WUyza/Nldtmb5Entx43pbOnuWzWtvUWP6mmQHGPdI1jFAk9aEGrS7RX2uajfrD6gavGTL7szHhBXHipJCEoxgDEDDXjer8aBZ+6Ms751lJDghuCKAJKAhS6gaoLqC93VLDqhxXWoJE25kCs4d3LnhSmMGxGLt0TuJzPDwcGqXkRrXS1JupuwmtS+RvGEPlehAAMx72XE4EfQRRBNQcXAh8UNKRaNjrp9rJzCFJSXA0r0kYEhg4T3xYA2LiWVxVj/mvgBz6pnHPTNeYymhpjQghjypwJ+ZIMfVcTcU4FoJevcfOKCAFkCitgeZEVfao55DHEAGHqmX6pPa29VbDBnYV199pVolnityGu1IxBlO0kpeowRbMwySG4gND+BUOWn1LfUJZFPD6XtZJOKKci7y5FZDc5Oc6Za/sEIZZtw5xRZcv24PAYRj4+opBhuwbNlSMWs8E1hAsV7Foi3tWaJAlOw0z4Ux/d3vPpJpCO6r3kPXe0YqAOdePMeaqUaidi8n5dD5Sxa+ublF48Jz71m6VBItAl7YKMCHr+FJr91R0sT7VDJInDGYQPAaAmrqjJh/yKSYL0jrYAkJTnlNGCPFmRIlJcEuxtzR2sDKH9dQ9owGZ/H8HKlR38AXXlghRh9AiHnP3bt3tNYJfFlzyJlJjrBWMQDhjxI3NQ6KqNV78qjPZs3qsLnzZwuI8BlY+wNM9uz5sd73+InjmocLFy6yn/7sp2IVkIzSrP3osWOan6wlzHQm5N1SYwWMpHTel0oK8qqRiGvyzuDeqqVgw4Pev6ytvUVsDY3ely9/QWz0kSNHvFH6pUu2bt1aJTqolZs3f77WNDWD1JgC8miNgOPmocOH7Vd/8yslLhgfufuq/+qgJIZIkXe8tEMJB2SbBLIEux988IEdOXxYIIDAGTYSYA34xu2WuQgQ4tkCQmnlggySRBDPJPqysi6YY+wxJDS2bt2s2kTG7ObNW3bxwiWZwmx/cZvt2fO25g3jTn0h9Z7MfWpo161ZI1DIupjTNVvnCswdjD+BdkhBYekAqC+++KJ1zZktAMaYUIPWs6RHiYIXVrygNhr87uIli23BooVytQScAgo//vhje/zosS1auMiePnls/X1P7fVXX5PUdd7cuXbq5En75NNP9JkLFy0WGGOc6Dc6f+ECSWDXbdio+cc9/uM//aP+qOaXJP4EdZy4T7dJ5rt02TKdDTjH8rx4Ruy5K5Yts6U9S9WO4tjhw7Z/714BYfrgwQKuW7Patm/dKpDLPqM+z5whBS8x4osaXtYd61s1oqOjeh5cC/Wx585dsIMyIPpc7N/u116zlatXSXb91d6v7cCRw3rdw8dPJDGl/lou6hl3kWpmcz1C02GfuYz60V9Ox1RG45VxifaCtPdMjaCmxqhTYu5qZwPvNzoh0Nbe2SEwjvyacWcOtbW1CNjx55NPPlFfz9Fh7xPb2FCQmy/P5cG9+5Kxco0w20vEoHqcXlAM6/EgDDQqgzhzHRCiLvqBJKMwhEOTkzZU4wzhf/zL/2JHLl20uhkzrG98wp6SIYZRwj6ZzVYZ3IIaXXJTLGA1s8TRL/Wtibqfslqw9DTyUChzFGUi6B81WcPWAhIsNYZ2Zit6COos/hMBoWfhcoW0uaxvpfFKTCKfjPGbPlXLoGjUs4XELf27xFD5h4SrU/594zOjXVZV1iXfSzCXR1RAkgpuK9nNqCfyD/ZPlLsXIBFmd9QDtXBOfW5AmMu8lIByLOiSRLSyUtkzvKUm2NFXTcA12d7zcJ1tLM2UrJYzyZDL5McJEMvYo9at0vsHBlyDXSFBzIKMarvHs2oI/whA6EG2f8mZLVnyOwsWgNATJ8/6ivcJvipj0HK/VMYQfk+A0K+zPLOmefUcgXXl/XjMOfUXeS5y1cKcBTYqmRag/efVTa2t+hnPMJgqJQ+iV2dK6GAgUwOQHBmxicF+Gx/os3Fsuosj1tbUZPNmz7KVixfavPZm62pqsLrJMatLVoDBGKkvWGLBAG6quVOxPftOqtNLjqe6lqTxjzES4OcQHfMG7VjQwxAGUyeWLx12KuLHylpMifcnIzgF4CC3YQ04yPTPj/Wr2occIIS5lPEL1vliCEvJHFVsi/13sOobVRrvxNpEA3sFoIlp1JpTGwsSet401+v8BvR3xoggyh0/W7NekVwj7BF1eAQpAAi++L4bvozpniNpFcXzzKnMXCnJ3wkkwoBDo5Ykhh4keSNuxpm5w/Xy/mTw6T1IsO1JoCSyi3rpKvO2cj5zYAO0+EPmnNoPQBkuhcj+iiPOEAqgcvA3NjpT1ARjUmPDo/RgHPH6lkkCAw8mPCE0YU8ePtH70M+KMQ+GkLFcsHihLV+xXHVCBJhiG27e1H0BxHlEMBE9i3tUh4ItP4EyTANsT19vr655wfwFAgYAN57hyZMnkrHMY3f9pKY81Zxn+0YAwkiyhXpELRo8ScNcbevsEEME8zGXHneFgmqhaM9x99adJP1P9TrJ0bV0vkVTeVgIJIleY6u5guMoJhhPH4s5jWbSfJ/XiDWvrdXYMlf4ftTBxvvXyIzGDYPi3IRhpqUB0k2+fJ44+6d9WUlR2M5WzWnVpxaRvRYlY0Vuydn45MlTu3P7W5s/r9uWL1+i4B6W8OHDBwI6r7/+hoOfM2dUi0eQSLNxGALcPmFWMCv5Zu9erSX1KsV9lbVbTyW09zyLMgjVnKeEIXthphTQfuD3z1wYHirqvahXFNu5cL7t2LFT0k0AkurUTp5S8gYGcferr6pXJeMByCHRwZh2dMxQ+wWCXSTGOG7CJFIHDSDk2dBmBLnmhvUbFBhv2rzJWpqaDcn2Bx9+IACK8QmMI3VWjx480DXwnlwbATX3DkgDWAC6mNduPuhJHEVSOcdRJKEdHW3ac3qf9ko+vWz5MknxXn/9VYFU2LzjyUl09eo16s23edNG1T6yvpsbG2XqwdjfuX1H98tzYQwAdDxfzHdoIwL4wZmXmlB6y9FQHgn2mbO00LipdiGdnTNswYL59uDBQxnT8LxJhuBoSisksiwY36xfu87mz5trx44ekwwV0L18xQo1tMc1FHkuQIpkxeat29TKgibuH/72Q/vvv/m1xgnVBMPCvso58cqru9U+gvpjxg/30yhz6Fm0WOC3raXVTiOfP3ZU5iazOmcKLAIGkSvO6XbzEpdFeNkUMRZjjJkNibSuWTNTiyw3xPJzoCgjnIsXL9tv3n9fDOXK1attUc9i6547V0zgk75ee/jwsUx3Tp4+Y/2DtJMZS+syjGXSUVSG8spNZZ4FCKdNUldlHkuRyHSJd31/mpimZsI0fkuWLbEVy1cI5FETiXEMyRFk4eztn3z8iZ04dtImi8n4rECSplVJWtYHa5vXYSRDXbEMymA2k8OuAPeIK1AYLG/pQoLaXZZ/EIYQEcPw5IQN1XgN4f/2F/85A4QDk5PWSxBTW7BJgEPaoAlcOITYeMn8oEVGQpJJJHOsVj5IjMRqTpWSZb4LNW7vLNe/UT/0yVCSMXZAUFLT5zsTfBeGUIHqdBTKNC0HygBhBejzmCsAXwKLZWYE5dqcYAgD+EQQHvVB2WEXoDLVMmb1mAoAnU10QOg1Tfnf4xlxoLhTnjs0hYW1A0KvcQrpZT6oLAvsdenluZo8YAtAGGxkScbp2so8G5o1us7VlcRCj5pAL7YvmeVkYDA17Q3QyiYdtZEc6mpVQB0VrQRSABGHf97UYNqN5TsDwrIUxxRVhI9Vqpdkl0+1NdEoNuR+lWAqDyzzWfJpN7HvARBmYLCSna3WauOZcDZt/tMAQn5KFpPAUoxcAoQTo2NyD+uYOdPq6ut1aHMgkZEe16FL7z7cjWnDNSlDGRrT05S+2PvUhh89UD2h0QtvYlx9B2d3tNoMNuqaCSvgHFjBzgfY8Sa8JElcIukZbLdOFEhKzF2AxZL7ZWrtkvrjac4VciYaSW5HYA1oQTaWMJraQEQjeLWkzu0ZYiITOM+kM8kIB0Do6yDmnu+s/jvJwiv6Xacm7Ejn1MdPQai/1tnOtHclCV59PXWCuBV6/0e5AibnUbZgAlKC9Wh54y07IvlSYjxiPCPgKwOEcZ+5PZOxdwYwtd5JMnqed4BI/Ty5knL/AVI5K0hMAj7zrWmexcLnAwIku7jwIUsDzNE/imw+gX+4robzKtldgkpkZLO752osMYcBwBEYMzYwYA4evI/ilQtX7f63962uiQQIEqeiwGHHrE6xkljgw7wcPXJEDa75bICe2n8kdnfh/AWSzLksdFBGIJjG8Nm4orKeuK6Q51GDBHCEFRotJhCSzLjIVDNfpGRIfm3qC5kYNjmLjk3YWJImtnW26X5gGTo6Z7js7vIlu37lmt2+disrPWhobVJ9nCdx0x6QShLy+26cEcEiRvlCqGsAarPnzNH4cf8wojxr7k2upAMD+rtkXGkuMwe1lsdGraFQaoBOPOEMN6ASFRMJUL823CZhtAWYJZ0bF9tEYoBxBQxcvHTRFi1cYGtXr7aVK1cpGXL37m0xPlu3bhPrdfnSZfvodx9pnm7cuElgEdBy6PBRsTmHDh3SPCD5w9nEc5XbcFqD1CQpydDcrPsVWw67Tt1sSoKwFiVBxpl12JNW2kebGq2to9XeeONN27Bho2IoDFAwU2EOMO6wgIAcpNGAHqRuOHgilUT2iqKGOkqaiiMDVCKD9Z8SxtQ5w9jBAjJPAUE03v70s8/sND2r+/uVjAAQPn74yB49Yu08kgQa1pD5CtP25ZdfS9IqQIgKY5IkgLcX4rnyFayVJ4m9nIVdiqbzAN5t27ZoHgLQYF8BpCRDYM83rF9nACQYOsaRWsFPP/lUrCWPnKQLIIZkypNHjwR2SXAwDz7//DO7fuOG5jfX/Pbbb4vtun7juhukTE7anDldOo9g7lEQwOZ0z5ltLTB5rS22ZdNm1fJ1z+kSO//hh7+1tWvXCYxj6sJ6BYyzTpcsWWo7Xtpp8xYs0Br8/MsvJFt1JvtuMh2aEPnx5ltvaWxXrV6t5wMjzXgiHe+ePUeqAs7OK5cu2pWLF5WEXThvvr2y62Xb+eJL9uL27SpNaMQkDbWfShKKqmlULXdfr+YVe5rXx3vCUc3pJyb1mayHv/+Hf7TDR45Y+4wZNgOVyayZArtd3XMkET51+ozt3b/PntBbslj0ZHhyicj2g39NQJgzUZwSrqTyi8rvh4qHObVp00bt5ZwvJAiZA5s3b9QcZW/d++VeO3/2gtVNujqh0IjMlrjBE5PgI36X9U2SxVvY1El6T0KKtUoCldfQtkllXyolSJ4pP4SpzLMA4ZDVWD+HA7I8AUKAhUtjyMRw8SzugcEhGxoZyjkV5TrM50Y8MnnxLTF9yc2zob7RWppa9H5kU9kMAISeQCoBwkqGMA+1nEmcnsqIn32fgPCZGYjSsVhRrJFbFcE+JQLSD87Sz/P/zAPCeOvqgNDrBL8LIJwCTJSp/+EAoQfPzn1mtuYwChjlJGMgBZuwKwnUaRNS7YrrTIOZDNBbHcv8MZLR/DuksdHFTZXJlwChu2Xilisb5ZyctZpEtgwQ6sJTci9XFPV9M4RZ0Fap1fgO7KCe2zMAoTfro8myO8bqGdb4JorMi68AhEgLx9Xw/BmAsK/Xhh8/shoa12PqMzYqc5mu1marHR4wG+hNgNADKSUnYDOSTNr7EHqGzrN0LmmK+SML+ZSpHxtDCocErt5a2xpkQ46MDoDbMaNdNTvpkZXuLTljDmGAI4OOtM6zOmqXkJQHy65CUFuJlAkgmKenkWoEE1gtlaWm90XxAVvZ1+esiyH9o09cakSYHH4DdIZszZ+/NyX3NeNPMVhqAmauTzXkyUCHIJzABEDktvKMH+ykA9a4zULBXSt535BFZUk0tS6asBHs9GE1kUu1IS/0Zuaqx0MOngzMmAdy1evvd7aVOr3hYQXJtQlYx/yrttb9tnIJNPP9sq2jTWM0NJDaWeDAl2qQ5aqItK2xQQE/gfGyFSsEGC9euiSJ2IVz5wVU6HOGfBMGhsD34MFDYhsf9z7VcwG0MAZIhrds3Wqr16xWU/HDBw/Zl7//QoCHbDSsmfaKAudth/UsXixLe8ADASGfefHiJQV4bnjkdaExp8Vepxotvg9jxPt0zuwUMCXQi6RaliCYpLcmgKpR+63XcRadwRubEFtI38AnT5+IgaFlBkwin+XA3ctLSgFg7I8+3iHzSnUBCoIam5uSkYInKGG1MOvgtag9rly+LMBAUI1jIwEzQHre3Hn28NFD3SPzg3nI2OFUi3ySZ/HgwX0F4kh/GVOpzFIbGBgjLOKRd/GcANXvvvuOvfjidtUFAnb27ftGvd5gZ5EYEiDSigAzn6VLl2kP4/1//etfi8lqaW0ToCTop3fbpUuXVZM6q6tLLCtgkGsEVEgNIet5d13FyIQ5fevmTYFgpJWqYyRJotYxbnqFlDXYf9VS1dfbho3rbeWqVWpQT5BJogYmDGdNSZKXr9CYwUDyGSQUmEOMPyoJ1i7yNfYM9WykE2fqG8oag+UACAIMafSO/DfAC08bhhBpI+w6gBCgAav90o4dStbCtr7//gf6nQwQJidZ1jy1au4QWzp8aiZqrGvOLFu0fFGWdILBlbvnhg12+xbM1UXdK8+Omsg1q1bJfbOluVnXcOTwEdU58nwBtLCWAEJMhJi/SEQXLFwohhRTF9jCXa/ssvfee0/PCokkIO7OnVtKKvT19etebt++I8fptatXCgSuWL5MtXzMFa35Awckz128BBOWZWInSTRR18vzBIS+/sabtnT5Mu3NMMm4A1MPLcMonkAqKt24ebNt2bLVXtyxQ6+9d/+eni37TnNDg85M5lLvo8f25MFDmxgdlenMz//Nv1UrDK7P5w5MLAYmtHoZlFsqyQDmFjWSAGlKHmAEqRVub+/QfIftY6/45S//xr786ivtCa1tbZLbbti40RYsWmTnL1yUe+rRE8esHxMtzdmpgLBsP3YAUNorniUZTcnRqfFptR0+H19XD16qqZ4cjtBCqU57y9p1awXaALc42La0NNvOnTsk8SThcufOXZ0Vs2fN1tjBIN+5e0evLQ4Pa96zrmd2dmrNSFXS7MkD/s4epbhHDtKARmrOXVbqBM709EX1GPZP+C5DRmiEYcyQGEKzaw/u2//6F//Zjl66ZIXOThnKDCZAOCF20NErGwYuRg0NBS0qNu2BoYEk2UjIpgqVUQ51Yi44bUwWakbbDHee6+8r1Ta4M0hyj8u7VfrNf9+AMGPrKsZ2CkMISzFNK4zs4CtN9WkA4VSw5cdVpPdTfUGa39UAoSZwMnfIjwjXJnkNfWZygTnf5/Uya1AG0GU58TV1CmIIVIkQUtCRA67BbmQsB88spKWJcYp2EapZAtSla+OzgyHkPPDGxF5zlT3kZCoS4MkruRIbm14XjYhhFcLxtXRd0zm9lpjdDIxXssRTJKP58fC/559ZPP8Adfpvap+AC6K7TYYhjidPYr+L7UvvmsYtPi0vqdDY5pi8SrnFd6kh/L63n+kAofaeYlHN5mvYBAtkyDBnKdUAhRGFz1Nkh6mRNRm0kIzy+2IIizYxNGBjA/1iDJGSNtSYdbY02rzODmsYHbbaoX4rkLlLNYQZW53kiN5vLQHCMFJJ8lK2IPUUTIBQ5bjj9BtrtPaOZgXYbe0dCsSQAGFrz/WX5KIOQNWsNjkDx1hHwoCPCkDoCY7Uuy2Zs8S8UK2aMoj8Qtpr08OOFjbMJ4JODnzePwChkmyRsU01g2VzVUDRd9RoORGNtZlfBKcElGQzg/0HiLFnR8aawHKERu+Sqyb59zj1jqzxkntpmNwIlMrExgEhQJJ53z6zzVramr03Hw7KMMawawQz/QNi45Bg0SAbIwHmSATN+cTfdLmMfCLPQWuNNTS5u+lIYnGps8n64mF8UVdrDYWC+ntt3/6ibd66VfsnDAJSMEwkeD7Lli23n/zkJzIuAaRRs0RdFwzEt/fvyekQhQbBHVl/JGTU1FGfdPrUKYFd1d7JOt0BIe8zf+5c2/XKKwrM+SKwPX36lGpVvAemN/pmjvF6SbJz7p44RtK3ENkTQGBgaCiTJudlyjzfxsZmzQGe57179+3WjZt289oNgwUEEHpPSWf3qRGUQZnVGqUeTS0tWX0wFvi8RvrmtPcFGJQxFK6WTY2uEqCOcMLEBL340ot6WW9fn3p/8QULhRSL505POu6FwIw9gjUIs0qwBqgg4GJMmZf8Pk6g1MRJpkgdck2NeskBoGDjkBgCDl977VVbv2G9fgfGFnMeWEHkhZiGwPzBcjEnCZbZtzD/oZ6IWrDRsXG5EiJ7hGEEvFLHuSjJkpnH/QP9dvnyFQXjXPu8ufNt3rz5kqY9evRYQF9up6ohdSdxV/qlMzXJZKP8gnuZO59nu0C1gXw2PRMxfaFfHMBGfReXLZOZCaYmtESIthkak0kTK8169rpdd5B3pq5OSReY22ghwbokCcQ+QwDNM6MuDlYSUMlex+fRK496Thwz//7v/95OnDiZAGFJCeAqiTpJHfkc5hzzubG+0XqW9diGrRsEVDDqAJQtXLTQXnnlFSUQcRcFFAL62BLXrF1tO1/aoWdJgM01Mie4JhIq7M+Yr2AKA/DCmRfJ6aHDhwSECNJhCH/87jsCvextAELaDVy+csmqXgYRAAAgAElEQVQeMceePLWBwRGbNbPTNqzzzwP4Lpw/X5Ji5sPBAwclK0U6PG/+PFu3br3m8O1bd+zmrVtas1u3b7fFS5Zofl24eMmOHnXDGmTIUjmxkdfWWHf3PFu6bLm99NIOm9k1Swzyvn377cTJE6pHw1CH+0U+PT5StIHeXluyaLH9z7/497Zu7To5sTL+rHGeFUkpWDzmJi64SIJppUIC5eTpU6pP5jnjxLp6zRrtcX0D/fbLX/61/f73X4pZxFmbxCeAF9Ocy1eu2pWrVyUblfQ/n5yftt4kZyrzrBpCD3amRTtVjOnLXx/Jv8hs5hR9+TcNQMi+KVOqRYs0D2mTgtKOZ7l50waNG8+Ka0KGi0wYF1KSRuxHuM4y50iiwEoDFumPGaUGrS0umSexGiqfUEuUKep+GEA4YYPj4zZUW2PXHiIZ/S927NJla5g1S86jA2TO6+qdIZS7j/+Z1TVTcgU03mxsfQN9SbIU8snqR7FswSt+RBDS2tyqflUc9CxCTYDkcubtqEvO7GXMSHmO4U9iCCvBoIKpMimoB0suJXs+QBhZ99LES5nzrHo/x0ylBqF58OmgN0mx8rLG9IbasCOjIClmYj0SO0aQELUjzox6/UQE2vnfdQxSufCqAMKMdSs9yHyGWe+TfpRnumQXnNgHgjev0/L54lIer1+i/inaZMQ16e0SSybwI7bBA9yQmNILi59h1EA4mm96XQ3wZuC1Iqsu5io/DmWAsCKt4bRlYifLWZ4s6E+1IjEWYkny8sAcsxjfz39+gL//EQBh3EvYy8tBjMbPuTnsQ5okjTmHWR9nN5XJS0apIayfGLPGGtpQjBk8yayONls0Z7at7Flg89parau53gowXAHy4gBKiYuoTQqG0F16S3LgmK/hzAuLgvsgfeNgBzFWASwBCnFgox5JfbtSH0DV2iUGVHO+NtXNhhOzEh7uoBsASMwpmd1Ud8vveWE6klF3DtY46e+g1BI7pCL1wUEHhKlFRgBCXzcldjT2OO8Dlup8c+ZHPu+o7/YG5WGVzT24S5qbwxB0EXhjMEBw7wAFcxlv8+Fulb7O+ePOoUVPDo2N2XBIRm1Shy9ZaILTaA5PppbABIYGyeKF8xdkYd/7oM/BcV2N1TXkGvyWnQ3l8UQeEPIsaSTusvNJNwPAAKhQsMG+QUkum5BDkhgYG1W2f+OmTfbmm2/LnIfG1vv27rV933yjALm7e64kZ9E/LOz6sSDHuZDaJzLuBE5tuApqPx6Tgx5szVhq/E3GVsYjDbWq2Sfog+Ug0EayePbsWTEutKnA+CZqK5kL4drIZzPmPDMCdpickM61tLVm+1BZQo/Eb5KNcR4DeI8fP2ZHjxwVS6u63+QcKvawOGaTANL6esnJAJ5yBaTH2927Yu5in8+fV15jjVTbS0T4zOHeQQWnS1ct11oQ8ATQdHTo2vmCYaI2jQD2t7/9reYgY0LwD3AYHhjSswS8IXWD7QugPDqKJgq2zQSgAMerX1hpS5f0eKPxWTP1u9evXbWjR49ISkhd5vJly9UMHDCOmQmOjwAllysP6jnAQnLwrV67xhb39Gg9UBMGKMVwZsWKF8QSslYI/Am8+T0CalgqWFFiH+r8VEd6/76NDGO2w/NkLTnzTmLFTUFKjsfcEAkG6h9hWGGrolUCyQiANe0TkEzCXiKHDEaQvUoMsAvIE4Pv55ybkCBz88SM5KTpzA25PfWOJPQBNq6u8HN99arV9vprr2mu8rt/93dVAKFY0ma1wyCRRp+223eYz6yjbnth5Qu2cfMGJVQAuIAynsfOnTtt7eo16kkIE3f44GG7ee2OrVix1F7e/aKAPj8jsGdN3rp5wzpnzpJMlDYMmO7AstF6hH6NAD7Gm2QIa3vX7lfkJsncg4Xfv3+fkgO4RgLaR8cm5NbZs3i+7Xn7Ldvzo7dtIQmg+kaNK8mEr/fu1Xgwd7dv36Z7tMla27d/n4ADexzXNGt2l96TxIFL1R9q3tB2jITJ0HDRmpq9lyJsb0tbmxrenz17Ro3pexYxdzZbZ3uHNdTW2u0bN6yrc5YYwpUrVsiFlbmI8zVssvoePnwgOSxraev2rRpTPpNr3rvvG9WEs1+89aM9kjKzhpGMwmBiioUEtTO5vbKXPX7SK2IIIDs2OW5Ku+i8LpE5UxHdswFh9vppyriymC6HJ8ri9VQj71bQ7t+gMDLVyldeT7xN7FFyA5Vx1YTaAs2YOcO6u7r0fGg1gUMx+86P9+xRjW3PokW2b98+rd/bN29pP/nZz36meUENYYBaoZkUM6rOvjgqR3L26oGBvqxm/wdhCKkfHJwYF/gDEP6ff/VXdvzKZavrmGHUEPalGkJSvLWZsUyt6FM2JQ4iMgbDxeFswyiqZqHcSdNPhCTVyWrj3Ka6vq4h9eNqs97UmyoCGWSq40hfyCSX9bPzx+mhSvr7c8hFs8so8zfKMzz+XtXZkgQIEzP1PAzh1MRGcg9NwW2wUg4yc0Y3mZFOavabQ9EZk5WAYiYHCECY6iqCPQypm7jYcB4d80zyHwsIdWSkxRWSMq9fyvVgzIxV/PvxFYGdEjXpGkOSF2PpqhGvuVOBfbbq/ZkITBFMh4RZjlwEKDTr9YOoTvbJfj0uUytnQMuCnzQhwmREjE3UwEYLjQy8ly4mm2oyugpE5xtPCdz6GiDwEcOU6sIiE6V5prEoiYT1LCuYZ397l/5lA/Is4xexQn/cV56x+uN+c/pXu0n61K8ysJuuVSyWTBPcSQ/gRdClxEtyI/WkA+5bE1aLVTZ/RsdkItNgE9YCmJoYV9uJ2R0d1jOv29Ys67GFM9ptTmuj1cIyTkTj13gebrPtz92TFJmZS5JkeqIizbHUH5CEREjkxHgmExXv0dbkYEeN4d1hlAcd8sZQWZANj/Un2/5kAqPEQe4PADjIeDGEMpXxOkfV+KU+o64g8MnkAbvLctlj+axQAnhgR52gz0/uLz6vrs7NbXSwpofnGXzfaQGkMsGRwZirEGJdejsJDEy8NlHAldZQybkxasz9vR1gwgyFs93g8FAGoKOHXaxj1AQBcmFPkOnRW+3R/cfW96TPTZqUQCzNt2etAYa0o6NdoIBAlCBZdZ4jI7IRR2r4gF6A/YO6p/pG2oKgbJgQM0U92U9+8p6keHx99dWX9tmnn0o2yNhEI22MOMi2c89cL/U/+/bvtwfUCfa7u58b8LgTqB8+JT8jPdOaSSUTAHUEhIBC3pfaLT7v/LlzqpNyExp3n405G+2H+B5gBNZStvrd3TKpILCDTYtWIgLxtMYojspQiHHAIITmy7BmgB9+hsMzn8Xcpu0E+3VrR4fs+qk35GcEnoB3QCXPMfY9nm0kvrx+MJ1DNbU2OlwUIJvR1em1NCq7rlVQDfsFCOQ5Acq5x9/97ncKVnl+GKIwBsi4+CxqQz3QGs4MG5SooOVBfZ0kvQvmz1e/tiWLF8vCn/dk3d6+dUPA78zpMzZ/3jyxkzjRIgHjngiwsbsPmS7/Zq0hdwcMdqfegFwb85VHW9/QKJDDtcEWEzh+/fXXSnwgKYWFhD3EnZTgHHAo5nuMZtvuCmu1SHNdfh3qHtZrcRROpkaBPO+FfJJnzr0QvBK084W8HaZPLV/U82xE60/nSyYVj3U0qbEG7EV9Kp/Ne0brCW8y73Jh1UWhVqqtVUKMQJhAGTMYbPo/+OC3YlfFuqeaZ+6RMWNOs2YYgxMnjwvI45yJ/Jqg++ChgxovpJ5c/+Ytm8U+wvB98P4HtvfrvXbp/GVbv2GdvfveHpmsELCTnPB5eM17xlIzWiyq5yQgjzrQXbt2KWngvRNHbN369bb71d3Z+JFoOHDggH300Yd69kg2uQcAw4wZ7Wr5smvnTluzarXGnX0SQH/u7Dm7dPmi5L98H2lw16zZMqahNyRMHX9gn5qbW3VfzFUkt7CEMO3Mo7vf3tNeQQISBp61h1yWMaJsi7mLCc6Cud3W2dpm9+9+a7NmdNq7e35sixculMGSt+8Z0/5FUu3Rk8eS9/LZNFPnmdEe5bPffy5QyF5BbfOP33lH85N19au//Vu56cKckvgByF67dl1j8uhxrw2N0K9AtmZpC0uAMB0kU5i8nGQ0HxNVjShy8U5lVJHZ+FVKTpP6xMFgbSp5kw7HS0JUtlL6NE+2opjz814u/DXgk4K1dbSLFUUlwlqHCWdfh3Xe/cortuqFlVJwkOQ5deq0PXn8WHsLxlMwyZyZvB8JNBQJ/JdnwnxD9eAtJ5xcy+ryfwiGEEA4MDFuAzZh1x48sP/vb//WTly5QsGBwGC4jE7WehDhTqNkqD044+JVy1Uzmbl2cZCoqWbll+IAd4yLoJzgr6W5VYXgSFLJDLHZeLBSo8lfpMhaTYenSkbdVKZ09Oczv1M+Pld/RVA53Vd1MJiQwx/7WbkPqQyEvQbO6y9KkUBqK5Gy+JGdL7uvJEGMwEqBaRbYOcvG8/FN2jO1ai4sQMUB6w6OzsKlwLbCFKd02eUMYVb3GTVGuWAyXENdgoUmLYwu/P6cXU4woUqLi8BVAc5cVlmSejqd7oAwkxcSwPA5OUbJTYc8qK7W1LgSEOb7QeXBQSbBKwOEnjmNsc/GKT3D6JnD9wnGBMDDQS2BQn4WDqQKxKO8MElJo7A+BNH+munnaxXIlTj1aad49T03JKpV5BnPWlfTfYrm5DRKjzCDUo+3VNNGwEvARz0IzADBgkw1Ug8in7NY9k9YDWAwZyrTYJPWXFtj/LeJxsxtrdYzd7atXtpj89tbbVZTQcBxgtYU2pjdgj+kcpoxufv3pIe7SqpdQAKE8fpoDcH+R80EBzbBH3sjGdxMHprJpRPgpTl5KjbnPr0he71kiuF4GqxbqU1AuPG5q6ikjIlZQeLlINaPYlkwSFzhAaN2rZyrK/9WT8CGhqztSwBC7rGR9he0Dcg9VLGZ6Zrl/JjAcMhJeT5yjcQpNV6nZvdeC0E7mfiKtcdGJOCdJI4cjIzjCAfm6JgHrAMDOjwJmgCLwURyz/19/ZLEYmrmLJiDBwXPsRYrEoT+fdcNMV7I3JCHEVRSn8a18gyvXLliJ0+cEIvDZ0fTdM3FOoBEh5iln/7ZzyQdBajQ2PvDDz1gBADxWfSv4v2pKUNeyHzGkXLvN3slB4S1CTAMUxrywHBMZszi59TvUR8JIw1rAqtBkM7ecoJm2WfP6bq5P8xLon46ZKOqs1IPPXpodQoM+h9vAcHPmBe8HiaBMxypKMGw14cOCpz0PnmqIJKkh3pH4uJJ6xCbtNlzSrJFnhHjAJgk0K50tM1k8Jqf1TeJkvtmwd0uu7okeQSUwdSxPpDzcX2Mt1hGXEmp00wGROwptICIRA/XWd/AfPW5ClDZqGbnc2QwwxyDIX788IFaYvDMkINt2rhJzCrPHtaTe2MOUqvGmBLMU6OJA+GMGZ3WittlTa0CfORjV69ftxs3b+k1AAnmPnVjtC+Q47Dce9u9lu8+DrOlOGi8OGHFIdgis0KTs+v+J7GE1DmRiBl3qaz+AB5SSybAIEl79lRnbfy81L6bSheY2/k1qmVSOylmWuzsylWqv2O/AnA/ffJEoIfA2BNoHnMwDt5Hb1BmK5jBwOYuWLBI4JcEBgBFDPbkRCa/ZT7T/gWJI1JL5s3y5UvVfJ7n/sUXX9jevd/oWTOGrK0333zDtm3fqnW396u9agKOfPMXv/h3Ynb4DAA4+wgNxRkv5ghz4tatm5o7uHe+/PIuGxigNvCJ5vxaHGTffF3zi2AdAHDkyGH76HcOaHn+MjZLSbPFCxepTQW95nABJunC/k/N4Oe//0zsOoCKOjLqTvk59Xk3b9Nn8YrYTxJMGzZskmQXwEn9KVLTDZs22dVrVwXqaWeE3ByPjayaZtIMw6ltW7fasp7FNn/2bBt42mezO2fZa7t3W3fXbC/HQP1QgwR8UEweoJBr4hwjwcXfT5w8KbfVfQf2ZzWhb739tlpfMC9/+dd/bQcOHdT6w521e948SY9Pnz5rd+/dl5eIDvxE/ARDKDVKTjVWOlqmMoTPk8n2mDgXMefilfw85myRO3mAQVyOk7ELyRwUGX5hHiuypwF22VMBb8xhzjUUQKxxHjc1zGopNVrUngT7umrlaltE0/kuTxbRkxQZPfN21arVYtf5N+wp4z+o3sdD/j4jpeQKZ0+0TNO5/UMAQgQUg5MT1j8xblcf3Lf/91e/ckDY2mZ99HRDvoJhh+SihYSya9V7i2ybdMmqA3BLcjZZZENsUFO+cgwhf5XLjkwBeAhkYGuTVbnbsJLx5dAZpuiZDGoKefLHx/cJCMsAW6rjKw+EnSEs2zirRMNZ0KOnmmwZcsYQCsCy1EQ+0Pe/R4DswCoVwae2E9kEFphLVHje0TSagObkH5H9/+PgQbx6KiD0yyo/xDUqOSkkMhIYDzc18Ne6i1JBEkFlsBMrI5ONdKgECBKQEivt4y0pqUCRB3XR4iTeR/VaiZnMX98fShDw82h2n0lQM6YoQLOPRSZF9z4A2cFcGeyK4aIPGwwX0xgWIDFP+WA1nnNgPQch3uTarzsx0v8jAsIkWQyWmo2X/QOQxP0TmFUDhGT2cBCtdBmdHB6yiaFBK0xOZKCws6XJ5na2W5tNWPPEqNWMF20y7VnBBlYmf0prJYC/L+KQjHo2PRx+XK48Oj6W9dDy5s61OljEyilodse2/CSKRIHbzFNAXiNmxg1FaFiL5b/Pzagn4/cBg+4y6gm5DAxm5jQh/CoZbLGGcI8LhjD2p0h++FxzkAQ4jSyp3IlzMs+QlUVjYH4eDK4SNLnXx2u8z2nJzEZrOTmkhpQ9ngVgECUIYyi5LcAdSWpx1HtbjQWDi7rBGdgw3ACM8kVNYTVAGPccwIDrUn+1HTvEQNBjjN9D9kcwihwL636uIZPBSZVaIwMGAs2Xd+6yl17aqV5v1DHt379ffwBmXBuBE2wZ0kWCWLU/uH/frl2/piAD0AAIo+ziytUrXjs1jptkic0NQCg5MYmwOncDRIZHbQrv+616v+GGeNHGRsYEHGvra9ScmffnPdScnveowRSowWtYmnC2bLKmFgcRLtvE5XJCMlkFL4PuRBhMN0kLWEGed9SBku1mf6M5OvJHnBv5TO5HNWUEnukc8JlW+vKQYJqsUXolz45rht1C2oYxDtfPewJKUBXhtFo7SbLR750EtSTOnCOYoszAIKPT5syZrTov3pPgnmujx2N7a6tqk5nPjMPcObMlCeRzaEvCa2BNuA7uKZJ9BIXsWTpHUvsOTx65QyPJEEDU3bv37MatW2IOZCrS0aFaMmpGHz95ovFct2G9B+YnTogBh0kaKzrY0jFILr02Esa+vn2dkfT19Rv16Zyd8YxgArkvnjFgX4Ai1V+gwBKzXhEcOBj3JBYJA1hUAPGKF1ZIicOYIyVm3lMPyb7FfsTzARTyWZzrJAtgxgior1y5pmte0rNE98/1HTt+TGOJYQ9rEQnnh7918xlAOuuHdYoUD5YOtpVnwPx/6603bcdLL0oyionLtSuAyGW2a9fLNntWl5IwfA6fCQPvxkLDWpc8Q0Aea5OEDuAe19XBoWG5S77x5puKV9jzYGtpGv/PH/+z1jbPcOGCeZofcjCnhMFq9Hk0i6chPNfN+rx966bAJ89TqoR2avMWCGRdvHxZTODt27fEVJJcYs+htcO1G9cFkH/y3nuqO7585bJ9s3+/nT9/yW7f/NbqGmqs0OBM+/zuuWJilyxcaN2zumy4v9+6u+bYm6+/YfO6u+VCqp6/SN5RleCmnc4srZFCQeOK0dDZc2cFPgEzOIi+vGuXnh0JhX/8p3+yY8ePK5G0fOUKSWvPnDmr3zt95px9e++eiCBXNUTTplLMrFVe5jc5PSBMOf10ZlbsGc8wn8nPY8WU6azWWknlblIcJXaQBB/Jg5HBYatv9tIBeQWoFc2o9vr2jg7FJozVw/sPvMzBJqzO6iQR7mibYe3t7OdNWSJHNbcp+UZyAADqxnXUW/uZEo7mcnNNLa3y8fIPAgi5NcLWvokxu3z/nv0/f/M3dvzyZbOWVuuHXsbQQYAwTGVwG6214qhbPDPoHCz035C+fHJSg1KVIcxlCbTJU7shQxSMIjwo8q/E7KS+HQNkhAeHEhXtAU8cIf9igDBl0jwbEdf1/IDQAURJdpW9T94KV3iudBjy9whIRbBVtu8ILXXKaAQIKwM9VZyb8oCF91c9U2Lr3Fb9GewT1xSjnTG0Ac5KMs5swSVWQItKkrCSfFiyJKyzCRIjMExAToAuehKFPXqqKwuQnAXjmfLYn4vESOkRRdIg7rmSlc2fe5o7IV9KbpcxPh44lgBhJo9N9YSRpcq3tAj5H/9lkRNIqQ4jycKyurlcNjZjRSPVEEDT0UPSCaW2FRWH9vT/jKrb5/4FH8d/RYZQayq1DggDCDVor2+QnAIpeiUgdHZu1CWjZW0nijba12tDjx/KUIaG9TXjY9Zca9bRWLDG0RGrLw6pD2GN6u7KJZn5USpPniQzhzRXA0y4HNLdwcTmpuSGmKT0vNWEG3lPavWgHoQ5SWrMBU9QIgmsU/BBlpCG8jh1trRQeO4ugAEo5SqYAGH+mMzUhtkz9JUR+xCA0M1oSl+VgFDMYrSoySU8lMCanFQwxX7hyZjE9qfERZa1TSoQOdqlgJX9PWpC84efM4QpCUYTc8B2ShqGTFqAiJYUSOLkOCWj3pIDqv6OO21B+zR7TnWG0PdxNUyedCkcARtsAHIuWDPGH4AAA0A/QICbJ6Jov+FyK94DAICJyfp1G8Qu7NmzRywCAIOaNqzwYRu4f7ldNnuLBM5NzkxYRxo7I93kWmgTQFDFexAQROsInlT0g2TPFKCfLDWsRg7X2TFD/fWQt964cVNNkiGKCRgBhOy5GsPiqNUX6H1JQ/Z2r5esrVG7KGSVIR2UckGmSSUWyQG8q0ta29p13rO/S/KkGpgR7fPMCd6fAIrXqy50eFjvLfazmvLgGYBQayQlPqmlgkVjLCM488/3/o+jwyNmY5NWM1lrheaCO5SnhAn3RK8+5IerV6/UezAmX+/9WuB/7pxuScFGhobE1nXNmmU7XtyuOjzqvDCE6JrVJfDNeo8ecDKJaGzU3FMtZUr6wQxhPNI3MCDXSsABvebolwnQgQUIKSM9+0gGkHjYtn273htAyNyj+fvoiAvwCvVx1qWjLsUROr9SbMbwaq9I5zlMsQzkUtIeoIYhE3uMJx9rVXebd9yN3UHqonrO6RoBvI0bNwi0YeYCKwrQ4zqZ6xicwJiytqhz9d6IC6X2unrlSqoDHVNcCJiPfoDs+/8/c+/hZNd5ZHlmmVevPDxQ8J6whHcE6CUaOVItabt7oiO2e/6omZjd6JmJNjOSWuJqKYnegA6OhCe89x4og/J243fyy/tuPVSBpDpmORUBEqh69d693/1MnjwnT8LC8wxppwKbDih8++237PDhg0pOMXbUzlHv9/XXR1Vnx7Uxfs8+94zMXGDc+dm1K1dk5AFYpH4LFpm1BCgEBFL/x3VS48s4YyzDM+P9GBcYHOr2ADrUPrInEK/AcNNG4qOPPlQCgkTv+nVrMtMozHjaW9s01xlv+gJyDYsXL7KCjJ0GBSolta6oEsjgCxaQekPmMYCQtiE7d36ie7l7/74chf/2b/9W/SFhEj/c+bEdPHjUzpw8b9W1lVZTW6V6+unTptnK5Sts/qzZ1jJ1qvV0dlvLtGn2wnPPW8v0GQKEoa7Lwoqk0GBvRWpNTSk1yQ9aXbnAvQBwcUHGhIjx+uCjD+3k6VM2cdIkjdEzzz2rhADPZvfefXb+/EXraHuoMSR54Z85utfgqOtQDDAGM52URaNYwBzSy7OA5RFOPhYW4SBAmErLEhvOW6mmPbVsQ/LOmNXUFwUIVcPNWTQ8onpm5oF6pvb22e2bt3T+oNQYwWZgiD0HsFlhlQXWn5dMNDU2Zi6iJFA4l0jcoPCpwRgvXYur9Cq070T8mJVyfB8MIfeEuLN9ZMjO3b1t//XffmtHzp6z4bp66xox6yaIIcOb6gfJKHGwkYGTZFQNiwuy7GbSQIUO5xsF5p4Yh4QmS/pCm44+V4etsq+pb0e1N2Ct5JCvrLT2ri5r73xYsrHNTY5gqPOgZ7wwOJssHG5jSEbLwYMU0GWAMF+P9rjJONZ7jXVdowFhaW/2eexUewR1/F+TJbHyY97zOIBQjEQC7Bxe3ruvmNU5jTdmSWCSyXy9pYM/+wARkX13Awif7EHXhyQw7kHPIGh6ZH/JNCLdpVeFJoasvL7R65Wi9qt0xQTmckZTGrUia1Lswb0zhxH88vfIokr+HM6LiaUs1frFPBV0zdygsjqtMQYs+iE+DhCO+rU0t9zZUaPp16poOG1iwRaWp3AfW2j97wOE482F7/p9PY1xkv+a20mnz4GNbIWAj7HDuZgM9LcGhDBJHW3Wc/8uTkLuPDo8ZHVVFTahtmBNlSNiCQv0Ikxy9Vif+ZpB/54z0EzTzBUzAXrN6XTASHpCQos6QNXN8NEU29dLhqfagFSfw3sRNIbMVPM4z2izLw5QM+nGLL5mTIFYXW3R5d4pyHNACOPmYNXXSpo9Md+DURfY8uSarjMBwpin5TWEwRDybAAuIdF0R0mX2Ua9UGRbS3MiycMl3y6l7BwDVHh2NGVFw0wmpOzOGgUg9EA1WlTw26qHjBrcaCXDM1LbkLS+OcjUzDnXeii3T3Jvg4OYc8CcODBmHNScnMNYzstkhWEkU+0ntvuJHSaYk/wIFrVQLXkfphnbt++wn/3sZ3of2B2cFJG3ESjBrtmwOCslwQr13mKBef7sc8+qRgdAAtNCiwMCdYAT7CNMC18uY7uj33f5bXJuHR4R6wU4gmFk7kT9qFQlKblIHanPN1NN1pKliyUvwyGQZ3jl2lUZbABIqUlSvfPAsCFT9Ma1YeDlqgzqq1pmzpQ7IdeGGaS3elQAACAASURBVAaJL8YNhpBxZB3JLEH1raH+8Gx9OSP/OIYQlQl/KgG2NTVe71h0aStjjXTVyyU8Zau5Nqp8wM9KrmnuXBwTn7DNmzdJ1jk4NGCfffqZnTt7Tj3tkI+1Pmi1psYGmz17lr3y8suqaWOuSMlUVdAzUe/DrJbd6y1dHo6hWaUS3CQUkI1dvnJVTDBgh1gG5dSuL74QW8T483us95OnT6vnJYYvnI/RyJ0ehyEj5j6cgXRljVdnxVmJoQymRxWSUEfdKGAIIxn1c2QPGxlWwoOxyxJZ0e+0bHOX6qtYUM9MPmfevDm2YeMGJT/Uj7K5WWw4Mk7k0q2t3vOQfZw2C9wzbpt7d+8R+wRAZnwA1bBoBNk8Txgy5gg1hEhLAZ0Ar/37v9K8h00DJJJsYZ5SX8d+wu9v2brZNmxYrz6QFy9esEsXL2hMi7VFm9DULGkqn8f10ibm2rWrmuPUufIFSKN2ENMfAC6xbP/QoEu9N2/W7+HAydo6fOSwvffeuwKUxLs/eOEFW7FiuZg0Av7enp7kctuq84v5wNe8uXNUSwlIxrCGOUrLCu771JnTeo5IyufOnS/5Mm61JA1QRDz77LP2q1/9SvWfrNMv9uy2g4cO27HjxzNzsYG+Pps2ZYo9uWqVLVmw0Oa0zLSuhw9t2uTJ9tzTzyjZQWIShIahY5b0TWcGezAMMm1kqGtWzfbwkJyR2QcB49U1LgHeu2+fkhc4ta5nLrz8suYy1/v+hx/Z4cPH7NqVWzZMv9/C4wGhx+L+R9dUFidkPw23+pTzjxh+FAmSm7ul982ZUKYzQvtiSkpJvZPUN5y9wwND1tDcaMX6OrGDnogygV/mGnMUxQRutiQDYZW5dnYfSUKlwugT80wihMQI6gHO3UZaeDQ2KhHV2EjPW1h0T2x5a6EKJS54LdcfipTvhSEkrOcsbTMA4R37x9/82g6dOWtDtXVqVt+DQUEOECrwrqq0IZyEyJwmx6FJkyfqQCNb6dXP5RGsPwxcyhQiVLpzGsXySKQ4sDj0GLT6WppoFjPJwwOKONvbZS6jfNn/QkCYLZicZLQ0Cce+rwA75QHzKFCY3i9j27QAcm0npELLI7045pI0MfVMi4x6fnRHLw7PIsdX/Mzr7grpsO4TGOSgyJzCco6q+fsIQBhsp5+5cbDzfwexAQrj/zKNSb3bYhwioHHdgL9HgLOEETUP4j3cYt97X7qkrVSr4OAwfX5yoxUgjJrG7CaCDSoFzcEMhrW/nkSSZTpTWZKf+m9FXVKIUcdGOVE/FcCbg4RbFUBM9VJRS+NrwN38UnOsDOyqYXSwpeEymaSzudt6JLjKB+elVEL5rBz/3+XB2rf/zbFf+W0BIdlbggg2SJ49bAfBxLcFhJUEnt1dNtjZbkPIoehBWKApfaPNnT7FptXV2CTqhmisjkNfLhFQmke5vnmZLNkDMPVWi+eXemfBWAgUVhc8015BEDyg94ZBiSJ+gYjMyMllImLOkoQl1kR/34CYDtVkp6wh61MsY+YyOqJAAJmLJ6uSdDljd8PB2GvPMKqJvYkgOpIfqquqq8uY0mAAmZsk5Qg1vQdknzLFqm0cAxB6ljOVC0c9YFrzzq4HQ1mVCuoHvDG3mm4jAfUzxA2pvDG9EjLIyzW2LjXNVp2CfTdYivUqZ7bubuvs6FSZQkjMdd+5Zarmv8W6rClw1CcLVIYjHqqMJK/kWrh/nif3KHOPlDXmMwAmM2e6/f1f//VfKxBmHH/3u9+pLgxjAdY/jDd/eH1dY51V11QpMNuydasAB4EX4JEeaARdkhM2NUtyxxffg1GiJxvBB7+PdJZAvb6xXqUa1HRxLjBmkurDlFWxa7mxkCcRK2zBgnkJFG0WqCN5gcyLPn+AWIxOGNeBngH9MchvSZTdO4D/w7IhGQOMueTJP1e90CT17lccANAJk5tRa2zU4RI17aVAddROkhhhAlJYFbVMgGm1CtVZYWgCMCGLj4sfn0ttG/I/gjNmDowlYB1XdGSf69avVTCG0uDkqVMy1oBVar13386cOW1TJk/Sc3ntZz9V0MceJEYhyZ6ZNzwbraHaWoFIAkDGh/dBgkjvOnoPHj56VD0dATkE+5yVO3fiVHlTMkjei/kL64KUmCCS+c9nAoYAH2IPamoygxw39fGEhX95fFDE5bjC+0K7AqhagSxGOTNnz9b1Mp9pC4AkMOa1A85HzzOZRxULktJRlztpCqzQagHCxUuWiD0C3AIKYQr5XO4HsyIYQBxZ79+7Zx++/77AMYEy18fzI1DmefJ37pFgGJMkfs/dc0/apUsXvfH69OkCJQAoTH4AU4wBc27FyuW2auVKjQfmR2fPnLb29jb9u1ioEQDjvQF2vP+tWzd1HZw3xD/MXxIyyEB5DgBC9gLWxuJFizQPkAlzX7CJu3bv0mfTf3DHU9sECFn3rFdi1nBavn/nrtYVz5B2JiRumEt8bn19g9Y8IIp6QOTfWzZv0ZriWQIIT506rTiZveX111+3W7iiXrhgu/ft1bOjnyllBOxRnR3t6n24dvVqW7VshS1esMDaH7TaxKYme2rLVrHbABZ320pmKamfK/OEsUKyjAyS2k/YQCY8zxVmdPbcOTq/UOwc+fqoWnM0T5wgNvvlV19RnSTX9ue33rIvvzxgF85ftcFhTKfGAYQ+ZRPz8ZcBwvHAoJ91UW7jnyFGUiSC+zDoz9BwMtHy0iWIKZIHkZSkhpgkKNfJ/kIiyPvcooIwzQvmk++rI94Dtb1dbs/sB5ydmCNRX8gcpw8h7r+AUNZybS1z012tQ/UmM6ZElgRG+F4AIYcvYUObDduZu7ftH3/9azt45owNQRMD1sjuJkCoQEpMTKVcRQcG+3V4N09sthktM5QxZDNzNubRIDGyDwqIMB/A9ACb7y6cqgCE1VpczY1NCTFX6/C819Zmd9taxS4CCv9XAEIBn+R+5UDDM3BB7eYzGmOFv+WTNP/v+Hu8bwCQCHWyf49qb+B0utcYpaw34DxaNeQuYlTWJDGE+ex/1DaELTkAXMFmseiFrUjdEiDMX7ePsweZeUAYjzYARASUwbDovdKL8nJU1TXIKtsloyXTlujz5v3IlHlJxjEeGHrWORaP/z3nEqmsVu4a03iNCg5zDmoxdA4Mg1FIrT0io52TFeafk+QHo2S+ScqTm/Cq3UiGEKONfdzZNcbEbcN9I4j5p0Cewz4Z6Ag0JjnrqHn3FzCE8Zzy7zP62f17IeDo3/9WgLC/X5lx+rERtPDFxgoo/C6AsGpwwKqHB6y/s9Osv99mTJ5oS+bOtnXLl9qcSRNsRmO9FavMigQ6NVEnlzs8strdSHaUHDh55qoLSkXqkowmN70AFPyMdYUxCgF8gEWSDkqiJJt+1VxTN62DwesMYR9ozRDyJQ/WfO9Rw3HMPlJSJJIkSlIkMXeAI+fZnBUBCEh5kazjxRCmxvSwBgTJ5QwhNU86BZNjcDB5vJccRDHlSY6CUcMbexfrUa6h6U/UR3AfOJeKeevz+iUvpu9TH9JMEkqbDOonYZYGB/WMYh3FWESSkd9TDUb/gJgVGAiCbFiIMM8qB4QExwR34XRMQKhxroQNHRR7y2cyJoAZzC+Q+Ln7JgkBDyhgA+J6kANu3brN/uEf/kHBLEDht7/9rZwvj319QkCSRCmfzR+CC4I4LN8XLV6kIBC5FUYEsHySszL2tABIjLAMfKqrbLgXdtKs2IBcc9j6uvqstoE6wIL+HXvxQPegwFxVXZVq6UpJNLOWlhliCQmwZ8+ZI4DF+BP4AVSQpfGcejt7rbe7z6DT+Wx/Ful56OymRtZbHBCww+IQ7Lor6X2xBgTDvK/2uySlDPv3bJdgz06OmfmzMX4e48w5xfsDRlk3zC0AFyAEYyCaixP0i0U6d16Nobu7OvVxOG7CzvCsCcwWL1mkdYc5FeuVr4nNzXbx/Hn79JOdMvIAZPz89dfE/sBKqe6yukb3w2dTU4dZCm0NYKcAGchkATOAhPv3H6jH3aeffaZ1SMN2AAGs8ic7P9HrCSiZLwBrasb4HvsgIIgEAXMCNos9UbWos2bZ3Xv3JFnEXZY1JKCdSlNoS0DilGfAOuG9me8Az3Ub1mscANC79+6xXbt3p9Y1LuuNOZI/+5HAAQqZS7AnNfU1tnTZUnvh+ed1nwTJOz/5xI4eOaL1F/saYwNg/NlPf6rxeutPf04mPG1+tiuH5bWJsJCMJy0innn2GYFMfqZ+lCPDunfWDXMM0IZpDGw6DCzPHiZ38eKFuk/mrUtKbys4V7GF6mULAm20/CA+ZW0D0Gi8jlM+MmvmTQcJpX6UU0iTHfCTpOR3kcjyLM6ePS3gxHxc/sRS1Ssy/xYuWKhkA0kJ9uz21lZd7+nTZ+zi+Qvq78j7IH+lhyK1kDRxR7q9fMUKe+H5FyQtJrHFOkRKyn6EhPaVV15RA3r6A+7as1ugtWXObJ2NsKV3b9+2CU1Ntu7JJ23TuvW2avlyu3f7jtXX1Nq6NWvElKrdUAXnkEvquU8cQYn7qJu8ceuWJ3voiai6yAoBQsAfZ4VkpV3ddvrsGc3BpgnNmtP0auSMuX7tuv3hzTdtz969du6cy5/Bn2NJRmNtjyQ111/CEH4bQKjXKJnr6pRQKoxQUtBPixz3PWEeB6t9DxOt27e1FjETYk8KF2bmDXNp/vx5ei5PP/10JrMnGXbl0hU7uH+/Egac6RvWb9Beyzk7acJEJYsitkNiH3ui4oLkoA0IZT266Vvh+zGVAQw6IByys6MYwlobKtbacLHWqilKraIWAdq0V9bIyvCODFp1kfrBRps4eWKWFQSlZzUtaQY4A+QPJgAh7CAvHOpPTW2rqsUakm2B6ldxcn2d3bx3167dua3GxC6XKH09ykOWfubem49++XdH183FgST3rciYJYfIAIUe/IwdNLt8oywgTpLAqDOLz1CWwvlr/UKAMQ/oIiB1hjAc/fS6FKiVSvqids4/268hySZzUpDo/xVW82wE2pBrCqVsY3LkdAfZxKolKZfLziKr41dZzkLy8zCJ8V5tUT2cBizZ7qv2KmztE+vnxbZ5u393dsxqDkXJY3SAUZEnG8QkpGf1yCPJCpdL8r9Rltp6Tv6w/K8l0C2Qmmo3syDlkeeannNWulgy8oiMLb/LXFdQT0CX690VwZvLaz2zrvWRQIdAf0w01VPmZHD5KTbOXPT7Kv+hz5E8SM6ec07KNRZL+LgN2APvsS/kcWtTMqbkCEjGmMw6hz+GDwSTBMguP0/PO5insUxlkK2PDFmROdjTrfYSMyZPsiVzZtuaZYtt3tRJ1tLUaAXDjIZnEoIU7wfoz9+pqKhdYxycofKgOsBRyOBUpJ+SFBywBHYEKRwIXT3ex873uZJBUABKB0nM78QykhhLUshYH8FMyhQD4JLbJ/h95n5ox2Oc8wkZn3/B0JUSWzwvbN6DjSVBI8kk8xDwmdxCY7/O9sU0N2OvUg0hDKGUC743aa5TM5PAbzBsBKuq55Jk1A0NAD3h9gqz6nVsvr7FNCVb7lhDPAsy/qrh6u7xVke9vQo6ablAEHXzxg3r7aOnmge5SkAl8I0kbdu2bd6wPYF0ObFWVyn44g/7JM/v5o2bCsIIQGNf0r6TQCFjyF5K24K1a9dJMkqgAAuIZPSLL3aJ0eB3CTqRtRGQsp8RZNFQen5q/YBkjQAX+ZqcPEnO5RKq2tdlgjCiZBrJV55/f0+fj9Fgf9rzff+X8Q49AWWD6JtFGHLRkkD1VFMmKxCCPeF5wo7QEoOAWeCfwAR2WeIFN6LRH9o/TJpgU6dPkzEIIIcgl+AFdvv4iZMCagTPBKysh0xxIfDn75EFhakuMQxMMvk+c1emZN5Ie+kTywSg+TyuEdkaQRuBE60gaBvCOFGPRlP31vsPNDdU6yPHTVce0LONmkAko/x54omlNmvmLC36kyeO286PPlYAiDzy9Z+9JgBJY3fGk3ABMMZYTZ08VfdN42r1H2xrs6VLl6iJNwE+oJRek0gpAdJI/wB71BVTc0ewuWbtWnc17e9TIoMv2lVw3VevXFHrCdgrkiSSPS5coLEjoUIPO54XwJB56weZelKkPYk5MGwtM2fYwkUL7KkdO2ScxPPGgOXtd95xiWQy2PI17m1i2AMxFJLMXWy0M/iFYkGNt596arstXLhAoOq999+Tuy3PCGks14l0kvn1ox/9yLo6u+3zzz4XiCNJwAwNFQ2fwfpnXQOSCLBZHwTeJFcIpjkPiAFZs4wbzBrPH3kqz589kmQZc5l1Q2sJ1jugFOZRUuq+fjF61IUGKBDYTeQGbHJHR7v1qHfqoLdBq/bYg88HIPEZrM37D0hwUAdYIfaHhAH/X7lihUx32GMAtb3d3bo+1gEJA5ekukkWnwGLBAggKcB8eWLpUhEk1DFS18p4sQ9t3LTZXnn1Fdt/8IDMXM6cOyu54tr168RAkjSAuaQx/eb1G2ztqtW2fOlSq66otAYcXic5Q8VezfPlOTLmrEvaTgBa6UXI37lXrodG8+wRPNujR45a+8MOmzx5is2dO097LnWxMJtz58+37U/vEIgFVL/33vua87dv33VvkYhldW7lJX3RUzuiLz94R4UQ+kcunk5eHKOIj1wcFO//SCyX9pAKznHO+bSvSIaOG3hDvdoOsa8A6E8cP6EWPr1yVIYtptTDVWqs0+jNiLkS0nmvC6zSMz996pS98/Zbiqc5B2CYmRvRRov3yVRGtLyIVleJAJASB8UFPVkTe/i9MISZZDTVEP7jb39rh88iGa21ivpGq2xotCIOXFWAh0HRy2Rl5bRTMWLFBtepI19hErNhIg3ImAced65Xm/oRpey3FE+KPKLOAsfRgopg0dmSUWtobrDrd+7Y5Zs31H4iX4M4NjQrfXe8PmijGJ/S8ZRqzZxedibIgYkAoSZUOICWAq349VKIWfr8OEzlspfGQM2kM7ljKZCOyR5MkeOU2LiSpbp6NiXAmjJtGbApY8XymXIFmckqPjYF1QBVU/DsToV8VtjLRzCpjHUCg7q+LPJMoNCXbVbvEz3DWCjplPIAT2jWZWCj6gIF7Jx9yAw7kJFS0E7dRpjQyLZ3SIeYDq8kWw3r7Ai+82AmgLXuK4Byuv5ygKPXpD95kBTPe9S95yadv08pseAtPHxMlb1NvRQVJKuBeDLjSbtfSd6Qb63xqGFPCb5+04zPzb0xXuoJBp9X+UA/xm0sMJjN7/JsR/aEYYMfg0zHuWQCCMaFjZADljXPAYuUSDIsyeeYFy57U5ZPDN2g6n/VdgIJB4f44KAVhoesSAuXvl6rHhq0KU1NNnfGNHtiwVybO3mCzWiu9z6EuHzlekIqi5hrWsszD+YsZBzMzzDeALwwv/mdAD5qi9DTrWAmNnaP0VL/o5SkEVCJPoaphUHUsVarvUVlApAuxVRlVAKrzgKmZFi480aNc5bgGOs5PJqoUiN29RKkPyFMZa0CV66F5tIEUD6XU5PqsmcY+3e0ndA8Vh9Jd6/ki4CH5KFqKJoa9T3tKznmHXBIwIa0MmRwAnDFGhkbYI/ubo4m2RPlBMhzGGcy24w1kiWMGQjMyVQTtMgJM9yvkdshSVu92rBQBwizv3D48iXTlUgujZh1PnyoIOnM6TN28tTJUc9T95BANtc5ceJk9acj4MdZkFqRP/3pT8quA/K4Bj7v1VdflWMgUiKA6xe7dilAh6XjPmmmrt527R1qeTDWF8+IwBdgwfvidMg6efiw0yqrvbYw9LsO5ktnlAciHgQJxMe5FokGc/VFxiamC4g9TPVrybhn4ZJFtmTZUnty9ZNin0jkYEQBQNm7B2OJCwrG3Zo9tZRJ0qpypUNKhzr4wIFabKyrQdRypX9AZSRbkeetXKn9gXHCmZL3wljk+eee13y9dfumnChhXHuYNwME9yXzIT9PXd0RbPGrr74isxRs4GG6PvzgQ+05yCxf++lP9TpYHoAFkmR6MQLmqMsiQOb+T588oZYF1L+tVoDvBiiwQPwhuMYpEpAE2ADMMdaYiABKY03TemvuvLl6BvTBDDaM+2U8Zs6aaVOnuVvngYMH1aoAJtRrKd3BkJOWYJL9sqerVzJZgNWOZ3bIBIQ5B3tN0oJECusr80kAMNfWKt7p6ezR+h2pLCXf2athw3ABnTd/rtgt3uva1Ss2c8ZMPQuAeVzvjh1P6z5PnfSG8oDbaPkAyKOesr2tQ2aEXCOsC/fOdT333HO2njrXXG9QWkQwrjB4gGQMYu7cvqvSAuYMEkrq4KJHKM6eN2/eElvL+9bWeLsJ5kp1TbXijrD993pXP2vYnzwJV+qrmCXvCm6aqPNheFh7Ec9j2RNP2JNPrrLVq1er91yKODTfSG5iDnTt2g3JPQFhMI6wmi+88ILqFQF5jBW1h1/t/0p1rahMmCM/fPkl27Nnjx099rXduX9PbDjPE1YTyfP5c+esqaHRtm3eYk8sWmQL585Vq4lG2iRgLqUzBTDiSRbmBuOEDJX5idyXPZP5tW3bVlu0ZInq5v74xz/a3r175IRLr9Wt255y6WR/vx0+clRlEU8sX672QBjS7Nv7lV26dMW6e7pc+ZGk/1rjeUA4qvQlJxmNTS+UTyn+1rfz53OKi7OXKxlZCjfz8d4QAIv2I0V6N7pqS/siyd7knkvyAXOxyRMn2YEDB5RQQj0Qr8ur4agDZM3PwrynpUXvh9oAV+Uzp0/Zn//0R80NEpfTp05NrSqclZUENc4+4sLYY1XaMSC1AueDM4RIS78nhpDQXTWEI0N2/o6byhw+d86Ga+tspLbODOOX2nqrwPwlubAxoQbplMpBXVerer9ibY0WGDcWLFUE7yVAGEDCi8D9T4XqIzzKN5s0YYJNap4gNM5DA5LcaWu1W/fvW//woMwFvu3XdwOEJbBXkkiWWgB8EyCUQrssaC4BjVQLk8xYsn59qTDc53ySHqZMdHwvQFSwYZJNhtteCjTjtR6olRjCGKd8YOf1OhSyRna/BNB1YMMQJokbBw2rDat7LabywDBJO/M1Wcq2J1OMjGFLpZER8GaLmWtJTnCRMQlWJQChDGOSSQ2LW0FL1l6iJO3NFnu8eVldY/w8ZKf8Oxpu57PWpY3GWdCMvR2X7lL4pV9DhkZgrQOmf0AbYwTPypQnd8roe+jZV+Reia1MiZL89ejwGcOM4ZvWQPnl+gbHW5ECCkazxI7m3++7sITyEPsLACHBARs9MkSeg/pd5UwyQhLl8zXqRf0gzlxGc4BwuKvTBh62mXV1WUVfrxVsxOprCjahqd4m1RZsYqHSKoccEOalx06b+lyIORLzNtYk883ZrNQrbshVDg4kK731BKCxF0mlJ1eozyLA4lmzZ8GWYT1NUiPmBFnDAIRucuXBRoDg1GNedQvOYEYIjXQ8gv4S4BtXvZAlQtSSKTW19j0proVDe3ikwhrqqd+m3tANK6LGMe7Vg3pPlGXSVjFxHswTJEXQxDpQE+PmplJtb5rLLqHF/dIbzgcgZF4ACAF8ZJ/lbApDQ5+oGmeVCYLD0VWupYMDAkYENoxd9G9kL+P9eA7qXTd9eqlXXR/PyuvfoqaFeyQwpEEwDBdgU+8FK122AQZDSD0JpherV60S20QgRb812CQCUNpZvPjii+pHBQt49tw5O3z0iIJHfhfDCBgv2C2CW+oBy7+4Z4J5JGz8nyDzy3377MHdB9bZ0WWVNTRdHp+Pj7Y+ntisdDlqSsSmnENi71Ibg9RDEnDKPgayIvCFFXrm2Wdt46aNNm/uPI0lCeBDhw/ZkSNH7cqVq3b/3n03mYnkR7oZXV0KpNPEUwsrZ16HNE9QA5Ft55mopkv9DU2GIABhgiocWWFfkb3SG2/O3Dliys6dPyvgQaDsjV0DDJb251jfBOA0m3/ttZ/Z+vXrNOYAwo8+/FBMEGDntZ/9TG6RAJkTx0/ayROnrLW1Xe87Y9o0OdMyn2CnSVLBGgBaV65arWeJKyXBP0zi6z//uYymmJsE4cx32GqktgBG9jgk6NQx8YXagHGEPea9JCnu6FAwyhzg58wBelpeunhJYNydtiOB4/qQ4X6AUJ2tXr/Ktm7fqro+rguWEKAGy0Su2uXrtbofNa3veOiGQa2wcAEohgXQCKBhTgFmMN0wbNRLLVm8WHMT0Hbz1k0lCkgQwTQju4Ulg7lDvgt4RNoJUJo6bYrNmTNXiRWx/z09ahTP8+VaGCvYtr179woE05ewr69XQIikzYXzl7IEJ3WhCxbMt5UrV6mXo0vJb2n/YF9TLenkybZ8xTI58F67es2u37hut27ett7eAV2rPAw4D6rwXHBHZ+Yjz9vlxrXaN1AjdHd2K16qK9JyrVYMKb0GmTdz586RjBl2rbq6RtdCMoBkEc8cF1TmAGMWLWlIpAD+kBADemHskNLynNkj2h522MzZs2zdhnVKfhw+dFjgleboT23eapObm62xrs5mt7TYxKZmzVUnA6oSaPL5AYijZpWaSOYXfiCAcgyy6hsblPykptgdcR8KEK7fsFF1sB2dnfbue+/ZNdpoVJhe29nVbbdvPpCJVmUVlcvedsWTrSSgSn1ovaghXNP/fYBQcaBUG7kdU8o0j0niHK9K7Z/y8Tn7DOuPvpHscbjhsmczb/T7YWKT69PJ2LHnFapqrKaqxqprq9Wyh+fX0d5mly9dzEoq6MEJuaXP9AxdOkP8mnXnLqtTPIKHAPgKd/EaWooUKr4fyWjmMjo8ZOfv3rb/FoAQB5xC0YYKNVaJgxW91YZGpD1GtjBcMWzogNHiKrtXQ3NUUC7OYnHvHniOAoQRnET/SgZmWE0nZMk7qblZumdkowRLyETvdbTb3fY266N/Rw4Q+mCPlpDm8IDec/yvcYBlRoRFoFV6j7xU0vFbrtdX6o2Sn3QRNNqISzm8ebo3y5TkK2P5RoNJl4M5WA5AqIVEsKj6kuRCmeriMtACyElG1PgpvQAAIABJREFUDyU6Lw7GkMMlSarPSH1O1LmFPJXsD98jG+oNk7HTHx2QZhnoZAARICZ00qX5nyY/WebEUmZsXOot6MYSpTqYyCTLzCAtSC385PKohe5Kg1HGKqOATI4NzMB2TqIbwXD2jMomSgagArQ/BhBGHoADUE3G0zqQ9DONL7WvfIl1Slmy0IwDCOM6YgMPFi/G5bs1ps8//XRj2ViVxjlY8PI1Ug4IyxMd+df/RYBQ8n5PPIQER9lWGKAUZIY7bUrolTZTJJ8BCnOAcKC9zXru3bER5JqATBhDZCHFgjVXV1hT1YhVDPaPYgiVXMiB41jf2ZjH3pKc11h7ao0AQym2FSDkoE73IlaCdjqwYk2SUYmNGhzw2rnuHlmWZ/M7AKEYWy94Dzt/MZFJOujOmaOfEgeHM5kl58b8miu9Oq9C8CUfEvK8TBuJGf3ncDVVdjKxg3lQ6M6iDhLzgNBdQb0WVu6xOdAHuGMctH2kDG383OWJjCnMqc9Lb55eJ2kSDIZACQmmZF7C+tDr1QLC3VtlspPYRwIRyXslL/eACNbS9xIHPHxFzz/tW6nWRFL0ZCoTSbtQL5SvEd4HgwiCdNi/dWvXSXb05z//WcEawQUBNE3vCbR4HYE7BgxIvzZu2CC5GK6P586f0+/cunFTzN+o9ZWCfNgngBGMAgH2H9/8oz1sc3fRCqxzy02ncm/i7LJLNqVpSIGUxA2SkXuLAe09qTaWPQnpG+MJWAPQYOOPFT7XwZgCmgEtRw4dtlMnT1knCiH2PoyRckksJR1ILuSSR3gDyPRB1zJotaln19InlmpuMVa8P6CQFgYYwahlwsMOjRmMnFxAq6plMHP+vMsSYZiw+i9J40uAMBIVAMJZs2bKwZFG5sgc6Qf42SefWGvbA93baz/5qUAjjcr3f7Xfvvpyv92790AJDOqBZBQxaaJ1dnToswjsASLrNmwQKOIPkkF6uf3ql79UDR9zi4AfcIfkjLYWsG4KmpVoSdJwEvStrapjRQYJyEVGCJDA8ASJJWPHPKBVAEDjQVu71i91jarFrqiwOzfvitlsmdtiGzdvtB//+EeS9wEK9+7dp96VJBJgrGArqf0DMDGGN+SS6uYzYuAGh5QQoM4MwMy+d/acA5eW6S0KrGFb/Rk8UHxDAqehoUnAmHnCV9RsAWgBSYwba2POnNmpnyLs6XoBT5IQmMSQADh69GuBt+XLl4nFPXnihB06eNiOfX3MhgaTQV1lhc2ZO0u/S5wl+ffNWzqPmRPIRhm/J5Y/YfUNdZpfgEpMXNraHlp3d5/3VSdpVh2A0NcF17dy1QpdK+Y/vG9HW7ve+969O3b3zm17+LBb83zalMm2cOF8NXdft4760XlKMh07dtw+++wzr2lctEiAb+asWZIOM44kjGBCeabMESTIgEZYOmSdMF2UZs2YOUMN5I8cPqw5tPyJZbZm1WoTBzY0ZAvnzlMfxsxNPRnKsKZZA5J+wop/fVQgu6e3W+MCS0sN/LXr1+zI4SOStxOzLVq8xNasWWtNzRPs/oNW+/0bv7ez589prav+rX/AOto8eYSZTMhFMZ9kTldXeV9V9gFkypQMRHlGRCpZzJFnCBWgjM8QemwQctNcnC7jGCessrMpSdVDssw8Fts3c6bm4cH9B6ztQZv1dHZpP5WsOJVAsCdG7TnraqC333q7+lRXW6xzHwDtnRXYF3j7GfCL+rriCpxzCdd9AghTOZqosSTlHVCfXQxvcA1WS5G/INU+PuJ57E/YJkMuqrYTYwDCfswAOEBp+sv/ySKL1Rm2ER58pR8uCh6qKzNDAZqkxqH/bQFhDQFhsU5MAb19agsc4lVw3navo8PudrRZL2YC4VKanPqChRzrZh/HEMqie3Rkm2XLozF4dg/JpSheHjVdJQbQD1qZlOSaxAfrEGPmAdg3A8L8NAhAyGd7Vr3UjyuCm/zrI+Mf2fv4vcyZL+LDMkDo9vlu+oLZAdlad83y4uX8Z/B3SQIksRjOZLX+Wd5vzYOANB6EiQkQxgGTsS/pfQQKy3oiZlLdGPicG9o3AcIA4PGrWoDRmDTYoBRMj7Xsvu1SRII0eh6kdZCC1qi9CXfc2Bi5rv9fAWHKSI1W/qY2FwmMPxb4jSMZ9Wzct2ftMxCaNnMF9mlzFNNcUenyteQkSZKoNM+dIaQxPQdfXjI60NZqPXduqfG8wCAZ97oam9JYZxOrK60Jlm2oBAizAm8k0+pNl4Byqk91Jt6/F+Dc531ybUxggwQANVSAJckUq6sFasgalgChN/mm9i0AYRw2wRC6A5rvDQFolGVFwpRMZvLblQMVgFGpr2LUYpSSK3FYjub2o/m83ENTXQuJH0Ao9TKyv/4mQJhqgfNLM0sG5WSVOkwLyUGtDBB6K4owFqmSfJVxI/Bs6+hQ8O8tDUqAUGxGXW2mGpCSIDWl577F1Pa7O6r3DTQ9HwKQcGbkdQRgSBozOZLYaq/zYUwAJQDj8QAhc6JQKCq4AyCtXbNGTAl9CAm4kYxSmwJw4Q+MCWYhyMauXr9mW7dssdXIFXt6ZOYCc3T+7Dm7fu1a9ph9Pbp8jVpFGmbDQsGE/eu//GtyrE1B0eNO+5TYGJUYS4GU2N4U9Acg9JpOZLeD3pg8GfLMmT1HgBSWh4CeQB2gcufaLWu912oVRfoVe81tdsykc8B7cCELTdItmSmkNWbDAgrIsJALMo+Q1V6/es3aHjywugYMU3Awpc9bQez7kqVLBLgJnG/fRpJ31ZtiI+UD3Ga1iiVA6K1HBmX0M2fOLPu7v/s727Fjuw3299m5M2fFul6/cU17wU9//BObP3eeWI+DBw7Zvr1fqgH7g/sPtEfRdJqSFtjpmkK1rv3JNWvtqe07JMM7fvyY2F/khLjQMmZ8CfjfuiW2DEC7YsVKKUtUVqBkkyeHCVJhjPgcgCUs7L37DxSAb3tqm5hH2LnTZ07bwUOH7OjXxwXIn96xQ5/Fe9E0HDAGG7b0iSfkEIoi49q163KzRJbKF2tOPefWrZX8jRraAJsAAtYY7wcgJZAmOVBbVxRwQa7NuqWOjlYNNKFXK5SOjqzONgAt84W1xfWFwQvtKWi7gDyXec4zgi0kWAd4Mg7UDgJeUQ1s3LheSSe+t2/vXjvw1QHr68GMY1hs5+QpE6ylZbrWJYwgY4epC3sv1w5z19DUoHtgTQIoYe2uXr2pxvUCg1oTnoyP+AuGEBMZ5OFr162V2oPx5xl9ffSIGtdfunhDILOuWGnTpk0RA/WjV3+sXn58UReKMysGauwZgDkAOJ/BeOFO+8Xnn2t9w+AxLjjU0uIFacdCEiDFauvs7rSdH39sp0+fsqd3PG2rVq6wOTNnWX9Xj/V3dduypUutZcZ07/Gt9k7MKeaX90Zm3ZEIwLhNTO2dW5L1s79cvHxJ9YrsVSgxJk+dakuWLFWyg1pwrvHXv/2t2mAgT6YUhjjxzu17MjRi/1W5DonHNH41iuV9LEn0wXD7V4khfAQQxiuk4PFyJv1GFl/nM6T+Pnx50sfr1UWpJFAXZzjYoqGxUUk85hj7ASqAwwcPWveDThvo7reKugqrqkn158kZNM519fLs8hpR1dtz9ldUKEkwe9ZMAX9KSJCgkmhh3yKpBbniF+hKCSVVk7EmVy4zNqmXfM9Fdfn9AkJqCO84Q3gEyWhdrfVapfUw0OoH6A3kdahQT1BbkCU1/VJkpQ84TJu8A5+cMUlWQ1iSE0eHBT3K4UorVFZZsbpGjXZxGQUg8j5dvd3W0dtj7X291ksRfbhspoBlXECYYyAfPSvdOXPUV2ItInufZ2gy85Jca4Y4XIMpdFPfKJgt1W84E5LqD8XyedBHYDkeQ5gHI1787NDW5WQlhpCfhemFB64hAfPJHKxdBDWle071JmlNeYa4OpNQ0iOJQ5fNgzYigMJYjA76PDAOmaeYvwSy4hr99fxxsCxAmGSq5WA1gKVaVeTY0TzBG004sn1kFAsfUrpH+9nEe8RGkskx+ZXHEcgRvGYGQ49Kgv0eS89ayR8aOifToJAYcGC6AYQ3S8t06WmNhPuDX2NslH6Dwcx+W4Aac3qsW+P9qc1F9w5rRQCcsZmpoH48UDguWPyOgFD3yAaf1XW6fJz14/dKkqnk8KlAkgxjaqTb19djw7iYAQg52GAJBwassr/XqpAMctgMDVpzXa3NmDTRFrRMs5ameptaV3wEELKW1DheDb+TZyfAgfWZ6lrzh5D2hFRvlWeguEYOQIIdnrlcwlI9lCR66XdgTgb73c6a9wrJqNaD3EDTmZEZwvgkVe+5rC7MQR7MqjsEum18rO1IYkUm9JG9L7E1rEu1fUjgO5xE5WJK3XRiAiOBEexfPL94jc9Z6Tuy3oWSxCS7fCZ0vu67lGRTszzdX8gy+T0YRQJK5OrRooIgX26rRS9PiH5NXD/Zdf7kFQaY/BDIB8vHPeXnL+NGHSKvU6ImJbgIgKiRh5mBmaCe0Ovqxk54cN8zZrRI/rlo4SI5T3766adibAjwYD82btyo4I/Aj+D8JgYyD+4rIMFMgiCejDzyrFMnT9qFc+dze61LvNjLn3vuWVm9k9E+sP+g/dN//ycFwDJ0Se068nv0eMqZ0ftDaZfwJ+FZfNXGpgw7ZRt4BDQ1Nbvkb8oUJTwIhO8/eCA2qb/bW5NQ+RF9avOfQ0KDLDqgj/fgi2dOAN4/gCx0WGwQzd/XrFmjn1O/qfYRvb2SrQHyGQslDCZOFBhkHgCuSFhi7KLgnWetvHrIzB0QetziASNsGHWCf//3/6e9+MILakp/49o1uVQiHYMx/OEPfiCpHKqPs6fP2fFjx5Pz5z3V2DF/1DO0r1fgASC0cdMm++FLryhQ53nClBHU/+IXf5U1MWdunD17TgwyoG7t2jXW3Ix5ije9V1Kjv1/1Ybgtz5s/X0kawCVB6MOuThkSAVAYM9owAMw+3vmJXb95U4xStEuAwaMejXoxkrxbtmzW/XDdb731llqjAMJ4LgBC5ipSRsAIQJ/elDH3GT+knszlKVMna53u37/fLl++pH1k9qzZMlUBVAIgAI+sV/ZG5j3XiJQaBjHqRJlHJAC4XvYzyo04j5BaEqzjigsTR7KEBA7JBN6feQCY/WTnTvvs089tkJ6ZRnPvaquThK9eTd5xISWGwTny6pWrStosX7Fc5AUJMMYByS3gF3dcJOqufvA+qBkgrK4WQz1xwgTbvmO7ellOnzpN64C95MrlSzIjOXDgsMa77f5dzbf6hka5hG7etEnzHrnzoYOHbMnSpWJUuU/GHeAEkER+jBHRocOH1XYDF1/Gphmn1ZYZtuSJpYq3L16+KHYPeeOLLzxvC+bNtyoSmbTdGR6x1StW2JxZs2Ruwj4AcwyoZ4yo2VadZFWVmHUZQHW0izEFMDPvvjqwX2PCs5i3YIGSQCQu2AZxJEUyinFay6xZeh8ZHR0/Kfa5ta3VW92g3iiQVKOuvFbzjhiTecwzSVGTrinOhABM5QTH4wChJ5m8bp3fYx5FMjcwSJZQHRlRktaTH+uUxGGNkaig9U5Pe5fMuiok2YxrL+o5A35RBQSIxAgqnMJRNk2ZMtlmzpyhul4k1zw3Wn4wj9THN9Wsu7uP3732M/rgFlKZkdr4DGisWF/fPyAMyejZszZSV2fdwyPWRbABEFSGDxbJLahrG+rE3rFBQQPrgdCsXg+lJAH8ZobQawjVY6miwqZPmWZTJ02xmqpqBQT3Wx9Y19CA9Y4MW08/zlhezyGJRc4R81HQN35T7JLMKpc5LzORiffL5Ixj9OqJ1zAR82xksFMlcAlgSrVwI84SBrCLLHCegMkviJLLqMvKZN0sDbJndvnK18URpPB9stsBfsLNL+86mImk08TUe6UDk+AFZzYVrPf2WF9/b6nWaAxAmK8h5FpGX0+qF02ZzyzTk9BYHmzHonalQGrFkEhzyR8S6Ey4IdsEsueQk89lAewYDp0a35Dr5ouX87WcSVaVPxADyORFyvkWFFntVzLGifolemGpHqoPq3BndGJDyJIsuY0xz1aNNa+/zffGA4RkTwkAkMzJEROmBOmHrKIzF4ZRH+EYdRz0/BcCwmBOJVHzB58c7VKWPCV8CtU1YoB4HSCtq/OhDQ3A9A1ZdTKWsf4+q60wa6S5eHenjfT12eSmRpvfMt1WLJ5v86dOtlnNjVY57DWEkUXk2daw2VPPmPsKpitARiQwHAw5A8y4qcdgArKRKeXfalQbph6pbksSNhXAl1jHYKzF0Mjww7PSXtuajGWyuiBPuPm151s8lJp/+7xygKN+Xw2Nox9brn1NXl4a78n8jYAoL+/OkhKRwIhET2Zk5ZJRQAHZUbGaADiAGhnkJN/MDvx0jfwO+yKZ/zAk4zWSgAKCE+NHgMahKdfp5Bip5NHwsDM1DQ3aczT2hYIOX+Y35xD3VnJZdmlpCRDilJ1qOPr7FZRhkEANjxz4rlxO5gJjrzjGiybX1DtNgxmprVXweunyJQUBSNcAcQA/AkK+r0buPd1iCXCVJKMcjoEnjh2XW10kr5Q0SIwzTqZIuniue3bttX/57/9slTX0vEwSdTLzYdiWkiejeeHSPfje6EkJzRjmE66iQ7D9FVQ4uMNokjQTyPke74lGPgfQpPIQ+nAlyVQYc5SPFr9LZj7qx3hWMLgEo5wvVBVRP4cD6PRp0zSXqHOKNin0nwPw8ez1Hi0ztCcw1whc+dngQL+SmNS/spd5QocxcVk11x6N3an3ok3Ef/yPf28vv/SSmka3t7XaJbWtOCcpIH0iAYQEj3du3RWggBVVj9T7ODReEijpfNiuz4Lhwnjjtdd/Lsbh7Nkzkr3Cqr72+mtJatksdg72EMkf4HbZsuU2ffoMmzTJeywyN+lreODgATm2rly1UnWDLTNasgbijC+SdJxtYb4AWW/+6c+SPgIaVqxcIRMlADtSTcAYzxlJKM8Bs6c3//hHgVwCXznPTp5sW7duVcAL8OTeMNkAFEStLT+jXnba9KkK7kl+8N7MBZ4fjBuSYmoAAfYkEdT78NJlMXoYLgGIWevcO4DvlVdeFfMGeG5ra5XZDCwenzV//gKZx+zatVtri559rDXWM8D9/ffetw8//MiYsErEFSEtPNCGgUd+zN+pFaRGFPYU0EuceuPWDdXPBROrWmUShCUnIgFxngnzjgXDHCP5Ayhd++QaAXoxRtTk3bkt9o9kzbkzZ6z1Qbv19g3Y9u3b5DIM2EL+jhoAaTmAAbAvQFhVJYkwdZY0f8dRlaQC14NR1YpVK235yhVieYmHvzq4X4kQYonnnn3GpjBHb96yQkWFTWho0LUBEjGWkYmg2mk4OJfCLDFn9GW8c++u1gmJNq4Fp9C9X35pFy9e0NpGtsqYUyPb1t5hV6/fsK/271d/z1VPrtYeDyDctXuP2FbmPutyEFdkgSpquOsFqNg7SLQRC6U0zbcChK5AjKReiQnknCmo16SXJKiHLHtSMm6LWNSJCPcIYDyReq9atVprFiB/88Z1rZW+7h4b6OsXS8z8jtZs/B/ZvHpirlih58U9sAdx/pAInDyZBvbNuv+2B61afwBOyIAUqGYlFdyBx6Ajuhb6ILqxEeVZA0m2/z3WEFJt0Y6pzN079t/+7TdyGQUQdg0NWxdZZKMXUsHqar1/VX1jow1XVFjvwIA9aHugrIUOclgmbLzZjHPNvUkEe0NuZwGC7XHmqMIqldBTal71gxMam6y2pkZBaN/AoHUP8affunq9eSgvjUa5yuDmlbYRt3pKfZzYuSQj8Vi0xPJkfelyjqKRwShnSfISHHdLjc5gJUCjwD+BNBakjCMAdmrKXKojzL+3X04ONASDkZiDIMgDEIYUKmoa5R6Ya0RNVijs8iNb6jUcJVYzwCN3wOQnAOdgFYAxt3AvAVACUn4W2n03mtCiTIFaPuujeqv0JIJlyWiy3PjnH1YwtAG+Si01xnmkwb2lRx4Z4Qiu8s95/HcosYD8ngLwXCIgwGw2X7SxliacA4lS3WCwRGTn+pCiaczygNCTBOXSiWikmmeQH3fNY/1srMb03BOZdWq0OJSRYLERaaxGRnxtZQXAownUvFHYqOf0XU1l0nAJTI3AcNRkm/UgTAcHVgANAaWCNl6NE410YQjlLDpkdbBZgIbOTqsY6Lea4SHr73wop9HmuqLNmTbFls2fa7NxGW1qsOqRQfNqP/9SPZ1YBW+8HWCofB7qMMnVRLHeOPQA+EhAYX4lNeynMbq3blAAHTWwaW6GUZL2hCQZCUmSA0JfR9oqAzjSBD2BVslPxOp6fRxziYArsqJZb87hYQXHHHij9qysJMMZffYI1hfgiew8703gpfUv+ZYbvyAz816lzoBHH8DoOSjQVZlaqxBUxb2phkK2tpnNe9RiRAsC1rXYls6HAtnct5616stcSsOYcK0cvgQiWY++1KMxnE3ZX+PvDgTcZIsxyJcBsO/KwRaH4xy4Zv2KkTiwX4EuUjf9/hhSgtiiCXqRhqmNh1UIBGDGwbOgrcGmjZsyy3/kfWTIWQIE+TAuWNnDSMJiYOGPdBGJX+wLuL4SrP/yl7+0TZs3y0Blz+499rvf/V4sh2oAYfUAWcmEhfcPI6bS/pTmfEz8NJ+9zqXK+ug7OGICVOz4OpsSmx/mWzGePg+8BVTMZSlhcntvfv8PUMt85F68JUVXOpNoOcVYLRMQQN5HkMmYckEkC74+etTbFoyYpKLr1q3XfRPEUZNHcMw8qZfBXY3LrrVOPMj3RKjLAAvVGOTUqWXIf/gPf2Mv/uBFBXSMGYH9zevXrb21TfskJhq8DnDfS5uPJP3CTCQYNBIHNGBnfgLY/+oXv7DWVgwmLtnePXsEcv/q538lVg+nUcAYrBq1ZLCE3nx9hpJ0UmsQOw0O6n75GSwScmG1ZagpWFd3j+YlaxNpJb/H/P4sMUu3bt9SgKmat5UrVb9GmwDktOy1OOiKrdu1V+wY63AifVpbpksOSRKDWjZkizB6rPtIRCGBhoGcPn2agn1von5Kz5H5T9KDnnywnj/+8U8k24RpPnsGtvGIffDBhwLKnD2ArMmTJksSybNmD6KdBM+UBAqACYYP+SqGMtwH30NmydrGaOfzz7/Q8yfxxTO/e+eOnjlzb+GiRWI7GX8MerhOAC/s3sTJk8Su7d23V+sVlpu4lmfInCYRDgNEkE9QD/PJnnft2hXtI6jYkIGHQyV7GmvxyqXLShzAOnF9Vy5fE2NJLSqfTTKDa2O+AS5mtMwUMGatM+Y8c54JzwiwxhyCvVq7fq09uXaNQOHVa9fUEoK9C1aP+sGK4RE7f/asTZs82ZYsWGBbNm22pYuXWHNjo+Jqnj3jXVlZ7a2cSNhVV+vz7t27q3nhrQ4KduTrr23/gQP6PuOBRH3V6tWaSydPnbbTZ8/ahYuX5Ci7ZesWgX720CNHvhZQ3LN7t1QWfb0wkakcBIUPKrd0fmWyUjEQgkd+5iV8UNpHfM/i2pB5Mk48+zhrB2TQVmmF5GwdJ3uYaIVKIhLaIlFSSxH6nZNkRAUi0gPmNEnY2fNJ6nKWBKjkPJVp0MSJmUKFMx7FFSoA9pTBAeTY1zTfwDG8ln2EWlpk5bTXkqN3odrP1oFBnbfFovcIljpgoF+xBWfh98IQwu0RXnSMDJdMZc6ecYYwAcIBQFt1wRrrGzQBmidMsN7BIevs7VHGgib1AhI0UCaTn+rIdCjkZCT+oMNhNEnFovUEhZcMULHWcOiph2YG1JAJHB60roE+e9gDy+KUt+j8ZBkeAYI3wsx9xQx7JGIeDQgDLGTBk8/RDCjmAWN5sJj9W0YvDggDvJTqoJy1k6NdRm27MULeUCTeq5wyzwNPZYEzkOmHMAGhH8xkUcIkxgta+WJDyAPCLBrO1TsGcNJnp95sYj6lqCvV33kg6gyFy6mihs6v3hd2qYbUnzgJ5xLDlL+/8kdT/gweeTajHkDMptw3w64/PrjsAyKLHu/7yNRI33CQNPqn8TxTViNjTeOa8+xoSL2UnTKcJj0B4IArEhCwQAEIY/xc/udj6DKu7/7FHHk0GcItEZCRIZeLHxLGwUE3uqmo0PdC2hAy3/hs5GBjfclUZozPitcmRa3Pjdx7yIlWEsGiwBhfbPD6/AhE5WSZlAkE5qoBGtA+gWS0oaZgBdiK9nYb6u4SEByEIeztsdrqSpvW1GjzZky1ybU11lxTaQXqXcUWRG9A6Zi9hjElPAQOc8xXsIKeHPDnR5CDBJjxIkMfdXiMJQE28iIODwJbz/y5vFMOmuyR1A4gdUnSUjGU2gv8uSuxkLlbVkji5q0hONCpj+vJ5GUOCEutNEI+yus59MaSRcf+xGvYr5DmcQjxXtH3K5g0r2fkuXjt8iMN6PNukukkj1q0+H/ULPq/S5LUWGME/Q5KvQWJTCwk2/WWNJJe15CN9Z5k/QR9ODOql6O7mwZ7xSHvygyeKUDfn2/Mw0hUqn+ijSiYiXXA78GOkCW/dPGyXb9+Qw7L6uk31tcIQLWYBXXMDQ5ygBnjhwsmjATsAP01jx0/Lqklr0P6iYyPWiq1kGhrs8sEg1euZtfPPoxEk0D8F7/4hcw2CByRlf3+978X8+rngQNCtYLKWORSsq58DjAezD+54CrxNWJdHV1u6tMAqzuSlWZoGx1PHZBk38E2eq2vS8Dy7DrSRvYdnh3vxT0DCrRHai1UiXki4FdftYYG/Zu1To0awIrAmIBy3dq19swzz1pPX49duXrN3n//fQVhJEeoOWtqbPBESS99QR9m7QSU8CExYMN6FrS3wWX0+eefk8EHRjEkQQCEt2/d1u8rYYXUjaRUocYZalozVLhDJSCDekFYSp47MmAAIYEezNPHH8Fejdj21Adw1uxZqjsE+AByMErhPXhf5jDrQGqNoSGxhIwhoAop6k9/8hObNHmKdluknCRRFi5aKKkm4OLUmdP29bFjknEOO/StAAAgAElEQVTCvPK7P/nJTwTy+B1ceLkmfr7vyy81v2HlmBu4ACMDBXQCfng2AEJAazCEzAOuhXsEKLEmqIcEwACWuH6eL0Hw8mXL7G/+5m9s4cJFSpjCRFJXu2fPbrGFyLnVP7C5SaCKucHa9x6DrarRg4nBcIcWHAcPHNAaoJfnkiWLnfW75uY4jD9BN9cJw66m4r19AvPuLDxVzwaAxlpkXtGbEZkkYBKjGhIUOAQDHpknqAQA+jxrWhLAFjOnzl84Z3dv31E9GL0YcdqdPWtW6vVXaX09vdq3+Qpjnms4wA4PK5nD2AJ+Ac40secaiWFJXly8dMkuXrjoe7/KAQbUXmX3rl22as0q1RtjRIQB1Rt/+INKVahRA1TTnuXWjRu2bMkS27hunW1av8HndHKtVfuW5NAsgK/AokJSdaSy3DcghTiRtjjHT54QKAbkwEpy3ZgjfbFrtx05+rXdu3/P5i9caM89/5xRXsTagPk8ePCQmG/2MJh0gJscor2hqf7IWDHxg+6uHkowlkq+NKK072BySCsMXs15RCKWvo4wtkqap/iBcVcskfaf2JdKW3eAzxL6LN/ZlSTOTNMqrb+3Xw6g9Y24b3stZEkRV6E2TQBC9rGHHe1qydfR7m7ELiWdIlae+R77B2PNc+a5U84Q4JPr5v6Yr8jk/7cDhD3DJlA4IGBQZfW19ZIqNDZPsD5kU7191vqwXcERh2vIjMJattQe4FE3IGVticcSIET7XIHWmWL+6moBQzJdNfW11js8aJ39fdYhFzOf0LAGKmoNx84UZmdBZwC6MVnCRwHhWAAhDx7GDIZzB6XqFspi8HLmMRg23isko/mWA/EZ5YAw/32ZuKRGwf5+PolYWFEro7FNbnrxWZIKhHGGn/KjZIBx6IuZyzmP+MucAQjaPYLWjMkqG5x8djgDsI8p2MsHHMHsZW9Z5iQazymY3Px1R/DidZujQelYIHTM7+UYwTwrqtYCwaDJiczrewJcBKOYr2XKP2/1IByzfUTwvaMHUQyH5lOpHcK3B4ZjgTSvMXWGsCEDKuqpJ1ZqxA080oEWNb4ab6/IGePj/XPGCZf1+jwgzOYx8psk/Y5m4/yMOiEZiKSaHzU/FyBMTdABSwATfndgwBqKNWov0dPWZv0PH9pgZ6cN93bbCBLnwQGrqzSbWFtjFb2dZl0PrRqmW2YwqYFzOjh4ZnlQGMkRn4upLjiBQQHC4SFnBfsHrL/P60Jj8ZMRJrgkeOLgRw5IwCGwkwJgQDCZQeoZCDoIpLq7Oq2vF5kj71vqzcecgQUAxKsWVQ3c+zKZaynREwX3yeAqsXRjzZlIXIghTM9dh/fQoOpOOFRLjXIHs319QLbsJTWFxibtZc4g+s/yUlhnYLHfHr1Woo5S4CE5jDIP2fMBEJ1dnW6AkAAh967AuVBtHW1tmid5QBgsoHJZCaigVhEQcC181gdUz5t2ITBhI8O6V8aU9+A+BFg6e623q9+qayutqubRpIz2Sff8GWW4FXOHcaCWCrkYwSzAFdkcEj7AH4EzUj0+L+TbBFEEFBjtKNCprlDzc2p4CO5xJSSA27lzp/3rv/5LGutq79mZmtGrDQdlBdF2Zxz3UZkgzJ6t36XPXltrm4BIDQxbMlaKufNNgDD23apKl5Mq6EwSXpijadOni83is2BkIkHCTRLUkmV/6qltCqyQ8TEuL7/8kl6PzBYmCkDIeoJRovfg7bt37NTpU/b2W28rsOWMYs2JhcFhsqvT6xv7+5SghllmXnTT1kNSsyqBwWeffca2bt5icwBrDfWqAYP9u3n9hoB6Tw+1i1X6fWpCYapmTJ+hgJQ2IV99td+OHDms3wHQvvb660r6wDzAsAHOiJkI0GFBeQ1fgLpTp07KaITgG9MpWAr+j7su48f8RoZJE/uXfvhDmz1nrjU2NQuAApwwV5o/z90sO1I/OOSGOJzy/j//+c9Vw8bnsw/t33/Adu/eYwcO7M8xyO4fwB6EzJPrY/1hKkJw7/1gGT9v3QKgoQadZyd27cH9LEGs9g6NDQJ5/8evfiUgwbgBQjFuAWTevHHLerr6Nf71jbVi4HhvAJqPQ49t375d4I33oTcnveG4Pp7t5s2wUo1it5C1Atx47mrq/sUXdvnyVbt7j3rSSu2ZU6fSkH7IgebatZo/6zas1b7CdfF95iOfheNnY3OTnT1zRmCXMSPB9PQzT+vzka/euHFd3wcoSAY9ZYr39qQnXbEoaS/jGO1T9u3dZ1evXBFLiPyS2jXWPhJbauvkUnr/vn315Zea+6wBWqlgSsO/kcXOXzjfFi1ZJJYOlcG//e7fxB7zu0qq4mpdX29Pbdliz+3YYU8sWaoaQj6DnUtqtETGcJYik+f8AiQ/uH/fWmbNVKKOsbh2/YZdv3lDMmDmFw3oSThwP++8+559tf+ATG1wSH751Ve1h0ASweyeO3/eDh44qHYYx46d0Hu4hNMBqO+5eUWfRw/h9K1YOLefeixqnmiYNCkr1QBIsaYlKU+lBWPG548LmFTq8ugLPFlGmw7McgZsuG/IRgbNio01VsRVNMm6XWJM26KC6gfZZnu6UT24yklJzKpqJQy93MldyeUHoKQvRkiYl6WkmKSlngwm+Yqa7H8DQHjH/uu//dqOnD1rVldnfRWV1jts1i/ZYGWyEW6whsYmMYQ9/f32kKwWWv0o4hZKr9SDDKt9V4SW7GEdbwAIRzJQWDVSIdtcjGVA0zCEBE7VxYJ1DwxYR1+vdZBJFiDESYxse1Gsi0wLojddLjrNgMkjDz5lCLITLzcxyl+bZFbjqk/Tr/rkGitoTixWWa2agiddxvjhdDkg1f3oSTgYCQmqZH/UH8n8xyVO+estMU6JxUwZorjaRw78tBCdak/3lWfekjHKI+M7JrPqdSnj3eWozy4bo1GgMMY2P8TjvGkAwtLjTS8c4/XloDDfDzHP6hJEkoEP50e5V6UeTREE+ng4a+r0ni/+mBnjM6OPgkJ/rUudsk2y9EAejw3FGpQnPdxlicOIA18Oj9qUnF3i7wQ5UYtVvlnGpl364AQMdHGl7z6ScUvmTv6K1IZGTDIgLMkrkYJg2dyHy2PpGhwQOrOuQzcPCAcHnSE0GEIHhANYRgMGB/qsAnBTYdZcU22VfV020tOZGELfn/hi3yAbx8Hqsu60puImtN7c6MfZcH+2ZMTlSAkg7KfvYBL9VnpQQNaQg5KxJtvMQUugw1dISgmEkcEEIOzp7lSG2Q8EXB6p63RZoxfO+2HEYcNhQdAZACZfsxvT5nH7lfaDJAPndfTgAt2gBpCKgXKAXphHrwWn5xhZzJD1ZDtdSnCo9x/MbQBCPbfKnBTXmSO+gmXnterpVCh4XyZY2mpaOTi7SsCTAUJkQYkh5PoIxJkrBDdyeVXfPO+vB8Mid1G9X2IIc462AsMJEMrsh4Nfz9HNfkLSP9A3ZAN9NDWutKrCWCy9y52GadfRP+QlD7CbxSpJPvk7vdkIAJkLXB9BOsCGWjSCdAf6dRnbi+QN+eNAHy1H6BWLjf5cMS40twdUhRPhG2+8ofnAeDHs7gjdkRocD2TtbfIJqvymwRiTHKKuCcbGVSaYKXiLgajVfzwoLLVd0nmOzHhoWA6MCqxqCgomZ8+ZI6DBvQEKfM/3s2xCU5NaJQB6CJr37fvSJk6coLo7gitcVz/48EPVV8HKbNy4ybZu2WrnL5y3Q0eO2Dtvvy1zDNbR4sXIBGdpjWA0Qw0ozBhrCbYD2RbBKXOH7y1etFCtBJ5+arutWLHc5s2dI2MPQPu9O/fs3t27dvcekt77YuQA+MuXr7Ann1wj2SB7EmCF53rgwEExlAAOpMAE+wCWCxcvKPBmL2AeAJIYE0YA2Sx1c8gTme80uBdTnlp3sMfwd4AQNUn0OFy8aInuF3av/WG7alcBqphQsAZhLukPyDgi6fOav+kCpp9/vksglcb2XDvbNi0bmKs8O9g3WEeYOcaAFggdbR1iSJomNKp5uUxOmpskvwXMwtS1tXbYAC19bEQsCgkQ5uvqVasNVhQpNHWTtDiAIbx5/bb2geqaKiXPxI6yD2NQODSsvp24v+JsybgcPXJYQJ75DlgkYcB8IHGD4yP7LXPrw/c/UA0i9XLd3bGvO6tEqwWkj7DsW7Zu1hwB9HHfgB3WFvMUAyUkuYcOHhSjj9x20cKFAsM4q8JA8tncE9fM9Rc5h4i9zBl9nhXPGfnshdSDkWfJeyABRi7ukugKGZBwRnz00UdiA7ds2SrJLT0Pz5w5bZ988qlk0FOmThFLeObsGQFCkozMFfa6qZMn29LFi23H1m22fetWJSyoK0RiH+oBr6eG8a7W2oaNvnWLVhkP9YwqKquUQKE2DsMYxhaVBe0okEtyDn/8yad2+MgRuT8vXbbMfvjSSzZ/3jybOm2a9Q8OaY6dP3deRj+ff/a5HHk7O7ttcCA1Ba1inmU57sQOjgaEo8LoJNJiH+e81HyVRwWyavbcZPaVaqGzcDW30Y0bd46jHgSwIZ1lXNkXRwY9fq2kFUTRVRU6xyTv9Lptxoa2SGq7QVMGGRJR7uLSf+aGq1i8f6+bX3m8IRlrzohOyqFUk/29A8IL9+7YP/7m13bknAPCwapq61etIHWEphvjAMM9qXdw0HoHBgUKyZiD/MPNkkaQ2NoCCCNWLP09XAUDEI7IIalATUtltTXW1esPDKG0thVmD/t6ra2nOzGEXuQszXOtA0Lv7+cHjOOrlNVXb69Sn65scoyR1R0PsTBBPJApRb0B5vIH7Ng8j79CmY7o/ZR+KRiukaTFG4uNHI/VcgbQXbCUkR3wOrAwpFCwmwpr9fmpjiZYTAeW48HX1DcytdHwUfVgOM8OeJ1PCvPT2Oigz0lGFV6FxPWxPFJpnMprXuI9srHOS1JH9WAbDcYDaEb9SzmTmH928fd4RvEsQuKma0CLnwChQHnqGxV92QA3GSAMyVRyf/TnWAqeHv3sxwHCknz5EfZ0rJvwAfOEgBe2plf53wkEydpy/SH9DWYuGjprzuSGM62ssdMd5WspC/1L7+Fso3++/hsGTvSIQxYuExHv4ROup4yZM2pe4/cIIEQySg9UTEs62m2gq8uGurutarDfqrBuHhnWzyfRJ2h4wApDfXqtvNaSTBRYxCFIZjrfcygSHVk9ZToAYk3J+EE1mA4kXJriyJeDgHuSNGjiRAUqHK5hWsDYcqjAEIaEhMQXtZFkPhkgyYZQPiSDJqSBPHv2XslWkfYl+R3vW7Ks9hpWZ4kAO2MnqLw5vU8LztSBAST4GH+4uyhzBzYwzttikUwnoJC6bp83Umak69O/JVX09xQYTPuTXFbT2oj5xjUCIglYkNeGqyzPG4DDuPBM8gyhpLj1DQKm1GgN9PflGEL6QGH2M6C+cFxXBgiTmYBq3tK4yuE5BcT63iAZ81JDag5rwH5Pd59V1/jBPdaXBIj9IzbQ7XJa7cEN1QKF3DesEKwEVv58HT50SIwGc8IbvVO71aL/M2cIrgGMwc7yO8wjgssf/OCH+j8SN5gNWDOYNYJZDFII7GCpYPtYQ15D7oznqBr7dCORaFFfW7nveQ9Q5jJlGfQYG/OeR8lHR+9pcgIGTPb2et1Pc5OumabXBI0Xzl/QtQMUmW/MZbLrC+cv8AbdTY2264tdRp/AX/3qlxp3JLLUnpFUoW5r/bp1MvY48vVRGXC8++67Wl+YM6xcuUI1Zsj2CNpPnDiuvmkOGmolJ21qaBIQo6cga3bKlEn21NZttnHDelu39kmNPT/v6+lRQAtjImnn6TOqA1y7Zq29+OIPbPGixQq8r16+LCMgmDdACEE/BhyAKq7r+ImTtvOTnXomrHsAAeCDPpQY6LCmAa0E+EhJxfqYae7DUCLhQz4KCHpq23bbtu0pvQZG5vzFC3pmyPZmzWoRkGbt0+uSOliAKdfB+AMgP//sC9sFIDx0SHsxRkK93YNKjHHutsycbvPmz5OTKONNLVnrnVbr7e6ziVOabeESd83F4RSWEKbx2Ncn7PKFq9Y/2G+FWo9JYDWpNeS1sGXUWAIwYR0xlTly5Ki7AI84u8U8jb6z7AE//vGP7YUXX9BYAwgP7t+v34dB3b79KVde3L6tseM8oy4TVu/tt9/WnsL4s8ZwfOR1yOHZ62HYWI9bNm9S4ojm67h38nrkmMg/Gc9gH7/YvVssNBsboGnVqpW6ThI6H320U9fUUFeUNB9jq+7OTquprrG5c2bbhvUbbOu2bZrj7GUyW+np0ftv2rxJYBdA0fqgVev+zTf/aB9++KFagwCG16xdI0YSYx8kmgDwtevW2bkL59QHkPdknsNmLVww37Zv3WabN2yytaufFHii7Eouo4pdXN0U4AUTGNxA2+jz2d9v02bMUHIWwyuvJyzo3oh3+BlfzEfmDcZF91ofaB5jIEQrjFmzZiumIHmBQ+37774v5v7ypSt2/+4Dw0hY0A1XZBQXBY+VPCoAEHpk4E2CSkl0XXsO0YkEKhb9DERJQysH4gSSirnWOnkQ+J0BITX7STkTqhH2Ss47xgjWOcxmVFPc2+dzeXAYpxUr1lZbsbZgRZ2XDgjVRk+Ou17iwBxlvyVJpetP9fyRDCXJAAj/fgGhjdiFuwDC/+kMYT2N6Qs2VFllPf3eEB45J8WpdfUN1kOhNdlqgo/U4JlaQrJUMorAQjkFgGCerLYs1RCKQgVdUwsyYlZTUWV11dXWMm2aTafOqVinwKOjq8tau7rsQXentSMZ7fcMcDWAsOj1DmxogNJsUkQz86jFCplTFvk/KvPJ4xUxPnptqSF0OdNTDgrHA4QBRHi9pFEprGZyqH4s5My5lhZ5gFJ+KAdYCQDIz1nsYghT3xm+5xJRj9AyaWOuti+A83isVQTtWqg4o+o5lwxTXEIabGSqnRwDEAa4GJ8HLd2hxv0xDZa1QWTMarQ1CaYq0TRlNS8ZEJSGaswYJ/vmmGORgtxMghq8XdbiI6RwpaAx70wrVik1Mh/VUmLUpZRmT7ymxBB+V0AYtawarfQpJWAYrIySCQQFrOGebhuEcSkQRHpzZD9J4n/i/7U5PwIxxiDbdTfphWo3kr1ZKRERYBvmi3oUnN/IsDnz5kYGAQg9u+bGLsNJMkrj2XqyaQBC9Pb9vVYYwmxmQMBvUkODzSLYnNVik+oK1lioUL2hEpS5AD8AlTPuJRfFEiPoWcgAQTwXDoJgsAhGQgKn7CX9hAYHVCvE4cH7R2+7qO8C4KrXEM5rqQYO9oI/AsCpQbh6qSWg7GCpIXs2yHn4InhFZsbncGhzOHF91DZy8I+dVEoJnpRIA6AR4JFpp7YFKWvU5QUYis+XBCZJpQXSZWiCvKY3M8nyfqbJhAoAGeMngxqvqSQYopaLw5XsPXU5YmpTvWAY1sCSltcQEqzzPFBIkPGWMYqyrSMKFLTn0BpJB3JyYmaep6bBCoBTVlmMv1tq6j2QrlGngxzuxs1byvbm50ssDXdBrrARTHZw6EzzHdZDrQ8qKyX/WvPkk2JoePbI+S5fuaIkBMABuRwsIrWE3CNBLTVlmWy4r8+bkbe0iDUBXJGFv3vvnoASphkARgD06dNnFCgSCGN6glBWCgXVZDy672m+p8x0XV29+rLxMmpXmFOYl2Rfud8fnVgbDQgVqKU1AKgj2CYIR57a1t4mdghQwHMXEz0yLDfE9RvW6z4Bp9TWUVtGzRxsE+sMpgow8Pzzz0s+i2EKIA1TkLfeftswUmEeLVm0SMY0AAykcLRdACgznrCQMIBLlzyh98Ql9OrV6/bwYZdNnzbV5s+dbYsXzdN6ITbB8t+TZ7V27PgJO3zkqObtzJaZ9vzzL9rGDRtt9epVAmuYSADGaRUAG4hFPzJO1hSN7ZFwAggAqQB1GEJALc8ehoV1zTyOpBFHHM+HdU0zc9jQmzduiJ1cv2695guB6MnTp9TKADZ0/fp1GhsYQxp/Axh5TwJ1kgYAPK4DI5Zde/b6/qV1lHoKj4xYXQ0N6pts+szpAgN3bt9RmxxAPgn+WbO9hhCzJObk/v1f2ZHDX9uZY+etd6DHqmqpv6qSbJT6OmoBd2z3voiMBew2dX/vvP2O3bp9x7q6eqyGBty0nun3eIXk4E9+8iN78cUX5ObJnKAlAPV+zB3Gls9mb4VxZSy//vqYwP+ZU6dVr4u5D4kXXk8De4AKcwpjF2+tMUt9K//0pz9rfj7z7DNy/OQ62UsA8rB2OL1SlwlgI3jHDZXP5jUkAK5cvqx6ZiSa9JtE4UFC5u7t2wLFtJdQoqOxUbJRWs4AJp9+eodt2rRZCTaeA0mgP/zh/7V33nlHigJk5hs3bpCKBoCFJLnjYbvqEK9cu2J//OObmkdqgzB3jveA3LhJvQhhC703a7Vat8XZ5SoXl3OzFnnfiKdIAJF0JAlGcqmuoc5OHD8hxnZ5cnWFDb3/oE3PjbYXJDuRsFNLyHNobGz2eL2jww4dPGz79uyT4/KFC5est6ffe45WEEMExTAaEDoozKeNffdxLYF/eQ2wlzspolGfWSdHXHmSyiZy2913BYS8nj2fZEPsvTzLiEk4m6N9DusZxhhgjmx25owWT5wWqjQ/1RKprla1hID0AOWsS+YT+7YIi0TgSFWR3LT5ve8NEJIL7EyA8P/+9f8QIKxorLfhQsEGK6usV01qUy+oWgeESEb7KPofNoFFDtmevm7VE8ooohpAaGL4HFSUXIT0ECnezAHC+kLBmnHHaplhM7HwrqmVZOpBe7vd6fA/7TR3VsZzWHUpchdKhar0J4x+VwpqlRkeUeY2Mv35yZEHdOXMi9eglGpysrA4D6hy4CQmbvnky4MRAdehwaQCTK57Yg5LfVjKpZujZF9pZWT1VUnmwWezaYbkyuWiHuhHMJgVwZaZvURz90fDhfQdLTw3u5BRUKpNCdfUEsv5KCBMu00pphibrCit+mQ39E2AMDaxPDCM5/dtWMBx7zXYzFwGPEBAijCTJXVpg3Km1rXxnkTwGZABwpz+wRlWD0Qf/RqdTghGOXtdYuH0q+MaPGhksj+luTOaC85Mh1KrBckvcB7rR4ZYzHr+xbtFsifAYLnC2W8xpU/yvT9VG+w9d9jylB2roZiaxuH9bgYiV2KXOYMgJYfspx8V0slBjTevATTJeIV5jWQcOmdoyOqQYlDb2dlplYP9Vsu+QFP6ygqbMXmSLSKru2SRzZjQaJPqa6wGOYikjA4S8g6ykk0l5j0YL64nJHfxfzHy/f0ZgxX1ZwEKw4kwAG9eHRDS7WiWG+uSA625qUGZQ2rl8qBd2UnqJbDuxwQkrW+CZb6onZG5TW+PB/KYmvSWWoqMJR1VcipcoNXKxmuEALEwNjgrEsDJDIY2G6oHG7H6+sbkoOrAVTXLlZXucNnT4/tDsvh35tw9XVGHOGvpcti8yQ7PgiAC6RSSR7n0pr0uQLkAYaGgQ5rr4schvYleYZrXuCsnmU4JEAZoHbLBJMUM97u4NuRSlUnWgxwP5onmzLAZwciWLzs91+FkoJIb5KgT5boIMuk3ljGEhw8LMAAIMZUhyw4zAWBiv8YgA/lhAELmFmeps0PbFFwS2PMZBG5ISTHuQOJE8PWf/vN/tiuXr2gsaeXEQCF1GgsQBoNLQM0fZ1p6dH0dDzutOxopl5vK5GT9USsa/Sw9IcuZO6yWCDiCzps7V59/5vQZgVgAGvekOp2hIVu27ImsGT3j8uW+L3VvsEQETsyNw0cO63kjUcOyH4YI2ePuPbvtvffek/kPHzKzZYZNmzZVQRnrAKaHMeTZzZ0z11atWCHJIbI42kvs+/KAnT17Qdtmc2OdTZ82Ue9DI+15c2fbggXz1XoCw4yjXx9TGwi5iW7dZk8//Yw988zTYoRIQmB+A3jYtesL1fWRDGBcmWNIgZFLwq7gQMv8bWmZKUC4Ytkymz1ntoCcxoW9jrZetbVaL/QzpCn93r37BGoBmgA/ku5nz51TndmhwwclhaSx+NKlTwjY1DVgxe+HLuuYcURCu/OTT+3jTz6RXLD9YYcndFQXjVSAoLvKahtrtSfzXKM+jqQWDCSSUeY0TCIg7NSJ03bu5AXtPxUFb/ECw8RahQllvLk2fg8n4f1f7bff/OY3qvVrbW031AdKevUMKrnP77/6o5fthRefl0MvwAamD7CEDBZABuPJ+zEWmMHs3PmxxokkGOzmjh077AjjcuiQ5gnjSJ3hCy+8ILDI/AAo/v6NNwTAqM+cOXtW1hMw9vcTp05KNsq6BJyTMANAzpo1UwkA5gMuqOvWrFGbCxgi3IK/3LtX5zTPHwkxzCNzEZBKSxuMfrZt3SoQRQKP5/LGG/+PACpzjjWxft1aJWnYR3bv2WW379xW4uT27Vv28ccfqf8p8t7Vq1ZqXq9cvtzqi3VWDcBIPbX5O18+rrBcg+r9yTqkNyWAhOQkLDgJBv5d11CvZ0+/REojtm1/SnPRk4sVaj1x7MRx7bW0BgH0so81NjS5W3Ffn5xWz5w+q1pn9rN792G+ve4P4oa5liLGxBBWSIEYsUX+zIp9V99jjmbux+5a6i7QUdLhqiJ5bKj8o0p/z8pQRlzBQxIagMbcYq/t6+3T/JXKQ0mJSjnpss5IwpG0Yc8Aj/D7JExhhEneKclTqLGZM1skuSapy/vW19dKBcIfOYnW1IjJlgrIKJeASSwqNuLcRF2gfrLpLNZZPzIeXfO4KPYv/JkOQ9glzBwECM0u3r1j/9f//Bc7fO6MVTY12BCSUauwfskP3SygtlhntfWNAoIDQyNqC0ENIVmp7r4e9SQksKxgw8cpPm1LAMJSj29vwhyAsHpkxCY2NNjMKVNtSnOzTWpotLpqDA9MLS2u3rtnV+7dsYcEOrjvwabx4OU0Wi35D58r2Sjvm4KCAFtR4P5tWCrfQ13+w+RS0+WoeUiAaixzkLFMZUrBvxsQZMA018crAE75Y1S2JF0EaCYAACAASURBVLvg0TV4YeQR4IlgK67Xr75k1CCwGr3MQioaKy4FXo4zRn9GBiNSRiccFjU8yVBlbHCT7iSn0R5z3DOQk8syj/HC/GeMDq5LpjF5ZvGx1/Qd1koEzZlsMMawLDIkcxrmGgHWMst3s9SYFdMQd5D75uuLQfAM2uhobjS4G/t2xntN2PlqRuSuQxpFq4R1t0orVFZbsbqgucfG3UtvHICs6oLzczIn5wg2MDGDwRCODCLtcGUBGTHc6QjUyJLW1tPbpyZz+dTBxWExiFTPzW2Y5wQ+uHWSRQewIcsZQqY5NGxFtPr8TleXWR+1g/1WX1VhTcUam0ZT+lkttnLRQpvaBCAsWlNdrTXU8rkuMVG9ZKzpJHuUrFEtQga97UoyPImtOZ5ffn7k3WXd5r7UyFwJKZi4MPpIktVgJGNtNjc2KJvoe44nF+Jn4W4WclKXr/g8kVlRYmYyR1NAfnYdj0qVvSbRGxVn9dypETNsUZHAAnYttX6IBEfsqy6PdkAdLXTybWjyY0SSLpw908xL0urUvy6ZGdBLjqCVLDX3E+6p7HFKJsA6JpdW5FCS7cix1dljghc+F7kP4MHH1/+IXdbcZKxKySudgdxDMg5inAmYjh47LqaKvmLUy3CQ65mU70+ZS57LtGMfUDP3+no5FFJPpebixaKCUIJCGAfAHb0IV61cqYwzQIng/uChQyXJaKqzJDgg8KI+iTECvPG+BLMAAAI9pGX/9M//bFcvX9E9hLvqWGCQeyGIIWhft573WJqBQQLpzq5uNbOOr/I9K/ZbmD7us6uj03q6eqyKel05slbYpo0bbNOmjVrvBLEAIsAOfRuZe7zHYH+fZJ4vv/yyMu2wdvv27RV7+otf/lJOnwTSMCgok555+mmvaaqrs08/+9Q+++xz27V7l92+cdeG+82K9QUr1nlNKckXAj3WAWMxd/ZsOZT+6Mc/Ent96+Yte+fddzXezGPmeqGq0vp6Wb+VNmP6JFu6dKFaXDAHsPs/efK0AmOeHXK5l19+RSACSRgSPp4vbCaxCeMCIACgUqsJ2KW+D0DgdXet+t15cwA3i2zBAgxr5ur1kyZMVA0iM5U2KABC3FQBZ4BCmC4AAWYku/futg8/fF9JHEAPrI2C2EULZCrC3MFYhzmMdPaDjz6yt995V0Y8mBtp/ofhEvWEBM1J8px2Ic/P4OyeklIEv9wb4JbnBkPa29VnQ/3DVlNXkMyaNQx4AxTC7CL3JTA/euSoUf966SKJkVarb2DPw+zHFQbItV944Tl77rln5XrKGr9146Z98MEHqvlj7woWUPWYU6e5s+Xly1pHMK/0/nz3nXft008+Uc0q8w6XzJdfeVnArbcHF9VjkpguWrzINm3eInA1ZcpUHbehFLly9aqdu3BeZlDnz58TcANw8rnMKepNDx88JIZwE1LaadO1Pj/79FPNPSTdgGHMagCKvB/rf8vmLbZ+wwax0Ox3tJh4440/2B/+8KZMcGbPJlmwSMmUlpktakKPbJQaWmpOqRFlXFEfrFi5XBLVyRMm6uxWf99g06RAK5VtsafSLxHWmv6DzD/2pQuXLmsfJYmBQuD6zetiCNnHfvDDH4gN5GweGBzWnANkk2ihfQeAd9XKVUokx/lAYvLunXv2yc6dtnffl5JNs4ZE2iTyqBwQsgd75OKuo35WxH9JMnlkqx+F2Cslcdnj47yLnrUyJ2uol+8JY0filHXOM6Eek7pQ7h82GFDPvilDvWHqYGts+fJl9tJLLtMnecPrAI8kBfgsgDx7LvsTtc+Yf82bP9dqpXopSCLK3CW5Q7LbzzTaVPVpX5OT7JC7sDKWlEF4DXG3noU8Ar4PQAheBRB2J0D4X/7HPwsQVjU1iiEcqAJsec8hArtiLVnaBvUmRClDHSE91voG+wTeAIdMJNUFydrbgSC2NHkcIkAoueiwAQinTSCAm2UT6+utqVhrtZXVOsBxM7163wFhe1+vpKqDakRYkTXO5VzmGkQbKyPm7oQhU1UwNlaq/FEU5pMxUc/eyDYaYoZTqtfwlGP3sQBhBECuiy7JVMuZrDFlXVogpQhkFDBKy0bfG+N9PUubq53MtZcY67MUeI6BLnxZJpo/2EVHmN8o7Yy+jONisDwgHEcmWg4Ggx2JZvZhUKHrV0PZx1mkfwc0mGHakKWmTcgpuuyNtDe5hqH0bTn0uXyZwJnsPQkSZG6YGYwhunzMhX0XQBgU7FhUbMjGxv4ZqjLWYuXQsNVW11hzQxMUjA2OINnuFCj0WrAKMf6aFWXBcblElH8LEA6NWE1VtZo/09AYYMyBRB1BgOkYUjfkgW3q9TphgEuSFapHFG1wHtKY3gFhjfaQYdUO0nZisPOhFSvN6gtV2kdmTplkC2fNtMkNdTaxtmjNDdRWFLVhe1G4s1WRmYu/B7CiUFysR9neoVtPa8qBQulPBBOjvh/S83AsTe+XqRQqzOq4Lmq4Yi2kRwWYyQBhdib6qRiJHL+cktIgCwG0lZX23ZhoZII52Ep1sG4Cw7+pPYSlU9sLyV+T0qCiQgecAnlaHCAzwgQo11ZjFBDW+nYwKIlmWiPRD5BrEfuLoURiORn/aBeB/JX3VpsK1V74//V3Dkwkt9STwBoPDQp4kMHFoTr2bD8HPFvs5fuMUfLLjbOJrLBe49JTDvqLl6+IFaDmD8dHDuxRh1cMZAKE5QvYGU3qSGfKQIJAi8Cc9yQgRP5Hk3DVLq1cqWwz9Tz7v/rKvvzqqwwMa4xS3YmAR22dkiXU2hFkUmNFwMI9Efi++eabduf2XYE7l62OrseJecL1UY8J0waDQwNvGBZYD+R5sIOUgpSCstH7qvbbKgyhPNMOI9nb3WvFuqLVN9YLiGx/6inVaiG/pfnziZMnFIBxvZKDV1SobyBjQOBPYIXED0khgPD1118XiIqWDnyPujTMWXjm73/wgX32+WcyuWi912o2VCl5bAV1SirHKBlBkSBQXdeGDfbzn7+meU6NFOwizbQBbzxfEnatDzqtu4u2BfU2f/4cASzmBgwBoJbArbG5WWAXoAMbCIjjHGb8AKjIdh92doqpQ2IKo8VnMP9o+M09nT17TvJaVAEAxunTpkt6ByhcMG+egDMAB7dd2qC89dZbcqCF8fjBD16UYyUx1sFDB8UYsXZY1wAWzFEmTZksSbEMbJKsm9fADuIWSW0iEk4Hg+4izV7tss1UBiEjr0cN4dg7cGRF6SF5ek+3DfQOCRDWNRStulCp64HZBqRue2qbaglZ6zxjwO3VK9fFENbWeq1rTw89NZ05gencsmWzEgXUU9Hom1pRZKM8O5IguNCSIGE/oS0F4JagnLUGY0UNG8Ds9JkzSioCIl96+SUxc9ztubNnBTJJNmKWAxMMk48Un7lGzSvycZhU5q6SNQf36334DPUQvXdPLVEApUhGV65YKZULQAiQzJx6+plnVEsMg3z58hXNEeYxZj+TJ03RfoMk+OOPPrZPPvnMRkaGBCqmTp2i5wcL14NzdsWIrgsmCafT1aufFCCcv2CuFAacsb7H+clQFTERzxUjtIEBzUnaYKgxfIqV2N/v3nsggzNAEKAVVpT9gLH48U9/mslk2/4/5t7zO64ry/I8CCAMvCdI0Er0IilRLiXKUFLKpdJVVteH6TU9Vf/VdH+ZDzM1tap7sleVekqplFKGpAwlihRFit6KpGhAEN5HIALArN8+9754CILMzJpanYW1sGgQiHjvvmvOPnuffSanlMyAqaXmlXOJlirUSwK81IWgpVn15xOTUwLw1AyfOHnS7lBLPzGRMIRViagnmb2WcLkVXhJirOBTEPdcPy8yGncvI6i3gprVN+kZseew58KKIn1mXFljsMusOyT4tPu5fPGSWFLWJPHBtu3b7I3XX9f4d3d5Io7ECmcW44jbM2PEHCDxsXp1nxKAzGdMhlQOEkweMceKvXwBg3yz18yX3TGc/dpNpbz0g/WqkrK/NCC8PnTP/ss//L19DyBsa8EyzxazDQJlZJK85oDmrxgB1Ft5EcMZzGXctatYmZcjKRuVZHQJIIwGM87gKYOxVOcMIYCQfjvd3bZ14ybraCxYC4f9krvGFStluzM+ZrfGRgUIZ+W8t2RL1IxQp4hkDMlSdIDE/CYEGnKBS5iAkMV9SPgdJWQK5gMLplq5JJALToN/BiCsRs/Vw/mPs0RBJx0o/9pLZqFkYgS+QlsGxY1/AgBOgGkND5X+PDfqqQKJFevIVhjTdNuCJH5KX9OfAQjTjEkCBqPrY6gHSgLNWqDyUInl8guvBaDL4r6aMXV5VIB3EYiGe5L5iFjmIFtgnsrsg+xztTH9g6Zi9Tr+XED4IDB4//9XXXG9hpe2LzZfsZZCk+ofMIbCKmpobNSm6fGnfqIAwuUsYbyHZYAwtJNRVm/JrJDNGQwYmzFBPgxGqUy/Le/ZFJMOcd46EGhImgUTqDOmuBdi576AJTOAESDLWJN5m5yw2ZFhy5CQotdYXZ21N+atr6PN2gGD+Zy1NOatUXV79bYYnEJhZiL48CLxYsLQyEU2GKKk5zD7kpwq2bhV8+YyTzZx5CEwOFIvUMdBH7PAyOm5AqgC0EIeq8wmUlfVdIWDIASz0RApyiLTf1aVC15bwXsn7mSASoK8xHCryvZwHxySHIaxyB2wjaxMDp5j9AIbVy8ll596uwzukeDMa5vmZIQxOenGL0hU0xL1+By9J2KApyu0QYg9BHWQy9rfx45vAmGeh98ztZ0OBgl2xLQHcx6yrjOz02ruDrAU9AtsfnRyc9lbAIQughczzSAp8ZDLK9HJ77lhx7jqfQAp0SiNgCPK9ZN1+wBAqACsUkkMOrZu2SI5IIDv+o0bCiJg/BJA2NJiMKQ4QBL0uukO2fRQCqA6SFd9UGtFoNbW0abaIYJTxhEW7bPPPrOZadoqALYdEKYNZeI5xpgCBgEhyB4JoP/lvffknChHRtaBkldBo5DaQ+PY6rlQ95rzthesWQAJewdBFIAQ2dvRo8fsuxPH7fTp7xWgPfH44zYzNa1gaeMmb5kAKKZmUzVf589rfiLjQ7569tw5BXcEcQTRJAFg437/wQf2+Rdf6HfIrLPevLG0xylRAcAeJEC4fp0988xT9td//Rtl5wnMv/ziS9X2YdHPfdHi4NatQRseHrPGxnr1sEOa2NGJw2STAktqr/BJ4Pk9+8wzAow8A8Ab78UzJADmtYBXGD2AHiwKDdcBdbzu5MnvpZTgXuJ8pn4X8PD4nsc1JjwXptj5Cxfsd7/7nV3AJGd4yH75q1+pNx5GJzhiwmYjJeYeaJ+gMZqd0Xsge+NZs755Roe/+to+OXBAsujrP95wk6ikJYvzNpLPS3pXTYanzyqF7aH+OPY9XUJssWjW3FxQ/BWdkFnLXANjBEDE5EUtHQaH5AhKewi+KihJZGyVs1V9q3TtJAWQW5ZL8wLEmMBwb9Qx0pcT+d3gwF2tKZ43UlZAOPPlwCefalwYH+5l1erVkowCTrs62+3O7TuSNFJ/iukMrC8GPD2resUmcs3sqzyfi1cu29Gj39ihQwf1TAEAzAv2SJ430kwkv/tfeknMEMwkzxj2lHvgelnzmP3ANr7yyiuStXZ39eg1mPeQ0MGcCLaKfnYw7dwLUudt27fa2rX9Wm+MKw6he3btsp07dlpXV4cYaqnggipLJRrhbPJ14G7a1NUyL9nL12/cYAN3B5ScZQ7Ajm7dusXOnT+vuXH23FlJI+mrydgwv+n7ibkSexRAivfmXnD9xViHnoisf+YBiTTeCxk1cx158w83rkt5U5YJZQCAKYfQf2tA6IZWG5SIAwjDxvZL2rlF85FnSV9J+j9ePH/B227RCgI5rPaLZ2T8RIJLrYHmZgWmJbkdvKsaW36nrb1N9ZxdHR1SH7lsNKv5wxeAHiDvCej5pN+ymtBT7hF68HJ9KplQ7ChFy58QxT8E0Pw5P4qS0cgQUkIOIPzP//B/iSHMtrVaA1lkmliTBUaSo4MmZ7lso9XV58USzpXKMnqZFTtY1sN2EbMDQtUR8vDZdAIVrLYJTFoCAaRqS4vW391t2zdtslastDF3wCUPN7/SvN2bmbLB6amVAaGaCy+oHYWYmTpT9jg6pnGIkkEW2FsWF9+vT7wPEIbeWVFy5GzBgxjC+0s1qo/TzWOS4PmBICUyOQ4EHtSR4r4rD0xANVBxZsC/qsR7/NgoR6te0fKeLOlp+OcAwsic6FNX8DJY9r5RUppi9VYCyhEMOsEQa3ZcgpcwhFECGVtj1DCFfxIAT9WEJrUwEfjLYT5kSkNQv+xZxmA31KUpiEQ2SNwZtOzp1h/L6/uWO3pWkw/Ln1/18xxAVZ9sAlXCX5aDP2e875eRJlBTrV/cbAVjJ5rZ4p6Hgy8s/Mj4mI1NTtgUklfASwoQVq+w2vhbJjLhm8OxKUf/L7MGmK5cTkX4NIyuxtLRGTgWnPttwA4iX1SdYaZe7I+C/6kp1ezQpJ59Q4CQ3nxjozZ1b5DeFaonxGk0j3SLjB3tbGjkm89aPoucEFe7eYEdSUIDuItjH2sI0204kvHXX1J7SdJOx918BQJxeEzPE90sWXfmw3JGMYK+cgl5GwxZqPsIstPYvJffdwkknxFkpUHSmdSMhKa5kRnyutUqwxmNkbg+bxLuTEBk3vg7WVIOJhn4BKlrbE0iI5BgWMVraNdAcI3sRa1WUptcnOMxwNTYkmQLTD7vk3wuTHo+p6CDQxopFQlGQFFkXLln/s4XLLN/z2ouTc9MOVM5j8zX1SB8nv+Os1kCMjqHgrGXepW60YL6QwXpqYwXSHJi0hPMa7hHpD6M57Ia5wcAQnYq5hjsIBb0BJfIHJFaAWBopUBQkgaESJIAdMjfogIl7peMGZl3nOcINNS8eHZGgYr6mRVyClzJ3vuzM9Xrcs8EYGm5M88Q4Oa1WBtUy8hZ+eWXh+3Gjzf0LEmwLpOMpgKLWMvKc3Lp9aISPIAy7pkeagAlmCF6o2E8QvsF+tXBeODUODk+IeXEE0/sFStBcHb16g8CaXdu37aO9g4xRNTowABinMN4wUTAfMI0/OGjj+zLrw6rb+ByQOjJhRgIO0BssPXr1+qzqCFjrjBWyAxRASAjZEwA5d9/f1rSUFhP1ltXd4ftfOwxsaiYDCG1BHzTF43rxgAEsAdgBZQR8H/55ZcycOErsmTcAwCch6PaaGqnA6sP6zs1OSlWSa06enoFTlSDWLckNhOmhaB2amJCDpTIhZ94cq/GY3pqWgEqCSZAtgxkTp3S8wW4AIaRlLKHAC6//e47O3DooJ0jCJ6bc0djxTXR/M8Z4XQyXLtePA+jWV9Y5DHCCLuczmm5LlJPmKf1SK/q4fhCTijnzxkUMxXLFXw/JhB2Zr1BBjAkCv7j//IfJe1jLwUQpwHh3/zN39jE2LjaOpBMwGQQ51bmMkCN8Tp75qxqvIgLeb77XnjBnnvuJ6pDZU3TNw/WF8YWOSs11NSBPfXU02rZwfnDmQOwOfzVl/bRxx+5mUt49tRNoyKARaXNw+s/fV3PmxpCkkmsSfqHkri5eeumXHaRDL/26qve7L6yoNcxV7x8wVlm1RkPD6lemiQq/SsBhJmGjMAH84Jx4bni0oyKgFg5AkKxg5y6S24uCHC+RSsVepyiAirkVafLGsB8qG81PXM7lJCDcf76myNiwJBWvv2znwkQst6ZL2fPnhN4BRSxR3Mt9Obc+/he27l9h5IYqPMAVqOj4844sia+/koJHAeCXq5GLOGtufzkWAgMYWq78b/qaKnGNen4N5pjOUMYau1DOx6krqgvqAvH7IfX8G+eH8+JeASgNjYyZkN3h3U+czxxjrCvrtuwVioG9tyoKJoNtfrMY5yu2f+Qd6PwoeTDE5esnVDSQQlKxZVIXJ8SwJyZoaa+WicfSzv895R8/EsAQnL0RVBsAIT/+z/8n2IIs+1tVmhvt1xrs81Ac9J8foHiVNBv3uqzTbaUabBZbFdLJZsJclG5fcYAOgUIve2EP1R3C6qzzMKCNSyQ6V+y/p4u27pxo9jBAmCyTB+oeZuZK9poac5GSkWbKAbJKO/Fa1SnCPuIoY0HEHw2UhYBwmjhzqEYd7tktgWRZNAk6yGEIseEIQwN3j1Q9A1Rh7WKYpd/PQwAuSDzjzOE0bo+1o6txPfct1giDEhpxePmzZ9pFjAyCf4MPEiS5Xs0AElv+vF9/0SGMC1f0+eucPG1+Q6XVYbjpObP9H0moDBcXwxU03K+ZexebLPxZ7CDyYEXa74S0w2AiktCE7BWIxP04D9A70Vv+irGRNIol6x57LgcyieBWgo8+2dEW+b7Zll4CxcTr5DSWBaU83PfS5PWr8nv6PfD50ZA2JjNW0ebHzjU7GSy9TYxNWWj4+M2ODxsRTY1b7+mL/etAAyuDAiRnrY14x5Y9obyGMpIRz9n9VncNBmXcI9iIGHmvReemysgJ/LicfVGQyFADaEAoSeT6hcrVkdz79FRmxy4Y0ulOYHCOr7FPNUJHDYslq1RLp6sxUUrIj+fmxOjh8REltY4F4c2GA48PGMYv+Ic98xfaHauDb/iNYJhvSW1vTj4qZ6PP52UAtNUQU5wFK2vVyPtdI1p7GfJ8uR3fWti/+V9Uox9ag0l5lFhr0mSEKn2E9GNrRrcVffl8DQFwAGM7tzprQtgztKtbLSfReFqylCpOsXDJAnzXvJUpGhB9RDXkhImgR0k2CHLjDTKB9PnQpoh5LpJChD0Dt2DZZgQQyggvVRnC2V3m/OxjoAw1GNqvwsAWXLK4FMQZHPxQ6NU30fZa01jg+5lyaWHSkazCqSoaQL4wZQQpCOfhLVYCRB+8vEn9vFHn7iEpiapBcCCbWJsYLVx7ERmhLwa6RbjTtIkPl+ABUOvQCQG7sh+83mvXduwQfJN5EuwFOfOnVfWPw0MVjpreB4EUwR+BJal+aKYLuSdBD4bN22wV155VZ89MTZmp059rxpCgiakk1u2blb9HHWgL7zwogJ/7o1x8bYZE3K6pfE1Mj0Ce7GIO3eKXUQVNDYxbp8ePGBfff21WM2pSX/+SX9NGNVw9jtD6IBw0yYA0hYBJwJa1AZdHZ0ysIEJ4Bl/dfgrGbhcv35T41vfUGcvvvSCvfDiCzY2MSGXWGStJJnb2tvtqSdpV/GEpJrED4A3esp9feSIZHXsL4BFOZY2NioIRYKGYyV/8v/sjdw30kGYHNZDe0e7QEy5XBKAYmzGRka0JwGwtu3Ybvv3vyzpMXVmt27dVnALC8s1fv7550pCIH1EzogcsqmR4HjIrl67plpC6icFzljbAnnudcC5xUbskvLooVAFhG5IVVUdSPEVztyFMk6/qhHyAyqzJBldQ67BjUWC3wGAUQ2/m7wnmwCR9s+Mar9wMv27v/1b27Z1mxL81PsBtNmfWVO//vWvVcN39vQZsfnc67PPPSdJ9fVr1wQUAVvIWlVzbaZ1uHvPHtuzZ7d1dLQJnMIeUQtGewmcj6lpffmll+31118XaAL0ANgYzz98/JFiWBhITJOQYV65dFlsd09Xt34Hl89T33+vZ89ehTswRjEXzl+wa9evKxkEq4ZBzPC9IdWVkiQiYQCTjAnLubNnJWll38PkS8xlL6ZDWVu/Yb3mGgkdVB551eMGp3md526OpoQeJl4lT3zSooSeiuwfrGHGBGkz823rtu1SSLCGjxz9xo4eO6r10792rb38yn7JZLu6ujVOuN4yx9kzJqen3Iymqdnefutte/4nz4mlRcHAc0TJx2fSr/LDP3xo//Tuu1ZGPaHOAB5XqSVRMJ2MDOF9+84fBYQAYur9F5QggTGVDFw14q7q8yLEJTecybikmXObUi+cdEuz89bc2qS5Ojtd0vjRiH4pmCmq5h5PE9y0Ja2uswJsYM6VQOy3aqElk0FiKy9/iclUj/U8+ay1E5IvUaXD9bI3yzwvKFf+nQHCVmvu6rKmjnablotdUYFYpo4FTMP4RizMxBACCGdLRSvCEAZQpiA6AEIO2AgIXTJaZ4h/AIRk+HNLS9ZH1mVtv6zkkXstEYTMFW1qZtYmK2WbYNPkc4KpDIDQkBLJmKJuRUDoi8IDtiQNkRirpDz0U+xTEqSHDU4bYgijo4Nauh4wTl6BrZqZnLzXnw0IPRpK1xCudDjH/0vki6ksSi3Ykq5cEji/Sg+0OQACwA2TNAFGsc7pXwkIa7M66Wu9D+ytAAbT4LGW4RMwX8HsI95zdD+NbEu8p4eN4bKxTLuxsnBDUBtKNpXhigFt8szdKFPjSbAgiRkbjtaBonhv05Gql3wYIPTrSbE7CvyTODkxA6nekzM0aSDu98/mG+Z/eHEEgmyGDgzdVCGHZXhToyRGBC/U79HEljrCu0NDchuODKF/mkMCyfQirksxhDgF0z5mCQYJ1lTtJFxbRBDA5pmWIAMOGR8CTYADMiKNEcCgvkEb++zcjFV4n0rF1QVI1OmJiqT8LoCwJHOZzCLS0SXVGTY3ZKypIWN56sskx6zIVYwAkDoU5C7RNVOZ+7Dmq9Lfar1essrTGctUje6D5lh1z6g6fPoj9lGslOclY3XWwEF8JCI13wPT58XzocVOeE1kymO2UWs6lbJK719x7fuhWBFTCuADTDBvCwVnoXwOVw80HaqppEhMdAAe3cTF2+ikAaHjZnfhTTuqpt8nTHOv/WgsiCXkeZCthjX0PpTeQsIlo/gHlcQKkfXlTySrjKEku7m8v05ybYzHghNdMCBYCRDCCLrtukt4JqedfWR+yLSMhOmc93vkucR6yBTNveyxO9ORTRqR4yQKCCPII/iDkZBbY6whbG1VAPnhex/quy7vjZAJbiJwh2XESAJghGwJAxNAAkCAz2JOzM167S1fMm4hWRoSW2J8GJ/GRgWS1L7hAopTInVtg/dc/sS1eyuCldORfBZSNuz7YS0B4wBcWJpKZV7JJJrMkz0HlpEk2QAAIABJREFUwMBCMGcJKtf0r7bVfasExMjUU7+4YcNGAcwL58/b1ctXxNRg4c7rAYNHjx6VgyJjuHvXLs0JWK3DX38t0PXttydseGjU6ip1ZlmzTAPmJ67IwQSDzRq1AYDwkUc2qrk8P0MeisEG4/GLn//cNj+yWQAsfiaBL5I6an9glmhNAGgauDuogBkgxXPA6ZUG7MjL2DdJ6tDrD1mktytoEkscA9TxsXEBiWg6Q7Dfv3qNJGeKU4JDJM+PuXr37h09Z8xYJibGlRSLcwsHSFoR0HIC8EODe5LhJEtgmZAowgABCGGr1/avVWKJJB+BP1JFkhQ4R6IAc+M7E2tKVKs61Jq9zc+ssL+kehPHBZAY0cRWY1F9kZg8ufy7OFe20lzJsnn/t4L3CrHaovX0dgm0/d3f/Z1t27pF+ws9+r7++oiuBxMe5J/Xf7gmhg7QwXm187GdkmaeP3tOc4RxwsmVvUR1tfUN6nG5b99zAmCs5R9/vCkm+uChQ2ITYbGpaaV+EcdN6sW+/uor+/zzw/peqltQnznMXwjuMU8BBOJE+cLzz2udM48J7gFtMOIYojEfAIMAsH379tnOnTsEBul1ybUx3wGEyMoxdrpw4bzAG46jJFE5K7t7e9Vnk32AukGYVAcq1L/Oe0N0zkn1Vq0o0cB8pO0G8wAww/7KOse1lL0inyvI9Ir4Hvbv2+PfqmaVmsL1GzaIKeW6mNskSmhvw3tTX0lygX0SA5c3X39D0lGkvqxn+SbMl1RLSB3mgYMH7d1/+X+VWB6bnBIoVPTBfiMZP7fhScZl8aGHQctKoGoZQs7sCrEJMUG2CgjljF9ZUJ2z9w/0GnjeT3W+k5Mu7QxkEKZ3jKnaX6k+3nsMAqjZJ2BidUbmvbRBxmaFvGIm5hVsroNxHLW9/ZSbo7mSJsZ00a+Da2GcYKJx8OU92Re0/5LE+PfFELZax6pea+3pVi9ANj8WsM6bunrL5pst05CT0yh9CpGMzhFccOMEevE7UMT+0H0ScKyrH1ilIkOZ5oYGW0VPlb5ey9dl1FtsiQcC80hND9LUTJ2Nz87Z1FzRJawMOmdAoSDJTwkWgh0tNGiXJboedMgQxAMuTETFUiHw9wCiLrFi58FVJU5Vlz5nB+83mVCQlWLj0hPa41lnFBKQdj+1o1+pJbQEqv8ITejJk5DLrgGEyX2EYAhToAiuYsZe0svQEiHS8mnm7T7JqN505bA3CZTCIl7JyKeWJUyAVermV3pN/MR4bfozPIt4TxE8KFgN2U2/lJWf2bKNJ3x+8tmJIYfXVGiEw+NgHhBksPmqto6aslDUzAJR8M6YqpbQH6GAYATkyz5rOYjzeee9aXTtkVkP4E3BtCZVkIWE6wozLBEIR1bb36WazaU3Ee/OJsf1YQqojDDgqaEhFGQ3aqMDEAIAZ4tFuzcyIlm27MmDwYxktErweAAWWUe1PqN2sCFvhWxeTB00FwcU16IuE0q4VMdUwAhAKBaDzBzZOCQZvhYjC1LEybhU8sbktMJZRGWwYOXpSZsdHREYpCa5sSFjLfmctTcVrC2ftRayeZiSqL6OGi+cRMuSJ2J4Q9DhjFIMgqKldaB+A0OXzLkgN5RBRjCfisYs3vKm6u4b53g0rUn3LVTfNq5XqgayvdXatvge/oh9DnLAcFDxpbrK0LNRTznuTYlaoOrEG2t9tFdpbVBH6Y3sdT0LsJwL1tTcokMSgARYBCguu5dUD0L2Xck+EzDoszYCWMnjkP+rv2WVaUhSCWGSR2aLcYqSW3o3yWkttHZBhhNt+QlYCaqTw1a1qJ7wis6jnnn17K0/F8+cMw6s31jfDvAplcqaa+rRNT4uG3YkVrdv3Q5E8JLAcwTjfwwQ6prr6wWcCDCfxnp+7Vo5DQIGaWcRG5RjttHS2qog/v1339d3XaHOMrlqexTGFFZk1+7dYjAIKs+fOy/pFjVBsX4OoBxVLkr+Meaw8AuwNouWb8pbR1eH2ElAIWN86fIlsSnTU27KI6ZNbP3KXwSU3AtgDrB8+/ZNu3KJvo0/ql8tLC+BJE6OSEOZq4wDUs22ttZgGjWnelScOnHo41lxLz9cuapnhmQU05xvjhxRv7edO7Yr0Nyze48YzKGREclFj3173C5dvmoT41NipOroYNCAPN2TKuV5T3hRl/b4nl322K6dtn3bdj3H0eERgVCC27fefFPvjfQNeSssDfVnADGkcy++/JK98ebrlm9sVCD8/enTeh1AGMktoIOG8bRi4NqR/iJvvHr1moLGPbt3KViESRGjPT2jNi0EmUj1ujo7krpeXBBhyGSitbiocaUe7eqVq2ILSRrB5GCGAlP00v79AkewZZGljS7XMKhnzp4R6858271nt3X19IoNunTlsvr3ff3NN2IUCe5V1sNcWfB9WO15Vkh0B92JzzW19YqnXNhbAhmgPZ33U1xSJ6dgmUSpPQHrd95l3XxTFjC/aPPFivX199oTe/fY3/7t/2Y7tu8Q48PzUJP24WGBGuYDc//cmbMCOI3qE7hZsl+MkaiZ7OtbpXlK8gHQODw07HVvr+2XYyf13ZjRIAP+3Xu/E0sIuNm373n72c/eUT9Ffo750HcnTtqVK9esLsOeVmeVEmoXNwSh3cmjmzboebS3tulZsO5JjJAg4bxiTrC3xJpKACm9CdnHYN+om+TZHz/2rZ0+dcouX7kkl1H2junpSV0370WbDfpwIh9nXBg7mXeVF7x2DSPI+dDap+zSROaREmecp2Zi9+jDiAwU0NnS2mZDwyN24rvv7PadO3ISJWbq6em1vU8+KZYS4MJ8ocULY81zYO9g7DGTefONN+0nzzwrs6P29jYpAlSPXCyq1vyLw1/ae79/385euGQ37wwEFaFqKLRvyBfEM+1S/jGvVMohHaeCLI9z1ULDnaXZC9jT2T84u4iLkNCy98bkHfvJlke3qBaVvYmxgtU8e+aMWvQQBwAYiQMA2xiBMV/n6H8+Oqb7HB0d83MlJOhg4QHw6iUsNrIgQKe6/BC76Z4qblincxRcFF1RUwo2VyYBMHEZb0yM0uRR8O8NEPas7bfuNattbHJStrFo1UvFss2XF63Q2GLZfJN24BJ9NEDTsITYxWedEYnyMv50htADGwFC17OIDexubbW+jnZb09WhIA+guIThghxFF2ypsckWCwUbmZyyUb7JDBfnbK4yb9l8wTINWVtQ08sqqtJECUGnaj8CSIkZAm9p4rQujnBMqmiMkGaaXFpZDc6ToKsGAIbYNjlFHygteogTpn9OkJaGe/FF8IDTOZEELpeQxaAs/pYXiIdgNwRs0aAimiYIFKSZsQhIahjCB1/JH3f4rAWuaTAYn0sCgB7yQQlgrckcSf4aAt4YqPpjD+AxtBNZ6a1jXWX8/OR6QjbUM1jVcSaY4lBmzqHRl6QsSAddPuOupwq6g2RFDIr65lQD5zQLGEFcZDjjc/SPpZ+fgy7NT6VWQssLZZW9t6fUq2p26rJTXk/mML5nW0urCs6R22H7rqwXcvDFBWvMFxSI4OjYkMM+nJR7RsZRo6GRMUGnNWStDgetUJuVzP3ADsY6wsYsNYSFYCLlfYRwUXOWpfrlgD0lQZLbpfcHEgNZ36BmuRx+OBmXirNWnJ0JDKGbUiERXSzOWpY+PpmMdbe1WF93h61d1WsdTQVrzWVlK5+jDxH3pib03pMIcO+A0OtZYjJBLmFi7LxmtbpWPGCKoIQ74Xcl+WD8ctkEAKVlVwTyMpEIbJSYuZBIgDnp7GhPEjbpuRab1XPQcbDzHtqvyp6p5dDncxz8+D0wZ2I7jGhi45JPN8OpoxF7MM2pJr+8IS8Ag8Ncr09l+OO9eN2GOzlHoBdZTfbUOE78HTBIBtRrRTzzGc1ufC4vajzIXpOkiK6lLr8JezKVJ3WmgIk6H+1dEZgGFlD1haqZ8bHgoIVpxvGN1wu8BrfFWAuo+valBdUMztOAe2FB5jSnzp5VD7PvvjshB0WuKcq40/P0QQyhAPHSkgJRAi7cKGEDAdkAwuPffpuwhzA8ACXMHd775/fsvXffs7ocE6radgRA+9juXbaVvmv9/Xr+MI3Uz8E6xASEs+/hUFgIc7IpbwvFBZufnLfm7mZb/+g6e3n/fi0+3oN6uIHbA1aibUAZaR1Z1ozV5e73nWaeREMNWA7m4rFvj9qNq9ft3t17ArH5xpyYNqSsfHd3d7rE769+rfUCiCJA7u7qkpyuF6OpUlGyPH5Gy4Xenh59DnWNSPW2boFNfUzSzLHxMRnNfHLwgJ08fVr1Pg7wq2VGnPtqq1fy9lYtLY32zs/etpde3CdJG+sQEHTowEGBdCR8zz7zrD2++3F3Nv3hB8k+jx//zi5f/cFe++lr9qtf/8I6urrEpPG7gBPMNVgvXCvAAzMYag1///779sEHf7Ar9Dg0s0ce2WA7tm0TcGQuwvhgSEHASRsBGsvz4DY/utnWrV+voFQ1mrRcwJ1xfFxrA2BLwImUlpYPAIRXX3vNfvnLX9ng3QEBHuYG7A6GMwcOHJDMEgCAk+b+V16xHTsfs/UbN2nfuHb9hh05dsydIE+cSHoNVyqhBpc4Lnw9yEVd56Vc3P2F6bMr/m46hqnGAN4yxwN637sqpUX1I+zr77E9e3fZ//qf/pPt2bVb7Cm1flHeyf3AIiNdZP5yVgC0HtmwMWmODviGtaN3JQE/7B/zi2f/+huvSS7NGU58SU3q//gf/0PPlPGD/UZGDOsDs/bb3/5WzxyjJpIg86WyXT5zTTVySw1LtmZ1j61f22f9/WutubFRDDhz9Y033tBeBKjAwIZ7R/5MbRv708Dt20pGPv74EwLLyF1ZBxcvXhB7uH3bVnt5/0va05kLJBsicIjqJ5UZhbiaRCqv49yMZ4vvgwXdFxLokbFRSbwZD0ANLRVwt4ThZ3xx0O3s6rLbt2/pc3ft2q1zDfBLU3oYM/Y06o1pywMTy9i/89bbYsnpiwqQ9jp6wJ737f3m2DG52352+Iidu3RJfcqRfxNHqA6dlg9gJvbq5rwtsa7n5y1Dr3E6FrC3gQtwAW3CWyCXKP8wWGTe4XSKrJ59BuaXOAYwi5yV+tJVfX2K1Ui+0bvy+LfHtQ4BcoD5nzz7rNoAMR/piUs9843r19VX0dVC4Nd6e2zXY2r9ojOQswZVY8GBYTyDY+KZmFBlI5S2hBhcZNUyNU01FkqTG395QHjPTWW+v3rJcu0t1sXG1LdKphL0J5mdnjU2i8UlsrVNVt9QsEWrtxI1FvMlmy7OWRGHQALJ+gcBwozYwYYACGkW3dPWZv1dXbZuVY8kpBnqjch8k/nHWY1NNFNvI1PTAoQA1BlqkXAEotaFok8vIUnYnJikioFnUi8VaAkPmBwQxrqhGJwlm1swQlDgEmjlWvbKF2NgFFNB7r8OEKaAwkMAYYQly4i6mn/E64ygywGDU1xM7tj8WjUmIfBbkWn8MwGhPk9A5X6r8qQnW6pPWwIKQ/+Zla6hFsDd9wwCmxflUhEMRhMKD9A8w7TsuaSfV9qYJspklADFlMgd/8jaKNhs8Ma7AoTKa8yrKS4bGwG0AtCQ2VKz9WjsENiuZVAogL3k4BUgiT0wl9vGu7tblBMuFxQvYwh5T4g8GBcdJgTFnpklq8h7UN/DdRP2YWaidaC6PdwDAU05ybFZW5jJjE1N2YzcsEqu+4cVCjJYAdUVJKM4lrYUmpW5E0iUoYKZtyv3r8i4KdAOzcUZ31i3JectAtUG2sxQGIYhTMlK9OuhiByWsFK2jL7nZSDTkm2wVZ3t1t/bbetW91l3S7McR9lzJKsJdWlk/GDNY12b1+05w+uZSN/wl7NbgZkrAUzdNpovXsPBC5iSmVZQJkSFAgfjzPS0AhKZmNS8L8XrPJsqq5VqsxBMssh6UyfEe8RCdw56uZQK4AIIQ21mcJdzuQryFQraOZzia90V1aWyyDIDwAvALQGEgY32XFXQOgSGMfb740dVBq0KCFUXFNgyr9fz8Y2gEJdZua6F1h8EvRzY/Fttg2wpmLnwPkvK6LNvebIvmOHIgTQYzmCUS0sSc6ZRteQJ+G9Quwr1VAwMobsrsl55Xw+2CQC/P31GjBV1dbom2q7UKgg0eWvTgNU5XZlfsEbY6c52MVBP7N2r68bIAgka9UnY5L/y6qsCR0g2P3z/A/vg/Q+sQtJE9aIBlNHkum+VdXV3O9gqlgQiePYwTWI9Na5uve7MDbLRrDW3NltrU6u1NbXZqv5V1t0LI9Bq9wbu2bnvz9n49LjNlmbVyD4eIXy6hz/LvxgD6uG8IfZugYqTJ75TTz+kb6wf7TlqulywtrYWBVoYr+x7YZ+Yk2PHjumaCfKpuepb1Su2n/EmY099XHdnlyRqX3z+hQAh8lqy99Q9Ui+Gc+Hps2fshljJeABXAaH6ZwIIy77ftLY02ttvv2UvvrDPdu18TOsH1u2jP/xBDoMAVgDhC/teVPBLjebBA16jePzESXvyqb1i4TZv3WLtnR0y2AKUwQICTogfCIbjN/d4+MvDdvSbYzY8NCRjClgF2ETAbmJoMTOr4PTmrR9tbGxUrAoBPz9HOsbzg4Ei4N60cZPAMzVOAOXrN65rbj/99DOBIbwrdow1TU0h1/rZIXo1fq57BYTg/Lr3qacECklO3B64Y8eOfycwePLUKc0nPi8xFEqpdh4ECHUepc/zcPanZ04EhLVne3x0MYEjhnCuYmvWrbJde3aqThAmEJMdsYHnztvhw1/azZu3NM8ZO8aN90VmjtEKgABAAwPMHk4dL0kU1VbeuKFAn2QGDKF6aM7O2ODQPfvggw/F3LM3Ic+Ww2TfKpuYnLR//K//KFC+dn2/5J/ICb/64oh6RGLexL6NqUh7W6t1trcJuGGsRCIIwMS8p50MCSJan8T9zmsPu2zjpk1KimAkQ0P4gYE7es/tO7arRlXmPCHmcCfpdLLG44CYEFSCN3gYcC+cNZzpsIMkU0gCYQLFmCG9BQydOnVGigiMuvrWrBFwou8iZwaJLF6LXHl0bFxGYgBCDHIAuezXAOefv/NzgS5AJuMqdYdOfEpoFmVk9PEnn9iBz7+w0+cvuAcIMYRKQVzauVREMl1ndfkGJRn4rm8syPGce8SMBbAHw805C9AEKLLGOXthLkl4kygdHh4SS4vklhYxW7ds1Z7CvGGev/vuu2oZwvsxP0g8sA9gFEX8RU0v7DwJPKTJqIkYBz6Xti7sSdw7iWKVO9CCp9kZPpKZSkSq20Lo9as6T/eWiCYz/u+qs2h6zfxFGcLYh/D6vdB2AkDY0WIdq/skGR2dGLfJ6WkrzZb0ELNZZJo5W6rLSjJarFQkF52em3VAiFYXGheGJJhQVBnCFCCcd4YQQLh2VY9tWr3as/3lsgAhE5rJNLO4aFOVBQHCsekZm+AgJMu+WLF6Jl4tIAzSPgWg1fMiKbj1rL8HbXwGUqTIEEYJZQwAagOBhJ2qYQhrawiXA8LqAtb/LwNvK2cHAsoMNPnyg9kZlSoITdel+edWPyDNwkUankkZTTRi4Oda4BDQpKWnfyIgTAO7yDjE//NYMgTJuCulWi+kX6MYawX5632HywrAO7IP/EiBfJCy6T1Dke5DAWEAskkPphAYM0focRllfgSabD58A5r4YjwxZ1BAtkTg6sF2/Nm8HKZCoHZfmBXv2QMwL0p2GUS6BjI8GenTqwxptIVzkCjWkFiwTM3eoiEPZWOCKYlgT5Iw2rnMUhM1D4WpLCl1dcxSySaxkyfbmC9YQz5v5aWlAAiLqhdWAMpqinW2sQY0SEWjy2hrY4u1NrWohlDGNZk6yTZh6QQmUA7IbQt2JtTPqNdpPshcvJZrZrYoKfpSxizXhMU2zmlFTx4BOnAWLc8LGDZm6iQVXd3VEQDhKjWmb6fpu4rKg6wJ98nQZ0u1xjTeFTDxZy2HS1i30AcuMuo8F0A+agmCp1pAKOYwFJPr/ZC3hgL2+HoOTCQ/HB7RbdBZWneA06GSzwe21h2To+FNtKn2A9fbJLDcq4DQ535cSzE4iK0M+DfACglQXCf0jY1JjOSwCi0x0smXdP/VNEOoNVJiPgE6fU918EkzY/92I4rIEPq/+R2YQV2jWDpnTPnm2bBPkGjhT/Irev+Ke9ExzgKFKUDI1gHTpz0gOBaS3IBpVBY3m1NZgfoiSgbucjcC7tbWdh3k1Lycu3BBTdLJmvtc8Pe87+tBbSeohSouWK6Qs5bOFnvnnXcUILJnEJARpLPakVLyM/pXYehCXzS+mYOMlerI6JdJaQVuu5ypCfhb8HWdy/k5SeJJyT03LmBcVC/Y1a2Ah1o1mCyeM0zJ5bOX7cLJC7aYJehyBsIDTXcmBVjXfjFmyCIBZshGJ8Yn7MKFcwqWCbIqpbIkguwLq/v77NHNj9j+/fvVnBtDl3Pnzop5m5uZFQMGIIQZp/YHCSasBdIu5KTMzS+/+EKtIQi+COhZN2T+T505Y0MjQ1ItJX1RUxfr0mA3Y4I9aGlqtJ+GlgMEfgBSauzoVYeBB+/9zNPP2Os/fUP3xtqDWfviiy/t8y8/V40VJiDP/OQnChjzTY1qj0HLAYAszAvAl/5ysI3UDuJw+cnHH8vOnp8z/wB7yACp3+Rz+GIfIfC8OzigMVQQnyp34LnyO7QpQCpI/z/mD/31UEtE91VAOQwTc2rzls0yT4HB5D5weWQPgfnC3fKJJ59SkhMghKvqxUsX7fLVq6qLBGRx3rHWlrUseZBSyWtWVl4f6XgipeapTeguA4Sliq1bv8a279wmQEXLFuq8kSqydgCEgEOYKpfPe5wI2MI9lOfAN5JAmB2+YH1g61hjJAN279klIyPWz9DwsLNdh7/SekdyuGpVnxhWvmmf8Nvf/ne1SNrz+G6xr+xJ9FJkDrFnlIvU6pWtkGuwvr5e2/PYLkmkYZGQ4jIfYDhJBvB/JBF4X/pN0sweE6XR0WG7dfNHAUIMxmg4D5vI3I9u0MwhvtgP45eSreFMi7FUjA8iq8Vrqc2FqaRmFAIgyh5JQnz44R9scPCeJLb9MrDpkesvc4/5xZkDSB0bnzRiGYAVgBBHZCJN7uuXv/ilPfX0U9pnYGQ5Y6JSgqTNyVPf24HPPrNPDx2y78+eM3yHllCp1KPz9sTwYrHi7bkysQdqxuqp3QNcBSMYJOgyPJPs2PsGssaREfPsOJc4n6n53r3rMXvm6ae01ugVyr1yTcyZ//7b39qxo0e195OYoyUM84c9knFE2s18uHrlB5kUOSBkX80qKYeqg7mEaY+rg3LW1EStYqNq4el3TCIeIM/ezd5KjKjWFTMzSbsJ7oF9O72EeJ5Slf2lJKO0nqAxPYDwP//D39spAGFnm8BgU2e7DY+PaQLj4Ib8p6Wl3SqLNKxftJm5eZtF8oONe4X2FAtWR6ErWfIACL31BF/yQDKmNdl66gRhCGlKv7a3xzat6ZMMrBYQjpfmbWRuTjWEE3OzNj07J9aCBvUZsgcN9WIIdTiE3ocKrh8ICJGBxuL5BVHNPFQeuluoP6iCYrlsML0LPgwQRpfRMATLNs/ljFXcWIMlRAAltbttkFL724Uam2SDeAAg5OdiK0LwoCAz0O6hgHXlmKcGEDqYXjl7HNnBPwcQRtt9fXiqbq/2M5IsY8hcp4FuegPkbRS8I2cLmTRtTFGDnrrL9NjH/PjDAKHGSXVOsBJV0Bez85pzWOg/ABCKmagpFK0mGPxn3v8y9qOrzRw49Vdl1aqA0Ju7OFO3UCrbYqlsufqsFchWFWgV45sTdYLMdVmDK2AH4JF4wWhl1q2bs/WWh7Fic2tutoUls9GJKa/npeAaM5JgwV9NBATX0nTbCWoIG3Iq+KZNBECwGeOQpibraG+XRFV9/+a8T0+sCQOQcn0cfDS5RRZWqsxbhV1EfauQMrohFbLzysy0laenVEdIQqlQn7Ge9hZb1dlha3q6rCWXFVBULaOkqV7NzNizoccm7GzM1LVEyeODACG7N3UaXO9yQJjX7OTQFAgMzJf6DwWQE23/pUoIhxwHBUAMiMJeFIvVYw9DAaR6ZyCj4yeF7ZKmBhfbCAgjsHMACbB2q+s0S5jLwkTmvGk84E2yFmfAY68kAFr8P1/XLvGK6zLKRrkugbsifSWdoUr66MmUZsHmyf6GNRjZQQeHGNk4+Iny1piQk0sm9asyOsFoqGCz08yVktXXex2Png8yriDBUbBU8bZAzvDibFpt80Gw4HJVJqnrPvg3NRw0fSfg4tkNjYwqi06fNJdgPyDefRAgVI3jggIBGrUD+pAjEbRQC3bw0EEFBPybnyETBAz84cM/2AcffKD75fnBFBHYALhYkwBC7TGxBpRxBfxlGxSsMHe5VrLY1MQgPcRQhIBTbBOOoiMj6gmGTHR0aFRW9vVZZ8H5kqFBMDGqTdbxcwLJru4uxQG0QLh946aVFqjfd2aWOib2DXqaYaay7/nn7dHN9EpskCTv448/Un0QQSTsKGDYlhYU5NN2AZaHgJKgCcfPo998o8AYsw7G6Idr1+38hYtJH9NaQBjZEtXcBrAC2/LSiy+qKTkMDfseTdk//P0HMiVh/sF4vvXGW/osmFiAIv3YDhw8oH5sgMLn9j1vux/fo+dFnRUg9sjXR8TW0VKC9379jdcFOJF6Amgxg4FhQB3APuhtVTrEqqgGfWlJ87e5GenpGm9gH3p9IgsFRLPmaTHAcwSAXL9+TS0ESDwBlnCDxDqfuQBDAxh8+tlnFLQjQaR+jXVNP7znX3jBnnr6GRsdHxMIuH7jR8V2xD708wPkOFs0u9zU7kGg798AEMa9i7VLQmfDxnW2Zcuj6vEI28bzAlQD6DA1ga3yRBp7D26Z9zRGSO55fvTo49kgKSVBhXzzl7/6pcaWgB1wgMkIax8pKGzYzVu3BZrW9PVp3nAu0SqDNfP5F58r+bvnid1uyBJ6Kd6+NWCL5DGUDtxsAAAgAElEQVRRGWSQJjfbo5sesVf279dYYzhEywrmNkCbZ4UhDOwsa2vzo49Yb3e3zkHqeHnW9CIkcUodI8+Sa417LYk7rpk9Kg0I0zVFHg/6Wk4SRRV31QWcwrAzB8X8LS4KnH722Rfaj2hvgZEO+wx7M5JaAB6GRafPnNY4sy+ylzAGmPGwtkgO/fpXvxZDKKCtVg0wlWGvrauzM+fP2Zf0wDx0yE6cOm1z8/R19XIQASYZvtVrngKIPRmRUTsR1XtTaoCLcnnBso2oAhvE0KmUJmOq/QSAedmOt0Fa1dsjVh5pNXWNJMnkSzIzo4QNklCSAoDCjjZqAHuss7ND5y/Pfwhp7Z17NjQ4Ypl6JFd8GqorajVj31Pvn+nlJ1XXcLU7Ch4L8efEbR7TkACtkgyAvyD+CjG9P92/KCCk7cS1BBBetnxnmzV1dVi+rdWGx0YEwmgm39bWYd3dq/RAZ+bKcmSbobiW7K4tSmoiQxnqNajrC/b0IVy1evppEVTz/wBCAxC6vGt9X28S5BHo8XABfSOzczY8O2sTc0WblqOpm1vI2ZgCVDKnQTLKZ8cv2SGHbc15M39ILgFzfTMLLF2vIne98IBWCgNWAkMOBKqSm3Smxt8jbaiw/F3vB4QpOZ0ikXQfMc/GVXuTxZqxdMSyPHqJ7y8gVwMIo5sg1LzX0N1/x7WmMvH9/igoDOyRJnaUW4XsdgLOgqNarfNmmoWNV6T/SznfRXYqfT1yaZPDnoO1uDE+CBBGqWB1d62246gyCJ6hV6+mkChQkJg2yQjziPejVtMzQsE5LTp+hUA0zfqlwWDYAlQLk5aM8v/VsQ7ubqlaTz0y0cVBlkksXKrYIj2eMrBxvnm5CU69eoNRX8HBKKawNKdViywO+Q028gSJbOqNzc3W2NoqqDkyPql1V1Jv0JLcR2O0HAGDgjE1ufc/8/VZy2WyNl8sChAWslnraG21ro52BUVN+YKyrRwA9JNDvsNGHJ0pOZiitJtep/OLZe0pMhhmnHge7D0TE1YcH7Xi6LBaUNCfsKUxZ+3NjdbR0iKDmZwXmIldhA2VHTWmLCX617n7KeAlsYlWy4rlPfp83/CaYoC3AGTRG3g7YPOsKBn2CHC0h4kxc5l2bL7OocN8IsAg2FmixkBz181lZGWNAVAm44E+PRUbCwrc+FwCcrKSERzEOpxYwwCgADQiiawCQt/bJCvN0CsKpjUWvsMw4aLp8ugICCWfXSZqcEOjODZcl4B1yNQLEMqhlM9N9TYLbFy6hjBacOuUCAyC1oRhVV/QGgJocp8dne02MTZlUxPTcvqT9FjyX+p6oqsoElhsu91u3OOitLGOy4G9hjDYnatG0p+r1297vbv6LJYAn25Is+LXA/sQet5BUq9c1t5++20BQjLrSJCQWiFLZA3CkuEAydeHH35oH/z+A2ttbZHsDfAFC0emGoZcCSnMOTAzKBSUcZa7YDA7KJMEKuSsqbVZWXHkcju2bgsZ70k5isaAP7JRyb6fSPxpzeFjENd1+t4BqUizeF5FTN7GJ7xlAex9PmudXe1i+R7b+ZhkWLBVyPkmJsfs2LFv1bQbNmfd2nX28ssvSSLKoMOSIdPC9IVECIAKMIjjIowPQRsBPvV91PVFi7r7AaHXpEV7eZ41e99PnnXGBidIAmvcPj/5+CM7dvSYgmKu5/nnnrcn9z6pcQN80Jbh/d//3t0Z29vspf0vy+Rj+86dShzzmsNfHVZgzD1wnW+++aaSCwSesFR8nzt7zgbu3LGRoZHgDu0Mtlp4ZRsMd0PYP0DE6jVrBED5zKGhe5orAArWpje8rreJiSmbK7FPwm43K9idGJtE7GHr1vVLaoihieSoN2/K9ZR9TdLYn/zEdu/eI+nynbt3bXa2KIAPqKQ1AUwWEtIRSYCrT/5BcY9ekWqbtNLrkmTuCuqfCGCY0zK4qlTE1NCqAXkyF0ESQ31BZ2dV/8aeRwN0EirsEbFlCnve+nVr7ZFNj2ieA4L4bBjq3/zVX2lNAA6Yp+xRrAFaIqjFQy6r98PkaPDuoMaBecJzQHJLT769T+1Vv0dkxgDtgTuDVp53MFjI10uuuvuxXfbWm55YgG3CJffypUuJsyzJBj6HZ74FyWZXl6TsAEHaVfz44w2BFBIpSB4xK4ljxN5OzOrsrQ989KKPSTX+jMlG9otofEPSAkDIr6EYABACeH744ZqMm1gn9AWFAWUsYLuQx8KGYb4EG37nzoAMVvgM9i/mP0kKntVvfvMb9QmFZeRsYw0yZ12en7GLly/bkWPf2scHD9rxk9/b9FzRKD2FcUOhRxKJ+kX23aF7g6Fdju+hOhuIN/iFxSVrbMW/BKUQ56qfh9ETgDVC8puEfXNTk5JL7N8+bpzX3m6KPzl/uD8lCkPPW7F9Oa9PJFEyMzWnlhRNLQVryAGUQ81mbLkV/A+cpa36D8hDMIj1AKrR4VSJ+NC6TkRC7BUc1pHHyy7y+4sCQhhCAOF/EUN42QpdbVboaLcGHIVGR4yGjA31Oevu7rW+vn6bmina5ExR8k3aUgAKxc7VZ3SYqA4hBQgBMUzsemjiYCyzWCw5IOxos76uTpnKZNjVyvPK/KtJLlrxuaKNzBRtCnRP1j2wg6pzwGVJ/cxwNvUG4vErWGski2Y5IPQaFSZFNJWJUrFE0riCEuKPAcI0c+XAJ7iMPsCa/oGAMKSmlzU0j+AgBCIrsU1pBi9ea3JNAVRxfzErlzTmDoDwvvdcgSFcDlKqh8Z9jFtNHBUBUAR2taBuGfiryUiuBAirhhYe9AnIB0Con4W6wLRklNfF64y9GFcM9hyLO7OhPjnV30ueSfjFeODxsFUrpyAy9HkMdVNerwSYqcqH4/NJz6kICGtZGd1/LIQNY7O812NoMM/nI5WiZ6gntULfT/97X0+v9XT3KEPNDWKaAQiYny/K4hyjCKY9sqjGlmZram21hbqMDQMIJdNe0FoH9Aggp1xRawGh2k405K00OytpalOh0bo7OmyV+idllRwqiyGcs7m5GbmZylgkOBXDcKllzcKC1yeX520hg8MrLGzG6nEiKxZtenTE5kaGrTQ8RH8AqwPUmjuo8iyasKKGyeL3xdbNh5YKQcarZxulN5FRyliWpEI0Q0nq31yGTiAHC1QqeRLCWays9hT1Lgz7ULr+UPtffb0ytAAe9h7AIA548QBBCuNfPt941NRCceA1N+eDjJ5Gy00CjWTG+UozhLG2j9+PAC2yng5UXSrp7CAgmL/7/+Vyzqo5IIzSdL8dpm7sNxblptEkSTW6AWxFNpLpoVq+QkEnHPPfWceFAMyDA3RMGqXqjlVDRfuLSkXyHFoWEKRSq0Yfy3iAR0DIuBGIw4zJdTPp9+SfIfkuzz9kjzXgoa7RTWXo18VY1llTS7M+lwD0geygHtHKNYSMDUGZ9o6lJYE+sueSWv3wgxgbglECJ2SGj27erDmBmyGgEIkgIBF5Ipl46uXoWTY5PmlG77bGgjV3trg5EcwsCaD5BVuqLFlbT7v19PfIhIW6O2qUYhuCs6fPqU6vvFB2pYPmsLcXYVIzpwnMkPhKMroCK0SWXbLzYAjCfJifYz1VrKm1UTJRGr0TcAKsGHvm+M2bN8SW0cOPQJf+coCz7p4ePcuBAa9hAlQxf+nJ993x45Jc0oQdQIjrJ73cqB2kL7KSNzVnjNZYxutpWb8kY9jnn9y7V2P901dfVUBOS6tDnx0SICTgZ66tXbNWzqcwfTwbHDr/8b/9N7GJ7Ik/feOn9ty+fWqBEVkEagkBhPfuDtrmRx+1N958Q6CDYJq2G5hSUJsG6Lh2FSOSUTG+9NJkDJmrJAAAhFwf44YZCkEyfd4++eQj++abY3bu/CWiYss1ZGxmFln1ojXkkMohX2uxsZEpm50pag+iJQJ1TqxJ5jBAmuTDzsce07XT6gM5LI6SHZ1d9tQzT9uLL70khpD6TOSQLpeuyoYfBgirNmlV5/b0mfqnAEKBnaBYwBEVZoo1gUELbpxRHsqf1L1RWwgzxbxAFgtoZg8ABACSYZuZT6zDJ596SiYxsHMb1q/TpU1NT+m5njt/TmsSNo8xAyDgMnvo4EH5ZgAIYYQ2b91szz3/nIAmYBFAiCEJE4PzgIB/x7bt9szTT9vrr/1UoIsxP3z4sAAViUgHZ7Ni4riWRzdtckCYzWp+nD/nDd8BEDu3b9ecAPjGBLoDQ5fAqwQLCWNgobinKD+M9afsdTx/wNv5CxcUx8OYrVnTLybvx5s/au5+dRhA6MD5kc2P2tp1a11BsrCgdjhIKzEoGhwc0r9dBeISdVjPrZu32F//h/+gWmEkyzFRSZJZhmf1DXb5h2t2/ORJ++jTT+3YiZM2MT1jFWIUaiObGq21vd3WrdughMAP19z8B3AYgjDtRYrnM3XW1eOgGp0T+yhGUDHhumH9Wl0Tz5HEN+CQJNydO7dV88w1816Ad9QJrFXOLZJRAFzWZjRXZPOn7Ab2kddx5qqtXjDrA/QSPzOXYFRJ8rgyB/WdJ+BJajMfWae18a23h/IvbWOpvUxJy7+4ZHRoyP6P/+e/ChDWtzZZfVPBLJe1kfFxUedktLBJ7uzqtemZkk3PlSQho4awBHcemEFqjgBrqh+UQCvwcxxCmQaxBzAGmYVFOQJ2tjRZb0e7re7uVHafHmJL6GqpR1mqs7sTkzYwNmFzC4sysAEkqrmlLdoih1M9YDCAwtTAOkOovG+8gkDjustezB5HtzwPFlw6FeWL1acYwrQHSCci2JQFe8goS57kfTpSRiu18CPNzKUQaKhpiw6M0d3UN+bgYrls143CgSAjjO6aMdMbGcwQBKkhtOx6q2YrXt5Ye8J6DZ6GdQW54313s5L5QupFVVZsuS1/7QFSewDVtvtwaaU3uo7yPwU2ARCmmcPIOiRmN4k7Z5X6eJAqTPMg/FAgLTKfQd5avW5nYKOJyDKQZ15XVisZTV6TmlMyJ00YiaqltwPCqntLZLzj5sW81Zqi9mgpYw1LdVavb29ToV6DZtbR2i7TBhoxo3OXxIxavsq8DQ8NSrrJ026g7URjgSZeVl4y9QCdnJu18dlZZfdQBMj5SzbRSDyXt50AjGap3aqr1zWQsad+sKej01b3rlKbBQxdKhizkLUD8KlnUlHmNRhrECyxcglsAKCYSMESsqOQOGzCYGShYjMjozZz767NDtyxuoWKkkpLlZJlJOWps0J9neUBMxoDZxgl4w6MrrNsMWvvLRlYG5FVJcMJA8YBpXklIwVANId8YAhlKuPyFhIIWi8p4xh+L4IyDgjqGRgz5EMAYu8IHfbLlEGIgxkPavN5l1FyCYAs/k4QoOC+oSGpOYzsIoehDm6xS+4izGudMXT3W5kelQObt4h8zd8fsFsNRADWuLh55lX9yYIJlPptsuaCkVLs4ejXST1oQYezDAQCuPaEymJSR7HsUAwGXur7BOAtlVTPCjMVeyY6GPH6QT5XUp2GBn1Ob3evfk/XHhJ+3K9LYUN7jdB42yWjS3oGs3MwMsNy+4SZYT5WG70/oEaKvllhP401nlFFIPv3wMA+//xzMpWhVgXJFmYG1MtxptKAe02/MwEnTpyUWQn/F/sOEqx+8eWXAnUzU9Nqr0AGn1paPUey8EhHyVwvmhWaC9bS0WJ9fasFjjG7ILgCSA8O3BUz5oyvl2+oHknzCQMeN+1xcOxmSXFr8n3bTbWU1IrukHIAdMOf/nX9cuBDmtnd1an3AmwRRONaOHj3rlgJ6pJgEJ99+mnNWVgfjKJYcxvWbVAg//2p72XIQp0p0kGeqcDXpYv2w7VrzkKHFjioGWAdFURZRkCitaVV4AAXT/rzEQDiMEqNH2wgjrWXLl6SoyPN7QkGUSvgPkn7AkDanYEB+/zLLyStpF5v9+O7ZcoC0wj7AxihPgzQd+HceV0/clKCYlo98PmcB8hFCVoJ9mF8vfXEtAJ1wDL90BhonECd2d2kRvLUUjMOx44dt6++OqKxYK9WW2XztcqewOuQU7MfZbMZ9VLDXZG9iVq78bFpPds1/ats6/atAoRIKjEZoc3M3qeelPMshiEAQWTL589dsHuDw94KSC2fa9dvjEOWRwyqrZe00XvjzczMubJHidJwfoV9LgbBkr2rfYKz952YCrXRuiCvuTg1OaXnD9ABIAGUNm16RAkWvkikyBCmspDsgzJbwnG6saDniTkLIBL5MoE99adIp0m4TM9Mq4Z046aNmsffnfjOPv7oY7ty5Qebmpq2zVsesZ07t9uu3btUMwoYvHTxitYk55DqQ5uaNZ9RAgDsUcBwX1EGeuPaNbHemFZRD/rSiy/Yti1bNVcYL5hBZKMREO7YtlX3yhy7e3dAPVcBaexxmELJ9E17X1brm/3E1R/1+j3Gir2ftcUc5R4BJ7CvAGrel3pc6kfFEMKk7t0rsLrpkU3aq5mf1M8xVwCO1HGSlPOaNz9LkLQ++sij9rO337bdu3fJcMZ7oHrzd9pJsPffHhiwi1eu2kcHPhVTeHtg0GaLKF/qbc3afq2b9Rs2qu8j7s7IgpnvmjcZN8fjnkh+sEaQEjMvYN5pM8LPYCcZexJh3B8AjZpDamnp28rYAu5oAcP+ijyd8Wd+YsjEPsU4At4ZV9WWt9AXt1Wv49/se564oM6dEoQFjT9zj+tEESJFVlCoEQ9EkBhVQzHZ6+2avJY9zv145mp8/6KAcMnsxsiw/f0//5Od+uGyLRYabJEMYqZOlvNzxZICykJjszW3tNn0bMnmSpXgOFhni/WhZhCTDSQn0VAmwDEYQhYIi4fAFaMJwGBjfYO1FHLW095mfb2dlscJkOCI4J6NI1NvP94btuuD93ClVXAKIHQWkl6EdQ4KAxhNH90Um0YHRAWsgaWLf48BubM2Xhsnp8Fa0FfT3iDNvEWAQy827i9xmAwa7shaJYBKWfCVA4xahi0GUATE6UbsVYnT/SDVbdH9/eNEc7ap2k9Rky0AqtjEOn52LehbCQjWgsCVsocPyyimxy95Jg8BkskiYXOJBibh+llUnol3aVyUVMWxUxY5FchIJhoCophdXume0z5eadfUyMQk7F5gNZhDPCMC5HQ7ATYNNjPsyhXA1IBjjW8o2Nd1gDfImIQn6AFmeJ4hweJslsuf9fxCH0R09qrVMySSGWsIYCwCRTJs1BW2NbdYf99q6+nstI62VmWdAU9T42PahNUtFKfgbIPN0ktoccFKGbOhyUkbGBm1ydlZm5O5zIJLZ6n3WgEQsob57NamZsvTqqKyaN0dnbZmVZ+1t7RYIZe1cnFegDD2gUMKNTE9KdOo2A8tJpbKi8hVcTomWVSxTt6jPmOzY6M2NXDHJn68LtZDEjoyu7ZozTge1i0JEOYlB8lKeokshAM2OmzKpS08q8h+aSMPhitq8DvnTaHVp0iOq0VdO19eWE5fKK+fTua13NR8zhGk8DsuCw1GLrFhemSSY/YVd1U1t/VMrNiEAFKjJFr1ilhzJ20WYtsQspoFa21uSTLrAlEwV1l3cI1qiAiU/LAiKxnqyOQ8G5NFSHsyCroBsi5d8iwxRhaMR3SWEyOYc7MT3Dv5/5Y2pF3U/HhLDN9TlpSNJaiKe2j8k/dz44CM3j9KwQGJkjE3US9SDYjiWBKAU5um6wMAqyauKpmtKkCQjPp1yBa9XLaZ2TllkmEHMDIhUI/GNhHk3b/v+fpj7ACsfPNe/Js16YxAUc2pkesh4yPIQhpG6wQCNSRk7R3tCvQI3ghaojEGlu9nzpy2999/X/MtssEq20plsHx/X/5Ve8R4gFFNQmM6tTC/YHXUYuYbZH9PkMn9yOwHSVXqHPRxxFFvuYyazwYEdHR2qu0Cske+52Zn7M7tW5LMEXTynAE9GPvAgtFkfu/jT8hk4ezZMwruqRNE0j5wZ0BBHFLIjZs2KHhjTGGCCMbPX7yo+2ddsd6p9YKRUa2y4YS6QYCY4PTWzZsKGAFGMAc4bTK+AD/MbQCdBPl8Y77C3EGODSBkDACFmOpNz85Ixrtt+zYxvgBaDHYIBHkPWBRMTGhhwDxgHm7evEVJAMAoc5QvGCL2kfkSRh0DYrZgkJDzwna0tLbY2vVrQ6KgX7WK9H/79NMD6hXJ84lMfVrKDJvPvZOUwvafa2CuTUxM2/SUuwtn84v2yOZHBIpIEsVk0ZZt29TgftWq1bpnWOrj356wi+ev2CLy7IaMJ/CCNDkGtklModau/vlIK2Fv+PfkxLTduztiOO56resSLazvM9CQu3SQcNfGDSSg8tmCmOQoq4VB5NlyHcyrf/mXf7GTJ05qjfj57+2C2C/Zf6gLI6DfsWOnSznX9KlE4dTpU5pDJBAA+bwv14Fk9pNPPrGvvzqq1hL7X3nRduzYZmvXrlGD+aNHj9ntm548zWbrlFgFAFI7SC8+ms5TW0cScWR4WP01P/vsoF26eFks2y9+8Y79/Odvq251dd/qpCaP/YDEBHv0zh3bNI7cx8kTx8WSNjW1Wk9vr8xuYhPzfKFJc5R1xmt57jDz3DOJLhJK1MutXk1bjH7VJSpBV1en2kB+fvjrrxWbUGtJzTGOtswPkjesCfZp9h6MtgC17GvxPOpd1StG+8V9LyjRQ2JL/fpktufSVlR7Y+MTNjB4zz4+dMgOHzli5y9etvHJKZFF1LzCXJMYQ9Z68OAhGxsdlhJE57Ico/N6hv39qyUrZ7xJNl26eFH3B/MJ4P+r3/xG6xupKGBwbHRECQ5a/cDik8hh/0F1wFzg2XNWwESz/9OfEUCos6R3lcaRvYlxhXHkOqIUV7WNS0taM+yPsZdxrFtPzrNwBrljtSe0o1FcBIQxuRfPeq8CelgUXXsa/f/8Nw8MPoXLI8c9AyAcHrb/+91/stMChDnLt7daFvp9bFy0KBM8i+lBocmmAITFsh4owoIIAN1VNAA0pJw1gFDN0Ql+yhUrIPPJNsgVsKOlybrbWi1PJloyLzfBsPqsDU5M2J3RcZuYmfXG9DjycQIiCcHWVnWK1C3G0NkH52GAMIFkynRUew2mjROSIf4jgFABjnorOrMQAUZkCNMAyMmphwPCmH2JWfiYPdAEEyhyABs/Z/m0UbiQAMLISUewEd9zGQjyZF8I1O7nylYCTCsBmz9pStYwaw8DovH9/iggDOYQLGzeT458Afgl95+SiGkcVfiwsmNErRAsCbfUtqBBWaAoYWHOkeRAriZZWrGkzTTNFIgtCJb/9y1xPa5UC4kaQJjue+ZMrT9bDj02pxiQ4tRHRtTow0bQANuTMIRe0wdTB0gsZHPW1dZuXe3t1tPeYa3NjdZIf6XinJqp6nNyDXyIzVTKNl2et8ly0YYmJu3u2JhNUfc3701uSZFSx7sSIAQMwhQiD4Up5JraW9qst6vbVq/qtbbmZisFkETgjKQPYEgANjdfrLoUhwCYMZwtzopNIwPHfgHgK01N2uS9QRu99aNAH/fSWG/W2dJs/b091tveKhVClsblPKu8O3eqRi3Uvqk9B7VZOXf+jO6fPC9AvgKMukzSq5R/87xV8xgBIdLI4BAmIwCcboNNOK+P4K5a2wpgcSYOaQrXoH051p2G2kOxcCEjW5VqVuuSlRyoqXeUO2q99xP0QyjIN/N5AU2XztRIvAAWYRMFdMdrYymp1qnTWR9AT2Q7BTRJ9IXxVKKJjH/oxcm6aGppcSaNpE2sqUSSOUf96Ewig9V7RoObMAYEIslayuUEdDu6OmWYo3FSvWI12cL54q6xkSF0wBZraZjbjBWSPD1jNTiGqS0LOFDvdfSbb3Xe1eN89kDpQFUyyvtR7wQQYQ6rvubePZueRvY0LwkWkjTYKeqSCO4+O/S5gthCC+1r/FriM9m2fbuCSoIkTCk++ugPNjUxqYCXr/sA4UM23vRRkwaE2gMXlhxc54O8NQQu0R49Ag4pBoLbbmmupEAPIxoAJIkVAldq3/a//LKAFiqiy5cu2pnTp8TAMP4Y3JAQQcoHS4EN/BNPPC6mDBbMWW2MIspiEmEkHnl0k+3d+4QCPd4DV8Ojx47aiZPfq48Z49bW3i7DF+R6sAr0VOvq7Fbgy++Nj43Zjzdu2CmMLGaR622T6yQAHfDJXIVBxDWUYJ8gmZYejA8M7sTUlDPslJbksgrIeV+avNPMHskfyQnuC9kZ9wM7xnoBlMLWwEjATGTrswIiRfbZhYpYCcAkY0QiQP0GS0VbWFpQIEoC5N7wsAJV2FFALaqpNIsQHz2AkPrZzq42W716leSUbo5Ssls374qhnJ6ZFIv7yKOPioHknMRplLUAoIc5JLYAjF+5fNXu3h2UeQ8sMnsjSQOAGOuUfY/xlAnXQnV/IhhH6uxyz2m79eNtu33rtt27N+iSbTmMVydsUi8VmJL7prLqgOrtiSf22O7Hd9ma1bRFWKVxBUDzvD784EPVauL0yfsBXGOSDEAY3Zxhxvi9VatXaRUx5kizeZ7MCwAHa/C749/JDRfGHsbqpZdetFV9vQrkz5w+I0Z5cmJKz6GpiTYDeetsaxdLxjoHUDAXqH1k3dDk/PKVy5It0isSaSUAdN/z+wS+qNejNo+E0NjoqJIuSFu5diShX3/9lV279oPW1YaNm9T8XQkznRd1dv36DSVL+GLcWTPMU9QAg4N3lXjg3vjGOAVDHcYnGuQcPHRIc51xAGyxPpE23xm4o7nH3s48x3mUucra4HfVimPtWjFtJHgA7Mj71XM2qC+8VKbOJmdm1bbiiyNH7Ktvjtp3J763e0PDkmA+/sRe3ROdCahrZdzxFaCunkQi90qCBtbb2fcObcuMyZ3bAzZ8b9jWrV8nMLvvhRcEfOWPgBHl+Kjaw1w4f0GgjwQNc5TXMBdIZjEhYbO5Z/YQEvTUcXppR6PAPa+T83fepbTsUwBfvgSQg8leVB3GpAlrhZ/HHruse0l9Q5soVCQywlE9IaUUqTKKvxQgJFyYjoDwnx57jmsAACAASURBVP/Jzly7Yks0WuzutMaONhuh7QR6amqBZJqRs7nSghXLyCth7RZVWwTAFOuihpNu9qLaPrFvzmjU04WMDCr9ROjfAd2O008hb62NOcvDGmbrFbAyca2+wcZm5mx4atoGRyfc/p4gjMAj12DlxSXZ4rNvVLmUhwNCHappmV4qw+rx+f2ATf8X/nsZwAs7mAtwlvcsi8xVIhQWcvRapQd9SZGmz4kozet4fKK5PW+tZPRBgLD2MyIofBhw+7diCB/2GbVjr2F5yKCkAWF8bZQusbDiOCcMYXAojFnLhHkLNU7LAaHe8b7LTUi6mp9oIWcbkgXO0+Dw58BnU1BhfLCqVyAVZB2S54WWEcvmQ4oh1Eelmvq52UYUIPocUC9CPjMEx9pwA3Cg8BoXrjqAMWAs5fgp2aak2iZw1lJo1Bpb1dVlna0t1orr2gIgYdFlQtmsLcEQVso2WZqzkZlpuzcxaUMTEzZFzR9JGRI+Slc7ZI6KVoFPCsbDZ7IuskhGMw0CgZ1tHbZuzWr1bcLNjsOF4ILaQQAh+w1MoZyDw54CTlFgP1+UW2lToWA9AMJc1oqTkzY5fM/G7t6xxkxGfQjbGnO2pqfbNm9Yr/6mtKHgcAUU5rKxCX3G9zXk8GpNwLcbucQ6KTZ0gnqACDWQkaXhgOB6uF6+kKfocAH4qYVGMK9KEkRLSfuJdCInmtsUYNVwTEbxEABNZLeYTwL7UeUQ6lAjEFR/0dT6iYwRACACN/5PRjPqnRnqbe8DhEw/b/Cuz1TwhrMu8y2r2lPGBbAEi4SEVnUSyfVU979Ya0jPKEwyuE/kjSXMgTAgE5h2iXA08yHh6PWHFclwYuY17hfKFhOYtrc5gAqGOGSCAakc6gQBVYDoklDGjvfCJEDyI1ggemUFUMiqomYO+dH1azfswrmLuq76XDVRuPJ+5qoQrotgikCDgJrAAqkYtaF8LsYLjz76iP3snXck1QbYvf/e7+3zzz63xUyoDQ6giwCEmkKYKAAh7NqBTw9IVsgaiSdDmiF84FlSVZj73EkxhGKbs9Sb9QjQcc0AWa7Nnbap7/HyB+YhrAL3ASBknOcr82IXmbOABNgV7g9TDsAH7p2nT32v+Ub2HvaBzwDorV3TryASKSjyScxbYFv47GmaZw+PyLwDmd/+/S8ro8+8gbXBIOXYt986GOzs0OfCIO56bJekm7Alba3tAqY0i4fBx02QAB8WjqTGzh07be+Te61/9Rr9m6ATuRjMENLDH364qvkHGGDOUK+oJB+BIi6Vq3pVA/bE40+IHYHlIXiXs3WdaT8jCCSQxKkRow7Y+qbGZpudm5HCgd6ZMIUEqUpWYJo3OWnjE+OScvKwWAcwhAN3B+zmrZsCWLQL0nznGcip0eOJUskdsDs7W23NmtVKUHR0kDjJyQwE2evIyLDkhoCFjY9s0r0MDN4Vy0ZbMRqrw8gBeAAn3L/q0hYwtMlq7sICCSzjtgmAGRsTUGWvYB0gh6QGk+fCWsRhFdad5877eUuV6oyNgPBBiRcqkeiOtP/Vl+zZ556WURYsKmwy8wmJK4w+TJeHnq7IkW2/mdY548KegFqHNd/Z1WFt7W2q7aLfIOAMcMB6YOxp/QCIoFaQOfnsT57VsxweGVIvQxhs9q8oY0QuCvuMmUz/6tV2FfB3+7bdGxy0DevWiulmbQH+7965Y32r+zQ/X3v1NQFR2KeZ6RklJkgYiGnt7lSyhXs4cuRrOctyz5s3b7U9Tzyhe+Iei6V5u3T5sh08cFDXjxEV7UVYk4Bl+i6yB1EDx3xwmb0nRHlm7FEHDh7Ua1iPWzZv0Xqljg/GEgBLQgPW8cqVq7onxhgFBfL3LY9u1r2sX79WgI19QudLUEPxrCnvmiuVlUg+cuyYff3NMfvqyFG7fWfA5uZKtuOxnerFODNXtMF7Q/bD9Wu2QI9kua37uQrzyD6l2sFMndhDnj1O0AvzFSWkmPPss8g8KS9gTEm6IAuH2STZTUKB1zAveKaq8SeyAkeEHrjEccx3mHaRRakafdYTiU3OR5n31CFLJSkSSyy8HEIO2uEsI9kd14ifqU5G8N60/pLRnYL7aBoYov+/BCCEXRNDuOgM4d+/64DQmgqWa22xhuZGm6QZ8qxLHVwOY1aXLdgSDoIEaQsVbzmBfIaDRw2kHRSKLYzhIsYyZIoVuJYtn/Fsfgt93WA8wJBLi9bY0GD9fau0YBfrMjZVLNvYbNHujY3b2OR0ChBmrYwj3p8BCFc6PNOSmwcBQh3EKVCYvE9SjxHqBJdtds7iRemmY7wqy3M/EPKfVQGgv5kHkB50ayyDmcHKhHJoBpe60XjdfwogXAmcpcHaSqxkGiD/KST3SoA6Xu5KwDACQsnAgjNpNG6JklExOWqEbYmhg4BZaCMSJbJicF0zGvi2amFvMmShULx2rkSWJoKFWmDLwYDUAOYjZoRi3aCIlxrcmTyXaBKj6wpRW7I5pGSmYe6IrQpNxZ3RhnmhjsgzTOr5BxhTeF+XuH4C1EjEwBzSNB6Dlz4aJTc1WnOBzc3NVZh1GWQ3AoTzNjE3J3ZwaHLKRiYnbYYaI0AP0hAATGgq49C6ztlICsZ1DXVWt0DLiQZrb2qVVBTJKp+LdJMgh0wvwQKBB8HX+NSkzZZL1bY1cdzCvbY2NVpnW5t1tbZYniayQ0M2NeLfTfUAwqy1Nuatv7fLNtMzrafLVnW0KfNHTo8DJeInPpvNOm7gC6F5rPa54ObK/CMYplUGf1friKYmHXqx7QSAMGYQscqObCCAERaSuYhhD8FirDcD1Hs/xsDwBXCRZuv5PK4xynTiPuRzJ7YqWe5inAaEqoumrjSYu3DdYvMa6lOAiuDSrxHrb55hktQQIHQZFgEJh6ECSOqglMV1K221Waj3/pXISr2XYk4HLwGxAGHIlsaDFzaHgNvfo9qwHgBHoEJQnjblSQByYGz8APUvxoMgGeBEsBYZwggIARSsS0m4SeA0ehNhAcsKDOK86gYVRExM6p4BHQTvadl/KpT1OlQlOxcVBBNYkoEnc45VPQEVJgwEdmvXrrO33nozaWvw/u/eF0iBgeLaVFcJCINt3LjBNlNnt+sxZeg///wLARu3Wb+fIfzXAEJAOs8TRoMgkuAXUIRkrYxRErWKBVr30P5lUcCR7DqAleeIUQlzgHmJDIvA9le//rXuFYYJtnVkZEjSSmr3yN4TTH/77be2rr9fzAgAmgD8+PFv9dkwg9TxATaQkr76yiv2s3feFrggoP79739vXx7+yo5/d8Ja2ppt7fp1MkOB8aO3H0wKDE5PDyzeLhnEMJd43wMHDgqU0GZmy+bNMtAAzAFguSeeAfV9tCCIbQKGhofsLjVYt28r+FV/2CBfw5SDmrM1fWtkkgMrRm3Tuv61koWyrzEXAUWwAOwfyNz4kmtuR7vmKXNcbYpwEw7GR7Byeo+ZaYHE6Zkpd9gcvGf37t4NLVEmtS+oHKIuo/9jPRFwukyyU0CZWjvmPECMIB5jDdac6tDyOSWvMJfhnuvrkZOzvkfV+7UE4Aw9Oxsb87Zx4wYBKAJ09gfG88aNH21keFTrBFk5LPiLL7xge598UmfSdWpgv/hCz30MBrTIXK/O2OjE+KAEhwBhyeyl/S/Yk888kZS+8CwAhAT6zF32JIAANYPUAcL+wdZyj7FWqzSHWqJiDbkGSZGff/4Z9QtEPuggZ8IuXbkimSQGSLdu39K+yNxlD7h9+6bWM6oGNp7ImjOHHtmwyZ599hm1kPj226N2986AwP5LL+wT28/7Mw8vnj+v/ZIauNd/+lMlO2AutTdSgoCjtJkkjygzOJfOnTlj9Jls74Ah3GjbduxMVA+4/CM/p+cl77Nly1bJjTljLl+muXxFz4u6VH6fZA17JecArCDr/auvv9ae+NJLL9na/rX6GRLLm7du6br71/RrDVLjyBwEpAGUGXNk4iTDME1xNjaneACWm4AHdpA6QroF4FB++MhR+/LIETv81Tf24w3Gc8q6e3usHeaZetuZWc0/Mb1ZT/ZzXsE8sldr/1PrhpLmM9J3mHdk3t5WJK97Yf+empiyyfEpqywwpryPl3WQvE8IFvVvdtdsf+9FnYucyb7/c7a5aiqyzjx75oOcsGmvUYYxL8tXhZZIqhpJxRjFIiwhCYkQX/H76pNaZ9kGSkEoYQieGlIrenz6P10ySqipurwgGb0OIBRDeNXqmgtW39RomUJegE8yIQXYbpVan2u0pfqcHjKW8HzrdcF5EPZADGG68QNF+FCi2JuDsKm7AYnTxJHNFgFoeV5B3vr+fmUbyrj4lMo2OVe2idlZmyGrzO8LtmcEBpUnc3faZeSLnPsCHHXPyepXmgOMAZQTcRGQhdfW/FIt4NHvwlbigaTJD2B2pJ8U4EdmMXb2IeiuYSEdCEVAWLVKjwCtGhi5kYE8KO4nMu8DnGmQkwaE8fOXgZoAlB7G1q30s1qAV/vvOPIRGD8MENYC0hiUR8AX6xbYqGSME1wZ+TmHm2oIct6vR/WDwdY37WjqID3WWPqfCSANf12RxA0OotG0IkrZIlMjm+NCozNeuGVGuZssGqssTmLSU41m9ej9+aQY5ACAqrPar9oDdJc3RgdVAd9gEoIGTiYyQTIaG8Xz5+J8WWxdl8xlOqwXyVM9hi+ATL9MPkW9ABsabK5ctsninA1PTNnI1JSNTk4LDMLK1+Ua5CQ8Hxt3h3twZhJDG6SrtIdYsuZ8o61Bk9/eYW0tLZanIS0OhFOTbq4wNeUMYaVss7BPSAFDb9EYLAh0NWSts73Vejs7rR2nzYWKDd68aSN3boshbKKnF8mljEmGvrq7yzqaCtaaz6pTNT2jGJs4r2C6vPeg728cBnHeJI3jZZriWdWYLeRnEeAwd5DvkHFUsT+1kaEHIUwn708g4qxaKQGE3nup2sYiAn3N7ZQhDckFgZyaXn6enPN64Cgljb8rtnq+Kl0mMw4IYk9N2M8gJ5WsNDaE92ZLYQzcZEvGQ7RQyOYVIBaLzG+SHrNWKdNmwuees045gUKvv8xJMovLnMZbLSmc7WTtzGJKNlcKrVZcYqv7rqtTnzWCAzVMD4e1ejCGb7WVSLV/EbNKxjxhuJxZjyZPXCPzK46xahCpa8zQiN1dNVUDHPo2xtoVTwy4FH35l2tCnBdfUlYeRopMOmsfeSMyRFw9CRxorwAIgVkC7CHxkpX7wIADX9h21YfVSc6ErA+GEFdNXoc650E1hH8qIEyfgTAIGDkQ7FIbR4sHWBaCrPIc5/CSZZvYA9yECNdHAAaZeAb2u++OB1A4ZVu2blHdIM2/GUOA7sCdW5JG0pgeQAhDhkvosWPHnFXYskUgEibqq68Pq+k4NXgKtmF2Ggv29ltv2S9+8XO1RSDwf++99+S4eebsBVu/cZ3t3LXDXnntNQEygChM0anTp8XYIQkFnPD/gDNqrGCqqOci2MbABXdEflfsnoLNOrt2/ZokpgT+GIAACm/duWt3B4csl3eAzDoEfNA6gLpamHOYFfouPvnkXgWcALUBTDgwkpmYcMaEwLhSkdoAWSdsB5/d1dGpP5FUKm6gLprerHOziWST+YepEO8FcIX5UW/oICcnqYUBCiApfpOcAKyvX7dBrCBMVASZfIZar9QhObwut01qfAGEABlqvkZGx/Qa1j6fjzyQRt/I83gvZ/4uinllP2Duvvbaa6ql27dvn9bzrR9vai0whwGeXGMtIAw+XfclTLWv1jVYQyZnO3Zut02PbgzMKKUFRU8kinkb1pzh+mDCmC9Iv0kyiCkMBkgkOoibmtuabceO7fbaa/vV+J3fQVZJkgPnzR9v3lQyRwYq8/NK8rAPTkyMCQQCegD4JGBJXAH01/Sttg3rN6iB+vXrPxiKD2pHGS8SECTkbly/plpTniExymuvvCJmm2ekPVl15H7+8zmsO9y/hwYHtUcoidPVbT29fWKsORcmp6btzNlz6u/J+1AnCaPH+3D/7PfsJ7B3fAb3xl7MNfP7wyOjMtHhbKANDIw2+wx9OBlfElmwnwBYJJpIRt3g0E3QWPcAXu6PhID2yejmGEy38LviG8Lo9Lnzduy7E/bpgUN26fJVJROyhYLlCnmVn3EWATaZn0h/YfWYf9RMcoaRPEFZhIRUTeDzBW+vFHrhwqZPjLsygwlFfNjSQqstT1LyxWvjOaN4MySyAd+cIdyaSkhImKD4Io4LiZdYC8x7SG4f3FhJuMzO0aQ+unH7rsxYLy66QjKX8wb1Sl7ibF2qWGMTLSloA4W7d8ZVBsF34H86IOTATBjCJbPrwVRGgLCp0eoa81aXz7n8E8SrOhCyuaRH8rZYV29zDESp6PUgZLaQVuAMqDYQ1RpCZVLZE3G1BNARmOKMR/NeCpbRslVKVp6blcHFxnVr9cChlCdB38WyEe4jBGByAQIxlqnUuZtpbEgfY+zwXx40BNJF0qoIu1aQjDpte7+cNEGSNT/ThhXdLhVIeZ2QagfRCcsiONiTpCzVxcKkgtIIgmLZW7RwTwMnMWIhe+C9tEI/wlpQWMNApgFWOqhJPl/vU2UiExfNNHiuGat0ACJwlfr9uAgcZAdXzjCAcVwi07YS27hScBOvNWbqE4YsNFmPz0xSveAyGgFkHLMofUozPzGBsAwUp2RVK12LZHeNhaSGkNe4EUGjL2qrSwwgmAsihUPSQA5V4U35zNi7MjKF/qykytbPvBaKTFusMaymPPi8WLyfNs6QTEFW8rhtAgq9flDtMMQQVqzQkLU1PavEEHa2tcphdLEyb1maqYbebdhBAwhJvkwVizY2NW1j09M2NjUjMMj6zuRzxmqfo7l9WDuShUf3Tg43jCgWzTpb22zLRhrx9si1a3Ji3KbGxxWAIvvAYl1JJepMMKQiOxpYVdY3Y6g6lqYWW9XVaX3dXdbGIVIq2o1LF+3W1as2cPWqNeUa1HdwoTRnDYsLVuCQKpfUikJSdTT8wU049qQTwxr6EuLYyB5FMINZBcEj9xNZzPRBEpvE+z7g0hbVdcgJEHdPd/j0Ru3hueLYFxw5mRyxTo+/M3axfjFK+tImVTHJkTaE4VBxdzPqWP3QU83q/LwCyLjWcPuUwUtLi37GoZswoKmG88wT9mkxiynJKGM1N+eNgDnAmCcEr2Q+ZTailhTez88PNAep8+UFm5n1huluhlEt3cUtkQ4duTxgmt5XXu/DQSzb+NlZr6MJPT3VP6pU0v6vtZJ8ZnQcBqL5fpTUgsd701yq7lWxB6nqEMVQ+sGg5A5WjqEGxvd3l/fUYkJ9Gv+fyQjsEQQju+I9YMmOUitz/DvJ02CEYNmQV2EuQ28yjEzI4pMUISDi93jeBKhIqGDQCOAAa5KMPqCG8E8FhOrNJ5e8JdX0wU4gsyKJAcMAMJCMibYGxYplm7NWl/UzjcAZsMPv8Dxg63AfpPbp6WeelrsfbAuB2GeHPrN7g3fV7/MXv/iF2jEMDd6THPP06dP2+J49tmvnY2LVcFc8cOBTyd4IYMnqs7dRQ8XvvvPOO3oeyDjfffddO3nytF27dtOefvZJe/b5Z+2FF19SgI6D6jdHj+qaYO8ef/xxMYy4fbIv8//Hjx+3A598agMDd3Sdj+3wFg8yKyK4LBTUegEpGmNNEE6iamx82ian56y5FUagLkjMM1I9uHQsbxvWrZPDJKCY+4Khu3rlioAFLAxgl7/zHIl5NmxYb1u3Aoq32/p16xWgwwpqH2kqqDUIignOfWzskXdqbdc3yF2RtSHpKO7HZcx0vCaMZwgbd+jQZ3o2zCl6MD7z7DNKWiC5jjXAsT/q5atX7fvT31tjo5uNIF288eMNNYFXPX6m3qan5zSWu3fv0HsxD6hrxOSHZwow4wtA+NqrrwoUAowBEJ9//rkSIBcuXryvv2EqT3pfbawnBnCWbNeZgfJAUt6pKX3H9mDs14w317Rj5w7NVZIStDiBOWWNq66wjj06L0C7Z89uyVsZU/Z21itzZAYgDkOtb/Yb3LQBCDyHjEAefTZJ/PCa70+c1H7D/KGunRpmFCi0n3jzjTds3dp+6+7s/P+Yew/vus7r2nedg3PQAYIASLB3sUmiGimqd5e4yM7LzR/33rg3yUuclzsS2zeO7dhWZ5NISaxil1gBVvTeD974zfWtfTZA2Eneve8qGIZJETjn7P3tr6y55lxzKQnJ/GeukwRh73z1lVdUe8fzj76rrhjxKDXaVPB+/DuxB5seexXPEFA8SpP1C5fs/fffFyAmacP18FqUCqxvkiPMFZ4rigP2M1QBzF1MkEhcMc60i/Fejw80Z9l7n3tuvxIYtGmhlyHPk7XDsyWp9OS+JzSPhQ0AsLgF47JZW/Z9OHUZoFvAXMXs/sM+u3D5iv3qN7+xr85fUJ0q/86W7mwiSpHZrHXX3My09qyGpkaZuyDx3rXrMdv52GNKwsCKMnbMC5JGsNE4isLGst+SyOpAItzSIuDoZSczCUz6euKLfycZhXkc7xdnadQLxhmvxFEyUeIsVT9h9dtFKprkoAl0hmQU0Kj3bHAHXgphoq9mmANFTaEbpFG2UvO/nyFcBAjNrLt/wP7+17+yS7dvWk1Lk83BwDEZk924CvbdF1/gbHpuXsWiI2ycE+PKwFJPiEwU508Bw/Tt0hp3sBODgTymwDfOhwUFctQQAggLlTlb29WlgwdKeXxy1iZmaJ9dVCCKLJW2Fmo9kViEtIqqLQKSMXrUNUU+NwOEi2RuCc0nRB8BegCWjFlbBhAGO4ShDJ+RB4TBZmVALJFE+cAiz9QFdoxALQ56D1I8v+s/c0MDrzFbJhxYht4SKMl9sGcuXKak90zMU0xMZSp4/pIyYCDiLmL635LI6NHsOb/jwZKy++n3wzBC9yyZXLqmZN3uY5EaYS+51ux6E/jMrjNkBEkyyu8pgBQt70618RXMXHXM02xY9ED+tI8EEgEWeNQ7ccCqeWou0xR1W8Eg+g+TTDW7now2TkJgf2gKQAFmvutIMhKGJ2nb1DNTz7A6z0Qrk5gYKTZ+zZdk56bESFZLSJpuXiwbrR8ECOkziDxzbgYFaAqE5xWMUPBdqCnZ9Oy8DQDaxifVakYBNLdUWzJy2hOVWe//SWaTGmO1l6mRVFSAcMGspaHJNqxZK6aArD1ZPAIbMssqrCZrV66xIq0migWZ1gyOjdjsDNc2a0VlB2utQYY4rQKFKAlwE+2902MPb960h9evWTM9jZoarITWCHCJK+nEmFUmx5W9LXOwpx5BmUELsvbQ8KeWM4whLAUHMeMrGVsyQFHD9WQGI2Cf2lRIqqKse3K3TK1GfMr6fPdG597yxmvnnJ2DLY25GtcVh5L+O62jCFb0pFQfh4SVYMFlM7xGdQ7KmE6lgyq50qZm2Oo9mFxMnWF0U5hg4wIsOaMPmCXJRabdwR71T75k/ADn/qKOkT2COelTviCpGrUhvk/6es96GRbJmGLu4yyEHF8T8490k4CFA5fX6BngtImCpL5Bga2DzMV12wWysWlfjM/R+OsgIEHl164srWz5J+QwSkkEjIu7toa1uLMLvp6WGsz4eRZbMMwfoJAgk0DqxPETCkgJmH3MPKBzt8QNMjtBvgULhaxYb6/6/JIAzWM7d9qBAwcElD744H3J39iHs/NrqXIlTZ643ixJl/rgal/h+aWEKNcAo0VAwj3DoBGcuWV6rdWWaq2mllqsOQFWHBHfeON1GY+wx/zzP/+zpHqwHW+++ZZq/WAcCSQ//ugjJXrqa2vV/w2HQ2RvSPEIPl88+IICZoJXWMlf//pfFKjCICHp7FrdpbF87dVXJMNjnKjJpL3AjZu3bGh41F557RV76eWXbf/zBxTQA7wZa8Ac7p/ULL722usK4EnqADZx84ShuXz5koDTU0/uk2SW8eZRUm8EU8Q3tXtI4mDKJmiNMzNvdfX0N/S1y17E3BwdHVfbD4JO2J6XXvKkAGwNRieMD5LpsZFRmYzwvMdGR2xuZkZMzsZNm1TTyPNgDaiZ/J1uJchgCIlrMB0B8MgYpKMjUxioxswzMyrnAcAw7rCt1HDSew4giiSW5/bMc8+InUZ2qFqsUo3YbD6T+yWZRSKFNUEi4uLlS3b3zl0BGJJ2GF9RP8mzwVCHf4f1RarLXgZAePnll+zFF19ScgAQhaEMDCH9+GiC3tc7YDNTXtrBEcVR3dzSJDDD+oaRJSBmQTDPUBy0tLSqfQ17MYAat1XaWWifUa/Zgq4L11pqHBnLDz/8wE6fOaNxYX+Ve7z6rNba5s0bbdeunQJKjJfaQfT3a8/sXNUp0ErNXl/fgGrckQ5iQNTS0igAR1IHaSiMIswnjKpKNQoFMcZr13bZM089rebyWzZtss6OdpVJUct27MgR6x9grIv22iuvSTEAeyvXazGxIV10qaIAVnK/ZlwUW8M0o4aYmba+gUG7cOGixph5TP0x6gqULrC4GzduUHIJsxqeMwCZ587PuH7mOucEYGv7tu1invldGHDAFs9Fdf29KDbGxTDzZzNO5WvX2K7dyJI3ZUZeKEBi7w9PD8q+BPYWzB72D9iVb67b7/7wvp376rzd6u4WW4ZKw9tUuBlYnIGgcdYF7ODWLZttL6B/t7eMaG/vkCqHMwcpNDXgJIVY6yhFSEShgGhu8npBaoUF8GZnvWSAGsBUQ8g1uwISpYvvkvw9EqNq24RySnXV/owyI7XUCiofB+dNZSJWjWQte31cxyKMkaLILAH5v7uGMA8IKVfvGRyw//7b39qVnm4rtTbbNNn/yryV6UmGBIhDQjKbkqShE9PTNjg8YkNjYzY8PiYNMEBNk1bAzRkR/qy6jaY6Ix4jQQa9whYq1tJUb51trTY7Oa60MUW1nHmDg8M2MQmqh5Wo8ffVeyMVpe2EswnhGCk76ioCSD3YYLHzktFqIf8jcGoZ0BcgKM/kLAJrOmyp2CJwcZegPBjI8lUkHwAAIABJREFU15xF43HVsqWeJv67mX4wY9w82HQpVTBxzpJ5xjrPbC0DCxf9UwQKeedSZyjcWl5SFQKGmmLONr6kTBMH7iIWcAkoXA4QqhYpd+2+4LzQ1gGhF4DrujIgzb1FXVQ14olxz0BhkuOGYYuCpBzA1VhFb5fUZzGYkqzHX87tdFlAmwfaOfdaAnM2aAf+81ZLPzkOr9kZ1/DmXvcIIEzXmU3PAOKJlQzgX4N8k4migJ+eOIA/7xnockdAQFn/JtMTZBZq3TClQ4I1CpvG1hrMYLCEhTkHhKs7OlWH10qd7qwzhPgFe2BaSH0Bp6yugVo5s0Hsy9VqBgDjbV8qpaLNFBZsgoO5pqDaYRm34DrJRkvyZ84BIU3qaXOB7TzrRI6Aak4L6CxabX2t3Cjrqc0rmI2Mj9nd3gc2PTFu8zPTVmpoFAgo4VTa1CRQyL4BIKQx/QhSkZ5uWwkbs6JVLKHNTtnUyLAA4cL0pNpcYJ+uthPUuOGSWOdZO60BgbIqY869cNDL/XRySo6oXmu32PUzcyXlnjnUk/zPaysjieKsmVjhtO4lK01AHil9yBtjzQMsxDom0MN6iex4/A7Am2dNoBMshzLJ0fYmAVdPUqS9aa6iIJbPjppIPofAOWuHIVbO5xr1GoBCLO2jjsOL4iPJVE3ssATklpZMBQjGHPAkFi+xbYyDt/1IY5+r1+RZRO2jnFfT2qbOi/dtTj3Kqu+ZVBiJ3Yw1GG6DEaCgdAn2kudKAErAPjCINLBP5h2S98273Jxv35+WN73y1o6+5qkno5bmrbfeUv8/DEqQ1H11/itlnZ3VdadKGS8kMyidmbnxIhGHrTzv9errrwsIYatPMmJZQLjkvPK5kqyn5CTqclft7QFui0UFetTeMZ7I+KgH495hUNyNsMN7wI2NCeRRI/nDH/zAVnd1KZHzT//0j3oNweGPfvQje/Ott5xhu3HD3nvvfSkUyOYzHtT/fH78uFpoACBeeellgV2CYcAL4JL2ENR9cZ0E9dRX0dcM5u3ylct29vRZGcrA2BGL8HkvvvySDCl6eu7IcObSpYtiMGBvnnrqadUQ8nquA8Bzp6fHrvJeZ87Y6TOnbfvWbfosgCnjBiuNwyjXATgFKGDGQoudmQQqmFP0sQOkAKr6HvZrTcLibElAdP/+A2IAYSSpmaP2DgApifzIiMaz5/ZtsfqMM8Bk65atkgTeuduja8P9c3B4SAqD2rqyHA+pVaOeC4YKhoeWJZK115QEXNijmFe8P4AXeS5JCWq1cIfHqAgQ/dLLL2VN2GHEQjWD8kv1wPNzMvX5+ht3N4XZQraIOQZ7EO1Q9u1zYxPGlKbl7DmMO0wxdYZ7mFvz89Z9Cwb4IwHC7u4eG+gbsqlxelZTpw4jXrCuNavVC5H5R4N29pZIwpE8q29s0pnG3jwOUKa+EVkzC6/GrL6xztavX2cHntsvMAh4holj/YXJWyg12G82bKDf40bVfDJfYG4BSKwJWEbMWGBZ6bsHEF5BiUJnh63pWi1nUNbmyNCQxuXDjz6SLBgGjflPu5FdOx9zSfSOHbZj+zbrWtWpPQDGmIQEBkr1DXX2ysuvquavhf1MScpq+zP5bGhfcLOeaEjPeSJOBQZxdtb6+vrFvH722XE1bEfSTeKDfRfwyj3RCuTB/QfedD0lt4jNAL3M8VZ67bW2qvejt0SZVm9BQDalEoB0Ei3MYeYXySkUD1u2bFZtIiZGflagzHAQ5XMq3P9dKQgg7BsasW9u3LQPPvrEzpz9yr6+dl3GOJxFGMUIeMmB082BlCgkriiVNK77n31WEnUMkJhzXhoxo/pUHFXPn7/g7q6lkj3x+F7b9+QTqjH0JJ8bu2E4Q5IkzknmMWd9lhTGJHN6WokR9ZZO5Ugis5IiMB8zBnitlnU54ItvT/R70pXvUA3yvplbfZx56fN0vn6bgBBD66WAcHJh3ibm58QQcnhTsyRAiIsTWanZORtG1z4+ZqNsLNwUmVcOVPUJXAYQppa4OmSZ7GQAAIQNWPc229T4qM3NTFnbChpL1kgyOj1VMerpq4DQ3UzFFBYWHBSKNFtsECKpqBqhZLY2WfYiAt98YWEc/nkklclI/wgb50ER84QawtQkPVi3xGZFzRkHrOpx6OuTGi+H/MuB2WLmgetg0qp2KdnW+3sAEr0u5z/0ldPTuvStCioFmNJk18RNDaiZsAQAeUCoxbBIArtcxV2wCV7gyxf3CihcCnQFFtMGGIBw6XPx4fdAUbU2YhXcqjyV8WQSkgC9CkrzTorJACglYjLGMw/us7+Ht0tA9XSLMgAh4ZHMOgApfH5cV75AIv98HHT7VzAYAVpD0qyNqeRsiRIY6h3mpgFsjjRZB5DynJTB6+zQpiUDAzJ3SOpSnZSMnULKm3MbVZ/CYo2taG6RU2c9GxTHS2XWpiZH1aePLLQkKUhDGnENK9rI8LiNjk/ZmFzu5tzMqWA2UzT1KFwgc6brXjDa1LPBCoSm1hO1NSVramgw/uS3yDRSYyTDE2S4jQ3WvKLV6hobJEEfHhu1vsEBZ7moI8ARDLHF+IQ1YHXf1GwlCtcxuBkeMpuesvL8rK1ua7NVbSustaHOyuwH01PWoCb2NVaHVT3yK2rcEojiIETKwbyU2YkcMGEsvRm8F7B7OxEYpWjhEH3wIvvHgSWZJ03D6VWktZyAczIMISjh9c70V/vjEbTo4EmJpDwgZC3yHJhfvH9YWEtaVlcvKYzXw7mDngwqksTS2Ts/0DJZC0HfLHUR7vjJ+zLvCCwza23q9kI2KcMiN1ZhbgbTlAFCgaWkAvCtNgUyWZZD896Z0SQpTeAQ9pDvAMZhNsM4STaTgLMys8kVk3tUm4a0JwZYTgsra4LNf+fltjyfeE0ekLN+uu/0qNk5/fAwyZBZCu1jaM2xTI8/T0Cx5gFbzupRp4NUkD53BPkE5EhCqWkjuGB/k2Q8mecEOOMsjX2Xz2Nvo74NkPDWO+8IDFE7NzI0/KjLaA4MxnkGyyOWNZIZWKJznZLv+94SNvLq3ZccXe9235WUCrbmyX1PKqAH3BEs0xuMptXIN2EhADU/+9nPxF7yzN79yU8kFWRQCJJ/9at/EVOCHBPZK3v0V+fOCEDCBD75+BNi5tZv2KBs/scffyxQxXtRw0Rd0k9/8hO5QTL3Pj16zE6dOmtXr94QuNy6fZO9/Oor6l9GME2DcQAAEkf6vOF4CEtHuwCkZRvXb1AwiCRzoL9XzOZX576S6yP7KQYomGZQe6jzbnQkM1pBRoibJoByODVI37BxvdpacH/UiPZ090gii+kUdZEHDjwvwAHrCiuDuyPNsmE1AJFzszN2p7tHSRbWLmPKXo4sdGhk2Lp7bsvI5s7dO/aw94EYWs59kj/UqSP9ZFyRA2LapLYvNdQ3o1DyfRvGm2dBz8svvvjS7t9/KHbj1Vdfs7e/847teOwx61jVkepm2aeSQoH5XlP0+rSREYHTk6dO2VfnzoktZM/G6XLPnr2SucKsAfi4L66JmlEYRBIHtFsA6L///gd29OgRu3fvvs4q72fp5k7IfQFmL736ilo1wGoC0qiDZG+QlJ5ew+ECx1mV2m8p4VlTVAJj+/ZtSjKwHzKnkcyy/qIm2Jker88D0ANoWKehuIjEAICQOYr08JZMT4ZVK7p162bbu3u3GGvAEo3mAY3vvf++2H7OOZ4vz5m2DZwxpGV279optRvjRm3qhfNfaf+ix93zzx9MbSca5XBNUsGTX16THaZhIV+fI2kolYYXqnkd9pTmyoWLF1xmWCgYbSQ4N7/73e/K0ZS9nfsQoKfdBIYwAwMphqpR8hk2jLnf1rpCoBaGm/MA9hNgfLv7ljU3t+h8m53GtXSV5M5dXasEwDkvlGxfWFASQ3tZdBhgJPiMhaL1D4/Y9Vu37eNPDtuXJ0/bhYuXbBqiAJUT5QDEbAkQIueE/WVceGueF1J3mEHObdYO+8NUMr1Uo/p797VWGhvr9bz27tntDqKqTZxWAkuAvJ5EMIlTV75JFRMGfWorQX37pM4u9lKZokmJ5cZeQfIoZkt7rvwsUpyYZwiDjAhAGOdzAMJMVZjOhixM/7YAISSvAOHAgP3Db39jl3u6rbyixQQIyYzVeG1DNCUuFr22aHx62nA5AgyO09A6MYNyG5V+ONi8HEMYTJ2CVBwRHRQ21dEwu8HmprG9nrHmBixhCyq85BnMzlCXCPNYFACMvocChACFHCDUgMpUIzxWvOFywJbILC8CNapJ8SxqHsGrtihJK/8o+FId7RLbmgRg5GCEFKPiGWkVDJcpdG3Oek9VJwRZ/Gp2nesMQBigKRpR8wz+o4DQW1Zwn8nVMGfIkrFZibmLSU5wHPVGkWlfCgaXY9hcFeqZnRjPAISxoMgCOZtnWS8WX6BJ4pXLzGdMovr5pUJxpBT0EkuA03Xcfo86NHI1obEoHwGay2T/Q2Yczzv6W0bCIOqUpERL2fjILpG+y4BfDrBLXZb/78QOxut8U0qAkMA7uXXKCCU9N9otEFyxsbStbFMAE8XlQzjIjY7YELUVpEcyGawzGHljGRi8BtocsJEJ4PI7NBkHEJZsFZnn1I+viPPcHE6XU5LpwBLCkM2yQRYDEC7YvIrIHMTichrrr2ahIIAo1hDmkrrhUlmHkhifhQWZsBAM0cC83FAvdhAbdECuN/qeU10CNZELE5MCtA1kxlEYUKM3Pq7m8611ZVvV2mqdra3W1tQgEAho7Ghuss7WZtVIcvAyjs7qke1vEiAlGAUEcJDKRhp2KDHoYtf4Vv+9+eR65gdSXrqsNUOtSk2N5Lbq96e+e37geSP7aW/OzrxPJgIqck/AIwreeS8YQp41DD3XkNUjpwOJz29q8Bq7MLuRJHK5Ounc5uWSUZg7b5TLHMwko+kw1mcBqJM5E8+A2mevMXbzgMXsWZI6JWZSADfWVmI4Qwqjey0WbHKCwNVZV4KRGHsOXcAu9yUglcAdDApjQr2dwJ6k9NU6ba0lJQD9ZgXSkfAmMyjJkVXf7XuMMr9zc3ar+7ZABawe1upDA4M2PTWjIInWCqnt6+LtH/J73uXC1DzCQsHaAEQIlAFRyCEBTZFl5vMIcgk0XBrO/uiOr9xrJAexwAdYvPLqq3bj1k3JwYYHhzLDlVQxkOSqaU9PWa5IWIXsl2cYEmEPXqiFqtX5Qw8/xn4KQ5KRMY1px6p2sTyAJJwGv7l2TcAAQPid735XrwNI/fznP5eskOumUfsLBw9qTmPmAeMHiwVDQWBJMHz61EkxJLdvd4u1w9qe3newWUhJeR8HkZtV/weLhYoAFuPLE5/b9Ws3bXJqzrbv2G7P7X9agLVz9SqxF7ACWPMjeYXtBJw4QNgvl1NAIWOKBHx6ckIg99o318RGIRMFkAEIAQWhFgCEcW0wYPRGw/zn2vUbYoxaW5sloT2w3+WsSO8uXbjgNa8NDfbkvn3qSUlSgJ8zt5GvwciqvrCtTWyI6sOTCVokLwBmM3PTqv9D+gcghMHmGfQ97FVgz7Vu2rhRSQgCW9Z8e1u7DLu4dyWQi8g1ewRuvvjipMAy10mN3bP799vWbVtVq0qCRYmKBZdTqta4qdEt9Wtq7Nr1awLQPFcA/dWrV6ytrV1mIzCWyKw/PXZMDpY871dfe02unYA0AnyYxSNH3ECJ1yLHjPWIzN3B3HY7ePAF3ScgDjdaGHvmq9h6JZE9jlq5coX2bO4b9hpZLeCcPnYwk8QqJDIA46xpjwM8HkzKfdUxow6RwVYyA9t/4ICYP0yGuAYY556eu3o/ZJewTRjEIBelR+TZ06fFwB7/7LiScZ3tHbZn9y43KWposH5Y4O5bMlSCWVRbicEBsYkkfHiGGMCwZwDY5D+Qas/Vq64y71JRXCxTSQj7JSaLxNWASlhfvnr7+u3qN18LbDNP6KfJeYZ8fQU9+1BjYIom45eSy2Tv3RPrzBgAaINdZl4BahlfTNDudN+R6ydJEpU90Oe3vlb3CbNOJwB3duW9PbnF/j0jPBBxP2li4vaiDY6M2o3bPXb4yDE7fuILO3nqjOSizD+1OuJhEeek9iHunaH6CG/jkp49f2eOqr0Ekt3ktC7n3fmKWHVagCBrVflQqh1k70Va7eUJToh4aVcS06e4kcQKSeBIzjJ3ojwn4tc4ELykw/fwPCDUuY9ZWYr7UHpFWYSX0C1IpsrzdTKIJHHUI8oY8D9K+fxRiPJv/iCVP8hUBkBIe+U7AwP2s9/8WoCwdkWrTVlFfchmsR6vKUo3DaquKZZkP0/wOUoNBv2fYCYITNRMHmOFJO8Ui5eXjFbZpCJupbw3D7tcY00NtVZjFdUW1iL5qlRsZoqMfcHmZgGDvGcVEDoodJkqwDAOytgAHBAmhnBZQFitq9NhmR6qI3gHFFEPFhriDFjkRjibVLTViEDJK4MzuU7UwPybgDC5lEpSma4nD1CdSXTEtBwQW+7BZyBpGUDoGamqIyeTPiRGf/T9l7CD8XsCdyH9UlzmiYT4uZwcJcN6lD10hs3FxRnwTDcTAJ4gR6Ay1wg33j8+O3//eVCo+0omN/nfieeVgb9gk3PkawDCwKmC/mI7KJT2QmLdoxi9BEaXAsAlD0bjngBszB8dCiWv0ZIAGQBEwE5SBqmnLP29QJmsHA16Ke5mvtKq4X5fr93u6bGZ+VnV4S26z8TW0XICgEY9Hds0a0w8/gJMGBlEE9ha17XW1qxe47Upk9ig0yuLP2dUBA5DXykVbBrJqMEWehJIklbcGgEw7O0cXhxGgIj5BW3qgBhkWMhbGT+xP0g5m5usVFerexHbibwD18fkKMmqLLHZW8FqSTbwWgDzzLQ1FAsChG1NjbaysVF/NteVJR1dv6rDNqzq0L3Ra1wZx1TPlmeLBEqQzKQ+eWKBtUEnOWlKDlGrx0HOc5C0JTWyBxywuQN0McfRt+QwLomRKcoUkl4/PDL5spnVl5F+UcPj6y+Mijj0CDQDEPKZqAsCjGk/SFLQvEwlwFgkuAI4ZWZF85WsXxqv8zq3shgGlyl5011qCGPdug7DE2f5Ne9/T4AwSSHdQMrnOM/P11lVtihAOIksxwEhwaMAc2LTfGxLmWzTewd6T0MBZfWA+hOAMCW2tHcmkxkF2zMpwRBZXZoh37unvlvUoNGHcGQImTIGRLReKErapnvMLSmXxlLr4o2TCdC4LpwG+ZOaFmqskGoRdDvgm1GQMT0+rQwNYFOgNbHLId8nqF+3fr2ABfJFAlSASzhwZoBwyRmkhB91u64p0xi1rGxR0oiAVM2TYYMllfaAKsac6yNAhLXDHOepffskh4MhY3+iJyAsIBl2WD1MO2BxAIgwesg/mZcE4b/59W8UCFNDxedgUnHk8CG7cf2m9fb2WVtri+p6AC4khvoGBtT4GsaN5vYAM8AqTqbHjh212zdviZ1HJnbg+efFQrW0rbDxiXGZlYSsMfZy5hX1bI8/vkcghXo3QAogFUZBDeH7+tQrDjt//g5rRGNt2CAagCOdjbMFt82eu3clWT1/4bz13n8o8PHuu++KCaIu69Njn0qyeuvGTdVsbdzkRiHI9DAOgt0ADO5/9jm5Mq5Zu9ola5UFvd57e04LjHWu7kz1fDBA3paHb1i6c2fOytmSc5BG8aphLxZt88bNcm+FpQNk8eyZLzyjr7++Zl99dV4AhqAd8Mb+hd0/oDzukzHHcRb2hz9bGWM8IoaHxZDCiAH21Sqjtl5tSNiXzp47J7khSYwXXnxRYw2wYD+DYcJ0htfS+uPGjVtusFVjVldfqxYJAKm9u/eKGTz31Tmxs5idMH4kM7gGvth3mRvIQxlP5iFSxl179tgTTz6heYgEmRpWwCvvI+UWe304N4rtmRPIYL+D1V2zdo299eZbAjiAJq7197//vdxLGVuSPPv3P2cvvvC8mCnA1qFPPrGzZ88I9AP2qUeFOWxqBAw+tHNnz9gXJ05oHdC/kYQO40E5w+OP7xWAXbWa1mrNnkSUwox+kpPab9mzXMVSp/OE83B4aEQJtImZGRmewTxD0mAWc/XaN5K6IgHtfdirPZxn7EY0BdUykgDgWauH4N17iiH4+ZVLl7UHI/3c+dgOMZ2MOcYs1Pyyz9JLkb2M34MhR+KMHDa+iEvKdWUld3FGxYHaMQYRnXcbABAOjY3b7Z67dvTYZ3b02HH9KVaw6OBf51YCg0hFw58BM7iIA0Mtwj5GnSl1pRjfcA0u9Z9X/KGktPY7jFq8hIk9kPMuSJiI3aJ2M5Jm0X5CxpfU6qazJhI3XEPE1csxhMQ1UXYQ8lkY8QCPUccuEBjqoOg/LLmp3ND/EwDCX/+LXerptrq2VpsSQzhr02Sy0kEiK/FSSQ3iqR3EMGAKSRU3QGaqVHIn0GQm47JOcS6aHBSXKqgQk1CxIsGHVWR931BXshXNDc4O2oKo6ZHhMTGEc3NMqhqZ1SBVAwAqCMVllImX2k5EejwzkwnZnD7Tp28cHMEk5uthyKTIOSibOM4KLK4H8zpID5gcUAlsJEAYdSp5QEVgqT5fyTREGTjuJVojhENBDhDx83w9opz7CNRkKLOYccqDqDxLlt2vxv9RY5i4frm/5gvgAozlo6BY/QkQ5sFU3GuAsFSDm9UJ8lKAXLB76gemAn0fRzkaahwXA8IAcSFx1XvE88jVIS7BW9mzCZYwA7piDKpobykgTC/M5oqYnNzI6GoBOon5VA+xxGDIoAdgmy5mESO4DCDMg8JISEgiAXOg/oEOCGnTQt9O7/GGtK9OAY9kHZIe19gYcihMER4+sNGJcZuYIcVT/cLE19dcYgs1XwGCVesngiXYwjqcDts7bVX7Kt3rDE1laTcx5fWDsBpF2LGGWgHC0cqMGtUD4HT/qRib4kNAIBLPMrKfCrXCLdZOhpyagdkZNaDXhok8ur7OitwLjZ2pa0zmUcxMv+4F9TcskUiiH6C+5/0bFnF+1hpqaDtRY81kgMv0Oa2x9qYGMYY1hYr2FQHh9BWbttZ7OLQGSx+mS2m/CjxAICEb7FqXZ3rWzzd7Dkyeheo5aTg9NSnwK3fMJHfmdbyHMqrhxuubSZZcCECYryHkVyj+J3Dni8AExgBmjUykgFU015UE3KXG1Wv0v7PH8e/0EZRRy4y3Y1A2GvmqjJkC4LlkFlBBwiaApq/3xXWE2X6Yxs8dqb1GLn43k0oWSfLx3u7KXE28ee3FIilobj2xB3rtIWPniaUsYcY6VdLLn6+eiZyu43kX9Ey4F7VtSTJZ9TN78MDu9NyzocGhzDFX7kBFZFq57FC+2nuBgMUNfRRYLLiUm/eml1y0ICLwcgOSUQUvOGkqGZT24+THrLlfLLuks6mpWYE9+wuggiCc55y2n6pFv+omXVYOi47dvbLnJWcBkQXCdhEsjo+MCViFIy3AlefP82VesZ8AWmTF39Uld0hYJvaaZ597zl55+WX1JiMIxiWVZ0tgznyE9aKmjebwv/nNbyWbw02U+chnnzr5pZpaj42N+/XVkipyZor3oRZp52M7BURhCmUkc+miQBbXjM3/40884Yzf7l2SRCKpBBBeu3bd+vp6PUO/YDY86Gzn6rWdtg0mZtcue+vtt2VI0VBfl8na+nv7xdjAMhLEquF1qlPFZp/xhz0k0YW9//ETJ+zU6dN2+cIljRWuq8jm+F3kgCdOfG7vv/+hdXa2W1fXajW25v5hGomZAHCADkDqM888JaDAMyAhQbANMIVtWbt+jcaSBuw8c3oRcp3M08H+fiUa6IuIYQvrH+VG1+pVAtSAX2q7utbAjFBigaPhTNavD9YRZi1YRJIkIUMn4YIEF+CApPSJfU+6qZMVNN7U5CFfRlYNCEFayNqF0YNZxMDnjTffVEIBIIS8leu/cf2GgPQf/vCe2lRgxEPUhlkOve8ASDiYknzA7RPAi6yPMROzM+XmUsw1kgwYLiGxBawANump6C0XdovRPnz4kN1TzdxwqkFDueEMFuEGezNrhjnCc9q8eYu98cYbmrMAWBg2Eh48O+Y+brUkRPbs2eUSyp47dvjwJwJMPD8MjJ57+hk9X/bk7ts37eqVK+o5SMsJ5tHE2HhWd8e4cS8Ac5IoAj1OQclERowozdFVF14vfwCeGaoD2kT0DgyqVpJaY5xhH/b2CZwCgFk3sX9ydmgOr1mjumauL2JOEkHMHWohSUgA6DFrWbWqU8+NNc79cd3scYAt3pttX+7EGzbY6s7O1JAdn4OylG8ktL2nL3ZzDgh16kLmUHoyPmHdd+/bsc8+t0OHjtknHx+VoonkmJg0qUc4p7w8huvls1uam7LG9Oxrcuesr9cn8Jxin5f77jTqDjdqQ9WiUggUT+XoY1jReIYkVOosyXVdCurO1h6bh89AnKFRnpEHhMEiKskbirdQCEVfY2KUlDh2wskfeShWFDcncKiY/z8DIEQy+rN/+ZVd7L5l5RXJVAbTiiT/CbkaWSnA4Aj91ii4Vs0gzerLRMo2O++NKCUZDVOZYAlFt3jeQGBQslEAYcHqa0u2prPdOtpabGF+VpMRicHMNIYkNbZQpO9Z0WYFBjGUqbad8AxuApsefngNliMiNwbInevODDiY86DCAxw00rAu4QJEVjf05xkeymWL5fQXzoQAwpBjpocuEibVEPHQ5SCZ2JsAY9X3jYaWYcBQzIpOBRiSw6V2NTX9rEok/TYXG7EEIAkwlb/+ACMhh80yJUnHHsHdMhjRg9hwCH3kc3m8BIE+4VXzlq5LDEbKUvsiSj9Ttt3vxdMGVcWjMjPJ7IbXBAuiJvVJspm/7zwICjDoINXrfdTvKxd4Lx23bIxUb5DAquTPVWkWG0fUahHwC8ykAmfAanz9m4AwsdDBEMY8ZI7g1qlMfwKEyBVD1scGSYZwDSwVgLCME+isJJYDw0PWPzQoli3693knEmcvnT1ID0c9+XzTZNtmQ6J0rLZYtBVNLdYN66lDAAAgAElEQVTW3Gp1tfU2P1uxoYEhBwtWtNqGRqulHrClUaYyI3NTNooUg6JwDrMABPTBm5uXPFX2zgsLysiu6lyloJyapbGJcW/cPpdkodQ4AHDYG6Q08L5GArSs1bmKFQEMuK8uVKxcqRjCmfnJcZscHhIoLFfmra5QsPqaggBhfXFBklIST3y7+Y+3Jsjqu9JDC8DPf6YOHGleei1BNYEQjqE5d8xijQAHz4E/CTzUry8BwmDhmCuACC9qd1bdQZ3LN/33vI0Eh5PqBJF2LZgCIQ55DhWaeOOsJgfKxLAF4xOgDuDptQshVylZU2OTZE0BCKNWThIaAaqQzbvLqNpnSC47k62jGAd6l+kQzLXR0X6ZamwzhtB15tkY+rrzmsL8a/N7he+XNXov1YAkBjHaB2V7e/p87efJ4ZT3D1OCKnAtukx2bk7JlRhfQBHPbHJsRmdCfSNJT78vAKskXEvl3wLDbnog9k+S4xlvuMW9lgrW0opTX7tYQ5gFgnHklmTwYYrVd26OJJKDyXJD2cqNtdXzBjk1EvHacsacRsChtR1qhFnqO2usvqlR0lWCTQG09nb9HUAmY5D7DwVG2QMb6M3Z0uKNsAsF1bxhCgIDQ/ANo33i+HEFjfwbjBjOkQTgNDFnniE3Azgy/wieMLDgs2hJAQjetGGjauhgLWj4TjBNsBv7PmePy1ebVDOJZK9r1SrJPmFFaQ/B65Ho4ZL57DPPCugQDN667TJfAmGAEo+H58C58OBOn4LEhpayQAts1Q9++AN77tnnrLN9pUsOCbTHJ8Scjo6N2NDQgPX394lx4k9qzJB9wrg1t6zQ3D371Vd28uQpO/7pZ3oejB/GNbiEMkePHv3M/vZv/94aG+usra1VbJ8aV8uleFJzhJouGMI3XntNxiNda9dUe+Ddui15MmscJ1DcWQF0SPoA4rAgLU1NYngAwUeOHLZvvrmhuinqs1ev6nT2adcuGW8AvDHP6OhYpd2NsaTPIjJkzG5ITjzo63W3W1w2mW/lkp7dM88+a2+/87atXbdO/82zQnb63nvv2dmz5yStxmmSdcH7smfBsn7v+98XuAIsMwc5DwDEgMIPPnSjF+YIZw1A7sc//rGeO3vflye/tA8//MiTH9PTvkdTfjRfEVAFhPzgBz9UjStuvfTPQ4qKGRDjzPylnu702TNyp2eOes2sl1nAmhK3uOLCm4/DiCMDhZkG0MI6whDyvjxf3hMzJZIJgG6AHkztF19+rlgF86KD+w8IFEJgANy/+fqq3bt7R+uca2YdMg4wkTx7l3gVVK8b7JNk5ZAGxNvIuKemtA4Z4zB3unv/nvXcvWPdPXe1JulV2tDUpNpOTHtILDA3QlLLeoDtIwERcR5rPZJhV+RCe9taW1olu92370mNydjYqFh3xpXyEW8vhIJjUs8YBpjYA8Xg7JyXV7iBF3tiVqelmEkpfkq91CGgaKMTU3bn7gP79DitUY7Zh+8fsjnoo1KiAvLmY8kzYUVLq23atEHPSiY5KQnFnKcEhO2W88Hrf0eT74CrzUjyECNRguBJED+r2DMAhR5r+rkU8WrIrn1/qnPjJrXIo/ezE2JeilAlLwIwRuwns7B0bslFnXglXLRLsIsOBvPkgQNBr3UVyfRtM4Q9A/32d7/6lZ259rXN1BRsvlwjJ0EyZAivpROmeLlYY0NjI+qBQh9CQuAKBa2Si5a8T2Cymc1cRnOA0IEahyCAcF6y0cbasrU2NlpHa5O1Ntbbwpw7+5FRnJpasOkZ6hFpXY9MrSJASA+0qCX0ACUBwfRUvJomBxJTgK8AJMewRdacBy9WbsF16x4EudtTWsOPGJHoUOb/3CAzA0v5ep9o7aAgU/KFFEClBp+RwRazmLM5J8Mvo4VkFOKsmksww979EbZLgVcujZ1HSDH5AxTJvtgbMmfAaLHSMKvDWwqG/TrT9aZgL8Y0LJ6DTQiSMQK2rF5OdUp+rVnfsPTE/FGlADIBdq9ZdhZAgV8a76XMZn5MxLro910+gCNbJtVM97ocoJQ7Z7Kpl4wNEBKuigUsh71+TAxhqsGKawswDUPgG05yQVzyLHwees1T2M4L/6Q+hNpbpc+kMVwlJRsciBDUA66ouyOzyxrFMQ6b9OHRYQW4AQgdGCfpdGr7IplGAEI5uy5U2zLUlK2ptl7fLGYMSCbGJtRgvLa+QTJzZOF1ak1TsPF5JOPOEHLwqSAe1if9d10JS22XxXCgAHAohic457DjOtlkw2gJy3Xey5l7n2MyEoK5qixYicBF7sQLVqYvni3Y+EC/9fbcNpuasiK9izCiQVJq89ZQAhgWrVTkgDBviZGeRfTi4r/DQTZYJ55aFNt7kb8zwxHQxryprvWC1hPXrvcVo1btiRdrG5AGqAfsEZhhYjI6Mm5TEzRpX3ADIUxwUjN5Cv35fR6h289TVL9C8w7WJQIogA1Zz2CSCO6ikJ2/K0NZUxIbpMbKkjq7BFSfKYMmT9hFskqmNGqRMedNy2dpFOwsYziSss4BQ7GXeC0c+2ZkfJNkK7cxKamSmFI5rek1vsaYCyQfeV9kbzJ+mJzMGtp7vcisWmcoUAFwY3Q0i1Qota0pskaLVpYRTtHI02B3Lz1JseLZbMliUyCDOdK0u67KPIdsL1li3lM1HmkNZVurA8JIbPG8me+V2XRW1BQU2CP9pD8dtXHU4gA4vvn6G7EM1IQBCD3ZV7QSkqsyLLPb5EcWOlOJFL2mnM90gy0POggklUBobFD9D4AANg1mANYBp0mMP+Q0ODBktOYggC7VlcRiIS2jbYQs8Ds7BbYAZASF3NPBgwcFCJ96+mnVi1EbKaZ65UoBUAJRwMX27TsEpuiJpubSBQ++/dt7fGGHn44LzTvYQBqzY5QCM4lskLGBdeKs5Pq2b6OVwHpbubJddU3U11GLiAPo1MyU5iHsB+uFuXfxPC6Ls7Zx0/pUM1yyvY8/IWmft6GoF/BhXXkvsbJeR4Lk/v171tf3UACONYYLZHtHpwJvGBjG5eOPD0maCAuFEyrvi9nNlStfy0CF5wYTSdJB53U6x9nreH5ea/qEGFSMcZDjMb+4Z9Yz8wR5LMEvYJh1B6CH5aCnHaAYCanLZc+q7cDE2JRcIHfu3CZwT30h14GaBGDLf8OiYVoD+GN+81xgWXnegHzAFNJQvpC87nv6KRm1AIpJkgMmub8vv/hSZiColSrzCzY5QSuYWlvR1qR6UsAVoAH5bRh66B4uXJQs++SXJzU3AHXvfOcdMZu4ZX7xxecyRKHdA3FfScZWqMOcid62bav9+Cc/0XtTE8r8xPzl1KnTAqXrN3rrDvYDnGf7BwdyZlYFJWXYc7VHT01qDAG8AMK333xLzwEXUMA2oBVXVlqzHHzhBalamL+fnzhup06fVBsG9uEXDr5gj+/ZY9u2bJbpE/0wz184pyQJ8SfgwnvNNSk5gdxVCcEEUMM4KxRpzBHuRaxrnZvPcM0cPtRV3rl3z7p7um3zlq22afMWSegBsdQ8cs2jw8MC2kqEbNqsuQlwpL0ESgPVEao/dkGgiMQU7Ryo6WWM6Q9MfSHgn7Nk0+aNAlnUnwLw2VPoA8jvch++N1HvmFoRedbZ68+DBcsBwpHxabtz/6Ed//yUHTp8zD768JA7+AYLkNRnWZucQkHP+umn90m6C7jlnkmOsLZwYScGy1yhxbqFYzjJ7lx7CJGwbrBGi7xgUgMQKm6L+DPFB4m0dOM2tTir1s6H3wd3yriyPvOAMLumJH3NzA6JqZI7vMYtKSXcTMhrCGWA9K0Dwv5++9tf/bOdvHrZxitzVkHWUVdWjV4U34KYa8q1cgBEyoC5jCShbHwMGCzeAiCyINZQYDFrO8GI+7C4gyJ1RgDCijXDejQ3WUdrcwKE2NC6kcXkdMVIvs5WCja9sCAp60wh1S2pjjABseQIVDWQqfbAi0wAD0wylSRL4oHAeHpfIbfVJTgJA5S8yYsfZEsQU5pFyqzLyyNNmFwNVzBVGbuQAzYyEI5MQ2IXA5zJNSwvs0wMVwDCDFDkgEYwalUmY7ENfNDbumwAobIXidVa7v6W2Jrr/jPJaGrMHIBQ4C7sh6v2/fqsuGfFa+HsVGV1gyXIA88M5Kv2SDLzzDBiccZ+yWflJaHp+oMJZlGHm2PeLGYRVkv1ppIsJGdHxolFr+Jn2CzZIhO0poCOfnXUuyXDm3i/0KyHA9gSTJixT9m8UoDu7FQwelnSzcXR2pQ4UNScvrVFG6SkMFPTXn83MW5T05Ne8ZWNezCDbrwRgDBj69k4kb+xsZVqrbFca401td6vTsZOs1Yq14oZHINlocahudHma1iT8zYju3I2tJRgIGhnb5ibt1KBsfJ2HaqBq6/XoR3mLZLd1XmRP1ncoeEh/dwTCrLXcTmx+pfOG9sy3Bp9CGuRstuCjfX32YNbN2yBQBRTkoJZQ7kks6rm+hprqsOlFdaoIPlqBjQFePyLTwpGW+uI9Tc7q8AJCYr3f3SZ6HLbgBIeAoD+nrCb/K56iGYslgfvHPbcL+9NADAxjpU6DBXNqF2+yfMlGGhp9EwyXwQ1SPQIyFnLMDhkk7VnMaZpXPld1TcCCpGI5grakTWqD1kywQlgJxl0ZvIUjem97ox7GhkZSwxP9X0Bb85wutmQ12e4zF6AU2uoKuuMOjm5y6b6OcaAe4g6yQCxzE3aDPDzABg+jl4jQrKM1zHvp3ArneHfmd7zNk9terIb4zoAirMzrtBAvIG0iWugv5wafE97/SLBiRQfyW3Rs7VhUJWXjqaayCRrUhKRw1xyrwUrlGv0jABYmDtgbMIaImj7+uurdp2gs/uO2EEtU3qyJXMZxoF/ZXwiSSjAjMxNjcJ9PmVlDdOwbjXW0NRge/buUYsIjGEAPw/vPxDbgRsiNVEjwyNWmHcZPPX3SMRgk37605/K5AI2hVqzw0eOCPixXmk0Tj0jrMSRw4cVrMIokJxgjgJykZ0BKKmdpL6Kf0MCGSURBHg8M9a8hGRKMJfFNBC00pybwDlMRQhWmaMExABFAlBAMsEpP6P1APsNLpvI3Va2rdCYwG4AgPk7wIEkNnuSvCpKJcnMnDEqiaGDQQEoNTRQJrIgppDWE70PcOWkJ+R661i1ylpXtOmzkSR+/Mkh+/zzL+z06bOSV4qRXdmm/nIYsPDZJFjC8VXMZTobWBdIJQF7T+17yg48D+Daq/53D+7f07ygbQC1YR3tHfoZ70e7DpJSjfUNtvfxx7V/UCdHr8Ovzp+3+3f7lEBfs6ZTpjdRZ8zv4eLJs0Pqx3Nnbw0WmPYWmOwAKr6+9o3koIB6YqKVHe1iQGm1wPUirT30ySE7fvyEWEIlvWZZVzApZWturZfL7ssvvaR+jIyr9j/Oxrk5gW3cXXkP/p1A/+VXXrYN6zeorhNH3uPHj9vly1ft7t17kg2ydjEdYR0hv3z3pz8V+0jvPhxUMayBHUNmunPXLmvvaJfM8uKlS5qnqAo8MVsQE00dot5zZsbGJ8Zs/Yb1khS/8fobYlQBVgAn5gpJin1P7bPHHtupfXGgr9eOHDmk2lbWOMmX1159zTZv3GCdK9syOem5r87o/lZ3rsr2epIL7NuYwcGsqSdd2jtZE6F8Yr+DGcdtFSkyz43XsTcgFe6+c8du3rplm6hT3bhJ5xHGQTC3ADmAKM+KekZY9/Xr1kt+/PU3XyvZot6VydWdc4E1t33bFq0h1uq9O3flDMu5wlyB3cRQhpYOmzduksHOhg3rtDajZZBH+KHqSoCwGIAQhlB6wMQQzti9h/325amz9snhY5JYs3eHXDSxOm6ql2Jp1tfje/coiYIk2hOJLv+EtaT+VnsmaqFaJ3W8hZTHS5mUMysDm/f6fbUQo8bUa9uFDfAtmZ7WWiNGILHJsxFZhMmZTGKcQJEbeUoWck14I2SAUJJRryPUvl72c1I9JHF0RVFCgiiVbwRQjfdTidN/BkD4N//8P+zU1cs2gZkAh2a5RuwDBxFW72QfmlqarefePevtH5BlrANCnWh0CbW5BW9LQVZWjwR5Y8JRCxUHhGT7FwPCsq1sbrQ1He3WsaLVrDKnDAUHzdQ0PVfMJmapaZy38cqsUWFEDWEFti0MXJTvrcpDoaqz6pGcfbgeepLgEZx6TQoTzIFiIHs/zHJg408AJiQ/uVKVrMZwKQCIwD+YIWVTEmgJsJUHRUsZwACLywELSaxSgMJiD+YCaZJkYcltL9pY8Pv5Sb0s4P0jgNCvIwHCJNf163eGwRm/ZBHNe+RxdJjbLJG45u8pA9YhC81sK/y3snHMuXUuYgbjd4gEEgBiPLj3oOaXA4QKYhMYC823SyUXtJmyecNghURJICZZ4KtebHLSGZRy2Z26Jid1UAB0qL1b7ssBfgYhVbPkMMglnlWpc+TcXOtO0IEsCVkQX6pfIxPP88ZYJjclnb0MuWTUn6pwQZ8dGzBtIZB4tsAQluok+aQmkAWsjb1gNkiN4vyslRrqrQKLgqmMWs4gO/VmcHr+1KXi1BhgS/VWXgcZm6/aMCQZCw2cGTcAEoG+zxnPoCnrR43f9LSVC4DBogBfI1lwan9Ghm3wwT0rzDgY7GpfaRu6VtvWDetsZXOdNQMICwsyrIqebB5YVxuVa16k+lQlEJYBhGz8skHPybXzSaIAgl4L4aYnmQFRMlUKQEjQxv0DeKKVCX+P5AWAQgdv6n2ZGas0NioZwcBmNcipvU7UDXF9TBxJWWjPQo2HZD0ucYxDMmTU+jeAclIveCLM63qrDd69ziJ/vw4WLWPvvNehy17SQl1knpPVCiaJOAevAGEyk+GADqdHriEfLMV1y6Q1J7f2wvwExCsm1oh1CAMghpEG35J5O7umw58axkpFnwvwQQIH0yrThkm3P1diRgGtz7/8l8oLmSFKVvk5QxqABAJfyDyj0pzADFCDCQRMGTJfGAzYIFqAwHbCaIVUOPY3nrfcQFtbFfAS+JCM4itqmBn8yaFJ7buNbY32+BOP23P7n5O8k73pqzPn1A/v5KmT2ocAvR7o+NjCVtGk+y//8i9t27btGgMC7MNHDgsAUedG/R3SOYLDz0+cUGAJ+CMW4HkiCWS9Ajji9QA7wE2UR6BAIGFAECSlRkp44Lz5+muvCawiXwNQ8X78LoE9909AzBntMjoalbeIIVm9usuVBfX1MqkhiIUJQUbK79ADEcCJqQRA49LFi/bwwT2tL/Zm6tEO7MfkBbdHav4aNT4E1b0PHypwa2pu0XNrWdGm8YJF++yzE3b02DExdNPTJAFJFCFdIyngklgFpXGWJBmcmMLZOa0HrhkgAujAUfWxx3ZIXn792jU7dfKUAnPWHpJK2kuEyyhqAiSWOEzz/rTEkLnK7W6xVpxTMFUR0LPf8ru8B3MQ+RwBqtYYzP7MjNYHzw0G9ObtW4aUEGkibCEyWxhivpkzJz4/YSeOn7BTuEOqhypsmycwuO8n9u62gwcP2Lvv/lifBwDTHjE/L7B+5fIVO3zosP7Na1OflUEJ4yG31kuX7Pe//4OdPnVawThgkCQNTDRz8Mfv/lgyTdh35KcY/Zw7e05JJ9hJ/p1rAbTCIOKEy/2xhwbJX6EDTLFgpToTyIR1eh6XXDP73b/+q8aGWlraZ8C2A6hYo9RvfvrZMTt37qxKIEgovPXGm9axsk2O3bRy6OnpFkhHKo5xjNh/MbUu/2dNRssjACiMkJwxE1hhDACy31y/blu2blFiB9koAIF7uXYD5+JrAoo8U9YEa4aaR83Z2Vm1PeHaH9+zVww8Z/HVr719Shj1TE1OqA6RRMyqzvYE2O/LwIn9iX6GnHWw1ezn7DfU49L2gbUVSoVUCZe8H3wX9AN/eUA4OT1vD/uH7Oz5S2o98Zvf/qtqXNmLVR4iiWm1bzjjR9wFAw+7ivw+EmU8UNpX9Q/2J0DoMVoGCBVYu9LCmVjie1f+iV1I5UgChNHyY74iIirUKgHUqZHlWjhXlDBMoDoAnMu5m1MNoas35DKaknvOZrhQi7MqyjB4nfo7xhmm8zOVOH2bgHDazLr7++1v/scvxRBOkl2ll0pdWQ6iDDJSL7KCSEVu9vTYg96+RYAQhpDi0WmysfPqSZ0BQgWTUcuUAUJvO+EMYUnGDwRy7a0tVmRznZm1sbEJm50r2Mxc0YYmJm2EAtu5KdUREowCRgNsEkALEKaz2zMTKS4R1et/52ExKThkyNaFSYFng91AJm9y4FntxUAkF7675C8ffS+pq1sKAoItSC9cAgiXYSAjtMj9aClDEZAiavvyQVu+TlABYbR7CBfVlM3/YwxoxmCGHFUzW2FLkvV5zZE3fvZFHc2WPTBcIurUa4OcXxRmeQyZo+XTPyTxbzUoC/o9ew5L/JiCRQ3GkoXLxuC9a7zPnN/C4vFeCgg5HAgM+GKDJOuDfI35wRcZat6X92MjgaWhuToAkC/+bWpiIgFCz2rlv1z8u2QMVNOXGMJo55bGLB+WIi1d3JZkXs6dymoJEIQmtlpv5M8iWfN7cWH1s+hRSL/AugZbUd9oLXUNLlWlNRA9Qaen5Co8SsANA1NbSoAwmDGX1fmlphYAyQGTf1Q9B1JD+pomcKy+PnKa9jYLZKYJflRDkp6PGELeh+dGATkSDRhAgcGi1QGMxsdsbKDPauZmBRI3dHXZto3rbee2zdbR0mAtdfi2es2kA2MfnmD84kAWq5lqIJcCQu7Jwb8XnC9NQARjTwJNo5CcyRwQWuYW6DWE3l802B4/u1xmGzbVMj1JbpA8KvasANQc7My77DoIslNv0chMMT8Ag6pDEyCsyl0XzY0MulSttQU0VQfoNdbaTxZSu5rce3qBPH05c6ZUTu36vE7tFWJPDdMbNaxnbUxOyrBCvRZTa41I2ojZSw1+ZUmeDmK5xmV9DVO9YwLgJC5D7hpSy1CDkI2NfVH1o4DxqUn78suTMgShpQBStYnJmQwQKrvLQOZ2scTp5eRDLonlCHCLfDd50Zydr8gNuL2zXTJvxhV7eACgalRKZZkgDA0NZkoNrp/ni6QOZ0zkfjAGSPsIbvm5EpjzC1aZW9A5iby1rqlOQSRuj4Ac1hjBKQwCQaaMjVTvg3vrvBilzlXufqkeg+vW2eDAoGqoAJAEXlu2brXvvPOOZIr8N+AS5o/3B6wBKPhv3hugArCAkaTW8OurX6e5w+gBsL2HmupZEzu9bctWgQ4C6Zs3bopBZf3zfKSAaG4WcHAb/GkBWIDB6i5YvUbJH1kn1B7evn1LwB4GFvkfbqRPPvG46rgADxcvXrBr33yt6wUcb9u6RXJBaqdwu2TsYG9Ya+7kOWMl3H9lmOFrFvfL8+cvSqr44Qcf2r37fTY0PIpAyto72tRSIOYvwJbeaDJtoh6KUo201TMPYXLUXuSVlySHIwGEkcfZM2fs/LmvbKB/QL3k+BlMJO0Urn39jcad32VcOC3VT1Q9fr3pNkl07lFNvctl1QtTgwfj6MYqrmIi6SFjr0lPZA7Dvg4OyH0VGfC9B/dlqgP4gCkECAA+T355SrWUAEbWjEw8qIMtmK1b0yUZ7Z//+U+9V+FKkiAT7qDa0CDQBOjj+mD2MRHiGdAigLkDMwhLx/whloB1n56Z1Rqk/xx1jQAt7p82MZ9+9qnmNkkT5jBkBbVhgHX6J9InkiSMZOPJgVIVUMQC9SW1QIGhVh3j/Lx98vHHuk/mt9xzd+3WGHBvoyPD9tlx5vY5KWlg/d958y3Vb3LuX71yWSwdz4FaUYySImEkFVqqG3d5vit82Jtg4KjlVa/C2932sPehjY1PaN0zP6h3JWa9e++uGOqLly7b9h07ZCqDSy5MMVJX9lYA4Hfe+Y4k3tTOokqA8b55GyOgIdXGsjNLDrpxk6TYGLbgJIupD+ZI1DnzTACvDx7c07nM/cipdJXXry9KCiYv0QCHC6nfW0QXGUNoRan8hkbG7fLV6/bBRx/bz3/xSxujvpYYK8rKUtWTl3x5ApL9nr2A5BBnYgA/4i5iCJUrkOhZyhAmgzSvVfe4XmeJB5rJed6daKO8KGr5+TcUTnwGNYgxh5YDhI4BfHXr3KJ/cSKX2JudKUexyB6Ao6qryVgT7j/hqi0k2KGi+VYZwgCEf/3LXzggLFSs3NRopaYG9RkkwGltduezzlWr7cbt23aP4ngxhEpZqoYQVm5ymjoajGa8MT0MYQBCmVgkQAhLGI3pm3AYbawTO9iG/bzagpBVJCgp2WylxnoHh61/bNSGZybUA81qS5ksVbEHl5GjohaRdosYQpyJ3BkpAKEHNlW5ox6YNhAPEKPtRH4hLArs/5cAwqrJwiPAIQ9cAAxL2EquKyyWxfyF9Ck1dSagF9iJPotJSqj7+zcA4SMoJmv27qtKWXcO+CRnYiP3Pmyp4Xb63OUC6Fjw8RmSR+oaXS6SnaAp2/PIteQO2EXPI42HL3JvKqpMXV1d9kz/GEMoGWWSGDkgTJIjXKoI+nLMRSkBPx02SA3m5qwFiUdtWYcsASI/4wDxOfbo12ITwyoLmIHCpGuPV1alwokRDrlD2BYn9srnamoYm14M+xjw3F9WBYTI3WqLJWtpoHVDi7U1NFFuJaaMIBLDmnt9D216oWKzxZSQYdMkKbPIizX6f7pzmsstPVMnxipJJpmTqsFMbJxaDWBFPzGRNYB3wAzgoFbKv92Mal6y0fIC3xWrIJMdGZLzaFO5ZBvXOCDctW2zdbY0Wkt9SaoDno++U+LHG9Q6a6zNPwxRlmEIAxAqCEPSmjcaSWPPpj7L4ZRkJYVwEi0UMvMGyYUSsCQooK5StZdpjARocgZMAAn+m0ObtcbrCYh4DzGp0ZcwyU+UlVZBvhsIBBiMP3X4pUkX9QpezO6mBnIVTTV9kupmEkVqMJH31qmBOHUxKiEgIbKo+bmDqMi84iDHGiBgUZ1jkrUS+PMNi5eXjEaddMx3Xst4+3qa1Z6t4i4v3PsAACAASURBVP500EadFokG/azejQBopIxjnicgSqod1WHN/jgPIJ1WguPQoUP28UcfK2AiAUm/O5e7Mu/zLqaLlQ5p5egyBZpT0Kn9VKw6SREKZNPhlBKiPLD2zg6xGStXrJDcFtke8jYPRkyBz67duxSYIU07dOSw7P0Bk1wbz3J2Ajn3rFltIXMnBSQgxVu7dp3CqRvXrkliSbAd2WySVeovOz5pbe20mlgvBigajROwX736tc56JIvf+973NN94fsgx84AQUO3B/VQGCGEY6S1Irz+xsZR1LLirJO8Dy8ec4f1wP8R8BuMZQIhYTOqK6U3c1KTfR1JIwM88ALwSqBPghfmMGJ0tW1Vnx/e9e3cECGHfXn/t1axfIKATUEjgDlhlD+B9AYS0FXj+4AFb09llrc2tNjY55nsQ8cwkNaozmblKd3ePpIp/+P0f7PKVG3L8JL9F8/JnnntWgb7XMl4wfheDEyVWkKvrDPF2RXw2APfFFw/ac889a7t37ha7d/XyFTt29KjYwv37D6hH30svvaT2ABj9wNAyB6gR4xkBujasX2ftK9sk1wakAZRD4RL1vMznWN/MBakT5GA5KjaYPVz718yMgO/Dvl7NGQAobqAAWD6XFhaAQkx9eG48R9VY0z6nrl5unT/5ybv25JP7BGqQOvL+PGeePWv+wvkL6tG5d+8eOZLCltLOjHmKZPnGDZcrk7igNQ3/TnLr+RcOynCHn/F7MITsiyQs/uwHfybGGJb4yNEjcoTl79FHWcko2l4VXZ7N+8HkIa2mxpdz/fSpU5pz4QYrV9udO8VWA9iOH/9UrTGoTd61wwEhbCGS18OHPrHBgX7bs2u3mLSOznYlQIqp1jjUW8EaUvvPZyITZUxgdWEIuV/mRktLq6GaARAyf6ghpIUJyY1t27fbqq7VYnOvXrkq11+ALPLgd3/8rj337LNi1UhKoIBgjXL/q1et1hwEKK5bu073DrtNIuLM6dN2506P6giRjzMOzKOuNauVMFm3Zq2k2cyxcFCOeJgIIHnfS+HkcYZHFwEI5e9dLNv45IzduH3H/vD+h/Z3P/t79RymBnwpIMyIncSeChiWiqr9BRwyBxgbH0ffs+s5F6htJQaSs6HHHaF80dkmiSr9HImHvawsAGHEnyIU1ArDYwLmtc6ZiKNyLekAc8QsOLYqNssBQmIB9idJTqXQQfLv5xDnLXuFAGGqbXSFTXIb/7YYQlT9fPf099tf/zIxhIV5a+pot+b2NrkWwjzQnwz6HF1/99279rB/QC0nKqq3KFmhXCud8PjEtE3NIiOrAkIX+RCHSBvrDkA5QNhYW7LWxjrjT6Rg9CHk0EcOVyjU2Vylxu729tvD4SEbnB5XI+xifa03yE6BWQDCFOe6ZC6Jm/MSRNG2BDAF3PwIUr2mgOAGIKI6MWpSZCrjxjL/XkCYd7nLWKolGCAYQo/XHfQ4WPv3A0IttTA5yYGi+ExlGRKaUq4+AcAAhMGwOROQHD5jYcSkz2Rfi2ViLj/0hq8KRtWAHkCYAq9yWWwSwYLYmJTl+fcCQhUUy1E0nEcduLgm/FFycamELT5PzZk1tp4ZCkAoK/zkgrjUkCa7KZIWmPjUlDwDOz+vrDb3KwfMFAAqGExAZy5Z/nMokRUKB9p4bd6ZahF4XaRGexQQOuz2L/6MQme/7+rvx9Bos8uD6ZQJ0xxQbVsKZaMfnyK2is1Oz6jp+4rGZutoXmHtTS1Wk0zDeHa9A/1258F9l5GXCsntl5gXduSRkXTMwUZHgJxcW0OyiGyGvxPoO9iruJtXuZwBSL9jl4wSXHO3gBwKxRYIQqancAKh/4LNj47Y7NCgHEjLxYKtaG609tZmW9XWYiub6qy1vmyVuRmbR05LzUZK9Ig1Sxt9NPX2NeTZQwJ0DCYEanE1LTvzS3AQmUKNe2Jww0Y/CHQdAgkEBwAK8xzGlEOfoAS2Jhqzh2Q9k3amxrpcN4dHyI8YP9U3prYONZEEAYcL2M5m7GAeGGpZMBdSS4ho/RCHWd7+Op9EclfNMJRxxsSli9QepqRQkks7A8TPOBsKmXMegV2AwsjWBiAMJs+ZTJe1qWlzSqRkDqrcr/aCcH31mUJCKppqe7IPOXW9wCAJGaQ5jJV6Rc4ilaP+ZMxu3rxlN27cVO8tQCKsBAZKnAmRrY21lZe+6xQL5UjaD+SWnJIKjImMDxJjrPrMeU+QkBkm2KN2h/seoIE5QKhSUQ8+Ajuy/Fw/2fzPU5N4QDDBIkAAQIdrKJIp5iPzgV6eXme6UvP1/p17MmLhMhUIyTSnxipzFZudmrXG5kZrXdmqRtPMS9bjw4e9YhWQZFK3A/MCQOVntF6AxQOk8m9IqQCzzG1kpPwJwFZzcfqhpV6efH5X1yrbtGWTPod5RasI9gVqb3gdIASGltfApqjX6urVMjXhTwJaarHok4f7+J07bvICoF7R0iLGivo35lhLS7OYxIPPH9A3r2fsAFOXL1+SrBT54vDQsG3bvkV1adS9bd+6TYyQDLfU1qRGRl1DwyMac+Y8SQMYLFoknD13Xqzk8MigABPAcsfOnbaibYV9ceJzGakwv8bGJm2GWk96WlIbV/D9DtALGNT3s8/JRZT18N7v/2Anv/zS1q3bIGCFUQtBO+8HEOI+GB/AP26kMKHUQxIcs18BAFwVU5QZD0kn4pzoj0YQ7AmgWeun7cr9+4rxeE4E2wAxgApGMrCGsIRIQBlTWLzLl65Ihgv7zLwIuTNzm56Sr732uoD7rp071S6BZAvJD+riGJvLly7r2VH/jgnOwQPPK3nDM8Y0CHkp+wNzkd6FrBdiz9179shhm9iMefbJJ59ojWCc8tY7b2uvYGyQPFNbyfsBtLzudEJrTO0HxOZXrLWl2Tra2/R6ABBrLcAtcmlk1K+++op69HGPnx47aqdPU0NYEcP8xquvGef+w/v37csvvhBT+8qrL1vX6i6BSN8fvb1WAMKIg5Dvsh8BllkvKABIJmHayBoRQFpYsHUb1kuJdPfuHTt95ozqe6nhRUGA6ykgknY5O3Zst2eefkYS7K1bt4m15Pkx1twbc4P1Jll+qeSOnSvbbXCwX3WD1Klq3GdnlEwjqUJN5ubNm2ToQ/wv2X0y+8la/BBPpJjezWQAhBGqpR7kyVimplwvsqjn7gP71/fet//2V38jZlqGXm7DoddGaMy7EJ8irWc/bmisM2Tmj+14TOwmrVlqiEdSSyf6grpkNEAVe3m1hp/zXN4F6pPrZ0geELJnexmZO5LmASHjJmVYUkFVyZSKG2CmZJ0MvzKGEHUA/aX9PIEZLtV4OQGfH0laV7O41NSv/VuqIaTiAXaQP+8kQHjm2lWbra2xlo52a1rZZr2DA5KqEIshFwUQPuzrt8GREbWcoI4PQEhbiNmKqdfIFK5vkozGoRkzpDp5kIryTYN6MYTNDVZbLFidWlCUtUG4m15JdYT3+vrswfCwDU6Ny92wWFdWS4wMECJLY+GlQ9rBYJIv5fpVCZyG+6RqZDz4IIPJhsIB7hPHAeFihjCRVpn2IwXrZIIT6o/Q2Bm75DCpzEGo+KpSPo/p42fVibsEQy6qmQsgKcCzRGEacssMPSQKO4K9jElMm42knTlAGI1AORki4M1kqKmXYTZ26bqzYDAZVzCWZLuVYQ1paPb4c+inat2aAT1+LTbOkO55gF51ygwjlxijpaxtAGWNf4rkyCARpBLABPsimUHegCYi+xxA51pUx5RAYGR/opm0AHGSogYL4vVbYd3v5j0ONpY8rLiBpUxoBuSXtErJM4UpGaDPyqz2q8Bf6YBgJBwhe3lnPBE28QS8k3JUh1x9qWwrGpoyQFhinszRy2pKgPBe7wNbqC3ZfKloM9QZg9Vgc9NG/si8VX0ZG0HKFyrIKiirymiQNAhAKGlW+vdspPTsi3o940dmtkCQyaY+OWFzE5O2MDVps8NDNt3XK9MZRBn1qQdhY7lGctHm2qKci+VOCfuVkjxqCiynL5fFZq11ACVIO2CnUk0B60G1e+yXtGDI15WlC3YT11RDyzNIY0xgEICGw97r5ExZXdz4COJgB4IpY+6rd1KpJMMTBQrUU6TeebBezEU3vHHAHfJozVH163SpvzNpLtNjjJkFzgySGIERrMpffe2w9uN3SIwwlx0MhjmS1la4DMtF12UxIU8NKW6wkawh1SsRlNE+AumvEilF3Xs0pFcKINURRsActt9aX8n+XKA+sZpaAxgC0XqhMYIwNy0JoxzmG/9NQIx6QW0spqckVwUI8o1TKgwC78brJBEXa+yJqGyOp0RYamrkP4v66dQLkZ6NSgSIffbgBMBO4gM2mH0WuSiAgDfmfPW6laIkprASmNHQSw1WC9c/XBNx+SM4pcaH5tKAMYCCN55fEBtKP0+kY3zmYP+gAjSC4FCCCGTDXGD+RmlI6tXF/OArngUgCrniD3/4Q537/DvsHz3KYBYAJIBXgkkCfvrDEXwj1wMMUhvF/bCmCNqRnW3YuM5rcaamFMjCCDIeyL6cQfY2GI0NdbZq9Sqxg9RDci3UFiOt45nA/MC+4Y45kT4HcMMc8dfXy8AD9gkG8MABl9AxJjdv3bDzX31lH3zwoQxcCHzpMffCwQMCMbCyqvNKMtGenrvWfeeuwLtY56ZmgRw+G9ABo8rfWdfbtm+z/c8fEHAiEIfBocbr3l3aOwx5bVWBYNTXM2uAQB6mDDdagDmKgA/ee8+Of3ZcbX+osXvh4EEBXeoskavyDBhT7lEujE/tU4P39es36H3V83J0VBJSfg5457rLOJ+mxK239TG1F0COKLVGoSAGxnsAzkkaeunKZbmVwkq98vIrSprQ6uDQ4cO6N9YkiXtAOIwU5wj9GXHopJaN62YuMD+RLMLGYToESzs4NCCw8tKLLykx5iUFbnzCXvHNtet26uRpzbcNGzfa5i1btC6R9OJm+/HHHwscUTv74ssv67OZG5+dOG43bt7UfTNvADskEag58350tJSZtxWtzbZ6VYdceXE7JZlCDWl/b6+UEKy3V159VS6c7AmfHjuinpo0XuffXjz4gpw973Tftls3bgpMf+9733E5L0x+VhqQzplUvytPAmoIF6j5nJQUFHdTB4+uQmKP4PW0W2BuIde9ePmSnTl3VlJyxu3ihQuq/WR8D+zfb6+/9rqYeuYqjqeATHqDMkbMcyThjDFnThcOpg0Ndu36NbXJICnFecfcZK3jYk6LD/paIk8l0SUxYNnPbge2GQ+Y/k4tYBbOaZzV1EpSSUiDerWle9g/aL977wP7v/7rXynhMjFF0t1ZuwTTqqVfGLHMYOxStqbmBjv4/PNKnuylf2VHu0idKIsCdKkeX0rEFP6n8479lT1GxmsoupIBoGJi9d31sgvvMVzrSYOkoBPDB7OfAGE8I8Uual81YxPjE9XYlXZN6fNEhKE2SYCwpkj9brXlHZ8v0CuJqSt1+P5WJKMzC2ZTGMAUzO4O9Ntf/fIXdqn7tjV2tlmhoc4WSiUbnaSuwu3MOQDYYND94g60AOAhSCLgmZm18akZGxwZtYmp2ayG0B9NlcxwF1DvP0jLCQBhi+SizdaE2yDfDXXaGNmAR0YmbWBwxPqGR21gYsyGZ6bUeoIm9bgd5hnCmlTT6qyYmwcI0CRAGAwac5nB1wEifX9NkiGVNDk4PD1T773Bol9WnnlTnJ2QFxkSuXaGRXkm1UyNkZc1ZwnXj6hvfBQwLMuqyRjDJ7FAoZR5aRIloCCaPF1d/CzL9ufaIEStnxicnMupYyMHbwEig2XUv2etInI1fwTrqVY000EnELTIVGYRAIqpkT4rZdKiPor3cbcp31oyYJtYzzwAyeQLOeAltzckhxUyTK7bJwB2WRyujol1TG+UjXdY5qfG9BGoyjgiyQj4XQ5X1Q9l7qp+vVGnEXPE53yai0tQfGwqj4CpRCAv/fdsxAQGqxLQ+L2Qii6dOx64pqLEtCD9WdLqoKQa4ZaGJmuurbMV9U2qI4QxhDkkw4pkdHB02GaLpv6DAMJo+xLy20XPOQjwqOaPesjk4Kl5m4xufI6lNhO5Z+tzGEBILSNGL2rxpl6JC9MzYgoxkpkc6Lfhe3ckJ+XnAMHGWm9SX1uYt7LNKvmU9blM6zYygTK3Sc6OSCFxI5TsUQ6VqZ4uGaEAWAgWBXayQfe/UDBOD1aCU8AuBw8bPQsmEh1qlCvmK7WCEOijIbEbkijBwmcQvOFyO+UsagClqD3k2al/IYdImpMOkjzYpIWBg18/tJTFB+SgfGDvFnBNTXCTOkBzBxKWAypZisf15PdArYG5OMSQg3Lt7q4YDJ/WhbKl1Oz6/hTfzLmopXRzCgcEIdEPRlNjlcYrgpBZ9v8pjGPcmTSkthy4Ib+JzG5IgPk87oPaWtXXJrdpkkKxH/i65uep/lN7mT9jre90hOm/fWN0wXXUzaaxqyo+cnLtWHZRWxvKCrVA8QRlPF+YkB3bd4ixIvCHBaHGEHkUTb9x+oNdPHb0mGr6pGSZmbPKjDvCAowbmhskjRsf83KPqBtXg+922pa0CjTeu39P4Cb2rJjOzH0AH+zcj370YwW4gLajR44ouObzZXjT0iJZGfEBATV/wp7BUJHg6OzoVP81WCAH2HN2/8EDyQhhCKmxox+gH9fO+AY7jKQNYAVTChNw6eIlsW0Y8sAkOqM75WsjO69ImngigPdauXKF6vreefttua+uW7dGLND9+w/sl7/8hR05etSGh8Zs9eoOe/LxnWq/we9RWiCX34Ymu3D+op05e07zzKW8e8TAMtcEbL75RjWXd3p6xHYgVSWQZnxpZQH7Q93X5StXbW6eVinIND0BwLOPetEnHt9jWzZvsq5VXep1d/niJQWafCbmJzC8AG9aXhC8c/a4E3ZRbMmO7dvs2WefU3zG+oHJhS0jhiGOwoQEeTDJBJg51SGXSwJeAPlwbhSLxhxqbEz1pKeUeOB13//e96yxsVl70pkzp3VvSMB5zjBOGLncunVT8RLX/MLzB9WAnffGZZRngkyWPWlsZNQuXrqo+fvEk09IAgs7y7iTKOL5Aqo/PfqpPhvWHGDDuLEuqDU8+tkxtX7Yf2C/7XvqKRsbHxdreeXqVbltA/BpafHpp8ekAmA8+FJP59paSTu3b98mJ13qBmGHYNZIsIhxb2y0tWsAgzU2OTVhX3x+ws6cPiUmGtD15ONPWO+D+9Z966ZkhTDnb7/5hhhZ9idawYRbdIyv9mt6b3OG0LAdtry3T9cGy33/4UOZFyH7BujyhdkVgJD9iv6FLvUs2+effy55NgkJ6jy///3va12y9lin6sVYrJELLokZjGe4bp4NCUccli9duKjkARJTko8w1ABnJMiY2qxZ2yWH1kw5k7LskYT0PcNNzKLGJ58gllQ0ugAXSjYzv2DDYxP20ceH7K/++v+2B319Njw6nlo1ObuYD1M8tsKd20t+MOniue5/br+AMWOtPTe51/t+7XXc4DwlIyk5mPJkJAkNasc5n4PZFpCUIoyWMV6fL6CXzqXoO60YOhmTRaKPf1OycmpKz5o9lnvg7Gc/jLPfz1aYecceaifHT4kX0hmoNnMqH5n/9gDhZAYI++y//fzndrmn25q7OqyGfoDlkuosyEAwachoUv+AW7bkURxm9O4rUjs4a+OT03rY/N2dB5NsNKATbSdUo0X9oPcgBBDCDnZ1rBQYpCdhQ105bcpYs0/byOiE9Y+MyeFwcHpSrScwlhFDmDL1MIMhcUuRVUYHR51bgAZiggCEyqKXHBAqo0xNTKofVAFqrgYuAv988K1ANj3YqNPQppOkhNlrAhRW6Y/F1WGLpIMp7F9Sp+SgzlsTeD+ZBAhzOmsOiMyFLvVSYyOJr4xZTIsoGL+lor88m5hh+lzhrOL8wFMpoHRSqgokNS5L2aPlAGEefCYnxAj29Ox8gBfVbVWjcf/bcoAwbH3F5CXWLvp3cVAuBYTZc80TmSFjSODQGWQPRMv1bOpJSpBeHEG1rineMLF1kZBYdO25Z5z/d2W4lpkTseFVnS4X/5IHVosbp/oAJYVEBmSSrAIgVFO2jvaV1trYbA2lsrXUNshpNA8IB0eGbXhs1CYqc2o1wfqb55sNOydHzV+NFNHxbHNYNKsPiLrWBOKzBEt1tnpiI7mWIhetI1jBjIO6qKkpK5GJo91G30P1HqyvKSq5tLqt1bra26y+hp6FszKjQe0S0lCYL8kRyfwlt1PWjerj5P5VUqCp5IYMQjx7l1/bvncgO/W1yL3PzS9IfgULwnf02AtTgQCGYkRTb8Cos9SaC6fgxJiqriyXuKjuYQmsJlDtoCU902Ri4RlOr8/gszhQCSwBoD4l0oiHXNzVuYvYNzGoyvB6bSMsGv35OLiUNBPD41Ka/PXzmbAMKvpPtvv5Gk0He+l60qEdpjP8LCSp0QjY572XG7B25fimBJybK4WcVgc0Dm+6vtRLNrHUgEH1JKW2M9ypk1oC9gnGcGhkxA2Axt3xFcMMZyHTXhbgMCXWsu0sFntsekvqvKVcybP2Wt9eJcu4cf0EFATWBMcwRwR1hw8fUZ0PzOCbb70loBZ96Kh5ApirfYXqnl2qiyyRTD9AXcm+hYLV1teqvcFTTz/ljaUbGlRnRT3XNM6qAJQaB7HMFWoKMQb54Q9/IIaO5wk7RZ2es+XeKxOpJ4En78l5SeDKvGedwVYgNVy7bo0arGOZL1bzwQOZaZBVB1zEWoy6NzFn23fo9YBSxgfjn0uXLtv16zeyTHq2raVNh/ehTi3WNIEerXleeeVlMXBPPfWkWBzOgN/89tcC25cvfy3Tis2b1trrr78mNrG5sUkNuwF+OGrC1jHmnZ2r7NXXX1cdWztyu6FBSVeRoNI24fyFCwJkgK/HH98jBoPs/7Xr12X9H21m7t69r/fzPrbmPec6V8nVFYMcjF0wKIG1Zs3S8462KhPjkzZMCc80EmE3cQM8bd68UWAJaV9HR6fiNJ4J7BysHQExAGLrtq0yJMHKH6AGMIxkAeuc58o1EvSyNqlXw7wF0IHEEXYGD4n6ugYBL0AewI37BVDRZxBJLqCd+YPTJc+QOf3g4YPMURNHRgDJ+fNficHrWNVpmzdv0VyBSUY5ASg7e+asvff79yTXhSkjQcC6p+XEqTOnNa64yQIIt2zbljWWv//gvuK4F154UQmLQ4c+8T6PDx9mCSvGDUYXgAEg3Lt7t8AA0j9eoxITzJ06OgSSurtv26mTX4hdHh4elKKM2tXhwUG1pOD58R7vvP2mgCRggLUEywcI8xp52l7BDqGESMkgK8hAiDWBuysSXox0Vra3CyDfSwkU2pogD0bezDXxvKjp5dlgLEPPSEAh84q15vdathWtLd4EXcm/eVvV0Sl5MUleEjfUYPJz5gyMPeY5JFVoG8JeQd0gyoOoB1bQl5UNpYWnAz3aYqXYNZQTTv8IFM5ZjQDh+NS0+hD+7d/9vToW9A8OyViGhOpSyagfVK5UYc/BDAcJ874n92lPZC6x54eSz1u8AAjdTJR1wJweHx/1cgX+OwFCGd0lNQBxs4ghekyrH/mC1k2sHT47klY625LhjAxhdA7Oel1jfb2UQZyN1OjK3EllKe61wHnC2cm5qOciR9LFniXfGkM4DUMIOCoiGe2z//pP/2gXb9+0xlXt1sBEaGq0odFhZaagm5GjsJHU4rpDfRUmBICyQkF1g1PTc3rYmM0IEOb7EAoMOiB0Q5kqIKTeZ93qVdZAQ2b1LPM+TGr2WKix2fmC9VMvMTZmA1MTNplaT9AHcSYVNC8FhFE/KKe7BDKcwfJ+IJHh5hBlUmjBJs13GCuEXHA5toV5GtnzAIV/ChDmJWYRvLkVTspA/wmgtOh3BH7caS4AodPNObYzyYJ4ne4lYzo9+MiATzB4aUGJEk/gSpl+9WxLEtskZYxr8Ux4Mn9Rvebi943/+p8FhN4I3F2cMobwj8kvc8CQ62T+KLsD04VMbNIPO6fpU8PpHAqLLJgzr/556M3Vty+LPlxbzn0hK+E1bjyzuB9ivG2wcCHpWwz6Fve+W/yz5QGhz8VqW4+c8056efUZVzewlIEPxjxl4+UKS0BdKlnnynZrbmi0OpxGS3XWVKqVyQxmM/QXQyI+NDYil1HaTiyU6DVKUgbZmX/0cuYyHsQvkb/mUKN+lp87i/BtkiYy19T3atrqseOvq7cR6q5GR62Oe6E57eSYlSsVa64t25Z1a+yxLZtsz2PbJBmtK87pSJK/R2IjY+04U5YYNEBTbZ2K06lHUN1ngMEECGOtcXjI9TOxWAA+WfonCSDggmTaFH0bZ+KwqHNHTUmCPBvJQSxZbV6+nJgSyfjCgTSxjQJ5HCSprlLN3AOYRpuEND/0vknmw/6GDD8AYR68xTyRZCcll2LPU+uMtF7UUBcmLwFCHcKSucQetphx59CbmHKTIF9/k3o9fyfgBJTAgsTBqz9npmW1zvXyFePNawhqaPrNV4BaAqu8rTtBWID3eK2uMUyDkoSSug71w5Osq6QefVizX79x07rv9EiKhSW6QFUuGeU1gb7fZfvfkqRXJIXy8/pPAULuB9kdzN3u3bsUCLL/wgadPn1GgeBjO3fY66+/riCCAJBgHdnd1LgbM5UaqLFpFIAACMD0iJGdqVhlumLNK5tsx64d9hd/8Re2ZQsOiAX77W9/ax99+JEN9Q7ruRRqo12KM4QE+bAOSBkBBIcPH9bnYqIh19JKRewSz5Xf54sAkyAYVlGB9t691tBYr2vGgZR6NTXFTq6nPJcIxvKA8OmnvDE6zBD9iAFvFy4gz7y56OzL7y0OrL1u042fvEfenj27xdy99cbruneu9dixI3b06BHd0+jIiALnl195yfY/96wC+I72TuvqWisX2qNHj1l/X5+tWbPW/vz/+AvbtmO7s6ZyiB2ScceJLz63Dz/6SACM44N7RHBA0gAAIABJREFUf/qZp+Viye9gmjM4NCSpLKAaAEDPVZ/jCzY9iXlFra1sbdE55QkPr/ninqan5m16ErmxWqjpq76+1pqbGyU5hSX0f/M9BUMX2CKuLb43bdksqR3tBgj46TVILRoMH+vOfRNSP9FKRfPv0qWLYgrZz2BkkKV2dq7WfQKcuDckzhgT8Tk8Z36f9dnZ3mHvvPOOniNBOezw9evXJFdEjomzJRJPAmdAI/ONBACsLskCgPgvfv5L3QcJB+S8zDeYXdYqiR9Mjxjn9s5OMeb/+tvf2vjkhNqivPjiSwKcPGc+h7YdjA3nHvODz4OBRpL72PYdqmfluSCjJHYAmCKXpEXMyS+/UA/CK1cu2ezMtJKG1Aoized7DTW3Tzxu3//udyWf5f3HJsbEBjJXeC99dgH2ydsgSCpYWRB4Y16QTOHft+14TGUq/YODMpMCzPLfTz21TwkaWGPmOgkjxhDpLs+AtcYz4J6JaUl+MJf7eh+q1nHd+vUad64V8A6zyNpGOkpCrB/WfnhIrOnWbVvUmJ49OlRays1GAnJRS7ZHAaHixKwHufchnIchrCCRn7ajx47b//Pf/1EGlQ9oNfNHAKETIGEyuKD7AXxjMEW9Kmca+zxzl3uIOezA1ctdXLY8knraQlhRK+6+EosAoeorHfw+Cggj3vYzMkyK/AzErI7aZ3cPj7ZGMH7shXGWSZmYzNtkxqRyj+WJjm9VMjpTMOvp67X/8x/+wc7fvGb1HW3W1L7S6ltb1OzaAeGAAuAVNNek50ZNjY2Mjdskh/18RQ96trKgDAA3DXOXB4RqSp8DhKofTHWEbfQg7FzphjIgagAhdR+wduV6s2LZeoeGrXdkxHrHR218dsamFwCj/hmK1RNDqBQ3QV4AmNQPLECh1wx5LyaQehi0IOFy8JF2W9WzVEFOOHTlg/b/OUAYCCOxKImxy+GuRYxYHnAsBYTKkCSpmNf3pMrc/MXmgWeM2b8BCEOSuhTseEgUrj3x1z8CCD3iX8QUZTKrdB15VjGeU1UO9h8DhHHLCg6oSUisrwJSer4lBiYP8hezmlHv9yggDPmxS4cDEAK6nTFcDhT+fwWEMaeXConzgNDvdSmNuAzoD0nWUkCY2G2atbPRNtY1WF2xxhpTc/q6mrItzLo19tDYqL7HZ6dtimZOSBJtwaYxeVkECKvXFAzh/wpACOrAGIa6Rq5xanTE5icnDXgAIJyfmrDS/Jw1loq2kbYTm9bb7u1b1HYCU5magktOXUriYxTgKurflATh55qv1D7m2MHUYy9qRSXrrK2zugaXgCLxZE1wwFOfBktCoAMoApBkmcKo/xTp7cmGZJ2TzSFJpVP/QfV1TDUGmRQyHcrayVKyyw2y8r0GvZaC6QHgCdAkZUEAThjK9C1FA/UhSQIdv6P3pLaaTCaAUMY8LrWM2g0i4GDgY33xJ0EmvTGRZ8OURh0lB6Wc/lSr5HXMMntSbYe3RlA9aarvDGDIdkV9GPtHvieUs4MYtRDsVXvA+etcxs15ojoz1BKpJVFe5MS9YKTR3XNH9TwEWzdv3lbgmS8V+P8PENarLgjZH8Ypg4NDCti4jr17d0tWh3sgsjKkmwR+GHwwtwiYYeG4d8aZukIUPYxfTYEenCXb++Ree+rpffb88wc1HwiQqfcjeB8eTK1ekjkUa6CtfaXAKQG9msN3dsrlkkASqSTMIBIsbysw44GQufyJIJIgGInr5i2bBdCvXLlsX548acNDzgyqno5nnmoqF63Bmhq1jXj7rbdVJ9fb22fvv/e+Xb7sJhoh5Y3tL05sVYmQEFDA5uAJQAjDtGXLJtVE4pyKq+U333xtp8+ctj/87j2bmBiTnPSHP/gzmXIg9yTRQ3CIoyj1hgCFrq419l/+y1+KOQW0u1vtlEw9YAg/OXxIAIqxXb9uber1tsEdaMWWu+yTwJ/fAVQRUzHf6dEMK7lm9Wqr8LvTM15bLFZj0sZHkfPNWkNjyerq3HhJzNn6dWI1CeI5G7z+tVYsEgAEFoi5gpR3QOzilFo48NrVXV0CyDxf1g7MllozwRROTWZgg3nIfPIecA5oAGawUQS2jCvPi/kAuAGYIaHFLAijk3379umz2AcANyTCuFdiqhgPkhm0PuFeYLAY1xPHP7df/PwXqT6roJ6K/DsOpciIYQ3feOMN1RYiEaXG9Xe/+53OIxg2QCrrCMlof++AjY1OWH1TWcYo7DVcN7/z0osv2tbNW5Rko/XCpcuXNHa44AKskYieP3fWbnffcpdXpJtNjZK/au4tVKy1ucW2bt5sL75wUHMQcxxY+lJtyettW1v/X+be60muM7v23FWVWVm+UAAKIAhHD9CBFobetqPayL3c+6JHhZ7010xMzMPEXF11hxSS2KJa3bRNghbekvAehC+U95XlJn5rf/uck4liq0dSBKciimC5zHO+85m99lp77QwQulwHfwJaq7nMlTHm2SHHhon+9upVO4J0+NQZOdm2tFZsx/Zt9hd/+edZywrmEWPMc0fyyfNj72JNAvhZX0iyqWnG5IY6WvZV6iRJzPBM79mwUdfL11wV9buALRrQU2voiU4V7NSotNwPMWKP2EnrSnASKBRDiDy2sazWE5PTVdu9d7/9y9v/aqfOnLVvr11LvWSzyLKmsMZDcvdF4Pxqa6EVBjWQtIlhvbsbqNd8u5In2dlkyUikoow3+4K7eS5IEVEqUwLCGedO/TKuS8om+oxWq8hVkeLnDewBG16qkXouyzzA/UiUaHY/Q/jArP4+CZ2kIJqbW7CFWX4fCWpt/BZVBd8PIKSIfNFspsHs274++z9/+Us7ev6sVXo65TLauqxLtrAwBMODQ9okly1fbm0dHbbY2GT9Q0NeT5ga1C+Q/cD2NQVGgDUvRXXwUAsIcRp1UNjV1mIrezqtrVyySrnJygRbJVzmmq3c3GaNpWa7NTgsl9FboyM2Xp226flZW0Drm9JlwRACCB0gJafNqLfL6lsoPKUQ1bMKWba94NoZQZKbI3iAQcYHvXzxI7LskP8RtAS4qJeM1jCELnpORbe1qM0BRP69eL0cbLhsNBhCZe9rWg0kmVtiHJa6jhoH0gQUo54w3pmFV183WHvvXojraNwbimZgrMj6JPYwA11JNlVcBvWAkHu7UzKapFsJi9Zh3SW/LGcNt1MzZjVmzg1fin8UTJYMYVwE7PMoMUhiUVI9akgHOcz5Vbfp900mQJruLwxqClLbmjFUQJ/er571LPS2KTINdwLCO299KRZY149mMj2nYMqUSGlsVHYUdqzSiNNvs7WVm60FRyw1zx2zEfaByXGbmqtalXq8csnmGmoBYSYdlUtWGolgCEP6CRtX2O7vYAiTlNEfsx+c6vHDJ8E80jaye7jo4f7KATA9pV6EjXNVq9iirepZZutW99o96+6y3u5262lvcYYwSUZVH5gazcrApdIiWYwCMzGCc6olCSmnGtan54sMMZz1cB0FCPKJVI8rxqWSwG9GNYRu0R3sX9SJcXDwvt5OYVKHNM8jGC3mvks1XcPJwS6zGjGDeUbR2UE/hOKTv+E+kP3IHjzViBLoRcBXSXLV6GsYNXvMZ0AhH7xG5k6KaVhSEVB34nV3RQmtt7dQtjVlSfl7AOEodadJgs/9OsPo4xLAN+o3gqnUHE/tZ5y19yCf4YBFUaPriQk5xjJWutYkuQxX0lxS70EyUiCvE3RAmAqTvXQggVBYtb7bAwrQqF/6+utvVLcW+yvzOweE0ezaJ3rN/pcScv9fGELGDUCIxT/BupwHL38rK/jt22k2/aQCNQLHd999z5DFEQwSpBNI02Ab8ADI4HcwpIGFJdEDOKMeCAYBdoG6KoALTBUsEGMJABETqp5yjXJzfGjTg/baa6/p72DqqFlCQkhfRFgTMu/BKGXPrMHr4tTS4YknBG4JQHE8xGRlYnxK86fSUta64BkuxRDC/Lz1k7c0pwCg7733ga6V+/OewT7u9QwhG4+SvdV5Kzcja+UMbxJrA3jCORWzk+GRIbtw/oJ99OHHigU2bbrP/uLP/1z1htSD8cxxDwQMvvfe+wqYkYP+2Z/9hQAO8kWvpfd9H2OQvXv3CmAfP3HcaP7Ns2HsAVswrAHYAVOAyJGRYfkyeMPyZtV3rrt7rdY9zooE7PwujM/Q4KiNDo8Dua2hwe30AXMwakhdYUFDqcK4kCRA1ghYB0QfO37M5Z/Hj6v+ENdJgAq9JmHeABBIg5mDrA2SWow3YwQgAmQw5hi69N8eyJhh3ovxABCupIn7/LxYLXpgnjxxQoDq/vvu15jDkt2mnYUSZE1qF8EeC8NF4gjgTBIBd1LW+KEDh+zf3vmNZMbU0VILyfcZk02we1ufFfOLLBiQCJO789Od3jtvzV32zDPPaux2795lwwNjNjU5beUW/Bc8Cc+8fubZZ+3F519Qv0okkxcvXBAQxjyRWj3YShjkC+fOCACzX89MTwmMMGacKahXSB4g96UPI8CYGk5cfDu76J/Xkz2PcM7GTRQJMPOZdhKsd+oGu7q7xGmcOHlSrr7nL1y22/0D1tbWrNYof/qnv8icepkf7G3MMYAyDCj1scxHGFfAIOsU2Sc1gQBNfufCufO6f+YczCt74jVkvj3LlMig5nfVqpXW1kb/PRQiXpdXVErkJnmZFj5LTmcxa6HtxAJFG01lm19sktfI/gOH7Te//a0d/eaYnb94MZWh3ekyqkWmVmset1VnvPaO9YwJDHOpNimeDPSUNM0BKl8uLKS68Ag+mzjnkPWmOCxz3vPYb2YG9/VFuQNH1zDFa0gYk2ulris7o5JKjOOlqcFdhRP+iZfmcudnF21hFnksrW38jI5PEsqss+8FEGIFQMuJaXoW9fXZ//F3/8uOnD1t5e5Oa1nWZZXODpsgOzU5YRNj48perOhdZc0trWIBb/T12fD4uE3OVCmak8FMU7mC9aIe8B8LCKPtRHuLm8q0UkvY0mKt9EJrLNvcYqPdouB2aMhujAzZRHXKZnDRa2mxhtQLLgOEYfBCwKHAIm8NEBn0BnNnojB8CFfIqOeIbKUHF675Vb0MwURIhhToJolNCnZd1uSTtyjpDBvc7ATLYvjEDdTTQAErErjlNcOQwV3/vP4pgkb9PHqfJWAb9UEB/hzwOCCIthMZq4WLY8GJNYI/vecSr+sMZHKAzNihO+sHPbOUB0sZ6Mp6GdZmR/j9ALAuv01ZlzCVYTyKxcP1MtY6bCTgkZIDslvG9S+knXeAbjcGShXKObiN+qoUoDP20rrLRQzHKAeEBJsetKYNKTm1qs/ed4DQlCpJgUV+QRrf/yZAWANA3QHbnRMzoOZHFIcDLqOtsIPNFWurtFiFBlvzC96ramJCBlOzGHNweZgvNRCeeK+60DHxzEiyBNCLBAesQ6w5mSEkY4945rEhlhLD7V87llK2L7WpmcXBdnLSVvcst67WFpudmLDJoUEbxcae2prZKq3ZrK3caB04k5UbrI3NWXW3JgbQJTANOuB5dgrIUqYe223kNQKDYZtfqCHkHlxa7etQLFZyWg3raCURuOa0TmnJIqBEooNMpiSUblbD/AijGF435JUR7MZhE8ZYvk49m5natSYZfG7aov2hhKmMF6mT0Vd9RKUc6bmsrUMUwnN9tEuJ9yHAgfkU+9mc7LzpQZmunddV3RmMbXOrAl5eC3aF8STjDxuBk6C3Qcmb7katEkEmr8/vRm8pObqFrDu1jHF3OFxACQYWZQwCswDQ8EDV1x2BrsYHRlDJPFjGfC3xM3qHKlhub1OCM34OeJ2WfNWbrcPgnD173m7cuLkkIPQmw+7I+t8BCHk+OEG++uorYh4AgwTC1GkBEql1Qh6I4+jHH/9e98+zgLkjgN6+Y4eCUIJwGCGYB3od4vaIZI9gk/uHKTpz9oyMOZBBAhwDSKiOTHsDjdZ77MGHHpRMFRMHJGnUEO5OLCEAidoqJU8pueC5kaBN64N5hMkGIACFAYEogfzoyLjGGAt59orvqiEEiL75xpt6tlzr++9/KGAo5jO53NYDQn3d6PbtyJqRVMKskIjgg7kFE4iVPuwN8tZTp87ZihU9tn3b0/bWW2/ZC88/rzXC/Gaeffzxx3pvmC8Yo9ffeNOefuppSS/jrOJfWiScO3vWTp3GQOakwC/BvhKb2sx9z/FkTUWvRW0grGNv70rr7uoWIFy1otdZ+oVFMYPMbwD7zes31Wj96JHD9u2VK0rIwHa+9NIL9sYbb8iABFOQqWkci6cSU0gpDA3Q57z/34kTAoRIPYdG6Ls57tL11lZdB/MOeTJySxxJuf5bN2/Z7dt92h+pU+Q+L12kVQv97QZ0XtLmADdX5gnJjHNnz8lgZt/evbp/5sBLL76kpAL3T+KCucucUr+7oUElGWj6DkMOQAXMnj191nZ+8ql6MlJTSZKHxBuvsXXbNnv+hefF1FKvB3jS3D5zxlau6rX1GzboegCzMIcAcAAhjBCME3sSAJi+iS+98ILAHY3eacyOpPnxxx7X9QGMGL+hgX6NFXv3pUsX1M8WMIU0dmp8XPML4LXpwQc0R5mrSHRZdwBWJKjsyZ7cQ6nSpLVHwonfZ3/r6OoS6YC7KsCZNY5TKAwhz2rd+rUCwDwjrp1P5hLz+9atm3o2jD/fY4xlOladFTOIJJqaVxxiv710SX8bsmc3LTO7e81dtn7dWjGDJHRgFUNxETWC8tRIpRfBg0USPICZA8Lg6CALGs0BYTOcmTxGDh0+au+9/4EdOHzETp05lyXe62sIPZ7wVjS43c7OuFEaRA3lQOH9EW2KIiHJWuDTk5ScY9Slk/T1mI2bkGoHAqrs5VGSikZLMpm2ecmAm864zJf/J9FWLrk8VK+phG5jUqAkB2FK0WRwldzTk88CsSNrl9cdHOjXvkisIWOZ1OqOcrbvBRAS1gAKJxMg/L9+9Us7eu6MNXW1W4neNTTknHOpD9mG9o5OHUCN5bLqB2/23VadzAyDqKCwSWwerF0YyhS9/WAIqR8kuGuiJwr/2rx1tjpDKDDIw8FJsMQEaLP5hQabqc7brcFB6xsdlmR0hibTzEoCcmXmpUAxXEaj4BUjg3pA6MGCM1ueZSSYdYSfZeSxME9sohL0kp9gQOIBv1PnPvUdFzVYQ7TIC7fJ1GQ6W0x3GMok9iNlFpwwKUgu9WWDFyCTmUnX6hn1HBBGS4j4Pf8zZw0iOx2gLoCqmL/0odYLyqS4CY7LfjzrKVOG9PPI3BflqA6ec3lqMBh6vfT9zL0u9UHUmH0HGIwRiIbTqtsDBAB8xdqF218OnAJshJlGHR50NJHGLg7iANdFJjZ7psG+BL2nthKpOXUKUp2RdZgtRklGIm5jzGbiYNmvVawSTBbrgmBbY1Z3lcGYFhIN8RveKDWfG+ItsxrCWjCdI9ja1/fsnn/Pewi5K5bLKlyCAQjjg39hCAGD8cnvUD9CoDHJJgt7RlYcYKlPf0bRYiWcK5WIUX86X3Nct9q5IC9L9a9q5xH92hL7pURHcqsNkEimj32DmTsPWMPEYvkK625rFTs4MzZqU8NDNtZ/2yaHh6zZFqylqcE6KiWrNJpVGvlbgHlqFpCeL4EEm3Frq0uleJ4LqglxMxY1ZpfxB3tWPIt0/EUT2pSM8TUIo5zGX2DQWTZACJJO7jVkk4AcPROCxFSnVw8I/clHasf3hCwjGWZWqSZa+1OStep35JbsiSzKrJkHTfRASz2Ponaa4CH6IWmupWdGgoCDT4XyqTEvz8Md0fK2PGqrku5TxijhDIqL3VxVjnWS4qSi/TDDYOyRcAtMtLQIpAEkye6LBU2ydGdkvWUFAbKaqk9NyqESF0dnqZw1ZX675N8Db8xCtEcykJQnlByY814wJNyfGzB56wfMHNh2mOuw4gS8kmSlRxrpqMiJu1IoFSfEui7s6YUnlzNZhWXrcyutzcZGBe9PPummEQAQAtORkVG5X27a9JDunzYHMCHMI4IT5H7UQj2+ZYuYFvqhXbtyVeNBrRvtKwAMBIgEqR98+KEaWdNfbnrKGVuNncxkMFTz84bG2ps2b5JpB2AUNuqzzz63Xbt32dEjR8RE8JoEZTigAiJk147qiDrZhQUBVTfBGRNTQ3/D4aFRyampi3MG3OXRklWmfrEAFKSbsE783Zkz59R3LgBW8azUGokxTcSvEk/U9FRcZUTADMBjrHElXLasS3OF9xscGLb1G9bZ889tUz0a9WRKIqa6pC8+/8J+/9HHql1kb8KFlFYYSA19bbhjMAE7bpFXr1+V1T999mBFkRgivwRUEGTTFxDghSEGDpawjgTmSCj12dHliQycCumHnJwHcYhEzsjzA2wNDAyprcbLL79oP/jhDyUpnqnSD42xHtZc4bny+gAyng0GOJcuX7L+gX41OmeOMaZ84g0BOFNTdH12Ojs5OCRQxfNlnilhcvu2zEwAprBcGME89OAD9vIrL2s+9t3qk7T4888+k4stz4NWAQBKXlc1rjMz9tyO52zDxg06OwFz1JgCkpG0wmTTWgWWkDYmgHedKckNctv27bbjueck5bt5q89279ltly/BpvWL3QbgYT7CPXCtnEtykVS/wxnru90nMEF7hYc3Pyx2bGxkVM+YfWjrs1vVoJ75Qs3g8NCg9gzmEHWQ9BwEEBLU0+IBWSZJLZxi2XfZNzDwoW5Pjq56pq504Jzg3B0dGxdAEyPU0KBztu92v8xymADsUyRvUCyQHMKkaMsTWzTWrEfawRB7MDcAl+yL3Dd7n+TI5bJ6PyJDJgmL4Q9jSg0wcxDjH8aH8xgmf93aNZqXkuArUQerHQFEIVmeDFvSSah/fB8LHwVP27vDqP+r1hMChE3yGDl1+qx99dVu2/nFF3bg8FE3hUkGdcqf1CT73WWUc4r9n/fiTCKRsoG2HG1tyRW4TetdCjPA1axL2aNdE+DNncW9LjEvt/Bnwz4iIiI9Iz87aVkWpRRJOcPrKDEB4PPrIoEarW80HiQfo9VE6nUskdOi4wkSkCQpcNtlPsqVvFCv/r0AQhg8QOH4otnlgX77X//yL3bs4jlr7Gi1xeayzZfpLegFlNMTUxp4aghB/DSl7x8ctGmy5TwACiYJTpA7qHiSzEAhS6AegS7/knxLoNB7Ea5e2WP3bVznYNAWbXJsVAWXpRKb+ZyNT85Y/8iwDU5O2BgGKZWSlcn81fchFEucemwVJaOyZ25yK/mCGQALMTLueojJoVG1RE05o+EBtNsFZ8F6IThbmHNbcw5GgjIOSj/k8tq5O8BKUVZZ//8CDlgS+71kgFANcz2IZOMKp7wAOfXATdITFlqSjkXw7WPgwMBZUuqMyqkOyoOcKM6N7Lv3VfSANMCl0/gumI2G7y7JcoBQDF4dtOUsYsgK4vWcsfIieoLZ+LkaXBfkvNp2kqw2mNEMONQNco3xRnJ99X0rSY7qHD5jrCVRTB/BmgTgCWlYxmyJccu163F9Asjp+2rUndwaMzxYCOjjveKwCFfJrI9lCnruwJIFd9Z4DY1zwZ40EgP8PFopqP9fkrey8ZN8QSIpg4dFs9bmirXTW6qjQ7VXSOmQP7LhjU9N2/TsjGf0qDlSH9KC4y0ZvYRAmDPe37Ok+UTGfXJyQhk75i+HGb/DRu3mJC6FCgApZ1n1dnNASP0gKYsyDCASSExgqBXlsF+Yt0unT9rNby9bZ6XZVnR22JoVPdaGqQxAYX7WTC0QXDYYCR7OnWiXIFY/scpkVlV/p8bmTXIdDUZAiYC0fmZTMoAaoJQ69USJDhxvfB8SaO+15k5njEc8EykIkmIhkzWmI7bYUkIqBfWKAgDVmvEkZxc/nFPrimCrva4ijIgCbPnfF9dWUXqKBFPsXYsDJ+SxbH9h4x33EF9H7Ybc7BLozFhfasNhoJN7qJ53qkmMucL3aPkhy/bJKTmEMk94/gQBBNwRSHKAEpiSnXcZqoPxUtn73nIkqSOS5yhT/aavwaiJjHvlOugZ5YYE82qXJDCanPMcSHszaykIFE2gEmBfLRhO+cDnyom6vciljV42ke0thTSg98NtVoYfYChDMyWYTM2x6QcGA3jixEm5C/JB8A77RxDO3yEJ3LN7tw0PDqslxDPbn5XkE1B39OjXkjR+8OEHduP6dc1PxtWVGLmpkhsdLNoK9Wd7xH7y1luSRxI8AkT37dtrx44dVxAKoCTDzvwggMe1knMkkh3PP/+8HChZ9zBKSFQJXNWAfnFBATmmEATHfE2AxHMBRCKDRD4IIwq44p5JCrCWXKIf7gG1A+3nCXPQW7VkZ4kS0aHgqFVxUF/47Nan7Sc//rF64gXLzP57YP8B++KzL+RyCjglEMe1lNpKxoT2WHxEMgfjGADX1StX3WTl9CmV3MzPz6qhNs/qnnvuFQAh+SEjILkaN1u5CRUBjrkuc52bgd33pCR1lwT5v/3tb1X7CRPG2AJOf/DDN+2xLY9pXAjwAWHqTzkxaffce4965uE+ynNhDNnHWUswhfSyo+aPfYpTD1afdc/zBNTAUmG4hOwVgEUQjgnJwUOHZCBz7dpN9Re8776N9sMf/lB1ebwPTOTHn3wsIENtblwDkkjem/2eHpfITQEgly5dzOpTYcyWL19po6NjdvH8eY1N1o+UvWBi3J584kl76umnxHQCTL/++qgSOOxLzBHADGY5SMJJRIj9XOMAvH+w3/bu3S12utTobrmwYZRNcI/cAywwdYXUPfL39Gpsb2/VswEQ83dr7lolSS1sMHWFnHWAfMaOtcnzQaaZnQdKPvneTXIKIxXGQnHa3ILm+ZWrV9VmgppL1t0BmdkcthMnjskl+PkXn1dSQk6hw4NiTqklZC4B6Hkt9seR4REZyMBycobjhsocBgwy36If7tTkhEAxCafVq2ENeyTx51xoa/Fz2lVlTuRk21xutVHbJgK3UQG7cBctAMLGsoxl8P64fuOWnT59zt6oXmGNAAAgAElEQVR+59/s9zt3ugqPWNezd5kMVL1Mcf5PMSk/JWahnvSJLY/bCy88rzpjYhUcwjmv+fB6QFeLKBmZauw9MelJfp2PkoCSKE217Mnoxe/T411XAYW/SIK+KTHPuROmlDr3UvuiOAeluEl6U/Y4zhv1XU2qBfCCjOdUk+/lDYDL7w0Qsq0CCC8N9Nvfvf22Hbt4XoBwAbcuNonGBk0QGEJo146uToHEKfqTjYyoF2BTpSJ5KKBQjX8xewEQZhpikcxZtl3Zfn0uCBQu7+6wu1evso4WnA0bbHpyQpOKLEB1dsEmp2bt9jCAcNxGZmegD62ptaK2E1yLJkBiCLPgKgOE4JPccEEBsteAZpnR7MF7ijyTY3KoRBCmIFL9TVJmQS6cTCx6tXlwx+HA4cqmVN/GoS4+yIOCOsooQKmC4mDFgiEUIPXFouLVwkcRYOk1kjw0pKaKcWAtUm0gf6ogPIHcqBnSclT/Nf+ZwF/kf4INydoF+EKLZqDq34jJCM/6DkB45wgEWNEmKTOgBHjTvQXoiucT1xa1eXyd1ffUgTu9m4IAz9ZEMBhXQa1Y/fg50IxP/6k3nU7/n+SvDoTJALlEjZ+H8QeHbVgSx6YibrAO1DoZ47IHDgyXUyamMTGVRTBX00IwXXjxmWf3VQCEIdt0Zsmlodxf9ELibzhsAUQAoHC9aqHGpNIiS2d+zvPxuji35ocpZE9oKDVaucUb7IqNj000JUL4FgcthwpjIqXB1FTWQ0tum3L2SuYiYi1zWTOxt1jmzJl40djuAYW0l6jAqgAOm5qso9xkVy6ct4HrV20FJhsrltvGu++ynq42KRBK1N3E65kHjCGZRkbqoDDY6AaZcYg9hTnHACUdIpmcsQjgMhdaT4Jl81rAzPceSU1n55QZdMbC5eW6N/U89ERMfHqdgjdoDnAQiYea557eDyOcqOuIPSSuo/i6i4u+rrM5HNJzydSc7Qp5NZLKAHFsE1G4n+2JMpnxmsr4DIdEABZ7CoFKsIOeaPPxCFe4bN5mzLfjKsbN+zW6okFJSc0fNzHJ2FRYlNRAvqGROTYjV0oxr+qn5j0ldRirvyzZWXejc5mOG+T4mkDmi7kOTeVd2se1Rw2k92dkj1vQ9wSCi/vOfwEQsgc0wc63takekmdM0IZZxPbtW5X5x2CGIByWkOeyatVqMYAwigTuMCF8zkxN27r16+ynP/upbdq0WRIzatsAjASdMI++3ySL9mSeJgA/S8/PBlu1ttceeewRe/MHP1DfMpRB9H5Dfsc1EHDGBwERzA6y4ZhDXB9mHTQUR1oKgIHZGuwf0rPsWdEjVmLN6tUKign++Zc5wv3AShKk8nfHj58QWJDEsdD3tf5EyY/SQi1P9k0PaItJtVhHSPEef/xR+/nPfibrfoI67qmjvVMB/9dHvxY7CrPK83/ooQflTomD6Lq161xel9oKIK/nXgA1GBJRG0bvQfYyglieI70ZxRqxv4SxUxPuhl6bpPUOw1muuBwtJafZOxlDQOqePXs0fwEff/LTt2zr9q1ilFiHPN9z586LAeS9ACmweNREMsYAB+Y364lm98wrap6ZE5RBuPS7QywyDCfMMm0g+BnmNcgsuS/6/R058rVAEiYkGLxQK8g1Xbh40T79zJ1h+XtqvuhnR9KAD2I7GFnGEYdUfof5CWvEtSOPRrI3NDgsiS/yY+riuD/vhdkuthUnT5rOU2srp1yke0q20fzdlQc8H4AeNbirVq+yK9eu2LvvvmtDgwNyXeYMJvlEfTJMJgmUhx54UPdBCxCklqgRuqhbKzWqzhDGkj2X98VAh8TG6lW9krsyJxj3zo5OJXek80ixZZyRlZZW7bUu9+xTDR9jgHKiZ8UK6125Sutg7769dvDgIdX8wmT/8Ec/0GvzfteuX9X5IEfRTkxlWiUbhR1ua2kV+AUU4v8BE3n8+DGBYH6Xv5FUeFWvmE6YQTemac0S/mWZLKbzOCXsI8kYdX26n2J743BAXwIQWqki6ejM3Lxdv9FnZ89ftH9++9f20ccfCzdE24kaKWrKzWm/WkBt1ShFD+vo2Wefth+88YYYYca6vbVVrF0yb/Cym8yFOweBMzO4XXurHSdMUouiVMZBDKJelSRpkrcAez+tiGDxvH8tDKS78gL41H8wyKik1PH1hDFmOdtvlRifmdZaDFUdcR97QblcUSkDOOL/V4Cwod0ZQkAhJgOgcwChFyO3qdXDVLVqQyOjGSAklJMNvVpRQI2SIfCMaVIdfycgJGBb3t1pnW0tYgnnqtMqGCVjTCHodHXB+ihmHh+14Zkpmy81WlNLMIS1gFASwVTH5JleMgC5+543Ak6SPjUsdpmR6oGSdM6DvrxXofpZJVYh5KRktRTc4Hg4NS1Aw0JT8ELAUie3vBMOLf0dl2V6FjqCYx3UIR9Nxb1FsBBAqf57wb7FwZcF7N7mPWPh+H7UJGYBWqqNKQZsvng8mPaF5oFTHNIecOE66c0S6xmIeP+QvsXX0SPHJZcEgw526wFhLiGsZRq/SzIaG1UEvxFcarySG23xKdQAwkyi6ttTyIWZbcHQxmKPLHSAHjlLJrAjJldveOfz5j7JagkwpdYhzl7lJiLxV0sBwqWeO+xgZhoUICF6oiV5asiEs+eOJTTBbWrCTkYRUMjGRO0D4wfQnYbhokYl9ddrai5Za3u7zc4TlHvLEpceu/EHcwUJhwMib/SqZrlJFioJdJpHmbQ5zCJSjy1l86QuWPTm9FIVLFqz8WmSh3YgjWmt2AB9sQYHrLe7y9b1rrR71q5Rf1P2lkpyE6ukegAeSMhDeH31JEqAEDAIIFamDuCvhEIeSgZzHy5jSqrEgZ8CVgfJmsWaz5E9DLdisRyphUSYH8U65V8CRT7I0nuCKc3BSIAVjWQA1TS6T+CpNsGV9roEABwIoyH1dcbfxP6Y1ZLBxCbZEEE+wQPOohyK0ZNPOeNULwbAIlglOOF6kQjy/wRZZJxjHyquAJl0Tc8kwOemXaqXGh9XLR3BStGghr/lut3VksM8AI3vOb5u5mwM86OREb0ngR7yN+6TwC8AJb8D4+Jz2a+DD0mImlPtZEuLgleeAzX01PYwfwn4uUas03mWxb31v8IQujg49ZBN59WKFctlykF9FoySWk3I/fSygvp169apvpBrRHLHz+iXxn1gmPFXf/VXCogBCPv37xdDx/+LJUosm2elvRGznn+VNdZoq9evtocff1hB/oMPPCCG5be/+52km5iNwOIqCEoZcmqSkLCKxSuXFYTDENKqgDnBe8NEDfQN6k43PbpJvRbp5ZY3UZ8TUEJCSdNwAmJcEwGgAEJehzVbf1Zl50pEp0tttonhqFdZ8CerVvcK6PzsZz+VTJXThzmIvT1s67ffXrHPP/vcDh0+ZJcvX9Q5Tz0cjcmRFfKM6OOKgUgkRsg3kjxjvDltlWBoqQjw8/dcR+yZUkmUmvX8OZcwbtE6aPHaZq//dTdSetYxHrBv5xPoe/OHb9r2Hdt0HSRSAC+MN3WosK2AINoLAFJJHDBvYAxRNPE+ACrGlpgFGSLADcDGtcOMkYC4dPGSnhPOsxjzsHYwL/r440+VZGGukpzAJRRW6mbfLfvyq69s9y5nlNk/y824HVeUOKCGkrkFw8lrUpN66MgR++2/v2uHDh62cjmVGVQXbevWZ2z7tq2SxTK/vvryK7GgYxPjWf10GHExl5FZ83t8ADYfffQxJRge2vSQamMxoPmnf/onsWskKwDz7FUk/V584UX7xS9+IZDEuUCCBUaS8e/u6lA3OZrTU9eIRHh0xOW5MKCY5zyxZYtYZMxoUsu+tO052RD7DGPAfsF8YXy++eaY9ifW60ObNkuiyzqB1WfekRihb+LPfv5Txar0oqS+mOuCdWbdcMbQMoP4E8fTUPhQ03np4kWZC/EB0GV/ZW48+cQWzQ0St6qli755Sc6dBS4kEVlDYa6XjF50PzWxTVKiKO53yShyUXlplypiCKers/bt1et24uQZe+c3/247P/tMSbZMMlpgCNXnL/W59bo/r3ld2dtrTz35pL3+2qsyzFFbj9Y2JVB0VibpZ5b4LCVwa2ZDQwM2OjbqCpOUoAUgKilOfJHaEUXJBMAQINjXj7kSTe29VRJ/zz7Ke6g2UcozT7KFIkdJ1daWvDUGPYqnpl0FU8AISl60d+i8op74ewOERckoDOE3F85bQ3uLLWKjzuHY1uKuUzQsJZOOXra1VSwg/UPGKBAGMEpWNi+2sKGpZPOLST+cAKG8FFM9Ti1DuGidrZU6QAiVDyBss0Z0xwuNdnNwQC6jA1MT6pvItcngIi23nCH0hyHmKAHCMErw4PxOQOgAMJz6cko4ywwrcPNAqggIgy2YnpzWvak/TOpxEyYISx1ed0KDwndU9haSRv9+BHipA5bQRYC/nGXLv5eBiJQdLQaaIbeMgDBrVJ/Vp+XXEkA0viPgl4BkvKYymAWWTJPcK2b8upeSxhZYFA8WU+NvAKGYs5xRK9Y8hkS0OH7Fe6sf17DzXwoQpmhdf1LzGsEQFgBhGNFEokGMI8BH2R+XBHrAuuDsT9VdFON9XS7mzzU+6sdPv6senM6uEvhwQIS087sA4R3Puk4yGr0GoxhcXH3UfgbISNfFJgqLReZT7E7KYqu5epIdOz+dICegpJQzKFyjM6dIKv1+ff5HmwcP3ms+oul8RGqFeqBM3qFQyayR+YEUjE85jM5JKgo4RDpaXpy3SoNZZ3PZuioVdy9e1mkrujsl+8TB2KWfrPV8bSH/IRgIQAgELTX6vHYw73Lm4lzJ7sE13CmT6vKSsL9mP4z6EG+OO5HNExmlpIbsvH/I2UNqLuaWmsaoay1I1HmRmt6paqhbFiiUND59BhArMoTOQid2DKaMjGcyzMoko0nGGwyh10p59jX2Pzdt8URGDjByUxzVbKV5lNeW5E9e7p6wzEnWDqAESI6NjQvsaO/PWmpQi+nsYi5/zZ3Z/P5g65KiY3Y2lQJgQhF7fvRYhKXN+1XxftTyKLCBJU6AUIFrW7syxFynwO7YmEAZLNuNmzTadiVLuOvmSbxa9Yb28P9AMhqAUPsCgU9jk/VijrF+vT344AMK2HhvwAmmN4wRhhr0JuP+cUTFCAfnSmqwnn76Kfsf/+N/SvJGQA8gxDl1ZHDEpdplZ615NpHcFCjEhAjVTtQQvvaaGrHjVgqrAkMIk0FSiL2f6wCswiAyToAGglQkrIArGAqCfZwnuYapiSkFvTue226bHtqkYBS2iWundqv4CfPE/QJ0AYTRv/APnqmS+i5VX52v4fpzgvdcsWKZZILI8TDiYdx7unvE1ME4I8sDbF+7+q3WMYFgT/cy9UIDDGPgQ2BKIM/coYdltGZxyZozV1KPpL0dtpsPJMltre1KDvJJmw3VkA4M62yi7g75IzVk7N2AuuhFybhUWpqtaxkSxQ0Cc3wg1eR1YH2YJ9Sz0TqM2k/YNb6HQylBKO8hgDU+VsMQct6xLjGzQfpKo/hlPd16Zsj0YKNwYKVmsVxusZdffl4mN0h9WSvqzfj7j23/vgM2N50UMW2NAobtHW1qgQKgBpjQTP3ylW9t/97DduHCJas0OyCcnVlQneQLL+wQCGcOfPnFl5JWIhclUQHARV7JcwH0cO+sA54rdY/PP/+C1hBuvNXZGfv6m6/t17/+tQ0ODAhsACb4ZCy2bd0qOXBrpaJEP0Y8gFkY93ZcW6en7PNPd9rhw4dknsN4r7lrtQxsHnn4YclM1XdO4MV7IKeTJq+0w7BkdlYAHdkuCZ6rV6+J9cKEhrpDQAPs7N59+8QKX758SQzpS6+8JBYPUyatuxXLtdYA9Tdu3tA+BXv40AMPWXV6WqD3yCHG9ILWu8/1FQKRJHpgXru7uzLlGceZkhCYqBT6Kyd7wKwnoXMWCeAW6tw9YYipmqtl5NehGkJvO0ENYXVu0b45dsI++v3Htmf/ATt28qQzb0tIRj1NllUo6nnxvdb2Vm+7cvddAlAw0CEZlSSXmmjKmVLiFGY3rndgwA17/AwGFGJAg/s1UtlUSpHiMI8BiMdQRdK/0M0Oc+VdrrZxQOjN592jxKzSWpajMj+LuuTqzLz6ijaW+Fu+772EWRece8yf7wUQEprxOZFqCB0QnrNFQGCl2RpaKur3wkEJIHSTlkZr7eyw+YYGu37zluzo6UU4gavR3Jw1t7VbEwzBIpMg2MH0WAt9CAmhqRck47+snT6Ey629tdkqpSar0i+uwVS/0lxps4amZrvRf1suo7cnRq3KhCs36tpD+Cf7fNUQJpt2ZGE6iZMRQ2TUk4mAgwtnCOsBoQezLvEigPLMOM3I/ffR20urnOrpqtNVI4jUhk3/rekZZdA4AIpuo/UH0VJf55Mql2tmemctsKhvyQPamix1AYAVGcNg16JZNX8dEi5JHjPX1WRkkdz5soA0sT9RSxNSzWBJQ9bixcHJHTJtGMXr0NKu+74DT2SjOSDMahaXkKv+MeOoAC9Mf0PmG97BKcgvxg05+5gufgmG0FkfZ4PyouHUMy316hFbkQ79jKlLzJzuu2AeE88tZA0kW/RMqKlZmNehoLYF31FD6ENZm/Mu1hA6IPWaT7khUjNb54AbTEHev8vlz/weWn0SJWyaApRJj08WOu2cWhPRkiGuxxMHuSQ71peGPUk/on5XUluybMncqei642szmT4lmTmAUPWAmLLMVq2JtgOAwsUF625tERhsmK1aSeCwwZZ1tFp3e6uVmkztbErqN8Su70GjxkPSLZeGuoGRHwJugOTzkudRdAv26wUQ5wybM0Qe+EkSKXmJr2MO6qiB4n2jnpAghvfLah0Ac4DX5O4Z7RM8CUHCwNUO4eyoOdPUpGdFawUBtjSPckDo8ljGfHYOEOgZzpDwKtvJWCbzI17fa/7cVIaMbFtbR+bUhgwKgEJWndclsIHtLDL/RSYx5mEAzlBixCHpzLH3XGPOwy5x/0X3Sx8PDtbY96JWslCn3ZCaPSd2PlQfPFuXEnkyIxrXMx44OI6pVxfr2oyG9dE+A1ft5hakQIuSco2Oj6mR+e5du+zKFfqsjenZaq4HCy9VTLHAxsGgjk4SJov5z3LOQDyyB08FmT4gi1YJsBwAYqST1JEp6GtvVwISow4YGmR2sD2MO8Hes89uVY0WLAI1ZwBGWI2psUk9p0q7Z62ZsgQhqmejQbUy5l5HhsSOujAAD8/ug/ffV4AKIOWM48OlePfKlAQZHQE0AJNAHQYIQEjwjhyQthW8Dg29qRG8Z+M9qnXERZT7guHi2Wt+i7U0AUVMNQA+/E7UXH3nGfAHAGEARa0LOVb7USTnwErZ1t69VkY4qoV77HG1HaA5PPdKchg2CZmh6upGRyQZo/SAtemv0Zy5N0ryTC12e7vAIM+FGjc5fA46I8fcExuhmr0eW7Vyld21ao0YKeoVr1+/aeNjtJpYtOU9DjwZI54Nr0O/vCOHj9iJUyfsdn+fEgE8Q/YPTJfE0learZc+jPfeq1rA/v7bWgtr162Voyogi7+DlRweGdY8Z90QewH2YUl4L5Ign376qfZBQCZzjNf/8MOP7MqV6zY5WbWXX37OXn31JQEq9pODhw9rznz15W6bGnF5dXOHW/KTaPF2F6u11xAvMSa3btLSAnMXmCEC5zn70Q/ftBdfeF5/g/Rxz949NiKzp0V78MGHNE8B8IB2pNFuPjSre0PC+uKLL2nsAFI3b92wg4cO2u/efddGh0e07klQAC4AcyQEMAziuQJSScLwd7jKdrS12vT0pH220wEh7SJw5nx48ya5o8J493R1a11xP0gAZUiSJeb9rOZsuHW7T1JRXIwxAiJ5QOKFmkPmA98/e+5cxvyz5u5eu8a2bd+mOk7cT5GQAuZ4fXqSwuYCar3VzArr7+uz82fP2rGvv1GihrWFdHjD+g1SEDz04IMCldTyek2ul+x4jf/SgNDJicxU3JPeReOzRBgIFuq+nR10QFiy2Xmz0fFp2713n/36X//Vzl64aFdv3EyAkBg78ypN5zOvkEtXibW5ViXiObet0do72/SZA8JFLwFJSgtPLKaawYYGtTAZnxhLkk/3RpBrdqqd9Bg1xcHpHhzYevwdvgZuRlib5M8BoTtQl5qbrLniJo9xHmOzMTuLS73HN7NIKlWq0aD1pjKixfqo/o+Nev8TvxeDHi6jAMJvUw3h1wDC1mZrwEa6tcW6epbpgGTxK9hdMGtua5VU9GZfn41NTVqVAxP6dXbOSokhVE/CZD0b2U8xhAtmjdi3Qk0z7vOztmr5Mrt/wzprQaJqCzYxNmYLs3MamLb2Tiu3tNu1vj67AUs4NmLTi3M2x4TVQ0oBgg7bBAjlAOiAMA5qBSNJHiq505KAMElcU81ebpSQRizR5FoECQyyyVH8zcKXA2sjToIe3PxnAGEwmO6yWchWpAnlAUPeu6TIEMZUqGcP4/ui39UXzV9XWf6UQZcuGiONJJ2S42gyUgg5X4qoMtaCBRFsRBhtuKw05HJJJFHHVPqXOZBx1rJQ9J8coNwRNpe8ZcFSHQgqLoEiQPpDgLDgu1LDECowTIs8C/ZqwGFeHYrhjM+rMBFJGxduUkgHoqZSbpUud+AjmMIAwhqNVOcY4F/BcqHZfTCExW0ifjfGKNgFZKMZOxvGRuDBxMB6G4G8NoukB18zvqol4XBQW40k91STdmdkYnw9OeRSyyLjGPcXgCBYUtXSpaQMQadLv0p6r9mZamKDonDbn6iPvzeU52oxlYEdZM/AaXRxZtrbTNiitTaatVMLsrhgYwP9+llrU6O1NjdZC9lB5r1AnZssYfIQhhpeQ+gMYdhPh3xL4AHWW4mhvPeeO2d6M/c8seKqCDF/tDHAtjo5ugbTG20V2BsI4AmCFtiIxaayJh2QqHav4rVkSqepljG9VzJaYlcKQxyMHgCFBHvREzDGsLiPAe7Zn9wt1K8zDKSiVypg15u9ew2haukaveG11+W0K6NO8EmyjABZEulkduUSVGeZ1aux2T8D5Aa7yNxw99DpzIiEOc3v8UHwH/WTIZmrNUFxNjTUHWSBQ3rKPchcogUw2yazmqjZiFoPBWdz8173Xmwdk5hJQA7mFMrsUgoxN6fWCwSkt272ybRjKUCYAd6kdtBzADjgsu2trPVRAwhTqQBjQiARdv1k83t7V2idXbjgDcJ5TwdNJQEOfpdnwNcE61jT8/nkk0/ZiRPH7be//Z0YBq55vjqnYKq1ozVj6wGWBMywRshjCZho6QEj8fOf/1zvQSN6agiPHD4s0CAVxNy8nCUJUvkd6q2++PJLPZNVvb32yquvCsAA6jCFoe4NOSisxAsvvmjLurr1PrA6PGsYK66FORHKApgyHD4BhDCNyIGj9mfJ0GcJQJjvmUjUfc9WzagccgnK3IEZ6SBj8Iuf/UJyV6SMYyNj6ruH/E7zEkdIddlpsKGBQZm3AFiv37ghoKy6yDVrbO3adfqXceDAnZqelEEOv4sLachCeU3WEm0fHrjvAXv0kcc0ljzL0ZExu3rtmp05fUa32tnZpZ6UAB32bFghQMC//+7fbd/+fVpHYRTnsny3wuc9aGnhDEVVa5hnSx+/x5LsFfdDnsGVqziHOnPJ+wAgeNYAQgxtYN4AuLjhslfiOkt7lmvXbtlzz20Vm/fjH/9Ya+3oN1/bRx9+aF9+sctGbk/rmiudHrMRu3V0sDaRKqZkzaIJhLLnaJ+aRFo3bT/7k5+qHhVm+sy5s+qpSH1cOOwCppn/uJR++OGHul/Ytueff041iqwDngGM/oUL5+zgoQP2yc6dcnhU2UJjowDlG6+9rvsCLFGHSysHJJswbhjYLINJW5i3QwcP6nUAniQRYNoAg7DFShKELwMMYQEQRqk56wcwDzN469ZtmRNRDwwwJYEIWFQv1FOnBeRgRXl29957j23d/qw98OADtnHDeuvobNfzhAlW64pqVfWWJAZxlL1y+bKcaWkdgrEToBdGFpDM82cMpbzRfPayKS+dSKovGqakcqVgCLVvJUAYIOdOQJhUbgqnveXEQkPJqCGcnJ61i5ev2Keff2G//td37Fb/gA2PjmueqhypJphzs4+FOTebY98K9ZVUWbOLNj+xYM0dTdbcgSlZm1QyRZCmNlPpviJ2QSETpTmRqQuH7syIkHGQe6grdXTO0E5PDGCqIeSaU0zgMtUwtEwmbjIhU9ZZycyoSeQUkAmaxtndhPmgFUnU7H8vgDD6EE6Z2bf9A/Z3v/4X+/r8WVtALlppFiDs7O6ycnNFE51ifsxk6EGG/fzw2LjcRmdt0aq4xhHANnqzeMK4IiCUnpoHa41WJntGHxEGvcFsTe8Ke+Ce9VZmds7P2fTEpLMGRiapxRvTDw9Z3/Cw3R4bscmFOauSDc6yEJF99cAqGL5kCJ65PHmQ7MdwMBgB7ngYRRdNMRfJeEIHemLmali3KCLlvhqatKAla0pN70PXHoFZGLcEGxfyuQjscwCUQINSmL5YvWUBwYJLozJGKxZQQWq3JFCIALsQ2Kv/WWqHILOEJOdTsAtQFKPl4CYC2nhfB3F+fdwzAV/cl0t2k8lIMgmpPbwdDNbguqKDVbg7pefl4KjA0KTsTRZVRYBVBxTrAWFxXIqAMAMfWY9CB6gZwEqvH4mUCAKTHjaThgYDwq8zf2R8MYe7pTNzcfAhOyi+Z4zNHW6q8b4FM4Rs3KMlRhE0hwtucqKtZw8F9MQMJzMcueN5D0U33vAaYA40sRnJMCiutR4opxLhzFwpfi/mij/jxPIJ8LqEw1lJ1+qzoSLX8HYqbsISuQI3qHBACBgs8dy5h7lZtZtYrM5YEwFPAoTuOmo2PzVhdBvCbbS5EWZw0cq8vtihueROieTN5zgyFNXVcXRFa5qkA/TeRF50HsCFvdCLwMvZGPleA3PsjmgcGjPVJKFMoJBnJ2BDTa76+NMAACAASURBVKUa3zpLpx4eyVQl8qMqZk8N4b2g3m3T2UN4DY1jtK5I5kR+wACSAKtuXc+H16e6u6rYy2o1N7ApyF+kBkhJiKgFBZTy/964fFF1lUWzGa6b5JeeebiWphpsMs2ARv1duawghGA33/9mxbJFsjGMDiIgDkOd4j5KfRTZ3FxOmmdfeZZRpxqACZYTEwIAoZxNeZbJDMDrgv08kGV4alUU65g6H9jWMBSjxgU2CyaCYJ3awzwQ8L6TLgJwBYGMgSKhpQbKZLvzfbXI7QvUFozEuDa18Wht1bUzD3GwJFDmTWN/hZVifJlHsLYASKSaBLZICKktfP/99wW6YHoyMy1cWJsAlG1yvSTYpPYJWeSZM6dtYHBQAS4GG1zH4OCQ7fpql50+ecrmF+eTQVnJ3vqTn9jLr7wilgG7/A8++EBBDbJCeiPCFAKU9u/bZ599/rmCbeq5nnziCSlwYC2R7nG/yO4wh8ClkzkAUOJn9GFDVgoYZK4BknjNMDcioHJyPrkGpv8PZURIY8N1UM971s9Q5FySk6mvEc6t3jPvuR07BKr7+/olmSw1eW1pRxttK5bJyILkEmYr9Io7evSImGMCv6jvpI8j90pim4AcqSK1fWfOnNU8Zb5TS0eChfgDVmf9ug1iA5FkLuvuUc0StXoAA5JH1Okhg5Qb5OycHEwxb9mzb4+dOX1aSQveX8xkY6P+jjXf1U1z8uW6dr5mXdAYHpaIZ0K9LHMWVgx2cmhoUJLlVb2r1H+aGrT3P3hfDrXU0yKtBGAA0o/J9Odre3zLY7Zjx3b1c0RFRRuU3/3ud/bpzk9taMCTO6WKJ+mJ3VSCpP2sJKZww4aN3pqio0PyRySpA7cH7M3X37Qtjz9uh48cVi3d1WtXlTwA7JFg4PlSL0mNKkkHgDjMNW6wWx7fIgCFNJzkwvHj39jBgwc0l2k1Q1wFG33//Q/YL37+c7mesg5gha9fv2afffqZnilz8+41q62zo92uX72q+UfDeiSbsOCYKpFQAEiG6oaEKgkxl7q7MRvPEKYYGTSOu6xB5jxgBsYQkD8yjpR0UP0fAXMwxqxT7vnlV17UGK3sXZHauQzqvsJllLnGdSEpHh0e1X6BIzBnfwBoaiphBgG6vid5giPcN0lMKhaJmFFnU54oz1jCqCcspPcjLFS8xuhyxpYq1lhqsenZeesbGLKDh47Y51/uso8+/sRGxiZUx01Szsu84sXyEg1wQ/T0LSYEm1mTTRVbtabXetes9F62Sl56olBth1KrL6SZfm1uXigHcyW4XSUU7bIA2HzoLGppzRKiSpiLUPHa9ahb1/+nr10ZlDv3c82enPWehUhC+X+dCUosuVeJxx7uyRHtr743QEhTej6vDgzY3739L3b03Fmbr5RlKoNktLWjXRQymU0eHA2qp2Zn1J+wOrcgI5k5DkEyAQ2N+pqDE/FfERAivZibrlq5EcMKmmDzLz3PynZ370q7f+M6a1iYs0UMOaqu5yWIUVEqhaDjEzY4MW63x8ZsYr5qM7jlZZLUBMSTLIepRMarxvmwxuWxtsbDQWFyIYJRKTKEKcgumnVExjELoKQ2SiYratRbKpjAeO0KEyikOeGQx+HGhztgRlYmGV0GSkg1X4mtTmAwZW6Cri60c+Be2GQzJidJ9HwW5vVy/DxqMQQ0U2AYQXwOnmudPLNsa2bM4xm2MBiQLX5qlVEEJPr/TFblN1cPWAq3nOvTUw+7GkBY84t5jWXx277R5TWMesbJ4EX3tkSZSWTDIjjX14WorQgIef2sW1qSpMYcUhAOwMbBcG7WGa5Gz/6ozjAF8p6dymtW4/q/i+HVe0aaMUl4mTv6fmpzEa+Xt1hJwDz1QOKrYp9KZ3Sd3ZHFv14/d6ysG+oMMJDacvFEsncPmVzKKBYlF0VQSBAQ2XmBscTOKJGW2TvHmHguWTWNXDffBrCShZ2ZsobqjJUwrqHvINK3UpO1l0rWWSlJPrq8s8PKuIvagrXRbw/pFgkn9cCb0IEI6EIKhkyO+hIyigLHC8lts1R2FpOeejIjmXCn1GT04H3sFvVMmSulsjdxZwzJ9oYLZ7BwBM6eiHGGlr/lPVmcMV/Igkb2lZ+7I+dMVpNH8MZ7IOOPA7J+LcXfMx+iHyEyLpxkSVYEc+sMW55sisNOdRgJWHKdZOABHYJP4SCsHn+5FKa+RtbZjw4FtVwvQRUBKUwE9VMAPjWYJwE4P+/uhh0dmekBASQHNPfPvCfwpyca4x+sINcYH9HKgj0olAsu5XPZK9+Puk1/7dns92gfousv9KdSTiDrNZjvBTJIktNpaj1Rnbf56rw1kt1M54dqOctIXFPWmGSbXt7rjbX/aXOJ5JivuahXLq67LFGU9iIpPVK7CHrtRaIQEADT5/b/WwQ0MKvACObGDZiGIb0sY8oYdnTATK0W8AEUAAqRwn3xxedyyGS/wriBswkw9s2hb+zK5SvWUPEaHgKwP/3TP1WfQ+YEtYq/+c1vBEgIPgmuCdhhOPbu2SNWBhnp9m3b1Mwcdo02GfQtJJBjfiCz/PbKt2Iv7l7jhjTR/kCqGTPbt3+/nT5zWvfA3JHsWvbxyfVayg1nWmM+M3S014l1MoMzeEODdXVRs0NbFRqm45PQIIdJlxq+oJ56F85dsNHRcc116gQBu8j7QoYIO0PPvV/+/f9WMM6a7V3da49vedxef+N1yWJZd7RG+ObYMTtx/IQCQ4xLYJgw74LlIZgkIOymd9xdd9mTTzyl/+f+wyEWpopx3bxps+RlzGHq+w4fOWQff/yJgkvGnnFnzcGsAvCY/5s2bxYAdMnrqMaP90G6yb2wNokdACLnzp3V80dmiFMsUlPmEcwVxjaAfV6LnyOrRE56z3332pYnnhAg5G9JnFCrB2s3lBIoCsmVZ2a/Yy+h71/ZnnrqCSUyuC/2AFhAavQuXrxsO7bvUJsF3oPrYrx37HhO7Vi4BxIdsOcAZxIHsGAAcUArYwHLCbjkZ4cO7pdk9PDBQ5mCi7EBZP/lX/6l/gVQsj/AeH/yySdaoQ8/vNnuU6P5u1RbB2Bk/2qjBycxcmI5AYRhsMU+raRSapWCSyVjQoLh5s0+nQOwsMxT5Ly0hUBe3dxC/z83IoNdn56atNV3rZJhz49+9EOBUEDs+QvnJAnnWSK/3njPPXb1yhW7RLuTU6f0vsyDvlu3VOHBnGZsALwBPPDqUNyS1Aw5++fxU048eMypfctTn5k3gCcxE4BL0kqSaEqRoliptFtzS6e6Epy/eMl+/8mntmvPPvUfJKmGSmMukQj1bScSc1Mf2ulrkjcYQj2K/DX1POVMV29USiiaUZq4EZr2YZXOkOx2QKgYUbG/X73X9k7pC9YW65I9NVQ97Bmx70YJRubALrOYKZ3TwTqTEFDMn4wDeWacS7EvaSyz1ha+//u5Vfp+JKNg4elFM6oBrg7mgHCuueQ1hJVm1Qp6gAiD4P3mpueqAoQzZFwF/khyOyAUGOQQ1SA7S6jaEkZ8zoOfcgPNsOkn1iCWcGV3l629a6XqCWEIFwn6FLjMa3HAUA5NTNggzYInxmyCbD3ZXAFR/ceZ2cTQMm8FCGP2FsCHHwhLFP2nh8Ei4rCXVCnVtJHtUk2htF35RywWrzlyQKgHSsFSQeoYEpeQTSmzKctzep2lHHWqDcpqkxq991V9oBeTO14/u5qQl4ryzxkgUfEpeBAgLBTORTAXwWExo62/SWxiQd15x/3ze/z9HYAwSd1qwE26n+L3oqWF7mcJM4DoSVdsL1FkyWKMlgKX/qQj4MpNg/6rgNCvNVjjPCgO0KvMdGIjGB9kDGz+gIEwqJDUIJMN3DkfY7Oo3wlz+VOSeQSgLIDFCCC5nmwTr/t/1b9mpjK+Oca6WfK9w1o6Y06Tnr7BW0Vk459qquLQ8A0vbXxpL3AHLn/DYIvyjTElZjxi1ijH2qZFzSLs4GzVGueqkovyibkMbqO0n+hsbrbe7g5btazbVi/vsWUdbdbd3iJAiCSdAxDWUXsLWn3D6W1aDmPz81VtxoDE2JhZ015DSEP01D9wfsGfpxqbu0kV0kspRPS3Lh2encsBYSRKeE/2Ew/iHSyo1gEACaOc6g9DGeD1pG5WpERLkvLq72Ndp+RAjGGA7GCy4++0d8ynet2Mkc9rrAO8ePYzNXtPrqkE3QBp9iwYRsAlgEiBtmpNi8GDA132UoJtscFNTQq0OCBjP+L9vC8jslUYSJ/T0e6B8QaEhhSOMSC4letqUdYdoCtY+eT8FrLVkNHGXHMZqt9jzM1MrqRMuctzYUIxmYlxjOQQfzcx7o6qsHYE+wBUQIXqN2EV1TcrpEUYIbD5+lkVHzWA0Bdddl9ZsJDOLomnCWZS8sn3QCSPuVkCAT01h2+99Sdq2cD4wVwhc8VMhOtl3jL+zHmcJqn/A0ASODP2u3Z9ZTs/3SlDC5hzWCLGgzlx+zoNwsessdIo0xnMPKhTRF7J/KAf285PP1XNGrVdtGcgs37s2DcKUGEQ33j9dQFQJIwwWh+8974t7+mxu9fenerSpiQv5T54Dc5MEjHnz5/T/8OAHjx02I6fOK5gmZ95gsn3sOYWQJ/Z7IwnPsQCIDpg2BecQYQB4RkqYF7RYxvWr7P7H7hPgBYXUcxiNm68R+6Uq1dh8d9ux48dl9RzZGRIzb65dxwlAVOwhSdPnLDf/fbfFfDTp47HjNOkGok/8ICtX7decktACW0EmPeAJurWAJjd3T1isahNhXVj7rzw/Au2efNmyQmRS+LuyjPEmh7Ag8wRSeqt27fs7LmztnPnp3oPABUA/6671ojt5e8wFXn4kUfs2WeeFfADOEaPQAD5vffdJ7khbpkALoAXLqmcJfyMcaYnHowzEl7Yqsce4/MxAUxqWOmdt37Dev2Me+N1/uEf/sHeffc9MZfefBt/hWmxjIBBfq+np1tz4tVXX1GvRu6PZwHriOPojh07VCcIIGTOkJwgkUHCgL62SEF5L54n945UFJno+vXU2HUrIQQzy1o4eGC/nTt7VqxasPDImmHUmcuwb4DckJ4P9g+olABGFvAHI99Mm6S5eUmn5SBLC6Rm9rk5bzaOrwYSzd6VGmtqCfkamTAgl/pAEh5dXVxbRWNHkoBnTGLlkUcf11xmb0Hyyfvcf/+99vTTT6rvHvWr1IwCBnmOML/UDfJaOM8ODHLNJa1Z7gPAw8+ZS6g0WEMOhFwe6sljl476fug7VCTNfa+NiCeVMNQk9OPnqYwrGrzzIoCgcos1NbfYpW+v2vGTp23nZ1/YoaPf2Kkz52REqUReijUDVmb1vhFs1QdCZuqbiFkQSZLHHn1U4NcNWfCcdImmA0LijWgzlcBgOj8YmzAQ5/fYG/kI87SsHESJtKjFz01lNDaeJc1KL9hHYZUjGRClQk7IeI9vkptcq/bj1APRz2mv9f9eGMLqotkUwUyD2bUECI+cO2uz5Sa5ePKJFFTmK1jAJCQ9uzhvMwvz+hm1hAKEZDQAhKl+LNi76Mvl1vESzFjjYkPqQ0hfsUXram+13mVdmckM9vLeKHBBNYRt7R02NDGeAOG4AOFUBgi9UFAZi8xvxVlKAGN++iZgEDq3AsqJn7hMqqyAQwEYkyPVoojxgcEsFJHGa0ti2ZBaWyRjhgiQirrikDlFIOgGL5kDS6GhNbVMpRoJa34jXh8ZH/UAwYOZWkAY5gx3XHtiyaI/4VKAMIKQIiiM4L+4gOoBobIkiTXK2YpCRiTJQbPXqmuDkQVNsTslo59g8bJ70WJMsDL+TX+sHylNlYLeYPLY+Wp65/gfZNmwgnR0KYYwri3mV/E+4zVCZsszDv04gJBglANDrAdF9qlOb4n97rsZ1Lpgvrhn+nAUANpSL5xqa0M2HdcsgLjE/NbhkMbSJRcxwHlmcMnrT5lEgZvCBEqxbCbbDilqBLuS2+m5+4JW/SSBHYqBuVlbnAMEzlrD7IwtTk1bQ3VaALGyuGgdpZKtXrHM7sKyn+L75ctsZU+X2tnQSqOlGQkHDeObxDzy3mzOyEJZV2pEr3o3z+z6vXLPfnDxAcAnMJB0MzGEAhkALjGMLj/nsOO1+VmAsjCZirUDe8fh5XVNIel0hpD1GG0/imvYEw85+x3yyFAGMLcIQAKESsqZ+j0KhKdah7gm7omf+zxwNUNkQGN9Zs3gkyENX4eTKAdb/H1xHbkM2BnIHOjlX6vHXwJN/no4nnoPOP7GTWb8U/0DZ3ztFMdTyZckaZdpDk1/YWvjwE/qC14zu7+oBS3MdWWPNRBR+0iLJUzNvJ5RMz2dJ1zn7b5+1ekQ4If1OEwDIJIkJklFQBLnCNeu5tSqJSwcSQWGcOn1nxKCyRQK4MmcKFeouUoJmZA9NTYp0NuwYb399Kc/lQwUVhDwAchDgsa5hgzTa4gbVN8HEMSFEadHWCDqI3fv3iVLfRhoEiSSWlImMuXJxYZygwARRhuwgzQJp94KO3+YLFpNEHwCWHhen3yyUyCHpAm/D5Ai6XLowAF7+5//WdcAc0EdHcHsnj171QYCRoO6OUDO/v37tN6ozQNY8nnhwnnJ7jwB4mdzS1tqkzPtjZ4l/W8khlmweVpqNDVYKbU0YG0RmMPkEWgfPLjfjhw5bJPjE+ofd/fda+2pp54Wa/T1kaNq4g7AYuQBjQDhrdu2CRgNDw3aAZxcAb7nz8m1E6UQATjBKp80cGdOHDni9ZBjY6N2911rbOMGwOejCjiZTxgAIfV8+OFHxPQCVlAPIFPcs3evZJ33P3C/xnjzpk02XZ2xGzevS5IrB9ipKTl9PvrIo9Z3u0/SzX1798q9EjZl88MPW0d7u6SXSDC5ZuYLwTXNvtnjAYtcI9cLGGM+A8IPHTwkcIVjJ+NC30bkjCR1cFrFR4F5SAxCMvpXv/qVvfvee66Okbx80voHBiVJZm+AgVm9ulfj+NprrylBwTrimg4fPmJ79+wTWARofvLxJ2JDMZ2hVQ/7JmCQ9U7cA8NNU3mYRsYNdQJLHNbnq692ySH32NeM/Y20d5nmFL+7bdtWsdfBrAJyif8wFlL9aLksMItShP2fdU2tLWCaswPZJxODucpYsIfCACMDZi6RnIHJpI0K/8JoIWUH9AF6WTfEEfQYfHbrdr0+zxKpNzJ3mcA8RK3ifUpaIO3mWgDA9D1E6s96ZU9iPEjkKIE2OGgrVyzXfQD4aSuCtDXiH9WlK6lUCwbzTS+CxAQIo6a9ZsPKAoIs/o8WEvQxt0b6mTfZsROn7eDhr+3zL3fbydNn7cr1G6mHcYPXD2aqrdq4Yik1F2+PzJg5y/x49LFHVYup0qW5ee0v3Fvs+U6kuENosR+IS0aLjhY1kXb6e48NcQ9V/blc8f1fSBO5U6dEmxK8xBqVFq0L4YAgh1LCkj6EMMyqeSy7i3Wc/fH/3wsgnAEQzptVG82uDTlDeOTsGavi4El9D+5sOA6R0V5sVFZnAlkFjFlTo0BhSEaDIWTRy2UyJKMRjP8BQNheKVt3R6uRr4dbQxomS5oG7wfU2tZhwxNjNjg+brcnJmxirmozC3M2j/42GEyyy24Upw/OXa/7S+FsnOZFAKHfdB4p6kb4N8xAsoJR3keUc6rdSw84pk4AwnAALGZti0FXZKgFDAuMoCZNliERgsl6IhZZngRb/lsAYcbIpExRXJtGRE6qieWsua47w5aoO+RwZdFEb5X/LkDoT6goS/PFmDEE8cBTgBzNueNK/fGnhEEKfIu1hMU7it6EkX0vMpZ1W5SmjRureBuHGLd6QMhryrUwMYT/ESBciuksXmPx5xmATc+syAz6HIqg0UPaYlAbrxmvIala3bxeKkhVgJX9oNbx1kX6/tNIsmRrJEXVkplmPv11CYLM+Ckeag4IlSDCBQzzEjb16pQtYo4CQ4Bj2MSYNU5MWHmuat3Lum1lj4PC3p5uW97d4Q3tcfEic1dxB03NlQQIOSRw+VKD4pYWa+/oFCBUzVUDJh4NOmR4jhyoMlshGxlOw8jcxfom6asMHeYzySi3Hwkh/r/IBtLzEDlJSEa9Jor3855LYaiSmUAV6kbDNTaMWwiMkK8GcJJzWmLdCL4CEDpD5rUQAf40RxJr62rmqCsJ63R/iGqiHoZKqbl2cZ/KEgyRWElMdDB92p/DpCf1E1RtX2J6wmU0ajZzRs8D/2CDYh1ne4GepTuWFllOxobDV1ev+RsOk3l7G+3TekiJIUyy3ugxWlw7BNynT3nDdBgTGAtAobfLaLdSc7OCQliLWkDo/WQdWS4tW69dc74OxFCz51XZS0pW6XRbex/HVJtYBwgBM6dPn7L9+w/Y3r171PeKMwcm7q41a8TWyjRk9WqNJ8wrxjMwQxcvXnBDn+mqccgq9aCe6Wm9NzSoJxpujNu3bdf/UwuIZA+GDAABwCG4hpn8t397R6wQQIGgG/A3NT5hX3z+uf3ql38vYPPIIw8LrBLsAwYAQYAa5jOW/L///Uep390KMUsTk1OZO2n0J+TZwhBSf1tuKmt/dkXGhJ7H/CyAsNFKzcjxPBkHIETC+pO3fqwm7adPnbTDhw5JwkmQB9P01JNPafxu3bhhx08cc7A8MWFPPvWU/vb1114TaBgY7Ne1A5joX8eYsnZh3Wjm/uSTT6h2i1oxGDCklmwYMKTbt+9QzWdnZ7cAHOAaEN+7apU9/9zzAuBIEJGmMs7qP/fA/bblscet0lqRQ+jnX3xuJ06c1H28+NJL6vHH/gEoOHHypNhNnvXWrVtt44YNeq6YxezevVv9zwAMr776sq1csUKx3qVLFwVCmUvI2C9cvCAwy70xAUkoAIph1STxXbtWrFgEuawT+v0hu6RekeQKa5peeefOX7DqzILA0rr1q9WG5PXX39A1sLcCVE+ePGUnT5wSeALIvPfeu3b61GkxZrB07MVRvwwLiEMooBLWElkk9848JlmBGyqS16tXqP/FBMvPKRxE33jjdbGxTzz5hK6ddcsz4Fp3bNsmBrezvV3GQJQaIIHv67vlDepHR5WEIgnCucMHzBRnBGY3tESQWczcvMArRjTUTVOXyTNjHlw4f1GMPAkAkiNr1qzV18wl1g3XSHuZzs52XdPNm9dtbHw0MaBdWiNjI6Ny+WXOesmCu5miRIMBR+oKE8uYANZZK0AV6vDi94vsoM7w5MfhsUMiL1JiuMi1FDLEKpOQszbKGlQsDYs2O79o03Pztu/AIduz76B9tXufXbp8RX3Mk0OTN6VPZ05RgurXsWQkIsDFeiIxgakPWEEgMJERJLLqAaFc4kWouE9CVnvsAVx+RpBAopwmlQVI1RSxcCToBAi9xIbzL0iAMIVTSUoy6PH6Qz9vwztA5RoRCxTUQfzO9wcIF3KG8H//OgHCUqNZS7M1kh2NBztH75SqslELjU02RwaczBxa8FRDyASQXLQACF33aHIXJbjCJpY6QuSiBGhIRtvpG9ZWsTIUNoWYZEFTM2jkok2lsg2Pj4slvD3hDGEOCD389D6E+TR1yap/eKCbvhEyzIwWd/CV9SrMGD4ML7wGjADLC16dLc0C5/T/so0vgMpiHz2PMVKGNfqOqW1FWQcSvxtBWDCHHlPXLrk8Co/FmS+SCIiUiU+F2rHIlXHA5zbJRQNQ3AEIU9ZDr5WMYiKAqpeaFpdnAEI2QVWUsYiSlC2uQddekIsW3zskow4Ull75+n1tX85ORU+8IKvCSTZjx5bYPzQ2qUm4j1POsmS/ngJYxzU56Iw5lL+sz+kogs5cNhOpFfWY0QIl5Af1klHul2RLNk41MoylN8Ei4FVWLWRkSfLs+1qAwRxYeSBco1jLNr+oW/pjAGHtMxKnWJyI2YKrlSZn6s/0DD0g1rUmR8d4EX/W8ZHDcDWlR+KX+hAuTE3KPGZuYsLmxkZsdnTYbHzMSnOz1t2zzFatXGHrVvdaE1KRKpLQGcnRyYbCEmLAofmT6nuZDoAyCskJLjhY+XADGU+QcMjLtXIJQEjApL6lybWOPaUICIPF4/54ZpnL58yM4RBKfVOARKRVfj254UCAQrKRqs9QryU3ZZCbJi6j9I2kXgVAiMRz2iWuHJIAIuRLbpLjrppuMOPXnRfKUxPqjXZD4s7rxzoHCAb4VKKjuZKY0vwwjX0j9rM4AL120Oss1OoisYxKHqkA31lXng3vnzGcqe+qZ/u9NyfXFNeX10Lzc2o5vHm9g0eXc2Z11SkhqASgnBijfrIOEJZKctxl79R+kJKLzEje48L5C8r2I8cDEHJdzBs9p+ZmvXewtAJthdpfzX1hq7o9fukl7wwr63uxSTbzK9es0hzgPUNCy2vCQBGkU8MF23b8+DE7fPCwHdx/UM+3o6tDzb1hxGBFmDMEs0jzAIKwEUjkYDnCEKG1uU1jyBlYpWUJJQjVeWXmX3jlRTFO1J8R2PL3jAUAL14f10rqCrkHQAggj55xgBTs+3/1y1+KSRQQaG3RfTJ21BMCCnk9mEBaZ8Da8Ny6l/WoDQrDiMwS0EKdovroVbwNSwRoCsAkSabcI5llNJGQcZdjpIA0WqdekLoj5g21fsj4aHGALPG++++3dXev1bwDZGOwQn3Z5s0P2zNPP2VvvvGGgnPmI6wOdXbHJK28qBpE9hWSHI89+ogYMMxYYOCQ0l6/el3PcePGe2VsAvhhvgE0jhz9WjWSgHZANmwjr49UlntGkgpzxJzgGeHASa9JWn/wuzBmXDutCEiSICsF5N1/330CTOvXrbPLly6rVQNmTQCXF1/0VhQkj2ArASZIi5mwQ4NDdujwYTt06LBAEb+DZBZWjmdFawuYKc4IxpH1/s4776hVy8pVvYmdrqidwqlTJ21sdErrfN36u2z7ju0Ccxvv2Sh2BTB0+swZO3vmnK0FDLe22ke//0jjBrNGn0AAIeCKuc214MD6gx/8QHPf5YMVMWY8T+Sm1OiNDLjRCiwx5zTr9eWXX5LMFKaJMjrCkAAAIABJREFU+QI7y5ggkf+zP/szsbA93V02ODggcMkYXrp4SeMDCJubrSopAmjnfQHHtFZprfie7MZaZtSgATYxAsJY5tLlSwLwxA+Y/vAse1eu0v5y6fJlyWNpwE6d58aN621urirWn2dNYoj6OfZj6lZhcEn+kaRkDQHoiTeiT2LvyhWS4mY9R6XC8/YMeUK7Nv5yIJbKO4qS0TvUVankxBrdYIVzGgfxhgadh1PVWRufmrbPvvjKvty91w4d+UYt6ybo3y2dqpus5THvH8cQcu2MA+sAd1/Ovmg3kQp5kjlgzg566VEtIIzWXNytm8y7PD+Px1NsWhiPME6UOYzktm5URaIBtSDxA4ZVcTZF+QvxRkhGBcmTYif6nOs9UWF8H20nkIxSQ4hs9MrAgP39v2Iqc8aqpUZrWdZlrV1dNjlTtemZqqzh9dibGiXXnKYOgcBCpjKp95KK4pOtcN1hpyBketaaG5ustVyRoQwSLkxlOirN1kX/jZI7j1bKJWWAoOY9eJq3YUlGJ6x/cswmBQgXbC45jQp0SYZaCCVTs3TPECSQGnVtIRpW8BxORKnZOA+ytUWW+1wzm7X6bOGapPfLAaFeW0WqEqymXmr+bwTlAdBw64ti4whm2Cg0CQv1Zg6magGhM1YpWhCOKXA0NbU0YVGftwIIgJYBhXTvRWBYZLiiVi+y8PF33xGrZIGiAGFyAw1AGNrpyGKHdCwHLLU1kt8FCGtBjhur5IxqoQdYVqu2dFYpALOeeOpvV8/IaYEGMCwEccVrk608bpZy0qp1gfW/z01/gnXMjHeKpjLfAVy/a6wVy0az9JRZYgN2xtnn7x8ChEUTnHiPYLAF7QqMznddQ+33XZufgTk/P2rqu2Imq6dfYmhizfF+AZb9mXqNVACK/HUXpRho4iAiuUFjdYDgxIQtTk3Z/NiIzY8MmU1Pqjm9+retucvuXXe39V2/at9ePGcTY6NWnZq0hflZyX9a6S+X2Cnmp6TWzW5dDdsdsnE54wkElRUwtROMqFF7JTt8uS9YPckf52m27sUYBJ1hKhMOw9yT13C5wyj/RiG81xa7bJT5RbCElI/39Z6QDiYjK87+EeAs+sgVs/Nk0rl+fgdjCwJRmQfJoIVehFVJnnRAJZmpAGS5rACL9+Uz6rhUD5taYkQfQq6BYJfxKzJ1cajyNwS34RDJXgqIwZDB6wcd4HktUY/c+lyZ4S1OfK90cMqg8Lf8PAxoYJWiFoNDmdeDHY2x5Xd5NmHKo6yszHK8PCD2al8HBcloqWRDIyMC1r6o8i2Y50RAh0kL9yWzoclJm626kQK9C/mDSNYo6ZBcWnHuzeZ1XU3hd6051S2lNiAEnZs2bfaapMFBMSlyD130ptM84x/96EcCabA/x44cs2OHvjEo8t67Vtmrr79mr73+mr3++msK9mGz3n77bbWT0NjOziu52bW8S3WCyN6YE/yM3m/jo+M2Mz4j58aX3njJNqxfr/fFLEVuhgsLmcyR54dBjJxHmyuy50cGCmi93X9LDo7/9I//mBwScTPHaGWVQBFZf4xbzp87J7aG6wyn1JUrV4lNe2zLFskOkTbyOwToAEL232CjeVbuoOjPW3vLwqJiGj6QFa5du0aAC9dKGJqbt27asW+O2ReffqF1whpAhsiYAvIAhbitigl95BGZmwAaAGFykbx9W4mCr48etT2790gGW52ZUc862CtAC8/r2rUrduDAQbmOcr3r12+0rc9utWeeeVYM7meffS6wzn0BmhmXVatXKdiHXWTuA0RYM9wHccSFixftwKGDerYABwA4gA0QjhwWNpCzAkaL2jz6HJ5DNnr6lE1MjMmwBodOQCHMLLV23H/U9e7bd8B27drtMdH8vNYe70ESAnAIE8iYcz+4eNKqAjAPGFm+YoXYRphoEggwoHxwr1u3bbVXXnlF18lrHjtxQm0XGBsYS/YBJJ+ATMxTujo6legCGPOMGAtkn7jiMifcvbTZjh07bu+9954A3qmTp2123NQ2o2NZScAF6vuJJx6z7dtdMqpa2NOnVXfLnvE3f/M39szTT9uK5T327eVLdvrUCV0H18Z7T4yPyWRm0+ZNYr4ZO/596KFN3qIktQxiPwCH8JrMh3379kuCSz3mlsef0BgCbDgzjh8/KRdSnjssL7W4zeWSAOmlyxdVX4tcEsXayPCwkhPhMkrMqiQIstGVK9SeAvOVjvY2nVesAcYG8CjX/2QQ5nvPfwzEXHLp7GFhI0t/6UZqfMp3Azff+Tkbm5xWR4J3P/zIPv9qt50+d976B4Z8DcrdHyavmBz7j69DV8v5TclFS7OVmj1pyf0wFsrNOzOVHEWjhtD7iUfZVdQQ5vXz6iwSQicRmFl9ZUYuZRVtqe6dZCbP1qyK7HI+MY8cWWmYqD4pldiH/G/n5mAM8zyhrqNQw/m9AELaTnD9EwuLdqnvtv0///yPduTsabmMVro69TmtDDKIFUZwTk3oq9QTNJiMXZCMKrcqGRMPNslFQxYjWZaiTVukoSQ2vw2NVkEDrrYTi9bRUpEjYEu5KTmPYgDRLOqdBYUeeZpeSxMTdnWg34anJm0CN1LzYlSyuAT5mNWQZZarU7Jq98AkNeZOMzgDJHFtifIlY+j1RSXZyUcmncWl+qCs6aa/XtDRmQQoZXI5gIqBeQARl0Uly3RtWtF/J72WjAN8MThRl8TNBTDokq18LRaBSoC4jIGLRsepH0q8XhEExbXF3wTtXQuAls5kR3aDqwmJaWRVeC82Hw5nAoqQkRXlmsH81SKKO8OiIngNUBFAP4K14mvoakN+UHfpwtLa05zqDyAV18+fujwg5ABpqwyGDask9Qxj8/PNRWxD+l49IAwWistQHVNB5pUIxe+KA5f8fpEhDAYlWEYnP9xh7w6GmTuO/pxqypzL5jRcArIhLF3iGcR5UfMjdxm94yNAYYE8zLnKNK9JHlD7AcCgl1rqA6eas2I9p0dwsoFS5RSMDywFDpsAvOkpm6cmc3TEGqpTalLf3dFud/euECAcGx6w2zeu2djIkE1OjNlsdUb1J/Rq4jAJtllF9qzJZNJBQEPAowJxMWH0JHLbaGSnMp5RcO93lssu3c1WTF6yqCZgycB8QWIaTJn6BybjjgwQJqYXmRXvH9IT3iuk7AGYZN6C4UEzfQj9YMzYqWRaI0BBAornnFpQRLLI5eLUDno7EF43Wh4EMxn9AHn/YCVDAsueGb33iutbCSIBsmTSpbYX7vQZdX/xfmFAA9CLfTHaTvCcBORSyxJmKXt1ACUlGNK4hqGO3xvNht0WXFnXFPwUe9PqeziVpkSQ9tAFMrdkt2fVYqF+f+K1JycB856VD8OMuRmvC27ClE3upL5XK3k1k6zTK03qq4W5Dz0sVbcd/V4LteHFNcW8RFYIawYrRdDpfcpOiQXEQZGAhnEDqAfDQ9A+0D9g/bf6VW8EmPiTn/1U8sRHH31EgS+1SwTsuDS6a62rSbp7usRM8F48R9g5NZDnvebN1q1fa49ueUysM/Pzdn+/xhimg5YS1MzBZgHk6FVH0uOB++6XrA9wMzo6LAfMnTs/8Wba3V2av8tXLJfEbd36dTKe4fqo3UOuSKN27rW5RNP0Hrv3gXsENHi+gGNA69TMlACTS3Wd+fa156DQzxKy+X4mMYdIaABWAIMwlcj5YPYO7Duoej3mBPJQGE6SRpiS4FLJGoEReuThzbpn7g1wzBrg7zChQVJMA3P+n70HUPj6G68JBPGsqDW8cf2GgCZro6O9U4BaRi4ymbkiUMNa4CxlnQMaSAKQ+KLWcv36tboO7lUJkYkJsU+3+m4JKMFeIuEFPFy7ft1u3+oTSHjl5ZfELGFconl065bG/757XfLLNcHIIeuEfe7tXWVHjhwRqOQ5sMdwD1wv7TD4F5AMoONkIMm0f/9+PUPmB9/HLfTbK1c0d5EXA8CQWgPGAWQkAkgMXbx8yfbvPyiTIvXFa2jUtbMfkVhgn2Ccec48B8A6wNj7dq4So0iy5utvvhFDSb3m5MSUTY1P6d+JaXotUt9fkpwS0IWUljVz9sxZJVraO9rtb//2bwX25+dm7Rvahhw/bjdv3NBeyXUzm4ghkGKT6EAeTFKmp2e5VGCRKPP9dV5Aj3WHuczY+IQk5k888aTqanluJD2Q5RJ/0AeV5wrAqVZpk9RorW1ubIMxEvfE+6ttCa668wt6xsx1WFIMh+hhqn0ymZn5OefJKpCJ4pZMk+P1+rmbTB48Zf+XYTUPSiM0dTwHAPT9Frdtjv+patUuX70qA5mdX3xpBw8ftRt9t21sYkqma6AgsYRh9JhYuPz93FQuZyp9Z8xiYBlrec2+zuvU3itrm5GM2ADP4TgadYNxVhEuxZnKdSOtV2yYEoeqv4fAogVekqEibYcl53IxG+rupjYbdVGr1jBy1rZ2akdxQp6QSoD2NipBkPsxZ67HZDKuQ6K64HJSkkffGyAkTzY+v2gXb/XZ//1P/2BHz542a2uxUnubNbW2WFUsiTtXQv2OTk8JEM405oDQQ0ufWI70k5ua5F+N3tMsXEBh6eixxCCrr9icdbRW5DTa2lyy1uaytbe4KyCUt7djaKIHpZxGL964bkM4S2EoQVBOM+2ZqjVAf8M+ypW0WXIf722SAGEKdHwy5ZK6ABbOXnlmicnFjFOQF3a1iT3R68lxtK71Q+F1ZVZR/EjW5SGbTFNaYxMfOqgKUXNIN2vAm17AV2RRahmvEWzPUqxXEVQV3zMDj0mW+Z8FhEVDGl6fjYbNm9dzgx4fy3owmm1GUYv3HSqqjDnK6oDuxCH136kZ02yQXAuua0ktGCgCDklZAFcBwmQiou0o1R5pNaS+kGH0wb0HKLzDDTVlsgg4xeClwNX3z1pXwf/4jtwmOT4CEKqNQdqowo5/qdfKLPDR+AcgTGx2MCTfpWKT3r7uRT0VVNNKNv8NV2V85wfjOz+DdKdsLZ2dmUOXzJTqHCsFCBdxJaZOmMb0c7YIszQ9ZQsAN4DhxLg1zs+qMX1XS7PdtXyZAGF1atzGhwdsfHTEpibGbGYaZziT22j0iyoy1u58Oi8pJfuAmMCKt4pg3nD4uynHUk7FABN3GeaQcqDl8kwdwOnwqgdKHvC4y2gAwpD4Ru/IkJ4ECxyF7RmLpkM/el6lNZcUDDF3STLhpoqk1CXRhYM15niy/w5GpWiCw7gQ1MQeGuvCwwKfHeGwWgTKMb553SHj5ImL6JsYNdz8rjK8DY3OvtFmaGIiY6/9tXxa+YHuvSwjEVV/bcqER11rAoRK7kWGW73r8n6BkjxVF2xudtFKzQ34IdzxwZ+iWuFDdaYp2TJXxZl5wRooudDgpN54LCqS4WzfzQ1WnXTZZbm1ZI0YuKkXlUuUlvpgTWCmglkMbA+BJw2zCcwBXJjB+N/mY8PzU2Ce6ugIMghUf/LWW6pVIoAGrOC8SD0k7TyUwMC0aWHRlvV0K8glQGeNAhZhpQjieW1khIA21bWSAEHK2d2teqstWx6Xs6aDgUMKyrs7uxTI43KJLHByYtwuXrogA5XOrk45d8IiAgwJYtUCoVy2r778Uu9LoEwT7/7+QZurspc224pVPda1rEsATkqiuVn1bJtIdV4kmaROyUzH8oRZsNCSRyvh0yyABQiGpQIoUb8GC8S90yaD7yP5pEYPZm9keET1nbCoOB2+9uqrcifF/VB9IwcH5e558MAB/f71a8gdK5I2PvzIwwJzgGDqxAAJ165eF4Bfv2GjJJ0wjgSdJ04cF6hEqjo6Pi5zHtYBz9MZ4wft7rvXKAERrSIuX/nWLn972fpu3dT4wvwBDvm7M6dOC2S98spLcn2nru34sW/s4oWLYvVIKMBUcu309+MZc0+wXtQP7tmzW0CVoJj5z7jAfG7ftkOSZOYWMRiJEkAl4ArwzzOC5eRZwrABCmHaGRPkmrB7SE95Bjdu3RJL9/bbv5ZsNs5awCKgEhAvNUcLbR86BCL5HfYKADBx4MVLl1It4kkBYH5/aHDA+m71240bt62xkfHCCblF18y1USvK9TGHGNu//uu/lhzxxrXrmsswv12dHWLouI6o8eZ6mP98Iv9nXiGnZ22wB/EcR8fG1dSeVjCMHYZJvCduuhjDIJFlTHCshWnlmbmSY1p1sNQAIgNG3ktCBUAI83fffffovBofG5XJEgoWZNuAyfaOtswfIzYlZ/ecPUsVwtm284cAoWK1FCA4w5agWjJO4UWIufnEnZm6wPGpKTty7Jh9uWu37Ttw0E6eOWdjk7hVz6u8zGkx38cdNzjEDBGco4kgX3JWMs4BxXjp2/wTzDCMao2pTKH9BMCaMhCP+X3PjP2Tes1gUj0B7AZnnK3tre3CI+ypt/upBR3VtVI/zFqkDpfnT1KC/aurs8slwiPD3tw+NbhX7BMN7Rf9momTedbM38mJye8PENJyYnLB7PLtfvv7d96245cuWKmzTa0oZgBvCpbJilfkKgozN1ydtrG5qqSjMIRqxKtTWpXneX2QE+Z3AEKM3zlnSwRIi/OSjK7oapdUFCkpoJBehUi7Wiqtsu0dn5mx/pERu3TrpmoIqWFsYbKXSmoOqyBnzg08WITKVDDwqS9aFKz6JMgDgPk5b/ocP4+st4KNBAy9XsybUtK8WPU2BUDoAUqSiabeJtkKy5ph+rDkgMjHJj4CvNTIQ4vRQQqC/K0SICxE6EW5Vs1rLhlipIAqZdbzi/BsdoCaYnC11Mso0ExsU3FMyXh4xr9FY8UhkwU8BaVB/WvWA9n6sYmvawUFta9SBDTaNOrexDNHHoxGi4/4vRwMuqQgnkUwVu5E6Bkd/gbrfX4nwGQGWrNaxNipIvP2HWj3Dzyj+h/dAQiTUynvLQMRNWT1IDVL32UbaopSs4081UGmguciK/xHXZJu57sBYX2NVDZHdRmyVs6tzTLXTMa2FmxF/pC7agIcoumgl+PMtC1MucNo8+K8tVKPXC5ZT1uLrVnRYxvvXmOLc9NWnRyXzJR2FfQaVG87WKuZGY1ZBLTRp1KHObL1VNMWjBjgzOv6OjJ5bnGcJE0vGCBFzzv176MGDFlvajkR7JwYjDRfgqWTZDTVFzh482SCDhS1zfCjWK+pvkVNhiQ9AGEAMBIxBJvU1HlrB4KGMZsYG695vLXzNndOi3oTgJyrLHzvi73OkyBpP00g3n/HDQj8nr2ewusNnenUAShpk4+nmvaKBfV9Q4C7AXOcGfV9RJKJBT4siVqERJN33l+Z4YJdd8FhN8CQ72PJ/IlEX7DlSUUCQIwPNyJJrpUFI4XigLls1xkorQCBOc/2xjOJJJGPIeZEyfBmasrGhybEVNC+gZYIWgZpP1pq3RFY3H//g+r5B1DgeezcuVPMXrReuGOfUFabFhOu0GC+AAxgGAleqK+ixcHVK1dt8PaAxrWh3GQL0/T5XLRlq7qtd02vQAnBDcE0NVgwG1wrGXC+73OvolYTBNCwbPfde4/YiV27dqmZ+Pmz56y3d6VcL7dv26qglmdKrRYSRwLXFcuXK/HC2qKuj2dHMEVvPRgmarf4Wg6OZNbnG2xxvsEqba3WuawjmzsYrLDucLH0+TJTSPbFc9aO7sYa4QJopuAehg+wS2JGTd1JDImFoWfjKjGmXAfN6G/fvK21BGuzafND9txzz8txlNYJy7q7tcfcunHdvvzyK4Eb7oHAD0YKYPngQ7SjWCd2kriJGj1kmjhSsodv3rxJQSYsA+AMsEANH4CFpJPqlJqb7dmtz6qmU46RJV9jqJEAxzBS7Er0qWPuAHwAHuw5zzzztC3r7tL9nUKiefKkgCnzY/v25zS3uGbGyFszPCW5LMkIGGoMgyYnSTSssHvu2ShATH9A5JMydJmk1cKgwCOGLuFY6hLfs3b06HEZ7LS1lWzrs8/amz94U8CQOYdU9atdu+2df3vHrly5aUNDI1Yukyz6f5l7Dy+5zuvK93TO3ehGI2eAYE4gwSCSAimCkmxRgZQ8s5b/tjfjNfab8Yw9VrQkSxYpigQzMkhkEABB5NQ5VXd1vffb5zv3flVoUKLXm8XXXL0ANqqr7v3uF84+e599OmXUcv8D94vFBDyi2oAxdXfhRX0284RkCXOAOIRAHRXG2c/O6Hq4duZA9Ibznql9inNZNyQ7kH7iokpCAAdZzYf5ij377DOa4/29GB7Sx9Jrh0O+HwlNBf0yJllUPSrPj5YTAIlly4ZSbeBGnXewltR+0kcw+kNS/6moWm7T7WKckAZfvXbZRm7ftJ4e2CjvlcdZxjdrEoktSQrWE1/Mk1IBlc7dtGHUJ3rdaMa/GlrkyASrjO2LWKHWlLoP+J9IRPkG6FUWFmxsclI9B//t3//djp08aRcuXrLKQo0OdIUhpJdbZUxl0T4utWRTKFPv6VDEgmyeVX8dewHGPgB49pPBZQMp1veYtlolQbQgDwDYOhEVIinoshf164xxX9ELl2fq88qsvSUlgpvMHaR1rjdrL+UZMO+YD/xdJRyd1Gh7uYKUh6kllSeEy5ZHvAdnSBjOSFH0ddQQEnbQlH5m0WsI//svf27HL5y3toFeEpo2h/MeTenVKLFJctHJypyN0aS56q0fSkDoCL+cNFHW6W5qzhBGT7GawKDqghartqynS/bwHa0t1t7aZB24+bW2yHyGQv329k6rVGtiCC/cuGZjszOSq3b19QgQEuTMzcxZtZKCO7IyyUa88EZKoDUAYQT/BSAMz9sUuLnsy5kfsYWpD9Q896xm3tHw0g+VAhDKvCT7ymR4OeBxqLIEICy9d+tMVsrfrXd2zIO5vxRg5UCrETIVZiB1MtWyLqw+AE6ueWn/iH+T5W+qNQpAyJ8BsHLDkRK0JMAcYKVOo95Qa5hJFequpwFvLQUIZWKSTH4cXHlNlTNkKTGQvaneMpnMhKSyERCWphYl4xfzqxiaXHJfPz3qg/Mv+Tf+qREQ8jlkIhk2aegBhKldQv2z9EJp5jKBQ7AiZNWDwfJN/quAVubilzCES9CNfEa0tuA6lNlPtuEOlpYAhKxJ2Cf2DH1XrWkeQDhn1dkZ6yTY7Wi1/o52G+Dw7+60lcv6bd3KYeto5vcWrL0F4ykOBeorsH2ecdnYovcUjO9ICCGFCmYwnje/y3rh8Gh0s/UzlIPNa8S4L4BgtE1gLgb4ieRJJEmoleb9HCS5kVXMy9xERfMMljkDHvG8ObgiGRbzMQeEGGsg4ZqamJAUrW4PqHNX82QIzN2dgNDHL/a6nPETGE6HmmfzXQ0Qe4GcH5P0lYMxZKRx/QEIlVHPaghDcoopRvQs9Gso2Z6Q7/vPyoRfXE/BEKbEXQBCgVepQFz2HZJSucEhdU2yw8Z9VYBwmtpLZx+9lCA3mfJrYD5LDix2eVEGKDBAF89fsutXr9tiM5Jz9p7E1DYqS9L9wA4CpqjTIrCFtQJg0IoBKSfB71J7f4wl8zwSdDQ6Z/4yTjCwE+MTVpmd86RDR6shxaE91LrN62zN+tUCB7wPzwtX1UtfXJTElufl0jVnIpGBApYexF10cJky8NQIYuhx/eo1BfkwHs8+/ZRcKZF3Xr953a5cvSrTFAAkZSIEUgS9BN4AJJqa7z9wQMAE9oZEL+cmNThT43Mq7eju61RCBDllPwYrNZfOycRodjYxyUkmd8dIpRr+BeZ8s54VUkGeJ6DVPQIIyjGG6VOTdp474z5y87ZNTUypWmbd+nUCKLilAghhCZCWz8/N2ccff2zvvfeuAAUABdaGoHXN2tW2ccNGvScN6ltb2sQkAcQADdRnwhTxXjxzZLO/+7ffqTbU56gHyd/85vMCokjCedYwR6wb1gvSUdYLQBBZ4oMPPCAwy89guFYOD6tH3flzZ+34seNqOeL1eM9qDKlb431wEKU9CfJWGEuYwjNnztqVK9c0D4aHhwSIcUR97nlvY4J0d2YWR87rchoFtAHgAIT87uHDx/VvPb1t9vRTO+2VV16R7JbPunHjuu3Z85799Gc/s8uXrgkQtrTSjLzXVq9ardq6p595RskE9gbmJrWbgGD2F+6PGkXWC/MyGtifPnlCMthbN0eVWAcY8KyjNIAm9jjCPrHzSbvv3vvEPsLMktwgoUVS4MUXd9kWmrun+mbVphatrZIEnBYb0zMyOhq5NSITKsYMQxzkpFs2b9EzYawBqKdOnpITLHW4sKtIigXgV6z0HojdXZKp4i46MT5qlflZJWFIiLGOSWDSLxPmkp8P9PXpntirWCOh4NIeWcRWJeAqzoO7AcLU2s1Jn1RakgBi+DXmgJBVOjk9ZZeuXbO33n7HfvXr39jla9fs1uiYLdZoUec9CxNLorZ2Ecs6ExmBlzOEcjfPY8KizIXexO7j0dPfY8Mrh6Wm2LyJdbUuJUkxEEL1g5R81vp6e+Q0zh5fJC6jrrzV6+eZv8EOqtfp/IISD64g8hr8iJu0b6Qa5VAboKhEeRb34Yma+sb0HiP6GhbZkFR0X5upzJcBQhrTUynZjNvb4qJNTUzb+PSUjeESB7pudsCoGkIVZZSA0CGRQw3BwgIQ+hRA/tUK2LRFa11clDX8xnVrrQOnuSaXZbUmV0gCChjKzp4+m6lW7Ytb1+3ayG27MTZirUhimtBST1iFjO0cjoAu2aqFNjlR0tiJO0BIICBJSfUwinpABz6R9RYo5PdxAnUFsrsopUAiHmYAQpcSfnlIXceC1f5yQFhGcF/Gj5WnXbAES5x/KZiqBy9xXYVjZg5MUtATP8rZyKVYpS8DhPl1LbXAI6gL0xi/2C8HhHeVOS4VYMlMxpmNYP4k1UvSMg9i3XkrlwVKQpo2IQXcTc2eOVI9k29mkRnUVpZvXpkpUDA7+Vjm2LsA+I3vkX6hzmU0yQ7CcIOscAEIl3jwql9talIWi3vkS0E2TJtkpPXjfLe5U1y7ijGXBoSuSrmzH2KwNtwnWVUZN9HvTA29CVTLgyE+Rw5M82F/AAAgAElEQVSLdYAQzR4V3DCEM9bb1mrDfT02iJNmd5f1d7YpyTQ80GeDPV0CiB2tzdbKHmDOmMA+ScKplgyeHSSwDQaLrF/UEwebgARtfm6+MEJpHB82fRJYfNUBwukZzeFgv+KgiXmCQQLAIVxGc+aJAJLgLuQm7I2xRoIdzN83wCCviXmtVjApeJydAQyTBvQvn7f+ZzBdwUgGgAs5cgCsmOsut/EEgstjPctZ1G4lcMZBGNLQkDRHw/mQiuaS0XDOjMx79Dj1vTpSfCH3cWvxuBd/n7gm70sI4xcJmpB3Btsfv4fEKZ59vDbMaRqfM+cFAJv6RB87zgjvIykZt+oVYW9dJcE84roJ6pHgHTxwUKYasNU+Vj52Xj9e/8X4IsfDjGXXN7+pe4km29jy47LIPpR/5WdMMNEEMwEQQw4fc4JjiIDR55NL/ZF9Ug+GjBLWAtkmIIj9QoERtaxyO2xTfSCgBnnpziefFIi6dfOGXCGpuSJZi6xwx47H9e/r162V6cnNWzdtZOy2AjhqrwCqbtbUISnm5PiE/f73/2779+8TiJicnrZKCswWF5tsfHRG19DS0aRxBhAB5jANYY1HEqGc10vvaCSFaWTPBihg0NWu+k71Ep3FUG/OE2kwmP0DUsXws7mZWTGIzClYK8AEcktMP+iJRiC/fHBIz/rAwQMCFmPjo9bZ5TJ09m0YHcDgI48+als2b7U1a9ba5cvIY68pcQmA4vmTrBgZuW3/9E//bB9++KEAo7sRN9m3Xn5JLS24d2opkTUixeT1k5MTug+A0TdfeN6e+8Y39HOuG3YJIL5m1UpJ4Pi9P/zhD3oGSEZZo7hoAtq4rt2v7LaF+apYPVhCmFvmIPOP/RJJ6c6dT9mPfvQjJQhUmLDo9ae0xADoMreuXrsmd9NPPz0lJndgoMt2PvWkXEZhIblnEgBvvfUn+5//+L9sKvUeZa0AlGARAZ07n3pKwA/G9IP3P7BPjwJSzxSyWa4Z6SRrh2vFWOb82c/s+rVbNjkxby1tJFORfyN1b7Xenk574IH7VUu466UXxRKeOHZcsuoDB/YL8D/xxA6tjTUwkyReE1GgWvSidYLvQQC1q1eu2vGjxyT5RZL7aKo1vW/7vWLDqRtkLPfseUfsO83rmcuY/mzduk1A+d7t27U30T/x+Imj1tvbLUk3yRqa1ONWy/q5d/s9YqYBmd1d3aWKpSkKRNKeH2BLpUdZvFpXFtLAEDYCQr2Hkxo5IKRXd2XRy7Vu0O7k5En7/Rtv2C//9dc2O1+VH4la1GVt6XgfjKwUnUd/avmReKwLkVSvePL7cDd3ehPfCQgfeugBybLZm1TuUauK6cU4icQOLTyiXp3PlPs15SdJtcLvycl5bk5rijlOsop/V1sjpLGVihJOgEX8Ufws8Xr2MCtTD9dmN7SSbJQawsQQql5Q51NZ1qBkvoP2Bvi79N71/8lPA1IACKOGEFOZ//bTf7ZPz56xpp4ua+/rsbaeHj08NmGyytQQwszNtTQ5ICQjrMb00TcP8Je0wHcAQn+wgEH+DPkXwHB4Wb9tXLfGwWCaAAKR0LRtbJ6d1tzeadMLC3bp1g27PT1p47OpHyKSV5wGKwvWVHXjDg626blZg81T0aqC+6jVIEgo62C8RsaLSKXtTbU+dUdz1JkgT0qyURmKpAlbxxBmcq6lHlZ5WDcsuFRDKGek9LXUlHDtdv0Cj9fnYOurAsIioGoAQvy8AIBJhhjmOjkwLC/ag8ulJKO8PuSVjWOzFDjUzxqYSl1PzhBm7n9FrUh68zrwHT9L7qJI0gIveqNudzaUYUWjlLbheUQNIUxOBM9LfVaMnZd9JhOXBtDlDEPaqLN/C/DZOE45fxesawAMgkoFdmFX1fDLYZLCgUEGiy/qEWRYkCTQdY5Ff2a3iWavMXfKGiZ/KFEOHtccgXbUSjEX/ixDmFQFZDWbFxcLlrBWmRUgrM7MqNVEx+KC9XV2Wl9nu3U01ay7lXY2raon5GdSIzRTO5jqcGFWYRUSEAQkY0QQ+wfZ2DAM8n0BxshlpoCBxnovJZKSUVQkEgLgSZqSHFRDWhRJBMZOjY/b2+tqCHXgLS4q480hFOAvaghjLEvJqJvP8P8BugMMaK9SQsPndu4qHHL3mKteZ+pJjqUkowCS2Fv4kwPO51+ui3DGLFQCKphP7Gf0Goy2Gw4knRmNPwl2OXSjXQTBJuMGEMn3XL8OP2D5u7O7ZSKHvVQur3I8nKnPxqYEH0EBBz1zgcy8WgHVMaZLLwLqi2W4F7XF9EBM8iCuPWpS/HzxVgowN7AWADokd7PTyB8XxFRoq1tCTs894b5Iv7cnduxQvRfyO+r/eA/OspiLpblO1LenfSUxozFGGnNY6BTk4Z7tySATqEH+hwMl9YCwbAcPHRIjOTM1I4l1Vw/u2E1ishk/wA81dhs3bpC0EKYGR8Zjx4/JgIP9lVYHmOLQNw+JIU6T4zBZtWrRAoE1ANPBmAFkeJ+9H++V7FHgnPWHj4FcXZEOp/FvriVjmCHbes82GaCw+zCPCOYAkzjCIsXM122sIamEFtIcQkmQEhgEdQR71N0WgLmJoC4MjipWVTsLkzwMdjLcfl1G1i1339u3bosJdbZt2lrb/OzheWAIAhsRLPCTT+zUPGXccY8kuQqjitkL8xODFAAmbLOk7R0dbviyaoXGmPgE4MUcw/wGAMoc4jMwkeFbAWlyAqUGbfngoGRtjBN1qQCSxx55VEZfgBpAFq0UcK8lFpuYmLL3339PTpkkCsbHYVKbZMizY8dj9uOf/ESSTkxRWOejI6MOxnjm4+O6Pli6c+cuSAo+tHyZgBbyTOpbly8fkpwZN89f/+rXYrH5AqDdf9/9qtekFQVg+tLlSzKB2bd/n+ryGFdkyxs3em/EcElGXk0/TmoqJ8enxDBLctkH8+brD7YQhnL37t127333yUDonXf2qPYTdknz99FHJflljCrIrEn8pPNW60s9Wp1IwISJZ/DJkU+UuGlrbdd70F5iWX+/xvzSxUsy9IH1hdjg2QDeeeYwzaxBgDt9D8cnxmxmxg1KSHr4Xl2Vy+nGTRvFWnrNe4dad/ClkoRCF1o6T4Q0NI8n6vv95fGpK/8KVZv2qpLd096V4rCF2oJVqvM2OjlhZ8+ftz0ffGAf7v1Y9YNzJF50DjlD6Nxf0EYJEjYAQr0ibYx3xsNK7wmIc20wcpzjAD6YXBIL/N0TivSB9Ho+FAgYwZTJSHcE92ReeEt4bTqADbDI3znPeB2eJTwDbkG9cueoy/dzsagyS/G8/8zbVsVZ7TWE1DzjGUB5gu/Xkq7imNpKmd3XAAjZygCE4wuLdvbqNfuv//SPajtRI6ga6LfOgX55CLIJT05MOxtI2wnAoNXEENJ2QoAQhE9QUADCsmDVGUIHhOonhkwL0ECAYovK5G9Yvcpam3nNIrPYWcVFTB2QbnXafK3Jxmdn7fLILZucr9gcn0pbCqStFFkv0sy+RQ+fBz0yPqaeiTUBAM9QM2mRWczOeFG2QEuHt5jg3+UqqkbNyaQAoKDK2+Qc2IpzoDOEJSBMGeLItkeWJTM/yAFbGV7UA0KxYKluKF4TB1YeoDhbkQ78Or2lZzcFVlJAczeQEgF8TLkIVvk5DGtRP5m1EHAgFoFL6tnVUCvn+NipfWdeOpwpgYFKhgkRcEcQF4Fo/mfdzxqy5hqTzIAnEVEaskb2rXBpzWK6aDehOZG/j7J7bvzhCoV6iUL+DAIQ5qYy+ZhGwByA1iUPCVg31DV+VUCYh6fMV36/AIRyDfPAOJIUda+HlUf61NfvslJkHZMTOpQLQPhnQGD+z2qYTdKl6DGZsmOx2TcEuLrXNA+ifJCfRe2Vs9ORwImmstIi6lBowkUsgUIAYY15hfSTlhJjI9ZN2wgCyuq8teEgBzBsabIuTD5gT80bexOQselK66/+fWj/uxIgBBDQB2xM/aoYR2dw3MpbvfPmXGrq8zStjEJu6/tKADMB3mRuwb06sCldQ3l/ahr8sPGWEwRiDCpjSzNj1Tmm94xmu0pM0cA2tRshmI61xeHFnsjh5kYhZQZSfRRTu5vG/SHmPOuA6xerVLjABQtYSkYjwaNmxwmMBiDjvZFHYbYAuGbskFBFOwiAEEA378cYrqsAKn9dJfUn9JYfvF++lzYmwILhyiW5ADFqzOn9FfXOcttNAQxBPIYmtIpQHWYyDPLrp60HLSTqv3R2UEbBM0pjzP24RNdd5dzwycMdzQHGgBZOs7N28eIXkt7NTlc8YBNZ70Zm+VeA8h/+8Ieqz9qGu+iZM+rrR1uE8+c/VxBUOry6XDxAvQeDvh947ael9h0kRWGXWGuloQ3Xi+Txqad32ou7dimgBnT+6e237Xe//51VZirax3r6enS50ZKBmqXt994r+R53QMNuAmGMMBgT7IsBiw/c/4BMNABJp0+f1JjgSoq5Cv+OZFQZdKvJ8RJm8rMzn0lqyPwiDkFSef7CBbt567a8BSgZQclDQ3RYKerpsO8HLAFErl2/LpOOc+fP2Q3VSs4VdbACRmLPkw9Ci2f2/Vj1v4tFxUYf859ak1VnF7x2r9sZ/Qggg6VXb88FrzskaAx2O/YQdzV2ZQX36ckOb2MD2PjOK99JdXFttl/GNaOqi4JhRUpJLSGMGOYhzA/qF+n1CFsCmAEk8VxgEQFhSC+5GGSEL724y17+1kt6DWcHTCQbmNQQrW2at0c//VTSQ1xi2X/4HAxhSFq99NK3DMkx94IEFiksgPDWrTE1mV+9eoU99PAD9jd/8zdi5dZvRF47L4YQwAObSL9Lr028puQGcRTPDhdXmsMzF9iX6QO5b+8+e/tP76jPHuvyhRdekBspjCn7Gw6tJEYAv/RYRFpLjSwMH8wg4BxWnoQCfQi5XtpE8My5X1x3YUij7Q6BPVLU7736qq5hdGzM3nzzTSVPqBnk+dBag/VETDM6eltxI2wvZwh7sCeAXIZKKxf6UfL5uInSLob5D8ibnpxy6ezp0wL+XGfUMbLukPPec892PSfOotOnTup5DC0flLKAJO7o6Ij19XbbdgHgjbZ6zWqtcRmfqX7YzdGamdd1KqsGZlCM1B27XOYHkgHCjPCJ38AcRu9IDeEinQhm7eKVy3b400/td2+8YcdPnbILl6gdBCwuWo0kXgYGQQeJH7w7Q1iwmulTFUdF+VSpUgkJKM8hHISZ36y5yclxGx0b9b6/bV7HLgayULqkRHbqBRgGi/6JrkhZWEAuuqBaVmIJnVmzJB1xOHWPnBhvfiticvUyJlmJ7hkYK8NLwpKauVjJZZTd3dTat3w9gJCwg28A4bmr1+2//fSf7BMYwu5Os84Oa+pot2b68S2ail6jEf0MyLipZhVJRr3Hn0tGsYwPoFOS0Tw4wGAL9q7UZczOWg8NiHECMrPlA722btUK9STswMBgfl6BbWdbhzIT2LNOzMza7YlJuzJ62yYqczZbq1o7jZiZ+ASlizAIbgTD5XhTYejpJIPT9bk8lIca9QId7dQoeuE/GzwHurLpuifvS6U+KRjsYzhA64hovl6AkGBFY+rEAZ/o+MLlzBdmIhaLFZiDo7qAewnN9P8JQBjAMDJcBaCQptKvyLkzzyR74Jj12iuAYAqOE9OmwCw1ko/7ig1zqWDUA+x6hjRAVfx+DgDzn2nEHREWQ1iX/UoHvL+uNADKx1vXlOhHJQXCZVQLvbS2j2snoA0WKd433k+fkVz/ohdhzgTecZ+xz6U/78oQZvcnkJ0MR/g81UIl1iQPluOaBIZSAMXPuL+QLXwlQBi9GrVOSsaILLrYeBk1IEmuP2RKkF3WCBSAKk2yuG5n7R1x6T5pSC+FwaK1ABBJ9vA9M2PzUxNWGR+z7tZW6+1otb72NuvraLO+rg7rbDLDALu2QOuHmrVh/aw1nXyRi1Yx3qicz2N9U/vB2ERdqQNXmsYuKiMbMjT/01uUBAeMHBcA5wGnZx5DyluCrozVSlJz2AbJUtWH0BefJx1KZ1v2JA8uqX9zMK69TAXrpdxWxlDJ6CTAK8MpYxvZXPvDqWfDfPKXbBtJMk/+EKzwc8Bdfu/8LOovqbGJNcw9kK1FchgATUzd9IxYT69prJc6aozZnxMojhoNhsJBtLvp+gEef/o8C+lmHO68jwdEZHgrNjWZ6uwkUSkPbtU2ph6HDgKot+Hw9z6QzgZlUqZUYw5QJIEhQKhEIkFBYvxi20xGZIwJY0PACbPjMqF57z87D/OMo60byyxyoHI/rSbmB/v4V1/9vj3z7LMCBrAhb7zxhh0+eFh1SW08l2aXB3uvwi6BZ56Lm7B4n8m6fSnNmcazhueKzAr5HpI8ZHHIA99+5237za9/7XWTCwsCOto/aGnCmuvtlYMoQTQmQNRB3bp5U+CB1wLI2Xv6enplKAMrBlsE80F9Fz8jSMZtkvckQYWTJ60abt+6JdALUGDu4MR57PgJu/DFRSVm+weW2Zq16yRv3XbPNtu6bYsYlgj2SAjQ2P7kyVP26dFjkj/C1mirR/qZjIEEmsUUep+1OPu1RhTe+GmCOZD2KOKM1NpIrD2PLbk3Sx7e1qL6JZ4JktnZ6Vlr7UCG6uNGgOhS6nSumNn2bffY8889J2kickCkhNeuXtPceejhh1WfCbj64uJF++TIEbGf07MzAn1IozH1ARjwzTzBxOTsOVjkeZn6vLL7Zfvud74t2SV7wulTp7xVx8yMQCBz8rPPztjK4RUCRjGHjhw+ork0ODSoZCL3RfsJgBgAlRrWlhZvecKzfO211+2xxx+ztevc7ZO5SZ9DABm1hADB6N3JZ/QvG7CnnnpaLqM42/KFM+uBAwft0MEjAkIwnPRvBBDes327PvfwoUNysOWZEuQju4VJJzEQrqM4nFL/9+GHH6l9B9dC/diywWWqqXzoYW/HMTIyqsTDffffr2eAlBPARWN7XEVh65hjK1au0Ofx2tGx28kYq8X/bXiFzhDODWq1MRMC8AFMN2zcKEk1wJqZdP7sOdXjAoyjlj3W0uqVq/SMVq9ZI0YTVsv3Zd+fY013dlK7udw2b9wolp51FXGQN1v386rcv0Kz4ys/uLlib0hncP6velXBDvJ3r5OHjAEYiETRvHfSZKYyayOTY7b/4EHbe3C/mMEvrly2myMjAoPOECZmMJxFM8loXJebU6a9MP09YgXfIH09ioNK1x2O5x62OwALmSYFX8xvVBxqXs/6VPJPG4Gf61qXJaGiAeLaEnnU1dGlNS+VjOAE+0dV+z57k7tmewJOcVgzJkg9knL7XuBuxq7QIVog6VtT/1opZJC/c83EUV8HQxiS0QkA4bXr9g8/+9/26bnPrLmny2od7VYjgOzoVI3gzNS0TGXUkJ6WE2QDCFjc5McNUsg46uGVAIl/EjtIxgwKmwz7zIwN9vVJ4oVkdLCvx9asGFL7iU56CM7NGq0bWOTVCuYMFRsZn7SbY+N2dey2TcAQLlatA30w18mUoKWJ+kc545C6jpQ+caWjbQqwwtGus3DnC0DotRVkMlgLDgjDZRQHJdXkJIbAH+6dFvT5AVwEXgmc3gFykuQpP6Dj743AwSeSH1p15iyFDXtZ1/PnGMII3vLPjRrCOADrgoYAho2AMIBcAIDUvDSAbl1ricRiftm93nHPOZJiM8mQXvnaGI3y33MHLQca5dYX4DGHj878ec9Mnq/kXJ4rlmSobjyTiUYAwhyARdAfmvil9GB199gAhJd69o3zSZeZtTII7O6g3gPm+vvFBjvvi5TccpNU7ys1pU8gzcGSm4foc8mAyVglXHxTENUA8uOQieawfi9ls1jeiwRNPDMBc9jP5DKK06jSakgxZ2bMZmckH+1oMklFl/d2q43NqqFl1tveap0QhLxeTeP1aToEkIOprUPBcEYd3aIYLYL83FUzFZ0q8AsgmP8ZCLiQhoQzceo9yvwKaWSwN+p5JPC2KPlZsITxvHM5YKxXB4NlG5fosZZLQf2MLCXXxfwsXJdLQBgJnpBMe5DqgIsxklxGoIl6Gx+TkHryu0UWVPURnJPOXlLT1U/7gJQ1j5oLaoKiT1xI8cS4pYNUTF6Skvoe4jU+pWy2ZJG9p1bci4+aJ/2cbVWD7KlZmxyf1b4BGwfgo48XLHHUh3MoAw7ctIR7KiWcIcMOKRjXSiKR8Y7PgZWJ3pVi7BPTpHrQJlPAzTPLAwcxh3NVm5sBENaspRWnYFdhEG8RfG7YuMG+//0fql4KZurE8RMKqo8cOmLnz563Lpy2W7xmjjEi4AAQMS6YspDghFnL6z19fTmoa9xrN2zaIJfIZ555RrI1nsWHH31ov/3tbwWkAA+NX8jnYClgVKk5wzaddQUbAliUZPPWLQXemKmQuSeoptk3JifRCH1ggPYRLvUkkIYNDTDzzLPP6LPPnT1vH+/dZydOnZb8csXKVXbf/Q+oNotecrw3+zYAhs/mWyDqi4t2WKzqeTFs1NJ6DXjpMF7FCl97TZkALdaNvOVS3X2mnAmZOHsUdYVqYdReysN4JvSdpPenWEZUSiS88UtItaVx1qxbs9brRR9/XNJbGD7YNL6QSdKyo6mlReOJZPOzz+jNeNkm6a86XxEgh1lClojUk9/99Cg9DKckw/yr737HXv3eX8vgh6+zZz7zdh5Xr+rZMVcvXPjcVq10QAiQ4do+O8PnXJFjKPfB9dM0HUdU3Dp5jfqzdrQJjL366quqBdy0ZYt6TLIPITtFtvmLX/xCgJC1EgqD7t4eNWb/q7/6a7HMzNl33n7bDh44bMeOnbJlg/2SMSNZBSwD9mhp8s47bwuwsf9E7R89NrkX3hvADHCFHQQMnj/3ua4FGSFtOrhHmExAGWPKnARUUyOopvNT05L9rl2z1rZt2SpAzLo5dfq0ai5Ri4il7erSHEbWK4fbm7fsGvV+x47rObAOAOmAPIDwzes3BMaRRMusBKfl1jYdL4z5qhUrxJoyFleuXLaJ8TF9BnvXImcY6qv2djWeV+/FITcwAkj4V2k8qP056sSzczjiHo9pPHoo46WybZwHW2UZmG+iKaOmfdqJEjfca7JbYyN28epl2/P+u7b3wAE7cfq03RobtSmUPOx3SiITo9W/b3CERZyT1ph7kDjJ43tVfHvy3xMzReBZMBglHZX/jp8lJNpQhqh0Ri27CA28rCLOmFCSRc077rN9vX3a8/MSB1fjVGx2ZsZd61N8G3/yGahkSKjqm0Ri+ACkpBLnopQFKXGn8/frAoTkTScXFtWY/u+pIUyAsIU+hN1d1tLargzAxNikTc/N2TQX3tpsFeoiAISYFxT1QkH81gPCePTqI4aMZbFqKwcHbaC7x5qp/enqkCtgT2e7mtXPzdCHA11+p9Az0prR8Qm7OTFh18ZH1XaCrZzsKMXfzNHmWpMAYdRqVZF6paCocBotTrIooG+Rrtt7HeLI5BImMYAKDhY02bXEPAXtDGEqII5AjAvwQKg+6954cEam5qsAwsZDO1/sd5zM2Q+WYojy198NLAaztdR7F8XDyUikYDsaXhwbS8mSlbCrEcTmAUm8TQDJO8YvjFsS0inZlnBqKllMfjdvuVr3XhkAcFIxAFTKOiVAKAYmfeVS3PhZSG3DgCZAtA74kOlBSBQgrQRIXwUQFsC6oW9hvIdLX9O1N3wW16pAW8yQ/xnMVdSYuWNuA533ZZOL9VC4smKRWI5hjJOD4ST7jGOqqAVI0ozMkMZNNfzbg6Wyv5mfNlGDTB1h1ZoI5igCn55WzSAuo83zFWurVW3FQJ8cRreuW2+rBvttsLfbKtNTSjRhPb24mOrVaBtSrSmIC8vwwqil3fsPqaY4HZlx1haAMLv+nPkL4BDjLNCA3DT1Iww2VmwdDFQCQA4uAIXO6PD73sQd0F0mnTROoifKhtsh9b5zv0jsompdWnSAl45tHJDuROffURcdB5vXvsW1a2+MBEJqLxHzhp+7PbdLcOL5EcDqAExtUUIiWszd1DaDrG3MU9ZtBDHsze5oia07c6JkQgPk+Nhzn+7UymdQLxZNgZEO3rh5S0tEGVyuKdV0hPoDwwHqDKcxCUhlA9xP3hqDzydwI4Cjtp3PzFuL0LtMEq2C9XFgypf646Z+oSGNnaEVyOyCLc7VrLnNZI6CGkZ7V3OT5GEAg9de/7Hs/Ll3jDN+/7vf2bGjx8WWwRoidY32Etw/EimeJ1I7d9Ir6yvzGu547vlS573o7YepCLVOgAdqAWlzQTPy6L2V/w7nNMYXBLN8JuODyQpBPsE7kjnYJGSDbdTeWE3Php6DG9evFwiCPVm1akWqH5yUzJNvxgxg+vLL3xJYBNi9+dZbdvDgIZuYmpQL58OPPGbPfuNZAUKACqCGfolI7wAoBGSMz6XLV+zEyZO6DgAOzAvrngRGyJNliKdkH3V2rAdf/EoIBkuow94TBsGQA/rm5yrW3dtltL6IOIL1ph51/f1ihqlDRhKtdSi2vyxRGRzAYGat2h3QXP3EieMCJjynHU88IZBOiwpAxcd7P5aU89jRY6ka1pOYGNQwnt093bqGgwf3CxBzDd9/9Xv22o9+KGkl+w61jTSlRxbMGoLdpWk8rSgefOB+PXueHzWDAMeTJ2ioflrmOL62pm18fEaKK25maLDPtmzdaLt3v2w7n3raHn74Ue2t3DNA/P0P3rdf/vKXAl/erNv33Y6uTtUPIo0G+HC9b7z5pu3/+JAd/eSMPfDQPfbkU4/rfVevXqM5CMjjm9czP2AGAYU4c7K+kLqeO3dW84S6yCuXL6t+l/hj2bJBAUwkoIA1b0NBjedtOX9Sg8g1ANgZy61bttr6tev0voDiTz791MYnJpR4oVZt1eqVGl/GH3CJeQzSWIJ/pLr0ViQxwZixFhhDJOPMAVxe2e/UnqJa9X6YtGFZPiRTIsB8fLMn4DaKKy/s/aqVKwVY/bAgqRjxSr0TvQs0y66fB9kAACAASURBVK+6v2exlGIhbT+JCSzIjlz15woVzgWdlc2thfEk4/PZ5+fs6MkT9t6HH9iRY0ftwuVL8vNAS4XCEIPKZC2ZWdqUpjJxlVyH4p4vBYT1irAcLJaAUINTfDOGjz3Oc98u6TTsHUyrPos60oQFShWKr3tKywb6lnn8lJWBNCZ4tfdnsZZq1Hu6Pb5o87KOSCyF8ytnRg4IFY9+XYAQv7mpuwBCmtO3ttNLrmaTE1M2AxKeX7BpW7RZqyWGMPUUCQIahqCBIQxACEMIKGxrbrJVg0M20N1ltfmKTB8I4qgBams2m56cVHDCIFbnF60yu2Cjk1M2QnZlctzbXTBRyLiRFZFPhANCHqzYPAHCZOcaMsdSC5IMCJjQXl8YEhAPdFMjTLaPFGwDDqCHAYkK6JK7pFv81wPCxlg6MvUCYbEaU/wdn1X825+Ly5Ns4M/E6x7ENtSk5L/zpf9Wt32k/SaTjAp2JZ5+qcsNILYkILyLY2l+bUsBwgC4Uo5n45iDQjkHhklLbCYNA5UDn5CZed1TyO1cAx39GJca5xi7IgEQ45XqQLWfRnIgy741BuvxmrvJQ+P1CrITGI6WDUs9yxLcluAw5oGzL84aFkAlmqNGQ+wMVMb7fylQTAxhOV3Kz3XpaD1zHvepgvTEJOWfEwyVm4mU8kcAmKSxqAywCucoQS5KT7qpKWuanbY2gizqBJsWtZ8M9fSIJVw50GdDfT1WnZu1WnXedyYBKX/GbOCScySn0WCzvM0MvUeTAVVaT+wXUa/ndQrefyokofqTQ4V9KcmlSxBVAu+QeWJdLoCWkggCYKrv8qAUwBFsYjlWAQgj0HdGIjKPkZBw1hYlhF+TwGc6H0t21rPDueyyrAMsGbA4sBoBIdeJtDLYOJc2ef0wX7CsSsile8yZaJ0LKUkhoBJASiY4Ls0jKEOeGeMc9ZkFK536EAaTGsA2xhEmwpsDj+n9uDdAqsZL0l4HorCW6nWIBDmxoA4MPWscDqSSG/Hc27g/APO8g8LKnGok+TN3SA5A6G6jbfpM5JLU/127esOmJ6dV/97chplJHsbU1DcQUPPq938gSR3zjGD03377W7k0EuD29w+IieWaCLIBCyENd9bV35NglGuVRT7lD0Vj5IYdHDa2rcXWrV4nQLBuwzq7dv2a5IeMI0C78Yt6JfU9a28X80NwvGbVagFCgldADS6PSPcWkMvSB3R+XsHt8NCQZIAwNRs2rhfDh4Ed9VdIAhl75HivvvrXkl9hHLLn3fds34EDajyOqcr6jRsFlqLpORJRwBSybYAY5hJDQ8PW3dNrE5OTYoJoAXD+3PnEoLrTX/TBpDaRRDHjJ+AzPVWYB9Xt/clFWfXCBMmz8zY4PGhDw4MKNhl3ald5howPcwmgQbN2jFLkgAsDjxy+2RPgyGqj9yOglfoxrg2Tk8cef1xOrUhxqRsEXADSbt2+KedQ5jjSQQAN3zBatIiARWRuPPeNZ233y98SSGZcCOAZA54t18a98qwwUAG48x60R0CWy2sBMTBbp06eFPt49epNu3lzXLFaW2uTLVvWZ5u3bJRbKPP10cd26PnxviEZRe4MuLw9OipvB+YuLSt2vbhLzKKDquv2p7f/ZCePn7arl27Yrpeet+eef9ZWrlyl6wDoHT58ROY6GLyQuPjWt14Wu4dsEoAHe+rGS2eUHEAaOzE+aRwlMG/bt29Tqw7mTLCpJ06cFMDU+A8uE6NHuxdAHfsP73Pp0kWZGwEk+Lzlywe1Tpn3OKMe/fSogCX/T7N52kDg/MlzB3hzXRgt8axpdN6HcaPqqRf02bB9mzZuVC9BWCzcesfGRlSzyDNbv36drp/r69G6b0n1/66iccIgQJCv1C8DhHlAWgDCxArC2kX3gOgvzm7BfJybI/GV2iA1tdgENZHXr9mBw4ds38H9dv7SRbty/ZqNTIwLEM6y5gUIXSrpDCFxs/8pD5IUSIQJnwNdrzBcmiH8ckBY7lP1gJA2LY899qgSI7DFJLIijlS5R4oFI7GnZHr6uZJFhUGaJ5bDYbY8kzzx7uDQjYZKl1Ev14iabqlEEjtYJ+3//wcgRDJ6RpLR5u4ua+3usrbObgk+0cDPpaLQscqsTdK/DFBIzU08ZLEC0UcssSGhVU49xDpbW9R4fuWyQeuncfnsjAK4VYMD1tmGLQxsJJug905aXDBbqCza+MyMjU1P2wiF6gwogQB6/KgRZC2wJgIQJtkoTYcjCElWKKp1jOxy2NwHda4gKrnVqYUFQVRrS9FTR4BQAbrrk9VrJOmsY1LlBya1PDkQyIGYgu3IhCSQk7uMxvvkQNJj9jthWB3j9GeYyi8Di18GAKJKqriflCFtxI/RdGQpQBjj0QiOlgJejaDHTWISqK4Du9E6JD3rFIAuNVQ5gPRn7c/YA9LEMCvjmW8nnn0tQF5D8+vi39J4AAbyWslglCLZUPfeCcDebdzjegvWIbW/qJsbscayMcnnWcGAFnb8rv0v3CeTZFmvy9oafCkYjN06zcUI+AvhbjJyCiAbz9vXoih3N1e446tcfyFLRKYESG9raVIyqZ37mHdDGQDhHBKky5dcld+CNH3R2mqL1ra4qDYUtJ5oqs4bCkEHcximeD2l2Ce5S7qpSIAqgAEZfTU9T/eouuaOTh3w1D95z7Q+65HhCeY0nanNgLObfIW8JA6Vcn/xGqMOAnT2gKKHH9lCZ5UY05IhLPO6weRxqMb7xp/8nh/YLmeKLDyST81Jz1YU8psi0RL7WRoTP9DcfQ0Ww+/Ds9j5N58hO26kM6q5DIawXQelbLkTqxj3HoZGMUcFjpOslJ9Ra4gsLVxGS4awNG0omOjUvzGuyQFpyU7HWBCgxb7uPWb9mxpCgAMBM0YNBK9xvXlSJw52hk8ysY4uBQ7xfPmdMMyJ2keeRRzyzA+1Q2pqEmNBTdOZk58pUGxurWdx+T32SX4HFuLl3d+W6QYlFLBbv/nNb1TDxPV2d/daTw/SyB69F+0GuD4YCWRxSPlYRzAggAudqamP1lJ7rho4Uz89V5XZyfDqYZuvUvs4UbRnavw9rQtqY1o8OKUGjYbrtAcAfHA9Bw4cUO3jtOpH3bUPIInL5fPPPy9X061bN6uXIAzQ3o8+to8+/FDvByD88U9es9Wr1minO3T4iHoTfvDRRzaKnK67W4YqMGuMCQzhoUMHNUbID9esWWfbtt5jjzz2uGrzGNf33n1XIPXipUv6HU8WuAkMIJtv1jbvAeuj+lCZOJUlGQSz/EeSQfWgc/PeW3DLRkkbkfgCTgDFSAZhTmm5gHQSIxHukxpS1n5rGwoOb9HFM2dNwcDJxbAyJ0MZQCEs2iOPPKJ1hvMkbUyOH8dU5ZRdunhR+xkAGDDO6z///JyACOBxy+ZN9tijj+jaYJ4Jfr39w6d6pNwfY4HpEf36MGZ55OFH7IEHH1TvPBhTajuR8lLfd+zYSfv882tWqy1Yb0+LJKtInAFnTz39tD3yyGNFouLQ4UO2f/9+ST0/v/CFXb1O3WNN83Trto22a9c37Tvf+Y7GhBpJ1sj1a9e173PPMIBIVE+dOikZKGw114qzKRLZ3btfEePMHrR//wF9Ft/IU9m/GEuSGajyAOgPP3yfPfLIw7pH5hiup3966239fcXKlfbkzp36900bNym8oR0EjCygEBC5/d7tds/2bWLjWS88Z8A3z7a9tU3zH6MlADqAHOkuNZSAwcrMrJ4BLUlwsCVBAsMHAMU86OEHHxIgZJ5+fv6c3bx5QxJ3el0++MCDalvCnAslg4s1E7u3BGHw5YCwXM2FZFTz2omdktxx4MaJHU6bUQuIUSPS4U+PH7c97+2xD/Z+aIvsBU01Of1PErtPTaZ2bSqyKUFhcizNm97HvRQMYQow62oIFcTeHRDW71HBmPrZ9K2XXrQnn9iheUDyinmrRGJ10VuOZeaM8XfmPioSjXnuip3ORtVqhqFfpsgKBclSCdv87MgZQs7nr4Uh9ObzZlPVWiYZdUBYRd/e2mrdff3W1t7p5gLIi5qb7eroiN2ammwAhD4tm5rC9SwHhG4diyFEW3OzdTY32/K+fuvDGnduVpKudSuXq1cYctLx0REFQgTWtcVmW6g22eTMrFxGaUq/QPa+pdkqtapLOkV7pBrUpGcuawgTa1SU0ySDgNScPArSxCwW/Qgbdcr0TUlso9zBkpEDgBAgERmM7PdzljHq/SL4isn6ZwFhxjiVIM6vrc5BM9hGZfpLd8yvwhDWMZUBqDKAoX+PYU5AtrimjPVUUJ6ZPxV1dLlO4S7o7w6wHMxC9nlLA0KFz7m6XOOgAmE2sVTTqAA9mcVos0lBQJhiKNOLKyp68FRIHIG5JKCpVkm1ckWdXBrvAMdpoyoDbageZ4CWAljlPFlacuzz0jcq3jOSG8V7BfhPMoVGoFjOm2RoJDOZVINWtE7JjHb+QkDoz8qPBF1jmL8kKaOyh82pDlABbpqbqai8KBpPF+zj4GPgAKGscQJQN6lvqbeNaOej5+dscW7GKtSj3b5lc9evW21+1pqqC9ba0mTd7a22rKvTerCibmmyGn0LYRBTQMfBQJY2XIlD6hHZO23Q2EI3yIY57OVSllw9c+Yq5lHIJXNAGBt+ADe1ZFDftc67MoT++0mymkl7gt1xd1aXBMeBw3Nh7wTQCgzyOdwn39QBpga4Pi988KNdQVxbsHAE+hqDhu+QGsqtr61dGeu8XYMYSklK3VAnpKZiYzs61BtKtVaAwNTmBlCmw5c5ntpk+L27Zs8ZOpI36XWFuYzXfRKkOBDz+sawEacRMeMRdXRSAqR+ewAY3GVhKTzwdqYovuK64x70/6nOo7e7T0mEgnWU4U5V74EkMDLAOUOoJEFTkxpQw8pQ/wQQDWdNPlc1pcn5kzElWHniSXdNBCicPHlSzdrVykQLpkmAENMQWBAYHuYWPdhg3piffAZBP3JKnlnsffV7hSfaaODMHlmtVBUOMm/o/8TzjKTpHcGW1mVioUn4JqYLMEjQBbgJ+R6OjUjbGAuC6d7uLvvmN3fZc899Q4YkAHQYFvrKvf/uu/o7gfJP/uZ1uS4ODS23y1ev2vETJ+w3v/03NVlHig1IArzQjJraQoAzjdwvfnHJKpWqdff02KYtm2zzps22fv0GgYoTx4/b5StXNJaANcZTY7d6rQDc1m3bFMxT/wawABQTGIZEPlgTxoX9HaaH1gj33nevmrQzxxl35jtSRIAaZiW0U8DsBHAVJkIt7Ui6XSqN1JBkEe/rCY1ZtVnA8AeDIWrcmHvuNDmq/nQAPxw/vfF9rwD2Qw89qDkBwGPesFfTlBugCAu1Yvmw2FLuj2fGGiNJeArJ37t7dM0AlJ1PPmWbYQr7+xUUU/tGG5J9ew/YseOnbGGBHm0d+n3Yte9973tifDdv3ZbMahbs4KGDbnJz9qyeGdLU27dH1XPy/ge8ZhXQBxt94cIXasWALPuebdvs8cce1/seOfKJnivsL2wxcwuWB8ko8k/mOdJUWEEYeAAzbCOAPtY2IBSDou98Z7eknLRLYV1QY8hzQa5JPSoGNchPmae43QIGSRaxlwIWmausx8pCxcbHRtWnEBYU5hQ554P3P6B9BRkuiQeYXNYAiQX2ufVr1mrvJ9YYxDxq5QrNuQ3rN0g2LMCnhCTnWbP2WACvEpA93UqcuNrHTa1YU24eVpIFkRDHjCYPv5YKxYpm9SIYSyMZCBP2aL1DDUBYOoQis56embWx8Qk7fvKkvb1njx09cUyy0UWMrmqLakExM+vf3kxYFdrODrpPaIrdQx3hPGFIRov4pQjJo4QrcZsNxMCdZEnOmPp5uXHDBlu7ZrUnXhjLjiTxRiWAkqYREKbPYO2HtLcst2HP99ZGnlB3kiESqnpd1qqJPUbn6fy89mbmVyNDqP3562AIc0D4+Y0b9g8/+xc7ev4za+7ttoWWZqtiUT84ZJ1dPaJt0TUACC/cuG7Xx0bVk5AiURjCsJ516Z339cvD9HAabWXTtSYb4NBoxwWwSXLRDatWqH6wqbYghpCsGI+eZDn9S2YqCzY1X7EpCjCRvGBsA0upoCEmVgkKEmHoFiylt4LT0ymDLD1wqgUgkPA6Ju9Hpw0+Fhevl2UsxvUeSIlZijqUJI1z++pUjxMW+7E+UwNjZRhj2QZ4S3UKxUGb/U6pRozoLe62sel3ArRR3KBTK6LtWHWOVgrXqVSTFgyXJqKuL9syfNcpHUaLt0oXne8uhe5bSC59eKPlcRlONALWxv8PsKTrEwvtn6nX5eOYRygJqPBKDnkZP2RBENIMD6hdhkkWV3UMKcBnA0bOw2d4w/fkRpfqvxS0JclZgEUAZ5jxFLK9YL8S+1OOR0M4leZASEEDEOkeE8gSICTxEIAwsYSeUPBxDnAbY7jU2Go8kxmNj+mdrGfI9uLe6q+2/tlFF6ESEHoNmmfKXIodXw4ifH2kLd8DqyL7l4ClpIKlZNTHwU1gaDnRioyQ8wRAiGHGxITN0yJifNRsZtpacLfsareh/l5bOzykpvXUGC7MTFt1HjmfAwauk7ounrucxlLvSW92W/bGQxFQMMiJDSBYi8xhzlQ1/iwOD4ACQSpGFmwefB7vST0agI3Am+uRCxr1BKnRuH6WNZUXqM5r9xJbrmefABXjrSCyUnE3tUzWGg5n9QFBOmCTSRL3HnOYwxVJm8xWMjOZcDDl5wTQ1BkxlnIZTVLXudRw18cypJcusSVAps5KB2Lq3eiNur1OUBnYeQ+EXTpKNjwZ/GSusJF0yUG8nKVTHWEYvfi1ZxnclNDhPgMQes0Xje28LpN/00FdwZmukuzF53SQa+509Shod1MRH2f2f9jduTl6Hno2OgChAHOq36Un3ZWr12SBTn2VzqGUWHFZryexeH6w1pu3bJVjI5Ix5HaYjfDFeUSNPUEqzBeABYCAhJcAGlDA58K6fPLpJ6r9otEyX57I9MMsgJ5fg5+Bqp9L9YxNqTdfAQhT0ke/mxa4PMZTA2Z+xr1jwuDGLj2St8LCKA5IUmDZ9Xe0265v7rLnX3hOlv7cC/36AITvvvOOwAOyru99768VpNOsG/t6JJO/+tWvJaG9cvWKfk6rBN6nt69XjA2SwuPHAN5XFbj2D/Qq6IYtBETRkoLr4hlxVqjZe6UiML19+732+I7HBSgATAANQCFBsEJauQ7VH36MH8wbjqsvvviSgnaugXnEvcIYsV/DXAEUAQk1b0NpzQDCVq/zFuvYjFlJp8aXZAXsEEmB7//gB2LEGCfmGPMTUxlq5KgrBMACCmFM73/gAYE1mGHuY3TkthhapJewxxs3bBRggT1W/8ROd1yHcfzDv/9eRwtB8xM7npQsEwlpyIL/9NafJAGmRyVAibUAo7V5y2Z7/bXX5Ii6fHiFTGVYkwcOHlC9InP0PHWLZ89qPuD2+Mijjwlk7XzySYH4c+fO2xcXvhCAfvbpZ+S0y7qANTx58oTuhfHYtu0etTDByZj5fuHzC2Ki2Wsl3a6ZXb6EK+0xSakJ2gEhyEBff/1H9tBDD6tVA3WGhw4eEugDAO/a9aKSAch+r9+4LiB7YN8+W7lqldhqWpvA+rK3MVeRkb79zp8ERFkjGNAwF5Gico/79+7T/QDO2SsAgkPLlllnu9f6Us9IU3nuF0Aqxqq6oD6HgEBqCVevWp0Mk5Bad2usAY3I4gRUFpNBWhF1+V+UnM96SpQzNlOZ1Zccli0oKMNKiV0JTwGEyZmL9gnjE5N2a2REjO/+Q4fsjT/+0b64cslu44raLLsmgUJyKMTxi01Vq1Gq4ZAvSUaT/ib6GqaaQcXIudItJwVcYFTEt2VE3aica5TP+r9jwMMz6Ont1piy9iNhIFVg1PbnYDMB5UiGRuKRa2QPpwuD1q9czL2lmcdrKXZNsTF36yDRJcKcn3F+FSBzQW22vqKrw90itb/g5wG2c0B44eZN+x+/+rkdv3De2vp71HaiubPTBpev0OEnY79q1WZpDn/zhl0bHbGJ2Vn9P6AM0AUIY6KUgBBWKdWnJKK4labHi4vWXqtZX1ubrRsetrVDQ7Z2+ZBaTiAZnZ2Zcmvu6qKNTc3Y6CSsYJN6JlZgcBbmbWahYrMgcxZDUSOYTEUSlVz+vJx8fgbmvc584kW9CA/cD8qE/CIzn9ixyAKURh2p1olAKIwxGmqzVE8lB8Z0+Cb9tAqBk1toHXbLn2Ed7nKQdzeyzbMtAZv8TUJ7HdNLBifYXSdNNNngcPxSMJI6axYmFlHzl64j3idmaykRLA19Iu0TcUP0TstvKwcsdX8PwJeeqQLKYPVCuget7wWABTsV7x3vxXUp2E8ZGGnRU5CnpuMJEIqp6epycNDRrponiu21caQ6qJBYhSzgboCQ9/c6Ia+dY6MOiQHgqxGkFWCpcO1MrGXW4iLASQ4IA8z54y4BYWHKkUla4zMCDBaMZAYm/eSIRMmds6t85ln2MQWDkYVUMJnVIpbtJ1wOKeOaBMRy9lRjkiUdmpRGTJAxtYeIrA09TFVDSGkDffZgdZCyzU5bc2VWRjO0mFg1NGgb16yy7Zs22PKeLutjw59xU5mFeVoDOGgQkMprCNs9Y8ca4HpVFzc3pwOaOhG5nVIDndof5OOSj2tRV5akj4ARwI33QEttCuYrcuyTTCWBfZJg3tcI4OouqDTvJsDj0MlBC2sYSR8HUADCkPsGgA2QESw98xMwJsfLBukn/x9W8ByOzo45CHOQ4+Y2qu1MewQ/437c6AW77GTYkkxkXFpE3Rrrwo1cPMDwHn8ENtx7SCMx1aAnIDVbXAuulFxzb3ev3bx1U8EX71nnbFskSUIJkkBNkrjm8s2YawpJkjw6+izG/h9ATn1rNaedNfN+g/SachmVkiBF71LPyyxU/GdNzT5O7e0uz4x5gpqF8aIGiXEh2eAJlHJnDNbU5dQOTLvECHQVgQtj4+/pDqvcCyDQmVyktrCGPTLg4O8y2RgbVTBOOyY+TrLduux6nB2ppZDuLeXb4yyMJGdKwrIQI5sumVNaud4frEycwR6GdDdtNd7AOZ1P1La98MLzAgQExDA9H3/8kb377h47deq0XoXL5o4dT4gt6u7tlqkHtv7I8PYf2C/wuWnTZnvt9dck5yMQg4WLfo2ACNYRAHX5cndwZIyKc99MLBoSTIAR7/Xkzif1vGhqz78BtqjlcoUQlo+ekPMtrNnoqwWLRvCOgyWyPwAXzdOZv7Q4EFv62Vn15Dt27DgNnb1OqsPkTooCIWqGqS8LBgHH2a3bttp//k//SewbX94+p1l7A9JWet5RN0crBtxGN23epDkDQCZhMDU1KVDC+JJ4QdbIPGV98yw473jdhc/P25539ghUA5JhrWBg6QPIuPFFn8OPPvzI9u7dZyOjY5or3pj+cfvJT34iYBUycMZ97356It4UK4zs8vTpMw6gmpttx5M77emnn7Gnn37KDh48oOc2NjoupuyJHU8I/PIeyDHVYqK7W7LOlatW2/DyYRkr8SwxLnr/vffFAMKo8qxhJN/ds8fOnjun3pYw3vTD/M53vq3XsBcCBHEOxdGTPoYvvvii9iHmBsyhnD4nxuyBBx4U0N26dYuuycHtOTGW77zzJ93XQN+AbVi/To3iaZty8cIXah1C65UKjqItzUqCYBpDbeLKFSt1Pffdd2/hy0CLJWIXlChhLsO8oswBtFYkHkMempUARNSnvr1ZwFUPBMskoNZsBj1KUxlYb4/nW9vaZc8MGMSJVxFyc4t6gSLv/Wjfftt38KAdPHzEbo2O2CSJWcoy2lu9xzcxEQmXyQklZvzL6wgjLpFkNCRo6d/roUxBEXpcG0H6XYLhjH+sf5tEH3FeoVZRK4jWFqkMeN55YivOdIFFHMkpc1ErJydl1HOQWAGfk+mqtXW2WHtnKj9KifdQ8yzIPdp/h89mXStJmc5CJQVpuTOFUmX+6wGEeNkhGZ2oLtrn12/YP/wchvCsJKPtfb3W3tdnvf0D1t7eqWwhDegXmsyu3L5lN8bGVNMHOKO/iNfuERBQixUMYQBCn4DUzKuxdLVqrfML1t/WZlvWrLW1w8tVQwggxDCighSMItSFqo1MzeibLYujbL4GIKT5ZcWmZ+cECmV7G5LBaHGWyxvzbIQyJgnFF7I/d01iY4cyLhBhqrniUFWWHPe/CLZDeiabfQ+mNVlS4JsH7cHe5GxCHszfLReQ//xuACqf7V/2PhHKCxAmlz1nSL1JsR/Uyd43YeH6FEUJBhoD4fhd3VP9BXm58BLumEsxWPGrOUOpmpbMACFaQBSSzYbP9BjHdwk/kNz4gefGs6WQn/8PQMjCdIdJGoZ7s1ICLq6PwJ8vroFMrO47zZHy80uJrrdcyGtM3LhEQOlL8j3KECVmRtcj4wekf163wjUFaNBYpMAs5lOMW/QhbJxnMddyUHjHLpme/1I/XwoQ+ih7hUE5l3NWuExxELRGZs03xbKBfYBDL6TjMfneoUA5bbgFjV+tykMKhhDwB0M4NzFutdkZOYy2LC5IHrpueLltWb/W7tuyyVb09tpAe6vNTU1ZBevrhTSmpC0Ts8uhxQEcEo4wGom6OORmBBdKFiUpcV4zFz+LOaFnlgxJ6mqMyPqqZoQedBhJwBJSgxxJKWekqCuRsoE2Bap98UbtaoOhHkjOMMJuh3w5auJifkbmsRx3Z74Idrs7u4rnEcCQjOfk5FRRS+f1cNTchGTUATQHqBIezU3qP8b9uBujuGetj8TjJ6OZOdnR801QoKxpZu/N5zNuBFhik3p6dA2YvBCMsmYH+vrFzuDwV8fI3s1oKbGdMJNcf+me6tfmnbDKBEiRoUUenDGErkbgVr2e0tnAVj8j0hxVooPzr0rDYleZYFhE42MSTGoPEkZlPkIKtPg5iQm5VotBni2k6tpzwt0W+VKYXt2hLvFtxbeW0uiL/1OdY1eXrlPPGCO2kIbF/gAAIABJREFU1DdMict5oj1ZICczn7R3JxRY7BXldioJYW93j80m8x2s5PXcCzVMWsOZeD9AYuO+EicNv//Iww8JSDz7zDO2ZfPmFNwfFROKDC/MUujFhwyWejrWKOAHQAgwZL4ip9v97VckBUSu6mYhlw2zEICl98yrCDzv3Anr9YAADs8Vx9ePPv5I4IA1BzuEtBI2DZYLiaoAYcWTOjwfes3RjksyUtZkW6skaEODg+pbR29FANbFy5fs8wvnNcf5vfHRMbFy1MTV5n3MxBDKkAqpoK+nrg6XYTIHMU+5Z/s99sMf/kAAgj0BSSrgiLOrMjcn6SMMGcCJdQbDSCsExoK6Nz6f50GSiTUB80pcA2iF4evp7pIkFynr+++9J3bziwsXRQggkXzqqZ0CfZjV0FKB8d+//6AcPZkGODfymtdff12fybwDNN28dUvjh5R6eHiFHDgBrTwP7nnnU89IMkpD+X3796m1Ckw3rN/TO5/yVg63bkmWyd+Refb29VtXd4/mpMuiJwUIkWfiWAqjyTXBDv7xj2+pjhLpKGOCpJMm8Zi2YB7Ec8X8h7GhDnXnzqc8iTIyqtpL1h/jD9BEbsy6Zo+CrUcGeuaz06ptpM0LCbf+/l59X71yzUZvj2rBwwYi5Z2bmRH7B5CFrb7/vvvEKjNP2AcIObs7aXHQq/lMD0R3wvTkXxlhRQVfPVDy5eolWmU8VReUpb0iJZKDREvBm5/aySSxSvubNgFCZJ7kgbTfc55bk33+xUU7cfK0/fGdt+3I0WN2+cpVG5+eVC9C5ibybwC46rTb22x0bNympqNtzZ2AUO0lUqIrpz1KZ/p0TxHjf0nM8qWAMOWgPYHfal0d7TpLQ7EjZVlqEaXyi+lprXn1nk2GM5HH1p/0Zqy2WFdPu3V2E0e6k2gknf3MizIz9y/gNcRrzH+SGaHY4BwgWfi1MIRUS8C6jc0v2GdXrtrf/fP/skOnT9piZ7v1DA3qu4Xm8M2tVltYtJaODmvr7rYbY6N2C+e2DBAySZQ5a6EH052AkIFDIw8YbEaiASBsbbcta9faGrIly/oyQDjrFs3Vqo3Pztv4LH0Ha2IHkajOYWBA4D49YzNk3ZO8sxruuBlz4kvBjyXP6DogzFkerzmZ14Rggw2wgmFNfFGcTl1OEXwnuRuvVZCSwKMfjmXNmAe2qcYnXpvVA5XB9J2h+N0A3t2YpqWC+fxnHnx7MNfYM0XXQf8u5EIpiCk2lIZMsl9XWTvG68TYLfEV5ckeYJTgKe7tbvdSPIMUTC3VJN4z/gm9Zp8d9ymAm9hfAjqAX0jygs3KQVx+LVHbVAbrVK6WdYeq9QkWM8lDfR6VPSolC2RzSJtu/jzz++fvql9JNtzuemWS+jirVC02mZzJCOcqriPqtTTbs/kWwxLZrmCM9bq7PLPGx3h3QBg21XefefG5EeBqPUTfwuSAWJfsyByKxYZT/6CLdlttzkRJywnMZmZsbnzMqjPTqkXuaFq0nvZWWzM8ZJvXrLZ7NwEIe6y/AITTAlWsdRlEpJYgbg6V5JuMHewO7HCq4QlTE83zxAITEBBwcj/8Poe3egwlOaKYr44OMc/IEn3Dd7dHwCJBKXIn1aGodo36t+Rwq4PC61RlVpFMYlQrkmTdXNsdNYSJ3VQGOcnYNbeCmeXe2PsEyP2Z5XXTzDVqhATI+J6edifE1EeRa3ZA6LVwYaKCPMvZKW/QTpDJtRKkzs5Me/+lzg539NTh6M2VGYtgJSMpxfjNJXDE9cCYEByNjo3pmgCNLn0tpf/BppXJBe7LaxhhMQXQU6sgdyH2wKJI6igh4yxgjG8ky/gcrkFJIzLKBA7quYZky01UgsXneqOOkbEiiMsZSu4fUCz2t+qGO4zB9PSs2BOMMqJeM6S7frZ42468N6wDsTjbSqVA43kSe6HabPD5Tc02P1Ox6ZFJq7XUrAl3U1qspORokpQUmftQRXIdsF4EsTSdB9BE/V0kOKLGOg/G7gYI48wgJli7bo1t27ZF8sDHHn1MQfnly5fEvDhrd16AYMvWrQINLkcc1s8xN6GejeCcsbz/wQdkZgMocLDXJEdKzEzeffd9u3TpirLwP/7xj+y73/222grwXEdHx+2Pb/1RYArpIc+Bz3jiiSdVm8h1IPWF1eU5M39hf65fvWazk3Nq1dba1a7gnXWN8dS2rVt1LTdv37LPzn2mGj96/gULyNrytekA3tUWJGiRlNEkGzWCJywBZADYF196Ue6W9LpjflFDB1sG+Mdp9NChw+pTCcuGQ+W2e+5ROwbqDnEMBXyQ4GS/4T6o2WPskDDSKgRAgzz2g/ffd+aMfo/TVe1vW7eut4cfcWdOb69w3j755FOtYeYHP+d+f/CDH+hzGENYM74xkWEfBSgyDrSggIFE5fD0M7CDzwjsU2sIEL1y5aoYzBeee151pFwjQJLgGcAm5c9CVXJS1rnaOUjae85ee+011RTCCjM/aFPC7zM+sHNIsRUHKtni7sswcOvXrbVtW3FovUfGRABFGFVkokiAh4aWKZhn7uMUi5SU1yFZjrpn78FK0nlO7vgtTS22fDntRFargbze8/aIrRheaffde5/WFGsUsExMAQBcv3atDQ7SaL43sUluuqVkW82bqUX9fiqWqjuA/yOAsIhH0p6iXoGLDgjdmKomJeDM3LxVUD5VF+3oiVO2/8Ah+90bb9hn5895n1Xcliuz2mtUU0/nAFpItbXKiZTEi3/9ZYBQu3UmeW2MNO4aP5YVincEJ/Sf5feYn2Fs5UzskFx+3YnZ3GF4clJJDfbfqJVXLXimYAM34PgK4Cd28zIUJ1t4L2T/6hGb2iflXgOci11d3T5GUaaAiuPrkIx+GSDsWjZg3csGrDkAIf26YFG6Ou325KTdnpqU8yfN6pkoZB8pOWACfRVAuHnNGls9NGjL+3usHQlKU83lVQDChaqNzczZ2NScTc5V9FkVsr4ChjgYIeOBuaTer2ScE1wpJ0ISHEcDY3ZvAcIwrlAjY+8fFUyMg4mwKkED7X0JQ5IZ9YXKNCdWKKrvJIVJGRoFwgkIip1LTZ9dL1MCpMaD/G5BeR7Ix2K4G3CM91BmP9Xr6HO0yNI1Jm1zBEQBCLXhCDi7vDZfeDkg/LPALnlV3Q0Q3hVKpGRQkR3KnoVvJxkYLMa/uOMi4JWUa8HrwJCrBOOxmExiyuxTaaxyB8OW9ZiUFCoVDXtA7VKyeC462DPAr+efpEVL3WuA1rsBwtC2synzLAIU3PleESAn+WfDC74KIHSStWz4+lUAYXxOPp9z1rZ+A09cUh0wTfbThaFsCnyl3Vt0QNjabDVJRqdtdmxMNYTViXFrXqhYmy1ad2ebDXPA4yLW3mrdTWaVqUlnCBPAESBM9XyqB06F5ApUkfV0d9cF/NxXJJHYvMmqAwh5bgEIOQyUyU21exSrw8apTq3D63Pc6KVkJPmZ2D8Fh4lNRlYvBtDllFynWO3USoWfe/+8ZLobCQABNV8bMa9yQKh9qOjxVzJk8UzYA1kf0eoiGNHIpDIHBcbU6scBYQA5MVAZIGR8AYRkxDn0xL6y36a6CuopC+ZTjqLeu5D3B5RGHSVjCEOjRuLzFa+7SExjkeBKyY183TpI81rKYNmL5IRnBZPs3OOrqNV0CaDv07EH8nnOINM6wrO7rZyLqYejJNHJZVUAsEqjbhjCzgKMBqDzINQDCpKMuB9iykANE8ErLC1ZYt+zXIKuBF3o7xvWdekC6NcdwVZawilwqS93k/y1siAQQ31gtFYK+XeoGXSOprdkPr722o/EvsGcUOtFHRxAFiZXjESRwC/sIgoZ6VJ7H2ANkyhqDFeuHLYnHn/Cntq505559lmdxyMjt+QCChiDCcREhM+nNm71mjWafzAz1JYhvyTYXr12tcAPATzgFSBDzd7HH++VsyvXyxz/8euv2+5XdquhOHMKafjJU6fs6FFYpkOqySO58fxzL9gLL3xTax0Az1nPnwSJ+z7eqxYMM9POiPT0u4pA66Zmkm3u2rXL2js7bHp22j755IidOX1GoJBrj9hAzyqVNLSqH3JqidNkkjTSfPz++++zhx95WO6UJJFuXHcJLPME8xPq29hbkCkCfgHJMGa4nvLvsHfUFQK4WYfM94mJcQE77hV5Ji0P2Af5vT/8+79r3On7ODvj9U6rVw9L2rjtnm2StWOKBCM3MjKuvUks77PPyC0U4Ia8k/cC+C0bGpRTKUE1Et/33n9Pz6K3t8+e/cY3BIyeePJJGcfg1omTaX9vn5i+q1euSiHAHGQO8Mww57k9MibQxJoD8DEB+VzqP6m9w1iGGtP9B2AxRzVeqUuZr4tkbMIkZ+9eswoZ6kr1gLyOc/XsrA2vWCHTGmr8AL6ASoxjmA/s2ap2sEUbJzmIq/XAgI2PY/RzWewj+/9yWkT09FhXpwODro5OOebCEtIkPc4h3Hm90fyQ5KKoKgoJQFqcOouTVLTUc9XpsnzNfQWGMFcv1UlGNSe9zyAtI+YqC1LlTU7N2sTUjL37wQf23gcf2pFjx+zazRvu+bHoRmwiHNI5GITJHGqT1ELKcWdzYTbXpB7iZfwWDOF/FBD63l0/LvHuOuuTcRcJEMYb4yqYY1xhOW+IlxlHkiech1xbe0dbXalDsIhI4jkfOPv5PRmjpZKTiAtlQsd3UgRF3OjeGJ7QV7/fdF59LYAQoSDf4/NVO3v1mv3dv/yTHTlzympdHdbW2yPZaJsyoW3apAB7Le0dNjI1aaPT0zY+O6O+hEwWmcsQNLVSPJ9kX2niOiuAxL7JWqjDyBhCAOHKwQE5jdLLprmpZrMVACHgr2rj03M2OgUonJbTqMwKJBFVkYLV2EBZkpHxjnkV/ehEn7urUek2WTKEOYuUsxeNYKuQpGZMVz7dcgkS9+kbTib9aTBDKOqmktwnKir8f/PDvQSXcX0xyfJDtlz/dy4CJq7bnnvPMwIMteNI0peQZMpdTnWNZQadTTiXJsbnBMCrk0Km+67XrnsQejdAeDcwGxnwHGwHw6iDNG4zsZ05O1COi1B30VyaBRtMGoBQ95/dbwSCwRwUnxGtTbLAMxiYYAUlq0/skbJ5ydwj5KnxTBt51BwQkrmMmkY+GxlMPSAks1m2aojgQyBGoMAleTqi5Ijqg5QDur+EIXTS1Rmoxt/P55wfPPWhXs4I5nVQOVCO98yZneJdUm8vN7fxVSQ2l1opGW3A2LhrKMzgLMYcIyM2PzJqTbiMLlSsuWnRejvaBQp7AXds6lNTNi9AmNis6oLXg2XJHIEnTG+QW8kJ0zOFBAZ8R2aP58v/T1K/mMk+OMSp9XKGzgFOR5sfFKw/gCGBQXeXO5upT1zKDnuNXmKpqm7swu9L1tTm9WG8VsYdiaVjHfuzd1OZoo9f2kMCDBa9/8JZNyV4AuDqepXR9LWPPCaSYwGAAgw2MoSRbIkDjgNf+0hiCOcyhrCQjNa85xl9++K+ODAJyviuzM7pQCWBw5gSFDv7VNOBG467OSD06429iqDa26pwyEbNaMx9B1du7hMbtQBhmmeRuIt9lucdcqJwYHXrdN/f3WHS227Eetc67kyAEGZXcnwvbQAg8++AkImJSbs9Mqom22++8UcxEuPjk6oLA2QgT6skRlvX2lAfrN01+1nxd5lZpfWD8YTOTP+ScgGmMik2ND7lxl6s6UZA+Ld/+7dyA2WuwshQ5wf7Q3sAMbZJqt8o11KrkyW+ZOrV4omJnp4uOTPCEr2460XrH+iz5pYmBfEwMTQ0Z47AHiIdxbyE8eXzAUAARqShvQO9Ak/feulbqgfDqOOjjz7SN6AQYMDXD77/Q9WKYR5CfTBrh38DAP3xj38S2IUJoiXG7pdf0bwMt96JyQmxuW/84Q925PBhzfXevj4bXrlCbBY16BOjY+pD9/Lul23j5o02MDgg+SsumYcPHdZnqVYwTNxU095sbdoTkkkYbuxDQwJ09E177PHHFLgyBwGVAGBYS5g5pLYwhcyfkydO2K9+9Su5Zvb2uawS45KXXnpJzGkw1zduXBPzyu9s2bRZYItrYjx//tOfygiF+5ybQ6HS6n0GN28SQHLznxGB7Vu3uJea7dy5Q4CQPoTsIzB9yEoBnU8+tVPXzjrdu2+fvf/hBzY+PiGA+Nxzz6tNBa1Vjh87prq9T44cVt0WjdtpaQAAZxyQkWLoginTFxcvaSwAZiMjo2IlYUP5DBIt1Cie+eysfXb2XJnkkouwx1cKxJE/VmuaW/TEZLw6u7q9n2d7hz1A8mHVKv0cYMuY3Lh5Q88Imefy4SFbNtAvuTd7I+6VkikfPyqpe7+++/R6TGKYj/ToHB4aFogIlgqp8YZ16/QMkM3DJsGes6/4Oe/1xsEOBigs/j9bX43ncv3qS3RJWu95IqcOkEV/QPXobjHA3MxcRUDwxs0Ru3jlqr351p8ECq/euGlTqOdacCFln3ESRHtRZlJIzJ4iihC2/h8FhHcEJ7H/JTdfzjvGevngcpksqV/pwKDYYhJJDvCSsWAydGOdY/LDflCcy7hgy1CrlJqyR2JuFAoREqJSi1HzixM1ba0SAOQckFKEFlq0blJC6c/RPEtuqf+xH8a0Ug0hjemrNcNU5v/++U/t6OfnrKWvWw6jtJ3AZbSDXoRV5ITOzAUgnKC2Rdbs2Mv6oUM2gTogHYBNADWvMQCS4RDYnAHCvtZ227R6ta0c7LeBXjK/HG41m5kvAeFMZdGm56p2e3zCJqinmZt1R1OAIEErfahyqWhWO6jglNqsZJ1bSK7wTE395yL4Z2E2AsKcuCiWYgBNWXRnbR5SYKzAJNHFRcCQZZ1D6pQDP2fg/FlG1lCBfQKLEdzn1+f1LbHUy6i8rCfxa4sAwZlPD/oIADzrnCRSUU/T7As25KRl4J7PsxIkePDv/5aPVc4CKbhKJgxLSUZzRinuOV8KhbRV1+4BewDY4oOTbLQOiBZZ/rJmST2Dkg2w5kKYoBQbhRtmyOVPsi63oA+gGPeVS/LidQFgG2Ofoh4y7/XXINdUEJ7q0wQEBCiRNLipB3NTkgIKkbNrzlktnzv1IHCpLSU+K2mnC7Cfg8b8+eXv0fh+SwHCmDNemwaIcbARBgMFAG5wOI0ZFpJuT0KkgBYGVmZPGMoEIKyUgJDmzZMT1rZYNbbvrrZm6+/qsOW93bacXm7tbTaPMQuAMMkzo3Yt7lWHbpIXc59k9cPggwCQgCRvMRF9AyOQjn2E342NvjpPqxIPwyUN6exS3ofXIhtDYurBWUW1gzKjmaMur+IF6KnBO6/35tU+jmF2NJ1quMTks76TmVEoDyJhINCS6uaUOFCjXNo4uJxHktlUb8u1+j5ZNo0P4Ch2MxhCaghh7SoYy1QTW5nq0RLQwjadnnOSjJI5LZxyS0DIM+YaaJ1ATROHMWMDo4oZBtlatakQKGvVeJUqDgf0gEVXAHQWMlBJRmXM48xqnrcoagjTWncQTODlNYSlkiMJHkOMkPZJAPPUzLTX0yAzTYAQEMf7cC1xz8FOMplRmVCDBgCJ3lfIcnHq27d3n3300V6xKiMjYzanWjcad3fIMRFnzdiLcibQE5G+VnJgWFuo2cK0y9ytFWloi2RbzBOCGYJUGFdJdxOQ5dqVuEqDlQNC5g3gCCkeQTzXifQP6RzAqWwrnWqYshG/m+KLaZL8iTSv1qxeI6fRHY8/bitXrpB7LTI9JHm/+MUvFKTDwLywa5fYMpIsMEMHDxy0d/bssSNHDltnd6dMZXAuRe5JvRlsGeAIIxTVpba2ikGkNQRmKQCVPvWwq+he/vVf/1XgEenkfffeb08+uVPXBRiBnaOXIGziW2++KWAMMNiwaaOYqxMnT9qJYyfs2udX5Qr7+DOP246dO9QyApbr1OlTMj658MUFSQf1zFLJBWrAGu78mDB1tKjujDpEXEWpeYSBI1DlOeGQ6o3pT0hKCyDcuGmT5jsMFgAa6SiBJm0K6A/4yiu7bffu3cmkZUo1fNSpS5K6abPug/W855137B/+/u8luRwbnbBKxSXsXd0tMkIBkAG+2K9g9AB27BcwsjR7hyEEyDPm1DWyBl79wffFYtLcnp6Eh44cFssIiH3+hW9KCgwg5H6iNvTSxUuSiSMh56zDqIbPpc7x3PnP7fSZM0rqsH75jHXr1gscR/sVADOgdWzCPQEY54U594rA8ET7ZWoXQ5IJtpEkjDwPaLnS0al7Zb7gHEyPT4AnNYAk9xiv7m5qn3vU4mPzlk0CC5+dOW379n4sGS77lzc69ziYWsThweVSQXS1d9iqlTCSK8TOKonUQauZbiUSuSayOmoFU7SISsxX0W8wtfm6CxS4MxWzNCCsO9sTgeLlRf5N24ipmTkbn5qy4ydP24cf77O9+w/a0RMnJCPlBGB/WVDbGqxzndjIZe16r5SwdinL/1mGsBEQRqLbk1deSqF4C9aWhG1Xp8adBCSJWOYDe2VOiCAtZQ7CdrOHC7zF+tU8dA8K4gVKfryXsZsEAQaZpySSYZiZk/wbigMAYqgGFLd/XYCQGsLpmtmFm7fsv//iZ3bswjlr7euxBZroChAuV9sJ2BTc0aZm52wEB7iZaZtOLJ6AIocqh6lMWbxXCWCQ76ihIswFELZUF6yjWrO+9nZbt2KFDQ/02UAfdTbNaiw9uzBrs/MVTbTZBAjHJqZscmpGB+oiByAach6A5I98lq+IvFcexf61dEC3NrfqYXig5bK+aHysgCszLvGm9W4kEEgnssseXAg2JYBSurKFDEnBYUM7gWANIiAOIBTMjn5HTqX0OSqNWMJAJBZseeiXdqN+68FKpiL/BjlqZMTEEMpa3MFVDnj8GrKgLjnpZVx+WVuSFnuxkWQtBLTmCxfKJM1Kks8ceBR7WIMclOHV6zJ5JtcWYNDBXHoOGSiOoC/Y2mCl+D23RG91IJyCuAIwZ4DYtwqyhg48Y2jzTUEAMVqNpDYFAQjrGMcMtMdm5L/bYDyTAGFcT3yWAHAKNgNQRRJCm1DWL6cEVGXNWAN55+tDfejy9hAuCY6a0PJccabRf8eB2R1fyW2r/uc+DwGDbI4xX4uaLzY7HcSenPCZWx5bRY1vknOL7ZRU2zsgiSEkCBBDOCPJqFxG5+fUiL6zucmW9Xbb6sEB27Biua3s77PlXZ22MDNrVYxosOfO3E69LsMZ1QDfkbkP4D/NXjcdwMalHwEAIziPZxXSQQXaNJamzhH3UwrsOzq80TzOnBipdHTqwMEOHUAIIOFPsoRRSxb7hMYqO1+5B5zRvI7Q2+KE6iASGHWAMK0nl4w6m+ZsFxJIB4TeD8lbTIQRS5nwcRml1pRk5E1e502Wc66i2aFnHE7FctkF4DqzqvkbvQabcb70Vg7cl2RUXV06gPtwRFw+rB5py4eXK4MLcFbrCNVeujtmZM4F+hJ7ynjG/prvQfFsYo90uX+5h4fkU6ZMWVsZrYtww0RVkXod8jyRdvJnrHvew58hpjIuIYLdE/umpCSAkPNsTrUmAGDALM8Q+duZM2flvEhwLSng/IInANrcAa/ci8o2EVo1XGPaL6MMQsY2SJwMIx+AYIt19/dYb3+f9fX3J7arQ8AB9obP5zP40rim3pdhEBRnBMzQ2nUekJPNvnjpohik0ZGRVPkbh3CjZHTpaNXhtu8rXDvPf3jFsJgSAi/q47bds1Wg5d0974rN4mv3t3cLQBBI37xxUwDirbfesr3792verlm7xp7YsUMSyXvvvU9yUkDIBwDCsTGN65Yt2+z+++63J558QrJEDFv4Amj973/+F3vvvfcFmLhX2jPQcgHnSGrWMCCBmQRgImekHQS9B++5d7uMcPbt3W8Xz3yhNb/9oe2266Vd9o3nvqGaXFirP/zhDy4dvXatOH/bUDuRdJ+rWnMr7ZAcEK5ds0bv/41vPGvPPPO0xgQpHv0mz5w+LRYOQDe0fLk98vDD3tB+elrs5dtvv60ehKydZYPL7JVXXrFvv7JbZyDjQP0bAHfjxk36HGp1ubc3/vCm/Zf/6+8EWlifzc30RIRNw3G5W0AXp1bmPowq65h1B1glWGbc8Vv45MgnujZkmDSrJ8nGs0LGSb0f4AnA/tQzz4ipBZgfOnhQtYtHjx1T/79bN27pc0gS8T7Llg1q7cAaAvjc0dsDaxIVAC6Cbb4B/3y1d5BQQrVWs/HRSSXgYJ/VSkzS8LIVULl/NFtXZ7fmkpsBVe3S5ct24/oNxYWMA8+CNcz+uWPHYwKEgMOLX1yw48eOykF0aHCZ9ytlmS5WbXhoueGm3Fyt2bLePlu/do3XrvUP6B68P26Hkl+wTtIURIzhhVFFojTaPn1JiV06XxvP7uid7AeKJ+rzM95bqjg50CIl3ujYpN28PWoXL1+x/YcO21t73rVzn39hV6/fdOUBsQjxFQl7JKPpWgtZghsCpDrotE8IJ6RruUMyWu4Z6lSwxBaSJ66XDk7qfyuPwRTlFV4fDgydvHCvCfUn7KTUw30BwnUf1pfnzj6KQVtxPnqkpGfI2TA97d/yfEgthHiFTJyo04eBFnlGraInVpmXcUZ9LYCQnCPHwLSZXfh/i7b//qc/tU/PeR/Clu4ufXf3emN6Bm+KFhATE6ohhB1cILtiNQeDclDjgTs7iOMoYJCHKX08PkXIqwBo1ar1tLRaPzbHywZssL9XgLCtvcWaWpusslix6cqMjU9hcDBvU9PzNj1NsSr1ijh6UZzfZnOqJ6w6U6gi1WwShSRyoWpstiwwAUIKZZtLZz8Wu+o0kg27Gyg4KFLwk4rtg0EI6/w8oyKnuQjMEvsTADIOU2WJUuY8Pov3iox/bExRj0bA6DKsJfrFhQFAtgrywNSDlPom9YVsLP1OXQul9LOg+L3OxxdTY4apuK/oqxKvyyhCXYuyv6l9QF3A37BIs3q7RjaK94l6PRZlBOyF+UNDnVtsGwHYBKxCFhYtJdoKAAAgAElEQVTPZQmgHK8vwX6AhFKeGQBg6dDGf9r4DLThpGfhe2ZqEZAOIZHACfQF8+cJiywRka43NiwBgJB0pnqVnMHx2qnkRJrVERTXnZmMFNfEdWU1QI33WJc9rPvH+hrYNApF5ktsN9ukgukFJWdg+qhDbk09HjVu2ZTQ/WW1vEpg0CakVkWRIkDYBiDEbGd22ubI+C9WrYe2BvT7ajJbt2K5Wk48eu89tnrZgA1Rh0edmli2BhMoXZ+DaNZeMHVh3sMz9QbgyBXdWCTqBOXsmYHyAL8ygaHWYmJcPS0nJie1lyADImNPgMY9AxDJSvIaQKGcQQGmtNWZDsMRP1T4ir56k9NTOlgkaQ3r7iQoIKCPPSWYr5hjoUqQ/LYw9vGgiHFBxkZmM2oDnd0Kl8yyj6R6NmaZ+aIeKlw0o9cSMkw9O3/AAEKCJw5c3ld1holhFGua6jDu3b5d9Vfr1q7zDK012bVrXkekWu4ktVFmNRmzMOfd/dNVFrITb3dmkoBK4C2tR28nUaoNtF4SKxpAGfa0VCc4AFXPt8lJsRa4VQL2lLQieZj6nS4ssP6QoMHkcq742cD9SZ2xiPzOkwou8/UddnSUHoKTatHhAUiqT07XdcdOHAm45hY3HqrM+/zs7BDYViC+kqbwPfo7/dbWrF0rlgvJMfMQ8ALLxzPnXrimaJlyxx6QtZHIWf5IrkXStzgzQjmiRMFS4Zx/Qpybmh9J1cEaR81BcgBGEtbYTUFGFEzt3v0te+755wSUuA8kpbBh73/wod26OWIdne22aeM6e/jhRyQbJdCi3u2jvXv1HmqHMjsnAENPOer8AEusUUDaP/6P/2l73n1PDpLMJdYT0j/YrC1bt2hOMV7UxzH/nn/uObv3/vtt3Yb1Yv+oaaTnHg+RJtjf/avv2ivf/rbG9tSZ0/arX/7STp04WQBC5kYHa5la1uSAzXjAXHCNPMfnX3jeXnrpRdXw4YA6NjomCSMMLQYyvDdyUAAZz/HA/v2Sfh4+ckg9F0kwvPzyy/bK7t1y/bx965aNjo4IFD///AsaY76++OKC/dtv/2D/9b/8g3V2ttjgYK9AGHMXQC5GRfGS7w1KnhVqnGD7eyTFxFESiTEOoiQTYOveeXePnhfJCEAuLO4DDz2kukbW1ptvvimnVJIM42Psn95iJT4jWobFmkXWyb9jzMQAQip4Qt/XFYCethlKeC3Mq03CyOio14Wpr6y37+G+KpXZ4rNIjLF2qNmkPQXJqaOfHtVYc++4Z8Jeyw1/vmKrBFaJlVuVCKSX9voN62WYROKCeG52dlogYqh/md27cYutXbnKhvqRRntttZR0+dnnKyT5Ijc0ndf6d3bqzwJCxQz1azDKA2QeUyTgU6JMtdGmWJs4G5fRi5ev2plzn9uBg4fto30H7P29e+XwTw9yl8N7zOfKQK5JskevZ0+bSbxuKSDHdRREQMPmU8tiuMZ96e7/39BcMcWyJaGiAsFCguvJqRTBhNxVm1lOt8h9pM5pNA+xorzK6/0pPSmvLoBvcRYnF2HiWzcO9ER1EFFfGyAk1AAQfi5A+C/26TlvO1HBrr+pyTrRM3d0KUODq+ftsTExg7MAqKZmUcW8hwOy5uI7TF6cIfRvWk40CxAuChD2dXTa8LJ+6+/ttu6edqs1Ae4WbKGpapXFBemWAYSTE1i/0mLC6xXJWFDPWKFOBOCX9OBFRtNRSyHlkb63xVsKMD0p9o3AIQeE4R4Wmw/ZVdXlxIRuAFk52+X55jSBMomSsurYlWMEkWZI1LUEIJS2OMl+yoDfA4gyy++T10Gbm/0XCytj3yJjzUd5EBINv10SV1zznVqCuAFf2OmGlgKEsXCXBAqZqYXjwpz/KYOAuutfYlXHIZDXMOaAMP/9gkVJm15ez+nShciCLd0iQmOamMG4lLuDoPqLzTe3/O+6pgwQasNJ4EHAMM0qTzSU1vSN4xLXESBQ/x7v08A0qvVL5hDbCLD1u2nexLUWjKM2x2xO3eWZ6IjKaguLz8h2xsYNvwAmqv1ctBYMcpLjpD4zO6skO0920OmMlGsb2VVqKmg5QfuaGkACHf7EhLODbMALc9ZhNVu9fNC2rFtrD27dYmsHl9lwT7c10VZG7Q7qAaFv0Hy7LEeN2FNPImd7ymJ3AkEyh/0DtOLxHpcFa8Ze2dkpGQnvw3tMTUzaZJKbChzXHNQBjvkiQyhHssQ4u1y5HA/eB/AhsEPj88KdkvYZC2J/fB8rTaIUwGJH39Wd7R0OSrSki4SCJycCDPJ3ACFZ9cKZM+pXUtsCTzak+pAECAFa9AvkT9XRwTLKZQ9Wy5MAMGsyrSocl8uMa4BdxjN6E27bskWsDIGUrPJrZrdu3VQwzzXw3uzVgAOYWxhc/h9wIhdZmdR4Qg8ASnDHayKRVOwXSTIvtlVS4tTjMK2vcI3l/XQ/RQuOBfUUK2TeAoTuWifZds1ZA0wI9LM0ZjK5mXfzMu3NAfoWkdDO2cws9a9h4qWVJoYgguDGJanECRKnnh4bHBiUtJT75DmvGMaA5THVxfT3D1grTqLJCAh2id54Zz87qwbvPDudjVIquIIk/1oqeRj/Hms3B4T5mi5ZwLuDwvyz4rwBUAMKhwaXu9EQvYnV8qFqu178pj333HP2xBM7vJ7u2jU7sP+A7T9wQDV6AFxs/5H70WQe5omg/9btEa0bvgBSkxOTtnHjBhmaAAipG4ZZ+vnPfiG548mTpxTw86y8kXXP/8Pdmz7ZdV7nvavnGd0AGvNAjCQ4StREUqJsyY4HKR6UsqsSf0g+pSp/VXLvtziOUzeSK7ZkTRYncSZAAiAIYp6BBho9z8Ot37PW2vs9p0+DdKQbum6rIALdp8/Z+93vsJ71POtZYtR4HsyVhxMPJen91je/ZU8987Skm2/8+tf21ptvCqzx7GF/vvt7v6e6OsYVCeXPf/pTu3zpsli+3Gsoq4g8qvdrJWmDbLG7W6wT9wrLCDP62MGDesb8Piwa9adIePkMmEwAI4YwJ0+dsjfeeN2uXbuiZAasKS6grPHsPYw89zvf+a5ALuvpo9Mf2S9+/kv74f/zd7ZjBy0r9sllk+vkPXM/0l6oFgtbNCYAV7mJ3rmj1wwMwhbu0zUjeWWvpCE98l1ew3r79u/8jgDX1m3bxDbz7GAQkYp678F5JYE8cM/Ty/9L77e1lXXrG+xVAiWTUoRGsHeMAc8d9hM2mH2YfoDvn/zAbty85b1etRe2W3cvig/aPHndLvsQ7UaQoB4/julQv9YIBkbMmzT4AnwKGK+tSOqJIoBEFFJPJLb79u+zffv2ah6S+GM9j27dZrtHd9iBnbttO66uqWpI+UfEbbpd9mwtLAeF/pWtXTZKs1sc2T5qAQjLWC6VTBsAoQcqiv/SqwPl30dnztnJD0/b2+++b2c+OW8XrlxxMBiwVMZU1abgl1kxmBF3VMCxRZyxKSAMkLnZvW3+/Y2AMGdQQ8wWdZkVGHzEB3mvxHIe+ovzXGTeMPdYE+xLbtKWZ6HHFz5ffH0Le4TrdCYCvNSg+4uRjMLqsT3OtgCE00uLNoW+XC55/TY4MKSMz30ybBx+qt1rV/0eQRys3Tq1g5a1fdFzCUDIKAYYbMewYHXd+gMQbh/ZYoMD2JJ32uLKvC2szttKOyBv3dbaO2xhbsXmpp0hXFxcUa2iqH7plU2AtGwPUT1PrSEPhDoJDpjkUU9I5jiD1KxJYfNmU2Ezk2Qz3OCyobymQQvnRV+3dTDdihlU/UscyLzW65hCvrohI5S1IM4QAgozy6ysQ9HDrZy7CmwjgMtAj8/V94ufVUYhrQBhXbJc7b8bsjmF42YGVjk21X6QWZUIcEtTgUcBrebPEkNYmNqkjC4lTdkAvgF85dFRbFA+BrUEVK0waA4arG3lWPrP33XqPbDcEJvYyAyaMgPO4Rg4tUH61vzxzWOVYE5jEgY0HD4JQCQhLOWQeYRkn7C4rpSf8uOqximyeW600Wpy1Ixzc52qq0NqO/8c32RVfSmmL29d61TVPcV5r/AXcwWaxlLjEeuNoAzARm0ugLAL5QH1WkgtZ6ZtdW7W1hfmZCrTtb5q24cG1dtULW1GhtV6wloBwpjLrInMOOccgwFQwCBAGMFZT48NDNHYeru79hYMIfdKUERdCb/H+yC5QlpH5jsby2scqroDBy04m1G34BJpapDdap6fqdXNuh8eYpTa2r0ugYKjdEIOsMf4AbwAmtnzLBMEOZcUrKh+2oFHMqZcP8Ew+5+DuQCRkayoFRRhhCFA6E6ZDx6MO/NJz6aFeX2PbLv6MNE7Nusj07ilkGVyXdwnwaVLRods7+49tnPHDslyYFVZP9RxErBy/dwTe7XAoHrizVXGPwR6ZS0G9wlYhKX1sffJ5uNR/z1baGg9BLPNM2Gt8Bku9WVs3aaemr5sCq8WNQEI1d80EhowNXrusdcTHFCvl/uRTG8ouxCI5u/ebkB/VJcJ+GZxNbo85z4hZqm3T7VZx44dl6EJzAtnDfVcmKYcUm3YdpuamRFoIKinCfenn57XvGS8kHvBStNfUJn+rEWNEoxHbYufDQg3shOfZ5slYaRnN+8S6+7u+kx+8cVviF361re+KTABu06gjnzy1VdfUesBxhWfgP6+AXvuS8/ZkSNHbdv2UaOnKAlY2FF+h+eJSQ3sGTWL/N4//uSnAnawp4wPe0Al2VfyAAfdFevoahN7B+h59tnn7Njjj9s7775j7733rsAHa4LPeuGlF+2lb35Tt42jJyzirZs3bWra5zTXzzN3IypvS6K61PgekuoTJx63r3zlywKXgCjWCcCO9/vbv/1b9dnjecOawhLChNG2A+b08uWLui/mwpFDh7V/cD/sYwBMTHyY08wfANtrr71qr7/2uuoSMVUB0LE+3njjDb2GtUCyxgH3Hv0XJu7Xb/7aTp08KWdYgDjuobz/kaPH1N7i7McfC6Cyxrj+F154US002DNgBQG2SICpzd29e4/WLfWjlP74iZRdb82WF1dtdWnNBragLOu0lVW0bsQL7XomXs/4jBxHH3vssIDzx+c+tl/+0z/JaAZDKwAlW0AHyrT2NnkGkFxBXvulL31ZBkbcG5Lqq1euVoCXpBPJCVpFuHOTt/EgziWYH6L1yPAW3dv+/fv0PHhP+jwe2LvP9u/abcN9/dbf3WPdxCAN5T65OmL/DZWdfzdIgWhj5bLMz/4SGeMru/pSEloEQckQMsTqx+FAb91kGjkzP2+vvv6WvfHWO/b+yQ/t+q3bNj41pZ9XRFCLy+DzUAdkkrMEhM0x4/8pQJifW4/Fxp6NLUNjzO42yYx5a6hV1Yaz15KU4Sxj/mIMODePygcviEgshvJGpjWc8+rv6wlRlRPQ+u6LqCEEEPJnRoDwvv3fSEZpFjrYZzMryzaztChXUbI9O7bvkJPQ3fv3bQHJBRl1qGUAoeoFyXiyJHD9tKgf5L+RKRAgXLc2AOFaDQi3DQ/Z4GCf9Q902fT8tE3PT9r08pwtrlIfg5a5y2yVQ3nJFhaxrYUhdBOFNVyYCnawnJOqlWGDkPYmbZyjNrAtguiVZc/0U+ypQ9nZgexBRwY+pXo5kUp2pNVS/DyAEIagqgnxN67MJzx77J/rgMtlo8kwuBS7lkRk0PzbAISSx5U31RoXtGSIWjFlzYyHxq5IFIuzqJhIlxw0v09pRvJbAYTx+WLp0mGycMjT7accq+l6Wj7vZI1DgpaMUXndmn8pmyPZoGJxglIH++nK2Pz+rcBzgn0BhwhOBQhDSlcxQc11itnoOhqrJ1irAaEE3+G8uMmDj0C64brShELjWj/cZF3TbQz3iCrBVpkRRSKlBSCU5XY4M2K0AiCU9BvZqAAhktF5W56ZUduJ5YmHZvOz1r44b90dZgO9PXJ5G+aABkhxYLMHsXdEMkCOFlkzGrWaPsecKdJUiHpgXpfZOwL9fL4lKBRTs3Wrfk+sk8CJgxaXqztY8ACgZpAxavAidcwEcJfz/Yn3IDBWNp5eRTT47SD4oWjfDxEHhQ625fAWEs8Egtl/L58ZvcYw5qiZQR8P/u0MvH9uqpa1HmN/SoYy103udWLmADYwVIsLKpLnmTE2WKxz74AhB1Gxw8QaS0leXUNIP8duAUFkmyk7TyaROieXf61UbG468coifNGNUvxzfLxV1xn1fhVrH7UrydYlIExXOJ4hQSstQvhZsrrZOgRGj+fga6aWjGrsoq8cZxTgWDWhuK7KxMUBIc9M7twatyUxjvwB5CIhhg2lnst7kZJldmar4Yx7BCCEIYFlxdaesQUQj088lHQSZglJXrre0mKFe7x3+443Xi+Mqx7FDmp9xNrdnCHcHBC2SLY33J/OtEWv7+kf7BZoWppbsae/dMK+/sLz9gd/+IfqVUeSIHvVvfPOW2KZAL0Y8+CQTksFpJ4nnnzKTUm2b1e7BMAxMkjMYGAIkdPyfN96621768237M233nI5bZh68axxOXcW2BOtvNfL3/qmHX/iCduzb6+AGYCU58zvPhwftydOPGFPPfOMznikr7CPtO7g/tV/VDXxnlTTzpu1TZHA4Oh47LED9vTTT9q//pN/bc9/+XkFjjxDmEgAIfJVABD38tihx1SLevPGDXvl1V9JvspcpfZvZHhEewT1eC+99JI9//zz6rNIcAob9z9/+D/Vg5D6v6eefFI/p9UH4JPaR75gBAl6GS9AJeuceUzdpRi4GzckEf3ud39fktwDBw/q+mhGTy0n7BtN3pmjavfxyXnVedJugvXLXktAzZphLTiTFwdzzBAdpzT77vR66GQs+T0MXnAbhdmkhcSWoWE9a0yHcDe9fPmKzc7AONOP1tUX7Gm4Y27bvs12791jT554SvWi1HrBQF+7fl1rkiQKyUq+uGeTExDKkiVvi9TRLlCI2Qzg/InHH9d1AJxJFu7ZudNGt25VHAwU7OnAmbJuE5SlPuq7GwAw0lbV+ZrtFMrWEq1iE41ZlGuJlCma0CtBrkTiRkDI92AFYQgfTk7JRfTvf/Iz+/Xb79rdsQf2YGJS388ysYB8yQOm6YCeWcrF/cRrTDY3KqrKthP13eiM2YS8aHXPDb9ZSI9KfUKeKeVrS5VS88f5OG5+Ea4v8xpaalhffvllPXOv5521qZnJDY7+7P8QU4ojMNyUWZy7kbsq5lHUyaPv/J/908yNloDwyn0A4d/amcsAwn4BwmmKhWm6vGVYFsrotG/fu2ezNGYF1IglbLNVLSYHhJ4vcSDoNYSx0ZGlECBct7YAhIM9PbZthOLMbuvoMptZmLbphWmbWpyxBRwW19DR91lne5/Nz2FCEHUbBHRk0ih4DelNOQg+Eduss63DuqixQLJEXycGXwYa7vZDkOJyTe/zlbVXLvP0IMkloyxY/4SSFdtUBFNIRpWNjyadWgCwB8E+qE6wcrjzQMnlBq5TZglVktGQIJagSeAgWBRnAZ1RLIukK4YwQGUFaDcBO5+1AEtQ93kZQjfYim2tIUNfP7UK5Da1eCgD7goQhvxuM4bQg1iXq/qe6MF3FRyn9LbSije+vvr9Jov3lgutqKVMRimfucu/Qn/rbim1xDDmkg6lgjkpP2OzLSGfe45Zg1S0rOmsJ20Di51gsJrPwUQnA5nfrzbsJpdGf52Pb9rN5+GToNDNe6jZg81sl7xRbFswKWJAojYvt1pmCL8HYHZA6C1lMCZBetitQnszGeZXgHBagHBlcsLaae5LU9x1mBxkXj022NFpA3wuJh3rqzUgDGCVwa/LPtzRNetiysQLYyKnzGgey78T/CeoyFYDOW7UdbkM3ZsOe6PebjcLEIu4LPYMEAlIA1Cqx565fEnJKQKM7h4F77IiLwEhvZIaAKGbgqSkspab1zXO1EI5IKx7ojbfh98brIgzmJLGhvGQxqtoks7rvHFxNLsWuPH7EiDs7QtJTUhlVFsce2u4rInpCgkaYwCYrFQUsdYZF4J1Dl1em4kR9WOMWhDfx70uMe+B8RL4Wvbi/mrPigRG7i853glYeS/AJ1LBcj5kEgaWSOAvACGvZx3rDEkzpfZ2sQvzC9iPA/gw4XHzFpl0xN4vUxyYgo4OMVKTkxNqzA144A/uhrSnaP6C4e3q6bbh4RE5dPJZyH6dYe+WIU9anavnIa2ipqZldMQccdv87WLNCJCvXbqqptL09c2vzwrGPhsQcq91TXtDENg6BtSunWZqyIAI+PsGe2S4sjC7ZIePHbDnnn/Gvve970k+yT0y7wnWaV5Ovz9aG9y7e9+mp2f1HHft3mXHac9w+LAAyrmPP5aJD0waIOr73/tjO3b8uOrlzp45K5fRX73yK4EkEjqq7xUjvihDEqSBPEvm49e/9nWBsK3bt6k+DfDE2f5gfNw+PX9e4Gv/gQMac1haACtGErwHLQ+8dixOK/4Z7U/cvdaTwbu5/uNH7S/+4i9khMOeABuM0+g//MM/iB1Nxg4jFNYEMsmPPz4rYAp7kXsL44SUGDfQLz33nNhlro36wR/+8EcCTjCYAE/agABsAM7/+I//KDDIGDJmgGsAGONDkuEX//RP6jHI3/mdf/39P5XRDmzZe++9L4YO2SjsHQGz6iBv3JBT6fVrN+RqqthNUugundueCMoUms/KPKeynAc3YuoEuSf+0J6CNgJIbQFBgHOAOmN18dLFqo0FSZClRZdwKznYblIlsCb27tkn1Qa9EscfPrDxhw/DBGtdrSaYUySL5mYmbXryobPra6uSjrrpzjaZ/AiYHj4SNYYjtgXnSvYU9nYMbwCESsh5LbvOxMqBOyPMWs1Qo7raDXgzAJBJGtUaVqDaXy12L1rRVHn6wGvegJ5WbzN2+doNO3fhU/vVq7+2D898bAtLq+pFiMsyu597fyfQK2Kd+O7G8r8aWNXxRWLIjaDrs+LRzcFPo2T00YCwzmVXsUjR+q3a4zb5sIyDAHOjoztk/oTbLXORjNkKrqthMKh4KRIAqlPnDFRiwckQJMtqq/QvARD+X3/731VDiMsoklGcRGnvsGV4qx09fNTm5hfsFhrxChBaBQqzBYQDQgeGq4XLqJhodPHBEvZ1dpoA4dYRhE42Mzdty+tLtry+bIvr3oB+hcOgo9e62nu1EZM90gYhQNglsEo9YXV45WaRgBDpFbWD1H4sr4Tch4xMLbNLC3PV9lR9vVwCVLeDiCx8ZAUfhd1zs0ojCpnThEFNokoFAG3OOKgmRu6HfggDWrkmDBJUQ1jUhSnwCcDkWbO6gXLda6xx1mY2uqFFRjEpq7ErasA2W4QbGL6iJvGzGMISEGZQVprANNf9ZTCepjIsIsnWgsHQwRC7jd6vYOH0u0V/Od8Ao06vcFfNe89rT1brnwMIHZzVbGNei4LxcIZkLmkO6LkC+D0ryGs5TAkWW/tobdyBEkTxX5Ic9FOUw5cMO3yDcflm45ffm38l+8ScSAmcO3k6o5JAIn+nel7xc2/s6mCB+1GA3/R5i4sLxh8F0GEmwn3zu0iEPBNcX2WyhwKESO7Q0avHqKldBIdtVxcMYZuRny0B4dr8nLUtLljPOi6jZn2d7TbQ3WVDPT1iCLdQa1dKRgVy2iXZQtal+VEAQgFZ3VfU6waYZ70ydmpIH21C0tBHgCBk5xVQD8UB96r6oy3O1gAKma8AXVo3pAtnGol4AsuBHcEcn6WWCsg8AYtiKdb0zPnS8wmDopItVt1e9NrModZzC9l5soTZgifBEe9JEE4m3HsvUh/jYFhzWo7hkbMPWXed96gdjDVsMTO0TkLZkeYx3JMK6qkPJQmAqUx3jwJq7lv1SuyV61b1KFRvx2hjQSmD+kHRHxeXxkIaDnjmc9IAhOfse0TdZ1VXRzAWDeadUXT3Vf7QAxETiKwz5zN8bawrGGQ+Mxa5/tMkBzlaJoeYY3LxjHYnMBLZ8kNJkkjajGyjafeoxp1rxdEQJ8ZzH58TcAEgbvwKR2gVffvZwXumW53XLfl6xwncXaVdjcKYY3VPMoK1NvNw2q6fv2rL7aumRRRfvzEgVE2Uf6YkxJFkq9QCzftUVV/kzypZXkkpQ5q1a89Oe+KJ4/YH/+oP1COOOQIw4TkxZ2gXgQTx9GlA30Ux4N7ftVfAjRYSAJ5bt+/YnTtjapXwl3/xg2hBsVcM0rvvvicABAM3/nBc84HLmZ+jjKbbBob61OuOOZbB39DIcJXQ5VpwwYRl5NoBGsi/qVucfDjp7rpdHba6gNGWWVdvp5xFOe/EGJINj/nKnAOkHD58yP7q3/07sXYw5IBN+gDCdiJ/5QsVAUkY9hkAJ3Ny564dujf2M4D/pYsXdd0wGXwfQIj7Kf3/kIXeuX1b16Bm8V/5ivoYAmSRdML8ISGVDHJkROMyMTlht27ftv/1v/6XjGy4tq99/ev2b//tv9Neh+viB6dOasxhBPk9gPTHZz+2Cxcu2rXrN212elYyUJ3rntG3Nuq9s+a7KNepzmkZUXWJCf+db3Mvz+lZMAe4Jsx0eH5XL19RuwiAMPs6ew7M+xxtzCQJdjMUcXJhMAaZwF5L8l4sZG+3zk/GFZB76OBB27trt125+Kl9cva0TY6P64wCCB4/dtSefuopgeJjR4/KwVVnR7SR4tmSFFTfYfYA7lEbaD5zTxL4VzMYbGT6WmwKPoYFG+gGL83yUuKPtrqntwbdeTxUHmPj43b+yhV75/331Xz+ys3bdu/+hC2vwIy7ejcloA3MX4UuXRmg+8o7aTK5a0gOFRtCw/d/SwxhdQ3pht00cFkGk+BP+3dx7RqdzRigJGvW6avaqYQBbswkJnbt2SXnZPYfzqRsXcW64P1Z27DQxIGYEbFHCx98UYCQaTK9bnb5/n0DEH508VOz/l5btHWbJwA3kzxh/94DWjxjKRnlkAH9hqkM4hlRyGQeYAfjQeaBIno7ACEZkB6yx9096oeEHGx6dpr2ubbWtmoraLKjQXJHG7IhN8lcogYAACAASURBVAZIJoWJKOtzwKCYtMYv30+8H2BXe6eCZgKsDMYVaMohy62989BM0FIzAzV3kUzbZxG5CQib30ufExMsM84EQAKE0SuL62DDyiCzcgrVvlBbA0stEXVIVZ1gAYhyI2mu9VLgqN0igxgvZHeiJrPn8dsbsrd1z0G/nNaro8reNS2mDYCwSS5aLb4mhjDlWFxzApVsOdGwcZSAsJCCljMjnQVLZtOHo2YIKzCY32uqDdww18IJNYPpBBYV44zsj4wn4AnHLgEkDn5vbJ01W34Qbi5LKDdVB52F+2zIUOWKG+/R/HwqQKgEpM99/hAYpMtuAkI5XhXBGxsh/+b7ckgMpl21sZGdV7uUyO7yc4JamDH08CmDEJu9tia2A8bC52MIY4I9VEe7AA8c0NlLLuU4kow2AcLO1RXrJ+hbW5XL6LahAdu1dcT2jY7alu5O64cNk0TH+0+RhSN4JiggqHO2su7JyZxjXJS9IyAoaorZrHlmeWCUNa7JzJWgXXNWNVDd6kXoIKVXYAOZOmyNAzQ3kWKfcnMS3xcAR7BtCdS5HgFCwDxjz+uQTyqB5uwYAY8AUJOjblhXFntJML0VYxdrvzL2yeQFQDAbJCMnTfvweHop+a3Y8pAjKflSy8QBXzlnnGnzGud6v/V9TnOHxvXzC2JRFUDFXKN2U3L6tXUZqjhYRWZLr8ZUSNRKCz4DAMf7ZDItk32elPG9r5q7XRhD+B+kXzAxuUbS2Idrbm+vTcIy68v4o2Ih0GRkuE7mCkCAz4dRgj0FIKivaEi+ua7hka22dav3IuO1MH0wQDdu3NQf6jRb7T0YuWk9L7sChrmtOtyoe1NigfmDC2+A5gTOyJBZm4DIxbkFmxibsLX2dWvr/u0CQgCZTJtWvM+jtn4JdSJJVSSrMmvl54i/OKXsmdyEnSH7jgMpQBB2ZnhkREADBpx96sH9B/bxx+fs7Nlzkt4ypzB1oV4Xxg5gBFCfnp6TxPBP/uT7Xu925IjdvHHL3n3vXTFvmL9Q/8Y657oXl2h90iEnU/ZxGEWklSNIxaP2kr0eoA0gpPUDcmVem/1JkyXmGVEnSLAEOGRe0AeNfWEVBnrR77+9u80OHTpoTz31pP3Jn/6pnXjiCbG91Di+8frrqs1Dpslk5jqZrxhbIOc8cGC/5JknTjyh/WH8wbi9/dZbAkfPCUAdt0OHDtsHJ0+KuSQJwRGye+cuAUJqCJG93bp1Ww6bAC5AIjWE6sO2vm537t6xS5cvq17xzJmzmsNf/drX7E//7M/Exl2+cllJDdjTVM+wL1y8eMlu33ITGvLhODgy96Wg4r5pjdPliZ5MtMooqrvLk/xLK3LVpVfjN77xddX8AVi9gfw11fzhpEpicjts+LbtLp+enpaDbCZqcLxmX52amda8mJ2ZC5WWJ21x7+0b6BcDi0yWFiXbtm5VXd7Ny5ftxuXLNtDXq3YSe/bsklHRoccO2m4a0I+O2tDQgPYn3RvlCIoJPAbA5KxO1mI85nFy/VUCQ/9uQrcNG0KoHtLQRa8VMHSGcOO7tts68bH2EPZh9nmz22P37NPLl+2dUyft/Q8/tFOnT9vDqWmbmVsQZpWBTJSI5dX4e5cMoa/fhoimxLbxcoegzcFmocjLm/zs0KhpOFozhFxCmRzP8axi46ZrLD+2cdzrBHsVpwfmJsZgX0J+zPOnvYriepSCGf/FXsx8ULlC0YcwDL42ibA3PPXf/Bt5z2LxSkD43//GTn76ia2ike7tMevptmVs4ruQdm5VMfXk9LQtYYyi3oP+R//W9zx7oJYi0eS8mhGJopl4sSBAzP1IitbXbG5hwYvowyRGoEenNcWckQXPnoORCZZkoJCM1tSuszYYyWAoo+CZ2sU0EQkUxEGam01DUFIux9yMmuSimwXvCYjKp9T83ulOJ4ehMKCo5n0En2kek0ChZB4TdPA9l7JgitHkDBd1KiXQqGQ4ITWVuYmCdM/GVuOxSVYm500rMFiOx0aNdqMzpdfP1dtTw1i2qCMsQU4DE1joETwIj1Fs8R4VII3XJXu34bm3+N1HrTixYwS6If1w6RyBofeSAwwIDJaAUHVsnsgQIAzGuHxW/L3VGNWHozNp6TjbPN9aAsIia+gFzovKWCUgVOJPyRJnHh2M+5bIAby8tGh9PX3ujBmMJ2uYrG/K9JjTsCowXwT1NOdFQoN8jXWIHDB7rakfZppCsY47SCqp85KCN8m6o/aOA61TMnCzLtb/8qKt0b9nZtr62ttsW3+ftWGCZeu2d8c2O7J/nz155IgNwHTRskI27vSW8gCfIICgaJ4G47J6D2YyWKWBvn5tXWzWyuRitV6wiAkgSlYtjVeSga3PMgr0fX0x31xaMqp1x0HgjCvZQjeGyt513L9MJ6JxuOrw1HLBZYfJflH3hTEF1+pmK7TrcdCq64x1noBcbE22YCjWYSZcvL6Z4NIVCHx/egb3UWo5/R4cTEV9c1W3WLfvyLrn5rY5YpU7cXz2a8j5x3VmW43sD+WyflxDHexyP4BqfhfWYQWnQbXvQGJPTY9ft/sAeQKLFhD+rDxYLhNuApEhE+Y1/BxmR1ncWBdiwBW4uZmM9kv1WKz3y6wBqgDh3JzLfzo7/bCXrfiq7o9zzsGts5DaB9rM+gfoTTikzyGQ4r4BxDxH7pW/N69xsX1hLATgyv1DYFP7S5utLC7b0vyidQ/0WgfmG5FsKPeHZrauIdH2GYHYZ0pGxSB7JlzPcCVkcdx2tHcqyyDqczCSFSErL9PzBNPEDTBXhLkkTQBAgJSjR46IkaFWDkdPasdgDO+NjamPsp6zpNBu0MRcA/R89/e+K8bsyRNPCuDAvMF4AZAA5tl3VvM5Sg5Gd+wQAIGxg62emp6qFAcAB2rPAEnUbtZtT1z10/yFgkpmULS0QHK9sGTL02400zvcZc996RmBHlpLYFYCuIKNo/8iYIvPkrNtMOPUNlJfSUuMp550oxnMl7iXH//4x3bj2nX9/MCBAwI5b7/zjn187pz2xD2A7WefFfDjsz46c1oMNXOZno3UFG7dtlX7KBLnK1ev6HeRhdKXEFkp9Yy088D59d3339f1Id1Egs1+NTM7I0kve5UnX/rUygFARiIRRpsAmjorB1JxlhIz4vpJwmhmVoCQez16FAmr1+ld+PS8XbnkYJP9Yt+B3QK3SDhZG7icwiBL9ri+LpUBZ9i169dsbOyBTYxPWG9/r4Ane6VaoAwO2bPPPaf72n/wgFjp61cu28O792xpZtaeeeIJO370qO0/sE91uwOD/TonOQ9rh9D6qWdrKZdTBzcHk8fcKqZH9XeZS8lyc3NAmDFDvI/eV22sHJiV805mMuxrPX3s9L53tnUohj97/ry9e+qU/fK11+z8pYt2/c4tzV/MdLT/rVNj6NfiV66dp64hrAKxAGUR72HKwv9y79k8Ad4EvTal5h4VmdWAUHFrA7JzAqC66gpfQNL6D5SoLOKl3FvzE1vFuPl7rvbz0gpiIc77eo/1ON1j9lC8xRmUdfJS1nwRDGEDIBy7b//lv/83B4Q9XTawbav1jwzbAtkqATjq72Dk2mxqbt5mCAIp1l9dtQX6AQY41ERj0sRB10B4Cy16tkJgrcMLKRkAb4zrK6ECrNo46/qDfLDZ0yNrkoT6m6alHPRkKwOg9PfI4k/hQX8qdW1b/jvfp6GBeB3QfRYY2gwQllM3r9cXV2Mvt7wuTcCUmxI4hOxUAYzs8T0ohHrmZjQJi0mfoNGz4SktdflQfmYGignQKpYwLrZZLuR17xsPsw2HW5nxzR9G64fcK1ptCsnONbxf/F4FhDYBkik5rX7XU08tv1oBrWZQmr/4WawdP5esNYw5CDBgaxoYwpDpZW1o2Scpm05rA3oEQ9gQpMUY6HF/DlaxegTh1sYBzLPGCTLr3/z91a7VwZGtS+IoCRt912jxsLioDQ7WxOeUB8tpnZ5mGsh4ACi8HjA4NDAoRoz1BrCsAFOHW+/LqZh+pqsrMq5akItmzXwpo0pghHyRuimucWnR1viMmWlbn5+zdv173jpWV8JldJsd2rdXYLFzjfpBB5TO9jiTQuAPe5EMvaSqXd0CBRjScJhzCPJvNvVcR2koU9be8bNSasuYS74ZLRLyQBHjiElGf78DZNgbla/4PMrsZUP/08rkwyd0Jm54TTZm13qPoJtxJ3irDq9IHFSHmOZPZmFrgyq/fmcoBayiAT3PDTBKYCZJb0hG81DDvAPgTpCUxlxeTxeGSSEXzDkuYKXP75CMLx1Vc6xcPhWKgOgPm30LU5YLa0H9D8qRbMuaoNvrKH0NAsay6W/K76s9V59RM5+MVyY6SlOoKlFWgGhfgh6ceWLG69DdJMYZXYLPbOHBmifomp9bljtlZ5ezpS4DFvxmBlhnN2vKz5ulBcDcsq2r3qJxK8uMdqNRQ+0ErH2JcglaNc0tWddAj7X3eM/CvJ9qX2hK0P82AaHLi/NAcRfhTEiIG0i2uegdV29ryTA0GtOw/5BgAhBSbkEzea9X7ZU77a6du8TmEORjvHL5yhWvG5uFNYdt9nIQcSer6/bsc8/a97/3PfvGC9+QWQp1m7iQAgiRYlJHmGOSQTX/phbu8SeesJdefFH78OWrVzTfeO4AJ6TlALbLl67Ynds0oZfDh9erNT1PHrHYr84u9ZQU47vuMuqBLf321a8+L1dV2kYAfmHkMH8BcN65OybVxUB/rw0ODdjQkCfgMDL5/h//kQAvNYSwzrBnP/nJT1QnyTpBoUVrDGrkOIv4O0Dx+NFjVe8+XEPZL2ESAcAy3+nplrri0uVLdu3qNbt247pYROTx1BhSx0jfRqS3GMlMTkxpP2DPxVEX4ymAF/vF4JYh1Vjye9eu3RD4nJ6e0r4A87ow707CSqwsrVobVUPIa5nPKAU6O1XvhwyVukHOK/Yi9hYY0iefPqF5gZSWZ4syhBiK1wNeiYPu3L1rr7/+ml27dl0sKkCSP4BB7pmelo8/fkzvx++O3btnF859YkO9fbZ3+6gdO3zIDuzbZ6M7tstYhrHldwHowYHpvwkMfJ9Xwz5fHNkrsBmElOBKsWzBTLWKbhTreozd8L6hyEomz2PpDuvo7hVDyN40M7do4xNT9s7JU/b2+x/Ym++/Zzfu3rGJaRxFvQbbAV2b/D02Rt26kSLw2ggIUxhW/nbzbeTarGOwz445Nw7FPx8QJgHlsKOxh2Lz+7cGhH6mptSd3yGp0R6lBeXYlPGs/p51w3GrXzggvAQg/Ju/FiBc6+22LTtGbWh0uy3BJCg7g/V5v+SjWM5OEiSysJeXbW55UU3i6QtIRpZ6Qm9D4cg8xtep8EDecgGNAEwbc0GT55TyQ88nuL9HmNTkpAvzkPJheVjrDqM5YfW3mB+tEp5677DFz6DFA/3sCeXBnkxJAsCVh2bD3z+n9K/lWs5gr6nheLoaZosBScNUiEoDZO+pWDrD+f7i2XoFONn3KrMS6ivmUsZkyKoJWoK+pkBBDGOrC2/6XmN+J4MBbYexSdW/UI3dZiY3JWhvAs/Nz6B5q/w84DVB6GZg7PMAwsokQ7UyPu4pb9YzCFv6BOflcDUwKI8wsfms6/gcj0VBBs8GMMLT4IDNBqqAJDEKsJVRQ0Z9Dq6XEw/HpXNfmJsXOJKcUh/oT9oDTHdXdHllh9hEQMQgzEcfrGKPr0nVX3kbFuqAkVkBCHEVnl9csPGJCdUYokCQDJJedmskkNqsFykf1uxsCQEAaTuxODlpi5MPbQ1mZmlRTepHBvttdOuI9WJ6gs5FjpDu5uXNxztsy5YhZawBfRwCXHvWnVH8j8SXNY/slX0vmUKCmsplNNrTlMmdBNlap/TLm5+vJI8yMoia4Yrpj88GgDrT7IyyS4s92ZDMWtY8M7eznQGrKtcyf3eZas0YZd/KqvYz5IRZH5hMVQkIXfLoTKDfW/RERUoc3xcgRPICG67ejS5nzQSBAGEwvTKEiibrOUf4XJgVWJFkqRkbesZKYl9IUPks3h/GDAmYgy9PLmQiy8fTQW0CM7Gm1LPSokQOsnWypmZKnb1KoKTn14F8zV9PcJm24cmsCsIzDoVBjieBKKLgefD8Ol0pAGhlnq+s2cL8qgPCbndHFJhsa7P5+SVbmEda6GCBeb84v2yLc0vWDoDp2HhyaX8LNMx1ZcaZa+A9YVy6O7qtu73bugd6bK1jXa6NjIfkm7k1F/t8c5LpN60hdFIj5lKabBEeEFTKHXlZ41UlAzOZGO7keWCkdQX/hiHavm2bwBvvcevmLYEvZKHMJWSj27eNao8hiAWo4EJKyQv6Ax8ylwszX2D4fvCDP9d/YcRgFt9++237+7//e0kxcZesxir+koDwiRMnxCwydz759Lx+CtBAzgrbhmT09Idn7NKFi568o3IEZ6zicWZ8onVBj8MlryHs7e22keEtArewgzR5p/6RuUnPvtdfe02Ac3x8QuzbwGCf9jRMhpA0Alj/+A//0I4dOypAh9kL94Zb6JnTp9UWh/2P66WdDmCQvn0k8LiWe2P3ZIzD86Gn3te++jWZ88C+MtcBV2+987aMYqgxJJBHtguTRgINSWb2hpyX3NDjFfrXIWOG+eas2L5zhx1//Lg99eRTkvhevXpNLCFgjefBddy7e0dOuYsz87Y6u2w9Q33WO9wnJnVlWYUGkukh1d06Mmyj1HHt3WOHDj2m+0cJ8nD8oV25fEmvhRmlLhPwDMN84eIF+8UvfylnVhQs7PG4Pm/bvtWeefpp9b2EOYX5g0Eeu3PP7t+7Z/t37rZjgOTdu23H9m02tGVQ+wUJVCTnqhH0LL+C0Mgj+dlZJXM94dGKCHM9QsK4zVsfaOLF52RT+IwD8z3cfMvPbDoDIDenJ/DKepvNLy7b3bFxu3r9lr366zcFCs9e+FRgEINHMZkwjZUiwWm3vLI6/igBYV6UJ6qyj5/2rVakQfUmmbDxb6Sr6ueJcRquIwbUwW/x2wVuyLVXK2bihdmvtzlzk+u/sixsjGVT5l7uF/VnN49NcU2ZCMix+SIZwqk1s0tjYw2AsGfLkPUMDymbRaaxp7vXRoa32tbtozY+NSlAOLe0ZDOLCzaDtfrSks3zh2wxTmtV0WkBCKGv133TUy+uyIrJYa1KI9Y4OgFhBQYbsg+102HzRGlm6fKhl6/Lg0/a6nD2ys9JkPSbAMJ8r1yU+dmPBB5Fz0DPxHsfPgBhGid40BOAEJcqGVQ4m5KgNgPSrEXkPliA6UCowKEFIGy+VgWXBQRsBQibmT5f+L5NbGABKzzof6lcOP18biziTfOBZMM2qY0rQZ/+XiDWRwHChufwGTLRDPY325CSOSpBQUMWvljsmXxoHuvY+TZlCf+/BoSwenwRkAsYdXUpG0pQMnZvzGamplX0rORE9FH0wnfv/aTAVokVb/Ku9gWrqwKCaiOQhjrqDUYNXa/1wrohH2w3m12Yt+m5Wbs//kD1Mcu8h8wwaG7uc4osOrAVhtAWl8QQAgjTZdRmZ3B9sPaVZbmREhD2dnVYD0zasje3d+akNsSRcUADIMQJtKsy/WGtkH0GEDoo67DuMDEpGcKUAJVMbyZleA9AOEESwQfBK9n6NJcSy4RiIsaI982/q+40GE2MTLLtAe+dzaUBfO5A6gwjDn3pxFnuZaov4mewDgODCqAIuqgFynqg3F/EECYgTGm29qcEhNEWJxIgldw0gJ/+HbbmqmvUH3dydhzj5wqfy9gQyDvAXNE1AgpTNp+JFA5tWlvwhZTMAS1utF7jSlCsfUUJsJR2Mo+CvYzWQgn0ZN4RibMSEApAt7XpWWWNafU7IRlEXpX1zcmkJkCvnaK9hlD1a9SGBtvpDLXXEycgJAidnJwWgKHBPGBicmJCZhjcV8qEG84w5nKXy28JePW6hSXdE+PSPzgg98WjR45Z/2C/Ei7UnVETh6S71f7oKrA6evptAEIO+lwrzrr0iq1h/j6gr7H6p3pfTQeGwV4TgEaDawWjsY8ydx977KD94R/8gebx3Tv37OyZM5J3koDBjXQVdSiy1A5T+wlC8Z4+TIA8YZd9z/g7Tpp/+Zd/aSeePCHJIW6UtJ2ghpCxUm/i+MrjheukbhHQ9c2XXrLO7i4ZAVG3BzNHLSJAEkDImF/4lNq8jcxgw5niQYOtLanBm/UP9NjBg/vty19+3r7xwtfVh3DryFaN27lPPhFDyPvfZX+enrHuHpecMr6YxWD+8txzz9iunTv1MQBC6uowh7lx/Ybt3DGq91OLkoOP6bqHh7eoVhDQiLMo4/P0s8/YiRNPCoxSuzk8Mixwde7cOfvpL35mly5d0nsffOyQHT/+hFhM1gsg6/SZ0zKOWVhY0jwV+62aXsz0lpUQQoK5b/8B27tnr2oQcRuln9uRo0ftyaefsg8+eN9OnTylFh4LM3O2vrBqHX1d1tHbbWtzSxqzzv4eMYyAN57jkSOHZPCic219Vc+UeycXsGvnDr2G62CNnfrwQzvz8Vk5kSLNZu1zXVu3jugMpHUEUlGYP4zAbty4rjPwyMHHVBIxMrjFtgz222Bfv1hFPUP8KQD4ftBXzFm1nlpOhUf37HS1W4FsCsmmx7jq5Ou2jkUM1gwI3UDHQaG1d9q8SsFm7dLV63b2k0/tZ7/8lX149mN7OD1tiyTKCjbF9wxnCT3Ia5YuRB1kA9b5/HGZ/9pvDgg9geQEUvqZVJf0WweESYHEc47e64oHY4icGGsEhLmfKWbQWPoVKgn7RQBC7yNiBiC8eA9A+F/t5IXztkZmY7DfOgf6lc3q7e2zkS1bra9/QFlHMYMrSza7sGhT83M2NTdrM9SuYGZAzyQAYTKDolA9G5c0LNJTB4R+UPDvshaqHLbKdCLZwiLid9q98auqaYiCdU3f+Ox8ZQbX+v0AEXk4Zg5F0zIPp9Bfl0H+o4BdCQwajGGKS61Aa9X6wH9Yuoom0KgCDBW2JwPlGV6CJ35H9RnBciroDYlpWWem+iQWeEho00nRE0tF4/Hq8GtkBD8vIAynhqYnE7rsoudfBqvVcwnnTZ5F1mY9CtRVrGYpYy2kqc18ZvNsqZ7hIwBh+Zw3ANzyecZ9pZy5uqdw9RMbEdIAzaMY83KO1cHQRjagvI6cOwX2bQDfG7L8yaxiNqHmx11KKizSokGuig6Q0p6f+B/p5L69uKN12/iDBzZDE+WZ2QhimYcuH4ElAajI4TRlkjj2RmNzjJ3kqEafHQxAqBeREx79TQetvZuidtMeQlH/BM3RxRBGAA0rvwoYdJYQ2ErbCQHCeQDhjC1NTtjSxLh1LS9b99qq9XW0WY96U3VZB8CG90JuhLFIWOpX9ZH0W4r6NI2NegwiRapNWrw/EI6NXjQv58uihYgSR6lbjP5UvGe2oYBhRPoEAIOpoJ6GTDQAQoxftO9IUF3uUxlIe0G6g0OeGXMRoJXZVrF8cQ38nRq4XF9piuOSNK8zApz29w/omhKsct8k5iQZbVu3DtV4wRJmTV7UQQYzlmBK/bgqIObJAQfIbpy0sOS9AWFo1P4h+6q2mWpzEhR6QmFN8mKYC7FsFVMaYxxgh99RHycZ67js0w/WWh7PfHZGkGfpYFRKiqqGeV3PG5BdmSJFjSNjODU5qRon3y79JPI5vmbTOIfC/BU13zmP0k1O8rhoZ5Tjo7qoWC8uGUUqajYzOycGhPuAccX4Arkj8wUGCGDa8gvgOj0ltmZyfEpujZ1hnARIoZcabEj/QL/Yyo/PfCzXTJQ/rd8vTCOKHz4KFGYgs6HeJjYnTQNJNP0P7BJMFKwXMsBrN27Y9NSUzUXNq87fZNKKoDkDPD6Pefv48eP2V3/1V7Zn916bnpyW0+apU6fs6pXL9mDsoS3OrYiZ9CoX7/3a1cO6IXlAfZonXXhGmMn84Ac/EIhDjknPvF//+teqtWP8Aej5Ve65rDHuBXmoGLG5WckLASbIWalVk2T08mX93bd8Z3Kbz7VMpul8X2aetdvQUL8dP37MXn75W/b1r3/Nnn2OXobruibA2Ftvvy2WcHJySkkPTFMAQLz3l5//suoAAYMkwDIJBcgDOLOHPXXiSQFg9gDumz2fVhWMJbJS5j4A58vPP29PPfW0ACHPjTYPVy5fUXuPX732qsDl5NSUHT12XCAOd0WAFWYysIfULXqCMEJiJZE8Ec+z3LN3r1xY2WeZx+xrmNfQHmT3nj327jvv6NmSWFleWLS1pWVrY6/CcCacSTt7uuzQ4UMChM8++3Q8y0EpAx7cHxODSZPwfXv2qHE9z+3W7VsytuF583f2CJ4jjClzkD0GcxhaugCeYVSRr7Jgd46O2onjj9vQwICUK+qRGwnDBII1EVEDQk2CPN4bjvlHg0H/tU0AYdFSIuWK7iqas7UGaWo4n10ArM2W18wmJmft5u17dvqT83byozP267ffsUtXrskwUn2+tYiD4QxAmAz7BslYSFab95YNifvWu09897cICBOQldj1cwPCzeW5JYBzAFs+zHDibgCDWv0NVqUbcEk8LiV2vyhACKyYWl0PQPjXdvKCS0Y7+/v0B6MHsnC7d+2RExQ1Pj0DA2ivbGZhTr1KHk7P2Mz8vNpRLC2v2gryohaAkM3MD4Z274uSEjNJSTzI0bA1SRXTUn0Dwg5A2IpqB2V70+ZwbQpJqj6/sExPQFiCxLyOhlYNpZSySRZaTvY8+Kp7KYxr8kDQ4k4gGNb2+fnV7zXVyikALSSFlTFNmMpktrsMJpvBjA6jNIUANBKMbmIqUx2AxTxvDQi9SDYZXmfpSttkfyf/ftTbtKh7y+eSwaKMEbDgLmziS0CmAC1qeqRtD0CWYNwt1uuvDTWGufXE5tAAuIrrawX8m7/XCrSW1+MOnc6YZa1XeS+leYvGMmRkDdffdE1yKS2ygGXmulmamp8pKV44ZyLnRHpHnQNBUUoC5XAV0koOQQKM6clJMRYEYismVwAAIABJREFUpbUBisuRCarSiIN1SFCcDpd67tTMGXbMbgQB28ZhBUuyZXjYOMiRjE5OT8mwCrkoAIKk0so6AbwDQur/epGaRtuJBIRLSFnHH9j8/XtqYzPc12fbR4Zs+9CAbR0YsNXFeVucm7VlnB6pTZTs28GDWKhoFyEwIckozI07AjI+AJnaCMVZqJmpqVqOHaYjyRByz4Bnfo/+bgRcyJ4IEMnE37t7T/2+yMIj+1b9HACKQ7pwGU2DmgroVMAjM7MRXAa4qli0ZNRjj0kGKlUDUh1EsgiGrnT97O/vU1CYpjKINlwy6qyv135m6wAvDAPwUM/H+6tfYoA5wJpcLdvcmIc5MTu3IKZQUtowKaBOlWCU4Etzem1NoAGpcUp0YWxd6uu9CAGMBLGAQZ4ZQIcvgK3UJxUQXK5MXcQeqgWC1667esIlbnKILExlmM/8AaRwnarlDmMhrpHnduXqNQXimRjgNYwFTweQmfVJCQ7FiiE9FpDtFigvGULY08Vwm9aYzs7a1OSUmGQkjzCFzV+qM1xelqwRl8g71+7Y5P1J6x3utfaudrGKPE+eidY4YOLufYHBtp6N7ty+kW8EhB7KuMxrw54U+/pmgFBMcHftFAnDBEA98cQJAcJz5z8RYKDX4ipS6pDBRj4hL6lqcM06xfDpyRMn7D/9p/9kjx9/XL3BP/zoQ3vv3Xft1VdesatXrtnyMmvcFbW0q+HaiU3U94/OGv1dNjCEJHCbAOH3v/d91cbxnHDbpHk8oAiWmD2jOg+LAeBaAIWscdY68/Tppx04MebIM3/+858LjGWywI2H3Jyp/EL9oKRsgCWklMhFMYT5zne+Y1/72lflMgoY5HnTd5A6R0Ah5wrzChDFc8awBZCKpJZVSkLv0wufBlPtZmGwgS+98KIYTeYjbCauqLSeOHPmtCSpzHnW2dHjx9RC4emnn5FxD2N08uRJO3XqpJ386EM54MLCHnjsoGG0w++h8kBuyrylvlFnJkOvsiG/c/YfypBGtm2t5ODMffYDWNstwyNSFZw+dcouXvjUOnvwS1i3FfrS8gaZhIuxwz0WiSiOqgcP7NczwGX02tWrAm6AY+pFqTN8cP++gC+SVsAiX/v375XMlDlKQoa98uD+A2JdKYGAoYTNfvqZp+3o4cNqOyGTss5OTyhJ1UUiLdsxRTuJoq9nPvPGpdQIFDYs9IxVWgHCJrLDYwJi6wSEjWDUfUMc5CmeX1yxW3fG7OPzF+3dkx/aux+csk8uXLL74xPWRasNlX7x+gSEtblNy2T9vzBA6HtXUbqWCogkAcJ4p7VktO7z3bzvSX5bxejZoi73Rz4RUNiIZ3wPrVNKm+2ZShJ/kYBwEkB4NxnCT2y9t9tWqHnAyr2vV5n87SPblfFdQhKECQzSFup+qCEkA8xGh3aaQn+CLjWm93JaZ0MS5UW2UPIP/58XaPpgVoxgtXL8L/4e1f/5QdHEEGqso2G2essEEEl5asoSVZ8Sv5/FnClTKWTdzrjFZ+ayqiZGYUyTd5Lvme+vq42ALdkhzzT7VwZxzcxQBqfNk1BBZ/HF7wHq1FdKVs1xqGQwWEp/ih6KWhNRV5gAqurRVQLfZmBepkfjOlzq45t7Mga5ULxour7gVvmWBnAVzqjq89Xjfb4UnBKsyzqwfi+JI1Kutu7gRE5wZXuKWLD5/fz8DSCvqdVF8xhXU7GYpznPvMY15m0hb22YzzEH0kxFcyDmlfe6LAw+CmbaAwQ3C8lnlvVeyQZp6xHr4YOTcrdMOMRE98C10L17mwLkoV4LlWCV9+KzGG6K8jF/4jBMd8sK+EQz5XRYJbjmS7VM2UxYrZXq2kIAGAxVV3uH1/oMb9Ehzz5BrQI92+iBhLmMDq6oW4ON5N1lKBNtJyqGcHrabGHe2hfnbbC727YO9Nv+naN2YNdOO7Bnt/VSp7W+ass41yngrNkkgAXjCNgleOa5eIsMnCwdtABmsjedap74HgY7qpH030nWlSeQrpXcN4FWggDvC9atAHPi4YTqYpLhYyyQofryjZYiwSRg0qAa7jB8SaOWVANk0ir3EuYKQIrA0HfLqN+ILCZZbpz8EpRxf2mG4nJUt9eHiWQNqhch3wtZZtVPT8ZJadziQSaBN8wev+fsaJ/19vdXLB31YrI3D5ZNNYUkdeQMyhP2Oaw61QB7PhdTRujsNp8h8CfzFe/lybirTjWMcCQnDRdPBacPHkQD+0zG+X+pISIAzaSSZLlqN+HA2FtZFOZjageyYg8nJ5UccNbQ97ls98B1cH0E6Tz3bLuCRDrBGc9cNX4h9VVv0jAfoOZwbm5exhqACRhlmPPc77JuUq63K6t2/8EDyfZmpmZtcX5RjBzXlZJkB7PdAkULs/NeyxlGL0VME/OlPGDqLTcDzdxPPMHg1vmMI/XJOkt90tUkCEkFzKM0t9ckUQaEkCTZsmVYCRiak9+4fl2yQ+YXIGt11Q168g1T9cBn0asSGd9//I//US0YOts77eq1qzJK+fGP/8HOn/9UZj5+jsY5KwlxBAXRz7d/sE+MHvVh3//+923nzl2aBz/72c/slVdesTfffEtrReuBddANu96te4BhYtxhN/FNUM3ZlgHdFywac485B3DL9gbeUsadBQWU6UO4QnjeZiRjqK9G8sozgUnG8AXG64/+6I/suS89Z4cPHZJj6tmPz9rbb73tMsjr17SXwnpR40e/U65Zia8IWrlGwB7zgLq4PXv22tEjh9W3j+dH4oHWFTCH9O4j0UENH9fB84HBO3rsmGSoSJOZj0g7L1y8aDdu3okWQvRKHFWsSLJRNby01VnEFXlFyRfVrkWtKywt8x1JvHwQFKvQXuOQgDlrcnZu3luvXL9u9+7elTlRJonSnZf9jPOG8WLNkYhBEor0VXtJT7fA4JHDh+3ggQM20N9nD8Yf2OkPP7Jz5y7Y5YtXbM2Wrb+/R83jAZQAaczQOAeQtSoxOD9vQ4MDNrptmx07dkz9L4eHhtTaTOW96Y8RLsd+3uY6aAqcEpRUS+1/DxA21OSFtDrjihBKxgmQvWOV4ZO/x+Lyis0uLNmDiSk7d/6S/frNd+3UmbN27tOLNju/6GaSDi0jdPdFXSf8G0LR4h+N8tD6DIqNoXSYb0EMKIbR/9WBoxBEY+i7YZ9pvppUFMSn1l4mEetVxA1u0Qur1tbVbjxI/i4Y0RU14jKe8nY5anOnC8m2XwkK677X+fMK+AXqq2dAAQibLjqxopK4XxQgxE9ODOHdey4ZxVSmr8dQ3S+1rVvf4IAssQf7BpUtWF1fl8vo3NKiGs+T3c8ehIDE+Xl3HxUYrGL4KAkPZyI9jLCgTVBXsnzh/LrZjKu+38DqpDQ0Z5QKeOMgT0MZyZ/8AMsvBVYVexi9U/Lnkc1yCOcLww/Eaj7GAqkBrSReYUajyZjW7AkMC7lIFbQ3mYlsxkqVgDB/V203pFkPw5sIKgUWCxlb6bCXv1u+XwLV5qxPuZWVrFaOnwCbJIbeE83ZhRymYlEHE5djrWEM6VmCPWq80oWOLDubvoOLjcyi7jkYTw7xNNvgtXkdmYVtqFVsYnd974k+hJswl/maZpbRX147xSbUr4CwyOk6oCylQuVYNs7juJbI/JVj6kF39C+LutAE4blRJ9AvGauUHdamL9jt4wjpQZOcURvs6EN/H0wvLHoGozlWOSY5xTbs1zmnq4PSk2Mckt0dXdbX06tDH1kb631yZtqmZmdsETdLGN8I9l3e7K6nHdSKSDJqkoyuh2S0Y2nJetdXbbDHAeFju3fZsUMH7cljR2xkcEDMIs3tBQiDIeS5bIGF6uxUNrgREOJ8vCYzEAw4nEXznqFie1dgnuiTN19l+p1ldRmnGL/oJ5rPNkFFOl+m+yUZZ0wyACDVXhhzks8D7HBtCTRlciKgwsEVrrABSnPuE2ABRmrXzZqNmJyYVKab9wUIwwxw/3Nzs1VrBa6f++kf6LPePhhkZzH5XLVRWKKVAn882GPJe987r2VkjqZhzOCW4UoimoDJax1hA03X4PfoLQF8b40G8pHwgWVOYJZMHYE5r2OMVKO3ulq1cSBJBsMIuwEbQEBOYElwx7yvxnB1VbJTNY0msRU17QTB2YeSZZivzzpCAWE9B29BUCaqAD9cG++pMYza0WyvkfWdYiGztYWYT9pd9GocfZwX9UwYH9oW8F93Wq37VOb+hjkHTphKTqjfmd9jslJ8X03r1Q/Qz0Rfz1Em0CrYKjLrfo65hFgMbPblDOaUeYuUL/d+D+2Ls7JqD+SmIqgEYOaov4NNAzgBWAA7AGC9n1qsAI7qHnR5bjG/aC/xH/7Dv7dnn3lWjsAPH44LFP/PH/7QTp8+rcRLM7vurTj8xhgb5gdM2svfflmga3jrVs3F//E//oe98sqv7KOPTsvpldAeuSlrwesXaW5/TNd7/dp1u3fnvmKDoeFBySl55sQ3gCcYPSTAJEPYT9bIpivh0mFdvfRY9uTYtq0jYp+ozWMcuVYZtDz7rK4NGSo1bR+dPi1m66233lKtHde7b+9utTx44YUXlEwBWF+8dElMImtH/U4XFlVTR/uJ48cftyOHD9nevfski8ZZE5MZGE1MoZCms394S6RlAb19+/fLnIU6PCSWyGBv37lnM7M8dyT062681dUZANGTSgBAB7iuxuA4cLUMe1LWITs47OrukbHPwcce05pGZnvlymU9y/m5ebUvATjTsxOFCXMDYxeYfABh7rXUp1OWAKigBcnTT57QfNm1Y4fmycULF8Su3r4xZhPj0za4pdu2bdtiexjHY86G7iWZ2NMjCSvrkHugnvOxgwckIR3BhZrenqFAE8Nb0R/J0ik6qBJdVWAkfqTRVGbzruf1b5WSUa2xKMWqzv5CCh91Uh4DByihryOoGhno5Az1+hN28fJ1++DDM/baG2/ZxcvXxBZ2Ux7R0SFGPWiGChT6Z3m94uf9qoiZVDRFQqZVnNvqPTczlfExaH0VjwSEcb6qR+3Sqq3MLltHr0uQMSziMtv6KGPztP7aEi2PzDrCwLFK2pbYQUqaxBbFM1dG8/ONVXkv/+IAYXtvj3VgCd5HP5YeyWxIANIf5sHEpE0vzJOusbauThlDrGMOAbicmXXpi2jmBIX+l3Q58uxJtISQlKB2WNJgl65nm2QRqkC+OHcYUAc2XlybAXr2JFRrgGBEqkA6HmpmQJVRDFAXaU0HfdEzqQrwEhRqQ3AG1OttAIRhH19Y0RNwZEBZ1ZAV195SjlPeWwsZox+QLpGqTBwKlqqUDjbLXzcsxhYOormQm5dc+bswTfw7+yEma7JhmVaOgZG1lQuf15apXjCkqxn4Zj2VA0431ynvp9pk4imn/IrPzfdIRq5ibAsGuQJ5hZ68vOa8x+b/1nFOrRvnNc2BYTUPC1nnZ22gDghcOqg5pwbTXpNVfRVMYLKQObc8I140uo05k/eQDB3BKcEWtUfJopS1Tnmw1QdN1pdm4i5Yf7mOFZtdQ1Yvo/s4QGJfZG/EWIrPJeggQGa9YygzuzCnhJMXsVPrUGckVUNIry5br01l1IdwxlZmpmxtekqS0ZH+Ptu1bdiOHjxgX37qSRsZGpSxjAAhDd0jMcOagSEEiFXmS+FuGVtS9ARcUZClIC/cYgmMBajD6Vf7WYfLm9O9sQLhmtc1IGteh+x9egZVy4maR+daAV6S8RZulgGZBJJy3WcCAMDKWoSJKuuRk0Gmb5hs3OfmBATHxwGEmKfMhmENhjrUjQNmakDI9wDTgEBnAJYUPHK/aiqNYx1mPbGeJUsFhGCjn26dkbTS+/fAmPbocwGZlcEOzdxnpm1+Yc4TO2JUcLmO/bOodc41IRksASVANJq+S4o6vEWMAeCbIJnPgj3Bdl4S6Lk5BZOwcSkLTOt/9pMEnDAdFYhMx1HcTKu6dr+STBjlfKrcYiM5wP0wZ5QsKBKTfH9lhdoyEmsEFb6H5R8knqrB0njwx5M4fF53nzvhcj9Zs+rv59LEBFRiTqu9hPnrYFpn0ecAhNwfrQwcPHvijzWQCTyeU87zBkCoo7HO8BNHIK1kfsIEAQiRXAKiqYujjQFBOHON+eQurw6C1yltXTFr72m3A4/tsz//8z+3F1980Z5+8inVd9ED70c/+qG9+957ApjUsTFuAHzeq0xGMgfppUevvZdeesle/va3XTo58dB+9KMf2euvvyF2jy8YX+Y6cwIXS/rwvfTSi3blylU1OMcwBnVD5agOC7YIEIukW2TCysSkGPjubtu//4Dt27tXckYSNR+fPSuDGJ4L0lrMTF586UXNF5i7t956U2yeauJm5mxlac1+//d/11765gsCM/QnRM6JJJ3m7LSwYA3wXshZ+YMkkj1tenJKAA8zFfZC1Aw8F74AkerBeOeO7dy9S3s1X7StSJAGg0cdLYYxmAn29LL+8IegZY2b4SlpRK2tHHU5wykzcAMsmSBRCx6KEp7Jlq1brT8MvGDlJiceClQSK9DgGyaUecOzYC2d/wTJ8S3tk1mS1NfXY7hEI19F2vnUk0+IBX0wNia2kZpC6nVVm27t1tffa7t377RnJfc9ZocPHdb+Nj8/K7ktTG0Cclxccd5GNUGPa+ras3GMO4WWtYCtwaD2798AEFZAqAkQhlGHtz2omKlQV8GQt7fZ0uqKvD5u3Lpj5y9etl/80+v20elzduP2PZubX7JFgUDUfVEDnu0GM64OJnIzINYqxvmXBgg1P8NRnP1xZWnFFWjsuxRVkgLqhKWLsgz1/cUZ2pnsTKI7mVT3Jf3/DSBEMnrp7j37z//tv9qpqCHsGhqwnsFBSUY52JklBGsrq2tqOzE9P6/6wjU1lO7QHybS3Pyi6n/4mSZCyEYFCKtzoRkQhkNSBs+P6IvUKmjP0DMfoDLj6+Q2PEBWcBIGBckQZnsAMQZxuPsFeoDmZg/ONrnJAoDPD+sGtjAyNdoWkIHE5yi7kCCnqr9xhqEEhM1ncWAW3WaG2iWF7mqDknlzqVWVSS2AXfneJbgrWYtHgZTPBQg1NuF2GuY2FWgqwXz0FYNd4X1Vl1WwCbqmtE7PMQq5FoOewKi692Ku8HOCoQROkvZFEKfFH4BKACcGJYO3rCfdDPQ+KotVvUdRD6rnJuYy5HDlZzYlN5IlzP/mNWh+BLOW9Wv5vpIvNPXIFPAtGp/nfGmeW2paTE0RxlCLCzYxMe4goKvLs9dFvztB3GAIvSa0NgWSdCTWdkmPOLZuHV1GCYIyqm1qIwHo6K3qzOZhnQBsOoxcs5rzz8+2detYczBYuYwGIExTmX6YoZ5uG+7vsb2j2+3YwYM20NutusPFxXnJPT154nWEgEGYSjLbXAssoAf+JDncMZXn6OYr1Lh5AoO2GapRznYPsS8QfBKECyAW7ElKuuUcXNXvhWGK3Fl91LS/aD+pdwFJeKPJebpqimGTAZMz0ACTChCGZNR7TTqLLvVAsDbqQyc5rEuhEpARuOUaqwAhDCE1MnJd9Qb1BErOUEY/STV+d9l/7q15H/yEH0tujMNnMJ0KspGWdncLjLl0lrHxJBFOfgSkuadJOh1zMUGujH0icZfvpZ5PAXpgoQDxmKlwvQBgAkw+D3MJ/k0vNBgpgsWSIcz34HvlXsJn8m/uhWAYprD5PCqffZ1oqPt1lvW1JZOnthMLy2JByDCmjFd1ifG8eXaSDC8zh6M2voM54PtdylS5RuYhzqU6u3hCJEMDiEq6F++Va74VKKzXuJ85MFZ8RsqNmT8J2HKPqM7iGJiKoYhzK9t0AIhGt4/afvrEPfmkgnxnhK6omTzmJmpQnmwnjbPZ+tYIbNdtdMc29eUDEL7wjW/oudwfG7Of/vRnYtBolk7NMww2AEHgEllrJM2Qw8OWvfytb9nXvvENMVOMGeYiP/6HH6vp+6cXLggIAUQAsu48uVUMEm0lkGx++ul5XS+JFakbpCBYsZUFB7KKQToiWdxBIqRXiYqR4WGNJ4AQ5o5nS20xUkbmKNd77OgxmaMcPnJYTCNs5PlPzwsMKi6h3cKq2fe+94f24kvfsB2jozZ2/75qIMfG7qmfHuCS7wNiAZdqW9HepsQIxlawswBNmDTqA7lfDGIAigBLAC+N39kjWa+8Hsno+PgDm56ZVf86+gqy9yHBBexrnNkTBPq8bpgNlXU6ODgkqTB7KvWxJDKQOed8R9LYHmY/nC2ry8s2FDLjfarx26v2D7CGzBdqHm/euG6LmL2o7xuJxn7VX1K3jXx0984dutdbN2+q/pt1zd6vvbyzS+Nz6LHH7EvPuQkPABAgyD5BLMjY0IPQpeydIjC8FptarzVciqJtRLMxzOaAUNLN6qh8xOuqdeQvl7IuexG6uUZlEpikhjuNJrGyLidifnlxZVmlGfcePLDzFy7Zh2fO2SuvvmUXLl+XTHRN5o6dtswZEeeRA9c6MavdfhMFp1/qRjasjCOTYfRN6VHRZ/2z3zZDqMRhyD9VGx/JNh+/KOGpxSqKS5WQhfjK1nCoQ8pygsAFHi+WDOEjBqvp/r9whpCjQpLRlbUmyWi3dQ8OWs/QoPX092kgVtl8RIbRmH5OrqLL69GYHic3ahZCPaNJBEhsAoRlKlIHg5vyVhR0FSC3AIT5s0YwVACjmKgeBH0OQJgF3JGJ9YdLLRb9fzxY4YsDiU2NQCTBQ95XlRGmwaf6hfl/M2DbFBCmFC8DwFLC2tx3r2nNOItULhb/VwnyMpDKJrrl2JXj1wxEmpfnZwFCZVfCcZG6G7442HSNKc8trpZDDHZCkhhAdwBCZ/+c6UyjGIJ3Z0bq+qFW4EzAO8xNUhLUAAi1efsir0BzJAqSLW6+71ZzrHmsyjEtg3zNv0giZBPoTA6UwDSzTKWktAp6I/OUEjZnK3xTFkAowAbXmkxodU0tZLH8frYcICghmHsYgJBMroKXSgYSG1rM0xK4VvOsaY3y/s01rhvGNZQAADvEW9qUkbC0ozxYVe1xZVwUCaUqwOQ5rq1ZF4waAxMuozCES1OTchrtsXX1HexF6t7ZYYMAGeaU2BJABgxhuPEiP5WpQY+CvL6+fq157xO4GDUvsDZrCoKRl6VLZ2+Pt3XIfoQ57/hdWLcKCBQsELIxAs40ceGzUlpJQsrrZB0Q6u/hlolcUyYkuLP2ICv0dgspAcyMZWkqI1BS7Cllj1L1fw3G3dlkN4Ti7wn2+LczhJir9CjI872M3pDpTV2nqzAES2a6WmNR+0pwAdiEDQCAEfjlHOZeK3Yw1jAJC7Uk6emWxFGMUjCopdyfvSLlo3p2vB6HVJjbaAxfSayjrjDXUIYtXDOBseSY0WOW9yzXcMVuFiwn93Ln3lhDO4Kc6/mZCd55Xvms0yxGzC7AEqAcf+bmMN7xVhA8B64pW5R0o9aRcYUzpt4X2Hs+wvLDsvAcvR5ySO85NTWjZuzJErLXiqWJPmLJOJb9fzUuxeHSDAip/QMwZG2tXB8pHVnBbbWW7JUMYTMgzLOKcxI2Ctn481/BxdKdOpEwA7AuXboogJTKBeZM7rPLiytK5Bw9dsS+/OUv2YsvvKC9hDF77733xew1A0JAEOw44yt2cOtWO3L0iOSYgMEjx46p2Ths2S9++Qs7efKUXbt2VWza0SNHBUQEmAYH3YhoZNhOnfpQ8skrly+LmVtYXqpOO5g5yfCVrIs63gDVsFBHjhwV6wTryt6Ai+Yn587ZxQuXtPcMDQ1W7Cl7xlWxkZc1zdRShF6ykXj85ksvymSH72PwdH/svtd/t3eo9g73UYAzLCH3ffMm4OiW3b19R++DGQvtJ2AS+SyYwVdfe83ee+89/b1PdYeAose1dpmXPKNbt+7YwiJS7Q7rG+iy7aM71EqIBAvGYJAHksbj8Ly2JiCIcyg1jNu2jQpYYkgzAcEwPaNet0pu0TsWJ17WfWenQDF1fUePHrbdu3fpOk+fOWPvvP2Oxuzundu2vuqOzd29vaofZB0MDvQpnlhcmLcJpLvzc0pC8OyGhgY8vjBTHeqJx5+QayjB/+TkQyUXkD48/vhxrwvdsVPOtOQBSWZ2wHJ299jq0oKtLszV7VEaANEmQE/km7cCqwLgFkCqPD8VfyYYy3Krhj6t3iIsQaH3PHS5aBd1+raucb5x65ZduHzZTp0+K0B44dING3swaYvLvLbd1ikNYO/mvctWcJEUrs7j5sO9+vfGe26OIz8r7twYj20EmXVc0PpCNpOM8gCpAUYOLEk0SUolNJa1v3Z2UbrhahjwCWQS89AN0rxsQonA8G1ojrU3PM94Dq2u0mPbIpYvbvMLlYxOrgRD+Dc1Q7iGBhtpx6DbexNIaMJYm42TVZ2fky1tgkr+Sz2hF6GWf+J72RAkM4WlxUVokn8zQFjbePjBn5JRD64SvCmoCG0wa7BBximGZE1BVzMgFCsTxhkCPpkIUE6hbmCfDn4JZPIzMtucBwS/Xsocc1qUwbcmW9NM2sgQNgLCCjgEeEiQkT2eSkC5IXPTBCTy534dtXlCCUld0lkzhL7J+kRvrt3LYMcP5brhtoBSNLnm7wSBGZwyRsrKFLWJ1Vh5dKHn2UoymouVgzHHpbyXBK0Ne1nsNI9iBvMZZXad12bQzs/EIgSgVfAb49H8ntXGGA+5etopC221D0awzzjl83FG0VtZJBio5l9kuvh3MuWMFRsgkhg9h+gNVddARsickrhKih1Pvoz4ivnZsMFl+4/i55KL0reQGpo4WAVokGqQDaZuL0FhMHDJbJE66kTHz0ZNvVfUEK7MzdoS1vB376hPVF93l40ODVr7ypJNjd1TyonvO5sB6xRyXAFC78tHIFo5VtIaYQX3T5cMwqTxbEkS8SWpSRe9FGlW7xI61boGC0WwVCYIFIAH8HGDmrrJvIBjJoXC9MUBoccKHEwOIN18oWQItWYClCdDyPhnEqgKNSJBpveUAYLXgSkJE4DV+w3ikglL7IYXWf8HZCpXAAAgAElEQVRGH8pM9ggoRZKmPRqlM39UzxcJF2fR3AgJsA9rJzAol9H5ymU0FqQCxjTCITGh/omqV3NQCgBB/iWDGtjKAOJythVQdvaH+5ZzKWYIABSxuW6mIlm62j14baCMXfj9np6K7UoWVS09ojbRzwbuxVkfl0l6z1fuJZNhupcwK0gWOce3Yk1J3IRkNBlP9dkEaMKe6g9jH7Wa8ws2PTOtBEOP5mcAwlA/cE3cLwwnATcBC3WTsCPUFCK7BNS4VHbOpbwxDgRA1Prn/tgcrFQtxpoAIuCtHDM9O9aU+ssFIIwYJ7PdrQChb9s4D7sS5zE1D3fTEoI12FtJMWmMPTGhP9wnnydDnJU1BWkE9gC1Q48d0hrhGd0E6Ny9a/cfuEEN0lgZJWktrzi7095uu3bvFDP553/2Z2qkjnHKZQxbzpyxV1991c6cPaP3glF7/stftsefeNx27tipZLMb/kzLjRMDm9u3bskxFdJWtWwopZAhh3lMrlv+u3//PoEzwCVzl+dDfStAlPpe5qGP64o775KMX10TYwpjpZ6orIktW5T8gPXG4GT3rp1ixBg/WPEdO3YKbN67c1ctcwBzzH3GhM+i/pCaagxwjhym3caQ1hhznr6JP/7JTyThhTHFhRezF54PQTTXy89u376jJvOAVxrB7z9wUHMVlvc+7OSsy75ZQ6jGtm7dpvGk5+H27aN6j3v3xuRN4TXX7ap7hG3lmY2O7lCd6RNPPFG1kWCdwH7Cgn740Uc2fv+BEn0wgqg4cHslocefxfkFPYtuHHVxtu7otB07dxhtgNiVaWDPM6W+cHTbdixQNZ7zM7NKSm0dpj/jftu2dau7A4dUlOv0s7xdQHQd117f0JoYst8eIMxAMMvRvGVBtgNyltC/FeVSsQDdy6NdHQBu3Lppn3x6wU6fPWtnzp23Ty9dsfGJGZtfQIdN+zKR8C5PF1nmtjgeQxbA5ZHk3r8gQBiHYD0urjxiLpPgRT5My5rVRRI3HheQNMvkJ+cR5wzPXknzNe/962vbkz0ZV5b/bZwHUcPZAhH+iwWEDaYy9CHs7Q5TGbPegX5lfXq66GvVISr53vi4TZLNIYsfclGko+iOs8dJGsOkZLTqRRi1FllDmOvIm2qGNO3zMoRFoF3R2JVjZG3mkaxTZrHdzMS131lHAeJXYL2+6ll4TB6wVYddIJBjw4J6L5Z9daAWqVQF3mwYHiFUNWHJ4pR1bTKSKOvD8v6LurMNgLBJlpcgo5n5K01kuM7q3osasw31THFQV2xaslIRRDuYbOy5QmCiwx3g1tRjqbw2fq8y+WlqSu+f5zKprg7Yl24Fp3yP5wDYaVWbqI0qsizqqRjyuwTfGXhUzFyaKMTu5s+qtl/PjS8XavOY5vvl4udZ5hyQrTz1F2FYIOZDPw8AUoDt8n1bjak/KwdPBJGV7CtrKZXQiLlbGAoJsERPvHze1RhIA1knpHze19fnCRT/io4toQJLOXIsyopVapqZnqlo2PaaM4H8tGO9TS0ksv7C19O6XA/ZW3AYlbtovFMCQu9B2GbtbMIrSw4I6Uk1P2dLY2O2ePOG1hLP4NCeXWZLC3br0kVldXk2yRBWGVQy7ciWJceri8GxT3dAiOvnuoIzyXaDOdI9dLQr8FbvrKhBFEiYmVHwmhLnygk2msgzJxoSU/GMXaIYkstAedXaCelOAkmf4z5meobJPkSQUhtk1Yx4yiHzc8hwewAf5rThb1AdivSW5DCkhrwbIOqGEAlk9D6xbpJlVc2nZGxe77a8RiDeGfLkRZtLQEiwm8Za64wvrUAwheoIFrTHm6avrdngINKvYdsePRzl2ol7J33ThghgXckhcLS4pGDVm5y7yZT+hMGN6iqjFpSG4rAMyfoKSMfhrvKICLR8fKNOM5UkEXihmkEyptrPKA8gYehzxdu7MHdV3xsmGtX6CkdkPUMAXsg6GUN+l1WayhSAdK/agdA71PeClDUjXcUUhL2R686WHyQlYHZ++ct/UnAOCyNFRvSnZE5PTEyGsiCc8uJcyOCpWpfVim5TTzreg3GRLDJ630pSFWtIY1HsM1nRX2XCI1GkMY8SAZ7Fvn177fd///fFFMLi3Ll7W7VqAFukktzHxOSEWFScHRNoS/bd2+dZfLUEoV2MJyAU08ZzoN0E0kYHhG1qbA+7+IN/828EOGiBA8h4//331b4CB02MepBavvytl9VqAOko6xvzlU8/vaAxpk5v/OFDl6AHg88ap90C4IuaOnptSiY6MiLg+53f/V2tpzt378oAB+YPaSeAZt+evQK0yCGRbkpSvbwiqSLSV5g8QB9zl/6I01PTAjtbhgYlZT3++OP6jH179wkwi+laX5crKrJTQC6AkDnC2nrsoINx9jPMZGAruf8f/d2P7NqN6zY1PSOGDNDE+3Nt3DdyWdw6OZ9hUTHaOfDYIc0zmMWr167Zg/GJKiksQLhtu8b64IGDup733//A7o2N2cjWbRobQG4ys6wjGNSvfOWr6jm5d99ePdMb16/ZyVMn7fKlS3YT59Q2Z1P5+fCWIYHfW7dv2t07d2x87KHGbNeeUbmLas8eGtJcWVtZlqPo48eO287RHWIGb1y7Zotz8/IAOXr4iB3cv8+2joxo3jOPYJWkXJDjefSj3QCOSkC0GSCM1mf/DIYw11TD2ioMopQ0l3NG/j//JR5vt7mlZRubmLSzn3xip06fsZMnP7Qr167Z7bv3bAkqsI2kY69YQUCPu1p70r4ChMXJvkk+uDixG2ODknhoBE4tUFJL4NQqM54S2tbvIbgOO5fN4ZPU6Gi3Z55+xoZHhu3M6TP2cGzc1uhlKbdrYXzXxK6bzprBLUPRaqXP5hddAeRJOOrnocHqmCfJF1cSRtykoGuT6y8ZwiZl6RfGEIJxVUN4b8z+sxhCb0y/iuNOp/eRIstK9hFQR9sJaghnsCWmUBsgSIacDGgWokqK6oPgxCDBScJ1X0wNgNBnST24qVneZL40BEt6TcFZJQubqfYEAYXZSgbLLp9xuVZVIApzwOEpOZsf6KrjIIvFeOQ1ZY/DsNpP04ayvsuv02t95Daqug2vIeRnXvdWuk1lginaEqSEr5g4nrNpDLxLoJILLhdhPUlDjlZITnUvmVmq5IJ1Ow8PaAJYB0PYDGbyXmQtXrCSG8FAuGcmE5I9JLPlQtRDJXuRdZbZhFuZ6JTTxiKvxzx797kEOV+XgVr1PZz1SnBbSOeSya0fb0ykfOCFXXElE6iSCN6PCtaBOcUzxmGO511tgAHKG94/AXg8z2pepytfsKYVIEyX0QAFCfrzGeY8KMFguYRSRpjXr/8WJive1DZ6z2XdZbT38Ikf1W4xZSttfyYpSrlZOp5lSw6BHzfcAgy6Xbf3ncPtVC501PnAxrBmJbXwXJtAGDUorElYrIUFCtPM6D+3MG+rU1O2PP7AVhcWJCfdOzpqu7aO2Hay3j3UC7TJdCJZQl+Dq5VJBnONJAQOgjw3GApeS7DOmCWwkEw05JuZ9VfAq3tYkWSNZuJZv4ocJWtjyGJTW5P1dkpKxVqQBX2ACUnPBQ6daZDEUgDK9xAH8rDQK1VzcTGJMs7w7GbW54rRQs4fchjGEkMcxjKTN7rW3JMa9lsf+ZVVB1jeF9QNj5R84Vmo0CTd1eqH5XuPzxeyC9x3mrLkHJWEsb1Dkk2kpNwPr5dEB8MN1bvSuoLehshknekr57Z6JBYmXkrqFaYzkrjCFsIEB3CXmdHgoA3xZ2iLAsh0iJXcM9xemXiwPi4zLNoPaR1jRIEzbI8ApxrNSwLsRiEEjhvk4bHWeTaSkCqBxnT2XolVEkGJrchSx/NmXvI7qt2T+6b3cmTOqfVFnFkwTryO50Xg/sEHJ+3GjesCNt09nrACnABqLl2+IjCJsc7aij/T7l5YgnUZx2nOqU4mJQbeX5GkaH3+RNBDzZEkVJ4T8sRD7ebtzyReE/uzA8JVzT0YaACOu3ceV60b4J/3unHjpp0//4m9+/Y7Nn5/3JYWl2UC0t3jrtZKdhZJSjlPR0sUlxQ7UGQvVukHcvX2dvWjo7ff733392x0x6jG9Be/+KW99vprdvfOXQV9vP6FF75hv/M7v2O7du/WOsfJFLAIKAJgpQEM7qKwTQAbnu2lS5dVb8fz2bVrh+6N3nrcH7LNa1cd2AB4+RyYMCSd1FS++8679v4HH6hXHs9HbYfYNzs7VM82ODQgqRsAiT87d+xQU3b6KcJ6wvipp2hnly0teZ0nk+38J+clcYVtZM4jxdy9a7eYuGS92A8AxX/3dz+y8YkJBdRqcL9rl2Ii7v3cxx/LbIax53oJsAHOyCjHHjywn/7sZwLMDx489HZsAibrkp5i9MJYdfX02N0795QQGhoa1twk+YRBDEE3a5MkwbEjR8V4EheM3R+zu7dv262bN2xoy7Dt2LVTyQMkovz+An2xpyYkNcZNlP1j7749duLE46qb5gx48OC+Xnv86BHbsX1U+8AUyZGlJevv6bVtw1vVdH7Prt1iBtUWJurCXGHDvI7YNttBFfRZ5b4Z51djqOayT+X8Agw25VCLd0pWzj/LI8k2GbLpKw3FJM2PekHiVeqJV5aVLFhTOUaX3Rx7aJ9euWFvv/+BnT77sZ2/cEFJE8wf2d9k2qOWNzgIp/NrnLxlm4jqfHBjwFZfrcCiq7JY+K7aK0LN1m+yMbdcvc7HL1Rxgd3KNynN/VxlU3gRhMrv8OEjSg6whmenZ60DokuJu7g+/ru8ZgNbBm3r6Db1/2QPvnbd91LMn6RWiHIpN5trd4BI6yqkyuvrcsblcVFDXH+1SKRrbApoye98UW0n5Ay6ZjUgpO1Eb7et93TbOnbtaLO7umzb8DZNGA6hsYcPVUcIIFwlSKC5Mxu85HsdklNiQJOuWzUgTDeKjYAwWayGh/sZM6eBFSxWnk+aHPjaEKMhYNYhIrjm0UuYeHBw1W5sfpBxQIrJk5yoPiCD0KuKS/P9GwNzFlhd/+XyPr+27JlVgqxizdWLoACELlTYuBpb5iAKyWmr+q783GbwWEDzhpaq9euLT4u/uslF3SzeN4H6dbWMtJFldIas2SjH38uZOjebqdtqeNSRYDYHKV+ra88NI419EqgWfQt5TbIu+fpkSEqGsGIN472qMSjfk7YXMCndXsdEEgHpSUr5GpuY+hVX11jsrBukpdm2omqLQt9JgAJZ+ABMj1gj5bVWczIBcwxcZXIk230P8BTwd2YXpbSn94mfM0+HYgUMm+djslOZcHCAp7mLrAoAwx9JLVckeaPPF6BQwajuzRlL9hDJTAGEZCwBhABB/VmgCM3WZnEanbblqSnrWFq2fTtG7fHDh+xLTz9lw1sGrae7Q9bh1JLAPPOZgCWXYnrNGLU0BHMub5yzeazG11YVVCXbhBwp+8i5JNDBv2oQQjJKMJN1MzBd3Ju7ca4owK6TUWEgIwYwGqanQyfgkHulri8OnupzqrYTzl657LlD8y8Bk2SmASBgzCo30GgdIJdUgQuMZRYVXBJE5FP0oNrljF4nhoMgbqzu1IjJiWoqcu1XtSb1ziH5UbhR1oE7e15HsDmefcbtj4OTz9eh2N5mA9ELkvnhbow4EQMGTZlZBTOSD1IPuq7XCEh7YlbXpT6bcX+q5Yr9hOcGqPcaUGcYCUQzsZXSYYJ/WE0+r9JLBcvOc6ehtvdt9JYkWQ/qLT/okbix8XsCFElYo29rGrToOWL8ki1LgnkUMwEDJobQk5MpR2efWVGGH2YRiazPAT4HthRjEAxIMADp6enTHKeOS4Dw0iWBHtVPrnh9PH32ZByXJgsCIjErmKPUIEa9d3VmxZ6v0oGoza4dcX3HqM+Xxmbsfv0rvr4xbRnos33796kBOrViMGEEYLBBH7z/gU0+nBR47e3H+dyZykrhk/tZZfTgeyxz1ueq9/jDkId7euGbL9hXvvq8GCtex+e8+qvX7P1337el1SUF1tz581/5in39a1/z+rzZWbF5MHtIPXGoBdDwheQSGejIsAPCbKHBCBw9esSefvope+GFFwWs+F1qBt98803tSxisfPWrX7Wjx47ann377Bc//7lkq/Q5RJ3EvsicJdEAC8azQl6arVpwDkXO+dWvfsWOHj0mGW3W5COTR2pKogpGBDDHtXIdvDZZcplrRML61Ien7Mc//rHGbHDLFnv22Wckb8WUBYksgTTzdvvodl33l770JfVLhHH65Px5B4QXLtrD8QlbT2OJdlMtG31Jvf1Bm/Zaxqe/z+uzeQ44DFPnPTKyVSzi9m3btP+wD9GLk/FgbSLzhT3kNazHB+P3VRt57foVSUqRjAIojz9+zJ55+ikbf3BfPRZhm2ELn3vuWe0zHGMYzfR0dNmhAwfswN79YldRIPT39vp+F6RBFVKmXtPT/VULBsUx2gI9lZnxr68V/14ZQ5WxSsYxeeY5sRS/k+sqDGWSwHBzr4xPlYmxpRWcQhdtfnHR5haXbXpx2c5dvmmnP7ls7578yC5eviIwr3WB66gk+67yUiKK5xAqlVTWle68fp2JXjZGnZvGp5EUKlVim6LBpniwfF3Gi1Xc1+JNMmYrlXHsq6gAmC/s/ZQksT8CiDPZJqMy7h2AvbJuQ8NDtnPPTiVaWKOsWdyLSTZI1k3CWAlcVebr4CFhMLJtRFfFGk3FUzVuRUz8yPv/ogAhW7QA4RgM4V/bqQCEhklId5ct02C5p8d2jLrmHXB39eZNgcI1AgvV/5gDQsnVYBXbVBOU4GkNh1HFhjUgLPsQaoo1MSj5veZBS8bLM4Mb2TIHFz5py2xCGRDXbn6xoCtk59ecgZGzFBF4C4TUvQgbWmM0aazrgL/uTZJgiSDOg5bIMuVibwHyHDkEY1dkRZoBYR64DQunBcgqx9QD08jiBiNbuiHm2FV25RH05YKurr8EJIWmvVz4vojrrE4J4ipg1AoUxrxIwF59Zkm1N0+QqCnMwLuSVhbBQzahbgaEkrLJUSpaNwTIzUC1mXnLGkIugaADhis/DxdPvhTYZ7Lh824GeujR/kSBXm0q49foSYVWiYRmZrZ5M21eVwrW9Z61qYwDwgxo/blVh0MDk+xgJjNx1aFWOVOkbCLMKgAwah/hTJBa2QQgbKenkwq3k+GtAaGK+AGQNP2lkTPtHrDUh1mC4ZibFShcmpiw9qVlO7x3jz134oR98xtfU4+ukZEtqpdMc4NkRSenYAHmFewRxBOAJvBCOu7sYDpXuglGAkIPvMtkjxebex2bszjLatHg5hKy5I9nJkOtTATEQcnzTjMaPjPXZtYqlI6Uaurc3q6WQAlMkTAmK6U6XNWJOjNXA8I1Z2Zh7Va8Bm1+wV0+k8VTpjTkUClb9GbhrmaoAaHPSeY34JMvfjcdB6v6OO69MMpK11xAqINvN5pJlgtwh607EjnMbDi8YfE4tPl8nDOR5gLWCBS9jYM3HE+5aLKfCQiRx8HmJGDixXLiLO5btYexBrKuPNdSLSmuw5BIY9XLKxI0zCVkaaUUPV/kNY0O7Bj//HKZN8lUB8SN+4zXfLrRgTNitZQ1TqtgLtLUzNm3NT3buVnvNwloBQADCglmGI9KfhoJADHnZMdXXcLt1+JKGRkdBeuXygJqrqrtQPtAtkHyRGp1hqjVUy2LdtWM12YSMNkyzsNmHX2d1o9MeGSrQEteK43Vx+7e0/rKOe4BrI+V9t6QNLtjLYxHR4Bnnx8ptV5dWLO1uTV7+V+9bCeeO6F1CJOnnoIXbtjYrTGzPnqOueMt9UaweyR6GMeZ6WnFQwAp5hWSTUAd95p15Dwvfsa8xUX0K195XuAFYxbGHhdUWDgCTOY3rRS8/94hG925w375i1/Y62+8offgCxaLpuk7RrcLzGO8wzWTBGCu/e7vfkdBK9c6OrpdTp5ujrRmU5MTdu/eXbt69ZpdvXJFNYWAU+SYAFhqpEkMZDN5QOHH587Zr175ldg8wCXgnOCWa+Z9xsYeqAbz2Weftj/6oz9W03dYz3fee9/eee9d9fi7fuOm5Kbry8F0dbSJXSaG5Jzk0MAllf/2dNP31Q38VpY4N9dtEGknjHRbuy3M+t7d3dennog8j2+//G371je/qbUEEHzjjdftzNnTdvHieakakJEC+p544rgAORJXgCzj0Uu7D0CzSi/Wbf/uvXbowEE7fuSY7d65SyY87JNaR5w3OFyrd3as2BaAsCYnHMTpzKyqLP73AWGkvl1NEq6ieX5pvEiqYLikFj8dat20sOS1tjfvjdnFa7fsg3OX7PT5q3bx6k178GAizLBWBXQ55zJxXyWjMIjiroP592RPi69iHOqdcRPC4v8gIPSzyGtXBdIwPerrF3vOOmMuKLFDb9rlZa1nzhLGkzXl7VHcVXn3nt324osvKWn4yiuvaq6xXnTWhDLD92ZTwoY4YueuXYqJYKNpRwPL71/13Gg9oPV3vxCGEDBYMYRjY/Zf/uavvTE92eD+PvUhXFhZ1sLcsX2H9fT2CfBdvn7d7twfawSDAQjJUjggjGUhwL05IGwVsNaBZZmBSKq5sMDP9Vm8SUKPXEjJ9vCSlJZklsEBpVsFB4ZsfE6i9tcD3NYtRqPtYPVaZXJaUHQesOefYk4UssYETiVoap4sZYDQ9G51xqnJgKYV69ZqEibTVgI8H7OoFYx6tQZmLKSFZaDX8pmV6DrWwwYuaTPtQQ5X0aMyo4+0Qt5wP5ENqABdUcOZzGwGffzuZwLCQhbsGK12hWr4O5noMGzggIXtUPYo5HsuvWpkTD9zQwgGM10pNXzh6iq2dBNAmK9ruX/HWJegMYM7AKGCvpBVeHF1urMm++uSZwWleq3XnTcHsP7ZDcIyl8lonTgo5IBTPdKq90tj01YQUwLCeJ5y+1L9YTSnZ/ddXLQ1pJ1TU7bCBj05YWvz89a5ump7t2+3w/v22omjR2zbthHVoqVctBwXJIFIkdUkPExGMvvZHdeT7SW4AdWQ9DnTQrCXv4NkkKCUYBQWwc1HYKhoRO1N5GENetRM3c2WFOT7MMU4+ng4KMwaPzZPP9hgUpK1Yy6nvNGNrrwmRfL8ZMGD4UPRkY69+r38vKJmrNwranl7zRDyfLwmIlpciCF0QMg1w2AxF2S4AiguGqOLnROQ8Xki59DOLu/xuLwquSgsBm/AGGks/1/m3sPJrvS48szyDlXw3nvT3rIdRU/KcCRt7ETM37YbG9rZndGMZmaNyBVHolmRarphe6DhvQfKoVDeV238Tmbe+72HAtgyGz3FABuoqvfevd/9TJ48J08CjjGKkglMh+p23FnVWUl+H5mdG8jgWBwSyzAGULsQ1eYtKpCEhSSQdhMfZ6W5Jw7qZEezab3kuGEiUybNynNEghIFS/45upf4b0rs19xrQzbJHtFcF0wbDzGeoazIvdX3rfq5OouDYsLPnPYuElG5q/qa04kW8vg0rYGBy16Nzvx637b8n9dK8r4AQt7XA0zm1gq9yRaWBViNFgp6hm0y6UhWGpm15LkNPVPrA7reI7IG3eX7qrGcX1F/ko6+DuvscffedNPlubgD4HLV9kUOu2G+k2uC/5JkytYJ/Bwm78H9B+GQjmFEq7euWG6x488ft527dygpQIBHrd3j4XGbmphSn8PWDgeRGLXQJ5H7c2l5l1gGPodWBoNDQwZgZZ4xdikl53cBU4DBl196WcEoY4VE9Gc/hUG7KqAGsOQzTpw8KQDW1dMtQAVYBITCVB05etQO7N9nWzZvstOfnRawQT6JaQwg87vf/Z69+ZU3/d57+yq3USTBDx/eV50jdYML9Ars7JSpzb59e/W8AJewo97PGIfbRV3jhUsX9d5cEwwj/QfPfn5WbqDMCWSYr772qsAoQBgG8ncffGifnj5t12/esNFHY6p/bG91Bl3lFCjKZDDDXEdZgWKiVYkK1jF7tMqJaM8RJl4yXMLDwVps1969duzEcclTX3zhRdUWkti4dPGC/exnP7UrVy7Zg4f3tE8hK+YeMdvZvGWT3b1zVwCAxYQBzb69e2yH2lJsswPIdXfx7+2SVFOT6jGdK560w0rGF4qyKthL58+IISt20Of9swFhwTyUm0Xpn6Feo4WU0BvzxvniLXEYR0ibtg5n9yamp/zP1KRdvn7TTl+4ZGev3LFrtwdtbHJWPSPZZ1aQlLLvqo7D1XK+R7RJQql9ZDmUIgDCIqkXd9ekc/Tvpq6oef/z/Swlo2sEy00vWCvZreOy2WX/KYEU+4WX7Kwqibtt23a5Gb/91tv2/vvv26efuSSbhGtHhwPCZdyp1V7Ck/Dbd2zXHDp65KjGGUb/4eBDJYaU4A0zQQAkezRzfP3AgB05elh7BcCTuufp2dmMZmu1yVMef97Of3eAsIsMTX+vTYdkYcvGLQKEZCKu375tD0dGbMlWKqlomsrIRl7mMl7Q6QzsPx8QehAbEyl7ohVwq87eZO72KQxhYaqiBa7m2nVvlSqMjZVIk2w1y/a1GCW7jfbcCQhL0JQPNllRTeTIaPpu4T3E8uD+fYCwmiixKJJRrUwmsnamPoMbGKS1FljVuLrIALkjX802NGu+HQzURilrMVJPW8y65nyEa0gdn8ZuNfe9eSog9Gjb4UjRG7AKriLjJZa2AIQZxDiTUzNvT2XgAhyWkl+yTLAbKRlMsCkHSjlSNcqlnrKPVd/2DLgzPSVDmGzTvyQgVLCveghv0aH7ipo2MQQKMF2epQCzqjnj8K6Z5nK8PPkSbWUEQpwt9P5p/lkElQrO52jHsBYgdPQiQUa0neiUdLRVgHCJRuPIqkZGbGFk2NoI2JBssDH39tr6PhrPAyRw0Mxed3V9E2AP0weCKMZa868F99FWtVwAoPDFwcL9kxjDmIQgrn+gX9l5GqDzbwIYQAr288nkKBEQaxxnOzL9PkWjD2sYyQAAuf981gkItbZTkkcmOOSiFXMVzIjGFZEt8snB7WgAACAASURBVPZg/pAsAwZTkijJqt6Lw91b68iEJMAw/+XzU16X7BFSLVhUAl4F5grY+D0fG2S33rTaWSnvS+afm3+q/UJzy+/TaxK9TxlBKOcEjDF9wfIatYYAHpIqUlvYETVa1EbRQsQDDAXhqvv2axJbSNApQzDkpXMCnsxtvrzpNP0IpytjngSXWevGOHoyIBm7iArj7FmiQXyC7nAJTYkt4FP31PQlEIrxTfEck+lCUQCjl4ZYdb25B85cD69jfOfnqXFxQNi1rg1PiEI+6Q3uI55VwgZw7QF/li7EOvRsYMiOW6wFwO1+89bV2y1Gh31rYXreFibmbAUar73F2ro7JO+UyU9Pj8aV9gZIf3Pu1gypB5W5B1dzN2MDW7HlOTU5tu7+bgFCr7H03pcyYmppsfVhIpTut5xReoawdjDGMzOaB6+/8YaADJ9z/tx5O3P6jM1MzjiT3NmqPZr5B9DivdQfM1h8rh+JcCanuBdkZqxznh3XhdQyQSLN3zGYARDCxCIRpxaZMWFsAIHf/va37Pix4zKLYV5gIvPXf/3XMqLh89kTNm3eJHYQKSzJFLWfuH5d946hCzWMhw8dFJD54Q9/qHYLg0PeTgL264/+6I/sjTfflClLtk0BAN26fctu3bwuyS2AcPu27Xb86DF77713dQ+APMxrkBVTI8X4ZeucsfHHulfu5fSZM7omWFTGAIBMPeSrr74q6abqVT/5xD47fUb1aSgvZmg6v0gPSB+Lgf71moN6VnPsKfORVETC3a32JTPTU7L9z2ckFh+J6OKS9XX12HMvv6Ceke+++56cVXt7euzOrVt25vRpAcL79+/a9IxLTple1KZ2dLjbMLWe7AWUEOzZtUNg8uUXX1R9JHWZ1AvSykTKjXCfF7uUiTsdDdEeKDeZIBISKLp8NLagaOhey0Lr+JX5nCKa5hijWTJaxktK4Ky4pFsJR/afqMNl7Vpbq41NjNvwo1G79/CBnT53wT745IxduzNoD0cmbbWtS4QOn7k0O21L1C5TEyxZNQlJ6tDbgw3FaKsuHfDEVGn1VoO6BtJFyr0nAd+XAgijf7ibOR3VnH3jzTe0hn7zm9/Y+OPH2ps4cxbnF20ZF2KUCpw53R2qy6XdCfEBTN+Zz8/ISCn3JJUfyGXc68FJjGI89dJLL2q/+OCDD4x1hFFTdTCVZVRN4LY8Lr40QCjJ6GpIRv/TX1WmMj0b11v3QL9NzEwpiFvX168ggHhucGTUxiYnbImsMIBPrGAAwarlBN8LU5mKQEvJaCQX1uqG+7RIudJT19lQBVYKroqvai764hU4qMNsryso+n1V2m5XAQcrEo9Pzode/yQHJrIzwY6IZk/QsQZDWDNutRGHG0bUxicVIAyTmUjvPhMrlAwbf8+Dtzpwi1enZCcZgBKwloygZ6X9q8rkZo2acwMxjvWnV8W7axiKNLxPyj4r8F43U20GgJl10YYZY5rSoxKoJ4OZ11y9T8pqI9gos9UKmn8PICxrUio2ORhSD50a61FTiiSjCAHCDhsfe6QNgL8nIyGW5Gmyi9wqCsl0ZZIQSpMyiKqA7jNmydOA9Vovqd5bIDkZwmgJojom18c78+TBfrIizm5FC5FcU5X8u27FkkR5HgoOjgMQhouvB/Rtsb7i4AmmWqwW47O0bF1kjzEXAaDQq21oSIBwaWRYclIcTAGEPe2wig6A1EQdU6IAD6U0k1okNnJAAhIt5iDzBtvx9nbvjam6w6UlJUoImpLBwPBELWrUuwgDFs9y+7ZDcFCzpM5+eT+/lIzmenQTmUaGMKUrrtbzuSuWMBhHnku2gxAjCXscNWZZFyp2UA3hvadnDQhXZdZSMqOScsW6yX6DCXCcIQxzqaghlBtn7D8u53RGOdcka6msIVQiIOsd29tlwEFfu6npadXbZg2hanCXvXWEkhBiRpf0XowRsl7GnPfTmHZ2Vn0icQTMgFhgLWoIAaHca8UmqeemzzGCVf74OsDoq5ZnMyaZjMk9LXbJSLb5PqV7jSRJWePXvN6oawK4MFYpN1YNLSwYcxSWMIA0cw4Azr9xM+XyAEA0A0c2OzdDfeqCrbZ5va2/zgNFr5N1ZtEZWWz33dwsZe6Ms2TNIZPCURaZHmxNR2eXmCrWNyCJBuejgyM29MDNVmDQOmT206M5yLwZH3usJuLsg8izMDVh/FgHXHfZc5Hr1FSTTLbFFhf8Wff09qgtAG0oMDvZGK6eBMFbN28W4CH5wnVy7lNjR8sHWhXAcnEvgBSADM+F9gkAlanJaZlsZB9hBfrhSq2VGsnUZLsxmeHzd+3aKSkkmX96G8KcZV9HXgfAA5CKFQ5JOM8W2RjmMcg4v/Od79jAun7NRdw3kV3S8B2W8eSpk5o3fC5SSMZxenbGPjt9WuALaST1ee999aty2l1aWrD/8Jf/QcY3SEblzrprl33jm99UsJv3zTPiM87SoH5o0BnMxQV77ZXX7O1oecH8AwjSosTr7fZobQHY1Is1WHgYRPVIBPzevC3Au3XrFnv3vXd1j6zFy1euitUcHhlVnZ8cwjk1Cufg3h5MghzgS11Ci6Ae2j+0yrwJ6S3XifqC8dashg1fXBJAgQ09ceqUPf/C8/biiy+K6VyYn7Orl6+oLvLzs2ds/PEjAcuUe8kUrNWsvaPVert71Gbi6JHDduL4MTt14oTt3rVT+xD7BuBSx3v4FXiixiXeBL3Li/OuoGliCVNdpvOpacFXmqBKBeU15E77FVFp8ffqNV4HVBfahCqBeSS3Yf0JQLi6oqbz9H58NP7Y7ty/Z2cvnLfzl6/a+SvXbOTxjE3MLKGDxuFEV7mCtHp5SUkgxTENDsnB86FMiBp539+8nMCdpgpAWKkCop4y9tbm/e9fgiEs4/lmtrD8PHd29n7X27fv0DoC4LGu3//lL7U3CBCyv6JM0vo1a6eNEjXm3V2aa7ges79gKHPj5g3NU85T9b7uaNd8ZUhoaUMiyvuVIu0ekzR8KkyhAlE0jtt/b4AQkLO0umpT1mI3R0fs3/4f/8UBYXentff1SjaK1SqPv6+7T1NgYWnZxiYnbZI+TC0rchYVI1gxg956IqWj6oNSAY7kw5nddbCUh+zTYly5K+U6iiXCtXhtUWRwA3D4OopsTKRJS0CYDZydFXFjXr7y+wp/o+aAa8fG1/ujrWis1FQ4GMOqvi9qbKvgOh97GBykpAsgmmYDFWsVDEK1m4Qr47PKzTJIZEFIshOa6RLY5VjmoqmAXnEAluNdj5tvRJUzXPFLpUzSF2bNxlWSyuqDnzSK0XNMprW5HUOTJCGlrN4QJ3og1jdVG8s0WNektqNZxhhzsDSVCZld6VyYgbcMNjJwj/oefXRhDsTGnSwg78EhRs3T+NiYDr02AUKvM8vmp0/Ob99UAz/o73U9no+uyw+96Dufdz2H114x/yRAmLLpMDvyNYCWvu5FlKwFQWeyM42A0BGsy0kdEPq1+uJMQJjuqwSqK3JKnLPOYHiQE6UcFbWBt4gxa2HDFiBssx6ymgKEkzYxOGRzyNdHR80WFq0dSRCAEKMRGdm4VGV6ZkqBj6SWFajzHnvIEgnUR0dGK2DSR31eAMKsr/Nar7oWSswebFnhyOoAIRZ+miwxV6IhfD2v6rpa+TCnyVHMN5JH2bYiM9Y5F2SAQmuIri7Nfn0/zAU4rPjikHNGCVOZAFjVfuiAMIGtN053OWumfzI5ImOcxQWxpjxIgjTVyoZpisuGXYpZmRKkNDkcarPmTUFi9GGkdxwBL5lXQIcy3jLncZkngZ0McdTYmmtwt1MOYJ4Xc8vlpN2S8cL4bNm0Sc829zIZ51D/2Nkl2/8cD+5SPSg7O8U4Egh738J2BbwKmFZXJRFmXPweYz1U7pnOumlOFAGdg0PY2DjVUnofaxmQl43qmSs8H+SbSlooeeEmRUq88Gdl2frXDegeAFZysg0zGP7tr3FX0Lw/mRqp4fKK5gH7kou5fA2yprlX3ov3YB4xrgAMuad202qqW2MwOTmhfnP07Lp+6Zrs/FuQUwajzXtz/zOT03pvQCLgBtCQtZSwokgNeS+SLvRFFDBVMqlV0mrOYhiyvfv22iuvvCyzF+bH+PiE1i9mLQTtXCvPhS/eC5YLpu76jRuSLR47flxZetYgzdMvnD/v0mCcwqO2smwWr4RyuKJiGiWgdvKk+vYdOXxY40Eihvqhz0+fsYcPHqo/JGxu8MceP6gm2hkDQCQADWkmdW6wh7dv3VLDe4xdUJEcPnJELqfcA9eGVJE5DqNw/sJ5gV2AIC6nr7zyqnrtPbh3z/7yL//SfvOb39rU9JTGmut97dVXDWOZ3bt3a61yjYA43FlJqDBezPO3337H3vrKV+Tsy+thzZgfAPGDBw4KgHNtcllemLc7d+6q9QfjeO36DbuNIUtfr2oKMZMBvLNnXrx02c6cPVvtQy2GGVSHdXY708szw8yI6+VMVDKqp1e1jiwunhvKCsBn1nCX7VpI0pAIYM+gVQTzgn3h8eNHYj+RxDIvaTwvkBMJZcass5P+nL22f99eO3LokL344vN28vhxPVtUG9RGo/oACMD6J5CQe3FI2KmxXyKhUCmcCravKDmquwvEuZ5xr/aH2kbSz8M4FJtQZP3OaSrDS/132RdcGcGevyrpLcAdMDg2MWEjY4/FDt6kNcfnZ+zardt2+/6g0WZwcQVXqA4v+udDIomB3Dznv/bwon2XA+QVGTlJ4hstdLiaxIAVsaC9JRjUJkBYJ+6jN/ga6rDmSKaZOV0r0kmiY62fuS/CqvaxXbt2q3aQVhO8r2TX167Z9OSU9uqMp/gZbGG6McMmknxAKnr27DmtK9QyKr1g/1McQTKUxHGL9gzcgjm7MJ9BDYAkfTVd45tqCD25EHgjMIdUOq4M+gKjtHb894/+bk66+ZVVm1lascW2VnvweMz+/Q9/YJ/fuGYrXe02ubho0wQCNKdHfjWAc06rrGppOzFBoS90NQEJrSeUQ8aWvNUow1UZatjr5udVPFSsjbI9h7LphflIShWVPW9pVTZYTlTRCkG1I0W2vQySwwYmHKB88WkSx2KoLGaRTymwd5c2LzFekZ04gSIPkkWnjBkZGYAhdQ/hoKqDQBKDuoawmqQCOElSRvF7KWOMvjEJDP2z640kD+81axMDAPLZaeiQkr5sTO3gogDLWTMU0yw/t6oVLL/vHx4W5I0FxQ2S2ph51XOLzS1/p8G8Jez0o0gs9OR10KTnF9JENbWO4DSiOw+w8hqLTbQ09/FwtgaidUa4zgI7aHaA6UXU4ewXcrJs+Fz9PAJ0ubZFEkF1iOq9FRb/1FGp2XVXOM95s+2s2UEe84SErLJiftKG2Z9b3m84f0Y9Xwnwn7bwy63ki24rySbnnK7MLUIyl0Cn7MvG9xLIlP008/uN8y8kowJMPqcIthMQEjg4iCHwdzYpr4ESKclQkiFs67AWGs2TmBoesvlHo7ZE/7+ZGWtfXLSNfb22ef2Abdu8yTZv3iSbdgKboeEhBcCwRbANfet6FQxwnXyf4EyyvaWlsG2v2SK/J2dYEhA7y9nuQU+0K2D+ZWCOQ2jl4BmbvwNC/5OHnrNVIVVOk5nCyM3XaqPZjkehcbZL6upN6b0pu4Pe6jrUWsKDbpcQtvoeJyDoDe/r+kWX7ubYy9ES5rWq3/OGQtrvQ0Zc7zWRWY5gJwOflKarH2IEz1h/HzxwSKCE6wTwYJEPcMdpEIt4AUKaTM/P+ThGIX+ZeMtCTAXj0c4hD1U+i/dmnKWkiPMiJYGcKWJJARpqHeGtLniNWH7VczpQ5PoI9skKsxfgLsmw+/OPnoc0EV9ZjnozBztpPpTPhM9Ldor78N6Ci3rN7Nx0VbdbrZ3WFtu7Z79quVhjLoOlOfJMtKtwVQvPlGfMOAHAAJkEIwR5Ui/EfWSdUGtbhz0aHbWJSWdlCG70bLjn9g59j1UHYKcVAGDg+rVrkoYyfi4fX9aY8dlzU14ng9QUt8xjx46rpi2NYbIB+/3798RMZc2htrl51rZZx7p223don5i1l195Rdn5TIpwb7BZsF/MDcYue+sBWJA14pxKb1C5xq6uqtciYIP5yxfPji/2MPWPbPEm3CR2eL6sA+SQ3/7Ot+XaSU0Z9ac0Ysf18+yZz23w7pAtLM2btbuJBHNhdtqDRBJI9OTD3OX1116XXT1/x8CCIPTjjz9SzRvADUYOF0z+jZSRVgzU3D0cGtQz6ezutj/+kz8Ws7F96zbVI3304Yf2dz/6sdhKiqqJUQBzqoXbTj3cdo3r7Tu3BfoYI2oP9+7ZK+aCa9mxY6fdvHFdn0tSB+C+Z/ceOYYCuJk71EUCtNkz3UTGHTphSAGBe/ftE+jnC+dRZKe8hvYFvnV7TX17JJpoWbb/wAGB/d179oTMvl9zjr2E+GpiYtxGx0btzGen7eaNG5VEOhMo1PVtGBhQOwr2c/YNGMGJYGllCkISBIMqtbqQGtK2bN5oe/fsttdfe9VeeeklO3hgv+3EwXbDBilAdK1prhelTV7wnDGCu06qzKFSqUWkEf3qSt1UZI3DSb5I+EY8rEHLODcZooa+2w7+cs+vzngUKMTqCyhdvKaYWJz6tPHJSbt5965dv3XL7g8O2Z3799Vn8OHIqI0+fmwtHd3WihTfCwaL93ejM11SGEilcVQVj0WiXmxtJKdJDqpPb6gjKtVQOpU3eNPXGe9kCNeKW57Squ+JX20Gis2sbPWCmIckpTB5OXr0iPZdznnar9y/e08xmvsmeGjJe/E71AHC9r3zzjtaf3/7t39rH3/4sQ3do2/jorV0ejLWk/0LUizAQuK0y/xm/l69es0uX7wk19cqDm2+G9ydrdU616HIcNdrkpNSHH0ZgHBhZdXmyDS0tQgQ/u8//IGdvnbVFttbbXxu1ibm59QUt6+/3zau36i5Qy3G46kpm0QGQgZagBBNNJJRsqXt3ptQLKHXACl4iEBQh3lpFMJkjAxIMwPFzFfvF2pLsFWPZsiyeadGI1IP1Bc5FZ+dlvWmQemkrYtb12spp3wQ6UqrW8XiapeZfuqK2NC4LBqqki2jcFcOygXI1T2FSYYrSLN+MZs45yUGk5ZgJa9jjdlcZVySMauZ+Xo6iXnwVhgEKTrkQrLUDAjzRdVHxWakLFolBa1Z3BJApNFALSj1d8uAv5zf5bNzV7zagMUv0CVnrS3h2ihHzkxWhQNjvKF+r8i8u3Y+JGsFGI9tuQbSkUxrkFzGLzWMa9bKJSAMJorXqQ5Lkpca7CiREAxXSq58Xw+gr/5lHTrg3GXSe7tlJh45QbNTl1+Pg6RQotaSk4oNrx9+NaYpvS1YieZ95p8ECJskLAkQc94kY+uAupaexYR4UnIcF9V8WCZ7w1gToHHQAJwSmMvynjUVmXuB7lxX6P1bvf1EC2YkU5M2PTJs86MjtghDODNjnZg5bNtqB/fttZPHjtquXTts3cA6+/CDD+zylcsKKNl0CZAG1vcrSyyzA5kazGut86x6uz1ArFhg1c2J31ZQTp0KwbzX/2ELT32G1yFWQIw6mpgPkqRUEvZGQOhg0FnVzCJVoCeBYBzcGn/FKJ61rerz+GySZU2AsKohjN+lHi97/FVtCsh2trkclmfiyTdqidu0FlLWxmcp8ArJUvY3zANPfGwFXGPPF0tY19v5vWLWQS3WdmX62beRbQK06SWGGQb1RBX4xqQpaugAarmWHJA6gy7WVC0oHJwDDmVapD3HA9QqEx7mMlkDLIAeyUZ+n3YCMFr+OS6JdlBI6w1vYQDLhTSucQ/02kUCXMahrAEm6ZjMtLPnWc/nwGpuflZyY2esQsYVzNWOnbvU1Jtr4JoYMz6DZ0s2OwF9zjuvqeP9FjTW3l7FE6qq3ZRyoUNrAQAg2WeATaYZf6emLAMo3PII+pEpwiDJhTRWvLehcPZC9vStpqAIFiebjQMKSbbwHgkI1e4CSRdriqOcw7Vj1TZt3aT+eLB0sIT0jOTcJ+7g83kP+oDxnAA4gGPs4y9dvCTQ2o4bbvTEzbpLkk58qdepzhV/auwxjEeyo+xJGzZusO9973uSQ8I+AzLPnT9nn5/53G5ev2mTo5PqndPW7e1TGIa5mXmNcf/AOl07TMErL70skMYX7ALyMcAT8xPWgaCTdXPr5i0xYzBguENSW0jdIuDpO9/7rlpD8DnUI/3i57+wD//bB3bn9l1r7/ZkBePf3wfb5tJn9hscQQHj1B8ijYS1QJ7Nz3gO3NPYozGtdWoJcULF1ZX5TcAMeIfhAMjSyB5QxuuoFQRIEWCnI/P9B/fVXoLEgTtk+fxRIiUA4cYNG+21N163555/XuMDG0rwC4AG2MwQUz5+bMMjQ/bj//q39tknn1ZBNGutSsqorYrfN67RmN1IDo951wK13y3W2dFqSwvL1tHWZju2bbYjhw/aC889Zy++9IKYQWSj7PnObHtwkExvI9gIoJR1gXFOV9aC8VrNo+qYLs501TdnhJKHYRnw1QlBLqQw5nbAVind9Am6SvbdhXlvGo+b88TUlI08emT3Hj60S9eu2aWr12z40SN9j/9OzczaLEYplCqoz2AlcI2Yw9uteasMPThPlWfCMluzJbMeCUD1ipUM3ff2rMH1s8j/lF917NUoNW3YO9eKc5sDm2oYnwoDq1fwG7C+sN6cM3v37NFex3wdHhzWGZN7gJ5SYAjOxp07dmj/YQ8gwfPTn/7UPj/9uT1+NO7taDp8fvNFwpJYggSS5nb/gGThly9dkpER58HTAGHrqhus9a7vUy/UnTt2ag2yTr8UQMhxxyOiQuTO6Kj9xV//3/bR5UuGSHSKrCXylt5uHQ4AQibh9My0TVDMjSyFQ1qA0GyVPlFtGDh0KhtBzz7S0QyGau9C0uIOifWE8cXkS7LxcA2JnPpWeRY7HwJBj7JBWZtVU3E1k5QtI7I9hfqfhYU3wRP1ZKEx51DCfCIPzZVVD7S8ZpD/cp8YlHnhrbfWACx6L680PRGIiQ0iA2eZyjQs7mCwnEqsJmXNFhRyg4J5bFphce2tkiryLlmzUwKW8nM14ZUJ8h5njbWHYWdekNTVIm669nRFfcpa1bdLKSX/VlA6O2tLCzDOZOI9257SDhlWAMIic5sHQIJCly140Ccpa8kQhkQxt141Aq2MIJ4ce38uYZ5SAMLqsyKA9QxdDUzT/EeZ4Agoc3zFfAQALo16nLjJud04v0tAmEG0T4kyefDlAMJnPdv8WTlf0ySjfPYC+2l0VM0rPzBdahcmMmIaCFz9EEyXRgeEITHk96OovwOzAN6clhPTUzYzMmLzQ0O2OPiQbJX1tLXZsaOH7dWXXrD33nnLdu/ZJdnI3/zN36jOhWCH7N+JEyds/QZqkvrEElXrIYBXF8AowQUyNbmQei8+N2+pQT5zJ+sDE5SpITx1YGFa4bUYLiXk8kuG0CWJLr30zGydXEqGnCAg1yS7JzVn6oUUa0IJi5AlersMbztRSUZj38Wxs6fba+MSJOV+IMYwWLI0fkmwReDJPThoRoaan+81UJI0FU6VvI7zQo6ChcFMMqE4u6VMlc91eaHXbI4/HhMg1HzSPPAx4z2Rl/J+SjQGGKwZ2QU9M54VwTEBvaS19HALJrgKdmJdyok0LMe5N8Dgo0du668ejNESowwe+DykjIAuXgs4A5gk+Fcj8UgW5blVu9U2SumrukapDkhQOmuRzem5/t51/apz5fsuMfUx4DNgycTwFc+7BoTIJOtG8SVABRACGNXLTgkGT2TA8vAiAIraTK2sOBszjksrAGjV5mfn9axgA5PJyHYatGCgNoznyfeQT9LigPcG+LD+YKf4PT5XCc2ID1TnF+0bdu3erUbtvJ5nxxlBneC9+/f1X66LgI11y/sOPRiysdExa+vGHdXlsVkrnAZE5bnEsybJBjMGKwiAUiKot1cmLgSCzLXf/e533qx+cNAmHk+aLax40qSno5L3IqkD/O7Zs0v7yqmTJ+25U8/pHLx+/ZrA4Oefn1XieeeuXZKScs8yY/n0U7FxqkVqMbG6p557To6Ib73zjm3bvk3PGzD40x//2K5euaaaTvVhjHHrocRHBl3uxArAf+P1N7xR/fHjAn08Cz4L+RvOqwA85hbXzc9ZL/xOGh/xc+9jOSy1BM8P0MY+gGKMMWN8eRYT41M2PT0rZ1Y1uK8AIXFbl+r0/uhP/kSGHgTNqsuTQ3Gbklq0p3Cw/8D+6t/9e/vNr39tXZKGIzltr1sehUmXr3uSrm7ctLK4akvTKzbQ32Obt/bb/Mysmsy/+Pzz9ubrr9k7b3/FDhzYp/uUlLACLEEaRAgqtVfTlxvJFPJN/W7xuqcAQgdGT6KcRtDpMa7erfpoN95I91+/HEgV1AErNje3pH11dm7ehkZG7dadO3bpyhU7d/GSXaTR+uycjCAx7lFfcJjBeG8Imyfvry5dKPz2XUEVfhuZBFNdpwzhyPvUcaoMuaJsgTYWqQBq/qxUwqwVX3xRhvCJ639KYpxrZO7wzPlD7SAM9+eff+6JqzWejXsH9EhO/N5772n+sfeRjCGJMi9jOo9f8vznXlnz3/zmN7VX8f2f//wXkmuTcNN4PeUaO1Rv3SO1EqoK3Ij5PJJeXwogzLYTzYBw1lZsbnXFFlrMOrop2u8Tza+eNWjMF+ZtFjkPIA9AyKQGJCmzCWBqt1VJdLzuJPImDSyPV7in7jjJvOhbVsnpPM5OpiXlI5p8qjtwZqkKospud4X/bbSNDKt3DzDUfFJFp+5CJflH2HfzvdZ2N4mYW1wQLS9fRKyuyXbr+qqu3A5lteqc7ZEzYNQC5rxLZlTJGI8uKhBRBdmFbFTfe1rWJA4CxgO5kwdLYeFdgO0ELNo0S0AYUij/jNo1tF4j0WB+DTDot/jsdE4ypflbkmxFPZnY2aZ6wQZmtbrtrMOK0dHFNbKOdYuCOhdXuXcFXGKHdQAAIABJREFUKFxr88mgVOYekYXPTHeC1IoRS0YZ/XxYuZeAsDKU0IP3zdsL4h3A+pg+WW+UYClZwgQK5fVm83e+520KEizUyYQn7i8Ymur7hWFQw3vnHFx7gJ753Wr+amI5K5KyrGwr4FJvZ4zqiZzW07FUkjGTA2nY+KsXnAfNDYCQe19ZUS9CqrxaFgCE02IIF4YGbfHhoNncrADh8SOH7dWXXxIgJEsP4/83P/p/7EMBwtEKECqrjmw0JIOZFOBzUSTQDw/QkgYsMhmhX6L6+Hl9WiZg0nxEzzwTF9HXLQ/RSkWg9VDIuenRlU6jZNZjfUqmXDTaznGUCkCsFkAsahZRaQRoSkCpa2wylZG5ET0Wg9nJ/YhDTqCX2sJo3I5sLe+FpyiQJyMS76MnhnDFM/iqs5apjbfbQEZE9hRGLwFhGttwX5KUiXV1gxWxHcHEU4OBCZCDqhSa+Hj5PHP2vmQe2Qt7e3prx1FcKmVzv6zv8Yy1d5X7nRyFfS1JHaDkxKLYQQ7z/KqUFKL1PPnGWeh/HBCqrEDmPe7mKhlnPEdJcNcMClIySrrRZWpKekWfwqpmh+RJuwNdBWfFc4apUW0W7GE8b4IK1YlNwaJMVxJWuWsO9OsMm5qaEbhCAurmMl67iLMoZQg5n5GoqY5zzpM2OtNbTVJFnHYBbchZae7N2kJeKsAe+g+uGdDKF2BDUlYkwNEyhMRsR1eHbPNlmBR7ybqBfrFQtC3g2fAz/Aym52gGT686B8NsFjMTMwrWSD5QE8UcJsiiZohktsxTJid1RcgXeV++xzOTic3+/QKXbvjTKmMaxhkpKo3qkTHOLToz3baKnNpvz5UCpIlbxMLRDuHkieMCPcRLsGz/8A//IIdP+iiSiIL1fPPNN2VHLxfUzz+XaUXK2Dds2mivv/G6vfTyy7Z9504Zrly8eFHmOKc/PS3QC0AkPsn9ihq5/nV9tn79BvUhhBEhSAWIs5fAhohFvXTJrly5GjLsBdUbkhjo6uqx/v4+/SERwH0BCAF7yG6ZC8xpjLeQigLWDx06qO9fu3bdrl+9aTev3rbW7lZr6/R1qvUd++fmLVvta1//mtpnqH/j5KRAfLZryWdLMub82bMCyHmcKtkdc1NBOIlhgCEHTytmh722bcsWO7D3oO3ZtdN27thiC9Oz1tnWbvv37rHDOEUeOmQbNjIXeiMpl0xVRii1I31T2tbBX5OirTzPGs7UOOv8bHfSo+bSIw7w/1RnecY0OKfXADJc+iuOUZ0QjWW1uLBqI6Nj9nBoyK7euGkXL1+2cxcu2ODIiBxG5xeXbG7RDWbcMNhjJv9vrN9k/uIqBBOzz3YQMw766vpCsVxxjaqljL8z/2twlK7anDEZJ9axYsbAGhgPmqvh+/8DEJKkPXL4iBg85h2AkLWUdfG6jCKUlWR882Z74bnn7Rvf+Ibdw5zn7FnJtUlkgQ/4dc48zjiGE6k3a/U73/621qXk5e//0m7evGULGBHVN/tETEXsvmnLFjt+/JgdOXJE+wZy1vPnz305gBCVBm0pF6zF7j4atb/4wV/bJ1cu21zLqi3C7BGkdHUKdCBxQLYx9njC5rGKhx1rAoQyl1l1uSgSUv44KGwcC/0z+jioBUA27g6wUBmaJPMXtRop6VSwTWCQut/MqqZxAx8YE7gKKqTWDSfRsNlnobsUiMJiJF9c/7J1dGF93KagRhrtqSmXwLa16eAh8HEXrWgJQP2jXNw8m8T7+n/qrL6mf8FkakTS6n6t8DvdO9f6WQEICQYUKKXGO+p0ypclK+bAxOtpciyT8SuzWfr9gpGoAqNg156JFupfrsxQCPrUV6q9o2JMMvOuTI56jLUXm0wUdwfg99qfbBZfZ7kcgxdjXJjY+h5XGnc0zcGs5Wpo6uwAMSdsWtCnaYMktGIN6/ErASHPXK8n4x56e+YKRfaZnV6LCW64h7zMcPCs/pk1hI4F6i5/TWvL51h9r2tlKev3fDIj+oWebW7oUcCZ9QU+pV1C6febY1mlhKraVI0bLAdSushue689P0gdEPrzUDKB7wEIV1etg2ewtKBm9FNIRoeGbGnQAWF3a4sdOXDAXnzupLLD9CHkefzkZz+xz05/puz61m3btQF3d7O3dctWOuWAWRfKfpA1aZIgymAk6u06vNaR2lAPCt2ZVGADwJUsb+0jUNUNehBXmGGxVbHPdoSUMxg61opcV8MdtHwuHEiMcU+ft8sQKE3JaKHAkMNok6nM7OyMzc3MRGbarzfnCMyOt6LwfovdqiPzNZb1I9xvTrGq554cVpdU07Iw7yApgdLsnPenc7OIlI0HiwCzKodSB26aO8h0Y/uOD/fq9FjLmhPaC/y+MyDhfTZv2iTpbu4VzDoYWvYWakWzb6AnMPyakqku6w7TvAWmpTSdygCca+loV1qiSgwkGMwEwVqA0AGnyxddMuog29k+vpdKmgDW6me6ZIsY+bS0Vu1NVB+qfcUEymAPBcqRk9ILU60YplX/NjE+IWYn7xUwNDM7aw8fDtq58+cFVpwJJcFqOvtgiZkTmQCQK7Ac1lYFGPs29NsmAY+tMjOhBo2efEgMr1y+IvMYGd6EGRZgpzq7C+m/Egdz8ypL6ezp1JkjBpT2FWFaI0MuGpiz16DSaof9riW8/Gxuas77Bna60+36jesFVKnVQyqJnBQ2jrKFrVu26vvIx9kL+PnRY0eVnUcOy9wATAGkf/3rX9uZT0/b5UtXVOOjNgZtzrwDSrU24/x67tQp+8bXvi5TG9oYAKhw+vzBD34gB1bunxqj5593l0xcRGEeL128rPo7WLjde3bbkWPHBAgBjsQe165fE6t3/eo1GfvQu1NzDKUESSsa20tutl1AbU8wq1u3bhPriEyVlhHI2O7epTH5qNY3Xzyj1RX2WZjcAdu8eaMYSe6PABgwyDhU+3Bbm+3Zu8cOHTksBpTPRw57+pMzdubjc9baY9bS4Ym8BIQoggCq3DOJA0z6BgeHZAKTkmsAvO+fprkjp9OZWVsh6MZABYUBZRhqD0Lst6o52tPXbbt2bLNjR48IZB8+eNB2b99uS3Pz1rZqtnH9gP/ZsN5rXaM0QAxWAwKJVglV0ibTZJ6keYIh9E1xzYy948cSENagsEwK1endFMhF3WBwC7JfiYSpX127zS+s2MzMkl2/cdsuX70mIHjh8iVJRZEbS7nCGkLGKedpyIvYRUPK68kvJ2r4n6vmAiwqbq9jAu4lTZfocSifABEL/hpXpTlbm0oSxTKxxj0OrtWAjbFJjG0cbP/SgJDr6+7sUg0giRjmdMqgmdMkg6o4KMaItbSfxM5LL9s3vv51uQL/7P/9mZJH8h7owcTNE0EkJtSGZud2JZC++Y1vaE2fP3/ePv7oE2f5Itn4BACKD0YavmfvXnvr7bclae1b16eWMh9/8vGXAwjTVGa1rdUGx8fsf/t/fminr1+1pY5WGc0sk+EMuQ0ubmT3cMFaoJaELClyIA4OgFQLWeIWm5lbUJZiiea5OcGCOfGkgC8wNo3y382BqPfVqief27CHU1rUlJWT02WCIT6tDBsaHUhVAcShTP1h1PQgFSXwo5GpJEu+CrQY55cWlGmZma+zLekwmlrrlAT68op7iuxJCQhzmZUMVDJl2RevxgL+21njkgspXytWj2Cmrc3tkoMhlFlOSsiKAfXMbkbxhTq3ovAaAYQo9RLQBgCpgWXGiWszhVnvVoGfYE4FkxNorkHZaxtew4q3TCbV9xK4pzDnyG26nEvVmJXjkZtQSCKcpXCnRO+jFcF9EQg3MD9NYyu2IuarswEZ6HmwlwxhyRRUm30kCZ4Abk8AQu0uVW6lmk/N2ZYmVrd5XTWPzbN+/qyfac5qT/fravzyDGK1NqoH6ImSfCaMjddWURvl0sInAGELz4U+hM6802sQJ9F2gNjstE0NDdr8yLAtUUM4Rw3hkm3fuMn27dxhhw7us96+Xh2Up898Zjdu3BRTQLZw89at3tsujEUkGY26LuYABgYcEAlABAYEdt28BHZMUsFgwHRPUSune89EQ87nAhzm2GSyCjDIGDgz16mDTAYmYn0aJfa5LmFx+gdwx/Q6nOy/qabDYik9uG6WjE4RcE1ORKbTAYoz2asKIGHZenq6DcfF3nVYxTvLCzuQjX7pFSb3TYFQ6lmcLUWCKLZMzqBePyk5ZrbLULsHNzBIFlj94ATWVvS5PBv1zYuDF+C9uLTg17m8UqlBJKMKyWhK5dbJNdCBO4X5PFM3EPEkRYIvl3ZGn0LqwxcXqyQGn4yxEEFpGu8ATpI1dSfSLtu82WV2lcIgEiCenHNX4Kw9zAScm2dM+N6eewytXFSn6c8h+/glQM15R4DN81FdK+ZLIWXFPRXDDa4xXQjTVEatJ2Kf9bngnzMy+sju3L0nCSEZ8wSpgHGB5iaViWpbw7SIazh05JDYHmrlkBxyNt+4dt2uXL5sFy5cFCOFG5/3cqS9AEnLGvzy/ThgFFTLqAcpNusHkBi1mWIl8ohJp74W0/sxP/v71+nZjY2N2wJ97ZaXrbuvx/bu3ydXQYAe/ep+9atfyxCHswc28MTJE/bhhx/ajes3xCbCpBE4ZvN57ovn/9vf/lb29NeuXDWYO2rPmB8AR+oY5UIZbU9efeUV+8M//CM7eOCAegvCLCA1gyFkTu/bu89eefll9TWj5x1j/3c//js5uCI9hqk8dvyYvfzqK7oezHEwygG0X7ly2UaGhmWTz9gp8RyyXt7rtVdfsVMnTwhwwYyyhrkXTIMwoOG5wORx3cx91pmvhxWxpYBHnENhFwf6BwQGmRePxh4psZCOxAD79Rs26lqfe+6U9gAC4HNnz7vRDXghsIVa9MA0d+Lk3CVGWUk11UjNy0iH32EN8X4qfWltUd3V4MNBmxqfECDsgFiIlgeWbaNoQ7LNaySfO4lE94TGbue27bYJ8EfeQGlYdxNmb/U62rLllydUnji5NOVSORCnWrNk9ClgUBFWk/lXqpj0swJsrQUIw4PT9+b4o/1e19Rmo6OTdufOkJ0+c1Z/kIo+HB62WaTuc7M2E8y52MaoS3Qf/ZKnjDgizudKmeG6i0qFlUe29rGoafAWVOHr0eoJKO+H6Ey5EhUZzyjOCya3WbXki78BlD8LEJaxUTmGVcxRKY0S2JrcQmlVAlhjTdy4eVNJIdZESlz1XkUCnX3lxInjSty89OJL9tvf/NZ+8tOfqI8p99rZ26nzJM8L1jVJHMyvcPplTXut8H0l4/y6fYY1Xzf/xv2UPerdd97V/geriMPwtWtXvxxAmKYyy20tNvh4zP7dj35kZ25eC0DYYovSILulPo1hqR2B7hc7yGGMXBQwQoZ4tcUWllZtambO5haW1KZBmY1YBKUckYeQMs9Ky1tii1ilvrl4Np3NQ/0DI0CpTBrSsTReUwHDtLyXhav3l1ldWZKroQ5TZT1XrYcArLtbjag5VIk83cJ9WXIrjHPmeQ1yQS3OvKeUwznQ4rpk2xsBoGevi+L7DJCr8fCehmKhSnBUgLQMNpiMGUTkhuP1j24qk2OiACkka9VwpmNlsRklUPXp6m6O+ZXMYLUIQ8vI7zXXDz6NffJNxOtHc+1L/pSuTlWNn6/HBMZe8pyNoIuFFFKM6iLzXprAoGe9IoYIWV0GHg3YN36Wm10l7QrmzxMP4bIadap5jS458z/5TCTjUosS3yz5SjkMwbJLBRst6ktA6EDbv8qmrqXKzP/emL3L8Wj+WQNFGDmY5u/VgK0a1bVk9XFN9e9oK0+mOJKk3l4iDtuoM/DjJQ+fOADyHiPhItaCercOr0/zOoSQ6ASokglR9BpthYkjwF9ZsU6kebPTNjE4aPOPRmx57JHZ7LS1Lc7bQGeXbexfZ1s3b1AgitPXg4cPxJTAShAEElDmM/BWEpkIgI0xMUqwdDozotgaFiLBG+s2pZG5PlPuVydfgq1N571YDw4W3NzCz1pnPdQGggAq6qWVaIja2cYnQP2Nuz+LKSNxFk3U003U95/oTxfyZR6wJIRTU6Eeqk2RGGOvIfTPl0lSp7Ng3Cu1TQl09DswcWGwAihO8Km6NOR7GD2EbCpZdG/z4zbb3prDFJDCjrCGOJA5ZBkLbidluQSQMi7AZbRoci4pashTWXf91A12d0drgu6qVinnfvZlJBjNukEHsHNV/bjq9AC46r3oe6NqmvnDcxGr2aUg2gFhJJPk4ukMVa7HXGNKfkYPNoBGfj9ZOE+EJCB01UnWHvLZao1Cv0tMbWDfA3Ty3MViRyN3zUnq/HEAx+58NaXIHvxzX/R8xLhkcGhYdTF37931ViKA5k5+zxtf+9x091LYAbn+trQqi33w0EG1KaCvF7/LfIIhJBCiPm1eYNDbiCiUVeNmGEcH4eohqZ6c7CVuRqP9NQBspSeIYE3rpcNNHHgfpKCYm1CzA/C5/+CBzU7P6JzfvW+PnTx1Su0aYAaYDz/+8U/EhA6sWyf2D7bq17/5jcAMwJV7wVGQ/YG5jHyU50T9IMAO5hMgRy0SMmdYN1pd8CwoNeF6vvKVr9if/umf2fatW3WoAUIxsvr0s89s39699sKLL9irr7xqW7dsETP5wQe/s7//+79X8gRmnp6Ep55/TsYrjPn4xIT98le/sgsXL9rQ0KC7V6s9SbDsrc4YI5v97re/Za+/9pqugzUKK4xE9NatW2p3Qa9GnELd6XpV+4yvtX5JPxkT3oexohUF90sTbr6Yc/yMmlCYaLUBanOzDthb5HTXrl5Tsi1NLHls/A51jsjO2Utoj8Bz5P2UqLBV1WlSU4kJEXOBeXvx0iU1m5+emLLVhWVrX6GdBy7w7MMr2jtI1HDNL734op08eUKy0O07tuv59rJOSPQBhKQi85o3DGwyfhTkCyvS5kBdhIAf2M2HXvHvOlhtBpROKEbpU3VW5tlevIXk6uF+7AXkXmoSknb1vSa+lmnLks3Mzdv163ft9OkLdvbcRbt46YrdGxy06Rnkw23an2cX5rNDhVf5VYopd3+tYgA3WghZe9k2KWKMQoFUkRxa/57oVKlNOKE6EHTPjYzvPIZMg5k0zmsmD74gIKxY0rj8smpIyDk8Jfi++q62ScUACNyyeZMdOHBQ5+ulS5fVVJ515D1as7bPzyESccxxgCDSze3btmn9sgZ5X82KFnr9+h7GHo264OVXXlJiAuOkTz/9RBJwehW6C3VE2AqD0qzHMQznP8Y1J0+cFAiFuf/ggw/V6mV4ZPjLAYSZhYA8vTc2Zn/5X/+rAOFCe6uMZeZ5yEgT6GOzfr1ucHZuwaZxRFtaJCrxurqWFptbROO/ZDOzi5K4JDvo87CeDFUwKXDgi1UEUmFA4aRDNJCPQC3dpQBdejgCeNFsuYltEhUejA8HuTc4xp1tzpYpoue10qLjJtijgITMp1yv6DtIg2D+6BDFGIE/qw5yw1HVAyWYOg/GlA3WZ3oWxbMnvvHxb5kEyEq/zlJVkqtCfFAFqTFpeHG2LFDWmIkVUiOGLg1Y+K8O4ZCMpaBBG54Wv29dJaApmYrEGskuJPxoztyUoPBZgLDcTVULVdTu8LNke/Oaku3NuVIGTbqWQmPv99To0pWfp7q1NeZc/tzZ1mCwIsHAnGovQIG/h9dmlayrxyd1DSSfU0lBw0SpGuMK4GSW3g1qajmqr4mIi73uKDXQqSIpBrH5fGoGCPlvx42Nx5SvLd/V0j01AWr5PiWjXb7f07J3mmMCO3UvtnzOfq6G+2/TxSoQTNl2HIrJwDZmA6OXYUi9AYOtK8vWurxsXQSSszM28fCB2k4sT4yZzUxby9yMdcA2tbdaXw+922ZsasabR6s2UJI4b7egZu9LS5LC82wIiFwmDCDAvtwPjdUFOs+adfZ3WDumFQESZF0fIK8KasNNWfI9WDUkXksEVjBLLosWyFDywYm9UlqXDDOJK0mloiatGkJNG+0ozjJJlOPuvc6a1axQAwsd+wlgaH52wbq62ySTB1Sq9UJX3rsf7DKDKWTP3Av/Zg4RFHPoSmKPUgRzm2Au2PN83bgUnN5ymfBQYBbtDyQrWllVUEptDywX7GgyfC6BRCK2KAMxnhP7YNbq+ec6A4kZCeB980Y3WNH9AAwFaBnf2lwnpaxpAJMOeRXoq+TObQpQ1Uhb0qiaTeV86etz0xQf47p1TCbptLZD0prJwQTp5V6crGU+KzeT8fWkBFmLWV//Okl4ky2sJLGrq5It89yTzdYZHWY4At2RapIRmiSuLnXW7zC2WescZ4R/toOvKnER5nDZr3D9xg0KnnAAHRsdtUcjo2IFeUaSVTM/wrWUYNbltB44is3F2n39en0GrrLzcwu2qPW2qqQsNYWSu3GWLRIjtFh7j5tjsD63btsmE5iNmzapFg1QIuart8fefOMN9QCkTx7jjdzrRz/6kd29d09mETCBL730smSYSMhhpI4dPWrf/5M/UY3R6OgjWdQDNJGMnTt3TjV+AEa5nvb1yZjiF7/4hZ49cwyDlffefdf+x3/9rwUQpyYmBfZgCwDdvA6DFxhC1j1SVBhKJKWM4/4D++3b3/mOmAbkrFeuXdVnAFqRoWkORrySySfGkDnO+vnzP/9Te+fttzT3hwaHxNbhjAqwI85hbFB31XPMzWQOHTosqeVXv/qe5hbs9SeffCoQfPHiBbGpuJzi5krwyxyj9nF4xF1ncWy8d/ee3b/30AbvD1lbN/0p2RMiJmpvVeINqZ1inZhTgGD+xZggOUbey/vC4nz22adic5eYD7MrZnNm/X2d1tvjUl3WAaD6D776VUl0MQ0j8O9Flkwt+gpO1K3WzvpxIlXf96+6J66ftWUMkedmvWaqmCFYurXO3DQUbDxHExTWsa1C2rgMnoOrYzAF7JILKOVIadqivTf6XjNW9L28/3DYPv74jP39z39ld+4+tOHhRza/vBjJwGz7ln2yfQ9PcKkItKwkyXg56tClAEh1VhU7ZL1hjFyWD0s2ihqmTt4rqRMgOM8f39+5hpo1LGO7gFhPC2P0fY+JKtVuUWMZLwM1L3DQICdvNSOBwJmzvk/MHUCNvZLkzs1bt6QOUk9ekpWh4kimkrlN4gMzpm1bt4rBppYPhj5VeNSWo5Rx4Gti+P7sz/+VkmRZo8uag/F3k8RQvCUYVG9LkoqePGRPOXHipLwK2MPef/99mxyf1Gd/aaYygEI6CN0eHbV/+9f/l318+aLNIgNqa9EfGDEmLdIEFpQGlMOO7HVrq6Sj88vLNj07b9NzgEGcAoNJE0MY7EexGDT5cqI0zNSaBPF4spaYeeDtDplZgCGb2yoAqhd96p7diCNkpNmal1q7BZeMskAlF6Uxbx/ZL9iERYFBBQAEjEh6AIQUkorxi/rI7BUT8krVvySLWcmdHLBmJkjZFdVV1QA4maYKMhexfAUO0yAli5FjQ9HELOq2KlAd6yVjx1po6D9IaUJ96AdYFLMVmZ4q7GzOgflml+DimSu63obr1hAlvZ/XmQtfA5MbULFZN1HuCtKLe2wAEdUu3pyRSsFlZKwKUIk9sRpv54GRxE70qEkQV22waYzDK8IJU0FUAfYz+PNnVM/N+vKeBIT+PPz7OW/z9xvZwsax+X3PwDfpaNtROFwSfFakY5GUKd+vPMjW+pw4Fhp+pFVSnKtPJFtDcpOAK8F+Y4Ih2cWoH0RVAPCBVaTZMrOY+t6H98UQrk6M2+rMpLUvzNuG3m7bunG97d6xzfvCzc0oMKT5MQXlSCFpXi15Ylt7NMumd9us5FRIw/jZut4+7Qutq23Wam3WN9BrPX1u859W/+lMV/XaSxCF1DGYMmrnenq6rK+3pzjU6gHCfZd7J8DjoOALUxWBF9r7yAUT+XHK/pxVUZ12JNI80eSN48ukUgb1ZE7VS5CWAasrAQZ7JKuBoUAWlqyO6vKobYtmxPq7VBL+uUq2ycK/BoTJ3CUg1DXEGnPQw/vBlrs6RBJM9XutazOdmYRBcEpWe2qwcwmSasAbCRtdJ82FW5XcE6iU9BaGEGYqpIpRN6j6r2gFUta9aHyCBfTyBKztZ8TgeP1jAOSQ2ALIM2HEvXkC0KWizn55wjBVSTzTZDzzmfg5APDJZ1as+ipBSooygrsAplWLIbEH/pkJfhkf5jFtMaamkAhi/EN5Abbz7o4npnRpsTpfy7MnHYDzbPA2Da72EGjuaK/6GvIcGUuCHwDgRjlt7rXuzk4FXNTsyIVygpYEPm8AoyRUNm3arB6h1K3RJuHx2GPJrMRstniNLM9kZsqbyuMcqrNpcdn61q+z3n5ng3m/scdjAhB9PX321rtv2QsvvWhHjxy14eEhu3r1qsAXweCJk6cEzqgfpqbu+o3rmjcYT7zz1lt24eIF1dmRsec6aO4OIMMVNcEL5jEArp///c9tZHREvwdziOzrz/+HP9faHR0esZ/97GeSmzIGmJpgS79/336t4Y8++ljvy54ES/D8C8/bq6++Zsh/YSiRisLQuRnNsM1NE6GtyjAnWVeXLqNs6rXnnz9lB/fvF2BjLG7fui15HGCZXUHs8OKCxhxWjj8Ybezdu0dgdsOGjWIhCWoTAMNYAFBfeAEW7qTt2rVTYJjkGSoxfn7r9i2146Dn2q2btz3Wa4lzJg4OAmBvBYNPQLRTofVNZ6fGDaAJmzM29ljAe2jooRxtV6k3nlu11Vmz3u42G+jvtu3bt9u+vXtc4vviS/biCy+ozyDmYMjMV2DZlxYlM1VtXJ6jRUazZASz12p1Jic7kT1hyxjjyTCoPqebQo0qdo0tvgQ2+Vnax4IoAMyoeXmUnhBv0opjambGHgw+tNt379mVq9ftwoUrdu78FXs0NmlT9L4kqgrzNV7L36s+wbF/ZNlVWRtYhFlyzM8gIGuk/cY86Zg3WatZvPmtq5aTPwxRan5m1glHQky/HHFy7itfFBDq9yO53ExAeDUkjXWd9GD0ykCSAAAgAElEQVRvYA2s37zRTj13Sqw+TP7tm7dsdHDYXbmJg5hbxGUwz52uwCBBwrp45eVXtE8B0G7ccAWFXHHBnrTxiaQmc/bAgf329W98XcoV1jprGrUCe65UFhGbJ/nBmYLMevPmLVpP1OFiYoOJEp8nxcLMnJKrXwogzLYTM2Z2a3jY/qf/9B/tg3Of2xTSSrKfXWQuWlX0vWXTJh3QHCadWGB3dgogzS0tqgXFxNSsTSFpWG2TRa4DpwiF878JBvSQS+vXqCuM+i1GMjOyMvRQQ+U0mXCXP+VPJbds7HvizBK0tsfhLDxMKTjkkRMAERdm51ST1IHcJyzj+/p6JIBFPkTgw72ldFRFupKRaltWg0/vuRU2vPGZDggdfmWNSgkIVRNY9NfLTUFBXWw4JXOmDGlkITm4SgMeD97cGKEBcObKLWBIcyCfz6WUNOUmVrtjeqjP2NWgpGYZq000MkMlg/f7AMrTft6QbUsTmUATFZtZbtKFY6knDxyIrLV3ZyG0g9lIUhS1XjCEHqCFa2P8vZQqy+a7YKXLcSTY8kxb9HeM98nryvcu793ZtNgaK/BZny4NoLCpPraU+ZaMQ/VcCm18muMo+SB5Ycg+ci5G7dxaRkK5Ia99HjbD1sYn+1RmUVLCxl5FOT71vfg6FkhPMMgGi5Pg0qJ107dvbtYe3w9AOElj+inrWlmyPdu22JH9e+3UiWNiG2CQzpwlcLlqgw+GJHc6cGi/JGXU21Azkz3SMEAgUDm4/4DMITZt3qwDgutSjV1vrwIjAprKcCTZoNgPks1yQOj1b2QZAV861JqK7XHu5HtykUR2GL0OYd5ksDDrroxepzevYN7VB96mgX0kWZ0EhLnvZKKKayWYVz0de3rIxpJR4yDNGjOfl5FtDuMAMtYJoJAo6d4VhDlDqH0j+7tGQMBZgXQG0KD/srcioV5eETPCoSrWIAIQ9enr7JSzIoGzpG3I+XGBjZ5m2Rooa315Li4/9QRf3i/AUlLuTBhmL60At7qXSEQlyy8jjOjXR+JRDFr0FE0HzATNZR1i1ufxM8Yu5ccO/FIC3+qGL9PTwZI2GlN5e6JsSO2GLplUmpyaiDHBNdbHspJk6p69NZO3Q/Em9wTYOH4yf7y1hJ9ZAq6A0LJOMFQk/hgCAMY5ovMozlsFnRUTsKwaLySBsMwoiPbt2WfPnTwpyTFtOGi1QJCEYyvJCGSKZNm5L4AIcsWTJ4/b0PCw3PnU2mF8XPNF87K3V6CG+2GXXFlYtuX5ZbPOVpnLZC9e2OqV+SXr7eyxV996zY4cO6om7bR8EMC5c0dn2dHjxwWCABbUOiIRJWgEsB05dNg+/OhDBWbIERkn6ujSUAJmEakpwI59BIYQ9o/34P1oJfH9739fY33//gP76U9+YufPnasa0R86eFDznfUL0OO/zFFex/sSjPKsrt24LuYQ0EnN3/TktM2Oz1gLZjqdrgJiC1HNcVe3xrSvt1vrhLmr2sFHj/z3UuEQ7DbA7pVXXhXAA9hu2LBez4ZegziQUrtEcApTyP0DCPOe9+3bL4kuc4AEDHW2SFJ/+cv39ZyvwtJmK544hN0YBfKrXf0dSa6xH8OocL2Px8dtdmZGv0MbF1xqQ52MXtJsscVaFsz6unF/XG+vvvKyvfDC83by+AmxiuzfuIx2IXVGtogig9ZWMiLLgoWoB4yjqSyvcEBYlzq4XDQwUOFloNjoaYBwjXgjlUQhHmhgusqyFrlVRlmR3h+1nRFTL9joI5xEhyWhPX/pkp07f8nu3R+00dEJm59fsgWCUbF2UX6AWiSdP4uSDqcwwu2/6R6cMKhVS5UiQL/n71eDxczvpQ41xle/47FXRUgUwBC1jeQiGehEEv0fAwgdTJZ4wZ+RknihAuHfnEGczdsD2CH9/slPfmxnz5y1+YkZJcZ4xi3IHhnw9lXr6u2yvoF1Wn8wisejfvg3v/2t2qCMT4TbtGqbTLXpGNEdPHhAiSWk3iSAqDemLIWWRTI+CgfrbOnE2LAO6Nhw5MhRe/HFF2zblq0613kt9cxIRZcWvHTgSwGE2F3wZ2bV7ObQsP3P//Hf2+/OnbHplSVr7e2xjr4+s442LeDt27ZKKsRBwiHQ2tkh1mx2CX3zgo1Pz9jk9KxNTdOfcMUnZ4BCP/AV8ulBlqydR+EuH3IplzeEZ1DVED6bfDe1B6ikgYUbU/NiVrBE8+jINPdS9xKAsKO1XQDRf06wByCkViYBYciEFBCtyjyHFhsr5tIbZeMDcGaNmNe+uNSnGRB6xtMBYRm0Z/Dl9ZK1syIAUP3tDBbTzS0SEKbkIJ3yEizlCGcmpUxcNfbuq3fHDFoyIG8AhAF0M2Dz/cQ3gKfsj97jJbeIJilvdePP+Eu+r7abChR6xirrQ/1aU3ZYtippuq41jDwyIE/2QmA6DEByDEpTHdXspFtmyAHLZ9YI39aSXmSt6JOOs5H4KvT9Ba1Wk+VxQqUSNNoxFLRbMyDUNRV1iSndyP47WTMnyWMMeNZFNrCtydY+7XnhrvvUmdBk5Fa8h1tyPwkI618pd4hGQNgCoFhasF6mx/ycjd2/K1OZ1cePrG153tZ1tNmx/fvs+eNH7ZUXX7B1/b22uLJgP//FL1TPc+/ufTnlvfzyS5KdscETOFMDc/XqFQVYBKsvPOeNZtWPbHZOWWuCU4AY2UQYNQeEmUjAEMRNJgimHEwACN3YRT2daBIezoBu1OBsFlsC7yWGMEyJJJWs6k9jjmY7ilBJQKQl+6vrWPVWOd4D0Xt0acUW+4rH/j4X6/Xsk02gUeY68VS157gk1es7vcbTZZ/uOudSfFg0T8xlAo+/k1GF4RQgDCMJ7ot5CBCHieU6HdC2VI6vCRyTtUtTFgdu3mA9v+eA0OX/3lIj+u6p0bxLJAGaBArV+k72rWIQosQgAKEksQCYCLKT4XQDhUjSdcSeLKDsbqf+LJoXS+5PzhAKCESPy0woSHatJI0bNSSLlzJLl+9SP+mGBowlrJyzRVn/6mCBekvqwEhwXLp80Y0UaFI9PSMPADfaIRANY5ci2NU+komtPI/UZsIZQvXabG2Vo6FqPiVZXGf9ff16ljiRI9tlPgDsEjABXNavHxATBWMIg4lkFCOTvXt363tcL/8FGPBz2DJc+AjIGDP2YeaN2GPJrFdsgX6IHe3W09/rLGVLq+3YtUPrmjUKO3f7zm39DGBOMEbbCa4ZIMd6e/vtt+3okSPqU/b++/8gVhD2jM+BsWLNM+b8Hm0l2BMAjZjF8HMAPnsEDOJ3v/tdASyAEgwhtXVcO2B50+ZNbggES7u8bLt37VJAiXkMxlbIAgFED2GEbt2WHFPPE3nvJK6rrd6aQ/PPe/iRMJHRy0C/4hd+AKhE9pprXkZXoS741re+ZX/8x38iaRyvhQG/deu2WBSAJNJUPpO9DiDMmvH+invE/PJfgmHGnOsAxH/44Qd6Pfec576cozt9P0PiObAeeepB27Fzh9o/sL6Yp9RoXrl6TS1Q5mbnbXF+wTo7XRGyMLVqHW2ttq6vww7s22vHjxxRH0PkvUj6GNOBdf3OPKJkQ1rP2KAWSDf5SKJ6W4XiMGtIMpeAsDiBngEIq52z6Xz0c9ffo3IFyENe3ywS6iIB3IVfieXoBTo9N2tDj0bt8tWrdvb8efv8/AW7ev26jYxMiBXEsHF5kT0n3E9V4xtEQ9TmZwRWie9SUVUFV3WUVbWjKPZCP9Pq7gCVz0SWHgVCdoawVjXVzKjveb4v1+3hKvVXsjWVcmrtAKNSuiRD2PT7Oh9CjcH+qbYRW7YoycN6Jlnwi1/8gxI4rSteOuDnQacUE3QUgB2k9RRSbdYxexrmTRg5sZZJfPAls62lFZ37ODu/9dZX7PiJE5p/169dtV//8lfqwODGVJ4IYZolIGS/Yv9BZso+8uabb8jghrWOsyjrPdfflwYICRkWVx0QwhD+L//pL+3D82dNZHRXp7Wib+7sMHoCYe/LQOpGkR5F7SByUeoHJ2fmbGJ61h4/nlItYU60BDqp1dXajDAym1vGSV0ZAvBvpKkcDGrzEHprAnO3/G80Hmmmkn16pXY5Km6Q1bS2ixlEMoqT37qeXmUy0UD39fQqWbK4vOD6bdU78N9oUB+N6ZWVV7Y1bM+TUVIBf9QFRYbfHcFcMioZUTgV5q6RDGP2FVO2J+tH0mEtJlUyQlrKANQIgConVrnW1drxBjC4RoZLmfkwnElwndeTWfUaaIb2PqWrsXk80ci1qRbU5bBPREhPgxcN3085ggcpIfdsznBly4kAh81vXDJUCWoTEPr71qYaaQbjiaiaRdRmm7UGhaWyGwzF5q/fL7NpjQYyzCFnsuuxyL+vZBPaaqyeMl61gVa0MPCVVP5/HkLVqMeulPMiZRsZLLj82t8lAWFpcKQ7esbj0zp+SurUR6NmPBK0Muwuo10DECY69dRlfX9iCF3AAju4urhgfewBFSAcstWxUWtbWbS+jjY7vHuXHT90wE4eO2oD6/skY/rlr39ln589aw8eDIoleOmlF+Wox3URjFI/dOfuHQXmBIxHDx+1vXv2qqcX0jtYRAJWAjzqdgBzCQiTHSfQx3ghg/qlpRoQOlhxFtANHZBqeq1bBy6jnd5nrgKEAko0fXfWDGMvmDKYExm6tFJT4z25mFslIEy2LqWOqTTQ+lZrj6JZvByhXWngLBxBqxtH8CdlTF5HB7sUgDBsyLNZvZhz1Q66vJE9RKzmXBjOSO7qpjA8W2oGOXzZf/lsxpKDlgCUtgPOatUrukpyaZ144kxJD8BNuJh6TXn9Mg5mAk+CXxjJUhLVsP4DMJcMIddDmQQ1UDU76LJQ1ll3d69YOb6cEYwZHxlzjZf6MhYy31j/mQjIVie8B/3gxEpGAsGZYK8jRSooB8cARJVrq0B4nqjOQBLAwPBg7nLx0nnNbQDCxOS0gLmkpdSlI9+Nr1zC2ud0RrVVAU0pGU0DM9pW8KxocwAQ7OroFAiU6UdLq81OT0uiyZpxNnCrWPetW7co8YLcELCBSyhAEXA2NvZIZgy8N4x5T1+vHIKRKHK9rDmuhXmGmQnzZnZyWsFw9zqchH2jyvXFWoGBQkJJ0od7W1ZiBmdhZIzttmv3LvvOd75rsHf96/rFJlBbCJPHswNIE+Dx2nfffddOnTwldQEMHzJU7oPYhEBS1vPf/KYNDw3blatX7Oc//7kkmLxWZlFImNUHckDAirrBA/sP6N4ZJ/YeAeLH4wKHfK5aSaEEmndDFvqg1UY9Lrvkfg8e2C+HUMaNZ03/NDfvcWaG/YM97Q//8A/1B5nt48djArSYWLD3cQ/IN9mb+BkAj2vjOtgT+vsH1GaE9dDZ3aX3BjgiqwMYcg95/rAE6M/GNaVpzOHDh/T+7HPMDQAnNVMXL1yy6ZDJca2dHa2u3Frttg3r+23Hrg323ImT9vyp57zGctcumUdlWx7GRNy3GqaHAqYqQQn/huqQrHo2+bkZCW9htaYYKcHOWj9zlZh7OTQnxuum9w2bVyWV89DCExtyom7vtMWVZcW5SKYHR4bt+q2bdvb8Bfvs7Fm7dv2m3X84JJKFZJw+e4n9NS6aeygA4VrBVaXUq47VIuEabqT1j/hZeAJ4kOj+E6kiCA+LllUHjA4I6+x1soQKU5WMWKj6hevawmX6izKEGYMk2Czvz0vDXIbc3tlhOFZT9wqLz9fE43H1Hr5z+7bWPeeD6pxJwkaPWhIcMOXIkNmjxkZHlER7cPe+Em/Lq9F/OpJ9kGMkd771rW/K2XZkeNjOnv1cjqQzU5xb0Ea1jYMn+jzpwD748suv2KlTz8mh+dzZs3b+LHWK52wMZjH8AoQZVtdGNWs933/29zJgxCthbsXUgP7uoxH7t//nf7FPL1+w+TazaaQny0vW0dWlTB3yKTY2ZgBtGOhBiPsYdYQcLbPzyzY1u2CPHk/Y7NxiZD6KGaPV45u2pD2aQ/7vlNiwGekzaGK7sGBT09Mhj/LFk+YtDpzWrqOqshSwnDgYtnfooGJjXSFrvrxi7S1t1tfVrRqhqakJo4aHA4RDgmfnhjLUEfL3FbGDbDfUTa62wGC6/MYzAch00vnL3fG4r5T8pIQoayJk1R7Bf0qCZHihAMuLdZ2B8hoaFqNbjHsGP0GYQFvMBDdECNlE0eepARQWsqDc/KoMT2a1wnykXNQZyHsQVgc9WoxFpk1rPTPv0cBd97IGg/v7JnACMGcEG7fcBlBVMc5u1NHwu7qWoBKLD3waIGyeT2UAWm5Gzo/GVyGhSkCY154yQ36zBITNy/yLA8IaXCfYqs65qH1MXJrXV4JgN5UJSW3Kqku2OmSjDY63CcueilGfDghzfqRNus9ln8/ISBzEeIZRY1Ku5yZ1SO4XTwWEo8O2Ov7IWuZnrX1lyTb1dtsmApKN6613XY+1d7aKKXjwcNDGH0/axo0bbM/e3b5mlpeVCZRUPGTYgCyCSFgsQCOZu6npqWCCHMimOYoCtVhbyWB5XRhgoJaM6h5avO8eNdmAQTdRgSGkr51n1OV0zP5BrbaAkjMBXAughkC8p4eamfaQeDooVC1I1Mul4QR7qFw0SaxFewyMtbKHWgkYs92HS/OpEfTsa/ZzfQIQRt9QQCvvnbXHWUuZSaX6v7H3y1G1XffT20UNmJtdcO9btm6R/I7DEealCsYqCdJylUX1uqhFBcEy78GspJC3q70QKpN5atZofdDtIDeVJqUao1CfyN1TRf/tsrYngM9G8WSXnQHlNPDkpGSuCviphXT2kjmR8l5vDM/442TaIUCf51yyzD5vYDpgThYErqr2HQsLehYwRJkc07oPRpgAJGvJkRZPz0wLVAAu7t5z+d/MzJzq4VljXV1uziKDoPhqBIQEWO4K6iINP3f5bMaE7zOf9u7ba6+98YaSPsj+aM1AcMS1c15h3MDvAvyQ9m3fvkOAAgYOoMRY+PYDaPdkActIDoYEa5GU5XMBF4BPxprnznrlvqYkbaSXKWYm7fpDYk/jGb0tJY1lbyOJuuDu4piNbN2x1Y6dOG7f+94fqncf+9APf/BD+8U//EKKHM5/2Lacm5iv0G+R+URdEeYRYi7b2nR/tLn4gz/4A5msIDV9/5fvi6H0++T5tunZ79+/z955+x0Z4AC2YAgAgwShPDe+l26yWleUvLS6C7Mnc7z3Ifcn06bubvvG179mJ+hbOD2tscW6HoA2OT6hObpn9y6xErCYyEVhTGD1kKUyz/i8r33t65KHwjQCBAGE1AbC8gIY6Q/ItciUS/Jy359AJoyVJzIwnvJYBUXZkSOH7OVXX7VTzz0nVpJ16g6tl+zihQt29epNsSTuIOoMDM+BJMPe3bvFKh49cthOnTxpRw8fsfX9A0qk9fX0uEGRWjpRk2zWTo1r9qGOun0F1qqZLw6wBnl0KRltlIV+EUCYsWxGKB7/ZB/dUglWBiAeNzIWyPw7e3psAlb30SO7cfu2WkmcOfe5Xbl+w24i352ckwIPiwLuQrcma/+MQXSDBdng3y9jobUBoUcPSmaGkq8Oa4KyQQFUgcE6licJXCWCEyuWyfGqrc6KEnJy9I8k+78kIKTJYsvSirV2tavdDEkN5jcybBJhrEP6og4+eKh+p5BULe1Zd+/XhBKBM4eaQ15//txZu3nthj28N6Qx7+jCwdXNe0hmEDvgaPvNb35DNYSsozOnT9snH31sc7OoetylvMwUMJqsVQyavv/9f6UaQtbORx98YOfOnpMqgLVL4jFlwF8uIGw1uzc6Yv9rAMK51lWbt1W5jNJ2go0MZycOJjKLWOCifWYyr7a12eLqqlpOzC2s2OPxKZsVSi5aTsQAyTAj20RENR6TkMBMzeEDEDLx2QzJmChLmhaxofn2OZoa8Zio8QRqoxlfMchBw8NCjls0OsWBqovMe3unLLLZaMmi+WEOle/efcxjb/KJ2yomOmTMYUddNuqmAllb40ygB8Ip5XJwl3UtkotWoK82ClALicKkwR0La0DIxudafLY8v/cEhP6ZfggmC1UBs2TWMvsV4Koidfh3ZrkCpFavbdI+JdDJTSQD/icAWwFo/zmAMNtWNEgSi01H2fIVr5/UGEQgUAU5rin1rGVR0JzAtbruokF9CVRrBq+WpObYO3jx39YmLaBVHy6ezfVOQ/5zl9I1g0G/xEyLOHh+OqOaP6udt+rrLa/Ha3ebv/JwrJQzRY1mfVw6iK7kLuW+tgYofBZDmDJcgj0OSYJdTyi4dCNlgvns9Pb52cnS5pkXCaSnA0JMZcbM5qbVh3AHLojdnXD4cvds7WixoeFBezw+YYsLSwowMbRQw+yWVq/Tm5tTMI7UE3BD4/GeMG3ge/wMZk4JGhyW5WRM1tHXquS4sS+lPNz7EhIsLYRk1JM+ymhW9cSRIAuglGPkchsvfmduu1FKAg9AZJtnjGO9EcSrBQUgssP3UsCS5JpzXoPoANCdO33y+kPNR0vWnT0m7yN7G/Jz5q//8eRc1jpn70UlwFBURNDqTKBLZqokCQ6SMpjotH6ke7190SewTVI02EHqlAhCH3KILy3qPtmb08AGsxR3enOnPsBHyk4rM7Fs/RJOpMxnGcUEIEzQkPXcPis9qeQZXQ+wADN8tkBgunFWG0zUqkewX9WTRmIlkwvJEDLfG+o5o1ZR6cNVl2NyBlamL+rfGK6cYcaRe1ZYrYWE3k2IGHvOTBg1d5Wkl+JklB2krJm9CDnzkmSfxa1Uf2ceyYCGUgXcxTdu0FpFNs28YLynJydtw8aNduDwYe1pzK/B+w8035Bk0oePoD7bkST7zHqDTaLORmxiO/O6w9dd9FXMpuaZgNB1dHcLUMDg8l7cG/cJyHZwzrHc5kxJ0Ba1mN2froySFhYlJwSkIS1Fsvnee+8p0YJM7Je//KWd/uy0gkTmKO/N3sB9UFdI4Mj90ifv5q2buhbuiXo8nDhhGW7dvGVXr12zq9euCrQCLmEveL6sSe6DJtSsKd4b4Ea/P9hRScYWF6v6ZMpO+DzfZ1Y0Zuk7oP012pMcP4rkdbsYDZIpBJjIhmmp0dbS5gHvKQ94Bwb67fr1GwKrWdvJPIfhPH78hPZF5jLzkKCaPzClNKlX0/jpKZuYmrTRkVElH3hezlxLWG4d7W1KogB8MeehRQnMyPDIUKXEGBoctJGhIRsf555nBdi6O1FA9NqmDRtt584dei3MLWO7g/6CGzcpadaJ3BqFWsRdSnK20KUPjxDSNF5ioDKkIB3KVk4V01UxhD4/qpO3OjsbE8w6dasz39+xSsxWCfWQjksh4XEfV5S11eydKDt4JaYxONhDLly/edMu0mD+yhW7evOm3bl3z0bGHtk4Ld4Wvc5Q+R+vrsLRUQIbgbKK7FP/ogbGsoxRGmKChnKToGbyvqvbzFGLcQjTG+2TUSpSDFVlhpcJQC+FcFZOSpF5r5N/GiB8ImSp4o3aHvUJzmxx1Vbnlq2ls9X6Nw7Yq6+/ph6jzL3zFy7IJTgTI1IwROJZfU9bW5RQ3b59m5i+ffv2Cud8+vHHduvGTRsfm1ALOvYoJbXBKe1t6r/68iv0Ez2khC71vufPnrdL5y/J4Msddn1yZBINB2/2BiSmMITslzDzMIT0b0URQF24zoiMHb8MhhC56Dx/YAhHR+wv/st/to8vnbe5lmVb6eyggtKWaALd0aE+hAQ+NMGc4+LpSTQwoNYTsIWLK9GHcGre5heX1YqiCniDHfRcRHUMOfG+ysf4ZskfXOc48NTEd3JSi0YBd07iMsNTUfb14vWeKN681aVyy+FU125tq0WDa/7OFawsaQMBlPpHsAFDw7fIRAZAyP1xvyukDNRzzmWjAoSwj9nnS5kRaoVik4mAKzOEYgdZy2kYUEgQdaCFSUNO/LXYsYpVKWycc0T1+6XRSgWca4OfKsscBchMdGS0ggFVIN7YR6cC35H6qIFvhFLFBlMCyi8MCAsQ0gzwyjHInyUIV4YyNvasKcrdvZJP6p6iiXrTdeZr9b5lL8aCXSyBoU+9RjYyAaF35qnnYfl+a9XnVQxkyE8iQn+GRtOPLAd24eJZraXiL1WfzCd/2CxxaZ5fa73dM79XNaZ/8re8BUubgimumcCPzyufHbMHoMgGLVa86l/UWG/5exlCXEYnx2Uq09OyYsf27bV+Wk5MT6o50Yot29DwkBQHXBPyKQLd9QPrFfSSnaNWCadDl/K02MC69Qpu2ZP82laiR57XvySgLQN/PRt6GPb2qI2DkjQ6EOd17zBYFdMWtX4Cx9EqpnkUOVw5SD0T3vSlyRiOyzqsahOVrEcsjae8vs3nEPPHaxucudDaaWsLAIRFfNYLRgCqmjPf52RW4ZmRyn6bfzqLVjAFSB2R5yFBDdCk+snOrHsakMRHQLezK1hTbxnx6SefqE4LcxnJ1dZ5iwc+k2cFIFSQH3tvylU5h5O5VTASzp5iVUKFoXvNnqBZc1PMuyo4lLy2dg9N5lzjFa0hHGj4GEneF42ac1/i59mn0NktbwGgzwjZGBnlxUUYUhjpLg8eoyWHHrGcqb1e018XZQGiClo0R1lDCrqot48eWUpKtHtrAuYw78lnk2QlkEeaWe1BRTQGGMQZkvlKnR+BDO+NPJJkMMHMBLW0KyvWzlmdqpDlZQXzhw8dVt896rwIxgAe3hR9Qp+vpAXXMjtnnd2dNrBhQDbrWT9DgJCGRXp+SijRvN7luXJRLFJWVYI08r4N54XC8TiLYRwXFl2a3durPmNcJ20PuB7MVMj2A4Bg/EhOMG4AWL5HjRG1iYAn/o1slNf19fbZocOHBCr5unnjpt25e1eKA2dkvedfNmbnTGQOJ2OvNRpJFBKXeT9K+kb8UJ2/RaKsYroFAtLN9smsHXsO+xxgkPk3MzNtg4PDmidIeLPlC6ARMw7cD7l/fj/3D+YZ1wwDfOPWDbt6/ao7oA4PR+sedxHu7CeUVIAAACAASURBVGyz9QPrBI5p3QGoY/5Rq/jb3/7GLl+5bCMjjxRvAerYf1JNRe3pnp275PiKEyyyP2q9N2/aXD3DPCNbVnFhjH8F84RrPe8mM5lQw5T7XbV7FvFjnv/Vmi/Wgc+jEiUVjF98O38HgORnhLdWqXvVdWqvgflUb1MMb5Avt7bZ5NS0/5mesQ8//sh+/d9+axcve29B+nxTIsjHK46O0gu1e9AWHon8ooa/wSiw6aiQWc4aSWK//0ZAWCedmhhT9h/Fl55qKcuF/DV+tpSlESmJl8JmcurZgPDpl/hEIj1vb3V+xVanl62lo8U279hs3//zP7XDRw9rb/rggw9k1uJzeNETvZxdy6tyGZfZ3Py85irsPwoSEkwff/SReqoiS3cDQZfle4zYau+8+67Mo2hNh4sxn3P54hW7d/OBe3zEMHly0euWmcNf+9rXNK/BNyQ8P/v0U7t7+44NDQ1rXvj5HPiBdfFlAELCDMlGW8zujAAI/8o+uXje5lrNVjrbbfUJQEgfwnkxhEzYvv5+6+jpsbauTht+NG5jE1O2Ei6jruhOOtrtiNkIqmxNBrY0P0X6gGNWb6/kCN4rCfmL6+j96ItXpmNpSE/LeZ4Bpx6iagj9T2VdLhAYDSxh3PxEF4tIJhh3Kt8HfHaq1QTF6yxyDBvEegYgrNifgkEKpgr5Qg2M/OqVUQ+9dur7PYB0wwjVLCpDUEuDtKE17fHVAdjE4JV7gD67/MYTRcUe0OXveUYtpHvxyuZsTDN4qLJjz0AM1YH2tN2oeG1KS5sBYfn2KcfKWhoWuYKuQtZUbRYF+7EWwG78Xs2w5eFQsSdFpqo8rBvGO+anz64nvzQbi+dVjm2ukTzsnl60F8F8BglPGfdMuZQZwchzPPMp/JPA4TMAoYLuAA28N4ER4IdNWKyI6gtcz48uP02YfGNsrC9MQKhEC898ccF6WU5zc/bo3l2bfzRsNvnYWufnbKCz3b7y0gt25MA+27Z5o5JDk9MTOnSRZvFF7Q4SETZqPn+Euo3r12X7zBwDMO7fu9927dytwDHrf9XrLRqXa94J8HnSyWt7XC6Ski/V1y3Q821Gh6EkjZLFpfw6XG2zd2jTHFGQkY3pcz4X85rMcTL2sJcktfjiHtRnMcBK/lfrPfu/5l4lpsqB4TqaT3d1ByB0NjCBC0wjLXnUbzAz5bk/VeDG2VDv7ecmK77FRg1t0YwZFglTCElTZeZSSy+RtGH0k7WPbEkptRTzHokdnQ0y8HFQzRgz76rkUPRwzeuowK8AoTN8vk+7WqOZMU2Aqz5wkXzK/oaYOqRCpJwDDgq9IXs+iwSFHPxIAnP9p1Moc18mO+vChbbehBxURHPvTEzk8+T6qa3zfoj1/i2DBdop9fZqPnI992SwclfOmzBXeb8ZX+Z2QrDKH96Tmi8MGng+MDkkaN311hk6/khaDcDautUO7Ntnx44d11mKkQuyQ4AWtWpcB79HC4pJ5J5TU3oGtHERE26rAlc0V8eKHcD6eGLcpqamJUmtgibZxUcDz2RpSuVLyX5UgDCY9EgKAC5hMElIYEJB8DcyNGK4ueLASpC4dQv1cs5y8pwYBwAhY0uPQNhEron5Rk1RlrpgQgPzRgLFmX3mddQKd3aIOQJceSuZ2incHUHrnq5rnrdNgLCS8ypBGAqTNeIFngdANiX7yEKpjQawqfUOktRg/1F0IH3m9zdu3KT2PDgvc724LiJHPXv+rJ4p0tI6sbEst9PNmzaJed2zZ7dt27ZFz47xGByEaRxV/aCeZ/R+JRDfjOvzvv0Cgzi+wgoiOR0YWK8506ASUtwYncK1TrJu0PtVKr4LhjDP1KcxhA6ICobwHwUIM/nrtYQJCJU0i8RQR3uXxpbvQaKwXlB1IEG8/3DQbt2+a1ev3bALVy7Z5atX7NH4uE3OzEpxp0rlBIOxH1TxYDxjMYQCaL4QJIlcIy74IoBQLytia31kY3AdY+X7ZvVJQks50s5ii+SpauxbpBxAzp5BqZMSFSfrH/1PAYTqQ7gsl1DVA3/3O7Zl61a1UDn9+edap3UC1s3L1DaphZ7DPbZl2xY7ceqEvfHG6/bg/n0lc65duaJEVqpO/DWeuO5Z16PP+Df/5t/Y3btuxvS7D35nt2/etvGx8Tjn6p603CdzmuTGW2+/LXXAzRs3dF30KCUBPT01XZ2TdewrlvsZEf5Tgr9/6rfzUaTLqPoQjgzbX/znv7JPLp23+bYWtZ0AFDYwhLiKYnktdqrVOrq7rLOn17r6+uz+0LANjoxZSys1CrSeSDCYvQiZKKElDipfdL+y20gBOoXcQdAgdSYQC0ijUlkDN2UtdCO+OqqFXfVvigAt5EK4ijrWo9BmVayYNOeGm5U7pqkGBJZulbYTLGyXi7JAAYcwqrCEVduJhgUU7o84mmazavUL9AwnQYHYpDCcyYx9Bm/0uyKzVEuP6nrC8jknKHni2ZfBZHW652YXYsRM5ESWzIOhGJOn1vo1gaVgEz0hVDM5Of6VZCc22rXqAJ82b6ui9GTaisBTwDnYjKyVEiDMzbGoIfQsmrfy8L82zhE/R+rvfVEwVOYMm+/BN8hGB9n8nTKjXX627/Mlb17X2T45Rr+HGWx6QVk38KzNNs6Bugr6H7OpPAMQZsIgn5u3NfCAWOzNqtnivBt+DGzwgCOZtyeSESEZReptFF4vzAcgnHVAODpsNjFmbYsLtqG3y776xuv2+ksv2PMnjwvUjD4asR//9Md2/uJ5PXfkU7gGEgwCRAAfbNIYSgCI+P7zz70gtoPaaa5XKoCYM3IMVYbbVQV8uwayK17r29pqC4veAJzgl+y/Xifw1W4dnV7P5syhZ10ziVQ9gkgYhdK+2uv4ubeF8NpL9pburh6BAM3CYORyrvmSjcRVZLEVPGXvVK0rl0gCLFWfkz3voh5yrujdp3VaMhjB1qUhSspTS/aUmhmxneHSqV6PfX3VmtYZQF/Czk6vpxp/rGFI+SPAhwCeIF1sYfRXS9ayERDWbs5u01/3ggU0ZwujZkDYPO8ECEN+KcdXg/3F5r5T5gGe2AsjnUgKJCDM9/I9y+sNkQOyz+dz8TpTl7wSoJBNroKCotcqwZVcNgN414CwRfWk3vfQ6+Y88Wj6fcCravGnJu38xYtKeHx+5qwAYXuHn0e6zuIck1kGAVO47coJs3+d5jTtIejlyfXyHoAfzs2N6zeo6fvBAy7xI+BHUkjtGXJDN2Jyx0pq7+j1p15zq16TJka7q0tyYdq8AAjHJyZsaGRYbSpYP15jE46FJAWin+8T52FhkhGajUr9ot0266clMXSDGWTk7Eu4eALKYfxwGgUQA0gATTt37NTfYVdxx/zpT39agdRc7zxXPU+uU7b43u7K+5b6fcIiZBsZ5o9LrT2BkCYZOQeeOPcLsCdmJxVAkVxfK4SUNDeAKdfBPcgu/+RJ1QzCAvNzQBvPyk2IRvVvADBMIWYbzHMC7YuXLtqFSxdseHhEz4S1lAkR1vTWLZvt2NFjtmPndtVbzVPXOj0lhliJgIkJmxh/bDNTU2JVt23fakcOHdLcOXjggO3es0fsMr2heTYytiq/isSNwgO1M/CINhsolHFmWZShtymUQDr7ngII3Wm5ogIbz/ZAYFVDd1WluFqslMy7+Verkp2se2qJR8ce2+DwiF2/ftsuXr5qZy9ctAdDgzby+JHUcCjSlkPd4Gd4xHAZ65YkQSA2ne++ENY8vb8wIGwCgY2kgr+/f4xLYf04zLYekfTWYeiMPvue9ul0vY48778UIPRE96oYbZQMMH2sMfY5koo3b9/2c0+xbfRi1gWtSnVy/ORxO/X8KXv++eekSoG1Qw5O0kJJxmh5h0SXfWHnnp32rW9/y/7sz/7MTp/+zD799BP76KOPdF4Ry7iZWt1qhbPs9dffUI/SY8ePa63DWp7+7DM7e/aszkMSZw1AMOPmLwMQZm0qXX4qQIipDIuc3j4dDgjbOkMySnZjftHWrV9vHV3dNov8BR17T489mpi0sfEpm5mlDmfFlmW84lkHzQPq8qJXlE/bKL7NLJ+ZrVs/oINoempKYJDDmMJbDlNJKJom7NouT7454ByqzxPga9cfB4MryrozVdvVwLRVunQKlbsxeehot/nFeW95oQVKuwmzBQAhh38DIKytH7k+BVhZHxR1fmQ6mVjK2MMUiXX0ycYG/s8FhCknaUoMetBRZW6S0M+6usgGNQDCJ/eSen9p3mh84ldBZtRJNtRvBOhc63Bbc9cqvpmBcdZn5Y90sOLslyYBMY4en7r4vdo3C450LUDYcNg2SUYbE2PFhpxSzXJTjjfy55AW1m5ikOP/TwWEjfO7zqh5YmPtUWwoIG/6lWe/rq6R+H3PJ3/+tBpCBeDJmgaQ/8cBwlCn5IFD8gZTCw5zpB/z82o7YXOzNgYgHBkSIGxZnLOB7g5788UX7c1XXrI3Xn1Z9cCjj0bt737yt3b2/yPuTb/supLsvsh5xjzPBAkSBAmOIDizhq4udbWkVsvqZfUn23+V7S+y3bKXe9mWS7JLpVZVD1Wci2SRBEDMIOYZSCCBnOf0+u2IuPe8ly9BstpLzLWywMrMN917TpzYETv2PnFcSTzzQK+9+ppoo+w/DgH8yj797FMlTFs2b7XXDr+mQ4ZkEAn94Xv3bHT0oe4rIluuDtqluQIHuAkM5qsOFVTRChCGIXsKtrgASXTm+geUEPv5Vt9Ynre3y6mgy76kLuciJhJp6R9UJwJQUBVnck401Ys170PF06nWDYBQFFKPs2lurNm5oCimd11F0xaAdXXT7EbWlFGnLjqN0b0TXdzG59uIfXxejOTTtNoVE/t0XQEwXDc6gKIbjY8LrEpQot8BkM51KUH77KI6sOU8X1As8/1W83sChK07hA0JtY6K2sIju4wpcz41yWfxqnNNG3UriJIymmBQ1kchQKOzLMBdZUsi9Wy/ByXtlc8JqBPlSeDT1a/1fuQp6hTYev4xkrDFBQPEJ3DDdB1Fx69PnbeJqQnr7PVZ0eYz1cetAZp9AkS79+yxrShQbthgV69jHH5H9zPVMQHHCC89vucx7SeBixHo1yM6hwGBABAsJ4gBUAcpvjBHyOx+d0+XrV6zRsCEvQeAYt3hwecjIw6Ys1OngkKcbXn2NRT0yi5JmdTHBtI+pTDNPMg8ohSh0tjTFhL0AwK1dASheEEVpUDEdYQiSccTYRyM7QW+AwTm+nAVdKaX65lxv6++L3l91kgqxWYekMC2FDcrP5efLq0T/uRiNccIrbE5V/Bl77C3mO979dXDhq8iPm2AcPYWgBgQCEWWuagPPvigylvoEPKZoJvilXb77m2bmGAGbt44jnNenBk/rEfo8u19bI9ENwB37PWzZ87Y5UsX7daN67qvFEcOPL3fnsXr8OBBzQjm+yPm8hg+b7mX/PM1aQK4IqMfiKlPUTQeHDQXquFNoOlRgLAGWPXZ7nlVnG4FrdTHh7ivPqvtOR/qtu2iWaPsCrvuyLFj9uXR43bm7AW7ePWG3bh9x2ZRfV5iBtibLSbrtSYtgDqxqaiXDTlMAW6XrYNvQRnNx5RdwaojqcOiXnvZIayL/9WdifGcmJ+MRo7iYzA46vdW5zOKOI/oEK6Uj6jA2t5hzzxzQEVe1HsparB2b926rT1bCVCKoBfiWB2dmpVlnu+xvfgNb7EPPvxQFipgD5+592IfS4viLx3I19543Q4+d1Bx4dNPPrHPP/+9PDjp9NG1zucXc4Nix8bNyjMOH35VdFP21ocffqhxCDrs4JDUCCjzZBWKvy9ACCyTMf3wXfs36hCestnOdlvs6rBFhouhXBaAcHpmzobWrLbe/gFbwOcJQZmlJXswNmEPMVGdoUK2JEDomycpzwEIY08nRFHTKqhMJFpw7eX/AZDCI1AHpM80fCMgjA6YAwpXwAJ4AiK6oVNxg6nKzeJZ1CZ5YwBcT1eXqtUJCCenJsLyYl7dQQRl5qxNHULZTYTKqKrkofCYgNCDY6g3ocgG3YjgQHUwxBkqz6rYxOpAaPYxK5j145PKmclKCidE9lhVbZYnjB648nGuUlwDQt2XrLYpgS83fOPBk58tXyOTkeYOoR/Qy20imjtwj+rIJRjUfFB4e+nGt2HG64DQ54MalVyr9VEc/FWQa9EhrK5X0zVvBLDxwvUT1cG4iZbrndBavCGve9WljOvvP6+fN6FTFVKr4Yh6Xrz+XVJklo8EeNFSDnPNLOPqo64EIpNuslLgbVV5znu9ku2EqHvtHOgeKF0ww1Uf8/6jpElXCynz5PpnguSfsJ6ZpJuPL5VhXTAzY30ChJM2cq0GhDY1IcP6PdhOPP6YPXtgvzohJMCffPaJXbh4QVU5qt4MhYuO1N5mow9HNet08dIl73isW2f7n9wv2hhrjk4IySC0OQ6Jvt5+DZQzj8Tn0vyxPqvPiehn7PdFZsYcFHJTJHAV+8MZ5L7PAUYSTimSlVwh3Qi9xHpvuLE+YKZOEGBqYAD10X4BVL54n9kJS189p5QiRe/3RD5OIW7idhdOmVdyk56CAQjThqec2+Ve8fj0+HMQWFNGvVvigjzcd2bFki5P4Q1WCO9ZXRgA3xAecUOi2Eo4ROqodI5ng1bq4CcTNc34pfiOrEm8A+szaL4XeT11SAJYJ4DXbF5p5ByKyJlzJsDnxgHkcmaGJFiCZ6MuNpJVZP7Njk9FdQ36blJY0yagBIQ8JmfrAA5On/V7mo+jW8b4RM4PuudjsjPqWO3naK1STUFTIiDYUNy6qXmVB8MYv8/YYnuo4eUZHZs/Gy4AQoAas2X49CG8gFjKlatXK5VPzmlenWuLyTKqqXwe1jPAAM8tRBugHtIlIkmjEn/+668lqkGiTmGEThFriOvMPU3RGLoq6jJgGRHzl25HUsvgN3cIq/hdnEXlOESu7SUXCJCEP7OWnf1dokfiX/bU/qcElvAcdKr7guhkCMkACKHCouaZxclcB1xC30/upaxYHIJmziTwYo+vrQCmOa9eFMbLgk7G5D8UEJJ0JrgH6KLcCUDnvqZIFf9SdAHkI+bErB+gne4s+9mpxyjneqEcQSIENPhMvX3dutdr16wRmF+3Zo098/TTtn3bVnUIiV3Tk5N24sRxu3Xjpk1PTarjjCXF0/uftiefeEJWAai8pyq89kB0ydKmpmrWFR1Cj4d1hzB3QkOHMAFhcbjVcbZRHK4hv6xAnw7W4JL5k0jGqBLs85iexRopEQsQ+j6EjjwavqCXr1yxo18dt+OnztjN2/ft3siojU5O2UJ09/BhpPDWhjVM6E2UeUqKsiRNtjyvm/dBw1muHLx1BTlnCKsUJy9ik7BbgxhPknPzGmD2XlK1PRmJMF3PVyr/ruLWPx4QcmZCtT906JAdOPC0QBx785NPfqcYJUp3FAnl46n573YVRWAAvHzokNYt9lAY0VMIwSaDIsrcrAsWwhoYWjWoPfPDH//Ydu7aJaXvf/j7vxdT4MqFazY5PuHd/U6zju52FWYBpwcPPm9P799vu3bttkvh90l3kI4iRREHhA6eU0yOKyd7n+8DEKaCrYzpRRn9a/vi7Gmb6+wQIFzo7GgBCGetp6/fejnAV6+xmfl5G4Zu8HDURscnbWGJCnO7LSB40AIQ1gs12vxBt6JiloPcoHxxjhVgSa6+BSAM+kSCnGwR2xLKV11GYmVs1Ll5m5uZk9IoIFFy7z2ueterRA7VwTEdpNPMwrAxqFpyKAkMQofl32YAVRuGk/jlws/kgMXo4iJ+mPtcTdK4UFxzA/SsNHp+7yXcagaH4XqBWHyiggaa3ZhmukBwyitAWPx9Br68VqqwBU2zPIzyM2TSyO/Eya7mdVqDyKrq1oIFXQGJlegNcY1qOo3313gc7yNl4bk+OeNUHbQBtfLQrYJcC0CYSRlmtkqOQ+5cm1OAv1HYJE7yBsXSvAd5ZLQChHpcVPvUbYmZJb9GUS2pwPhyyih/JepTBHRVtyO2N8D26HJmUthwIKzwfxoASNP8QHntmmf6fCY2UpQWkqY8L/uKdVpJp8eaTXuDfP7shniyG4IaxaHB55EICrN5JPlQOWZmBfxsCkB41TuED0fMxkatbWpC+2jN6kHbsXWz9Q1gN9BuV69fFRVqempWfl6oj+rzh8m1qH7zC2Ec321D/cxmdettpsw9649Mb25m3p+j1z0CtSZRW16Yt+npSYFKKZhqP7txuwNkL/wAHGWDE0UgqeOl0Ensi2qmrSraNN5ErtUcVgudnU67HaLDMqD3LyIEysViLGAf4QBDym++OaruZAIQV0b1DqEo2fJf9Uq3TMDnc+apsCtYWhIwXrduvR5XA0KnwuUezm5hgkHegjpmHa5ISAeC2SNmLOgyZVcQT7UUSSHRAhySuFbCLBGLqrm9AMHqdBbdG4AwhcYUhFEFNqyL2EpVEaLImbKDR3WYLor8+2ItUCAYGXmoWbrlgNA/e35lx6js/LUChC7yA5XY7xMdkoy7d+lOk0BEgYx7n18+9OD7huRTHViSyvZ2zR4CyjW3yHwa1gchMANzxeNWpVGh/5+AkPVLoQaw9uKLL4hifeLkSTv39dcqnnAfuDeiP1IEkV2Hq+6+8PwL9sbrr8vmgHt67dpV++STT+29d9+1G9dv2MORB9bZ0yXzcgB6fk4l0NBqUduU7dOi+97FtadyL1/Azvr+tgSEYTtRFw6CLpb2JUFrE1soErLO7k7RFmEPvPraq0oAWddXr16xM2fOiIYG3ZXCUKoSy8eVDmF6/iUg5P0FXc4Bei3OVJ3rTR2dPMOc/re8E/iHAEJt9cVFdXDpdL799tv21ltv6vnpwF66dFn0XtYLa5r4eOf2HVFBuf4jIw/0dxjR8xmgwKsIFmJCFL5YHyg0PrH3cbGrNm/cYK8eOmyrhgZtcmLczp4+badPnrKzZ0+r8wIN9aUXX7CXX3rJdu7cqS40BXkHgT5vJ+/FgupdnZURuzxf8a8ssJZzgo8ChPlcDXlOOVoS4MyfvZgTLDQXwvGwmqlzsRcvUHvM83XFWmVmdvjusB05eszeff89u3D5it26Paz8eH6pXfklTRfmDpdQleU1ewpAmEtBGzMLwvXoVR0H6gJjeVLo+gSXtnVhN4m2cT2/CyCMFyI3cWsa74KX4EbF+zzXU625suco4tgf0CGkiAi9/PXX35Cv3xnozKf4xk5lqhIS87wxv7tEMd37+OOKT5wrmNDT8T9z+rSKtvSS5meWZFfVN9Ct7iDWKT/60Y99vGVuzv7Df/i5ffjBRzY+PGnzU/O6N+19Zl0DHfJWPXjwOfvZz/5UxTDi9nvvvm9ffnlEhaQsikMX9aZXzerhksKW+F4B4QSA8K4DQnwI57o6rA1T+r5el0zu7bGBvgGtx9m5eZtEObCt3dasXy+gNDoxYXehiYyOCQy6Zx+gyYmhtQhB7Z0n7nGAmWy3a3i+q0vtdQ8I7sFD0pMVh+yEeDRo6pQUXS8eC2pnIQi9s5+gFrHxSKToOLQzO9hjg/19tmpwlfXgQ9i25Hz3iXHNS6Iw6rOWbep6loDQ92djV0/bK6uDqSIaNSbl/6UKaPXfIctfAMLyUPCOHA0BF6CpfIkCVDrIqr9ym+m6h4KnE3QL9dBi47cChBlseW3mPDjwudrZBeEV08y91QFWBuyskirERve0oaJUVNwqilqIM6RSqao1qYhYKe4VoK1QKs3CYRkYq8CZVNYqtqZvkH8evb8CoC3DtNkZzF8kOMuqdXFQ5eHj3VgHsAkIlShGt6PsRvDwWlgo1ERFya1nvtgbVNEdUnpXxH06Q+QkhS20/gEIYYRbmMxW+yjWgQsatfkcWnQaocTJ5yuSl7Q1kNCFkrQ2984pvrQWY98RiFM8wZMTT1xT/l9Xupr9jM6GrBTKDgivAiBsc0BIEJ2ZKQDhFZsZvmv2ANuJSZnVdywtWG93pw3191p3T6fEOElusCzgc/b0ImTT52qRMjj3WTUOcN4zFfVNGzep+sghTwJIlyXBbWd7p61dv842b6YrAvhj9g3K55I6Yt7J9g6hRFz4uWbwwkog7BJSgMAPBi9MaI80CUT40nIAlV0jXcNOtyngPunfSKa53xKqktgK17v2LOP9OJ2JeWmnDWaRJ9ddro2Scl6CEVe+dGP4tIXgvyWmEJTJ0gKH36VZfcYmn6fEYxEVzN5KNIZrL3A5Ny9jcahlJBXZNSopmqLezZGA+drplFyy2zi4aAxv0T9/gnn9roPiEsbervwJCMlZ9Ia1LNDqgFszMZGw5jX3zqfTi7JI5v6IJHZ1ESvjVsZpt7EIIrmuTbABQslOYDnmUHkMn08d2kiUNaNWqdIFRZSOblARPQn058i970xQjxU+f8q+jWtUnh1xgziLoe4x04cS54svvShaNUIKdMlQ7OWaSWRoia55r23asEEU01cPv2qvHDqkcxuQgYDCubNn7eKli/p79hEzhHQAqZKnh6OzCUzXGvVLXh9hEX6IwTwdLLz6AL7Eki6sZUjgmMufmldl37rarKPb5/a8uLFkszNuJdPe6fvLSRq1kJruS3ubqvoITjkYXKd4CM0LD1OsEihQEAfYZ24h4FOKWpNRpWOf+n4LG5ikXBczyFUnqywqlzG0IaP3/1PPQy4/1SqV4ijmyIxeMW5AolgAr8efeELWYQA4aL/yO+zpcZsQFOQXfc4Nqi/UUDqBmsO6dEnKtPx/hPq4NxSYWO88bu+ePQLRB/Y/bQN9eDv32+rBIc0I3rh+zW7fvGkP7o9YP7Yyq1epMyiLjj271QBQZzCKMyh1q5CfAKK6plE8TQCSLJtKc6+atKtynLpoWieJeTZVugZhH+UUUJ8DjEM1X8kZWAC+7OxWTB//E3JXZrm19xT73P+UDiq0wCtXrtrFS5ft7NlzduLUSbv34KE3Tto61GBwpYtQzw17A5Oiss+IVgu2WrPRABrdSQAAIABJREFUEU2/w8hW/Bx1UFh2ov1AaVwzFTCMn1ewbNnfFT+Irl+kajkQ4p3S+LMsrJcK615x8vvjXrVeZMz5w3xnDS/dAhxm/ifFbVTLe3oE7JhdxmOTOVe6dse/Oi4mwty8F8bcK7ZT8Unn3PyC/eSnP7FDL7+k0Q9EXj744H3dq+F7w7p27W0dGjHjnGAf0eV76dAh+9GPfmTjk5MqEL333nv21dGvbGxkQp+LWEsBlb/ff+Ape+XwK/bDH/5Ixa3r16/Z+++9b8e/OmHDN1FrnmMGxvEIRaRuH/1gH1Ag3b59x/cNCJeaAGGndQz0WfdAv/UNDooyAE2KRIBAcOfefc0Prlm3Tsb0Y9PTdufeiI08RObdffrk2xeWKUlPbKxQeIcw6N0KAh6Yk3bniWF6XuVhWsrdLg+NySBwyihiMcylKCEBCJK8UjknwcSPyNp08KwaGLA1q1br77GhwBcEQMgMxsz8gs0uISzjoNC7g0EblWF9sMDkgeNfOqIK4JAbLhPr9KTLIKMELo3pW3TVckaOg0bCAZIyjoF0Ge/WMsD5nDr4qnjSKLDiPov5XoO/3cCLj2AXghJsplRRywou74EEVZ/3Ud2+SEDzMyQAyPmLKiAEkEhwlDz87FLydyRkWd1vvvfe7Wy5Ihp+6IdC/aMSrPoBX39J6KPFk5bV3OqvGyqLeW0dHKkTXyRPCgIyUaZr7F5znqD5VwkI9YNI8NOvk4SEyi0vqfuQySO0xbQHIMkV/aBXr0ES6d3P2GNVFPfXzE6M1OgkrIQa3qSATHL11QULvzCAEG+AhLz80qFAQqTOvsvhV/Mycdi7IEsA4jhg/WPWlBLNhcUXn7MGhHO2OA1ldMmW1CG8HIDwodnctHXMz1lfR5v1d3Vaf2+3WduCAvCD+w80i4XU/Zp1ayR+APOAD5EiGSSvdCOQaWeGaM3q1XpPqp6HXxjrkqofNCdop24wjz8gFD8XLHFATQHKE3cuNRXLqWnm4gI0hUVA0mgBEXmv9eiiq637luIUQSlUYtbdI384klRohbLOePDAvQg7OipvRZ6XzwU1MwFQJswckvKvw4ZAaqdOYSGZpzPgdJa6gqlYFZYG/n5dqbmkeKd9SB7AuamyE6dDl0JfKC8nzdPFN7qsr9dBISwNJfLt7epauKplV9BzPemS95MERheto42EjBktnt8lvPnX5/gAyE7VY33TIUZtMe0ylkcOL6a4cJAL9ySVU5RUxgii++aKdA4QyNOYs+eL18nuF+vdu/cARvbEQoiI+L31OZuK2F91agW2+hDS6a4EaCgsJC0tizfVvmeuuihUZve0YqNkgTaSx+Wf23/CmibhZ3Zw35P7bP/TT8vkGZAAsON+EL/4fHQzAVDMjr388ss+n/bEPjt/4bzP5n76aaVIyd+z3qB2MXsDTY7XIp5wjbgnJGoICJEcAQqJd9fwZrs3rMdMT0wrsevt71EnTvFtYs7mp+dsqafNOnq8I65cAUA4Pav73E6hu0iYmz873St9r9+g/cNnJCbcv3dfNhKiPWO5JcCdRYcAmcV5y7qToEj4B7pAne+tMgcqz03F5aY31OCnHqCw1f2CsaB90sXsEYnmkq1dh4H2Js07MQuN6ieKrXQ46VKw3qDFAhah0BO/2MzEEvcbHBOFDvGLm7dvicZNYq3CSNgEATBffOFFO/jsszKP78endXHRRobv2c0b1+3alSsS2+ju7LSn9u2zHdu36X2JCbBmjfYyIzuVLdSyDxcjA8mmKX9fUkern3tO2boT5lcXzQhd9ygMl1TIGhCWQMjbh95UjsJWsq0EBunuYenihTniETF5fHxSM7unT5+xM2fP2pVr1+z23Ts2Mzdvs4zDNDHNKjsyvcnORoGYZWAwlFWTZqwY7fEuz9FkmrVab+XPPBdslTg1msRVZ/EKojy5ln2e2fMof+Z6to7zxS3XWt+j8rxvZrgmk2heuiJtiguc0fhnQu1mv//83/3fduzYMSl3As5UlGuHrdQljRAH6/P23/53/429+ebrOtc/++wz+5u/+RvNDmomnMKiBLm82ERsQyH0tdd9FpCY9pt/+I2dOHHSLl26YsyS+1hBpy3OL2p04823X7dXXztsL7/0ss8cHztmv/v4Y9lTjN+HRblgFtMbKp53d1lXD+yQLu1H9uz31iHk8BhfXLSLd++oQ3jk3GlbwDOsr8c6B/pECx0aWmVDA0MKBlRToLCMUU3v7rHJuTkbGRuzu/cf2MPxCevp6bf2ru7vBAh9ETcagebCrqo6ETAfBQirYB8taYI65tKadWMhUjGnGk9yHEIVQ/39NiRAuMopXahBzUzaFJVfFhCV77Y2m8H4VxYY0GHxEwzAG1Wl7CuVx0OCwtyAOTCedNFEJlq4WXqJTlfVeYSeJyCIV1gk9Cg0FoAwk7ZMKHX4x+5y6mNObPpPFV+KmFeTBhqPJM0Rhflu0nZEE0IyWiIfjWIXzcAwK30NYCcSzBIQOtgPUZgABSUgzECRdM6SYblSQrPiz7O6GDS97JI4NbdWkhRFpwSOxYEv7NccQ6uZgsZXVr6s5/YuHe+d15RyYHuHKFd04cp1XVHY2iI513337iVfntQD8HyoWtdSh6bPrGieKWm9Ejjwg6vqLpVFlwRkS5EErhryws+SCzsw9yWfzphr4t6T0Or6FGqWVTAPQFgC3gRBSX3O9ZproLmimZ+hPCAAhD2sN0zJZ6atl886NWEj1+gQDps9HLW2uVnrbTfbuWmjPbZjm+3bu8cmpsbs9t2b9tXx40p0ULF74onHRTGhG8ohcPWKzwXxDV0DetWrhw/brp271P07d+5rJbZQ3wAGDLATtJ/ct08zitwHri9AZs2a1UocNUuoSvq8TU1OxcEY9MRI/h0EOIipCxO1NY8DEWYf0kqh7hB6oaFNCSrV/snpKf0rj7PpGTelJ4Zhxs2cdA8dnwG9L+3fEMLhvfIYvpmFYMbSaWHdohyy7108x8FhCQi9A+MdzaSW+tr1Kj+FNboq6ozG7J1bUqCm7M8J7ZL1Acjk/QECXFzEgQNrlq4hYJ7HOXAIP0fZTlBMwa9xRobp3pF2cJZddT4Lj3ObCgAmCTvzi30CI3QKyy8/c1wNNgV9/Pm88+Tg0mf/uJZ88Zw+2hBGxsEcyZnvVDQVeKHD1AQIU4kvgRvPmd1QirG8rs/Z5nftkehzmiiYTqvLIwASoj7QnUl8WCd8fqrRVC65Zit9KUkJRcpVa1bbjp071TnDnuXGjZuyrqBYxP2DTrtly2Z79sAz2hM5d8dnRHwFAImMO9RAZthQsSRJ4ueYwdPV4/oPDAwqGcKUHBEX1iOKpnwOOvSAEjeJd19OF6mIcyw7Y5r3d7CmrmyIxmlN8p0dkRVGGbzb36sZSP4+95I6jEsLKuopViWYLoqLDkX8i/XBusp1CpX8mwBhFosbCpLFGaPi3zLI6K83N+X+aj2D0Ix9FhhDeM1+PrlPysmM4aSnImuP+0FnhfvFdedx0OfoHmIRcfvOLVHv5M14+6bNYPWDwm9QmrGN4X6++sphvc6u7TttDmuSkRG7eOGCTYyOWdvigqjgG9evt82bNqjABnVbvoy9vV7s1zm8fCb+G8/1ZYCwvgOPAoQuiJI3qvYfLu+f/0Et6pIvVRa0fJ+yj9w4HisJwMHD0XG7eeOWLCXoCn799Xl1Ce+PjNgEBUGtk3Y1TegC5uiRAGGuy8gvyxRDVOKq6J0COq7wWZ+n/rl0/geNWQyVAMCtcud/LCBsvk8ZJ6uft9XikS5o5nTaVveoPO8zvyIWZQFOe0vjKF0ChKiDQoOm6YOCLcAOerJUvaGxRkGGvJ59TfOHItef//m/EOsBCvjvP/+9vfvub216bNYWZpnfNGvrTDaW+2r+2b/4F3bolVekLYCQzC9/+Uu7deOOjT4cV0cQ0MtZwPw7xZV33nnHDjzztJSJT50+LSXSUydP2rWr121q3OfO1T3y+p/RGe/t77WhdYOyqGBffm+AkEXngPB2AMIzAoRdQwPWs2rI+iX1PWj9vf2VBLDmBScnBJjGp2fs4eSEwODE9Kx19/RZW4cDR6eMlt2pYvmo5Z1dnZKm1yoUOFjU4l+hG1WCEa/ERodQA5rOpV+AykPLGdoalW5rMwFCjKqHVqlatYii2ey0AiASwN4ZXLKJmVmbwH+RVn9sZHWzohqrdy17lTqhKze0t6KjY1QdLM01weiSpJhGghYZR3tSqEcwPxSAkP+b6nr8txfsa2puzsKVAU8/c/zgb3uFzpo+H9LgXSSF7nHGwaZh3YIyWt6x6j6oohYKfEGPShDhHY/aoiEfk4Ce101AWAeJXAPLr9mjDg+P7V4p1scMOiKvpapTdABEOypmQUTFjLVWXbt86WZmSbyBlp1SVaS94ybZdOUrTs3UjN30jNT2vGpZdLg90y66v77+NR8UCWvzbGd1CMTf1AbcLtNOVV00xlCIdBVJv/lpGt7T26OEip/z3rjXEn8JhURAh8zmg/rJ2ijzlAQxZZEiKYm+L+uEquF6JeU3htkbKpuxxnsDEC5MT1kPoEOA8KrN3rtnNjZm7dhRdHXY/j277fkD++3QSy/Y6NiIXbp60T7+3UeinVEVf/6551VZRKGRpI/Ox2lmXU6f1sGB4MLbb70lDyFAyskTJ+3zzz+3y1cu6yDbv/9p2/uYS+xDTUFJE2APmNy5c4evszBf5pb6PJ9TFSNMVDYTPs8HrT267X6kV133qhtddXS8k8Chyvx27hMxK+jYQsmLWSuJFNAthDLT54ehfPvm5oKGv+RAIsBkAkLN8wQo1PyF5N9rlUQBJSWeWcTLQkQxL4Xf2uSEPXjAcL+vI8ATa4fX965juyqz+X4kTrFubaXeyHqm00K3iLjDOiKRFBUyCl3ZSZWlCYAWsJXdcBVLHNxAMcpumRJ2AUISXKf3NnxFgcrBn89PRaSsEm4JbMy4WI4KMx1QUKkqQxWuO91VyNC6dvCas5WKQdGNTSqv00nd9iP/LgFh3uv8l9fRbDqKolIxnFJhQMI3QYHG+oHEZ3j4nqh/7Z01xbTlSRv3lHsMkAac0yXctHmT1jhKu8wQ8t4BgwAKKJZPPfmUFCUBQoA+qIaACQAp3SASJYQc6DhBuaJLRbGCyj2/X78euuluFQRY87du3pRtBWI6KnRMuX+jdwq4L20ymud+8+3Xyu0esuypud2ikKbzLOL/ClmGzrXOthCEgnaW9DYhNldbbCWc1hoQ+r1pBQhbnRX+9PX59m07hCSyfM6B1QO2avWqSgyI+8H8IHOCXO+0kwCQAeKfeeZZ0WSJd7xPqKLcW+wlUBPFjgcBjAejD8RgQQFeSfWqVbZ7127ZRGAZsR0j+42bbGZqyiZGR2349h3NfJNTrVu7xtauWW0D/a7iTuGH/ab4EeyilZRVH3WuNwqrNMC51mCjuqxZFYh7Kcrx8q9Srbsa4y5mUNUxDC9qAOHo6LjdvXffrl+7KYP5kydP281bt+3O7bu67lMzeHe7XZsoqtIVyC6cg8+6iJ+/98p9vvUaECaz1Vl1zvpxNkSuccWIgqZcssjKT/udAWFz/t2UjlUdwihQNySXfyAgzMJzzoBDM4Yiim3KW2+9petLvPn4ww8V6yjAwrgl1kFJ53Ewnyh8UAwGSHJWU+Q9cfwrO37iK5udpGFk1tbtuTGxdWhowLZs2WR//ud/rmIXBSrYDv/wD39vE2NTEp4hX+Kacw7s2LVDglSY0KPMzPlHUezzz7/QvoKlJEZLxiAl6/4Na2nrzi36PIjkfC+AMLeRAOGd2/Zv/i86hGdsoafLBtevs1Ub11snUuYcjCxkdTkWbQxvrekpG5+atkkMNwnKzE4w6hbG7U4Z9ZZx+qkk01sLspQGfoSfWQUIYtGXgbRlAh7JGICQwxY/G20pEvLZOdlOdAOuOCywusCgNgBhTzefkznJGQFC5gdn4ntkbNwejI03AMKSQuAv61dUQ82ZQkQ3phmwemb43QGhlJqoSiFDHiAzhSHyPXgnJjRLYh7J31ljh9CtIzx5rd9/c27k1ZKSjqBZj+XU9PhIdcCtAGGCsOgqfRtAmNVxdUoLX8LlxJqVj428unnIVnNMcd2S8pRAtASEctopAWELHNogldyiQ0iS7iAegOUeVQJlQenL7oMH8ZoymtRDqt1ueu5easKIzD+R4IZnW84I8twu1e+WJlSFSXpl+M2MW0+P6EAkVz67Nu9iCNHJQOGRw1rvLwoGgGWei4QC8EqyVwJCT4J7lpV3y65+3h2BweJ7JXpvc+XQu8dOGe0FCABQpyatm27u5Lg9vHbNZkfum5Hszs7YYFeHHdy3z1558Xl7+63XbWzsgV28/LW9/+H7dn/kvu1/CiPaV+y1117T53/4cNTOf+3UNtFNJmA59Nhbb74pH0IS1NOnT4k+RWcDULNhw0bRnkiIR0aYK3ogOhaHFPM0knLHZHxhXpQTzLb9fHQKS84BeyLULjEYn0F0unmmKEnnFE23soAI2uH8vE1OTVd+c6vXwuRwIRzm7iYRhoh1w+fhQCTxluIo9y1ES3hNYokDf6eeVZGiaJG7BYwDvgSETm2uxa+8gJRJd8w9o04Y1hNOuXNwmB1zCVjMzQnkca0RlRE9dMrVmaHkrlm9JsS46GK7n5tmtWKuVrOgWfQJynSKuShuxe/cMNq7h2morpnooFeXkYTn6+l28OkS5H6Qe1c7FBdbAEKnIYcNSQC7pIOmv2MDIIy5UOhz2QV0uw63W4CSrdn6zu7qfMlYzX0kseF+cF3VJQYQEgvCroMiB4IJp8+etWvXr9WxpIn6VZ+zNUVYnWnN87m4DBuR6zc5MakOE90naFTPP3dQ945EjD3CzCD7hXjDz0lwqOjzuVHmY68x00shdjfzbY8/LiU+VCkRz6EzxfPQ0WItsKboTvEcvA8+M2uabjZdaM0WPsTEftyL1jHPKoCVMTgVZVMUrbjZVVyaX7QlKsBzQTfuT8Gexq5gq0ZdK0AoUSlYRovRIfyGsYY/FBByzlCMYH/v2rlT7Af22PjYuEDd3Tt31SFkHSYtF9o7TAjN8clfEZXREbuO4TzznUFv19pVgYqGVrviHsCee8prMYIDu2rDunXWsWTSZejHU3LNas1h0yUkdgEQfWQeEOPFpeXfPivdkOOtVKwuaPXJfyrPmkbQkyOjqbIe1hVZhC26u9XjGoAiRV3/jcc4j9A0PEBhhMzrN2/ZhQuX7avjp+yLI0fsiy++pPYsOindQzUEJCzoXUVnceWHc3Co549vXRshvPh55EFlwYDVWePcyPAStBaFj0d14x4FCL+pb9uyqBFaBv67WiRPeVxQ5r9LhzCbO5xXFPA4Oykc7tv3pAAhFHUHXZ9LwIgON4Um3doOPBAXRE3mTD708iF75wfv2NzsjN29e8e++PJLu3L5kt27N+zsERoYUq8nv14UW+GJJx6zn/zkJ4p3vA5x7cjRIw5fFsAUWDm5iutzLx60V147ZD/64Q+1z37/+ed6Xyj2kjc5swp2S2g6xGLjzuF3DC3/Zz/7E3vl8OH/soCQ9xH9OS3AscUFB4T/51/b0a/P2iIiItEh7O7tsy5MQjt80JUbND0/bxMz0zaiTuGkuoTQKVEYBUDij+XVE+BgDQhdAqNqg9SD/LkLAsTkQisHT100I4JI0itTrKU6zXJn+8wgikE9XcwS+M8BhMwRkqIDBkkyExCuHhqyoYF+VSxVMZ+eFOAdn5m2CWTGp2fUIZznhkpgxpN8BcvYlm7roHZkwwyQ3nurzmbxszyUBE4iUHgyXHdHU8VS4DaU7DjwpCQYVW4HF3VLvpwXTFBY0UiD9vDNgLC2wahYDQG8i5hWg+Cg8Ph8XK2sWnWPiqptnYjUgS87SdmhrK9BC1S2Mh5sqEAqgDPPlQIpAWhbjWw62E1RigDNqUSWQLjyPErkvxzgV/N6oUKmBJ1TYtFnCL1z0e1JFkqAmpltk9caP+csoOqP6q2YSqxn5tWY6Qx6E4mApNqnp0XxhCrI/6cK7H5tPAb6X5+eB3VB0c4SEAalBOEoAdSkYWkGyql5zIGwzugUkXhm1ynVWBsS6dibdfeo/m2ucd8mrYsQvof8MVXCwMwln533B6iemrLOhTlbnBi3hzeu29x9B4QIyvSa2eM7t9kzT+6zl144aCMP7tnlKxft5OkTNjYxZtu2bhMt48UXX7TpmVmJVFBd5JvqIok4h87WzZsFRKiKc2AwqE4SS4KObDrUJ5drH1N3BnVirjkJa29fr4AgszNce5+3TDDVoQq57CQCDADiNKtWLSWPIyQNSbEUiI8uiP/3gs1G9VPzXqtWCYRKGTXmVXOOhIoq7wuwBa2Vw1ViW5oJ9xlCJYAwKAL0kLxQxU9gVVGSo6PplOA6Jmc2k3R4/oUKyDXJDnECId4/wBoAkaCVIgfdP65rqhvyO64f7z27e7WwFDEvbBoC5GomUYIpDtwEBljDhQKgQJ1sUOh+DdSqyc1xBEn9nj4VVFIYCfCYSZL2BV3JSZRGEVapLQe4l/rMBcXT37/PCjd2CP06Jy03lUIR8QDw8C/vI/eyx1CPx0mndQrrgoD3LLL3QRln7UCDBmBdvnpF82OaX1ei1jqWJtCu9h9gQ8mY30deC3AGXfqVVw7LQ455WsRI2EMkPyhyXjh/QeBh+47tKpIADtlfAD06iFgaUEV//rnnRCVkj9ANpNpPZ5DnA+DxGdesWytVwE2bNssaguIJRYzr12/YrVs39XwZl3LOGSCZ1NyknJVFxgbAEHPuOscX22xx0jv6nUMIcnlXNwJSlSO3SrIzjeEaSWU4NBckCKQ18ug59z8UEGYHnH1ON5fkkv1FR/j+8D35qHK+ECdktVN4w1YKySraTEksiAINmRufQdRXdZWdQUN8gTVBQo61xGBfn23bssX27NgpLYah/gHr52zq7pZ6aDRVxb6SK1O0Pet8qMxv4uRdoUtanCRVcbH8WSsRAeUQ1diMx9XMK3XM5GtpOxR7ogCLnurELGGU6zx/brOH4+N25/59dQVPnT5rJ0+dsStXr+u8aMOHQMVgT2wlyhbFCjr4mcP5eyg6lRVYDi/voHP5GIu/R7Hlinc8z1zx/JzP7wWbI8G1Mwpi/TXFuf8/AaHeWRTg6vtbtyLU4awKiysg/ZyLrHIALxL40vHxqY2bNkktF3YCQO2zTz9T0Ys5f9a5d+D8mz1IUWrXjh326quv2ttvvW1nz52xU6dOKlYBDDn7koGi3pEYVGZPP73fXnjhecU31j7UT8ZHiKlaE2hUzoeOQ1eHvfbGa/bGm6/bCy++qHj361//WkIyF89ftIUlZy9oLA0gGSJy5Hl4cFLEeenll5SbIJbzX7RDuAwQLizYhTu37X/+d/+HHQMQIsbAUGVvj1tMYBjcg2w38wftNrMwb+PT02qRj4yN2sOJSZ+va0OmlVnDbnkUloDQU+ySBZ/gKRa434moKjiC8yFsr1ezyLNT5Yut+UALlaXoeC0s+lwWSZkSS3UIfX6Qkg4zhCSZzA86ZXTI1kJZWr1K1bJRKo9j46LGIpozNTdv0yhJSRkKUOgVolSTkwBJgEG6k3lgODWqFstpAEDFEHAOnOdGcrVLD1K+uOtPLNAY1DvN8gWFK5MyP8A8CFVdwbhcHhz9p56ge+eiOUGv3kcmIIDgeN7k4esuBfjU38dreLW+pi/IKiHpIZGoeZCtg0I5Q+ibrfSsaS2pnNdS1acWCU6CP8mhRyB22oHPLgCcoMzl492jrKMSB6reY1YHJQ6zWJmolpQeUeqiG+x3LcRr4hoD0gkqPuLiFV3Nq/T3S5mSCm52X6hmIeTEHxNYMFZXMhbUh17ASAEIE1DKeyeU+wAlfFZ+x6HPHp6cmtSMUYILdQhj9DvV8ZQ85d7NIXqCV3R3+QzcZ6lBqlMy23jEVN5EjWJDdZGn9kprlVTlWqnWiyrGS7KJSUCIymgHB+rEmI3evGFzdAjHxmVD0bWwYJvXrbFdWzfb44/tsvsj9+z6jat2e/iWZqzY63se2yOKG0bBY6Nj6kQw58Sch6+9RZubntG6ABBwX6j0zs/y2ds0cO6zg+0SEOHvVq0atIWFOcmMeweq0waYhcPCR4k0McBBg8SBQhwmE32tGO3x2mRZsyAhQiMAr46Ri/TIeiB8CDUE3+dALwGTrGkk1OX3SoAwugGsBe90uU8WRQe6y1DwXDENq4puFSWSfaBOd9jp+M98li7BSXV/C+sQ1jeeTc17k/9P8UKS9pqNdisdidW0t6vjw+/cfxCrhH6BHRdv8UM+RQYcSDnts/IuKwAhf1sC0gSEuSf8OrT+6tGZ50JKCcx9zaLi2qH7ACB0wMg64HgE3Hk3L++XPzYsPAIQqjiVM6KIs4Tqa3o2SsSEQqtmUXsq/1UfHciz0EcJ/Oxx+rcAnwc+PT8AC7rSvfv3BbAU89PtpuljlzE/TmJFBy9edSt+sZZQiXz50Mv2g3d+YDt37NDMHT5zR44ctc+/+NxuXHfzcXzmoIEyR3b+wgUlVJq9ZPxictJ279plh195RfGI+y1a4/CwexAv8rod6ro/tnevvfjSS7Zl6xapjpLA8bnOnDlrV65c1v5lrfHeeK8khSTkXqyZrlgalU1RCCfleeUzzvO+/qzDFiZ8PrtnqEddA+5zeT3yzCwvn1ZFnH+iJGOsHrOmnBmpursSM6JO8uu85ttSRp0t4gUmp3X6rLC68Vh4UOhZWtL+p7vqM8Pj4TPIumXOzLuivq/8m0Sa4hfMKdYBz8k3cQUwD/AEFO57bK899fgTthGxmFWrrJf1vzAvCimxTmI0nK3UG1vMpzR0BJtyu+V/nrlKArv6zjTvYi8oF0IwsXcrQNgE+hryythDngP4iR4bK2bymR1ctIvXrtnpC+fty6PH7MSp03bhwiWbnJwRSwD6eFsmRp1pAAAgAElEQVRa+QTIcLsgVwlXPhA5niJ/gr2ygaBisn8yAfkizyF9dPzVZrNT0zaL8nhXh0R/fObbzyhiUxbems/clQFhfOZW7fDiQjfeO39M7gN/qwXwi4KIZglXjLpBh40/UMMD5hJ2cdOzGmXYsXOH/bN/9k81a0zc+OzTT+34seM+8hPjMs6UcgVjlHaZ+0f5+JVDr9hv3/2NvAqhtKMrwPtUkS6K47werCp0BA6/+qrWPDH095/93m6gmvvgQeTNrg+hQstAn/3ghz+wN954QyqhxLKf//znduHri3b31rB1dONTSN7p+cDCvBf/OR+h3L/00ouyz2B/qpP4X9KHkHsR1FUNuY4vLNiV4Tv2v//i/7HjF762hZ5O6xzot+7BQWuHytLdY31UKbtdfvvm3bt2G/UtJHQnJtVFo2OGX18vs4YYzKpTEEIhsehriBO4Lyo30GEQPfDuFhVUV2FrUCTKiq8Sb6+UJJJ37FMSUp1WxVGP8EkFUDiUJSzjPoQkEfDckUNet3qVZJNJ1MZGH9pDlLZIlFiIMUM4zkxOiMpAiS0PgVzhgEFmwhoAYQCQrEZ5MaqYvwmvwbJLWHZY6s5KQZ8UQiz442mKXgKtqqsV3ZjYhFVDtslCoTFY+GvVdFH3GdNINNc0nyurngUQaDgoY26s2W6Cz6dKTmEIrc8cHaZmRbYMiCvFkVbgIgMohxKHnmaVZGNCl8Yl5wnMfhDWCpHQibmfSaeMBrOAGwmacvYoduZ1oGqeBuu8RzrTek1dM6cukJywLlmTHNp8k8gA0u7euRNy6whrQInq1sFBwAPoYQZMQkOHhz2YBRIVB0haJHVNQo+tiqvz5u9cIKNDAa+y9Qhl0+wipW1FA022KhrUgD4LETI5Z32FJ1orUJ5FgmZAkJXy6p7FBfb9Hx2MEOrQ+mMfs185/bieM7PWxvVADfjObZtDVAYwNzNjnYsLtrq/x1b199ngQK98AccnRm18alz3L73v1qxdq0Qpk/3sQMkMfXbWKAsQH9IGhy5gzqNBYxwY7Nf9U9dHhYUZ0UYxuV+/AU+9NdbV2aFEkwSMx1BZJ7Hi7wGclfInVLW0likWOH+Xvnt5bbwD58UBMTeY78XeI2Km1nxa08TMhn4mmwXvRKbvUT6nS6bjKTdj8zKcDiErgQ8XLkoxFd4/ibPWYCUI0Uj/SoqmgB7y+y26xupSx97IWOf/UiyphVu0PiWi5aBMHnUxI5iPcwuX4J4EJTDVqbWe00Os8H6Vcm6Ac6d5Lv8q6Wt5rTyxovvZq9d0mwk6ebMVkFFHuElmXXuvyU6lpLIn8M71KNqolAsXrGPJFXk7e6CLu19hPperxYaQhPZ0eJ2qw9+m+EORKAsKePDquOxaPsOdV6As3tRnjIPQjRu9On/o0MuaxWV9YjgO2MPQHGNz5szw8GNukPdHsYXOIB1EnjvjLkUKOvaAffYdxS+JbM0v2Lr1UBq3iRL29IEDmnXj3t++c0cdSOTi+ftcC0/se0JAFUAEbezLL75U53Dk/v2gKC/qfi/OLdj8zLx19qKWWdNLYVb4eibeOKW4d6C36ugqiStiZoOVUuY5RbKu7nqcyUS0ZYCw1YhBU5n7mwBhfeb5/lNXM2a9c28gn08RDPVUZgUpNiKxz/24iiCXPFLj8ex1qT9rQbmwVA+zttj3uLiU0z/b1SHW9+MIyuyw7Vu2WB+MF/aUzk9YWl6Ud2q3BBYcEBZgq1VXr1qHFaOsIaOoqNMVsItGQn3O+KmshhRFtSjQu3+n50I6GxPzxL91kzBAje6R9+FqUGg6l+mk3nvwwI6eOmVfHP/KTiMec+2GjdxHCAkWQqdm1MWqy7UzHzPW6UcdKuFxQar35edm6B6E/oDGDfS+mYtzJgf3SrP/vb0C/tOTE55XVqMq3rCoO2atxFxK6mpjDEyA+gjs1vCrXP4J9hpaNkkhLdhBKz1v5lZ5nzwv9CI7IJDO4A9+8I72FwJXzPhfuHChGsdxUIjvqtstUbTCF/WpJ5+U2u6v//bX9rvf/U7xwQtGnufyNTk5Z6tWD9nex/dorOT5F56XtsBXXx23Lz4/KoEuziI9JvJr5p937d5tr7/xhuYTiWX8/X/8xX9S4Up7TK8RGiKoXc8tWVun2boNa8VWwueV+UHGc1BU/l4AIWAQY8zJxQW7fv+e/Ye/+7WdunLRZgkMg/3WNdAvCdz2ji5RRr0D0mZXb92ym3eH5T84yXA9QIvfkWgjPUwCrkXNZGddA/EB2frmZsCDG4w5sRIlDoeZaSVY1cwVGznoSVkdzWpO1eHSZonNrmTdu0YaKlfm6u1qKlcLVJ7VPewSH5mu4Po1q+VDCCcejyS+x3kPPK6j0yaYy8GXrRSViQiSNDcBNyVhAQijAlyCu+xaVUEpQFmVLETluOw2ld07vwNxTSv6QGO3VH8fQbdu2JehN4aYiw5dVr5zk/L/lTS11VVoDm5+rm5BvHZ5MHre1yQZlh3eYmYgX0PJbfpxVV21kp7aWEdqBhYeQaP3nLMjVN2CEpNzgOoSMCukQ98rTnTm+JLcfnQwk2bWJWEI786IUkOVjaRfgkMzDipTWjkSUBSmmMPzuc52UQYpbEDlpKvDWpYhaRQpoKshsc7z83MCDZUm5mTYDwQzupd09Th86BiwP1R5pvujJKPsogboF4+5sD0po25REZWCbKxXXcYmWnN55etZh7rgl/fCQWdxyJZd33i9cv37QV20XOMe+t5xf7QEl5lIUBXlGymRNqxjqKDNTNv82JiN371r8/fvWRtVOzwI5+dtoKvDejvbDabT3DxdlinNBKMUyL3PmaiSSpbWCwR7qnhbN29xymhvr925e1eJLuuEx27fsc02btwgShyAgDVEEsrMDuB+9+6dtm0btI9FdSn4HWAQyXUJosRcJkUJWUHIOiFoaQUTIDu/mu+L+bcUk2qnczYARdQ7A+OTrJEZX/vhn+cFtQAi8sVziffsmCUQVMcRYMtBJa8o94uCZeFiJ35P8tstKRyIVLE12R2NNWGdA1XMq1QZG61fmhMDrjHrPDvZqt5S8Jh3k3V1PIoac1LKWSN+hjjoyXzPk+Xazij3DT/nHohm2+LLiyWucpexwSvPSwIMAEmuBdeI+MBsnScL3pnnfWaiLi/d6OA58PDETckiM8UBsrMTyWeWrcYsbBYfC+jqBYi70iyxhbXnQjZuveCAhSEGZpdcWCZnk/VasCRmwyMxxGXyHGoME417On9H0RYhpX/+z/+5HTz4rKhNp06ctONffSU1PVRDuW8AM2hWrNu7w8NS2CMxIo7xObmumvdrbxc9nnNFdESptMLcWLSNmzbart277M0335SAE4vt6uWrdvrUaTt3/pwsKOhgYX3A+3j66adtx65dAokomH7y6Sd24/oNu3/vXgUIuYYUPLCh6EFFvauzssQpixNJ5eezuG6Cz54KVMeMdhbSBBlaAMK6WBFziAULpzq3mlgtZSKs+1IEYX7XrDKa+5Fug9gAHW0CbnRKiSsYd9Ndp0O7ddtWXWvOlcuXLtvVq1fkj8bnYsZKCuZiADjVWQBZ9kgdEqphvhN6HuCS8RqM6B9/bK89tmu3rVuz1lbBhiDuiI3lTIeaBOlMhQSE3kHKPKEGac1bsM4Wy980MoeaC8GZFzqIi+IbRVLFvYJJlNc+U6fsZqW2W1AHAYQOLP09sE6kenvntl24fNmOnDxpR06dtGu37qhBwpltS94d7CBnxiIsWR7kyTE7KOZYdebWWV2CH17Li3/h30teQSwS88NHkjKuURD0gpnnZ3wp3oWwn2Bh5DjLC+etr39Ds6NldPxuPyxzt1bF+4b407z2I34TOwB1fD/55FOiQh87elTdOHxCNdPHubUw72AZLZTBQang/uQnP9Z5Dq747W9/qznnLCip6CkLtTabnp4Xzf3Nt14T1R1WwkcffqSZ0HNnz2vkRs2n6KizZ/Y8ttdeevmQPfvssxJrOn78hH3x+Rf2u999KjaD98byzAsUudBmPf2Y3m+VUuqhl18WXRRbC8Dk9wMIqbwuLdnU0qLdHn1of/fxh3b2xlWbXFqwxe5OW8R+AsVQa7f5We+mYMyIyuiDiXGbxGyZjcZhE98Gb1qKdwEGE7SIEuXJgSfqTtvjCzC4edOWMFae0qwPibC31X32wisfNcr2jeNy+1UHLdT51PFJhU6SIM9CRRMF8AEI2YLdHZ0SlFm9akigsIvPMDcroQgGqytAiAE0fmU8vASEzclPUkZLUZmqE5gYrQm8VV2YCHTRtm4JfqKC2Ep+urm759WvRgWt6nyRwlUjZdODRn0COSB08Z1MnGVO2wIQNneHvMK1PGCUwKBKMFfwZmoVNFpdE4l0qDNNh9mkWqjZmh6v4Gdg5YBThy4sFDjcOPhJwEgyWWtKBKiwdiPM4fYaBBSqcFSuk2JJlw7ApwMCAQdMfqGAQtsLWW4SQNQemeNQ5Tuk/nVoxuyYujWitLlyK9SfVK1KzxyADNddgKHN/eQknFCIJPjyDujvsrcto3VzcUBrIAV/HgEIv0swb04sWyU/re5jaVGyDBByj+Hfsyahr2LgOzVh88xEDt+zxdFRa0d8YnLS2qanbairwwZ6uqy/p8umZgDUYzY148pjUKBIIHfu2qXZJe45YJyKORQS7je/f/ONN+2JvU9oNo+ElwFx7uP69evsnXfelgchFfcE8+fPX1Dw7+vtsSefelKJM3Mdw3fv2vnz5wX+161fqwq9igVz8xVwSzuESJOqRNALxW5xwPphneLNh+AKhbbBoSF1/vgi2QYAVLOpAir1nlbyoITYCxMJgOle8tx8k+wBdLCrcAsLFGX9v7lGuX/So9CLASYlt/RFTXpSdtc5C7IDoT0fC6QCRU2xoowlCWbT4zDBXpqhl2tNMUBFGL9WXkx0GhDJkVNz/assYHQocWtSGY2/c1onew5KXre+6+cwARgSb34v8RkYBOHpKCuQyUnFIoAF4IXrQFEpwaBYLoC0eVeC5Tmyc+qAcE6UXsRtoAP3dDPP5cqpJJ5cD9lwALKqUQBnjhDPbt2+rfXC9ci+exYTGwB1EzBpuYcRYBscFL3pL/7iL7S+ue/vv/++ff773+tzU72HmoWSL3uIpAshBpRF+SzQ4LkPvG+AGteX7gZ7gXuEyAn7hOfi83LNSJK4xuyhsyfP2tkTZ613qMc2bNmo3+GBh4Q8HTCKD7/5zW+0V8+cOS3/QM6DqhgQyq2IBBFn+bk8DRcXnA4d9k+iIXM/ggUh/YESEEahxa+T5ySCP5UScPwmumOs+cpSIC9u09827339/28AhL6YsV/1gk5HT4cNrhoMK5AtuiYUV7hvKPXeuX3Hrl67avco5o+6+i97ZmiwX51FNrNi5eSkTWu+14sb+BlC78VbkvsPQF+/dq2tXbXaBgGZ7GvuL0JmUMkLpXX/EI0D96moWVMLW59XrQCh5w2Ozuq8r77eum7qUMbeokAUIL6KLQ0dynK1O12/gkjBWEKuYW7eCzfsJTo4Z86dtS+PHbVzV67YJWZiJyZtWmImJP6MKXVWolRikaRxvZRG61wwmyyZMDkuLQtzrgkhfzxiCVR+MT0ilnOvxsYYTrP20j4nVbv1dDlC1Bj/4v81ZbHFT1vkcOXVWum/W4P0b/PI3FH12tf1VGfNWU5vv/mmPXPggP4bIHjkiy9F4URh2seUuE/z6v4TW3Zs324vPP+8xFoQTWLWkJjEeS219CUYMfWZ0Nndbc8ePChrCuI2GgPvvf+e5rCZe9Z8LeMAFGFEF+20F158wf7Jn/xM9HZi+S9+8Qu9BsrOXpCrC2w1LbtTBWX2089+9jN5hRLnPvzwQ/v444+/R0BoSza1uGjD42P28VdH7PytGzY6P2szbUs2K+uIdn34qYkpe/hwzB48HLWJ2RmboiIBVU1z2G0+M8gBR5scSqHa5b7ytd3JZ6NDqIo/cxPQE9rbbe2atbZ123ZXSpuctIdjD3WQSRGRjZgdr4yaVds/1ap8HsZBTHKt0+OmpsYQqJgfXKQLwAyhtdkgMsoo8A0NWQ9SyBxW96HD3hcVdpYABKWIBKujsyUgbAxMjT5iXgwruqSxL6rkqEiSIsrVSUeLPdSqUpjBsU5WHECXLf+GkNsSEC4HiATkEhBKHVAqg40dQgXaQrWuJXBbyRC4ahaVMwHVJ2m6AssjVG4wNhO3Fz8a1hWVUQFCJVxUz2IGSx1EgMEqJSckJSTyUAI1RB++a5LJn5oSICAAc0gqyUTxDh8l/C3xgBKgnFDAwkpCCaJMfjEjn1ZSPT426v5u0G7orsR8Fx9d9D0Gz1HFjVnQrEhLoS7EX3g+ADrglMRelfQmClq1flqfrzEt2BTw6wGFhmtdPsX3CQjFCMC7EapiAkIqvnSKxsZs8t49WxgdtTbmox6OWufMtG1av852bd9qjz+22+4/GLZr16/ajVs3dC3p3JFA4vXDTA2fjYOFAXNMakmekKf+4z/6Y9v/1FNKSqHDEaiZMQQQUm0kkJP0co/pfpw7d05rYc2aVQruWzZvttGHDzTjRMWPCjsUOAoRrE33nnR/UQ4ewEV+lR5MOesn0RAKcJqlm1fyyYGXvnYAQgoW6a3HHE9WJmWqHsJT2alOwOHP6TMmKNPyd26pgNAMTA0vpGAfQZea/eSUURdMYO8DDBLIZLdHSUF25ti22PdEp6WiKUenLItHGUcdCEbi1xAfnP4k6ldT0UOgD1AW1E2BqbDl8JnOsEeJpMHDsicabW3sp+XBNpOQFNcgDmRRi73Kfud3sq7RPClCMDPq1AK0oXvnPBnriGKTCpNx7glQlx1CAcLwEAyKLAkIgBN6MJ8h5zh5LYCU/ExlnVPL6PP8t27fsd/97mOfpZsYdx+8KIYJoBQ+hCsVH/Ma5ZWB4gkQ/KM/+iMVUzCJl7/WtWsCc6iFsreYg+GLxObE8eMSf2FWhr9hnTC3C8WL95XKlVs2b5FqqUZSbtywYTqK4+OiihKnmeGZHJ+0hdkF27N3tz32xF5V/vk9iRhAG4uE//yrXwmAMovINaJLTuFE4luLi1LfZb6R+0JHYXpy2ucku2t7Ec3HhjCHFxURBnFAIHARXfRqDensc1X18lp6QSdGS6rcJZPe5UXT79ohzPuygLw71kE9XbZ2/VrbunWbABzXhY5G+pPO4ksaollSWW9vs1VDg7Z2zRoVfgCJxCtEtPD0JGHdvHmLPf7EXllMoCpKgo2/GsX0rvB6RFmDMZzBvgGpukthITBgNTNYSXIH4CrmWFeqR3wXQOgF8GQoeXes6hDGbFkNCPPae2CqyQ0O1hocOpco4szb5PSs1hddZ+ZhL1y6aBevXrab9+/bndFRm5PFA30QKLfEE4rLvjez6KPmRkEdr1PDSJTDdoSMQHFV89gZ81wMS/lY0HolHoWQFOMM3Aso0PHVXNwv+WHNzYNWtN1/TIfw2xbzW6S3+lHzPuD9cdZxNv/xT/7Yntq3T3PDZ06fsaNfHtGZKBXo2JeynOvuEmOLuUEspl54/jndt3d/+xs7ffqcXb9xU4zCFJ8hrlIc2bJ9qz3//PP2ox/9yG7fviMgePToMbt27Xr8rTOZZmad0bB9+1Z75fAh+8lPf6p4hefk3//938l/kmJeUsXZoyIbdqFBgCfigKivzz7jXooUqPhMH3/8OxXSvp8OIQntktkUIGhy3I6cP2eXh2/byOyUTUB3IwlZXLKp6VkbfTBq90ce6HuOUR7NDLYJEDIlRaIMKDSJDzBMG0BM0vm+yyhUpH+d5nM6vCrKvMG27ds1RM9FxfeGYU+SadHasgsYre9Ur/SOoXew+OKC86pZkU5AUy8yN6jnu53B8iWTItZgf68UsvpQxmprEx1l+P6wxGQECFHk6+6xdsRymjqEjbS9UH/KFnGx4suDopZmr9PuTDT0d8UgdPOmCQJsTdmMxGhZAFDArbOcZkBIlt1cYStfi42S1y8FJVjgmiFSe92/kjL6TYBQ7y8pDMoVY+4ohXWKKmqrgLJS8NDcRDvm1f1e4RwbU8BEOCNVB0lwXWnLB+NJxkmy8nNkMuvVfqdgiboMIBwKQDg1qWSTJIykm+SZLwHCqUlV8EjuB4YG9Rw8Z3ZipmX1MG89ofyZQhUIlbAPGpMIaG9uHaF1EkGOv0khDdFNis74t71eDWskRBBadutKWmckzq0OmpXuSf684XN9Q8Eg1Wi5T35Q1rMnSJbT568B4XwAwnGbGB62+YcPbYkq6f371jsza3sf32svvHDQ3nrjdbt+86p8ho6f/EriKah5Mfj94x//WEIr3D9mEKCYvffeewJnyKr/lIPnyadE9fwMQPjBBwKEGM97h/Bx0UO4xwgCQVNjz2zYsF6PZw701s3rdvbMGUlP87c8Brl31o+88kIQCu89DrtmAQW/Bq6UqbmQmKMWSPRs04toU7AqxrXGZeze16/ETPNAmqPoFhhhXWo2bc7npWpAFP+dtN0AbnROVJTA4kIFkVklTDnvlmImSe3ULGWAy7iJnnhDb5b8uoNPUTqTZlysr2q+tUi401rCBRLqxKnV2mNMQIAsOoSimobNREkLrX0Fq5Oh5VLWdQvQx78Ui/QIVCT7KPx4ZzATT7dkgbaFqfmkOsp8cR9EBQ/1xaSL6dosA4QUrny+0q/VrEASFN3ytYhNLrrjM6GitHb6fCGiEqzHv/7rv7YLFy+6QI8EeZa8y9mW8+D+sb8tIOQzYCVw4JkDWot3BDYnFMNQ8IMyteexxzTzfO3qVRVSUOQDlO3auUteXlTzURFVBf3esEA7j0NCHton7xP7F0Adn0EMDbqK8/O2dds27V86g4BBuu3q8s3MaD6R5O3dd9+1q1euantIHKKnxzZt3qy9zn2ieEPipULIzJzNTaPM2GZdvV4c1Ix8FNyISbn+dI8Rm6ooo36iZpziv8lVGq5l0QVUV6gFcyb/XmCluSv4bTqE0d8h32J9osQKXffxJx5Xx/by5StSd2XWimIWPqnbtmy1dWvWKP9at2a1bVi/XmqLV69etiNHv5QHJJ3VZ595ViqLzz570Hbt2imtBRhVxBdmoCVCFb7ObYuLtprfYTgfdgjyf86GgDurOwBLbYNIT1Zaf98WEJbgxfOnAOixt1JsxAF7nJ1FAajKg9JXOhoOTrpps4nJKRuBnnjsuB079pV8a2/dvWOTs9M2OjttY8RTmiAqIgAG8ZV15kEqw3scdXVoYhKdKX/dOvSoABVx3jspXvSVUFT4k7qPdhTEnLco4RrNaiqm+xMuB4T163wfgPCb4kwZgEs7L10j1hY2Jps328/+yZ/Ynt177Msvv7BjR47a8WNfiUYv+jfrMey7mH0lPvzZn/2ZvfzyS7Z6aJUdPXrEfv3rX9mFC1ft7t371tMHpdeL7sRFrFKee/E5xSPooohkvffe+3blynWJxfGcyeoAEBKbXnzheTv82mF78603Fbc+++z3AnR044kdef/mp6Mg19Oh4hg07pcPHbIXX3hBcQ9q/UcffSQ2EnHvewOEgLmphUW7NzFhX547ZTdGR2y+u9NGp6dtBIrSFLS3SRsfHbPxiUkbo0XNwU+AZEYH9SkWbQJCbQz/9uoLN9Q52G1qXHmVQ61vHXJ4Ka2xjRs9uUJ9bGzcPYU4bNhoHZ1dgbRjJibsDOpqrXca9f+bjnbRK+WBUk0Zu+iGzOkXrbe7R0FsVf+ADfT12EBPtypk90buSUmVz7YE4GSgmvdhHeqaymcxgFu1AXUgMEq5gs1EvLesElWV8uB8i1Mem7n5d1mNr+Z2is+5IiDI2YZ8zhhmruZhmucaGp6zBoRZLSVByQSnAgghKvJtAGEm/Z6GebKrx8UBURo6t8zQiuQlD9dqTjAG2TnolWgjhhRS/gBCvqj8ZjLKfAXPwYxfXuuGOSNx0ZntcYGLnKti7aSSI8+Z81g68PG95ECMbkFWJKm+ah4xqB6ueuo0IjePpXq0VFFW1SGMSqKk64NSlcWPZkC40rVq/vl3BYSV/UlYnzQfNN/2dZsP/BQYKh+fh7Ifljkf4Wa7UlOrKKPz1sY6ZKaSGHHnrs09eOi2E+Pj1ruwYDu3bLa9e3bZU/setzt3b9mFi+ft8lVM5RcN8YkXnn9BEs8kNsSck6dOyhuNJJTXhjp58NmDUicjOUTA4uvz59Ux5uDYum2Lki26fTnnd/v2Lf1u8+ZNtmnTRh0WdCmuXb1i586dtYGBQf19+kbyXFQYAYd0W3Km1feGf+WMFdXDBGEOAHyOjPcGyCXhJ1ayZpDlHxwgaetT54qDUlTknh5VQBMkCmgmdTnU6EjstdZj/elehG2M/7fXzlNltHqjhTiV131C/Aqqj+bdfCaJvebG9DUwLCN2g92OKEL+HnNOMt+vr6d6DjFnCPmpz+7FDGEx2wqg9K/SnNyvtCTli5nErM4nIC9nCEketFdFE61BWoJmzcLFXHACxJxPY9/nNVYMLimj0XWtKKNz8xIKEnDBc1YiEj5/V9Lck9YKGCTmSR22u0u0tl/96ld2G0uGWURlgkETxbwyFnxbQMgsI6AD+xLOBO4pRQ6SJ4QRSNh4P6dPnbJjSLrfISlqt717HlNyxlqnMwhAkTH9/LwsLKCZ0nGHUorQA+bPvO+Ho6PaF3Ty6UrxOgefO2gYrmcxB4DHZyWJunjhokzVoehRuBFVEhP13XgcrlW8vXD+vN4boJWZT1hLPn9Zz8km24jnIT9JJok6MuFH6QIlkc905JyZM3NyX3h+4ivLKdTOFmouAOp5sk1VAoQmQNjyPkF6mvP33t7V4WI8O7bbtm3b3Sf1wQPFIeaYd+/ZpS4sjCjGY2YnpjRaQ6dvePiOLDwuXrqo9YP4BpYgxEE6GSTLfBJZw/T0yjIGIROpsxrP0W59rD3NgVbksHrWNwBhMxjMa9jqLPlOgDCJmNrS3hmu4R4AACAASURBVCFE3ZXiqitIelSqzs6QlXD9B98bVXE/bSoCsF25es2OfXXcjh475obzN0bk99nRs2iUyGb4e41xhBFEcGGlMkqumHOooTSc51uuhToGhp1MLBqPQ752HBB6Iu1x2FWmXb2aO5CiissB4aPPbQfpy3KFKBh/2zO++SxveT8fQU0v/z5z9TL+MrO/fccOe+uNN1XAeO+9dxVnbly7Uc1Vc6YSUxG14qxgPOQv//IvxQZamJuzj3/3sf3yP/3Sbt+4b2OjE9YzgJUe9M+5KJZsl6ooRRPOcsAdIA2vYsY09H7aOHtREe61DRs3iI5KTIJmCiPiw48+Er39/vB9W5xZsvbONmvrahOtGxzU1ddhFIAR3PrTP/2ZhLko7pF/UMwifsG8+F4B4fTikt0dG7cPj35uN0dHrHvNKlU9HkxMymcFQAi1Yob5k/l5G5mYEJ2S7iC00ZkYZAckyXulCRDGDKwDQmfdS8oYUEhSBKWDyjkdwonJiaCLTqjyTWWURLo2Zk6PEaXg1WBtVtJzaedGrxZXdKjCGVQbC9NU3gMBbghVQr77emzkwX1VMicSEGIoCs1P/oo1IHSMmZQDDyrQMDj081CpE6RMRxJEsLHDjDy6PxnwBYyYa8gDRxTcUh497DiaaFPLEu+KruLvLVXSRC8I1cl8/81AOiuWMp8OdaRMbDKoJi1DQf2bOkCVP2Jy6GMeVN2OWhEsE5UIa01xxQ9YN8QObnkAfVUjJee74NQRki9V6NrUNSCBoatHEsLfkSzwRdKW7z9FbrJS7F04fwt5beWl0yqExkGfCb+UpTS7hAJkPcuUYDyfz20EHHyqCyEhA1eS9NmDeQUzV0106l9VOIiD69sH7doHKw/mVklGKVij4zXU8vx6LD88vs3rNzy2qJyXr+8HoINjv+ZhEB2UUSjf7QsOCNvxXSI23b5jcyMPBAixouhZXLSNq4Zsw+ohCUU9eHjf7sB6eHhfa2DH9h1KEBG+SF/Fy1cu2/UbNwxQh+AEB/SWLZuUoHIIEwv4zvOM90eiSqWPLyjJow/HNP+0eesmgTKk+JmTGh6+qyAvm4PoDNJFmhifVEFscLBfz5XdJ33uuKB+qA05LZE4GFYVmuGL7p/8xsbG1CXhqkHXgwaPKnR2lImfubZ8Fi4tI9K+AHBCMcOpq1UCUsiDZyzirUnZFCGKLMLlfLc6mnVxTiCFWdqgX1Psg56d5vRZYGpIBijmhK1F+gy6tYSD1diNDXYXTr11KpXiXHQFq06cEqcwi4+uga8zj9+pPphLO38mGlL9Q6d+sVehzetzehxNn0PN6oX/Ip0ACkEot0K1BdiRfIu6Wnx5QSmBB3OInsBmhxBTawpaAFGSHVgFzA+S/LiFjCs/A7wdECKS02kj90eUwI6OjcaeyrRvOTf22wJCt20SzUfgDrBFt/yNEH7h+gD2MG8+cfKk5tYAJgefeUYgFsodin38DYCM+wq4FP162zaJRFy6dNmOHT2ma8Y5xRwcNFWq6HT++W+pzU5NaU9CJb146ZIq8nRkSQLx4oPOzetTiAEcsu69+HNK1HDUgCmmsN65tq4AncCA5NuLz4B+9ktW+lOpuWLGhCKvd6biHKx8dj2eaUaYs75S8wyBoyiMVoXspgJtA2OghSppLiNUUwUWOpZskO7Dhg1Sg+Xa8tw5e7tz1w5RSefwWcZS6959myduoLY9Sb41aTPTU7Zz1051VQCPex/baxs3bFS+hk+h5uw7fYSCcxU7AOy7sNnBlL4TEbqG9xrgJTzWFdmza5i7WUuyxbqMXLHcL1449L0rIJfF7ngKJ1jFbHNYhggQphc90T1zjqL4LtGZquOLoNusTU5Na4bs1KnT9vHvPrVTZ87YhYtXbHx0Tk3IvsEOW+xsswVm3BFTlHAU54ELW7k9l3sPqsjG7Hvecynlu2dg5dOQv4sP7HbWBVCVYFycj8mySgVXXYgGsmt12VY+s1uDwcxvcsbz25zvzfeo1WMeFWcyx9LfxGdU/iQLiF5Rw4kTB/bvV6Hzb//2VyrucO66XVi7bE6Ix1hAoYwL8/Bf/+v/WsyE27du2ocffiSF0Yf3J2xqcta6+hG/dDuwJ57YawcO7LeXXz4kP18KU9hMwO7xogL31OM0nULo1IyWoIKM+BWvBcPoo48/Vrd97MG4zU8tWEd3h3X2dtjsFGJDbdY72K1iC5/lpz/9qSyw6HJ++ulnen/EetbK9woI6Z/cGhmxn//6P9vFu7dtaNMGWySRxbQeGXZoMFQYCS5t7fJeuXX/nqFXRi0WUOggsNPaqBApae3QBnPxkujOqVTm/y0vrg4EPHrE9UUBKOcuxvAPSgPsbmY18AKr1aWymJYdwurfGOwWNSDS9qozmF1Cgv78grWhOLW0ZL0kat3dNtDfZ/293frv8Um6k4g3TMn8Wd3A9g5bamcBteu/BX5jBiXBJy+pwd9uH5zXDEtIqzvNy7dJpeRXSQl7kEpGuwtshPebvMYAAp2iBLkth1epfUynDqQNhKqglCUwlSFqDNWr0t7V6e/Ds6J4b8tgoQJcvvek8yVAaEjkVgKEURV1kBvBvDoIojaW1TpfKP7Z8tBooFT4NYcimsBK9C88q6jQwe2e8pkQUSgiQJMISHSiD8ECn6PIeZwUa6mvowtN51f+vAYpcY1aAaOi+uuVe3+/JJA6CKJ06v9md2LJFRQF+pwWKqpreE3KRqJ4rqQzKWjnvfvWEXtlsZ88qLU+ozuZT9vqfvuh0UrG2h/lSU7jesq/r8ROBPh8ji6vjRL1sCKpASGyVmbtdPUDEHYyFzIxYQ9v3rI5LCfGxqybZHxxyXqhl6q0Omczc9M2M4uoxryur7plKRDCPltYtOl5ZhC8KzkzNmXz0xwWXfIN0gFPIjy3aD2DPXqOmYlp7Z/eAYSF/P5NT85aX1+PZKSht5CA3rp5wx6OPlRHjGIENGbomjOTMzY9Omcd3e3WO4h5c2mZE9cviiwysAcAQgdMsFX4l6YViqqXsodwj0Cq/mV8VHdZ1io13TjnovJ+D/b3V1To5k5Gdgd5PAc0nYK6Yxcm8EldDAoTQBSaNOJKJJsM5TNvS3eh9JtsXr45B+mAywshDgaXZO1B/Mvuoe+XDoFrHuczw/PVnJ7YAkrqUS2FtuVdN6eT+v/PQpev6Zj5UmLnv+PvvEgTXZ6iY67HpHBcdAB4FgFHUT4d3LGPAfarV612A3mo6/HcXH/uG98OCP11k17r/oxpcbFgM8yQZtLEyH7GlaAW8540q8fIhZLQ5iLON1BvV6jkw47wQSkT4Nq//2lRpajAs06vXrliH3zwvoor3OPXQuod4AidU7+7fl1iC7w/QD7XRP6CQ0N248ZNu3tn2EbvjzI0bH1D/Xb41cOiVfFaALe7IdLE3CK0RjGJxsdDSGWrPX3gaYmeMK8ooZ+5OYlFXbl6VXRROomnTp6qPPdE7xcgmqwKURVFb9HHI0gCMzFPNkdVKAyzae6RiiSs/aLbS05D0a/KA+h6422qOLvg51gU3GKmwu9X0C2rc8iDastID0j3AseifNrYc3QKUWClEwGopishuvDSol04e9ZuXLliD+4Mk4xIXZ38iy7MY3t22zPPHrCXXnyhskXy4o/Pu+pcRWCPNQoNeX5BP+vqbG8AhPUbDdAh3YLMMxo1govUoenzOaDKLz+DMw9M/OPPVUIh///eVePezkHTVEHcBZz4Um4QBV99DsRFwj+SNYlvJ/NgAAKKG2fPnbfbd+7byMiYrjVArqunw+YZiUKsbPUaXXc2BzGOOdnaOr5QRg06q25niKXoDVX5RO7NOj/I3FcAGGTbsJ/Df7slpK6uXMsuYPNi0jO3XmL+Fh/xu/omtYL235yguD1Ju/aPbNuCUZWFzKeeelIshFWDQyoc/e3f/a1duXjZpidmzGTpIA6dGjKdne0CkCiR/vSnf6xO3lfHvpKgzOeff+ENrunZ0NnwPObNN1631147rGIxTQIo7VCEz5w+a9093vWenkH4r0vqvWgR7Nv3pL319lvCMNDQ6SYeOXpEeEmF/rkFV+9FMX4KEbkOW712UDOK2GDgp0iugzAXc4pnTn+N27cXO79PH8LpJbNrw8P2Vz//d3bm2hUb2LDeuoYGrL2316ZEWZn3ACVTdrNrd+/Y3YcPbA76Coo7bD8oOWFcD2jiCsqrLw7L7AwmQOvudNU0EguSczy7oD0RQGnHE8jZeF5ljiHhWFd6ruiYKJiWPlMpnRH7ypkKfiBKZZSqSwJCM+vt7LLeni55EPbiu9PdZZPTKMRNBCDE7DIAoeT+O2ypjW93Ba06R7mgw5srk3WnIURFK9+/l7Hq7mLRgaqAb9CznFoZlfeOMFmu6C1NgDAHuVWqTEjsL0qAzFmfVAmU5UNRlWzZLQrBGBc+qf3oGrZ4C3W16vcBCKtKV+Fb53ihjDLZwSoGzwvgJfN0AcLobMjjR61BdQN5DdTRdK9jdomDgM3pyUdflWzV3YbqplQdWc1pxvXLf8vP/l27ZBW4zY/b9NxOc3O/wpyL1fUOsMvrebfDq4pROXjkDGirENzq/lY/K6q2CRDyc2ZHdvkB8ghA6BP+Lb+a11yDVUnkriL4RIeQQK8ZQkAbnZK5WesiQQcQ3rhhs/fdmL5rYdGAaIMkZwyML6D6OCml0VmBPgI0apRuYk1yq7m3ee/AKoGcZDZm3nr68XeCZtkrQSCpzC747Ftne6dk6/mmekilfOzhuPX29tj6jetkB8GevXnzhmahSTCha6Zx9tKC2fT4rAJSe5fPRzZfKv4/yWh6VUL9JDGjowE45L4RWyQSI0q0qyS6GX1tYFwVMhCIKsSg0peuFJXpocMUXfUsdgWHXV0+klpuj7+PmH3NzkjEgLor5z5/iKEAiHkdeTxKeAWi1cqdZuaB3djb417OyLEupfQmQJgG2t4tlQF2AXjdsN0ppE5F9/iVlEunJjujwOmCvlR1J2J/lt0dgYSCypxvP4tXVQEnuvt1EhdbYGnJbWUGBqoOqYBixMOeni4lHuoOBohknk7Fq26/L95ZcQXvnB1k/cEm4fUQtpAScopNVUCjeRv+YYBQXohU7bu71bF75+13bN+T+wQ4bly7ZmfPnLVjx44aFjwAMsQcUOKlg/3BBx/YL3/5H0O51tWqk7YMxYs1RddwYnxKc33M9K1at9refOMN+RCuW7tWqqnM5KY5NEXAnPF8/IknVHXfs3u3qNkU/5gnxzLmyJdfiqoKBXVifEIJH1YK3A91Gh8+FFhMw+yqcFlI++f9zI5xWSBUd7qzUzOlKlDIlsXBKCrTUGspDkhkSRRU5tR9nelcCaZp+bpVKl8Ehpbnc9XlClZRqAkPDA6qQ4iQ1ZbNm3RNJBzzcNTu3LxhoyMjtjg1bQO9vfJgxkx7z+5dup9PPI6IzG4lsvlVrhgiDfGDvZOAkDEZCrWMA2mWLXaTH2qpMuo7rP7fYIytSCWUikH1HloBQt2XfNYsuIclE9eWjnoNCOt0Iws/5Zz+krIkL7Qye3n6zBnNlp/7+oLdvHVXhvN05+UpF4k+EXERkTosigQIYR1NxPxwFN+qEOD9wTr0hcWWLkgRDyVXW/sIey4ZBeCIF612dKqqLz90V+4Eln/7KED4rcBgplIrh/aW+QC3rTw3VOSXl6BT1NmrAlFvvCGaMqJT7773rmxopsYAhMz9khd6Q4bCGnOAxJ+n9j+l+/npJ5/aiRMn7ezZ827REeqf3EdYFT/7kz8RuOPxFK0++fRTUdBvXL9pnd0uOqYZbI159NpT+/fLc5DXoCB15MsjApHnpCUQzICiMEmHkFxix65t9vprr0m0hphx6/Yt+8X/+ws7cfyU3b15TxCqs7v9+wGEWVmZXDS7dOeO/Y//2/9qX1342nrXrLL+dWutd81qDVHTWSJYaXMtLNoYs35UukmmFhdtloNV3UOSFC8iZl1SyXDQ/JD4zgpTX2+/aFXIFpNocFGhiOJBWIoUFOdznbBHJUE+UCEZnh25ygA26NxJxyAmdaByKi/CUMFaMnUI+7q7rL+vx3p7u3UoT005IOT9iGIIBYGuoJRTExRGyEtVUyUoUEsWDDUvDFplGhzzZ9nVU4eLim8hClJKUufmd8AYgK2Qj28AF01AUsA3ZtMUY8qh9jYEVl0gQoladDGbpemXJf3FoPyyLllxWjR0KssAXwDCDLYZ3LKSpzOjyWepmjUoAmWuHSWKYYmRnjzp70biroQYtcQw6+Z9J/UgA291kDTTbov3UX6mEgT+owBh033xs8A7VdXlLCwlMnEWRTCtIaLjXgKrlpG26YePBoQxyxnBrJG6GdMcTQf3ozqErd6Pulhx0OlcLOfTinmvurOVIzkIQKWozLy1zc+JGorS6Mi1azZ7D0A4Zu0oZba129Z1a211f591d7Tb2PgDUcChjELHYPaLBJYOB18kbSSiJN98sT9Yi2vX4L21VokUVDRmcK5fva5kfev2LbZKc399AjmAPmihJJioJXLAkKjfuXNLjwVMcbAB7qCWUIGGEpfqnjJzBsAUHoS8F+IHFX46jswsSN22v0+vI187lGxnXMm27CipkCalurrgoz2RnTao/rNukUCM47pkx0rz1T7sVNGyHYiNVabwue5StIX4XXr7VTlsFM3KNZ7CMY9au1yfVPSs5iVj7pbYTKxvni1UJzc6/7Ji6MD/C3EXioxuoeGNeZJwz1h4n1VMShJL4ZcKGPVEILwbi8IMsbaKnZncR4GN5/ZqtwMFj/feCec+JwjP90E8I8no7XPbDN3L6BCyLgG6xC8ZhSNMEz5zPC/npqh7Cws2gS1UrAWB1xQfWrYZ/zBASDLEtaXjh2nzf/Uv/6XWIiD9/ffes3Nnz2ovYbKMaBMql6zxM2fOaJ7x3//7f+/05/AizOsk9eagzPMz1mUf5vbr19vLASqZ42E259SpkyrqUEhmZnH7tm3qBpAAYnfBnoH+iUop1FTUf5k1unnzlu4j3QJopwg/UaS5jG3ApUv62yz6+RlcF7tyrTauFS+8eEzzmfW0AyAn0Yzl/JxsuhIQwpyimOOUa88PfKZ2XsVqXofixLIzODZUc/wuE3i9R7FwFmWt1RHd+U0b1sc8Zb+sYwC+vd2dNtjba2sHhmzbxo22c+tWKSNDo9+xc7utW7vG+vt6l7OPFBdcHEZ7n32vDmFYKcH2CHp2oa3qe60puCVm8PRgpdbTtweEDuX8i/8WjTtyVlhe/Dcgi/XKxpf4FSMZsqWBecVs7qwUaJm7PH7iuB0/ccK+On7cbty4bQ8euP+cgAcURZTOoHBTVDQTzZCCAF+cCcQdP+vQm/D31ZhDNPJm6995wqy1FcJ/eqwK303AsVgoj9rRKTTT6kwuf/a9AcLI1/xzQsf3Joj8Qnt6NLPPbN8PfvADu3P7ll28cN4++eQTu3bluo09mMDUAIKiqMrQORkHAjzyzT5EaZn5vq/PXbRrV29ZZw8CXH59uWeMhvyrf/UX9vbb7wgMnjx5Us8/PDxsExJrcz9ZznCp83Z0KMa98OKLtmfPbqks//Y3vxV1Haqp1mCMJnixskMMItghzx48YO/84G3FR2I3zIl/+2//rZ05cc7mxheso6fNuvq+R0DIIhhfXLILt27bf/9X/4sdPXfGulYN2apNG2zVhg22iFKOaFGLNgUQxBuwo0OefNNw+VFThMbIgUxFVhuEWosDktwMPvif1aM2c0DYL0BIQvJw5EGVwKe6HcmDAi4VGW2uKN5qb5TD2SEw0DQzl0mKYpjXVjXHaPOLVfKFb453CB0Quuece0ixsd17rrbTcEDYHsqn3m72zeuHvzoOAMI4IHJ2paQlPQoQZqLCBq8q1DHPIHAQFyEPo9zQSgC+BSB0oRTEJpzWmol/Pt+KYCezp1ZRJVVVS/pqS/BQzFxGgKwOhgZl1lbdpaLqqAdFgKQjAlUX8B3JhA4oyeLXQbg8zPMaL8+T4jXK0ypeqnq9b4iqra5fM4ivnrJ8ruJMzAS0pJ02zB6GcEcJ5r8p2PuhvPzgrdZR8+uLTlx3hFO4o/EAWblD2HqZ+H0lyGdSmB5zVVej7AjrTXsttwSE7XNz1kOMARBeuWqzd++aMeO3uGhDff32woGn7bEd223DmtV26/Z1u3DpvF24eEHzVMzkIY0P958DAaBDUIbudvf2XWOSpLevV0IY0EdIHm/euKkOw4OREb3vXXt22c4dO6SMPD09qSQL3zNoiQgwMMdHskeHkETzzOnTSkR379mt5JXfQyHMpN8BIcIAjV+uwLxWM9Z0H6Ue2lcAwja0dRoBoRREKX5xQhY0+wSEoilB+YruU4qWaJ4v1OtSiS9nh7k3HF6pbKmuWtih8DNAr8SaAjj5+l1SPCfh9aJembIU9P/cy/HR+Ts+I9/Z/aFjmOq/vA8olaXIjoBbJBP8HY9lv3CNHQxO2DiWBSEwIUpPKJBmYl51CKv36bNXUMwo8vnsWIAsqYhO2BzzHknGyPnaQhk2u0V099w+pV1nkGI184TFbCf3l2SmAoNhO8Ea4XeAF12PPrrb/daN0FBHh4oNJPooQ169dk10TSW6AqdFmtxQ4v/ugJD3u37tOtu6ZYs9tnevgNpbb70lQAXgogsHTZTOIHvrpRdfFABmLvejjz62z37/mWYLAYR8MzdLMQIKaMamjJ2iN+MH29erggifHaCZ3/yOos6rhw9LdZRZHkAqcYVrAX3r0uXLSs5I6vi0FFRQ2eT94UHKiAjAETGHE8dP6F+BsbAlKTuCSc9V4S7OWAdGDgY12x0FYPlEIjJjbVr/5EvM2TEXlXYtdA8p7iCoo1nGiUk/h1WoWN5e0U+aWDh5hpR/7aAwREfUXemxrVs3SymZtcCcIPFiI9dh6xbbBwDcutW2bd5s27ZuFcW0f7BfQnvMBJYuxopN6vy5UKCEz2TBgY9bCEBFkTZV3svPshIo+e6AMHKIMGzPwm7ptOdifx6DaGDQOVdeqlGEoN7meEfkjMw3s1axSGEfnTlz1s5fpDN40x4+xKs1O4NObQRcqqAdHUqYEABFvgD4sDac7uosuTIX8f+uY70XVsusxB/gMbNQIq3Wnj+22adypRxgRbzd9IBWgPC7dAa/KQdppaKdsZC9q3gYxVRiK917umq7du+WijEdvKNHvrSvjh3VXOe94fs2C5ugExp2mxo9FF03b9lob7/1lr362qt25fIVO3P2rBRG79y5ZxOT+I4uir7M+bZh40bbs+cx+/Ef/ZEdeOYZ+/JzvFNd5RgwmJYWfDbGMNhL0Kvf+cE7YkmwD06fOm3v/vZd90MMTQp1p2FWZr5ubSpevfPOW25C/9xzorJjYP83v/yVXbtyTecvZvWiqH4flNFck2OLS/b1zdv2P/zV/2RHzpy2Tmb6tmy2tVs2WTvqmm1wxhdsdHxc8rsdfX1SVcKYfipAIaqjc2GgKZeJ6AzW1RFf8Kk+TIDG4Hugr18V04cPHrjFRKrAxRyR+8yl+IFvkPRnKavMOkSQAC8UKxcXvHWbVS2qcAKECw6eeC/QpPp6ur1D2IOADYDQvXtKQOhyh94h9GDgg8sZwhMUQt/BGyYPiKQm5nsVwM05nhBtKEFEdjQJqgkInVrkB7zP9tRCL9UmLEFSMYOXIED3hCBJ9TCq1vDrGwBhVqSaziQ9h1iutSiJH0hZaQ+Bl4ImuKyaWQyAV08fCWteOwcnEQgLUOaUwqLjEZVQPouDfRONicdTjc3uQeX3FZ0fkqeq+5QXroUybUtQF599pVpmPt23BoRxIvAxvejhhiJc00xWExAmGCznv3T9i87xNwXj+oBp/MtWip+ZnGS1urpmQQ+sPusjZggf9X5ICFO5z0FEHuAxP1idlr5h2asChHReoGHQIeTzT03ayOUrNnP7tiwnSLrWDK2yH775hh18er/t2LrFrly5IMuJo8eOSj2Y2ZpDh16xd955R9caz9Hf//4zO33ytF06f1HzCANDA/bUvv0SVAAQUjW8eNGNbElkkWDHmB6FReYTEY7hEOFQI0GFJsfBQWXy+PGv7L1339Pg+XPPH9R8EwqlAiwx70YHSHOjTV+s48GhAXUieW7ipa5dN8wITz5khD45VRln0yWTt2FYJKRnn6+xmCusqJTuraY4EzPL6tRXljBOW+L3MqsOX0Kfi/P5OGYDEV5Ia5fscAGk6F7SIfE9nZ6xXnSpkuumNcRv6YDRMeMzc70RBlFXFFXVokNYdd/k/eVni0Qv8OYLZgbqcF6x9zEE3uckCokxRwgIU9fAUywV//KLORPAo6v+usCM7tvioo2OPQhj4ygIxhyTU76d5qrZ2JCRd9+3sBAJlgjAlc/n4NcVt2tAGDOE83PW3+8gymmJ/n6J4bwW9wDgQ1GDTtz5C+dtft5np1KxV5+nmF0Kot6KW3SlwtGuHTtl98DM4L4nnxQ9E2sJ5qygceEnfPjwYXt6/36Jl9wbvifa3W/+4R9UGLk7fFeKoWvWrFVRBDCIyAufic+XFFI+J/cNwNjV7YU9+ecFRZS1s2XrVvunf/qnUiilUwg9FPsXAOqVy5f1L/edQ5o9DGikGAPA5O9npialggpITZsLXa9qRi2E2MImoJodLCh72cXxzq8r+kIJ5Z4DPhDhg/GkrvuSKeHF75BYjyAV1+Le3bvaPyrIyEd5+QlTYYWVflfcydxXvCYdXSijXNuZ6Umtv77ebtu9k/u41w4eOCBAiG/r/8feez/pfWZXfrdzBNDIOZLIIBgAMHMSOUFT0tZK63X5X3PZ/mXLdq1WtiyNpNUETtSQBDMAEjnn0I3OObo+5z73+T7v290AOSsNtZbfqi6g+03f8IR77jn3XIJctcMRG+LBr6cNKja9qmEEEGKU5m1pYv8SCx5OnnWjC0C41N759QChf2hmbNP+J2AWtb96PpmyiSGkJMCZQJRuGclC6AAAIABJREFU0zNu7sOY47h5L34VjEXGKg3Lr127bjdv37aHjx66SmyGOmIqopycCDdRSol8v69l4/0eEK9FvVQRP6XrEkDW46hIXD85UVPPENYrSpab0EvN56VeWw8IlwSDcRMX5y2eGoIsBwiZ9zJpW7FCiZ3xsVH18CUOR36OuzBrDrLR3/z6V9qv2ZMxZqP8ohXjluZGm52es1WrVtruPTvsrbfekJwTZvDzz09JKYBJEPd+asbLCNhHdz9Dcuu4HT5yRIoEgB2mVphbAUorfw3vcY6L+M6du+yNN17XenL9+g31Qjz53ge658ztrCiRUz1jsUH7+P59eyVNffaZZ6Q8Ovnhh5KyfvrRKRsY6JdcFPm81DHfFCAEKIwtmN14+Mj+5//9P9kXVy5b6yoYwg3Ws2GdNbe3i49FO00frkePH1tjW5vNNTaqQf349IzqDGlFQU0hBdOApxIQZjvfVL9n0tayAVabsfdeqwsMNdGS02Cy6Y6iYg9wK/MN/S7753D9TIAtTVgxDZKMEmP6Ag1ApGbQTWVoSu61MQQd/uOLAbWQFSD07JAvlT6Bc0ZKiyO27G5DHeCA4AA5qRagZSR55WyKnjI5S5mzhxG3hKFNZO08mFn0iMxUAoMyUZhzySjZZRbIkMlEBrIG9IVbWJnhSucVhe8pjsq1bZlJqjucuBa5GB/mOQWjcj0lWEp1SREwljIK/qZC8dRyRIY4AoS+MsV7+VskB6JIWY6qYm7dXIbv8/OsrWSKDKuYgFKOm9ha/kZgV/8oQeBSgNBTErUraE5mpAQBQVBo2GB5IlCPBELp9hqbYq4reOpS7C9YLtCrHzp+HWJTYyGs6heXO9evIh/NSZGQ6yXGxTOuPmBi/DkbXrGDAEK1QkfSOTtj7ey14+PWf+uWTT98ZIaxzOSkrWzvUKPXw4cO2JaNG+zOPTKE5+3UJ59ZX2+v9WxYI3kU8jKMo2AU7tyhL9EjG+wfUDDHgtyzarW3EGlAeugyPsYOwfjKVSsE+gguSQDhjHz79m09h2U1vcAIeMkwYmKBexggkv5p/AtbCGAjiaH7zlhcojaEdUMSUaQqyVgqpMMhueW41Gol9ehjfkjW170iyce9fllAL4HOPKaKvoYCMqG6CCFC0conZPyshwq4kiSGz1YiDkc/HQsN4ZMpCr8nKa5mQIyplOyrnytx72WwlZJDngTx3zlHOY4mSV4FCGHekiNwSjJFjZb3+ePYHPyq5nPaJYqRneY6e2BWmLfTn3d8Mjt5BkPoyZlQpKTxGgmzYCByVr9qKs39hXmhhjAChuwCi7pBsaNfwwCFUUPobTfYUzyw9TYJ/lpAOsERDBesGAwhQBZAXmtMXQabfxhDSHPyA/v2K9ACtA/096slS++jXjF21PARuNFjiyQH/bg+P3XKTp865TVVDSZp584dOzUWNTfef1/gaP2GDWLXCQoZz1+c/lI/LR3NtrKHGretcvbjeQAwcxTZFdJPPkuyTyRb9+8rmcu1lTR8yxYlYZivsAeS+c3O2p1bt+zmDZeU3r5z2x4+eFgZHSUFBmNCvWQnvW1R7Hn56qXECYAwkqyq70Xuhsss9b1TWPN50gC2Q4CwsUHN4FkHaHSOwmBG/SsxsfGxGMFzBQbTHl/n0LloL/JFVEwhoG7Txo1iI+kXuG3bFtuzZ7c9s3uX7dqx3bZv3WKrV/WoBzMyPcYXyRJigxVdne4WmrYtzyd4Qp6fnCQh5kn9oL2Mo6hzj3CliJbqj/dfAhAq8Z3cg5n3koyyPokxJCHeJABCgpgaT+TEly9fsY8/pW/mLTnWwuzSJofEly/NDuoUw4USLSXhPaZzMiMSvL5+pbqlfNWqGGBpQBhx3DJpZ0eO+RL+0QFheVhfExBqHC3hlOtjntZzq5QoZT73Pnpo9+7e0RijBAPpJ/OXhMXvfvcbO3P6tNaT6akZAcK2diT1jTY5MWtr16y2g4f22ssvn7ADB/bbL37xCxnJ3Lv3SGZeAPqZWdpBNNuqnpV29Ojz9u3vfk/3dWho0E5+8KFdvXJN/5+ZmLaFmTkZzDXgJjs7awcP7LdXXnlV6iH2H4xqzp46axe/uGRt3a1qZREEDjdqepJkwoLt2bvLXnjxeXvnu29LLv74cb/qUzG7oU4R5p6EoPfC/oYYwkSW2aSZ3erttf/l//w/7MyVK9a8sstWbVhvq9avswY1siUomrPHyDEe9doc+nhbEBhENjpBvYP6EBKYu8sogDDLRlMwIEaDWinJDMhWu9Qi+txVUjlH8J55SaYqSTJaK0NIgWQQV+FoGihFQUI4wyVAKNIhACG64MQQAgjZeGl0i6lMAoUwo+5ugUiZrLxniAIMZjMB2Z2jRydAck06v7OiKrPZkjJSiRWosrf1fYnEo1bJON+Jatg4D+598aj+rWZrGfiHy2s4CtJHKTKxYZSQwYKikmKmF5tPgARfyFKRc2QPYxOIDSAFSHnlKj4ygjCOIQI0N0ig1sYZDN35OhDsa28wyJU0JmQ20ZZDTmjaoBMbkvqt8b3qmVQDCEtJabIcTw1g4xoFSPHasgZ3My0eGdjV/a18jYBs+XycXwoUQnIUCQPVlqV+Z8HO5VYbuj5FkXn9DvuE35fMFC6zSFeA1TfB+IkTWeoYngYK4zND1qQ9ojAIWpzT8Nyvy0UxHqTtxJzXEHIVQjL6qNdsaMAapqatq7nFDh06qGCnZ9UK6+/vs3v379i1y1ekQuhc1S3HPXoZeX0ZbXVGFERiuc6cYoy0t7Zr7YAZU51BR7smndiAlmbZ29M/kHmFScpQ/5DYjNVr3WWU4JM1gOACecv6dWslNSUzSJE8oA0ACdiD1Y5ERhi/cL19g+jQ98ksBrVEkqc5Q4ipjDNJNYCQNjrdK/yeJSCYnYqTORHmNKp7Ys2LhuZpjQ2XV4+CvZkzoITvI1jXepFAG+saNRucKzIpkmhhHsP64sy+r+UhJXXTAF9Kc7Ihg8+UYNP6mZq0p9YsLCti01hLsyNvchxO7HUGqmVNUQKEDuS8hjD2Gh+TmC26LFTyMrUJmBdLpfq8MGlJRj9qhyFHyQCqYR+fmM/EuMrwJYFr7PjVqqG7O9fIx1rIMbnzKPVkbiSjJtYkIkhwJZAwM+O1ngSy7p44o0AC1076+tHonfqnqSl3RiX4yaRSDUPIHVyc2Mrh6DIas00bNtq2rVsNAxeuD70CuW5dnV0CgjCDyK+YUw/u3VcG/NzZswKsnDvZ9UMHDwn89fX2CYydOnNa7DkJmn3792uc0Uri5Hsn7ZOPP7VVa1bZzt07JUPdsHGDZNO0jXjU+0js4MoVK3WdAHQwkNwvgqpNmzbLxY82M6tX92gO8xzXh+uECQ71SNQmAvpgu5gTcgSktnZ8wkZHRyTpRFaucaM9JDmtphYTrmDi3rZrHjBXiXsGUysYdy/2NdQZY78nwRACqvkOvlMMg1oVJAQRN0TzLTmRJ5Tvah+PMSJBUSUPAZ9tYhsAhKupd+5ot2f27DHcGrdt2Wwb16+zVStXWCdrEK1Q5F4+owQD5jCcTwDCBHOS9LFSceHMKRVLYgUlic57Re1GtPRoq7jqpVksfXJOdpdJ9lDHuHCH5KUvKVx7pLowtHhW8Dextakul+cB7zCEDx8+EpN8iTrTCxfty7Pn1CqIey9X0tQuQmtElphG4shvUuxpuYdyYa7l8Vkkm7yMKh41idXMEOYZuPQu/q8FEH5dMJjGc+xH9fET84dkD4CQdinMy3v37ijpQ/L2nbff0UBBCv7pJ5/Y1SuXfY2E6ZulxAMzyGabnVmwTZs22osvHVXig8/82U9/JrdQ3KkZJzSxn5mdt7aOToG6F4+9pNpBepliWPXZx5/Z3Tt33YSO/p6z89bcjheIGW13Tpw4bj/88Y+UZCFugIG8dO6y3bt+11q7Wqy1s+qI4EordzY/8cpxO378mL30wouSsX/xhbuekhSTzFTA2J2mFQN8EwwhDrbU/s004DLaa//rf/7PduryZVvoaLMeAOGG9QJ+THkaMvYPDtqD3kc2MTdrEywes24qAxhcYNPCoS416AyGMGhoxQSq90rBJWwded0EHnyjTovcvGehI/AIExHfp6rR6JPQ62UimK6YBgcWMQiVifK4JEnQ2BIdEOIuisuobkYDRcHOEOJ2ysarSS1A6D1jooawGtiV3M9xWuqnVgRxAigJoCoLnDPUDgBrHilIj2tTvzronMK4q2SsSvljyuhFJkqF1imrryBc/bPU6CbVBtQCUzEQiVnMjFHhoBfH5Ne37r1PACV8FmCLDLJnw2c86596q0UA6ZOp6kkXwRMf7X3SXPYbxhllU/swooixF2AGsF+xDx6oRj8pj309EAxL9JCSiV1EbpqMPnI1Y3KPrQeFi35P1zJGbgZGCRBGkJ8BIRtaGh8aTqUZyzKbSnnJl95ca4vay/u31O3ShrXEOAxH0MzkFeYLaYusKZ6vX/xjI4xcc7C0ccy1x+4T1uWiYSrjgJDWEgKEN2/bdF+v2fCQ5EqtZLcxVECyB2CanZKsk0WXegDOSbLC1lbVhqmNS2IAkVuGbIuAiEuAHJP/w9SRMY7eeXwGYE5jeGrWZkZnraGpwZq6k/ulEhzNNjM9a6PDo3IOa+toTYt+i+rFYtxT28N3M97k4ClGyB0UAZ6wBoAt1cY2NyfnUVw4MSiBhaD/nc9vjd3kpBoMGt8VtVvxN4wtyETyHXn+JSYu6jplGqGWJ42S4jB3uI7BwPOZBPrdXd26LjClHkAPq+aQgMqZ7ywxSKonD3wj6ZLPObGgIWFlzhGgqgl2Ys3DqTWP3whGk6FFlBwE08ZnuYGOGxSwOcc8c2m2B9UE5EjH6E2HvTjf7bJSd5bVGkJbj9RSwJtCp96g6v9X9Umcm3eQ7rWO3Os21cp3Uj/X1paTha6K8TUn2ifIhXXGAZ/PFVAzVQ70NYStmnQAEzVSApJeqykwOYc7d8LbNXWbNSvE0oqSZKi1DD/hxjb07U3yTsYJ8ieY7+9869sCHDCHSDBPnjxpX5w5o+CK80R+jeSLhAjXnWCIWq3BoUHVBx0/cUJs3sDggBrT8zwSWAJC7Oa///3vi/Hj8V/+y3/R54eMWHNa7n8dbhqz3QEmASaMItcWOemDB9SH3RZ4Ro7GA9nm6jVrbM3qNVUdYn+/9ze8dk1sJAwe959xMjExbXPT8zJMaGimfQE9+BpV64tiAOCJUurWnTuSS7e0tTrzTk2tgDyKo3mpA5g/pl6z7C9uDKSxVjCEcdcaiU1oKSO3WY5l1qaQNE9SnuJW+25g0SxDO8Az9YMwLtQHYpOPVHT71m3q08ZYpDk98Q7rZLi/B2xJeg0vYijKGyqzNweD2echgcHlnC4TzF201ShhtWyRWwkIqx64kcSJPn0OCKtWVbRbIaHS1bVC849jFuM3zbVqlfsIaxNBOWPt1Jkzkor29w8o5pDigQYAkbyP+mESQHU9MsoYIuKNam+tZQhL45uaffG/F0D4hLiuZnVZAjB6DLMo0vUkfWOjrduwQckd5nT/wGPNV2p+Dx48ZD/60Y9k2sacv3blqj16+FAAjfWHtR1JPXs09w2TFwyv2NtGRsbsV7/6rdjfpqYF/Y3Pn56Zte6Vq+zYsRMyhjl69Dk7deq0ffzRx3bmk9P6rgXmdkrCKK6ZXbCFqXn71ne/Zf/D//QfJCV+8OC+nfzgpFQS/X19ntBBYdRGexfTfMewZv2G9TqHYy8dU1JMNYe//a1UHSiLIl7lX7UfU2ldmTL4ihf+v+Vl8lYBDAIKG8zu9fVVgJAidmyZV3UL8C3Qn6W1XQtc/9CQTdGMnoJ9Cj8TMJSsUv3tWjNDmMFgIp5cflAAQkBhOcFSQbc3BA5AWDkTloDQzREqORGXL+rhPGu0NCCMxZapqgCypVmBXaeaMiNdbFDzZP2oITC8JzKBsC1N9YPpd8ezfhx6KENUFAIXWaSSJsqgoGTk6vbspQJ7l6vExHoCEAsZU5K6eHLJpR4ChBRAR6ATdYlFdk9gULp7r0WJ3okOMAuHNfVPjO2jYA4LyWwJAqIQX5LVZE4hMMhP9N/LxfGF02oER6V0J0ladO/DXj5626lFSNU7J/e5SRK0AC9uvOG/uczEA7R4vT/j1wK5KEFRPOrvYd4460BSKRl1iFNtsmVgHJJRBQ2YQhQDJoD3V5nzXwcQPunzymSNrkPhOJtZ6+I+Pw0QxmeU1+/J5xMiPgeDXHn6EFJH2Mo1Hh+zwVu4jPaZDQ8LODY3NFhnc5O1A6iaGtRMGbZ/bo6scQTZwXr6ok+yRpsLgDEFKJLoUXMyNaNaA34IxmHkcjYv1TeRVCBI1KaHZXSSUBE8E/wCCBU4tnmPQL7T1ypyR9QcADrcOTPXn8m1mFYprixgTPixNXodoWSGyN9oO+HJCjFdGrskXLyWKRgMB4JVQ/rc9D21sRC4YQ0rJe0xFxobFVjzGgBamH64cZabAbBGAFp5Xk3TJ6N4v2IIy/ueW2iwZyT3Rf2L45+OwXtzhmQPNiwMsSIBqOW2SEiVzs2uPvCgFVA+NQXgdvDLQ3/H3TEBO8xbBKxwXE1tH2CDpPKIcY9kVQYGnhyUSVqSustMJLW6cZmqJ/1U90ev2zbaK3l/SAehyawmHWcwgzK8gVkkAZKMSmSTzviNpvUAh1TTHUk+B/EeoHs8VrETi+fY8pJRBehLVnuZmCPWbc4TidfG9Ruygcy+vfsEdmHfCJKQggKmYL+RkB4/dlx1u2T5qSek9pBG9VMz03b8+HF77uhz1tHVpVouwODNmzcFxJCYUpeITTv3GrYRGRhyVOYWbCDAL+oEkZbibgo7wDUFDCInvX37lt29e0dZfQI1QNLGTZsEUKmfY3yzZQLOYAQxksLVFLdxtcACDI5PCDSMDI/aOK61yhM3KoaQYc22bQ4I52bt2o2bcqzkHqKKou2EaldnaTeT5PuMH0pXxAAmdhkJ5hKAUI3ViVda3aCI8UEwzM+qVSvE9sFQ0p4DcxhqBzdv3qREjkDvqlViSvmXBLgayacWWfJWKHo3u/ojZc9rwErau1B/JQdjAcIU00Wpy1JrehWz1D67PCCMSKdkCH1k1wNCLyVRVOK9suXNQHsUHEW9fdP45JRNTqtBmtqPAPg/+/xz++RTT0w8etQrxQjyPua1t5/xJLH+DclsfbakjHOKeMPXpv8fEMbdznFrUoX4tXX1HGzbzl271BYMVp55T1IR19vnnjuiEhDqOn/1q19KeQCrruRJ8tVoaXFGG1kpNfwnTpxQKQhtIz759HO5gDYlY8rGhmbr7O6yrdu32VsksZ59RusHvQAxv7p3+67kqLDfgWtZd1i/1/WslVHN29//nhjFK5ev2Ccfso7dt+nZKe1ZvIn9kPeiHNqwaaPteWa3vf3227Z/7z4lbjG4ARByXEo2+YzXystx4j/wRwWEMdUBg9MsNBkQ/qWdunTZrKPNGtrbbKG9RQ6iBBaduIHOzNkoLqNkphfmbXRywsbIvtNnh88ROm63BmylgxWJySTUW8gaAYPJXrd+/3F3tKrvU8VA+ZEr8FLRPllZrwcLsOPAMLmcpsbtcbmDVfN2p97hRu0IaDKtYKFJfZbIuPPjbQs83ap2GprlyWEKyWtaNMJeuAqgfVFhg4msPXb1ARgIEsSIJuDDa2oeSziKlROr2rCfBAhZxIqsWhFABCD0NS5MbqJOLPXGSRbYSKjcYroyoFFgmmzVo6l43IPc9kPXzK9dmesISUmYPjCxI0Mi9s5X0swOspnWMG65CDFZfvvKkmoaPBiKHkHVlhaSnahNCgFL0TA2mMcAczXSWf8u9ZuSbNgffl4+3qrfY8MqmOwE7erBYAT4cS3jc0v313zfl2j0vtTGG0HyUs993ZxTBpYxbRNh4SdbfUP5uU+TjZbHVXNflzyZxQxh0/ycNdG0ls1gdMwG1XbisdnosDXMzWtOd7e22ApYmY42Gx0dFgsBa8O6EuOdoCqAm2pMUz0WQEn1qJK5pzrVdLoAQkmHF5BQNltru9cAcv+8V2uRKEkMH5vCwOMBa2putNZ2z1ByHGoVgcHBHA65rGeVWjvGmurnNFTLceqbaNwbxgrfnWtMY3span1zQiYlrcLkRXW7Ao5pHfGsUS0znxpvk+nkeGRak8BqMGRi3OJ6RYsG1g1+MstfmzbmOgBsM/udWsnwmdGaQrV0SUIZcyLGt0tmi4dnAbO8PhxP+dPMDPXDs7n5u6/JsDKzznq1trgckGuZEkti2eTElUUUitwxluBesu+4wZdL+cqebX6/vI7JzWX8OstYRuUXVT1jAFdXMTTqfAVCGzHKgi1uVVLDazErFsQTqc6zB0uhxFVNOcHThHqLJ92TACGqDgAhYx6X3SOHj4jdA7R1tLYpuMGqHxnVJx9/rONa1dNj+/futTffeNO+853v2O9+9ztl+smOI9/kFDCoQb7F9UL2ifseoIz3ww4CGMn6I7XCBAZmB5AHsAP87d+/Xywl5hOwdDCFjB03g7ouw52bN2+oTli9QtetE1u5b+9etZZhLHIPR4aGxHCThHjc12c3b92WZBvwy7gfHR7JzqU0Ltd8pxF2E27Aa8Rwcs8Y97fu3JUJHwmZmakZm56cEjjFaGmh0U1ypqZnVL4CS6em8TI/m3PDu7pbQ93T7NyCtXfiu+BeB0o8zM/blk0bFQwDBLdt26oegkhFAbuuAnBpOCAwWtwQ5zRrznkCwAFh2sfS+C02umq5J9kdydMisan0fGKBllrKvzYg5CLVJTUicevj3eelA8HK7ZPEfTN9HqVMcHMfADpJs4nJaRsZH7Obt27KaOT0mTN29vx5G6f3dZKHuyGTX32WSwJ0zTVqLPXH+mWnMtorE9C+Tn1FQFjnZbCcnDvJK/IB/NFrCJcLOOr+Xm8ek2OYlPzQvUmKLBI6zB0cO1n7PRHUp/ibOX3kCD9H5GT885//3AaRWNPKSTW33qKCNZB5evjwITty+LAdee45ydExu6IekBY0vAxuh7wqpRuHjhyy73z3u7Z23VolL9999101lo8+uawtistRtDU1aS4hiX/uyBEdDy6k1P998dkXNjwypFYWQUiFKoZ1HMB55Lkj9vrrr9mG9Rvs/t17Oi6+C9dzFDcu/SaONLH3W7du/lcKCFtbbHR6QrWBAELi3imypwBCm7exyQkbn5lW6wm5PJHxwlQGp53CadRx4NKAMDb4YAo9WPEhVNYpRfCdI9GCmYsgzw0IfOKy2bNYegY5zePkLMrCBZzjh75QZG3RILt0CZmX12rAjgUzJttirUjJVEZafz/YMLf57wEQ6jpGtivN1HpGKX4PQCU3sRTohcTy6wDCqEuMz3U2wx3VZHRRpWJSwB75pBSgFiAtv5Srnyz0fSP1+63xRDYomIZgmqP5aeF2WAbaSiQkEMhxwhpL0pMcGVk0eE0AwpINDFC4PEPom9aTAGHJlGvMpQxsJB0Wiy2q+VGuxx5Y1ocTaT4tx0Y/ZaGvrYBc4sW1sX7NplmCvvrjejpADUAYdYQL1kwARb0PgfvYmA3evmPT/QDCEWucn7fWxiZbt2KFrV+9yjauW2sDA312/8E9G3jcJzZtRc8qGVTAKEjmSL3Tg/uSqAwPDSlApMYQiR9BFPObQI5NiCCV92AOQp0gG1m4pcIGABgJ8EOGyXuHB4bt7o271tzeZF2rOhTg85rBwSGNf8mSF+jl5a1TgsnzBZCAzxNJYi8SyAopp49NBxdIFgXufOHMSZLMRBbuxlFLV38/Kq4/JVAS8GRDlIw11S+JzYeBLyTdmS1Tw2YHrFqPU51d/agJx9RIIGgs5FZbCVAliXuAwTJxVh675OKlxDx35/F1RPV207O5mTvMoMtRcZEramTlJF0ljTTnUo1SJCGDWUU+GlnumNsurwU0wqJFYs3vhdydSZiqV21l2x/n5qY9MNjuEEoAq5+pKa+VIeOa6CRi5XItjQW0NiD952cIAYRk85FuEhi9/trr+j8S0mjNcv7cObtx0/tx8RxSUWzWMYcg800gdO7cee9piVMl7uSpD6FYeBzHh9x1kzFGxh+zGeYsrA5gkPnIAzBIHSEMIll+HAq5jsxlZKHIseRGODam+wJDhqnTnj3PiFGjxo75Rh0hLqmwlwBBJQYSW3z40GE7+vxRSVIZY9QUwz4QZAISo5coDAK1wWr5Qd9bnGBp3dDYYLNTXuupdUR97gZsaHhIawpghGbbjBGZMiUTGo3LNGmIn+TK3tllq3tWae1Rmw3Y+eZm27xls9qBbNiw3tatWWtrenpcDr8wpzXM15RGawmG1/GNgKjPEHdQzPu+5mKVpM77WjI+yhLNSIpGaUGKs5baf74KIKx5n4LGClD5pSiMoySRd3CaljsHhuoNOG/zAMPkf8F8GoPdHRy0q9euyRH6vfffkwv0oHrQTnt7seSYqrkdLvKJKcqtI5ZgCGNt+0MAYb625YcsYVyXAuIqa5hY5KV3+trVdrl4oH5Nrj/+P7TlxHKAUN4h1iC5tPau+Tlbv269bdm6xfbv2y91hs/vESXS6PWHURVj/9Kli5L3jgwN29go7SBmbE41hHMaJj2rV9nb3/uOHTx0UOANlcF7770nRp/5L0OuOfaVRnvzzTfsxCuv2MFDh1QGcvnyJX02SSquFfMaNYBi1CYnw7bv2G6vnHhZrSPoJ/jRhx/qWO/feyDvASV0837o/Q27V66Qe+mLL71g+/bt170jUXb61Gn74osv3ak3tURxN3Cz3bt3quH9N8IQIhmFIawko39pp2EIkU+u6LKmznbrHxm2qblZa2vr8PYTSKsAXAtzNkH9AjU4LAzIZWjCudCQDWVkLJOSlIoZoweFBnMFED3LmrIyalJZBbUZiKR6sbz5JQlh5UAXNR3+hbCZYqiKejtl9BY8k1UBwgQKJe3xhu20jZBMpJCD944EAAAgAElEQVRPKXMkwBG2w84AJo1odh6NBqwVqZJkiGXj8cIRcNnWAcvM9NoMbhn8V1G5X5qi/03O/Hm06GOvfH3KDBaAId8T3dPE0oXNc6oDjFYJ5UaSA7xoiVCArGD/gtFTPU6SUEWwp3rRVJuTe08Wx1uxHb7F+GaQWjWov4wX4ItpSNp/D9TS52ZZbCr2DulLTOaU5YxeWQEIlclJstEqORHrc9qcotaikIwGCIzt1TOa1bUvHTxzgFk4fD6pPrP+szQal6vp9ETasvV9S2HCnJAp6cAkWY5opR7U1R9vZoyLY/NR+FV6GAYgpI5w3poB5NR4JJZwHobwbmIIqSFELorT54YNtmvrFtuza4f19j60mzeu2ZWLFyX/2rRtizJ2OCUSNBE8njr1uRgHJGy0ksBan4Ufy2seBKIElzSnJ2jDkAbLaUBlyCh5nroCgn6CNbnYTU2pmf2Zz76wrpUdtn7zOn0mn3Hv3n3VDTGCeQ8KBQAm76XvYCgLvD4QFt1ZSALG6Aeo65jWqAChzB+Bi2mvfdOmlhgqZS4Tq+Rzp9ZNVuxPal7vLKDXMopxT82Ds5tiqnfgu5TYSdLPsh7YW0DAvuSUXFIA4O7sUtOoFwxZuid1avsU+nnUKgXKcad5nl2HfSSLmRMw9XUAGah6PWI7PpVqE1G7AMIwoEjyTIKVOMdQMwiQp3YSJAzV8zQpBfz4fW8AqPM6tReQUY9/N4CO3rRKAHDOqR2S1zB6HSEAifHCMcMGwp5henH/wQMHhDLoSTFyESeXub0/BiDEJRVwBnP37be+pbFIewmCKto9AAzl5tfYKDAIoHvu8BG9DjdfGDsAGOCF4x0aGVE2/97du9bNvOnq9DYJ1EtOTYmdY05g0gRDyDzlGpG4AQzCUCJF5VqSsEEaimW8f8+gAj4koXwfYJCaxN17dtv46IhaVQDQmPd3mL/j40oUME7Ymxi/uBByrnL/I0G0sGBjrDuDg6mNCXV8kxr/AONJJZLnbdXq1dbe2aGaYcYF0llkphzjwNCAmEiYBYyu+BugcHJiUuMgi2ASCmBPo76KcybYpV6R1h2AcwxhYDlYk3BY7Ors1Bjj3ACb8sODxWxuUt0+ZTECf9oMvKWPxKhlInEJQOhjKwBYqtmr2zQiZFmqJnB5QOgsZZQS5Y/MJkhlIORyM08exdqV4hn+lIwMUazNLixYe1enlGvjk5PW29snaehnn31up06ftjNnvtD9Zu6WpQTR6objIdmm2nOopae4u/qeVpWo+F78FIawlJt6lryIL5fYkQP5pqf+NTKEy4JBTg+JPqo8kqCqg53THhr9fpkHn3z6iSduV3RLJr5582Y58WK+cvHSRRsf9V6aivmmZ216fEa9+zZtWW8//vGfyEyGtfLDkyed8Zv2WJ7vAjmydv/pn/6Zvfb667Zm3Tq7c+euffjhSTt39pzYSZWPzM7b5PiEe120tahVFesYddLsWySO3//9+3b23DmbmBz3db9kyxsatGZt3rrF22W8+IL2dNyYf/nuu5KakjALRlEcTTKnInn26muvfEOAEDkNoNDM7vb12f/2n//Szly6LLnoivVrrXPNanvQ12sjE2PW0IR7VoMKpuk9CEhk0lE32NDa4v0Km5pUkA9ojKb0VR/CCJp9NJeA0Im2JAHMgMAXglI+50YzJR2R8lsp8KkBC3IxrWNLCkCIKAz5DrKJCB5YLAGFbpvuAZWvybjAuTQr2M4qf+e69ci1+X9T/8PExkVAJuC04JkRN0FJdURPSfOUwc/SgLA2uI51paYhagLcnlVbDAgDWMUylK9dep+CsmRcEZkTNuaodYvX82+wqvmzAgwksMX7xWpog2pOEzbVSCUwKHmSMu2JbViG9fLMutfrYLSgJTW7CYb9dLXhKchLzpa6tSFxS/IAd5J0V8WQ8US9kRIKsUkX4Hk5yWhsEA7cQt5S3SttkkkqVzKEZcuHrwsI0+zKhfoVax0b6VcHhSWYi3uZ3U5Tz8p6ufPTAKHq1AIQpgzvUmA0TTy90l1GEyAEFCIVYZEfGbXBe/dSY/p+N2FZudIO7N5tR/bttaOHDtqj3gd2+dJ5++C3v1f2f+e+PfbKax5EUndA/x9qkk6fPq1gE4vrt958y44+95wbYMzMqFcaz7NhwPRgWEEwyo8zEgP2+anPZUzCe+iRRt0OjewJPH7605/ahg3rbN/+vbZt23ZtBGQjqSGgQB62YuOG9ZK+sUHyfj6Xz6M1BqCBeQJQiEbw6rEWGXqz7FoqQDE1rSxqmL9Erz0CbaTfzBdnxN3QIhQAHW203nEZLGDQgU2qWUr1HgC8MIDiGDgXdyp11jDLv9Xrq00Bvgd71WoQygDGfMg3qd90Ixg27mqN92STZzMC4MZaFOcfElP1e0trjRjNdExqUD0964xlA91JMBnyXrNqK0TPNtwWMX1J/Q9hcr2ms0pUEuAhv1P9phQIwdrOKmiUnLihwTpIqKqvoIMBQAYggvWea+Xg1Q2AopYQ9ohMNg3ncTcF2Hxx9qyCV7Fp1J7FlVlmv/hjAEJACM2ckWa99sqrHqhdvGj3797V2GTMKOu/ZbNRV4jLJ6CODD9SUQVKm7dIsglwvETrid//XrLOTVtwBgW07VLyhflGIM/5a+wmcy/uP8kTGIQ333xTc5m5dPHiBfsAk4cb18UywNghpTxw4KCCTurrYP+Zm3du3bSbN27YlatXlRTiO+iruGP7dpkkIS3lPuN6qJYVnZ2qkcz3dMolZdxDgCsgsqPDWxlQF8neqyRDK7Jo32dUgzzrxlViA2dm1G8NRpRehMzZYCZq1sSGBR0zdYoBkDlGxhJjGsUCx6vjSyoB1g6+b3JiXKOGccvrWAtQRSkxPDeT67AqFinVDxb7WyQeHRBWybwyEiuP96sDQoeJKhRZwu06YqrqsytAqCmgOMKldl5x72TEyMSkzSzMW+fKbhunx2DfY41RZH7vf/Ch2rPQiN77qWIaWEl0uc4wz9xATKYePHwkmW9CrctvVf9GAeGTAGD9xRIgpFdsewUI2UtRADCuSfjA7DFWN27aICMpanvff+99u3b9mj24/0DeHrCCqlufnrep4Ulbu3m17X52h+r0UCVQh4wbKZ+leDSpEKh3B2j++z//Czvx8iti889fuCAZ+43rnhBmT8JAZm58zlo7WqxzZYdt2bpViojvv/N9zVXaXnz0/sd2+dIVa1BJuvdPdhsV3yMYQ88+u9deePEFMZF9/Y+ljPjpT39uQwMDYuwnxjECowUfCoBWGdfxHUjrvxmGMBnLTCyY3ents//0V39lZ69etQZc9XpWWduqFWIBMY6Rba8yobSbmLZp6F9kSoBBnNNgD3FLkyPcrJhBFhCvu1PP6CSJ8fozr0dwLTyLI5uJNvPUZiIWKGcIU4FnXqR8KeI13iA+iqALCJKkgfkvsXolKYYzhNR3AADcOlpZweYmybQIwtKao/iE9hP0s6lZnKJFgh9NxOIevqRjCqaNWruIipQZSMFwZs3K2ZM15aU+PZ3zIk/SiouMj9B3a+0saghjwQpwUsMapvC7niFMxjQRieR+knIPdEczNjU2O69FcrmVst4FI8r73bTCrbcJjJgI6s+IM20wrTJ7cOmUtwBpSi6vte0eCm4zBbbegNYlvekyJ9faCCKj3iekXGGg4YFxAvDpAjpD6bU/EYTl+1m3ygVYj3oGD1wr8JcNZZZgOWMMi+WOOq5keJHTxMHILVpda5nGkLbF8eYES/rsOJF8PZ64tfmTNexe2rQr63TqPAsjJ83ExRt7PUMYgLD+85c6nKhrIYuNqUwTvbWwjob1Igs8OmpDAoT0IexXUM/Gsn/3Ljvw7B47uPdZ6330wK5evWynP/tcgHDNhjWSlZC5AxAi2/r9739v165d04bE36lZeuHo8wrCyLJfuHBBtVHIyhjj+/btteePHlVQy9qFfAyWkWtLAAyD0rN6tZref/bpZ/a3P/mJTB54/eFDhyQT5TMBhefOnbNtW7fYs8/s0fcCCPleMtcwCjdv3VDChAC4as4+IcaB0Z77d6aB7wmZOaNm2Z/zljfR0Nzr8qi/SK0WkqmJ2+43a13OzdQ1N6ua4shiBiCMOoswGlGiJSVcOBytqRTYp4SdjJ+KGkX+rl57mGNE781UdyfwFgZkUftIXR1tjQBpkavLLCcBrtd8aPkrWqX4+XibDmdUqxUkQGgGs2qD5OY2rirwvcFZQ28er0QYyhoBlBkFjMhPkTxxXAq6ExjlOcYQjBLAQfuZpKG00ECSDmPpzBD/cr9gmuknSABx5oszSk7m/ShNlKWC8XCAjHWltuCpHkUujSprE461s5IevoCQlatWefuJZ/bYzRu37M7tOzY3Oy0Wb8tmet3tUaZ+44aNAii0hFCfwOvX7LmjR5VtB2jdf/jAPv3sUwXrzL1Dhw8p2QKLB7ijfxjvGxgYTK1RnK2enJhSoPjyKy/bc0cOC3jCCMI0AlBxu13R3SUQCOOP7AzXTcaOYo3JCbt86ZJkpSPDw1o3ML7huHbu2ikfAc5TbFFHZ2YH2atCKk1fP82hBAqdhWtJdaguhdX4Sf2HHbzgAEvdk/dLdmYY4OatWkjkhItxvvKOfDRWHJTSrgZTGJdwC1ClvcoZcXdRV+JnZtYmx8f0Pap5VpLTe1oq0aFCvOTknb7Hi2bTLpLDKh9tkoomkWa8pEwtxzaeUig1g2dxYjOgYCrpqUn4xtiMZFD9pqsUU4r//FoSM9D3kVh1Dtlfw4JIi9v37tn5Cxft4sVLGmeXL1+1/oH+5Mrs98BZVI9FSCKQOABowi5T0wowVGlLnnvLZGTqWMQqmZVAdHVZc1xRrmPVWS5z3qGpTy/Mt+wpe/lXlYwuxYI+STZaz1AulyDIh0fLFltwYy+A1/yCpN4kUXEnJiFCEoj6ZPboF194QfPpH3/6Uyl0mKvac+RM2mwLM/M2MzZrO/Zus32Hn7ETx49r3WVvpQ6ZNUHzlX1mesY20uv0mT32vbffsWee3auek+zrMriSfHjQ24rRGW9y1rpWdtmadR4vUON4+OAh9TolgXXxi8t2/+59a2ondvM9hXHE98Pgs4a98MLz9uzevUrwktgDoH78yadKDvI9JCmJj1pavWfqzh077Nvf/raMur45QEhj+rkFu/Xosf3l//PXduH6NWvs7rQGrKU72qxj5Qqz5iYbGh1Tz0EyoTCEsIOtWL22t1lja5vqCMnG0OiT17mpDEXw3sOFCzY97YCKzVaSPH46OqXLZ0PQRlYwPJo/WrCq9gPl4HZA6MG3NjJNWg8jA7zkzywAofT5Cy4bVe1Okhe5VASZT+Vy6tloB4QymElH6aygP2o24tB21y1wcdw65qWAV3zWItnhU6fZouUgn2o6xAA9FUuVjrmQc/q19k0sHpFtj9/La+ougc3uJkiGvbXVNxkSA4miLz8rWAEvhncLbp5nwrLxhtEOQROZe6QwvIfgiM002LryeoupTNbA0Ti6vBglMxfAPAeKhfwirk8+7zo2Ml8HpXor45DyPoa8sgTNUWtRf4Nq3pf7FrlJhgL65FZVuv3FtczJj2IMxb3T+aZNKc4zDEg07grJ71P2EB/XSd4a40KOjAomElCOfm5R77iEXFUMSKpHCUfHajzVmSnVHVQAQhhC6gP5ISGHw2gDPdtGRmzo/v0aQEh/r2e2bbVd27bYzu1b7XHvI7t184bkaoOD/WLvWXwBbYw7AjFAGXVBBBUsytjnHzp4UAEuGUE2Fn54DQEVkjMK3gGNqAaoCTp//pw2OpzRsHpftapHgBA3xL//u38Q0Dt2/Jg2LQAfGx8bEbKW/fueFSOJmxoSGeYC4wiwyibCnOBzwz0RYBVjiHkBsxW9/whwuM7UFgX7LMZPAWGrkl2ALxlvZXbdmSrPZKT7nv/va6/LW3xNd+YsFdEXhljlfM8gML03O2SGU6YchueyVDIcXtXzMLFrVU8zZ/ZQC1D3FU6hGqM+UF0Gr9q8MGyh7s57C3KNMBoJRQb3EDYHV0ZnnQBq/l5JQMPISj1NG3V9AQ2Sk6aegGo8nuS7MHsyDEmmQ9E2hOsR9afsb+Vr+FzGIdeSvyvpCWOLI+LEuBoXA4auXL5cMytqWcDaCfOk5xazLUuvAE8ChHPTc8rwt3e2i/mlznZwYMgmxidt/fo1mjuw3Af279cc4vzJup/84ANJJDnnt9952/YfOCBJ7Jdnv1QtF2MXSSa1PQReMHIffvih/fKXv7QrV67a4/7HAukkNbiX/f2Dum7YxW+iN2F7hwJGagABfD2rewRWMYHgeKKpNfsKr+G60nuOe4IMk+CN+U6wSC0eAA3AwZgBdGkcltuwI8GU6KgUF+W6HoxVjT2MmKiUOItIos6KP9bt6u4oWMltptLC7HLP4M6zU3ZKASSvBMbyFCy+jNsiseEJDcU8iTH3KZSYeVB/rP1pDYhjif2gqC7M7cFi71puXynlk7KxCWfzYAiL61Gqr8qkhl/fSIyzDzW7Mg2l28SUDGOGxkasbUW3yphuP7inlhL/9PsP7Nr162qBwlytQHcFvEj4KCbt6NB95zXM58HhYalEagBhIiKetofW7NnpxTmBXPi6xvV+2uf9oc9/ZUD4hC+oB4YCg2Wda4qD6z+iZk9I/XBk6FbGmQ0Nqq13Fn3Cjh8/IRMq9jvYvp/85CeSWEYyk70EFk+tX2Ya7MAL++zg8/ttz+7dNjw8JCUC6w77p8zHUEHO0FT+gOSYL7x0zFauXKV16cwXX9jFi5f1Wtyx1RReRmQztnYNpSFbJUtnbUAuilLoV7/+lfXe7reRwRFr7mywBjCkcpELiil27Ngmd1QUDOs3blAykX6IH338sd2+e8cmxiZsjuNXT8wm6+xqt317n7UTx0/YS8desl07d32zgHB0dsFu9z62/+snf2uXbt5U/eBsc6PNNTfb6o3rxAAyMQaHR2yIzYuFhCCjvdUaaTPR0qIeLwBC7H2nk7Qya87TBJqf94JNwADyBiYf+n4CHm68B55aWopxxYVLUsAUMMeT5YSrXUgBhO48FZ/G4PU+KEgU0NGHc2RiCHMfHbc8L+vmlAWcW5BjVWR96gFh4YRT1/K3Vra63OSsXzwqJufJgLDMQlU1jX6FsjV51EKGtDZfUX/dkxaMYDD5N65n1BOxSHLvuMxkLb0Q200RFksJPaBDTkXg5oW+Xt9E4C2rXmVy3EghzFuQvfCoCQLDwdapAGeg61o95E2t3GhKMjXknyFVjgUqgb4Az/VjrQSE9Qt5XG+/dx6oVnmITGnkGkLf3gJgVotkNO7+OoCwPN9YvAW4E9NRHmsZuDxtk4kgIDKy0Yw7f1+AzCLQKcdTDSDMTE0FOpYzrPHNRh0/U9/QAhByHycnbXpk2IbvP3BTmeEhNa1vaWywlV0dtnrlClvbs9JGBgesv89lP5JrNXhygc1f/aYWFhSQE9wz7xmLNHWn6TwJIrLEamA/OqbepJz/mjU9trJ7la3oXGlNrdTYzsnKnM0AWZdcCxvo2TemzOO1qzfEUOzes8uD0/Z2SUFv3rhpl69cto3r19uunTvUEwmQoNYmDQ0ZrLI5bd++XRsktULBxHMP4lxyM3hAkFyBqWtI7IGUD14fHexAOHjKVU0992ZsYoz6DOZzAoFJ5QCoCodVZUKjRrfolRfMe4ynqK3z+j5fD8JRM1gVl1jikJLWq6Lm0RnCYPpSvXaSc0ciUIm9XG7gbSCCtam+y1s/YEyg+j+xfM708B0yECGBmd1Rq36tko63tmpMAArdDMGBo7sWevIqAKFLUOk96M6z/MR6Rk8sxpfL4L2+kc/jb17L5IDQ5U0uQ8TwiDYJsW/lBNcyBMW/NCCUM3dKCrEeI0Fk/163br0YbqSeJD4wzmGfJ+kBC3fn1m0lSWDIt+/coXMnGXL23Fm7ePmSQBkJj+9+9ztKiDAfsYH/zW9+ozpKvmv/wf1yBwU4YgqCWQzyry4C+PZ2Z8FaWwVKYQaVQFm/TiYs7EcAUHrNBXCEcefz+D6cSeXKuWatrVzp7Sd077mPiguckdJeGet6UdPqycBKzcPromkQK1h+JBMX/4vLqGsC5kV7cQkGK2ipur/k4M1RZbYubzapvy5qm6TgifY6UR7jtfr53Yzq0BB57JCN3PRb2qn8NP/bAGGkHJJDbzD56dhrgWPtQA9AyEt9P2pSizMBwukZGxkft6GxURubmbbegX47e/GiffrZKTv54Seq12SNlCFXGOakOkVPTHO/q7WBNc9b0Xh/SK9F8VEg5VVNjLr0Lvr/RUAYiZGl6hd1C5dkSdP1SYmKHKsXt1etklhT2tvslZdftldefkXr4K1bN+3Xv/6NHIyjZ7ASonMLKm9Y0dVtL5140fYf2i8weevmLfv0088lLUUKjGqEPRsTs+dfeMHeeutN27hps5Qpv/71r+3s2XN2+/ZdrdO+Z/rU4n2HDx+0Y8delHsxCbDbt+/YF1+ckepndGhcLanaO12xEvsH+8yBA/tUd/zGG28ktcdde++99+38xQuKE8IojCnH3rJn7257/vmj9vLxE/ImUPzwx+xDGHkWsij8jM4t2J3efvvrf/h7u3r7trWu7LYpW7DpBrN1Wzdbc0ebPR4YtN7H/fbo8WNr6eiw5jaYQRxFm9SUHiA4PjVtU9TfqQ9MFCEXE6gBmtSLsJEvsJCD1NlEqbcJwFE7vVIqItjDusxC+do8AbWg1bKHsQxpgU9Gy7wessPtwH2BlpJCTX/dbCAyxhQnhxRJoWoNQ5hW+jjGAsOVgC3A17IBebU+Z3nTkwP2CmyWgDjq0QSlo1YoXELDpnlRnc7y3xSgMI7bM4vOBqqZtwEIsdP32kBNjjoGyxlcB4RMNoIosRl1gDACNGX9Zcjgk9QNMVLgWADCqlFuddGDNYitLN6nQLJwLFXAWchDywW8njUsr05pNpGPqQDgsaHWlLvGsRfFx8G4eA1tChN0jC7beSIg9C+puWnBEKaCDD1XSjSfPJaWfzbu+1ILuTOWte/9KoCQd0RbkuoaFgkcBV+eUQcUNs47SyiGEDn65IRNDw/bEL3OBgfMRkbpIm82NYk+wFqbm6yrvdWmJsZsYmxUm4LPi8qgxKWAnjHX8YRbZcGUuaTI5xkbUchCMPqYmZix9q42a2lzaaVq5jqxvHeQIaDFmjg5nVxJezLDyuthH9noOto6bM3qHsnskCwFq8tnEPhyjYMdhF2M5znmpQAh9UOoLkpAGP3wyIDCFiJDjMbvDlqmZURBMX3J7sU8jCbtgCGf+96zzVt5uASt9r4706bEWvTHK2q9o5VNOKtKRpcVITGgUl15ShJ6rialEIoxF+BLrSDStKjq81hjXM5HEoAggjnP50QfVF+zogepBwP8MDZY1+jzRtsNXAu99svBoOR+NLSnViv9BPvge4t/D9eBgJXrDsMZbIPcT9N98AQk+07USqbyCfXP8h8vM6g1rihn3r80IAzTIc4N6SLBDFl3WL1ndu8WsMKBj8bOJDvOnT0rJ0eO/aUXX1RtDIEYcth3f/muXbl6xQYG+yUTfe65o2IIqfOBbad1Bc5/1HoiK3vjzTdt3YZ1Cto/OPmBXbxwUfcCMyZqcNdv2KBgilofwCDvWZifU6xx/8F9BXPIvZCfcq+OHj1q+w/sl8QVYMn4QJIpUxZJfps8ESVA6AkJgRDFAZVqqQYMFuuxEpR14CE+IzVUSOuKA42Iyar7mcBgKI5SW4gApKULqK+/wWKmkgVisNSrjTWPeyZWMCUkKjAYpQfe6iuvxbEG5iMrev3l3GZoSjOaW2YTibUhzjwYQmfocmWK2pDVO4sWVyTUUwmikvTnvIg3Wb8Ghkesb2DAbt2/Z9du37LzFy/a2fMX7cuzFwTROeeSZUzNBbOSwmuMaxPMWm8UO5XxRWGF/4RN9f+rgFB3rW7Pr4+DNCLrlVYFoxi+Ifl98wtSbGzctNFOHDtuLzz/vOqCkX5+8smnYv58X6rMxViXafQOg4cigNYU58+dt3PnL2pMtbe3CLSxhm/avFGvYw1C6Xfv/n15ByAl7uvzFjKOZj2eASO8+ebr9r3vfVtryejYmNYj5KjXrl5Lte74b6b9JJW1YbpF2cmLL70k4zrWnM8+/0xJLEyN6FyAVBTTN6gpDKFeef1lKYeOvfiS9nb6LH4jgJBQnp+JebN7jwfsb//xH+3avbtqSj8xP2eTC/O2dvMGa2httUeP++1hX6896OuzTgqaOzrpVGvz9NkBVE5Mys0JFi2WlmAI1ZKioMjVBxAQloJxmXZQE1MwKvULoy95tYPsScxW+X1ZGOAIyTfWZPMq+2XqRDCYwYmrJYIKzy5IVqVMuJbVLHVwUOhHKXCY/l8/WeoBYYCFYF5CohULUZx3ykXp1+XP848DCOvXvACI/D1cBpl03EfVFCZmgcArHiEZpT5DGXYxi75RIdGIRtteA+RMYfR2i7GSF4/kJlZW0S09dtL9KTbqcLd0sFEZzGSQW2RHS1ArUPCExV9DaykEuMR7AkR5Tcbih65LXYPo+s1F0KbuOrNxpbRz/tCcDU1/eZJJzRNOL7uCZkCd2Zs0JyKDHkZOKXiPBAGf7bUutf3jMkNYDyozIPSWEw0L89Y4N28tLPQ4aU6MOyB8+NABIVb042MOCmdn6Hwj+QctHRbmZhR4S4pLDaLYMtgiZ3IiuxfJH2UgZeroMisHNV43y4Pg3q8rtT0dCvTDJj8SIwICSR7JOAaMkACDWVIdUXLpFAM+6zXVK1d3WXOr1zy4E6WPEJgtuRwmk5fyPi0PCF32FjVw3lIHoxU3SvFa3arPX+41mmTxmYRIc7S1DbbE21xEBkC14pKo1jEdUtS52YPP8WpYRowgiaZqqf1J1mDv+uDlBV5r6Gfq0ld/Lpi9SKDE81kSmWoEgyF0dznf7MMwR1iOyK0AACAASURBVPcm9SL0ex/JgCT94bhpUN3YYG3tLbZ2XY91dXfIHQ+WARn7xMSUr0+5nY2vDnxf1ArmtVwn7e6jJAwCRNIfjWNx4Oickh9PqoPkvP8VAUL2bUAh9T70vNu+dZtkUTB/sIUcO6z4xQsX7PzZc9bb1yeW7dlnnvX+YEeOyMQBmRbBFVJrXPyQX1OTi7yTDPrvfvdbmcwg7QTkU4Nz/MRxjV1qMakVRELGWOA4du90qSo1gDDpzBVA3907t+3G9Wt24cJFJV7aaWK/fr1YwT27dkkOtrpntdpfDA4MKmlDwgVQiEJldm5G/8qopZTHpcA09u6sBKkDhNrrI1Go5FwolKL3n/6Y44il11/fCxRBeabTE2UFQKl5n2dVXOLtOupUTuP3zte8FPtmU69UGZii/MzEJYlm7e++M/k5++fnpfsJ7FAF9KI2uEqAljESQXKptopkZFoJ8vVUj9MkCWdNpefjnXv37dqNm/bZ6dN24coVGxwesv7BIXvcP6hxpJ6QqAHq/A0ixlLCUItVqrHU5Y5rWSVreD6nrOpAT3kv/i0DwjAWKrf1Glaxbs/gngC8mMOUTyA5xwSIOvvz5y9IReGJWS8T4j5tWL/edu/ZKeCFAuH3//Q7uYUiC2c95Z5Pjc8oSXX46AH71re/Zd/73vfs6rXrMntDko4jMS1JCMT4fNrPuXFYq739ve/ZO29/T2sJSod/+v3vVTPd2/tYXiOUl+UkQiJFUAi9+tprdujQYbWqwGzud//0e7t6+brRu7S5rUlmOCST27pabdvOrfaDH/zATrx8wo4cOiy347Nfnv3mAOGUmU0tmD3oH7S/+9nP7MaD+9bR02NTCws2uTBnXat71JbiQW+vaPi+oSHrEiDssAV67NiCTc3P28jYuI0S3KTJohrCbFOs3dytumVmkBgQslYEWak4uyaoj8XVU2JpS68Cj4TnfQKHNLRk7QqpRg7mMyD0ic7bmNoKRgQIHRRqHUg1NhFYOOsSi1hhJ+woNVPlTwOEOcuRFhuP6X23KSFHyD/rZSWLN43SwU9Lmx9/+m9IKT1jGVm+/LK0zgayXSzgqyEtA1Qkw5ZgT9hoCHbCcS3YwxLIBph3St7lY54d9Ey6Oxt6Gwp+xwUMUKgAkNcUcCzspUsA9lUBoUeYlf492J/yWINhLBezpZzT4nV5468uf81tqgf0sclJfhMbawEmQwmL6VG9ejremwFhrp316xrZZr5TwGKJ+tuvyxpG8sKzpf6ZTB4BPGrVUqCTx3H8LnldJR8GDNY08C4ucO3GH+F9yEW97UQDPf4azDpYdybGbWp42IYfPrRpmkQPD4HU1LS+q6XJujra1PdsdGTQBgceixGbxygqFX67uYIbh5ROxvyfv61dvda6u1ZoXFPDRL0RMncAIJlMMQiNLuvkB4kKLAPPeTN1N4gI0xIBN3qTJZkqUqRgmOanFqypoclWrO5Ugbkfk88RBwyp/ie5eMaYZZDF5yJtBWhkqSTueQkQxtxCMioL/Fmv3/UlqHDvjGRZ/C0BOi4aDdmVMGtuUcANsPHm7G5OE8mdmIcMRSVyUtsKl6qVSUCMoGZtZHhMslwCS5gZB0yeDEpdgxIgdHDL+TqjW2XgQn3A9efhklSvUYx7G9cypKvVeEvhdoBY1GEKpk2ubyuVhV5n3Su6raWtVXLG0dExN05LcyCub1xTJTjTvY/r4kDWv4vgglYmtChwlUSs2SlZmRKjAsLUfoWxzx/MEOaU6NKYo/hrfSKqfAN1O6zPK1Z2247tO8QOwrQhFR0gYfzwkRjtB/fuycAJx1/at9DAHkkmrRNOfvyRmstj4tTR1WF79z1r27dtl5Sa8Uk7lo8//lg1QLSNQDYGE7ljF43r521k2Pv4cd22bt5izz77jB0+dFB1gNQFk3hBfYI09NLFC3bxwnkxDbR/OHL0eb1m/QZ6J7YpQUAikHmIKyn9CZGbdqB+asAEb0bjHTVTyYjEHl7W3MZcis03/Dg1HhMoFBRKe1lwZcRQyxt31IJBbxWRxIpJRRJAKe6w48E0p1E3qFQmJb1j/YhWYKqDLGxikouoqygqN+xwd/c540U3FUgsBaS1ksGa/V+xU+ZGxQRmIJjjtkhwFzFMBtkBi50hl5yTOr/pKRsYHLI7d+/a+UuX7Muz5+zi5St25/59+V1MyvRpylvoNDa5NFCxx+IHn4tiQU7KrDGMgRlPmpVtfCpX+Qiflk4V/1sGhDLkS3FihEXlHNIeJsbWoycwAckcEkzIvinZIGn05Zdn7fatW9oTeD0xusoempq07hw/9pJYRWKR3/7mN3bl8iW1cZmnRo8WePNmmzZvsFdee9lee+1VO3HihH340cf20Ucfq0E8a5bcZqc9TmH/RTaOAc23v/Ute/211wQwMSSi3p/Xj46OW0vaz2IvVk04SbLt29UXlSQWn4eZzEeffGJ379xXi5umtiajFwpr6YYtG2zfgb32zjvvyBiLcpBTn5+yjz/66JsBhBhZAwaRhj4aHLS///kv7NaDR9a1Zo3NNDZINgo7OD4zZfcePbCB0VEboQC8q8ta2trFiExD18/O2uDYmJ5rbKL+pdFNZWQo40sjCzJ1GNSqjI9NuDNlY5OCC25wOUmd+YgJ69KJHAiXRjKJtWFjDsCRF8gal9HEYkRPdjr7pkcjGYckyXEpYDjRuRtcOOMFIKyyWcUiEDKDRBTWD/wqqk+fHcxOBO3LZPuWayC95GJW1AdG8/hc06YZmUBr6qlVsnf5SifHzQhi4prWGPSkOh4WZILd6NcE+8DCSXBM0FtThJ1kF/rcAot6dsXrbLiuwYLwWRT5EuDyf0l2SpYvMYR/CCB0tsF/AoA7cFrcF6/c0JYEhCELKqQsDoarO1QPBmsCLDVnrTVN8lvl0hl3kfNHzImQWQYg5N8seSyOI94TDGHcU/7+dQBhgMr4PGfXXQrI9yLxinMO05rynMseT1E7lcdbKcNZQmLsWXFvOxGAsI1xQk++sVGbTIBw5nGfLfQ/VhN0GLrNa1fb5nVrbNP6tXbt6mW7cOGc5GOOMLzvX7hKcqzRhkH/n0OG1m7PP/e8bd2yVVJBspQ0oWV8slHsP7DPkIYwpwhsCYIBCgSjkpcINIwosxgBiLNDnXJX5Lt7ex9JMkpt2cKsyURp3YbVzkS1uFsh7+Wz+JeH6s6SmVPc82AIYa2CmVID9GTKlOvVeF9ri42MDOuHACmzhskoiLYNbMzRhiKCQv6Ggyavp2YMhmXz5k1yegQMcZ6RHMrvoTk3ZQEwqCnZE02yBYpRE0xPS8oHewOApiUB14+NM7tOK1vv6zX/UmNSysdjLEny19VdA6YDEErmSeuHsbHUagKTiIbs2gqwDWYujGVY9wEpyCCxHQfcUKPm92xEPXcjGJBJR5K0h0kW36fawMRQ8jx7H8dAYIFZkKzvi/ZG2vIiVoUtbQYQJlOTlKQMxql+D4hkTFnKEHthbVZpqd2jWK/qlAnlq3HeI3HRs3aV7d23VxInxgHjnob0589dkKSKYJrm6MeOHRd7eHD/ASUi8Al474P35ezHuD5wcL/98E9+qOvIdWEuwQri/udzcl7v4Tqp3jc1s2bM42D62iuv2PHjx+zFF19QHWJbOz3ChvUZmDmdP3dWASLAYcfOnfbv/t2/V40uj8d9vfb4cZ/6ALJvsd7SwuKll15UgljMkNyuPZFT8yj2s7w2pzU69v6yRVa04ErcWCpZ8XW+VBctujNhQlMyg4kt9M9PdzjVwklWnAGhM/kcDw3olVRK656Shll+F4Z9nnj3NmF/GCCM44lWY18JEMY1kFyvUjzVtMwqooYY/8QfMIP0sbxz955YZxwcP/rkYxum3ntqyhoam+WKT/KGfUGte5YBhGEAR2zLOhSeBcxh5Pf0iMyJ3MT45+u/DEv4bxoQpmQr66qSGPUKoNS7NktA5xfE8v/pn/6prVyxQlJv3L/PfnnO+vv63G2eOk/1gfX1FhfPP/nRD7Uek/R5/733lAhC/TI3vWDzMw3W3t1su5/ZqZ6GKBEwnvnFu7+0D05+6M6lI7R1ou/gpEo7GGrIS3EvfvnEcSkbUCTAVgIgUSgouZiMx5T0xHG/uVmOxsjnUTuwVyF3vXjpkl26esX6Hvfb6Ni4ciJy129uUtsq5KVvvPGmrVq50sZGvHb6g/c++OYA4WRqTN87OGg/+dkv7Ordu9bS3S2QCCC0lhabmpuzwdERFewOT4zLoa25tU1OozSmx96XVhS4ixLys6e5bDQBwrBgbmzyeooZl8oQkEeBvzsPObVVYcFgrArmqpCV5mA5BdEetFeyzlwIHjK2DAgji+ZbZSUAcKFpMCEehLtzgdcRhNzN5VwBIqKZcZYRFEE8QQDBszKDSSIbrJsH0KFPr5sxTmLq8QRVQmZI47Xhdhlyyhp+NQwYkjNnuQFlO/jYZApJoOQn8fcECMuNkHMjEHIb9mkHMql+Jm8SsTDorvs1JknA+yLgJXjksyQ9TQu3Cmy5FmkCat8IKU7+t7h2IVup0SpEaBRjI0l2IqFQGKOUqs/aDU13orhkC7IWz5tEyfLmly2ROSz+FOxwZGkzR5zGmzNY6SvTMWbgWgAo7LK5KmJVOCbVwtayizHf6jexemau/L1yTq2c51xymtqIpPucN76QINUxfzmZk8xIdAweueTrWc75GFuqH9Q6gVS00TpaWqyzuVmAcOjRIxvufWSjj3ptZnjQbGzUGubnrbO91Q49+4zt3bXDdm3baufPf2mfffqx9T/qs4nxUWts8cyk1oZQP8LCiP1q1r+AHgq8yfYBeD/77FOxFgSimGZ861u4gW4RwAMosvDTT3DDxo0qJufkCCRu3bpt9+7dVYZRttI7d8oCn/tKS4Fr167arZu3lRGlB9qu3Tutp2eVJ0EaGxU0kyUFMAksrV0rwERrDWR7PAKMeI8zWrk4iwf7wfHKnj6xdNwnnNRoputzr5K86B4WLrSa80VizmWuAG5qx5IVf2brfJHK61qSWcW6EGufs/+uACAIp80CbJsDSu8tBbjgPMTUStKdkjdJbhzXJhvfpON0lUFrXj8qyWg4h865tb+ST17zDJvr/QabJQOGtaU2EGBNCcPKnlW2YsXKBGq9bRA9At1NFAdTX4kCGPpW0SAJsYJ9VDaTkzIj4l6SOMA1k9YIBDDUk1SJmpRIShMh+nLHnhhBep46sceUi3i5tlRwIbE6RaKqrOWpQyGCFHXLVgRzc9OzmjMwuat6epQRX726R9cHYEUN6tjYuG3futX2PvusPf/8C6rrU3B08aLmEPV8ADSa1h99/jk7ceK42HdqbXiea0RtqqbnwryYVOp3GM80d2bsA9L53H1796rZ/JbNm7SUYNR09uyXdvnKVQV7jx48sIH+PjE+SMqOHTuh2IWx19Hh9b4kdtrbO3RO23fskMsoeBA1AfW/05M+FtTUPcmuXSk5p/cxZiNx6mqesIxx1oMEE/eS/ZB5qTWGns6qj5/Ja3UkFDjnWLu91ciC2mDwPoJIjftk1BQsXa4hjFucAGREUp4AdVCosRqtuhLj6O8P3wfXY7maKMBhJRN3FWli8PRLXd1hbJP1QUtiCH2vYG9yeOyJ9qjJi9/9yNUnlTKBFjd74XUkUKnhpbZ0cGhYfSzPnb8gJubKtWt26/Ydm56j7Qe9sJH7+zzMLbFS3XNEBDH8Xa3j38XaIBk3HhvqVTijhEbNe54YlEXcVk2k2n3Vy4/qcqA5lvCYb2nWsW66fiO/6i4tDld9W09SZdQUsHgyzUsxA+NdJi8JDIZahs9jHgGO/uN//B+1R9FLlDpi9lbaUSjR1t6muYvbcNQL03oG8ypk6uzF7JWARtXpzcxZz+qVSuC+88731fqJe/vTn/5Maw3ydIC+VDMwhHML1tHZajt37lDrB9Yw1gMUDV988aWd+/KCmyE2eJlE9M9k/SM5CvvIOaCGiBrFW7fuqEZxcmbK5vA2aHMVEevYG2+8bi+88KJUCzS7h4U89dnncj3/RmoIyTvTgxAA1zc4aH/z85/b5Vu31XKCLleTgDqc0hYW1GpibGpSPy2wAvQPJPtCrSE1OshkqAtJbAudAx0UVr2hPJgNuWYSVaTanFxDVobcdaxNZL+WmgUKPpI43he9yMclxiUaDBcZUDnmJTdDB4EEQcnSPYOxCEoQ8Pliz3mUWfT2DqRedVnEJF3ytgxzyvSqjxE1PHLDc2CcA68l6s+CucoB9JInvjgyCFBQXq+AdMq2J7peQYtH37k/mJ5LwV0O9NNr9E0JrMTmomxJWsBCjhWmK2UNXiyIfldclx+OfwEIWRQCDLqUyhkfFgyytXnxLmoVdC9ysVFCzyHDjSU8sXYRuPmWlLejlC2NzW/pNXapBXq2KHCuicviuhZ/rFne9Xxh8R9ZkEI2HMxO/t6UnNBGmQyCYuNQ9lytPKb8PhaALTO1ddek2ghLUFbLksY9U5YvPaL1RMgtS+Yxb3oR1AZjmf7V9ScoqXu+vHaRhHEAm0xlsHNuarLujg7ramm29sZGG7x/3wYfPLCRR49sBrnoJLWDs7aio82OHT1ih/fvtWd37bSzX56xj06+b7ev37ShwQFJNhSbkAib8rne3NbsffoSIIFtePH553MLCKymP//sc21KO3ftksQDAMeifvrMabEi9+/dV0BJk2zGLGCH2gc2tCtXLqsh/eHDh5RBBBSRbcR0g+dfevEFWehjroH7YdQKwkb93d/9nYJiTGXo/cZGSB0UYDTmCMelIJo6hnbvnSZzjNbW1CrBQRhjkOAGVsqV9qlOMcxMkpFWsHyhNIj7Fj0Gy7HM53qjdmfMqvdWTqUxhj2p5uuLO5u6MiCDvlh7coAYa1sV0AW7HWuNS0G9JUaWyydzKweFVcsi5gdAjvkCGMDQjKCeQN2B24TYKLECExN+7ZqbcgP5MKpxF1APEssa3dyuosFdkbmPfA5qBxhhMs3UruB4SW9CXbNIEoayoD5hpOW5MlKoXwPjHun+hrFPVp5U16UmufWEgE4TY4lojz/Nkcidc6MVMSpz85JlkyCghnBFd7eYOrLqZMl3796j63Dj5g1777337JfvviuVEOCMjP3hw4dt587tmgPMMRpE05Ael19ANXsWyRSuIXON95FU4Yf/kyQJm3gYeRx93z/5gRqPq0adfbfBBFoxndm+bWeu3YXZ3LRpo+SjcrmOGtumRi9pwOxnalpNpGkaD1PIfFIvUK71gkkpRV2w9610psBl8f47txIAw+/udNuW2jN53bK77KYeyC0tUiPBesklOLnOaqym+uO2dnfilgt6MoypYQpj39aG7IusDysAYfzum6eSN+H6mAMMZwgd5sW+4EnrAJfahvJ2UPOLz32+M8Va1boe5TbJNIbxowUo7cR57Dsg1KqvemVMl2Z1zeTw22BZNUGzeeTFn35+yk6f+UIOjv0DgzI3JB5Q7BkGNTXzoWQcEgD1rb8q3VkCjJX73NIRwuK/1scMtaCw6KGdl7niHn3VL/kGXvdEQEg5GCC+oyqPCDWOkpbT04q9SIo0t3rcwvM4FZ94+bj9+Z//hZJlJGE/+fhTsf2zc9PeuL2jQ2sz8xXAdoBWMbt325kzZ7R+XLt2XT1I6dmJ4oT5tWXLZjt8+Ij2bJV/PH5s7777rt6jcg5apM2QgKQ0o8l6elbY3r3P2quvvqaEF4kYSVe/OGu3btyVW3lDk6uMYphTd4xqhrZRnhA2gdO/+qu/sr6+AZuemrP5hnlrammyjq5227BhvW3bvt3efvtt1VWT+Ll06bLaYFxB7nz7zjcECBcAhAtq5Akg/NsAhG3tNi3J6LyNIwMkW0YQStaE7C4sHz8Lc2pQPzVPX0JJY3NRrrTxgoO+tIRJQLAimoMJ8C1XJ1czgUrDmSWC2/qggtYSkQ3TxEwLozIN9MyLSR8J0RREzKppc336w/XI/ChzxoYRGXSj1qTLWttoMlw94ty42coco39mEiQ5JZlDrOxL04P87sTk1RxH3TlHdjAAXYCDsrZGy3jaQLxPnwcIWrBTU9s4n/juMG0ozyWYTf6mjSxvRtV1CkYwFs4IDmNRDJAZGyWvYwIqmE2afrGMSd4V5+MbMB0ji2tb/DLNxp2cTlOqtlrci/eEVX4UNrtkNB7xv8rhr34MeCDrQWcE07ib5XGQmOQaEJ0+flGuryp7XXI5Dz5cAXQK8rgGUUskOWE6Z76PoIvjxV0y+jGSgIiFOAeRifGpn1f5+cIBNeZn+S//z8fkPG9mODiOKLCuAQYFy+TJ4K8GCL1WJklGyZLjbEiWXo3p573tBC6dd+7YZO8jW+jv09DHHvrA3mdt755dtnvHNrty6YKdOfWZPXxwXwxGU0uS4AmUeMaSjUn9/BLjxfVc2b1C8kSuYX//gPU/fqz6EgCbA7fV2qAAa329fcocrl6zRrIRNiSSTbLcv3NHQS3M3vbt2wQMedAYm7+zQe3ehU3+ToE9At/IULM+nPzwpF5DBlJW+WvWiClhHUHKxLF2dnZJDgq7xvvXrF6jzSySXHIYTZJVJof3IqxcRgmeqdHAYZQxVNN2olBfhJtoPYUUIC8owjy+0v3W+lGM5TSLdB0I/JWVJ+gLJiA5vrJGsmF7HSY/7t7qwMxZRJd40iYogjpf8wK8lT1s428cD8yv10IS1Hdkx1UZxiTHUJfhekKPn/I4okbRJVE+gwhEAdvUpAUAcJOZSRsaGlZfyt7ePs1dSaBS4/sA05L8pTWmnJPl/C2VH6qDTy64TbBPcpB1F1muy/hYSFZrV6AnBXRPA4SsmtHmgew6Dp0w6jSX3rVjhx08dMj201x+1y7dL8Y4fcGUODl/Xo2anzvynL351hu2fv06XVMlXD7/3M5++aXGOgCKxAbnAphmPtDsHokVP4xx5iXgEUfThw8faP7hIHrp0lUlxjZsWKtM/eZNGwQG162FzVyre87nMUdhvAkg1VZmbEzMBImBmWlYgzkx5sODg2I/3W3U08xqWJ8SMtzDaGLPMYuVb22z7q5uB8vd/NutBA2MCA8SITEfowcvYxYWmXUGwxykabgoMt83rN+gus1wqNX+Iwl8bZySE7lpQFa4pqb5hW+Tab4UHFaWjP7zAsIE/KKEJ2oJE5MaRn2xdzsY9HhNiqMZ6r5d7cJYoc81Nd1nz523L858YRcvX7Y79+5KZo5HBaVMMD9j44WfRUpABwCuNt0CEGqjqxMBLbk7f/U//lsEhBG3SXJLrSdy3bT3TFPnDuM+5pL9lq5Wm532Eo1jLx9T2yXaL5Bg/fDkh3bhzAUpbxrbG6xRbuCNGgPM5x//+MdKDDF/YPs+/+wzu3//geavEwuQMA128OABsXavvPKq5OewfZSAsDdr31BZmKv0WFPY12lE/+1vfVugj7lPT9TLl6/YBPvjTKpBTeUurAmbt2xWohdzG2qZ79+7J0D429/+zuvjaUE1OimyrL271fY8s9uOPPecGEJUSDgy83pa8XAO/d+Uy+h0CQiHBu1vf/ZzuwJD2NZms0j5sEafmrCx6SkZx8AKNpL1VHuJWZuZBxDO2tT8rOSjukaavBRAMLGT9KByc61ZwypJQq1mvQj9k9ylWPuU2krZnDLgz65FUbgdblYVGGSAChA2uyRLj2ACM91d6/sYTE4EMWVmOowK2sgyt9Cjqjjy1MQ5MnhhsOCA0KUPZD7J9OlRZqUy+EgiwgqvVIcc7EuSfYRcSacU+DWDbm94HIyAa/78QzMjk94YQX0V1LmsV0XWyUWPrF1pJFHrbFmuqv5/Lbupbs/74sUpJ/lKOn2uUQSqvMIDNyzAm+UCmwOjIr4ho0phuV/DgiEs+uIFSFXrgZQAqABhBfQyu1HHbMUilwPfBIQyIKxvzl3HENYDwvp0Q/0W45nWKlso0JfktRx3ZE4dVDtDo6auCRAytgQGU0uFDFKz2UDBCtbINota3QT48hhJB7nos5IcPDLdkTzwcZWSPnEunpWpYQjLTTOPOWWuk4ECcmvkxQBBJJJITuZnrY0Ex9i49d665YBwqF9jjEzixvVrVT+4af0a631w3+7cumFDQwPemygtUVxHAtaohYy2DPn8kgsxYzXaEwCIAnQRFHtN3qgCSY6d5wBrBItcB4Bi/8CAjQwPW1d3l5gKGBTw7IP7D7xR+dSk/k7bCf4l+8nn8GBzQw5DsBpBaAS0fN8Yxe3JgbQEhPRTw4EtwBTnxmcCKgUISfDNTAu4kHHlexg7AEwHhFEnWo3BzA4uJWWK4RRrc7rfCqIlE04MZZaspXYvDT6/OTeOT43HYRuRjdOPL7GI0SfR22NMClDJwVU9F/0eJmrC1z4l9xwwlux2pcbwFjjOFHaJUdW6g4yVa8H3zDiDyd8FCNP3Bah0IOosWWwkbPgy1kpmWN6b1Z1ZGXtuIoQ81tUz2fFXy7HvWyRS6/eDSERpLpbGYLpPAMtGa25ptdb2Vskj2Ys45uGhER1P/eMPBoTTswJG3Su6VFeHhHHjxk2SVW3etFnZegAb9YM0cWbs4haK9AtWlKOnphCTmWf3PqNrff06jn9nJJMCCDHWVd/uOku5AW/ZulkufLSToHYQoE6bKphAACFzm/HDPSUjz3jatXOb7VACZqutWbvGVnRTFxb3Y87GKIEZGlKQCPiirnZ4eMRrfyfGtb9xT6bGJzQvonaa0oXVa1bbpo2bcv9K9kYYLLV0oZddYocBhT2re2SmAygkucc44vj5nSQRgJpjZ4z09faKEUE2CzAEUMJicl23bttqmzdtFMNK+wiXjnq7lNhb815rqTVMihaia16Nt0FSRvmYisW9ssJ5IkNYkYeS80dQ5zxi9GqOtBHBn3sFhIOn63NgCfOm4mZoYicdEIohZD6l0hzmJvcJ8Hf5yhWZjTBm7j14IADIg6R8W0en7uM4NX86unBrTs698Bs4uAAAIABJREFUNSccQcOiKVLzh0UJ3Se/PD/7dQHhV/zYb/xlT1o/IjEsxU1bm0oM6DdO8hSjqaH+QZscmpBquLmrRYpjDGR+8KMf2P4DBzQfUFF89OFHduf6bUkpmzubM+vc3tEuIPhnf/ZnSpAODAwIsJ0+dcoGB4cl/VeM2bhg7R1t9uZbb4pN3L//gIAmrSZI0lI/HDGKAxcvI+CzUS4g/wSMXrp4Ka1ND62pyf0G2Cs5btZCJKCUgWAkw3vZYwGc1BzCKuIkDZCdGKc+scG6e7rs8HNH7JVXXrbDhw7LuOyDD07amdOn5cCMaZbq57+JPoQhGcVFlBrCf/j5LwQIF1pbbKGlVaBwcGLcRqYmbRwdteyqmgUGBQjJ4JBtprcG9L5qiBLQCBlAWtsdBcSiULiFpiCVjbUMhGPUh/Azs3xKj9UCwggkMxvlW202DYn3+vSXsfGSEx4Gj4BkqSL8qLeBXnYXQf9hgDQ3ATAX2+kHwND3JkdVuROmvkZ5bZLMb7EZSc74lQY5hawwL+RZUpTAYALnHnSk4vVCxlEjs4wrkep+xDClGgV9fwJlapadHfy8Vi3OK5wtc8XnEoAqF9SrFgiXqMruP0AErwlAGAuLWAPAUNHConRlWxIQxj6TxqJqOLnviwBhbe+05QBh1IYEIPTXzav/kVvnFwX+Se5Wgr5q36uK/hcFaUWgHUYsAWR5LYBQ9ucpWA5WNTLUvFby5HRM/y2AMAeqS2w9GhupDYPXv0YfOr+nSzHMi861uDgRzERtpM45Z7CjIH1OPQhpO9E4N6ufNu7B2Jj13bptU0ODZjNTYg6b5EY6Y61NZp1tLejcbG5m0mZmpgSQ/HjdudPvY5SwJBOfBFoWIAiS02fcmgAY7t7pTmeMV64DwIbPYj1QG5XmlqrhPe6MLWSv3Y0X/DI+MuGyMOXOXO7e3OyAlvcHIxVJp5gPMVfEAI1PJufNZp0LzwEoKVBf3dOT6l+8rjDqHLDSd+mkr2NRVxdOemGwE6Awr8Np7NUHOVrDirUgg/q07kRrIUkjS0lo+mDYlBIQliyh1/VNy9Am/g+ArljCJJ1LN7Gx0euMeLjszsdnDLcsZVfLC2cXAfbUlfn1dgYSlo//wzYT5MdzGYRKWhutNcoaqqi/CuOAZK6V6qK9n5mb9nBsOrDInwUzGNb3RR2Ry/P9+uktZVN0ACFrKoAwBWH/YoBwclZlEyt6umW8AOCiaTOM+ZZNm23L5s2qhxkaGLS7d+4o433q1Gk7d/6c+v29dOwlGTuQFec6UFeIlTtsuXp0ydylQeBqdGjCxkenbNuuzfb8sefsR3/yJ2LeYBCptcGA5sHDB7oWBJEYUlCLyz3ld9xNSYpgA899JEicnJy2h48eydr96pXLdvvWTbGK1HjCkGNOMTI6YlMJEKLICFZQiYfEFO/csVMsgjfITuOrMBjj3KhFhRHE8p45SeDnzPWMWEkSQ0jAYVYJInmOukeYAsAg5jgkNZCXwai++NLzsuPHAVEtnuZwC57x/paqS4zWGK6siEdu+FX4J1TrcVU3mMOAosev/22xZDTHR6kdULzX/Ur94dFeMHAp6pJU1N1Gy7YxIg/SVIim76yLC8RUlCbNzdnYxLhdvX7NPj91Sjb+JBtIIGDUAYtIXMX8Jw6T4V3qhayWMk/LwC6xz5V/enICZfk3fxVAWK6fTzmMfzVPfxVAyJhnbAOS+D9jFIXAres3bWJkXDFEY3uj9iXWhj//839vW7duk7SeNePUqc8F9kigoXiIWBNp5oH9++3tt9/RUn/xktcm02B+ZmrW5mbmrWG+QV4BK1d321/8h7+wV1951dauWydJ5v/9138tYArTXJEUrmBhHgIeSWrteWaPffLRx3Iu7et7rPWhsxMp6qzqVzGeAivwHpyWaVFBsoZSAADquXMXVM+KyoUhzxBkDUCifuz4cXvrW29JJsua8zd/8zea94xn4SBXRi3SKf6LDYCYfADCSTKxDQ0FILxlCxRKt7eLKRyhx8vkhA2Ou4sorSUaAE0EQwBBfpCOpiJ7MpVeTOqrAiyhioEXKAZO9Xk1oGZxLdVSAM4nl9ebBCAs2YraCQzoq2DfoiAmsQ8xyHLQ05B6DkWSthAVhmxItQLJrSsAk/crXLzqyElvJqzFqSF01ibXesTima5P5Ofi8KrMVF2OqoYxLOu+0jIcoEEF6g7q/HJEK4Ki7q68cEu4jHLvIqiLxSuC1Mi++70umNiUKcybUpZnOlsoAwjJQwnKPGDVtaH3U5KMRgAsRjUlAfKmFTsOPeGQlZU20qUUNAWHIasKQMjbgyGMWVdm4Xk+6vQCBIZlfExTsRAJHJUsRMi/4lqVoE4MQBFA14zZAhBmYFowa6mneiXRTABZAVQdQyjX3aJVQTlPclYsfXk+H02qKsObnUiLscZrWchLw5GcAiqC/VI6GtevZjFTmVKqN4mm22ns6XVZxq2o2xoW5mQu04RzJZlgWt3QYPrxYxu/f99mR4bNZqeVOae6aX5sSKAQi2pqZwCAcg40r9vxRuXuLOnNvlNyIzGYnHtLM5b0zmYjLaUmwe+lt0iJGqCYC4xhZ6bmkvS0WfVomBIw1uSM1uIBC9+JdGZ21l09aaDb1Izb7oz6oHoNhCecyjUqJ7wEMBa0OTlD7OfC8+qhhgIis3M+1zhmd87z1V/ulanuL9bW+WTm4mCwtglwui2L9iTeqyRAknXF+IraukhIKQlWMIRxXs7Upf5oyRYf9smdVlNyKjnxen8+T8IIWKXjjSSIrmeakwTwAvBpgkdNLvdClvUoCwg2mpBaIjHyuma9T2BxLt0vd8Dm72IHE5hbcAvnmobVcY3y/hUgLwa1302vP1frpaKeKcfOZWIwqStyfWAyXosSjMTkqq47XTs3EEpjbMr3nvp97g9lCOen58QMbtuxTTWvr77yshg7amham53Z5f5gE3/t6lWBNoI67iVZ91dffVVzBJMImLBr16+r7gdTGYCZ6ioTA9ndtVKsXmd3h/Ws7bHNW7b4e8fGsgkZwRiAb/0G5KCr5U7I+ivGLpkpMdYf9z2WDItaQBhBAq8HD+4LeKl+ndYM9CNdcNDnPTlnjfkA4MKgQkk/Nao31f28/vrrYvRhAfPYSvOA60CC3OXEFUjiPgQgpD4RQCcZWpJpcx1gPbkOrA+sPczndevW2oED+1WDjBkPdVHISSU3bXL2JLQ24YkQoNBNuVJlXgR+aTx6+yZVg9YolHw1DFOZGNWlqiRvHuoPG4+nAULvMZh+Ij4TgRiA0NlBd6hvsInpaRuZGLd7Dx/arTt37MLFi6oVhEl53D8gQ6rKHbyBlrP6UZvExtRbVPutf/4fzPRFgnLR6vfkP3xVQBixQv2n1UOCpZJxX/OQ/lle/jSAzHxAyUJyCBkl58G8u3L5smrtMS1hrs0uzKj2jt6DP/zhD2XwBOuLYgCWjbnOutvS5nsXAIyEEvJMJOT09fv8889Ug4yB25xaTSCPbrBNWzbZM8/usR/88Ad67eDgkJQKP/vpz2x0ZFRSTm/n5D2AWTcBsBzH/gP7xeD/8t1f2X/9r/8oB1LmP/s0e8wUPQTbm617hbuGv/jCC/bd73xH58j8Rfp+4+Yto86VtZ75yf6yctUq2/3MbqkdkIvCZJPY+NWvfqX1EMWQxxOKj74JQEivwQVJQ3sHh+y//gKG8JbNI3sA1Xd22vjcrA1PTlrv0KD1DgzYo/5+a1/Rbc1t7ZKJAgZnqJ3Q5muqx6CeQWAwXEZT4E7WzBsbL/3ImeYoji8zTckdKxcsa4YnZ7t6LX0dQ1j/bWULA/+MaqnIDEWRoeX9LNAs3MpmpxoCWRm3tsquluCsfLAwS8Yn1sazuA4Ik6mLR0r5LQo0ZGjjdX4KONKiHHb+1efXL9bxjGfeFOxyb+bmspNgZePstS71rSTKoCGCPB1BYezjG37VliMYE20V6Z4tammQ6mR80fPstgLupuZkcEF2r9kZsGZqX+YkFQsgIXcxHMAK6ZNLS/zBv2X7iXLR1P9T0OY1nB60a9GQLKmWac4BcpLGqug/mT6ExDiDv+RK5gGogwqNJLnlJpZcQabfe48NvxogjLtZLgnu3uW96QQCKLLPzHNl4x/3NgB1mL/kTWeJbGk9AM3mH2HEFPc9Bc01rSxCEVBkpTUcUt2YQHidzDBkuwIxKcHirr0peE0bsM8FAKEzf83ULzU1Wkdjoz2+c9eG792zuUePbGFs1HsQtgBMFmx2uF+MYSM9EhsBxwsucUPyMTeT2mW0ZgYwG0TNLeRavJ6VPTIcYcMgqCWg9LqwdplZMDZgFmDYCBrlIqh6uOiTZ5KTKtizBTFNqodtcjaPzCcbCw1qV6zqtNZ2jE04NjbTNmUhkRlyXVRvkZxHYw7GfHKXUR/XwQQCNmjt09bmxiY+Bry3qjZAjHnEjHUoawnzorqLwk7bx0RlDKP2OwXbllccjJ9a3ZUvj/vcYN0Bb/XacPmtzKziuRLsEky4bDYMZxy8ioFOplgBvsXepZpaatrCoTQSeJnBlvuqKw2QgxIQIJflOwTSk0Ii2m742uYAnyDemUrvjyipcZKM+i6XFrdIRglclGC2MjbjPP29ibrIGamQvC/eGz2hV8uwloy6b4X14W4gTP+8mnXxiQHu8qYy87PztqK7S2YO3/7WW/anP/5xdomm1gaJNEDrxvXrduvmDSkWAG1ur/68HT36vF24cF5yP+oGCaCmp30eEdwP9A9qfFJbuHvPbtu2Y4eCQlg7gifOmTmIoQzyUUDm9h3b9HruDXONtQugTwBI/eHAQL8AxM3rNyTJHOgfkPSQucWeTZDJPIDF6OrqUN0w1xsl0NTEhA0MDNnQwLA7hSNbb2pUmwtMcagXQiobc1sGRakOFlBOMhgGgHFGHKDE+Jy73VJ7jJMikrR7d+7q7zCHyFijRp95yl0EnOKQSGDLdaQuas+uXTpvwHi1+4e6wk1k1MBeLXsY5c5I+57uo9aBl/s8eG18GkNFycKi0Zje65tvkvantT95UafvqUoxQGiuEEq9CDMoTOkpwJuOEId6l1PjMfx4cMBu3btrZy9csC/Pn9d9hEnuHxywqWnqcOc1p1kbMAWh4ffc1Jwbh6FAymU1y6bWF0+2Jf7yNAC03If8cwPC+nn8lQ7+X+BFT7se7DcAKuYHTBiJGCSUJIqYf+yD7C3TM1MCd9T4kSwiAUrriC/PfikjtunJWY0x9sbOrg4lfN586y29h7X56pUrqk+G9WdOe99aT74CHJFx8kPt7enTZ+zDkyclz5yenJYDaYN667r7L7JW2gv9h7/4C9u9Z4+Nj4/ZP/zDP9pPfvL3zjiqR2WjTLXmps06V7bb2rU9qpWGIeR7ohaa8+x9/FgJYSlB5FpsYgRfOP6CHTv2ks6ZawL4hQ1F+RBJ3jSvvglAaHIShSmkD+E//uJdAcI5MrZd3QKEo9MzNjQ5bgMjI9Y/Oqr2E4bsCSqfictG6jkmZX8IeIIJ0bLTkJ6fRw/uwXNE8m5o4plZZx0qR7jsvlazmVUOmAJy6aPyxCuYvQZ62iyRE4q6tGgGXOaNMjsV8oo0mRQsQOWmYFxBWHITU2ZR55DEsmlR9YawYZnum7PUQJLQeqCDmUVkugFv0Mse8DNQvclyBPJRG+NyzkprJOCUwBiZTK4vRby8YlouZroxCaD75ylYCa1ccX3LYDNAU661LF5XBmMKHNkb4tpXBYIZsJcLo6QCcplqyhIcGaaknoQRmIlJTOwD46gMLD3fWWQs04AqTikFQckVlgJj1dm0eMY2tQHx76o+RzLLZGCDfIkgQ3Kc7AzrAC/thQ420xwI7VdNYJye1z0Kbibq+Ookt8uu27GpFSZGfs+TvXlcIxIASCKLK+MsUdF+ogSDiaXPYLAIAkKWWAbpwRqFXDQfb3xO1DaVjEyqG3HyuAwQPJgQk5mO3x1+E1MXS4TWgzlrABTRegJDB1oGmNl432Mb6+21iQcPbHZkRACwYWZaP/MLU9ba0mSd3V02Oz1hUxNj1ioW2ht9BxhirnmvvzGbHp+2ubF523Nwt+0/vM8O7D8oswzklfSM44c+d7gTHjx4SIErwR5SlQf378txECnc/v37PLgbG1c29N79e2o9gXQMp9BVPas0FgGZgwODClxXrKD3lZvGEJzy2RhmqAfbGK5pHTKcYdMSm1U4+4ptTzWCcV6sTbrewcilmmSSRQRQra30hPW6vXA+ZFPMECKxvWG8paRLuj9lgogx4CZdOMp5naDXb/h4J+AGFPjyU7mJ8r6o2dN3JrAT4w5QHbXW7sSZVCGpzptx4+DUE2PMyf+XvTd9k+s60vyi9h2FQmHfiB0ECIAESXAXKYmUWm33tPux55vtv2/8wdMeqUdqSZREcSfBDSAAEiT2HVWofV+z7N8bJ+49mZUFgt0aUR679JRYqMq8eZdzIuKNeOMNt92I0MAYSP2FiX7jFRyo5065jh5cwF1Ud4KqHmMnWBfq111atolJgMWoDQ0Pq1+JbwIQBflFtS5amFMvIDYrqkOpPBE2wG1Qisw9K+XbKbPVVfYg30eJkh6Vp9VRQxb8VoHEEiBqnMtDA8XVWSPejQBDZ0e7wBg9MD9/4w2tTypb9+7eUc8NP3Nu+CBElLz3bXsSeqjYtWtXpQ7JuogEBmM4qBQi+rReKqVHbf2GDVLuBgBA7yJJQAZ/85bNGv2Coi/AEADGcwBMsR+pNNIfRJD4YPCBPRh6IGEIglL6DqcnZ2x2ek7iUu2dbbZxw0bbtLHf+jf2azTMhv4+0YiJS6jUXbl8ReqwVDUZcM7a2di/QfQ2Al7OgXMD+CJ2Ez2+PMtIbmqMyfyibI+v8Satp3v37tqnn31m33zDMG2vfFZWUjuGkpbpWVYqSkR1d/fYY7t32sED+wSGsTVI47el6kkLo3MUm2SzK5ewnw5mPdAMjkCS/EvxWSQsIzYrU655hJRqh9miy+mpEQvEUo74S3s/FEXVIxhVQnqFKRhVVFygX3Bmfs7m6N+tVOzKjev22dkzdvnaVbt644bduXPXxsbHDSG5RSr5SyQUyzhPBdllEoC+z+vkPh+66mtTKvHi7wJAax10rYqeb/3V5xf+799SG/prVg+/636QXNx/4IDW5oGDByTg8snpT2x0ZERCij6+CGGmdvXqQSXHvw3cv2+/f/NNu3LlivYGcS4mDNBGHzB77ac//ant2bvXrl65KprlJ5986mOA6PVecOYL+5pxNi+9/LLOAdvOTEOoqBe++soqi150aSZxkATMDhzYb8ePP2GvvPIj7WUqjm/96c/2ztvvpJEvnvB0H9csgEql/vnnnrfdu3bJf7/3/vsaKs/enptfUFICfwQTAPr4vv377R/+wz/IfvL69997X2rjjNyZZmwW89srPvrkB6sQkr9GkmNgbMx++4c/2uUbN9Q72NTZZY3tHTaDstP8vE3Mzdj4zIyNz84YRCZoptTEKmnwvFQrE60zqIkFICxAQ8xeydQcg/6TnHfpHBM9NO02GZcMdPBvl35Nri39OYwAqL7WIhBAQLGgMTUHOrGhyfQrgKkZoB6ZtQKABtQsqK/JKGUOWG3TKdgtN6sDOY0FYAwFsruhiCcqlFOVcBieHSxNlDJ6ScSAbJjPros2cg8mkELHkRHoOSCkv6kggGRVtRSMp2emwC+BliLYSmMfcNrxt6jaBXCM/jkBxLzqWIDU1dUhgbF0bwL8IRhTr4okQJ2ATxUtMypwmWOqZ0TjvdBSuafe55Wy84k+GwGuMkupgsD5UaUk0xyiNr6mqyseBRiugqele1Agm4LrInCMimKqVArYrcruZ/FhXqVN85RyByTgnO6R6AYJnDsIre6RjPdFNVNV/GK+YV7JSRWZvG8zB7I1wDKCiOpqcgIBig4S9S27F7ofqULInoz5WrHmywqVVwihPtFJABhsW6nY/Pi4zQ2P2OTdez52Yn7WGhbmrbGybB3dbbZuPXSyPpsaG7GRBwO2TPWg0ay7u1OCENt3bBdFg8AeJcTx4UmbH5u3U688ay+++oI9f+p56+/fKLGJ3/zmN/bb3/5WFBh6ppCkZq1QfXjvvfftypXL1tu7XkHaK6+8rD0HyIQyh6gGmUNmpzE3DceHwWdO0Y3r10UVIcAEaKJQ6sIvJrEN/kZlEqAI9SYUSBU4IhyUBIUAiSFGo4RXS6uk6kWlTH1PnJNTVx0QhphLIdoE3S2tl9LxYVvdBmntZ2yBWEvYB6osVERyCmoAQjXgh9po9vyj4hZ9fREoO3WvTA7IRkTFkbluhSR/YemT8jNJI6dxe9XQewgj6SMVuaRqrHcmfEQCk88UhVRVQ58zCMjgPiBmgYMfGBhwVdiRYVGVAD5UevzepIRgiIGFfaoTKVbZqcJ+5dTROmFpouOHnchtpTNJygpllW1YExDms3cfGiMXfxSYXV7Ws96yZbM9fviQPX3ypPYPfT+o+CK+QmKAfsI9j+22Q4cPSXSG+45QCsCKyjenRbactcezIrCjIkASdMvWLXbk8cfVFzY2MSkQzvPZtXuXgODuXbsl6oJ4E/aVihrKfIA9nhPPhmy7ntPwsAAiySYCRirIVAcW55aso7vd1vX2SBBnx3bGueyQWiCAk+oGewGxKIJTP2+USH0kSczIZRYjbAESNbynJ/2sCkj0emLvE32ZmxkJaY7DuZ07f86uXLlqE+PTSmy0tJV7zpepAzlPdjZa77puicswW+34E0/Y8WPHbOvmza4+3NkhcKhkddBEl12Uy48TVP1EvVZ10JP52g5r+aGg8AtNlhT72pWTr23fXr42C0BYDNf0XkLNrIahxn4lhrAVDZofmRi3ByMjdv6br+3DT07b3cH7NphoxSRsCKB89Fd1737sBa9ErgXv1l7vfy1A6LHAXxYQupv9/tf8aLu/+lUPA4T4A5IiiEcxogm/xLxdxjaVomUmYSr8XoxqgEKKDfjjH/8kO4tdiWsCEDJvlD7h5557XuDwI4RYGDfy9UXF1KwxKsT4wnV9Pfb888/bSy+9KJ+JSvi777wjyjFAD1oxr5eeR5MDhxdeeF7fhw8dls2ncvfxR6fti8/PWHsbLR3elsF7sFsIQu3ft99+/NqPNcIIpWNiAdROKSTwhcBXsI8QlTty9An7j//xf5GPR3X6nXfe1vFJXOEnG5tJ7rYILP4VAWF0qjVo1iCjJRhODyD83R//aJdv3rAlmnlb222llXmEZnM0SS9RKZy1selpgcQ5wAul0CrRGAyOmwI3DqlCWPDoS6pQZHfVaJ8CDQ8KIgDxGT4edGeKbNnabE8KlOEPg76jz6aQ41yedAx33Dgnzbars3kINgQIkzkpKnxh1FLAVAQxhcmrBjQRjGM8Q6XOD+r3RFktwFjKGBap+eT4/XOrRWrciERFFSpTCSC9akiW3E276FYEMwDC6HPL7luAhgBcOa2woIFmFayCNpkAbgiH8PvouZgPOXgqaCmr7z1Y9Y0UNJbar/yVhRpoAiVVzuYRASGZKL6oVPAz1DhVZJPku6+b8kQKQLjiFQzELKh+qGcsKGC1lOcYEZJolXH/OLaGnUt+2de9RAmKanjK2D4iIHyY4Q5AqGtxz7464RFUn5zyo4pLogCnILwAA5mISF5FXPM8QlG0YACUlY+i8pd6nSIBwbMQ/bW5JQnVeM9rUHkJkKTSq6pyCQjboWLngHBs1Gx60rODHW22bccW27F9i+3cvtUG7tyyG5e/saGBAe0FsnpQNugBunX7lkAbAendO/dsfGTSXnn1ZfvJT1+zV156RUCMoPI//af/w/75n/9ZM4aeO3VKmUfuE1W89957V4PGmWmHE3zj9dflELEl3166JGGNP//5z6J7kbU8euSo/k7/1KeffKK+hv379tqhQwftxPET6oXi68JXFwQmASKIT/ziF7/Q+eDwqFZQ3aLax7E0Ry3ZNCo2AEKU27SGGaFAhUJDgZnB5xRTVEmD3lbsf+eS6StUkeN5RyIlny0aFcGcFlxQNdULUQKlonIeRY+gTaZAJu+rDuVTVf0WnapZjnzIZrdG36qG1/vQexy9kmwJFLLGACFQDl1JttWade1U/n1IOOdWVAhnvTVACqPLy0oKEbg/GBxUJRjVWKlSTk0WvWy1gFACYWt8rZn9ry315ceoPdwaQG+VPf1LA8LKssAG6pe9vetsw/pe0aI0smFmWkESwicnThyzY0eP6t8YJCqCn376mX3wwQeqqpH4QIiG97HG6QECYPP7LVu2SJH36vUbduXqNQV/iLgcO37M9jy2R6CNew9QRK79xs0bduPWLQWRHCPWCUEdz3BJwRn20Mc+yQYvLokqzbxD+vN27dotpUA+e+MmlD97VE3mddBO+QaMsRaGhqmG3rXbt+/oZ6qXHNfp4i6Axn5wBpP6RopECT3C7nuQz1+UUAUJn4mxSZufXlIFsbWTBGz+JD1mCC0AKmDQ3zdt6rf9+/fa0ccP2zMnn7Yjjx+2Tf391tnW7tVfPodqA8n9OBeFIA4G1S/Z4CBsGZGtunyqyJvkqemcg1K94uoBwlVgMAkLivOBqnhl2Wah1RMzNDfbg5Fhu3nnln3+5Vk7e/6cffn1Bc2+Rtl+iv7RuUWrLNIjuGKWh0g0Daav/24AYT3S4ENsy98CIITNAo2ZsQpU9MfHEZi64/MEofkmwS7sB8JU9N4dO/aEXbl6xS5cOG+ff/6FTUyM+0xlKehSTaQH+ahomVQJsdX03X377WWN8YlCBSwyfCFJpWeffdaefvqkEjjsVSpxgEFen/qMrGG5wdo6Wq2rt8Nef+MNe+WVV3TO+HXmpjLWhHETCL2x/7An+Epo5YBTaKm8B/uAYM2Zs2ftyqXLap8K34ifbW1nv26yo0efUI8i4I+YATGci19ftPGhCflzBBK4L4hz/ZUBIRCrMQHCFZtdqdgUYgoNAAAgAElEQVTA6Jj9/q0/2ZWbN22xodFmKys2W2mwpo4OictYS4tNLy4IFA5NjEtopgSEpQWT6UgN9wEIo5LiQDHBtlrqnDV4NUbCB063YJxADghrzaQyYQIMCeRmdFQB0yLWLwmGolglWmtsIP0VDJkayvlMVV6C8hmVljSHKIBUZEpcMStlwyJIEdrwY5a9USUXVRXCpJ6kBluBBc9qK5O3ypkLUfril1H1f8f/c87ImtPfEoOiuQUxvyvyekGlUJUyAYe8WhqAJhcjyIcnF9eeDaIWyAp10lS59IJuKYJQ5Toi4/iQPF4xOL4O+Cue20MqhNwZVTcBhAvQdRo17yZ6jryYXV1BKyqg0NDSWiDQdgGcUsY+fzZ6T2qKJ1jmdXHvYv6bK6dRwfA+rKLSEhzXqAAU0bf/ELtqzSAyywpG1TavSq66Tyngz3O8AQhF2UyJF1FnVRn2TJonb7yq/J1fIUyTPePCUWdUVwyBhjZnYzNUxUrk2qACiqJbAMKVVCFcsQX6gKJCiMqo5OrJY1Fl2GibN/Xbxv4+G7p32+5ev2pjPttHqn30IMD7B2zdvnNbxvnBwJBNj8/Y4SMH7eixo1IyQzACGtr7738g5TD6mqgQMnSb+wN1EDCJomJHZ6cG2j777CklnOj7oSoCKDx37ktVNxCjYA4hlT1oIjTQ00ewdfMmAVWG3UNL5QuwyvsJmgGCVAIYSI/DI4jEqZD4oUKBAw4lNxwgzxIbB7DhdcjcU/H2ve2ZshhJktODPQmTqJ2J/lkCwggkE9AP25jEa2Tu0vqPvSI6KUC16H8r6csa4K3en1TNQ7QlUea5ZsQ2EPKhVwg/QFKH10Y/ZKJHuPPVOfiajTWPHYzjAYinp2cLQCg/k0ChKg1JTbaknbqgD+tTqnJzs6I6QR2lKkjSkICF84nrjlxMJGTq7ZPgahTnXuvQCodVgwBr7UMW+j6sErLah5T+Ym3KaP09rnfSy4tgBD130CS7u0Q9hkaKqu2unTvt0GEUR7eqYgWQp2p388YtCblAgaafkEo7dpAqOYqhPG8+leofwRcz5cbGJ6TU+Tj9cvv36z0kjqBfUbW7eu2q9tDg4AMbmxiz8dFxPSMCsLDHOQ3dTz+JSFUq3jfYCVXb9w97jGoCVT72lfrNQ/kcelmrK9iyj9hjCFNI/Rbhp+Sj4qlJAXh2WvuP3vdIoFKpIHicnfXZltwD1tGC1BGdHtfUmj/7eBZuTD0m8T5aACj3fPPGTfbyyy/YqadP2v69+2wjlcKODjEqeMZQ5cXAKfr9VOpNE6IrBSj0uGL1l7fe1C7U+joQkU/ykkBZGYwiQfzWx0p4lZDq4PTsrM2wR+fm7cy5s/blhfP27dXLdmfgvg2NjSZKKWO65m1udt7mZxZdrDAAYVQek9dMfJTvdFX5Cx5WW3tYRexhH/IwgPawCmHYlIItVzrQh17T3wIgRCQGZdHdjz2m+JLqOgmUocEHYpFwjqx7emKPnzgmQRZGq7zz7jsavXD1yjWbX5jzhMWKKfkB0wf1zx/96FVV6gF4b7/1jv47vwiTw6vnxHjM4IWSSY8eoyaoOtKny8iJ4eGR1DcuU2Yriyu2bv0627pjs8RnqCrCIrh85Yq99+67Gk+BwujywrJ6Dtmzbe2t1t3bJco8n7F37z5RYv/4hz/o3AfuDxTCkXxGV0+X9W1Yr7gB20fcwes/+OBDMYvu3Lprs+Pz0g9paDMxFQ4eOPjDAEKon1BGZyrLNjA2am/++c/qIVy0BhuZnrWxuXnr2rDBOnvXW0dPj82vVGxifs5uDQ5IZGaZZuCkElWsWQxIHUDonjMT1RBw8EAzHLrEBDo69FL19sxAo6iZCxgUyELcpHRgDvt8eGxOVyjOrRA+SeaqoPYkVb2sDyp6AAMkBBgT9EvKm+4kfTHmgDBorI45nDbIlySgodiietjcJIBCgIZjIWhhI5DZrHZk5bmGYAxZbc0GRPynqaUQjiF4RSxBVFr+3tKq+6gB3HnjeJrzE5XOPOjLK4QCximIf5ixUfY/Ew8p+o2+Q+857k89wBNy31WuKKtaFkYzvaCoQmXxDPeI8yYo5p74vCfvN8IpxZiE+AwFeCkZoEREZcWHhCMQMD8v0B5VreivCjqcU4S8MhGBYgkIU99GITtfUuIKddYsAaBryQDVWoCw9pn4WnOgq/VWm00MQFgDpP1a/Zy0thMgzAHlWoAwHwFSBZST7Hj8zudQ+TmV8vslINSaASBmQlHeW0ylCZVRRGVWDCmdNqvY4ui4zQ+P2IQooxMaVG8riLKQZesRNbSzs9Umhh7Y6MA9PT8y5WT/kaOHwgllNGaRTU9M28L0ovX0dYtyQs8fiRUCPrKKww+G1TdArxEVC0AFgAMwSMWIQJQeQSog3F4NUVZP06gCYWh26gPs7JQIFRLzyObzt/bWFutob0ugzhNiOD7AB2uPz2LtcnwqiATX/A0QyL/JahLUEuQSsPI3hpJr4Hwash40Nxr5AVohHFSsE4LRFGxKsTL19IaIV5E4yFQF471u/9yW55U8ZLgJuGUftB6dScG3D/Bu9Qrg3HwxCxFbyLlLrEezAZkzyogMeqtM4IMKZ3InXg2PxFYKODiP2OeoEDvgc9Ed35NeHW1qaXGxmDR70dkD5XvV58NWTNFi9T70yk1uO8u4zd+Q743shaVJq7c/64R8uQ+p/XNBGV3rfcXvI0xPwGJNSl31dRXXpP28UlSlyWT39a63bdu22M5dO+zxQ4dUyaYHjzXIPC0U9AiqBgcGte/I7kMjZZ1+/tnndvnqVbt7777WMIAM2iW9NNevXbeedb22bccOe/bUKdv92G6dhhIs316SsuBXX31t9wbuO9WqqVFBmwdgnQ4KI9mXnp1EoKCrmilZwqgR5k9yLpGYYE1Qgfe1D/3J7T+gF1/Kfxk039XRoX3MebMHI8GnWAUK5OKCaLTMH0VNNGb4cj+ollLJDIXgWv9WtcZienyi13OB9Dey3jViSIygRvvRy8/biy88aydPPGX7dj9mWzZvsjaE2mg9IbGjHj6njYqAodjLxWRcYzRm71QvonxuYbEO5DvqA8IAOS5ik4SUIh5MEZCiIIFB1EQbbX5p2SZnpu3B8IjdvT9gv/r1f7X3T38o2ijqo+1dHdbQTAe5qS9rZnrOpiZRF3WxDv8qISib7mGxysOAX50tVB79EXKhte//9wBC2Y9HScBmH/q3AAgBPlTOsPv41tOfnLbBewM2MzFlHYzxaW/THjn6xBF7443XBYCwo//nf/7Pok+ODI0KDIog1+AVs31799iLL75or776mn157ku97vQHn9rIyLA1t/sTFRW7rU2qpVDO6fPfuXO3vfvuu3b27Bm7fet2wf5TzarCRKqKKOIHDh2wn/38DXvqxJN2+cplO3vmrJg7JKqI5yaGJm1u2mddM0dww5Y+e+ONN+zJJ0/Ip5HUffPN39vQwIgSRfQn81VZWrG+/vW2Y9d2e/nll5WIxk/DGvr1r38tgZ1JZsXOIjiyYo1tDXb0KMnqJ384QAihYqayZPfHRuzNP78tQIjq6MxSxTjPtp5ea+ns1DwYqoJDUxM2PDlpE/P1K4SNAoNpEr0z6b1+lxo3vHXKjYr/nuZpBB9afKhzV6duJgCJjCzOPDZGDv20YWIzpKpE/m/ny9cYuBoHXGygeH/0yBS0qagyJmCkYNYDHx2qKPiVztbPq+yZcnEEH4jO/wkSN5rPHWshxHWhEgkhJMnzCI7Ls8+cecrIR3CVRx3FyAP6rTSouF3ZSJxmoc6aByo1IMTFcRz0qB8t9azVGhoBiKD5JsAo2liy0MXf3arVPoSqUETHzqhqfkouQLIqN/kXAoTea5fWnUCjn4LPYMuH+qKf1KpNr6Hv0HB0evWzqVGUrqLOFIFJWWkLKrR7myS2sio4TLctE2LSKqjp69OrcoBXp5oQ/bdVg4nTeeXPMjWqFGNViu0VyZcsGVP8LfOw+fPnuUbyJIKzGD0Q6xuKhyr2GuPg6877Hv3oAQi9QvgQQMjYCQ2LXbTGlWVraXUBmeaGii3OTNnC9JSeqzLrqH22tIkKzMMUcJtADXRBwkUM9yYLqGQCyndUidKAcvXftbRae0uHlMwaml1JlLVBxp6gd8OGfu0N1oqGvc9SXZpS3zLBo+hi88s2PTpti5VFqzSzplzO3kesuDOJ6hY/q0+vtVUBMwEslQb2tY+SYAAwghNJIVHS9ktprIVX1WK2oK/dRFtPu7BI3iQbrWeWKevG2okxFFVV4mLdpf2aJb+ixxHGRyyReP6cBskwAuy024sAnn1JIIGghyvP8h0S8vSAJ8GIVF0vQFc+RxWl4pSY8X5EF3GIaqj2XKLte/LFE4l63qE2mqqD2OSUgi4CTTf94b98rVYH8tUzZasMYG4PHwYIs7+Fzak2pPG5a4e4D68QrvW+tQEhLRobNvSpek4/7IH9+zQ4HuVN6MvsE+heJDmg2JIooRIscZkd9Og53WtkeMTOnT8vKi+VdY2taG0VeCSJwnnvP3DQDj3+uPX1bxB4YozFt5e+FSAcGR3RsaEQuhI0QkH+nBFWySvFcc9YBwg8MCQeWujOHbsUPNInDAW2vZVkoc/mJClLzyHHpuoIRZUqO3uZhKuzQJYlOU8yRvTZDYjSbBR1nD06PweVdkoBIokurgEpfSqi16/dcCALVZljST3V6c7BJkpPtwhiMsjjaoQLaA248uGObVtt357H7KnjJ9RXeOzIUdu0YYOt7+lREY1qIUPspWug+asZIEyJ+UhM5mtsVfwkV14PEHqc5IPp+bzUv55VCT38S1MRU3UQUEhVcHB4xK7cuGYXv/3W/vT2n+3cVxfU8dNBdaV/gyr0UzMzNjlFkmxOtrrkfEXyP2rea+8HxTMRjqTkpHxTumi/vFyuzv+ge///A8JiacT9iAQ0viG+SHryzR6iGo44DImYyiJJXadtt3d32KnnnrV/+qd/FPgbHByw3/3ut/bNxW+UDFR8JMZgs3rrafEATKH+CZWTZNKN6zcF2CTSmASY8K8wcWjd2LJlm1TC6dND+A2fwroPvx5+B2VRZooCOEnmnvniC/X8f3nunKqJ2IyZyTnRXWnx2rZjq+0/uE8tJ9u377BLl74V7R3lZJJgVBi5Gy621mpbtm62x/Y8Zq+99ppeT68h9FVEbrgvJEMZlyEf39EikR0YSD8IZbSsEC7Z/dFh+8Pb79q3zMGhd4OZcE0t1tDWjtWRoijiMqMz06oSTi8tJMooGZ9y4zRqomigNTcRCjqTLXF/GIqcDhSpeNHfBWWDDBxGkYdBg7iqLSHXX+sR43NT/5YUI6MKgRJnBjQyAl6uW1N9xFrsEgbC4wV9RTAr45IMRUz6iYMV1ao0I069dAEINReNjIYb5zDEEZh7ttGrJSV4zgFnnpV2Odt4rwZit7aImohCW2d3j+4jjqzYvNm1xJEE2VPwVfQKFTO8EvKtNZq8Pnobomctgpjiedda0ZhVmA4WYiPFiXimshZ0VQH9yGamZxMuqnio6cUcgx4hrpvqEP/VQN9UpeN9AUaCFqnAmSxvMS8NEQ4PaHHgXh2sL1YUINalZD1xEJ9VAPWgjqZnm8rLaW1VB5HxxF1IyKlpAlmJBhuOKwLaImmy+vQKcZkyMPcsKplmbdUUFGtpFEpa7mBzwFjIeOcAtHZPpvfE8Qvadcyhk6R76qVJFCiMtKqvaa9HMsB7XaKH8GEVwnGz2RlRoZBbJ0gCQK4sztny/JxVFrxqDqCDktba0matza1yJjxzZOX1fFEybaGy3mxNDd5E7oPnXfFPQiyMaGiCBgk7YlniMRwDaWtUSTf092tdsY4IInFEqB5SfXAF0WY1v88Mz9hK84o1dzWqcgnQYbB49CBh9/hsAlL2Z9BDcXrjYxP63FA95PzWr++VWmlU46C7xfqL5+YVMh9LE2AhEj+qAC9RZXGlNhdgcSqmqrqZqEwOfrQ+0miMGJAda9T/xnkkEJrNPeRedHZ2CUhQldEIn9SDNTY+mq47CbZk/alxLZEY8YQa1LsFBQhUP52GWipaA0R135krR5+42BgLClpE04O+2lDeE90LKj30oGlNlpXNlK8qkpnhz/yeRIW+zqYonUP5x0cFhLWvy0KzIjGY7d3o1/TEhFfZG9L1+V5XQ3pVhbM8qbUBYU9Xlwa+IxFPnyBVQQAg65uZfkMPBlX1RuAFxVCeLaDrmWeeTf2vLXbzxk1Rvai696zrkWIg64PgESEH7vljj+22fQcOinbGHrp9546qgpcvX1Fl3eMBT7roejR3NzEcAoTUuWe8lr5G1IAPHjysvl7OD5rZuu7uoo80+v75DChjA4MDGhQ/OpaUZsfHxS4AyFIJIVHDcWEdqIq/nj5gRk75/g+xuosXvxGF/NqVq2rvkJgRvb1QvBGRS36jSHVnFcKwo0oUaX4pcVODRGiaG5tt/bpeO3r4oJ188kk79cwzdvjAAdu1Y4c1IiqTKpfYGW8PcUV3Zw2lhHt1Ttv9Tea+iz/Lt+cVwuRVEHoJt54DwtTbp75abTaS4J54maGHcmzMrt9mtMTXoot+8eVZu3nnjnV2d9v6DX3Wv3mTjU+M63WiEc/MSvlX7Q3pmGXPYHWbUL4Li1gqSyp7DBbsrhDMqV+Z+2sAwvC3tXHkQ6xJaQnWtBGP8u5HeE3YjaQgrfWQPrMskjT4nujtLcetkKhN7VeVuSVraWqxzds324svv2D/+I//QSrc33xz0T744D27efNG0txwESV8Kn2yKIuyt4hp6ccHtJEUxVZgCdj7+Db2IL3AJ08+rcQqLR0fffSxKOYAL29h8Jmz/B29AUDgUyefUkWRij/iM4yooMcfOrfPDF7Qf1s7WqXsC0DFduAb3333Hbv07SUbGBgU00/JouUQr2yzffv2CsyiOwCrgDEZVCDPnzvvLWJphjl90xs39cu2UmX9QQAheZa5lYpNLy/a/dER+9N779sF+mnGJ2yJrH1Lu80uLds8RoBAl2pJa6uNMTeIHgrNjynBkh58tCdn2aQIGiJby+tiwHvQh6BwsJgYTjm/tFCo/2E4COwddLpZCpclwQkp5zkIKsYEaKSB9wtEX0zgBw9wa3xy0Q8T1ZqyOlUAtSTOkqLkFET7GfmQ4mqXGmfrAVpUDAEhAVpLCpVAhB/Y+7RCDay4h9mx0+8iACmN4YqqBRg5HFp7R6f19m0QIOS7qPjpxEoQX200A7j7OXIPNRNplbpgjir9wkvjHD2ifkvqZberAF8BCus8F7+7q+5tVUav5u/59bBu+NLGzuiQ0TOpfoxM4RRFqBzMi5eeelTZ6KKTKhjJRiT41fv6TFx2fhPDp30GJVL8KeDMqqu6c6milwfZBZU38e2Lfk72FxWSFMrlYK3KiWRKcHkts3hGQbELgx6bIz0LrdlMzCeEn3L6dgFAY+XWVIKlsJtmDAY9MQJV5o4RuPtcuLKXjMxgOBoHIZ5MQiEKyiiCYFWU0aERm7h3zxaHh83GR+GCWXNHq23YSMWhSSMnZunZGZ/Qe7s6Owrq5q6duxTg0UB+7dp1BbHqy6OS19ml/hyuF1GZmakZqR5u3tyv7OeBAwcVZFOp0EDZyan0+wPqeaIPkH0IxY3sIc3jUOJ2735MTouA5vKlyzr21PSkBlyjuEYzORUGzoFsI3+HwsJ50ZOF89q5a5eoJg+GhpRtRPmQtYkoDcEt9wtQ2dbqg90DBKn6KqqmUybrVVEW5xd0bl4J9RmGPv/QwXF19cIfPL/n80NtFHDnlU6vrrrITArWszEYUHJ7e/sEwEkGtnW0ueBLc7OEOnyNMBi8nP9H/xjHYw8AINn67C9AHkEjFSbP0JbGWKM2Wlqsva1DASX9l9w7REn4VpVa+6CkmsVSTk0N1Q4uNzDFz6ECmaz4vyV6rDnuWtW9/GW8RhTHlCSix46Ah+SBwMbCotOHZ2aL54jPlBT6POlg9zlVBrbqPMq/cYd4ZoCM5547ZXv2PGYbN/Qp2KJP5/7du6I5k2zY0NenfbZ/3z5l9ffu2auRAQRa9M/gj+jzoTcQefpz55jHdc5u3bopgEWWnJYKessYSA7VkgCNZyzV2ixRlcxv1SWsRZ3jubIPt27dZvv27dc5sOfY68QdGn7d2modXV0K3lAPZC1SjVTCYWq6UC9lb/I7riV6ejkXgsredet0Pqxd9cPOUV2cU8UQYBmUUVHXwt8r0VgzXzhbR+EzqfR5jOA+mrcxF62tpdV27Nhshw8fsCdPHLdXX3rFTp44QcbLFZqxxaKEe/qTwEiAMACeDlebwPXF4DT+AH6eoIuVU9I1o0LoLUP6n5ZPOEazBmja7R2qADGH9dbduxIPuvjtJTv39QX78qsLdm9g0Gbm5lTFZQTJuvW96ikdnRjTmJ5pbPEsc18bNEcuKvskPIpzqqOEWlLeyx7o6taIsm2ixpWtSa6uawoe8ZeriggZy6DwrbUnkoGwR/yYf9PLilgkaxlagbJPPC1lTo/yIzbLYxcl9YjHxfjxZF3xtVwxkkqPHz1qzzxzUj17F79BhfuMnT9/Tv13iM64emyDegcRk/mHf/gP8hEkZz786EOBKailxBBNmiS2YrQnAAbp06PCdvv2Xfv6q69ln+7fG7D5GV7bKBGZhZlFJQD7t/bbseNPSI0Uv4xdRFEcMZmhoRGpfuIr2eckbFEV5pxff/11JYSwV2//+W27ceOmxtlAidJ467SN+M+zzzwj5XFAIcmtf/mXf7GLX12027fuiiaq/bdsYlGcePqEqpsklX4QQDi/sqzB85pDOD5mv337bQHCEdScGqgQNts0Tf2gWIwCajvt7QKDM6gFpZETVRVClkrRiOwORRnX1CMUfHtlq5IjxvhSHYw5PiBt1NxQDkOWuIEG70ABzoRPDNR058nIZ3PNRAFkhklBG01AsqCrllmgcB5Oa0smJX1WVI5Eh4g5abEPUoXQnVOdsgx/yGiPHuj6gimZVSkISVmXcHR6a3au1bs6nIbDrVxRKwcvUEY7urqLoKyW8rhW71d8Fvcjp47mm94vzV1EEXwlcFHrjIMuWFAxaoxcThHUDYu/F/5ntZMqPqOWuhn3O3t+nun36h5f3nvpdMD47FqqqyrYRZDod6QAZcmJKxlRGGgHhF5hS1WNXE2U7HwmwlOCKfpJ/WTrAUI9g7R30nIqFOtivddzHh5kZEC9fKgFNS8qePnaimsGzFQBwqJfNzPuOc061kF6VBxHFbk0FibAXawFCXIsYZRdVdj/HvegDK4DEJJ7puJHLldjJ1IP4VwAQmafjY1aW3endW/otcf27VIfYUPDst29dt3uXLsu6tR6+hH27bWjTxyVSAsqgVQcyNgRqBLYAaqoICDwQmUZQPdgcEiByIFD+8XxR22U9YADox/g/sCA7du7V6IxJ58+aevX9ykwvn79hn3xxRfKanJcnBWUFhI2gEQG2BIcHjywX/Q7so59GzYooOf3nNPp06dFOVVvxNGjouoR5ANqaNgXYJ2ZkQLboUOHFNSq6tbUXPTzxbB2gcVmqmXlWJF8nUfyTNRKqoQxlzOrwNRGGF6FWvbnLdXOpiJpEc87RFtCqZcEA9XBzk6Ac/qsRK3n3xr7kLKtgBrNccPfJHVgAC/VVFVi1V4wpwoTIkG8N+yW22yEvQBBywooBh8M2r2BAd03ZkCW800LB1Ncolc1Hi2mioSTLOK/ExB64ib73CrRjPL3XD++E1AYSReeLaCH/nLozE5vXFEVS32vqIWPjduDgQeZzfnuaiGn097aJvVagBTBWndnp1QEqRJWlpckNkNgtX3bVokk8TPPmUCLpAsiSqwVQB+BDwH/cmVFewiwyHGoLhA8kd2/d/++DQw+8PERE6Oe7ICamhgG9Z7MWmBQNrYCYAMQbtV+QvlPNGzmcSZBOxINxCGcG+AOxg3V5WDOqGo/7TMPCQqjDxnBiqGhB14ZgfZGNRr6aRJ2IlnN+YeSuZgoBaPGr6RsrUlXllUI41rd3gc5030OvVCE6N09nVJXpufq56+/bq+88KKt7+62TqrvjU7tdUDo4E+VvgQIpYj6PQGhHyUWqlcIiYWKBHixbj3waUyAcHJ6Srb3zLlz9uX583bh64t2/fZNu3P/vlRrmUeIuA89Z2hKUNEX9X5m2uZn521pgSRrQ9It4M5QwQ9GC+dQ3p/8vrEPcj+7qlc+VVJrY51HswDf71W1gDBiAD2F5LvrncfD1vf3O4O1X13GD95Wox7bBde2aKSSnYocWsOca5oFGfY+b0/yT/E1gkDM5o0bNUIJATb6B8+c/UI+kurg6MiYbIX0NTq8uoZPfemll1Vpp28YsIYtUTwrurVmSFjPum4pgD/++BHR06GWM3fw7t27NjI8aguzC9bEEPr2Zqss0Bvcbrv27LSnTj4p+id79f79AfUCXvr2sir4JNdoawB4drT7LOAXXnxR9E+qmiSymDtIUhmFfyjnihNptWtvF5X8xZdeVP8gPhmV09/8+jf6L20qAFSxlprblNB94eUXpHSsO7by11iFhdlRB5XNLi/ZFAOdm1ttdGrK/q83f2cXrl2RwuhchXET5hXCyrIt4PhZGI2NEqKhuriUSAfs+/CBGCbVxKK6BWiMqkhGY7JQ/FqpKCvOjaAHh2CIh80A0oEHg86xj7bEKgNkQvB8DMaWzAUPQdz/xUWdRXkeKUvlFPHqfo+0L/z2J7pmvWD6IbvtURv75efpHyzAZ9oumTKphnU/FBDWnEgmtxxOS2VoiSE0KGAgEHA6VcoK1wQc1aC4OgIqqzTVnxvnGPs9gE1hFFK1LP4tnnlR8UmGOT0Ll5yP0R3lenEnXgcQZq8PYBNBlHqw0iUoENTA6mpAyOZUAFWMR8mvrdpp1D72AHyl84xB1NE6G7PPSvCkQbxVFYjyM+r1HUaFMIBUQZPjKOVQsXMAACAASURBVEmgoxYQVl1BBrpzB1L7cyGMkwHbtY169b7JRUZCiFxBMfNBBQjp4yv7vYqEStT4BSSYZFrSVLlHLiITNHPfjwQr7HS+AYTtKy4qg8roOKIyI1QIx2z9pn7bumu7HTtxxLZv32KdHW125pNP7LMPPrTmhgZV4cg4nnrulGYOERhTfXjnnXfUGE61D+WwU88+q4AVUQjkrZkJyGufefYZVS8AX1zP/Xv37Xe//72AGdUQFMQQwSAQZs9xbJwdx0B5DSCJ3D6g5Y+M+KGy8v8M433phRfs2WeeFqCDcsp7qS7Sb/Tmm29KmAaASrP+0SeeUFBMkEyvA1UxerJ+9vOfSYmNYJv1DWWU/V6IvCRnJTp6lszIKYdUSegTy0faRO/gd7unAPalGinXAUjgHDQCYx6BK0ZIYIecjqoKYmVJPX+As7Kq6CNafPSEVwbxWkEtJZhTdYxKElWYpP6JL4hxG3weVcaxsQkbHHggx43Yx73BAQXuLqBFZaC+cf9rA8Iy0VUtCLVWwpF7wPOmV0YD2hG+WlpUQoPfQcvk97yGuX9QsEge3Lp5S1nqEL9au0pYXSFcnmd0SUW9NFSQEULavHmj+nz27Nlte/fsUTVw86aNCoa4x7dvQfc8I7AOeCKL//jjhyWcAO3rg48+klIv41/4wocDBu7ev2c3b92SMIPsSnODtXd6Hy6VuqgUrrbP9RG8/H4lKoRbFWuwlkg8wC6KBCzVZ8Ag4lHEJNxLen+41x0dBHm9CpAlUjM7qyosIJzrY3wGCRyuhxmGUEU15iJVyWVbG9P85MTC8OB7jeCiChDmfinFKqkA535/xVaWzLq7AOW99vPX37DXX/uxqKObN/RrXEgLyuap199VRxNl1NzG/tsBocdXuXKmVwijOojoXJPARFNrm90duG+Xrl6xP771ln348Wn76puvbXJ2RvHKUqKYw0jTfghKpwSeSoXu0u8n9RGlCyN2qA8IdYWFBkQaDRDKxIneHsDsLwWu1jrO3z4gdLBHMgTxrSWEtwCEasPxMhhrW735xFO6jyEeVlK4AxCyZ1DAxY/hP9lfvPfTT0/bmTNfyMfNTM+qv76zu8P6N62Xr2VUw44dO+2bb76Vn755/ZaKRR2d7bJFszNz1tC0Yv0b++wXf/d3Gl2DX2E+IUkm+pmpyqPkq9EzrZ64ZB/jb/H3VP3w1SSsGI0DiPTxEu2yEYBUXk+iihiAkRYMlSepi4+mx5jXT03BxptVvoZ+4sNHDgkM4vdROf3is8/tnT+/Z6NpxmJbe4t1dHUo8cQMY15LbEBM8IMBwsnFeWtqbrXx6Wn7L2/9wb6+cd1g5k4tAhaXbH7FbGG5YvOMgUjfy82NtoRRzCqEawFCpyd4jB7kSW3mjIhDIEJTNigcxIyxn5iaVA/hLJShCh2MDnDKjNRqQMgD9CAIcYnvBwhZuD6rqEaQO2XxQkpdBqOKlJQqhGvZ9Lj4rELo/QCl/S2C8MgOJbGaRwnCclEZ0RobzOcQGnMIlwt6WKgM+vmvnfmu/cwSKNcA6aC6eESfAnv/2a9Hd9TpJo6i3BiL4un/jVxl9FJ6dqx6KPVaznK1D11dEcMwcLUEhi63z/SUFqe0BemhSATEky1pPDU8pERnzD/Zr9NvRZKZqK2ARiN9Qqm12b+1hGgCKHkVswxy4v7UiyHiVV47Tl/Ze/NQyV11kISi2hzPL/03gGKWyS5+jL6utBfydaO6daoSchbRyxZVFLVZqgeodNzRq7Y2IPRZhIx8bme+Zw4IR0fMJiZs/cY+27Jjqx05eti2bttk7W3N9tWZs/blp59ZZWlR6oBkJQ8dPmxHoXDMzCiQA7QxKwlKGmCOYdX0MUH50oy0B0M2MzujYBYnAsef/QTAwPHwX2hiUDqfOHbMQVlLi44NWPz8889VkWB2EcCQ4358+rTduHFdVQVEOg4eOCBnyXtZn1RHqBACVBnoy8gJVBy3bduu6h3nDmjE4UFpY8AvgBTnAhinT1NAbGlJCTKnQzOdY8pmZqayIfJu71hjXEMHIzOWlwXCwmYQCDhwrDZyRSIpGyvhYF66hcX2wR7ngJCffUyEV3sWlxItdBFhLU8SRMJDlFSBNk87aGRQ6uNlllxbR7sqfQTgfHG9oVyqyiI+jNEbDJyHPqlKAxRg+kKwNWkn1OnB+T6AsLwz369CWDdhEwyHokdHT2iVh+G9gG7ADeImXCvJL4IXfj8/T48kA5hb1GNKVhyq3r279+3q5SsZnesRK4QtbdbT3W1btm61vvW9omAT+Gzessm2baV3br3o1mTuoY/eu3tPe4PqGYlJKnIMmEbIhefMjC8AIcCPingu+kN1cwJBlhDpJpFKD2xjs6Ec632R9e/JmsH8CmI1BxQEku1nrxCASTRqfkGCMdGXyxqLvl/iElGi21AZ7Sooul7F9uo4AS1sAxgF165eVUKmEGyKylQImWR2tRYQFnZUl5ZnKjJAKDZKAoVKMjs9ZYnB3M1N1tHZai88+6wSTS89d8r27n7Mujs6rVXMgaKpB8Osz1BtL4bX17l5GWE06fUnyqg2ecRkwdwqK4bh3/kEvO/84pJNz83aN5cvqzL4/ocf2Pmvv7bB4WGbo5dSKvQuuqfRIcEc8dN0g6JA0pPHwTBzZpF/rscVJUMmLqdksdWwuXLa7hpsgO+Ow/xTvk/1LgeEbiurxWwe9TPXXOv/nj9kGhDO4GjS+bEfsC1KOFZWil5hKcwTTzGCuqXJmlqakm5IRCkOvg9B6TxyRBVC2CLXr1+TQMzXX31lUr+eX7LK7Ir1bVpnO/Zu08w+n1c6K3DH+CeGuNOi0dLm57CwsGQ967ps587t9vd//wvZGAAd/bqASAbA4z99RjctNw1KjOGPAabHj5+QKul7779n7737niqLxAGu7N0mTEI8TdURMEirSd+GPrF+OPeBwcFUbMFvpYR4U7Mo9VQHiQlgbHz++Wd27svzOv7EGAB1USOyevuIG/YI+JKEJvnMbMK/MiD0U1eFcGnBGptbbHx6xn7z3tv2za2bAoHjc/M2Prcg4Ed1cG5+0Sbn52wSefe2VltpaZaoTIiK1gOE0e3nAaIHoFL6Y5Ar4gaJkkQWeV13r7jHbHIMLQpiY5MTNsUMKLJ4WZUwnCMLkc8nCKBywmwpZePEmw8ue3KmpRxdVQ9hvm8k7JBmA2qPZo6ZACIqbFHWj+Weg9TafZj3cJHsUiNzAoRRUVFIEvTHAFqph8qPl7KItQ6wMMj+Es6Pl6DWyg/M8Cp6tBT8lNz/4txr6An16QpO46v6G7+AU57oAnHdJd2pVAp1QJiMXpaJjOqEqF9S+Q5BneohdvVAapxP+bfVEImeGj5bWeBEGXVKna+zAJtlFdR7OIt/Z4f06+S2Bp3Ue0ALSjQVr6rKS9aTFH2vWY9IcS+LW1OnEloIvKT+CM3uczXOcEBVAWV6CGs5pnpMtrUcT4B6/2829DcHp7FHavpyI3xVzqMO3dRtQXLfaf1Fc39ZSfSkAWsWIBi0UVUIEXupAoSjZlOTtm59j/Vv7rc9+/fYhg29hvrz9cuX7erFb5ThhMKKkAWZf3qHCOaoYly/cV09e9FDio1CpIFLFQWMmWILC3I28Pu3btkmGsnY+JiqHFQs2NeANgCfpOGbmkRjJNtH5RF1RpwK76dPD3EJgmWoMFu3bLItmzfrvCSD39CgCqDUGtOwbSoj6mvq6NSahj5JZWxqyqlrOBPAKg5bczM1BBhACBjzAJpbDS0Pmp8H36kyr8pzg63r7tG5e1XdxzFwj5QFJsOfKdymEMjtWRpTEf2tyWJ5tY95gIDSJQBmOZg4AKHG4iwydserh27DEgpQYOKBocd4LiAg0ZjFRVWSunq6RQXF6VMtJGssUKhxOz7Q3kVt0opLyagyb+O0jcL+Zgb8vzUgrNqnCSxU2dH0jzVbEpLfIInASAfuD/cvqLvRV8XnsH6wfYhyUDm8e/t2IfazdomKE0iBVEOD9W/oVw8hlWrWKyNA1vX22Lp1ParGExZyz0fp0xx8oJYPgCHVSvYFlUHOlXOE/sUg588+/0L0UMAY56lkhJ4b/etQ1OhnTl5wGeGjBBia8sRj+dAeHpQ3KsuPcAPJmbhnrFESKJwDiR/2PEkDqQwyf5a/s+Y0b9f3g+51mjmLj+U6Ab6MoUFhVaMr8haINQL06vxhDTulhjJa+IxES474xBW+zZYWE7BrXLEjhw7Z00+esDcY/H3kqG3ZuNHaW1oFCNU3r2oZlVHgGtXC+kmBVOMrzz6JfPm5lGAwfvb9msdcDYa+H3MGh8fG7M79ewKDn505a+e+Om+37961ORJBGg2jHLJGDnBNfIIqn/xeyWS3U9GPn+/ZnKVVqkxUr4tIvOtcCzVhF9ISWFA/T211fq3ybf0H+qigsBYQ1vPDPygoDICbFihsDJJB+DBVzRYW7c6tW2qbUIM+ZmKhYk1tLerjj1gz/ARV9OeePaW5g4cOHbah4Qd2+vTHduHcBbt+7ZqeuyHTMGe2ZedG23dkj/3TP/2T+u5JHH366WeaBTwxjpLnvITjtD6WKxpwf/DgfvvZz94QkEPFk/fQsuEJHxKiZe8ovpj2DMRqEInZsnmL/epXv7Lf/e738rmwTNra6Mdmxmqn/PLBQwelRIrfYtwF4BHVYF5LfzDVTd4D1RU9FFpLfvazn8nu8ncqj1QJSRxNTUzbzNSsVEU3bd5oTz31pHQJYCOQPAZo/hUBYUkQYa7gLMFVI3MHp+29Tz+xS7dv2fj8nI1Oz9r47LxVmMW1smLTs3M2Pj1lo5OT1tzVaY3tbbasWTI5eY4+ySwDlbJY2AcU7JiJRbBCL4Jm+XQ4d7+ro8vWddHz4xs1hilPzEzb+Oy0TczN6HMAoC4kmuhJyVpRxtYQ4eUlH1ApCcCKA5bCzpWZq9jKVVWNBNJyGp33gnh2A0dQUmxSoBtJ8JhDmJdoCs+enBmStzR2q7SeqlmJHurm2a/LM3WlSAt31wMab+7OvzyzVPZfQcGLKoySasj8pr6eglYCMHwICKm9NwJrNVUvz2qmHs0kiBPnqFNM+DXeV10RLiXqQ7SlPJ80OFjjLmpFHmqcZarKuQEuXxu+KK4jlCJzQEjGXDmtoM5GsJkaoQPExL3Us9H5eBN/8WhDeCWNhgAQhtMpQRSVw7xHLtaDP9N6zyL6S5Q4SLPTFJolkY4ATZo3Gb2JOljZ+5h58FIop45vq/tsi6KvX2wOBAIoZnch7fJwpJ4oiPWWr9dwliuiirrUcvwu+jvifEIe3a1LRcIIgEJVCFcBwhGzqQnn43e0Wm//emtpbtDIidmpKZtDnhplMWUIXSJfc+hS31qsEa8oLdry4rI1r7jKZlNbQ1Et0/y6plZrbWgT/7+hxdRMTgW6sblBNJaennW6Nq6H/ejCE4h6NDsFpbUtJSkAP05ppCoHHY3vEAgB4ITEPfeE3ytIXiQ68t5SpzxyL5dV2YwB9awLCUKlylywGzyjClBCdTfWdChomrU2tyiQ5fOCbh3PI/oO8+RArA2AmBItKdkSNsfHYrQ4FiuSBrGP2RMAAIJBF4aJ8yxFM1LQL0GmRoFaBCbo0aLHA2pfb996ietMTk6UFRkFe6l3XZUaEinRL1WTyZf9qD+m/W8NEIZ/rNpTjY0C8apKJ4GZeB1rRbTdzs408qTBRoaGRTEmMKkO2kq7xI4LXyPKtuxegx3cf9COHz9mP/rRK5rluSIlXKqvMzY89ECJBtat1ILpo2lrVTsIwItvevfu3Lmtwc8Ebd9eumy3bt8p1jIUzBANkqAQ+7ANOpr3s1fmK7Y8V9EA54aW+vPm1grI5bKWVkTJ3r5zu6r9ZO+3bS1FZVA4JyGzVFkWHZRkjYOOBoHbGzdv2MVvvrFBaGj0TRJfNDjrhPPDDpCg4R6UfXTpadWpZroDKP6vyrd7QFAN0uSXgqGkecb+dt/LPrTet1rFthPE7t1nr77yij178qQdPXTYuto7rFV9hMRomI2Yu1ufMroKDMqxp31UBQh1sonUnxI4hdZDg80vLtq9wUG7dPVa6hn82i5evmTjUxMSDkKwS4BQyuU+XxDQVyRxpGOTdCj8xhT3Kp+nWvjlwiP5b0qf7E8lEvpB5y0AYXOpJhzH+r6g7L8XQIjP1zgo7PLCgnUyv3fLFlEb6QUkgfrN11+ryucVRI/xm6AFp6JKHv+RNPnZG6/byadOys9RCfvwww+0rwBYrnQvV2a79+y0x48eEmBjtAuVvs8//0IUzdkp5tMuW3unq4RjL+hH5LygmJKY8TaP63b//qCrXEdSetkLG7CEjhx9XOIwW7duUcLnt7/9rb399tsqREXhh33NSJqjR47a8RPH7emnnxG1lJERly9ftsHBBxJvW1xYEl2UcVewVkgck6AFoHJ+JIV5D2whEqwk5fBhvHbHzh1i9/T3b5D9ABACNH8QQKixEwCwhhUbmpy0t0+ftos3btjIzJQqhJNkdK1BgJABogC0salJa+3ptiYyyYRqirJSta+hyVYozZISStYuiATwcDGUAEKanLu7utWUjjPrau+07o4u/Q3HA31Dku3TkzY+P2sTi3M2T3CV5MTdCIayY4N4zWSO51EdamTuXxPycw4KawDhGqyAIkPsFEDPRMfnaLBsDdBx2eZkzyOjnV5UCzTFt0ZaOgX3gghJ1cvDkRIQOghJyl6JphXlbgx57VdUyrTok5CJAEMqYHtTcGYEE/WqyhflIKd4ciXwjtcWeDeji4raIeEGn9EXAFJiKKnvxyvEqSKRwJuMdDYLzJ1dopXSM5YqEhHceLUo9ZNUna9XEwSmqwB5mmGW+pCccuZDiRH8kMJoAlS6viLA9uyvY+C8GhhAtnwCoroKeKcANJfCjtETMQet5sHF8T0/W43USlAU8v9eIYzqSDQucx0CVekYApJ5r2KizgSlNSqEeWxSYv1c4S7t3lAZy8R7yixruqA0uqLIrGrhpZ6WUBgr6D1xXA9EHBD671weP1U+w+enrLXbEPZMxVoDEEITHBq2cVRGR71CqP7clibrWtepERQzE2OGOloDgU8FlVKngcWaAhyqUgWA4vnDNEgJJUjFnOOS+XB0nITOr9JgjRUXQmlodUEHZODZ04CmlrZUfbYGBzhUFCouhgFg5b9+vVDePEEE9W5dT7cobNBU2EP0PUAFHRkdE2iCRdHe3mmtjAFKswZ9ZhPnvGI7dmy3zZu32DrYAdj1uXm7e/eOKo3YWOhuqHgCQgGFrF0B3iYC7qSmm7KoxZ5LQR+vFYAu9mQpBkRyxfuUnYqtnpP0Oh8Cj3Jok4PvYjyQr49IbGj/RDU5jeugmuiLw+cQcv8J0mn8d0GYCVWeUGQloIAK67225Z4tKwEpqZYC6qIC6eFitjNrvMMaWmGr3la7tx9RVKb4tIJmnyfLItGVzjGSVqqkLIkGqvWEMqvueerBLmimCJh4ywAZa9YV5gCQgx9mlls0/svfIYqAkmDCxwRw3BpR7SXT3iC6F9XBU6eelSqnBq8vuODHyPCQhKJYCz093ao2Q68kSbF502atCbLpZ86cUe/r+QtfSYyJACwSTqhxAtw1hobkRwowBQixKQsrVlmoOBhsrkeizSjvtc+EUGB5JamIetYfJVSqA6gHdnd22c5dO0Ul617nyWmArgTIGhrV4/j1xa/t8y++sLu37whUh7AJyZ5Ya57UWCo0FeTniyxl2PkUTHzXQloDEHJwktVl/OExg/sCjwPWdXXblk2b7JmnnrLnnnnGXjr1nG3u32g9XZ3ek824L9l17yX0CmHJ3IjbF7+PxFwA2PAbVaIyKzB9XDVvRWW+RoFBRkZ8fvasnfnynJ27cEFjJe4PDnqSfwV6OnbSA/dCMqCo2kcyNUZ++Vk63Rsf4orY/BwJKP+bJ2f5mVEdYZPUp5x8cgEIk5/zPrjqdpqaXHiK+NaKIkudIL9/JT8spX/DaSaPn45TQxflRd8XiNYs93/3P0WRZqpAiitR3mWfUMXCFsB+uX3zpg3cv6/4my/suWIqqR5XxzT42ZdfekmiaPgg6NUAH5JI7DOnA3vxBYB3/MQxe/rkSY2IQnSK/j5YNfhbXkpClkQkLV6nTj1nTz99UnsaNePf//63duf2PbUSeMLcYzTOgXFTBw7utyeOPWEvvviCfoe4GxU8GAshDIN/okII++H5554X4EThG9uFEikCdAjNtTa1Ks6Fat7c2mw9vd1qATl+4oR6+ulZp+2EthT6/Tl3tWPMz9vWbagd71NPIvcOG4NYzY3rN34YQAig4xtgODg+bv/y9lt2NqmMzpAlozI4t6AewqbWVptdXBCFs21djyqECwQ7UIaam6xLHPVWm5tiiCMw0nNG3q3t8ueUbwtA2NklXntHW7t18t3eoQyWRA0WFuUoRsbHbKqyaFMryzYxO21Tc3MuMBAbSIYnzX0rlmBypGTvPMooNoeDsLTZ8nl3BU3As47eBE4m3g0OBt8NCtxoNygKYLMKT8QVASbjQwX2yJ4sLxdBYczlAk8IT2dBiQBhytBGXxXZUs58lVR8Ai5FX1kEPOleBEiUgUzV1XpZ4bpZrYJSmcBqBBqpFzAAAM6Sc/a+ID9H3YMk6BJBfq7oFZ8XVUAFhimjH09LwWVUv9KGjgBydZWqtH8Cc0piuoqbziWr/MU8p1AbjXvK65xeVvZtFOeZA9AMTTk+D5ppWgyJWsp1xFDwwrnWyRI7IFz9pVWcVDojYBJo9cGT2lZxDX4WvsaqvwJEVzuYevcvKrz5+2MtBjUnAumcBu0tWEGn9RvlzyApkKUMdoBntmMoi/pneRDv1S4fO+EJlGzfGskGlztn7IQqhGNjNjc87KIyNGkTWGouV7P19hHQrdj01KQtz85aZW5elFGo6iiAEhxH/xp0YgJkBRc0m6/rVbWlp7vL5uZm7R6UJmgnSdiEZ0GVDyomFTyNZbAG0Vi4DpwCNBGcKdUsgFllsWKdPZ2iq1IlZJ0BaliLBNBbt2yW7DS9ifSC8RocJlnIzz47o/PbsWOb+in27d+nuwZdlB5CBrhTYXvxhRcUrG/avFmZWkDSO2+7WA7Kplu2bE09U7M2PT1ZBE84Pe01gvDFBb03KvdBKY0G+xhXoV4uVVebdP6cM3/zoDhElcrnR0aYz+G4PGfuJ44XGxqKtpEAYgEMPhiy8QkfUE6VE8rNxOSExkRcuXLNbt28bffu3fch1QvzNjfjx6NKW2QYakaS1RP+qp/NL5NuDwvKxB5ZOy78XgGZGBRZtT/mo4lSj03FxuKn6beEVjs7Z53dXcrao+LJnlJ/JFVlRA1SUKvjpmMXyoCsc9o29Pw8+BVNc3be5idmbAUqZps/Xy7P52otq8J+6PAhO3Bgv+1Kg6fZGzxX9hPsF5RF6WMlA79586YU1NIm0iza9JdfnrWPPv5Yoiv3Bh5oHEPOuAhxKqyJM1xSWB3UjOR7SmXi1YIsqxUOy0dRJsQymnNQO800oBoFYlRUCX75IpFCwoQZiN9+861d+OqCDd0ftMmRCWtsa7IGmAKZXS+qIvWMep6QSHayNsG2KplcxFARt6TEaWLpuf0tK4nxT8BeZ3u77UfE4+mnJTJzaN8+20FFhPhsZUWxlpaAAGG61zF+IokBlr2F0dufg9qUlE8spUoChCvcUxJNzc02OjFh127esP/8X35ppz/51G7dvq1h9CT3eVbEKPNLnmxTOrMQe4tErwMrAhiP3dzPsib5JgGopHRlxZMRiZKMzyepAfiA8h8JrVBb97igHIvgCWqSIA/Z1DXP77s2efjNwsutRpdVh/ihQWB+MmHzqQYi9BRJQmwQtoaxQNCsXWTKwT/nr5i2hnYbx3V14n4lkACUgKo5hrMzSoZkbjMtWy3yYwix8Hpe96+/+VepkOJP8b3sR5KasAtJgP7iF7+QMAz9ghcunJcQ2/DQSKKWsj484cz6oM8ZMEjPHi0WtG1QqYRiij+N2bvYY9gC0Etfe+3HAm5cO8wGBOHwOwtzi7Y8nZLfzStSMN2wsc9ee/VVjZ+iPQQgC90VMChWRszBbmiQrYTCvnvXLlURP/zwQ+kOcB0/SIUwACFjJwbGx+yXb/3Rzl761oanpm1Zcwhb1DO4QIa7tU2NvwDCpaZGqzQ3mamB1Dc+zd5N1qRMIxXCeoCQRUTwBDWpo7VN323NzcrOre9ZZx2t7daG6AdUIgApALSyaBPLizYyNWFj01M2NTNrCynzrg2c5jgUvPWkbuWZL7eVxRZPDkWBZyh+ZRltrw66EwTA8mYHhD6Li0Uiw7Xis7WgCPL6QmUxDcl0CoLqi6lfsOzVkb6rqhAI2HhlKz8/B3FOyfSKoFPW+BzPVpZqfsUGTvTJegYqKmPRb7Da4YQwSqJYZYPbvdpUTaPwYL+8qX5PAIRUHaAZaDCM7pOqKqnSWox7CJGZyJ8pC+2AMAdjtRQ11WBSVvBhgDDhiTqGNlXAUpXRAyUCn6CmeEadz4iAI3oEcx+RZ3v95zQ7Mq34GNfg9E5XV0yu1gOwmiiyFhBW01vcGcbnezXYM2QcKUB2gLBiUHOqoPP72s/0559HKyWIqwWT8e+kHVZkuiMAqjpKNmIlzic+x8FtFphVOV0/n+LZFvTdyH+HSEAAwkQZzQHhuA+m7+vrtU2bNtiW7ZslrjA5MW6Dt+/Y0N27VllcUtUCw04fBNlEQAYOgSZu+vDY52QCkYCmAkLVg2HZ6vWbmFDwi+z+tu3bdb4M38apUcmjjxAguHXbVjWR40wklz86ZpPjE9ba3ib6CRUTABwDurFxvO7E8WN2/NgTcg44TM7j+rXr6jn48KOPRbUnEMeRPX74cTleZNsvnD+vpnZ6nn7yk58oI0k1hmrZrRs3RT9BmIbjQo+DsseaRFgkAEgBRGJmpJRefZh5VG3l6FNyplg7KRZnX3MNXIu8VgAAIABJREFUkVjx9/o3ThOQwgwpAKPTPn2IvNNlvb+RDL4oo9BHl5Zs8MGwnH9kUxkrIXn/iUnRdEaHx1Sd0jgNMQCQRIdVUAbn+VidejYhVmM1KKzen39tQBj72bPzVFy96hpJSsA/9wyqJkEYFNF169br2ZA0oGIMyPJn4fc6/FBpt6xQCHXbVVGPDRXDecBkSvDG8wzmB6B0164dEmNh/xCIsR9Y86zrXgnbbFAQxO8Zms4zY47f1OS06FLsJeaC0TcGmOdZ5wnKfHqTElz5QwzkGKyFiLJrnF5thSf/88MKt3hh9of2b3+/6FwBCIlxhoe8pxdbMIPKKee/wkzA+hK1j9qvXT8pkQFh/eg2Uuuxpjrot6japgcoJLaid/AokvannrPnnnnaThx7wppoJSGxBVsmJaWTMlryTulzojXE042r+sL0ycXIIBRCnZgFIGQAPWMmrt28KZroP//ql3b2y3M2MjahXkyJBSnBnnoxE08m5AY9eiqIt7oL3lLj9waan1hXRbK+UeuQsSVSeFWCGuAwb9MzU0XcVCR9i1xCCXBdDbz23pcrqAD7DwON2YL7fzMg5NyjDYDkJl+57aaHu1h2wahK+goA9EgA5/eT/nZEWkimYm+wVTAH3Q6sSOxl4+Z+gcGnnnxKfgL/hbooe49/cy48V54vx9u5fbv99KevC1xRYTvzxRl755135ZvxDSSJVZBZrIix0L95g736o1eV+CFhwJzf999/X/RS2BPBusL+oZ6M32TsBX752rWrAncMl49nu7Lofa5UurvXddm27dvsJz/+sW3fsUNA99y5L6WyDJWcf/M+7Do2ElVRqqHYbezjJ59+KpuJPf7BAKFoo2Z2f2zMfvmnN+3st9/Y0NS0NTHfqKvbJuZmbbFSsZbWNptdXBRA5Hf0HzL3qwXj39KsGw4YdGCYxk6kzBXgDKctJTiATUOjtTJLCnGZhkbr6eq2/vV91saNAiw2t2qjN7Q22/TKso0vztuDiVEbnhhXD6PkxMkIS3HOp0F62CitoxSae9Bc/FutTR54spiVPRXY8+HLZaXIHSSLVhVChlO2tBbASIE+wVIS99DQ5cjWwYBPinhhx6NqxmdExQiKTwtZ9tQMnjutqJRgWUNog+sNQKjATDTNRPHIKnc1vrFa9aqGCiEDm4168J4bl3kPOXbPXCc54bxCmDlBr5rWAEJl8ioCsgr08/l/NSI0uoqgu8qbxMBdv05vKPAyUwQ4azvR6r6S2tfxbwdqTuMTKE90B04jDFNURvz+Z9lXOV/lKdOtTo46uStQD0BWDivJ/hP4+r3OR2v42/3dZYUwwCCGKqjLfntK6FVU7VJva1xjXFe8PqoOJc0vBr2namxBWkkV9lVAMTnG6pTFQ5XUantc8/XYAEep7lcW7OjHSEx4hV53SOfGeVMhrCSV0axCODFuNj9rj+3aYXv3PmZ79j5mSDqPj43apfMX7NKFr1Th2LSRBu6nBPoOH35c4g9U4cLhsBZ+/OMfS3QCGufdO3fE/WcoNoEglE71Hxw5orWDAwG0Xb9xQ5lMjk+VDxVG5puR9YNSw395DmQoUVNmneG8oKLiGF55+SU79ewzErpY3+sBPhUVJK2RsccRUh0EEPIa1u79gfvqqcBhAjzpt0C9DcA5PjpmVy7TVH9d54WzpGeKYN4TIHWeRUODhluThApBGSp5IfQSSTLZMAE3z9A7/arsXY3eUdYjVcyxsdGkKOoJNVW5JRwyrz5APoP2AMQ8oN3w79GxcZuami6SSlAN/W/QE+dln1FxVGUa8YlEs89HaKwGhGutv7yn8IcFhKy/kDoHZEdAxv0imIBeJRplU5OeC9e9fv0GUUa5b1S0NURZNs0py1WgNiVt1Lff6dRj/BhVbCrl0JiUxAwqfaLcUU3kPajv7ti+TesIkRi+UThlrfetZ9xJiwI1zpMKNQq6EkZ6MGRXrlwVdWp8ckJgMJKroSqrgDMrzsRMu8Jk5CyNPIlaY1P+LYAwKqkEm3wjs09swFdLW6uAN4FrKPY646RSMAfqmbVHAYSxb9byZ9WVRwf3VKb1HdaxDiCMoqJEtDo7befWrXbk0EF7/cev2Y9f/ZGYWB3EPfi/9B2AsPBMdSuEq8EvIMqT4iSu0XGg0tcgULjS3GxfnP3SPvj4Y/vtm2/at5cv2/wCiXZvFzHFDj5qSInwwr/6w3Y4mIG0GGORKVerBYTe8Tb6vbrFwsB2sJa5f9iZqenJlHT2BH6+psrkZrWCfb1n8v8VQJivS/wB7BHFFaLfurpvJKo03mjWZwKmgFtjacoEYhlH5L9ThTb5Dv28XFE1bv9Bp1A+cfQJVdcYQg9Nk9EOfEU8w8/YoyOHH9dsQJQ6P/vsc/v0k8/ss08+s/nFeYFBFTAgVS2YrVvfbZu2b7R/+B//QX4avw1r4eOPT9v09EwaIcO1OV0WP//UUyflPzl3KomAO6iubiu8UMT6JbEJKwIA+aMfvSpfT/ILNgTKw55UdZCNzWQe6muvvWo7tu+ws1+e1XWev3DBZ/qS0PvrzSEsQ9yFFcDgSgKEo/bLN39XAMI25hutX2+TAMLlHBDO2jCN/UuL1t7dZS3tzIJqkRADPQgAw6J3L1mmVINwWhaLqbHJ2shwMhsHXi/gsLlVKlgYKiikUDWa21ptsbnRZhtW/iKAkEWEUSfTqsUlMQQHhN4n6L0Knrmmh6WsEBaBt5qfU/acBQ01NfHY8+qRJ9dcyIIHzIBbnDlgVNUySWivpifI6CRKYGR6HwYIfafG3Lb0c10PVW/UREbxywLxslIXCpO5wIsDx/gCvHDOgD82jYtI+EYEVEeFMihhoSSqz0jGWQ65AE3Faqky3lWVs2J+fW2Q992AUAYiu7/R/8HJ4PRj3plX5gL81c6ACpCWgUVAXKoi87ZaQBiBVvWjSdLa6dqLak0CneGAVlUqMuBUr9onZ5oqsVWAMOTPU79mOF0tIR5GXUrLw++pHyOxluokHUrnG8AvflP2aRZ8pbT2Yz3XAkIse+vKirVpDiGAkDmEd21RgHAuAcLdCRC2ChBevvCVAOHK0rL1b9hgJ44/KUMPwCLjR5BK5QLgxL586uRTckZdnZ0CjDSz371318bHxtQsDrUT6hzXXAsIGdtAkEyVhMoJIBIKCN8E+ohWzM3OiTIDW0L2sLnJDu7fr8H2BNq8j2cHiITCQhM7VTYAAmB0x86dCrwBW9euX1N1kuNBs+H9AAc+Y25mxqsZMzO2d+8+0fmoXDLAl+onQRSJLga8+yiWFtF3VGmacaVF7oloiLOzBWsC2+eqoR4Uh62I9VZdIVxQ0Ow00qAKe79igE5V0TWnkFmEvv8WpUyKkyUxBwD1zxIrY9HVUgnYSzBa9jQ6bbVUiI798bBqXxn8/TCAkB3B2iM5QJWKbDS0Za6Z5wnViOdMlpnEHc/Lwfqi+ijZ42pxKFoIPPEZo3bEdEiuhhAbiic9q4i+SCFz1p85flEJzmQjw44Q3KC6+8zTJ+3YE0fVR4SIEefoPspsNoH/gYFBCcdAkRocdPoTz5F+HtRgyaRHVU3JgYyiX6TZYpRPOSugymxWsWpqfN2/BRCGvXGBkkbNNCYRDK2c/UEsEokQ1qkng1Ez96TIw6p8+ekVgCJdaD1AmK/T6uMmBe4MEBYFswIUpk9LzCiS4c0NTba+p8d2bd9sP/vpT+zv3njDtkMfR4QItlYTyfmmgpXkR3iUCmGe0CRuIraq2AK9n5UVm1lYUOz453ffs7ffe8/Of/W13R98oL1cKGwmKnS00KQUd7qIVB/Mq3EZICyAXOpFR9BLfdYd7Sm4X1CMJcX6qQkBDsVVqcVIH5JRG6OgEM8rP369cGqt3+XPTDaxfCQP7Qt8mH36Pp//l36t+/YsId3YqMQoLAHuJ3YIpVFsE3tZsDqNHcvvYQj3VEW8wRZLTH8EXo4dP6YZpcw09dEOX9itK7dsYWneGlqhBrutRN2YUU30GZIkBWShEopC59Ur18XiYw8H+4y9sGXrFtuzd48Gy9O/R28igA3FY18WXnkEEKKoiqroy6+8bF1d3fKlb731ll2+dFlje9raHRB6/6r7Js4D0a0nn3xK/hmRGl5PP2NTc4O1tDqbZs+evQVrh8/lOqkQkjzjHNRe8UMAQgRlGELvFcIECL+5aEPTU9ZGebevz6Zm51QhhPYDZXRydtaGkTpfnLdmenEIJmiqhkdeMVucS30oXvopjItueBo5AQBsb2mxNoKSpmZRTBl629nWIfVR+goFLJoaRF1daDIbmpyw0akJm4CusYSMbMXlh6sqhOnj0kdHf17QRlmgMVBWYA2gBjgLJc4ECD3gccqoUD20nQTeFJSkHkNXw/PgRMF8EsXBCoTKHYURH0bb5AEMlakk+V7K75fbOK8AabA3wdM8lFEfElpbIXT7XaPAWVq10rln4NP3t29yZWcKimt5HqEm6K/NAWEZBPIXiQ+gOJwAobLTqYJZVDsTPUQVOgmOVNJQUz+HEJyJyhifV1TykhFfrXK4xjXXbexx8MHnh+GFAsXGz0VGRF9Iw1bLa06Z2Zi7l1OEfJqx+xZVbtPzSTRYV8rzCqEDwtWU0WjC59wCvMUw8Hg+uZEXRE2A0O+v9w2yLlgf1Q7JjVyRmQtAuMprrHUv05lXUWRS9rbgsSZAmEBo4TqqBDmKfHa6XSUYLHPdKWYNUOirs6pC2LCybC30EVLJ1tgJeggBhBOqEG7Z1G/btm2WchfGd3J8zO5cu2F3r1+35bkFzUjbu2+f7dy5S9lFRFfu3L2juUUE3qzd3Y/tVtaOigjCLlTyCMgBRWQwAXuAQpwAtEaqiDgLABSBY3/fBtvQv0EZQip3jKUYGx2zzs4O9X1xTCo5xRdy/n3rra9vvaqDQc8JQMZMJPrCsEdU/6DlcZ7st9GRUQl1SFVw+3Y5RQnNYLs0YgLRjwVlLnt718sZ9fR0WVd3p4PB1lZra4fO2SqQCRUOYICT53pxatBLvRrlz8PtRWJCVAEHX+M5IAwaMOwQAJ6zJVxohnMD5MTx1BeurLH3chKgQSviffytoDAuVbyyz4ihNNIi1GJjn60GhI+6vn84QMg94fkAtnhe9AaG0iXriOQDz4Uvnr+PBFmylpa2pO6ahkPTz5oquzlYd6KF793OznZb37tO64l1yvpinUGLjNmT2EG1Laivdp1t3rjJ/oe//zt77tSpAghifzgv9sfQgwEbHhoqKNQAQH6PGqevKR8tIsojK2kpzW2tYQ6UrQ18fL0kZlSOVhkxt7IPSUqtRRkVAC5mbXrVGXuu6giUxCRaJ3ZRqg7q3mYiTPXPpvq33wUI64GCMqhOfgimRDl2z6tq9QBhStIxG66jtdX61nXaKy+9aK+/9po9cfhx27ltm3W2tlk7wk+wBrI2lwCEEVc4h6WaMurnWiY0ofcuLq1o9vHswqINDA/bjbt37U9vv23vf/SxDQ4Nqd0HJVHf586O8QTO6sSuc0prqvdZ2T+Sp+wB7hEUX6dZNxV0ZOI2/C8U+iKuyoX51gKEHiw8yiNd9Zoq/+sLsogR1uIo/C2CQSXpATtpjFvEOMT7zMuFacP+xwfCZCF5iu3gqUaoWQUIkzZG5viK/ar4uKnRHtvzmL3wwvO2b+8+0UH/669/bV988rmND03YSkPFmjqaJOBGn+GmLZvE9Hnx+edt48ZNYiD+8pe/snPnztv46LhE3nzYgDPtAFl7AWJHj9iRI0f173fffVdzhG/fviW/xNphPTFqgvmqr/zoFYFCZqTSPwyT6N69AflYCgnNtMwhUJgKAYhtcV+kpnz7jv3rb//V7t65L5/PvSAR19vXa8eOHVMVlPWJbf/TW3/S6ymgYKOxyT8MICSTA/XBzO6Njdmv3vydnfnmog1PT1oLAgi9vTYJV16AsF0qnpPM6Zmfs2mUcgiOkzxtO6IyLW2pfMx8G7dIGblBzl79g/QedCAk064+wqW5BZsam1QfAn0+0EYBKbMLc7bQ4FXMsZkpfTYNyerdE5pyuqiARpJiL7KbaeSExguknqsAdXl1KipXMffGs5ZQQqEkOa3QX5MEZ9Tr4hVCbWSNSPCgO8rorHT/DDd5ciRLKMMxf7GlEF6gmbtwYgmc5U4jgiAoUhhQAYasB89Nch5bQsUoh8FzXwRe07xAZRQLSfZS/MErfg5YvI/FRXR4LWpvMtvJQIbSZVT3eB1fVYBQypNODdPzgB3Cpkn0Lp1D/C31J7nYS9kDFNRVMjbRU5NTwiI4jav3517ei7iP/nsPYP09fi1UqTV+QL1N7pSiQuiOKM4l3pcytLnypu6nA1xPTpRjFDgTruFRAKEHH94cr7WcKiL52vBwO4Ha1G/p/RA+hsDvUWvWy+VVlbhe0V9jvepZlrnLYs+s4QJXZ8DTOICsMljrPvN+ID9sDDPO7ye/92AjvoIgFJLumvuYKKMAwmYAIftpbMzmQ1QmUUYJbNo7WgXcWMtTkxO2gOjK9IwLZixVrK2rU/2Fcnbp+XEfY/8SlNNIr/41styTk0lQhuCboB2J/25VtQBM2mP8PAMQW9bYHXoJAFoM1yY4hzXRxnyiznanTNJfu7Cg/7J+lJQSfbxUA454xGnm/k2PBX0y7AmSRATZ2CgcGQ6Ob9YA64ceJz6b9/EeKcapUkQG15NSrLlIQsT6EEkrjcfxRJkroXJsT574v8M2RbwTa6gEjN6njeMEvHAvea8P/G0X1RWwrd7hBASdPQBND5ZBo83NLMjWslSp1HCdMWyd81mcX1QCskmjCbBXZZG7mjJazWqoXeZ/CxVC1h2UN8Ag/+WiAVsEIyQQ1DuY7k8EOXoure2qKpMM4N/8TbMxp6fSDMnVYSjraENfryrKVPpYR9A7oRgDDrW+EiWVZ07Fcse27fa//2//q734wvMCfQQyfCNadPHi1zY2MqKgjOeCVDzH5TjDw0OqwgMKORMfe7Joi9PEDmYNMFeT8cifmeda6wflf/EKYVoQ2oes8YL273FAUdEsUlRFia8gNzwKelgLEObvzcFBvQphUb1LKutZ0aykgke8A+WVPch3Y2OaTfiUvfrii3bs8cdtIwkBiUo1FloLUUHDRpTCYI8GCNmqzBQcm5q2i5ev2OnPv7APPzlt5776SmMllpZXVD1UslesgTrPN7+gTOyvGAqdblbYIGwLNtRFqzzuCEVogAP+cX7BZ1xqHFki/eg+1wOEkeRKBni173v4k85BUPHeJEbzKGvkb+U1YfPZ01DK+cIvtHd0iI3y+k9/qpiPqtYnp0+LyTI7M637X9s64hXDlPBOfZq5Yjr7mSHt0Dj/7uc/ly0jGfYvv/qvdu7Lc/KfqIoygoa1gw9BA+DE8eP20osv6djYyd/85tfyKY0NTamtwVvD1Pu/vk+zAWmrAPDh1z/48AONp8CesR64Po4NGKSKR/URcZizZ7+0s2fP2JkzZ/U+j3097odlge3GBr/yyiuil9IHCIB8+523NTdRffKzS+qf3P7YNjv+5HH1+8McYvwGQ+tJjkoFfGnRerp7fkhAuGJztiJA+Ms/BCCcsu6N/da7ZYuqggylZ+PN0gi6OK+B9nPwZgmGU58ZFUTUxOamvVG0LiA0l3JFkRRACDCkQjjPzMORMdvQ22d9vb2aU8gDmp2fs4nZGZuAYrW8KFXTRTJMgEENLvUMlRsYAq1ysDg9Q5yDqoRSqHKwFIuzyAomIQIFIyp3p17DqE6k64tqRShT5VU1Ua7oeSysTaIUpswjhlVy2uob9EXtgLEOJ7+gzZW0PwJNZbiy8y/QT6bwGMC0CPLSvVG1MrL72UDW6Bv04Ns3rUZ/yCEGndSFcUpA6PPVHAw7SGV/KFMXKqMR5qf+QYGZVEXVcbJqgCi3yTBrYG4yxFFdFNgSZ72cS+RGs8z614JB/TWrXuRONn4WnYbnkcYQcE4aNJwoQN4YHTMYA8z4J8f5ukKi3x8mrWhtaNCvGz/1Si16r49YOLVZRy+bezY6AWtBJyUbqoF4OApPMLizLpQ5U7UzGq4579r7p0p6Oo8qpxP00YcIE1WN9CjeHO3/UTHMj5rWTpW/L+fAxV4qn0uO5OPZcr9ShTAbO0GFsIU1gcDGyKgN3bpp86iMzs9acyOCGc0CZNw/RGUqM3Nms6iMLiogaO90CX7sEHQiADtrjPsftD3AR5M1ClDRAxdZaGYMUsnbuLFfhpsqFxRLgCFzmaDvIerS0dWhzCF/Jzs4MTbhEvx96627p1uXr1EJMzMSjOnq6hCNk1E8qo5VVmxqekozlZR1laBUi/Vt6LMNfX1ac5zb0IPhJKneqIonlFBsEQ6JqqXU21ZMv4fex/gBlFfHxkbk2Lhu72fo02tUESFRAnujvU3On6AqQJzEtag4Z4Aw9mE1IHRlX17LeYe4kqiyzGCanRVNl96JNNYsgXOnLmsvMH5osaQXSrwMMQFUUNm7zJ6lTQEw3+xMCq+cJ+tQtfYetUKo3V0s5Nxu1AZqf0mVUY6tIcidHara4UsJanmOrKGCaZGqKRG8cJ8IMuIZ8lywXwBCni/PP6qEbrf82kgQbOrfoL5SBJJYv8xyJJgKgSQB8VSNxCezrn/6kx/bwQP7tbYIBAnCUMPlv33re7WGoFU7nbRHtFGNa/j6YpKWNwF8VX3nEyBsze53dvsTCaJufLwWINSR1qgQPsokkAAZwXAJzQHvgg+vUy6R7ys063Fkmo2cfFTuE4r1Fh+XAxbFCuUCjyphgZ+K25h8TTrNVhLVMHnMVBU8vP+A/f3PfmbPP/OM7dq6zdqlDuyzYzVJMI2H8lAm9QerncBH6yTX6/FEVAjpA1RCvtFm5ubt9v1B+/zLL+2td9+1i5cu2Y07t+UfYW0SowXIXlUYVMY6S1bGOKliT5ZrJRJa9AiyxsVSS60PMe7KZ6r62AklmwthIn+lI8JUORejxVVPYw4wr3IdgXj4tQOiqpdn3WdZdwX/7f8ywBH3UgI9zA9vb1fbxVMnT0rEjP2tlouzZzVPkGehe6YCgBdIsGs8n0gwhR3KlyuJ1m3btqhH/uWXX5HfI2H49ltvS91XYJIREy1efADQoZx97NgTqrRhf5iHiNgL6tPsYyXjFxb0PAFrUFyZDcjr79+/J9E2/M/9uwM2OwUCclGyrp4OVSrpHdy/f798PToCgEFALzY1AK+SDE1N8p+0ZJx69pRUwH18xDfqC5wcn1LylvW3afMmO37ymCs179rt/YVffWVXrl5V1ZE1TLJu546dPxAgBHQtr9hcg1cI/0sBCCdt086dtnXPHltaITiZMXoDZsg4M++PLAwN6ZRktZHIMFHZqNjM1IwtMUMqrxAmuU/AGw6MB9TFkGZA1IrZ7NS0jQ2NWX9fn8RleODYdehQgyMj9oA5Y4AUXg+VFHCQQAsPHNVROZqs/0FmBUC44kIzjGIV6BG1z/tPWOwK+slcJsUz1NFkdtOKdaDkQ5Fz55pv6c4un8MlQ5RoJGE4CVhiJo6AVQIO+aiI/FgBHvJyl/9ubRpDALYI1GJkQ1ybqhKJXlgA2lSFCmqrzkE42++TKLlsRGiQaa4YL4lqZwGsAsAV1Ml0/wKUpeMW1MV84HxBYUyjNpIEOJ9bRXeqAXjhlQII1gvcckDolEkPiIoB6JmoTBhyZeEzBVoHhMW0pwSa3UFwPG8SpsrIfLclm2duJzOoGhqU7ZEhTIDDgW+djCiOigA7rUP55hgtUcxsTFecKXDSzB29nNxbrz77TLlQGPQKYSQdys8OmqnHJ9XS7fXu5VpZUo5YT0gmf32ZMS3vY8ikr/3cCg/sFS314kIVXLHmyrIAYdvioqqE965ctdnREWuYn7OWpgZrY+xDd6fm800gwjExZZUp1BPdoWG8qXjw/eDBgGhtof6lhu91LpLR0tQi8EQfn8/taxTVdPfuXbZnz2MCkoxBICC+d/eejQ6Pirb59KmnlTHki8wjfyMLCBjEKW3ftl37jGoMNBsEOKChbt+2VXRB6CKslVu3buqzJyYm9dnudHzAN6+ZnnHlRvq+eN4nTz6lrCZfCM7wN84b54iDgcbC5wzIGV6Vw+XvHA/HhwS3ABw0+pYWgUHRsKg8hthGmtMVLAQP2j2AygFh2Buf9emBGntr6MED74tk7tOHH9rpT06nnJgnViLcjXVRVTFKFGRVFWqKXuUaW5vm9TBwt9b6/msCQu3flhb5Rp4ZAmwST1NCqX61jHVB3xT0qv6NGwWUCYSoLCLCAPhWb2Exm9HvT++6Ho06QWmPwIo9cDetU9akD62PuWANSlTQQ7hrJ+qi3QUtNMAq65HMOz00VB3b233e5YcffqRAiqCOZED+JatUI0+fP9bcB9eGz7VArJYl8+8Nt2OJ6Xweco7yu9/3w9ZAuquSlpFAzCPnaPPI4hPtkaBA5WYz1VcFCAlcSQytW2e7t22z//kf/yd7DYXDvXul6k7gvFLxOcII0TgbKu3tmFOoBGyZwHZl9UQZJfZj5ERjk01Mz9rFS1fs/Y8+st//6Q92f2jIxiYmpUNBddCT9uWw8PL2JSBYVfIMDYN4lb8mEiLYFyVxST5VjWjOgHNiH+RJ7VXrKcUkYc+ir1UBv2IS/4oB52vZi/y4efxRb4k8yjG+79L6S74+WCKKERCVlG9cp1EQACuolIiaffzRRxJdC/p/jJ0g/lHvcd96JS9JUlFtLBL8qV2LZ0iPHr13Txw7Zk8cPSp/ybxSbMe9e3dLFkuKQ6GwY2uOHHncnnjiqF385qKEXrAznAf3ls/C5ywtLkt59vDhg/b0yaft6Wee0XiHL774XEJXEyOTVpnzylFza5Ot6+/R0HpGTZDg4tr/8Mc/Si007F2hvJ/WBLNLmdGqsVEb+6Xujf/F90+MTtnc1Lx1re+0/Yf2CUhTgcTGQ0HlGhmRQXKafYcGwfFjx34YQIioDLMGoYzOZC8fAAAgAElEQVSiMhqAcGh62jbu3GFb9zxmtABPz87ag8EhATTcy8T8nERllqmmpcHUKxWfBcOMG69wRFYWzrvnkzAiBGX0R3S0tSiAJW1EVRHKKL2DDhRdWpb3oCo6Oj5hKwS6CRDS9M13qIuygT3zFC4lZbqS6qiTsfz/ZegSnRFj4kM0XWxG1Z2YJFvw9NN76vVfpexSa6uLxPDlWXYPyrkHVAB84HWmgJoGzpdBVJUpcfCXriWyipmtr9r3Om4CupoJAxihEV4DoZvLHp3U95gPr897gVKyrKoSKBppoojFOAU941Qh5Nw0bDptDJ1YBG4ZICxaQWIAMy/Lqp0C3XXmMdYauGojW3/GXq1R1illTc4FAE69nFqDqWopmmqahefJg8QvSdXIWqBTDPdWj0lydqRBoeqIrpJUWyOZsJq9VVQIodQWzziVTWK9lgFvjOggmRF0Y8/GFd+p4pj3K3rPq89YjL4u5UU9pR6Pzf8boDUuPbuhRaCefueBWe1FpeMWzzo+J6uG1wxcltNJCYUqkA8YLPSDGcOSACEDt5kLOD7ugHBkWGMnUE6Ezrl5yyZVARcX5m3k3n0bvTeo3d/d06OAFQB0YP9+Ud2uXLlst+/c0Z4jsD7x5AkJzgC4Hww+sEuXvlU1ZGZmVo4QB7T/wH45HH5/+uOP5YyGh0ckRvOP//SPqpCw/8igMhrigw8+VEM7A2s5NlUzPpvsKiqnTxw9ouPSW0AfIffg/IXzouOhFoq9hGKCMyYTSdaVcRZnznyh//J8cdAcmzV8+85tjdKA+g6YQ4gGig0gWIDw+jWNvcBhAkJxrkePHi37YZM9ieQQzyco3FGtciq6KzarjzGxAZToyud7GTTPOVVQb9+6JWU3AgjuDUPmy7mBaWaoKtZpBlmKxOQ/EjpcXVWIBZpVFupERn/rgFD2r7HB2to7ZFMXaNVgz4oZQsW0KuJ1X9PUpPEP65id2btOo08AgyShPBgKmmmpAsv7Nm7cYHt279Z6BhDyTEhs3Ll928bGUXidKtVlFxe1hhBZ6uxoF50aWyNl0b4+VQRJNpDs4L9k1JFyF8XqizPKlkOdpiqofZ6ezXeBrR8KEFaBwWQeqyo/2dr6bwEIw/55CiDvoczK34kuqvu5JiB0yw5VlJRMI2yAzk6NoaBC+OpLL9v/zd57vsd1JlmekfCWoCdF70l5UqJISSWpqlR2drt7uvfLfNn+83afmd2e7qquLu/kRUoliTL03oIg4V0mEglg93fijXtvJhIQVVVdqumZ7AdNFZB585r3jYgTceLEs08+qd/F8HFsLYDQXUDxScXon/wcfAazVwZJ1/GO+cWSDY+O28dnPrV3Tp2y37/9lo1PTVuZflfoogkIBiis36ZfDRD6M3GFUu6Zs0kyD1o4f/ctqwGwSHiHenszQCj/HrNyH7G/cDWb08RE/VX9ij0u9f0YN1Qq2dq1AxJ8idFNzOQD/MAYgGXAi9aHzo522QN68fmX2ZMohUYvOTEIcRctY9wjkmAoe+O/mKOL34OGio+g/1595YnBwzPCj73wwgu2f/8+Q4iGY3965ozdvnVXiTBnqgWYL8kfP/3M0/b4kcfl+3/285/b6dOnZSvn6WsGyNCW0NVh23ZsEyX21Vdf1TUxtP70Bx/Y9aQKXteGkyqEjKliNAUxB4kvlEgZLj8+OiEbzLE3bNog+ilq4NjmmzdvKG64fu26RvNwHyguMHLj+PPHvyZAaGaAYweEY/ajX//Kzlyih3DG1m7dYht2bFcFcHauYqMjo07hKZVsfHbWpqtzqhByL3HWkbnVMPhsyHiCgQkQstEAK1CXOtpR2WyxxfkFq81VNRhXND5zQKVSPX1As2X9IDBjZAjohaEHSOIl9AFF341LH8crVCszumiaCejBJ9QVnxEH3Ygnpn6sJeAvDjhJ8RfTf6k6U9y1ARq4jtZEMcwBoVejyPRqaDJUjHQO0X/TtMKVUUbdwDUaFTfJ/jcHDLlMuGeDTYNE2XBBW1SvUmE4uyibqdoX2f3iddWH+PQkFuZ7FeWC6zvRMkZi1jmavqexVcArj/VCPLqXjn4LxdHlfYH5/QhA6O+J369YzWqoEKrqlCprfCaqGnEPGwFhM2utloSMTuvDlOM81K8Q8tipz7AuIooDZgAuB4ThjFHk9eP7sQIQk2AQLTsBa/q84rqjEuuDw/1zGOIQi8gqrwWhoPwaQpQhzxCLLeT/z7+/cI1ehW8OCLNj5lND8lu4AiDMKk6RRQ/KqJ4VTsGsbWHB2mo1VQgzQDgybDY7IzC4YeN627Vnlw0MiIdvgzdvSVgGCjnBM43lNKMDvuDuE7hC7yAZJFrc66/b88efl+Lmvbv37Pz5c3bz5i1VTQBdzz13zA4fOaQkD4DwN7/5jTKlAEJA2z/+4/8pAEZ29Mb16/rbL3/5SwXLOBp+AHQ4PRwZ1Mnnjh3Vcfn8hvUbdC44WqmgffaZKIHMWjp46KAALS/m8fGe0ZER9XK8/PJLduDAQdF2oLao90L9Fu0ag0HwThBPrxgqkDSxM4R+566dUk09cuRx0cLojfbeV18z/Df/0gMmelZRZXmR8RHzUvWLfaM1kgChkkmIPMyWNTfw7r17qhDevnvHhR9Yw16698RVqCVrvSeaulQVI75zBdFlJcJkDX2BNavZ1NuRxr3811AhhJoL8EIsZ2lhSaqdPANAPUO+BQobXth3khj0nLDeWAtUYRMdomFuXJ7sIUO9f+/eNER+h7LZPJvxsTFVnglqSIA4xXdGNOIu/HZXtyqEBFg7du6UEiAV5o2bNir56NWUkn3w4WkJNqCw93B4OHkqP/kCrFm9Qri8EJxd/b9XhTATtCmusL9khbBgY0UtLQKPos1UstrX+YqAMPUREqDT1AEgRMUdddFvvfKKvfLiS/bS8eO2ce06icrE0IUM5CqQi1eemIvYweOuki1KKdT/e662ZINDD+3Nd961t987Ze+8f8oq89W6dp4FRnOlvV6/nFcChMVET0o/JpcTfqlhVTWusmauu+CLII/A0Mk1DoqA0GdBU7fIxQT/5OpewWc2yxGvfsJ/mb9mgDBV5bhmxiq99PLLSgLhWz75+GOBGiWQ0rxlwGB/X6899eRTAngkHD//4nP79a9/kyWksWvEpwhIdnZ2KYnETD5sCX/D731w+gObnplRdVFtAWplcDYW8wFfe+2bSvwSv35y5hP74vPPbWR4TP2OLe3esoNNgoa/c8dOe+HECdv22GPygf/6k5/Yhx9+kI1Xw/fQksTfYMrQB/jCCyeUsAWYXrx4SaCXANUZdks6/47OdrGBGHL/2muvqV8a5s3Zs+ekRDpXnhPNFe2Anbt26dgwKegdJJkL4GUkT8xXhGb/8ssvf/2AEObv4MSY/fhXAMKLNjI7Yx1r1ljPurVwCLSpx8cmJC4D9WqKgcNUCEUZhTZAf5Jv3NYlb1D2DGBy5iVvIp5fWHA6Eo3MBLFkXarz1rJIJqvNgSRVjFrafAQckiNfyPoGW5gJqMgQQ6SI3AWpksBMFrBSpUwDz72X0OcOutNq0bUACqWSSYlZ2VgXknEq+/LAorh5dbUJjMVMQRloFkwmk05lBioG1Q0AsFMDI1AvAsKcGZIqq0WjUfzvVNXxPHoBEKZrC1EYSeHWmF9VcSldhGISXTZ6DOM8IxALU+NfEUA7zXIpVIJC/CKymH7Pk0iNbkIOHJplelcEhI46MsCb/mfmnovBYLG6+ucAhJx2NrQ2xZVu+FMIk9GDiuvCBQdUeUvKaX753jgf68OruL5WY1kJOHLoZoAwUXepOke1uegG1M87M5P6PejpSnLpaW0Efz8HhC5uo8p9UGLjehLoZL3Hcy9+l9/nEFBqTFDksg++HwoBeZ1AYH7dHsQUnnEWc6Q0Rx3o9HvvvS1L1k7mb6G2HBASdM5O28DaNbZp8wbbu2+vrVu/VjmkwZu3XWW0Oq+Advv2HXb40GHRO86c+ViA7OLFC3peiGG8/p3XRS2ZGJ+QgigVRAAh9E+yklAzn3jCh8NLIex3v7OPPv5YgBGFsf/yX/6LnCCy1bdu37aPP/pIoJGsJg6SqgxO5Nz586oeMmvp8KGDopzgiOghY03RX8C54ZRgVQAWAbH7DuzXudErcenyJZuc8Czk0888o++lWsf8o4/+8Aftex4JlBwcGOeM2AjKj8PDo7rz27c/ps8BDFmn2IQYO8HIAAAC/Q2MJpBoThKZ8V7jVpuv1mxyfCqvAKndCDtOX1y79fZ5Fhj7Wpw5iFhV9C6z56OHO8lbZf09aVHmoWmUlpbFRXW1p+V/XbG0mCdTGj+0Wob/z91DuGXLZiUNsM3sbxQ/6QN04SJsR/MKIXRO1hMV6YnRURt/OGrW3pr1bDfDx4gu7di+TQHK1i1btU4B7Dx/2ZZKReuEQI8fXCJg9dCBAxqkTO+hqs6PbZW95jMEORyHtXf1ylXRvhjVwrGaBdDFlow6e5NMyGqB8h8LCJtpmDQLr5uB1mwtFOKCP3uFsDHpXPAXdf2Dj0IZDUBIolqh2KJGfjHSi/7BV06ctG8ThG/ZoiohI7CoUOfaCIX9JFvudcBIR+t/pR54B4Ylm5tfslt3B+3ffvYLe/Od9+3Uh2dsqQWl2qIaaRKRanrjG9Z41g9aX/2PxKQO0bT3ve4JroqgOLLioWjbKIxCiTilCAhXahvKYqcijThChbiVKZzI1naD2MxfU0WRa5dIYoqAYAjs2LnDvv3t1xXD0/LwxWeficESiXCui/m9G9avsxMnTsjPkog8/cFpKYCS9CImgcHA3kFgElvCGCj8G8+B5CxJ1E8+PpOx+Uhc6lm0tso/MusP6iX7Gd99/sJ5nY/8E5VNjXhjhNGibd++TewXRk1wDMY5ubroOa11zRedq0l3AIBJ7yAJY3w17/v5z35uo8Nj3gMNzFFPD2yjHrEyAMn7DxyQ72Ym8blzZ+3WrTuil2IbSdShOwAdlmopdho2BgwhYoaorDKXkLFSJ0++qErm16IyikjsHBXCUqKM/oo5hJdstMxg+l7rXNOn4fD0101MTqkxuNTWZmOzMxo7kVFGU0aXGlhbqc2D3wCELR78CRDW5iWaQIZc70BtrzJn3e2dtrZ/jSstLi4JMTNLi5sFcFNbXity0K3mgLBFPYTMveG4qkZoREOu8ighFiiUKRAQDAwqZ6Ia0Hcoql7Jm90V+BYoo8sChPSL2OcK9CVOknj3AQhTNa7Yw+XvaxModDpfVHzcqmVM9RBcaRgFkTukerAafOZQCA0J3Bgyj7NGpdQFbdzwcR5S/Ey9P42AUI9OWXtNBMn6D/33RQEUB6VRbVRfQR31L/U9pustBgbB6fdKUqq0ZaAiv/M+gmF5eJADlahQp6ppwWHXByJCX5niKI8ZsFVUhl0VEMpxeJ9PTr1M86joX1WCwcVJJFBDMJ6OHw3tdeeTJU0czAm8FbCmHFWqzDYGVKLpkQlLVemgi2bc9gTMokoXKqvaCwUHWlcAb5YAyao29WICHrOl5xZzh4p00/T4srWQHHdUdmQRpHaZkg2F5xtN/UHzcUye+gfh+atCOG9dGPyJSbtPQ/bIiCqE/f0Mfl9rO3ft0HgFquLjDx7a2P0hqW7yzPv6+tVLR/BNJY1evQeD9wVI+gb65Qz27dmrqhb9CAS6gEEa3enR27+fn31ak9DrAG4EwTgA+P9k+LZs3mw9vb2S4edvn5w5I8ewdcsWO3zkiHV3ddm1a9ft9h36D+/p/cUeQgAhTuPO7Tv2cPihnMiunTslALJh00YNXibYpvoiSvrCgtHHMACYXFyQ07t8+Yp+zz4DUPLivfSlYROoALFWN21abwNrByR24yNkljTuIUZPxGD6fI3lKqQOIKrqgaCHVo9Z+9VU5SI72tndnqrLTneOBIo/8oIdjDRQooJlm6FhXTZVJozIcBl9uWBHVgSEjX1Kj/IZT2p89QaylWNTstfqv+vuku2gAjw6PGJjo6NKwgZlPws8k+AFAjSIEfB8KjOz6sfHN8pXZvS/+u+F+kkfzmPMply3Xn4Wu0blj14W/jdJAJIB/De+iSTuq6+8Ys89d1RUMGZq4kOokt8bHNQ6h/7Mz8joqPYDvWlQRRtTq0HLjKRqnF0siVXBoOeZ617F469Y7V2e313xYTQFhNGOkme+vFVj5Ufa/C/Bfmj4ayQIi77Oq+fFu5OSZoXq6ZdVCMVcSplV7htVwqNPPWkvPf+8ffe1b9qe7dtt/cCAxLjwJxEHFSmYfsmJNhq2Xf2DnqjwamGL+gevXr9t//rTn9nb735oH39yzkrtS9bawXr0qr8Sp3nKN4+omiV66hLz6UbUt7w3jQ2WVwxXf0gChCm5H0JC8QlVCIPBUJi72uyIjes52A9FAUBnQIUfrk+w/lUAwtQ7HLGDL8GSWAB7du8R0CPJg9+7fuWq3b93z1o0exoxvAVROOmx530kGrFl0DN/8YtfZMUXF+6jptOqShzjGgCG+FtA2IULF+WbPQbw90XMBRgkkUXydXxi3E5/iJDMoBg6Om5SCsXHAQgBm7BvUAClggedk0TrzRs3XNxqwdtvtu/YZvsP7LPnnntelUoqhm+++Zb99re/tVoVRhbzcZ2Cz0kBHmnf2L17l23eTDvGet0TKqZDQ8OaM8x+QgSOmYdUBgHHsHOuX71h1y5fs+pC1RbNMQj3CvbQkSOHNUbjrwIQ/viXv7LPLl2yMS6mt9s61vRba2e75hDSB7CAAWxvt6GJMRufnVFWCEqp6761WGupVWIaMZvOK4T+w/wejRBoc3l8ZYUZPlye07iJ7VsfU/aKhw9dC34vzoZGZI2WSH2DJfoL05ygmdmKzUkBKYFFZXmYxdZiCwQocI+9adB71BLNwfsNU/UubXjxwxMgrDfEKxsTGQCtD/dQkd+KzRQARMBrIVUJpdCXUwDj6DJIhdEZ0YdZpEf5YswBoX9PnlXzihQ/Ti8iOPReEiirMVLC6RFSB1WQlKiXjVRACe+Q2Wf0RJrLmIKQAFE54PDnWwSD/v2MY3AlpugZjNgtr/B532ZU0bwfMjf+qtqmzGnR2T8KIPQgtiAkkyp3fJZ7/VUBIcEXgb2GZ8/TIO0N7TFMm0o2WTBeSLkH7WLV9ZSGIUcvqwfVqdcvRpsUlmDcY1W9071SA3iivMQ94pm5QXUAH0JD3NniyI/Itmb54AZwVkxq5Pff15l2fRrNkq95P1lVSYMCWBAP0u/JKUpg1ZVPVUVPgX/0aegZRTWdpI9AIQqjC9a+ULMuKkyTUwKEiMosVcrW09lu/b3dtnHLBonLAIBqs7MaOzFDLwvjJ6pzft5pODrP0eb9fKyNGUC9qrhI5Kegjsb5oYYGrWPr1s26NoJlnBhKovw3IykIqgmWpWI6N5fZMe4Jv8PwY/+G7t/PBr4TjIkymPqzuHboehrVkOag8hmCNXqdi/eX/xZmTraBZ+3jMqbT+vNhuGRDlWCD9q/MHqMc2kWzJWFQQZSHnhHsk8RgPFnCfeK7abDn/PT80vrkX1eoHEozqKI6Xj+rUE43AUUeM0GqJy+8z1rHTEmhsNErjRz4jwoIXVjoMSnJstboXx0aHLShe4PyudBGi6+68UNR1SjYyfAFzbyXEp8LjDFhJmWfqFJk0snos2ZZ0yQE4oc1wXv/j3/4e3v5pRelAk7fC+JFFy9dSplxqNU35bPxrRFEi/HhQ+d83RbAzDJAuApNNNZ5M7XQLwOEj1oZrIdeOVZR4gpbHEmvSGB+HYCw4R45MStNos/oJxnRyfda9MBT6W1ttycOHbATx47a91/7lh3Ys8e2bNggW4BN9/Em+OR85fi85GDKJHE2p2UpCQ8wXFws2dDwqARlfvrLX9mpU9D4rtgSgLDTlYkVuyxrIykMVWxYrM3YRW77/OQiobh8jT96hVBxW9b2kRTmYcIFAyz5WL6rToCvycZaBghT/12M9crPt7n+wdcOCJMtDiAbPhhwtGvXbvWw04OHqif9gyP3H9j0xJS1dnfo2S5Uq3b4yGE7qhaI50Rnp1f9Dx/9wd577700vom5gG7/ic2/853v2Cvf+Ib8C6wC6JwcH/+nuaskcXt69Fl+h0ooFT964kmovvPe27JZJCQ14ikphsfs3JMnT9qJEy8IdMK2+fWvfy3GzxBJ4gpjKZYkJgP7huog5429u3Tpop0+/YF98sknYkdgw6YmZm1hacFa2kq2b99eVREBnPjFqalJtYFQ4Rwbm1CilD5GEs+AWNhFvO/06VN2+dxVu331jnX2t1t7D7Mz23QcqpjcBwHbr2MwvSqEqUo4ODZm//RvP7XPLl+y2cWatfX2Wmd/n7X1dFnNlmyCxkcCy84uG5oct1FUzGhepzqiHh8okQw57UgVwhCScUNKEOiz/TwYc0exqB7C/p5e27xhgwAhZWQNj58tK8vI7ENRRrFQBGnJsLAf55K6qOa3sfliXMJSfvylVG7WAswqhGlEAP0ZaR6ZAFhhTl3SNci2fc5Xz9lMApoNFRefp+fmk43FnBKuk4pnqPhlgDAJg/BdqgZheaUnkwKqoOrJCgYNN04p+svyLHsY8VyghGCbYMx7C71wVEpzz9odABe/I7taP3Zo26iXJfUnBh0xZubhbhw4eqCaVX10c4LSGv1A3r8pp5CqBZEFijmEuTx03iOotZL1VwSttNBXVDTOBWcR1NiokEUgy9sxRrmSVuphAtQWM8EewmRHD2CVQptsBqGPm/AqeCRDYlRB0DbdkTXxIqEkmrL5cmWpchtAuO7yUnZRzifd73gW0evJ76Pa6bPfHGwIxAb4CqpoWvM5QE807zTewuXGIzucO2IBwFQljBmd3vflGUW/dfmw8eJak1CGEhSI8UALZ9akAwQlMKjuLy5IfIXqh2iu7NXFmgBhx2LNesgTTM3Y0I3rNjM8bIvT09bWwlibNlu/cZ21trXYXGXW2uD7o5Q8MSmAyFoIpWNJ7M/M6PgYZfqb4fpDo1tg8PvYmCp1Pvx9SRV2AmPko7k2HBSDeaHVMX6CYxBgA8AAV1RZyhXUIgGhTk1SZaXEjMRpn7Fn3kwOKKQKEyCJz6myr2HL3g8s5gSjJCJYKVCFfaahN9+T0SzPVpQoI9AjM+lgzkR9gQ4IsOSeM4IA5wqdhdEUPt+PcRXIcLdK8Zlr9rEV3a6AWamoSknllKb7z774Qveg+Mzz9ZT3vuaBXKwRnxuWVQsjGdRYBShGp00pYs32Vd2uWWHvNdCclx0mehYb/5AM/5d97Vf4O4kmgBnVY2wA6rEKispla4MV09IqajB7h5dYHhov42JReTKuqNOzQv1KNsTXPGN3CHhEf9q0WX22KMxSmeSZskahP5Po+N//t/9kzzz9lI2NjikYoxp4k0r2nTs29MAVe2emp7NzzPqOV+iZalohXOWexdVAf8bGsD+4Gy20j6QkRWZ7lPBwhVzWulpCivdple/JkmOFAh2AUPsuJUrYrwSh9Ddh9NgX7HlEKhhx48Y5xQoktmKvJj8QyVidUxoLlayrJ8v8/2UvxR+i2hdeWQUx/U25cxI5aVg2QXoNyXsqvB2yX9yPxzZutGcef8L+9rvfsyMHDtqOLVtkKzi+j7gqKFgnH+hbkF6rdrG8fFwPNgIbXrLqwpLduHXXznx21n7005/aZ5+ft7v3HlpbV7vmiorplVorvBiYX0kx+VMPihx01vu/+F/57/1IhYp9o58tZhEasgMRE6UoKotNkpHNwWJqH1mRaJBOq3i8LIEapxpJkbB5BcrovycYdF/tiWBsOn142BpooPwNnzA6PJz8Uf36Yt1iJ6iaUQnDl+A32fvTxOfEtRLm8wIACaNvfeubYuHg9+iTpy0CoKRq65ILOEpUpqfHAGzME+Q8AI/vvvuuJ6TmKupPZ9+1tbSrF3DN2n5RSwFY+MLrN66pF8/HR9XEbJF4FWPmWktSG//e976nNg3OG6VQKn707dEOQczPtXV3dwpookCKYA4xAfoCX3xxVv3VSgYsLFq1Mi86Ksfds3eP3kvrCdT+s2e/UP/g/cH78tHsafYhrCGA48FDh3TOb775ht29ddcmx6as1F6ynr4e3VsA6YkXXlD1lRFAXwsgZHQEgjLqIRwZtf/6ox/bF1cu2zy9Ot3d1sYQ595u9QpOzMxq3ENbd7cG14/OzNhkecYqktpfsNbWdjkpegGhjvLkPZRUPcANWZrxly1+zeRZsp6OLg2kBxB2pQHKGFoW1EyZ/pWyH0MVyQgikmpVAh4BPoJpGYtPtNHIRqfMD4ApKkyaOVSkb7KYkhFyxdG0QRqpdiGCUuh5UpCbBFOiOtPbR3aemWhTAoQaDRDALymvCRAWeguDVlEEMI3+y88xgFsyiclaRXY4z2r5gPIYok6lQ2Myskx/PgswM7dB3VoquUNNlYlGQBiZYFEkM9qFP/OcFpoa5GU0YlB8rkTr1UHvswtAWBz3oPUioFxUr43MYtFJ1mcbI5CO6wxQyzUCwEWzZS1ERatQ5VwpXoih3nkfaE778KTpchpkOBFfc/VH9nVSD+4z4ZccV+WBAe9voE1FBdLvo/fw5oCwlAFCAnkMp6pAEmaC3ppX86IaGPnVCFqoztXHIUVgmI/00BaPJEACjN4fBrXbx7b4tXmGULPkNDh4zs+npUWDxwl8eVYR0CmhgTATgJDfLy5YL+c9PWtDN27YLIBwaspKSzVrayvZ2g1r1bdSLk9bh5Wss1SymakpW1qoyQnB+0doBYETKhrcFx9eO2DPPnvUDh44qEAcsPPxxyh5jspQE6xr/MP27bpOQCCfBxgRvAfgg6LJteDYoPaylQgWNd8PYEa1bnrWqjWG0y9Yf2+Pgm5AF/eBaye4xtG0MgcwPpeq7gLNidEQSQqAs+jK2PTZivr6UE3r7e9V5QlaKOwNaDNUdsho8nz5TmiyOFquDVAKGIFVwDyX0v8AACAASURBVDoAEHLPuCYNp+9oly0bHRkTEMDR/+Gjj7xnImMZZCFaXRak2cgIrxikfZvmesZ+9zDP+4+KoXExSbPSPm38/WoBVxa4NXxo5WpkCkBXoag+6nnF+5yy5kkSFgxrHjvNfScI56sIVDw5hww8fqQ1MRU84ffor1CN9E8EyOH5ktFGNILxEwHyoSKTNPjma6/Y3t27vVfwyhW7cOmSRGxYqxUFZSRz0ozaoA8XmCfLfFgTmvmjXAOgBvs9V4FytWglBpBmIiptqmh3dneKHs7oFNYme4nANxM/qkv1Nf/WrM9RFOiUVNUw6k7ZAvY21xtBM/u7MlORmITfWJez15gW2kpSH3n0yXu1PY1tSWMiFMc0gEFfbc60iles2VSoc5YAxM0EWAlG+d6F+aq1M1+tt9faid/aWm1dX789eeiw/e33f2BPHjxkOx97TJUSRWsZaIaVEd+W00WxyQAK7CM2iLU5jwhStWbnLly20x9+bD/66c/s0tVrNjVTEQW6XTNfq2qp8IRGnlBprAIW9374iews4rM6Qj4ruXg8N0KBxtM+XQYImyVKciXVzFYUKocr2YhmK6cx0VGMITPLUUySfBnKfJRNscp7NBpKjLyaEkBdaS4foA2fgRjVlUuXXMAFX6sg2gswxAismfVr10vcDP+EHWLkEpRwV5z3ZCfH/v73vms/+P73BH4QLjt1+pT6+x7cf5ApFLN2sG0cD4rkrt27VDC5Pzgof8LxQwRvocbwSrOtj221fQf3qoLHeQPUrly5bFevXcnEz/BZooHWlqx/oM+2bttiP/jBDwXcaLH4+JNP7N133hUVngoe9hb7ygzgV159VT6QOYD050NzpWJ57969PE5eoOXEewIPHDwoYAqYI2n89ttvFXoCvf8SO4GaOWJwVEuJE95+622N4IgxdthWvpeq58EDB8SyoBfxrwAQjtj/AyC8fNlqcMlbW2yBTFxXh9XIIqAwRwDZ2WHlxQWbmZ+3ycqsVapVDQvGMDC7y7U0PSMR/HZ36oUV62kUp3GymKQuWtJMpZ6ubuukLwJKY4k+nUkbm5hwukFqXvYRqbkQQWa33CrKoba1kvl0ih9fTuZLFce5OR93kUxoiNJEoKrsQgMgzOxJceOmrEuU1yMQVuUpaKpU4zra5IRY5IC+9rZ2b5aFtlpwnqLHJRCWSV83rd4lX5P12uT3NQvgG1RBowrHNeLAcJj8hPH3RvL8lQNKgn0f8lmsELpKqgN0B50+eLQOECagLP2xpMbpFNroCUyOIeOshwpr3n+qJ164zwX/lE7WxYBC0jzxad0XF9RXM1paSgjwdwHC9J48IVAEnM0tbNBbi1TdzGEVM7p1Rj7lH4NCGZnC7H8HBCuuvfqxEHIkAfiD/hzVwozWkhR6raTnxU++JqADebDmxrvN2js7fK1LdTcBNj6j4CNieU/aFIPwLBhpzMSm+07lSWq7obRKBTnRa/18vGeS8wAsAozUP0xPGgmmBAhRIMNgL1J9XqxZK1VDKoQLi9ZDIAVt7foNq4yNWcvcnLWWFq2zo9U2bl5v7Z2tNleesfLEhM2OT4jOQsM7/Q3MPHr2mWft7LmzqV/hhpSPoYHgGMgoVitVu3Lpsr355ptSDcPokxWE2nE8NcAD+GiAP3/+vKihgKvde/bI7rAnBu8PykkAsBCVoQpHBZJrvXbtqpzNg4cP7dCB/Xbo4EH1RlCFIztKZpX5SlCPGWoP1fSxx7al+YkPVZGhd4LgDCC3a/duW79hvZz6nTt37eKFC5Lw3rlzh9RHN27YoGfOGA3EbJC9xhZyTvRj0PMR1e3o4aYPguPxPq+c+34kuzoyMqbvZ8jv/QcPFPB5MFbEgF6JyvdtPqSkIdeWwuHlgdr/LICQfnruTld3j7UpKWpSnKU3FBtMAAM1F0Eg+j9jP+b29KtEjfX9YG4v3R6ynvBRGnuRlAOxE5093Xb44AHbtHGDEh3Do6Nau+WpWQGgpdbUHpJskgP9RhGq+nNcFjg/4iUg4ubJD+blOo0aZW0CO/YZQRr0NqqeJFSgigFg6RsSDS3dvSbmK8cTRX/IMlblwcRCEiDsdrEk7Bh7lv/2fv1UNUwArdg3m22EIuU0xRp5Rb2+zzvzLSsAQvkywCYy+4nWqL5NZBZaW6y7k6RCp35gSBDE7925S32E333lm6KMbt20MeshdOEo5uh6FTalZLK7AejFjlQqJLMWVS0sz9VsaqZsH370ib176gP7ze/fsFt3Bq0yvyAfwzOA5UUiI/xRoM0vA4R1ZVKivnhoqo56IsAdfuFp/imAcIU1+FUAYV0spXNLprFJMvgRl/yf9jZAFUCf9gPWQ3e3fBzVLdYyPecoe44MPxRzxaopAdzRaq3tbd46sJDGXbZRlMGf+3sUx87NK/GyaesW+/a3v2XfePklATb8oubs0VM3NWsd3bR7lWyuXNVzo4C0buNaWzPQL38Jo4ZEo7PN8uQ5t48ew2PPHdNYBmKCn/3sZ6J1jk+MKbb3MUi0Q3h7wt79++yJJxFqe1bvp0r5xedn7dzZc0IPasVIc18HBtbYd7/7PTt29KgAGWJtZ784a0MPHtj4+ESu+bG4pMoq/YInXzwpTQH8Pvblo49cxI3rwjZhEwB7gFFmF+Prb926bVcvX1WsTH89+wfF1L/7u78TJZeY6dPPPrNPz3z69QFCUUZVIXRAeFaAEDDYqh+AoQCiLaXft1h5adFma7UMEFZrC3IiAEIG1If6pUCchqYWsryZgEg+l89qC7ZYnbeuzi4BQkrZGFwW78jomLIRDpL8OBkgjMpeYbtE0Exw08Fcw95eN5QLSwKEVQLHooR3NvA4HSS48cnIZLkmbebM+jiTIWhzabCpV7gSIEyHIwtBFgVHJFpae7v3zKiZ1QN2AbbsGhJNIs3AW5Y8yt5Y39Ce1ckygOXPwSlZiboHvTcBQjZJ0QnVY93UI1ZKWca04XRLlMXOJdDJQgYg5O8O5P1OZca/kEmvp6gWgZADQr+nYURxuKl6lmWT4wb4v6IKpMClCAh1iIbKW1Tj+FuMAFFFL6sQF6lXzcOFAIRRnS1a6mLSo74i4aso7kf8LWiwyV1kFd849+Ixiv8tsJuWo+or2XUGEPN+B6/IpcbprPqZqLJtbuyj0ixjKvqSB/D51XtQ3/SVgfv8rwHEQyGVvwD6oqLlzyCp/QowegXREz7+PMPAs0YDECKb3k6DOWyEWs26WZOTk3bv6nWrToxbO0FhR6v193bZtp1bpG65WKvavRs37e71G/BlbMO6tfbEE4/biy+etBdfesnef+99+/APH9r5c+etp7dH6l70NBx/4biVFksSyvjdb3+nbCFZO2gdjKR45RuvaC8jnvG73/5W4x8AfoiCnDh5Uk4DR4lC6fUbN+zWzZsKUgF8ZAJJxnzBIN3Ll5U9ZQbhM+phOKrPksGk54I+DeYqMRAY2gnAju9gziDHxRGxF6VgeviQKjtQWPkbze1Ue3bt3CWnRIYSGu7169fkSJmThAIxgGP//gN26DAzDBdUGQQISFRmdtZHDyTaa9CNZ2ehjM7a+DhVTOaMee+GlmRh8TjNPv1ef80boLR7C5m8sIDLdl3q+85XWP3qrF+XK4X4qwGTPAnTuMb/khVCki7ckw4qsVr3nbZl8xapeZLcBGzQ+0JFjiDE73cwL5pVPFaLIZcDwiJTgLUbAlTx2GDSoB4IdYuAhoo5zJ3aXE1aAKV2WjbyyDfhwpQhaH4udfTy1U634W8SSIPuSmIy9ae7SutjErXYsX2HVHOpRk1MTWoe4oXz553+PfflgLDe06vfRYBQSQwAYZePzuI72Xskndk7ULG1h2o10cYY9xOJOfVGq0LmPiZ+r2Qrtiwqc6nPzjMrhQuvU2auV22W8q/8MhRiT84S9wys6bdNmzZYd1envo8qSWV21m3N00/b808/Y5vXr7fe7i7r6+nWmvNRTGhBuMKk79o8yxNMBNTf0WKAygwYHBmbtLfefd/eee+UvXfqQxsaHtHMasAgNEUXB4xretQKYRYIuG0pZpsCEDaW3zI7k86+OK5DBylWD+u8d5OZutkNyNsgvsI6jbc28hvcTq5sq/6Ir1j1I0tzJFSXrKWzzbpgo/T7eAOUMVkrgCB8HGwXqQ2r+2fJFhHzJ3Hc3mHzs3PS5WjtaJVoFWevwgDU7XJFDJcde3fbiydP2LPPPqOEJj4IYCgV6sq8dfV0qsI4X5lXMYSYvK2zTT18xGOs0eocTDOfyapYopW12C6/SdISe4hv+vGPfiRfRjI5S4oVWHzHnnvOTpw8oZ48fBTzghlEf/fuoHr7WOPYWUZekBRFdGbfvv32/nvv2eeffyG/zOdIzjoF28+nv3+N9jwCW9t3bNdICmIDwC9/xy5RcFq/YYPt2b3bNqPi29+n/kJmDo6Ojst2t7W1WP+afvne//yf/7P8vhhJn3wiMPq1VQijj1CA8F9+bOeuXLEFqlU93Vbq6bQKVSUeTGeHzZeYW7hoU/NzNjk3twwQUiXU3L9UZRMwSIAw44JngDCvJS5CNaGM3NamhnX6GKB7oHxHJhKk3hQQMv+wYXPJ4CZOfoh6uKCGU7EciOVCJfU7qd5YhFhMs0b2GPydVQgT9SbrIQx+uM4nB2JkJeI8ouFeDiKGl8dxCqCr3mzlGadikNRoYBwkuHYp90hVl1Tp8wxnd/bxZsZJn5XgTkt9hTD1S8SH2bAscAIWZZjlALwfzA1fKAsG4CiMMUjQo1hljT60sOtpJGSqFBZ7CpxmthIgzKppWR9jPu5D96ah5SDPtK+sair3lARw/hhA6Pcsjl9PE/Vj58GpkgahAlvofckqpk1cAH/zyqfTYfE5xUHijrdTwiKjXifwvkz5Lb7An1fz13KwGMcXBToBPg0wL15DWlc8ftHk2hAw8hl4GlrMvwsLAoMEKQCR1qUl6yYIpA+iWrV2ZpeOjdvdK1esOjFhnYsLtqav2zZsGLD9B/faho0D1tZasnOffGKff/SRtSwtqkqGkhcz+17+xkv2y1/8yt586y0Zc4K6AIQvnjyp/82g7rfeetveeecd9R8cO3pMqmjMYoLaF2MnAhACGP/+7/9elBZl+z79VJnX999/X04H6emjzz6rDC1VOhwJDvPggf32+JEjyn5SDYTaRi+FA8JpVR4BhPsPutw/VE3AKk6Ge4tjoTIJ6BsZG7V79wYFHtatZXD4RvWGsS/Ls9M2MTGueXMjoyOyCYBNgkcP9H32YFXUYg9msaGsRYAh65HjuHwWrAtnDmTBbBNASDY2W0nR37sc9WkvN1YL/HONAdwqgLBudlphxSZadPM1vNrYidWA1mrA9KuHdC4M5TaXdU/Vl749QD5CR4gBUVWGVjXy8KEPrE8BU6MC6Zd/+3JAKPtXYIpoWHeqXgXV20cD5zMjZZ8iUG/o9ao7hxWCX3+yK9/jZoE0xxX9OvXVEkgNIOv+5JN2+PBh7T32Af7t5q1bdu7CeSVsCMZYw6LE1S+N1W8X594ICDs7tGcIqvlemE1UKaenGL/iYHB4dCSjqBZBYQi0sceh5ALuYQ+hpaBcdHsh2VonZLvyevOJW56odRbQvFSJ9+7ZLREQZsONPBzWDFLmSr780kv27JNPOVV0aVGKiCTL1jLTUtRS2n7qOvuy7I3aDVqJpZKttpKNjk/avaGH9pvfvmFvvXPKznx+0cYmJ11dNNn6ZUnGFFStXiFM+C03IIVnlSqEzZbPl1UIm6oMrdwX/GXr9Mv2W/hsj4e+vHL+Zcf7qn9fKtcM09jW12lr1g3IpiBgwtql7w0/hK+K1gcSLbyoJgMIAU4wFEgW89+ssShwYLOqsxWBzJ1799hTTz1h+/ftFRjER1EZC6o7FXzaFuj1oweVRH7YnJgbzvdqfq3Apil5yrHVY3fiBe1hWj3eePNN77VzxSMXoItEc0vJXn3tNXvtm6+p112A99Qpu39/SMlWXlwjSWCYBE8//YyqpXzPz376U/v008/swdBwapNytWz9tLXZmjUDAoQvvvii7DM+msQs1T8XYHMAvWvXLgnJ8D3MU2TeMQmpSBhhE/D5R48ds2++9poSufh8Acfr178+QMjYCYDe/ZER+2//QoXwii2QgevtttaebpupVVUZ7OjtsTlb0v+erM7ZVLVikzS9z8/bvJozvYcwKoRK5mQqo5GtKRAAopLIPlxc1OBUnAND3lk4AEICnTHk1VUhdEVTd2WpP7EICFOQkYm/yF54T4ZEN1IGImZkNbMjXi1JlMVCqjsVA7WQvACXVwFjgyt0aVaRKgi3RB9OtYIkLn2XPqKAak5WoYkKXxqI2mzzN1dNy6uXfi4eTAkQAgxSHyDOAioeFdic+uefLYKoeFLcbzmxgqiMi/MkQJMqhFKQhRKLIl6mrsW1JSCY3YcU5mUlAr7bN3WRlhHVtGDGqtrZWJGCCpwGhaajemBZeF+cZ1AUM0WxPIVdqBCm8KZJAJPfGz/fuL/Z80kN/r4efOh9fh7NgtrmgZAqlun7s8puqJ5FsiDrHfVss/fIhliPmi3VNxhKsi4shAOH9uSUUTlqgUYPBBfSeWe+N7uwBtBXFI3JxGbyVep7JRRIQ7wpAKEHkNCMyCz7HnDRG/pLYo3pfNRD6D1URq8KM7SgKyGKU61ay0zZKiOjNnj1qgBhx9KCVEYH1vTYzt3bbc1Ar9nSvN28ctluXLpkS7Wa1MqgUDJYHgfw4Yd/sHPnztvww2F9D9UyspBPP/WU9s2DoQeildJcjnPbv2+f7d23z/bs2acLpi8JQEdmD6O/f99+e/W1VzUric/TDxE/6l3ctNn27t2jYBX6H4PvAW+bN2/QSAqqiIhQAcrIUN6hfwFg3N0tOigOq7O7W99LRXJoiGG5Zl003A8M6BqY8cSg+MnJKdlkkj9kb3kmBH5z02Wb494tVNR/1dHaob7A9q42zWNiBmxJraVpnmp1yRbnF60GR0TJkLT31RxVV0f2RVCkjMpee89o2M60251+p9961TAbtL3M4D0qIFxF6GVVQLja2Im/HCCMXlCy4fTihLKnhH46YHOYjY6NCszzIxuRKO+NdDY9lYyyv4JdTQ+rrl8thLuculB4Eq78LPp/EjaJAH/FADdunWdsm7mxBPVXtoPyXQl0FsVFSDq3t7ZJkAGaGtVAUapRKu/t0b0hCL1y7aqCNUZ4ALzYG1HJTku16Xm5O0prNimEG/tCY7egjDogRAwDwMW+BJiqPUX222cu67u04POKXihUM+iasTLXb1y3wXuDVp5EwXDRSl2rA8LMbRbOPJ6BK4kzh63FXnrxRYlUMNsMqijz2ibGvHfp1W+8bIcOHLTu9nYbfjAkBsOWzZvssa1bNFJkTV+fhtWn3ZnAoD/DSFyQO9BIqkWzByNjooj++ne/t3fe/8DOX7xqE1APk9hf6hkpBn+Z7fijAWFWIWzyCP8KAGFjQjrbDkl9u/nC+/f5LRVC9kznmh7bvHWLhE7oWyNpQEUKOiX+DUaIRrFFLBOaG464stE3rGvivWhzgiGAn1mzbq3mm27etFGgjYRpqIVSMKDvln0bvcYkUVDfFyMhotVUHaTizYIhuYPfJVmK8AsjI6BVkqAFG0BB9S1GMcLprdjO7//g+/b6d74jcEfyFT/sNmA+m4UOvjh8+IidPHnCUJAnQfPO22/bpcuXbWzUWRhZtTIlXLAzJJ7oqeZFsgnQSzWRzc49oQ8fQEi/I4mf+0NDAqWop3Lt3CvsBbTdxx8/omQxCdzf//73Njh4z8bGxr8eQEh1sMKmJvgZHbH/+s8/srNXrtoiN7a3x9p6um16HkBYso6+XisvLdjUXNmm5qs2NTdnU5WyVcgSS+oVJ+aAMOsVS7x3D5EL2UAF7F6lwVm0o4QI1ZAHsGRaOBhcsteT01N68BpxkZmmHBC676unVyggDeXRlOFm0cFN9sXnlbOiIw3qnFe2CsPhM9GPXDAE0CFZel2HUyHCQTsOy71h9F9xfFU8OjvVQEsVhEBM55+y7FERciO5cjCykox2lokq9CWEA8ERQAdjQ9CUT7N3gCW/fw0KZikmwPCrTy8DhC7E4sqWHhzyeUAjG1FjF+oyyz6rL+5pPivPVc2KvJh6MJQrnfkt9V5Fv0dhOCOYCxDloipK6jZU1erV10paa0HJaQxqAowWzXM9IPS/1PURJiMaGeigJfu1Nwa1+ZGjf7NZlTbWdvbdgKkkPsR3B+VYYz2S4IhTMRZVWRM4LwGaF0VLIhnAelUlP82kDEVbJSSipzGP052WVqQ0F4C7p0/yYK8uMFXAHyq3Pi9UAgoo1Uk1sUVJCtYMFCzNFNUcIX+WAoSIQ9BPRWWqpcV6GcuAuBF9QNMzVhke1dgJUUYXatbR1mI9XR22aesG6+xiaHrZxlE/fDCkHkKGL/evoQdgg7J7DJAFDPJ9fBcBHZW4ndt3ilpG4H1/cMju3rsnOg30EsRZoIsBsjXPL6lBkkEl80oDufctL9mdu3ftwdCQHKOrzrboGNgBPosTYWQFKmf8QJn3ihxZ+7L2qkQcAAhQbRDaqnpQS6YR4EjTP31fbR04Q3+fbF1tQVld7jFOkvsuldmZmi2SMe5hMQkzq0Lb0tVqC3PQ4krW2dvh57G4YNWpms1XalZilKGLN2f7RuN+0miXPLlUnCuQW373CYn2FTtCS8f7gIrjCOrDokcFhBx0JWrzl1FGlw999733lwOEohoh+NDVpb0MJZNnQPCAb8WusUfJzEsZNxnBomR+3LeiPVPyMv3B3W0K7Bv3bdrXThv3kVCykTwhetSoGiWCRjZHrjhGoDgvtvG2Nfjn3HqvXCEMpo0zHKAm5uyQpfkljacaWL/Gtu/cocHQUmhFCK+tzWbLswbgunrtqujTUeVWABrJtlVi72zskXwzIzoWrcQkDZZYSmDxnHZs3y5aNskYEjo70kgZfGA31ZBO9lGityYxOb6ffXv71m0FqV+c/UJ9RZPDEza/WLNSd5qlzGNKgbJj01wIKG5vnuREJA8WUM26utpt7do++9u/+xv7zuuv27q1A7oXUAKrcxXRQ6HMb3/sMZsaH1Of9LmzZ23nju22Z/cuAUWowZ3Jdyggbuh5lJ9W/6YDwqGHI3bj9l37zRtv2nunP7RLV67bxOS0AKPAYBp6X4yLHqmHsHEMSV1fi88HbPpaDRAuNt/r7tDr45FClLFKHXuFU0jnqjUDmEpvy3xs/H21yvoqa/Qr/Wke9fMW60ZgbMd2O3TI+9UHBtbaWzBkzp3TGglGSKwrfE+tWrU52HvoDbR6LzNxR/YqFEGoUvf19qjlC3CFv5HybmpBYIIA55HRpamKx0iaMN2OPdOyadH+IrEBuILd89Of/UyMnVu3bwnAYpvEULFS8qNd8r8/+OEPVAX9t3/7qfr86blXlROmUXe3kqTQOqk8fuMbLwvUXblyVZVNwCzn78l2YkX/l2opVVWqg9hg7tkXX3wuoKlRd0kkkhgB28A9ps8aMDiZmAD4/Q0bNyiBBcjlX0AjSec333jLKhWYOF/T2Ik5qEDExS1mD0dG7f/6p3+289evaeREK4Chu1PVQiqI5YV5m12Yt5mFmk1X5wQUp+fmrCq1O+SHmWPTuiogVIkvpZBTp6H3cqVutzbNJvFyMQaXzJsG5RIcUUFQkE9e2wVlsixeYXe4g/QRDiHH7xU4p2764OvET27YjAEKg78fQElOMXGIlTUwz1Bq1AANsAmPRl+hTsfTtNmPVxWdyidDnxRHlUNPFRwt69RvWXTejXHJMgqro1CX/M968FwVJAvUCCLna5LqJmhUc3hUilLWKiTN44KyvZp6HxwEpREfCRAWq1iZAmkBEBYlrLPPBzUyGeAiGMqrY3k/n9ZK1ktY7wQclLUo+8v7urq6FawH5c2zPPl8Rv90k/EIdRY2GpqbZbbrM+eZ0/Cb7zLkidYkYEPvXnpTYyafX8dso6aAMFXvgrLJ50XZYY4kFTbAHwAPmm4SFBC/KfH7Q81WWekEFHVuqh56xk9gUQkJEibenK11gPItlTytp+XA3edvei9mvo3yZyNHGOsqjeWI/hkptCYlRfUIdHSk8/C9FWsf7j4/NMSjlNcHXQVbMDlpHXPzGkz/4OZNq4yOWMvMtAScOrtR1uy2lpYlm6vMWGVqwuamJ73KiFPs6XJKVKurFEqAIXH/OY+2Upu1ltqs1LqkXoeZ0VmbrZStWpuznjXd1tXbZR2q2DhohVYDbZmhtfRR9/b0qmeAYHBiclLGXn3L0OFRMl23Ts8QYQ7AZKU8Z909napsQJUXeFtatBkA79yc7CBD7pl/2NPbZ51dPgOO/kXU0LiPPX29ntkfWGMzKJ8OP5RTq5WrUpZjhiv3mX1PL0eNsRKIWSr3lfYW/V+et9G9SSVnVQxFsU+ifhGTReIrszlhdxrU/yIV6DaxICqTRxRZFaV5Hcn3q7+aB2zxtyI9tWE7r9Kz89dSIcQ3OE2Tq1RyJKsAupfkXvL7UHzO7GnhYuMeZvYkq/alMQbpORUTOckk+t4LwCTj74Bedkt235+Enmn0iceTadJPnJ3Wyg+2LtAu+rWoPkgtGUCWpORDUZQ4gb3Q3dOj/YFbxacx1JlWE/YyCZmbt25auVyRf6izscln1q2TwlILW621DwOqFbsAuHEhDcAygSVJHIJlYhX6laJSyP6n6sB5ROWCw6tPqlq18bFxJZnu3R+0h8PDNjs144n1dk+2cosXylDqUFGll4r1gbZWGi/TUrI19DOtXy9mAedy794dMX9279xh3/rWtyTCQTBPr9WpU++rcnNw/wHbv3+vtSwt2eeffWqD9+7a+OioPfHkk6Kub9m8WWAQOnnMIu3s9NEk/KgySIVIfY882BYbYx7sgxF74533BAi/OHfBhkfHDW0Jj+7rex6dHuCLorFCmP0yrbPV7EzLUgAAIABJREFUbcJKCZuG2YarjJ2of/7Nvy3lepctldV+UawQxsxePf+G4fbNYoKv9EWP8GZiVVXO2tu0RqlIwYah8MKcPTFcJqac2dTepmLMho0bVeUCGN27ezebSYrYlGKDNEu8eMe4ZtwI1+s2yqt2AKVqdU7tYGopgmZambfyZNla2kuqukc8oTFwqc+WvbN39x57/fXXBbA4r9+/+YaqcoyOqM7PKY6Zr3rSqK+/RwPmYf/Ql799+w770Y9+ZH/4AyrY09pXjGEiybZu7VpV91n3R48+K7YQwBFaJ75ZAjEpsK/VfFTV1sc229PPPKPqKmMmYB8IPE4xxmnBlmpLsgdPPP24RlNxnXdu35YNiqoo94IKLcCS78avU8U899k5O//5RYnvtdKP/XXMIZxbXLLZlH17ODZq//d//xe7ePOGdSIvSw9hd5eEZRB3np6r2BRAsDonyij/zkIXlQPxAaX6KVYIUyO0C5t4QOB4EEqdA0FKw8qfMDS1zSXWlRntoKzaq8HzEjagv0XVSO9Z4d+oVBX3RHCJyeS5I/NqkStcFQYkJ9rdSvspKmvhdCPo4Dia69PhQ5pVdfQIts7wOZjkU2notayf0/kUnCEPncZfROVLlXnNWfTZflmmt2D3iufVeO4RnGWBQsx81Gm4qinBqwMLB975+IR8kHgY5QzOFjP7ccwUJMQoC80kSsqRfqkhZpMNHfG4Iz0Tv6SoICzP4BfBuFcyHUzH+ebXThBTUsWFh012iHMJ2eIAhBFcxSb3mX1xlGaOpXkv4YrrJR1MACMAYQrg4j5632n9yyuEjeMo0tzFkCRPPXwCLgQmCRRK8pl5N5Kgp6Ljiq6R0fVY0KmYMtCJ7qz3p3meWX+LqqoecMZW5ZjusBrGTqRqP9+jBEzDXvKaTnrChXUMIMyv16nSkmxn1mCKDqIq49k5vxZJ8Le22BoGrKN6OT5uXQhRTU3bw5u3rDz80Gxywtq72q2ju9M6u0jWzKtnbrFSNquWVYVHnbC/vzcBYgB1XmlzB14SIGR0DhRKBDOmR2Z8ztFSzdZtHFAPBsEf18c9BZghVkWiBWfX19tnPb3dAulQO31A7pIcMcEWlUm+iYwkw8fp21irvo6NtnvXLp9fqArHQ2UVCTD5DA3sqIZSjRgcum/Xrl+3zz8/KxCxfqNnOvk7qp9QXj7//HMJdUEVQt2tKwXOk+PjNj464hTtlDTLdkGi8eeJoRX2ZRN2RQYQseYFhkLdal9R0MFXzKO9moPCJJrf/BD/A1BGI2nVfPj1yvenMaBMKVe3tfKrqQfYs5WeNHQOT2aBC8XCZfevCKKKY5gaA/nwVSvRQ7MDrwYOCz1zsj0Iss07IMQEMW+wtcPVL/lbVFXp2SFxRGWCXlr2GvuIzDy0UfYnar3Fyl92I5qsmEgM615SJcXGpt65or/s7e5RBZ8XCR++0xW8fcSMC9948gl/I3GtWk0qsTAQqFhMz0xrtBasIe5hXBPxwfwsaow+ONt9dUnJJd4HOIOed2DffjtwkAppr12+dFG/37d3r4JWJO8fPrgvef6PP/lIwfVTTz6pYHh6atI+/sOH+pcYDPtBoMp1zs5MS7xI/ZkDA7ZuYI3aeAikAYHEYQTAGivd0mqT0zP2cGQsA4Sff3FeNFLex9B6d7TFffslgDA9k0gMNt/Uq9iMFe3Mo1mYxnfpm5oJSaxwuPo94zTb2KfRvpHZ3L9AhTDWImsJULUuJS7w3fSjj4+OaX4mhqGts0NjlQCDKHuStKCCiJ9CcEbJRISHSHR0tGv9S7gRkCfGzLQSnUokkcZS65PHwqwl9ihrfGp8yh7cfahZfC0CQCnBnJh37FX28eFDh+073/62EqNU4k598IHaOMZHJ2xhgTm9MIGIbUq2dv2AxNGgS5N4JZZBjfSzzz63StkLISSMJdi1ZbP0ALjG7du32RtvvGHvvPNuRnMtMtcoZNGPf/iJQwKR3Jv33z9l586dVWtGjPMidhjoH7Cjzz9r/QP9OhYAE0BdLGgcefyInTxxUtVPgCJK5pcvXLHhQYSYFiW+8/UBQrJvrS02Oj5m/+0nP7HLN2+JHtre32etvfQQ1mwOQ9ZSsonZGRuenLSxyqxNzVWsAjiTkyEKherAg3U6gTvoeinq0pLTLHkFJQQwSOaeLAYZC34Ag/xLtYeM98TklJTuGHFRrc2LSqXhlmloc3FfChAmvnM4gCIgVHYvxA0KmzGjfSbmQIwkiONFZpZyuRpSe3rlWAVQMznlBguhDGsOiELIRDSrBIj93Fxt1OdB5YBQ55RwdBG6NDbiO/gqVNRSJYmN5xUeRdUZ1Syl5JOjymcZLjPAiRpS7DMRmESlNc1vDNGSKK8HPSejvwrM1OWRPGZwb7tMyqTOmGaBZy7AUufUNWzVm9s9o4NcdkdTyqiDyjzodCDjr7wyXHx+qwPCeqNfAD9JmIEAQdXfgmpnM0DY6FMyIC0wWATVfp4xkJpsddxjzfBLPYtqDUzA06tYnjzxyrbTXHm/V6I9Y+0g0Jv01deaBGeiYhgzIYv30FVafXyHB5p+DxTYNgCGuEZV1NPok+jl4XlCe3SAHhTkEMNhmDRCUDWBuTU9PdYC7XF21jqqqUJ442YGCJm719HTZZ3dbba4OG/lmUk6461EH/RcRZnvLVs2aQYhPQDDwyOijMLtp/kc8AZllFlrBHVU6ejzEzibmrLDhw/Zvv37beeOnbpOqn9kWC9fuWLl2bIELWgUx55yLCglZFixGWQt6Rlg7AQv0cW++MK++Pxz27V7p+YxoV6K86aygdAN2UfAIH2HBGwIyiBlfUkB3if2uzfeVABKYzxCN4ylYFQFje6olPIiiMOxUkmAInPtymW7dP78nx0Q5gGO8z2avv4XIPzjItJVKOdFm+b7O9+H0VtcpNZFok0eOlUPpfK7AlD7yoCQK1yhZ1AX/8cCQirXMAYAhMkOsvapim/csFH7hFllhw8dEoWaAdGScP/8MwWyJAxd4CQz+nU5iLr7GOA5cEviSQeFl2ociUf2HRVJ7CPgjh5d9jsBovshT0zGTFjuM+ehodhUA1tarKaxGfP6POeA3SHAJgCWqiOVUJgLJLjNlCziuP29ffYkyovHX5B4DEqiAEL8GvfhyKFD6gm8e++OgDE9YtuY5bZnj76HOaQ3b1xT7AWtNESpmEl3/do1O3/2C42ykWz+ju0K5vE9NXwt1cFo+2lpVXw29GDEfvvmWxo7cf7iZRsZhwLrVD5ngxTjgP/4gLBYIRQbJ+3LDBBmBYRHTYT9kaYjWF1svZq3YXT392V+3yninqiNuXyoXTNIHR+JwMkfoFwO3beJsXHRpyOxPLB+nW3cslkgKQDbvbt3BIAUV0i3gmHu3o6xc8cO27Rxk9b94N1BO/fZeROC4N4UKKO0MHR1d4pyST//C8ePy79C//70s0/t8qUrNj4yaYvMHe72RDhrc/OWzaq8vfLqKyoiAXYRdLt65ZpV59Mc0daSkieMn/rhD3+oSimJ9bfffttOn/7Ak7upP5IL5dyo+gGSGTfFeA32ND72ypUrYhiFiCWJYkYF7d23VxgBmurQ/SHFF67W6r3h0F9f//brih9oR4ECi72Cpj+/UJN+ytcGCMsEnS0lG52YsH/95S/t6p3bGkrf2ttjLd1dqgQydxCl0ZHpSRsaHbWJuYpN16qmomoCg9E4HIAw0x+jSijH4+qj7i+W0pwyF2fhYVIdDEBIeVbDZ1tbbWp6RgaHwbc+3LSmhm0fipoqHYW9IlomG5D+lgJ1MSqEzllOmzAAQhp67omMlNlIwMdn/Hh/o/fu1BTwIsyigBtKS3KCIaaSZctlC90DKlBOIDAj3qjXx2Xe4z3R98X9w+iKZlcAMgneNSLPJpSoCAx05AKRq4kBSlljb4jPPTYBRcwazAM+p75CP+D5oEzo8trRgAtQyQGqHy8k6RurYfWAsDFWyIIbvzuZAxeYSefp4xUK4G0pN77F4CgHfn4lRUBYBDTFG1u8F8VIpv73jYa6eH9TFt4XRB0gzT+1PEJSFS1VmAPsx/krU8waT0mXCLACrHkV1Y8egFAVaAQLsmqeFqS2Qd636lV+nzHpo11Iuvig6Vzi3o8RwA9V07iuwngQYf1EOSuI1WglhHpqHEP9SQEIS1atAgKL3cLew0j/XxdiV0lltKNas9r4hN0HjFEhnJmW2uCadWsECOfmZm344ZAtzZUFCJdq86JnHDy4344cPmKHDh/WvD7EWy6cvyAKCoHcq6++Yi+8cFzUT2TaoYXQW8CsphMvIKn9rB06dFjXQfBEI3iojB48eMi+//3vSYkNp3Lt2jUplSIgg1gNNC7oOjgUAB1S2PT27N23RxSXV199TTaNAA5AiAIcNnHb9m2S3X5s2zZbAyC8fMm+OHtOx+CeAvTor4Dmw/XgqDhv7BG21NUqPWi+dOG8nf38s7QJEgU8QMQjVAibhSX1oKS+t6fO2vwZAOGKtNAkNdY0bPofoEK4erj3aBXC2JdhC5SobRTrSowEJeMS0InEU7Nz+KMAYfKHKz2Lla41U37OTX3GvsEmij7d12ObN23ORJYQcCLhgRw8Q6W59pHhEe2RGzdu2u27dwTCCPqydeo3qoHKX+8v445HWxk2MACh9A36+wUIyfIDEIMKF+BParxLpr0Ow4B/YREwRoaqy8T4hP6boBBqODZvzdoBBajsU6p4gEGO092Z5jIvLmh/a67puvUaU/ONl162gb5e+feHQ/dlP+hT3rxxo/V0d2neKOqiJNbpDUScSsIVo6M2VynbWr5z6xbbtHGjqpzMamQczsWL55UcI5EFICRIJfnKQHhiPmdgOStsZGzC7t4bsl/+5nf2zvun7PL1GxKVwYqz3DxH+j9XhbAeEKa+ULWIeAGhGE+tvvf/9L+qMIDSfLWqZ9zZ3eVxG8AnVb7Vy48wzJo19tJLL2noOusdP4JSNhVjjaRIxQXi4V1799jeAwckssLn8Vest7u3b0tFlPXOumeQO76LweubNmxUVY25oJ98fCYXeRIgpX3E51z29vXI1wLwDu0/IEbNmTNnVPG/e/eeVRiDgT5Dq6sA045B//4TTz2uzyHYRD/ghYsX7f79B6Jak8GGjrlt22MCm8xMhNZ9585t++CDD5WgpYWDa6Py6Ji95Oyd3bs1pgN66LXr1+z69Rvax9xb3ggegbrNXMH+vn4B0ttUX8fGbXpqxrq6O0Rlx1Y98/QzUiBFkI4fzhGaKonj3r4+2yb139WjzD99VRSOEFuzumRWAZQACCcn7Ne/f8Ou371r1tnOHbal9nabrlZttjavauDDyQkbHBm2mdq8QCLjKZaoKACYUhazDhAGZTRopeoh9ECVzJT3QjGsvc062zv0w4NFxhmETZZhemZWoBDqKGBQASUS9UldsZFqpIqe+qO854FXZGVURZOFSj0RxXtSGBIeDpXzIzMXQTLfxULHeEP3xEAS+BUFbESbDBXO1Ewd/YeZFH8SPRGFk6pnGuqc9eClTKaofimQjyyv7uAKWdZiZYjMhSiF6b3cb81volk8XXc07AtsJDpm3TJM/YJOPip46VR5ABRL/CJlQTmOetnq+kkAa56diepX/HdjT1BaHnpvMcjM31+/DSLRIMBL3xOKuaLEFp9Z/pniMR8FEBa/rTh6oe4eRbAZIx0SDdhFRJwuEvSkpsPsU1BW/11OsYhnXXQuQT9xioU/yegpgq/vFe38XmeJkKyf1LO1Xr3PjyEnLzowFUKH8BpVko1DSfMOI+MYlO+MipaLV3DuGDf9hEpg9B5pkXj/ovYKgiYSXPBMHwqZrF1PxPAcoVa3GBbGYAUsLloHPwDCsXG7d/6CA8K5sm3dttU2bd0sQDg9PWG3b123+dkZK9FrUDLbsmmTHXvuqAAfWbrr129KYe29d99TNQ5A+Dd/8zf2+ndet3UDAzY2OiYnhLLZzes3JWN94uSLkqlm3+OkfvHznysLyZB2msT/8R//UXQVrhuHRAUQ+iYN7hybYI8qAp9BZpp/9+zZZYePHLbjx1/wvoM0VoJ/2VsDawaUdaQC2bemXw7p5q3bdufeoIJJFgsZzN7ePhsZGVYFApvJfieIBii6kM56u3Lpop0/ezbr4SlW3GMQ0GqU0WaOqH6v5uClWLFyA7ASsFkZ8DR+n2x4UwP4P57KaNy3L3f9Xw0QqmcrJaDkywqMAY/LPUkXFcKiXV5+v4sJwpzTuSJltNkCKVYMv6xCmGxSJGCjjxk7RkKH/UNyhMqVA0FX+MS24ovOnz+nPc3eQ/kXRlEI7xTvs5KsWbaiPlmXJb3iXiV/FoCQagffCXgDEIZIFf+qr7CLPmMXZsIOaKZnuSzGAdS7e4P3lPS5cfOmaGUIVHCdVOSefvYZ2y3F1K1K5vQk1pQopPNVO/3++wpEt219zJ479py9/OKLVpmZsXmNhVmwXhSJ1w0oUTdXrtjVa1f0/QC/3jV9Yod88vHHYi+sW7tGdDkGZ0Plg/JHIoqeQ4JkgmaYC1QWaZEpl+mFbrc2+iapWrYhINdqD4ZH7catO/bTn//K3n7vlN24c8emyxWBRdSjYYWkDpO0Ov5jVwiL8QprKY8f8zFQRZ/ebMv8OX8H0GMtojaL3w0lawAb/zvErNhLCKMxkw9wQ2XLh8ufUfsC1WliYqqEjIp76uiz9gzVxIMHlXTBT966ecMG795V8Ya+QaiosGKeePIJe/Lxx23t2nV27epVzfojkYo9V+/y4lIaFN/jytj//wgIkqhU/NevXafzoIr3YPihjU9MZMluJawXTBXz4yefsyOPH5ZQC+Dugw8+sKEHw64AumSa/UcryBNPPCnGDcBxcnJC54HNuH7thi3Oe+tTeze9/B7zYGv27+dnvxIyp0+dVh8/MQBYBX+En2a/QCeFEs4e9eRNWSODALibt2zSMQ4c2K9kEnEH5zkxOSH7QOy6e/cuJay/NkCosRNmNjo1aW+8+67dHLxni21tmjfID3RRqoQjU5M2Oj1tY7MzGj9RJWhsbdEPdNFGQIjB9ebzqBD6jOIAFmS/CPSgh3Ykrr0EOZh10tEpWw0H3RfWvNeYoveNALKNKoALOhRfHhC7iEjQGnN1Su9FULWy0F+XO0TnMmYZ1pTZEr1DHH4X8uAFiA15fG+NrB8QHqhN5xLiAOlEg44eFcYI6GU8yOZI1MGBLOqMRcqPhwaNVb76HrSoKkWljq8FwKqnIdFIeU8MxQVgF/v/ssqqwHfeR1QEhdB5cXwhKwywjQ3ENcTIA78PRWVQ72vLK4oJvOj5+jPmnyJ9tc6RF4ILft9S8qoWmR4OgIAA5891Zr2Zcd9XoIyuXL3LV9aKgFDWP78GKL9cAdU1Vb85j6xXshk9ZHmE5IFasQcoScyndaR1BzhKFATRoUo+s0fJB+i8SWU1ZsTFs+F0aWz2ynOa30NCRyM8FrSfvLofYDak35PaaADAAj00VmQEUnqUKXbMri5EKJJgjQsNOOjLRUzSYPpEofYt79+LCAazCHnKCF52MEB9dMzunjtvsw8dECKogOgLxnxhoWoz0xO2OFcRIOTzG9atk8NA6pmsJpW/SxcvyxmQoeNcRRnds1sCMaiYaTzErfs2OjRq+w7vsX0HMegHlayif5CB1xh+xkBg5HGmzJBjD0C34W83rl9XxpVsJxlYFCQvXbyogJAKIsqnAwNrbN269bKRgOJyGVEZH/je1sJ81m7r7uu2jp4OmxiftOnJaZuZLbt9aCtZT0e39vhcbU52k0CMZ0BgyKgKRGt6+nttYmxUc+z0Sn2Escqd7OkJnXh9OVhpTN78L0D4qMHcnxsQhglNJik94gabI3FnTwnHX1Z7xn9ShTBj4BRs3FcChPTUuSASi5W+HzL1/EDNQigG2wfgISADWEHxZjwHlbfyHGIy824XSyRzUVkO1kZGi/H7VMfCyZNxkdgKOfssIWcmQRsXlvE+KlUp+7x6CDUOmiX7DlvBOUJPBwCOjY8pYMS2CLTOV+W/9uzdY88eOyZxFwLLgf411tfTK5bADEJSDx/YJ2fOaLj8U088abt37bTHNm+xW9ev2+zkpO2gQrFli6qDDx8+EHXv2tUrAgBPPvmU9fb3qoXl4qWL6vV6jASakkXrpRBfKZfFauD+VSqzArwkoXoYbF9bsImJKV1z3xpXWm4jTmtptfsPHtrVG7fsxz/5uYbT3x16YGV6NhkxgC1irFgmLJPKEauJygRsTIC8udjvKkmkr7mHsBEQFnsI81jU1+FKie+IQVfam0V/XvzvZrZH956YYX5BbBzaKkj2uq6A963iI6CI7tixQ2wT1jVtDeHDQq8gm3U5P28vvfySPff88/JpjE+C+jgyPGzlmek0qszZPqJxvvKKeloBlG++8abGRrDWNG4HKnKKl9irJH04DyqVrD8AJgmeM2c+1XqCYp2JtFD5t5LO4RuvvGy7du/Sfme4O0CW5Cs4gXijowtdkh4lZx9//HGJLN64eUPv86r9pC1UnEnV0duuGIlnB3jEfwOWqZjSjhHPhfPXXNT2dgFCEjlUSgfvD6olxec3LmmP0fpx7LnnhB0mpybtzMefaj6qhGQ0LqZDtFS+72sBhPNLZuSX+Xd0esrePnXKbt67J7CHgAw/VA+pEI5MTdlEedYmqxWrLC3ZPJTGthZb8qYl7xvUwG9No9d/N/YQ+kgqB0j8XwBC+oOgwc1V5lTWFtjiOwj6RHfz/jqyW0jWq0lW4gtlq8453TKyxjp2QeZYp6PKYBpYnwJtwB0PwTevl/LdoXojLIuCc8AhaKRCotOxwPkOqjFEkKrApLmIIWDCexVwZ3NMvGoYX+bBsjf46zvSNereSPkz8e7TSAudY/LeTTt0Qr8mRkcETa8A5nzjOSiMlxsFRHp8AHXm7DKqbVJnDYGcQmwBLQ5HyIKX6AY9XVKodECvSmR2feneJnoh38dmdI52ErdIFEYHZwGw8mRCFqBGdSCxKlXFbWvLACGOlwNgZDBiQc/wS8ppQXXAOvosV4zkkvhNXTDjyYN4BfWStcva4b56xbc1UX9XiYSWfW/Qll1xS2sOBcIkXx3qln6fSYywi502EYNaI8NerNC5gqGPJIgqoRIdqcKPkQXg68owUIynaEkVRY2EScJJcR+Ld6BIiU5iM65AmuTi45lmfbExxzLpTKd7IApwUt3NFGpZn8Z4mpJ1lkrWDSCs1mx+DEB4wWZThZBUIWTXlk7WMpuagbzz1oLTWFyUM9ixY5uyn1u2bJX0O1U41Dq5h9wHMuXdnd3au1ToycrPjs9aeWrO+tb32vqN62zL5i2ySQSdZPfoxyErCBAEFFI9IMAaHhlWRQCw2duFiuiAACtMB2hc0E9IYDiDILGElT9ZkoBGgGXUy6rleQG/UjuAHin8tOkpfba1uBEne0PsLKm3VteE54dKK8mgznZbqM1breoCTBmdMLMtvkcag5DmQUm+9gtbK7I6yZbmCR7ftqtVAhuTJU2SXoll0JwiEYHm8k3s+Gel/bfaYPrcZtQfNX3Xivbi0f7w5wGEjecYAm7NlJJztUefKViwiU1OOUGn7HZ7Lij7beaTwofqaEpGuQqnJ31yYYmQb2cd4G8b11XWDsFeSD3UDIQO8TOCw507d9n6devUskF2f3xyQvRLCc+VZ21qckoVKYQjPHisqeIgQRaNbEnrIM05awzIdQ15RlKJNyXfUguL6GFS6/Yg099PPIB6IYrAPQKEnOv69esUqPLCP1JxQRgDPQQEpyQ6NV/V+RLEMrbiyOOPy4ZQtdu6Zat6f1EfHn7wQFS8+4OD6oU+9uxR6+vptoXqvF27dNHK0zP21ONPaLYcMwXpA7x25YoqfageP/fcMamhEkzDIiDRhiIjtgpFVJJfVFJGR0fkI3p6ugVyOa8Kcd/klI2NjNnadett85Yt1tc/IEERzJADwtv2o5/81N5695TdfzhiFYLwlla190R84XeLdVG/f1aa7pJaXGU2mu/eZgnWtKZXHRnzaPsz3qWk5Ff7SLa2ff3Xty8VW1yK668++VJftY5qvvZaOpdG++HbeXlrCgUXfDEiaSpctLe62imAJymSE6/RW0+fH+uQ+IBEKUkLkp0SISQGgbHT5gDo5Zdftqeffkqg6/LlK2K8lGHkJHV1TifrmXv9dVG98ZkMf6fiBw3VVXjb1S8b70foBRAJJZprfPutt+zihYtS6/S40veyChoLPlaJvfbaN79pGzdtFLNH838vXbQqo5cYk1Eqqd+YRM13v/tdgTOomswhRhxGtPL5BaslQEhSGfYSPYNUKrE72CzuCfRSYunQbYDmySgJZn6yVwGN3Ddo2sSfxAJU/g4fOmjPPntUyRr6m69duW4PHwxbR1e7rVs3YJs3b7Hjx5+3ffv2f02AkCocxkoVwil79/QHdvX2bZuen7OJStkm5xwQojRqHe2aPTgyPaW/zSDjzFBIwGDqNXMxGZalC00EINSTlg3wbaXBlzSJRy+XmplKPt+ERZp6H1LroQeoib7ITCYZCIE1pyO4Q0rbJEYvFCijUQH0t3glzwcBpzmAUv/yod0AWlW4EoWNjYFBywBEiL+krKWqfEsOhDzLQQnepXbjc0EFFVhNdFFdfwrwObb6BTk3AeycTBlxVF4V5Bxz6xRONMv2BjUzKVd60c2dchH0BdgVnbagYtlooOKe6c6lOXLcp1aBcgc/GDiunU0KTYBsp1evAGUuORwVSIAGmxiqG4CUZ4h8OBvdn07M8EiiROm5ZueVrj2Ua3lOrUzSDgAfaqdUcxfJUCVjnm5QAHG/gw1UoQZabHaXQ2W1oIIXgUCeBAfYYwBdvVTfm5xBEqpbXWyh4HC0PpNiq/pWmbFHQCIKDkqx86L3EOhwn7m/fEZD3LM+PQd9Xol1Nd8IYCJLGQkM5gvxHoInkizKenW44XX6Z6InvJGFAAAgAElEQVRaq1JX6OWM4CmF+lpfaeRLXeIiBZ6hKSs7EUkMX6DZHg5xpLwPFXvA95q1MS+QKiE/AMLxCbt36bKVR0dUBVyar9hSrWqlVhrfa2YLVamTtre12mINGXVmFXVpfwKwSR6ousBspaA1LbVaiVlVPGu2YntJAWCtWtNnWNMdre3ef5mCG3Yu6x8AjQNZWiipZ4HMHyfe0d5mtdkFq83WrLW31Uod3ruJOhry29xSNdJ3dTo4T2IU7B0q8TGzkWogtmYhDfPNKuqa3ZgCocI6rwNBKVHmibE0VC0lX4KbrI9+Sd7C7Wxh32TJqLSjGqh4dajhS4Oq+oRN8e2O6fKTe5TK5Zd+3Z/whqJdbDxMI8hoBjpW+uqvel3Njh3+Lm0qtzupsh+RbRY8uiF7pDuR9fglV154Gno2oloR3EnNGsDkiQhEGfi79gg+AyZHpeKBWtHuFc8lJTVdUdnHbtBfhG8RC4MRP9IS8Bm5xA5i1CiGSH40pYkj0RlgMAPCTS47rUCPXZSccj/uvdtpHASBKH3/Bep7tIqwf5WgVNWgTT4y4hPZESUpPcms0UgE5ikmYe4yAS09SNBPn3jiiCoTzAwcGrxvg3fv2fYtWzQzcN/uvVaZmbb7d+/a1PiEcVcP7d+vqt66DRvszg3v5ZqdnZHUPn1QPBPUVnvX9NqagX5bv26trrM8N2c3blwXGOzp7lE1A3DAMwtxDgJceqYRttq/74CtW79BFcKZcsUeDo/a3cEh+/G//dzefv+UPRges5nKnKbYxOgqzwsGEEwzFQvPvpnZWS2P42I1j7Rs69/U4MP/iCM80kdiHy8HhCEU51e8PN6q/30wunz8yoIYdPkoj9xv6vfsc7VMpeRxuj+q8nb3aObt9NSUkgdqF2lrVfWZ/Q8Tj0QGPblUB/k+Ehj4R29/yZMfVPCo0kPdhjINSLp8+ZJdvXpNAnD4Wa6fcyepQMXxpRdf0npnHb373nsax0ASggQ6fjNiHj5z8uRJgU0o4bRl/Pd/+icJrVEwKtLfoWKypxgltXnrZvvmt74l/37+wgWpeyLUIrX5NB+QXvyDBw/Y0aPHdJ304EcVVGrGxLfzqUjRVrK169aqf//b3/622i4unD9n589f0GcAjyRmCQG2bN1sB44ccFpudU4sBRI/sBO4Plo5nn32GSmabty0yS5euGDvvPO2Wju4J9x3qKTPHj1qmzf5uIqvp0KYACEbd2xqyt4+/YFduXXTJucqooaOV8qaQ1jq7LTONX02U63aCNSF6UmbqlRsUYCwZIuPCAhTZ0MGruRgAvWJyplvhiz7Udz0amb2gEnCEwWq3jKn7CyTuldxkzogdGOtwBkucqK0Bj1EwXBSAZWT8S3sFchoUFTOy0GjVxJbfI5PUm/kc94rxWBfH7HhohlpyHgKrlQJxTVEcBwUuwZRALep6T4l8qgcVXpF4BRBv4B0AoQ+1Nx7xMJJFY1SDpzdaDkV09XS/B75kHnNyAJwp4bkuIdqoGfmmn6fFE5T5SPOQ0GtqIkOBgEAyIaTefIZkakinKKPFH7696Vr5FhxnfQ9ucBKgdqaZj7G3Lui0dV5ZHdree/IStY+MnSOX5yWzDV6sOEA0J+r37t4xl5xeWQs6M9KlWJ6PmPWJepgPo5FVXNRJqoKODgH/jefc9qsr1meU95H6usl5KcF4tMcvaCUUn3nucyWK04h4bmnJIDTrD0RUXf3MsGk+qRD3ONGpW6Op3p6KmZpvWV5otxR+jr0yj6f8EmTS4zOszZmEpL1xyBPTNrg1asChMZ4CcRjFuc1Q5CJ60vVinoPCZaYxwcm7uj24e08P7L2Ma/Sz2XJOto6rb21I4HgRVssOdgjOGSQb2d7pz6nZ6CEgweM7An2Cg6wrSUNEhd48+B4vlyzxeqSqoycA8ErymnQQ7nXNJwThEHv4pwQsRkZGVVlgv0BQFeVoq3NZxhKbTC3cW43Cit7JWAnMZGchu57w6MkpxKu/soBYTAe6oGajpedRsM8sC87eGF/N8Z6sVYyO/cI5/qIX/dHvW014NZob77KF/zZAaE7yVQRrr+rxSDvUc6xDhAWWCvxWQlTdHQoWcWPS9MzhqFD/pXgUqJpVlI/k5K5hVE8y4F0orTj9wtr2+9RAY6mBPGyZIaWYtILKKzJRwLoaYZqUO/F3JGhd7q+WkciSR1jBeL75CNy5LESaJedLnTEUnGjwojdp0IH/W37tsdsyyafDdjT2WVPPf647d+zxzat32CzU1P28P59q1Wq1t7SYls2bswGgZehopbLSmoBQhlzwVzUcmXW9u3fp+og424IWienpu3S5QtiLRCEU5lkzA12j6ohtHcJ08zM2rZtjCTYY719/WJrVarzNkIv9/0HqhC+/d5picwACFEZdbFBfGQOBp2uXP8Mm60/+YtVKn1/TBHwK0yPeJQtseJ76gBhoWoXo5f4e8REjTYtWWTtWwnISeRNEZvP9m3I22VxkeIOT4a0d7YrmUi/K0CESjX0z6HBQRt9OKy7D30Uphcv9mN7Z6eSNxyPtUn/LS/iDgnQlErWP7BGLRP0ywOq8HsIo12+eMkeDj3QmSHcEvEG3695f088qYo4vatUB8fHxgRwI/FNsht2DscEEFKVo/II+GJ0BFTrxpfMwKLZxk0btF6fevppVdwBeq4cDl10TnEr9xpK5/PPPyfAS0FCSt537orKndndSOS3tdrOnTts/4ED9swzT+uenj51SnRQjg0YVPy6sGS79+yyY8eP6feD8tsj6hfm3lCBh2p64uQJicWgVn7u7FkJ9eDnAcOoAlMRfeHECdkVjvO1AkIW2PjUlL31wWm7DCAsl21kZtpGZ2fUT9gKjWpgwMq1mo3PTEtcZrw84z2ELNZsmPryCqGy6EHF9PqC0zIDzGid5wqkem/QzArVrrQdcsAUwiXFHrciMIIylmXL/ZgRVGQjJVTlS9XGBAj5UPTa8TdVIRPX2s+tnmKk4Jr/SxVCFjjUPTmN1AuVVcdShTCu0TOfDkqQn1ZwnhyEqK51wZVvB92/5Av5b7+jhetLjizGCcTfAuRqZER6+bBbKAAO3iKLK+on1YnubvVBREYzlNKkKpqcWXzWq4SuKpXd08UlARmMgh97QRkUrtWBj3+/ANTSouglIUQS44vifudzXFK1OFMa9bXzVQK0rw4I3dC6QXYaRNBU/b5S9fSEgNMY8lEkEUCvlM5sFixIUCWJLkXls5gp5D4vLlKx8rWYUZVT1VpVxXQugJH47xiaHIkQkhCaoVObF20IkKigjXmgGkLsIK0F5da01uodqvcIO027nnJcDB6z9ZCes4Ybs2+1hrwqHEFeDgZTwJB6CGFBQhltBdhVq9YFIETu/Pp1icosTU/JO7BuWttZD/O2UJk1Y5Bupaqh60jW96xDqdAdJUZbokjQttJehfZJhp6KINl0DZbXmi5p7AR/R+WP+WGMqphh7tKsZ1G5v5s3b1JQBTDEyUIZvX3ntj5PA7qLv/TIWY2Ojsl5IPhAppU+H86Lc/r00zNyhoROXd3uKFU9WLNGKqJDDx4KiMa6/9MAYdiWRwjSsgrh/wKEyyKU9Iu/BkBYPLcIPh/lfFd6j/xIobqSJ3L8EyRYwiYCRBA06e7rtY6uriRogajKtLWQKGSnQl/jP9pzf9R430IMxhNMhaTnowLC4vNYARBmieeGBIPsUErccpgQt+F3BJjFvv84z7p710CLXOm+ptHM+jOJKgB0UGu7upDr71Yf4fPHjtnLL560o089bXt27LRuQPbcvM3NzNqStBcW1IIzfP+BXb18RdU/Kn3MRIVae/nqVXvwcMhmyjMKtg8dPiT6O0EplYpLly/a8Oiw7BsVJSqN+BHsH0EwwJBk8rp1G2z9ho16jvEzOj5hd+7dt3/+8U8kKjM+OW2zc1WrkCDX+0ji14+dyAHhykmo/xCAUDTqiNJcZTsS742AMIvLkk9XUnnex0W1dXe6GjfgrBBbat3EmDXiSKpoiP71dtuGjZvkVwBvxHGIrKAgO3jvruIs9lRrR7vyRVS8tRfQA4ENQ9tNjzO3SOKUp6dV7dqzf58df8EVswF1JAveevttu3rxsk2PTNgSE8nUsuFxJXEE64k2DXweyUyqhLByoF3GPaD/feOGDRJwgSpKjz+VR4Rq6PEDTDa+on+Pz0CzpqL3cHhYA+adrrmQUUY5n2PPHdN5Q+mkf5GkKxTzvIjhRQneS4X/yJHHBdTw69Cs337nHVX+vCjgBoX3Hzp40F599VUBTKqTCPDgw0n64rOpplLx5DgI2ODXEdbhvvO7Q6KSPmvPHz8ucbvLKIR/HSqjsHbJAUSF8C2QPoCwUrbZhZqUROkXrEFj7Oi08dkZezA+JpVRVEepEAIGF74iIHS6aD4KgYwYWflmwbEocknIRdUWqpFNrGtj9SghzybvjErfciEWD3ZdjVPz2IrVw1QhFEAJ55S44Uslr2qxUaXsh7Em2A1xjJQhCjAXNBjAWQAxVRlwNvSMBSgsZGGze5MqNXLQKUhv7P2TIS3MNyxmo74sO1o0UmRSyCwVAaH6J6I5n/YlqKNpdl02q5FrYaYKwTubS1UPB0qi+6R+yniOnjWLnzSuAEAfr0LmNSi/ATKUXigAQq2D9NF8ukgBAv4pFUIFRXlmr0jDdRpdVOecqhmGv9g79WX3v3DJhev3nGEwvwSmk5Ko1kFGl3XKVHEuZjxP/oVSSlUx+kYB5hmQVtVwURSMaJKWqi8U3CVP4GRV8VS9i+qY5y0KYkxNuDzpCvRonEaUQLxb1xUAPffas8ktUFBWAIRz42PWOlexvt5u6+/rsb4BVIqhelZs+O5dG7l3T2Nt1q9fa7v37VQ2kYAHhwC15PKly5o/xOv48eOiwszPzdvgvUENwUXUir2A0UchjPvw4OEDKQXyA62FHpsQlcEJM8iZ92D8ccSARBzX0089bX39/Xbrlo+WOHv2nDKXOB6+G/pIpVKWkhlZxFs37wqQMk5jA4Cwf41du3JNWUQo+1m1v1AhjKRbLKD6ZEmxYhSV65Ts0OG+vEpYXM/B0sjW7V+gQpiB4EIQ/6j7aqXA/M/9+zgfWZ6cV153d8MqFe/4n6tCWLyef29ASOCHtDxCIySzxkZGFSwOrFtnPb298qVQ1cbGRv1esAQTjctoR0mv7J4VRttk9usrAsK6+9hAiW22Vprdd35HEockDeeNP6d3EOoae9TnCa/Qg/pHAELXPnANAQfBSwrCsdsvHj9u33zlFXv6iSdt68ZNUhWlYjjQ16c+4cr0tCiiQ/cG7eGDB3b44EHbv3+vdff2iE0A5Y7jMvRaSa81/dbZ1aEWAWzf9Oy02AwwFdxPOI0Pv0xlMNS7UXgcGRmziakpKY5u275TSqNTM7P2//7zjyUqMzkzK0CIuBXvATi60nis9GKFcDVAGAUGXyCNz+ivuUJY3H/+LPNrkLVtbIUp7IGicAuAsKOt3TY8tlmjvvAFGlUiwOGtTFm7jcag0WbQaZu3brG9e/epOohP4TP0+EHVhEYcsScVYrU2pQSt24pEO0WzA0pnAyB85tmjquLJd16+LKVM6MyV2bKyRrQ/eKIcBhXMpQ61t8xXmLc5Z+W5sq4f7RDpgxCbdHTa3j17Ur/eTp0zqqIodKPgHYWG4n2N+PT55+m722fXb96wa9eva+bm3EzFFmtLVmorWSdrfu1aVfuOHD5sn3xyRuc9O+PJXu4ZvcoUSLinHBeKKHM+GTF1//6gBODw5Zw/YJHYVqxCMwkz8f3EE/eHhnyOIXoHnV2KFwC3HA/K7vtvv2/37t+zqdkp0XiJFU6ceEH/co/4Do2M+roAIaAwAOGbBUAICKy1ttg0QhNUHJhzk8ZOzHPjAgzSY5gBQheXiYChSIjI6aLeR1esEHa0d1pPlxvdRicpFbG5iq8DfY/3J0YgXHQmEZjKxKRAc7mj18pX9q/YwxBATz2EAoSeARdI0yw2rw7VOYBQdEzjNVhYQZsJUY8wZFr4+nyqQLa2OZBKxkEVQoJ59Qk5wCxmYZsCQgJkUVhTf2CRmqDeRwdZQcNc5vRSdTV6CDkXv3bPRGnuU0+PjuHzEr0C5rPp3JCz2emTkJBO6rd09dL0vtQXyQbiM2x0jIWOk2byRL+G5spkYK5ByCVoQUWqUKIby3WmprRUt/D7mgB1Xea5gbfvf6sHjPma4Qj53xIvtY6w4QGLU0iL2ea8cVzkDK+LN4sAswUcDiMJ6qRnx9dHVpD76wbafwJE87wAgTJuqUeFc4k+2ah4u5O3VBX0+x/POtYKa4GhymSq6U0U3SLRcrX209UHdbi2kGZoRgWxCRhMWzd7cp7zzDxgXSN8fZXAqVcC4Yky2oqxnZ+vqxBWJyetY7Fmm9attY0b1traDdCZWqw6V7ZbVy/bnatXrLe7y7Zt3WpPP/OkZmvhKHEcZCEBXw+HHwrUMhoC4EdvH30RzBnU6IeBAfvhD/+THTt6VP9N1Q9nRQYT50KlD3Wwf/iHf7BdO3dpnQMWP/zDh/aLX/xSYg/PPf/c/0fee7/HdR3ZogV0NxoZIJhzTiIliooMSpZnxvbc9z37D3j3b5tf77y5737X6Y3HkiVZybIkijmIOVNMyEDn7vetVVX77HPQDYK0PLLn4TNNEWh0n7PP3lW1qlatYi8FqnxQTQNQBN0GIzAABg8dep20VNC7MI7iT5/9SU4ePy0TE5PSN9wvI8tGpL9/QO7cvM2svoCao4iD/0tI7Wlq75NAhgYBSQe4dfIuNJ3JQ4u4qn8FymjmjLqNjAOpdvf0twIK03s47dPi647thS/tk55V9qE8Cdx0Cjzj91nqunWqEMJPoNcN5wI2Ccq5qEKsWLlKhkdGCGpQGUCwpHaavRhmnzPJOu9VCkwhY4RENcJ4jdzXu/0Pdv8pKMWLrTnOsQvDwKdVyxWK16D/SWmksceJVvUZAKHvcyios9e+UlWqfE9BXnnxRTny+uuyZ+cuGRseoaooFEZ3bttO9eWZiQk5cewbefjgPoX5Drzwguzds4dCUmDlYP2XLV9Geh36xWBjStUyKx5gMSwbG5WRUVVFhb2DUA8AJHQW0JeF4B4FK1RATp0+Iw8ePZbe3n554cAB6e0flHK1Lv/6P/83AeFMqURRGfj8XEFp7gCEyTovDRBqekr3R3z2w1mJ3Mgixir1o/8symj2fGUBYafr9coae8zRp1prymBfv2zbs5OAEAIveGaomDVM2AhUT49nsU4+IxN+DolGvB7gDWMOQP1F0oHqvWxBqYWqWA2qvGUdLaKjoExPI5eTyvw849X1mzbKjp07Ze/e56ieffnKFUuITmvrCnVBhLGjakiotkQFLJ26BnddBQjUaIIZxx0xyODAoDy3d4/8+Mc/ZkyJJMUHH3woFy5cIAhLWnCSlUNiA5VHzPSDKukfP/mYr0eyFC0aEGMr9BdkZGyEP0d/3rKxMfnqy684BzGYCIykiAAhxkZt27pVdu7axbnBqOoBpIHuio0I4AZWkRdGOCZjcJB90WBYocKPyt/qNatl/759BIQ4YxCR+fPnf5aZuRnJFbUiunXbNnnj6FGekZs3bjAuuHL5yg8DCAEEAfTwBz2EMSDEaAmEenONhmA0RSuf4+iJ78bHpdqlYyca+MMeQkpFEqx5EzFk7F1/U8VTtJeK1QajTnLztFC56OPg07gXzo0AMhvIaGjQ44DQnURSumVgHvUj6M5TsJRyiizZg5qogND7vqjiaDDVKXs+RDs0qmcAoc8fBNJjdQXjKThKQ2kfPqqA/WWYtxIBQlZhwuiKugJPqxD63ylAaEGf9xB6VdCl4hWYWDaa/WEK4ryypGuQzsaRyuAjMQxMhqqWK7taz6Z/XxUgFbxi7bwvzcc8OFjEJ2EtnAqK9UV/1NjYchoaVFSQKUKGChViznKBRK+d0lg5OhuwRAl3k2YMHiMFR9oCwihbHGfuFLClPUw2s+6VFzIrTBFWAVWOxoFCCgH4xYFOlEV2EY44drCYPu6JdQNPYJfPGdhDhTVPg4QsoCttOTiEYiW+HJw63dYprkkl0arRNprCey19d6CiC6MM5UwkAZxmjD3tmUWdT9igQImvI89vNhsf0czYtxj6A3UB+HKrGMfVTN/PACpYi+5WUwU021BGazPTUmjUZfnoiCwbHZK+gR6OnZiafCxTjx7IzONH0pPPMZO3b99eeW7vXlKmUKGDA8EfZO+wB3/605/KkcNHWCEE0FNAqI3fR48e4XDazZs2k9px/PhxAkJQOJE5x6wiUFJQKcQICQTG33xzXH7/+/c4DPeFAy8wGwhnASCKz7948RIVz1AlBFXG+zIwp+nUqdPy7beXGAR05dSWYYOj9xDX1AqszYQOT5uXEU7IBrydAAB1h1wzOZoluvD3k6TcX1Ih7BSId7q+FBBoE/AvFdgsNXh81tf9rQDCTuBzoT1dWmTdCRBiPyMoA10aNGsETzgT+DfmjoE+jYAIZ8ap2fhEqiUb+4c2lXYgzRZQc6IMheQr7ceyNaYnJQ6eBnx7hURFZUDL0ECdKqMdkl+8Yp5N7SVfbF/GlFHGDOirKqKnPieNUoX+LdeTk/Vr18iWDRtk/Zq1MjYyKj25bnnhuf2cQ9ibz8vc9IycOnGCfYPLR0eZgELvEiiiNQhutVqk1I0uX0afPD07LTdv3SRQwHM5cPBF2blrBwE87A1oa/DlVD/dsJGJYTzb02fOEhBirA0A/8uvvCqNVpfcu/9Q/u//9Uv2EM7Ol6QCJhEUFlEpyoMyuhAQpmmk7g/ixGrUbdjmvP+9VAifxo44IMTzYmzabLGi+8qrr3K7IcmIEQl4RjEgdDV8VLnAIgEAQu8e/kCZFmDj3KmzMj07I/neHtKMsZ+Xr1rB1iAs78Tjx+wv7Gpqpbq7D9Vda0uBUjdZRn0yMjpKX4oRExAaQtyrffQQgMNItpz20uetojk7L/PTc8yLU72cNNWWNCp1JiAGhwdlbHSUCQwkY8G4AXPG1To91sz6C8wbhD+GyA3W7Zvj38gN0JtnZ9nbx+R1lzDRgXVA5Q9reuH8BX6GzwuHzwRAZmK92WSvH5K0SHDhC4Dw6tVrVAXH76t4Vp54A34YX5yXXFDtgPJcWdasXi0vv/4K5wdDIOqrL7+kIM3977SCiCoq4gRcF0ZgAOCfOn2az/f+d9/9cIAQoBC39BiI/NNPSRkFJbTSatm8wS6pdaEi2C1T83PyaHpaKtKUKuTrwx8d74cGYPYGIQFooQWik2AQm0mwooIymslG1nt0ZJlmObxKZI4AdAdk4xJAaP0E7EFL+skWAkINTjmPMEUTRICZKDDG8tdaCXE1zmTAOnsJoiCLg88tODOzT/CLzYTvE+jxB+qqXMBDsyc2IN7U01w8Q0GgibewSmgqm2ZNWKsyhhicozsoLpNV+rxYgH8Hymji/Ra0IpPyyOHfOjuPdD6sjSmPOgj0Kpr+rdfoiqOhNxHl/1B1dSEbXcOaqWSCUoTDgfcFJ3sWMy0rVVJKKTRgmSBtU0pk8fW+Ysl0U7Dljes6E7xlA+F2FcIoA52q2imUC7Zb1U5VajJ8vr1G51zqupHiA4VOKqw6IHSpad+fqoKqW0LV61JfLhxkaqb+GhXv0b0G4MwmbKNxoDdT+wOVhoukAz6fhskHvXMsCsZf2MD5iL3GPWlVSPai2QUpAFUnjmwX9gIyhnBM+G9/bzXS6uQVSGjglhRBfZZiEjbhtpkkolqtnY8IRDogZGaS62qnC86o1aSoDAGhVQib1kNYmZ6SPOhO6LnpQ8W6W2r1ksxNTUp1fkbq5ZIUC3kZHbFBzBs30mFiBhH6Y6BGBjuDL6eMVkpVNpyfOXOagRH2LnoIt2/bTsrpg/vaHA8DDqoImtThJHfu2smsJYbJI6N49dp1zkRCn+CGjRuYLURwBTl4OCX8LpIkK1et4uwxNNZj2+Fnt+/cZZM6ei84BsOr/hSGcfugaQrOausSE8DR5FN6j/kTCg86Fc4yMcRHqAyKWPxAEyP6fMNTDlkZfUYhXos0ZeiSO0RtT6qEtUvOJKYse3P6k78FQOjXECxJyvcsrKZmKx9PWpfMU+14zyGx5hW5ILCSPMf4vZaydt7zTvtvbQ1ICMKmv/vuu6RF37//Hc8FZnyCBoXZZughQt8QEiwUeaASYawM7fR6JBvNv2QAgO7NxYFr2BU+fqkNzfBJeyhRZLU9RXCntt4DSAazpmba6Xkx7kBMAJttrJskAZ2svCos6BcVlhFUI9iEP8VILQSghW4ZGuiX0UEEzstk5diYrF25Sl5/5VX50VtvST/oeJWKXLt8mWyK1cuXc6g9Pv/u3TvsER8ZGWLFYsWqFVJt1OS7+99RfAMzB2HfQLvbuXun9A8M0jZ9c+wYrxuJMNDhhoZGSBu9cvWaXLl6VXqKvTK2fCWrRRCROf/tZfn1v/+H/Pnrb2SuVJEKVdZVuAQxBimjUUmGHtz6CuOEvfoAGwdmLkJt3cKv/4qA0BP0HtOATYJzBKVOzNlEBQnVXvTjQugFrwcQ8eIF4hIoh6LKtXrVKgqVPbx/Xx7cu086caVWlRzHD9VZuNj93F62MKBHFIIzD767zyINMxr5KAbzticbsQKdDFwPqKsQj8Lnwi70FiGs1s/KGirreHa3r9+SS+cuSVdPl3T36Ny+Vr0plfmKDI8Oy8pVKwiMMIQe7RonT5zgTMMHD3U0U0y51zFiLd4zevcOHT7MajcE2DBm4v6DBzqGy6ioiFewhvDJuEb09sGvT4yPB7CrCW1l7uG1m7dsZoUd74NqI8ZT3Lt7l1VOJngIALWC6m03ME2opuPMoDIJsPf2u29z5Atit88+/UztXxkq/D0EwQDAPqbqzt27BJ58tjMzPywgJB10clJ++/77BIQNDH23wfRSLFJYBgBxrlphfyEH0yPQbzWk2qD8leMAACAASURBVGxIFXQ1yCgTSKgiUgwI3bSy1wsGv67KgR7ADw4Oy4rlK3QIfbkSeMVA4KA7IDPlNFSvHDAIsnmDdGYROPTggFQ+r4CBAhoaehUQurS9UyJhdXJdivy9mhLey65XM37drHb577WMMuoVpTBzMBh6Db4JCC14w38jwPbrYwBmFRS420AZtRmHDlDyXTpPUB1UTu8J6+4S3ub4Q6WvjSH1b7nx0cxs0v+W7T9U4JjMweN9RmDSf18BpYJiPBBWkUzkBuuFDA2yXXBACJaRyUEgje/jPQAOfW6gFkSzKqBJ0KdCJDZCvRMgdARtNxwHPe3mOWaduz/P2Ekla+bztVyUSIG0Raa6N30GF4MfrVQ7lTh2gr53Q2BgQZEPCMdnMrOOPWRVcM+4+ngLDShaRieFIqmPLwDdwqSUTcQH18agxgIbBngWa+GzfP+xqs2Zjlrxxh4Df57Za8hguyKsD6E3oKLRjV6PwhULeOx56N60n2eCPKwZ9o+K6HBXcnYeAiMo6XVbhbCv1hAFhNelMjUpXRg3AfoqRz1AnrsqLWTGQWNpNWR4oJ9iT7h3UKAAyjgLbHaGvQSspncJA1hU6UpzEMGYIxjDGsCJAeTByeEPDDdAG6u0ppZGam4hz5+jiouqI+di2hcCI1QO8TM4GzhUiNIUetCzo1UB36NuW2D7vFfBa/z6rNI90L39/fx9OFBSd8whuv3ShEpSfUmSLAriFRBq2MW5qtYD7SII+ugWVtGTYHZhyKbPeGEQH5+zdgH1ohWVRaiASwE1i5jDJ/4ofv/sdadsyxOAS/xBfy1AmNgSGzOiG4GDxP1an3btqXTcZckpE1wBYMD8rZ/97Gc8UydPnmIfDCpPyOB7FhzzPo8dO0YqmI/MgaomzgIrhbWaSdzbPNug2uwmtT0Y9L3bETR02C+LAe/4WfJceBLRGEeptW1bqVZ2DPwTGBa4R4xWwpl3mlkA7Jk0Lf18MJhOlxfBLLnenoIMFPs4fP75fc/JkddelzcOHyEdHindmakp9lkPDwxQ2OLB/fty/vxZ2oNNmzdSXXTjpg0yNTstly5fkvc/+AMrOaAWor8Kaoe4X7AWEJAD4COQxnOETcTIr8mpaZmcnCJwhM3p6e2Ti5euyJ+/OiYffvK5nDp7QUroHwQDC/YCFSbEUwB/7QChCY25nfJ5u+rPIhGWJ57O/yIv8BiVrJiWbNu5UzZBVXblSvobtBlQ5NAq7PibCf3M3sQWYu9eb6+UpmelPD+viXzsL8vgDg2PyJGjRwVz9G7duslKMRKd8EXwAhBFo8CRFTlUnTthO6naNvpEE1FCFUhbRSEbnH3Edp9//Ln88t/+t+T6cpIr5unbG9WGVGbLMjo2Ius3rZc33nxTdpoa6scffyzv/f73VOTEeVGgpZ+LRC02BgDVvv375K233pIb16/LpcuX5dbt2zI1OansNfN/mAuI+wOFFd/HGcTZAPuJMxnN9zVqTSqI79q7U7bt2C6bN21i3y2qlOjJhd0K2hmIbSsa70FAx9tuGEO0hP25e/bukbfffpt0Xai7shfy9j2OtRhbOSbrN68nIwhaBuiRxOeAbeRA9gfpIeScGKsQPgAgfO89AsImhl0D9GFb9PRIPZeTcqPBURPT5XmpNJsEjFX8ASCEgAgz2FpRUXVMpTcBLFkoofUDE5sCOHTiEeZ0IFDS2Tx1nYvH6owOoKzY8PkFFZ1sGjwFCtPVCm1bUKjqwiQeICm9ssaxE5hp55UzV8GkGqcFuazasGG0mABCbK3oWuhQLOjVwM1VFA0Ee7WIINECNQ/E2AukGbGgywXAyW+ooqNXIZXCAmAJERft0QsgxvoKQ/UsyvDEpjMODrwnzd/H38sBoWdIuW6BpanZXRr00Muoz94PJn7qvW84mHjOoIxScbShIiZdXdoHl1qrNoFVQhdVGi7vz9bYKbl6T+R1pmjEcUDsmjV66elnlHUt/n7+2QoQNZOpP7NqmK+DVb38dUrE02qprjHAnQXQmUSGOkK/Htt0SflOg5PQn5IIufg1+zV6YzqrfEZziHsdGfSbTDUpo1Fggs83qK1V9q5cALJaIcypGiyv0/aweXCv/Pnf2SPqt9IOfNO5We8j9oSVf6UOKm6zQUCYQ8XTVEYBCB9euy7lyXHpQp8xhQtw5TXOIJTKvA6nl5b09RYJZpn4hJpfvkDnwB7lslKq8DOAuYH+ASatQGHGEGn8DGcN1Bqd/ZiXuZl5mXw0JYIRF9hMrS4GfYODA6SowBGiDweZ1/nZEgUcBocHZPnYclJm8H0MtIejQRItqbB5JVyjQk1a2dOFbQgJgcSm4BmhgomqAsQ7VDEuqph5lSo6T37u3SHq304ZtSQHzqPt7ZiG7NTzENR2sHVYE7MMdk71PuLfs2+kj9xTAKp2tuyvFRouBRD6ei71Gv5agBDXChuAijNAG77g42h3UaUzuni76+wErFVES22rP0MABQAG7/05efIkASEq7xxhsGYN+wtBcwM1G2IsoFnhMyDYAooiAi2KTUDxFywRxADRMPLFgD5tbAZUxfe0GPDr9Iz8PdWpRbwRnqmoZzDy64n9NXYML0orhBwZAyGKmgbQDMy9NaIdIAwXZn296FsqFAgIu5otUkL37t4th199Td44cpR2ERRSiI8M9PbKEBgIt27KTTAgbt2U/v5e2bd/v2zctJ4DtO8/vC/Xrl+X02fPMEG7Z/ceClYhcEbfOJJdDx48tNaE3iAug9gMoLDQU5Q+DLSHgmwuL+fOX5TPv/hSPjJAWMF8OKwNB7maH+4ACOE/fFYwwXeceDYBMk9KLfVM/T2/zu0HqnfwIbv37KEyNfYM2ChQ3PR+ujipHOx5ZOudxVQtlaUOaiMADBTSewsELZhXuWXLVp4fJGxQDcOzh4+HXaqhOFNrsKesgHFN0C2w+Lcbw+3JElJVTj+D27ZtZVsGBrCDMg5788kfP5bf/Oo3gt8BVZLVxHqDffqY4bd1+1Z5+623mXQAvRWVMrRjJFRRbYPBtcMng4GH5MWmzZtl+7ZtVDoF6Hr08DGTSt05JNBVPwMqvfDZrKJa4ik+h/SvdR0ejzV5/sDzHDcxPDzCih6G1sMulUtlglG8N9TKu1qa4K81avSR3haHZwZ9gh07d8jOnTt5bWdOn5bbqEpOTJDKivff/dwespSw1gCLeLYokoTRYD+EqAwAh1NGUSH8jQFCDKKHoEwNWS4Ysq4umcO8mtK8TKJM3GxIBUCw1dS/QQ+A8aPACVSycgxOHBCqYAuGLWppNvS92WB60BsQiJFSZkEmHxSAZxWjDJSnG9lJQ/cGxGIKnqa+Nctm9DylxinHWcGgBoXc+KHfDoAQBhgUPW26daqHUioVo3qZHpsMv4vqACfDRAFYADVhJIYFb0ZvDPeRum69ZjhCBk3GtmJAZaDDedE50E5B68NBxFwk2+ihPyOS/E3GOJj4iVcKNDLjPQQpZHNUwYmaccFB5AxDp8149hOyvubk8Hbeb+GAmODHHJ5nWnF49HpBONbPTsCVN0UtpIi0AxC6zqxnBUqvSoArUPPspO4IXVgPcK1EZX85ENVX6FdEUW2rghmpanpPoW6CkHXyVG8A93hW1n+pPaYAIQtBXepebQ/R4FDVzuZgAnPbfXr2TIM+VXN1oRkIIOD9QhbRkxFhJqDeb6hIu5iRDUvWRUtGg/j7pJIGGcEcXr+jmMyej+9tQbBG4KWBrAvgMMtexXzBBoOeLCB8dO2alKFeWC7RWFN9FWT2Wkma8zMBECIoQ8a0rzcRQaKhLwMUMvVFZ8XRHABXLZ1TiCqeB8+J+p5IebYic1MlDEaUVndLkGGEQ1u/cS0VxZB5p8T2dw/k9vU7smzFqKzfsJYZQVQR0UsAFVIEykh41Vx1cQENHtlXTbCwOuzPzyi/ah60twNAHXQTUPJ8XwVbEwlO+fdSlRATAyCE8xE9Zp94dg0MaECcnhnpA79pS2hDnAiXpoxyz2QBYbsKzt8ZIMyu42IAJhus/rUAIdWdCwX216xZu5Yfi2AJVQZUxtup9rXbFym3a7baFSjxPEEHhaz64cOHuUcACJHtRoADH4kzgcAHn4kKhAuOoXcQFUWARgeEBIsIQqt1Jj48+eF7PLt2T7pedXHtyIad3km/33aMhLqEFEVX7Vz6vfzcOemRyaRuFalLFKCTxGeciAv+KbxlAgj7ij3SWyhIpVQh6Nu2eZO8cvAlOfz6IdrFwb4+Wb1ypYwODRMQXroIafvLMjU9wT3w8qsvky6KId5OVX/w+JEsHxtjJQfxGuwcbCLACJ4bnsvs3Jzcu3dXHj16LNPTs7IKMwrXb5Be9IgVi1QYPXvugnz2+Rfyhz9+KqfOnpdao8XZ1DDGWhxoMU5JFkvvi1oOQWtB/SbbFawKhd/QNpoo+bX4o/u7/6kncrD+qAqixQBnBK0FAD0ciu5ssDZ3G0a1RJU8JiFqdZFqUwrYRyP99EPYF9BvgI/jCIaZGaqRwv/ii3Ony3VpVRqSH+ghdblWwnD4bin0FS0Rnz4Tr7zysrzxxhHZvXsPWXQAVVA3RS+++hCN/p2Fhlmbu3ftlsOHDrGoATE10M1BdfbrQIzp64J799mGWCOAQ4BZ2Ja56TnGMT19PazMa3UxYdMx1qeQnrKPOCu8Wpd6tcGK48rVKzlAfsWKlbRT58+dI0WXxY16U2qlmvQgsTsywH2KCqFXDrFe0HUAff7QocNs/0ArFMDe8W++4doi6YX7AFBEBRX3B8G4P33xJ8YBuD5NOBd+GMqoA0IUoFEh/LVXCFEa7u+T7r4+DqZHRXCmUpbJ2TmZAMUKYycw7BQVQpRhqY65BEDoaoUWnMMAYHtA0RCgMFcwDi7plCrxjEHZJTRXt/nyhx1bZQeSOqPLZiBGwZACkwQQatUI1SwdPu2IDBvGZ8+5Y9FZe9pciweH6yeFlIGoBrJehXJnoQ4pXfHxqknsrGgOnwUQ4tpZWdXsIx1QLkceOYJbBAGgZTpdQGFR4KTwX67kpY5XF5pXHZQulTbjpXEAZqeV8XPNQDmNVQM/u+cFlcSkAhIHuArADMh5hdWeeQDY0b8TZ2/NqMa0ceDHoMzLHv573nOovxxAS/IcomvLOP/kV9oFGPpebL+yzwqVF9wT+00TUKX0z6cDhHGAbwXIAFp13dIH5FkBoWf6vEKotOtEeTbZRyY/wv7aCMCH6mbS3+lX5kDRirIJOPfFNeCO4CkAQlFA6BXCfKZCSEAIymi1Ir3FghSLyG7WpVaeldLkBGmj3a0Gs99Q2Nu8eRP7+WBvMIsItBAYa1wbKHEIbkFfR7Zx/NFjeTw+br2beVmxYjkrfHBEM9OzBHWT05OcSYhk047t2+XIkcPM6CLBBSGNi99epIrpxk1ogH9edu3eTScFURn+OX9eSvPlJOnlz9FsVr5Q1P5AO7ZxhdXPOwGh0a5L3vgOOf/sprBz1c6WxsdFKyRGwzcGQ6KiqzskTgjEgJAJGq9+0IgkG/OvAQifBnz9pdFip8/SHGRkWTN9g2H/x/Yn2KQ0aHlaALNYNQ+AEPsQynr4AghE7wxmdD0TIOSgcRVggHGFLUA23NUMEfCAFopzRdGGXDcTI6tXreZ4AwQ9TkWuQ0ETg+z7+ggYdD+pXcZKAjAm46YW7w9dbA887XpindKAMN2Yro/ZkosdwCaDV5uzq6J2Wq1wxxpEvGzIeLw/Eu9iSpxUZBfJozccAn61BquFENDaumkLx0vshnjI1i2ycd0GGRsZkf7eIiuEd+/cllJpjnsA8vcYXdPbV5TZ2Rmdozo3K30cBr6MdLvxiQnaXdg/9DuDVgf15PPnz2mf9XxZ9ux9Tva/cIBU0W7rXTt99rx88tmf5A8ffiwnz5yXBsjnTGDmAtMEFPaFgFCTR86WgY8LrTD26naA8IlnvkPP4ZPO/xPfN36DZ/yMJ12D7pEWAcXe554LVST0sl+7dp30wrCX2rxZyhYZ3ZkJTQ5Rb0hff58MIXG5fh392PjjcfopPHvE286A8+oiqmeoLuLZMJlf0/gXfa4O8HTP6hn+0Y/ekX/6p3+ksA3A0jffHCMVEsCK1S+OINEiAH4f4m6oUKNPFaNqMGqC7UTTM0zIsjWFbEG1AT7iBmuD1ilUNfF69BBCCI6siKF+SzJpzx8qTWxXY1DWIo0WNoyxK4BjtU7/vGXbFtJWcV2ICy5fuizXr13nvTNJncuzD3fjpk20n2g3wWgqXGu1XJWx5ctk05ZNFMZBLyJYErhviNgoOMV4nmXy3HOooB6Q69dvyPXr1wj0QY/V5JEl/X/ICqH3EP7q/ffk4g1QRnPSNzoq/ej36uoiXXRqfl7GZ6ZlHDNrqlUpYQh5C5XCJgEhKAIQlFHekRoD0ChhBrVipIItSjix+IbJaBW8AE8YGXj0FeB7AGjI3DODD8na7BfkajnrRKt3/uWUPPw+e6AoYojMhAZVGqjrfB9UDBwQOo0PmjZakFOlTqclerN7AgjBs7aeOVBKXZwlyuCbckaaHuJ9Ve1wRcKoVUDltBlloOrGNocFZ0/hDVQtDRA6bRTrAhlcZJa0T2qW1ExW48JKeeivZjoEgBm10Tgb5Y312p9mM+8cNNpzDiMgTDWO62tiF95/6bQjB4QK3my4gXHh44BTbWR7WqcutxkM3EW0rqEvDhmAUK3VBWDPZUSxVUDqf3SnpGh34RoS9222WxMPli2OA5DQv4q9Z/2e7BU1aiw/JRpXEd65DQVvobOK1euSamYidoOMNAbPK+UxrhDqpSotNKyrn0l7Xt6/iHXQinkhjAtRoRp0nKUrzO7M4uDOvxffm6+7P1f/mbHL7fM0i4erbIAyiv5Fo4xi9ESxWmcP4aNr16U6My159gliZhgyl3UpzU/L1KOHHE6PquKysRFBNvLgwRdlzZrVHD5//MRxCmAgO6rCMX3k9UNF9NJFdQbIPOJ+kGBBZg+OC84aA3CRrXWqB9YE7/2Ln/9CNlNldBmdFegvv/rVL6nU99LBg3Ty2P8InKEkeu7cecpVBxZEZMzoAAvFZG5nRKOjyEyYBwq6qg0An5lVx1JU+5T9WixA5rxHo8XpTDTXdox7B53CamGAZfA1IHBw4z9LAKGDwQX7IPlGcqlPUSF8qiCu7Yos/ZuLAcL4Z6nXRc8zrigFM5UJLJ8WwHS8JguesKc5R896jlANAC0zBlvZFVhsTd3cMqHVbMrBl1+SF186yEQKKuLI8KN/EKJhCIAgGAd5dYBQB4QcSYSqPPaaydt7HKAMCJXDp+x+ZJc6Pam/BiBMPth9i34n/qxOz4osKBePK+TJhoEAGIJhVhtsPjHPRHymMxVNbTTQRCNk+vGH9DbQbXuLsnHdetm5bRupowf275e1a9ZwLmFvIc9eqqnJCSmX56Wvr8jeaMwgBDuh0QAjAcwrgPI8Ka0XL1+Whw8fca/gtbBxSCYj0D575gztHe5r5+49BIWFYi+a16Reb8rJM2c5buL9D/4op86ck2Y37lMrhK467/fibQBaITSGD1uNdG1dqM19A5t8ogqhJ1oXO7VZW7OUE76U943fJ67sawypJ3qRnFuqh7vTNfHamw2OdYBgCiiPqNodO/YNZwhCzXqpNsLvyX08bDt6PyE4g8o+6OQ3b9ykWuiciaoR+DVbBFs4u+yFlZaUMLOvUtXY2FqG+KxMhR6+AiDrJz/5J/nZz35KMAi6JMYqxXRIiq5ArTyXY/z9/AvPExDCvyKJhOTp1PQUPwsCLABs2BsujNfbBzGjMQrKwIbdunmTdofKos0WWRFQLkWsqX3JFamDcYCZhIi1MJewr8j781mCqP7hOvbu3UNlUVw7xqvcvXNXHkF1FW0mhQLXa+fOXVQ2BbuH6q34/IkpAsLNWzZRmOn5F17gZ0OYCWtw9+49xnxMzOzcIaDV4nz5yCrECaiCujAP99F/JiDEB3o3XdxDSEBIUZmcjK1dyz8Ai6gITs7OymMMJcUMlHJZ5mvV0EMIQFhD9QyUOFIQbfg0ACHLJkodUrCAoEFV8BR3KUTERsMG1PklSl9Aj1mqhyZzivRgWNN3yvECrKDip4DQef+uoIlaJmatqRKXfjmlFAkFp0fFfV4qCe2jHDCLpMfopugpVGOWov+Zx49jGzciln9PgDEPmPUNRjROpVtGFUYDtIDAAM50MKCtYj4ggkPLQsIRI/uD/g1kfyYmJ1OA0CtxbpC16pM4PHd6bkjcEXr2An9jw/smTr3eRHfwDFFFpcHo0uw0nonSdLWfRWmKWtHU4BOVLq0SBqDi86oCHS1SrfX8g2UZknXV/cR7suwOHYxR4PDeyIYBFHpWJj1LMJoZaEFAYvDj9IPvHaWsJs1eyVoywGEgkGSKeR3ZflenBRvN2fsN44pL+rloL2s2SHGaM/v8cIYqZV6W0y/cYQGYYt5lWGcDw7heD1KU/qfJAiQZ2AeDrB0AIUSa7Jq5TyOKKDOAtlfjIDhUEq06286xIRuuFCtXGTVRGfTiwOng71pNCmhon5qRR9evS2t+XvoLOVk2PMjB9K2uuszOTsmDB3eljiG89ZqsWrFcdu3aKW++eZRZVxh+DH5HTwZ7m0plBkM/evddKp0d++oYuf8QWMA6j46MyNGjR+WVV1/hbCc4uc8//5yjIZDhw34+dOiQ/Pf/679TMQ20URh6ZDz/5V/+hc7AASXW9fjxb+Tmzdvy4CGcQVVqVmWPM7z6bJMRD2mJegDlWlj3Qi8Sad1Sn5nn8yMgtK26WAAR/4xBm9OfjSIeJ1LcXqQCo7gauEALUO0+fi8WSNIEYRv6aDZKWgKd9G8REMa3ockuOx9mZONgst1aLiWA9de0u3+ePzvPOEewubR/8BVGKV80MdABkPN9YLtLSW/RW//4jhx687CsWLmS1YuPPvqIg5whxoRRUiMjw7JsdBmDNmTdlcmCzL/aL9gVTxDFOdK4zy5r47Lrs1RA2A7MLQrwsP/MzHE9lwgI1e2o2jiCXgS3mKVc7NHkDsBh6ANbIiDEe2GQdw1BOahlhYLs3rlDXn7xRXnzyFF5Yd8+GezvJ60UlcQ8ufNN2kH8J54DTEmT4x803vEkMc7m/QcPGVTjekdHlK6IGwaFFBVfVH+RYB4eHpWB4WHJ9xSl1ZWTaq0uJ06dkY8//Vze+/CPcursOWk5IOQYMu0jti565wsZZdRAYQwI2XIUqYz+jQNCP2d6npLYxFkT8TkFqHFwu6hNRqLlpZeo3Ds5OcFzhcQhEip4HksBhG4D+Pk2wB49n/2Dg/RFYI9hj966cp3Jg2aXqttCFRaUbfh6JDUpyNLXK3dv3ZHpySnpHUBFv4sJBU+i4yMQ6w0PD8lPf/oT+fGP3yVVEvRx+FcIq1DHwBL/AEd4f1QrX3n5FY5cevzwIX3qhQvfsojBeX5WPcbS4vXow0eCC7571erVBIxYGwBm7E8HpaEPr6uLlbfyfFmaVWXy5XpUBIbLYuwm/N4bb7zBmZqoUgLkgb3jNE+spQNCjKNABfDM2bNy0cSzkGSDn8NYqT17dvMacV0Aw3gPxufVBlVfD79xWIZHhsmqQ9xx4/oNmZ6e4vWA5aPCNBSTegay+9N4jsxrHRB6D+H9iQn5X7/7dzl9+bKUWg0ZW7tGVm7YID0DA9LK5WSuXJaH4+Py3cNHMjk/J3OVMsdOYFugrRIVQgJC/+MS81TgNKtnEY1VgPWKqEMD5UwNOF1dEO+DoddZhf4UBSlQcLLlNs080ZFY9UsNf5LFYdUjjFvQvjY/rBwrYRU/D7ChuFSGMlHUR+FONixtRDN0B6L0E31F3BztlT4NGCIAZIIeoZ+SmbSEhmXFMB170A1xjLxK0pMuqveLawawVspoiRUI74PyDGwwuqz0GXWjXdXSbi6AXqMnugCQZvT0BqlEaXOXWPU1WgHeVrOi2rxLQIYeQvb/oXdL6Qd0uVbWC5RTq5Z5UKnPNVlTFQjRQfdwclgEpzL4egP8MGMLdStUs/HaqErnr0/6pOx+UpU6q2anqoiZyqVVvGPIqEVzk1j3rCiVu7wvy4VpsAcS5VuuZaiKKuB0YqaL/+iAetCsVeWL4wKo/KlKuOy/MxpxLIbga4kOTwd96PXQDC0yggkdVKmtuqewfnAEVNcyQGjpisAG8h5NrSQs7LFJgKNHx+lNx0qBsQZcPAczk0AZRVjbA7VRKNnOl6U2OSXjN29JY3ZGeloNGR0elEEDhPPzM/L48X1pVcpSaDVlDLOItm2Vo6R0rqPQBqp3cFwAdNo7U5QXD74omzZulgvnziul9PZtnjNIc8PYI0OIDB9oKpiVhNfA+CPQ3bN7t7zzox8RcCIhg/6A02fOyHvv/Z5rh4AK4ll4LsiGouF+HmcTlHunlGn0G1nrVMlQe3Kczg0hLHMboNtj3RrWb91FWl/yFRI+GTfD7yflKv4jqWz7/Ngomx/9vv5nVA3M2gqTDfPkht6aimI5KIqTTkt1gf+ZIDBew0UrZ9EzS6WM/B9/BTDo17YYqOF58gC7A8siG0Z0uk9l43Rpda8pku/OyU//j5/JG++8RX+DQOqPf/wjR0wAECLBAsoo/BAEFe7cuqViVJp11Y+N1y36b76OiSetQrivXYwut9Rnlb1f/3dsm9zWaqLXaaTp3+y0X71CCLVGrAt8MBJOCKxhh5GkawsI7TwpgNKz5YlzxCr4A8oeVg7y/ju375CXDrwg77z1luzdtUuq8/NSr0JZuS5rVq+SFWPLpFGvSnc3epPAGEASEEoPemqprWDJmjnMNrUqBa4Zwlq4d4DGiYlxXi/E/zBuAmCwO19gvDdfqsg3J07KBx99Ih99+qmcuXCRbBiARaBpTRY6IFRvoU0qia4C1zEkSCPhIt0g9DW+hxGjhfaeDg9Sl3FhMMOz4GDAksF4qcacAGvxrMTMm7eJjfAtH0Gl46cQ5yCBWWdvW5PmcwAAIABJREFUGkRU+L41jI9SmmW8j9vuHzuj6Ot8bt8+9vdh/W/fus0zRWBlrUleZUfLFVfVnif9u4EdRg0NLYxgPASG2ENtm6JtrZZMPp6gmij0FsKIkHqToAa9xwCPUOW+/O0ljqTowR42GrTvU8RvaMOAIi16CJ/b9xzB0OmTp+Ta5WtSqVclV4AQncWxXSLDQ8OyYuUKMm5AUb4GmvmdO+xVBbjTGdoaX+Fe0J8HWwIBKySaHj14yGrp7DzaNfS5wT6B+YNkBto/8HukQj8ep6opNAZwHb499Gyrfdy/f79s2byZYyugzgsbBp/uiSnEC2D+QH10/YYNBLuXL13SYgvPTY5xAdpFUGwA1RoAF/eB9++DOvDadXLg4AEKN2HMBO7XQT5+HwAZCR8yF38oQIhlB6jDwPn/8etfyzfnzspEeV5GVq+SlRs3yIo1q6VvcIiI9v7Dx3Lrzl0OqIfATLO7i/MJm7luqaOXzZRGHRhy4V0chTvWA/50lQV0tJ5CUethrsRICqqCuuTgRIDBVAFxCLnR4ooEqXimrutBOqoLNq6BVSocHgg5GBgLikYMiJQCSgprT5GAA1K1UA2kuEo0hoEVlTZ8cgZVDH6sWhWLt1gFhSCInGEd4B4OdFQtVIOtlEQWW81gcLglAtX+gUBD8YALG937/7yh3TP0WrFSgRj/StSckgZuX3PNgFkFNHLY/jsOpvBeDlQS9c3EqMYqhbBVfojxzH22nT9rn1PH7eJBDJcgQKLwxr3FXho4BPQ6GB6gU8ELrgdz+mBgAHRg5FCpxNp5Zs8DJl8n/7d/bpzRc4XXuMckAaq6dwmQbZ3w+Qz0CaITdTomFUykI5kZaDMoAzhP5hXqZyTVPL5vQxW0EHRxZAGMtFUEK9VyqLLGAVRYS0vWhPfE2hpVi9kzPxOmhuqAGmfCjTr3WDjbC4Gf79d2PjvrCJUpYH2Y1gyfJHAgSNCQLjjCZlOKyI7jTWfmpDoxKRN37kh1cgLT2lkdHBjoY4WwUpmX6akJyTXrUuwWGerrkw3r17KZG+pncC6nz5xm07sKu2iGEXQpOCv0BsCRoD8AzwjZOwS2AHoAdthvqAAi0PUsIKg4UBDDz/H+s3PzdDCgjfieS61HlAwKfXmWS2+3burAHEyhJ0R7hvHlVfZE0KV9tKQCte0zP36+gjBBas9q8Bg/O31myedwX3ulmXYP+97V6NSWx/YC16F2b6GIVIdYL3y7HWhZKqB80ns/y8/j6/Hzn30fB8ELvp8C2Ytk5dpc2GIgdbH1WCq4jT+S/gogoa5MD1QFfvGLX8iPfvQjBkVXr12jgASCKdCuEHRSyKmvj0Ov796+rQlg0FkhykaxBlDC0skx2ANUv/EnVyxqFdH8S9zC4DYjdZ8hYZeu6GXX3hO2CTU+oTvHZyiIxITEbvJ8FgOEUCtH7IAgD7YCVQwfr1QqARAiFW8hkS9ypq2B/txZQZx9rAPe0U+I2GTb5i2yb89e+fG778jOrVvlzs0bMjMxIdVKWfY/t1d27dghvUUASbRSWJMAk4X6ptalqGCCLKUkLkvvj5BOIsUUc2mbnI3bkJnZOfny62Py/gcfyadffCkXLl+WVpcxYkR7CBmbGShcAAij+C72yfr5KkqDfYYAH1/Ye6ySPYPQDN4T+xHXgzjAnx/1IFD1qiXfSx21Ns8lBrDOhsJ74H2h6gnxFQivwC6jok6mUrEQEiAePy040mQINUl7HB4Z5Y9xXYg/KRaHWBlz/5BYmFMBmKHRYcYZOgKpzuo7wT61Cnz+owmSeQxnFU3t2dV40AES/kYVbsvmLUyc4hyfO31Gbt+8Ld1QCbU4GuuHWgB8I9hoEMBZt2EdK2Bgz1w4e0EmHoyjW0x6+nt4fZylXMjTz0J9GH4SMcr5s+dIz2xnG6EHAromKpZo6YDo2wfvfSjfPfiO14PCAwUN8wW+L6if+DeqjOjhu3PnbtD+QBzoeIGxl42zAIUW/v3Rw4c8q+n4t4v399prr3G9wXY4c+YME2AuioizidgAz43zGS3RC1+A5wURHwBm/EEyGL+P12ncCnuqRRwwsDDe6gcFhAijFRD+Ro6dPyfjpTnpXzZKULhi9SoZHAbdoFsmpmbkwaNHch80xNkZ9hcSUFrvG3oIdQ4hSJn6pUGjHm40diZFvSQIYMBLbOaIHbSB9MyrYLipWGpUOWetWRUQlo6I3gRltLdLgxBVyTQwR8Ckg7Z1ALP2wzml0AEfjJBmj7ppZCulsqqkRvLIsfOPXbkHVTryxYFuPHQ3CZ5YzbGFcQPKQpkDoBQdL7le3BMyefgijc/HIFgKUAM0fQ7JPDGjtgYVqrg6qUAjoes4BaLd/DGtHDlg5LPuMFsOP0sDQq3I+qGLQVGojNEbJmID9ijtdzzTqJlb3DcrYQAORhF14QPvbQoBd5Ql9wpHukKYzNnB9SXVUx/5YYbTKzUBsCpgY7XTfkY1VQY82sPqmUg+L8xotGqqHhT9nn8eKSceYHOmYUKl9YqLBlwqaU5AyOuFyqhm1/SZJGuoz9VooDaSw2N6snY8g2oF/eC0LNtCEBgHr36+2wEDCwIWWPhUgkd/GsIQ3VBRn06STe5uNqS73iAY7MV1TM9KZXxCJjEL0ABhAc6Bw3SxjgD+ZclBnVSaUsh1Sz8G9o5iRiDm/uVlYlLBHMAgnRsyeX19dCyYQQhKCgw0HA5+B+Db/8BpUKBjbl7KoNA1WlQVQ0M7pa57iqSBQpgBmUwH5h70eB+GpsZdcAI9RWor46/gnCL1Pe5nBpUGCKlEmrAg2q27Hako7Eu/ygGhPw8NypJqeVKjDpvL9ljyE+9FdrVfVgkimX2+o+1VBD5Oc+cWM4C8MDBM9nJyniP7GO31Tvf91/5+HECnK4Q2FmEJvYLPAmj/FgDhO++8wyoY1AE/++xT9qLhfOCsIMhCcIms+9XLl8n4ISDE8HXrUaUtRCLMqxr2Gkabbm8ozGXMEPMzMZgLGzFTccwUaMM2UPqa2ccYXFjc7PS2ZH2T6lZsW9vtK1LsMS84jxENPQzoEQx7LOFsFp63iDKa7XP398Y9wNfjPXHmkWRGy8i6NWtk25bN8tN/+EeKynx79iwH1C8bGZLn9uyWHdu2SH+xILCLLuqCnmxoKGRBoJP82w97VwfAeeVdUJBXwAe66PTsrHz59Tfy/ocfyudffi3fXr7G6iBGTqAdSIEme6IYB9lJTiqEmQUM9pHGShPmANYxIERfmLd7PO25Dkl4t6VRK0rHZFo7oG62ymMH9+1kTqGdoVqVvoEBjiLCVCLEASWrDCc+uUPyBxUxzModGOTtIWmCQfRUj0b8ae0bAA4AKlu2btEK/N07nJkHoAHg3mxoK1HwsAuo4FaBjsdndXURpK1atZotFrhWFEJuXr/BGYWeRKbfsV7AkdFR2bptm7z00kECNFQyT546KTeuXZeZqRl+fL5Y0BFroDPncqyy7d2710aQTculby/Rn2a/8PkAuQBsqOABWCFGRK+yXo9Wv5F4wXWsX7+e/YXwuQBe7LucnKJr9Dgf9E1nOYFGij2H9UYbGc4qAFqjUpeufLcUenSuMFg/zz//PN8XVFGwgsAAIlMKujX1pgwMDfB95kvzSonv7qINBFCE8BbsICqH6HtEktjjKdclURbRctkK1d8fokKIcMIrhPcACH8DQHiegLAwNEBRmbGVKzifI5/vkblSWSanpxUQQroamRZkJtiPpCMseOwBzEIWysp1lJSx7HbUF4YNoIItpjxk1Tk6izBzSwMODRosIOfm0hgoBBBoYgb9inQTLfc6hdAVMhmo2BwlpR8gMNffYYASZbHjAN6Hvxu0DRl5dxzBIdmODtkWtfL8g6yNB/zB2Luin0XGoZAa2DQZoRRrxGa2qLtbJfJtcLlew4IjFSpr8Y9iQReADVcNxUFRhVYPxn2UQrqqyzi2Y2i50EyzNM+HhUqWjuswRKnUXc5U9Nl4yaB0BzB0LgGM6LXRsBqA1Z0HSogplTHzowkAp4qCquODb135LV3VMFnkNpVQzYapwErstFLG3SuERofCPRKo4rrQF2fUFN3zOgrFqaCaFEnWPomDLHveBhA6XSWusHoGNgXcfN5gRInB+fLMO1ZTgyuj1GQAYZwti4Mh7qdQxY2euQHEzI4JL8gGvu0CaA8cPI8dA8I+nPOpGak8HpfJu/ekOjUhMj/PAfSwQq0uZJf0v1EhzINuaqKzeO6+bqqQiyqbqgT797FvwB5gwgiN6j0qeIXkC9TDOLi+VJLxx49lampa5mbVATDp0qUVaq+0IgCmbQn5d3VAnNEVjECS4FCAmK4mJ6+L52rCpvh4B3P5Cxx+m3OYFk1MvaBjxaPt2JXkV9uFNZayM+qyC9Ho73hFmHvO+ry1eVHvO9Dao2pP9pw5eM3u86cNEL+v13cCZu0qUTTTbaq0f6+AEAOYkVjBuAkMNEffOgIrraYvZzB35/ZtgVKi37b7Y/gFUqbr6n9VEVCUbpcHRRJ+XJM1qCy4rYOt13FSmojzv2PBFu417Ks4sZqqYJumgVHt9PWgxyttUWn3CV3abWtsA9vtH6eMQp2ZrAoyRTRhS9sfvWd8dkIV0/UVojeH3yHV2vrB2OMFnYDVK+WdN96UrZs2ya3r12VooJ+9hRhLsWHdaunryYcKIYBg8A9WFQz3YrVIH3u1MIrwbg5VzMafCgDhzKx8dewYAeEXXx+XS1evc+REC7HeAkAYf1r7URJ+jjQ5pOKECPh1Lq1WCAkIo2TS05xhT9p6VRD/5lxOCqV18ljpHmDfV4xRw36yvscwa7hJ6iLABL5mpqfJREE/GQXtohFCGSPM/YpEAoTCuF+g5M+Kk/aXAez1DwzIjp072ZeOyhzoiZiZB+olKlgA0UxIVyuWKGx/b8hFapJO4yv8vXLVatmwfr1s276N4A50VVTOAAzhM1mlZ4a+i89lzPrzUUEbnxiX6zeuyZUrV8kUwHVzvUw5HMlW/A4E3kDTBJCFgu2tGzfJKliw74xFgutBryGeGwAvKmyPHz2Weq0hPUXtR0TfPoSVQCsFM+fmjRvsX9TZhDnaGGpZVJE0B23dk5Aay+JZQmAJ8Wl1HjTXbin2F2m/AGChIg6RueMnTjBhDOonW6AaGElRl+JAUQpFnW+ML8QMoMUCxAIQ4v2PfX2M7zE+/pjPCIULxvImsoN7hEbB3wYg/O1vWSF8DCGGgT4pjgzLMCTaBwaYNa9W6zJXrsjk3KzMlEtUGC3XG1JGVoR0UQAqLfNzjpCDQjMgBIROnTRhRiwcAi4IvFDWFsbTS96o3sU0JVYQtY9BaSYLASEMJn/fACENAJwJZ+jZPD0dVqYVFYBBA4QaACajKlLUQMsiEhTEA1QjiXb3dqRHhOBMa37YZCETGmWLA6DVY8P/13WLZN/bQC+AiQAIrR+AlAHjXvvBiisSiTk2Y+x9bD5nkcZHqQYKEKyKaesdH1Ze6RIC0NR1wMliDxgQ11u2cR0E6ebcLWpQB6kVLRen0PdL+ippXNmT51XgZHSEK1M5fRSA0IN1d/QeSDgwZOBh9Al8UkynbQcIeTUmBMO9FvVUBmEYE1OKKyVoUoYxcFDtQQMMFSt13vtjDscFkZyG6tU+XUIFsjqP0NcnCTX0Xn0t7Zm2AYTaO6siQLj2+N7dCYY9lKoUJtRBfVYdMp/2y4sFvunAWkeKdMMJRhXCBYDQKoRZQIh/dzVq0t2sST/mL6F/orfInghQjdEHiB4AZASxp7BffA5QvQJlwDrPE8HgwICMjS2TTRs3yf7nn6czQAYSSqRQEZufm6MIFjLBxGlUdjF6tvdLBWU9/DgNCBO+hAai7daZVUXz62paE0Co0jOLr7u+Z1L1a+d8F3jkDt9IP6ck2PDvOzsDQaEHTslZsSjEAvaQWDJ7kgoKoz3jZ5YBfkaU5i+5l6Xe82KvWwogVLPevsVgsTOx9POSvsJn/b1O99KJMvrWW28xwDl/7rx8/MknFEnAZ0PNFxl7ZPYRqP7piy9S82A1b+SpA2PyeDKFwEljAexqp6jiLOL8sp+ZkvFafXORMwRjKmDmHCWrJFvywRMP+H0XrtIfqe9JA0JlHGlvWdTHT94r9mBc3kvWXkGofi7sqDOO+F68aWvD0KxqUjezfR3GUvlxNZEazB8mxdZiGo6WGhhkdXDTunUyOjwsz+/bK2+9cURGh4ZkoNgjuS4AUQ+2bERT+MTk3HqFsBmxAtzXev1f/YL+8Qrh1MysfHnsmPzhww/lq+Mn5fK1G7RtTc6uRSyo9+e9kP6eS7FVWhQAOyMGhNoCsli/H/d9B1O4OCBM2EHxSdJzlH3DDGvKfB7jEGtZQWAPMOAzONGrXp0ra583etlyabup162foxoWaTEoZVNgbIKCn9dfe00H169bRzD41VdfLQ4Is/EaHmTZ2pHQUtitgGjbtu2siIGiieQOqlkAQPRxxqbhyLdupUXjdVu3beUohZs3r8uZs2d0dMTMTDgDVC4Fo6nYw6oZACHE2wBkIawyOQ5FXAWP8ZfHx7hHiLXhNQB56A1EO4eLsPhg+cHBAfpqgEaft+oxletHsPBjbCT3SXClwCeFPiyELACEK1etIjAEeIUYjFf5cdabtabUynXJF/MUrYFd4sifkWHZsnUr+yQxn3Di8YR8+P6HZCZJzmNF9fW4ZqzjSy+/LM/v3/+3Awi/BiBEhXBwQPpGR6SIHiVwlqWLGaFSpUr+OGiiJZTBa1WZr9akUq9zQL2L1fhQWaWMWg8VDASE5E29kM9EdLaID3oPFE4Tx3AAaV3Hlj23/gDOa9YDpBmlpHcu1V9jwTI2MPsDIxEXp+5pxsmAklW/nPoXZ6e9j4zvlep3UmDgFURuNKJOa9w2x+L37tfM4D9kpiJ1zAAIQ1Iv3Cc3IQds5mQASqlGlW0LCPWD1D/xHSKxEvYe+cw3DVQUjCd0Ts9wa5CQzjJ1ChzSBzqJYPW9nNroDtvk7TPCOnqlvoZwKE6r1VpxcNBwuKDoUHxAAZFXfOO5hv4MXTjGDUEWEOIaHRB65dVfsyggNFCYAoSewTalyLaAMBr0TbpuFMj4nua1RrQ7BkpMXqgQkoN+B4SaFE8DwihcsR4SBSyhgG1UvtCvY8mSFN3PHEo20Az/duGbDiUjD/wD+IleF8RookSINs1Ckdj6CGt1Qc60H4HRtFYIp1AhnJwUKc9LTwED7WEU6lIHZbRSIiDMt+oyNDAgK1eMUe55bNkyUtkuXb5EZ0Slzyp6CLvYg0Dp6Ylpir7MzMwSREJBDb+LDN6BAy8y6ESm79zZs3L12lW+tlxSYQY9aAbXDNz7fvN7V0DoZ8NPp/HVPEjOVuaMfm9poxQAVCmgpXx934AwHRjFgFDtqZ3vSNhEg3WtSIeE1SKXHkCUBWYJUaBz7+FiYGgpq/S0r/lLAWEITNp88LMCu2f9vacFhFDdAyUUynsff/yxzM3NMKBFpn7b1m2ye9cujmj58MOPQqJU+6HyFCmJ9y33Q7e2AKAigv5oxAYIIgEGXVwCMQOq9LOzczKLgdqlEoNFgkOARFPgDXbTASH2obFGtNpopykan2KhhHpL+m+ls2oQaTEHbWwHQGjOi4wPjIkoIFBEtVP9alxZcj8XV82DAnv09koZ7SYFEO8LW4qgE2uzAr3L69dx9MSh116Vt44elgFQ4EBna1RFWgCRShVNVzl95b1/EMyudlbEfC6YSKYkD2tTqdZkGj2EqBB+8IF8c/K0XLl+U5pkgnmFUNdJ85QWq5ma8RPPGNlinQChtj/Efo2xzQIVwihqyfSq+u/G8V37a1qsmqnr1SQTSMXXAHr6+vrlxQMHqIaJMSw+PB29hdSuyJvIhX2g27hkjdIMLFo6tMN0dXNsBCpWUMbcuGED47vjx4/LV199yT68+fk5nQHJ4kgtqRBmni2eSqGlmgetbqhWK2Npw5ZNsnLVSp43VAjRK1+ahzBSSQEhROUkRwCEe2UlbMUK2bJlM4HgrVs3ZBbjbapVjYdNNRylEawPfK9XzuBD0a/PCmimmIGlwe8CpMJno+KK6wHQY+XPKrsAZLhutGtQCblpc0xpA5LZqdQ4Yf8zYnebpY0zakUFrDgqfGQf1FSEJt+TZx8lmEGo9oLWeuvW7YRBh7VrYD4jznmOlFnETGg9wdxizGlFrySuFWMsjn99nPM/8TpetImsIe4AcIS6LCqRP2iFENTPu+Pj8q+//a04IAQYHBxbxjlB2OhQtypXqlKqVmV4bEwK/QMyX6/KXKUisxgeX61KGdxbHz0RCYsGbiezRi4kYIxBK1XTyHkwaI2ebixDldCpVlbd6+7SIMireknQBQBhmQ8zAkoDMbofFRxNkTECguqMkiCFU7iM6ulGg4ABDqUTILQKooNLdSjaG6bZRr1PBYIJNcUNUQioIrvsvRWawdRqkCp25qS/t4/vxcoRlTZjI6nAAN9RlVGrwEWgEMAWBxq3it91WfIsqPPsdgwK48ChIziMlFc1TMa1a+XNv2IVvPgZOl5QGKl7RyFiIrCCZ4GBoU4lAkiCjD8CfDeyyB7jM9AHFq+zPtOEcuTP5PsChKRCkR6ilFjvmeE6RPvM15T7wynPlhDxxKSrYflgV+83TDLbui+NaRMAYRwUagJDs6CsAEKCPCRBombxWFQmqtAHpxVtjgXAs0O/hdO/432S+l27jnA2oHbKZwNA2JQurGO1RkA4AEA4NS2VxxMyhR7CqSmRSklGhgZkcKBPml0NKVfmZHpqXLobNenpbsmy4WFm0o8cOSIbNqwn6IPK6ImTJ9l4jqoGnjuylghkb9+4LXfv3JN7392XYhES3KPsIUDWd/fuPXSMqBDiPUCVg4NCgAonqEkBHZ2jdLiIDkEP6bRQb/S3nR4lXdqeJweELtAQDd38zwaE3MOB0plUNBPw5gk2pSEnKoGJ8q3asyfD2Hb7rt3v/WeDwKyNbBdMco2MJrhYhfDvGRAiMMVZwFwtqIyWSvPS29vDQAh0thf2P88z9rvf/S7QMDF6oq9/gJUOZ4zA94BmjzOD8wW7jcw6MucICNGfA7oZsuk4X6CYoYKBgBXnF1UB7AEXEgu+DLGA9WSHCqEpmmsSzYL6QEFNfKUDqIQxkySgOwFCQ5LSqrWkUW5KrpiTXG9O56GhEtGTtB04pkSfmSe/2wFCxBuw7xhhwcAZKq/oJespMAbYvGGD/OQf/kGOHHpNXn7xBRkCw6uQk0a1LK1GDSGuN/RE1S5LDhm1k0mstsfReg7xLib2hzivXK3K9Ny8fPn11/L+Hz6UE6fPyNUbt2zUhDLFwtgJM3EhaR4PDO6ADAFqlgYINZ7yHrFUXOLFAvsbvZe4Bq904bUcj2WjtNrbkPaAUC9bzzd6BvG7OTyP/n6qXYISOTwyQnojes4AZELvYxacxck/T16A1qiGVgQVORtjgqo7gMYbR4/yLKCC9/WxY3Li+PHE55igDGNH9yuZzyQ4A/svp+rr5al5qcyWZXjVqPQPDyhbyAo4mEMIpVzEVc1qQ1rVlhT6eiTXq7+LvYjqHJI4HKsSsaZQ0WfVDr11zSYBls8Ah99E0pU9rm2YRagqYj3xelwPACGAqcfSpI1XoFIo0jtU5HEtzWJkRdIbAaCGGZwApLApEKjB+xEgYnxaJDDkvgpnLf7C/QHkwcejJ1F9l43zsmcXWkVEeI+oDm/fto0siStXrsjNm7dIo6XgDMa+mAI8Ejt4nqDcIr5AJfIHAYTYbiBLVVoKCP/Hb38rJy9flNlmDbrGkuvrk1yhh9kGGNQKBj3WqlLo64M10gH1+B76cEATEMwnqRt1VGhcXL2KB7unSGONmTyNRkKnSAOEBJQ5nUIZAFbfMjqGPxBm1iIiVGh65VB6DThIFbWeMjfWSt9QR8HNY29Cnr/P4mozE49ZCyp+RfQCpzqZ0dHKol4ZqKtehYyVsTSYcpVRz7JHGfOUwmZynQ4McB0EQ4VCAD5xNcc3swNZp6voqAdfTwWlzs8nIKQoSbpCmFBnEzqmB4Th76incEGByJyMV4SdohPAmQ/AjlRUY+BGEGw0OqXfqsMmHcdGJSTCKk0CQhh8z0piDRR8q7JqALcGdnzPuNIo9ovlAoJMOj5XaZzpHsIAYG0PuXiOf5/rbsOsYgqyJx8UfFqixHsOI0Xa0P/iLOIINHCeV6OpGS9rqNXWBJtrGQnoJM/L60vxWAsVM3HarVeUwxnp4LAXBLFRhTB2rNlES7w3w1tHZ9yBuZYvbd4elGFB3yQg7JLG1IxUDRDWZ2akq15lANRTQCCiojLVaklalRJB4crly2Xbti2UxUZwCQOPINWHy2NeEYDb+vVrGYSi4jc7M8sKBJ45KhPI4kE6GllZOBb0S6iR/y6AQaqJkhqt/UkepKRYWnwEUTUw+28fq9IOLHlRMWgEeliyyENa4o94bp9A9/UAJdQWgghQHEnGkvJJhdATMGpflnhRfycv6wRsHRAmyS29oeztL0isdLjvbMC6FED9tEu46HvCX0LCHQJOfT3y85//XI4cOcxKO6rlX339NSsUOF9IoEA4AiIPmEf261//OowXgj3t7e2ToZFR9hoiKfl4/DHPXamM8U7q3wACQY3UoF1t78BAP3vnEaAhQMSAaPztvwfAhAoh+53iqoPRxBgTWJVAK4RJlVB7y5Meel3vZNRRYn6tpz3FcohWmr+GHveWKTN2a9+SKQKHNY7OOCovSglV+izUG1GlAAWNNETMIUTfMxLv9bqK82DEVLFXVq9YKa8cPCiHXntFjrz+mqxeuZxjeLoFCs0AkIj0NCZKdt/TA0ImlwkKWzJfqcj45KT86Ysv5T/ef1/OXbgot+7cywBC+7ToY5Mh9e6Nk79jK8IEqlGIIQIGYABqIOzH3OwMhVbYl29+HWALCQVPVIUYwv6Dzz0eO2HxmseG2WSWLdJGAAAgAElEQVR6+ty0N1i+JyE6iGuHEAzGGkGhE+AC4kpXr16Rx4/H+d9a89CEbMcv/5kxztwfA8xiDTCSAr2DB198kfeL6uD5c+fkytWrCuJaLVX0xF5CoQUjiDIAx+OBnrwJ0iH2q9alWatTHRXrHSfqsd+YsAGFGwJQtq9VlEXbVSCiBBVcjgXxNbeqKZ4T2ynQHwkRPEvEBNX3aDFcmEyvUTUgKAgJFVc706Gqa2cMH8iREpzLbTNOnTWGRAZ7/DloS9auWysjw8McxwYaLOZvsvKOcVbYT/DbtZYMDg3IwPAAARzOHT4Tf1cAIK0STVEZaxtCst57o1evXsXkMhICWEfYRtBcS/MKivHlhQrMOMaw+7ffeYc9kNwjP4SoTBYQokJ46toVqXSL1NEMnc9THhpSt1AIrTXqUsbCIFPVanFAfaleo6gMZpx05Qp86MgekW9usvQwQxClGegf5CLMzc9JjdRELSGjzI+NFg6wVQqNn5EyYf6aBQGnQzCjeKgRV4EC7x10IxzPe9M3TzjnXsnw33NaKDeg9xdawEZGm7UL4W8lgalJ08OE+1JA6KAzuW6XZVfKaExvdIPmn6lqfBpksS/OqJEBVAYxtoVGJhycALasp5FXqZ+tRiQZG8HrtQ3vYjBJkJBQxGLDy58bOk8AZ3LKNdjUz+TPI2qHB9BdTVc89SpnVEllxUjvz3s9WT1isUWlfXXNm8xQoUTvEvv+DOP9pdVfpwTp+7rTZQXWDrnPzfJqRpBnjh25XZe/Jtln+r6IA7g/YgVNamgkgB735BntkLFOuHEZ36Hrog3edSZaeI4i2X/tX0lEF9IBpyYE/B75aBQlq/CPBUnxqAt3IFkn1jajmqkS+t5YSvDqa6jiPXzanK3VAP3EKoT9BISzUsVYiLt3pQ4KRr0m3UwCQVQGyq76343yvEi1LCuWL5cNG9fLnj27GExij6P/D1QeKH9BLRQ90kPD6EHol3od1dpkTiPOJ6sT/QMytnyMP4MdQ5UCjt6fRazwyr2Oc0VRmWC5kiUM0aUFZvG/MyrL6XVXxT4wJL7PL9qKJbxhwhbQF+tzTcbrJDZaN5Y+fzUOKiCWZjG0+8hsoaITgFrKnlrCLf3FL3kSIHzSB8RnkedxkYAx6/ue9N5P+/NO98JkIuZLVZvSne+SXH9Bfv7z/1MOHTokly5elAvnL7Aagiw6gjhkvJ97bh8z5F9//ZX88pe/tP5oVfwu9BTZD4Wfj4yOUB4eoBDgDpUBtWvGaKAquOoDDA2pcikSNAjWMM9L5ds1aEOQjP8OgDCy1X5vSevAwkRGuj/NaOsmcpd69RKUY/18MEln9hliM7EvCoCUo7CgJKm2BmsC4ErqXeglVz/BSiECbwz5zhdkZGhYtm7eLK8cPCBvHj0iO7ZuoahMbwFUUwBTUNkxgzADCE3oQdWNO1UIE6IpAaFaWc5QfTw+Lp/96Qv53Xvvy4VvL8nte99p76BpSbBSRDOegG61XbYC/GG6GhODZY7IotJoD2mJqDTB1z168EAe3r9PBhsBk/e8g0mSUqpO735P0KjhirUe2impP/nkuMooxFvwzJYvXyG7du+W/fv3ybVr19kjpzNnp6RSqVpS2QbUZ94+jhv8v+PvISkCuiUESjDzdtPmzayQQ8gJIxAgWgOlTDxKztBDTA1bCxBsTLzsHblm/4JEk8Ur8eu1iOciS8k+Sokvhvg7Sby7bUv5lyxzLPPMYhvUMVnmsbtvpchmahFI6aY4I/OzJb4KFNCdu3aSzjk+MUEKKP7mejUafIbQpquVarJi1XJZvno5ASOSD3MAc8ZsC/Gxxb24Rh99ARrtpo0bOeIKeAjP6KxVibn/ovE9qA6uXbdOXn75ZY7vwXtArO5vABBOyL/+v7+V01evSBnns9gjXb1QzcEQ0rx0t7rYI4gqYTOXk2qjIRNzMxSXmcOgWmw6UoPyuvksyCQoFMwKQel3kAYdmbxaXWe0YYGQOYsBYSxW4iIKIePQgWIUanKB4obqIPj6yDTmSPH0ZgUFV6ogyCvNVKbc+Prwekf9ce+hq1tiI4RREaaSpnMD/SjpT8MGD1WUGARqJsQ/N3sYlDKqxkubjU0dLair2b149SC1RknVkcVVo8CGYN+pX/Z3SE7ZuijI05tJAj/9oBgQhiDQgQb7/BjaZGwQBH3S4V4wfjp4MBUMhXWxfjeCnNA/p+IUALU6oF1BuAcDTrWN1zPIRJtTTmSUxd5Ds9BB8dQGKS8FECZrpLfsxhOJj3a9DcwCm5KYK53BgcJIwGh44KxVUO+RNMcKJSxT/CoaGAbIccElBm8UMjKqsildulEPZ8GNqXloD949gNF+zaXAhOQxq9NNZN2xBUKv5iKQwz8Hv89sG2Ye4brwDNAbND8vxWZLAAihMlodnyAgrE1NSVelpAEPaLDdyBCiH6IhrVqFfTQqDNNHKgeqfdgvoKsg+PS1x22qqEyeWUZVBEYSRocsI4uIPYYh9fhittCobXp/Wl0ITpyBiiY/9Chk1tErg1qztgWMVEYzTjM+SAyquOHiAO/JAcxir1gqIExfRzqoSp13KgNbabuN0+50LbosaRvheyP7d+paOviGv2xV2v92HKhlz332mrLgtt07/jUBYWeA1/5cd3y9JwpbOjaiiArhL35OcYtTJ0/KubPnSJ9G0ITA9ejRo7Jn9x6euS+++EJ++SsFhOrHdN4pzhUCfZwpBGYzc7NSrVQIAEDxx3nDHqJNt/luo8vHZGRslD09AISQ2o97wQEIvZ/e5xy281dm5jOPQ+0dYwej++KMue8LDJs2NnExOxkH+N2Y06ceIrwv/qWK2Frx6+/rY+XUtRVA1wOzCgEjPgf/hu2anpkWDIHuyeXJfNize4e8+vJBOfzaq/Li8/tkGNTRPNYQVUK1iWE/uuofwZte0aIqo0Y8rSPu6IKmRFWmpqflz199Le+9/wc5ceqMXANllJbJKaPKRAnqMlb1SkRlYtsX2xK1Abgu2G48682bN7OPDPsJCpJXLl9m4hcVGyYDLNEUn6XsXv6+AaH7eOzTZaPLqMy5Z89egjaIvAAIfHf/PvtcqxgAzyMHrqH2ELqf7WRD/HqxhvBZqIrjvIGOin0OuihGMMCXVcsVTjBCn2GuTyt/WF0t0sSiSEnC6WkAIfdHnMi3s+z7Xqvt1oZj8Y/VCHS3xwmUNoDQD2In++PvEQ7sIoCQInuWcMf2g5/GWcI+ev6F5zkrGEmse999R1VW+nnMDASlGLFVuSLLVyyX5StXkKIKUIjEMfZZ6vMjJh/PLcZMLBuVdWvXkjKP37mJHtKbt2V6apqKqN6eheuCnQRddP/z+1nxRQ/m9WvXfjhAiLpcmZTRCfm3f/93OXX1ipRgAHuLku/vkzyUqlhGdUBYp6roXLUiU/Nz/Bu0UWRqABzRL+UHmQIzJiqTy2Ez91tJty41gEALtlX9J8oax9UXr17YU+i0WYJZMcClBl2rR3luDgOEUSWMhl93WSrzEQNCNnN7tcI9iEbVRjNNlP8IDk0YRA2FN6Kne2Vc4tZHaKSzLnFvjgEvjar0fkxd1S479NV1OkwJaPPDakqucO7RmgbDY5VIPeT6ue5BPNCPnZsCiKQyyipACgZGtRHSurX6pngzoeoSQBggDAef76tAGcaGMwpNwltFgJo2d1AziEoH0QyqOwi+JtpPDghhND2r6Ma4EJTnNONIldBnBIRuCPk+XNM0UYeficxnoYeLUa3WlMIM6WMDtz6L0IMFf5YO0ihh3WwqH9/k23WfqGKr8+yzVRlem62JyQWEvDGfOw9TMubjaQBhst+Muuq0XK+2MTusI2WyZzkGhPo+GjOi8idwaqUyB9NrhVApo9MAhJMT0pqb1YAHzQTd9jf+u1knZaqQB+UKozZ0ryDIQGUPASX2FTLx+L72KxRlfm5eMEAamXilEudD70JPrw4y1meb9KC6M0wDwqWsYxQUWZCcOs9tEIWG0nZGv6dK4bMCwix4ix0m+6ye8isVtNnv+rV1AoSLBRFP+fFLevkzA8JOy5GpqsdQLXv+4n8v5b6XHGCFpF+HJTB/Bq+JWZujoyPyz//tnzks+us/f0kK9tWrVxmIou/vnXfeJrUN/hMD61khtJmqYFo4M2hgcJD0SJxH0P0RvCLwHRgYZLUeZw8KvtPjkzL16LGMLF8mI8uWsUqIKhlGvwBE0ubbaAIqjcJm2OB7rxp1sjnpO04AoSpGKigN9jSlOBrFh09KnNnMXE0wqYdwoIl3QQ8WeyZHR3lvA3392ttWrcnDRw8ZXCLoRHUVth89aZNTk1ItVaVVR3UjL2tXr5Kd27fKP777jrx15LCsX7NKhgf7lE3QtFm94ZLhc03cKtZ8MP8crwkZX2gJ4pgxsDAwh7AmM3MYTK89hN+cOCnXTFRmUUDowjz8APP7beI7srW6NWGAeXsQ3UAgD1B89coV+fbiRVZuICgUZslaf3ynMxInm9TN2YG05FwSKizNbpH+3mgIfAIq1vv27acaJvrQ//jRR6RKT01O0s9QMC4AQnVucZzQ7py6LcT9QNwRfuulgwdl+44dFHK6fuMGVS853gGAuNbiHlm2ZoV020gDgFH6uWh/eoLSUrcLkr70L20SbLyOgl6H01PRu6v0R18z03jImJGlAkKPxzoZ4nAfiwFC0+jw6iXOLsR41qxezQouaOjHjh1j9RaVPwJI63VHzIh4DOARNg44BQwEjMhIAcLINyHuHxgc4LmFQuvysTFWs8FAunrtmkxNTPEco5cR14/3AUDFvMdXX32Fv4PPQ0INf36wCiGCdwDCO+MT8j//4z9YIZxHzbQDIIRwzPj0lEzMzck8ZNYReOa6pae3j7TRaq0hdRhMo4yqAjsC+rz09vSaMmc3jT5oozDkqA6iipLYqeQweqWxE+AJ349y7LqhlDbNrBsCQeOZOwgIYhy2qWJ6XAwIeShMBAUVGHgG0scYYKqYCWgNHiBiMxFEcKYc+tyUNx0fRi1ng2+smUJci2c0XXTGN6j3KmpPkoJMmuYglqOCDVlaZPYwOSigAqeBqmRcgfXM2UGo1VXJTBNZpqbqIigGOPz9nQvuhovrEChiaWfJNTAsHTcd66vSmUIHpNo/qFTGGBA6hRYZ1XwBs4ow0wXrqTRdBBao4urzSvaTg1r6PBPRYWIAQOwZAWE7w5U2psm9eQAQgLSrjGL/2xoDnPjoAVyji9Pg79iBsScFFcUnAEL3A7qnrB8ThTcHa/gMH/Fi0ujaaapf3xcg9PdxyXdSfN0fR88oETdSpUG0tudAyWg0OZS+zyqEFJW5c1cq44+lOTOVAMJoDiHITehu7oEAgwFC7BX8QVYVQSiuCw4Og36VljQojx49lvHH4zL+eEKpIMUeKc+WGYh1FRTQer8onolWc/V8Pi0g1Gfte7RzxjzGVn8LgDALihaeg3Sw18nBZ7+/FEC41Pd6kt9Y7H0W2/dLARbuR4L1WaTi67ax3fWkRi897Y0/CeQ9xfuFcK/ZlGUYwbJ5o2Ao/e5du+XzTz+TM6dPy42bNzgmYNWqlfLuuz+WHTu2U/Xzk48/ISDkmYG/6sprDFC1ZDJnCGvvERLLqBiiQgZhBgRWqALduXVbrl29Eobdr169hmcTvhO0LJxn9++IKyiyBkBoyqL+zDoB5OR5J1V3HVOj2gcuW097zOSTeS5Pri1G87Vnr/7MWCgGCPx6UFVAZWnD+g20Q7DtqE6gggFRCowtAN0dtgvBKyqG7J1E8moOyauKFAt5imv9t5/8k/z0H96V/ft2y5qVK7RK6IDQba6DQVVbCDZIE7Xp6jFsT6NLqCavmhHo56qzovvl18fkvQ8+lJOnTsuNNhVCvtMilNE4aRQ/G/hBMMsAsDBzD71zYMOgkoz1uHz58lMDwni7p+xM24rVk0Eh52Sit72/X9auXy8HD74oa9asZRXz/fffl5MnTnCWJmMpziHWWWnJOK1khE67oxhfIxOWAwOyedMmWTY2Jjdv3mBFCW0L6P1jb0pdOKB9+77dTBwArAE44mzEXw7OgoBR5nl3AoR4j+FhpWtjDwLYEFTNodfetQvatwR8X4AwCkxSrUfZJIBrPmAfIcnO0RXbtlG0BTbjk08+YYUQvttjPyQ5mGivN6XY28MeZk1eNRkrtGt3cFGskZFhWbFyJYW0kFhGIgBgEBW/Jnou2Res8yHx+bBvAPb//M//zBgOSY6Tp079cIAQBzVUCCcm5N9+lwDCRiEv0lNIVQgB4AAIZypl9g/OluelzB7CFsEgBGigKkXI0q1dfDp2QgEhMu/gu+NgeHYQmQud6REFnn9JhTBQGZVKCHolQFUQJcnMV9PkepLpD1UKyjrnU7+neCYZLeGgzPuxHNZYc5YqOcIIZzKKeshdlCZRyIqBo4OUpEJpdEqrCugSaRXFAWG7AN4NbGqmnFf1TNiGB9kyoACDbMClOpUK6LgTj8GUf5YDQscPxM825iIVMIa5YVYdDPMo1fFo8GRdmFF1imvsyq3WexiL9JASnIOCqDrJhYAwzT7zIC0ATOvvygJCnyHYqUKoSCnbh6B72PcFs39eTPayaCS1j32DgAjPj9dPoYNuqUVKoxootncaLv7D/klKgicKtv47THwY7dP3iQIxbWzH+4d7tYQD//2MgDCsi8KjZIJmSMS6yEh7Z+uJFd2v+qeILD3eq1aXYgtjJ5QyirETExg7MTEhrXkolVl3iwFC/BuiClB4Hh0ekpXLx2TdurU08vgcCGHcuXuHzpLZupWrqPK1du16uXz5kly9dE2uX74hXfkuKqrBSTDRExIySZWTZ5dgOgkUeQ5Im9Q93glgLBUQ8j24bG6DbBP+QBXC/78DQs/ud3q2MSA0U5G0LVi8HVxdQpZYEBc+DSAM/sve2K+hXbD5NIke/D6Tji2Reqkm6zesk30v7ZdXX32VQ6wJCM+cYc8U7NGqVSvk3XffJR0KQeOnn3wiv/zVr4x8oPEA7otKe+b7aS/gq6meqXNDEfiiWgh7gH4fBMCcvzeIPsJRfhbuA8EX556hQsiB3CqqoUPAddTEkwChrlECBvGv/n7QwPp05mFdg0UIr4WEsjE9vMUgDlbNsem7mrmjP80ZMIjaNRhoDw3JqpUrZWz5cope6HgJ9Y2wUahQeDUGiVqnxpZKFalXazofmVTypvz4rTfl3XfeZE/hlo3rZXiwX8dOGJBlZShkmNKAUK87GXVEm2yAEOww/EHSHz2EE1NT8sWfv5T/eO99uXT5ity794CVxLhCqK7Pe/bNdkXDFh0QZoE6xzf097N6gj5TVE8RsGNUwf1790gVxuxrHyfQMkqzs1/8WXRKAGQrhPHr9L/1ocXfz54Zrfo1qZgLMIAqJpKL+D4Ey1AhQqsBz79ROJ3pxeCNcx07t2XEgBDABAkQVJJwJiDehHEQqF5htmGzpqNc1qxbJ68eepXrAlVL9BdisHz89SRAyPNuGyFbKFy/fgMpq/g+EhLnz1+g0i98NdliHXD0YoAwu86dnlnmJkK7l9tgT6y59gWq8ZhzDiCNhAISLqimPnrwSE5+fVImpialu5hQdzE+IhRl2J4FVpH2/OK8Uc+jrTEV9iUigYXkBd7j8qVLBMsYBaIFIH0vpYbngwrzy6+8ItNTU/Lll1/KxQuX5PbNWz98hfDuBCqEv9cKoTSl2iVSB6BCsMnB5VAQbTBDhIH0mEE4PT/LKmEJ2QmUW6kGVKDxRULIRWViQAgDDmBIFpiVYlVMQw3xgp6TaBaPYqAOgaTXmOznOpQcAiw6u0UBYTQg3gfRWqCuAV1C88T9IhvlqlSJgbDg3DnZcJAMXE3ExuYF8fVsf6orFTAu13tfUQAPSZUPmwXvpcOy9XYLWFvLLAUjxsG4OjycmZCgdpQew6GVQ1yHze2xyiLUu0KF37jhaTqmRywuhpL0OMZGUT9X5z/6oY6runrbUT8hAmQ9vanKqVYrLXMaDLF6Jp/96IA5oUJqVYZrRJqlAUKTPqYaVpjTp6dYAaZVVK0662sKY5qofsaUS3t+PizegnuCP1yfrT3e3+cCIuOkt4kKXzJ7MwSJBGRNqk7h3iGUAP46DAUoDOiNCDMJ/Zk5Z9/Wj6CphepX0nMYBtrbNbqz0cqy9+9YltLvw9ZBXwsdrrS4yNMEjsk50jSJrzfXNdpwcfLDjTmdUDSvjg5GWtLXU5ACrrFUMcpotzSnpqX8eEImMXZiGj2EZYon5LoA2JCEqUmrXpWcNKQn1yXr1qxmdvDgwQOsAGLtTpw4LufOnZNbt29x/8CYv/nm27Jr5y45/s1xOXX8lJw9fk6a3U0pDJgtQD8TlQut8uyogI4de8YU1qzPJkm2+xlY6E2eDRDq3uNp+t4AodG42zm8VDSRnCWcvc6Ked9jhTDs1Yh7/aTrjH6+pAAj836dAXw6ERDv3/gtYjCmtiKiUdsLw/fs/uIA0N/rWQBhYus6i2UoOaZteNN2ZaFoiSxvfbYq23ZslUM/OswECgJ1AMLTp0/L9es3TJF3JUUSOIOrXJHPP/9MfvPb32rCjAJeEAOxucQ1MGp0hjGcEuIIbQloMfAFOMQXKmAIftlfSPpcn9r97m5m7/EztcFgH2l1MMjuh5nB6lMW/Yr6cgf6+wgIVbUUKosQ8tJqYbD/FCHTdhF/a/U76KAx9g3Wmj+HwimEPxKw4Vfjfg4gCAkqVp6KvawkwC9gH9y7e5cUWYI0bjyw6XUuYR/Acb0q5fk5OfzaK/Lm0UNy5LVXZdf2rbJ8bBkmFyi7yOY/J4DQU0zRNVHbQRNytE9IGnd3SamB2dM1KdUqMjUzw/64zz7/Qn7/3vty994DmZiYUv1jXp8WBzRIjwAh1sXDauY7re0k6ChoCwr8IWh4oB9jDfBvgH4kHebQk1cqMT5FLMOkPkWH6qo6mmEFtXveKUBIwJbsC4/3snbDE5b+fpoAFrZDoSqIs4AEyMz0tFZvbTZtqCzZ612cjk/EYs9wjVGmScNIvS4masP50XFh+AmrWuWqtGoNKQ71y5ZtW+Xtt9/mZ4PCjcoTgGHKhFuCvlOF0E+JtjclbUzYh7t27eYMxHK5JA8ePCQtFmM1cDYWBYQhDlyYSPdrS6239/B2OKyaG7V2nNCaY6wwY83hTMGGILGESvPuPXvk+rWrcv3ydbl58ZaUqiXJD4KtAHo5jJvOBuwq2H5lO4nGi3bcFtJrfZbgmjVUmN20cROfPcaAIImD1hOI2zjFFmMvsJ9fOHCA1cTVq1bJtevX5cMPP5S7N+7I44fjPxwgRMiFsRP3JicJCM/duC61fE7K0pQy6IXuiG2+INZrvlbjn0oDfxpSRWYcAa5VeaBCqpRRzSyBb87sRg5gEM3iyOqpwamUK9r0Sklmy6RHfWuL7jA37W5c3cky6Pd+O1OqdANBMKbOBgGcHjWr8Vn/nB9eXCeb2o3OGpHodGa2HdBQfbMRYwAcsZvV4DexUe6D4wyzUzN1j6tzocR0XQEfDqJKb9v9QFgG6qzgbkdyygSJUQMxK4wAOqQhOu0U927X45U7rgeAi4JbzYDq2sQqqH59GnDo4FC8DKAe30hogF7R1IfiVSp3YkyOhSy5gj4VkIn7EfV31SDatVu1y0dPOCXU+d94fZjxYqIgXk3Fz5x+quBTr4H3QVCtoIU9bq56FRklPhcLNuB4dBSFcs+9KkzKICp+SHoYYNcKeALIEnpvSyoljGBpct3g/PoG+jmXBz0zrkali+C9mn5KTKjFlHo1QHDij6mFuhMxwZPQssneWptnaWcGlFG9PygELxEQeh9oZLAd6IVMne3N+PnE9OxsQBpTnxkkthrSW8gL4XWlygrhAMQNbDD95N17Up+dkVytKoP9vdJXzEulXpL5mUmZe/SQwDDfk5NNGzZQAh9zCFetXsWz9Olnn7KPAGpwuA70p7z22uuybdt2uXDuvFw4e14unLnAimC+t6C0ZWYK9dlzv7utsrVIgG60ht5MHzXV+572HR4HqekgpF3wmlgXTZIFV9XBdcbfTjLf2RenMrht3smvhIFtvSndPUqXV9GIdsAi6a9ewoWFl3gQEv+O2w2ns2U/zULZJ4X6T3MZbV8bsvt2AQ6qfB9rgLiwsuBvFtv8+Ht+xts+7WjfPA2Ac1XjxSocS4eDlhjEo260ZMfO7XL4jcOUS0cQ/MePPmSC5erVaxw6jeQL1EdBfbx96w7HUXzy2acBSLk/K2K0grUDqIpfnRU0VPjwR+2GgipW55EANdvlNoUy/uaz3D8FHxg5XlbInhBkZiu5SOxRyMVm9yo7RSsFYAzADOSoTNiSRqVGOrnAN9tstt5+zExUNkbZVArx+jjB6/vAAaEnN8vzCnCLvb0WUOaZQKQIFu9Xj93yZculv7eXoxjm0VM3MyuHX3tZ3jp6iH927dgmy4aHJA9lWBORJhhM9feaXYAqsM1HjlWvuwt5yfX2mH5EWSamp+TmnTty6tRpVgg///zPMg/hmyqqYdY2glplVP1SWQJd4WBL+D34P505iKogRNUwwgB2FgwyrIePlcI1Afz7mAD3kUxMmdic0zLbHeAFAC8cQi0gJP/U9YiTOu6b4qSln0e2FUAZtwh6cT2IjeE6XZnSfa5SK5PKoO9dteVerdJkcmAhxTGxxyws1FgBAGIy6LdcuUK2bN3Kvl5U7dDXC7A2OTGRWg4/9w4I269VwtzCe6Myj543jFMAM+Ds2TN8/nh/VK6xVvVGTWpQtO305XYzY+g8ERbsp8UzuiS+X9yuRjuIrkdHkOH5e2xP25DPMUmAVpDtO7fL6jVrmFy4cP68XL92Q2amZmhvutgjbDFvw/22sRUs7nL7rDFU2mp6gQEiNIghQBeFBgGqwwDljI0ZR2tlEHRbCCS9eOBFVr8BHtEH+qcv/iQTjydkbnbuhwOEuFQMpr83MSn/z+9/Lw11Lz4AACAASURBVBdu3pRGsSAV8MVbTami2sJsG/qMlAY6jfkdtarg6CM0qgGY0GAaXRCAyMCgi8oga4OsIA670jy6+ACZ3cgMVE/rEDiVsPMeW1jqV+X81Ny3uPS/QDjFnLgFNu5MenpAGfX+IDubFoHxIFpFxatvMcBh5oKfaf1B5pjigCColtpsw3AfNJKqrAaDgi91oOjBhMG2gZiYN2NSxto/p5vVZ67g3y6/mytgXg/ArR6eOHDxa3XAEwtleAbM6anqcA2fWLCP516tY/itqsd5ddQPjx+fWEQmNrxBZCdDofHXkM5qa6IG2BWz9J2plBVlBP0+NDhXIJYEXwqWYuChRt+pIYkTWACELehwWi2zvZi/g2y3JRoQLJAr3tvLNdbZPZrw4GcYfZnvbSM0XK0StAb8mZ2b5bNH4OD31U6bw8GHOygaT90EoSE8rhDGczA518eU/jyxESvPxp/XMQjNCGF4MKbAwp6NVWNJlbBZkksBhLgnzcbXpYigDPdWrUpvRBllhfDeXWlApr5ek6H+Xukt5qVUnZO5qXGZfYD+gLrkCt2kiu7atYuObPWa1dLfPyCfff65nDx5gllunBlkErdt38GM3b079+Tu7TvsW0LFFM6FZxfPlLM8FQRlAwwFLolTSeC7/q6upVLGk680SHuWatbS1UY7V+2eBDbwTCjLDQVW66Vk4i/u/86Y6WfQlFmwpvFbxsAr/r6Fb52dxPf0E0/IecLD93wc+GYBoQd62UsIZ9vHxZj9znKSskC903PK+kG3a4n9sx7uqDrzVMvi/fOFguzevUuOHj1MRUUIKXzwwfsEhFA9BL1v73N75eWXXpahoWG5+O0l+ebEcYJC9/VQKUXgNDg8xDYSfKEXCrYV9hSJYoAB/XJhM7XjHOMSRpfo91IjfUJqOaHw69uY0FyHm/azm15HSw4yw6wsAPcrLQLCLoFvBSBElaYLQ+cRYNbrFN/oHxqiP8D1ArDBruc521kVIFN72FojECfhZwB3TAizlw7AFHPejOYfSEddsnnTZhkZGpLHDx/K9OSkzE0DEL7ECuGbR16XHVs3U220kFeFcvK9mA31hXL7o7bBGUf+rPBaDFzP9RVltlKWiZkpuXbzppy9cF6+/OprOX36nJw/fykRErWYhxXCmA4Z/EVi7/hfxnBifNjTE9g+AL6oCD7JLsVgwitoHZlknRhmJlwX2+QYoAVNB5uL6EDR//bn4tVj+nz0orWaGhNZhcnBPvY5WkMIBu1vjZv82aRppLGPT/xIdLUtZZKBtooxBps2bSIgvHjxW53tadXzBTYomd++YC9qxVR3KapaK8aWy65dO1n1x/t/9tnnVFIFdRX7lP28dai+Vp5oVsLWs0/g/VnCnTES6ZU4BwCZmM3pqRpjZfE5hrRCmPdLUIjZzGAVwVe1WqzGwfcj4Y41hmgLaMfxvG235yFGtRx8u32U3Y8aS3ZTFAo9vvjCGmCGMUfDWMyN5BIEtLB+oK7u2L6DNvD8+fMEhBe+vcB4HnvnBxOVcUD4HQHhe3KegDAvLYC2Ql7K9apUqjUOrSRfu9WSyfl59hHWu1pSg2IOgyRXl0R2yChpkbAMUExXt2bbKMRCmqHNS3H6ph3W7wsQurHx3RkyDV7x05SVBeqa7cfvIHjHQdY9qlQEHlZWjzyTZvqMgfqYBILpDaOGv12QtyBbZcbAr4QbKVAxlc9Mv2aAEJ9TK1dC5gHvh6tiX4ahU/0MpSc6tSvuJaMxtsqHG5rE6SS0ydAEHVUGdQQG5t8JJajxXnDmriAZgreU1wsuPpRM3Tmlw2J9nYIVJhE1XDJAyHWwa8dTiw83vw8n7BTIWCrZQaeNRkg/A6exxsF7+tk5KGAQgjk3lhmk+AuBXxoQxkIE6jzU2OF9kHVDJRFBAoIhGEA00VerFR2SCjpM2zPRfj/ZgtHRx8Gmr1sMCPmMbEgvfs8rhB58Pisg9GcWzpxXtKMenpAoSNGok6ybZ9IwTxJ/imgKxxtCpcsAIVRGK+MTMnnnrlYI6zUpsH+mIeV6SWqVOWnMzYig4tAlMrJsmEAQPR4IYJGJPn3mDAfLJ3NJE6EYzHACSAxzh/TGNBPp0todejuT7R67vb9/QIjs99Cg0m05UJj7HdXvznWm/6qAUM9a8kw7AcLgcyzplK06pM+L2bes4mhUIcyer5RvC0FtJ5poOsiMQe0TIzhLXsHeo39v/77n5M3/j733YLbrPK5E+6SbA3CRAwkSJAAmkBQzKYlJlCjbGtkzr8pVrnrzx957npoZe6qebMuSZVnzlChKIgkxJzCAAJEzbo4nn1drdfe3v73PPjeApEDLPCoIxL3n7LP3F/rr1b169Te/IXv27uF5/sILv5b333+PjhacRWQR0IdreGRUPjl+Qt5+521m41EzjYArG40PD8no2Jj2TisWGCnHnoMjB58DtPnsCyutvgJxp4z8e4YtFI9LYotMVTw6j/PARvpMiMaSeMnPCAWDDAoWVXSCbB223ypKp9HkuCDAh2fD9yzDQWw2aeMdIOQcjXqGSkFWFuFoNwVF0HF2SrNp2lYA3w2btnl8k0xfuyYLs3MEkqCMfuOJR+WRB++XfXt3y2B/hYAQCUx+3uv0kRHEaRRaUCQZGT8LKESGgFilItfmZ+Ts5Yty5NXX5LU336SQzAVQRacXpVjREh3vyLweQIj1hBovDZyrHdG4vJbDxL7MetboWu/pFWxTnyGC6F7TGzQakrMe8+fAzv1ZnOGwiRABIhhst6W2tEwwMDw+ptoAzSaDjkiKLCLTW68n9ahRb9YYGAYfx1WtXdk608sVQbpCqy1DYyMyNAJ13mEK7kxPT+l49hiYXhlCB8AsI2q12EZh/637mXkE8EFG8I033pCjRz8I/T+xTgB0602kmFZ/pQAh/EawAODP1usaAOnrIwWXdmFhMTmHzWfwoL6L9yVCdEo/R/JE6eYV1lzu2rmLawq9g5HRBJUz9ndjexGeHevPfH/61jlaAB4QoD8aJx4M3HvmEfsUcwJBm0N3HJLDhw/z/lAb/MILLzCQhuCHquWjq8NaYZC1RniDv1etSooSMUN4eXZW/vkXvyIgbPaVpAgqx0C/rKBGsFaVWhXOWVPqrbbM11ZkqVFnVhBN6RtQ4XRAaNlBilY4IOSCVGcYD0tAiFoyZBbJxU+yOBz4VOjs+jOEeYBQS27c8GQAoaemTWDF6SHMBAQlT536WCgmLBTrN5aeSjW46wGEvLLVO5ZMiSwwXd35sKYOqOcgIKwZELMGrcw6mZAIjau1amgYFdTBUuityExVdyWw3y/+pvNn1Aenica0HYwijBtbfMSA0PuvRfOpxi5nseZEqvRAMmtm4hw6tgbiIwXSOMvsGzpx9J3+mgAlRpRz5yXhpOO74nnrAvYGSD1659E+fMb7R5FeSESr6rQa7Cas5CEBGgYCEIuLC7o/WCti4D3OembGrNfB5tTVNCCMaoV87eMO7Jo6oomzyH/HZ2OvOqOcDGGYWXvOnvOdWQIh6ol1gHVULhMMOiAs0xNsyIB0ZBiwzymjFy5KYwGU0ZoUWg02YG62UX9ZE2nWKKJQ6LSp7oWDDD2CUJeDcb58SXsQFaE6g7khjR1CFNb3UzdkRG/SzJ92R/FRW83wdgNCBxLpZsxxxFyz1Xmv3rBLsx+9j/2M29kDpa11BOGwQqSYlKh63SKftrcyayR1Nz2ep9fI9VzbFiDyz8X3a1as52Rs8BaSacpc0TOE4cfhrEgr67mj4IDQo+0pB8KDPdF5pCAtA9zcS85kvmInBtel427RarUwWh4R13jqWWuvHPpTT8/RMnPI5oEGev/998kzzz5NpwbO4Ysv/kY++uhDNsdGBByiE/fedy/rdaEG+fY778ibb7ypvVMNEIIK6fVyOI+Wl1e4r1CqAV8D9MO818rSEvuExc8Rj0VqtQf6LrZysoPiNZZd92sBQr0+rhVkN3TYXO/A6GsM+A3004bgO1ADCdsS14+F+7YAYVAuFyF1DHuN1DdzzLUfLUpA+gL7Z9P4JhlAq5zFBYqLwN49+9ST8syT35DDdx+SXdu3Sh/AYKmgSsshOGe2LdBHM7vE1ge+uw6qZqMqpy+cl49PnSAgfPfoB3L6zHlZWFySBgBJCeylNCAMdt3XroMTs0FOHcY4+DMiKAA+rFWhd1H0VrO46/ndaqAw2F5fKiasB/+P1FUTPMJ/s67TgvY473FdZDWR2UZGDr4ZItl9g4N8egRDQK9Glmh6dlaWV7TReSxcRz+h1aGYY/+gtnbAdbV8SNlG8ZiG52116NdCDVsza0mf3FTpSWaA1gKEDMi323Lg9gNy5x13cF/jGY8fP876eyjfcukbw6rZVtGltV5ZQIjsJvwkB4Tofz5mQBr9+5R26ftOA/5Yx6xrtrXjFGeMKX6OmlNQRBEAHhsdY8Dp6rWr/Dtuw+F+HuZT+xRrNwQANATqY18qz1a4TW/V0S/ZtESQjR/QnqGwuTg7t0xsYZ9KjCEAIQRnMI6v/P4VuXL1ikC9oSTaveBLAQh/9KtfExCihrA8MiSloUFZrq6wz8vK0oqs1OpSazRlqdmQKibeAGEdoEPLlZkdRPFxTBlVeXt1erDAucjJNTLlHqfMOH/6jwQIkwVmTWgNq7AGsNNh2pcUQKsvS9L23mg8OrgDYIucb90qGwSEWsNG4ExlomTBs88SD/SO/hwbCJk5Cpuo4ciCFjciDYrbJAqYifPgtXsxVVJpMtggWMg48Mnbt02Jn/nLqarVbIbQKLXBWkQnXwqs9PByfeNpnacqoiWbcSOA0Ck+iYkKUbcMIMwF7Znsbrh3F2LxfogY+2KRBh5zgMgU7pcHOubTeu/Bc3BKLpxLb0yPaDjnDoe1gf1UdDQSV1IDvApqiIBsymmOHFBVwFVhhMSiRzviegFhVIDeZUhtjzhITDllXr9rbRuwvkEZbTRqbBkBQBgoo8h4hxrCi9KYn5dirSqdRl3aLewHkNmtF2EH9IsWD48SRabUaUbEbmW5arL3un+gfKjOOGg8iehRdk/BvoXl3CvAEQ6vZIEnc5HtvZW0neB39doTGaCeOnS/IEDo94y5QlYHe5+BQURyc2hvfmQ7o8D0IpIC6rU8hdXWdgYQZi/Va9y6AjnruAc+RyYzh591AcLgyEbCYc70CIwP269OB8t5xlT0eRXVQTpSmd87GNSeeWWt40aQ1uho+NtfKUCYMw4KSPMHCCIncHxR9wLq9be/8xzPBTg2v//9b+WT48cZ8UariXvvPSz33H0PqdloEQDhCWQIa5Dp77SNKQSnWnuagRIJRxOAAv9uooYewCDzwv0tocY6psBF95u1i/5vdVjzAWEyNvr7VBAwpqZZhpDnh9PpEERqA+QVmfkLgjNt1JebSJYxcNzup2yH/QO3hswRAoROoYXjijMArZXQF033HABhSUplZAiVht8EhZuKqk0Ky4yNDMtffPd5ef5bz8qB2/bJ1s1jFNyqANSYcqKXLngAMckQOrNGxwLnBFQZUTN4efKqfPDJMXnnw6Py9nvvyqenz8jc3IrSIstaF5foH6uoTHz++NpV5Kw2FGsWawovPCsDz8j+mgBPAWr3X+BrVXDoc2Nnu2cDHQzi3wB+ABfbtm0j/Q/PwP6Qs7N6AjjFt9WkQi0y6psmtsjVa9dkaQmZL7CwEpEi0pAbLWoJjEyM097i5T1zsUfyXqqNYO3PkK2u13QuYmZOzgd7AUK1KVq7i/++/9775Z6772awBwI1R44coXopAkBqc3SuWx0Vussb1661EI1vBVoUUYYQgHB0bJTPNL8wT+ZAvG+cnVax1m3ua8WCT7h/2CqAQpz3AIPnzoERZGs7EkLE/cLugN2AjCJeyCSC8RDPY97Ya6KrJM3lhrRWFLgW+0pSHgZnSf0JZAfR9gI11/cevpcMipdeekle/cOrcvTdo7KwuCCVgQoVnMvFLwEgvDI7Kz/61Qvy4dkzBITFoQFmCBdXlmVxaUmWFpZkuVqTFaS5S0VpFQsKCJEaR/bJwWAOINRYj0aOQgSMGUI1AlmnNZshzE8p6dRodisx4r4QIeui/m/aeet2uJJYBZ0Y8I+pllokdQ/3BkPNRWGrwTe5Zwn131kgGJZvkkyOsg16qCi1lteOhGAI8AqgKGgUCi8sdKTjtc9ZR/sqQmGMPW6Smjh3fkLUwtLeSVVXPFbJPfr72aKDHG5VscJChoHD4cQD27JfHhlz5aQYEEYplZBRcZogPp9yftwoGDjzTJUW3St4ckCYbEbPEppiaA9w5GI/vqG5Ghw0B/WspJarF8bS+UmcCTrCpt7KeY9aO6g4Emo+1cCR+mm9HJ2mo5lnOAwFUqYQdWRPLtBOmBVraLN0qz1YV7bOB0dP3S675c/tY4EgjQNCF0jxbJhnwcIlN5Ah5PdQ4TfpzemKgbZhU4X68XfEwhCUVYfMe7MufXB0AXIbTaWMgiI8N8+2E+hDWF+Yk0K9JiVpU3Idjek76P/ZQo8oZAkbMjI8LGOjIzT2dEDLZTl96jRV0rxuw22JZ6U1CZgRojAGQ+Jo9sh4py1GOFTcasUp2Fhl9MsGCIOFsAMT40cxsFot9E51JUen71CAg+wAC5itsrFygzCrvD8boY0X+o0AhLrHdZ9HKlmpNe7Zul5gJd4DXRmKkFnRPZ09g/Azba+kYBB1Zl47Q/ERU8NMvuP6MoR4BoAOZARvvXW/PP7E4/Ld579D5/D4iU/Y0+vkqZMUPTlw8IDcd9+9VCCF+uKnJ/IBIYJ87WZH+gb7WfMDwIPnQNYQfYlRl5T3wnc0Ysc4xLQS2p/TmNcDCB2oJIGDOEsfRcYMEPo5gnFGeQdsNgK4A1Ajrdf5J6g38s35GDvl96DFxeCQbN40znMf3+qAENf2zJPuK2sT4UFo/AwBrHZbBgf6ZdPIiPzFn31Xnn/uGTmwf59scUBY0iwhs4xW1hPKSQNl1PwRhNRADa/V2ffv1OlT8s7778qHJ47LJyc/lcvXrsrMHGoiISan5SyNZlua4ZxkwfyagDAADw+wWj1dUL2zkoPchfA5/HC9gNB9rIS6q4F0nPOoFYVdBLAFwwTzNjs7pxlPZPUgtMPe3AU2RwflGj41WRZUIY+osR0whNX/QmYYZxVU+ZE1B/hEv81cG2h1NfSVzB4QoKGmzoBprq3tUUPotgaMkPFN43L47nvkpr038bsBqt577136hVAQ9lImnt94HrR/ioJfeX5EKkMYWtqoIKKXs3B/QaiGiZC0T4Ofsy/jwKD5WdDO0JId+DUMzBcK7Ok5MjpC0I55QcbPe37HZxv2A7KDDzz4AGmd8ME+/vgY6/soItXDB/LnxFpAmQkBPQP7UCpV9VusGWSGoXKKQBqAIdYLqKJvvP4GmUpIuMF1YYP7oaEbnyG8MjsnP/p1kiEsDQ9KYaBfZufnZH4B6lXLARDi551yWVVG2y0qjTIzSDBoPc4iURkuSS4QFZaplCoh4+NUP/W7zBjFyY+I295r//NzTsUz/8wD9+FAMJSiecr4pUtTD3atG4KkNSKWLO5kSwPtm6gLw6M+SXE5f5fnPGrOJ3yZ3pPSM5UDncgju2qmRmg1q8iejXGGELK+BnT5WRhRy9ppTYIV3HoTeetNRzCTyWToAk+k8B08ExBaFhfGCFGvOEOIzyX1efrf7CcFmoBFqdx1CcDPKHZhS+dEwB0gcx5aiDjqocUGwC6TbVTL+HjVbKpmVBPqJgysRd0QvbV6wlCP6Xlbz2bZHLkUCOtbM2HyuP5OaTvaKoSG0wxhULoy9VFDAeG9Coat0Tzuy4wQ6SbFIiOxK9UVHsIMRLDlSxQ0cEWxqD407Bkf0+sChMky5T2ukzKal01wQOhOhx8S7KllYFGpuske5PcZtY10Ta5xZFtVVKaCbDWEcpotGeh0CAibs3NSm5xSQLg4L4VGQwb6StIPI1zE3EOlcEWatRWRVkMmNo2zWTYihghy4P6Qsfj05Enj1tkNhS0b+F82OPHvE8VXtWtreSbpvZaAQvuvqDE9L9XjkM7OS+pbP4cMIb96lYMP44aDDe/BoerUGz983THwQIiDwvR9pgfr3xsgVAcgeiLL+KeUVqMMYdYZigNivZ49u5wYcMwsMQ9K4sfaYkkV7AAIA2ujWu1qpBxnCPP2b88z1jLXcJpQA/P444/Lc899S06e/FTee+89tpVAU3o4Uvfcc7c89NAD7MeFwM4HH3zElhT4A/ExOKkMJOLcrLelPNhHqhtsHeoJQSVFvVWt1ghsCgYGzX6ghhDUMo4lzjbQ5SiSpT1z6QhDjMXOMs3MqSZA2HvRiGpSVAN0iSObs6lDYktnA0AA73cgOzCI9hSwOyqw5vuJ77bgtMeodZulZxVqiLt27mAbITwD+i4CCMaAEGMHsIz4QwigGdsKNnRkeEi2bt4k3/uz78p3vvWs7N+3RyY2jaKs0SijLvzmmUATx2NfZA0GwynHM8F5BgA5f+G8fPTxx/L6m6/LqbPn5OLVK8z0IotLd4YBUjQpb+vP+LzdgFDHw556Fdp6nvO/loW93t/3BIR5meKQYEjmbXBgkHWisI0AMDivkM2DUjgznvU6abzcwRZkx7nudYYYvzhwjX2BNisQpKnXqoI1heuD9oi1AKEY74fntkSVNTWZQXuAfdSP1m6mJ3GdgBA2bdM4zs3tcsu+fbwHfD+yZmfPnEn0LSL/iir11qc3b2yDTxit/uAX2wJhH8l0HCZVuuFzzZr24ZEQkHP6bVCZ73TYWxjvQ+0gsuyYH4wj7JQuU9/zRfb+pDLytq2m/HlMPv74o9CyLX6eLOANcxGdn/5+2GNkHqFy/uijj9Kvw9763e9+R9sJanijhjZZyuBDg/sbQhlF/A1tJBoFrSFEhvDjc2el1VeRgfExqYwMycUrl2VmdpZGrt5oSg2GFnVPpYLMryzLSqMudQBCtpqAM6bA0HsQ+t8KFhQQltGr0DIrWNyaQeimwXHxuGJV5AT33PzBZ4O8cmLc0/UlcWzCjbIBwk6LctFYQHTGwwliTrzfqxf2Oh3AhE/U7qshzHuls3egrSnX2w8OOlBW4wH/jgeaXYuHnDeVLZjKqGUOOUx6Ff4HI/VBvtjqoVI/iw8i/W+PcifRZo3OuHOHv2HwlBIxb3TSfjUKuB9TdKLCqaXJ4yMP38LAgAGWrIPD1hpWnE8OeEUBXuj35LUgEaVOwSnoMyXWheEzeMEIs49fU+mb7OmETDZ+5v0irb+hWoWus3nV8yXJEOoH/ZqquKg1VTQG7mhwHhMHIVCHSMPTiD7AP5wJ1JkonccbuENByICnFdoj+oCrOf1a569tTZ61Bin7ioEj388162qtdkjbYlwVEK5SN4j5ILA3sSGKLeA7QosX25Nh0G2FmFhLUvPpaxJqgi1KpSNDWGq1mSEchM2anpXq5KTMQS1scVGK7ZaMj47I6PAAAWGtviyLC7MKCJt1GR8fZQNtUDac2vO7l15iBDC8IiclDl4oAvCd6oCgu6WC+gthR3ctKusc1hWSQqbEe4LFY89v7Z5K3+ldqvE93ppaCg44V13gOb/EvMLpQf2Y70tvlO1CSh680si0yfNn16KPTwZFZw/bjd5foL7l3fsaNNRe35UFYu7MZB2dGJzpElgzQtBzf7o5iq/R6z7ii+D9bg/4/ohxkjBoNCBFu2Qgs8v57rHmOP9DQ2ycfjcA34MPyWOPP0rp+TfffENee+1VOX/hAoN5jz/+qDz51JN0JOEY/+73L7FWBjLsAIRkBSGRz5ZIFdptOL6k3Q0j3FNgXdocaOH1Gn0PlEa4s4x2DKw1wvmMRtLVhpQGKlLqB41S1cvxewhHVfr6affxnVDYdEDPzImPkbMa1gUIvXVTQovT/oNq95KgIgK2acpkYh703Mhuje3b0a7jVp4FcFjPnDqlYmNow8E+iHBicc0CNRv888wO2vMgw7h3z275/p//uXz72adlz85tMjY6KGX2MwZDy8Tp0GeatFyoyLcsCFzhOYpazmvTk3Lsk0+C+iECZ2fPneO8VGt1VQ/1wKEBpTZ7DLutzNjHENjHp5L9oe5AejwSC5r11TZsFTb0gZ7g0FhFbl/j3c3MfAXN4sd5jqveArLESvFVtk8CkgNzxgPoEG+0OkT26O5HNrBfqkvLsjg7K31DQ6SPohYXawaZLvxBLS7q5FjfWasZg0nvULOEqtoZ7jliZvmg6EzFUijJcPEcLxaZXYNKJ0tbICg5O5fU4Nlsa/29+xMafFnLBqZ8jFRwJIdxw4Xe/fMBAMKhEev/a34GsrJtzbjiDFI/vhT8SE/8hOSA+5XsVzgkdxw6xM9cvnJZpqamSIF3dpj3qcQ1XINDE0SJ+GNsTx004noAg/A9HnzwQQraQIznww8/IEtpZWGZ9rjcr7YQIPyGAEKKykAhsqBtJ370S4jKnJEmnPGhAZH+Prk2PcUawr5yH6cfaqJoWo/G9LNL2pi+BuEMZKyQzbKsF+P8kcqoLzDU6aiKjjaBc/qcDnr6INXBtbpEB4Qppyu93xOXzcGUL/n0leNaAkMoJhKDw7JN5UdV+9GUr6eglevtPfrwt9UbebN13449AKE7C1woJJsorY7bMo4+WRgt3qqx6Aeuk2TDEqfenyV78Ogo9VKe098691odCy2g9gPNnQ0YKhi4ublZbjJ9jzrBqqSmm4OHlZkiN0jhJ5GQgT+fR4hYu2kbOu475EAjGDIDwPy5FRcjquaRcVf8QhgV1wTNCc8HyoVneb1VRbziuldgvnMX9z7CPWngQkF47DTS+IRsaHKcxMaSTpGplcJZgvPjxsbBFZXr7HtYxwkgjAyyFbbjdzBwjEaaY5A9CR3ce1Qat8wW9NF8JHPVW1RmtayCjoOOmT+XU3/daXaBnURGmk+WclBDFJHOK2igHSkhINHqMEMIUFifnpGVq9dkbQk0LgAAIABJREFU/sJ5aS0t8fcAg6PDgzI43C/NVk3mZqdkZWFe6iuLMjjYT2cWjWAxbtVaVT5gU/rzNlTpur60oxwDQo9+5/sa6YMw7dD0ggm9ACG31jqzhRtR89xoH3sPZFFUhqqJml0AcwBOjwZmrB9ntE49MxNGKgZK/44BYbBDUZAn6whsyBPNAZFxcCG+dmxfGHOKogC+75y+yrUYsVLMiBiVNz8bvFpNERyVPbt3y9e+dj8poXBwAAb/8OoR1gheuXKVex/qo9/61jMyPr5Jpqan5cXf/i6Rejc2BWOXoNKXy7TPyDyyHczgEG01QMdKtcY1BtYEbDqzoKWSCnbUtf9uEW0f2miA3pZWQYNzpOA1AAjhXA9o3z70G7OF7ywftYV2Lkb+pp/JXXNIE5EAwsROpR1vD34nkcY4SKRnsb7SIZwtWyZk3803qYhIvSHXrl5lPzN8j59pyOKpeqdfB7RbpAv1TAAtftu2LfKX3/sLef65Z2XPzu0RIIQugO5TfAdU4wEIIRiDYD9Vg5ttuTY5KafPnpGPjx2TY58ck08/PUXRi8WFBYLHJvqPhU2gj6OWzsS5nNKaOlwzNjQaAQWEuh6z9nOtmteN7rPV3t8TENr+VNyS3CNXj/lLqJXFuHrQGc+iJQ85dEMGbFp67lNwRv05BNsYrGy1ZG5mRqauXmOgHbWpfazf7pe+AfXBAAi9LRlBp/Vczns+JhZMPBB7At9BanOtznpNB0fdPoMQJGFv4oWSJawB+iAp+x1BeAaZ0wJbefeUDTonyDXzbg9ABzE+w4agjKLmtk/beyHwTLahtZ3w6+fNaf79KQV1186dXMlXr14lHRbPjAXuiRIdy6JmhMsVWalWpQbRTYDyHForgDQA9X333cdWE2jJA0XRV199TS5cOC+TVyelvlyjENDg6CB7JKNP4Y0DhCJS7YhcnIHK6M/lw9OnpVYqSBXRiE5blmtVilxsHt/MBQnQN7O0KDPgSS8vylKtymalBINUmCyp0UwBQmviTEqCNpplASyFQhRYtWIj48aCwCJdnLzWpnUzmW3K606Q+e3RqmOq0iYTm70j/RVtjgpgpHRIbZCth03SisEpG0xxpzII+RlC3lsADQUptPUwUsqPUhBZrK5hM0YmsovMnWdexymEYbyUbtf9mXwz6BEMvN957G6cIAWtB4dTkVRQApsOUUs8u9OU8BnWEFrWyrq0JU5+D0/YHU2fU8yRAwcq0YLyajUw8WER6jOirHGs3MZ5obgLVE+Vh++AUK+nQDEvNub3FM67nGh/cLR8MWVEJHyeQb3BH9BpPSuIrJk/my8Zd6b90Gekv4jeRUnU3w9M61HDbCpAsINyrfeopVolZGdd10VymLtaprGUw6GcNdZdDmnajwlfw7mz9ReALveRAloXDfBodp70evqezc1ARK7Tlkq7w8b0g8j2TgEQXpX58+eltbwkyLX3lUSGBiqyffd2xqVmp6/J7ORVmZ+Z4r4eGhxk1gJzAYU31HEk0vbrBIS6QHr6FX9qgFCDV/riwRvXOnu9sVEWncauzhCk1zPO0DrHba3ocu7gm83M+112T/ecvKwvso52D/6R9QLC63q2aPz9+/ys4J5jBt6yAzGTIhpvt1k8U2wu884JjFV3hzw9tyY2b5Z9N98sjz76sNx9911y4MDt8vLLL8tLL78kH374EYU0YNuefPKb8uyzT9ORBCB86eVXSBuFuAwUfb02mjVmUqDDhGujsTPOGDiq6NWH7CGi6aDgaeBYHc0VyxDinnBWY1+DvuwBCs8OeKNwz1ajJ6mf32qftDyCJQJhbXt2I2eP9wCEQcU1Nd7x+eLNxtP2N7sORwHmtm5RNUn0+QQbFtoBjQazQioognNfx019DgWE8KUgvoVaM9QR/tX3vyd//p1vy817d8qmsREpFTsJZdSEh+C3ABTWmk2ZnpmVqZlpmZycklOnT5M5cebcWWZ1r1yd5Jgjwwq6Kn01OwP8kXmWhPvS+v90XcDagLB7XyaMqfXu2c/yvvX4lmG/2x7ycw7rHmvIRV9cWyHLejFDSkAIoDc4PMw1iGD7gQMHuGcmp6ZYm3v58mUTC2rh8JTRsXHZvmsnxxVrBHReABK8qFTao+bWBVig34G9tnPXLma+sF/RCgWB5G5fQX0o+Pyo6cWLPtTyEm0N7j3/pXO2lg/aBQh7TVwOI8kTFK4y6nuX/k8DYyVS6itLeSD/HrN+UGxTAfTw3HOz8wSZGOswfmwx1se5ApsBAlBT01Mcx179Mrdu2coylQcfepB/Y96OHj1KUZ65uXmW4km9TUXZkYkRAsfb9t/2xwWEbpZgXkEbXe6InJ+ekX/82c/k/ZOfSrXQISCsFdrMCCKqsHViK410u1CQ6YUFmV5ckLklBYTIFgIQFgAIqUwE2qgobZQ9zrx9QOLgQkkHFNIACJta/OqOh/+tCyfKvMSp4ygs7uDGzbj1kQ0Rpzh72OW02QKGbG+xABGZPvbGIQXEAKEfSA4CQ22UFXmnSc9rA0IFewYI2cvIojimFOWDETaWZXJcyytxRDhSFimOWgf0qAWK9x2NmQmkeGQVv8fPPUPn8+A/g1HgAd3Sgn8aQgDCugrOsB1G1PM2BDJjzjg+GPflwvHmk2/ZUzec8Xrwe89GsRWIWIGCX9voEPmAEKI8VpuXAjfmVKXoCT1qxCJHGes8/xXRZmw+9D41k8pwhylUQViGPXxMWMF7RZGS4hlCCs9oo1N8JTOEZpg1Kq7F13QZSHdOIq95RjAAQt5S9F6nAmX2Y5iLdQBC34/YSylAiIgbBTgs+7oqvS4LCNvS3+nIYLuTAMIL56W5uCglBCjaTemrFAkIy5UiKaNL87OyvADahyqNIjoKQ08KPOqZ4gbXMWU0tX8iZ+YLAoRZGlXeWo/3ki2jsOy+0AyhZ5qsRtgp1hg7DdQofdkz9AjwITrOsbXsea+MV96+uS7QdIMBYS8LkP35ak5ncKBzagbDerDgk6tExwHK+LtyA1uwy+sBhLlYqMAM+2237ZennnxKDh68Xbbv2Ca//OUvKY5w5sxZZu6wv7755DfkmWe0JcW1a5Py+5dekmPHPiHlcPPEZtZE4bxBBhCUUjhh+AM/A3sUawp2Db325ubnGPWHEAfoVBg/OLFwrAAE8X3Dg0NUO5ykcuOSUiuNQuvKkErVQ+0r2gLUtLSCfWDBfFJxNg9GOtsjd069jILsCgVGIT8YA8LQ1ZgHkvkhUTDODoL43NK2LgPSqsPGt2QA4hJoZQDqIf8YZTQLCNlyQChORjVl6cg3v/GEfOOJx+TQgdtk68SmAAjLZW0NhWeETwOhwIXlZblw8aJcuHRRLl68JJcuXyFlDoADFEEwxLBu4BMhQwg6ZFiPdt7qWaJ2UjOFGXZNDy0I3ba9DtAvPyDUJupm+xwQmj3UYI0xyaJALJIVABX4G4AcKpgAGDt37uR8I4OE9TyHlkhWtgTBFNTWjo6Pq25DqyULc3MMArNMKzd5oLMEW4G9uH37Dn7Hrl272C4CdYDYLxC9iV8efEdyQktaVOmU9NR6PZQJ6RGZdgbU09fzPfvq0mVYj9HsAQgpXEf19sRvIRXdWkapKE/CwOOdJpHNLo0I1TXQ58Xzs0WMCaP5bWLcEVDeu/cmQfAGrANQ4aenZ3Qecl7I9t1yyy3y+GOPMwN87vw5BltQT704D7XkKucTYkO79uySO+68Q9fBH7MPYQwIAQoX2yJnp6blBz/9qbx74hNZ7rSkjmgQ+nOVijIwOMQeGsj+1ZstmV1ekrkl/FmURWQIYYCR0cEfhOaxQEEhtOWCptd0HtqJ4wAKKrIgeA8MvqbW05La7ui746q2JzIekZHxTJuaXzVL7oTEsSmf+MTh0rsk75lUPBXzQIbQawKQIcwCQkp6s1+c74kEcmrGsPvl966GQuu4PP5OSXxrfA+QECsPujPvzn5Si6TfkVBg/N+6G91Zy1JxfRwdEGLzKFXTipINEOJ+Q22a1RB6FCxk2jiHHVJOwJQlvdGen1ezgyFlH6LWBP4ADgg18l1iZAybm6Iq/gpoyp7IOFO4p7gwmwYa9wHFrpwMIWOZyMBlePUOvuM1tppzGrK0cQ+/NIcrUdw0wMU1Q2EAzZ64Uhn77lkRumYItX6UBzyj2OrMeT9IfDZLGWX2EPRKyyzy4LCDoosmYaA9UFqjWt1s9C6O9rkTlLe+db8mQQkNECRiPwStoG4ZGHTQ6Gug+wzJAMKWisrgT31qRpavaYawubAgBayXRo2Oz5ZtE1LuK0q1tix1FJOvLAuyA6G2wYVAdOcH2nZclJeOcH6xgDBuCp0d1zj4kZ2X+L1fJCAMNGBvGWTsBDjRnrUh/cmCE24z4joN3yvOcexaU9HD/EcFhPFzhyBXZlw8IwEnD+9nNgwCWplG1V1ZUaNchTO1R2uLRJ07vRLxXbt27CTt6fnvfEduuWWfDA0Nyo//5cfy85//QiavTdKmjY2Nsn7wqaef4nq4fPmK/Pa3v5WTp07Ryb3l1ltlYssWZlKmpqblwoWLZDrgzMX6hh1E5B2BZZyt83NzpCjv3LGTTjRM/sL8Ah1iOFijIyOse7tw/rxcuHhB0LMMdtSDExgvOMMDA/1SqaDX4bLM2+dxscFBpZzFcv4qatH7DNf6ubidkVmu8BlrNZViDWWvl7S1cbuHkw4god1AL8EOG5qXKmUVw2iADocgrDGm3Muxfs74Oc66AhVHG3LHoQNy152H5NDtt8kWAkIVlSFltOyMjZYsLC/J7Py8nLtwgaAQ8zWLzAX0IZZXjAqHc7Qs/YPacqaG/np8JcFSLQPUzCXGr2v9/UkDwqK1h4DAUC2093JAGAINNmqkHCLr1kE7iSXZvmOH7N67l2sZmWCANYBBNLnH3sD6h61lJtF65LGJ+8oK2WtYq0HpOOdghq1A5nH//v2ya9du2bZtKzP6xz/5hN/h7cSCm8XECNqoIMAQieeFEi8vlwrOb+SiOT+s+0bybFquo5w62Lqp7V5ehb9D6U+0X3Hv9LOgteBaGhqBDn5xF2L1QJuJNeJeNfljGiem6bH/1lvl7nvuoeeALCuAHVgMxuHuehyIyRw8eFAeeughMtXeevMtMiUADJcXkJ1tSP/QgOzes5sZYoB12LMbBggxpQttkTOT0/L//vQn8vbxj2Wh2WAfwr7REWb5wGMeGRqWaq0h84jOISPUaq4bEDZtUHFmwXEg4CIghAiISuM615rghjL+UeF7aASdDwh10pPfqcOpgBDXwd8u6hEDQgUhuqhhgPUPaggNEJbTGUIHgQpuFQwi+6lRQreR3aIyuQ5Ooq/iiE7vw6LwqLUMi9kymFikmvlMO929AKF/bzI2uiGSnyd1he7E4fdOBXXAhKgQnHmXAY6zpJop7LAWhFlh59jDSLHGT3u8OfDwg4KRLy/WjmhomhErM2qFzchoJkVQTGUOFBnLkKlSnVJ4PVuB9yqI0p5y+O+YMhqom5Z14wrw7J05SVlA6OOQnUdvNs3Il2U2PQqW5Lt1XaQBRmI38D4NZhStJkCdGUpPk7uuAFkBofHkqbinKndJVkZ/58Qdp6X6QRHEirhXVJEW3+1Amtl9kwn/LIAwz8Bn6185P54Jtw/Eh0UyH9ZzE/OItWCAEFUXaDkByihEZdCHUOpoRA+596b09YGtAPZDSzoQQIDqH4LiljTFgYFxZaAn1DvcOMrolxEQxsE02jZXiPWDF/vbJeKNKu5r0QM0nMeoJU7KMbK9Fu+9xIT2yhis4j7ogbGmf/FZ3tBrD2/kmqtlCLO/8z3hNpP10paN8CARHEjWzmTrV3rWPUViJF2fMSJiXoawUGD9IHoLfu8vvid7b9pDG/KDH/xAfvZv/yYLC0u8t02bxwkG8QfPA4n6X/7yV6TA4T4P33ev7N69h3QpgESIK+B9AD7IcE1MTMjN+26mwiiAytTkJM9WOEroOYbMMyLy+CFk3OFYw1mG8uHly5dkcXEpnFUu5oHWPojoDw8PyeLiApUSa8tVAmkIOcCOO+PFqY65K8mAojuLZtnT08/9oX0gE1CUV7+fAYR6iEsBTpIpLZcBgFG24v3SopvS0LW7Dmq77JtxQsrYyAjrCcdHh2WwH7R9AEaUf+gaohproUDK4eLSsiytLJM+jwwg6wohzLZSk3oVoijW2qRPRXP0fkyORA2FnnEMFJmPsUrwPuPvf+kzhKvtb/dvRkZHuX7ZjseayDNoHos7uYsIe8lMSIcUxwHM0diIqqG32yoag7mo1QwQlqRZrdKPqiCAYWMLURWcpfB9ILSEDH3qZSUimG+I0oCyiGbv8L/RQ/DSxUs6lxk74EHfOIGhjqPOumVaurKD+p5EPyI7bp8HIHRfn21lKISAwHg5BJXASIKfioAGsp/mLQf6J8GitQkL9tbsnTIGBnRMrRWI/40xhOAV+jDecegO2rNLly/J+XPnZXlpKYR+ss+MBvQPPvAgs35gO7zwwm9YnwjhIQRc8AwIkB08dFC+9rWvkfp+5fLlGwsIVyxD+L9++hN559PjsiIdqYyOSP/YCHsN4iCqlPsYqVpaWZE6ImqtpiysrFBUBpRRUEmp6+wZQvOv2LDeHHZwz+E0UMWz3M86KM0aaGPVNG3K+jt10WfSp5XFooIQoKuvB+EYb/EQtRKgobaQugMsOt9KdpCKRcLdada2EpTgCOqM+jMmx5PMphvHKMKYHPKWC/TbdxDpGZywSDGMVkPmICMChJqriIrY/V/xYWGgzDdPQlnR5RpnZtTJUVDuhyIPaCs8x/s9K5UoK+mXKYhUeg7oPhiPhqlnadSqxbWDSFOo3TAHMVXzB1BpqmmIZhEQWvZBAaEeQk6j1HYgiHaWAyCMQTnrR60W02lBWGPoX6UjZ9HUIBAQHc5uHG0uvRF11tfkFFuvvcSwWO6W6yK6ptM5PDPqqqMEzR5p1r5bBN4GCJNMmlb1qKOtfTvxb4DerNS/Bj/0d1Tcs3YpuK4DTweEAEOI+CKyT6EnHEjZhHeen51yTFL/COuLDoK1clF6dRLsgGPifbB8O8QBA/0s/5/atBCMASAsNRuqMioQlZmW5WvXZP78BanPz4lAnbUNOioK3tvSKYL/32HmsAC1WQBCyJW6ei8AIUSiYspobNZTVBXddfZwOQn3xCalEwtpt7InzFHElet38Kd+mR79zNQZW81tyfis68FNmSL+8OzhViH5b7S5iDKqwSL9As8aOnCMgzbqdORT3D/vDOH6R2b1d35WQEi72+sr4t9lVA3dZnvdW9JiB03D4cQnvXxpJ+w7OI52fio4iYJfYV0li8GZJ6mAmF0NNuPQwYNy//33y3Pfeo7CB2gL8z//7u/kJz/5idRrDWYvtm6dkGeefUaefuYZ1tWcOH5Cfv3CCzI/P8d6pIceflhuuukmCpegzxdav8Ca4YyAKuiunUqbWlpaZo/Qa5PXCNzgNMEuYs2ByoifIaoOBxDOM6L0s7MzsrKirTZwNtDxa7dJUR0Z0T6kcLgg5ODnSwEsqMykZGXvw5Rxc+vpq2s8ZyPFJQ8GmnQ8s1/iZTRRuYMFpd1B5xlme56xLM9w6GYMFE3+0+s0eBCiRh5K66J/ipoZhLAWADQyu7g2KLuLy0uysGgN0gVU3b5QJtOso5axxf5oxAEqnBoJ4GWeK8qQ+poNY9dloJLxiM/W9Ih+OSijq1oFU5cFdVlZPhB7aZrASVL32nUN+DxWi1mEiGOf1iD6uJGxhUy39eJD6wpqCiCTboE2UKZhY7HOoUpaRS87MAewbvDi+m+xFrd/cJDUVNSY4jUzMysL8/P59ihi6mnA3fqBRsrnvev/O9LpoVrm/gfGib6kifCwb2cqq5IerbA+TLxMH02BrGqFqM84PKIq2AC+AF8QuYJNACuASxjjFxRHwT5TFhlVgotCGzQ6Oqb+Z7PBTDgyvvDLkH1HlnXb9m2yY/sOgjoElvA9yN4zs09BPzgYoG9XpH+gn30H8QdgHSActYOwi/BlkZ1F8um2A7fLwQMHmUk8fuI4lX1vWIbQ6wgvTU/Lf//Xn8p7Z06jQ6oUhvqpMtpyF7qjGR20l5hbXpbF6opUmw1ZQcEzFI8ADjgYJdJFvX4QK85BYaOhWSZkbPor/VIqlHigwTjDYdceeMrJVtUgbeDNBbHaYRqvH0TmPNPjYi2hBYM5IOZQ42NlGk7tC4jvR88zbierg2Hkldksc0/5N5RHrTjfayTh/Aaf0aIo4SDwrEx0o5oKDWI2XExc8Cow43VjtPXOQ4/Um/Kcpngf+ubLM2bpz1oTaUux+/vXcsoSIKmgD4CQ/YtQi2FjBXogxxR9dSgyoWIupERGgBMOozuXSmMtRZTKZD4864XvwIt8b1JkYPRQk2qRSgMimDf2VGSPpIasrCwrKEKkDYDJ+gK6E0sAw7WjxcSsQzHhDM6D/Z7XcGDLGkxzFNzhMoPq6rS0dZYt9ZoDrd3UbKeDcacnsBakUOI69u/1edHorGazsy8CeRs/HV8HkSrDzEADe3VZ5rut9SCUZEd9jrdZSQGPnLXrXxzXz0Q3ExxRgFHSrTWLG7fSiIMS4XJ0iCLXybLhxU6LbSWKjQZrCCFM35iZkRUYZEjZAxBWa1IsAPQicIP5g+VqSrENQKlZbB3MxBFJk1vSzo1LTeuHMr+LfbuYCsUlsx60lZ656/hI9lHytnnPn63r+xxB5BsQtYcO6KJ6LTraqAEjVXtQRoeHeRjij2eyfPg+K8BK3ZqnSzY0Ep/Pm7PPsZEsYN4eVqdbqfK4VuwoOijUn2uLHfYlszPN359dhU40jPdar6eP779oZw6+97HHH5dHH3lEvvbAA7J502Y6in/7t/9N/vlHP6IdHh4dkR07t8t3vvMdeeaZZ+TkydNy9P2j8vIrL/Och4T9o488Kntv2kvBjA8/+kjeePMtPivOCDhQu3bvlrvvuksWFhfkyuUrFKVBxgTZEASSoQAO8IfgntdXOWNFBVhQ42S9cs3u4HkANpElhOM8Nz0rpb6KAAz6ORaPRRYQJiZDtcE1uWOZlXignakU3GzPDKbthzOT4nXD+WNMPQou6cHRU6RDS0uU/uk2iudJE30QLeLcajFAiJpqqJhu37aVTjPORszB5PS0zMzOqK+FEgtn+sSZrSgglYxTN8gNAY8e9NDVPhuvy2RI06D7c7UXOYs/b9+mQFoIFne3QHDGk089baOPYfy5aLb8LFI3MQbIUZCmB3WZzIvod2i90q42pdBf4rpmcBcMDrSnQCYRJVAMYOsNUI2cGTYtE8qOrd6/nt+4jhkjrhtkrXsCwlX64WJtITuJemBggEp/v0ybKAuozj3tURSc9TmCv0xdC9S1VuuC1itjm8fkjrvulKeeeoo24uSnJ+Xo0ffl4qVLvG9nV0CBGPu3hOBHsy2tlYYUKkWpDPWzByHuEZleAMnlpRUG4eFXsX8xfSfEn9HLsM59w5ZppZI0aw1p1ltSLBdoC7HPHnv8MWb+3n33XQK9M2fO0J7hhfpBNKh/4utPsC4RQYXX33iDNNQbAggxzf6HgPCnP5X3CQgHpFEqShPtBwb6pFjWRvKgE6DAeXZxiYAQ2UO03Gwgc0EjCcCoRw+BpGUJaUCZTWoTOaNGYHBgiA3qMdhwFhC5AzJnXVRfRYueqc6oPfLiRZs1pIRo5hA4zc4BkTu/gQ9ssvzYF1xQoOAYhY0ZQktDOxWRIMD5x3g2o1owY82MoR4OzBYGG5lE9tRz0l2YBWKgp2Y3o9PZKHpi0V1uSgMjsUhD1oCtDgizTeiT7aeOHe+ka0/msbAs8BwyQLgPbG5mCBGttkwqASDrEZEh1JYdBC3WZsGdF88g6KGoNEl3Nl3xjvOFqBIkuQE6DRCq/UmycT7OuAYkminVDOU6NtJeIGCFMYGMM9tcsFG8txKxTLBnWM2IELxZUEENsQoAeZQL3wW6DTY6QJ4CRqXXcN5wfQfzBkjVOLu6nY6N9wjz+kFLPaeMtWdWlKecOThw8Fswwa+v+06V6hTjgjakdZ64P2YIYfADsNUlkHKCIufUF0hXrsNrlDwzSqVX689jEU0H0r0OP33eOCWpqr/YJ5ohbMqAiEDzLAGEliGs16SIhriwPMgQ0gK1BGASCqXkPaUfTLO4YcVnQJ/fi+7cNHvhPzwgVAcm7FcL8GA/1Kug4jVZAwZAODI8zEgobDwkzknjYwbfRJ16ugEb/MUagPB6nMm1gmLxHcbX/yyAMKFlxWJWyfmRDaTwjKR9cbqntUVI35wChLyMlm6KlKiX70+e5GZjYE+efvppeeKJJ+Sew4dZk4d+tH//9/9L/u3ffsY5hTDCvn03y7PPPitPPPF11im98/Y78sqRVwg0ILmODOOWLVvYhuKjjz6Wjz74iGcqHFY4d8g8IlIOJWvQsmZNOIN1htazFWAQSqR2eAa6LObAa9v9XPXADs4gUL5Aw1tcWJRiWVWcuzJ9NJJxCUg8alYOYqJgKVtlwV/OfcAL6wGEEQDMVJtw7CMZf56JNq+2IkL9szOlnNLJ32M86g0ZGhyQrdsmKAiEOjIEb2fnZtkUG1kUZjmsTKeEHtHwCz0r1HMbZjKegUTaDRS7L9H7PfEz2mEQPn49e3gjVmQ1QOjX4fhHj+6f8XmP69TCWZ0LCNPjF3/3emyJ+znh+dB6pNkOgQ7OPdRq63Upo4VaRhU0fEeGqZEyG+Z3x3ea6j+ZM7i6DfLBHWyAt2FgMF9E5hfmuR+pGZGtgzafCz4g/ajo99zXJgyF+C+CRftu2Se3H7iddc4AXh8c/YCUdax1B7EY5zaC46irHBunf4jyFdQeI2EwMj7KsYJdhY2J2yohm4d9pkF89Zucuso2YOixjmB+pUwweOv+W+Xmm26WiS0T3GuoHSRdHWckmWAV2bFzJwHs+KZxZg7feustis7cEEAIkiZyLQDhmPspAAAgAElEQVRzAIT/41//lYCwPdgn1XaLbSdQ2NyHIu9OQZZXqjK/sEhBmSX03SgVpIM6LkaVkBXUIh26YjBe5BNbP0LU2xkgHOjrZ78h0D3wAtcXNBCPIMBgwWHQjIlFok3xx4GLrmOnHGk0g7140HjVpP1jp1gBSUsjHqxB0whLX1mzcRSfJn8fFAl1HpmO70Dxt6HUUFZ9q2CONmHV52MGRGEjxyFEz4MDmo7y2kmWCN+YkXEggQUKUODZKnes4zoRj8bFhkQPAb26A6tgyBQxb8Q+donV6HU9ap1QGB0QEmBEbSK0hlDlvd1p4biSgqw1kngxcxAUC9P1FqzrNAvs88lCapsfUgY4RwZsTJgABmdoZJh0IYgKgFaEImCsNUR3sPacs68bPAHdLjTC7KL90Vq+9B+sG4LUYpG0G6UCaJY7zoB6nR6NMMPAJjoQZTQdDOK5/JmyQDc6GUmldKcg/ByAkAGOuBBcaaGqDKc1nQi8EIwWNFLIsTcnyH+eLJQkQxgffjEgjH/uDgkMvMtgcy1aRthBcLJ3bTfYwZQFhKB/IkuBDCEAIeiiQwgKoA/h5DWZO39R6gtzrCHE+9KAsMmffQUI09v+s2cIk4g25lMpQEpfri4vk/EBQAgKIaKe1ZWq1AwQ0rZi3WM9eEZ6Q1apx5v/VABhdBak92C3A+7ZLXWWTEDBov2xpSdwtwZOeaOnoC8cHFZsq+TIGBA+//zz8o1vfpNNlmGv0Efrn//5n1kXg7nctn07+3x+/RvflAe+9gDB4BtvvimvvvoHGR8f5+fwe/Q2e+ON1+WTjz+RM6fPaDCqDFXAEsEiVPlgq0HLWlpcZDALgNBLFmBXYudRA2+JPxCPiz8WgmADg/20894zzJ1MPHkKDNgZ7sdpGEutE/AakUzwiiFLOyBhw3lVDSQSISYB3jhDqN/rgD/tTCM4rRL+SeDYAZOf/3ba23eRF2c0Og0odBottvQ4cPA2uefwPXLo0B3Mvp46fUpe+v1LzBKi/Y76Mkqp8wD+RrclsqerkKKjy/07BoRkjKUQoc6eq6ZHZSghYLsWIIzp+Zls3WpBqfh3TIQgMM9G7FoDh+AH/B4CwrJqMaT9QQu+9hCYoo9sJTzcC9YPU/3dHr7kKiwZF/jbPDHBe0QQHXuR2Taol3om0m4S7ykjgYRkAwLb7JXZSFqRkR3Wkf7BfqoXoy8qgk44cz784EN55513ZQmico06bYdaOc16QjF3+46dVG0dGBqUC6fOytULl6Q4AOYAqKTGFuN5hSkv0q9ywK9JjAQQYg1sGt8k45s2EfQisHXg9tv5fggHITuIFi7IOjorEjR42Lqvf/3r9MugLvvBBx/KqZMnbwwgrCP1CWe6IHJ5Zlr+x49/LO+dPiWdwT5ZajZlpd2U4bFR9sgodIqyvLxCUZkqHEwMRgQIUUPIzCAKZZkxVBNDoRF1RbU42SiayA6CwuaLjNkV7+cGSSyL9jlpnX3jYkMdnV92hmpgwqMK3tfPBCQcTHh/QkvtSadjKfGWNr8uFSBEUiJgAGcYn1upVbmwlqorWjjN2q+Eto9aLGYboshiiHS5FLMZhWQTa/bDX84a8Ayh9yNk5tHEGzTipE/bCxAmzd7TwMoPyV5GPjmY0n0MYwBudi+pZbB+YwEQskWH1oLy/tC2wyivceSPhstACeYZn3EKg68Bn1P9Tn0qj2p5doE/N0fQQSXeDwd1TUCIyBBBd6L6GUeLHejxb1Ak9A74PF7bByPrFEwFXfUkKxhRbpKootb00Jja1Pt6VKqQfQcMnRdNZ7OAnECXFMiIFbBmJE1zhSHV/oY1NmlGpByAmoqmTWRs7JnY9zBxaPIAYfpESa8kzxbRyXI6FZxUA9EOkH0eE0CYbgyto5A4SNgjyPxJoy6tlaU0ZfTaJEVl6gvzrCFENjAPEHIV8p7iVWUOZHoHpg/MxBP8QjOEG3W8Puv7rwcQZkuACOxtEZPyh7rXSiXI95MC2Kc0P9j2KhglFIpq8/Dj/K9CE9rwM5odcOfM2RVdDtAGLryaM7aBy2RsfDew4xuyTmHK4Yp6QapnlskU6dL2K6ezLEZX3xAg9FBTkjnE/v3+X/6lPPvMM4zCA7CBjoW2E6++9jodrj1795Ie9dBDD8uBQ3fIkVeOyOuvvy7vvvMue5898OADsnfPXtqHl37/e1K6pqam6KziD+zS4NAgJfgRuAPtq1GtEvwVEZ13+izsCrGPgq04z+9rij+LfFall2ldNa7DVg7W0Ft9BlOzdjMctU5KJjAChDYPyXcoIHR8pxnZBBACLKnlNitvINy1DPxsjbMrKh7XAxAGX14fUsdDA5GuPo29NzY6Krfecovcf/99snPnLtLejn5wVD786ENmaNFDDQ65+0f+WM7K2sg6D+B3zQ/9+wGE8aOErJo7a/ZLtY2JsKHuP2PwxIGqmP6ZoYIGW5MJbK0XECJ7BXVKLxWBP0K7u7JCf4j1ctEr+FKBjpkGeASDYFnhugPg5WjiA9cDy4paEXmvXOKHBmxAC2Wt39gI9wHWnSdpYraTXxbPDmr6HYcO8V6QSYQ6J2wG12mjLe1qW7bs3CJ7btkr9993P+3H5UuX5fiJE3Lq5KnEH7ONSjzSBiDso7rr2Pg4+yyeO3lKLp2/QLotS8TMmmoQXwFhvEdY4mXJJYDWgcFBZt8hOrNj+3Zef2W5KjMz01RXRm9P3rcF72AJ8H4AwptuvplqygCNUPkFjfaGZAhrbZFlALiiyCUAwh/9SN4/9am0B/pludWQ5VZT+ocGGWGA4UKWAYXIUq5Ip1ySVqEjLUhfg94JYBl69nUDQg1XWXQNRd/FSmi+jYgyKEU0KC5sQUcdkrrKV2ZtIYx2OPVs2UT0jLj7n7duYM2FgUOPMLJ3iVH5wLdHChmRNDiO5WKB9QojwyNE+TCuUOBCs1Dw7UELZX2ks9u8RtKsstMEE0CY3JXagPgB4sgs44vWeiKp88J1Uhkmqoklss6xweCRFAzNxgGhqkymm4p65DXe+7Eto7IlMq1W7EzBFwcBFS2UdhEYPDucAU+veybV6wvNrIYhUrtr4+eNgwH4UGht9XeciNBaQY2aRpYgkz3AjQrHFGANFCdEpXA/uF+8z4UHvA6F9+CZQAODKfqnZzIRTXWw6FFB7CUIlUTqi3paW2NiA7VsOQGnhuWpSW9Od3gSI2kHfTSnDK1okjFkCFORQvsdaxqMqg3HB3+QKSWtDwCRf+p2b7rH8ml8ibMUU1liZyvrfAUHxcG8jWdy6EUqud6jy7aFy0jbsPE5i4JaiJo0lhakHyIRrCGclRUAwougjDogRNsNo4yihpAAERlGpZ3qKZI45GnHOe2kJMGX+Gm6LmHXs2teZw1h/sn6xf30egGhuwy6LxNHHP1kUZAPCowGhESVpO2POiZVrsEACLGPqKb4Ob14c8omCEGHnNqYjXzbjQCEOsaRcrWzCvhjY9xEwUWfi/i5PhsgjLK/div4DtiNv/7rv5Zvf/vbcsutt8ilS5fkpZdekpdffoXAEDYZLSVAFT18772y96Z98pvfvCivvfaafHLsmEB+/ZFHH6WKKM763774IiPiKBVB8AD2uoYsPxURh0MNT8cExEDjIpOjoecN5sbBXWpOIxwYQ2++v4RzqsIgxdLyMh1mZwsVqHhur2I6uKs23P4vOo/STqwDQgfvBtQsQ+iAMDtPXTXTYXNaPsNr2j3zGwUD3EYxW4qzpIzyDG2cjT+jY6MCmfxDBw/JPXffTcANkP3mW2/Jx8c+5hxC6ZA15GxjourTxlTdIJ8oCdyuvcf+vQPCdA1hOFK8rMTKJrpKIFYBhIGmvQFAqGekah2gCwDaVmi5TZt0R1XaXA6Z9eza4+d7AUIr7UG2DTV/eGGdAJTBh0IP35Q/YBfnEsq24fbvQMkQqJUD/dxP7ueoYGCS2VZTp/sHff8eevBBrm+0tgEV9Oq1q1qu0CpIoVGQrbu2yu59u+XOO+7keICaiX6aEK5iZhAimA30HlU1Y673colCVfCJYHsmr1yVmakpFfmz/tCJI2r+dsRoIRgkKGzTfg0OD1MY5sCB22X3rt0UvUJG8CJbuVwmKAQl1ZXhgStuv/122b17t37/1CQBLFhmCIbdEEBYbXVksdmWZqkgl2Zn5H/+6IdsTN8e6JOVTkuqcGypoIxMjBo8Lr5Nm6UyNCj1dlOqTf1TQ8NSZB0aLWmiLgt5EI+y8W8tyMbEgoYCURnwdxF9gGzrtatXtQkmew1pfI2tBvA/dygtVR9HlzXToI6F29Ik2xVFEENGUU0znQYTJIESE6iiuC/EUbCxJia28ODDhoCy6rnz5+XchfNBLIf350Qbyxp6v0QHVRoNtOySUwps4+iCjx0ijXpqL8IcQGiURpeoz88Q4rNOf9koINTvdOqkO0PO287b/HgUVa/UFggO/pQ2WeJGwVjAEXQw7j1vkCH0jc+GoqYglWSOjPZKJah0n0EIBOBL+TkqaXXC9R1U4b498ozNj34vSN2zBtAAY6hVNPEBjQYl683px+GaFN6xZtxGp/CMptN6k/6C3jLCIsNGQUCUje/xBqpUgFPuuX+P9xbjmFjGL45YUUXUsizhUHBfxoVYzHh5QEFFZXT/On0aKptFqpGWAk7Kxgk9yh0fJl2OcvQhTeK7cdc2JDG9Kw1e3X233GvUn1C/T7PooH12mnVpLS9Kf8cB4YwBwotBZTSVIewChOmMga+9KL6e9iv/iDWEaztQn+87Pi9AiLviXkLdN9ZRSVunUOXR6sFRF6YZQq0t9BpCngPX8Vi97JC6mEkmzVVrPXN9HV+Vqfle/QrxffUCknngLXtV9QeTDZW6/ywgtOBV9robB4S615wBEWpz7IzEuQj79H/+1/8q3/3u81QJPXnypPzv//3/seblxInjtPUHDh5i/eChO+6ULVu3yy9+8QtmCKGuh0g4enEB7KE+EBnCs+fOsk0EwAvO/pXqCtcO7LYH6PRMxFlSYT1cHdL6VDNPRHd8DNMB1yxA0RIWKDPCwUUvQpwHBIQMOq8CCMNCjYr8nOIeJvCzA8KEkaoBM9i+2L/xszFlo2HWGlruUKyUKJ4DJxd/UMf0+OOPsyYTWdfjx0/Ie+++y3Yf2qJjUXscQpTN+lpy7dKBz6lFXWMTuU+y9l77UwWESTDF6/91WwXnMxmaTIaQfofZxPXYEj+/3DfeND4um8bG6S9gPmFvASwwx11q6LGN6VrHeouYS+x5sOTGxzfxZxBRmZudI9CsmbBf11wzyp35aUoUhldXgZdKRUWx6vXQXksBnGkPiJBCfvjuexhEQj0gnscFypROOiiDw4MUjEJrGpxHqNMDEEbbFGYi6zWZX5yjXUGCAOwAYAvsEYw1rsfsn2UtGbQ0xobSvdUAYExol1hWZgyXhqqVon3N7j17eA8Tmyd41oHyjj8Ag67Gj2QTKPPAFaC3whYhSAObiGfDnMEu3VBACAGZizPT8nc/+qF8ePa0VMZGZKnVkEWkdK0OEJRRyv6XKzI8Pi6l/n5ZrC7LEtpOoE+dFFDTSipaE06veR2JsIyCylC7V+mXQRcdqFZl6tqkriLLBqpoAfi7RhWNeNsOCAN48KxW2psN7gGBX9SKwWu09DrmnMMogspofesACqF4hhQ0mq5fvnJZLl69ElFgdWFbUR3/9lYD3kpAnR6jjUR0V/N1CQijo18BoQEW1BF6tlHVVi2rpO9KFmzkVTllww/G2DFJGpMrUMHvVJGtbWBK6848u+UZpnAIRU6KPTkfg5sHEWTUkVoWT6OxJf0Z6kkZgUyuj8+Rjx2pcXLqUbNp/V90A2rLCgeaulFVMQ5/h0wcwWSmgSrU1UwRy42kCqtYtjkStXAVV9/0pCIxCKHgnIbAgI0DQr7X6EcK5FQNNmT/LMKmVI1IfIgtGEyemGp4WrcB0OrXUaEIm+8UVcEKq1kTZL2gnGZtRosZNf7RQ5eiOVYjGa5v94BnYm2f1Y3EzmgClKIsrdn5rrPMf25OeYj2IV8X6M46d7quLOIWnRt5WUZ3UkkZbdalXVuW/nbHaginpQqV0QsAhOhDWJWCZQQ7VBhVuSyEljRD6NGb5EvTP8r0dIgOsRR0sf2WByQ9ibC2Q5R9R8ZwbfwC6/7EusBg2OAusJGD3mzdKb2+orRqBGlcpMjtWKmk9GTS89RxDftsg5CwJxg0SnkwhSQNZISm9EvXPU5+j+v5QN59rQYK8+7D70wTnQkJ0s+tLEj0+/KAlK69pM1E6r6Dqnb3OktGxHKTFvCCsBvtXrNJEAXBmL/5m7+hAALaFkAk4V/+5SeMxsPpQR+2Q3fcIU899QwpUENDw/LzX/xC3nnnbTagB5XqwQcf5P4HjerIkT/IxQsX2CYCYA81qAwmWL9ZZVTaWjGWT7ulIhk920J4xiQk9GKqrdL4sFaVxlxTir+dKbCB4YW4dUZYJox3oH56gMnHNA8QxpTRxKl0pxfnOv3n0OYJ61brI7WxttVKknpvht1adABYI5iO55m8fI2Zm8pgH89GZOZvu/12ZgbvuusuOstwOFGfBAVDOKj4N85/L9VIZ1vtPNugWXL/Yz17plc4KB3MSFvoXvt/fd+39rviPZvaj6lzKiJ52c9TdPr4gxmfKX0HehZSo8ACwhA3xDOyno41wfoJ/LcHzXWLm30IDKMy9yT2KXwqnPe4htfnJX5KgtTU97VESs7QYCxo2/sTyih8H/ZIrBtlNGYvhA2S03bCz1IHWeYfoqYQe54150FssCKDYHYBXywu0q9DlhAZT9CbXcwF40Gq5gCeuc173TSxmcw+JgwwDq02mQBY65PTk/RV2boGfhsEMyFsY3WRXtLC0gayEhLf3Uxy8FdVPVYTUEX8zQBVQbZu2ybbtm6V8bExZgihi+Jgz68JfRRmXYdHZNOmTcpWWFoiswZjgGcEHf/GAMJ2R5ZaHakXCnJhelr+/sc/lE8unJeR7VtkoV6T2eWlkBGDI41G8uhp0jc8LO1SUWbm57QXYaOuSqSlMsETaupablBdaZQcYsuaQHAAgLB/0AavyUFQKddmogBmqVseTEHCxSKotvBp0O3wT4muxBF+W5BsImqCLcwQujQwsjVI/aIxpfV9wcKBJCyUKmGWZhfmZWZuNqGMEpTp9Zy/F/oVGoUDq0bfk9eYNh0JdiqgbkRt3E2AFVNGCb404+iOQLyX9WfJ0RUbOM/0ufQu/kZ6WumTFeWZF0tB4CVdU5BWeHJ/0bOsIaLs48wsm9N/vYegUlLo4FgBtB/42qNOaUm4H/R/wUvrPvp4OOLwdicNGzlk9zzCFY1xiC6HbGkySjomWgfq/qivAx0/VxT1TKvR44z7nQDCxLHFuBlPLWn0bgbOi5m5fq2fZRLIQAZQs2kxx99VZfUAdBDlogmIUAEwasbP//h9u98QU+cwftoDTqO+FHxyep19QEWSksMm8QV6t53IClV4YTvBtEU8PRvJCLYJDPkcuHiTGtx0VkRrgdTqIvMn6L/YWJGBuO3EtWsyd/GSNNiH0AGhU0a1oU4MCLMwtEtlND7ZUxnC9ImZrqfrHe1e2wXxd+Sg1XV8eN3gbh3XyntL/Jysd47AMO7YBZf6ypVAVcf+9fYSgVbvDow3QbY9uDF41vshgo3lQtK1FAChK9P1sMGrDU0W1H0eDulqQNF/Fwdmsnsj+++8cyDvmVLUxOwbomiJ1sa0ee4B5EOiHU4OMnz/x3/5L8zywVE78ocj8sMf/lAmJ6dIIduydRtFY77+9W+SioXXL375C/nggw9oz9FE/oEHHmAtMwDkG2+8IZcvXyVzw7McYTfYwgl2MtyvqTZbXV0vIJ6Xic2Oaeq7IiBph0xQSE+dr4EqnT27kxNRQVH6DOa/jf2ATBwAG+wiHGsMPc57nMF4EzIJHsBrNWsqzNUSUt1K/XpGI6uwfcd2+k7Ichw7+hHrptDgHK07cK2nnn5aHn30UQpdwDF999132PcRAB4ZHgXDic2NAaEeqRvfnTyDNhjkyS7FLw0gtHmMfcpkWhPhQE5t3lCtCgbVlCIIAmYVgD3BPRhV7Tb3F3wA+lfGwoJvTGqlZam8f66znZzyq9k19bkC6DO/0H0E3LOXyvSaZfdtXSTObZOXzyT9e522qqPD96eYb4lNxu9jdhb+2wEhfofzBAGObVu3yZaJCVKagQtCiwz7PI4P7B/shb5KP4XMYEcgIghhq3379nE8MXbTU1Okjl6+eoXCZqCg9w0Nk7aq55f1rLYxgegLs3n20iC6UfhdhsDYiA5iMYYYTwTN0OsRrZZgRwHukH0EiPb5o7bFsNJwoVMCvxsvAEP8HL1XJ69duzGAEKIyK52OVKUg56emmCE8dv6sDG2dYNuJGnoBWksFtvYi+CmxCX293ZaF6rIs1+ukjEI1rlMosjUFRVailhNKpdSUuPZCK0mliHTvAFPSWBSzMzM0UoyaQazGa1ScR5GmbQcHMhwK2QxW1qFT39pEbZICUTrjSmY1oCKUR8eEookn7gN8adDrMBaa8QRAjaJ/gVusam9KdfXrWZbJM5xcW7bAvPiYDrFJ7zhotVoFzbppZB2PRECLHnWZaHf6cLSHjawtrg8DFBsfbDZERAKHOwKEsbpmHE1KGfBozMP9ZL5ae+wldR/M0MXOmTmLjK9a/Wh8WONyeH5XFg2bMGTGzBCxpY5SDQKtM2UI9X0JILRDPPQONLpoPK4mCkpDp6H7VOTOrpgSOwqG1qinFK4xQ5kneMCx0BtLn41RkMPBvLsdSpNVqq63keC+Cs6IAQw77zkmdKI0r6jS0TZRhmccEJrvEmWuDSTbPbqTpo6PibVY0DTUtgIQ2vqPazO1x6Y1EgkBdrtJ3xd2A7qeHRAiYNOUTt0AYcHaTqwJCDWTqhlCV6tNxvkrQJh1xzJLMFqSeYDQI9xo3WPegNKRrSG4zqC1O3db4VHlDVBGe4GocGjbmnJ5cm8ZRGeOdlWZHGtdJzsaGwGEbn/X+o7Vfh9bgDg5sxoQXev7whitNt5ZQNhuE1gAEOIs3LlzJ2tjvv+fvk8lP9TTHznyivzLj/+FDa5x5sMRO3zvffLcc89RXRZKlqCUon4Qzs4999zDGkJE68+fOyevHDlCAQUtIcgpbzBgnz3X1P6o0EpeAisPDAabluOkM0CZQ99zZlO8Jvza+eAyspN60oTrui/g54/bQdpCvZi1v9CTgkJyrEUHxVqVDHEeY0727Nkru/fslt27dnEsUcpy/sxZUvlGN42Rznvg4EH2cty9ew9pdidPfirHjh1jLROELags7SJbgU3i56iGCvNRzur24j88IFwDBIbRU5THsxvZwYpldbWvcluqy+qT+bpEwAS/wz5C5gyK5lDfdZ8o7u8bypViXYVezAhnzfWY1hCg8kw97ai+OQWUI8OlQpL5qWUCYPQi7O9jLTFEjmamp2VqapIZbuAAPAtEWbZv205FzoX5BRWXop1w/01LiJyB54CRPc6NEs4+h30VCmEiAze/uKDsApTJVNCGA4KAysxyujQu6HTUZEiS5As9HvNbwJxAEomYBuy3Slmp2gbswYrDMyHzx9pnBHZM8BD3hvfGL9w7fjY9OSVzMzcoQwgcjLzLckfk3OQUawg/OndGBjaPS2l4SAr9fdIwZ7zd1DQpoA5aToAmWms1pYbm1pSh1fYVzZZmIFB7SLsSqhP0H6THgXMrJekrq5Inooac9Iby2ZFxIxDQsJrKUjstKF7cqWhcmoSgPXy6VzoBhWUJeR92P5rRUENcr9YYGYWTDQrgSr1GKVoUtoe6yMjJ8IydK0s5JvLvIu0wrn+MI6Det80AoYNWdan9FUXyCnD81QGLN2wcTc2PnEJ9Eyl2XYyIRgEQgq+sdYBFtixgnz6k1iug8ehcrQcQxrdKo2AGKQYEnEOby+Co6IMogPZm7+Zg4ntdPZRUTPuQR8XjNaGHaAIGw/UzwDEAQovs8d8GRhI5gASwd68gnd20E+E/syUX0eJAeXbqb57dTUeU9R3xvGJuvO5So3YWN3S6h8v+e52tKXz6GvB1wcihAUKHg/H2wL72f/uetbvRrKndl2de9B4jsRaPmkXz6Q5611zgB5nD06NwYcWnACEUqxrSaVRlADWEGwKEThn1p0oyej4O/pwpJ+irDGFqOHoBQoJCc2w1eJXsQQ7hKjTN9WY4472W99/BHhhtOwSGAiDE4rTSg7xN2ONn1wMI4/3ba79v4Bb41j8qIGTj3w6dNgBCMBFu2nuT3HXnnfLdP/szto0AyICC6M9+9jNZWFjkVt61Z4888MCD8vx3n6d68fkLF+TnP/+5nD59RrZv20b1UTS2v3L5spz49FN55ZVX2GcQvYmzrxCR75LDj2vqFDhlX3n2lGO4xjgm17HsTw4mWg0Q6vfGAnKJnYkBoc+nOvgQ69NSA2+FwfbDfq8dKjFw/tnQe3hEDh8+zH5ryA5CuRCtPZAFgQMKJde77rlbHn74YWYG4Yz+4cgR9jW7cOGCLC1qyyU9g5OzBvfumTlda18BQl9H6YylrZLIl3MfN08ls+c+xxg3AGg66BMVKKNedtOs1XXPm3AS1MFRSwfFWNANkTnTvdNM+o8Gv8oE2zygEvlMTovEj0JpUMaHXq9tyod8sPf5gJC+cKksUEMdGR1hI3bUtp47d5atZwCEAMaw+nds3yE7d+zgWYI1e+ny5cAQ8/3DUpim1vOpEjwbx9F2ta0VBUQF3X9SvxaJFbQ6MKFKF6s0YT/sCVc+jcfBAx3wvfIBIbL3KlLI89DKmdBvkAEnsz8evEdWGFn8pFWa1mvCHixMz0t1cfnGZAi9Kf2SiJyenJT//sN/kg/OnJa+8VEZ3LxJBsbHmB0DtaFZb0oT2Z52W6ZRAImHLRelVYSun0ij3ZEGa6iQMoagqEUTmE0LLmEQnCh2UK9XppEDh806gjUAACAASURBVHgOnHZk4qgsmgaEzoFWDGbm1R39bN2Ab4AoIhofqHmA0CeSTWAhyW89UVD0inuvN2rW5lrBi0e+40NEszxWyB5ookYHjJyiANzChk0fcozPdSxjadTLGIAAzELVL34lTr9u06wDoZvRIyEqEY9nJk23XmcrAoBFLEpkabGJcAB5nz0HhF2OSZwh5MGmDmGsssmxtYbyhr30Hp2uYs1Fte7MVGTpSOrByM0EmqPV51G8JYBoN35aY8GIm/W7SwxHBt44ZTQGhDaYiSOijZ59M2cdw3gNhkxWBGhjQBeoa1laUmSos7SN1QAhFXO59tXQ4OX0XrojkROcBoUKCBloiencZuEACH2fpo19EvnGfa0GCAkbPeNrtTFZ6jEMclr8SZ/hiwSEnsnU701GO/ucXxZAmLVXvQ7p9QKq9R7y2fetRRkNtaK+sR0Qck3p7r1eQOhj4GCPMxcFlPIyQRgPL/rXrLjfhwWdPmMN4WrAbN1ztsF7yLPnaWelF+krPZvrpYx6VMjb7mDv3LZ/PyXdn3n2GaqFfvjhh6wBfOGFF9hkGQ7O/ttul4cfeUS+/Z1vy5WrV+Xo0aPy4m9/y3o1ZBfRlxB0U4BBABRQRkGPQnS/a93FAdMU6PuiAGEC3ngvdGq7k2S9so96/+lr+BmR/CayO52OZXzSgJBZIVagWFaCGmDqR6F8BVQ60G4hEIMA+okTJzgXEM1ATeG9h++Ve+89LIcP30vNg09PKPA+deoUhfuYFfRzyNehjW8aMH85AaGvk3ivxXbieu2cfy4bbMrbWRynbEbMz9313gB8H2a4EhE79G1Nigb1ZNIyGi1dgiIlsmoDA/2cc8wt/SwDHF6m0SvwAd8ONEWnKCJrRjGVzxsQ5lBGfQ3DtiDDiWbsUCQ+dOggbcGxjz+W2ckZ9kyEMBICSFjrAEy4T9DSkSyKXww+NltsZYS6vDLYfFB5rzWlsVSXUn9FykPa51w9QO0VruVJpv0R2oOoMAwy94FqG9kd73HOXnM2Mdp3t6SdEkxUEllAJle8GQ7usQGF9KYU0fKGbcoSP5yCOsaeQ/KJNZULVenUKHC53nzzeldd7/e5i+wqmYsGCP/2n/5R3j91UsqjwzK6bYuMTExIFZRQyMxW0benycbj12ZmCAhLA30ilbK0i0WpN1vSQP2BOQGeISSAMpVR/EeIo7VEyoWSDA8NEeUjPQyVUgWE1szerKnK4bsUhQGvjFgL92jk4WUPQB9e7YOYUEa9ni2JLKoICqIJiOJhjAhUrRln0njeogW4LwOf6rAkQiR+TQc14XCP6HFJVsroIlZnw2tGiqOM6tnBA8DYvVyS5rxxHaG/z1UssWCx8BCNovIfudgavWFLAiu0xyZD5J9iOR71BxXMlpU6o1HTeMci3h7ClnNS4xbVN2aiV/qeBNDhXglcQFm2BqA0ABaQYGPU0B7DjaereuoGDVFPyzQFIO6AwIyCZ259bkKdnz2rAn0f+QTwJwd+um+jjzM+plx+i/K6QxtXmOQZ4xR10mtmkoWN9cImy30qw54yYKwxdZKeU5qTmirYM6dJ+sGm46KZ/zR0ju2Hzo0aTL0nrg1mgoPWLqnXpD/ZIYV/a21q0gKDBtP3i4ny6Ib33k1eK2l3YyqjgTIqHRnCnpxBY/pJmaeoTK8awqghdwRS8i1jxgm6gRnCdYOLXmHaz35E6EEaOT75GUK152rDXK4+bltzfYAw+/wpUJiRJw9OnHpCXwHCHnO/bkDodsqo/djnhw4elIcffoQNlFG7BjCHzNPLL79Mpw1g5O7D98rDjzwqTz75pBw/flyOvPoHefPNN3muHz58D0HK3XfdTVGTox98QKcWoCYGhF4XTor8GpRRp1ZmHzdQ0hmkSGzz6hnCCMzxP629RwYRfB6AEOs1Oe8SZUktNVHxOK+1ducRmdqbb7qZfcugHIrxgXIrMrWQtkfGBYqFjz36GMV7kE2C6M/b77zNcZ6a1L5tTlWNA7aeAUv7E18BwpAhjBaYL4dUv2krB1lvhjAsKRc6o52NlCxNX4FAzdTQMZ8IBGDusTZef+01ee/990MdIPYC17319c4zAWCGgfrtVEXU8YI+/LkCQiu/US8xdsbVd8caQxYMAQ30AIRYDNfx2XPMioEiDWA2MjLMRBHWOYAgFENV/T55Mtp97O9WR8p98F3Lmg2sNaSxUgcVUQp9qtyuAFAzlwxT2nir74PzShlyepbE5Vz2feYLMJsfMrcqYqgBb62dpV9KTZNEKKqxXBP8KQ1WCAqxp93XDBlC11dAPWG9LQWU590IQOjjC0B4anJS/p9/+Ad59+QJKQwPyviObTK2dass16qyAtnwZVUXqtUbcm12loCwf2RISiiEBZAwQIh0LLKDyEIYzywDCK09RBMtHooyBJUgZOEMLQMAsEaP/f08gpJQ9Loix2GXpmlovQ5AzxA6SGMRvfdB4QYsqlIknF7QJZkhhPqZOaygszJ1nIhw8LuseSUAhkcNOPFeTxNHHOy/eTgYOOWCBa2v6fWC2nLA63Q800LAgns2R97xSgKA1PB7VtEBAxxz/DdAILJ/4KP74nTBFnyHq1nh97imi4J4O4ow/k4RNFAToprep6mHYxKXnTsoiSNzMFxwMGB0wRtHZNP7GDotFPPjmSo/5FLwhUYgo6hl4jy6oZNegww2hH2vVFeff2YIo4i+zlcsPKO92OK2CjEA8rFTA2lCOw7rHWRGoJBzSsCVONWx4AJ+j7FAlHB8FJl1VW8MQh5Qx0JxdlELtL1ek2CaWdZEUMbHXtc1wHdCGY3H0nEUePa4Jh04yNCzbQgccG0ZQodjFUDoa4lzaQaTAQ8zqH4Nl5zuFpVxyigAIfoQzkQqo+sFhKshpa8AYXZ01gKEetgm7X5C0CUc3H9MQGh7J6oj/ipDGDlQ66wh1PPEgnNGB0Y92uNPPCGPPPIIlfHQMuLIEW06jznHzx5+7HGCRvQMe/Ptt+TXL7wgn544wWvBmT1w4KDs23cLweR7770fJORha/07/TzSdkJplVh9ktUzhA62QkDQ1oJ+cjXqrZ6Xvt7Z7iETEOE99mB56L2tL0NI4Qy00Gi1KLbjojI4b9udJjOuqGvCOcI2XKx1KnIM77//a6wDhBN9/MRxmZmeYZYHQPHuu+8mGEcJDpg/v/v97+TVV18l6OaZwabl6vTCB6Dqb6aNSbRavpQ1hPE5nf3v+JxezcqvegJkznrMaEqo0M7qVQFhzABwny8klqK60qh0hmefBS9wHvaxFZTSGrEGAOQwtwCEmEv08ER/T/Xt9DzWPsJp5lj8rMgOgqKJbCNeEBdCQGE1QOhjmper6opFGjuOvgb2blSX7PeB60E1HmsUz4WXtlkARTLi7hgAw17xYDKD1kYmcD/M23Vxf3c6pkHSNIaaKruruKG2Y9NEU1K2pM8Fm5JWv45IVsoSs8+QMmo+vXNHVX8D2T3tjc33MmBe4jNWZ5dlZXZJSiMVKQ7ovDqLLpyXhj9QkqZZR9QW54369a7sNT4XZwgxxmDugjL6f/3DD+SdE8elM9gvI1snZHRiQjoQl6nXWegIiehqrS4LUM1BX7P+CgrTCAiRQWM5gAFCgqZIvtkXCqiiAIJlKUqliExHP0ERMj4EnvWaZuNAnShDqEYpE0mORp1r/1la1Srkr4yWFqFF73Hm9V8RnUizQFbDFjVcJliAE24ZKYjleLbIEmRcICyXtKiDitS46qSKxfjEpyPf1mLCF6hFmgD2dLF12KcFiwMgGddH42ekpRW0RebbqaoerXdpYjtU8U6vBUS2kyqmBhjMh7fIiGV30Nqhor3+WNyOVDiL2xMg6ocj/nbqmNOMvFg+bjmgAFUjRcHQZNYpjmECD1NeYobQehSGzyFQYHQw36wAhQlAxgZOMsAEO3QMNJ1vTLbQpkINTpLh4GZlWwiHcUY3ixwltfkeeUocDR+L2JCquqc3O/VsSpLlZmaU2TlTIbWsorsYiA5TxdSps9h3UKqD0qqBXo5zUw0hASGpszYGVpSC8cFzsSWMr0mjjqrQjNc/pidFjaMGR0A1Zga/rYAQjpMLHvn9+n1aSELbjbhAktF+/Xd+6GldpGUyLYCiBzFnT0odCMO0pNhuSqXVlAqedX5eatcmZebMac0QNqHYp8TXTgHjzafiH2ZNI5DiwctudTgdEN5N3okXTrasgc2kEtayv11kkDirlv5w7yuvrufXk07qdOH1nC3xRVL+rkdabdZtrLgfs5TcrnGMv7j76fKOQd9P7uhn/+0OVcgqRfYhdkbW88jrf8/G5lyvG6tAr/+bPo935od77K5yyEkKXPooZ//AA1+Tp59+hsAD7ARkBl9/7XV56+23aAegKvroo4/JvffdJwcPHZJXX31NfvWrX1NNFKp7z337OYqhDA0Oy4sv/kbeeuttNmKGMUZN1OaJzaxtR30hBDNggxHs0vpCX0DuvCVAMWrOEYZIo/bqVIHKqi0tVL0a1yZFK/eVmU/7JxxY/CFzxgJhsOde151cSsXpbJqtLt6vmWw6OInDw+A4aKNvPe/VrYC6YbW2orbWREQAHvHfaCOx/9b9rM1EPeDFC+cpmAGbDzrh7bfdRiVX/Bs1Zsc+/FhOnTwp9VaDI+ilFPie5FymO5yrtRBT69dtkQiYrmdfJN+QNheZfzm91QCD/jbx+fKm1X27VfdQ1yUyCoZm5oIPao+ot5PcY9bUecIpjAidRWNDGeOLAVmUwfBcVTFCnotWF+dUz7179srwyDB/h+bsFy9c5NmL/QOgCIGh6anpno+JfYC6UuxpvBA0WFxaDPyOrg+ar+YsJGQWEagfGx9nQBo+2vzcvMzPQ4dCWzUQ7FDRHEGe/HGBX5IkI7wtlfqW/hFtOzGgrEH0KCwUpL8PSqyDBJAIaHSaLe7t/qEhKylqqQYJfdXoPI1Ky9zH57lPl89XUFxaYK4wGb26MQnQbL6yvrz6wZYltIlmyxCbR1BYQWst9qFlnwJcB4QhiBRAp7EHFFTmWOXP4yTIuYa7Wl5DWBWRMwYI3z7+ibT6KzKMnh5bJgSFmaCJgnawvLQiK7W6rCBTiCwaMoGlonTKJWmBFk2spm0Y2sykab0St41R/iCWUimUpB8FpqWK9JcV9GDgF5eXZHF5WWqtBj9fghSz15Ll1F6sLnIceTB8YEP6gTvPtKyh+ozJi7I3dgyFGrauTR9FDemwoCl3VFzu1Mbs9JIfbmCA9iZyiimVLwUeBABZ2AB4AaQhQ4NMbfxSLGrf7FGMqLknzbQ3KifQcQ8uqcvRbE/SKw6HKUaQGxzKgaRuajYs2E/PmHkxLUR68Ac99ToF1jZ4XzIHUXFNWfwMrk7lUZvsIcTMroEc35Q0IuZkOZURv1MKrHLyFRDi/vU5/KV9C5MIVFijLttsoMmdUJ2jSJgip6UF3hMrqCa90NxAJoelrhUoVOkq9ixeEOFBlClHZMcztfguOGNUMXUQhUgTKSdW3Ixr05Dp9aGUC2ONv3lvkegTYZNTIrI2o61iUDicSKeGY0SQqoAt14m3s1KDBeoqxXPrWQgfBx9/z6gngLAjJYBBaUtZWlJs1KWEyPrSktSnpmTq5Empzc1BGjgChCp+TZkrV+/VlZKKfKd6jdkz02rkgsHP5uhkhzQeM1cYznVoVgFUvaLi+c9gdjgn85F/zFijJf+lBeaiq8QjFih+GhizX/VaT/x1CmGGW0itJT8Ss5H7yD5zj1sAzRUb1dzbYR+xMfKf83p/mn//a13t88hkrPUdPeezO8qhM5Gpt8fYqerdgIyNj8kjjzzMhvOgeMHpQv3gW2+9SVoi3geH9JFHHqPgzI5du+QPR16V3/zmRWavUHP4V//5P8vmTZsYUIbQjFJJl0Lz9L1795ImBnojag4JCME4gvAGXwkYdKposk7cm9F3sv6eZ1CFzjKk3OEEI6iNa9cb2r5ovS88/8iY9vGD4ATsIGwwevjFW5O2PAJDHiC2uwp2B0E1ONbuPKu917O3Ua9JtbqsypMAhAMDFOHA/YNih3EGGISgCNQZYYth32/dd4vs3r2bmZfFxQU5d+68TF2+KvNQK+wvs+da/Fot87P2uPRe97EtX/s6G38Hz33f26valujaPc7p1Le7O9TLxGeusd7MmcNjXtY1CVzQxOaEcw8lSrYX6a4rxFrwWjXNGqO1WyP0KhzfNM42C1evXJHzZ899ZiXl7Ky4YjNaKmD9ofE69hXWHQI4WItorwDgRgYR/YvuoEuw0UaDxRgywGLP54F/fP/4+Dh7Z4LSCswBH2dsdEw2b57gz6Co26zVBL1SB0dHgnCMCxBms7r+TAretIVd9pBPnTvwcwFmjCmBMYfvFwe//TuyLeUYeDcGX8jaeCmZ+UKYcxdyzJ4HvrtuCCDEtOFPTUTOTk7K//0P/yBvHT8mzb6yjG7bKpu2b5PBkWFO3NzMvNYSNpoyNTcn88vL0ioK6wcBCjU2r1xo/rdlBx0Qeq0eM4OFkvQBDJYqMkBAqBmQ+aVFmV9elGoTje5FCpUy02/EmZ8REPpiyC54ze4lP42jz7QTzou2Xm5dZiyi/KlBBLqPaIgWgYsLugneAFqiDBy/iptFo5uBSgrKaq1GQIpx0tS5H5DR3XhxsaVOA785pFfpkqed96hOQ8EL0t9QG9WoqIu8UKY6zhCm+hdpo3eKnVg2C4cYvg3RHFBglJ6icxjX2MVzyjmwyUh+ntyvAkJVPcVLoyyWfQvqhmrZHRCSYpqpaQzGwaI6HPc4Q2VtVvzwSdZNIj8cB0FTgCazOBIj45HupPbTvzPUvHg7CK97AbCN62Qjq6bG1XoJmTPs9GJVy3WahDpH/C4Idba1Rne9gNDBMEMcBjIB8NkjyeiC7qzF4+jf59tKgxU+zrr2U2PuET3PaHPD8xTlHwBCaTekXa9KudmQPkQHIX40NyeTZ87Kysy0dKrLUkArDmYIDRC6cq9aJrtkstnzAKFt+cx5cX3O/2ouz58cIMx72M8LEKa92fAvX58+ljGQ/woQdrl2eWlvvikGhB7EYp3ywIBs2jTGVhOPP/4469Qw5q+99jobzqMeEPYYjtpDDz/MLCD6xr799jvyxhtv8r37998mf/WXf8Wfw2l98TcvytEPjtJ+A8Ds2LFdduzYwe86duxjgjZKzNOU+zmqZ1NCGU1yg7H9odPdRK+2opT7+2XQACEyEmDGXLs2uWFAeNvtt8ktt97CWj3c2xJ6M4NpEik1us1YCxBSUMv6ynrgxJk6+DeUzT1DiHMSQJDibgCRIyMcIyiKzqNd1PKyspPQL3l0TEaGh5WiVl3RFl6LVQoBEhCWvwKEq9liP8O1PZoydSIjE9hjie+gZ0heIDQEy+MjzGmGCGAbkwwgHf6eHt/a+9Ocu0RshnVIFlBl4FiTGH4N/CeCNsjCQ+13bmbmcwOEmsBRBU+sP9T9YZ/CBuB3oCJPTk6yxyX6JsLHWxMQWsIBgQ6ME0Ak9ibWLT6vAX6h+A1AJ4BmrVqTSqlMMIo2FVeuXOV312tVBrRBs/RaPC+lCon6HMygXoUHjHNWBeaBYgsdzdKaMj98FiRmGHyPPqb+mzI/fC5XB4QaeFcfPj8CYfP8x88QOiBE/ukcagj/8R8JCBvlkgxNbJLRrVtkZHyUBZtLi2jYCGeyI1ewEBbmmf2jyih7rSkQ1M5fmhn0P2owqVwhZWS+CiUZKDogVKMHEDG7uCBziwuyVK9KHU5guaQtKHplY1YlKFgnNMVBSYbQJsGPFBdDTW32iCvuG1/BhZGYo955seAIpc0JCNOZIF+E8XcQ/wQDFMjRqixF6VpVPWIkxZYOFh8AOZpwph3KRNBB6xkBBNKKm/4c2c85zUpxYwK6SPWzmgNGMa13UcgSesTLoh/eTgQGpA9AviNM+SOqCjEiBcFKZfT6Po6SiwVpkjjwsPV+1Vg62PBoEv7taXfNDLqyqQNC/R6tm3PQmA4q6D2k50mzdKZOaAY/CRCYsFFOnUEMbtxYpA+LdBQ7OLAeTLAxCIbGsxo565siOOZouyHEU2DNEGxH1orj7bUKcDgMDJL+a3liv7OQIYwoRC5qxL6XlmUkvcVrF8yb9APVHXSd1oQ8FKJemfpLTLA3YfYIIoN3DI6EjUtA2GnVpVldlnKzKf3ok4YDZGFBJs+ek5XpKWkvL64CCN0qYVIj52gV+mS6BvkrQGh8bzNh8XpeZWy+YEDodkG9s4QCRJsZZQjzgomrOYjr+931rYkv5l7Wc8dpGxR/ohsQKqhirfKmcdYe3Xv4sGzdto0fQ7N59LWDeAzObtQQ3nHnXTK+aROdvOPHT8gnnxyno3fzTfvkySeforOIfmNvvfmWnDx5kvOD7N3ExGaKoADsnD59Sqat5o0EzFAHnuk9aOevPkP0XERpYLkU6ShCGA3tM3AfiMjPLcznUD3DqRwNSWJE77jzDjlw6ICcPXOWVMzZ6WmtaQcLygKOdoylMoTeSkkvqmeNgg3oBOA8VPqgZ4BgqzXzWLPzW2mjFICzP3gP+s8hyNqG6iLAggFHvI/lLc0maxOlaVTQMsUNUgvE/xU7tutZQfqe3us+Do6u/3rrf6dnBz0gmjpj83xrc5zW2nMeqEYPO5yN9VrdhAUVwDl4X8+dBkBo/8FTzIL1cZ2PqvBHN504DlLw0hxf3qZ5oMdtJ7RZYPAeWcO+PrZKq66sfGGAEKATKqcAZlinAGULCwvstbdSVeoyxomMMvju8W5yaGOAsNLfz32AcUbpC54BQWqOE+ihyIz391M/Ar4jfMvNmzRDOT+/wCw4fgffAcCa7C/QVCM0Tu8jBQiT1Q72UBxSCreK+wQgNFBYgCAeafNDZH7Bn8V3xhbDGViwOdzfxswj4AvgPSlH87WYXCZ/4d7QDKEDwr/94T/JW58ckzrAxPCg9I+OyPjEZk5QvQaaItUq5NKVK2w90QIgJCgsKmWU5lkBIWJoMSBEtKFZrUux3ZFKoSiDxYoMlPpkAL0IR0YY5ZhdmJfphTmZW1mSKtLoJTNmFlXJAurVKKN6mCjFj6If2EgR5c97w6UAoaaD1JWN92poEu6A0PnF3SDDaWkBSETZEO7vIByiCogALi4FrLSROu/VARbS1ViQlNYtlWRufoEp8+yGU+qB1nfhGRLwpQ+itMJ076Y4YolDh4IoVsjrdYE4+LydhNJHvR5Pee80ykbn9Gtw7FHk26gziABjAaoMD62cqE0yVrppYwMeg6cvJSA02mzsgPrBlcxRPiBUf8b5WipY40XUfvT64ReM0CqAkNlTfJX3KAy1ogrOYMyaRoWlSWTbHhOVsX1Lo2y2k4I91uaEYjutltK7TaAH60GDmNpeJZ43Pos5dDwUA703zg4m60lLBrUGTRXWPl9AqNRRIk392411j1P+K0C4Qcpo3jheLyBcLTaasR9hzUWAcD2O22d/z58mIFSnRoELwBRAHpqd33rLrQR/iOQjW8ZeaFevkuoJQLhtxw6eH8gWoOE8Ivlw6iY2b2HtIT4LsHL69GnWFnpGAaqDOPsHBgf4czhdvj19y2pmUAN73b0H07ZVz3j/o2efOqomFpZlyeg7MpK6yTX3375fbt1/K5/3Gqiadu80fKh1t1IM4rteEX/zRfhcKL1ADZQBQgA6ZCLUX0kELjyAGpd64LwFmMQ1+MLnWNtdIeQEjRWvIuu7NdrlAmmffb2HE6h3ZiNiS31+35e+kgZtEyVIt+N5oI2ZvvVQRkXoYyEDhuz0/MK8rFj9ml43P5PTw+QlCQh7gwdK9TzU/YVe3cG3MXE1K2qwfth6NvIsN+0K+GbMKFudLPYUbg33jNZtLQu8b2Tse4FltwNcTxC6MSFCVynF/kXwx0XtPLunubdVykg82QI/Evfrjg78ZDDMUAbjNFLPGnZQQ9hPijkDJ6gHnp1lKVuhrxJ8al8D+kzxnk6fZV8MILR+3VZypPbKXA6vYwzCO55d7nWGwAfLyz9vZGY38F43d54hhKjMualJ+W//pICw9v+z96ZNkmXHlZjHvuReWVXdVdWNBkFwAHBpkAOaaCJt9EE2/I3zRR84Go2MY8YVHMyYTGM0jSiTRBtKIAEQS29A1165RmZGxr6MnePu99734r3IBdUbpwNI66rKiBfv3cWvH/fjx2sVGS0XMq2I3Ll3VzpQfZwjMoHJapAyejEYyMwBYaWqffo0CagZV2YJtZKHmwD/OJtLbSEGCJvSthpCNNwE7aR3fibHZ6dyOujLELRRzGkN4jSePso+5JU1hHRm1YF1JVHPWxQBQi6kXDRND6fYcNmeJhw0vtn9uroY1el0YJkvtY6bDZHYCAI8Te/RBfwdDjj41I1mi+M4GIxYxJsJLnHhLVljCLqnLiVdjXrv+vxRGCYFXfp7gDVvRo9Nl8ZTUhDLDFqg9kWDi+d2rjtBJHqvAhBCHMCARKgf9Kyg3WUwCggn5Gxv9NtRU5mX7dVGo8GJMRqlFuXXQ4ZQRWgUEHstJGoknX7qq0oPmyKnw2bT6qPciAZlVc8627jreWXjb+s/hq9iLV2KSfBnCuqgr01ShJUxC2QyxOfNrCujjro6n69LXs+CEhCTwUHEa1iVnTepII5MaDCeafaqWK9tRPYXe0p7ICmNS+Mo5nzZYGp2Es+i4EuzinH/+hp1IOiZ4nT69T0LqYmKylTmE6lNp1KfTKQOGnWvJ4cf/VxGvVNZTkZSYWRSKaOaRnWqbrYfnW2MXIQ2jZfrDMR7uZ3zv84kp/P6xaghzKzgYF/yGYOMg/ElIFxZAldlK25wjN/wrVnglH64qIYQoAPnAQDhvftK68S9g/Hx6uCVZgjOL6TT7ZDOiLofGG+UCfT7UA4c8iyCo72/f48OJdb8y+fPWP8GRgLKElrtJmvq8F2gQyLLQZYA7ZbWKbutiK2G0rvX5/IjL9oideTdDuIT8EcKgQduygAAIABJREFU3Syu08TyJAqJELzZu3NH5osZ7+38FPVSY800ul+SY0TkJ8YBqtWfMANkRjNjczPZztxFNDAYf0IyxLJEsMk4b2FzSZFF72iUatiZdcPFsubtn26GMD9fIdiasy1p+6hwnt8AECIoAUEkAJyDwwPpnfa4llPHPgxKzkdJEwhJkko2uxtc92yHgLq/6Uzms2kIpHu7CW2srskLZZhFf5N+M30SofosW6FNERRYSKPdor+K66KkhzTHG4BXejVltMoUsJpv52VI7k97hjwFj1quUbbPTGwFNPPdXXnw5pvSbLZ474+fPqHQDUAws27OwaT/oMr9Xm6E70MZFX0KaJhYgED3us+SdQIww5CK39sdJmeYfoYfJf6GozVHZIUJEgLvKvbXNKOhgbe76rz6/NYmLKeQnNogvz/1hdbspc8aEH58fCR/9Cd/Kv//ez+VUa0ivcGlnI9HcufuPg0+KBx1qna1pD8cyRBy95Ul6wjnlarMQtQD0ThtGcEfBvo161BbitTRkF6q0kH9YK1JUZmtTQDCXTnp9eSod8oM4WA2kZksZF5TgZosZUknsAwQerCY1BHLaFAp0ZtIWgsJLCTPEHokKGNYzLFnRMcyYyGq44fNSnbEMyBZd9IhYuISm2RwpDr5BmU2FUqKM1WNRK1FrQGFR7QZwO/SGq64mDc3tngYkJYSUtdpVk+zdfo9lj1dLjVaaxLH3jbBa0nozBuY8o2P3zkYUqVIfVavM1NAuNRDCdErHJ62/hnBtZ6D3OuZbMBqk+KwvaGyCsU3VyBlDWHSooN8fJ0nl/Z2gwUg7MI4uCcYklarE67l454+n6uvZakF7mAYBcDm3tGzH9p+aPG/iogyxie+TxVRdRz0vrXxvIuwZPnq+nxzNUqmeMesK+zYHEIMMFgafHEQqHOi+4dZe8yn7U29T507Nqt3IJuITDgF2kE1VIGR7Y1KdVl6CMcSex1Kf4j4GVWKkerEUOaLsp0eHQR2AtV3IfXKUuoQlakspTadSAXS7IjgHp/I0QcfyOjsVNCnUAEgm/joz3UBYUFGKhvE+WQBYZkwj49ltBnZP5Ud5rzbFN8mH4trsuyq/u/5qGr6/vR32exKJlJ/W0CoG6L4BnOU7cyb0tqfqx7vl/r97dfDTR22X+o2Mx++JiC0sYfTCVu7tbNNUIgsIPbwaDiS45Nj9gYDmwXMlVYb0fsuHUFk+BJWlTTqAHybIfh2cvBK+ucX7F+Mz3a6baqBYkTPeqcyHo64hSnBbiAyWzuYPyMMEFoJFvc8/sml4s25xLKJAnceC1LbpwHPZLASQMi6/kaDtZQYj8FwQGDoQm/hfPIAcOGEpa2KvGxCl7ifSyrWlg2IBhCoBxSv7AwSvWdrAYQMoVFOcR4gkzK6HJBaWmHZTbaG8JdbU58QILT9jrFOlRhTil6wTGmGkGNTDGxSX+2qZwYd+tu//W36LMwGo8ft2VlkQaUXKGM5JQKI8I/27+yzzzbACwSVsDem45HMQfflMCrjzjN/KcvGxVy8PATjgLlF1n5yOaRyZR2AsKatwnxWbmpfit7v45YfPwbMTcCOPr2rbybsoCgOyJ2VtUCmgl5vNuWdr35V3n33t1gvCJHEv/u7/yJPnzxlwEm3b9LiKwnWuD+G3zNc7OeEt5iwb2RbOLoAtq/oc/picXGiqGIcQb0lkCjwo/vOs7IEwjmfVRXSdX/7eKUChyFQXgi8P2eAEK4cXHWQND4+PpY/MsroqLKU4XIh4+VCmp0WgSDriPBTrckE/F9kGypLzRJKxQCh5gvcsfRaQk4D+L6zBQFhU6qsIezUmtJptQgId3d25PDkWI5OT2QsC5kIMpR6D6gnLIp0FQHCAGSseFtpdJodcoENRGA02BYNsK4VyyjaolIsq5uAhtupeC4NbKBK51rjDs5dTqNGHoFNIwUKOCxzykVteSFrq4Dvg5IjOeJs1A4K5pS95JQKEfNIvus0w4deJ0rXc6CGZ/B6M0ZgjObnixiAEAs70EYN5OmmNKCFOYeQh4GwIGISagL12XWjeguFZNxi/jxEbXOBNoUpiSPIayXqsHlAmCpThbYaVtzsEWkXlfEMV2gnweCAgmKl12o2i0bG+lcpiNGMod5XPJTT+jxfJ947L7FRVv8ao9hpNE3P+eiUKDvFWkakETL7Xpg2BYS6dij+441ObY16X81g/NxAsq+nNWFgk9ZM2ZXVAOu+SM2UAkJzmpaehVZlU836JdSXJKtGtVm2nFDKNmgtTlHOfCanVOsOGgEn1xr2gViWcEZRmTpknC8HMjk5kaOfa4ZQJmPwsSIg1JlcAeNZLng4PVb8hdXdFd9y00P3KmckzRBmAyTZWsz8dcpAX35f5T9XArU0gRHe7KBaLZsfwA7U2Kier4JDzW/AypiKn7/8MAxjkNgMv4ba6eInLG21cdUElFD91n/sqlG+8ks/gzeUznzCSbDkOs6EakWanQ6l5hGwhf2HY4tIPhSksa9bLdT7gLoGm7Bk0NLPVjwgfg+5e5ydw8FQBqiBG48IUiAjD/YL9jqujd/hLGLbIDrKqEU3CmuSKTTaQTJ+MUMYBEGCQrN5CbBDNmW4P3W+o73P9D1MphbvQWZme3vLsj1TqqcCEKuDGPdBuiKyNiJLp483nrTQ8GDGFcsqva4DRldy1gC3nuMIJjNrdEPK49WLco0Te/WHC9/B8wD0yNlcHr3zFdna3eEaY41avx+plclZuWILrXXTLW+BWeoHjx7ST8J3DwCoAU6ytBYzeauTlAbC3KfotqFw2wjBWtR2gu6IBuy8bghaWO+5NMOVlveYloJfF3OLvefqsQ6KbmORrpsh9HENwWy//xQMJsrl+v48IFRxNyQ37t27L+989R3aBwSyP/jgfSqIYnxY8hSuW77eTJkkfFWeNefMOL8PB96awTTfxYL1PnbqExuQtNv3pIcGq5MkBu/Tz8C48gKDLlmMxeP8OQWElwYI//WfaoZwWFmSMgphZUSYmKquNaVaBWe+JlPQSZGtACA0UKltJwjTDRBqdgRROT42ANl8KY0UENab0m21ZRuAcHdXAWEPgHBJEDiWOWsJR2h+beIy6YYvBITmwPvm8Ybs2EAUSrGMYRBTsQsSeGgFU/gKOrNJ+j5sPO9NYtEBBTL6oxMfqSpKA1DHLtRGhUyMRSZz0XCP/rExrWXEAE5ADeDv7PrpWNj+zAAcp0R6ZsnVSUPqn+BnmdmEqZiMAzzWX9ih7VxxKqHix1Us0+PZN5tlhJTznxiHhF4YN8oq1SBiInVI8zWEKSDE7/CcLn/sjU9plrwG1IqacSszKJSaowsQ7ZnRFBQq+FXgEze5ZvW8l2PosZdkUYPx9EycUTRDxE35kQFA4/0+rvgzFP5ohGzIQsTOTaylwH0O1O4aMLNaUV1D2ieQNFHWDFa5j+jcm4Ok60kzhabjF9arm7rU0VaQhz2epeoyYuhBiiUSAFVp2H5jATn7eKkjlnejfK96VlNl56cGfufSqKF36UIqiwlFZZqoPUC09eRUDj/+WEanJyIjOGjWaiJE+D0rUgJeLNJc5ESsO1w/SUDo69XvKU83j/9engW8rVOUVV1VQKgOgAYuPGuOf89gstDYabW8aD0EKR7ltYBwDSXqdoBwncNx25H8gn+Oap0AE0s6b5tbW6SEwkFGZgxUOheRcJVAMmgoPGb1XWZbEZjb2tymow0Q5fsaI4TfwRGHo0zxsclEWx8xq6fBWbVPrjJq45pk8LJnoNaqeDdMVb028bCQyNY158FZP2vzwa2wzxA8rVWYyYBzj6v7GJQF9+Jn4/r24Ga6v1fAxg3ofrRBibidn9W3AQU3W62vd7+oa7DgeqvM5vLt3/2OPHj7LSpYvnz5Up4/R789E5ZzX82XwQrkyDOOrv9kbLOyscEgJAIWqMejaEkQZVPWQs5Vi1+QCSJokLle1bZQOufK1GLZjvVD5kc8eO+MMzOhGeChV8g8TLp28kHE6z/19Smj+Wum35meDWXK3fx8om0A1tvdu/eILWBLDg9eyeVln/Yjq0ewHhBmArzJTcayJvXJWRLVhMhUi0q8EG9KW1vFPattDTKZRwuqhHKzjCub33Ee5MmO2BcKEPbRmP74WP7Nn/2pfP9nP5WBLORsMpKLyVjqrSYHkdGOFugdLblEvxwUfDI7qFlGrx+E0+nI3QFhFRQyqUizUmV2sClQGa1Lh4CwIzvbO1QwOumdytHZqVyMBtKfjOVyPpHRcq4ZwhsCQkyHZ7w8m0GnH1khjzra7nbDHhhmNpe+MFc2XCr+QdoHjIdlQExJUUEXWkv44aZGwg8GAtAku6JGIxo0Cs6QPqgLjqCO6W9VcuU2sd95BitV5NQDLyofMXpo9QauWuaNcYPBtXYY8PYIhK13H77XD0w67wk4U4MZF3/GUCUUruBMes7G22SED6/2hlEbEmtI0rYT5OVb03qfawI9KrgpeAw1izljimcZjiYcT8wR3qvv16LtlJYTxt56MTrox9hCDtnf61SK9PkXS6WqTrk+lFrp2UiP6qbX91Hk/Vh2zbPT+J0+VyM2SXX6htF1VVFUB5i04+lMJrNpUBetQGzAitJpuEPEXIMMmt23ulDLGXgwQ22iZgt19alVDIDB/sz3ExCq2qzTf6CChk+wdQofJmswSRm1/YF7n6KGGJHUBQBhVfApB4QNKI8NhzI9PZWDn/8iAYTWd9Apo4GqewUgLDjl14G+/xYBoc8W7ZZPMv9xDWW0wGGLs15+0H8JCG/i0n0y70XGhlahqoIbEI9BUAc/VLFk4Mp6pNVqspg7k0YDo1wZpnIMkQiltGf7k3kgyIXH3MYF40Dal+fgEk5nCSCkPTJeqJ5/EfjxLLFovoNBt18OCvMAT+9HASFomGCowO45MHbqfpiB5CBMbYT/Oe9HvC5HPg2EpH7BJ7MyXjcgVD8Ddh6e4//4L/+l/LNvfpMtBz744EP5wQ/+IdM/OLVD4c8Jje82Y8r5MZ9uyZ6AM2ULwocjhVUV371fZKxrXfV71D5q0BVtxTyr5OyfoNAdCUeZaQrHYkkkrejsKVq31537srMsvWbZd+a/wynZa78bZy0Fq1rS3dhUwSdQ0Udobp/tr63XuT0gxFhTEAdgH7XOG5sMQB0cvpKzs57dpgeN/a7L6NU54ak1D1m0Bj/3gNBi6QR0FwYI/5c//zMCwkuZywCThIwXMoTg+9eaVP+p1hoyns1IG8UCwNaBwrGqJmnfFCN1a12STWlDKtLC5EjNKKN1Kox2W13Z6GgD2SFAIProDPpyOR3LcDmTy9mE9YS8VmpwLeuWx+dOEcR8qbiISk5jcfAAY4bQU8Jx1xEUcW3oZnbqRYgwWgYmbBTjmxA4AbCydiEqRjplz5pfZDJCfsQBKPvhl424R395Jf6AE9pqzKJBdGW4SK/xzRQMUDIeaTPQIPYR6FkGKLxBu/VcCqGxdGysqXrq3MfNECPFKR6LtXlxu4d9zz/onASwa017YTQUsOmG1SxSdDD0/VmKaeoUpAcJPjueTAUiKzTcdaXmEoBbs3q9HMXPM98Ho8XoNWouE0CYcSrCl2m1Hr4nRs59e1g+OqNCa0Dfo4ZWY+LPqcYNmXoNLFBZzLjubDvh9FHrIeQ0ZwJ67E/UWdLD0Qxlmj+zpGP0bXKA0Os0MuqbFr0PDolnkxD9h+w7KcwVHvgUiyAgrgUgmtrUQMuwAwLUMQWEM2YaFRBOtQ/hdCZVAMJeTw5AGT3xDGGeMrqaIQxRPi61hNOYy2B/HjKEZdlBHzfeY5njsO7AKvldqquhacGYIYxf5fszB7LDX2Nhf3l2cP1Bv86pWwvU139hyVO/Xgd3zbB/Ir9at05vNRzuJjmrY7mgrD3onbB9oIQCwOFsRXbQQ0MI4midveX/3TGGfTNbopm+yGTw/bcA8DOHPM5vbK9joac4fusAYZKiSIFfoEOHVj8hGmYEi+Tekk1FX6CG+nVtAYE9AXtMxoP3Tw0bMs5Gfp3i718CwtUt4IFn2Bucv7/17rvy8NFD9tVD0/MnTx6HDKGPnxJiYqmCBw1+WWBECiZbbGn/Pfi7ED1hixHrexxr52OAIjOv5vBy7Vlw1H1gKsbqzaunU5JuXMd0yK+rMCalqcvSIyL6pAWWSf2BcguSBvjVYVvzPeGRndqtvjgydlpehMypst9W7dl6QFj4Casv5O2bMKPaMNQ7t+Xi/FxGw0EQxcveedn3XQUIs3eejl154r/82T51lVFznQgIz5eaIfy3f/nnBIT95UwWzbosm82oFEq8o1kEfIY/BgindDiRZvXaNXU8MR8AcgA+dfQXqWj9IDKFrCGsNwgIUQtFhxCRxspSAeFsIpPKUs7HQ7kYD9jvUAFhHPh1lFF1PquqymT1VaBfkkbpVEZLYftBhf6ByEV4Y3MFTnpvLtSiBgE/TmUhPPE9oRs9oSmGbGTS0FKNhY1VQl/xiCZ9saRVBPcbs0MoEMehlI9iZGsRNGPoVEc9pHE9AB82usUzoU+fUSHVHkRQyc+v3G9yHgdBndXtqxGyrMFLN8d1nb0ICPU5QJdNqa48SJLeNfi7Zt+UOsr6CXulRlTFUfT3FgMPgFCBlomw2JhrhletHZobwxEgiKyCRh2zkFkKpTvNVsKBg8Dad5D6a1RU3J5nsamgZa6TZhuV8ol6AQeEAH2YPxdHQrE6a25AxbS1rs8eBXfoiJhFgvATaaEOBunNGWU0NFZdJk3k3dKbkx8yhMFrNJqm/p1Nc+0MQV9RgFcCwsWcMt74HQ7aomMmAwiZIbRaiwQQVpcAhDNJM4Sv0gwh59xEZTL1gzYfocbVnLPPKWU0PZ9vQ4PMJPByh73FvApcgPw/ZQFhAIse9EprCAv6rl79BdfIEBZc5EtAmB2UTIAm+dX153nNTLGV0UybUzdULdF78cIOASQis+NsjZR2me7xKijGVmIAxWlcc4lgnsuRs32CtjyKvQftVCqi6V0TEPq56U+YERLVX2ac3kwwMwlMAhBosBCBtMS+fgkIr97mV7zDASHFe+p1MsWQjUWdpvYwRqlBDAk46NMAbGQPpaAwzPcaQJO/LfoOVnaCNU7A0miwPyZe3l4hNEHPz33Bc7p/Cn/DM7epmF9RplHP0ZsN6zqfCldaR+N04Fpg/dcDwhuMLRMwubIhHe+a+qDmMxZnt9ecE8ZqypyXVpep54S2qFAGnGYLMccsLXHl+TwtsDQjuQ4QrgOtHpQumtPPKSA8WyzlIwOEf//eT+RyOZcFpFbbLanUtflpo9pgkTci/GeXl3I5GmkN4WIpBISEFCo17xxCdz7psMJhXywEmULvQwilUVBGW1AvrTeljgLcylJenhxR5RQZQoDCSdV7Gt4eEALgeIbQ2w+44iY3DRe4NpVnVNBSzU4ndEMUI0TJwcDCBZP8dYwUxDn0H7xeLWxAZikdOOD77H2JqEekIcKRrmq/IQAHKmpahsPXWdLcnJsgqeNLi471YHb6qksdK2c6AF03YEb5cYDLPkj6xUaLsM/ncGEKCPNRO7UjDhj15j2Tlx7g7vilAMezd3ifgp5ZAFSqvCpUrFMRE6tBy9NybbzQn5zG2SmjoFMyu50UHIe60kRcyL4H1OOUlurR4lSmWg8pVfYM0XFbC27EncYLKihhvtFeMX/Ii/HlUXerQ6VgS73OA5MAFfStWp0ReweD6rzFQIHmKg0cMvLgGUIDhD4u6eHlWfighGoEDptDjRJajRn/rHNZq1a4VnV8KpwnqBPGPeJ9Pq3W1rKkIQhggHCBqCEoo1iHDCzNpAFAOFPK6OT0VAgIT461hnANINRsmoseeaC2XPVkXeZlHSi52VGu775t24my70oB4YqzkIhrrL/XLwHhTecyMf0rH81GjNetrpt9600BoQa3nKOSDevn70qdbmvOba2IFByp8iYl9U1FGvZXe41aTRgDB0ovhj3wOK7WUEFABE6Z9aeC3QXbxGxwKuhU6HfeABBmRjN5XD5rQdbOdmQ44/y+WSvODyVCWj6OgV0TR/AmGcKi7OFVqyC9/idNGfW1q9+5zvm96q5Xf++A0CmbDx4+oKr6Zf9SQSHFwqJ0j18BAA0/4RVq4W+IptKAvCmVKxtJ9REQ1MS9sRbfmGbukwBUmNuoJ6Wdqz43DghZ6mPnJBhO3nNS98rq/b4uQMgrX5G5SwGhv1/vS52RwtFcpx7t/msikBPm2HxHMtySEhEdLxOAW/nC2wJCHX1X8YXgnAelmKqypEnW+7EBK8hT5ksjsiv5nwggBNUT4jBny6X84uhI/u13/1z+/r2fygCoudOSWrcjrW5b6s0W8mYmGFOR0/NzuRgOrfegAkLWH5FOCCcWkTeVzGdUzsHLYi7Ig+CnU6mx9US32ZFuGz9daTQbpNc9PzyQo/6Z9KcjmTdqsmzWtSdhLkNYRKny7BYmzJ1tj054FoZO8wxZCDcolgGxUIpTTdhM3X5SZ9Vr6lhjByfUNat5ZpiT66aTxfHREeV92aHMxqM8OPWQxT9D7ISOM4YtiUK5cWIUFbS7NLthYBCgEUPNqJr14PHojAMzRkuc4271cpoo0sa9XrOnjr2qb3p8Doe+ZhW97YUJy4Qm4rqhigGhGZdkw3tUj+OR9Cb08fdN59x9r8vksWyUUY/kKbivUPHOBXDY8sJU74JlY+BIG5+r6IC2elBpYT3QNfNotTD0caIqLZ2YJGObqQt11U27cc/AzhYepTIaKp2rmLViBB61gbZPfF02a43YR9Mi5Rgz7xnJxrATXcP4txQQco1b7af3Voz9PGOz3VTgRc8AC4xoMDxkQ3W8tTG9zwNr/Uyh1pvu0lkEzdzeh7nkfKCG0EWXrGaD7FVrsqs2WCP2asS1txI+A3YBW07IXOqzOQFhPQGEQwDC4WUOEOI5vE+ig1buPp1jXfS3oly+bkC4tu2ELr8bv9SpWH0+1X+5DiDRkz1G5+0mijKEqddRoH5cfPPrHcuyqPfnOUOY3lv+/vN/f11rqAwQcvYzAEjnPAtaLertwm+5deblF+ooKtUcNhNRdtgb/NcdLgBDAkIeX7CdOCO0BjEEO9GyGjYSZxxEB7hFcV0e1mQIifkPqyq/uZsr8ZpZtlLixRb6mv6PZn8ikd7KFsJW8TfGq4Q5tTM8XefXBYQOTNO69bDn1mRhPklA6OdvmvF15cd1gNDVr0NgdbGU7Z1tti3DC+cV25VYsJb/aH2S/Ux99OihbG1vy/nZOcV7JlOtV82/WM9qtay+sK/KlJUZUfU/LEhqDBs8p9f7qx1MAh30zWLbD143tDcxX8bLTVD2YUwm3F8QgrObuSkgTIMHZK7hfqdQ4Yd7nrXrawVe7PszgDDZOu7zlZ09mTYtYWD9vNHnDD4zmQbwk+ngqBWyIHBkfenv0oSBXvYWgNCzhMgQGqOPPrqpuCt3MVLbo8FYdyb9N5AhHC0WcjlbyOVyKY9PjuSP/+ov5R/e/xlFZardjjS3NmXv7r40Wi3K8A4uh3I5HMkENDZQEk1UBvWDc+v7gZXJRWqpWA67GVs64cgWylI6y6p0qw3p1luys7ktezu72mRzPpPD0xM5ujiTk8tzmderskQdIOjdOT8G2byUQqr2xR0XBV4EUHagec8QHEigIKIGy9ccgEGalfIsobdXIDCsaoqbQiEQ1TEAwE3Fui+PEilU9XItz+jAoQZIcfVPKFl53SHoCbiOSx2nj+rRKt1k+AFIiwcTD08Wv9f5X1AJ8XLlTWapvJUCCrhtYzLj5mDVlThDRs1UVw0UujiIR8p84HhPBgjdz0zHUYGokjPdFrhr4lmz+CjeBiLbUNjBbHoIUh0VXH9mO1UIBtE3ACuACR4Y6GXpgDABYDoxUXDAI58O7lAMHukcqWqU9tP0w8ujffr5+D4HWR5JdJpJ+Byov1yszLXyfwCl3jsSv2KD4WZT32OtJtIoY73W0Hoe6+2DdYF1FoC/U0e9nx8PLT34gpiMLTLFDraXbP9oJkH3EBw/9lK6HJBCg75j7VaLfa56p6fsjeRtPrAeWk2lv/peJJhEU9cEbPqBwAMSmQE7dBXIxmgsbgKrvVZZSkOW0kA7FgOE09OevPz5z2V4fCTLPCDERAGAYoQDXUVVhP04CMCoKEp7LdBU5mLc9N/9oLzB53LtQWw5JfavJLq75ivyTmyk2EVqVvh4aqBKx0oZF5/aq7QP4XrwWX5/JU4At1ExSncHS2M78SzS4Fd542hdmcWvtZQvZL0LI9q5a6VIMPRtY3TMXC67it0nNgns0cxLB2A7mMWDvdcft5dcewgW4oeOnwJCqVhAxjN6HmCwtjnR2bP5IRNBM3FavZ1QOpPxtuose8BiMbL8SKoJyO8ztdv2hYWDrzHorKOanm9la2dt4MJa8bB1gGeiYOtRhmNZKPctirJjfo74d7/uDKEH0kHb93IF94f03Cre04vRlEC/2mloycp4Kr/9u9+Rb/zGr/NjUA5972fvyenpKRUlGZi2h3AQCsoo6rwACNkIvASRpBlC939W51z331Vzkdo0j6MpeDBRGH3oLFgxymqYA++VnXxfoIwaLRLvdX9r3RoqyxD6HGhQHyq9LYLB0Vlf2JupDdGjq18Z6nSB7b4SSGLLFbQDDfvL25o56421xcYICGZT96KytOADOIDMnzWmiF68O1fXYpg3tSV6T14cpMkX2qewrrI2gQzBAnuq9qPsLMufL2vOc/olXJVrthLOzduGN66e/5V34H6QTxkultKfL5gRfHJ8JH/8778rP/jgPRmCXNZpS31zg43pQeW8OOtLv38p/cGQNFHWI1lbiQXrBWG8owPAx3FjaucqMnx850IBoWYJAQi35M7OHovXMebHZz05PDuRV71jmSEKgsxh0lg2PlBxNNA3cqbRZ3o4I0AJcIZm1jY1mfYJRj+Imxd0Te0HiJdnp4LRztAlru+4AAAgAElEQVQeDe4Y0EL9hINKd9ZpXkKESZ8GTjXuGzQJXBeOcgYIhespIHQDmk6u1m0q+AMYhNNOkGGZTJUGtywfneUszUFnx+mR3sBelS0VXKp0cirmQrDKRzZ1ynxfGgqqxExomUEMPrsBaefa6/PFAnJ/XgdbbiRdgRSfw/0hSzqdqwhC+gqHg0eEQ/sHXQk+Vx5Fsq8PgDYcYHivy5pnAGGIrSkNl0qtmiHEPethq1l03AtZVolv6U4jaxTJd1fFUKr+hTnTWknn3/sazgBxn0c6Z0b+8FYTZg5jXZhdIaTzLcppGUIATVUthaCO9rmCBDsO5cHlBQ8mUERVcKdCdVHPTKfzlZ0IzQ7ynvFf+2XIalpUFRcC3TwDCKdTqY9GkgLCxaCfzRAWAUIz9n7gpWIXeSO5zom4hcm94iM3B4RmWleu6/Tw2xwn5YCwgNb6eQOEarhKxvmWgLAg4OhfQECY8w8w5v5NeuZ7rWpMyq67w7gLso9xFSBcuZECh8ahTwBAGbdHz1FzUdzicjhZemBgkIae9dAG2JIAKCigZLRQnM0DgK42YEaOe9LWenCKPBDlI5cCQnfosqBPoXOCcK/BsQsAvWiNrAv+JODf99QvCwjz6xTXa6Cll/k4GjywV8hYlZuQ1wkIuYatZCbUd/kB42Nu1PsVmwkaMNRmsZzgZ8xm8t//D/9C3v3O7zDQ/ezZM/nhD38oZ70es38IgjPQ7EFIEdnc3KKv0e9fKCAs2dPq06TKs8rOCsOWBqDXzG9q89YBpZX7yNEmeZ3EHnhgKPj/Nqdc5VcEG8uWc141v4YSKwDC80sCwkrTAs1XnTa5+8z4kOV4P76NgLAMHBlVPDNvGojutNpSqyK4PNIs8Qz1yQCE8GfTcaEXGwLmqZhk9tGKA3Ye4I/N4rP2I1ui8WkCQr8PE8xaty4/C0A4WooMliL9+VyeHB3JH3/vu/KDj95jH0KAsGq7Jdt7u4zgX5xfyHAwktF4IiPI2cNJhWgSe5spnVQbu4NcakDDAn7YaGyqjbACF9NS2ouKtAWAsC5bnU3Z29qVLTR/bbXk5PxMXp0cyZPDFzLFoKFWoSBDuBLww2azyCUzDxZh9OwYoxSck4rVzJkYTKYRZpbXrcZRnXP8pIeBX9eBW2o0HLARolnGg30FG3CkZ3Sw0+gYFdsqFRkMBgoI4YSb4hVAmF87tkaIGU3fJBTisIJolQrfpJOuio2mAmeAUJuux6i10yYJv9DI3pqn8rCCwlodPZgiGPZaOW/wq/UiRZk9zfhwHC1jqyAyGhQFRsj4xfoMF3jRZ0tEc3IHhB9epAObA6YqcFMhVZPNyvVVZoj13iw+nzgATpnEnYbC8HyG0JU7UwU9+z6numptpq41AkLWyhiNmPXNnu1Uim4IaLiYka0DoEdGzpmRLjf+vlZo6swT5BqlHULAwGoaU5te4vwSALImEIprDYrDgKqjc63+IUWKKhUe8h6MIJBlBFyzn/5cvr6UNaLUWTAMfO040FdRIDXWBISylDp+5nNpGCD0GsLB8ZEsLi+uBQjTUzvs5YI49FWH9hVn7g1//ckAwjJnat0+yDgHyfpYqXP8EhCuAkKKXFgk3GpkYGMxVHB8HCAWzQvfU5LpWxuxL9y35QBYg3POJ03BmQHqeCjF58O9N0wbIEQi/DssKBsCWx4YRLNxMGDYlCrWCNmeNrMemQkBStOp0IBZyJm+RkB4w52pmaJiGL8u6FJqP6wu07OsBNGg0E7mmn1tW1shOy9xu651kAaU08d4XYCQq8HLHix4GUoiYKdxnzZP2V5xejdkOS2WMr4YsI8fXr/3L/5AvvXt32RW8PHjx/KTn/xExlCcXi5JJUUt6iQBfvCDcC4Mhzhnxtojueilqdv4mzLnOgM0Vi90a0B4jXVUJHp4jY+VispgfDE+oeUWyjEgUgfqLCmjkWOQAbe55VsGfIO/cNVNFgBC9Unc2Vho6w73ecCua7bk3v49abfacnp6IoPLS/oL9UZdxWUotOcMili/TiHLNQyUsmy1Btx9PD5vgFAHOIYPC9blZwEIwc4GKOwvl/Lk5Fj++Ht/JT/48D0ZUcilIvNaVTqbGzzIkCHExp3Pl2w5gdpDbwXB3oN0EEFza9FBVA9c6Raq8bOQKQuy59qHZF6RFkBhpS57Wzvyxt17zBDiOueXfSqNnl6q2ugQGRYq9obTSge0wE7rwtTG4U45SQEhDmj2InTQanNRBOr4CN5iwABhADNJ03rSPBIRD/2c3muFap9KFU0BIb5P+yLq+xwQwhDCYac8f6B5upgLWDsq3JPSdXw5jafacw7XjYBQs2VFgJBZK6s1BOAD7Q8v/Ls2EldlpmJAqCCtFBDSNhhV1TOEoP6ZMmcAPogQEvBoJs3nFBlbzpPRjLy2MX8Ie2Yw0HAXc+uVNc5EnVaXSvwXDe7Z2orlBEnHR0viJbLIpHki0+f1BxaRDEIrBiJ5314LalQKHwMFsJqtBmjHOGMOvL8iacwe1LA1pg6m7rVw38n9J2yEwEzQtW1g0IVmSsk4BcbJmki3Oy0ZDYakinrQoo36Yra7WBIs4ln4dw6nqgtyjvAslk3GGvX1j3U5HI9IS+Xn7D51ns1kUmBnKXXsGdBFp1PtQ9jrycuPfi4OCCsE/wtZOkUN69f6fYbaSM+DWPYTfy1y9z5NpqMD36vO4fzvV2K0YewsI1wSXfe1fhXoTcfA9GmLF0cJkImUwKID76ZPe8X7P+UMoXdXCnfFRaQrSenrWn+OzAicWjg+ePnaL5rLsvlI16f+OYPGk0ul52Nuddg5EzNPBePp6wUfBQjEfkTmAY5+q6FKyWRcGePDaWCoB5y6UIwjQ7zHuhSzfMRr7ZPgR/BAPdKvsNjXTXY8Env9y2QIy5bRmizjbdnjRfNJu5buy6Q9Ac+DhNKfBk3TjGEI+CWZtTQ7Vpa7uc6Ow7VxBsF/INOGtFH4fUr7I3Mn5zv5dT2QCVCItQ+f5tFX3pb9e3fl/Pxcjg4O5cXjp2Tu4CxAI3joRih7Rm2WnwHYN/xeAMJkb8VniHXwXv/3qWYIrzGYrxsQYkzBxtne3qIS62Q2k/5ln2Bb5ybO/HXOLwwrP2MfKw57FNmJ1TQi1wRbzGipRhEgfPTgkWxubMrR0aGc93oyuDjX9QRbY5RbDzQTFXuZ8ZrzpajthFpIImS7+VzANaMs+klnCPNMkjjKvHefstRxI264DcfnGouy6C34bphqVNABFF6KyOPTE/l33/v38oOP3meGcLiYyxg9iBCRWCzk4rzP/8IRncOJR28WUhwMwS9VoKPT6tAY6EsHG8fBjIBQMzagEzRmS4JC9CXc39mTR2++SacR2YL+aCCX47EMphPpjQZyPhrEPoQZL0WJfekrZKm8v5tlKhwUal2UgioHEZ6h8TYGKwbOaHIUmYFza829ValoqZLE7rCHO/JKZDWkcHw15V/jn3Gf7HGTAELUwyllVIGTgwkaTLsu2iDg/tnIOzUAS5HxFDVzqpCFWi804QTI8ho2N+rMWBmN1KWbtU+LSizj/hC9wbOhTk4BIeZU+/E4YCkFhCbI5iBbqScKAkAZcBDnoBb3HOWB1Uh53aThyiB2k98mLirj1JPZFI2Tkckeh8bJPp/+WY1j5YyEvYkuCQ2brt9Qn5DQeDxzqAI/Wca5H/jqn5rCqDsB9lx4foJdy/KhgTzuGdEz1E/gzxAXqgH0Ga0Se4agnhFTNL1ViXY9hGMAQoPrfve+C+N9pPeUrUNNHc0sZQmfwcHd7rRlCinwyYRN77Efup2utmUBIOwPuN4IZNkdJSr2esYXY+tUIDgeCDJd9C+oDovv4F1kPDBkCBes/Ksjcw7neqKAEBnCAAgHfamYyqgCQqWuUd3Yx59UJz0kOE85mk9YJ9ehzdzS9hZ/rHgt3uYrMs7iGkB4FRjkGIXoelIHnL8pLrUyFzQXxU8+a+GyNTTPGz79ZwAIi4ACe982m6z/xZqGIwznFjYUATas97LXVXOiR1+5uEEUXSvJnnhWxVT+wrzZ2z0Iw/sDgG02pNKsSw1Zm3ZLqs06HTcGQJEBwA+yRtO5yHAiy/FM/0yhtdCcSv/MHw0NhxCMpz5DltMAoXqq5YyO1w4I19chXjUvRfO57jMEfjgTZ3OpogcuMj929npv2eCvFLBu3O9wO3Zb4FG2Dnd2duSNN96Qfr8v5xcX7CFLRU9bP2U1q2DRAMQCCAJQQhyGonTLJVVDL8/PpX9yRiX5SqPGZ0Y7E46VBY9xZsBsqc8CJpUFH3KeXtjuZsMLwbcFu6+ai2D3EzOW/8xt3PPbzktZbALnKvydBw8eyJ39OzIYDuT0tCcHr16y1vcmgDD4zSVn4FrrGwI58V1qmkLREX18rYeBTlRdao2GPHzzIQHh8fGxXJz1ZHB+bgrbFak06pohZ0InodhTiLj4fGGZWsnvNGjxeQGExVA7C9qzdv0zAYRwLXE8ARA+OT2Vf/cfvyc/+PkHMqqI9KcT6c8mbHOAzXl+hvb1Famjj127LRX0JcIzENmb2AnaTsBRtXyLJ08oPlNZyERUPRAUyvpsKY2ZSH1Zkb3NHXlw7z6NCJzC/mgkF8OBnF1eSG8IQDiMGcJkFLkYcmPtIjaaXTK3wx1kDUMpGQXUVkuxY7PjGVNqX7q5PCIGY+fgKFWX9B41aU2hyVKFww/Xc8UjVS5V+mgEhNpwHIAQt4nfp20pgnNtdW7q42YfHkYBVM/JZExDjD5Rfnh4bRapntbsXZ9ZNy2cmEyGcDxm/Qjuz5VWPWuJqKGDPY/oUFHOx9sBYaCgaJZU6+O0+TsynX6g4XoUI7DoOrODRiv1a5I6YM8bs7nIrDZDdlXVRUcEs+6EeW8hBxruKnnfQF9AaYYQLQ6Cm+teXxFV1QChixUptVXnxa/vmU2CSwe6JmCkz1ijeicywzggEfnD/QNwgTLFBrlOH0ameTLl+oWoTHimkKXMAUOz12w5EfovWoG3j6V91kGlAnBTUDPgzHVAOja+V8Esm/cmrTfwfFR9s8w3jDsaOvucpePg0UwERCArfnZxrtlR9i3M7lvSUnEkLBZsW1ObTKU+mbAxPQDhiw8/YoZwiRpCdzqhXGWRyusAQj5v/gTMKbbdEJ7c8O2REr7ug3EvJNmSHCr5ZAChhvVi9jvJcgSQUXRolwNCZRYoO4DiGrdNwwRv7tOtIWSVRMEjwxne3dtjcA0Bk8PDQzk/v7BaqWz9dX6uCRTWpHdCdhCOTiHYt/H2OVG+YwTs9udqoyG1VlupWEl2gPjM1ZVbTam2m1JvtaTRaUm905bu9ib/DibKeDKR0WQsy+lMluOpLM4GshiMZAlhEShDTtEuwIEgsjxZQKgJAEsBZAChD0C0Ayvj9AUGhCwZgEjeeCrTwVAa3bZsbG/JG2++STAFEDYc+hk2UrroOuVey56tEyLxc1YTEloug/VTtufeeust+a3f+i15/uIF6/56vR6DgNrTWUsOyl4ejN7e3pa9O3ekf9FnUGR42afSNNVoadQ1qO1ZLz27xxwbnHnmHNh3rX6f0iatHKSEFurspy8aILR0aeEQYyQA1nd3duS8fyEXZ+cEV9TnCImYUt0fHdb0yq8JEPp8eYomaxsVuLUbyiZC0IMK8FD597ovBo+VEZa4M/zLbQDhKjtFfYIY6PdR+DQyhF8gQIgMITQpn52cyP/8ve/K9z/QDOFgMROokNZbUDNcyNnpGeeuCiDTaUu12WJdnxYSWbYC5mZZVbl6+xV+rYBwKZOK1lKxt9hsKbU5fipyZ2tHHt5/UzoQsqnX5XI8kj4A4aAfAKEGE7MORpHqTxq80OxJVADV7I26+qzFchUkq+EiaCFAigelG1p8Ft8O0ATD6JEvGEeAMFDlgpomvsIai+MLqYRJp16f30Va2LPRXnAkQqNOaxivwMKl+ZUGS0eKtM6krs62OAw9sm2j8YhXbVrRthfXpkDFQaFHIpm9bCjIwHOgnQGGyjORCgwVwIbaRo8ApXV3VlumQT+/RxWW4Rha8ADP4dkqV1ZjfDhRsIt1CmosIriw6y2WfEYF1kp1RbEyDi/UENYbCixDZtAayut3mwiC0258rbC2bdXh1rdl/30VuKqoj1N9vQWKHsBm6BJ1PgAqZBEwZ+DUAyDBkVS6jAFCo1yyZRdqUQEUMReoQ7R1qgdeGt6Md2rVglYzq0DVa2lDxiEoczkMNoffRCU8c+6ZQqrtsp7Etr9RW3HY41awTmroX0pAqOtJs9PzIASgVGRkCCcKCI2yzOwp9yWyxLr+kB0EIKygCB3ZQQDCwUDGJyfy8qOPZHBUoDLKuUozhD5C2QyhOsEFBnuNY16aECv/xVqAuK4PYSFoSO5XAzLxZnWZRttQRE/TtZh9wPzjBuEdD6ZRadHGyevkOMbJCb4yZmsAIXtLxsbBIcKc7Ncbomp1LgrP3vL7KM9u2l6w6+kwxAdc2XL2K+zf/f39EFw7QTT8om+2Tqnx4ZUfL5+TQmxtNpDTy7BNpNKFx4u1/Jai1yJfL+lguUFdGq22NDe6KuZQ0/ppBHZZ609BmAU1BCrNhkC4oorofaMuG7vbPPsJCKdTGaH2C7Vi46nIxVAqw4lUJ3MZI6t0cSZLgMIZgkRphhC186b865n6kPWMjB+N7hdvwqyojJalXP1yTkjZe/OyiXrF2wYqyj7nJRjzyUwmg6G0N7uyf/8eARiM54sXLyi6cnZ2TiVOngNXBEucIb8yBmbXyQJC/1wE6chQMoGzEhv36NEj+Y3f/E15+vQpf/oXFwwANtstWcwRPI91+fnvxPPBR+ogQ7i5KRf9Pj8PZkno++zrkb5RlboRVG6fTLR0ICml8WPXg1E+e1lRwKygi9+T+mzFv/P3hCBbdntn5v422UFcoCxD6IFh2Ar0XEQAAHMd/KCSJer+0s72NgPHl+jTOBrKBD1+qQAc/cmrA0s2ArcChGV1Fh6y0lKRMLYeRAiaKr7wPHALfYM4VwEUushh6fovzhCS/GPnUvTbUt8thZivAxDmF086geXsg89dhhDZQYBB3P6L4yP5V3/2p/K3P/sJ207M6lVZNBqysbXJ3/eOezKeTOlYVqGICXl/rD8eOA4Iq1K3baC0OpxFEJMRmeGnavKvyIDNIBCxlOpsKXd39uTtR28hH0JndTAaymAylsFsImfDS2YLvV4xPSS859BKqjxpOOsOExxLB1hkrqSLzOgK3ken6HBRBbUls1EAIZ61YXYrFGLHQ8WpmFyyENbwrFcqGmKyuHAIYRSRIQItD4fA5eUlDa9n8EhFYqNvlR6AY6FZn5hdYPsPNvVWMIdnd/CqnwJYMWeRZSJQ+FrImCIhCsbUn9QCcs8OOo0F9+jXw7+x9YZFeLzwXsc7bogICmMWRoMFERD6d3oRss+Z1pypI8TspLfGMGCtBt/CBImH5hRdr7Fmr0gCjIo0XTHVM2Z4TnM9NGOXBX5KXVJV2MzLaMT8jEU7KRoB40dlV6XlhrUR7K/eBw8MUKw7XYJ7RIY1WtpkBM3Hn8eKO+XWK5IZwhVlLv0CErI8+2cZPm/v4caRa8AjNgWLPdSnUiVVqap+TT4rosxJzazXtHqfQadGe7YP46EHuF4L4wSRDQDH6Ux7U8EJCGvVDhOMU61WEWqyIliDnoeoH0SWtN8nIPQM4WofQqWmeYYw+D5QwrJXKj69OgzZgyL8fs24rauZy18/62SUfFeRIUrml2vIMsjp9TzD6/sl4/ysimNmKMfBmcrTZpm9Mul1BIIIbGxPGIAvTJmVHOak7FerXOugH1IwCTaS1MpVVeGSochuyVJcsAYQlogp5b9PnZQs8PavU9Ojv4Oy896dPf7ZW7Ug4x96kaV2JHXI14BBOldUNIbSMyj9RqOj55NEXxFgZOuhGiK3ItWG/h2CWxhb1HU1lYUANg4CgLUG9l2Tv8fWQK0/5ZxqVVkgoINzW6AqvpDW5obU202ZgqmA4BvWwXQulelcmmPoAiylvazIycErOXz+QhYAheNBrB8E08DqfEnjDqDWbVc6T+VztgIIr7k4lEpe9Lr+/rsKnF11K/g8bB1Vm2czzsPbb78tf/iHf8h1/+Mf/1hevnzJzPIFgBRsHin55RnwMql8fIQB3Nlc5sOx1FoNqbVbVvKxsLNu9Y6R4X748KEcHBzwPhbzGfdqq9NRlXHQgte8wvltZ7yL1xV9xEtDPIiqbQhM5M32h/ssITDpLJZcYEyH6DrBgYI7WWvXr5rV4t+XAkIDzffv3Zdf/dVflVevXsovPv44BoLXZGB9TjmvLmRnX7/iB69Z7eFXtwGEa2jrzDwjiUGmj/X8NVE8byWjz4DkQJI0SEp4PPgW/J6SwEUZfZ5rgAH+mAxQz8gHKt3v2b2v3s3qF2pgu/RG1iyQLxAg9OwghurlybH8T3/5F/Jf3vup9BczGaLeoSqytbPDg2M8HDO6j0GZ8pBA1i+2fsbJwSlALWEYUky6A0LNENIZRPZqUZHGQqS2ENnpbskb+/esF9tShqOhZgnHI4LC0Xy6FhD6JuGsWPAiNQtqoKymi9EKnb+M8fBMUUH0nO+FmAdqqVBPB2WkmrZhgNPvDne6KoJT43Q7V9hEAa2RatPsI6i4AAOIGgHQARCqOqjeLAyyyzQTEHrTcXPM2eKAgEHr9Xjw1NTJzgBJ/5yB2Aie4KDHthpQQlXaaZs1BBCZAa1UxWB8/FRgwHtOBp8mB6oCKEwGKL+10gOPhiCpjVPDEMEqM60uVJMIvYTLBzqtgmWt2VQAxtqeusldg6YyRsN0pc9AEAmKmipu46kBu2qeVpgopgL4KJg2kJuOcaLaputUFymfqFaTrc1tOnmoo2OriYY2e1ajBhCsc532pwJIJnXT6wuNAoQ75jowR4uKohou40sBrwn1OMgMAQBrR2IUPkYjjcbrCq7cR3bvQY3O1qaLAPlYaGbZ95zeP2k+BISqiIbrwimiqIyJcLCVh7dYQRNsAEfcOwIfcI4sQyiXlzI+OpbnH34ow5MjkcGl1S2hR5Mb+TwgzPL0M92IMs4Fd3yxkf9EAOEvRxl1JzMEdNjLUTPgHlBKbWTeL/YATcZ+FQDCwNAP7QV8j9gCKwJ/Bf/GCDlroStaO+yAEO+lIFEiGLHmqM3/qjxRtAYQrnNuUnu1BhBqMFrHADXirMW2MgTacKhKe+AuczDlDGJ+rGxYUX+DYOH2zq5MxlM5PTnV7B4CetOhslpwroDBUW+KgE5ea8iy2pBqq80SDzjzDDgiO9hsUTFYgwmWkalVVTAmMHqU2QMxN5WG0bovQYYJZz9YJDh7JqgbXEh3UZWOVKVbqcnp4YEcvXgh4/OezPoXspwMoZzF2kISwHgm4r/ZWu5sTVDxnHGcrwniM+sDwYxPGBCmgbuyZatHowY8YJsRZL179668++67/AgycicnJ3J2dqbiXUbB5/vTNgvp0lnbi5LUGe4x+BhYS1yTi1kpIETAYHtnh4AUgUqsL2Y2KQCjwejX8fJzXhk7yiRRX02DoGBMwX/BOIBu6vdRaza5n0LGMbmZ2wPC9ZnE2zxvGSDEWGIv3tnbkwcGvJ89fWYsp6XSagvmOh+McBaH39vnARB6fCqlObv/l+0bHgGh3r/2Vkxf6iqto9EX11PrGoj2Q/9uPz7NwRZ8CQg5NDDqDgjx55enp/Jv/sP35P97/2dyMZvI+XQkl/OZbO3uSKe7oSqBQNxojTCdyhBFv4gc0vnQzBPndGFOoxWY0imtLHmgTKpWJ1apSmsJQZmq1JciG82O7GxsM/OGRT0AGBwM5HxwKRNELGsqYBOL5nXZeIYwvyHCFGcWmBlhA4RF0XOFHavF7JqJ0t8x02dRebuLUlvBhRj6MqkTrDRVi0HQkOsLkVqvK0TWcTBQQOj0DAJCUHjMWDogdKCgQNDAgKl1+fXgeOv8Zel7aQ2hZnViawnQNxAIQAQT4BSgkMCAlC60xVAVPQUGDgrdl8s600WAkHs9R8lJDdqK8bPoDK9FtVqnNSb1TJx4/W7NQCpNkTVrBsCgiglQyCgtavcGA61hqlal2+5IvVaVyVQPn8xTGCD09js8uLgONHupQjSe9cT3JpReV+XLYQwceNtbu7w3UGtwTe/3SAIFRJZMxAcUWB4UpvyKDKErtWoEVe/X10DIpgI4mwPutaCh5YWDQfsO5farcA1/TKCo0+1w/QSQboe3L3ynzjLDZwq4VPvEoR1ap8Rm8xwGqx8BQEQ9Eteoi/RYMABjizGqA8xjXqczyxBOmCEcHR3J8w8/YmP6lQyhgcJshrAYEBY5EWVS87ZoS/b8OuCR/Ug2o5drRll29SRTbAbQHKiKCjSwV6gGQHxvp3XNvqdWAGFBjRK3Umo/k5rKELzxTJ5FZAtvOwdyQvbALJ/K7kcBAgeDrIkpyS6WGdzPChCqY5veldqkUKfMTg8FdNb0M/lAQ/K7ZrcjWzu78vbbX5HLi0v58P0PSeHEvpsP+7JYoBi/LpVmW6oNre+vNFoitZbUul1pbm5SYAy2HAyXGOBxdoMFtFxFlNoAVT1zq5YhxPm9mLH/MLKOsDbYu5PRRJbTuWzVmrJRbchGtS5nx4dy/OqlDHo9mZz3ZHFxodTRxSyAQc8QauBLT2xIR8XXFwwQ5vZQsU1RMRkEtmhLLWsLeuUb9+/z0VFvh/OWWgJ2LmntXja4k3Gc1wJCPQs9QAwbi7ptpfcXB71cGMm1ETxgyoBTTiS11Pm5xi+CPTJA6HX29I8QoG232Drr4uxMLi8uSHtlcIRiebBx2qcwfYrbAMKrM1HXeJiCt6wDhBT929wU1FqCVg4F1nanQz9kYireRd+aB335xId/5hOljK4JonHXliVpMwg2C8RiEDf31FcFYAseNAWEGTBol872kP0SEAZA6CqjAIYvez35k7/+T/L9D9+X3ngkZ+OhXNtVvhoAACAASURBVE4n0t3e4sLd3NhiLQLqCfHvQzT+hsT/bC4T9tVDtgy1PjGL4JPMiCJAoVNGIWKyEGksK9JYVqXbaMlGe0O6KMRvNAgIz/t9OTnvybxeFWk1FN8z4xBPyjwg9Kh+MSD0jGASYSyISOhiNmpUWJtWjGrcZI/Is7VF2vuFXNTsC1lFt6J02JPMJEVDAuVQ/0yKDsZ0Yv0DrQ8PjTSpqqgD0b59+cyRZzwCPTW5N89LEhwYxVFBUwSJHnHj86HexFpt+AEFgOhAK2R0+B0Yr0gr9GhMGjHNG+7rAkIFNlkNBfUTzepQACVxvqx5e6gdZGQVAihaxwlAqLWV2tYDIi1eYI+sG66NaKpH9N22+f0HmwYf0LJ0pEa6R5inrGSURrNrA/O0tbnF50PxPanFdOoxkxEQIkCggFAPQGYIXZiGEXN1OFmzaKAQ36R/LweEHEXPLBMAatTVs39KtUXSxrORWh8cCsGT+lxdU/Y+gAde17KOlh3kegU4ppKYgl/8HYDQlWfTA4/ZwTpqzUAbXUoNKrWTqVTHY5EACD+U4fHxtQGhgnadB98vnxYgzILAeGqycipni650QQyMUWW32WREH4EOOJJQ2GUPrxzdNwWEHn1N92EKWvKAkHbOAFoAQIHCfb0Mp6WM7VEtS24tgtTZTFgOuQj5dRy9TxUQpmA1oZVrbbIJqHD/WQBQBzwzzSqAZuugzPGpVKW7syNvPnok//w7vyvHh0fyN//Hfw5K1bS7sD/NhjTaHWm2u1JrdaTR2ZDW9i7/XIEQHM8NC1x5BsYCm8o0MCUw7umqdEEPbTV5XuE8vrDSjcl8Js1OVyroHSYVGQ9HMp9MZQOAsNaUTq0m50eHcvLypQzPAAjPZHl+rkIzSwOEphqs5wbaxNiZmxmdLwYgLAtilq5X2zN+nmP2wQzav3uXAeDjoyMLBGv/PVw/LeUoBAklgNDPLPgN3U5HbR7s7XiiZSWs7Vz13r1tV+bsC3XJto7XCd1cabziGzIAJ2gMqDGE2umbb74pvdNTtlZAUBrPxFpGY80knoAGYZLvvo7N8DHmdW5qg694znU1hN5iCoG8y/MLKrC2ul36KLDdpdnglLaeK+X7XGQIvwSEuVXxBaKMOiBEHeGr8zP5q7/5P+UfPvpQjkeXcoG2D/OpNDtt2djakr3dO7Qdowmyg5ohHIPOOZmyWT145XAonTKqo6KDgUwisoTzqkpc4P/1xZKgsL6sSqcOQKhFyIicgDLaOz+Xg9NjWUAYpN3UaKVnBX3IqTxp3xTSwkE3poT0pWHPtO4jzKDxn4voYk6Vc7qEi7BgYzNLZzQ/N0khKmeGUx3vBak2rtIFQAgAACCiN2QZVzrmqkjnjVkBwJjZYkbKuNcQw/F6OmRorRlyyBxZSwy2vEioGDhgXLxDAZ4WilP1yZunk1apgz6AgMdkHKiWNKIGZKMISOoUZoFxWYbQndF0B+WzAprh0ECAMslUbCS8z9AiC+XNEYNz4yqmdgpqhBSU0VaTdYSa9VXg6/WVzKogW2H0Lj9QlBKMA8OECUzgiDLJDq6Tk4j3mGQ4VFxmtS4K89DtbND4Q5Yb86diRQoIIdaENaNzoxk73Aju16/PdeYAxw5E1ZxIRBRChBjZbZN2toPFM0i6hl34R52QWHuoX+B7wDcWaz3MkY9jpbMZKKNpL03LYuM5fQ1ibCDF76AzXQusHwQoxNxBrAbgFO8dT2QJ4QpkCD8AIDwSGQ1WG9Ov1BBqXQEtk2XT1aYUOEWlsn25+uOM+V+fIQzfk1MIzkYsr+9N4Xqgd21ubZF2huwPJL1B8wLNSinnBvA9G2/Yk8q45gC58ALvz+1pzkFyQMi1HSjSJuQEcZESOlt2eOwLyZwAnVek0W5pXXZT5edZQz4YWB/U7LwUOngp1bcUVa+bl/I2Dlm7lKshtPNI7ZBmNGjnKEwWAWGgLjkFPnVYDRDyKYsAIf+tKp3tHbn/6JH89j//jpwcHsn/8zf/l8wQFMGv203WhaGuv93dIJun3u5Ks7sl7e1dgsEF2SFRyEVrnBchm+/Uc637r9LOv/HmG7K5vc1z9/j0VJ4fvJKTizMZzaYsI4EwDei9g8FQpqOxbDRa0qnVpV2tydnhgZw8fy6j8zOZQVq+f2GAcK4ZQgJCL7VQqljBDrRBiQNGW2eW6Cb1PDpH8EHKqI65bMWaLVgGAANFLs3iF9oVXSvwG+DrIEOE7C3sH7KDqB/0koFgU9cognINFABC/yzsa6fdlt3dXfoUUPIcjcbsTezK30WPi/XCfrnWNoI1j6D9msJrUWP661uu7DvTwLH7TXjH5uaW3N3ft/YX51Tfhu+Ekh3dazk/I2fL1wLCMDfWUN0CNgV606WP5XteBRty9iFhlRVdgGc4WFnNBkVhpsMhBZsQZEaQuuzev8wQpga02K5/mSG84U7E+k37EEKT8tXFhfxv/+//LT/8xUdyeHkhQ9BBrG4AlIb9vX2ZzuZyfjmQWbXC5vSo/RmMRjIYjmQy0QxDvQpZGZfFXgWEasBQO2gqo0uRbqMt290tRoRAa0GU+/SsJy8OXzFDiEPPAaHXkqlXFzNcqUNKZ5+oIevshYXi9MP8kWPZQT92XPyDDi5qXkRbR+j1tY8gASxq7OyA9qnQYmkcrjXSPAm6UIwPx9sMGfvKWJ0f6/+MF0/AuIxtKnBNAEevcXP2Vioqg+uzJYgJz1BxE9Re9hCaSKvR1HYBOUolXWRXhDJZaver4DTgGnDY8dyoO3H6qVNYlD6rEtLxWNcDNj3QCIoKDkjzzgtXMJ12G6sl+1w69SXSyTwKh8NKQTn69yn4C8YTa401lVWOIcYcWalGrc4mr3gvDpcL9gwbESSGpyGwCqL7vuzUgTEKMOltru1gYMd7RQahmVBrmXVw6rUmxxbUVbwX96i0T3UGHbDomjC58ABr3N2MmQfP7KTRznUCMp5FcgEcfC2cczjp2hNKW7KkYMHNsNKM63Tend7MvpfzubUDaYaDO9S82t7E3qAwE4IW6F1I4aCUMqagsg5QaICwgf9+CQjDAsKcwNG7d/8+e1Nh3j7++GNG1KFUi3nBj2d81Wn1zFwxNb4MEDLYxGBMjTReB/BYP4jcl0W0CwEh/hFqufOlMlC2tkgNg6OHtQUxC9RQFb1Sm5K3HQEurFBNXz8ghIAXYzZWO5wJUCUtOni/LGu1oEqCfJxt4LV7hnX0sc1BJaMDNYDb23LvjQekk7168kyWkwlBXm13h5RQBG6R1etubkqDWcKuVJotWaDWnZlBsaCg9gHFnAWb5V8Hxk61Rur8N77xTbl//w3WEH789In85L335LB3wkDwnXv3pLOxKdVmk4EsZAm7OAvBYlmKnL58KUfPnsn04kzm/T4iiiJzVRulWnACCCFiU/zKKktzSCzQprXasaXNVe4P54gKqtr6aPV1fUCYt1H5a2n23O6t4LzzQFir1aav8zu/8zvy5oM35RkUPZ89k6dPngQhMj93veQhHyz1774KEG50u3L//n2yTBBsAbACMCwDhFQ9RosfqkWbrgAAIbK87I2rZ+vrSqjlAWF8LuwbBNEj+8WF5gptQwkgDMDNPxSo7hrcU6aX9tNeCYKmtsQCeV5yQeVzC3h6cNTV0DG2Ue8pN1Jgd0EYDW2bum0yf1CuwXYbbClDjnnh60tAaMOypo74S0B4lUXM/T4PCIdQGT0/l//wN/9Z/vHjX8j5bCxDUAuwMAFqmk3Z6G7SeRtNZxSVmSzmMkQWcYSfkUwNEDbrCjx0QWsUkO1oKS5jUvUOCE1Upttsy/bGFnurwEjiwLq47MtR71SGi5mMoX0WIqi6uTzDw8PBso4uYoGvVmom37nCitDi1rRtg7851j/qAeRRH6NZWi9B72+jNLe6TI2TzyiRxzCNouitH3C/KqqBako98fVw0AxhEIQJIiSxHg3vhtECkAFd1MEXAVMiMc/7sVosd+QBcDCejVpD6xdDEsDvQsFuyPYYFMIz+v1STXSxoOCJZh+1jpBCO5YpBLUvGPKQCLA2BxkZ/LytS+TTYwlg8PW0DifWG6pTqtlCjgtACXj3BK3aKFnBH0BezKiBYgnBB4oCURAIPQxbsrO9w7GFYWe/pOFQFQ916YT16+0b3HUIIMuKnhVYK92K0VO7JuvwvBl6gZXH75ABBM2PqwJKfzgwGO/wg0RDkCFQ4eNh/xJ/kxRhJ2dQoLna86R+CrMFC0SOJyFDiH6AABcYLwWFOtfujOtW1Po+CBZhzIZQUkRbiIrKjmutbNxjzEQajdXXGqPPYqI/TltLEnBsOYGsKePSCCAttIZwPJYKRGVOTuTVz38hw6NDZiHabTS3r8toMpLZHNnuJXsXQpCGY8tJy2cIiwMVpeVrRZmcjH0tdpPCmIcMXDzxb1gqp9+G+ZjPCaZ279whMAQ4Pzo64nzAIXFQqJlfbxOiwE5/sgdDQrIozNowoo32Axub0t3o0rHk3F8OyFTIv8xS2z/bl/l/KNIl0gTYYZawzWAIXmiGzQBJSfaW2QHnkYcsge65PPc29ghdub3kvkrmLP1IrkyQARoTR9rb3WPvQQokDYdyBjEVtGPwgisL5gAUul3RS6tggmYIzSHNaKbYfQGAA3BtbsqiUiXlDzYOc9He2ZEm+/c2pdWFSnVH6sjeQcEXa92UWxHMa7JOvcY2AAcvXjITgTpqFXwBCMAeE2lXG/LPvvFNuQtAWKnI02dP5f3335M+QES9LrtvPpC7Dx/KvYcPpXfSk/PemTRhc601zNHzZ3L47KnMUZ89uhQZDUXYc0wzhHB4mSG0TaEgLTsHuj6VzcBzjsJgSfASsjQ5NUas/z3rAYkh7aNPG+oXzUcgm4b7IN17kXlCG2U9MV02Pwgz+Z6xYCHXJltNLakA6yDQA7JkXBQBQqsTZ2Z/c0t+//d/X9555yvy6tUr+fDDD+WnP/0p9y3KBKjAa3ZTR6d4nSrwyP4uZAjBxGo2yb7CPcHOO9sEALkIeWgQY8EWFd4aSymamiEkILQ1m9siZZvsWv/uqyAARNafW8DAgLb/rgwcx5UU/UL3D0MwIJddhA/GOeTZqzXN2Knwz7DHPAigjC0dM55/1h+YZ7xpCXjpA84t9OVV1pWFl33Z4fvRBgTf0ayHNl5RiKUEaif+ZVFWPYxb0WinVNPUIuf//Toov2C9ha9cV/0QqBDcPfaRFPnanzNG0ryb9L6S6xQ3psf5kNIOgtfmZjcpdIzBIB7tiZ8Vh1Hb4WTOx5LTTv85eaaswV/5VAjcZ8aGAcSy9Mm19tKN3pQHhDh6n/V68pd//Z/kJ48/lnGtIqPlgj+UomKEXiNDOGBGi7mMEBm25rQAhWyRMF8KACEyYhwWUuysronAMDr3UBfFD4rLCQg3t2R3e0c2NzbovODaZ5exD6GKyrhYSM6gOx3KNp6CK/3Jv9Ql9BYUKsTirQIoi5s0tFebFw8hGIaQ6UjVI03xMs0o+oEGRwdRdfZgS2T3HUh5DeF8Hu9D6YnZO+diZU9CleL3ZefOEaOIFkEFKHTjoLQxGPLoCPqVg3EFfYsZTe1j4wewq3m6QIXTQ9Ol6uPjNFUds+h0o07BJdd57SKF19wkpdf3zFg6HHY28FNwdABUQWnFAaqAUCmji6lmRwC4QYNy4RJvhtvtdJmZUEC4pNLnaDAMlA2Mt9eZhXqzpPZMIwY6XjwQKIoSKZkQ5sHhzu9OegSlj4t5oziD1Qfid8gUc16Th/Y6H67fJdR8o4hz5pBMAAuNWHINXyv8r5ktzwIOQf3C+CHTjKw1W2DomLFli/VX5L0n6wwAGxRF9FHE4d1pt2Rv7w4j0IhGe11j+E7veQgHq16j7cQ6Mx5wACoOWDDEbDuBQ9oURpklHAxk2uvJ4cePZXh4IIvznuzf3ZeN7U05Pj0m7Ryzh3YVAIXKAI30QK7xQFsrsBNlKO1KQLhqilcjlll60YqNSg/p3LEQot0AeeMpKZfNzQ1VIK5U6EjiBXAF4ECg76qgDrZvIdjCdVGvU6Xyzt192dndDWqIw8vLQsU/XSrFY5vuEx1Ss2lpkKuEhsq5I4BB+wtvTg1HFdkMcwTtcHdWwY0OSHtzXsUvvQZ8adwzbO3XvvY1+ZVf+RWKgRwdH8nHjx8TLKvNVqomgYOXJATvwur2DAwC7CEjF4JNvknBrYVdwRx3ulLd2JB2tyPtTpd0wybEZCC+BMDXqrNX8LxSkeF0zh6CjVaTNWSdDgS1GnJ8cCAf/Ow9GV0OSFeDyMkS6wbO7mgq9ZnIO1/9muzu35V5tSqHr17Js48/FsG1trZk66235avf+qZ869vflsNXh3L06kgqWGcAMsOBHDx/IgdPn6iQzGQkMobK6NQE1tSh9iBNwSmnJsbPXtjNxZJ97BhI4tmmJR8KCOP6Asj6+q/9mty5g/KWpTxHxu3pUxW2Yv0y2DkOCu07vIYVAj1Gy2cNndVX4t9gF1UQToN9dNwRHIbyJYAq+vcam8JFe1TJs0BTwBSiEfje3t6RP/iDP5Cvf/1XCVzfe+89+bu/+zttTg96pK1tnstrxFyYfV7dZhxH1zPTcVbGlgZJtMY8vrJjiX9PaaEMaNPHiO0EiuzWdfBE0V7ULaFq31l7kAe6yfuSX6UAUf9sz1gkxmO6Ahpp1j2M8xt/RosNZOy4BozW676NZlYn9DFcJdt9Og/Gh9rAVksuLjTArMGrLFst81T+O3eOzH9aGaccLfXaNm1dT88cILxOHaX7otf+/hu/MdbdEaCV3FRWlTj3JcHG2rrPgLR0rWfXfXHmW5ublUO0XNlBUDm/8YOHD3zmgPB5DhBKqyn4Qf8hGtSZpu6hMgY66RB0RPDRpxPtT0hA43x2M+lBg9YEYWwX8CAFIMQ5JxVp1xuy0WxTaevO3h0a7/7gUg6Oj+RiPJLL2ZQtLvLOrWdwwoazSTeWTq6+0JpcAywkGy5Tg0fQFPu+qUOTBYTujDgw1O/WvlApIKRBZb8ZBYQ0HKgvQQ2FUy4Sx0x7PZvhsKxqPgrmvijr/wsOAI/8h4VrBs//3Q9aN752Kmj2ID1TPKNnUVxXy/ODOEZvk+MkOVxScKhKkxpJjYbxehvFM7wxPKOfS53MJmoCkRWymikqkYGKwcbXoIOYQA7puUp1cQEUF8ZxJxtRfQrKeJ+vxN24ChB6/aZHiHmAmjPhEvtFUU3WCKJ3JCivloWz6poA2uhAmUw/o4pLZM1ie5ebAEKaRwObMWC5zESOOX61BBAiAJGj/KZOE8AgM6vLJSm5oOECjIxGOAw9A6L/DUwPox/i3xi1dwpSkr1y4E9FQjhro5HUpzNpoiYWVOiTUzn4+UcyOjmR5XAg3/zGr8kbD96Qn73/Mzk6OuTBDseTje3/KQFCqjorICJlu9kMtkdrYLXGV7O/OsvpQec1saVeZMH2dEAIpxtS+ah9QZ3ieDRm0MOd11UnMWuouFbDHFuQKgcIaWPTLKD/Pq3H9kh+8HiRIdSaJ89qZFggbguvZ3r4rnWAEDsQTaVB90PPtv07+/LBBx+Q9neG2jkD5g4KvcctQ2UhYG1dVL19k59xyHR6Q3mAkE5LagB0UArd2pTO9pa0KCADEbaWni90cmfsIkjqGwALbAZZIxgTzbaDyHFycCiPP/xIZoOhLFCPC8VJZGzB/BhNpTKZy+7ePmsSASyxvy/OeiKdjjS2d2Xnrbfkra9/Xb7+rW+yBUbv+FQq05ksxyOZDQfy6vlTefnsiQga008dEM7snFTWhtY0rqyW1UwhhmsOit1En6XdDB/KO2gAWd/69V9nlhDBwefPn3M+EJhDpmYO4Iv/ec2FAXQHIGzsbVlq7hfsIdcHsG91wRUGh9kn2Gp07f0acFaV1pUUfAJ0ARy73Q35vd/77+QrX/kKa38fP35MUKg1+xNTAtVas9cJCOmGJb2a9dF0UTooc18hPEMQbFEfqehV7Exfb8OlPkm8TgR26VVsK69cOPo5HvDXwBFtZWJz+JywoS75FCijlgayrG/UWtDnTVs/+dpjMgH0WmNnpb10naGRZ9iEsfUnCGDRDss1wcgiH+LKEf4SEOaydjcFhMwJF+kvuVXIgpN/SoDwp5YhrHbaUu22CQjRWmI5U8ETAMLz0Uj6o5FcToYyBoUUkUX39qgyGscp/EWtkBc9EQzWmOkQaaIYvd6Utx4+lPt373GDnV2cy/NXL0lTQUZyzqa5ZroSCiKdW2sGnh4Q+egBfqcKnaq25ndJQAiFVFOnVGMX4zdFgJDOvtUCXgUIcWDjmkohUVffaZcORAIQVBnVjCOyYgDoT+lhGsfZ+nrZQRdqvtAXy1tkuOiB03Tc4UoUOpWFVb5ZgmPJei8THrHreG0l3hNVKSvmlEblypuIAehsUxcym4VPPAlmCA0QUp0LYEGqrIVpt6wHox0GWhloS9VL8kLkSNei/jVxVmyQEx8uArWEleBNKrxXox8gLgTDSJfvgejS0JFTau5cM4MIvlhW3QMgmBOqpCrJRLB684DQD3kLr8bnzGUIkzMo0ALpgFPGWynNzEST+ulZVROYsYi3H7weMQcYx+GHr0I2tNNpC/pYMprq681FoUJUw2rYzBmOE2w7k3Pmu3gpFThf47E0F0vpYo2hbvfkRF6+974MT0/ofP76N78hD958Q/7xxz+Sg4OXMp+MOeZwhj8XgBB1T7aWFRitHuVFB76PYciiOX3XapmdbUBb5ZHxxOkhQHTiEutkdI2XRzxX7ysFhLga1qhSpubMqqf7P5h/Pt8qIHRl5rCOCgAh95uxMGgFnIrt2Q1rZ8K6Ya5LVeVFk3VQlvFi9h1BHgtIRUrWlS6UjlCh2IkHCRvMRMGZRz8xOPg/+tGP5NmzZ6wVT8cWa0/72NqUh8Cfzkq0LZoJZC9GNpOvM4te34JAzJZs7+7K9s62bO9sSa0BSjf2Z4v0KDAMxuOhjCdDBuAQxGWdox27iznYEzPSQ/snp3L44qUsRxPWcqI/oIpc1GWJvoLjOa+N7wdllLXtGON2VxrbO7L98JHcf+cdeetrv8J2AJcXfWkg8AAQMxzIy+dP5QUA4SwPCJEd1OBpEFfNLI8IAPRcVZAKsMqaK9BfW1rTln/h7e12i9laAHVk6I6OjuXw6JDgED+wBwzcNewaWENoZYNnh7hbq8mMKrPsZH1oEBHAgCrPDNppTz6nCzpg1HHWnn94VaHInauJjvtCg5TNel2+9eu/wRrg4+Mj0r2PDg/JjmKZhmcIKfBVshgtC12UIdQ9ZGeen+vlPQFWAGF+jPWMWaVlh+dK9vH1dlh8F/245EMKCosBYdm1PVCtWdqa1rabWns2CFUkrurFTepxkC6LvWeaDPjO0M6HgQBll9GOhvIffb/baayX4CfmROUKM4RXDdqXGcLMCH16GUL3GQsObDewabbqiw4IWUPY68lfJJTRaa3K/n9oRAtj2ajqAYHI16uTEzk+PyMgRNsJAEW2UKjUspTRQMnSbePbB/uILBgqzS2lWa1Lu9GURw8UEOKAd0B4ORnLEAeSRU8905T572sDhFHYIpylBRnC6wDCmIkyGpOBQYyBA0KnmajSY1rfl7UMGScx5ZHb28jqpcOkDkcKCKmi6VRXAx+5XaVAxYBQ9puz6XQ98zRCeBNASMpqAPFlm2rVGupzm6JmctikGUIY/lq9qsI+k7H2KoKKW61OmhTEdNz51Qyc0oeQ0fYshKosJsIwHsnlyW4iAfE0N68OihLxsIUTiOviMEKUkNFlc1rTwy59eo+KpoCQWZ2c9IFHbRUUamYQ6rwuqENqj9UjXRcQhtH2z5rThxoJZuyWS623JJ0mdSr0k5wbm1OsNwBaikWZs5TfI6mAhlNtmZGgi6hOVJYdGdxkZvjQrxRdMjdrddmC8zYaUWX0Fz/+iVweH0llPJK9nS3pNBsEg4OLc1nOJnqwQ6zks84QJorIqWOYgsIVRsBKFD/nQCX1Tlh3ELgCRR3rHQ4lI9Rjo1KzVmyhzjCoujd8AdCQMtpuB0rj7t4u7cbR4QHrZYpfkTaXZgejLclTxKzu1DLZ6Vhx/ZuT7evLVVRxHzh/8PzIYroDB7uglPmbv8oBYZXAE7WUO9vbBKC4n1dPn7L+UUAhzGRRorAMTW0S39JVTgOuYBAiHrAfrYZUIQTWaFJ4Z3NnW/b271CVcnOri6lkFrDb3mROCrXig+GlDEd92kHUYKImGvMyn09lgfo/1ClPJ6Q6QhlU6wY1o8Ueuwa+QImbE0ijJUQFvHxZtloi1brUOl1pvfGm7D54IPsPHpLKybYTAKgAogEQPjZAODbKKObA1Vedwu0A2R3/BBBaBhyZUNhSrGOCRPZ7XaVcw7bj30GJBbsBQBbBLdgmrhmIrI2GCvw6LbU3CIINx6QGdiDG08S8ifTPL2gDUY8JoTvM89lZTy4u+mQ98FhAMMRBmystW99AzCPLBwoyPfQLQE0EE2U2k739fWl1OnLZ7ytl3wIZDjhiUETHpvCaBZTRkHEzSkYI9F4BCIt2ScpAcZCWB3Bhn94AFOavkWYnaR+MsXWTnYt7feuttxgU6PXOuAdQS6o+ll7Jy3T8umpDEMRR0SOZQb23Ic1uW3Z2drUmnrXN57o2kFWHL4F0u2UXo18Us6fua2hwI0cZTUR5MoG53Psyz54Awvw6WBvc+zJD+BoyhKp0X/z6J0AZxTHtbSdg4kAZVUD4CxmjOXdFZAqH16T1a1U0Ja8REB6e9eQEhf/TsUxIhdRIHg5kiJdQZdQgoMd9CAgNeDCiYhHT2nIhLVBGWx25f++e3NndIyC8HAzk8OSYGcIBVJgoG63TwYyGOUP+97AhQqTJnM2E6qZqmEoZpQNtAImURj4DHA4AuChEk2YIPaOHzzno4vcyKojPmxkLdVIOMI1/bNmRUCxv9WdK69KHcxDkCy9vJDXJml2YysLCLV/FfAAAIABJREFUQWPly4ln7e+kcmUScU8XNmN+ubqimHVF3UC2dhOX97FM58PvPx0zrd2YBTWumKu42sx7lNBBhl6f3xg+DLCC5ya/fwxhlCkPXALCtgJC1m9a3yJEXfFnlsdW4dhpb0W8EE0k/cPrAP0LUzqjAUTFqq5yu2RfJ0SWQVvCAUJRGxzu/n1ZtBPWMdegqc+Smh32jY25rXcHfZh7ZAgdENKZywHCKEYT6Zphn+SGPVKksT60ZyNbeAAQupokaVRJRimI0yTZee6fuDZ9j4bAzUqG0PaybhmjFOvcxky1ZRMACFEvWqnIdrMle4gAQ9348FA+/MEPpX94IJXJWJpcC0sZDvoyQzYAmQ9rbn8tQJhQrO22VgPvNu9Xr974jugQ5A6UXMQ3PeRDNrBg3fiVmXmifVtwzYHK2el0uS5BkXPKEqjLCJQw4wJHtY7WJtnM3ZXPQ18clEPtlYrr3Nnfp7N+fHTIvZPJilmUycVsgm1L7Izu76xz746sZ4jCsxoYROYKwSgVudC6bKWFoR1LVdtwbG7xYxgD1GPB0b7NqwgQum2DOjD6stJ+2DmCWkrYANaUJTUnHmsLvrifUda+hhsHGTk2lG+yhUS905Y6qbktaZmCKDKSEPNB5n4wHMp4PJUW1EQJCMcyGkNB8lJmk5EMB5fS750RsKEuivXUE2QEp1orCERpYjcIygZAaBlkZtRItUMf4BbpolLVGsb2vfvSvXtXtva0Vg+f3261pY45ISB8Ii+eARDi+4wyushTRi0Tw8CSOluZHsMMMC1lZ29PGq0Wn48/o1FQxfYVrCDb7JOJsNihpcwKa6GzmE11j2xucDlgXwz7lwRvoOIi4IEX1ky71ZIHDx/yZ//OHXny5Ik8e/ZcDg4PuJ5w3S1QeLtdqnuDVosegqw1tFYNRWvO1w/AJOYGgQWs6YzSrH3QbShZJgXlLNEOrNYQBoxoTmwEhNnzM7FSK9n8dO+5D+CcfwdzIZacPGzGyjnN236fCYjmsoIrvk4Q+HDf6OpdjPFFlhgiW4eHR9LrncrZ2XkQ1cI4kimG7LsF3NSGKCBEMAT7otKoMWOMGl1my406PRwOZDm1umWrOywL6oU1aUOet4/5sVCnIAscM0+c1N8XjUSpTV8DCPPXT32HstHOsNOunpJbvCPp3ceysmKKchEL0M8TTd66hcglNjIZvOzv/EzK37Re7p8wIMQDpoAQojJ/8df/uwHCGsEg2kuAIqqOojUNXoqcj0dK5URmAA6kUTvo2YEy6vNpCozOlVHlQUXTzBBSIGMh3VZbdrqItqqoDAAWREIuBgO5GI3kYjKWCZpcs5YKNETjbVsjbHU6Yi8odYPxPpx7ntrXzBzpY9YWg30BrZCcEUYqR2UpKQ6U/L8BRBZQRvU9KbjKKqV5YbqbZM1QpUXS2RrGwg1e4pAqzU/HJ63hy9Q65p0v75UTsn5WP2mAV4HUPLR70GdHhg3/hqbh5WOlDiDUSOG0KXXCD7aySGd+E3KmWISP5ttwsvyVbGLb3JBj92g4x6Bak06rTXEURGKZxbK5xn3g3pBNQCTRM6go7KciawISHZRG9VDNGGpSUQEhxhg1HwCFOECQRcE1FOxpP0mKYOReBIzWasRV6TxDSOEWA5WsO7X/6b4pBoS8PLeXqheufJ+LySS/c0DohyNFF6xGjXRj67MYQZs6Xh5cWAUBOh7+E2YsAYT8rqR20Pd0AI9GA6ekD58dDqv2Ld1tt2UffbsGAxlAHOP7fy8XB69EQA8VKLfhM0bZw35ARh5zdVWG0IU/ElEg7tM8cPqcAEKMIdY4nFz2pKM4QkPa1tyYQQZb7/4MHmzSub5mM3l35OBUYA/juyjuUZOdO/vMuKBdC0FnGoi6JiC0Jat7KXXsjTLq64eOdA00cFUjdXuStk2B+MDG5iazOnhhL5/1eqSO3eZVBAi1ubspLXvAh3XHM45/hRQzVY0mndWZfh7N5I0kUIYF4RWptNtS6aJdRFsa7ba0IRbTbhPA4PeolUZtnNqVuZycnMr5+YVUK/i70tmmEyhKD2U+m8h8PJLJxYUsoXKYCvAAXMDpdVCIrDHsoTNX4OTWqnru4+aR/QLLAveBse9uSefuXWlv70hzo8szACUfm41WAggfy4tnH6uyKAIzE/QIVZYIlEapMmo10RCr030fBVC4jqjOXJEHDx9RSRf+wFnvTE5PTkIfTIyxO4BpAIX2yWn2rKW1erGKyMbmRnZ9nJ3x+2Gz/dwE8Lx37568++67FKlBS5cf/vCH8uN//Ef52XvvUTwIN/z1r3+d2Sh8Fv0Df/ijH6nQUK2mlM8SURmtP1SxGpnMBQrYG3d2GPBGZtczWHwOUvmRskJwuTizXyQqowA7OTHTvxRS2lbZQKnd0HtKwbtePJwbJQEmF6bJ2iC9LweV4YxY6beYzby4f7VuLzsgRGbvAL0zT04p2KNAPLbOSc9413fQkh4TdLPnSW1mrLGMOhMekPPnKwVlazKEmXPmMwKEvO9rnm2Wq76NSS39THbcsqIyNwGEMK1giIUMebC3yWb4EhBm58G3fgoIn56cyP/6ve/KDz/6QCagFLVbbGoLBVGIxlBGG4dXrSojWcgYTjCcbO+Z5t4oAaHzv10pMV1sWE46xXTWkImoVqVVa8i9/btyZ3eXTiiap56c9eRyOpbBfCrj2VQmdKxdflpbCMD4pi/P0gEMwrEFlU0XGxwmdXAZvXWnNS+p7xFsc5o16ec5OXWkmG2ygnIafQvHudHxvn5qLJ0Kqi0aHBTjjpBZdaU0GHs4PNozyel47rTFeqNcbjDWrSeAMKVE5B1zd8DSonLOBQ2+ykljvAhi6DTqeOOFe1UHbMaxR3SzqBbJn1+j5CpX7UDSwaAfvg4ucH223zAApcMOcRO7J0iiW8YK30mwOpsGnj+FA1ArAoUwO6gABpntMyMbaDh0JLQOBDV/fD40SEcNDMAunTRdVUpb0RpNb5fgYMsBoWeYnWaJayLCjGyBUoyixH/+2PUm0V5DiHodOjpoyM5Mg86Hrlq9KXRra0B70yP8UJccjyknD/oTItasb0CCn3UwKjefxst4qSChrnHeAPTsulpzq0EUHxCvuQ0F9nDuLDDj6nW4DqP5kzGjq6BsYu5UyU3pbVhfQbkvUG9N9tvV5vi1qDeCWigc14V0KxXZQGYXdunkRJ789KekjFLJkL2fIBlu0vIAhBw7cxw5cVEBV+NCGhTyJsekevmae52A0MxEsFVOJ/MQO+uqosQ67gHqd8j8ecDCgxqMYnNutUEzwAhXhwVpWMPLrG60FroPI1BPM3fXOdkxx8gYo+5Js1FjQXsS7AmUDMDBXbLVgtKsARSVUp0exLE+1L8zzRKuA4S6GZXWSPvi/T4NwDMoMxxzLYI+i5fL7JNNcp2HzL0nDwhjcIgpUj4abaSpXep6VrBI22dKjiFYTTraTGmhHB/8qK1p7+5Kd2+PFFGIBGEP+1rE3gXo2N3ZldlkIqenJ3J20pP+2Tl7OWJcFnVQGMeynIwoZQ865KTfp9ALgZmfUxgLZFP5g7INDcrybk35d1mrsSZxRsl/UEaRIWxLfWtHGju7snHnLnsfVuEjIDhVrchOuyNtONyzqbx48lieP/mFVNBfFIyN5UxmYwgQoR+htp5QuwJWkfboDUHnpD4W9mQPWdHuBucbQAygUINRKhQCQIr5RvN17JfzszOuTz3xFbA4IMQ/tFrNELDD72DzcZYhkKe9VJViCvD9zjvv8Nr4PADfwatXcnh4yOAfbP03vvEN+epXv8r3Qs30b//2bwMQ1eWqAV638am4GoR8sGdwDkEx9s2HDxlQfHVwYEs9+igewCwHhKvJPQ00h9M+BGucYRN1pn3RO8MpbgLSVe058oAw3So6d2qTwr6mPdJz1WZCg6iBCRWrVLyuemWLhjpCO4uvuYkREAJTAPeEWnb0YYbImbeAQJsbBIIZUFsupA8q8HiUcHPS+mo9u3UsIwhOExDqX2b7Lheam9QUFrwhgCJj4PgiThlhQdAnZeMwragXLBxLzVKsfGNpwqHw5vO8tGKD6r7iTcxtMYiOg1WmMgrfAr3AVXRpKYPhgH65+yHZGpToeSmLOvWGku9KqLzpM6gNX7cA098lE32TgUje+6mrjOKWU0D45PhI/ujP/kS+//57Mm3UpLbRlVq7zSzdYDiWGYrNYcAbdZnXqswgki6q5RH2MjDo/AdrOxFMjkUgtBKKeToCQq0lFHnj3n25t7/PzA4ogC8PDxQMLueqaIrWAmaw4Sh5jVM65lyQPARw9mh2xg2Si514JsIjeA76NGoOFdBirr47AE5X0oJyBW36aAAZCjSYeWEj+yQSzz516lzDhtCRMhVAbwKrYEodVc/C5DdZKMi3qJdnGT1DGAGZCjPk+yH58/qG8YMz9MuzCCsiudYi3ei1Jt/NJvUq3uDGMJUA9+ePmaKoMop/U/VVBWL4vFO6QO/E4YcDHS+ndLL+YzK1GqkmNzOMPOgbLvOsPYKQBUS/K938DuSKepHlxYOCOTXvzanOYWwMrIdItJ74gXaMsUNkCr+Hk4IDCc+B6GQauODl3XZYpg3zg7XArA6oK7g0nPtm7B2ptFBrPcI+nia6gd58cGyQST8/J70KWSI4FzrWNY41BBdCFFMHV3sM8hSJYJBg1EQfNKNuDrgd5CHLajWTmHd/X7pOoZSHH9DdWuw112aWFyC31+ux5lMDIMlhxYy+BiDYIgQgEvRAtOTAz3Qm9ZmqjDYRAOidyYuPPpLhybEIHF9I27MfAF1xrgECQu//ZqI8/szVuu012DHWQc4orBF6kL1WQKgqzFw2VmPkbVBc9ILS//g9+juir1ynQ+oT9gHGazAYqoy5Bbm0kfHqIcWepaj7Zi9JzeL7viIjIlDHr3dwpWsaNWxY072TUxUpMQEN0qzs/gH6lwgqBklNe+4Cx8TXjAdlHBT6mgxnh3m43icOgQ9kz7xmF8913rsI6p6ZM8Gc2puezUWAMB51sUWPC1Zw7jTSouAKYCCsRBUcAWBCTR5AFhrHQ3wE+wdgsHtnT4EgMo3IIqFHJyjslQrLKrY2t0hNfPXihVyeXcj4csCzk7L53TaFlZbTsTQ6He718fmZzLFeECxJUnDYD3UoFduP7g8TMwO9slqRqYnJMcvZaIl0u9K5e1+6+3elu3eHqqdoQ0EbIyJbkOjHukP28tUrOXr1QimjbDcxk9FlXwb9cwJiAEIEqdxmKuPHFSE1u6fmtUI7utHdkM3NDQYhUBMGu6oBagxlUzpt0IQ32XYDtE0qHievCAi1vZLXwnqWCGAb1E9t2j4mJRfXA9ADCO0BZJpwFr6bNWcibDXylbffZjYRiqZoGYHfYT5x37guHFZ8hv06BwOZgLoLe4tMrdUcQj320aNH7KX7/MWLkFn0+kH6F+vaPRSkstXH0RWp/oaPaXSE/WzXsV61Bf79LlrFPqFBJjrSdHnOM0iltojfSBunYF8PmXgfaabPfZeivRloqjfcuG6vAPIxx3hhHn1dtNsd2dvb1TrQxUJ6pz1tU0R/VV/ZjOaqAJdnDu3dkbKc+3zZrReVcmaAUcIci0Db2G120eCLJNnZYpC3KmC28j6/RsF54rNXdNYUz9s1kXt+rAo+BhuBDLr7tO5/4O9U6u1sBnGzMwsGhTMlLOkIBjm3ABvhu7K/8wBl/rmuBoQ3XKRXvP0zBYQjEXl8fCT/2gDhpFGTZaspy0ZDRhAnmM5kPpnJkhnCmsxAKeGhsVS5a1IyjNSG7GD0eDVmYYMPKlugvhkgxNzgaG0gGri9wxrC/b09GubHT5+wfnBSWchgMpYxCuJhcBE5x0FqGaDVsQVxzBp8h2LiCPJSKkeqiEkQxmatBa8kaqNRYQdHMUOo6mN64Kj4AZqTai0GhyDUn2nUEhlCN4h1RIbtczcFhOFuXc7bDXMiSpE3AGlkHjeRZhJpUHFg8341W+gbEc/kh6o7m3r4RKoFozZUZtMmuE4xxXURscMY4bBkbQfamKAX1gI97NorgBCbHmMHie/d3R3Z2oaIAj4zIB2E5Tf1OoE3MpFoSK6S/FbTxlMlZvx8rLTnZGKBvB4rY6S8rtRAkdGcYgZX5f+1l6V/J8CMOgQKCPsEY34wZc2P0StdnMVqHWnHEDywrBqjs8homiDBbDyRcR80LA0D47vhGG1tbDLaDCDZ7+sBCOCMSBrFQGyOCIYtOOH0a62r1PYjLjKhzXaLAWFYc5YE0j6FZoHRA204ZHaUztbGhmxBDGN7i39GtP309NQyA1qzSOqsUazwLKgDa7UgalOT0eWlTEYDwXPXZlNpABAi4ts7k5dlgLDiaoaWIbRmuph3nYMlHT9Q8TY6HQagTgAsGcb2JucFdsCCWjc1/8jqQT4fl0dmHTVLiGTj58hqXeB0Ym4AdAAE9+/elbfeekQb8eLFc2YnTk5O3AfRgFGhrVIHBvRJOLp4YS0ig6yNuW/28sN3e2tb7t69K6e9Uzk4OGC2ioCgplk5ZMXxwnwOxyMTc8lGX4ucihCgckfMBah4eidPaI40nE1m4QFSIBzVbNKuHB8dM3CUf3lQ52ZPvaoymtoLzdnbywJBtOXck/h3sy0EWADuGkxFfeDCxGP+a3tv2iTZmVzpeWbsERm51wKgATS6qflCs+FPFiUb6ZM4Q46onyDTJ1Fqjoy03gigsdSWe8a+yp7j7vfeiIxMVKGbbHKa2ZZdhcrIWO59X3/9+Dl+vN07sG4fw5gjjXeY75lGSzBYnnUAeJiwj27vbM7IlWZLBi7TwdDbNPb37aDXlwyS5Bep6Hw6kQkUj7+9eGez4cAWJLsYlqSjaBUQciLHucG71kD01dI6JyeSv2LIsaw1bK/Xs/PPPrejlx9Zo3cg4xtmFCr+sLYZMTOdaB5hq7ZvTQrGk6GN7+/s9ubSxsOBzei/omgQINd73v06OdOd56HP1FWc2jOxOQAv3huS0eEQ4IabauxxkkZUCHHm7Jbn+9xRf969ULg0tG4z2XRAOFFxmriDdFfndDjZZoE29x2xjTOLPcbvMTqCs4h7gZT0xcuXGkeCgygM4ne/+8bu7m4F+rMYSiGDL/YO+dG86Ind3Ke7C5i+/pRvbQWCHwsINwozwcTCeut60EoRWpVitmMWxasO1ALd/E7Zn19VJ1T34T8XIExQnjkK5xHxNQE7MdbvAea4rgxyYn8XGfCYI3NR2d0ILdu51i6Q9q8GEGZ8laLoCSBX+dkPsYA/9POdcXiHNwaPY3+CCby40tAeY//zd1p+Wi0vfqEQAxASL10RkvexmnG5FFV9kv8OCMvbkJeIUER3BYCwYAh/8ytJRhck2cjMqKLAZs05KGAy1rbg5wDCsLZ2e+vsDUyLd4X5AhCqr6mon7o9uvYfwZcAvbdvR1TlDg/FFJLAfPn115KMTm0VBjbeh0CgkdRvx8rKzRcimOJwdg6v0nxeVLJy4Xhmy7HhCUo8eQTaQjJQqTrk3DhV8OQYHgwhQDVmB43H02KekDZcxZmS/DClHTrQKhbHLosM9rG6GSufeTvR8fEMeXdLmeJjiVDBnIVENGdnZQIIcHMQ5wOuCeoFe6NxFlVZWnkiJUOYYNB7B/2LtwfQrEp9s7ewCfu8WFQYwpB/8f7mczs7O7Vj+oP2Vj4E+uJCzwOAkNRU/RYAwrSiz9v/cKXsOmCLamaYnPBmC1Akyaizvnq27BGKQOqydF9l2wyhTGYq/ZY6vyMQV5N6ZwgDYIpo8L4p2V/TRxkyK5iBu6ubMPlAyleXBf7nn32m12GmIZbrNNR7/wQA3MefCOAlU7O/V1jU632EU59zHLx2mDBVeleqfWkqfjQauuaMrBAjJ+v/RjBaQ5d0tdt20O9rmDm2+a9fvxEgzP4YEj3v9XWJGgkVwIP3XKvt2c3Vpeztl8wiWyyssVwUDOEbAcIrM5Le1RZDWMw7cwVCwd6IpV0LDAIocIrEhOPN69chtXVAuFMk83sBQk/yiF0HFL/OTu3s7MxevXql+8Whpv3VgA06sOOTEyWWrJXvv//Ori6vNONOxaboj95ZEQ5AJdfRNq6j3k8HQ6HHR3/fY3Fh+995T6zhbrdjhwd9G46GctN02TxOlKYCnTucku8vlSD7vv5hQKhwGzEu1RvbDGEGj4IhDDktYNALQku7ux34a24lNj8MCHfCau/FjU/gOUQZR/I88Yzc46T33lYkMxRwYnyDwTzTB93GNKZldYBEv2+dft+6B32bLJjrOxcIoT+T68rQ+BnMxmCk/mhkxPW9fRVPYbIxvWBP0Xt/dNh3d9HxUMZa09HQbmDL7u8cFJIo4SyKwkYGPJhT+einKiCUK+1iIRfR/XZbSdaS86x3YB/97Od28tHHtgd4oTebeIQaZrWyu4t3Nr65sflwYGeHh3Z21Le7myu7u7602+srOXwu5zOXFsMspxFbkYd6/qA7oTXqFx5Axrp7+fKl7i0qCAqIGjFUmVdZrezvSki9izC9zkNKH2vI793KxxQwhD6T5Go/cakbLHrfcl2pJSGcoRX7u1379NNP7eWLF3Z6eqZz6rtvv7HvvgEQ3ml/E1/yszrD5soIQLj2QDoIF2tZr7Y7l96uMsYlLBnCKuNVnMSF77vvv6I1vsiTclwLMZ38xGNAz9qtrox3kOjJrTYYQbHJnJkBBqUCylFYc/cQqOYCeat3xrDiPT0BUh4JYFzHVCFlnpH3Vq+v9eXqkHwPqgN+MCB8PIJWP9NOQBi5b/UZPIXIhNP/rrVcXIKSIayypyX4r/x+9Yl3LJ1in/lfPEw/dak3YuoTueUjkkt/O5svUOzT8N7wR2yymZxhZyen1guzvtevXmsPIfsVaWE+K5SYNcZVmxijnuiccevX00mp2ChbpqDbZ9ROXPGDktH3PU3f73F/FIYQQEg9lS39zeWl/eV/+d/s734NINyzGUwgMhAa3RsNm8+XNpnObAzrw8/292waDooAG7/qMZi+ApqSIQxRZQhqdgDC/X077PXs5OjQXiYg/Ooru5uObbxa2HQxU7+iRluEo573jD20FPfbnuMRvINIVYGQUfhC9Gpk4VIXLqHErw0ZWxEx/PNlk3RWlzb2XTSUuxQM9stsNBgJTPvGdkCoDSwpUdoR09/oErkc/s7zPgYId8o7UrYqTOjOoNvvLf87g0xRDVw6C5jSTYIovRb0KBFY+XdAYQJCSQQDLOYIiqzo8rr5vt0AwZ02kfvwGmkJT4XXjXyQBbn5Cw92vX8pGaVCxD0aD0dye5NhRAUQ8nxUkEuTCfoV3cQlx0rskn5npXMjIFekSsl65qDrqgy36ElUDwgGgQ3vbQoGj89CIBMrQx/PRlpcSkZVFY/X5HepzGvWZ86slFGI95KR+Lbo26zVbXw/tMt3F/o7FeqToyOBwT//8z9Xf8vl9ZXmocHEkYxwLVwm1fGetFiLkqRFRdpnYfr9SBexKiDMinbBFq+WkoCSrLnDK/1bLuOA3RsBGu7uxNzwcgCTw6MjMV/X1zdiMEk4eD56g7PiTJWfe+xmDTBOa/v+u2/t5vpK7EKN110FQ3h7awUgRCYGIMS8Qh8gmXu/+sw9VW9zMepirTUukAMgRIr3+nUBmDRD7DH5zBPV0seSG2cIfZi8GFsA3+mJgPyrV68lo63WoEgIuWfnz57p32HlAAXIWquS7O3jpUiMM97FA7zIVQ5s9ve5Gwg9OLIyJgL+cFikcNVoeP8Xbp5L78F87LNvxp1Hktr3AYR5zGQVTf1wKVVDdeEy6O35b08DQpdLbn/p6kQRs9ozvPs4J7kkMQlAGAknsuxGs2V1JJdNZ9RgAbunp9ZDIoqzJcWsPT9L1ZMf4B02YwWAH47d1IVe3L19OScf9vuF0dYh8wmPDlUoQzUxuL/TLEIkmsPbWxvSh397bVMMswZDMxhU4i7FS80CZquU12AxmWrkxMknH1ut27Hr+4Ekrq3+oX30xc/s+OVLW+VojEZDo30Alq9/9zu7evXK7i8v7MXpib08O9Vw+purC7GV2TsoEyS+xS57gbc06tlU8fg55ns2Qb9GMyxirYV6IZUmj513nprADERymDE3RuRUAaReL3qrFZ9jXWehoihYRGGHtTUbjbyQIxUGEvq65Kb9/oHOO84A9jdgFgYj4yxqK4pSAC6KQdvn/SawfQoQ7nIZ3WUqE4n8DlMZn/m6WZhxgOcKAPVr4bz60cf27NlzMZ6X797ZGGMjgHW34wwccx0Z7YGk+48ICLl2xXivYpRHGKYV7TiRktH3q8TvsWT9w2a2espYxpRdcXFXuTHzwixMPwYIfU88LKI9yrZuSCQjVY8C9oYC4ymsUj0Lt9yxtzLNx4nGitw495kfS/F5EsRpD/o5wb4/6LhRH6wgZ/TdrQNCZMrz4bjo/99rN5VfK6+MmhJtVLofFUC4yyysekb9OyA0s28vL+1//GvvIZzU9mxFn0O7bb2jY5dOLNc2mkzsbjiy8XKhYfFTZHqSWZbKHvKw4oJu2QonHV8wEOGYyD6sr9d2fnJiZ6cnYgoJLt+9emW346GzhBiTUNHcd8aBBUIiSiCtfqVzZ/ZwyP4/DvaUfvjjvRJR3awOBr0JXJWuWJR6eEiBtBG3ZHT+VO5ixWGQgJD3MrwbSsbkGyABoVc+C0Aohzd3p0snLFUtBQwiSY8NWQWDG4Em+6QUiLZlYZsyiDRl8EqkVyNdAuubJzeoDEmwxFYAdSOX6mtmJS5lhflnyk+z8pqGMvxuum/m0HIe41V+78kB5G8DQt4bgAPmyCVwmJZMdNCqx6R3EHJRXFHd0VRMYVV6tpX+ChBWg1xKgrNK5WHEGTWYMkwk4t+Ka7b0ERWYa6R0ilusKnHbJaO8xzQTqoIMmbNk035cc694B9OpURQrAUKAF321yIpa9aaSKYZBU20nSTw9ObXnz5/bxx8wM9lHAAAgAElEQVR/JOYGEHhNAjK4V9XbgbdLFQGrmTDL7CCYwaJnUkDCS8y7AKGubcz3oihAQsM+5L6xJw8Pj+zZs3OdM4B7JI6y/l8stG97va7d3yNnRZcQh2aCAT9JHRB++qlMTOaLmX315ZcChA0YSdYQgBDGWoDwS2cIxxhWbAHCZMzVR+h7VJLRCFAua2JUTk2mPPRnqbcyjKoeg0vbCWQ1/uysBsOwMTCdHtmF7yFMg3Q/Qt47JVGUiYfZmp8hZw0ZOY/XftF6iapxGppkQbmSgAA66VEScAtmmv/G6p6xQTIyeV8wGGve//DnTWt9Z9nLeZ5pzOPxwy9yFhLy79WyfF7f6gFcVK63kqqd1zj6XX2n8n/Zu7dVia4kuhuHhfb6bmBMehzWRMXcxc1qfZ4hmahHAu5IsgDN7VbHGq2O7beb6rurd3tW73aswTdGLSTN9brd0qtGAWU6VRGFdgIKQMz3Y7wEBZN2s2nIdtnv08lYfcL9w76k9DDNAMK7+1sbIc+cjtWvOLi5tqt3b218fWvTu3tbs++WDgjlWKxCSQJC+nVdXdHEfbndshnzP3tdax8d2cnLj9Q/uG7Urd7uSN56enJizf19++Uv/l79vPdv39rJYd9OTg4FBod3dxqDgdy9Wd+XAmSOa7gMILyY6yOM0r3V753HpTjHZE7qCgK+VU4GzFGICxavLOyWd3hjFSislQxhPirbH9KTgP8mbqdL6MYZUhlh5WqQPRUkiH2wYuRJyjFwLe10vK0FYELxpFaLAtnc2k0Mx+YaHULMBDzxWatF2Qfr9KnRAXluV35JhdhKoT7PLm3LHRmvmwp5wdvDsDuccr2dIXR5Le6dnLcoPAC40zFjQPa0jslzZIATQFvsnNfePX2qDGevsnNPFZIeqcltXZ6HjFUZg8rPk3lMFdTzRPrMPr8pwlPGrtjj1ZFLW6+coM3jXb6Wn6tPff3hAeGm+i1f2wuBDw2DvM3Lz9v3+npvQFgC1Y2YrXVQXXzltRZ4R04fM2b9pZzAoejo5oDuZ8C8Tgqj5EUsqhXMcxRTGvRRo1yE5Y9z0v+snnbRK/3Ihy4Kqtv3+U+FIQRO8Q0g/Mu//iv7u9/80qYM3MS1q9ezw/Nn1u70BAgxmLm5v7e7ydgG05nNQjKqNCXZ2DhgirVWYV0S9WsTelh36QpVtdXKXj5/bs/PTq3VqAsQXlxd2fXg3m6QJjB2QlUfXMUcEGoYebBJef9kcpPVgQhMaAEke114wCo2cUUSIpAahjCqYC6XVg8WTJ+FYIZkMtztWKBF0MkZgGGGQaLnc+jWdn97rz5CbYUAhAV7FYmMqopxIKabJc+dh5wflluBvAq2k/l0LrQyc6dyOKZjl+zqHeRQYdk4eCu6aySALrtg7ldUwDWjzr/zGpZg0FlD3msa4qS8kNfI1+QQzb6MDLcaLh9mO2KMAuSLccp+iwBHXvVzWRobn0OK9aD3JVYwAAvJb9iNF5W34nKUMuEcWaL4kwdryCqd0A3WQSZBylSiX9EHseOC2qG3B0m1AhHAq1H0EAKGxKgWDLCnoNmr47EvbMwi6AK4+DkmAymJBQwjm6DfjdclKI6o+k9nShDpFwNEYLN/dX3tCQ2jGnL8BeYzYR1enT3oEtL9sheyqIpHZRgnVo3h8PKp5i3OkVa5OYL37WBgs5QsFKknBgncF36O2cK7d29lkc/n5D1ijsLv8NoEeySUMt7Zd+kfPVEvXr7QgTCejOx3X3+pwdCshQbAdrW0Fs7Ht7f2VoDw0gGh3BRhCKlKRUBK5lPnYvQlxTpwF7yVRikULqMaHVDO6XsM4BUH7lbGsv34rIQe9A6USIltn80lbUlXQ/0OCTDGXXw16rqfVEF9sDpsYTbWozwIt1AlyTHIvVqRpm93NrM6sprs6+N1xxMBUZ+T935f5efxBCcB3nZhSDEyQGYh1wkmOuWfVebOq+BPJyO7rn3+WxVw6o1V1fJbH63KfFR/5MXjysyrSnwQIEwGX4dDOZNX6yayjCyi6aOrV9D1SA1cN1XAOrBWp2v7Ytn61js9s+Xe2pYyKq25qUyzYRfX1/b24kIVbxLx/VZbkuHzs3O7v7k1mLuDbk/yZmfZKbTc+xiFk2M7Pz+z6Xxqg+G9kiYcR1v1fbu7urJ3339vg8trm1zf2Wo4lLOoRmSwTdJ0TPcjLoA+a91qSLZ7XescHVr35MiaB4cCtPQPtrs96/UP7cXZmQDh//t//l/27a9+ZaOLd95Xd0Bf3dDm07EKWBRz2rCkFJMo8NIHiXQ0irAem8JlW+M8yqRaYBAPA0l0uG6oaZyBSnawkLJXCgnV5K5gCLfXXCGH7hZ97SgbULSkBHLXTtGZwuzNhVfA662GzHy0jzMvWjCmZWZHpyfWPz0RgOIsRNHCvoY1JE6mwRrxgOLa7q/N2FV9jKT+1ZENWre5H0OKq597YrTJPOYz+c/9mrmSQIAwjG8AhD6aAzOgmstryZM4ZwNUeSHY91QWwB0EeqE9AVMWnItX5jHvF44efdT2c24/0EFgGLGJwa+gYv0368qL9g+Z2YgTW09ajU8+iqYsZnAePvX1LwEIFff0UXcAwkKhFrl7tUiwcabtKNs9yRBW1lcWK0OiyYxvAbssuGaBhby5hbx4v+gL1oqQujcSeknxQ8VU1JGRvVPMnchxvgkgVL88plIUvbiXO9QfD1tui1tVOJRu3+s/FUCYktHvri7tL//mr+wX//QbW7SbttIw2q49++hja3bQjA/tdjCw2/uB3U2mNiKhobcr56bkgZLnawZe7kfqioNJKwoyMWS7xXypRsPOT47tFMvgZlPVMhiO11eX9ubm2ha0hEfvBJuPhUXiTLLkX37jmZ1ULGFpyWNsgaRNHuCKRCQXfvxJ0kVwVoWQBUZlL6rpeUBpIwsUZoAGYLlmnS/NZWp4bxJ/x8FqOmFGmktEqbhRAdb7iCSb30tJIgtSwbjC1jlDte0UVVnoVZvimN22HYwEbIKaT5CTr5OgKIf4FolbvES+t3JwebqGJpvonz+/dR9k+Qw75RVnjakIdioPGy2NwEOq1UcDv0YSxKgAgYaoTtIjw7UDpHKv+Dzc0/liqcdkciDQAqisVJqqIV3XIWaZYV7kgK3mduXrte6d93PGuInNcqYkwDA9An/INptNAUJeE8aO+w+A49AcDF0yyj2kUJDraTKbBeDb173W/MOQ2jCuATDI52CdA6KQFpIcvnj+XIf//d29vXvz1u5vb9XXxWsAPj3BcjvtdNfj/fJ8hex1jaFKU70uNGwz+5NEZMjcT9gFufnOo2ekayfHx2IneV6MV9LNywssKSliRlzLTk9P7JNPfqK9SZ8nDCGP5++aDYalPWCO64fdfqttBweHIbHic9Av6uM6sAInuGMUROIxw1J/ubTGeiVAuLy7C4bw0mw0dIZQSWYFEIYsOw/H6p7TAc5eE2sXgIeCA3t7C2g9xQpu7rUtdipGlqQjphjWuB8pbXYw40mdvlAaRB8ya4N12Kjj0OrqA75Yf+rT25JqJtBSD1JFPkli5n1K7jD7w1/+XjzpScdCT/TSjZmfJ+CtsoL+3Hkd4s9KErYNBp9iCH74fear5Sn/kP7Y/peqRNT7rqvOvw72+NQ5e1dZFUlMo26tXlfOuZrVN5vZmKHXzJMjXqNeYI7tfGFH58/s/LPP7OTk1Drdnk3mzCTcl7Mo0lDGKE1Z0wCk1dJGKG+GQz0GmelB/0BjJk6OT2yFEZftyWmTZB1ZOOYko8lQTrQMq+/2u95yUHMxPIPokY1ev31rl9+/tsHllQAhEtRus2WnRyeKWexFns97rHx4PHHi5MVz652dWO2gY53jIzGDc3I0zqx6o7hGNdoNBkP7/h9/aXev39hyMnanbdjAJax2mIqBMbWeAEy4+jrjXYCH6PvKfeY1kjDNKuaS+rIClLA/stjljEBkARVzsOp9lzsAe5xEPWXGSkQojm6OsHJVBfun3CfVNevgQk28RWGUWHp47JJ4QN6bN2/sFhB+O7TWQcda/a5AJp/Z2yD8fMzxS6mq0dn3KC32cG3r+hVjvsJVnOsR43O0e7PwEdfIn39TBpkvWU2IcyYt+yELk9l7n2CxkNTmns98cGPjbioGtj/ehp1/RalTzeveJw6Uz5ujIsocKeWUO2NNAEIXDfk1fqgGKN/BdlFMDJdkp75eNBJLvYoOynfdz6cBYRa4tn43TRl3SkY3GcKUTCrca3735hVM9UNMXiwBeZETuxKu+rVzpMWOAov6ACt5tlQp9bqKWfQ8I6cmB2U/aLwNOWKtZuP5zG7ubqO1wgkYQx4uMyzvzd5Xz3Mekz6vwNsVyEN4mBMCDgijKLItkd64FlXW8vE2St9Hu/bf+6zMxx7zeBnkj9hDuDbgCoDwf/qb/2x//9VvbdVt2ZyRAu2Onb/8WNVObhRg8HYwtOF0bmPNIATERx9UAMLi2lcY8yqW8WJrae+AoUyn0bAD5iwdHtrhQc9aMglY2GA4tLfXVwKEVFQBhDheOXhIZVsmLnnRK0YAYuWC2cmZUCmt3AKDysPCITQbkBvhXKakMVxFi2pzmgxQ3QipJ7tKgLDVNBgBAj/OfrA5Akhiffzw5b99rlAZgBKw5bw//tslLclGbgal/HkGHK+SMiC6MggkqjkFINzuE6g2sAej6qyRA7TFonRmSxOdPASqyzwBcgJj3gMJBoc/SUaOCKn+PAN+Vu6yj0yHcVLOFcZNvWqzWTF+gvszHI9tOArpTSTLJAgyYag0jlffK9cLJ04CB4kYch8kCxPkVAEISb6TGfUoH4xTyFpJpljrDghbPrZgNheLhVwUUxDe7+3tnS01CsGNORRk12uNUEmQ5ofIytqdZL4nkn9RRea9wqA9f/ZMxgqf/uQnujd3N3f27Tff2MXbd5LR8vq8FqwSyUmCaxJOrhnfsJk5s4fXQt7J8x71D8U23NzeqVcNC+75fBrmJn17SXLY6eoe0pcIKOSz0VPM8zpL6wYwR/QAv/zIwfBg4Hbr4ThKH7JLZd1On/WKpfzp6bn6+ADRfAFML969s8kUdmxh3V5HQOb+/k4yOAHC+dyWt3f25suvbMwcwm1AuMH8ZE/BZvAvevGKWaXO4ms/hTzaCzc77GWqRYJicW0+fyYWWRUlYXc33DQ/CnYvQev2qa296rM4tX8qgBBATQFDLEZlcVcTngRzP+7ISiBYBYb5TGVRLYsrJeu8+WoPDtGq7O4JWeiHvmfxGu95YFdlooq+BSAMNkXYMubXEUuJRUiUMCE67AsU8lJz1vbNtTtnonY5PBSzt79a2dnLj+3jn/3MDo9ONHrgbjC0yQzwt7LJbK69M5qMJX0HkHEfeR9dufFyDh6owNKoN1UsRWaYzsUoAAajgU1nE2t22vpudVsChp1ex7rMQJ1NxAxevnpjV6/f2PjyxqY3Lhk9aHbs2fGZmGrW0IiZofR4z7wgxjp99tmndvjymdX7XeucHFvv5NRGMNtSGtR1lqHimdze2/jy2u5/953Nbm81UiI75FXiT+GtrmNavcUcQQ/8RcJcbdHwdVP2vJbrwdU0amdoNHTd1L9cxLbdSVsVEBZSVPZwmL/J+ZSCpYzS4mu75zaS3wIQZjLMbNRez46PT+zFixeS8b57+9au3l3a7bsrWwE0muz9MF3ZSrSJMfmz8qXfL/nU/drzAjm5B5Ju3Jj5XCp6Vnogt3bmAyVRFnXylTPnIf5lYdalfFkUKmODWlvCgbS4PsVlrOY42zt70+FDv1s8pDxzPyQeZB61GQvL9qDHClAUUySLz3YJtcy4yQ9nVf7eNiDkvWFwsg0IvYgQyrCtD/AoIBSg9uulIuEWei7u0YMewvh8sSY3AWFIw6vnBEccHgLs0L3KAJIoFhRMcmUZbtQViveVZf2o7Me4NY1UUdsV7soNq7Va9vHHH2t/UNwmR7u8vLL5aqERN7SgoUC8urnWNaOwLlfu+VIFNvUNa45ryRhK8l4o33gfSJz92y88vsIq7W3MHdQ1rBYs3+Pc+OcDhLtB4b8gIPQNx/aF7OdmzPb27burK/uf/+tf2S8AhJ22zWDpWi07PD2zWrNlw+FYh9otls/z6B+MhVTKlrxB3e9BuZJSOeS9CtuA0MSw9ElQkcVFkzoHJTKzm/HQ7qCE6anz8nZsloQTudGTU3oYOnwTBUMm1icax7OvLxY3VXQSVhar2xPDesUMn6JKGRXlSOIkgwupC5WhdFXkgOAAV4Ce+3PSM4Azl2YZrZZW2y9tmasb3yVh7jrGhvL+wk0pgxu7RKIYbAJJvQ9CL7/4rOqzCHmsAk2A26rcLANNOTIj+wiyfzBlB+VMo+rr5O8nk+kV3pCWYupRYRAdaPlvk0BwaHlvWgx5LsCgbxYHxS4nZPV22g5AAFj3w6HdD4b673oNKZxryLnGaXyz3S/F87V7Hf0z9yQWpctfwhTA732MKIh7z1vmcwAG+ZbxBzPEmm3/N9z5GCVweGSH/QO7vxu4PT8giOdt1EMd6oygm8fgmutzCwWKDnoCUrBq2OizFhwQPhcg/Mknn4hJxGTnqy+/stevXjkYo/d1tS5m/Ul6y3VItjHktcmkYuTDmAoq2t1OV+6VNGszcwuZ5mQ2UdBEpvrxy5dKeHgfFxfv5F7qs7UmNgaMY/0vaeJKBkH0M6mAHowUIEiPnzCLa6xCCD1S2LwjjXz54iPvS4Q5j6H2MuNZLVWk6fcZTA0gvJV9PoCwTfHj9s5ef/mljS+SIZy5ZDQPALf/82hXuIyWcYmeRg5yX6ebcQOnxuzhfSoZ2WS7HgeEWXHO5C/nl27soSogrFSXPQa4nI7vwt14x9iJPyQgrBaWNpKoigSpGlt3XaenAOF24vihyfDGtfuRgLDMPQOABBjkvCl0qCQiAIdW05oHPUlx5/OJpMYr4i3JN33QR8fWPOjLvOn07NyevXhpjBNirV9d32q/UCSbzrxIAwO+gDWCvddzH0hufX56JjDIXmFPUlyiIIMygngF687+nC/n1qS/r9ex9kFHQKR/1Ldep61RLf/0y1/axXev7PbthU2v721+N7S96dxa+3WBwmSqiRNLmbXMxXzS79h//ty652fWOjmIGYnHNoMNpP9wb9/m07lNRiP1Jo6vrm3y6q0tB0NJUNd7fHshMJKBuJYJCCNJC0C4e3+VgLC8Rw4gNcKDPYG0m1nD05l6NunF9PPLVUHV9ZSS0Tz7crtrPwHUh1Mxec2DTvgIuLM1MTp7HfP5WLcqWkavLH+mmdbZ+ZkYENRFxLDvv/tecY5CcCpYqi0X1RaMKuDYviaPs4YUJX1At/rr6TdOB1aUJ8yjFZNZmj456HrYWqIrXi2gR56gMzjAkRjCHYAwTnOdv4WMeuse7CY+nwaE1Rj0VByuXp8EhNXHe6x5HBRSCPT1xDlOT2jDmu22jIGkVru/f2CaVY1fuwxs/hiAUIX0aJnS/cwxUmKRSwaM9JzdiXw9gWEh19Jh6AUcT9K0MCpWtOGWXyT2OdrL80zNs452Eqm7kM93uvY//If/oPhG/sIIpd/+9re2xyzTWs2uJ0MbjEcyXUJJ1cSxmjo6bVqLlVQSfM8nM1tM5wKJgE71QKcfUJrJacAMuaKTIw53E/XETM9/B4RFOIvW6n0ul80IIHt79j2A8H//zwKEy07LpvWGzalKSwbTsPliZfccUAP6+QKoR/3PewgTCOafm8rMvGneRpcM4Voykiog7GK7TVI4Gdvt3Z3A4GA2DUDojqFK8SoJnDs1Pg4Iw5KpcGaqBvKqltwBEoEz94GPoSiSvtS652eNSyqAEyxPDr3Nnq80HEGaiHwQ6S2gzXsUAQjOdlaDpTNwfuCoYXtjHIW/qBu+RP+V+tPqdo+MSEN5y4sDUCiGi8eLcEAUpiZIydKhlOHqsGXq08vq7EO307w+1XuwGexTspF3JRp8Qs6Y7z3HZGQvFe+pCKLFZ3CZYRUQkiDBliCbGwFKplNr4eaHAU4AQhKuQiK5waG4iywsLiwZYIjPP1vMlHxpDlWaBhE0KweJZDM47k5nPiIgGcJW26ajkRrssRr/6OVLe/n8hZK+66tre3d1KbOX4iCO/cLBSTKGJBQwyIBjRhEgMQZ0ffvNtz5Md72207Mz9ed99OKlWEgSid999bUYOwIs4Fh9e1FZTPdOnl+Sy6IntCnpBsATh0Ad4MulD+6NwecLZF4xj5P1C8gFGAKgYAeRq/HZAHkwsYBZJJGwilwjEhPvC/X7xlqSLXQMV0+Wn2uLpA4DGQ5crj/vQ2ZRJMk15oXVxXys10v1Tdl8Zk1MGwCEd/f2mh7Cy0tbwxAupu40WgWEESycCaocicx8AxDWYRnKZMkTC+SVLnUrTKo86pRxp7IJNrDkVrWxmIcUGWpW3YuZjZuoprTdjsJrOv2W+9GLJtonlYS0mqxu/v1xWcpTCZYnpxXn0JBVKXYWkvnc52VFe/s5t4F2IVWrtBBuV+yfSn4fe88fzhBuPRNJbkpF+TOKhrrrSJBgdVCMdDsCb5p3KlZvZbVWU/1j7YND6/QPNWsTp12k0MT50Xhqlwy/vru3+XBky72akiBGR6ioV9u3g6ND65+c2AnyTPqEbc9Gg4H2hJdB/boDLq6ubyQNrTXr1j3qW+ega61u23qHB5KadjotvdZv/vEf7OK71zZ4d2WL+5EthxPbny2ttjLDsF3nQPaES0q5kLQLM5ne82d28OzMeuen1uz3rNZp22INa+oy6+l4aqO7extf3dj06toW17diHzm7BQi9QaJgCJOVDTFuxPlK0hn7q8xAkymprN8EkDGkPQHhcjJTYsmcx3q9WRjNbAAC2JC1D40n4dTJTrtBDLlfzZbWPTzQtVS8wvUVsyypbjb7waqAUIoXisI4Qbda6g88OT2VkgPwREGQHmrmp6WypogBFeXRD+2Bx/aEFCSMJJKk3M1pAISKGzF43T0LfLSFv3bIZ7fOxQ1AKJFE2cdZAMKCBdx0Ffb37/H13wIg9GOhXFvOZMFKMXN7ZvuNpuTYKF44iyjQPsYsRmgsllvwpoVkdFfMekoy6oD7xzCE0TOY+VwAQh8tk3fH340A4V4o/IIlVPzzg9L3LTFBwcclnyqKJYOeRTLIEGKGCpbEs4b7Z5Df1utSIZ2fP7PnL17Ys+fPrX/AeJyZRi395jcOCDGpumNkDnnKkqJyR3kZrCCmMSvaQ/BoQNY+nir/Wk/n+neKaT7GhljMPnVVgnOf2QqyGYc2ofH7KUv+O2cIpWw2OrXEEpo5Q/i3DggX7ZZNa3Wb0O+DuYkaZus2mszsjqZ3mBMYuxjy/AAQ5jym0N1mU6sct7IvK5zNsF7pNBvWhyGBIQQQykVyKkB4i5X27wkIdTMrJcNdwTVHPPMzkkSYn2XBEiQojE0aG23jwAkDApmMtFpiPpCNIv3hOUmGGVJO4osckIOmCryqSZwfONDtDl52AcIM0AAUdzWt2X1I9Kouo+qDAxTu1QoHMbEU4XLpQd8TXf/sPjIjD7oEGLy/qlTCY2kJGpNJzVES3p5Btchd7Nz0BaMaZzU1EFgKDdgjBwBVKWoGMGh/wK4DDh86jc06X4P7gfpw5MjXbMloQMN96Y2hahzD17cDsiuF9tXv9vnnP9V7Gw4H9u233ynwV6VLzNhM6Ua+bwAbiQR16CbjHFptGT8M7+7tp599Zl/89Av7+c9/Likx9/2Xv/qVffPdtz66I+a26d7bng3HIx3kVJWZXYWsgtfDHOY3v/6N3Vxf6zmo/uO+CXugHsf9mn3/3XeSJvFcNPwfHHg10xlodytlJqHLhlyiyWfgNXArBBQjMwXgEWTVGwnLTWLV8KKAM8w1D9Ldbsw2vNNzZbKEcyiAlIGx9BWKgW01BVw1g1F7aal+JQojrBvuFYkzB8Wnn32uGXskT3xT1GC7NpoA3Ya1Oy1bLGZiJ9cChGZtKoZ395KMjq4ubTUaCCzaEossDrKqWUgyhZsMHs6tJFJVuVZKmrHET7fh7b2Z9n0PEoQKyHkMuOxiBjceW5ECkVAm+6veyhgNI+mMpEhRkd3udYon9Pf34YCw/L00rIkB4MSjYCplgoXEihhQJJkPX+thEpXFwx0M0FMI9Qd+9kGAcMclSSdqkiQVHVn7mheH8+bMryLXmf5BDBCiD5lECTDGeKZe142DnE1vqb2BPUHcv7y6Fpu2AMwxyumgb/3jU+tFcQZTGIpBUkwsXAZJtRzn28HNnf4kPjIDkj3bAfwdH9rh2bF1+z1rtpuSsiIZZd8N727tn/7hH+361VsbXt7YejQxG89sD8kV8yNnMY9tQ41BhashQNh/8dwOXzy345fPzZp1m1EoBciqgLSyyYD3dWuTyyubXd2Yjaa2RxEnCwkMgM7qfIw0cAt4Tza9l38LEGZzUEUyl7ddZ7b6D2EIfTxTAQgxbcN0SYCQXnJnCKvnvGa8Lt3pmIIihZ7FfKYebPY/95ozWwXCUAkRd32W7qZjZALCLDh6kcTPTK49qov/+B//QkU+ZO5ff/21vlN5xON3MYMPz6kyacki9q5tgEsyrIzM2ug9n061HgE0imfZmx/z2gpH1pQXZt9cMoQRg3KYvC99VylIaUWGVmUcHV39mwOE1WupIle9AggpsIohPNSZhtHQZizbVGzpDIl1ksaD+fzb60fXc8eUWy8Yl4xp5h1V8FqSGeX6LtlPB34531tYrnASjiMx3pTAYMhGExwq9hVH5Mp78gGAjbrG5jD+BgAnh11k8jUM2BpymCWH0XzwBoV5PBXmUjngfv7TL35mP//5n+mVKVDf3txp1BJ7gt7BdaNmY843Ym2trv3Z7/WkQphPfD2jAhBxEKqKJc7Lo4ktyDlmU5lorflOhZAcaUqASMzZRRmp//ZPXTKqCrjtCUPDEiIOo4cQQPj3X/2TAOGYJs/9fRtgAME50W5M1rQAACAASURBVOzYeLawe+Yi0Thfq2cdoTJPL8czlJ7HSIaSWQYQeoJZDsPlABEgVA9hX6AwB5TDqL29ubGLu9sfzRBqs4TfwFOV5xwWzuMlR4QhXXhvRyaGhQvlFiBM6QCPg/VrNegh7KlaSBIPQ0dlF3YQBgR2CTlKFQD5UVk6BlYZwpSL8f7zd/RvOghK+SuAw+cybjIemdRvfP4AOjzfjOQgDtDqa/G5GCuSbERafCs5KrTufhAkIKxWtqiaOujzeXMAFLFz9Nl1uloHBFFm1hVjKOK5S3coJJUOIGGKCDyANndfXPqADRLnZtsB4QZDWM6zqQZ/3kO73VTl6ouf/lRyHgI+bNvNjbNfGyM2IvkQI9uo+zw4XDJDLsxaQcI5m0zs4xcv7bOffGp/9vOfF+zjf/v//pt9+dVXBTNM8SEd8u7uGUtB792R/exnP7MvvvhC4IvP9+Vv/0nmBFSXBZCYyYP7ZJjTMGgc8OdzutwQyfvTyjmM3tETXT3qW93X+0L+mayr7g1VOPVJrCRtbbQaBlsvpmI00nOT6MrMYjTUa2SSwFonEUJ2ShLLAcrzU6zYAPmSetGTwWizlp0/O1eTea93aG/fvtFnZVwG11/Mtlx/MQDaE1Bl6DamMjCELT7j7cBefxUM4Xj4AYDQY5J6fzXepdwvDnjk1RvW1T5aoSiMpDpge6RJ4WL3BABLl7unwE0FELIXud/OYi6L/mPuU3UcTXVfbzJy7w8Gq8lO+XcHgi7bctc2zeUMN+aiH5jcoSIvq368naC5bNp7tOr+Ydgwar7vcbBvPm+ZcKu4GQxhHlgwfyREK3rr0oiEwfIURw4PNXsNh1CKVXy7cVZDBaxkSoYDZgMOxfTNJlNVzlu9A+v2D+3o5Mz6MIN9d5Tl3NPYnfHEhvf3Kh4OcLy8vbP5iJRprSo5caZ1emy9Z2d29vKZdfo9229QqefbJVtjDNm+/sYGF24mAxg0pFa4YtKPw5+KneGgGg7YsAD0+7z86Wd2/pNP7OSjFzZdL+2W4faSjK5sOV/a+G5gg6srm727FMjVKAucoNcu66eQl4oI1o4TaSHDFSB0yX2Fcg+wWN6T6tpxQOjno9xIUY0g9w5zluwh9D62HWWQyuB1ZzH947NDkAYS2zQsfrX2uaoy1vI4ur2G87zfAGnx/jRegwLf2bl1uvQ+78shWXNGA3hli8RTLqZ5HlcB8Xb+ku8rVUAUaVR4m06VpBOzScr5krtxFPG2QW4+7wOGUKOmfJ34SC2AtruF5jXI9+c5gsOcfysM4QYgDJdRteuQp8i4qOwhzGJ0CdK2ACFnZ14rCuqFk2YYKWVhWcWmHw8Iec/eCuMtUEkeZF0nR9cXjGACwq1Nwfp3hjB6CAMIFoBQ/71Cj2zWatgevdG0pmh8UkMjcQQCGy0BZ87zZr0Z/fZIqNsiRGDLcUFHCYRfA8UxcqzhYOjqrvlMY+xmnPFMN6BQ3Olq3irFNGIm5k3ah/wJWw8biIMvEvzBUHNAGWPDqJ3lfGK2oDCMwRwEQvYxVwBhjG/SHtsChI9hhP+uGUIHhH6pgA8TW9s3V5f2n/72v9gvvvytTRsNG9VqNrI9u0O+tTJrdw5sOl/aAOvyus9O8oHvodANllmBIQZDag0G85TnDiBgExCurFWvWRdpGjOVsObukIiajDdeXV7Yq8tLvU98HT9UMuqHkg8ZrpCERSzIlKkAZJh7xOEOK5F9axszdFKLHb9c9uIxXqEmMMmC5pChgRbWEFYQu331E4iNcav+bKF+CAi9Z8+ZtpxPiMzHxyskK5gLOA/fDGhyVIuGZhKEBHOZA6RGlQMV5ob7VEolPdgp2ES/gR8Kaa3MwVwOvk0mSRdYvYMudyVw8E8wrWKTBEgcEHa7PYFFpHmAZECADtiQNvib9wucrq3YsAM0vvr6KyVLkiPyniQDoo/O16SYMfVshKQt7nYeoHzOXrcjhhADFB7LewAUwrJyjzzpdkkVERw2LY09nE1zB1ASAOImgIq5gCdHx/by2XP76eefiy0geP/DP/6jffPNN8W1JOiqdwUmMCqPrJXPYBe/+EJsIdfr6y+/0iDWC9Y/A6XTAVWJS9nDwvsr7kHAFzGu6od0SZOqfykVynVR6U3DaVNBF3OFhg9MplLH/eO6kHyR4AD4SJY8MfP+VuSk3Gt6/GAwMOdJ8JwsIveeZJneAGzL6bNi6Dr3EzkroJfeqAT6Xuzw9a+OAJzbVnONp2maM4RIRmUqc3Vp6wIQxiFQOI3GSUiDumoXzk5ymBGncgbnRpKnF3Zpe4KeUi7q/Yhe+HB5ebn3ytEl24BGay97WLY14pUHaz9HoOIawjaw/mWUFIZUVXbhw4DT44/eTvCy5yI+YPqXx2geN7ohKfGDkuuwmciXifTDqJvXIs+Hh+n7rkj91Cf98YAwzxP6050ZZL84SGJUBMyT5jdGP02t29b4iOPnz63TP4jr4cmjG3Ex3sjdO8WID71vln2zt1+3Zqcn06dej4Hyx2L+cQ9FgjqbTrR3xgMA5K1AIfNGF/f3tlIrQByo9BWfnVj3xbk9//ilpI5rihiq8LsUcnw/sKtXr218fafeQZsACBdKpJw8R+ETpSJiBN/1fYHBdu/APv2zn9mLT39i/WdnchS/vL2x6XRmk8nMZqOJ3FWHF1e2uLwSU68YpEH3buiQctE833S2iFH2AoNLshMQbhcuQnRXqW5UEzW5jANccVOOPrkcWaF1HG0QVXKcohKqh/ViKVCt/V2rhUurF29hLwCDFNrS+G3XqqvGigRuxf7Jz0TfO2ZArbaYSfavHIJhB0OGus0cOcAM9i3jezCPfus3r5PvIzce4XxX4Uju3q7S8Hm4bQFdAUIYlgevXZ0Hp7tYtK8ULrsBCL015iGznzlWFSxuXzf/bLuu5lYP4cbn3D1C68GzFCHTX8Dzps0X8/vjZ8G2jF0P1Z6PWB7Oztsum3kP/Ll3AMKIEVmw8PsVoDp7wv8ggLA6uoH8KtoI9BH8Hukd5vi1AD6lXQ/5QOxQMf9mKx/C7bMY6/v6psi010Ix0LRau2v1dls5UBYaVPTVd9taAMMGLSs+nxOpKOwqoJB9yqWgKAI7SG/tckluUrPBZGKjxdRWYiDrkqY2G5hpNWQqqbywWHV+zaXw4sqShwEaKYzj0jwe2HwytBWeI5OxrWZjbyGJmIT6QqXeVCf4atlgCJ8kjT644PhDp/PjCp5/UVOZBISAQmSjI1va767e2f/yt39jf/ebX9v9em2jvT0b8j1dqOeBWYSLpclpDDAoTXGM9S0GPyhAqfGqsIbNS+JnLPa3AQipGorSpqrI4Oi1HTFTqX9gRwd9azUbOrDeXl/b6+srmyCXUg9f7t40NwmX06Dafc+XFUB//c0gJrATgaGsYuY7DWMOydzCJTMVERlJCodR/500eVAlFLZGfXs1MTnPzs/FnuiwkanMWCMDACFI4jLIFjxOMncRvJwpcwaO53aXwpU2oirSbKJwUOX1ec9sogSyJPKerESfY36G+FMyE1WLc7Nt/pnSUa5gJnkZXAsz0+h1FACDeY5KGe+RzccgYgeoHgQIJLjmaQj7wsEYAIv3Wtpe57BkRmK2JXHs9LoKWt/87ncy56EyRQInfzM5tvrfI52I+m8UBNJIJ+zEBWJa9Jv4XEM+vzuKrWSWwCHO+wMgcpAib6S3B2aTHlC5azZbql7NxmOfUQmTvl8TO8x9V/+omZgvQCbVsjY9SMh7hwM9N8CWQ5rXBgjSJ8g31/jb332j2VXYM+O6pX46HESRbPGaMRw5Vzh/ap5fyIcxFIBZVeUbuYbma8asOx2csbY0zqUW0iKKGtG7BwMSg5o1IFajPXiss3c++mCmaiHsJUARowzuTSYkadoyGI6U9wtA9g7UZM76IAHjoJCxRViuOygqCzj0JNH/g4lGbbV2yah6CMNlNAFhVgazdwlQmF8jKoYrs2bNuv2+HZ6cSCabhhEJsrJ67m8hZ1B6opQJmQPCMvF0aVwF8G2dAxtg8JGcaNdBxJqgoMQ6Ui8o9y+Geac0eJccyZMiT4i2k8hHK6DxeYrH6/NXXe583lomn6wXxYSQo7mc2udAcS25r7w335eVr8IdOlUGu1nM3cnjYwdsJIJhnPBDx7Cui+5npbMtTRMiKVJiFD0zsk2PY+fg9MSOzs/s7Nkza8pcxnvMNMB7b997ZVGD3A+V+KwmMxWKVns1Ozg6lkQaSRXJO0oAvimOwLzTnzseDVVJHw2GMpxBesWMzTWVcvXt7Eu+1WA24NmJvfzkI0lG5cBdJ1PaU8FxeHNr7779Xs6i9A7uMeMSI6w5ves1a8iJFBYMiXW6qDbs4Ozcjl++sE+/+MJOXzxXz+RkMXPzrruBzq57jGQur216cW1rRmWMkYH72JSaDoX4RjYa5yzxooFTaxQQWMvZo+vrtXLXJDdNmXf13339cZ0pKimuRQEyXbSdMfEzskyA3QyMWYFSrMTZJ2l7p1PETDf68aH0Kgj+wHDxnessXTKj6JMKnnTq5FLnuJkinsSHT5M4LzjOtP4Alan8SJZq+3XdrK9Uw5TPmw7lXCeXnOfn8ksQcTYlo1XpKEXEiiw0r3u+dqGY2Hgzm+Cu+iOXmn5Yocdzs8cGvO+aH+qvKNCw4+aUKo/UfPg18HsUBRXyhJw3Hd4FHtOSKc54tQkIfbyW/yydqrNIkEC0GnsLBu8BcM3e2a2wWZHkqj8/GEh3pM++8pibHJ9fbKEIGWcTc0cQ92Qmw16F2eRiwQQiCaXFo01PdMsavY41Om2rd9tyTkcFIZY4nOnJnzibyOTr+3VrS3XUUH7HyByK/gJ9d/dqCcEkEkd4jYqL4uyC4hDkwYHPalU7WuTbyglEmnihxGdZow6Iv4MzFitb0sLDmKrRvcy0ZhSl725scn9jNp/6fOLCJCd6IzXmafdJsXuVPr623+e82f2Yf6WAcLheCBD+r//Hf7X/+9e/slsa4ff3bby3b0OaOvfoITqQ2gTZqHS/ai71qmrKLf1OljOhNwJCPNqLkWkq44CwQWCmD6rVtC4jG8JRjY11eX9n75AIUiFXgN4GhJ6U6N/FWgUciLvquGobEJZKlaTI/R35B9DcP8kZo8/CM4gyudqqQCVAirpRMKBu/IKlPwkzj1GVX3b8SO6Q1bnhBodFVpP881Xs6CtlTgFZ10gWYJAE2/vDNACk6H8QWFCzOxIm71dTeE0JTFSs/HP5cxbSkYpZhVdk/GImg1QYrciRP9ipGHqeTmpiYmhqD3tyz7fKxyZQ4Dqk6yrN8QrOCmjlZkmGUGBqf9/evntrs/nCwRESFQ/DKfKLzwI4cmdGdzDF7dXdY/kcknXFIcljcpg8wZbqdUovBQgXc70W8j2qXoAxDAcIUDB3VPSRH8IMIwkDHDEbkM/BIUxyzPN/gQ398ZFe+/vXr+zN27c+8zLkw4A3EkSq1QDpi3cX7hgHa82wZ352cKCE7+ryMhgspFNRMY+qOUsI6SXPTdCWfI3AG1YPvi/9+mZVOkebiFXk3uGcx2Dqff8MklZEP2seSLkekbDxGZB3IksC/Mptl8Nlv6brh6mOmFZmdHZ7Ygp5Ps0qvLwqDvLsq63GDrEejDFZzgQIG/SMkrDdVwDhiMH0JM3hMipjmUgmWOCTuTMY7ZYdnhzb8empTXUf/fqno2ARP4IZz0Qr2R9PVNMNd5Md3CFUK2NGNX5snQ5VVrD6I/Y27BF/egJdmjy41Hv2qORS92a7FB5P/jgojGJayES1swon5jJp9zmmXmDiNdwxuaZ1rzhBrFuk6sD/beN+FmzpQ8CqnfxhaDB2//v3gpSFzDgX8kxRLKZKHjJK+qkxn+ofanAy50Lv+NAOjo7E7JGsiw2MsQ0waMQFACF7nrWFoQNxotFqS6L+k08/03mkolk437IPrq+u1CPLLMLpaKzn1MBxovZwYMbAcn4HZhuWkt7D02N7UQBCs/W+2ykIkF7f2NX3r212B2CbUQ1yC3dknQDCdkugQ4AQ5q7VUH9k//zcTjDG+uRjOzw9tXWzrrmJFHpurm7s9vLGBlfXNqMf8ubeDKAKaE1PgKqzaAEIvZWi2cz1sdJrq0dN55TH72L/BAX/YP1WRyjBhCSrGyqkfA6fl1uVrEYPXGNzVi5xP6X7vAMYXfV5632lXPqRrPEHssBqHFGMrYxyKoHC5liBNLzROQUrDVMFkG63AuTuHnZe9ttvvqmM7bmf8kxz6S2P9UJH9YzPZ8j4UQWtfpt2F5r8SMnc7OHF+VGAcIcTavnMHw4I9RZTMVaJjSUgDClssLwqfrHfVDxKs8FyPZRFt4xjmz+T9wNF/Bi1VOZeARzDcX8zNu4GhOVjvJdTgFBiPAeEmcfldd64E5ljhlmWcial79HC1XCZuCShrbbVOy19M+gdNUP7oKvchuukuE5eTNsLktFa3abThf7EtVznwdLVQFwf1hyj19wLARM6wFkJuVgy7A3YR/p4kay7uY0DWH5WaxJ7w9uCaxqGdbCh+twUOtRfOLYFxXrcj28x8bq2xXAgtlAyUnKDGIOWDqrvX6J4v/PlB8LC9klYxrztnGD92On9Ya/wHo8OGjvqeDCEAoSXAQh/44AQQ5lJrW7DWQDCbgLCeTECgsqAnq1SddtblYMjt9IAryAGIJQcKxhCjGROkKfBFLLQ1B+wrzk6N6ORXQ8HNmbYuKp+JSDM538MEJZVrE2wWA16vIZ6Y8Q0bdozJ8TwYPc4ICyer6Doo2ItB7Caqieuv3dQlQxezqWvXr80NCmbthMc+utTGSVBTMkor+1mE973pqreypk4HpOPy0MonTxLCaxXX7YTsWpStpEkZ09RSEb53ZSaOnOUMxM92Ig1Go0K99JqQ7ubUfh75ku9EFSChB5LQKg7vrcnUEb1CSkBwazbPVBwkfFL9Ik67+xfmJ3Aqmn+Y87akpwrHDLp5Qxznxz9gFwYI5NkWscM/6bvhxEsh4cyfkDWNRmO1Avqxg8jSYQpZPA6rGMY0GRKAINn5+f2F3/xF3b27FySxV/++leSvub9yzWRclvJvmABSQr29gQSD5GqHR3bcDCw7779ViAU0AVYVN8rLqOsr/lcgJE5Z+4056Y+jRbN3977m5Ubv3cJKCPRj+QuQaLLKp0RQ/aV4zzQ+vcPDtV7SULL9eZ5mSPIdYSFpdoqg6jBvQ4NSYUpUsgFb1+f8fr6ZkueuRU5NOcWk5yZZrzVc+zE3Z29/eprG19d2ToBIX0DAoJpNc1zeSVU5jvdAx+Oe3oiOR69DDA53Deq5zAnrAVnCsu5YVyjIpGLeWJZdMlE48ng+4GAsFo8cRZkdzL42Gs/Baoe/qxUBTjDspRzm8YQwI6pJ6ZaEd98vGJV9ndkhR5Vgtj3LYYwWctCdvsw4f7nAoRljIjIXlQDK24KCUaJP8zXPOzb+cefWBcACDPXafo+Cudn3isAjLV0eXXljD+SRAGdfWu3uyryME7poxcf2Rc//ZkKEKx7CoPISemTubq+sqvLC5sMBj5HDjAYZ+Aah0PWNwuBnjDMY46PrH92Yi8+fqkeQgwicAfGLZmK/OD61u7fXdpyMLY1ctEEhPG8OKWqj4/GkQCDdtC1HmNzTk7s9Pzcuv0DW9X2NTuR95xz9abXt7a8H5hhVIP9O9KhAhDGDLCoDOeZKrl4kx4jX1/ETgde1QJAtWK+Qy6Y4GXDkqMcKZWJpu9TB4SeGwQZJpO2zTNKMs5Q+aCeKAymKoDh90nNqmfndnzYXuepqvA9uLLl0KX51nI2tJSvbz7TLhjmz13u2eI5i5mrseYfAYTVuLJrP+66JikZ3RUH/zUDQi/IbTKsgAy1ZagtxYsPH/rFjF3WfPZvSoYcBenMaUpFlD+7q4Af46h8rUtVJrMgl6j72VB1hClz8OwVdElorZCFEtf5bBhR0QutPkC8BTptgWDYdHwEKEiiziJH4/3f3d4IELZabrzIe6BPmnmpz87OlZuh+CFHIS9S8VxFbz47w+Z3F1jWfC6AbrPhABAJKUXGdkuKHnpiiYc4morgYMSYjJTcNElEDteB12G26+DeRne3Nry+stk9PdSj8BigeFUdh7O1lx69z39qgHCLIZw1GjZrNHcCwjnJGQsx2cHE/NGbUGn/qlztuGkxwkRuo4AAXEZjMH2/15XLKOzEbDZRf9UICQ6GEvPZo4CwqLdsMYTbgDCTrOqfZXN5xVEvUubfBxBmwBTAoQISBha8tmRG2sSu3y4OrJDDeAElKpxpXhGHG1URjDkAOlTl+QK8AHrKJPjx4LWrGpizHaPhM6QdDChmhoxXJ12Gs6zYlKczaQDqOLAS+KqSKAbOXaKoNHW7ncLIxPsGPVCkK5xs3AsHrjI5yF4+b16m52yhihFSK1WSQqkcNiDFmmMNcV0y+FZnLGU/hTNbDp4BnFS9AOU4n6qXMBqQeQyg7OyUgc4zN35gREJU8w9gELs9/TdBX6ZEkfi1Wk07PDqyzz/7XPbymLa8xo784p3YPgX0ghn1SjmOn5KF7gCEvK/X339fAEL6RJDrafA9jeLLlQbMI39ipIXL41ZK7FQwUIIEiHZmnf+VJi4E+eglJCHVQeN9Yi6h8vvC+obta7c6YvhwaX327Nz4rD7XzAEVMxm57nf3dzaGjZs56ML6nWvOnMTbO8CiS0Eem/1XBYSNNJWhhxCznssr9RCuC8louoxmQXstcANQpzgDcG512oX8Wms77eXVtL5WT4X6jisJUzHLtDjTQplQMYOqyqo3jpoPBIQpDIh6fEWdUN3bxU8fJCw/BhB6QhIN/CRDRPicYVrUWfIzl1XxXSM0XNyf8083EypnWZ9gGj4088pV/ESPRwkGXS4qVUYmUSQV+z7Hbo+EhAp0vW5nL5/b2fMXdvr8hRwsx7OpTef+rZExzNbEEAsQxzghEp8wuqo3WWNd6zNoHhMZTNOOju3Z2XNXi8xmdnN9o1mjF2/e2Wh4b5PRUJb3Mk5QbHcZ5pr+QRx0YSyQOB4eWv/02I4wbHh2qsH0C1upAHQ/Htgt+/H6Vr2DqzSTETvoa1sfn8rs/trWGDkwVuLowBrHhyrYEAcxu2m2O7bYB++5QzGMo4PMka1HUzeq4dwRIHTP8f3KzC/FmCiypkMzn4m4oALM+wDCbM8IUOd/VOWHZUHzAQAqYpZWtnqJxDjQ216Vpeus8qJTMoNVQPQjluPm1n+Eqd9+3gSrqGoACifHJ5LgTeY+s5LEeudXjBnIn2WhqnrWl4DQi6+7VEEf+jm3QeG/JUC4/Vk1hzCNZHDYH1HwnWofCohUnJzf9zolIJSKINRhPwQI/d48hPiOU9xMRgxvZEq+HyokSQa6yM3lHUBbEZJQ4hstJZrZCfhqqtDV6nbkilyHIWyS//icaGaK4phPXgOjzxzhG9q3xngsuKmeZg7u7dtR/8g++fgTuaO/ffPa7m9ubExcHE9cQE47jkZERGGzigv5O4UqrjWybkzzBAjpY6xbQ+whbWppnFW3dZ2ew7a+9yXBr1uTPmHi0Hxm69nElhTdri5tRC50c20rRlPBFm6cZdUi1FPqlD8hQFjtIUzJ6LzV0mD6kiHs22K1tvF0bjNssQnm4com2jcLcbEgH+pzExA6xydzmWgObdb2BQqfnZ7ayeGhdP401L9++8YmgM/9PTGEMw0md6lqlXYuENUPAMJ0yuJwyoRJUsIYweCBtFypwX/6038gQ+hJj2v72TgAQmmgq4AwtB7a0DEeIjejDs6scsbcMRkbqE/GpXfepO7zgqhuphsg4CWpe2fkShdRZ4OqAS5kU9FDlPp3Pi9yw06vVzx/2t47e+I9Hlm55HoWB1ohSw3pzmppx8dHPgS92xVQuri4sMHgXv14gAOuiyrrqcOvdANyfwB2PmvJBw8T1GALEwT6sts0Hbq5uZIjZs5rVN9ljOjw6+OOnFmZFQMpW+WVbN6ROQJSsrmcAE+fn/oip1TLcNWcKMjBhsGYwRwCLnhNKmowAbwmvSr0g2EHDiAcjIaqpsEuCFzBTIWlP4eGhkYH00D6g+kMclEAFrK0y4sLl6nSu0XyGT2lLFUSG4op9NwBxNUfuLen3r4pMkOx+gEIY12LnQ8jAiqAfKsayXewOg7MHehx7SQTrDXECPKZX7x4LtBPVZ4KoeYyvnyp6iOA8Ob2Tk3lAoS4kjHTcTG3QUhMWbckyrt6d7zfdK4eJQFCmcrc2dsvYQgxlRkFIKyMnQhTIR2m9E5yGFGhDGlgOhNqv2TBg943JHDECHqeKoOa07hCDHZ8pbTKE13vPylciauJ4AcDQmdk/cCPfqpIYiMcRdiLfpmtGtCPAYRigiuuwiIHgwkTmxTFqTLxjF4Qvcls/Y9wWXz2YBMfjMaoqjZ2V43fN/HKpGjDPjyfMpUDW3+69K2WNntmmB0xT5OiUKdt7XbLPv38c3vJiJbjY8kmr2+v9Y3JEsk5MQIHydUAtixMX9hrFEr6fTtQzDu1w8O+tZFKYzTW7hkGTuzh63eX9vbNG3v1/SubT3HHy+o1Fri8NyreFPoSxNWsRS8zDPfZqR2fntjB4YGSpdlyYbeDW7viPb55a+ObO2cFp0uz2dL2tPZzfFKMe2jsm7WbZmdH1jw/sd7ZqY+KqTPqxR1Ul5K9MzJmZtfffm/DdxeSX8ugZgIY9H21R7yQm2j2IJS9I+wHVBeoGKqAkLPXzVtz8T5kCB24ba6ExwFhPpf/ggo9yayLxZ6rL09D7GN+YLrHFvv4fZnB6BH8kDX6Q0xjnqXEH5RFn33xhRxQ6SNnzUkZs+PLh5HHgs94Htct1T8FY1rkEt5bVo1jH/JZyhhQ3buP9wkWDGEUisuy0uOv6v2nf7geQsXNAkxtvi5nAcVTTIBYpzBhnM1yTtX4qvJave91Yr/nvGTlTuRN1fEUUsltr+9duW3GVweE+PgbLgAAFJtJREFUKlJH+5Qzhn6+y0MhWorUJsIeIK/stmyvw8iIpqShnL8CWrRo9fuKd6h2+DfkmFJs40g7Gns7V70hwyuKX7c31zZU8QrLSW8LgjQ4Ozmzn3zyE7u5ulKxekDLCnGRHIY8lZnH6udblJ0V1aWzcHko/dEqzDHJACAASAgAm4CQsxlAuG73bK93aI1WV8UrphW08D+wpTUAhouFDa6v7P7ywu4v3tr85trWtK6ko3IWuCs5/+Pn5p8AIMwpHSNbFaYyCQiXnY4t220bMO/DGA7dl+30iD4JFrcSn+gfrOwQHcoP5N0OtLRmowcnpaMINgh+rVrNzjjo+oca1AtDc3V9bcP5zEbI5yoMYcpGN2/ewx7CbYaQtwkoYNgoG0YMDr0eYqrm2vj0neUXJjj+lrcMI3a4WCkpqUhGC4Ac7Aufkc/OIQVIIKlW/4IqtW6KIvBRHIDRWK+qZTbZr202WwgsMFSdwCVQGNXN8WSkhN37IvxzpBGFH0Yu90uZYBrapCmOALGSaAeu9MgAuniv7txZOpV5NbZs9BUgDDkDbogy6wizmfr+nr188dJevHghlo3P/82338hEgTlNgFvAMolSHmxVdlY6eTlEeXKZIzdI1gsQWNHHu+Z/rcA1ndHr5wAyZV7uyOZSoSpDCHgCpFBJBtAgfSBo8rsAIK4r1X5JJVZrAcL5DDMc7x/kT/rpSORJrADp6iUiKMp5i6o7kgx0917xTUc4Xpv3xRf/DrDQewnWBoMiDiuYSO43FXZNhAqHueLahxwWFpEAS9IIG6ZxHWLpJv6c/C97fFZrJahyGI11qimjcrdFwluyOayvXFPcfwChADeOdhws+95HKIOYtdnZ2Zn6J3ltH7sy8ibxGqNCWmIteU8ywwkDG3d23fxyMOouoyUgvLe3X+EyeqXqnzOE1TmEYRqZ80/1lOWB6+wnbKw7xHIIkqFqr2gQrzRmhUlBxptqsatq/62rFL17mYAVIGobEFYSyl1Jb9ykimNeZMVOIBcmNsks5+vle6zKWbev5WOHnldwmVpekzySJF7FGvrJx0OB9+2v7MPCYMjXOZfNR6DwEVEAbNsLZiwqe75/P0Co/taIDQpzlVEBbhYRLrsbc7YCEGKhzXJjLufRseFkLOfPfl8FnP7hkcxjSMbfvHtrN3c3MkcgISJJUiGOz8hnj5hH8nNwciIGD3kyJlMq3uzVrblft8u3F3b59q3dI+vGJU9zAZmjxbUKAxuKAVxvAGGvY/vsrUZd7wsLd0xtjk+PxWYu1i4vBwxekvy8eWOTu4F85TFd2COuymU3VDAUR9grSEV7bdt7cW7tF/QOPnM3ao2Z8tlixL7pZGaj+4Hdvnpto4tr70WcLmwPYLhcONgkPu/RquAsc45NSgBIsl0FhG7cgnNwnOZa3pXxLrtlRrGDH2MIc3WmS7az3X6+YSaxcBdF2hqekAFWZZ7be0XAMRPyD5AS5n7cKKpEDCjiSqhEXH3RsJcffaTrzzmDGd1jDOGPAYR+pf5AgLAAoTkOIaWPUdAK99TsPa72Qqd650FgCWOhx0H079dDuP16nGEUa5FIUnylYI2Bkn+CD49PvG8v7rNeSsCe9790U0+wV65d4lV+Fa8sYxhn48Qyhvu5igiwZWGu58RFnhUe+5onfav3DwIMIg2FEcz5gYCvmsk4K4ASHRdLWn1u72yFfF0+EPTbj20e7CA5WZF7xCgrCv6D21u7vrzS76+IXYAuDbanwJU9fAVFHVpuzG9C+k2LS7ofZ9VAYAGGs+ZzEGl74TN3DswOTqze6VkDg652y9qA+kbNOqjb9vdsdHtt91cXdvv2tU0uLmx+dVnez38HhLm4N8dOjG1l31xd2H/627+x/+e3v5a7aM4hnKAy2cOGviuTvinVwsXSkI2mo+PGdtFcj2AMI8iLu5GrrUuwCEMYd5B4U4GgZxBAeH58YieHRwKILL7Lq0sbLuY2BhA+6CH05M4re5XN5Bl09BrGAZOyN2OmcNOOjo/0GIZkI/Oh+snBrqDQdutc38TuHOVVpajSF33Vm5Wd/KjOX5bjE+Q6SmN4mL/g6DmZjHRQNaHHo+cumSglMPEZSvOKdGvDmIaEfOn2vwz/biHpdMMaki8OPvq3uC7pjJUBOJPG7PlDIqEePM2f872ZrmhqXNbcvYaDwYpDGW9Pc8eWHvRc0x5uXXv7fj2VPLqjLL1ocs88O9O152D77tvv7Pr6SiyhLOwBcQEEdEDKtY95Nj7bxoerl0PiebswhxpSDDCMgBjYXddQLnpUhQPgZmO/mveD+SgP6D2BbDlp2lpyUaqymi8m9yxPcunX471qXAf9hZKkhmhD4IJ17bMT1SuD5HnsiSNBmOcCZMKEASa5s3Ic7HYdaJp5wQAAKvmqM3Qk2fycPjzWkt4/D0beuGC+oxvjsA6QF9EXxzVAskZCK8nblPlabrnutXivvqqvNXol89rzGcSoyzHXLc15/ul0XLB4jPlww5+u9g17gDVI8szf1Wje7wtkMo6CpIZrIUUB+0KgYS2DIAf5+7p+2Wfq+MoLAHJ/pSeSXsj1Sgwhdvf0EGow/XDgDMB6aXWZR3iFRj2qy4XrCoJhy8SEw0rsegBCMTL+ojpI/YB085SUQOuvGwFv25U3wXMkxmGBXzBv+btVhmHLtbiarJSyr0qSED0T/raS7fe9UTWNSsOI7eTnsTaJfSXnVGVJMhjlQu+zG19RbEqHU38+/yAJCBeLleTP1X9TsYt1FMx3rjWfv+atHKUKotzf5fvdooa2Poj/NPgivZ0w0lHxwJ9Pj0EWyUzMHJQe/TP72KTT+7Dcs/bZuR2cnskJmJ4/5mohxWYPwjIRC969e6e5gCN6TuWAR9ErroXOtbVkWE1kosfHMi9SkQn5E6ZfYtXmdvHqjV2+eWuTu3utd7mZisFeFM6ZXpxgRMTa9voHVu/3lLAyr/QcJ9DjIyWu9Awy0gg1A/GUXt7J9Y3N1XO4Z3vEaL6jWCnRt861pVm3Zfv9rtVenFn72al6EtXTtGROqhtG0LPO572/urHh63c2ub71mYNzpFlL9fRyTnJPAYT1BrGRPTyv3HfaD3w9+dHmElQHhIVHeSyr7UFMsSUr915rNBZxKZerPsAjsp/jAQiD/fZ6EP1K5Ry3XQWSAohE8SWTe61hEnKUJck0bm+wBN6enUd/mvcu8qX4JhAdwSBdnivPw2MpIPK6FBXV4lAtlG2oD0rHxCJPiZhSMISR0xTF5dg7+ZIPgO82LRsP3Mz1sjCV7SPZ4+YgiM9Z9j5GwVju7ShMFlFoe2QcRQTZJwHhY0DtEZdRX3tV79nygnO9Oevd9bet/U4OUORi2/f4yf8OGOm/XODJsOFKwr88R/yA8b2hv5LP5Bntyie/P36t1IvH/RfQQv4JIIxCJ3s253RSBCdPPOpbo4dSqC5ZaKsVzrp1V5KpRzhUP2LUcbKfTm1CPzRzhSlcayA8aig3Z+O1GR6PIijjOucoBnsYY3kfT+UipXKgymbHj72Yl4DX71GOTSuWaYJCjcdBucN8xK5Zt2+17oHVuz2NAZIbPN+Aw0bDJgP6CC/t+vX3Nnrz2iZvXsd7q8xA3WAIy3uxfYvfZ4D9By2TJwoNf5SxEzmHMAEhYyd+wWD6Vssup1O7gDWoN229j0umVxHWezWBQSp7q5AcbAQJqpJF0lTKRpRfkYgrGa/ZiEG3s6k16w4G2/W6vTh/Zmcnp5oxAlB49fqVTTk8qFAHICyb7nzjKPAXswbL26EqSbwxJb9hfENSS8U2DT9ctuLupYAPZIHZs5ZVzKqhg59Dm4lK/ltyDwmIZZojWR0jKOo+H0ngymVxzEZKkOJ/ryaTITktDhd3kMsvEh4ALEYeJPn0s6lxXxJCH1Au5iUkkhy8Ao1RxZc8MBgo/s33uCeXAgERTJD28fw4sPEliUCLcQFTAZdMWNMMh8fkrCO55Omww1yhpfeK5JLPTgWO6rgzU56gyO45LaDlVIXt/omSCd57JrzcM0YoTBkOL92/98lJIlEZ27ExgCIO0OoQX5nuxKB5OXKqKl4P5yz/fPwbhwTVL08UG/p3HAUZJO0jICbeM1cxG/HoToK+tnn0eKpfUsYmHQfNACG07wE0HaTu6fkEUtbrWDuwlnJW0XXAsAaDGWA0r480k98lWWTt0uN0fU0P4UTP7/uWNqkEz3n0OCwsZldGj6iSqCWAPFQbtZqSTxIUqqZyWK3h0NdSD2Em0IBj9i3uqAkUclQFhQzeD2tSMkS9FzqIY3ZfFBWykAEbJQ5H683Ncu7vbsWiNFYVQPj11za6uLDl4F6yNXKu7gEupiSf3BtkuUMlcKpohXMcwBxnMpLSTBTSeWwjcaiip6g2bMMU3wOxd+S+7DFCIDAAoQO1lOztPjZy/1d/ujNZrdibp8zX55ehIIgetAIAb76Wf5zdFW/uI4ygQHT0DWdsLYBmkbZEUlIpylXVXYAD7hvrhj9ZB3wRl+QqrGHD3v+c0u3sUc537J89WwQeXrPtOVsFA8aZwVrm3pK44xB6eGArnFpZBwBd9vLBoS3XwLi6Pf/4Izs7fyaTJD4rDqGAIx5P+8LdzZ3dXd/KoIAkad2suZyJNdGo2167YbWDnnWPjuz4/Mx6/QNr97rUq7zgMhxrQPz43bUNrm5sdHvv8w3V1xfmppHIav8RbwHmyLg6HWv1e2IcYdw1yoh+n/09yQnp27m+vLTbm1v993I6s7Wq8wA2B4T1MOtiXqGMYmp7AoP14wNrPTux5lHPGl0vdvG/TrMlcy+q/PfXN3b79sKmby5tfjuQnSmxp45rr1Y6RlYUmpCGIvumV3giZ1YNr5bBUFDbKT/PfvSCzd1ck1VVjs6myj703PepYkEWiqPsJddRwGG5horWiNQMPPJ8WveYtIVJktbwYq5eT1wRcwB5dXX6ORVsO4Ce39VYFi/Uav1z74NRFlsZrCXPk2DRz0L/2fZXDkFXpMkq6INH8ftuZpeFz01AGJFq67Nngr4rSvnzbP6kWqj1or+zqJwHKct3htSVObnf9fmUxj1d+NkdLf3efujXY4BQ17Hirl6Nd/k+P/S1Nh6vtxstRHHPttuqeIjasGL0gvr/stc5iwvuwuRgEJMm9dIRW/1a1DrMC+zIU0C+DYq/beVIxPVaDSKB2FFTZCWfIJehP5BiLQVf1iaKBUAhOTrfa75jfIPWx/6+/eTjT+zF8xcSNaCm+vqrr1whJdfT6j31e/WYMkUnUnUNFL8aGbWKKnE1CwWd+hnMGi3bQ4FxcGidszMV9foU9dQX2bDFZGSjmyu7+v5bG3z3rY2//85Zy2IG6vb5+FCiXpxHH77cfvSS+SMCwnVlMP1f298DCNttu8JVDOnaPn0ENbn50DbON66OfO8ChLiMRstD9D7kYvCNz3zBDsYTNOyuVtZFz0yQmc3s/OTUTo+OHRAOB/aGKip283u0K3gPYdIbmSw4QxhMYGUN7gKE2jBhNU1QEsiIW5YSSZc6eWURJi6To80kZcciqggwSkAYluNYbpM0iI1xhzX+rLKCmfcUjFUkfRl9dchEgkyQlcR1z2f0kbwDNuQ2SXNwvaZNjt2vnJs0r2mtJEl25iFnICnmK6UoYmkqgFDs5b4/VwJJjROI+Vv5bwWISzBWSSadrYUFc+MW3iP/RsIlWVHEN1mzx1xFKtNIScUIKdGujLZQP5yHP4abpnMWCaYzmUt3HVU/S7A7FaDouQT9q344cUg74J0VFuQy6RFT5cwV7Bjv22f8eaUX8E3fIKCOyrzMYRj67CfLRvCjH4cf3ODQRf8b89pEgmLP7wYCXFNV5JMlizlYAD3uqXT9mDFMZgKJuJo2Aft7++pnZAYQYJt5fQR3HA8BrlSxl4ahzLJIOjxWlz2EXsWMvgRV9rx6pnQ8elu9h7EfQ5un+hWuiw6bsMFGFkdV9e3bt1pXOcSW68w11+EDi521GqfxnC3SGbfvbqmMq2B+0XDoazjWL1VKGMI6LmfBEL77+nc2u721fQ6w2diQJ3/+s8/toN+z2Xxql+/e2cW7t7aUC68XHLTOmk2NnYCl9a8EOPFfW1lPFnt1ex+UhDaTiQSIfnY5m0FBhM+Gq6SkwmF2xGcrGNEdedGj7EUELtaL9hVjPGxPkh32AYOFH0uaq33S1UjGdcl7lUZLmcTSk1pK1rKQULkaD3okY+ZowwseBSBEfqTeWL+KUhpEdTrZnEzWfxAQVpQYnlyVxmD0uxMXkQliFLNHJTsSbOzUW8zC7B9ZvYmcumNHxydKnmBEKcgMGAhPXBhPJJeEzZvcM1dwImDJ6AcZNdjKar2ONft965+fyqWz1W2L/a4362LwMIcCBE6v72xxM7TZcGSLkRfCPDnx/hkxqgIuXpCpNWpe0T86tB79iOendnR0rDm9fPH+ri4u7ObqUgY1VOdZ0wxfl9GLGEaH1AkIlUhSLGm3rHHct+Zx3xqnfasddGyPubjqGd4TkARYju4Gmjk4vsBMZmqryVzDr5GRN1CAaI2vVYRiXigtF5xF8/lUsmOP+1EkiT3lRSBvhUijqnK7BbtS9Lr5f1f3gTP9P5RrOQAtgWVppOJPWP5+ngk7nzH2mYw4KBCwVskLYLhSelr5xTwLs9CWPYpUqijW8nMKpjlaIhnEZBtVlK2cH44jcl3HYbnVy/skIFTRvrwW6bpaZd52sYPV/sLqdXGC52Fm7DlFqdjyIuNKRWCAiX9un09adRpP9djjd/OxG/2HB4RPragfXG4/tByDJNGZGjyJP2cchtR7RVwACF3iLnAYqpaCAeRjazQOqgfaGviuyYSl1m6rd7lzcCBpOZ4I+BrQy0hZgLN0MqZY48UKil2T0USFWvJCGEDAH2sb8Cen6ZXnQW5I5cVTzTGtN+zF8+d2enKqn9/eXtu3337rioeij3Fj5RStFx6p45yNC+ufs7qRKpt0x3rTyap+4KZZu2P7vQPrnD+z3rPndvT8hfdFNvZtOZtoJuH9m9c2+P47fRfy/h3P+1RseWxu4Xvc+g9+yP8Pd+PxT503gFk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6330" name="Picture 10" descr="https://basket-03.wb.ru/vol420/part42056/42056010/images/big/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l="17544" t="13158" r="15789" b="13158"/>
          <a:stretch>
            <a:fillRect/>
          </a:stretch>
        </p:blipFill>
        <p:spPr bwMode="auto">
          <a:xfrm>
            <a:off x="714348" y="928670"/>
            <a:ext cx="1928826" cy="26914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6322" name="Picture 2" descr="https://avatars.mds.yandex.net/get-goods_pic/6451736/hat3133033a43c2a38dd94a99ec25847185/orig"/>
          <p:cNvPicPr>
            <a:picLocks noChangeAspect="1" noChangeArrowheads="1"/>
          </p:cNvPicPr>
          <p:nvPr/>
        </p:nvPicPr>
        <p:blipFill>
          <a:blip r:embed="rId4">
            <a:lum bright="10000" contrast="20000"/>
          </a:blip>
          <a:srcRect/>
          <a:stretch>
            <a:fillRect/>
          </a:stretch>
        </p:blipFill>
        <p:spPr bwMode="auto">
          <a:xfrm>
            <a:off x="1000100" y="3143248"/>
            <a:ext cx="1857388" cy="28000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 t="2083"/>
          <a:stretch>
            <a:fillRect/>
          </a:stretch>
        </p:blipFill>
        <p:spPr bwMode="auto">
          <a:xfrm>
            <a:off x="-32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Рисунок 7" descr="https://cf2.ppt-online.org/files2/slide/o/OCZKjz8BrTwDf4Npa3hP5LFlnVUi2yt6bvIGusqAd/slide-1.jpg"/>
          <p:cNvPicPr/>
          <p:nvPr/>
        </p:nvPicPr>
        <p:blipFill>
          <a:blip r:embed="rId3"/>
          <a:srcRect l="50000" t="16554" r="13818" b="36994"/>
          <a:stretch>
            <a:fillRect/>
          </a:stretch>
        </p:blipFill>
        <p:spPr bwMode="auto">
          <a:xfrm>
            <a:off x="285720" y="2214554"/>
            <a:ext cx="4000528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28596" y="642918"/>
            <a:ext cx="8358246" cy="1015663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Начальное образование Михаил получил  дома в  деревне.</a:t>
            </a:r>
            <a:r>
              <a:rPr lang="ru-RU" sz="2000" dirty="0" smtClean="0">
                <a:solidFill>
                  <a:srgbClr val="215A69"/>
                </a:solidFill>
              </a:rPr>
              <a:t> 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Слушая пение крепостных  крестьян и звоны колоколов местной церкви, рано  проявил  тягу  к  музыке</a:t>
            </a:r>
            <a:r>
              <a:rPr lang="ru-RU" sz="2000" dirty="0" smtClean="0">
                <a:solidFill>
                  <a:srgbClr val="215A69"/>
                </a:solidFill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15A6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00562" y="2714620"/>
            <a:ext cx="4500594" cy="2923877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5A6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Однажды вечером, находясь в детской, он услышал необычайно  мелодичную музыку. Она его заворожила. Утром на уроке рисования был рассеян. 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вопрос учителя рисования о причине его невнимательности  Глинка  ответил: «Что я могу поделать! Музыка </a:t>
            </a:r>
            <a:r>
              <a:rPr lang="ru-RU" sz="20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215A6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душа моя!».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15A6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Рамка для визит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928926" y="3429000"/>
            <a:ext cx="564360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Крунтяева, Т. Берджих Сметана : краткий очерк жизни и творчества : популярная монография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 Т. Крунтяева. – Ленинград : Музыка, Ленинградское отделение, 1976. – 87 с. – Текст (визуальный) : непосредственный.</a:t>
            </a:r>
            <a:r>
              <a:rPr lang="ru-RU" sz="1400" dirty="0" smtClean="0"/>
              <a:t> </a:t>
            </a:r>
          </a:p>
          <a:p>
            <a:pPr algn="just"/>
            <a:r>
              <a:rPr lang="ru-RU" sz="1400" dirty="0" smtClean="0"/>
              <a:t>    </a:t>
            </a:r>
            <a:r>
              <a:rPr lang="ru-RU" sz="14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Автор рассказывает о жизни и творчестве выдающегося композитора, родоначальника национальной оперы, классика чешской музыки XIX века, пианиста, дирижера и общественного деятеля.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solidFill>
                <a:srgbClr val="1B4955"/>
              </a:solidFill>
            </a:endParaRPr>
          </a:p>
        </p:txBody>
      </p:sp>
      <p:sp>
        <p:nvSpPr>
          <p:cNvPr id="2052" name="AutoShape 4" descr="Михаил Иванович Глинка (комплект из 2 книг) | Левашева Ольга Евгеньевна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4" name="AutoShape 6" descr="Михаил Иванович Глинка (комплект из 2 книг) | Левашева Ольга Евгеньевна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6" name="AutoShape 8" descr="Михаил Иванович Глинка (комплект из 2 книг) | Левашева Ольга Евгеньевна  #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58" name="AutoShape 10" descr="Михаил Иванович Глинка. Монография. В 2 книгах. Книга 1 | Левашова О. Е.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7488" y="928670"/>
            <a:ext cx="571504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Музыкальная литература зарубежных стран : учебное пособие для музыкальных училищ. Вып. 5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 под ред. Б. Левика. – 4-е изд. – Москва : Музыка, 1980. – 391 с. – Текст (визуальный) : непосредственный. </a:t>
            </a:r>
          </a:p>
          <a:p>
            <a:pPr algn="just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Пятый выпуск учебного пособия по музыкальной литературе зарубежных стран посвящен творчеству композиторов второй половины XIX-начала XX века: Гуно, Визе, Сметаны, Дворжака, Грига, Дебюсси, Равеля.    </a:t>
            </a:r>
            <a:endParaRPr lang="ru-RU" sz="1400" dirty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90" name="AutoShape 2" descr="data:image/png;base64,iVBORw0KGgoAAAANSUhEUgAAA4QAAASwCAYAAACjAoQOAAAAAXNSR0IArs4c6QAAIABJREFUeF7svXmTJUmS3Bd5V9bdPTOLAfgXRPD9vwmJaxdYLgmSEAE5R09fdR95UH6qphFR2dXd1Y3pmdl9Wiu11ZP5XoS7urm5mdrhR7e3t7dL/xSBIlAEikARKAJFoAgUgSJQBIrAwSFwVIfw4Na8Ey4CRaAIFIEiUASKQBEoAkWgCAiBOoQVhCJQBIpAESgCRaAIFIEiUASKwIEiUIfwQBe+0y4CRaAIFIEiUASKQBEoAkWgCNQhrAwUgSJQBIpAESgCRaAIFIEiUAQOFIE6hAe68J12ESgCRaAIFIEiUASKQBEoAkWgDmFloAgUgSJQBIpAESgCRaAIFIEicKAI1CE80IXvtItAESgCRaAIFIEiUASKQBEoAnUIKwNFoAgUgSJQBIpAESgCRaAIFIEDRaAO4YEufKddBIpAESgCRaAIFIEiUASKQBGoQ1gZKAJFoAgUgSJQBIpAESgCRaAIHCgCdQgPdOE77SJQBIpAESgCRaAIFIEiUASKQB3CykARKAJFoAgUgSJQBIpAESgCReBAEahDeKAL32kXgSJQBIpAESgCRaAIFIEiUATqEFYGikARKAJFoAgUgSJQBIpAESgCB4pAHcIDXfhOuwgUgSJQBIpAESgCRaAIFIEiUIewMlAEikARKAJFoAgUgSJQBIpAEThQBOoQHujCd9pFoAgUgSJQBIpAESgCRaAIFIE6hJWBIlAEikARKAJFoAgUgSJQBIrAgSJQh/BAF77TLgJFoAgUgSJQBIpAESgCRaAI1CGsDBSBIlAEikARKAJFoAgUgSJQBA4UgTqEB7rwnXYRKAJFoAgUgSJQBIpAESgCRaAOYWWgCBSBIlAEikARKAJFoAgUgSJwoAjUITzQhe+0i0ARKAJFoAgUgSJQBIpAESgCdQgrA0WgCBSBIlAEikARKAJFoAgUgQNFoA7hgS58p10EikARKAJFoAgUgSJQBIpAEahDWBkoAkWgCBSBIlAEikARKAJFoAgcKAJ1CA904TvtIlAEikARKAJFoAgUgSJQBIpAHcLKQBEoAkWgCBSBIlAEikARKAJF4EARqEN4oAvfaReBIlAEikARKAJFoAgUgSJQBOoQVgaKQBEoAkWgCBSBIlAEikARKAIHikAdwgNd+E67CBSBIlAEikARKAJFoAgUgSJQh7AyUASKQBEoAkWgCBSBIlAEikAROFAE6hAe6MJ32kWgCBSBIlAEikARKAJFoAgUgTqElYEiUASKQBEoAkWgCBSBIlAEisCBIlCH8EAXvtMuAkWgCBSBIlAEikARKAJFoAjUIawMFIEiUASKQBEoAkWgCBSBIlAEDhSBOoQHuvCddhEoAkWgCBSBIlAEikARKAJFoA5hZaAIFIEiUASKQBEoAkWgCBSBInCgCNQhPNCF77SLQBEoAkWgCBSBIlAEikARKAJ1CCsDRaAIFIEiUASKQBEoAkWgCBSBA0WgDuGBLnynXQSKQBEoAkWgCBSBIlAEikARqENYGSgCRaAIFIEiUASKQBEoAkWgCBwoAnUID3ThO+0iUASKQBEoAkWgCBSBIlAEikAdwspAESgCRaAIFIEiUASKQBEoAkXgQBGoQ3igC99pF4EiUASKQBEoAkWgCBSBIlAE6hBWBopAESgCRaAIFIEiUASKQBEoAgeKQB3CA134TrsIFIEiUASKQBEoAkWgCBSBIlCHsDJQBIpAESgCRaAIFIEiUASKQBE4UATqEB7ownfaRaAIFIEiUASKQBEoAkWgCBSBOoSVgSJQBIpAESgCRaAIFIEiUASKwIEiUIfwQBe+0y4CRaAIFIEiUASKQBEoAkWgCNQhrAwUgSJQBIpAESgCRaAIFIEiUAQOFIE6hAe68J12ESgCRaAIFIEiUASKQBEoAkWgDmFloAgUgSJQBIpAESgCRaAIFIEicKAI1CE80IXvtItAESgCRaAIFIEiUASKQBEoAnUIKwNFoAgUgSJQBIpAESgCRaAIFIEDRaAO4YEufKddBIpAESgCRaAIFIEiUASKQBGoQ1gZKAJFoAgUgSJQBIpAESgCRaAIHCgCdQgPdOE77SJQBIpAESgCRaAIFIEiUASKQB3CykARKAJFoAgUgSJQBIpAESgCReBAEahDeKAL32kXgSJQBIpAESgCRaAIFIEiUATqEFYGikARKAJFoAgUgSJQBIpAESgCB4pAHcIDXfhOuwgUgSJQBIpAESgCRaAIFIEiUIewMlAEikARKAJFoAgUgSJQBIpAEThQBOoQHujCd9pFoAgUgSJQBIpAESgCRaAIFIE6hJWBIlAEikARKAJFoAgUgSJQBIrAgSJQh/BAF77TLgJFoAgUgSJQBIpAESgCRaAI1CGsDBSBIlAEikARKAJFoAgUgSJQBA4UgTqEB7rwnXYRKAJFoAgUgSJQBIpAESgCRaAOYWWgCBSBIlAEikARKAJFoAgUgSJwoAjUITzQhe+0i0ARKAJFoAgUgSJQBIpAESgCdQgrA0WgCBSBIlAEikARKAJFoAgUgQNFoA7hgS58p10EikARKAJFoAgUgSJQBIpAEahDWBkoAkWgCBSBIlAEikARKAJFoAgcKAJ1CA904TvtIlAEikARKAJFoAgUgSJQBIpAHcLKQBEoAkWgCBSBIlAEikARKAJF4EARqEN4oAvfaReBIlAEikARKAJFoAgUgSJQBOoQVgaKQBEoAkWgCBSBIlAEikARKAIHikAdwgNd+E67CBSBIlAEikARKAJFoAgUgSJQh7AyUASKQBEoAkWgCBSBIlAEikAROFAE6hAe6MJ32kWgCBSBIlAEikARKAJFoAgUgTqElYEiUASKQBEoAkWgCBSBIlAEisCBIlCH8EAXvtMuAkWgCBSBIlAEikARKAJFoAjUIawMFIEiUASKQBEoAkWgCBSBIlAEDhSBOoQHuvCddhEoAkWgCBSBIlAEikARKAJFoA5hZaAIFIEiUASKQBEoAkWgCBSBInCgCNQhPNCF77SLQBEoAkWgCBSBIlAEikARKAJ1CCsDRaAIFIEiUASKQBEoAkWgCBSBA0WgDuGBLnynXQSKQBEoAkWgCBSBIlAEikARqENYGSgCRaAIFIEiUASKQBEoAkWgCBwoAnUID3ThO+0iUASKQBEoAkWgCBSBIlAEikAdwspAESgCRaAIFIEiUASKQBEoAkXgQBGoQ3igC99pF4EiUASKQBEoAkWgCBSBIlAE6hBWBopAESgCRaAIFIEiUASKQBEoAgeKQB3CA134TrsIFIEiUASKQBEoAkWgCBSBIlCHsDJQBIpAESgCRaAIFIEiUASKQBE4UATqEB7ownfaRaAIFIEiUASKQBEoAkWgCBSBOoSVgSJQBIpAESgCRaAIFIEiUASKwIEiUIfwQBe+0y4CRaAIFIEiUASKQBEoAkWgCNQhrAwUgSJQBIpAESgCRaAIFIEiUAQOFIE6hAe68J12ESgCRaAIFIEiUASKQBEoAkWgDmFloAgUgSJQBIpAESgCRaAIFIEicKAI1CE80IXvtItAESgCRaAIFIEiUASKQBEoAnUIKwNFoAgUgSJQBIpAESgCRaAIFIEDRaAO4YEufKddBIpAESgCRaAIFIEiUASKQBGoQ1gZKAJFoAgUgSJQBIpAESgCRaAIHCgCdQgPdOE77SJQBIpAESgCRaAIFIEiUASKQB3CykARKAJFoAgUgSJQBIpAESgCReBAEahDeKAL32kXgSJQBIpAESgCRaAIFIEiUATqEFYGikARKAJFoAgUgSJQBIpAESgCB4pAHcIDXfhOuwgUgSJQBIpAESgCRaAIFIEiUIewMlAEikARKAJFoAgUgSJQBIpAEThQBOoQHujCd9pFoAgUgSJQBIpAESgCRaAIFIE6hJWBIlAEikARKAJFoAgUgSJQBIrAgSJQh/BAF77TLgJFoAgUgSJQBIpAESgCRaAI1CGsDBSBIlAEikARKAJFoAgUgSJQBA4UgTqEB7rwnXYRKAJFoAgUgSJQBIpAESgCRaAOYWWgCBSBIlAEikARKAJFoAgUgSJwoAjUITzQhe+0i0ARKAJFoAgUgSJQBIpAESgCdQgrA0WgCBSBIlAEikARKAJFoAgUgQNFoA7hgS58p10EikARKAJFoAgUgSJQBIpAETgch/D2gBb76Bec6yHh+AvC2EcXgV8EgV9y7/8iA+5Di0ARKAJFoAgUgb82AofhEB6iE/NLGIaHiONfe4f2/UXgpyLwS+z9nzqGfr4IFIEiUASKQBH4Z4NAHcJ/Nkv1Ewf6SxiFdQh/4iL040Xgr4DAL7H3/wrT6CuLQBEoAkWgCBSBvwwC/7IdwkN2YH4Jo/CQ8fzL7Me+pQj8zyPwA3v/U7fwL6E+/ucn1icUgSJQBIpAESgCvwQC/7Icwk+1dn4JJP/WnvlLWHTF929tlTueIvBdBL5n7//U7ftLqJAuVxEoAkWgCBSBIvC3h8CfxyGMpfGjFsRPNUl+ImDf+/gfHdhPfNHf+Md/qen+wsv3N45qh1cE/nkg8CMO4Y9t43z9l1Ij/zxA7CiLQBEoAkWgCBwOAh86hD9mKfxsXObBR7/YC75/ZHrlD5k2fytmz58Rm19qSn/GIf5sUeoXi0AR+H4EPiFd9Me2cR3CClgRKAJFoAgUgcNCYHMIf8xKuIvLp3x+NU74cP7+CMC/iDNz5Nd/8OdvyezJ4D4F1L8Gfrt3/hmGeFhbrLMtAn9BBOoQ/gXB7quKQBEoAkWgCPzLQMAO4U8x8n/KZ8FIBsreIdw/4K71cvvDwbyfjPkdp++Dsf8tOYR7jH7yJD/u537KY37qWn7KM/uZIlAE/jYQ+Ihz+FO2/C/Czf1tINNRFIEiUASKQBEoAjsEPl5D+FOshk+Bc3UK4/isnuL3fPvPOIBbXv4zTZufM4yf+apPgfEnfeaHxvFz5vWTXt4PF4Ei8DeDwN+KTvqbAaQDKQJFoAgUgSJQBPYIfMch/FvxFe6O4/tsmo/+/KdO4qd+/s8tQ7+Uwfax5/615/rnxq7PKwJF4EMEfigJ41Ox+qV00qe+v58rAkWgCBSBIlAE/mIIrA7hT/UT9p//qd/9ubP7oSTPD8oVP/aCv9Qgf+7k/pzf+xRj7pDw+HNi22cVgX+uCHyKXvjnOreOuwgUgSJQBIpAEfjZCPxshzBv/Ev6FZ8UJfy+Af0lB/qzl+MnfPGvZdz9S8PxJ0DejxaBf/EI/LX0yr94YDvBIlAEikARKAJ/uwh8kDL6g7b+7bLQf+b4eLMYbm6W5fj445NTG5n0iDn6bhXf+q476U23tzcLf/Xn6Gg5Pjpa+L8Pn8Bn/MWjo5MPB8B3b+ahJ3d/d+cx6XUzr1sftDeK+Az/m3l+Xwom398PMXPKv3dDm3nvYHp0dLQsp7veOzfMT9M3wMGY72VuGew6pt3gdmO5en+1nJ6cbs/ge/OcYMiLNAb97nZZWOP9XK93P8vYBf78DX4ZJ58/yfPmfXfF5Ie8e5bw6kpjOjpi/kffHf8P7SkwCoB357L/HuP+UQd3t4j7dVzXcH6/2xcfDO2u6GYNGZ++OgLGOu/F9e7zZz9Y6D8y+bsy+3N1zs3tcnN9I9mTTKx/dw/8Ucx+YHya/80I907OZj//3GFve/cHPBrey5+T4w1DfoS87OXk7iN+znyztHf1Y/QJv5f83ZEvxsL7s3/4HPuJj2WMGd+qv/g9mDKv+WV0VubH8/bf03vmZ3d08Aef28voTpZvr2+W66vr5fQM3bLtdX52cnryaWXbo/8s0rs9Lh3nZ6Kjju7u4RvguN101mC9747Gtz302+WGvmnab/NcXnV8vBwLL7/DZ9tOLrJ+Gcoeuzt78Pb6u2O8vfEzfXZ998935pSPsF4/JDM/tkEkE9s8f6h8/ubqzj7Ps+8OWdtmhORjMnMXo4+NcS/3+9/fLtI3x/s9+WNzzHqDMXLA/+30L9gz7/3P1kfOnnEvve9+94PPzZytqvmsFz6yt56Zd8f7Ayro7kdvrq6XY/bLfv2/o8s/poDunNHZgjezL/bP2Nsnt4v2beZzfHLycZy+bw33P593aP10TltMwP+j2P/Iut7cWKcgC+zFT30G78/+zZp88LPRH4yLd5xgFzJ29MjIwSr62Bx3z/LvyMyyHCGvkt1r2Sjrd3a4313b6IS8C9tWj74Z3cMjx7770bl/z5m02sV7fco4b270l3WSXfVDdtE8W9jMHpPkj51ou+DOYgYjJGtsm3VP38GPb7K+fI4x6Vjh2WDKn9HvkqWdgZb3r1uFdZ/fnxyffGgn/4isZYwfiPNHzpnvuB6fopv+Zz5zV09qP90sR/uzab+Hj4583iJH2Al39N53frY/92ecnAPHp8b+0y6m3y3oB4L0scMrYOwP+w+M4p0BtBobG4I4gzfjECJ3OqRXb2yMhJv3q0N4fHL2oYV8c2XjiGefnn+4NHvjSwjO4TmHd4TeRtVO4mNcfUzRy8Cd1+y/FmMt74xTk+lfs9lmk54cL0dnJz7IcQblEPqDxzhz2Sj84Ppan9PvY6zbd97GLIXmwb57+2Y5Oz1bjvbOMU633u13+DEWCPDXO2NYLreLFJscUzRWDKtxVrWBB4BhB27fv1+OTs88hP3nsxrrszd/aFuoI83x6uq9lJfeKwPzE09ZpnR1Nfgsy9Hpfi53dmocxx/awFm/HdYeyxjpsx7CxgK7M/LHiL/7/Gs8Xp1GmzHKHBnrun8sC99xGPZO2veN+yP76pN1lA7lOOM7h3xPGGTvfOpDPzBwfMh4i93dMJ/6wB/53PfIyi1rxWvP0Bnzh73GoZ71W797xwP4GKZ39cRuC65rd5eU2g8dORABBh7jjKxExhgtoxM2gmPn9En3XNuh3euDyAh6ILKmfTAv57NXV8siouho9/3dnrYy2PY2/zsYIbdX18vV9dVyBpaZ4+3N8v79++Xs7PzD/bqyW7vJj17Qgb6SXxxstwvO5mrY3XhtjjjwM/zr682Bs9YaNRMjf1uIOHv5N0aFDE4ZOKOiltsF4/gDr3nvRK7M5+78ighdXY1Ds3lyN9fWQatDeEd92fn8LpsqWfxAZrK238O8frAVWK+cDSF09mzih57GNXp6SLf1/Mg5stP/OpPiD64yMGfsmGR26H9gjGKP75yrjP3mRnJ0Kvn8lDlu+/bmBsfG87SdYLWM/aA3fbCeq/RIvviuaAgNG2MyYxu8Z79n26/k6TxmJcw+OMLGUP7kedwuV+/eL6fnY6fMubySoMzi5lqEhiV6DPn9meRDdsVOOk5G4ewXGfWzn3Q23Szv32E/2UsE9+P9ubPtsg+V7EpgbjguesftIjmCYDk5XZB7nKSTk9PNSfoe5+WuU8H33r+/Wk5wCE9OvC6fcO7fXL23s4NzOw9lfcHtROPiOcfC8goSi/keH2121s4utGPy3SCD7KVgcITqPBXs79+/k+wxX796Ozfev323nLG2Yy9Y7sJCbzK7OqnHxyLCpWo/uib7JQmh/N2f6R3I9U7+ee41unRkyA7390Q55kyKAx2nS8GZ2GR39/rYrNaz1hc4KpLlnZ0TuZMTc3u7XGm+YHE0cz7Seez9Nm9edU8wM8bX6NghQExCfoRJW2VvZ7euPOzmbmr335W32SOfIoPWPUPK5uy8Iw8/zJLu9M6edMMfGtle53d7s7x7907yxzqentsHWoMoO/m9+zOdL7FTR3TYvydjE32CQ/ghkJ44I7kbzhhtHK2c/zkGl4RkvHk2ujbddw6IveZYvdAPozgDUBS02B4tpJWTDCTtKFYjB/xEDUc5ruzAehhOFCpz0zAmOpINPt/V5r1gk3/oUOqAgWVmcVbj+UbOzfX1tZmZKH4eL0POi631H2UtI4I5cVBezUGJcxWmZIw0fy9MjQ+2TXD1wDGurGAsBDkkbISi5PznjmG0ixiGxdH44xTuQwhxWiJkOBTv3w/DN2v8MaUeQ3wvnB+MKWMew2k1vuNp76MrmfvM7/rdquylFPeGwWrkDRXzfQdONvN6WIxAR0RDVEBAXPkQPCZacnoR6nGwveM4svFmbeTcX18NK3qyHF1cbt+BZYiz6QWcpdpF7VZ5jTKJ5pzPfJ/C358h3/nvO/s9eO3JlE/0zddHz4GwKiLGtZebHxzPz/jl963pSs5EL1hfREnujb7vGoC7KHqG9B2SYDfW2fdiLiF0tPf2BxZrbx0gSdw7pCGG5CiOoc2/d4iX1WHTvsRA2REIWbd8R0ZQGNjr5RanH70yeieB6g8Ov485hPnZ+k4O5RBYxshMb8IFsMAYIpZhGWwhirKnV3kK0bIZuJuBtDlr/AyjH2PPBvs4hHIutzNkZbTH+RtLecZ2JccAvWpDYM6PTWg30kfju2s8jR5C391cayzbmYhTO86KdOt3GXUiGMzBjlDmFlm8E+nl3VnbveOy3xqr5zJm1A6HYLRGMsYLXvX/fr9ELWad8o5V743jJPmadZ91lbGn6MPmnN2yvxJ9XcndiWiva5eo1vc5hNFr2xnvyM4WtfjAGBxjcjuHwzhYvpAfiAuMevanSW7ezfOxFa4/dBATJri9tgGq6JDPTxvA4bYml2mvF+bYmGN20+Ez9/UcH+MYWTnVGTH64uad7Af+yAk5whbA1hiH3MbD7qxhXJA1NvxixHtPQjhCgOFADXmiCAM/9+/8XNsleW9w1O4dWea/E9m8wjhdjuTIYajyPUgh/ndsi+9EU/cY5XwYHRHny0b62B1DYLNWcfrifETeOIMj9rwbeUcm7eAxP/bX1ebwJVPlI/K/C3eu5HnkG0zlsOEQvsMhHAxXG4VozdXy9t07yVfGItlLhhdqPXtl973rcW7J6rJcfuSwteDbRp31kgDM/rq5fq8xO/obuRZ7uFy/N1ElB0xESPTaZm9brrfMCZN23qNgqnXN95CV0XXrGTK6KBlGMZXze0coE9W6mh9HbzhDac2cWk3cyB5P25Nc62H8YRBHP/acY6xvjuaOBNqYrs3GXnV9lN7O5lxDhnO+4dXcXI2jz1FvbHS2aGvOnvuA3N8Ut1//4ZmVjJZ9RNbrOO+8uV7ec36z5+R0j5xsisgvGILJOnkbR85i65i8f9ZY9xD+4B+UEYbL+2V5/1bGvpQpwhbv/yPftyNxK2MXBSHldHK8nJ+dyzFEYSH0cuhEFFoBMUF+lnA1h+3G8n4InpWsWTOUKBPhuXyfvwmT53zg97yDv04r8aa4Ow49Qxt5WKr5Hg4afy8uLvQ7cGBsbBCYLQyfe/fuKY3q5PhouZ45wcjx51xskdMCmFeMAhklZI3C1h0f6x3C7eZ6OTs99QExh9/pyYmey7sn1m52DpZqx9pk7nJG5/d7HFeFMFFBYTKb3vP2pksah53oKAUrqb1Trs/fMq85SOaQJIIgxXPnD8YQ6azCYYzWML0+xDZl6LfNO3cpCXdTxMyI4Z8RJXbKEO9nLX1YOO3HCmmijxzEe8drN059RmkdjmoFUzbs2dnpcnp6JlniUHjz5o3W6d7FxTjDfr72wfX1elAiAxzAPJfnMVYOUd51/8F9jY3n81x+73QSHzjr+ikKYGMEmWG9mENwjPzLaPnhzf2Dvw0ZkHGEBxB+n/jc7DkdQkfHWo/zi3PJryKRHPif+KxP+Vgw+u5nzUI6JOQoQua3Gqz5OWu9Ru7MSt5NV4mBs/67M6BBh+9nfa0jTqQ3zi8uJA/I/rv379Y9J71xeipMUPbIRfajIvzHlpfIRfQBe55noxekg2a/5918Tizi6JZNB16tOm5NoZL+9DvMJodlNprWmzYWWEPmguwy3oT5kGs7fvHNLIHoBb4b2dz/ax/zenlHpEFRCx9yzB85YT/IUJYBf7y8fft2PVP2Tl/ebZ1FlHv0YlLQxphB5tCviiLsUvAl5/MuZGWLnm1kQIxQvqcIVRyTkG4jeJmTjeoh7HZCmUN/TeFK6qq4TOZuTLx26BkbHV5H9LONs/HtpA8YE3LCMyV/irj4jGIuRDFspPNsdIwjvDx/Py9HXL1u+V7knDFdS0ZMNEr2RrZevXqtn0e/MW/+N99FvrOmckbiTH7CpvZYvH897uvl4uL8g3EzpsigSJgF2TFm+n6Cd0ecr++XN2/eLmfnZ9o3YuCPj3U+xz6Qo74QAbqy/p3PMQeiPmCLwZ+UN74bfR8dpPWQ3I7xOzZR5h7jWrp7jXqf6GyJfSU9OSQ3Y5IuEDdEdAW7wmOLfOQsePvmzbo2kWPm8TFbinMTO0Pv2ukPy44XKPJmW8L7AblhLO/GvuHd6AN017p/JjU7OtROkfHebD/O4I1YQr7tRG12RvTe3jaxHNre87lvR5c/YMg7NJ+TE53LRAeF2WwajwP5HRt0zmrWhZ8FK96T/RW7yfJxq/lGv4ZwQYexHuAn/XVzK30Z/RUHRTJLtHHsLfY9Y+S7WQcw/tgBGad5w9WphbFRtDdHX4Jj9mzsvNiECs6skaxJr989Z3+exm5S1HX+ootZf69nzhnrJ/aH1mfWOjrfjrp1wD5LjYnyMzs7W+Tfetw6cfsOZ6rXYE9csPdT1sbPwTO6zFhZno2THb3oWOsKdOyZ/BD0KHsPeY6TGrwYi23kW+mSEJR7Wzv6U+Mepzpjidpb/dHxjxg/e0HlGKfWrbL/J+0X2YiMMH/0oLP7fFZG1/P87V3b+RObByAuzvHFiEnY1tA5++MOIewPUZCXy5uvv1hevXwp49fg2YlJuuFechFAHCEMDMDEGLq8vL88evRIgvLNN9/IoFB60RjxCBeDlNG0F0oZaKPUc6jPysqhgP+5OF9ujtlQ75fzc557JsMBw8uHyYkc0is26Rhc+jlG6vm5FKLHgfFO2tPZcnF+ocWQkX5zs7x7+1bPjHHO/0bZMDczY1fL5eU9HSz8RQiYuwwYDvcc9Dqs95vXDuGjx4/03q+++krfYWwyvMYh5L33Lu5JYHhfMJHQnJ5JCXqsCMc7fYbngPu9exe/nGL6AAAgAElEQVTLq1evdMD5gL7QIZ05v379WkIVw1WpYFmXN28lbGC3OgdzSPD5y8tLyUGcEoQrBi3jTY7z/uyPU/z61avl5atX+hXPePjggTCVczMbybn3SdmwkyNh/463kxQDHCU7Hpf37mlOL1+8EObMS0aQHFUMwyvhEmdqP0a+x2fj5PLZHN5ZY7AE5+fPn+t5yAK48m8wRDGxZxTmn3kqlWRy6F+/eaOff59DyLpe3LsnJQGu76/eD2lwtTx8+Gh58ODB8vbdW/3eh+HZcn5+th7w+zl96n8H441UGQPRWu57a6PuPp8V0aF4jTNwvNy7vFwePny4vH71WmO24fPncwlNpthY/eAPhhxrfnSk/Z+15DP8jPXQ3hnCyOtM7v6R9vLeAfz4aKN0/dvI/LNvv13evsXhP5Lue/L4yZAAbxcMaE4+xvXZ06fC5vmz55IV9JjNYMguGzf8AMzeaK/6wL+8d2ki6PbW+u7qSuNl3aSrxuCJI8H7cuBIFk9OpbNEwi3Lgiy+fvN6eff2nfbh5f3LIS9ul1evX+nwxYhGHpFzYTnpdznkY0TEIeNgk+P4Ht18PnvkUoeZ9pd05Jvl22+f6RBEPuL8aj1FdtzaoT4/Gz1mki0OiR0bG9K8B30WQyIGVwinNe1pjAnWh/fbWEIPed+LTNqRgjhDJgXHgB+inrWxg+iMC8SZ7/FcdMtHFJWNDoicKxvhfJ/9wSEvx+LmRmth/XpvxnYr/OLEMc44ISKm3uPgneozjJP3v3z5QqQSsmInysQSGGHIPHr0UHjHuPZYTJoyJp6Pfo/R/ebN6+X16zfCi5/dv39ff3nuF1/8aXn9+tXm9I9xw++ePnkqWde5tXcIJyL5/elUPkNTRiKcr6+Xzz7/TONmzsg5621i50jj5b9fPH9hsm91cE3ucDay98CD/cGe4v3IVz6LXcKZEzmKg8HP79+/1Hs5U3SuHx8vT548FfYhjfk9/w1GDx7cl1zFSYgM8fl793hWnCg7QjEq5VgM6SA9JdL3RPYRMoZsRV4ZJ89l7sghv8sZ5b1kJ96Gu4kBO+h29vg58sLagwP4gWsMZ8sm4zMpgy1l2+9INpZI+XEqkS2+6/UwWSUD+xgny+lufFYEuYgmfvZWeo95PH78WGuLnPN+5DTOqgjVnQOIrRaiwTaH92BICr7HfyOj7FsbzZvtJTthxsHcwYB1wWaKPlvJ2cxnDHWwS8po3mdn1vPkfd9++63mhV1zef++1sfjtWzZoT1dz2zGjuy8eGF7gs9/7A97EMwePHi4jp/nse6M3/rL+DIvPq9o5k6+VjlLKqjIaDvZ0burs5W0TjmC1jv8Rb+8fImsne30OrbP6fL1119rjtb596THGBPf4wwT6ZiaxiHEeB+yY11tZz36OySncLu6Xu4/eKA1QuckQo3tHwffcsjeQkaOl4cPH4wTuSwvx49hH4EV+zAEYWx41hRZzTplr5nwdVCAP8wffZ1zOueOsc+ZMGTMriZzW1eTRiJ8zs61rim9wE5HBoLL2zdvRSQjW+iv7BNwAG/WLXbn3mkVcTWBFjBhzz95gi1yvbx48WLW8+hTHEKMjzfL8urL5cv/979LuOX9C2he7gV26Cum0oSzF9g4H1QIxX0cwsdP5HCxUe5d3tek+AM7jJGIYYYjdsea82cSTsdAmjQJOXfLzXJ0drpcHy3Lezlll3IsX7x8KWVFbvvqpI1ylIMzhzvCGqUg9vC1BdIO2KUWmhnhyMK8Ab4W6N07bYLHjx5pTu+vzBgiKDoklbuOw4ChZmM9HvpqaE/KEcr6888/1/fYZHxeh72iU1ZgYI1RKQfj7ZvlDQYgjKwiBKcrI8Q7cd6kyG5vxkE+lWDzXBS6Ui92qSZhM2Xc7KJNsOkcBnLgrq6WN69trPKHgwmHCwzWA0X1G7BDb/UcsI0C368p79dhPIe5lTgG6H09y0XhZnFWckAh8Km7u+sNzoErNm+5FR4wwBitZyenltsjGwsxothc4Pd9fzgskE8xMkTy5uDOppNMz0Hz9ddf6XNRMMgwxnTmDvZgZyfIji/yhZyxlvzByHYEmTQ0kwYbuw+rJgn64F/mhzJG4e/XBUccx5E1+Cl/LNubYfv9htqnPZW1AGc5Eqeny4OHD5anT54sz1+8EB4+SH+uQ7j73kQAYmx+MO5pkAMmllMOU/a/jYkwhMwIeYhRpwYHx8eSoW2M2zsdhdl1pNplBqqG5uhIB48Nq2vpGMmjdOaRdF5qIPgd8m82+rtxXfZCjPS16dYc0oleo5vYK/fvP5AcIvMQXWRlCOeJDmEkox/Ens6hbMkykykDclJZPe9JtZtmHWF6pXfiiOnwfLu8fPFyIjI44OjdC7HzryT/ryXzjEnRmUnZC8FlYsZOiJzF07MxUBzxYz+ha168eClDbDMmJmI9NYF2o+OGrR6Hdda5DSX2mHC4gsVnzd9LZxgjO/cmAdBTJjLQ0RyeITiYA2NkTnEWeQdnE2cGssEaf+wPeoixfPPNt8urV8znSmcWc0xE8Juvv9F4IHz2zq1Y8DHodchPKh+6OueLiU+fccgWz9AZpYiuiT0WHBJKBseObHJ2CueGiVLhMGJvsu9aY2atMD6ePH6s5zx79lyk6T6yY4d4WZ5+9pnWe4swWqdKziZ1VtGQ7/yZhj9Hx8vFvQvhBInIeoCfI70f7pk1mjnnRxwAN8iYVDjOUxE9i8g8niEb4ex8lU3WGTvFZxPyCvl7T040hMk3336z6nz2XKJKPuiHtNzV56+6e6LKiZwkapNMIHDRnDjHJvrKIxW9vLrW+Pgj/Tm2BjoWW4g9F4IFI5f9gl6Is8DnIZH4ucnusUnklDljARuDPch5Z1J/szGU/TSkhXTIRK7ZB5xfikpfvV9evXwlg589ZcIa+8REr6KzcoZNSDMvOzjvpJc4I0xCsIds64hwv7pe7l2SSeH5I2vYQGtG0R3ZkaxeX2lNHz56OLao7Vbp0muvuc7dGQeEh0iy+zgIsT02GdN8lB3klNFECNGFItKmPtO2w4VknDkrWjdprBnmFiV3PSPniUnLY2G4RmE/siuwI7BtsT/iAMgmfP1GdhnjcdR4i4KFYIiOsnNIJMyOoCO9rmffZyAgT+rpsIsM6r+PjkVacZ4GF5FVo0ex55mHiHUCFueQYOB2q3PRNq2JeQQxOlQZU5PR4Aw5y5wz0JxdI1JTjc1MkDMW5AuZT3BH5CnRu4l6g1XsMchNZFt7nqDL+YX0CmvIf+MU4mwjY4yVd3AsZ7zsGxHFy9GmPyZaB55Ow77VO2Traj0mi+s7sQxnoMnfuHexEm7YKw5cmHRhP64R3l1DNMbEmiG7yHwyiiQ/J6fSI8l0YL1ZLxT648eP9PlgJKfxxyOEb5bl9vVy/ewPy//9f/6jN+z9y+Xt61caJC+3c0Zq3eT3sjjHNgbC4J2c2jh/8vSpNuaz58+Xe/cfCAC+y2TxtM34Wkj892QcmGNFkuxcOg1R0RkOPhjq02MyxKUUWXjelcM7mxNhSeiZzQIQKKI4kIyDhTcjMAfmfZzWC7HlYb4khLAP794t9y8vxVY6sgjrzxxgI8zciLFG0SktcZeqtkYInSrFd3/zm18vjyeCELbT7DUOpYX36dPPVsbn5auXGoNy2gcvG34WPm38+XkiWUrbIprHHDgA5jNEIZXqc3wsAWdz8DuMFOYSBfjs2bMRqEW4sWn4DBs6Asna8N9mrMOy7wxpseGOrJrZtiLi3Y7GTEpBHKNJlduYOueFx2hLKkEOL6WLSqGc6HlixefAV/RhorbfzoGOvIRlDIvCaMXYTBqR8JIRbUOaz3GoPX36VGP5+quv7KBPGg+/e/jALCeGGmuIQSw25uREm9FsllN1ZHScO3VrHx3n54mWbM7LHLC71F5kNikDyD5ro8M6uezfk5gZ5wOloVSzSWPdoilOyU5Hxhg6++8xxq02zKfX3qlxxMv1sBgbTz97KvbeabYmd/afjwHKMxNt2p+Jq8E5llcSWNdIo+zXD2v++F3IgERr0TlJ2TOra6Inaw2eyGQOkshIGqEk7Xs74LcmQWE1kzaEXopzDgZhinlfDC8O5dVYG0M80Zw8h0MPsiFpzIoukHqN4fTaDiEMuyNlMPFnyjCIYbk6fFdmYjEWk/rGPBTZZj+T8j5srXUEkVKzr+zPRJIePHwoEod9hu4ju0G6i5QU5PDePTG5ZJagv8HTTkwizcsasQ3JhizjZPBsnoPTgJGArsUpQD+ZQd32i3WsU1+YAw7QPjISp8Fnw6Wel79xsCEsOYCVsjVNcxzZPpHMIhdffvnVRLmu5XiHkJEewxhcMydCdDjVcZXNEZYH9x8I59///nfLs2+faew8K4w/7/riiy/0XbIAHBVM6uFW35OsDmW0TKYK0S/wADe+g7x99tlnysohChuDwMy9Uy9tJG/zZj58j884queMIHQ9+gzS0sbv7fLZZ091bvFcpeurfMWp+DhU/OzJk8d6Vsg+4SVClswTl2GwttHr1iGep0m2c+lMZPbrr7/ZpZx5fbInGKeNH0dXnF45adDjBIgAmkgq7+F5IfmI/iUiyru+/NOX45h5D7FGjAPbAUZeBv+aum/ZtvM42ToijodgnlKWfdRZKdjTMZf9lWhO0h8xTO0AOWKHvaLIxO2i8wb7CabfZ5MJyehwy+a5dC175tnzZ/rfnIHsDzDPXrZ+sSHOmYYhabvEkX3bZY6c2yE02QUO2567r7VnHDL41xIgzitHFz2/11pP9jMDtkPoaBl/EgVnnaQfZ6+CNTrFkRln5qC/Qm4nusocnFbnv9iLnMUqU1GAwk6hHMILk3TgGaIdwgVZTGremqmkdZ4Mo0kpzRmBzYPue/78mfQAjivrYgIwpSW2GaMfeTffs5PsyDvrLWddDoUjidvZuBFdcgxubjTOLep/Jfs8Di5RRj6X6BjyhZ3J+6yH7fg5UwGy66X+d7IjknXB71jnRIZXHS6crTNSXrM3M3x2W+HZnrAexLZGf/i8MUmL3PrsNVlpJ8py48wP9tP2LPkQz76VDoqthyMYPPiZbK7JvoptmeBVcCASnMwJyDkyerDP0AOfPf1Me4CxolNYi82e3WxVcDahdOHaYs2LQJeDQayxsgemROquf893lRE4OotznL2NLGCfMAYTuI7EO1XUa/n8+Ys1ihocontY35AF2sMEd05PJGfMhfMOUgBd7dKP95/iEL6VQ/jmm98v//Rf//Py/s3r5fLibLkgZQDFMG2Gr65ultsjilhZPNclcLgyCRYNpcni/+o3v9FB9e2z5+psw6HIBDg8YBuUjjNhVgBi8nZWzlYHD+ClNDisxFJdL0ew65N/vKZKYODN+wPWxlCfC2SYazHoY5gqZD5sKYIbhyIGYzYTwovSA1CATQG164J8SAkflBppH7sibsaiQ2qcSKVpvX69/PZf/avlydMnMuxkQA576kPOShnFxsLxGbcmNrsTpUVUMt22Ymwmqmam6kTjZUwoLjMfZhXkSNy/XL7+6msdHorqnPgQjBHrFIjXpt+H/STiw0aENUUxIPzKLX87OeRE/u5Z+aPEYLJQxmIOpxYvLG7eibLct2lWBJm0oMjG1K4gGxhT7pw2NRtTUyeHd1JimB8sNmPlOSi/pIqyefk+yiOHKFib7dya8uydpDgVHKzadJPSzD8xoDiImAPPYJysC4wT8s/KSRYnNY3fySGZdC0UEB8iuhKnYHsuaWP8dcpCHEgp02tHGpTON3WtcXKjyHPQfGAo3dzqO2Jxh1ELq8X7ZcRg0KjGdatzyGGlVCIOSTmU0yV29u96AN/eaj4Y+qmZUe3vGPze9zgeW1qv6jOJsI2xEMeGOSWNKKzfPhUt9VUxLBFYsXvBeRx817ZNkf06P9g49phTM2U8EQk/P7cRK+MJB9epk2YkjyRXGH/IElg4AuZUK7BHZpC5OEpK9X37VkY6zCSyr9QiHB8Za05NkdP21g4M2ODQJP7lA9akCtE5PsMehl1UClxqAyInNHyYtE1k0WnlEENbeiAMM3/E9L9+7QjqOBzSZzIQSC3FODXzy/6KAyljBbyHFUaHyjgA5xOTDolGxHlA1pOig15FRyUiyPtCpGBUcGijfjC4xJ5OxCoOMAY72RYm6Zy2GUeF9D3wDVEpXTbdFvkdYwAPnuX0ekeHnF5zJaMv+5DPsxboKsYoHGcPu27cKXMYF5xZ2StZM57z1VdfisXHYcvPkSswMrl4omiYm3rZItpqA52eGl1gcmlLocTBA/tHjx7r+WCYiDX6dtMHrru2QXJfjiFjSzTbxprrnZG/6IUY3DjZyBoOJ99jPHwO3JBr9rCNQpO8ODF8hucyXmRpNerW+jmTvZwhiczhyLBfvvnma0c7lQXDuCEXz2W08n7+m3VhfUIuZqz7fxk344wspnYt/zJfnfE608zCm2R0Oj4EtnWr1f/eEWMMinhNDVMcqtR/2vH139g7TpF0eUFS4JJpYMeIkpV3NhSPjyUfjMkpnkmVdERhjRRfXUkvKcI2Zy5jS2QpTiTPc8qlCRVkknEkVXRM8V292TZfr/mZnpkoaMgzn02x6TaSyWl6ODMebwibkLvM35jbUcgZF9LTToL1ajI6kAkTzSaoZWuQnTLlOtif/C5EEd9z3Ztx5w/fz1/0MvrB9d2u4976TWz1+Y6Cnija7yDEO9mtTvezw6G+D2NjmHwlRdnOInNgbTHUFU2jRGR0sO1nr51LglJ/Z08r2VnZv3Ggkq4qJ0KNitxASTbgieWZ/YXecgbCkeTJzotJsZz7JrOc1hh59Lnq6GPWiv/e63Wvmct98sdywb5nrZx9k/XwZ6Y0ZSKQth2mO/gEPnzekypqAjQkKfjIblLpU7I2nOUTeYxzGjmNQ4w8YRPi3FkunA7PdzXLmQvvcyBiGtuoOdBWmwiGyFwCQjkDMuaQXB6H/r+wTpZCzn3va5eqMKcQsK5vtWxFB2Udkq7MOiUDcn82MAa+TyCJs19riqzt6p8/IUJIe9M3y4tvfr/843/+98ubl8+WeyfHy6PLi+Xy/GKhJcSR2ECef7rcHhOhcmQsThQO27Vybs+Xz371q+Xq5mZ59uKF043Y9KoZu1VKqFjrGPJEeY6dYsSGxDD0PVeOPqquauoL6PqE8YQRY0djasSmfktKl8N98rU5ZFUYvuYrb7n7YabMWO3Sh0aBMx7GS9qM8oq12aaJyFigCtWvDfWmI9oasWO+jkQoR1kO4avl737zd2L3dWhPSkAUHwuMcCCkOJ0IHca16xknJ577gNJg5hTWZ2Pe4lzGMULKo0jj5GIokVrBwQ7zICNca3Ash5B3K9SOoaRcdzuU1EXBiIlNn1oVUljAVutx4hRa/uCwkE4SBzfGsYpbMUSU3+z0oGSFWmG+29K1hqnB6E1+tVOV3FjH0RE7kNl43uAPZNiBNYpbKRJyhp1SymZGQfFc/uUg4efy9cZgjZHLGpESoWLx6QgW5y4KHGWTcexZT6eSbcXoqsGcaIecWzGzZsnAXbVjb98Ke/BBAUJigPkWuXPdJnKBzOgQWhsFpbmGo+pSjlPfGkMDR4d554BK7r7InIk0ZE/b4XNEIQd50oLE+MoIIbXc5IBICzkBTpdFme2Vl1KclGJstlwYqw7y3POetLMoYhlXZ6fCIsobpai6Ox1SZj03A9pGyf6d+vw0BEp6duqvOLxh85IWx3hjTKieVMb/W63ZA1J2psaQKFjqq8IKukaFvxcyLpAbH6CnOohZa/Ya/4KR6+pcJ5a0QMkL6ZjUhwxxI5ZZEXVHyVx38kLjcmqqjRGl6A1bLn3z1gaz9uNkLERO2CuR4ZNJPUs6M0RPmEf2hVh7ao6GjFL60XQijlwojSdNR6hBoiZk6oLYmyEFkJnUJVp2Xmvu0lX3TV6pBljRc4g41zx89tnnej4/4yBnTI5CP1QmhRoUsI6vX8mplrN8eSkHSxEBpR9N05qFjAc7hMkCYC+KuBnjgDXC6JNRQMR0HB8ZULtGNuAZsonPUVJAFNVOsdNx0YHMw7VeF8u//te/1VnGWNfW+ei5WW81OZrW98iD12y7siSGpGrVRPY5KyWRWiKSinxPRE4GxpqCb8MNueH8sc56NTUt1GJfmNh6/86N2KbmCBCZi86hk9Plyy+/tBMh0pFI233rskk9dG3lqfQWET2fs1cr4eOMFFIZfZ46mmPHmu/hCImxf0FJheu5t+sAnPrE53NWIeeJ+m/OuGsIkTHWhLHrjJ8SBj+XhktO0c/5xRrHYUI2QwA4KmVdI4dwIteM12eHG4ok22Elefn52fk6J/c6sEGs70wfgjTRSYYAeD189Ej7RWf0NGqSYUtNMVHRXXmL+hfMNS4QN272ZKePca/nsJqupKmM0w3BU5HbOz0d9jqf8fI5zhR0EVjGgdZ5PzKnKNI4znHQIOfiYMnwnv2t548uktM3dWb8PlEvpaKrjvlijQThoKfsJCQdOlyZO+/fa73XbCA15THp6iYwnA+2r0IwfvnVV9qn6GnWMB1pk6IaR8Hn4umQLdQib3VjIrwnoppGTrYn3CHSpT6QsFujphj9IZe0hmt5lp1948w54kaFjgD5XEyjJM4LdRvVPnNKahq7YV9BePJsMjjclMydd5FL9D6YxRFUtHCyvdL7QPbxOGlyZEhjnvKQu7olWTUqQRgSE11LoEAyQiDFMYaJJrqe1mSGdcBUzDj1duRFOOLEToMoRawXE8/Z+4kKhnhJGYSaW65dV00s2PaCwDKBzJyTgureHNNHY2xu5kIWjCO913LsyNDgDMJmQOYt5/Zx4rzZDnOEFhwhH3h/giTxeaJX0tHYdZUmDNivvEv7VndMWgdk/VhbZY5MgEByjeP/8pWzOaZ5pgld22mf5hAub5cXX/9++Yf/9L8tr559vZwvN8v981M5hPcweJSmeL7cHp0tNwtdMF3BsTJu5LFmsEQuODDfvFkuia4oyje1BBPmxTgUcFOTqBbH8ozN0mG8psEKLV7DYGuBp1ZJLOYuVUQWwNRb6POT4xvGMLUrqXsxKwLjMWmCk/IZJlPNGUaJ87wIStJE4/y40cd0NB2GNFFDN7Cwc4BDgxGDQpcSGwMGptPRnklfe3Bf743ht2eNYiQ4yrI1lsgcOejAMSzESttMXRoKnferAHlqdBJ9cOF5inzNzrFxUBwIU+oKeC8HN4aOw+AmBta0CaKyw9ibzUOx2zhIdE2MkgyPrUsg64DBCzY8l+/h4NGIh5VKQ5U4kWwSscXnzqf3OM90mDI3Fb3TBW4MPtUjwMyq+9KF0mbUhGhSa8PAIa8oAEVW1Fbaa48iUKraw4crOaBU0Tdvxvl09CCHuVM5jKkiYmMAvJOzYeMVTBgH3yMijLGYYnLwhPlPAbSdwTerw5HolNixaRqwHq7zvxMpZD3clGHRWmKwJTXC0RA7zd4Tq9niQ2wimtqjw/j54H6xMoxh2uwM2enYNzaIcf7B85SSa5YdDDnAmAtEQ+pmFCGYdBXPf6JZ07DAXcjYpzZKte+HEIqzmAPHhfhOoTNrj6Hzet3jUuBT28Z/q1HMFKQranl0LKc2jlIw5/1JNVOk/x1pQ64pTjMHO3ZOp4uTKyd8avCIdCAvGNwrGztRWxmAY4wiI8xzH0UN6Qo+cq5fvnS6s+o5H5r93nUuFsO7LDKqeQ7rq9ppxozMjjOrd7CvJvpg0sBZBmKGp75S7LRkx6yqu026vtGkgg2WYKS5pBHX9bUNXNVQuNuiuqzprjKadVC3RXt2N9hw9N3d2bTvJwWe8bA/v/zyT9IBivaOocu/yACyGdLG+JkVDzPLf4MNTpzISKW7u0YnZ8IanZhosQ3sm9VBYS0SsRShNNFX5kjaJfNWNHyyIIKJSMBJ3bMe8t5wJM/6lD2XbIWQM44yvlwzBZQOrMjcFlUO2xUjg3exNuDFM9mrOIlmqh1NzhhCPqbWBSKRecXxpomDmWo7bmKjxwGT6zPpkuidrG8awjnS4TRZEx1EXZxFYVnb0hAZL+n/iWiQvhoHLmljfDfpktbXz9bIagxwvgOW/E3DnkSP2SP0JOC7Ocuko8eucWMdG30+exzBTFkB/xtsfC7aaQDX3/zmN/p5mlwwTjf6cVo5nxW5Omm74Ea0lzGAtzJqSOWUXF/oTGBcf/rTFzbOiepOo7PIkeRuLkVX1PfsTM6SCNzJRJJze/VeRi3nc1IwvWe9nq5VO17rDPm561vTKMz16CsZPbXMIV1ytkhHSgeloV9SBB0l5P1ee9d78h7OYGVC3LuneYIrcmK9QFSO3gWkNm+2lCPXDlawu9MJ2hEqdysFd77HuCmPQbbcDMVlSiHPiPozHt7Jf4gk2DWlshyY3OJfEVH3yGxzQyBsj6ypI3YeG38YD2sRGzp7Y4t0baVAuXpna07ltEY3rbLN7EZcNAqjISL7wDVy2BKMT3bBEOkhInSOTcfY2GlqrDT2t4MJ7qCKbnDU2qmnIS9WW2HyRm3vOFqXmm0HOFwyFdnimcgI80DnsBaMIWcYz+U5bobmM15k29x/yHeRAZPQdiZDEktnTRmCSA9l41lPpxmgA0GupbSz72igHEyyTma8Hgd1iybE+AORpmDNdA3HSXTqq7Pm0uAmRGl0GnIavWq3eLfGu3sF2SfoUeQFnN0o0j5KarrBVIE1SOtdFlrKPbLPeUfs+/g7n+4QfvOH5R/+4/+6vPr2q+X09toOIVEKvM8zBP1yuTk6lUP4/srRMYyO3IWSSx+JFBIh5O996uwuLpY3qnewYGF4sFESplYqpDzrxezNsZk3jDO+a3ZuwrpKj3KxeELiEuz376T0UBLZcGomMumESi8TQ7h1UErrX4XIMQ4mxzyh9ORGZyNhPCJ8XgAvmAyYaVyTzR0mPYolObw8V0zU+fkU6jrl0oy9a/7UjOThAxlm2txzbcdmqFsBI8JzzJ0AACAASURBVLj5WSIJMbRi4KzjH2Y/CRAYfGxOM79OTQkj6E1njPWzCaNbyZIay91gTnmwYfBeaZpulW0hT5cxRSUR9GklnHxxNWiYAnc+H4OS+fPMzem1Y4FTKOMtRfwzxiimdDlNim1Sovi9xjSbPIZzUhBI3eO/UZr7lt5iXKb20REdDssrHc5SnKMIwiY6ZRlG2gaw0uDUBZc7pfx+tVmGYcVYmiJ/s1SLGDTWLmkzcnxe47g6/97p1E4FQTHwOzngEzkSF3HHIeS7MToZJ85yHJyNZTRzuXcIWXcRE7NfrFy9d+zMWXHLQZ/mAqozJs1MHQd9jQqGSxqhJH12bZKhOt7N6FB04f3V1DPt0rvUPt730cGI8cc4Wknr8JrrTtyq+cqR3DGGFYEa1j9kQjrnmVF0O3Xvd3dqU7fkqdngv5X5MA0X0urfCtZGFrKsRi8T0c4eWEmo6WIqY3WMJde5zFUk40ypHu76RjVLch4n8sF/28FydAJn0w6RO0mqodZ0BGQ+jnq6oy5rxHOQxX16kg6Yq/faVxw8ZqltMJHBkbRPGFjkzx3Rkl5kxy5GoFtxmwxK2rAZeOuzsPMZU9LY5PhPx1S+6/nlmojc3TppUEnzVZMBGyk+/Kf+fDJVeB41J9sh73GBn/enDaMcoJvh4tpPzpiQLmqkde+e1tZNqWzo8H1dO3Pijo02LNwCHxxyXZCjNunk6T2DcZOzaZ8mGCczNSwx9JhHdFxSLjGCUluvztSq6za5lyh4xinjLFfq3Km5FtE3aZwYIERUkYMw50l72gxOkxkY63wvxjVYJoUshMdmvPksCVGQDn/JULCjY6OQsy736olswCGYNFWTM3Zgwc2ZBUTNTTrknE3GgclVsk2cCpqau7UuZ9Kok2GkvTJZFeg+Rdfo4qrsIqesgXm6/UkPieDF7rA9QFYK4xDxQNouTiGOxv37Tm0WYWUCU7XnDx+t6ZTZX3zfhJZrQjk7cVgSIbSh6LOJeZOKzB9FZKcuGFlyHaJlnXnFVuDZyFNIAOmL9fqI7d63rSbMz+bzyrLCqZu9mp8lsnu3mcrenvAZr/+/GqdOsYbwmHtCVQtlfe6oq0t5nLZnY98dQp0lxFrz8zjn7tS81Rvr3NiRLtZZjmCqDmw6c2rP7ZoPJf0XrNDJzJM1kI01TgaYpqeCCZlX0pG8I1HN4C7CcfoRmBhPcxtn2DitOymsJsz3Bjzj+PCcc+ZObD7ITRNfIejJ2rHecw3aEOPjSDFv1xX7d24aZFwyjujFRLLtGG4pnaGM77ZFizMY+yCd1R24cEfjrFuuMUk5gJoB3ifbgG7uIZqp7TchqLNumoNFflNDnkBN7Mg0h0tX5S1Tjx4dbjiWPc//XlNDJRXSXmv6/F52LcFzvdIQabE1sjfTVyPybkxMPGbdcgY4zXbrg+GGOm7AZZtuayCWFPHU8/K+XKsmkoGAgvwFk2J7EjAk59pr4sebymCYEiH8w/IP/8kOIXHA+2cnihBewAoTKbx8QE+s5VoOIUo0kShfDUmnT1J+XpIqxP+mFfD3OIQoxzWaIUXhtslubmK2gz+ndOsb73ll0Ki7ogMZ3bXewoC8Uc4sKTMoZitsF4oqIjKbI8yRhcuGE84p6ZBm/8hPtmFvIfP9Nklvc+6wU0QwgHlfFIu6+AxTYFbVyo+dFqeLVc4YMGwx7nKY2ijDmD5TROxDh8nrq4Ld6c65Ko1Ja1JdHHn1Ut5OvZRBpi5mrglxPYfr6PzeRcXzritzhyfVeb6i+NmRKhgHcGauOA9qJTzpEumU+vnnn0kR5uDicNB9J8OAZH1Sq0jzARcd2/mzknJretVfqfU89SI+jPcNhjRo/fVhhjPB58POOHJ6tka2eCfGRVojY+jlTkK+w8+/ocg4nSgnfSCHCz9XSueyKORv48Cb2IZZ6maO5OSrtkwG1r3l0cOH+h7j/PbZM9cZjjLWPX3T3U2Xj+5YIRvLdi7joPtAMq5mhIliwi6bdbvrEKoubTqbhu1WTedcW2Ljw9HgvUOo2tVdvU/Gy4GTqCsyhKIzc/tGdW1JVcGZwiHHcIX1xhHN58VMTi2vnA9a9is92SkasOKpfUWGkUHLsImiGJKppY0RJxU+JAGfSbQIY8YGtK9zQFb2TrKdcCtgkSSkR1PDN1clpF096RfBF3nijxhs6aBzNdWIoZJ6HEW1OATWlFuMK6dIIhs4XWqyMC3ncdo4DEiXUpoZ7HTuOBvjJ4QB78+aZo+aVLJBpM6643A7dWt/rQCRXVKs3P3VhsuydV1cr4AwmwruxswElO7WmxpStxR3JJL974jYq1krO/CJyP3xj3+QTke/O4plh9FG2tZpebvLyVfQbMbspAiTtTFpw2ly5Oirjbz8zjp+u6LFHVy3dPtENKVHJgqY1FyMlTDJyXRIozLewfjDZseQCmO+v2JCLL46E3ov7w0mjBnGjZ6OMxr9mYZBTmudKzCGiPH1FCYUTMZu12HESLeR7/oUt9bPlQROQQVvOV2TJi49luuH1rpCunvSvdv1WnyG54MHP1+blk1Ekbkxbp6fs9v5N0kPs8MheZk6OuTQ/3vLPuF/qwv4m7d6nuXPBAxOI2cRMgXecXwS+eTnWVfVcilDxBkOymQher22+Hc6Jwo8qbfGww5nzgk18pqIumuGSMlkX9swd4ZMusS62QoReiKNdmBdp+SItA08PX/GkchVDPw4tcnw2V8pMtaqs0nevFbHVzd9M8mMLCK7ijhO2ni6de4JqJAafCE/59+QJYrMphxouheytxkT9lWISdf53k4N3YXkUZkG45B6XSCSN5IuZDUOMc9L+p4c5SkD2gzl1GS/FobZn3FYkzGAXUKjJiLwuQaG6LDrDb02rJ16V0wadbqLpg42+5n1jk6D6E7E0uvjWmbkGh2eeTHfRNo2As/3SOZ8jo2T7vouVXGmAO9jjCphQaZE1ribZGzs6FE+jxPnLAOa6djJRA4csEj3Tkffk22xdVsmop3+A6nd2xwgxrJFCx29B1PsPmrNY4+lx4fOhqm3caTN912y7znLUqPtCP2JMuT4d02DnOgyskKmFI41DaASXFGpzWT6pfliiKS9QxjSwJ/dmkyB4T6TzlEFR45lH0yZE2dv9FOIlDj1zHFPPCXCmv2cvcPeNTnniGUc0jw3523shxBZ/By9znuQWTAIUe095HOYcakZpCLSJnSR6xCeNCjj894rjkanoyk12SEmPjlC+Pzr3y//+Pf/fnnznBrCZXl073y5pOaIsKqYxpNlOaY7HX+nG1ruEiS695D00AtFBkkZ5XqI07nnj7RPIoRSotPtZo1+yGh3owqUNE6PjUg3OhCwo9h1L99y5BqFieJg3MAqOB3SwIVRl8LFUUs3UxnyrrHiQALcNFOJU6LDnRDzpDtJgd+nbXcaUbhAXt3B5lL0KIQcuGEFUEjME8HkuSwYCkzCNoaVBSDXWbjGw593Kl8OjS0lFiPmWp3FxGYO88T4FdGYi6+dxboVtqPJcmcZHWARXhRU8vQtsC5IVcfAuXuGjccdTPwe49fOhJUjY1IeNcY1aUOz4bJB/Tnj5pRgt/V2kbnlIYYJz0VJhuFm46TOKIw20Wo1KZraCBoabC3ZMU5dl7a/hy0NGsTg0Y7eoUbJERGZ3/3u/1NqXZp9RKm4+ZHvbEKm+BODQYp56vlca3Qmhy+dTmMAZO2Spud7OR1Z0vqqJjN7Ke26zNYl5UWGM+mHuXB6olg6BIa8uOsQyjicbmPZC3GsWAdH4N3NynJ2s9ZJ8vmkWbJvcPKifLV/55LWsK5qvjKHgQzIyWdPeqUVnwkNHRoYl5P3yziTuuJDxi2tFUVLzdy7t3J+2fMiL2Z/870tQmOHiD+MB5YeOXj85LH3z5Vbm/PM1D44Cm7mV5HEqe20I+6oj40f0rBdD+LGSSZWGLtkdCJHyJ7vEHxjx3/uF+KdaWvN59E3GauiSNRRTW01Dh5ySOMpcx++9iJpu67BXCRvuf8xY2BsjEW6ZGrHZJDMxeGRXTlL76+W5y+eq9aAg54Om7k2wAdhDkiz8dJb09WUMe6Ne3DC+LBTZKLJcu+umujkpMsk3RSjNUZC9CNjVdTv5GgK4pe1cZIawyiy7gi2MwfcOVgH7NSbxVFXlGhSvlVcv+tIzDys2yeCR2ounWbVeIFaXqcKh9Vl7uhkM62JOk2x1O5zkUWRHap1tKxDRPAsNbuYqLNSP8eA5k3G1vXOSr/etTCXYTjOVPayCMHpaquz6L7v/8UIQ28ngpf9YpIyF9bbwUrqYJ6ZKFYayKRbdZp0qFZzSDxFded5iWyhj3RukWY/9ycyXzlvayc+ukE+kLPPWSJneDInkuLLHP74xz8ujx4+WmufWJCMR8b7PBPD0g6Wm4Lo4u9pUMLnxbLf3ChiF4fPxJTHzzopRZE9P5Eofvf4yRPJhGRkrrxQXdmQvekenVrHXCcR5zvZBpKiycAJOZs7+1L3y+8jb6y/OxjuSQfrzX16H/vhq6++FuEFTskW0ZVRQ3DEkTdJYv2rFN1pHkYEEzI0emHrMDnphdNoyg6oryKTQzMNiERoCTefi4parB2DiShSYjAlKMnymnRgEUwQoeMoWwY3XYhedo2pbQeRgbO2iZqlXoufI+ePHj9e+wQ4Mpf7mN1VVueQ+kzYJkpKrRTIODWsQ0gY7xcTS3GWU8+axndxoFhDZ5y5ln2YkDV9EgxzHcuHjodZk0SrlW44zXaUEpj7HAlqqJ+GdYtsgzQiHJsq84i8BmPZgCPL6N3NITQRa8LUdmb2DmuJTPkWAZMvasB25DrskFHJWIkuT4dW3k1kFZ2hO3TnnKSchvHsGzlFhkwSXiuyniw7ZZhM34hcFwTpaMeUSJ+7hivQgrzMpe4h06VbkkI8TepyRikzgvKHiT56XXzeIRu8WxlI3INIcGIi+MlOjOOZ84g966w5N3PJHx8R04HVKTNrraGCJtO8k32UNV2JxakLZY9jOyaIEudS84NgG5Ioty1sEWRnE0DesNe0Rz8pQnjzenn2zR+X/+O//uflnZrKHC1P7t9b7mO8Y5iodfrNcnJGc4x7y83izprrReZHy/L4yVPVDKquiggdTSfkALkBDKmk6qQ3F8ebDbtQ9DEXQbrmyXm8NKKRoTZ3JqnAdzrqKVebotK5FJuoFqDHMJWCmu6Ga3raNGmIAkxdVTr+6Y4h1T04V1n3IeleLXftNCPgKJbD304b5XnO8XVKUzZ8ikPdjMX38GhcU78SwymdxZgbv9Mlt7uaOTsfzoEOe4bB546c/g5jZEMkAsK7E6m00+UGFWH9Sa1K8wtFASetDLx5LnUpOMwY6GbfXNPAJrex4ZbGVjbT8UzGjp0XOwEOidtwdr2pnfGtAcreqE6Re6ICUkgT+cDIefH8ua8bwamaNup7Iz/OYIgCpQKOwtDhoM3nO3nSQpk00N/97neK5sG2YFjxnBj9qiEdR5r5s5aqL9wx1FLoE21JjR0yoFocXQvhdDSxPdN2HWzybNYERZwrBXifGd/pVDuGq4zfaSihZjtcDTOXsiZtFAM0hMNKUgwG7BVF4KfduKIb1MVNepuaBY0j41pOR+iYN9/j2fzhuXF+18jZrpaL54vFnwYGUZyJXMQhVHoDNYRqoGQnw5cyn/uaiuV2+ZY73F77AmYTF5eTQuNaQxmjkC44k5PaK/KAzsJitB+vaXdhayUT6fRK/YFSc6ODXNuRsapRhBpeWBehB7L37JDeyMCVXHINzssXMnTTECgNPLiMPl1GwwZbTs348jt0GHuSO7poh60GEWunVe/9HMAiFeYC6UQZJTNzvY8MnjF443AnkobxzO+pV+QevG+ffbv86le/Wn79m98ogiKGdwgsReCV/uwsA98l66sl0vgozmKuu9B9SpOSCCYhE2L4832IGJ7pmihqhImwu+5J9Ydcin7M1S028mD8fdhbzyIH7kDqqAtGQvYCz8tdrqwlBj9/wp4mrc7En/UCv0PGGeM+3dN1JxfLr3/9a/08dXfR8Ym0RY8lcqtMkjELEhXyPYFOXQWXRHRjbH6YQmtj1Dp26zKc92QfOoLOtRUP1i6jiuLtriTKeYd8gBe/s453h9M4iokWKdtk9I8Z6u3qoNSzWJa2mqiQIiHKQiIkapl0T5yU1CtylsRwWyNj9+4t33z99fI//sf/0Pry2Yw7EVTGbDbdmTCKeM2YGUdIRo6d1AYlZVmkYK4pGkeHSJvlw045zwhpk6YQrGXuJ07Uj3cyB8YRXKMvUxu5GY2cwddrloMdhC01Opkf6WcQ5j8RpOzlREeQFfQMxjlrz+9DXm3dSB2Z85wc6Y39wbjA7k9/+tMaQRPZvqsFS6ToQ0y3UhXmGmchjlHkRl0T1Xl9i7qGBHPExbqb81Sp91M/Fl0VkiGEj0ifIYxZU3R7yjLAUs12JmNFzawG2+z7RJUTMQpBEgLdmQomBhPt5xmsuwlD156LTJta/qxNZE8kzdqwZCMKs7/cUdfNeSSHOP3jLPHckKPRU3LCuLZpbMbsQ96PfLHOyC42Va44irxp7FNWxPtN3mIzOgOL8yqE9z5oYBsW2812pc9xX1+GbKYpj0nDjdCP7R1dwzhSC8oz8sykzLJGiZTLnlgbuRgHOWUTGNL6Ti8K/g25GD3AXEN8uXZuygrm6qOc3YpIj8xq7UbvR2flzAzhzBwyjmTy3Y0eylfRXdwOrLjDM7XQborj6/qmDGt3s0LOBvflsJ2XdYgvkTMYGUhmTTISXMa0dXq3A7o1qjIpbByROQJm7vx89mkO4e37l8uzb/+4/Pf/65+WN8+/XU5u3i9P7l8uD6hfIUql9t7Xy70Hj5fzew+WZ89dWO46jiM5b3j/9whtwpRT1P3y1eoQEiF0h1CnwNBkJpN7/PCxW3tPJ7ctFQPjkOiTHQ+ELvU36tJHauAsrBjVRMbu3LvH95W6puJTp0fBpmfj++6ndKHyJe1xRLmMnI2URjSquUl7WuX6Um/nND45bHPpsw6vyeVO2gssgxshmOFEkOyo2UnaDnuLi/Pdna6T6EUMQgQtBkyMr9RRquX8sCI8BEeKuYIxxiBGH+l6SXWIACZNindhbOMUMi7GwAEZhRS2xxvI+dGZQw6INJyRop3ubk5NHXZ+rgJI+3wfOnM/ZOqfZHC4/snNVF44fVdMh9MSdJ3B3NOmtZ0ubPvDljGkyJZ1ijImXcD3s7gBCArWTTOsMD0X59lbbl04jgPgC6GtONPQJM2BpHjmgutEpFSPNXe2ke6RhizIGUYPTCCXIIPDagROalgOBBnEc3kpa5JDwKy870fzBdtck0DL6bmLaQ5gmDErrku1yc8ltrnLUw4vrdynyy2YZZxReEllAht+5+84BVJyow6y7s7ou7fcJVPRvqyfoqk2vJQmM6xnnNpEV5Ev3sHab4br1I6Nw6gLhmnZjwIeZyjyHAdOjO+kbqYxjmpSrq+Feep4cU4Yj1juIXCQidxZlSYmsKxq9kCE/GhROjXRJQwzDjqcP7OLPohzcEYGc9DEuUznVaJ1f/zij/oev/v1b36tWiN0TFhe9gB7MySVIqBzOTqKX/XZ1CXnvqYT187I+J6GU0QCWX+iK0RjSIVGLzAH5DR1QjFI3BjE87mbBpgL1NMJ1+nPvleJd2YN0AGJ6mEo/P73vxc2GHGMR44UhpbS3ZyWb+fhyUTmXozTZ0OSNbdjYb2ZNDUOZOQfGeZfsHN01tF7zijOmThfSRVSJFz1524E4SQCp137TlE3XQlL7IjVrfYY68GZokvnJ0rmy5zd+ZA9Y8P9odK6OJwjHyKxuEKBxjfzHXCQ0Zjrao6OzbbTAETODJ3xfFUT42Ddvfed1gnWEEYQYpB6IlqmhlFG+ZGv9fgKp3zSfX1Jt1Ojkj2hSAxXoKiO3/VN/B4Zl2F5756uSBIBNXfTqXma0v98VQl7Br3+/MWL1RBmv8j5Wq9dsg7VeUjN1rfP1DDlt7/9rYiKXG3F/sidcjJ03r3T9Uk6a09d48e8WTwRdnTG5GxV52uXY5AGGKNdZ8R0fkTfkyWi5jbjzMvJpaHEXAHxfMjQrAsyk7b4burxSmvL3mLN7ST72iU1l5vayLTpV6SBsgUwnYYpysx4/375X/7Nv1GU0veP2rZw2qDr0p1R9d69FEbXK5URXTxG6kogTxQh/RVS5oBsU8rAfaA0qhGposvhnSrsUhkT+uxv3odMD+Ot+TE+pzdaPyiVEkN+nCbWwB2c3exIETfSbccBsAOJM+v6SebGO3w36Dh+nKe6zuG17raOw0CKoc7ptRmP+1OwvokYZX+zQdSYabldiSTmqa7Gc/6ko62vXjL5aWPed86JuJ1rxBRxnhR01ZyTaUPTj7kTWBG04xNlW3FOKII7ETjvYa+jS1VOZNfqHGTuylhwtDVnpK97MrHO92IrQwqwF1hDMj3SdyINm0zQmzRKx0r2Cdit9gQRx9HPclCJxGp93CfEBL8jwfzetrGbXZkodNq60+fTGHKRXDMPAhzYPKyrdBY9BMiWm3tC1QmVNdx1vEdWHWjxXavIdpoa6tq3CYQoKDXpzqnx3K4yc02eo9sum1CHYzV/oWxqGrUMCSLnT/fvulSHP0pRV9na+CA0laGkSplpDjDIsZ2ac5dU+don2Sy75l6qGR2nTTb03Cgg/4TgmRoEner5JpYcaLLzvF2b54iiGzD5Cj3Lca45SQqpa98X7Q+eoYxM9tsnRQivXy/Pv/1i+X/+2/++vH/1fDk/ul1ISjpFKDnk5aCcyhk8Ob9cXrx0Hqu62iBDHKhT10ct4Xu6qcGckcbB4BHI2RAyxnRQ0357WR4+cB2b2lTPHVaKfuleFEbh1EcWBwCslBySTXg2B7EjdGmLPNFJCt+VApp7aOaOFvJ16dgH40jq2lyHwEL4HjCzHI4EuP4rd36k2Nl3ltlZMJPh7lWJFKrA99whaN6BIwpm+zpFpcrNnXxOtfKdPFJ806zD7JPva9OlnkfHKlYPo+W6wLfCOs11wky56Nm55WHsUSwpyFYHL6Iw0wXL3QO90VIL6MiMC7mTw7+lhc51HruOnep4ReOadS6uV0QolYYzoX2iIUl1Y34oWhZc6YUTsWJtQxLcKkrqzYSs6N6dSasTLnP3X+6EVGrQXGKrFMYdQ8dzrfhdd5UUqmAUBlTfn25VMpLmEtqwjxmb5AMnVvcgUeT7xmm0cjSdVsd6ItvqXCYH1jWjPAOjSe3Y54LWMFesy6qEp3tqOs5ljfcRgdRUJq2R8ev+LupdOGR3hivvVSRwGsPYeHXqV5y4sNKMQcz/pHQqxW/aYPNZR+LtcPOcsJ5hmFF0Sfvku6yRsFSmgeuSnBZkgzhpdEkPSetwPq9I+FwHk6ZDUpDI7TSYUXfXSQUVQ8mhtdZ/+rLWr77+aq2ZVD0ODYxmD0OIxHlDRpOWFUfZSp0UR2PKOMzSu9ts9nJkMUYG35fRPpcl++A516Hwu9//ztfunJwsn//qc0dmpxGK7nxTJIx7YyG2znXYRk73jH3mHoeU/R3yCedG9adyHrm43nLhBj3OJGBdEnGIQepD2U1ZkhFjBt/kVSIz6Armj/MqZnf0uhzAy0vpfbqBhvnF6XU7e19LkyignBiRNkk7hNQzyYEe5ndmYLdUG6eiOr03dacoDPYieyDdBC2bNvhC2og9hRgUmWcDwLj5QuKQX0kFVRaBatUmRZjOfvd9brhrpEsBJOe67oHux846yZ1o2iu6Xunig5pb1oA9ZMP2RHfGKjVpd++jyQvuqnNzL2VB6NoHpzazD9JYxfVZ1kGMnzUg6rqPfMsBnjRzRddyufsYRJoXGT5j3KVpk1ruj8EkB2HtnmjCR87EODVy9MdY4r8VqYFAgKAcvNAT1OBxTcfnn32+XmMECYNDBzkZIikROtbI2SMmHZV6BrEgI9qGqhzUCzovuuOyyTfX0HrvO7VZ9UJjaDIf9SuYGvdEbU0KOyMm0WWRQc+fW0eOQ4D+Sb0468dzQ3zpCqBxJHVFCd1idZ/zzfLbf/VbEwjTtRCdkMima2vHPpj+AGDHH9ci+/5hkziObun8UUt67VbNG6OWDAyuoeJdqWkHj3Q6dNTCVz1JH6ixh513nb27tEU3oHG96lrnq2iY01RFqMxZbbLQxKGIiKlp9tlix0cO0VxzI6cN++Al14A5YpSrsOyUezyJNgn/kUmRVsfuRgo26a6cEH6InZDkrF+i0iHzFPnSfZZzgbiuq7ENkutGTHK6q7pTfo+VgaFzUinU7mapPTHdpnWOqTmj70AMSc97fB8tGUkmPJVSPuS7O166Q36INvaCeiWMzCFfqelEr6YOlz3EGeCusg7QpCTCJVtHzlaau7bBV929Saecsiw5hHSCH2dYcq2bAtwIzBkfOISk4rsjJvhy/kv2VHbg/b+/ixq5iMMv0n96a1i3zaX36jqeLvsOxsiZnys3olPk3E1dPs9Ze3lM5pWDBi5n0RmsNHI7q/xxAysHHyK77kA6V2GN7ZO+CMhkeoxAlPEdBxJSC+7abt1Xu7PvbZ/6dzwD/YcsIRNOI/Vd4erEPT0VYnc528X+ifbTBFCc5UK6roNJvuvV/tCnOYTLu+XVt18s/+2f/sty+/b18vjyQtdPvOEeNoovKWx8+Fj1gzSWuZpL2E9OXG8iViPOH0qWgxplL0Gf+kEU1Sg2PovTADD3LkhTshJVE4gTik5JV/NiwZgBDDni/MFpUGoBXeWeuwOUNzmdDn3AyDtf65rssKSbUIy1NIlh8/MzpyxZ6HX3mNp+T+cw3Ys1aWPqfuZi6aR7pvOdGppMfZkjEzZEbTASmXHXJJR/mj/4ImXfxQXDFKMyIXqnXbrg1AXjVv6kcXJYqbvdGMHeOL4YOOmaCFTSaxAYUnF8aPkSy6RCRSB9UPsgUWRSnVX92WyiFMxKOU+tjFlk1XvLfAAAIABJREFUHwhsGjaPHPhhvn/1q1+7QctcRKt7g3Spqy/o1j1sL19uRqdC9hi9vlRVB4dYMIwsO1lpAIIiUj3dGIxStLlwfIwE5AUWLeyX58S9LE6D3JooOEKY8e8vdeX9HNJxWBg7f2IMy4FIIf2k0oYZtBMz0YxJkUyHP0WlSCma7rnIbwxdbWRIi4kEIQOJPutDwySa0Z5aoWH2lE45HcV0p9y0geezyHYijmLclAJtpy8RgbRPV1rD5LPrcJwoRWQ96ZPJy+cQ8LPdOCnpu7o/7MF9KT3VVqmph1OM2XMovX07/KStpAmH0nU4oNR0x6nLihBOgx+P2xjHAdzX4MU4lNNNo6Bn37q5y9W1Ih4qMp96FhwIHeBcdjydR3VlhNKAHZXgfSKvZOg6bdX6ZO45fL2l78HKKq30xQvNNzVPrBFOEXL5+z/8QfsFWUjEnufl2dnnyhSY1J4cUIqOzHUPMoS3Moap17H+Yk8pijd3dIaEA1vqktmz6Ck3+yCiT3TDeiwtzZMGE2fXDqCvi8HYSAQnOiWOcwis6F6MlM1ZIUUpDsu06J77nZT6N6mTcqgVifRBbVbaY5XT8s56IOtJVBAngMgT8sXhmvXku76zyUabIjpTP8Mey5xUk6mUOmeYIP+5Wwz8YzyYSHRdbOrnIB3YJ2uK66QsZ43ARHsUZ0t3C7rbNKyz6qXnSh3dpzV3eKZ7LPMl8s6eUGRl9J4ces4MNRfJFRpOXcchy77dnKWkw7mGyRFp3//lCKBTxNKYSQbtNBCRkYOefvhAMqIoL42Nrq8cHSUzhfT2aTLlaLKFUynqSuXyBfVqmDCp/n/3d38nZ4V1++qrr5Yv/vSFMIQITQlHIsOc3dIVpPbN/bYiSKZrLj+zfHBHl3sHYJyG3BLRceKmKIqo6C6vl8vX33y9ptjREANZxWDE8FOG01yBQCSTfaImNLr30jXZdkIvJGPgsjUQc+QVnct3HE12czDmoZRVbCQaa1H3POu6z0DiZ9rP1O8q2jr2ktL7fFdpCD6dLxN1Szo+ZMGXf/rTuk90Z97odgxH9lzONTk/Y1uhI9R8ZXox8DvWF9uC5hWQDegynExqoUWMzX2TiQK73Ma6iM+KDNW+c2pmnM3c36xmXkM6xaFGrhgzTc34HTKhiP2UQNhAPtfPWWtlCkz0MCRMCKUQvozDhLojSbI5ppEgz9Mek3OxpdGDhchf0ssvLqT/RDafnixfffmVbD2eo1RNxkIUd1nUEVljvbpWrbuuIHljGwjnDkxxLJBdORdy8l17KYdlatpTIvJBecXc38zzEzlMBFNyce9i7fkQAjqRUDChvpx3YgcRhVf36xNnrkBUQi5GxpK6GYfQgQPs9JfSl7wrJMLTJ0/1XDJzcGRw9LEHHChxozHbV0PiiDBwOU2idjh5yEoaM3E26d7riaolsME4wAv9EeIGu4P1VJrvNI+TWp8rc8A295IK9ykZkTMNgUo2yDjcCgAMIeNI3bXvmD06Wn71+a90Zqq543TodsCAMqjztTbW90D6TBG5f0tk1TpEpOD0+JAs3t4oMylnJrgxjzSy2dtwacgY0jlOrszFH48QMqh3y+tnXyz/9F/+07JcvV0+f/Rgef7Vl8vrFy+XC+orLrkP7qk6jF7fHC9HuneDlE7nMl8RPtehfaxaQRxC7iVU8xmEeVq1q7uoDlOcKUd0zs8u5mJSF6zK65270RTdmJQADgcUcKJxHLgILv+msw4KNnVWAmHuEEonMwBRtG0u72XsNvjdaCOKNylqm6PihVYag7xwK9scrAg3f5wjna5NsGnOs8fQISVLDAyHje7ac1OMGE1hthECHTq7CJPSZkcRpDhZLN00rQl76GY424XGjMn34pgRlAM3F186auVUBw4/M/1mIVg6lLUdPOfX8zef0WR3Fzq77mcuHt85iWaDSDFyh8GwY1mDRL+k7Cc8nvbHea9z971u1LIm8pJDKlFUNY+YqBHKM5sqd2MlkqcDezcnde+c5+7zzWNwcziLuZmD22kZGEo+1BKlUwrypEElaiQgZUht79xHkFOMrQYNI6syfnP5NA1b5pqTODu6amCK9cMO6bDe/UVhYwTzM6JeMSSS2hfmM8ybGHQxUq7f5U8+43QSGmLYcWOs7KdEIRRlGpZKnWRJP6RGYdJb06GLOXHwccghi6tzNdE+CB+emzqlRLTAGmeHsfEdNQXggtzpopr6gTjJjFs1Q2rp/SEDGbYshJGIHCLOZDEM4x9DPe91vYU72iIDMmSnhoXDGAMpdyDur+uQY0rkeRhCDgl0jaJOc+8Sc+I7Mqa5g2tSOxNdjQG5klwT1UjaG89XjePxiYxlZB28Ge8+Fdf3ThIpoE7KaUR8D9laU3659uXVy9UwzTUxQntyRRNhzf5PdFAGwNzBlrR4cI1Rujke7oTKGJwO7K5+2XeO4J2umRnRw+6w7HVXGpgyp7brchK55LtOO7VRgX5J+ncaUKnOd67bAQPd7Uia6NQvpqlDGF/rWTv/YmnHcFc0OVf2zDqGIGLNFRE+wvB7Jjngv8FD7yYTZndJvbNIXHfi+mw7YHG4c+WJov7j7CeiaSPVF1Knc7ac3on2h8XP2jKXNP9i/XOlTCLrMc5EqkSXz/wTmVc0481cb3Dq/YnxL4dcXSbfOJWVWqTRFSnR4DOJLAkPddhzW3lklzkgS//23/5bGVY4gtS7YpSiOzC4Q5bwbKcTOh0r0VGtS2pu54zVHXgYodNVGIMKnNR1WiZ6rmE4VqMWxqv6U0W53EdAhvm06kcfKgXs7FxZHuh1OXa71EERFkd2npEj5htCVGfI3HsXoi7MvxoLTVSLoclemjsEU9em6Ps4JtLBiUhPinm6jyIvInIn4sOcWXfGJEJ95GnbQ84C4X+nDpw9EXIu77Kd4RRGNSI6P5fBqjTJ6+vl8aPHSgeXDUHEdjKGbLiaeHQztvfSoXv7R0SUnDHbDpLJM6e/y6mcdE07ute+t/byvs4V94awA4GDhm4FCzmE0wXctoz/yPBO9hm1jRPt0t3J3MmHcT6NPzIHkVCDY/aNdIjqVrd1Ub8MrlUaZ06dbqcxWsgVRajnKitF0uYKmUT6lOa3OB02+0+pmkNIpiY+Ol84DpGTn6mEI82Bptt1sor0/CGvffD77Of54EL3Sv7ycwIQv/7Vr9YaY9+362ip5IcSkiH4IVPiJCc6DinK56SnyFoSced0YnVyntKTEH2+IsIOYTLCFCUb3Z5IfuzT7LfoahPOjpTxHnSIrw9zZ09KEjh44wQm6yP2W/RwzluRxENA4lCKiNyl/Kop4tGR5J61wq5OAz3J3GCr3guj7103T5dzlx8k1TNp57I3xoYPWQ7ZqaZIQ9KBW8h/7H3IBsacnhGy1YfY+2SH8NWzL5Z//Pv/sBxdvVt+8/TR8uLrL5fX5O2TB3zvcnn4+LPl/fWiv6dnvmzcDVDcnYiIIPyF8rLxrNWZ9HihAkU1g2lRPRebsqqAKWGdVEmz11YGcpSoR5w7imDf2fhhhAFU9U/DDLDROJhYCMBdL86eXOW1BbOiXu6GB4goLhaW98RRTGqH0sfUXtoOXwTVaXe+qJMF111kEwmMsnGOtvPudVfQKAKeE6MtRneMDj5DapEvI7bTmOssFL5Ot62rawk2c+U7irxM7VcuYLdzS8MB2mWbldD9Sbr/zukOVhQ3csAloLumCnuneLteYe94OB2EdzMP6pHsrJsV8r1r271ITlfyYaQ1mg5aLvy3I2pDbnNMwSo1GOuda3MI6JDjKoU0NCF3mwYoDx7IORVbC+lA0bXS2NzJNncOMmax4XMwxDDNwahDei6D5mc51Pm5FM6MM58PYy6Ga1IClYY3qWWsY5rZREbSKEk291ySKgNN7aXthOTwURoKtQQYWRzYw446Xch1nCEXUBA2ZpaV8LCT7xTadLYE86SmiRyYew7dgdN/cRTVZXfSiPN+pfKqbtDptiE3UF7uyusi+43YuLVD+PChv4PTPrVdLIFYcaXluIDdF7FahtPxk++J3Ts/Xztuhc1l/Lyb/ah2/tOqPwe/jLm55DtsODKPfPFMpfI+fyFdluL56BRYVhMCWz0Cv1O0H3ZSrendkU61PalHmOg8BwURfV3kPcaBjMG5diL1oBis0jHIm/SRm55kPWQA0k58WunDjObw+uyzz0U8xdEOY4leQk/zPT6by+23FKBZ25E3GbyksCCP6+Xg251m2jcfRKXtLEHOwdZ7/DaYUpcZ5z5pjmqI8O0zGY8yPibVXVGbUxxCN+vgv01O0DEyNTdkgdiYdgMB10po/bnORXe+OSqdn/MO5GEzlpxy5VosO89xVPjfjhZS6+1UHOZhp8zXhaDkcExcb2lHwqmh2/6KwaBOrnMZOj/DkfT1B+m0uWu8MXV3jCXNHLJHwTg6kj2vVM1xSE163VOjEVJ12TOsOdG0OL+cF4lSpRlUUjol23PfJMQCZzsRJF0xsesgPIshLJNyzJl9//JSnWrlEGLozT19yWZxDZXXIJEe5FB7L875NDLCgf7yqy+Xf/fv/p0udccYJfqBQa+axikv4V/V54/jF0PRpLJTidPgzOP1VTZpegVBS6RBZN1EwLE7MMQ/+/wzs/W5GmaugJEjO1d+iLgeXa9xTGZM5pmMn6TEMx6cUJ7LOuT8cSbTXJA96Y1yHIdkSb1woupxYkRY0W09BDJ19qn7V6fUxzqDIaDSAdxnjB2gEFa5B1Z070TQI//OrvB9xK6XchqfuztO5BJHYXQyETZlOJDx8eDBWntrEsh33uFIr9HIiZa4wd2kq6Ondg4948v1Azq/p54/pIZq6iYDi/VCB6mxkq5lONd5A5HgDpDvVjIm5DnvCpnGfBNxyXUhzF89JM7O15TO2KeuFbSsxZlTAIDyG0UZXfsXJxrdjzHvq7R2NsTULO73ixoa0dCGdHrJDIS7SYiQSmupxvRGCG5Jh7ezf7Q8nu6eivyNc6/SDLofTwQy572yIMZh5900HvrTn750B/WLc2FlB/1M3bxjs4m4nv4cvPOrL7+UfYBsJKMF4kQR7ckccnYFtXa5B9OndaLR7NWcdUl3Fyk2NpB7a9DbwU26VJ+73nxg4jDnI+P48k9filziZ+hhRfY5S6cun3fvGwlqbSejTWMeQokfoif2mSnoIc55XgqhFALbnXRNJGkPcIfxRO/Xa8Amu4C9Gv9GvsxkeagBEWc39ZBcI3X/0hkac8VU0o45V9DdZFQwVt2dOrImBxMb/8cjhDAbb5fnX/9h+ce//4/LcvVm+dWjh8vt+7fLNTnt1PdIMC8Xmi6+u6YW53S5vH9Pd7/ozj0VdsM2nsgRvJEHgTPI727lDL7hPpO0AD/GWLAyY+KAlFB/2hir+YUaeGzdrBZaH09HHwRL6TJz9wcb2HfGuSgW9kvhZeWTb93ULPhThzQOk8LVc3lsrgNQEbju2nJKUox4FGG6dol1F5NmJ5P5KdoyedRqpCMDy9FCp0RhjDja6NQqs0h8zw7hEzFjNHtwyoYjdMlBxxBC2JJWC/50AkVpJoU1qX5iyUZZs/F8p5MZVZ6d+gJ+58tiMQScEsKzlOag9DF3AvOfrY5QDUSm/W/uTzGL7YjxdgmssfQcL6XYXDfgFDHGGScl9TBhJBFwnqlaJ3VushuXdFY7775v8eH9+8uTp0/NNJMK9i61apsMJK0STBX5oStUUo3nQA7zuDoV0yoYw4eDTg0g3pBb74Yn4IS8qDHOpIMGM92jOe3EY6Cqk+nKlL9Tjauub1DOulObEn0Ok5gIa3Dh+TESpMQUseWaCF/NwPwTRXZHMSv0sJ4x/FPHmUYPipTnqoMpiOdADXnhom4bCGK8hpmXEUsGgDqFkko73bXSev7tW1/v8fCBo73DTMuJov5TESB39Yxz7IY/pBW682sIEGSODmtxvnKAhQlFLyRanPBWDjw5uVMLKYdb95NxCflb6ZMtMu20GinhMdgURZ2IL1jnQAjREYMkHTg5bJEvnHORJFM/5ajvdLSbTqdgjry6cdE4zXPnXqIgvm6H9XV0zBf82kETYTBsZYz4fc1LHDkTKI6IJnKQiE4OjzhP1mWpicIhceMDpRfPFS/6/dmpImE01Nmw8p7LPmNMunB7ait0yXmK6ZVet90hpUYVi5lzZEqGueoknPHAHiSi7NozGHgc8jQ9GNLp1rVU7BEdssNe751t1jqRCtLVFBV69mw1SnTQKsp4qaiDSBY1bvHap6u1mXIal0y9ybRF552puUMvxPH8nHT/SffReTeZL9E3SUtKfXquc0mkg5SrZHogU+66eC7d7fsgXSOXKyQ4m9NcTOmA0ncnIs/4F8MO0gOdhpHEPs2l2tL4IyuJsikdbOpskNfoRXQgDVLSQTFnsxtluDOtCQ13606nP9Vez3U8kAFf/PELdXbVdR+TXREnOfcg5toAkWCksM79X0mdVkRuCGZ0iP7i+E/jHV+hQKkC9o/3UPaI0t6miVDOArDlHYyZSAf6GMOL9yDXJqLdRIgxOR3Qdfi5v1F3TKqpnGuuwRXjLs0uQrrJmcWJhQAjDfHJE8mRnVe6DdvWiFOsNOBb7vb1PZH84RxENtJ1lnHHxnJUyFdypNYuRJGufJj75JL+56Ygvt/QUW7XmgOGnKwhM+2Q2OaxwzuNOWZ9wV/k+fyOdVc5DP0bRPK4lCFNMhRJpEPmzJlyIY15utzyb5qGrJkcSrv2lVGKas09fdSl2lmbteU6krmvWeU3RF1kdDtyxfzScTnnC89QWjOZJZNGm/RRX1+QjDBnkLk/hefn1FKvmRrLDDmbIrY0QOEcpoQgV5egZxLdE27TDZXvsWez3uu1ArGRdGe1o7hgw7805QFj9qd00UTwFZkbcphxRQ+t5SZzbYzIyZwbc62LsjaGUGPP7O8h5BxHZ8lWouZwOquKVJ8z1YTc3Gc4FmYy3hQRnmZMa6AgV9VM6jufkUOoexfpIWDSIN/T2OYGAuQHeYEsY1w4hdgAlK+lbjxNImV3THmAbJ0hEJ2BYpsRzBXJnfXk7JBNOGeDMnB0l6KjoqoRZs/juK2ZETRx3PYE8uGUfzfbSmp69J32JrbDpOwrUDF7IrqYsxi85bfMmqmDOH7JjzuEpE29WZ599YflH//hPyw3b18vTx9cLheUAVJfhSGu+pGL5fr2eLm6saN379758uTp44U6Qnh8hX0pCmYAEx0kVVQLM5e5EinMNRK6M0Pt5Ol4uLUVBjCMHgxbwGGB48QgFDr8CDNPjj15wYAd9lUO1ygqdUpyftEu7dFGbOr1UErpBhTmO4o5jJLu2pv0vzDSCtFOS3YbZ45Kxohi4fiO2MmJWO2jbiwq8+P3MpCnsDURlDQemT2ybsQYezo0BhvlJ0+zEx98VzNtd2d1Fz0fVPxZ2ca5UiHGGooDo8dpF3Qmcj1dallkHAzbzr85QOMsg0HSfvhsLtTMocrPwk4yzmz8OBtZZ/6N488zwE9310yBu+p3pjZBaRwYY5M24iYtrpvkOSi91ZmdRgaO6k29ZxjiuQg2+KKQ00k0JAKKGoYsabBJTXPRrxk/d7R0DVdSN2Io5nLs5P0zthwEKKuwTokc+iBwpJN5YezgOAUbR9McUeOzOOhmD53iqq6I1IIkkjKpMnLAJ/0Go5t1QDbWfTHd1zC2TRbcNxUwDLkdholqzgHDfJNSKUMCCEg3VY3Le62frpmZ62LAKlFJXSGxawUd1tzRLhvaYeoiM57fjS9Vn4ipSI9r3zvmOxSzv+z4r2l7o3RTzycFjOM6d3ZFxsGez5COpI646oqK4UV9hBltdJH01cX5evArQjbpmBgYugdoV9OcaylyEW3qM0PgqJ4k14HMHXU4JIkAp77PESKzojJola5OiqML4rPv0JFJoRV+w7yKaNml/HJAKso1NWMcSnF6hK2i7HO1zmQZaC+p/iqpmtOIYiL/TqGnZvJU95myr+S0TPF8DkDmEnlWIf1cBRG9GiKC8eVS3tTpqWYvhuKFnYvVeZm7A/W9KUmIo5JoYFJL+d8QiaImpm6WcSD/GAKpcU4KZyKOzoxwCq6Ii0kJVpRx103TzW3eLNTSIE9J9eF7qUtLV0KuwlGq/NzPhtMN88wzdN2CmlS4aVlq8GGYIYKIBCS1lbGnqzZ72Ey6zxzdhzjEBN/luYwNkoj9q9rJXNOiRi1uhU9qHmcf33ezGqdOMVd+H/JKTUh02bIjM4lq5uzSGZJrXaZhDmcPqV0Zh96/uwheZ8OurkprMOlQJueo/XekJ3aC97X3a6KGfNZRfRNO7As59qr5cWddp8K5w2pq0MCO9FjWItcwhbHHqZIjMRgjC8hKolM5g1fCZaJ1it7nHrWJSjNndFwigarDJUqu7AGne2q+5z6jwXetQ726kpOKTbQ1yztT7Rb7Ts7KZFtxXjgqn0uvHRWOTcFagWVkl89D0jrKvUxqsLOneG7SquXYDTEiJ1K1c3YW1Vl5dy1V9m6aeuQOSUVS1KnWAQOykNROnz2J7Ino2O5jzpmmtZ375XBweE66N4KJ0rlnXuwvd77dOkKLeFTHVPozONLI3GQbpS58mpHsy5FybqjB0aXJrJy9sctEUkz/Ah+qPidFeOhqB9tqqhcfworfQhjz/PxhXNpX+rwb2e1JP8asmmQcvamrZW+JUL6gdtMR3tioqvmdLvhOrTV5vzZ6GTLU54X/qlxniOEECpLVIXvthPTrh75wXQ0ctwYt7mLrjqXJyEvToRCnyaBhzow190CyLpKnsWPWz48DnNKXBA30XeRh6pOlnyaqyFwT5UxphO4FnmZryihQXwjb83Ls5yxOJJNzhTUnQyO9SEQYTgYE380dgnu/IR3yfWaTcuurPtA7ieyDazqsav1Hp4h8mJIXlcK8e6fzjblBbCN78gmIPr55vda9f6JD+G558c0flv/69/9huXr9cnl0cbY8uDhbzkjLIZxKiPTicjk6uVhujzlsyUklFQ8nULkGuiKCewepJ5RTyKSooeGejsv7YkT4HKkobGJd+DztYHMXoDpG6eJtd2JC/PGS2RhOadjSmHSx7DAvpCrIQJv22ilkd/Gr0z0NZC6XdSpoWEMpL+4UoxB67i5DiFN3YsZQ3pBTYiddUYfxFNGywfg8f5JnnHtGxHLDEM+1G4qkTF0CCoVxp6W5lYEvD5axO16+nSI2tO8NpKaS8WD8qiZoHB9FQ4dFSmdCDkhdlI2TfXnp1rmvzZb4guMbHSAwJ3EWVeOZFJJJa1Gt21yYnfQPsIjxC9Z8n5bmbF7njE9Xwt0dR4p2UnuCM0Lx7y0K750wihKL0QyLDYNDXvRmEFsRcUgyB74Tg0ws1BjfMgKmRgmGVU7EMFvq8jaNM0gz8do5FQB5dH6671LKxeH8HJzWNLPJUWft5RjQ1nguNM8VDGCjjoiS13RetXEixvzsTM1yuCR4r9gkR+PYMb90nFTePbURDx74PNnfBzTf4ecq/J9DWqzye0dLckiHEY9jb2PRqWc5JPJ5R5XSnMmpqSFP0mgEJYx86qqGuSuMdSYFGvlj/XKgxZBOiihrmPkiE/yJIb0asRh5k7Ip3TD1sChrkzUmetLcASxxomPE5s4yUsSVRn1xLsMTnHiWojLjLKFgpdynbpTvYCTze8YV5Z4oZAwe4ZIkZDnMPkAwHN34xu2/Ic8YgzMH3OJbhp8MXTdnSn0g66z9MXtL6YKk8V7e0zNUkzo1gdJBU+eIHiBywwEUWYiuityEgEHu0StkGjCGODLZV1qv6TDKM3Iomp10uiXkHpjGEFSa59w5Cr5kR6AP2MtcK2D9fyQn0VkGRI3MwGvPXPquQaIi1GLkzlEnn7jDcDI3RPwMC5yIh86N0beML/d16U7cSe1d76yi2/XDh257PwwvOjzyjGGk546DoCyUSZmT3pnrBRz5z/1c7gbJ2qIToseIgDkixrU6dB72fX7MG2duldMnLmWQcTB1WdmHSf1LFCv3WkE+KPX5hY17dBCpg0+fPFlTw5E9XZHw4rnII9+tSgT0tfaDaw+559T1/KyLiCtq9p8/W6+WIULLc5Mdo87ZU8P+6NHDcVLclChXiURXsReIupoFT5duR35yZQGRyhiTjJUUNKdQU6PzVAYOz9X4RD4+cGv5iwvteRwmO6qObCdV0qn92ART3XPL2j+QXv9GqakvrHsmihW2Xw6bMgbcBt7ZFhvRjLPANQ6+y/XeNBBxQx8iOWqINrWE4AC5yHuRDzvebs4H1pzvzAsHTs3Srt7LAfUdm+gNX5mTKxdyP6sinmpO5EgU4+QMRw/QXOn3v/udSk0SOUaPsA58Tg22iGKMg8y4FRWZ+s4Y1ckwENGj0gY3/VMq4jiZakD1/5P2psuVbUeS3gaQGHNOTlVFqt//NdpkkklmMmNXs0lWV7f0QzSRvPOUI5AAZJ97fPusBC/FKynLWHkTOGcPa4gV7hHhMRGg7r1DpoHkbEF7Zfq15wVUBTb6az13ml6PHUi0mVYwT58FCDHu7H/2hGdG2irNedu63Kbg8w57S4CIIbWfq2Uz7Atr0RXmw+5AYrK+2FdJC+S4mXmL+BwZZ/E1WoLAvsBuf/X11xlTXqfni5FnAghTE4j6+9KWg/HXT+B7JUBR8289fGrqJsOLceFc4n4h8ScLAduCf6ifF5AR1c2SqzyLpR7Oa/2AAi+ejTGrynPtWNbSrrjeEgrPBdartc/ci3VItIxnZg8zYNa6sx6S7THz4h4KIJ6MLctfcp5OxLMplxVeShnLJYCwQREBNXuI+Uyrq/HvzYTi3/VZ6neqN9L3Puw9/u1zmJ2FfTS7r+m/U84w0XAyKmj9YRaBWiFRPh1fhXXD/V1XTTFtmx/3quVR/Pybb2hD1vpcfs97Ye9c4wYdAIGMJ9kKrNEXL1gL+DT16Xle9ryk5U8DhLfvt2+//msB4dvX29OPmn9aAAAgAElEQVSLswDCCw44aiPSPuFiOzo52+6PTqMyCja4uECI4jZCMjFK+cxJfk8vwncfrtOC4iSSru29Ulniyt0LCg3rhzmaAtUyg4f+J8rL5/Afh7Qh4ultODLqBRI4E1UlNS9bh1EWh43PQjKqxQJno8jwJa3KWqpRWMyEjsCF9X06k4m+zclsxKwee1nesNGTdhmlzBF1SF3QRPciaBCJ60ZFZV5l/rmGThoGkcNqrYkri9FmmP4B7MiAsLhwEAScLDCjXUaddPZ5FiWuKywxh9+A69WQhKkeVtS5tQi5tXuNKnDtHChRmmvdj06P0Qc3cD+L4lfZLKW13dQxGnMd5sBxkTlvmnDrVFMrMtFLVUZ1EKg5Md21efXT8yZtLapO6zs1qtUeMDGYMUqVf06qY2qZYHsPRevOhMD0k7UxMxW2Jyz6KCWaXjY9p7g2c8c8MF+RpIahHZCtQ5ipSaSo0TyMCEDVYm0Op9ZEEME7tEYwTaf965qyIJjJgT37NvWso+i4g5+pTTT9SsY/UZs09q76Zfb6rKE4dtMQnnW0r485UHmPnUVfeh8VoDbqz/05fDIuE4kXqDMnYc4fN+JdARPqrnqAGhFFFvzQWuCsioiXOBNHey0K4x2nefoYJVI5yptGqCQjov6Y+pwCddZ+o3CA+LKMAjaeQSIqzOA4mQowpI/a0VGiEUY2eFb2cskfah+rhNbUxkY5k0o+TCg/k41mXbJu9kjU3rx8apjGHrIf0zNsJL9l3Y3ycfgLZPfUsBHcqv05ZBGM+YvTyDtU7rwtVlrHfR+mP0779OHi9yGKEukrAOedV4LAPaTDkH06joN7wDWc1LtJ787Bm1YOJRTM7DAKYGShTuNxUmCTZjagLYTNEHTaYp6NOfd39jVrVkGZaX4Xaf9Jfw2ZNQRLxvuMtiNTp0pUftI9YxuPjxpNHUU6v2e0yZRKHZmUPuyZA9dxClLvOLaW5ydVDpIiEaaLizgzjD9ppQei55BaWptdBWCjEhGPumxfP3u45VwhIjHjlTNxyWTRKeG+675tGl7PRyMfpIwyZorMmDHDZyB6AOGuZb6LA17HqZFKieCst3kvQNFaMrBGGHifqBXOWuV7Sb2d9EnT7ngeFnlaSQ0Zyhpm/swQco4kmbRx2iejs6n7N8VxgBHfNfqBI8cz8Ez6SEltNLVyaW7vu0jIxOkNQU/qbP0aCTD7cUq2xS5N6Y0K3qwTSRUjeFkH9nzd+//trsYn/2GaJb5PatVGbGQnrucdcLoV6zAK4/5eyUr3q6SifkoAwWSbuO6N9jluZhmVfCuBwJ81CuqaEeQUENd/NDXXKKrzvkbh+J7/435kspEZYsqfQMyzjWdJZtiQkUbWXP++pxkxAgsjxwXBlAsBAiDa3oZ4wK4K5hQiMlOLd5RUdywk1XguyXX+OyQ/LaimXZzA/xDs6FmmXWK+Syah+n2cWj2e1Xv7THhGClwZGTNbjn9LDnt2DNNbV3qy0riWJGLGYXrkOv6eAfytbVr9Lq7jPCv8t/qz2sCAypS3NJLqHHHd+t4lKSxXM4WX93m4H71f0qQnQ0Nbo22pr1BNBtdnxnNE70z/jqjg3o6q6qytscaHqZI59ycVmmthR7hufKqfkjJ6d/N2++bLv2x//C+/3W4mQvjk/HS7JCWSwT+hTuQ8bSfujqiZw9lEdQin5ibg7+LianoRXgQEviVyg7CEEcOkoLQGxFA/Cyp597xIGMmCBR48YC+HRJ3aly9exBCnF83u+NYx5HocmjgaOOMsTNhlDBFGwsWAc9CeLE1JdENzEBChSZ3b5D1HSnkcEqJHZbJQ82uT4jVtEEfS1DHBQJjPpfCaCW76JU5Z1cjiuI4seGXFG6UpQKgTZe2UefqoN/Gu5iET0Wlj+IKQLsRGDaIgSt40qm8317k/i0TDm6jRm7dhNiM68ui0B+uoEqoQFucmKR5lAnOv3E4jeBDc4TkLjpp2JRDLJkoU5DL3iiEfoLmzRPNzfncA1xZfAxLqZPueBZ09+FahHg3DnlY1mxdjyXqLc0nk+vyikdYBIDmcUWGcgvSkBAPQP1ZCGOCIw5ND+5ym2i+mJq81AgBDa0OZV+sKAGI8E6zwISLctQjbZKF3x6VOfernSLUb+XI2OnPbtLUKaFRxkT2gg3mog1EFlTVcppfU5UZ07Cul4il/59AfBTKdifSSnAMUp5rxCUkxKWJJMZ3G0FF9HEYsDsbbClXwbjpVppgYlYt61gKeH7oWKs6mD9jIOnuQqhyGw8vYSqJExW4K3JkDmDYiG6bxJX1mnNTUsY2suAdaUq2SbkPtWhUPjY6xXhJVnjpenolrSDqxv3BiFYHxwM/eJ0tiWs7IVvp7wSbgzahdG2sfx+6ZIq3DY78yD3f2LeC30aTWzgrWeHZSomqfziPQQcSlhNNpohQ6BY6FkepGRWovo6BGzfBEHbiXzl5UM6cu23YuAiLe0fFhbLymPVU9ZHcG8+iosu0DDlZgtR70Oog60IlmTaoz6yEiRUNSAX6I+Gpr1/R5waYHPs+T35+cbN99+23WfO1WSQHHSsDAeHuW+G6Cdh0YvmNE34iIa9C1JbjRYQ6YnzSllc13DJKuOXbPdeRYac8ESo0yH3ryJUJIPeQ4xTiUOoSevT6n0W+ep3ZphI8G0ErmWP7g71MTPMIYjC0/14m1x6yAMeQwwhgCwpvr7ec/KyB0jwoYdR75rqUY/C2Rq7PH73kXxvWvf/1r3s9m5q6v2sRDG6GcSSNCxvpk/vnDOONP8IdnXckExudV2k40XTa9wyadz++GAEgaYxU3JT3sP6lzrp0EpGPX7bOYGqERm7I9A1Gl1OimH3PbLXB/HU8dc/defKTUh99WRGVExPQb9v03kRvOCFOrfQ+JNPbZbjd34Scj4wgHNdOGfeGc8zyOt0DMSJUN1r2+z6STHn9g5kFH2xYhvEfW6NSB81y7/0h955Mq0/J563lXYoK5cZ+5b/TL+Ddjy9pmD1lOY5ZOalwnLXMFdF7PZ+E9JQn0XR7us9V/870ZRxvZu54DmtLXr9lGZlJoP/b5DkHYcbP34prxIZAOYBuSy16GZi20NrW1bCmvSJu489RvI1RDVAqfm9+HnKVP6JOqsn/22WcZGwEtf1MLy3sClM2+CSmVaz6Nz+e6cnxMW4/fMWSPa0GMIBkoUbLeVzJjBWnxP+gKsJAUEikB6COO41prD8v2p5Uc5FlY24yZGVsK/3gvSQau3TTttsbj39ps3ssSEeu/eb+Ke9W31bfR9nje+DufXX9AwcmK5twlWrvP/f8fQHgBeKM3X1L8zra77dF2u1HATY3H8fbs+ePt5qa9TtKHcP6HuAy5pBGYSW+P20QNE1af1ClVBhm0OGNp/lul0qZAFmTYHy0O9u1tUiTDPiUs3No7a4yMAmYXTApZVC9T9Hko+F+ZEu7JxDIZstBV2OtCjdjDSHvzPAAajDLOcELy078QRoh0jhiDAaIpHB8AwyMlzeHiIqFfIibWymRxTVNaF73sQZjfSd/E8fv888+3L7/6MsaJzfzrX/86xsq0IyMzyt2WWargR6MqHWtrhXDqwvIChFKAW+BmxILr5vd7LUzddiN0fNZUvYgtTF0LY6gK5acpgWWQcqiuRcCzSdKrhbSDmf89HWBSGupkHQq1K7RRBaXW3jXi5P9w3iPrPM6VRl/HRUPD3B6IiDoGMVZjFFMHMsqPOoiA64q0HAChoKqRoirwArrrpD6pAuU09TX3O9d7cMCTgkWqmA6ZrDGF7bwL15dQ2Vn9qSuKhDMKW/MOOyEydR1xDofR3NOoI6lep6YGp1FCnRQb1Hbum7rt4RaDNGIN7mVVCFm7MeAjP58m7BMBVZq/K+rwJ47tXtN3/0nUPsXUU+sTMDCRUp7B+hCdVAmJOJMTAQuQUb58JOh5R5v0VlypKTaQNux9e1J6qPM7FeayLuipSN/Lq8chGJIGNs2U+W/7Kq0MJhuNdcO+U0JcZy42APtAP7OpbfEAd/3yN5/XAc6hb9Qk2RJNHeN9IxwUBbKLir8Q6aEwPnV6nwLCOKeo907UsjbZpvHdV23G24bTpmiGLLn5FCwIUGJ7kub1NGvHyJwgwQPea+oQGQUQOLhCkrkAuTd1p0YfvK5nig4CBzURHMZAB2V3hIcB3iNoE71jXBFhkHHne/t9xklaWeU4DyOAwM8jHnF+vp8rXl/AqZ03LV8Hyf21OoBGNQJ6JyokABK4PUwD89lMOWpGTqMKrv/1nZkL1vIeWZqsDq7rNYwIxAZPFoLkhim3RhL27IVPSgUaMdTOeh0FHfhdSiPevtlevniZ+fKeOyha+k6mvmnUS3XyGfOoZE5KMe+Kc8q7pw74/FAzze8iAjb1hYIL7ouNgiRWcGaN0HhmeKaSMta02ooUMcb8znPTcfbds4ewsYgOESmas3W34zlTUWxt3bDRkN3xG8VPiMGQewA0yg4AsAMiiAJyduGDeH1AEc8JMOa6AkieyxpJznDen56srrV1nfsMPqsECXNpBJTP66Tra7E++ExUuOcMMXrkGuaa9pjlmQSVrlfJwOyHaYWTMT9DvZfUuUaoE72NUJ1tm5oiye+1p2Yk8Hk1FvCjtEk69YyRRB//LZnCnEhG2t+T94v/NZkB3C+RMRS5l6g1Y28Eks+sUSHtg2P5YxFC74Mt5zkrpthgQEDoiDhpS+ylrCiPNoC/V0Bo31WjuzyLNtj34pr+XgDpe/Lz9KFF9O27tj7wXnyPewlidsCX3sidTsbKcX8ICAVUROScxzzbZIFxH8ZMkkjSQaJP/4l55z25H89qWVpahAy457ruWb5/yMop8e5z8n6QGdwr4jkThcPHz9k42KJ+dYtJPvUBDoEUriXhbmaBa0PbUxK35CLzjG0U8K4gkUwArhWxq7ENptP/pAjh9vHd9g0po7+jhvD1RnSQ/wkIAYXHJ6fb7T3poEfbh/RHO9qePSef/TrRwIDAOOVHAYanQcTnSSH9gIOe6I7pRGXRVPLsIJd5b12EbScmbWVJPUlEcQ5bBUWY1Iarm1cc9nbqpWT8cpiP8tKOlmEDSRHDEJEyEbn7aWg7IgGmTk5ALABAhaROYr/DAoAhAbTthdWjECrT8PQpPZRa40BUBkdxTV11cpXsD0hJU/qy1AA5JLmRAiYkz+H269/8JnVaLHjSQ621qVpjWy6wiOxvsi/2kS3Pu0yOfgFBG3XzczYw/1N1cgeFOLnT5oAoQwCa7SwmQrsfilNQXONEqL+iFZHlHsGAtMOIYuCHykQ/IeoztQcjSsL1dciZAzYDdQ9uBDZRDmrEDVJke5NDkrEHbMVAjIHToAY0TkqkGz3O54DDsEWE/2m4PFHi1nk0khsnSMd+lK1kHFu4XhJEgYcd9O19xogSstbbaJvoys4ufvgQZifgfFo5cF9AYkBX5rsquwEL0xuJPcCcaJzMxzetInUC6Vs2yrVzT+7DHHB9Fd80pomYRXZ5IobjQAWQTLQte3lvyNyGw/axErQQJeO5Ex1P2nmjiqwvAQ7rTseJyHbY9JFXT/1X2sa0nUVbvTQ9g/9uVIhmz3yvwCYGOGu1tbVYZaJvpiCzZtg7HtisJ5065dXTu29kunPwjrPCd+3FxDMI3gUwjfr3PVm/Cob0QIVoqSiQkW/+hrywbUdb1zRijW1IpCGpkT0IC3gaJQb0AQhtVM/3rC9u/XAbhAfYTzPlOF2jfCoAyThE9a+9KVfCJOld797vDXZtrdBDs6IyEmA8q06KB3iyNiZaJGEjoy3zythkTQ8juzL42lHXio5Xa5sbrY4TPnuaz+kk4hxinwGzKxvMZyR4Qm5NWhKfATgL7sLuTq23a4UxSxRyyK0V6HBoc7ZA4Ow9+SaaYaRRMMV113QtnQfHaCVmeDf2VoHPowBjo9uMpY4v7yGYYA6TSjzZDUa4FGRiDLg/UQD2EPvBpu5cI84ERObULjmvAvCQISiWDtjXieT3voNOjo5bnJmp01vfpTWQr3eGXEDo2chYuSZdB4wXa5rPkGkU8m9qxHhXHCTGDfubPTSqgewRQZERWa7NfwuQJV2M4rHvUn8O2Bp9goCMMtCfsPpG7jy3tB2mZer8Oh+uS0FWSC6cTVRfp545zuVEy7TTAdLX1zkvuBbvyNkUQntJXQaMcW8cYd7LMhnul36ZqMCj7otyLEJi48S2ZKX1goKyFajkS4sCpXso8w8ooh8uUeoRofEdPLsBx6ohKsCzPkf28LQwqiBNz2VJFffvSnTEdxpgxudjm0LaVSAtPuLUdfJZnoHfxf8bx5vv8xnGA4Bt6nlqDafGTnAbEjt1cO0Fjf1yngWEjq/P6zN+kqo5xGkymSbyJjDT/gVofPyYCLZz7TpVoEVALnjxXeqHNfPDM0tbvUeq1QsYgl9AsoI4ba370t9pP5KxNdofKkE7Z55jPKOZbBCY+GeMlfbFdRQbPfXAPxZ19fkSOR3Vac/xdBr4pJF9lZBZ261v7FqQwFnPhocEpWucsTYjwgih6d+Mg2BU8Ov1tcmeaZJq6z0DfJfWbLyv49Ya0BJ0RGZJ8eeafF7Cl89CZHHm8DlBJfMSrPNTIoTb/fXeduLm7QEQmjIKIDw6pnaQJvPb9v6atDmML1GQLn4URmlIT/SQGj9A4RV9MM4vkjpKnWEKW6eGsBGpbu6EhaMe1WaPyZHFMM/A8FJEA3t4NyrABjZtM5v26jK1EGH2b1s3YKRAZpjvs2AUy8Bpx0nhYIwa2jhoskQyfqaYxJmZXiQCK5m2gKgRCuHZs/GmJiry9R/exykLkwtzf1R1KPuDBaROg0k+HxntGRsPBurdmhpSZVWuwaQDAozksbGiTDn58slnp8HnRBtM41BlKpGbUUbjedtclpYF7VGHE58CeowQ4Pf20LergAHAVEC4s4cD4GuQO7c5vCfFVJGWzDURtlF14r4UxcIOYywYK96NQ4JUN57D1C02Cgc9c4jzynVwWtjkHNqsLTYMkQv+qGqlseFZw7Kk5qopqtyLehAEINzEGgHWX6MmdVh1rrgOc7WLREz+eCOQjTQHCI4RhwhRVrvRtxZAsz5S0H7WXoo6pDHc43AljWdqlhAKsG4gBd6Jwp0mxdBIUGXSG+ncHWtSNCf62obfHbtGFefg/8heQGmrYi8A0j0Vevq2ydjn++kd2kho0gjD1rXhszLwgCrWe6K5Nned6PMnByWqdyP244EdkDytOATsBbxNqW0ZHQTV9N4iTfpDU1y7v9pypS0xziJqhSG3709qrEYBTeIoRf8DVHX2cvCMQrGk0O7MjROQIvHZj4xDlWYfhTFV5Q1ggoqi0XnbQ3DIRwAigjP0oSwIt/H4QeiiKrn2BfNQKBtbgoH/bs0LwLkpK3sz9WGSK2Vf2XgPFd5rZeL3uSJ9fmTjjZ5HoTCRQux+I5J+V3VjnTb2MiksvBdjn8N+okw6lB6k7q/a+54FOkM7OXZe8aHu49agcb3IgU82gN+RbW+/sdPYhRCAU+/GftFJlmDhO4wfa+dnr141Ij4RAFnokHQjjKXNjz2YVKlEdgYs6gTrTOgsOE46gDp2K7jcibBhnPmsGQ+qLjK/Rhq4l2DV9cnY5GekCg6Tbj2QZwLrk7WnA5tzd1R+Q34MAy5gYfzZozknI8hUwkKA1x6+VYiWLPG9w9JPXY4KzYwvnwcQ2gogEuqTBijw5UzjPj6P6yAE6BC8iSLtrX2GWSdKtZSjME/8r2Ty5SeZMAIpnWVT2QIExv/guzjtKUUZu5jzNhkGh9ZBgmKJsfoJ9W8kZOKwU+v67l3OdH7OuPJszAnjYH9Vx03iybUl8cS4CNhy9i21RfzO9GXeiYwG7AJnb7Mhps5syAbuJXDVueRvfDBrf42iro7+Os6u+WhILNk7rq29nnSiGdgQ/vDu7M36f4e6UN4zdcZpW3HQS9BvM8rtujByxHMY1dM/WgGzDrs2j/uyTmM7aTc1NXMSHlyfMUtAYFIaS+JP9lOaqDftM37HGDojRdo9zxf/LZmu3ycg9FklXnge7Fl6LysoMz6lc7GOAdcz8uVza4eZQ8FI7OWUo8Rvm76zfJZxM/0Wnxv/0IjVN99+G/+L888ertxvjWbFL57zP2TakEap1x3bERJ36XXreCSaa8/aWRdmemWupjSn3QtaTwwh57s5b64vU2XrnDaCFyXcUR59+Jym6vLMpL9i78iOrOjQ1Qg0NhroOeT7Jd1zu4+fuAO8yVTiebQH2grXJ2OuPeD9eRfeK8EoMm9mnCQZ1qwUbVraXk1Q5CcDwtdff7794Xe/3W4/vN2eXZ5vL55cbVcoXl5/3I4CVHCszrftBHlmDl9SnWCp7wIESRklSkjfQaKB1A5eXD3ezug7125Z+V9e5EObUteQjUaV6U84sEt/Dx34OJgIkUTiv0x/GPxxnFh4OJw5UFEXjaFu0W6c4WkSrnFw82Ns+a7NM1XNsy8YzlLY6wFFMOQ8d4xyHFdq/kbRblSQlH1n8mHny9a3FollF5WiiShyHYbAehyu2TG63uuropI2vbSsB9ujD1F4ZZGd1dgOYFP4onWZPZx4FnqcKQeeQ26DbavSnf1SCu5IV2sIv4XspLWOqqCiGROF7BzVOQvjE+WxsngxQMjcJyLc+bDnIEBDpxYgq/EV4OJwYnSIfKKqppKZffFSh7QfMDhJKHoS8T0oNXJfSATr7Gp0R1FrNmTnlAanMKOPY+Da9JQoU8kIxiyGhvSPSaFljHCCqa/CCJomxtqh/iyphbTDuHo8m7h1NNYhtklyASGOextwF+Tzu8ii2yh8WiqoetZnrPNJGkVYzrOmLTOXaSxNz8xxjiuSWwW3HqIY3YMhjFDCqDcqgrQz4FMDUfnrQypUjPY0SOaKpE8Y9QgYmtor7sdak32XKGF+Gdc9pfgYB7sROr5rHWIZQPY79iKqJQFz/CwqeY8qngLhwt8rOaFj7aEdZ5fIwIf3B9n4USdUJZYV4gHLf3vY5zmwbdOeImkuj+oE59DiILnGGeu6tj2BjpQHEfMTx3XU1/icbRIEfdZJ2/ZhB2qJ3jdlOEqNOVCrdKdzFHt1ehabE/W5yGS3tjrS/whDANonQhLiZo8WLk2CSTWfd+V9bL4tucJ9KjIx6+IjaemNGrNvXAMy0VENvb4OkcOYhAQckRcdD/62X5zg37ZEBVt17lfHn7nifzg5Akj2FXPDw9ibSlsv4NRBYr2x5wSB7hFFQgAnAj4PeLNMeN6VnU0bmREjSWnBA6l47pFxm1qSgDSc/8VRFgirGG2ko4D/gUCZNY70oZ1edXEaKHlArXLSa7O3k85fARtsLe/kWmTs2L/UBxGl5jkFVQJsvpNzZKLo2aMjCOP1BaL8zigC19YRXR1wSSpJBL4rEQdAx57a7NyoDc8rIExkZVIu4yiOIyjZt46fc9yoVYXo7Oen6Eqiy5Mq63rM+Tw9CX02zzXnlvsYPVuBmGNi5Jbr6/RCaNuOaCUuuIeplHzP8TRy5u/8jmnKXjdtuqbOU3LBMWPfMWaMLX+wDZ5Z2kz9IqM3AZTY/6lXdK7cD9rVfGYR+zN6uc6tBJBgOUTg1BuuIEtg5N8SzQFUkwngOBuhig8387fuOdddfjZKxIKkzO2QSkbe930yYMVoYIj8EfRKuueAW9en4DWE4viyfn6NgHq/ZlSV8JJU4hnxDatM+mmEfwXT6zgzf9i1pHty9uBz4vyft12HwEL7kjM4bTio263P5D4NyJ5oraBMsiP7diL6+gCuTewfv+d9idCzn5KBM+qqElU8F3OI/VlJDefBe6pgr93JmTD2iHnnOpJYEjUScT6TpJXBH/dsfYlFVGZII0H3uhe1T9xfu28GXkjk6TMbuzrCkMEbQx5q65wH7i2J4Rrdwe/04WSsQjQNMaP/vdradbz2fbOAUMdEYq/Yo9mWPw0Q3l1vP3z92faH//zb7e763fbyydX2i5fPtquLy+31d99vd0QET063i8fPtvPLp0kZvb0lBA8TeZ92EzDW1Bny3++vb7YfXr/dTomIDYt8f9Sif9K1cOR3JjmNeRGqOMnvGIgAwmmAGtVGRAuGrcfhMDQMMk87Czf1AzXL/HwKuWXZZfgjazwTxOfsU5YNOpta9pPfyzodftYeRYI8DhnFMrguk2HqBe9KVMKeUsrWVna6Ajo4uh5qBRnvdwGHjlWjbXXoqubnIgXQRYxmUtRW50UjyT04TKgfSFrtFMS6ce0n9dAY47QKhncjNimm9k/rJkQ6vs2gbQxu7RLjWTa1dVGRMp7okXVfysuX6S8rQkQ09RxI9//wfdLVWEOAoURXkcCfPpSqRRoxkkjIfNKEeACR7xfmc9KDAFRhimnLEWND/7o6Xm7mRObS8+lQA8l3mHMPVsBijCOKfQsDnj5Hp1McnBo4ojIFU+mZFmAJWGyUNW0Frtrign/bhDSy8vQAgzVGnXFY3ESLR+im43mce+QwJ8o+9S04jBlfgeE62ZN6ILutVLTPmfGb5sut/22TZt6BdBpIGlQ72QfuKyM+CsIo8sMaqCjMpGqOsAP7nANNhdgCQtKlD2mkWfM3KFX+kPu8fPmqEfKRxbbrQ9i9k0cBRTK77AvmwsbZCDSZMuZe5Xvcg7EuAC1TbZQ0oIi5mpRUa15d44nWhuEEdE1NFApgA3IrUw4AmwbQA0b4Tpuft8aPZ8XmsF8TcRnnG+KEz/LOHEoehHne6TsJMGYtYkd4HtQyEzWaSDprEZKC54tM/U2JCvalst55XkRw3rzeySkPS+qoSX3PXpv6wjbNrtojz5q6yolEa9dk2WlLYxql9c+s34g+TWq4hyz31IE3ClP14aot8odnTxbBd98FYqfNA0z1ojrJuhfI/I2NG/KCsUrWwaQnqWwJSDLd3AOYOeRZsQtEdbFXvAs/jxLlMOsBVfbcHPGPRJ3GoXSe856obwMmSTROTiMAACAASURBVEmi5nOAl2y+jqb7J1Gl6VUXO8m5OuNXgrTOKX9WR5exkjVmDwIA+RllCKwpmeU4rDMWPB/iY54jpuEn0jq1Qo6NTk5sxtgNn90zkvFijTHvpL4b+XVO0xpm2nEIqHwHno//tjbUORCY83kiasy/0S3PdZ00bCLPHfBu6u9EFfdI10R7GMFm9lzvQjMCHmyJZEJalkyqNPcRiOWMmNYT/D7nYqTs226Ed+fzO8F2cREzxvqLQ5/I9IcQTL/85S/7LOM4+l3Jt32NjF/BdXUqmV+ikES8mc+2w6kP4/11jI3K8HOJPCM6jqFgQV8njvtkEZSwakZTIrFLs3qzRCRmBD/4cuwl7sMfvrs2X0/EHeAxSrwSJDwf93IPVQCOvrMIubUlgABB4Q8DBby/JEsF3rpXAl6syVtqArln0mnH7ijy11KXJ7v94/fcC2fL55ZsiD84SpC8K0QZtoPn4OeUBBnV9dzgWRIoWOwj88az4CfwvTXKxvXY04qi5UyDmBnixNZJzB335bshEqdtCn4J9+Z+ZkRI7En4MTe8U9TJJ5qbPX1EH713e8qsYI4MEX7H+xlUEdyZKsrPFa/SFvhZzxH9itjfiYxKXq3+XfdN62YFd4JMyTDnfo3Uay99FzMUYnPG3kkuZv9Nuxj3UMZ01K0TbZ2MDfeR9sxnwE6FJFki5JKl0b+YDJlVnZtnk4TJQT417AZkeAf3hBlYAcI/KWX09sP2/defb3/8HYDw/fbiyeX26unj7er8Ynv/9h27fDs6Od1OTulFSIQQI/Vxe3Qa7raN6c9gJYjoPN6uP95tb969Tw0hLScQmOEz6VEYwYWyCQUrI+AxGzPGYaSeG7lC4fS09T8T1G1O8k2AiqkzLtwcYsO6xLmzCfc4dy4YWX8mzIWFo9FUBO7X1CkjbjlYh20GlGq0jBgEsE7vMQ8YmXqcIyI2RNz4k2jQ1AQpr17HoTWFvB81OaZy7s15aTg/Bksjo0PLl7twJy1gIgExxlOfhwIUB0qaLt+1wTYOaiKuI8LzN85SepQ1LY85K5Bqa4w4JktdE+8JqA8gTG+vp1PgXQBgvSLf4/saO+7dSBHpnQdmDMcT4MM7cM1vvv4mxkJnce9BNwyO4746ba6HOCdTs5hopWlVo7CVCNk4hpnb2WQa4ggnDZuPsawUMClO7yt0JNue9hCt6WAseC+dp7akKFBY005rrBr5Zl1wLw+SrlMEkUyPe9/9kdpG++f0cZmbGjZYvwoutWXEIeUmBecTqTbVcnzGSXW5CzmjumkjvE1RMMLVgv2OISQH+5M5rSPMMxAZruhIA3qt7+p8P5o2H3X+u55PcqilxUhEENpORiMfQH9UllAwG+II52r69BENzfWxNemBV4LF6FHvxb59NDVA7adHxImxas+8Os+SNKxzIpbMWQ6npYWMKeauI51U74s9AIz2kGgNDYcf2QTZO2MvInqUqPZBuRjig7UAyCUNlvfgvXnWCNFMTyWjfTo1jlccy1F9jfNGLeUIDK0pTowX68X3Yr0yn8wHc8HvdOhyKE8z+s5B11bG5qQCPEbZeV4ZTh2xAHRqmSeN0Aih5JUpSoJOPu9B6frJ32GpWxO6piUzz4ht4TjzuZcvX+yCCRIqpt48tHHeU4eLuWSudMh1knWeXQ8+Vwm9Egc6qTotScObekjJpZVw5HurvSlZ0JNOYLWy12YYGF1aI99RmJ20Tp0nbWyeY0QuQnRBEI7IDu/BdwEIpoxiUEz7i704Pm4fuAE67pOsxek3tq5D16Jj5Z7K35NiqR3POw9rr1MvYNQBc++v9tzvybavwI735Rrdcwdbkv5nsxZLUJOZARHSOlSuISkmIOB5OYeYD89b/lsHn8/7Tka8171Ysq9pkLyzjiF/G2H1udb7WzbCz5w/gUr7BbZtkxGFOJHsaWvyxiHGDrOXICkhggEgrAWImRAHE7HWabauW0L0oUPbs+/QVkUnW5+Oz6+A0CjVCui5rwRG1jAO7pJ2udvh6XUoMOXanK3pITiRGB3rkDSQQwOkea60XSEzYWld43rx7z1KM7XeISfm2jy761RiMb5E/l+FhHgv7sPfAb5DLGhfWR+rf5rnnChuztdRn+Tn2kfXiEAlAH3aU+37ZVLA+Uz6SXPGDsnNOoxq5agg1+8s+WGUij1uWdYaTeTd8VmI9tnGxqiTQIQxUQWXn62AkOtSz5rnmVpb9kc6BWxbypIYP+c7WTYhUA9K+Y6RAQ2Bo3aC+7vneCdtuL5Ozpe5h2MZxX0CLZNlwD7gvVmHKt1LFPBO+r22/dGGCbZ4Bvc1z+6cmgKdaw+AdI1y79UnEdQHq0jiLKJAgszdB1milQ0eVH1V8MzzC/Yh6vX//P1PA4Qf32/ff/3Z9m+//9ft9sO77fnji+351eV2mZTRm+0Ypvf4dLvbTrbb++PUEB4d321XVxQtNwXuEeDt4nJ7/OTpdnt/lCghEcOjFFwfJY2UAzwPNg3FY0DGKUz/vHFqm39bkQ0PVhyA7kEahVc5i4UbB3spDBUwsRDzuxGuWJ0KUw8ZSDeqYgmKsLQOrY60ohJMjsaBBcq/+R2ggNUX5ivpWD10ev+myQICbfqsmhPjQSEzDmEUU0e2XxDXWqTWb33y/MnrP0tEoA3V+0cRjoA21DpPD2IgRNACCH/1q4NK6hTiZ3MNSHroLDEpAbIjCZxrE9UCYE/j1GzIrWwMTiX34g9OcN+9US3n8uD0Veij6ZntxVdVWeauKW5tBA+D9Xb7/LPPY4SYcJz1XG/AB1GkbLpEmNpEWpXXVc0y9xkRG1ttwMLknXYn3VYXBRU4T0njWJrsasw4AFrDR8SvxtZamqbr1Qhj9AMMkyp0OhHPSZ2Iym7z3lk7GExru6y7YywwtOlhOY177eWWvnFT+F+hiEbj87kBYxqb1FlhQH40T7/9HgOM51BobRB1AO9iOBspqWBO0pOGNGGsc7BPmxhBuexe0mMhcBC4eNN2DmubmFevfpb9QTNw9lNUMAf4CpjWSER6QQ6zD+jm80ayQzKNWq4RsN0pZJ9OC4akWo64VZ2f9qny0GE+iCgWiAyZFUeoUb5EdEa8ypqWzH8Ik4+JNrEu2MdrxMMxsTWLdZZx+uxxmGL4RxGUYKyjQhxnesZ8mEedjkYGmlarI6cttN6QdceYs5d4J6JspBgb6VuVKBv5xMaNDUQtdnqHFiSiIIcSYCXfmzZfsZPUbM5htUYVar9bSbP+rTPioec8N1V9SWEd4zTLusB4VFSJnH61AEKFtgSn2CYJth8DhDK5zI2AUGedz69Oo8+pg7se+nFkFyGrFaBpY013ZQ/ogHgPnrfnSsVxmNSdGFxqGLvOGqFdHVaJJp09o6J5xiEScFi5r9fVCYWIynk0bT94Dp5foCAbj23IWhxgib0hssh46CA9HGP3FeuB++19EJf0U57Jxtw+N/MWAmUAiH/n+pMC6DkuaOBXfEdhFcks/s6cTfQdO+f8rKBSQBjGfiIQjAvjrQ/AdfaxXtLxjUpqHySc+TfXjaDNAM8AiIkOOpdJoZw0agE8v1vfwf3C+Yrzabo07xKbNVF67snvuI8pdrwn48J9aRvAzyWz6puRSt7U2ZAbkwJtfa57YwXj+kkZjxESESSsEczsm1HulqzTLusbONeu66ypaRMlCAcQGj3XYdbO6ISvQI21mfYlrOV5R8HcCgAYC3UpjLQKbu1TaUSX7/FsahoYaWNdu2+T/ZA0/ZM9yiZB5hnDNbQLEhOq7sZvWBx+/SbTpFe7tPu9A2T4rm0MBChGC3nPXHfIcH2DpGAPUGU+fCdB2TpW6/wJ5gWvfI5sAsY4Yiujpm1k1VT87IdFMDJE5vhK+PQHP/ljzkH2oPvVFGbnwT3v3pCkcz9yXdaASsqAJQCq2SUrGLVkTaLDcXFs+LlnkzaF55FcMq2bZ5Kk479Zo+uYmi0R326AnvPI2PAu+czUxj/c14wF/pnEkGOJ/8hz2W5Eu5gz7CdFCG/ebd99/dn273/8XWoIn15OY/rTs42qt0dHbTtx/XHb3n+EhUH96mR7+ZKUtpvt3XvSRycF7vIqTehpN/H/FhC6ICIbPUIYlTavEU2x7kiNO4AsCJkABic/J61rJNAfBTBUfXIHeKl1aaqEDeh1Qla0bc+g1js2OqfIinVxqcdLcedxgB3fT7pdnpWaukPtnDVOpHABmspWFCiVbaxikI3YBcVR+0uIeJRYRxzHjYrz5kHLz1RswkE2+tb6vIsw5zwjThXpMulLN9Euew2uh7kpo7wTDDGjnbxzDCIF0+MANmTdejscQyNFZZ5JgTsIYexsxURd49BPakIOucurgETe6dmz5wHKvNMXX3wewBDnG8N3WrGJbCJAOGtmb4fQ1hT80ShH/XUiwu0NeBwgBvvL2DDHCf+7OXHsBqQ1NaCKjjVCjaLEaYogUKOe7at5HnEca/wiDGJEmA18ehqHiPSdRr77h3cFrDRy2/o/o5apQ3zUWhWdIo3jQ0DIgRJHavZK+/mVZMGp59oxDpNW2RrLHkzKL8cZifBB1xYggvW69ihipPhcBAlGvCcA4eIiY+VBp5hLUx8fba9f/9D+mKgTx07QkuBZ/t77jqFkjIjPSDo3InSz16Wyzmv0WwxudJ258VlUnHXsjeansBt1UhqjDnC0/o/P8kdygbUTYSSiy6OMy7/rTJ9t33//XdPdjIAvTXNJYeRPUxdJGf64ffXlV9lDCtlAIugkpFdiGN46gPyxDoDxEoi4PiE3JEKaKk3kv3Wl6TmJzZo6jmQrnJ+lHhfbA/nBHko/O+ods2Ya5fOQ1UYySEnX5P1v62SyZ1kXfL+1gYDED3s2h2InXTuHBsYCqzhcU2uos7sCQp4hKTsPAaGCSBHsaq0pW5Y9RhYBY1eHvntqdbwkKVb7lqWzNLaOkMycDTqVa0qPUXmumxY7U2uUyPsAItOG+2ytKbGPKOvLCGFY95RM9GziT5nv25B7PvsO/lKn2hSuCKtNelbOwBFkMRrldyXi9nEfIIP9Cws+Z4pn4x4hnL2NPZDcjFLpbUmfRDZGaAabWlKwhC22CoedPzyPa9f1wr1ClnB+XFS4LArCw9bvzzbqnXm/7D+i3a099f0YL6NkOj4Bljc3e9qwY2KkKmCY/mszX54hASMzj+tec78l+p92VBdxwnQUvW7KGSYqKSA06vwQELoGfQ9BH8+KsJniP7ZE8HrMvQBQQOg9/h4gNHMktm0UEllHOI5rqrNno2QE5yLPZe0o1zHqyvMzXvU3mu0VgbGJwLr3VmDG+rB/niRE1sDUhLEGIv0/vpZnj4BFooTz9vHj1tljY7mHYERf0TWC/bSHIGObjIgHrU9Wkt/zz6ypHRBeXOw+Cu8rOMp+mawg34nvxD6ML+I4MUYSh9kv488mwjtAOhFbAjFLrzrmLM840UTVfl23635YAeSPAUJBCX/zDI6p2TrOm9fU14gtnqi4hKOKon7Wv/m9QlKkiXLttHcZQTb+bcRsBYTuCQkZCCpbQXBeMtamb67AOmO14ALBHdfTr8mckX0WXYdG0bHJ2GoAqsGlHCZzbnAP15N2zGijWR0JYkxdZvzpyXyTqOX6+EcImfFcjNmaueDZJyEpYYVfKiCU9BAQMs5+fn0ex5KUXN73/xsgvL/Zto9vt2+//mz77//2X7aP799uTy5Ot4tHx9s5KVP8L33/Lrf3N3fb++v2FDw7PUnbie3+Y2oK41vhlBO52hBJuN9OzqpC15RRIkG2GsBZR+GuPXiaLtGow8r6RRBlFPOsRWDiAwZGLc26EhkpDVVyxWFCjw4gLgcFDacnqiZzZtsFD00On0Y/SM+qYEMOg3EADCdzPRwrIhpNvZzFhqDBiHnEgfrQ/jVJGzs7z789RJqqWcclCqrnF9M2ofc2/9m+YC52nTP+Tu1E6t6aimCEbn0G3pmNxqZKE/G7KmjJBGpIfsxZUlL8B+ogkyJRwMv4yS6a5hfGb1LUkipBK4OJGPI81g+0nceh31xS8GLoH0cenvFh/pUGxgH9+quvM3eyPvxemXsPcOeSsUvkllSuAd1JbZw6x6g+jVMXp0nnyib1k2ICMwWAiPGtDFVbUEyT1jof7Smp4Vf5SxYrTXTH4Dt/rM9EuW3GfH0TxTdIg3290ZR0FL8qNNNopTllGss+W9MEk+58TOSbesFDWm8FbHoYpj/drOekdg4BE0A4dZGtVQMYTYNhiA+A78x7IvDj1Detuumr7A3mx9RGnrWgh4hTDyFrPGw/0nYMvZ5AtjJU3XOsB+faNMmSIY0cKH4URnvqIbKfkj7aPoA8l46i4E3QlVYEE3nLITKqm6k3RkF5xBJyON4W6DIfsMZGEDx4WP/sReaeMdDh428AF6w840DqdhyTjNvU1U7Uhvftde+ml9jNJ3VpRmjzbNMGJ4eXqTMjghSAN2m2sY8IXCXV95B66/zUsWZ+Ksol0eVeY2ztDWnaKQ6bta4CwhJiTe/lkA1omCjLnu4G2D0gtl2VT4dCJzKH7thGHZPayWYRlGCYtOB372MbqMvGWZQpNkIROzDM+MoGZ75Rjpx6VtYm39VZ02YZMVidHwlMzw0+y5qyPoj58FyyLi+s7jhjOpX8O2UQKktP9FmbrIO5joUplToHIUhG6n59RgET74j9SIQeB+X168wBTqa1j6y51eFfHU3+2xRa7X7Y/xFAaBp5U1EBEqwb/vC+ayRUlUcIMYH4CtQFJSFcUJFUFXSipYLmnPPL+0oImZ6HE5Z3wbGaXpN8RyJJpzPrdAGVSe9dMigyBh34/Wh0/owMr+PNc3NtiSXeUcAk05/vzz30A1w7jCc1qwIx6xfX/c1948SOP7Kv50mR2yOc4w+4Dl3XXIs1paqstX4SzI6xUZDYolGdDPCac0lAIoCUsF7HQzLOPoTaDr5jqp6Raq5b1dZprTHEQ2zPRM0DQK+v09OUcTQa4l5Zx4n33SOVqWHEnrY2UNv/MD17BQP8rn5IwZikieAt/uP0nEsN9QhpuV5iQ+yZOuUV3J/rGWF1UWlLJKNM1dfh9734nPPk2aIN5H0lgJgn9h1zHLs7Yi6K0GhPV0DIWGm/9WWc95BiU+ctGAGkmSkngBW8lxg/C1lora/zuCpbG6m0Ybv+qKDd+jwjyJJPJZ1HVHL8K8cufm/U0+unMpbsF9fCCppZ29ZPCuCzNqceGF8uvaiXem2BYvFESQaeJwTRpAzzM/aV17JZPJ/DBmpz/b17yAAA39e2u1ayz5d+hhIFu/DckKeK+9XXr0+0B2H+YYTw/nq7v3m7fff1X7f//b/+Yfv44e32+OzRdnp0v52h2kgKwvnFdn75pIDwhtxcHDx6ceDE3acB/bY1FTStJ0jxSwrX5XbKhsGhjkJfa6eoFathrrhCFv2kWcXhzOFVZ0KRiCjyJepwlwO/ogmtQ0rfrOOpdZuUHdkamAnqcB4/fjIseBcHtYx8p+wkkuJ1XFlMqbn7UEEGUyOTvon0+rChTf9oXRHMtAW8TDjRjoC/i9aUILbx57/8OVEBUtAUbuD35hMn1W7kjVUcTLh5amJwAnF8jYqQXhcH8O4+DjNGteqqVeuMYz39BFv7WOOYz41BtPeQ1zCkv4JCwCPRLtMck7o2rSS4v734TPPj/swR4LapUVX8zLjRJuNxJcN9hrJNjSqyJiokQwpagefOzt/dhQ1k7XDwsDYUkEl0ULXHpIpOxBGhjftDUb2Fy0lBTV+uCmngdPCcPQBLXMDosHYwaDpfpoIir5zoLiADxwQQbB6b4sVpP9Bm4EYVAtinnlPjZXPipDLAlCJsQ59NUsImuoJDzc8Fu+sBxTwTNeV6tjtYa/5ME9Ox5YGZK9436bnTvoDxTLoNhfzUHqRdQRuUC/qZMyJMbUB+6MfJe8pwp83GGEcPU42RBIUOInuE8ZCYYCwBSzX+7fPFgWRKb9i6KMSWiGm6Z9lh6k0LRCow0hYuFV/i/gH1pF4m8lZbIvPNIR1GeCI0BYwAjQqymL4W1depgQP0Md6J4icyfTKO9ps8L7/DtvB8sSNpJdNoCbW1/+E//A+7s7w6lhwWz589z+d4VsafjAHAjj0Joxg2Ud0VjAh0BS9GE6y7rbNKRkKBOXP87bffxNdl/mxZwp7BRkIAAbACfhnfpPS192r6Mk76eNPRaot1drrGJuWali2P2uKH8Wt/vzrY6+FcUNnsDfY4kZjOdVPKm5ba+U4UaqL3RGmZS8YREZ4XL57tBzF1UzC3jCW/Y81lfKapeeb80YF4MvoS+zlROwGLfzvmRm3cy2ZpmEbM57hfCLsRbsGG8XneO/t8xBgY70TNR4hiZfIZL7MBZNZDEE0qIc+6OzBTQxTna+mPKCiAGWc8EGViPXEfyAnmhaida32taQv4ur0d+9t5jVjH8+fNVhj1QVl0oyABYNiU6aHHPajnSvRrIuB8RoLIKA9rKCqjnvHTX9Fxy7lCXd04cwLZrtMK5MCS511SI9u6af4df2Hk2rO2htjju0kRvv0YW6FD6jpYAa7jyvmAbfd3fGdNmzPtTlEZzhyeQ8Ej5s9UxgCRSeU1/RYRGMaMz/HORvNYC/zOlFV+lzUW5eKSy4l2Tpqtc6+dEUCyz1HsJsIVYZ8ZF/4NqNe5X519x8Wob2u4a5MlHHk+AQ6f5791cH0u/uZz65itpIvfc84lF5L9cH29vXj+vCq0P/ywr6WdFB7AxWd9DiM2/M29s1/S9qppsaxHghQCMNP4mOO2iipptyvdT8mFNkAhqWaDcO4UuIX0mXrE+LYTlUuLhEkjlITRdhphY3xYC9Y+7xHIJVIuAQvRyLoXbKyiMqbw40tSNsS+1V6uhJJkhuSmkUvT1nknx3Qnmpbat5Wgkexh3ln/jLf7hH9LtAqmBE/aAn6/EwWTcst4aDchz1XJZj1EUG1pKB9SZ/xM7gcg4/5cU+BXEphev/idBzEj5lI7zfMxXlzLKKrAjP3KHLNWJMdWgBk13xEPQxTRjDXmxn3jPjDq6rpfCQ7niLXO51eSwLOI73k+td1Ys4v4Ls+9k3s/BRBuN0QI/7r993/7fVNGiRCeniQ6eMYBQ6Tu0fn28Z4+hEcBfQDBkxMUI5pmQf0gwjK0n7i5vU/U8ChCGY+2JHYF0JxOikHVGXX6fak2zy6q3x2CiRTgULTp/M3u1KR30+SX94UZlBE6QMI66VN1qsJ8DMmX1AV6Zs3vlK03WoKziYODo81FmQDAGwCk6o39mYOcyMpEwnBkUaJMilb+d55m30S3uIaG0Z5zsO4KaCTCkzTEMh9xWsbY2ozbXoUsNq6Bk+nisU/grkowTL0MM04dtTUxfuNElDVsga+pY1lYE8Hj/kkrS3oQC6tRiTCb9xyGgD5US9u7ho2poc+YTQ68bJabUaVRGao+Yw9UQJJqlWxinGmMmS0/SPcTZMRIj/x/QOLMi9ddmVoZKua3jcYbDYp66d1tjKmHWh20d4naJS1sCuXrcLzN+EX9dlQvI9oxBinAZBjtOs1th5JNP21BTDdTHjpqgYlEtR5TNTANRb/fWkrWFMCaAYuq28iTCyIVVmFOWOc5hCcVqmnIFbDZk1WHdYpTMvnqzAUgpM11Sd3r560V5NqJ4g1L2nTWprmSSqsjZdSJC1s8Th0b4xmwPCqSPTy31oZMCnRIoyE1AnbsAzgRlE8BXOs+GyWvQeR+a8r2wbloaiXgNg5X6lZbc2uqUJUt+z8AI8/U9Gsat4/DM83b+S6/Zx01NXua24940+r88nz8nrXGc9onk2sr0sT8BETOmoMMYo/lsPzQvmmtnUVsqD2b6lB2PUgY8A6J+L59l/faa0fGYQkLPASP82Oauq1hlKtWHCgOzogc8b6MKVHCOo2NtjgPD6N6Ru4KmA6R234Hm1JQGSAckPa0Kc5Ty71na1ieEAElonKtC+Z/PSyHTBz7x/4wMidLrMNghGZ3Eobl16EzumQ0xOiQxCCkjSISyUCYum57rnpQmw6Hw+D6cD3qNAmodbpl7I2qZI4nUmV01LXFtfbUvQHqkmkCMzYY18TJBQDYvH2N3gjmdlZ6avRl2texzP4dexE7vdh+bUnOr6lF5P0ETPveHWcPoqH9UAuWU/9HpoGk7y5AdRB9yZpDPOuu57EOvlFJnbyk5i5Kg54dZtTkfB/xGeY97xLyrumZfC4gbdpLSOJyf9YRKZ4BM0s2gWQH7+t5q0Pp/ZgLfuf/PCNVMCxAbZaQ68joo5kJ/Nx1stoCozg6mNYGcg8j9TyPZ6ZpkFw/USY0EiZt0fcUXK9ZGCHGJ1VUILHXzS/2yf3EPRlfyQzXc3tR9gDiZ64/f68it2rkzq3PzfV0iFfQGds82SGOoSDO3pk63IypRIjnNbZK/y8q7viDs+eZtzUSFXs6AQPPd+2M4FqQwncF6s6bvp5OvOtuzazQt3KMWPOc+9aqGUlL+6UPtaUSKOwlgZz10QJkwZZrKf7yUk8q6eX78Mz4woCp+DhnaCSMWuZdCUUjU/qf9noFbEXfYc5CgZrrir/dh46XkVZ+7juYBaKP5/wzz94zvttE8txffG6N6qkm7Xy4HlaCwTM2G3FRkOY98FdLig4eWcqD9ojpgDLP7Jyn47tq1513o6Q+Y/zJqbvmvVZyQ7BvfSxj455IsGbmUJv3j2sI76+TMvrdV3/d/tsff5cI4dOLs+3q7NF2MYISJ2FUT7ZbWkdsbUB/RGIorQ9uyX++2y4fI/N9lZTR2zhOt9v9pIoGHDIJpDWmvg8lqDpjkc6fQ4MXbf8bUsiQIEZKmJqeLrhEusKYtcYwDZ1Nfxp2LdHFUXy0xskaQCYnzOtFm3qjAiiTYag9C2iQP86d7JYGh/trWDAQ1lRU4rYF+GEYp2diBGPoQ0jfp6nX4PDzGhU8gU0qiuc+OkBcJ6zRqKHBdjMeOGRlLQ6qZ1xv6xbUxwAAIABJREFUza8uEKO/YlUJuQYsBsya6l6mxOm4pd5oHE17o/EsHuJldaZmY1IqGa/WpbUhJ5OEsIzRpYLspv7qtFr0xTwyvnlu0kynt6Nj0NYEbbjMfMnY8zyyiRp/jYQOWyOTrePUcDQqPb0pp06IeyByAtHQFAgYvkNBdqOcR3GiWDdETPb0kFmrgPIIIcU4ExXuOk0KwXXrBjDQNqV3njUkjFWIhhEF4Xv88T01cPw8cuqXl5HS7rxBGjStkTHQYMeITMsKRZis6zJKsjPAC5PM2BPFxqk2cscEy5ACgpNSSDr1sNARcyH1lX6ZqbE5z3+r9mm/PYAsc847hIxJjv6hflEnShEU0yklclg3USmeOWWNJmVl6hU1tirn8m/2nn03kxp4OYfWqIACJmCJeQfmnlXa+Sh7HXB1ehDwaLSK9KAKc/D8GuiQNtNvMQ7QiNQUbFUkS2Cr2NS+v0YdVYLIiJBRJN4zdacj0CSJZXuLMM+Tns49sDUhlm7bHNzDrinqBwczBMrUR+qwBmwEhMKetw56fxdEXKi/SnTj+4q6EE2I6M6SbrfIuWec0hblvCIVKjuOKEjbjLSG1RQa/m16ocI/7p+Cz0OT5R52jfq2dUt7inqeWHfH8/FOYYknPSogisO6p3Lm1LNgT4dcBE0CHOeQ5b9V4svzjKP4Sd1dosMFyjp8jFfAQLIm6uCY2moWg3PGu3nmFPyWzFN52/XD9xRNiNOw10aXlBNAcL3UtUyzeJ6j71RnXDVcn2cFFGk7k4wEaskr6uSebaZIU+wEI6sDJtDne74z7xBbPwqJfp454jlY+36vAmFD/k0Kt/WXe934EEU+g+NsGnDIqyFqIzZHpGgUBiUSGWPrdhmn2uX7T+pxbCGhP8G5quOqc8c7aJNjZ4cs9awtcdGzU9V198maDuznje7p2Ok/CKAZC5xz/+yAfkgyz70QOBM5SF3XjKkAxQiK2U86x/pj7j3Xx+qgC6KIfjHHqmc6JmZdsa+5j9eqX3Eg9DzT3S+q9DKfRs96drSmnu82g+bQhqZEd/ey68ifOUacrxJBqfefiKVgK6mGb97Eb+K89Z3dh6wP55Fr+WzaWufRKJFjLLhw7hLYmJTvzOukOvLf7Cvvhw3O2Ta/j/88vUUtndoB1KRa8y74NWYvuDe1wcwD46/PEXA3NXbY60TUp8Yx7XAGzDP2KIkKopNJOHaN63319VfxAwW7PCcZGozFd4jmjZjSSkAYcWv5Cz7/2S4YmfY3i7qtoN5zYCV5EvH1+hGyQ328hFmI/NkDz1+8SKYY0UNB1IoDHGfPxe7XySRa6i9Nx3eP7aDvQUAm2GDWib6o+KPZTNXp2ImjAZo8O74bJB7z6brV12NOE1CY/u2CcdaOgFHi5qcBwtt32/df/XX7r7//T9v129fb1enJdnF6vF0QieBgRUSEurPtUUAhKaOn1LtdnG23N/Riut4ejdx9+g0yEHeAi4tECT+w2KNU2oM7kuxvcPABdxSrGpkoE+6BBiC04XIMxuQFawyYTFnR1jo1v12WOoZo6hhkUjFsAYTv3gYIVFSiTe3rfJEL3BA3C1pgFzByRBi2/ZMAOA2FE8Y+OOJxpALUPjSd5LK1FEwaaU442oAb2BuMUAzKMGkKTHBvxofrusE9XHZAM0IwaS46kbFEhMI4dtHLjnF/3gUDDUsfeXnqoB5fxRlkLHgefyb7rIPmePJvxorFFQGWUeUk4pbDiPQ8yIKpMVwNcEF/1RpNc2A8eEd6NDKPOJ/c2zYDRlF53oOEf+X4TRG1/cEqiLOCQ52UMNuTQirI51njBIZMaMi9rTE0HkSjm2qYPPPTKm+lh9wojDVq965N5SOS0IOJ9+UwYYNbq0M0tX0wa9TZrHFarSGdIvSmsxIhNmJaFVGcE1JZWaekHTImvH9BTutCe9g0bzwRvEXKWeZNQ5uDb95fMR2+rcHxQGYMo5g6abJ1IulRRF9E2mB0bxrhS/QyqbStU5EAIRWS35GalhrOScEJWJj0P6LpgAz7+3WuUVNsGlQONMimaU/CsySN6MOHiWTTo6tpbZIDiewRgUzvv4mqBTAfooA9uGY9zLjlwB4hHuOpAVNGO2edME6Zx6U1TVKgr7lnHWfWxZ4qN2QR48L6iXLrKOPmGkfzvHe9rmOho9vI5dQCpnfg8fb8eQ99D/BE8xfF1NgZopjTwB2wyH0hF3SkAMGqoq41vnFmF8GoEAZn7YXGXrMeIrZp9njAYcSMTrpO0+Zg+nelh+WIytDmIinfTd/KuslzV9wnf6bO2hQPiQxVWlNTOJHBZo3U/vm/dR3rqOuk6nwKCIxi6UC5Nvlcoq1LI3btq9FwnZKsh1EbTt3dtAjweSIOQBR4FGoFwxJFISQGxDO3cfzGiTH6he1Q7KX24MmukJjnGRXoFy9f7uRRHHDa2rx5E9tkLb5jwf0VilgB4WEiejbrPPF5bYpAVpCrM+Vc5Rrj6K1suyBPx4j7YhtM1Tc6Wnv26R+ubSaO60bBDT6f+u9pwp0spiF7uafrfo2w9oznfGlaYRyzpWZndeSjqs2ZOS1FSsD2vPbds+46uH/z7IKh1WHWvq3pa/6+5GL7FbpmPeeYf4kD/QOzASS33avWLu5zF6L2aFdIDAk5fhbPYaSJFzD6wHo0k0ayImcqQkJL777M99LmQzLBZ0v0U/sICRUF6il3GfLe+i33cIDApPVyT96Lv03VdC+ZyWGUZY2y68A7tvv63xubNRMtfsekYb569WonOlZb4DkOeOK/Q4SPP+b1eXajwJK269ikr/YiVJOI5hg9/T+zB9YoLT/Tl3Ef7XZMfY6jowAxCE+Vqvls1tKoIQsIVXPlGoynAFxSxsCCLSlMBZe0YJWrxtuyrI6Fz2bGgoEL93yikfOHn61AR2LDyKeAVt80fnWAaMnf/H7qXb2mvrPvwfU5j9GnYF5MnzXFl3sB5t1rK4h0TgMORzQr+3FKhgT52oqe1e1FqD6KwaWAwugA9J3X/cV1tIWSdNh0yGnVVj8hVifLgb1Fury1o46tWQf/GBBu19t2+3774au/bH/83X/aPrz5frsEDJ7Avp9tT5HOfXS63QXoESWkjQQ1OSfbY6Jfu1P4qOIx900p5X/nF1fbcQrmbyJEw4JpOuRteq0BKIpcp1hyer89BIRMTM+T9p+iBiYH6lKbEJCB4uWonTXlsiDUmre9HcRJHf4cuqNOiYMjGDk0s0Y9rY6lTd/XvGZSCpse0fpFmXUcuiiy3dRw9pmaesm1VjndbIDjk93pAwyRqkffwpK2h/x8gGyVDhud6IK9m3YGgLQK3BgCx5mN8unxSa5pxI0UMsaY2kr+JBI0KZ9xcuZwM6cwUco7QBHKnPa6K6Ohcyr4YwoZB965jk17KnYOK2KQPnc0kwVcLyk1zAeHcftLNgUIwMjCD3h3DUxUSWNp1CPjkUjloW5M59oDONdIH7NDioq9LHUOuG/TFSnSvsj1wh5mrmTFT9NgmDXM2Kp+F9Y7NV6tKbOeiHeGXLEQOs8x6VFN9WtBuBLVbUNCxLhjFTYU9a7Xr/NMrCWAPM+pTDXXDDs1xd8Zc3vF2dZlxnD87IOjMtGRsLU6m4u4AsAvbOAIvbAHOUDiaEwKKu/BemfNxeEALA8AATzSRB7gwvr0UOhhcZQ1zHpivCAUZCJ1tIwAefjoiDDWRgCjqnWKo/0ue96DwJ58+6HDW6hyOdHG7KmAGaNnFelpKnCL1Os41CFT3EY2rw5S08ZMCz7YrUZv2RtJhzx5FGDcyHUFiZJCHSDRGsr9EFnaCkh+YBN0SrRLL1++zJglwrgcQhmv+7aw4NoeipnnqSPtAVwl5xyWMMMQfe8QkyjJkIjWTevBrFXlGgrLmIa9C3JdX2dvU+tM5KqE2FWjjvY+HdKA92mkk3npDo3lmzHZiYtd4Ze0wvYhZOysIcZ2HFJbD33SdMp5ByN1q2PNfUv0VDDKnliCskTUU6/dXpuATuuJdxs0teum2ekUCp50IIxacD1TjxMlm2i7zin/Flxk343CI+OY1jCsySGSUsNC9GSih6sDhzNorZ9OtRFC94c1TtzT880z5iGSwYFZI1Gm1DKuqcmhP/AoKTtmOpLcf+9duajHupfXyNzDxvRJzxvHKWfqRAsE2eu4GUU1QqPqq9fnfjmjktXQKEts/jjJCohkr04qItd3zeiwCtCMMmUd839jMx6CQ8k3xkGHcU159Ez3uVe/R0Douco71B+aVkeLqJTgzbVpv7aDz9CzReeVv63r2omtqUHiXZ0f/ttIc+zd1Efp8AsSdXRNoV1tCue4ERTnVN/JSPY6ro6/aX+OicAVAoBxkMSOnR4VxvgTI/ixAkLX9A7OlrnV4edvwQLkASI2roE9aj3iWCk9GSKAzzSlv23B3Efa85CU05Yn96KsIP25Vx+3/mKIx6Ue0mik1+I7/L62uerjZkWsfSI5F/mcwIbrJJCStj1d1+xjI/Wm51rSoW3qedX9zV4S5PpzCGtAFu+/Zjl5ZodcH8LANbpnn+3EfNel82C9rnvO8ZTQ4NkkRBwDiTXWp1Ff3llC1XHMeWn96JQqhHybSJ7zzc/wKwhgZCymlINndK0KCAW5DwFhCf6q07csBsHFaqkInLFBKtIzBkaoqz1CtmTTlYnG8jt9KP1iaxMh3BMxnKwUro89zdr4hzWEfxcQTh84ACHpRwMG+Zto4XlSy34cEBIVPCZid0lq0dn2HtZ2AEEAwvtGFti4mcxxPNNHC4drSRk1FSkbxvqJEd1IKHsc58jq0yeI+j+anFMXlogAKRJXjdykgXJT+WTSVmYvkY+TpsqhBMq1AjQvEQZpdMsaPn5uLQETpdHDQWIy66w3vTWRqKOD/DxOR4wsculJY2yKU4rGr0hJbN3Pp6muE50aQZdEM8Zp4vncvBbQrswt75SC8QG3Ya2v26dkd0xGzdXoYZzyCGdU3pxn+fLLLxq9JdJ49TiGAXarYLCOaNjXC0QUGunjXt98+82+6FnczKXpFhgPol18v0C2bAlRL8aSjVWVVha4EeamI9aotF4IhqgAtM+j0inPw7955jgB07Cbz7GeknY4rCjOLn9WhxwxIoxBHPARhMHYVoiiNU4xCsO+p+Z0Nq01YiMCmvdKNHVktZNWM5E2CABAQlIgbReRlJiyS4Bk7ks6Ds8bBmsUtEjBwPhBGHCNrM1JdxIwyvrZvqEwrAdSHItPUots47C08pim7EQ1WNf795IK3v6bSYkZkBFDlzYKdSIwUhX8eFFHf5yndX/HUdpqd1JknghaG+7y3FGxA1htRxFysmaxQbWjAHTAG4ROoiRDDghoFDhKtG8HH1OzQl0pwGxqkfP39P2L/aCFy6TEVaG2BFUPj4o1GUGyJyXrlz9pIzAMP/9GyOFnP/9ZU8WuK3KFwAtjRgQ/vTcT7W/k00OmdYV36R3Iffm8qWRck/Rq7ZA1URHteftmbwPjweq+iJMwqqoAedl76jyoe+bZWTvMG3MBuCNqazoYeyMpwpPGybVY3zKUHKJEfROxQVBr+o6a6urB7p6VxLCGlvURgDvsL9fG1mFHTAE6RIwL7LA9qXVd6rO4vyBDB0VHh7VL9JpnMwLI2JKiK0hiPSp8oG3VwRZEMZYhr9LSZnpqTWogY2TKnIBAphqiSCfTa+dcov/rdrR9PzU3OBKeVym1GICKDed3Po8OI9dSaGXPkJkosjWqnFWq0bnXJJaMeK6gUGZepwlH0nHmHXhH5sdUZ0GJwhKuZSN72CpV8dKKZSIKAmj2hv/ThkF+mOrmPXUwM87X11mn2EmeU+eI9xTUrQBSe2PN3kNAKGBhfKIgO5RFiCHOgadPdyVDgTypxOk7OyqnXcO1Z/zP9h6IwwhYmVPuzfX0L4z0Ol+mp6rQnsgDdYSTImxWhKJUvD97lTNc1UmdddMp+c6PAcKdQFvFo6YHtCDQv/ms6yVjPAqwkg7aI+eCzzN3+k6uax3pgBRruCELV5JzzmiunXU9arkrOeD3fyxl1H3q3uBZWDNEJ12fONf8UQBN4K2N8LlDLN43g0j/pzaoYMP1toJ3r8H5ndZd00aLe3CNjMuAB5x/39PrCQRMb2SNsYd4Bv2c3H9EpQQG7k0FlAjKrFkKjp9zsEYx14iYc+q7PQSE3JvxVDRnBYSeIdxDYBlwP+DKdcg92Af8XT+/fpBnLmt6stwPta7jN2mb+OwaqfSMkhgUSDmHPqfrbv0c/824uYeMSGP/JLmcfwkPru+1/h4g5N0sMeB78VumNtnxVVjICCbvF/tVI5bvcFbxOdp8BPiOsrL20XP9HwNCaghNGf3Dv24f373eHp+fbpeIysCuJPWFdNHjRAdNGX1ESiJ1UbCSNx8rv0sTddJL+WzSqqouSspolUkLot6+O6RjJmd9Ui00JA9rCIu+J4w/B07SGabwNRM9ktdllUf5LGl5x03fGQZNQ2ENkD0PDwxPe27FGSMHGjGGRYUwQG6atTvZMspJPyVNatRAw1ydncdB4r35b8GFhtQ6RBexufWAifQ/m3c3UugidlHwPjUMLQJnMcRRSsuMgk7FA3AYWcgoJwaQjYPNu7v445hOypHsUxyG7ShOPU56NuVETWTHdPxxQHUSHzrJHHgI7vBcMIW5DpEzHMVJ7Y2zNBEio6sa8DKxsDJt4B2GbCJopva5idIeYFpB8NnIB1PrNsx0Nigpiwtbm2babPzLyv63HqyKk1kfARLb5KdX+AijiWPGGgubmrXeNEHm0PTdqHJGZKSRXQkM3pF1Rj1Wa9WqJBtxFiNFo7jFGGHEm7paJVaitl9//c3uuP/s1auMJ044908a6aTPOUYxrBOhbNoZ79dn08HAEWcd8N6merAUw/6mDrNkCWDQKLzRsogdTd9GxpI18/13rX1k/nUeVP7c9+Qo//LzOBAI8EwfTx0+nV6dCVlH5rus/zR7HgXjroOmICYSv0SR6gCXrVcpNHaGtLgRkwiYTMSjTcA9sG330BYIBUXsO9XmBMYSNzr8rDn2IYddnGuEZRBEyVppbz9+vzt6SUUt+UOtA0QXoJ85hjUkOs2erf2qC8fBBcnCNYjOs9+xH5kvBHKWdzFCYU/O1lK2QXPUQNNC5jjRbcZeyfA4DxOpV/2Wd0t0+O4+340jPTXAfDctVe5bh6Yd45n4Hc/hnjZyERJk6mo9zLt32BslTtb2OyUOIFkmqr7UFIWsmIh8WfSmyu21JrN/4wxNTTTKfYkywOiOaIkS36sTEcXP00eZG2xGs0bahDt23VYsRPdYV0M2MAaJYFBPNcQH13U/SJTyDH23Rqn5wxzpRLmfGKM4Z4vQmqnKtnnAYWC83cdck+fP3I6DLoHyY4BQAG8qpU6KQM6oz+pscb0827Kv+DxRTdYw4wyxyH/nbHj7dleE9d+sJ21AFEinlklndLcpKWdoWqtnpC0arHP0s76z55wOZ21PSRzT+xPdHlBiZERAqMJgSwdKDgMITcnN2p0aQkkIzkbmPtkS04LIaJZ169YCMX44otwXu+Hce9ZlP5k2OdEVHcKs03EcBfyZq1HHFgS4J42c4uTurZFGuMQIq5EW50OSyXfkPgIgr8/fsXcR6epZyfj6TAGuNktXHGxqvvwd+9a5XZ11AYp7Q1vB3ysg5N5GD3lfI9mrXTfiY/0VxKqEgJ/7VLW5RCFzJVgATJqix7zol/GurluJFdZpIopLK5r6mI0OrgSA2QfuuZVUsX+va1lRINYI15aEF4QJsLiPQCh/myEzZKdjupJYgvdkSyygPsGTAbBqPghGmSNLC/AjfUdBLdfkZ+yh2I6p93XMWU/+z5TfLutm1vDs+39bBjOkQvzbJWKbwM+DyP/6/Vwv51XFj1yj61jxXnxHO8PnPj2zexg7zhJFO5CdQAXXEOTynLy/NtS9o72T/OU7zoGRQvxCotiQZclOTFSzvV19xpDp/zBCGFGZ1hD++x//83aHqMzV+fbkvP03gn5ZNEcDCLeTisoEqNxt9wCxO9Ihn2wXqS25yL+pK+RzAENEZUgnZbG0J8n7pBIyEDiIrR+hd2HDsbDgTBpOb9dnw8h8B8e5jF77TaV3zUhbu5hcADnQJiy/L6hx6rMAIk1fh7iFmwdhBJwTpGKjYDby/DtLNelogrX0WqTGa9h8DVg238VlIlw4c1n8ozgpveE9eQdVRnWCVsbmYf9EGRu+x38TjVD4QcW+LBYaHG+tDcFIEUngvSoYQurbSRySGqWmEgDqbB/Be5FyxD1MLY0DN1ExvofTRxpjUyTfBIS2XUFTxHpINtqUFL+bm/YmnCiLDFENUiN/NdZnccQABjrLfMc+jipQeiAou6+BiJNNIfYtKXNlSnmOOH1xNKuKuh+UpNhetk8MNTaR+cU4T12JrHeiPdNvpusKY3cVZ7v9/8pmRfToY/sYHQiHmLs9qonhJk0A5c0+V501vsO8uMbqkBxlPgUgGGPGnLXF8/BdJOTpY5U6xGGvuoMqax5ndEBwHGSeLRH6tgeJURsHLkqER0QQHhf4jry812LOiU5HvIaai0Rd29eNcWB8ASb8UGYYUqgRVnq/XTbFb9Qx+TyflVRJ1kyk4Ru544/OmHV8zEnHugpqrreuifa1aqSN39f55btxLOYZS8awhisIxLoiAsk9w/aNzcgj5LCofUr9c/rYVRkxxMXst6TW7tkBnddEuya6ytomM8A1rIJy2jGk9qjpt0Tmour78Sa1AYA7gBJ78he/+EVqldlzcdJG5IpI3NNnTzP+PFOc6VHwjSOVyFPFLFQ4bj0nqaG0GqrQQEDDjP1KeukkCBgU+uGdn79opO3772nEi3px7RL3J2VVh86DMMJhClGFACuZwjMmwqry4KRQaS9lUXkGvqPYDwQM1yaKuoKGpEgNWQO4jUMwaVSCQiP7sef39xlv9rqOKPfEKdZpXkVojEQp2OUZEOGTpTG9qpHOjURgrMJEYrAfOJhxqid7RufH9b+mFcYRSp0452pTwfhZxJKmZOHzL77Iv3/zm99UyGXEtSQDfZ6dgZ/U87X+LfZp/uzgc1I5Fb8QZPmcplLpgPFesRNEyp8+SYsmU5wESF988cX261//OuvbfUWbjESCR1Qh7XmoWRuH1vHb2fNJiQSkUHfNn9Ruji0WwAq2M15DjDK2AtEQFRNpDel3fLyThQJIM0q02/YuY+5q7ftndV4FP2sUm+vYYoD5sOk6z6wcP+PMZ1ZQqPiX+9ExMq02mQRI9mPnzs/jOHL979P+pZlXnhW7aMhxhdX4roCI30mCZw7nXBSc+Tv2u0SZdmMFHd7DPSlZ457Rhq/RX56B+WPMI9A3kffVsffcz3NMah/vyzpZFTH9nD7hPjcTEQQEulZ4thJsbYpefYc32Vc46gYmmB/mi7UMGUDqZIiipecjZ7X2w6gsRI1rwZpg17JkDX8fiNiCH/6sBJc6EKqkClj0pfiOxAhrhz8hZSCDJlprCiO/i10i62BAlb6ta4/vqgWADw6ZE+X7SR3/7tvvCmyGoGDtJTvo/v6TlinxXVMn3xTbZKysfX/HZwGL8Nz6LqstKonXM1bCVvAk6BcU8/39ngOUXbeeSY6hNpZ543ohBxGlSrYW5Gj7AzNvEpvaENdwfMHZYyEyF6GekHxD/EdUZtviJz0E2VFcPj9PMIA50ufnXmv5ja2AaIvG5yT63F+5xz8GhG1MDyD8t9/9dvt4/XZ7fnWxvXza3nZ36dV2l5RR6giJEhIBBBAe4UBOhBAF0fOLy6iNAgjfvb8mRJjEMHoS0quwAjJ1LEXBsmEJbw9IC2MPyzth4US4iJbcfIyjxsDFYQ6Cr8ALk9P82zL+TFr6+Y0i28FwVI1uPdjcXFxT0MKgN9Wxxeg4voAZwAgAg3umj+JEh3imhLYnVMv9eWYPNIxIWEF6GU7rgaSkjqqngie8T5zHYcKNYPLvKCZOb5ukiE77jG4gIiNl2Xf1NVi4PC+pLYS8Ucl8kohUAN3iaGehjzqqNW1GL1IvNYC5RqjCHTwPwC8RnTS9brqDUQd+bj2a4QtBRxQpp39bI391UFsjGc/7E4MXIDERU1URuUZUZqd2jbGqoagX6e9zcC/pkRUIQdylAEjnKCTEFFOz0QGFCueEeUtrDliX1imaahrQshQOx5EzBXPSRmJkRwl0P7hzEh1qU3j01GpSkziiHInYTFTH36UImfTo1ExWSCgCIlvbNjCXud+o7aq0aZ1jvZSMSI1vWkq0FQMkQUFalU+Ze1IxrU9KmsuwdypjpXYo0Q+Ei3pwe9gfmGL2a5lQQAz3ck+G+IgoDvWYrNdGtrs3PgXxXLcKoI3qpVj+piyYoiNxrGmZQ55+2hE0fZX35J4y3O73Rri6Fkj/FATyecgiW9QULG8Zk6T5nJ3ubFzA6ADHOJ3zPgUw93sKNHObPTxps3yufRyHcUw6/bsBBzgdT/Pf7EWcYgAnz2erjJIa1IqO05koa6N3OqA6BdgMUpMFkDoEmYej1iyk3nBErrI8TZXfa5Y7b/ZCDHk1fbp4TtKo2Yc6/TyLKT8+j4SXhFzB58c4FUQYna+k5uWsbw0jf7eVSm1M2pNMir51lVFVvq3UOvMfB2VIHx0/baipZr6vTkZAJtH4qDozd81q0FnRcQ2Z6DwP+JZcYqy71tvyQBBpaxp+Zn2xxJ/gMCnG0wfUbAM/w7PzHDn75nzUMWzqcUsNuA8OXUjd4+OQRtwTIoE/ISCXensZ8pCWSa3vOS2TryCCEY8xXXtks/amIN59jV2CmNKBdz6yz8l0mFokozLcGyfz//zTn7bfDCDMucP6mKinwIKfez1tjPObs5JoDIJ4i8KqTrDPhy1b010df7N0nB+vF79klMK5lhEufRrGhv59zLs2ZiUR+A4/N0VUR18nVdY/0anj4+2777+PL8B7rjWEOsxZY7QcePNmJ2jseIPGAAAgAElEQVQlzoxQOoeuXb7LezI+Ahuunz03DqpRcNeEwInvVmCqfo/3MmIjIfdQ1EOSwXHcaykBJVOvlTN0MpxWwOO78jvHTZ9DpV3JDO3LCowZ02ThDLCXEMi7TI2fzyfpbepl9sfsf840wJt9TbWdAjyuwRjvPXUXZVpJMAEF65zvAdJJBzeypF3RH+KasRvzrEnhXPofamO1cSE1prZ2DxSkZvE45wfPL2Dhs3zPdHFttKDIcXPOvJfRTH6vOqdRWH157m0jdkEca18galpo3JARMBIEu5d5Pu6p/bG/onvOdw3RP+eVxHCCGiPAJFHlXKu0njN0/E6uJYD0/gJixlvNDyPORjX5967XManujK8ZHwaoJNC1WRIS67zXF6bk7VDfGyJnelAHcC7RRH4XX2jEiPg978o4ffbZZ3ku1w5ji8BW/NWfBAhv329vAIS//9f0IXz2+Hx79hgGDhVRHO7bvwGEHJlHMLPUaaR9BKDgYrt68ixRQQAhtYQAwbfvPwQkrspohlCjvDh1Ii6KbNoIWxwaS9eRqxFL0fbevL4gzsOguetNO8yBNCIIHZyTDGqZi0Z2opYZBN+olL3zWIiwHFyPQyWHz94YHielfbNs7huZ5g2RlaoLxpkcUYrUjX2kPoi6u6aWpZ4AIZHpcSZTyXvK3NsTzAUfIJ00wLs8J3+IfABOBYSKw0ScZdJnAnpQKKKu8wLWp9GKREpGVKPpZHWg2BTWN/W5gPWyRmepLcQpj2S/czGAjXvp8K/G93BYN0LVWrvpibc0r5cU4IY6OqZGxKgvghQCQy6nImvzY/rnk/rTw4/3/7ofQJj1QjRjkVsmDU/HXICXuidSzeZ+MYAj90+dFs8X5nKAow610TIPY9k7hTi4eYRhlkaq2R+j3MYaYX1lbN+930VzjFBg5AKDo9Z42DdN4aiDDTDKgTmtKrrXphh+0mGNsgiqq2pFvehV659I8RnWz9oGhttm5Rhh1hdMoSmS7vOC7TrpMb4hmhqBS7rM9HRc04g6lo1oxTEgXXhUdBk7np/PrM66zhmgTbAI+Gx7lwIcwSokD5E6Iod5v0nHrRx+Dxruz7skBRsBmCGTUld4dhaQZmQg8zttWWoP7KGnWMdB/l+RHD5jDZpORdSNx8EO8cMzT+Q5dZnDwvLM7hHtW6KOESlouwj+ML7MC/fhoCbKaP9SMgYUcSqhNdGleZesYciTSHn3EGpGwPRaXFIc+Yw9S/f6TRQMI13ewytk3Sm9Vg/1NU3tvktLHCKbWR/XjU7GWSOlecZzdbQF9DqNPCt29hNgb7riCIlwPdsQ8AzWu7EudUJ0LI06m94b+yPbO6qozhlr0LXH9yUD1wNbxzop2NSZQzgtkvslQg+pyY4R7+U8cx/GYAVXpmpxNlrLFNJmyCH+Oy2LJvWca5TsOQiD6fwbAdBp0TnPMyzOZp5nnBQdMR2elIEAilBFfvNm+/abb/YoE+uDz5leuSqHCwj/9Kc/bb/61a82lB0VppG0Cwk2c6A9FUjl3JrznTXU83YEmpaaNgFDzoghgoz2hfhbUhOdU2vJuJdAjEiSUWeVAl3/YfqnnYAtNLgfn09a+aiXrqmasbtHR4ng8Rzs1daGtx7NczznxqQfhvRaBDHWeeR3/lvwJkCUWHjy9Gnsu+l/jG3AwERucr49SHcVTLhGBFTMH8+9rh3+m2twJgrsjURJ9FgPqh13T+iT8Dn2EWQB/23t39oP0HH0moIobYQAAbLDEiVBwup3Gi3SD4LgNzoFoFprM5MdNXtMwoprGlEycuo6471cX65L0/s8Jz0PnS8j/AFqi2KrYCTrdoR0VvvB570WP2e+yRSR9HC8rJWUyHIsGD8BsXvOVhAGLNTiiK2L/kZJTc72H354nX9DQDmv7iXf1XvoG67/FuQLmlZAuJMXS6stri3xZ4QYn8gWW/rXzkEECxfcsJKW7k3XsumvPh8/tyWSrekYa5+VNcEzmBXFs0nAuSb8mfZVMmBdizwz1282Uq/P57i+0Wrfh59pZz7//POWbOBXDYHQlmrnPxEQ3n3YPnz75fZ//Lc/BBA+uTjdHh21zyDuAMAv6Z9L24kAhPaI2G7j3JM6iKjFk0QQEZJJU3r6Z1CXNn3mmmd+cOZwWG2gHNRuLzUB4TjgHPQ21DVd9JDvXEVUAGlV9vpZGBgiWaStwTwzobI4TUtrf7yCmOkz9xR2joXd1AQjC9l429FeG8C1CNNn0umXF3GUJ3FimMikxkwNoilwT59S+3Aepz4pmYvoRRgPBTnoZ/bhfUHvMBmCqxr4AiCNu+lrAaMjpGD0B9DFnzraVeXL50dOX+MdZve0kYK2RujG5nr9U9ASdmvqAD2kdaBMHdsX+fRWc6N4cGgYfKdEJKdus+0fyozpVPl5w+MVnmmaXj5DamBC840u7rWXPvlEw/bcnfm5gNDInY4Fc1uWCcfLBuBt61Ag0nRAew7yvojepA9lDtOmN6T9xrT1cBwLLqdHItGjSdG0d1zSA6eFB4foZEznfbmPTrXOGWPbaDsOWlNATEfhXjgTcSACig7X0Mm0TUvEQCbtMwz6OH8BcldXib6z1gHKriEPAoRusr6i+EV93LOmQxJJn0hDWoqcdU5NnQTkJEowtWVNW3RyWsvHvfZn1YDPmOqEq9JGJJNn5xmxWyFXpi4xqaJTpyrziGPXKPZx9mrEYkZJlGtD3pAuqwPJz0wZMn2Y9GqjanWcjEQ2Il+QARifGgei2ag3P3m62yfbM1gPK2HgPtr7G5K6PocD74CDItBGMZjv9fBqzaSsJ3OrirLp4KuCp9HGZCcgp7/U+OkY8fnY3zevc/DwvwOQJb2s0akfA4RhOj801Yrr6YTk0I90f1nRHPpXj4dsKrDTBjI/prEnrXWidrFBkxWS1h0TUbTHae4xjvmz5893cQ1FOQKW5zDls0kTn6wB00Vf/exVU4QWcYPVydPZwLlmraSvoT3zxoZzH0mHyKQPkcGcQ7CtDslDO2kKkWlJOgHcgzHn+VcShnWa82QcJkFrwMXlZVJLsaVcz/fnXObnzukOkMi6SI/Hg7JtIh2UbVz2TNUuGc0MMJj+gtai6qgL0vhOy0f6/CFjz8+zRr76+utZC1d7NEsRuji9k9KbVKjJ3Fidb+/pdQMwTogonu8RQcE5Nlp77bzrcApmANJGNViPiQpdXOyqpHvmx6Sjmrom4Ig93VWKD606ci6TwbP0lmMMiTLyh5RlntM9JfEtKeAaC5CclFTfQXBmpCj7ZQSAYv8ibHa0vXzxImMN+PR8dT8EjEBEkomzKheTdrekFOsor85ubOGinFlbXDI+ZDKEzwjiZGyW9h47cbo47XyPVDjmgucytVZbLkjVJ2A8VjvWM7LrX6AjkSShwX7Hrhv143klAgSlZhdwn5zx43Bz/9hiIn8jLJUa7Lu7/UxeiX3PrgM5XE0EQZ3jx3vyGesf+b1RN+x/ImhTp8g7+1yJcg+QL4HY/c13uSbR5+zjaZ8gYNHXcr65Jt/PWTnqwZwx1ogLuPUjJRq4Nv7wv/zLv+RMWkk47bpn2erbun4FtNodgwLjHeSvAMDJEMtenRR7Vdczv6MOHf9wiQi7ZgN2RxwqpTJTg90slWaPmXEhEON3kFX8O2TwECifgMp5UAE9a4LnWwkJ772uBfe0hAbXty6TlGR+jz+mZooRUglaiSTuJ6Dl+vtZ/ZMihHfXBYT//vs0pr86f7SdHo16Tmrs7x+IyiQXNbWF4cGP2nQ+ef1XT7abj3fbawrrUwNykhpCIoU8oEX3surUHuKsZNEuTcONEAIOOFuTtjWKi7DIGEk2Kw4FTkyAymUFKzB8yoNzTWoV7IGFAWYxW+Pjd/i8KSz8LsBu6VsXdngkbrM4T89G0OFdroVTtYtvTNofjhlAlUnk2TH0LIimNR0WaA6s5CHjHFOT1fSkjkcBkiy5gCL1Ccn9b2sLAF0OCpQZGe+Rcofdwsk2NzkHxERduol7QAVQL0p12TxEGhDjGCbZjWzaK88tM6YznL+nJ1/ntGxml8mBAee+reerQwEY0fHBgUU4w1qD/r6MS5i+pMgVoOJccx/Brql4e6RwHMQY7knp06ikPnbunwNlF53o3DY9b0D5MGBx+CJIU6XRyDYn9ajtA9LnLimYpmX298pA7zV8i2XL+5GumPouGjUjOV8xkxiyRODbz8fUH9k43lvhGhwlU5ZU15IlzlyxFqjpnfTKMo6NvuzAjXrLIUoAxLwI6yVR/EQoRyE3aqAlYWqYa5zDYOF4jcxyMgDGocr9prG9oLrODAxmhUZwjl1ve7rnRHCNvjG+b16/CUDg+z08acBbdb6qgLbn4N4f8hy1tn7Wg0EnwpQp9ruphxrUOAcjBhUn9j32g/quHpQlbHCsKypCpLgppecBfdyjNacj8oToy+XV9uLli91x8DDL94Z1TiRsUmcVuCpwIxW9KWk5lCcSynNiK6j7BGSYHVBgUHn99Bnce4O1TUAIBlKH01e2RfQheKblQ0FWgZaKpdxLB0Fyg/3C2vx7gHAnlyYPNL1bhzDS+aldqvw/z5CxJYsA5Wci8GSajMoopENJm6kNHIeAeeicNGvEJsU8G6CJcdGJXB0TDtmo+EIChqhpiwnGyxQ+nW63btOk21KHtcD1+WOqoc4d+469jf3i+o3mlpxMBH5SrPn3Pj/jDPNvo36pxxm7oiMnaOUZjZ7K9gvC4lAuDjHXs56I+6dmjpQ8FIwn8htAOJEdncQ1OitoNevHzwiUdeTcb77XCtwENn0lFI/bioPnQxxBVVBJGJ1TnXqdVsffSCnfBzxw9gmi4yijYZDewYowFUhxPUD6miarn2Lkg/lKZJUskAHSccDHWdYOxaGdVH7Biet7tTuMM7/fe6BNmm/Ww5MnWYsw/XEAR0BPAO85sPtLQ5TFDg9ww8/gPOPf3Cf2YVTJ9S14rrUuXrDDHrE2W1CnMI1rf3fAl36fgl7nQ4dUwtjnW4FYACKZDsn4qt1awTPXEmy4rteSmH3tLKIjrkHut9cQ7mrozVDif6Z1a9eTUjkiUJJWqe0foOX3PDdWgkailmsG+EY4703cECKwESabKI/v7Lw4Hvw8a2Syt/i5KY9rdoJAVCJKsOq8MoYSRNoY/A72Bf4lxJW9jkvQlpA3SymlI5OaL0g1WqvmAdcSVAl043tPar0lUv/8z/+8+/wZr6l1dl1lTbPeRqk60e7xr5K1wTUnKMH9BKWfEAwzt57HP0ZMxB4NQBZ0Ccb1vdzjq11a1z3jrAjUL3/xi7bemHHjeR6m3fq8rKmes81C1L/RLqyEznruYw/ZE9gtvosiMesDe60t+bF3NnLLOEh2qAr+01JG76639998sf37H3+33aAyevFou3hEHQ7sIOlo95/0IbSGcKMOiBSppCRdbmcXMGdXqRn85tvvt1OcO9KDAI7U9Jy3JxVIl2bkvCVy3wgRUFxOfSAHQhbaRAhrHOoIB2GfwYY+3c4vL7evvvyysrK0QsiiamuJtQ6LMCdpUdmow5qTMhUQhtz48+cxmBziAWX0XByHIAZyatkCRhDCgVGEobq8+qRergBMsZDKzeMoIm5AhOC77yoqwyTFyI3DFdGTqGA+yvNHCe2oG6sACLXRpjTyfGvEMIt8WnQo3tC6OVUky34WECJrX6c04ysQG8EWmPlE/kaYIpGwAXEaIFlSHEQAHH/4Hs9eB6CpajEiI6oRh2BS1wII46QXyFaptOqWAkINEM506jYHIBlRTTPxgC9q5ur0G/mKwY4JsZ9Zj68VDLr5+HlqQ88v6rBH5Kgblg1HqhPOdeexzgRzjujMmzeoa7WoPn8mLSbM5uT7p3Zo6gbTBHl6Xnlgr8qfvBuHh2qGNjtWpIY1oKIpxlFW/MBoN3WX9RaH/PTRLogjKGdNrxLWtsLIeAw7u9eCTNoaSrB1Eu72lBBSzXDYVYuLIFFausBitlZvF085Otp7oH33fWslPNwZZ9NJ2HtJkzzaYgcgiHSYeXeijbZ5AITqSCVCoBgVQiJPpg/hKJWx1uxBKuucw2LSR2V/mVfbGzAerFeBgT0DsR/8YS8TDbMpNX0V+T5jjpIqiolNz6TIvuIN7D0yFdqo/j7rC4YxEaO3I1dujyIY6ouLEBLuVR1R3yHEDcJdwzraAoTr5yC+uoxDEKA6oAq7+/nnXySCy5pPjfUQZ6kbnWbd7ZFU5c+AAvuqTd0R8ySzy3wlk2BkrrHTfw8QKsTDuGHnA3xTG9smzCX7Ksmfdj3Utzxt7yTemzWiPWQPIlCgqqcRD9ZpATXp/UPWTG0fz7hGv3TuBDbchz+eM/w+7XlG4EmHaHU2ktLz9u3uyBJpYb5xLAvE2wrJkgMjB2F/p0G8zpvRXFOZ2E/eyxoWbSPfZz0K9IwK8KyCNh12Je19LyMYitbolLoWzMrI+TjnjYINAgbGzEiADjSACmvI/CF+ENJpQL0OjY5Y7bR2udkrOrM6baSMMsemTVn/xPPaU4tnZF2YtsXcZ118eJ+WKQFdo2Ibx2oikHxHIlP2HCcZAMn1+YPgCv6FRDNzyzvjlDm3RoQErmvqJu/BPl4dc9+R63M9SAhaBj2MzAkI//LXv04v3EaieDZT4EKMLs2wGYs1gq3jmejDAHv3kgTrDkCWVMY10sCYBwAvAi6OD2dWSyca/dwJ6gEEjptkp2IYrDPezzRY9jT3YS0HvLGul/YLEvH8Po7wRLokHLG9gkjJBx1ixozxZ01IxrinmUNbf0i6WBPHdfge74UfwP7Vdhi50RZzHcbR2kHnKX7L9BKVaOMdmCMzBZiPqMZCxK2/m57R2ga+JynEszm3rkOehfv7P+7N2WpaoSCVd+e/uSd/BCzW0gpMBYie8+npPXuZNcs+lwRmj0tuCLB4R8aS53j1s5/FJuCjRyDt+DjzzRgwbnyGZ3IP+Z7eT5CZtYpIHZkp1JpTSjFAlrPNFHhJk4BU1tFobqyETaKq+HX44hMFdG9IOhQfVGzSYBXjybPz9z/90z/tbYj0MY1CaueCJ6b3rT0fmTvJs5yvI/zlu/D+EpZ81to/fo/t4R7OZ86D8TmNsnpt7s28pMPBu/cV98Hm/uMI4cdtu/uwvf7iL9tv/7f/Zbt++8P29Ops++WrF9uzp0+2u7DUrSGk5cTdiMrcw0Yh3ctGJjKYXn9XAYHvP9xs38Jen11UBTQ1fW2MzMRSY4ZaaCNul3H8E34dUZZEbqZGEEdXJkLnVSO0HiSCrNTT2SS0dOpe/4fzwmIl1VNW3NRJBnqPMo4KYVIOpk4JJ9EG2ABJFRK5Q0QpcK6mcbsGFDafQ4brRAxn1C1h5gWfqWsaYMdz47CZohOmC/n/Kfh2k7DIeFYMciJGw+JHVMa+ROk91PQ8axI1VqvjoKw/oBmD29rAKnMWZFR1EKezzHcjeyvLIkjVIMtcAdZa3yhw6rvKwNj2opvVnzcy2t5vZVHTRmSat6ZebsYsjsUA64fpoEVq/89/BITtD0VqYutcAdf0itwdblpGjMS+YHoR3BtMeHByVOZKTd9JN6ZOIPMV52xqcoxO6aQk2jlKlDxfAGTETqr4y3+nyfj0XUyaLhHZKdA2lSdrZlovZF99vG1D8R9pzq1QQJxj+wqipgeJEJDXdhxJYZ32L2HZh9FNGoQiN1EKnigxUcQL2gMAXg6Mos5m2MlJTW69bcfLfRLwOE4P78i6MLq9iycl9a51u6p6hqEmpXdSOgAYEhiMbwARkaJdhOnAGgsiSQFuOm+L4SVWfN44JJP+ye+4Hwcy0UMOrYDkRJNvAnaZf1ZIIjoQRXE4ui9kS3sgNxpHBJR3hjBjHAIm3r3N2kh0LsCY9dF3d+9xP0WeHKvUXo7di5DLMb1Zu6ezvoYE0knI4ZjUcZ+t6ey2vmGu13SUkilNo/4bQDj1yDn4zmsLeTfJNtL/dQBlPdlrptFqO2Q6iRTyM+awpIr2ZYSkpiVKQOFETiRhJCR05hTG8RDlbw9xHRfSGvnDvmEdrNkSMrxeV5AhGBNgsoSJ6pY7an0hz/TFF19mvQs2+F1TxGrzfD6JHx15vlsnuKUNjYxdRiwowHIUqxkDa2QhsbhmWO2IML0PuVoxI8B/wbiAwGfVzuv0uD65R87H2GOY+xKd+Vk/HJskw67zavsGInUheaYxt2PGGcY+oj1Gx6XPyvMblbdGsfXAVX7Mnh/QYLTTtEKF3mpKKiiX2tz7+6g7R917SgM8yyRk63ugU9BUfsCufccO0RPmsxku3jPjN6JM61mharqRDs7Z9h1+u7eHMiINuZS1jrjf3uScPVnSF9+C66xA1DW5qpV63hrVN6PGfsgr+O+ZWyGvZGCN6iPf0ek0tU5nNnsCkmOik2uk23Uk6OB3vnttYkWpVOTWgfa8NLuoxEPH2dos5koCg99HYI1ym2QrtOUSa8geqq5ZyFfAEWPUaPNkS4ySJGclpQKsD4IXfK5ghjKdZonwPmvLJuaxkb+qEhs9FHRp550r9jTjDLlVf7Z7WQKEvcnvWnNbYbOSWF3DzKmR7oKMBk5CkgYMXOwBAHwp9jep2Pgm3M86TOwD38t5Zn3KLl5ToUL9bJ6jZExJAObBKGza8gwBi78BcOKPKqbYgmZQHMX3d80JQkPaL2qh2ro1Cn7wq1vGwxwkxXMiq16jZ8YhKKAfljMytfCTjUTkbfc9bafVzBT3VUA9tZGjgCoRQ4RQgkkSrudH+xLzPXBOMmEmw85zx0i5tpK50hdYCT2fw7PWzBPPXwGvY2kmCvdlTlUZ9T6xsT8NEF5v33/2f23/6//0H7cPb7/fXjy53H7zz7/YXr18GUBYURlqCAGF7UkoIDxNmtNFooOkjQIOP9wg2/6ufQkfPcq/TRllwHhYGLjd2EzawX6ILPUPfJ5BDUM/zKQKV90gTXsk+sX1PHhwyDQ4WSiTStqDj9S+Fs021bCHRFJHUmvUaFeiQNNzUGW8Q5QQQFYQwMLgGoK+LNwY1RbtK9ySg32ApQg+KYYpmn4fBxPQXM+hrRt05kwlwGG1px7vigHRUMumxYGZmgydPT4bx+H8IhvZ2oUAaRyRSdHk/cKSTNon4w8bIyDk2rIpjE36NA1wDLC1f9Okk7rhfadD/dh1+zRNL8QYTBp1RzadvGnk3cvYdo4PNQlcswcNLQKmcXnGuqIhnRX/1DCs4FHHNiI7AdYHQOCa0olM5ICI7aQry9CtkQLuFHZoGqPqxCostDNvk67Y8a0QjEwia9dxdQPvKTe0IKBdyThPpglgqLlWngWDPKI0OleOm5LbrAn/5wGVBt6TlsrPXJcYQVhdWazsoUlhYAyadtrPN6J3skfjcv8lPdfnyL1HZTd7Lu1FO1ccgOxJ1ytrYQXhfN7Dzn0VVjkKeXUarZ3TUcFmSH5Ys8KzpB/neTMGCvCa7qvIDd/3ZyFAphahjt0cNPPsEjDpvTg2iHRG1m4O/+kzyP14H5wsHVIFpXS6k6o+LTwApBwSOMaMMeNNKwecHfcx9sqWGnuNYrtHNKIAIWPbgqT+H+2RR2x2D3bIrB6qEjnaL/am9tFreuiporuTZBEZaQQDR4dr2qvRSCPrREdbJhiyKfWqo8batUA7D+agWQiprYZxj3T6D7vzYjRwTcMBaAD0C2ywrRVjMsrK3zr9Rjp5J1lj1xRnDoqs617cD+JkcLS2lc/LdrvvWMcFYtR0tr0PDlNIzpxlVS3985//nDl+9qzCC/wRUPdaXW+7JYuSYcV5SrY13d6sBtaWIhXuY8aSOSaq3RKGpnMz39YneW5wLdbUGnGRjHSva8u6p6tKvEb++e8VVArkmV++y7vyt9H5OkItJ+G+PD9ACAfcNgMlkQdATg2VkarObQk9wXalDVq7pWPnZ3ofHPGrPP9339U5fcis18ZU9Tl7Mk5n+5a6DqK0PUQimQOslZ///OcBIZ7NvI+ObKIWmVSzWEpW88c54Hu2PAC0SN5o/+g7W7BDa5Wnecc1qlDA21o5r81z8RmfgxZJnJ069PoAB5+kABjHkrWyOtra3qbis845dwYQzjjp1DZCVie5IFQQUxE8flZy+yyAP2I7itdhA0KOHfrPxS6P8uL6fhI5rmv/5rOMJZkaBVI951l7CNTs52H6khZQ8c58r1GY29hcwOHLl6/ybFyb76/RHe0P32POWmbSzAbfke8ZweW69WtbE+7482z9XGvrsdGSyc5DFPUDelv6xL+xJ4pB6cuyzNwT7f18m32lj+zacR/pu7mXjdyxLk2f5ppkhLVMh1r9AYQTWW+EkL3S7DZ9Ts8328h1T0DYlpRxf+XMmj3C+iKzxvdmvlsWUX/BvSkRVGB3ECpzHPTT+I7nAH9LHiXaOZkGBzDdSLV2XduwE5bHx8nw4RoAX8a0a73nFEEdBTCLMw5kijbb9ZDsq8EK9oLu+x3EFPh+cMRSc6vPbzScf4e4RujuhwrdhXyb7zmuPw0Q3t9sPwAI/+f/cbt598P26vnj7Zevnm/PkTyP13Yf5dCP23H+d3d/tNcQkjKKM0qt4EnaMzze0IZ4f/NxOzu/jNLoO5z8CB3ct+fdWQ1A02Sa+sDry8B+4jBPpMuGxyw0nZO2mOihLKMAo4tjF+ZH6fXJnWeQGKCHjsC6eAQAXEPmQUPioahDQRocbDebi+/B2pkPHUd0HE1TS/KMN228qxAFThvGyBoqwaX9yRj+sDempMbJa4SOz+AQynTZ3BpHKovz/6bsTZcmS4/jzKx9r16wSmMaM/3Q/d+AxkYSKYnizC3ox5AEiV6Arga6a1/GHnd/Tp4qtITmBxa76svMk+e8S7wRHh4eo2fq+PI57sWFLmWT52JR2hS9C7L1BzyHjayljwSh3caNkSNYGlVU48ac4ATHIVh9mOiJSLJCNjVKbXtgZgtDflZ8ddMZSOgnKUQiIpe1syD3Wnd5M8hYDC498tAAACAASURBVMJqN4PQUX81ZLgIHfNTx9g6BTM5OIfn9cA9c9AEyWQeVhcqgFGBjqK5OAvtZ9hgGmfRsbX2wKxvHcwGN6639nC8qg/qlP3zP/8uawnjRC1uhAO25s6BuFng44Bd77winjp2FRkoIl56QfjxEVGAVltH9Gxguy9azxnRjTftIaRDyeup8R0V10M86++sInmqHWGMm0Wll9VVOEilTY2lxpf9wlwyxipMJrBL1qR9ixzH7L0XrS/0PgVkREIV97Ee2LXKZ3Md7gma8sQ2Qn95/epQFGa8pL0mYN/eCJ399q1kXa0NDFJOZmUZVa7v83PbBBHQJrOP1+c0a2mOaQS/VgdryxUdR8aXeRFMOx8W1lgyl9bKMIZm7uKEPqyTkUNwmWZFowzkbROjE9HaX2T3S5cKwnlnqrKj3/PZc5ZfGm2D16495oAxStb8NmfKg/T55HrSoGxxcna2GfvSv9v+pM5rlaTrWAxIWgCgPez5UXvP3jM7WZXTmzmv0lrlzcCXZB6L1vNfBW/MnrO+QdLZk6xJAw4dFrKi2IWvfv9VnunzL744akJSOxwnuT3fruh3a3nT8zNUq9ZIsr9Sr/rkyfZN26zUflAn1b6JQbaXRauD93xoP4BKQUDmrHakYGoYNWFPDDQadbvOR9vh8Dp1lM3cTnQMJsICHcaswVwzidyLjr2sBu6L52HfkLH7/b/8SyhviES5nlWuzr7I3PKnzhbgRM6NiZ0olFWA7UZsl7RzAxTmlD2FP+F5V0GmZuC7Xwr0FsSo3eC5rD2zdID3BGR9+fLyb//Nv81cALji0AJQhHWyvsqeF+d+uzl70yKq9ZPYLd7H5/FvdBixtaHHRfn7fcYI8ImMR7/vOs4yq7K2B3oBpjDHv/xlsxsV7GqAapbVjHJr+68aBip6m927OskN9JmLnndmyqoszDyFiUOt+eieR+uKDwUz0gprz5669QuiNZQh3c9YfByUF8AnyOE9ZGyZszq+FdNizfP82BbPgXGU26IM2n/YTt3f0kEbBLffXMDYnWncO/sigUuYFg2EGLmwbgJmEvCiIFv/lHXZeuZmCwXcBEbObAN9YVkBAan347g2iCkzqHuKgPBPB1sCyjP7tkHPtbcyl6mOxSVrUaD/aA+TzG8DV8aeOeMZ+DfzYpCKXcw+nb96ACj406mLK7ulZ3DZZQo3Yo85I5tUqR/GmHP2pA/00Qu6c2sWVOCDZ0B5F3vA7wRn1Ndgbsq66GsG3nwO5htAOudmM8evs/YVDypIUXGrMrEquBggNYydBpKWQOlfprTrwyXiPLXZ6DMIbzfI5b0Cd65RY4dzq6ueTVOJH/0ae8g6xO80s++6ahKhZ0P3S+dYEILAH8ZBRCLHlgSIi0/z8zKEb5Ih/Pv/9l8ub17+cPnFZ48uv/jiyeUp/XAGaDUgvJE/BIS4jLcJOiJKQXbgRrKBDzjsPtyMkIwZwrfvL5e36zUVY07WkI03ueTSTtZzZUhSHP1ko6CaXpUIrfVrI/lmIkJhDD2DdH57nLFJiyKUSoLhiwiFGa5NeBzGJZSaaW5bgRZgN8WsQ2QwaXQOykTdEAvVOir7D4rasTByGNx/0IbQHy5xSkWYvJbBqgFhaYNdkCLPZ3S2veVadxPn4+GjOFEpBk6LgWuJW9yWUByKSnF4XLOzRS9sV5DAbqqUCSRSmF3eMws0KGLGloxRkd04zXFUWxCdLOZql/gejBc/DS4e5LNuLMbjnAnSuWSTcxiwoXBYPARjMD7JAjovoiFcIw7RgoEjeNy/DfCtjxLx5V5i9NdI23pR7r0ZMQKmGx/Vu9kOIpkU6Gqpayza7bgzNkFN39WhZI5zwI6G8HGAUgEIA9KK0PTQnVRN/s7PP/zjP8RgkMlHaAnj57PlvyJpo9vWfS3N1mbq+d3ouoxfaq+WaeU+Etg/qAoif859Aa9Gr4Flueo3sj6a3ugzJsu+4mgMrmi46/lAgWNbKhDTWtQCRQn211Lg2soF0asGnzptUXU99TgV/eR7FEmQBsX6MzgPxWPgCl90nnfXozbC7LJ0O+shdKxyCKWR7P3jgAg9eJTRgA3rAcX984B8tw5i5m1qq9LaHZ/OO45P0WbWVZyxUFzKSOA+PRSZAx1DnpWxil3CQR5tvXSjjpsHKduEAMx2C4IwrF+uffycMrxmYGEaZL5Gp2Wtt4aSbEMb1Ge/krm6UQcsgdeEbVzn7SEL/bXOZCmyqz+e4EGS0GYQlpE2gC2N/roeRP25hoBRbVKVrZlz3kNNZ+zawBL+LorvmulhXtuY75sTI62QNaYSa5Heor3JUr0pLZP5pq0Rz2U9KWMU0OX2nQABAQMJjH/EeW2roVxvPTrN+Lq+GfNQq9ef1bMnSrrrN8qYs2ap8RF0y9oEGHr3vuUbs+8CiQJpccTMxN1rYCTISc1rzobRq3PWDZUX5Iud27yY1YnNnsomIEQyhH/4Y3QFACR0pNOXETu4oDLsmc2v5+PZ7npmu65jx06MAZ+ZOeX31KLZQgbwRkDBcotkVka3tk1LKNyryXc/ct+MwTnr2oCzYJtnQspCoOrRuinKuw/jyOOQe0YmA5Q+pQ2w+bt9THWqtWsqEQscXzdpbQ9/rJEjkLQGlf3AawmG0TLYv1XIVkMh+2yZXFvAmMXwzEmwG3CumUVBIZ1ggwvHgGdnnZTGXEf+AJcOgTf6Mq89FmJ58xVZK1w34DqteG43A+ma18cQMIoS8fQfBAYPQbWt/5xVTd4ethRfyiyfgM7Zfpx9so7DGBr4yraOmi+gjT/bc/0q7aprOOdcooRrnbZnNvMgYCaTTKA24NPqvlOXDSNiTDP8GgKXZrDWd3KJA96TfT7QlO92HcY/sD3bsqSMtWJr57Xm2PB5xl4wKvthdsnPRixpLaU8t107XCfJmX0fNiyB9c4QPqe9O9eG28orZxaB0t172WecldZphw0HQ+YoYWuv7sQbEcKsT+SY8uwqdWOHuEeuwThjA0z4yCLTR+CZTJycz/36He2rK4DiWcI96GMTRKO1wlpn/xfc7pleIL+toFgX2Eq/67s/ftcWWqeznRgl//65AeH3vy9llICQDOEvP3+cGsIVIjZDCAKA04ZhuNy83IEC8xMBIQEgwjLUDZI1vAc94wJSV4qF0W0P0zmn46hnkEwLT5gkKHGQoiJxil/UwZ2ox/jHZHhEKIIsvadOsTztoKSntKtp+6Nn2CfIiofaOSDEQalzd0lTURBNUcMYqb0O6hNUZW0K+AyLSKEQqVhSV38qILSWJgZ96LkIUIq0J7nLwc61WSQJaDYGBLT5UZAmdNMaUeZCx1TUryhXldRC3/jQZsNSWA5RmdG5uC8obXwu9IE5tiJmQR5ftPaJH+YgC3fZLii2BotSFDSooOjWATFvio5wHQ1zDocZv2zeiYVIy9W4GHCVbttg9YqcNpt6/Dl6R9Y4cgCbrW0m9mGQOcYYJ4J5MVMdo7bMTKlaE+9ZHWhogDOUojc8T5ye8M2v2V/+jqGTslHntYFmAY7L5V/++V9aC/HoYYJBnEidv9THrb2L9ZfdL6VYm33L78iOBM2qNDt7njEGOIjzuYCMfwiu1JA10GV/YTDJEjB/aYmyoKY1Cs1yBzElwN938Xy+5gEVY5kWKKgyQo/qgawDVSPNGv4x8yLIwnO5TnGg20+vT8y6iIMdG/QiDraZAVt1WO+awD0U2ms22XqLzNVr6oieB+DBQfeQ4busZ+L9CQgePqqCsnTS0cqYWww068t+nmk6O6SxQS5odL/LwwrRHGwMP6wLMno6Lwq0ZD3SeodDbFkes6JBvee0hPWxHqQiB2nVkL3dJvGADD10yxJJPaSiX5+oC2pTeHYPO1HYoO6gsEOZsfHaZMbbP9nLsf9r7SKwlP6vbWHCmOvMC0i0RrTgGM9YFLtZa++ZdUSAe878YoNbr17mBN/BHIJ0c+iacagJ7b2V0t91ZCZbhWaz1W3pUMfrvF9DH6Z++ARcqDjLXFJGwZmi2FloxjdvXr759ps4NMmwry7QLJ7CT8zlAWwlEKtyc2zfjZvtyTdg75tvvrn8/ve/P0okVDJkvOqgNQMa58Ta0Y2lAJ+ZdO2ugYhBTw+e649ZRsGoa4Zk/XxHvWQuCYqgjPK80mCr+FqKIvdrL0vWVBy02WbKG7hHgimVfbF3BFzQOSNq9+z7ApJbZ5xhv/rVryoi9PpNAbut97IruvYi0JB64K4F2R3MIc8vE0PQUqG4ZnVffxS86Hh++823uf6XX35xtIJin7Ovv/n6m5xXn3/+xUGB9vzLWTtF7/6udaB1GhuACvRhS1kvOJcG7swbe8FspwGhfobOqmdsQfkqoHvO1+FvrZp2mnE992bzTP7Yh7q2+uEZtFkJ+KHHhcZ3BVsEia5lLM3q8f3OAVlBfKLW0E6tM/Re+0q+D/WfsxK7y1kVQZd793Ie4ItYV9jerGTpmjk1SDVLZDDNOMtYwM9h79DiTGFDhAQ9H8068xmudwbJTQpk7yz4ldFhoOT7GZ/4RTcLHBtk5rmnCh5xwiePs974ExZMSqbepo7vi8+/SG2ka8Gg2b0rrbRUxSvo5trzumSn8XNSZrSAsayM1qxHVPHx4wYus8/aD8eSGnlbwpHFo74zfuaH95cvv/iyYMULfOmyivjhDPj8s8+3H18e7Bzttr4cm6jxQPdw2IhQyQda+jp2Qh0AkwqMLba72bjSQXkPrMCuk7a4Ip6I4ODDBxX+CcBTv49B19fNa2n1Uj/YYNN9xvmoUjfvKTun8Q57l/dHYG/t1fTZM863bl9oO1WbcuPypz99f1BGuVaTP/UZf15A+PbV5bt/+d3l7xYQ/uLzBoRMJhlCWkyA4fKHoDABIeg8B/ZfCQhRF73/0IAQfvayJaP2JXswaf9zw9lQQU4UoqD4k33PgN4mwu7mkuJnc1g/y2RxwMT5uHP76HnVA74pWp3wbNQFhBaeW0Bvra2BFe8z4vd3aVieZymdLFme1QQGGRsaZk1gaHSrC4ujOTrrkSEcchnJ/2VagqJl8zW1ncX0rkgKz9d0fHvb5YAeMt0j4kPQEjafnPBzMX5EZWYsoa6wMV3Qog84rwY/ydi9e5/rmYnJAbVm79LCRNB2CxNAaXbRwC53t1rQOCE323y2jmXrp3DAMrZTJhUhObK7q2+zGSfPbCalNOPWVJ0DQpEvUX7u1QyeaC2HWzJlK6iGmkEwwroCHHBudIw8yIIcr1G8DoZKZIxhJNFT00cD5zehsBQQLPqD4xmRH7IGtEOIkmkzsjp+GCYP4mSAJm4iUqtz8LMDwj2/AInrwzlkDA3ONLCs69Aah9aeA0LXIO/FObWtAH9PbeqD9g3FIIvoaXhzUP+VgJA5CnVumSqCdQ59KdkJiAaKSKfwYBRN1kCnnmQN0xWCse0FdAvrbggYcKxEa8+054jK/OnPa9xOP6vVMUPXeVn1MO6H70r2LS1DFoDmPlsryuuhKC4gDGWc2kf6OJ6EQqyzC+XkpAbqgSiCKEU0qOocxuxZsompXautyAGXuuSXCWY5ZBIQri0Kh6u04I9AlGQGyNyjRtvMTerm7pC5bM2aNunMPnCd52DeezJfE/KSXtj7xBm40d53UuZHy1E0iH38FwHh+p5hN7FvOLBpSDwU+KBQTVxBxBW7w1mVIGkZxASE2Owb0K/a5xYnlPusCvGDjFX28pBeqcVXSn17uGHDcRgNjl2P2iAAB7OoZHYYd4OoMC1gnIxmGDBhTph1l7YjuYZkrX3lfQRFZAlxDglm+J1r3gxhE66106UL9lwxS2zW+KjDGoLtevo0IGSOGE+zMMnWbK03QK69LlKOymOddfaUWW1VqlEZNBtbh/xVAAzOomQBX7+Jg88TcJYnCD/1b+PeBUewX+wpsyGMG2Ng0JCMywAM1ivz3gxAgwF8DsCdOnac8xOnSHai1xWkPddVCZpA77Ifq1l8AkLWja2DwuAJo4k/rSU6Z9MECI8ygwk4BbgIgH4zGZGxQ4/MdnrTjinFmDG+BFYKj9H7EYokNoEgpPoKBRA9M3vOXwU8vDfWsdn4nKUpwyg4EWD8ztq/LIjVLpkJLUPgykoJU+zwhXqeMDdmobg35iNgHxRlGArQex/cr5J4yjAKmsSevX17DQhRqv3hx2SIsQ/s45zZ54BwyQUztgl0FxAGeIa2ugSGAi9hFSEoRTY9bdlKBTUgPAD5OzR2b9kMeyAsgQkSMnecEYqMJbFAbeydnhHxl270zOMZuSa2gSww45AEytgOXId6SPZ9at9evT4ALn3e+sbNTCaYGLsJW2RZEYEJZ8SxFmCbxNdBKZ8epOgPvI5rpvgd8+GYmljg82b3zB4bjLKmODvMhlkOxZwwlrRtYl1xrgpQ/GVA2GBIH0AlawP6Yw2vxIjvNChOdm/6HrmnBXKA1ASuqIszB9hNA7y2RWq9eACZE4X0AGJ31spCiTAa741N+bB2Wi3TSob4QwWwGFPGzVKbiHHeb7mMWVn2Bzak9NyWzbHOrStPguBnZQhfv7x8+y//dPkff/ufL29e/ZBg8MvPCAhRgOvawF2hfhBRGToQJiCEFvgTASFsvRdJZd5Ju4k71Pms/9lZxEJjy4Cy2BJwvMNhqoqQgUbELBaNY/xZnBoODAMHsCg6KFZ68EwZqJH+FukWRyegmcUiGvLfiySE7HZSJMvEuElGrSLbw0aP07LCVOopdBSbhbkVxUE2bikv0HIaTLLw2o6g3/1TAaGbhWtZ48R1uEcOTI2bu7cBVpE1a9m4tugh9wq6ahYQ59X6PgwINRz2QExz79VapZaP5u+RyW1KW0RKw39I1b9995FkvlkCA+6zs55AdpvHWhOpYyKAMbrJMr44JPRb99WDybYC52znGSmPMaUf0CizUmMj1T/aTuqO5jRgbDjgE/SHT//8aBfA2CkjHudz1LHQwO5XQj9G9DVKaFWyNcPKOEkjzprEGZojkk2LCuCMAnuAAyIbOhTg1lVIpdRx0BCcaSq2IPCAzfx/Qhn9NEOowqv1uNYAhlq4jLr0PBFAkUvuPTVz67NmgNVMZA9ejVbn+87RV4jvwaByeGQdDCTgPRwsHHAFUjrfXA+jxx4zWOVzMbYDXxhzPqfzrpPZ9XE7TlrBm+65BiL0aCxiLsgStI6M3ptmlswCsHdx1Bhz9q7ZQxwJQBRqCmz1YKP3Zp4KhjHW2LfIx0uRHUW7Qjqo3M5psR/pMu/ujXMNRMCS0elCvw6FtA6kgjai6EE7T+IbCZinuhgqygSwmHf2ADYhINMC1/Q4HdDRdXZV+Yy9PgmdWFfJvRgEpD3N6MnS7czqntdK5640+9DqVsOmYy6qWgBM6mZtn2q1Rdv7We4ltSO0udjZIrB0UIUW6BlU8h1hUbiuzlTNZYciJLK62u7lCpLJvhCsakuT2c707L2bdf3V118VvVVgI/3Dnhx0cx0CHVxtLM9thlX0mvEi0DP451kBagwWys6p00qpBucJvf64DvcAVZasiVL850CyZ0rrs2JXVtdeClop8NabCr55pjIHKgRnriaqho3EoTlEKlY3WlvRjB5OMeBb64NbZxPA6KhPrO1osNx6M7O0rTEtaMyYSIfmfQA1PDfPYQZeR7q1s9QqvYrgDG+y9YxZQcFIRVB4hozz6N8BtgfuHAHh7Fzs0LJWzDtBiOCyTCPmIP7Q+pfGN5j/keAdavNqHwUQBIekdUap9NbNgFdxbnOewFAqAEmwx9hKkWR+zb6ydrhHFJMrHFJVWwOR2JaJn7RXbzMeeX6CVajsq/9m3qT9BtS8cTOJBs5LWwrpB0rLa39SaH5lFYQuGJGVu0ddn9T/tIIKI6PiOgEQUIhen0ECIGwM99lSmtX+Tkgvgenr1m7yOecma4ygf0EW+0FgrkC+fhv6AG0fYBArkFJRrdYSShOsP1aqn2CU1EsTB3yn9YJ8ju9lHptBvZmzCFvg3mf8peUDDjG2R7uTzQXfyZ7gNT7fetmy57jutb1TA2kD3mToX9Cju+18BLcNNPicNXRpaSQbb1nDA7hPq5WnFSuKD9v6VME5GXMBCSdUlCB7Z0FBqdoGAIsAqlNl9QwXxNJXsabbc1HGAGPK3BwU3oitARi0jET/kbXKeGoj+IznBbaTObhmbitQ6b43UZB7OwssnspiVCtmzRlsw17A3gv8a1/x55uIKOsj9m61pjwX8yQ4IkOS85P3p50fdGzW6c8NCL/53T9e/u5v//PlLQHhF08uX34GDY2AkHpB+hA2GPxfB4TUgt1pDeGlNYS0oCAgfI1RCIWlqVfrNeqcFK3jD06/KVhToqGeJTqvYwEqy2tBS5MBaO1L2gRAHXlAQ/NKJ7v54gBiYNK3rMpeXah1WnWez4XYfCvo2Dl7pBGok1RHtwu4TmYOgqGw0gwxRrxH6XkWoRF7HZyqaX4aEB6HgDS/0cBYYCzwZO3GDTcDKLc8vcJQUrs/St67qj4x9qoL8l4XCvdXSgOqTx0PERvuI6jRskMeWnVwcTBac2WT6aqz4vjWSOq8GhCGgplxo0F3aXc6qmxKgxJRHOY/hv75jwfSo4KrDu01MLoKiBioFvEpUtyAeXOebAZjdD9OfIPGqvAR4OjEeNAyZx6KRZJq6HkWxiKcdBTDTm0+dJ4Yn3PtG85gKVaVOw9NJPLGPWTOmdvsjWXLGVcMBt8TtPbUm7JZvNYC8RxHDeVqEETJ/oIyGpGPBm4ZRwSZxlnnPg907eiXWQEEgzfuW6469829BiRZcHcWMGE94gxLsxRNZo1BAWHNpv9fEHwyWM2Kcj3GyEb0om98F9fLAUtwNwEXBoZ7wvHrOp3I0kROrGMy+8qa7PquAEKyBwtEXP/BTTeWjFXsU1Qz6+hjA7QLzmMciFFnC27RZLziFPwbZzHI/VBjHBMDaIO/s/NhE/bYwzWxD92SVhNrQxA7N5GJ2IrVYHKgc4BI03btmRlhX6SwPn3LbuTAhc5jQ3ll3HkeMySuNe1H9yzPqYx5na/Syd8e/SXZC1KMojZoH7NizgfNMftp2cnKmo+ONCGT7Ku1Beh/cZZLHw3z40Qb1b42m1ERBYVZrsh+M1V+Dwcw35+MbWpMGedSgK3VS1uWZaENVPh+KV+i0tYw1QaTNX13+ZqAcKJLqWN7SO/Kp3l+QAfGjblkjZDpYP+wVnmNdSHt3M/iwFfVtD1eY3uhG93uvur+aXsAHHpoTp6FUjXT1217iv1piYdnHWOTc2I0MOYrz3T3XtaKdlJwrOBjWw0AxjBuON5kxlh7UEMF06RW4zBaMyrCb3BscC0VXGAvczDRLgVnBI1Z84JxPb+qWMg1AOJC217bGsYaqnRs7fffzze51pmmBjY1Z+03ybpi72d9opyYrEazOtyztVmhTH5Cu5ZOxpjmXseIijrg5cbl2ffPci5cQevubcBoeuSmVAD67F0yBW9zP82stC6V/wL6WjpRdkGZRfYD9SzD7+L++W7un3s1O1s9gzIIoPHxnawffK6cm6nPo4n6o6y9r7/+un4RLK6dfQHoV9+a3pj0Ol1NZtbxauZklfT8uNbP957aouKsCi3TinUe2h17RqDvPe0jHgfYmmk5zjrFrBhn+95qhx1zAzTuT6Ahe4Jz8cS0UDwGwA9QJgEIrckePDjGu3tpwmQw08boEmDjOXjeCpNcS2EEPFW3tyVN9tXLV0cN5pUNNqGxiYkEIKQlB6JhO1ulv1sukWB3NFrWbWqLaUlz53b2aksOaK+movj8lAiktf2JbCfPZjPYZj3Zn6pecv6r8J4E0Zgn3Ac2gPngOkdGPSVjraPNdZcZtSREhXLHmGc4fPNDwfNmgnvGzH1p8Mq/odHzfSn3eEgJ1qPYOGwmOiFndg9rzRYaUPzNDts+j2eLXzigITYiZTBNcsm6MfmU0rBl6sMGWfsaWWfahnMdYs+xZhCTxDlAGDQamikG2Ko4YP2f+PF/PSB8d7m8fnH55p//6fL3/3WiMp8/unz+5MHl8aMHqRNMPHUEhDhLCMpg/O4mU8i/Wcs3b92+PEDYgoAQp+negwSEL0k7H2nZKfcMeW5/sFJTQMRwZBvwNehbNBInNCjH5Plx3OI+WFw5xR0+G+frmvUumnNyKKMwtgxgxWgqYhF52NXR8AHRyjg+g3vjOE7IwdqYBJITZrkx1TOCU+6X5+BmMGQYZCN9edcGYoyDAZS1LzrpPmfueQdfHNItMrkgfC5Nzp+/yNxwYJjFgnLAM8QRvV+aZwrUX1fsxABcxJB74ftZnHGKP8Ddrvoaz5Ss2pyZIGHLNuic8/4U5o/ieRjkNZTXwDDeHMLcG47DXwSEo+kE0QqqdFVW1LE38Jcue6yZIbEJ2NPTsX1rIr4zpxHnBkUm65sYFxwG6VUYRp4Jp+JAY9dfkA3rXLmhBRc0jGYxinQJRFyVG0td6rxaH8Vc2fjXbHg55K/TnJRDgWCnju3NHbzdV1LydNw1Gtb4GOhvY80QrUh5oIOZlAIB/Y5S5KbAyLiOvqNCppkk7hPD2MO1HPigZqNPce3sm/W71HjjaHCopD/pENdQjCYI43p0fIO0JyBEoIcahdaiWbObjM391mDymk6+gRZrtm0i+FxrC1QpZN1KV2ZyvFfHlLVN0MyzAFQoxnDQxpctOKvvFsAq6GUvKOab3/OM2JpQQibcIT3ucBSn+qtKrvsAR57rpT/UUGOuI+jEPBA8MCccECgNHhTqFf2LBnPwn7Olbc1RVgNjlUP2CAgVDLpmbYK8DoAJDXWHVpzS11WoZQ+ce/KZvfRQVxU08zulP4MynUrsDuBR7O5qNXhNND0B0Q5Yba/1G1eK+ZUeFKGSCbY0E9UMspk+nUGzeRVMuop2qSLc+vFSLFnLBAlXu8J51Uw2a5P/Uo9S8KPBm39YA8jddz2UKhpVvoePcv5FQW4BiBkzzhGcHUEF10cAx7t3ZRc4DQAAIABJREFUD8oc32XWxj6VqRNcTSnfFTZIgsaCLMnQHvUvgFGoOE6IZk5sMlecF69eJWPDGeFZwDhy/4IPrE1q5xgHwDeMM/elQIr11FwzGZrpDAT0WmsW6YeZ5zi8a549hcD2U60QS2uQmmVM7TTAD+cyYMXLF0dAH1AOEZfVyjH+yZbMoXZM42Pcun3UYRn8cM1kC1EIRNxuGR2dU0Bqe82dQYQGy6Uosv9Yi3yGMeKZAWdaq07blR8OWiRjB63b+SIYyTlz907qDtlnBAGCt4DhBtA6kQJbrG3pjT1Pr70ppanxu1/84svcj1R/rh1BuffvUpvGPZL5FkhzTScTNabTwSSI5D40w/YU5Qb6XdceyAILVQHGBjVTLVOkGZOyNUIrnPOrPeX77eUXGxG6dlU6BRvSl5b9t33CM5lQ4Ds9uyrk13PmSFTEptXRBzzRtmZPs3bwJ8coCMV4bLf6tldldX09bUHB64ooNVjsWAU8XxY2Pslsl+JY2kj9G9VEuW8AA3UFBD/x6Y7Sq1AeC2apvq1yJ9+fQCrA5lXHIaUGp9Yjtg+qgm0DvNR0poSgWeSUcc2mKXCoKrJnBnN6BoPIACs+5H4yERCVUfyjnef53JhNAkucKwCqZspgHVk7zQJCIJJ7CUh7HxZB6Za8P2VDr5uZk0nEd/KsgEbnjFxacqwveVpCvXwVgMKYoWfklZ2WoHbU0oIwP2Su2WP67ud+uQEyb93Os+qXGwMJkJqB1beo797Ey88MCF9e/vj7f778P3/3t2k78fmT+5enj6BzPLjcJZ3JIZeAsH0I+Tsb6xEZqESoUC0Rh7lzefj4SWoMX73+OEPI70TOODgM8DjY03R1bRTa34YmxqS2oVQWGY5QRRQEa9QJrFhoOEMGcrnmnP60n1BenkmIrO6UwlA6W9ZL0QsVSG32mMlftoDfdSEh1MDBdS8IAgczBhoaK5NRJR/oFrfjeB3KaDMCFjGb3icDyXt5NpEiHDeddlWL6ryX3eH/N8CIUtNEbqSVgnqmBm3N3XlY0SEdbJ0nFpV0qjgqW6CqW8apf96sBvdvjRCHD8aPRZss1uZHJ4DfYYilgsY4JJAhGC1NlzHiu92YOmOpL1vdJw+Nk2Mxf4Le1DVUMEcAIAX9WYfjVKclSSmbcXKmniaKlOzNUD6za2YnVC1LJm41NnEOh9wpWNIm8HUO892TepeuKyXVrO6nGV2DMkWWGF+eR+VKxhKDblbWuiPGhHWjuIHoj2iRxtuspFmUFruXvmhtQAIb6qrWoLooZsdOR4V1wfohUFWdMvTKHGjvp3zXfZkajPQ9miN59GtrHQvrUgelSqLtR2h7hdAz9hnsRLNPawg+ii+fyV5ew++Mc3iz3R4ivNy/GRzWKfNmprxtRprF7mHeTIYUMdZpsjyAHwuGD5oPfb4ybveurRqS3W0WERuQGoCJL8XBmNBJDurVKbnXpFVGTXL2L/XLO3hr6GnM3Oylz1/Fwc4XGQFbFSTzmR5pnQPez3xB2SELiK2zlYXBrPfgvCtM08yjLWi4XoEr1xr3w1gFvV+dGTeuo8f4/XGqZ4yJ2S6fwwbGQdNHB7Y+WefVgEGaj7TDHIRjJPBea05EwK/UoQZiue8Fc3FcRtXlXshU8WOtjjaYZ+/zTbBrABrXUzTEWlfPiwb4rXNSeZe9zVwEHZ8AFnMtNbYslmbBWYeivIJ8tae0IKmDKcWatZ7gdKBqnLV8d9WmDcKTUVsmKhlkSgLGZql96JkqhevcxiVB4ehboXNPLOfqrJdyFicQhVpUtxEbgZo6xyXZyrVewfZ89+zZqGZ3Wiv37v1HLVYCML5vmwUz/ARNseWpt6rDyM9x/6HoFVxpy4H22bSlk4EdrwvYMU4AR4CnZhEdU4PDT+t37OEGjS9ZtNW3cx2enb0VttMozCm1WL2UYLWAqlm72KfMWeuHeLavvvoqa++3v/3tEZSiwBoK8YcPh7q4bBbPT64VvyA1pm0XwE/YBGNSZI/ealubiPcMhDzOktwvyoX1m/jDmiALeACmE1oCFGPPsof4bmiwFZl6FZ+Bz3COch9SMLVh3GPOWBklPz6vo3sDHYG2JnAv4jdFcds6xKgmV1QobK6pFTMH/LQGc8AUTIm7d44MfEDJqaE2COu5xX2bKcIGV7tgJQwTrBEwijemwMTUqRt00he48ymwxXcJMGRPnjJGpebWx2J9q+58Va0sYFLqKfYYsZS3YTbZzkC9AuaGTSioEluzOST7FObAahkFR2MIogBsjWoFWML4WQASNtIosPZCjSBRQI5rS6/YorHJ+O6cwevFqx/Lf7OXI8rWljAGP/qj7EHWJ2ubz8uQECTm2vwe3zB+06i/BQWu9HLbGVmewXV5LuYWBqRrK/7kSi6yWT8pKWE9Frxvn09iE+4F8chQZgeQn5+xZ+JJHGmZYcZEhgfvUVdFQDu2PmI8BRjqO9+6UFvMZ9krrG1F5ZIFXq9C7om9qi2Qat7Y42e1nXh3ubx5lYDw//27/3p58+JPCQifPLx7eYQENegHAQcc6QWE0EfJEN4fz5pgkCzhnbv3Lk8+++zy9t2Hy59TY/fgcovCywR8tCqkJ876jkxhj2DDzMu1cL3cZhAw6wakDxW9aXN2HSacoqpJ3T3QFFECApty30EQqtITZGGHaNHqa0sKnZ/DqU7AMzR02Ugmv2hFjWRW0hp3J7i4eSNZOhwCaSEsuGuj3Aay1hxIn+K5TKvH0R5l6LzI3HDynOMYzMnBCXEjV5m1cu1BWhN4t2ecyJVIMQsxghWj9HSDVyQif1/xeWsbehhLaTJTIzpucJTAE6cAZcKXbWIuCtxs4oeIKnBfZ2XCIkTUjKp2dxUb8BDH+VBBNSqOQ3DjHCRjjX2rkZK+EeMErW+0lbY8aQ9F6V2KVehECwrwvUG47t7JOPF6Dp+jaW6ddxFejcsxb6N2cp9SO85zyiGJYeHg5B5Vhcx8jMZpwM39pmYDda9tfIEPfs/nmWNVOD8SP0lz73etixytAjEhjG2M3dRGbdIuTchntoZMByNAQBrYF61KAJtaPBzoGtga0VIIpUx0fNtDVCTUsVEdk/WrxPrZ0dZhgcrCszRg6UHmawkIRz3JXE3pl72P/Shnv3V61tyEAyCdOMhmaRzWL7quPbBi1EfVKkpKP8GKxDBOrA3WtQbf+k/uBzv15ElreVVOi+InCmVjHxzF9MvOVwmzWSftRpzt9XO0obkZUubOej0psa6N4wAbjb6Zv6r96dAoHpK9gRMyBD4I+FQWW3dEPSTiRw1iGPcAd29Ra6xAAw6jYi0pfFcQC3An7VzqrMXBet+MrHtPKlnZAKXq+XNWE841lqGUsYAdYE5UomStpwZmcy14xFyVQoh6a1sT5WCNMEKz2wWNSinVtrh2OFfYMwZIZwSb9cBas6aHvSc4xTM2+0DLgQbbZ2l295eUPWtcOzZlPcSuD0TovZXtIvBl7Q+LBpsq7UpHg2cyoOL7qixY4ZJmxGTQVLlWCnQDzWtZhmg+n5Eqp004GCxThY5gUgKfOozU6vHs9vMt2HknYx01RNo7UIKyOl+zcAaqyaQMdI2I0ZtSV89nQ+rT1g/OADO08NV/E5Rob7hf7gdbwbNwzQIC9uW1t1znzGfxHGFffP/sWdaOYKRzbgZd+nfsXjQMCjjwJ/XKHz5c/vDHPxxrJ+f8ZO4PW7t6pzKZelbL6GCt8F2yeMwqnG0vr1sDLaPA/cv53DO4gfkhBjUAAhtvrRfBL8+Dw8r7BUhYy7bM4DkF3ficDI3UkS1g0UZwr1IQWef2ERXg4vmjGAy752Vp7mZJ2MOMH5tD8RLBHO7NvqvMex3/oYgxPq0TZD/h67AOdbqrjs0+37hMd0JfgI+bee6ctvcd9kdbLABkxjCBKAyknZXn0hLr/qURa9M8B9gcsatjxQiSM59mqGRUJWj7QEu2l0e203PjHNzK5uK7U9sfXYUyhOJzr/8uYBLf7dpmfPPn1A4s59gE8LI+U6dfm9XkyxJEYwiSMQQ4IQAn05oscHz8qvsWbG2LOc6j1OauNVH3VFV+ZQ4IsFUIsSAC389zKIjDHskZ+a4+Ve1fASUzifp5ZlRLR64SMT+ssbCiTmvRZ9euct+hjNtLfOIvLTmihKzzqN8ZEPL+g8xZBIbSI7ztYTyjwwZ5RSIKxsOtA/zCXss0qu/VoLR27Ge1nSAgfH3NEL780+XLpw8ujx/cuTxEljhS8YiwWEN46/KeicFpB/VOjTlUBJCHB5fPvvjy8vrN28t33//5chdqIrUF0LGGHOjU/0DGgYLVH388arOYOI0GCDwUBBtfs3GYKAbP5u86zFzHoJJB4BSLcR1Cnr5gUR+7KpyaHVL4ocWxFWQorbCfz4YIRW4N5FHjWvYkznrqzqrgFSWrUWOlYPAcfBeTZzaLZ7T+yea1LBYWVorBCcDfl8PPgv70h9eTDl6RazbjatKYfL47wQFBHptqPbbCUR9tlM/qvLIBCYwznieBiwi2TIqc1zyIuR+RtCIRrYW7bqhmebPgV3uTgHAcdJ3rHvYvljmivqHB7U8FTbPXh8Oz5F6uKbqYLEqct0I8otwJVOZ8SNNIX5pxyhH3Cdq17xdFyoY7cY9xKDmIDIykX+iMCCYUib2qNx6Z5sqI/sUPY0CmpPfQQC+SzU/asDcqo1Nos56B50x2egXaZmSSbb196/KHb/+QtZPAaM5b6hYwQOmf1QJoDsg4Dyuy5pkUYuEZGMurJHPrj6RCcF1QvmPfIslu64rRwGLYVpid/bX6K7McPXzqWFlTYkaU9U+mP46JMs6nvlnSG+M4L1OdYOnTgHCiLD5baFJpM3ClIHt4mRkrFanosvULpbG8yr606N/xZRxwMnBQqDnAfnzx+ecHnS10o9VKMJ5QvYq6v/pIHKlI8KiXU9fsfRQkCWOCA1AUczSp2L1lFDmclPJmnsnES8VSUIP1EgAA5xlK3ctXVTBdlk77GcpXxAIKgLHmEhxB3Ut93Z3YBYS9APdC+1tmp7R1BJoAUBrIFWWufXN8dYSu9YpVhUxN4gKUc0DofhN5bra4FGKvlecLytu6Hu6b9gI2FE6t72qUvI/YmENorDUs2Lce8GVyqAxdoKEiB6l1Xb0Ya906Fe6F9+DUIhaDPYISpHOPI8JrZCaStU/Gq2g991cxjSLw2tgj0IN+fmmtoTZap0IgjEtJ2fv5AeEk0z2vs2e73rxHpdXP9LE4M6Fdn+l8Rep5X+YqWZy2cEh2FaW8e/cS9DH3Ur+iijmBJ15j/gDMGH9+T01Y/AHOOoAI7dzWYup+UPtVNj603IrRmO3K+ljP0nMmI+O+fp1kVKS68jvBCu0G6y0O+3wEwVnm/9s/fJvfm4GLIuFAM8bSc7Z71r6rrTMEPOBaPHeFphrMfjreAbAGfAakM0u1LBD3B/AZG07j7tVYG5Tiu2gLZU9F+GnZcB3U4zlv3oqkPc9HnaU1WNZp6ySfhTYMjuoH1N4pJHSW0Y+tf/nqaECelk7r3Sp4ic3h2qx5v992VPqCinYxrtYJ8nfWiX6A/Z25X88B7gufhu/kWmn9QWsxShjWmFzgxdZOuS6g8qlWm2tay5/1TjAzYFRAlOuxrvnh/QnKyZ5PrAcAhOdom52yd7iGDKWWHlV9XYVl+hHj39pSoUkAbEoVSxUvlKFBwoL3lzUxhsH+bnAtPVewTT8iASE+92peAyqtbCilVdMlEGzSvjYYvxEbqD4BY5qM2Ppoc92E6QOFulZrewTXWHe51s5H1sChrjxQvLa3db4ARNwrn2E/e14UdAKIaWlX/LS187hqXbRsRRuhDfSznBGl9NOODMbbq2b/RunX92OvmvAq0NxMMmcAn3Nvyk4IeDvm2bnnJvdatmQ94pyFU8/XNwjgP10Bqd0G8z+PMvr29eUPUEb/+99e3r780+WLpw8uTxIQ3kuG8M4nlFEyhP+7gPDl6zeXP3z37HL/Ib2P7l/eMhg9Nw8aJoseI4+zwgCxCStPD2r+Ohvhs6dP60RMDOWnAkKuGVqEdL1lLUpJbWbCYIXo3mxK1u3QVJymc61GnHCyLxRTj3ZIYNWsQoMqfl/BgHdZTKGarjE71z0HhKJsyRZysKa+oEiTm4fr+JxRx0t261q7eI4isoG2ISINvUxXkN3J1cexnKKe3+/Gjc8RJB5j1rorjdV5c2ssEsxR44FI0IRPRCjciIpJyPXXofNwcZMr5cu/QZmiMDkOPhvkDNidn5mRCJVkRtS6JwKGtjEoipWDc2qH14D3qnR5Pdzar81rYkCavWj9KgcPfzz8ub4BYXnvrKUGvjEYK14+i01oCM9Il0DER8+2zLNOfWiNN27GqT8yaMmCLUsxBc/KHLde6vizXow9jK6NdqWHiAiKQMp5T+3F2rAo3MAe7XhXqj/rKNm+Zn0b/OHQIj518wLI01rcomx8V7Jk7z8k6ChiVtqFRrbBZINT97rUNRFO5pV9rGhNs6VXgCFUK2qLJ2LwaUDIHJvJD5q3wDtiJ9t3QUDnJFYYaVntBRkCWcmY0+6Cugm4/MtwETQ5f1DJbBPAM6UFwzJ7Kt4mu7ImyKEkvv8QqpVotyq0Rx3AHBznu5mlStoru+0Y8RyqLuKcMI86o3EAobcs6AgT4TmCXFULFGAJMHMSkoqzl8xfGRZ8r/V/vBbmxdgYvI+DmKwpY91ApcF3f1o7w48gmbUmOuzcN4HSTwWE7jmlyOMMLwtvRt2aidSJraZSsaSP9t76LGav6ogc9X+lopW63IBWNoN2IcfyMl/JEoeSfe2NZTbK+hf2TeqpPny4PPvuu+wh7IpZgqyLqVUGkFt9lKh4hAqihljxHvYE8wbw8uz77yM2YuY8FNNlef41AWGpzm0TIZCZ85kzdkJPZtM3nd3XEQAqQMh4qWQo+CNbxgAnAe+dOzkHWB8HNXwZW56LuSMAoA41zvq9u6Em8lmBqU8DQmwZ+0wHL6BlenxWsVG2B2PbvpNtScQZzj4lq4UzTZYv+2VCQlnz6e/atVxQtzVqUQ+Pg11AKirkd6uG6BkYhe01UY+DZvuTMShy3fcfEkSGIUEN6USLBKxkNrj3kn04qe1mz6aspWf1kSGcDeWZGWd+pMBnX67m3+wa94mjyjPxHAILivAAWFLWwbNz34KkglxmTeLQLwDGxvBM9gPtXm8Nt8FnvmdspYBAU2X0Hqmbo97LYK7+HYDL06yhnudXhWuuxVjg4BtUcG8GYTI7eI11WCC9iqrMBQGhLCMzUNokHfacU2t8LyhQBeapMK+0gnkyqE/yYEAl32UwXVCRlg5dX9GBWHZV34zvExjKvl77GYJPs3a8l/FNe6z1RGYMzYThe3OOB0C31+gyfdLPPcczvwOHpc9zn+4F16Y0WKm2ghn6QZYWYKNSX0tCY/6C9cOtswTgLdB/gMjruXk9k8oEiBL5SZyy5zjn22isyx4fJRfU9+7MVtDNQL/z1TUne8Dz2Jp+tUSilp66zNXtTmAwNPNDQ6G+kH4b48h+zHilJVODvvpqTS55TvvcvBdQlYAeIS7BFs73rpkxmzaeB0BleUDYEhNkBDD6WaIyb19fvg1llBrCc4bw3uX+nY9rCAkGpYzevd3C7CguJSV7//L08y8urwgIn31/efjoyeUuBdoEZouQgzKsMJaHoxlvBt0aj1EncMxVvGLBk8XhwMGgsImvaoBVSPqod2DEBtrgHkMt4h75/snPN74uSp0FH8N3N4FoC0HrUPewuPZ+YwNKOQr3NxSwZsdKG22GK8HEQWmrIy/1CITFNLgLv5m2KiqaxpYKd3ZgEpxRI7DMY+SU47RUnIdx4FqlXRTxMH3O/YEWmgUJhz6KWe+LMhxp6dZsZjHPWDTlXrneHCY2lF7NWdPTNcShGlzaRFpHWkewjmb/Jcru93if5YmTFeobRUFF/Fo32YyINJ9mJ0sd1OgVlSkVrwdW+9YZOEqpux66ONJ1tKUGarT5Ln5vvyNpXAY5rWtVaKEUm6uz1N9rXP5iPk/ri3tK7cPQWx3zOIr2a1vt3TF3BKOnYDHbMYkGFVULLBw1hckGVsEtQfioZwUk7tUhffcuUtd57qy1UuVywK9OL4f0jUvQ1CiSpW6mQbKGzYMuhnAZLgu++XeQcvZoMsyg00W6rRVQzZWxs+Fxg/rOI4fduT7DQ+xMGU1AuF6OrSmtyl3aaigmNcPd9VZ6mIePaL4BDWs7xeq3bsdhYB74N/vbWgaD3Bzcb962dnZjdKXSFezCmeG74oBtTwaRTO8vGuCy1qEgAf7AUGhGnmuaXchzv3130I15T9WWG0wLCEj/SuCUjF170MU5nOATUywi6nt0dKSgcB/Mt3WcHvpSrZpJvFIUI36zgLDZxYIV0nd1dKWB9v7JENZ2njOEdYBboxfENMIi3X/SqK1XPQLNrT8P5wIj9kK99nLidzi6CXLn6Ork8l/WeqhGW/sB4ebYFTXGrrXPJmMbEaGpF3vP2BCe4avffzVFV5RFS18OrWf1VH2WqvjZ/NgMibaGeUjd0eMnFzJagAqsV9ZOxEiWWf9fBoRQt+z3ewjxFJHnu5jj2L0HD699z2Z7B1MfGYZmXWkAXkVJ6HZHKyl6sQ2I8d4N7AuM9JzN/nvf/rZm9Aik6nhdYq/IDrFeGkyUwsV3NuuIeEmpVmfqXhxs7ctARebQNk58LwyR9uothRdHSsqyIBl+Qmz+6rENxtlDBueuidTxc620DmpwHfrawEuBS2xdgJ0FhAQBOJyATVc13mVh8r0VWDFjY3AgDTLg7Yky6l7Tn0mWHJZPMuDdQ2ZQS3MvlfbP6XNbylrEzdL7ro4rk44NSgC5RvIB0pfpTiA2PQTZAIwBY/RTAWFtA6Bs/ZDYm/VoO6idHz4EZECMSb+GeWKvf/b5Z63BXBmFFL2wJR5UnbcZswa4sp1ci+egJ4H+esFix7gXrpM5OtW989zNNtbvupYclNGRBvKs6aNNyzU5EdGeCTcJYhvYxzecmi39NbEHKZWaTydYzfNgH6XBx8dM+5za19C7R8fP76w3RsGT1hzbZ2EHrTRIlg6AU5rOj8WiymnUzads+VHwsvNY8DtlL6uz5nsTDGf/NRERMbwBNN17U5Rev+4zqFx/jj/1ozzLPPcbwJY6qf8tlVcwKrZZf3CsD9sa6YOYLNI/lB5amnzpqq7TBrBvL8+efV9206jPrBv2F8+b+vHFBKwDzonobmxsK6bUxJJ+TzLO88kNCrF37ME/InwzESy+X1unP5/3y5YasMG99ZweI+fnBYSvLt9+1Qzhm5d/vnz55JQhjKhMVv5HojIEg4n434Eav7u8C/pw9/L46dPL67fvL9//+YfLo8dPExC+hi5A0/cFWEWwoHy8D70KGgLGJz0EkW1eLUsDsVIZQYsZ3C6mIgiiSiz70Mw4xCdBD31JA4iBv9YQUs9oAWlpSSymM1pW+kuDwRp/ar/6k+B3yH4UOqdgGHEYgt27LRiuvDt0sGsrChw/vo+DzHoRaZlsYBaiktMxPKPgfBpASB8zqProfXOmE9yGvrCgalRWHRbuHcNSgZQiR1d0a8+NsIUozYqLE7QpojIhl9aaESz2NUVXpPp5DwbgGr4jcPuk+JZriHTx9yCJUD7WEuNMKRWxydyM+x4EZnx3qZAx3hNjSJ3M7tPsRQRG4hy1eNugRAdFmhRzGzrhaossWjb4iiDK6JIZjAVPWXP/i584M2R1FkArZ+76S7YXKeP3lY62VuFMAboiUT2gElKdED8zKBi3KJgu8966smZR+NxxOH34EMVP1hrUVSnCWVdrkK5BLiUFZ67CFdyraKwbJ2BHxFZ6yER5TCdoNCnmXPXdBNQbx2anpjrmOE7am/sxeD/LT58DQoEH13wApYEb7H1siair6KhiVhwCfF5KnIG1DquonSwHkWvGjT0eStuUF7FPQR4nGS4QUen4gmscQjhh7NNQ60Y90ck2A5a5nSohc2nPOR350BZpBzOkkFo+CtWfPfvuAr2IFYLNynynPumSDC+Opv0Vua/OFVmVSaavpoi5a3H+6GjLHEYdjTqNvcY4JshlX5wobYI8AY92jePQX6sO/h1lxE8CQp7NNjSs+2btShVXACj2LDagNc/N5hexb5CkHbvObRzrd7RjeBhHl2A1QSMUrz99H5pXmrmnMXrvLaUCLxqos66kV5qtJkiL07ogkvk7AsKvvsr80N4jjuwp258aq+0Tle9YWz772d7geEOjjDM+xcerrWug/FMBocCRrImCagV8VP9LEPzkSXu5cV6sZQ73wjPlLJijE4dqdE+uRZas4intu8taw7nhxx647HPu3cyDtUv2WmNcuUZ6/k30oX2G68Rq18+IuueNmanUx50Anjj4pz6EngH4G8lsraba+qUj0Ji4Dhld9j/ZMu7tDPBkLY7mK5VUOiffKzAo+OKYJxO2LAiOKuOo6vanYIngSylwDwfOTnWQ3rdrRG+GMDZh4jLMNcETY4nPJZDuvRqE2ze5qpHTEnj3PvXCBpvSeQQtzw53nOoozK//5epvXf/ph3iqmzJDIoNBtfcAUqtZDhi1Per6N/Bn3AXfIjY44D80+1Bnm9l1vFkvUlFdm6zpMNTIhk1lncCGTPvnGzOFyQR8bTXg9Tif206tasL83vPn+uynrFzq9ls/FnXtAdrS2RPsLRCuaNHj+ACAh9gWJtLsrdlVzjICvmgeDPwM+EG98YLElEMhhLh+uCqvB9BZv16eTTE59lkU4fFfX70OmCDgePhKo4rq3zHWfL9ih6XEN/gLFRsV8M1L1tCSLUcWdf11sePsN94vuMG5XcCq7cD8jGy/lEislVcppo8jqMZ9MyeCGTLqan/RHhg99F5bDV1rCOuj2c8SlgJ7Bl8tYlQDTniuz7/4vID6D5SyVRCuwOxqm4/erY9ytikoFF93fVVgRibSAAAgAElEQVTjc0zhmesxT56jsrB4DteJGf7suTHbrNXPWrQO/ucGhN98ZYbwHBDejcroHc6ItZ14f+MW/SUud251saEW8+YtwiM0XL1zeUxz8/eXy49INt9/GFGZZgibuVosVSGQ1FtU7YkJSYYqbS4q0sBDVNyhznIaJ2dTFy1IjdgCmgYBUxldxi9tCJZp0agWYWj2BKeAQDGKgwkSG164OVsP0R407T1U9aZmeirQEmeF/y5IvTkDJCUA1LJUrleXzz6rMyFicg52WIwEIiC9QVluwrWuGMNxaAw5rjFshucazFVkx6DLoKiOT9X4PHBEFDWIOcgT/LWA2CBIRF/UocFhRXaCtEMtWnCU9yxLx/eJgoqKt71F1dZEMo7xg5L8Sd2C9TOMhXWIHk4HEDCahoqMBh8NhCpFrcNioGcWVDoxtAOpiQZmZ4GLZBjXXJegF7Q+/HLqLskSrRi5Ms2rs1ldSw01iHURMgEKM0/OkSIdycZiuFNX1toRD+MEBFNpw8CZqayRKG3UMWumZNnwKbpuGaxGt0g144WhSQC34usGoQ3uzpTAor/s0QbbPLfOm8+e+xi6GodnDiJ/l//P50QqPSzNsMUmUDMz6pa017Nhc41xyKhGKqiSZ0E4Yg6BqKjIX/chFLtKhetQNpgd9W+ZI22EdJID1JjwjHOPQhzr0hoIxoiDMnt4dC7n5+PMyK2pGrbQ/2AZnDjT8v915l1rHc9K/JtNx1ELPfT5+qpNzOSoHbl/P8glBxiOep2sBkjuXdda0NwJkAgqZB9tDYuGd36rfhqRJqj+U/SNY7GgrAF7szl8Z5+1e/McwPQ+rkFg7UNRlNi8AT6yEwR9pPvxVlH8MAiG3MfVWFDZ4OiqxCmCm8N1FPIo2k1h0fczbjhgEaZJv8W1alh/sRy6A1eY79jHCUvwDFKiQm0eWk02L3S3J08T4KpKbUZCmyG9Kp/bWJSCjP0tQMq4Hw722Alney1Qw/dVxKr947AxODHSPLMGTmcFX3go6v74PGuOdcAab4Z6iqbpPdssZ+Y3qsXN5EakatnhZlFrW8zi6LQyZwAiOG6AuFIbWTtk6wyEBDrPjAsBTZ4vtbFTMme8Ql0F0FDcawwDbBzX8Ef7HFA6DKMCx2YHceh4P3udMZHyaB817BgBr4GFwWr+S6AWgKFrNONhXdhongWl3gcYTzC32ljXkp8VSGNNmcm2lCXDTDA0Feru6TJFDpr2eqaGnjfw3XFIXdPqxGvzWtMaCjE9MclMZH907qXdc2/8jjOM9cVPHdYG7ckATRGYcajKMyBN3xeQfLVetsmJvdv7FLnq9Zqd5HOC7qxvM9SOl6Aa+8CxlKbnXDMHlktUZX2ZlImZEFihWkqfXH0BruVzJRiJGuZVdCh2VR2LgZ5msOx5aGul+sFXCmiDlWswIlDIfmGuWXf8HTCCPpXchxlcM8barK7riknxXNiH2IGAshXCqp2sfdWvNOCIQNPWfM7MgZPsJzKnpbpS40g9eoVosjah7iKouARHGDpjHDAn+FCsIUUHz5nEiKx1yW2MGzG012HZTIIXbT9UURcBU/eyQbh+oOsvAeVAk2Ylba9SYbVz8oL3yThzbAEFeXbaZNmnUf9R1hh+iOvWJIaJGP2D9HtdmRw6KoLftoHjOfg7z8e57d4SwLbFRnVOyljSh2BtZK4jONm5JZjOv39WQPju1eWb3/8ubSfevvjz5cunDy9P7lNDePdyF4WhBIQ3LgSD/LkRYQMQ2NbBZFBD/7mTDCGN6V++epP3ETxGodRMyQqoo8y2FHaM+dLH/I4HYPGHvjAdqBi4oUxRtxryXHSuhrSTfZW9bf+sN0dtiNm+OIAqI402lT6CC+pwto6sw72mgNkM3BeOQZDSNB8mbQvq36Rhw7FOgFQmDgjeTyaBg5+Drg5q0X8MDoIMGEMWmGgpRhGVsfQUXOCBEVVxS4qXTr3cf7/bFLRBkkFoHPUVo/e/CyynEFX+dQ/sHlxN9beXIwdNA4/QuabYpHH1ULbINfQ5uPkgWj+UDsccWBTcgLTCFDrP9hJqZoP6jDbpNWOa7MqCgaI34+nH0WzwrgPKfKi8ymZJ9uZUZ6aiXw+mOjLKIWsoBCs4BNiUbPa2hXhd2nKc3lJ4VcbEaNAv8OnTz4oszgENQkbWa0ETm7goe4EOledi8MYzN8Pkukrw8ejR5fHjJ6m/jex5aoqQGqdXT4vTW6vWehFrHjzoOURTO/r+Q+px+EyzYOyj0gv7f1cRHAGIKxBRx4P/9UCo6pm0N3v5qfoHtTKB8ERCMO5RV4R6OKW4BBGwBx40eDm3NpHWxhwwR6ynysS/PkQqyN7w2pGBDJXv2kIjDiAqrbEftw5Bnoy1GfLVrFjbwrVYNwGnTi0fdDqk7P3yF7+MDPg333zd1gpznPgMY4IdslaG67HPCSbJwuo8mflNc2syk2/eHoc+17FpOPuTdcF4C7yoxgfNt/uiQQivq2zJujnW2Jw1HUGun+zerVupYWFeAHBY4yKwvFf6ifslByUgyeTatbHsiVBok8FtvSEHFc6ZiHZQ05PYjhnx2ps5o8t0KzGOCBevSA8MMDHFXBUAC/qsPccRNLfGWFS1aswIfW3PL3vL91REp2PnH+vYQnucY2LmyDnguXB67TXJjTI+Ya/cJ4CocMU5yOZ67GVYMqk9BRglk/bk8eHkVKyggZ8UOFVlAY8U7anzVsdGRTvX9kH7u3s398A1dcRYi6xR7KoZ+sOWL4vMeKaV0tDnMlDuZ50E4AnNnPpaQN81q59oB2d1zq03bwN2FXCoSI/ZG8aEMeIZqG/C7psl5JlwmrTTsZmrxZdSqX2XoqkKYtYztcJhbhRgwC7at1AmAWeVdiggZGpkC4BlD9uXF7uf7GjZNzqQ2FsyAowlTAADEClsnsM6rFlXE3ZTT0BnuvV/tHvoGcxzmzlTIE4BFMEsn8MAvX7Q+tRuDSZAf9s6SBkPCkml3c+k/gVgYv4nGMI45/xe6QjnBu8HJGnm6f3ll7/8ZcA29oqgn/aDPcXegjklEKBjj+2CDs91Aqwg6oKKaCjGCAG9iq0+swJkW5mxMSvH+MR5Rhxk5y3PoMibfYUZA+j4+HWcJdiQw5aehLU4WznbuZ+oaa9E5kAR5u+Z/cJ2tX75zuXP+IprEm5Gnedj7PHrSHZ0rgtS8XvtarJD6Q9Nn9rS0pN1Jfv8rv242Y85M0dLNajgmiQWsOOAK65RghPOXGwHWalk79e+iXuJ2NeHD0fph8Jp3VsTt5nCPPajtEXKaFoDH1sUJd63SfTgGz0ZfTLg8VhePMchmIUC+M0y9bgX105igLskYlToLKlDarjMIH3K+ohL4KSPJ8BWGR/1bd4ezKazWM6ZCWawwX2wrjzb8L8Fbb/99tvUsH7xBX0+8TXxA+/GJtQvfBk/UIp/wMu13TBIZfwBlZgvXodarx7DGZhJT3FayG3/plfm+rPX3vwQGwU4SWyh0r+JpCYUGvBiS9P27K8HhG8vlwSE7UP4aUB459aNy22kRHEgLrcu71PsiQM/Cf0P1NRVZZQbfvrZFwkIXyDfzcEObzic5gqlRFFwzoatAxKMLdgxs/BTAWGRvyIPyfgRsEy90lSxzhUTGAGM9bQp4i8SUvqQBeBew6bJZjTSYwQEdbUPTe8isdysUjbRxGSykUnLTnXsLD3PpB+ICg4rjbDtj7MInmtyvahELWhR5Q7jkk0dmfg20WaRxJAg1BPHy+C8iO1BrzxRRg9n/icCQsdUxIwNIT1OtFFE2cM3zthS882kdDzkh4t0YXi+/vrrFmhDb3v8OAqyUuYioW4LgmV1g5ShwPeoAbRZwqh2MZd7BumyQUlWd5qAXlGV9VuS6io1YeDZEYjy3Co/SfnhOjjshwLa06fp94aR5d519oPArC8dhxyHK0bjPE6hH63BsyI+qVcBaQW9OyvgTrSIPRFaYMSRRit59y7jB83sUxVaviO9t0Y3w+C0ZUBrK8M1N6CW1x8UiezIu0PNTiMp2szzXVFds51X5F8wAvn4AAjjr0dtaxnyOjDN4htEihBae6OzLmocx2Hfzd85XKNMiKKn7WNO2e2r3H6z7Rwyze5WxVT01eCO/Y1BN6uRTOTAB1HgjOmYC8m0L9tpQCizAQeJPcNB6Vpg/kMZjsz+7N7ab0Bh4VBOtg6gy56DQ8z9bGvQSsW1tcYRqCgGsNoIEcUIkASgALmGutI6mPQ2GuBWlLgHsNfnGXgf68oWA2YPo9oG9X/7ymwNY8kaDqUYNDNCJg3SalMqjoF90zHR6Qk6TinBammCum8fNoiiTqMCPwny1wOwYFEp8QkqVfw8SXvzfAaA1nAJFor8Sie/BmgNGFjPqX/auDbIY66eV+GSdjo56FG4rIpjsnrpAVYl2oBpA9nM4DWAZFyaKeLfPAcOQvvZtu/Xte6vSKP0WjNijJ/ZcFFpvh/nwJ57R3C9LG1r1utQRdzjObX4dcwSyMLWeV3AzlrjUrgox2ibheyJqV563kad+8aNUJaTMUo7GLI4dezPZypjEkbJsZ67ps+NlEtpfxNH0tplnik96MZqMCuDfeOepEdzbirEZUbl04DQ2njPLWyRCrKuDzNW7E+DFuaWsyd7Kap+pQfb7xf6JXRsxpIxVuVP0RVZOdLQpAFnja1WVd9HMMJA66itSx86MnhQAp8f9UlnxpGZWBzOvveaGWUvNoAcbR1xjflERzA2mmPZFW09lb0+dhAfyFmLairB+w/NbjAmnNX1kSqK4lr6lJ5tcFuhOALNBoKxCwvG3KMG4rERCLntuqnJjm0pwFJBuhWTWD+fWtqCOwJhBV5by8heDmNrQbI+D/OXrDlr8+Wr+H88G3aRz8b2L8I3K1kbUidTMb+AKzunVMbnLKjdRfTodns7KzY4EP4I5lcfyH1wHbP8yUzb3/Puvew9FcfNADLGBkNNErSWPSB0aJylSKa90VovJEOIvaVPLY3bHz0+gLnr2dPWcbKD+GzmczbC8zHgH+JQqTls9jFnmm0nBg6HzbNaQ/08QRRBrfjYo9S61ny+Yz4ONg7P+WZ9qqt0n0wzcchJmIbf4X8Rj7D+AmDs7OlZ2zZP7HHsYnyEu3cC2nEOpD775s2C4CvtELDCBsiyck+bFGhbrWp0HOPx6vXRUifzsjWjDTceYC3ykwTKei/z/oAg91tSx3qUwu7ZKJCTcf2rAeHl7eXy9tXlm69+1xrCFz+k7cTTB3cuD4iMFxBCGT1nCG9CHU1u9xoQ3rv34PIU5OjDjcuPRNh374cySsBIL0KVO4PqNTqrX55ajHLoNUAfBYQxFKV46TxikBP8TQkvdKbRP5KeXxq7qEuDP9EzU+c4ykE0bWA/J8NAEofx6lSfFK+mNKqMPde7BOWgN8+1EWg2CzSE1W3xOgsBg6nMvghderNEVIaMkRSP0i1SjLvCcwvTRYity2FxZkhH6wpFZCIgqU8YvTSG6ycCQowExpNDj0VmTZmbKShV6HxVZJMyJyVIGkxoGnOQODT4Pjb9N19/kzoc7ovDCl70QbuYhHrrOEvpTSYyAdP9w2DXSa86K3PKOFn/wWeadary4pH5SD865uAaKDtmoudmTQ9EdI2li97UAKQY/umTBIQ6rlI6eV/pO/eTUcHIIK3cYmRk16G3sL4rBhAa8AyCvHjls7m37I85tzq20uTOmUoRt9QZbI0daOCyns16V3SDnzgfExCJ6NKKzw28pNRkX54yhB7uQZlPzVZ5Jut7MZaHA7nmvAZYzEcChPVzyrqeM89BJRASxz+9/N5WYGBOEPdMsJVAYOh8wIeIJnV/61RzwOMYEuBIV8FRFT2O0wHdaEpvHjKxGctIcb+qrmZBLrDL80+EgbEO7QoF2sePj3VqJi8GmnU3tFdnMNeNg10pbYM/D/koLuJYpgVOMxupZZxsfA6zMSgS7CwwMQMJ8k2bA4JzrvnDn//c+q0pHjL2OvjJFM1BT8sSMqdTuXMt5aCebfaA05ZyuHEvPAv3bVB5ZDBu384hynja0Jo1WAGoKyVa4R6uy++5JvdjVjIg3CmoAaQqc6KKcto0x8hMf2pYpiDovQsMxDF606bbUpW4HkIOBITdc2WLJAP68kWoQqwt92Nr6kpPl3pZkYHa2QCDcyY6ZqhSF/Xnew1iKsDy+mh4fGRiJ2DULHODH97HPRb0LADDNXFobVN0rgmTucB3s0+yXkZBYx0c2S8ogak5uvbzZfyjHshejTPTrIYZ6mTob97IvGP7ET0wGJbloOOTANkWSSfbkizFzkptZMR7Zvuzh6mr1Z4irhHRpXtx5pJ1Hf3VukbmReXfc4YQZwobxPV0nApiFmTgOd3XqbVdHTNnFvMXYavRrPlO7oN1ytpgLxXEQ+iumeajyTjAR4DwKl7LIuC7safdcw3YY9/Wc5Dxsk6d16TiqvLM589nA1+OrWedVi21dZ98h5l52QQ47WmvFfXDVzmrGD8z9M2sAACiklzF4HMAxPdyfUEF1Z8DstnIewFve3UWKLDVEf8GEINRo6hNhDaiFdFMskFK/JmTmrD14pY1cG98jjk51NNXr5vsnoqmW/vYfrKMofclG/s6wW3YFQhLPbzSX8Noevgo2U2+b3SwzJc+A2OGjcQOCqL1Df3pGXwNphg31k78uPl39o9zLRdkKlMhPuvm38we48E+ITP73WrDr6yGZq+ty2Mu9Z0TTM1XTo/h9f+r31SWEN+btm8KHk0bwTOc72mGqrXq2D7uRX/Pdjj6lDwT88BZDf07vvtEwHKeTqsDwNj60diFMZAy/2MBChwIpMRHTdkXIlEvkvHVp8e/kuKMD6DaOc8HIJB5T+18bbZrudlpKPr0y/7+UCZuwPYuDAbWAUkObBb3L8BWkL/iivpRzD0GMiyA+VyWojnefE71fta/869/wH2EtbMWcZxVUuG57wTjSxzwvc4t2Vr30r8+IIyozMO2nbh3Jy0nbt9MV/moi5YyWuGUO3dAFiurbg0hQjLUFP7pxx8vj59+dnnw8HECwhevXiWl2iLhNhk+14dk4y9I5O/ngDBSrivKVx49NRQqAgY94ZDY73S8V5gZVHB0r1CPJrEeZyJ313vi32Y0QsNRkh7nbbUTLLC0sUDlLMXa0Gyo5bnkgMqhckchhSsaIJWA77EHTCgaU1216J2J5e8iH7mvTwNC+qZMQTBjwEF7Eq/RMLIIksUaCuRh/L8LCEuzLZ3KAttzMOFGTjp9jnWzWHV2pOL0QJDD3H5gps7rkEHf1OHHQJFF/fFw+kTpWQdVmevGi9LcOON8h7z1IIxTzBNtLNW3vV6kDUgX8MBKpnnGxvdYr4AzbkN47j2Zr8hiQxEojYA51NDGGTipD2rAItc+lU+vrRPS+yulDpqYjl1EHV69rsDFkFcOdmkzHjJSL7m+AXNrS3nHdUw8TLi/w1CdRDaCwo0WJOXXOWYMUkM4pc6DZjzk7wgeMUL37+XwPAMYvF76YFszSD0zA8hcIHSAo0IgnbpIGlFPpKlIXteHNW9HzetJ1pkx87BMcfdoTVwrFOgd9g366sRLxzBwMyvOvpQudl0761u4eiDuAUeQzW9GiTHku7nutT5hCpsTVRGlDtX6ciMOJePCIZBM2/MXa+hMtuHajDYCFqspZpxZG22pgGLctU6L33NgVQiIP+2VxAFoNsEDwr3CQS2Fv/SV1stW5KaBiIFzD7IbCfQyV4ih3KyMNt/ROf7hcAq7rzlEW0QvnUxnqdS27p2cA7NbZmVs8My6i5hY7CMgDBSaZglFdW2hwVojqObcyLj+WEqcIFkykKeAMA7SEGK+l2DTuia+D2efP9DAGdsEDsqTD1TUeYtdn5Oio9GACofrTRVnk0UtSEIGIj1ZX77MtQ08nBvXU4IE6nd+RIBtjYYJTuIo3s7aL9W/gRu2RUn7BAYTVmE8Q22aHTWDjTNrr64EKtil9UDlXhTwUBWX/VuaJU5Ke53l7BF0VPRloiBF3ddsemwJvsPMhwEegjPYPIL5yse3N6oZ12aYq0Le7CFBaG2s148PsVYwPzcg1AlknLElWcNhP9mWos8mhZTXBboS/K4fGO9pgNcMxaC1j2j4FaR7W+XujXVVJNv2iGu4h1jjZoqTPRhYWOn5Ovd837knJT03OUPxTyqmUeoZ12qbjPfH9Q3AeNb4FaNsm5VhPYaiTT08IjNzzG3z0Gw9TcerwM7ritGZmVI8JIAwvW9R7UwN4vMIC0ZlNmUPpXuyTwy8DoG9TwLClPHsXD1qVsmeRlGUswBa6IMEfjmXp2aLrczYp+1JaeTxo061s/EtkOz/8XnW2blvLPZWG4ZYV8oY1odWFpRaC6UPltHC/mENMzbMRTQDdkYrBNM9ClBWe97xaECoz+A+xy5DFfzNb38zoOgKmpi1Cpizlgjtn1vgI4q0E+/D3wsrZD5vW8Dcv3zxBSBPs8kf0T1XCiB4q54C5772naDMvV2GFQE4Z3x9YzOZZsO0DZz1JodYG9ZaEqCzZq4iRdin+nUAoJxVjCV7XZAzCZap3TKH3333LK1+WMOswd/+9re5PmJqgDU8q5lOgXjW67PvnsX/SBY6+pplaPD+xDRLKElnjXrp2HxZd6Nv5y8BV9u/VlVl5pzxZr9yBmCb46MN3Om5civJCZ4x/z7Uo41dWn7B2LL+uX51BXreqiT7rwgI/ymU0TfnGkIKFW9ePg4IQeRvgbKBppF5IaMBetNMCDWEEZV5/vJy78HDy53UZtxMs/ocHqPSlILGhphy1NDLjtk1IOxglg4o8pbALeIU1/5y/Btj2gCp0bn1aDgGbH4zStIjWHgtlG3/raP+bxsjxn9859attc8L/OA4GpPlBpFiotIIfkEhSKnIp9mgNB9NhpCmoKOdLoMjyiwv2YO4Igyl9eX+R5syO5IsZ8ah0tGi+jpbNXbXvl9HsHig6q0hNFsmas/35DuOwtRSnOJJT/7bXiqZx0lVR5GQDNfQvQIHVcgMOjInuHN/pZ+wSY9nHvXRuhfrj1SYaj1ZlWb9MbNzrg+BlseYZL5D31rd23qwuVFVMQulchx4Jb+biaWmBANaAaFzHSXPKUrmoVKjQUa5VaVmT2sQ+juv1UCsbU8oXgcQwOE7HKW0WGn9Wg6NtXaQ6pPgGnnr1eZ5eNboFFU9I+BSVxVM4LAKEjaHzwbQ50J1nh9UzxowqQxBICOc0ZoUgRueQypUayiaDWQf2nqhtUp1kHnWKm2S6WQOluEdVSkByGp4zHae68YSJK69Sg38D70X6imXHW22rnx6aRmqpXJ9g7RmjxsQ6fhpR3TQj72SHn9Q5Ki1a1alz9qaoyPrNZpd9mIywM0WWPMRVUHQ0vUMwumPIuvuQRGfZhAraOUcmCH3fgMUrB6aA5XDhTXAgXgoUZJpD9W2gjLaDOno3Cb2DWfE7AxzX7S2GTTmMzUTy9xUqGdCY2tjIugi9S2AAHb/6J1WZ19nwDlMJsDi8W3wc60wgYvODaBThMFi+xAaa4/Q1pn3jAndLII21nyVGqqIU0FKha1oCD9gEPnvOaE8A3MtgJB65NFSozKKw7Bgh/UQMGO1aM6JwgqMq5n4OIz37l2+/ubrODK2WgoVdCrX9mllzFm7ycqorDenIZTRZA+7F1lcrEPvk7WY+7jdDDBrTOol61oKGDVGOPe1hd2fzY6THaOVyM0ALdYUcR3rzVkD7SXYen+BFM4E11qUF1HgjZ2t0JBOKg4lZyn1lAEMaZJ+YrMcgOaCslJ0bdnQdggqpxrcSBltdrStLRRsMYg0kLsCC60/M5sQmxm9g2uTataqGSNsR6jTMIAWABKoCr4wZtpgWyMRlDebVIE8X3csWHcEStyrqrRxzCdowvvLSmltno6gzqk1dswdNtj9y/VlCrCHSuutMiGf5d86mz0/qpDQvVMf5Ay82upCNoWlGWdw5wqM9kxy37AemRfGwcD7aDcVManuU0VKzpTRo576tD6sey8VtcFcwK0wkGqXHcvI/59qQ6Xlet8CpKxvvgt2kPfazGoDKtZsKNf4L6hvPv/xEHnRbp/3rbYOwIOf2u/uBQJY7FBKHdIq621skWdf/TH8vdI/8acF+mRQ8F28T2YO+wHAKcI6n1AT44uxTxdI8OxSWrmO2VPuk3WnrTaLx3vyGrWBq1vOmKaPae0tc512OAHTnuZ+tYeMTwI8bN2y7l5Tur7zYRshwR9p9zwfPnxFH5uUkH13rmVWUI09xbhi42B7NaOsXgZsvGubNkuysAOlygNU9PxNvf1NlJRbF48dZwxSIz8NgPocH/dDbKBO/HTrYAvwHksk4pus7UTWxes3BxsvPtZ6sh9Ms2lNeNawDrDT7Bn9H8YhPhT/+1mU0Xe0nfjd5e//+980IPzfZAg/LEN44yYI6YKND1A+m/X57PMvLrzWNhOIzSwHt5Q5AipMahFF1Y/aBDftHZb2Z8LS82TUkjN9jcGX2lTHua0hmKD6/Nc+VQwQDqpIS9C0Fy/bv47XHnVDcw3eqzyzznSoEqOuNNX7Pu9nQYC+QSVKf8NkCKGztcZJSeoczqOdeGDkAF3vKg2hB0H57vQOqVKQwbGIc7NddShFmgy0pP+IJrm5VNTEuIYW9xOUUYOWqhHV6OiQiNpLscG6NgAvRVO03EzcVZADNPx+uOgKwVjPxgFiY3o590FYZtB0NE3bsyFNhyfIIaswJUTrB4q+QCtuE9qk0T9UCc3xbfBaSo9jSaBSieim9fk9tF7WJM6P2emOQxEzxpJn76HWDJDjpBEIvcJMNmPOWl0fRDN4fD4GfpRKxhbjyZiA8uYwjGJU+xn5d66LMQqHHGQXCuGyCwY3Bk065gEkzJSPWtCaqArxRODoxxY4N+hplgzDze8VJ5HGqQOl+MvhGD0AmWrwK0Bg4+nQW0/1FmY8cIzYN2aYuBavcV/WDZ4bFoQoFJEAACAASURBVPOdBK8E7kHwb98OWsrf//jH9uthTDmw2f/s8yCtMZhFLAmGdaydMx1K6zqk4h6S4OsFJQ2YMeMZzeTFkRhFVFCEOebemcM4NUMUdfRjs1avZuBRmti1r2YBLcCuZpNZ09d1fS/iRefA1rq79JocXfTzL74IfTSH2ILB6/psFkbnhLlI/e5quiJgsOAtmffVU8SJ3GGjgxd7FIGgriMpMkFg16zeoPjlC+oiqpIWQO1uwQkdnr6/AZROAPY7/WunEHzM1anvZrIuG6sz0urBTeDBGpFaitOHrcBuY6+tLwwldhRKQZPY5CHP2EsFjvwMz2/t3FGPd6Oq0YoxJLszpJ1n/8d/+MfLt3/49qO1HvEjsiVBeAuKurE+UvYd6p8s/iEGVsed9+NkGshyDTIczCfrJefwvoM1k4DgJmq1zYLEuZy69ffPvg8ogKACQjhkXyJLnz/P47xyLprRtDefY9qsQDOJOsM6k2TkyUiwxqRldr2XNtiDfYJty/R7BjGnAm8Hso7jtAxhVEZ3npnFigjJmn+XvUCPvYrS6Vwxlq3fr1Jp7P6lDjvvZw0BQAQomJCENYpmmKR2CiJJ/9TmF7AjcF9PZwKmuxW1wZFmnkM7XZ1tQOZkyqvZQNAsLbRD1LGq0MXqcM2aIeMPzfDpk+x/7tuMsM9XNpJtWqbOO5uGb5SAhsxz7GnFWuyPGqBjwJhBnFk5lS4TJEcngEzrlaFhWYtZtKPn8Y2er/yedSHASXAhYKXwGp/hjDt6odL6Cxo1QkaIFt27d/nVr34VP4Ia//ifp+bzZKH4cY4VLgpl9PGjNb4v3doMoRRXrtfMzPv4O2F9nGqFBRVZ/1yPGlnmqrb8ZZIL3BfXY38JxJ3PhvTkHauKcY0Q0Nax64K1kjmgtQtn5PMfrz7uGt2TUSNrnEyj6uJjV3ldAyD8N/0DfUT3JGc1Nhs72jYY32c9molWAAtxRLJzjx8/SnCdjgFTMudz3Ef8foUel0VlfuuvNGnB9/pegCt7kcsKChAntXmlLawd9irrRVVSxyp+qzTFWpjDn4tfNUGlaz/MG7Gb7BvmiHHx+mYvGaOA37QIgcEwMR3mIbHKzVttXfToYTL03BM/+lSuK+aQ/YYuQ+oN1wtUoJFx4/PHWE+cEB+T84j710fhObDXARd+VkD4/vXlDwsIX/752eXx/VuXzx8/uDx5eP9y79SH8EMUQysUw7Z59470N04LzgvqSg8uT55+lmzh85evQyPlD0qjKJDeRo2OhbiUcdKqqw0pLaH0CR6KAaUOxtYRQag2YekjF5GDOuJBB7IAumjyux0mDDCHbyhc62FWda+i7ZEvnux8jUHBaZwNB/wx3Od9/7n2MejOlPhuTNHnTJWQHqCzZ7ATJEF644KzM10Jp080jHvKoXwWhxm1wUCzr7U5qsEAnznQojONZ7WEZqoMTAxeuFavAXJb428/ripTfpx14nP87iwu0/u9UoI92Lk2xlBkLkHzq5fZJPbM0VlI49Q1dLbQ/IyAX+vz6jR5EPb+K3jSbGfr9pr5KcqpFG/GaM1SpZ74HtP23q+Fz6wjA62TDSn9KtnaoncxKEO9eI0f0V2R2Bb5lw7CsznOGFiuVVpC60JzSIcjDr2gYjQ4du1Z16L6ZAonSpE5AXU8FeyfA8I67UW22Q82kM611qOPA45/GzTEWUrxfg9pPtfMDKmxiqeo3Op64r/sM1QCDTRFY3mGyMyPdsZYWGTP87ZGoTUqoVanQLxiDhyGBJlm9rkB60ioBbFY3T2iE8dcMNa1Q63bOb/mc0iRKSjSTJPrxsyCe0hwQmQdpJi5YmyDEk40yBqsOLJDfmMDly1tKXVVc83qixobDKf/EsFgKFE4aEUncfKSYZ0NKP1n9W8vn+dA+PWvf53MRwGNK3qpw90DsnObVinUIK9nXzO3FejBeTWwYk6rBFgVOWUcEzQty5hMEdTTZOlaEy0wI/LMPBwZlRPYk+zK+qHWaSywIvhkkJr3ndq02AdSOi3XF5BrZULtGPfO86TuIzVNz4ukgpyPYmmQdKZyxZ6k6fDNnEOMFXuPZz1nEoPqr/YHm0ZWyQwJzyXFGhVqDvLa7fbJDK0MEZhloWuLq85pVj8Azq5j5lvQx3k2eEj9XICkBoTadueirW4AZbFViD20tZIZbx3y1pt3DVj3ytgFdIOGNxrkOYs/asQBhlS4q82508R6vUhZ92n+rhDWMlQ6xgFuCNyWGfVcZH+YnSsLoOI9zFmdu9LWuaeuuQZ/GZuVABysjbV8YL60b8lyZd01OO85cW0W3wBvbZVCuYbV0ID2mjVpVsksZfyQnanxPZYRzty+/1CmQzKBrM3SzMICmqBEnn0ZNLMhAlus63NwGrrxCwDEZs+5X+wH7RRwUAOQD4DWrhkAsGb0KxrUFwg2cxVAdDWg2ufYitWqy346B+NVQi4Vt6q99V8KOpcarrI0Y+O+SjCM4vJYCrKttK3X2uTSnbl35tdgjfs2K5QkwY2bqb8zU+39BJiEpreWAPVzqg5foLmChanBTJsOGFUFbQRKzaxrT/k3IisRKbzbXr2wLJhjfhyvMk0a2OO7up9bLtGG8YwdzxemR+qRy7QJgDsKPecn9szzzfrUBjLNpLkXrIf9CMBbaYUlVecyEGw9ZR4EZtgJ5oHvU5gvtagDtLBrybSmX+wo4wMfsz/Slxx6eAWlZLVQk8g1jBPMujv/Um4Zx9qaKtZry6Wam5V1b+h/629hTM4AW7OzV0bJAcDcvVvw7/mLZgjD2CiIFhXpKSjDVFTMhs8KbrN+0sYugFKz8pynzRBWjdp6X89n/p2ayjEuBJMT5yxwdk/G379xM/eI33DVTXl3+cUvvmzJxs8LCN9c/vj17y5//9/+5vLDs28vD25fLr/47PHl8yePLvfu0HMwHLgEg5ebt+EkXT58gBKC0307wjEEfHfvgaSQWn8fyii2HLpoevSFrz1ULXLApZSQYcsEDQFtqv5diusjCmEt34Rnzk64AVwMxhzxaw1b6Q06tBwM3fQcwlWQ0+FxoTNZUnlw6r777o/NPKwuJht3nOrS5IoyPgYti+NbKpY/FY/AmLbYOE7LHByd43NKOcafuonRYK4BZMU/VNS0/kkH6UyDkYZjQBjK3AJKjHBpn0MST/8FsWij0KKe1sWJZCe7Ar1vzTo1vByOoWcMrUrvxsx1Hfj0S4MSMiWma8PnNnROJnBpfxFdxg+nhbkDoQqtZQ03ARM0DB4OUpDMejjOPGcV+ipBbA1ZHbka72Zk6yTrIJjJSaY1UsyVKef9jMc1k8JnPpZYT3bj4Nxfax5j8DlAlj06nKopwRVJrjMWgYuJrjh3h9Lgm7fJWKdR6ctXh2iFQESpVhWxSZZlzmSC0CiOlt57bh/B2sLAx3CCsq5AH9QzjhWO3jI4oXEtiKmybAvKdVBZNwRk0ol5jfugJUPGKrSjZtMx+KpipW/ixZqJKuGVjobwxuo8psCpcWQNkqVo8Es9VrOoXVP9rsztO2u1aOwL0tuam+/++F3GLzV3Dx8FtXOeQOBUVJSuEjsT6fy2ndEJOuh7A6FSb3dqFs+9QFVBMTS1eatt476tC02GGFAtlPSqPkr/YJ8X7a8oVQ+S9Xxa7RTPkAD0YFR07RNs0wKF16mZkFaV57SNxGjFQWTDDmB8XmR/JrORdiytVWI9sYYOmt2av7de8eUp2ENs6GGQcp1wqaPu0wZYpfmUMtW62Sg7P3h41LDESZz6MPdtAF5Ha1TIUUetcTpoY8vsOFcG4gnURq3FtigEEPGh2QdBOQMna6uYT+1sDuwJIXBt7h/xrGQQJymfgHA1ooxfA+9SWQF3KhH/Yg7elUKb77vRusGs4dWoCf6wh6FXlh79oMH+3pd7nLJuAIiVWYQyOgn/M3AnqHjuZRvEfgqAfPdBV5y6dWj6U8tmjQQwST9iW62sETV0qglYNUhlfisCwvxRP8l4AlrYcF4QsHaqtMWD2TKGAfeqSAtrrTWAOFU9j/J8U3dmTWG7OdvqSHfdSHUMQq8K5w3EcV6lZifZ4okcSUd3zTnHOPlpKUKd6gKdOMT2qF1tOfsfW8tY2jesdVjNzEeYwgzQiXbN7wRAz/R550c7bOBm1oJ1x/1Y29TztsFxejv++GN8LBx7qYvWJzI2Bgv5/rQXa71ng6z1hV5wHuBt69ygos5u1Xazp+bDWVKS8d8+5O9+R551rxkU8hpjnDOaoHT1XEd5xaHI3SyS906wSzYnmahlSJs4B3x8nHOL9Zcs6wSUmLsvf/Fl5gnnWltf3+bO5fPPv8h6zFkXtgnU31J4sXf8EASobn34Frdu5XV9PAIoMmcRiLIW1L25fq2yMfSRGS9BXIUIGY/DHo1WmDYqywJGAHB1odJYmQv9zAB2qaksCCXTrudHKfiAZgXYCf7wD+mPBxug9Wyp66azwEBw22WwfxVP4/xSTCsN2F+/rg/24P5BY5bOzv0QdAmml2K9bBq1poAkoYiqD9FyJPwThfrO7SXyvMtAXm0/fkXXZbLFK5vxXGmgTpxSWjvzRqaP5w/jCNscdkBbjSgwlnra2TYBKzOO8cG47oBXM+atHb6XoFKQyIRF7u3yIX6VoI0aFrWNY4GsXjTq8zCn5ptj7xAeCjPg5waEf/jqny7/47/+l8uPBIR3blx+8+Vnl88/ezyV0QWEbDoCQhRGUxBb9ByKaJTwIvv86AL49vLl68ut23cvtzgoIqtL24o6xW8SSPXvHHZYgqTD58iykVQJzOSMunKo0JyjwtFIamuGekck5Cqy4GIItXM1Po3im9UB4Qg9ZH3omBAGkclnc8TpXFHylZ5aZ9NMWhBNkMH0CrmXzVhudDOe0gHitK1exSjfhR1HeUIlcoCvRt56K1D7G5EaTvE73P/RRLJYhhoYFLkgS924jlEyfSsO5+84JTjE0mmtU7EXFPeWZ5oTJs0mmdeNH2Noo2kDmnNwLIpvoHYEbJOez0GmWAtoa9DRcs7NTCazNXSXZ8uaoRkuSkpT3MPoiaqcM1fZfMuQ6ggQAGko+t9miX0fyBGHWmv3GuBJ+zmMzPo58m97Rhq06OgWBSqVowHZVU1RY12kvgeNFCedVq53BRbYK7cTnPOZBDIcmG/eFO3eug6KCQK9eeba58z0WWSFsRfAUByDICYU6kMk4CqXjMEHGY3s/pp+i2yz1s+Oe4ObSll3PZMhhzjQvcd96DxZf8ABUEN9M841zxJ56Kje0fS8qCLrlu9jfpwPaxJAq23Xwf2IbDNWHGCtJ3hzOO8ARQn60ieq9CSdD+k/ZoD5PHuNw8xAu05AM2Ws3c8/+ywBNveFQxI1RMAPDq0HBJ/Mz7tRoao86GFxBorMoOvg9uArbYu2KFFfXYsPKY7sIxwvxgVgi3WBY+SP6zMUrVFYPfR1siMys/VukMr7+TGLZoAZmvh6PQnqcVByn+5ZbYfrn7HgvvivCK/9U/k+nFXm0h5pfGfqKgdyKShVdkVVR0Vk2zOs9tBsogdsbMaRgSpbg4CKNck6bfnBNWteSjK1vNdWPzkjRvfSkTJYh+qHw8DadN1kPgemWUdDAMHrBDNXUKprHptwZMMO0bMGBipGWjPJ3iGgjQM4ilxqWRQ5W3ug1LlPtIzxbsbmmi3VxrpXmkkpIEPA1AxJ62sJlqUQ8v3sUVUWdSqlZlmLE/s6mmbGYBm0BoRvL0+R4J9QiHXTcfimFWB5hUE9r+l0a1sIFCqSU1vIWkkgu2y3arkqE7euuEqaEaeYM5cWMj/8OWud76PPKEE71F7Wh4JG7FnWKmOVllqridZ28Bzp4TvRL95nXVvYE3u/1MoqdJNFuVSEJNmLAl05509tbFLrurpSntnzg3H23A5AOcaKgkqsTYKYr7/+KmOUso+dmQkGlqEyg1HV72am3PsGatok7s1AWRBTf+yamamy/Dnzx/gz9tYLHv7KDFXOrKll1m+6rtfa6ecF7Z8+zSeY99A316+UwO7Xv/r1QbE3U8g9JjhDOXX+y1mt9smTp9mH7Cmdbpx17h31TcaI8bHdA/9mLFlDMi2sry0I0mwoZzXzy5qkLAjnHTsBqBAQd2Bl/eEGN3yn+zX17WOXJCCcwNkVdGtmKPtx1P3Y9QFQLeBqeyqZCAJ9ng0J+gc+Fehr7bTAWOZoYLsgjVkq/x0fLYrzDRYZY8a6fiTneH9XAbOWhzkPDeSaDe+6LHOlgTYgdEEBkw05MznTTy1WDOIDhgWELRjEuXDtkXwtU5B2fGZUAS5x7VCO2V9LKrHXUp6yc10/SqA0pRsn5WA+x/jJRDif7Z69skYY67AzpFQvyGPBAVBpU5MkCQPJvufXPZT1hlIuIOF8mYiQYdt+XkD4+vKH3//T5b/9zX+6/Pj9Hy6P7t68/Ntff3n5xeefXdJ98AbUkZvJDhIQojZK/SB0Uf8A1MZQPijN7dVrMioPetMcbivMJhjkhjHMHDYKVUTcJdTNFqSSIfwMh2CqWqFdhEr18U+ciwmq4LyzMpIxmABK0d4KfKiCSTYRxJuJIwgMMrAeUExMNtccu9Zf1Lninq3lYAG3DmU9TMyAQQlIbUXrmzz0uKegmMgqrybDAC4BIapPMyqtlwN5LvWyxfIipKUIWPMSR3gUJ+7PzaJRdrSkO7DBzgIvOimqenJPih+EArRx4noHvWA0Qg1KUZT2/sNInZH7q+PYAvEECsuU6hiKbvHfZE/SeqPriUOI64kO+RkDmxz6Q8iknDHnOn/n4Fvaj4IqBqh83vofA2XriAwYGwwDMthUefWBO6AdG52wOkilj4piiuwle5GeSi34zuY+OZugTrZQMSDE2PB8Zp9y+E+SudLm0N1+bG2nLR9Wj5usyYqbm12u/LU0Gw28iD9BDtexNiX7aa0gmEPmh6w592gzZ+br02JqUW3nTBChAUIpWKqpiagn6F2NnAa0inQ0p25NoQ4xRi7ONA1cUxdXxytU0okJ1KHkcCq1POrEOjz0NlsNXNbA7ItBhAF0wIGh1rUnk/TeOstilTK7Z0ugjqMVFbuKVHjv3EBtnca8WZM42qvJiQjIxJt6b62Jcx4ZrzS3/9OfQzs67OMHlF4RhLmfOSZbCj2QQxUkuqBIqSs6UDpddbRL/Q1p9UZbHWSMVlsWn3SiTEeWOU5dwRTBBJ2g896MM7lMQR3zUnX4CSAx9gTrkjUM6IV9sq6b98XxX32lbTYaELZNTej2ZHFXz8P7HWfX4+Gwrh2PNbg8PGtawbOCWxXrOoAZlRTXxqbtKorQxsFfo2HVgQX9sreGUAMGMM7MHWvJLHpAoPV7I7gMm2B9K10DAg6cqyquWueeGuDnP7bR8Rxea+R1hAUci2Y3wOi91dG2hjaB1TsUG19+1DPLM+EcEJo10k7kXF2gYpBg5to1IN2L1ytoQn/a1vmW+lZWgEGq1+neqQOY2tSpKR9g3vY2/9amJCCcMqffn/1ylEc0+3DUVEL9nWhHHd272TvPvn92+Z//838m2E/tNTTVCFr0vIldnZ0Nu2RN3C1ESWAh1Xh0T7NHzcLVd2kQ2bYkdfh57WrDE+C9eZ1ggWBUH0THmCEBxJa1EVG2KRGzd2j5hNNJQCioemasuF+avWyZCNcyeNJemHnU/uGzqHZuUGGgGJ9v9YPn2mlBtKto1Mc+XoOxAlCuB/0L7DrZJ+5NoRzuF4DMWsQnZAjDNKuAUVtbNTscJ321ljzjuR1Y6txG6bVvXHqpZmwbvGCXzKyewdY492uvJCPI52ecQ4NM5qz+Y2ikO3NZH4wjy+O6fgpUMUbSxWOb09uV87zsNP0ozxL9oIJuV6A59nzN1GN7FljLrgsAOUXaKnc3A2p20YDeTCx7K/04d75wvQoEUsvahAFjHkA8rWlaMxhAeCwjtQV4BvdmfeIq9UqBdu5ZD5xtzHMErhRpiXZJ1xrP6bplz+I/YB9LCwYIuX/0veS1Bn4VhhHk4lkPPyj2u6woAkKe7/vvnx1+cYM+mCHNFvJd/JSy33gj4PZRftG9ZekN61uBsoDhE8TLuTzKd8Zkaze/N7mkQu5K5rh/zk/Gyz7EOfd+VkD47vXl23/5x8vf/uf/6/L8T3+8PL53+/J//h+/vvzqyy8uH969udz40GxNsoM3b1/eISaTgx1HpUHhOSC8XEA03oVCegcufQJCDv33lzdwy9fgOCl3EJ5Q0lDBITNTyt0REI52YH3hx+Fg66riTIRGUCpOUuH2JJyjVccARUSQvx9WO1D6FoNPcJcgZDU/oRgmE9XDPo7lnEsMI0YmKM9oTnGibt5MMMjGYGLrTPWO2bg/FRDqHNs4Wy51NilB5TbImRvOAioK2iBMuovOqmp9Z7TtrwWEOjz81/oCN1VklZnHk3JmHJ1D4alG3KC1VASCiKlPHbSfKjhGAOXhg7YyGP/bQ6YZrh6IHjgYF7IEfkc27WowfT9jgDGJFPhUmo5Aaxx9viMB8OijZk2bKb59SAKfnVkd3HNNJ8/N5lJqm/shiFMtLajrw4eHeIJI61FHMxU0vj80p9T2lGLLnLF2VDEzePYw5FpZp6ND8dygkqzF1iMsGJZmeVJr7JwVca1TUTqoQjeMH4GvvchCax4NCLScg5bx47CEgsChxoFxVhmUC+84H47w+8rAR5HtpPbpGlO1kHvkWZjznwoIMy4EPQgqrCZK5/Q4SD4JCKVxSUk60PYZVpsTQ0euAS91lp/w/1fryr+5J/tosW5CGdpe1/jrJLaHYANwPif1q21drn3H0oORNU+QkOL8ZwW5brcA3T2pQ8P48N0Y/LAURvcVYS3qP+p5QIkqBvMZnUcV5M5rooGSdU+t4WFN4RCwTmx1IbBi5q9AGQ7xtW/WeQ+lzmeN6nU03MuvXpX66iHHNaSG1eac0OhRnbkXrtNecqVtG5QIaDXDXOEnxz7Z3Sm3NZi4fk5hmoKLBR8FoVRok8lxrt3gvYwP9ruZgVKTpDym7m5tgszukZlgrP81AWECKJw6HDSovFFrXfC0TAI2CFCIgBA7S4AFvQ1qnJlgAU/uOdnYU4+0ngHXmmDrewWZco7NWTLw8YxxHfGe0JepK0Vpc1lRHf7Y4DUHN0jL9Se2wblrbW8d2mZrBcTibM5xYwyxn9L+y9jpOc6zSGU/nMghkmZV+C/rIPZmQm98J4BYALeT7D/74Pe///3lH/6/f4jt+81vfpM1GFrdi6q+cvZXhKY0M4NXgYjz+rAFU1geqYlr/1wDU4EU/nsuU2DMClbTUqH9MkOBRYPBPqrY2vUx5f3sE+4x4/rhEjokz4ZIkDWifxkQtkzCPS6dnSCsTmxBrdZtXgXEZGb1TIG9U2piwPj5UD8VEOr8nteRtcNnEKqZsJb+OEc61LnX2VzPkQDD25exgRMgyuuoY374kH2S349mLTivr1mKfxVtkwHjs2vNddRTR2UU4RsylrX3oeBHsOlt9jpUcsakgokocTeoNLstCBKgYn6KddFh2IxqfAUMPg4IeX7HsUBGKaB8jnuwtUSZGZQBVIuA1yK8NKFDP9uzukyyurEfizvF90WU5icCQhk7gghcx4RNgP+IcrXujjWVFgyjnFfgr9nZfq5soFAq1weQewkj7fXrZHq9V4VjXEeMKXOHiA/A/LlXMp9zf6gcm3rLsW2yh6jhnuCP4AS/4+xlLZCNbglJ+wNmTNenFl/07L9J9b+efdfaR2MEfSlZEMyVNdwFM5oQcs2cEy6C/J4/nwaE8f3+akD44e3l8u7V5et//ofL3/yn/3h58ac/Xp48vHv59//u31x+88tfXN6+fnm5vC/1kYDwA44zgWFaGXBAVDAmKEqQtPYdJENIwBjRGfjL4TDTa+v15WWQkfbLgMdOsBde9anOgIWaDOGKjD8Vf3Gzho4JVXLocw6PKKMhRlAkH4eFN8TJS/2HCALIRutuMODHATQVtLTIGKoXhzwqdDSrvRFj3PttX5kaiTcxkKIdQQODeFbcwbRw6qgmq8yGsOaJQ7EoaZGTKBiuju0I2MaV18kSvccAiaZiGIJYniT3DyRYhVEV+XSyVozMwd0aolIF4wSnAXQNv0ivaL4IhUin6fFjTCI20R5w/JhVZOOk154y2qu3dIwS9O3QCZK2eiaukQN+zowbg/FhLA4k8hT8sBHN6mjgmim5BkgePkcN1gQDPPBErvg+n/XImpDVHkKHYbBWLtSzOVkGF2YxizpCtVovwx0MdSau9YxnFF80NajXvfulxA0F89kb3E7cZoXjfHcDAtY61FIbXFdFr0FcsysHJTAtWdr8mSwmATkGDhSVw/izzz6PEbdWq+NepwQ1t4OaG9GNZqpEY4NkK4I0RI/7l7JqnaHz7H0r8iHVTaqqqrvsO+k1OoXJykX4qXTdsxiJ9Q6MgcwC7cp1rRM8V5HWaxrUJCh5+Sr7Xlo7Y4+Tlabwa7idTJ/09AjMvIntC40IJO9RVTuDGtMoPZkp90szBznsl9Xg9TOVjO9jjvhdaakN+nmmfkfXGn9Upj3EkpYlCsA3+mACpdtFhAlQWWdkI3wGM6bam6POizrw0Wy4X2slcaalXp2D42RObe0w+80Yx+H8pJ7a+ThEjCbC4B4IcLesS9HwtgniobwPD2IzFTkXVtcqtTe9R0f/Z10xdgTPrMVrbdI5a3h7tXutX2nWqQ4z82HdJGuM/cVr1i5xjyDo1LXq3LhXPwoeNkZHu47RA5PBe/4iawfnJk4/TtqAOO6FBuWcowZ/jCvZIqTJGzAViDBzq/3L2bY2PKoNG1jpgFujZl2toCPrOc7bYRNLYTKTxnWlZp2p+639wbFuBiE2M07qROKWJTtAjPT5u5Pnd587x7xHoRmepXbpfgGBUdoFBPuZyyHXHrGR1VqrdAi9/Nn331++f/bs8sWXX2Rcz89nRqGlCs1sctFkyJbtlxLOa4BPUtHMcLEX7JLuDgAAIABJREFUoBH22bt/zXC0xg1aeVWasadm4Q4V2rUL4fkCcMzWZ01RT52SmTaGZw8TICRrsVYAZ9uXYHbaAzJM3O+8dqZPH5870ddcT4dDfIDY1/6C58+1bIJsTEtt9DsyZ/OfBEq5j1Ji27+4Z+q1PQZjxtxe2wl0/hOkZY1VUEeFTh3/a03dWhds3VhjroaCmclmp2xphl/SOmjPCfZB+lqHJYQS7w95f5gtj8rW4JniYw44PNM4LTmq8nnnvrXOFdb6lDIaP3gsBAMFxj+ZudSNLulx8g2t/wNAE0yO/RtbI6wUzvWVcyVoJhExumr92P0c8eJYeynrIANJdhYbUICVeaFmn5q2ZOaoDR3ILiuM769OR/tuKtRy9hfJpHIfZurzjLT+WPJAAAAgk3FLzPHi+ZHxpC9iWDTrMc79RQgnrWBUvF8mdq+51khYMTaAtyaOwh671XYd2eMoma/VVuzB9mHjk54TCvvIHAhrixprFG9TBsSctZ+VjC7jCwE1/WQFE/U7tIucvQDLEbr6eQHhy8tXv/uHy9/83//x8uOf/pCm9P/h3/+7y29//cvLm5fPkyVEKVTK6M04V5UcJtgjECzy8eDy+PHT0EOL/KoyirgKMsj3EwyCLDx//jITh6hMAkK43MvKMcAJCD/7bM5/JYMTKOnAzJpHEAOn7+Akr+hZeWvklSNf37pEHHCMgwZZlUK+EweXewlHO1LLGpvynxnwZyhSTQAiVKIgEA1mo5YGP3vImU4YExQp7fXysbk2r1ugy2tMNBNnAFP1wf+fsTfh1exMjvS+2neSVaRaLckDWAZswP7/gC15RhpJo9GMPX9iRupWt5p7kbUvxhMRz/kOKQHmRVdX8d77neVd8s2MjIwsnay+Tg9VFkJkbFdDFgQccZL1dWIRKbzAPQ56zMQb3MQajxjfZeaK5rXtgs4Sm6SOTnnhCrKItvEcWYTLrkRFaWMIFVdRBO5jNq41OtBLG4gHlRpfmn8nsFq9gfz4cLpHYxPN8sBRaCfy/OunowpXerQlk11KoXUL5wBaJEqD3KCjfPugyKcePlJ907x8zuMZ+Q7VBjrHFCDby7AoXRCuCMPQnqTS86wbisstcI5DPuVVkfgjG4Pg0sNHcQAxbmdEnLFVSRFj5J/Urdy8GcezDmHrAvi5qFVU40brxiFjDXC99GB68uRoml6lQQRDmjWuWmBFXSI4ktqlUX4JRrYuQedK1Wjdi38qKNKMGe8txe3IvoXKvd5K6xuKs3Y+GDy0FEXxYEyN1RpyK5RjUG0GK1Y6ioWtjyzQ1fVsJsHD8XA2Rxu2vvR6mBWMMhPFux2iClMOPat1Jlg7KeZZB8R121Op2RAdcQ5RwJlSg6rcGVW3AUlcj/npGitIho06Z8lwSpLxWx/Yg0XQYoSDmhaE/xZ9ll5mH2CXKiDVjNyYeoc9FhBIvceCOuaSdUqNGM3pS3sqBYjDSZCpdMUrmCOohL2WaWCg1J5i/V3/dB/32SNoRU8+GnJPQIQx07E3s16RkzU8XxsJHpxr6hAwHgZbOEyMnWrKoZTPscphv6Cf91ChVpsg2FEwgp6bNFIu+l5BhU9yRlkHzTkXRdCJyrB3FE067PmldF4cEt6ZetUElXEgWkvF9ThDqcXUyWP8nz//4fL8++/TbJtxOfy5E23UbID1RtijKlF2/lVnxZbh0J1bOyicwbmcM2nAlQCIzAKzNwJBKkCyTlJ3OHExRcT477PzI33Ls8kz1IBTG8P1Hee0iXjRfsg53waUsSYJ+rj3YSs+tEE3Y9faHs6r98k2sDYjG59+vVUbNeB1T/WcKTWeL0AbMz7XevsqDEJBC904mRoAz9ZQpWTj7r2e9+/fH3PJelScJXM0YYuCb82On8fBEhM2ro3KOR8fPX6cBtYFtq7qq7yDmXX+zf04b9yHjpHU49qy0b9XM8a9AogmA9yaWMewdYOl05kx5D0imR+14maasSFpB7bWBowB9/r0ExQuyzIKbXOOtLXl/E6ES1bCkgz0WjNZxnEGQc41kAm4VYwEsFnrIsE/1VC5vqq/BwV69fq8W879UUcFfHhm2ygF0Fk9nbZfACBq3VBHx8oiKGcOHyCKtkw47+3Zc4ATJDumSBsK6Jg51qXKJmMu0v94WXyun/OcYHqBfX5nZTLxK1BandAM+8FzxZKICjkVBE8P1LXmwQ7xno4bn6VuEupyBFAm8mRm0kxpM+ZVHdXP451ZJ/E71orMzB3zqd0TLOFaoXIKlkApXm0wfk19l2uypraw4Oixj3Pe41vdLyslIjstCQora8kMfZgwQAaAKPZmTXuD6/o/5+SLIG7OR3r9Pm5QGSD1ZEfwp9ivMmGSOLFvd8Qcbx9BduqaKQF78zp1tNEd+aUB4b/89h8v//B3//Hy7Zf/fLn58e3l//jf/pfLv/vTP7m8efXicvmAc4ugzB2KNQ6RmCCh2fBkCHH26F0FHYbNH3ObthOvJkd+5+79qot++HB5/kP7mlm7x4uaPiZYwOm17YTUn0z4RGY6gM20Fc0sFRBHpc3D22y+Mu2l4DGhImLdDD2wdCxY4BjIIrE1ClXcfJ1DHAMJ0sNAs8D4m0V+9E+cGEnFR4qwMfHWOOFoGEAcjtiQQB3QNJNcTdvW5k8OeA2yKWVRgm7eq+qeG+hAe0aB4fdDtUjKndqKGmbuy6Y/AsIXLzO2OWgidkFg3d5UfKWHW3oOlVKb4v0hwt2grRk8gs5TDym/x/Pyb50jHI5s3tUrmUkNqju5ewwOB2ZqkJTFX+ZHeo2OXjINUIYPsYlmBHQqWCxSfhJEr+knhrxBJXVORbPZ+KLMfF5hgGYs2vYkAeQoY6mR23zoVBT97priuQicnz17mo0PzUskNlnhIXs6lTHMczw5UECorhnWit0wNvDXec5rAPkhe4z3Cz11bSOkVnhoS3dSTMOgl3WBNHnoaASDG/ME9qeggvfVYeBnOsHp4fn+fZynjNso3aEgKRgUGlQd2aDzM6au7QIEzdBIg+kasudo9/55zXsQJDs1+fgWylewIQEIB+Zog3FcllGvQwDdrYdrHKP056qDx7NwUEV9bIG7AbXCGlzDnp5B50/1tV1nVzrOTMD1WW73WXino/fWpOwLtFwzCIIa2dP2yJzSmxkp1QEZuzpkrU9ml3aPXGnGzIGOpj9nbNoCpTaxsvtlYDRI9jPNaDjfASioK1n2OIfX7qVAScYt9TCl+xnMM+YEMxWcuVIPD8XCgTvujwgRTGzIQDMILE7TgjdR2K7bUhGlNAsABRiaU5PgcVlHM/vYKq5nAMT7WxsbmuSbqoxqY3KttYkI02FrOHYs7ZXuJWiGatbamvaQY98Ilgj6SIHXYap673c5Lx49elyK32hf2h+DIuuNU/s+ahvrgudURdf6cucpczsRFH7P7LJOqJnUBEMDDAn+rGE+HLUATX02aWGsQfvkSdFLQLj5Tjbt1s1QvDgXDBIYT9WoBREEd1hvjAP7EgBCWiHPy734GWsp594ow56nKivKGpA+7/i5rm2HxHqJAFoU1mGNtD7NDLZZwezL1f9fg9CqKAc8iIBE15y1nGFDAUhPjIRxlvKLMFRo1Qv+E6CnProtCfi34mq8N+B7zslT+xOCI879OPUPC0waAAkeJ1gbI4F/G9hK/eVnOtNmWlkHCfrevqldnOgN9+b7OKYRKDlaWakySk1dxcVUaoyy9GihAZzfEpA2e5gM4cP2s3NPJ6OLP4Zw0tr9uK7MgoUlhn1KEFCRMzNRyTCTgcVHvI8gy9o2BTStKqxZHj/HuKjoKNjZbGuzu46bfk7O2p2Z2k19GPaPrBrreAVQ+N1QiUdHzLwEEAIYrLAhzx8F2yUAjveizcha2MhsYXzsH2pP2gAPo0gCPvCuec8BHYojMU9hsbyhP/C9w59onWqVfaW2yswA7AYUlA31/fPvM0dmUFsuM5Viz+OdxU1OlDqaLPDq2cku6hMYbJ9BXPUM+GxtNNoUDXhzBq70hKkK+HGIshXQFXBONpyEwsY8tujN27A8GBvVjHkH6Po8k0B5fNn15YRp4zWpIaekI+tj66x1jx8q4LU5VLm1OgQTFkoJ3FVMJmtrgL/z3HZk9afMQAI4BcT5ZQHh68sf/vkfL//5b//68g0B4Yc3l//9f/3zy//0J7++vHvzcpRR2k3wp0FhkPSpg1YFqJTRhw8fJ2tIW4qbt3AMb1x+jPQ96lKljZJ3AQlrbdX6fYQu0DQ+L0YRN/3/NKw4Vxg9U8gKg+icx6Cs/5zBomIA0kmKSJYi16CoG60ZnTcJQlloBphG4TWclXUPKp96mvs5pJJNmTPKIR7xnXHRm3WCMrDarDX5LNWmRknjqCSyPZyM+nugVOGTRcV/cH+i/X8lEHPqraTT+BM60Ci0cZigyLz4sYg3zVQf00wVXnvRd9PoLCqyQdyTZ7QeSyQeD8Z+hWnCGeNUpDFBQSi81LtYS1AKQA6YOaMY96g+fv88AXMWNiCD1N3VH7DBgrCeBAK4fgzmVCmrrngNEBIYTHmO94oDkOLsiovwHKkBW99Auf86Q6wvAi9aFMRw0H9r3PwErmujEIcRisloojyndROOGWuB9ZIM3YuXQYr+7M/+LM8nbTg0Emgnozj7fm58nrm9vkqX8ftmzg3UpNDx+TSVf1k1No2Uxoa1yxrBeOtwmuFiTPgMaB4BIQGfiC6/G2d8arBSJINwLSjQEPOztNWwFojP8Hur08tBu75iQd4QEkHMYk1uA6qkRvK6Ps5rytosx0JFPJ6RcVb4hjUcoYlJcIfGMiEnr3Fk01cD6xgcNWZDTT2EFJ3CXmU9nYLb9F3aOjbYYWzzHD+jr13HsnVTUfSj+TAUUMSDRqlKs3cCxgWwcQrWVy2HJgDLGlLrsGE7+H0Q5tbdtfZkkXGdxVFkGhC2TsjAgJ9JSeezZ9bBOQvGZ5l75oHMVUGN1mjXsbjWpykUg1OArTqynuuBiH35FOVARG5WG6RYgCwFwS6V7ZxD/o4zY8+21f6oOqrC3llg6AymuQ+OA3sUQ95DwIKsnfTw1FjPmWJ8ycDJAhH1xkk4B4S8F2uI52SdSJ0qIFbnJcg6vUAXlIV+FEGdzpeBd+YWG5qsaedO4Kt1swWi+D0yvd2rbTsQB2a0QWzb+cug0iDH+paAOqfAgzUuYs4+T6ZsPUqz56fOZ7DP2c0eDx39wf05sxU6sqYPEIq9CpAU5/UkBpGxniBFzmBaOk3ARXpveqLNiTPTgkN6FqbLO9j4fkFj7GdKW9pGwkArLKDUipeVwdhzZtpou6rk1UOwjCIiIKuNyjkzFsQ5cylLBrvB/rBWV4feDIDnA/N3AH6rM3PfJzAc4GIdlr17eWbXVgSnyD6MblwnuYIpBEP4HtgRFX8DqJwyoPH9pmApSCmgYnmAma6jbixZvrLC8LMIJgQMDJwEEVVrDJvj1Ps4/03GKO/Ss4yx4DxMELfyA89M3tEyBdUbDZgJLrDZAISca2ZIscvWkLJuAGqtszQgzPm/IOb75zQq77nIM1gfzLvEv10vxtjX1VsGVJyIoOdpAICJBTXzeBV2UUAl4PzdtiWyLjBMiNWwS62M+uydsiS679u7NIB2WEn30gYKsTE+q66DJSD2Yk0Aceq3ec4cMn6yTLDHzpVZV88MxpMeqwgytc3Ux7DsHC9AGvxLfk/QIGdbaJsLzlZCYe02z884cx5Ik2d/sMYL0NKiCUbhzQBDrFXG00Ct661JpKNsZCq7zgPnk9lodSQY36yjt28CVjIH2OfGFbcnCNP2V67JAGXv3ge4C2vsxo1k/xTg0f5kD4daXjBB//kKLMMmrMp//aoG0VcxMFu74HdWrMb61VCb796r8v4vCgg/vLn84Tf//fI3f/WXURl9/ODO5X/+s19f/uiLp5eP795cbqCsg2G7RQuJnwWEm7xrQPgIbCnCMXfvEUjcvrxOo8f3l7fjer9L0FG6TjM9LdalQJX/5kXJgHTSmxmJoQ63uehanJ0piYoIs9jizOw+OYyRfZ9cLRv3PMlkvqpKR03PqwxaFaSqXnYsyAWtTHx6jlBk/ODB5Yfnzy/fpb9YkZFQcECu7t67YCjIzIR6OolyqDukqfldNj0BXpyrNbhkHEQULPwNEjeKKNkO3pvPc/AxJv26KnjKHRf51rEzExJDNoTBmjDGPQ1qUY5cIXkOjJek+l/k0NNZ0Hk0rX7UuC1QrRhDsydmE2MkpoRqZrRy56XFQMlIfSbOLyjQMpOd62Yf2vNyGYlTQ86m3ivEkrkdaFD0vWqZOeAWgGa0hgrpEHTNNMPnWEq5JRvH/XFwD8fs7r1DNSrI3mgHIoE4s22cS1uFj5cvv/oyG5nD3Hn/3e9/l8/9+Z//ecY3h+HqVnCAmvFqxg8H1SLzOAgTjhGZ9QAv4t/G5tIY+CzjCmp0pUh13WRMToF76KOoF4Y62V6Q1saZ4eJ9Wf/Q3ECpcYz9ksqBcU8ANKpYgvAJQLA3lFrnnZOlpx/bml0rKsIY4GhHSW/1SKz/IzuRQL9y+AblBK3SXXsgFRFkvjnYuV8O0yFwzI0UowIuOJE17gF/oF8BUklvGmKuk9Yse9s2ZNxCS772O9rOPA4dM04GLgJVrJVmYMzAXxUSrXNJ1nROWJTlknmqulyQR1XGPpbe7jX5PM50hLCePo2QBHNWdbpKm8dx5rnPSqoDj872I2yABPJkTK81u2k9MmdWZzXgVbIMqz0WhNm6w/Ywdhm3Ka5qG7RxqQkd4HO2ccro26LGIJ55QLyhzd9LEWs9mOv5x0PcJqj06qLjrJ/aq2CjsUlnMYGcUVOIlHaeoGuZIt6b51KspqQjlDCx16DMrdFNILEgmLngupxRZ7GfrNnLjTgbsFPODanDaphcO//GEWpm7FEcBjM9DcYrzsC8RqiI9kKftLUDY93fb7ZMB16bGZr+6zeH6EXOmmU4mJeChqDQbRmFnYpAwwLP1k8PALDd1ACYZF9w3ub06qA1e/c6Y/Gnf/pnl2dPn+ZcxnHlnA2D59HDY7/rQLoHw7oYlctgm3HkfC7wSRD3JJRPbZzsIP62tUjs7eqpf1JTOdBZNojv3T6SfU4B3vgqy5ymVGHZdWxGApkF9oru9Nwr28Y5Y18p0pJ3oOxlqtQBNbzGAJNzqUjPH+pb32Y/kKFhDRIMsr4z/2MB8e+wBm7eSsawmdfSCRlj7qPwmOcd520d0/a2NQtnUJMs99oMyJpgvWCfOQc585IRnIK4gZ2AeIA1xH4QLRktLoHrW6jb1EkDejR7w7pgT+EP4ssIDGLTpJ1ynkj7zZn34ePl2eefBwRvacXr2PokE7ZfQ5E/tCXK8mgmjkzOnQSOlp9wzWS9IhjV7Ck9Qu2rKvW3NuFaqx9wIG3Z8Ju69jmv3Y+Kf8ka8mw61Jmhho91FArplJjZBwXZyjbKfZdsCVBKYBNRnYKxqb8b0MG1ARWtt2Q89RMO5sPKevQ5mIcEdQN7AtIgsnj/QVsuvXyR8wf/BCEWgdhQaDn775ZdwVqVkROQzn6hpx7eAk4GoQcQHE2DCk2mPdGYRc73lT5cP+cQLTujYNOoKHhVtqFrkoubxEK9FvtmhtVzzySIQW3ii+3BMAvXYkN14Oyv9IgtKyjJAqj59H+OYCDZxCZk2MNSbKlBrZgOpWztK2qPVZ6X+1h/a/lX/JFfFBAiKvOb/375j//hLy6vfvj28uzTR5c/+aOnl2ef0sgQTVE2yS3I59cM4WiVNfzNENYRfnS5cYN6KaLd1eSkHqt/XiMyEun4BnX9U5pDBGRWyIvh41pBiKjvGxpUVLf1LhhIgwrT9Dr+cWRxCk9iDjhcRYkbYCbjlM1LRqIIqjVRO/1XGG7Y1fQyDhEBqzS6pGejTtZiYSaw6nzlPosI+TO+10xQe8ZokDVwogXWWwUhguYzGVtRmMP5Hx0kaM5q3xrsjEo7eqVIPY6UGb84pR9as4kBb1BTZaMg2jSbDiJWxzF/0ry6SLQHBJ/rYVjRlQTlk+v3bymVoS7crVPBz/ich/s1W8GGriGLQZoxY4wq1DCqK2IX1AzlICh4YF1BC75LbTzTOLhmWK2nvlg68tyngUwBgaPfzA/Pj4ynKGyyP2kyWlEiZeKPGsutL4ADDkWQMIwKyBabm/ciEHc86wCTiaXGpWqaoqCOd1DVOeaMWZ3ua+8oHVc+LCJYx47C7QbbcbxDlx2iPOdf1L9iE3eaJV7WmXczw8L6ASFjfaiiyNzqhBJEc7hZw2FgkLpDMmM7VHmOOJ6js9aBRWik9KAib9QXgyaTUYFS14DX5/JAZQx1LkJtHh1OMMPgV4SNex/o8r17eQ9QvK6/9tzidwpUNSPgwcA4xRmjHhM6S+zTtc5RWqwAgYe0h7h9SXVScSgjPrC6OJ2LoJUBvbp8dQCPYD4tGapwycERNsLUDRUgiYNDZuvhgzhiHMY4KqpiQpFPFmN9z7h3sms7gBOEnvZ65mS1s3EyVO48ydP73EXF27OutSil+YeuetTwNVvcoM4MYqlfHsiiuD5Tg5Fm15L1dh9C4Up9LLVOrc9Me4YFJq27aksSnVzHMmO/NY7DzGFrwK69SA3MZOt7dtQ+Zbwi2vEmc5WAa+qoVZruXnR+BQU5I8w69l6tJ0tAsEbchyO4vmABE3K29XcUVYAxwvlmuw3GM/ZvFHFoWwBbOM7aC99X8QrOSs4o9mHYMag7084le6JzZkYzWaKc3VdBD/6b55O6JA0yjtsoeUrNM39hMeza/LtiZhV++JNf/0kapmMHeAaCAIJBM6GMe7LRtBiBpaPwzokGTADEc+vEcR6qBCj7hMDDNc4ekwIelsJr65eL8uuceg5mHk5BKPMrMGQLBtbxEWQvKI1jZqP2nzmj/qz2WUl6ahhpY1XgxQyxGfJj7QJcT4EQ3wmwh3Fn/AC74rSveTp+gll696JrhvfS5gny1SbUV+rPK1AjW+EM1GtDZJFY62WAwtmBXS71sH+0u9j22FzbV02ht8BRGTaCTfozeSda1Oy5zJC4tyooghp2NQucb0RFOJMMeOKDUEtJw/T5SN3fVQAnYyzoyFhZChKl/WVRWz5UsLsUwWbSBLuO6R4jJsmMzTXPIStNFlMC+9VfFsBbYuRQ06+/0nGslgbrI8DIqc0Hz6PNJFiv31dxLP3TZKDevzuCEIXrBPjrb9SuMu/1DwhoOhasOc52nsUkSYAq7NLr1jPzDmdw2iRPz4y2PIs6LayRtOaqzYm+xGoYr3FD7Y1q6BWU42yo3+35LsuE+/Kz+J8T95HCnmtOtGps3wN499zxXGM9YycZU+qO+Zw6H9iPrHvq3CeOxO9lLiaOFYGcsZ4CEOE3B5StqJI2P/Py7l3APoP4ruOKGdnCJFnI2VjPJ67HGcb+xRbJ0PtlAeG7V5ff/xMZwr+4vHn5/PKrZ59cPv/s8eWTxw8vt298vNzCiTQg5IBZI/qDMvqzgFCqKM3p36aIEtGTCp+8fEkLAVD3UjytBVM56RAmGbp7OGNJgzcw0Qk38m8pS1RXxqFv2wmbe4qIhp7xExSX2oJSJLiPIiJHBhLRnDWK9QBJOh+hhtXGxGELHbL3Jii8Fpzzu9feiC4sMwlOpOhLHOo1DmYTmhYWfUhKfE1qbdZ8BGkL1nRwpFEdCH8aGvcAb/qYOrOqv8UojfYeOtnNGxXKWVPnM0XLQyjqgKO/SfORmpCgZYeeDqNGl+9zGJBN5fBPVvgkJiQl4l9RRmeoeF4cd4OVtACYElmu8+59jNG13gxufANgHbij/cDKhxXBYWNXARJRlaJtoFoYkFIr6rhybzOWrUtrzV4DEg6c1jkIOjgWDZim6jbhGylPzG3qIsigrUg+FIJ9VSl3tIDQODB+OpsNnq29cxww2kH51nOwS9RGzAVjwp2PA0vWuqADgQM894ob9Bl4FtXeMNiIWISykbFak9nx21OTsoCQgMUamQjpgFwuaDl6TL5+U1TwJF4kNYj1emR6F8TxnhFPSa+vih9II+NdcRh4LpwK1gd/eB/mNE2w59RL9WOecDhp8m6w714EyVPRVwcgWZ1Ry0DzEizO8S5CWBbDoaBpM+ZR7UTGj6zFozZIdk8y/6wzg4IcxOnT9rgiIKMbJsO/rOKv/+TXByVUJ1pHi2wu9CgQbQJCxgAHEycH1gLzz3OnZcuc2p8HhO7p8+HIv3V0GPOzaqFzwnoPOh+noKCbTilrL9nw7JVmrcwEMqbsM/Z7KGRH/8E6MEFwxyZwLs700gpkSJ0siOBXgtI51oyrzIA4Mi9+rIgENZP7gJ/kjOLnPBu/kzmaSim/G+W9rUdtTRRjJ4TB+cMeSxB++1benXFS3EA72LFugNQAVrXiig0lEFltmrU87NmM8TLaOvcGKASffM4MkMEMz3+g4cmo0JwdZ7K9xAL4FD1b7WnrSaXVKigWQbUFw9bqXyXzr4wRRYGSybQB9SjQvBPjhQ36/NnnuU/auizgE1BV0v6QjZ9St/spziAtUOgztr7C1p4alC+Bm301iaSBoe2NKShV8aMCoIIrrF++HzaCoPRaDYRmpzjKFLRrTxt46PQnoz9VQoKIBEJjSpkpVPCL+bBtRBzLE52bJSrLwnXBuxtINMBoZs5yGYWEDmbBKQvD75C9TT0rvs9qveN3pMSmc5mzZKB+A9TSEgXDGuCVRSDADduLdQUIyjpkvQbIXZuoZiavQVEy0rduXZ49e3Y44HyGGjQp9DxL9lDoiNNR2NgKGpCoMBBkbuI873Nm4wteoar8QxqANwHRZEfW8/37OR+kMJ9rSAVAeE9pwS35mYDareorFATpO1nPzxnd+avIkWuAs5Xr9exr+w4zPwc9d2uBebDPorW2rE/rGKtKSdmRJR9QDQvm8/6xtaE817Ylg7sSqQC29tC15cjAQtkIisco8sNaDX16bZOkLaeEYvoCrp2FcK+WAAAgAElEQVS2MemaFsxevmeBUc937Q17/MwwYixYS16Xe4e1NFuEnykYZ/mIgWJ83KkAW44QjY1bVWQvJfZWxQ0DhPac5J5mYKHDxn7S+mjB4EFbn5DeIeSz1iQCGQGt02e0NaFYWfYH92KssH1/+MMfsra12waJ+pQ+T2Oi+nesUd6Dd0/t59ZO0kW/JEP48c2Ly+9/898v//nv/vry+sfvL08/eXD54umTy6dPHl0DwlFGP54CwjwMKlE/CwiljEIL/RgJ1YepHyQrSObw3dv3lxeLdCOFzPEXakudz3CawwNusTMHe5pl5z7XxubNTJZCE877EAwDOo1LlaCKMsRpGFrNvaIsuAhbZaFmKd5evvnm60wSBoFDm0WHM4UDw/P5lcUIwj51NJ5TdA+kieeo7HrjrigaDmUJQrmFoeRunGEljU+pbxuEegh4QMVJG8dfh9+fSXm5UjyvQhy8o4cHY4TRabPVa0BDMJWAQWGAoU6dpxoU0TDbeZx7JtpzTjQag0MG6dNPP4ljHiW6UQsr6tGxMePCfQy2IiK0Q+OK1trAuD14MJoevB5iPSjLoW9QVA5/jNCK0KPsmhYlRUfl5eN0aFCk4qnkmM28ZxXxZSxE+cwQYSh1uq2tMShnrYLgQolKHV96W1VmnfEVwY7a7NSkEjyhUHtqS/LzjAfvoHMqnTAB15REcwitTYp1FhxKZCd1pEonK+Wt66oCNUG902O0B945GLamzia3WR8INE0mnfGKtD9y/qMK69BwrytiWEVL6WxZB2SJh5Bi9HP4sT8fQiWDqt7A1XoC1tdBK1zdrgBE36uBhmvYjDfvoyhF6+4IvKmzhW5XBVwPMdY3wbh0GYNj5yrPNEdB0QnuV0pqs1IJrM5KhTa0poYQJebUb77MeFV06nbAGAIsAhSu+6tf/eqQMhdkECFmTbO20px3tdutMWumQufNAC+Z0TlyPD/f55kTiC37z/cT9IEMPygtiD8GL4IhKbYfsu77h84yOrc1zKLqUoIraLM+sBNxOih4EbVpdrlA09rHLFvH2hLAyB4cFVbUv6Jffa9zoBsAbAi7oi+eEawT3o171mloJqAGZXjkvsH1FSs71lgoUaWExQkdTY9xIFPBz9hvOONxLlYjyJifKUVdK83YMb/YIr4nmu/a1GFwvzBGKs7yGZDtc41uaNcbEx2WzncpZ3yP54u0+kn4wMx7WDIBF1vPaN2Nzqa064huROyEepiWd4iIt77xY34mlTjZ4PWh5b5nJcRr9rxUZuuddKrt1Sjtzz2XjPVPVEZbE8Y+D0jKu76CDv9jgAp9hwbP70IzDHspzjJUw9cZO/YlewGH0vox7HbBTYLKgtScqWVP0I+tQBhnVzIUa1HhntMZxslLXXX8qIIlOtBH7eBEWFwPrJM67WXTCCyllg2myoR9uMcBSq/eU8qfAiGewwBnnNeci6yteaGH2rCUQcFTAaOsk7FvDJA7D9UUELRkHRkgxnEfDZMxxDcR7ErAe+t2gkO+sG2ewTnL1wosfsdYUOwpnGvGTwYKn7FdisAv4xx/aOde6wrbM8/giDGsIFYV4PW7eubXz0tWdewEfdGrPe0Zzn4JeLnz2j6F1v8VWGobI/ZUKPBjJhhICkA3E9skxjUgbN0zE67SPeOjb6KtzLivtRL+mUIqPwnoAbxHQwUsBizNM6HvMd8Jv8l6V35GVtCzwRpoAaaOkv/fWh5V5AXcD1GusUAMWrv2CkoQePNFdo11xJcCccm8jTWnrZY9ZHmWzAZFfRI4zbdlTxukBVwKIPIuZy3rBrZNaxsHWkad+yqIlHXxrustJW7zN1nXWXujRp/Zc1VVr0puyj3mawkUJnu6eTjT+POuN26Ench8xgYvk4wfE//vlwSEFwLC3/6PqIy++vG7y6eP713+KAHh48vtm/QHS6+B0kXZbOnbVee5cu2lerW5LHKp0LtwSKtAeu8Bggs3U0fI32wYsoRxdOJglqtbdLg8+rR/gLoyFa5wqUGyp+zJ5OKMBIVaJqt9p0qb5Bo4TNQO1bjevjzkGnFI33mG1ymII7nefaPAYuj/5V/+JZOOEwZKxQB/AyIwSX4XThCYS4VfnNgGIE0fS9u4BmeTz16NXIzEhAKkRbCxUo94rwvHIEMEvRup43UsZD2U1bp4QM5tOQRBQi9YMb51A25W+ejW94gUcS+5zWwIUY8EOms8CwrJtZM1W32XB1GDhvb3iZF/9PhI0WcTr52FDhqGMVSvBaKhY04Vsj9rjYqZUK4hmhlDMVSH74somynWeNs/zboNDxT+tuF4aJy7T2T0n6AIWAl9g3B+P88zRUHmSq43z9weMBy6zcph3DHYZoB5Pmp86nQ2o6wjmSz6FKj4ftDFe1VCOz9H7p/aoKuEf5zriNs0+DWLxnvXoEDVaR2Z9R6Rtx8FVXWva23cpW0cVticQIwGu1Oz4nkYW5Fh3qE//5g58Iu55CC6yjNXoVSAwnoV14LOMVx4a95aYF36H88u3bmOjeq2BH113Hlm0TiFNsywcv0Eaeuhx3MwH3yQw9R+doBCjMW5/5iZRMaCMQ6YsFoU9g4/Z7zPBfzW8XhYpI8htvQQbmCO25QdZxOZ7Ki0pUFylZJ73QpDcE9qw3S2FYRI0PH23YGoU8xeR6BrgXVl81zWXmTSQYxP1NUcrhMtyV6K8Neo3uk7+zCHPnOvkqxOYB0esq8/rnn7lbVhoBL7sOyz2Q/30hF0LeDyQE8AO0p7QaXWUPJF0KcSKNcrbas/k2JzPlhFpt37PUALGvnZZttwfKiRKQ1fylXQ49nuBs2lZoX6M0Ain33QulodUanjrBFYCHxfcSueVdYB73Cg1WQ2Jw7RPfEhdeyqSgou9u/amdaMl4bKdXgOahepa7bOhLXLe7dso7bCYOqgNGW8r+wHD9Czw9oglDYnrtFSDM9zoCOXwHo1zKwPvujt1xr0tnwR8WY/IShllgR7ynxRLxrg9VSfHBrpmAs9By5Hexb2sgh7mUJkSQZsrOm1Sqjck/VsUKICN99nzqSu2pPNNcb9eR4DLJ5BwIx35ucASwT+rFv3QQKLeccBePfHYDQAWJy8voN6CFLmqnJ5VR88mpfjh639UcsqCkDpM2GfGRdsEIA6v6uYEIOjUrrZN+aKa5Dli71R9AlRnFDsCyJ4ngvi+Ht8Nqye+/cPYF5wh/eT+SOYmbNufRIZA37O71HKwdh9/c3X2fv4aAIZKrUHwIxKfPUFGEuem/FrBqsgeAC/vbt+hiAh9+NZVa/VzvBM+JPVN3h3iMcIqljXngzU7M9xAGZh1q5W/KVU1ggjQWe8T/a54JEBWbL7D6gba+soQfgCYs1e+8fzzPOTZ8UuAR56XmkzO9+lAAuSHQIkozVrzzlvCYpjq16/SpKEANueitYlsv+aBUUH5FECFIJCa/bYB9oKs7DSanlm7GB8gdW3m/BgLLUV+A7sbVu0MH4Aj5wZ2J8mi1rKIwAoG6pJqLJ8HN+zb67/qA9qcCptk7mxDvwnvuUCXPYKv0sQxljw+9gq9oXMjfhiU5rGr3aNyOiIz7b6TsseGBOeM0mPCRDlrFiPVW126vPjhxdkSgBLyyrKYH5RQPjx7eWr3/yPy3/89/9XAsLPP310+ULK6O0bl5uXDxeEYKIuevvu5Xakt2u422MG1UOyG/dCDSUD+PLF68uDB48ud9Kk+sZl5J0Gljl0Kz7CBOdwDTXGOrWrQWwvrVuXxxNRibM+lLsF1qV0XAOm/j4DzvMlfbqm1ywUkV8DTyJ7HTkWCI4YVo7rsYiVbGfxc00bPzNxyUwGoWgqmWAq6WZoF+GqW2NXKmMyRXfaexBnNIHVxs/aEa6pCAgqezGcK742YxLHJ30WKwahkdSgcMBHRnvZ0BisUyAW6t+aY4ugty9eeec/R7Ns6i2qK1rFvNvw+MgqiHhQbzLBj3NgemRmRrUUbU4WdRmvs9Q/n9XgBoBYu4Ygp8um6XQYDEiVSCaF+lB64Izada6/iKFb80/XIHPMYcO7stkt+JZqy3ycG8KL8JRHXnqDyD1/s4FxxBnDoKejxxKQt76k6J0oOXOr+qVIp8YqCm4T4uDQk07tQXgIg0yUR2dbBDI0FQVBdlCdHRkDUnvgsQ6vGYqpfq2XpWIW0qf4TGhpUx1NJhwndLV4zjvP5EFnlihB1ur0EujM6ZYiw77k56m5CnrHgVhKLoZZxFwVLr6f5r/Quicaxbtg4MlMG0xhpKV86hwrNlFAq3V7ZvCVOZcqkwOX/nP0KEKMYdQdgkl+x8yw9N4AMdSn3L0bqqaZotbE1nmPHXtTJ8TDgWdvgNp6FtrxSF91r+pgS2dhP2NTWG8RRIr6aANJm61zny+//LLrNo5q68uCFp/obfxcZ/qamagDIoLv73MeEDB1vCvARVah2aWfCtnEIVqG2TqvngMN0EO/Wx2n9R0GcAnqI7JTRFjqX/tgla5m0HXeH2dVvwhh+J4TjzB7i+2gN2Dp4a2riRjH7BFrxzULSKSIR+wYaPCyl2agCQrtt2nWHAcX5/iPf/XHh5OFPQnAdFDJekZoz6+BAqBsnScziqLGcSYmkmVtOP8dJ+3B/dbLfvfdUUvDOHOOAYKaAfVsYdGdFR3P2W7OkQAUU7BLsDWwR5RcG2sGqPbhxlX17nIjgAX3lcrIv2OrRmdjLZHRjDN7r3uH5xO0Yx2zdg1u2NPZLwMGfSYc6tq4KlXbysBsHM9vZp95p+VFwKYH9w8GQAP6lh8Q1PF3hOgGILgmCrR2zeCIsweazb2R5zTYPTJLb1t/aPsns4wCbHGiPzYTxpdlDbWrBZ+xDQQoASImDpbPr9ef+zr2b+8fVgrZ651H/FsQrf6NVL7ud+2MtsvMHz8jMGDes/ZHBeRZFWjLeTRg0n2fOb179wiAZAy0VKesriQCPn4ovRx21wX6/NqA4d/Ndirdb99hz2Tu67xwTdcplDreP6In8SmhdF5FkrSdzBc989K+DPGdo2buYWsTEaR5U3q77IcIRS1bxjulZg0NgYCn2Ef6UgNm1iabaTyPp1RmQQxtUEAGsk6nliIGhYcKMWr+UwK2htOzh30Wfyd1scxpQcwEFzRWf3wVLNT3sB6Yz/FeZvEJ2Jl3/agzBbs+NudJbWjbynzMvjJLJ8h5PV9Kq5eZEPDv5q0EVg1+G2xRstI2XojwvAxQzWe4DvbBQO/cC9iekQVRmqmX8m7w2UC1iZYmn1o4kDPpLiVvFfoiltA30IdNG71k7qlv7tmn8u3BSlydspljzy6STIo4CWTqV7TDws3Ld99+m3GTRhzRwlFYU7O+ui99+tZUVt1XhssvCwgv7y7f/PZ/XP7qL//Pisp88vCgjN65A3JF/dCHy0ei7tt3L3dQtsEg5hBtc/aimAQpNIykOS9y1vcvtyhgJQOUTASZtAaHlwtF+G+zOAx0lJr9yaG+5s04ONQPMlFHALSMTCYGQzjkoY5oW0SoAsS1zYKk0H+0IYzo4ZCfinb5+TkFnQxamovXyW8QyiKlOfQat9MHBgnku3drKEZBkUKA48B1RINBWYIIpfgdumSpOSAdOAsGoTHMo5ZqoN0oOg5mV2JERzMVqWSBiU5iVLJZdiDEeJMVmoxzUKbUGzbTUgSi9QMeBvyb507GbRLVDRzKuZbGdmTcppwm0lRDcaXrNVtRmp5UQ/s7gVBau2bwYuBiI/GfUIRXiMw9pLT0uYuinZFtx/Bc3M5nqLkS+Utqf02g88zpR1fBGeaN5z4X55+RdrPFZ4eOD3NQJQig7wwFyOntgzFrvQAGseh13yEy0mtsL0Us9KfVXrSeokbMuqke7M1ONXP7NmAH11FYRqRRI6izKXrcQwK+fFtM9E+zJ/9KFW9F63lmRIJGf8qhvDowwRv2ZA5WlfhWq3JtM1JUjXdQKtqAsJo6VdVl3dCgOMpzP6zWaGp5OFY4T9KUsj+WBeM9mYdIyK/G66zwZwDBnuAZ7OvjPuCabV1QumznCQp50eAG4O0v5lqPA3W5caiy4pxKy4kjurnGNrAPShUrS4KfS6+O4xVxngqG4IjgkCj4g13GyeAQsXeWCpMW65tVbb+2H1obO7aCe1Zn2uxOngPnYdSmOCUT+4ImF0dmwjsRAEpPve7zFy/WXmj1EmbqzYhKK7eXYGzOKFnWY/o8dTyqqOa4GRxL+Qy9WipsMsTNNh3fW6mBNk36VAIxHAVAxjuVEbdNRx096FoVU4kC76j+Zm05B1gDXi9nyJ7zoDgtMOc9oANxXTKsBsSegcwHnyWQNsA18879E/Cu3U4d1AdpI8GarqR9bQdAKnsBsA17lGzQKPEVBGm/XtZPqHLr/xX0muxeMkxj2Czjzd404I0NTWDfOidFIAqkVd69lLaWdPC5/k7bP7EWWIN837WejPcTQI9m53E+w/SJcvCdCShN9GwOue2AuB5j1jqwAszSZfFHmpHomuCe3FuHjwdOC6UFohmPlDD0THVvayfZ46mToqn8u7aWOoAZ5OUfPipl7ofW14ZVsh6krjHWCs8LVZ/nbTaqWSADILNrPGcUB5dZiD1e71upm8wZ+9BsuGfmsX/m9JtFTQsjtB1evYxNtFwgwBAUZls12dv01HjdzH7GL20XCuBwfslaytlyyvbyzNgmxjPgAP5dxG/qEDt+BpE5rxZIHv7HSbiJOZAKfQif7azi3dPC5X6TAzJlBL2ZG+ywWURZLNgcBIz4PDXXoXU/+eToOZj1uzVxDrJjOzkv7987tAAYP9a/v++78Ll4wdMVYB2FuQOL4FWB6GSPD98L8OXeT9RZGY+MX8R2OAPejUFT0MNg46zmKiNIlg/nFgFbEieUP9y8GRZUaKPJtpPMIFtVmr2AIWdOMoGM1YTJBC+scRcEFpwiSxXg+Lvvy+Cav8t7nvvcnrOefYmCCrUnVb09aqHJWq7GkedJtmzZZ9agQBprO2D8hwKO6SiwBu8kaOq7NvOqTXPPJHGz+CGgLj0s5wfG/x+wmYTG/ls7Gn9s4kvxlQ8hzdYQZ/5Wwx9fUt+BtXuvavW23GMtsmdi6+zl+fNC94xWqbeZqwn0Hb7WL80QfvPbf7z8zX/4i8uL599cPn107/JHzz65PP30yeXuXTi4HyIOk6b0BIRwUy0YXgE8tYS3brIQcXxwuHDaKLrHoX9/uXX3XhYOdYRcq44qrRdACxYiHtKyDNKda6uDHW6HmtM41A24yBpdo2MXEIPSTFgReQ0Dv49DGuMS46SYQxUqGV8dDA89nT4dBgMbMy9x+FdjglFk4wZxmkMhdY9akTN1CIMvIm2GFGcvNR7fV2a7jmaW5vFqQXMpUMYpvkuQ3Z+dgxcXaZCO1X8lUJ4oTxGF9Y9ZrZYiDTHgIiVTLj2K8K8DHDAAJIQNjxGLSMfdIm72fhNhkV7rYSoqxkYsOlRaoZL6FnUb1Opk5RBaOp1rWztX57yIUVCToW9xTNa4XgT9EMQZpVcETZQsgcs2ubUJivjU6NVYH1Lrb1rPYf0a92PepG/GCVqLg2zMqUcy50wiz8ycfx4Z7McH4CFqbt8mrs/Yiq4xDqKSIvoeegnYw2Wn5q1F69a9pp5v9Zahg4527EEp5577py4GAYDVsYmmK5JgrUNQ2owJmbk6nRaqm50im8fewhG2HknjD6oXsGKUu6Nv4ihvHPaAJCJirf28l4xfeqqtIN53aHaqbWWyTlz3O7RDLb/qjBwItYdYHDPERR4/unz5hy+TUfEAl+7K87JmnIcGHdRzwYr4ePnuu2/7sxs3Lk+fPsveJzgDYbw2UUfxrA2ucYxwfG02Hur1AqPU/9G8HAW1KHU2u4azSQBZlLLOa/69YJb34dmTIYrTUcSf7W+2PLb8w4fL1xw4799Hll8ATIcna2SqZ9YbJyBcFtDMt0BR9txEljpGZ0p+VX+j2kkNpdLeO/T5HOssGdapuaokh91qzW1rN3iWZ8+erq0DWQREIRCq6bOZjfH9e+i3PtHsflDXgJyt6TDYlz5WhdTVt5/UIa33cUzNaGTs15D497//feaHQJI1pXAU78PY1lYV5ExvtEcVXggwuHYxyVSPFhRp/dl+3p8DH2oSGYyvv/r6UC/G4caWJLC6VzEhEfQ6pXV80iOUerYJs6S3XhRrUbZ8mc+1ZvLmQRNkrs3YepbKymlwTHZPe9w6V4PxrJPVkgXwWb9Fvs9+Zu4JjqDRsvcMFOzNJpggcGGG/CeZ8mVHS01sVqYAZINowZeCkD+sBmgg5Rz9nptklip6knPI3sFTKBfU4j6hmD4vxZTP8jMcN8YTHwdwOQ7++qvZw9BAsj2G27gcO8l4GyizRgT/GDMVF0X9pfrm/JrTnpohlAwXZDGOOPiyLng+9kkUD7E7o/urysxnyWrawN25aglDxWEc8/pXgIal50ZhkjYzp757nrnsFejtOLkVTqlgkZmlfxUQknEczR1bIMumfQNLc3T9m1nRL+P5mBsoxp4Leeb1Mkwt6GqrrHMPyHS5kWfkb2yxNk7hLO2ZwChzBhWVsZcZwXicgeAzxQ8/FmCDe5UGfP9glUWQ5ccfj4wiz5dMTwLfqTYjmLVMqW2SUmOawKa2n7V2LUFQ1b4iSM3eVsjr6WdPA3qxzw0SWX8EhdgO3jXnzhTz6Q0unV6hKkDZUCDnT7HHvv32u6wRQXlsvMqcjKNjwLWZU+6pWrugc1qyLIhr+4WHWV+1Pw1eVbllrlRbFbDiObhuKPM3buas5H4ISWJnAQQYV/wRfZ764e0jqOYCP8dPivjXmeWFCBm9SsfokP0g0yFZ27VIa73pVNXtfb42PIK7nMNtYN9WQu45fs5nHW8DyILjAuQVTjNG0T+oPe26iH/yiwLCD28u3/z2ny7/6W/+/eWHb7+8PLx3q20nnn12uU9AeIMg7v3lI8HeAkIpo80ktYj13j2cwUeXj+9BiFtDSEaQ7CI000ePn1w+Jovx8fLDixc5KDGWkZZfs1SzODjbbGbpYxnc1RpyD5wrXlajZOBxilcSIFizxiIIckBACE0V5CYIUh3nUke7AFuD0j5N0JIYSDYmCyuI+epVknb/8OEo9A1iMyQtQcAoVaUutd7J7ISojY5U0ay7MV68U4OjFiz//IvrspBzsM2wKKnN7x7iFSmu7jXMHPVadYYT2J76WrGIRDCU2Ta4+reew4AwzxPFx2Y4Izwx9Nxg1Xe4ovQTaPjQRtrXbFXRDQ+7ZLm2Cc1chlai4tXG1ECrwXolU6UN8C5RKvRAgXoJxSNUOSSCm/VqANQA1euzNm2s7tzyLhgI1qzvnvdb9s9s2r9651EfSgkdGr1ieSho6StzH6foKlqS8drhynUxzPaTssBfaqEI2lFXYj+91V9KWzVbYOPkUE1NB6eWs/UsGY81zoY+p5R0KJlTzVMtkPWcNUwdcYzfpLepj6D2E8n3ieYQ1DBWZrCa0Sj6yLtcgYrWGdW5JiBpUMGYZH9Ax330KNf3YOXnVzU3Gtq3j5VObtb3Kdt+dg7ds9YaEtQTRBOISs1jXTB/qSNiDJaNMiMbR3LiJGaHeFf7H9ZmVUzD9SRNKwqSa65sNijvslrQgCkETV3dmTPGAYeeZ+Eeqorx8wRzU1WWgll2RZV9RXx1XqQIF4hq9uYcEDbAa93TT7Kjd++UNjUVUX6Wa06JtS14Xhe8GRMiLXFmb4uSA6Bc28wEVd3vmsk/CzRwv9JFCbRKu3JulF4/C6WY6dHOeG7YKgIHUPTbYMN1ZG1mzropmzbAaI1knJSdJQoCJIP38XL55ttvkp3LuiOzDghpI3vVQ7ELR11mG6OzH/gce86M4FEDt/3COmaNJVP+6acHCIn97dwWzDHoYt2oBMhcO++8b6hTtH+JgAH2uM4L6ytn784ynVwBRa5zVTakRvGavZbKze9IW9SZERRRnRvHLq0IoIY//34N3xFFWI3T2ypsN+PXmvOzxL/A0hmB51nCpFDoYyBQ7P7sjCAga0XRhwRuA8rMuDWgaCAkzdJ9bHDM2kh2L9L6tD4pEGWGxHuqhso7HDTLtMMasDvdAO10nLmd00eGdYGr9GOeHWDR4Deg9s1bh8CHYmaOIWsbITMyyKqiNyi/sjJUNmVOZFhFZI72NgSEqWNqZrcBYe0X32ugovBHz1aVHHGsW5u91lQqkS6DHFDOetmUfbh3erKb7WdM4neQdeXcXNuYgFdhQFW0h3Pae0k/NEMne0UgzXsxrlyDYACAg3Fir0UZHRr5+mNj47gHYxiA4fkPzTCtT641v+yRZGGXoc1enuqkZ1r9lWbSk/mdiBzftwQhaqoAc1MBThnBLQL/q/rrNWs/cHAtbwJ+LANWoLKgW/bYSisC8k2hF38kAeGL9u8OwDbwA7/dcqroe0wUqYwONESg0F6aCT4C0K4H1j/fZx9F2fptBWpkVzkOBbJbI8l7ByA6qYwKjAZAm70KED0GgwFhztdbNxNQcT/B3vSFpnXWzwJCfv+o/3//4fId/Y8RLnqIFkr95qz3Dx9TvibV3rWoEKE+lX5oNSt6Bvjvgqzsu/ZxxC/lq21ZYDDQq7x6GiYjotS+dl1NsKhC3fhCP0amQ87sCS39soDw/ZvLN//8j1EZ/f6bP1zu3fp4+bNff3H5o8+fXu7fI7r+cHnLIqXdBBSDew8qFHFIzrcW6uHDx5dPP/ns8v4dxe5E1bSowNCCulJn8yiqpO8/Xi7ffvd9Juj78fRtQt+oug7cZ589LRV0SmM5CC4fEzRB64tYxCRze1ifUdwGeEn3TjDCoBPnNijJ0FmMZAKrZZ9SE8hkI7k9NUL45kxY6JDLLnow2VeKxRFFrwUGbCCeNRsEWtcch1Bfk+Wsg8/PWojajAeGQD68xqH++jjNE81gE4Szvx540gtUcQxKNJUqMyVHsBKhhuYC+SeG3gUU8Zcpc/n+pYauiekUMM0WxTCvv4+IiJlAA34VC2EAACAASURBVCUdWA8sKSlRYZtypMGctVvNehXFFoUX6YuRWWBukBlUJWhKg5E6vzWU/EykRTTwGhB2XLlmaVaPDyqessQRAFjWWkoWTjgDaIYoSpGnmlTGxaBd5Ji5Dv/+Tg9RnpcDBieoNNlrFifG81SL5DhjgFlzRZOaAU/2HOR/dM6IQawOyzGLc3KiQgcNPfUgvNZX9Vq8M3OAcWKd8twJIocEet0YcoQOQjnr4eycmsXAsawz0rpOniXCQtQBRGyjjm9rsdqHKEXqa7/yE0ebfnMg2h8+pk5HkY/WPrTBrVLRUujieI1+5HPrFJyDueyyrQWdhSCVAzh41iK4Vcq0XoBMVMSHWHejcAZ1PNVxKNDRALzOTdbuPicgYSYB20cmLLTWD211wNgyTgaOqY159z6HJQhq6b2Vr876eP3mJ1nG1kCU2sa+Yr3aDqSOc1XbooJsPSFg1g4a9lQQzdHqAo6sniuO/zKXHqo4HKDFOFK2kknwtjENTW/BlXVVOhDuH/fVFSAb4DPZ+4ARk5r/OYAiTa/BWwNSvtjDzCUZEL44a3hnvqedFZSjZjNB0+p/dapKCyqwVaGeNgkW4BDAMethlp2zknE5qL8Zy7YEqr9bpJe1CzU1ghM3Ue+sqiHP5/PIMoHSlnU9Rz3nx+hFddYbnHBfnNZvvv02oGqaQt+7m0MgGa81SM5crHTgeO+h3Y6jAUfauEyIBjDVQPOoT1rLntw/9TBV0DN7xTuznnD6mC+zMnzPOvW2e2pZBeNr3WRsCqrgEY8oldZMtrWNZ/q2TpoCF2ajGd+UiIwOLrATAIEa76kLWsPDHrB5uyqjvB92mb/bwoXykmb9XH88W7KJP0AhfZ32Gtg8136dvtYGsdeqSgrgUaBJuj2/n2xhhDGa8Q6oMB9IYEi10DKJZnMQ3EOo57vv458ki/nD86xjqY1pf0V2YX3/GI8ERo9pS1Lmhdk2s1JmWfQZ3GstQaigHJ/hfthO7c15b/1blNFkjMZOCHC4MeH6PB9zxldazbx7fwjMNJC9FbuTe+1M5PlS7mN7p7FbOOdi+1cuw2cIstkzzKv7wEQE89uWFKXvswbJuvKMBnnpaUsN/KlOT9DZDKETo8/E39IgOVsFVtgfZM4j4vf23ZHVZX0xxgXOyXAW1P1J27J37y/PfyBYbUlH2/JYr00T83ur0ysYzbqSAWPLLT7HWYEPjO8u8BfBpfVdLKTRgAd7qsp+A9BSanl+24uRYZOCqTNaIZ4qNce3fff+8smTa0AoeKZPrEK8Pqjnu+Cbvsi1NRJMDZTJH2ecFdvhyTlHeGZrdbkXn+NaPe8bqAdAvHkrPhE2On1CV07BWtGnYDEwngJrAjPONetdG25mMYH3w0cBohG2TPKArHJ6J1Zplv0rpZ35vzLCSjXnugat0Q+ZYN4vDAhfX77553+6/Jf/9DeX777+/eX25d3l3/3pry6/+tUXl/v3UGL6eASEKIzeWZFjajnoN4bTdocM3MPLJ08+PQLCB/cfXW4HoaP9BIXytGe4kYCwkukvs0ibaaIlxByo9+9jNL744otmAYMINgvF59hgUW57ODn/1WCFSrO2DlVWWs3CUBFFCrI4V4TJoEbc49795l/nqbGo2AiKFkiDUSkzEfqyhTkE1lg6B/oQV+5RbnR7VDWgrdpdEPw4etRj/ZRPnMNozeEZG5F0DRI/Tx+sGQIWAChHFus45crtZ5HPgeT3U/e2foQeIEF/V0tg+44axW5v60F43uPAGSroe1vbluLjOMGiIddA1g0sfVTnkbnnWVLvmXqzKl8GpU3NTmuzzrQtaybs18PvZmMc/eBwcJpJ9EBJALSgzYOPdSLtkXUM2gfazrrO2jg5nda95PsfiwaXqlCpZzMS3PNMB0sGb4c892AtWOPFfOXgeVVBohxsy6pl3kY7SJbiRovjuV4ydHOMstnHx7eug58xrgQKXkdnWWWxruEGzIwx784h4JjjIFkTIcplsCSNCuNFRoFDoLSj1pyKRHMg4viEJpJgsvU4KbJfPVO59zRgbxBr9iHqYEMZe+Bc+5lxLfZz54ogrTUQ0uvsjcQzKTbDuEUpdHOBU2YtGvspNKHROnCW2Cf21jIjlEN/Uv91eEAL7xwtNJxf5lG1S8bfgy9KzLAVpooXB/FleyaGrrjsGsafMbU3IPfBgWd84jRNnj6tCt6+ObIWXN+eewGbQLO3FqKEetQAFWRJVuAeNS+tVTTYcQ9jUz0MtadmgVi32jsP2yDOCx5ZF+kRisOWOor1kN3BmzG6XzpMkOBRhHLNMS0aoF/rVkMVWl9C9jrPRgDBPVSgbbaw6rxHFoe5hEpFg+OJgJnx5L0UONL+sI4EBNmrUXDbdQEglGhvNs92CyDYb6J8qJNaMBKqHnXlL4+1U8GAqlWCPCc4JbhfUMjaSoZw5Q1sBNWFfVbuQQaS3wVcUdGQ9eGf7LdRUM3s48zRP4s9GFGHnH2rCd0cxfYPNJQal/NnWd3a7r6b6LyBfAK3lX8IjhpQVW/gSqllnkKtfvsu+y/2D4W8PbdCKQJKBXWke5dNwvgb2JtF1Vkyc8wzMW7qDwiixfkdLV27i23h8wRJ1ru5V0K9h+Id9XAo+w1mdfh1BBNcj5bvGAgcngWDeCae8ehru36bzCXPIGiZzETzYz0v3hAsNjtwZPoBwxZ4CBwEEP9ZXZXZfUAaW4SwfxnDzCuZfMV3JnJnkAdozfwZqBjA8VxSvM8+zQFwZO+Urhk6+nr3RgjvblsTmaXKvU6KuoLRinlxTRUjm50t2yDg2HqESskOEJyekRNMGvVbPwxfQ8VWs1u2fOKZeL9cYxms1upXUAjARrZEa8ramknqXoOAniEGQpnA+YiuqWac0ZGo2E/qlteSI8BFWFdvD2Erz23O1fh7q5slgEot/FqwtF1NlVRVmzQgsS6eTX7NKBaIzdqFKXX/wZEV5R0K0JTqmgB77RYqRgj1vD2HUzc8Jfqw/DY/B3tmSYD46FNez1gM2KvNL0Af0GEiU8yB7CrOUOvj+Gz9nrZXArQwYaAKcbOorVENSDBKJuc1+yylVPO/MkYDggy0+Tz35zxm7Koc3+ynZ82RmZs9EYgzW60itWVO3felbl8BrmvphwwNGVb6BjxHahkByTYvUlx5N+w7fgF2ii+BwQTkv4gy+vbl5avf/tPl//mHv7388N1Xl/t3blx+/UdPL58//TQ1hLdvXi4fWFQ3b09YZpmnG1VEZFBtO/Hg/sNQQl+/fHN5/OiTy90gQR8iJEN2MH0IOawT4L07mtSL6BsMgein+fVQLw5UBp9DUgNIvZ6ZFxfOERSdipGD2IR2d6eBZTJGbTz5Alro6Join0dN2eRvuS+GQ8qnSAfoQBDziRBo3JicOHgrgHVxBylcXZALwQyBVCYDGB1hU/GHoz8nLBLxK0a14abNTT0ApD46NnFCFIAIRaDN5dk0GA8MvQbcTFeLcNvOQMeO8dSxYgGy4Gw6zRjVGWkxtUGlhlBjGMSRw2XCAnwGB719Gm8eKqo6KkfWYAXGIGDtE9SAs5nQBr9XZ+aqGMX1PVA0oowFgUCQ+2VNeK9mq0tHToA7oYg4i6B3a0B9bStQ51pn28A9xb1TS/P5NDDh3INmKxE/hJ1ny2bfH96v9UcVtJCWF2d4730EHif5/qpxtVjbmh0558m8ji4cyuFUwELdhnY4QRoClRRmL4ASydTAJbOzegXGXqRcURnvx+HG4ami2CGckQxUBUIOdHR9c+qAVD3PbFRr6FAsq1PBu1G/wPNjqAPQjGKKbSCAMgPPnCUbhnrn0DIQuCr+vk1NAUbe9Ywz6P4tTaSZ0RT+71qHsxn6MCqjlVxnjhUeMkvIM5qBPh+sHnpdt13LCZQmS102QutaDErOaxyEnIMh+2j1dmZStGMeHPZKrI1ckEUQnrqk0kPNUNQON0vB/QJIrOY4GcIFkCpPNZv7ptmOZXADwIReU8VUM7TNGLT+NS0PdjAq0tWgtCpw2dOu62UVZSZ0XRK4VRgkCO6uffTMi+BYG1HzVerblZ5kwBy2xVQNA+CscXwc6lNdJu+TIJ460GVYc1DfuRv6H2P95VdfBd3mPSIwsaCLuYLmndqXOSV8BrbL8++/LyC2QJhrnimjjkdYBWESVEiNmlTeibrPZAhG/WyNYO2VzrtBUTNUP7RNzjK6Gef1GPTMcW3mjBpVm+WJw4+TiZ3Ghgr6MCYVR+lZUlComVlEhqxxy/mE4Nza5KB0y2efPKnKbQDKrBdqKUs/Sx3manUiVofzfJLzP9fvsF6w5z5zaiCneKyjyPyyp9mz1tJaK8p8Y68YW+u3XfsyFniHCJrQWie1jqXXuvfbj3UZzlH8DPAEhAVfeA/3qI7dYU+XYTxA1JPYT8Z3oDDrBrtrKcpRo0tpyZ6ldWfLdKxm3xpC7GCBn+5zmT4yPJKlIOgZS+gK2skyoSSjAC7X6TnX+kB9AIO+1ie3vY3PfRYhy+cHSMRRHjB8DhIU1WAOBWN1+AVAdISlTAuQ6SNyfjDeqTkcYJ+frfE468IsmkE041CQC9/1xQHCc0/2mYIzrLeIDE29WID0XKsWP4GMJmfSvbtV05yIkrazyrilSQtyamv5He1IAjxomtsjeR5LDCbGwhp1L5uxaoKg6uXnDCXfB7BqJqp7KdoJ0cso4MPPAijiL6xdTzLH8eurMg0Am/rQqc6zBrI3Bw6f1Tb1U+ObLCg0mMz4jQlQtgTP9jJsB4Ewn8UzyPVmvWKSSwpuDSSJTf7hx9gi+2frG7luTVDwnjB2sJ34iPx3bVABKgVkzrFCgfQMQF3g+RICWSq6H2f61QVoRvW0n9SO0D4zrgpIOq+Ma5TTAUjvlqIrwBI/4pcEhB9f/XD5l9/+4+W//Ze/v7x7/cPl6ScPL588pI8GqXCydzcvt0AGbt6+vL9x8/J66lA4Xb2h6oN4Gf2DsAwB4b37D1p/GLn4W5fXCyBvTOyDQXyz5qEHUjEnM46gAdDjx+0Zs+a46R14oogqEmHRc5GA9l7SWWoxLIb7RWlStBCIAmVR59ZBlirRVHKLaYt81DEvFaqUPZTMvn/+fJSeOpt8nz5DOQBp8g6dZqgUKf/w2d+3tQTIKAu9dVcdy0gbJ6tVNSWdOzM0RcHq7IvEmsVKtmwBBilxFu05uBDl8FoJYvbnMFhBnBoYJCM7uk/ohKdGqzn4pnJm9kSD2L5jLWCWC19kbQ7KqcdSrjma5XWsqmypIEyCuTn7EYPAEA59vTYqvhHUjkypgavKc1KbWm9VpJD5JAhAzETZaAxKstWh9FalSVEZFeTqeFRMJ0j9+t2wCa250FCfDbJjFHpNFPjasyk1TKPdmYXW4UwmaipsHAwJRuGYj4oqqtQC/TaVNyCJkzpa41n4xcC1AdODfMYD0VoXgqxk79YaJQ71irkFTTLXywSf60tdy9yzhwmBENm/y+Wzp08nAlN0q4dwG9KIxIf+tAyMWQL2cBQxEWd4XRGXZhgfZg7rjPH90sYM+INmjkrI2KWAHCGnu3XU7JvJ9XAwRK45QK4KobcOapEUUh09HKCKDVHneM1sxmCnV9jLBtRbq9I6MOyMC/cv3RMRl9bQYZt4RulgOjeMNQETz9Wmw6UTxzmANUEdLvQiaEALopvBLEIYkGXKtO8/NLNnpk0AANry4aCMjgYNnuDmCObGtjgChB3cOetwltLCoOJHHJzMC4ILvKM1rGc1QNUQr0Hh29ZAI+ePnPmev85eQRpBo6iSBrBAQOhu1hD7v/ctRZkMMl/c09rV1JMOORfUExVnDdh7NXt+9juMghMlPfWW0LPmiB9Z+wiVlH4XIHGOFOsjrIOXr5KRZe2wZ9lnPOPvfve7OBusZxsRcw+CwgoEVS2Rsc0YjIWiUilgRjIHKFa+ps64TIfWr5d9YWAvIBQHaXVxOuDub8aMsaHODEcp+23KtQYGXq92qS2eyKxjM9P6iHlZDVep8ijDrnH0qHTcjywn53oEdVbrYhZUSlWEkWb3P/kUoLq9uHTaPFviuC9b5Bo9ZxoY7/YULCASqu4yn4IhsX2vqWV8fvRUNIuNTXOMkoVEbEJKcVoB1BljP57PNsZZxkWc/2VRuSfzYEazdOwKkgWgCethAfmE4JpxrCBeGC5rF8J1mPeAh6sLkx0hEMl9VdGmH6WAdBgitPT49LNDw4D7C9ywZvEp9IlSwzlRjwglUQ/2vKBcg8cGq67XM60W/4l76XvVmd65znm6LGjLFNp7VgCwdhX112t2VMXIgIvz11gDPJ9Z8NbCoVb7w5HdP4+19kHWA/upgTsU1ZvZ56xtxoN9JXDLOcezm+k1KGEOy+wqU8FyDIOdnKlkp14jIFLQJPRC2EWoWI4pgg8nICowBVh5AMPLdOlzFUwpWIqTY4asgPsUddNLl6TI7bDwmJs//OEPbWMx0R/enz+sH21dmRCdC/Yf6yf7gR7f9Eh88rh29tWr7GnelbEywG/vwI/HOCZIHBOAddvEwhUc9rwNcD61YoNa1jhnJbWM2Bj7LVuKoD8bqmX2ROvz6su3BRPPxpjAljgnCaopchXvOGerGWfGI0DYAnh9xbN/wPzaygVbmvmd0ql0foA1FXIFnHqev1kJWXsZ5mxHrXuicoxxfLv1o07csOBcG2YALRVdH/AXBYSXt68uX//uny7/7z/83eXtqx8uzz59FKXRBw/upQch4ly3iIYZgEsDQr6CGjNwH+EFV6CkASGiFCBGyObStxBEkz9QK1qIDG2UzV36YqPopoxrGHBYg3paaE20uzoONmgcvPTXq5Og8xu0jcBgaViCGwwZC4IvFQlFRjXupf4UyYgRmwMhTc1UO4uFBQbymzoeAtYhMD0IGLciSCwKftgA8/VxoFoLxkYkuPhJ5lHveoR/jWuea60iuB7PY5CVWpaJrxjMYkSkyF4R7SozlXkiAWXAxZFxK0KGMbcQOptlhcaO17muqldoZi+O3YQsdO4PZGNotEGRQiTJpA0NqcEs7/pAaIZOy6vHKFh7JMJptq2HY7OT/A6OlyIJXI9r5KB58TLv2IadVVrj9xv87CAe5ZfxTfZpKI9NbINyr4m7wIEGqzRO5uXaCoKxyZf1m6MBZb2tpxfPogOLgU6GLEi5jZqvbRekyMTx2HoQkSr9p6ISccAn984BFeW4UyNjEeo43W/eXlASYw0fdI4pEUopyt6JgmnnOw2rT6IYUfZbLUb2z2oBAEsiAqMY1ISRVJD0b+ktRcVbC1HUH9GEOkgNaJo9NPtr8MQ7pNYExDrXKHqOrbD/U2W5q3QZet/qPkSj005nQkQJjLemXXc6fGZROYSlaiaLBOizugKeT0eU7InAFAEh1yXwqXPiu0ALLuCT5TLEXMfQQDdrLtldAgsEOJq9FiiTVmX2i7VVUKTZgIJgAGYEkzcSkBz0nPUn0+EJWrlx19H1EKtjV4Vmno39Ya0T601KlLSq2P0JlZzpM62FGs1/mZtZJ03WESBKz+FMYKysSQl9fv3KeJYoDA4Br92YdP+AHMbC9eL4OhfaG7OEQd2TXb8yEVqv2fMQB11ad8YLBeGJGtWp6XtbR6ewC/V/0F5xdJtFB5i8n8CSd8HOABhiq9hLIuyxZ2/fHNnJgjAFGrif4gY8W3vqfgydynkTHLq26WhWlvk9B2I6gVUQbesasxvpNXuqmz4HTFyf3+V9VQD03qG+I9pEE+7V0DsuOooFCZq9sMaYNW5WucFHM/cJ/ibrbqAiUJr3XGZLBdlzNt6TkLmKs7h6O84QwZICiWXUtF73QcbU8oEDzA5Nb/TiSeJHXGnMGe7FMwjE5t4/E46TBsoYO/ZZixNTi7gevRwj0tWa6aPv8ejWOqxHsEh/yGklCBR/9eVXx/fM2AQ0mkiX+9rASkEiz52c+Qu62Bs6pfFHFrBlzY/iytjybhX7qa0z4FV8TpunH6cDfwZn4/8432OwYH8BhDOHY2h0PzeY5l5nsbYkAfB51rOU3+X50jP11asE+QnyyEDyLjduXr786svYNWmojL8ZLuu2U3YyIFZAova73PezlkKAioHm+lDaO577oBwP/KuGAX5n+0ofNabS/cmmLpOWIOWYhwI2BLQpG1qPbuYCFh42BNtvaxTWHGvk2bNn+ZxBSmjrEyviOfl91oriTZbr8F5hINxqS5aUlY3FIpBVwOB25kw7Ucpt17wALsOmZoFtljyvVSDGbvCZtFJBpfVFVbfjA4eJsLpxVa/pJXrrZvU9TvoXvFOYg4I1yW7XYdMXUeWUd2aMZdB4RmedPkQMs7XCnptdXz03TGrw7zIXq0zMNcJYsd5yZwj2zvYgloqYGR+h6LAh2sD4zrMr/Ds+CWD5L8kQXj6+uzz//W8u/+Xv/+by9uXzBIRPn1DfAMf3zeXWjY8NCG9cA8KkxnmRpKVLv8hDoixKgPgeVLa1g4+ffHK5H3lfehI2I5hamyl9okbKArCnFkgajiPohV9xxucYsSksjDUTcf9hC391+pW9zcH46HERy6ScUfCsahJzTf0G1+P3irD2UNBxDh9+SEaMVVZIU8SlxlQelk0Kd1dHNQ7XevPgSEN5qSN97TfoYVD0v6i4PPzWcVUkx7q8Ip+tozoONGq2VhvDAgjlYAqMlQGuyEooApFP/9g5S8PP/n2g/Wtk30CtwdOZp86zSdWQynt2BkSwNLIEJDzrGTU8Zz7inMYZACmqofJASMZnDlxQvvv3jgxcMiVT4kpwOapXFv3HBvMYOdXvMGIYDf4GjEBUCAQrxufW7Ui2Y7is7ajcd7MxmY81s/U+dfJac2eQp/OYTT5HWxRYmhLvyTvxDFJJcfw6Z6VUWtsSKgH9ISeEEfWpE0UAQxL1y9U5iqDisPIM33/fNgmpYR3YYqBy1GLcwDkGla8DCDpHoMxekdbENfictTc9ZEflXI0CKCeGPX2JphTKvtAJThCezEhl5mNiV5up4ILOwVmq3PUq9SGZwdGMySjgsPE87dH3JqIUfN5siOvagzW2Yeibxj995ZZFFHxiv4gKGqQpQqDSZChtd0qzZB8HcJpR59oYfdY2QSEHJ+tIh9o9Y/1fAKawE1onGpQ3WYIGFGZRdQAjQ74eq4wJv2/vsgIT1hVeqZq1U3fyLDrXR0A4elEEbI42PSoHXtV6XQvOLf/N/V0bybBTe7GgTpQ7NeRrBdOSr9HKFNZZ/W3mazUsFX251siE6XEon74O4Nd64Eq4m7W9UhMbKJK9MAMjjTL1OgNnDlBldHlFReJgDLjge7HdceSvdaqlT1YwwKy1c2vglKwJ4MwAx9BkJ0YVYYZbdb6OjOJsB2vFukz+zXtwjnEt1rdrW2eKNXQNCNtgu6AgzsTt42wiA6QNDKA4kQfBFW0w64i1gvpxM87ti+kcBMRdBvSMplsvF+bPKGzse/d7AKS3b3Jd9nXpXVVc5t5SsgUGWUsHDXLMCOeBuWYv+Ey8yzlAbhDQWifuq1icwluCRgKU6Blw3p2zFoxLshrff3+c0Qh74GuQWYBWSpaiz3//8tlnZVfw/taMsjf7btf2WgZ4PFfmKSAy53vtfL6wz/cfBKB7/rwKiWawnC/+voJVrT9n35D9YN3I7nBfm+nF1n/55VdhNsTJP/caPuzh/I9kx+tgn0GEvk9FoXiPOqGdSwER/KfU8qa1VdUzszcmhveTjIalDKsblikSVhjCL9LiCeK2nzynzdiF7QGleoCf7TEajJbFZRCQ51ndun4cWS+YEuy11A2u9zB27csv/1CRr1Hj0xpltNMwhE49MbmPjBA+y3PZeJxhyhht7zE2R03yRHCk0FquktKksRcYO34//ubUun1+aYz4TwHK1rIgAeH3zxOs8m4qYKeMIMJur5OBooRKjYNnn39+1GZWNbf+RPb2ykwYH3wngbAIh62vKckYAChsNVlN57p01GbqC4SVkuofQRieh/fMPSZ+dC4ByZxOKdWa1LRsg9WwrDIZNr7CDhmrkD3LfLR+u2wG7a9lQRV6+2nt+pD8ZfUeHn51MulLADE3Zy2Cs65EgQo3dxMDAgSCkZ7n7g/GpvYDQZtShAParH1K36tnSgPpG4cmQfys0beh/4bS/YsCwhvvLz/8/reXv//bv7q8efH90Zj+yaMHl3fvXidLaED4fhnCt6iYHfSkIpqhvN0GwcAYvrm8fQ1dEmnlJ6klJEMIQ+wdztKbZvbagBsUpvVUBBBkApioBIRzkK6HMxK19+NApc/g6ISiX0H9T2IyV6QEDnIdDr7MLOpwB/n9WTGrk2M62aC1SNMEICbBH4O06B4Hgp9jZHFSmRQmzgXh5J9RY5BdnKVObFX+6vC03qSZn2Y/uX8M3hwSsyBSNpO53PxElGa9F3nHZBLGLTfDIwomiiD6a9bEzEuCQCl464UmnaGKfK0rsU8S798DqU5rqF7KtdMM92UpuSIiUmV8rxww+wzPmPuvbqfgQ++n0Q53O43sq5IqYplaFwLCZW75vkbBIDw0rYkvZJznTFyFKhAlaOsS6YnJQC1rYtAXPvtqnnyuOERTn7Tmq+sV4/zocCpTx3kqbjaj4No/o6us2wOhDt2nNJEGhO9D9WK8z6IyGifGlHdg/A1UMDKADdRjpYYqtVcNuJLZGf1EIyPCzZoOgjWVtaydoXwGxAkaJppjPaoOTRzbSxUVz8BBshADMH5pQBjAYuqXDegqaMP9C8ZULMEkvDQlva8z9VVARzTfdaxSXhDO2SzWeZz81dg14r2yDbBxrdnoIWSwENqsDYpHb9dGpdVG5unlITQSMReyF6uDvtJESn9mfYQyNQqZ+0mk8thfPmCFhg/QAWdAEMbDmfcXkNLWRiRlf1z/PKf3yTjQjie05IdHawydMubWz2WPjw1xsB6msuz16qBfA0IclvR/skbuVN+WQ9Eef+v9KXqrra+da8N0FTIVt/l5uez1awAAIABJREFUQMjjKZLEmGgDuYaZFBFY9g22Dlqa4EdQ2TEu0v8Meq8UJ8R+VuersJA2xYzDtS68TJeusQpVxKYMwPSMsIaSdcXPBCH47yD2n1Cv+Dx1jkqdYyPOGWqDjoBEJ5Sbd2OymrVqv92Ap2vjw/w149y2DSpASm0/I//QMVlHEToaLVKRBm2F2QQzfNnDo9LxPcArzwT8hWR0Tpl/BYUM/KI2OZ/Bsz2UsojE3Lt89+23R1PwiAGtvh2fgn1Vp33iTrfvXL766quKuU1cgznBAY3dWa/IZJMCdNI8vP04FemxBlw2j/Wf7o3SOO/ljMChFugVcD0c1pOYXFUPX4QWmvkZw+oKVhWollYbMIqgYX3czgIXgq0FGwC1n1cZe3sxzKiJVPEsjFfmbCwvzy9rqK6CRHVcZdNUYGkg5LJodZZrSAWdzv088atYZ9aOsw4NjJmDw8au0TvPxbNXLRR7vF7Uoe1dA96UT0SQo8I3ZnQZi9JOXxytJXJ2TuhL30w6q3Ve9Xva1iGA2ei0Z4Dl3woIbXFRwLl7DKce1lyYcW+7v/l5wIb13hQgOPr4opuhXzsFVs4gfId8fgIqCYAU9qE2dmtZkD0tUFITXWEmQHXGhz0XQOvN27Rn8FxMedUYANgb7heQYCAeCu3MeZ5D32A1zVKqmYeAOu/bT5LnTv/JZMRbOqCWRIJr1sC0HwSOM/Z0Iki/x7JwzIbyzNg+OwHoYweLWW2qwNSit6Oe/8gQvqIFSWMhARID8dSazt6wdswIOkbWB7K+9cEFjZLwgoa/npT4oYIXjEPsOzXb/0ZAaKaX+wgIWfP4iwPC73/3T5e/++t/f3n943cJCP/4C7Imjy7v37Jo/o2AEDlYEEKyUFMYrVO9gPDl68v7dx8jJkNm8GZ4ubcuHI/YqNQujDLaLSNyXHXI1FZ89tlBl+rB09q+GKVQG7rJosIzEmRR5jVpXM7U/k/nQCyS0RE2qKKdgRdOlaqeHhocAkwIn2diRaXc7Dqi2Txruqtzy0QY+J0RAhE0F2HoGcuUZcGQhRm3PA7ZAg2Ln5NBWHbDBWnwdF4IERSZGqwGsZnJ0TRHRRRldQGx6dt4GVoKAiY4pzWijF3S+Kt95DNV5FvQNwGeODdDwc7IoigH18ofqDBxnFZ0O5rf2WkUzWPj4LwZbDSr0xWEUcNwH8GzPfBOXHXfD8Me5HhoZlP3dQIwJhaoZ55Ww8E8K8Wcw+xE99GxVRKa8ZOqJwqOEU02bTUCOewfP76KJS1Tkvee4K0BiCh6HPH0pakgkgInotpZg6MrsqZxlJSiz/oYom72Kg7WegcCHFgTgEFMtnwOoONgXWeymslGvUodppLdqtwZUBzZ7fXzdE6lQklxSL3thDgMFt1fqtAR6Lg3VGMMkrb1fXb4pYtQA2d/rtJkG8xwnRz+U6bT0Yw63wKuHt5VaZPO4pr12ZgnDncCMp2SFG/TI9TeP6Nj4ixEYfR+KYAGCBEewMbQQDf0b+zN3eyH1CRRqzawiGcPkDaBFTMg0ujMnPIZQCN+/u033+Yg45oAQvb9zEH5es2MlwX3QHK/4QAAUvBu0odiK8c+wDZgV6ytqAPTYBgHBgYGGRTevc/UjF7eMxn9a2+mA9ha83hp39K+pPPK3ggrJcFnQSey1Iwr55BtCAwyte/Mi/ZBZ9YactdmgppJs2sjpLb62YA063um48zfvOfXX391qrWpA42TY9Pp7I0BWUHLH1AP8/LIJOrYGLcHJcfuDe3n+2bS24+xtjOB72xhMsgBfGjoXBYC48c6IbNAMGMZAM2p0yfz1u2j52bOxNDQS53mC8cu2c6xblIzNBVA3o1Fyvr8V2q4o3c3C0XPQ2wHjdqp7aliHutNMIf/7h6lh99aaQjqTAwiYMmLa/0zTp29RrXxB6A42l+c5ZyHLRvQEWON8xwGF56t7kmBn7NICvdgHLmGKq0CAwFsoA7evz+hqmbPVIwNmBxwquej+6kO+VQpp3bc/YJKZv2O0lFrI+zJVkG/1nZx7nAfA6IAW7ZeWCuSahr0/E/vUthfU7dkDOwv7D7oWfMiNWP8/pnp0L2I6nHbPSQDjCOPwvf6DDJX9WHaPiJ7kFYe9hCc4jTPfJSbLKvbTE2Bj6+/aq0Xa/iTNEO/m2yQvdsEEKHgm6FzPHgu5pUAgN+Lv7KecO77nEWjFksHFfhXsCf76scXCUhaOlIxHcaFr/SHXtIhgF00B35aj2ZALzPEPpY5nxegVb2/tYQG2WEKPJgi8URwoguROtJmqQAUWUOq7upImIlK6cIDbDK9YV8dgUiBqILsBVAojVqpysfLQX1nHFlfAAeWR4W5sHYxzPPRBmH0aVgSDWxa527vyuhUrGVNzvjR7zlTpFGWCfPyquy738+Yrr2buhlpZ7WSLkE3z2vmwXVhfTvPldK0J61vj4jQlK5NdglCJa5I0qdrW+pszt9BF90HrStvoPzkCNzZV7nmxvXMtAgLb/6r528A8anVe6ZyL76PTxfWREqjWq6QdbKe42ZWWRfYDPxO3p0x+WUB4ce3l69/+4+Xv/kPf3F59cO3oYzSmP7pp08uH96jpHW53KJIFmQJtGwbPQ+Q9D3iJyDJID/08EPIAKGF+5cb6RXDIBIApus1XmkVvsb5P2fr4tTFScXRQM62wV7qM1AyXNHygR5yMylI41BL7Su6caWaHhLFMwQ5QEMPMyCs0lAFP6omWOGCUhojNxwaY7nwcYKg+nGoT6QjVIbLxyAfLPagj+s5lyBmfPTzZPt9FlOQhBlsewP+nDJ6UBkjTlIVtgSqiDHcupn+KvYtUj2TBYfRkt+sY5MxWLNkDrY4fZFHhyvfvlUsyDqECCWU+sH3WNTpJffxw3qf4KiS9S01NYjxaIJ+vtzymzFs3fSMadEu3qHoSTnk14BwfQiH+LflRovPNZw6zQ0US0FmHnhW0/keUB7corcN8tuDiUMN9NGaF3nfzBcGLHSgOeMduyzLUWSq1GdrEmmHOgw4b2bF2zrlXjYq91bi/si8mR1d9ryKi6Vu2n5DClyEPCb73DYcVRhMAHAqpnbeLIBnTah+mXFbY/AYjps3WiMw9OoQRlqPHe4HtQaniPWWnmrL2uPcyoxQbVPFQMYqWZNlHqXGmBlJi5nVyISCPKoSzyHyxVyIbDMfGL30EFuLDrO+OKxmrszaYw8ieoEC6eoNQJ5BLOk1KqBwBgykSQeUmpEOxWRUwmRn096jNkPkOy08FqAT8Bqs8ezSBFl7/OErqOOcEp3Scw81Dy3WAOPLs0qLc84yX8vCq+iGimPG7E7v28MBBPL1VCpbi6kTWce57IuAXWnC230UGvmpRQY/55rsa/spSRvtHN0fTbUBob2p0kx39cwi04IqeX4c3NRylb7fILgHYESdCFK3vwnCqA1lHt1XBv4HAwQxtGWLz8CZtrWKgbQKaUuXBHCbG/ataDh2i/u/oE5xiP8ZZGAMEGhoZpFGzm0tQf0f85b6xqgvAyTUmYvgwdqDBKDKGqiUvsI5sbcnFclm8dezdAJf2G0FB9jL7C1sGfN9sCUozUhNXksIrKVh/rEvrVt8EVCW5yJYRIANm817ha56o4I/7KOKQ7WGWIC251Zb0fA3tiHA7RTDxywsDfXOnWS/eKbUIE3tNNnw0cv5GetLu8aZw3PnzHhZ0bcnn3wSp1GAJwHmWoxYkycgy7OYIeGatoExeLLmEceKMVABUsc+dao/NKBg3M6lKgc6f/NWRDagFdZmlH3Bv83qlN7XTLWKpdmHa8USgbkTK0bGSf2dsg6acZ7/sbYygsZla2zPcS9aAkTkZDb21lSXqb+jxGLK1oLRYXOceuFaEnA9o0s5VnzMc8XMjlmcgpDN8DfTUUq9WWvVuvk+dtz2HwJ4AtwAErx7a2xL57Q8wP62zGHmbOUcFW6ZUMmAAcYURpb1sqHqbk+k3GOBI/c1C+czeIZWFPC7rD/sEGw29jj7RBZMAIOxAAQytVk8Q+tf63PWb+zZKE3S84/vsz5SyrCEhWBWAqDUBNa3EJxirKUP1362dCeU4bA2KoZmlv+grN+82TPiYYNq921Aqtn/1mljBwpicv6z1xkrAyjZAAFupkDNXsB2fPvdtz2/Zv/YbwLtaaMzETZsVwBNfn8+lsBRlOCZx7WGS4nB69cBC54+fRb/h98t8HOt8WYv8zz+MZjieowN72sm2DZjrifsCRTXCNmsllqGDfMAW8BEkOdpMsevW6PJvCrYKCMjZzTqxNNGOJgL00dQUI9rAG6zH81KhyZ85+6phV2zlAElUqr3OD4HzIcml+780oDw3eUbAsK/+svLm5fPL7969snli88eX548fgAnIDWEN6FiXW5e3rFpVwh7B2W8BDikJiubfvNGA0P+PHjw6HIHJ/Hdh8sbFtPb92k3kfqDKWXFIIbn2iBDpL7F+w3M+LsqfNB02iQ5SNQk2c0Kmsn5eWbJw1MRmCgxqu2R4tsqVpl1CrPXXnpHD7wh2evLx/NwSOGEhF9PwW9qgWr4+D6I9VXO9koHlF7AwtOxZWHqbCYlvn4pyaSgKjhZ2zrTbUqbQ3/02GzoISQipXym6phQ5m42cCWgwdGQVrrgpg2KmasVX8fxqlrYQX9bg/iKAPVgY9Na0xTUfMi5UvnMY4PpblDeTQ69KInGxqzbQfM9UXxDI13dZ7O1BIylrJRSpANVWoYBa9G1GkSNnsFqNhRqZ2s6nGxPmq/WEJaa1UbqjKObOcZpyO6V0lxBpGb3WmNqUbfrOIfAxrTodestbA9wBEWj5p755dQCXTNGrfGUvsV889+hNZ3EXcykp153QMqS5gd/3Sxnnns0RykbzdzWmAo4gMSzhnjW8PWff3+MtQ7BgdxtbQYhnhKk1BveObz/ZbA9QEA3s0C2xg2MohD64kXFa051mjjoxx5Y30nehWeJw7q9JDCAYU39Qup8avxBChkrnNys99XG8XMPoPMBx/f82VGXRn30+qTWKShFtdmeNvttRq7BnH2+AoxNiRS0kt8zE5BgJuDZZLixSwSdC/riAK9mSIcigd9EDXw/6qmDnk4hjv3TMbvSjvLeaYBb2p9f2k4BpOzBgUhKrPM7IrEJTNdX0H3IoRS57+0Z6UkegtzLIMF9lQwvvRoHGoYiM3GCgAnagNlNbLq1pKwt0WCfh2dui5E3RyG/hylrkGx7Ml9TfE1WJNnlqhKL4AJGMY5mJRJsjGXCZwR3/H1FA+JsTGTEwMIAhOcIy2X1TMf6m42WtooNUKAjtTorGzD7yV5sfSFCVM2GQx0kS4uzwjxgo7Qrvpf9fBnX1Oik32zXS9kvU7l78eOR1Un2cPMss8V9mHmf8y2lTIDBfcNasJ4eB4t5cd3xO8wDjiLnCHMfgOak9M07XzO8DczYVwTFjqvtoGrLCUjpOVjlbn4Pu8h7mtVIJm01daFrnVpzAAIwdtaPt99aM96h7K2RNsGR88haof6vYifUtFMvf60DYlyrdFoWT86l1bnxd1SKJzyRrNKAziqsvz+akTv/YU3NaZdVxJ4QAC3wXLBUufsEEKn1/9flGKU5VoVVkCbMgdVCub+1B9nHp3p1z14BzJy3P2snUrD92qbE5w9FcW2VzJLl/JwNMUNkfa7lIP7OT3yX8U/VF3ANsu6ZO57ZnnYNhu8EINR/Cu12pUvJNFJe8fpNgAypgChzJ2s0dVXenTUb0HD+j34Dz9HEQoXPtLH6T35GQJdx4KzVbzEjxT08Z0qjbCBg+UgohaN88zN80mo1wBjo7+I7MB4GbdwDwAVVaOr/nA8BJRMxsffrAGBgXaBAMD6chfwvNvTdu8unn3wSm3XOlDdjWbowe5JSnjMQnGzuixdTxC6zB7vBmGpTen4UOAzgOECb75/HOXZg5Vw5wyMe2feg8X1poE36AEy4N2R6sX4DME8PQRuUWuwxqrjmTzoArNQrQP4YaY7TmT3n2oBB1nYsFdML3Tzt+t5dvv76m9gDADbHTK0RbLZ+U9rskHSBWkpAiJ4EthOw8f+/hhCH793lu3/+zeVv//r/vnx48+Lyp3/87PL4wZ3LfVLGHxcQUmT/8cblLQcrRuYGTYVbjAwVtGgWKdE7l3t3qPG7f3n08Mnl/sOHoYuSHSRTmLYTUxoNxz8iJ0WLNYgKoehsMfBF+brIbI7KIIcuc9SljS6YoteKXHANUsJsVp2WUFRGr2lPNIOWKnBGyQdjtGDIQEYEJpmdhw+zsPlzKBZGRrxS+FJS4uSPNqlh4/5Rg3v1Ks4pTm1Vwup8YwxLaagS4NHvbhPtAaDqqAZadKZ9qprxsY5D5Cu0jBV5K+VuE9EGP71nsk5TWz0yfic6mIYQdFSFRR3lHC7jtBtY2b/GxV1KagVhHBcDiRzoC9DtecPcJxsy6XmpUdJq/Xkdh4IIqk9J9zNYjfO1bGNqtU51qmYPDNgYe8AKNpU1MlJTDVa4ljVwopo4I9JRr+pwVbCLQM7ksc8Gi3WAE3cOXM3KMh+8U9a8Rm19wzDgvEPUVXewp84DeiR1M0Hvq5jHHKkaxvdTP2QmJj3MqpKG8ZOqwFjIu4cGEWn8ZTVExEVm+T7GKg7SxHL4my/WCvuDdis8a6THaQPzqs64NbAWWweZu9P+o6zV0HBH4eWa/L4N3gUVDFjq2PEc12w170YmSQqftAzewcNVZ9b6Vwwta7fMheuB59iY2cm4viryaH1LbBBztVprxkDeP5+Lw0g7hjWGd+6rPtyaF4Jaxob3MzgR1eRg53tRDQ3I1gwANgXUNqjw66rEWcfF2LIWyAThqDnPpYTTR61N2gUT8p5rkeLe8DPnbIzjJ61R+xeHclRybG322gSrBEhkA4ii63we4i+T4Mdmgmx7TrTHXVV4nZ+KfDxvZiyCYa3fbVagtDvbB/GsZkWwK5xnT59+lnXPM7NWQmsbM4Q1mOzhAmYzNiq9NhtZcTWFNVLnNrGlwkhV6mN+M96zdTq/ijn9nHbHPdk/vofgkcEHtu7rb74OhQ4Hh6CftcVnsCvpufmiPUcFXVU49LxoFgSHH9ZN20lhTwzcQ3McyyUo+o+di6o1Pzzq0GL/V2PPHrRO2rYhZMTC6KgXlOuwbxlbrheBqCefxCm3JqhZd3vPFkwTQGYN8HP2KuvDDJwOuvbOjLeAX4DEgDtV/pNZFId/dapHOUayV68qOBJn+SoExGt4rVxjgQ/rC9uauvH1+DSI0tk0OK+9bP9eWB34NDilnIPSEZOPG92S+xXEbe03Nib2BWn9V6+rMHsHCnP7g/LuoarvD+NtGwKfvwyZB4eKbsSS3hbExNYALMgQOLKMYwrxnJyBscupaysNF/vkHsv319+O9YnPKJBtjT/XwU7Tl9NM5zGmy4YY4MfWf/iYMWC/t1wBRcv2Tk2Af7dZlIAV6FO45251zXJfzml9PIEc5pDvQVe0nVFAZspo1v5F+85+ydmwfomeZfU/y4Yx03YGHLP8F8AFpJg4VXyw+bScz56/Ah0/t8MGPtJtWXeICgkW8v68O2e4Z0f+vgWDoSUlERt7Qduqd1kj1CpyDT7HPJGl413wNVQWdv7yDqFIPhpTqokbe1aeM8jns4y1ce5FnSzY2kIx1jlbqbndmRTWQJiCpV9nDS7TqB8peHSA8avfZj55f7K2zVb3TGfMuacK6Npf1rG+e4K5KJA2vuA/sBHsXdtqxQefLWyrMlpADQRdb0h9Bv1kAbmcmaPAJstIcDcaKOuXvcxnaU0kWIbvwDrUJ+b755IpgQt+XopzAYhfEBC+u1zev7l8/c+/ufzX//x3lw9vX1x+/cVnlwd3b17u3r55ufnxfRrT3757L5RRlEZfrx7odlpB9ODAkDEIjx49Scbww7uPEZhBSAbaKPRQgsL8HU5yjR+DA400nPjxsgnEQv3BMLY6oih7mqh/DNLAgZFDgN5OK+A+au1Gb6pTXxTmGngUHQtNlQkTzTypHNnwnEVha4Q+R5EID6Kg/umN1FYLlQhvXdjh3EQFrEI59iq70hz6XAZJ3IPN1sOtvOKDHrWCWVFPERGMlYbFmiUXp06GjrbOtHS+vE/fajTHymqzsDDovPGZ344BMVsRehJKTRTRQ10aYhokYsF9UaQqvfFsLG4MMF8e9DrwB6J+Viw7idBwj8xH1kHVynRCdSjNAil847gcjsOt2zs0mhU6H3Q8m0GuRfeMcRDEyFFXJdZs7c/vfaB7yxIe2Z20nbgGJcmK3kFgoJkHD2MdIoM2s4cGwGZV7FHEeOYACQ2hTgh/W4ci8s1h6Xj47DoIdYJbaJ2AOsFZ+z6dgYw4aesb2NqegjM8vxSJOsGtZWlGoc5LjN/qag3wFGLAMWMvYKQP537P4uFXxLE0bN4jtSETE5Aa4doTmIgTP/VJ58m+UK1la1/EIIJkRSb20B5pzdoKFOjouaeypib5zljgMFiv4RrgcGEuqjDZLIQ93BznszR2gq/VmRWdrEpksgX32sogDo2Z7DWr5v6MU2yodKME2vcSKBsA1DlqTzie8fWbVwmamCMyvjmkQaF/GEUYdDLN1Furi42I2Mwpg8izGfQdGYJlZqESubZ5eB0n96N2yOwf72dG6QAGllkF8T0rz8aBXJ1HgMJlY0VdC/qpztvgzGzOOZPRtdo9z2dYOwQgHObSxd23cbimZBtZ8qm5JcALENO2Gw0Ir8AG3+P63LcUNutDm82KU/OhrIJkiBARmbKhWQyDlfNa4PcUvDDAE2gh21bgskJHrjv3/JGhS5Z6Ii0DEA0Iu556JkBFE2CTppe1mFY2ZBxri+PsrKbHPnMi1XGeljkKcGHbkTFxBHfI6lo2wdkPQn6oaU9MJzoCa62SvT1pfa/ZQKXtBtLjMsJSb44yhjrtddbM/OgfBGxbnY/2q8FMGRbJQr99F2eZZ73+foGi2qq2KIjTPoG1ZCNx8tYKx2ADv+kqWHSr7QSmJRDhmWWMeY86x++OpuC8e2r5Ul+IsAXrqL0LWavJ+iJks6w6309wNBEZ1hWAh2cnQST7nCCu65tMCYyfvrPlI4yz6yFzOn/BM9897n2u665rii8BJW0Ez5n5W9YzY7c2WgZ2OtP6YAxm/LjV7JmBl26ZwHm20aCsNqZnCT/TJzyv3dgqGFWnVgUBUBZUeh4Iqlfxvr0vtf+uJ4Eh/tuafW09NHzWoGUy2gD+toUG69xnc+6v52/tmiUrtjxiPrhGKeDXgJN/u16ZN56//jqqofVdU4O5hAtgrTWpBqrOnT5gpnON1kMwWgY/a+qk6QBQo1q9nzULeAVlmqmvrW+rNpTSmQvLoACiBXEJckz6oJzMeuf+gKNmUw229Y1a1vAi8xXGXbKPPyZgQhmUc5vzsHNRG8ovNlPfLLk1nmSRwxx70V7DvG8B44KUOeNWkhN2zNhnYROMFRDKPiDJmEGxMys5kb3AXIUievvOQX0OQysqu/iW9WWutOzbOcexVbG7E1uSGfbLAsJ3ry9f/e63l//2X//+8v71j5cvnj65PLp363L/7u0ojN69deNyB8cEjj8iDhj1ZNCgkJKGhfdMuvbO5elnz9KL8NVLqFE303YidYP70wDxdrKFzX6saf0O1iILbboK3SILKAgvG67BBRxhWgVgQAkGkYuOkZqMdkOcNU6fChrfS+3MikehcLTZOfer2l6NevsM8tWN0MO+jkCL0kWoGmhUkptnAYEgOGxdCDLzLdhm4bJIdWyjFkYGa8qEDWRYHE33u2F1LkoXLa1E9L4BYY1QA8erETgjV/y+SolSbMyCZOPOca9z35YW2Uhrfp0AeAIIEdxYAMkBhxE0yIhDM+tk5qzP3HlmXCIzToP1I+NR5LQZpFKIzAhaO6NDb/ZS+onOmBsvtmmbUEUvN5WGIdnR8c5BvJyDSEeP9sZcJCNwCmTjEG6Dyatv4/JmAgQiKsdM3ekCwFN7D1t9KHKRLPWEFDAYrIljblcLm+BwiqXSHSxoPgrDEXO4XOLAK2wSyXPq+MjiT+7cWhnGNwHe6kVsIeH7/1TSvvW3ZlCzx0bhOwLgD23Km/khs762Aq0XKRLHeyYjnN6F9HRspo/1j5H+5ptvt48qga5zkYP8EFtp1kaVTg6LONv2Lw2VogeGmUSoSPYSZHwyj1NOZF1Kra7TUucne2PorM5SgAjpe6NL2Tw8tVhTVd3mODL6McwLFiLGgOhWHAEoOm0UnnUfgZYewAnYhnBzva77K8XoAHNOvcs6Ru0leAAEt6+1WSLzHCzJKJLdefljaKuAawZ9rJlzcCOViTE5B0cJbibKE4dt6pv8jkGDCCvPT9Ac6fi1nsicbG7qhLSvms49e4RrEajzbA2mansMaAyCZ46OdadTfnYGWTdxAKfcLKjH7zYD8G4UxYINZu/jAOyPvTzNEueGqWEsVd2azqNGfA5iKMKpgX9w2LbQ31dD5bOU2v/2J6yJBFij2eNE6MBansB1cWjYw5w1iqzYlDuZvwUpimXw2Nn7U1K0xt33MgDN+TIgp45fhdXcQ545nkHaMz73xedfrH6lwaQAm4ILXKNzUvphbO6YMFzP/owBuMb2YB6YpyDiAwYN6HQyPdcsH+BsSqZ/fUbdSz7zNdBFiOhesqis09Zft4dZ1R5bpxjK183WT2KnrF8qINd6SOv7ci6vTvocEJqd1Z6wtq1RFtCUFaK4C+9B9o13PwcE8S/u3I0PhGPIvjFQyT5Me5raNR1rgSHbpShQxrtn/66tD99vPXzrtLiW4FSeC7u0/rQs/gYydzPX17UK26XnYQK8nWXOl2q5+Eq1SS96L0pRPqGeu46158E5yxoQc84679I11nID7FzAjanfWtvGWDF3XFO/yfMqwdOux3yHWrtsbGrcqPUfKCToxLjmPKIGcyUpPKOB55VZQibqRc661vAVeGJOGPfreEBppibvUfyB9HJNlqnlJwkm73WMI8rxUeSUAAAgAElEQVRDZjh6Ew2y3S8FRyjBqkK4n7GdGBm3nDEf2yOW3yWQ0p8JrXfN2aVInsdDUJ7rnttMRC10IJ1MKem1trmIj/ixdXAVyCkwznzwu4ynCRFAy5yt6af88Og/Gn8Cht0+i6idJSAKtVnqklq9ifApgucaTTbxxxexobb1QUeAPWKbE+bSzLfJjmTiosJOqUHbcSgS5Vrlb65zVdJ/H/tJZs86ccXAGNtzezbsjNoYvM8hLrnElrXknoU53+nysFZYlIiwhrlfz82r7f4FASGH2dvLt7/77eUf/v5vojL69PH9yxfPnlw+e/I42UEyhdQC3rh95/Lx1p3LW3sDYTA+4Cw1oLl9++5PAkL6EUK/zt/Tgrx7ryIFL9JAd81ehzSk59C4/jhQIHGt7asCZJyE9eUAhay6XLMaZ765xeQxCKMssPgtlA0yTBHxqzoqRRWhvhQJUsKdzSrdDxGKZm+gbr3K5o7Bv3PnAn8cZyNF3js8rEXgZ3zlORb992AsR1hUVcfBYFQqhHVIQa05xCmoHh0xBwhZ1hkFDUIyCaFTNKNyBITj/6uuJdoXxHnodtHXOk9m8UILvXN3G7C0xC74IjoGGAZxcVjuVUxAB7xBXw2XTkrQ/gksxCAPZRLJPyP6BoYN2ov8t0F0HYo4FamdadbEZtRmthLo58AeZW1Knxj7UmIJnlaXScH+FOxSA7n3ZM2xNghoPOQch45l6XHMpX17GFcyxs1QdX0b3PNZqH1cDwW39FmaE8Q4JZs6Oqv0D4wY34dKQpG9giTngJC9iPR9As67dw4RnAQdUlZfvkoNhMEM9BCeXUqezsnBPV8mXc76OeMQlcJ797KfVL6TAtQsHM7cVZU1CCyUnUcPg2ZRSJ4DZIIK/IyvBNfvKiCDk2ePMH43NQ04AkdLFrIwZDpvBs1nbLEzqhdnzU1R1mc/9ssJzBDdz3zO0ZEdEEdzqoc9xHEs3uYZpNL47AaHBiasfxF/Puv4FtFFdKENvK0v6XpqoCStNpSZATXWvNij69nnz3LYCIpxL8U6fh4QFplvPz3b7bi/DqBpjAyzHMwB72BjZpFa/lYlM3W2cdQauEmd+/HH0tbOzr30KkGk3N9GyhEcW6BgS6LVPSfTQY3P+guazTOTHhEr2CyzCfl72RYz26xpa4xKk6pjx7vws7acAcQq5Qwb6rgku7GA1WsHiOIsWGbFwNXg/hwQ8ntSs3AYFd2ivgc1OJgrHOxBqqciHYEyasrXqzWZIRgcNy45h6S/9zlqFw8nc0CGTiV7wv541m79nDLKGk9QmXU5m7leuTrDALYP6XG6Gr+qPRZg/bcCQh0cnTPOPxZ4g4o1hJ/KJE5WmAB3Sp9PFnLAFO9l9uOn4FszdAQRAiidj6qGY/8JoAwGzcia7Zc+7DllK4Ke6e2Vq4OtnY5THce7qrvaE1VwdeLjuM55t6ZUoME14xpy7VhbnX2xeine6yhTWO0dZ1OC8dUmClBw3QI51RxIQDYmgRlKnl+QCgq5mcC0vZpoGz6AAHZ8k+0dsw9H1mm1Z9gLzyTubxZQpo3+Svdne/lSr2ZmB/Vb5vrzzz+vvzaGBJ/DnvWcbxkNzyjoJmjOZ7XF/x9jb/qk2VmeeT65Z2XWXqVdYmvE4sCGwTZ0Qy/exhFt046ebuxe/HEmejr600T/TWa++MPQzQSDGdvsmB2zCCwwSCBKKkm1qPbcc+J3Lec9Vc2EKyMyVMrM933Pec7z3Mt1X/d1//8lhNNazObAtU2hlNNflhC2Sos/aDy2AMsXDDL7ePezFVRUO8Hde2ZeRJyucdMvSwht10wFrjCbEsIAigJHHkgI+3slFKoam4Fnn+SKaoFa4ugKys0BH95Dw9zDGiFBJ1au0rBsWmJ3nht2gHvkeu9LCDMehueuYkMAwVbHDKLkfEd1t76r4ixivGW2dOMsVeBSjVccpZnci+JPwVz/zHMEyxgoiD0/a6WM1j5qpF2EINljBQgdqzpOFHsHHwCot4tOiJN1g2kGJfSzxMw8C52hCDuKxo/uQ5R92cNNYNXmIB9fEZ9FoaVtCPVFbR3qiJCO+8FHEx/Up9Zv6Ow+VA/h0d649urL4xtf+aJURk+dWBuPnj8zzp0+OdZWl8fG6rJURo+lMro89lCqYvI8DgvHfWxKzRjI3EOXJMNeGitLlGaXJRqDyij9gxqUuwFV7N64R5KkQdGmEtSIiUIibrorDCwQqAmLxMJaqAQhF97ffOVSO6XsGO44C6YeulRsGnRKNS8LjpiAgxUQWJo4kcJGWROVxc6qAfnGQbnHbi5bzaWfOXNah0iql1HL5FDyOefPW/GIzxA6n/J5kyPTJ5DAd6WhxoqNBYJCwKADFxppqU6tLtZI9bXuV/SmrfG+D0GNY5gnJ0ocpqHPUJdsRESr3fesFn4/0WcizEACTaIsx5P+M/5eaLx6WBwwFAGSccJJzwa+9XA6cDbaXipNA2cCNPZXK66lnOjZR8SGz3eSjaiFg6I6VamMaS5d+lCD0HNgoRpA7ZNzTNLP+7PP2tQv9DPoohp1lRCalta1rcFo8mOn6OqPnZd7EjDyk4ra6qpV6A4O1ZvSgJW/a6BdpA5jC/BBwsa1tNpTcRZVD6DepI9MFCLRllyR49nx/h0Ky35hLwJgcBY4Xw4CFjOTWi2yAXJvkYQsVCV0Ysu1Qt9WP2CeE8aIryYinWWXooqMeJMoHCUBrxE20y1KcVaPk8YXWACGoFmVWcG6thfqdUX6PAF8qSA1gnLOEU7S/adS2D429TfsG51kTXljAA8q+h1dQKI2UfkCMs3pTRLvOHnKjlcVGCdc6g3IemKkTUl24gq4UEEJ1lCUkzjhoqhaxNBCeE+qGNNMxqiqqXKwty/GhKvvrlhzFiRVH2GgVto4L+2XMqCSYDvUevbzlBROdthJEc+XBv865NoNbJFtmyu/DciV4G/QL2sWQJPt2t4Gd/p5Blo3UWwgNVXoUh3iMwgUKoZQ0KrMjQq8uAJpiuY8OWwC2oBEfTBU/9NLzH6ZaIipePdc8DgquDSvUhmk8nf7lWWBmT8LFe8YoQHbcZ5ze6OwFZyb+frx9+0bb3LQPiYlaBEaYE8SQLGvap9AnDmjczq97j3Kku31w5YAdjbIejAhbNIkxooEzRxMlk7H3td5aTU/iHZ9W4ELtVNAv17fyFgSBNjc16wKz6xvpgrZqkjt7Kh/qRUE+1SqD04G21dbdolsf5XClRC6H8/ouMGJ2tOCcaoahnrNPfJcW5mfJ634M9PrFqJbYh9VPCVtHmJORNis+02g3omtidnUZFOxDftT4N9CpMUJrQFWrpP7qx1V8BfqMbZF6xWGzwS2wuAKgCi/Gu2CPuf2mLVSyvtrfmOo+x0nVQBMa8fM6Jxr7qcJnfxsqH1VHUbVkHtwAu3KFTaDv8OG8zXZgfhnfAPPWc99d2dcj3AGlRpVd2YADHu2lb15sN4KsH3wkceeBBgWGCRRGI/ZmBKLjO+ovdJM0tC2iZ9MF3Rfvllg9t9lrKgQcdczYqt1YXtnYbCySqq/0Mp7Y5cJHIvSKNfRIL5rKx9HLK0RHRYGxK6xtxvTljHCWeLeyurg2pu4CXwJwFYmitR5iWPiG+uXWPMypniWGhlx+7ZdkQTxPNuX9y4wUrsm6n/OnJ575pK2Z7gKs/MxC2UosS5mWDlWUXtIYsuJjXSIcrBBtI65ao9jY47qe3C9PC+L4RgUaZLouMhtIeo7jZpvE2jOB8+RuL4VywL5ApNz9mrr9dwzqozP4jmVCWZWA6yfMLliN7GJEpCjTQdKqlT5DSo2Dix7T6F8NE8aG0y9xwGk6pfEEiiDIiOIrMxrAPEhEsKDcby3M6689sr43re/rgrh1vryuHBme5w5uS3a6PrqkmieiMrsHSIqs2dRmRMbY3mNAI7qmBv2URfdWKd3YXtsbpwQYrzPINAdqJ3MLkHSe2PcuXtv3A36UOSqG9GZv+dK8WCoJBA446hZWCGRh4eiFdQpiQLawa/MThMv3Yp9DmJdcSjCSPM0DxK6qQI1EO2Zqo+ceXj7DdDZ7G4UdQlfjbj37kVWfEuVoCXNWPScJR7OhYsX9JlW2rMEMtRS7pFNITU1+n0iIV2HVRqTEQMoqYd6Tw4KG+bc+XM6fJS8RWmR8/DMISE8MniLPp+i3ROFcE5F7CYm8YwqGRuzA95rxBTopVKJs+f9cdytapLUgnJznaIFbBlpwu9jcOrcWh3hWmrArABmhdMmASrLH7naxXPCeVkoAuWlzIUJ9dGyzJ79xp5rJbLld6FEooB4FpLVoExRuHrlyuigZFCvszRk7yNQQALmgeJci2cwWaKba5xQz4inOOlyksjvG8wuBJEsClOaIUbk0UcfdfCe0QMYBtaBRI4EoD0KPF+CPw14nc2doerJueG+XFFzXywCAKwDX0jkzyuW7H1RlVDDzYBaroG1oDLhJMqKsSTjvG9nKDZoKUrfqpcTUtN2+Huuk9fwvqxTG6OLiiohrHT0zk7ofAzHdYIyB4l0TQcH49r16xIM4DO4Vu67g3pZ0/kX61LhGxJpiz+tRNiG/poVvZ97Jw503+fOQ3c/VuItif07d3T/F86f10zUorP8HPskuwClEScK4pcqSvvGdM8kdEdH6pPkm8+jV+2JJ56YqpsCPJRM02fkxFB7Z1KsnYdouUsFfEPznUQ31iBlV+dAOQsYyRZFaMkiWabWd8bUfZW0jgMBaGuFLtSXaWh4KHVKnNtvnKqlQSZL6Hu+oRNCnCRfDUSVWN5B9XLXVPxQOacKoWZ7eeSInWPpghaNYFm6/ybqeEAC2cPdnXEaUZJtD6iWvYGWTQU7s894liRVpR0pMAywUIGBvldtC9dJYIuN8fN3P/MUGIWyB+BTgK10o3nlWMGqlHutZFdhC2xVR0c02FDgF8Gg2pQmN7ynK6ZmtRC4dUYavwO9VzK7zGD13WnEBGsge9BqzwM9hA6OF0Po9fAiRtRAthWVJv3cAzaTaygIYcVmxpJsiwGhlorZ/NpWxzgX7auXzdnbH48//pjmm7JHeE9er972dQtmEADZV97fyzjXETDIaEBStLPtLe0DzhvnQEEhjIlUBDqbTuAO1PqoAhac8B6CQmoQWQF4QEX8Fnu+z4uzxjknSSr4ulBtNr2S+6dS055InmPV1Ln2iv4QR7gXGYqf77v2vBT+JgMKyMOCEWuqg8fxMYwmkKiSR5KwLux17FQpv9IzmPo0rf5esJnzWBGx+lf1SUlFcl/+mb8pG4J7cGKwpABewPGsxaAJr8CBtCJwXrjPViCxHaUqs4clvseA9fSSz2nDZYPJF6U6jN0ys8v3y7rxu8aa/NvgqEfCiNJJ0WK9ojIuCnAdVDOJAUjysdUaXaKWF4Pg+CQKAEqUDw80nuDB2LLgPmeBf3MdxLic1zllv0rR7EX8CkJsAtBiYziSrRY38S6YpdFZp06pesrZad8kz4X7ZT3m1U5RJ+8xZsw+kxmPCEGtnzgx3rh2dVy9clX2Dp96WkwiRik4cStYwusQnAO04XNI7KV3kISWe7U/XBZFs+0l2OmqHPuso9VguiXr3XiBwk19Cr6NZA0bxH6oL2EdHMOckR/0M7hlYCV9dlxHYxYJBk7jNKwsii3S2q6va5TIfGg9fwsrC2Ci+0uK/xHwc3HLYk9VRxbgGhZb1UpFF4/4n6uzC0ZHNQnYQ6wpxZgm2WXZcEYb31sfwmwfk56TlCcB7mcpT3poldH9nfF6egiXj/bGk4+eV5XwxMbaWF06Hmsr0BbWxs7BkWcQUoFZWRqr66vjaAkalXv8LI+9PpYH6AqccwJPEMZlJYUIyRyLDjSsONo+wtCjLHFtyp+58G6MxKnwYHDInVlYdLqLJaMrNNRViyl52dtTL6IobSSgUQLkZwSTRvXMlS/KaMTDCAPvOZ+x1ESAA4MxmAuRtBGXa+4mdLOre7YaFBTZ5GF2MKx/ZmUmVW52PZLC6K17N6r+xoaoJLuqdqWizuYDul/LlcUiBkUmHTstxiMUuXP1wHRRKbGFg2/hAKNVfE2DT49HDBqN6KiDeT1u3bqRfhgPenfS534cDkUPiBClyJOrmktigDGH+6yqQWSsKxmuANFV4VIBmwTMqaNG/40i8bdKwKLM2RlpOEfehb9t9Va86/V1JYQNyGq43Oe1cC7tOZV8N2iuKMGRDk+Vuslu+5QUrKQ6KWXLsTTOX7ggw8d1Fs1f0JYiOjTrfWrVTM8hFWVVSyY0zP2YogpHEKSNyqWGVGWxQEOrRNr/VDoSVJQCrMZqJfrmpRfFUiVBDdMWcZiSxdU1yfg7QLIMc50Fz74KYbxPqTHth2HPEhBKLRD0lEqz5hxZhKNnlGsW+CFFU1PHHQzCVihldG2isJba1UCda2YuGNffeUhSGJPK4b5ACPZAg5UGXJKfT+VDgVqokE1QFoPWVSKymnGV5o4cyBEoi6JLc3mQf1E4Z9XZSawjKKsqdAmGBEhVFCWVuT5rghPNJXug2sn1c6YbnJrCa2GRjjAwmuoKGX/ryhWUegeRrVx0ztYcfZ2qZOkhauI2gVL7pvey1kVmhchrVFGS4Oy90v+5Lns696GVNiw7FcVlobm0M4ReKTXNgHQVVWn1ocJA7CFdRwZ+8/vOzeOaCpY0aOK+bZN3ta68rv1NrTjqPTNmhOdEkMe+h2XC+hkB9z4tFUpqoK1yZ3ROK5qtQJDclgpmW+VkuwqTFetiDeiLFo18d0efgc8sw8TzD0O/TpA/gXGzKiJ+kj3htoOIvgVMaxCiABSmg8YquerO+Zbv2gGwcVWe+1MSfeKExRvumt1QBey+H0EY79WKOnsUkQftee6XisSu+5Pm1djuyfbcl1rapLPVHylPSyxjwR4RaJcqX+1WRaoIwhpky+/OYgSuowmH+v5hj8AEqLheeshbTVFCnmBt0f++UCUtGD7dW/rD5tUMDiqBfedhspdU0U6M0gpdwe7SkLmv+nD3FJlxpZ8nCZJ8/SatHQ6aNQoo+7TnrHaQ5yGhKqkuGuAt+KnrTX81P1clWKwi0x5L0TZQQaHAfrdVN8Vuil9SxVu2cix/w/q2haW+qqBZq5rcB/fI2ZdNjoo4MYCqPJnD14q97GHGRNTuNfHnv2WS9He6zpkAoc4noP9sXjL7S7T9gIDEmrZxZmvxHMUUiGpxq1TWFzDtvJVhxQDEV1HuZN15PXZQipHMMRWF1HtBSrbRdWDdS6nn+fN3fFUgSvFe1GPbr3jt6jWdW67v8ccfF6DG+5C4Yld4b/YylVsAbnxaldXd3mQNg9pAJWLZU1W/ZJ/xOn7XMTtNUEUt3dtXsiX7mx7WxkSNFbuP7G/dYyQwNQKGrGFBRJ3JsDxqNwSGwN6LCrOYQtMcbIP10gHZ3BgSqzlxIhU8wN+FSJOcp2Jy98+6lWYxFYDPJV6aV6Ubz7Jv7B/d2yeRmEw0EN0zwHDn1FZ7xAwGK9B6bJUFkrpnBNbNxG3wLewV7km2HubQQ1FGD3bH669cGl/50ufGxsoYz771mXFibWmsASgf7E8qo7v7h0oIV2hYBkFbPh77hzQsuw/GfVpQuHCg+xo/wWZcWV0nbVXI45ETB2OXwy50z06H8+IG0EXSoc2M486YB4yCA6w0pCfgamDMAhnROlo85N1dVRfZ+DgWNuP169eFVuAwK4LQkrDfy1QjBemi23ggcwMYgoIzZ85muCpGyz1lnHv65qzcZKEBnFMRajXhpmrDgecBe6NihBdqQVaksvAMGwqDoVmJnUWU5KroRq+99IFSDfrZdgquIC6qVp75KFSemUdKlHe0z2VQovgmBCzUPRkzqRstlPUarGCYPGzWw67b76UAXHMaF7L91cPoQGM2N0k3BwhUlSC/FEwOnXr4pt5AK9w1yC7Syj14TTtnzLQ8o+gZVxGaJ6+F+tb7Eg3veKiXjQMFuia+dtbdVA33oPFvGfhQ3NoHIxU6xj4ExWNt5XBWVzUYVMI6UqByoy+IN9dLYkBFRwZwAjUWPTNVPFI1FfqM9rh7JOv4hBpnAGoDjAZd3Fho75MIhoRH6NlbD61OPH0bVvae5uhEJEYgQoU2GNBdJUUhgebwzxNKKlWsu0AKiUY5GKbfCEfI3xZlFvUJG8AQbJqi0x/LOZUKbPpnRIXM57mR3Ug1iTjOsBQuro1/t1rIPfb65r03tuSANB72azqFn+sU/GVMB5U/UEsDNFThXAkl4Bdifvt23sc0VoMMFu6xoqmpadgFAjJTR1whaKIuqqwos1YarK0R1SVqiVK/DLgzJYTrGSmC+iB0fs1VdB9f+95cIbRDOH2asQU+ozjeNs5TSVJfNz1sQfQ7soCfYafmya16MzOzrudUCSrJWcajqNrpiHHqdeVecH6cr9LDeb3vpyMb7FgLuPhZEfy4d6/O270b7kMBTGCfsl4ACd7DFmBoD0urkZr7KSEcJ6ftgSoFszZB1Y30vfLZoO0kLn1PghvZCPqJMgPWCYeBnap7zhMxVdrpswxYV6Savd8qEc/Nwdue1g07xd4hwOObCuCNmzdn1QrvK/Yk9osArgEAfs9B7+q4dctJV4E2/oudbQ+aQLG9XQWCgAENxhX8R9iFtRQoCL0Nde/MOOPzqQK6X89Bfc85/xXbJOOClKCmyqFELAOdeXbu3ffzqZ2cqHFJPpqMNkmRr46YkpkNh3quFfHh2tWjI/XQAGxpHWhSpEppqlfsi1YO8H3qC1fl2IwJzifJKudxAlDiw3l/nwdT3RvM3ue3M7/R+gX2/9h+sU0U3C3msIp2lv5UgvIqXXN99G2beu3KZM9h2wk4Y0rIIuWvcRnbJ1WNcULoKo/secZ2tMdJiWZHd6X3WRX1LVPD2/LQALRjCCqMxOslnDLzA20TwG6W0ukKk0Fwg9HRPEgMaKB2L8qnaxMdmvc3GOAkh/UD4Od5iA3D+Isww5QQIggT24nvVL9bRh7wbCyktqL9VxEetQDRvx37VJaCiwPeC/yu57zXpGQkVF2DfWZH9F64d52jxAEeT2ANC9bG4BOMFhLb3TDgLDrSlifbG1MTVdE84TaWFhrkswMYcDZM1zWo25iLz+S5UdHk/l977bUJkH/zm96sxI+zABDReYvsRyreBjnMOliMBrEdtn1w61QLDAU7yjLBrrVnroUY9gt7mWvs4HXbZo+nUWwQxfcyJuReIqhY0E6+EyZgAOqCe7W5ts9NCA1iKe4JsErMwjMU9TRziYnVVPmLbb4vTphpeHTdiRnYIxXo6xnnRqruW6GmUnRbLJpXbnUP6avXHkoFUmAItmEGIjRZrN8UUJr+TXxGwbeHTghfe+XS+NqXvzDWlg7HW595QrTRteUx9nfvaTD9OmXQJZLA1bFGk/0S1NGdsX9EQOiB3mtrLrcjura3C4pBhLQyllX1Wdd3ewkJljSsVeMqZvxnNfa3IdSyzK4arblywQaIkazABRtAQZCQOsvx8t5Sarp3T0FK+284CPy8VIMeTt7T/V3QmNzfUCPFBugA4vK8VckUImapZoyZ6XyLoclOCmgQtTyskrEodVYqn8+tARYlZoOh6A4KuVYHR67AdBO0T5JNZ8TLDe89MEI5NLpj3RW5lMWbLHSe05QcLjUhtOIen1cJfyuKkThkBovDvCD3btpdzN1yD6Dnug0l3NwHRqWyvVZ6dcKB8eY5ddA8AWqFf0zvMj2X+8JA6+DiJOhRiEJjDSzX4IS0FVGLcigZ0WgMGzH+v8+q1GOuiXv0dZquUtTOhoQ9ZySGZyMRoyP67rZ87cuo6nrQsSqYQW6dPEGh4Yz4Obq3yYkEzw9jXucm4zbtbVMGS4Np4t0eMt5P3PzQD2yMFn05rBV7rBVYoUMJVnvf3jcRB0qlVHOAIvzDXih1tah/H3+TEvZZq06tgns2lgVhWhFqsCzDLQqHq28FRuzgTCNVgJcArBX5oq7aO/Q2sH6ZFVS0TmBFqvGtArVHGTbAQnEw87wissC5a59V97YMa2ZhNlEyT58+SyO9PN8mFK08V4xDCUXQ4e67rlXXsA58zoyos1FfdNagqGefC6+XzDkARBJO9VhT9WSYdpQ5FyDWsYQboL7yM9BkJbJCcOn3pa/Laqb61pm2TRbVO4Ie3CtrwRmlIlWn7mTMzIwqW2IZcaB8gz5L/ASatahFJ7WGFY6ZA1kVP2jlTftzNlpA6x1aeZ971StNxUw/egITJRQZLE0Vq/PP+DvR4wLEEXDIhmTmZe0v90NwhM0hMFqcF/sj1qlU1Fa/+JnEOjSWxPOyOhOulKhWFsSAQbFyBzqfVUYrfoQjJ7jleYrKxailzAVTL3ZsuwKOtTVTkm+b5kzwpbmfqsbQE811uAdHvXsE1end5PlqP6G2uu2ZvWKB4ENDj6xfqF/JA7xP0KHiCtg0/DbX0gCnVYJWfQUUIT4mdkQDO/e9YoOapEn9ND2xHR/Sc9UqkSoWihmcvFVESNXOJGncL7bX/UwGa8tsELAlNWxXyQigBV5FqAW7XJVEPosh1vgMEpDauYovGZRyotK5sA3sDCY5AbMEPoPCDRwW8CFQ7NmzVoLjH/52UvvcNKii5xZhDSerBp/YWwBw7HUxiCZF6cVZatwhlkf6NhXwn/TzL62wgbIZQlYQnVfFWRsAe/abbMsOz88gBv7fFF0ndlyX9nsSogqC1C+pFy80ee7DlTVXn/h59SD4XVuFOmKAeKVJkfs5Hej3vLb6yTXxXIjVOieP9+O6eKacV+InEqqCv4o/NqlAenxIZ1Ni7wA/HeNlNFCo1o0Du484C9iPUlKnPZY2HIMgiKhkjNts0LzsPXM6o3baipDaIKQwbOC5e8X3H2EZgc6mVwqoz6iYJujQK9n7AEn130899VRAcRSi74pJ4zYX03dbDe7nWvjGdncRHtp/8C1K8d6+wDROuoAIMTQMQrL/CuyKmrth39qeV6c8MasAACAASURBVLZBK6HtCVVMm7Os+c1hYBQwnINY9WMd5WJb4Moce8/xsacYyAbkDHWWYGmk6ltN5duaEGb8NPYqldOVcSuYLvaKmXc8f/0MdkFa2Qyoyww69qJ/NX2D3C8/U8EjuRIxYEUGGxs0Sed1LrA53mycWDGch08IL18a3/ibLw0oo089dmGc3Fwda4ih7NzR6AmEYNbWN8cqfYEkLeNw3L53RwkhKqI8UKE/m9AtlsbhPn0bqJB6ziCUU5RKmUEoJECyscz2yfDGDjiNauDUBBwaUTeXk5l8d6BojI0D8MXsKXoA6bFppQHESuiY+OQWOmgp2Y7DiRgUviLgDXomekEaUNvUybVQ5eEL+fwKbygIVA+FEd/SAO87NbOBtm5Gdd/BRFcM/9hBahnCbu7FYLGBi0ArCEFoYIneFJA/C4hU4rYler/VoprR9xXiFenk0iNYT6GXBBWi61q5dHFg3B9lB8G3A8pWB6Fe8gw4UPv7nnMkylXk0BUsHKKqRzBmuoQQnShjTtUuKUQyz9HOvD1JPQwNDLiOOriKTBDANyGUQ5KoiFFjSSrv7Ex9ZX1GrTT1UNIYakqk950roB5SXQpO5bWdOLuC2nXq9cnJHXm2Y50VQR5rSBXHFclUIlO5bUIodDt0uzaJW8jHTdEycFskvhGuyOwtI2jpR8tcyUro935LXSliPiGAkcwvzXJK/tRIbwqFktCg6xLSoSqeIIy/ESU6s9vC8JgEH6TwCnVJ1QbP3lPQHgSygAz7oQIGXUtLchv111eS2561nnkZ5YwVUIW7VfZl0z2bUE1VeDEZQMh9j91TvG8BF1ebXPnm9RIaeCC5ldJYqL5NNKYEPfbLNBfmBi7k2gv2VNF0QtFBz0GX068nylJGXnCvnScINc/VLycB2mdLy9rjKPdx7ZbSNwKtQD8oq8CP0IVbITKdFDBhaI9SnSK5JqCZJ6rdp0W+G1gTMN28cUOUQdZKVG5eGxtkN7iozLaqIpZDqfJycm0FyNBmAhPN0zp0/20HPIeW3uZ6EiqeIWtCYqck7c5dBUwNcLkP0RXDCOFMlerG3mtg275wBdMzunsHNLfi3nVhLRtguGXBAkoNVrgWbAiBBgApgVLpstx7QYqCDB1QXoSbPekKHmfO/eJ8XmlDRcd7blkT2dZQAvvc+3ue+f10LQN83QutHnPNZZfwvLDhBCjyS6trpntubFrFO/Lw9rP2z+yN2v0KR/Az2cF79EnfNo14NcFuYgKBX1HP1qiSuThZqIasPdfJM+mMVdEH1etLhd5CWqr+JnEvaKrk/cCjU3i+Bgfdr94eR+6bZAs/VsClyXL7zEkarWdgavMcpOBcEtyyD0gKFTeREG5Zgp8ztmBhmDLP3zgxB3BcVIXa31cb5X1rJpN8EwmwZqu6AopP5Hny3DnT2NnGGk2s2IuikQqY9rNnXyl+SE9lA98mQQ2Sm1hqvEKEAEU7TpLe6yhVWbYzQhrK/bKXBOBE+ENqrxHasc03SNzgnGsT+KmWJNPbATVKe1a8ENvBdVIR4/wwg7EVvLJlRImNmJz7/l0p5efYO3yU/boruXyWhP9QYE5yopgl9NBWr9lLet8wNdpz3KR8DrrVLjrOsZ6Cqs2I5WzRj3tyoggaeLfwE/fb+2gBgj3GOUBvgv0vqmYqvrVLABFcs56xqqor0jWg4s/+wb6YPRb6qyqsxGFmN+HDXaleFDG43toe3qN08YmNh3K4xBtNQW5y2v0kldvZbGv7DVNjW3GtbeX6Kr7I6ysk2LUTIy9nuaBl/UH1GZSApSpu5dXO2rQNsL8w2KlZnjqzFIGYT3170pdoTmxGlp9bR12w3pxrVOULhorVc8TkBCumc6HYAdZGZzoMLAPBZhEWVKm+BZtNRY8t9+gKiGaeYYSHdI7SwqSK4sNQRo+hjF5+eXzzq18ax3v3xqPnT6uHkHETe/fujCWG0+PIT54emydPjxWCn6PDcXvnlyeEzCNcGiADVHToRcjwedB1IbfuE6I6KGQrSBAbwdUSC5Y0MG0Fyqjq/QkhRkSBVYIriadQLQztRaMjwsdWdSrI/tzZsmgO5J3QVPa1GT6/d8O0Ed+JIhoDiZHhc4skmKq5qNrxnqJd/ZKvVkKKGAj5mg229UOuQpKNjWhkUv3z8M6iVja0roThdB5MCIs81sgs/mtVLSH9kSnXaIA0IJf3rsb29BOKyho0j2egwEEJpaXHeZYYL35nR5XgsxUw9av5GXMvBOB2ukY2PIzT1bZWBTkw3J8DEkspC32SxK7R+jqd/pu14z3rZJrYl5ZIcodh02iNiAso0BdqvC+EnntY33Df19aZM+Paq6+OWzdv6jk4wTCV1FxvJ7Yd/cHDI1FTRfnY/XM4TNNcTo7HH39Cf4uIyS9LCOUMopTWJKeBe4WUHkwI2T99nah5cS5N3lkmIbezUQBTEJL5S3ymBCpS5eJZlkZs8MCiE3xWq3+q3iTgkOOBBsNcqyjYzhNCHBRniuuUgE8U21rRYE1VqUqypb8Tt97YA6/hZxPVNslhe8m6D0A+YQl0BpD6qgL4iF4XASR6Ndyn7CQPNFc9GYcWMChqDsBx/dq1qTlfwE+EfXCqPFv+hsssbauVO35vFoBptRr6HBGnou4CYYII9p5r335ZQtgACfEBXssZ9X5c8ewyFE+XhoIkKIQWoEIuf3Fe9awyFF2V6PSk8Pw1IDxOlb3LmlV0xWNeTD3mfU0h9DiBecA/2WfU2YSSWr5eSVWqbEJp1ULg3jWeA3uOfUbyWuqi+gLzjV1tYsz7GYH2/mi/oWZZpXLCdTtRRgLc/VKTPZW8vRVmy95QhTwznlQFpycORkAq2O1xLbCg55bKkvxaqresJ/uLe1AvWHwBTrzDkAVOkRRGodcItkVxJKSWxIp1aTDFdbR63c/y9brayfVqNlsUbztjjtdA21L/aAKtsk0EgqRSLAXIra0pgVMyCzMiwaIq65mha/vuhIOqA0n/BM6JSm8BnlaFfa5or4DuZrq9GR5m9pgK5/aLVuhElZsNjldiGVvE+eZetF47u+PGzRvTTD22hCiP6jOjyn1HgCDXYmEqKn7botWWxmlwzKAfvgYKO2vk6rvp+1O1YlYdUe82vTtqs7D9anBWW8E1tkLIv/tc2h/q1hlXu2sPJsZF7MM8Can4GuvG+1KF5oy1N7hrWcCg/XV8LjaFz2iFqLa6YDDXbNErJ5rdL1JqJ5HQ/Dqzl1ifJpAKQomDooJIMuPEA4qnq+Cuitn/CxAIONi9rM+KreZnrbYrIeRsqKpv6qKSn12rOD/22KNp2zHwLxAsom0AsBIMmvU8TiwazYOL2miqRryWa1RbRga3K9HOtSo2ouXm7j3tgkkUKMq7k2J61N+VoAziAFqCLEhSym2TGCdGrniLfpoKPkm6FbedjNY+tSLls+Hkhtdcu3ZN6wIQyBpzPtPOOqlvzkWMeD02/dzZs57ZnREX+BDWlvMAa2A+/69z9URNvnvHyTnD1EPx5D3Yj5w5xafpMee+sWNSrY16eQHuFnyaMHEuqt9g8MuVtsX4HDOxOhqD+6+tmAOPVUYvgFMwxmfW6+Z40uKGqlSm7aRU4uYlpY9WEwA/qTOi4fIGZBDFIo7g/q2PAQPqVKrgEVk7dPsS/piHUxHJxjju/f0fE0LOEffPc1aimd5VbJJ8fPyFlF4Tn8gvPFRCiKjMq6+Mb33tb8bBzu1x/tSJcWYLmt7qOER84+gAndaxjSLQydP69+GSZxDuM4dQhz4Gef2EqKLuK0T+fPFNInggqpsTRBJBU8Y8JL6BEI6M4FiGA7Q7jetshEyosONvM5ocgx+EMuLMIBNiINTJjspzvdIPFpReb5KguxUB9yx5IKU3uGmEbNAFdcQ0KR6IKlCZFdSEVQ28HIwIORQh6IFlDeaz2RS0SD0PdMCJqQx6AuMKIgiBWvKgYxxGKTmqMDa4mjkSUbCi/Fj634Ia1hl+HojaOSZFLbSWqtBaxt7cbYtkFGkqLYdrAnlVc3MEW4z+WvLY/YsWcSnyyNqJ3hJ0o2stB55Gcv4t8ID11PNr5dMI3pzaxXpwcPm5AqN1+jIsv2ykZtd0N1S9pLpGWf+OgkQOzYRqhVbKPdoJORCkMkIA12SBZ+7EM/RNyRu7QldxE9NCT0x9AwQW9INwfRh4lC35+yL992EGEc/R6gU0mSvHyalVWjjnYT4nx7Gx6ddFrJwo+hkqyG2gFsOCYSuKXzrHXBBAzjMJRwEBfU6Cc1ev14wK5+xZpCj0jKCRXEfHPHQ/VmFU9NQMSfbcJgMGVgE0jYi/KV3GQanVA3kP9lipeDjEuTKehTaM+vMchVBiwLegYZ2+D41WYJJKUGmY/EyUtuwxIXYoDRJsolQXKitrMj8bclDQRMKE4PqaKKmSGDov/xUwUBGmil8kuXgQU6qglFF7o+mq0iEoFeGPOhWcfO2Fq7BGQOvglQyiusi1hT5jZxTwJQlvB3O30lWhg1J/WJuyLxwAufmes9AkqmhtE3dRYoIy4w8I8M+fv2DAgHUNoi916Nxfe0mm/ROaLutcSmWTBt5bAKNosEacva9KkW0P8o5sK8EmdqMqemILjOOwAhwQOnky16fVt4oJ2N8sBnZXvIF5far4LS+7OnjCA5ertKmkIT1lPZ+dp9VKVwNlrkdnQnbHlDoCGVgmHRrd5LaJL8/SPeqMD3FyKbrxsYE3aKtcn1ReI/AlmxFQsyBMKab1tx2rQ1Bkmr3ts4Jpife4Mi35/czyxBYTIEklMHNFG5ADBnBdoq9q5Iwp4nx+K5Rcc6sXDRIFIjDw+/atqU+rbAYJpcXvyt5KeIRgyn1mnQ+JL5AYQ4L8jjKRnUkbQxUDm7DxDArOdI+3ciYF8Yjt9Do9H9ejZJR0ZZYgvsCqix4vYBAUkR8rGFYBsywMA7cdkWDGUCuPZTH0XJvGalCXPct74IOqHsrvXC12ZbhJIb9XT2Fm92pfxI+3PUXV/AB1JNuOwQyCdq9zLgHnatskRqI5hGguOB4qK8T7yqNceOOCP1UrLzOne5P31jrvIfzkCqdsV8YYebYdFFLHIDr/UWPnOS+UXi2Gw2ez7xp0K/EMkCOgG0om7Tq6No85UfUYNdX00E7jYlLc0LrRQnJ4IA0B+YjNDQGR7HOuz9Rl+7ECGRwkzmWZBx00r8Qm99NKKetVYISEELtyVnOCnXyVJs1ade+0r7gV4Paasj6c2e7f9gsa+DlSFbEKya0Ot0KquFGaC1TLve9K0eT/9XdQf8U8dMLDGgKK1be2wt11LvCgGeXpGcW/O/SxsEuTSe2L9MFyDYox81wkPCTqL6CUwVkSzlYd1e8c8Gfee9hEk9+zxlyPkvDQuluYIQb0+9rfWjyTooUpofUdxA346cZsk28P+7YsRNaGAswcLJz6VJOD1D8JWE0/bhNq4oDagodKCI/2d8YVEsKvf2Xs37s1zm5tjNPb62NrY13J4BJBI3S/k6fHie1Ton0iKLO0ujQOjkvhAyViM24oGdy5R0Ps1jR3cFnys/RbQBXdF31UG50h2uIpG0HAYbN55GBRxNKweM/zaRbfgNaJZbjtHfodJ60eoAT5GmkA0pzSLIedDaBm/PQsTn1Vs5lsOmTpSVOlTiVpj7HAybW5uJU3BWJpchedC3EBKKBxplUUVRUpojJ1uqZB2njOS8VKCENdU7UrQWqDzW6mVvsaHBfJELoURbEaLAcaCzqckW8qiqb9kpDyTJrwTrTD9Gjxegw713nq1MnIJi+7Z/Ou0RAltOkVtEKnBXXUw7OzM27e9EEmWcDAakRCG/HTX2bpYPdSeZZMD7yDDT2PBMoYVNa5FR9VoECX6asSIu55OvwM9JrAckKYlfS7qllnx7Vh6CslTl4r6oian+1U1YuT4adGgd2z52ZfD0inwsHrhARvbKjqRlXXIArO3/1YkrkG+cs+7kDVFMQm0II1d9JgVcMafwI0BR0JVNmjkyjB1H/qsQ4FTtr3JspXKA2q0KUyy3NijQnAO1ja1HCj9+yxyUimIqJejIxgwIlp3tmS5bULblTkQVTQVHUbUKjSlIoIgQLOSYppSEjf9GDiJro4DH1WqtC8L+dcPTlU/E6d1p7EtiCqwM0YEHBTv1TpUPy6ZyXH9vIZFY84Ue7dam0ZlDvrU1Lwp9lIG0pcqoSqayx6FQGi9iG3p4jP0PVuWBLaz39Bx23gonVWQGJ7JEENUbmdtJTOw57nLM0rjDgkAAhV0CI3zmdwBiQepBmoXvMGgBVZYl3buG4atMc+aJwB8vJpqLdjtBiGglk5d1eI+XLC60SsYi5FUkuHbFXe416o6K6NRy4+Eoq/EwI5NoJMzYI1+Mf1lUqkRAcRnD3TiCTEEqEIAjt8jSg2ofKDqtaGN6Bhr4DswgaooA6/c2C+rGoS+8d7zj3nEs2Kr+G6QIRbPTfIZ/8F+ETlqrbZNtF2EaEzbGdFN9iLBHMEPKoYRSGyAQ/Pimtgz5suuz7euP6GrlmVtZPbAjia9BfcYb+2cuexC+v6O+6Nn4sqm9EAOq/TXnfbeANwzgzPSYDIBu9xSs+j/WplvBBsnT3LWnIOb08MFD7LCeFJ3SfvJb+UnjYU/ipgwXuq0ht6Nvfm+YhjSoDYg9wLz41rVDU+9onXi8kQanYDw35eK2U9W6w368D1st/5O+5PfhExqySmnNuq8XK/tVvse9mtbeiXiFIZlGJv6Doz87IVQ97vDcZqRAegg9XrR2tj+W/PNzffthep1ka9m0S/feDdk6xDz+iCeh3QOeyNCuQsgBkLbrHvuHeJekWZsnuwMdWilcGJLc+T/SnQWmNuPG+T13N9jZH4HWvN+2vMGKyPKJU24J1X8howGxw1QFO1YVGyGWWWodx8hveXR1WxJvyO+yyQ2JFZ165fS++t5zJ2f/H+mlEXOmj7oGFayEdQMYvys+xQVUZnokp65tGVaLWTfcZ5VwvN5ua4+MhFPVedqfgj4h6+qKBjP9mPrvgTc53S/uez63/a68vfVriLpBO/J2bEyqoAS6leSkiHhBDGxoJxJ3u/ZKAKSjT/5Z6J1QBsCui1zNhxLQumQOZ1phVqek4BxiTWNI5FCbcQkvsbNQOZSlwYWQWZ2Hvs11J1AeZ5dvgYWHmKI2/cnPpalTAHGGWPSjwQTYT1dfXPs0+5JvYn9yUKbwCxeb9xmQ69DgMqttP0x2KnRYFXocQxaQGDCbDq+DHuWEUwCwxJCEmK9Ht6T57jBMJrRJiHytdHNPEUAJFEuqAS69Pe5wJcqm9FYVdCmru748aNm2ZdEps+TIXwaH9XCeG3v/GVcbh7Z1w4vS2V0Q0CecZLMFyPwAdEZW1zHIPmHh+MnYNdjZ6QnKyAUhABHDaJEz1Ga2NZPSggs0jCg2JSDWQjrirJ9NBGZ9GS8o4TshM1jUcBsLjSBJsElqZROhAydczBU7i3GaZqlMoqhKYoeaA2G68IaKs8LcPz4CrG0rKz0L8cxsWDgvZk5KpoaRE2v55ZWisKYDCSBAlOQp10KBCeDZxs71gTQI2gaH/eNCZigYS4Wmo0QI3q0B3SyyH0NypD/FxBQGWTcZKzhtVW/apmKicaylcPdOmYWUInWREvwHmVG66BpbtVMwUcSIK8YsSELxz7q5dfHb/4xaXxxJNPjCcef0KHu0hSBRrYzDgQ1K+aXEJ9MNUOuoR50kI7w6NW0MpMIN3rUNIn4QgpsZm22qBflVMdVjvGovnda0Un6/w6VgHjh6G9evXqeOXyK6oeEhg88cTjqmgAVmCEQOeq+CbKXdQIqcCwFg6ATEc0kGCKpBTtEjg0SVSFO43bok+nut3nwT06gXXSzFfFMhbVPVMqhNKS7IdKJoSY4JIRCCQkmmPooq7OAk5OdKpb+p4bxwaH/Uw+n/sx1Y9gec89rqraWSmWa28w315RAuuOEVHg0jMqMMiJGl/YiT4PUVMTXKmRPIGbqkVUHzNgt0FDA572pkkNLUmb+PulMCahN8pvkIR70PPK8NiisNqzYQJUsIb7xg6peo0qWBJYORwJ93jcCXagz7UJahHHifqTHhYBIXl2/M5KtohXMVbDY2f4G/UwzRTs6kTo+2PdEZaxkJOVZNmHBjhKH3aq3TMgECz9e0UdeU/2QJO+9o1hc3g+qsDS35yRBQ26m+xWHEUAg6okvnaJCgS8IrBmE1Lpag9qgaEGjqIPZ7ZUGRp29re0vxVogPxm4HgpyapWpAJYYRxX+RxgF5gUJS+iPq12FjTgvME4sH9YiJRwrbW1pdS3h4szVkrgvALhOZbrFmBBVZBxFaIRriuY48wpsA/FqhSy0t7Yl6Lnb2+Pq9eu6v6lLKhZXSgY+5oIelmzgg99toms3VMGhTZf/r39SxmRqtakqtzqdgNSVftD4Sxzp8OuCQT57NJ+azfq87yO7qEncQf4IRkUmDrtPwt69T1bfZMgTAQ4+Hzt/9loHG5nAoIzxkZVsBn40vl/BRdLE6v4HHu858QVCYMDYg1kDqEAAtFdAUPdh8g+c++Z6dQGFjy+yX1kgIBOJCVIF/q5k7513df8HDXpbU8yexmbwvpyPRKyuEvA6vEe2Af1/ifQLuAjKuARFTXL4jex5hzIP3JtUX/lZ/SElhqJ/6jtla86cFWRa+FzCgiwz9piUJGqxlGt2rW60l7yyWdldEBnUbf3mmso+FewTQBTKn4dYTSBuJrH6wRPPc5K4KxQzuvZs7y+yXrpzJyx9ijyd7q/lWX5dJITrXf8NTak1HPFhqGUsxdLYW0PZNk4XIN0FlZWDSigWIwIU8AG3qdVNWLrVq/qmAt0qJdYys4GMFRRjrJ97RfnquqeHTDP/aj6fexnWwC4CQcJZJlUgNe01Yhmv4QCu8GjSaQklblFDJDZleldLcOvMS9nQOdKvtQxj84ThZD4fWIk7su+zsKKrSqzv7h+roPEDCBFqrXxuRVMrP0S2LuxrnaJ+tfS9ps42ZZYN0R93Klq6z1gf4W9xz0oD4C9JJaRewDL3hNrKbOO2ev4xMYVSiDFuggAGwqzWtwylo1r5554LWdHMUr7HxXD7k7tYuxR4gAYSXxuRZa4Zq6RPcLex6e4lc0266ESwuODvcwh/PI42r07Lp47qYRwc211bKwuj3UqHqC89AaurAH5jr3D/XFn587YPLk5zpw+ayqIerVIdKApUlnYUJWu1cGjYxLC3bEjlNsKOKZ6WdBEDiLJHugDwb9woCRebBQqUp5F54SwfT4dT6HAWEbWcz4winXKDTochJiW5WSnfSemAN2vzGm6oxqQE3C7RGxFKDlNktrIcMtJhF7apAwDoLlqEQ2Rclo4zxY/MZ3Jm8b0LD6zfRU9bELEUyXTGiRx8+/TuxbOfD9byUZ6ypROTsPZg1pEkUjvnSSpAcAiOvC/uvEVnENhYePSBKu5XD7ArFH76YTSRP2N9QIp/bu/e378/d///fjpT18Y73nPe8Y73vGOcf7ceT3/1197fVx/wyj3+fPndN1UNziwIPNPPf20DradgaXpF+vhSqr74jIIO3MLff9OmOq8FlXXroObenm/PgM7aKuN8Vk4bYxjR5e8+uqrMvqs15NPPqnEVtSfNAjzGs4F/Rl80VuDpPOb3/zmcfOWVb0wZnxOKWa9B9YOZ9G+ql4vSYn2+pqdeoPZ++bdBKmvM9MzaNLM8GvoIpFGV9CcAbCqlmTESAN5fkeAokAjNDOCRz6vlfoa+zZeN3giQFCjf6pFPt+uKhLIgI5i5CrYwDo0gLXYgatOGPQa86r0uZ/DFWadPYKbqHZ5tmAApSDJsiEBdnTWECpIslbn0eSNh42DUuUvVTWeVSsDejZR4gPAcDC7qPCpFzqGuU3wXiNXjRvYFV0mAAPld2JukKnS/YvRFQlMOh4jIFcTREAHnfVWhqOSjH1kfVkP0HIQSNbLNHwPZ2+gsqgGurJXp1OKX6tFE4ARFoCQ5Fu3RetsBaPsAta9VCieCwEykvkVsCo4UHtWwS+BfKE0tieOc93noMb/VDBFIcwA5Fb1uI4FUJWB9qlWasxLkgbbEo8KUQWDWZdBfet3uBddS0ZZsDYEFapYZaaY+4xNRVYAG9R4vmdKh9R1LXlQOLZGdLGoF3YfsD/xGaXkNZiwPXWVU8mOBI6cFEhlFAppngv+k6SaIJVgdk7bKtW1QJJAjrQomPLrNovpTFR5Lz7Cvt4MndrgAiwdg6GKQijS6k1PQlQae31DrwU7z/pT6WwlX3YvtPj27LX3fKFM6J5tnkeTpPYU8v+ttNX2OEZYKPFZIR2Axr20Bo7dp6V7iygDe1Y9Q1EabKDaQdQa6ZI+6gLUJPZzwREBj7Mgms/pKBiDzVZLF8AbENoUzyiNR/mX4L8sAXwjayLGQ0RRGlRz/VIVjqKpGBwntrRHuZfSBTsKwO0NnqEpEExiJvh425cGxIsEIIyN9gBHzKJVV9sBix4Z8LFtK72UexYwo55mi5X0ZwXz2i/OueH1JFMGBk1LbAzXs6EqcwUCpeC6NdHoeB32SON5AsxXYIX1dMvLntZIo27S2oEPos8fYF/Mp9hZEirWzIkyiaZH2lAQMOXXtOnGiPJbSTjKLFCchEDJXavrFsQqdb4Ji0Z3qVroymTPOZ9ff71gmoWyGZ/L2adFQjHx6prGO3B2iVnag1oBNiWE27D7Nj12ApAt8WurjTpD0TZowYX/FkTjerjvOeCtZyxWBVMBbE9LdeVi2uMnWvTamnvdE3ObJWGRG77EtoL5deu2ximJISbfabukfwvkNqjNGWlyV59dxiFrrqQ+cVPjPuUiei5oW5hC3bNbhpTjPX9eKbjEqDxn4sT6/wIXykfS/zn3DfUXopYiLsMYn/Tl9tn2/dmbgOgFz/BggH9W63dPLZ9bnRGYDqwXNuGhEsJxuD9efeXS+PIXPjsO7t0aj5w7Nc5sb4xtGj0kVAAAIABJREFUFAJXlqQ2qp6AJoRUXY4Pxt29e2Pr1JZm8u3tgXr4YR8eeFj9KVFMT4oe2hmEUEbvaYBmqmsccJDY8NedRLg5twlhEyEZWWXTrnrVYanacb/qrQOaXLf6ZjQPzQ3ARcEnx+Dy5pTBy3BFwbFIRo0Hm3SxgTIYM9ffUq+RTlBuj14wAuPRE0YhM8hbsudOCGsk2ss3cY2jeNTqkRxKRGWKIBAM6/NmyncKLFQit0KfNlMqCOLr53CajmlHOneYUzKog+9nxWcryNcMH5qCTYV0k73ptwQyTh5dVXX114IyL77w4vjvn/jE+N53vzd+9vOfjw9+4INKCmnov3LlyvjBc8+NSy9fUtJF5fCRRx5RAojRojr41NNPjUcfeUQVKxQDoSKZjumBw5qvdvu21yG0DVGFkrDaGVgoxEmfk0QBCxlm3pmXpm/sKsCzoTkcP/zhD8d3vvOdCAtYIRBE/pVXqBRaEAEj8MwzT48Pf/jDqm7++Ec/Hl/92tfkvP/n3//98c//2T8fv/mB3xxvvHE9PY0eFq4eydALuo86n4xgh/PHs8Kxc88YZlVtptESHijvpMhKexXOUIXr7r1JnnpeFSUBw1jp/kOFdjLmngz2uhxSAgLRHzJ4utTHBgd1yD2v+nkoDA58THkRMoqM/unTosgQyHbIM2taesakrJdnULERnp0r3h53w7WXItbkrslcHY6oFzHwraJRgdHaCmm3SlsdXYVIlKSm6sBasK4EDaIAr5s6KFpghAZU7VD10lXxVm91HUHTFdxjIzJMmPspyj2n+rJe7S3j9RL2UTXAoz5aneQa21c1Bzo0OHg3DIrM6zOAdpBgJyNvMvdPVCSp8Lo63IZ/2Rwczd6uKDOtUKuXOZUoiWQkWGpCgcOVUh1VTKnV7chu8DmiWwdkksMLXbDqrq7kmqJrIQTAmiim5X0bwGtmZs6QnmV6MgsCFGkWOyNz9FrBa/LX3p7SIGsf+h7zsQmcOQJDiUJI9bUjZRwwlzZsoMfCENjiuWgIwSwVSeymKillKkRhsaAke64UR/ZWn0WT3SbUE/imPu8oP+NHNx1IlZLJ2ar4iOlK7nXh9drLEuRhRp33TauCZQyohznjkwTSJHFyf5JHtZD0t6Wi1ysmSkaa1E5U8KF7lnNBdYcgT9Xhzh1LEqzPTWWu/qp2ZQIr07+qaqgSf/fscB8NIvt8Ct66VcC9lepDzrgJV6Rs+ycJ/OgC8F7YDtZq2iuxjdO6hYGwAHrdhsAeJziHttf7tICb+9hbhWtwz/YvkKmzmdjElUbPgKy+gcUkrJQ+n0Os3kHZKmyFQUh+ZoVKRGXemBgYOnMBQys253PoikkBlAaxvE+ZStw7n9+zyvpwnRqwHr+0EJ8hsatAnuOKDmDH1rWXDUAVfyy7R5B/cJhWCyfbrUwazEWMifaRY7UrFBjvM8FemUYHRXcxwxI7ReLb0RXTemcMCWcEf87ebLWK+yc+mVSC06NZwKD0VzGXUiF3i5Oreo11p17uFDG6B5r0NYmrUAtrhD9wT6fjkBY1OsqjyXJBWOlCSNjErBfOAGtCHNW90F77jrdg/RvvdeRHz52pmY6hBHTtAf7uTrMJ+TnrQuym/vHMbywwxNnE7nVMWGdRcs5IiFulL0AjeqrU6BOZagaltUcYA8Nrpgp1qLxOSt2mxDORbYufuc9nZ8bj3G+1Ash+K12dPaKzLDCVM+RrkHsaS449xxgXLl5MYmaabddH5ziv5az33FSsyOq/MAudLFvoiyq+25D4apJN8o4NqdLsmdNnppYWrrdJd+PSixcu2u/+g5TRcTjG0YEG03/p859RD+EjZ0+OsydPjJNbm2Nt6ViD6dX/MksIGTsBZXRz22IMFv7g+2AcS4uBmTanxwkonmqkpb9rd+yqGgifNs24ociZbtnZSg8mhJagbiCigyyExsPjJTKhRvXM4ZFktbNlzBeBCGhNmzgdNFpoQwhWnFw59+3VW0jQLmaBdAM0QSwyUOSs76HyP4IioB0JpmVAMyOnaHGdhSlZi4HMSiJn1M5u5DrYeb+T5lUF2S6qruQsJW1VYYXKMJOPBm6jtephyiiHyvHPE8H+G6ffZu4aCPXnbCG/TQDvoIONqAD2jvu2OCBU0S6TMB0djddefW189atfHb+4dGncvEHi9IwkjrlW/p6/pYqIwWbQLCIunYuEQeDfJBHIKD/55BPjTW9603ji8cfHI48+IoSkla5WlQl8+ZrTP6vKp70W/nwTwh42Do4opohbSCXr9vjZz14cn/vc58ZnPvMZOXHkgxmrwXrgXNQUfXgwrrz+ug7es+94Vq+7cuXqeP2110Rf/ZVf+ZXx7ne9e7zjHc/qes+eOzseeeSC9iloT/V3ioKZ2mMaKddGsILjJlEEmRTKPZslOPUDpIokdH59TTx7jIcawKH2iAZmEKQjP9Tsn8qXAQxXHwheGmQ32ZzkwTM7R3SiVMgU7GH42reigNgBTfewglg+m9mmmvtWMSgLasyBCQUm6a8s0t9qZ2l0OMjK+be6h0Gnwtogr5RUIb5SsF0bV65e1boXPGnVheucB99GzZ0oca0angsQEbGbGmpRx0OB5xqdvHkteU0rNBVvcu8eVSLP+lRvWgKeBuj8TemVGoquflOGe5vS5z7EQ1UVChq4arOsvg9RpWbJvmyQekoN9Bik8jMiOOC+rIzonp4pWBdN0nS+zrxSIspMtNOcl4WSX5FgbALPuJQ+PgfnrBaDJAfO9czWmPaHABD3nWJ3eh0NjEv3b/WIvQWbgjUu7a/DjQ2OuKlf9CWNb/EecwXfdGHtMYFDVoPTXggDpIAZ54Jv1l3CQsNtDLXh+CjWYep1Tf+gadYLVbwCkwA8qthsW8lTSa3W3AJcDb74r0QzdjJfVrPcHNS719u0TpJOJSca4WAb3z4XAjYDiSc0MxV7wPUTmGhkSWYylkopRUIJ3JiNIz83G6NQEEMASsRWeGb1f02wrQVgZL+CbKL6il7nYK1VBY99ctsBqD/nTrP8Qj8uaHKf79U+RayoqtcGbTj3YupE7I3rZa9y3kg6p95f6M9qbfBoCdHmsLfapwbr2h8osIezprO/MQkKCfRxGKJkkrVqIq+9kV6jJq+iVaYirEo2gW5GdgjEzfD0ity4+rwQfNI+jTpy6ayqKIZpVYVE7qmMDwe7Bp5ry/h/VQOZYSmFVbMXCrQ3oX4wJlDgOptfSxKihDB+o5/TvmMWp0lomQMGcPbczwcTJuCxqipHRxPVExugvkC1orglxMyarUmPwJX6xRBv1kK2cW9/EvcQw0sAh0FhAaSiGhpQrNCO7ZEp7Kyt2AEZvyXF+vQxKzFP9UkFAOlTmCkysUcQueE5p1LYgN/n2sloCxH8Ezqq2DRT77nPSde6lUfTjw1kipqcJNc+yyHxgwkhsQlxIveMkNNcUbdFCFgetTGsO73UqtyF1qwqfNoVCpDVTzWmLKOJc4RNJc7p76rkz3rbN5gpUdDYjCLT5muPeR9ASKnmR4ehz1exRoShVAAIDZzPqy/p3vD8Z/f6lR2gWCg052nuZPrvFoIvVobnc1oxlu0SQ8PK530+Ksoc0/fpmcDsaZ4x18D5stgZPZ5UXzemhNC21mCnY7go/s+0HbrOBbFkT5nlHhopsfgkBngvsx2jEsu+ooUC+/dwCeE4Glcvvzy+/PnPjIOdW+NiE8LN9cFULnoI6QFcTkLIv1EZ3T3cG+snrNJjWpApbKiLri6vaSYhFRfCDfoG70haHgRT5TsdUJJDHgrfpaL9DxXCKK+phDvN1TB/voEnTgHH7wTAzfISHWlTqpxvAgGVp+8fwlxeP68rsqvSvK4NY7cYyyDjnb4wTmCpX1IBi3IcxsPDWK1q1f4TBfmSUKYyciMiJ1vpp3HjcFG4Bi2uULnHq82hlYvmWtVMfe+uAqtyyrkfrrOJJw6SQJJEpr1iBLcYFgsAOOF+8Is1NLJrZNBy9QcWbEhCaLrXGC+88ML4yU9+KmoFFT8GUv/o+edVWWOTs0fovePzraJm9IT3V/IiI+Hm3XnzOxv63t7OIL0jvL547ux429veOt71rneNd77rnePZtz873vQmJ5ckWQS3VderE66hl6JdetHUI4ZMeSTT+VzENgA4VFU4YEjqxrj08svjc5/97PjEJz4xPvnJT41Tp7ZEQagz515QCyW4+cVLL0U0BhESC6w88cQTnh+U+TskjO9///vHr/3ar45nn337WF83PUwUBp5nBBaMUjqgaP/Z9WvXJ2W2VsXnCZv+HXU2V9SdEN68dUtJA88RnjrOqag5a1N0i8BDSb4all3talN0naMrA4vB6BjA9iy0SsB+4my0cieOO7Sho+OpJ8EIns8Gz6L7r6AD72sRIIvK1GHhdDoGAyNHEAElToFIREMqWNH9XyCnqoI8awAI1roVyQY0U9UhlTHOGn/TCiGvoQrCZ4vOlPEzrZ66Xw1FQBRbjaLiaHFE9EZJ5XaFhI0g2Qmh+01Br3fkuOcVgen8J7lWVT4jUtozZHvkYJjXtjLC+iNkwtnl+eteSlvJgNwi0QJfSDQmu8EMsQVgxn2zl0TficAOwWwrXKK/B2jijJEEEQi2ktJKDNcn6meqSu3DUnKR3gtsCrRxzaydqT3XrqleEUVWkjyegyT3ESzY2xW7oGM/SPKgzVSAQiIGAQzb22Xan0WkmtS0x0WOXQEwSLNtnYKEqDlXOp774plCc8dn8Ieu6ho449wBHvHZSvISULJXG2C23639dU027TPuau25/lbPOhO1PrOBbEGNqnryjPlcroe1J8hqYnTm7Jlp3IqDewcorQK0MlR7LUp2zi1nuv6y1ZhW6bF3nGsoe+pBvnlLoK3FSlzZUNInCt/OuCUlUVdBaSOQ8mfmn3Wtpp6tVibin514+VoEdpJsZDQR1ekCQT1LvTfT/yx6ZBGZnSkh1BpHHdeMEc/vdGC6KXBhYhakctGKshIkAbAnpoS6VZT5nGAqZ62GTIF/kjuER7AbpVpD7wd84VlzrW0pUeKbJKiVUuwD+7djIfibVgm5ZydMe2H4rHvEUJKM2kwzKdwa02qumeoNxF0pka+O6Bv72KBg5rBFxbl09Fa7KmJkH+T34HoQwGAP4C/6XRoge5r76TlgvTjzFS2rHsRc0bVjXapTwV5oXyYJj8/lXd0/MRv3LOVfqm5iFFmorbRmzTXOSJUCyapUyY4zZw4hNPcud+wDyaziv60TE0DYWJX7B6TB95fui//gXnhN2SylD07V0NAKsR34IWyO/EZmcT+YEGIfOzKIql1bX9jX3CuVTpIW9fwfHuk+sKHtK+aaXCDpXMuIPqaIkx3i83eISNIb2gduHzH9nIoj+4D1FiiUudtWo6XaZoG0xUiRZWtOvHp5qow15lrEGe63dPK1YBAoRiERu3lzsrPy88Sd0WRgP1Usr+BHk/baXwGKbfPIuCRR2MP+4Ez3WRUI0hlIS4dGIR2PceXqFV2niw4AzJxHg12qXs8qrmVQWN/D0wZYt7JBDEqahdd+Xv6mPbCshcDaE1Cl983ciYDcQyaEx+PG1cvj63/zpXG0d2c8evbU2NpYUf/goFGSlE50DSoB7iFEd5Q+wqU1Nsa6KKKmSW2NccQiQtHEoKyr/xDKKMkgieGe1N6WNHbCZVPQTDuKfom6d8KOUtlzDH4DJVURxO83WjWVgoPwaJBjZuOpchgU2KiVxQAakKrEL/EbozGlFdYRujo2acFO8/Pq+CpT68TGfYDTg54GZy/oOzxoNqKav6NgVHRRfU7ZsDaiVBUXlKkGQi3X94DWEWlT1pmnKjOpSK4wn9HKXxOFJ4mxDnSUO+f02xRS9Z4AAUVp2ZEc3hdf/Nl44YUXx4svvjheffU19QFevXpt3KZsjZiOxEigWYSjrQHGpnHOr6G0KwnvaLaP+duS1Q9n3shMZmeJXkMidm5cOH9hXLh4Qf1573jnO8bb3va28aZnnragkHolPIS7yT2HhGRYdDehYKZlVWUV40DAdP36G+Oll34+vv/958aXv/xl3SOJ7lNPPqng+vIrl+X0L1y4OC5evKgA4Uc/en5cvnxZhgwKCnQGrrFVEdEgd3fH2599+/jgBz8w/uRP/li/BxzY2LDctapJ6hFgng+UWAs2SAodZb+II/Q56Uxk4Dp70hsmiFNQsAIufDbOQ8gstI3QxagYYEh4Txld5N7T88O6Ewzx2slwRoZbCZUCB1cm5FCp7ISSTF+E1OmWlqZqL45SdNSAN1NCm+qVhKZ27Ki4PpwTe1bBYSnOqhw6eeWsCXGfiYAo4NyykuyD1XVex7OiKsp1NhGcI7OcO+81B1JQ2ot8s74AK+wBkq0CP/OKTsGTvmftFvtM4JOk7Q8y2w774+oTAal6/pI0qAKseZ1rk8oca1nnp76+9ELyfryW6+IZ8oUTAoTh2oRcKmDzqAUL00DTM9WnyTTrpr7bqPi1x1DiPbu7uvfSslyNNLigoDSDi3l+rRjZ3trmT1+hAboRHyfpvimLsrjPpglie8B1/leolDuhwakKIU8fJPcu23P71nj88ccHSpU4ZPeaeH9jP0ujZI1bAW0AYTq8FYGrwjupvqmnEVSbir4pwPMKguZqhdZdxkjFibReFQGriFR6mtkLDcJZK1UoImpTEKkJpIMFEqpU8StOUD8TgYZKoWNPeN4EaHxGfWoriKyHzrSk39OflNE92iuhsNZG9mcN+Os3pl58VImTZFVptMwN1soJnpNlCWyh6KnKm2cmVrxLrIMl7M49XUOrn6xD/Qb30HPAurgyzTMmXvBewamR+Bq0WdDquUbFEAU8w87x/qT6blZMY5Im2Ar8E7ypt1CB+8Zk79QvmH5J7sEjFTxGp4Au16oqd3rBWcuyQnhvgdKy27TfRERq2WeMPcv7kJi2Cinkf9mql7y39o9mcgIuGiju7E+d1VXGWLinbAIcMhKnvVjsFZIvBfXp6XK1tcPqXa2W+EoCVp6tqIy7e65EbZ+ckuhSsetzqpA4JVsJorv/df7CplLlKyMq+HsBuuljb+INbdZnGDq3WUZOSPAfix5Csx/c2gQjgt/j1yYWRpKwKmdyP7LBou3ZJ3Btrdh7XAatMf47BfwZ5VFl5HnlvGO4ZB8y89m0U4oqbq8xtZMRQmYpNBlvEuAeOM/xnNRAU91b+KD7ewg1P/f6NT1LGAFiSh0Qo7sSjl3Al4luuLcnX0HbDnuzrTBcs8+y25AMVjtmLvWe58rGJPksiNNYBDCDu6E62d47qTaLlYIuxf0xscbV7O3Kds0LKgVZ69cB/IjpupdbDeTZ0JrDc2EvSmU41VwBkqFz8hw8d9GU1GoN1C4KSAzbqsUr1oD7430AWMsYKF1/iiViQwVIp7Wk183ns2fFZlJVFF9FwcI6GNgoroFzTk4gwZmA6GIAJr5XZTTALWtdQJjXsp9Iirs2D5kQHo1bV18bf/vNr46j/XuijG6ujrEKr4ikD1op2ffqer7XxtGSg3Woo4jIaADi+sY4c/qcBGXu3WVgqWcQrlCujdooKqN8UzXUgmY4femeTX5wFASW7L6pDB6DWDqkkKkYQAdJFleR06LBNUFplRZtTM2lLqpQNEJGOJVDB55Rz2pJOzQQO8bMMtTvQrFouTrOQIFflD5LeyqfuxWW0nha0WlQX168YyIHRnP0cI5ca0NmmHSdvIdRO1FOBBhnGypUkmaeWR2pb49E0VQyGcEc9ibfVWLFMIDkvfLK5fHtb397PPfcc+NHz/94knW+/sYNBfRTn44amb2B26BPECiEPz1CrejZ6Vl0xwn3Yj5RFbxIEDGKUFNX6HFdN9r81FNPj3e/613jX/zWvxgf/tCHVC3EcTBE3px7D+0m8CjKyN+0id70MpKuu+Pll18ZP/vZzySC88Mf/GA894PntLfOnD493vrWt+qw/uAHP5DxIKmEGsH9vvjCC0q4FCiuWKzA3wQAa6JrgcKdPLU93v/+Xx//9b/+H+Mtb3nz2D9wPwVfrp4woNtGH2OhgCLJu4KgVBiELkXlrc+LZ1/1XTmyUKu5PvY9BpYv9o2Hda+aLqUemj0lEzgOna3sPX7PGrpatuEeOJKXe6lmZS+RBLNGDXD5PYg4Tvf0mTOiAWOgVMnKgOBSX4UeZ+aVK0zrchbMCWty04RCfSrMMUoVbgJnomIm4xtBINHdMWX03oQ+2dk+XTMHk7M5phkjgLHuLMPST7juquteu35dz3RKilaN+LLW3HsFIQAbOAOt4AHMmKXgnso+Q+3ru4xdsEIvKGCr5wZnTCGe6JKhl7APZPwBIk64P7N9alQa+Gx+JmVPVcQ9WxPH74qsBSnY4wRXdap1XgbuHMRQ5WTdLSRm9Lz0vyZW7I2uSV/bhNqBtM8318LX4pw4UHdiRZ+L7790TdaK63zjxo1JJdUVNr8XYAOBGD3HBBs6czse2N0Af3qv0OrbW8reBzHHnqjqEipg6WRcd3v3iiyznr0+z9XsbFSLkjjRtry8+0BCM83eb0IjaXUEsYbRYq5BlCCUkdV2wPUs63yKjkVCg6BN/BRnkp8L+ElC2V4+PhfWBs9EiVYqafJlYZXIPpMoMEoEmngo4JwziXSll1H2OQI+3r8V+Kqo2f4E/HSMQ8c88Tqp0cbOKHBBabMiYO3RiTgU605SonXnnAsEjn0Ms6RjcCpS5EpN5uuF7toqcIOl9ui0Et6ErdXHJg1cp1tVALQtSkUQbUqe7WqDL1UlQwNVRQT7H2GrUtjsU+9Xc60vVxU9AjplLFR4jtd0Rl/ppHwW11ZaNu9d5kcFO7hf9hDX2YTfMYFbFLDDjSsUaKr6teXE6siJFT+HMSN2lfr0vf+wU/w/e17CISurU08T1SQSYSpwi+qvBU3a7tDKcOeoKn4rPTItQRViqV3mNSokJJCuzZcQD4GzkvtDVco8kzOVbAoWoYtyliQOdOeukoD2uhoY8ogl9V5GQVVVnfR0mbnlyrlBdtM2ORzslaqeCxARfTw+6sTmtF+6b2SvdzxfFTAZ2zyvwBe86HzEvo577n5uexD3ZKDZlN9WY9urLsGhezvj9Suvi4nCs7GdQHl6Wz/jeucze/ELjz32mOOhu/eULLJGncHIsyk7oAmzwBGNVEGF/rbOdUesFJDk+qRQn4Rs3vokP5QzNxd6Kr23Qi4FRJvY91l3DxVs4XFR9eXnVNdFDYcJcPfONL6pZ7/X0ZmSXEuVVtkYTurX5SdF0wz4ILXYsCVaISxYJt8pqrKZUPZxCOnckw8zhRTWxvYEIvAMCpYLXGdURyjkFTLr56nSn/7MapvIF6VnUuy3JIQ658RBD9VDeLA7rl19bXz/O98cR3t3x/nTW2NbFUIOxp7mEB6z0RBlWd8c6yBScJ73WBy+LbVOcnXu3IWxdMwGdC8E/oIeQhJCxGVIANVHKL67FUarQjdHN1gI+giqwrngRi842n0d7+MsfTOKmuanK4COSiGLx0MU8nXPMs8cIvjUBJyih0RNlA1WZ9ZM31QlaD4u8cqRJtj3YTVVgsCZQIafgcqRKDSY5XPZxOUnC4mMWIuSx03oQCeVBHezl7a3QCONcoh+UqEGIeWmoRk93Jkhix5/IcpbEl5XVn39pmGApjkZMeIF9etQiAoIGvfB3xGE/fSnPx3Pff85UUNfePGFcekXl9J0i7yx1UYr68v77Qf1KsIr5UIJVlhVlp+7p8FIVBF7BU4bG+PM2dOqMJGkiQJMwA/9LupTBhCcN+P02IMf/eOPjj/+6EfHW9/2Nhl9xkQo0FLDufcu9KRSVXlGOBQSJWiv3/3ud8fXv/718Z3vfNdrfM8BJUgjdIunn37GVNJf/EIVQ9MjHBxxbwjfvPOd7xrQO6ElIvtPkEYVkz3NNSKeg8H9L//lP49f//X3jyefemLcvIm8890JcXUA6+fiGWqmKouytL4x0YmEmGUNKqU9NUJDJQw/nfPRym6b0mlGZt/1XLB/2zPHHm6fmYJN6BGpBPHfqpJWAEO9AZkNWAeGMWTfE3yUAqMKcShjTsDptUAZ61gUK3+uR2iwR9pb12Cdz+A6W53pEFwSMV7DaIUmH+2747PZ59euXZ3GPkxCLJlTKgpjAB8Cg1IHa6SLTKo3OMOPuXZVVtPLjA3wWRuqQFZ1TsFK+gO5H4IlrW0qngralLykQhgKbV/DOpUqOFUcEK9JPw/nCJt64403Jqoa68j18Fwk4nPmjJUI795R8AbwAjrdCmmHf88TpklUQ8JZFnBQspSgqfT5CdyJ2Ff7gzSvMMFyx+EIhFMFDrTYlbvFbFgnhNgf1o+Dzf83SObfUk4NEFFH2+TN1dwEKxLB4Oy4JUHU5I78CbLQe22gxT6dkvuMFeB8lEbc18u/RIK/4Bl7wn0yVBTc4wkNy0IJ7hkBGNGcs/SkNsGSAFAofFNSfc/CEQUtVVWOSl/pZ/hfnZHNDVEyVZFnZiYqvtCa1Wu1JgaCKiuRem+fXPtwRZ8qlV5AphkC2hMzajHX230o/xF0mr9pdYPqLIrKJCilBZcuzN+rEnDn7qTGyjW0z16VuNgZ+esE/zqLAnjcy9p5iRoZAR0yfWyiqcaXllpVe6AEIoyjAsAV4RCFPkPMDVS777RjedT/GFrkvPr6YHtCK7iNBwzYubWF864K0ib9pAAwCM95f2PTuJYGm62as6faR1f1QPYAAIIo4EmE+BnPnvdvcFtgha3egNAJNYG3ASD1uzHDD/BK6rTuT+bvOtbANFXP5AMg8Hk1nUiUtigcd2+qwhW//qBmAs8WAJUguJS4+Zo5JoEN4p5rgXBSZXUcU9Gt0kP7N2pVSt+tn3vVjd0WIyGzE5uyd1x/x7N0T3T8S1lhSlii68D6o24vUDRnsqyMnq9W93hGsikAm2IAWE27LK3OHOZ6SFZgbxB/kLCIihh77ladQ6sGMzoMkgwWAAAgAElEQVQCCrDiTCegijXoEaZiqZmEFgeccTCcGARkwb4Qi7C+7c3u3MuyQXzPVP7u7w13THtHa1qhR66pVE+eFXuh4zfqs/h/bFcT3Z4vxSPT7D6v85wd2FhdMUqeQ9lC7TcXqyLq/o67LGxjgUkrk5tKbXq+4yi3XjVxxj66umtKeZN0xffSU2D8hSmmnN8K11T4pnF9xYMKrqjwxJiIjKTis9XmkVmG2K9FQriiZ8+atOLIfxe5kHsK234jlfmAFmYiLvolPXJjoW47r2RPgMI/mBAeH4zjg91x9fVXxne+9bVxsHtnnDu1Nc6e2hxbm+vj6GBvLOEQSAjXN8YyypLQzDKzg4AfeqgVLDfH6VNnMK362TiGdhThF6Gty6KLKrilD5EyqBoj6dUz0qpFXV1VkgZqYlqV+1gcIBqlxXBZEcrOHkSdnzs4DlqphvN9z+OJIlIrAR1M6eGxllo22uMBzFXYawmYh8zvRXcJYmCescvmVWbs5pcxXVvVYee6G/gqUFL1azbqojSPoDfdnBNilEbjqtWJmqWStQ+BkBHRyixt75K3RQWKmrQhVgYQad4K1qhHwtUsknZVMzPzhMOsnpP9vXHlyuvj+9///vjbv/3O+NY3vyVlzdevXFF1RMkbtKMIgoDo8BoOIPeNYaOqRtLDsPAGGqIDihK4JZqY+n+EcrOfVpQ8PfXUU3ovaAZCG3dREjUlhGd0WwqaHuZJwMCe+chHPjL+4A//QL177AmqJqyPZwBajIHrLmrILBt46j/84d+NH//4x0p6+X755ZeF0MwrOxxqS/wypPT2NPB2aQlk38N4EY/53d/5XQnKvPTSS6LMYmTPnTureWAk0fyc6ty//ei/Gb/zO781PvzhfzKuXH09iZMlvl3RNh2gyaEUyjiDzB4SIm1jpUDqYF8GmLUTXeXAQ3GVXA1mCJ26r7cMw7QQDljSc/FZWszK9GwgUxubQGMs2b6lEvL3/IAghS857ogOmBppHvt9gbZ6KrYEDCjhZmj1ofsMyndX5SACFA14CNB4pvx/q6OuVBzJ4UvMYtaYr8obFYeokiHCIfAo8/pwvH2vCs+IHj+Nd3FvRxMKrpH/F80jUte9r85DLPVcwYXkr489UywUXKqDNHlbLRD7lT5EjHlGf7QSpSALEQrU1BQ4bE1N+r1PPh87xpmmGt4EZU5fYx+ThCo5CzUHG4RTbNBQCqQBrxnDQCfcVCtVbhOY13FRvWqQwkUoeTpEsMJ0TgVDzKS8a4VSB6EOcDp7q/M1WXu9F+rT2JBUpubJXFUWW13jmRcUcEBn29gEtgFIq55zJNcAh3sD8SXYGX1mgmL2L2vHOeQ5NXlu1aIUV1FRk+QW1BLYRoVQQbPnWfJ8WlVxkOCZgyDw7WetH+q+noOBrdhyTthnHkzvan8DqFayjSSbzk3Vmetg7VmX0gFZE6r2PFvsrxJszai0UmPBtzJrhLZvuydSfZexO0oGM1j7sUcfk63hnngPVfGTiHuUhunnZdH0Ggte6HxJPCnKgJGP52fc55wJU79X/3xfe0eS/nkiV+EVUwDNUOm/GxiX3YC/4Xzw3g3MXZVznzvr2vYPnZkHZ7KFTqiKkZSRTbPjeXeIvdo7Atg60YN6aHyplU72n/vcXfFqUNv+RY+1cLW+c9+0r8WMcDIlkC3q0K3K8Xlig5w4IYofcZjPg4NQgWIS89icZnRWpIY93ISz981rqIzSXlDarmK6sFSwdSSi7clu73UBtCaY2DoAg65NGR4GgS1A5Uo3FGfHCx1XITCAODXgeBM1rhGbgw1krfDd3GtjswJyvYYmq3ymZxmelG0gthFIEUXI2qUpMdVYKKsZ88x4385ZnKvQ8zfsc8BqA0QwLiqCx7NykiOhkjBhbOeiej6bAVl6Ofu8rURdK/thi6eQBAuITSLU9e/zWag2mwYN0wS7XYXRVthrg1gXPq/+saIunAUrqTLyY3sCH9rvtqiAW4xHY+BydgSOULwZ7jXU2KrDA8WNrJOKHZlZ2iSyIFcF5Dgn3HN1Qcq+cY+/mRv8TrOuQ43mOXH92DuzHV3NEwApFgtCQ+7T40t7llmTCPxkPmpV3hcV5J6n6kAsGBEFGHkvsSTiMwVIZ8wNxaIyQAoSdn0ECqf6KMC0ExSW6G8HpHbhiWchdfaOzHi4hHBnvH750vjaV7449nduj3OnT4xHz58ZZ05tjUOc8uH+lBCubJwY6xrMuTQOoJOof4XFNB1ic+OEEkJiudUV9w9SJVSSkf5BNvu25oKM8cYN1K0ot4f7HwUfjCDIlFAa+k+SDHoekw8GBruCLhVv4XdSwYPSpoHwloJ98Et8992daeCvBwJj6OmH7EDMzFYMbYn7LJpRw1ykiAek/pOoPlUVC0PSgL2qnn34HNJFBcjJWxU7TRnz4VePYmR7dSjT/9XD30DAalGuFraXRzLuof6xiRUQKEDbz8wqDJhHfGxCFxlOejmMVCt5Bq+8/PL4zve+O/7bx//b+NrXvja+/9xzenbLY1lGw1Qbo9c4FdbhEKAhxbuNtbXxrz7ykfFP/9k/HW99y1vkmK5euToeuXjR1K5TJ2U8oTUR4JD08Z40Nb/92X+kYFgN9nfv6nlSqbx+7dq4eu3auHTpkuSgWYOzZ8+pf/ADH/jN8b73vk/XRFKh/oU4XZw4B47nheHBGf71Z/56/OVf/uX49Kc/PV76+Ut6Di3Xcw38W6IHGc4uwxaFPpJZVf3S63Zq+9T44Ac/OP7kT/6dkrtXL7+WxMVO7JOf/OT42P/5sckRfPADHxh/9K//1fjTP/0P4+rV11RtZC/zt1Cm1WdAX0yoPjxXnpe5/DZPAipCo63YAc+giQT/5W8RviGhUIU5MwItGuIkrtWW7skarQa/DuAw1kazik5VpANj2uSxSQn7n/uxsIhQCEu1t/IXtTkCEs4yFXsQ1QZ+7cfhvQlY2b+uxCwEHQhAqEZULa0zuKbgaW9PoAC2ikQaKqGCrPRrtGejgJJk/kPLtBqyG+kxsKwlFV+COiU26Tnhfdm7baZnbyHWwToQAHN9JBw4FfVsbG8rKFYvWuiYTe6LrDZhMiq/r2CGte6a6HUKIgAbzimAq1Ii9ybQK32XPHeq2wqCW62UZLvRfgVSUX1TK0CEFEq353fYIFUV0iPDdbBXtM4J2guksV5SBZ4SX4Z2u7KvvroCbBEREXNAypgdQB61RtdslbC1QqskO30d7RVrEt5qTIc/K8mSYM9iThXPswFIqyfq8Y2tKCvElRAnsA9WCB10mHlRynOrpj177GcnDu4Rvf7Gddk4UyBdJXZAviXAzVL4FddyH2OTEZ5HQQLsV3ummNnnPkyf365R+2B42FV75FxcvHhBNtpq0E4mscE8N6jupltZ3Kv9h02UVCXI2AXWpPP37C/u6PnaDkPD3xB9l2tSfzV75PBoXH71svYl+2Zxlj1T13RpM2wsJuVz3h6m+laxecLGqZ1htiVnmn0oKl5YAu733VZQ7n5SPuOOqdvLKwJSnBgY5Oo+5p4Aq6QULDodokSmgfLMHTC6QgrQ0UrfIjE1kKdqbXz5BCanbUF08IzREOMCthTgUPY3576+oME49pFgdw4Wtxrf3m1e578PeJ4RVKX9F2BkzQE3WYMrr19ZKJWHHSFfAhMAzYOIXWmvLa/oXJdh1GSodFOLamX+YEaFcAYsHGP9hq4N+4xgv4kOPrY2jP1RIRKuQUPDU1EVTXXV/c+yVaHjWkXYMWLXVGNvkpzxft0jAJLcH88WsEdgeXqXVUEOo8w2flNgjiikij87U9d6DNyv2DHpRSPm4zzxnMxKspBhBW80RzgxowUCTW03E2gxI5rX8HlVq6/vrp2toInGCWVAea+7DIYJ8Ih2gwCJVN9UxQz1uP5cNmh1TefF+hjYHjPMeAZWtj6Qz7FojBVMYUMIfKHCSGWbRHp7W6A9ybSS2+MxAQKtivO5ToQMQrqwQXuLC0W8PzoRJ8+cHldee00jf3ij2gMB0tCjmWLA9UVkpnGaFIOJidNyIdA64zrMXnFPKva/lNW2oth/u2eTtS8rEDvJ+5epVBDVALxHy0xTBlCyjeClRIkoQElllLjerRgFEStQ1l55zpJAlYA0xA88F2INQHSBBRubao/iXHJNMEXIbQp4NJ6VjXvYhPC1y5fG15UQ3hrnTm+NR8+fHqdPbY+j/d1xfHQwlPatb6ZCiDLWyjiSCAUDgv0wOLQb6zSIMjMNVJSK3ZropgjKiB4qxaHjcfL0aW0wUAsSxYq89GHhDBg90Cy4Dk8y2FGysny+Z3OEsTWp++hQpdH8vjp6MsMKwcwRwv67IhmdGVREiJeWIiHkOxWVVgeFKCKEsb0tDrUGD0eIRZTJ9KQ4cXIwyPuo2hNF0wZZ3K/Q+8xRqopqjV/7HTS7aSZf7zkzUDBt3FrFARnBiamEDyVmd08HtQkGVYsN1K5UvfQsSALZN25cH//Ppz41vvTFL47nf/QjURzo3RNSrkrbzmQA3vLmt2gUBL+DSvnd735nPPnEE+O973vv+N3f/Z3xvve9V7MDj1ESvHtHwbGcqyo+BCmmj3XIM4mBECYQQxpqS0+KAIHFEtwIzZqy9o9cfEQiLVAhNXycQ66+MQdMfBMM0fdIj+DLr7w8nn/++fGTn/xEojjuyfR1kXgZmSEQNpVP1NXjY1U1n3n66fHe9753/ON//EEZOaHaq6uqTDJegnUiEeG9cIQksR//+MfHn33sz1xpWV8fTz/91PijP/rI+E//6X/V2Ak+C8PKAyBQZG3WdY6gIUDhuiPDVvEBBZyRzibAa8W6zo3nXgOJ8y9VTZQoORFTLIp84yxamdDegdIcpT3+bdTMCRNrzhlEVY11FUUyw8JNo/A8yFbKaqCkfDeWUnkBKDIKKMQyDAGj6uG9a7jyrpxKe4am/hnk/DN4ucEhBrKoIHudwK49bQ1CWXsqGFJ1RO1RQI5lyHGgquYFhNJ6ZN4j+4Ngk3XmWTeA531JTNs7wTki2Oe1osRK2vzQlRUJBZnfL6ps5/BhT6LyiNOw9Paij7PBZp1TgQrNRVRDvMdFuMTgnknum0SD+yKIW1CWTPlVv0IYD6our2K7I4KRRFgIZFQKCdaxze29aQVPjIRUMxuAKaA7eVIgFwHSIvF1MlVxHfVpzQJi1lgVt0j7u7/cgZeS5ow3sCNw73O/msib8uagvEOy27vGz9p/0wBQ9ixARysr7Dn1qUqIK0OO2f9UH0IXdTUuVQuCvMz7sh2zGEopkTxrbIhAxdwf+4FzTsWCZIWgmbUQLbwJIT03CVhV8SEhjLQ5ogk+l67qTwlhRkG0B449wj0TOBBktM+Zv6eax3+b9LImOgeAUBoqjhZAepf2reSrc9oey9BN2WuidaeHimdBkkDC2d4/Eg8BsesIH0HFMx1RFKv0prEnAW2wqbwHdgXKq4CUrS0FQALBOCsZm1SlY1XwAxAp2F1emSi6Yg90LljAWIFAuo+FkAzPoJX5MijEIggtcR4zNBaRlZtRLc0GiMBL+jabDLjebu5qk8XuPQOVVB88R69VnFJaSWg8d9PrJaZMKoespZhIdy3Yxd9VNAy7jC/Cf7la6AqU2FHrsGg8C1ZCTanO6n4QtJjskoFproU+4lb2WqErY4LP7x4p68sJkT9zXqHH5qhql/vRzEGUXmF8bJJUwHxwHNNnwOLNbaFBnYWIiqmj/v8+n1avei65voKnAjJFN0xiyfk6BZDpUSQ8D+iDYt3MqOf83omtGRCcNQluqSK+Ip0FV/gsoMTaqp8+ap0F09ruU2ZVW094Zu0Hm5/v9qqWMcYeVmKS/m7Z0sSmBrVIXk0mNZgBRdhCe004p15KgLawzfhb7L2pxR4R4V5dV2Q1f5qRajpXJPtmCPG8xMxbXdMZ73O3Paavzv3rKr5oZq/BoVa+3ZuIeJQFe7B9ZgWuKRHiDOs+QjX3Z2bkS5Q5q3fhqveymVOdFJAElD2kddqDRbgQPTSbbKHcW4BjnmBZ1XPI5zm2XFFcoPtOexn3ha8sqCd7JGXVLbfpZEzMBLhnjmZ7pbmujgFxHOrXQxWvfRKFFGruFutswAXwhs8qgCgmFTYOk/MPJoTjYBzv74zXX700vvm1L6VCuDUunjs1Tm2fEGX0mAohtSNRRk+Mja1tzydSsGh5foJ5Ngoqo8upEK6tro8VBZCrSgqPjpdUtePvtqSCZ8qQ5hJyMzK6RkQsG39qMiBUvppAdLOLsqT5QqYB2qE5M3clL/MIQw3pZm0QMN9IPdgYDhJRDoCqcwl0LHpisRV+J4EGKp67PgSt+pXzz3q0hwLDzIbHuEksgDEK9zw7kIAJZ1ZeP2hjg2oMvJCN9BRWtrrVraIV3hz7OhVWR7QghQx/0Iqi1WxGXq+5Xfe8cVR1VWJh1UYOMgcMVc3vfe97488+9rHxxS99Ua/BcHDNRvzcV0jwykxBKmOMU2BzXrr00vh/P/3p8ezb3z5+67d/S8ngm9/8pgQZCGNY4KNIe9EyUfWSvLGuDSJNp7BwEAe7VRZViaNUqyR60zLSGDEbAPfXKTEIzx665l98+i/GN77xzfHcc99XxYf34JlKxlmIHknxkYJp3k9iJKVBrq4oyPnV97xn/PZv/9b4wz/8g6n/xHQJ8/pLZ8bg8z5/98O/G//Xxz8+/vzP/9x9Aevr48LF8+MjH/mD8b//5/9tnD59UgeeagEJMq9jLfkGaGH9qYrWKcuZk1wo4STBv72g2IXWxzWLbsSZC/21a91+FTlQKZfSp5NxIKFBVFSmI0pkKKVc6N403rs01SrJYYh0XqD9pTqppCIDZ3GsvB40VVQ8eg8zW2/eHC1KXar2vE/VsjCAOMNWeBUEtZdvWOlUwWwHrFeZNNUX0Y1WlgfVlfYPkBBiaNt4rqQhVbPumzqACl2wblJSDI2dv+uaFunsWrcnspUKrh3H3iqAkMUjVxtIDgwUOUHtd5VOleRsbo5zZ8/qmat6EXGXiumwJ/rsqcZjCxU0K+BzhfnwyAlhRVM620u0qUhadzg2NsLrfFdBPOdPYF2SZVPUfRYJgrDrpQ0RFAiIiMLzvFet9FE55/SEVKgFihDv3woEn6fKTvqwVCF/4JvPNopvSp9bGRw8qGIahT6uB/9SNkgR3ib4nEMCAZ5bK1J1skWH2ZMdIVBEnWtUJS1gyHwwsio/SdQE7ClQtM0VuJJKsc+i+3+4HvW0x8ZJ4GW46oWNYi4pBg6fpDQjvez9LDNOXDnm96wpz1xnKT3comFvWunObB3EMlamipkoxRKc8TXOg+eyCbgf2YNUbBx8bmivUJn2LDMPBGefdP1hhxQpLxWY9+n8WSXRqT40IdQw9c6aS69fqwrsVwJT9kER/Qbc+LQOFVdVQvoGng08X7cGtJplmDFIvc+p7y2xAK8XVTgALIBMz0HFgUxvXJ7EQJwLuhriGYTWJnCVgIHeiKcMPSMnlg6yW9EUpU7jiTwGw7bKwTfPRs86QjJSGz5GwRH7aVpyA3GNopLfhy5t/4aPEA0yQX6reU663L9L4tQ+xVYlFIupDcg2xfduIaT2R3XteO+CDLwP/abEUfRACtxND6nB4vX7enULUHoMlmm6FTMpCOg2H63aBDxVBEYtLhl7IuAHcDPAUe0Ma0eSyv3yDOpnCuYIcOzomCReEtlZhjHlUSqyN3duy4awF60P4ThP+5N5pwrkA3CsLGufS0RGSvNOnPGtqoCl707PIFoLZSiw/7puMLoWCaETt4JE7CW3zZjxpAQ79E7i0gUF0cJHAk3fuDH1/8/BprI5iMdKq67SMJ9T4Tru+T4fdnCgay3IqM9fXRUAxNkBULUgogWbOM9NcJooY9dVuQeoCmsPWzrZfKjLx/gNhMlcRRO4nuTVCu5uozHYkZF0tLQJKDIIxj5l3c1s4f0tNiSRmIx1q0/ANl27dt3Ce6peO/asevaccl5G3bw6OGesVE224pId/dIKq85/+yLV7+i1aqFpDoQpkQy1VODywyaEV6+8Mr737a+Pw72749ypE+P0yY1xYoNNAmX0QAkhPYRQRkkI18VJHaKN4hSvXLmmjYrKKLRR9aQt40iQ6rYQDRUoFCiv30DdCuUui2UoaVHTsgUamhDiTPg9D5tgrT0XBI1UxfRQMxPQw6WhcDAnz03XQvWRcY5RZ2M4aGMgqiWja1znQTKHUOhXGj1N5cAR2uGBXF68cDG0OzektiIjegFNviRpKMJFzp3rOI+88PaWfgbqScLYyue8BN0AreVjI3qVN7aSXDesql5RJGxPJddLP6Ac0SRK4gSZvzeennEd6tUx1ZMN88ijj+q3ly+/Oj7/+c+PT33qL8ZzP/yBRimUIodDwRmxHlzHb/zGb4x/9+///Xj3u981nnn6GVNsbt4cL/z0JzKCjz32aNBu940CVlWlUg3fmXXUILzBJ9fB9cpBRZJfYg6Z37WQ0XejvBDcpSUFfhrpwcwu1M7OnRNVi4ogFFPUQf/qr/5q/OznPxs3blpcAyMOtakVDZ4NzgDaE2tDUIlIzbve+U5RXJ98/PHxnl99z3j72/+RVEKF7qUiDFiisRrp0+R6f/7zl8aXvvRlfe5nP/tZnRUCpQ996J+Mf/kvf3/86//lj1QhVOAk0RxXHtwTsywJfZ6ZKYk2WHy1mqBqj/qEpHE1iR5hkDqLbO4YmjSrf0HXaiqnKn+z0Q4SB8jsTA8W79wu98WqmsOIEPXJOdDj3LaxvBWwooC8ngb3Kmwl2nFQFRVUBb/0oEX+3xVWz1HCWuvv0luh5D3op5qqo/yn9w1Q02Z9AyGZdxqZdgeunlnKGWsDD/ZBtPVTp1RxYK93tqIAmTgXxImMCrofha/OlQMsYX+3v0y0uZlqaBPNzhTk97wfwjBGcv1dNbdSRZsQUvGFRo2zEdUsQ3VbXVKlk/mNzOoiWGFuYtTdTJ3OzLCZmrGCjFTGKzlean6BNKrv3KN7l9zLMPV4U8nOEGSPi/Dw8yYV2HMJoWS9jGC7B6L9Hbxfg7YmNl5bKzo7sPSQ6dpP/kuAB7hDj7HpRO6B5u94DVWQJnn8HFCnSQz7tPam9CwPBidAMDjEs+N3FYzg3tW3oz5VVyRckSWIDAU3VG8lzqm4l5pcO97qayu/BjKOhD4X/OP+GyCwZtg+7hcAgc+q8IiBkYAUUuk17ZRgU/Y1MygXvec874AOmS0pPxmfh01rQNcz1XPle4oCafZ+2TKtyOAz3LdVuqApwfZR9r8kGWXeiNnCOm+dmKrSqhzes0IqdriVq6out1rWvdRz2KRSzxgQlhmC2JQEbOwt3pu94YA7VSaBHx5e3j69Jo7zajTrwPUv0HnTou1LFy0JTQgrCtNAlz01jYwIcMa1yx6P4wXtVQmdqzkdai2bmPYMeYjYPQOfnjnJPqtYCc+7doJnwv9TJVb1HGGazoZEXTq9S3q2g5jBFWtsLRUj/FMrl+0/buBMoqOgWAPQaZdx5VmKyxGCY6+aou2xHvyNGFNSBvX4Ma7L12HqrsATjTRwu4JFmPA3Hj3Tal9BurJGxJjaWBezifUiYWocUyqgbYQpu6qcCRxmRMKQzyEB5G/cL2agsMACjkMsnM4rzOw91kpU7QC1+PFS813t8fuUsaL4RqKDJIIZI8C4hFybRoqkCafguIa1x0eqB/nuvanSpUpo+lol7LVv5hHrZKVQJ0RTz2ESne5p9hfXRquOaen4frNePELsWNU67KOLHfRZol5K36N7IxWnSQDPdggAjkVh37W6Oa+aYd/aO1qwhN9rFudMfI19IHp0ZldyvhdUVBhVa64oZ8+XVeLnZv+kGErUbbNhCnRXKZbPrTJvbSUARwGSxvv4Ku6N501Mhd3TuCsJKrJvdbSmpG2qSmrUjlvhWJ+KCBl0Wyg9ixFFdXbZMxnJa1rZXxRvLCTZZLUMD+ID/q22EbEwDx8uIRyHe+ONq5fH9/72G+P44N64cPak5hCur0KNIdCAMkqFcHOREBIYRuqbjXzjxi194OlTZweVQXrRlpdWx7L46OvqT9s4eWrcunFTSeHBAUMV/U0kzKLh3FgQAuoGY0oIj4+1KCoRg2YFFQwMFDTMKLDHFLAp3ZeoAdFQnBJw+nfmMk9Vi6A9/JzFa0IoqemgR0X/Ca5wAvCnSylVoB3KyUSlSYCJcXEf35H5+lFdarLooMlVDTYZ92+k0I25qnRUOiqOgb+ZN+FaFMe0090dEnRmgLn5fVIME7fbAZTRaRtdDgaGlQSVg/Poo4/JCHzxC18cf/2Zz4zPff5z2uisKwdaGywz6Xj/d7zj2fF7v/d74z/+xz/VIOkGO/z9npTZeH5WMnVw7IPIwdC8PYmYZO6gqIuWBpboAf1yCBxsQLOD5mDVqTmaX6NnIxWeflBuO0MriiKI881vfUuJLbMFn3/+R1Ja1DqkekuCpuQg98j1uZdye7z1bW8dv/7+94/f+I1fV0WaIOdNb3pG4iA4DNBAoY+ZWVT6liqUY2n8/Y9/PP77J/7v8YUvfHF88xtf134hkfzoR//t+PCHPzTe9z/92jg6coA9ltxrx9fdu0byzp+/oMTZIhJWXHOQAE274IWVOduDwP5p/4JAcAkOlZplYQfuA+et+VKq+KGeeBAUzD1SpW4pmYfLPht7wbloVV6JyrqR0BrM9ipg7CsI0xEzop3nfPH3+p7RURvss6dYAxyaUV1TedQTSDUw80MnsZOcqV7D5HyiwNvz5ftxtZm96eTVCpGagwpLYXvbUvmhnrQS4IB1QwGD7UlglsxbZL1BDEWPwZ6pt8RBnND+zPQqjdRg17pQctgFAnqSNDUpKq3RNCTbDCVkUSWryp7BIieoZRe4WgeSDGptwQYHJLY7nLUKjYgKFNofDrqUKoFvq1apk2JtaJx1qrwHn6HkZdb3HAbrlLjz/xX5khMN+mpDt2G6uMYAACAASURBVKj6NYhqpadVIdGIAkaVdtrzRrDB+rE2MBcIUrChFkixKjZ7iWdOYlvqtNByAVDeDx3jwPPxeAIH2qVxmhK9eOat+KhSf9sDrhVop9pasSD2PmNZsGv4Gu0FCSHZ7rfaVH9DgCLHn56VrmtFPVzx8TPh2XZWVVVbS3k0ncnJN/a49EdXsjMH84G2BvYqz94JoX2JhVgWCbIouwGTWAMl5gGrVOkJml9QSr3/+/tTbz+f3/0rWxUV6qpSO+B2L14p5KX2ia5cgCgBOe/X70rNSyU4g7UXYinEKB5hoTWAdTCNPvCYB85ZwUg974Btpe8pAc3ohfsA2z0DWj1zpZ+12icfHFr2xEgIXdH7wQwMYhiuibOoik56Uh0HoX7oHmALOlV8zAm6RirQA5j3Ur+Ths+b4s97EbRbNIYWE8dDrh5aeMOgsZ8pthubxzq6V9zVpYI5PGcozz1fPEvihc51qzBJQRXshPeJAQDiDwu9GWBpQuWzvmsmRimgkeHn8ytIpLgre49/d4/1mb586WX5S0TqSML5knLs0bGSP9ZTiWvsXf8G2+9Y9LTYEdOsx5miaT/PzDXEtJykGuQ6lM+uKFCFkWSvVt3GUtX5xjZNkE2VhP3mebJif+V5tmLYxE2VyFAFxWTLbFrOq9gcDGm/cXNiVznRt3hjEzG1GwzPncS+8F9iJF7HtXBdmlEcJg32RiB45lFKBFLCfzs630p6I4Qj8apTJyfAvsWJngkBAKnqeUqW4wGBAoyDUmuAPYSUVRUTOJYv7ZS1KPDYKmsp5S4OOXaR4nw0DGRnYSilz7fiTOpRlw+tjbBfiIdKK5FbMsoE0D0Rc23B+CC5vZOROqaG10e1SmwKqIFa3ph7bVtDz1YLIrw3YEzbf+QTaQGTnotjQQO2pqN3pJQYK5lfKD/8MBXCMQ7H7Wuvjm9/8ytj6XBvPP7I2bHJ/Hl6moQ8u0JIdXBtc2tsnNh2wIAqXmSw7bwtKnOwj/GBNrA2DaUngDjJoZLa3I5mEapvTmimBSJYQBKoVggZ6s0D0+iIzBTzE1k446mMnGbiopemLlGJ25FxxMBIBUtc9c7iIoB1Bs7vjUQyisKbvoGjFjp0J4QBitSJkpRrV+DVZE5DcL35WmXkd92wVT0sEvf/Ufbm33rd1ZnnV3eQdDVZkmebIcQDNsUQDCQ2YEMgYJopa0EqQyerQ3p1Eiqp+m8q6YRKMYT6qYqkA83kJCRAwBhsPGIb20wBG9uybMm2hivdK91en2c477FJL5zXS8vSve973nO+w/7u/exnP7uOtDN9FpJp/YmCxPS7YQEUrS8a0IyEDSgCNCzSLI5ZTwY7YaiGJbu3sRE1LmeaFLhiHM85R8HTn/3Zn0lR9OGHf+IC4d3OlpA1e+SRx8fq9qXxoktfND74wQ+OX33br443vP4NSs+DVOFkYmhQr+OAALEXOlFOdWo2RJE47Vq6SutyL8wuc1QERdLoatTs4JmNyVxRPGslryUVHWM8lTkINRBRj4cffmR8/gtfGF+86abxz//0zxMSjNFWlkJNVZ0txoFkvckhVyEylMUd48orrhg33vjO8SvXXjt+6TWvVuCk/nGpO1KQpaz1KWcgIpWOEeS+GTcC0E984q/H17729XHP3XePfefsVf3hH/7h/zWuvPLysba2Q4GgUETtLdQSt0lIhTV58MC5rrVEVTYNYTHWGBcOM2em7Siwhprx0JqLAAI/x0BOggtjTAIQpr8Z3ZW6p9BvK7ZxODg7FVnnOA+aK6Hspy0ao4y9Dy0HaqiInZRB4lDs4aV7RRxm584cHsenXn4EqMqkpUWDaXVu/Mzh3PoWoe2hlzvBtSXV0maeFfCkBQDrjjXMz7hPntW2x4IqypwlI8ClWnvj/eq+d0IhZy+Jgexam+ZHjksa2Ct7E3n80tTaGLeUq9oTAgQVmeeQ1TycdAZNGbrayY0NZbpZk+21x5rDUQMt3a/6UAsViLJWheFQsDX2O3aI4u1WDwQ3pp3yXYw39bjtq8RBwx/QYeav2Uf3dnTNxFRnJkU4REWgyyzktXuY6xkE4mEDHbywN9jpdlJ94OvATnDPc7TNiGsudurM0RzOakLrCDYIwCYAztRpV2CdPw0+2FNWfHQw0sO3mSVlZuPMCalOvSfB61yptE5Lr9GmzKwFOX5pVN+G5N4np8fBcw8u6rZw6PNMogtGMKnOEddm3rBPOhfyR0wPCatwzlr4poH73HFWbTgiBKlv6flSZL6gS/t+iW6XDCxZMuyBzg3NVzyy7HvtlYA6qlsTyGDqIutS52Hax3Tr1HmhJY9pXp4fxpw92nmfgNLQQ+swVSynwXvvzRQqf0vHSJmYzTPKSIgZoEyUVc0n6XaEZSII1ox3RUJUk0UN7I7tsut+ni05tnxGGTcYEjNFYvkf6Z/Y4K7nvpz4qJsq6Ep5Cy4c7wG8Zl9q/KM6yNrnHKtQUamQ03NG0AQHtM3RmWPATa2J0N2wcwUFcNwZK9Yz88H7yxzguhYW8rx0DC1e4lp/MTgEBBrA1PmT/eKxB6xyhklZ9IBs2EezX3xGM7aiQ0KPffaZSQsAgIQ15GDcYisVLGpmskq37dHYcgX2ICAt994x4/+IxXHfl112mfYSY2HfzQyYAhBlzjAmsgdbQ/WEjBm+D5+bEgq0YIFiq32ezHcYDwUDeLbeO/fBPsKW4dt270yJB/Wlc+CBjeb7prUYsLWMGAUPp9wUHf928nt7DqtEywBxa4RbVsFn+cP4AjSrf+uTT8nOsyapNe/4tiZtTlPt2VB6Pj4FfqXU4ltTOSsVaVCG/8I6NDvIwbAo5gn25wG9bNvxEwpWbYMB6VzO0kyz2R0eg4V9tC9QZXUpFQMyBeRmnLheAUEFr88emxSHm2AQqJn6RSVYwhiq/8Ha4UxrsMw9sUbakkdMkaMWCasgTJMzta/tscs1ywLCr+F7lemOsnX3uso3IkEMtRZ7zz7XeaqEiG2f/Nl8r9W9j9tvgmr6wgLCs+P4kcfH7bfdMk6dODr2rq2O/Xsp6N05lmVkz4wzW64hFGV0Z0RlQKfTU9ADjdACqms4Mhz+cK3dx4ObXN2OwuVZCcucOu3+gxiJHuoTr1mNfNeU3q8UvFo1hBpmrGAhJOCAbfFvH1wpYo5UcdHzOg51CplISUFDRUkdQGXvK2YwRyuKfEjUQ1QFO0iiMWQB+5pGrNh03KrVAPtKz4nQH7o52SB8TpnHUE6cNSzd08XCyiKlnq4OVJ/LinIp3J57sKTIo0LarI6QkmQStQHOnFGrhJtvvnn81V/9lVovYKgR2+A5jIBYxeuVr3zluOa114zrr79+vOSlL5UjaAOMk+oibNcZBeETAuoif2cwEMOxemIR0248IzMp0g8ypA4E4puvTk1cMZqqnRxDSmXQUNz/iH6U28bDjzwyvvmtb6lmj5YSNJuf14TI4Ks3lQ8x/g2N7Bd+4RdU73jJJZfIGURp9IorLx8vuvTSceEFF0xovoK2ZAC0nqiDwElIoT9ZZLLCGK3bbrtt/LeP/DcptD7+2GPjkksvGddee636ECIsw6FHQGjkzLLfzKkzbBt6Piu5usULa0Vqeam3kGOVuiPGw5kXo60VltBOTo8toetL28TdZ24rUKD6rlLxcM6jprbos2ixjFIEtWeC6iuIT+0Dc1+hE66p1h/JMFXKXP2ZUnfHc3LNGjfTyS0wxLNx31wH8Mb1me5Z2d/xXr6zGYjSYWpg2atyAuHaZ026WPysHAJ+rufO+iwNdhIpCerGfAOCOcimvqV9SRG+ocffySmr0ABDhnqWTWuvRhXoQysJ0l6AQet81Q5/a1AYH4LlStDz87IVcBKwlRyYcsCkkgzLwIG9HFayusuuAaqKqND9CL40KKl9kaOdJrpiJESWm7GTpHcoaXV2OXRKWVLAH2Ef9fyUciCNeDddjxP1yIJdU8Yn+GbbAUz3PQsU+VmdpB4Bs5NA+0VOQuiPHKIErxYgcHsM0ScJCEOpxZZSt8V15/0N3WvWtC72INeW2mlqVHTm5RoKmNNaQI5faJg9C1iz7EnGQmt8VrfFOKueBLGGiCxo36ZBt2p2B/Xsdo4aRLE+EJlyPzGcf2eysdHta1R6nPZLlFnV45YMa8BMI9feG+2LK9XHiEm1NmceBDSIY645rygRqPOGsIap6laabJaoY9GMhJkqnj2uJ1AT8bmCL8o4NuPnmkY5vlnXzqRZTGIe+MvGAfikvtzS7Vx/p+aA+W/A0++dmnsDuOU7TP+ihsugUAFfMo+AZK0tV5CiNVoatqn/crxpzl2gLsFg18wkbEe2Bkn7UAXNKqkwhxUmW+ddNc6JmZGaRQWfWZfcT5UruY/6IRXRMqVtm8ZIKuE7dujcEkMi/eXqgDdoqaAbz8SL9d01qZ/JvzC4bAq9wed59kaUzGQXeX9pwQ0MWhPJNVpb17NJbTrUL9n7jDngLJ9Tvpt1KiBX8ZNmSfgs5zHrg+ctK6M18azLBnyci6LqqQWBAWnuvQFM12DrIQW0pF1OaxhNyzdLQ/MVP44glHFvEkG1wssuC7JfaRVQALF5sMic8mw9gwC++N7Wc7YNR5kVDZ5a49+em4xvM51KhJxGsM0aIOzVUq2xmRaRMdjb7Fl9RrM8CJxMq+d8NQAA6y91eAR9qH+qgbuF4qxzYT+wtPw5MFXaORkxrs2LDC0B58Q4SukX/iaBmJIBoX+WNcNNMM7db6zhnq2lQLPmSFh0ngpwsOd6H+x97lnXCgOB9c+6Us/tZLDte5pZ1H1Q/6HB+RzAdDmQA9SOR8e6e8JdEpypb/aTNaKyqJMnpMKrvbJmqnfLDACuFHxLVG9zKh34dweETz/12Nh25tS4+IKD47xz94/tZK22bY1N7MBKG9MjHGMJWrIhBIB2PKI8toU62baxa42Db/s4hXQsHGU5j+5NSGbwtILC06LAsVCKsON0gIqCbEjspPU5bd6nb3suXccP7sWj4DPqi0aYLJXLpBeJLO2ofWWqOsfCKhWq6exm+4rYu+8IfH4XEDOhHD5C3qOWaAST2o5dExJtRDAbJjwqp3mNrMoplSJreM3pLdICYx2GWdSqv0jdZFE7IfbbTMNb8Ex9iPItGCKj2G46i3FTypo+Wxzqzx4b3/72t8c/f/nL4zOf+cx48vBh3UvrjXj/i170IgWDN95447j++jePl770pfq+n/70kYkKJ8RGz9LUvw9IUypwRBZ1aZIpjopkRUM0RwrujO6ovmDdTZVxcA4cOLjgRif4VW8+CYPsNKXw+PHxT//0z+MLN31xfOYz/68MCS0QTL8ixe4MkWmDrD/3IqOH4Dve8Y7x6le/elx++RUpDjb67IDBFJcWrE9iAlGOhY5HfRvr4cKLLpQTT2D9lS9/dXz8E58YUFeYT2oR3/qrbxkf/vAfj/PPP08N07e0Qzx1NrpQybxeduzIOgONS+aRcSma5ADa+4glRbYWQ1BUWpnq0K+7RxbqW0bq2n/TDoyVe5vFLrLdQ0EZ39ShUiPMy8Ew47oR2smas65nzkghtDWeUvGScptrV/QdakvRYm1TyPmcpNnD9cdWKNBMplTOAdRL6p1wcNNYeh5gkUXlYG2mR/36pHhskZpSDzGs7dPIWNbRmDIkCWREPQzVTw5IVCRxHvi50MbU6mKk1aIDsZhjx6I4Z0EQ6lVZB6onRnkSpH2WzTKyOXRgut4Y479b2UBlyzdsb/pdKuxPQNKahYW9cRaszlRpMxVpaVE61+U9jJccnih4ap7ZM7ReOfZs1uaq55j5yLNXIrsHI/OETYKCToa4AFQpUszJ9AqwMmWnkQWnjUBqQeRoBPHuodpMyr+lhttnYXzdcsbtPvis6rqjrNo90nr1irQ06HVmFSCT+lMCTbMZvP4NqigDGCeIdUPAYQScPnpukgw9FXCNWqYi4aItSUmZfpwWJGJOLWSz09lWKHzJlrNm54E4z9A1MNHWyei1GbMCRWds68gXZFJ2KBS7ApEK+uWkOHPH/fGQrRtuRgCnpY4PY4q9eebppy2IcZbm1c54F20vSNPzVAF9ZNnrsPA9pU5h88q+aR2q59z+hbI3EYrrPnWAapow9oc5wGHCrpRaBaiGEy3Bo+w1B0tWSyy1z4Em98g8GCyyfXQdTse0tq41iNNBGwEQX8MZtGbbChI1k7KoXwwziPKYtH8xHc7nI/tbwX3WQ5/bAI9BVSs6mmKnz6lGzLRwnMbuQ2WX06uTAIkAAFtYX6g+UunRXMc0QHrJOoPIZ9hXgDwVPSpFmnFvaxlsX1kYymqpb7UVPfFFSq9s0KTsvUSzDCjL1iUbKepgstL8jrUA0EhmdALJoynhtewxYL2oD3NUMssEq9qjAiQpmbsem+8BBNYzlrGVuewZ1np7gZads/QILK27oKnmPv1RBbikbMZCN6cV3PK805ma4LAAisZGgo0OCDuOMJmwQRIKiyJx6ZXzPWebZTZEAy+CrQbY2DUBwQGbRDOPoJWy5tR1inbv+TPQQ6bcooe1zQpUUwNZ1hLf3f6k8gmnOl0DXs1atle4kyst+6Km1GsZP4rva+uU0tm5b9hhnOuliTbzzrwaTFmINjH4rf/n5yoTQ4RJfp1BGMZSsYeU9Ifun/+rRCPq0o4T6K6waLXlGMMtgXr2iZEUdgx7p9l0Adnx8wtsM+ZlRrDPASDQjGiw3bITxqiZbK4nlpCovwvl4fblrGCWbArlNi8oQ7i1MZ558vFx1x3fGkcPPzbOnD4+XnTxeeO8cw+OFVKEW2fGxpmtcRYK6Mr2sQL6K1nYHIqjBzuDCmrKZNNv42cDQs6bs2dJZ4+xkfYHDV/aTF2FqpkUH0aemCKEi+ygMyqe8J8NCFWPtmx0rxQ6JoJMEoGXnJ/UlLAY2FgsoFJuirDIeQj3WAXwEbMp8teFWCRdAWLq/DDkzvpZ+ariBEZc2n/FCIGNj1sPsPAUvKwadWnqns3CwmoGxlkj0zhM4TJq87OvSDGX5vi8gPDuu+9RNu3mb9wy7r/PIjJeqKgXEbRb/extb3v7+P3f/z8UCF544YUWBTh9Sgpm7Xco1FcP6wwVYy6xH2h5qGtFDdQgAvxqG32p80UJDpRZ2dVhNTWJxEQFFUQIowogsbGRGtO02mAc7r7nnnHrt24dX/v618d9998vQRnWCGNmNNxjLbW9Z58dF19yybjiisvHm9705vGqV71yvOxlL7Mi43Z6r1UciIByt+p/NtUr6qyMppAl0FzQ6FAReT42KPeCA/iFL3xh3HzzN5SlZIPzrG+87rrx9l97+/iN3/jAOPfcg0rrq4XLMJ2jzXctn+yGvDVYVgpzdq0GZO6MCNlva44EVKVL1jHsvKhmSQH5+oSG2lHfmhqRY/Ta469O/IQEShUPiuTKpKKnrFuUHXsQuQbCGVmCGTk5FYRJikcOVDJbwknSIJ175WDCMPMZZWw0BzR1XXHGL+0bGgzKYd3tRrbQVsX1l9PkQ55xAGXj5zxLa5ZFq0hAqMMCxbz0HzI6u5W58tot+s59lXbag/zfExAq6N8JNdYOHeh6gTDuo8qseoa9e/XcRZgldKCskG1HFeIMpPAM9Ftd1fqtQy0btWmJeveXrES9+77ZcVkUbtQpZo8u+j22QbdVCjvHPYRKmeceWI8GiaDRG/GUoxabpaxMlU1DKcJRUtDcvlKxl5oPKSGndmrWHqXqg4usGpnAhRIhtl0gSiS+2bMSjkkfxNa9yRkIjbXZWu5PLQ8k6+41LFpywck4zgRp0z0ib799h2hY0FkPP3k4gRhZftdKVU27TinPpZY3oQA1g+rg30rAqvvaZhCGceS+yACJ1kq2LwEp+1BoNnSjtIuoynUDa635sGOc3ci5GpZGhUM6j3K2877aVANFDoxNv3NvwQYkBW1cS+U2Is4kG0hhD1oDwI2U5VCJXQSI6IxmHVaLKVigic+W+tjAj2up4XVAP+6XoIi9bybHaYtvqD+ygynV5KWlBmOPfed7eQ7bC9cxltFix9XlLjAdABhxLOdK6Xq+1uhGlbl0y7YhcMUPWU8LrPherZpeOnUzfu3/yRjNM2OsZ8aDrBb3pP2S2n3u02rVCMKE7ti9tnlGGTOcX86fsi7a2qc0yucHhLV7CsxnKobzgLDv6d7t3CmzGHCq+0cKl6HHERC2VvL5gIXAY2oapWBqO80zeR4WLSbqV9U2q+RA8+e11LMLm9/6ye49gRZbI4wLU/BbP2ogFZtvURUFZlHV5TpisaVNVb/LPqRbA2h988mI9tS+UKbDGmIdF3holg1flXUx1aolM1v/sTaU+y/1UiBW+qo2WOX9AB4qhaFU4+T6IrgL44dryT7nORd+qwEiP5sFdBTIUks+qz8V2IZPFtaLwCvaKyQ7iu3lHnWmUgeIzybw26AF46RzvDaoQTRZ9lVove5lybP0eQAoC5TMWYBVPLVNMoW02gfySdQeCLqqkzvOqNPaa9GDXMqksx6CpS/32WuvCk7Vlyg7pL6EWuegeZDeiaxL9pTAkYjLVGCra1fso/g8/Z3qZXPOF5zTuotwU8/rZoLrP4uZl7ruFxYQbq6Ppw4/Nu69+/bxzJFDEpa55MKD49yDB1RHSA3haURgti2PLZRDt+8cKxgDMltBFZhZ1fNt2nldWQKRpfHn6jgNakBqdIXg5Ywoo2MbTRQtS9/DxDxst6BgkjFUpayZf7ugWk4ZQkcVU6DlBIsRbS0K+PHhvEt2Nehdi121schWpmi2RdZC0YpkBgUS+iZJbhdfT/1CZGQcqJVewAJokCZHmBq+HpTQfyKxzu9YqJow0aH8HaXAtXaDxQPtqod6D8x5bUkPr6JRrsL1keO/ejwUZKhdyKLn1f/z6U+PT33qb9RmggAKh7R1FhyCe/fuHi9/+cvH+973vvGhD30oC4zAw5QC1fLle3CySh1cCb2MeVXtj/pUrSjVbcEZy5MrOIc2mOAb55X+e8qSJCBkgxmZtmhJAyUuQo9L7vtHP/rX8S9f/Zfxta99bXzve98fR54+mkbuq2ltEEVYqGMnT8qJol3GDTfcMN797nePK6644jn1pAoo1h1QUJugJs6qebKREo1Z32/KlxTyIljx3Qe+O2699bbxmc98etz7nXuVJW/dyfve997xrne9a7z1rTfouuunrCxawMCKZM6Qcn3Vl2x4DN0zD0QsmZ867jnoWwfkOMt0JlaB95pVfSsWUGewNDcOSaOfDuAr4FQHd17naiVB9yaUYpeczooTLGoZG7TyPKplOXZ8MsJ1RHvglLJYZFmHvwQUzsjhwi44IHSbFf0uheGsuwrWMAc4gAJTNlDYO6YxkAMr1oMPL8ZEDlXqJZstYa9LfTcoPWPI2HSdylmhrkv1wq77UCuVtM5hHIowNpCXc7DloEIF+KGuikqUWsYGf3xWaKKyoe59yNwzp9Sf4BQLfU3dp4OjNMOFWrRrtymscZhZq9TCTPZG9B6r6tUx41BU8K26bjtelUEv6OYsmTMqPdjEnEgfVY2f1HFtxyp6wfjxOdZjD722V+j6VCasSrChQjVzUCdurtbXDGYpzHI0c/jXjpjGZsukLHeAQAEiq86M14lpBrKtGqT2lib2zbR3jKY2PxmnUve5FkJDnb+iv6o5O3bcyo5B81kjrAUcqyqsFlRk7nXoIywSJ9TBs+TEnEVKSxmehetQ304WB6fBa8dUN+6lWSMBARJ+MDvE9HNT/Qxahj6fYFRZ+7TwKJWT/a5G5YB0odO1Z2vVC011I+hbla3nfLATujgb2J9F/RvwGfyEyuj13Uwa9yznMZS6OjhVD7XdcY+uUhkLGEy9yETlWogu8LxSNeSzqfmvYEWd/Yq38X1lFnDdgplVPMRJdtYF0SJT70Tl3rvPVNA4wuxJnq91i3qOZFaaqZ+rjFZxt/Pk/mcG/JhTzWt6xxUkJODtYSyGzzJK74v+sjybPn96QzaB+ZmDDv0uge1yyp05Kc2w2bGKTBV/7r6XSEfqQkWzlMAfYoGrcrwLAlm4xueFSy9o9I2ipH2sKtWWEinblf6XnX+uz6tjhu2COl3qK+vS9L4FeGoA3z6mVWsjtqazwBT+0k6xzQ1Qmh2UAFEAlNrHKlJaGdx+bLUqGDclG6JjIZE9fJ30taS0hGylaPcBL/u7Apii3Kcco4FyQV32N/uetefsLurKuyeGB+POunvi0BOTAFXBZJ6j8zkF+FkzWk9Rkq6/3ECmyuv1k8sKKeAiO7ZkRl7ttJMHG+PIkae0j5WJjJ1ibKRvQB1jgD8+20yvHdhFuxaeHfsDgCDbnHWhzL/87GhjzBI4HTedTenx13NaNf702sWXUB/TEwKUS313TOHWIKy56owU+BBgKgVQKzlXwVtZOdqe5YwXIBLAnky6wclFGQBgeXsL9lwsXXwqko5tNUvNwHB7QBaE9XnrPV+7LaDv52YItzbH5qlj48nDj40H77t7rJ84OnYsb43zDuwZ+/busaoRQiyoxo2lcXbbinoL8nOwBDY+D+mAkIEGYSHIITOEZDqCBahFgtiDRJ0cx06cHEs0rEeQIn0JmYgaNwYXRIvDooaqzuQi8xV3NyixEKgsAr6vji/3pc+CTuSwKYWMhVOaSmsEeA/UEtKzQgym/ko2FixMNnedzaKXdQyhdRHMIMYAPUWLO4uZ52mjWBYkvy+loVnJOkQWD3EGwgivkb/Sd5pBkVOxtlMOgd1/B59zFM4LCcPun0uBFZ5/Ng7O3kf+8iPjr/77R937iIa1kZ/GCO3cuX1cfsXl4zc++MFx3RuvG6961avlYJtO5wXvrJbrsKoeqjBECQEXEvcQU8B0zjmuW1h36wo7flaSs1Q0cummzTk7Cj3Z1AWpp4XSBA2UMfzJTx4et9xyy/jsZz877rv3/vHjn/zEdUz0juHepOblIIXnk4RvMg+//Tu/M3791399vPpVvVfv/AAAIABJREFUrxoHzz13UuJUdkXZDdeVUKfFfRMMSokSg5W61sr6VlAFY0cTeuoX77zjTvUPhDaG4T554vj4g//zD8b73/9+ZSQZXw6xzTPQIyy+Y4MyJmQMJ8NrzeJErbeRc5KgX3Wzqh+zHL4zCun5RNZLDsRpB64TVdm1uQqKoE9NtAgjpV6DdvDr3JZuZceiSNuib5/oPBGbICPK2i1nn8/iuDJe/KzOSTMN2ruxBT3wFGwlG6CsfCiTOCqiWbRmSMAESrvp8bRmurbXkKXtGRNTrR24CKxJ3UszXC7sN91TmWvQc7Uecc+wSRkU0QYaAoeKUyfMDo5BAqnOJrhRNn9WbN9sAdetyA7rEtGYZu26D4VEiz5mGkwDYw56MqDt5cbaxhlgnbaHaqlBXFPIs+y29xaOUbN1Ba64d6nMra0puME2tkYI++O2DM2iWMyi2SOyXThZLC9TsI5pDWv+d1HnAFUd4GdR/F+hjDrwztSYXlN1NjM0nAEtzc77xE5i57J1mYw9n/V+dV0TZwzPX7CFYKVBV7OEdWwUkAVF72GuLGoaHBfJF0AzBUU4PG6PIkcndLfebzO2tJBhnwE0qUZph2n82Gjbe4usQPFDtEA1PQqQXENcIS5nJ7ERCFVYbKjZyWYJ+Azj0x5qRf2xD6qja21+5PN9gtj56ZnT/c4dthaPjDWiCUWv3ZvNNVOlbDFuPBvgB+93+xNsvbNvnLMIJbX20fvYLSZa26bvnAm3NVAzkGgfgs8VMOi9NzvE5xlH9rHHxOqJmptQ2Zux9JyZfeH2P+uu6aTGNMIdpokaKGjQ30yH7m09WXn1I9sxzjln/1QbqPUEAEGd/U7T6eUgSkTtlJ5TZzKU5KiCsmdVM71hMK9+UAP3CuwJvAYQirovfga2SoJuaeMi9XTtTQM4BBnUT8t/CBVfrR3SjsZUTYultO6r9E3TCN0LVsDXIFuH6qRLcxzs75MtxoHGkZaIEHTTvRbtaz1z56bgnmwU9iOtuUTtjEhZW80U2OH77C9CL/e6ou2LxLGWESdzJk+MG9oVhLlDZknzl7OgAQ+gDffLvU812Tr77HTX1svmxM43KOg9ce8WhbLfgv1kvfHdBk6sGlowj4BQ/mT6rM7PKvaIfaoI65xasGScNauegHslc/2qKxtMMYsPIOpHP/yRM8kI2qSuGpvM59obsEEhARJlDZwvTUR0DfTMls+v/qLrWqNct3V38tei31H6PUE2Y3Lo0CGtF86JaQ9FMZsxKXil7CMq+GED2UY6W1kBqgK6BQobGLL2eW/BEcZfAGbYP8/J3EYZHbvb+WK9si+wB0oiRVkdn5X1wVyyZjhv1e4qtFT+TglAx9RxgQWUGuDyjDobUYwfrtkUSKK2RW4rIZBvZ6igagFkga8GywC+jAHnVrPYLp1wn/Q+L59RGULbA72QgPDsxonx1OHHx3fvvXOcPH5kbF86O84/uNdCFlAQ4dayKTDm1FqxOakDpKYhstUebNKJ8pdN/VuCsknma2msSg1vzzi5juoNGRdz38ma+Cykt5gHo83mCawmznXq654fENaBVC2PKIbu4WT6g51lapyYbCbHmbYTpgMtM3ko3lGrZWpS0ck5PYPfCQGPnDSTV/qYJiMUCL7bh+eq68gizSzJcdVF7pRBrrPc1Dqfq6BFKU3l2ct5C42tf7eylmmlpefNAyih8glCXfvlgncHm+7DyOJhsavw9OzZ8ed//ucSkukC56DQYts8M6655rWiOL7zne9Q+4X9+w/ooDGdDqfafcFqTEj782I+ABOa9TECbbor9BZR9qKoqHmrCEqoZbrvID8yitQ2pReTOe7L4/vf+/546KGH9Ofe++4bd91110DBTmqxUOuSXWpAUweC+VQvsvPOHb/zO//7eMc7fk3ImutC4cUbReUQcEBpRTGh+cp4uwF91e2aLWFPHH7isHoeEpzedNNNchAxTMrgUpy8a2385z/90/Ge975nXHjh+TJcx09QPGyqlsye1pSzb6wnBcySWT41GXPR40rv0lg58FdGMa1FPH6Lw6t1a0UIWZOr232gNzvJnCswTbGzD2o7Bq0NKfokRO2Us2zlumstRhQFp1HgQ4w4jjD1ndxfnTKCpDr2zqo5U96fcb2CR/wdB7hUofne0EEViqEOoykjGIQ4YisaE4CHCGko00ID7LQN4d45EF3oj7CLGwZXtZTnAYjg4J2rNypAIbMbxS8FYkHA6/wVYOh84jhIICFoaJ2nBm4K1sMmkPMi4Slsmh0MORGp29D+Sv8kxqn9jFq7Vzvnw7DZICs4M47zWjWcZpzg0mqbLeD/c2EmxgfAxLL+pyXhzmfZDzxLKY110Iv4tj6tlJk5oKT1F+GQ7n/Nc4rkHTiF2pQsRp3YAnTYCr5z//5zHPimwfdzAkh6USZDXCRXtrhUuNR729me0yENYHHP2ImCkYwL3w81tAF+2R611zzXgf0HtIcJ4HgV8DBI42djruR8nFzXmLZmqmyMuRCFgvS1NYNcaXjdIM6qsO5hJcc7bQUkchbAp1ndIvC1QTovTnvvsicmp2Ipdd0ZYzl1crjSkka0oqH5Zw6wswqUTrm+sRllq1fjCG9q33L9OksTaBNasW0AddCbE9AqcAjQABZSWEASUsrZx/dyb4BSc6VuZU0VLDiAW4jUVPHUrIMyVnquNxhVpmHJ4lSMFY5t14zXhAMz3qf7lj33edJ9Z5fH4JTA4NyzYQFnbXRmRICk9YoKQiL20+cv0FrKJ58XPTxZlAaEUwCUjHFFSfi5lLxTizYPspuh7bM0+Pa6N9he8RTAC/wr3uu+dHtccpH6vIKUzRJy313zWmMqDTBLhpeyTadRkbTPpAyHqOZWOXbQSEss048nQCnnV4Ggtm/ABhOMao8+e2yq+60WAz5ia7MKUDYbz9hwlvF9bf9QQIX5E+U8gm213c3wdH0pOVGRtkFQuK6goG3ROvf8v3TCgg3PX6dlpwF6twa5woWyR5mXnkUEwIjqtaaZdTkFHGoI7xpvXpq/3XvURkxAzrPHAvaz7he9+5SFSyu0ZqTmyYiyKtibjA33yauK427PkP54k9+zAP0qoMRnbZ+xO+v6f3tQ21exeBMv/T1gF/fHZysONrdrfk5Tf1k3UvpMGYXPUesTtDOB1mnEIbk+ABw/wz43c6sxCBMH4B6hrYqEyc+KtsZEg08mfy7A1sQU16pWhPutGvSSzY52QeMI/Rt7Fv9H+yTJAO7VAXVYDT83IBybY5w9PZ5+8vHxnbu+PY49c3isjM1x4Xn7x/59B4y8bi0NDTeoOija2k5GXkIJ5J0I/EQxxKiIf0+7CpzHZbWd2BbFKVpWIEBDMHjo8JM68NgkVut0LQELhFcR5fLqF5RR/Xp6Fa2Y6iqipEj2Rz0O5RQaEVQdVSTLJbARVUPTb5aF3nNoWRzHrQi8iJxBaQ1ca/iKErWxegNHjJg3pOk46vNHjdhEZ01x/POKh1sjxzO1EJWF0CyheeoOvLkm6WWp/sUAsMEwTCxSOTYJWJxpAV3eyAJO70NUQKHNnDg+PvKRj4y//uu/Ntqeg53n5fn/4EMfGu95z3vGVVddZVRCtYDuOaSeVqP1kd5crFoWv/od6TuhQ0bhSeqEIJJrLuLHSSBbQRyTtgVShRJ1wwE2BzuZhyphYQxYW9z7//jk/xif/vSnxwMPPjiOHjmi52aulXWh3oeM4KbVzUC6QLQKBKAm+opX/Ifx/ve/b7z2mmvGY48+qnVwwYUXODOuBs1QldwLSsEIymbKLDqz4poG6IQuXiYYRJjni1/4wvjGN74x7r3vXgErzBmO4nnnnT+uuOKy8V/+838Zv/aOX1MG9ZQc52NjZdX1lj3Y+L9VL53l4xDWgRQEXwJDCSIn9Va4/hjtUGQWNGk3oJYRaz82KEN7jDRV9ZD7qEy+DxYDLUUbRVMIbcuIrDM2lkw3Gsn4SmE0Uuc4Mxz0ZIY5hGSkZTxdI+QCcSg0Z4Oimo7Yg9UMBDv1pQ+B+nNoyuZst+x5s4Fy5kKXVHuInZaz5x6qCtqDrxlU9qzoR7M1hzPGImwmj73AfiMjx3UJyEoNF3iRjJUoRVEHbsDOumFd9/09vFhjWs8SOzHg0Wctwlw0WTSVnaaQKmglO57ssOqlkw2V0yYarcEM5gLbANUagENCNqGrsPEAOpy9M5CGXZYtAj0OeFQQinuR0rCCBDuDfC+Zb43LXgs3iX4TKfxSL3kuI8Len27kbjEjZZHTqqFOdZ3P1nfXiWc/GPyzvSnYU0dczyB7i4qux8hCLZHejuBEgzTXR0NDd1sSzXcaR/N83HOR4x62Pdy1L3OWOCOI2vRxrQ0V+ke63LQdN/lWDfTW1njkEYS4QIh3L6iRs/5uzSyqnrn1dZxDaTxepxnHoTWsEkIJc4FxsYDPsmq8GR+yLTgppbPJGUq9XkWZGI+O6TyT6GCUWtGcL8/r/VbhqaLn6vOKmiQtX2aiRgBZrGHshJDxqG/yPKVMz7O/ZUTUIVNwu2Gat6iXWteuBTWQZ6oyLVX4bgKfgrN1HEQcTal9QQfZ0oiQFCCW2ERsQAMU2ZS1XRrTAr06l2dqgc7EGpiTD5Pvqz0tNbBACeehKedubyNAMH14sV8FFnovjBP3wdpopskMB9tsZaMS+PWM6Biw1vkuz0+ZVosenPWpbKMM+EzB7YxSLHn7KFLzXp3PUb12cGnW0pRtnbd4CbPGbRigkhuQbNDc+e//ZZvSnH1Shd+2zbL/EiYMLXzJIL96e+LroU66fkrgFj9nzMT6kKqqe+4W8GAtlkKurJ8Cz5Wx/8D+seuc/eOpxx8TuFA7VmaAzuwmG6RgHCZH6t2bDV2c3Va1Zz7cV3iRgSpDoRn1KfMbFW3mTqUcSVAwzwcOHjQYnOAM35BrY/taJsCzLoSfzsoOEJgXbC3DhHEuC0RMt6P0dX1G/prq1kNXxs4BnGOTvTYNGJdWK9AlDDQAcYLKshzY76Iq08bs6NPT/uwa6/qvgCL/LuDEvSi4xF5HCGZ+7rW/t+oKRQdesEiaVS+QwRwICEZUJn4+gyjBO7VxM7gj0JDMuwSiDJ5UzI77aV10s+1iNqb/37y2un6RVN/DZjSmL16fxhZg1TbAdkeietljTg44SMUH5b4k0FfGWJIGFctTyYDUtV1vq/jjhQWEGxKTufPbt4wTzz41dqxsSWX0wDkHxzjL6QBVFImc5bHEJEPVgB5B/UlqlKCHSmwApFkZuo2olC1JQAZxlxWKImlLMbaNQ4cOqycW/QjZpJbnxzlwc0wewpKxFo35/wsIm0mpUe9isuLOaaH+0FVxGo2uG1kusuCU+wLl4noMdCkRCsYS3PE7lOJUe5faFBZX0VsJX4gycnJKhWPMMUDKSuYA8j1H9S+qae6LZZEBrrlA6SwfLwMVlaYiT8qEsngiftDAtv36NBZaBaEAbdrhU4Pi5SXRIx9++OHx5a98WZmsb9x8s5BF5haKAYHMi1/84vHhD394vP1tb9PmN9rnfpEozBLEOEsY6lYyVSxe8cKDtIqul2aoDZadBV20DuCQLDJcRL80Hw4X04KM1PzoRz8ad91197jppr8XVbTqgHWui5DwmSpTYSRRSb3qqpePN77xjePFL37JgK5x+eWXS1Xs8OHDoV20p4vdB9YNtSmuE3A2meuzPqVYtbIynjj0+PjBD384vvYvXxu33377uO/++4QQcVi7Uawd1zdd96bx7nf/b+Pa664bl19+mWkNp9fHiZPHtTxaNF9RCAcjFlzghUPGeJcqWaeZ3wmhCmjQJvM64EI1QKlLPZNCP8WQd1/wPG3O3ixO65cahPXgY61yX16TlloGFOph3mALR1S9Sp+HtrMWmFcotNw/wSBOtKjK6cPWfcyaUTYy+1I9+yjAn/VVUwYe9VX1IyILu3D2Ou66t2QPekh4Pzl7amrRAoHrvRs1TPsLsiTpMaY1vBwBltQy1pHqXqjRlwOcHoXcq8ESByrsTYy8DhCJKi0opvyewKZUMw5R1qF7b0b6PQ2zzTzwupXDQP8hxjSOhChc+yw6wb7DLtreotxKsEh23A6cgTnUo9MuKNT62rFml3oQsec4hLCNpZBV2IQxULNd1XfSNsGUyK4pswds4xqEFPBgjbNGTRe3oESDTZ0zQYMd7JuFUTGBUpZq8/l56ZNTFmcSl0EYxGJizb44K3tae5L17Rpe10qrriiZWAc7TsxXJa7ZydZgV5DM9Y0GywiqCAgJggGglPnJGm/9kMEKgxJFf5VBTH0I31lFWD5fOlFVXLsPjawD7hGcoWi6IfCjdUwE/lUVVD1RwDsdHcO0wGZ86zDbaTLgNt13G5VH1RDalezkLgMEokemqbjYJaFItk5PFKyAOcpsREyD+9FeTV9fSblHeKJ0486zzk1pApgy3D3Y72Ltt46RexMKT/AiWmazFVXHjq9wZlOZEu6N9UvNN/uXn82D8/m5PiHyccSaOZEDJ3ERzyn7lDHk3HXA6wyZ2TzVK3D/YZ6Z+VMj9ygjWjzJL76q54EZQw5UZI9S/8T9EgzwGc4FzYsAP59pzFGpiwWx8DG4lzI9ONsBkVQOlL3n/Umm06JAothNTq+fx0CVqaatTeT7lSWW4ibg8Ymp3krAbvQFdOZQRiOBKLdtYG7bmoCfVzhp3naiAigVwir9lkCsdb/1p5q5LtWZ8cNucOawhgk+Oaus5O0a2WYzJ1uf/n4NLu1vLYSLmrGf5qWJh9T4m83hYNa9oV3+wfNjawgIUewuyM6z4sOwNmtLpRq6fkp2q9lY1pp80PYODZhcloySHyrx8Rpoxhi2FQEdZw/jIQYGtGmxZHZr/0iYkSCU/ZG1Nh9vdBoACxh7ZXoHtEaDw2rdkkC/52bbU6jWM4CaKM3bffbVHuhhwjhjLlVWURX/ScsAoHihnly/wvXrtsOMZYFhJai2A/67j6oFG00R19lc8CrZQmyozzT31eX5JFqZ8owKUTEfbNCWzkDrrJ/Fuvd9O1FTkFNCXBvU4zquKggrhhTtc06g+mv/SDTgiMscOXo0z2ThHgnmyJ5ue6EB4elx5IlHx7e/dfNYP3507FlbGRedf2DsP+fg2CI+QxU0AeE2UHMoDuKrU1uFwbEoysqyb1oGGSUvZX5wqM6MLW1kUKO1sbSyXTzvp595djx77JiMHKipa5+cAlZT7J1GkU3HWDSejf2b/e/fUtWEsnJqHKMBaRDtubNSilFR2L5H/fGi/qO0cWr41JNmydQbZzFbj4PMtusNue8WuTflW+l0Fk6foYYR46ysE33gWDA4Hzxz0uP82/WQC6pJBWgIcnUQC8E3R9cHtyfePPag5zMU0M6Qa+pQCb37nrvHxz/+8fGtW781vve976nRJff3058+Nl7ykkvH61/3uvHhP/7jcd11143DTzwhqgVGWygYqkk7OXhwrBcBYVP0DuJMt+UW1EtFHPoqgi0CLjYeKJLREA4y17hg8HCs2HRk+JBaPnToiXHHHXeMr3z1q+O+e+8bP/7xjxOgrWkdtaC3vH8ObjdM3jOuueYaBYM0mj///Atk0JuyrwqbaaIO2HH6GSvmt3PVLIGzeYzn5rjjjtvHLd/85vjHf/zH8dCDD0msRkZP/cGo1dgxLr744vH+971//NZv/qaaDavOg4LjTTLTVtpjoIoiK2su0RAbd2dOjWhyWLcuU5SAHPwNDBwQIpjBuCLNfUqCOCCloiRpHbioHwOtTG/VuIJuc/Dw4hAyL91rriInRfQovnZPvoUCGA4HjisHKddtDZPpDwkI0xMKAEW94cgikmlNkX9BEDkpCexd70IB+qJ/H8GN1S9dz6wDLXVdpt2ddPPzGWWngWCDsmb3apCN7BuE4e88N8G295z3Kq+CA669zFqPgElpoHymSsc4S6wJgvNmZHCkeJ72OOV7+T1zDqrcWpsGUapDHHaSdZCEImOFYVNuhD4TNEP5Yx/t2q2AsIgz12R9uO7E2e/S5xWkn3TNSsdSWVYyS2nhIxstkQhUMhMQPkNdTtoC5PDzoX9SYzYJBUGlAxxE6TFBB8+sTIfkz+2UWCTDtdOskWbTSvlrrWyDQYECAmig/PmQbWlAD3wDHwlCQwVXyxkpUi9EZ3hP0egCfpwZDYjMAnFgWzCyKngLepfVLXW/UlpGaMeCIwRyjz/+uPYj/U677pg3xpb7bBkAz+4sO3t/VRlAQBGu04xzMzk8s7OwvM8qfs02CaGmdkuKmEWincGT8wsTJmeNAwy3svG5YlVmgQipY2Yv2hFPHbHEIHxm8uoYsfZ4Tr5b5yP79cTxzLGR+Do23Ctj7wzwNjm/VfaeI+WdRwl+RX3YGQFLzBfU5XoVimPfiZKKqmmaP2P7Xa+402UeM/XYioe05pz74tmqBTAHHQoylE3AmMgHqKpmavwahLbXMffiMyjnfjJnHtOIrC3R9mJda/nAwQMaKwWjCWBr80qdlbiIshhuHVRQ+2kBlCen+mjODfUx273LoAtn7rLl8Nl3rF0+awDJLRkM0K4pKMZPacaYsVEgpp+5rcvzX6a3b0z1vgUGm7Vrdpi54xkNVJm50PHl59yj/Q73uON3rI2W9BRU1GciVBh9Pc2JwDJEQ9IeRX5WhXbi/M+v0bOiGdYyZiqW00y8KYZkKA3cUStPEEmGmuvhm7gtFiwu06n5eed+IRy2EC2yr2Q/rgEyYD37l73N3uKsYOw6bi0LYUwEZktxdCvtVkxjZs90Lgw+28dhbFuXyN+htZO4IdvImlUmNEJc1dlo3V/3h2MBfBS3gSET3Z65ymLCMknPvp6tChTT6kXrWUwnU/rdM9L7VJn2+CwFrlqiwLrj1azlFDhKud9JnMV5TlbWSp/cf1kSBU9aH9iyLJXzyD46E2qAw0AH94WPxL7rPLEX2X8S56OkgnKUgIvNzopJGSCk55UYE2prlD7tp09NYFoZJu1piw2VfVulTjttMsYQtZnvq70nvmJu9QwvJEO4tbE+Dh96ZNxx2y1j49Sz48DetXH+wX1j7+59Y+vstrHt7NLYwkkk6gUd0YwQhDgoEI6YwkoZFDa+Do0dygyeQoZWPXFWpTS6vIyxAv3dHBgpIuQOpKhJHHwgaRSdSqjE/fkWKjvPNTUG4X42KKS3npyCpktztwyMNuL2HRO6gRFs8bqRIWokuS+nc03JcsF8+cqtP/GBalqbBDHijOhQx4lOmr0oJs9apTd41Xy+KlKSLs6C732oUX2QOBYli5oFyHPJUUhtAj83vZBAxYXNWrjiH9uBZPEI0SBDs/8cBVYEhDd/4+bxwHe/q0wZi+zRRx8fV7/iqvHWt7xl/N7v/u54zWterR56qhFQE1Y2lAV2mtEsktWNKGQ9/QfrXMtJHvDQTSHVBgZ5QmQnTT55HjYGRuj8C84PMrU5vvOde8cdt985br755vHAAw+Mf/3XH+vZuY7nwI2KJ0Q7il1s1Msuu3y89rWvVWBLj0EyhTpQ0uwWQ47jZ7TbASEvgAn+bjrcXgXMjCNzf/jwE2rP8eijPx3/8A//ML5xyzfG4489rjHiOXmPDo2NjXHZL1423vve9463v+3tCkg5mJnT7TsspXx6AxqqKU92JNxXy9QuC5r8TECIQZrV37hu105t1Tb5N6AIdXAEbtA2PWdWCcYp8PqxAyPHOUgTLTl4D4Z/jqLyfhkc8dzTA0mOj2m/Pbw9fogmmKqt9SlRHwe+fF4IILUioOGIEezdq98xLw3AO08chJLdl1AGmXsHxhh0KZdGWpq1zYGMwwpNtwetWo8kg1qntY64I5PWb7bVh+u5RAmMY8mBWEViORcKziJwEXvTdV1HojUmDTKwBxwKrRtm3fHdEjGiufj6qakJfe+PMfXfjRZLvEhS3VEMjHPY/dTsmsaWLESCgQZgNpcTZcF7kR5jK6tylHhmO3YL8RcFPpHM7qGszAeKvZFMh9oNgll1Qw7heX+zZnqw8YzlnKFR6tsCKV4IItmBMT2+4yokVRmthX0s+6AgmhzIODt1rubUZj0PQMsMYDD7Y8gZYuxwhHDkVDcSx14BRzKbXZNz8aNm60xd36FzoJn11ntwoOPMHDz3oGxfnYaOae3YXBCmvdv4Lp6ttbScC6JmHac2yiqJ551/XmiLBn40rpQbJIPQAEtqyWmfw2f5r/LzVbzjTMEuNnP8/Awd1y/Fuacz44q9AYgwhdE9KckkAwARCEDHa40bTp+zXIv+f1pXsaFzoSXXxJO5O656dlHExEByfb2z3wYFGpjxnu4HrfWob1acY1IJjDPaM6u+QGnDpRI224edEVCW9hj1C0rlFQgWx5CxKeVZFP74BlLf3r4qu4D94iXgNaAGa4P3IvTB8zwnIEw/Ys4MzcH6qYm5ogwvbKuda2L9tG2MZffXZWdgAgF0t8/lZLcC3KrWUtQ6Min0bUS4ZJfsxXTGKSD0HMvJn/KWC19NvkCovnV6C6o0I9qMUYNF2ca8BKiH9VRWkpkqzv6rATqAUih2FYoRAyRZts4T70M4BlvXjEx9FfaAa8QAbgycODvsAL+9ABuwd53wewbF7SwsCgXIXRESAkIlTKDrPuN+o/y7gWIFSxhT7BLrUlm4sO50f+ld2+AUAJXPw0oAKKzt0hxEQ4Nn5P2IubD2+m8nXhaibFPiRMGMg6dSRrlPnov1wrXa6oUJwZ62TdG8zyBzJ0rzSYuOsQ7xZ55M6522/RB4C6CMH0S2MD1iCWRIFDCOAuS3I77mdjStrWduyhywvwEzbefUOUCAWbLr3EvFh5oFVxaQUhQUT9P71wwDC/SUZVD/B5vNNRWMxkck6cPaJ1lhwS+XJvDZIHLR5gjbIgmfKtQqbnh+7/FZvTHX4nnVP1flWIDvjjMqxDiBerN2NQXFKxQlkPvnBoRbm2Pj1LFx+PFHxt133jbGmZPjgoN7x95dO8bajl1VilC/AAAgAElEQVRj2xbBmOsAzzD5GH4EJ9REmg1amWoHbLxXohabKAuiPEbgR1BGinaHahHPbjk4VE0U6kkVc5E6oTnJNADngZZX7ITMi/4XJsbiNXIuZ1x2035AK003tfCHKQWqLzjtdDeLY35w1BFpaltN5BNQmQ5in7GOc0VoenD3vox02IlsWph/Mx5WRnNtGoaiFMlKVfPMNVBy0mbF5v23qKW71vR8rfFpNtNGyRk4Oebp7YXThOPiGi6LpEA1+N73fzC+8IXPj89//vMKtOCj8z20cEBM5l033jg++IEPjFe84urx6E8f1SGMgzMdtkLVF2luGQYVf9t4NhNVB96HPjU97t3XhtxFRJU+PwtH3HVNOPBQqx588KFBr0T+3HvvfXLWGmT0kKqCoTOxpt1CRaZW8DWvec143eteJ5rmRRddPCG3c0S+aL8C9tA12NysP6GnoRwjGENW8ic/+bECwicOPzHuufvu8YMffD91q6Fvhtt94QUXjle/6tXjxnfeOF7+8qvGpZdeYuRbxsN0ZQUeZ50JlvM/AawLlJ45dUBuikKDhD6r7jtCQD2keJ8oPxWHSO0XzgjfW9pgi5+1z7RH7QSwnlqDp/42M1n/3mNBCAVZqeXAUIlyOBPJaYDHgdcsSCkhpQNVZvs5aGOoKhyYUjUM+OKG42TXrdpVeebJoUnA1jnm583W8Fk1E4+jbJXjRfG1wSFnjrrWtQ7k+DlAx9Dyvc3KyM4kq18xLNkL0adMR8SRK/ilsqJQksguYRisbHtSAYiaKYuGtVANdj1QUP8I9/D9zYgoIFSGlPXhQKkKmty/6x2cZW5moY6aQLH2CKVSQJR0hKWg26ZVSZUQI8OvGtD0IOS6CKaozla1RLbdZLgBHBj7rq+5k4XjJvQ5jIauMdms9jGNHSsAJHpT6kNc5+Vguf+ft/JgPJTpkGMXMCL31r2jYCCKkqVZ4QwJzW4LkNappsYO2yvKUGrhLHTgwN623/OkgHEm2tMaUzvHLo3AcazTpHua7bMGTKV1qv5WIkSm9zbTgE0EHYbCxdl20UUXyVZI+Q+V51CrW4820QqnOswyIiya4lpDP78Az2Z9UovffVwQQiBBAJNSA9VWA4W9CKMRDIqJcZK+rnsk+mPnFmquJeq5T53Bqr+37dJ7RAOjntuAFvuobXF61hboqeog98N4CNBJywY7jhajaRatmUlnptzjlb3tM9ugJ/dhWXwzcsrkKJDYveB6LM7J7VNLhwJfcnZzNoqxJKVC6OIosKYeKPRllxs4e8p4MR84/7zULiP2o4C4fQ1TMyWKR4YiPcj4LrU8ilqyVExPnJDDXj9IbUKwQznPNebyGwyQy6eIRsA0zmnhUHVsrYGp9j3tTMJyEjitzKNtW9kVzaI2aOv7VFuXlknNdrEInMF0lob7aoBqxWWPkwNvn5PMs87VlK1UWJBnF7AysyXMIdetH0ag1eyNgO74Xl0fmsP4BaWbTwCDqJWmV5a6V19CgS++zuamepSq3phSDokFWmSJcSQb7aCttHqzeRpAs4d5j4COnqupg+2ewNfF7sHwkhhe5hNbbOViB3iMbVuJAEqwfgEKqlLJWAGIGzTv93nNmEXl+dYrwHxVTHk/nycghBmBXWf8SyfnI7yHNW+fFzq3VTy5t8kGE2yFzYHNhIlVSqXmYtXnmoDSDWtHGLxz9wCor613LGjH+TxvJ+Rns6J//3SOOx5m4FnAhiAVgIQsujOG7T0OW8IAJpuqLLrGBzqjItKmmsH0/m2ZS2uaC+C3pKR1nwUwuJeybfpZJTjUW3E1ILzP6RcQEG6Mk8eeHk88/vB44L67x8q2zXHx+fvH9mXEI1bH8rbVsbq0XXWDGywEkCXERuAB51Aqqki7CR3S+U9GCWQUA7EMV3+n2lesr2+MU4rMTXfi/6ZSkVG0uItoQ+l15cyXaYnPf7lw2+pp0GgUbaeWj3XFgKggNcqcUr47dlyLkY3CoDbaL63AB4WR4zY05WAsSkSQAMoyL0CeDOHkwNgZq+ODIeT7uli41qJ5rpXc2DBQOFgIbFIOezkNZG1I60ehTYhYxHtKF5wOZTX+dn8/UQ2EohuvY+NCHwBV5ZkvvOii8cyxZ8d3779/fPwTnxh/86lPTegXNIFrr712vO+97x3ve+971IPw8BOHdC3QFKi+UouU8TVt2PWezRabQiqnNH1thLQT9C+ZKmYFQzscdszs0PE5kGNmGyfnppu+OP7mb/52fP/7PxyPP35I88D4I+nN3+skMh869NLpY8/OVWUFf/u3f1tUUWoFG6D3sK0yp8GAFJJLbcz0qPaL4iDGGDz66KPjb//2b8dXvvIVKYkS2OlwyiHEGsbhon7wJS95ybjqqqvHm9/85vG6a64ZV175chkzNmapXhgM0CUoOBLpjbAH1DnmH0NDZk8OGrTJk9QBuI5Ihx7NrdW81lQ47hGaKXNdY6ZDVep0C2XJctmhqtohm9V5BF0U8BH13lKhuwdYxw5EQt3cZiqKDCfNv3W4WaW2h7MQwZ2mjbGO5qIydaKVSUhT9hpynkP7+ixF3XaioCpJcEl0KtM+ipJpb/Ez1Q8zDu6TWDsiW5LMX/cN48oB04yCwAjaO6g9wLr2cam2jJeFJazsiINRwENOWICY0t97MPNdOH9lHLSPZOspKrgjJzjZYu3igAS+f2dx8c/qnNWJLkDQ5+SzVcTzvtym/YT9a32JasrSS7SIp1uNkJ1biOBU6dZtaOwk63lm6sx8/8GD58rJYMzqkFUxudnFSZgga4T7al0S1+bZKzRkAQBqeBdUq4q4TIg2DglAxhLBmOmlrAlsJCrCRUglABCVXn12osdFeVl0yS3Rb6BiQXUq6NSgvLbYga4lvQvG4djxc+avoETnhH8bVDQwV5XU/kyOrJT4rA7JWpdyK5ny0E6L5s/vqbS/feedO449dWQ8deQpUV1Vm3jBBQP0ms+RbcLmFMBg7thrzLPaloTVwnqAKtjSCTIZbi3hnobMLeejMkZxgKYslGqcdmkf8TvGEnunDFqy5zi8ro+yg8j768jWkVNrHTmZpZE5kChFeE4G0vm+uuJ9mJ6N9gWgQO/ROCP01Qybswz06cTO2K4os4fiXwJFMprsEcA+HMg24K4jXBDZGXMcUJ9n7m9XOhkiWmuu2007AdU/zZqrS/pfADBiOrbDOP6cbawzraNQdgl2sKnNjJYmy9hOQbPortgHq3xiu6eMbtRP2SPYLp6Fs7L2QW2ZkglnLXD99oSrGMuuvXvHhrJwvhfVu6UlCM+vOUDYRkKBbvEhu63WRARWnJNnx15qoSX0lRYyceraYsM9T53lZU41zhor2hCYUlw2UbNQnM+Mg2jN6/bVnE1x+QCvBuLsAcCeno/NxkFxxBYWqMGvUQYytXWtV+Rz3Bv7rKJlWkeM2wQGmXHE+tcrPfTMSKBdg2v6AEhQXFdpDOAwSuTLS7o25TkVbtHZl3rXltRAe1VP5/Tb5V65R+67om58H4EQ3y/7Fz+2zAXGlKDV/ZFds9jMNmsfGwTrQPOwvDQFqDwDZV/ME210YBH1/GLsnbl1sK51Hf9XmcrHD2l9z/1hvgeboSx0KOcdSwFS0fpQUBU24uOHHh8//elPdU8VeXPix8mY2uwK1+3dt09rTxR02ERLFvfROY+w0dbQfDBGBuHsw8rmxZ+ChYFN5OctoSj9tbZdojJnLFxUMI156hkgnzX9LRkf5qeZXQMFpkwXhJFfs7yi84i16GSQEz5zJXHO2dpVPlMKN35CayVfQEC4OTbXj40nn/jpuP87d47l4YBwZenMWBorajDPH6ieZ6BMgg4qiEKdNEW1CviMhJYPrRo70SvdkJ6aN/6cOr05TiL2csJNapVuVmbR2bw6GRg1nLGiRGogGmlfNi6TxGdVK6Umu6ZBch2pQ0ZgQFTPFqSXK54Cah3aKRLt4NdwTE5WqAZFxLqYKptuZwb01Nmb1lGJ7qrWCFbMdFFpMkfp9dNgtLQv3s+CbS1HHeJmGFpbaDUzI2xsJAUzoeMJaUg2s0kmk4CgyNg57kbbf/CA6gY/9/nPq/bttltvVdaQe8Z4vPs97xl/8KHfV3++CxBdefKwDnO+q7QYZzDSA0niG1va6JI3V0Ne9zKyHL/73LX9Ahx7kE4HEg7Am+bmPf/6rz8SFfPrX/+aGrxLFYx6qYnzbrpD0TIj5TslFvOyl71s/MIvvHRcccWV45WvfKWQ1V6b8aGurkW+RX+4Dg6E6JmTzDGG/2nRLR544MHxne98R6IxP/zhD4UiFfGtKAYGjw177sFzFQhef/3147LLLxsXnH+Ban8kMJFMEEbDKDNgiR0bxoCMl+pYT29oTXssnXVW3W4Kt71WqcdyA1K+mzXBe0UdTcaqzqkzXM78Sd2NnlS2mt53ovf6Gl2brO2q0s0l9DWnWs+mtliRcyGK06xaA3CuqcLw0IiFYAWJlyIojXdRGU1NBe+TEtzpU1MtVMWcJPkeNWLuj78rwJ8JFzXzM1EjwyJocCiqiwSsrEpbB7fZZT7fBt/N2rYtA99XBS+ei2spaxk+k2ikUW/kZxz+rb+aEG1aRih7t6mPFRAqetjP9QCXI6UgFHqaM8GlOzerwTXmB6F7l1Ue3j231Bi7an3UfodiJ6Qz7UJ02KWdhYNK2y3WI4Aaji5OtZydZMt4Pq479W9FCEm1bq5ZmyuNzg87OW6iNonPkUPYNdBWiTZFYkLhA1zIvkdtl3VUsKzZTgnv0OtqVsPXmp8psxhKnEivs352FVpQjY16SO5SQIUjoP2aJtN8psFBs76i/EOlj4iKAatF3UmZBjo/IiKFTVCvy1lDduYK9Bs7rF6FiG8gPJLAQ8ESLVGof0FUYN9eB3xpnMx9E2y13q10XNXTpn0Sv+e6VSvm2gqw0ruU58dBa4uWCl7IbqS5cm0C66XZTq7TbAl/b1akz16bMKenKgOUvl7cqwLvjFEDQLNNnB3qvYaQMPXpm5/nBV9x/kXDkwPoms5JUTRgs4VCvIW5F4F2s15kVcDk5wWMJ8cxwFxVcPXMCZSalVywlhxEleqsLHIYH+r5hhBP6vEZN2WWdu7U+iiYoQDr1LpAEtGU0/NO1OL0mAVQVa211p+DnGYUNbapl22mQ205ACd37Tb9NfaFzxuMtzJ6GRbKOocC2us2gOI+5EhDRY4SJL5ea4N1PdV6ut617Qc431svNzn1WT8Fubp3CxAIjBGYbjvDnwLMuka0AApO1R4BWvisXAQG7VFYWmvXaYNK9r8yWMnEGpj2HhKogEMeBgZrAEcfW9H6XuyA158DP+yz9hc+FFRp9lDGoyq0FaHherqPme9I0K4gmv64YUQ1wyZWRBTjXft/VmtrOiNTFyw/N8Iti/IAg7Uaj7QNqdjjArx3lpDPq1+fFDBdf1qfqMCMaJlRnxXQFUEpqV+mbrm0ePa4NR3cBJ5xUY/tbHRl9dIyDv+AoJlzsRm++oK1EdiA+ltaA9BNow0gBk6EqpylNk1bWXlijZmgD5/jbGsCQufhBu06jukMLUgqtqBa0tgnkY+2bUnnkNZ86nPbqoJ7cpIEdlXELlVTvUhGmaVmRW5lVvfs1thgEwqKyo6nfMRntmttFRekrY3m/oVQRsfm+jjy5OPjvntuH9vOnBrnH9wzVpe2FAiSJVzZtopVH1v6QwsKozSnVUTpCerhL2RKoiDUXa2P0zooto8VydCi5IUxc0DI/60854JWOfcRlsE5LjefIA/xAmVBcLijNCgDQCYgvUmEascR9mFrBC/+hgbHIiE4lDaURRvmilNyDiJmUNWvFhlPhb+ljAQ55TM4S3UQeH+RB56rRb9NMZfK43TyWBQJ70b+vJKzrpGZO0wVXbESlZtmyzEKLdZ1Mi28NTjV2ij377GSG4ufzNOtt906/vtHPzruuvNO0SDPv+ACvefpo0fHB3/jN8af/qf/NF7ykherhcSTTz1pJzQDWsRNwYQosCCHG6JpEvi57tES+J0PjX/qQp968ikpJXEfEplQcGTxnieeOCz10E9+8q/HffffPx4/9NTYs2ve3LX0GPdoYfzd0oFawWvGa1/7S+Pyyy4fF1x4oQ4LjBCZUdcMDCGEHFAEO3U2GRf+XpEg5g0VVnoc3nPP3eOOO+5Un0PotFyvyDFrtQEUQ//iF71ImUn6Nt5ww1vklLFJKDBnr7BBS8eBEm0wAtESZ7KMpjqzVqACA1MZ5hqByolXna/ASFFIxkRGILVD6g2YonDu0+1KnH3mnkqzqEiHnKhlhH12Tc6ZGqSeXBdCa0NoJEptTU67ZQzfr+A0anOMTQM7CbNENZD9Xeem4gC1I8pkB3FujZ2ZA6ZgNFOJoe1ebfajtQkE06J8x4mUkxLhCRZBaWg4wH2PwB3EQ+DrB+hqDXPf43HxXlIWNa05GpSTneQFuKPg6swZUfkkpEGLgNR9MMcOlhzkA4AR/nDPnSu1h4iqJfUbzIVqLdRPFSEiB0Zkp0olKW1EQVqCU56L8ZazHnnq2luBcqIn0TAa5Uj3mYMu1ebBfK4Z+HldXMeA+2xWsPaLecMOFrlsVkEKb8kkuzDfAIQFa9LoPfQfBQHdC7BGoH/FAa5QVUFIZWKjYKhgOH1aNT+ZVwVUaTSNk1RH1332XD8sRzGZHMZj3969Cs7INLHm+T5nn9JkXQp7Wfuqz3bNFmtN50F+3zNnHuw4+7aqjBTrhrUoCtKuXaoJVA+99PGEEVFaVrObfM5OoQW86qSrDnBpSU4pDoTmQEJTbhvB30uHFGU9atc2Og3i3HKgwGlrSlkTAvVCo1QN73GrNrJvJ/GjtBNxsG2apYL3ZNQkbEQmV+1AvJcK7sixau+5IPWyZ2IUOWuDrXC7GwtGlZ7d2nmuwftU86NedaH30f5FrZDMOGiLkO5v7qGZXdfcu36na4rMCZ+hZojMHp/jXnBcO+7NSpU62z1RZ9TBC5TMiqft0bVKz+N9ZXHwXV4fDpTlT5xcn9RRVU8FxfX4CWsibGyMgwcOKjtcCmkBvK7/PneBbwIkxki2PhmaOr/y9RLsAKyqv2OCd2Ve0VkQcOLWGdQqTiUs6hfqs7o1m5bwNyWS9YC/oIykslT2CQseVOIfm+GzDOBgWWuIMWrdJ2u2IDXnbR1k+4iureOZy2xhzXZOBdJFFb3lFVO/6FACywaZVH0jpGhJfxQunQHVGZCyl0VA6Dpvnpu9LQETMbz8Xn1mEw2F41prEtkJe8LBu/3aBsUFRgSKBlCoIJYpxs4S99WxK3OhQR32juygGHLxS+xjpzF6M/tqeL7QBiijrj7zlEwJjVJrN/V+LS8SeDJrO1LgxmvLmd36DvW1Wc+ske4lvld1dxJ79LnKH/lhqdGWMmcYNtwHawG7UlEurjGBA+zXtDrp/mypgWvwXUZigGpVzJH6Vtwr38N+ZV2L5SOKZuKYsB5rR9rgvgGtzuCI+pXd0jGpL2//gCDQAjuMFWuY9YH6KwkVzhn8Cc4jvEj7WrTJ8LpqOYOBnNUXEBBSFbi1OU4ceWLce/ft49Txo2Nt+7Zxzp6dY9fanrG8bUWZQrJ4DQglMKOU/qIpY5Es9XMifR7nkHNAzefZQBRDntkaG3ICyCqlb13So/MHYcPjyAttYIHttMS1F7y1hlTjF4XNBj5GRdrno9lCC8GoGFzqay6i52eiZU4NZo3GFdER9WAmflBHlM+WxqZDakbFW9R+2PGfR/9C79OLqoZDvbxoIJu+YFIRTQbMaBB1gqfMLY9kvTnTVmHj3icKS5C3ucDX1kw8wvQW1xYpq7G6Om779rfHX3/yk+POO+8QBZJ6N15QI+mT93u/+3vjmtf+kupRnkpAaDEUCyU0qyUECoRarUjSny8NfFmUdURZsAsKhmXx4aU3LQ5KSPuHz3/+C+OrX/3quP2O2yfUlEXd2hbPpVXGeF144QXj2muvGx/4wAfGpZdeqqaqleEvWlTUnHl48sknpyxO56/1ARx6BH1kAdVG4o7bFRRS3OyUvsU2qsLGYFqBbWW8+tWvGTfccP1417veNS590aXj4IEDUaMyVaoZ5IVRXlChGhwWrW1vKqOPVpNlfbfp9WRgQ7MuMiuDEmqFDB3/tSdWhFVkhNfJLnsd1BFwdtmAjwUrMKCIsbjuY1IJhA6BMyVJbstPN7BR1kmSyVCP7DA1i8Uc4rSUTlZUa25one13gMm9tIhffUtTkyfDvrIsSq0Oihhn7gEHStnI0EB84DoTp5qhnJQ6pFNXJXsTxJ1dSs8m7AvjXee039OsjNDfiADJOY0xJnDlhUNWyWtqhJqZFZ0j/bB4bwNn0SURhYB2leyubcaipsIUXktcc2AwvthNUYuUISRb6X2uHlxShCOrARKPs2ekv9niouql9Lg2DUEtH4bz4EW2Jq0YBDIoKHZgrMM5tD5nF1FQhhJogRrZ6VnbHSWm00OzDg7rV3V0EQYoFapNuRkLnuu54JfBu16rGaAGRqXp8d1cj+ers6W61VBSKzaAE1KavzI0O3boc5wTBAAGJKKoHOpSM8PONjjTVRVEt/5w4LFwLhbZrwrWVPG1wR9rXuO9bho8zw5C7cyjm8DzewJGxm+qL8y5VoS4mexmpLDTdZJbN6yAWgGeqXp1uAp6KECAThXKmRy+nTu0X6qgd/To07qn9ugjAHeGOiUZsSt2HmdiRtD6wqSRLYhCLjQ6vgNUXD1po6Jspolpdc0y9fxuZs1n8kKdWxm4lCuIihxVYp6/NViIIZlqzD23YboDY14uMbAjipM50cUBf1TD47rduS/hekqCV79aVsA4KwN0cj3Nr6tx4Oxn24bw+YILDTbY/wr+TpwwKNUykpy5Wtu03Ji12ZK/sH1VQZ2DXWeiCnwyJxWp4ZptOYAtmVM3sXuceaX68tytz2wWhOcESKpybAPgioa0zIZ1IZCqtOHU4wr4POt65TJ65Kul3Y/PPJ+9PAN2ivO4VHHGBuAESjBzUsVl+QCZJwfFi/p2r1GJUUxtEM7Zb/CFcZY9QpAojAsFZkk8qEYwgI8YSul521ZFfFeBSPwlBVbPA/lrl9lDXE86GgG01LQ+OgbKfmV8uNeCWSrRyPMB/ojpsbwin9L21OCK7iWMuGbt1LYsIG73lc6QnO3dj5qD9KTsdZg7vrv+Z1k7OhuUfHAQjg3zme+a/WbPe08TKyYAeH2BloJY7dp0dScz0ppjpgdi6vWiJ22IJRoH0T2hDYcFojVLvaz6tVoDoyCQ7GYA3jkgov1Cu5Zc47n22rTkto2oLkjB0jIbO/fYDvZDy00UzwS0nyemCn45e8iZbHYCc4wviu1nvbGPsbvKMKbdngJ9xV0Wxmsm++dnCCUTc2asHz087v/OHePY04fH0tbGOO/AnrFvD9TRFQnLkK84Sx0ENyeBBArOmWRnm4TsS2aWPjlQaU6n98XSc1RGz2yxsIYCTNEb7e04rSs01YgFg6mAUIpn1BM6e2KqglW7usDqAHshcmCb4iCDpkPG723KuLQHBkvqWkH0hWhH5piBdX+QtnxQSLMoYk4R8NSiIrUhBEjce6le8wBvoj0kHV1J+KIR/S77f6FJoYAH8hvEwYvHmU8bJks/q1l1mpKbJmEnci7+LAMSap9UB3fuHA8+9ND4+7//+/FPX/qSGqqjMspYPfzII8pyISrz3ve8Z1x99VVahJPTP42zN7/rxoJCI2GdDKq51+bws2FEJUwQX/oF7S94FlBQi8fcPb70pS9JVZTv5L6dqbAjjPGvQWTDUyf0pje9adxw/Q3jLW95S9o5WLJYhi+NPuvgcS+t/SnSWJVc8+lPjO9+97vj7rvvGrd+61aNEYqirNOKdZjK5jWhYvztq5KP//Vff/+44YYbNHZyrJPZ433LkUTH0JiWSksWF5a30T1zhgMkJGj3nlBRFq1FesAy1w2OWnc7Dwj7uzr+6lmpWjc37lXPJzXvxplBtdbIsLIsorWejTokKn0GQJqJ5J4ZV69tB1LKCk5KbFbBYvxxIllP7DkZJVFBj7mnVOhErBWyYw0sGqBrDVEDQSPvMUTPUMDKmEc1V/tVz2ZHryia7jeNdEUxmcSlbG9ME7QqsFRD0+ycAJf3TuqNyTh5/aaYP6pkCm5FVTXFppTSHloNrvisAnpRkk2b5nuEQCaDx71yUIiqdsLIqJDrBGiiwUtYA1S9FGsj5M0M81iMBdeX0looXRyA2kM4JMkYl2bkDK0VGbluqa8FBgy+lXEQamUCvyoeN+OTDZFWEetTnzkpNYdWOyGxqbttcMf3EYzhxMj279ip+i0H4d7DQjwjvCEaURBRsTaSoYPeydiythrAl76sgHDV9K7+aYDRdiyypaJeG4ywzVi0z1HWSXvU/eJ4lULolbWgvbK+1CtqbNOzNBve2hYpKaYJ8lyeXHsUYJV6mLPuT8mzCIWO2mmz8NSEMueulXW2gn1e4M3NpxmrRe/bZitUfy4Evq2DrNzZwKeZQewLK6C1RNhvqyDbCeN6ctpCq7KjZwdG9YVRne0ZNjmGAW67Jpqh431kw9nbao8x9bBMsC2tgWQIci42Q8j3yT6kxx9np+jxybrWTohNoH7CK2K/sDZcwrLh2qMsZgumOTBq0ICPU+qhwIisEwAq9qLtHW0kTAWchI7izPJDK7baztc+2Lbb72EeCVA5W1U6E3ox7y9Y51ISZ6kZc9ZGhW3mPoTO4JXVSWCD+63TK5B12UrAdeixH/K9QgsuzXzKMClLsXvK6IpqqyybVVNF/Qz/tntWgAvU+XXbaK271qXSG1d1lraRPYMqStVABFsrcCn7pmd3QcUyDNj/XfdqgyNK9olpbkrTFe1d7J5Fj9HW9tOiiXEBBKqic5lRoh1Gz8JUbPdzdWsrC0uxXnwtGHDbtJ9x5OWTQNlOqQHze4AWQzt3yNfpGMtmpe5OWXX5lJxxXre8XBb20BoAACAASURBVJZkP5D9x8+xM+x3nhs/hjVEkkbMowRCfHZRo27qL/dZ3QGtpbWdFqtJoD752unBOAfnGjh17gpiNvCrKFQTAzoHQ6nu/dtf974tjZN/sy7JODu+IFlDQshKvQYC3DJC/lDsr/ZRSpDYzz1bHdQ6cTGVn6RWnnFv3NG65IJZYnWljrqMxNqC+mMGecyYZB8yN2UoTPRqbNXmpuyNFNDDgLKpMcNhOm8XmJn2GRapmW72UuvBrTrd856yIbMuBBIGOGQ822v23xUQPnDfXePZI0+Mrc2T4/xzzxn79x1IQLg0yOvoj2djbG1Rz2T1ODmVkoMHSbGDJuljNo5UQ60ySoYQhVGLKKqDoV3qWF0cE01MKFM2hKYBqR4v2Y5/KyCUylG47lWdM50EA2Lz3oCMBVKkmSBEVJigcSw6i5vYYRTlIhLsRXpBnyT1i0ANdU4g+lEnq2oXmxFnoDxovq8LtwhmqXO6n/CZuWcCbRk/KaUOFwgH+eW7VPyLExCag/VjjJ67D1NaOjwvINTb0k8F9Iw6A1oLfP/73x8f+9jHxqc+9SnVEPK9jz76mNQwf+k1vzT+9E/+ZFx//ZtFI2VMeI6i+XZyqXExN54DSsYpzi/f0+J9IR5xxkwVoFB5eVx6yaVyBB968Hvj7/7u78bnPvf5SL6bTsSrQQV/57vlCJ/eHJdecpHUUP/kT/5kvPI/vNL0i9TSGRzwn2bZ5g6oD80lBV4YZO7pBz/4wfjmLd8c3/zWN8edd9wpI40hlWMYGoSvZeTeLRTGePnLL1dLiz/8wz+UAA9zyGECTVAHlDKqC543AS6HwSIgtKz1vxUQ1nFgXYsupENo3bVcMYYVAigqZcPpFiWmUDkgVF1V+umZsmDAZS7g4GtYvl1gTB26ZAsJDC1YQDarNRuuO2vQbUDFASHrHYPEOHO41RBqH6RZfJUdRTWHgoZqKLVYq9vd6mPFIh52Kk1DVqYCIQCULiNXLRGlAEAK4GinsW1J+1W0QFCzvOroas2kzga0lnlqzQJzCzLOQVDnRsj2Gs28V0Ql5DmV5ZhlLbgPQV5VwpS1d8BQZ6wCG6CUfCe2gzGtU8JnpVwZqnzrzFRzGoEPPWOokQ3C6/wKIML5DM2GW9C1T7vOtTbQrU1ch939UVspVDPIbtFWsh7Ours9gQ9fg3EVkmitmgI10ZFok+HakNZba30lo8bc+JBz1tqAoIO+6RlVUmDRjXP2naN1wD4DWSdTyjqoCBR7VcquoQYzrkWklW1Jc/Mpg4H9Ck21atTcy1RWEFXS9nTi4G121Q6Ag6pS8JoJ4T3MFWI7DiQt2MFZJ+AHCjF1LgE5nLW30qX7StoR0DmQ7EwzegAE0Ph5wSZgDXGdo0eOTjWJBFb8EUNAgBzOuClirBepDgZc9HgZLmnAxZ6rDS1FqxnfyuY34GpGpzLzEjjYsVO989RmKbXRdWiL3OM8MycNCPk790zg1abXLi1ZBISiCKbkpBmeqZdq9j3npAN7zlDXYNbxbCsLZQnVvNnNpPusU9lF174ycwj9nLDACcGM6OcGB7y9t2ncneW1eixULp/3AUNn7QAqmMT6dhbEom8Cl86eNWhJKUFqzw0mOcNNcC6ANyBeM36MnbOZtnMSn0u9Hz9vLVdB9NZ+mYHCc1hEg+8UEJN+tguVS1MSVSYQ8aM6tKXxlf7H2LAPeGH7WVMC8tLSQLYjJTzz7I5tjsfMwYoBHAWSaYvCaJeBJSB/55qysQJDNt1qhP1Ca4mde/eM40eP6iySkE5Eb5zpdS/gAnF1pjlzuIZLS6wrwMtj7p5uplz6O9WGCcVogNXQNfk+gkVl9zn/9ljQpAwEB9JD/YG5D7QKeF7Wo9Sdz7i3o8RppP1gQcQybPArZMOXl2aUYtcAsx4KQsqnO4tP9+hU91dmBNfGR4UxNbcvjA1j4FKbYwrM+B72ZQEgZ6CcDGpWT2dR2o5ov7auHcZM6vm4Hs9uTQkHNPwp+Nfm9l6DpzUHSuaEAm4NDfuZYg3NXk36CHCPKBrjb5GdRaut+tbyZcg0x060zUSZaAVP+nxaQ4hSRiDSyQ4H1TwXY9MAnvVQsa6C6fi5rFXeI82R+PgFYKf2KO2BLkqys7O2xds0jgbR3EuxgnEq84gQGWvwvHPPc31psu3yd19oDeEzR54Y33vgXjWmX922OQ7s2zX27N6ngHBpLI3NLQeDZ8geKIAj6waaUxlvCjatLMWNiu4laiJKhdvHqiadIlU4rlCP3P8D2qhq/eK0K4ATpcGLxVFzONFpMCmaJbVw6SHSjAubTgafDKV4xG5ATHaxDhuDwiTU8NfhEaqRFg9zymOdEcvX0g7D0fa+fefocBB6G/lZ9U9MulnOPeMg58O0QPcnMZLB+7oJ6ryXY4/RULofyWPRRN0PxUp/du4tUtPmxekdlxoLrhd26nMyhPFInaXQAblH34NS01/8338xPvnJT+pn3DgLH2N0ycWXjD/6oz8a73zHO6SGpQAjdRullZV/jjONA6DsKMFGnOAF3Pqcvat/MBdsMDJyX/2Xfxm3f/t21Qyq9iIZktZw1bljzKk7oJcgPf3eeN114/Wvf73uT4h5giGjT6bj+F4thW/xI6NoRtQ3ZBDJkN5z9z3j/u/er56LtJOQcQvFtk640TiaYK+IxoXxvOF6BGRuGNded62k91EfJaghkCiNbbvqHrQtnyPhrqWXnkCsmx6iNVTsCZyEOmwc0hhKOeEKVBeKjzLOqZFl3U2v0KxrePp/o7BWE60zUYSOZ5f64276ATmAL4IpargyUlGyVa+tZvaN5PFeAiaMGQFxqVZV0tLeSvAmI5912ayD6CxbQ/VxGOj2HFJPHpTCAjqUWiKFUqh5oVc3+GswIip7xGiYAvesc+9OAgruy8ie2QgN5gzCLFpl1PniuybAIMIQQvwDcLWNQbNazBUOqoLCKABiwwpQsU5E+UidF8/OM8npPOMsDIJDXLfiR6pVVgbLdZrKEkeZsA2GF4He0niaXmSpO8NWi5aZvkulHVX9kEO02TXLUtX1c3A7f5XS5iCOzKVtVw88OVVqJeA9yZpohs2H/fY4n88VlqjTy5hhZ5mHZhBb6zpXtG0NlyjDobVru53dkq1TZnuqx6Fu0HSxgiKtV6mtaaDSgFdNkLW/3OPODq6diioKKvCK4lud09bDFygT+g29HsGB7F/lvtuWYCXtYrI+CtI0a+IaLvqZPaM1D+DBuidApl4VR4RxxRYhODMPUOVMF5HP2dVapGYalYGkzQIOtFRnI4KTwJ/9h4NagKOOsGr21P/VmT3mAceSOZJSZuqsWDvsu6nWKcevBNhOnZoadv/siWGdoa5HzUtYNKVLNguuNUNG4KRFTggwJUg36//Xfa3gKUJABZ/5me5XAlGmh+MHNBNSAR72mYGUJfkEslPNZKsExcD0VJ8aW9/sYMGzUhOZa55Bzi6Oc/7de+T9gBXK0qasRArZoRoyfg3ymxVRXV4ceOakQFHHr/0mseumuZ9VzbvVYk1Jbt9T7mPKks0pSBHqkthFSjoIallHYmXREgDKmxQ1HeD0mTqnc8CWsde5Q/1Z6j17NilrHGEpbDbrr1T1+nKsW9VYra2Np44cETOl2Su+1+JY7hmnccKvSpa4wYtaHelcImBJ9lLZHDviBhgIKNP3Enp46LpV7VQgGaqmanXTikAAiOoKzbAhgcD71Lsv4l+uNzTls/TNChsWDOaa7DnOkoJuU5ZueXkK4hQQRlCsCYqCLkeOHHUgiZ+JbsCe3bIdVd82KL4iv4txKE3Uoj4uQWjQVFuNnelaYgxKy8c+8ewNVDi/VH+Kfc/9NVtOUCwRmtTst9yB7+SsQ+hHvkwSHVXLFRgaQIJ9qdKtyRe0yFIVv2XfMi8KtAKeyY+MMJmEoM56TwIQkwkWUD7zsViTCj5Th28b77K6BnH1n6QhIqE7dBgcDAtcSN9p/o6tQjBHfnLEeLg/Jd3Uf9f3h7/hZ7U4X0EkCUSm76yYRvz38wPCDamMPv3kofGj7z8wNk8dG7t2LI29CHjs3KUaQjUSJxjbtizaKH+HZjrUVdCcbhf7guquWaEHA3hqQ+/dvWfv2EUWZg2J6c1xYn19HEMNDdEZFbA6Q1ZkHxRYaXoCwsrMBl3C2DYL15oMsnEMOIeiAxZoNk7Xc60GKkU92+DRAYcVfOSETjLodpKrENaszGIjWmiAhVqKExOICIDQTxWz7tEBJKce1P8kXHQcUIwPiC4p+X1TipfPsRmpZVDbjAh3qO8cNSlJC/sQcc0azrgCUIzGyooQBHPXbaUXpEYLSTQIdisOZyxZ3ARD//W//tn42Mc+OmUZGyhz6PzWb/7WuPHGG6XWSbq7lI+id6Xkdl7q5PP9VqlyWwP1z0qmVJm/rSEH9dZbbx1f/spXxk1fvElokDIuUa0qgihqLM+XflRXX3XVePP114/3vPvd4w1veIPWDhm5Jw4dciGtMjamiyhwSabDB5sbprJOeZafPPzwuOeee8b//J//S6IxBJXNjHGfDigrJAIydUIo6kte+pJx6SWXqL7yHe/8tfHLb/hlBYgcLCC4bdi6cOIsamR6rRXOFvQTU27KyS8VSXQMgIag+EaGjEiVAsKhJmOMJDESxaEsF1WtQ4dDLkqP+sIZ3eshUDSuDd7txLiXFtkY1hXriybQ7HfWtw75MABaP9bxJcDl+5Fx5l5xXAAbQDV76JaSJApqKKQE9S7oX5mopQqKKKreIAj3HrLwjoU8sCPMyYEDB03FTEH1fM0zbnK8EmTyb9OZjYZzoCJiUwpLD3s1UE72olRnGWXQ2e3bx1EyyMmicG9yKqNkVvEL5kYHkvaoRRj4u/riTW1lLBygfSv6/PpE/2QtSkjl9MYU9LGfWC/0DQW1VUB46lRQStfhtD8na13iDMvLakuAnWJP1llnf/B57JmCesQXoCeqb5Trl/ue0tybie5aFF2LfavgJlmtqJO2/qsBKp9tgCNRHPWcMuW2mQ2uJeEilA0jOsLYKPsBAyLCZj6AreBW55/3yMlIVlrlBstL2tcVysHus7a1R3ROOJNc516OZ/pxOohxjVF74HVMmi1wwJgenq0TmtW0aD9FTIP9xLrDca74hksjltxqSb0DTZEmAOGcMFXdAmPK6gV5Z86YJ5w32B4CohB4IVuxe5d+zr5j34pZQW/RZHUn8FQUfzMKVH+LQxPhq4IHDQhbH2lbQJsWq9iyH3gZOHLGmf9jc87Zf86U6SkQNQcXWjNv5WzaLa3L/grsCvVKQZH6CAMmO+vSvcv/9Z0Eqaes7FfAlb8D2ijzkppWi964pkgKx2lVoLr4GSCEfZQtEQ3b7SGaGbaN4R4Q3cIWet6YL36HLdZ5G2qrGDHJaDKHVb+Vj5KaRZ3liNjEHxHzqOCRyleguNox5XeiENOzUH04I/QXsJDADvugoEMZ2IDsYSLwfjJDc1VI5n7fgYOgfALIqOVnjpv5Ug/EGQV2Di4yztyrlWnt67AvCTQIkgvucs9WQN2p34liN2s+L0AzzvIUALUmO2cb12LOqsTJOCuAS+/O1lUaALatER0zbaQIfls+wZojkVDQ1mvIJSnzQF3tpJSA8DzIVqilyprmnvOP58a2SqcCOmdrXdMPFxuJTXJrF/e6ZGyYg/pSBXfYA8wB860g2fQS01GrJB7WQlUtmQ+CBa1b+g6nLp55Yyzp/1dtD54XkAoflWdinzu2cHDBukJERVm4Y8eVscR3gZLKPnCrosXabfa+reJqpxZ067MO+s6eFWClYCxlBHPV5gI0PMs8OCsrqecz34edI3ExfzWTqIRMAB1+VqGaZu3mdp97chZ20b9Q90FNeHoUcj0lYgJqQQFmvMoA9JqzUF976rLnCPIZJ/ylXr++Uv0C7HuDbAK6ilMyl+yVnrEGEB0QKniEkt+SDrRGTrt8xEwDU35ZY+zhnpEvKCDcOn1yPHPk0PjBg/eNjfVjY2370ti/d23sWts9tjZV8De2FAzyZ4W8+Ti7RQqfLBWDZvRQioQSlYE+VromXGc3qN+mg46Acmscp+8ISqMo+OCUQf2K8ieLBWPG5qnjYTSFQdiQ08dhx6HB5mWzG7VnY1cOfZscTwIe+t5JhWlWX1BkTI50CksbME2o+BREmbpTJ7kUgiLEUktESfDpp6d+Ow7gTJPDkWRz8z3tpdi+ZcqSxCA0QLUBoGAb+kOoMmkoXsoVCq3iBs/oRnWEXQO2KLDl+0XvUeBtCeJmF1nkBKt/+Rd/OT72sY/7QN0ive8mohhRKJA0dX/nO985XvGKV4yXvvSlCiJB/xYZw82I4TjYbBFwA4nSWJhnkIvzz79Ajdxp4fCpT/2vceedd+kAshNvoQoMLQ4FzjpIOM933rnnjje+6U3jzfy5/nqJtsxVudpKAEMkBbTQBcqP573cG5uJhvcPPfjg+MYtt4zbbrttPPDdB2Rg5CxEvERoKqqTqrOyAAgZsyuvvGJ88IMfGC9/+ZV6HkRscLzcVNZccQkcRWVSSrk7UdV0prJodCk/rJ8G0kIkkbaHBkOzVhy2IFE1dHWOS7srgrZQ+KuqoAVwLMzkYvNmtIXS8ZySY3bGgaBbzvbG5nj6GavFic4ZSuRzM2WhLkqJz/RX1k6zKULIEgA1Cyaks7Lx1MNERIV9ShBZ5dYGqHbkTNcR1SZNn4UgSvHRfbjYX6bSuV9jjaIMf3r/Ndhqixa5+MmQFFGVk6zeWZZp70HXcW/2R/9OY3AVqEc9le92sAjAFZGR1DeIDr6OVDgiPdCC7MTyc9EkI0bSmi/RfFH1Tb+vfmdrdXluvst9iVIXia1ZX0+/SjvGVWHDQTBd0X3E5vWEHW/GoTQa0XTV6JkD0yhme71VNMDjYsDE2VeQdgfetYHKqJCFm4lLiVazvJK6JtOjGihKcjsZT+ZZzn0ooK014tnZk+3bVloVwEAPTmUCk7l1BnzR/qGovVysiTKdWrHQSXs/RYKlCBi6JZ/DPjWT0DqkOo2iBa09NzsEfYz5VFue1N/ZmXHNES+zRlDoPmmq7xkAzbVJytzIuenrgBbMdcGN0vhbs8n5cPDcg+oTJtpzshimy7rutTVodUjrEPJ/oxOmjxqEdIalQGfFLBqg8+ysj9K/5739Gjx0f3mNEIxbAAUHVPVXad9UulsDC4JUxqP0ZtaTbEqyeoxXFTY1Ps0Oj6EaJAl1pa9qbQOfF4snte9VvpxnkFs+0oBHiq4R+QBgwOYRSLEO+M6ewVyjIIDAyJShlJ2joYVyOKtVlY8T8KmsFNa1BIYk0mV7ofecPeP+a7v36OdzJVs1O99n1eEqJaq340Q1dysEnNvava4hnsOUwPWZgJqD72bd5dgqm2aqZLO+zVg1IK+wCWPijI3BWWUI1RuTbKuF0vgFZ5Tqkcm4AfyW9hpqbhVFsYcF69UKQuKGZqeQbeeMbz1nbQDAJPMAQMJ5APjHfAtElUrjbgX2OPAEQJ0HxpnfoRha5ob8CtkzevxZYKgA7dTagcx/avyapcFeKRCTMrdbGLQ+uOCla4oRF7MIXWvhJIiSNgiqXyQoy/1XSZJnZX/AIFIwnD6X9kHPyE9uxrk2T+ySZPzmTCjWOD5Is1b4IMxdex6XzaD6/QgV9eyYgtgEl816Kauf7L5aUoQRo/MtgLavG8OTSG8Cf9Teypk17ouxI/Gjvp2qKYzWQgR3DAK35nBRDrEIrt3moYC7EggCV1wq1trfCusBInqtn9Gel8+TOmmDPyQgDN4KAOoZFVExBaiqkVXN3DQ/VSeuDZ6rUYvyKcaRkyucZ6wPCfXIV3O5WEtvcAO0xgKIll5e3+gFBYTjzKlx7Mih8dD93xnrx54eq0tnx/kH9429e/aNLWgG3D/B4LZlZQn5+9YWh/jpsW3JfVw8aG6IurQNNI+Z3zZIaspJEOWHwwUJ1eWxLhEIN7flZyyQBQXIDrMoYOEn19EWVS9Ke/yOgQcV7QZlE5qTDAJDI2/3N2vWzMi/kdzW9JSDyz0s1LiyqaJQJsdHhsr1HKVv8nfTZK1QJbRRfRERRjBNToh/sggV0mgQqAwY9VpRMy23W4hoqJ9TsWnQAEvTG8lnjHpYyBGY9X1qYNKxEyWF3jJxButo8+/Pfe5z43Of/ZyURp988qlp4de5uOiii8db3/rW8Su/8ssKDo3kG1Gu49/0+dpu6rBc6KtUeOsatqj/sSIS4/KPX/rSuOmLXxyf/exnFZwZbXMxbhHiZrtwTAkGyQy++93vHq97/evHK66+ehpzpc9TlO8sGuiN1flEDRFlZVWIDjVH0GQf+t5D47577x133nWnxGza05ExsnvtDBrXFmUCR35tx7jyysvHtdf+yviPv/kfx2W/+IsCJ+D/i0M+c7Sb1RPFT0HATtcBkNGOCqYOttY5RYBmonMwtwFCClLUgXXW0mhl6V7zoKuIsZzmiPiIeqL+XgvAoOiaqS9GRfk76/HJ9J2cZ74q2FARHJ4RNJq1ZYqgBZ9q0vl7nfo6mRjKOr9FYRtMTjQY1T56PbMmMHjNQinYjjgL9bylupbepXYia6bylnrT5yr9hqBMlPM4g60L4h6VjcMhqbBLstU+YFwb2YxzA3L1bEJV9dS6xqM0wDrwymAkoOUeWi+IXajzy3uL3BYlb0AtZzZtLnSwiFoX2nBUZZsRJOgk+8SrKGT3VWswqzbJmlcNToRYGhDIgZdKooVBJIpCFvHEyWlemr1vZqe9BkX1ok5Raqp2ZhkvDkwOU/5dWfdKv3ccG3h33Cz25CDILXUWIghtkF0FSdcRmU7tMXLDecalDg7Xd22Z0W0Lc1hJ1vvQP9f9pnExZxpre153VipRFXD7XUZprfrKGjSdx8aEueSMqGhB55PnqlPNvTI+aieUXlILJ4h17/5uVt12pqS2r0JmBZm4JnRNMsgNGBp08LuJIgn9FBsdJcA6hs9XAwTwNGuAzJTrfto2RMEgLaBOrkcQZpdsnUCRULW6/1VLHmGqKipzLTKnqg3EkUKoQ22A3DusAEtpyApC01t0yuLjxMVRby1Qx72ZzALBUl+NFLul58/ovGi/PFPg3FrDQSr7wGqiBFvMb9sPFXTpOtHaoX4o/VHnmReVK9C3LqyIgj3cSynf1QDgDBSonEbXrItm7NlHfJ8b0xtQkX8SO0MA0wC1dNH2JFM2PU5rqXI+uw2+YFtKf1OmJ4WlBcLbCw9HX0yYnHlST6TeMXR7+6pmJnE+OAsCUGQxFD7XYKABsvyiqBS3VAjWCPdOEKeAe8vAIdeAFeTMt9WJnRlxWwz1Ig2A0lqz1sARSMq/CtgGWMo1oeISFPJqAgDW1v7953h9A7aR1UugoRq/iPkI1E0NXQF4nSetUc+es39q0R7ZqoDPc+p5g78yFpjbZntLySyrpn4r9wxID/BU5gVjRHkTi6O1eIxR/Tf2V5+z552ZbM6sKmGR9khcX0BWgFTGW2C5RHVsU8tG8t5a0T4ok06/bzuVWR2dAOL0MJ4D3vVN9L3xzW3XXTteX7usIon1xAcpP86+oJMj9Z36bPzfQZjrquunOCFjcSp+L39+aXkSnFSSIb2qlbWXWKPr6Ot32a+IYGBEIT1/ztQLjJrk2gy6zYPiskHUU1r200J/zE1FZfAjcXRLn6//Z9FJ+wu9fzHHiL1+PmWUydgYJ48cUmP6p586NM5unByXXnj+OO/guUoTk/FDDGYjf2Q6thEAUiJoQ+LGlU5nrizDV+WGyLSglnVazexx7wj++EOWkAEjU6iFmBSvNg91IpG97eIsP9lRtuvyRB+To5C+WQRdQpnscOmgjVpoVeicebJEvJDrFPYWIRMlM5tP6nxpCmxhDiN4pnFAEwidLwtfdDz1VoK2gnElVY3qKgEF6JBpBBXBwEHAaRAilMUshbfUuNQYeEG7yDr6OFZFjAEUKp1eZsoUCcGzRHGLmJkfFjFZLAeEXtQaz42NcejQYQWDX/rSP41vfeub47777tMYksmjFx+G8OKLL1aT+l+59loFhVdffbUMJcZR2dEUydJXkE2l7G8aOTOv3BccdAwqh+lHP/rR8elPf3o89thjGlsc+DpJHWsMpu7jvPPH29/+NtULvuLqVwzJQiNgExopgZtFQqKIKWPmJsBtCM94fPmfvzK+/vWvjzvuvHP89JFH1MtlSC3QNRjeQHYoWQhydHDyNjbGpRdfNK666srxrnfdON70pjeOX7zsF8e+ve5H9thjj46jTz89UQ8adDXwUSCytKReQwSPlkLfLnlsXlN9XJQFK+7Q2otmxjrP2i85bKcaljR5LSVRqGKMkOjYadwu1DRGSYavBpPDMwX0GHoOEA6WNteVmh1gSoImBX/KHllGmdPBvSdNj5KxDPd/Hsy0+Jr1UIOmthZVcER6Po1slQVUjyGEF1wf10OD567MN/uLcWV8BDrs3qPaKdEs1VPPdQiAEYwdz4LziqOnLHx6lNoOWcW0yL6cphmdUyJVQeUmpcJkh7EZEmpYdV2vgmxRsKDHO4DDOLMP6uD1YJMTFiXjPqfoY1H76/d2TBkvyV8nMMQJBu2ug6uDJ+0EGrxVTEX1RrTqOGaaLLZA/cXiqNWx1H7avqr6XBx0qIe2nW4aj7OO/RIolUC5VK82Ju6Bz3V6QHV9L6i5thfNOLDucd6axVEBPmIRqQHmWXvoknVT5ibKvc7wWIWuKsVVLVX2lbMnamy1//P5tTPgoJvnwy4pO5oMm4M3Z9gAsXqWVDgE+1EHQ7Xau3frWfg5Tm3pSKpJjqNjexcWTIQ8ODsIPPg+BbApK+AZOEvqABZBX1DUnSXnfgmytA+mQNftGLheHYiehziSBR+1z6Ow2yyF6E9pJ2VEPI5TemoVEWdtq4/osWd1j6Vr8XcBIGQxIuIg2wdFL21BeJZmgrBXE4OCOuqAvXw3z1fxJeamtbQ4vPhF6AAAIABJREFU1Qa2/IxTdgGVQrFjjKYXYOmaYR3Qaob74xoEgvwngZAtK6wWhOXMYz8QtGtfnz4tm+NxtmPMPYm5ENn/Usq4mJ5xUvZdKMeqTOQ4vUqtIN3MWgFnATyA783oRAAIm6W9v7amgIZxb0sJZYpy1vje3J/M9MotrS/GQD1NZQed2eRPyzYYCwNhpug7MDSFlj3mDDENxJ21bi0n4zBlT2kcf2phb5xBXTRAF+By6pT8CNGaE0TyPc0oKhhM9l7JgplyagG/UgbLWmhgTwaZeVc2L4kCC7tZkIUxVS/d/4+y93zWs7yyvK+TdZSzQAFEDiJjwGCSMWC7cYDXfseeNna37Zru/jDdVTNV/W9MzZdxdfgw79Rb5a42tnE3HmNMsk00CElkIREVEMpCWTpp6rfWXvfz4KqZoQ91Sodznud+7vsK+9p77bXXrnYP+EnsBf7Ge5hbZfjpU1oUc1Hhi83Fek7AnOA2Nsbqkw5IIjiSszEsqH6lZpVcFbhh/Qsz3OQDFiAZ6mrsdkAUiXmV4JfGZGBQvZg519FEYK8T4HoNOHMdXyssoIBzESRyYsKBvcfIgAGUUgEZlZVUVrf2Vlgp3Dc+j9gFxRLpB6J6AjumiP7vAkLFAdj0YqIEdEyGPhmwBPLxPxR4s99Yp1Vzp3IplQxYdTvZPK956jVd555aQuY7zID+Om8+i7XEHAGQMSYCkqvFl7KBBQa4x6ZBZpWTzZ5TQS0AwzH75vRTVPkXar22i2ovUzWa8R0ApAj8I9gHIKZ1VP0tGWufo2aAKVE3B2bcpwkI1XZisp08sKe99vJL7eMDqIyebCtXLFFAOCp1T2ieA21iurWJadRGmbyZNjxCYa0FTIyo9wJCaKT9AeGkapZMz2xylEwLQHjDWagU6FoQxlK/phVF4jrZDfcAIQuXZp3VWLoEI2wgTYchKJTIREn1Bg3uBYS9qmjVMha9SwZdQZYHtL/+gvtyjyzT//qzQkmJO6AwOhyUBWdN2Q7VAFhCOAaTxRQkPShLgmAdYvRuLCPBlSWIUS0dRBEo54VDvp/GmUUqGi5ZV5QM68DqBYQgN0Zynn32WWXufvnQL+XYQzcy8uzMEYjzypVntuuuu15CLuvWrVOrCsZbjqDoLL1NpnlVYGz6L39HQOb5555rjz72WNuw4SWNFHOME6FNVoqY6Zt05ZVXtltvuUUCMpdcfIloGgoeSvpZR3dEUyp7yrwkY8d4bN+2vW1+c3N7acMGBbs7d+zU+AehTM1QEfXbFVdc3i666GK1m/hg2wfKJF551ZXti1+8u910042iiipzRqH8yIhoSWzsfoSUw9eUNg4vZ82pGZBzoZ6CRp2UnaOuRMpY0PRch8Jr3O/R/XJSlxcD3aFxIHUVsLAWJAtfRdU53IU4gvbWYa9+dqJ6mvooVLoMv2oSi6PfBnAaTCPSQVHF8VIhVbDslg3h+CuLQ6ZFr/cBLidiaFDBG2MVURlloSoySFYt2dI4BRjDtBhQTU3VFCcwVpai6hVB+PmZIFv7nwD82LFO/ELZmipuZ9yjluh7qDVUr3GtjIEYBa25V21r05v4AtThGbv6gGqUq5ojgTg+cIOas08Zq4xpMpHOMJEVsdx4HFZel0NSNqKyo0G0ydgxnspKoCamGijPR54hB5ra26jti5tEM1buqen6tQiDhHHQy5Ja+KQ/cyrgrpQ7VbdSCsZy4JNZLHS+50SOda0X4iD1AD9URnEcjpUjPNIWLljQUYTk6FRNEPcSlDs1SzyD9557hKnWit5lBCAlZ0/WJGUIvn/OBYN6zFEQ4m7tHKXGz05kaFqduE6ETfqbMYfaXFQhiZCx7sfH28KFi3TAE4CnpjqiRtjF2PjQHrkf1YiVYJDFckztdi9Kry+ul6AnjIHYf/6f7ACOW/4WqplEu/pUNZ1lP2VaYdWbCu3uo/K6xt77OgEqn5UMYNZwepYKBCy1TQdpDuJUi4+NEoWRUhEHGqqron7+pOsA88U8AbImk2103RngAJ6ibEZZtq9dAq9hPvmOvVOmH3V0MZaqrntwsB05elQBAfekTHQFoey/9FJT9reaUPeDCMn6mgLu4MIZUYOS/Iw/EWp1HOyIFMWmc0/s4QShvC572QGHVdBNl3Y7Lf1+FLB3jhWajx3rAkKVUJQP04ljlU1m/gPEMS+MPfOpvVz7KXsh+yXtWGSXSswn7KtkSRIMAx4AFqkucMgtOQiwIqrizwCI6vXc1H2UjQuNi6C1l8E3wNdf88X9SvSjapBjWxRUDsOK8WcHUPH9TUgPgb308ceHLdJWNoz3qV6yDUjjQHWGOQOL8pdztTtfC6xJ+ybuKb0RxTyqexF4K0aAW46kzyDrsNfcvpqxVY/grLMEbq6fdykRjj5tK1x3ZiAqz42fzOsAhbAfgGMKCKudlRIJVYfvANxnJmsmwW2ykkralD1PrS79HtkLYvaV/oaTLLbFAYHD7OF3DHIA96j6Jmuv/fJHYmWxAT4/3SdV5zXjW7Rm+/QwClH+7ukwGPQy6Bxqdpf4kf9smmnXD5QsHP/Vua2sXbXHMLDgcpecp7Jpky5pARi0v+fn7/fXY9MCUDEf6W0LgxGfUKCsBI5c755rM0d69hJ6ckAPtRlFbgPkSbrk2cl+W5Gc9zpB4lKpT9uYnj6EB/a0Vza+2I4c2teG2mRbsXRhW7xwkVDQIer+yAJODzRKCkUIG8TYk+s2HzYZwlljs9vwEEEkB7MV904pI+UicbKEoY9iIM25du8zG3r3mUtj0qDhMgBaZN7c0KKc8SAJ6ewO79em1kGGU1XZsj5nLosvGzkRfwx0UP0giVmQ1AsQYHAfIKBLly7tAjsi8tCUmLAEWnJIShyC62CwHfSYmgSlJrz8OHtpytpvmO2YWl3UynymdlAbiaFxQDgphC5ZFr2+6BehjBBAsnDZHHxOf4Zw3vwFOlS2bNmivoQ/+tGPJFPM3qNPIAeA2igcO9qOHTuhvoTXXHONxGauvvqqdvbZaxX4sSE+ltyy+c3aQFNTbdHihfrM999/vz32+GPtgQceaLs+3CXRERwWiW6gbFetDFgDUpEcHmr33Xdf++EPfih6phQ8jx4pKqH7JSWrYVEiO0kYP4I+ag8Zr6d+/5RosdQpciiJSidZ8DlG+ItLzobkoPjz73+/ffMb32jvvvdee/7559qDD/683Xbbre0HP/h+O+usNcoaoKBJTIpRl4NUbRwyXxg+xp7DRIXfKA+WipSzBJ4DKV0ODml9sKnTAJr7kiMjTrj7FjKWBiF6aokx5AxK0EvRA4rC0B/MJEOTTLnQcGX8qBt0gCeBhKEhBQu8DqUriwOdNspXhdMxpq6BszR3HHztwUkUZHGy7PCxbxi3ZLU6Omsj6JwtW8MXn8XfctAnKAr1lbWt+hOU54pyqzrZcuqVOSNjeORwO7D/gAznvPku3MZYIgJEtttooDMhOQQ6+k45RhqXCtI+4WjU4QmiHWdKDubgoIReuGc1na+aIIQ1cP4iNsSYJ5OggKNYDnHapMDGWpxLX6kxgT8cHArAS0RhvrLtx9rRI0d94DEPJfCRGhXmiPvjC9vUSc9H+j3qzoh7CUQoAaYCoEI17OohK9jEbkbRDCc19UkRuYiAhoMCgw84uinMDxVd1HKyqQW6JevDOGbeWUug7GoBUc4vezd0rNAmI9iVADQZMNBUst2MZWTc42SZBubzRHQm+tWNG1DA5ovqr7Y6phhK8bn6vRLghZrL66klFuil+hbKB3r9rtTnrhzigCABCXK//J7PY4/yJcp5UZHkPCIgUvTLBJFRoky9J8FvAgjmTHuuMuUKgqrG0/VyrqENJYyzCmdRNYtiS7iWjH2pYLuyR8nkMu6hczqLj5BciTFUv9O0w8ie5rwXmFO92aAihy4Wlcxk8+UAlogMa4314wwLAV6k9bEVJ+34y7/o1QXjbKXVjpTM6b1b601ZyqovBnxWfa1aBAAAzJat4DlDg2RuOP85PyTYVAIbBADuj+YMmpQzZ5oo1hYPcYYiwXCEUNjTUblkj7BGkyUI2HHgAH1/zVYRQASQNNuifZasjz9gSp3o2VWe0WXVOhqd58YtaJIhtcoy18YpTpAenye2vCew5LpD1kuyvr2aWteHRbEx54X9mGQYTbkM4yKBg+jzRSFW4CEm2WAnEqR9V44+98n5qN+Vmic/S2ijzg3GWP4WYloVjNq/csYkIB1BH39PGyQpBpfStXrfzsxIhCuso4BBHaumsksKAqptWaisAhE622KhDxIJ9k+tGonNFHg56nNP2dESfOP9oRHyt2RoQ0lnvXHv7G/aVsiuwwIDLCMIR8DxhNv4sFbD7mCdqL8n7JhT1YakQNcwAbi2/KOq201JQ9Zh6tdQ/2Yd8MWeUFa+hLP6S7Ri6wGnuDbsMNmAqt9McM86ifJ01mD+tQ9jAe9kgZk3/DwFsEODGosAQ0qEVH1ukjT95Qe2/wPyT7gOjDN8LM1ZtX1zOxonf5i/0M9T/tUfEGocqjSgX6PBIEXYfQaWASYD3rh9mpW1ndRIH1X8rJ66swAZArwhK6YmAM8ZZ7/fzCe1CSkANSBnevB+SsroZDu+f3d7ZdN6qYzOnzPW5s+ht8usZhIe5YBDFpYZGFbbielGJui0AkKCPwcyQ232OPztEVFGJyem2qR+P9wG5Hg5IKS8kLYT5mOf0N86da0SReDh1JuvTxggxaqiXRSFRxOPE1vNnmMAaGeBkyinutQQu41V1C0rUBqVSCGpInvVZUFBsiHic+P4xVGxwXDxadByi5hgvD2RQk+rZkUoQGWT8qyuCNXTdM5hJpCJtjS7mzon2+jZaKrH1CYpHjqBggKPQjHUQaN6I9UFOgNjJVJnnyzFbxSVAxmHjAzer3/967Zhw0b97LntrwOA/urAeO3ate3CCy9s6y67rK1es1qOtpsKzy4kEF5xa7s++qi98eYb7dFHH20vv/xKe+edt91PsST0nfJ23SfPRSZy7dpz2lVXXanA8+qrrpbh4xlZNzhrqGYxL1LIKvVMAsA9e/aIhgrVlXpBxmjvnr2qGxRSXipdkpofGhKl4owVK3TvGAY29x2f/7wykgcPHWoffPB+27Rpo4Rk6DWIMxI5ZdeembrH4W30qicfb3VGO12iHJVz3BnZzFEdYPxdtTrimqfZqp15gQDKNDooVDF3BUGmBFYvTmVpeoCA9lAZfQ6iSDULWVPrBbIOpkAHnbcE9EmtERxdnk3KZ0LvaY5uISXXMRgBj7Je1j5jESQLx5n1AjrWr9Yp6kdXC2mlVTkRIOpSP5zRoZlgk73Ge4zmW/ksX2S/cey3bt3aXnvttbZp06aOgsRBzfhwz7ffdlu77bbbhAJj8I3Ykv2wKIqUwoq+yjNE/ILPDkqKI8jYQFNVL1JALNmxEdWUMqasb6ktnjrdHVYZX64vhF+iR0bQg6yHxqr6gbS/qJrHgASMP/fAawW+VCsYCRdQD6Oi90GNtZFEUyrFdKjWDewl6pOs1mzWRWpjIorCWiGIZe65R/dWsygEAJGK6iX8QtBgJDLZgGSRtDaqrUhsZdRisT+hLZWVc01EtSFIL7J+QbCoZOq6ffUS7tVlRyeOHXuZYAIFTrcY8bcO0uGRTtBL9N1qdBy15KxN9irPG8fFKqAzXW+91JVj97gfyccXok2AwHU6Z0eq2x6/rq4vUvXK2tq55D/Xl04ogxL1z9CxRWXsVPTczBz1PvZZRIE4b8ggWNnXLI/YpwgrsJ48ZlaoA7ChNk2AkALbo7I9Ai6VOUPszDTJZOkj3BMl3KDkqT22oqIbjyezlXYbonR1kvEo+prqmvprzg7vefceVSa3mCECcYtCLtAz1Lbqbyegp+iZCoJKMZDPDE1MDnio9FWfKRGXKQt+BEAIYIOzFfYG1wn9LQCYQIASlsrfk9kJnSw131qH1YbKJSMWnEhLH1P2fQ6YhWEbz2u4lqnpgF8Wh2H9SySrxLlYgwZxj7l2tXr+hUWUdRzAkN+zXxLAen95DMPgyhg7++mv/mxZF7zWPVsI0GJA/TTqlM64/MYZcvY8vhrXTh2jnWDa0rgvKfPF+ZjMI2/jvnHmQ//jWbker2cMIlKS8wndCl1DfXz9ef00ccZcmT6UzU9XMIcIWAF8obsHPMw+NN3frDV/bgH5k+69qFrrAkfNBrJ4IO2rsA/SwuC+ad1VarGhiyazL1tSgXdAXa3n6EII8HAplfr1qn8n4O5pK6DiB8yC5m5ASIBoTWWYYKGxus0IWbBJleZYaM1zo/UXkKyCdc9btRoK8a6YNowLQDtzhE/mjO2kzsrQaP9PAaEp7K77D+hpux79EDOQUqohsLool9yXgR0rlEdIjvGBjUV2NX1PWct+37FqTwZleW7XFi9Z11DNU8YgFoKEM53FVPa1wBjvTWIiAyMCWgR+V9a15keZX9kxn/sS2ySrWmUn7KGIA2bvSQ+lU9HvMcAY/vQJFaW9QM5PFxC2yXZiPxnC9a1NnWzLFi9oYyOtDfNhGF2d1EOtDY20NjQqldGpmYl2auJka4PwlI0CDQ2RWucwGW5tGoduUrWDIyNjbbDaADggpCcUgjLQnU5UDYuL5DMhlv33Zk2PHR+yNgBsJjVwr7Qxh49qLmaZoqDFg4NbjYGZLN7MZKVINI5nqAIpZlYBeqHFQYU52H2YmY4Xw4kRyAGDAVemlAVQPGUXfZ+2E14GwwvTqHgOur790wWOykikN2KJK8R4GZFx8BqHOgZQfPYSS+in+AV1YqGa1uKAw3RaO22MOU7u21vfbs//4fn29NPPtHfeebeBVuLsycmUuETPsURw5uKLL1ZN3dpzzmlnnX12W758uV5PYIgxfPHF9e3pp59qDz/y6/bRrl1yVF0rSTrcNRBuyGr11EsvXdeuv+H6dtedd8lxdwA76r4qp6MQulWBn+qEUJw9eVJGj9YTBIuguceP0TC2Am8ZQKP9aWDNgX/O2nN07xdccGFbsmSxNux5550nNVWcZBAkqKMEqatWrSp+tmWd7WDCkz9qamKt11Aw+LvQmurLqb5IEiChds2CMFBJfQiZVkt2IUZEdDZJhveoYjqk6atGDQsqlGliGqd1FPl2Uzwx3hhT3k/AxNp0Kwhn14O2heIo1LwUsuIMolTI+OtQKbVXnBGDKdCOyF5yeNI3sJdBtBz2pMQamJcICjlANdWWzxMwBFNA6l3m0TNHBCJ8JsGNDm/Q9qKDmZPfQ88T8DLvv3r4V6Ikb9i4sVPl4zNZR6xLMs733HOPHHPVHkB/rWcWNa/6+NkZcgAa0SeLQU2rdhbnmewctHfm3kGDQRnGNs47z6f6ACF7lkJXLUvVMRuJx4no3QfPproQEPmqPxF9Jf2Yqj5QzphqO23vFPxVBpfg1AwCK84xT4xbsl6sN4sskD2wwFcoZhF+Yl2nBoRxcbNn145g00SrF0vDjhAHD58lekz1GgxFvT9jrabK1Xg4wUUcDO4/gaOzqG5bgiOgzHr/eEhJz7Rq3h85etalHMVZPedfQaYOV7c1ijy4zy4COTdoFoqOA1HOIp+ZfZKsXpw97kX1V1NIi8+TveY6cXRkF07QDojyA98TLAfGURRh+vGS7S870nO0B1QLxvMAonC92MdeBs0qelE7DVVItqMa3mNrWOPKBhTwEue7P+OXgJA9ggPEczrTSU0bLAWLfcXpU2AQ5Lv6rJluVYqa1bvVytYjXT1OgsUEDsnUZmycCXGvyXzrNSXKAzCRoCfPzvxbldUlHrIvJTVve2rVyKzftN/h+ax0afqohWYilmPF5VD65PRTG11BgcEh+yNhBijTBog1PW0Rs/JT4hjmGVlfYfAk6MJZTGaCgIC1nr2sQDziRBWAcc9hF+EYc29Zm1IfVy3xjM5traPjJ9x4nPpTlQQ4m+oeyd4P6eeXvRdBmdjEZKcDrMc3EbumylC4JveBrcHeBWwQJTN7kh7AqP5KIKYyI1UyxFpVBlS+lstPAsLxN9c9HxVoIb+r2tY4Y24WFa/hngO6YdNSM8/vkun1njbYYUDcZTMEnTnbFUzozE5WzTWEWb86P6ovaYIh+1k9VUtnHAz8q955gLNonmnEKn1ynSqBCc/BHrTdPVr1gxVgpq1GhOGKDWeQx70OsQXKrFcbHddcmxqJn5SacD6bZ8YOqw0HLYug6xM8IJQjAIg6ZdOrk9mXj65EhJWKuU5q5lUWEz2Cet6ADXwu607Pqfo2fNDprmbO9coFCVb9boCaZJ1j/3kV9+czy71QJcYYhgDqvYCcoSjDRgjTpkBhrfsSt3Jg6vXE3DGPrIEANgYbqrZZLAuX0ST5ErAkLez0/soOJ/DmfrEVBgd7SuzxGdgn+JkuGwP0KvEwqYwCmlqAiPtTmYx64Pp1fLkm2GAQr8Husp/5PMY7TIf/e0CoGsKBNnV4b3v5pRckKLNk0bw2jGiM+kMNNZihMw110ZHW+GbgBybb5DR9BqkdlEcgCqOMWQPpM1rSJEjT2qAkohlYDCtRuFtC4EwNDLAxzf1VwX8dwF0xdRmSoOVCYOq1UrBkgVXaPpkmDkK+OIj5PAli9G1SbVpxkp3hi2BDRB2U1i8jG2oZ14thw/kQUjg1rQ3MNQhAcvAzDgSDChwl8Uyz9rQW8GdGmEGbKshY8bdD5evVMlUjykJEcSrZCEJPK2hQbVMh8SpELQeT11iCGIol7SSM8AbtY/5xRoNquzZzuL333nvqy/fTn/6svfDii3W/zoAmIOW5MDg4vIy5el8tWqxs27nnnaefWZjPPPN0e+XVV9u+/fs0roxpDmNqhdznaUYONl+33HqrsnGI12zbtq1t3LjRbUekTntCtIOdO3bIIKivZEn5ao6qkTg/M65QHglgqRXga9HiRe3KK65oV1xxRaM+kUCP7CPBAkELX1KpK9l9jEsK0qFUiSZTaHTZMAWMoLEOZqpeJY1Qqesrp0PrrurvdNjMdt9CxjFos1L/5VxZERFHx2qLvIeDlvVFwBaKmQ9Ni4Nw7z2nqbICMtzV3L76VMqQFDqvWppS9GNd44zs2bNbcyIqRtVB7qt2IxwcoThRS8AawKDxnAlaROUh8KGh69Gj3QESarNlm208yWywHpkr0T7Uw+qg7oMgSwXRlRHi3zgtPH8yGOw/alL/8R//sX3wwbaq33IPw/379injDMX5lltu1rzbUTRil30U9UIpPdfhlnHnNRzSBA3QqPnW+qs2DmQMyaClh2QODCsXYm+8b0I7d40JwktGj3nGUG+cuQENPyS7ge2DcgMVNCAQ4yYqkqTMjYYry1WZXNah279EedkBIVkM0S+HbHe076vxu7Ji9LAqMShRZaoeJoIUstWIhZX4Aw5TFI2VtakMKw4FQR9zz72mT5MCNdGoB7VmcOT5Ugaj2gAFFTVPiP3o+5BAQyiVBcj0ixUkoEqQKUQWZUfRbg2AMeYJKvk798sa5x53795T4+MAT3atGgFHDpw1ogM7vVwL8CHwydokoMaWRBY/a4l/RTOsthFhebD++fxOTKiANykUp46eQKIonlEeFbhJ8FP9x3gebCj3gS1Ohks9f0sQA8dT+6Zk3JkYgDhes2DBfDnbBk8NAmVMReOu+iBnFpwRcHadgAQn04Fcf01Xl2EqkJI5SI0N8xBqLP9yfopWWM+sGrtSHBbqjlJvicXorKvAUQ6rVBy9l7nv0K25b8+Zm9gHkFL2v5QoRbEvQJrXJ3jhOXSm1OcmCGVNRQjFNsrUsv7gheu7NMTNqQ12OVA02OMaL619+nCmHEDr2201RC2FFVPiNcl6xvELQJtMWwDgXI+yhqzxZI6VdZBvZKZQfB5/nkWMUlssYZ2i1UfsJNnW1FgRyIbinwyZ53S41zMvbThKy4DgoQv2qu1EgCWxHTr1Ru9ZZ2CdfWKcGGtnnv079kkCbzEuiv4eFpqfzQI1jD2009gAsQUqG2NHvtfrlPkEIEEIBD+DPZJWEcwF4kKuH6sMNeepWG1eZ/aB7TeG1om9BxRKQKj3lnPPM6GRQNkLtkNnXl1LyusFprIPlVEqzQZnqAxQq70RflmfEje/O3jggNt5VMsZPku96qbo233MjJzp6S44UpBdcxEWShh43BM+VQBBnxfWHnCWzPNk4MP+kgR4Kh1pyvSsqkl2Ri29n3W+FCCVwDVsPweYBqPC4BDQmDVSzCmxCfo+V/2f696YD4lPlhAhP8uXp163WFb5m65dKvAARPajnbnz/DmBYeGXKr8pVXpsUv/e0nXEqLIvh+9h5Xrai9nn8rlnUIP7NTXaNsO20i118I0U4NdryL5aVLG3rwWsqp7Rgo3q5/ypVEaJXA/taRvX/6GdOn6kzR0f1ff4rNE2DP1RO5UgELqoA0LVDg7NtKlGUOQ0FtRQZfUaAhi8D2GDQWUJURYdI1Wt3jtT7WQoo2q2GEl19/uz3DQKgnDzTZnEUIUmYwZlEAXTPUP3Md/b2RA2B3cWdTgbeTcNzYEmo1yqm5FqZUFyzdSAMKm8L8pDQiOGh4W68X7VQTRUyg7rUIkcL0ZRqEhfnykZtuopZIcOZ83qo6q5q/4xSTHz2VZzrMBVBeFR1OupGEZ9S89YgUEoYsmk6NDCANSmSY0TBkG1ICOu8WH8lP04erR9tHtPe/LJJ9trr7/R0X14BhYvGdHt23a0AwcPVk2XBURwRAgSli9fYf716Gjb+vYWZe08dmyqUQU03DdZOYIcBh2lTsZFGcdzz1VGbvv27e3NN9/sjD/jR/aIz4+j3cljK5izNO/atWe3s9ec1VavXqUsFSpbHPAEhJetu0xU1/PPP7/LvkX4hmdQS4JJB82hMUlJjjYiEmYxL1zo0NCQggQheiXZnMxhWpwoM1HqhHaa3YybOcFpICsYWqQQw65uwNQsZ5O8DpJps9OLQ9HLLyd4wdmX8ImyiUbtZbhKhTZtNXxZbINGAAAgAElEQVRPJblMcFGiRzj7ZFoxuoxLBJHUOLVoFspCzB4vdVhaerjNR+4/aBZWSnSpqg+JwScujZqnldiMeutwEyXRtaipscs1GJt+Wo5Q2qEhqcc+8cST7aGHHlKQtnLlSo0j6wkAgSDwhz/8Ybv88svb6tVr2sGDNCp3VjcBWRz3ZAIMXqSR+qAALNpxoHq7ZOlSHaLpc2iUc0CZNtYjGUgZZZBIObM+pHByoeG6jxJCRG6IndY7qblk7Pl7xjS9xZLNSTBglNtjwFzGqYkjnoBZjmX1o5uZga5qGnMyKqplmXHAZBETo5FiElQfpByA2KDYDZwsfWa1LYgTadGlUQF/ovrEoanAj3URNTibdAMeZd5rb0VszNmMtMEIgs99hDJnQMQ0/yj8YacCXCT4DRNECrQKeFpbumSpxhmbwhwLKae/HCBXCRCl71qUNrFzZFhZQwExAyRK3RUWCxLwVZPjz3VNcXqCOuuC0uFRZ2iLEhbQ0y0pHDCrfrHKDgJiHBGAhlpjGpr73GL9mTI6x82nVS/nvY6jIjXLlDCov9ZEl0UaHXHvKzkuVVbB+0RhnLYznj0sOmSdZ3ZgenVp/Rkmlz94rbGWVPMr1WwzbPqdQIIfzozUMiew0hkoRctSPCzhpKzNZEZVywhgVfWCCZ4Yo6gU2qHz2CaLaZDJALNqeCtwiiOnAAbV1Gpk3u1DifEY/IpImesADW5LibOaX8selCBTz545Qx1adALe+A/Zt7zevokdywiFpUVTB5qVOipjxTnJHvGz2E/j/GWd6tkreE+9FXvIjraztCkpCE03gU+/aFUvw+/Mo4BmRXGmk/Je5iK2KZlT/k7gJsXcEmdKDXz8GF7bgfYJXpt7+op9o+DN6sMWMbMabQJlzZEAY/dBVRao+jQruChA1OvdlD4cdQP2BjvYP/hNzCd2zIwApBWdKTLTZbLx1LGlaRXAg3FuCzipGn2thTqz5FqnDKhULtVWgH6qx62MnYA1apPcP9dQgFn17fY3/J1aXgFzpRDNvcLS6RdX1LXxO4uSqNOrC5QMXMefiOBh93zVHkcJlwgXFROJ+xUwFnZNCc4oAK86+zC0mJ+sHwVqfeJz2h/F2JEBrPIC1nXWYdfeg7mrTHXH6CmqZsaLz9d3BcTYMYY+rIQ8I3sFu5mMuOx2qc27zKhaRBQlPedW1k1YA9xbV1hYdaPcm/Zc7TP7gtbe4G/JFgvE6hP5i+KrwM1ZY+3QwUNSyHdW2FoDOqdRxi0WUMB5/i6WyacOCNtUO7Fvd9vwwnPt8MF9bWhgqp25YmlbvHABfEJyfG1gcNj1g43G9ENKFA7PGq5aQjevJxtI/aDETlAUJTBEnbQvICRbd1p1AuaV4wiqvqS/x5YCFHPGI7JCyrdLSRfNAUdXLSZmo651QmizJXctgQxiwcGiQu5yVhhYgkUZzzZgWhr8dqifKiIdF8rP36DW4VCIYlU0FAY394rDChormoMifpxn+uzRz8b0K+5P2QYkloVcuU6C+2HiRM2aO69qWSyMkeJ5GyUvlBTpmmdMvSB1Sj4c5MSWFL6NXNN1QZo4xDn8MUYcZCBTvCKCN1EpJAvDd4LHIJME4gRpXINxCred+ry33367Pffc8+2tt7aIukm2BANhlTarSQUx1cYug5zsWxw5MnQ4XWwSagPTQDXGWrxt+0QsvTYyAsXChpaxDn1XdUAnQbkXtJWrVopuiiLolVdcLuNKxovAkywU2cAEgBhfnBCNsygv1eOP+Zw9rsORukSuS1bItEo7M0FxWXsJLhJUmJLi5tXsDmWyKygg00OWj3XFoQYaqPYNfU5IHCGji1YR414SmPYOHx/w7vNkqo2RJaOGuR/WE/fEvpJxLSSd5848yVhVbyK4/nyeDpoy9nmvgobKBgU17JDoQsCVha76HI2F7sdrVnSNyobzHEZ63cogXzGKPC/3qlo9tbNwC5WMA5/P+//+7/9ePS23b9+hTAe0X+Zt39592su33HJL+9u//VvVvRJcsc5SE8R+QVGXNcpzWGjANDtqPFjTAFTKwNS+BZUTI6AAGtE+jh6VfD33u2z5Mq+xoWF9jgONCc0za54DmnkncAylQxlwaPSVEc2cpUaPeeJayfDn0IhUthzuUuqFUpwMTzIYdjYtaDA5ZUpgAmzADuZJGY3U2ZZt1rOzXmQr66tqfrC/qRWVGm45AqnZSbAn1L5mWHQxaOBF7+8Oax2CDhyc4TTq3dGuOcyR6CaTz2E+yXz0hIsYR8ZXSownLSyUAz5AA4EV6zq1VaxHAkKxPopm3WW6qd2qpvaMZU/Se1L2AIEiB4TuVSWKTvUbZBwDdhKwJxsuKj2Zr2r9wn05+3BCmQE5BuqB6GCc57O8uWs0Vfta6rpqjl7BtmuXPTfKIkO3LiGdOC2yN2pNcFRgEawB5j20sFCjBeBqnA2scj0APdY7+yTBdc4SU/0NxvoEsqPrjAZCcKY/Z70GHJK4jMQ/rOzJ/nAvT4R9RjvatOvzi6JWvWoZG2ezTne1/s50G6xLtl906crgdWd20SYlTCUgjCbupu9mPBX0FItCgY3ETpBwd91TFDENYnhl5/zED9DzFAWMe+eLTAABu5zjAi/jsHKfyYQbQJzS2kvNF5/BuueeqZsXaNWnAiuHsDIlAXFYi9xfGE2y0cVA4R7Uy3DWWCesYttsJhNrh30vB7/sin0R+12MbwIy1tKC+fO1Vo4f7wUqCsaHBuWvKIg5ddIUv9JuYI3BuuFzA4Dx2f2ZqGSutOYqcOY5eT02lGvZue9pLsTJT6Yq7am49wDWSQr0t4tJcJ0MFftE9mO216jr2FxCEAVtZeROWwQt2ZzMRdg/FogZFmgan5K9wnWZU+bZZRO2ielZyzoTIFuBp5gBpYIpW1XrNetJWT00KfporZwvqm0+5tpm1hhjx/nKWcZ7OMtUy1fKm3m20JIz3mIx1DXiq7DGlJ0l2CkF5ChPJxOewE/3WQ3u2eN5zvi6zFeyv/xO4ERl/gWYphSmsug8l7ROSjtDQZjASwPlrDvWh0SOyn8FOMD3WrpsmWnxR492yRjN99iYFa4rq5j7MEvAGhQBfli/BrimfC6TmSUhRfJg7jzTsgsAShCLrVFfVVFbYUScciu7aokXf4jzA7sXwCz2gjnh9/jbyXSKIaREwkw7eOCgBA+JrTgnAC0lmjNr7FNmCKcn2skD+9pbb7zajny8v81MnWpLFs1v8+fMbm16sg2oaSNZwZHKEg62wZGBNjo+0qYHnLmwvSMrQZqZA2mmDUsFk6CRjYIsMo2iT7fjEjAAnQ1CS0BYLSlqANPfSk5nFYVKpbRS0Db2bh4smea0GxBiQXbHnHoMl8RoxKv2e4y4u0hbh1ehUznEwiVWk2MtIiNMqTUJBYsNTDAh+k+lnaNcGadNxrToWJpYqCFlQIJeR0o6fU+UCSoEivezuPh8B1ic41ZIErLUlynNYSCaVKlTioI7cVoGHycj/Yk6pLKku734XXzM33pqWRYXkLCGVLpMIeF6UDBxSLZu2drWb9jQtmx5q32wbZsPJdZAiQHgePo4NCKXDGFoKTYARom5Lqi3kPK+xtoYztTlaF5LnOXMlWeqYb2oPUXxW3HGirZmzZp23nnnttWrVrUli5e0kykkLxnsXIPrEEQS6GpdCFWjt85JC4UQHJKpoW5h7hxldpwdJHPogB+DREZNzrdQLB9uCdiEZkKjKGEEtQCpehwMgsVHJkRNsePobFoOJdEpqkg9Pwc5tLpuZYqrXQfGT0XJOBgohqZ3YIeQ1X7tq47XfZcBVvYCtUToDVVrEDS834lNj784rkEX2R8cwApiC53NOhb3X8I+RmE7deCigQYdZ22nPsQtXmxw1US2nAw5E3Pnqo0I7VJQxyWTLERswQIFXds+2Nb2H9gvJ/ruu+9uf/M3f6M2KbzGBzO0Ldf1JSMhdLOo2NiSfjEEDhzGAqUwgCUcEhzvNM4W5Y1sp6iBBCe91gGsI/bwyNCwEGcFiRVcClQacN2Q6rYq05zxN5XLzqoBKjumOnArC+XXOrOSnlpxcAMEyEGagYaIDTHgZEfbWdc4Zon5EpS7ZgIxpUJHQanVnNl7kdfxWQEMXCdiifDU40XBOZSY2Ck+/BMBYc1v5oM9aHqU7zv2N/PUc8xBzkPLtwMfIS+j+BNVK2bAis9P0BxBAp4v36mRiq2UGmc1vufgZ86xkwlUmEO1U8IWFMXQga2zRwleQs/nHtKuxVkZq+tqX0juHOqla6adZSy7VxRgzjRlo8tWJKstp7D6/HJPuq9q7cQcW4jIWQ7+X1RHVMRLlc9mwYI9mW8MG+An100tuYHIPrZEgWlaC5V5C7ipALWvR1+yxemh1TFkSs3Y8+G+cMqyFRDBWjDCXoJtp1wr1ClsF+2Tz0vmELEd5n/psqWd0JOCC7WkKnp0gUoCoCtLHd9A4iHpDVxANe9PixSvQ1OznOWdcgaoFDzDmEi2Cgea9RDhEq1DMRW8B1UOUqwK/p/5i4MfNlL6mkoCnzOZfq0SPrF9iE4B920/wUwJ1dOV36NezqWay31zH/ZXDMt9oh9yUR+jUK7AVZRh7LiFkBIYBw5gM8h36muplLp1O+mTAiwD+JkuXOriZYtC++M5ZIPwE0ucg3WM/eU+UXH22dsT+eMMZ54SvPeD3RIZqzWUtdkxLoZHlYXhfKNEAvvvVkEogsKAK7+rT5ugq2UsanuCAAdELq/g/rOWuTeeCUYOgAz/CvjRnrRSMf4F96EavQC77LdqG8L+YK3aN3QbEsYy9soU1QldQ2sdEbaidqaFFbaTIJf12gsInWmN/xW2Qtr4RBQJX1fiQPiQ9AekTyVruPPJ6Ulp3zGt0XJehbUh21lsKQWo+FmwGhBto7VO0TWT/UxQJX+89BqkLl207vggEWnqMu/lG0YVF9/f5VPu9ecavwHTgasZvAM3swkVXwDEHDvq3oDFnunPzKG9kTXE9XiGnL/xGRPw82wGx+zP2/77vBSwRvlB9YjW51e9qUSU/rj0rdpSMMd8KcFRfo3YcuNeE4pvPhVldPJ0O/nxgbbt3a3t6JGDqiOcN2dWmz1rtA1QnIp3XwFhGwSBGGwDfQGhHtbiisoSTk1Ot4lTpiEODhFEUvc03ubOX6AbPSY+vINB/kWl0CiUk+dMCA8i56Im3nUrKWgtHnHgUNWKmXbFpuC6LKygU3K0x+nfYwSPyFkHyxC1LEbAMFqZPGUAGfTqV5R+VZbthr5qVMtF4O7dxJ2zKeysgB4e8wYslFELoeoHuEYcuyz0IIj8jWsaRYROMyp6GoeT6GWiBrmFAeOUmgjzs03B4xmV6ao6Eu6NTCH3IAeplCWF+nVNyU3lkZLR4EDPsFRLEBcXo5LpWkTNtProzWk7tm1rTz/zbNuw8aX26muvtT179rqeTA6UjYWoE/D8QZJ1yI22SYRVhIg5ExBEWIiv+srMliNPfR9j4Fo29z+SaM/YWFuzek0744wVXbYNQ7d8xfK2YvnyLkPG5lXLhwkch1kayyh6xVFMX64cIEJn1JuJDK3RLxz8CC6EDqRAR608XAfAsyVYFITQX//KBq+gjL9h8DEuzow11YgZ/bGSJ9dODSGHUYeCFX1Y8t1Dpnbw+gR0qfXSGhf90pTHGFcoLxF/ScY7qp5ksSQIUJSWjAfIeuouGLO0jwCpTuYvKpscQDgsBAWs2TieqclKLQVjkLoWUaSr9UKULpMdo5Eu40b2xOvOTk5qeB5++OH2T//0T+3dd9/V561evbqTw6Z1CuvpsssuU/3g/d+5XywAjHv/4ZK2Ix3YUIcRY6kawap7jTPCWmR9koHkM+MwMkeuMTX4waEC7VCAV3PzdcwW4xrBhah2huJl6rHpgVxPczBmVDD0S+wW4ATXSOaUNZDMKc6HnRL3cFOWQJRw6m1QiwNwSBBoKo2EjuJsVE0ENYwcckaKHeCqV1KpJ6d2m395MMaFsYiUO2PMHuZ+MO6ukXRwoP1SfTBdFN+z66ZUQ4GxBHTaJPSCdgtS8cX9GeQbUuYkTcStkEt9qxXdVK9YiqEJlAQKKIB3EJbeeIx9guWkRJP5CsNDQUdX64W9giLsfnM67KXO7CAd28HvrKzs+vHYHPZmXt/V9Kr+o8BL9reGoShPJcagtcb5XABZ1oGFJVwD6ODJDiZjZHVHaJ6mkAphHzfCrr2FU1EBTqi1UfwUkwDHHOaOssAVDJQcvMFKi+EwJ3w2gR2ZJmeNbf91Lkf0rGqqE4RHoQ97EFEqiYtorN3Xt8t2IjBWoK3AVqmSe0wEyA24ppb2Q9jJlWeuNIUeB1/20I3V098xtHrWDX9UlqGykmoQrv1oiiPvV0BYTnDWNc/OGgtgyd61OJEzNOozeXqiIdmvXne6h9PK1KjOqpzBZAmSjQlQgA3l2t5DFg1T1q8cVNmDo8cUBGSNC5Duoxg6+HYWSYE5wRlgJn0JCR5Kkj89B2Wby1cQk6P6S+rcqaCI63OuYMPcTN3CeWJFlBp0KOT8PSJwfL7VLL0fun651Qapy9ZW1kW1npXxwVfhHOd3CxctLNaQs3dRtCWAJttjhpNrQwOmWqExwmE+56VnQcaM0prJSWfFmWNRhd1iJOJeqdlSFiiN28tuhFpqRd4JM8dQ2exjfSmvPNDE5GKuAAqSwTVjxj3ukm1Mti1jolYCKn8a7to7uUTH/qhZKeUzlj0RPRracQkKyVcsOq18AbWbCUhoQRnWdvpzm/VjZz89LGVr2HPFfmLPGHQwzb/L/pEIKfEUBSrQMss/4nzg+aFCKis624AJ+8Zr0zX4UmEunzQ1lQEGFYxVqZl7lec86/nJ8esd4PXKK2hLxT1FLJHPTHa0Y0PMTMsHwg8B0MePoLaUM56zCDYK9sRgrv0u126bZWUWFyVZlIdY4Vo+tJh59GQ3A4p1kbn13A9oHANAZS3idyZRkASK6qBJKBVjMMBbwMJ/U0D4/jtb2sljH9Mwos0aG2qzcCSJ+LXpaShPDaHrAvlncHSwzQw6c+YaAdYJN+QMYWoIaUo/rD4589SGQjz9EpUh+DGP3Ag5X0y4aBylKuhI2sdxCo9THxWp/NCIkkUENRS/uXrmSFmLAxQBj+L0a2CViodzbg6y+3kZ7YpIgBAYspq0FSi0i95OqdXp37DJJCqroHpGU+R0QOG868DtE6yo/88Bplq6akNBBpLXkuHiX9FrK+6OMmi/I5qMUoJhNhFGKBSBBJ1B4+Nc25HnkDOKHkqkuNIq2g8aaBSbxZtAASeIcdi7d5+yhdt2bG+/+MW/tPXr1+t37k9nhUAF5JOmFg2PENRWfRxZ6MpE2UGZLQeeWq/LL7+sLV68pEONjLy6WJ3AX0jT+Oy2ePEirY6jKDVNOYADzeGz1EC1eqVZEex027//gByHOGOMRUAI1kTQ+lAUcEosuW+uNutd6FrJ+dthMVgQNCZjaefXyrVuLI3kPD2hLE0cpGjhokUKLjm8JN6AOmCtu1B3kg1gzizD7vpAHy7OCrJ+3JvNKlSiylX7FA4qaI3cizIXKHjWocN7oAcnWAzdFYcOZya0WPahnULXRdopMJjDnsGQpq7IdDqjnRhd1qPq2GpMnHhHyc3AjMcsza+dkcZx4l8ODMaHNYexJRv92KOPtt/97nftueee65wighICJ4Rk+Pmcc85pX/nKV9pnP/vZdskll8hAS8yq5lzILapkFRhEjVCBCOvouCmaEeHg7yDS3Me+vXvV0kCtb2o85UCpab3bH6QukveZumTwQCptJXyU7FyCaKOyBqWyx5WRKYdCzZJFZzaw5uyXD2LTJqlNLaefwLvEZ8yeYM31REB8TUuLe084643NPHjwUK9xLkJZEvhxzQ/riPUZNgbPT/ZVmf6q/+QeRJuttiayPYWCsmq6oKscUwFbPgVsNysYkGNd3zhuYVfoXvoEOMgYwFxQH9uxMTlbOYwPHTJFmDkN/TuZb/egM3vB9eKuxYl4VC8j7yyqkP7TbtUgmlTVLUvVteYir2N9i66DrS+pd+yHFYIdBDAufAWgCVrN9cl0C0CrnnymSDpbK0CtPlsteI4d62wpZ4mk0AdKvKfYH/1nLH/js+MoJxBLv1MHN6aex+nl8/i7nMO6b48bzqYDJfZ47CG0fp8bvL4X9Oc8ckBraj37IuUdCZwDqgW8tAiR6ybjM8TxcZA8rTWuXoo49Xv2aKyWLV1q4YUKYtiH7llnNoazla4fSvP3OJ/WHXC7IY1RUatdw53M3lAJfVXNWmUVeS/XJisrkEvAQ09cJkqEGo/awwK9VJ9uqmEAFikus7/VrsMOt+jURfsX4EPbC/VtthCT7Afsn1K21toGOKddRQmM+fyNenoFZ+qr6+dVDWHVEeNTOTvjmjWB9UNDOnuZG0qGUntLkJjehWpzRL1zgY1qZVCfEaomf0s2M30TDRBaN6E/4yMKeznbqvOtQFAsiGKDsfYIohk/9lvaMYSG6gyVRWDwK06fMlBFL1k+k7KCqHjjw0YsqYhlVaePUKLB4JQ5sVfNPnDP5/TrlG9Za0hlL6IvOhMV9lcyfPxd7KICcy2Qc1zPwvMtXrRIa4Hxx65hK1hrBCjYPoIbzkxsdloQ6HxF8bwSLQGVwrzhJqSQW2tc7KkCd+wLWhk/No5nxi9KH9CIvyhAydj2tWDr/DL2moKi3ty6vcWJzv8WMFM08i5xkhY1EToqurbW80nXHlMSxFgJfCkgzIwLZ98NfpUoDSrPk5MdbTcAPM/I/WHbPR+83kJQyrqW6nIAG/YO6wtqHMGsgJ5i8yhzO249Ad7rzDTj6L2CfyUBr1JNNa2ZntQGPwTQERCSoKjaKZd4ueSI68eOqbSnFHOZ4vixqSX4dAHh1Ol24uD+9s7Wze30iSNtbGRA36PDgxKVETNd6UiCQdcQtuGZNjA80GaGrCaqetEKCAkKSSrysDNC8QiG4MLPVrYQYRnVD5KFUePfoU51LZG7AsJq+BraQFQ0GdBkxFhgKr6toFLy7dxPceFFc0RdrIyinBAdYm6Amv4woKqpw4qTEqPMe0J3YUPLUYb/XChEshuhFGnDlZMifnzUSe0319wUsaJOJ6GmhfIl46O6CcQpOKCqPqGHJJuHr4OsCv/tQLl2xI4X2TerTgbVinKm6CN1iAitUS2BaU1Jo3NdZZiq9lFOTBmlBE8sdNUytqYsJI3c/+Ef/qH9/qmn2sEDh7T41ZC1kF1whRnRunqZQ5zrFcuXtVWrVpt7PX9BW7duXbvoootUB5Zm1wQDHW+deptStQTVCg0w8vkS7KgscTYOfkAQUDkdZEOqvtPIPI6z68VEPRNiWWtlwFLHBKu8jlrYbEKeP85RZPcjqOC6qx4Nxul+U3PlCITqPDHZqeLxN+ZV9Eo5nUacg+IrwCv0KVSROE2ifXA4i15ZNNi+gvMgxaFpiNJYrVpwoiKUpCC2MhEEZFH/k0NdtKNkmwNwsHa4z1BUWO6ip1VrGCiOGDoHQw4hfYibXpv95gyAW3nwfK7DM20CuW7+n8zc+vUvtp/85AHRRHft+rAtXLhIeyXONIf5Zz7zmXbzzTe3L3/pS+2888/Xs7p2jKyenViMewxnxjmHhpDvE8fteESJF3W5eb4P6GiuQ4ZC6AbJAohKgayjgEg5zYep0d/IT5sG6ENiQOOvLG3VRWRdcZ3QaIIGJosQqlcOOWUnigKXYCnOugS2+iiIBqxcq6GeeUUjZK9xsAFKuYeYafaqoym6KEJIobmwBtiHADO8xuvbGSTbM9f82BGhkbYDFVMXS9hGrTQ8DgHRXGPioDJiEWJ5lFhMlO0YexzGCPVoP5TKnrMABnDSlgK7vGzZUs9H1QN1GcByKHtBhnuKBajMuIc50AuGrAKKI8u9iJZcrTz617ZBI4ApA1euSXHmK8EG4+VWNidVA5IG5wpgT5/qRGSUkak6M9Br9WCrYCm0f65FPbBAjcp8Mw1ysOs+Ak5gy8SQKUeDuY8zpnWH4qvKHtyIOvOpwEBK4raFth9pcG0avJyhPqZClACjAgsNm9eAtPf38EqQFnEmOY2ldsq9Rhgj2dX0tVS9colpBFgSot5XPx36F+snwbocuhIWU0lGraWoP6tXqoIHQGI/VyiBnwQByWYwzg7+2A+x03L0qtUAz+JAwvuQ30e4LmCea4Jw7t1WK43asaGcZelDl96W1C+xXyIaxXXcYsLApZlSxRQpp1N07OplGJYGez7BJ/emTIOewz4Wv1NGJBl1MSN6Z6XXuEE+i2yg7wD457rSZOajACs/rLL+3hvO3BmscSCehu1RiVcZUM0XYLDPCoNNUgKeNWbKcQkYKSN71KrWtmsOamM/OK9ST+2yEftBXNRUyzyL9yv3IzsotdjUneIzni56Z+paKwM8MiJg1HXOZqvZPzW9HH8nGS6BiQJ1emcp+4Ox4Rr4yLzHOgsG1mX/C0Bi/sWqQoGa9Sr74cQGz42NcEBxvGuZ4npC+1qpDQ/biLkLMBWf1eCD16Qp+1a+Z0B8rpeKvToDeF5iW838qIxi1c0moE+2i/lKxlsAdAlHRsHV9n1ae1GsP5XwnNSccz8OX/zZfHXnLfNW/QrdQ9DaERKOKbq+7YU1N9wqI0JYZsmkX7STLi6xSXlAL6PnGtfYfJ/1zAfMOQskMQZKcuieacfhMrgkGiwCxfxakTgCQzyTmFLUIVbrjWRTQ0Vl/OxTDXwayijpvNPt2IG97a03X22Tp463uXNG29jwQBsFnSJDaAKigsGBLiBsoo3ODJGdSPNPjBwIr7+Hh0E9htQLUIIzEsxwGwq1izjlQnqhWJEcF9XFmRtoUQx4GjWmfqlfvjb1KAmA5ORJwMI1AoxgUKpkV5iQoP1xvuPIO5i0YQ5NIyhbPxqpwS4EPuIkvC7OLwuLwxHxEq4ZxJTFlQWfDZVgVZmlqldw4TdfJc+FBkMAACAASURBVBpTmQGrrIFI+tB2baSDF+5XRfqz53RKU1lQ3IvUsubOdZ3eUZpNE3BCnxkRYg41z8ihedVBz3QIFaqn7Eqh0Dos6NFTGYmtW99uL774Yvvv//3/ay9t2FB9mjwHaftBHeDEacQeDinIIEj4zLXXtptvubndeeedalMhmef586zepZ4wRql4LpwONg3UHDVwL2WmpUuX6hk4CPsbXauP4OEjnVgNiqZQ7XhtDkargJF1gN5oGpU3UI/ySVArCo7qC+0IdCjYAE1lnUUSDaLaSsgppIdNFfJzOE2pAbY3PZ+Bc8G11HNKNCrLGmPolamkBqEahneZu6oRU8auaK2ufbToBNek3sfBohvQ+qvXYFj/V30ZE9yHpsizQMVhfFljUFlVp4iTCtJasv2ACMyT6FdqpN0TMLBIivvlEDh8fOiQ9mTEnhgb1g7Px7Mr0ESavRTdcA537fpI6q3MJ6gn9IzUijzym9+03zzySHvkkUdEteB6zClrWdTWUp771r/7VvvKV7/SLrvsch2g0D3IBom6jLEnYC8aG2PCNbhHSbIXXSyOvwM51yGnqbFVOx38OMB00MdXqHrsMzmu5bxasc+on1TSKgvP2tZYHDuqrBDzAcgihH1qqq1YvqLNV3sE0864n9R9LV60WI4Jc+YgrJdZFJWuWAk409xvMhFWFjWdO+MStVfXozgj5oOKDIbrhpw5d72La5dcF+55ha5mtVieLTXdcgTK1isoGkC4q0RUqvl0D/hIFs5CSs6yAC4awbeDWC0Oup51PcGFqFhiLzvaE05dBYZyDKohNs/oei4O+MmumTfIN84O5xCBOmtHgEtRPLPnEuyxp+NoL1myVMGx23xYjdqK2abjh0mQ10euvb+flNBoekhSOyiHdbRo+BPKlMcJz/mU1hL8v/c0dZ9Gt70upuXoKoMGywP6G/TBcnK7FgzDtiMa73ImGG/2sZzsKlvwc9tGJsuWYJJfsUbCXgjIKgEw6lxK8IhzCycTmw+1j7N6z949sgvKukj2f472A2eqhRbozTnlc74UiXlmPVfUjIsBgT3VuUj2FVtcGgRRIsV+YscAvdh7vF+gcglpWS3S9Futoyk7aylvYG7Zr9gtbEcAS2yhMlzFYumCuDTFLZoh73dLmfnaT+xP1wuaISIQctYsnS+pDWRt87NAnqJDMz88G+c6NnrxkiUWoFH7Bo+Ty3FYo26twPOm2X3UPVkL8kFg9iCyNzZLZxrX6WqTEPWi9+OpU86glQo7tE3VO6p+3n6Y2mcVXREbwrhwLthOOphkrTkYTnmGgSQlAKTN4HXUa0tg8MftlcyGoX7LgWpThgj7p7rIWoOq6RqfrWyMQIfDRxx4VwDFtZgjzlS1bal2GyqHKAqgWS8TrovHvg/bbqifquba9XJiE6hMw8r0fLFmfQ64MTx9bBlrlVQU7TegH7YDNgNjm8CM9wWE6T9zBNJJpb7XBiaZd+6bZ2J9c2ZxLgaUC6CCvyVBlCNHOkpi125nfLwD2BK0ReAofnOA3PwbxoB82WL7qdd2gd/u4c25YpAuGe28Lz42f2Pew8Rgf7BOREuugCmvjRqqbEC1WQhw4Syb7VTsY9g1YhJp7bgFSQAP7D22KL63z3wDmcp0AWhWLSm+g+IJ9X52CQG2AZvDWrIfQBbVdXxS8S9gg/tRprXGyaCj/TT7ptg7g19JFkW0Umd/sami1hw9CdfbA857/cnPKR/wU2QIKyA8uLdtfv3VNnn6WJs3Z6zNGhlso9WDEJVR1EIJDckSkuUjOzg0NqQMYRE59RoVQk77e2yUdPeIVEYRl8HATU46ksc4xKkOOspAeELhoZujm4jcBw2ZQTtTTLBVdXwQ9Fze8nQlcOOeKEGaukVXktLq1VP1WDlUlX2srJ0CN0n9h7JqARpTH6r5dzU91Qboa8Yp9b6ZJm57KBoR9xDfuiZUxiPy2YUS51k6MZCqSYoojg1ZZIFN+cliFiWl/xkqdcv9YdhRAsOBdpBsAQNlo2hYO2b1SZ47C1XoS7dEPdUKlvivGmBysOzdu1/BIKqjf/jDH9qHH+4STTgZUTmCpTg3NQV96GS78KLzRQu9+ebPtUsvvbStOWuN6Q1FUU2WQCqxJ9z4232hevLOZDA4mFj4jIFee9JULuaWxrzUlu3du0coORkmgvQLLrhADjbzkxqnoElBx4OAq9dLIYgYAtMgi3tf9TvQPDkoOOx0ABY1yCpxrjsQIq4m5z1xHtV1IZNeVAQFFsqYj3r9F405wgChDOsgpCGxDlXXtqgtiq2iqXiiZ1kwxF8ECQ4UbIRcl8RXF7CUg8Hh5x5WdoC0/6omR45eqaFhPNMOhuCkfx8pM1TUCTkf5cA402JJ/NC2WG9BDsm+ExBC/WMfha6H0aUn5ebNb7Ynnni8vfrqq23P3r3d+rUEthH78y+4QH0sb/7c59oVV1xZ9QhGWc1w9Rq2wlypoRY9VQFOH/qfw451L4eyVJAVGNQBJFCmbMXkhJ0ZFaorM+YDkd9Zra7XPNg1Fr26Os0H9zHPNQ1RwAXxNK3bAVrXHFi2j36W1NZWC4baH6jxei068BQI4VyU5Z3UYNgHnR0go6Hduhdg4RoW12ZZHfbkSbJ2NHuueuSRka4e0u1r7AwpYEB9mdoSKNVZh3U4+QCMIFl3YnWHKHuux/RgfTizGiESO4WmDQrEK/qe17afN3PCZxGMcE8R0NBeKnver6aZII51z/qWOIAyKsfrrDPlP428FRzrGa2Ih20gAwnYlf/P/mbvCywR1bW7nPdj1bHrnCqn3IGVxw7bk/VnkZ8hgWV+vYHUCE7E1sbZUH3N4JACQvaHVTvdbmVeZeYAZQxsDOp1HU201v3BQ4e6cgFlEuXwlzR97SmZn1IBR7SIuQmNM5kwjIKl+7EjMxJZwldAtAsbqiCjKG1yoBWUzLYtLCBOqtVFqzRZPSbOe9r1mbZzzA9riXoyaxfQCsT7mOtFuVVgl8YJYK53vhoQ6Z2VUQSWY152grESRVdnlO0/60DnVl/WNU6wgO6y9QawRxRUEBDquUo4hTXG2lRgPQBrZEy+Ez3lEsz0AyMoHDN+zB/nByPDWaJeoaWgi71zu4JJZ3bwZcr+RpcgfknuHV9NLXAEKrp9gwOrwxbhGB6SkqEAToJ5nXN2SoerbxuvzzmgM7YCwgSc/D3gWuj83F/OG62lavoecTwCehgVlIewrrhvgEPGRH03lf23aqn6xAJCTkxUWUaxrABcJM5GK7Fq91C+Cs/PHGBn4le4zYIVZ7EP/E3Ko3W2y5J1ta7OkLF+OK+dRTStn+BCqpTFEHGgM9Y1pme8beO81+Tn6Vx3bz8B0uVX8Xw8e/aHg3KeqxhalXV1/Z/3BGNJGQfXE323lKX7M6bJKGav2U6Z9p+AkznP3IZWnp6cAfPT/zD3E2q86M6iGdtX7/dvUlbBnsk4RN1cJWbllypL2ymVe1/5fLfPmUy2kkZR91Vgau0H19h7z3I/9k2sEpy6v179uBvHi61SYEWUVcO6s99ue+Tkj1tL+PkojzFYjpAU9gGfJKC8/Sy3dGL+A8rze7Xq4Ju+2n36DHyOg1KXVbAnuRd+Zu8zVk7KzPxbMoT72uY3XmmTp4+3eXNG26zRoTY24qb0gxW5zswQaeI0DCg7ODxr5BMBoU/8wTY9SfoTFB30xM3oCQ5w9k+cPO2BqNqTLnmhRWqnUH1CJMbgQnxe40mvWkVHRN1G6lF7ev08HNAUz72Kh40Uu9gfxDUCBUK/qomkNlGQZ5ygcjTS74WFIcqo6sxcvGzHxt8gZ6S3rT7oVg9cL8Y7h6MOJlC+ov/JYSrnJLLCWhw4aX3XV9CZ/j7VEJPfBR2VImgZGS2E+uI5OFh9KFoRKmhRnGPGK8Fkgj5wAPOxXZPJ8wU9duA80N577/32/PPPt9///qn2wgsvCH1Tw+9SX80h4kJ90H5QwTntnq98uX3x7rvb9TdcLwRYToq3oVHgatYaSXZBEqJVjAkhJ6AATd63b7/QGGiEO3Zs1884HMzNR7s+aq+8+qp6x0mUZ3RMgjNXXX11u+iiC9XrcO3Za9uq1asULLpOwahykJagY6GB4RhKDKkaZvN7DjoL8tgJZ1ySEeGgxBBy2MQghdOeYm0Zo3IwlBEv4Z3U3MTBxtENcqaWBxVkuHaQHjTHTV+sQyR7wwBC0Qa6Wt1C8UvRVk7kUKGewyOdnL+uIXClqrvqUNHvQUC9DD7x1dFtpeBr9DqNc1ULO9CUFUgmns9lnBlz7p2/RZmLC7NmySrQE/PRxx5tG156SX14EBsKvRJHCMROiqJ33d2+//0/b2eeeaacI/Yjc6baMjlBKJhV0CAaiANj0GU+X5mIPnq0jGvVOfejmdkvzDXjTm10soUYb1OKhsQc4Pfsv2RekjlTlrQo0BhwDL5oVWpU7/YJUtIsGk4YCdp/Fcz1xDYMWDmIZkydTfBe7/V5lEMhBTjTSVifcrLymVCL0vhe7Xhmd9lBKZhNWPDADaAH5My6RYnrrEyFho5pYMKUUhfWm4XAeEx3QVp6fkH50loZGbGMvShYFoRxBtqBEWcJh7ZBLGcTWfsBQAx29Owyc6ssILL4yhw4y2j0dUDOc3qomVZLzzdnDbDhUeXjeZLtkj2dO0e2Ks9jxLso0EUNst0zrSd1PgIJ++r/eJ9Fkkp0ZdCOA2NsaX8LgiWI54zBuWBPuA+m3aOcp13s3TcGVkWdq3V67Jhrexln+sXiDFI/LFpSa1qDPDvOCY4Mc4niIs/gnsCmOY9U7WDOqThVzsCbUkcQkwwb5wd3ydmnYLyU8YYGrBYux/JYgUdFRZSDVfcgUCP0pz414M4x7gA270M7ZF5ni5cs7va0BYwARKb1rOm7y33p+gk26zPUY5UsY4lhaF7IKFbZRdaSAyln5AgSkoULSBggWKwEtU1y8BLKOmuPecfWQmvUvpwzp8tUk+UiaNy9e4/VlotmyHrgbx8fPqyzTnVkVadIhtGtuWAzWFU54yVHm3YrCuJsB9nDyazYqDug4VksumTH01nDXgaDceT5+Qx+z31GhAeRFl4fgE8gDtnLUm0NoK1yl1L7JsAO/c6ZS1M22TcZN+y6MrslimPHmbq6T7Zb6mxiqWKyp3yu9c7Ezo4V0yF+G3POGOFTYOc0IhWYusbM2hReU9g3g76y19UDMvOr4FY1kRaU4Q3YkLSRYT67ZIPaLfTanMlGFCNKQGOt7QSSYmNUooE97nKXokgWVTrgpspYKtASSFGK6fydueYrgBB/T0CacQsA4jIaSguOtX379nV7hAw1X9Ed4JqytUXHdEnCbAUvjE3KegR2VgJG/l7tpX6aN9fl9aoprp6CzIdAm7BHip0SAIbzIX49n8frAhhxPeaYz3AbJvv4/krCyz+7FZVLApI4ULmCVGLdmg0Dyh5mjYpNhoZC0awdbKImP94pijN2nE1kLHNdgkTG5sD+/RWrWJiMDCGvtRr/kc4GqFyF/rY0rT9wQHYuNHb8EJ5V9/B/VxklQzghyujmN5whnEuGcHSwzaqAUGQx6gJncHQJklqbGXYfwhn5ofEITRUlGDx9atICBBwAMwNtSAfDbEXDJ07YcZJCWKVM2YzK5Mk5da0XBibOF5MpXngdCEZAizZZ9UfJxGVT6MBhgw1bmZNFgAGX41KF3fQrY0NLTvaYi3BDgczhFadVQaaC20IXQIXoAYUDBLo76QMW9DcotBZu0cPSuNpIj1O+cU7DP2YSgwL7IHQmI46fxoD6NZQiq/+ZA0c7f3KMOEj65LHDjZaTXhuGWQsPmVpP97SpeoC+ejU2nKkiOD3eCAROrk0kJT3cnnnm2fZ3f/d37c03N7edOz/sqI/cE453Jx9eCOi6dZe0L9z5+XbrLTe3K6683On3kgtXQewgTpupAc7iusWD6EEgdqOjbffuj9rWrVvbhg0b1AeR+0MRESEbO7/OPOj3h6CnVr0LyNboaFu0cKHodwQPl61b166+5up26623SrHUmUY7eaEBMJ44QqzLoFp/HBASqOEkioYFhbIUplL3IRQswZhUFUtCOtmAKtwPco1zwNzn0I/kNmuHuRKKXkYz1w1wkR0ZhD68dZk1Gd1PijvI6FcdrmXPoeqYVslzR/2vC2iVncfxN+XSilkGU2JMGTsVwKvOyRL92ASyXVFYVFBSzrfq7iqoZo7JXDAWr732WnvllZfbxo2b2rZtH6heEMqwZcudqeceMMAE97fddptABqjIrmey1DpDb2fDWQ3XUkxrH1DXyrPhfPFa5jiACdfQ3xB0qBqeOJu6btUlC03l/hWMeZ0K/e2roYN2SMZ644YNQvItboPtc8NjQCqpq/XZNM3Z9HS78MKLlNk+++yzlU3x4edjK5lfsRconh8eVgAVehFy7BK5GvXcYj9Yf3L8Cpk1fdXodeyZbXIaCjO3UD3droe5itJkVNVspw2GgH6yj3NQdQEh/TJF2zUdki/t8QB21YewJ25gyn0aaWOEuSdRm+aaRq7MpWqpeu1xvNViO62KbNCBxuOmxMlB0ziQjYRKSYCc1hN2FnmPxG0mp5R9CCVIFNDY59qHPJOky8sZw16GRhm7H3EUnld9cSWIUT1noVYVtZQAyei7MwGmqtph6gdQHNR6jEQH7hPIEkOj1PR4XfamVegiRFW04XKSmCecNTnIdT3ey7ni4MpURNHGxJYxes098LqoaTK3PD9zpPZNAhis7oltU+N1BZ1h5bimGNtGMGAnzf343KrG/oGdK9YyNXI+070HzOToFDHLgWZNEDBBj+NzVb5Ra5RnCDofe6p/S8Qu9tKArSm/KaEgeMQfSWaG/a/7qFYRLD/uj+fM2JhyaMEd7tP1eQZAQ+NOduXQxyiDW+FRdhXWFLoKrOECT3mP6KMjI23J4sX6GUcyYjTMpRxhArUCbRxUm9KuoH9wSIBZ2rcoI1t9PmkdJnG/yP+rT61tSPyiAL7MrQDCagGQwILxsbKzwansicwj95dgRzatgF/ddznmrGE+D3tCJluK4+PjXfkCZ6tqvYo2zPPFuQ7zLAFGXhNaO/fLWcccqM3QdBNlkHWRzDBjHkVZsv9kPXkut5uq8hHa3BBwwjqpFkH4nrCQUu9oCqT3wvCwFXvZ/8lOap1XHbdrck2Vlw0q9kG/D5f1mbNXtlsiiPSCNJMntgLbRCBGcO5AxZnclKKojcUfBYSxXRFIYY2YhuqzkP2bXt+muPY0CdivYltUyU8YNrkPidUdh3XhUg2tG7QtykcNM4h5kM9SACNBpfzkWpPdmikRNhZ3f1Dp89ilDfyb2ux+QSPrXHAuAvIwB4xbX3KoAFb8GZ5pfDa1nbbH8Xks/OTAk3nA37FNLhpx1faHBhwmCuMhO1n6Bxo3JRhc82kxH38noOdvCrILFLJ+gcce2jjnmGxoBavsqX9jQJgMYQWEY4NtrCijHP8DoYzOQCBtCgQHoYwqTnNGhOwgP4Meo9Y0NjquQBARmaGhkTaqxs5kONgw5suDaCU40UIvNNmSrm7sqL/L0Hiilb4ubn+XASlnO7L+qdfI4c7rQr8LWoBDoLoj0RxOiTvOYDogdMATZyUZNRVBVw1iKAJsCtdQFX2nqKMYXDY7i1lUiArIslhzeLgROvSKoWpm2WssGupB115CojzTQg8ZnKTS+zc9Cy2L0sHWoKktZYxEd6jeL7xPB1r1yIsKkxy7SPNWHZuNGII646JE8Rpofb/+9a/bf/kv/1UZOrIHKnivxeu6tJGSVCZLOdo+f8ft7bvf+0674ILz2vLly3SAiYJJ3UQpXHXOuqiQRqPZ+Go2ffjj9sbrb7Tn//AHBQrvvPOO5fXJ6Jw4rvkjmKBdBQG/hGCCJosuclQIq0UYjrXzzzu/XXvtte3b//7b7ZKLL+noOwpcCs1LX8wIvYSukWbCOEsydFLANI3NdAtQK68Z1f0U9dJBv2sSutrAUvbCIPKcUHuDjFrxCuqI27P4EHM/v9QGdrW1dXgZkbPDFhEC1owNXvoAOqPZHziGSsprmDs1kCWjrQC5euUU/YE5m5jy9VRLUvW7dl6n28eHDutv0HVSmxCFVRw/8+AnPqHAyyHKumbsofo++uijAh02bHjJTmj1ItMYiCZqh5Cg/sbP3tjuvOtOBU3QLnGqCMyDKHNP/raTieMgQYcCaDCicq7pC1YiT4gT8bmyC4XCBbTJgRzHVA3Eq29UsmXYoA8/3Nl27NzZPty5s73x5ptt/YvrFRCSbTb7wcFKgB85oKXaGjEbqNU33nhTu+KKyxW0vP/B+wZNqn2Os82wH+zoJcOF44PzIRsoB9riQdhUDiExL2Zcz8JhC0higImgz4GbWxhQA0oWkV5c1IEBoLm+V/VGZTO5N4Kd0LnITii72pdhTpuPbv12NY8OxmJ7nA0y6u7sX/WIRBlO/apK9bQYJjh17NvYSx+ghuPV57VoggEoQrGyDU5Q7vXH7wh4I7bD3qGNhRkBMBAcoATFZu/z/4AVybZYpGXIoEDV2qVMgeeJ09EDaLSi9KwBcQxsmhKU+7eT6Ax/UHfWkoUKyKKaxSIacAUNbvnQ4+T0xH681viyuqyDMTXcriBHgZ6ctwHZfu7DqP+05jWUNeaHc5DP4mdot9gPOzAWkJNzW04QomRy9KCDRv1QEv8WtbCoiOl4Ab2SbeDvyShw7/EF4jxFCp/7YSyxATjrEk4qKpnOtBIfyjP0bETVDlUwnmfurl81scqwUd944oQB6wrINX/Y3zB9pukJ7NdpLVcfOu6de4zQV4JrMg6phXY7GEv9GwA2pZXrUG/G2qaVRWjH/VlUs4rc2zjXMXuq9poUg5G8t+qoeinPtjiX1nYF3oBuYp6UAEc/Fc9sC+zXTBcUKjuTbE9lBBl79mzqyxVkd8rCzsdkTgPss+4IWAGBYR/x/1dfdVU759xzNZYC+dK3sNYlY5qAcGDAaz7ZN7FsCkyUX8FZUP0bmS9AGs4qbobzwzbKZw3XQGtBgfSQQRhTSQuIkS/oZwhYoP6FasHmmlzOI4BB4FT8oblzZut8DF0295qAKNlUl1qZuswaSwCXfcE6JtjLHhTYpdIV+m1OKhBKJioK7/218rEBsT3ZD2oRUowpnlfBZ4GmoUkSwOBPsceo1bcImAOwnh2roBY6Y9XHpqWEW7DQt9KZ/YBcWaP8v777suLSIZFSreenu9+ibNvOem34PHQQzz3L7nOuVUlVl5lTZjWfj29sld/U4pE4AiyGncL4C1Cu3qHpk8zajkIpayP9JJNA4W/YQbetKYaOkh0GRqIpwfMm2HQwaIZkQLF+cCwBb9hqzH3UfDl3zACgp3xgr87k/9EPM8kQ9iijiMrMSkCoroMEhLwPNJzwcNCBIG0nVEOIs+FgkJ8TEOLYoUiKyigqpZLtHWIwHGwgKLDzww/1s1V17OhiGK02abl5URq7b6OaqCT0L5zU1MSIJdMURcegOKlvwHkhres6GJAoOOferMk8mkZmWkEO8xz07Hopds00CWtgSAg0EDBhYUANIyhR8XAVPqvnVQWNLCImT7x5kHYKtcfGGgXFKchPXxcWQgK3OALcJw4Bi6xDsevg5JpBE4XYVa8jXidHvWoSy/UwVVW0WvOobZCcUYn7IPGeEt/gc6F48lpqBh955DftwQcfNBIy6MbH4k0XMsr1vInmtMsuW9e+/Cdfat/61v/bMNRpJAv6z/utampESNRY0cpIk4+3Pbv3KPh7/vnn2iuvvKKgUIIN1IRQM1J0hNWrV0md9Prrrm+XrlvXzj77LDlvSOFzb9tpV/D4Y23Tppfbli3vtLGxIQUQ3/nO/e2mm25UlsnF91bjSg0hByWGTmtopsALl6PpoMLQWDDCtSQ5sMlQshlDAQNAMHKPg2DqUIAGzS8SxwSLRStOAbeQbLVdALAYb4cOHrQYTWXLWcehefH7KBCa4mPj7OaqFocwNcL0H/fwtAMYQ4PBJODtLySPLHPQXdaXHLMBF/er91plBghUIrvN3KThbIISKeJ1bU5Ms+MgZt8A1Kxf/1J75uln2q8e/lXbvPmtdvjwIY2/MyrODODEMK6ICv3Zn/1Zu+vuu9uqlSu1fiKk4UPcAIbQ01JaC310TrVvAKByPa8zdjhf3I/owGQ0KtunQ6oAKaGs6r8U5TTXBHc9qkSZnVafxF/96ldtx/YdEsrB2Yu6JOshBzUHK/OarGRQQfbQTZ/7XPvcTTe16667ru3YsaP9809+okAJ5426WNUXnaae1uDDZZdf3i655OJ27rnndTURiNSkLQ2BsBkS0Ekm24GDB7SPJEwkBNzjZZs82EaGOFR79QiixIHYV/F8/7zLgaqaIO6HL2cm7IjGbrFmFDhAeVONxHgbVJ/TmXYaeylhFYtluRWAAYEc/r3MtymTQXCDmMduxkbGscDW8pyqYy8RD2wz74+asDM/bn7Nhg390eqo3ieyoaU8vXTZMq0RU5d6oEOYL5wRbuVjSq8DTouX2UHv1fcGcEgvQfap+1VZHTLOjcopqs4pn6OTugSOzAKpzyl11mQHrNLnMzc9AhHcwuFN0Jo5419qsBV4zJ/voGDAVG72YMThOEf91aPj9meAemfVlNakRM4+9pmpGiuEroaHVCvDHCvgLVqkGQYWWDE92Znw9PqNo8/n9StjqhWR2j4Z/BqsJu78zO/dK9R0K9a8lRKLblotD/g747Z/n0WuQqFnHnwmmCnxyTlwbZoDQlgIFr1J/2Lsq0RJkgEpsKp/zSYoSNsEAnbbQIuZ4JtgT7AbzBFj5tYNljNX5rlohLkPZS6jwi5Qw0wc9fZVM24zcQIKswdxXgE6LCLnTITo3OVsBmxWzR7S+1V76/YkNBx3cIsdYc55P8+vtVpBp89MzwmfB2BG6yAYFa+9/np75plnGjWSPON/+s//ud379a+3A4Bq1NKX7eQyRwAAIABJREFUanOEZ5JVM40TUTI3m3dLEZ8BZj319jH3sWDeAiciZmaUINj10S4FVIw5tgc77/6//g6zydnzKkUis1+1f5x/Bw8c7BhbZh+dkFjYyZNQXU9J5A4/kTGBTggDS4Em/bIr4xrRQCkMV/mC+gCW6I19NmfkcdrcWs0FOMwj16LeHvsTRdu0V2LdqCwBRWS1YJij/cAzB4DqgSTuhw0I8frrr7d333m37d23V8EgfgV7GlVkFOPxqc4955y2atWqhm1U8Ahds/zqMGu4d/fpdamBrEef4EzAoAS+Oj+o96w6OgPlBtwEsFU9KP+fgJF1ESVlMpPac2Ss8QUqw851tYfURcB7WuJkVRPdr9ILzZdxxW7K/6oAmTHPuIVJxhyoRh3/q/ZAADbuIbW+yVzLJxJdeMRzUSB0l/RR2ygHxwJrK+MfBh3zI7uGemnVMrtH4ulPHxAe3ru7vbxxfZs4dbTNmzerLZw/u80bn9UGoBpNTzbiRhRDBxuUgREFhFOD02160EXG+ptUPV1DiHgMzgNN51VXI8eaOgHSmBz4Vv/cs29vl0Xp2kMUxcDotZUXRTeq3iGqX+jLYBnBdsYjrw+1EOe8M1bF3+Y6bJwcOF6QFs3w+WiuevoOpoA9yHXqsUJ7krM5gpqeU71QZrRptcEpTu31A0nwl+Csc76ZQALCxUs6OkaXSSyUPBvFtCG3zdABW5QyXatQERtAL4g4F2rNEWGCFNjK4TP9hjHz/VhJUfNaTotoitXCwxtuqO3Zu6898JMH2tNPPy26KNdh0bpBLaILJaVdqOD5550nxccbbriuXX7FOmVH0sgToRnGLlS7GFw+i56BNBfetGmj6IPvvvuOgkNqyHDMeD6MKP3mrrryKgWDa89Zqwbly5YtV3CR+WTMPty1qz3++OPt8ccea48+9ntN+fIVC9Wr7u677253fP4OoYF2nC3KwvpwYFViEGW64mBagp9mpuN1qPp1NrbQgXo9xuys9Wg3DopSf+UDMcYdo0IWk8wH65BDAIPLAYIzbjltAxcBQ+S8HTig6xgZc7Yoh6RQKDly7mcWWlfuyfWQoP8GasSFl7rfiRKCMi3Pzq0V1Ux7gubrOgFnGZydZi2EFmEpdCN3Gp/U8ZVhxdHB8dy+fUf7/e9/355/7jlRgxG0wFFLVsg1GTRlP94uuviiduNnP9u+9rWvt6uuukpjLnCnMgMyrKKCOmsZSWohh2PuuccByr6NXRFVowryIyKk/V/Ir+4DypIOOSTHvR95jWrVCAxOntRzvLXlrfaLX/yiPf3U06XkaYEUZxpcG91RRKsfWrIbHZo5OSFEnD2EYM6+vfs0PrwOB5BemxwIEVLAXt599xfbrbfdqjGhNpIxUxZJqKTXNPOrjE0F18x5Mn08y86dO1Ub4ppeqKMDYhO4H6sV7KBREsRzSIp9oMDH2YsETUbhTcdMmwTul3vC0dx/4EA7euSw5ixNiRnjiLOYlk8PWeh2AFsGsIIgBzBkrhKclG/RobzZu6GCG/zqKbtZbZhSh1naZxFw4NqqCRJt3RQufk7ZgcQYBIQMyeFRTZPOGjsLAEMKzApIIOjFOeUZtBclv+8ASqdP1Tb1fldBNPa5xFAIDs1gMaXVKoLQmY7WZ9uGU6/NnuM5TcOeVw6dVUeZJ4mWVA1zgnUpOiu4s1qjW7X0MoQKIqdMxZYdSK+uqbI5VeIB/y41xNxPT3kRZ+1EO/zxkbZxw8b29tvvVA9ZK9HiBPF8YhfUfV988cXtwgsvdK1r1UvFLifQZD31n62RZA94rNOuelQ6O2RbwT4jsJA6aDW0FmOlq0Uyk4AsHLV62Exl+US9TPbX9j7fYncoOPKZkMwX9xIgM02qZUML/e9fdypBiZDZhHuh5hxKlurwxzBdLNKTfqNuVWDKr3yjyjAKvpfYl4NFB4IlLDOJwu5hBVkELNwz47lr1y41aN+7d6+A4CVLl6jN09IlS9wjWDVwtqHpzSkK22zqck3lNMOqzo3KmBuIcsCYOeDM5byHUbF33z4Fuwc4/3fuVHsh5v7c885tf/3Xf93u+ZN7xEoiseD2DYNa65SD4GPq84oR8NFHu9QiiDXIZ4Su32/bOQd4vuXLlrezzzpLfgP3J5B6eKRPLZisOAmOYYEn/Eu/1iiMqt3LyIgYHG9vfVuBE4A0a4kvXnfk8McdDR6Ac+nSJRLYu/TSde2Siy/u+g0WtmLftwIFtZsoJgsgN+PkAPOk7Lz2jpRPPa4q75EyuYXceL97QJoBxHmN6WEesGOpVSOo5/8ZR3yzPbt3t7ffead98MEHEnfb9eEugYjpORx6Y9rIsDZWrlzp8o3PfKYtXbK0q8eW1kWBqQFRIsAXn0r+b5W2GECzMq1UNaFAloiP9kNlrqMejL/ImlF5CfW/RcPnmS659FIFqmeccYb2PWu+U8MtYR8J3gmwNsgj8o5YdVYtJSB2tvqYfD7OQGff6cVsUIZzNHWeXZaX+tRZjj2wN9yvwNEKgnuq3rSxwm+ZrT3A/PK8BsdQQXe2OJRb7pe5T3uLZAz5fAEfAJiA1p8qQzh5uh3cvau98PzT7dTJo23BvPF25oolbfHCeW1m8nSbISKdBBUjaOKAmaWWhKemJ9r0IJuDYNATpvYUNKefxpkcV5bohJprgxxh6Ge3sVnQKL0xRAc4ctiT0tfolI3Nog9/1hSyKb2+/28MUtTR+tFsrmXq4LyeTLqQfDsBkX7lsHMfNGoDkn1wGwLVrRT637UEqAJjJhRpfpCh9EjBuBtRSR8m07l6VCHXjCUrpLR4ycLKeR8ZLVl9HBBPvlCRykYGxbXAgNtqJGjMvxkDxkv0xmpGq0MSpcw+pbpkODFuUj5ijCdNZVRPGyEfg+3ocegkLgomwGaR0oT+tdffaD/6bz9qL7/8SlGcvFlw0rnn2QgYFNUQ8ZZbbrm5/eVf/mVbu3aNmscfPw7S69YTfCb0YQWEUrU0bYs5/MMfXmgPP/ywWgy8/vpmDefYqBW+jhw5ps107rnntC/c+QVl+S44//y2ZNnydvLEca0XDvlkZHlO1tqL69e3X/ziwfY//sf/3wAX5y8Yb5/97I3tvvvubT/4wQ/1HtBgNlQonWnMGufTh52dAPPx3fcoQVgMuJCbor3m0A/Vl/djSCU/rtq9prFW9mbJ0jaJ06S2Gfv1e66NoV2ybKkPdeprEMFQCxTLtDN3IKuhZbmnjgWSukCTBrd9DerJxhPgsOfIUIl2XP2SFi5apPEgmIhiJutc4gM4jVD6ZuzY2kkCYKBFBwJL0DGhIx4vx9xOMK+RQ6M1blloMQHagISJHnzwF0KEcQKCWmPknB2d1WUl2Ptf/vKX23e/9712+WWXiSaM88JnZIzVDHmWBZYIhlRfIXl5S3bz3DgzUByTRbSIi+feWSpTOxJM8zkgu0GYpXhcDj0ZFJ4JQ84z/Ou//qtqXT/4YGdbtMjqoQk8xBKo1iqMOY7WmjVrtF7ZOwhEhCblIG5ETilzfPDggVIw895mCB30cdC09p0//Xb76le/2q6//johz8yf5fQN9HCwio5XKGOc31CP+duzzz7TXn31NTmDx0uIJCwHarLWrj1bCsFr166VgE8ySgl0HbBYUj5tSUxDNo2Ue8C5YHxQj922fZvmY/mKFe2CC85v5517npBmsmo6VIvO80lKkbNtfJbFaSzswv135QFjZCAtv86zoD7MoR5Kpw7yYercTZnk91L5Gx1tZ65cqQMV1V0FNCVSFkcAZ5wMDjR0HE2rvLkHFg4jgXJ6AhIELl0GlX2eA4lyBESfrho50QxRDay9EYfJAZyBKeaTfcF5xn2SOdn54U45yJJXl/oljIXxNnsO1NEBZZEvu+wyBQ/sERwe1g0OMHuPNc/eZw3hyOHQY19273Ew4N5lrqUGiDt+4piEfxBrOWPFCgV+ZONUX4T6cCncCljt6u/IxLnJO5mflzdtaj994Kft2WefawQ2p05NtQlACTQKJLWPENK49toXv/TF9uUvfVn9aQHFLFBiByklJVairexs1XYlWGT8VAtaokX8Hsdq90e72/bt2zV+AC1iV4C6Dw52Qg843qvXrJFqMescobB+JeIohUYkx2eCsw+MUTJTAe1MNYTl4wyOVCepca7+tmLZlMPOWKrdVNWKJlOSLHEyEdFMwA8zXXio+wz2R2TuZSvkOzjbS6sm/h/RIOztG2++0bZs2ao5ZK28tXlze//99+Vgr1q1UvaJPXkeANX5F0iYDVaOKMaVZWc9pdF9ACbWAf5SbCb7n3tnzQI6UR4AgPbee++KEYL9ZF+JgaK2JyfbJZdc2O644/PtG9/4ZrvhhhvaRx/tlrMswZuqZWXt4lOwRrk+fholBwRmvJb1DHWfZ1NgfsotPAiUWGerV61SC6xrrrlGz2rQzAIppoqjG2GWw7Lly1V3zv4AaEwGlLF46KGH2qO/ebQ99dRTYic5m2/WBfdbBAP5xcuXzW/f+MY32j333NPuuusuZfSwTwkyBLAV/TbtTbjGli1b5Mu89957EiBZsnSpAnXOp7QXw54S/Fx8ySXap+wdAFYJJVU/T62/YoJEmRI7yINjQz/avVt79X/+6ldt08aN7a0tW/Qs1BrTXscsAAuVEWziO01N0V9zTED7vffe26677jNt9eo1OutZiwG6sxewvdxbAJWwSZIlz3p2z0Xq8lxXq4TOkPcQ84kN/t3vfqs537x5s3wntXsYGWmLFi+S4Nxtt9+m8hJsK+ssjI1k2Xku5iBr1fXQrsnjfOG8wn7xWdzzihUrqsbPmgJLly0VM80g/HS31nhWwHxaeXEepqVKwGQCOidVELchuBxpL77wgjLklK7w/xZgPClbm2AWoUSBNEuX6V5YxwZFnJEOk+ZTB4SH9+1pr2x6SSqjC+aPt0UL5rS5s2e1gekJBYVTE1PKDg4O4vDOUg3hqenTbWrQBe2Dg9UWAsGBaWo+XDdI5vCUNhBcdDc1RmRGyI36aFmJK5LGrnlyUJCA0LUwdujkyJX6GAs1NSD92RE3Z3ehJnVEBKUsQmcVTBXQZ1QAlwygJNNrgSmrVk2Lg3IrqOJAnDXLPc1K6YeLc3ipaLVokuonVDx1txVwAb4McSlQuXjevX5COeunj0RUJo6OalZKGlh1aqVk2dFbSpGVoECoSam2qQ6uqBksjB5tx33MpIY6PrvrlfLHgajkxiXaMU+HPRvv2eeebb998rftoYd+KSMuqoIyq0YeOZQABEBBGIvPfe4mGdlvfPP/aYsXLVQfQoJCDioMHAe/Jaxd7E6AwvhxWD/88K/bz37+MxlxhGNA29WkeHKinXHGmcoIcn0MOA4PG1fPILEPj70MuAwYxe0zcrTtrD8k+ilG4dprrmlfv/fe9hd/8RcCBED9UmjP9dSXbHy21hGGkrUS5zBiLnyoKDDVIoD1nN5FjIWEi4o+y3Ozebm2MkFV46mDpSTGIzYRNN+UEFNNMXbvvvueDqNQqBgPKJNnnXWWkFJeL6e/Mhru5YkRdZaZtcOBCNV569tvy+gr80it3sCACuKhfIDOn3/+eQp4FVhVLYOy7bOsuCVDPWk0WhkvgUSuYTIaaWnsBBTOcJgewtgSeL3/3vvtsccebz/76c9EceG+er2gMPoY5REBEqxjqKL33Xdfu//++wX+sO5Fme6UgA064XSAbG7Z8pboSwYi5rSzzlqjdUN/Spzn0KaFqhVy7d6fFuRgz0INF1JP5gXaNv0f55iGwtd777/X3tr8Vntpw0tt85tvalw5IJn3hQsx1KbnBhXn+VkH11xzdbvkkkvbhRde0NXYcJixDqEtEigz58wlXz3GAtRx0+t4HePAnH3rW9+SwA7OAfYJ+8E9gsTirOM8yyktCX8rt5nezTNsfnOzPnPL1i3V4sQsjF5N4bCQUQLDdevWKRMJEozzEbTZbHsH/DhVscFpf7B+/frm7xdNpT16pNaDacB8U2d84UUXShUYUR1sb39GLYiygo5yarIOCHCwJYwBgSdO4W9/+9v20UcflbBDr8Yl2RjtXcQhpqbk7H7lnnuUgWXO1DdsykEK64fvjRs3tg0bNsqOoGrMOk4AxH0k87582bJ21tlr2h133N4uuugC7WEEveIY875un9dZqSy6avncrzM9+VyvOK3A7pWXX2nPPPuMEHvGMG2NmIPRUc4r0zsJpNgrCvbGx4vGN+3SjFLyNcUbhehRBQFktaEnsw75nemZVp1k7TCuBO6333679lAcL7fCMeOGseDcSGZPWfqTJ9sjj/y6PfCTn2rP792z9xOZfYNqLh0Ibe1P7rmn3Xfvve3666/XuiCTJQpWgZ0RX+ll/Yzus/aVjaeNSUnmswfIfD337HPt5ZdfVhAU0RUpydbZT9ZIGgOnTkmZ+k///Z9qHbLG2WusB4MObmzuFj2VCRLIdEwAh+sMq1URPYxLpCiOmvZz1QXyTAqejiE4VWUhKhsZFpuBMXHNITZ2QOcL50xqWJ0VspCeswruk4aKLI6kahSHXK+EbQEcIYtCKcXGTZvaB9s+UKAlRkWtechTptRWXzMySeMO1LExt916m5S6Tek9UqCfWQgSCJwzR+PEGW9fobV9+/ZKKOw3v/lNBXVQEQ8JAAPoE4OjgsHQSG+++eb23e/er1ZCa9acpawf2aswjTgf1Pt5cFDnIi2wfve734lVRCssHG3Rkovixz3xM/ctxWACtclJ2Zkbbri+felLX1JQiANP0MrZEXVKbBDvIUGiNaCM4dy2XXXib7R/+Zd/UfDEPaqheqmkhtoYhVOAPc5Q2EkET/fde5/2F6UmzmzZJyoVKLHICCZefHG9WCKwnVSPJrVOQPTZatNCcM5+xkazdr/97W/rWcj+40cF+MjazZki2rHqSGcrI/j6a6/Lxr38ysuyn2Rs8RH4LPcNnutz8ehRsxzKT+ZnzhzONthb7FvKHdBriJAW60GlJlUHymc7EHRbjySJwnITe2poUJ/L73gG5njr21t1D+wLrkdLKoAF00TNsEjLIvxF1uz3vvc9zVeUb3l+A91WCTbI77M2IBzPTykLzKV333tP8yRF0XnOzBrIPV202ZXtM5+5Vr4T77cdP6XXaj/ALqqWQuHKplyD33/wwfvt1ddebc8+83R79bXXunsBfEovYM5uxkhzNgvBxwUCS66/4Qb5KDmvw4j8lAHhRDt6YF97641X29QUiNZ4mzM+0sZHh9ogiOzU6TZ5etJ00QoIp4Zm2qkpAkKohdBGHBDiBJKEgzLK75mOycpokTHi51M08Cz0TqiSkDQfhoqK+wLCGHIMmpvGWzSBTckCZPAzYcki8juMKdchiEmghtPugt6jOiTkHKnep6hHfdL6dlQ5jO3gStC7FGhVfzLHC0nZSWoJi3YalaVQOHgtz0p0L0esgtMcclGu1AX+6KufQiR0MyqsKJ3WwdxPURE3u6/Zamo3Qpfh8qHThK4BEklhNgG3VGHVBiM1ZVPKqHDwsplAH2Kg//mf/1kIGNlBDgDXnfjwdv2hOeEODgeUqbjr7rvajTeyUIfbvgP7kAiSM406Gicf85KaPe4FVOrZZ55tv3n0sfb444+pubZU/aqhO4E5G+7662+Q2Maa1auV5eR5cK5I2+tQrCJlDlc1mAd9Hx5ub7xh5/Chf31ICAxiHV//+r3tr/7qr2SECUbEvVbd0mDJkzPvoHtQfK005c+wnLQU0qpRKc/CfezcsUMUVx12VS+DQTjzjDPaVVdfpXFl3ZDBCWoZBawUNfN3kCbqZwhuQGtfemm9EF2cwtDZMPgXX3SRHDToVThsjAeOQKd22kdVw4GkWH/btu3qI/nb3z6pdS91v6kpIcg4kHfd+YV2++dvl3MepdUYTA4fnCYHnnambMCdGQqV2Fx45LudlRfSXbXBrLs9e3a3J554sj3xxBPtySeeLKq46eFRyzONrbX9+/cqELnpppva1772tfbVr37FsuCVyUutFU4bBznGFdQZp93F3+4/RpB7++23tauuulIIapBYX4vMq5tEd723JqH7HLGtqlYKoImLFi7SZ0NjxgGBRs1BRcZBAELZB6iVrCU3gffvcaQvv/wKOQMcHmvWrC5hIsQmTun+ob78+Mf/pH3A7wxQEMBW3XWUTk+fljNDYHbXnXcpexf5cWVuZYOqnY7qdi0Uwb7m94wX9D0EfMjMv/XWZgVPEjOqFgGxOQ5WYERM6nOg7X7n/vsVHHqOrb5naqzVZ1NPhFMKuvrjH/9Y48VBy7UGq95NWfmqsyZ4vOPzt7fbbr9dPUtTv5z7ECWuqHqMC3Y2yriIXlEnSSDO2FHv/D9/+UuNqZwP2RM71qY/ug+UAMzh4Xbd9Te0v/6P/1E1MYApiCQFTLDS8nD7+YMPqj4U55b5Zk2n7kNOyik3AYfFQND/3e9+R2g5FFnKL+SUUEOH0mSJRUhNsvYQ90cwgZ0lMAUJxrHYs2dve/UVgkGDc4wnjn1HT5pgnWCPYL+MtWuuvaZ9/8+/rzrulStXyd5y7iYjLBVa0TQn24cfftieevrp9sADDwiU46zDfjCPgHacozil2AZs8He/99121pqz6pzstRkxADUsO8Jz4hgz9lu2bpXDDPCTmlvOd1OXvb5FZSsnjYzAvffd1775zW+KWkcg4lYypkTGibMPYJVo08tct2qHbo7mG7vEPgX8+vnPH2ybNm1q77zzroIm5lOiSMX0cVZuSBmn2267vf2Hv/gP7aILL2rLli9rhw4e0rgk6OQzwkoQrZh6wZP0IXR5gOqZIopX1NWASICyyoRUH0PWmGhiEo1yrST3J0EfGtAfOdz5IxKyGh3V2gA4iKhchHNEHxt1KyzYWmS0sCFQDbGJUPLZJ9t3bNc5yJknu6dpHNBno7q5bNnSjknBtSSiMzUp6iYZIBx+MvtkLgSik/Gk5g7xqo6WfEI/M28AQbB+WGOhefPcjLl9N7cDYQ75fwBUzrVvfevf6VkDzlqI0KB86h5ZY2+88UZ77LHHFHByfeaC8XHtdC9Dw7wRoPB5BKlk2lgr1157Tfve9/5MgOE5a9fKHyEgtNLrdDsVkZ0SKxEQMTGhc5S9w/euDz9s8+f12ACAvnxxfcbH6tLH9dlkrgDNv/CFO+RzMMcCDMrGu3TKANLOnTvaAw/8tD3x5BPtuedeaJANVEdXpSOsP4/bcDv//PO1du//7v1t5Zln6myx0qZFkETxLxpvygiYPwLtZ599VkEnAeG27ds159huAg/RFOdR87hAdp31ClCrdimUlU0jEoNSpgF56tnx0zjn/hdldxnt6Vltif7Zu7wqVRV34krciLsHSIhCEoggBwIHOdY9eoy+t7/2GN33cOiDBAnxkIQQIC4E4u7u7k5Srvf+5nqfXenuD82tc2pUqNr7v9/3kSVzzTXX+uuv11ZcYcUI5/VWgs5Y8ey5z9gYmXNaSVaxegYF7wkT2rvv8esvBdQXC1UFvJI4avcfz5nfVl2pekLtsTPvc4AGgIV//ud/DrBTNmIArodxRPYo9mMYzVH+byQ269JLL83ZEocliR5aJGp0UYH7xMcwCsQle+65Z4B1zy4XCAsl+iFsV8XHXS28FIbFN+8lfrjm2qtj44FznaE0fz6Qp4Q2QzcdmEt6I1WATzvtO23//fcf64e2bl0V9m9LCBcvanM+eK8989TjbWkSwqklKjNupI0sXZSxFL1COH4cozkplcG5C+flT85zLCEchSpVD2EbKW79wiEhRHNZaCQFRadBor33/9Vg5xJp+d8Twuq16dWtJIQjI6EYWnz/HQRSw/CAYAvaEzRl9EWhtAyNAyHY83W+L05umHGY6lZPAKN+VXTNINBJEGsGXBqXh0GyDnyJgBRV1OeVKmNRzBzGPmy3KJjjiks+0EOSYw5VpQqaBqn6caiXhfr0KlSoeb3/qg+nT//G0Cz/iWrMkLsONKuqRvSEO05rSLD77KtuVDv/2zv0cjPKqAfGc2dYUaPOOOOMdtnll8cp+vW/JoSFGM1uK620Si7/0UcflUu46mqrNP2CUUZbip8/vq2y8srZH1SDjmy+8+57mW141llnt5defClVmbo4pW4H7fZ5RkVst932cVguL8SpK4MuE3cRUFXwW4pyNexXyf/Ou+5sF5x/Qbv7nrvbVltu1Q4/4oj2rW99MwlyRCYGIRoX3YVzYRk+VbU+K876h144zMeR9EBnqEqqSHFIjz3yWJyuKqHn975odgyGhHarrbasPpZQKVAzOcZCpnqQAamXLEG0iwrx/hgaW8l+IYkQucMOPbTtseeeqXp6D2eJE2TE3S/o+LPPPhu6yWOPPhrK1Ftvvx2qaf+a7qT9/L332SuOipMUkEJaayZP9b4WxW3opRno4Bm0nJmD1AbLCUfII6q15Lfx5PHtJ2dNH3zowXbGr85IkvvRx7MGYYMMvRmM7miqqAJsSK7AUPK+6667tE033SyfIVCBfuo1RUOTOKMiufP6qyTU1qOQ4dEElmiPRx11VDvhhBMiEOV5rYOfy350hUvPmv6fjHypJLGa9Kck4JXUSAQlHoJM+x2BLIlb7n4FZvb3zTffbquttmqcNQrUzjvvkvdxLtJ8PzSVQ4PffOvN0DbPPfecJMylQqg/qAb62njvzfZAYvfdd9+gzWusvsZYpb1XTIPaLhoGSqcSVIFXR/YfevChdvFvf9seefiROKFS7BzJOqViU5jdkJACMYryBZX/9Kc3b9/+9rdD5QIOdcCsQKb67YyWoubSVOx+/OMft7vuurN6llDEp5bCJeaIdxLs6vMEKB104IHpR0HR+WQS+D8lhAO4F8AhbQCTc3bs+Rln/CqMBhVPdng18/eGuYERgRnEA0LjyYy46XHm//RP/9xWW321+LWqQlYAZZ8kVb/85S/bHy+7LJUA50KlBq0QtRsQZP/eeuedtslGG7Y99titnXCYnjq0AAAgAElEQVTC8W377bfNvChgZIGL1bfbfYD7krmF5MOH+ZcdxLBf+u4Ea9dce2176aWXE+Al8R4YIALWxfpMFhCsWRKQYYcdd2if+9xnU/V0h72n++m5PYd77446n1decWVsDRZF+lyicrdsnArbLmAFPuy1157tm9/6ZltzjTVzx/r59Zm9OtQV7yStd99zTzvnnHPaU089lcqggJKd66yDXoEsBH1RQ1kXkLufKpw15qAS+FSczcXs88cGFUHrYd0E0WwVv2bMkL9zpikXm2nqvhIPcVaCogvuB30CPpEt8bMwTwTrxx57XCjbJZ62TEF60OYZ+voLeA3eNcj2pN1lblFRBZdhQKG6ikuGykH60gDVQy9/+qaHZLf3SsYvL65xPj2KjGrquKpOdQEYX59+pCHYrQSh5rb5e5WfG2+6KdS3J554qqotc+e09z54P0H+yiutMibq1oGroufybRV/FU359bbbrruOVbecrVRcMKa01cyq+aGMqTPgjPlZegQvvPDCdsMNfw6Q4r27XUvP7aAqz9bYF5971FFHti233CrsB8/UBTzcny5AyC/c/8D9SWKuvPLKABtYOUAk7KD0haWXsapJ/EC1wkyMDoHPLUGXuWEeHXX00dEU2HmXncPy8G99HJp4RfzSlb/RN/90ww3t7rvvSWVHFW3cyGg+N0yZoTJuDySg/Mh777+XOGC7bVXwvhgfwJfk2ebPi23wvexs7OOUyYkr7r7r7sRgKmMRRRmSJ+/i3fjJTgc/4cQT2p577BlaL8Bckr+s+lWMLt8DxIqYzOTJEe/zLuiu991/f1W2lpvW1l13vfgYv8W2AGcsG74QuwO7h98VT0i+xVnua87h6GiYS2K2vfbcs+26226Jk2rsU403A7b2+x12RYR7Kn5zbgCv4mysNAnTzbfc3B5+6KH26quv1ecMMxXtjf/mP/l0Pjh94EbFLVrYdtxxp/aP//iPeZ5U7/pYC2rHQ68mQIf9QKlnEzEZ2K3f/e6SnNVoJAzD6TPPdzACfq4zStuA/wACrrTyigPdtCqcAYwGxfYxauzouNw9/fR/Yp9u/EvAUnZcLNILPJ6lhM+03pW6r5+5xac/3XbZdde23377t80223wMXHN2et/z35AQ4ncubHPef6899eSjbYmEcPqUNnVyDaYfjQrpgrZk4eI2bkRFDa1yUls0srTNWTC3LQpltBLCojgycBrOizJKZGb+oDLq+5hIgE718phHWDPJekmYAfhfE8I+BDc0wEFhzkYx+qUAyGlWkN8RovC8h8xdT6O96vz+DMYNRa/UOHujexI/8wQHJaQyqrV5RbNsJd86zIrqiWJ6HXD/583N1yb5jOIUZHRmfhZaQK/Qeb+e3FbvSMkZ96HvYwnvX/+a702Fc1BTSxVmSAqD3g1jI3pvUKfodKph+tyonM4j9FLRXP+eIMnDRShkqb5WUuryJyFkmAbBE70iLgWVz9/97tJ26223ZU2XUQ6GmV3oNkaPLFzYtt9u+wS8e++9V6ofkXdfJKifmx6/XNqVV4r8MuEhjvOjWbOiXgr1NtIi89mIkSxBeRsf9GX33fdoX/jCEQmood2eXQKiwbxQ3ZFc2D44tiutdT664B7KIyi47I9/TEleleiIw49o3/jGN7LeGa47KG8547mEkyePDWz3+aEBt5KsFwEIViVKqiqC6/vuu6/de9997bVXXq3+0fRUVjWcMRU8CzSgZr1q60zbGxfe3zHeEkCfxUAI1AXhnc4g6Op7x5EwcBLMgw8+pJ144oljnwGp9FmvvvZqKG7ogM8++0x75eVX0lPQkfYYu4k1/4zx9T0+b7fddmlHHHF46HsZPmzsAFXeAc2LzPTAFPBs3tW/e1frx9gBhRKEh7pV59HXQos5H/RgiS70t9sEf6Y/ZkCc/Q/vuPnmmydRQOEyXFuCATlFd4J6h94yJM0dDPGsnWLdgRg24Etf/GKSy1VXo9ZZCap38cyxFWYZDo7Lfe3iDva/7vcH7YY/3ZB+QYk7hDqg0DCcu2xIKciWHRgNfQaoscsuuyT4qEG2lC5n5WucdfZDJfu6665v119/XSryzlgPEgrdLMS5I8HbbbddxAm6neEwCgWfWqNbFronH419n5/FPjz80CNJAFS7Pvjgr1EBDt2RsNQwg9V9rzlKldyxwahZKHzu92mnnZZKgTvYE8JuczpY5lmfeebpBE7nn39eqhQiRjbHM/bxCO7wWmuv3TZB39qlQJM11lg94EL6aXxwnxc3/JlEaKis8QnWCvAjqPnD7//Q7rnn7gRb1iMS7fmMEijoiSXb5eUkjHvttXfeSTW6UwM7OIky5E7+/g+/T3JWNMeiOhJQsHfuKfBLsKNqe/BBB7b999+3bbThBqlS9epHelXSg1yCA4Xil5iUwCuJ7eho7hz0WLB78003Bzzh8LvYja/pfb2lKPxx7tn2222b4OSQQw8JZT80wmG0izsiCZm5/Mz4RJTB8849t91+xx3t5ZdeHujXNV+1gF/BTI2Z2XWXncMcUKVfcYUVktgKDK1xJZmlOmidVS+tk0TT80v43cfI+E9AqRxmq6qcCMZGR5sB13rCgX4ST3+6W4K6TnVNAGz/hsHq9pGP7CMaqupUALAqBzo3Zgi2gMp7ACt6BX1eWehd4oAS5Fh9jdXbwQcf3Hbacae22WabDhXEYQzK0EuWYzTMlq2qgfYSCXQlZR1c7QlO7uZ4fcdFCe4xRb53GIXg/tTs0GJH9djC+/XRKu4mO+tXeoYG2frMdxxEOHoLA7uiT/CFF15sDz38cBgAL738cgDeSipH25RpU9t2222bfvqF84lqFFCPeg3YAK4BSd0tVW3rt/XWW+dsqd6yyeI6/lryUlXJuQGuPBPb8cjDDyWYZ2f4NcBZb8fo1HI/s5KWhfGTAvjvfOc7qbKzLUX7X1Qgp37kyZPjcyUyN914Y86uZNc54kfd9c4gk1SsudaasV3eS3IquY8Yy6CcCghQ/eZD9agDQ1Xk3T+MmD5LU3LobPM9bOfv//CH9tzzz+druxosirtad/aGLxkSAeCDqpJzLWHjDwA1ncpPgbSf4drf6v0EOF5//Z/atdddGz/VRYvsX48tnBX2ePsddmif++zn4iNLrKgEqLpgYBeDilp1qpYj7fXXXk/vOOYD+/L6G++21VartoB999s3vgr4w35IbGfOmJm77v65UyqkWF2AfPuY2HnQSlC0Idhz2GGHBYTV4iJhs9eScFXJ3ivZfWYXQHMv3GX2/C8DMP7Ek8Vgsa7Wzj7Hfw86CJ12HJryQNn1s7bbfvv2/e9/P0CD8+MsdUZBxQdlL6q/d2rEgVSz+WA9fej/Vc2rxK4qmEUvRbfdaccd26GHHZY+W2cN0Jk1wrgcaOtddOyTrAKxA8D/8isuD6j96quvBKSqolZRRaMFAGAeHZfPcwc2WH+Dtseee7R9990v8TBQQTzc+zNTaQdm/p9FZSohnPXeu+2JRx9sixfODWV0+rSJbeqkCcbMV4WQqMwoNMQgyklt8ciSNnv+3LbE3JnI8C5LCJP0LSlhCQninCQV6BulwKPC6MVK2a/UGfuA4yhe/i+U0T6Qu+hlRftLCRhC+/HHcZC92telqYtzXWh0b7ouPjtRlGkxBn53tLsnfwwwY8tIS9DinIchpL52GYJUw2ChXlAVP78alKssHV76pFIl42Tx97sgQpz2IJ7SN8zPYyxV4QSiNlqQaVOj4jW8M+Pfe3hC6RioNVFoHRLgrnjqWT6JvvTerlJnWjYA2fMU/alQWu/SkbzMA9Q/lWHuK7Rbb7u1nX3W2e2ee+9pLzz/apsxg2x2cZWLbmX8RkkwQyU0Sn/ta19LFcbBFSwYNSHYe/996oVzg96lvyQ0gPfSc3XmmWe2W265Nc4/c9YmTyoRg5kz2i677ByD4rNLoayS/xLfqeb76hMohb9OPeoSzIXqLEz/iN7EO++8K46Nwz/8iMNDq/I+guY+t6nTGCqhKGGiLstvX9ERfK6SPXTMWIu//OXGdvfdd1Xv1vgJqWK6R/a88/cZ1EMPPSxBZ6c2QLQZ+dVWWz3PyWH97GenJzl+/oWXkxhNm0aEQNI7IUZQ8NErpJrFPb9k6b/+1/9aAdmQYGo+V9m9+qqr2l9uub2Sk5KCalOnTsrXJjAa6EsSFE5n1VVXTgXo77/7nVTk/EINUqVXOfE9DGf1TBl0rZqNDl7ATwc2ev+IvXZvnBWUtLPOOitr5i47TypSnV7bhSIMjxc4WCeJAeTO13EEKBloLU88/kQSsvTYDIrBlTcU7cgzhoYzgDzQ6/ff/6gdccRhAQLWXQ+VZYUCmSQNQ49BUO5htXwu6qdk0ee88uqrSWYvvuji9scrr2trrrZCW37m8iWlH6pSKeC5E7PmLmyrrrR8gqhjjz2mff7zhyeZ8kvykMQgPWr6MssB6hE588xfJ5DTy+UedRpNBw8klfpdjj/++EG2vBgBn+zNKBplzSGMkMIECe/0IJLPP/dcu/Cii5JkOCOrrbZGehntl6TiMSNeItwwMckOoRLBnjMgcIWIChhOOeWU9BKygakEhy5ZPSJ+lr1adfXV2yUXX5xRNRIEd9y+cmLsHEVAdougjPt43LHHJihMH9SHH+b5ndqOtJYMfAXM3QazV/bO+UDz+cUvfhE0HaOBCAL7wLFGKABNcqAK9TPDHgp89thjz/RiqvpB9H1u7x9Vrf3VGWcEeFBxVyV19nuPuufin9hmZ+qggw9qRx15ZBgTK6wwM/9mfdivHqQBnHqvrUBZgoVSr7rFRjrfgLhzzz233XvPPRE3KfS3BhKzh3p/0medvuxSVjzooAPbYYcd2j5/+OdzBpw1a8rH6dmyzwQX9LwC484+++zMyxS8+LeiOdXwZsg/u+X7UQX142y08UbxhXy5vjSMDvbXngue+GpB849+9KPQ+IAIYfCk76aqLJUgVcXCHeUXgAs777JL23XXXWObBEXoYIIw9yYMHzaZQJJZtFgHE9BDp9boDT56oOML0i/57W/b7373u/bCiy/GBrPJfpZfRZ8rIM7ZtT8qNkAb/Ubo+J6701R7giY+KMn8ApQLAKmedcl5zVlEhS1WgrNUDKGKgfqc2s5icVc6UNsr+2FQqV58ggbbW166MB6DF2A4Y2fYudFQRAM0T5/enkMFf+DBJC0YDG++9fZYbyU77L4A+0448cT4QEmX+MPePPf8c+nz/dOfrg/V1l57J/68U9SPO+64rFdimUmTEwRLHn1d6LoRPFvYTv/Z6e3Ciy5szz7zTJKUVYaWCWvVe4yrdUJvoD7edUMV/ad/+qckaendnFVUXdXjGm+0IBRNtlLVF5Bhf9hRcRUAulc6jaOiFQAIoQQqkXtzAAYAlr6H0jWKrL0H1koKAamEj3py4T0BiPbkiiuuCJiJDQQItzeliD21TZlcgohhaWGYzJvXPvzg47beemvnbB977LFJqPusOPFZlLBDMS5xNPRKdoRP+R//43+kXccddu78HPbT+3pu94jdO/5LX2rHHffFsAMkbxgJns0Z9fVdCbx8YWsTp05rcz7+qF32x8vaZZdf1q648so2ezYtjpG2zTbbtIMOPridcuopba011xr64AET87PHAToGwPyNN99sP/q3HwVsf/HFl4b74I5VT+HcufPbEYd/vn3t619L5V2cE3XkoT2jA8E9QWOrFQHcY35IHPTz009PddU621d2RtuCip8kE/sJcM5f9ni8V83FEwoV3/n7v0//cwm8FNsp8RD2QVcLTxvFR9nXH/3bv6XizA+o+jpX1s7zBaQZZhez18ced1z7D//hPwztGXXPi/VVPfj9Httbdi39+21pu/DCi6JIDjRz/tnY4obXc/XKdsD4ecWo3HSz9dsxRx8T/7/7Hnu32bP4DQyu8sF+s6XxRX9bQriozX73nfbow/e3+XM+SnVw5ZVmtBnLTU3/4LhWwf4S8weXmuMzvi1aagbVnDZuomB9SnoFq82uZhEWjXRC/n4u9UFS4UkciFkUtc0CMTpB4FXJoGDmiAwzcFLdGVC79FAN0th9GHjoFkODdT88Dr5AruYkFWEjVcQh0elIuc2PRPsgGd+52UUpURGoWXr9cCQpHYbbV4WjKIJFh5s0lq1Xs2eNwfCODk5K9J+YUVQVrKokBs0chu+W0mnNsGPU03OQ/oBqrvd1vqf6nIrG2ptR+39Wstk/tw54nyHoeWLIhyHc+kCgx6q+n0w4fUZXRYtyJUQ4A5dntWuuvab96pe/jDEVrFQDfQ2LLsc6krK/fWPov3T88e0bX/96gv8Y7oXz4/Tlb8VhXxyVM84LaAC5ve7661O9QgPws5O0jxtt66+3btt6m63aAQfsn+BznXXXycHPvJ5czGXP0ZGh7uwTHDOEU6lpecaPMt9OoCiBC2q03fZJor566qlJtnx2GafqjetJYXcsFSQVms+Iqyjqx4O8MtjPPP10e/2N1xNAQsEF0qUe9uFYIzWHIbmVEAr0+1wq59m5hXLecccdcVrPPfdsEs/+boxKASE1Q8vZdukF7g6GYO2//bf/lsoLdFjgmj7Bm25KFa0EEerzyvCUoEiXsM64jkY58KMAG9DZ005D0dx5qGaqIFKpXDYAVg9xUSCGWU1B0Grgd1c5Fdw6Cxyj90PvgehC+iRkbi0aG7EDtLRP9tIK2CZPmdQ+vfnmoe6gnFXSM5r+Le/vfwvmIa5+AVYkbPbGee1nvShD1ctnrb761a+29TdYP0EiAMc5TQ/woNRrnbwDm2G93O033ngz1U3JzQMP3J/+O0pvAnv3o/chCqBVmTwX4RgJIQQX9aZXLasSWeBYn38ocENv++Mf/zD0YxaN2DMLxtxpiciXv3xiqCKo1M5shsyjjA0DlQNOzZhRCWcS6ymh0klkPP9dd98d6o1zssYaa6ZCYCanisBjjz2ayuc777w7liSXA2v5OQSaOOPddi06pCpB3wd3zXlyngUp6UFbsqT9+te/zppJErwLoKffVWu2wYYbhgGw82c+07bYYsux3pBud3vvaTE3uphMVUv4EkGw3ucuIiM46ZUi9rUqQDWioCvpeSeOc4ftd2iqrPZx3XXWbVtsuUVsRtY0o4nKzggSfv7zXyRIEIh1G5fqwUB39HmCHs5adUlwlh5maPEws60HQJlnOPQk8xlV1cY6mJlKjZ9z41/+0q66+uqwG955+93cS2CTX1UtrpmOFTwQ3Vo993avvfdsO+6ww1ApWJTANlLrw7sUHXR89oSis0p0p/F2f9TBBeuk2ikRlACww95pWRWsero8Qx9rA8lHT3eOPHt/1v7z+fYAbQOTB3NCVVhlaMONNmpU9LpNNJZAsquPLP5yYok98aUCrj6ag/3yXO6/n1l9vXe3Rx99pEAwfaJDD058eUDVihk6WE2sim0osbJJY4qE1WvJ7tUQ6z7bN/FL+rxKgGfcMC+5t3p05U121v3LUPWMS6gxCTk3iUlagIpODVM5KTGuikmqElyjBKwlX5CK2qCMzN+442Kov/7149j7G2+8KWCCygNGSGYwD4q/aIuSen3U5pe6z+mJtyWDKiRbzA6hBerJ9g6SJ/77U+us3b7x9W9EMCTV3TCHKiEOu2n8+LACgLCSNpV1AW9GGxlRMaXUo0NpH5SSO8gfiuFee7Xdd989Qmne0f225t4L9fi+e+8LFfyF519ob79DaXfuGFvM3rLXq6++WuiZzq7K/4svvdQeeujBdskllwQEyxzfsFxqaLiqmtm2fq544/kXSlWS3+nJngonyusNf/5ze+LJJ1IZDHMHqD51WomwpSm/2DD8u3cEggE70KC33mabqLZ6ZnsZcDcxRwn++YwVVlyxPf3U02mj6arVfo696b2F1ovtXGeddduuu+3aDjZ2aK+98qzOX6ltLqvY2RPPU20Qc6rH/pGH44sffeSR9tzzL7WZM5fLCC93QNK6yaabxk73XszOWuhFChoDWA3nn39+7AhRKmcwKsvjxgdoBRjp/TdHUqK98SabtHfefjvr4hyk4j+0+Hg3dE+xgcqgOyw2VEVzV3rirdKnim+khHFjf/j970N51cPpZzpbuTdA9EkT49++/73vBeTxGRXzV7JsvcfYYLNmBdgXk15z1dUlSqQKaK7zYDuKGTmahFuLibgD8GZvxQ7l12v+aEBIY40y0mNx1kTF2fkzFxvg4iw7w9ZWjNEZTf7segx8gsqsnwuQ0Qqw2aabpRrJh/cefs+TQszs2e3pp576/5MQvt0euv/eNufj99vE8a2tufpKbaUVyJvPaxMoTE2Z0hYuaW3hYtwtiBwUY1Aa0huYkmvxWVUFJX+ERehboowyPlOmLpeAdv68BUFau4JV53I7OL3XJOXdQbHI3wlmOA2UwDQQTyjJW0azLkItfDc+Jd5SNM/Ix6aZd+mgEjooYmbQcSHyVeEwdgJVsvrNfF8PQFJViKjNsibcZPpDj18NAF42gFlVRDANdfP8RbMZytIZRF5DQ/29z60LtTif3/vGehLDe0HqNOCmORRSmxEfA02lzz6SaA5l7nCph35In5OKJw7/ctOGUQWFgEaCe1BI83NTCUYdmVLzE3NoJ05IMmjW4GWX/bH9+swzCzFWKR7ksKMwOszSsp9Ql0023iQcfOpW/VJw2DU3r94/aKYm97nzgr6ec9556S1I/9DimjvHKFDLO/DAA5IM7rvvPgkg0+OHnpQBrl3dVtJcA3Z7gNYpRNbARfIn5AoXXA+Tz7Hvucif+1z7yle+ksBE9do+xVET8ghYUcPWhQ1B5vSuUuybXcH1bVDKP9/Qrr3m2iQ8SbbMNlp1tSBrZvkQMFDFs/b2k4rht7/znQSjRUMYiVCMIAZNQZKsN9JZ4diCiofSOi8Ui67I5rPsKaRRReILRx7R/sv//V+y9hS3rrjiyqCojz76WNB1gVZRtpZLhUeSz7lGwvr991LNgcgzghIaTv+b3/y7VGgrOR5oC87zIuetxqqwAUH9h4q8MxS57iGBRRFmByRPnIYKzocf/TWBBUdhP1QqOF/GrfdGMtT2ws/WoO7ZPa+1cV9VsEluC4I5cRLenWLy05/+NIFQVb+rolIDxwt9JCZk3/VZOPuSHMlZR09DPx/oXz4TkuzfJFPQPLRBn5f+oLE5qzXo13mniCcB3G+//ULJQu9MT14kyEucoc8g8nf2xHn67W8vTiDHCfYeUOe5hgN/mF41warePftSlS/9ksaGlAAIJwQ0UBnrvcTe0YgHQIPnV6lT7SMLDqA47LDPhuqt6qpye+avf52EpCfTRWs0m2te++D990LhPuTgg7PmghsBj/0RGAsAvJ+eOnv18ssvtV/96lc5j56no6S9WuaM77nn7gFJBHDOHtvgrFcFeqgmDQO2BU0B2cYVJZfdYxMefezRVIMkharGSRAmTRqjVQXgG+aUcaAUqT07mjX2AWcrWGWf9OmUWEIF4O6cqsBPfvLTOF82ISDIQA0uMGlx23bb7dqhhx7Svva1r6ei7O/dJ+e4fFVVNzP6I7TVUoT2s611hoy3kfTCqtxJQtGHPXeJnUyLzU9VjeDCMN4mFdORkbb7HrtHNAndNmc7veHVJxVgK3MnJ49Rf3/5q1+2Ky6/YqhmCeSm5s6404JNiYY9QRFV2agh9eOyr4Va61eZkoBHYAskcxZuuunm9pcbb2yPP+5evx+7Vz6jBkGrnKDQeh4JrUD8qKOODvV5xgrLtyWLFod6WyBRiTqVwuOk+K/ejyMBiYjb7Nk5736G4DHiYZdfngDR+ILVVl0pd8yvPqak+2/BbvfN//E//sd2/PEnxNZZM2fZmnTVzELgK4bgu/v8YxWY9FRnXhrfXiN/3Bl3gq3AQKlxFTW3rFeROlDRFb07hT26CENPVQeUK+kq9VR2JMIpCxbkLFMz5NeeeebZduutt7Urr7o6AkQqHmh6wCnVCb5gx512CvBi1qmAtaubdpvkDvLpxOSqsn9bQFWgifMkcP3B938Q9sjigfrr/BWbYTS+xR5cfPHFqd6p7oQGPVQ9KgBXcamzxoehMKMmHvGFI9ouO++SanhV0EuFXpVQ8gLs4SeBHJ4lNmJIlktpc0HbZttt0v+OSbHFllsFOEMjv+nGm9r5F5zfXnj++Rr9MaDsfgaRrB/8wz+EGaMSyS9++NcPc+a7CBf7Yl0ffuSRAOGCe/vnPFr70PySIFcrlAqnaq3zKcE65eST89ney/2JIJVxPHrDBsAhScPUqe2aa65u5513Xvw339DHt5RQkpFTNSZFHHPkUUe2bbbeJjMbnQ3VK/7CfXBmFAXCGpo8JXuhmgZ4lHChvHo+78hnORv6G7fYEjBX85nFO2O9v8N4D3ddhc5+owNLXJ2VPk6NLXW3AIvWf7fddg+jhCgV2rK9dyd7XN1bYnyevkSCd57PPlTVGQNk+fjWbbbZesz38G2/+MXP09YEBJabhOZrVuzoaFtzzTUCCBiBRtCtKyv3wkzUOqcvF1uKnXX6z38ekTtCWNY4OhdRzi5RPHYDqOM8ij2MLgOWUfrMXPKMGKmeVfEqNpPnti/uKuq1ViAV2ScefzziRamwR9V+WYLci2Z8GJ//6S22yLnAvpPgWrv0Ys6ZnZ/lfYCwYjuxzy233Py3J4Sz3n6r3X/PnW32x++3SeNb+9Saq7aVV5rZFi+c3zA5Jg4J4QIRRlQkUxdKg7HkbzZjlNlLLcppmUE4OgEM1xZBPilzLjcjRmvWrJpTx3Enc547L44kc8sGekrGUcydkyCzKhgrDoIL1ZfTqRG9gtRRs2xW+q4qWZNIBa30fwOtsoYcF6qX/sUBvenG1UGovrt5uZQdPfQz/HbAa0bPnBwCG+XzYyRSwRsdU03l3LpaUlUsa9YQ5MB7p6KZ/jgIaVFLajh7IZAl9rKMqlrPOHEwnsv6odJX2CW4e1P8kKB19LKLqXTOc6buyFEAACAASURBVBApqq1DEFHy8HXACwGt3gZ7QpGMotW111zTrrjy2jZjeon42MeaTVUzhRKYr7BCnAvEhkIX5CK9iBxn5LxrSG2fIcWIqbTcedddMSACUIFLKhCzZiUJWm/9ddtXvnxi+lVWXGmFoG5FKSlUNDLx4VerFpYMLwRFkFSKc4X+rL7GGjF21113bQIf9BlnduWVV2iHHXpY++znPpcqIUeiSlSgQvWAlDOfNDZWIU5/qIo+/PBDqb5BTx955OH26iuvtdXXKERyww03SnJsHe68484kQIKk3hwsuPrBD34QZ2F/SSZzuJBUFRTVB4aWaqjKkkTN2kuWiANIqnye50OJi4T1gQck0TziiCPaLbfeEpEIVSAo28ezZgcJ5hx33223VHR8HmTK+uf5X3s1SWWJZ8xNEKR5/NvfOS1Vm973mtltk6r6q1LYjWoHCjLGZWn1CUrQJ+sNXLokUtboERml8NRTbb31129rf2rtVLtI96tWCfQj6DKI9aQHEuKWhvFl9yW9em2kHXLIwXGyW26xZZA/nyWRUGX74Q9/mHXtqHpUZD/+OEkKBwoBJVrQewJKOh3SS9RgYu6w5+4Sz6+88nJ77PHH03/q3L76yqsx3pL6Pv9KAtFVxA4//PNBQ9GVJHHsRKGgJd9fzg9drUabSOI9L8BCH0d6V4aB3J3uPmv2vLbXnrumzwVIouG/qmBVoenjBzpdV89Vr+R8sudFMGCd/Np6q63bySefkoRaU7wgQSAimJag64cRwLp/ocEPaL21k0Sp3AqEQmca2BMOgPuoQqpn9eabb8kdgHZ38Mu96nL1lETN4tKvqm85FWOCTCoKAzUplPYBrCEKAnyrin2pOt966y0JQEuSvRSnOXprIxhPZSID24s+LmDlUPV8EEgxXsDQZWeLcy6l0Lmh9DsDaFEXXXRx++///b9X1XkS1LdG2hS1dkLsluR6v/33j/AGXyZ59qsny2xy9U/XeBwos2eMgt9yQIdxQe1VViikCoYEVL2fr5/nBHkDQIkWpsIs8PniccdFKKtUtWtuV/qC5+uPm5Dg38/S73zFlVekD1YfUClOl/Ks8+O3X9Bo+6LygGKvkua8S0T4sJoHWf2vkg1BFDt7y223JTEL1XdIjNwB53HLLbZoU6ZMClvAXqBbf+u0b0VVVNCX/nCB0wB+ZTzRkiWhxiZZHQbE24f+d+4T/wnEoGIJ+FDN4XutGdsmsHenOriSStsgKsJ2oEyfeupXay7cIMzl7lmvBF+DX6iEsBRNU3WL/xY0VpU3LRpDf2P51xKM85lsYno+B2Vnf3YmSvY2YkyqfEZGmCs5NTEV21hJ4bj4yt5mYm0kRp6RH7DeN918Szv33PPak089HX+iELvxxhu2wz57WKrhqoHOi/nQYSsMsUgHsnPnhh5ka0lAia9jDySKbACf/0//9I9t7732KlBsSFTZCuNQUBDtAR9TgHCtQ4+Hoh6pzSfsoQJe+SW2eb999008MQYGjRsNEHj/Aw8k8eArACbsZua4CVgHdVrxgzN6OFGqgw+KXTM70LpS6WSH+CDrpvpoX5wbPWB6+7/4pS+G8lyq9h8H1GRn9Cqy+9dde2279777x4ha7Iq4FYAcfzcAWBlLNnFietfYSP4pv9dZZxAoKepjB6Eyo27B/JxRvs3+q7r97PSfJW7MbM8lBRyykZJRz4VaCwCiKuqsVP/3ony9Pjv70RWQu9iWfbnkd5e0xx97vD3/4guJ48QYn97i0/k84nTrfOpTiRHcwSqSjMTm8TMZpzUkPt7JO1x/3XUB/NAfHW574zyxUWw5mij/ok3Dz1j2q2bNdl+oMsh/S/hV6oziSCvUuHFtq623imopxWaxlUQL+IFxJHlkb4rhhzpeQJ53B8raW8JrfqXqO21aPtP+T0oBanruJy0CNPe777qrAMFhXN3gYvP9vdih17lYMicMwAoBuZpz2Ysy7pbPjnjd6EjiMfHbzbfckt7EsRxBpZh9HICiYovIA1DP5wWQE9thGLFVvfKc6noEiUqnwt+zw6rgl1922d+SEC6WobQ5777dHnngvjZ31odJCFdfRR8MAYghIZxcFcIFnitVreB7MUiMYGTao+ym6ZwQARR3QipZiooTByU+6FxvCM5MPejF/BrS6oAxYkWJqoRQQmJD9TekggVpI+QxiKV0YYGezIVOOdBIBQZ+dzpdjWqoRLRX66qDqlR6Svq1aGKdxlXUzFJu6qisQMJCh/Yxu55xTKVzqHJWYNYbgat6FiRheL6eCEe1K4NPq//An71S2mmwWek0nhclhoPsIgL9e3p1Lm/QNWw/cc06gt6pujUvrmiQ1q5GbAwzW4ZKWAUdRReVeFx00YXp63vgocfbzOkUwyCsEuFSD9OvYr0hPhAY1QIjFVAxGNKsYfoXKyHs1WDUYgjGH/7wx3bHnXfGcePm2xoGAS3J7C6KnFttvWXEaELjE7CXBmUCJE6yC3JklmF668bnfBVNd1wqhBzU2eecE6Nx330PtalTJ+ZiqWQyFGhKjP8H739QVNQk8dQONcXrwwJSVC8I1JooCxqmIBR9RNDgEloHnwXBWWWlVVKVuurKK+Oce0nfGujt+fa3v1MJ3Ycf5rkgYno2GFKJ4p577hFKq4AMoou2QhAABYryFdpr+srmz4+S61dP/WrbeZfPpKeRTDK0jOFz36bPmBl0CWXF+0IBnWWG6Wc/+1mcKyRU74OvF4ivuebqbcstP92+9rWvpkcMgJNmb3TjSdUHlGR/+F1KjUVP6WfMM3PW1Nis1/nnXxBk0D5zYBJCAQtn+8zT0Lj63k4lKQXE2UGmIW09KMww97U/FQMpINlwww2y1u5Yn0PV6YndwPb7j2oiaOccBLmR/x9miC5D/UvyXcDPuRpQjgpjn9Dg7D8b4GygCdkHd4mj8HecuqqTn8N4S0yskwRI70SvHkTlDc1r/PjQT6GGhnbr8VNdcuethX30bN6Feu+RRx4VKqLqTRgL6f8sgCTzznJ2AXJVodIv6x7rB77t1tuKmjJzRnr2BGASV2MW2LkLfvOb9JuaQSWJkKRY9y6QQGZ+i09vkeqgpFRQxZYAKEJ/ErBOmTpQ4cfnXKsycPL22h0tAE81Fj1yhSTm9gLF0loJ+P3s0O4XLiqV4OWMMNI3xgGS9qciWYCjJODi316cwMBZYmO7EI99L6S81AvH6JBLliYI2nSTTdoxxx4biicJ+urRrOoQR2xdnGlVR+/xk5/+qk2ZMiHr0gcBu/+CWdQ092urrbdO5Vqi5nxlxtYw4mjChAKv2BP3xYwvC+j92DOVakqit916e4SvAJDxEYPqdk8e7HkHULyTQFPfzxGHHx4QTcWfHSwF1wJL7ZVn9o7XXX9daLwvvfhie/e999ODFun4sSHai9p6662fXj6JP6DLmvb+/NBDMy+4qlWh8Y60JAGn/xwt/9X0G3fqVu/r4UcBAOwygIAfoZb3+cMPj/pyF42Lvwr1rgDSALyfYAb5mdaRbbS+KhFdiMuYEX3pCSRRGVHYpk5NH7B34Leowfp3z+2Z2DjS7WykxNC/RQFa5WQArQd8Nz65/G/55uxvqsX0aIek8BOjUXwt/yfwdSfHKjafAK0zbgOjYrRmH1tnwSTbHaAUe0XgPPQ8Zi4xVoukefbssXv6+htvtiuvvKqd8eszAwSqvAGznQ3gJzET/+1shhVlHI5nW1zrCUAAgEtIVKUkdnpn+ZvQwgX7kyeHpve973038wgDlGbw/ZK0fTz44AMJSIn5GBVg7Z27nkRn1NTgyRctWJizgJqINowxopq0+mqrB5AD3Ljfd9x+e1opJKbxIW1paJUS05rNuCBJkhjSmTnhxOMD9DpT7McHH/41dG++ERhm75yHqJ8vWdr0Q/LLEkg2KiMiBnVXbANn1Z0hsqdq7Wez+TX6pZR2Vd8KTKyYVBVpt913b3vsvnvbc6+9whyKjRxGjXQ6p/tLYdQZAcCx//cTr/r9H9qll/4hc0WdiWUB/8xQHp19FGd7wP6wi6VGq8etRN6cbQmJn+Hf2DEMEaMb3IP0dK6ySqqBREpQZVWNiyVQ1ORit9Xs22qHKnabd/TZYjD+FpuBDVYFD5CR+8oGzm4rr7JKxKIIuUnQxPOdraEw5FyhkUrq/vyXvyRpf+LxJ9ukSROS0G+80cZhxOjx9Kx87HPPPhsAUKzDt6h8OpvV6lHxNWaZvkoj0LbfbrsBDPwgbILeciNexT7Q4+rniq/0JFZeUKJa3dZaE3fezwEcsff77rNPBK+67ep+K2OUzG40pmv8+Ix5EZ8AWdgqsa7zW2O9KmbNs8ee1ki5nvBhM5188klt4403iQ1x7gpUrjym7PGE/L374pz/+YYb/vaEcMGH77fnn36iLZj7cZs0fqTNmGZgul40TcWV0FVCWBVCAg+LFy1oE8YzsPpsqCyOhhZqKP2c9DpNaCMQp6CxU2LMGJxUE0lFD1KyFteidTqSBc/hGBLGSHNHiazGNWTOHeRjMLIdcR2bhTYYt5JjLWpfKSdWQNVRQEGGBc94iUEwhlEMak1QZlLJytqQkqsvFdHeh9gVQoPODbLSktc+3D7VBMPhXQLS1wONISjAIIDSec19OLRLlnlI4ycMSU8PqkuxLJXPofpZM+9KarwrsQoqBC+9StCHn8Z5Dtx8jsa/90S5VwMz+H4I4lNhm7l8m7H8zKEv7q72k5/+NGjcu+991KYvV+M1XHKJvP2Bbrt4jJJkUBnbeupD6qMzQoXgQIdmaRv67rvvBf0588yzomTme9ZYa80YcvQyCPdp3/pm22DD9RIYv/3OW3GGLk7W1DmjZpvZPR8HTIgkNcQzye4yGq7PlnyqvAhKoe2oVKhdp556aobRrrzKau3jj/4apar/LSE0hDZUwkoujQOAUlL+Qh/UhL3OOmukUqVCt9/++8XRvPvOO+322+5ol/7u0sy+YnCcd4GgZMgFVz15+OFH2s2URF96qc1duKRtu+XmCY4pcjHO9tG62zt0GWpeAlNJXJ+XpZL43e/+fYRXJF/UFVV3119/g6hqbbDhRqnI6S0y4JcRUiXyOT/8138tmWbUMgHsnNlBT3fccdvMgjvm2KMTNPchtH4mFd8OKEhuqtpd1Xef4SyFWsYJzfq4/faSS9o1V1/TbrvjjiQAm22+Wd4PJQglBlL54Qfvj41giapoEppp2RPBbQXF40NPs9aSGBULFR5nwh3w3EYCQCk5fQbTmldwX2g7sAH1TfBu3ajLsU0JbDWAm5e6uFRFVUhVygUiEjUqbxKBiG2MVo8ZZ4d2qTpkbaqHa4Mkq35GFNEGmqTghsH2vNbHuBB3XLAHlYRe21eB9korrTzWFyYA4Xg32mjjJJqqm51yXsBH0VuHyDm2zXtzHKowaMMCND0vHA/6qko+kZuddvpM2BhQXGeCgIEKIVTacwb4+etfs5YqndBjCq0ctPNWEvoLcj6Kjl9KgOyUgOOPf7ys/fu//3v2gBEUkFsPQR26puD0xBNPyFnvQj7uSPUqG8hd1O2Jk6sS6PPZcEEb8AlNVJ8UNN04lbQBDPbfOnhu1Njeo+XfPQOVNj1DqiXOxEYbbpSzb32ALIIrz6k/R4UNhYgK328uvLTNmFEzzIryV31gUGJ3Gthibzs9OQ6eb1tgJIuq2uKcHRV4Zwy1K8nqxEmZAWn4NOEr/UMAqC5gkFaDod0gTJfcu1IpBQ5sv/0OUUZMj9866ySAB6YE0FpSwNyaa62VIEnA/rtLL01CWOq51YPYwdKoPE+cmEQwwgW77579Q8fq8zkFWuW/gcAjOS/Qb2p5P/nxT9rKq66atfPO1qJXpFWYBHXm+j3+2GNZ/1IfXD375lygovWeLD8HQOZ5JPbsfe+Z8bOdIe/kXmk9AMA5x+4FMKaSnuo5d//dU89D2AoIyGegY/Ff/FgHgt3LgNRUEIeAuIKuUp9OHGEs1NCe4R6kl3AYtO17Svm7gNGIzmSu4LQBvFk0sJiq59o5r0posV8EzGIDNpJvA0qFWUCwbFAs7b7Kc1Wi+1GoupddfkW75JLfhZ3hLq611poZ07Pd9tu1HXfYcUge5uVMdlG2bjPcd5/FbvBd/AjmgmHsnbqub0mV9+tf/1rbfbfdi/Y3KC+rJhIRSs/g7Dk12mAAvQCNNe+QrkRVUtlQoOeJJ5wQ2yIxD2Mrd39eEkB7KiHTUmE/rQuf5TmxSPxif/TvW2/7rLf50MMODQNCXGl0w49//JOcT+BHp4CyyfYG/fWQQw/NXcI0ysiKRYsGYPyiJDr33X9fZgmrdtkXlVkVKgkheyxJCNgOVB3m7QFUDjzooNhMZ7zHas5HrwIVYFQCij5HnHLO2edkD55/4aU2ebKWGArnZj0XRuIdCaR861tUnncaex42t/dmhuY5fUYqitaNTUGXfeD++zO6BkUXvRDVUTK4zz77xgZak7BwiEBNnRKaI7sYReXxE0pNeOq02Dlfr6pGOOimm29qr770Rps2Y3Kq/mETzJ0f/6aS6J5pC5Acs8ldkLHPWZXEdBqrswwUEnPpU2Vf9XmjPTuj/Cr6rkqiBNcdCCV/oKN3DRH33b0G9gAaOuBFzRhtG0AbQZkpU9IvSw1ZOwU7w79Y7IxUmz0rlVHrwm/XmT0xgLSz6FfaM3y93GCwoSlsoTvPmZ0kjSYHOrc4KayQGVXEECfJT3qxqTMIe6vZySed3E46+aTMfnXv2fexOzvM76SFcMedd8QXav2QMP8NojKUaha3BR+835598rGIykweP9JmLufiQvskTa1NkBAubm3B4qVJ8lQVFy1akKbpVJ3wc8eNa9OWm5FZg7Nmz6kRFCg5xFAofy03PaMFbGwQqflF/+rjEGTPQYslanoEKZANIirloFyaohQ4hEGqh2bqjpRG0ncotzLAfU5aR4Mhs5+s+KUfZeD6RxExjao195ChzQHosrKooUPVIhXEYVzGJ1VGCxktBBgSyYlnUO6gtDdIwYx9Tm8Yrarf+GFuYo3CqD6PogbUsOVJQ/m/ksJI8Q99XOlxlEgP/TNJMAeRnq60WRTdRVlz79SNYFFhB1n8YptlTRiIadOnp1rhkp173nmhxnUENFVadOAJVTH1i1EmzuHCQZEFAJQjGdkajVDCBwnyUGE+/CiziCSEnFcos4PMLpUyAfdRRx/VTjn5KxETGRklOV3VIU664JAKGP1n0RaHAekDamUdGCtBo8G7BEYuuOD8BCwc7zZbb52ghLoa1CoS5mNgQzly+xAqjBmDEyfFeUJMb7r55iQc0CTJAkoZbrzhuZtssmkMrHNk7IR3RN285prrojKY/p/R0Rg1gg+a4vUXWi//pmqJDhFhhQ03TPBi7bpDvfyKK9K/ABUTHHXVK83z+i4gkxwxg27tUWbMccqQ6KhkTk8yyHn2uU2Qveo9Ke66qojA/KAD92+HHw5R3j3vFF48GoM1H8QH6rzh0/f+3TKenmPK1GlB2R548IGIYkik9QObv0e9zLNw4II4iFbkv8dUkwqwKerJ5Lb8jJlt4002zpBd67TpZpu1rbfaKjQwfYjOtURYdULVE8oXOtcwyLXEXhYE1ZZMnnrqKelDsK7uf1UbupCTO1+CHagYDz7wYLv88suCXAo0UU4hfkW/QZ2ZG3CEwwOISDIEqWjDHJ2hx32Mi4DI+Yss+nI1A05fpaBHf6tkoJDYojv2Xic2UNXCHQMWADOqT0FCUCJPxTTog31rXAGKJ/BCgGbmI+SZ/fM5EmpovHlvbC7aoDOhT85MwqIcAsom5jz5U8AE3TVTStDkGSUU1nBZhVDVaGISAL0+frMl6Y8blJN7X4oERu+ioIk4gZ8jeckM0ATOE2L3BBbpCR+GUatAsknOq2ralVddWUPi3303wWmnmlnLbr87Pd+/o0MZrr3FFp8O5dfsKnvxSWVH58VzuhdULvVCofn4OZgSgvvqQ5weYSRsAzPzIuW+tKVfrKoE1VfpvEg0iWz53NDRh5mjmb3VWqh5l/7udxkRYy1QbkssTbBRinVsUeiUs2fnfLETqt0CafajK7eGvTEM0u5JiSANtVcgxSbef/99Y1RRz2QfCxyZmCRMnyp6Fzvk3zojpFfwgXXW7eNZ+kRfTh/1XXfflb5BNgNd/4UXX2pvvflmAiz7KRFGbY0C85LFUf/77Oc+GzVBd0EQG2aO2GLqtIwoQrvecKPqf+vvvixBHgnarpf7tttuz38L7tIrt8oqqTroz67WjPFB8iXhAk42XZ+3fWMXVMt70uJ+FnWVfegVksHOxddW32cpgVZsk3nFfFlimPHZ085OSo/iuNFBlGxCzkVvYVHJBap4Hn69mFFVDcRSWCZaVKI2Naai+pEk0Zll9u57oZrzEXfceVd76KHH2y67fiZrR0l07bXWzj76bW3SNjMML848tcHkBgCfMDGB9k9+8pMMAmc3xHLWUDK97XbbZnTCscPYCWCAJEOrAjupZzBV1AgKDkBhhENqiHh87QAgolvrewMKdNaGfxPw6x/DavAnH+kMJe6LIJLEfEoJKpnZlvhR5XKtCFTtsvPOud/uCJIb4I5egeqxzxZo1wiLqQnwjzzqqPaZnXYKiCDusjRmC6roUBN1n/ks68mP0FdwZn2Nu+N++z4sOnEcu+yMA+9UkQjJOJf+LW0pQ0W4+E7mOk+L7b/jjttjMwGob7391tjMQWfHN6UNanQ0LA3nFZUQ0OusONfuKTDVLzRWLAq2mk/sPh+4wE4ALNkNcds6660bIAlFVGU/M4mHHj8JTqrtYQNWm5G1Fzfcftvt7aabbsx54e/5WnecjS4QUPI6LVTlvfbeK2A4n+NMORvpM1ywIOfs3HPOSZvLm2+8kViD3Vx/vfXb7mK144/P4Hef7bCa9/yLn/8i70VB2HonL1m4MHeGXWfDNlh//SS72krWWHONrGEA2vSmVqsYBhIA/+KLLkqVU1W7qp8z2sLMVsYMnJ3P5TvQgJ0vtmu9ddetanJyHGKag2qpxHlQw9YCYPyRfl4CV0bhACXEjuxFnuHjWdXnOYhCiqPYePdV9Rc4B7Tij/gCRRdn2F31Ne4D204M57xzz6vRR3Ky/7PKaCWE8z94rz312MNt7scftomjS9pKK0xv05czCwwFqbXxJKUlhFSnKD+q9CxaQHc0tFCt8CiiUwnMLF7aZs+Zl2RQdXA+vrsxDJOnZjwFwxpJek2WpFCHRteoaZJmnz0rCQYDHvRt/Pgcpu6U6xIMVcJBjbEj40XrrIpiqnYD5afziCEaHEGpoFUvR59PGCpNnrXPHiwlOH+XhHQsKa1ENEa6tVywlPkzN2eosmX+WEmfO3X+LVzjBTVg08/wPb062g1/V5n0fpxRF73xtQLHCmRqNlASwqjeFYWmEsIlCTT8ipMcGl5zcQeqUiRpF6AC1wXoql2RUx48QeSMhyrW5VdekUBSD4u9QTWqweLVLN8roQypXrkvf+XLqTT04asC/4yAGJLxBD+TJuZiSYB++YtfttvvuDOGOc3lU6fms9dYY7X0uUH2Dj3k4DZ3XqliGltRs2qqF9PYg4wzGV89nByIxDfS1IsLQbUP3u+qK69KZYdQh4DRGqp8SUoYa5dSouc5wsvW4D4Mse19P86WKpVZQCSQr776qqwDRyw4J1OtWVqQKkHw6+WXXmo3/uWm9OgwxBKx4q1zHH5WBZqSM4ZYpQSVSs8gKh+UXGUh/VuZGzevXXTxxTG8kiuosoque2JtJX7oMoI8VYJ999k3yNjmW2yV3oSOZHMGpOxR7FS+Hn3k0aLS5S4uq+Yee+zR7YtfPDbz06B09r/OOgdfPSEFokiYh71Aj87QW0H8gjyrxmmVVIEeCtqRRx/Vjjnm2Hbb7beFIilZSQ/DyisnqAr1GmV74M7rv5A8o8FttummhapNn15Dmefqu6jeGk7U6BKOQn+qu8NJuFe9V826oHGirdhrwU1PGDiHctQV/EF/77vv3iCWkD3rzI4Ipny2r03vzTB/UfVOAA3FdC+slQAozIihQt/vaBeechedp9/85oJUiiVRzokz4jz34IHiIqdoHIKqpSprr1x4j1B7INSUfQfBCU5ScCbBQNftQ5U5OWirBMYgewGVz9IrrJJLql4yUipx1ZsDfOB0qLTts+++mSuVgG7xoiDQ3s/oCGtdaqZzkmCefvrp+fPddz+Iep3P7DQXe6Z3UVUNoOGuCfrSnz2IU6S6tWhRxitQSYwyIfGS8eNTEdJfZ2+uuOqq6nkbMQy75NjLfC+zyeyxhMboEnfMGdh8s83GAAHv6XN9ryNQNNlFoXRCW8/49a/T+ypgCnCYdfk4EvnU/ajMoW6FFjynlLSLXjTSZhqvMWlyghV7ys77e/cGjcw5UAlX3T7r7LPHaKLFcqmZtEAxPoAtsr7vvfdh23JgExBLEDRYW5/vzFXfVo1DSFA+9CxiSxBcErz5+/4uqXbPnp32DvZIoPi9730v6Lz979WMGp1R/oZdUPWoGZN3B5kWlKgMQuCdRWAHNNuz2z8+xjqwOSqW2227bcC5i3/72wBooUsNvkwAhhaHmuVrVLV9hq/pYA6QT/B8wfnnJ0jiK1VpJaSEHASazgk768w6U/YVVZEdYXf/7hvfiBKwKjwg1732vYIsiVrv+a17ix1U1E5nJf1amdE6N/azj7HwfmFTNADj0D6RWKXmDHbfXuJxNYqrK5/7t8Q/6TErFechdxtjAcTfzZmd8SRsUheL0sf1+usC6qXtKyedlGTX2eiKw7Gx+vk/MbrFz8181bC5Zudu/f7S36cPO/diYAr4mVoL7IceaWABe6USAWS44IILssZ+lj3gv5wHfWDOVlW7F8XOO3dhgC1dGrozoMvn+kxfC5RyH1QGn33hhTZjuWmprvZk2H3u9tRar7Xmmm3rbbZO2wYxGX5dwpI4aRipJJ4BpkryrG8Shg03TAzDfsLTAgAAIABJREFUJgDyJInWgHooVXJxgwopRVYMIBRQ7/yb31yYkT2PPf5Y9U4PDLMlixYFbAB6qH6fesopeTdrmPESEsIhqUo8OcxQtueS4zPO+FVsMZVevySsaWEZbLzzy56IX/bdd9+2VQDf6UO8UHc+IGFGfhRDxvufc/bZGT8F7AeAWSNzJPfeZ+9KILvgFn+2cEHFMcM4sqI8lxCj8xi6dCrjS9tZZ50ZgBxYGhEws6CHWbb8ulhZdVpSTGPCfbb3WGLul7MisbbPv/nNb6JmC3DDDKDSTvsAYMhvs4cBOj/8oN133/2xY+6/OyYO8at0AlbMmUf/dh6AISuvsnI+t95l2bgJ99kIJgnb7y+9tGjsyxlFYjzRxLAs0P7FGZ9a51PtgP0JHR7Q9tl777G+4WgDDL/tbRhSMylFL0zRQFUWGwvDwpp0UTV+3FnzTkAVsYd7mYLUwgWxRc7QF478Qs7Qdttul7zCZ4SxFdFMzLXl895AvmuuuTYAtiQ8ccrflBC2JW3++++2Rx+8r/31vbfbkoVz29prrNJWJt4xolF8aRul5GXgPGl/18rA+iWLG6BCJTBJouSEwYpBMXJiNF/LGPm3jK7gXBNjjSRxkY13R9ln+fjfjD8D3ZVEQ/UIYkkIpZARB7cU1iox6wbBAYRIWMhS3irFnZpJU8h0HH0aQnsvWgUAnYvfVdVKnKaMMxpW+MOol5+Q0e9zRLrC3Vh1KRW86iVgJGouSA25lvmP0bqGHkYOI0IHg+BOrx56j6qqFQ3MO0u+Ow1zGa2lgtjuRPsYtiB+MQwlhlNJaKnaSXYgkQKLzNoapI9rwHIJXwh+rrzqqihV+j7BTH+2SiwqbGa8oXoUwRjXTs8JSjU0VwvMHEylccb4T9f/KZLNhEQEO+njaC00Nsng4Ud8Pgjc9OkQWm9RCqX5iUlmix46dJWUsxxaTSrAmRjU/tnnnk1D+/V/uj4UjIxnyIy4Be2oo76Q/gJKiQyPQLRXeIvysTQJDdROwCsYRZ096+yzCpF64bW2xhorhXJ4wAEHhtsu2QjqG6GF0VAyJIN6zwRFpTBYCnHOhAut2uS90QupAvrfPZEth0ecY1ICe9UJTl8PAASPUeGYnPUebKVPbdbH7bOHHRaBBvQg1CwJur0WjEkCb/zLjakECZasibUtWXZ3Fh15NII+xx//xewDFM96pz/NWJSITxTQI+6UJEaaO31I49MPKNG7/Y7bQ7NhFA1PRQWWMHG8ZuBBFqH3vY+ni0Ito3hNiUjGMcccHeSWfVA9CoVrUEss+ewn27XXXhPRD/scYZBPjHPpIxFUxDgWtEvrJ9DtdkEALVG3/q+99kqU3VRPVVzROCsw0os0bSyI7j2xnhsd5fvf/0H+tAYFFlVVP9YvQldlAyTy9t9zo4mic/r6VF5IsQ9UR+sgQEHb4/xR9yogrTNWgh5EUgqsmT5zRs4C5yzZpvoGjdRb4d1WW321nLfPf+7z6amwBpI/SVsBHVeX0EEPBBbrJ52bwM2enXTyyW2H7bePumtsztDE7q73d/Tz3bfbbrs1Px/ok5mhA9vDs3LMEgm9g5/73OcT0DhPQKuICi0pwZjea9UdLoVDz6a/huNGFX39jTeyjwIu66fC7b0ED+mtdO/GjY+ipUo0oERgcvRRR+VMCVgTIAz9GyXqUfNm+Th9GM4y5DWz9IAew/58/PGctu22W7Uvn/jlsf4bIk/Vb1uskQCBQy97Z2pIzqIomaBjQu60WWASzxdefCH9sdBfkvqlslsjiew5ei8UHujB7qjYUgTU62gduvgB31O2F1pfFEcBg2rt1VddHQoianv1GkmWyy8LJiW4+s30dKmwSBD87ACaQ3uGPwFi1tCMRHvt3KGxHffFL0Wk6uGHHo64jOqhwIVvT4A7gJLeCRCEYi3pN3rm7XfeGbvDAZVVfdZaO6qRBx54UNgd1JLRmFHVrr7m6gT4RHJqjNOUPJPn9tkVQH7YXtUDN2tWbFmnXkLdDzrwwNjuPiLFeyUemTypaIivvx5U30xQ9h4DQMVt6hRjWKp3jT/t4LUgXOLC541VMVFqk6iz1UV5tv+hfA49m2ERJB6YlO/NXLqFiwZQVQxVTi5UfaOjxtdcV/GONTPXlbAH8SMJ+c677Nr23/+Atv0O25c6+BKjBuYGAPK/O43ez+XjUNvECZJnglKqcoA8DJney5xEYOnSzPQzImbttdbKObz00t+1e++5N4wXQbjA1TrptwPUYUlEBXkQ1krP7aabJQkTuKvioKOjYYo17r7n7tD2fC9qr/vpXd2VmqtXfVz21lqgIhqZQ92XndIfVn64QBdj03w94Jc9xO7x76ifgC79gOysr7V/f/7zDe33f/hjko233nk7vka/NNDXeWC3r//Tn7JWqQwPGgzWddHCBbGpn9mpBpWLj9DhPXO/O/0dVKmcRz/3wQfuz5qj6xPQCSNKexAVXcw6IwzmzQvVfafP7NQOI1j2mc8sm0s9KANzMnwU+8N2i0M8r6TtzrvuDAhK44BQHLux19571xmO1kPNV2aHE18NNHJ/z65LYMSN7ICRBp5Xv6rPreet8+tsAbQXLljUttxyi/bVr3217bDDjm2jDTfM11VrF5BqaQAEQBI1+6eeejr+kT3Yf7/9AwI5f/yNmNB+sn18lT2iwgwoy2zZwQdF+Gja1ICWegcxp7CIeg5QglnzxlT1JZfO2YUX/iZjvoy16iwTYJoqm+/xGZLLk046OfZCJVoBgk33a3DzbdIU+caUnFd2j49yn/hjeQMbIrlzH51tFE/3hJ3zq1ocKK2PBITA5gHgZk9HC3hIISgaBgWQiuP4DjYY4PfaqwTvyu7/bQnhyNI277132kP33d3ef/v1tmjerLbOmqu1VVZVwiSLrU1otC1equInyWtthOLeiAxW0lMXTPKHLip5nBAFonERoMmIhMwnG021MM6J2MyiolL2uX29UTwvmoHvJUbQN7eQiqKqdeXBoA9Dd3dPmnqwXZz/ufkZULCursSgQSOq76wr/FXC1Ofb2Ij0jwxUoT5PJxn7ICGbRM2cqBWWL4OesRRoEXVhemJYgbUm4Kru+Zk9ie0KpL13z+VyKcIdHnjljFJXQvXz0zc49CNyJr2S0kVr0hP5CdWyGG4qfJNKUa5TU4oSVI5JMCAw+18rDZIN/UxoftCR/txJPJXbB/Ec76gC5bCqiNg/Rj99oMZ6DIGYdUz1bdrU9qtf/ioNtU8//UzWhIyxny/ggQ4y6MriDKyesvETvHtvP69rl55EUvMD5aSrW9pb7+MSSKIkCBBLwS7EtAa5FuX0y1/5SpIwBsqzlWBJXemqIFdCnfM4aVIcFKOhp0KDuT2XvGoWZ1A5IZ9TstAGm/61Pfbo4wm8qGtyHIWwV7+X4N0eQL4k1WgfDFinrnbksKu/MSjou4JFyBpDRcoaZRKib92dXWfSXqj+CHYywH4Q+OHwGDoUzT9e9sd2y823JOCxL5K82ueiSajYnHji8e2oI48YhHwK6IiqIfln85YmCDJIZddeSDjdh7fffqvdcdvtqTapQrzz3rsJ0MwL6mik4BOqj25jvdyJ9AEKgswwHeg8UF8iKsSFAhYN7IEgaAz7vPntlZdfTpDLOQkirK+77gyUql3tpaTjkEOK8mjdrYuz17+mKKZF15J4S1ahba+99uog6FQ062o0r6qL/3bmOCuIK7l661+026IGJin5RM+vhNb5efGFF6KuCyQh+NJnUlbvUdGgfb/EiTKbkRCSTfttPpi73ftla9ZrVXcFhNaC4qbmfOImhGD0/QgU0Qp32HGHODU/S1B9+WWXp1dIkuUM+S1wL9EmYMLUBGyktZ3TUKqG+1JiHRBd4jIksOfkcyTSKGzew7lTnbMm/pvDV+0R0HiODkSEEj6IZFVgXtT53hvi56ryO8PWDsVWFSBD7IfB2YKxEvap3oyAgEMfmQAJKm7UjJ+PwiXJ6y0MLAB71ZN+z3DmWWcGPHnyiSfbvAXovtgMeq9K5EfQgjIv0ZaEVO9LKTUvqzYOQ9SNpQl4OaXUXxcurOT9xpvaxRdfFAevLxP1XKBj3IQ7WjajRqI4JwAlgQ+6rcDQvbL+RdWvubUCJyefDYgS5+hIO/usqhIAt5wXCTbAtcaWAKhWzBkT7KMUs8/svjPQmQ32KMqqc+v7VDuJdZinJSk1hoBADODp2uuuS4BiT+IvQ42t0QR8srPiXrsz0Hc+icgNEAGI5B0724SiLsoZe7nrLru2x594PCp9/BQbEPouGzdtuby/gEwlpdSoF+VrJIbex1q6h//pP/2nduQXjsyZtLYBOQZxHOdAQAcAdJ+8B3quJJw9YiMF9D1eENvEv86dl/XOHfnE/OExdeFB/r8nAp1plM9Ba40QxeQaQQCkGFojBIC9XzttI0NMIIj2jBddfFG77977k/Dtu+9+qQ6i1mMBdIVT8ZSKjffNsPc5RGcwTWYmIRSY+iz3i11w9pb1/6HGL9fWWnvtCBcBqCRX1BhV6X2Wz7GeQD93Rw/cNVdfncC55t8CnPUbz05CQk304IMOik2S7LgLkpc777ijPThQ9K1hAYGAmGJeBbwZAFb+Ct0XhVWgDcBkP4Ey4q+il5fNVaRw59wTYA8KtfdzFvlj5w34B6A759xz46edKdVy7B2+Q48Z2/PUk08GYNCDGrAvwXrN5qRH4L0Aj9ZCO0G1TBX1vYv7+WyxBn/x24svThXpiScejziOGLNGrFVrQq+KYySpUPFh+tiqeq/4oeexwAzghn2VDPbxDSpqKuiA+2223brtvvtuWTN+ufdAgoW9s1i0+oqrGJK4ZFFVfvlqewVcuviii3MvgD/2KCDeuHG5s/1u25t//Id/zB73yjebjLptH55/7vl2xhm/DlUz4M/aa4cOi3FhvSVHeXfgx+w5odGKI7GP+IKK00r13FlxriVeFE2t/1FHHjVWsfQ5EStbsCDfI0/QV3/FFZeHrir+yM8aBtAnfk8LzPicAc9DfEg84+dlfvPcil/HfBSl35GR2LzMYb38sgArzva222zT9t1vv3bsMce2l15+KUkiP00Izdr24pP7ooCiaAHABmACGs0qDJA4+I8O1DiPQEu/+/gnZyfFrr+pQjiytM197+324D13tQ/eeaMtnj+rrb7Kim2llVcIlW38hBBDxxJC/z06srSNH21twjgleJW/qgQulAgtDaG+jYzTw0I6eWIbl2HrE1LN+OtHMt7RKHD5xTgI5kLpGvjwArHIKauiDJLHUARIg0uWcQmf6C/s6G9g0KGkXRWq+eXg0YeG4ZRV1ZgQqkZHPYbIY0x0piuxVT9aoXi9T68PJ1aNcKEhUFEXHGSUeyJX6EfR6WogpgH2o2MUIpeLo/A7CSHaHapamOdLB9VGVby62GxYVF3Tb9Cly0tcIQHCJ/obK12qyklPCCOGM6XPlVpSyI3RGbNL0r5mMBbFslNKIOb/+sMfpvnVmlfVpuSL7SHqH3SS8T/t298OJcLXpGqZHrNKrBgRz6fHoRCNxe0nP/5xjK3eJs8SFG9kNJWxk046qR188EFBDV1EAWTRcjr+4nOrMpmgedGSoXxeCb5LyZgwZMRuzjn3nDSRQ29D2ZPsTJ+RoO2rX/taBnsyok5kKZhWUsQAQKkE+gy382uGGseWofMTJ7ZVVlm1ffnEE9P7QlDEuYRYM3LW8t577kl1MEqf738wVDEr0A/aNH16jIrGdyMEVlll5axpl1fuPWSCC6jmby68MFXb0ImX1Fn2GeYZMQAc2fx5xG0+lb4woikSbIGVfUDf6tRCNAsOXLAeyp9h9OnzLZXf9RJ47dmO+Pzn2j777NXmzKmG+Qqk6txF8GlQBs4IkomFlusVImbwlz//OcE6x8I4M+76rFSq0F3vf+D+ovcaKD7Mt/R5qhbWX1UTbVYPCBTabwbe/urLSOVo0aL0DUnUJd4ouqHzpbG8enicE89OVAElTKLMQZcgRCGguV9DEC3wtZ7nnXtu6EIGYsd5Ta/+Gb89Z+/psg/ugbMrgJYU+DwBTx/J0pNMYAEk0y8IsKTTPnAG1S9GbWzy2Pd1Wos9Pe20byfo8f722u8OnEVoRwA6eVL6WlBxVV8lnGyVJE4PRaisq69ed32YWcau6PH8+ek/j8KteVRdBMLnuzsccmcsWIe8/1CfZ9skg5Bj59n5llhA1lEtsT4Ekb4PkOL8SsQENKqDgrVlNP+RfJ3ns77ERXy9ZG/mCsvHPvlcPSY/++lPk3DOmbeorb32armD7rc+j7fefntMDKcnUtYLVQk6K5iVxCWhHgJFfxajo+baqlSwk+4PmwWRFvACNTN+aPacnDGVCRUAIys6kp/xOlGtK9EZfs7fRZBswYLcWUCHIN3eo3IBZ1QtDj6kADFVQGIVRF+cjaqssGMEx0pYzDoBClTPvb99ce66fwulyKgGSr9DhZGwFjqRqirb7O4LigSc7ipQg8CPHmZr5QwLVgG60Plu9/0sz28PrI3ARmItWJLse2/MDHMIqz1hYpJNgaK9MGuQiI8KjbvpXPt5hJSg3ZB69FwBFUCPP5To9R5glXL+SdIpiWGv2XV3qFe9w3xYvCT2xUgEibo1ARi7o9og/vN//r8yLJvNqNaLBWOK3xSX2anzzju33WsI+tNPx48R8PjBP/wgPcyrr7F6Cb4NKp2qBehl9qafPTbIz6v26KIQd9Cjtyn0QJB9FKtEP8BILrZx8pR8b1fdFdvYU2f1lVdfTX8bsaPXX3stZ9Y6H37EF9rff/e78WHOTtE1axSMeyQYFmAWfVFV1XzA0XbBby6ILbXmQNJOYfV8/jf7JjjdZ+990nemx9A+vPTiS23LrbZMVcdoC9UUYmH258nHn0icVzZ76PdfuDB+fs899mhf+uKXojZtfZ0lVQ5nxDpWEkQYZ0YJkBAy7H3BI6MZk8Ce8Hm0ADB6Fi4a6I6ZeTya+yp+LdtdonRJ+gGHGbdVcY2B9536HHDxjlLA1Yrx9W98PXaIAvBvL/ltzrt9CFOFsNCgPxDBlfSfLw7oxC9ECyDtEFRr5yaeBRh0QFdSIQk+89dnhDK5YAFRoZbeP59nf/hcibx5tvr+KKeGMTNjeuyL82LNJXahwq6xZoBj7Q5XXXV1/uQHgXoSjP3337ftvc9eOZdivBQFBhVmeiFplSHQF3YcMcnSaMDYI8onCQRkYjWIR9iXgCqZr1q9b8BJPgcjA23ZvweIGT8ud5kv0p/PBxpLBHxBT0eRtGZsq/Pm3noe91uyji0lHtOG0wtCfU/tg/f3feyy6hrgvloIui5BsXXsnc+zNqqNfnvmMDsGKnjYMRMnRkgIrRxTZ9NNNs2eRGBmmGnubCeuH6p87773XpKza667NsA3wTZ3QEzm/ogV2Ec9kDVmrNohrE3v5xWH/cM//MOYAFf8/vsflLDe1Km55/abgj6GhvfoQjPORfXvLv4bE8K2pM2REN57V/v4/bfbyJIFbeXlqTbNaFOnQZ6r+rck1cGq+CnUyH/Gjw49hGiOAx1Ucrgk9JgJSQQnTJjUxqUqN6F99PGs9tFHaFxDL90gNBLp4WFjHNaoCuJ8D2MRvHQFXpR3Cv3ugVwZ2UKO/WI4KmAT1A8zb3B5zXsaaE+pRAwjIrqoDCcYOiXUBt0wAg3L+NpFQazqhd8CAQcug0qDAA5GYajOdUpF/YmuUwHgu++8G6fxSRqbd/aL4Q8KDj0TOAyBZ4xNK2nvjBcYeqUEMp1C1aVpl81b1HC9rHewO56+bi5Mpy1I2hkcf+fQd7ERTuZf//VfI7FclK1KYipQQ9OYm4qD3ovjTzghvHpBS5ThhgqnZ3dBVDVdQwqaDz34YNC1u++5J/sIqfNZLj/UCxqy/fbb5aA7yNCadE6MVCK47HdcQtbO9xscLECqqsDMGG2OCP3t2muuq8rguNFU0D619tpxRMcce0zbY489x2h61qzTIqoCXTRIaB3E1GXTR7Bo0ZI0cGs+P/qYYzIaIqjtkEwCNKwvLjqBBSIHHIeguVOZrSVjx1gxWt45vaYLlwER9kNwLMhS9VIhpI4W0ZAhmUl1e/LkMWfPCVhHyC00a4MNNkwC5jwJIARDb7z5RoJMxiojNlQap1Vw4bm9OzqKBu7tttu6bbD+em32bCqu1adXZ2cYBDyuxEzSnzFuQnv+uRdirFVTVCAksgLr9dZfrx173HG5MypWxhmglHLUkLjeSwPR5bDWXWfdkr4OjWj1sR4LaqKhFc2c2Rhcg4UJBHAM1NMY7wKMSsyoBw7WSzJ1wAH7J3AgZy7J9z6dntUdij1WbbTfRBIiGz1QuDrY08ENTpQinXlZqk7odREVCHWngAVBZlHtSmjFWWH87SdkEILOefoe/VieQ3N5F5/hHFXRCC6o3DjjBehI0qsKJdERPL3x1ltZCyIMzqx/4xgP++xn8/4CiAmTJubMdzSXM4L0qhwJxHsvd6pbRArmzY8aXGdl9F7l9P/oGx1X1Fj/G0jm/ToDwXql0jhtWn77fF8rQf3sZw9rRx91dNbH5wMiunJeD6adV788NySeZDek1Swwz0wEANhEklx1Y2xW46xZFdAQghqANfZ+x512jI3ZfLPNg5JjPzArsVODQJe74l0FL86CwC+CSA8/XFXM+I9SjLOGeoehxpQWe+DmMzu1eIxZotppLh3112EciCHZKunsFOETwElX9EQhRYslQmDNrHUBDNWX6G4LDAV3KgWdDuXfSshraXyuc4VupWov4D7v/PPbrbfcUmIPgwBKiUWMJjFDi8OeULFzL61pXxPr5Of4BXB76OGHY2dvufnmJMAq2daDjfjLMBPM6KKAkpG+n5FAn2Ju1mz3PaJ4rNfLZ0e5UYI6d05o5C+++FKYDFdfc02eg02WwBJ1UIm0RlB2oBnaoWfv94uAks/g2yHl9lS/sXPBz2F0uE9HHvGFJBQBMIf+TvtjHV997ZW8m95G98Sz23OVle9+77vpP6Xe2MdwSKiqn1i7SVW6u/BTpy5GuGoYadT3NX2xGW20ONRP4IFYAJjSRVPY3IxOAWANNMKXXn4l7RcoaXyq57d+bL82BvT86nEuoFOw2RlDnS4vpgIOdfDj9J+fnsqLd+0+vACwkcQ+9th6rb/B+rkj7Nizzzybs3LAgQck8Nef5q7+9Cc/bU8+8UT64pYxAKoHe4011mxbbblF+t/4f/vrrgEYJBsJ4Afgt8/NTFwEVBnuNPuE5aM1Ak3Zu2debTQu0CXnJMZwNtOz10baJH3lQ491JT2TQ1PGIMJqeOihhwPSODt8xA47lsAboTdnQBVcz6D/7j2YPkdS5oEpr4ayusLyoda7m+io1lCrlITKM/k74nliDsqp1193bbvhT39qd911XxPSAiMkjKVnsDCAijtvAPq2220X2mgpt1esK24F/DtT6J7WD6NBC4UxVU888VR6uLfaaut2yqmnhM4qjiEGxf9ItK0Te/ra66+HFssee26gQh8dYZ2MvuK/sX+05Ygf+HLnrGYGF4hnHcQ3kjz/3UetAV315ztjgBa+1r3lx4Bh7qV7Zj/9+UkAxR45n8BU4GBs91Ak+iSrRuwA9ANOiRn4lF7g8T3eS8yqanfnnXfENpoznNhqdGRsbrh3wSLzDid95aSI+PTZtukdHvrEfX5n8On9ZH/EOsRk+D13AgNCzAxI8W7eQTxcPcvFNgmAvYAozuSsw7/887+0z+z8mZqLOzD7kjNMnhS77ixqSXIP+0xX6xzVX5VdWih/U4Vw6aI2+723Qxmd+9EHURldfrnJbdp0lM1JbXR8icMsbePa0hGIwYRUB1UJpYgQl4Toma1UX+NfUEeXVQgrIZwzt+YQclCcT1fiqgpDqXMJ/hlAxqIayotCGiMbKlRRIPvhKH54zdPrSY9k0K/w9kfQXkfHRjlAuV3YGIFJelPKYFuw0NRI7I4UHSdDYxuazEc53KEC6kWcNDlJD6OTZs3QeMpBL/tVwjVF+1oS5y8ocCj8YlA7NSVOWbm7G/4oivZKW72LZ4qs90glNIxakPtBsKKrnvp5OfB9OOxwSbyXC9//LWp2g3Hs6yawtBcuseRK3+D/88Mfxvj5WQxDb0L3ctDiLbfeqh199DGh7+jpgKRn/s1QGXQ5DXf1/RyZS3/22WdHDUowoWLlF/TnsEM/G3EXaFLJhA+CCCPVuLx06CH8ZEJoPbyrfYXslcgIsYW5EVU5++xz2pNPPtHefuu9NmNm9XxxeoJ3PSOoR5tttnma3Z0tVXHP3KmKnI8eR43yZtJQnWLzJ09skcY+7rhj21577hWONxVWF9rZrZEa77bTf/azDKx//bXXk/T4N/SIGt2wJFSv73//+1GOhIpzQCU0UeJGGfI8c/kYXDMMIZZQW4kd4x/nOCSh3o1QBslolBnBf2jIQ7U6QcGSJalKCaj1Eujxsuf9dypzZOnXWDNBpvlSKyw/o41gEswt2nCSeIp6wyD0ok8KZJbmnlx37fWp1vlsPSPuJpVBtBb9SM6QWZDos/adom3n9kOfcfchZwcfcnDbY/c9Ysitlc9SLdYP1AVd7r3vvvTLGLz60EOPtYkTRkucCBo8VMi9j/8tAERt/uIXv5T/tsdFrVMFrtlk1lvVHDpt7IL7ymF1xcbqCWZXaii2qgl7xumg+wrOiVh0FbzqDxq+ZxDEsh6EidClVZ2MgpBwsbepoi1XYJgxGJ7Fv6kgC7KABp5FslhshMUJrO0fB6Pae+NNNyZ5QbUSmAI+CA9IMgSJqZDMnhUbxvmyTSh9KgJxTPPmJnHrFLFumzk91GTrq5fWAifJ06M3Oi5OtQ/vduaq16SoWJ7VWWTLoZf+HQsAddc5E/xaR9UvNMR+9rvis88AKhBCUAWRIAmgQoVcbrmIkMWRjrQAEJ6j91nzF/63ny+Aolz8ne98J84+SsjmJi5ePDaguItxdSp3ryf6AAAgAElEQVSau//LX/witDjV/85eUQLgxwALf/fNvxsUUlfNXjhTHJjgu7NAMr9qEBVyBjKG4cMPUw0g3KWyjdYHyAEqSFZV8gQMznD1wU/J2eoMAhXWr3/96wnqsBXKZpY6bVHriuZpPVGGBdoENYAdTz39VPay06fs18zl0e72yP0DPvAb7LZn9RnOHgou5WAsgIceejB0MWdNcOyMoTSzr+4/QPH9YQZqn+XqTqgQ2hOUKb2jbJV1Uom3Nt7VflsvKoRERc4866zcxSRQAI35CwIgGMmHycRnO0vf/Ltv5lkkFKr71X9ZLBX/Z+1UGQT3e+65V+hya65eABM/KpD2vs4ce0M4jN8C3Phea8Ze2yfy71gLnr33LHcl2a547ux7124vVa+sARVdZ8J96xU498nX8x32IxWHtCAUqGqeoPON4ozVYy1UT3/+i1+0558vwRwMHuqNnwuwukPbaOONw5iwXj0Izl2cXEG05wYIS/5ffOnF9ABab0qhEUgZFHA7QCNO8n1sdgfFCMz43wC8w484vB3++cOz/zf8+YZ21plnxXavuIKRB12EaIUk71otNtl44/rZL7zQ7rzzrnbp7y+NjersF4kbhkMH7hI3LaZmPyvnw//+3ve/377z7W9XNX7J4th1vlx17b13qxc1rQDjAXJVcfUOHeDG6MGquOvOu9oFF/wmfVhsElCaCvWJX/5y23a77dNnTMn4V7/8ZXxKvz+1T5PCdvHc7LXzoVopKbSviRNV1t59t0DXceNif60v26nSpsLz+muvDq0A1UNqn4vRRU141VSmzS4GEjpLQFFgmr2NwJ6q9Ih+cjT0l6I5YHSFJM49QFsFiH7726elh9A51D9nPQscwtCbEuV3FTt+gt3RvyuRLRXbJ+O//Wzrb+97VV6MJB7zzOzY/gfsH1siKfO9xXqanOTLOrNFEnBMCFU8Nk37EX8mZhWveRefb78kgGyyfsP0jg7CUj3ZcydC5Rd7rrpqRI3kC/53P//W3FmxL9beuzz//HOD5kBVj3tl3892ziS1gIcD9t9/YOignbfcHSBT/3wxluc0MkhfJeB79tw5Of9Rc91u27AKJaKSN/22KuudMegc+X53QLK3xZZbJEYEwKTy3IWIhoqsc6j6Kz71ea+//mabLn9DJ51Un+Xu/20J4eIF7eN332qPPnRfWzR/TpLBGVMnt8lTJg4VmSWpELYR6AqqpeRsaVu8cH5rS9Dvijaa5C9DJUfawii/9B5C31fJh6qKMRQSmsji6qMYenVCVTOiYe68HHJobykqme+0LEiIuMuA4nYaWHH9S3ilfhdFLOp3Qy9ABbE1S6gqhIUWdpXRjiqkf4pS1NAD1g9SpwJUoLIsyPYZDqRAuOgHVWauZHSo0A0GjCFVZvdvqECew/eErjGINwRtH18N+wJnyWS9WykWSXAjA5xnLMpoeiGJ1Qx/V0qwvbV1GW20r3EM4zAzsfcfcZScDUPi4nG8aGP/9qN/SxUpzzWgH0ULLZSb4uFp3zotzf0CDo7ev6PeVE8l5LGUr1SLoDqoAZ3yWOMcJiVZ+tKXjg/ViLMuJHxOAiqJ8OLFNcz3f64ODrRRgkfp21hQ6qBLWyoHlOoks4x0qdXOjdPP0Ntdd0sQD2m2jumRXFQqtT1w5SRcWhQ6yAtaBASNM1btEjRJMCBjKgGC96rUrBTZdMEX+WIJXEZ0ROW2BtD7OQyeAOrEL59YzcvpX5g7zFJcMjZD0/knlvDvP/73IK2McK9Ml+LrgjgaDmLHnXaKUMiGG26cdbO2UEVGnoP7UM/eNde0Sy6p/k2O08/ObM+Fi+I4GSTKWYIrdD4Jzbx5NdiYAZT8VSW+KKuCBg7jiSefSg8UJBIq6Wug+NA0leHnnn8uDk5wkirRUG3syLNAzFqSlz/m6GOCNEsGOY9UkSGYkpIVV8xzCBT1vFHmlHBDXrtR9ZmhLkvuWwuKj6LB4ajK9h4hpq3mr9XXQ0Ql3ShuREQidLR0EDYZHO2ykQQcBfn3JamQf/fv/35s2HS3M1FCXFp06C6OYu8F+YJMd4uDS6+TOV1Tp4zJYeuBAHBIMDlIz18zHUtNt7MVip45O1VkzpXcvBmeFgmi6Y7aT+fZ+lh/dkuw5JfgE/VGQPLKy68MNOlpY9Q0ga1knmAU0QdOticI7psgFGgC2ZZkOEd+tmpTf+cxGvbQDykAJMyg7xZFkC/o8y3tA5soaJMcR3Vv7tzQqcy3InJV1c0ZqdKYEeXeuBcq38bLuGOhvpvp9nGh36utulooy+7tIQcfUrMjhzMVux8mX1XW2ECB+jNPP52h0Pr6cl7Z6QSdS+JLAEGSbIi2ynXQ9fQbVz9y6GkYGMOQ7/S+jo4msLrv3ntzFwXB5vD5vPXXXy80POfeOQFMAHCKlVFsCGvh3ewt6pEgJb5h6C/sARFgzG+/3GtUQmi1SiR6kQBQQGStawYbOtbKqdwecsjBqaJaF9+bBHvcuICF3kmwwsb6ffvtt4W5Irg88sijErg40xIovVAAWRUH60dkRZWAeqlewAiJbLBhW3VVarwLi1Y/gMDOmb2wjj/72c9ClU/CGzaNESelskcgSwXcHkDeUcxrPuwNAQ08f8R0MkN5SXwbyqlE9MADD8iA9rBw0ooxVPfMYZ01qz3z7DNJjigPspXxZzOmtyOO+EI7+JCDArz53/Hjc6tlgc9SBfasbKN169XDsgXVZ+Z9O/MnZ2RCAXz8J7vu+1KlHARcvLd3dmbdZX6VDTZXT2UQcJRzor90xoz4ZBTu9DdGgMXonupzA7y4o13siD1h62699Zbcr7vvuru9/PIrWbfESeMKDFB96uyiBJpD1Vrv6s6f2Tl0UckBG3lFBDRuzvllt/1sCbD74Yyk9/7/67sFhDj/FK+td0BzQmFTjAOoc9+ZKcWuKOqiO8i+uKsnn3RS+9Lxx+d5fS2bZpB5KiSpJJZvTwEj4FSJoZXya43kkjhp78CqoCzaYwVVbBVC7LRzzz0n/gFrIPOEp/BNpfnAl+Q8Tp2aGXsAZzR/v9yxjFPyLoPQmdiDorCERN8cxgMGQqjmsZ1VCKkiRVX/Ntt0s7bLrruEiQI8yqixeSXAlYLCIKoSCuEbb0RZ3Xs99ODDeQ5rpXqPlQRcBITOm29kEs2H2hsAztPPPNOuvfb6ME20g3ke8ycDHi1Y0N5/74NitIRuiy1RwEUo7cPcQmf3oIMObocddmjbauutk9ywy0ncxo+LbbPeksISwRpJYUEi7V6JA3tvf43cGYldcbc9l33yq9OfY3cnTw79M72hIyPZf+/cix4pLiUXWRTf6kz72X6zgc6DdR9jwowBERPbKSefkuqgJN7n2NPKPWhsLs5esafOBoqocwIUiSr21KmxOdTBJZZiwoz/uOWW9HOG1aTlZtKkPJPeTCCKGJGdP/nkkxO3AMLYGXtA80FsK6G0jkS1+OHY9ak149S7qjwmifyfKoTL8oNlRayli1pbPL/9VUL48ANtycJ5bcXlp7Xlp2tWVKWa35Yu0bPHgDE06EGT28jIkrZwPlrgkBCikZpTNdmw8tEkhKGODlTS0EyTIFi4GnVgAaCtvaLVEwgHwCaiIjKIDiBn1NGylIUHA5Uy+qAE1ufy+ZzQLqhDDvS7PuDV5WFQfU31wRVi6P/Ds00SVQtVf1+9RaXg1+c/FR89fz8ox3WE1ff3OX59RmD/s5fQUYy8V9C1cSg91Ufp82qYeqmZMjKlolnBpL8vHnlJQntCFyHUAO85yEcXEjVSvWCD4fRnLvSgquZ7/HIxo+Q6iG7gN/sF1XdBGOYf/fu/J2jtEroCmnJui5JsONz//C//EvSj5KqrHzB8/EFhlRNROUT7KaT1tjZ1aiUS1mWVlVeJpLAkgFOv0STAgbk51JMnTcyA8PCgx+jfXW3U2SzE0CUHKOg5+sMffp8SuoZ4AIIzxYAJRL761VNDU5JAVT/Jx1nvEu+xrgUWOCuqpIwPpOyuu+5tyy8/vZS5di4kS3AJXVOxKcGQAiR8j3dF8zRLJ4FZpLaLlivg4xBRSQS1vacivZFDZav6tCZEcUtwc+aZvx4DFPpsNoFDZi+NH59Abr/9948yIGGJzPTLHlf/loQVvYOYj76O3tvZaQUd4RaInXzKyWM0Vudz9qyPivefalrNSerAAtAClU//EwGZN16vAeyG2OtxIBiA7kWp8+VXXg5LgGFLUzSkPElbJcwCO/1LqE6ChlDJBxp4aDHpBy5Bkfvvuz+feemlv28TBypmUNIhuEo1phVlWdCn/wM6iholyPTZjK+7IvhXuaJQiJKbBvlXXq2EmrreMIS3mutrJEaQyclTImPNYKs6RcGWWNbiQq6tPxvnvxlpdxVCrKLp55jT5Vk6hTwOdRjYLABAeTFQWT8OdLErHH8S0GIf3dV777s3lVlnTy/uZptvlqAeAMKZWDPO3j3hTNw7IgDovWeccUaqxp5TUAEU8LNcOOCVKjhRH6qXHGKv+NlDlX6O+qILL0rfokDEWbfHcayDAiMH6jPNgNpm623aqV89NclUT0o4Onti7dg4AY7kix1wDyVP1OT0cwk8d9pxp5xRa0GUiHCCytCTTz2ZfWDHrE0Xl5F8SEIJkUhC9S8DGdxbd1+w2vs1fa/AIonFn29ot916W1VNB0VQ9w5zBA2306EEkH6eQNGzq9yyh2V/SqW4I7b2y/u4h2EFzJmTAIjsvXOvMqXX0t5oM7BfmSM7H4g6vm244QYBz+wL1T6AW/r/BkETayYZ0G8UVJ0du+nmJHDoVn7ZG/sXMOHd9/5fyu47zs+6zBf+PZNJmRRSiITeFSlK70qVtaAogoUOApZ1d91y9tnnz3PONnd9xI4IrmXXAghKU+kgVenSUXoPLSEhdSYzz74/1/2dZPfsOS/PnMMmJpnf3Pe3XOVzfa7P1W26ycapfKnWsUtEU1ow6/PsDZskgL/3vvsSxBrHIvhyvgBI7ru1A/oBJ4hw8XVYAGykhBIVXe/fvvvuF3GoJhPP9zeFU3uqtwgzAIh69jlnp3rSZhPzNWyMe2gv0f4J+qDkP/vscxk9AXwEqjjDgIX0iY6Nh6bGzuiRFHzuuvse3eLXXi3lzVbdHeiqT/U3v46kPaqdoeDsBRvCh/he/iSjYfr2Dn5IwufZiEy0e21fGghVQlOSx5pByVY7F3xHqr8ri+rHzjlv/ndmExqNhfY5uiZgjvPk3PJ5gk4xDRvjK7TQnkGE4inYtmaNkppgvhdOY+Pc4fvuvz9r5synF33VqpyPFhzb16rAjeXMSN7Zbnv6p3/6J0mw0duIrAADaASwKZkd3cdafLh7Yv9VLylPtv5vzJDMU+zH51hD97OBcgHye6DYPgIGrT8/I4FwXlVFnAntIqU0WwJvYpwClmtmY9H6VNEHc/8AB8ZKuBtN8IrtNR9Vb79/r+f9f/zP/5nkNe0XM2qoPSBTQhAQbNJgGFGf/NSnMtIK8OVus7sqna3aWpW/6Unk0ZGNZKLWCaybPo0AYH222A3QiVEGlAN4sJm77b577o47I87yLoDqBgwZ6SUZIQoEmOb7rRXhLuN9VGbFVoB2hYo2PsVdfXHhi90dd94VGjImBp8nPslIhF6IpRh+VZW35t4NbZq9sU8AIONa2BJ7bY6qs57eyWXLY5PT73b1VQGnVD7ZdLaZ/fOs1kjBo6mti2dQ09lM1UUAaAPvG6PFfrvzntVa8FMNtHDHrLm7x9f7e2d6XYDDvas5hjVyyNpIKNFFT/3Eqd1HP/bRCWGkHgOYyB9q/MZY98srLg+A5We4l2zmRhtv3BlHhVFmTc4//yexn+5HiSmW+rb7bh6qBNtzq27ac4my5NA78DGVjA+kb1pLl8+hht7i71D6sZgC9CiyzeoTwv8qEUy67P+Mdt3oqm7xKwu7++69s1u1UmY5pVuwwdxuznrrZdbgeAxZpmIkIeSMVAjHx1EwJEClHgp5mTY8oxuCVE6a0o2YBwcly/y0aUG0GDUHKd+zkjraa71hdLlK3SvB0dRp6QWxeS3pyVD65Gg1V6r/P5XcNmpYhjl6jqJSWuhGH/U5eWON2j2lct2EsCWBtVwlqdyGqa47UL6htOlPJA3fN4AWarWmHyhZCGBoQz3/vWXhDlGGZFMMy98VtapVOVsyMNGT2EYARK21sqHqjawB8q2yKYjyv13O0EH7ERQMVwJ5inZ9MudCtL7F1huVy6piixY0e3b2BT3ia1//RuhkLYn0TqV0VQb5ve99X/cXf/kXQX+8s8ueim4GZRZFDAdeOZ5iqWD1948+3c0YLkTJv915510yUmDXXXcL4l5zzfQ7COjbflR1MBTfXmw0vaSD1YvAKQpEVdIYDQOd/W9r3TjXHJfgCXrnokHyWvN1DMHkGs2RPo1Fi/rPuat74MEHU3F5+aVXInne6IF6HoLmROwIujYjPUAQIgnQddddmyZiiUkJc5Rql+rkOw94Z/pn9MtY07aP1qMFA+4aZwBlv/qaa/K5jbbVqq/OHPCEwVIJ0tMIGebE0TOcK79n1KzH5T1dTIWKoXUmOGyByKuvLuqmT5/Wmff3N//v30S+m6GNap6kcFlJIGcG11DNN/J8KslAA5VBaB9qif4swhh+dU7OPe/c7twfnxulUeu1bpWeExTgQJgPPOCAqG8J4Jwda5YZO70iozMlWLa/qHacnmShjUppfTX2UlCUhG3+/BhhSmPOShD7lSvyPein1kUSISAQAD7y8CN9r9Laan/rT/C9LRC1NmZXOQ9EESReAlo2zrPXXS3al/vFBqlyCbisv2C/ehXKGbS5pNYWYLDf/vult0aQhW7TlCvtvWBRACvJ81nGmaCmSB78fCJHAAt9h5wtJ9ccZQLwvr8R0CAxQTXhYKvCXsJCbJtqDjRZgqDSq2rSaHPOe+itAwP57IsuvihBBOnx9D/04z6sg/UuMYyRBNJAAtVBM7oysqcJOa2hrjiUc9dstj60666tofboSKpRxxxzTHpBvYtn/8EPfxBxDABTbHmAvLXzXD27oJG9EtCrJFTrQilBRtAsghD1LHwHBFd1SGJgXzl2wWWj6TsH5k1CfQWP7J81bPTrBLP9CBGBkt5QyQiQCjUXWCRYs07oodaZUAHfl7E8V18dYC4J/PTp2e9ly1Z2m262Uc6aAIUd4+wzBiazzCZcYr3X4GDfA3lDkrTnny/BkfjxVEyK5v3G8hXdUUd+MICcIcvOX6M+NvYNe4yi6dlrTthT8SPOp6RYgurPnGuULkE2+8qfC+QFMs4TarUzABCLGAOZej3qI6MT5wQd1711vhPYnndu6Fe0Bfg550mw7F4ZJC4ZdcfZAkwOfWjsJfC3KFbVSyyIFTgLsuybXirBJ7ttXZwL9k3V71c33JCqt2Cd4in3K1hlu4/4wAei3CnBaZT8tSvfhdEgOGvVYe/XbAgq+OLFr1dVJ4BS0Z35XmvE1qY6mHm4QCTzKkut2Hmy5uw2Xx8NhJ6+Xqrb1UJTfW3FivJ97kJjUPFVbK7zQagFwGXPtCRgw/zud491Q0MVGGN+NIDUv5UY8ae+Hy2QX+EHiRodfNBBSeJR+NHXJFcAmoiMAHr62EuyoHLmz30BXiSgkhWgDZql6qRnMktWtW5dqmuNlhmKH3WOMCeqJ7NUSNkvIG1inPHxxB8Z/9GDj9pJ6r0qYXBWULNrmPqyJDAZmbHrbulJNCap9bipUouLVGcL0MfwKn8G9HGW3ElA8c47q4rV3GZ2M1To4eHEDBhyGA0//MEP0mtvnVpLT2O5CHMaa+6973lPd+xxxwbIkGQ6xwACewvESCtTT/9mJwgMYTXddtvtmQvrfdkX1E0qqWzgCy8+X8WIQSyZElp0n6wb0NY733PPvYnlJJTu4rPPPZ+xLQXcrEkPpLjKf+6f9oQGGjsb9qPsUH/+hoYC5Lb+fP7Qc2M6fOITp2aEw9rZujVSpRSOuyh9Yzf4z1o1/+DMr21fGUjCLHn2uZ5TBdaaYdpYe4maNReHsKvrVqFrxnXlGuJs+ybmO+7Y47qDDjow7yeZdSfLpxel2jqKt1TDUYp/8IMfJlnOfO7ttotaNODCvFVxibYpsapnaGNf2G+Js8otmwr041c22XSTCdZJYzKxE/c/cH9AeBRrfr/YBVWtbizGzC/tuviXgfEqea39+l+SQxXC1d3iV17s7r7rtm7Z8te7qdMmdQsWrN/NnzO7G9INqGHV2MFxzoPyDeNq0TTd692jiCho0+A4PZVCswlHMsx3rFs9OtZNMUBzzpxu9aqS2PfifoUYukwChVImKoSMIxK4VVAwNcH2f+zPq/St1Lr0CrYZgUUtDSpvoHUv2Z6guB982oZqeu7/8qtfozhL/X9j1Svl5zf0RdJZdM4asJuAHnWsF5ZpVcdGN/X9GRkxVJK0zTBX8keIpIYFT/zaVwVbhS0Gvk8uU2WKgmcFq72mSildJUlcO5C+aH0lgZ05Tulj7OkWvRqWI8KwVZUNx3pakB4XiVFmKK++9tqscfs8iBeD7NDqATrllJND9Qsak1lMRXe1XgyRJM7Q83/4h39I8LaY0hJRhn7Ux4EHHZzAShDCcCcZ7+ViKmmWMHN2lSQ2VTC/hvo6eUpmQxFJgEjjo3O65QirZ8Q6QKQPPeSQDPfUaxf551551L+zl1BXfHJNwAyPilEbku3nkBlnvFQIKZ61xLo1ffvZ5ugwpoxDAn6JwdiaoLeCHL1ghnpzfHXml5Qs/kAXOkBTJmTIH374kdDVBI6MtLW0RxEq6dXNBLtoYxwzQ++uAQViJDmVkZH0V95NzOeyy7rf//6xSDYLKhrlmYGlALxVqp97dX/82T+Osmdol/3MykbxdjcFLZrwPZceFpLj0DCOX/VVjwJhG18cLedEOr/d5czQ6scjOCf6XCiikiB3rtqw89yd0CkrcJF4CNQF0xy5vZHAt1Ey64I5aOdbbLF5kGhr5L2sXRn7xlJYkopTm+to7/0MDldldd273PMGqso7dUo+Vz8HVJOzIQ+ecSso030PV2ZB9WeaY0Ij0bspcPbs6Q3qq2hFSqiEW1AhYFUxkiw3cIydMUfvueeej2MTANsDv/dzGX5Bw3777Z95lqq9LfBpdoyj1E/ivanAWkt2t6lAspHumjUTtEukBPJFJV8cepHP9F7pu1qzJlUc85tUKJ1Z97XZRjaZnVe1tB+COJUkcv2SGXuXXthR1fMSt+LwIPeqZKpaeiMFxd6Hs5fsCh4NL1bVkLiFMjcF86ASXtQl98FaSmh33W23ACeCbGcPJZ1t8GUPGnW5JYPXXHNt7nJ6rPqKguezZ56dsyaKQ7kVQ8Jz29N6hpr35sw4v3p8/B0q1v333RewiSiD4MIzoVShmNlnYhbW0b40oNDPb7TWfYyoiSDP4VlTvrTJnSc4WVX3RPIMfQcUsLvUfptKdNQux/UF+95im+i9EzBGSKYXN5HQJNF96aUkk86tBF1Ap2rhrAme7QX7A+yQyIYqtWhR1s0eOJdst36sgw85uJ9Pt91EP2Qh5GtF4dwFlOAHHnqw++mFF3Y33XRzqsD8w0CEwVZ0m2+xRbfjTjslIdh+h+2zDqiOaOTOhfVu/avsqp+N8rzZppvnedkDgBxQA/2cL2DTQxsdWxP5f/RJQSsb6H3N7PyjPzoslVRJvvvOH2d2qxEQ/ZB3Q8mLUVF/VsyR+i8IP9ZTP67GvarqZVWv0rPUM0nSa5g+8RIOAbI71/GPvQpiqiS9ijp/3mxsdBcA8xgH7WsdVlQl4SOp9qrSeVfgmPOfYDdJwpT6tZ/75/PEUqqaGyzYIHsO9GMnVMbsuWAbW+CVV15OIlHaBzUj2LnzWa1S2QSjAMofP+bjSbj9nV4+lQ/VXkwy9tYZZ7u9D+Eq558vxowBVvL5EhBf7my7L57XeZYMsDH8qLPvPZ1n1cxzzz0vIID3YZ8imLPV1rFjbN6ll16Wc+0O8UOelw8sKutARMUkIhSw9USifmfwOlvUU36dcWCSvmEgE2q7tgR3Mz2SA1XRXFcfw/l1H42OolSqsGI/GqjfzomFsU6qaKqDReW+tW8JmdXtssvOAaDZTaJRbNjChS/0wjMlejhhY3rBIkyfF15c2I9oWx1xHYq/EnW6DOxzen1nz44dwiCRdAIuq3ce0N0DVV0XAIGq8fXX/SogJNsu0sOAkUB/5KMfmZjf3ATWAoStWBl/df7552ev+IIGjLdeQWvGB2MLAHv8yo/aY4CDO+a5rC+giqCen996hb170om+GDEBJsyc2R140EFRFiWgNG8e9lyBOY2i6h7p3zWj1LqzQbffcWe3xx67dXvtuXfaePhPhRbCS01oxnNZu9bK5gyzefzugQcekLWcM3f2BNW6CgXTosDu2fk9rA9gcAlVFiXbl3gpbJvR0VQWjbn4wxLCsZFu8csvdHfcfmu35I3XusmTB7o3bTC3mz9nTjddqR3tb5xhMVoi6jHd2BiDZWwCeuZwX4Ub7KaQRVZebpRRwejYeP7cQU7D9iqzZ6jnVZVKZi2g0wDshf2dw9rECFxmDq76x/7jV9DcUYqgZNynTshx+1f+zOK1MQI+e0JOukfsWzUuFca+Ksgol0hGUUr979bUWiILmjqLEuL5G0rhGVvVo80ChO748zSNr1MlaHSvVoVc25Pk8tQF4ogTKPY9iUksepQztKY+IWyfVY6g1I7WIrol7VxVWc3ChQLlHdatIOpX7IfkMqjzF2zYvfzi8929997Xfe3rX+9uuOGmIEEckovaFAgZGMgw1F2Jm7G1zvbKz/QOkCsG2Jyov/+Hv8+FsGYV6A8lCSQ08hd//hd5voglZG5hOc8SvqnhpatWE/B4PT8D2ifo8l4qA9dee10a6wUCS5a80c2fPy9BPUdvnaF3p516WuZibb/9Wyea6VtG7fNRW73nNddc3V188SUZDPvoo890bMX663+7Y3MAACAASURBVM9NYPPpT386Q5F9nq86u1VVEZT7nrPOOivP5LwxtAniFy0O2rj3PnsHbaJ0mLmBb7yR9azqQ1V9yuHOTj/HVVdeFaTaDLzQdXrJ5/RwqpoPDiZx+B///b+X0w0KXo6FAzRI9I0lr0ch77JLL+uuufbafF/NMHOGi8rU7qJql4CNVDbHEXpwnxR6R3cAGvjiwoUxzN/97ne766+7LpQ1jlCV8sNHHpmk0BeEEjUEGobmAe0rlGuk0LFVq7qttt466KImd/PxnOEEVlS+Mph8agylKq1AU/AvoJYAFKJfQYA99B4+VyACcd5/v/3SWyIAbKJM1klgIhjg5C+77OepnE4K9aZAG0CUn9sCmZojWgic87fBBm/qPvWpT+X8b7nlVhPiGwUwGEJfVFXJRw0QX5ZKL5BBJdLn+vzWI+zZMj5kzpxUVAUkzprqHiaFKo47bt8ADQ10oLAIDYeqSk45Vv/52faV82LdJMKFPJddlJh+7WtfCzWWsxVgseXtPd3Fz372TzKHjkPx3hQq/cpGOWhojBBNSY29Peusb6YqUO+uuuHzquLGzu+5J5XUI+OwjUfw3O54+vWinLk6TlsFQF+d+Y+Sfug5B+e9ULgEgNbJszhXZkehETVxgfp5eq2WZxQDRoD9nzd/g251enQr4K4zaOZY9c8Jauw/YZPI6F/+yzh6f4bBIoEECgn+VCfRf4AvqZjr/9J3BrlOT3Stt4qAisgdt93WXX7FFQkYBCShqg5VJZQ4FQqXXhGAhMHi1hPNnh8rm4qejDkzL2wK1HDJjfMjGQ+9dsaM3BP7IWBDcwd0sImlFqnfphJattd5LsEkfaqbhvJMKZpNsodJ+iXP42MJxPQKAh+effaZ+GkVQXsC0caEUJHLUPSrrglY7Jx5Lsg6e+D3kgYMBvvsLLeqdejnfW//RKIzZUroup///OcTSAIiU3kf1FM2GvGSUz7xiVTP9a4Tmbj++usiilJjBCanOilwX7x4SafKYtQIurJ+ntCq+ip+qZcO5LkkFsCbb5z5je7iiy7K2sdGsW0fPjIiGdZIXIBVY2HTUtEnUAAJtshg8vj4df5r6tsRyOvf2b7GT/etHKlQL1tWIK6e034+K5/HXxWV0s9eEcBqSuzjrJw171xzPgskaMDbunToAJ+za+6vas932PDrr08y4dmTOPWsJYkqf6TSyuarDKqYUdzU/26Oqb42Aeljv380QeqVV1wZG8dnsiklklagQynflpiTuyceZEtRjs2C3GGH7QPoavlQZa7qbrXuNGofH0JESZIE6BH8q1wLqNMy03UT1TbrEVplqO/z8xnOqnPvbv/yF0Q/7u1eeOH5nGW9oZ6FqrWfzb5SCJcwCvR9jn2w3uwXkFRFn00CjIstfK8WCj/X3zuzDRS0hiii1hvoY3RXFHDZ5d5e8H9FKS4BGHEW6r/nA9Q7cwEgeq0K58O+0GgAIvHxAEOArcQdYOPZ2N1NNtuiG1m9IhXKlSuX94UNbJCyCdawJRSTh6ZkbFy1FNW4M6Dyr66/Pkn/nXfdUb2Rkyfn/bRN2BMJHqYVQMY7NJbSE48/2VPwgZC3hp3DR1N6159udIhKl3d0VviX9WbNjl0BCEkIo8cQ8b9SrW6AgpgEMCRp9ns+xX/WqNHdmx1Fr0QDZ8vc8xJznFZAInsANOgVtSm5mu+qOst2hgoe7ZPqqbW37phZ16qyv/jFz7sXXngxn6PPk0gi4SpnFnvknG+f033v+9/P+fOOEkVfzooEm09gT32f9obQy81EpBkwZXIKLwDDO++6s/vRD38UMEGOg1XE7wC+vCe/3HITPaNmYf6BCeHqSgjvuLVbshSiVwnh+rjBBD2CcOmDGezGxzgm6PqqbmS1pv/JcdShcw5OStMpRdJVq9ckEB2H0q4ZS9VQL0j1/I0mEK5KYTVQp/G+R3UFxAIlDt+fleP6ryqE0MSa10fo5j8nhOGtm4WSPqJqPE2lJiqJ6BtrhWEsdqtW2ByG9D8nhI2HnEQtyU8h2oKFkoKu4AYFpPXO+CwJTqPINTpbqoQZct9XvHqDlwpEWKE1TzG/+88JYQbCG8g60CuJDvX0vVoPQUnoquvQSZuAi49sQ3A9a6uAZh0lcX2zM0QKIkw294tnfCnGHRrI+Qj8VbQESBNS6/vv1/PMRyea4B1wBk6VxUUQ4H3ly1/OYbYv1nvunHmplOl5Q/nxJUEIktrvX4R5MnJEn2QpR7kY1lkDOvESBuO3v70vBrHWpphTPkNA9fa3v60ob3vsGcfuMheFpySIWzVYFYMxggb+/OeXxagW9WQ0c38gh4e/7/DubW9/WwXyvVH2MwRhggdDvaGbHGRD7Z1zwalg9qMf/VguPLTZfKDWLJ9+ugxbR3MrkQf9cRdffHH33LPPJmmUAAdkCAo0kAQWKgYpNU8xiFAflApCzTiTEJtrZpj9LTffkuDROwvYs6b9yJOgSLvsmj4MVBfPJ+l1j9xVTqqhunqvbrn55u7KfgQHxFpCx/Fovt98s81jrFUGKaz+6Ec/SrDBeAsCBQU1U2gwQJGKKQEZ0vMRPdGPGTGhKTHWzQ5kzuAvqwIBBW3z0DLDFF2aBPPcudlbZ7tVKu2dn9v6k707aWkU15/+9MKcSc5LkCi4FzBwjOtS65q4lbVQ7dB/etxxx6evT1LKFpTCIyElSVDZNAkhpyPxuuLyy/OroKDG3gBGStVY8iTIso4cDSolpcZQQ4lIdYR9ViSJ5Uw5ZGsKCder4d9q3vcZKrsFuBV9MiNBItRBcGF19+CDD2UNzzvv3ATkbFkNtgV+6T2bE+rTZz/7x0GU3RPflzttTlkP3DUq8t133xMquMTMnlcPUAFUZU9Luc75P+mkkycqg3p37TdRmNARly+PM7333hKf8lnoYoIs6DsqVwmQvCmfp0+I4Iu5UeyLc8AuSA7cBUku0Sfsg0qCVM2Jb5WNZ9MzB7efOcimUSYuQarrkpSFkpUkenhCqACVh8M+/ZOnlRp0X80BmDkfrdporQSGzpf1UQ1QgRFA7bnXXglkt9h88ygts1WopBy8JK7aHUZjDyU3zrX3tx+q6RtvtFECNefNO7Wh25JbAQ/BBlUISaWg2/q2tgvnoSXP7IdEFCItaXZ3vUcLvvWDCdB/cxtA55EIIDgbKg6HHvquVMowfVTtgR3WbOHCF+Mf7IGziy1QVeG9EuA6PxF0mDUrVYfQJHv7koHXvaqkdVMlEkBZjwLgilLPvhHjAspQf4W6s9u/e+Th7qWFLxVtd7L2lUpMBVJsNz9jrhcQqcUgxSpaS+t2/lQwVEJVBzdcsKCGUR96SLfH7runCuQulkYBWmL56VZFDluBHejHAVhr65kYw8zhCdG56n93Lqu/dvnErN6WoDb6cdMP0B8PiNM7pMLA38XW9/NZVcMbXV681UYBSSLY6bCn+pmsQDVgo73TFwr4i88eHs67lRZAVaadQ3+30cab9IngnmnvUAXjh9il3/z6192FF1yYGX6es/rggGpVzWz91z7TPRa42xtBsXPEdllXto0gHLDHXa8qUY0iYnfR77bddpvYYX5KEi9GlPjXnLz6ryi30yf2yXsQe8Peob4JKAHAeF9K4wSGDjzwoNgN744aWiJ4P0vyaJ4qgNt5sZZ+72fzmZRqqes6V4OTBpJQsAstofdchMoCjD7ySOxAYx41YTJ2Q6W3CiYrIgxEcR3gi6pondyDApqrBxEdE4DmrkigJYQYGuwFcBWTaY89dk8y6IvfVekntDV1yuQkswsWvCmgkDhGlbFYKsY86KMTZxKBqXm+bOtLCxemPQCtXVXMs7KvgAFApn53+2R/rTmaPLtmbqwYJFXjqVMyokc1zL/Vhw98qn7GYlNFhPGll6OKjC7KPlqzlgh7TvdPrIE1Ih6VlLa/Lz2BteO5/Ns2XgmQbe/5z0bndm9qjvlozTvebrvuXYcdFvV8Ns/YM+fC57YxeJRRJanu0oMPPhBaLcCkzYlESfe/3VWME60/2lJ8gM9pwLz7j21hLawJH84/ZNSceHnNWM4MMFEiaz3tudg6AjPOwsyZscUVW8/NmcHuofy7zdZb/d8nhEvfWNxNmQL9ntfNm71eNzQw3k0Omi6ZUlLVZ6EPT0LoEOhZUx2pfo3JqnRrxrsVqmVDU5IUriYLPDQ56FUNvS66aKoT/TwZzipBnASqR/0hG/6sVZwYsf/8RQPE5WAsHWZBi8MUFMqQgj7RsfiC7YYQtERAUN/6/jKjp5dxjbJl+myI4IxVX0PviFqfWesbSD/SihXZmFSu+nlqDnwCELLSGvIn1Eer8iHRqb6PQkbbUOzMwdKkTqI8zqOooa1CaB04+Ia6lHJl0VAzGLWv0rWKaHoZVpt5UyI1ldBOnugzrFk91qubUJKjFqoJ2uyof/7nL8Q461Nrya8g0iUUFEF/BcW+mhH2+5TircX06QkkBFnkp5986ul+LuPUbqstt+pOOPHECH4IclKp6hWqGipYv47XnJdxBrYqH5LXq6+6KmjYbb+5PYGkc5RKSN/oLbhgKCCZEDbBuTUl8iKpVxFogiHWgbFw2fSqqEzk7yI/PCkIC0Rc0GRYevH9IfwlykD4RcWFwbc+LeAXALTk9GMf/3j3mc98OkbA/r/8ysu9galqCscqgZaI6uVg4AUmTfCo0YtdBZUJvXpv33nnbr999+30Y4Wyu2pV9o6jMAD+gfvvTzUIuvbwI78LJbYU1mp8SRTNJg2lafnEE0+IQRJcVL9gl/2DJqa/dNKkOElz+TyXigcKF5Tv1FNPDW1o40237MZGNW0/G1Gdyy9nzC/P2bCeAkX79Oorr0VN9M1veXMCdn2D2dfIay/P+eRMVcsaFe+Cn1zQXXDhBQl0X3996QQVSURmj9C9BBoqm6iFQAAGWe+Wz+A4Q00fHEyArqkblZVhpngoEbY3ZiuRX0eZbmcgz0bmfvmyOFfB+RFHfDBVX0mUtc+9Xrdfqe8j9jMEFvorCY20ng/3NiNkQiudmeoDh6bKk161JOtVtfTz2ZgaGXBNQBrnAfLo/rmHRpioXgm2mzy/923gj3tZgksXZW9UoL27fy+paOinigvQgvgA5+Q8Wz9rTLSD/VRFaRVj7we80NQOQHHvWoUu0u/rrZfASTKjj7MAGPZiJImMoNLnSXDdn6i8Xntd7JWgAogiWKu+kBKN8PlPPvlEqsWqkkVfIgM/nLNrXSD9aMjHHPPxBEJNzblVolqlsFGb7IV7QoFX1bR6TEq6216xMfZCkPaRjxzdnX76aQkAfHYSTiqCfTWo2ShOG73y1ltuiRN3vnZ629uSqLovgg776p5SevUukrgg1pmNtji/tyfQb2IVbEqt77IeCFGJHQuQITihrEy0oM3sa30yASuIb62pvjLBdjE8jP44PMkx/+F8+l77oYJihInkXOXJZxkXYl3dA+f0xhtvyv7/8LwLMrYqtqyn5XpG9klgJRkTWBm5wm+xLQIyd6oETKqa3kb2XHHVlbHvKhLODAS8FEOHY9uIwhx/4gndhRf+NAp71k5VhO0I+Ar0mzzUz5zdOeqtklPBki+gWzvX7Lh4QRVcoIv+nH7VgYGebr537AnbL3huCV6LS5pAS6O+li0oQazWauF7CpCu6mXAyH7+sgqPqiC7rtJo3fiNRq8U00hICJuoggJrJYWCZnfIQHfqk6oRkiX3rWKBaqlo1Dqf5731faPiUiR2xsRirart37QKlWdMxX1kpHvrdtt1e+61dxSVBZnuWipuS17P+cZm0aeqeukMNKZS0fFQRkuhEpsBeNWSBomOxK7J8LuDbIkgmj1jw9wxSfkHPnBEetvZAuwHQF1VeguEi2qwSmsvJJRKHvr0yy/HJ2lvuP6665MQorQCWQm0YBJInjyTd1IxFAsQxjn//Av+w0gwdsGYjW232TaBP0CWEBqaaATYnOdeOV6yniTsuedSPZcUqi43Fpxznx4yz9y3NiXpW7NmQiwHw0VM5p34d2fMOfFuPv/hBx+M+Mu/fv/7EQbCSsPG4NPFPhIL6//AA/fHvmLauMtaETbffNOs5ZZbbdHNX39+gGfg1MyZ6/WgUE97z8D1sq9iUmAiu481wK+mgrhmTXpI2TZUXgC884k5RdxGlY9QGyouv2Ks1C477xLwJqBDD6aFrjx1SgTXJLjYWoDllui512x3SwYBAxLRNhai9eS1qjSb5ffWVRzK9/GB7bnXjTWb+JHWIiD1Ye86LD2+/FOG7xGEnFUCfY899mgqveIIiaFCiWdR0RUrikH4db3qRMmA8u4du9J65NkPsZHPRde3bhI5P6PRUv2dRFiLh+H2KKJAIWu0blLM51EdtU6YRewtoS1xUaj/f1gP4apu0SsvpIdw+Yol3fAwda/5SQjXoBpSduxUbKbkP8nf+BhUdFU3eYgUbtGezB5ksFUEl680J2i4G0SjwTPNiAMBTg0ULQesh4cAicSnFqQQQEHCtJS6Ba2NMvC/ZIOteS5VtaIVSAiL6jK1F2roupE1JbfcOMJNKj/8+dHqsasq5VrefqiaoVTWnK9SgKwgxOe4iO25OB6fQQyn6KY9NbPvOSk6Xk8dCZW2mlb9V5WwqlBNoB69ItcEN/q/SAgjM2zWonmKg0Vxg1YlyRzVY9dXCPuh2E2lq6mPpi+l/zehZ/bytFBAz+8CCQL1uHzxi2ckoJm13uwghH6Wi8SguTAOP8NT64keUDvFGVYgMiXVNr0lgtmXXykl02223jRG4YQTTux22H6HiR4L79CqtZUIlXjP0GQ9kFMiKiDIYij0pLkcUV4kjTxp0gS9F5ro80Nh2Pntob0JFlxG0rzOqoBI8J0+k7GxKCQKyjjdZ555LpRofSd6Tahemj/DKPu3HKRLO3fem7rbfnNLd+0112buzGOPPhZH3gQ1VEF8vp+PQnD8cceH+ufMAz+CDK9ckRI/x2cN0WtV1cgJtyDU3WFwan9mhKKy/37vmJh7J9Bs4jmci6BOpeeSSy/tLrzgggSjqoV+TpNC56j8POdZcv+Xf/mXPaJZ5wgwQoChVW5VGq17euCefjqINmU550Dvn8oyh8EBmEv2wx/8sLvzzrsSNFcQRNWsVK/YiLfvtEOobwwXZJvR81X9S4CeoYyfgT5fddWVqdpwaGxHJWCq3NB393gkiYdAhVElf199ESh3a+cAou6q2KGx3njjDQl69QKS2ferKhOHgSYkKbfW9s/9ZCcEr61S49yrKtbg7+pD8+VuQGgxIfSBoqcImCUc7e/dDcE0RK+AjKmZ53naaadW78nkyVk3/85ZLpGFe3IunHkJi8qgnheJG2SbUIN18XPY1qJKG9tAPGJa1lE170c/+mF6YTxbzZUr+rBkxznikARHghzv1/qAfJa7WbaLCu/KBGXf+953IzISu9KLuZQNGEx1z54Qjtpxhx2ifOqdfa+1FTgCjlSCADFRd3322dzj7bajUrtXKlGoZA0EY99VB/3bM8/8ZnffffdOVL8kqws22CD0o4MPPiSfgZ6a89JLt3s2Z2hdGr8AUWUOTVSCU39XVdzIio+NZT9UMz/2sY8m+FBVk0Cocrknqt1zZs8OfQuKLvjwmdDjhuSiZEcN+JBD0oOIAvrbe+6J/LgzacxF6+utIGlV9hnoIpk+8aSTUn0oIavRbuq06ntGbRPAuiMoxa23thKeAhQDbvW0craETTLPjH1j5yIGNrammz5tOFUMieANhoTfdVdPp5yfffD8qr2Gitsn1WZMhp9d+otu1vDk7Ks/r7O7YSj27qT3jaAGufb+HPE5BQhjG5UaMvuhrw3FWuVPolD95iXo45wfcui7Irok6T/zm9+M0I2RI4JZvX3Wx56zSaqTp5x8Sn4/c8asvr8aU+mNvhe2BnkL6vRr2y/BM4ELSa+RL34OsI4vB7LytwLZiGvpfWSHelE5+xJAa2qJlhRroBLDlkDakwJ/K+4p270ioCCf3Fo/WkLozqgu3HjDTd2tv741gV96gls80XURuJKgfPzjH0+PrqoUPwXIUiEFMPgeFWTjkFQGVUCTnKaPueYze6ZUiFFTly/vq02bZ5YpBsPW29TwdwFIwL1XX+1+/ONzA9AamwBgVv1twH+jDXpPgbBKCACRfwb4+TMxikSQ7dUWILFrNqRs2ooIKQEi3CFAijiktcP0TT/5nhIDLDVT5w1QwG+5j5JCfm9o0uQkRNsZ47DPPt1h73pXAn/P4ixgHRlnhI3Bzrj3VbValWRPosNnSrgwkAAZtb9EfSr28d7WBvgIPH3owQfjgyXr6JJ+ntmL6NCtstkSc8kEUTa+5m0ZN0BLQ/xcPfXshjPkf1s3iX0TUaLYLpFh/wAw1k/MpIKOEVP7oRcUTX5ut9FGCwJGqiY1doNpAs7NyhWralg9dfGZs/Jn7OCZZxalPgyTXlF72RvE4WZ1Hz7yw937P/D+rM3CFxfGPlMff+7Z5wLYSuz1c7PT1gmg6l1SyQc4ThqKfQd6SqKNIxEHoTm3wo59sE/AOQwHewg0M1qoerdrrnfzyc44MImaNiaDtXIX+N2MYun7TgNCz53XfeqTn+yO/PCR2Xfrh3lRNNWyFd7JmQfyAst8FqBop53eFp0JSTEfCQAWP5dIWI2xCr186pQk0GyQvWSLjU7BmCuWhByk/BQQ3jM7w57bmXI/PE9jQ3m/tChMQ8vfID3p7iq7G0BYbvJ/kxDeeSfFmz4hXLB+EkKN0QNRLuNQpnRDgzi2ysgk+s2akxBO6VasLDEXSWDrIVQhHJAkSBYzj2+wW76sFHVq7lnNx2izbGpAfBkYmyJQb1QDC1u9PBVwtB6D1t/jV9/rcriUmVPYV9pa8DhBkewpoz6z0NKibYY2SrVyHYXOZszbz1a1azOSMnIilMRyCE1BcmJuIIPfz+Jz2QXXPqeagdF3akim4LzUwaIwMzGqIf87BrqS3ZZAplE8zqVUUINUjo/19JgSMGnJpcpgEm4Oqk8aS/BFD1BJ4ac/IGXpSbn4vjg6B041gTIoaqAsh0NReSJqwYEzzIcavfCe90wMSff+oekQ7xhEGVqZcQloIOmdWS4Q67oDDtg/TbMQP4GFIKc5gLa/UVArCdmcBUbY5SB1XnSFBxI8+Fmev6qnRTmFSh/27/NemkhCQ0YFFy6UdxS0S5okxMrxOODf+MbX8/sVKyg+zYyxUWHwK0cGhc98qakCggoKONeLL7kklTMGv1TZStJaZU3FSlAisBVECvIaSOA8SBwEKxIEwZwA68c/+vEEXcy7+XeMpM81HBxd8T3vfW/m6zEM9rSBCKk89QqU1PnQeFSMnBVUkJYkMeYcjUCdc6PyJYG194w8ACBNz2vWZCYO0QEiJJIyjnyHHXaMQA+1N85NgMPZCIIhZwJ8wf3aoLrERZw7z6EP60MfOrLbZttSa+Vo7JPPXltpGQ/F4nvf+34qzaonrZe3lHhLfNcZgE7aJ47og0d+uFuxTPWhBBI8l/cSDKlAARMkRBA9yT4jbg+cDYEo4ysQqMStnLHfc+aCec6WEZcAlOR8Ud8LRS3FN05YMOLzbrr51m7G9LUS+85IPVcFLmiIenGJA8U+DgzECbFn9twaQFide8g2+yjZ4Vx9n6RL0ue+cXxFRTUmYL3eKY7HwXJOKoyq4Wwemon3si8SUdVGgZp19FzWOrY9ioOCBAH8WOjE7iI6oWqKvZa4lAhY9Y24G0RXIu2/666p9lW1wmeU/ZNsqu5JmNkIyHWJ6myfKqXnENR4FkGh7wfESH7MOFPN8y7eIUntpKEEju4ZZ9jEiPxabQAlFtbocJ4VKKBycOWVV4RupTLh/YruRpRKgl1jFzyXKr/RCZttumkvXlU+rcmvC7IBMKoBAgYKlXPmzk3AAvzQ1+rsWHsJGhXLy3/5y9wbiWP1elbf0SabbhqapXmegkNBGzstWGfb7bWgQ+B6222/yZllT6wRO5OeEhR5FbPQBSsxAQI5O6rz6HrOosqC6irALL2Zl17WPfTwQ6FgvmW7tyTZOOCd74yAi/PqbLmz6KkAv8uvvq6bM3M4Z4ZtMZ7HPZFAOldNMKNRdYv6XlWwdubdI/3gzinKJjGshoT7d1T6VANUZVRHVKco9t14003Z1yRQ/X31HBK69x/+/vTjcCURFOE7+xFTJQwx3D300IMZU0StFvq+5I3l3R6775xE4eRTTg5dT2Wz9ARWJ/ir96me+aoY9jPt+nmtAK11WxJaxaxVNxrAYZ+TfIUaXl/8eIK8XmTEmfzOd74bEQkBqLjL+zm/AEDPpXqp2vOXf/GXEb9hW6qaXpV48ZHKIupyxgO98EL8rkptA3sDVva6AyIQ/l7VTGVVhRQ13TlqiSN7qVLCPmsj4F+dNT1kEidfbH31Rs+NDQAMmE8HLGLr/UysnX/6p38Om4Sfa9WdErqaGtvs55d65865E3waIL71lrJ/mYVHAE+f4vIViVWuuPyK7vpfXR+boXppvwFUaM/aFKJs2qtSOhaABUnc2WefHRu+5PWl/ey5EvQI2Dp3bnfKKafEb/DHaKJF7S/bginBrqA53vrrX6eCKul2Jvjc1i8uIXzhxRcn2j34eWwsipSSCoAYO1HCdBWfcnruEF/4xJNPdpdcfHH8jPOy/Q47RJxKhZB/diYxaiTaWCrXXf+r9AsWODvarbfezMwe/cxnPhXf04TAwuAYURku4Br4OnPWegEiH3jwge7b55wTQLWxzdgYibZzhO2jVxfVldBc84PWx1kyfoFt8Gz8SeKQKVNSBAIk+LNbbr017ISf/OSC7LOz3Hr21gX0xC3iyAA2w3xAjWQTN/PFLa+wbs7mF77wzylMOGPt/jUGhbukSuquY+rwH/5NWtt6tXO+gH3giy+++KJ8pngGPVdfKzqzMWKHvOuwaDdgjn3/e9/vbrjxhgBOEVocVllfS+Fnh9lIPZDew890DthiANe0XQAAIABJREFUe5e5hn27ycKXXiqb2auupy2un0HON4pRo52w/ztCOwUYF0jyhyaEY6u7115+vrvttpu7ZW8sToVw/vzZ3TziD5SxRFt4xANVISzVPUkih159g68vWdqNrB7thmfM6CZPHc6YCTm64uAopct+xt+i1xbnAlv0EnwZyaWFZq+lh5YYAyPJ0LZGeAYiyUZDOylXdTVENpK2UapbU3LPoR1WpU60WAnj2q8SZ6kkK46h7wFIFaBPmML1h3YbERGKZalAxgAbVp0xGCXeIaFoh7TRQkrwo+aA6CeDWnJsUC0Xo/GkXUCJThP4aP0tGSreD4P3GalO5s8ECzVkl9GDFGpMThUtssbT8qyeDXKN7ue9HHpBVZLE9JT0FcaItwxFua2pl5Xox2iSH+IKv/jFL8vQDw3l0gpUJfQCL9UhMuItuE2FdAqUuKqMzzz7bJRK9U8tX7EqYgP29iNHHx0ap6qM/525R70CrTXliMzEqcrxeJCURx55OBQOs8hw1+1j0W1rZsvSpWhHQwnyobpQfM7D+ws8J0RH0nBfcxkpQ1oPyLq5cD5/ydLVnTE022wNFf2j7s/+7HOpJiapeKOGsVIZlGBw1BwHWoNkKipsQ2Vs/R79ByXl9NNOSyBlAHOpnlYwlAr16pFIC7vYP/rxj4MGQTMFpZJWDiazwl42bHdK6AACOc3O0CVnoalxOmPOGmqC5v6fXXRRKL8CxCTOfTXaz2bAUXXM1nlXj7gL8iV/kEADnzfacMOcWb1BX/3qVzM3yd4wXh/56EdT3aXUF8W11VVFx89XRZSs+9+CPYmK6hpDp7lfoH/kkR9Kwi4QEtA0qtG6g18FuALOb33rW/ksZ5/jb3fVvfdn6DocIDqRPff7NP2vWpUkzvliWEmrX3jhBflzATraZxurQLiHCM6//uv3kxjYz2rMHshnbbPNtgnoS2V2r4mGdo7KXeFk/Czfoz+UOJGKHgVcwaS9dD9KibT669BZi4L40VRZnZHMHKMQOz6Wqp6KNZEFCZAEQH9hKZEdlP4VFRl3hs1o/YuCQE7RfbXuki4BJZqP++tsqs41BFWgrPoDuVcdhMBLzjwHR5uxGD1Vk810ZwE8+msk2O4j++LzJCKt4uju2GPO0s+0Rp7JHkKGfZ/kHH3VXqtICvyMlRCktdEDpbA71A8anpMzZp6mPbWeznwbnn7sMcckYSDWotIiyWr9Si2xY68EvEABwbFEW8XEWbKfjfpXVONF3dJlK7rNNtk4ieaf/dmf5X2AJgkqJk0Keu1MqQyyIahzKtFssJ8FwUY7lxyjcIUZ4NyvWNGd9c1vpsJWidLq+C/rIHjCKvBrqlK9X1SJ9DNb755kXNVYotDEpNDhVW9RnYanTY9NbrQpQZPEsobaHxFqk731/ChdqIQo8xSW0d/4KOcezQ/YYu+K4jkcFUjVYQmcoNSfOf/OAMDwc5/7syTRqtx+rne2l371GWycxNLdcLb1S3/9G98IXV6/Up3h2ROU9ff298+IAwIXZtsK3h9/4ulu9pxZPepulvH0AAltCLd+JSqHkmfRgHXyufyUL/e0ZPpvC+AC5HnXoYd0733ve7oPHXlkxgegkQd8mtA4QK2ss279MkjcnOBVVUVk20PD7MUqnANrqa+U7W09uSj6qRYsW5Yerty56dNDx2c7/bkqyRfPOCOCOc6H857ZssuXZW0kqQJ24OPf/D9/073nve+JPabtEAroipXpmfrXf/u3gHrujfvk5zgXTbDIfSmQoSoifDxbL1nIXNypUytB6OfRqpQIjn/yk/NTpc696hNjd8O+ssf139tj+1XmANue3/0mCPPEv4s3/d3f/V1AAH9XwEUl+AJ0iaA7JHiW+KrWsWPsLJ/lfi9YsEGSJ0lJNzjY3XX77UmErrrq6ihjlpDT5AAJepklE3yAdRaLttFnBsSrOLMxfB+/6XviBxYtSjKqLw9QgDVkDwpgKr/P1xg9wIejcFtPX+4x32mMlSRWUi9G8nt3xmfYSwlzRMU+9amsm7MS+vDQ0ESFnRAOcZqrrr66e+Lxx2NP9CW/593v7o4++iOh5dpXCVxLbrVCREQKhXCKs7siFb2NN94wINcHP/TBxCtsXlXttGxpeypld37AGArjtPhke19+R2vNUJ7T+bfPKoTG4rBZ7oez3vxGKtI9w8TPYbd9DvaS+6Gq+M1vnhm6uCRK5b0pylvHogmXuN2f/umf9mrL83JvitpZMX9j66UaNzYWoIvSPbB63XjdWgAt2MHWx8e/qx67l2Lqmkv7fGZQAkBRdCk4b7jRhhnTpfiw6y67Zm1Vf4HTfDd7opUIcCpGb8JPgAo0TjaKuqqh91FBnV5stST7TzyRZN86PPP006E+ixudx6atkJmgb1TfoLtp/zEyxDTp4RwzZg8wZTD9HzJ2ohvplrz6YqdC+PpinPnR9BCuP3duNzVVDnwZPW9+X0mYkRNjawRnk0JZWYayt2a8G54xM6pE3aQMrOjGQk8ZSIUwAehScsvLJtS9Gk+9VZVK9EXTZvUataFKE3TKJAAqc1Vtc8AEVjJjRrfomTVjx5dELc2wPZXL5lbFsOYZ1sEsykYbDN40XdZJH/Mcfl6S1h5hlsSl5Dxlav0cHOqeqtD6C3yPZ3Kg0U3QS3xfBs2uXpWLVCpFhSrl+3qBG4fYe0E4fL9LVWMryEHX3/mZEuylmadVdM/00UDKpkydoGyEHjW5OODpaUgvSd/kPl6qqhLCJFf9jMb2PhBJyRLDo4dBYCHJdLA5i0MPe1cSuyY8UQPrpwT5kwy2odfX/+pX6T+dPXtmBGpOOvGkJJKcoZ+lj8E7ciZQIgeeAWQwBVkPPfRwd/fdd6XKwTEzbMCJIEG9czdoG3KNMgHRhI6gctlva9Cquc6dvYLqMQRQv/PPOz99KDfccGs3YwYlwc1ChYXcGHpcFBDI/EhABk6EqI1gmEplGoV7QSLPnfljY2PdhhttlM+gdAiJK1qJ56k+HmdAsmbd9ER961tnh7LkndEn0MGcD06T+iFnIZnSwyRwZ8AzVNu6J+gbzB1Defz+v/5raCrPPf/8hIqp8916p/Rt7rnHHlFeNQKD847seT87rQUwjB86ENqLQI4ion6wQw45NMGcM+ediAkQ96C05ddQpzL8enhimCpDbhzC0Ucd3e21NxRzhwS2PtfaCDYFHvaHOIVEG12UYmJ6GjPmhWhMgSSSUXsu0CaKY40lzBL4Zg98vsQDZYNzFAxBKJ0RKKZmeE3tkkHODirpZ9ubNm4FWidx08dlPpUKTwLHEZTbmqfljDknUHMJRlEGb0kg7Fncdf8GOOFX7yJods4YcAGN768kZHHQxXvuuTvPJVlSjYH6oYPpGZQ02LPmbMtJVCN9zexEb5+ZZN57W0vntHqoi3nQACx3CbUa6i3oEoRlFMXo6ETfpX/bKiKSMO/33e9+L6MvBGbez/P7mZ7B762v95MQNBthr72L6hl6mKBJtcJ+ljNTVTqo76NA1dQ4P9LNn18jFiR46JWEBlrPkCBhYLzLetgjQawZjp5fv48Akl3y5ed7Nwmtn4+u+dzzz+XMOX+ek3iKQKUxNQQ8ba8kUt5RAOSOpkelq0HmKlWN2uxnA1TYScHa7rvt1q0/f37sG2T9sUcfTSUOeOLOWz+2mX3dcqutct4+ccopQXwz+iIiRdNTVRQEO1vumcogZeUmRBO6ImEQyUqf0Pue1gfs2fVMWSM/o5Lz5d19996XxFJPDLtB8a/6jDbvjj7qqO6AAw/o3vrW7XKnJSDuIfQfA8SzQM6dO2cwlLd3/1EoqXpY2rlpfrb5SMCCpJAd9v0SS5VigdREK8Uk4N3U+A2UWedJxRRq/l2UsocfyvkD7qXisHhZt/feu2ccCNvLxmy04UZZw6Wvl5BRm1vq+QVrAAlnAaNBoi8GOeXkk0Olw2AohsmruTcl9FIJdhPFywiJqDFSZF8TkFE1IfFBP94hIGRfvUzi3wsG6QerHuUaj+QrsUHmy9WgbWyYf/qnf+ruvuvurIv4yFlw7u0r4EEAKKD93J//eZL9tLD4f4ODEVIxWgK1EAul9bFllmGvYeDct37xbbbeOqwDSZhfgTOtTSYAe8ZXdKluE1OToCxU6aLmToW4GwhLR2XY9xsR4i7k/A4OTqgsOidsGz/6gx/+MHfS/cgapt9wTpIidsk+qszxeQEER0eTTJWw1tz8nYRWMP3AfffnLPsPMNmE8Ah8iAsOf9/7QznmawKo9nOEaV7oVXcGBeI+T9Is7nMG3Qd9b+yv8wVEY5OWLFkcm8YWWt/Ms33EDMWXQsEHTgEg+AbJpme0fmHIBfzrRQS7rhd5OjBia9a93X2Jru978KGHUu1DNWfbrbm1zTirgw4KyG5PAULuSPm9GycS0zbCK/Zp4wXddtu9uTv55BNje5vPrDajnJ7E9NOmDoduLY6LeM3NN3ePPf5obKW7IrZki4EiQErgEdvf7C271mjibF/iloymWxM7FXBieHovKnZv2hDEjnylu1cCbNapRpfw9UAt82ydi1Cv+zi6ran/HRBt5sx8ljv+0wt/mtEZnjPJZdpNRnN22Gcjfdh5Sd3sObMTsztn3k2VF1DGVrMbgAD3jRhSG5ll3Vtcb363QshVV1+VZHTtGKsqVlGJPujgg7qDDzo46uzOe7Fu7sksZBoemAuKDkDfikcGA0qwCfIaa+jOorADAY8//rjujw77o4zIYJ+BwWJIieEflhAOjHZvvLawu+ee27vFr73crVmzsttow/nd/HnzKjlIA0UlhP4rww4BW9lNmVLCDyMjqk2Uv2Z23cCkVAS7QVUn/03KrwIrATDjBT3zK6PUsvjWdCzAcsCaGMJEZZAhblSFGB0bWZSIqhoM50DYvDjy0D+V52t8QwvYmiBLKftZ5KJ8lsrXiix6S/DAMjHUfW9Fo/L4N5klRGK8Vx1lVErIZm2vQAu40o/Vj1GwDk1yf21pu5yGr4bC+99FXy1KSo106HuheuPknaGHhoPXPKQaV+ECmK3EyHBuRfOqocVJapvC6ITU9Xj2ibFuh64JNEAK9Rt99StfiTqhxMTnMIyqFIcedlj3oQ9+MMlqoz9a84023jgGkaGHvv7613ckoF+wYP7EIFvorX8r4RWQSFIZXnQcv6KzuHgEFwQcUVZ6/LFu9arRbvKUAgWcCcmniwlVE+AQbcBPd3kYYHtiLRn2Nqg+gd5AzQh7/oXnu3PO+XaSgUcfe7Z787abd/vuu0/QeZ9XTcmo0rW/DXS4+eabUgng0J55+rlu2rQS7PEz2mw8zkOV8cQTT+qDCqNdqpfOvhmaSzHwQZSlm24OFeN3v38sA+IlUtAgrkIAJtHDC//ghz6UCpXksPpWCuhwPp1vCc8ll1zanXP2OT1yXSAB4+aMClZ8eT/IP8fo50DXgvhR0ervhEBDBUA1RpLCmepl4ujNyCv6U41KoaIlOBS8vLDwpW69mTPCufdcnBPj1GS029xJe9QC2bU8+Gn5WQJE1VeVh5defjn2qKnWNRClqoL7ZQSAvZL8OaAciLOMfRD63nXXhdZWdKTBrKN5YiqEgnr3Rx8oBwr95IQlIPYpNPTBgXzPZz7zx0nEVE8p8Vrv0M56EIaTcB6+8y/fCYKqqivgta6tf7J68qakOivQETirorinzqtf0SCh24a8G+TrnTbccKM4WVULAQZH6n5KkOyD4IbdtOZhNfSiXEAUtDrrQFBA4Mg2QojZZO8nGRVIqOYJQgRqrQ/Lu0blEOAURdXRKNcKbFRuVXwaC8NdVAGDdvo5kiGULHTSVskU9AnUqJKyKfZ61nqzov5oPVpvJnvi/ZxLdlMVWK9fJbcXd7ffcfvE/D//js9iB1QXCVWhWyboMny57zl3/lVLH3/s8Y7D5txffe3VVAA4UZfNOYVM24vqQ9sgd60ELfZLhdZ5h/IKRAVqgkE0Y+NdJHqo4+61AOO4Y4/NEHM2CZBlr2qszE1JaCTGTz75dDdzxnD1b42OZpgxutjJJ52UgNo9bKrJi157LUm04ceqDQYiO5P2X/ArWGB/msqxvjQJiz8HlNjfE044PqqIKjT22ZqokDlz+sDYJsmaUTIR8zjiA91OO+plKkEq++0cqAp985vfzNnS57N8hf7lSamg6C8u6fRVee/mAxuN0q/lc6qyLRlUlVHp9Dzp7ZF0jY6EKurnn3r6aQmYrREq9jfPOisUP3fKGbK2KoF+7lFHH9XtuMOOSRQFfjUGYFWN0hhbk2ohNoaKLhGRotWPZfaXvfvc5z4XFkNs3GhVAfMOQzWz15oW/dQ8rr7/rp9fjO0BCApbBwjR902GNtiLurXRDgG3+7ghAkaTAe/V+hGw9PXXwxL4x3/8fKqilSwaaVJVTs8F9Nt4k42TfKjyC5YFzyqDKpI/Of8n2d/Wn5dgt7cRntE597yeCaDJDhAC8nnpbe/bXAp0Ho6vd+YNoP/xuecmMfMcxaqalErYaaefnjEmoUcbB9Enks4DOiV7DihiRy7IrMmboioJ1PNZziUwgt1VlQceZ0yDxGBC7bFAd+tmvdhNPfjsg2rOU8+80A1PHZpIllFFxS1Ali2MOBLbTbTPVMVOhdq5EHv40uPsnVQ3JadYKIAGLCFsAmAhu8rvAni0tGCbeH6x2PHHlRqud77jzjszjF71qAHz7pH15CPcR31kqMpAJIlegIOMICOG9qsSRfnZRanOC7232WrTzLojICIGUj2WZKpofemML6VCypZVn24Nay/mx9QIEO26287dBz/4gdjqJjSnwJN2o4yoKtvNB1x22S/CoGlqwlhwEVqcpgCxKrEbMEJPvqqu98pc3350ToRjelp3YqX+vpQS9mAANZRm+/fMM8/nGYEfLeF0TtkMsYtzjkrsbLXWEL9nuxr9Wnwo7hPDGEtDNRmbp4nLyROcAev8vsMPD6vM87f+V3dEksbOAQmuuvLK2HZ74rN36EETIjJiInspjyDOQ49CK4R9b8CqdfcljtIC4Pv8nh95/LHHcj68uwTWGfG+7jiBngUbLsgdcs7ERs1u2OtW3Tz99NNzNv2dZxTX8AsKLn9YQrhmZffqK893d935m27ViqXdrFnD3YI3zevm9D2EyerHiJRMSUKoh3BcQji6sps8yby/qakCThoc+g9zCA2nb8lgJYRUNSuYZqQYcKhNo+61Kk7rz0KLgZAxiFnEPvhvzmTdhLDNu+P0GWlVuEbZbP2ENqHJaUd+uxsovnmfiIWus2p1ksGWjP2HhLCvMDHEsnELrdzdxlOUimcNdE5/YT/agFEgu+vi+FzOyO+bwVNxklw1BLsSjtEEsv5N+vx6J5KkU8Cil2Zocj9otXoIVHUaWhm5ZfTd/t2aAIHD31RJrWcSTYY+nNmBBDbWi7Nrsx0FFaSav31OKeBx1p7RjBh8dX1sJ598Ug5g62eRHKJtoi0ykJqef3PbnakQbrbZgvCkTzr5pDQ+p99INSOjPqbGuHgXgQ0Za8GS4Af6CAVWEW0oEYQFtU2AoB9B0Ca457BcVu8EfEjDfn+BW8O8vVfdeurpp7q77ro7Ru7e394b1Ac9hsHZfbfdk9hapyT6a8YCBKh8QgBJKN90801JQiRs9pAnF3RAXjkMqB2HJkhualqWO2M+VpFQL0n+Sy+9JD2MAuUM2I18dVXWnQd7w1no2ZOQtdlAAtNCpSB10+Kkf/BvP4wTgAqrinqumunH+Km0zI+TJj6AAud/279ySu4zNcqFMYJQsTb4XG+A6iBHBcWVVFhDDqb15XHu7oY1Y+Qg/5wQo+rO49czugIOdw3a1QKfQglrnlqTckbnWzu3rWjUHBvHI6ESrHJkkhliE9WXVBV9aL/vlXgInP0sxjdyzAcemN5JiYv1Y1Q5CwggQ+55odNRkx0aSq8mupzqEzSRI8t7ms04rdad0A4aj3vSqIzpaeppNc4jkOOll1/rdtj+LaFGOmcciUTKzxSEWMsoiT38cM69Cjb6Csl76+b5JVvVZ8AOFR0nypTukEodKvrKld0jv/td+tM4REkFxNv6NuSWzQIeocW9853v6LZ7y3Z5b5/V1O5asOV7BEAcjaqaHg8Oz89p1Rx3ULVz1912TTCeM4Bq1svdu+8/RM+75JLu948+OlGpkPy884ADcr6ABo3C6LObNPhm/04BvOP2mmvJcT791DPdBhvMT6CEaqciccjBhwThtc9lT0owQ7VGP5qz7D+9pNabLdZvwaZzwM6Msx8Bh/4/+wQ4acIFDWBy5ySivs+5QTW76847s/4CFcPjQ3PbddecMZR4dlm1TpAOfAAACTC8o891rwTJ1sL3O99sqfV9/AnDj+9PsOB+PHD/A73k+lvyc5wJQJC/y7uF1VI0Rf5OUrLP3nuHTmidVb5Uc1ShVQXZakE036M/cp999k3w63yWYt6M2GrPH/rc64uzjl/58leCurPb7riATVCCtut8tz6hds/bWZFYsg8ScOJT1gNd1V1k11oQtdHGG2VPDzjgwG7nXXZOvzL633nnnx/AiFozG2wvsUQkESeceEIqoFF/jd8s0bGiT01KX6fA2tiFX996a+w6u4cauu9++6Y3TM8kSiHb7h2KblyJWqmCV7tFCVtVRcu5TYLSz3DMwPl+CLp/43tzTzOrsO859L7mefUqky14bjMA3UPAyT/+4z/GVzUWD+QfmCe4dc8lTM4LAPKt2++Qu37PPb9NT/qNN9wYoS8gvOd2jyNagabYC1BZK4AK+2IU1C677hLfYc/5KnYuo0668e7BBx4s0aEbbggY0OiAbDJbSdTC51i/+Aoq8oDZXnwOmCbGcLbt+0U/+1l67fw5+yrBZNvcPf5CC4jAmJ1tozj48MbyMk/RGhBB0suvr1ES9MbykW7m8OTYT20q2jeog0oSfG8l+eV3Xlu0uHv0sUczRxj7wZkIu2pocmIB9wFYtdXWW+auif38G5UnNt9dwCwosRvaAZuEueL5Bf9sMP8oprGnnsGZUuFZvXq022GHt4atk4R1p53iEwJGDw5GfOa+++9LQsLOSEABxNqyDjn4wPSM6pUFagE8ncXnn3uh+9KXvpSeXElQ6VvUCBCqpbvsunO3/Q5vTYVw++23y3gEdzEU4uHp3RtL0ZFXBYiU5JhLjZ5uBq73di+cGV9pfRkdTWVNtazeeb/ExO5qa89yF9wlttA5dwZS/NECNTYWgF3iBah77bXF3YyZxnHV/O9QZ3uhNH4QeMhWOqPo5W1erHeohHe4H2X0QpJBoLbcwzPYu0wZWDMaME0v6RFHfCCgstYQST6ASBzaAGX9oJI795fCOx9HRCYV9G23DYPBOyiE3HrLrWGc3X7b7XXP+z5jMQ5g4aijPpz+6re/7W25T/zIzy8rmjHmmXPOJzjrfCpAwXMS5rn6mqvT7xxwf3UJ3bknhx/+/u7ggw8KAOuraLODiWtuu/22PyQhHOm6NSu7V156rrvrrt90o6tXdHPnzOwWbLB+N3u9Wd1q1DoDsDNWQrlSD6FKyUgoo5MGIedUMom4oGZOTmUQXXR8cDBVw5pHCFGs0QYSteIU1zy7JquealY/kkJQSvlOhUSwXOXrXpWznxtXMsOVPBUSWmqdbcZSFeCpVFZVpy2Qf1tfVQ6fECvth9P3fzmBeCd474Vb1g1cvYNkCkqXCuOKlZkJ1GhylaROy2WHJLfn51SLjlnJheSBoWuiBJ7ZZzgMgiHrJhkow1A9iai3LhCj3iolSRwMWsb97mktDq7ktIRsyskmoc4a1vtbpyQ7Kqq9uirDnflFSWBnJmBBgSMFD8WNAthA12262WZBU0497dTsF4fmXRkwAdGTTz2V4MtFdMFXrRrrtt12i1AKSMlLlFo/ZZDg1ZK3FZGI5nBUbJTMyWvn2YdI/s7q5syek4qDy7jzLm+PAd1ii82LX69XTRWzvxDeNwDEcmMiqqoYut70GXE8kl0OhEKonyOB+tjHPh6jJgiy9hJw3yeAsS8SJUEpWtNjjz2hXSHOpfpea199r2T15JNPyfO1sSJFUS5AwvskkXjqqe6CCy4MMvZaLyTCILc5naqAgqJ9990vPT8oupxdmznDuDkfzoSxHl/45/8v1UYGrfXcNYqWdZFAc1T+YzycKz+DgRccvPzKKwk6Bd8cHS+iukH+WuDZJLCdf19mAqpW2GP71aimzaGFMoU2PTycaph9N9B4tTlDL7+8tno+aVKouChUKCkoO+h0qHhFEYfCD+VZVDl2332PUHbe/Oa3JDlsQhrsind39ijyObsCDBUm7wyB3f6t20cZzj1uXxIG76vn1YyqYgIsS+JqmDURHEqgKn7N1gQRXLEi/a133X13KpHQO3cIqiq5asi75ITjeuHFV7r9990zYIoq+ZYEKxYtiuG27qrhnE8bp+Hs7L3PPkl4BCXuVkM2Q2Euc1ZDqvvB40mIn3uu+8XPf5HKtwTOzy8GRA1Rh7ZLHCVgqH2CbvbMORI4hBmRe6fKwVaMR0THmqEOJSG86KLYlqZ2pqKkgq23Bg2mCVS4EypIAhnO2Z7YT9UAIgNmvKlq2EcBr3uRymwvVMTOOVek7VWkUHqXLVvRzZ03J8k5G4eGrFK8zdaFuLbv8WzOkLW1P36FcLujzv/RH/lI3hXVWdDjDs1eb2ZUQ9kbiQXKpFEHEgYourvJdrIdAjR9WaoT7hkKk8CTeIxzqr8QECBQBDD5QslUsVFhKb84FjtTidg+sauqwIJw72Gv2Jvrr7su9iejKYaH07dCrAogwg7o+ZacPvXU0/GL9jvtEekvH47IjwoqyiWmggCYTdejam8WLVqSGMAzfOyjH02V8i3bb9+N9qp+znsFGkVblUR+5atfjbpyfNDIaAJZ5xqtPCI4q1enHze9/j1TZm2VcDDPCjSUXACxmuCSc0+V0DgFZ9OM0/T89RLy5517bvetc87u+/FW5E7O1ULqAAAgAElEQVQAG4k+HfGBIyL8IwFq7JokWuZ59ZUaSLx9AAJYG8GsSu5h7zo0wIvnYKPbe/FN2fcIJtVdqh7janXxjs5hqhiGv89aL+9rb7WxrAXvapxRSwjdxao2BpqdCJ59dhOOefT3j0Z0xXpLztx3d1EVdpttt+1WrFye9gQJmFmSYg/BrJYPgmd8G5aFRFQigkXQ1DLDsiH2suWWSbjZVWCZPqi09eT5iF9Rfh/KOdeHde6Pz02fUxMDA9gITIEOQIQmyBVl7j4OqxaH8fgvvlXSpFKPdioh1CohHmpjONw9faNHfOADiZHEIm08hjjD/vIhKqcqg+y35LCUPocDrAIdMEkAqdSsyyZL8g0ZL4E49kK8IvgHMgCcmjaBMwMQeve73xPBlJkzpufMLVn6etZCQisZ1DKhIsg/Sg4E+5RCCcT4/L//+79PNZqtz2iHWbNiFwAg3hlIc/wJJyS5YAerVWRF9+orr+S5MBDMSX38icdjc/lK+yYeYC922nHH/O8mniSu+OpXv5be8zCwosQ+mKTfPRGHSW43XPCmbuasEtESO4WSPH1m4iZrtN7sOWFmoIredMNNGYpeydxQVHHFvd7D/gDijj/+hCSDEplq6xrJue7dVGIoVcOqNk/LM7sbPoM4kXv59DNP1wi66cO9P6rYXs+9dgb01ve///DYGjFOks6MhSgapc8Wj1kDSZbP5AfFVeWrSvFXommkkbgAMAjEV/RRzCBid/9992ft2V6AqsXlr6ydBMx9a7oBEWccHExb0/e//720OaF7Oufutz0AJBDx+uQnP5mWH88CBAbK0eoAJIfNNowhpr96VooJp512WtbKuxgrRESsaMYYCl3sLbVxY7CcHbbWGgM3ARa+73+tENqR/zDOb6TrxlZ1i197sbv3nju6FcuXpry+ycYbxPGt0teDDz5OJbRPCAfMzlnTDXaj3cA4p1hZqOQvlcKhKd3Q1Gnd2PhAt0aSp8E41MumEFo0CEZaFt4UNz2W4MEFsIAurYtcNDhUhtEYzLVJWa/u2dPV2tgBjg/qkArYeA0KbkFfQ+sjotINJNhrf8fwqnqFVrKq5LdDf+grdOGs943iDenzeeScS02zFFRTSmZ0pw2nWuXfFh2yDqBkrQW3ea80kBc1MD1uE9WjGnrrexzQJBtRADOuY0Vf0Zs2QVFNUzJlLXLk/Zow/IKrVD9HVBELvbTWmdXUB4jWtu3DRMW2T94ZCWsp0YQif/tfvh3hgcWvL+3Wmz0zDkClaae37RQKhhEK9ldQz1hCJVFGKVIJClUNNOBCj/WvWQNoORoUdT7N808/9WQoW9BqKJj3ZshcfkaP0pk+NIZBMIsGJWiXfFtrFeLqs6zqgCAmPZg9VdY+BRXsETr9S9ded13RlKYNp1cGNaxV1CRJLqdBsT5L4M+4u7ylmFjImzNUPWLLYih223W3XFJoKbS2ocCeiVND20HHveAnP+luufWW7uGHHq6EPbPsBqrfdNVINzRpMDLNjIIATZDJCVvPxpP3fN4LUv/P//SFIO4NhGiIofXgmNAO0S1Uhgoprbk+3lMFAhUPZQaFwboF5Xz3u6uh/01vyhmzFu6o/hsIJHlogVWq6wLR3sn6bJ/RVCMFiNQxa1Zd7X0Spr53Bt1l/gYbxLkLVNFrOGqOXVDsHjGkgk39PYL6FphZe0hbU3kUGHNeHOrW22zdHf6+9+X79C5GWKmv5tc56Wf93HlXd/Y5Zyepa9Lu9sK6eX9VQu8diXx9ZK8v6e5/4P6Jfrj0tg4M5Gw6r55b0CRoKXGdFUkI99tvzyQa73vv+1KdAraoNnM8vlRtAQl+taaoxwCGAEpDgsxeEMu5mzYcZ0iUp0n3C9ZVGSVP3sW9qN4plfOuFPgWLe223GrToKJk+dGh3MfYiJ5GxbY1OijDkf7O8bF8JiRX8MQmoRI6f2wAqtDh7z+8e9dh7+7WjK7uFr22KCNUoJpQ09898ruMf1HJUd0VbKFwmUsqIHGu9UXb11BgZ87I87pvAAK0Qu/R6O2pOA0MBDE+8YQTewXIJphTim0qmQAmFWNsAesEmNAHZJ31JUvO9Gs++uiT3dx5s5JYCmydWf9OdanRmhe+tDA2SqVTcAw5NiJl3332yRnxPZ4vQd3y5dUnNDZWMz6XL09viWqBni6f6fnZjTbmwLNBnu0jxJnqHsAFSOOu+lnuJTEoaDxWhODjjDNUBK5JkuXPBBHOqHsuEMR+0H8s2TKg2h4KGIxYsa9872abbhL2xidO/USel51og82jdBgQeCAJxp133NGdffY5qc4IIAVnzr7gW9DEPrv/oYr1SqcRoehbF4ztsOZk7IFz7rAzyG5sueVWSe6OPe64BGrewRqlBWJsLBUX55tv4//dEzTYk04+udslSpSbJ8ZIRSBDt5fERv38sstCTWPr7I3gnL229vpXzXYVtLnLgKTQy6j5jRbbhL1ip4HVwOuAfKq+RNyoXPdaB60i6f40+nVj7QQA78fnBCDuK6K+ny10HiQM7I73Mi7hjC+eESCGmIX3ty+AlKgeH3JIN2/9eXkWfowv0fev55A9DCWvF8gLy2nqlFRWraf7r4KFQu9O+pnNZ3pu98u+Cmb9b0JSetgkmwVaF5V8j9336E497bRUBgEbFXeU0Jj388UvBDhetChJuKqHuMK9FrQSeTInMqyelStjI90n//n5jT4phpEECNYBK2iabJIET8LmDIoVJD6StE023iR3mf2qmK8oz0BViatKpTPMD2NDqbInMV1Won2SQVVvlEzP9eijvw9byt10jprapDhIXIN54xy5P2I86pB/+7d/G3sB5JIYs8cAQr8HwDQVYT+3aUtokTF7DoilctQUbdkAcyHZJT7NHvpyzrVuSawffOjhCFbdfMut8Xf20N66m75n8y0262agqQ9ai36vMuO62q3MH5dYuDeE/FROCaSxzxnJM2Vy4hj2DHvrbTvtmIr1ccceF1ujQFHkM32IFXO73xLCCNBMqrnd9hVYRjHVXFlAY2t3cPZamxd7YP0lv2yjO9tiJfep9YbzkdGgmDw5AAHGj3MCFBR3+PIMbKP44a//+q8jMGRtrKtnabN63R2+27mz72wXBoz41UgzPyftWr0IpX2TONvrBsK3NiPxHCCaz1PxZhsBv5gK2ln4EO8BtODrW+uFMwRkdNa8i7Mp0fXuYpCNN9o4ehziOu/gHT0Xf8FG+veSzoHx1GknAPD/4jcQ/pFu2eKXugfuu7tbsvjV0EE3WvCmbt7cOd14+s6S5iUhHJiENro2IZzUjdVctih2DkRRdGCSIfHTOu3MTIBWLfW5zC+MqmdRLqqfptQWG+rIqKtSSEKg8MUdLhnzUm0so+JnRvWzv9RNiCWBQd8gzWDaXAlm5qjEqPncmfl8lTPzwzyDAMmfC94kNOs2dzvM5bCNECh10FZZ9PNak7TSLZqA7y0DWtLCvv5zkNWQQZ+1Lopd1aMseYIHDgMNp9CYUmbiKCRvTRSn0VTyjD1PW6BrTdqfpVw92qSxK9grrn/JkQv60sPZH5YWAHrPotwWjZZzEcT8+te3prHZ8zH8kNs0j++044RymaCZyh5DBkEz/0zCwVC3IaKqLvp3lMEpZTnkzzzzdIwLpUtG1hq6tC4F9Imj9xmtQV0yHRW3geq/TNKul8H8Rk6bgEbfj2m9G1XXNySRMDtzZCTGgpGwBxrgORDO2TMDDlwyVUlCHxyXpmdOmoNvs6AaD17yqlEYdUcCZzYOTrlEPejxjBkJyAS511x7TQJRa+W9m/JjqgI9us2xqWp9/GMfzzpwpAIdRt6eC5Sg0U8/80xU6L729a8nsRYQtrPmnJhPs8eee6QXSqXReWKxnc/HHyeugIr225pjRhVzzpwYInvLuVmDRnt1Du2/XgYyzg25tu/9Fe2NteS2C+KuHwctxTo6m+60YE7QlcG8XZf+BwnhrTffnIDmJ+efH6Q7PPie9mJMhCTiQx8q5TvvpldPsPfwww/l+f0n6IDqM5oCA8GexEqlUIVFMNiSSSCS8+EcRMnWzJ/77yuKWT+jK7Lu2755YryAJEgS5uf6POeVMSdqhDblXDHynJKECHjkrDhPjVYFRQUWQKTtgb4PDo2zT3/Bttvk+yQAbW0bKlgCWDW43tlr42X8mWHeqnC/vPzyqPEVMmosTQENbY7pO/Y3OubQDO3Wp9X6S1KdiyMvcRiBiIBf1cwXB3PZpZd23zjzzNhn68gxql6+4x371xDw/ffP+6PnsRd6gc2XA0ZBhTlGSYOqp2qHu+hcQ4bZrKbuZz0IeuhR9TN/9rPLIvwkmOA/ivI1rfvsH382bIXYasj6q68kyZAESqRUTAEZW/WCGYAVA709uz06+5xzklQBKQQ8pMRV+bI+Bx1czJZly/oB2lUNTv/ws8+mZwo1FFJLLValCY2V/7EvDQxyf32+IPYXP/95RrmEHdKP9BAYQo9VjfkQoyjMAXz4oYcCjKAQq2qqQBJU0BMleIDgq1J85zvfyT0WGPMR5q0JDrZ987ZJHvUes9MEum677dd5B8GtJILQEoR5p5127PbZa+8AYwlMx2pcTI0rKsET56KNp5CUuTcFeE4KnQoQpqpnjZ0PQV3RvfmSErxQ5SWKY7i1KoZzai/dG5UAown0IgnGgSB8rCCzUaWTEJ51VsDiJBtTpiQ5Pv3007JGqG72gB33bCrwKJcolPf+9rdJtr3f+vPXT4B34AEH5PsyfH7WrLBK7HlRpiuYlQyKJ9y91pPFBreAtAHMpWs+0A2FKbV2oHhJzhcdNlLwmCdN9C6U/lKa9ffuXXpUp02LLbvwwp92V1xOYOuGnvY5K6JaZnvu/479U4lud1MF/IEHHgxwaNxXC5w9uD2IANTwcJJI1RyUyB123D72lM1riRwQWTDfAl8JgWpuCWs80U0frqCaT9/XXTnk0IBY7jIb0nxuzkZ71/HxXoBkWgBGomUAEuCEpMAdbZRxSTpw5Kijjw7AxkdjENk7Z1aFV4WeDX510dJuyhB18C3jf/ktQBOfzoZQhHR+a/ZrxUNNFMxZUXkDop31rW8l1hF/tudQhWWrgQz8MgYJe99U4+2TO7brLsZZ7JLfb7hgQXw9QNL9+PJXvtJdc/XVRWPuQQRrIhk95thj4zvYRkA6X97UJu++5+7ceyqTZltSFqdyzH6isOoDtAehTQ90OTcAtcefeLL7+te+1l3/qxvSVxsV2o03jn2RYAPSBwbGU11uMbb3ZTdSYBgbT4wsGfzV9b/K+DEgaUZN9Iy8xmxYuuSN7r3ve09AVywgozMAJI2d1xI859P9FUu7P20W5z133xOwELVZYg8MEbNnpFOEIydPiO2ozKmCif3SW9lrb/Dnzgc/6d+b72i9zR58ceHCUnYletnHPKih2FLaQLAQVMxRs2+99ZbYXVVnZ83Z32KLLUNPNZuUjXCuCNuIM5vKp3dzl435+tu/+9uJ6QU1JWBV4g177K5oCRC3/uY3t3X2VyXSv+EftBn5N5Jq9xHYb70Bj5SGn3/uuQAJ1gVzzNivspPvjq0A3uljB6ij4LIB/HolhP+7L38zwJCu6VYtfaV7+KH7uldffqFb8caSboP5c7t5FpXxTrViUtdNmlJVQgFSt6YbGBvpJk9SuZmcxlPJ4MhoDaEfJF7RqoahjdZnlCF0EUuooQxG9Wqsm+mXchGaZKnmtdkuvrf1c9XoiKo85jXr/0/QRDmPqrCsyqFqlBmoWs0nmZxLIiD1WZF4nqUpXR9AzRVrSHkduoE4CF8tSfXcbch34/M2RUEXXoIZKmQ/968Nkg8KuroSx8za63ndApkak1ED5xu/P9WT8apAhcOfeYWVzEHUBWpBI3v1ptDZ2qSN/+IENPpGEpmxUmKK0+uprALUPFuUoHqFVc21C18KKoZepCokCOagJSRmhrkg0C1N/CSEoe4ECtCw9OqRL0brY4ig2wKZp558Ko5aoMjQ+tnp0RmklDctSSAxARfX3CAJinXIBVtW8uXOUCXINcxzXZoCAwAh5BAi8758eT8vqEQAqs+tBm6385lKbFTfSi6ZkdGz5nJSqWK4XGQBsECwaLeGSK/Ms0m8iBocc+wxScr8nWQmwIekB2Vl1aruvvvv7375y1905517XvW99vx4562M8et5xmOOOTYBC0qD8xQufb8vqVKjxaw3p/vt3SWeQqiCjDd1P3cmgdTISNCpY487NmikNRVkuR/2UVWBSIPgUFCuaiK4wnUXvIfu2Bt4DoeRQRUVkF1z9bXZA4bLrKlWWa0eYdTmWd1f/dVfdZ/+9KdCE28UQ2fYwWZQGzAjsTUMFl30yiuuSJAgqcjMscWvx3aoQHk2SJ37YH+oiKKICpaACugSUETn5c1veXN+ReER7AmEJOD6USUVEjv3WC8vBx8BGup5F19S8+iSqFRwmMpcb2xcS+wHX9OnTYoIjUAYxclaP/HkEwk+L73k0u622+/ohjPMugCK9efNSwDn2f1MQYM7J2C0voCPz/7Jn6Rq0ZDxzEIKxgeCq2QQepRz1fcmAQnQjr911llJNlS/07cwb14vTkSa+/Ugu5JzwhvQUSIakmKBp88oRkb1Wgja2LBIlpsPOzgQAAc4ZCh4UPtJk4Kku//OlmHNkiLJiaTJwHWJkM+UkAjWzC9VPedoBQ9mVrXqiHVodsneUAFV5dNDc/11RrLU33Pi7B6w4s8/97nu9E9+MkwBiR0BjSuuvCIIu70ToDk7bVD6+EAhxZgIaHUQcHvNfrn3bS4j8MH3sU8+l8iPRPtnF/0842nmzp0dwIFNI7Dlfexh5pmuXBkb0QQkUEZRo6xdKoSX/qJbf/7cBMHujSSKIjFbBCBDrwUWeE+2gK368FFHZdaYwFOQzJdBmVX1CSK9+OJL+fMSDOoSwBx6yCEJfFDZRkZWBYm/5JKLQnUWnNnn0MgPOqjbb19DnrdKYIUemyQda6Yf+2RvJOvPPvdsqN0oo888/Uxvl1dn3bBGjCTaa8+9khi582xViaRVn43gWzsBMKn13hU1f1KS009/+jOpfkkq+V57VbZ/dSouelFToe5VLX0+0EdPu/52oCE75X7Zu1LMvj7n0RoBq9dff05+1l/8+Z93737Pu/t2jkoUBKQFlvYq4AFaW/yi/QLLpMTsWpJXgXUB6S5cUcvNdKv354v8vukDNBC7Vbn5He/HJrqPfA7fJfjjL/QZSfrLr81IUuR70ZnTixV69GPx1elvHq5xU60f1tqz5SijKnnuIcaEakXFU9UvH/A5iW61Q6gc33X3XembV9VW2Vi5crTbdJMNAyBQf9XSoJ2j9f26S40y29hWjT5qDSQd7u39DzyQABwbxN4kadaTNjIS/wyMPPGEE/Ie9l1MgTatr0715o03VHnpWeiXF4vs1h1/wvETs4OtZ8UIxXRC/UuVebSE2LS7sN0SCCyEM79xZpLMUJxzBgYnlEAF3PpkX1+6rJs2ZSi2YtNNNgnVVs8vn6OSlap13zPqcyXoWDQSaWvZYhTJHb/0V//tv+XO3mb+52WXJZi3f6MjquvmWIs7p8R3AQnRRLEQAGrts5xzZ887eVdn/8tf/nJ3xRVm7qLizolw16mnnhKWljjMuogzKv6uXkD+gi8nugT4+953zdG7MWdt6hRjeWZlbXwvm9/YPVR5j/7I0d3Ob397zqbKIj8ScLGNizOSq4+1PKd91qKi6vzlL325QPC+r915ZD/5FrYIKAec09/qe8Vz7p+4mY1iq5y9jFtYM5pnxgbQa+zn6zUs+up47oDPAyqjSIsLUI3RNu0TBsiSJcs7WKsZrAAGttnZSqU9uh412SDvX2Yi/1t18Qtf+EKfQyiRVlHojWWrui033yTsA8DCkqVLwpoRVzVAS4z7V3/133In37TBRtULMj6Sogn/9/nPfz6xiP31q7OgUHDgQQdGeEZ19/HHnwhoI4FkWxsz6P+cEOYRUEZXd2+8/kr3+O8f6l5f9Eo3smpZN3vWjG7WjBndNHKvkIzBoa5rFUK0mcHxbmhgLIkhqmhmDWbenj60yRGXWTM+kMqgBJGoTAW51Y/XRE68VJOhhsDFcPYHsoQYiuLUjOpEZc18wnUoqK1RPKXZfk5gyrXhFBcFzyHMjMIkO9UMHiPc9x8WcqnxufoOW6O452tJRns2TqnNXItYzKRC3Py+qqDVI1bvXHMIURgdJAeyAvRCTFsPQuvLaNXHljAHYUnyXglMZi+qLEIjBidNCMrkQvdUQ4mRn1cGvhxM0IvQXCogzZ/3jfIMqaDLZwbFa32akM0orNV6ew/vjcbAIDtwSuptDpBmf8/pokiwVcXQxTKjrq+Opfm4V0WCwibhWrKkW7zI2An0y64bnj41AWpTkIR+JnGLUpkkuvr5GJMYHABDktvqFaU/n1Ea6aCuxmXvrdpXdOBCZlsFxN81cSH7PZFD599U1VkQjWJFrVHlhbKf/Va9aevi10aDQ80ylsF5C6q8uirfAnHJ3+9+9/vMs5HESKwgQAFCzIBcQ+bYAN3qsfjUpz4dJFCilPuzvK9UtzEj0wyDnp7EG/0LD5/8NUAi5z5neCBJHrU2wiGcq6RIgh+hinvv6e65++68E1XFqI/ut2+QsEL4SyinKf1CdfWnEUDx/BHw6Ne5AR2QZSgXKoxmZ8qDUE5rMTHeBN165Yq+0gPJnZmgQvO6WU4ks6F0nlffsWfZaqutg9b6z1mSqOhJ4fT0QWVWz7SpSXbQSyQ+EiIqhKFsDXQJEtMUjy2QvibqtjVPEL1ZVdtg7vQQBVVemnvg7FVfcsV8zNbQ5EmZRaRnSTWDGIX9kMi6J/ZZklnBrruJRVFqjaH9dgNJ3u2182NsBrqINbPnvqrKVKIUzWZFMrtnTrizkhB9C6pdl1/+y8yRU3l1tgAT3je9MytXheJ91IePikAQQaa6nwXExMmFRl6qipxx9Xi8keTZ3+sHVIX8tx/8WwAF75GENiNgqsfXei5c+FIqdZBmgQQ0/EMf/FB38CEHZ19SkehnyHq+RkGrdoGyj+4n1NxoGInPTTfe0q03a0YAI6iv++r8UTSUQAgSVdP0Ievr8rxoaNgMAjcBJnaCd0F3kpgItA0lty9sDRqvd7GP5moBpFTEVDDcF8ERVByoJeGiNsfRb73V1jWwvBe68bOBGYLDJrrgLAE8JIQXX3xpN3/9AqUkzAJK4heCSJVNCTU6vT1QgdRHKihx9iXCrecWhc99vPTSy7Ifs9eb072xrPqG9tl7n27vffbu9tprz+zjSwtf7K66+sruzrvuyN3Sh7ntNtt0R3zwiMjpbzD/TQFCrHsTgIhvwFQZKqG39BC+/HLWTgCtF7GNR5LAYEaw28aHWHu2zX2QJKMFYlp4P4HySy8BQ8zknJNKh0SXrRJgq+rwOc6xZw/ly/19/fXM1NMz2QTEVDFVVnfffbdu5112SWKuMgMgMo8tlfwXSjDIz5Joum9bbLlFEuG3bPfmvrdsLT3M+XNPo1kQYbG1TBsP4u+aNkJV7tcC1P53/H5obz3Q2ffmx9/0BK61MUNRKp0Z9ska8xcZDTFoxNQbEYlBL0MDk5TxnwIUax51UvOHzbZbYUC3aiB19qk510AH76hK4cyyN0AStlUM4P6JwyZiI2ywvvrp3S+84IKMmfCzFy16vZs8eTA+jurxO995QNbSMPPyeX1FuFdMbYAIW5u4ryXIM2ZkL7EIAJIAPXcMqON7rL+ePAk+220NgGfiigJkhycqN97HngMzdtxpp/SEsi/88hr/9YJ9AfYSpxf7KyJ8qmpvLA0I8y/f/peIDUmqW7UsMUzaGqpSzKc6o/4r8aGtUhVLtV+y0s9UdldSIXziie7MM8/sbrrxxpw99qGxv1S79F0DUlQCVfoB5M4WGyxhk+Rssfnm6b039gjgRu1YJb3aZCgpr43xrJs4+6KLLs54HhX41atG4gOJh2FxaPfxGaVrUcBF9fsui7DdbbfdUTT1Owh4PV0xwLQSfeMfAjKMjGbfAZdpx9hrz27uvBJdq9YmPrIBK71eRd+SAFwkTHX9dddnpNVll/48MXJjEIadODiQNiOU2GKh7dQZieL+RBejF0b03M6WtbcH7gDqJuEj/d0RETS302SAqRVfHnjQQYkPGoWZXcfG0K5ij8X5ChLWCSDo9/YqLDQxeIs3M3NdQWBV7q2q3BlnnJE1LYZaTQvwc1qrQ55/1N4uTbwFRHBey+8fHBacs5ukec2a2M5LLr2k++IXz0jyG6bPypXxp97DMwKRiefpR1TVdaeAAuzHPDOQ/48Vwj4hHBtZ0S1Z/Er35OOPdMuWLu66Nau7GdOKGzzMGbvAEsJJU7puEG1xcjc0KBkcSx8hKmijhPp1cAgNb1o3IljBKI1M8+QYK6eDg3LgGB+GrCFBEZ3pJWAtmguaknJK09WzUN8/lsUvTnoLsKbE4PkzyIxguhKTyRNKojZR0OKg2EcHlqO24BK6RqsM1TCJVY17yKHr5wP6zNbP5+c0alMLxpJYZAajvV9Ll4C4Zw6hAbF6EAyeTtA6rZ/h1iqca3+N+qcDlF6LuiSZc5ggcG1C3BLHAAn9QFjvlDEcfYIdCd5+cH1VGavfUGUROtFUTL2nw6tRuOirpUzHGTOAmQ+pmrZmLGpalCxvvOnG9D1BipI8Sj4Hir7Tqm7z5s7L99lDtAYBYoqeY3oZURxqGHRzfuhj5nAxAA76bnvu2Y2j/y5fHppGSU4TSyijbq1Dr3WmQoeFFqpoFzXZr9bP97cgtwkchLrTK0VGlTSqpzW7SQKnouMcCuxRm9AJ77rzt93QZPz3ciSCygIaBtI3SKRCg/gOO+6Q2YEClaD7Zkel0fnJ7sYbb4p4CZSzaJ9V8fBlXyhL1oDa3btPfOKUOAFAwgTSm/caSLW7KcdSuTSb6Ec/+nGoD4WM1lkBAjCqegcp8Q5y/KYAACAASURBVFkHaChapAqJ6syaNSO9ytzbElgzToy7OyNpV9HiyF948cVQfCBhC196OQkqRLHRqkp9dGbU3PQUSC45HgmBYNhzNdVd97uCJXLnkxPk+6wrr7gyvSV6ZgAONd6GAxqZUMCNEuay5TnDqIyZhzg2nmBWpfLYY48JjUJF1voDQIryVWqADZWLaqKgqt9L1UZUNtRgn+2Z1yrOldJvmtanT091HF0R5QoNBL2XGIOz5nslq6ogEhkUuVTz++Q//ZaTVBbLEfhPkIp2yfFwWkECIwgQKzuBtLbm+eopgehLxoYjKAJJFLSh2raKy8RszPGxOEzV1c9+9rPdJptsGgcvMWCTJGK+x+dGvKIrOr07EuaAsQj9sHbjRSSF1EL9LGvURCiavL7/7dmdbT0fgn3CL2Z7hr1BlRENn83tEWE/P6M8UlFlnyclkRA0qBo7F8NYHpMnT8x49D3WjyN1Xvx7vc4ACUEbRWJiGypkxDecR3eRDafApop43vnnJWj0syH/fACUW4VUsPniCy8kUUPr1dOGrknuXTBEtTctAkGTAAYlnpagvqcJelf/xtlQvVRldDac2xo0vzQOnoCQSuTTTz010Y9NBAZ1zr6hDwOOgCA+2/MJYJ2xiy+6+P+n7c2/PL+r8853rV3V1a3etIA2MLvFMgOWxCLPEBuMzGY72BgbY5NJ5kw8iec/mfwyyUwmPpnYkxmHQIhBYBsDxiyOMcgChARawBarJCR1S+pWd9fWVTXzepbP9yvZOZHPmalD062qb32W93Lf9z73uc8VfRSbBWI+DhZkO6CVgYJDoXzo4QfHt799v2i4NKYGECCAo/4OypvWFO1sAAA5/wBCll0zh70RyLnjtgAEdSDqvA9OC++N7acFAv09qX1+zlXuPwcI5gDtB/rDO+5eOpiyrFC4yJaQ+YDaDo2PtVbVV8aSc8LByyUF8NjQnjOMt1sxXKZ9BAiEI05A+OCDP9K5wJ6F/gfQ9dqbXysKGOPH3zAEsNWcUTjhrHv7IQaRdNY+LSAkSLZI2FSdU1JW1gHrlL2gswd7nPXFvE3Xy3V1DqVRPEwKZed07yiUbxwRNR7q9Wc/97nxpb/4kh3z0h8zX/ZL9ieKLsEkIA1r+LWvu1kBDMADGRO3i7L+gWsjYdpQ+zrr1YwTzbn7f/zrfz0+9vGPa58zNmQ53vmOd8hZVinD2rrGjuep81uqoOm2O5MqKMGV+mUGPOEeCCZRK+sWJg8LCFFLIrJe1OMm0yoae5g47Gt6s+KsUwrAugOAWD1E6w6XwdgXu2QNBc0PqvhPFzhSHWcCcfoKoylw+5dv1/fUlD49pbFZLdchS8f5AkCDOFazu3xGzCWYb0tLOgeg+aH4CYjurP6y3kuU5NVVBemqq9/dDXDxsOaP+WUtkIVl/wOSAGoRIHLe4pvxc+YP35RgB4CEceXZsdGwVP7tv/2/lGXi+gSWsDQAf7CZ2JwCG9h4AWrf/Z7AXs5BQFKes2Am488a43fUWuh1r9MawNY+97nPmfYj76+zTqUpTgbxvPwe9onnwx588IP/XnXE1Jbz/FVhZk4YE9RTYUgB3EjtGDV3Xc9AtfzT3V0FPqq/XF2VzYAqCs0VYBSfgGsBPnAWcU5wFhFE0b4DNg+0fEBlglRAQQJdSgYofUBTAr90eXVVbI2eXQS7vKNa6W1ujSeffEICNv/LP//n+h6rrXXnyi6nXR02AYCGMg32Itl6wBnej1617Tqg+uWFBe0HVOj/xf/6L+RTcG18QXwbRIgAeF7w//bXBKDDrwNA5Uv3uPpqlUk8q4Bwb+fiePKJx5Qh3L741FhdGmOd/oKHVscawhzpI0gwOJZWFBwiJrO/u6W/haBIEAUU6tA4gBpK/5vt3bFLynyJCNkBoSlijmwdZLBJjVo74EEEBhTikCZ2ylRFMXLe+DooMmoJCsdCwqAyUBc2LzrtjcS3smpejELH1ZMP5wqHbsOBQ1K6LqC2oXDGyFQR1+m50JvFRDqcZ+/3+RyT3j92qFwjKZoiUtzqx0YvMiMrpSuoD19qCkynNeWEPyrWjuPTBvU8e2sx+btjNF8rVnUyBYR77ouixpRjQWNSyoLS2PSCVMAEame6AItQ9B6CqE0rlFaxDuQcw8M7QykAQSI9TXPgHzz4QxcjR0mOQPTihW0JNJD5Ya6Ye6H2mgMHjtdfe62oYygUtmcRCqA4xhh3nCiyagqkQTFTN+VsiWlzQooumVLHfCrzGroua9QB4eYUEPJz5qMBfzO1GEwVQou+Z6VPUB+MKmgbVDk2JPNp9HhZRkD1VUePitLwT//pb8k4gsrgQDLOBEh1LhgznLcPfODfyxHHIWdcGXvekYwZawYaABknDgKK70FNncX1+9iJdq1ke0lBqYFyAj0KwRrNXQIeGpeS0WAuyazQe4uDHvQT2hQHG4EgCLsd8jU9l9ewA36CR3pGfeNuaMDfj4y7AxucwdK3QGp/5VfeI+cOOh1G0/00bcgEPqQ1C7W3CgiVqXW2lr5bIJOtcRJdNMwAyUVHxrlKpxjsV77yVQqkUExjn6JASlDt7LcddGdrI9xAIJ7GzAaBnOFnzHC2cXBBDTm0ivDzGVNqLNKhWob1dRldaFddRzg4oohtbEgdDkeArCPX4vo4oXweQ86BwBhxDYJDrseccji3mF1hRrIPBYHKahBFLRkc1inIKA43h6LaZiR7yOdYo8wzaC5UUQfauwpG+LmUiTMW3Jt7KmCJAnEz6ThqpV/DEkBKnXvz7wsXUJrc0OHGfud6vK96eN1yi96VWhbGWIfWsWO6D+81ZVjG0H0Zv9oN3gcKEIX1FwUqlobodkPqE8r8FQgZB8pg/OK73iWUWf0DE9yAGGMLeWfU5D71qU9LOfjRxx4VCNY+uDg+gAxGzw0iAN6A4qKmh70ii8UaYx+xTgWwLduus/U4+ywI5tIIZVsvXNB4/Z/Qkx55xL26mKf1dYEbrCMcENqj4CwwXjAwhPRKLdNiZbwDGRSyRex3BLy++tU7x+NnHtfnJHyiM8T15wbOyIBdHFdedcV429tsX173upu1NgC55GhtuYeVe+y5TpXgHLCmPwPko00AWaM/+fSfjM985s/G2roBRanVRsSLTACZVuwmAYOcKc5UsYGg7Z/UPoCSBWJPcMG7kw0ScJP+wjwX9tYtg46O//iR3xc1mqCP9QvCzvUANsrqqTjJ1tb+uPKK43KaEHKiZghnmLliXphTiwDt6znZ++xFMjBWSE+P4bmAsBlaBSrxZXq2c4gIDPg7BIQWT0OjwerfgNY4ju0rCZDHMzJuP0idmWzz5qZsNFRI0c/PnNG4ERBvqO3PuoQnrrvuWgVOBMwzcQnXkGOXZxlOvw/PzxlJ4E7gTwaPAAGK5M03v1bUeM4T/ltZQcTsFATYFxKEH2G+eZYJP+v1m91l7+OLkE0jkwuFFNqkVUyf1L5L9ZGygCh30oAbAIFg3tRag3OMY5kBAodXHJDYnrVf5Ey8LWy/iVVFT0fAQHrJ4uTjiwCmNOC1v7eqYJBz5/IrLrcacJgcfdeCzdyXNfU//7N/pj1PVr/1tK6Rc9KBOcMv9vk0xtohWGwGqWG7/ON//D/ozADsrJ/D+5EdZD8xhjSRx4bU7+V7lLdAHSW7/PDDZ8aRIxaXwz4zltjFsvB41gaEZJcIBlkDBFn4yjxjxRP5ffYrPgMMJr7ELgHkO0BFxDXoMwbIrs40AjP+IF5HRrisBj7PGY2vd/4pav+p3Xve+If/3T8cv/KrvyK/DD8CW4tfq37KAWqwSU0k8RnW7L/63//V+NznP6c1pHsevUzlFGUayMeh//K5s0pS4YeYQnyZbAPnFe9XH0LgBj2mk9DhXRsr9AzmGWCQ0Z+Xs/6RHz2iZ+5ZRrIKO8aZT/IA5kaZCnyG6zDuKtdYs/ota4VsNfsBujilWBUxMusPlfl12V0B2OdNn73++mulQl0hvWcREBLYbY7Hzzwy7r/nrrG7dX5srC2PI2sU7B9SMKgaQlpJTAHhkgPCS9tj7LuY+9Ah6nBoaI2YDIWg++Pilg3EogbRfxR4KH3s3oJsWh6cicBJxRhLJerIxtQfzLRSsjgO/qR6l9pB1SKmTwyLlc3D5/g8hpRDqcGWsnyqW6zjMWQA+Jw3nZ1VBw+mTYrGySJNNN7AT4ivZPpJHc9S5ywYArzSRPgZE8ThzLMw4a6jcPuIvo+cIFFVXdPH3zJeqe8DEeX3Jjqr3sEUFjaqhD5EDWTDWU1TiqWMEwWtQnnN5Z74xGRns3mNog1n96QEZsEGDl6CKH5fNMBQf1tzxd/UjsBTRjQDcQULDjhAAKlXsfeZxzUOGDrmmeweaoTXXHO1+PvXXn2NuNAgV6D3dbrZ+LoW64VAIk3QiQEdCPvA0cMbC/TBseC+iu1tiZF8JmWUwINn1XqUIq1rsdwbcFGGFTESDinqXejvBRVAtW6D5qgbQuIwEGxOAAOeH3XF3/qt/0kODc9jNOeSAkjGANoZ6C5N7UFCKdJmHC3uY2fRFL819fCiwBgUrhmySUXXx22p68qa4qAx/xzaGCUoaR53Z2FY6w7MZ6j22tqqHB+3ovhpGaprr7vGVDwoO4cYIzc5JetEYEOWVPWju7vj8GELYjBmEt24eFGBPEqw1PJQV0ow3BYaZvGarktAyPi15yaGU+1aDq3p+iCa0JOpY0DWvuItZMy4p9H9K3WwveqVr5IcNE6zwROcPGcb2xQZOwOgIOAglGsywKYXx3mREFEo1Ts7otTiHPYzrCnGBOML1YNgRlTgdWi7a3LMTEkikFrXu4NA4rCTYQa54zNkP0AgyZrhqDFmzd63Thjk1wCWqaJlLWCreA8DUC6Sl/O/vCwhCRQjm9UUWyKAFfMPjRin8GUve6lojoA3XA8QooEU+9zKs66NUH/SqZ7IGQv3ZDOlDToeCnhQc8iksx9w6jnomjGixQcoJdTaFsnzjFyXAEj077AQmBvVBkb8gr1qxsLQPX7n3/wbZc+oPWmAWnED1iQIPGuaIJRMPQcihzp70nWwB3JUpNYa8SYCf5w16rRwIAQwykm94NZLursFGwjcQcR/4x+8X3Nc55cxJCA8vL6hz7UWE9sylQSobhz7sqJMD9RRBABYF1K1RCV6b0+iQwTuBEk43SDBU2AEGKl+vpta27wn70XmkpYliDKw5h568CFl8xuE8a7Q9KGIohBN/zF6b0E/o20PQaLp3MtaC6UB11lkrAnsDPzsKWhmfaJoSc0VwhOI+Dz08EOp6TfjhfnD5tAvC0ohjd1ZAzheOHyVwQcoIHPHePLlgNQtHrzm0+Nv7dAA3KKlDOI8ZDIYP+wkPoTq6tNqSVnBjQ39jKATqjBiHNwTxoOyFttbyVyZNsd9yRJUhVklwwcz3YMCMqzJMnFmoK7BLpeN2McQZZRMOSwdMaYMmvLlRKJPLgHaYaxIvyF/aLUA4Mg7lzlVx5k1BhDBesARxGaIqqeeoTSfB/Ams3pMwS3gATaXuXC9oAVuANjKrsHO4IfxVLBacK7JOsA+IHN04403aQypGSS44XpSbEehMvRtUdQB/QNWVUW1Ns51VwuyWW25MTFktretdn377erFiv3HBrNv2Af06CO7c/NNN6l9SkEj9/S1qjgtIXQPWFarLg+aACdKlwI+lUExY3Yx2Qsqp+AMVfAgXQQc80NTz1fmBuVset92Hjvn0oHIfJrZ4WD0333gA6qBpqUB67OlKtgZWlFQK8gXKv/YGGw6lFgCThrVv+Od75gSFaxZvqAEO0NuEUWDN2hwuO0Za5jA5EMf+g9iQrjPqDPCfJ75EGU4pVm8L2c4gaDb6xyMUydPOLki8N216/wOAP5b3/ZWAbEAY1bo3zarT3oYBq+VXRV7z8EkAS1rmfX06U9/SrX6nBkE9JxXfBahJ0pDsAnYWmiurW9XF4GwMLANPJNUfFMixh7hswAYKEtDA2X+GZOWDDUjbJ/P6shkmLG1lCoxr7wTgSGsGWfP7dfOM1tY+xbns3I/WUp8BoRpECaCwokvg/+DvSRTT9ssGBDYIgToEO8rCMz40BZHompra9p/zA17m/PiTz7zGSVhEMXqucJ9a0dae88c4IMhlIUCMaDiswoIx972OHP6R+Our/3l2N26MI4dWRsnLtsYR0AZ1FFQPFDRRQ+W6DO4GLro3ji4BAXCaMmynHeoiKCQ9N3ZGls7uwoICQAF76SGhsVkKsijU1BYNJHBpv4EKlPV89z/p20g2m+QwM9CHlZTIwiynLWCvNAsQc9EY4qsvRvJOqByJsjBX7N7ji0cXCgwSF+TZiRY4ARbCghjcLg+/fd0QMCxPrKhyRR//MzjKlbFAcBhZEGY/gCSbdW0ib6QZrcYKQ5xFmGfS9kojaODV1N6rETGYsLwtljdtIj5L7erqICOAl7VTlpGXaiO0u/OwPFZEDeMr/npdnAdbJlSy/O0zxziM9BA2dSt1+PayLLTN4f6lq/c8ZVx5vGz49ixI8pGoXRJ3QZqnlYYdGDLc8GR5kBiE5mmdEgGVk1OqZkQlZbaLs+TZZJBsE3tUZaHwyjGWH2XDm/IUSBbKhqbAAb3NeS+OAE1lNyT3+EQeOzRx8bnP/85Ga2Pf/wTY33dtEbmuQad92ZcCKqoHYSWydyA1vZAYMygVWEE+YPT1kzwpUvUQLoueXllQaI0OLC0maAfInQBnDP2Aw4Zf+ocVZUP51Dc/eVlCfXQCweDiBiH6zMJhOx4cMiAEnPoMBcEgSg9kpFkDUkU4PxTeh6Qc5Q/eR+oYVCGUOAUPYvaRaFsiAcsawxRCkS0huCSgJZ7gMoVNeTA5vMY/9JUAIZ8wJkqSLP7ZntxHKndhAoBQgZyjLEnY/rOd7xTSD/KoRx+AniWlhTcQI3DqSMYJnBjPVaAiDnRAai6CR9WHKhGbU2Vdm0JYjIosO3qQMS2sLZEM6cmVTWNzp4LjIG+QzNj7R8bctmQ/B5OO/PIODVgKdW9DeZZ94AH2DMyVQA6zXirJjksCOZItMzI90tu/DAZbTMhCmgR1LnGdceZaFR1036m1G6outgG9hZr1o4//e+cpWBsSyGdZQgvCI4QOEZz64sXRR2lbgHnjUxMayn5jKjArN3Dh6UgLNUzNflGDMuZcZ6zojXUK0o9MmJavBsHKn3/oORgT8js1YHmWfg3z8fhx5qGhiUq2fOfb8bJ4pJsFDdmXRvcQVjklMYawOHTf/Jp92xCqfTi5nj00ce0rgApGQ/sBS1MUP1F6hu7L3Vi1gDBxdaWWA044IjHAF6AeFcorfQhrsd6PH3mjLKqHPbUDhHIYadY21wfFVSenTUJ3ajCTjhXrBkcPsAE5oizygg/vU2/L5EZ+jb+6JFHNT+MMxQ7mlG7zgoJ9JvHsWPUWe2MszTU3jLTgXEnaGjZBvtIYEjWGfZUQbWA00XN+f333S+Rodtu+0OVi2ysLenZGBfWK6wHzl32FSAOgAjBOrYH8ACbwN7kvbBvBlCtTNrARbRDzp5TJ+VoMXZkxKnF5lmcwSCotigS+4+silor/OQtEl5gL2PbyNIa2bd4Er/vVjT2CRT4CaydA5I5bwTIOugTKBcwybFdAGf1FbSyJl/4CgCIFq6zreAe7C/3BZ4Fo+xV3rG1xlay3JqCQdPij3hN5kwmeBA4LfARKij9kalb2raa+hatu6xlwMu3JvngwO+h8d1DLdh6Ak+dv6Dnx1/hbOcsx9HlucmMvfhFLxnrG0fG5oXzOiss+OdsMvud/coeZi4UiAW+bDuAZgjZD9YY2JV9EJNq7YiENNg/1ETDPqCum3GiNQ3nFNRmMZUOyNwbNDsYbpsiEQ8FPLYpbrG1bOAcdfstM7dY04w76xGgFNvNGuWdsVfYFH4GU4jnNwgfNkYAdcaD+Sk1HnvsTLqpxnxeIPzyitbopz79KWV5vv+DH40lekked50Ydgk7yv3IuKH+jN2AiopfAfiJvwUbifEm08bLA2rV1lMj2LIdbIZbEFBjeEGAJKU9UHIRnEPk76EHH5+ALmI94iyWIc/PWcHZx/uRXea/uXZ7H0K1pJ6Rkh7VXyrzb2G8ZrXkV4b1pj2wC1vtot4DWiQCOqisf/CDH1KbDIm3nT8v2/zTP/XT2q8AD4CLvMeDD/5wAtB5RsZNYHTKKhyo7QgkxidUm6NPfEJA/pNPPjV29/B9rB8i0UhpT7AXxrj6mitES2Vto24sKvMCrenww12KJB9j1VR8ZdUJwHuGRT25sQRrjeb0tLfBfyTrx56lfIExQ3gHuijrH3unNhzs4d1dZfpdanB4AhL5GTR2wBn6f/7+R35/bG0RO8wYNuwBylUQSMKGY/NQ/aX+lu8/q4Dw4NKWMoT3fOPOsfnUk2N16WBcceLYOH7ZUS1Y5RLI3hEQkiWEM7uwPxYO9sYimUIc6ykD6MDv4AChGfrs7KuWUGZCzY5NgWABYRBAeDEabM5mzpgoHEIODAIvAjA7s85w2b7OemNJZTRKo1yDwAJH1c6e0+ltsMx/zweE7TdYpI/nqnhKEfBmkTgYatzKi6+zhxEm7axarSjBiYpGa4HNTR/iUD2HeyUVPSlq7PR/grQVI4NtdK94PApNHPgYRc4h1x84y8i76nBKHKjrki2NAWPs+BxGqXS9XleGMpnSBpQY5yJnRtIcOHN9spd2Ul3IjuFkjNSiIfVCQqyCWmEokf797Oc+K+qcFu1Vz1Gg89ZbbxUKw+8jk4wTyiYQ/SY1mg2ocAwEGkShiiJx03I8PjjyyqLqwHbwy9pYDNUJ4+FA0RuuCCXoT2lzdVo4jHkOMhfUzpH1IKtHdkIHL5s24iisC5wynA6a0LLhaRmgbF+okfwbhx2kk8ONoMoCLotCh6AdivsuBbMLKjpH5AE6CuIIHDgYIN7fGWHXGjY452f8Hs42TgSGm+wsMtrIhJNNcZsF9tmqjAMCG2SmdO/jx8apk6eUaWD8WM8oYKkX1pEjoiThLEOhwVmGksT8ChiQU+hAScq+W5tq3v7Od75j6vuE01yKi1FNgBOEN7yOhfzt7ih7xRpgrtjzjC01P6WxkAWAColxLfWRw6KKil3npk/PkHr1vkr9CfaBQ7uF+LwrNslN262Kh3PEwhKqPNcaplTw7v9SKksT5f6tNeT5JByTrK/oPAkM+VzBhIICzlSYLmQwiQyda0DV+y3OozLiaufjLI2eL+ik1ZPtXM7sqcehQTDXkS2N0jMBOk4/l22ddWsV1bYl9ToKdtOWBTuOnea9eU9sHO/dGsJScqACtu+qmR1+9vaSc180AJ9VBYStMeK+FhQwNVqOjwQD1uQ4EXSSaaeO2fe9IEpznW6yB2ReWdOIKICyak3gkGxuar5xOnBQcNgE+h0YYSejBoXTWcrtUKYsVGCq+op+l32DsiNjgt1jLMz8MLK7urwqYQb2RNkapnunHU4ak5tFgtLsE6IFEUDizCBzTvaDuTf1ykrXnWu+j21SRibzwP7nPRG8IpODMBNUWIJanGvuRTaQNgM/+d9AsX75OHXqhJwa9i3Omh1zy7nrWZMZZtxYQ94jsDZMWS+tkbHEfv7RH35CmXAcRMYJZ5Jx4boEv7wDAA2CQoA6sERw4FhHZgg582HQ0e0eyuyRDVEWCLBmXc9MTRB2FYdS531KErifwJu1NSHyAGwoOnIf7aHwBH1k2l7weYt7+Qy2Grr3jmvqCrI6CGxGb/IDUjunABZgJkCqz2YyVabzmRboDD+fVfY7dOeefWL6wHIKpbuMg6qPK0hNr1CNx7p7kbL3zJ4x2MX1zNygXMJCL8wZn2Xv81lsjgSnIirjbJn7S/NZ7FJ7RvO8sBvUfxmmAOU/W1sJmKALum6stFCeW+dDxPUEpskPcTBGUEfgg7/DXiyoXkolZzW1hOxJ7sf8qZTkxAmPmcQMTStucMectUevxFKUqfIeUiZNgJjHygGjfVLKY1jnojlGdJDvq0QoQjLMHc/BGcLvqt0YCYdkQsUSkx/qshrWo1kvh3Qm33PvPeMTf/QJ2RnGhnGqXwNFkKw5PgTMGq+ZFYGL+CMEiy63onzG7dLoUcy1GWPRdqMzUKEc9a9WbeRZgbXsQRIU+AW0aMIHh6UEiMTPlWkL8FNWCs9IzTTq0ZT20AMaXQgAaHwV/ExArDK7CK4FrnB2RfjP+QTDAmbTrEtAh7ITwHFqLOmLydnuZvE/o3p87CzMJ54BPwGwxIAsWfZlzRV2gzOAPcl6Yi/wEg//6GH1SYaWyjvT+5Y1zXNpXlZXzR44eVJ+KMqe1D3/2At+TM/ZPdmaaos2OrDlZ/M2eTqHk2TheXk/2BIEsswNNosAH3tH0ov7szddwmZGEX+7vRZMMa9XvsxksgbLn/+n/yRtBeYPFlV7OQOuvuvv//3x+je8XvMCHfi6a68zuEFM8F8WlYH6uTWefBzK6N3jKfoQXtoez7n85Dh14thYRkGTcVlYGvsEhAvLaidBQChRmQUjQgoCZS3ZfASFROF8fkHUUQWNqkHxIcKLsrGgUlb5sU4Wi9eiECflLEhNcmpXQVBoeqCdYRA2ozBFh0XfOrzuTQYNMjVLDSzm21VU7ZQAjd8B9VTmTjU1KPmYHtZrYRRL31Lj89A1MXbIYhttdHsIb1IrFPJ8ygaGeorzwffZ7Jp00LUDxtOOnIxpaxVw5vJ5paclsONMoZFKU1kaILgdhVGjZv44XLgmDoOENRosxUi6Xoz+SEYYXWvlP6W36HpxQk0t29fzT8YPLreCAn7PSNXJU5cr9U8PMOhYv/d//576wcB3RuEQsRF42lyDLBjoHs/SZ1dQTK0JTlUcR5xCnlO0GNW3kFVr3SLrzwX+yhyQ5c1YOINooRsrXbrAHFSyVBWemUBB94ph4f5kCb95zzdFmRQd5dw5UWUJmphTjAnG8mff+rNyclTblFo4BdeLC7oPzixBAVxxvQAAIABJREFUzR/84R9IPZBn4vNQmTjkWH8YRYx5BTDY2DYapQ3aSaszwZohGG8GUQ489Y06eGlojPF/YHz/+z9w0Lh+WFlZei0iy47DzJwrGN68qOdm4eNgM3YEad/69rfV3xAJfCgQBGktspeZT89PFXVfdmy8/x+8X/3YqHlxtvtcisudSWPxM2dFpiuXzZ53cDWbPwx2aVfsI8aCgJQxIPvIO4JCUnuCMy2mQJqWKyhadF0Ce0yUOcSLDq87S0UWfnt7rK5ST3ZY796ajTqDM0Err29Rb+Nw4Shh9tjvFcVi/eCsg6T2sG/g2D6ODp6pZ+aPRVf4rGpI9Dymmf1tDqkCw2QGW19Y9oNYCFLGxKH3AWLH2PtE7wKyXWXeBpoaM9NknV1hrJCntyPDnsTxe/KJJxwoyLZCV3evVQ4ksrzY3joidgDtZIuaTs1HbEqz2zhVBLFtI9Nxqlpc72WBrX3bNdV4A7ZYzZC9CDijNaT2Qiui/SCp3jIEPotDLLGNvT2NL7ZQdpm1T+24epV534g1kVrSzYtbrv+QKJYBKTLQAinTRJ1rsvadXY7Q1Z6VIrvmNOcK8K2GbFElA5jtk8rvFmE2QLAtB4nnZh4YK9X1BtzivRljzqlmsNkDUI7I6Hz+8382vvjFvxBDwIHr5nj961833vEO2mjcOm54+cscCEpUxCIYclKV5XDtIV+lkTUg5B265lhPrmE5rOzXvfeY4sezEehfeeVVk3OIQ8b8AeJg78gSmCpsRVtsum3U+lRewT0Z64KmotcHVC3wKRukmMugrfu3mn7HtQCYccDICJJdKbUOJ0vg7KAXm1lIPHMDQtsnZ88EEIVaLlGSgLCcIwUj+5zMD4EK81dAqUEja0tnWtouMNaqCQ3QWUeaYJ/3I6DVnqd2ctXtBJyRd92ggpNVbL6pmzxzx0IMmgSabZvjgMzlMBZtIuNB7+UtrU+twdTPS8VcIioOwp05Ozx2d6htTr9EQBVpRdhezQf0BbI537tXfH/TOh0QQuPbFugo27nnWnJAVgDZAg6y5QHC7BPYpitTm0ywz3iD3k+do5bXpRcO9gEw7ROx57FtvJdbiTlIUXAXIFLjuE/PYBgrZNC9RjUeOX/7HArMU1vevdx6XWwLdrkiL/gA1N/jgxi4jM8IPRBW1mWXiV2BT9EzgcxQbaCpy9aYaGlTS07as0/Z1/iBBTm5F37XobX1ceb0YyrvoVex65fPKSgjA8zz8fsC+1J/ilo8PsObf+ZnRGG/6aYb9TxkdmVXqyor9Wx8QgT9OGciwqRsutdVkzzBBlNzeEmANQA2vhbzQq05AjU8N/sOr19rSyCP94FVvl0XjW+OfQRgFwCa+abGmZIfAk98TNZN+0vjWwBa4oMB6EObx1awhqS6DQAWdlrjCGWi1Ypl2fFC6psBVFweUR0Exx+dr7LqvM+9lgxeUeNv8Eug4+KibLXtl8Ew0e5X3AoEZheKrzAjvnz77eOb3/yGGGHy3VZWxz/5J/+jekziNxakBHDEB3vWAeETjz+qGsLzzwgIV0AAcbAJCBeWxz61hGNxLC8ejNVlB4YKTEQujQooqqMasENqN0EdIa0noJPaMfAhzEYk4ndWzUGfMjpI+R85qoBQ2a/8wfGqQ9ZNRAAqJEyZK29KoZZqpm7HQYFqaBwKLIXizdVexWgaxXMAyDXV80sHdPsdmmrQOoBSUovaVrLdhtHv4ixbnie1anaQTPkUApOiYWUQg4BiuIreObhx/YQWnahtRoSaYRRykCAIB1dORQ67KThKFrJ8/RoMFhobCaPd52Ix6g9F/HMiO2yyPksFErgX12DxKphOvaeyYqioHlrTAX3n178+/uW//N+k+ETTc2hC9Mai+fa1V1+ttdBMbpUFeS+ycTa8VuxioTPPooSqV2TGMTWENZJ+pqFrzjsTjK0Dc68Fo8WBfnOYqgZAMsH8z+uilGHGFweYwmsQdcaJujWaz1OczSY0n91eCvQCo7uz+lE4/WQ3GDPoatDCCIYZMxkDam9VZwQlcFY/pYBoLoskKkoKvaG6NBuzf2AHZgam2ABxPyGvEnpKUT0ocpx10RUBM+SERJBibU2y1dD0oEAgWsMcGCRxYKNg8uJF1f/87K236uAg0Ocw1GGxu6P3Y2+pYD61t+ZsO6vC3zhjDi4tIc2zUvPEs2rPZ5+75ngxtYHst0sy9iCdAjeo18WZTcE5wEIRXA5cnHscJN5XiPYkImWnslk7MxJs1zydru/lXRh35l9qfql5ktgNzgfKYskytF6T5229kanZFtcRUp/aLMCxWRbOAjcNEJzZp62Px4XAz2PPoezsGAcuhxwHi4VHHOAVZcQBlDNGkBgnqjmPZkZdf+TsbwMQsrbcR/0LEd9Y8Tx2fDzHu6JR16E13W7fa0k1nUbjlZUjQ5naMOZJQFUEv5wZtHCPHXICQds6Z2oOwHy0PtvTTki/3olsGmNvOrAViOMU781EQcQACL2WZ2Lv8MWzFqRjDhV0SgXQasLOlrnOvXVbcqCpzUUdMsJcVaJkPbJ8oDsp25xepaxFnL1SBVvPxDsXzGCNFxDTelItmh35ZqBYKziRIMFVMoQS9pU77hh3fv2ucfqx0+PcWdP52IPM2Zvf/CapvN5442vGdddfk/pd92kT+JfMks7SiCyZrmlbiW3mbMSpagALmCjRiZXVZIxQuaRFC/XiFoCQ2MgcOFegQA5SamK5JjYDp4zgXPOLQmTPFBhLqb9zHzQDwQY7HGB7/9p+NsOhvZvsmcY69UftX7u01LWV9ZXMaOmy3SNdj88EpQk8eDcDzKglu2ZNEHnFqsKamQ+k2yZCTmV6E7oNy7Koc8oOZw5EYw/IozUdAY+C2vJ7AhTNl20wRrYTm7J16g2YVhKLS4CLAcxCuXRwG5YVtGm9k4F47EDZKfID5CPNwHnuxeebjZvA9/hdzKOV3VdT32cAxNk32wYF38PifdhZ9hn2q0GsAIrQU+fbLExZ0YlSDxuG8oQ1ZdS4t/yJAEnHjp/Q9clAsgYVxKflmNbsJXoHP2n6ZKi5BsQtpNj5NqB3oPXPXiwopHKCrEPWEWtC2drdnYwRYoyIGDmAb/BcMEJg2ZpZTdgnB11ufYFNIbizVoMZSzwb74rvrYxlxojnYa2ISnx4XWcD57XEiKRe7Tm477771YOYwIz3o6SBP5y/MHyw+dT7otKMby5AXRld+1libsk+Rxsj/i7ry7ohBl7KbDPA5wwf60F00s2Lek7sqPw8ta6Abu+sPeurbUAcnNu38pxu6eyjTVP7WbfUoery3EOicvhQypa717m1KsySkQ1eXtFZxRk5HxCakgq7x+AM57nYWRcvmmaejL6z/m0x5zIsvvg9i/0A1MYHCMunoDBrVJodlMFJ58IsCcaBa5J9ZQ1yBkHlRrSGfrDEJpx5rX9sQkrXI0FDZvvZZggdEN49FxCeUIZwlWBGTMHFuYAQauMYq8sLDhaVIXRQqIiWgHCf7NchNaiHNgpddCWbbEdIyyVFtNQs+FBZdpErNILQ1BQQFhFOkaqdgllje6GxQvgmLkdtt5UXU0tYZ0IoT5TiTIdwU3ijRs7gVXTFyKEPkh4ERQDZQDORCfccdHGpEezpXXIo2eGEhmAEub1T2uJiygRUQXTqn+h2G6I3UPwq9am91Eqlj2LpITlUWPxCykCek0ksdVHIUYPmBM4NHtkEbufhdhkNHHuwNgBQ1nEqQk+CuGMVGo2zwFYpdTZrVRx2ekZRbPvAAz8c11//XNUBvO9975P0L446jjL0EaGCCFuoL6SDUAwshhOEpIqoyhCKMuoD3aJAoRvF2HI9gwUOsDp3Nu7OYvSQ1lgwDhNwYLVRvkcmTbLQUY4lKOzvVdgHZ04o6TZ1rabIsRZKhZGzTt1FhEdUuwIyCCWCd4VOh0IUeyGtPhxMlspotBwntYdukUdRSslgLJimovorgiypqTpzU4fJfb180CroSONd1g6ol7IdS0sydDiViNPQzwd6AveB3iqHfQzR1kQzO3xYkvjvf//7JevOYQLVR46jGiRbsdTCLj5M5OBjOeR8mlDSLDVCAAQklx09YmWvCB4JeAgFq7QvDhfEPLgXwRnGvZRJ7t06Og4bxpqAUDZhz1mbCClO1629cCbECnB2Or0uOUQIysgA8VzNZDn7BjqZ9hAFp1In1EPNB7Yp8Kw55oe1AUquWoIAFM0K8z5CiHMAK3sT5Lv1SJV652elsDa41Xgl+yQALcDbdJhHAKMZWG5faXBl3xVEuvhe/QFRnqUWN8q/QnGVVaDuZug9GvSxLnBQG2TP2xb2lupJj2xMNdkOwI2sFphqr0gHss52zgcXqsNKaYEO7dh4CQ5IWCttAWTbYDYQEFr2v5Q67QMc+1L4wsDA9ogGBiVU5xt70OAcB3ftJ+/JAmbvdf5ss9xKQOOeXnZSLS3AGZBUtkBK3WaNuMkyGSDXscthBZgimJQCtu/FGPJs37r/fvUuo1E8jb6/+53vyjirPUnYHOzbd7zj7eNXfvU94zlXXTmOHCUQd/BWepqCGYFhBm+Z9+6BhQWvVZUsZE8Y9LSjU1tfmXkHc1bO5nfU0DqBEzZQwFnqy7gncyFqVWjjHrOk/3KyF8CrsNw8O2YCkNEPmAJalzkY2XcgxTOoJnbL2S+DY+aQlmpq8Mx2hDnWOmq5Qlg5PLOzM353O54Evp4zgUJq22XqOeuFvV/fhHmWP5CgDVui7H5qIQvqKVAiKFJNsh1K9TYbQ3RjZTelMOn6NcAi9ij/Zh/2PJEInZqWW3iPPdYAWnt4yYCh9hvPTH1eRK2wadJnEDjjTCR7Qw5/QATfa1Pv3vYB3FPBaBga6tO3RsDlbHSZFfP9n/F3BKQnQ+mMVyjnsg9pzxUafmvY5Rfguwhsg6WzrP2kQCPUULV62N4RSMNYuFbe6utKOKCJQbuHMIF4BuZYfkLLByQeeMgCZbLLHvt5pohEeVRvDsiZTGDE8DwHBpcM6jfxYRCmGWTWnmi/T1MfdTkPgIkDjASEeW7uNU9D7JlDkFTKssRIAjJxjsAags4KtdzsmwVlztiv/HymQE0T+Fnygc8RoLQ1CvbI57TnVX6vGC1mtRUw8Hnhtab1plYTpjE3u10RImXSoy/Bu4kyTksd1SRfsBBjzjfGnxp0/Bb8p4IfsySOM8SlW5fCyjOyTtXwnXFh/qOUWvaYg0mXrsnfC2DBvci+uabR5TwCKyVGmSy61O/d/kz+SfQM5plB8hNT2oFNAGRzL16zNGgRZNG1QwLtmRfGi98zO8aAXQGXgueuf3aw/ncICB9ThhDK6BBltAHhkiij+6KEOksIZRSq6OICjhyIrMViGhD6b1LDzwgIJRVrIRbooww4zg//jbEzYk/Ev69FhhIRgYQW/Vym0OeDjVGzcP+fBYTQP1JT17R0nUEGlYDlmQiIEG3VhaQReg7qUh80MTFcPVhKcbVqpw28EVNTAYToBoHXgcQhoBR839kO0Py48G8WK84YC/yZAWFpOUYvZoXIjGdRqaL6zVbq8JSzlYA76llVQ22grHYAWrYeB2dnrUYotI/6uQceUB8j6gjpR4XSHP2p3vbWtyqQeOMb36h3EvLOOEOjy7NiXEDJFAwfWpXzor4zbMBQevdBTbbZVDbQpc8IUUuNoRJSIMlCg+xsbG5ZslnjEGqH6DDQbKNCyvVwWjE2bPLKRKsvD4I0Fy+kL4+zZgRjonhFHplDA7ADY1Dxhzo7fB8nqFRZ1SaGitgaJ+im03zGWS5FmUBLSDqcc7Ki0LRR+5IMtemN7CPqEDDKHM52aKE62dG0WuCO9qNU4MgA7e6O+++7T20fUC3F2TRK7XoLHGe+oGQwbgT3P/fzPz9+/X3v01qoSiFrlgPBNGr38FHdFr17RFG2sSxIosOEOcKhWnXbBpYRjklKZHXfOo91CCuW0HoO5sG0WgMxvDMHGwaWa0J/mqH6pj3ZubW8fmmrUDoYM74auFUwADRVNFUyfAjsJJNWoRmrqFo4okh/A5C2SeAZZeTTEw87KICjwkjJDFb+v6063CvM9PkZxdTZgAbPvAsHS1kOAgrIEnAIi95DkDMLxLX/VRvqzIEdYDvTzkzRF+qYDiOes3+sSmwqIzaZtek9sj9Wk5WcMnU5wEWp2yGAXxXAYEefmphSV6GwOYsqwY9k9hUMxiHl38qkk9VYXtHBiJhQs7E4NbyfAIGwDFhnyrBGDKdUfTn8yU7WQdOc4YQE9DS6bWaBwLM4KKpJTN8vgsCORZFpq4645hcqMXbDSpjONPIz5mqi+qYfIwG4bYxpu6qXmsRWnA2Dgo4iIzUliDQgOuA1ZBBSLWY2N4XqIzLwi7/4rvFL7/7FcfEiIhDUBVpUxXvOCrta/wcHejYydgSnQpgXEOCAtmqHpMEMmUyDIKZrs96bieE9FTitmnIoRcr0IpXgRGo46QFYJ6r0bu/flkh4ofaM5DPNZjVY4xmZ+9IGVeecMgzOc4G+0IpXEVI70LsxN85AWHm59HzGthnbgkv/fweEEkIhUAIoyppi3g0we93WnpkOfSDtAgEwsf//uYDQ82wbxpr2WWnKpSmxru0muOKM6pwz5gLCOIujdFw8TqmC9Ihulr6Ud4KM0u8pvyFYZKz/toBQsHvuI9AkQOWUUYpGhDwMaS347Ga8+G8yYwo6VB+GP2mwcSnBKgwKvq86ywCEyraSHd12TRoCcvMAsUD6UO01zmfPjos5B5gTbFbfvQGfgfIZyFohG/XKfeopOfIAUewf9ujp049Na4y5rb9bqqHqVqW/Yd+vQmuygUpA9I9LiADCmhlsXTz3wpeEGip15dDaa2/UUkJUdNcNO+lheq1BPLdIM5BHBtjZRZ072O7jx2WfWSOcr1BIHRD6LPUf+/Bcm3HUeRl/QKCI9vWsV2TtvlgqsdXs3zJdfG5fVCaQMcJuSUgJRiBrRavDz2A/we/Efwt0CzuDc53nxTfiOfi3A1UAC9eZNiDUeRZ6ssq6Qo2FTovfBJ2zLK/GKBZuMvBhHyfsopUVrQceVEmGHZf8SKl3B5XW5XH8OG1BTLfHblEzr+x7ShuIkUpvdwbWYILBbLeSmSjNYes8q4Bw79L2UIbw3rvH+SdOKyB87hUnx6njx8YKSJdqCBfGHlWDC6Sf2Yz0tCMYdHrfeINpo2pcv4zhsmTRtmgFC2NJCqTuE0VzRwarXNly4l3PsKWNwwHGSwsJnySR5186hd48RRAYZ+I40EzHYXC4dh0dU460WvS3UPoUbbqRsmlKdjR8QJROwOJUbUKk2BtEFeUzpzp1d+IEu66CSWeB+xna+uKZ1BQ2jO9XGoxUjMKzN9ISGkq403IFp/+z0XZdoWllqgULquksiDdIA0Id5lCBlAL3Ap9HFerA8XmNY9AxGyMjoqXhGFWVYkIyM4gKWWWNb+OAY5A+/vGPiX742c99cRDXnTh+bFx7zXXqJYTy0qv+K/ciZE0JNU12yf1pTOGt4yXaYLM2QXg9dx5b0VuDvFZoyHTF1hYy30H+JgVajxu/J2qu+OOuw7ITyVqcNScW4nb4sDLdKHIVteUzQnFoPpx6G9cPUe9gGl0NE9+r7DnzV6l1DGF7FFm8wUib+wGtKDPHGlFhc2hFUsZaXFBNgLLtETRhPKBguH7F6GmzT6x7qd5qP1hKHgcE+XqCdySO4fWTEeWQd5sCH+6WAT+mFiIoi950883jphtv1HMVLTTyvKh5E9LKWgytpPx6BSrK7lIPQ+2SnTdRDg85aJFgiA7NCMIIjaywkNf1/Ps2a6U6YwUZRv+lriuhFNeqVgWt4yEhldAV/QyuJbEzMqP28KwWkDHqXkqTlUwtLNK91nvY/szCWpfYN6hxgF0kns9yfdNUzFxQ4BcBigaUOuSgZabmkDVOptRKiQT8phryxQGBsyTkPFlUUdpkC0zVZS0ahbUtrJx5kVkobVyTw9NzbDluvWvALexcM9k6fAMe2PL6sLZ4FzV/tEJxX1eJQ/A0oYrOPu1/TWM1CeOYQtQMHg5i60x4JvXUS2sdOXiXDDy0b1Ppg8qopt5c05PegdhcZd1zvjQg4G+BTCsWcuDZ2Ud8H5slcCCUXmUVwviYz8hO4Ju8PgfgYlVkLpwdNY2OdXpkw1RC5pt74lhRH0wt8pe+9KXxXYSj0vPUQb1Rb56f/Yk41ZveZPnxF77oBaqx2t4xrc7Zee8P1ciyR1JyYUffNcY8aoGuCjXZfvncwyG1Ep+zqQVteu4Aqs0zaLDFAoyWFoWG8xQGslw30/NcmRIhF3nGBOIGK2dMHs1LWEPtNcr6wF6yH01NTLZJwHbEZbK3fV76jC5rh+8V9Z+t3zKSnHmuL8C8iEKus9fK3s/8ms5SAE/1sfXeLGDb+lrGhEAHR7eqq7QzYWxZa80aSYzlgBpk+xAaEyms+9+8y0RTjfQ+7wbdndKCKUPIGk0wzXNdvOCevQYW7FeZFdV3779bs+/gQdnogFyuM3cmVs40GTMyKICB8m2acfZ41+muj+FWTG0lZpEggZIRWJLQUbOUYWdJTDC2rDabtcBjY2f2aIkmx99BrsXE2mMvPpzadLkOrRT8J550HS4gCfMCgKHa9jjs2M1ShgVms+Yyf9hV7sk42o8gyN90yZQCYQcqUmfdQEHcbAx+h/Ez4Fe2GAwJM6PMpAqYsbAginkzsc28qf3Nzo4arruPJ7XSrm9v5pk1S70gmfnuPQZMPYOhcCrhY1+4rI2ue2UIMx+AP8y1S2668mcqvK2rLUCvsyfUIAUzKZ9yeQL116iCIu6H2NzhZHpNB1e7lW3XVrNeK6bmQNSZedaC2IgCBGwb8Mm0h9Q+YktMF2UoyRLGNkwqpAoI0TSwD+gz076EfBUyfSmXAejTeUAZSoABMwfMKmENVMiGe5OJZTzbb51zX+JMYlNZ10IZfoGAO1NZQzODjI3Ba/cgLNuRgL0U1cYH9YefVUBIP8EGhMoQ7m45IDxxfKwsLQy1Zwd5Gf4jzTNqlAgGZVCsfOYSPOiB0NNwtiIqs2kjuYDhSw9CNktT8ixgI3NWKCyKTxE4UTKp8XmVUC8iq/0EP0kPQUuOS36drIIoD20q34blM3oDk1qKR1PfIAUsoDrMdeDaqL3ZG+5c9EcTFIluakbcLNgS6TjhHIwYEUXsqR3SppuSbkYk7NAWCbJDVURoahEBnYhxjcNUhLVqo3Xui+bNB5d2tuGyO1gWhSX1X+ormOJZ0YHUD9EqZj0Iipj4gHThPV8YGQdr2SQSBeGdEwChwnn0qA41ZJfp5/d7v/eBsb5uKWZJ8NMj6oYbxi/8/C+Mt73trSoMdhsDB+BG5qHX2Xl0LY5V0yryoUNLPQu9NpquxzmGsiW1TFpLJEuisdLc1UGfGS77aFbvYp6YOxyPOrw+RJ2+57q0VbCoi4U8CHTcHmJtpvQqmrSV/CrD35oyB6l2RhTk8Z4om0khzi0D7OS5Row/0BREGQvVkp+rl83iototlB5kwYAdKYI1mK5jO//uEhBJEENfud/+7d9WD5/77r9P6CFiMaBZPGfFRZjXG2+8UX9+4sYbVcuEGIDuGTU2Zc+pPRKdYsXorZBXZyXYBufPnwunP+IUGxtWrFSGJDRrNVUHIFrXQcq6ab0J+8ZzNqvZ5fesPmxvT5kkqaGaYWCBKz9bhSMMdMyy8XJwqa8FLEk9K2M+BXY5FJRtot/njuXM2TeMQw8eKfFFYILnaG+wZiELtkz9o5Jp41BsbyfWGSjkTPzFlCTmvxlCBb1pMWFk1geuMl6i+rh5u9byXD1Xs9UEM1WXbVZEiHrqVhg/EG6ef572WkxWFMWIhmFbNtVuwY6qyQKzurSuPX6ODWVf8K6t623Ays87dqrFCYW1bSpYkL2GYwY74kVzPR67zvIFkCxYZ8TZKHCz2jjXDQKqoEsgWYqv5l5q0VYShHJWcQ85TMngqZ4nNlS1KclWs64NMJna3DoyByMGL+vA82/GhDnE8TLivTceffQR9Ur8yle+qnYst9/+5WRKnd3znoFqdkljS00vTbzfcutbZCPoN3jhArWFu5pP7R8ACNr9SGXQTn1BE67lgNDZ6CL+BQ15ThwRzj+J3tDDeA6QtGPuzF3pkwbW8q6oA2rNO6BWqUH6mJUpUNALW8hc8RwN1Es7l5oljmsEeRjnBqPqK1ktAdoULdIzzBTnjrs8mKUIvFyCcbKttaR6HGWgrBDL+AqJz553YAHN0KAlzr3qfNTHzYGQKf5mAxS5r70V1Tx01D6LxlqtqtZNgdu9pHPU9OnFKTvP51mLnBfODswoYqLjti4+2Tyuh91U+6bkUmBqNJhWPWRUztmLAkXiXDcAb2DY4NaZpBnI3UBe0E/GXGdO6kpNWXUdLQKC/Iy5AlR1EGqfyGrLc2BW6OK1d1LF3TG4KbAuQbSAhaxXbLx9BNdfcX18zK5HzjTugdaFgoy03WrggygemRqyQGR1OHcYIwdCbiuEfWpNnu2E3w0fgOvbT3LAzH2ZAz7HtUqd5fNmrhyL2Mh5gT6sKfWWS3/nZj8ncFL1q9Y7gO3UelsFhLTTOLyhd0azgDVGEEM2tIwKhJYIinhOqewHEGNfKLCJ2qUorlUKSbTnbLyzg3zhZ0h3QnVyM4q1/V2f9d3H1QMpfbWgnijGm5vp3WeAmjFhbJiDihx5PPEJLtOeavLErIIZ4Mm7V/mbZ2zbE2feLOzWzJr/dlzReRFYKJaJy2JaN9iAuLXv7YU5qc/v75ltlR6qW9ubso8KnhcXpUDKNQEWXKZjX5Fn5505y/EbsCECssX2WYsvjf0+H1uzKtZORa64v7P0ZEIN1DZR9KwCwoP9nfHkE1BGrTLqgPDEOEmdUFRGEYUhO0iWkGyhwsIFivtdL0OGTqCe1HBw/GhUT+uH5bEpBHUfHZe0p0Cf1LVS9CFkYL2x7JjaNCJXAAAgAElEQVRx8EiWHsXC48eFEHiTNXPnNLkyVKpXtNKpDXQK3yszT2+9BCY14q6rcA1gOcE8g8UNTCloANKaugq0MEEclpYpL13LnPzKpkupK0jqyVOntCC4ZhHAUrr4uxxqrbi2dIhBd3bNu7OLVKhW6tyaRXPBvg8dfoYRaDaxvQmtHmZKkOpkhB4b+d3Z3pr40N3YzRyyEBXMZ+O3yL6GYsKAhLSmFQgHUOrnFJBKQMHyuWxoevF97rOfF83pgQe+o03J8zDfyAyrQfrf+6lxww03jOMnjo9LO7s6EI0ku2+gsiGqd0xrAaGxFGy7hox3nGrxQpFjMylDUvn/GCwnNn0AaeMra2wKLIaYe1XJr1lYOziRP8cpjPS81nE49qprEiiRzKxoi0aJml1rfUoDdMZV639lRQa6NBycILLM/H6VWOVQpwia7ztAiuJs+PmMKcaQQBS6K7UbdRpMF5op1KqJ+pGj46tfu1NZQeoGUSrEOFcJEkPFc2DM6PF2yy23qDUGKqkqqI8SrWihezWIq1MW09QgUxBNq3QtDGuwdZbsF/ZFka7y+3lH1f/RT1KU2G05sVO/0ciq13lGltx1aHsyqow57+HDylkWr2/YDg4YK6ajGkvqWdPrT32sUtSODWiNa5Fznpdridol8R47uKUBScFPfdx4XtPqnAXDLtihMerobCHPIUdja0trnzk0eo/xv0yORpXQ9A5RBeW+k40AydxDGOGs5py10My+DuWo7SlgDzVHjlQyXgUghEJGdZP1qQAPgDD0diPKyaDGMejakmBOwKP5dadMijKrRsvd88ptK5TBETXRfaYYqz5TswM4xa2dNMUGafajpnOmTroBloCh7R1lEvhSoCOAyP3gOn6sRQLd1qQ0m7e3awEwUU2VEUjWJfeyWBGBUuwHQUjOo/lghHu7j+oF07WToS19iZ+LFi05c4AT700h32Fk3PX1u5S1p2n293/wA+1DaLI4dcxRBbOYI8AD6nhpX0F/rVf/16+W4nNBx729qv060MGWNCNg8M+BcWnXU+CxYQcTu6AgIuvSTm+yPJzDqr12rVXLJko/Fn1vzUI9FVhyIGx1arEJVh3AtYbfblpAhZyJXQNC/yNK1TUuqlveoecUtqYtRnw/C5LVmeJzjB0O/dSrM8Gngp/QWy1yFdup2lM7XlYaxOkOMOjmDbp916Upcs4Kl47m/RCaY9TBAS/5DOOvs31xSbXPZjVc0vmGbeBaopdK6Tj11bMEpjPkl/bEKOH3UN9t3XkDwrKoqkZcmzDNabLVphcavMZelXEggCS1hc4EOkMw+RPdK6J/2y4KvEuGrgBrW2OUJTEFG2UoZT6nzFICTu5lmqGZPBXNqX121tX+g8txXPdtNXHvebJSavOz71ZHjD3nDPtKbQyS9JDflxYk9umcQJB/FQEXBbgBRCsmV2BLQZn2twWr7KslAxX7bl8m9dKhk9svNWvKzBkDP4yF/GMpvaZkJUkWg9pWVifYdr02wYaztlJbxzbu70vc7shRSke8FnnH+nktn+oZxpq2GrPPgmYPzRSzgB7rVS3K1BbOIFrboHV9VSVfvl2ypx47B+26VgTiGDPpQdBqjbrJjL2YOGrR5KCJ+S8Io3FWqRcCWGZhCNTIOSWQIkJtVRtuoFr9iynLHnCpPl2ZLQABPGsDQj23WrqQIfYccf4XdPG8LUoEj/VO0qDK0WUaCNgKOwffxcKIVv12aclWetu65Kft8jjrLKBnFd0KcFXQ51kEhEz8rgJC+hBePPv4WDq4NK48eWwcP3pEgjJQRlELJSAUZVRiLEPZw4MDNoMNANlB9SNc9J/VQ2tjcYmmo9CuuIYPNh4OPrxU0R5+KMFTaE1pmNpaBIpajWjNqFamgDkwIiBkYQiRkqJpHX7TJRXYxNA20q9amuv20lcvRcxPo2UmRa7Nka/SyriWAzs3PTWtYUYFa0aJgIaJsX20I9xDTOnuVSsvTqheC9/rYDXISsCo8zAiJ/w9FWJXfS8opNB/BU1WaAMlr4PRAl9evs/DxpaYwfQublxLIARKqtQ98v85DEQVCz2mRdcNuIWsIFoRCew6FjUCjz56enz3O98TdfTPv/jn6r1VR/DkiROS//3pn/opNRB+yUtfIkevaDMbBiTUWUtneHEkkWXGMSJTx4GHpHnfH8Ongyc0ZQyDMgKRgW+hMoedqYl2SpwBZA1bNbaONu+h6WDNpN+SnMpLPnAmNTv14LEjqYD38LqFgbY5dGYBfNGsZjYoym8m0AbLIAdovzIRoeW6YN5F2Q0IG8ALbZOhsAqWAsmgrUX1ewgzHg4u3Jvnox+9bXzqU59Sk2kQ0TZ7V/Y96DYKq9R9vve97x2vec1rxrXXXTenRmfpcdYBh61qjtIHxxTs1skavYfNqEyf6rcmty8InQ9PxoB3x8kla9FAzg6cKaGq8ZBqGm1rjoxTp04qk3j+qQupYdyQcFHlz1WQDqcfRypYeYMmB3fUTzkrUiRUTrtaihiBnA/AVB9NJmoOZawcvdDmqIn1d3TAzzkXBqjMJGggZPQZupGDCOYKii7ZR1GBIlIxC5jswAsdXvW4kc3F7oLEuxYOqlHl12eO/xQsam173TUonDLZCbZkNwMoNQtj6WyjqTyPAYs5x2ECoRw4szfad5Trs+4rO++aMwMJdeC5nimjtv+qCxRIsm2Z+qOXTbZ13lFp/WAdHzUHD+qsHrXJ3krgJs2I6/2JrsP5lXoiOXcR3+IdAVpKMeYdsPNVom7tlbOX67IrU3ZZ2ZrQ+uZqz2tDuI97nFnEgF69tKP5sy/8mfYm9HuU/+TYQgumni+CKTw7tdkve9kN6r33whe+SBl8+nkpYEl23kGgzwAVfYiyagfTrA9Tsqx0hwM/K4PgPVruIbABpyziKzNhCau9GvlOjRDKzpHvZ7wsJuRzRsF51PBY21VYrNOoOVE/uZk4D+MlheT0+7OQSgWlfGhLlCwBSW0ta5213Z5rOIoKUALWVMVvAkskUOYsQWsa6/zWiWumqMDl/Pf5ZdbaBLIE2G3WUuu+yrsJAAnyFYSLWWVKfJVuCz6ZHm1wsqJ28+eUgWgCoF3R/nFMr7v+OjEt5v0VA3W1R/ZjqmLOvQQUJFPagLA2WdOSwLUgdQH6ijD5GgZvEVVzVjoqwK34IjMUQaiqc8omhcnhyTS1uaJMbdmBXZDAVWxB/ThlSACUCtRJQNBrXmBdsicW7DPlmf1R0TTvZcAG09JLvSf46pptOwhlcMQosi+owAqhD8BZJUnw8+wr8z3upTNN4jArBh9FDd8wsKJsYhgXoin63Gx9eAML21vbiZ5JEyAXhleDItYPgGIFnVrewH1gsxmg8Tp1lsx+ULO0zZpxzyYzGpzzXv65g1UnbDxpzVKzr+QbhyVjZo/nowys+jxa2/LVzEioYnoFlWb2qS2anM3m3gVmnR1zprItYwoSzURsDGY40HOZk4CugGTzvnmWakpbnNHlXoDxJJTYg85g2i/xmnHwqvNLiQfXriK4B6gtFfmoFE/Pofv7fKiAmX1QKNaOFzovtVnssY4t97SPHF814POzCwjH3jj7xKPj61/9y7F94ew4vLo0Thw9PI7ASx30G3Qwp7YTCQhXljkEoEU45eoADuU2DA31XrQIYDIQjtgfS0JlN5QZFCqexqEoG/FyOOwyiEktF5HXwXCotL5mCJ8eEHagmABL4boBtEVeFlXXpv4nQQvIPNiBclrfi33Glza1xwuQBdAsYQuMy48nusdRa/AjlSHVOLmvD78nRyq1KQ0qTU9zPWHRCreu8Pe1eabsoI1t/8jQBqmq8IGCv9b0JRPJu1fprdlJOzAokPrdWnsx0fcWigbbCZNhSxNp5lCp9ixwrtV6SQVpcNLTn2w+69oeQvMHM0p10F4/+clPjk9+8lNqGgq/nQarCmRWVsfx48fGC17wwvHam28er37Nq8erXvkqGyApOxml5+uhhx6UqMK3vn3/+M4D9Nr7/rjxpp8YP3nLLeMlL32pMl4Eiq6lal0aBiB9HEUva0Ni1yuIerHNGqH1ge/TA6RBlRE3JOUpaDeHXU5GDooaKw4i/q1+fmQw2lOr63xOnlwCH0ElG4DWiDQr6kPPWQ339LE4Rmvsaril7BkE2lkqI06SdibgDM/e1JZV1evSqJa2Eh/80IfGF77wZ5OinAxa6BlTb6WtrfFLv/RL4zd/8zfHtddco35R6t+I04Ja5oULcpZ5d/YD0tVkfEQVT22gMxUESg2inHFvMGajZlEUnhOE03sMu9O6LDup3EOZkvPndU8dzmtr42tf++p48MGHxote9GLVUT336qvVLoRaK/YCzgk9nxgb6EdWeDQNSNL6qQfg5xb8cHuVCl1Vkl37ODUsysImu1cHsIZZVDFlpZDK9wFhkQ6C5nXVovJ8Dr6hhzgjwHUqUFL7w89NeXHLh9rPHgaiGAXMMH1pXTUYfLZBfg8rHClRyA6QMz9setLysorcma+iwT1k6vBgAwFkONQISgDw2GtVkmWelCGMTe3hLyRe7XOwv0bILfnu2rE6/6b87msNzDuiU3Y3VDFTQDd0X37Gmi593A7gpbF10WJKeCkEIgjOMB5TVpdaHoJaIatkrf2MuK2lGbdOC1vNz1njfM/0LPqd7YkWZBXJlalum+txH8aYvaLPpvWQHWX3nBKVPJlR3gMFSVrU3HX3Xcraf/Ob3xx//Vd/LRBRZ9dcUEmvQd4PMOyNb/x749d//dfH85//Y0L+pRwdh9JZIItL8D3Tqex8st5UjyJVX9rrXJCAD+ezA3Fnt5u5LuOi3yfYNviZjHGoogU+KoSEHRMAFMEXZ+hM82+dTUFAsQhyRj8TbHOAt6z6ZvarSh90Tpie3mxaQVhlrVJDxc/K2OB92INa52o4fkn2QOBNxH6wsXyevc1YyfGTGiCCJmRKkIZP3V0YBWY+OaOsFkVzvWRrv3Xd9ifOflFbpbm6du5LYEvpg22Qz6Q6q6whr3vvc/k/uYZZQDtSkGR/PP/5z3OdWqi3DehEh1UbLNcUN4iu41mwh59pXGnunR579a20h8n8pxeqg3zbqDrix48ddxsH/ED6sUnQbZZFbd2sRZvSe7TJhIrvQXGV6qmda/k4AnEvTUriDYz5uzWYzbaqjrpndjUmpAJLYDVjthTkVrYsirucrc7IWatBNcaOVCcKbg2YzvvdnQnIAogyGL0vQOXM44+rFAOb63F2qx+ty7SdQfnVdtU05clnDMvDGWArpRc8rh9gAM0MJzLKrO82qu9eKM1+ngrdM0QtvwI61k+fDzJYZ6ZFOrieXzPe33O+a9RTeW/8L4FrczW0zoCG7pzG8TybkhDxcWelH0tRGbU/y/P6XOYcOjSVWTgxkvZz6QlYYNXr2SBIwQmxhRSEL1ncEEBO2WWzd8SWKBCcsos+t30A+7ANfCW1GcYPa0KZ5DC7fP67DKlK+syfmA1qs0Ld84yxKJ8nY8pzMN61GwUKeDfAjAJHBTp6xj3rgJAM4Z1fvX3sXDg7jqytjBNH1sfG+iEFg7SWoG3EAT0IpTIKWgUP+tC4tGtEWxnBVZr34vQihw3PH4qFjR0ZRoyZUCelkunPtqmMjqJnqRKaUsVnlLFKI3LVWDSamkOImyH8zwWEjbqr+lT0RFkvBYU7U1rVtEAjlHXuHN1b6rhBYcUBWEwMchHftjQoHaJIk+oK1DPEmYbZHxsPFt5MnbR5ipmKahsY93Na+Ac5LOaK7lszaGEA96mRClmQhNKihHxENfRphsXHuFPqIBNFrdnE27spWl8Ntag9AD1vRVYblPYArNJix51782wgKUePHht33XX3uOOOvxx/+qefVZNNGosLndrDAbRzefmpy8cLXviC8eIXv3icOnlKix3EmY1KI+wf/vAH48EHfzgefOjBcfqxx4Sav/lNbxpve/vbxs033zROnbp8nDl9RmuqlFHW23QI5j3nFVsZH4yxuOUKEN1YW9muUEcYT5w75lMHdDeqxClCD24vx2RVWBvNyMrRmAMpuB6BJdeadwREddnb8wbHgcnB2iBf6Dx1g6GpOmC1gqGoWJfMe+cQ0LWl7PuU5llOs1AkqzDe/uXbx223fWx86ctfHn/17b9SFsW1M+7/w7hJMOPwYTVy/cV3vWu899d+zTSlNCHnWY4fOyZjjQOEs8kNVBiOs7lxWIGLM6Q+LKGLCjkdPvwrEV+Kc5Xh2EM2hKZnmuoZhdwIzZTuUof005/+tN7l5te+dtzw4zeM5z3/eQp8H3jgr2WXodS9/OU3THRmZxfsbHN/IasJCkVFCpCgvkXLS1NNQw8kxhUKJPZLjW2nhvCWaecdjERbDZHruVenlf04LMlqSu0xird1BBpMFr20/bNNaT2WEWg742QIPV6+Fu9F8EaQO29fBdDtXVLROvOo4DRUTdYKgUHRYLMdfHAz1lacs+PMWpoJFxltl7BRaOqqmwzgIme2/aqeZt1t6Nt7Tiq7Wf/toai1H+dMTkrGirXqbHgzrF7fPrD3xuaFizpzmAM+iyMmuv2cWBa2XoEWARzKmXJITQMPe39yXi2IZDoe95ivNcGJqSBAD3H2JFkfxggbxu+13lMOpmTjV0SJBsVHLfT+b90/vvD5L4w77/yaagYRtmCe2vyYd5czkP60lFi88b9943jTm948br311qnRMYF7RZs6HryS5jHUa7DTgkdC40ObdAZgyWrAoZDWKZxnuyhQIBsagMwOkM8+AcaABoC7kUpvmUP3HAE892CODFpakEECERGtsN3bnYl+hV6OiqVLMBwEqgYt6tNlK6icJHSxZjDqSE3lG5p794urAim+wVRjqvo2B4RVpvZ97JTyO/yue415yTQ4Y993nxQ0rQS922BYrKx4iM/+Wb87nREVj0oGo/Og91DdkPtr1mYoG5tm622BQh859r9qneeYRfMB1BSkpmQE51MCaZHsVz216ttNvRStPzWEZXexjyxg5vNW5IS5bLLE+VLX2MGyQ+yzRv+eegw7kVC/Rj2ao07JerB/5awOe6ulCx1TgBv+Pe8oN5MnwDbsgGavWWcN2N0/l7KQ8wJ76svxngS2+DN9ZoliJWPrNeuzVWI7BwcGRgPgArbRBJ4zk/WlLOuqA3rOHJINrnU0K0SKkm1holYeLsvgi2dkDZUhw/w7qeEgkrXDtTSP0U3g8/13/UOXYPi8qD3lHG/P0QlsCOWyfsS0J8KsmiUw5hz3gBjYaJ6rdGA+2z7E9R15L95vPiAsHbb9/nz+AMhZgZrxtWDcsvYh76R66kl91mwCbAz7CuGv1htrYbWNSkBB+YAA+u1vu4Dw1ZEpoG7wqr8Vt1RR1bWJUgQNmKVzSD5StUzmki+hn2vtkZGNqriDcmKfuXIshQ0Gtfh5/R3+7USSz28FpfH9fba0f2+9g6fPy9x/saD2x5NPPJqA8Nw4cogM4fo4AtK0SEBIintpjMWVMRbJElKLhsEF7UfRzjVgtJnY2JgFhHCxoYZe5GAVLe2QFX7SV4ND7JwMuZttOiD0wcrin+dIz0RkZpSh/1JAKISY4ujQBbQARUFwk0ccI22cKOSJXtosZWsnOJiWMdalumF0gpDh8MuoTT6C6VpxmljoTMzT6rtSd9C6NdU0JLXbTVUjX0dUCy2qoVIYnKMlVXmyqWYdwqDNMUo1cNqEyrZYAEeGuMISKAMm4la/qNRqeh3CD5+s+cwBTRBfIQDLEM+k03kXDigdMkE0jeIh/Xx4HLvsuCh+P/zhg1LIQxjhq1/5ynj8zONG0VOr9qNHHhurK4sDVPH6668X+o0RFt34oQfHj3708Dh9+smxk1MUN/7nfu4tklZ/wy1vGFdccaX66LGxKt8tx1r9Lp01Fs1oZXWiI2EsRAdOcTuXxkDxrqJypZavm5EBrew3AWtR8m4ybcHQcXpw1KixJrkeCOZ8bUWDgVI7igrzWTv3K8rCsW8IVM0RHzJY7DMCMsYIBHK+KBvDQMDRA5D34R7f+ta3lK394Ac/OJ584qz2DMEbh11RVVHXzp8fV199tUQq1C7kzW9WHZN65y3aYFK7x3PyDC6Kt5IkojbHj10WGjPIoxUtrSwM1dPKnELh2og+ReBMjt/dTj57o6qtBTDUKiWIHM4mc/iRj35k3HvPvWppgoLtj/3YC8b9998nOiyHGxnDV7zi5VqXZBg1B1Ptn4NPi7o46yhdkoj3MHf8jqgtOdSYXx/wlkFvNl+0FdWPXZxogBZIMRuhfyxK4xrqGvnWPihAPSBAtTS924wYKXRA2n6q1BQzVs5cic4XcMutfdzAtgCHWtoEvRVrAWqgrrsiwRTGsf3xSpe0XeFPMp5hZuC4cM/aHR2mogLbqS7dbh4cm0VaEQAapbkR3NmhVPYG5ehkqXzgodhLvZ0ZDc5q8Tx83gGZ67dnY49DRy0Vz4MKcEFDBRERMakTJbowjYlxKjJGra1TZiu0YdUP45hIZdV92kx5tHCEMyMHCgbJZBHsYXMa1GKL9Dm1UdpThv2KK64Yd/zlHeMzf/qZ8R8//OFxz71/NVZXFkS147klLU9AjbIg9M3z2+OqK0+MV7zileMf/aP/frzhDbeMa66/fmxL7t61Y6YrmbYmdcHIoUt4SJRJI9izLAPZiLQPGijqPmVF6tVVATw8Zx039kEDJAlAHDmi9ci40B+UPYUDprrABITdrxWNYd8wBqXFz+p0/2ZAWIVdr38Lk9k+GACAdcAaZp7b4L1OMk611l+Obfees2BXGS1F1p0t8BlW0MvqhVYk7NpuBqN6BaxPZe0CPiiD1hp/gotz57QWmI/WUmr/hhJYYSX7J0taO6WSs6C5z+T0S+3bvyuF5tQf+3oWa1GtGgG5BPcQDjHjoIGXejYm+KwzP0/z5H3kO0QkyfRFl6NUO0BjKFqxa2kNALue2q1vIsSTMh61dVpZFnOmts1lLe6B7ODTBzt+CeeJABval1x2THuB/c45SHN5C9GYDi7wM5lJ0cKjuoyYiluimKbM77PeGBdYMs7oGZQQuyG1/NwP5saT9LqN/SQIOyEl/I1J8bJUefaT7J0CfUB6+xMSD6GncPxS2aK0D9MYr6+JtcKeRuCJvQNQyp6CkSeKcai1lAJY9GdpXH7F5WJItC+uRdxmtZrMA2c3a1z14An82Me8J/6LgsKAGWZcHNYaqQgW82f/wmfwbD6doTTzxQw921arLnfNaK+k5KnJA37eeknew43kTYd8WkA4R71k/XNtZ58BSXwvCfOpL7Vbieg5NlBFt9CU6OgRDOL+3gcG75vl45rKeq6tKQguE0XgzIJ7M8Jew/46k222j3ycAImuZzXTQcBFbIVZVqEBk0kk6UVLrIzTPBDiYDN2SQmaWTsf3k+fzb5mrtUGK2zHZnXLKhBTLCyqZ5khvDSeePz0uOcbX1MN4crYG1ecvGycuOyoGtOvgOricCQgJEM41IeQ4MOHGTRRpGYk705dH3SglTVRTbe2XUNYGo0ChCBM9HWZejFNNXje2DMRhAYsPrRaQ1I+t2g9kUaep4wKGag8eQp5mVSrAZYvHhpqBt21Ka4ZYVMrW0nAFmTb7SOMyjBpfLWY29xrZ9r4H/cvFQAnr3LWrUcRClW6Z7Jy3SiMJr28VKMYx0OocKicfF8Ia2oT7WBZHMXOXwRN5jKEMgZx1oSKJyhsnRN/t9aQ6zVTqlrFZEu6Wftzt9WwGlKD6XmkRKFnC/ulNolgxvrYOIwSpRuLUth8zz33iDpKH6377r1XBpAv0aDUpuBAjhTGEqPJ829vbUpN88IFq84dP74+rrv2mvHud797/Pwv/Lw+z3jxbBxmGG4BAWQJckCA7nLN+YxvHXw5zeHCKwsd1K2OupQ/Y+QkgIIamAqcTUcVvaORdqJDjV+k4DEIzRoWxbZjeEnGnHq3CskINAiNx4DJIdOTQJ2zl1i3dkTpD7YwBYUNLlXjhBruhQsSgCFTQS3SN+6+e9x2223jL+/4ijK1CpRx+qgZTYG+lUq3Naav+YmfGL/23vdKVIYAHYe4CHsPCvP23edLWbHtLQWKBIUcyJVhtlHdGafPPCYAgZpbq2muC5ElWBQCGGfCh9HKpCxnBN6ginowqR7KmQoOvnvuvVfF21dcfrnemXEDeSXLwp6m7uyaa67WfudQdOBhUQIArcris/5Ed9PBYlScZyr6rSB1G+eCrDGZlhW9r419BaV8SPhaVvplfUxiM23CHZqMf+Y6ZdaWZMHXyILxPR9WT0OCU1PcMRXtPkhiEXgjhW2901ohO/2yc6lVra1qcMChi1Hrwa/9QF0Na3i1mTmPiw8sH3w4O2Sg2CcdW9PL7FAqAyfa0ZrOgVLtW3/XiFoHb4Lg0kNLn3IQ4PquIuYO7KEx2fmR04G4WOqbWyuiZ1SmfnY4Fxhsc3vVeKgunuArLSaS3eegbdZAAED2O6AnjrHGW04Q9twZQjUyFy25DamNAMvRw45K0OFg3Paxj42PfARA455x7hz7Z8NMmkkIxw5W+1K+9a1vHW95y1vG61//Bqn9ciaWfsea8zg7SJXIgZx5sgszCr6pvlbda12dM+OucZoyWwk8fJ5ii92HUBS1rrnWosopnKlNqtY2jAj1Vix6HWolc4T9kYMVAagJ11YJrOXplU0IRb/Zy1nAa5oez0YdNM9ZpfAGBJhki/ekN3LoeNyTd+Ga3adaO6FoNmNUZ7L7sLRJZzVoq7Wnc0Y2K5ncnsE8E3bTWQAHW81W9r0Zl4LKDVB4B+6Lk96xLpg0+Q6pYZvlApzdbi829aOtnxOH3Rixg+T+ngCwrLe+uzPI1hqYauWyLqSUHoCrNFW934rfT9noMIBKX8Z20FKgwXZ9iL43NsmBJfXzptzK5xJwOAc8wWJQEsH1ZL2eGANh1TBOnKllpxVkdc9Og5kNDJRsUPbctfcEW822quF8WnRI9ZpK5oAAACAASURBVFmN730WVzFfNZ+hjQtQjfJtgw/RDsN0MBDhzJaBBdcL8tnawwqtFWxWgPfUU9N4uBWQ7fC8H6ZzKsJ2WqcBN6oQbX0EB+5NTPTfjEftPb+nwLwCYgsLynbyHu0fbqagQXb5XgFF1P8VSnTo0vPiZq0fZo64VvVCnhkQdg9hP3mm+gPYAuaA+0p4MNlol2QYIO85LeANICyikL4X7AoHsQKRd32GMecFc5sJVLY6NoL5bdZcpVgXLk41vAWHoPrWVvO3/RLHBKxT2Dp83/ssfWr11M7OqI40zJGCeWVTuGfheT13x5u/+VzrZQt4PQ3oOXgWGcKDg90EhHeOC0+eGYt7O+OaK0+Ny08eH6vL6UMIdzuiMvsaKdKkM0oU68QRbV8I1cjDY1kNHvfHnrmF+WOeOpPB5oJKY9nu9BNCTScIBQenM4HJU7V4OrUTDJ6Qh8iqq6krE15ueRzxDiiflahHZJI14MksVNK8TTiVBu5GjbPkuhIrq7YGqOpCzlq4AHuSjz1qpFS1FlOjU/fm4d4O3BzwNtOhTOFYkIPKtRoQ2hDbaTMNwWlgrmPEy3QWRDeaeZDKUwqU5cAVWUnNAs/mbJHRdKesI3giR9sN3JUlq9BEaC0YCegpdiLtsLmPkNFW9babC5ztZNBHz21JajzJQv3wwQfH7bffPv7iz7847rrr6zbO+wcK+CiGf/Sxx0wFSosAmtrzjqBmID0YxOc856rxvOddP978M28et7zhDTJUQknofdSm4coMp64vAXJ78rTJthQdI0LD5m3PJK3sFM8zJqVg8U7O2syMagPmZhZKl6lxEXdctAkryMmpSu8+1dCo4StIlOd2PjAtlVoF+CCwUVgz0tkM1yHNg2hCbQcSFULuRx0TIiMoFkKr/NAHPzS+9/3vj93dg3F43UpWoIdyjvZd74BBp18kYjK/+t736kBQU+30UapDhCNdUIL3omaRwwt5ZWVQ1cLBjm37ED7y6CMK/o4du0yHCX9AYzGagprEzTeNhUPRaKBBC2dlXKPla6IY7FoJDhDm1YIl1LtdcNsOiueDslcWHMdQdbJBUN0Gh7YeztDL2Yy4jYxs9m1bvVj8hZo0iwJRu4Vjqz0aJ549IlAkKsiiMgaNtkPneof2FWymFdpOZcGt1GiEe6r7SRueOjTO9PlgEQ0tam8NZF2zgJACToLRR8ZFtROiyrh+gs8zX3VYAT5Ef0rRe+10HYeZ2twlO0RQ06beSqk1Uf8rOwh8MRbsd/YdrVQYd/aZ6UlWg2YduD7Le6G1lQafCAgN8hWkK3Dg9RtxJzkLzpLx/jNbvS9nRG1X6JMZYRPbeBgyrdF2g2AFyWFD4BRYFtwZGH5Q1Tq3QLAIGOMIBak0c9XChDblGrQl1y5vbgoIRETmwx/+8PjobR9VwMk7X33NNcq4P/zQw1M/LtYetHpAjfe85z3jZ95yq8AP0cbTrkKlAwEfDSi4XrS9QO2g+ezlPdo6ocWcCgLSm7UOjsalGaXQlZpNm7dLjKtYFXOqvc0iYLOxcaIWZ3/UVk00umTF289PZ0gUxtXPMH3EZAvS65R/F0TkumUv1GnuGcg7lKFhWqtB1CL62AfsP3ujtcIKRmguntIB1hy2kd8pW6bsCz47Oa+pE3QdklkH7GkxhbI++CzXq8PMs9fBboaXd+Df1Brzu2rxorVr4R8FsmlszxrT/khWnSCU67N3FGilzEET3zZWEb4SgJNWG+6Jh8DWps77sjgKjNrmbbmWDFp4QC7VNKZ5t8b50q7OowIA3fsWFrIzPoHxaVPUMVWPZ4Kd9DnsGmiaV+dy+qA2INK5WjEvgbCLms/W03HGMbdV5y4TRoHEhsEX1g5jKKZM2isUJMQONIgqfbPZVTFJuucQG0nPZmXbdnY1LqJF6/wyoGmw31ldxwcuVWrrkIIgsunJvjZQn8CTAEvqfRr7JeGcrsUkFzpnrue3nSsdFMBYDIr4dhOzgProtskYYyAAyLxWYb3nBesG6jrvVp2JAir1GRvQdY6wGa0r1Pei0trAq2KGzEcpvgVCJAa4sCigu76nwK6DMYkX1adXIiRK3zynheAM7POZiUkXZpTscs7Q9mLVe64sy8/GpyEm4Hyyf2jdA8AJQIvGNi6fsuIrZx12GLpwFcvn27h0Dfkst29YBoPA/UNrFlNMyVLP7rKE5gGB1ofWD3/WGcLTpx8ZX7vjy8oQri0tjOuvvmpcdflJicos7EN7ORg7ewdjlwdUAozID8qSxWQW1bB+QU0/JRpCY/oly54OKS/SqIICTgeMqkuKM0QmADrK9CWhjjU5rO3PJypjHE+n2ENnUbNu1ziZBuPmk0L+cugv8YwRPVAQKuVA13Y6MDT1qDFrGzzWCItSqqavM7UgnLrKk+t94rAy8TiGFYzppuqkMtntT8ViqYJWfz4ZgzhzRcHlKFYuN72oGC+eTcgiNAeK4BEGOGIVL+6jgCJGVCMf9IzvlzKig/GQD5V+lrEw5cyBBfNWA8Pf/bcOs2TOuui6+ZvaLxI3o9xAa3G2SrV34UKz2dUqgiAGFPSpp6RCe/fddw/k1nk35u7Rxx7V7/GOr3/966Sg99KXvnScPHlC64IDTzSOncgnz0nAt9amB78pY/MF+G6wLOdGYgKHNe8NLIVplJ6nvogOFOZFMlh3Ex05VD1z1C1QNAEOoZI5yzMTH1B/mQNoNhbBIXDWIb5iOeU6LuWjYyyZT8nAh0fPYceaMepcKseBDBWZQQwNVLLf/d3fHX/4B3847rvv3onS0ndXEBAxBBwi/vuX3/Oecetb3jJuvOkmzQEOPNcz3cu0kRnQ4VobZySo60IABzVCgxql0rFhWbsEIhJiotcO2dE54SLVNoT3j5Mgg5/6nCpe8oxtVO+CbEs+MyY40uojde6cAjWyd2fPnY3SZUQYoJFAvZBMtEWnXNxtKqCzkNDcUV5dkYOgtZLG1a7JAr234yUKR5oJT47CHBI4y/S4uXrFBrgva6pqifOU8zqxT6OZZb11TLRvpVTowLFF8SzAAkXYHdVr4QiHVVA0VeOegLA0Zt69NWV1giqgIXGHqbmzhVQIwA3UuQ6T4EfgSmqrKszA7xH88jOcDZwLidssDNmx9vUkyFYteoUDqLlJD8kCTTyXKaMWOeP7tlNmbLQ/l1RpU7stZ+bi5nRm4CQ4i+8MKL/XPVVhKlNTI+ITJWFODyiRbkkRkE71TwZ9FBSlno4x9961wwJIMgl5lMa2tSUq/R133KHngTL/whe+UNTuL33py6qVxrEEJHjFK1+h9i/UyFLba9qa7bcp1gTgBjJFXYU2+9Q5OaWAdlVS1tpS5tpgV51pKXpTMhKbyGdw9Jj/AgzzWXmokPys9SyXHTtmO4TjJLVcAxnQSglw2guMOe6ZRjafuajas86JAMrzFDSAOGdRbIsLFFQ5mvu2B5kARIn2mPro895CMKy9eWYLziX1mtAI2RcNYllP8wEhY92ggT3Lf/Os2N9S65g/9hoAL/d1xsjn6QTa9ExNlq4ZEp9BBqkU9EVBkXr7gpbyC5KVbcalGTbXlLvNDvPC85lC7vkkWKhIRp9TQAkZ3NxXAXb7Fc8pc0qfIMCSsrqh6M5AKetBKLsUoKT1W82Oa/9jzyVekkyS7K6pkDybaIApgakdtWPvmlspeCo7ZrC3gRjXVaCUwKT2UTTTAGyMBWuZ+7dFl2r90juQc4M5ausct92a0YH5bMG2ggKq84voEGNa4RnOL3w+0a6zz9oLsSyYBkhTS7PUXStYQeRE7ROchVfdYbLgYk+gcxBGkwJGlcb4Xp3DnhtuW7AdwNN104wFa4q9wHyaOeGyhmbZ+FnP4tJHuUf9aAFFSwSTG2aOkdSQf+16WO3h6k4AyKt2EiAs8zYnauQw1V8FmMukMphlO+45sJlnPRiAcukAA1R9iArICFyKQEzpqm2R4bq/Res5JAHD/RVfoPosNVf3Job2j49tQN814D07WAPYfa9pC0LZfpqNwnhyRnqdtzey69GtjWCmXwER7M9Ms8J2DPDf/r33i7UZXCdrMMe02oJZmoNnkyHc398Zpx97RDWEW0+dHYdXFse1V10xLj9xTK3oGxDu7o/BHwnSLoDIMfkgdm087NSnEPUFt55ATEZqo6Ed7qmWyk3dcbagAXAoY1RbNMxA4NC7YaipOi7cn/UbbECo7Bky4El718h3Abcxch0PBoXF1z5RNczK3ESJTVk4Nep1sFKU2ot5ppzEJDSDU0dFRjWiGbOspJ0RcYZjAPvuDggt820H1JmPOn7uhWWHxiHrLJAlCGcD2Ig4E8NHMORsbhasHKFkn0xzCOIxp1pIYFt0rfe3+pvbGlj9b253ztFKbACcYagDZuqEF2dRHD5X6gciDQ0Ie3g0yFyeFKGcySUoJHP13e98R/WoIOcPPfSQ5ufYZUdVF3bDj//4uObaayI37Gb1PsBNqWWt2LEji+CslEVBwu9WP0PT16yGN1M7lNENECA0No5x5c6N4EIPssBOHUoO/wqD1Ag6YG7RfIEIshMIMZiq2JoXUQzaewlVRLI3Oohck8HPJD6TTErpOJ4lq2TpfspKt28SBtgI1QPf/c742tfuHLd99KPjy7ffrpoW5rEUZx22cz18cNCuv+668Ru/8RvqO0jtBM4FAfyJ48dUM1AaUMdmXiCBp2pd8ExEyWtaRlTiHhabaUbQ4+aC84o6Wb7bNC9LMB/SvApB3tmWgNB9998nJ+CKK68c1117nZrwEvxiZ/hz8tTJcezY8XHmzBmBBoy9s3OeXzEStNGcIxFII4CEbJ9pT6rPmEOX2wRWhj40WRwr7Q9l4N2gtuu9GTW3wHGBOUa+NS1C/VP/N8seGyFXL6LDSPYfseBRmmMLGYwYggJhOU2mH3b7amyr/BZbUlazxjv1dqXltV5K8vGZJ96dsWJvKrhJkT72AlExBdTQREMFNIhBI2cHhHwpoEpfsAbbs0PX1HvbXa8B01xl3UOTnYEoBSBKmWIMPZ9WSZZtEf3XAk38Ww2bN44IVdaB2VrH+evjSKkvrqlQav6dWg1RMckkAv5F6VTiTsmoT8h49rF+JsfY74JtFGiw6trmOvR8po75gw89pObMjAHPCj37B9//4bj33nv0TMwqNUm0EQAQaxN56j6FjtPWYWNjHDpEI3pnMRlzgkHOW36XddSel4wTAaKk0yV+ZAaCnUKf1w1QcExBqDXOCdRk7yK25vIJi0QpAIv9d/bK/VNbkz0xXELdEmiaWmKtodjlOoWirQb8rQCVA7Gh+nI52wEque888Ml1de1kTZQtunBBQWOZOOw7fgcEHx+EMSzSzv7iud27zoGS1JWTCWU9ldGhe2EXUxdYh47P9quo/kRLq6BKHHy3DjILp/aJ81XU45QOyD6m3299h567pRjKhoSO3AwkdqHrrmdUAwlsV22hfY7WM5nlZRDdZ8sM7Jo1Ivf4x4/id8PCKtjIz+fryboG6gfo8+z5+Be1z33O+SxIfarS6Dou+EACb9Pyg2dm3ltfb+B8Rlm2XbLvwPzyec4L5rs1sQ205WgDJOFbhFar+kmBnnbWyV5zjen8nwMhap9ZfwUXtW6j7F42mexlVOpZ462FxGbyfqpdnxOYKQAw/y5iRDAGgLrr6zr/S6WVWEzWgW29AS3NU2zRfCZ5PhEwv0e7Bq1YHxZGWm8UGCwrRiU5mdc+7zy7w1lt28r6090vun/rf3NwqUwsZWPco622sMH1E+RbxfYK3Bf4teq2dMxBfs64yG9XEFz1a1OW8RXaC30CjyJY0/6GUkre2U4LHwBkn9ne5/YrDbBZxJI1g2/QM74iaryaypyg7SY7Tms1d0ZYFZCGXZIwWdgVVtnd05oWMAAoEfvUxMuzCgh3djbHmdOPjHu+8fWxc+HcWF9eHFedPD6OH91QQLh4sKem8ghw75MZU6Rr6fX9AwaUA98o+srKobFwAIeb+aQ/35KCQovSuC5HTouaJu8riCly3/6A1IhRxEvGx07IrN6kSlLOkjjVLkeNzKVoTHaW23T+Alm4OZ4+C8Eoi+vZeGZRVZHkVz0Tk2fjq8xNRGUmRCqZHG04CoVV42P0tc6L/Kq0jRASn55ONAaH3ujvJT0dqdoiLO5bZ2Moukp6Xjn4nMlM63AW+mzOvIySmgkbdRSiKOltjw1F10UnS18gC+DfsTgBxk21P8rg2uEiWHE8EdWZp8eF00HVDWy0JMFODos+n38GQpoM4Z7nzMbd/XkUdKURNo7KoY0N169SmL25Oc6dPTceefRRbdhTl5+M5LEdbQ5KxElk7KQclnlU2t+OGO8slPcwLTSMfPXzyi4nW9IC4FJ0WTcYYCmAgaylNqFBtn53cUFOGdcvel402BCWsw1TLWkathrVgobkBqvl5DsjEin8FOq3cTX30s8JCKnjDCVE2diDIWdte8uBeZvKcw/N5xjjj//4j8cHPvCB8e1vf3tqc1AaR+tIG7jxPi9/+cvH6177uvHLv/zL48UvebF62zkjt2PwIQpoDaDIBNTRrpoZzjTv6L5OXmOuJ7L6nhXL3HyWeVZD2tSKNLMvimSo5XxWNawRIeFd77///vE7v/M7ut4rX/lKBa8vfdlLXa+6eVF/2IeMGS1vJDe/7prLim2wXjG4Re5KPW4NXJE7/j57FsEON0OWo6jsJXvbfdpKYTlx/LgMOMZ73mYwtr1e23WASrcGkns6SCAwiaR9qM5ytEMrmQLrKtuGjitxgTkbYWfaNONSNe3QXBpnzz6pAAenCcoUjdsdqMfuRMWsAUTFVLimDt80N2ZvtRkxBy7ADnMkpds4PRXykE1IoNmm19hPnqeOvAKVNQQaXE9kG4/KNZkTqJFklixG1p5NFR9iTRc91bjHqaIeE+EWBaFhV7BeuWcDKdU97e1rjlkfXm+mvWrMQilu3YrqThbSw099LLck6sR9hcxvoPZ7RM2feS5EI54mHhKUvmp6Zg648fN0pmX9AMAQfMlpCt0OGiFnqbO+Hh+y98yj96qDNMARPkdmknXOtbAnktFPH1XRrKVUvK09xrVwKGUHpzpEZytk1+bUXuvUd9xFbe4ZnEbNfF602agjcw3esbRJ2wPXvLd2uuqlOP4NOBVUHjqk863j3Do3rXtYJXN1VaZAGxTjfg0G+Zt1TwDGz1gn1LY7U7+q80aBkIDdZonM3uCZGRPGiT1RdVLmnGu1RpE5YN8xb82+yo9JQM09C7Dw/s3mzIuhlR2iLEbqnblu126zVIwL71pqNHaOeZlabqSVEM+m838uyyiwCp8mwi48C2PA/abSkDlaase7tkUOtkSEsPUEg67R5Gzns9g27le7Mg8KN6PHWMuukNFMWwPWgah9z8iIGJRdGefOnlUWlDpBbCljwHsAzra+DQVszkZsf9d1n0trPMqVCr6SfWYPYSsq8d9sG/u7AU17cjL+2HqABNWmkZVvLfj29lTHzpiyTnjersmyMXiXvmOBQ9ZG+2m3DnBiXhF4JdifDwgtEOWsIeuA99aapLH51P7I2eBmmtgTruF3UCEQ9Rz2z+0fCKIrbKi5jH1tQK/1lFKO2oWCAFyX9c/5hh2Rn9d1OtdygvfX2k2phfZvSpHUDilZ364F/JyWYnSdqj0XtaNh+OB3YJvxPboP29JBrKS0VGsMIgq9HHmr9nOe83t6NpWsuDSKL4liBRAqmOZuBKiAph+z+piS5EAwDrYR5xK10ofE/gDgc1lOWY6AgIdlo03x39S4sS54R85Syq7mgaTup/px/Kw2pWvr7xQQ3vuNr4/tpwWEhyGBjiVQZjJ8aj0B1QCKggPCS/tW2iTgo/BeASGBI/aewFDFcf4d/hBY8ncViOYDwtLyQNsJBkFEmzVrYGgaJ8GaMzOtj6gD0gwhRkKc9RrCuabDrl3TETRRNt1A1bKtPqycppbkNY5r0uLNYpZWylWqYicaUNBPoxzOOuAcI46C48lEMsmtf/BTuAeh0Q9nskp5aSNpZ179WTmHQUS7OUoF9fvP6hGb/VDtSyWjkwIvfYF7z2cIRc9Qk2IH+X9bQCgHxaf4hIBN3sGEyqen4iQW5LlXrQ6oyKWqU7kYm7E3WmakTKhoxHY8z7Nsp2nB/p7zOMxDe9g4wLQK3yzrwzuB6mFYjQB5fubnvRus2Y3S40oJI5AovQXnWY4LFKsg1vNZtQYIdSTqxHSc/OgWFmpQwL91sAYh1iZXTS1ZGSOzrHuyTa4x9eEr45laQ1PEjGDSR4xA7MgRgxE4gvfed9/4o098YnzsYx9zbzv11nJWUUBABAPqRBBEvv3tbx8/986fU2B46vJTU8sBDrUKW8zTLOSkIBhFNj5S4PMBYQMCgTDJejYg5HnkoMURE6IO5Yh9m/mWGtqi6VR8s1mo733ve+NDH/qQ9vBLXvqS8epXv1r9LLkH74rjyKFGxlO1A3GGqjhXBJY9yjhzYzugOwp66/wwt9gGnGvWgfp6JrvN3+6b6MbS/DcOAocS1y8N2Kh/G2K7Vg97JcXZHHxTNq9CEVkzdbpZ/+x3IclSOgXNNEglYGjZY9TMnAKD0I4MvKTGERU/ZcrcsmYlyssV6RG6G8TW1DDTt6toXJogokBkniqwwnRBB2Z+QKd7WHUPOCtotVKBIgJqHPjN6hURpLGDqwyG0NqZymKpkQBgZKzpV8lcNSjU2RFKtQSOtmidsi46YOu3XRu6paynHLRkgBXg6byIPZoTgmnmUXWr2K7UhTa7z749ffqMAA5le2n/wp8jR2TjqqDKGMoWtZdsWrjItpSuJqbN0tjd8bvzrqwf2RRlsE2bwskQ5TY9DTlvCmIJqSYIokbx/Hk5hjyLMmCpAxewhpowgQ3tYPb2BpRPnLlSj/hs7WOVPOezfHY+XHte1czSTR00Wxl1usacgExZB81KlMbWoESBdGrhsN2MKe+Hs4S9arBWp1KON9nRBDjKVhDUkpVNsMh+wHln3QF2MC7NHFa4pVm9pwWEasNBHbMZMqwbnGeuVQdMio6xzVP2Ya5lVYMZgnLuKbARnwX5+NQqsmawC6Knty4Y6ukc3ZM1x9oXlTD9euUDJXvA7zYT5Fphg9JmX6QJdzOBCRINlpuh0VpQnY8pUVHf05xfTwvw0le6VMXaqtY7Fhyd9x36GYFVsDGS1ep5rN+Z62nXYGi+dq+0Yua2Dec1nti8iHdQKsB8P/7EE6mvNNjCWGOj+Tz2quONfSIgpMyg1+H5BFykBZPqiDNvrEGBA6lP5LOi2+o83NI+aq2eQMNzFjyaAvm0/GkNXXv5Mj5TUB7foJlZ1rECx5RsdJ6bmeO8E/MotGjmpTarrCPbcic1GhCyVwuYMA5lByiAR3U9dOQpaI3fwjWsHGvbz9gwj6o5jPBNKduddz7bQFfZ46y7+XeSUnUDwqlNS9Ro4/gK1EFlPWC1zxsDCfId5Bvj21pdvtm31gpylrO2OKv/toCQMeG9/2ZAaPtcsIB7ch1AOAtemVqMfea+vAcJJQIiMRI2N2WTGQMetVlLAvMmWXTmLS/pfDU91a1RFGtEPEjlV1Eh7zplrgsePauAcHd3a5w+/aNxz113TgHhc06dGCeObYyxf0kZQqXeMRChf+IEt1cRUbiCKzJ2S/TNgLPuoJD4SPVnCnpcSL/Iw09N4jflVGHQpeBGY9GlZfUHu/baa2YBYYyqHZ0qc8E/xuhZYEWBXCidOGtE/nKuI4IiXq0mrRQIU4m0SDKw/F3n3u/oLGFrv9SzKUaw/Oo6KjVOTJRUoSKRT+RvURSjeldeeaUWrQLg0KoqOsK7afGoZYcDmwZF8w2cpVoaRNfonoVoZCRCkewhKpQ5qllFIHhHIdRRY7KzuzJJufegM2L8NzOEkzGKoIDGPkZ72oRkbcNxduyI8hY0VDaE6xtxihoASV0zdS11OnQITpz5tWlMPbfOBLLJipwW4bZoRg6XBJlkBCv733Fq0N77zSPUzRY22C7FqRuUjYbRwLEW1USFzA5O2OxycJPhISBBHKJBqmXeTZuxj2+KphC31MEqewltiyL00KDmA1Or0Nox1gGyuzvRVZgKjCLZDTIEqGmyDv76gb8eH/+DPxh/+tnPjr/44hedhU6DVu8Br1GuiXODI8Ah+r73vW/88rvf7bYxeU4dnjG8vHdpr24+b8e1dUF2iF2/0wBO/PrUuNZJYB1r7jSnpo5oPRVJT3NZnHpnhVLzFUGYxx8/Mz7/+S9oTTznOc8dL3rRC9Vagq8Lm5tquQHyxnioXiq0mIpTgJwy7zgHpkEvKrCWwxh1PZ6n6Gjl7nsdUx3d21FOWEWbhEC6pqBsg9b+eO+kgXCCuc6B1ljoNTooq6wYCkudiT4Pe9UCNg4IeUc3GrewgFtobFNLoP8WGBWK9EQDk2iNMx/MBe/DAS/F5tSw9rCRQ7u6IvuNnWOtWVzCvfz4OfQ21n9BjfJXS6GuHej+UrAznCFo0OC94Uyp15XpWATUdmAIfNa03jlP1CZjQpqtICcxqbAHsM1V0e3eYq9BSa8jxTwzZ1oHAeJaS6ZWH6E2eU7toON4EHx0PnA8GW+VCyTbpKy30HUr/Km9jez3rBl4ASHGWYiy2mqYtsneEPCk7OVZ2RSes44me06UqGSt+azs/ILVb3FEWQfak+vrUq/lZ7JhSJlDB52rIyptsnudcZ/WdexbHW8+Q5CpWtwE8KJzxv63JqatIFijOM+MCZ9v7Z6yWWkNombxtX9R2CxSrnq+tTXV9VYYpvuqIMis7shrpzTY2vyZ7QEgWdHzCCCYC1p1rdj2Zgk6DrXbvAvACHPXvq+17ToT5vrd1dHmmlKUPnZsciYVLKeFBO/G8/SM5Jmb1Z7f+1xHbRmeURfo8zE1RnH4CTBLbe7+mgfcu/7bOqDP3ffkHq1Pqy0TmJ2vMoIUvJYllL3y/1D2pr+6ptV5573nvc88yRHNvQAAIABJREFU1ABVDEGy224nUQy2IZbaTkNTtkmAtlstR2mp0yH2Z8v+Szodf3X6gyV/SCISW1ZjC6rAAkM8FJACDMWQWEQy1HCmOuPeZ0/R7xqe9z5HYOgNW7vO3u/7Ps9zD+te61rXupaBerfMKVXcPpkBzYJoXcuivQGipTXAkmnOGSX7G1EQ1lBb7HA3DYYFhpOhRGX0ooXa1N/Pi1I2hr3QVlelZirrDVskImdlinC/BqZ83rJmGAfGH6de/uH6uoEWelOmXzWfq3tMHSt2us/LfSjgI7MKjTVBt0RcQsnn8wArGqx2D3b8uB+xUiaxG/YUWVFeQ4awa4Yx4EtZVOrTAC8zV6I6E/goaLE90OvDZqm4oOYIkCrtDwp2Mkf477L9lINlbxJUl/7c9dbMJuOFTeR+HskAB7AwE9CgS4H8AnIOIC18aJttQS18y5aUtLaU9dSgjjOCtd0+ulyX1wEkol9SrQj7Ms7eq18wfSfT77fjOccI+J3Ydms74N8a5IFNWWEjAM6K4Jn9s6/PF80ZnwO1coARWGypeRdwsQuD4bwyhqaqG6QWAJUeqqwB5mKxWWmTJT/qb68h1JE8Tk8OFRB+4cW/GPu3b429rfXxtjc/Pa5evjiOD/fH+umR2kesUdOBYzFF3WQKyQyakgdCeaqgcHd7bxweQsc5Hofit5+MI228nbGd4lUWBW0naH6MwIOFJSzIwoJ6+9vf7pA+2bOmbm0UUMVzo/v2AXGxqLnPRWuP1HPJtMgeOqrZE9XDC0BpZYq3z0DbO5NAg3S7FQHbq4oNpN6AEbixeMO2FjK2r04wDgKLV2qae+5bV3UmPsNGxFTPLv4emDWmpYDVYNfYNpi1Eqh/2+BGmdPFgVZ46ExTmmayuFg8NWbKfCQoxWk01St9gCR9nnSjFGaTCZzqkWqci4rU+FeNC4elheI1Xqq1EhUVNT9nBtiUQstFHXSdI03pmdvS5JgrF8u68Bm0RQ5r6YdTU1DXY5qypewaFFXohzvuuVcDJ5W/ILhFPjvePRTFxUZURg52AIJSXlIjw1rjUKqzUapLHVwJK6l3lMUeRHvMAan6ROhlUdlq4G562pkYCrJwzmBzsJl+Zhls1jfgQfveuNcX9Q+u74C6TWaQMXjllVfHZ/70T8fv/M7vjG/9l28pW2bFq92ot7pxqwCEdR/Ezz777Pipn/qp8dxzz4l+qcOGPmtnTVdQqwcduM5kehwtnNDASBl0zYNpzBhL1re4/2nc3p4+PIekyM+fm+jiRi51KKgFgFUnBajk4OceCFq4LmCJHahDGU+jtZta62RIuYdSMRt0si4ASLROl6xy6glpqaMsHA65M2kFIBqs9SAzwGFEtFnEFXruTJOozG1cHdVjbF5BFtdguM4Iw88ax5jbwVk1ObaYzSpr2SJ4ZxFYKytqaO2KxiVUY5A6o8J+ZgfApsWJgnaPA8dZkyWLJFveZu4WPiJg6AHVur8CHNgCPouAsEGp7YVFe5qBV31FwLEqS8u2RTimgmGqBxY7IY5ilBi5PxwOqa8FCe8zq/6Ua6V5eK/lbHvXqRv72nF3FrfrQMqJw3/3mrOAjLOylCA4o69+tanndE0pWcADC55Q4B9RgoI4tGDhWbUHkgEuSFhlUp5BWXwyt6nNwSFp6x0UmHk+1f5FKMd14qbi9jzQfGxvyektmKZ73sDWusXPDPAYvEvvK9FW10zhTaZAIELsH9dpAMlz4NRYLMLZpcq696yq46/arLPUMWKfnEkDhLp2/bpLHqYefbyu2RvNTbKDcnKShSk9m/viGnUeVUeUZ2lfNWWiJPBmVeYla9La6dy3nU6C8FW5hhzmsDJKW6ut5/OVDRfwZUZLg0LOiNLnK2RDYMx9sId4pmZOSrPkvqT2PDnCDS4L2DQbWZpdqZ4VspDTKkET18qyn5thkwDKOg6o2wMtwR8gEKBYnevQCpvh6l4RWyZgqDIVYbs0aK1glcZjsi0F2Pg9z8dncH/QPhnTCpY02OmczkEwn819V1BINjkU5AqcuYzJARtfOhsj7lThH7MGaI10YBpz6M324dxzj3mTimVqtGony6Li38520ef3llRgS41dfLQEnwXYFFin7ktCLZPqMO+Zfb+KD3GNtvjq3m5mqgGNAtnUavMa2DCdf/Ym/y5Qzxrqvve576zy4v/kfHFXAO+r+nJSZycLFnp81w/7ERCZfcV7GAuAkoqdGID28zF/yjayB8MUkAJv2E+8rtTSzp3GJZGBgGLK0uIf1V9X8I7K7dIqylk6xryKvC3vwEZ3nbVeXJRrxF/E9vFz45t0z/G5q7PD5233AWPHuiE+aXutmzdvJAahHvWs7Af36HjHbaC4N1SXeV7WEL6vM4UFxNzLnfih561ZXfZT9M1eDisSQGeh94by/n0CwqI5DghPjh+O11/77vj8X/z5eHDn1jiztTHe+szT48krl8bpEY6w0ZxTHDkWhk2cNo8Hl4nnMLW4ydYm/HE2OYOICg5F9JqOsQ4lLapQDBzoMa0FUPQSer0P7/dIAeHb3vb2RxSa1DNEbQRcb6Tmz1LocdEyG4LBdVPQFtziwKR3TVSzOMWNhII0Q7nhwHBmhBqwldqVe2k5q2VHtoc/h6qHwA1A5QgF1RbtDEpr0tKMlimnrg0UwpG6EIsOuuF06Y8OysLrT/pcNZLUHSYtX4UlHSJpeo7RqEGuMyRnbDr8XHPlg4oMk+oIRXExyiA5ZwndmH6mgKNiDqGQFFmtmmvRvUf446S9009LRrZ0DwWs0HC3FrXNGiFQEQ5NnpXmn1JjPbViJ6g2cyoaWByxUkW5nz4vKEyb22otTGPiFH7omMryeo6WoHxJ14W2Sz+50BUJfPpZzoBaErp1nDPtVAbywYNlLlQHE1qHI3j30lRgsOZgs9TKzg3Ghloj0THS9NuHrB0dgRChG7ou1uIGrdFgHxIgsJ65NsE/mbPnX3h+/NEf//EiSqB+TqnTOT6xSij7jPl5+qknxzvf9c7x3PufUx0eAi3K2AZlq1NQIRKe2xLyluC3Uwf919z9pfZhy9mqmSpqEQ4XzbMOcZCkmpWahDo1DTIJVlR7mL55Mpzw+Pd2VSOow0aqhe7v06Csjoiddbck4TObGe7ceskn4x6ghfHknqS0FqqmDizVfrm/G5lGnAu+2s5EmV5RRR00KIMRp93gjIGNZhmL8HJ90Q+lOLYSq2GtsQdaJ9S1VNVBiQPAnEhgakTVi1t1yOohaGS8GUiuLfpfrvkwDhK2TdTnXTv47Y10mKBQyHqk8EuVrD0uw6JBlJ1k1ymDVrPX5QiISeG2Iex1o8GxuREXEIgTNoNVO/e0pvluKxGEpdgHRnl5Ftcicl/MTcUeRJeTI/Qw8u8bUWI1xbwBrx1MMy/s1EcZUg2wvae7X+d15FqTMC6SlWGNsM8FPNy9J+eEANaZYDKLPr8KXsqRTiZ+DggdeOwtSDoZ8dbJtD+uaobioKgnVgA05hebwr1ynWawRQfO75qJwfZqr7U3YO6tz1mFyT4/z8V4WJTGmeEOWimTArCm9kRkEsnYNDhRxuT+fQWFBC2McZ14zq0qIzZDz9ixhucgmnnXeSSa1uqL3/P6BmLNWvLs2ED+1jpY7qdBVwPf0ssbRPK+lZMMe8DnZ7PaeqbUxypYAPymhjC1gQbTHspRVgAZ4JHX6hmg21XxMCI4UtTcdnkAzq7ae0TNmGuLXhZldWXuEhjUYST4rH1VsBI6MuOJMjJAGuPG35hHAgfWD3PS7Lpql6g5zdrv9VhPdUp7nhf4kE8SSjtj0uCa13EdMmIN9vEHeb7FdoYVsTprImITv0fnUerbKmxiDQYH8srIpcyj1Ng6+ASdjBtnNdctI6YBtjKi0r0w2wiwjzHjbGLuZTtzEMj3EmC5KV8WJgrrnWcUIyB7uZmqRWRqWqP85+y/Wdeh9cOhhSbbqexRsub1LVqvaFtlwKbrjZ9cmzWCva7tF8jT+ryswZaR8NzNwLfES74t2TxolQAVZECjp9BsIvfRgJ7XEqBw7dkXw/dy6y4HmNim0r2loRB10u6HjmHv1+UR0duwyqUBrGTL8A84i+UbqitBx9FTxnkoBkNiB/YWdp734H/qPIQ1lx7IAoJTboDfAmitc3HH4lJSK61QmtpLkOklKfZQduvOXddhwmIh+cL1VDOIPyeRKZ8yANiMDfXLSj6pJAif1z6K4pQdJ5mIr+bscMeXude60zng2KNg798SEJoISOuIgwf3x6uvfGe89IW/HA/u3B57Wxvj2aefUB/CjbWTsb2xJjW0E2qY1k7HA/UeM12LB+SA4uaODh0kERBCCVR2UJkD6qw2x6Z60biFBcaGq5MZRO2PWgsCggZ8V69ekYS264gSrKiGyptzhVS47cUiGpLm8D0UuZ6CuiiXGkXz5ihveqn7Sw1VA7IuDJy4qlJiaOswNNukhZEFIkcjakSqrQptyv1JHMmbGmRkxmijm9KWL+1Mk4UIlN4O0sKCQ2kIw+1r+m8KGtKTTCnzOHYsQII+npPPbxP2GdnWAUnNSfo4OSg2B15IWugafBaHtGsNNxcjUgdaDkWK0e3cO3NExrUiCixUHL4qsvJvIdSRJQdJIkvM84MaYrygggk9hO6QbKiya/lu9tgIDVQn6mfcrFyHCsqO0G/b5yqbpZSuxZiynlMbZXDD/Sn56gGiAIeGw4AP4et389k4+NvBtpukCi2amtvXSZkleoo+SQkx64Lngyte1M7r7lgGpNLEqmcLqsZ4Y0jdz8aOP+OH00k/v29961vjt3/7t8enP/NpzQEOPnOsgz2UQavGgfYbzXv/+/+X8Yu/+IvjH3/gA8k6zmqs4e6fmOpq6vYqIDTFpNlwaA8OAluby0/TQk01J+Av9U4IbWg5tjNWX219L3PDXDOW7Ds+i7kS/SaHkRHHrSB7zhZzMOzs2dHkGhza7FXRArcJYA36sD5Ni1kJWjFf2LkGGeojGhoYY8jBKVEjyWcb9GHtEryYxWDqVjNiBlkyJDn45Xzdu7fI2PNaMSpyb+rFt7+vQ1hUv/MXtE5di2bAgud2AOjMM+NSFVE76Nox4vFrTaUepTXLp8mQ9XApCiqkMYtWDnf6MfLfy2HDISsBMYt0ab1WLXF7WzV7EkNCPTjOKRlGZbx2d5fgrnQb6FGiAp06cO03z06fq5s3bozXX782vvvd72q9Qg+u6hoZbOaRM4X1jg0pw8BZeD+/HPu1NaHYcmrT163OILZA7VCwBRKjMhXSDrfI/clcW6xEtC1qQeIEz82YRSeloTS0wmPTCnVPrJ0ErQKnQrMXkyB0KMbU9HbPbcGDSpczta6Ts+gA9yraejJgZIsNlGKffIYqcx8GjQQSstdYc6xd1g1Bs8FM1xAxPgIE43DW8dRY0juY+rvS5yd0n/2HDW8GjfHFsYbOVooe50YDmQoXEcQ0K8kz8txlNTAP/dyCk6qPCwVxobOLeuVMt87KjHUzaKUatoaKc4D/LnWztlcO+7w+cpYr+xTwyFkiO+MFsbQXj4+lWsrcch8SyJGAlgHZZrB4bSmdK5l5B5fY0GYScTIJMHlG7UH8mzRWb4anAUbtgTMSBtxqh3QOrq9rzUqwLIGGgIcEvTjnFSFZ6Ljp/yqn+rE6xAYb3AfPWDor7+XZKxKjACblIAUoCioVWHDuZfXVsRW4kG/ugaC+/ofGPZnBCscYUApIEJZTx6EZQ4LCAgSMmVRkE3g3EOLvZL8aYM1zp0blWWO8HqokexhF7oJtXIN1pecOU2jJNE2iOWbDWACO8ZOnHuqv/JC0ParQDnPEHmZviGYbarRr7R3UsmZayyx7EVvUc6NrQZTU1NVyH/1mXkV/TyazdZ5iBwT4ajCpBErAvAbDZWb1zNAZHZ9YzL74dGWxlMLK7zVXGxuiyPN3giiDa67vx9YTUwAG0xuQMg+zyxwMQQFVTSxnQsTZuI/u0dobxQQS43GNJEAvgR3jCJOxJR8CpbZMua/P5rOWBBExi1vVcb/u62ifVAFrkkv48hyqly5dNlsRwZmUtDFW9S3xTVgAFZXxGe8SggLb2BbWiYCvqZdywQ5dk+f/3pRR19r5+2QcHeyP11/97njpi58fR/v3x8VzZ8bl82fH+TO7Y3P9dGzRXgJV0A0CwjEepsmiqCGk1DeoSyD1iWFiIYCsENFCtSC9C9LhfjdSb5RqnHucERAy0Fasa0B4KufhmWeelTNkBHGlGClnXGhje5HxGpq2U3PlQ4UJa10VQRkTIUMbZIf71WJBNTRNeU0jpX2A7jgZGNMQioi5ONWOAI6Na2MctLaVhukoPrxsEN1/rs5YA05+mj6ZLGcVVdOHR82wQ3fUIRynl0PEzWad4u891XHWYY+zEqez6JrQkqlWkmdgDFmINlAOWkvVmY2QVJOSIeS1s5OwjE0OhqUJqOqPTP1pE28d+MmuNIMoepHorZGFP8XRd0q+GVDet2QBg3xJbdIMslDqLEaiawyEKAhgQ4NLH5k+Z41wnbvSMxSMJGMktDxBEmOvYJnGtu2ZFESIsebzutm5RvsdzvSNXmM+4GTvkxGuYy0aRdDdZmxzLli9McizDIaamO9pbWBEJOQQCheGA2DlL//yxfGpT31qfOxjH1MNoYruwzdvQFijhhFln7zjHX9n/LP/45+Nn//5n1N/M3HtJVbx2JfQtgqaGLHTc+rbNqZU262IstihNA1jg4Cwmdtj72cFqHk/r23dgdF3swAIsHBwJZiSQmwJOnBgZU+p32GQZGft1hQIKyDc2Bi3bt2SMVcWNbLQfTpn7Q0GmCYOiu+sidoZJCtfJTPXtzmAFOVRjIG5NnmVpSvA0ANJBy7rB1GKO3cUwFfN0gJabvDOYUUgzJdEHtozLyrMZk04wNEakQjPKmBb9i2tLkSfcc1og6PSbE3hiapgRI2WbJmCEQtbqYb10HbfdsX2DrukOZakt22qgJ+lLnMMes/iGKm2burtxWslaJXDLnjF4mQr4FHbDdOpJRT0xhv6nKtXrqZXl4M/7sn0zxXF1YGubVwdQp6fw/kwIlGq8UGVLowP2jg4S7u51MZh92vnCgThCHAmsK6aHTXV01S1BtLcw1rq07v/WlflvmuuQ5T9Tm2RFZHtIDr74T0iQZqoTePoVNXOYKSBA+aykuk4JRXlUS+6sGXc0gmnxVkoHCExD7LnuJU6bDpbBU6tsnBLhiSCFQVsC1A2+1nHld8r+7C3t9D4ZePjGIrSrcyVqeE60xOELAHNVHPZ7IjqgsPgEPCZzEgZNwIVkw1nbJsl7VktO55nqMrt42wdrfUE5dprMRp1zps97Zi09QPrgrND2YdQlUun5fMKCPcZbB9dW9W2Rs0sNThoFohb8J5zdqznfINj3t8MaAO9nqmi3EYYibGbgeuCGGX/aO2G8dOgq3avZ1kD6wJ7nAlt60F2Sllx6sto0h4gW/ugPUvTwJu1uZyZ8WXkO030XT6b+WJcuibrjwhwTmDVoJ19yLhyxi7P2fYGoUp2PkvbbZBfALu2pUGQykGmYFogTtYm15C6ZnymGfjhfVqL38PXaeDdYHAGXrgv7rFBPZ+t56OOXyJr3rcV/REgEWZLa9AW0CQ0cD3b1OpBflLOzsfXU7Nt9SsbxNtvIhFgsaH6Aa6dpi+460R9RrvHXkURV3bN9Pn5S9fP+mg9Je/F15PKt+qj7QsAogMKIZjIdWSzEtS2Xr62Sb750vbKpVISaklP8epyVH0cG+pzekt+fyn8tcOL1oey2mbF6YxUmyrrQ3A9AjxiFbMqrGgOaMl+sPtj3wiAmmBUAPWxA1I+l5pvnbHY7va2TX0o99d+wgSiAD1tnSLf4IcJCKGFXn/91fHSFz4/xvHheOrKpbG7tT62yAyun45N/G4Oj401B4WiWW24jiLFnAcHpM/HOLN3dqyvEeCsjVMopG1ZsOYeJ/o3E5ymiaAoLpJFoMI/2eSXL10ezzzzjKhDbBoOWqVBJWUc1bjU/7lhsFFmIzZuYs+kYQQZJFET9miG7iyVlEbTQNYZRrKGD9wUPU6smtFH4t7NN+2wtlZPtSkpSO7mrHHkkOb9zRg5AI3EL2hK6AFGFlMHKO8nCH6CSD8zjbONDDt76OxVG2HWgaoikQ2tg0IW1KIkmKbHRpsd+NSYaJO392IOZQUjcpStgtpNPmcW+hk1Ug06JY6Tps46UKMWqk2RZ2NOcSjLn28QuB0HkblSTUOonTViRuwbWLrZJ3PPfNzXBkxNz1TTUIPag1OHVWpAOwYOqIKip4F8FV95BtBvanB4nfnidgpxyrom5iB2Pkh6/Qbpj1i8yOiTmRXylSxpD0Pdc+hrS8PtOjppoWFFP9MOyQBI2jlNlP/9v/9349/+2383UOAk+BfCGXGC1iySKQOQuf/gePzY//D28Z73vHv883/+f6rP47kzZ03Pu3N3yU40M2wnZKWQK4dhoTmfaD+1hkfiHwg2tGF6gCXWUB0jiR20FQWBxsaGCun5wk5QFMlaNGLrYFEBWBwMOZw5MKVKpppFN2jtgS70chPZ/3umaUChCR3b6xhK5mZUxoayzsx3s3XNMHJPbWpc54D7lZAQ4JRanHhOBE7IsWuDW9eTKmvTTO8mNJLbCghRtrM9szAN411E3CJeUd2bFlKR1AacXg/UdDlornNs6pP7KnKvAoaOjqVSiP3llRIwOH9OY8TaUEAYafoi10W72cMNLgUQtpdjnAI5S9iiiCk4G2iKWp2LPqOpRHLbF0DLzolFmOqo9H74t6mSRphVf7L/wE2WE7gYZUdh2LV4XVNkGbX3j45UL9ngxwI11FOTJXLjcewvdph7r+p06ajNcrLWsPO3bkXBcGPTKqACd7wvWSfUZvEeofYRZqqTwnV5/jnzwDVZewoIm9kVg8E2kL+zt7B91MHiAOCMUKty9uyem5nTEDtsGeaTtalSh7TyqF1yIGHKoIJFCXOl7jVrwGvRAWEzYw2+Cnb285bzIPVdS6P5qb+cyhqkdLwCJJshqkqhsgIJVnRgtkwiZ9ncEqBBJcwT1mMVSBnvOqJVXqzIGGug4jasb/Z16/55FqP6DjCXrwRGOiN7T2nW3iCS9ywB0CSAMgMBvKYAB3bW/oD3W4EL9fZNs/aKXTQLzXrWGk7j+8eDDOapdUVct35QsxAFppr9nJ1vCfK1RcjUWFz7NYB3M6hL0IIzm/pP0bOPj7WHOBuhCLdelKxGM28NimqjxfCK0Ew/dwHS8Z9izwyqbyoQarCo8UjfRX62DQLXUMuFgwPROhs0C5CLyi/rjXHU+5I1rxhUlWpnYKRzix/bwKgZPJ6hlHsBqikjYexEDc+99dlLq+18MA9LoJTMM/eFo1/xs9pBB5CmuJeiXV+H5+N6sCDKrihribEosKZ5FpDk/c+Yct/ywUKDbOsIBXZZk7xHGc301+RzWtpUVd4CLTwz54YybEomuYZVfnMSPUvGNFRrtwBz6ZL2b+6tAaGfc0pmECyKCgsLw2CvaLEtKUPpXv1fUes05RzQj59cG4AY28lZrUwvYGGAHGw3QSeBHp9fdVLuzSJ1ZJZdGta6Qs4Rq5Za8I2YpkkH7o1zhfMHO6WjKuem5urixYXe35Igq2P7PCFILP1d4FsBiLU1MaDYd5zrYhtytvwwAeE4ORw3X399vPTFF5eAcCcB4ToODcIznMVbEZZRHYyDF6X0acZ4YAoKASGUUTKEqI261UTQdoIdvc1oEIcN9RQ+JEBtEhAeH6tx9Jve/CY7ZnF+MWauQzFyX+RQyP+OqQiqO0qvKjJpLJqmo/teo4LmFs8F1vy+9BUdAkppG+230+sN00OuDruyFDJCbbDtDGUPHzkd6TtIjVWdRy8moyEVdmhdGL/j0FbACYc4SnMS7jiOAqmyr6bDaBPRPBjHjoLaoKoKCGlZkJq3FVqeVhNT0KSAE+VH1YGlZg5HiEBFoggrmkZRo1JWWXgN7Ejby6AHfdZ4h7eNca0BxvBKAS5Ic5sY74VOwzWYj45lA1HVM0DBU/9LGwL3dzTia0rvSvV0qV9s3UNQGAffbibPNVpvyXWc8SPQQGXVmVTGoQXwVRTtIdWDR5QqnNdlXju/Qb3041EETBsn9GLx2FMUXGqu5iIBIffZoJBDnrVO1stCEi46lrE5PByvvPrK+MY3vjE++tGPjo997I/kVG9Q17rj/mU1sDwLtUgY2itXL48PfvCfjPe9773jR3/0R8cTT1xNnYUp1gs6Hloie6Eqfs0E9h7ZL1JWTS8gHC7RL9poXnWyzlrjpNrhIRATd2ahUbGWeoja73LAy6HkrC1KgwZ7LCNtCW0puoYGzh7huoyZUL5kYkQHh7JdBH0KCKtc5n6dZhP42Rx8cN862HWQIhSzyhxofHPAcu8GXEx7rUqbEOJkrNy2wtLgOIXQjFiXoq0FtSzAoMMzSLlqDyJ4o36WUY1rv00+9/GAsIebJbrdp7SoOQgvpr3ZG9kSmlSnf6WUgFNrXHGD0pr6nHW0GuxZKc/NfwmEXGJggKwHoMWhvHfMJmjdXu3uqu2DKN0RU+J1UiZWbd2uEFHWnLLDYR20X637uLrtQB3WIvZ1SBo0GX3t3K4UOzXvYSb44HZfUbYw+6ogVqn+VbtTD9T0QCRTyl7A3jGPtdVztmcJqJa6IlOaGxTXTmPrCH4t7GNBHYJtxhGalARbdra/R0C4P7apyQ6DoqC819iqxrmBvqm73pPu1Wtat7P9K0p+RUvqHDKerGGp8wHahQ7Lz4VmWcZHmtzX2fd+PlzaI7TGqOBOnVTmvuq5fK72VBQl+RsBMii9z1LT+kVJz/nSca/TWupv6a2i0nJGtC6yEWGzZaFIa3ySoev6XfZ+ADg+g8/qPm+wCTjRPdhAhOfrOm3GB9su5k7Gr8Ev1y19tACUwNqUchiUQV/BlFQ+o3Vd3aelZ7Y0Y1WPGJm5AAAgAElEQVRD3b3nNdBvMSBQ2GZdR+26Wcpmhnlexln1kNVbiHK5a7FX6tp6b4K9Mh2W81WiHqv9WOC19resCH7yfPxs/0GBeakhBfzj3/gr9StmtlDnhdf03rCFCthDnTULxGB/gScBZ8j9ByQpPbasIv5GkFJ1Yvt3bjE0AyG9l54vc4DQ/2ZdVqGy68tAlQEo+Zepq9Q9ppyB/s3c76XLl61IHHX0tjxQljHKo6JR7+1JJZRnExVx6qu5AKFRRK+40mprhEWTvwvcSJDPOFbkSWDKtG8aXDoRQSmI66pbT60yiNCxTRG20qvEY2AxhFUnnyTsH/w3iUdG+M7iipT/uD8j9kxqtWH7NSB0Xav7pKtnoBrC0zbkzPcMCJUUks/rAJpriH4qwTjHLFxD9fERGeOe8XkAabnHlpjUN+O8rOAT98mzUgZUtW3iJ8ZI6u8AyxFAEgAQei2fRbJBTLwfLiA8GreuvaaA8OTh/rhy8fw4d2Zn7FJ/JaW643FMW/rtzbGxszWgfolOQ0ZFzs6msjLc5M42GSkMLmnRLamScgRDv6KeUIhHsghKY4PapoGmVYpcSIny2dNPP5V6ACug4b6bsmUU2QcU6VXTiDhwWlgPysmmvnv/3pIdKLJvxNZS3t8rPS3lKsRxEmSRgfCBaSevlFKpjZ6cKhhR0afULf1tR++xxvGpXegBZOpFEPFkCWfEXCqMCHzAFyYIzwFMVK1rHZqOJUQqCCafXa62n9Pv6wZjzNp4HEOkYDI1SjIQFMGqd49ppBysOPFSyUtBc9XcahTVxFf0O1N+QFFwQtn0KIkWJWexVOkUJ0Xob4JePc/DQ6XW93ZAxE39mZ1qOdILXdh1pHI+QQhTp6cDJH0cFwc6AjIFF0xXDPKp2kgj5TIAyP+mgWtrHYrYC63d3XEGMrTkhnZFyyTekSz4qrefaYZa/BERquEUWJDn6hwpgEYifsu9aipoM9cRKRBLrWrnnjeR2eFzqMl96aWXxic/+cnx2c9+dnzlK1/WnsJwiPIXFEqZ1eNjNad/29veMn7m3T8zPvzhD41/+LPv0VjzWtFsDl3b5BrFiq346YWcJjtJAGLBAgy9nQ7uq2tUwaoc6IomWfQF1SwpuXZNppci8zlnsp1BGlpvQvQktLA9dqL6xR0xj6LgRahJjuPujgJTqCQNCEvrVpYkzq4dcdNcG7hLDCrAi/ZP0EKhdMp+r0RGFCSEVj7vOf+qrXGccelXnf86V4xZ+yCSta0YQqCF0Fza18hBjpRTExQJjb7f/pBW0l3WVvawav1YkqEeGoFd0X3pX8g4AarJaSWTmLo0NZen6W7aajA/c2aotq8glsSiONRV92B7pBrdBLplIBA01tmq1LaDLj8j/1077FpON16uswKqi92qY4x9YC3wdwuQGUzpeDfgEO0M5znUMTEAcKyiotm6QQlMpF6s/fc0JmkaDaAitBt6eWpVle2X+ATrcl/jyeHMPuzr/YymCeEkzr3d3HvUwbIP/FVNqgFMUG2orGfFcJFiIhldMR1MOWqrCe6d/cO4eVwA56KymvVYIadSRE0BDvhRURiQ8dBuK04kYYko2NY5KYiDA8jvWl/VOj47s64hLh20mbPWnyrwSeCx3EfaDPDvZp3bEH6uO2KcCaiWMZ1a2JRO9yjwYKolTrQYAwSRBesC6NT2LUHUoi65Uskt+6clF1pvof82w4GT3YDIYj/nH8mIdU30jG3gwxoQRbGU4mRneH3FrBpIMj4COpJhKfBKwFS67JK5yetk2yaBFGVFJ3DGXtCqro/rKlASLc5BswTWMm7115qd8R72J3T/A2KWbts6xgbt2MSul86jAl6utbm5qFF2jHk9FDx8GWW+AjoXMFJwFNV3l/pYzKS+Fc+iQDKgLK9pr85FiRWQWr3qCERsW8saataVceKzsZsSRFJz8fsr2nN6z3GOKZvMfo1mhLKO9dlynsw+Y7NzVT1lfsjccS/sg55PDepa5vLqq69qD8I+eTwgVOKkLZImERwCQnx0AYRRD6796Jquf1RhKa2/aUxVXoTqLyBdSloajHfeZyBHfluB0/h7bsS+m04EPt+1FqFcnjsnIByfTmUL1HIr8WI7xfmhkjYSOmic5PzymjEjz71mUw+uOr8d2+t9xJtgJp1qnZQBU8CVz3KSxirhOlOUISfTuGdlUoJYxA4FFlWBfUOfSy9uxqt+w9w33EHldsAu+1HNGvKsZpf43lQ3mGCwdrcUVD5D8/39awhdO9gaQjKEt15/bfznL7w49u/dGWd3tsbTT14ZFy+cG4c0pyVgo4fG7vbY2tsZO2d2x9rpUOqaBsYctlBGucn1NQ78rbG14cNmnaBQtIFT1R5abdQILYZDCCpOb5B9USuPDseF8+fHk08+tTgyTG4NW9PTphXgdHIA2hGVoAMNq+nlEql/BsbRN3V+rtVxJmVrqVFgEI0EIWLiQm8hEald1GAiiDA1DXdgcORebqkV5PCv7DwTCL3IBaBxpEOFEtKqrIOLT2tA54KEotFzTaMVQONsHxyosSn3JuOWoFCHVrJU0KfcbHqlgjVntXidKQ6ugRSqTkF9VON6IOASq9VFpXvjnPB+xqrZNW9KC9tIJTQIzELBSFCIs9K+k8wjBhhxIW3K0O6KzPH5zF+dSd1TUus9neQIJHv7OErFBu0YCXUSpQEanJv4akWmXoxNynqRQiwOdmrUFHwm61uxgY43G7frQs6u1HBdKyI1rmSQ+YxlnqeIsAa2MsfNnJQ+2YyyEduoHla1VL3F3BqDvYBKFY7hpz/96fHxj39CdYPssSJ/PfzYc9wzgQf75o03bo2f+7n/aXzkI//X+Lt/9ycExnznO99Z1F0tJlFhl1V9gJCsGv8YaAc7rTWxkqvokseu/dUBGDqn+g5SMH37DQVrosDt0GsH22PDPwdWqinmsCcLGOBFtBbEErSnk83PRnK/IFNaVPsX0QQ5E5J1NohRm6JrtRYnQUgVU1nTopfcueOeTWFHsJbJ0LSNjS2cRQPqPtXB02Gd9W00HfQSYQgDEzoIK3aSJrOibdXJkkBX28vYIeLg0oEdISaJ26im4NH652yaBOibOjShqIquCLuDNj5kPZO9U7YwoBYOKw/cg1iCCwTwomubrlUbLSAptEP2iOqfoP9GUbeS4owO99x9RA0oGT4HcM74CTCJeA/3yXX4PU5fRUpEJ9xySwX2H2PFNdpiQFQxNYTmWnY+cahbE9tWAD3s5/vACZIqX4CABptQz1QCIUDS+1rOeuhgpd11L2scgnZ7fGwjK4Hez1dfwcy/zxz3MXMrF4OeCliiEMszOGBcS90y6sLYcYAmZ9BZn6Ue6z6kJuw2FgrsoFUHkW9pA06UnF611zA4UmCPM16MhVIIJ+VIZaFS79P1xn5w8On1OlPv9Ixpi9B2RR3D2sUGftpD3Qux9W3C7j7G+4tTZEZMKHDQNlHhbOuKBAlcl7ktyFNmBo5cKfUNGEvp5ZkFdFQMY6qnr11rOUbndLV3nUFkHfA5fHftVFHSgbFFjyo+UsCFMa9KeDNBfDbriPucs64rwNzXYgytVnvorFbKRSRqFEdbKopTfZfFKyK7r7p5QB0zn3RP2RPKVj18aNXJgD0uB3EfuNZLVqhnoUcnwJgBv/bRM5sgZUAAH3wnSON5CtJwVrMm+jyse2XfxQgx64w1J7ZXVENbd9Vnr81o5pl5NDOj4mBnlHUUUJ4sP+9R+VLq5csIaQ196wO5DwEhaS3Fs/Peixcu6PPoU9rrVnG1dObSoqsxoAAo5Qf8jWCydaH4y+yfW+l72nOu48h1oehyL5z5M2W0AJiy5ylfYI02I8ozcr+tZbVooLOurQHkM0QFzf6oSjBjXhpux1MU+GgY2B8L6yDKyoy9gC1AOQG7qM5fMgvi3j2rfVIyktfDSmScmVdAx84Lvrkzgy4hK/iE3cYnhiZqMBd/46zbZKgUyxRVlWbRLisaGBhVj5WV1rGz7CWJyxWEjm/D78+eO6M9517MBpusnm0AgnOGua/qfkFzxgmaKq8vmKBnw8+PwOZKPTudFeKzzAA6+0UU2OwHmeXvnSGsoIwwrDFOj8YbZAi/8OK4c+vGgCT37NNPjiuXLo4TGtMTPG6sjTXUZRBL2FxXQHiCYpYOqT0592SDqB2UIMAmWZdt1QoOobJDtYcyiCDDFLcvlNGVklmDPg7wq1efWA6jKv+I8hPBFtMKcGCgN9rAKpMYQ88Achi11kUZucWgG2k1ZTHSt0LZPcEOYFaOWJ3Spp1ZyMpEYPTSJ0SGPAX/onjQVH6dgz/9CoMmNevDTwdyBLbp4VbJ5Chw6sAON7ttDiTrLVXHIy24om6rTNGqJhEDJnSmfYzkgFuUQIdRHNca+QZMNVyiLUYZtoWyojiE+61xChe+/62MBs5G21Ro0xvp12HY/n8SHQGxccqcTaBgWk3GrfDE5m5AWIdNaJ6cEQvh2IG3AqYzHRb9USAep6UHsBzXZORYPyBPNjCm5ikDPBXlFxFWNinZsY6pAvYo7+lgoFH6lh2/mb7DpvZBaTU67qUONGtXwUNUCYu2acyDOjXjYrqYgwjRIacaz4r3QG/4r//1r8d/+A8fHZ/73OfGyy9/PcFXBFHyHvaesjaRj758+dL4wC/94vi1X/uX48LF81HIchZOPeqmwuw66F13zJP2Wu6rWacGBhUNaVaymTmjsrBDTxUI6BBOv0IMalFRZeJidAt8VOyHa2CgmT8jhu65JTRvxwICHvfsiaBurE0XnluwQsa4tLDQuwJyB+SyA88hw6GUZK/nLqIeVvz0YVEqZ2mQDg7diqUZRVnhOIgdK2Xo960iXGZCs4vOiLmdSOej4E6dvjqPcroeE5YyQulAVkEF9PL79xagB9vnsYaKAzBnu6F9cu7sEhByDzxH24ZUCIVDT5k4AYBBcLEEUHnW7ZTzmaU88TnQc9ybctVWo7ZITt0SaHpv81zYBJwD5hyHjwOXcS6yzliWbYKNhHZjxVdfZ6UeW9TWY1KRjNJIlZELvZh5rYPeLJID+lVvrop12M6t7lcZjWRYRZmMk2Mw0PRlbB5jqixIqH1iqMCyaMsiGDgpjXDd55EywVrfCpxdLkFs14AROjXPb/vmbLvtljOZdZSaDecc0hppyw2BJc6sWkjBGTSpuYrJYOCHZ2ntsM7F/E3rZ1IJlvJnwNY6QA2KdG+pU60zrNrCZOBbsjCv9SWzE8evPc7qR/AsCr7TqqdAAQ6cskkIfkSVWcF7suEFIhpsiTWUQK5BaJH9AhVcS3OxnN3Ohi8CGwloqzw7A5sNknjWysUTHDUz0bOAAJa12vtRQJh1XbCxGTzmm3XLdZizgrbzuq5fIwB8qs3zuez1p/RB1qdZTW6JoqAz9WI9S/o7jX8CKgWR6QXYzDuf7760Bn6U9aLE5/59gz7JAMqWpAyogXXP5wI/PB/nuOx/9nED4jlg4++dIz5TIFH6I/Jv1q0sd85nn9FW7eV+8BPmdV2AsHNXW1kfqgCKgX2XSXUetYdoCJ9WJPUz6pPwmfLBAlAWDKmIjgAgMuXxvQx4TiUMySxqPeUsJdtHIE1wZybDseslY4/KiOoYlabMvwnwGjg7M0VrHWfM+FlQZSmDSJKC56ntNMvP9HuNSYAKn+FWuO1Zz7MvwdwYCmItvmJaruYm9HP1BAxzQgEXPa6jSl1xP65BACfwgaw2tYFvOCDj3q9cvaLawPrhon4Ta6yzHwEmnZVfhCQRe0y5CmcM4LJZkie6DusFH/b+A6vKet4NBPJ7xqA1yiuAKe24UKq+40QPa/RRX9BkA387kdGyg+7/lthYdb7jbUD/BwSEclGULbxz47XxpS+8OG6+/to4PjgYz7zpqfHElcsDcHB7a2Ns7W6r5cTh6fE4ADmOEuSuZNExNtA9QXApNWShsIDIEELFWVdQyCI8lqCEaX1sMBzYWW6eCeBpz549J/ELKaEhoxtqIVG+6oOOidxTxBn0mc8H8ebzWUBMGNF4UZ1VhmYl560Vmi/VfYUaqkSyalWqPhTVxEWp00I3NbgSKCmlRz3DvHDr/Amp1aaiToh+i66Da62JxiRGV4FoM6lbm9oI2jQy7jnQQ30iQFU9TvjPGACrLtkBdirci0IHGP9jHU11SCzWZt9EgxWakiBgayso1MT1jyKjlC1DG9PBGYNbsRUjQs6AyhgH1Z6zlZKzj8iMDKRkmS0K0Rq+GkfXUvo6CvASRPW5pJgq7rjpoDVYZF50jTiUVXwFOTl78eK4/8YbQotKE24TbmUSRRuyGmzRYtW7BT1yABLjJuGJXavBpr8P7zU9w7Q6xpmN3gOITcvcIICgIvII6dToNnNlJM6Hc9VwRf9MHYCpLefHS//5pfGZz3x6/N7v/d74xje+uVwP+rZUs5IlYwxUN3dwoH32nn/4HtUO/uqv/u8yVMyBlDOR/BcaaKUw7sEBrwMwDntlyDfhy+Owu3l6nSQ3A1+1Cemc6XAkiA9djozfonQnOW5ErVZodDNzzjyvZNMZr64POb2p7+Dgg++vgyFBobPbrmWQaidIJNc9eLjUHkihcGkobTpbM3QFZuQAVGY+LUp6SNVZ6VoxEGFQqAdq2GOhkPigKvUOxJvDgKybexahlgnQdGI2BbRqUbxN9ZONC7Wz9RU6aLlvqfa6lraZCe5dmTmEb9RzL8AX4EzozBwi3iuulVHfvz3EZyzUpTkOladBZgEYak65H2obZOPI3ikTvyNJcMaHcW/bCfcWXY1N90idJ1+PLLEV2lhb3A97tAI9RvPt+JeCtMqI4XC6bsxgyspJZs8wbzgjEt3QYe7sZDMKjB3rEpSb14i6lJrWBvRVSy4tR7ZaLVgABZ0N529yFCNeVJvbLJsBSAds7e3WDKKZAj4vLQTk9iecGTgiCnpCX1Ywr9IEU6a4X9YRgb+A0yjzEoiv9ioOlsE5qb5KhG1He585tMNiRT5+kmmFmguIw70SSJeyxvNwprdNEGce5xfPV2DPFCpnVOdARah7godmc1qTx70ZgHWP09KguP4STOXMkoMUqrOfahUIlPbXQJH903OrYJ0CtQR3qpdVbe9drT2+SlOdP9duw9qSheNZ1AT83LnFxi17ZeoRx3M0Y13HvJROREC4f16jMoLTU/k1vU6F3AqUNgjyrThjiMPfDKsc/Na/JQPHeIjqF6CM9VIRmjrtXaPyLZKln0EbfiewKoEF168/0Wdu8LyAnJkT7n3J3NKHOgCA9CDCDOj6Lm2966hUbcaZmus5K1owUWsM2jA+Up6/lFbWpcSjuE5YSE0aVPhGtY9JIsyN6RuANZPF9fisy5cu2c+NkE4zjWU8zBTJlhYoE5u6/7IVXE6zv7T6qv+HL8u1BDKplntS0gVI11nsOtMmLLgvgQixXxUq4e9q1dRMaCnWuYbsVTKgLY0AfGgrA+bYvX9NnRXYtpy1ZuXMQFjr0Rv8CpjkHAoLov55Sxx41v6OfdS12ewn83EboTv17jQLRH4on/fA1PmF3gxVNOcm90gCC5+Ps5b7evKJJ8f5C4AtKYdRLbsz6wowlbxyNrrUTbdFQ3Wetmi0ZkmdcvQneA4pPxPEqs2PS+ZglzAnpRe7NtyAscsALPTDOQfjq6Av/hJ+p0B6RCsFAtgfKwtMAH/OGkRluDfbujA6vn+GUObMAeHRwbhx7dXxlZe+OO7cvDnWTo7G255583ji6pVxSq+wtVPVD56snY4jgsLjQ6G+0EX5Vr2emitjvChUdysKlGjIFUHcsNpoG36bVMUm5fCgFkoNGoNE8gCkcB0Qum9gF+7iIAs9ZoBAKg8XrraU5JoRS93djNAJaUmPMdU8Skrem8rOgWlQM8I0C8p4IpItyOLnnqzyaCGLOoVVKFXbi/Q643OrbMZi1/NsuhFtv5YC/zg5EkzByCAXL8l71IqOlsB4RkyL1JRmWvRYG1ZiQF5AdUCcMaMIObLPybDVMCobmbYCvUcFZG3OXvROGTLH06W0aiGnni/n5VILg4NptNwqnTLgyV7Y8UsLCmX6aGybHo5TzYY+M83dfc1VLU4PKR3M4U83S0cgzgZW7YYObAf7C8K69P8yHbZGqVmkotc6HKtGliBVB/wk/93DUQd0kHx+p7UblF2tIyIGY0TZTo4anSa49RxHPIj9RYY988jn4YDfuHFzfPzjHxdd9OWXXx633ri1ZLcamLBx2Q8IT9y9/3C87a1vHu965zvHr/xvvzL+/t//e+Otb33WSr/HboiqZ0mmUihnakDsoPtLc7NmJLz0Fv9362qSuQMcCIVabVtkrLxo5FCUboaIVf6b/QGFi5eJ0hWFTT1PWAHm8JufDx3OtoS+Y1DrnC3W+AeQ0MEg6lwyRLnP1hjooZT1MIItldHUoknYYhH2CYUk6sG8rc5Dnaf+rqio2AfNWpb2loPdNDHXsODkiG4VGiL3DijGodOWBKwVB4TQrx2g4/zXdlGTyzMttbMJhpjP0rhmAZcePLPjqsM7rSaUkU4NZ+ujWIMW/jAFEaSVcVPPM+z6Q/+ec4JARnY2kt0FP5h/3tPrag9BRY+QBHuB52RO++zKRmX9sdYYdx/AiB/ZwW3vuWbFOu6qDQyC3QyfWr0EGGvWTgF8Gn23Pg6Hy8yUVSsi15U7o8JnMBf9eym2+hvBSyjD3o+pHUmrFp6ntMmi9DoLRfkx4OJ2S1b+1GtUY06tOllA6vhwomgHYal2zg4CYguNuS6yddxCy9lXAlJMr2wwXNCKs4o9W0CK1yBqVhaNt4rr5evU9GwpbU5Zv9Tg1Z7J1mYMH3l91ls/b856lapWZ3xxLFeKOKZy53P7OgFGoTz2fkuZs5jUgWqMmvnjp8DAJdtvMNNHpJkp/GM+d7vn2uuPV5Sup/uJTel/dx6XjG3UOA1+eF1gE0X5OnPG8wctnoxWaggbQAvsADSvcExa9SjrnuxE/R4+m6yoavMyJs2S1JnsOl0YDAFX2YPOvDsTooAg7VQ6h/UtuCfOXYHAyfbIL0qtHM8lKl/WT8/ZVbZkw87xJALW9Vpwgb3Gc3AtzghR91LS00xt+x4KNA/roffYDOGsTdAAiPXOOLdkgT0mPyC15KKIpm7TVEXvEWXKow7a+2xiQO0PwiqqPyAKbwIq2bYE0xWoIVguEMlcsh879iho4hPw1RYpqp8MqFQglPFhHlhDfB4BIXOvgJA+1WL3PVStJEFmqdasFY1bauZrM/m36lXjJ5X+yeubzDCLzT5lkw/NdNU/buaa93UNzn73DGR2b9bG8Mzcv7O6ti/yw3UuuK0Vg+nf2W/ReFAikpY/6mt4+7bUOM3y89yZmm+qM/eocygsJIlspS+5zgdqYUUzdZDuuec8MriFbSUoMxvAPqaDM/9bQXP3yWGAlfjDrdN21nIl5uRrrXrSFuSUrxlgx6CR+46K3ptg+G/JEPJ2B4THB/fH9ddfGV/7ypfG/dtvjM21Mf7OW54dTz5xRTWEp2SsaDkBKrlOKwnCvDE2GZzUNdFzcG2d1P35sb0JqgaqaZoo9YNHctZMdWtqmEXAhLTtBEaiAwUacPnyFR1GDCJoZLOC0H845FjIXhQPRT2izsXyzK3VEs9PG2ameNnYenGopUMyWEw6E+gUv7Np/n+i2RgvbYydbS+EFInykmYblk2+7axSnXE/C5u3KqDUO9bJ6usi7x7aAvdB8OQFhRFyhrXKhxby2baC0ISE1qkVehq53gbTzajMDqApQnaaaxQZJ8hUuv6mDXgXpg8yDICbqdtRs3PA4ivtAsMjKk6cZSHcanxvlNkUgPQy02GxPbY3N9O/xQi7aj6D1Cp7E0e+qDZ2R5moyC6LzkbQd8/GU05OsgTMmekC4WifPasamwbl5vrTINT0gjpmPZyb5XVvGFPYRI9LtLygqlGj7DriuqX86bCaRIQqJc8zzmIVHlePn7O2PoChMHAfVnl0nRfZwD/7T382PvmpT40vfvGLCWLZp6bU1klSRg3ao9bg0fif3/uPxi8899z44Ic+KABo/4CMQxusup0DX+655nYnPCNUNP2e+iWkg02SjIvuH6KJK1CrIUyPq4iQMA96H8IZoTMu/fy01lz/0r46yqAn+yjgIY6oPTQbWt7DvKt1RLIaMvJqyG0Rq1IDa4fURoAa5iB8zKWdHSsj3r2DYTUfv98+uAhkTXdXULLsdR8Mam2TYLT06crHtyWEAKZkCLvWWB/YJQ6o+XfNhhL8C/kL7Yp1ig3kOai14EuHLyBdaMw6SJN9VpaQbIyu7Tk20OTDrQAI/16c7qjB6jClZCAHmsoAQnVkXakmdX1D46w2PSlV55hmT3n9QRW1MnOzTKzrBhlGeZ3Nqz1qQKjfhU41Ox21baC4OEezc78EyI+BN5V55zOb4W3AUMejjnSM2xIECDkODbFZE97D/FZNkLHlMG4WrSBVa2haq9rx1pyE+uU953V17uw5BYpMuJgD1FOnHdAcEBLwiY4puq5pnziNoi6RfQni7pILwASf0/OzCyyh9j/UYZgAHlv3Ai47oDLvYjUko16Hr7VFSzYkWSkDp7ERzVrHyW7wWANSm9Fzg/dWzXIOPDsPvK41bQIHQmWTQ1f6GCJUOUuUNQk420x26zO1FqcgpvNSZ75Ocq+9Yt/YMRdtvEI4CYQVPLZ1CxmMOLP8vsBFM2Lzudx62QaaVUdt4Mi/2yB8zhKohVHa+VSpVVnp9fWBoinz1vYKXeN9Tttu2+xmz3hG7LAyrNSBJnBtnW+dd17PdSqmUkCFfcnnKcBNJmq+r4JBpYpyD+wlgvJm62Pmtd4KFDSJwDi2Fk7nQSiTynaHtth9ZrD1oZ7HjB4zVQpQsV7sAzqg6dw9klgQ2G3Ak69m5crAkABc6pl5jgqcdV2yR3g2xoWAn3tsEMt7m3Ft9q0BkBhQ6d0ofYNmCB88kP3sWSngJaDveCUAACAASURBVPa765nkC9lnzgiBow8Bxu/LXrG+mjFtwNZeeaxV7pd1JrXuZOV7BjcQ6rjzs2CaNAMyvvO+nRM7tjWrWn7WZZl3st1hbsg2RtW4NrfBkYLAxheLerfBgo6Rm9VbSwSflhgDDQ4U1hfgKaJSos+KFr2u0hL5YARiSU5I9yO1prJRqVNWiysAT/mk1TqgNMcAup4zGgAV2+NaPI9qJjNv9WV7dq3OJYNSLWepH9J1WJ+IudFnPkwNrQLc7b+NMtow6WgcHdwfN15/Zbz8V18e+3dvj631tfGOt75VAeHB/oNxjNNDILJ+qqAQHikHPK7iRlCzHzYgtMiDee8sFsQkQOBBxhsQ4pCysFcBIRnCu1bTS/+QBoR2so348n6shfrypZl9hWV4XQfLG8QZGnuuOYZKmVLPqzi5MxJchUHRzh4LCJPubUEsk6w6oAYqiujt5JCmlupRagwrOFPUeIUeuxC2RoTnw3F1LUWzfKv2EQr+ojpWykbr3XTwxDg2kHFWZtXLCmMsdTcJ45gOy7VAjnCOfVBZ3bB1jAyeArD/HwEhRhgnRfU/QlC82RRMyunelBERktei7SDwEiHRxjeRumhWMx6qjZHTCD+e3ls+BEvZ6KGLAVRgc9bGWCqxodjAtXcPSeoYTWloBsuOSw+JSdxmCsZriDsHOtygw4YSg6Nno7QntJa/YawVtNJvrP0hW096YrTY/edcm7kgX+oROcbH/r+Pjf/nX//rceP6DQXTrump4mkPeGrYjAyiPvjkE0+Mf/GRj4znnntuPP3UU1Qcj/v3EfUwzdcG31kvnCZACDkVmxsCYOSEJbOgYHBOcydTjBHinqsAVkTc+9I99h4PCF1XlxoCgoeINimblUhzMZwBVFw3aFoufXdcv+K1wAGLPWGt0y9K0fi6jTMGnENSQc1jASF0d2eVnb12v1KDSQ3uARO6P8WASO0Yr2v9kWA37SmPfXn9c0F+nfKuC9W2jKE+Q8r6HB+rxgH7Z6orveT2F8dNTtjOjiTFhYY+dG3EApbEjmlvZL+2HrrtQmQ/1QPPIl+ADc6Sbuvw5L0CDDJnVV3juvS/IxAXrStotNBPKHkABuzZgCJ1xgBAYHRwn23qrqAlGWl+1x5gtW2PZ+AbMDdwaIagVNo6G1Wc4989mBfp/thGft+gTRmLtHup7eBne9pxX6wpnCvWm2qGK5M+1Wx/r4DQdHgL0HQ+6sA2e1EgqxmYx+tZcWjYc4w7ZwLjUJCujY0fHh6INs3cze2EWifoDJdLHTouHT/3fZQFWOhgnNEH+xYLAWyR3YytYrwYA+yqaaqmkfEZctqWTLMzu3WmqxrN8wtsa7/M1Oc3uGu7H9a9HeyINKQOs2OpOUtg3ZpG1xsHlIoq9ZL9TY8118TJGi1ZYTmPcYQ1tgnumpmoI1y/gtf03vhvIffs9ykQ7NneOlqfy+wTO4UKJsMmgRLHHqFetoDEXK/VIKpOI3PQrGTpoQpMU15RMSfmp2yZAj5dh91nzbhwXcaB6/I+qclGgVcMhWQnu6caTPQ5eb9qYyMC0rZTPVO7b3mdAehHv+YgtUAW123LE4v42Vdp5pLxAhAqTb5nPp/cTCJ2B7+GvVhmCvdUAZQqrYq+mKCrdD7t9WSElqAyoFJVmZUwKbhTwQ9q1UOTxj4RDL5GK4goeMqepq6yPprGpe5pAl1RQQP0z39jrLSP4xdJu0IlXaYcX7t2TTbriatXF+G0lqaw1kioiG6YGmLGGP0Nqa5P+7k6C2UzdB0uAKKjF52RnFEFexvQtQ5SmcvOe1kbOzsSv8FH5vzGf2i5FWuwmV7m3fuOGmXTuu3Tu1yF8WO4TKEF4HIGnfcb1PW5zVwyD4vvrab0jSUMdop9k/7UC7i9lM4gGGMAuWr1OmuURdwWZRS76Qy4GV8XLl5Qc3n8jQUsDBW0Z3Yzvw54zdJRaVKSHvgSOluShGnQq/d3C4V5JTBbQN/mDxcQnh7ujxvXXxsvf+VL48EdAsJmCK+OhwcPxhGb7fhQdNETuLXUfLhAcWwp/UojV1NGt7bo3Qdl1K0pTBl12wkWr4KZEzsvDA4ZQlBiMhZ8DhPDQ5ky6gxhFc6E+os2Z5rqKkAxki0jlswOA1DkUodIike7iBpZS0lIjY2dZbJTKQzKnxlaWpu2i7YWZ8+0Tehp1PO4jqwbrAZVB2P6lzlrdiynokiPBDeSoZwDUy2yLAAttm0UL1FzdQpfBa9RHG1mUMY8QZWcVJxHajv17KaOzRSP1vqxQYWoS3HTdS5SoYxSmAQZlKGjntOpn5lGuxS4zoZLstKrg9hHrdENGfT0hasyYVFRq5gZnetBV0pnMwJFc5qub/2S0eocLOlV1ixu59Z1oVaQwvhaWdF0Jx3IEvWgwNmqiEWYuOZC81FxcuY8zbKXBvYAJ1C71I/IQjSmFjibBEpFoMq8q+bg8mXtA4wSDrCcMyGLzoRWVXQlhJGgXAIeLnRHROYP//APx7/5N/+vnkX96IT+GzVTlkW0BurtLI7x4//jj4+f/dmfHb/yy7883vWud4WiBCWRw9/ZX3Pc0+weAEJoPgYnB0/mW+tblNEIIyUryB44c+acxtaODmNhg9saMR1oMVxHchyrwLipelJRNVOEzrOZrjnTsw2aNNPOPImyl76Okp8+ObaC2CkBjesFmRO1Awi1y3Gm972/7AzLYZENIGO4lQxJGherGa1rKxtMCTWkBiNCNaUy+0BYtaNpMMjnt9aDvzuD7gwwV+dgnIOhxdHUYUvNggE2KeYqcDunOZONCJWlB3VtkgSpUk8jKlyyrXP9pHp5AqZI2Wxr6R95f9+KtWqpEnvJs2PHWcOgzOxDAhUBPJuW8IYyyhpkzDmgyHLrgKcmbIO2CdRiODvv/Tdk74RKg6a3j9wkE19BHoAFoeudsdhArRPQ7NB0C6Q0SKywSOleyl6mHmqeLxwSHF/WkME8Z7YFWl66ZJEcBfrOoLHW+czSjbTGoMglu1lHSqBGqfZBwkHHuWc522pIb2eOsbNwmm3nufPntA9QGsTGc78STZDgVgNNK2DzTf2Knf6VeJnXIzRRg17zWrSDZFXj1gcJYFMdnfeG91hq2tVX2CCOz2Fnn7nXOsYdnyWQieNYZLyy6fIBMi5dsxqH9Lur0/OI0umU1dLdPfYZDSIaiDbDwC2oFCBZwQqraB2orY3XX7ObBSAKSDWQ6pkmuu6JlZfnQKR7rGu02fACZOyZttro2UgNIf9NGyetJ5WXmCI4U88FjmYPF7xQFi898fp8yl5GTKfZrwa8ypInu81nSek7YmidU17b+262hHGbQQ35TFO7C9nUtuKJgF3ZEsqWhOrNM5i+G2GOBFMz7XAVBLhkh/eKYZQG6a3ZZV/Ofk6zL9wHlMkG6g2ABBomywO4QxDUdeEabgdZUjpNZlc2F8GWAP/NlM/rY66pFPhSQcMEfpzd+IIGwU1PFP0VWxg71L2icyiUxNqm7pH+rUFN113ZLLJDlGfduZNEy+WFyiuQIDW9be1QW8ozFSDSWqhoTdZbgaSCDw5ewnDLei54wLgo65pn6Lprtp33cr/4RKhvkrUsyNWAmb3I57EO5KspwDvMvnCQx9mu4DD9Sz3uDqQEfoia1ZMdnwxw9+EiotX4QyrLpffGTrWvLXvAbZtMTXXyglpql2QJ8KXlz65rt03dNHir/Xz+vOaYsp2q0TfQLJfRyemoypd5lGCQ36sdxqKrYj+VL2UKFxAhWX78SBhAxAw/uIbweNB24vbN18fXvvzSuHf71tg8PRlve8sz48mrV8aR+qAdjH2yhDj5iMyksSsB4Y6MKaIyOJMuTqd+cHvLojJrOqDIVmyMtTiZTCgbiZsnQ8hC5aDtYuHBTBl1DWEP9qJZCzWFbIoO/RjE9TU5HyzUKt9V/GCFHDi7xj3L0dh34aoObVEv08MkdLUlKk+gKlW3LJYiDlLQo3j+wnl9lgu1XdNz8aKbtC+ZkeMT1XaBprMZTGV0/0SJhYQ/zOTh2LdXIg6+EDqJ99i5LtdZhaZTls09cqzS2aLnJUOatDv31gCnNT09fIvqimqjnip26nBSS7OSE5sMTyl4DeBkIFJ83r91sTqz4prBBlX8TVkLoT5knR00zBtMgWoyZhrYfM3ob0UmhHClCS4/CQqW+rCopKl3IdLAyQ5xfdefOBBvprfGlrnoOMthT81fM8ntSalAI60JKtBjZ5KeR9ta53DWmxW5cvnKUs+hQyHiPNCy1RIhKH4bQ2PARJV+eCDjTvP5//gff3/8yZ/8yfiz//TnUoOk5oh1Vce3yJmc4zjdH/rQh8ZHPvKR8RM/4RYTGC2JkFCTtGkxGbKWvF5BXICWlaiMAwNn2M7p2VbONDRK3zsUQgIQq646kPDhZ4ov48B9PUDcJb21RGu5fElNcavW2vnu4SkUNPRGO4CmPNoY2vCyn3GCQOkYNwEH1CRC0ZHyIuCKKZ/KeCQYZw24ibkD6QYS3Dfrus2ELfKTALlF22trqddy3UDXR50f0Gt9TuiLBULsgBpEqGPA55MdFD1vy20iWFOlJ7UNjICL3ciq1xnL5wnVFojlzy2i3VrMmYbOPbRBvOsdnCFuIK92Khye+qXjgqoH37x5S8/9pjc9rWBPwkT0WTo8HlcuX9YaUSB6lPqTaQ9z4IvGpIDRoInUZkMT56VyTORA0l/PqqFaz0fOvMv5XYQDLNTRmtGOtfeSadd1Cvlv5leHeujynZM6ig16qrhYB5P3Iveu8yhBnFgG7TeWxvOcUULekynovQlcjBPV8woHkfHlc+s4O8vojJixylNlgrkfWvXgPOEcxW9ZAA/VFgZkWkQFlv69VkL22l9RORsoNUA0yBudgIcHGmPOAfYOzylBh2RL28uxbZ74DOaKc0sOPHsjlMo63Px+bvjNe0QrTDuEJagPpQp7hO/APcv5jtJgA6JmLL02Vu1AHunRmYbgqqVtO4L0reN9pUGaQRAQKvQ/jdcU7OuMTI0VYyzV4vSvLCA9r6eeYc0E1ZFjDCpexe943fVr1zTnZLLk3OtMNHNDAVSAjkW5eBJD0jmbdSlHO/V/7Rcp550m7mRz6UuYGm0ABsaV96BGyVzPDr+c5ND2mkVb/KDURvUMbF1zs3w9f+TTRbiH/+YadfDVduLkJGJaUzY/jKGCWw1Gatv4nAYXDb6a2StIyHj1ffyujrmc6ARcXJ9zp6JHjEED3AaevLYOvGwENZtq+0Ovvr0FGGEvN5tYCm193CWTEyaazsHcH4GqwI8o5jfjM1NlncxeckHZ+7aNjCWBbQET2b/4N8w3rCTWAfvXmbgN+UHKpiULp6CQIC7ZMtWDnp5aywMgawJSVy3HbEv6Lb8ufmBBi+5v+eibmxprgWDJngq8CohX4K3CNZzPZebwedg+Mqwum9oZTzz5xLh44aLAMrNx9peyIXxJqPc8o6j1UQyt3fAAGuZSbSUZ03Pnlm/Oo7t3rIQ+Z+JJKBBDACJ0Ty2U1DNnJHIJOMr1AI7dX9jMCfxAfBPOxba2chLYwGT9gMY98706IIQ+bBtFaUD9aPtUVvUnucL9CGxFjfsHB4RH4/TwYNy8/ur46pdfGgf37oydzY3xzFNPjsuXLoxjnERU5UAYMQQba2OdInOQSoISZXRAjkAfWdQ41e5FSBBI03qa0wt9TpEzjgKGmEVHMMjgqwFzMgsY1vPnL4yrV6+mr5DTwXZAqQkwpakoEQ/fw74OvZyJtCdoMNhA0gZgVVcl5yBUDTlx/C+0wHnz1xjJiG2bJsW9F4lRj6tMqA8Gq/TxmXVE+FmUSSpSBLA7blXQOiZlYOIs15g6ILM4AIex+wY6YKxTrXtNhsMHmTMxpRC1/qqZtiJ7RRJbkLqMa8Q6Sr2xD7cyT0bDYkxBYFI3ps9NGwj1fsnzuwYmsurtlTgZxNJGmx0U2pQCYJ7H89eMRgr8c0tGhayq1oyv+/896uw1AVRnBQOh+4b6GhU5zVEcaSmw0cbkwnkFiovXlUDGWaVmTFx3xniqQWxajyxZa2UJPM9yDFIE7EOCep9zps6llyXZrB5UrhOxY6x+QTu746//+q/Hiy++OD760Y+Or7388rh+7fpSL2nnzDV8fHE9jAgZDfoMfuAff2B86IMf1CHG9cnGKSA8RXDEPfvUkDU1aG25oZpIzbszBRpHKBvqMQfNLjWVyXBb8QqVYNMWWLPN2vI8zdYJuEhja8YA412KRZ3CGmIOiEpCs1b5vZDIqV0M40NwrL0WgILx1v3Cp0/mhb3UlhXNAmotLcG49yvPxf03MC9zgf6NoqFsbul6zKEQQdA7IYI2yIwB/y1p6zhfDsBPlz6Vq75ZbgRs9THXe9XJ4j3OFK3QQ17TjH0pJM6aRplTWVIjh3PPSMYO55f7d22Q96bUZMXWSF2h6pZL4bZTxViIPptm6lLTOz6WzWZ9Yv+g+d+7e29cOH9xCQoIYllXcqjIXufgE8gYEIgBci9P10mK1ZEAgHVUJT4t7AirlFKp2nAEkdL3ToFN6yfb7mBq99BDtPf/CL2vjYYrBJRggc9UMBfUuzYap4rxa4bBdiVrbntbv28dD89bapfpTbarPLOENybZ/R7w7W/Keq+iXtU0eb/O0UUt1cAH90SmVW15UpNpknnmViq5zjLX4XAW31Lyup8E0nVSWMM4lGpmHdSgTvjKTrvFTr+aQeu/DQg6+9zAfW6lUPXt+fy0n/BgyZwWGGkw3/ND4zVRp/hvzjb3QvU6Lmgo9kYodj3fG/RgP3EsJeLz2LMIiF56g566hGLqG1ogu+rBDQqX9RzqqvvgWjDL87ASgcLuFLg0iOpArcF6z+9mdBQM556UhUZopsqarZON4z2PazM3CiR0DkRNlXIJAuW0RuA9onxOrTSWsU8Q2XtrsKoaskUszPuVgF7ZxjCa+LyCMTrvst+bpVXdVgKNAu7LemuGOuwsUVOjh6CfofkqmEtNbufCvUldS1pAGnpk6xbFDEjLBvZB7017N/Tyiv1wf1a2XvW1JChTVjNqmlyr2T1l9ANKl4XUNVC2UgGLrtHWVHYslixogI+C4DwfdtJq/GZ5FKwncCVLynnf2kEFMogNnT+/nAc8XzPVjE2DmAbPssnZO2VvFKjgvV2nMz18riWsz7ycK9jASayQvVjmANeSDgQid4raXCMKs5DWETwn98L9E/DyjFWVle+fPa+gV83iTd3ks+Y2ExKmC8OsFPYCCJz/VXRWHJL9KyA87aa6jxYtAXUUsGK75iYN4n2+tjH9qqG94xizurw+SDRFnbp1m6HDO+DzuWyQyXNYEJrfYyutrYBSusX2fqiA8ORwf9y89ur46ldeGkcP7o9zuzvj6qWL4/y5MwoGJZfKHBCksAio0SMY5AZCYyEIBCu3ql8qDNegGCJC4PYTBIQ47A8OHkQ17Ug0o4qxlAMOGk4k/cTVJ+TA8KCVEce5rhS56XR25hthy8ikRlFZQIkVeDBqnLDAzcThzMrwp8l8D6oGcXZ+TTHkc3Gge1gJTbq7qtdaHXKhUcT5r8qhaFJypKwSynN3YxTRVNNLKRSh3GrJWGUuk6VjE7BReDZP/qr5dDe96gKXHn8ePylXIpwRg6nXRiFJCoHMU4vxIyxQJ6VIZ+enyBHXn9HP2ako4lVkSEpZoiAYyW5xcutZVs4Izq+LjC2kYsS4jn+VybrpqjKK0WMTVW2rG9pIchC9RU3SdZDip++R9XTwtGptsm5aqRp339FmphC/dUlWZzO1tM6UaDlRO+O9GAJndOJ8ZE5lNKJe2NpL1QVueM1jsLRH0hLBNZLUWJmyS6CiTO3m5vjkJz81PvH8J8Yf/9EfjevXbyjQmWnGCgQbEKZtwY/8yI+Mf/qr/3S8973vHe9+z89Edpk1RT9ODk2aCVvF1HVXprFIhTW0NcajNUalsTVY1Xikbk9OGMIuke4XBW6naog+oNkPfH7r8lhjdt4iyBRDyji0lqXOhLKTiBPt7+s5VBMXpd9m7HHo2Pdem3Z6yw4QKi0akJ0x1moFNYSuCVnfE63HaoumlPMa7plxeOWVV/Q39idZLr7nrDyvp95S9iRqw487XiCaskNSi72roIF12Sx0UWVn7J0J43fN7BRRdKaK4nw7QmrPkR5Rs/NYB61N12EzELypp6kCVO8J13aatbDs/SiZKsgV1dfBpDJda3YqmoHzs9xRxrBtNPh89o7XJoe+FS4ZS555cRaPjzWndVb2zp7RayT9nWDC69DjUOcPe8xz0BpBmfzQIfEh1AoowJ/YAUjsp78lwRprQCIdpXBV/CiNkFeBmEV86twZINwWtY+1XrpTM9YVWSD7Aqp95coVofTt8TpnUurM6tkmilWDX+yCGm3DUIgqHusZJ+j6jetaq9gd9k8dJOa5Zyb72+UQZpjwsxkgbKIDN1POGWfGrA2d5RhubipjxXvaA5ffF1AV7TNOuNgZadnBsxSAEPUsoiQNTFg/FZPgPbx2dnyxi2QTmCefhSgBhupaBcHFOTJVqvvD1HcHhRUJUWY4tWHN8mmPhtJWVJ65XOYnVNTOkeY1PU9bX1jBlQbAjMdyRk5iF63D8j6yGFGdO/5dh7vCRRWrmUUyCgTP1MGC38w9Y6i69axf1eZCdcbxb6uD1Fs1uFYrh/yuQJxEjNQ/bc/sq5R7lBFSR3QJBpnbBHFq2B0F6QZ6ABUrKvQKOBBYFxGQUu8Zz9Yqi0oJ++buXe0zg3s+CwumlAnV+TMwbmV1gVcBDpmT1rpyX7yPueYnfyND3/XVQExBUtosNYiEKs9Zz/1iU9oWhHNI9NfQYt3yYHupYxMdWVT8M7oPzrRSzxdKKBRXCfDgMxpUZS4UmIfmXNtf/4nfN1htllj9deOrWb9hT3YUO9JyBV7bgJB51fnRrHJKMJhTBUgR25EPGRXm0sdL250zhV2nfa4ZDJJ/HzHDZvtlP9K6p9RPB4RoPRh4sS9pH6w9b1W+QS9xMRi8jt1+ycGc6NQ71Iw6CONZCgR0zZcRwWt1HUB4JaBoI+QaXeZjZucU5NLY0PReQjpOimi9oRmhXrsGWX2+sGYNzFXYizOF3zUWUFnRGZiUBuBdCrNmhmY6MvBat72wGnT3D/cgnyhgo2MCBADrpS9YHf/ROhm5+mpMf+/WtfHyX31pHD88GJfOnhlndzG6m8oQqnEEGSA2Hg9CICgO36n6ESrbpj6DINKk+f3tukH+RoZwU5lFqGGSc0ZW/DCIVAzGEhBubqqQ+mokzJk8FWBGRraGXTSLoExd6E0pC7UNnbWUOQeEPO+jAWGV1YSU77uGg2dyEJMmv6Id0h/xTAwQqFL6raH6eUDa+G5QHzcDZkGpWSUSuGlgzYLQDCQ4aQZsDoi6IEx1tJBOn0/O5r7pU/1MoRXdKKFfalraKDeIzRJYSX7XhbelvDUANtqwqsl0ds8bQxs6qFNRewyWarNwttL3zKqJrt/pYcu1ZZQIxLbNFccZbCAuJ3djXc4zgU1T8wqIUwCsmsdJPatG34GrjZNqn+oYpJcjn13AoAaggfFCgx1ubcL91plwkEn/p0iIh4bL33WASMp91diczUgmsaCFA9GVuij/llJmDgnGw8ENhuOh1rwoDQrMoLC5P5IOOQXrNAg/N/7mb/5GGcHnP/GJ8ed/8Rfj29/+tp6ZMe2zFyni5q3G615tP/3TPz1+4zd+Y7zzJ9853vLWZ13wLMO5Nh4e0B/uztgBwaKtxSHZAdOwFVjB189aE40umc2qXi1zM6nAVQjGarym57GXS8mtM91DS/c/iQlZKdFNh5sdEhIfihxjzmfhLGpNKkCwM0mtc3tVVQ6cNVk1wcUkthVNRCCEOMbZENc/tJalngW6EQp1e3uq4eIa2JrWmrH3sEul1JVizyEmelWylguCvdQ/u+fqksmL+tqCnqc2QNm1SQWQ/y6Njp3ANRiT1v9JjU49SN3QWohuMgWg5HV4GHtep0NTTj7iBa7BLHXUzn5l9GXITHFJLTbvlSOuNjntiedaWLV/CfgixbO1IRpOpcBVrxWavIIRZeEsCuRsv+s+HcQfPBJkN7CwQNm+AkJRtdMUXU5SKPAVi6kjybXUY6z0zdRqFbgpHb/BRIG3zsFsu5m7ItZdp3IQgvDyk4CQdVXxrtoiOa+TEEvRc63ZnR2VUPDsOHNF3vk3n0XmHwoSDir2gmsTCLZNylJbLdtlB4cgXaJPrZ+OND/PRRaBtaA1kSCP++S6rKf5OXm9giac9Cmbw/jyjNjJBoTOlp9aJTvnSVUnfWSt1C31/MpYb2u/VXaf1zXj13NvBjx6frW8wZTbCKEla1QQgc/yOK8YD5xVVddsMPf4nPc+eS32qcFnzwQFSRFz6Znq89qqomUutDZwCVqyRnltgWCu0dpVrsVncM9LENCASLRpq8u2/QA2SOJJETbDBnQv9RmZo1kgpJ87O/DcCxmWUj3bzoJx6dnOHlLzdoILBJcuX17WvdZOnPCOvWjgE623QBLPtrC6Ui+m8Zgo5J2P+nsK+MNEKhBTwGiuaWzCQPsjtOQCFwbEbG8YP+aP5+n8FWwGjCiNvEFxgczSbxc/KnOu1gWtLc7ZyTPh3/XzOhbcW/tl1mebM8OlxjKv3GvVbwtoaE0HNOu6rC8mOuNEA+ZaXLd1ogU2uB42p7aWOalNaYLAAZP7tGpPRtFXwFoytwbkHeQsdetThk3AD8CM+mcfPtLqZV4H2LK2Zyh1drEVVcYXoGsKcgN/bCPjJBCh4i85FwxEQ6X0HPMlf4SWKQTDoe0qWAz9ujRjqKD4bIozwnSoUFhbgxQoKTikwBSa/caqTY/eK1bZkTLxVo53WUjrgWcGBeMtUCaAmRNWrC1nxr0X7XvTWq2AqkuaftiAcByN+7euj69/7Svj5GB/nD+zO/ZQKNqCPknxrHTYHRAi8kLwQX0Jg6gAovQlKmoTbwAAIABJREFUB4VkC/mJzVKGKI3pRT8If5f/5uCUwQodQgpdMdwMPLUnVVxUnygtctPy+MnB6FQ+veZAPixMUGOpJsNR76qB6Ua1oY8KnwQ+oNWwaFmUiDU4EDPqZeU9HczQQkHOadqsIv5NBSHcH8g+gZBV+air2lqQ2TaIX5zQ/IdUg4JK8lnlgHMPOOFMoqgFaVJdpIK/WWnNqObyOaECKZCLYSkijyHAAZRBCY2saXqMEteRkdbi8cFShK2ImAVKImRBTVKKtJmLjr0W5aaptzUoRXzxKFRXcmbPAhJCEFu7tLZIMFsMpwXm1KmaJlhKbKkDigUJtBYRAvrmOTB0sObMhfoR7bpuld+L7pRD14qazj7ofo6OjEAvDahNb2vBtzKrWSt12tiYzGOdg/5bgUyVE6fGowoGQ41Ug+kHD9SEFKPn7LWfVYFTEG7WM/P36c/86fiDP/iD8aUvfWl8+9v/LfQCrxFTFCzsUAGXUjre8pa3jJ//+X80fv3Xf328/e1v11hjSMo1J0MIdRv0ikCw2VyhuQgMIcgSJ8cN57t2vUdcv+cvzQeAkdBuuRhG+KKSqXEWMLRS9WJMenjoMAhVS6p4U1aBjwPNLaWG58XQFjgQvSXAS9HpIqfKcqSov+pyOmwjn9+m2rwOR1UZP1FG7WRX2r50o9LcqkbXrHqzJjXSc11ED/4emp0fZWOz7pq9KCDA9YvOC5AIVbPAEPay65U1gAPZ1gul+xR1l4OcDAo2oWuYQ0josyT+H0r8iEBeoECyMQps1H7ELTV4vjr+ZJ8AAJoFVwA9KIAnA3uiQNNU+GEnSDXlcdazllAVYgx1HdV9ho6dgn3+zrWxGQWEvA5lyZK1o20HGVYLgjTI9r07m1XwooFy50BZjDiWEgTKWu5a73v73LPD0+CBsWUulKFRLWXWTwAg2Ab8fa696b7qOpwDnK5z1mIpcw1kGFsFTOfPC7jovsD+F+Wu42b1bVOgyfx5jJxFZjz0+/TxbdsCOUkB8+o4dT0x4nWCSrmds1sE5OyXlT3y2uCr2XnGU/OUuSroUiCRv/f5+F0Bnpml0oxC6+pqh+Z6d633zKtKSdobMPB47U4DHAmchLLZNdLXiIUQJ1Q1yQAd0xjxbAIbQkWtz9EMGc+D89dxKZhUUZUqlVZ4g5/sZ9ZRgzmJQaXmySJkrjtqZpF74vetsavjL/AIwaqAAHM2sPPStV5wjt/r7Asw1zNUNmBqldKsU7NNly5e9D5OgKdynohxMDYdF/Z4A4PauyXgVZ9MM3FqmzrWjAElR9UyIBgTBTR7VnY2lPMGifoZAK5K8A2WS9nk3wUhywxhzioG2Axdg7QCIvJPIyDHZzDO/bfaO9y7t6z1UqWrQtsAF9uLD6AzLVRd5oPXMwcExQ0cln6rCapqd2uzymSzLT1csotLdjZCLoxjexZ2n8h3TiugAgPcI/dQ29Rs4eMBYQXVBCQl+9dgrz68++j57GjWr7a5GW8HO1aw79x2TVrvwQyRjl2DcrGQQplt7SNjpaAvAEYD7dohxqxndQOxAsFaq7kX/F3mBzpw+0+2T69BTkptDH6IHVBaeYAnfCr8K67fIJt4puw9WBI8P75ZgVX+ja8i4DB9POVnhOZff9TlJS6vUGazGh8J1MUE/MEZwqMxjh+O27euj2+9/Ffj4f17Y29rY5zZ2Rq7pF93iODXxykOExkeskU4m9Dc2GzKdDnPxIGsid4AoUf21z0I6VVFUMjAKSCMcyOHV5klR+DNMDUrwAForv6JqJm8BiNH8Ea2AZpT06ydxNZnKaNC2wB425KjtTKRjVB9BGT2S5Pak4POJLTY3kbK4iZtBM9IF7mgzgnDwcIleGHDqy9bDIocNKiIOmgtT/v4l2uo4Hhb5XQOCBW0kfJV+t7qU7PaZKyd0fvWRAaZrFgNik2379yOg7gjB3emJJSeWuNYCoEMcjIuOjyz8Sw2YQn5Gj0WGki/nW873FVPVYDdpt6paxOXendH8917cWaLbCDBpOW7O184kZ0HxkptOiapKAIP934xWqkUe2gCUn+KiiFBehEtF46bIlVaWeXjheRJsjn9CcNn57OLjmM85HDlXiyiQdbCDdPnsWvNlJpHp7msrru7My5dvLTQtqrm2oCQ8WV9yjFPwMvn/u7v/u74v//Vv4oIixF73evWlqSl9x8YEdb87NlZQLX3l37pA+MXfuEXxvve9z7V6PpgdyNrbwoCONYh909dC0IwRt20/hcn3Fki1xU2O20DXyPeRvEOCcz7hxopSmyczgZPOpDCEqhh5rMkWU3mU9LRroc1QIP65m3TZ4ti7u8rWN7b2dVabalrDbKCuVyn1+2BO9crIXnN962bN5WNfdOb3rQcPEWw64SXctKDss9epgNz3IOn1K2ZZiak/DGhjTIB5DgHfS2oQga5RffcO9kgnonrg8jjVHMYg4ay7y9cvLhQs9hPzX7LiZucYx2UUc1k//FvMjjMP/sAoAEqFM8Hg8LZHdNb9PcIGXDoW/3YQZUDXmdDXPy+KfCPf9u5MxV8MxRDUfuTGa/DrbmK88o9WiTFmT9sjYS4Jqlx11vajjZzwftmNFmBRbJhSzZzYh4IxIi9m1Fe1nIp+5xLrGXod7rXOL3N5uI48HcBDFF8LPpc2X8hybHvdWoYw7bSadBSp3ahVsU5nh3RWRFwoWeGFmgRENs61dA8pMG1yzZwYhrUMY7NcHXseG+BiLYw0tjE0W7WRnOcjJ/WAesJICeUSeag7ynQWLaEsjYB58r+KSDkFheb+iyRkqSAbVrfo4CASycWQCkiP3xuKZ89W2oLFBykZq0Bk+oNQ69jnXQddY7lDE/iQ8rIRcCM1+q8hv4coRQB2RHhmB1OZQhTvvF4H8LS7vp6AQvpI1mAVkBEAh/us+PRtVvbsmISWZmZvUT2Qxn8ZBmV7U0GiwzF7BzXpuvMjrBIwc7aUwXgE213Ad2qkNum3SnvaV17QWL5eBNY0/tsQGz7kd6pyaLLTp2ejhvXr7sNysaG7F3FmJoVKvjW4KF2lfcyDqzfgnXNFjH+AGB8YSfYr9jeBoQN7GvbGSMCjtamNai6cvWqyyHI6t+7J8BmUd5NQqSZrNrg0k47H1UA5Rqq/4saM+8D/Ckw0iBe9izrokyYBvASQ4vtxyYJ5AyzjHGxD+Z91aB3Bmg77xXyY08yBrP6a9ciz4EvxHlQdVbAJr7KPqhfWRurNTBl47RPQ72V0miEKOf7lB8W2rVqXXPvZZiVQbDYhqx1PUtAYP67IGDPbNaXeqQ/eCCfVKwfBPaS+WQMeC2+F2uE6ympEoaHMqzb2+PmrVuLUrjYN3tOyrQ3LMCm7dEqruB1lB/w7MxTg17GR5n6s2flG8mu6awlsI7K+/GJWDZ8RplO2Hn8PGU0f3BACIXycNwjIPz6V8fdWzfH6dHBuHrpwrh44fzY1YevjSMGkk1PpKym9GtjjwGQ7D61JhiF9MvYYGAQweD3bk7fthM8IAtEIh2hTljQAOqae62xUKAnsMFrkNgAmgQEbdofLD3qOOwaEFVxCyeSgWDBu29f6J2hRDbYc9G1G4trg29vLQEhh2WVLiupz4L24WAaz0ocwI5JF7cPeF67Ug+VPP/UoBIHuw3T5bCksWYdmJmyobql1HVYVdV93+o4zQ5UDRU/a+RaC8eCbI1RjUiRGu5NWbigd/pMCUo4yG3mjyxA/8ZnNRvS37WNA8+xZB+SbZVhV/GwM1grR91pbwv6+G92iFatJDq2zawoOGAMQsvkesoypbWEhH2ynrYQ5Ql9TLz3ZKN5j1Tw1JPGdDMc3pVD64BKNKwEpj1cTLPxPDSzqHR91BIVMCmj4YJfcdsfrsAB1v+KhmPHi2cXIEGWNuIaPI9QXbJ2hw/HZz/3ufH88y9YMChCPmopsrM9vvOd74zXX389FFHTPMgMUjv47ne/e/zYj/34ePOb36y9wdo0/cTfBILUD27QXDTOv+WXoYeiLudnK0Lo+k/L1rsJ/KqvmhDsCMs4ON93jcLe7vjOd7+rWirWJPfyjne8w3UuCVpKB2vGuZmOJfOyuSlkWMFiDgn1wVRbDctRQ0+HEle56cVhStabG8fg8xmt4ag9IqvD30rTm+kvjFcVkes48vdSubhH149aZRT70JqGZjdKR9U+nxD0Zq0UhKcWpCifkNQcRkUsu+d7oHX8i/pzYHNA9XDk8+d13f1ZpwlEn+uy/k1rRdQimexzbmehz8qhzUY2RRdaEBlhhGssAqNn4x/Q849WlFHWD2uBV1RkpyIVzQ4YyXU2oYe2Wh5EhY81Kue7gZhEXywW4ppW18d1vBaQIra/h2URVx24C+AVLCEIbJ3u2ko5PBnHqs82sOA5GEvOOGVb0y6DsSBoXgKpACd8lpyKZGlFP5MQle3to2Jej6osNzNJoMCXHLOAaKVuLkFdRHCwTRcuOIAt3cn21XPG97ymSt0udbF7yKCbnbdmSeba7gbArTmTU5Y1QVAp2lPof0LUQ5PidV07pcSW3qtsROaIaz/u0Gl+EsjXmW5QVMo9a6aBtx3Xqd0UoFcEKObgw3VBVo6u097gFvurDEZqHgsQ8fdmUlhjRaCbDWHd8Hl8z1mmAs3NCHAftYUKmpN5Xs5M+TSAqqaYEbSIwZA1ZPuLhoMzEg2slqxMQBuBb8oaP1DgyZdq5UKFVe1SgAGTPVbAnEAifLqIPTXDW0ccO1JapHy5MmbCwqlqagMT2fyKpLQ8IWwnLt25Vc9K+uTRcza1v+y3KrH6tXyWaccdB+aIaxCc8BmMC8/Q9V9/pVlg3ottx4lvRl8DlK8CTQUC+Lza3643rYGpbUSBnrZAMcDuGkfez7V6xvZMmIO0rv8Z5NLajHYGP/ms2hDVh5KpDzDPfRVg0JmQOlitRWrzQgFVlju2ocGZ9m/8LHwXxlwZ2gSaDYpn37LAT5kpHZeOYce+P2vHao8YT+xng/R5bPjv2oUCEQT6+BIzE4TXCNhCxyTCQXyuKLSpte++0lytremc4jOZD746/xJCi4q5WVauo+841l7yE8BCwC1rNOrJ58+flc23OrbBsCZ6Ft8y2cXaP+ayz8e+xMcQFT99TA1GuUSjiS2XSnXvE0Ae/KCAUNtG3/tv3Bjf/PpXx61rr42D+3fGM089NZ64ekWKgxwZh0Tq+eZgRl303N6ZsZ3iRjKBClSiMEpAWKEZgkUFheNUmT7qCC9fuSLnE+ojm1qqjIv6jxtKYuA82VbRKzLTDcEgqM4hKfHWmOEcK5hUMBh1vCC4ei/0P7V7WKlFzbSW0ofkVARBWaiKoUF5szlgWbU08EHQYlw5VhFQcECwFzTD9XjQds6cMerTg4WMaQM0I+aeZE+8D2LX220uDnAFAzB+MhzhEasnXQyeGhhLqdXBBU5866rquGmjJ2tRJ4rPJrDiNb3/fqbuWUqJDshLYVnEakrZCLWIMSNbZhT8OAidGzSXQ616peH+PqXsemxYp+4NWGEPGayoutpRW6lELUFt1qXRKGcuFEhOdZxs+GaalI2J8ISEU5Jqmp2BOpB1cmzYXZvKvRHo03+mwS2vcyYFcQcyJBbS0MErR98ZVYIXrkNWgXtwYOBsB+uZe8cxJpi6dv16aNkI2NzXM7GmqS989dVXhUYy1ozbT/7kPxjvetdPjWeffVZrrdxyPt8Nq2k2faD1cGZvd2xsOtC28q9BDui2ZGZaF+ZA0gpeHAz8rWvGCLDbMTTAoNZODYN3d8ZXv/a18c1vflMqqdQ0krUUNTYcej0L1JQg6zPNrL2SsBk4TmTxdHAcH6ueD9UxbAlGUdL8qX8qGtq6KtbijZs3tRZFzwjlS0EefSHv0Rd1Y6Fu1KnlkKg0O/PHfDFuFVPB5jB/daJEtUrQyli1lkZZtaifLc8XYYNSiwgIRKlj/s/TyNZZvjpnfO5K8MlKqK0daa0I9rFUqFKz2u/NgUEafZ+ciD3AvUhpUJ9FRsHoKTaDoK+Huu2hv71LyBh7f/mAs6MMQ6D3e+GCs4y9n4rQOJByS4sKAMneBUTiPcwHf8cmC8zbspNj8awqrhmssDCAA8IqGBZ55jDhWXidFDrj8HRM7KS45YZOxwAMPIPWQDKrfHazVawlr5WzAlao5et9cFxgNy9fvqQzTJLn7UkZ9UHVcWqs8vxVZUwQNdNIG1yUjqQ61YBN3pNxqOOAdv2rxnZ9TXOMXdMeVS39ak1alMA1oKyL1rq2RQJrSZmiyQnquBUxBySz7YEaZZTcTApnvCveI4GpsBoqmDI7usp0ZF93jjqfpaXy3A2i5gwQc8Yaa0BcIGShu+VMnZV368j7XCZ7apXW3kcpsY+r0FbsSuuVQC816AL3Yh8EcIZqP1NiuS9ex1eDYsagQFMVrrk3no/PJyPd1wu8TD0wwffTTz+t8eA8cCkA1GVn1PnZcoKCQnxu65srVsRc9FqcOTx/xSkUsDtC0F5XvWjsHZnzzie/K/ihcwzBldQA89moMONTtL8sHylwPb0gHwfvYT+oLyvvvXdv3HrjjagwG/Dmi7Fp7z5ne9wfu0FTAyquw7iR7Wv2twFOg/M6/810c2aw5hvo1e7XNij4wq7s7Gh+2DetBfPZ6jOmCqQzeF8go3ZR9mkpVTGzQRZpauDO2HKvssmx4c2a894G3QUgu44ZK9YJ5zWgTdeP5nuqhW2Q3XXH30sfVVlU7ICzgGgNHGo9KDiM5kFBlXlMG9x2D/TZSvHuuizbQIB3MvIKsib6v+rq4qvVN2OtirVBWVTq9OegsGUePEPVYRkb1nkB2J5NrPMKX1G7zVeDMDGEVI5mBmLtTdeRbFuEyW7eujnu3LEIEutd43/2jNaeG9Zb8M4t50yL5toCgKbzlNcIIArLgzmC0SahuqwFABD2PTa8vnMDwmWuv3eG0IdejrwxTh6OuzevjW987Svj/p1bY/30eDx15bIyhCrNSDB3xAGCkUNCnUUCYh06GMqiFpAho0J2zDLPBC7HYoyuq8caBwJOrbMhNAO3PKoKditacnKigaOHXwUiOKwsDLK5LGQeXBkhOQZ2BuowqQGpnA+yPel5JgqrAyw1uSbKX4LKODClPaXfVdX2vIkdlOKouN+M6ZBCNCK3Tx0j9DwZNSmbOmAq6r9CVH0QK+OpIMz1SStUi+yOm1y2B9WqL5+D4PbdUyAelKvOWIPK1rS5JtG1g1Uw1IGajaW1kHo8Z518z8q2hVqiAzkqi2102Roq9ZeLmAfPLEctG1rCOKnrMg02zubUw03IcLILunfVsZmCuArurNykwFf1MPSrQp7fhojxlHR+Msbqxbe2alexZInaHJ0M3ELZalNPj0Oze2qFkoxFm9sLZY408KJ4C4U69SS8Xz3l4mz2us0OS2xm6qlY1cquZRUsP6Ruwllo6MKuZ3KTeQvn2PEVUh+akpx5VPGUbTc9mi/ofgRjGGxxyyU+4AC+tbFkB8V0jYok+0zqm6FzbW3awfb6oubAQEFpVUbfrEzZNci6VDbm8FhUQ5xR9tsXPv/58dnPfnY8/8IL47n3v3/8y1/7tZWIwCShzfzzTJ1fjGCRQq7L/aj4P87mtWvXx+3bbyw0H1ogzFkkOQV8XhQGKxKgwywZna411SNEVa2UKO9P16bWScf55RrYq/ZOW4Ks1JUqgEkwIXpWgqXOD+/tgcRhRUBR58rBOC00zukAwNEQjS/93eaMRwG1edz4+1xL0GbJzcYs2bPsA/YDQFYp6hxa7DkcSl7rrJYz38puhvZNQMhn0pKgGQcOIa6NrSwtt2tDWUn1rHX9rsadNjexY7LlORTbgqd0oB6OfJacE+4NahJ1rmoxYiXeOnJlSRSBzsHng3eiSSmoWNrhmBbJ3DYIrqPcvqw8A6BJ1yjPzmsBbDS3sSNyTkO71lyYO+lAOY5FwY9mNdk3DRxLneNvtXN1uuU4VLgigabsdcRFSvcsPRW7Kod53YqB2Hr2VbPE7VOpgD4OVzMoAgZYd/QxQ8jp7l3ZJ37Pc9XpbtnBEjQkg9z2UPP67N7mWgSRPF+pWTxjVQjrrTTw61wxRgVwuy+cXXSpAK8roDoHHHV2m1mRk5++hjybbHkas5eq29eKhi72TCinBRiTLWugp4ArZQaMUXUQBCgmsHJJzGmabBsQkKNN1o4xneT/OQPU1zUgT+sQ5UiqF9lZlyssgEbq5dLgmr2Mv8WZWaEVP4LPlZ61mp+IavVa/E3gUlQT1X4ijIVHAriUNujZ00i81LUGia1XawDAGAmQS524sqepu2fMsUX4emVaYCPn9V/gruD5HCB071SAsBRmrqEAIdl5+XehETYzz7ohCOA5CYh4dl7Hc7Wu1M3RV8Jy+J2tl5uze7yHz2gJg/ZUWADNfjcLrSAxGW/shM74gBhinkhwZFsAlEDdikGNIeCQ94jCmt6tZSfwb8aQdV3b3KBMoBb7NHWZXJ/xKeBSEL2BXtdIfTwFOwBtqbVrVrSACquM99YXmjPNtct9zuX5SyVOQoR56dwy5x2T+qeML8AD56nbs5nppTPt4EDP7Wbx7gHOszM2okJPbUS4Z569IE3Hz4wJN6HnvQ2Cy9hhTQjEqppw9ik2qsmstqEq6Cb2WFhlPYs65qwLiY9NJRE9gwQmJ6PMQvLYWtujzAyfcwY33cLr+4rK9Ejk5+EYxwfj9o3Xxje++uWxf//u2Nlcd9uJs2fGieiUJ6obPCXYQ0mUOg0OITJVEpLg5AsqtAaXlRuAFrKrIJDsIIEhTgzB4D01qV7Jq5bf6nS960hAvy9eInIHEXZwoObRkq03MlYH1AeWN5Emmk0Ld1sH9r6cgyJxbuz9wIHAWNPhZkqaFQBdV2Tnht9b3tVUubYAwNh1U1EbKOc4PGImg/qspa5PaKxbGIgmqRrLcOaXmkZLZOs6or25n1t7IUqooVRZibVYGapUWJ8tRiiZDRz1pvCRreWz1U8pVK86m9qklQwvPLA0MYW6G8OUerEGODWYNUaMdwPQ0k71WilYreR6q9qnrIJ6PPkAVCFsHP8eMlrKoX7aaLlnDGPZzUzALLSFotyoIloCn4NwyBF1qwaLtFjtdYVuarOk/rCiP72P2QBKWEMy7a55YozVRBsVRtQ3J5UtetGph9dEZVD2MsGBHM7WuliGVPOzSxsR6MSSrbd6qWXgXTOpZ9A+MrVU7VTUc82Opx1MQBnT9DpmMlDKoKw46s4Uu3WE2hgka8w+Z76chXPtgw14+typPizZVWi6AT06994vXscNTgg8JY9zcqqglPElGPzEJz4xfv/3f398+MMfHr/1W79lhySZkcqDNzOh7O3Bgfj4lWEvBQPDbbBhXYEUQRP3zMEMsicHM0FmqSuldLQ+oxkeMQpmUarQQmbUswdoRWS4JuOEvVFQKFEg08dLoyvdusIZ/E3tE1LTUxl2xobfk4EssldhmJnmM6PdDezk0EzqrHLgpiwL48NnivbS3nIRkKkzPKOqjCuAnPuSWdCGHpW8t0GF+5va9llAaF39IytmITDsCIEXZ/vbx1NrMkwN1Z9DQwbEae1eMj+cFVqnAc3YH3x2BT90KK+TmaOXmFsZWOYe6pUzU0VwW6+lgDS16A0QGkA1SJsDRwWm7YcYp0lzg/S+1IEt6tK6Rsb32rXXdTYp4IqwiGvkzfgAkGMtLFmtAHNC4tuPMQEETgnOr1razJm5ZLRrk7ErpUktYh+qUzZaDZDQlgJFnis8slChQsFukFeAtUCtsmBkEs6c0Vnp9h4OLrhP7d8pOJIND6DXMeb1yq7GHgrMSSZtXn+lveLAFkRdgN9JUKJOYYNC2cY0cG9GS+UmodU2y9NgD0AMe8izNlCrCnSd2c6TzyT7ATxP39NMDfNbcbUGROxfskva22mjIjB8oVXn4KVOPb1vl8zL1JqjjjgOv/bXlMEtxVJgNes+NFcuYZ/KtkH7dJyOC+fdbL0ZZYlNJAhRJrMU6uXWrB6roDbOdAO42pWCQM1Q45hrvXKfc40jfmQF4JJVKlNLPmFsZ8EQnm1pOxHbyrqr3avTX8dZZ23ok9KRSGZJazwZlq43wES3ZKkasrM1AmqSrSSTWMdfWWLAP9Zk22/kva29bBZ6AYFD2a2vofMj2gwKph5TGS24Uxs01zcWLKmSr8WBDNAWGGIc+GqJFf/dsibuURn+9ENkbfBsBToLDiq7HrC19X8Fd5YETAJaJw+sfNka0wZ2DTLns3DxISPqNNPiS5vtfluUwaekgAC1XK/BcoNEAa+hSKoHZBSYuUdl9cJIKI25vgrXcyuxQ1Gf2a/4Do8K9Hn99z3NzFegqj5Qx17Aa0H/rCf7lD6zBNRWKZ161Qkoro1iHxOftP6/IniPAEoKeB3T8NnVy2AsVvGUmUPi8Xz/DGGDQgeEd268Nr7+WEB47uzeOBQH/sTN5be29U0/QYLBU1LlCQjVZzCtJ05OoXAhOLCjw/yQyBSHf8d9WLSxkg3j3+V5O0i0M0Wm7dKliyp6r7EhkOL3dag9cB54DCETLjGSZEyYYDKEiIlwCHeyaJas6P/4SIgbm4gBdFDnnkU4y27+7todOVxBakzZNBVLgWnQX+qaQG6kMKpWEQSHRlmgcTgr64DAXnuDImc7WHBt/I2DBFIvFGOPgBZKhTM8RmHaLJpgxZz+igNUpcxxggNSDCKvkfE1PGNVyATmHVMyUxXmUXCU59AYTHLQQr/U/9H1Zc0Yilo6ZW6b/bUzbFVWnoNxUj0pPG3q1KC3BkUr7VLZNykNroQqtHl1gPtALtq9HLBRhMJZtUPi76ofzmuHv/P+1lhhYCr3W2dGtLlkLlUzlCafpacKzTlMnzbEW+gplOy3KUubyzPy7B3vBZkLLUA1R3GO3CLC9X+sL+0RrWlTUt2YfsdIl/pWJnCPfLMPPAeByxhF2WrJECYwthiPFdEYZ1Mo9zQ/zDf7gPsms88U7nPDAAAgAElEQVS+sYgMGdytpb6z2VBla+OQuTGsD1g3fPeBwee/8MlPjhdeeGG88Pzz43/95V8ev/mbv6nfszswgqwZgr8KrOCAcmgTfLVOqBmJiiEx1qylOh84waX5dAwYR/X4S6BQAQmu04OxrUeE6Ib+rRrnZLv8PEZPLRrSvm+mMkqAJ+hdW7TM7QywNdxPryPEOQg5899guNfRoV/V1pjsHjQK+iaZfx04oQE7w2kwQQdI+pUSZGHjSmEhKKiSsxxy7PMBGcLdce6/k/amy3Zl2XXeQd8kEtlUlUjrFfQC+mk9hfTG1g9FSGGLIlWkKMo0LYpVhUz0PeD4xhjfPhtgKZi2bwYCiXvPPWfvtdeazZhjjsmMx+3FBkij08UmSr1usl9w4uN1jMEquAHiTgO8BZm0dbGpOz/tHa6IF9/HPsRS7R7ifNeT28S91bEmnNf5aO/fb/j4eqHsA/RMCyak/3TzJwWAzknHORgzIDrsgpVsQEUo0/RwfPiQ/UUPL34FNVF7MVWM5voRmwB0EQThXt23sRmbs+Xw6FZlO3iZ6+PfJkpcD7/DXo3KI6rdU6bm/nwdlUyo4ulPnnANz95evnOig41kf2Pb7bc+hjmvmu7rkxDa95yqb+exHcO7p24oop7kaNXP+BB892xGlMen7il1SzEJ/uaL3zEwj3+a34RGGKrnqvrpD5sQlSwWrtOAn3PIfaqqyvtaxVYB0iQzQfV6GM/9u7wXa8Q6WklGzAnbdwSbez7s7VQeV8mzCpB+1FUjObNcj0m1PzPJ4HpjqzYqQDtQH1TKMeBo9ROq8n1Ulkblw9jTK9yRSpXcx+cb2CYRX0Lo/fP5/jHBs/rV81fA3XiI92V/s19lUIVVMUDBpCBVpiWaBr1J9BQnG4Bi0imon/iQdRiAxjqxh47q8vyg1+gz9/P5t60C/F5ApFMVhp8bUKdPS6GS6VikL5w/zGsF/P38OSCeVbEkB1D7Nm+R+2Vt7M+0oklgAXhVW9jEzKqQYEyqfGPOSRfXZmn/A1Kvai0jxvdyT/M7qaxOxfSIP0aNTAK5ircsGq5F3ycYLlVdUI1743mk15X+yYlzRcBpzxK7xL1L0RUEKlhU5l1ZWI1jBah4xgJaMtnCdDipOHeeXxPr859OL/gYO8w9C0jl2a8HHBvAfVtN9LwRw9Fu4vzhVOVmY7WnBUrbTuOf3NdaIvChZzAPe2oFXB+SvsNbt3KNgqQmg1yvQGDO9ok5JRjSBL5gBsUJvs8zczReGBejLMsy/P+RED7OGzObjNESNxFEITm7SzWtfYWfP7zvHMIYkI6boFooffTOnXtJBD/wsJewsJA8LFEL/p8LbwDTzLkJIZLvTQj5ngpJVLyCNG+Ya8U3OEg1WiaEcZw4l3fwpjuTii/6UNrMWQXPKN1laGgVRc+DJUWsUwpeL2OGX09MowqNGKcHuQb69Drwt1QVjPPj7x4nYAranRzwy41bIZkmoFXIq0olv5/BpgzIvjWq5g4ZNMgOmp/i2g5hDMuRHFTxFcNSOeu3Wbc4lxPFVqeS+V/0jtD3uF4UKU+i1ibFBjIaJD9TAxwK3HooCOp4dnKqi5z2T4NTaIntfcwzGKWpSOM1sLPimYDwUHlbtjfKlKIvx1gIkkkqFzZNY7xX3RP1l7KjCIpGRRVN+yJNOD3MJpNJvuitgj452f3QJj9fHaWUEgOaIMu3OrRddDRB6hLCjHu40UAvBxr66Po/FflgvxPgBfWdymwqHErlJ9FvQhiwZEkQ15AewiXMTawuVa8EhAgH/e7lzhQhnUPIc6Qa3uPearRIl7TTJiCtZqeiPnSafcUZoWrHOv9v//bfXv7dv/t3l//w7//95X/9V//q8m/+9b8+aBxRy0qC8f7g0CcYnNKr55B7ED3m/c/UFBNAjKN7MqDNVBRF81JpGy3NIEEFVNbefotjHtGp0ksQiLNqRbpBrchdBai69jl/JwXLorq1cRp6EU5l8lNRXBXhAHeU2B6N8ev3tTKi/TKJaMDVUQ9JPE5qo+n7W0CmjeNaASRYL85okOcbnZXF/wdYSoJmP25nP5L8h5q3CnIqYaMnHUnWSZ1RNVJsJFsxwefaGOwdtKovDUlhL/ZZwL+JRihnLwAT9HWMiJy1Uw+XSKzOM9VjEqj1aZno+Oy0B9o4QcFUSrevDX7CSHn16vL8xfPLt4++PWhHhz0dawIfJngnbaxnpZQfAzMCVfaeFZH0/y1wjI0l0PH+rBqNvmYQmzVRMGV0Z4MOA2QpUQlmBj6dK3NHwnHa/1YwrHYBxhhUq97I+5vA8XrWHNvCY5Z6KCjDWmoLAR5e0Qc3sZb23XxTYOQzI3oq9mAVjr8Bi+z9EyQxibMicE4IHYlxpss2+Wx/fYSwXkOXLj1MRoAwumhj+rkm2kGgafLJvZi8CzZor6z0FgzdnMVvv52uQO2JgiMJ4Nfzymem+jeaqddwrgIKAhdJuXYGsf4m0um7Xj9/aa8dR8L/9Qz3Wdl2oI3s+WofYfaQIk2L29j7oQt/+BB/QmCdhHAsDc/cQZfV9pwqniYFBteJTyby4RllnzoGh6qrvVeyQUzGWf+cY4DNAWfHuIfRJ9P3eRLhscKp/VVAhPe0FcMqlOuR2I+K1AR0XC8rvTwfWSY8liMxPs8snUAc+8aeYpPpMpzKoEgLxsSPeN+eqca2td0Fj03Us6dRvKXH/qefYndUxteHGAN6pt2vfD/P8wRARbNjs5RlEpwZUlZoEzMuMbdnz2thXayOXmO53d+tW9FB4Hd+/atfpb8PwI1zxucCuKg8nHN+opWfkybpnjIBzkCf8QHXwXlVv0RmIesPaML3qaqek2FZNybQghS8J/vC5N9+8KPaefIv6hUIIBgTnH0P/9+CTP2uz9TY5djb8an6jhZBHo41555oe0+ZM/8fEsLnoYz++MPjy6OV/PHYjJK4RcWPpJBqYMr7Hy4IEpIgkvBVbTReL99LQogzGpWEhcBws9CIyvAwcZ40XZI0YKRZBDZvEkKaPZdYdLAkUsFFJNv/tHlYN0Dw2jhNICBVK7S+KQmpgpghjlAqp4KXnrMEdHeCaEFrO5KiZOVd5IoUTF1zdCd75dhApXF0qCQPL4jYjcrHct0pdfdDN2euwWKVR1s5SmAjPTQVuVPPHMZgTf8ZJjwhlih8xeh2HmOEQR62aZW1Yy2sVLiZPITl8rOGiHN8k6HwXKdVKQOuGNivGsp1jAfSNIlgEq4IkDDC41YpalSyTAg7u7FJA2VuPqt0hzolEy/WMIFy/VXpVTa5LbHmZ3nd6GYNYmnmb9LY6gZoHw3JreCIzLaP7koPSW/BDCqUzfSYrjpcAGJKUKObBUVDlStqqATENI937diXrCvryT6uAS0VWvpEE7T7CRw5/FWpas9o9s4tm8s74sOky8SZ/arISIOHKyW2oIzN6AodNajitVSydTIaJfpekxCi0HmrUjpVyqw6KtduxU+ndg2Sua/em2jsFdypSikJFGeBNfvzP//zy1//9V9HEfVf/It/cfmX//Jflu758mWeW6pTcPgn15/qz4IRnQyOIfN+Evi06m4Qe6Ywi1jyuXzFme6M2ofCPpBueFZJ49mlj0IHPNpuqmur6plwGACekfMcd4febz+rdidqybMOmjnlMvcw1DDu6Xe///3Rt3J21NJDgyCj2BdRhgJb7RsoEJI/oVkSlLRvolXzotPOwUqlI9S2VqW1Ryww38O28h4ZoRJKtjMIew7SQ72KcPubC+phU3Omp5irfcHu8hk//oAfmIjJxKYOCmaq1FTP2l/mfqcSLR2Y7/leSdAe1PZh46U7JdnY0HvPqrRJwRqThzwvqbf2ggi0LZF3r3B/P3z/w9G/boDF8+B8Y/NMBtkXWQeATBJZHf56rexXNJDRriYIev48z5Ge2AAfGw7P/nW/1lb2uZ8pjbWb7W8+7x99FD9XLZDXAfxEpXdUNwMezlQAyvWaKpIi2p+Ad2i01CyuT9EjK0H8zWdn3NMqEj1DzBIutZL7ECi2LzB7cyqV0lNZY2liEeIaW4dzx3sKZBpMeT3S9HmOCqbwOdAcraiwfwNWnpKeAD6n2WeyTaToBuhB9GnzaNkHqQqd5rOa+PLeAZNGGSTwFXBx/xlkJnldP/iRlJ0op/Z59xy1ElVbXLEVq3v44VQRI2jVESOpdq2Hmc84RGVmL3mTtsrUB0cpeiM1rFTxWdqxc1XRnr/69+vQ79iW0a9N3mUnKNDCHhKksr9WwFsfaKEg1ZQT6JH4YmdW8NtqpDER9uQ8EN7r87ye97AVbHvPkjjN76RiPKAttn/3WcB0/aFS9Af4mpzk77GU3Pf2hgcMAmRZ4UIgNon6qVdYf5FzfwIk2M8kzWXZ1H/jY0kO2WtS2PkMrlOGhSAOz1Fwg/eW6p0kY/4Q3yizTn+jPT3vU85Y4nt64Vc5Fpw5gLclvPiqP/uzP4swHrOSf/Ob31wF227cCHMobV1bO54D16ZCuMl2AKqdxTOYr08WDGYfZFzcafQNgMl3jx8nbuU9wiBcsif7h33F2mM7bbsyIVTQic844s3TTEC1BgQfAsrsfmoT66OTEC5mjY2cHc/39gwifLhZz7IvARwTe6aVojPT0aWA5fXLEsIPby/Pf5Iy+vxy9w49hI87dBxaDgEASdjNO+kVjJJokpcb+ZvqIC/xD5VCEsi7d+9fbpoQ7uZQ3Xn27HlU13DOT5/+nIqFqDTfM5iwh5CHzAPGmSbpm3jAgW6fUG42JAucMnoCQBIG1eiWWGyQO4vFZ1v6JdCA7tleIyTA6f1aQogKZBq9GX8Bp76IBQ9QyukR/H34mD6wBAZL3nitcrAHyszYiQUqPfhVZ9RI6oAO1HjJEZUZUEyuw7IwnxVnFcGUqrtxyEV4DNQNEBPwryGfAwa9oYHBBG5m5KR6GMzYA1eEpyI+MQZQCR0ePWOZygGfQY/VhtWb4FFEqzhKKZm97tJYcpDneF0D0Y4v0SwHUl+HcCZ5XYUVuidrBaXMJJHvdWzHhnhuQKrJgofKRJWqVlFjBGraPxdaxkkUhrXMdSK0ETpKZ63xvHlOcR4DIEC3oYLpgNg7ju4ICr2B8KnMLagkICd5Zt+n3+OY/VcZ7+zVBPzdQwli2EdLkAOWpEexs6sIsKUcJ7j6XFGUVmc7+4fkoXODSgFur0AIzw06s/eL3nZtbgS5t3lZKmdGZ3BNHz6ED49TQHSDNeB3qXr8+OOPxwBv3pf3w3HoDDkPrLdIpfQ4gps0mg+xDJJn/9CSoaDco2UZ3HRPUZVqgCtVjTPEe7D3tDfSZ6SfGUibFCfgmqPLeXjXAcC+Vz7rJF5yThIPYQolLU9z1KzaeB1cl86T9+BskSRDBWTd4+CiOFbBAZ65lepecwOMUnCGKNMDt+Z61qP3XrvQCkDpTA0qAaEA/Ap2leKLrWqFJL2iCfTqBKMyubWRhib1jf339GfEf94nocJGHij6VG1lRSS4335LwvWZ4c8FftpzWzVcR1s0kCtgxj0ctJ2NdPH7BkFWabXlR6C3Aotgwxfo7QJazu53j7871sMqDHNfccihJeqwN96BNYrS8okSxLrwu+zFVKxC1e58Lc6sZ8WkiGuSipuEY//+IvlcoKkd7XpdB0XzjGXKRPQmQGSr6F+j0UnmhtDnuqZkWNDuak89h6kSTGY99Gxs3JgLPuf09ExQR4qY+yS95qfRR2fflSQs46daOdMWpUqxoeusH2BSZr6tSsHe5vUmrvx+EtOBULYLJIg/0dcUjzKpSWKhYuhpKLYBncAvzyrnYHP9lr91tNQSLEEJg3pspAIUilwkwN1z4Xux09jDnQn3bRRg77SaQDLR5KQ9RfZdhx5LtecBKrtNulPtCmOnZxCwsEl4z1EYNLO92AqeJ69N4jOKGoEz62jyHH+4hCzg0jQdVKQ1kTTOCYi1ahmJfYHIznjjmXmPPgtBOJ49789r7RU2HjnbZ0fv8D4pOMwu6F/tL81nLdBukN1KqQmFbA172+JLv6qASovkuVk1dG9ZdRSwSC/lRrC0FWUq8QN6jIOu8YNAXvd66N7zGSpWn5Of4x7Wo8xaRVXz8eOqeu+PZ9o41nYGz2AA0Amxce36B5LLimWVzWP8dmah2AaRexl9OnMIt65nQFff+Pd///dZu39mMrhCET/32vSpAVKPSQCtoGNvUihJbHMFyLi/o8d/canV8Di+zTlN4WTjQ/ie9HL9HvtPxlX6qQF1M4O8SqH8zV4C1OU8HfTSCFJWKIZ9Evr+4vaFiKdY8Tr+6Nj/o+XKymisWT+M72eNwxijgJfe+gJs7AMLR/90Qvi5PYQvfvqHy2//859d3r2mUnf78vgRi3c/WV4mFSFYcYNK4DUhRJmQhDA/y/gFXl6lUSqEGT1xqw3kUEdZ5BcvWKBXuVgWFp5ugu/1ELVvo+gyzlbHf8yTQxjhDT09b4eIX9UPm6DYV9Ky9IdUVxrgnJMMZf4zZHmVDT4LMY1F79cej1WgMOal2NVgOpOtiV7pFN3URdrOVUEenuqeCUoyoPld7sHBkanabGbdoT5K1WhBkaVhtgoBR0Rb1rvTptEW1HqAMfL3Onh80rZuulb8+rtsFNXieCasezYcCrBUEHaQjw07Q5mEkCrcZrWwJlYlI9YxxKeHpImx6FNFZdgv688b/SyUVZL9IdSHCM+SrR7IKpQ2AC76ybqLijqPUsonTq1OpXQ5ewIT5KxvL1Q0GrOXoHLN9MuxzxDJAGkhKRKNNmmVHsHaHIhiesigjpUfzmfYqM/9g8BzBvgMrtXrjxPenBwC5gTouz+C/FJHqUCWRlxHQg8DjqR7nAA7ez0ofqsCBshBr/bsQr8YldHn177OVi1JBjGmXGfoORtw3V7RJmCcP6qgBUQQ0nEAeStw9i8RkHBdIoQEFBhQ1gYUTpqSxjZoL3TNKZbx/jpxjG7QtQ23t6om2mlAKdoZNNU+lM2VKxuAWYsVcFHR0GTLuZBQkezr8lyIQksTLUBVqro9TgnqmUPIPKB9zhcqhZuPxXM0aHEPcK9W0PgsEXIl1Jsg144Z4LLvrbaYFIoKYycya3KVa2wdiXav9YpenkGWKA5unAzPsZSc7iOT2+z/qCd3jE2op7H5t3LOeT/WKDbAHpP1wLHu3Cc9NySyKHOmt/Y06qHOuVT6jm7p/XJ/Pk+ujecS6qhCElnRjcDY57CeJrU664Bzc8wG4facnCtZSWKmLGuiFEAt99oKfvpQ3pTlwO8CBvz05Enpsqu8OIw6DjyDlhuw83rnVIomi8rz7wTfVDsnpBCV4Nl3VSLtQ+E60u+zAdlcZyrmU4buNbdiHJu8gMj95jnz/oNUf1XBcN/ZM6cdNEBPMDpRrPq2Bj+MDai9b/8jn4ndCa2Q+W7s4QVwtgZkHMISIZM46YSCNKyPPbdcA9duIuY4DvcsPho7lYHO8y9WPQ+Rk6/mQ6ZSPcGq83NJIqPAhJWozZGzuq494Nqz7op3bN2lHSaYXTAq0Cj4ZBCdfr8JG7GW/I6VB4CQBIA3qPK0lywjjRYMcK4yqmmVpVROV+FL8je17iaJn2ITA5as+mpMg09OAjnQ7QCeEQqkv3xCLybM9u02QO0QeOl2AbiXdHs23c/YBfZG9v9k/YtEtr/sDBQoQsIzYtyDias9shwV3yMV5FXDcgbXJ+1sYveU+14bJJtCQIj3PAAc4p/N1Y5fmdhgKMSMNXry5Kha87wLVk9UbgGVa+PIBsEY/aG+SgaB9op/k1gFwDipVjd26zrx2sQZE/LBn9EGBisJO/VFQjgBE+4BQZb0IbPPBn7HH22vY+vYm2ErpAI14HD0Rq5d9e1UCtdyZYJ7+JK1bNi/ql3ifLLeVDIPhsL2jLE6nx07gp8ZoCo7jr3AXvXM8r78IUHLWJCx4HgN13euftpPmnUbIJBec3walfdTEcgEk3UVXGsMj5Lvw/SQs58zImsqvVFjXYz9ZULoHPIWK7QLFWa8Uobdp9lL60vm/FtJ1CYnPkTIbcWyxDfkMf+kqEwSwjeXlz///vI3/+W3l48f310efXP/cvtmZVWhhjaLvh3K6K3bzBS6nSETVA9JFpMATlTGHkKqiPl/5/YtOA7K+6lz5UJveHkdN5EZTfR+BMUiIXw8pIrKSZ1wHMs26VWgACfXKkTQxGXS5wqhiywtQ4Mc/7pxFEfCiAENuk0fQBGRzM5ZcEHVh4NlwlRkvKqaBOisVagEE8lx2HtpZj1YSS6jTrnhzQfaeqVJ1pGUppLrXNAUifdU4/peIiupPEJNfP9hPUBXNbMMmB+tz4SwFUYC/5etLNyFZrpeykNt7MuG3V3u0c8BXcuALIjb5Olb+W5waQBWoz+hkjj7zg481FQjunJNzkAxI6RCD+WCg9DHVhHhWgENcGYEl+wnKQs8E+f7hdI2Gi9rYPCjkW4S9eFQEuU+NJYxegsMuTfpk6ksjOLGOuLsWhGB3vM5hqoIeu/PMSca02rztqLLM44THi3SId8NtIpSdgZPadLHfLCpZqVCvzEkoZDRd7oEMAlwAvaiXhnjcgeQhspdDbuJXSXS73Vcyru36fFk/Z1BeATl75kdWkTM/q2eJxzExmPwXG+UBiYaLWKJIeT/SU74co+4Xgkqtq8T2K7vlWfSALfD1tO7t9lEPFMdgEDBQdedQU3is+oCTspKnk6a50yAwE0R5Nj7YtKXCtdoObEVQ98S6K+6yGu6pqMIWmlKrtLnUHvS+XEJIlKdbTCXfbfqhvcaoz4Z+qKxV/oV+71V/KuN6P04pqTKoK5taHR8Fo38HmaDk/27jf6OgOgIlvYNUh0pEKNSssE9e5m99f133+fnPAuTVSk+UfWb9Hdp6QN4ck4+h7YeldKIjrxLH0koVbdvp/GedcDB0mYAYMP7OSZBihKMD+1DAJBTtYLrsfLP3vvxhx+yLtwDLQn8P++jsmtQe2mF6eFtfwZgYisRtdUHi2SoMj7NnmT8Vmzr+sAMaBJ4ptWhUukm5Tp2qdzdI9j52nqrcAmq94f3IOAmqeIeQzHlfD16lGoA+0u6YAK4+U/nWP70E4FrFYVZTxFx9hqgWJkrXGtBxlSINu4m6PWCe31qaK8ZkNykLuf+BFYmYBy4A0OANeZ+nX/GPfNsM79zSaSBH++TZGV2OeDFmC74G/aXVUSTklSRsCNTV5RZoN+0UnMAZsf4kZsHnTZzy+zPnGLv2S4IrJoABRxdqwXPNHt69G5twzmWSdVwiY8BM9dpgiwwi0Iovl+QV/E53tNqhxVH7k87aTLvtbDf//5//H3bTDIM/ZvYhficJbtWMpMY7JwkMTjRj7UrB6Cw4N8EKmqLa4epRkIZByo683sCL7wuPXAbN3Pe3ybn/B5f+lH2GddtnxlrKLWc90lC+PBhZ/uSEJ6qz/zMSrtBvdfHHgsANQaUfkrw19imbTc9A7x3/NEqTZxH4p0wIEaj1wecKZXpB97oLEE0fBNrIe3Z90z1e2qnibcWA5g0WD0ySeTauH+LL/wOZ0tAIUqXE9MTvLYvmeekcnFikJOSqEUW791Ex/PoWWa/2FPsNbqWXBPPgNfwe9xXaMwpzJReqr+06phiDD7zm2/iY3iuVu/5PX6HxA97d6a8CrBxnVJx3d+ejYBlUYMuuG4+UGbLx4D83csF7/0Te7PvGwuYE+TMjw1i1VwRuZyN9chG5XSJakACGHvffBN7nJaw2Q7Pi6B3gaLSV117YyeeEV+l41PQuPsLE8L3ry8vn/7h8n/+t7+6fPr4/vLoIVWyjxdCCqqAkJ4IX0kGUQ4NDY7gdIIzJH1JEkmEblBBvJlZhZ8+VfK+YykapBBIxFARELyBxoTqWasK0nesMCAqkyTFgZQLXM5/+dDsm+nPmjh+zAgHVCo3r4rB2h/L60/2PwNV9LID6+1Hy5ymJTdcH8ExD4XkJBWBh+sNi8JSRV4amJWyGUXNKXAmAWaDHXSTrkED1Dn2r4KzHJopaTYhlDgwDDzB5RX1jdjGSYUtvT/nny8QYI1jgKV8vqvSGPeU5tYNY3fjiSq76Q+EbkGjwi91JCCRFcApwlGKLc+ZfysIg6GhEmtFzsTPz+L32tDeIKyILAIK7VOLSuKotRwarl0HkTEQhzqpFOFeS/dE5xjy2aGeYfjXH2FFEodrtU16CIea/+cgCkjk+azPU5EM1lAU/qz4lcQ21Lo999PzPidA6f4bj1waTSg3dzsCRWMKMnytVrT3kK8Oi2+VnM+XYooxYp3STxYjdIRo6QfLCV8g9Jl1zqgUnluVffP8YAKsbzMgwGZV5tnfuJlk2MpWkesm5Txf0Vn26Vn22XNwnGmVb2dgCUYIULnB9DeOpsX7SQ3v+ejM0QRGC9iki/ne56AmlPIhizp+zm+pzVODHZghAilaafLHvZ4rHtJVBIPiLPcZInXSv1TQ5PsRH1jVNnZwiGv26+l+eh9FEP3bgMwAg++n3xM5/VRwS7EUVFKVubaoMtpuBQW6XGMrF8V22ttQqlL7cVXJCy0dev2nz0FFSZiS8AHwxc6377CiHRXjCTUrYxvac8se4ixHPARRmPfvQ7cx0JT+EooswdKbBktWQzkfXFN7s94e9yslifeRPn9G8wukfIg/4t4C7Kyvj73Az0k+2yd2aUUzPZMFkVKNSdIJmNBeL2ly/D80bzxgwJTRJgWZmkgVSEziu6SF90tgvP3D7/onyU8Usq+2kXUgeWJd8G0EYwIuScIfPEiSGP9kQrhAkX/nZwMxrOwfQRq0JvtfT60ZJlueLd4n9mgBt0HW0Xu4hAd72zV9UXR+tCZed4i9ba5nqKmnmX8mlvq6irG1+mbvZZKZsZFMuKygx3ZPVZbXxA/OZ4r8B5jbsHhe6+D27J0F//YBnwNy1lbqq32W+jOTV5NFq+SsgwlHzmHA6evojvN+TG/ex4/ZfxEWMcicEjUACi69LfUAACAASURBVHFKEppVPdiTnJOAoKG5tZce5XdaWpjbWoDsVgJPguXD70/ohbMh8GWspS0xYXMPGCOwb62ixr4vqTdoztgG+mtHLRbE/5pab4AsTTUB9SpsaQMaEJdY7iSop08Jw2Hn2UTzsO0DE/k572PlTXt9Bj9Dxb9dUJl78/0FF/n8xJkL7q2s8zp9qvMyjWdkhcSejs7Ne0QManYMECS2ePtUu2xlyWTQmMRnxz4JgLB1sWpOD6FVtOy10Sl9LrneFTakc5+rvyp3u+4Zj5YzgRbG7QAuec+v5ux6Do79ohK8CWEAyqpKY4uwQdgz3i++eaI/gmb6d868wKpVyOgPfPNNVcGNdRdru3din8fqMm5MIj7mjecw13vSAQgNfoCIyaRgfUCcAcQ515vh6n5J7DWWgLFAEtn5HO06a8DvhD2xfstD1O5UKTwnhApzeS9WsAsclMVjC88vqhB+fvvy8uLpHy5/97f/9fLxA5Ljdy43b3yK4XmAglGoTMzRo7pA5g6Ke+Py9jViCFQkrlVC1EiTEDJ6In8+X3CZpZOW29qB9FQhoKYREDDgukGsG4rAAOEAEYQvaUFH+Hhk8a32ONOoiSB9VSaEoZM8aGDZ2UMNQkBe4xyO4ZCdWWcAZJJoFYO4yOGSGo+IdXz6dPnpp5+HFBFEN/jBgONI0quwADqO7Y/8MTFQPOXorbje7v6vtKhsVqpTKmjhQE+S9kEijwpTef9xiCe1v9zXp49B5iOFPh50KLxDsQl0dFj8LoZRWijJXxKFjeRIYLeBr/wOiE+Rfkvin1LxefTtH+vVBHmhD2z9UgumrzSL9l8cqOQURDU4dT5NzO0FzL76TO/Fw1QgpP3S58O6cc/sixwiZkZOOKMGvv2hUnRiMJcw+/yyHgkoq5Yq6kj1MlWa0QC5riMwZ64fs6FOggWs1bXfsw3EGFnel0Snjr5V3PR5Zr7iKpCrNJo0c88g+4dK3ALcUB8iKvPiqDIV5bIC+/7ylobtzqzPWvKZ7GHuMYJNo6Ckr3AOmcCfe0k/7OaGlq64czjAxwAqTmSJj8lWDO3Q3ziU9QfyfQwjTtHgic9NBXbKXgYirqcOmmTE2X84s8wJe/483yMoweFICYO6DsUnVVKcygbe855RG6Nql+p/qZH2ARDYhp4CqHKaOcY1sg91HKyzlSfOCq+PWMIcAnsrYM0CWv6NQ+O6+ErQn3EgU0umgoswB8AIdjp7GFrnreyZVy9fHNQrqjDsR76osPF7vDbDnu1fS8LUxK2Kw/wZ+2CzUTuvq1TAawJagOP5s+dBZTlLrFGCm42R0JaUwlKqi8BSAaWeaelo9k8lgF7TsUEL1ybYdJyf26WqsjadydXqbD7j1NdxDmS7n0vbPaqIE31JckNfUsAdBHlKgcccBbFfT6sgYgKv2wxt72ijMElorbh8vjz5w5MEOry19NADFf/UXkuqmtJyI5Bw6ttizU1SuB5eL9WZ+xOZD3V1QhT8zT0lYd4e59kINFgdOEQ7Zofcq9zPQYubwI527gxymCCYIPkagw+r2oeK3+fPYf0QlJvAcRbwF6mQLIiSMmjgnSp6Ril072gnUwGaAqlUUP5mH9kPxXukh+ckMMH+OVde9BeJBzhLUVzu+dXHG5uElr7EOGdg4Krw2gFMLsE20OT3s8cn3mTQLshFJZfPCsDkAPTR0dkvzv87+tc+obTZ3vBUV96+2VigVvyoZNubK9heMbc7SQz5HWnSXBuvt6/SSqkV9QKS7c3yTCn+4rB1fTLPkP3OHqBSw/1i449k/+PHo6ov+MXvhj01YTeTvTAMXr482ipM2rleX8+1SRtmP7q+AhoK9Jigcl4M2E2wFAiRGSSDRRtFcsIe1WY42oVnnjm4mY3dkT3smXMiFh2F9Szis5IQRvwKXYPOgT6uY0kqMQnvxXVYleY9M+piTIBURk/98iaNXKO/KyWbZ8dZefrs2cFE4vWCOOlHPVWrWCuuj3vD/zz9+eej+hl2gK9f8mchRN/EfYXePrE2nmF6uVcZPhg5zl2lgk6f25s38bWxW6t+BhQ1eQekOMV2UoMBvbgu7pvPCItrLWgqqrL2JvQCBZy5sBVevDhonfhK7CzXbxyC7eSe64MbK/I7sjj4Hp9zbg1KX+FGX3APed6rOOuHIujGz9ZvjP+lnQ4bwLnqLM8HbaMaOyFJ/xJXhXQCGu+9iRniQzZOLSy8T1dF5l+UENJD+PLn313+6rd/fnnz+vnlzu2bl+++e3T59ptvLnciIQ+SC1UJRJl+marRUUGANpqkL9r39HvczoiK27fvXj6nWtjvt8ewSmUa2ijfTVafYFN6CQ+MheDhpDJykkD+OjfSKf2xhJDFCQV1qI4LdaYptj3y1Dw8NTyFQUq5a7Wtm7NCJTwwEyYCZr4qCNBEAgdf+lErYTaXF324VgWPKuWGv0shTFC7GYtHUeC4eYebt4oopav0h1Zfk/QuyU4PztRMpX8YFCTQuXxO0C/Fjg1ZsZFy9+2XCLIZqnCV//g7HHdVX5cwWCki1GqQQjBd2kyHrbdRXgUw7kH0qDTgBnPHV1m1SU7yHhlYX7ldg5gmFO27ShVwfQJVov2UQ/fo0bcxwtwfhsck7aCO7Gf2P8VRfp0QjrIcmsWoQDXsJDlr5D9VXpI0rc9Th28pP3SKGQqdI/eTAHA0swQ6b97mWiMcQJCwwfSlUai0W4S+QEHpyHGg2YsVDUhfywyvsx2bTHdIffqK3oBKjn5IEjsDm7P0tmI0AVc2APeKBhKElwHQPc2zRv5/1zg0kLU2SBeUKTCzavccgP0GpTO1byaI2kAj+fwmFzGUq8Dz2owAGMJ6OIkNjhZFb4DUZFi0McnOHG2BolvXhFD1uoBLneHGmTe4VejlbMfcx7VPrTAn+Vu1wYDRakHBpgIwrBPULn7m77Ou5z6/ZCnQNanKD0muINbVznIerYaIlIfSFvClvaUm91wbSTHvoRpzq8vtu9Sp9Zm1moJoE0JhnCmuHXuEI2Lfxf4NPVfkRtCve73VS4Ov0C9jkydWs58lWf3c8+j6SlviF0rNpOpbqxHa/pBhe9CkMPJ91sFRRkkQFE3Y59XmS5NdBR7bup5pA1KrPQ30SuUjEADE4LxJPWaNC1JeUWF8HF/v0uPdOVyCk5wlwS+TsINBsSq5Z8F9f6gOq9gXoKA94YcgxqqbvDbgzkacmNhILzY5l8rMtZRqBcjRiqcjELw3bdiZimcwnGd9mm+IPfH5SZk70/C0DSbDYa/seQZMWZAoOJGKwCGQVFso2OMzuyZzZfF8USHcYGo+4x8lhDIJToIyBSUW26w/yHE7Jig+t4CHC/5Tofnmmy/oYdyDwakCFDmHo84lCcjM2bcTESkIY9CsL3dMVcCTsaRSTRlgrH/iHHiWk8RkrAAUyTJ6DtXDVXJM2M6220Q2Iw3WUxa7Nr/rmTqLkXid8dWKFC051/4EPGae76NHAZlZS8/7FQhuHyTfl6EREGTnh/U1IfR3zgmhCrJWvlkj7o3+TGKnrxPCMMIePDhaNYzlWFev41z9PQPU2joLCqyRiavxjQmCiQo2zuRTUJH3DEuA3rn1TJ99ppWs+uNqDaSPeTO2WSeSO6tggkH8WzvTfVPba7xgf68035zRgfI8e17reghWyEbi/rAn0MPTf7oxCmFRbczGEfeduC+2XNSO165bETvTJ/m566JN/0cJoXN/I5DXtW9s0ckE7rHEfGNNcH2cB2IdXsuZ5DoD6q63Nmd74lCHgNJG75zPrvTUVBAX25wrvawniZ9sMLUwjA0jrkcMtd5ELjw+x7noa00xH1G92rU3hzDG+wUJIUHWu8vrJ7+7/Nl//A+XF89/vty8+enyv/zpP7v86lc/Xm5N/YwN9vlzxWLu3QfFhM5UtSMCkg+hW1ZgBlrpXZQdN6g+lJg5WoIGG5ezCFNk5EFj4AgoSeJ4KBjJItHtEfwiSdhpOlDK9Lh82U+Xfqv0F1RMJNSsVSGsZPBg6/xbJeRvKZ4qhfqANTIijFGrnFgM16G4gElkkCLfb8OF2QzHOAmpFfZZfFU1PAf4Go/+bYN1FRyNgnBIUfkbDUqnmt/IIb8TFFvHnX6WBQ9ShQzwqTBFXn4BONeSsvfoTTgnDKp9b3w/VM3QHqBAtSKYZC9oZg14K5StSubZBUQ4BYTb6MeIiRO1NsOGGUSapL3zhaS5kfAeVaZoG7Q6RbWglTvQlqrdcY+hXSx5T2K3Q2Y/ihUJ+hN5hkHyTj1gGoiO0VjweVZdTd/hlZYRpJLPfdPh0FlP5lRGWKV0Ntc7swZnBLOHxx/nWZhUYGB8jgm4raaOqtv+1c9TZew8mxjiJVatzHUwbH8XlLBBWhE8wYaifVwHtMDIId9u9aQU0r6He87rICDn50G2VsnMHlu/lEmhVZ6zcxSFbtJ9O4m8Z88gTrWx0DDSl9ykktfxPHH6rGnAoHHyeV/XXoome5C1NiHJPMGJl4jEBSk/D5tWQAmVzyn3mVTxPkFCR+H2vkJbHx1IKqa9XLzGisHZAfJ9gZncdygso272ZO58NkAMQBIBrDq+nP9R5LQR0tad9XeloPZKXcP0RFFJTsLQkTxVvbyVvu8EYAZSNPG/fHV5+er1Ic/NPkrScO/+6PjdZ60GtncVf4rjvXWrCLEoez/zbvqamhh9DHLKPeIgWV/WoX28qmI2KbRdINS40Rd9X/a/IA7rqh/inhNwbJCyz8wkJvNp57+ePnuacyBSHPTdETko176hgvc8vc1UwwLYbM6slKgg6rduXn744ccCBKHIlrWi3TFg59/O+ONZJsgLUNtEvtTV2hYDKX+X68dm89zsC0pySG/gxhVxr/RfaQOtSgg+2U/I+0c1kQrI+vhMIvAhAX4Gclg9PtslPkcfwvWdQSEBGH1zWBWrsAmECCB6rkXWvde0nnzoLNfMmv1QVJzPNIA+V/eOg9MoMetubxa2jX9LOTMRtUfMQDy2b722DXYLSASMHHAQOteqiFZoeYasl9UknolVIdaYN6keQcelOO8Un4svwt7yXudRShVguvbWhWK6yl72TMAJZjt27ERGEjy4n3tmz5YuCm0POnLZU1bDs3cmee9zYw9ZSbKnXXBENpdggxUf3ifJw6h4fgY+kN/BzqJAzbqiPO0e/9pesr6psq9ilNnTiAau91w6pgn54Rsdno5v4L4Hikixxcblucy2JYbgPgfmBcDYedOW28gjW8UYg211ZfwMrFTvYQlVnvFsDp8lKwbwjX0Uv3bSxTgzHLTVghJWQvWdtrjwXE2cSQhN1ENv/Eox3UQlZ3XPW+BSIDNx32ZQ0tfN98t+K1MtAMRppqjP1SSb/eyYttDJR8WOzR87B9+e/j/AgPXYO+dXW3j4qrXAaP98libSYUUhEjhF3azFae6kdsDqs/FVKt9jw+mDub8jxnAU2/IjbB9ghvfJnmZkRthF6AWoqjrmF+tEoiwt3bhGcNnEVnDgvA/4mWwQW0JUcjbBPuKBsD/a1hDw+ReJynx6d3n55B8uf/6f/vfL82c/XT5//nD55//8Ty6/+dWvaP2rQMrH6FXlD4PRB44lMaR3kNDkYwJ1+jDuXu7cBT1ohTDCMuvhYtFYpBjrBS1WQULRicQ+5eXSPoLSJtBrD9PXXyaEipHk58oFr4cu82PevhvVru8hJSoB6YbDl/pSFPyKiJLklOrBNUTNK7L4RXGsZIgENSBpItAD3bEXZx5vnMaGxQc9zC9MNOZUPaxjJdk4Vctye01cXQ+FZEjISAg5pBoP0R+HpkMXsWfTZDhBcaTqW2HMQTgJcXggcFoiNa38tGk1ia/8aZzKyt6iUdKaWF8cdxWuXgcAoHpBcg6CQQJTNKTVYhN8AkiuR5pPA7AmIkVfy3FMAjq5bSu/yOG3EXjDtE99lQplpO9wAYiGRnqvyZ5KqVwD128zb6uz7Vth7/BvKRgezrOhTbVidIY4lYEBWcclESazSc5WpbAyq7PmXnHoHWsy1G5UuTrGVmCjOHr00LZ/xKYxr6/jI6AibHxG1rJzHEkSm2sqw21Fp/TvGlDoiEgbkyj0+cV4bo9KHVU1sc+PqnA/jz9HYDvHzvuGXw+td5Qy/o2D4PVQNSvK1ADsjFIbLLAOGumgjCCsUw608pfAahRIkk/2IuuSpviJG7i/pctgjLVL6ReanLRggq9PYLKqnY7P+/2isqQ4zQJrVVh1EuldHR1cAZOa1AJOfF4qCO86sDvAD0GtPcXrS2CtSMirrFeKKnuZ+41q5v2KG/C52GT7HHkWVoQTfB1D1DN09qCGclbsQ0rfoAjumQ4825IzAJU7n9lEk6b9qmaChqMK2QpaFYLpqWvSz1fPfufRRsAie6D0U75QlEyFKEPqO8fwCAxVfFyvJq9XXMEA/EyNSmV8QVB8x/o+W5UtgGgPsRSkvA8IdCiGRdzZryLGPDsVX3kmMmdMorQZCRQP4acGTanMbc9YeVBpl9fz7PniWUlvzFlatV9an0ItSQhXIT3b9QRv3357gGvM/uTZZ2+dRoEkgFSEzEro6J88A4IjnGKELr5CuiPcM7TdALmiRx1poy8+J8vn6qx+LlXABZCem/rVzhj1uRkIKyjF96Vya1N4fwMoBZ+OgHaUYa71AAJONNLuzVGVVxE+ElPnOJ6qI6ncjhWS301sMjbSFMf5ffYn75tg+tKeybo9gHloxVSr6Idv37F0tdB3J4Dx05OfLi9evjioxKonpto/UQpAcHv7ePY+aytxASxGCQxoicroq1e5ntDmYGecwAEDbD4Lm/AzScnh07r23BPPlzOgEAg2T7r/1U+VWRXGxBKpJIIT+ThiEGniE/ryGk1ifbbaA4HkgN0YpVGx+Rwrs+whzrA+xH1HMsR1J5nZiBW1HAj4pf+mfWgiamldePEivpN7j6+7XAouLgG0D/YM7kht5joFsdzr0idbhNjs2flFXsvZCKUf9cvvHsdepZVplTPBB0fPSN82MeS+SXrrZ8ouaEJ4J/HeAYQuKeQ6BEzc1wIgMvW49swanh1OjD12T9gLJyV5YyL2B/8vVTlxw4SLrKpR6RXE9ZnyfmlZudP+9tjU9frx+f7MHtPExmPIpYgz35z4UObFbEG0GvZMA4TyXL/9Ni1vzmBsoaSxucURATbXjj2kncu5WbxyLuzIQuJ9w3IbzT1VRpO+2c1j5NEAYmKuX5YQfnh9efbkHy5/+Rd/dnnx4ikm5fInf/Kryw/ffV9J4wSrOOL+2TpFcCboHs33JBIxaKWNkhQyjzCVQf5b4tOEsA3lSQhXAWEDis5jkPi5QYgBlhm6RjeLp8LZScWURTLAjuz9SuydT9XKkV9WouK4p/boQlZ9lEDDHpIGqDh6MnK+n6TIZG5CGG5CE6sannLA01u2eV7+bjV3mqjG0YbyCE2sYiomLgmcN5qivTjX5FWEJM5ldJYYjttVNMUBcqHpM1Ms45iHBE1MoYghU1NkJKkoHYIesSoUHj00C8Sy1spCz7CRuEiHjbGZcAZJhj2cuT/lmBM4Vybf52eFMajTxGpYuwx2Xv9VApFVJE0MTBgTNLN7rbwueBXFspokWgtdxoR/D2NNxe334/5xkNwDVewITezLgMgET2dzvOD0P0dyl7lTEypaBTUBLDRb/rx+3VmGBJY57FQ7N1gd4QUqHiRjq0RqWDirDdp73aULFN3K3l6S0gqhf4oCt0ouYt4G5zq/0qNMkPl+1nF9jbyG9RNsuAaIGNOpcO5ZO68q1zsBiDP6qtE1oTAoOypsJIQb7SDKyblQCdAGd+xHHMOSE6tvUtRC8d5oBWkfqV6cxiYYSKoia3+bAXuSxgVIIrrpzzj1aPDeAg46cFFyfteKin0UBBleT5LNJYQB5iLm1H1nYMDzZb+0r5devFYWDMKtFvDvUl5u53UmsLHacVZXVUiBJJPFigN9OmZOHUHvgg5+l4Sye/Vabcn9jc7NdR52aiANdkdkORWmBHijatLXfZrbVlXU0cVz9kxG26/Hfo9yaRx8Z4emWjyFRFkNQXlXTWZN+DnJQAKN+7uPiE2VXpQZUxEn+xzqfcCFe3dLz3ZmnYh6KEZV5zXwjZ0BcT713sTmU7HYDLic181A03YYVMVfZVZr7b3+kLU9g3qpzNCPRcLvzwQcxy6wv4b9Iooe1bvRpK14GXRHKGLUPcVZIlIxIR5tdfbw9n1bNQoY8n0qL/FrS5DOioz8HDowlVRe4xk14Of9k4yMEsjPrfSq/qw6ZYKuE0VS4RurmlYZWLcz9SwVrPv301/MtQs8+ln8jW3hWo5kdEPH9X3e+3kWX/Y6SckYA4ci5fqA2CQChIJ/3j/756BBkqwt8SG5vgW1cwkie5K1w3ZU7K970vmi2M5WFTvqhYTPXu5jLl5GHBHDVXXcYJlkxb6ww1aseumMTD431VzO3ATVjsrwkSiXvUXSSBDbOK4MGkcjpaKxwe7uQRk5SUJXedIGxf6ONRGg48ReOgL+JQE82/iG7aEAr6c5xwHntsc9z2mvABhc/xt7SODAGbEmjKxNAn0SxgF3nOf0fS72jFDK2ix4PfaGWIrkRZaA/iugzqq47Df+zeer2pzEdPRFY820AmycjgAnyRNr7v0Ra6D/AXNBaq/7mv1rv3F7xWHWVcRNP8PzwW545tlb2CT3qTG9PtLn6fUkjrT9YYrq+kXtmrRKASx9A3vqnBCTXOPvAgQtjj37fdZeFovv7XVgz9ObjRjV+q7ZIwJt5z3WYtRVBdUEmdfy/AR2C6B/WZXnmVvtzPlWnXQKxMTkzgz1HJzXQTDvvEbGrtEt2BgMY5T4l+0BnqeFqPoRQNNfWCH89Pbl5emT/3H567/8i8ubNyAXNy4/fPft5ZuHD4oy5kao3oG4Ekx0Tn1pbQjN3C3KF0pUE0HSyCSRy64/jtKGclzQkY1m0Ik5LFwDi0wq81KkVbmRMDo6woyCQC7786dQdH748ccNYC4PPDRTs/LxwKFrgpKFTjbUR4TI/qsYqgxGrYFlkbnm0s1WFQliUpXJc1Wx1apSIYNeHwN2W9Hy/g5pvyVTCYzOKpKhGm2+0Kp3vIZrj8jI5n5dg8INKR/1IuXhmzeyLgSIrXicxBa+UMT6nIQw4wgIwBbkxRAv0OF2jnmGcyBs2FIVug7n5EhqWpw5BjO0zPb/3b7Tpn5Q/zz/0VZNtnkeqLoiH0+SQUDBAGtFcTLYeYnxFQXBETZYdCRE+3XkoV8T3jyT9ccRwEb9dPsi9FZ7LBbAhso5iXhe7wE9krSI7ChSVOoQzrkql1QfSqfKvJgFlLwH+wkKGsH0D+mXbWU3fWk45ndtEE7vxoQf0odlxfjU45HgciAKz+XJk58mBNWBxaUzmfy1tfeoFK7iUkdcxTCCd54Pz4xr+PC+CQTBupTEGq8lP5sVeYAqBedHEWwFx71v0BKlvLNy6wQsTOylThmgxRhv0LRo6hkBpPndGYAEM7/+9a+PwdQkhfYt0d8F7U6En3UREVXoRWPM9SVYmdPhmR5y+pdLEdMJMJUiWSlwXk/ww5dVde0Mnxt62tYk/VoLynEQOAppZkfifRpx8fZde6jqLPsM/P/anKtg0YFyngCbBj8VzDgS1NHs2NNW6LwPk8NzEKVdtF8lA7CZ+YnozeifsR8zCk1iOqMzYj/Ymyj8VYWQ86cKovNkDXL4d6q+ccylnFoR5verNExiiZ17uYSsPb6RLl9FUGELgCiSV0W0rOoZ8J+DfqqOBBDchwyAJJQL0gkC7t0hEHTeaasz2kPVpgvS3byAT5XWSK/3m4NmyTmz6mBC6HktqFObmb6W0ZdDNV11gmDTPrq8/sw+GOOFZ817iLZffVOZFqGJnhQP7ZGxZ8iEy17zA2hYsmkCyyP3vWurWh2UVicQlz27oMwE0mSXfaRowhlMsTLiMxJ0NbHivEi34jr4XKvg/I4BF3/jJwjYEozduXOMHiFIZz1VOTwH/mc0X2Ahcv0bDRNgZhUPn18+s8avNvD0//wv19ERBQXvWqEsvZ3f5Znhl/mZCV5sx94Pyif/Zo+47gaO2TMf2iKhSB17Nee+PPb2W8bnjd0yMNi9IHiVfWlrwgLO9AqvXcNKBq/jd02cAricxnYY5H+9/3Idq1RLQyaxDVi1WYMCf2VzTcn9pBjLGia2WwUolfrNvlVo5ABv1yOevbAWA0GS9K0zmogKlrN9Z0MFfRO3nBlSSzTd60dlZ0DHWb2a93SfJpFG7Xejb2RkSD/NPn31KmuIbVGBk/tKa8fHzn0lKbeqyzoCcOAPTdSws9hRzm/iss0Dzdl79y5Fju61sXdUpl9V38Q8gNg0NAL0eOY2HorrCIsKv/jpU85SRl8oaLi2isQ7U6E9QITRnnlfK/WCiNoBvi/NmDggdvMElFlRN76wkJTndrlEXIdnd6ZpqxdwjlEEagWdBbjKpOtYOX2oQHIA3NkZfnamDcd/Lp5O1dbCzIT63A/8LMWigb6+hyD02U+wbuc/3Bf2i5jimjAWUAi4/0soo5/fvUqF8L/8JaIyJISXy3ffPro8uH8vzpuKwf37D9MbePMWSOeU2eJ0KE+3Cle6KAkilbB7l88ZZj+HP944tCBVEzFUydZH12vg1IoWG5fNXYGLol44VYMUFuFICJmf9O23l++/+26VkfaO8Tkvow5IoHY3iQWJFBWmM3oSpVEV9ZbAJevOINFW7hxlwLWmh2ol2iDgbAD6KDeou861PYkaG66lzqjO0q8GTTem7FcKUqsA7cu4Gtf7QeBa8WB2TKtfec8J0iRIi9T56FE3LukZZCMlAB3FMp/t+IPdLwEyFScNxSEJfcG4l/pmab5rU0pgHFoqXe0nzYGYUijrF7GO1zQUt6+K606/BcPWjwHXDUhaxdqarf+TpARaGQqhPo9j3EP6o+yBK3KeqvN6lOIoSUBTYaFiUFRfpD6vYD/IFAAAIABJREFUT5W7gYLG38BQ53QcxM3BJFEzUI9BHNc/ScMa26UJpQKxQ3tGgQ2aQpeYI2R/s4asV4CG9aVw/U04O4TYgMrEltceAcB9VChvXP7w5KegxKyHNEkr8D7H8z5s5YWqYqXL2afXhLDqcvY4Hpt34b5BlnNCNVgsR6mg3c9JbjdMOhVe0MJROaUhfl299r5sgm8gwxrRM9SKgE4p+2l0JZNjgw9+R6fPOWKv7zBeQQQd36lZXRpHK0RXerTjKaQM6RR5PQk1rxWR5h6PwGH0IB2giLTJlkGkzlB1NNavSVGRdsdKKAIQ9sFAF4S+2Feqe9axXWcHhvWxvaxDLoJYKrZBeQOfhrCCQz0L/d7x3OkVHXWnFOYqpB6Jk2qqc3TpqdiA9/aargLtnNX5DPzDl1+1m02AUZ3diJUkttiU9kH1Hq5AhefXYO9rRy8g5f0cgXy7JS6MYRHo0LEeQcZsoIE8wVlR+QqXmPQc4BFzyaZoXKbBu4P6nMAXOqjUtVXwC5Z2zqM9XPZzJ/mY/fC9rOobYNd+NMA41PNO89UEFT1j2nT+NtAJ3TMzMHeNoz0KlpwDuvPoFpF9gxvBkfO5tZKQ57RkyffVlpyTKIMwK2/ppVxVI2tP4rtqFW9nBYPPzh6ncsT5p6d4vX4J8JSeX1Ki7z4nX+f9KAgnBS4+ZADROXiz0nWu+teedtZnKM8HI2czQCeMZgKsvcwzWptEwcHLWjS6D2jnKSOk+98+b+OJ2mG0FEpTJK6JYuhYI4kRTlUhK5/npJfd+EUCPnbWGWAT6Au4t0pOfONpOLv210qusZR7w8+IH1yVPYniSY/B53GCSY+Yq/TzxoyeCamGSVYUC5LeSCVuCT1ggHvfZB+fwxlzbc9/s05S9E18ZLj4PnmG+8xzkuJeT2w5wbYjaR4Ly+ry+Wy7lu5/3kfGlWfe8STxR5ujbdXRM21Fn8Qta3XydV6bZ+P8/sYw2iDiC/5fpoP7QRG8A9RWqPCUOLk2PEfjk8xezh5tn7hAsUmXQKVjXQqoFBy10NBCRJkV7iuo75w37pc1qYJ4+8Q5j6zBmU7tffD+AYoWJ+dZLE+IXT2NhTDGlCKfGGDAnM/eeJXr85z4OtaAn3NdJp/2PiZZHhhSrYgrAGy+wL2ERTCKq4W1X5QQXt6/vjz/CZXR/3R5/YqS/uXy+BE3fu/yfv0yKIvSF8jYiWipxIBVaIMqYJQtqUDdpLL28PLwEWIZziFsUtggqaqD4QpP+Shzld5/SK+QhxeHB5Kfptg1jrpAVrBSch0vX/np+pNWEkBVGAXBgRFVKKpSDr69cThbExH+H9Tr2KB7L5IGnj4oDcFBkOcNa6ZqlEpQSuINWkgaSYL4mwfDLCvn87WvcBW1+vrrQV6AJO2K6+CzcWAgQwdd8RiNcTWJ5+TZ7zZpKF1HmpJJ7nHI4IM/fpyEOU3mUR6rGAgbSeEYD7TOXaenImERpBsbcF++PYcta3bM06lsbuhjo4dageM1bu724lHtYw5Sk7ZQwCY7n/sCLedZETjmObWhudLz71NhTN9RmvPbryi91IpeDtC44OzHJLCvXuVziqYh392+Kg1SgsL1MbQi0/Pw9fosej1QvNADoPsxuuQOqHTRS64hAdUUXNOjhmP45mGvdz+vaE8pTfZXJbHHiYeq3X0PMAM1G1pr16UONajnmqpVWDs7VBNCQYtSRgCD7m8YcRHoquRWhj90w6mb1kE0IC/6O2GfBO4fw6mn78DGac8zzywo7JBYK4PXRNMgqH2WCYKU0R9SrTMM5WRCKgVbSrUzEOAZJKE+Bd4GiT4/Ez+DGkULWEsDuQS229/21Zm8aoPOAYNosVVCrvM4m0NO2UPOwQtVa5QlEcJSuJDXru06C87wjO7e66gIzkWS39M4EIdJNwFlJIGJR6kkpWpfg1QrO15vQYICWl2nq8BRKVmv8kwINLmvoKkD4mpLaxNrC6ucyoVQSTdBAzRz7x9rh429UaS+lReqCFD8UC/9mHtE/IZ9x/dboUX8qjQwKwxcfxKJ9EtPqp+qzKqkEauZn7FaxeuTbIUO2fsHxbeHFHsMi4XXF5zo3sPHRbQjSUmDdvsguZ77D6ryiI1NMIathc4zefJWTtmF13PUvTz7iEjShlmbTJm8JCBb4Mknp4dsIiaekSRpsUX9zDNF8gjmliQITBwA5YnyxXXyfQN+g8ZQz6amq009U63Yiwn0VqU4wCxHoEwEgp9LD+3z614VKA2VeorLWfd37+JrTCyknfIzk0SfrUOvrY6kR2wUsPReOxZrPX6uN9cqIp/AbCrIBZTby1smhYJpV8pdztKSLauu9ilfge5S9TiPBo5Vr8U+VjG7IVffl22CiNGHd5yN2wcDJfZlM0nZg4AJXDdf3HurGJckxBVY6+xZfIA2qC0EV6Euk/kmoe01tJfXYPsAUxaAu96JYzYf0dckeF+lr7a/vZCCACbMR7B+6iu1SmfgbxWT3w2j5uPH+EABWk6Tz4o1p3JmoK+P4D3dD7bG8AzYz7wnc/wOZeK0SzTIN+E3zjK5D1PsJGRzrvpIT2QtA/Ct3zeFkEePSq1fv7Z2yGvK60d5DJPlRJ+1B/HYO/s575ee8NFvtecmIlxb9vhEp3KW68gaIsxOes/x3WPrcJ3GGSnuzHZ8vReOpHKVWdbG9248PEB/PYHnhPCcFMXGnVhlAvcmUSaE7B+rr3n9qpE8Q+4buydgJYDP91mHxCmj3Cap2+eFPbA5h7ErOx+x5yfxvySrUuRXmTW+zZ5fDyx7jutI3AkTZYC30wyMQdJOAiCxtgB8mIwy4yT3okniOVE/gLVfUiFk7MSrn393+cv//J8uL18+xe1cvn30ICg6B4tewXv3HnxRISQZbGWiPUkpEYe2wIDKby7fpG/g5uXTjSZI6S/8/DmBAzcPZYfAMgj76HHSglhMHmQTQnoNkUN+l02pqIRcY51bFMDmaBIA4vRTZSsCxmebuPE7Z551hionoGiAHuQ5/YFk6VUgzSiFW7ejEhnqJX1Wmb944/Ltt48TqLxOArLNc5J9NjgLAnOn81LYTEmspmxapukV2WPzdGDzRCtGx+oA2v5uGRxd34wRGF3VakQDkSpxdnMULYvxpveAofQEl6/fJBmkDH9OanKg51R6HUNwpQQR/C+QYYPnxH2u9DRfKr5lViKV3ym5cVBb1ZygzmFzrj1tCcBGhxNB1QglqV+fm9Xlo+8oCUKvqz1JRZZKaStiz/tk/ZdEiqRyGRF+yIw70J8bh5ogTvI45BnK3v43E93QgZfcm6yeHZ+HVh486+PsssOZ/pGE0EpuE1LGl7zOM4z8/sZwmAAE7Z3qYvsk2mehYyGAPRIhZ1GO9qDt776uSAt7nbCioy4q/hOkabS9ULI3sqRJnfMfO/akfbBt4n769Fkq+CSF3SulkenQFNVIr8a9e9mPOnk3O8trUHWeqyaIEMdwShAFPPh9f6aTPgd2BkqleW8zqm67IJT3wD7xU0UqpJLkHK/HhXtLQLeh1jx39q+op3vQBMU9Us9oslWU0v6c7JUFTmwy7CX3JgAUUEIJbECB9eZ6bkxG+ayIH41qynvpPJJwLEk9I6Jch3/8eRxfzkCFXbCLwwYOFdsMc5/tgi7UHo17SX6gRCc4+swcr2+TFGI/kxC+Kx0+Ac1YCKxtE8LOaWyrgs4cVc/2d9VBrj/oxtSE0zvd55N13Iwt/v8cuJukGOwH/R2NMmu2QNUAlPfDP4Z2tFm6BRNRt33TGY9TtXaMztEDA6smytvGQ30OLEiv07E7vywh7Jls9cE+EmlrUpi7X76kjCrg8UVCuHYB0W/WxWBCn2Xi7Fok0Z6tNuiJ/Z/ib31qxR+sfLjX854TJXB/Jcmcz/6fJoSyC+azTUyTkC2AS9K0SiZ7hkCOa/XZmuQGMIuScoHg+MBV72oXr72qJus506rLLtmQTcD9YGd5r6MPK0yeXg9/W9H0WvjdVjy6RhGw2wgl/LTAd9oZNuNSYBdGCQFWAvrbpWK7vlbCBAzYY00I256An6tOAqyCxkqxZaGxOxv2y7nJZZNc21/Ogf95r7ie3R9N/ji/CpN4FrH1vFaqZ2nrZWGl53Vsh8SAB3uj7C17JbNWSyRM9ik09FztrE9Ui+tRSfQM2jXmqi7EuWKk7c1+d27gKrVes+BmEvsBCkko1qtrohffR9V6dinnKxodjrjpGgmQxgYN+BCcc/1M2L+o7C82ce8bn7DPiLvPICzX0eHy3fPG3xHwygit+s2ocM83HeDpQKn4/a8SQhMzz05i1J1xEyDPoT46Se/Ooc/xnBC6r0y6tGdf2xMTqGtLWAXvAtgt3rTXT1slY8DnL3AhizBnKDFrx5PAxlFVVdsmQMs9s59NMGUQcZ3cj4Iy3E/6H5dUcr382/jANfMsWJkVbPXMeaZyvkbBzx5epZZzXGCy/u8XVAjps3p3efPz7y+//c//8fLi+dPLjc8fLo++YbA6kvs3LndugcQRhCN1zTywKTwyFHnZPgcTatjN0PNAJR+eVEabsFA8I1BgoUkIOQiRv37TBvcaoNKU+DkJYZOXKqYlIDxmh1VlU0eQBYRPvWpRKDUJ/q/UIt6Lz0EVicHoDGNvglXqkRvyGviMBrmqV6tPRdE6o6Sz+Hivg1q20nara60GFQ38cHn8+Lsg2wwi5iDylUD7LuXmvv4wnidevJvfSkrRZGfO8S4b1HcVoj/mEPHTOKbJhXuP2fxU0YJMvIqT4D7am9jN1Xf+HPW/KH8e9K4mfVHe24YODWpKnwR1R9VugWxELkAWXzMguQcsIxtGy7U65kbn3yawcVrSw7Zm9vMcaxZhmVWuRz27KpcWGfW+eL7sm8MALZjS2cc5LegVODgPmo+jW8IYwzuKZQPIipJ8ESwNpeOaqR6w50WckqjE+befhiCbBJ0vftakHGn4B/kbNJjgmX3T3+tBL6LdBB8DD0VWFCkNyK9fpyrUfsJy96W4pNo/GjCvcY4dlOwOp0dBrXP3DJidrch9ACRwrTgSgnqS1tLzqGQ8zD0/+emnJLEMKyZBYO1dg6BfkT+vFDiBAIljAlwrrwvQpEb+sYRQg2+Fz/PuUGrFWXT2VR9upSR7YeIPSVYXlNqLwnupEqc6o2iryaB9CFH429Bs7sGEzGea/sCtvw46z9HB1BPj0GFxbY4O4OyQcFjZ6fNvr0KD6J6rJsCV4Gf9o057SsBv3mo2YuJgpcmq1PixV2VWxLBWrQ41MaIhVMYaTLCvut9afYOWk5629+8vj799HNuCmiV2QyfJ/sAGJzhddY3rUBE4Z4IKW2jX/ZwzGipoZ2LHPnUwvXbPgDjrvYqfdLAswL6OfXai85eeh53F3xWBK7JbVWgcfPtrG1TxxZpg37mWMBoOEEpqPT3vJN/rSeT5nZgRXX+BvmtCWPs1UOoku28wHx8xQCMg4CiUScTTF9Q5pvTFp7eXlov1RyXYmB/POp0ADP2RAb3iSgRV6ZVcv6KBDu/DuTpYDpx5xgpM6dX1Pgfi54qbtkh77XUlIBx4JZjX1oP23yZgnZ9zf54rHKyBgKdJX5P3twcQzLmWVpwkcEEc16pKbYCK+Wbpu62GF+nHlvAcWA/WxsC/26fP0/tIUExiNTAme/BzqfVoM3AN2FRAdAEgKtI8R/e8Imu3bjAbtXa1gEIZK+xLEw5nSMIuAahbCahjOhCZmnBHqI5U2pJgVq0613ZiXhzVw6nEGgckAVHZ9wTGyIThuk1onMkIUMhnn3tgkxCu380qowk416EqLu+Xqj+Dyd8RR3YkzLXK3h0n9T7J8tbd85kYc0CBttrqixTxJATbE62uFrRpQePtWEh3jxmW2ATYBKnqvH0b9htVJ+6LtQIU4/dNEgQEtEOpgn0lEmNSpKLuFxTkU/VUGykI4+9pv+L/HB+2Cjg/C9jAQHN9yUaPYNf1FWdhJPapqqD6wANQm0K3LIKAkaM5Jo5em5EFiHOi+j9LCAvGojlR5oZninUyYZPuSRWQ51JwpOPtUmEdGym/49zF7XXBXO7V17mG2iWeU6rTo98DshO7oBfAc2EdGJkiGKj2SPw1QP5pZJB9tfzMz1GsSTDXaivXZmIXqu/akM5Ai8DAkTRPdZnnFNvzi8ZOXAiW31/e/vyHy2//4v/o2IlPHy6PHt5PEEof4V2GuKJO+QlE6XJ5+47xBl+KyqQKxyIFpa2oTKoRDiBfANQEsDK9XGCycMRDpmhkJt1B4t+UkzyahH0rX3PyPdBsriCEym0j4EFQnbESpTm9fPkis24wGhhXaHkkOnwOwTTXQQBDRVDj0J6U8xylJq1V+nl9UNJ4r1bIatyKHlHe7ub78YcfLw8ePjgQcr4HPSCCABNQiaEPhfXWMXMr/X/rT7Pa4xD2VoE6esEAOoHhkE02LMgGNC0VxHAcoaRNKIb3T1/Vg/sdYD+HZ5IWRcdRauxbcAPzQUcCOadtkNJAvMqUDkgliCtS/uZIWHK4lTGfZDdGibcjoYjxtVn8Y1UIRZ/Ty7jEP8/wkNG/2Qb8PNsGk1nDfakYSIM9lV2uVYRMh6Yj4t+qfV4dT6nPovpRQZXXrcrbPu9Yz0mgn7ng7GXpozoajEjoflNd432ZaYPxffr051LCZuT4W2Ecbq30Qmi2IKxITH8XmgsUGZUVRRoVBeralEJRukrVT9kzpfEUGSPYJ7mwXyzn4+PHGDkpTyJ+Rb5vXr55+E3WXaoNn136eftu3bs5S2+wDVRX7l2+XbXaoCuJy0cawSv2cFBGl1gG9FgjO+vAa0DqFFNIL/Ros9K/oADFiK/PUocY5PwEeFgRlMoTKpIAwwCBo9odsZCqjTUQ57pKAQ56OefK3uKLvc/7RoVye5z7sDIjcIGjaMAGrbKO59q7NNXEgFvvO0LkZoOkVu+cCVp6H2cN2mLvk/cEFa8qpFTQgAeADgbAR/W0QW0VPZv8c35ICLHZ33/3Q1gP7GFnznKdgHvsRexSAcDOiLx9qwhukspVIw2MQxMaPTkiTdBhs0YFVQxwE0Dfuxvbxb1k7uwqTwEelpSfK1ypeg/gsCpgIMD3W4mpyun7rHkTYBJYAguHhBs4dvxM1R+fPX2W9RcNFy0WZf/wsc8odMxVpEsbhdp4ZVrkuS0Yj6gMVdFQyareye/GlqxSlUAlc25Ln8TecwaowtpDmKR5CrOCbI7MCCgCJT999lX1y32u+h1xCCiojN5hTuWov/zcuYzs4yd/+EPoeiQ79LDnuW92nnRPrrXv9zDKlyoBm7yE7nlSsAwYsCpT7NeEXM4AgUk/dsnEzkof9ovrOKq0p3m0+i/tPdcqo8Rq0+9///vcM1+OJmmw2SoLCda5Qmgbgv1B0scSz+BLt8f4fUU4CngwMoVeLkTAPiXYxA4HlLt/PywLaaKH753QHcDKpw8fD1pZAt61y/DMBI0Cls/ntpWnPbfsi7aLtFIKiBMbBgX945VtU0Dj2orQ8/MhgH4Bqs7VzN5ZUs0YGF4HoFk/XK2BjGoAVPlAkEsFrr7IgF2Ql+vDJvGM2HcZSbFebZ4Hzwkfk3lzUyRvn1Vp9NFewC4fLQ+fL9+ik/HwYWJZfkYCJwCC3+IMWyXi59oHxV54bYJ66JYDXgRxVRnFTnacEdoa7QFO8otg0Hp/oSFyP449MXhnM+AbYmPGXvL8sM58P4na5jvyN+c9lbUbN6Iqy+xBafLxM5ufJ+CZQsueJ3uS9w0bY2J/Ee5ZcSAfdpqVHWBzvlJbl/edCE788IARNm0YNinKNEapvZtS+UkhVzbNF5TRxW28P58VlVFYTBNL4r3Yq+wlngXjTSIYtWvn96zumUwFzBqlV19qO4t+9zgnA9ms5Mp2AOQExJb1wuudn87/AxgQDyTG+CMVQt4nX6ugdiRUC1eCAkUju/bJj4gVVnjK81isn8Tf2GU+wdd79v/pCiEJ4ad3lzfP/hCV0VcbO3H/XqV8723MAL2Bny8kegQRkykfnaRkFxDPO5cHzFqhKpeS89R/MOQcirudWfPqZQdzg/oGlZsR0iBi2Kgk/PDjDyvhd/MURbhWU7pGo1kuiYlC43pDMOpRzwp3v46WDfTzzz0kGCSSP4IJDBGOiU2EA+3g7TaZuslJKnHKJgcgrFYDEjQ/WGl2SeFRDl9PVQ53EhAOXGmsJIhs1CQlqxoWRaTPp1Wgrsv6IkE+3tTQEkw5GJ0Hn2qE3PPQJ2ogCJREI9hkVr2C1HwVsGoceN+isu0zwGlh0IKuhW6Z9HxrVIqPHHB+l9/Lpk5loqhng5jr3LgYyQRs7YELfXaBQPr/kNBX2GdDn3EaDaSvIyukluFwcAjpV1lwQyBlIjitt52/HrI+4yaLzjA7Gvf3s/LhrkO7DcCO9z3oUlVSdI1a26sIhhU5CYkmqOGKTyXShLB9KJ1PZXLP7CDWoo3y7alsL0H7VUyQUx2A0snszKmOstecQ9mex9Og3FUgLxOrYX923zaoavJ5HR3gdfs3WzXz3oZaW4UxaKjISPtyY9BGW+4MtyvKx55uMGKidJWXTxLwrsrBih9lqOuEahJUjRJjIMgex2nEtpwG0Yq08XOTygYy12rrmaoa9G7sBFUpnaNqMmB/w3zWF8Pg7RWysT4I8VTY0pcB8jcbxe8bsBpYcI1WHHo2WoXSWTi6pQrF7d0jYeR9dICKCUVWPv3a70uBH1JsAN2KT3t9CORb5bgKzVjhKMCBH2glnGTJajsBfioY6VMrhViqJ7aW35NSzt6pHRRsQwnY/XcVEeCMlLJcpWISIvZCEl/mwk4EpOsH4HQ9E2dKj0gyiyiSLB0tQ8jXXyjNMrZhtL/2vr+PuBV7WnaI+13HS6AD6Bh7PZGsJNWhnPeemAVaqk+BMP68/9hg2AqLgYgJITYkCe+odSaZvB8BcM7tgmoTXO6NJIh1T6vD+tGxd7ETqyKyVwwwVZsOs+ZdqzlhfKy3hn3hZ3lWvVfbHwL6vnsbH+C+6MiQPudUpJYU4Re0M7wPe8PrsYr49fmyOiVazz72PBx2dcwV9kTA5vWWeR4NpmVy8HtWkw1Ek9BuXBL2Jq0ezkzbPEg1DhSuKJW69lWbnHhvYw0cKcTnYxNkabCf6nvpdUMxl72xkRtTla1NI4FBLh8gq9W4+COQetZ3c3Gt5h3g+VgP6dtlXuGSbURwCFgdYM7nEuC2rQcQsEmH+zSxSSqITQb8d/1a+xYPvyjVlnMwMSxsp/GHfg9f0CSoLTgBnLaXsQ8mtQDubT94WvB1YJfJcuzNKOel0bdVJXGOFaHFNGkRmrJ7fX/Pg4G4NsUZx9wd4D+vSdV/7BzjpQDsi3myb9f77B4WlLN9x0Qg+2QaBew/vqxO5bPW736AVzC9TqI/PpsWEi5JRvg5z49YmPMr0Ga8xWea9Ouz8kwVLBoA71lhfbhPYrWzWJPAtmf8SIZXBeZ3HG1ijBJbt2TT95QSm4o9AO3AU9ZBESGr/bxGgNoKvyI49hQ7d5JnKVAtE4B/6wdSNFkMWN/S6m3uJ7Fx94XxnlXInDmuYwJAvLd9iYJjrKfV0nP8flA8dx55VhbHMjP6pElhe8t5f/qcLDKYF12ZKLMHe2Y+36O3+Rf1EH56e3n97Mnlb//mv0Rl9NaNT5e7t9s0eutojr51uQGam9ETdWhx/EFk36YSyGb57vsfkhC+lXaHqAfUmocPLo8ePR5yXCQG45k+holOGMzxMBgh8ad/+idHwAESzeE8BC7mPOydCarLLKEXz0PZiVNJNn2dK8XDisJolE47uiCIyuiOUCcZ61Bxgs5/i9Gj8vi6AzlT4YDO+ujRgtSKO3Q4bPtpzopcqW4dYw46q+mYo/epKLFUQowGn03gcDYYOdAbHfDzT5XWT4CwwC2VgBnVHip6cVotCJ0vQhTjhY9aW8S5fPeokg6NJhHjevmdzjpsOTtqnaOH8PoETUPRMS6gWyZNIIusAwFDhk2n760BXRv9pwg66Wurw+0ZaK9aK10dgm3Sz31hUM+osA26HBCC0Apb1AlE/GRJWRvuT/0wo6Fy7SnFg6g9/Tn7mfevVDKUmY5rwAHjdE2mMPgHhXZ7ROeQ65s67kEPas22Bv40+Fj6aY0jlOyqU2bkyAw7a2HSYg8IoAWUToAEEDfek2tOEPuJwL9VqqLfo+am4lEUOMn7oUZ3VeBKQDXl1iSxA0Ti+NdI3sb/9T2cRG84d2fk8gps9bNU87WakupNmq/tc20iyrVjF371qx871HrUcoCcDFa/f+/y7OnTfP+7778/6Kc4qIyWOM5+FdPs9zRpjOpqmANX5WJpcvYfBbkk6KAaNFoNCSHrgPFnrfmjsdaZW+EI+2HVat4LJFqHyfqzTwsWLJRSIXeN6KqcUZngM9mj2Cqq+DxDruHnn3/KvbMeAAacZ87H8+fPUqHxGjswutUM9kypNM5TfdAqGBSn589z5ngt55AzHtBhvdS8jjU0wFBIowFDAzCBgNhBZo3duHH56cmTBJ2g7gGuLp8DuME6oYWA++OzmqCyJzpkXhZCg4AKY0h/4Zk0IegIB/ZQKzwFD1vlq8Q695B5Wxt9ULp6Ky5nZytYkLmJp57hVMRXNbGnLYGNvm8AVJSnJzWec8c80AAhFbTA7nONJJX4FoGoJN2cudmr7j1okA2SXV/2Csk3tkhqkX3Oj8MEeJH1tDeF5/39999n3zhzMyOSyhU8+rZUYwxKfptg6DpCg/5MAvBUZVbpyMiQUUztE+fMtn9+Cnhr/7BCbi8MfpMtzyziKrO2pz3J5AAvxsfEl6yiz+eyv87PirWwIlBAdT49FfIGt91jtyK/f+41K0sB2mQTEUEYg0HWiz3HebBFRc0CbQHXx+eHaUS/8yp9CQJP6LxJK7+f2W/sxansav94GlC4TboM8vuYBiqelI9bhWviwDqElkbM8/ZdaKMyGXIWT2fDgBlrKxpXAAAgAElEQVS/xs8AtK3msh7sS/QQ8CfEGAleB7zKFKjNKnDLehl0ByRZD3uFz+4fwme1L52jx7XyGXwe+6UJ5dUXse8FYvJciLky6odk+FE+j/1YEcAmzQXLSw1swMy1EQsQM5aarc0KQDlhLCubSfIziob4EWYDsUxjMz4TphrPGVt8DAO/BUUYNcr2R7Me7MEnT56kusv3qUC2aowtK81etlJF9Qr4OqtQ+ijvR1Ej1Nr1MyL6Z/UnidsEUvQhSbhu3cqzx4dxHWnNoU8b+z/BnO619bmjeEwr2JITBY58Pc/Xc4XNZA2xMzkL0F5fvjyYVanYbmYi7yNL5mCYAASpqitV89w3OR0SfBfVZCt2fI7xofEQdpz7SbK2AkdGesyfCxBxrxkv9eHDhXF3jYXaCmVMqUBlvkdyBnOB9qnHjy9vVnFuPLb2uPUAW0G08q4/58xEmAeBq8WiJm9lvKztYfEFz/pc7UwVe1VQ3ltVdvaqDAb2jGBvgEwYGrHdrdCbwAoWtTL/Ir//yyqEn99d3j57cvmbv/7t5dXzp5cLPYQPejFBsQM9XRNCEj62ZHqeIjDRGYQ4+LsMywZ5YeDsJOBvpFrTw9MeI3qkmmWH+vOuDpcEgg3MzTKX7de/+U02Q5ODBupJoDbzTJVJ3pMAhoCDw+Di1QlVUdDqi6hCUMxxjIPkQYvdWAQWjq8oz83oSjngNSJSBsuiudxHA+drb2DoqB/bqyAinwRryYWN5hhTAmXRu6BkoT1dm/OpaBLoNfC+qn+J7CSwHrfYqpsJJ+/T3seKpeh0VKaUXpbq5ZJbg5EmODqBomhW6AxcHZXgvevsQOwIYjLIcxtWxDwB/GR/dbC+xutLEDABoxzK0Rd9He9f6uYO+VD+VNOm+MbPWAfRTkdzcK08H7nZzKdhH7KeOYxDSFnLONztZ0GIM0Jdpc2p6dpEnatqqR8H1TEYTSqDEAfEuJegz8Qw1CKG1d+BFoED7Hlpk3eTRhw3ht/eQLnrTboJEkpd+0Ql32Z+1e1OzeVFTyfgcetmqjV5r6GbQaiW3GpkVM7V0JeSS/9if5ffqQz0aMwTytGIiXT6fgbCpfJ0bVJ1osIV0MH5kV1DAg0c2t//j7+P0yzVuTQRpZXbh9YeIBH7ILgn6W2DwTyePbdzj0zs3vpfU0lMdaizqaRPRzhiAhYJ5rppq7jsbMLRRLOXoAztXGvPUoGUnjN6JmuLgee1v/vd746m/dBlN4eVPfL6dWcw3bpd+mifPe/XypzotFX3BK0nIQyrGNqPVknaA8dXn3EDr/5u6aW1l2VftJpW0ZAj4JmqaIau37mT90sP8pIszn0Sq9BkUQvGUU7ldOJYipUpnNG+249NrDfM3vtS5Vi6OE/0CCyH8n4tBmGPhghxxI3Wk6bt8bkYzLOHeR/2uPaMIIxA3ESZ3+V1aQVgMPELKGVU4G5c3n1YlXEU66LPFfxKW4G0yJNAmr1xVYKtsjL7vNSizSEkUX74oBX2BZ0GyoCXnCHXRrqg/oB7BFQiSWNdu4s7AiivUZTsfX1Y7PR9YgMqyBVaY+/Hj4/yV7CwgCrPhh44+5e+fdzRTyTogkw9Z53vGZbHRlGxH1NZD2h6FfXifPHF+jJuCsodyc0RvK6a0QT39j+agXckhKMTG2MYVGNT2KMEvAaRqkLql0Xm00e6gePnflzFTK4uYAJqh7hetRQaS0DVZy5qA2n2E4uPjkJAlcsq+x/eb15gg1qHY6c9BRr2G/ysFMzrHOMwTRhpQMxwB9E/+tE/53eePX+W9eE58tzwLVju0IqJZ2hJyCDtVue7Z8vosYfLNhMTa9Yz/eKrVmEj+YywXT5/HiWWKnt78Xkjq15XUUvVrMtGqz2fZkSqdBUQO87OWFWsS4C3CbdkPnb64FuRDWizMypobnzAcwfYTntDAvYmkiTZ2Cu+f4At841HpX6qklxPFIbXt5ukOZTaalUYP3Id+BFYaWXOtFIYCi00xIGGjZUrGMS+bZJeZg3rnVhkcbE98HweCUCT4YIfrDvJrDF0fOTaDpL40fd+Uh3mMwrWXgEO4yLPANcomBcQbSrN2rFzZd8Kob7mAD/mNwVmOBOcKYe+c+9cB0k2sQbPh3Wrwmm9N7aWtTGZSvV7VFh+JojrWT6fXd5Lu8baqg5NPOHQ+vjy0zrHj8lYnNI4MYJjO/g8n98BpAxQ54oVlrJVBdopzyz9podgW88d72n1WoD0DMoWDGkuwDX4jJ3bGQCWlp1Rpn9ZQnh5f3n3/KfLf/2rv7i8ePrT5dOHt5fvH1cEgJlWN8Lp+ccJYWh+mKtVJdKhtSGnjJ7IQcAImCwiPBEEvwIuUkbryEAYrzLYGBOSwivfd6qcStyvtsr7sRBsSAyd6FkCn2y29rB1eHxRChyXTqCVOBLNHhwcaNDUjx+OvjcMaa4xdLZrtcOH2wG2640Jkgwt81pl5PMIilQOO5fMPSBcBw8Xp2ximgBkgheOKDga9kNH6iE0MS0NoEbXipiIRCuI7VfwkBk02j/IZ0hD5DVB0OYUQvVzjt+QrRiqVaXs5ykNrlLx9ijyPvxuKmAncZcigHWAJnvlqENRbILOvUht4ne5D3o/LfHD0aYSY8AR4IF5bXdafTgQlzsdPZHA9lORTdVjuW+R1qDEo4OkYnDvfn6HKmfVZ5uwkcRJCbJZOT1HUzg9iwXEkW0+mb2lOBooxtwLN1xhiqnb4vjv3gnynMrHKII+VwIIrit7eAYk4McSGNYNJDIVy9F65f5n/yuLHoXb0Vug8pEQvn0z599KTalqG85O1XK9Us7ZbEWn4EXGXKwfwYQ9Cd6oIPYgKR5g0mTQ5N86iwAi60NQRCDJ+62bl//r7/7uMH68r4IvdRENMLi3rM9oPlbrSzdadXJUIZNfEgMNOu8V5JeE8OPHBJ44WGkrOs3syzlDfubrRaXtR9ORe3/K4oclIVVlIhk6caolOCZ/3vmf6xveEPr2AHXsSirJX/USBLBbuTZopeyKKeNyVjhPpVd+iLy6zwYBCmxZzk1m0RW0416yhxmH8/Dhqk1V6DMwVGhDX5i1m+OzRyvBNLT015ut+KFqmDwj+xj5f6qhAEtlEVQopeqdpdACCsoOuHWrfdAi3AmMcJoTBAibAHEx6NeKXm30TBLqUcfsGbPyl2cbBeJPSUYIFPnZUXVNhb+MEnq9CEaoZMc+3eAcdHQA597kuInwlC2l4+3+BZkS9G6Wp330oSsz5gBQIP1YrXh/OZd1NLAL9wTQRV8xrRCtrLDu7XcnwSrY1DE+FZnKcxi7gOTz+bPn2fsByx4wy7P+ls+UUnvs47t3sj6pRKUaXpGwsBhu3ig4NopkfOqqQPgr9w97ySSd/WmAWrpwe+1oLaHfWHDMZ8b6nis3BnXnMQr6zoLRpQxrN1SbbmLQZElaln3NBVc729GWAG3YGZ0PhXIK6QEm79y5/PTzz9kbrCO2i2oS920yzBu2B57AF2G3VovsMeI8f9ET9a5AbejDEfhqywHXzmIFyNgz5fdQuOU1HfVSjQLjD9tQwooJbbZgkzOcTQhDEd2oqYyJWmwFy0jfZhLH8wmFcwrw+FjV3RuzlSuXkQ2KLm2Ws/FN1N2XGEZUDQGU9Y0LtOYeiFNC9a894jnFV1O5Q91+oOP5Z/ry9rGXcWMsKXjbZLijuASwmvR0/3MLoaJnvdqmkyB/4oPsd6u0xIzYLUCHUGinKg0ownMv5f5tK21n36BK/PrNVXuVYVEbXRvs2QlNkirZs2etgo2hxP05e5rraLzQCqK+UlBRsNTYMfoGG2GRtVomn9h2jA9+t0WNsou8Rt/bin9YSRt7wu+fgcz8/yj++A8SnoAbK9TwXmXAtE/UmEGfCmWe17BPpGuqisr12NPp2eBe+qezn88Vf6ukATIHDOLDbR0DsI2vXOtW+/mvLCuTYgGOxnOtTHPfgnaNpd5lr1hwCX3VeYwKHK1wYV8oTBwA5LzngwcVt5m4Jmcc//n/KiH8b3/928uzn59c3r95dfnVD49Tav5EAoHzOCWEUEbTpxXJ8VuhizL7LP12bJL0TNC8voGrVWRJktJDWh42BgKUP8gewyFX/SPAIeAFkReJPZSuJtBSVKn0uHPmzOsxCKVeNhgV/f1H1af0DbZfq5XJ0kt5GCRWMT4LgLsxzwF/Dx6bWVUrA5AKzfTgmeFjJB0TUEOE4avwBK8rsjsKRdotigZXIIKDW0qHwUH6B7wmqQdzAhjb9DpupgybnTU5Xz/XECO9WUqisPau8VqrdxxCkqgfvv8hIjw8m+cvnkcIx7EBx9/OlplnVJGV4E4QQJn0IF6jHimEoIMpv7/iPe0nqKAGwU8QoRmhVmOa3FW04WOuj/slKYrTe10qo/vLcRYaCOdbFSkqVaRS8p3Nw3NzUDz3aR+Wybyo2xEwLKgJ1h5jBlW25XychJVI116KcSmtQ/5IvuxDyNiXOkD2DXvTIL+Io83lVWMNvXeVwrTunEZLdB0WJKxi/PHT5ltNAKizhjrw2KDCIEFnGMCFIJU+2PtVrbP6xDMPxdnBsjN2CeRHh8l+11l8lRGa1EuZwailUo/SJ3S7e/cuvxt9h880gTCoMejifQikMq+UZzvHogBGHOecLr9jssH7QLnhve0l4DOCeG8ekI5Hp8u9QQcrnbtMhsx9XIKZwGW9WvxcVJcEr/3DHSxtpdQE+AhCUOcMyteh51SEoBHZZ0QgE4d1j6DnfhyCATRJcYJSx2+MMgSliO8HPac6EErsp1CyCBS5Jpxcx0JANWwFvAI0tVWhct7a8N/0l/c6UZXl51ZjYG9QHfLnTRJuXP70T/80AASAWXsfYYKU2RF7TAJ4717mybKGYTJELGIAn+NzUEumYkyFhESFhH+UJxP7LxLCJaY5P2t3MIDh2kCiEZnge7/61a/W69xKmP1vQfPv//GEEDCVNWVG4rv3b6uiulYAfUl7psu8aM9Y6YsGClZA62dYa2dBdtYrX0kIj4H27e3M/logEn8xcAi/INBQwMjxPOu5vHW7wmPv1v4QUTaAgiawTVbeHRQ9QZUG8H32rTgW4OC8sOZWDMIoOvVr5ZxG1bjgrWAOf7fyU8XO9ssXwLFHnlc7SoLzbAxB0mSSJrunLREFBRKMbR+LrtvXrRia11gq4VWB1aRBu3+mcGmDDCh5bdhImxnHXmQtFKSJlsKrVwE9yjTBDkCpfHkCT215uFbJtBEBFqB1wxiY+FJ6UNdXiP+KHaa/dhV+4wuSNQ6Z+wqfeVQZQ7e3r6k9ffVrpYA3aSgtzniniXH9MmucytEqIfHxYQaVTcY1+Fz8/wBKS4CSyCLqk2rmnSsYuRjHZxYBlBs3UuGMiJqlxY3ywrYkiRnDiOdjJYXzIBiu/c7+NRldRY6Ngh0MDXBgkn2/8cNjY6WvdwqTKSpMLwE/L0upfXIVUuP+Aravtz9xLgJXA0BaYOiuVDyEven1c6/2nh7g4qqHslRM1qwocm8mRazrude1zJDagKv+QWOX6IgAIJxmc3pWXROu1N7fMMxGabRiafXXeO9oRVFI8GsF21OP5Dk5DDB/Ak+N21ynMy287Q/vY7u5TnxvYs1RUwOorO3JOEUwSv/tesjqSTygqvFJkIYY1B5C1pvnKbtMoCoMlYEhAg0mjFYcWUPOgkBH/euXVNsAH2tH4azwej+LhJ+4xQQaoCwxF33As8+/ICF8f2EO4ZsXP1/+77/9m8uzn/9wefPq+eXH775tQvhHKoQkhNLbb6dh+HYQp9QjQAWC9BQVSGUifWN7GK/fBPWw8hKu9IuqQ4kgGChzM1Fvuk8wTIWrcwVFg4qUl86E0eeQK7Xfh1xRmEOJ83CULduGVoADHIpUo1HDx2bACctLdxyDkuNBhdazgmG2CblI9cvOKoyc7cRpgtb94x7CUq7k37ciF8e4IePSNwxYDw46ieoQtFKJmvzEOEsh4OAPGQxdjURlVLZSpqAp1RHzQKWSiuJxsDEi8K8xftBz2BMEjsrp8p7Z6EOurHYZ1BiYqGB17vMqatcqQ6oym8vS92wPjs43xuDN6zgVk6Og0yclzwNZGT2U9/wSWanjam9p5YNTLQAJ2h4Qxen8oCKFJpvKYIceNfTHHkHl2IPGTW7cQEl6nLPWWtUsVZrXSA1oT2ZRf/ZzqtcTUqJnkKCIPS5NxiDEXqig9M7vglo5QZ0gcKseWBWVMkZSYIKps+Vs8t7plziBFqxVFeeuI0d4X8AX1jIiIZtnZVKeZ4Qi5XpBeA/Ra56D69frK21Ux2d1l/1W0RpmFEI1vJM1avV6FIyNrtBo51lFvZce1ir+GjjjsNmvZ5oZ18mzowrIZ4G2JVla4IOtoV+R1/FeZ7SOe+f3VI/rDK8TRXmBctkIS9A3a1X09qC7LijREVrt49pJUjIbMmN56ClsPxbXCfWIZxlK9QP7dxqAC1zx2aK5pfh92PiXXmvpVO2RrKomFZr2s9k7x78TyEiDSlDUSoSJJc8XJWdZDyQvOK7vvv+u/dgLhrFbv/71b/J7otqdX1khI/Y7AF16xFKhrwKzXwb4nntsFdcaxJ1epDlTk2rp+aninfs5JspkEMbz5b0EzNhLAmbHWZpAC7affSgIwrUpwBVJ9ggSFaCpumfXnK/0IY+2nbMwAZRUk2ab4tvm8zi7AV4X6Ae0I0GbKvX5d5p8dhSFytD4NgNPEj8BHBN31s0WjvSPb/5iQTuTgfYb87syWPi3iQnPiMAE5sd3j7/L9wUTrMxQlcRWgMJL70tysTlprLWJm5TZAqEbPbLg/kwnlW51TiALENZPB1QdXTC+cjQwzqqV/Jyv2fbYwtP8t+zlU6W54FyHh6cCfFRUGw+lsue4hgFyqb7YerHArqrDnS0a9cUPHw51bP5d/9YWA+wewCL2ms/EpztCqAItAn1Vb4+vHK2XdYlP2XxUbqbzlFuBCfj75nVYNVEGn2jLed4y+49r4LwC+JlkpNJHVfz77/N7JgV8T1EXziP23XVkvaTeE1fg+zuSivPRRBT/hT1LeDJqnPbMPWLvllT6+PyNBuN9XG9+35+FdUa1dbGXz5Izbx+Z/eIknBijxETEeRmR0yC9TKP2rLN+fFmZzlli/NLsKN/PXl/1KLHOhrE/pv8b8GiqvaqEGtizj6WqGlPo+8/3xeefR240Wayia9ZtGhjsGWNF1tdzkkRlLQ+JwfCJ82XccwC201630lUfP/XUVWztpcuYqIF42u20hhxW3BE7ZaSxR62Ynq/NZE4glvXktWEEDOSpTS19EoVV7DhMDX24jBzpy6n8rnUndpt2mtFgjQM9xznrm2WYmPSkTioIRlzHmSBGpg+RZ0EMxffje+djTQiNdwNezu/DCuMz6XsW7LbKeKyfo6xOlWPsrDRV98iZoSRg908nhJ/fXz69f3V5/eLnyx/+4b9fnj99cnn1/OfL40cPY5huRAEyK32IyjCL8BJeepEZbijOA0TxHsOH4Ua/KkWHgHpqTiSF0E54IPQT8rtRQ3r+PAtHEFlkfFSV0fxCS0K91IMxoYiiOw1ErASJrCe7zs/LJyf46BBOApiq+RwozNAnK40gXVyLilk6Ig5WNusGtkaCf4csQf03pU6xSWMUVwlNL816IdgMGTgfVLTofJLXUOv6u7wm1UXWKAPvXw+N7/whDDn9mgmcR8Ms6lRDJ9qTzUxxdk3grDXr7PvjIFmD9HoumQxl4eGDUhk39yViLlN3svlcBcE422PYc41x1QqLwJjQSePgvTLeA5rSevgiNLAB6p0l1PmOfJ2rnaVfFAHmug3iE+Sun4DXmFDw/FS15PsY3Kh6pgm3CH6qgev5SlK8qnACnlTBRufawFEMDEaR9TKBidOmqoFQz/3KdOPcsgdvVFAkDszhriCyG7XC2nPOmLunuNHzZ5VMNgHGOUJ9wEEiHJF12bN35hzPHiCigcmt9trZB5AErnMu06e6kSOhmB30l2uvZgcX38le4aKlZIhu2ltqEsN9BhHaGBPWU/Xc9HKdhtrWWX86mrdFJHsu269gA36ocHfuJNDgMwAm8lkDS0y6lKinKgUii0PAXlChCGizaqRGvuDNzcvTp8+OmXgmTXwWP2cPm0BaYYDCHkXiUWQNfnkd+8KgvsFKA3lth6JATaTaMx00+TQzKwHJ9nUS5e3zUNbu3t2Q4waJgP4RW9gcy8x+HFgQOfeAaKP+nMSVpM07x7HVuKtir1Uqr9MeFoUgqGgIJpg00SPGe2AzSfCwWaGdnsA77oHnwftLv2b/tfokxZNEs7TlJFmh3gMY2UtF0FBaNXsl4iZRVy1C3c9rD1zodOsv5TpFcPM8NsfMvlMTRns69AusQQLV+TLRfz6POYvsT3vyuA6qhfqoOOV0WhRoePDwfvZCZ7RW6KjP+vrHIJkzqk3je47R4PVv3kDzQ6SrlVIDwoCoruN6QTmHnF3p1AaRsYWpXLZynGeXtaLHnz6WzpxNFWJ96bx/RI2gEN8BTHmV92jV/U6Sv9jgjx8vP3MOX7/O82bNVPFOBW6smgAeMCCWZPAz0G3uB3uILbQ6z5kOqyJspc9VGl4lJgE2bJfNdnW8UfzsRKZYB9aTirpJifSygDkZzfEooiFUxzlHxBGsm71bBHWCgDIQ0qNMHxgtJmvviE9YD7lgp8/JM8Xfod2O+oy9+/3vf5d75/vSoa2GcOCg+nIOMicWwRuq10uS0vJyu/GC/eg8H/abYAbPk/cLMAeNdEBSq+1t5WCfsa8DxsAyQmxvtOQAvDdvBRSm+k3Si83Pnp7dCT0PavGqM6rmyh5yr1q1Mz6yH54zylcCYOnPJ5qpQn5PUYmfIiafz3VitwviF3ASdCw4Vlo6645oYJSNL52BGjD1M/MiK6RTG1D1ed4LYMvA3OclvTMgNkn8gF2p5nm2rB2U9sSdZZsFUF1VvmIgjJy6E6CR88z+w94k+RpoxH3xe6wNe5B9LuDPvi0Q+/lIJmFccJ3YGMdDsaYmbArXnCnFPheTH9aBe64CfOdmSkkn9sm+W+IvAJvEfa0vfC7vz2dRpfI8Hz5+4MqZXcbz5P6gUvOcD1GZFSUEbqzS8zf7jMTPM2PFj7XElvB++leTde4VwEqQ6Lz/WfPzNQoYmCyaRAcoXotaRupszBi2Q1uTOPmbb3KeWDOBglTR1wpVdmIpsk3eO4aOa0TsyTgpwcSAb/9f8UUA7xQVTsCbOiphHTmmYn3E/3RCeLlWCP/73/23y5uXzy6f37+7PLhX4QBFZT5TFWSYKUqjNJyDVA7N4QDj2O9B73nw8PIhqpylE0InTf9eeldKmcuGW19E+LbZQE10uOFQITLeobOg8j4xAKUj89U1quiFQ8o5gCR7BmERuaFydfx++6TaB1JOvQO+eQipbsxhETiJOrlJzs3JbJbO2inFR1ltHgDXI2KJIVKRUsoo11DKGP0+7QdyU2isDF5FY0UQHAhemXxn8F1pQlYpUgXbUGSNJ5s1antrkLVHITLkm9UnjYfgrgFMqaxBjLbWOJ8DrR3yluRnvU0+R6uSvJZ1aUX2OpOlxr/N4+nhGtIkCqQYD3QzggsDt7PzdbZe3x/j24DP6maa4kevcg1FUILabeSI1dI4826tOicpl5MgJyAimUuCPBpdAtKN+YhRHSIXZU0Cnkka9/1aBdOJHntjTjmqfEuKbUTn+ShwpAFmX3s/SdRGxeoe26iN0aq9J4PX8zrwftwqZy2iBjm3FRLh30mujsbm9XCsyV9kjj1C31GeXyTDpwQ76ocUEceDcD85F1QaQlutgQ274MOHODeMa/pr9uy55sz/m1pp0PIFM1LAHK0Sp7Hqc1gEo0uYYKl2dq6Q4Igx3PYdSXtRoZHnda2Stc/QayWYlUri3zxrE0nuk9/lus5BYQGtVhNDu4FilhmdRUk9Dzhfnt21KldE/kgoRi1e2+5sEZLrBY1ixxcsacsUFTBYNTH3jNWOXdF+6UEmKgmG3r7Ns+K5JPi7dSuzVtmDOGPtTEReNos0lSYS6glFaTe4jtqpVgSyFpm3WNAvNjy2pjYkfeNHv0cFLyLHn56oKpBaeRekyxk5DWxHMS/AjwO5J0aS3r1TRUF7w7WaIPg+BIOhVQ0JV1VTR6VAFz//fLnKmKdnD784vybwlLUCCL1XYZNQSFMt7fxObbhjetJzfowBmahYVLvbd1i0usIEBkUZ2/Gm1C7/cH1VpywQx+fzTK9JSYEh+8i5rlTw11cMEJbA6UMBQd6X94vNmbCBwXDszxH0j2469WPWw6qEFP+oWC9I5TOs/uO/IhDmOhEYbUyCvVVWNThfYSANPExwNzaFQhL67KOCkXmdJMBl2nBPStx/EaCtFyjsh/WCs1cEcrKXtqe9VgGLUCmXwLd/82PiH/Z9R3e0J5/Yg/3Pc8GnEXeQiCdQX694evymfCuwxDXwHI/7XU92KMyj29fOFBAM0EKVfS0eUazOGC9pnJ3tF6B9Srv6FwHIUkYbD1hRs+8eOySzi7OS1p/QNduCYPXkHJznLN+nt66AewRTJuLGv7lHlRpZf/vYBcQEeAy6E+d9+HBoDRR86vlQ5CZJ5GZNE6PxGfp41cWrCt9WGEfhkHDmeqeqbnWdhJMzl9aR2WsqhLwnFENByIAepxFXAW9HlQwteqCh95y4B+VrVCTfvz8EVgKUrKrue0QwbslcGA9jJaT6dcS96Fh0X3FNMu8Sn63H9gyYaRtNPOIXp6bLMzr7TJl4qoHqm/RTFiykORoP4BMtPJlYc20CkoIeKoFyb2cbxJ7SXvF3BHy+qti6Vkn21j4SX6ioznomj+H2G/9hjoCdKaus8XLO/mZ/qoQaHzr2g32Ggs4m7NxnKu8UNhQEOhheVSn1GvHrYSutmuuZZz34Xdc7ZykCTp9+YQ/h53eXN89/uvzt3/zV5f2bl5e7N29c7t+h+tRScNYcML0AACAASURBVMwZVcFzQkhg++FTkkISwPR6PHgY9O7T5xuXN1uwHNxQRltmhSdPbxIPLNnxZrRl079CSQ4E8GHQ1tBQjhk+UCmrYKgCkZuRhcApcw016qDo7bnIa2PAmhzyO5FgRRnuE5zdbzrqAErDmqJTSUJEgvJtaDpXOmZnPtn4e1XWkzoStdPMP6sEPkYvcuI4jYmVuGHs5xB9O+io0jkrWHoki3mwmeu3BGp9hCbN/G2FLkHkSdkzxnszrESHLOUbNMfJradFgYE4fRVRT70peW0kdhm2Wol9ApxQtU6zIUHzMZZ1alRNCHbvhWIXowX95VVFAoKqiYaMmkdiwHpSQeM9RPoclMvrQ3G51YSC9Uq1OP1cL3JtpRHXifGV58z+HLW2Druzj0TEEhBbYRnClgTkzu0EnSRLXyjTvq0hON97JMvtW1kSxT3r7LhYjAb/Zr/UKLU3q/Wha39s0P8pgnI2oiqIstwoduwUnmMc+c0CEjjxQ8jn1s3IfXM9rE0RyL4/Z5DePPcOfysAkArNgwnYMNw9NOX29OjY2m/WyquBnomFagt5vlNf01mdETepTUn8nj+7PPnDkzg3RpiA5HIvnMuqBjcZFOhRMfJsD0y8U2lYL6Nr34phK0wx0msMV6HLPci+ozG7yr6tgkWEZPasNqtodNC80c/8PL6fPbYetQQVigedmu2V8Oe1DnRXRprzF+rklOLqvFuxPwCBG1Who3qQpPNDgSorQpkdNUfTnqaikgYuUoZIwJyPyvNgn7Uq/y7nTpqPo2N4LYg1UuEkYVxP5p7SszHkUxVKq9bYYa7RPmJHWigy08SzvbIyIwKYhSLfRI1AmYTTYeBW+vld+jH54/2xLqx5+oM3V5Dnwl4kIUxCNPGza5Ldzzn/MZCX6ZGxOu/eJhDTV3U248dj7fl9/F1AHPqHNgOUlezIBZgNRZ6ug+mvAj9Sa9lvJAKsLf19KjqzLmHVTIWT6l5FNrAhDa4BVCJgsd4sA1vFwqzwsJZUfmrXu9/42TkR47MyF3f+IMHfqI+erZx7xKguNxILpCqyYDtvPlBX0K4jmNYrP+DWpIC/pXkSmPpZAiSOfTkCzTAymmB5vnkGBocmhdiEsx2+VtpGTZxEP/vvoBWuauMIkgTuoxonIN2gdH9uBbh9d1cgsAwIRMMacDcpKwjeSvaL7OsCwapS4nNK8Q5QNC0Dq6SxAx8XiL9u4mEgnvOS6hcVxfaPh4I/mmieSZJVEqIlsQM4kiCRTJ4SvFbgqSCuBeVtFbE5D5zLA7Aee4uzwWdBaS/4+P+w9t5Pnp5VludT6TPLW3nvkQSNhJWQQBIIIxAg6IXG9EQ3sbNBz05ER+z8JTO7HcvQMd2zywzdLDQgkDCDvARIyLuSkEolqWSqpPImvdn9nHPP+32rlonVD5tBUarM/L7mMfe599xzz7UAEjYxZ26yNQqeiiKaMyLzGGof4xdNgCil6hwdG+9UdrFd2hNqP+GG96FVm+Hh0qO0oTIN36yCCNEEPNX9i4YuKjRnYDGveEYy4+wVbCd7BQacAMl6x7DDqA1FREjKzDX3apM1M+1s+KhB9gSzUcb3HNj/FNulav1sE8zA4jnSTzJARVR5+XfmO+AO+8DgjvdBgqWIrZCV1M+LKRPqfO4pf6n0QQh2CNjCMoh/ZT0GU2hT32nRQwPQoXYG1OXzAfH5XqjCKflJZkxAPBT12juiWFfdXejDsXHcFxvP/fgZDCP+xo4m+x+wMHRqjc2aNfI3k5Htt51QzV7Rezu108pqMy48H2eCs+wW4wvgrrXdy2jx+8ocUj9acxzQScI8KNzSNqPEjBK08u/4DClfSUKFezB/XDO1rdJQKEXad5YhXJ5vxw7tbTte2N4WZqbb5Nhw27h2tQ66xYU50UNXyAqSHaQ/EtlCDgOoj5WRcyZwpI0oG7OqLcIDJ4gcNqXUAeEqZSCEVER5UVx3CtxtNIeGrA7mNLDVojBCQp0KpSINzGBhZHBEWJyivExN2VEqBSBzb7HblrVWrRqI1xw0Vdfj+DB3RtK1JW4xwARF9p6Nwf0Z1CxyZdDSL7Bqp7iuJ9g0hET/fA6DkIJ/nkEoxJQVr7xoKstXz+CmzwNKTwIU0/WqN1XXamHgLHFfjHKyD/1gp0PICvmIcYnccbJOvCOfZzMmoNNGFs+2K6s0AjiOup2pE87MuG+fzv7KzPDZZGqVPaoaBSP2VtHMWKWGk8OLMYd6lvswRxGT6R/oyl6mqWqveD31NaEfBRHro2d5r9SqWJfWKL2DBR9cCmoLWdImVJHwQB2NQyfzGiN9nFMpxb4cUG446wAPoSUUDy3goj0g2ooVpoRmVgG69klbkZNHoKSeY3OzXc1FZMXjBLiXoRFEvkfNGXMk41AUhfQrxCFJpjFKhXlfxkHrH5WqOOeVRUyNmxVse2qJEW/oaKneoxI0gL5T9OggxFFikzGvNi05iAGI1Ch7Yb5DLvt0VVGIo8xYjk4OOd47hxXvE6PK+3fOfWXCCMYCQGn/V++/2JT0OsLQJjsVBLEfoOUQFCJXwEnoDRwi2V9xxrhGaNc6uA4fLrpWE5uCdcPBkIDP69dBjgEEDnhToHFA+Z5oqWJcWJ4+jlafRmRwywCCDzMf2Dy3m6o7S8G6BDXmmqIspV6qsi2sG6mYlTIacwUQZlqc+wCKQi7xIWcCXStIEO1/+8sKw3EqRK1PO4qqh+GgFFrca6KczGIO2OEhH8Rx2Lk/DhOOm4LRClD4/VDlY1c0//q/AWXXzmsBSWknEmVJgMeyi7bNppqLJjU23g4dhkbkALVK6qve0iBlAsLUTqqlUwmDqPSgFJSdKfU8JjtohkjVWqu201Ra1oMVZ1P76fNLwgZqSm3nkowLDmtsqTJJmRf1QWyd0p5Aoq6WCyEeo90CGggcq24+jIwEPHKQpo8N6hyLFeOsGO1lgnCzxqfs4C4va93zc5ghyq5Xn1mcM6hWcnTLEWRg4zQZ4DIVL9lcgRpVP5c1kp85ODCtPOh/bCSOnTIlJzA8kuVn3BhjgKu8Twci9gDYgIR9exNVRfYc19iwYb3WyeHDFsNgHencE2V6vKsr7zYIe37Nao1BfKflRTNPXEtbgm1VZ4rfxV5X+c3Ual0/wLeyDpUZDmOFs8nbwL6Gyk7o+VkCNhY3c1avs4UlUhZwMCqJvIdrlt1uK88m36QySgHhwh6RPS9AVdlGBbOAz4Peh4wF5UasMfkrlcVhXPj9vuqkfJMSMcoe8p5GUIf6cmfFWQcJ2DnrlIEEhBwdVUAhSmDYPCtk4EsQJu3OdDbYD+IcM0PMtcRkkNLfmn2nMo+Z6U7Vk+dPpi02sZ+5yjqypexoct0Y2s8ENB22oFONn7JYVZ7VzxqqvUPZQ5UNVV0tAGIYO7xvaJDxa7h+Ppd9p6xb/AT85K5kywkC/q2AMHT5siVhY+TduIfLqQY+ZBIWCnyrt6/ozHVYpP8y52bGkDXLc1LK4UTUjM6AlOgQK2CjIwijd6/9HLqnhJZSTlTvY+B1vFMDNnBjVmL0B6DMRwQofnDEfZK06NcFRs9EYECdhXqP6mkoYaES3onfw/jz/rwz9pIgNmdrWE5JjIT5oDjj/7MxPZTR5bl25MBb7fntTytDODU+2rZu2tDWrVnT5pkADlACQg6JoowSEBIMrlRfpLR4QE2UoG6IbGKUMEONQTBjelobkDo1PksGSOjlssU1LFBRogydIXbPHB14SyjfmWPMhIHSYoBsOAn4Bo6ARC5UC2YaTCS30xOOw0gOo4RxWORGp5NBM6rtGhalzpUOrj51Y+NdXz8fYs62qGavKBj8baTVDdNjiDTZSgdbcAajEUOo3FAZ4YgVKNNZmzABGeNVW6aMQ5mJcvSzaeNcJXsVwynnjlq/2gQcLIxp3kFZjupDxSYERU+AkxvizFiSHtqv0+R9h0vocFEZ43hKUKBQRomTKBtlERmMaGiIfFZ9ekBbajMqOyPD7l57qrssJ8jBqiUnQt9NIJTNEwOSgy7BVjemXcNUo/cJCHmHIIPKwBTSFccxvfS4v0AMAJEoxsZ5rsy2Dwa3duAdg5ImOOfpXVtKU1zXhDBmymSo35/rT7L+hX6WgxwRHq6ZInQOxtCjhfqNjnVgBWMI2poecc6AmdpbElEdnTn374JcFVxaiIj9waGXAnrmNU57kD8OvvSC0ntX/YWC2KoHYN+lPUkACaNrBoZYKxza/DuBTT+rkwPL7zQQoeBtQpHp017y2azZoI98P9ScZBC97qzOJqlwORdVp1eqhTxfrpH3j+HHfpgxYIcIWyWHiHuBphY9jXXAvUVZak32UcFrOffYOcZdNgxZ+FqznQOIymT1gPQa9MEY8QiBSTRBr8Cq+1kPmc+B7PqXBau7FlIpJ6vWdjKiPBPP7boYB3cKIlW0P65Gz9hoCx6YUp3MGY6L0PFySgOKGLCo3nv9XqR1XcA0HcRV45ZD2WeIRap4loAZHIo4ABHhSKaGjGmCf/W2GuBdHZCSg5Y5JSAWw0P22DXccqi7A9ugiDJz1bvMgBdZGNeO4nBFXTKCLwoIpfw5UAXWeir7aBDQIMaJ1GWNVdkJCWlUMGiQ0/XzXD/7wHaP9hHOKHep31IW9npMD986B2QDDT5pT1SmV/alMonYnbAmAibxM9Zz5mOgJO7xUA9ZzsyqdWG/sxYi/MC6C91a2Z6eOrbUh4v6prFi71QGJ/Wjyf6HjRD/IFnlgER8VidoUVa7bEVdP2eJAeoKhsrplDR8iU6IllpgKmsuNfvJ8uu5JJLk2lTZtLGxtmHjBjeEL+GorDE3P5/sBEoEkFRdF2NDcGdbbWAgLKCAsjmDY5eYbzGTlt2YHjviPVc2X2eobXvojfk3v9HtuY41VIFbqf4mYDPo66wz98R3Cv0wtaOhjpoKbruUfrup/U8W1XRAU1t5l6iMZp3ofCg2VphXAfgEjldgL1+gp4Se8g3eLZkl3jEsD2e/TDFUqQh1zcU00tz12GUOYrDVKKRbPVpgX5gz1UdZfiDAdS8Y5pPMHWOirHitswBWeT4phBY7hO914FiBnWQh2UuqPSzQjM/wFWBToFoxXXhPgRnFcjHoPLBBTtaseLzrHoxF5iVBeK5HVo09mP3P76VkJBlCPcyf+EpLDp3dBZxaB2RAb1VLOIL0eiedmxXwAg7IxhVtnHlP/XQCu8ytzq7Kyua5YhtiY/sZufKuXYZR7awSQObcT5DKvleCo861/hhx3+RU5EeWmvKJwPWJ9uq45EIHpLjHawTvVHZSoALrIjR3sZIiyPVOA8LD+/e0Z59+vM3PHGtTE6Pt5K2b2wZEGRIQFmU0AaH6D9I3sJBUhGQWFNkzIdA3UQaszCDZhOJNS3VnZloIBpt779tvl7rkclu3br1QS0bMQZprgSQ4QsPkY077YmSIiLtgB0ckAVN6e9SmwhHJIU7mzgYhdB2LdCj7SEBaPPUUhjPh/D5GWQ5P9e3hvlAQ5YxUnZUcoZ7KYg5BMpDugehMhdF0y5DreQohj0PjAKmCwnKI4ryFomdUxUhxMj35Wwu316yyG6MyTGykpPkJtuKgKoU+BbUIB5DCfubB0s1SHZyn9q+oVOVwxuHK75m6ZD49z6CC7SrUTVAmp7iMTP47mTIpGFbvoPx+slzahKDc5RCmpkiBStEQEkhn83TX6DmUGZ+ulqkMoDICPUOZ4FaZk+LEyxBSa9f1g6lm2pWhDKWC9ZPeTqyJBJcYGhwBxl3zohoCI0H8TM5Zs+iGlCTpgVh9GU3RYS4Qq3H2uQsE09BcwdxA2Iex6Q6CclJFzazghr+F3JYzlO/n2sp4EDyoxtPrKkH1YL0hqEJR/HjXGNrZfNew0SeMf9MfR98rAQsduEX14d0pDmfP8N+sQxxqAz6mPnqs3Jj+TwWEPBfOPYcR9xO6juR9OTGhXkYSmjGPElkoaGEm8Jwgb6bflfiLMj4Wr+JzQXKDGDJ2cRS9jgyW8N8YZEQxJE5SFBEyfgkIu+LySOyPjJSI0JBEDRLcO+hLfZvHg+fgXUX3RBG6qLmMYda0MpUFGohqUrWe/eeVTasMFOsMRz2iI8wVFBopHC67iXEoQVFizHrQnlP7Cfd35X+HDxnFRynXYIDrQfneySefYhGE1GhVxlNBwqAo0tmICryUuV2HMiHZkJnqQWc01/1X3cg8NYQJJBTIVBuB1J5FgCJBx4kHb98RyH4RFbgcyDFa0hwXEDo4jNBBoi32M2cf782asSjAoNdZWnkkII6d43e0hhYtREUwSVZiUOPlDFdHA1+xY5tsELYbJoGBvwFdMBmtiPTw/tDfeD4ES2DeYH8i28640GpIznio9xWY5FrsD4J+6Ik8T7LMAoUK/DPoNKjRFLWKNjjVBqFzkNJLtNcTTUyAAv7kgBZAGJAzASE/C9WzH8Qn2My61+9hd4s2bqElMjwGoJLl4L/7rSv4XCjYCRTjEPfrd3BebSusAOqMOeI9k52QHu/vnrNrKgOPwnTKD/wzA7VWkM748A6ijJZCN2t+9ZQzldAhTbGlbU7V1/bAP+ySGt4XEO13cLlFv84TGxJaYpg8LlNwmQHv5DPL2aqIAEWQi3+TPRXzCOZViRnlDM55o+BCQXa1SOmJwQlsqsxi1D1ZgxIPlF9Y9dQlIiRgtVhCqhejuTyqqBFhEq3bNVUGw8gCmlUmG1bZN2VDi03G/EdkiXv2FXVjfwMuJvjk7wQvAufL9qQu2CDsqBgzESOTGuWqVZpXnQ2q0bTqsgLCukbKrVInnzXM77DfWZuccwG8k03s+wtpO5FzKwmDgKERYkuQ9v9XQCifuvb0iTFh/KsA7vw8mUcxzIYQgjskEFvnetWC+sxxQM1zUjcdAJSxZfxSvpFsnOxsqYgzfhKbSisitfkyYHtcEqFU+uMv8UxpfB9hK/koZQeZg7S94uc8y4lAcAJVsRrwl1BFHRkR6Ozk2awz26qjnejWcYQrGSOAMYSJ+F3st4TKqsRCwj115qv9zzsKCFecIdz+zBNqOUH94OaN69s66gFxFnEIO8roiP57CERKvQg59IfcQF7ZOQzFaBsZw5mtXnksgGEGd0j0ETUunZjQgkVNRz1zlpbahg0bu0aMXrxpD+BDMei5kOdC4kTnE7XIExxpWNcv0A5jlTYJRjaoZrJnLLAUFHMdNeEl+6SqyQrKqtg6yopxwvL8Qt46J82GlcmVymivzkwB0iQS3CBNFrXJwcUBZAqJM0BxfhQsVoYnwScLQDUeUt6z0eockhIsSSAboxn0TNhfNQVmISaLlWdTPVtROpKGD/obx1yHYY+e2ZeBD5KTgMBCCu6nyGLGEFgN0PSJHFpdYCx6i2WcU4eSIIs5Z5PwGTZ7UvBB2xRgiWbr1D8W4rjm9pVl0/gV/eQ45Krq/3RIjRkVT9Y2BqXLQlcGBOchwbucdTUNtwGKOqOyxCVbz3/HeYvR6xtpq3tiDI7K2AXdZQzVUFfF5aaW+vkGtUjcX45+r89X+lg6i0qGxgqBCsTKOeF5XD9ioaY8T2h/ZH4JDOTIVWbP2YrQQ12/Njri2gyLxJQ8fKkwss44HOU01Rgl4HY94Kil6otyzT5MZpFrCvGrBvcBDxyglrte/U9jQHmniGQENUt9YCShmUuUyBIoph5RGbgq4k/NBu+X2gHGkuAu4IFoYEWXT1bLWRr3fMtawDHEJqTu57iDgSyVqNQDSiuKpunZqCxRidhoX0gYwBn1ZOTSPkfCV+odV70bVZ9WTlNPWCNAQVebVTULAkAKZAnwwfyQwWDfSAFWe5Q1FVVPO67KXNN4HPtXh5ko/QQpo1buM6V1uR044LHfsmWLBUxK7dZ1Yq6hNXs0meiBwJNqlZG97wWRobClLQ8/x1lGFZFzIXYljAhnL8e6uhLuH1R7wA4ww0GIdx3YKiuoWnM5kaodHTjG/eAzWQaJSw27zxxnUYKV4wNC0z37AF5+r+unOmta/okZQj4XRDnvwbX5PPtXTnPVE0cswzWadjj4LL+vfnBFT+e8URBTbQviZLNGuS7Ou4XgrNjIGkmdF2udc94tQPwc/UyuzzBnb0VZrVq10JP5uTJ4PapusiIJwBgH5pevE+lUyqb3snbO9g8ogRLB6rdnqv0LUIf/IOp1ZZEU8EC305k9aInTBUJVR5kgpy+pH4e8f2amBln+kpRyB5TppaVSz62sCkA2JaZhBSSzkGykxq/EThhr9pfo+PMW4SHoUD9Y1ay516epsYN7plQlokxqjQIou7jQqXDy/CmPsd+A7+LsOOMQlo6zNi6v0DkC1b1o2qwx7J8VyM3ikpNb2g+cJxKj++99FRslGdCcR6KFVxYp9MZkR3mGsBjis+h8KlZBbKSVfwetbgy8+RznmRWYVN2gxZ1c6qMSInCDUhLVe1WGimdSk3soh/MGFQkQzDTz94ZHfa0oRKZWL43GNe6liuyAufoqppVYCdrIZpdoSDQ2eIfUHQYY5/PsGfXtrH2f8ioFsiV4QmAaMcEE7VnDHaDTo0oqs1kZfp0dBZjzXCdmCKVJUuI0nfZFBMPKr/pTS0BzMjQkW8x7cD+1naj+j3kuUaJXrx6I9pVPxDNmv3TsoeoNmjOfZ+v3MszZHtXXqBYnuMPeScyolHZTShQFUhJXanlFi5Gesjrvz1phvrWfBGI4005gx98opndB7AngVzK1jENEgngWrqU6yhIASjCYgFA26p0GhEcPvt3++NzTbebY4TY63NR2YjUFwRyUchapByS7ZpXRGDYFhNV7UMQFRf8EjcjQDksV0DWERmOkAleTSJAWmWecV6Jjo8Ug2s4SprhWaE7RX4LGRXI8fbFSN4QHIql/SbJbcShZg4hipJ7PhsL1HXy55tCOCJseRyuIl9ECL3I2lSkvNn5y2KpHHlRQNZsuCmmu60JdhA+clWFCu6xEUX5sjE13s3Q8CLT73cjpq8Bl3dr1eg6e16iy6VVxkthAoSW5jsw/5znd586ZFz/boA7ARd+gjc5gsNj9vK7zs2EYoLxJh8f4yvFRk2zTm3z9FY2X6AnVb9C9zry5NVfFiVZQjPS8RFFMleOzGE6Q61DNVBcqqXsj7XFkZdyhs0DNoz2I1FgHCrI4H8ke5f3lFPVqT+xIeW5TO4TjExnxoExdQF01hzo0qj5O9XYRHahD0WvEtEIMha5Zz87P6NPGeoD6ICGPQr0wVCgMsn9S4M88+fkYZ5x/B6NyrNV7yNw3rWHRqulvhVw4xdtedxgsiRRVBom/A3jEaCWADYgS8IExTn2X5qL2amhAPhRcQ9FljyIYov5Xbq5tyheS0xZnkfEtapiYAgRWJUwgpLg2aBDfBM0a01JhS0uH9A1kzOH181nWEVx/3h/HVc5wKI8lyR5hihzCCZ7tCDtjnkxOhSylFtmFMMpQBTTCfhCQMncEKKxZo9Pef0G5k83g96l94GCLI8PfroEwzZ29DV3MNrHUgDu03AFI0H0FfRVU4ihHiTGKxAk41f+qnidouSnyw8pgMJfcXzYnh2CJHbCWkBhH2p/nI2gmyAcIwJbgDOGw4njifFEbzF5Wf83REdmL2GQFdwUspF5O9LUeHTUZyAhKxUHE6TWqaqodAgIBEwU6FOLKs0ow6NChLijk95ShLol//pv3P3jwkMbZQdOkxkPBFK1jZmc0D3wGm8s4q2YQYLB69xn4M8vEdZauH1SvP4nK2D4lSAkAxWeclTY7heDa42HlVfYcX8rqiPblkgq+VPdUfesEfIohYtYG9xPb4Cgy9j4bu7rpyq4qy1utpcLY4VkCxrIXlUGvvrlqR1H9Hw8cPKD9LGdcwJOBxrw/z4rTE3VPBU6LphzzxfNGqj61dn16VZB95lYZsRKcYWEmMyya5fR012qBZ+H31fe4pNrj6MeZJEOo82iSOXYtY1QBExAGNEimOfWLAsNULzmtsyN+S+x7VAW5fhxafub5WOnoo6yztBo4ePCAf1flLGZLaY1Vn9tkQdQmBFbBWrd1Ya3I3hQwBuDCHOCTqA5bPTrts2Sd6uwqlVgFVvNzyn4EuMo5HhBAAaHqSGGZzFoVsbNpdd0CD1g/7Ev2nuxHlbtIbEttrqiDNLCdwMuZTotjZR3zDHxP/lgpeHfZ8HELn6m/ZvVXVJ/KooqmXjB7hPWI34HNix/C9bPG43T3A0JlsyXwBSWdwNu1+NiqlDQxXwE7Wdc8D+cFvt/69aYFx8dTEEZQscYCLgkc5EtViYn2d/XNZL+lPjSBrufMbUjYI5uqfVWX6Vtwpp9rYnuYU2w061RtSHoU69SeOYFSOgmVAIiCp7KXAWFqzTOn2DJ9vuix7D1lv8UE8lrrg1bxJ8La4N/RUgjDQz5IvXt8/uxZxkvCgQU09+0JzyiGTyl1xv7L12acSwlUpUrVxSDrO+uQv7N+EpinDjmfiz8YsCPXYHFgN1jbAtwr4ItITHyr+MABEriP2outWtX27tun/Sg6ejFQ4kd1dqvmJiwog3ku2+hTiQcg/6p3GBAu0pdoX9v1yo42O320Da9abpPjo22CNDtotBs8SEymNQKzkviH3lNYLkqioniO0X+Fnzs7qEAwjekrqrcq4aIWHQcHm4hBdF8pqwfaULD4qjZMfzkzpMCskFoWqgasDG2aLUfIBsNl2p258aHpyZGrjRf1z0xonL1I7zuLYsdZBginYWLSh1j1zFPvDwr15Rj5oAqaKUebno1dw3vQHj9zVD01aZVRzaKUVHOhpcryLbkQnHtOjBtZsmNspUS+rFZko8vQJdXe9QRTawY7H1lgPqBRCvM1ghanj04fVUuxb1QmZZCKghFDqPksSlXeRahroW4JWjKueW8jRqbCJmiOtHPQ7jgPESORiletG9XLVI1BkCqjVKYn9je7N01x+at+KWpkHHKZP2U9exS7FN8bAXVtgZDsCnwyPqHXhjAex1WOQ7+pZVBYUAAAIABJREFUc4+6k4M6PRoxIHIES8zIQb3paDigQXxZ330DqyxM9R1kHWicqb2dWt1lPyMOIzGccoT5W0FurR3eTcaU/m5Vd2akzhRo1XzI0YOqaKqL0MgTstASWKqegjxnUDhlMTiwqQmEJgXlkYx4ZTycCXN/O1PK+B2jpKGTu12Ga4sG+2YgLBFQguCP3wuYExUuDCeBFweYitIrOD4u4Kyi7qBFHIhS6IUWBBIvpHggy81nE6iG1qJ3KcoIz8/6DhVEa60cYQmgkEks5UKBTaXo1tmUUgMWwFKBk2qBqp6QOZVTyr5Ia5tCvAAO0pYkgYRVIwHhBuqarvMZ6lQDQ+Hs7FUFMTgUBEc4nYiCRNEOu56i/KDMBi5Me1VD56KCea8udP3g+JkOeyTcR6DMUXNnNU07Nj43Yl/jHHHgsycQBevsWPWv5R46gBG4od9TKciCODP3zGMCDZxnroXdYO9A28Xh4f0AExhDZaMVEJrmnD3Zd3zi/DOOCoqKwZLMLntHvcgiaV8OivZUZR9ybqWuJ85B1ph70mKHRuUAxeGOs8k7sF/FOlC9GiCMg1HOCTnREq5xz1dnwnEg3S83CoxqcxSl5BQdFhip9yxn3i0a6qykR26tX5051Qc1DopsYdXERaK+H/R3jlLKLersVza9KHQ6s9PoWqIM1dBcqoWuUeT32avYp2SRhJqfoGoZcDdOWEoUjgscSw3R2T1rDhi0dcALmJeWBla3RnSN9/TPI6oRex3qpmrrRd20GjPrQiq7FYTYNq4SBZ/1SzCf4DRnLfM2P+vWUuphW2eFxlR6Cr5H+npaiZ19PqiLZLxkS4rVI0d9gRYXBqC0xsj6YwOhPE5MaP2EEcUPDEZ7DyW7yDOFOSE/o0fDFcOi2nVJOKkyKAnw3J8aAaNBvzaDaYNsJHORjCzAAmMekCjlIbZ3rk3mvM59GRN99RqcpwyG/c+78y4SXCqhLlNmnVVjMUrgrUoMOuA87YAqI5b3Eugx7J6dXJ/zh3sowKxspCjnZIqT4aqemqyhsIFS8yZGWgHMXCvMhNARuRbPxPVTWtWBkBU8JNPK/bJG4w8cB2Coh7Hp1DpvywdIpko2ulkMLX5F9ijnvjKEFcgoyKuATHa92qLZJ/De4d7R34h/mnpjnz3u252kTBgUYcD5jKTP5GwnSKdztLLU8cekyl7ilAIFAAp67Wy4hzKMRS/v1li1fmDu2Zv4BdoLlfBJIM25kfp12z3TljPfyXzz7qwr1obBSWul2LZ7/PhyHXoJ60it32uJa2LD3dPaSYPoIWic3kmGkMb0x47sa7vfeLXNzaAIttQmxobbOM4uGxV3jsbTKxgWBn+40UNlHopDGXR6/hEV05geQRk5FwRjqSPU3xaeYLJ06M/MyHgJnawMUXq3gd4Ila6sXZyxHBhCTiro8u9EgMDKV3KOVDhrCWDRR9W83ep8pk9ykA44tgo0CyXj2in4FwpUAVSQVAUopSwlp3thXo4IFJs0l5TBQG1KGSEvOFaA3qGTIC+aXiHK/R43QiyXjVhmfKghE6qjlhqmPQmZLXQ/B08KSeNEKbNUapPeyKZyhvonakkh9crK9HjsXcuIUmrjMyfWhwSNSaYvAVOormlHwVjoIBs1ms6fyJjn4GVe0mRbzn/Vhwp8qLq2+CRGeNzvKAW/ChAKwWbjKyguynKMQf8QkEpgBdMaowjTFOWxy0STpVUrAdN27ei6LxP3sWCHFT2FlhbpLcg/v+9xdzAeJ7tbX2mxIr75kECHZL0tz87n3FuMTBON6OO0RAXOVGordYYyKmQuoh7McQkIOOMDymkF0KzjjE3WXBdIV5NgGRYhzA6yATuYMzKQCQilJlxtDNKrLEFWAlQZNuqNiz4emnCkpj1GZBKdaU4GIWhvJwARKfcSofKacuCYJsJ2WExXiWHnmhh+ghj2GkGjDuuq/wtaLHtVaz8Hg2iyo6OuacCh7n2lj1gOXTlhHHBFg5PjGAVDDv1ytDkcJRVdqC3fD3jDO4WaansX2q7Xkhuc25bxrthVqd1VKwytx1rnWm9Fb7KTEtp5lA0raCiRCoMStjl+t/R2HNhTgglnvpx9CEBntoebr6fmSJTssrPuHWk0mhpysjjqh4lzgNNLPQc9aavVSBwWnNKAdN7/ILITxaQwcs99WY8Zr35xfRyHOAT9GjGPmyngvPvBA25+zHlEJgzHRIGFeh7SFsSZGzJ6cq5rT0hEphgd2l/FIsm+ClVb2ahySpmn7CkF9hFXKBVd7zmDQnKiZuf0nKpLg0Ex7XKEvF9ApihKZg9yz7w76zG2V6rbujY0QTMGEgyK6qaAAdENgFH3SEsgpP2ECFs58Dwf530ajkc4LLVgcuiKLcTn0BWIXH7H6pHiMtcc18+U7azAKiBKslsYJK3rAc1H/+2z3A589lMCatn9OscTYMUeRaaf3+kL2AjooEayMjyMlwJCMnOVqYmAEXs24iGdwmKvpclxhsMrtdarmR7pY+saUfaIs4ColgtQU79Ag7nMOeAGIk4Ck/tAX4n3qB9oqblmbTkb7HNYf0v0zY3oXZKzoLOI7IUapEtYyfWJZLcCeGe8IpgnHYIa37CsQoNmbaRJPL8TMBnbIKYL/mVlCFkbnVhRVHVrz0SYJ3soAYrqpSI0V1xb2dnK/Aa0zlkdAEztwqqNggBm2qBVk3H0KxSk9xMDky7dYX8lINRLFyVWZw01auWT6HxZ5XZdnL0ETqKAFyiUYCeZs4AJEfJSjWMFzDwn7x3mCvMdAFu6GyiHVk2bAvCiSicY4rnVvqGysbLTCV7T4qfU9ZOdZm750p5KAN37O7aNva3nKdq3WQ9ml2CrlSyqOuFch7MvAV4AHO4lfz1zV2JoxBphLyUIZfwZj7TT4DOmqy9qnO2PWzE6AWzA5LB+0o4iTC38AuaO9yImCV2ffSbbXtoWPCOME+wEn8Ef5gyTv1G1gcru9yjAWqOldcBa4N21D6o8J0Aj+y3ZXI079og69GobYncOJphjK2X2Va5l28z3vCTfYYYwASGN6edmj7WhBIQECTgZJOSWuRgBoR3d5VUrbXlVawvLFvWgVk8OSXHWR1F6kwNCZpEAiD8+IBy9L6nPx4H9B7SIUVSME41RYiIpns8hEMMup7jqnYTy1XVZfAoKFeQ4AndK1wqIca64v3rm9YKM1NaZTmpk1NzqOP7UMrquQDLgqKlVsT9OtFC0xQU3zi6EJ44nk8P1QA5D5VONVFH8ogiYmkVlvgq1C186qE53z5J+dnDk+8eRSECDIRAFrxfkdlmqE8aK8YrKqNpCFPc7jmNk67seTEVLEvI9PqHgA+ctmQDNSxlsSZxDT00Gs9Da0Nm6rF5J5SdAjDEPKp3f0+FRWQ85I13mljmyMyJ0DzlpKDLqQRTk+PiG0zkAdSiI8lhqXMx/NU8PGicHtuo8neVwNjUZbNHdWOsK6uyEZBM6SKqi/Ur/20l2hjGZg66msebNlDU30Y1zyfxMrTYVTqqequMy0BCKpcfeQB77gzkgaBP9B9ppHXispwiWWCbbdLf0dLQza/rZwBlzcBnAxHvGQh6hnMhRLSn3bhxQTytUy4eDhTB4Bj4XCrXGrIqik0GOU8/zjE86K6560sqcpvWDkLEqPo+hz6HDffgejlyEAwwIGc3mWbBHoi8Xqsgcc3hl3fvZnDmLY60+hOVQh7IRmfo4+ZnnDtmtemghpBEEqr/z3FEJw9FI9jOKi1r31arEQQ8BgRFDnh1nkXYHlks3o8H0RLek0B5TW6BSRC6qudfFUDU3do+8ABLQwgIU9a+RNd4PLrgPAYqyH+yKClbj9PF3wDmobZwF/Z/FqVA9U9UrBvzTnJQUvylUZpvI0arMNffEVotaV4eh5ix9J1EMpAD/yGGfA1W0L2exlAKdRXDGnN/FiYZqVRiPDmDV1/ao99gcOQ6qMbJgVAJC5ibAj+rMax2xl9Syp+rXebfU7ybzEtpaaPdqx0K7n5UV9T3jzOJnhw8drkwgIBhn6hoj5xXYya6PV+0lAULttW4N1vj5zHAgFpCH36XmVi0fqgRA2eBiAyAalYwUAkQKFJaWRV3kZ6qhKgo0zy2aVVHgsLs4OAQ7CVSPIMJUNETOH/ZlbC6fDdjioMiBqfZ3CY+p5vOE5ttueeSsREQyOOd5DvZxUPc4kVH/jZOZusIIV/Eeme9kCFOHiEOWM08P1xN7k/NfYGh+lr/V9koBlzNByrRRgjLtfqBSiS7FV+ZcWgmlQs74cOapfrBaVvl8sVpwxioKxrL96r1b1Lku02LQIaUXGArsC/Ru7BH2RbZ7xDRcrcuxUbXySiAQYCDzItCsgiSt8SHKBHhOMzvS7ilsLfmYYj9U4NETyuj7FwnCuqC/Mjmhawc4DqOE51T/VCms+9wM4Mx6Yd0RqOJHBDRgLTPOe97cXTbDQBt/QjvNcxhoc+uqvm3n+fo+gcGmBe2nPnOMewL44tclu5PMdZStY5NzfvL76SmdQE0+aWWp2D/WH7BCMr8TsJO/mTOLkfg8in/Df3cZdSUxUj/trHveL+dz9374wAXeMP+hfUf/gfUiULEXECqmqTEK7Trt5dRupFhc9v+d2Q67AbvC3gSMSRDIv5kf5o1xOLB/f8fCiSBYxIFkN4r+q8xs/WGNdCBHsRa5JveO3ySAqjKJlCGEgiwwozK+2KJOkTzMxmKKJTMbRVABTwUiJS4J261rDRP/Y9R1onzhQ0m06eiRrr1TMrtRO5UNeicZwrY826YP72+vvPyCRGXIEK5dM9lWIwRCalyzClziLKFyKBrVoba4bHVRbQGJRowqKCR7lWBQ6X3RkegN4xoPHBQmdP9ec2WzQIMAqnZs9epyFMxXzwEdbzcKpJLqhwrQ63nGhlJ/vYlJK1gtOmuEMXCzU2/o/lfklVWbIXQo6LbFbbIQcPgV7ZewRp4NZ1oLFgcL52B4RPRRvkfAlEDPiIizUurdWP19HNQa2ZbTlyxPOfY2hMkEgDbY4YnjGbSrE2+pujgrMjmQVkagZMptpOzcS2yj6iJTR6j36FFLg0QcN2aRR+bAUdsOH3bMiTJVhb7qMAdAgDpbWZpkLYQwqsFpZW67WkVnoqKAlsMjWR+NkYqpLRPtefPI5llNE6mMXBkSU4cHsvZue2LhG68pU2hEPy36k+ZKDdldm0OglSxcEHnf38g766y8AF0zCrEKhOZmuwNDKmP1GQVyzS1Wgg4nG+OgkfT/TClOuS6nqxf8f3kWpqUwLqYSeM0zOIw1jgXZbO6lLEBlJkJBYwCT1ea9VatZh4cL2J1NSkNx9gD/LeCm0F2ulcOCdZRMdp+qmAxW/2AXkld971hLrGc+A3VVKqGqJz3SydkH9Q/nP/fsUy21pyqD0B/TOGpGo+fcWL3oO6Hi8jtxMO2MuTlxDl1+HvQvjmpsmhTVegX4fF6HVankhRKke1RAIrpTAQVy7koSPIqmAbdYC3I+KuMgB2VyQgAC85rgJvW2dqjT1saZiNgafje9NF2f41phHdSVjfTvD4RvHIzaaY0yKTaQ70Mvcw0v+8H3EmilLD9jaDDDFLNhHZgB8xLY6tCfnxPaqtol0Y1QQJ5Uhlw1ozPU/9KL1uNgZN20G34fRz/zaBqW1zHjun//vi6DmvoXlyAMhJE0vkOrBGaw7tzmyLWxstJFm3TgOGhw7XeA8l2KuzxP13PVjhd7UIyOEnWRGnWdrbyLa+Pn9Y48l9c3Qi1mhbCWBEKCulNTU2h+zq1kLmN7E0xzP1GkSq1YrIKigrs8wHZvaNVArp+5SF1aMn0BRbiOKIFSEARJt3hVWDM42ACq2BC5EhUsp72JKK+sXWqQSjGQYDAOJHuIexls49l8ZiloJStdQJ5r7d2XmDlPloV7CmhJ/9Xeus/6dpZ9QAMMaOXSiEGPu5jZ7swtp1bXqWdjXXCWKPBVU3d/xa4lK5MsVd90E4jhiBLAAaiwL0R1rbZbCZixM6qtp6ZV+991Q9zPe8Jq3mE5xUYJfJ9arX3YBTFLBhACBAr4pI6/6sg4v7gPAH0AXn4WMJzn0/orymQEjNIawMGyab4ZA9Y3+4X1j09jHCbUzcpmVMZKsGtUtUulljWj81/iVga5NH8jZL0oWxqoh4ahEvCdtR0qKHs0gb78NOi2MzMKwnWOrFjgiD/sNX1uHN/WLIi0SUp7mBOPYW/nEqjo/3CVGS8AWl1AWO0u8HsFHmHHqz42apvMhcqTUi9WwIfXuu2H/EzWAmJy1eaG60m0pmjpYqtUcJPAM3VnfWXKZBlzNqmco4T/+omKLvFQlEZsNHMtoLDXQy+gouxA319Xr0sH0VY5pjWdM3LMZ5hVqXe3cOOsaqDXrHGcEIXV0CVzL+4jsZX6CqMnZRmD5I5FKWMn+b1kVXPWRaWb9c915e9WuVjsaPZ7kjOJW3I+paZSzIyKU0TBpWYQG1hlNbLjtXZyTZ3BBeR5/aOkO6JSBsYsmVDuxecVFCNulxK2dxQQtoU2e2SfGtMfO3pQGcJNG9apDyFLbEgBBBESRq8277DrexZx1GoRNKELo20V4jMIy5C9E73MdYE4GNAZmBzQSxbX/n37XYdXMspyskoJSy0bCsF1MT/OiIMNhiVIsgLBXnYwXHH1MxT6b2pPVCExDP0A1MbcwQ8HIgbT/V6sIhljroBm3kIefk7XwSgYqSykjGltZCYlsrQsroh/qOaOrI9kct2rK10FOwesx9FOoOhg0U44qAiOllC2MojJ0IXCIhSnkJ0YzeUlZxWPC57JEK52o071fykkLwsZxTgFFGOomjno88Fu0R2pCJa8M3OU9LuKr2tcldYvI8UHlCGr5uYOCKnHXNDBxDhl0Xd1o2k7UUbTNQQ0TnaGLA6SHR03i7aqa+rpTKFUMFBoY7KQR464xQDjJkXJySln7Ras1haBF8AFxskovjnvNswFMIj2bAdYtawnIJBsXOYLx4qx5d+S5a71k2bA5qC73kPrVFQ06rnogUdfRr+HjIPWQ9XV9oxs0Otk31ir+kwBHXyf94zgjB0Kjw2/hPMapTq+I+M8CSUPVayqB+oFhK5L8yGWelrmgTUl56MyTJHzDjUmzXG5F3OQADBr2OM0UG4VIr16tQ6N0KCTRY0MvQ7HcuQYMw4wZcur9i/IL3Mn8aDai9ybLEVQ0zhsoW5EhRFBlGR4E7wFdeczzDHvruCyDl05GtUYl++l/x5zEuQ2Tg/zivPMGk89As8WymgOZ6l8Vtaa34u9EXhV9drsKdP+3BcsWcoAPdwre8L1pvRCs3OPTbMzBJ18TEFCFKHt9PHzCdmi2Apn5GjhA7hiuxikOmAfQIMyKQuLoqEl8+lSgjmBeAkKlUkq8YNQGzkLGD+JWZQTGoce24E9jROv+gnV7DhTGlCCMwihIYLWSHpnXPuOysgI9X/Qg816MGXfffVwoHHu2VuAPOzroLJkycgoqocrgW8j20q9nhVLI37SP7jZf1wnexdngL3DflMARLa+WsbYSXJAqEC5QDRnVmx/OEeZB2drTZfCluCIA1AqIC/hgrQnULsRqEcKQOxoZ8xMuXZ7ktC6Xcd+PBiXn8lpqqAkIKgdk1JjFCjLtQqsrIx9svnaf+Uo8Zw6n+t8CmU/rB6fm67Ld8apasSqwbprnS26EBpVqH9S/p2aKj0AajLtyPJ7YT0kGOY95KSyP0tcI5Q2zU1pDAAehBqeGscEtgkWE1SeGBD6XAnl09lT2dyaZznZ6snqQKUDfqgTrPkL3VhBm1R5DX6zDmyrcn5ZcdW0RQuAzM+57kiBafXdUyugykYa2F3QGuloblVvHk2HBKl5twTwEYORM1v9OVlf8SdMqzUtjr0pv0FR1UBK38C4z7wEHLAWUjYhKjNNzCsjZkaEQY5oKXA/bA/nL9djzZP9jOIocyR/pUDq3C8Z4cxtqKayo1VXqLVYYi/cV36bgPyI+NnXFIuragI5u9hf/E7YU1lfXE++bl03/qD8n2KC5ezT2VbAIvsPG8D6UUBIS4oCV/J7XaBgZ8J+V49qa/E4+xuy8XWWuuesywByngao5FIkGLBxPJ/WZwCX2h8GzWs/9pIG2NOwf/AdopMh4E1Bckok6Fgw3Y4dPaJ1yVpxKVVRaGvcnShwdjNgCkwH0aABFtes0efjP1I2kkBKJQbVJzB7NQFhsn/pZchcZn/FXsbnZa4N3FnsMuugo9WWj8B4SjywOiNIHIk11bWbcu9tA2pmjcn3HR2VOinfC6XZCQ/7j/bBKsH1TgLClYVpicqIMjrjDOHk+Eib4HDFicBRpIYQvdEVB4SSQRhqqiVcKueW7CAB2MrKUFtQqt+CMmQL+RkOybEq+heiXnL06buTTceLMJg4RRwWGC9x8nvc46CFokF2oh5FGe2Kh70xlb7GUa+BDPcaA5h2COqvVbLIIGFkT3wge3trYxcKLSeiikdD5+myc5q8EdV3sei6bEXRbDBWTCTG9vDhIwqkhFJJxIGsQzV2rjo/oWqVLYhzxAJDsSo1HOlNFGcvG1MUu6Sgle0y8venMoQKxHpUOTINri2gSTcNbC1I0NXp9RoxVzlcFxirwLmX2VGBelFoMNwiVyZrUllKGw0bvhhoOQRVQ6YMQtU3xMDYhg3QQ6kmloQ/joHrmuwEMY7ZJNyoU1dDMVDy0EaWAQJwOLuMMgYo9VYlIgNQ4Uwoh7QzkBHGSX9IHXA9BCwHsTIJqMWqDsYFwjyfatJUe7tKhs41a4M2JKHgRVzA4Ah0GxBMizEZkSslU6SgR0b0Lm4dYTTKNRau/+C+odupZ55qYQcgSAR+Qp9ztsQiBHFWmTONgdDdHhbaqysI7S7ZQBnEKoRmH7HPFZyVA5hDzsGwi8v5OYG7lQknu557adTr4M6BavYicy9HsrJ6QZH7mYM4LHE2+zQzzV8JZvDMBHh8sXeVISwKuRR1VctjRyWBZO4T+iKHM3Uokq2m5pLen0WXZfTYf8ruUZdWNdWyISi4TU6I7poeYPx8bNz1yTgtytA0xFLc9yuBWBzgBH7YNZxoZyF8WEcYg/3CXnWQ5XYkvENoa7xnV89R/TGD3vM8eeZks7u62nIouDfzTqARB5vALmrKocZ4LUf92ei65qJElTS/1DemP1knL1913QLtbBuixCnEnRqpEtDh+rxbgERnKx0E511camAVVzu0Vf+tI8GsFLEPSr3ZGWjbWMaMtRu6VwfSCYAg22n2SSirOvs6Crwb1CvIq9oZJ7h9yPOlulplWQaCMPxMz6RaMJ+FYqAUvV21lmOjHRWNZzdqjf0oleKqLfeetYy59mi1zhGzphQRDewOnKnU6WG7hKxXNlzZvcrOC/ytwEaOU2WW5qA4SmTNwUuAIlHnil4uwaeqn1GmF5CCrOu8QQjVm/YCNQPFg0x4aNjZEwmwsBNpbSOnOIHG4qIYCawHqITJmIn63uuxq552Faj3pfQNdLr8RCBlZW5CTf5TAaGdSkBFA3I6HwqATHaN63JmpY5f4I16KmLDfU9lh6oGFdCGDIKff1F0yGTr3abFAeHwkFlHzCv3Vma51qTGV+JIZH/dKiTBeuq1kyUaMImSGfPfen8FRTqN9ZysO9aQAqQKNpaW7VxzH7M1wg6wzVUGS8BuiWDVXu9YQXXuBvRScFZgQoBx/g3LgOCY8bYzPdutTYIogb7VMiAAOmsBm8XvY8Ni8wNIJQjg312JTTFwch4FbIj+RnxbtUNRG5fBuwdQTI1YR1UU4O22RvigyWqJll3Ae+pw/Y5u06A1VOspjBnbQjMOQu/UeCXr2hNf6uxdHZzxvzIv2XMZr4hNhUmSEpas/awZLofdJCBXaIGGQs2BmWH2LsRyg2EDuD5tiqTO2QLscl5FwRN7kHUc/xhqs4EOWH8+sykJUGZudq4D3gK8pLSIdwo11x0EXKOY4FZMmFKjZg541qzpAcV6TadcLDpq0dgz3hEoJPOZpBctvbJf5ZcuUIJl6nsYYryD69pdhhM/JiCC1qniuP+e1Ykn1Bba8vyxduzI/rZn9642P+cawrGRVW2UuhM41jjw0EdGUNYzmrPEhoZOR2hYUawa0k+RXWltdo4Bs5DMsB7QKDOHDBuvMwAYKUW7LECQUGePUjcgOt+Km7DitGbDaYOIjmHZ/aiPJlBUoawKKufb5NRqOR0sKBeuuheOFkKvZgj0l0b1TlUTgDrjwwqNCqJ6M9UBiVF2UXMURW28Mcxx+rthFurvRvQ6bGcsmcsCCtopUZ6qN5MTBJJa9XwsSjJVCBywuBBgcM2UaThxZpjufgNbjVsadIuyZAWufi85xkLNc2uBdeIRpfgZx9Fjb2c+xlZBCIH2wmLnfKSuzWi1nRM1Ty0U0dlBGyhR7ErIJWp5zAs0Mf8MBARkHzGLoo+WjHFQ89C2HIC5RYezzqYsQikwHcsqrP2iauZYjmJRVn0QORsStJ/njTPG3xEUsQPmsZQV0//shOZdY/yZx44yVeiz6aNzmvOsQxUpV9aDZ2CNYPj4uQUEuLbpiqEtSMQBJExBhLPdkb6XumFPQMh9IB2QOIA0Zcd9u0zlcyCe9WqEjevNzVez6bp/HFDX+g3o1XaobWhtEPkz1ynPsYe4B3uH3+UZbabMOuD9YRIIua+aQda0hFiK6q36vzrcYktEbylUL0CRM/emKnfASTn9XeBY9Ds5b+X4p/Cd9ZA6AtDEvJOzkO4ZmfG04m2Phh6aU9UzcC3aHIgOV4rE1O4KtKpsnIQ2qveVnOhFZwKoY+lqd0oohvWQ4Nk0GBQEcexMnbY9Hagd2/kv0OHY0a6+LWI0PjhdNxenWUGL5ggHyYi06cGsHbMhktnH8eSZmI9Dh9x43uqlUViFmug2I0Lj5+Zsu9mbUVkWOm32mOySxLNc/xhHPe8s5L3eydn9KdUxKVNHH70RMykinJM+lawFHIBNGzdon2PbQaVYfNBbAAAgAElEQVRtL0xdJAAPapyaLN6L6yXoEEA37cxsAB+eGQVUfVV/MJ6dtSybXnVRCn6XTE+SmmBQ+VLCln0t9Uwpz5HpUk2jUWueTWuxKE5SmKx6SzlQtaaiCKzsqrJ7owpa9e8w9ABVi4lj1x1KfZN95kyMMxdxDzlOKJTOzmrMZYtK0IGgPz0qUyuZM0KOVUf39JrnHDg2XbVn5ezFuY0N1XyTbSyGjAAKrbVx0+66XnFuGh41xwTyAYkAwZS9rGdIIOOpGtQc8t/8DvMrwGJ8XHs22egAWwn0BKqUTVEgnlKTYlwkCMnCNrhRwX1ljyzg4qA/9vDQoYMdyi9HnrWJvVheVp/H9Ovk+TlDVHtWtFk3kOcMXJE+gBpXY3doO1ENzrFfAVrwzXgAiVsA2os2CSvL1DycUPZUsvl6x8ro2n+rmtSezVNCoMpfomgagTZuJtB4dERMFa4ftooYMLWnWB+cf7Y7BtvtHDtAiGpypyRa7x9QLgFL1EUNmNq++SyxmJ4CkrL/XDfBSGpSI66DU8050D+/co7aVg7e2Uwwn38JiBOcpK0ONoBx5lnYT6FEpqen9rn6TbsfamiM3AufIM+B3cVGswYCFGHvWMOAAdhC1YhnznqCjAIXq8Ze/kGdoYxH/IR+4Buf1merhc8UpKWFltbndFcfGsCF/crE5XyzYrXnUz5f1XUnAy/QnUB92kqiAuiq7Q7P6yw2wEVq5X0m83uAx+wB9121wmoYbg4wnTkPIyI9mmM3LQblvRyAjXVugBogdqljHDlwdBmBM5FmafD7ob7zTNgRACaNG2I51SJNQFWBOPy3kjAzFsjRmPXF4Cog5Bl4n5RqdImQUkpNIihgfMb5HQWEbWW+zR7d33a98mKbmT7ShlYttXVrJtvY8Gg7uO9AW5xjIY209es2KBDRRC0vtelZ6jOI+1wnQ0C4Zu36Bo43N0edkVimoo5KhXSkejHVQSP6URZdRbgKApaXhZ7TnDn1aDgbpvy4lg+Hwf3aFoyOSSrc1JhsbhalHMviIge977jzOFs03i2qn+luNhQ4KjijMdRkyWIc5CCVmIoMYfWeCzc5xtto6qgMKQGi6Vs2DtqEyhZalEf0Vt3XmVTRcYv+EmeIz6FqiMNhIQTLnes+lV0y0oVctVXCGLNBg3vTYLrMVWU/+PdIZOaVdSpjX4eQkU07ZFxfKA7GeHiA7qnxdzVgDhLoOjucRmc5svHDcQ/lMgXlXD/pdjmkVfNp9AS+Nr2rJtWjLZQXo2CDGhuMdTKpMjyrmg5Ecf1Zt5WJ8jtbSMYiIA5e9EdtFiIBHqqyxy1peB1KVStqB8M0XJ5ToEF6zWWz92oHhZKW8I0PC88V14yRTSYOR9VIsQ8bnAVlHwAd2D/VpDVjnqJkZXXrkM6YJnDq6k6rz08owkGu5cAUNYN7rVu/TmOsZuNQ2oqb3tFLl8iM4OAY3e73EepoF9CSFOBZbAQAgaAg9N5kF3hWnjsKXapr6ClkspZZS8dRrEvEx/V41I1ZadFUwUGhvMCS6huatRzEl7l102BnijmUsBugt1pjpejmTBNBmu0R92JssEMcygQTqnEq8augrhwEcmBLCYzDPw5V5odn4dqhsQ6yew44UkAO1Yn1wlxESTZUFmyE1MYQz+loyautwlu1CRacMD0Jh8iBvR3gOLPJOJtqXwIC1Us2qsemeDoIT+DGuPD8e/ftlZ2zvXbtM/fhgKbfpmqdZhHAcNshngVnE0o268h2xoBQnzmQgFwU2aqntsNBC5PxdujgIfUNVP3q6Ih6H6rml3KFw4ddO1flCVJsLMdUayY1ilNTshkKuOlhefBgJ4TGZ3gHxpvn55qqKR8dUQ8wnh16UJRbk4llzWuc1fJijR1A1aGYAhWV1tA7FVjWfoORMDbmnoWLS7ZRycYyTgRlGzZs1FmHyAxOEu+7Zi10dAeOBjXsVHdKx726N8aQNW/amIG3AF526h0k6bzqCZQwx6wBxohrk0VPVpJ/8zOeS3TXoivybHaULTAHGg7jSJ8tkCpnQ8Bh/AG+VDcvFN+sIT+ns7diP1SGhbGyDR68uzNTDnh5tvgJsVF9SjH2B/+C3sgBgrQmq21JKHA+x52tZc7SFsqgmM9lgcNVauK72+kLvZXfhZKpTIPKPAyyMmesE5x8B7UORpS5KjBV/tMw4m4WI8HucxY7A+8SDNYbNjygZgAMnk81xWU/I3KibFcJH2WMksEwPQ8BGcSgBorhPLPWc4R2Jqa8T0rUhjWZ8z1nXAeyNrcFADS0o2s/z86sATLm3YJfrGe3wuB7AkIjeFK6AGYC2AaHKihKZWWfJZ6GkFC1aujES6qFAAARfiFnT8pBXG9vZo+f2356wLGI8IgBVdTRZHZZ69gKxgcfFbCJgI91Qb9WCwpahMr1mh63ZLTDEkuGS4EeCpZiCRksIdtpP8fgqrL0Bf6zhtkP7MNkMmXrJBbkvoIC7wqQECOoekVaf2BB42GlfgtCBSxh/JVNJntcyQcGxmJhLllKJlf+U5VgORPvWkfrRFjAjLlO6wz+O2fSAGysHuXRp5if1ztY4dk+XMQEWbvYa/YerYOw0Wm7o/05PKJMu2sPy0/gdwpw6lSee+11FFTCLCn9hthI3kuxxDA1nmZ/EexLvGhpuVFCoBKmIZe/BHRX2UFEsQQk2calryfvxrwlC+w6WNOpdQbNuWwitiLCegnOGQs+H02KdxYQVg3hSy9uV0A4PLTctm7a0FZPTLWD+w+0Beoe2rBUpvgjbjDKkjPH2soqqBrDCgIJ+FavXaesIBmDRTnMHIKDoNApT2fuzEGf1gsq8CpaCT/nxWjQGsqMF5YPJtVcpRcUhkQb2LUsiYy5FsgWDrWLZEND8qGQCYuTr+xET/VPC0YpZf9+AoVkJRnwGPcOSZ4+5oleseqPkI4JKxiCmAexZxEokzgxYWlvOUSmi+o5axOpcLvZiYoD4FokO+VBJNLoWA59ZUZZ4AO0ys5YPXDXuqFb1NXEnd83SuY6zQS2aYXROQRV38bPVcuIqAB1RwZIBtTacgh4/9AWVNNTqD7Pkw3Ff3doFNklDnqoumRGZYAcSBMIbd682Zz4avhtBB9O+FTbunWL11EpzmHctHkqa9Xvz0ey01QHB7w6kJeo7bQanQLQ2qwCL4oelmbqaYGhTEXRGfq8736vRj6P0yTnL0pe9Z52ZOwUq1C7AkOeiwNRjn+XjVwW0sS7DjLT1UQa55CanupP5wyDD3fVXNY1mGNlZEq0gzH2+FhNNNx+xp11ijPhBrEWXhFVtcQ2AIqoEXbtpGa0R+M1vVRzwbUEYAwQTwc4RtRs+M15j9Kc62ZAnp05dL9JZxWC3CnjUn2FFKSDcmu8rPamPVrSz8owFXWL76vlTdX5ispYtbj8TJmbqikV/Y3Au6T6BUIVwKH1JGDFY8qfOA0Ww3HGras7quyDMzSDDFdU2eRskLXls2RRS+LdNBpnCchuyb5NVyubyvy4VcDA2ZEDhkNZPZASRLrfldu5YMf6+8VZOYtZ2GlxFj/ZuNB1WE8RzIi0vte2ewwePnxIe9Xq0d5bUrBFql7OPeNiWlzWY+qpuYfGTVmaqv+sjIGc76KABfX3fGFTR9viPJRbny2sUYC7jD33555iIghVrv6kPFsJjpjC70NfAZiAC9sX3oHzD+ddqrwLpv6nN1TGkvUyPkbvtBLaEH2y1vHwcNWWAia4VyP7O5S8AHzMTVTuVE4wzD5JWb4VU7G12Aec5DWr16quNn19g9gnu8p9sFehRhrV9t5RzScA6JTr3hgjtk/scc4enkfrtlTt0q+Pa2PbmANac/QBDs5Lzj4JpFRfLa4b5FrPhQDZaJgcdjqVCSlBFuZv7dp1XbDI9QK+6hwt2lbAF+35Idc9k/0RfWweRU2zggKUCkCqTCB7+riAUCyFI3Io01szWcNkGGPHlcUpihjj0DlvJV7mZu79BvOAAQ4QeAbGEYeRMRGAUGuN/Y49B0xK9igskwDh/ezIxAT9XFFLntZ1ZF9XlZCLmsibgZTzLvXkyYAk4629BBgiCr5pus5gmzXCGAJ6cFZKRIhAoOjR8X9Uy6t5iVKvM+nJTgYksg8ABdbArmmiFk7iuVJnhw85aC013IlkxCZ7XfpMww7IDveyll2NXQk9uU2Ez3QylN53IwomTO/jTPPZJXBwcrJXy8xetp4DAG32ffZUzpzsm7RzSlaS67GmOE9ROnZZVJIErnNmLTi4sfBOsuYpK5CfVhTrgBIBOQIsyGZBjQVEKFAoYABzHXCbvwcZWCdUUpveaWiMjCioevbZZ6UazPp69+WXt7POPnsgBlWAPnvBokN+7tSvOfkzrMCxY4+l9VnV/QoAKjA9gGe+h+3S3iiKdMZI+7aYJ9guUSfxAaSNsVrnCMwc71fozs7oMw86Z8rPyF6U/RoZUUmX4hPR+V3PHaVqJ1UG4mOs82g58DOMM2suSsXsb9aJFePNSjlw8IBq6dNnWqDolCn4zAnztmnzJq075stBrP2fRXwxgSJmkvCMfE6gXs+vjl6J5vGdtp1obaFNH9rbnt/+VJudPtzIoJ92yra2cf2GNjc925bmaVZtNMR9jagRXHBAWHVFBH6IyUxOrpbKqHoVLre2KCcbioSttBuy2wHFyLHIxMetOkEmjUHEGQExxNAkdSxEsYILUBSlZKenGyIPGBGQMIwnmT2elcUxWyhk0CwWm2RvKwDAsEVNUUIbxbeW86iMkOOoNG+NDLy/h/MwouLkHOBsQmcQTGsBFeBgeWvPW51ASMRlRL8s9HWAzkQFcFlKiozLtpO2dYEJ16fomwUlZ2KGTINpijjNWTDJNiXLwO8rs4n6WZCgyngxh+5n6BS0EFfVcdd1oaDJ0R70MjSitKL+RHxF6U/IdvXqYe5ABqFxbdm6Vc78nt17ukyB6k/GyRqTZXWgFE40142apwEENjl9d4YFFDDGzIXR0KMd1ffUU091nUOnPAfyZmle3qcLjKsu1DU/AwXDBE86mAp4EC3jmAvs2fjqUVYobgIrO5BWEhRCqQyM54ONSlZ179t7O+cXMEBqiWvW6J0zj0FmlRVWRiBokuuFkE/GMMrJH3FwxdxgPHF8TFl29ng01NJCJ807dxYyTm/EWXLggMSBcEWJkHegzYUzUDaKoLNBfAGBJtR/MIe/RVxYBxwMrg8xci7npIRoslbTPJ33kkBBqeCtW7dWCK7WXKn6GoFLnV4F75XNDDKbWiv5L1Ka89xGyEMBZ7EIUlwuCmCtDc8jQY1FaCyGNWhP4cxN5LsHVDEcWol1EOBUFjJ0lX4APqhpMMXYSYsq5q+gHZugnmzDw8p4KVjWAbG2+kVWnVBl0BSISaHWB7mavi/QQsJBT3qVaT3VgbRcja4jZJSAWPNWVBWeNb8fJ5in7X8PR4n+S3JeCkGXDPeCG81v3GhQz215eJcqhCdjXyhvQDkHI1X3XPXirhMZ0Fux+2lfkgyTHV+CXwIjejBNKIPB+uGsIdARbaobD9d9KBCrXpqsH35uinWpHndZmNT0AfRZ8CaB6UoJhLFOofO7ZdJE27p1a1u/aRMFrFoPOBasEVFvaY1Dlmj6qGpKPS6D9hnMGYCPFEah/s1DJeOMXG5TU8j/c8a5xgmnhUCHs1XqxMWuCWBgJqrtCGsk1NXUhqu+Ww6vRaYYa7K2zFPWQVBn2CnJSDJOyuZXQEXQLFGEstvZR8xp6hCzz+RwVu8z5m712tUOsiOuJUVWM2fiqKJa21SuMtSOHd6vM5+9wXqAMRLQQnZflGO3UlIGY9oIu0QnqkWO/IpyVpXlLvDLILD3P89N1o3xMWuiWmx1QiGD9iERfOK5+Bw7WllGgFJ8I6njThUNflIBFec7Y4j/cOopp8qJPXDwoLK8nMNkfdMXDWq6GC9VC8vzANTxWbWFglIMeE1wUc8pyu+0g0PAh6iSBuRMdp9rCWRZdMlAHEvWgYMY7IgVbjNmYq0gWqH2YLRlmNI743OpFq8Aa+4fZtWgF6kB+oCQ1H/NzKDuaao1vzfoe2d/E8hVdbcV9Lm3tEEz9jnrVut1bEzBNT6WfRL7cDmnuSd0W84b3auCbvxF7ot/yT7iWqatExBOqhY/NXmuu7Q4Ur8VUMDNZChd41+1o8WS4HPKpK9zPboYNwW+r6atTSNzvdim8WvUAsPtlXh+PmcWmbNh7D3uj51ZKpXsfh1ias4jjMRYOfvq5unJvqUWVGUpvZ6/rBnZW0SNFhfbI4880r7zne+05557Ts/2P3zlK+3GT3yiXXTxxd5nx451/meYPdgc+TASCzJAt3HjJtfXVclMst2sS1o3pI73ONVTZfSH2vKia5MDvIotIIqxAyKxr9qKQChlzUoRPkqzjDVnA3NlQTMrmbLuuebEGuaFoHip7duz27GFetLa5xNtvt8Go/p3iplUbVzkZ2NPi9LLEY/9UhJjxowYxvapp55uL7zwx7brtde0nnj/U045pW3ZvEWfPfmUk9vZZ53d1cx2oP3wcNt/YF8nioadY82nR+RgnVJa4PZ9KgNg3N5JDSELcObQ2+257U+16aMH28jwSjv1pC1t4/qNbXFuoa0sVQbEYkGaTBBPgkIdOBhwGT0ofVOih640q4tSXyjevmgJlS2shtQEKfv27VVww2INFQlnQhQWmi9WMXvqASJhzsTr8F5eUZQdaqnkrSuws5iE67RODAjlFK409esKjSgqknEOLcBSimgKhE3VEApWQZUzDGt12DLZzrB5gbomzrQZO+vmH8vYlBKcHWLEDUrltOobRCmpxrQclnHEgnBiUEHDhQQWUmBn2Y57DLjQiErFs6BxVhwdhUDjslNTJ1GG1Zv5d+rvkSHLLwcdZuwi6JDUtA6AGhOrU4IeOj3OzzZt3qwFz2bMdYQW9iiAyR4noI6D4AzGgO6aGjTmljWAMcd5ikPJ7zIGW7ZsKeNnGe9QwjyGpcwJyl7Gkfnlnn2UJYaHcc7B3tG1qtkv4+FmzKaz8L6R2ZaiLbS8qkMNDTZUFiG2xymm9RoEQz8tpbW0Qti3f39HvQlA019jCl6U3TLKJYClshBW5KsAhywka7O3N3S9sVG9J+sGA8dyCB2DLEUED1wHwGEHXQ+RAtfnsGfsnBm1wlhJDbey5ym8zv7AgWS8Dx60I8WX+4e6HUeQaWU3OyqTmQLJyOkhK6ugfS5Jf2fhO0rgzIwCE/WNqoMDNF90mFL0TCaRuck+z4HOGLsGgvpMH0rpC5R6RTvwdoaSPVe2q1D21AJ0KFPtsuyb1DdxT0APHbJHj5VtM21UtQcoeVadtWqdx1xPofYUoixjd8xgMB2pDHdAkaJJJoOcDEAQfMYoNlBjbDTFIhI1D8lm8HPJ4hcFlJ8z/xx4ygjpWqYSW/EWNb9jBQ44C9unQoX6IsbHmjUG9QoYiA0Pwq5DbsV0MylJ018WsaSq77TNNMLPAevemA46ccRwQFl/6uGozLoz0GaqmHocZyXZWdZmlJZFk62+taEq8j1+B1ujcYCyc/iwWlyICVIiMQS1mzdv6gBMwATeHceW+/fHhWBxSQHhSpuYHOvk2LHShw4ebAsLXJf97HcnmOTLAF5NnerMjM4z7wHZeM/YL+ZKpRGqPzNTIgF6AmBl64uGPaD+QXMa1KuGEiX0uhDVAGbU6HNvPktgi2OsoHF2WlnGt956q+3evbvtffttgX0KTlB+puxDirZr2qmnnqbzpKOMiklihgWBidWYj3SUUVO6XQOXetmISdjx97rmmVR/WBkTzs3Ui3NGRGXVtmdQ58p7RrEwdZ+paw9CzzUF0lX2y5RpC4exngju5CccJQAIOOASCs5/0dmraboCnx497bnt29vrr70mYIG1jKO7ZfNmOYmMrwInKXFbIIqxxD6nFMFOtJWlHRDah0pG2LZsTdsA1VtgD/4aa8iU337G1P3+vAaxTaKcVwumQW/kauNTdNvxiTGB8rMzqDOn5tgOPmVIbn9jPzJ1qIwrX7LJ1DbrHl7sKSnomA0F3otlwpmA71XCXm7jNRD0A/jFdgU0ZP0nE0zygvfHNmOzsmYUCFc9MOsgNhCg2sCcWQHMixXvi+bHO9faDAMhzBTT550tyl5GJRSwne8ruEfJFkp22YzsKflkVfsujYICWpIRPDEgzB79UwEhARpZ6Zdeeqnddffd7R/+4R/a66+/rmf6whe+0D75yU+2D3zgA/odAKOwjLqzuWjpEYMJEMCkhWGl4Hp5xaC2aPJmIWHL8fvNFrAauLNoMMG26veOHD5UiQv72mZX2e/hPRl3ro8tYR+xrokXVBe7uCCQ/s3dbyrryTo+7dTT2plnntnOPvtsvaNKKYrNI8BwcqLELlNbOPDXAHLCqmKNbNm6pe3du1fj9czTz7RXX32lvb13r9YeMc9bb78lEBGAwr55qWATtI+OiQlHguOKK65sl112aTvppJO03vk8mWVsqcqIqjZR4Fy1KWH+iQH2vPVW2/Hijvbmm7tVxvEOAkI20mKbPby3Pbf9yXbsyAGJypy0ZWPbsG5DAwEdWvGGUV8kybBWc0hoLMNwgKl3g9NEEeQksEtbWVmlTCHB4fIKlDYHPKb5eCNjuCOSIloVzkFRmJLFSO+loC88R5xYjB2bX72qyikQNWV0TAct9/LicjsJPmuJ8YHyUNSIcghjxDAsEXFJyhxDbkSqGo5X9sEHJjSKAVVMxrV3QFpsxHS4UE2jjjZGLVL14BIlszJCGL9kqJLSN1pnigxoI8+G00IgmpqktA5wUfKEg5NSNeW5bCxKKVJ1Ao4MWVhWmjOnW2NQBljp8hImEdImVS5z9BPMqBi3Apu0K4hDz/U2rN9gpLWUxJwmN3pmR7touZXRSYYTI66DurJvrMHUNTFebBKyKRxeb7zxRnvxxRfNCR8aapdfflnbtm2bswE4XDiMRdcU2lnXxtCqN2DRFUQzkGy7a5j4mzEWDRe0iH571S8w6B7G2UJEUPB8QMnQCf2zoepnupVlqT6TCUJDV01gy15Tg9+irLAmOpn5Kq7GaDJ+OKQYOY1pqDlVFyqxiZKJ7gdZPU1QYwRdw2w7xaJzSfHXjcTJUEixtcRFXN+FgwhYgtMBUFQZTYkllPIdQVQ5OUbaS7VR9Z2rJZiCI4RT0NUAQcepZuvi3SOEUU1YjfY6I56gl2dHcYx1paxs1fOxVlmnBw8d0ruEVt7RniojFWdQBfylbKhawK4XacmBV7bFhxmAPHNsWpXmr1dgnyxOsqXsEb1/HOXy1jsAqmhCjAF1H8wrmRpnKlFlNm1XYjzlZEClc50BTAer5ImdEMe/BKwEVEmgyXbMoknVv6vaIHSUORTcKjjpkN4KRnFsFaxUPaIC+CrwDx1cYELVXbqNxVEBNxdddJHunX5evNjGDRu7tgi8F/uMucTO4dwzz3GwotqH05mzApujgGJmxpkVzqtVQ21dsUtCk15YXGp7CDT27rNQU9lMO2rrlI2B7giSy3qEQomDLcVfUUBRAvbzxOaJdtoJZdmB5cwhoHrzzTf1h4P7wP4DcjiwMWJWrCwrY3n+Bee3s846s51xxhkdhZYgVbRWSZA7G6ks97IzhLS/UJBQIjWi7iHoBABbdTDUWYvB0BOO4JnZxwrKF2kZQNYR5k/Z4AnT0BN48AxyXCo7oaCxemSJUlpAqZ1p19+kprpjpdRnkxVnHkHcuSbXwm5T57jnrT3tjTffaK+88kp7aceO9sKLL8qJ4nd5TxxVzjvOyfXr1rf3ve/97bLLLm/nn39eGx2tHpj07RsaajALWIf79u8TKOTa8EFtbFSgQ4V0H2A7kAFmtFdq76eBPU6kzuQ+gNcLHAluyVT2qf2ZD5xZBQypEy813wAToaOz17NGwtDAXm3ZslVnsqiHCIOUAiPj8+quXe2O39zRnn7qybZ379t6/1NOPqWdceYZcmrPP++8dtLJJ6m+NfRRt6xaVHbZGSfqzgyesHYZU4M3ZPPtNwWEIWjH1jCXOKQESQQCZDAjeoPWBGDs5s1b7JiPer3y7GnNomBKJRn+2dw8oj0zvXVFMAxLB0GfCoY5+ykzUvBo4I396/VlmjnzphpqKS5afVb6FoAlKtMZNB63X2FwnmfBpqiMpjQdWONhRfG8e/bskQ1mbH3muk5MvkLV9YoVwlguWYU04EcCPFgp2AJ8FTLEnIsRJ0yWk3c69ZRT2ulnnKHgRHVwCwsaZ/7w85xjr+3a1Z566in5VgAAF198sf7mTFENMqybEipM7X+o7GbmGfbn/Xh/g6hu58U+4t6ciXfddVf75S9/2X7yk5+oRht7ftNNNykg/NjHPqbnYW2EEhzbEzqj7c+oboYdd6YXgLrA+aGh9ubu3e2FF15QoMTaZP5ZM2T7YIpgm3h2zozTzzhdQRXCSwoCq6VWxLHIuJ922qnt9NPPkA/29ltva9yYnzfffKPt3r2nvfXWnvbCCy+2555/TvOBn3fGGae3yy6/vL3/fe9v5557rkqQeBZsCI6PgvFqSxaBsFBHCcyZJ/YK9oC2Q88993x79NFH2y9/+Yv29DPP6DmUraxsdgBGU5ZHtYfF+lhaUi3lpo2bNMbXXXd9e/e7L1eQyD7mnGC/CPwtcJ+1KjGolKuNj7dHH32s/exnP2/PP/d8e3XXq+80IFxqC8f2txeef6YdObSvLS/OtvVrJ9uayTUSkxnlz+iYazOKewxFAbRSNDJRgtycflx9NEYa8aGa1A+PtiEOTRVS28mcm/XgLuPglDCBG7E6Jc4LxUgboYdXzPcw2gReZIPc+010mOrHEYXSHFAqHi4KhBDKMvrmuQ/qi4Jm9ItfIzcf9ERqbSWMoELQiXENfmpgcEKMHlhsgkOXxcz7OuhBCdKF5h2yWsGCVaSqP2DVeQm1LKlxZyQHrRrYTEFHdagUgh5HUygTHP4qBGYXsnnSHnV7DC8AACAASURBVCC0RBlE1c9ZBpqFBorspq/U8CwqC8n1VVfXU/d05sAIvYfSCCgBU5cBHBm1watFmmJwjykpbKMrzsK6loyxY4yCPPJsojRNUHRvZE/GQcqWCwoIARGefvrp9tsHHmi//vWvZYjZTLd88Yvt6quvbueed47eAWOcfommQTlDKfqE+qdRrOv1xxoLpSJyyFqbSHZzoKOkdaxqRktBNvRm0Hq+cLitnuuaTGXnSk3QWU8rfnJdnN/Q1zymBk4IhDonPP0fq/7HPTkHypHeK5av594rJXee+slOla7U5HhnFeqrJthy+VwztErNo6h4BAggdzOio0rAqVrCkJ0w9dmy9ULnpIjoQ0ZrsuottEpKMp3DmrXBPCD84b2FU2J6MAe+a3C9n9KOJRL/oQClD9TxNaALup4pNkZyU+Tetyt2pk1RtH1wz8pku1ObkXVgx8O1JQqmq+kw+yRKpMriFKsh2WXWXnffUvFkP8pZKapLsmTJtCnTVT05uR7AkUSvij7N/ZNtSN1n6mMd3PsZsUMESlY0cyaDd3XG3KBFxKlYg7zHq6++2l7e+XJ7+ZWX5VSpVkh9sEwZPuuss9qZZ5zZTj755LZx00YdfjmMYluxpS+//HJ75pln2sMP/0Fj+42vf12fZY3i/PC7OI48UwKLoOFQpQ4cOKgggIPcYiuwLUzDg9mRvmOdyq5kwwf0Pw5uPvvSzpfa448/0X77wG/bs89ul0Prum3OFWfcOHjPPufsdtlll7Urr7iyXXDhhe2NN14XYMmYMzasUzFdqjeX7NiyxVCw72QXdr78cnv88cfbc9ufazt27FBAGBGIgAHDI6ZukiE899xz5MSdc87Z7cyzzpIzz7wSUEcQSWfR0kJbXCZQMQ1N/UtRdF20yjGPgnMDEuysJ03LofF5H+pMVH2k7Z3oXVIXdAZKdMYpUxmhCnJB3gn2iwSlKvPtd/e5qppM1bA4u0YgDfCnmrJS7uW+rGNlvyvIdMZkjZywP77wQnvu+e0C8nbt2qUgkOBCmagIFpUYDccEnyVDyDx99KMfa++65F2aN+/lhVqL1DQe0HnM+zJ/6p+YfncEVrCSek26xQrptcZgzIyyuzefKO+MSamY8j2BpKUqmowNNVa8h2vOTXHEZ5IKt7IXDp5N63amVHoMR92HlT+qbwOgbKsEolx19VVyglVCMzamceF977n3nnbXXXe3Z595pu3e/aZsa9YzGeiTTj65vfe9723XXvuRdsMNN8iJ5J5kEdn77COzlsZN/Z1bEACCz6asw2rU2QG7h5Xh3rXrtbbrtV3aFwSCb+1xIK85O3K0UwylJRZr+bxzz2tnnnlWO/vscxS8S9jpyJHKutv+sTZYd5R12Ol29jB+CT7L40881V58cUfbf+Cggg7R6EUHta31OYEIjHUHsEW8G31GuR5rXFlm/qyeamvXrFXmlLl1/02vR6h6Z591lgCagLcRz0mWCbtG1obzDQBS4G0B42n5kfoxA2zu48paxx48u317++Pzz7eXdu40yDwEtdg6GBZC87uLRnzqqe3jN3y8vec97xF9UMyWVc6Cswa43j1339Nu/dmtAr7f9a53ta985Svtwgsu1HurHpK6zKpJS1lK3g1bqxIiAaALHnOVLVigKWcD+/Ef//Ef2x133KFMIeuT57zpsze1G2+8sV3zkWv0vIw7ZyTX6deGa5xL2VYBISCnasKjW2DQ/8knn2q//m+/bo89/riAIZWmFeXc/ahdk58ad7GHqh6Qk0n+ivJSq9pVV1/dPvKRj7Rrr71WdhvQCZ+Y8/C2n9/WHnzwwbbz5Z3aR/b/5t3KatUq0bcvuPCC9vWvfb1d+9FrteYEWM/MCHAha5p9n+y4qMDEL2M0gp9qb+99u72046V25113tgceeKC9+MKLCubxSxirbVu3tcvffbnOUUAx5oF733PPPe2JJ54QaLC4YKXsk7ad1C644AIF4GRjL774IpURkFlUnbtiAHxil2OwbrAVZKN/9atfte/+x++21173nn3HGcKFYwfazhefa8eOHmhteV59CMdHx9vo0KjURkXLw6DjhAqhJ+CDFkqSwOhMaggxpXMLOKs0pk8fQtC6EW1U8+qrqB3EVIpGHFrOUqVwE2c99EwbpkGPL6dzvWiFsJX0bBZ05HMxxhyQyQqazsfAlcGvzF8ClBzaQTjS+Dv/DtLBwsd4p/Cf5zH9zfdiYbLBjbAaHVHNzNKiaDESKliErmb5bGfyHHzJKBYyLgrECEGKVVSVBaGVRimqetMOqCA8B0Y9appxoHEY7CBb4tyo+7yeU/VcI6TcHRw6o3hMizTKb64PcHZH2VwdtlZQ9aZA1c8G1rVizuCQwcSAhGapuRJ1Y1wGRIGdDmxUakeVMVJav5S0OBBS05A5YqEnc8OBAgL/s5/9rN1z773t4YcfdkA4NdW++tWvaBNde+01Gvd9e/cOMktVYA+6omwJgUAhN8wTlGgpbRa9TjS9EhuJcl8+l6JwO6jF86++PqHsxvmwwJHlmpP5Nc1scDjl+6bnmOqKY5ygRYZwhRYq7hWHo2KHzxkLU4SWKiB0plmZy66ewm0YgmZJcrzUAskyJujhGqJuT5GBOiRHWspqo9QKQxOF7gotGIll02SDlg7QP9NUpZpbmUqNSRXMyykttoD2egnAZM55F9X/1DrJWutalaTZb5XjZewspmNBKGV5qz6Nd4pDkOAoCmMq1i5wSWyCoq7u3LlTjrYAg2p1kUbRqLtJmp11fuyIggIMPHV1p516qmwBc28xBwMJonD32hUYBEGcZ6ianLsVCc/8FpklOeO2V7xf1OP6dDc3sDUDIsEZ6C7UFVBF1gxsCYkoVZ1FF1QXrRW7xLs++cQTytaQ4VLvMmhTBUZwfxymM884Qwg270jdA7L2ERRJcPu73/2u/eIXv2i///3v5Jh/+9t/06644r0CcQg6onwJ4gxNMEqhUt87dLi+Z9oP40wAREDCzzgweWfmg3kkGGFeOcxPPulkM1Bof3HwYPv973/f7rzzTjkcr7zyajXENmBgZoRFNHiXSy55V7v58ze3G66/Qc6C275M6x48B2s95w7QC+sEhsH+/QfaSy/taM8++1x78skn22uvvaZnVD3JBM61+9lhcHfv2a39xBxDfQLtPvPMM9pFF13YrrrqamUFLGLBGLntw6ohy+Wn7QQBYajtb731dtu585X22KOPy2Gz82vKmYElB2zuqcj6c8Yl2SHqo+RUj0/IabHYkuslyZ76nLMKa95dpRil0hhAj/W2ZcvmLqDu042TjWFtklki2CdwfvChB+Us7979huhN0MFOPe00ZbSw4Sk/4Fr79u0XqMe+2Lp1W7vivVcoKMTpY30FyMQ5wpGfmIxEvB09ZwGjNBrAyurVacquIK+ANP5baxkKOewE/l1icgG7uKYFvlzTftttt7XHHntMezzgUmy4Kft2bN0ayuAbn8W2KgBGF0HKu2YefehDH2pf+MLnBb4AnsB8og6fe5Cxufvuu7sgy7V3Xs/sLfb+VVd9uH3+Cze3r379a+3ooYM613NP1jUZOPegNUNnegZBFYOivCPnAeuYzA2gK1kV1hsBIg4m88F4Y9NZb1Et3rplq+bxjDPOVKDy0Y9+VHZCGe+qcVbvT4Hi+I/OOrtsw3sGGwHl7tZbb2t/eOhh7cfDR45qblN6YJ+m6uqKxZCzhYyNFBnrTCQbw/pSxnkKAUKX63Au8uzYyQvOP19/Tj/9dP07ZUmMDXsRP4o9wftCCbUNMUjI2u5oztpPFpXi7MAmPProI+2ll3YKMGBMWVNWlXR+okystDfAVAk8PvjBD7ZLL71UNuGsM89sZ5x5pmo29x840O6+6652J3/uvFNj/JGrr25//dd/LRAhgaoClWrfICX4Gg/5I4A4og/D4HHNvHz7orVzTmAPXt65s3337/++/f53v6u2JK6D+9zNN7dPf+pT7RqCrnXrXLNX55gA/epzG58n9aecnSoLGUfPwhlczi0Cwdtuv73de++9Eq9xKcJ8o0yGZ+E9xMgpAZpO1bsy2Tw/IBjsEACQ666/vn34Qx9qGzZu1NrhLGDs/8t//a/td7/9rYOuEtjTvi5WFKAPQdtffvOb7TOf+UzbuGmTxgSflHUi1d8o9KvO2f4vZyDrG/YFfujtt9/eHn3sMdVcHjo03cbHVilwBwAE0CLQZ50JQK7WQ488/Eh74skntd8IKHfu3KU1smnT+nbNNde066+/vt144yfkfzFhbv3k5JPjmmXdA5Ex3u3Bhx5qt956q6ixmv93VEO4vNDmjh5Q24mFuWNtdHSljQ6ttJFVI20Y5L+R2XCTeahhysqBis9Nmy5VQZ+EMtZQE7DcjlCQLKomDmQhNKvXeGIOHXbNHAGmKF4+kFkwvD0LiU0eFbPQkiTHOjtjfvrkhOVliw7CIchkibrCAidrpkLb+SoEdX2IMzdF+xRV0gqJytaIImOKabIEGCcHf+Y1WxDGiqX8njMaOOYObFXHMYZBnXSxdxU+U5PBs4GmsYFBRg8eOijkTwpjS1bcg2OcjKgojBMWbcC4s+lw2tikQsyLFnTaaae1s88+q5133vnaOHZgzYsm/SzKk4p5N7Zt204yrWluVgES78zzgnysWUP9hdWPXnttl4zQ5Zdf3k4/7XQ5XCBzZBo4MFPwLgGSatXgQBBEeEDJBQXjgBP1s+hWPAtzxQLlUHJA7yDRjo4VvfKHOYtBSCaIQw3DDvID+v8f/v2/F3WC8Y4M8qc+9an2uc99tt3ypVs09yA9jClzqwCvAinWXRTn5PAIhXK7gxRFcxiYgjFrRB1qWak9ssZMLaOhuPuYcXAr6Kv+QR29tlp4BI3T8yA8AUWgaFFscjIkHLZpYE2GSIAIQVrRhpWFRrZdwUXV3iFkBPUjDlLVENkRsvEd1JqSCS6FxonJtkTtjWpYvJ65Jqjqug3rRJ87eIg6P6tC8izUvWzcsEnI8tGj023f3n1an1BrTPmD7rRFe5X7Y5DD5efzAgRU4zvbdr+5W5kB1jUBx4UXXqTDGNQL4wjNg8AfcY3s1WQ+0otHctmlWJwaH+yFgRfoQBR+zygbc8kll7Q/+7M/k0Muqq2QRdf79dcb7/Hzn/+83f/AA6o9YL6YezI/0HFweNg7jMlrr73eXt31iqhjHMo33/y5ds455yhAdBBmiX4Hj5WhIfupGhkAJLctYT2wtnCQMebQPdjLybzI2axekWQi2H/YS/YOWSdsLM4zlJf3ve/KdvPNNzdQe74fFUMHu+MCltjTUFl+euut7a677myPPvKo0EeDbvpLtXIKtpfow4ljtVqHJjbiknddIuTyyiuvULDHmsEp+/GPf9z+4T/9p7bjpR0Kpr7x9W+0a669Rgch48V+xFEic/ebO34jG8CaUf3ejJUr5ZQX4BVQRD87YFXLBBrYE+zkn3/5z1XbAl2HoOz2225vv/zVL2VzAbW0P6cmq27RolmsHzKOzC3PiVP1zW/+pWwujpoky6FMVpuDZF8FmK1Z0+69x5mau+++R4c4QjGcETwTc8AaIPOAw4DDftvtBA2PygZLfbQaMWPHv/71r8mZueKKK9qbb7zeXn/j9bZu/drqYUpto7O6VtBE/nylPfDb37b/6wc/bM88Q3bqta4limtwLH6hHnwELcfsJEvVVnXuVt5LYIztxMaF0cD35fwU6Br7aWDQ/UoTHGH3cGL/9m//tn35S1/WNdUmYm62o+SyLska//rXv2q/+93v2+OPP2Zq8PCQbAPKhZ/+9KfbpZdd2s44/QwrSR89KpVAPsd6gYZFAM6e/vSnP9O++tWvtksvfZcoimgSHJs+0uZmZ9rYOO9lhoAdJ6scMm5SLR0aascQiBIl1zSuUPt5X/yHZDaiIqqguMYD28RaAoTA6Sdg+u53v9vuvudu72cB6GR1ncHFBCgTDgNHrBqDEvJXSrBNNgiafrXwgI73F3/xF8qKbtu2VeuT8+573/tee+jBB+VH8N7sZflSBIT/D/iCDWYfXvvRa9qXv3xL+/JXv9lmj+1T4GlgeknzjL+i/tIjgIJQUqG8uT0QLIGnnn5a6/uxxx5vz25/tqNJAv6hX4N5mBgfknDFtpPwLZbFMEhGFEDsoosuFjvgwx/+cLv4kkuqT+SSbIzO+FlnykgwhCrN3nv99dfaU0890777H/++3XPPvQJB+wkABfilfurxdSsDC+N5rPUFvVWABqC9gQPGPG3KsOuiA05Nts2bNos2+IlPfELsImwVY4rNkVhHUa3lK87Nt63btqoVm2qjjxxVoMZ5gK+Gnd6+fXv76U9/2h568CGNZRSJk+yYm8O+kcVM2xeXm5CRB68fH1+l8wPf7eqrrlZAwLUB0H7wgx9oT+x562C77rqr26c+9cl2yy1fatgRbH36/ynQEchmVoV0AgQS0f+YmkcLvGhFilkDgOzkwdNPPdV++9vf6l4EafKFYQYsLMqv+tznPteuv+56rRfspGpAYQqm/UX5ElJK7bUHwW5iK6D6h7kCw4Fz9q4772zPbn+unXLKycqikh1mvCMOlBp5+ksTnOFTM/7YfHyH888/v1111VXKjgOkRCUYAOr+++/XufT8888bNCzWzYA5Y10O/JkPf/iD7brrPtZuuumzui7zGQCgnzhKMAbgwZrDX/nRj37U/u7v/q7TFAFI3LZti87KT3/q07LxBG74RqwjsxrdF5TgDQGfn992W/vBP/9IpmJ0dJXa8H3kmmvaN7/5DTFLoLOinsxcpk0L13JyZaytW7te40c9NmJV+OHvLCBcmldA+PqunW125lCjLyEbZ2Jkoq0srrShFTaaEW4FhMXLP3rsMEwxoUxqPi/6AVKuZC8WW0OMRBknxDFG5UiprwzKSigjzsy2QwcPyDiKNlftFRyk2OHPl9AB1YLRDNe1FckwxSEK9StBIcaYhd5HwkNNCmoUZbxI+3Ig9Bu7s6mSwUt2UVShomXJ6CiINY2GzZB6C6X4KxvE9zHkf3j4D+2+++9vb7z5pq7BtUOv4QDSgV1ZwWxanK+oPakPYRU9m4LiguXNmza1884/X/bxj8//0ahhOZ8WeHEW0bUnllN2c1sycCNtUtx6amBoGH5MyNzpp58mdOrGT94oak6QZcY9fGw2pw99U8sS+IgOMIpoiXvLJIh2xtWF58nauF2Fx02ZJRl1CzsMZP0t5INRYbGLEjs+1n7/4IPt7rvubj/80Q9Vd4IzDnLH9b7wxS+0mz7z6Xb9DTd08uM5gHHK5WyKJmEqp1GfOD9GpExLNnoaVddkEqNIG0dfDkcZXNePmXrrVL7pIG5cTN9Ji57gVEINAA0NFQRU6ZlnnxWNinFIs9XQlFILoUBcWTlz8q3caSdZUvUltpIagf6adV2i6TM4qtSpuKD6LI0z12QNgdyq2bgcKq9PnH0OX4KMdWvWtfvvu789/viT7Y3X35DhgV5hgRrT0XDoeZTUMvZFTEKBZF2rAH5kpJ19zjlyDFM78fAjj7Q3Xn/d7Teg0BYzIFl77cdOttqOgOqZAHkq4zcAgxbbqaee0i66+CIFDqxrFbjrEiWMVE4EzjUUQ9E4Hn/CxeXVM1J11KHukQ1eWSnV28NyIAgI/9W/+ks5FBxsaS2iNg4Im5D1rcytKakGp9zfcFTBDLUH//zPP1DWx2i+HVyeIfWEaT2iz0qAY0L7jd+HZgKq+K1vfUtZM2pWuBdjo5qP/QfaH//4x7Zjx4uiGz7z7DOiIb3xxpta82rQXuAGjhJzSXacfUCWBxvBGkdJ9Jxzz2kXXnhBu+zSS2UbALbuv+++dsedd2q+LrrwwvY3/+bfCGDCucHOslaoTSFYg1qTusG+Slpnu6GyFxgJ0Ag11HNmwTMoYCdt26Z3/frXvqbxefyJJ0R1evgPf2gvvLBDdo4xJBhi7GWfq/aEcyLN1m/+/Ofbl7/05+3KK69UkAkwgx0HaHH9HNT6UTlYu998s/36V79q9953f3vl5Vf0u5wDm7dsVg3XJ2/8ZHv3e94tkQ/OP/blHx5+qD311JPtlVd2ap6h4JFdYv9ibz967bXts5/7bFu7ZrWcZAMfzpywRrEJUeUEPLj33vvb97//fTnPr7yyuxFvjI0h8EbfK7ecSf8rHATbUQLhQT81B01ug+IaNWjKrnnPWlNGl4bMZaN9TnEuL7VDh460TZs2iB747W9/u332s5/tKPfYVoJ5zo877rizkTmGFgVoeeDAfot24BCPjymT9Bdf+5rU9QCT+mc8ogiMF3QvQAsyvhdccKHW+Mc/fkO79NLLDNTiz8xx5vh81H4R4JsG2gTrBmlo4WTaq8Ek3knvXG2Loh4aRkcCEp0Vi6ZgQ80ka4aT+U//9E9ab9g+OY/DIxJz2L9vn8BZxliZKZWOuBcie/LoUWp/RgVCsG6gVuOEsl/e9773WUVweKjt2PGSQJvvf/+fBPow/6eceoruJYdcNX+rtDZZO4Bft9zyhfbtb/9Pch7j1Or9ZvGNAATGuvFgb5OBJKj7wx8e1hhjEwD6oOGy/nHEEboATGPdBIy68MILNW5kLwmEOL+436ZNG9sHPvDBdv1117UbP/lJOemwCQB8WBMck2K7LM1XXeFElwV7bddr7f77HlBwynkDEwXQkjXAeEsVdthrXOUS1fc3PR4JOsg2i2E2bCVexoZ9anrjsFs7VF8+ABvO9Usuvrhd/ZGr2xe/8EXVDBLAkKlCICq1zJz3mzZtFljOOk2wJ6Xuhfn2337zG2Winnzqqfb6a68L1HOwj8+2ziqx69arxvPkk05SgIBtwv4RVODHAXjL552YEPgGwMS+JvgEAAe859m/9rWv6TzjvMEHIoBlT2HnWNdcQyCaehlTfmB/iuAQg8a89rOtFtWabrfddrsoqQRT2HsCMM5szp1bbrml3XTTZ9o111wrQILxST2b2sjVvkufT9kd9d1zZpa9SUDI9dTb8ugxJSle3PGS6ghZ84BcBKP4pGYmmnIdlpUEy4aG2pbNm9q7L3+36v/YM9u2bpX9oKSBd+XZqH8kq25AaE0ji739ue1a5yrLKEVSlyscaRdeeK4yjH/9rW+JvYFdt/8xELEKA4jx40zds2e37oOdu+++BxTbUFoHo+Z973+/VFnPv+AC1Tem7CQaI/ghKLCyp6EU/+THP27/+3e+IwaKfK5Vq5QJ/tSnP9U+cvVV7T1/9m7tH+9Bsw/V71TxmlmJ8anTt/MdBISLrS3NtdmjB9obu3a2o0f2KUu4ccPqtnpiTVuYXUCBVWqCDgadTVmQc4jzg+LVpOii+hkRojJB1NlN6fsMsOoLJ6zAJEVSUrDHjulA5SWYbCJ8F70vyrlJZJ+sBpsp8tC8rDN6LiDmy/UKVupRkKUeI3a+2Kw5wFQLVnWKkommWTEZmqkpoexytEtmWoqFEYNZWekEEUInybVwEnifHKqpp3OAYIGX//yf/4/2wx/+UI7e4aNzbf16j0fS+kbG6Z9l4AtEC0eRM021BzR/Fd3CACPhxti4i69xNkCiefYnnniqQ8McgLhnIerSBfjrs86mEIxDmWGjEdwxpsuNad+2eaKdf/4F7d/+2/9ZiBljwXiDNDigcI2XeeF2qPpKhyBwGE3mJwE485SmzQleJCtdDokppM4Qpzcb/3ZWxAivMi7VZ+hf/uVflAV47PHHlHmBsoSACEYOI0mW8Mr3XSnnAMMvkQDoc1BzpbxnBdXMg7M03McBquoMObg1H675U/PhhVCurAilGMKwb9eORNTO6pkWWjQBMuNkKtmE+O04KmQVgrL9n9/7XvvNHXe0xx57sqgkBKsFQuAY1vpODVgCvaD37lGpMLCjjIlmUeKxkkGumihQXeqWTj3t9PaB93+g3XDDx7uWBxQ4q83K4nybnCI4GG/HZo5qfthrrmkZb//rf/jf2k9//NO28+VX2twsmXArXPE7BEDu/WfnUd+jRxzCUhOlxjgPXdfQD+vxvPPOaVdceaVADtbPfffdJ+fRYkYL1YvI2TTWNPfDDiULqkzWIn0FfT2mmGAgdYg469S0EDx88AMfLFEFH4r+HYMDOB0/+clPlZXYufPlrlHw/DxZWhtcrXfZM9NJOXA5OM477+z27b/5drvqw1fpXgo2lBF1IX8AAQ5IUHv2BMDP2nXrtS6ohYVy8pOf/Ljt2UOGqvZ8OazYp5nZ5cZrj0+YwsvYOth0zzsCtGuv/Wj71//6f1SGgQM+wAuACkEJSCbvSR1SxLcYP2rBUEnbumWLHF4ONKgz2Mf9+/bLMX/4kYfbKy+/3PYfnG6w5MlOQnGCsgPldMdLL7VXd73dzjnrJAkP/C//7t8ZvT6EKMGEmjL/4vbbRfV+6KGHlB3EucL5JCvEIlE2rrImbhHjgEw1x6tMwSM4w3kg0P+rv/qr9qVbviRwCDodMun8N+cA5wn2A1CDscLJcrDkOjfaE+zZs79dc82H22c+c1O7+XNkeM+V02VZc4OQFoZZaduf3S4w5J67725PPPFkJ+fJ4yHm8d4rrmjf/MY3FFjmcGadoGr38ssvaV098ujD7Q8PPaTv7d93hKO2XfneS5Up/OAH3t8uvOgCOc6se5ciUGu+rOyPA5fl9tBDD7dbb/2ZnHcoaThA7D+CHlZNst6s6f+bsveAsrrMtn1XZaqKIivRBCqYSUoQBATJCkgyiwqIOfa9/brv6RP6jNN9bG1zQgyIoIhKVKI5ImZFAVExk2NRObzzm+tbG/q+e8fx1RgMQlF7//cXVphrrrmi98pBnxQUyn75+Wd/CVQJoqlSC3lWNancfv75FwlK8HfWnIDaUfZqiTQQsFIFomJH/44AJQGO+fKbnIkZMx6xN998S8kFZ59zy8/je/FfVDkuuOBCa9ykcUbuXkkal5gqZ1WlKsoEqlTJuDfQrghOOWMkQHn5KCt71SlssCdyao1jlwAAIABJREFUaf5qUoXmexXoGSRxp9jX/09CKBV1p6r5+h+wq9DeoKTBegK0eu3119UvxOcCxIWSRxVPwMvGjQJr2JdQtQ3qPv4N0ABKIGtIhRhAhySBSjwBM8Ey1Y0XX1xiy5YtV4IEiMdYKmw+/X1eaYy2GNozsm3UqHPslltukp9XMJ1EbXy2L34/XxVc/ALxUFCs33rrbT03okU5Oa5czhfrfcUVk+244zplEil8FzS4sJurVq2ylStXqlKJr+VZ+/U7w8aPHy9RIPZp1+6dem58EXR77p90FhJQ5sI6jFraLRCrVavW8j07du6ye+6+x+YvWKCkR0BZDKhHXVcAmys9U5k/tmNHJaHYHNYQ2wWLiviCMxDjOVCs5JwTQxF/cm+vmHyF9uPIDp1s17ZfVAH0+Yyuf8CzR28a5xx/Divl+x9+sDtuv13nIf5/gA4kVST7JP1HHHGkKlrtO7S3Iw4/QvcN27f6vdX29tsArZ/6vspnJq0FVZi9dQAbRoXy2muvtXHjxirRZE14tthr0VnTHOSIFRVncR9SX3imHzOpaHKeUcV8YuZMgRyuSGtKjB0Uq7dRo0cpvqKSytpydqJ/3sXWHKwLsTy1TsBkKWmYAVxizi0OlHgR+6P1QgAtP9+WLltmf/qnPyUGh4P0ISBDHFFdVak9RnBlEMyKbt3EFvDRUNVaGxJZKp0zZsywpcuWyr6wp8SK9BM++eSTXphJs3dhe+3cucfatm1p3bp1t5tuvFFAHewi7212aiY/AxiKLwoAHTDkvvvut7Vrv0gCSiiGNxK1HbbaxAkTZT8AFohT1X7FPMTEOmjduo3YZST8tEHde+99in2gaBNXuOpoFxtzLgqvZ6UWF2dqeEuBi6oRAhILwGrRWLzUUvTbEkKrtap9O+2bDWttz65tVl1Vam1atbCmjZpZxf4Kq6NKKFEVZSaOqmZjFN3gQDuQiiiy81It82qhEsVsEsIyCc+w4T78uc6NfXWNNgtOOEYjQ4NJi03AGRW9aAgPeiGHXQ4uCbdIGSxRLSJJiwDZEQ13fkE99IQDEYLKROtw2iL/llHVTHwpXofDEoMmPenxBJPX8yqSV8pCYEXfi76efERRGtiTs56yF154XhzhXbv3WkE+g3y9QoPhhyYAYiHEJFXQsAGRxCghToOD0yxToWunnHyide7SRbTRX3/51Z6Z+4zt3UuvgIsGSAU2CYZwmWNWFK/lcvD5QqMLCvJs65bNtmcvTf1mTZsWyGhBAULp6OA1VwUqjbhwp+vJjycevg6sTRgD9b8lSp6ottUu5hEqbq4O5vPvXNgExdkD8/68UugjBTBKKFJ99eWXcgpUIrgsJH1cpm1bt+rSnn/B+TZyxAjr0/d0XTycAe+nnq2kfuZN+l61ifPBZxPYoB49jKaLzYBsYfwjuMdZiaqZxjVEwhOJCb9HNcyrdHWJLliaETSgSicUm17OnFzbvHWLPfXUbHv33Xds06bvUzCX5TNumN+ZZuI4xctHC0gQR9L+SSCnqlIJf+IlpX3xhItrQKKkRKIAIaTC1GNbaB2P7SQkt8dpp9lxxx+vmWcEGNCwihoWWsOSYn3euJM+nLzKHp3xmC1Z/KICIc4CFCaQU56VpEAjVxKFxAfeOiKvBCaBOhKXoQfpkEOE8IHMcTd4f6rA7Cl3EwAJIQNQXr5H0MfPEmSpygOFthzFOvpxzJo1LVLvCgEI+0dgyj2Bkjagf3+pkPng8aT+WAIohchCnZDxDz/8SFQwAgjOLFX1qNLDcNBniYSXnsoc+i52qyds2lXTFBh36nisEv6YT+Y9wa4ujE2hn4ov0EHOAYH09EcescWLFwkp5mxSEfKRO14xxu7tKy23Qw9tpkAc1UWcKVQibBMBDU7seH6xl1LyA4RqLLtE0z7qhATVoNBUdX3MjQtgde7SWY7++OOOkw2gh4+zH8EkDuqdd94VPe7lVausUkmyqWrAPdCctX3Qj82GDRtgZ48caaPHjNEek+Cw96zH2i++UAX0519+kRAFwS39F1SQoCjxObkfGlJf7QGi8ph6UyB1dIejheBDa2efqSyTdK5csUIIPYEpd7xd27airnFH3lv9nm3btjUzL9IZHYiEldnWbXvs7JGDbfyECdanT18Fkjwv7ycEPT9f1HkoPW+8/oa98vLLSQWPAfUMrnfqXM+evUTxQjiA10iok9Y4FOI4q6+//prNmTNbAgdbt0Jp53MdYWf07WtjxoyyMwcOEF3bRUa8Z4RgRGJQoozW2Y4du1TVBU2HXgVDAnodPvbrjV+rUhP9bNggZ0E4NZkkn168oFaxPwQ5/J35o54EmfaKRGH16ve1P/xziJxw3qhOnXpqd5s48Tz19HH2sJ0xSoPknL1Ys2aNKqKseSRDVJCOO76TjRo1Sv2HVJrkUyQw4kIhPKv7EO8lJFl54P4HbNP3P+h96BOHhkXFomnTxrZ//74MvdbtugN8+typr4p/13ggCVa4LVIM8b9VCNmUGE0VKoaR4EtsLjFa8HUaTF9WfiDOyM+zzz/73N5/f7W99NJS0SBdN8BnJXMW6IekV5Deog4dOigxJh7Q/LPE+CDYphfpscce09nj7+wRv1h/no/39ljHbZkzJKpEXf/d/7jViuj7T0PbfbQQNhgwGOGmRqqawWBatdLvDQErCZJX5j1vpnoJFQ+wFfGSUFUVBZORVlmAw5UCvaF5su9U8lh76OTtj2pvl1x6ifqgVPXO935BKtdBHVW1j3aL5MKylbS6oBvvU1VVY3fccbvNnvO0EgXsIq/h1WA/q1Ra8SNUj+lxU2zJmKXqaiWpAFmyKcwP3b3bvlq3zt55+y1RQlk7/BrP26NnDzt3zLk2asxo+SBscwgMSrQLcZt6E9iEv+MLwAIBFpgPP/38k6qArAnPxX3jbowdO1b2C/CMmAUwUMI4KUYS+2DzZgmSvPfue9oX3pt9o3LvoHaltWx5qICDSy691M4adJYYMfJHac42n0WjsNJnYp1YC+xoCI0pRmFkSxplgb3E76xcsVLqmDyDF0X4xbxdYuZqGz5smBLCQYPOkt3D7/m9TTPv0utG166KJQkYjkq77Euao03+IF+XWmf4Oz25//wv/6zqJucBHyTWYRrnQXI9Yfw4GzjwTDvmmKP1HPHF3aES+OXaL43CAf5g06bv7J/+6Z+sS+cuso2LFi6y5+e/aMVF0GcZleJikbt2ltoJJx4r/z35isnWvkMHAbcR0+GX8N/4O+IO7g6vDziIf4HSrjtTV68K8HkTzxPdt0vXLrIPsGN4H/abnlTv7SbuhznGHhULFJg7d669995qW7dug16vTVt83Il23vkTlWDC2vIcCCDDhSOJhaCB83oh6OeVRPstlFHQ5Fqr3LPD1n/1me3bs93qa8utVcvm1rRRU6sqZw6hN89DFaX6x+8gRvySwKAC/3qrVTLgYyiyc0i48kWcr6hEwShXTkyzdJI0K4uwbw89hXsUMEkSPTVx48wk2PAPSZcLcQg1TqIc0U8UTbT8/0DfRR1LFThx/6MhJiH00QzsgbL3GETCKarnQf8eFa6D3zcOnj8PRiwGzbv/jxl0oIEkw8uXLdcsF7j4HAieD6ND1g+6TR/CgkULMwGT9zpm6RJwGXx4slcsOfh+gBsocCP44OBBc5v37LO2ecsWHRSCFw2YPaiXQT1+0GUqykX/aNu2tR115BHiOCOMgMPmgLdu3VJOKlA9V8Hy8QQHS+66AIdTYHxO3YGZir7uPhA1eh6dt+1BK45VlNukCBvVzAPl7lT5Sb0q3geUax99/JHQnTffetPWr1snBNKFTnLUe8UlnTBhgp19ztkKFKoqae7+Nc1b9NEdOBjWTxL5qcrM+/I6oY6Kg8CYBqXZZzi5Khd9ZAEM+MBqn0OoKjhVGhdTzVBZNAYFhT/68DTj0kv9+TT2IxqTm6dqBKgYzp8zorlLzNrc7/0WoJ8EAzt37VTAR3KAcQ7qIA6AdeU8YSz/9y/OBK9Fcrxt+w5Vm7kW0EvZfyhfBCdUCwlm6YcoK3cFOQAD+nKCDsXnBFBZuWKVjNem777X91oe2kqGkgBp1aqXNXjVZdP5LElMKg2rJaiElkdg07pNGwXuODiSGKeZVdnGr79WgkEyQpLw2WefKsiFbsZZQAlRz8kIlrL9Ou+sA2eBPkGSBCT+MfbYGpK1Dh3aC+nmPUCgA1UGpdfYEUZV7NptW7dsVeUTFT/WOGiCADcE3+rLzIwAcbCM5yIpufLKqQpUST5DrIOqFmcpqivYGd6Hg4KIwZYtW23duq/s4YenK6AQHT7NZPWKrwuD0JfF54SaSu8eIijYEpJlBUgFBVJfJNiMPjsBefX1utv0BfH6q1auVK+390QzDqFYCeCgswbZyBEjFQDSq4CNV3yWAhLuCxUyAse5c5+xH3/8wXbtBoTywBHFd+Kjpk1L7LJJkyRAQAWB/WIt+MIOMCAaBgmvR2IHOEZ1lHNDsuTDhfO1H9xJEtfi4hJr2bKVwAuSGfaWKneTpk2sIC9fjvuxxx4XlZN7xHkCET7mmI56jQXzF4gSV1XNoHKnVxPok3BChQVBvvjiixWwcT737fWKIgER54t9B71995137dNPPvGeXlHYC/QzvFe37t3tpBNPUrDH/nkSRv+fA4nceypw7773rtMMP1hjX2+AIk6ltbF6RC67/DKbOHGCV8VRGU3BfiSE+Ev3EQ7O0cNKpc4T8Wrt1csvr1J/Y/TaR5XdqUUE+EfJvtNTy/lTX05JiTVt0lh7hW3R71XVSmqWL18huiIgSrBsgsI1aNAgmzx5srU/6ihVlYkTtvy6WdQ2+qiga0XSEnRdgK1Ox3WyXr16qrIbCo9q5aBnP1Wl1Aec2gTwM1ROpk9/RNVRfBbVKiqEU6dOtsMOb5cCJe+vjZiB9wof79UuHxUV43ZY16hGukK5U9jxTwTzkUhyfzXrUt9zZWKpAsv+H6Aueg9XgcC9V15+xeY9N09VUnrFg0HBOmLrWDfuB/1rLuSGAB8zKbFjuVpDKkYCcLZs1TqRPJI48j1828F9TZwXgW45WTbqnHPslltvkl+L1hsHbokt+Ld82RJoniStiECxvt5H5mMpqKbAMuBZsal9+5whqipnzLUaDqgRE5v88stPAihmzXpKiSE+x58nx26++Sa74ILzdd4KiwoU6EJn5W7iJzz5jPmpWVbYwKtwKN7H2Je///3vem18C/cWdoEDq64oTaUV2jKiJ4iLxHw2Pj89gwAYmlNdUWHbd+yQPZw160nZG1JRYgL2lGfkfky6bFIaOeJJZ1AXQwMBhgJ2B9tAFYrqKGJJnCFAFvaGX9ir/v37CXBCxIpnwIerUpmUU4P1QGzBnrzx5hv23LznpPoMuyKo57w3IlgkGsOGD7NuXbvKlsY5JanFf4pSq0VFdMXHuMRIihjIzl6zhlHthNY984mZqnSxxiSsxHiENCQ03BuoiySE0OL5jPhoxccofsq+JLG7RPFk3bx1whks7LXE4bCH+UwxYK5gqdge/J0Yln7ru+66W3bf5wt7+wrniaT/iMMPs+uvu1bMAs63Ksq7dqk3kjtGIgR4BJCCOA6v8c///Cf1/tOfjw9c88FnVtjAtQFcL6Tc9uwus969T1W70fjx4xQr7N2zV/Ej54L3Z81QC+U58dnYcdhM+DcHmkxxOrR2YoFTTz1NYBt3DXFIMTny8wTSEg86kO3sMVo8aFfBZnInP/jwY8vPy1FcBbh98SUXqjdY4IViOlS7fV0bNWqiO6vEPU1k4Dyrv/O/FZWpd8po6e7ttnHDl1ZZvsfycuqspLjAihoUW47l6pdGMpAkcenE1fb5W1ZfKxoiSaAEVQoKNZReiqQpmCUZpFpYVNxQFDJXLIPu5RUhZNGhD6nZPc07ctT/QEAbSWAkZGHko+LnPU6e9Ol76dIGr/zgpM8rYwdUBPkzP8eGwNf12USuPBYBNN/nMBFk48z4mUg2o4Su2WhJScyfywVGQANzCgpsy8+/iEqwMcmR8xoYdg4nPTAgr//25z8LMa+srHGaW673X/H+vA+0LJDwE084UX07GBWMNKgqiScGY/2GDfbjDz/ovV555VUFbl6xI/hBcp7KKopYezUHq98ZfYVEd+l8sn399QYd7s+/+Ez9QAMGDND7sRf0QKgKRzVGYxkOSGdHU66vpSfXfF8JYX2dkq8DzsgNvvduOaUJI6G+KvpQMxRMT6xdqtt7EkmQMDwgRw8+9JCkr4UIpr4k9guDwBecehLCYcOGKpgCcXOH49VbSXQXFqZmcai6jnJCmfLn9wtFgK2AkHORnCSvT4VIVcRqV13FmESynGmCTo3aCqbTGIaDHTf/DprD3tHPx6gR5PpBZwPVr6mlqlCuavqmH75XZQbU7mBED4cHqEIfFWcB9OioNFz14KTQewl2yXCtWLlSQi2VlYhU+EgF9gS6IEE2KDCiJIe2PETobVm5G0HWLZSxcGYkVCQ1VLoILjBwOBAS8/vuv1+BJJ8nAkfRZhktUVlhp556qhJ2AlL6IwhwXK3OZxZF753udLYJLaWH5uVXXrbvvv1OrxlOLpJm1h7KW9t27eTMQQ9JGPWaRv8cQ3198DIOhF9hPDG4OEbW04EO1O72J3GqAq0dVU+SIGh6ERgEYAQgBf2Je3355ZcpSO3SpbNoitg9n2Pq1QrW0QM/1N+ylQxRgeFsL1++TMg6lBdnICTanJmcPsACwBqUVJI31HQJEIMKzevHfYOegs3i9UlgcPZLFi+xDevX6bWCBrd/f6Ud1q6VDRkyVOpq0MRJgFib6K/l+b3fgn7jOvUdoiT69ltv2WeffyqKHE5+z579dsghTZWMTZ06VXssemHIiKdeEA+sna1BEIANpjIKJY7qAvcZIFGOr5q+1lI76aSTbejQYda9+2ka2MuZwf4QnJLsbtzwtd111522cuUq27Wn1Pr17WVjJXKSJ5U5aPtUCTQImD1I4Bh7x7mYMnWqXXrppVp3zh2fn/PMfWPt6HskIYSNoYAY9VZsebvDFCBdOe1K9eS6U6Zvi/VzsNEplK76y11CvIuA/vkXntfr7tvrSoaFhbk2bdqVdsXky61J08ZKQJyx4DZVQ6tTQkibBi0aXslxwRISjW3bttusWbPUgxNUQiV3aXQJEcsJxx9v119/gyiKJP5x1iTFXsWAeqdzAjIRRBPc33PPPVJr1Sy4+joFZlSosTkXXnihAxCpl5pev6dmP6V1I7jlfBBL8DwAGJxZhBt69uwhG8AZ4V5KXTQBx5olSlU0iZ2wjwTeJJkrlq+yt1avtuaNGtppPU6zG2+8wU486XgrKUGvgFldnqjo/MZcUctSoMZ68Rn4d7xRtIawBtho9i7UgcVAyjCGsKjJj0gZ3XsFRUfOzCJzZVmSO5QToUYTfLKGMAEcrPbg+tTTTrU//vGPqgwSKwTlkz2M8SRQRbE3b7zxuvYev4xdoU8K8OjDDz9QcCk6HTaitFSJAMDgmNGj7Zprrs70o4p+KKGoPFHUAanwKYA7rGn0InqCDIOogYAtqr+wEVQ9LnL6NeuiWc4VlaICck68KuGqm/fdd5+eG9q2r02NXXftNXbBhReISg8LBb/C2UYwKTcvaQhw79QLjXIlipTQCUsUGxCHPfjAg/b0M8/Yxm82ao+VROd6TEZAjt3hDrNOp3Tuapt//dkFzRJw6208rgbPzMqXXnzRbr/9dlXjZQ+TGj1ngISLpID2AhJNVYqS7kXQLjlPtK3MenJWZmwCcSSMGF6DswVgNWnSJImKsNesERVOGE/sO/7QlTmTuEsSspJY0fRHdIfWfb3JSoodjCjdV279B/S1qVOmughTEj4Roy2BV9AfVZxIozwUVxcV646F4B9nkbWQZkdWlsCFZUuXau+k/4BAXQYQdB0PYjUEZRCAYn1Yf5h+GsuSne1jYKQ1kO4HVGDEjNJ5Uc97gwL5H15LWgo1tWpH4n5U19bY2++8rbEJtG1o3EYRDCUf00G8ccSRR1i3rl1sypQpdnrvns7cYb5spdOveQ7WjteYPXu2zib6BBdddJHOCe0EVEJ37Sq14mKPaXguPt++fWU2ZPBAG0IFFAEYKWP7feR1oA7zRW891Vt8IKwUYm/WAtu1d2+5HXvMkRK4ueaaa6xjp06ZcRxReJJWSmGhRAkByyrKmQOaZ23bttM8VoCkJUteFLNCInCFRWJuXDbpErvwovM9SZeP8pmEaLjEvFzWUoyBpL0i9djflhBW2L5d2+3bjeuspmq/FRfmWEFetuXn5JvVZVlOljtt5glmCRXjziDAgZgF5QWawuFxO02UdAwhmarqWqvBqDDHUBRSDj1z6XyoqJTKpGxYqmA2EkJVB+lliHkfURWUHfZKQySEgSRxUDJJmhRM02DwhFJE4BYXXQ2q6WciyQwUh83i/6v5NtExor8ggqFwnJFohuQ+ET1JB5/B/69TGTC6iDr4UGRHWEg0SGSobmE84Zv/27//WSgiaL2ab3MQEvBBp/wMpW6CdPHaoXI1bGjNmjdXACxHJvnrfWpi5kDNmT1Hxt6VM30OIs+Ks4euAn1B1KQB/dSkunXrZik6EqhIfKNjRw+MqFKV7Vc1hEMcybfEOrQnzNnzhl8SaRdiqRHKy9qFwijrFfNnAAVUmU19nvzZaQlOiRCipGQsFD9zNFj6nXfeVtMuF933ytfbRyDUulG3LAUooITDRwzX8xAs6oyQ/DPniz1OSlOcF34W44fBdEDNey9ToS/NXAwpcg9SMiI0SUHVpYD9c0WSwN8DqMggnylL07Q4ocouCMMb4xy9786ro+qFranVYFEUv+gvfO3VN61hQ1eD4zMR2JCwd+na2fqc3sfOPXeMEiyvuLrUqCi81dUySvSNQXdD6e+HH36UEeO96HHj84KMwlEnKRg46ExRj/aVog5cq+cUAJD6KzHA1VVOBQdxxnDzHtBw7rr7blGc+ExOLWaoqt9/jBk0sUsvuVSgA5VC7/116oj3uPp8T84BKBd9dUuWLPZZPVu3ujBAEgYJ9U3eh0CXGUIDzzzTTumMqiV9yt4z6ohpGhIvKrI7OZ7LZ8rl6+zyLAR1YViltLtnj5Qk6a2Y9+w8V21Ngi6iqNf7fMojjjhM/WwEu9AvVd3VuBSvnjst2oVNAr1ln0nU6Gn4Yu0Xtm3bbmverJHsps5GUiJlHbwHpFbo/9hx46xnjx5aQ94nxJp4PU6vaHcpyHl23rMKfpiTp6G+KUHgmbC30MGgt2BjQDbDyUbPCp8BuyYAJL9AvQ30SC1etNCWr1juIy+kDFlpHTu2V7WZnrJTu3fPyOorAE8NrTwbZ6lR48YS2mJIMAEA55MgknPC+a6SHeFXnYb00sPUqeNx1rZdW60nNgdUmGDmi88+tzvu+LutWfO+kuBzzj5HwIDGHKxereojQZ1oXimIJPElQAEQIMBAFZF1FGCTT69otUDLefOeFaWOyiPBPPvHmvAZ6J+Esnj++RckdLpKdsZfJ/a9RuCEVPisXtUKAoG5z861ZUuXiZpMiwU9scOGDhGgddppp1qrVofKd3D/OC8Ak/hc7l59XfRTulgXAQEiJwRDJIMADJL0T7O/ou+eoAmhg6uvvlpMEPWyCHh0pT2APWy1AyiFWmfUJunF+eCDD0Wp5jzjJ5hHRnAIMMFrcJ8AsEhyQeepIPM5FYTT51VZKfGcUaNHKxGExg2QxLmIwePstxJn7gkzbqXu7aJZUGRhJcxfsNAWLFwkcbAO7dvbuPHn2oAB/axnrx5WVeU9P2IyQNlD7ToBwdgoDILvj9v+0B4QFTeNhwn76WqsPmIghG7ERJLiMzPEUAetE8DGfpMkO0W1Vp//hfnz7ccfftTfqYCkdkQFgygH3nrrrTp7EphhoHkaScX55LWpDC5cuEABLBX8MWNGi5aM8uh//OU/ZMuxsW7rvY2APkz64OiFveDCC3UvpepYU5fmezbS89KagN155913xLzwlhUHDrCt0O5GjRqt1hHiDe49QIGPwslKwCmjBDxRiXnCxATYf0Q2GKBOjFdVU2sTx421MeeOUZIJXW77jm1up3KzMsmHhsIjQIgSaja00kIlCvtLy9QuMv3h6bZg4UKPG9PAcAGu9NLUm+zYlVdeKZEVxl/gK0g+JCalM0Xvv7exYDMJ6P/617+K3eHtDF493ruvwnr26KpzzfkGbEWRmTfhnsU9RmEbmugjj0zX3YPBQRzDXcKG8nPYQpQ5u3frrrvPHvHeDkR4nKdCgmiZruRJwo/fp9cbCudb76wxdGCwdVBRR44cYdOuukr99gBnrhDsYoWced4jxkipb5+2lwJvBQHsdjEZwEkfI8azAlxQmUJdmyQb1oBi5DQHmmfj+RHvGnn22RriDijrYnLupwSiik7r458Ufye9Bs6OhPFg55AEVVSodSXowLoH1dX20tKlUogmzsOu4Zs5bySEnFvO9pAhg+3sc0baCccfp0JA+ILoaYQqCtBB3EQF/vTevTWjEEDwzjvvVOGkurreiop9tnLMPgSMoAIKONq/Xz/F2CS5nH9ALc6SlFmzTEy1WU/Nku3mudQOp7yh0oYOHWwjhg+3YcOHC6xnfeX7xHD0fj/5kNTqEnOgDz2kpe7iq6+8qnMOXZ/P5LToOrvgwvPt/PPPE7uP++kxJjkZrxnz2kNEC2q6q5H+5oSwdPcO++6bdVZfW6HqYH4ubYI5Vl1ZA4Nbg5FzCNQ5uGpUpwTOYaO3It9y6cvKL7C8fHjkyOPTq0S/EJXEoJHmil4QZWoMigLU0lJHtFJwJbENehmaNVNiF7S8ILIrqPaSiy6taEVQ/YqKHHlLxtwbQD0Q5aCCgPD9QAr5PYJIOf5EA1G/QH2dpJT5iuArIxmcZqfFuALej8/EZ4hGfRxCZgxGnTfwi5bITJHmzR2JQJVUz1Ovsjw0Aw7pZvqlEkU+dEgCAAAgAElEQVTJK24kBC6sQqCPjDyHFGdAUBLoZUZQpyBflbMNX2+0+++7X0g5QS9JGUGE+gnpM6irU7BxyaUX22mndbeOHY/RwEtXZvSSt9Yr0R0yfYipH5Mglcqmqnb79mb6wuhH8AoC6+uDxj0IdD47SbIuTRpUHAGsK9glFVKMdRoH4rR03zfK6A8++KCUzCStnWizwgqSbDhIIF9UOYYPH6aEkOfhnIXUMIIprJuqfkm+Oi64gpCoBiYhFO/f9DEmJPxxViPJkSCHejcS1SUNfeX9dH5SI3b09UW1LKSGEcvg3NXUEZg3zqgIeu8uUuW5tn79Ont23rykXrbGGpU4ZdhlqkFTq23kyCGO3A0dpvlm3C/HUVAh9QpgfW2NfbPxG0m+z5jxqIwl1UnubVAXOH8dju4gQQJQ95w8hs2W6n3cGaLa5v22Ckrrs0SFatCAX4VSrYQO98ADD9r6Deu1TwHG4CxYF6jSSPxff/31ej72N6p8OAmn1kGpaJLmOf1izzz9tJwjhpX7yB3jjAFu8FxiGBQ2kOogCRnUO6rqoN4+Ngb6oTeFE1S7EuOBYd0+W5EeCKSc8+X0fXQLKLSP30Dpb/ZTs9WXwN7E3K6Yd0hyQeV98hVXWL/+/ezkk10NLOhprJdTTny0DoEwZ58KNoJCDz34oBBItq5p00QNl3Id8xvdpnHO+KwgziTU7DWvRTO6VyMdGQZVpC8TFgaBxV133qnn5nyTkLIPPAtrf8rJp6i3h34UhuGyDgSQnAmJMqU5W0F3JTBUAJiTbXNmP2VPzZ5t33+/SWuNr+zZs2um0khARKAb8uPYI+xMVN9atW6t87J8xQpVKRBHYSSP+kXSXFSCPQL5MWPOtVtu+Z1EJvjMP//0k9aC8/TD9z/YRx9+mKpY3ytJo18HYIiRAPPnL5CYDnsRgCPngvPDPsC6YE1JIFlDbEOz5s1UWaS6Sm8n9DIPfA+oEyO+M3r0GBs4aKD17tVL9laVkzROIOiX3EfAFj4H9sSpqHk60wRg9KzSI4cACM/SufPJduklF0uufOeuHbLJElxr2FD2nMCktsbpf8TCrAO+h+BkxYqV8ikEE+qbPkjUCVtHjxWgyUUXXWiIGahqz7imCq8M8lz0OBHscd+xNVTmnn/+BQVpb7z1jmxLhyOPUL82glQAlXwxYgbkHPEXeiSxjQ4kRqW01qZOvVKVsQh0PEB1al38Pz4v3ycYdKDNK+yI28Ckeebpufb4E49bZXWNlRQVWucup9j4CWPtqmlTBWLh50DOQdBhMMAAwRbhg7jj7DE2nZYKt/lu+6MPKhL6YGPA+CEJUbUp9V8TzHLXeA2SYO4SFGbsOcnLX/7jL/bMvPlWVEBwDdDdOPWmZ0m0aMCZA2zy5ClKDmkZIOHgs1KNYj9o4Xhy5pP20tKX9L6ciQsZ4dK3j7Vq1dL+9V//1RYtWihaO33TrrxodtjhbW3E8BE2dNgwO2voUNu+eavWAD+AJD12ARVMqvHPPfe8bdz4tTVp0jgB6x7TcGYI0Bl98Yc//EH3hjvLupAgRMsH9igAFJIOgdPVNUoIuc9U06VQXVNrfXr3kp05/7zzxD75+ZeffPYgLBXNQva+UZ2DagAQgNtCa9HiUIl7AXA/OuNRe+3Nt62wQZ5AO/YgbCznn94vhFaomsn3p7voldl6q6/1HvYYVUHScNtt/+lUUs5CvivNQr8++eQTpZCKHQFoRFwJ33RgvES1qncwG+j/57Owxxo6X1GhfjKAIvwRtEFae+iF53wEUMSdkVBfkY9Pg0oPANWieQudCe4w/W4LF70oWnmzZg3Vb0tijb1iraC/asY3bSOpZ9+TQGcueYLvs75JWLzK6WrnMQsYu3v/A/erF47CBD8LIBRxM8kY9oHPhpowNg/bznppfmZSafeZw14QiNmBwVrh/ElNOy/Ptm7fJgplVBZ53patWsvPPY9goCrrLwuEwP9ytrmv+H9AKMS3qJQDSsUMSOw4+73uq68MavHbb71t23fstNGjz5H4FG0pX321zu644w61DjAmj4RQ4HKW02uJ8aDAw2yhJYvXREwNn6E5lDob+6TISzL48EMPe48zwoxpfjWvc83V1wgQpZrJOkcPqoCICle3dapzUsymWpvPHMQmtmH9envl1dfkG2CEYXu4F4ANo8eco95JehKZBsA9Je4gVvF8wHVfsFvEdlTa2YvflhDWVVnZnh0aTF9VUWoF+WaNGhZaUUGR1VbXqYdQJExNo3fqaHYWhrnWsrMYSA+VNKF3ovtlWy3cNy2uU0yZTqLekopKJYWBJHBw+BBQHePA8D0uBYvvlzZxoEMm46CgmwV1cQl3rPF/CeC5IKrGpQCK14wKX9D3EOuIoFmBToMGniSmWWu8vvp4kkPNyFOnBETIR6JOQGfi8AvBZZ4ePV5pXIZQSA0/90oaCa1U3VCFys2TQtyyFcvt0Ucfc/leUVYRhPFEKMpUl1x8iZJC6JwYJFC/jPNMa8DBQakPNPHe++5X2dkrb17pJWjEQSPgQOA8ZepkO+boDtb8kOZWum+P1L6Y48ThIzFQIJGRcw7VOq/IemLHkNa9GWGO6KfjvRJ1XesSlTOfBZWfSZ4iifI9cUEanKPmaCW1KYJuzal56y2tEcEA+yI6EzPmUv8Hz6oBnFlZQvSGDB0sqV++j/w3qJroFqX79P5IQGcGsWb6Ul2NLvoZZCQOUqyLJDCqHJFwhRhRCOlARwtqXZyjoIEKXdaYgEDGfJ6lAifERtKAV9aJv3N2OSP3PXC/1mDdV99a8+YlosCAzAVoct755wswoG8OI0YQHyhdyNBrREqFc+2hTSxd+pJt3rw1ocElouURnIE6njX4LLv6mqsk30zVQv2KGrkQSqagutDuHOEMas/bb78rWif0vB9//knqa0HpgYvfpm0bG5qoiVAeQ6jFK8ZeDcfkgMDz3siPM7B2+bJlUnZ0kQh6XHJ1Zpwrj/JrriiEJLJXX3O17iHU6xiC7tUJp/GxB6FsRlKpICepCLJGblO8Ss/9B5XlTtELvGz5CgUBJMEx1DaqcCTOR7U/UpUXnAlqn6LHq6/AE2gHwJy2TgDDwGfGp9A/Sg8ddkY9yIBsSaI+KIzYBz4jcvTnjhkjKXdV1DmziCow26usTJ9dVaQ0KBcUHEGr7779xsd0aIRBnYASknvojkOHDLHBg4fos6r/JAUQPCd7ArUl2BLsDYkCZ3PBwgWqnrloiKuiDh4y0M6bONFOPe00OWFow9hi7xthJ5zeRkBHkkRTPsEjSPsPP/4oRxaCCLwvqrRQwcaMGWtXXjlNQQ5nhXmu7BH9GSQqixYsVN8IwS1KslB2qJbfeedd9vzzz6my5XRE7l70tNZIlIAAANQbYRSJuSSRCYZA8xk/+/Qz9Wly70Ttq6pW0AZtn8CMajAUMN3fVAnj83LW8DPqnw9hqzQwm8/IeAySVZ7NqfnZPnbg5BNFPeZ3VBBhLQS4if0F+a2u4jPUW0G+j2PCx9F+MHPmTKm3cmZjaLiffwCFOhs/bpzAMpI4fAm+OVT0ojpEAuUKw15BoIf3ySdnaebih598agX/BQag4ggNa0D/Adb91O7qW6evD6og1HSAJ6nw5rmkfiSt/AxUKs4p91afJSOKkkbMCchy0MUFYQCjCiXkw7MwlgVabIxDQB5+4sRxdt3111hFZZnOGwkK98+DZQc5o6onO5NkvcOeOwrvTA/WA+BJwWL6d6ouPqjeQWQfYeF0Rfc9ph5XEkeotbf/7XZ74YX5CiRFS8vz4Jm44ayzBis54g7zGQFWXcSoXj3V9E/DhqEXFFVa9oLRHCgHd+rUUSqX3DuUR1977VWFaNwlbA19zFT2evXqbaec3NlnzFbXKBnk7nC25z4z155+5mkFzwx9b9a0cWZOH9/HNjFjFFGoieedl2kFUQULdSdR+ZOGggBZb6vAfqGWeffddwvowNeIvVBVrT5bKMKIbmEbodhnKY500aQA/N0vexzEOSRW+uijT8QgeOnFpfbhx59Yw+JCFQJY10yykpMt23j1VVerQgiLwCmMNUpuiEVEd05VFdZq5coV9re//U0Cavgg7B+/AzzQs9W9WzebNOkyCa6xPw5UNlacBbXf1ZrfE1joAEaiJFdUKMkkmbz66qukKsrPcU6qqysFkLmoS5bWjnNGUihgprJS/oUzwSxaBEZmzXpaitxHHdlGVV+SFuwbMYBGyiQ6k2st0CLk/YnsFa8ZFE7FlKkI4uB0tsZjrH7vPa0v7Aw+A/7e1bEBiWiPOTAy6cpp08TwOeboo2XvvCDC6DGPgRMhKNG1Xd+esw8Y5tTfbBeVZCavYncHvxkVwnl59LHHxIZCAZs1BcANH83fzx55thJCmDEljRrqrrJesO5ghyD6Nf+FF2SLiOEunTRJveHcD5RmFy5YYO++9540CaIVAlAxZhTjawDl6Ofj8+BnNKMzMSm+27RJDAj8FbEJdj8op2Gjr73uOhs3bpy+h/3A3kT/MT4tmAlaHGlKeAUXINrprivUnoBf9bnXsNv2q03knLNHWr/+Z0gTQaOgyvZnWBCufOpsLtaKvwvA/02U0fpqK9+z077b+JWV799judm11qJZIyspbqw5hLXV9VbFRvPMBGJKLKCp4NjrlPgp+SN5y6Xx1CuEBIr84lJziNULpYNO4AZVyqwGcQ4kWNMl42BJ6Y4h94WFPgsJumpwmBPVKIx3hgIaPYNpmDgbGNVD0AIOKslDIH2idyXqYAbZSoOandLlKCXf46D5wPREqUmCGF6VorfH5ZhFCUvPp164RKmTelIKBkV9qygXwoBRBklifUACFMwsXiTDnJl/ZIg91MhIYJwvm3SZjTrnbPH4eX2nFjhPmAMlmlvDhkKI6d8g0ABdwmm5mAwD2hnCbBINoYo2adIl1rxFMzWtYpw5cPSMUSXEwIjSoADngPKXKx6igJqvy6Sek9RP52viSopKQlGXSMmeN067epwnXZ7wy/hnZfuMH8aONPCZZxg1XgdjAZK59KWltmjxYomiQPGK91BCmARn1JOVla0Ad/CQs8QBx7AhEEJFE+fidKhs78NJMvLeY+ZUQgIvT1C96ufJgTfZ+911BDPWIeihLBiOB+ckoYEkmhPnNKjFvLdXiIq8OlbDcHpHz2NuIEtMIFeYemlXv/++UC2C+i2bd1qLFo2FJoHG8/4AKNDdoGFBIQ7aT9CrSWpYZw0+TzM/qbbizOhjYv3ElS+lb6xCggQ4G6S3Oxzd3g45tIWqa6FqFUBFw4aNdJ+51wjkFBU1VMM23HdEfxDACTlsPhz3HaoyCRM0Ggzv5i2bVcXK3PM07w9vyXpSEaaP5rNPP9XZxjnEXnhvbJYcEqI3vN64sedq7EP0gkrQIyWxHvT6+ADuBJLrosmVl7vwjRJMb4rnOnPv6F+hWoTiqSv9faQeRr7Hc0QlCIONYSYBufbaa0RRoR+TYDfYCpkqLPRqejLzCxTcPvHETFvzwQeamdcA8R6dHa+Os2/R47H51812bMdjbcL48UreoP1xH3h97kPYrOYtWsjGfb1hg2iDVB/1gdT072ugQcs1NarAUOWBIsw8J75A9GUv6buR8qoHFbASuMfh9AhweH2SLcCKzZt3aGwRqqKXXHyxnCrVPlUI0qBizgH7hp2HiVFY0sgWLZivAB9aJ9VS9SmlOXL4jRaHNJdABFWPc84ZrcSJsxry5jzzE48/LnpdTXWVgsJbbrlFku7YPURIsB2o4ZLsxRgbPhv0SdgSgCmgrqiXYkeo8NBXjVNGITp68UShJMgqr7CTTjxRFQnUE3HOVPjC1xBIce48IaxRIkFlxamYLoTBjtx///2iIDOrLKrjrdu0suOPP07Bf9eunWWT6ykD0uvYwKni3scNiFKve0fAwh2C9gVtFlbB1m07rFHDYoEa7KEHIXkaJ4R0/GHt2slGO/3Uz7/sEAaIiqSSTKiezNL9RD1r7NHX331vTYqLFHQzq4vK6NEdO9o3GzboHCNu9vnnX2itAXB4LYBDfB5Vc4JJAmWCb85C0J0dNU9+IUnsO5XVg1jQc/ae5Hzus/NszuzZOgOcoyOPPFwVwhtvul5iWJzvmLXGvRAbRdT2UKX0QdxhKzNspGTjg+rPmoYN92AXqqQPgY7+eP4PSTX7QlUNkThmYT7++OOifmFbsSEEghKoyMtXnxsK3iG4xB4AWAkoKSqWiu+jM2YoqaffjCQQmtzFlxDYQj2tsy++cMEZBDiY5UgiSNUFpeczzxxoxx7b0dq0bqezAkB/6KEtPaFe+6XNnPmE95imofYAA/JhEv4wzaWFngpAwrgIkuOY7xzz+DiP6okWQ8xBZ+4JFRUSQiqbJMC8B+sPZfakk0603916i3Xt1lXhI+1HJO0IPYn2KeG/oAoTJLsGxZuvvyHBqNWr16h/kH7voK9rLEBllWwZPbH0s3KXscWsd9g5zrh6rZMPxx9BkaSapGQcLYEGPrR8567d1rpVS82rhYIKzdnBpAai5NLTTkJAsoZyM/ErgbuP3HImCmdlwoSJ+nnsgmyBhKJ8brOUw5MmhUDKFJ94W0W+fAdtPAA89z8wXWOUEKy64cYbvK/xsHYCcb1XkfiEZMAr8uyH+0BYEE5jdR/hg+ixY5xjElSq+XwW1NuJk2BXMHoCUEJzrRO4rOcqyFdvOHR8EnzAXgoNB+b+es+gVKlJvJNN0fpoHqsnqrv37tFzebsR/x8Brjrb9P33sonvvPuuksYGSVCKGIH1Iv4dN3acEjxX4/Uii5Lxhg21H4CLH37wgdaY3kF8EUKDDijtyQj2UA3F9wPU0dPcs1cvtZoQR/NvuExXuHZ6L+eShJXXRkgG342AEOcOn03Sil9jHuR1119vY8aMSRr8WnJ/DYFCLgAU1VyxkpLYIUnhxx99LH8FVfjTzz4VaMf/37dvj+jWUFoHDx4k4JAxPq40WuPtU1k+49FbuXJS72zB/9+EcJ2V79/tCWHTRtaoYWONnIiEUGrfIBlKdP7vCWFdXZYEZWhwhEYK3Y2xE0ocKipElZSjT5xkqEQEc1yGg3+xuFHRCyMcwXjMfOM1w3gpsTgoIYxKjvjMVT43LgL3UBHlkKt8zkalYcWSUk6VwX9ICAsLM/NCImB0w0WiQDXIm5Q1oyY1oB+gfHqfC8aTgJHvR7KMcUa5DYQclIZn9bk6HiwQSDhafJJNGD/BBvTvp/d0hJpm7DqvKEgUoVBUWxCL5597TgpzVNNwolJWS4IDJJiIbYAwDR4yyHLgzNewRvQsOBcfx8SvrCS5DvriKrCUu53j7kN2venYexO9b4ZgGqOqCkcSxRCthApTjQccHsh7bwYgAHsih6g5Qp7caoaKkPBy0Q8XLnA6mYxyUk1jnYRUJmrwwQkh6lMgsHyPSyzVttxcGQ1H6qmY+tgT71ehtyDXxUxUfSZgdtqDBr0ioyjKNE7T+yjiDHi/hxvjCAwCbQ4lO4EMB4ntaIAojo/XVa9XnTvO1AOLOEVxSYkoDitXrVQywswyeqkk0JDoUySDBHY333KLDBCfiXOsHrUU3GR67A6SjH/4oYdEzSAh5LMQRCjwoZdlf6mdcsrJ4qqf3qe3nXDSCQILXIyFSpF/fqcIO6XRW1ioeMy0+Qvm2zfffqPgRP24ITZUWSXU+ff/z++t8ymdRaHZvm17RggBIACHg2PEESEusmLlCvVYsU85WVmZ3kGCV3ocMMY7dmxT4oL8PbRZlOw4CwShMaKC78fQXCpj7B6VKJ7dEVSvWuFAo1rSrGkzzcfj+6D19957r/qBQNzp8RAlKVXOJCJQWS6lxalSGT1D1DwSNioGXm13SpQLMeVraPVrr79hd911l5Ra6T1glhqOTgwE7gi9TwVeVd+2dbudeNIJcob9+w9QcEBFjc+jCkSqPIGE4vioOFIdhH7DOZGgThKm4Xz7MOwj9Hqn9+mj6iMBA8kW6Lv6oanCpzmwMTvKKy0FOock6/QnUsVgnZjDN+bcc0WXCQoZ98Np+o4646wQtZBMdoNCm/PULHv88ZmuwrwTpTgHS7iLnEkS6ysmT7YePXpa+6M6CNgCeKGxn9+ZA0fwzEBfql5Dhg6xiRMnWqOShurLo18WZVAquwTYoOA4WYQyCMqh4CFyRNWF9eZ96VXlzoE48zOyESmAA0giAMXGUO2G+gdwCPpMtZKe2H+gjAIuQk/UHM8c2WQpdFfX2O133CE6tGjjCsbrNdyeCsq111xtPXqeloRpHNhQ/xM9ajWsDeqv0Kt978E9li5bbv/+5z/bTz//rPuqfsmkpIq9YTbWdddfJ8EtEjLuAXZJIGai62vWpdQW3S9z3wnEEZsgmdixt9QOa93S+vbpazcwq+v443VeoKly5khKSeyhuHL3sSlUOwggQfaZkUngHq0dXh103xlrLEGZNHIE+iBfjLWhlwxgDAABwQg+G6ImDHweO3a0XX/9NRIrCTsVit/4ehL56EX0QdkNdL7jXGuOa6q2R1Uwk0zCSil2gSExGRJoLLZCGhVFEEzSg1LnwkWLdO6g33Vo30F7y4gRfD5J/VVXXW1nDjzTWrdq5XL7sEYKHHyh+kRge9ttt+nnGDEwfvxYVbFp8QDU5DNyh7dt26LzydklGeVuSPK+ZWtr0ripAdqVl1UqgW3X7nCxbWg/eHnVSlWTqQbBVtFYAcRcysukoMgszcsumyQADzsolk9SzHVhOR+7gC1wENzn8nKOt27broQQu604K9GFuUPM1/zjH/9gvXv3UtWzqhphL4Cmf0wIAdtDDbVJs+YacXPP3ffaF1+stZ9/oYpV4rR/YoQKl/GHlUEfPYPlqfiIQqjRQtCgfZSVi5Q4OwfaIFVM7Lr3/iHU4bEqA8pbtmxunTp21PgBRhV5VbjYiho1smfnzBGgCuhOfMHzOICdrf3j7/ijc88dq0qR2i4YnSMQWiWW5Afy0mgZRpzlZwTlSMy4nCSq06dPFyCMXUBRFPAXlVFsmGZtp37r8N8BdHibAf6sWr3anE3Wg8AA/0Uy8+knn8p+A+gRG9Fnd/HFF9mSxYtt3rx5Ap0BEDnnrnafK/bFyLNHCoBlTdR6IBac03EVF0cxR8AuhYukyq1qoMdK0reQjXHbg1oyKvIMZf9i7VoXiEzlRuwndw9F6gvOv8CuuOJyL4owHgwlc6iXdXUJYHtW9gf2GyA5yTy9pdFnCkgFIwNhNG+LyFX1EGVtANdMQYiB9BrJ5JRvbANAAHaO3mD8t0SpUpzLOYtWECqEiBtmWolSq4fHy66TwM95nuE0fcAPAO/316yxefOe09xWgD3G87D2aGH073+GlGXplyY5ZowSByVGVvD67LELO9bpHMqf/qYKYV21laUewuqKUmsgymgDa5AflFHGGmVbPWid6KEg1q4wSpUQo0nSx6gJkhxmEVZWcWjyVE1EKZPvYdwJdnymmlfhcEKgeAr0hJh7Esifo4coEopI8CIp5HefXXKgFyMSvUjIojdJQbvEUeDGO4rH/w2BGr4fFSscUFSFMpTRkJk+CDl0yoGXwoMG6QEl/VCOsBHUEgBQFheSSEVK1SnQ8ULJhH+1boPQewIV6GAEixLxUS+mo1mg9gQt9Kh0PuUUlfDr0ntoXZJIDgeRkvmihQvtkRkzNOcLw0TwgRIdiQ3BK+iFFBgHDbQePU616hoanJES9wSPLBBKAxdQqGn0WGqf/XWijymSde1pEr9xFNzFUuJ3UUtYG1RO4bNT+UgBr6i+aV4OCK4kv/PylKDQ+AvSStJMv5sjna66GDOLVB1MyeUByuhQ0UZBUngGSZ5D9TGqLa4WRZCq4Dj1rKlvrKgwJVEHqnY4X1nmFCjoDPpB1D7HGjgA4DNlJIZDwJdklv0c+0yng42NgpIkQBTccm/ar1OfB/27GJ8lL76owBvkh8uNgaqtRkRnr2a4URGZOmWK9T9zkG3fulnOmtfl2eLcq08zC0quzz+kQkjTPwOIJXLUuIkH/tVVQvYJBCZMGC8VWtDcvftA9Hzoa1SEMWBOE4ZuXaNECU49iSboHkETiZiqQ/T6lJQoUbr1d7cqOMS5giYThKhqiiJxUZHU377e8LVop+w7z8g5ZN/Yp6BpsZf8oteiRYtmoosCdjCDCuEUzW9iNqbU70DooGHSw+t0WqqsolwgOnCQgjD3FoDCZ4LlCVFcunSZkFrOOokwypL8GXUx7BgPSFAB0jht2jQheThtKKFQ6ULMADvgKsr16olZvmyFglv2AIdPckcwG7L/gCsKxmrpFalU5fbqa66R2jD9Xzg+/5z1GUEuPh99CE8//bScC4OxSWxBW3lGAjCCExrTqXKRwJKoRz+QKKOZWar5OkPsZSgphx3muQhcQUsJrggoEMoQZXvIYJ0X1p/PG5LkTplygQ2oo5wZqIhznp6jPqe4/6oMYeeyTE4alL1r1+7WpnVbP4eI4ZQ0su9/+N7eeO11W7Z8qWweA+FxmFC98Du8/o7tO5UE0odMlRmhE2ilqNGSQB7XqZN6MaOCQGUbVce777pbr88zqXeWSlBCi0mw6YVC3AHVRL4IsLy/qLF+RuCfEio/T8SB2HeoURgRwKP//M/btE+eEHlQBcWwQ/uj7MabbrDTT+8tmyy1UnqcEuUKO1tXB5DECAECXJOoxYtLXrI7/v53tWLwby5aUa+gs3GjRtauXRtRqrknIaDB9/BRJPmqLOC3VHX3IJ/7yYw1qLckFPvLKu20U7tJdp7+KPpAqR7TUwM6z31ljwii/Kz56AbGpEAVBSihDxTQBj8jEDTmHLt+nL5CtToqhPgElI2ZzzV//kJbsGC+Kx+LvlyoNoEpUy63xk1cIAr7zrlzcMwBHx2opBSK7VLVJFWwxHyg6kWSo/4rZx/E6IJgGanaSh98DcGkg3puA7LUmvDKq6/aQw9PV1JOYo2yJHYdUSpsNhVw+o4DQaAAACAASURBVNyo4jHWgbWXz2vaVOvx2eef2bNzn7X7H3hACrAnnXiCXX7FZRJ8atasiQBcxjUAzhNTsL58jqLCYtu2fbuV7S9XcFlYiBAGoBfP68qhJKmPPvqokkiCyRA64kAifseaMdsYlWTON/Nag2LuAf+BEQLeP++9nc56KdQ5x/bffdc9qr5JqViCLx60khD+/vf/03r16iHVREA0VGERTQr2l/t2AGNvQ0K4DGALYBhRIcAFzapWpdxjQAJ6KoPQagF6sHeuuOmjpTh/MZqsaRNiomzbsOFrJYQPP/yQ4gTsFH6DHr69e8vs8MPb2Cknn2yTLr1UPsXpy96qxBpy/khieIYQqsKOU+3nGYiz6HcjUSUGcbVV7wMnJgKwYk00iiANbw+1Uc4FthIxJ+zr08/MteOP66TnIGFDYCjUXoOJoLg4VfidEl/nI+GgWyf1fnwDN4C7CSBAX/mbb70lMIvK4FmDBsmPPjVrlgAx6OpibqGGqvi9RhTaESNHWKeOLkgl8EujkbygEpVjVQpTXOQV93QFYZwpdHV2mKpjhYUGEwoq5txnn5VSPoCj4nCNN6kS2MacZIa8s9cS4UsFBiqp69dvEEvktVdf0X707dNHI3wOP+wwxcbRI4p9ZZ8Z4yKByVzXtwBA4BwR/1D1xMdoLEdSOd2ze69iG0Y2sXaigaa2pRgwT5J2zLHHyi6y9wF68buGxKf8Br/goy58jFS0qRBbAF7OnjPH3n9/jX333bdK3mtrq3WuoIoOHz5UI0ygzCLuFiJgPH9eXoF8FPeOX4wSUrz8mxLCmkorVQ/herPaCmvUsMDycuotu57B09WWbbmWD0WFoaYocLHpzEVCVCbbqaEEOiiJIiqDwmiZ6JO+0QjOMI6CzSYZJCHBWKn6IlTQK1x8YVSjd9CrSE4tjN/jKMXvXo1xWd8QjeFAuoqSI45B3wlqF0jOwclmVHG8tO6N7bwfiKOraKWKTWoAVSUyM2Tdy/GOfvm8uugbcxpfY9ElkOAnCC8sdtqqZp4UF9ua9963FStX2TNz59raL9dbQYFz8FVSl1prje0vLbfevXuKXgLVhoPt0sf1OkyZqmdC7EH7kGRGHhzBBQyKB5+OSnDwcDCU/M86a5CqDThshvkyKJYkiSBBDgBjouZu73/hmUBzXIq8wBNAkvqqykyVjkvlQcYBAQHv93IRC4wCh9SdsovBpD9lejX3lyGjmyOUHWONUfr0089s869b5Lwk6RwKmpLQBo3y9wjFWle9G65gjaAwFOCCPw+LiecUL569pwctN09ORPx7KWN5j2E08wZw4ZVN57zzRYKEwVUyjTJoUirjexo3IEPvZ5Rz4BVYki720efweL+bD+lln0jMGjeBFlRvs56abQsXLdQcS57pkBaHKBlUP9q+UiVrY0aPkXhGp+NPsh3bflXiKIGElLwS4IWyFckzf6eBHDocDo0vgmsJIFVVykEh6z9h4nipZaJgSh8YKC6f01XSoDdRmS5ScMe9pukepw16BhDCXQO5lgBSbY2a0AefNVgJE9LzODJkpLmzOBbOKnePZnCa/UEooZAUNSj0Oy3HlARNMsIAJkod/QzX33Cd6H80W5MkEowRLLLHjGAgOSXpFJAFX8myREHDOYRIEecIp+69OO3kAElMUeND+IR/wxGiwksCA9VbwXO+9+yBml5/w/Wi0SEcsW37NtGWovJJ0ESlgTV5ePp0zRpiPMxRR3Wwzp1PEU0RIROcElLs3GkFzom+jurdH/7wx5RQZSmZ5Z5znjgbrVu3EtsAChDI8q+//CIKjGyps/e03iRKRx11hNbr1ltusRM7d7WdWze7WlkaHk/wwv1in1hDKLY+ANjnY0KRnPXkk+pFoiJJMowIBTRKPouLzFTK0UrcoKZad7GiosqaNW2uM7Xuq/WygdCMQcW5KxKlEnJKZSPL2h/d3i684EIJM7Rv3yEprnHXatWrRj8s4BFn/tZbb1ElhXXjzBFIAIpxv/BBjA/BsRJQ8n5QgkU/x66kPg2qnQSgKBpSfSCA5Oxw1wkiDmnRXL2DUydPkY0hicKO4pxJEORvGAishDBPn7u6slr+ksAKH0BCga37z7/+pwI+R5IdaCRQRpyIz9KvX1/10nH2Yz6fB1leHcTXNiwukb/+4MOPbPHiFzVHjNdSdT7NcSwv26/5ccztmzLlConKsH4EDyQCQQ+Nn2F/NfO2sEhVLcZOQEUlIeQsMs5j1DmjRDXGhm3ZvFlzw5i5J4XDRKHjXHJ+Ceb69OkrISnuJ5+BM8PzAQ7E/Qv/LSAnRZAS5oIy2qix/fLzr7Z8xUpbsXylvfraq1Ys2mm2+t979jrVzjtvgnXv3kVoP/ca256pYjHLTMwiV/tV39ZB7SD4g1APdvVqfMdOAUh8HWgPUEqp/8u54nW4gw4Wlagn9N/+/O8KKAGxCNzw5xrBsA86drFdd911YulA45TPrauXUAx2AWYEvg8QEFGhPqf3tssun6SZwbt273RlThf5VuLrcZMzsX79dYtsWk42wFMja9Kkmf6ML1q79ivRA0lmGGztLKwkiFFbI5vD/0PBeMTIkdpbgucQhYJBhB1D2ZU3DzVQZ1ggWIPohtt0KoSAaBLqSywm7htJzU0332Tdu3cVzV8JYWW5xx7RwylwBICrseIFqtKLpcI8ywW6iNEaNpQCMfaEXnNs8u/+x++UEGZ6/1GTZfC9AuQKp9FlZUn1kXv51Vdfij1BjEFsQSUGf4MyaVlZpXU67lhR/y84/3y1OLDngD4AHoCDVMO1F9JGIFn0mJD3gk5N0g9Yy1nER7jAjas+sl+Mo2APWC8+F/49qMucGaioCGLB9vr883V25sC+avWhZQCw0pX7XfyLMygWV1JPxR4JlE9Vfqlcp6TY45YandPb/nab1pB9hikCYItve/LJmVK9BiDgCzqs3+X9omDihwCN2QdRvWke10guREy85ShGdR1QmnfRNp0HznxSkydZpYJJvy3zuF9//XUVSGCwSA9Eyp61An0BRKH3o8JMLCMxuByAjndFgX7zjTclcIbgzOhzzlE1ledTvHXQfQlRHzFr0kznyA0QjEEFFRsFCwmVW4BrVLXxqQi9RP+9A2ZQll1J/OSTT1IiCFvr1B49rax0n4tRaZ4ybSKushpxAJ8tRo3xfiSEVAZp+aJ6+9PPP+m8sqaAv/369bFhw4dq5IdThvfqvBGvkDhqlnKNt3K5rSlyivtvSQjrKsts7+7t9uOmjZaTVWPNGhdbXXW5qKIgarnZuar0ZSESAiUFdKiWJAFJ4FR5U9NirhI/r/Rk+bD6unrRRfmeqoeiYtb47C/EDzQI1CkHqhalxYrEyhHCA7TQMMaqeiQOeNBBQ4I/EkKhrRIOcaofG8C/+WwWhynCSAWHW6hfujBqJE8Bv6Pz3kMTpXnRI9IIBtCLcoZKag18CDvPCnJAwkRgrPJ56hlhgxo3a26vv/qaLVq8RNWfjRu/s8JCkmqv0hG4SIShrl60kisuv8JOPOlEa9emrZAmyXKngJ9LjxMieCKQZE4avQu8Bp+VC4vzi1kqUJEUsPbubS2aN0u9YRxmFwzxvhxHb7hwGNEYjM7n4YKw3qH+GegbF0wjSNIF1WgRyvmZMRJQL0kMQZRcCMQNkyu+qne0qFhoKQ9Ajw4XHHU/LiMIz/Bhw2U44W6H4c5ISefnqxLDZ8BYkRCSGIL88e88hsY4kHAl5VMup1fmfK28SgSF1VXINLiaBKjKZ+exj54Meu+E9/JUyiB71dkl5oM4zhrwF1V903lyCqlXTHkeqcCKV+9VYb22RE8aKGB8/PEnbPGSxRKJ4N9Byasz4x5qJY987XXX2rHHHCMnAejBs7qEdhJmkgCSN/7zviRK92pO1CKjL417Q5ISaBwBIj1M544dI3GZU0/tZlu3uaQ2FauooDnNqdCKG5YoaX/pxZfs1VdfF8ItxAs1S9T59u7Va+Ns2BOQU+5BKItyZxA64v8QJD7zzFxbvGiRxHT4Wc6bKvoJRWVPRCkURbtWapA8I71RUCBxzD4nyh0Z91Zz91Qp9DVxIKlY9ArWjLMp6jgCU/lOJWNNoLTS5E6CAGLHgGGQ1MaNm9qPP/2gNcSe8Ywg9Ue1b29XTZsm2lLHYzvKseA8NJs0jdVhThxBBYEZA7b53Kec0kUjGhjKDnXSaTpQZKGlluquQB/nXBNMUt3wvlTuGXNdqzVqAXVIKGE8F3MbY5CvyASsQJ3PLtq3jzlbfdSgTzWPSjNrrbXJQ67a+wUlDiUlNE9uNG4m3VvuIo7rqadmic7SsWMnDeIlCKJ/zwOr/S4mIAq5q/7xzASqm77bJCVkVDFBh0kM2BcfFL9fFHsqc8efcIIEVrp1667ZrRK6qaqyb7/71lYsXyF7x9kEZCAI45yx7wH0se70uLIAzvyg0kavi/dquiBGnu4FtGwo9y+/8orURbmTVKE9UaqREiQJDZ+RwOjMAf1T0EkloiKNHXLBrWCRREUJ9JZ1YO8EjlVWSYkS6iPrq72spRekgR3+X87+lltutjP69ZXQTIzCIXjiC7SapDAvF7vZUJWzuXPn2cqVL9v7q1frfnCWfbYdfTD7M4PgJ04cr2oTAI9662p8n/kZr9Q5oMu+4Y9/+vFntTXcdefd9v2mH6QLACV49KjRoi5TXUAmnn7SDz5YI38bIjecKdaFKhmJOmAQ++wCT64Ezl6FjYx+QlH8BM4RJHtySPK+ceO3qp69/vqb9sGHH8gfYaeh5PXu3UMzurp266zRTIwScFtIG0MDMXOcWsusOxf2yCR6qFAmtDlYH2JXHFQ9dFDF7bOLQLhiqYDkNBydwE2B9m1/8+A+28er8FlJLmkFYKwLaqEIrBD0OpjoQM36dets5swn7eOPP5I/P+ecs23kiOHW94y+Esn6hv65ItQIGUvjNivaSEjGAKl8phnnrNiKC0ssKytXsylJBhEFYgA9Z1ljBxoUOEhEXzFtIllZmkMLwMgZJ2HGH0T12nv+HdOVWnjqUcOHNW3SzPagavzDj5oXyCzkA1/4mCLr1PFYu+nmGwVEcc6VEFZxb1wvwAF279FHuRogGJGiV159RaJiig+h+iImU1Upu3PM0cdoFuWUyVNEDYwklGdURUa9dU7bJnBnD/g7dgfRHkTQEL+CZgpFj6SPWPGMvn0FtmLvO3Ror9dB8MPHMyzVWKUY2xA9ZOwh6tbYIOZ8ktipjzbNXnaRsWqBO5x72bskjkjhRHaj1lkC0CYfuP9+0VK/++4nO/fcs23kyLMFJMBwIG5RZSolWWIx0eOaiiKu4Mn9gZ7p9p9/g+r4xhvMI14hQJIEEN9DEsPz0pc2e/ZT9vxzz7udTHR5QA98HUkWrRmsO/vG5wmf7Mryfq8A2Li3Hhs7GIsv4V74/Emf8a3CQFa2PTlrlkYtUEnn3hK7KkYoK9PPqnVqwgTR+xGAUfxVWSUmHNVo/ACK2nxORvcQa6A2rzi8dJ8YYJybGDnGmZdPTOy/YCli4/HbfMGqYE2+/OorsZWITdau/ULVZ2exeM+12htq66zvGWeIpUKVHRsU4+ZUvNI6epUZGwI9FPtC4UhtSQkwpO0LG0DfNjaARI9zs3X7ThvQv4+NHDlcSSeiR1TA+Wwk6gAy7K+KOal/k/dDufw3JYS1FaW2Z1dKCK3GmjYutprKMlfeoQ8wO0+UUeii9RpMT0BRa3U1VZZDJTEH9NNLxAUNilQpzMnNVx8hWWq1EjMfXs//8SbNah2q/ftK9W+ZPrIUMEelgM2IRCz4tpEUuuhHUDY8647E7uAevxDVcLUd5uM5HS8SR1Efk5KmKj4H0QCD0hglb6c6OWWRLFw0KCSnGbi8v8wrokl8JJIi6Dxq0I85YhWVciJNmzW3xUuWOCXu3fdkgHBWouwwEyYpY3EhONRQuo460mX0QRo44FGp5HeqaVDTqApAY1j8IvNbvNGW58TQMzC6Q4fDhXRdfdVVGmiKofB8rT5VSL2yGpVZgn/1DcYg74pyXcwQdAmKmdOdDvDHvVn2gBgAQQ7II8YTB+gCQ466erWi1AoLvR+MxmN62JA5R8xh7jPPij6J1PLkKVNs+7ZtqmwhNgL9KxJ+3hNniOPCmY3U/KChSoRCuIjb71RYRm/UipJAEi5Kk+So3aAm3qiQ+QgEceigqToPBMeIw+TneRU5zc5TX6uUYRPFVBXulDhW0j/lal88M3sLhQwEFOfHKdHMq9SviCochu7xJ2bKcENNFILUsJHer67Wq5IYyD/96U9pLqFLGodDiHEcoitSucjNU6INpefBhx6SESVIYR9FfdBIAHpB9wv9Gzv2XBt41kDr0q2Lbdn8q0ARErkIqglEqRZjGEBa77n3Xqnr4aQ1QJtqXl6uJxpZ2ZJ+BuFkaDBfUPM4N5ypVq1bScqZ3q0nZz1pq1a+nPbBMxL1olRXpwqh08q9P6VK1SgocJMuu1Q9Ulu2bE40kHztseicFZVpNqbToL35u6nOIvS6OPPcPwJPKrS8H+pxVNxJrpA+R8xl4MCzlEgCTKDyR8ANNQMkHSoPA84JJo4/4XhXUdV8OSjxLi2OMA1VAPoEMPj0xZ1ySmc77vhOSoQ/+fQT9fYi7kNSSL8QZ4bPyfqB5PKhuFNBeSFAdYCiSj0x0IE3bdqkM011JujDqvgzAqii0i686EKpRPLMDipRKXfnHT20ERzzuycPTokPmj8UHRIaqoGACFACTzjheN1Z7ipJHWdEKm2FPiqEc0+ygXIgSpEfffSR+oPpEYtqm+hrZWXWpm1rBQD0MzGYHueIzeNOQ+tEuGK+lBwba6be5ZddruDQZ0pW6X45yOhJiv9iCLgH8lRk8E8ImTHOhj196KGHNArDgR56fR3s49zv2rlDlW6UNUePHqVAinlqIQiiqloatRJgorcYuJIciSlrwV2i3+v22+8Q8CUrnGiy3Bl6y2666Qbr1+8Ma1CIQJsLcvH6vBaVIPwLlEAC/h9/+Mnuvfd+e/utd2Q3nAblAm4En7BASAJJ/rGLJ5xwnIJxZluRUEFB5Gxgifi83I/iIldMpCq4bOlyu+ee+2zLlm36fBdddLHsbJcuXYXOM+boq3VfaR4kwSyBolgbAoNqrGvXbhL7gu1CgkQ1KoC1EMQguI1xDwRv8uv038uFZskWI1Yz/eEZAshA7BsijY9gy/591qdvb7v00oskxEOFlYptJAeh2oyt4SxL9VzAWpWznNS775Uv7A2Jneh7KQ6Jc59hGAGGNXCKJO8RY5gYIwVt9uGHpmtPHbjy9o99+yut8yknqveSgBrqLK8Rs+i+/HKtKHP0d//8yy8CIgCXSOAZo4OoBEFi8+ZNVE1kjdg7ns1nddaqUux9+IAgVL6h+lXJdgEuQnWLAfQa7VGIr6bij/pxlioUiBkBqgJA8fpB/RZTQAwW7+nEzeGHsKGAK82atlAySA8lYxjYI1d1dfov+wy9moSQZFgKt8zMIyGk0pvFOXR6J2cbG7Nh/df2wAMPCDD64fuflAz75/YqPLFSzx49lSSNHjNa/ZqoQgqMzXLxFPaWjdQM5jIq/k11/qjykSCTBBJco0qKciiju1hTxI+g/rVt01ZnmtiBYB2KN7330OTZo7C9xDHYCNhcnPUpUybL7gA4eszk7CZsBedc4i+0MxntCwUJvHcbiw2mMspoFWKdX37+xcZPGK/XJenlDlI9w8ezDxRaYB9JgTmBUdgK7phsHLG2RoJUa5bqY48/LvFBwBxV+0edIzoqNp6+6Tlz5qhKfYBSbAImsYnEj1TpAHlEl6505hD7h60h5pV/ZuRS6o9jHzhbbAp3C1CSWAm/6GONSm36jEcU21Fx49CwZvhUPid7wCinaVdOsyOPOlJCUnxeAFv8Bz83ew6jP/LsiMMOl/5BvzP6iskhP5ASTJJB/AefU8+X1I39XrvwDhVTaMnsFawY6L/4GlgsxDnsOzF3+A+NIVLrU7bizhtuuEHUU42DgiZMYSTNiGSdosWDWMBjKQotDR1gqq/XdIBHH31cvgh7iv/mvXbu3muDBvbT/HAYfqKiV1XJF2q0jmyJz1IVJZURO/X1ijF+U0Jo1eW2e+dWW//l51ZVvs8a5GdbUUGuFcI/B03LhiZqRgiACeDP9BCqOoi4jEqtGM1sK2BQtsYlIIiCFLMpIaSvUPFxWjAdiEpXNwqVx6CFYnD4ECxU/NvBSKv3/6VKR5pfFgFLsr6Z6hZ/DzGNQOB4rehVcCOaBtPShwCVTEIGPrYiegm5eCyyGs8TWhgVQk9CvfzufHpPpvh3sv0Y+SAUkf64REvlz8zumjPnaSF3oFE6kEmWPIR2Dj/scBk5ZJR5bVXclGuQaHjyggHgIEF/oMzP8PYv1q63okKvdpC4uDOqsmFDB6jCALoAR53AHZQwAodItGNtMol2uuDsCY4HBMjppe5AQ0kqnCbrFYIErIVK9swrrPfGaUn6pyqP07ig7BXrc6DQhnoa6CKywCDS4xIX/4QTTpQMLxQPgl1mCoYwABcZJIQzhbOF9oKRI8giQJLDT8qFPLdoL2nUAIGIK6T6UF5x0+t88H2maoioUp5LygvZ1vf88gkp0ozHWq1F5iyqH8VpGyBdUAdVZU7iNoiwAKio8oiQSJqLyJkisACVAjT46KOPFVhrYDuDyutdqho6F0nW7373OzkenhfUP6iwrLt65QAamBn6X/PrGEaMMwP9IzjwoMXPFPuHQed3+ksnXXaZde3WRc6Svj4cKuss+gkNyyhw5uUryVy85EW779571cdENU6UK+ipSa2VHkV4/8gmk2zisEmWoneP94T+51Lo62RI+/Y9Q58L6gz7TcKIcSTY5HORuPJMjGMZPmKYxEEIGHD2Er6pr0ujG/ysqschoXr8vbABya0ri4ryosSzSs+OIyCYXfvFWrvj73fIKWO7Jkw4T7MeqV4SCK96eaXWEKCD5JoKFkkRgTyVLZIiKFxQa7V3ZqI/LZi/QFVVPh8JMg6BZJ5Zdwjy0BMloadsqMel+j4iJgTzQ4cOUwBAwz//gWSGKimUXRBsKnasZajP8bMEdrqHe/bo7ODQCM6heHKOnaZ+YF4VTpQz4QGVz97j9Tj7fGl+WINCzUED3KIKesyxx2i2Xds2bZRQ+MgPqHkNxDhxISZX1iWZ5Y7fd98DotKpktm4ieVoDEGZVddWK0CHIYE41LBhwyUcwhoS0EKtBTDic/KZoeqedloPIfok1s4I2a/XZX2EDFMlUq+cq0aTnJKU8XcSMAILqNlIlhM0qac9CV9JgbEWhkuZJOjHjxuvPkWUVDV6p4a+S1eE9TtyYNxOJITql8krUDsBDIc1738gJB5KGD4v6NAkaqDH11xLr98AO/TQFq7IWFsreihf27fvtOysXNHqtmzeZp9/vtaeeHymffLp56JYxaxJ/CXJ3q5dO6xnj9PU+4MgAUwRAnGqj4h77N6zK5MUCCSsz7JGjZuIAUCyvnzZSrvr7ns0+5BAhD6i/v36a+2WLltq99x9j48YqKCfzYFNzhx3iHs3aNBZAjMIsrnzJPy8TaguO4XLqU7YAlUNYSeZj2DhZ3im1atRXP67rV37pai/oSRKsNp/QF+bPPly0REPg165Y3uir+ZYZYULoXhFxwPxqNoEUBw+IkBg1ptYQMyNxJgRE0R2xCl4VGewGyGZH8O9qcZhH2EZ8LNOsd5tZ5zRR0wXAnuAhfgiqKZ3CjEPUdL2l+pMXHX1NJs4YYIdfng79XPhE5lDTP+vs158REYMG2e//DM20PnIslz79tvvVc0iSaNvzitW0BZ9XinnGlvSqHGJ7NfNN9+sBIugnfeIvSRx4Wy5f/SeRIHdNcQDgJz0P61W4Ewc8u23mzICLjwfP3P4EYfZzTfdaH36nq7PAe0TGx4AdyQXYlhV18hG/u2221Qt42w42O4sBVEO6+tt+LBhds6oUeqDhiWDImXEbz532dXCJXYiMaF8gfDMfoaeiEgN2gok9VTP+NDMFx0/YYJdftlloozzGihvLly4yB6ZPl3xYMQ7PEnEgdx/gBKAF8ST8FX4FMWziqGJL8vlI6VlkJJE1hjwMsSPiJMQJCO5Jh5CBIXqE8lgu7btnKFWW5PRm2DUh7ON/HwSb4tKnJWlMSDYJJ4FOiKFA5I9QE0YR5dcconsAgwL/AMMFXoI5y9YoPPh8bMXDfgMqhCOHClFZp7T5xP6iK4ogPBnH1kBmy0BchRmQnwx+WL2D3oovgvAgrYMMe2S3XVFznrpZ0BhBgylTw+7RlwHvf+5ec/Ze6vfU+sFhQ7aNSZOGK/7hX3xLz8D0Z8cMbTbZqeQR2HDGWxeLAFoRL2X9Xr22XlKDNH/YDQX50/gKvublS3mAwD9//z9770fvbJS94r3hRJLtZ39IU5lbWTT0gPxegBT/H+os3fedZft2O6AFvuIjdq1Z5+NGT3CLrzgAgkWMcKLOIr2mJ07dnm8LwDNGRH4feIoQI7flhDWVtqeHVvsi08/tP17d1ludp01a9xQ82ro2xFdg34akh6qclTUsqhMEDz70GxVRLJzrFCNlzlWI6GuNINQm+/0UVdDqncJ7JpaK93n82GiiqeybZLblXBGSv4c2XbjGxTTA8G9jwGIX2x7UPMiIYwkMKpZYRj0uvV+yEXxTHTN+Lmg+0TVLg5LUE2jouB9Yx5oxs/E90I+WZQrQqLsbFEqfvn1V3ti5kyJSWBUNYxVSZaXlAm8OIhs+vARI0SxI5nAqai/TVTAnIyKH4cFNO7e++6RdLDkenX4CAZ89hTnDpSd4BlBDwI6AisMEqgJAbGEX9Rz4tQKklpeQ0qbqfHWk2xXZiI449+d2uvN1qwpn8ErrD7PjY0TgpXm1HBwY/yI04jL9by8BgYBIw1NgktG5eiSSy4Vqsr6UNWiAkIyS0IgVCfN4Po/JYQkiAzuFZ1VHroU8wAAIABJREFURoZk3Ydzg9SxdnzFLKCgh4aYjOZCplK/Dy4H7XXEjWDE77Ovmyp9KXkOLoKok9pTr4QeCD5YWw+0EQCQWMpBcyrfevstW/XyK6J2gPBIaZKgqQbqJL0jhXJaKFlBIVRl01u7M4kuAAb3joCYf6aH9N2331HvA0E055Ak+GAKtkRAGhard3DatCvt8COPEDqKUxFVOY3fIDgjCGLPUMgEoZvx6KNOx01ZZvQk0vsDqoc6GftI8qRh7lX0VeWK0vvxJx/bqpWrRHWkCkSAP3z4CCGH/BsS2FRwmjRG2TRk9P3np06dLKADTj19KYwe0HBqlM/oR07nMO68KrpS0EVVzm2IjLP6PssylWya1En6ZsyYIfnvww47wi6+6GIbPGSoFPRWrVqps8rrIwixffsOoersR7/+/dUAv22L9/SQBBAcU3FEMZdzzn07+mg+53D78cef9F5Qwqhs0EeWnY1dge5TI9rKpEmXqncAqXooIqCCnDeoWMw/gyq45MUlojThBAKBhmomUEqzX/eKHoVYCXTR/gP6Z9TaPMTycyS6qCi3PrYAm+Pz4Lw6EPf7408+kVPm/JNU9ehxWuoz9NPIHYY5ws9WVVSp4lNeVqEEhllLs2fP0f3nLnBO+ZnSslJVAQ495BA777yJSgihNREIYgepoBLgIrkPS4DPhEAHQTZgA0Eh14H+IQIKklqocQLykip0KCNzJ0hWoWKuWL5cjp/EEIq0wMDUlyOxMAkT5duQwYNt6pSp6jmCssgnDfpyJC8RaPiaeYUw1gJqD8DWvHnPa6+++HK9NWnkrBMCMBJM7BPJAEgwQTSMBsAzkHFsxt69paoAQV2mN4xA/Ok5z9j6DRs9YSf4zacq7XMkd+7cLiGCcePPVU9wu7ZtZD9z81x1keoTgAT2zmmmKOZB9QUx36PAfOGCRbK3Rx55lJ111hAh519v2GhLliyWP3OgDQDMBbTCJxLQQDGFMsrZxbcHPfGAgIyrWBITBJAToLBTV/MFHEAVfWT6IwogXeky/VxNlZLnqVdOtpNPPkFBnIaN19bItwBABF2Z1wXMkO9FcCeJ3Yl+GSJyxDtUc6DlpfFDBNecQRIuVRkQ6kpCEdiR7779Vj38UMtIWLFz3tPjege8PzYNm925c1clRPw7/pqqA5VuEimeu8UhLTRqYvSoUeojBQgjZsI+8GdGsXiHu589F6+AhugzanOyqQ6zlzn23rvvy04BRJEIhagV6DK+kOfbs3e39pOEg4AfJhHPxWu7ojgsLxgtLiwWvpw19LFPUGiL7KUXl0nYY9269ZrtB9uCcwCQgv/t0OEoVQgRc4L2CAgFiCkflARbxChQFXmffbDmA7vtb39TQsTZ8ooY9oleQledRlGYX/QXw3RgnT2BR0DMhQyVlCSdB/QVSLQA0Pmd+xbtIXxG7BgquFRJSe4AXvksjBDx3s4XkpgaSWsaMZGSU/wADBHmPCPIE34FRxOUZM4+CT92O/QY4nkVy1JSUa9/tfrP6AMHKIfJQTLkipfOTovYWNTFemduRBzKWrBexB0S9aqulggYY85Qa23Tuo2dfnofAei9evXUs/I5AdvoHxRlNLGiBIjVANLl2OWXX25njxiphAu7SkKopz6oZUaFgKSv4S1Y/lwi4ekexXiZHN3lr9atE2DBuBXYNhpDAYMjjYSi8suZYVyOKm/7Su3Hn35UFRU6MerfgExnDjhTyTgJqw+t35vyhhid5vTOiOvcdtfJ36kFA/sjRVTvgcT2YL+oCsNmIW6ip5rkT8rwmi0Mc65A1cgJEyeqbYEzSHVT81fTaDC1YBkjeHyIPICA03xNiTnnFDG4555/3h568CHdZ55PysY19Pjut/POZ+TGRbKjVCFh7/FeEhxMoDPxO6/N/sM0gFXw3yeE1P3qqmzv9i326UdrrHTPTiWEhzRrbE1BBvPd6HlCWG81JHcYxlQhzKNCqAHi0C7zrLikkTF2gn46EkQqhfy7zyas08GmEobUOFUuDQhPwXMkdCGXT2Ag+hyVthSosSARrgR11Cs+/5gUHpwgKkjn+dKQd1dDMv09ks6gQXEoIimMpDLGUCgJJLBPiaN6QlLFToPX03iGeFb+Tc5KFVVP3giKQAkQJfjo449VIYQbz6bRp4mSFgaOz00QizHBcfQ+vbeMNFUYOS6Vn334KEkjBxZkFuTirrvulGPBwPKsGIndu/ZaccMCUUyYj8ZrctC53ARLHFYM5f8tIeRAcqj5HDgGXebUg+WDs/2iK5FMCSHJC8bMqy00ruOcvEdDiGpgNkmK13sn82z7jh32l7/8Vf1aIHVIIEefCo3ZrB2qWDSsq3cxza0iyMOBUKHhnGDgMAgkCTxHJISa8ajqLYFSgS4TDoMvH7ZdqESCvcsMyqXKRC+cqoFuFF2Z1DwhTOI46s9LiKmcpPqVnEYb5yICDJ5ds4FyvY8tozRKQqi5nbWidNCfRSWhrLzKmjQpSRLxLpRBxQmEDsR98uQpQogJfhzA8M8ZAg1QNTCscPOffWauzXzySQUNQteFcqFI5Y33nCvmN+EMr7pqmpwWgVqonx78eXldkhKCWs7y8/MX2aEtmsqA7i0tVRDG+kJ37tatm11zzdWijlEtjnmV7BfUCFRPV7+/WucXFTEGKzPY/MMPPrR/+Zd/kVOsSGqkDu5U6tlatWxpN9x4fRoxAljFXXNEkzMZo1AcgHAQSJRbocY+3J69Zj35WRJ3+liZNQU9hL4oEhdsRs9evUWV63dGfzmHxYsXGYk7a/2PCeH1Ejc47oQTlBDikOlbYYQI/U9UhFAupaIFTWfgwEESYHjooQd1btS/mkvFjnNSZiUlRRL5QZ2vZ6+eMvz79u0XEg5Dg4D3kEMOFU0UuhmDc0EaEejhtTgX6gOGNltdb2f07SVxDyieiNCQdPN/OKcBDpBMRTAtVD47RwI9fpY9uQzqd1B5WXdVYlU5caEtR/SxN7VKCOn/obpF8rJq1SvaX+4/QarTjCpEA2vbrrWcHkkwySvnhH7Xb779VtVV5lzyb/gCfhahrEsuvkTOEQfjYgeIPEBn8t5H70nzz8LdcEVgkqt9omRB3aSHJahfrkbss67kwBsUqPp53sSJdtOtv7Nd26iG79Pes874txij4wmi28VICCMZVVVt6TKJsFCJ3LJjtzUtKVJyKYGS0pQQXjXNhg4dLLogn4NABP/p896qRBdt2uwQqdK9vOpVe3YuIkw/pBmnXn0DzOFrz55dNmKkz5497LC2ei8EShAKwRbWavaszxnj2bFP0AGhg2OjoCKCjNObBrjBeQaVJnhZvmy5vfLmm9akuFiDop1t4CNGaHMgcLz2WgSfTstUmF2J+QDApnE7qbeGn8fGqcqTk6PeGP6NflPvOV2lih/nEZtApYQEmjFKU6deYUcedbgQfKiDUlQsKdGdZ3/oD8LO8Tn+AQjjvKa5u1IlT0BzsCx4HZ8hnKVes5KSxrLHmrmckyPBhzVrPlBf8PoN6xWgkQw5bXZP6olrYOPHT1CvFraT9+CeogRMwgaYS1UAoAFADtob1diWLQ/xURP7SwUW8VnRHMiAlfkh9FWp++XzkUnKEc/KsyWLX1ISsPq999Ubxd67gJFXQbylo0wqsFQGUTWHfh2qmJLeT331nBdfm1CN9HnMUDixp88/t0BCKICY/DyBM2tIEMxZQHTjpptutM5dTlFS44G477UnhB7MSon9181SlAUAhtoo8UAAamayaeZwlu45TBb6eZm/in0iVgoxu2ghUlKS0AcS75deelHUfZft90oPa4xADfHWuLFjrVv37nZcx44CI5jpynMwngGFVvUlC1QOxoSzhQAz/9f/+qP169c/VVGDyeW/i8VTVan1Zm0AXzmbWgcppjoLLmh/mllKy1WaERn9edAdRa9O7Sqal5vA2hBIBOTiPfHBMHcYgQK9nwo068IzTrp0klSc2zGTNJciwTYXzXlipj03b97/MSG8bNIkJcrMaMT3eHsB1Ef0NFI8JWVfjxWdQl/vwi5pZjRMEPYEUBk6M3N+5yVVcf6N5w4xoCoJEZoSYgBMbDyMoV9/+VXgScSdrBvPRcWYURMA5iTeiuVSkh30ZVWL6atKasaKb1KvMs8Yzx3MKQTGHn30MYnE4QuwgRrRtJ8Yst4alxSqeAOAc+7YsTrvSgbTWDUBSAJtGGVBX2WO1iUKYeQBxPGrUvV24YIF3oaWnjNmIk6cOMEuOP8863TccWJREBNzNjRXGYZNYtCQr1BxJrYCaP7vE8L6lBDu2GJffv6JVVfst5KiAisuzFdpk9K6KJRUwLKy9QuRGKvHcKM66ZSBLM3JKvSem7p6K92P1DiysgjFuJgKyaHEZNQ8m+PS9ntcLZMPHEY36G3QLITGpWA6RkocnOwJUUnqkiQ1onGoWbU6Q5mL72MkuABCStLcuoOrjE6V84w96I4cFIKa6MfKUA7gYacB9UEZ9flSvnlBSeVQ6XXJ8qEK5edrTuC3321SgAmlBLlfDBpORQmVlBRr5XBAqKBzISbT8tCWKYBxmV2XuK3L8LtByVFlvP/++9xhSAkMOmKVaCrt2rWWsWcGFBfKPxPVI5cxF+84iero9VOfJZU3GZRyr6SRGMTsvBDyUdBD8JOQ8Gjk5mdAoKPpOvpFeT9RbTSXjF7UHNFqULuEhjfjsUcVJPK+VE5ovoeTj1IghpjZP/QUuMALlY9aBZ3O/d6pvTn7bO8hHDF8uM4YRsOrll7J45JiDCQ+khRmeS1oWqyJV5Uxyj6PUAWvVJnlz/F9EqqQiY4+Aqfx+q+DKcQBXDi9x2fP0Hehxm8ct8RsoDb6nzE+jz7+uNAzAhiCeyXUqsRW60wg+w7qTnUEJxNOjcCXO8xd4BmY10aCDV3khedfsPkLF1nzpo5ex6wvDStPARy9CiCcBHBCd7UGrgeL8XHhJFeO5fmgtSLC8fZb71qz5rwu89+YW+hJJgIrPCvKYEcecaSQZ4whZx/0CtofiT4gEb1nzBlifAH9Abzuo4/McIRZks3RW1wumiTKezfeeIPGY2D86+t9uDXJSdCVo3rrQE5Ua/wzsJb0NAMoqEoLNTiJRkCbeWH+C+prbNOmrQK54cNG/L+UnQec19W17c8wfYY2NAULFgSRIk1ERQEVK00xdmyoqFFjS27uTdHEe3PTYwOxRhG7ImIBrChVaVJVUDqoyNCmMH1evmudM8PNy/tc33w++WBg5j+/cs4+e6+99lqhe/eeccbiDV07hw1dUBJ2UPYbbrhRthPHHNNNnWwLOhUoMKPCSmHIXAdrm+FzXiz7F+TZAEq2KIIVlaCMZaHDQW1C3359wx233654QLLMjHaaS5N31r59eobQbkB5ibesAdYSv4BrYM/zd0NPH6rPOuzwjiredahCB44zzDw3Ieux4BI1C3/ZCDZ4DyDS4DVDMiBxjyzHdtb+/spy7ibAGLCo1JbN2yS68dGs2VJhBiWXcBAodk2VZlWYXcGnkmKQRAB6MddJYkP3AVVRYjmFO8qvzD3RhaKLzDVxWCaKEIWD5nfi++d6LRIWdLAj0EISRHcH257kaWsalKleUCFZs6h0XvSjC8O4m24Oxd99KwGGdO9K4tQh86zQ/gWhhE3yETUhZtSqWwOwRcfGhZ4FXFLCgr0AfoEYEAPmUXhin8He4vCnUUv3jjne16ZMlbro/PmfhJ07dysRsKADlOms0LRZodSlR44aES699GJRkRGpQe5f/qyiE3s2TEbP6hBSLBCPUHHOUYwibvMOXQBkhbVrv5bCK95cdHAoPolTnmVlLmiv3h1zhtiGoLzIezTLxnNlidqXRBlSfFScVjeOAhQmQp3iDLOMc+fNV7Ip4EnFVp3izrDh54QbbxwXWhY111omnrCXSbxXrFypmSnec3Hxrph3WLQu5R+ag4rq5v/q74jbxAgsGRCBOrTjYSpc+N5PFiwQMAbNTgydAgsH8W+pkwPge3SXrpKlT0Aq63Drlq1az9wrioKcd8zYodbrQkzkVoF23C9zfwWizTN+kOmCXvL8MK44ezJDdhad5vLw/ffF4cUXXlbOISug6CHMbDLvgEKEvKd1m1bqfI+KwiKo9CYhPRXucT1BeuTnDMb7nANkqaioFtDz6iuvSRAjWRFo1k3UuT1iOfTt21sFYY+e3RVz1G3kDI9zfoleyTlIUYlNxiOPPBq2bt2i2GEjcuYWmTOzvdcVV16hWWgUW/l93KNymCj2wZ88q40bNorNMHfOnLBo0WKLx6ibGCQUhUrysb2O1WznMV27hvYdOgjs2bJ5i9gXT2LX8dVXEVBgr7poSUUnHV8K6QR+pBlmi01BJff8mhlVzMN7H7mgsbhcakZQTPDMWcfkCOokRkEad4OjF2QcI6H4S6Bn8jImLnEOYJ0zf8ECzT+uWrVKP0u3DWDz1NNOizPe7LNmmlmDbUYncfrbb+t50kXmCyo7z5IO4cjhIwRScl+cFRLsUXEP+8ZsiIaRrAisGSh3Y8Cds0w9Y7qDM2bMDDNmzlQ+QEGocZM4704OxwwhHoTkDzxz1jJFF2cC64S1RB7IO+zSpXPo3auXrHtgmFEYEgMaQEFyO4nAIMhjER9ZquiMYmSBs6FWDReuk9wUAJiZf+X60kyx9zj55s6de0O7tq1FF0Xzg5wM5VAaLqnO4L0mgSoxd2KsSecEBSHrEcVtcgFsfjxe5dw8NlaVwyP6xIw0oD6/x3RjM0x4voA+nN2cQ7xDGGE/rCCsrQwlu77XDGFGXbVM6bNhe5LQSpWI4SIGBrNCyMyWD2F9HR0KRDjcsaOYycsvCM1bggThZcNCpiCkoMsKTZC9lQefEXsSYQoF5sbUlo0FYWpzJyEUJdWxK5fm0VJSvT81MamZJbSPf0v/S7YTfA8LlcOI70ufkwpOXiqLL1EDU+cxdXTsnecCVa38eIhwwPOMfD2ew/J8ocUL2HjwtGlA89nI1y5fsVLDrxzezIh5I3ueARNlEl8EVPAJHDPmCh2ofK7of1HQgQXiwwmVs1pRnEAAmR3i0CBJMhJVJYVOgi/y6LTSe/XqJU85fp77STz2JLpBkilFSpQuhap50JsCj2vjWgnMGlgGya1CVcp0ycZi2PRECnAHPYRYmGXLU/FnNMkIMl8gsxTHoL8M1YO2YrJLAg6/nbkGni/3SdL75BNPiu9Pp4TnwnXwvFlTHC7IodMdPOvMMxrmWOgKKqhpPpQ5WO6RuTGutUyJswQbFCQ8AE+ngzmkNIvqWTyUCd2hpdMqjyr51Ti4JxQwdaPSektFduoYuGi0ip7pHlZp5bP5byS26SJ/B6JdWaH7E0hR6w4X3UG6IgMGnKCOXhqSlhxyEwsfsX75LJAjDkMSKlQZ5y9cFNq2bCHk3PRKK5+xHjAB//WvfikKCe/Fao+mPYiWCi0l0mh55yRYFCEcmOvWrWsQkyGo7ot7EcrzJRdfooM2FSBQAglo7AU6cSuWr5A8N/OtAAG8c2gaqKCBnnMoUbCnYoTrYqasW/dj1Hk8+eSTBIYwF0WyS2ElSekYXyhOZYcSRbBUjOeaSkaHTLRjLCFIKKqqRJFFYhrpdw4fUGM6sVgfHHjAgeGll14RyvzRxx8p+LJ2+Cz269ix1yqZ63ZMNyHZ0FvYD3hK0hViX7Rtd0C46867RDFlpmPu3Plh8eKFNopG+a8JRVxJ2LW7JHTrdoSK6muvHRsOP+ywsHPnLq03DuNERWUuFGot8wckINynAKosKOaZVgqsrRXlCAQVtgAJGvuTIoqOIHuEz4RCSKzxIQmw5e4/6yMlLMkiQT5fVZVR7dGFgKiKqAVLcRprA6secujx3FGK/NnPfi4fRs3VMSPGwSfvLGxgYHKgQNcktGvbRmsfASJMyUk8E82QaYXWrVuIAk9CyLw1ggBcD/uXIpBrQXlVAlCVFhcw28Jm3Rh48zyXLvlMHcLp099W0UWcY68mEITkg+4XVLrzR52n30d3gYKQ+Ja6NVxrojS7IHBRQCIlCldGEyUxdNQBtqD+JmDMNOpKPf9DDz0k3Hb7beHUUwdrTWChACUZGifPFkE3qOPEg8cefULvHaEZ/EBh2CRfWD6PWRNoh8OGnysPK7qFqI6a0OBkmX1DMW7A1KJYzDtCBeR38N6gI8oDtA6GT2lYvGiJPA8BOHjvxBzNnMrrk7nFnaF79x7aC9CcUKFNNE5+8/5CPDair9MZTcxlzfIsdYYXFuqdPfXU02H62zNEX2X9080B6KLQgoqI2MK4G66LnUd3vVjfiBVBacfGhhnELVu2K/cgFMB8sgENnXm/bc2Jx1HwnExm6MwqIp4SvxhhoBvQr19/UQeJj3w2Kssk3uydtu3aWlAqUiVVZKubY2DN9LpGFXWeGfHx+P7H65xGmIkEmDkyikCKeGI1oFfTpgUCPHjGfBqxTrP8+EBX8A6xImkeNm/eGpYuXR4mT34uzPpwlva2QQfOS7OCiDF07jA8H33BBWH0hT8KpbwD1IAxIo9q0RatsfUPYlc678QEc5JfvGNX+PzzL8OUV6dqFhJPUoPGWXoPzDlhm3Vc/34C8Lg/8gmdfdDiCulm4fNpAJbzHpBh7tx5Ol+gC8siw9WxPUqjuBXiZ+edd75m4JjbVOcRoC+Cuew/ADjGUJh55ixEeKy62sUtcYL5c0BQZpY5T9m78m8LGcpJODeJr7xTwD+dxXRty62Yz3o5ttvRUhdl5hNBsWQvBTCSLHsoaH32+x6gKHpuMlP2QIq3MLt27xajg7VNnmO1bNM+eZ66/zieoy61WF4eiUlND86k7Tt2CIjEP2/KlNdlb8Y6u/nHN0s9FXVpWT9VVQqMoHh89513wrTXp+ncRWVTxY9AxVKdjYx+nDdylAAe1h7d8DR+k9TTJRAluw+Ez0zJx2pI9kPV1QICycRRo0Yj4bnnn9feXPvVWsURg2oIwLGWCxVDUPBWo0OCMPi61ktMEdCAecLGPC1HCp947AJqI8bW5eguMUZbhJLiFVBBIkkS47EaPLGbd8xn0XHmc6EtoxxMfkpsTZ1YMeToqu7YoXP1yquuCqcOGaLOMs8UccTUuOD71FSpqVE848yQk0CsR7gm2C/kHPPmztWsbxLmSl7Z5DNXXDFGWgx4FsvrvKY6ikcCFMLwCao5+N38ifIqtmU/uCBkhvDzlctCfU2l5wcLjUZweNZR+IA40V2JnoOY0ldWlodMUCIpJFG4kRzniDpZVY29QI4KQewn/O/eBI1BC9XLPXo4qThTh6/O3knqmlFBSzI4iaig4umAAKIvgZUo4JIGafks/j11fVyc2VqgAamLVBCjlFHlNJrVO1A7SKdEvgExjIgv/56K11TIyY+QZLPO3oeJjse8F4kH1yc/mOwcUQ4eGj9BqpG0exNdUAqQSqCrROXCFoJEmoXmzo/phzbvjgbexcVqt5NQM0+DHC4b18WAu1u7d5eHgQOt0sd8DxuQ5EKFVJz54Dk7aYky3FECl9VFYmmVMRd8BHG+FxSH4CMOPTOKKu55P40KkCzkJJQgXna0F5HSYD1y7jaCZa4K+w2KWox1oVEc2/PYMGz4MIlE0B0EYcTwl4OdwkbiDYhDQMuM7xGknWcE1YbuIOa3PA9ZF8RuCWtHRShdoIjSqDBVMW8Vrpraau0BdRTx6qowXZcESYqdsZOkcT3GxNOcLB1hlDDlv5mrw9RJHuiZiy4OBH6epJNrh2LN8+S6RSnevl0CJq9Pe0NIkVR86coRIGMCQSLRuXOX8OObfqygfvAhhyhQ8uWZhhTgshR0KbChlT3z9DOaLSOR5VAj0LtbaRCF+SsKjyuvvELzK1Iviybmnm3wF8+Nd01yt3jJkvDoI48I5YMzr/vW7EZlQ6E77vpxOkRA6UgSWCzsfxAxjOxR3OTgO+vMs8KNN96opIvkF+oRXU2oLtwf71DvqKZGB2aPHt3D4CGnSIXv2GN7hp27oI8Y3UszIZaG99xndMNVgSMxphzPrbLniDs6eJs2DWvWfBlmf/yx1hogBMkdXdhrx14bDjr4EH0Oa5B9B+rKs3G3Yq/mDMddf70OMGgdAAYU9dB03n/vfRW4zDf16dtX84jEoMcee1y/Z8OG9aF5i+YSxkFldG/JrlC8qyScftqJks8GfeRaKHroDgkVbNpU++fll5Hi/zgsXrQo+osxmN9Iqed5sU84HOmeEw8oNNiXzI+J+iLKMAqTFgVJMzfqqAkFhlkAG8LiUElx1iJG7BuQedOW+besTPu+MTfN3nEXtURMgHvv/S8VYWmemFhi1Tcrx4qs2CSEwqYF+jyeMddXWmpDboMvFrwghkJz4/kc3fVozVZ4zolks04FIZ/R6J1qZWDWQOvWbSW09O477wqlZv7LomamlbKO1DGt2KeOJcDa0NNO1zweis8cvC4cLVpA0UcCozNBgkpWNiaGQ+u1UMYyKVEC+viMMkWR34eiLLQzUG4o2wAzXIOo7JUINESxMtQLd+4OmzdtDX//+9Nhxox34pyizxqKB5Im9sOxx/YIN/34RtH1OnQ4UPNiPGeEiwAfKJr27t0d7U2I8579VidQZtzEWABCKyry3EhYWG90CEnW05m3f+eLohEKIoqE/AnzJc2l8RkAw5wDPLNE34K+y1rj8zz3afsm6KokS9Ctt3+3XSMYPGdAIMDBU08dEoYPP1dWOdybZvbKSciyNMv38ezZoraS3MM0qazA4oMuJSbdZpjwxfsgzohSHFXFuSfWGZ/TEcNxSd8fL7Vw4jP78cm/P6migVkvFibXxP1zXpo1Y5AVcI44z9wqoNO2rVsVJ1GBBhxCPMMzhseKLkpMY3YQ8R+6hKa352lWmqKNtcd5o1lCwMJqg5Nt2rQLSxYvC6++MiV88MFHmn3ivPXcNDNUdL9JHktCx8M6SjGX+eQTTzxB4z08v3Suigoe1VJ5Z+rocQZgPB597hBWKD25AAAgAElEQVQ2WrhwcXj99Te1tpl1BWATOICS8153i7EHuuHGG5Ss1wXnWpyRmpOi21JshWootZiy03VlnwBakfc4f46z8k4pZX9AZwiA1mwDxMIotFAZ9tlNYf7tN9/I6sbFbq3iAh0qKNlQ/CkKma9O3rmpeEasiQKJ7hXnJevAyb3n09UBLS0PI4edEy688EdSRZa4jTziLPJG55y1vL+1lxgrtPpjYSeWRFS4JbYQM4hDXI/V4iuj9yMegxZb8ryu57vdRbLdDOuY/IM8E1o3WgTMe2OfcdKJJ6nLx/ri/UksJiNDNGtAXSw13pj2hn6mqGULUbP5Yh1yDVddeWU477xREtdiHewo3iGwUTTFKAjJ80mWEWwAiqB2bQ9QjAJAobPFBR/Yvn2Y9fFHGhlBvGr799sVq8UiLCnRPCddV2ZE6fqlZ5hmWOloUqjNnTc3LPx0sdZ0dqa75u0PbB+OOqqTrpX5cgkxyvIrWWIkSr9BCYP5maov+Grbrp20C6ZOfT28//4HYfHipTrnuWcV8TEukOvwXG+84UYBhgAKGpFjnUWlanLVxBzjs2WBxrhHBKLxcUXkjzEh2AwAXdZRAYCrM1OiRQtRoy+6+CLlvrwXYlWjnkeWGnh87to1a8OnCz8NU197TTXHDysIayrCnp3bwxerloXqyvLQLD83tGpp6X94u3Uo71AQgpRwOEhlEUVFEFgPV1ehsKmWqwtDkEtmC/lv+aPUR6pZkvQHfUNllAWvuSd3a/SQ4o2zqFJXMBWSKvYiFc80JReT6SGngikFdv49Idr7U01jTtuAouxP9WSDpmIyFZep5Zv+LRWLqZiUamqiKNTbKFZiLJiM1lhZ1IdlrhbdBx/MkrrV1+vWC/UGYdTGRrFVvmLVKgLxKiI407ZOgYGAR9Dg/ZDMUVCygWfN+lDSySBHXC+UEik8kWDVVIezz7JX3ZGdjpS6KKg2/54QNnVEo8dS6sryOVJVhd8e53AIyMyMEVz1jjCtVhHp6U4Xz8mw3c/SlAM6xNEbJSqusjmZDcFLDI8r5gZnz5knmX02FGqUmJijwMgzQo2VAomZLmallDCQKEblQlYZnR6SK6Sizz3n7NCrV08FKopOKVcJha4VYsX60tqJmzPJ91sZq8r+O/HQU4eUuRPRVI0KsUmhZnhOyqgc65LEmjWQ5MTT8Hea0VNXFu68hu3rhaLJ2D7bHoOrPl+tTgUJjJBw+beZSpJMlXlvGPHi6UXnisMnUVZFc8Ubs7xc64bAtHzZMhWEiLbQDbFQgD+XLxIy1gVFDFQSTF0RNZDyZNwTolrSPZDCpIEZ5uCgTD4zebKljWNhLqSXgJmdrc9GJZcDiOfJF+sCr0IM6DF2Z26Q+xh9/mh9HwkmBdLEiY8oKZDoiNgCIHhOnnmeJDA/unB06H9cX0mGk9RCfeOQlrWIaDguirh+72UQ633amwIv6A+gpimgpTAUNC0M8+fNU7d9zpzZuhbAGVQuUZYUHba0TEp6CByxJkVdbNFS9FAU4MbdcINmA/FKojtIwQYCimkuM2MnnXRSOOvss3X9zDT98Q9/DKuYHyreIdoO+4wOIYXarj2lYfT5ZytJlG9ZUcvY0TQoBIUPAGHChPF6VrwHADXioAyvoyIiiTOHz1lnnqmiBhVeDkd1EzW7U6HPTRQ+FQoo08k7yoqc6gZGrzL+jS4AC8LUakAFI8Wg3XiI2bYAhV3iEkPuLcKXX3ypbuijjz4mSXmQYxV3+GOiSlpn0KRFy2bqXLRp3VoHIXuquHinZkeIkwYyPHdD4t69Rw8dxnQJGe4nUeSaoDlpBALKKKCG6GMWOoMGyT5cshSBiUmiqmN3k+bLU1dUaG51VTi046HhsksvkYodlDLiRIoXgJsktjwTivR0Tlid1QwLKG3cI3uGDiH7nATD6L9FYwBVsNoA7IBmiVWE7Woogh1/JD6WlaNO6ycLFoZXX52iZ8oz5zmzNxX7JQyTq0T3337+M82Lsi9KS1E7rpaqJOADsZHCgGJUYBJJlebDvV8AQHiPEg6RtkCmurtQkRAFYvYFsIf9z3lg5T3fMxSnMVdcoTlC1iXfy7002v3URgE0i5bQFWE9sv7Usc8vEI0NkZbHH8e3c6FBQPnAWsX0kIMPDteMvUbd1F59mLcvUyHmcytTe5YiELrgJ2IyrI9UP9NFJf4S5634nbxDUfKiYIgKo+xsUc8A31hnhx56mK5h9569YeuWbUpoSRqVd2iMJseJdpMMGWoTXyn0mb1E4Zdni73BwkWL1YUAzafAhSVBlwGq9PEDjtf6It/yzCVJq4tW7gswwiCjFZIleFoHjTJfDIRZH34cJox/JCxfvlJxQZ1v6Tr4zK4PgL3lokHTeQBcJGbRDTcY4s63Zm+jWmPSMeBC0r9z1gFMAEq8M/NdFe3MtCkGySuuUtcKIMF9Qe0mUVdsErUqRKubSj0LulKM16BCTBFPgQmgRZEo2qSsDeyZzBfvzvP/VpHXKERchyT3KV90AwEKdVOBRuQZ+t/hh2u/0UXijCDeJSCfou/++x7Q3PKmjZt0VrBeeA68a+VJ1eSzpZrPvfqaq1WcEkPokIv5E0cQPIvM2IJ9cnlnmhmXXoZn2kTPlzVFpQpOrllMh2xsNqpUXJJLWV8j+mXLEoiGhItCqVlmZQkIhv75wosvCbAFjDn9tNPCGZwB556ruMocunQVcnMUi+jKvjNjpsBQQFGDuBSEnEcABftUlKTziHP52+++0XvgPjnviT+syzQDyDMgNkk4RabpsBHQzGiiQhGhHoSDmPnl8y3Cty/s3VMejunWWV3XSy+9TCBJI/OKXDtXwDGAMjnhKy9PibHL+RndPN4VHraoX1NA8fMpnjofcSPK3pdmVElFPztLeRW5Ex1qGH2cV/INlRK2fcmlRNq8eejVu5fsOBjpoBsMXZRzT/obTbwmlXNCHY0WWvwuzgquE8AYsIrGSAKJJEQUO4jETlhzqKyium9WWrbyBfmci/HmeM09AmxC+xVNePUXP7wg3Lvr+/DVl6vDvtI9ISujTgVh86bNQgYFHpgUIgEgENE4Gw55VhMWnYU8yvZVhMpIhciGEljQNFRWuUgEXWTGkKcm6kxUqAO5sZ8eBSH0vEgrjMIukqyP9EwnNu7wJSpoaom7onf3EcSH/yY4pCQwveB/LghT4pp+NnH9bRvQ6KmXKJA66NQt83xZrESjObzvjXsQCh07hXwPSRSHYsuiVqYL/UNGHdTlwYfGS+UJueMkEqANHWdchOChuqe5Er9gkC+3qvcXZfEsD/LbbD5QQ0urc8BbWQpFMtA/vFFALQkkiAnIn4lFxXXL78lBKcn98jt1GHHARdSJw5niShRLiQb5Z/wF4mGxHQ0+R6uRhM67sPD/hCpqtjRDAQuRE9CRr77ajB5R6NatS7jwogvDwJMGhl69eivY04KfN3++AhXCHGzu1CG07QVS9lYUhEpJQQjHvbamWnQVVPooFJQcxg3EYSHqbSzi2eipcEsBTgBDVJxjVoK1xHu1kW+lDnGrA2IUbk8YiwghRGNZaQ5znrdV7lg/qLvZosXAA8E9WwGae7z//geEEsFddwfZCUBK7nnmdAgJDqBnBHIBJ3HulaSS7h3BnQKE4gp/KEQ9UgKdqDIcXCQC9hTrLW4671g0HhBlFX/+3WnfEdj4bwp5CqL333svKtaSqBql4n5bFhWFIzt1ktjHBT+6QGuYQwUQ49Upr4bnnn1OKDpzdxTxpww6RXQW6KMUxJNiR1OxQPMHFDh1AhiYi4I6cdNNN2jdgynx7vjvZs2YnYB+7RlGoawxaSBoYjUA/ZD5QfsD0h0s1H5DLfmjWR+ERx99REqQzCFdcsmlkrxGBIaEmyJvzpx5ooC+/vpUrWneAcUdiDOJPIhzj+49VOwuWrzYXcDFSzRbecEFF0g4h6RozZqvwh//+Af9SaJOdxw6l1QlKzlUKsNFF40II0aOEN27desiHaoGkqC8losKNWH8BM23yFYi2kQkZTtWBsUqh8dVV10l016oNDwv7k9iDVqjtpUgpmgNZ2erOOW/+bLthA29PYcbVXal6IcHJjNL21WUk/C2bt1OvplkfCQv2HzMmPmO5sBmznxX3RTQfACaVORDcS0qaqGuFgkxnV86C8RiPOhAgykQEJzgT/YUhRgJ6CGHHhquvW6snv0BB7TT+wf88qya5K/dURQA58OTziQiJf/1X7/T53GPnGFODJN6NHGrWuyKsddcI3oddGUxqOW3avEa4kE6B1izrBXOBGh8XAugAWDC/PnzBCi88sqrotpSEBIT1EkpKdXMN8nPLTffHHr36a2Y4iLbXo58Lt2gTz5ZKCrTnNnzwupVn9tAmg5ijhMqrh+2CSqtY8deI8orwiSVVcxf1UcPP+8p4Xio5mmuy0CtYjwzhKLD866tiMwzo5sKiMd9sIdJsBMLx8/Cqpe33XZruPHGmxqo2zwHEkyJ/tTV6kw1q8HJmIsPM4NIllq0ahtWfrZURcYLL7wgeipFPM9cnqtVVSo0/vM/79Va4exj3pKkLyXSxFaujSSfd8z+53fai7BSZ3Pyq+NPi2BEqm8EwUjaLd1vc3v2HvODrGFmWpkN5ho9/+vilu9DDXTw4FMkqgVNkqKGNQ+Yjp0O7w/hlBXLl+taODMQ+Djn3HOUyDKX6XlB8hIL7xiszBQwa8Vkr23Nootqa/XZGdPfCX/9y32yneA8INew4iP0VzroPPcaMUMoCPv07aNihviW6KgG5ButiUTZjAIwCTSn84+6LZ20eXMXyCLC577tV1hTvHfOZIAw5qvbtmmtTlF2LvlHruwYiGW+zkKdq6iwv/XW9LBo0UK9L4oTjTCUlSl2R1avPJc9I8w6Np01jdWYmeSREgp62Bmdu3SRYBXATvsOGMcbINYIiTpFZgUQN5jhfvCBh8Ib095UgcXzAMhmfVGgaZ2Q19TWhLHXXC1ggnglmvvOnYoH9g5N4lKe96ZANq0d/0vHVz5LoyhRBEuMurhuiQ1pTZGHmb1k1phA+EgZ5u84H1lLnE8olbMuvy/eoe+FgQPriuKXL543n6fzsSA/rF+3Psz68EPRY6GMYsfhgjBo7ADV3TGXXxZGjBgu2x32K/ZfaS2YNWfQV/lyUj/VeUKH1N0xxlXIw8orKjQ3d+9vf2s130yYO9kC2ygIBw/BiH2Yzl+ea/ID53PwkwS0waYKcG3ChImiVhsA9MgPz43YR6EOJZZ1QuFJ/kkOmUBTN098zeTpgKeAN4uXLBaLCc9cmCSMaPB8uT+ZzpfDwOguhgLiRlD9WXP8XmjKXC97kvxATMZAVx7FdoMXSYsDKzUKY0Zw1ETKz2+oN3iGFJ2sXUaoRo8eLaBfRW9hoW2VUNLOca6IiNuM6dPDgw8+oJlRQO3/vUMYVUb37dkZ1n/9ZdhXsidk1FeHouZNQzOkrUNMwFAJRSAFOppMtxHlqA95uZ7BqagCsaDDQfILpS5PNDioFFkgGBQMIBjR34zFwmJNBuss4KTmxovgv6WOFLt/SaiFhyfUMSIzfE5SBU1zffwdQZtNKxoeLdc4k5U6f6lrmLocafEScOSpGNXx0vfFaqcB/fxXHUISQgIAL5GDkOSBBSsKUPk+iXrw4kgG3n3v/fDAgw+EDRs2SU2PDiAHCEgNX1wXf5dmEPkZZggSyqSArgLYB2nqKvIMSJItDJGlIoj/huc9YuRwFQ+8AwUynmFCqOJckGmA/l8qLvh8IVIUcRrwtzjP/ui3AoCU6qGrJG/HJCJhZMQomhEYUExTFWvCV199FT76aJYoDVIlKyvTgURHhkUPWgqaykGGCFEqCEE+FMByPdCfBG04KFiTzFoNO/ccJVUceiB13uh0ghwsKKpkeho3XxLU0IwRghNSvHMh4ULEM7WSz08IeEWF7k/01bw8XUuSvE5ggwVOMLC3Ka674u5Ssn5J8vhZCnOuDxGVP//5z7GDvKtBlEfBJHZZ+VnmYigQQJ3TIc/6Scgc1/Htd9+JJgPdiuBliAcRgCZCrDtwOHY+KvTr109dK4QnuBeoLrxjCgsNukfUKXXjtd9qa8Pzzz0n2iQFJ53OlCzxrPh90Ct5l6CJBHSKTJROZ86cEd559111Siho+R4KJKwFWPvISIM0U/xv2/aNEjbeB2uRgpYuGag2SPMVV16u7gb0MAoSDhOADwoq1jum8CSe3IfsB4hPQo0BYGzhwYHKAcXByPpnjuz+B+4LGzdu0Luhwznw5IESL6GogZbF3MI778zU7BDPnIOCgpBnyvfT2UYcApqzUe5pWt9dOneWgitFCxRnOh7QREgsScQ9cwtFkA4+Hc4QLh9zqejT0JlIECmuPOeGn9Y3mkG0QMk3Sqo1OxlnnSXrLkp7tTpE0FlRMOS9G6QobTiUQElTTEkHfALreEYkNQZ8kvCUBUl4ZvLbqgLh/1ZrnTkm7IvwJpOyNKIkNXXqKE19fZo8o1BKFYU4itZwuKOo2L9/X3VDobhT2DETze/g/rACgaWAzDjrhwMUiwj2G4JEHJhnnnWmigSuA1U41oKpWlYTbthz2bbDoKi5+9d3C20WOhwtdSwsBWLs7t/RXbpoXpW4Ar3KXqw+a1iXxI6E6Ap1Z84TKly1u/YUMoB3b77xZnjvfeal6aRgZO9nQGzmoO/Zs7u6elDf6djY3N00ZwpsYhzP94P3PwxPPvl32U4A+LDGpWSamytAhH0OyIJSKZ1TztaSUgzh7SMsUSwpsVbEve7OOuuQdUBnUAIl8o11QZiXa7EePHTZnxQzxEOSda8dCo0aUSOZT2LWEq9UzhyLXMHc8fw115fsKVQcxllLngWxl9gKIo8gClYtUFTZJ/yd5N5LSiSEgwDbf//371RwUegCcrjT4LPMeyLST+OZ6dlOzxSLYhctJxIInNZ4mkFOAisGxZpIN6GoZauw5quvBcj8/cm/61nI+40RDHmb1YQD2x8gpVxmOLHS4RThdwL0caZBvSVGQDfdsH592L1rj6i8sDSYaSM2AmzCyGIds0Y0giKqoj0S03NM05AW78gMb705Pfztbw+EncW7G+x0bIuSpW4w7x2ACXCIghDAg2ebgGDnPgmA9lxp0lKwAJoFl1jb0EUfmfhY+PKLNVILdyzl3HfOQfEOGDX6/PNDl6M7a99TYPAne8SCabbn4DzjHv72t/vU+UG4jHVCMc27BXjlDEDqn+vgzBLNlBk80buhqJZo3/BeeSfEZWYYOx52WOjQvn046OCDlV/QQEgz9KwHKXTHgp73t3dPSXjowfHhrTffjt1t0yKVA4iWTAeoiQrYsdeO1bvmTObv6IZ7PMTWI2axWduB55EHEC1wKqmLW0Gen01jKZyznGHEafY3zyYZzhust/BVGslhvTKOARCJufxHH88OGzdtEriCrzX7ccipeJu2a9CYABCHdYZIG+MZjDa8MW2auksUhKaMsq9KQxUF4ZjLJdwHvZlcjn1olXqsfmDfYNFj8E1dODthKWa5kcBYgtf/oiVLVAihF0A8ki8jbJ4cq0cDnpILAhpz34kCLAp+m3ba2+whCsIHHnxQ52e+fDjNcKMgQ3QImiu2VMRaZpS5Vq6ZM83K8WYTcDYYECXHai32DcyEpUuXuSBs1mh7Rf5eVlYRTj31ZI0rXHDBaOmEsO5MFweUc53C85VlCroUZfaUNsuOUYmq8OADD+g50MVV9y9aa6lBVV+v+VjOAjwIUdFntIr1JzA7zlnTIBGlv0kTUZz/+Mc/agwF5tEPKwhDbagp3R02bfgqVJTuDU3qa0LzpvmhMJ+CDGEZCKIh+hAyBAuKhzk6KJURUFlRkGxBD8qEGogaUZWKRwpEoct0m1Rw2fONQonFkJDBNKtiuqMROoWiOM/HokrzKhJq4YHW258jDfFroDQOAvNA+f88LF6GzFsr/XNqz8cOFS+dz2FjpUFVfm9DlzFSYHirqbonseIrdRk1I1Jl9THoVULY4+xIohC2Kmol9BZJcF76gw8+FPaU0GXLEDWCz/h+u+Wk6ehBeaI9zMKiuqejkgpgCgGCFp8NArV7Nx46GEjnKfClwWtQG4ImSA6LFVNrkqM9iCCos2d+sr1iYtcuFoSpVa3nX11jFJ5gJvTGRqWeU2Ou03Sv9Bx9kDaibLwfDizeP5mIgkFunpB7Fi0dJgRlSKaYSyRZPvucs6VKyfvhGTRvDk2uJMyZPSe88abFASRggMJbjQUbOGj5Hp4NhtsUhJirs6FUEKo7bY9E1hvoFIEMamMyruYd2ocQmo6VRpPirb0mE73A4khcM4UkQX1/ZMwFdb02Ov9FkNJMQ1QY1TXX1+swpHjhvbGXOEDenjE9/PWvfw3ffPudOjZKyGORrmSt2gFCCmqRIqL1qQF47y1EIPg/FDsGSbJ1cIAmg05TVICQglpjoE4RTsDRcLxoVlBXrDSY5hLUTYlJAO+Fe3nooYfEUV+3fr32qpKhaFVDsKTYwz4C1S1UMnk/UFehV0E35eCic8g7J/EhiaRgxv/o9WnTRCklsLZr287gSlmp+P2ILdD1YG2zrlnrdL05NJmNwcOPBDAJGqROoTos+I8BgmRw8NMRtgUINA/WJcnLa1NfC3/5859kgcBcz113/VTPivtv2QK1smxR9OiQ0LVgz1ssZ2c45OBD5ENEQdi1ezcppHIwr1i+UjMbKISZcnaoENx33n1PVF4oY1nZTvRIclGAzM/PCS2LWoSx10KBPkeHJGuVxIgClG4QHRMS8z/9+c9h966SUNg0TwU0ccCxEnEnW1dQjKLGecKAASq0lKhh9hzVkVWYSX3NCpVJKIt9nlB0/mTvGxRJM4dGwVmfyJaTaLIGoRnm5xVqnom1RCFHJ2XKq6+pGIZtzh5I3Rj+7N79mDBmzGXhxJMGhG7du6vY53cJEMuyeALrevOWLeGJx59Q/Fi+YoVASTqLGFRDhzrjzKGKbdu//y6i6NCGsalwR5iOokYeqmpE3/z1r+4WWm5Qy1StRE9OyD3daykk9uiu5NM2NlGVU4W3qZIkIqn4LChsqoSIs4kDm5nvJ598QmIZzPPSIXRRDOUc2m5JGHoGc3fDVRSynohHnsepkFk83WzeCd0T6GycEVDBpQAq0S8XhPx32iODBg/SeQOtGiN6ioLUEbSfKzPudAQ9N625dTQA6tOcvTuqACLEcST4UTflbDJlurmBB832BynsIg5FfIHlIYn8OJOX1o6LNFt78Iz5d66FdyCPtuhX+/xzzwtIQE1bzIOWRWLeEGOyszLV2brnnrvDMd266qxBKAX6LeI4qXurrlPTZuqCEPuTL6Q6XrHQ0exlTY0SLYHD5BiAvFWodRfrHVAscSYUFbUOB7Q/SF1/5oKZ1YPVwblNYonh+p69e6QQ+4tf/Hs47bRTJeLEuqdDyTlqqn5bUU0B16CNMbPENSUaP/N255830vYh9SSTpXq+gIfkIvzJc3S+BHhRr1lTfCqnTXtLxUwNyjnKWZoYEMnPVbwkxtBB5trGXDFG82ICAvb/ihM/9jy0wjPrXrYLmu2tEyUeCxkKQpRGvVcNFEvIiW7JP8YX7rjtJ+HSSy8RGMn+UkEYiznTT02N5N8A0n/+839Xom+6v4sh3gGFAwUzz5Y9SoeSYsbWCdkC5vDYZS6LuMScGjOLxF++Rx3omNvxvrVGqk1VZj9yHaal06UqUYcQVgNjGORMoqdGSuSuvSWhIDdHnSFYLtxfAoc53wykAzx5nth5gkEmMZM06+fOZBpLSuMNvFv+DiCZbjDPnc8SwMa/McNIDkuOLvqqi09YQYDndJ2WLFmmcwNwEhsvgMju3bprH/BePFuO6Eu+zjqANnX+33hDs2cqCDVfGwvCqopw5RVXqGvXvdsxYrRIMTVaFknlGWGxLIDZ5iqUxa6rxaoINqBHEXjmX365Njw96ekwF9/O1at1DewdYiBrhByFERK0NDgfeR/UExR0rAO8d3mmdAjJCcdPGG/F1NgFZ68COl5yyYWirvP+yYkFbMpZwGAFeRx7nj1HHmS7lRqBXMx7M8O6dMlSUc2b0SGUl3qNrpPc4bzzR6lAHnr66fo3gHieK8+XcxpwxIIv9jYlh+EcA1Tk/aIKyhgZ4LrGJtR4a8zvAGG49uMHDJCSKcJ7UsgtJd+h9mI8A5YaKryOpYgv/v73v1dXW16M9Qmq/J/bu/H/YTtRWxnK9hSHjevXhrqqilCYnx0Kc5nTyQ1NUApl3ouuRGgi6ihCMfKhYU4nwyIhWE1wQECfwHOwSovUtDHy0qSqJasGJeWmIpLoS2VHhYbpSXRveCkkV6nASMWfDgcOj9gpFJoYh3HdgUqHkecYNKgdEYr9KadJUlzdqiQUEwUzuB6+7DHTeFAJsYxzYv/cIeRgEf0y+usZTfXMlw6XyioFLJATrCZmvvuuuPFGAVxIkIBwSDBngYohiQDmv3QGeaGgvzxJEhjMNrlvkGZ4wlAuRUPMCDa6jIEFhBQpZYZxh54xVDL+3327LdIYrMCXDuL0DkgYlBRGC4m0sVjYHqJ2m1uFQaT1aAbA9ZjRKs15WjEudWkpGCmSNXfUrLnulaCFkfmC+fPDN1AxmmRoM95y660SiCBwc1/262mlZJJAZW+4txtUzBQUM+xXSZHJswGFRGWUTgjnPTQ6iuAkz0/SoKAd6b2SG0Y5EwGFiFTb69FIln2D2KigsbbJ4EklQCOtRTY5CQTXwnOwWpVnMTTQLOVcUNZEfyRAeIaF9fPZsmUyeX7yqaeiPDgbHJqBExvRsCox9/a7Y+3wnElCUzJfVekqMCfHEsr8XtFic3JDG7qKx/ZS54UOmzuwLnB4NqmrmUQQPLdg1J+fT+uafU9Qu/feexWICWhcJ0myFHtFoasOxw84QSbHFFMISjCTB+WPop73xqzsVVdfpeKJg0O/IztLRSYy+qxvAitdQ6i/3CrGY94AACAASURBVDuHAoUmAZ4uEl2BhHYrZtR65hWaFQmLASgjxklFTB5VWSSjeaLzsTdJzLgmCtVp06aGp55+SvNXKCPKN6tXb70/UyCbqFsxfQaJIFLU1RY+irYT48bdoAOY+beHJ05UR4hnefLJp4hOynPnWeMJRTKJuhpri86A3zWFHFTOvNCmTVG48aZxSuy1xyQElWXqSk6u6GrsBw6UXbv2qoi0r2iUCt+3L5SUVoUePbqEgSfho3hZ6Hr00Q3+hEbwPW9GHCDBItaagmQgLVHBSUSI0Z6LrVLyrsMroz7OrcTZTWDE+oxQWlKuTgUHN89/44bN6mhxz6xl5jd5RwI2ZGmQGY7t1TNcffUV8imDIuQCgZleq/iKEpeTK6EevLJYT6C4VdU1KnQo2jgwEc0hUUZABVRYSbo6l7aQ8SGdpzOOwuruu++J87WWHzfrwXGN62K/sN7w/Tz0kIOd2KlolpNUw7tJ9HL7X3KWYG7vJJeZb7zPSNSIfyQUZhfQEaHTQuFXKobD2LFXix0h6lCtzxiSD+InhTFUJbpmdFH4b1OQ/Hz4LI0Q5GSrO3f22WeFUwadrFvavWeXAAe6z7ZY8dnrm6VdbjjfyT90ONPxkwgTNHJuFootwkp0VdUhUWLoM5nYihgO3YiuXY9piOWeNzf1mII1jTdo3j6CuCR+nBVFLVtGv7GNopQxwwVbhutg7RN/SAwpzklyEcKiA26qrDvYCPGk2EzyTUFuNoV/ny1ovO4U60ncIxU10eOJ5dyXzJ+hKtLpbdZcnW+K/denvhEee/xxsV3wZYRpwPJR16mmWl2pu356Zxg86BSJErEGEMXhvXKuYWdDZ5E5ubfefFPrAmoj74ZEFdow3mOIAVGsc6aY1miVSs90R7sMdezoHFbJbmLqa2+Ehx6cIKoe95fEtAADzAKpCr1699R+oUNIcq98K+YySVBp/xlCEmdRFTMy1HViXQPyMT+I8nJZGQbZCIeJT+1cDFXxfxTIt992W7j4kotlSK+8J81tAZoyM4pQRl6emBR4zP3+93+QZkAqdgGreB90ei688ALNayUQ3NRMVHwzYkfNIwPpTG7VunWDAm4CJxrzPBchicapogWF7fJyvavxD00QaEeRwHPkOjU/DCugoiJ0PqqzWAmAH8cd10/riPvmWabciZ8zIwgmkenOiQWXcirHKANLfD5nu2iiyrnSaI59t5PStwAN5VcG6PmspLMAcwfxFmaXR4waJTAS2iT7Ryw6umOAvrHhQSwCpKJpMXPGDKmT0hFL8YnYBAhx3XXXqgBi/hJGDuvUzRXumbhn4N0NmWzlThSDXB9KxbwnWB3MvD/9zCTRGgFcDHxjSVGmpgisBiyS+h3XL9YL1bGr55gkymhVlcavTBmdoN+pwogmhArC0jBixLCAEi1sOaj+aTSI+1EjKfpZ24S+mUBi7oUzffHixeHxxx8PCz9lpGldaNGyZYNQkmqMnGyNKA0fdq6KNt4XeYC6jP/ocmPHR/xX/RNH0oitrC/WLmudmcE//+Uveu6ADolKmmoacmxAe7wVUd4nX6IuUDyEIq21lduQR9LJZJRl4sSJscCkifdDCsKailCyuzhsXLdGKqPNCnJCAQUhbUe6g9DjkOKiwKG4As2QD1gVJaKKPg5i4kdmNkpXTaQsijkq84OiiMRDVd0VmaFGJBRRGSUbFn9RQSj0u5kSQL7E09UidAuapJFqWPSx6B/HwuYBJoqHgkccVpYITfSPE3UkmtLzWUIBYxKkjmFsMfOziUKS5khcEDI3ZRTTj9YFAwuTTZA+S/NkyC3HuSv+nQIC/yw6I9CEkJdN7X9REDXPUCF/o/PPHy1BChYXCBreerSRNUeYm6ckmu+FzvbCCy/qxRNELAbg5F/S71lZ4okzh8BQLqIL2+WbtVPP2oiwu3sarFXw9oyfBBLqrP5GUUiinIKfB2mtMijRkf06po1Jm4en02ZzImAT2WS9MWf27PDU009LDIcDGhETuP3MOp5w4ok6TKT0VlWlYWSewUsvvSwhg1mzZqvjQVInilfyIdy1S+uA5Bl59aGnnybU2+qXIDR1Kg65blGLpdvmYssUTtt/+H3bF5D3KM6/eN9WV9NgcUy40zXyHPg77jHNo9Dx42eTb5OKuDg3wDUbES+XsiQo4PSZM4TMTX397ZCdg89WlLeO613PMSNDHoQUMHTUuHYOMx9QPkzSdSQQg/sn2GFVATWUwIIUPe+XxIyDj2QnzSoSvLh/yxqDlDb6VfLZJGIggb/73e/UneJLBx5WK5WVigfs4dNPHxp+fPPNotCQwJHYQW/EIoFBfrqCHFJ9+vRWUcmT570gkc1zWLhokWZHSVQ0pwHwUV+vAhPbBGiPRa1aejgfIQxmQCvh7e9VV1bdaVEnec6Wv05JMwIZDLpLnryiUhQaAux7772rAxV58gMObKe5Sjp+3bt107OgO8OaY5AdgAK5f1HkWhbpXVP8QOno0L6D4hp0aA6+nj16hOEjRobrr7teXWHua/z48aIrgnDCsmjevKmKHwrY8vLS0KZtq3Bkp8PDtddeHc46+yxTZiX9zswiSVWu1AOnvz1dsQW2AOg/+9NUIoNvZeU14ayzhqjLiKDMQR3ax66/E2eLxXheOFFQYAOQGKaEhjXgDqtFSPg5km9iDYklv8v0UScv7GnUFxEVw0Pqu2+3h2XLV4RnJz+njgggDt9H3E10Kgq3/v37heuvvzZ06XJUIIlLFDGjnxRWiDLlhe3ffa9hf8C11atX6cBlDXJgDzrl5HD7HXcEfMGwR+KZMJtoOqMZBan7xHn09tszwm9/e6+UjM388ByMYn2c9z196GlhyOAhKnQAUTw7ZIGHtL8T+4AzZ/euXXG9FAhUIo5AD+beiWPI3pu+h2ootjx0Zi028dOf3qX17cTVNDLOCPY3NFyeF2j11KnTJM4jkRnEZETrJZ6hoJohtgnFxBlnnqF5H+I7nSEAFN6ZOj0FeVGEw2IXoldH0RfRZaUyXaECn3ONDiHr/5e//JXuI3WYmYNMyn8kVQgmIXoFECSRD7EaXECnM0oUcyhikQnE+lYyFupF12KMgH3G/BZ/SuFZvrk5kc1QJQVTFHgB/1g/FLzsfSfXBpzdHbMpuGa2IgU+2R+xT0XxhU2EVkEE8dRJguIZ6Z9WjKzRbDR7r6KiSlYYf/3rfTob+FJRGUWWWhS1UAfu5ptvCv37H6cEkEQO4RT2kgrC9gfJqoLiHrDz66++UgHNvuL7UJq95BLPG5N88/5skWGQldjHXk0G2Kj5UhAi8vLaa6+H8Q89HPLzPTvoPMHFJPGFWmLgySeFs885K1x80YU6mwDglNolBXcBpbETjh8nCu/aF6a8sT6gdU6fPlMgGZg/98m+EOCOCqqA4KaaXxs5ckQsFnIbij+6X57PtDft+nXrwuIlS8MzkyarKOF9sab53YAkyWpowAnHay8KDNX8nemJus8oxpFiIe9SVM1yvBz32ipH+STidKjs7hUAz1rg3GOen9yLjv4jjzwm2w5yA3Xgc3jGzk141wixAXxyHgFKiGEjrQGbx3P2pEKF4or1TzGSwAoBlLLq8b/x2XrO0YszzfglESvWIdfBntMaVTFmbz+A88nPTg4vvfiiQdCcbIEOCJEgBsMZlrqizkGdx/HF9VCcca5Bg169arVtpJiLxXMR39K6unDTTTeqIDzk4IO0lshTbSJgQUGfA9EipJ5/LxWwRNyG7UVBCICCMBUdQiit6ffbB7paOSu5IKrRB7Q7MIpQYg3nwlg+pC1a6H2idA4wS+FGfSBFeVhMFZWi4J8x9DSdyawXbJt41uQ95E3ERIkaxQKWNSgxqIwMFYSLFi6UD+YCLDHWfK2YSjFOrqA5w7Ztwl133qGZX66N+CCPzFgzkGNp/cI8AQARuOaZVq4fywqexX3336+5P94971b2bHGMjT8Zp0Ep9cyzzgoDjj9esYF1ZTDNrJ727Tvo2tkzNBYokr2Pm/zAgrC+JlSW7Aqb1q8NFWVQRqtDy+Yk2oUCC2urKQhrQjYqmfCIhUCB5taGbF56dnYo34cqY43+LVMD7Ry+FszgZ0kOlVxo01odkIWrweWoAKUCJZo1NiQkyapC4iyg0TYGlkdJ7NbtX3CQkJBkp+6M0O1Y/fNQEmLBz/LFQqEo5IvPJRA1qFGJUuaODl+mS7kbA33HIgXRQ1EJFUm/C8SEOplm5YKCwgJONyg+ojIk05qjgJpQ46SM68dLhxY5yDjt6oTciw6ghNvULBItkByQZubpfMgZKbLYCUVUC8kf/+QntwoZIXAShLRYlUA3osM8E1AZzVZx6OmgCRoMTyqh6taBUuOBE9VDUxdU2zPOxPndGF3m+9Tqj4kmHQaCAWIKLFjQF4IWB8iAEwaEUwYNCicNHKjOZkpEeeYUFFBA8B+koEb+Odl7CIyIAhgpoCP9fPbZZ0qlFWqzvKDieydIq/unAj95Y1ZZnaygUGs1vXfNBsXOMxvaCaKLFhITHUACQp3kcL/8TBry1awm1COtIoMIBNckPJGSDf4/CJnMYKfPkKAK18DvUbKM7QR0xZYtVQwOGjRYc39HHH6Efh/d4sRb591Di8RDRwcS8wfl5Vo3R3XqpAQNWpNQyEhxSwmtgJQ4e9eQOEukiJkl203w3Fd/vjrMmTtX4j5LP1vaAOCAnvOZPMfj+vcP555zbrj0ssti8J+nxAGlP97t6aedLuEgVBQZlibxT+ppkydP1vfSrWNNgsjrAK5kxi5X83w//7d/k+ksRX5eHkkiCl5BQVSIZaQ6sZbTTAYUUQlc1RigwFuN7gu/t03rtqJ8Yg7PbCDKvZ06Hal1SRGHQi9zvsQpkvSP6RBOn64OKQks8wypS8PeVfe2rk7UDn7X0KFn6HmQwPJesRf561/+pvfN96QDnmKWg5fZV2bJzjjjtDB8xLlCSTUbJVpvtZ4JB828eQt0Hc9OflZFHoV/6irLu1SHUK2Q+VEjR4a+fXoLoU9G9UZHLRrEu2P9i0JK3IrG7Mkzjb3PPUFzVxcRxelaOsj2R0v+hyC9oKLMkpOgQo9dv36jEkaEImbPXhAK8mFHeB46+UFxuCLAcetPbhEFi3fKvuBzWb909Ni3jC5sWL9RBfX8eQs0s5TOENYWoi933nWHDlEot1VSUkX90TNrCcGme0mxQ8fyv3/3e4E+KlKV0AWrLNdYxZE5WIy7j+t/nLphrMs4WBwLcM/+CAwiscYTtbZWXRQLUwXdOwDAgvmfeF03bxYToZpQUWlKGH+HTxsJJuJOXF+ac+XaWFvJxxBPvhnvvBsK8SZUrIjAXWWF1G6ZPbt8zOXhlJMHhvYHddBzABBkHZFcOhb5fypwNUNKNxbRpqZaAyTWAJ7EYeZvOQdJSP/jP36hhKOyEpQ8U+CS5wObKE4NHXp6uOmmHzuBiqyexK4hb5BWADL7od7FM4UvyUsWHeAcxRSowNBFEXdiVpQEzcyLvcoH2Fd0K9hT2OTwbot37mig4ab5zhTriNHcE88KEE6dlQgsJ1DCia1jL0Ul98p7VEcldkoB4+h4bNy4KTz19KTw8ISJDcqv3Bug1N6y0tCvbx8pn9J9O6rzkdpfjMqQILOOEQgCSKLDj1/YyhUrFcs5q/leGC8AZuefPyr06dNLewAPSYpofFl5hxJLU5fI5wuAAfHhi8/XhClTporGmZeHUJUFXlLBgSJwfkFuGD36PIt2nHG6Yilry+MkzicURmMspRjQGET0W+bMp2gClKBTzx4nLnBP+l1Vth4gn+nbt0+48KKLpDLKuub7oK3TweL9S8iDIrllUXj3vXfDc88+L386hNV4F9wr67BN61ahe49uYdwN42RhwTqRCUW9pflVGKlLZSaAumtS5TUdGKpxsqThuVm9FcDFgmvqcOfni92BjyPn1dNPTVKcJaYl2ynyV4oKvp853VtuuUV5C4WvFVAbv1hTVoB0TDW7gqLBVgeJ7ZM6i9qL5IQRaE3sOHQ3RFuuYu86F0zNDP5k/s9ei9MMupHjaY45X8yJPn366mf5/cQKzgriCQUw+473tWbtGuWo32/frqLHoKrXlymbGeGWW34s0J37pQvPyAZ7lu8V+BVVo9UlZ7RG1mv4wbYIhU0ZZ8gVKIyqJowRwDFyQ86Qiughy56+9z/vFegtFl657c54jkm0ql3btooD5EuyI3v5FYHHFNAqYPdhb1ESTh1yisaQGJVg3ITFAUWYZ5HmjFkbiY7L3/MFYEOX9YknngwL5i8IX65ZF9q0tsE9MQhw4ogjDw8/+9lPNcKSzkDbnVjwynlxrq7JIkF4W5fr/dHcge7vNfaURqdk/RZrj6R/Qk6PDRvU2f7HHx86H3WUzjyumQ4uOTTNB5wJ+N00ibBwA3x395nxv/+1QwhPtTpUluwOWzZ+HUr3FIeaqjKZ0/PiEJWpq6kPlcxSgbiBnqmZ5IIwD2pRXr7+XUWNNiAqlfYuYjNSEHJz9jKqFcopzm40OWehgGBrUUffQRaW0WAXTImP7cPaKJ66O3Eu0R5YPkxSp9EB0givaItRRYrFmh5yog0I1ZO8upNvUaD2/0rzBXBzRc8zKsTjpahj8zKvwMZLrWp3ghqNW0GZli5ZIqNxEH3u3/Q8o1aiMBUUKGlDsh5uMUEpFRSiKkqcxBzxTRs3atO+8srLYebM90NBQaPvnYs2JNI7iCJ2049vUms/De9LkUzhyjQnC/pYsYyDhL/nT4IjhQ2HNvflYriigcstBdSYOPlxuSj06dFYTPO8+FUgLwT/rVu2hpdffkXzUwQCNh2SvacPHaoOKXx/7lEFljwBrULLrMpjjz4mXvvnn68ROsa1eQjbs1c6aLMyw2WXXSKa1HH9+4riDBLkzoXpVCDp/I8iz2uSxNUqn3zJnJ6uXOzMCUGOSrdJiVadZ5SqGOSNJvYclhxG7k7lxYPKR4NRcReeqRsupdUIOnDwPf7E40LCkUhPCC3XltS3+vbtJ0ly1C6P6XqMUHSeLe+Oe+SQIXnnYLXwAp0mK6kS7JDxt/ALHlY2S08iBSCXFA8gvi5u+Z8TWjylOGC5dj6HQP7Kq68I2QbFp0DgeUlRKyNDSBWHPx0VOmx03AABVq9erWeAZ8/QM87QrBezAiSf7CdmPnjPFFmIboBW23erIJSX2Vi+Y8fDlGzecsvNSjYJvHR/THf2uk4CIrZDQISBRD3ZG3Ag0wFnHRi8SLMdzMIAsnzyyQJdBwbRnmc9QzMqJGs8W66VeVYKMYp4YgBJokWpLDOeQCwKtyOPOFLeZYNOGaSDmTkbngV00nlz5ymmqLsk2vNOzS5CV6UYZH7wiCMOk/+ghTmqGjqEXD8iVXQISQL4HChrfNHlZ10oQWvRQhTKkSOHC8Fm7kqS9SoYa4V08m45eG047+foQtoUO9Yjz41rQKUteawhAtO2XZtoPZHmu73HeK4kHXQ8MK2m+GVeb+GnS5Q4QX3kWYIwE3spYM48c6gok63btNI6ZOZN6ouik3kGdOeu3WHVytXhoYcmaLaDfSdRqByQ/j2i695xx+161gce2E5/RxKBAq2SMmJpjF34InJdf/7Tn3WwuhiwyAtFG++FvYSiLbOwUPb5DGIhz1FULqw3YqwQrbYg3wVjwzy6Z74feOAheVrhheYOXpESv+pqZgf3hpZFzTU2cM3VVwvRN8PA3TmKZ/YogNqmTRuVhGNhtHT5itA0j1hYoGfJGijbVxr69OoTmBs8/7xRSqDNonEM4nexxiQkJkn7KPASZ5ZSoqrQpAraDBkKcmI8IN8vfvELxfE038Uzoxgnzh5+xOGa7b322muVCCkRr3AcUjHOGR7pm+wd9jnJo1D/5lDK7Nk2b97cMH78hLBu3ddRJdfdUUSyWFeAW/wOBKuIBVJ53rNLYiOJHSC/L2KvEv7G3y/V7yg+x3U5V0jexrYGIm4QI5UjSOiE2XvOiZbyy4PqCU2STikWK475UUxuX5lGNWCq0BU7sH07vU/ikb3J2FPEn4zw6stTwmOPPyYQgVyCAp31wh6jYGPfniALKsYtYPj4nfFZ5GLujFmwjRln1sDKlavDa1OmhSefeEpMCIN6PttN180O7TscGK644nJ1Vw8/4jDFDMAC5S4RQI21YAOkyfsyeIUH5K7w1dqvxE7AL5ZnxXsl6U8FIffA+U4BgRcle5wCgnXHiAgFMvFEVl2RFomNCqrM0Guh/Jlyx8hEhcBhZkVRE0aBF3DG9F8n9MQc1iF/uvNrYTQVhHHuj2JcTYp6j7Xg2SnaukS8EKlxobRFBeEKMRHmzpnX0NFnbQLASpG4sEAzmFB7OSN4L7Yw8Lmf4rpzD2j4Bm3Y107WI/AWi4DU0KBpQHFO8YyYGeAkz9JnhRkY9jS2aiyF4uLFi8RYATBHYZzfrXXWxFYZMC50nxJGyogCW9A6kwZChlSi1679qqHhoXyowZbBFEkVhCOHhYMOaq99s6OYc5E9ncZlYAqajiodAponmTAAmeNFFCtX6wXglfMTIJZ9z7tmn2KHM3LUyHDP3fcYDKhI1G93H3l2rGGAbXQ0uGdmycmJATtZE6nLypocNuwc0U85DxDOk5+ufGqxRbOjAaAk5xGxx3kwe6mlWEqPPvJoWLRocVi3YXNo27pI6wnqNmdp12O6httv/4nysnTOUB9YgdR+6XSUyS1VL+DLG2dLDzjwwLByxQrlfDPfeSesXrXKM/JR14Sck/+mCYVwFsKQx/a06jYxk+fKe+W58f8POQSF+L0C6mA6zZk3P+Rm2zrmBxSENSHUVIbykt3hmy0bAvYTFeV7wgFti0Krlq1DdhMP71Pw1UG3jF0+8fN5kHlsfHyoEEFAgRRUg+F51HssvSyvERLgnJxoDsocVlSyYx4oyryqnKDwIuGMBV9C9blh/o0CTr5ADP42s32C0Q4XhKInRDqjfV2MbvLU9t90PGB3QtL8R6OXYUrO/+9a2sWmjF+1kCy6QCbAgc51UBxT1CXDd7WKNatQJ2npN996Ux5IxTuKVYCmhEnCDNnZokVeevllotkgMcvfMTQqQQxmxKKfDZQovFEoLhlC/+LLr0N+nsUmCCYURaVllaFb105CrkAn2TgEejaikiINInuwOc0SpmKFRI1nLYUu+b4Z+UmLNBXSmsERNcc0DUQd6OBoWD9Krtvc2J9BwsC848svv6rNu2zVF9p0Pbp21qwJBULvfv09x6IvOrk1DfOmoCgk6yA1X6/fFArzPVzNJkv0ODYhAQsVLA7iPn17h5qaylC8E8Ee5K09H8V7IbGp3GdFUZ6vC6bWWk+N3UmbraprHdUQWYNs6ESVBaGEepIMXi0znGSsPdvBFx3Y5PPmQ8f+jOnnoApBGwANlzFq9EiU0EuNBT6uvOrycNedP9VB2rSgsIEyAE0C9S8KOM3haQYM2lstLTNa9HJg9qyhkWR3B10wUkyRbFphMPokRYomCShBMhUF7BEKtkcefSRs3rxFyTwdXpLyPbuhdzZVsfrTn/409OzZS0kaCQMIOMUoYhN0W6DZIBOfjJsZQF/06afhpZcBOWaG5Ss+D82aeuie36lnVxfC4MFDRHtEgRE0kOeqZLOmKhop2/IjASD8e0roRGPJwFMuCh/hQQj5vb5eVBvW55/+9Cd1NNkXzP6gWsnMCjEGNE8zK9m52nsUhM+/8ILWQppnIB6yHjiIKCCZcWJ2EFP7nj2PpZ0dli5aIkSdjhGdftM/TVPctQuly5rQ7oA2YcyYS8Pd9/xKQi2suWSsy3oHhSehRL2U6/jwg1mKaVwfcZXCjaIPFPWozkdJTAbKKPurssJy2GlORciuBDxM35RBfDwUtU7j/GjTwmZKPDjIEdD45putYeDAk8IpgwbqIGaNEt+sBG31RmYuWa/Llq3QHNj773+omQ/+XkBhTY3n2urqtGdRU8UmhwRDEuMCJoj7daIrkoyvX7chfPrpIsmBr1y1Okrte06KmNnz2J7h1ltvUWHI7BXPlDXCnJJ8YlGzk5BJfSjesVMF4X333d8wQ+hioYkOdWInydj1149TdyPRzTiHSCaE6lOIVdhrTTPwzZo3zHYQ67nHXbv2iJZKsovlCXuBBJL7plsDFbDjoQdLAZA5RcAxCgRik0zh4/nCO4JijBLxvPkLNF8Oo8c0dXvfcY3MhVGIMDuI+AZKc6xpitWSvXv0jhJLhDjE32tmPBPD+HIZvvMOWXOsNYnwMHNZX6/CGcoo1O40D83a5X3xbNnb2qOXXqKzV2dYtPhpTNQN+HIONXZt6nStUDJZhyhv/uEPv1fSx3PiHkkGAc+Y7YVWdskll4gJQ5wx/d2iKwZc49x2lO93kupkzxZO7haDyqeRCf4uzVY6bjPTA50b4S/2CGcaHpBfS1QHG5WP584LrZq3VOHF+5KASKgTTe3cYbZZaNa8UACogTXPAe+rqJKY3IsvvKSzDZCVZ5LEniqqqsKoEcNEzxs0+BTNVdIBBfHnM5K1CHtF83q19Z6vrKgMK5avCtOmvRkmPT25oUPI/dhPtCwcckiH0KNn93DttdcoDvPcrI5eH+2STBNMYzfCBiIIKqZW8xZhLeIl8+aHx7HUWbIkFhZJe8Gq47x3gAmk/0lqsTVibbH2iJlOnMuUMFNAoChKXKQIowvr88jFGl90CI8+5uhw5VVXhJ7H9tAedAfYjQXlZBLlsFeGwN/IxhJ9vqwsCnDAcED4rVIxA8o2751C10ympqK5o2qMHy7sBs8WEkMQxdsjdsRBHTpI84COZWFBfoMGQWORigpksu4xC4OiLlnU+Jr9rIjZKCqzx8lzoEKuXLkinHTSQM0CJz0C+flFANaiXLUS9uEcePzxxxq871KXlwKloiKOb1GkZsJystJ7RZUbIIyCUUjxzlk/5DWAmWaNYbFhnQLm2m+55aYwfMQwAQr8bnd8TVsnbnJt3KOKJwjUuwAAIABJREFUYgnp2LYG8KNF85YquOliMTNHY4AihufOOuA9ML4BEHvbbbdZOBBRoajL4VrALEOKdgDphx+eIJGur9dvCO3a2OINsML7o0755WWXXya/UsQX7d9pEIBCVJ6epWXa51ad9TMh5jEfiwgkHc1t334f2rTyuBDXjAgPa/DGG8aFk08ZqByb50Hs4b/JAYhtmu8rKtLfw04SLTsEdRjp4lEUMztMviDWRGTrsH6JTYBEx/XrJ1sLhHa4Dz6bZ0FcQhiNeA5wjwozBeH7778XFi5ZErIzM0JuHiOA/2uH0AVhZXlJ2LXj21BRtkcdwvzczJCXkx9yMuEWN1GhVwO1jva2UA6MRBgqJkC42KM7xgwh84MVlRhD24ARpVF5rOXmim7I7JFnLxyYvWliR45OYjTtJgFPvP7kWcdL4JBIKGOigaagnj5r/0IvdRmFzkT/nP0Rkv0LwPS4NE6/f78/qnN5sSejZ3N2VQzGAoJnQHIgWorofaZ9QO8EzZ069TUhIZpPELpjSWwWN8EQpAGJXQ64RGUUhTVKvKuLGrumiG08+uij6jZu3bY9NC00H18UVB149VLbO2Po6aKakQSRUCoZQtY+FYSyYjAI7DkxH3wcusyd8fvYiLJEgCyMT5UMU1HIcgIpWlEcHFc3Sx2S6PGFFUZTOhYZmgFkMHvy5OfC5s2bZDRPAD744ENCr969NUd2dNeuDZQW1kvyzCMobdm8WTTFLZu3KCFRcMbqI6pGsjZsz5EplVGSy779KAhtO+HZPSOFqYhUhzDKR3OPdFKE3slvzaiUEwSrLDbOpNmeJCUWPHehzUqmTanh+9VFjqbG/FsyOk5zLRys/E7U80CiHn/sMdExk6ojn0/gYu1S9EEnvuOOO0ONhF7smeOuea6729qXRg3VPd3PckXzQbHTzNpLB5ZpDaYP836tXooAlAEWkkD7nyHHjIqkqa1PPPGErE24Jw5PihDWDPTA3n36hGuuvkbXgXQ19JUlSxYL2Ro48GQF6MMO66guUaLG8H440B64/37Rw77bvjMUFkDR8SwCCosk1/wsFCc8pKC5IL5CAuW4YDU6gr5nsixmkMAbKKP21LN3k1QZs4ywIl0NUkfxihpvu7Ztwk9uu1WS1zYUrtG8Agcl655knOtFQZT1Cb2az030cg63nTt3q+OFqf05Z58TDjm0o2If/k5I6ePjiKqbZ6b5He6IsU+7de8afnTh6PDjm24Iu3YXK8lnr1r2nX2FSXOtuhPYWgA2kezxjERhrqpSsnVMt2PUUaXIGnB8/0g7hQ0ALcbgQEqctZ6jWFEDfR4hAIbtW2CrsSN8/sXq8MLzL4QvvvxC18s1XjD6fFEzSXbZ56LZQUmSRxKiKflC2Cc/+5z88kwDowvHjGOVklHeGV1M5pmwjCAmkbwhgJG6lyRidGJQeGVNvfrqa2HTxs1iU6S1znWT4N500036HDp6PFMUFekkawaIuRm1PsxomDnjnXDvf/6XDmTiOomGitvi4tClS2fbolx0cejdq1fYuWun1hqxi2tO8uCsASjF/F1iT/AuAAcQUFi75qvwt7/dH2bMmCFAgsLJnTC6pIiK7RRFGIonNgB0Ckl6SIql7hmLPqw3FiyYL6GLNWvXhuoqd7XSiILfX5bExKDOQ+si+duL0lyGu9eOP54lEzjKvpEBueMY92fJdMBU02AFCjDDqb24L/zqV7+Wkh3PLwFgxFnOIdRFSRhHjRyl8yJ1+hNA6xkmm89L0EpnLkBtEIuBCwP0fHv69DD5mcmeicdOAxXo6mqdqXTbR19wgYrPI444XAkRXU9oscmwPFZ8WuWK4bEjmNgf/Ltjn9dY48HfCBoDmrhDah+19BzwxHziib/LboHisFVRa10jiSL7FKn+K6+6Mpx33sjQqdPhUnqkQ8g1ENNYxyStixd/psLy1Vdf9RmOOTmjNZX7wr7KqnD1lWOkLNijRzetLdYfM6epQ8g7tE+hBYA4b4mVzOsiePPU3yf9y4Jw0GCk8s8MzMYefFAHAQYUXWJqNVAp3cHaH1Dn2QkgbdYifLZ4kSwKnnv++bBq5ed6n0lUjxjAOuPv6OCOHTtWuggwQtjXrCsSd3JCkmaSY5JcmBMUhJMnPxvn0GBmRZubUK9u5qmnDQmnnjZYAiFSkAfAUt5FMsPss1kfWlPRaklUzThDmISceGZWgjezSMJDEiUx0LNt6zdh9erPw8MPUxB+FAtCCxNZ3Ccovg4fNkzUZQowihC+JBzzD+G1pBWRRnp07krhEnp1YjdF5fssrNWqNGf6zDPPyK8UoBKmCl64dEc5K9gHSX+AGEKcZ/4UfYUPPvhA/8bfU4BDkWTNbt/xffhm27ZIiyxUAyIVferQV9eo4845s2rlSlESWcv/qiBE5Ozcc8+WRRCFfQUjOXSiMq0sS56RZp/tscwZy3tkdptY3SRMmvS0CkL2Ee+Ad8J9NMnMCJ27dFYMYc2wF2AkWKDGnWs3dBzLmHlETXP58mUCjQEmeT/uxnse+dqxY5U74TkJe4A1Z4afR3gS8OMcL0/rkbyEvfTJgk+kjO1c+xuBMtwkn++z4YRwxZVjJNSHDkNtnVWWxX5Uw8pCRBTB7hBDf92nzweIe+NNQJunNVLGmgJQt61crZohnG3YewwcOFD7iCKU8wmQjDzVPrEAnFYVhxkwceLD6hJv3/6dGWHZP3SGsKYyVO8rDSV7ikNtVXnIqK8KddUVatLkZNFJyQowmatIrDBLz8kOmapaKeg8O5jH/IKU0gqkOLpvX2XIEI0GBVK8AC02weHWUBBKvcyzLSkhTBQ5dZMkyuLOinm+PjydIFdr4fBC5eMRA5jb2iSA0RAzcoLTIvLLcJLrg86ter72//t/VUfb7NUy9hrcj1QD8/EpICob0DOugeslwFG4kPD95a9/DVOmTFMnL9FMQSgppkAmoEmCDJ87bJgGRyVnGznTotzGLhWdT4IpqMJDDz6ojgXPwnMriAo4ueP/Q6k7d9i5mkdIxVIytFWxQvhXwSMGvpI7nmVqmfP7UxGqZxWTjqQMlp47z4+kRQgXKJJ8V+wjxBdt97LyfWHhpwuVDNEtTeIDGp4tyBfFhC4Mz4EDn41FkLJvFR1pt+C5X1QvQVd1kGeausJas5LkHj37a8Yi03+20BuMd1OhmIKyUUMMdv3uQcDUtYOqKj+xqLqIAEUUN+IZJvosG9mUH6ORmrfbr/Oc6CFSrY3zFqIqx7WmLkw0RKZ7wmHz7jvvhCmvvRY2bdoqpch0rax/ikHm7FDkxOT5u2++VbC2oIDVUU2VRIjJFCIblxut3d+7Mx3wCUiRKXVE1L0WnCSmw5RnxWfYVLtUBzYdQhQyxQBokuHOOPOiZaj+9QjH9TtOFGCU4iZNmqTZBq4BuwXQVEAPKG4cxKa/OABSaP7mN7/xnCoUIJms+j1xXaik3ooK7VlnKjBy6Gr2UMWuh+X5PJIxxxZmf3jHXp8AXIBYrBtbGKBsZ6NpKCyYbeOHxGchakJXDUEOAnXaH6xn9i4HBQUh847ag8TAXIAsCyAkgR+61cwG9+jR04hrebk6UhwES5d8JpVGiTCIjm5fQIRymKUbNvyccMHo88Lekt2KnYqJshOp12FFYaGCcObM8MmCT/WMU6eRZ1Faui8MGNBPzxvj3K7HHB12bP9OSUtjImwKrenyUGig9TRtsCDhAKMz2KJV67Dwk0/DBx+8H55//jklF9BYrxl7Vbj88ktF4WYvkcAkpoAUMbMZ4K9UAQwNDCVGobF6TrWi6vB78UO76647RbOD/ofoCdfJ/qaA8/wtQEdheOXlKRJUmTNnXti1c7e6IgAnPHPeP/NKKL8hSNCuXWt1jrDCIG6bZsXMnNWwQawpLn/zm9+q4805ReLFFvjuu+/Dccf1Ceecc66sUZhJhFLFujJF1TFcokUUhOqQOakkRki1rmWLsObLL8O8ufMlQDJ37gJdg8BKmSOz/kgky8OJJ52guI3wQaJhg6obufYsIoq0dM6efnqSCk3N7qmb76SZ5wUtCk80aK7sb65PVEVZKdRZ7j7OnSeLCc50C781AqK6zgaqvQEuqH38rl//+m4VhI43TvpYy3QQELKBIsheJ0mj2LDIBKCiO4IkmhQ4FM2ex7apOucBAlPMA82YMT3MmvWxno/ifBxm4xLZUySMYkto/t9zou4kGdHVuR6p/7wX/qfzKqpXJwAkdceTSbXojiiU6nnBfiHfwW6h0faEQvDBB8dLaIJYTHxkTVOwwcIpalUkz8rRF5ynzkvIqLNtQRTQgxGxZfM2KdwCSOBFmOI1ZwVnKabdd9x2q0AwCnveRxLNoSsosDAjaC1yzgFwFhQwi1Ueln22Qnvk/1UQXnrpxbJ36XpMF13f9zu267OSsA5PUAB0VGp3J8t0TL6nWYuW4aMPPghvvPGmZnC/XrdB71N0zCbuMvN9qCPSrb74oou0plNHT8l4bo51G5D4b1UUdnxfLG9RcoTXX39T1wUbQxR/KePWS6X5oot+FI7q0kn2QuztRPd1V9ggD5iH8zoX90kAr6qiskH9kr1g+ibXygiUQW7WMrGc7tOKFavcIZzlDiG5LEUDAlQATJx1I0eN0Fpk/UHH5jPICTgP0xktkbo4l91IwYzUzRgzyC82bNggbQWASf4krg4bNlx7GeADFlOyd0l6Bcyj0yWbNesjgcucJ4Cv5H+cx8Shbd9s02cTQ4gZbdu2kwAac/goqdIEAKSlMGGmddmy5aIDsw7T3CHPi1GGG24cJ8CdOAM4QREk4ZIoauV9Z6aYZ7LZ+8xlUzu4644iKEUsYovEYp4tNHzWx/HHHx/OPPvMcMHoCxQnYEqYjmpw2M0AlJbLxer57W9/K5or/84z5Dkzf+t8IDvccMM4FeywPVh3AH0CegLnKFRvCw6KEp6VZduJqhoxEaGKYm+E/QQzw/JEhub+D1uXPr16Kl8/7/yRonKWlnn0IeUciTbsvCONU/n8Zh9hm/PalCnh6UmTVOCRh5JLqZMY7Sk4i2ApoaQsn+aWLZUXFe/cKR0W1gIdbVgp6GzQ0bzv/vv0rm3VYvDzh3UIa6tCZdneULx9W8ioqwoFeZmhsnxvqK5ExCRXtNEMuk4UQBwG+XnCVKEcVYPGVdeG/ILCkENHj5awKJSgzDnqJibKKJvIUtNWThJCyGBrTERSkppmlFJByEa2SqMVzlIXDKVIgkDiZydamZJ3zQsgUW8aoHjUsVuzf/H5z4VfQpidC8cZu4ggym8vdr0SFdVtcZ6B5w5pM6sYJBnPzxf6wpwBanDMQYCGwDfnWrh/klL+mwOz01GdNDx+yuBBoW+fviqGhGJE+qUTfA+Fs2EprOgQkoS425fQMB+ZLKpf/fqXoual7oYTglhgsfgTNUb2E6bf0vUyzcBnKgcNvzsN1adCxwWVk3ioUpo5lGKr5yoJpjxrocC5eWHDxo2SiEdyfcuWLVZkg0oQ1avk0YUnVS5zbDZ5drfRA7a203DHABZCOnRMBYGKwCHvWUC6TqhgYcZ8+BEdRZFjDTkZYdCdwXH1iFQ0maLj35XmSxOinDq1rCWjTe6gyCIhPhsl0rE7l9aUqLkSF7AgQQIeXNg0os8Eo5atW4enHn8ivPjSi2HF8hXyrrLBqIve3Xv2hjZtW4s2MvqC0WH06AtEy5OPZ1QU9cytBVMkCiT5d1Os0jyU1uh+wjepO9SQnEbJZ798f7ngdSeUjjfIJdx0kgBU5fIKYmeae91HQV6qriw+R/hlslYBL/i9IJIYyTNHwiHF7yfwIqKhGdayMlEdUC6VsInuxxQb3js0kqOP7hquu/Y6Cb2wXngvVqjzvI/WsGbfGN6mmLf8tdSBq6wICZWIWShJsWfaGJj1gPchgh8ff/xRaN2G532i0H2KWIpO6EGsN2ZeSWA5iKbPmCEkF6osSQIFEAU6yQIHOckqnapRo85TJ1vzLZWV8lRDLCMVIJ6ZNaKMIT0G9BwyQ4YMkh9f+T7P+5FwOeko83XkeJ4TlUySc949CCP3zrMoLSsPffv2CueNGiWVUry4tm7drNjL70yxMVGkRRfLc9fdXkz2rVQilJ0bnn/+hTD19anhs8+W6v7w+cSDCSYCHQ0P0yPa5JkzDirWD10tkjyoN+ogZIJm0oXi/eHlmRUO7XhI+I9//3kYcupgrYfqau85/tvgE/5fmE83DxMmTAwvvPBSWLdugw5u1ibUZQ5UZkwHR4pauwPaSUmRLiN5It0jJ5YuCvjMFi2KBFZNfOTRsGTx4rB+/ebQujVjCjaWpgMF9Q90loQMUMpUnWYNTI4kckCMpcBJIjI84zYHHBA+nT9fs4MUxdiEsE40G4JgjLoymSqIBw85RYkltgMADGmuimuRiFBuQXjrdZLlabIygbZGgpLYK6xTnjng2vXjrpeJMXQuEi2+fJ3RO1ICZRbR4lroaDP/TGJIvEpdFJJ2vig6eb98Puvmnnt+oxlC9qbO57zcUFy8S9YpiEUxH4yxOuuBQtmzyySPLowoWsxuoHAuaDjfWYvQ50kYSXA3bNgcCgoYDyjUXoc2DBjEeXnNNWN1fxZIwhoHdT4njp6ZhCoHLd4qlvItli8x92vKVeoOphzEc2WmYCWAyTREKIWZih/EZMSMJk58VGqePBeYFCwyKJJNmzcNrL1xN1yv+SU6wBSEqSPL8+bcwsT9xRdfCQsXLhJlzIAS4CZz416nd955Z7j0sksEkvDld4wIHjOjVqbletUlw2e2oFCJ4mdLl8u6Z/Izz4XcPINVHhUwZfTKq8aEK68cE9q3P0BxBUCC85G9m5gsiS0gnYFIseW5kePAGIACDsV/2WfLZZTtGGf6I9fDe7r44kvU3cA3UEq4MmZ3kUFSbmDXYnx0vGEfAM59tnxVaKVuWK5iEddG7vXzf/+5CtlmLfDi85qWUiTCa8SJDDq9fl9WTE+Ared8+R/7yaOxZsPorIjaCsmShnm7zZu2hM8+WyYga/bHc2IhYpE1+fc1yfB85PDhosTCRgF8ZrwkeVqazmrtAPJU1iC5BusrMY/278ByXgI0Ugxy3xR2zOMOHz5COWUSNCG/gF4Kw2zNmi/D/fc/oJ/hdxGr8J6GXojVibr6+0yzTMAIf4rJFz2kuRbyEUZziPMAT4i6NTZNPEpCXgJzZsQIz/9DR7SVp9lzWru1tqSzJJHfBWAJYAU5AjEUD2PoourWx/EU1vVBBx+sjujgIYO0blABJ37IAi8C6Qm03LZtq6yp8ESlAGK9NhaEuxWnKFopBimqGDHZWbxDbKwtmzeJ4YSoHYbvUNV5r1wvnXueF3ZxjDfQsUa7YsWqL0J+jId078847dRw2ZjLlCt07HiImGhJ4VkiZ1HRWMBnZFywPrlG9gvjQegrJGsV5+Sm3LIH5T94xBHhzjvuEC1egJE+M1O5uii/FZU6o1lXXOvsj2eHZ597Lnz7zTYBLrwvFbs/iDJaWxVKdxeHdWs/D1kZtaFdm+Yh1FYFYlF9XUbIxLw5K1sFIdgbhxS0kwrU5mL3BBEZ/AmVYjObJWEZWsdNQqWMU+01ZdlshjlrRHlLqEOq4k3ZMEJl6gTzPvCZGRB2Ry8peCqBoRKP/oB+8O7Y8L18pqhwkSaSktt/poimro46YaiIRlPm1PHh59LwLgiHaSfuEApFjLKwaVEr+Qf1zctTWxc+L8phIMMk0ha2MDUvsmT0GQxH33zzLQouCDAQCLhHvke0gihEArIONYyOAPMb3A/BJ1FgVCRHW4S77/61UFrL+KZubCzGmSuLypXIjoMisJHlc1flIobfTdKTjzqZ0BN3KtOzJOCpKK6obGiPp8I5qVJy+KCguGjhIpl7gl7V1HjOqVVRUWjfoYM+l8RLnUfL6TWackoqDPnfFnreGzdsjHL5PlBdNFg1UhS4jHpJzd955x1KRloWWfkOKpFURvFukliNnwmHpAte+6CRKCT63D+vp0RX5v4T0MCzjtyzhi6zCss4a5GooayhBFSkf1PwiknK7//wh/DMpElCxkn8U3LCo4AWANVm1HnnKdCfOHBg2B3RIehtrI+k6ighJ6xcJK0PfZKA4CFl+StK/MlrT53X2C3nWnxPTry9/uOMbNznUCUAN1544XnNvy1YtDQ0K3SSJXq4kNZ9OsBAHrlPpJFJdDBkpkPGPCvoH8ldQ3AvxPqhMqxfv07CKHhTMkMLeKI5uNISJWCYqiOmo8HqY3vGPQ5LAeVRU0lAKi1tb7aAOkJSyhSxzR0QDfubLkoSx5+se6Sl8QKDropUPBRLZn+gBJmS6o5BUavWmiNhhhBKG4bS0GxY82YxmB5NYYJv3eWXjwmnDjlV75F9jdExdNtnnpkcDwmr1oqmJwXgOs2sXXX1lWHAAKiDnUJVNd0Pz6xJOGP3HhWExBNEVd6ePkMKvABE7C0VhFLlw88J4+nT5MPU/7h+6uxxaHH4psNe/o4xRkjCHtEUJSyZ6paxj+nsAUKh/koyhAfYJRdfFPoff1zocvRRcZbTghliNTB3JXXYqrBq1WoZd0+c+PfQrJlnrfl7zYJU1YRDO9jegwQa2wl1O2pMt2H/SvwKUYw6GCK1YcL4iaKLUhgzX0dRxDsgBvTo2UMGwaw1TIiVMNbXhPKyEqHkrHFoiZ6NzlOBKT+spydJJOnLL9Yq7rH3du8uCSeddIKANfYe+xBAC/AB5gUdzEQNYi/xMwKDBDKgVpgXWrdqrY4wZwDJ5TfbvpVhM+9IYEZurkR5eNfIomNrwfNRMh5ByFQM8+dTTz0li4KFixZH5W3TcunkQVlNhs50FIj/prhWaSaT/ankOgqRAJ5xjewffpaiGrohv4fkKU8Jhb1ZU/LRrGkzrVcSUEAIYjprk/XEuqTIRA0PAGLwoMGK6xS+nN1co2wdAA4oUmN8JzbT8W5RVBS2bdmixJaEkbk0OhRJuItCh3OVtUKhcdGll4YtmzYKeCUOAmYwAwTtkn1PPHcHaJ8AOs/Qu8BNnsPKERoUzU2j5QywnYrBPOcNtn3iTxRuP/zwo/DYo4/L74/Ogm2pEJSpCh0PgzbfW3vupIEDpGhI3kSh6jVjqtdny1boM1av/lKqjk5mnbynDtrtt9+ujqs78DBlSvRMKAQB0+S3mpOtGMrnUrCTJ6DQiTH9s888LyDFgHKKf3XhuuvGhquuvkKzXxQZohDHxD7ZnZhC5/EDvlzseSSGNQpdHmona4DfyQxTArZYN8zwUtCici410KhinbQfBDjFOVxogYBsxGFAEzMnWgg8oiAgrkERvfUnt4ZRo0YIoKupZazDXe90LpuB5ftMSueiF0o0yzkb56Z+RswY5zVJZVTd/7x8dZPoWK5BNGfCI7K34UdgYrHf6Arzs4jkMPNLF4o8g1yGOJ2YGmYu2ApKapOaeYTlVqLfw/fx3qCrw6QhT6Qg5otcELo6xUCvXr20Ds322qvnD0i6atVKzc/BVKHQIl4DlrAH0d+wz6uZTv+cBydVYs+QmwrLnuOdzpk9Vyq//J0V2lHmJDdpEu688zZ1Rdu2ba1uOKC79wijCuRxzqN4XhLNqqKQRH22Vfj6q3UqhJ577nnZ8BB7uCf2BQAqo1NQ3Y8f0F9e3LJxKPee4TlyzcRn1jkjHu+99354++23lGukhhJ5KM+IPAO1ahSbeSasFZ4X4DtrFjYOxTa+33gb20alTp07zkTWHDPazI8Cgs/6aLYAJW6Vfc5c57hx10nhuHWbIgHD7pbSWWfEy6A+18w5wRdxgkIT4UDAZDriSTWftSXgTkD3Pllz9TvuOAlnHXXUUQLN3Xipa7AyMi3b8+MwnN57930xzgAm2FsS2Pv/KQiLv90aFsz7OPBeOx1+cChqzkFQEMpL94U6zmI6fdAxM+pDXkG+KKMgrRIcycuzcTUdH4IiSTrKceoU1geGojG0Z1G5aHEinjpAVjKsaRCO4L/3R1I4tBMljz9duCW+//9MavUSompaSnglVU9Rup98r+cXPHeROkAJPUy+RPbrcZBRpa+Wtw3C/7l4IPnWgH4UxbHSWpYkZVGTmzN3nuYD2LQEbvN93ZUSopdfoKFrVNtIpi3sYOEaCmINlkYRHAzcMQOG4gTKwfOhW6VFJG+bMiWlDDrjZQW1LgkycO1G2lORbfoUCo8EKa6bnyf4MmTN/0eQIqFSFg8whTctQre2a+OGRVoYPjPiLXSMQflrlLyQEIGwFBfv0ewpnojMDBLsCEQbN5lSyGclwQfuSdSD+nqZqbJJ6bJiumlOuSmRBB2jnuVKCDoeemj45S9/EQYPOVmbs6LC5rB4kZEU8J50ryWlMUCaEinRlP2mSAwGJNlqgwHyhYkdaG9uH4z7i+4kdSuptOJJKRXSHCVimuOEjoIgU2FE5/9RoNxzzz1h0jPPNHRCQRrTnA+HMQkQCBfzoEce1TnsLi5uQPv4Pu5fUuHR+1KzvRS60d8L1Jr9o4BJByPOutKtIsjw3pL1Cs9UnSopcYK8er6Qwxm66COPPBLwkFy15uvQomm+EGnz8e1BB/IvmmucOUTFceDAE0WtILE+4ogjheqbNqw0Q4k6yCjdLoI89FhmAZAjhyK1Z3dp6N2nl1RLmY0C0ZMpekSGTRXzoZ9QeEleoyyYZPSbNhOYQ1wqLWGGAF9TOjUI1pSEP/z+D2HKaxQ7u9Rhgi7arXs3rSe6OBxYfB8JPocsBxFG0uxtgjdzdoAUnrPcpQSfpBzfRwQwWLOgglu3bJNf0gsvvxjyss164FCU2i1FWGaT0L3bMbJe6N37WHWHUYe0rDrfh2hISTQMzg9rvlwTZsycGcY/NF5sA4ojAR811drHh3bsKA865pmGSKhkp5JdF/5mNyTqc4PNjWbksBJoGjoe2jF8+9328NnSz4SUz5j5bijIzxEdiX3Wpk0rUfrYa2km14BEUHKCaTqx7/Wp08Jzz7+qn3XYc+thAAAgAElEQVSn0yh5WWVNOOXE/hIRGDr0NCnQ6n4xW8HouNTvmQ4ZAhzM4jGHjDiNqL/ZTmbEHqir014BDLr44otE2ydp3LptS1i79suw8NNP5BtFoU4yRVENFQlaEAUhhQjzYMQWJV7lleHE/n01Rwri3qlTJyVdzMtA3dq7Z3f02GJOxPR3UexEm7O6NgkEfrEPPTQ+bN36jd4dMcBUzhp18/r07SUUu3OXTg2MGPZTmsMhpgJisC8ffnhiePutt6W0yXmlBDUKVAE6kEQMGjw4nHnG0DDghBM0Y8ueQKGSPUPCCvsEcIiE4f9Q9h7gftdVuu9395adCikEQoA0mgIJLSH0jnRQigXUYxkYwRln7tFzzr3jOXN0jvOIM86oIGJHOkhVWkjooQVCSUiFdNLb7u34ed+19t7ouXe4eZ4YTPbe/9/vW1Z517vexd+TZKUIAnsoEFcq2fY/nCXRikVJhB1RW+679z7ZY+4sezx8+NCo+A8tF190kfpWZ86aFcmXq3f8XFdjfO8FCkmZuUVUKAJg1LixASTQpr81K5gFjGGPx44dJ/oUQTg0XhL0DP6y4m0VcFf0MDHqjQ7WTwJ+Yg1FCwn/bWEgBN6wha50KREOCXr2FwVPzhtMF6ieN998S9m1s0XBKQketoV3mXnczHLlpz8tUbNJB0wsPb3oKgAW1IoaBqDCmYV2+k/f/V5ZucL+DxCMs6PKeA0V9kbNoyTwxH+x/rt27SiLFi+S0ixjhPbbb6LOUPYM46/xha+8/Jooo7/6zW1liBJCi69I4GL40HLNtV8tV1/9OZ0Pkqukl7k/zr1j/EqKoUSBgoInwLKyUsIvv/jlL93K0dFh3QR6ghkPsccesn3f+ta3ZINE7Sf2ClVPgnYYQjn2gJ5keqFhU5Hg85yAdeB3VJSx+bAHGJ1z5NEzZKc7OxFfc+WP80TBIme+2blbSZz9FVshzlCCofSrGSioFWDH/bAqdbUEb3jWrVu2q/f3oQcf0d3l3wAv1O9WWVkOPHCaEv+vf/16zfckscsYJgsQPIr/zoJ+jB3gHmJDWG+YN8yOA2xDvIT/T/8fbBpYNQCqfJ1B+3b9yTM0j9ij3HfX7QJmGDfBvpA44iMREMMvcb/cOuFeX7XhRPzrJH+gCEPsSE8fFTGq87Q0EJ/S/8o9kihdRV/5xt/9jdgzo0fvoZ4/Wh0QOnLxxD1+2PekslMEwM6OGjVaFHBaTnheYjlsF36IMwtllYrdf/rSF1XdVHwZo3QAHBx31ivRZT0Q1kKkK89fVvx5J2wFNG5YHdCMr7jico17e+zxR8t3v/Md/Tf3C8Em1nn6jOkFsEvAAKBmKfr/fC5JIfbozjvuCj0Nx9vQoK+59q80PgVmBPuPrcUOmRZsVpaFpBxDQjvn+V/8U88/dwNl0R07WwWUChDSGCbYVi3lggvOVX8qo9gooBA/EoMY+GmSLeZeE2Niv/ANzGwFWMDm4b8NLn1Uymh3R9n8wbryyvznSk1Vb9lvwrgyclhTaahrKq0t7aW3q5gySnWh9JX6Jvf2dWGwgl+OkEyf5vzh5CqUHPInFFMEaaqkbNboQJoMX1L/rkR5HoqTwESrc0ZRJk6JTGWC1k/zCJGV/LnZa5f0UQfKViHllxGagQQzKyd8jYNZJwtsnqVyQzQkZnJ5sC7OxUIhmQC6qRmqmhMIPo/PwtC9NP8lld9BvpYuXS7D4/dy4IyBxaCfcvLJOrR77LmnDlL255n7bulvDO3K994rN//sZwqw1q5b5wBfpf9EXjsUBE3cb6JkkEk0TelxX5/60qDhRt8O7zB4DpXUCRkLAhoT9EupicYzy9iSrCAdHslVVhNB4UBNUvACyWh43ffec6/kgKkU8v1QBxEFYXAx/QUkJzt27XQFhqRFVSo/p3sAvB7IKDMPhqQEh4Xxom9VCaGC6Q45VAKi//pfv6WBu21tKK7uiD5LB978LAIB05YdEFv5zklUDm79EJ2D/Q5gQ0aVpDgqZ0mnYZ8kjU3FNHoQueA4fgEA7R5SyzmBCsYcLBIejCL8f3j7qgwweFVVbhBQAxfMHGTOEfPVxk+YULZu3qx9FXofQZXPVU2M4TB3X72uonp1yCnw7FZbRQCKYMeKqkaCqfaZRuiE0Gic34EksV1OC3oGVJLNW7aqipDV4IGEkASchMOVXZwZ+02TOIIz/c3j6qWxwAWy8gytf/6559S8zQxFjLVk91tBxbp1Xs455xOq1Ow7cV8FXiDv7uOFRdCrn02Qwf1SEKt+UN6Pvlqauj1snQCWYGP4sJGq4iMcADKNAA7vj0Ii6w2NhIAZ+iJ9JrtbWjReAmrUk3PmxDiNu3UeQP1ENO81in7GGWeqH2z06DHqo+US0oOATaBXFKVdevNMg0dMAISf2WCN5YjDD9PYBAYwNzbVq/8t7WTKlpOgU2Fe+d77EhP4lx/8a9m6bZv7eKDmSb1zp6qpOL0zzzizHHbYx0Vr4W47UDZ9WSYmwJCshCtQkijKkPLaggWiKTJ7kUruQQcfrD0liaGHhAomdoS7RKUpnSDvjpAWAcZjjz5e5j0zvzQ1OIEhgOPs7WzpKBedf44SOJ5vz9Gjgr4GS8Ez8LgD2EYEaf7wyKPlsceeKK+/vlDCOlBZ2dcUHqEXm2TkrDPPFKWKtXvmmXnlueeeKS+9PL9MnDhR1Ssqzsh0k1RSkUAt8sknnhBqTfLJu2zZvqvMPHqGgAzeF5R2/fp1ui/8bM3NAmzBRgXYogHh0eeCPUScgXmdzNtqb3PVCR/HmUWECVbICSfMVnA+Yd+91d+iVghVDkxTJ5jauHGzRqEQmGBPudd2Db67fCb2hb5JKK7Hz56tvYeCzpmBYii2BG0OnQZiuTMaZdE8JGYuhsBbUNv1AVlbiPEs2AiCsWeffUbnDtooz6w+vs4OVVY+8+lPl1NPPU2gn2YP09+nHse0tdgnWidgrDjZ5DmonD5w/wO6V1TgCfoJnrhf8kldXeWQgw+W2t706dM1TolqPP9OAI+dsn22pHwCyPyJTUtF47SDWf1LYJi9pIpJQmixiQpVTbH1AN0Ex9hMKm+AnE88PkcKf9wR6HdgyCQvZ559lhKEMePGlOHDm0tPL9RIA7D5zsw/RWjpf/7P75Y1q9frHkqgL0Bbg2WlfPnLXxIggcQ9Sci77y4uc556srzyyivydQy8x15x7kg0CQI5d6hjIipzy89+IZ0H7gmVWkBKRrEgDIKKMXMNxaBRH6iVIvEtGhdVqGpS1fKwbvwm7TCcHQJTgC2qHOoZFqXTZxYferpoi2eX8847X89EpVr73+/T6fcCGLU2BMwnespgEmELGWBuyqfjsNnHzxbAhmozCqlUQOjzJBFJRkvSBW0rXTyQ2mUPMURNiCW5j5Pf6utTb59B96xgphIua9HT3Vd++tOflQfuf6gsWbJMz0Qyxl1jzQ4+GNXs88tfXfNVnTnATgOpjgeTOogNU4VSs03NfCCB5jMZFwHID0OGdaXKjZ4EPo+WBd7Dczf9M1O8kL+DtXHffffpHpA0I0BERZF+M1GpQ7ymKgsREl8iDgekiDFudYDUjlVISBkRhWr1q68t6Aeb+GxTz3vL3/3d36qlQQlhJX+fCaHp59m3CXXU1VqPeKJnH2AQIIF4MKvKgIm8C/YCVs5ll39KIAdAD9VBK5b67DEfkq+lDYEECBvEe7JnrFPGjNibKVOmllNPO1XJ8RHTjyhPPTVHav93/kmrgPtFPPLpT19ZTjn1FN0vgTExxxuzZ7G3Cmlg/PBf/03ikP2Fg76+8qnLPqX2JCql9E4zP5gzlQqubnex/xKtU8k1xYGW8tScOeUf//EfFcd7dNoAu5FzzGdffsUVot5TKGLPuf+ACSo6iTHZGOPFmAW5RWOYmE3rMS41+hkA6gC2H40yiiT/xvVl4YKXS3VFdxk/blQZ3gzfvLG0t3aWvu6K/2NCyGGqEN0jRBo0/LJJxpG+FRJCrjG/qSJygThMbK4EF5I+Gglhohe6PDT31iIJnHNkBqigiexkFZGFI/hggQZX9HT5gv7ZH/AMUn7kZ7PA/Mq+RgI5UU9BziWX60BJyQkoqRqbSQZNqcokFkFkyyJHYBUiHARrDz70sOZbcfhJYgj+TG+ldxCJ2l6haDjP884/T1k/wRpBIVVJ95+ZEshQ0ncWLdZoAgI0NbxHIGcVUAvuoBQFavX5L3xBSDhOVQhZI43trrrhGLP5NYqQH0pClRSFaldNGA0NZA3kY4AS4MHufi9mgO3SsrHfr7z8qnpmKGPDbWa9GJY8ddo0qYCeecYZCjjVmwAloc/OYkD5bqDXjuCfd/6XH/yLpJg3bdykihXOBIOjym4nylpNQoS++a1vllmzjlGTLwqDNHrDdRcHm/cJfjeOjEuLA2JfoU+ZNttpNdJBNGTOEbTJdIhZuc5gmoQxESE3uVtcSNRW+hwHKbGyH/SELF22rDzz9NPlvt//vsx/kQZyK6eqpxPQRBXu7nL0UTPKf/7mN4X+MbtmSySE/JykXlrIojbGVdjh2cm5lyKpoq6ke/5eiq24CmghGv6N5I814B0wKtwzEnKM77//+7+JngGFWvOqQmzAKodWKMzqIgHb7Nmzy4UXXijaIhUsjDnrbWp4nT7nnXfelmMjyFmzdo2QOYITDBv2gnUEJb/00k9K6RExE5InydnHn7wrgS33jr22wqhlz62iSIDn2XisR11tQxk5cg+h/QR3JDyMgKBKccnFF5e//tq1/fz7tjaPtsCRjt5ztO4nXH0CGIRw+HsSQs4iz8qa8bwowhKEsSYIJ70DdfLee1VhZb4VTevst1BBBaxtckzQBvl8qmUVlfSatYbst2eHclaVEDY0CB2FwvuDH/xAc7uk1FxvmtCWLdvLCSccJ4EVenjo6dmG0jFJcoAcpvaY5mx6kcESjVMAId+6Tfv+y1/9qmxY/4EACyozJFynn3GakmUSo+ah3MVe9bd6plylkmfQVRD25559rixfsaY0NQ4o4GZ/KMnQ1VdfLUl6KOzcWYIEAlKAFM7ZXuP2Kk8//awU/xa89kZZtWZDGTHMowCyT4jq6EUXXaweFFMvG0pr6+7y69+gaPdAeWPh60KeEaVgSDMJHmcC5WIodnfdfbcEWwDVOCc4WfokSbD4TZAFes9ZA3xST67AQ/etCmziJ0Llb2wSoAEdlV4rkGyDQwYescEEtSeedKKUaC+48PwydsxozWjDxmjEgoZXI4UPcu/+EKoBCD5wduyrSDSM4ANEoUhHoEJV+IBJBxgA6OzQnci5iaIx9XSr+grir36i8I8OqizH39+HS2UjRV8azIgAFKKSx70lqMH+sA8o+UHROu3U08rBhx5Serpc2RMNsdt9MawBYJB6nVXZj/aDzg4HuPfeq7PMvYV2rP7G1jZ9LonBt775TfVGsfbZCwiIBLiIyBVnhs8SFR5GRkN9QXeAAJOFyuQdG5+tDwaWAbIIuF3F7hen6MFeGPDmfP/05lvK4495EDuBLmM/oI2aotpVLrn0kvIP3/5/om8dZXR6RS02wV5yPxHKYI7kd7/zPQlrYJ/UlhF6AWI7VFaI+kw1FBo5dvepuU9p/jBqkgfsv5/O+vXXXafn5bxpnnJPjyrID9z/oOiO0nSorLJU//ARsitf+MJV5dJPXdI/koUwhz1mL5Kah2/DXyR4ztqQ/DJPmD5PbALnGpYS/0ZlgwuAfbzmmmulMosPAIyUiukgwSLiPI+0qdV+YWOg4NMbyybBxKC/mGSOe3PueeeW6772NakZ4zdaWok17GNhFCSDTCyZXp/p2rr6SChogzFd1BRkaN0WblOLkQTMYLyZHon9I2hnrxobhmjWJCM8np73jHwYcRo+kp9BP/x5531CtD6qZcQqJAb5PJ6f6t5vYhTpPihpsK+lYoz/YUwA1EQAFZJMKlokgyNHjFQigIgI781nux1pvZI3gEzWjnjirDPPKl//m6+rOitgN+JixdUhJGWfadCf+4Ed03rUOX7AtgDyqEK44HXFjexVAnhE9X/7DSqEF5QxY/ZQQm5AwdRqxw2mkOIDUtG7g17AnS3ld7+7XSyjLNJgJ1PtlbMMhROGB8wA4mbWG7sGCMt77zV+r7JyxUoVWejFp4fQPblue3Hvr0VqGEsDoELbBPaUvuQHH3pQs/8Q08En/qcvflE2JUXpkvLMuYO1oN7nqpryve/9s0YTeZSGeySJa77whavLhAl7l2HDbaesXErhibY1+h8Zg+MKtSi8tXXSiqBPlHXQqKIhjHrzvnD28IPQrAGCYENwfjTfNOYQc444xzDxOC/YD2KXm25iNu1Tyg36dUy2bv7/N3Zi+5aNZcmiN0vpbS+jhg8pQwlKaxtKV0dPKT2V/+cKYTiLXgbmSr2rXgeqGxpQG2hRKT363auEEOQvm1qNQGeF0BQ8GcIwPIMTwuT3Z0Uus//sKfxzBdFEt40YMaDbUrX8co8O3H1TBP8yIcSxDvQiDiiaeU4R74YDzp+n2S5t7aVb6LB7yXgPVU1qHVjdceed5dv/8N/7m94HEkKrhfKzUACETkfJmvfEEMlBR7WR5yTQoWl2/ksvqUKz+N13hchi+Nl8EiucN0nmwYccIpTlkksuVgIBVSMFX1KlkMPKwdVA4khuCfRSlpsAV/LdBDqRLHiAMRWpgaHtGr2hhJAApl60GRIYqgT33Xe/FCYRzkAABSdx1JFHKZiEKkpimIm80DoMCkI1Qenlz0zIOdzvv/eeUHZGTxBYsyY0KdPkjwHwBakt4/cer+rK7NmzhF6BItrREwSZRqcKXf8A7x5RqLhxmg/Zj/DHcF6cfFBFcbY8C3tCAEYwJnotCWU/6uheWM6MZ4jZGJBcsp4keZwVPh+De/8D94t29dab75SmJgMGMqzRswati+bqv/mbv1EAS38dToWfQwDiClmH1RhrSbBSPMVogRu7Q8wGxbWQ7MweSdGrYvSjq+sWNXBvhlEyHBeUX9TkSIA4uxhyKV7G2IIUY7KKY60SFmgvoNfM3yMIca+ABy5bMbJeRv/ll18S2kz1l6ANw5lS+Wpkr64un/7MZ8qVV16hiqN6vLT+ObYme0Z8ZvjHnFvEZ/J1nFXfaRJX+jcbJSiCIIsEj157VcEDAA29V5/81KUCEiQoQ4KDOElNjSuEjY2iUCLuxHxF1B5ZZ5w/z0evI5VMkggQQkAG7v4LL7wo9TikstetXfehhFB72tkhZF2O8awzy8iRw0t7hxUyHaRB2eDdanT++TwSFCpGOBcqkCQaUjXs6ysfbNxWTjppVrnmmmsUuJBUMQsNlDr7YMX4ULXITjXBOc4He4PjevaZZyUywHsglsF4CAbxur/SlZfmZlOHCRZZZQtIVAsM+l//63s63ylY4qScVgGrR5MMfuazn1FFFhLDBxuhQ9ITXHSnuT8jRu1RHn/08XLDDf9SFr2zuGxYv1EzCWVzguLPuUFe3AI6B8sGb9z0Qfnxj/+tPPzwg2Xjpo0SAODzCBKoEOLgSVpfe/U1sTke+eMTZY+RDBGuVMX12GOOLuedd56UEhkFIaoarJMYRTC4ypTUftaQZ+HnPvjAg6oGY7egMOErqNpRBWAtqWaecMLxGitAAgsIwt5kXymVHaitSbVi7huUIAkYQYmj9zP2DhVe5kLSL8O4DQASkk7uM8mIKzKu8PGs/JvsLAwS+o0FxtYaNITCH3fHPsLiY2qfiLNBFe8HN9ygMSLs485du/Ten/vsZ0WxhbIKIAPVyT2Wrpjwc/iZfHZSk6Ha0Vfz81/8QtRBDQyIOXKaT9bbWw455FCtF4Ci5inugg5r2p9VSM0WUZ942K+MK7Aj+EgJj/zZjEJXSzn/Fmuw8J2rqPwmKEQkCwVdxtP88If/ruoeFZCqKlg/zFm2mAZ02iuuvKL8j//x3+VvEIRibExvL+0hDaLCA7wsXbK0PPro40rYoNWrTy8qs5xJQN3Zxx1XTj7lFNHoJLqyZIn6pR555KHy2oLXFDhT/SA4r48ZxNIo6O1VHAFlFOYAwhwOdNtF34TCf8klF5VTTztZCSHrC0Xb/XTJ1rIYiIFPV9xM1xuhvnCo8vQqLViAwBT2ppRdu1tUpZp57EwxQo6YPt2UwH6qpseNGBhw4s3PJDaEVv3YY4/r57EX3HmJzxXPAT7nnLOl2jpq5EiBRoB0bnnJIeStZuCQkIaYGv5QtMmOGGweiqOaR9qvYM1+Z6yBDae9qVd+SLTM5mHluWdfKI8//qQogyRirIWEhOrrJNTFvM8vf+UrrhBu36b345eS/Mpgkw2KO3ku7hpJDQkNwMqidxaV9RvWy9ejzguACl0fNpdGP4SPZz1Jjth/kue58+bKHlAxhwUCXZTnMjht30fCJbVgMZUC7A1WAzY47yFAGH3O9Cm/+OJLYk4MJIQozHquH+0M559/rma8sof0aNOLmiwFaRvQPhRgOH4AMRlEwFhDqspmrHlQO8/GugNcEreiqMuBwl5zdjnPKSQDs2rtmjWituLzWDvsipluTDNo0btzXzmD9LBy5wAkEKzDZyMmc+ghh6o15JxPnF0OnDZNf8fZIe6QMB8gUAB43Ak+izEzKRLE/qNmzR28+OILxeahD5jxPgAC2HeP2EDgjvnl3RpNwxpRgf3DHx4RI4m7rvErLS0CWyfss4/iY3ICqKgkwYrVQr9DCveVCN9s1fNCO2YGJS1k9OnT/tAf04dYJD/nI1cId23bUlYuX1T6uttLc1NtaWqoLrXV9aWnq69U9Fb9RUIoSWTU2lR18FyRagWSBLxU5oQr0QFSOlHTpM+tuVnJE4H3QELo/p6kQmXFTXSZfurEgIhJVjz46aIpYioUfPpyC+lhVhhKpmHgJUITlcAUvTC1zdUNVjTVIz0oHidkhUMuMr8UUPZYvlgS/KFayDPo4MTsN81LjD4SnBKXlPlCoBI5rN3v5aHoHHJQHQbRn3ba6SoLu2nchk7JQ6fVADncVE9ABeHs03OXQ9RJCDCYPOe2bbvUxI6qIHTRyZMnBUXI1NlU1+JzMnB3k7urKBaFgYZqWV+QtmQMSdymkr5AO0o3bZsjrUG1DGevqhaq/ubCt+SMcBpU4ZjRSMMwVQXoPlQKSTS4PF5DKEOACjhWG78UBZJIzggrXN7621vL3Hnz1OsDKksiCgqV6B8XatyfhjBD9zv++OOEDNPMj2Ib20mSRUDHBQfVtBpYlQILfkZWENljUDMLlbh/DASHZ+E8SSAhKnBcZAkADapo5zyvdFAYVZ3fOLvcIZJPAm2MIzN0CB4BE3KEBEE2n03Fk94v1AcR4cnm+FTrzQonCSbrQSAnKmycS+6IxG8EijjwsaBQzE6M0S8YZgfxodYZPTgSKflTMAYqDa0VA8z+qycDAZdQI03OPGsDanXYYYdLoZFglyQK2hCf3dHeqcAR3jv7Q5M3yp6sA6AHPwcDiYEncSRYxbiShBBoyfAHk4AzKcpcPQk6Mz2RILdNYS+VXFciOuSmbmtYVIoBkT0qd911T7nxJzdKEZWgFtTvTOZznXqyBigTNKspGwS9qkqjL6BdMRz80cceKzfdeGNZs3atgtARI0YJ3WWe6IwZR5bJk6doLwAGAEmgBWEPSLR41lSIzJ5h3u3qz18l0IS7Cx2TChdTYLlrOYhayG4MjJfE/BuvS50Paez33n9Pd4sEYONGVDJnlKuuuqocfczRZb99J1rlt6vLCWVUeEUHC+Eu/o51Q8IagQGEIwhWoH6CPE+dNrVcfhnDwGeUvcaPU3WQSjz3hb2SunPM8lqzGhW4F0RlIVmlf4Ivwv5gp0l0eE9k9S+99BKdBxJBnLd8TK8r1B4vVKM+nu/f8IOyds16ifMQrCF+BsqKzeJ+cE/oRUQABirj4nffKT/96Y2ijSKAgKMFNTYdeITsG0EeA+4BsH7/wB/KqOHNcrpQbmdMP1zfA2WUYFfzn5S8009nmhV3hv0Rs0D+q0Y/lyow9pogd+XK9yRSgA/huSZNPqCccPzxQqcPOxzRjaGyVZ5d5pEUBAGsGdQgADZAk1Xvryo7dvLugCIGjqwu21RmHze7nHzKyUpe2Q+qrEn/Zi0tuuKEkF/YrhxGbp9Yo4CIZwdgS1vvCmilB5YrITTD5dVXXi3fv+H7ZdnS5QK5SPyo6FGhPOfsczRKCZCFv8/xFdljROKlJFPS6HWiijOn9tFH/6hqrWx3DFLnawhW2QeCuGOOPlrPkLR50SwjOc4B2hknyIepZcSVLimYRzKa7SbZhpKVHGyvhOvkMxFXG1rGjhlXli1fIWDkJz++sSxYsFCglynLVaVlN7PYasqECfuK8kYVhZ+za/f2sm07wZsTS52Bygrdiz/+4bFyx513iUqM7XHflefVnnjiiQIuqBRAn+PcQau85567y4IFr5XNWzaVz3/+avlUhE1qqwFju/opmbTuUCG84YYflO3b3DaB3gPg3KWXXlxOOeWkMn364WWrEkILDYktBDhL72XEKAk4ZjWPJI1qP60rsEagKmZ7D9VS9oiZnVSnx4weE/3Jfqecv0eFA7uc7T2820033qQ+cqiAstGhypxzfM84/XQp5wJ0AAjSr0V1CvDLffso5LYpLklhJyfq9odiekXPnAQ/BEqEYJBAXwvU8Ez8DOwqPnXYsJFl+fKVEnpBVXb5suX9I16IVybuO1HJKmrSYtcQSxGfhghfjnHCZ3H2qAZB+yN5ePDBB8sTTz4pIAS7SZzD3WUNp02dKrtH37nbZmKmcx+J0qYyb+7ccvc996gXjnt5/gUX6MxAF+XrSfzUsxtzGu2nAci7FfeK3aP3N0uOOw/FH1sFNRLlW1p+aN1wD7NHjgAcXIewz/nnqspGIgjY4XnB9sFmyli0i9/YsA0bNkqZ9/77HxQ1lvPOPYSlgO1iDAZigFTXLSbZJnCRuMS0eLOnOBf4B+jzCE/Ry/sjEUYAACAASURBVM87YEsyZsBewfSBrswoI5J7Yqwf/tsPJcKGIJjm+p1+mmz6nnuM0mdJ3KrZY1usC2IAi1gFleh7771PfozPx/7D5jnwwKkSQyPOIfbgs2BlkLgiWMbzsh7Ej9gohLew45x1xppwLrO/F0HEU045WWAANFbo51InJaMK+jEVXd6TWaz4HIBB4mHAFNaCSqE/061svCvg0kdOCFt2bC2r3ltW+rrbypDG6lJXU1GqK6BclVLZV/0XCSFGmstnOgmzZOpFm2jvgM+NQ6EPqg7eTGmN+XyI0eC0LKsewhyDegjdR+PB86KDRtDNJXIFY0D90XRQV+0S1dbhjguvQe4xG25wU6+NgWmI6eAyicyDpopfD+VmB8ZCHKPfQoFM0A6kWRj9WDwLQbh6sGKOHc3wUNBAhV995XUxIi2G4yCcz8UwwGHGyM2efbyQAAftRkRMBWyXAxk9blx59JFH1MT/8B/+oIGTlLOtlklCCK+/S4OwmQ+DgAT0JpCB/kpbrFv2kfBZHKwVK1eUFcuXS7SFi0iiecCkSWXq5Cn9vXyiQCoxtkKc0BOGoUM7wnAO5fAbIV74xpuikWiOzbLlOpRQAOk7IlAmASbhxlCpaoyQDWXz5mahfTguoXoS2HBFln8DFUL4gWoIgS8BvQ2VylS6dAR8e40bp0Z8lKOcEGrn9W/8N4h1Cu0gVsPPJrhJ1DKplSDQGThQBdy1e/eHqMLqFQpKaQIH7Ac/RxSNoPxqrpfODkE9SZer0PxCLfYnN/6kbFi/Qe/NOloFr0/9IKw38+NADEkSrM7oaqSSqxiH4Yb+4ULRUqwIx2103GNQWCPRqxRkOkG0ApgTKI0I0T30gFP3l3rtMY4YX3p7QKl5Ls57vpscj5QIu/QOnL0vfenLGtYKmME7q+IdPYs4RIIjkM5nn3tWympQ4agSKNkOQISADzEF9glRnUsuvdhOn/4g0X4d5Gndau38s2+4n34Fc0E9L7tVCXVFApXHUrZs3SZUjSofgQ1CUJ/93GfLqaecXI48aobsHHfQdJlW3RHeh/PMOkDVoY8BZJfgHErmscfOLF/58lfKvhMnar+1J+0d5aWXX7Y68N33xGBmRh44cUt1RugwVPNQyWQNEKOgaohCpAPg3UHHdAUOuwWKDW2UKhTo55w588qIEUMVQGzevK1MmzZZ1UpoZ0ccfnhZ9f772j/3XNUpUHeftfuJ2e+q2rry4O/v037PfWquaVJDhojCRDAO1Wa//feToi8D1UmcRW+vsuPmLAIY0M9ABRYgYdOmzboT+AfOAncOBTgoxdgFnDP9NyC8muvX2qK9xh5hO6HFPPjAw5oJpv6mPkYxDCtQkUCSx40dp6oftGLoolAXARvmzn2qPPDAfWX58mVlypTJ5aKLL5QNyl4eKmPYLWijOOrbbrtD4AW/duzcXaZNnSTEFpuKYA2MB3r/AFdICBzYuLc6ZxiyhgR5JDg3/fRmgVnYdN4bH8L5J2ml4oG63fjx4xQAUVEiWMv5q5wdvo+A/je/uVVgQvbK8Ln4Re47QQgiOX/7jW/IXnAOCU4SQBBYEwE/QYl/xczBQYAOZxEb4BmoFhBzb6tF0wgOFeTF6AZoozfeeKNQaQk7tHcK5ARUAZ0/7fTTdec5t55N6woe4y1YK5I87i3Pz8xBkowPNnygCqrnO5LQdpdJkyao2nT5ZZeVjx/2ca1jdajheoauq19p17F3WfnwPNAOVUBdoRuuYJj3IlGFSkrF35WXet0vVcwiTuAO894ErFT4aYO46867y9Jl75fhQ5tLDUO3KwBuOKt7KKD7xLmfKOdeeH7ZvROGAdVRqrDef4BW1hPVwj/+8THNt6OfkP0cTLcnKbj22mtFFeUu4fOo1t96629lk0iM/st/+ZYGtVtt3a0s2a7A2YDRwaiXtWvXCdChl4vA9Wtf++tyxBGHlfH7TigUBEiu1PcWjBIxBnReXW1kfbFVrAUgEW0gd9x+h1WRA2jEBk+eNFl9fld//vPy66LmC6yjvz77Bz3qIVsU2Otly5aVf/7eP5ennpqr58eGAILwQOwDgB7UahJg7jBxjURqeukTtSq2AI8AOqTo2Oe+f4kkBYXbILtHTBkAA+CHVlyrYoXpx26bxbdR0aeqAzBEC8z3v/+D8vZbbyvmEYASMwvZg2uuvUb+A/BSTIFQugawxi5aPMzFiwWvv14eefjhMu/pp8UW4d+mTJ4sdgqVPmIlwGrWDJ0B4jsAI2wwieRDDz9c5jz5pMBxKqaAkMSR2CfOMTEOwIiHoRepGXOuVUgR66JOcx/FDsFOwFoqRT6Blpyf/eyW8uILL5ZFqhCSEHp4u4HvvvJ//ee/LxdddKESKSjnVMQAszImYb0VDzc0qnef/wY0uuvue8uTT8yRFgHxLrEGcQ6jIej3++pXv6rkmr2gTcIgrucre78s+MRdIwbG9pBYJaCZFUo+n15xbBA/EwAFXw0tl3eFJQKlHfAs+z2lxxF5Bwkfo6PkvxkdtMeeqpxC2XdryeLQJKkrQ4c1lyuvuLycddaZUkglKSYhZE85w/wGMOIcotKOoijAIzYzRd0Uu9bWqJ0B/4//mjBxYtm9c4d0C8RsUI86CbHpzin4h53EJgHcvvDifAGG+B/u0c7drWX6EYeVE084/qMkhD2l9HaWtp3byvsrlpSujl2lrrqU+tqKUlvFvEFQNw+Y99gJD6bngBlxsYqaZvOg3sfsEQ12tCIatQOqZ3wNhpigP/vmnJANOBwnS6YqiHtMMBqXh39T8BpVQf47kyr+zj1R/v5MAPPCe+6YR1Y4Y0Y9b6C/6kO9i+KiW8TEoyUGKmAYJDj4cqMxa4+fyXuJYteFepdnmlEZRJhAyPqiRUL2CBaTcpGDeUHQEAm5/PIrJCygYCGUiQjYQdDUSFtXV5qam8tvf/3rctc995TXXntVaAYOJL9eTauNDULwzz/vPFGGCGo01w8RmBwxECgRXw+yxPNxWaDqmTZQqXfCwMyYPkN0CIwcCZEakYUu2fmYMmixG4wMwRsIJgOYQdPoYcDxUy2iUgKye/Qxx0ggxTLG3n+SP5IhelzMlf6wmAzOm69Duh4DACpN8IGRYb35RUmeZ8NYEGRed/115cQTTtCaqMe0o21gADpUICnmdanngn48KgSijUZvKReKQA36H4aZfyNoSYqy6E+pQqpkx1Qjgh2MJkAGa2/KiJM3U2279fc4Hoa+EsBzTqQmKEqXZcc9a26XzjWVE+hXM2fN7E968vwLNIj5nqaykgBbGCnvi86eqFCuOKezzcQp971flCakrYVc1dVLDIDEnmAZiphmAqliFuMphL7XqOJCVQaQg3mBoFwEpr5j3G0DKq5serA3d+je++61WuGcOQrMjZSbVs46kVziJDDeR86YboVE9WcCrji0tc3wf/NvyRBIwQ3WI4elY5tYJ4bxzp//slA1nAr7RhJHJZKzethhHxNVE0fKeSeoxRlT1eLsM68JVA56DeeX4OHYmceWE44/QQjvqJF7mGrM6JX164WK0iPy6iuv6DkVIERvCYEpDhInRtAD0ovhJyGU0AwDk2OYuofeW8acpJCfw+dTgXrooQf7h4U7ye9SIIcyI0kXNE8q4+ngTa2i98tgD/YSu0Clll66F198QaJH9GxSWUD86sijSPJHyr5oXMHunaLWkm1rr6uY1ThCgjmIMYCqMqfMPWBJiTbVEVl6FPpIoknmWAcCNoK0nP0Jak6AQ68nAS79Lfgli48xP62jbNm+tUydxFiSoySqcLCorB2iYt9//31l4ZtvqNcRkIjE+PLLLzO1p7Ut+ns8RPrW390mwQH6Jq3E6UAY1VvoTCeddJLni2n+E6MUBhSGo1SutWV/oAORpNNnCgqOrTKjxSDL2WefVb4iITEElAhyWpwQhpof60OQzbgP/Mn9Dzygig/3g88FVEsRK84+Z+f6r1+vsS6+Q7Y3/XdDdsH+DdunACuom+l7sGEYtqRZpn9h/YG1XHmx8Ajnj3OS0unsMazsYUObyjHHHCvaM8PjCWIFrqpXq0f3MIEsnm3L1i2y6YjUZEKgcTGDxgTQD3n8CcdLYIGeNM47d1IJQIXvPPckZ6aKGRTUVwlLqQ/VSD92ks81cGaBD37xPpmUkWzkIHHWiZ9FoE0Sh7oqYOfmzVtlBwZLyu+33/6i7M0+/niNneBeECwzB5NqVgbj+EruBb1j9KWZNkYPEtUVEtCmcv4F50uYhr51wEjE2R57/HGt05CmxjJl6pTy93//d+W4WTP1LllBSHvImhMoUs3Efq9f/4H8AmNdPvu5z4hazJ0jsObs5bxP1iHnOhKzZJCMeUVtGJXzp+Y8pcRBgHxVtXwsFRns1rnnnScxGZg43BGxEKLanUJW3B+J9zQ0lBUrV6rCQe8o80ANRFo52MlhvWh0VEw+eekny5ixgLioJ8KgycqfCwaKHxCi2k3PtQUMObdJsVeFLPoIs1WJ88z3sQapVMzP4h4jBgbrg8rq4kVL1FpA6wRsAs+0rFPiRZUJBgF3j5gpCxxmpHhkCT8bZgDsLhQ2EbAiVuQsYFsBnRCRQWmTBISvh/nAqBUVSQSc7BAQyTl86603y6rVq9VCQpIMjZozB+ChRo6grXPmsKsk77wzgDPAB2cMXQ8PcO/R+RkBZXTB6xJ9IfEngeFOsB+OW6nA9shHfeLcc8rUqVMUc8Hq4DW5tzqLVNrQd6ClpbNbgCciYPfec5+onsylpjeSuAEQEBsLfR/QFwqm/VuVkjFXq60Mn4mTBYI61TePXyUBy3/DxvAugE2iL8+cWZYsXaLxb6wfdvKiiy9S8gzYItXO0BkAeKGixvMS7wHkcv5ZF/rnEZ/71a9+pTgXf2bRpVqpCR97zDHl5FNOkn1i9I/YSzHqikINQCKxNrb8xRfnl7VrGV9kNWruHO0IaH7gpxFbBIQy48kMQAA9ziiA2abNGxVLGZAvZf6L8xXHEBej44GNU77T0ak2I4SY/uMKYUHFrbt07txWVi5bXFpbtpXKvs7SWFdd6msRNakrlaVGwjAkg6iG9lqFup9uyGU1bczUFiijSMxSTtXGhFIdG0s/BsFlVvXoZ2BTXeY3esaL82twkIrzTBobX8ciDK4GGi10MplVvTSKGRQThGP8WSw2UM8dA8OV1IXiniqDJMAKulIV1fPaPOvNwiR2siHNzfwh0VfdI8bmPP7EE+X222/X5nGgWAt+Lr2UfC7oA3Q65G4J9jlErINl9BksT6BWZ4QuhlT+6Ef/Lp79mnWWeFYfWyhXcVkoX9NEC5+d3qXknRM0aCCxqrU2dBhULvwvf/FLVWiWr1ir3h3ytM6uUg6ctn+ZNXOmLuhRM44UiuO+MldPVcGNoe48A0kv9BGQDyuKro/G3tpy5IwZ5cQTT9IltAx9qxwBRob3Nd0jKKuVFRFo4uhdoeKyrF2zVskITb0YRIl0qBemXkigxEPaqaY2i2J5/fXXCznFmGFYMToYmKysUWHijIHgP/PsMxrsChJHMgpKRiLDvjDmAbpOosk8N8+jmW2DxpJ43ox7sTAu/cEHaLtUTQ0u8L6s//p165UEIQYCDZgznmMopBoa8tIEU1dfdZV6oj526KH9gXLSNHkfSffvhlYIrQCFvKb+z8wxL6L4Rg8dFSXWCWqyKCBSGmSoenMogrn5HqPO3+Ok5zz1lIQxWHv1uigIcwLMmrFPOEOG56JsOGnSZFWuMIk4Ip4zDTtnMOWpuf8/u/lnGnZOozXOlT3jufL8IrjxD9/+BynqoexIIEDgqkoqQFUPaprblUDwvL4TRmgFXlT6fqJWl4pn7AcAw22336HPhQaCXaMyjkLicbNnlkMOOUgJIfsmVLKtVZUexGM4/1DHQB3vvPMuBUUkw0iE0wQO9cZodYV6BZnndOtvfythJO4Ka0hAwXvwzpxRkF7UU0lYcGJU39ib3bt3atg25wMn4b/bHQqK7v/gFwkyASYAA4G6qo4a5t1WtmzZWS44/2wFLVBlRgwbrpmX/EwlD0G1xwlCCQaBXryInpYNsq0kWgR6zFM8+GOHlu4YcG5FYgIND5BX4t3V2T8S4zvf+acCJZfkO8VRMmhnr1grEi2CSdHAQkkPIIcfhm8hsCBJRZ3uscef0PNJEQ/70eMK2e62lnLExw9XQEpPNtUTKIj33ntPueOO2+VIx44bo14rEhWqOARJfJ77zJ3oIGrBLEqUYKn6Ejjh+PFnn//8VaIgkcQKhRdabnYC9wX7j01kf6HtErShmsud4fzxPfyGcjxp8iQFPvTLCCiB1oX6Z5ep8klXJLhbsZzZnzEoevFiU5Yl4DZQvePvoPIiRMGf2UOiP4PJAtWIBwEkIBDEr3CODaaSsLknNxkICmoDZM1B5fKxkfRzhrkP0N4YME1lWv1b9TVl732cHAB2TthnggCCrNSB0MsWdveIEQCwcuedd6qiyvkz0GGwAzuKbTlu1iyNHKAHHXAC/+mqSyhnR5VKyWxQq7If1kwbzqfFvQbYNxYXoTpIxVeAIkFyu4PkpJyrourRuLrDKOZ6PQC1q9QfD7DIXTr44ENUHWPmKlUPKsEEywgu8ayuiiFc1lHuvff3qsATyAFokvwTn2CIxo0dq7Nx/fXXab9I6BCTo99s65Ytqn5DE0Xll2S5R6CVgXH5Z1Hqa1Xdp++J6uKKle9rjydPPkBrSYxAnz17KNApwKGs2LIO/Ez8AvvHuaYfmPE2VDe4O/mZnP2DDjqoXHrJJaIsAghi0zy3DhE3Yi6ENuxbUgiIew5FkdYJ/CF+WDOXtVfVYiYAwAEuUtGBRWB2DXbTvisrOwlW8Bn4NgsZtVlACB2GoUPNPOnt1efb90Ft9DBz/BRfb5YawDg95sPK0KSVr9sgyv/DDz2s8RAkD1or+maHDdOdvujCizSOh2QEQCwZTJx3KI5Uh7grJMCA8MQCiACyF7A4YEs0NDWVvp6esnr1KrXfpCowz2sAf4HAJs6ogb0+3QnGE1BdJKHkrmNr1JNdXa29w3/JvzY16bnxm9w/Podf/B0V7rffeqv87rbbyruLl+hsAFQoIZQYodXHsV2cIUAF/FQq1LJu3G/WFPYE40OoTpNIzX/xJdnvTRutCgyAyvNbTwDNgaGyr1Tv2NORo0aqhxL/xL0FpBFzqVTo37hv//RP35WmAYk1MbtGfEkXw0WkZEhxjnhuQH5sP8kz/dvECiSJtHMI1B0+TO1MrBVVYOIqbJ76WXt65ceonnIOaDFhigJcipraSsUngDgwNOj91fzV9o6yY/tOKf6SBEITJylM4AF/AV0WO3/66aeV42YfJ0CBd0u6PmtKUYUzu/K9lRKko/dU/x5aKbw/VGapFFeZjaXiWmWl2EwIMX3EhLCndOzYUpYsfqt0tu8qjXUVpba6lJpKksFq/WakRC+SqGS8QhRdigcp8OBPN5ByAKDxgKZ0d/VIVIaN5oDTQ0hSgVJSIvygZlx+HIx793LAtuWCBwfcWT0kGUw6aNI+s3SvKkwkTzoMUe3KBnoOM89AMEEpm2Ajm1FzfhZBJgtpaWiPJXBjs1XjRCtB4OT9VZ6HF/LMOageR4HRBI1AAYpN5PM9DNs0L4+16FLvDCXiww8/QpeY4B9HQFXKM6FQq2rTYV/0zjtCpt5YuFABnoNwAk4rnGLQSfKYkwVNj2STNcdQob7GPCmMsxE9G3mcy7/+8IcSaFm/YUtpbqZng5lsUF+GKUm95q+uKaeecko8uwf74vxQOyMBzMCUZ8ShQ38QPYpALSqKOCzmqEB7RDKYv8dggmy5H9P8fVFdeq1uyLrR6+SeiD6tN30lv//9faKOEbyxD1QIpAAblTL2D4oZwgP0XkCjEi2uqkoJs4fjGiHHuEB7obl3zZrVQuPUI1rNUOYh5eMf+5gC1gsvulCBuHj2UY3K+ZD8f8toG/0W5zyU63huKo+bNm/SuRPqWF0jY7N61SrRPd5d/K6QI4wj+yfaNEIEra1GwSsry+lnnCEjSSCKcSCYwKhTORk7ZoyCTfdAWtKdQJn3VZUwhtEn+OHREo0KSgg+5LQ7GYfhKq2rkz0e9xC9uDh/BsmyB3wNQXL2QoqeHZWhI488SmAEM/f23tuVQe4Zxg6nScIN0o2RhQYBqsc5ev6558uixYuVSHOuMebZR0qFAySPwcwMGSd4htrJnwT9VCM1gyv6BrFJOBlXSj3EHKeKCAnGmACOnh/U6zinixe9KzvDuUHVkO+lUZy+gEmT9lP1i0T2kEMP1rninZS4V1QJ6aQCBI2Zf0NIhucE3aOaxc8nMMHp4hTfXbxYlFPOB1RmgiQcNIksz09VjH0ZN24vOVmcU5967VrVbwbaiSw3iZOkyZuadAc8aLxPjgX1NAAZgkzuta2OKTfYFvqUARawE3uPHy+bRmCNai+BwZKlSzXXcNmypbJ5BILYKIARENCx48aJEihF4+4c92HAjGSGDySIp7+Bnlgk7+c9/UyIFpn5wb3jF+IU2ITrrrtONo9359xxl7FP6gsTbb9Czu6Xv/q1nOGbb70tx49vyVmGuztay5GHTRcdDlCMc/+HRx5R3/WiRe/orLB2l19xme4R/z9VXdmDpB1DXWMOHskcdFNsFRVefAVJ69Qp00SbxbbAonB/OcBqKWvXWfWPuVLvLlmiagB7zzkACJt0wAHlxJNOkrgPQQ57zKBti0iV0tbeUhYvXqRgj/1g3AFAA7aDXh5YIYB6qS7rwHd3/6gBziCIN4GVbEFUCUh6Djro4HLBhRcIzMC+ZAtA0qXS92YiqVaKGNckinlI1tv+mIqqCk5np6rfVNgJzECoNatz1Kiyz957l/0POEDVDnrJsAvsMf2zBFP0z3AWuM8eJYSyrJkX2ADON+tMJRWQjyotgS/2nL3jbJhJ4ypMVvRc7XS1m/eQzY7E3eR9jynAjhJAZVWJs0fAnb+dYNBHT3zjCg3n6fUFC+S3sAu2g72KSYgroDIe+rGPi1Wj0QSyab1lzOg9y7QDp2rINAAH9Faq3SRBDzzwoNaUv7f4T6X8FDNI6cFkXfCFLzz/gkAe/o1KNxoBZvCMiTFYbpDzz6goQ4cNk91Z+MbCctvtt4tiiD/lc/CF+DUSERJXfAKAoQQzutAtwBehNt2mWZDYOsatEPNAndu8aXN8xlC9K/EG6rYAgQTrBKEJbuPzDMLXleeef6688vLLqjwB0nCGEJDiTHDmsXVO5N1vTwUf0II+PWIkBpW7YNCp+1Gh2YMN6p2FZqc2ht5etwdI7ddjwOSLGCWisVNV/W0FWTDAn0ugL7Up/kwAhn5M+jxZfwaJIwrCjGkNQycJp8+svr5M3G8/VaDooyW5GjduvN6FdSQ+ImYCrHP1bpjuBHYdW0I8yPcCpiPaA1DM15td5B5MEjvPsWQGI/EcBRKzyPaZsI+YGxIzqUeIarhsFTRGGCJVNWYJoYRq9ePXVOl+882F/UUabIeFk5YInKGFitgeO8S+mEHXU0aP2VNnCPEXYjliFz4LkIL9yEosgDu+CBvI2Jwtm7cGwOa2GvUjM+4rdEOwicQL2CE0J2CWwYyi1YGE2HGMx8LwPU8/87RAt1deIT55X/Z2cN7AWQGk572YzQ2gQKHj0I8d6qQ4xAI992+nzijz/ohXEpxUy41GcjQoH3j22efL/PkvqqCCj9u06QPtJ72se++zj6q1MFQck1ov4YMNG/V8OuebNmm9ATr4WoT3YM0xfo41FVDMc8fIPPwzd5R9pw+Siij2Notf7AnsJc48dxub5tmN+GczwgCjPmJC2F3atm0pi995o/R0tZRhQ+pKTSXiKdVSGC190EErSh8KkEgS17r/CWeTzexcFgz48OEjpSrX3ZUy9wQHtULdhjQPFUWHKiE0Cpwwh4Z/T0EY/oKLycViUdLZmjs8SN0zmveN7sSgd+aZBfpk6WMr5nEQMN5S/2GmSVu7kgScVP/snKAA8T7ZnJ70KdNunDhi5BLxIZmCB80mCDVRxcmiAgT4H2zYIAeeoyzkluyb7JIqKnSRyPxxdKBECCIQrFDeJXjkAHHxuZxwznGcUlVT75oRgKT05PBtAjgCZAI/OeV99tHh551JajAsJNUkVNDXKLnTO0NgQQLJz9uyGc56rZKN6667Xk3rVgOzFDrOm4NJPwUS6SSmIPj8zmovf5e9J5SsMXqHffyw0jy0WfsKCgOKzLtrr6UIZ/ln099WanCnkMRStKbLlq3Q5yohEm3KVUbRf9o7tDaisjY1qlrDmrLGnAHW5cijjlRQxgXnspEMUZ26//7fKzlhr7k8oOc8I0EcaM83vvENOd3BVEQrPUWfTRgVaJ8YOAwyATrn/Lnnn1eTLwY4E0IQKc++8zxFvpZnxKDgrHBg6mdoaZWxZ/14bnq2EMYhSOV9SIZIttXbQS+gRl2k3LNpKtkHk9Lu7CFnmPvE2hJsZoCGo+I+8T2ctZwBtHTZUjlwfvHOWSHX2Ar1SbhKB7Vz1qzj+tedvx+/1/hy2OGHl5UrVijpg5sPHY/PhapE7ySVGPZCvVhxplWBjX4HlMxwmJx57hc/g+fHGRGEMF8Ig8n5TiollAkCERza2+8sViX49tvv1D0G+QX9kzBIR0cZM2aspKxBcE3dHK5gfdy4MUIPcXAIGnA3x++9t6pAnIW33n5baO8vfv5L0T1QUz399DN0t356880ChXhXznOKHWDb6AVJiXkqCO5pcTDi/l47etNEXPmefsThZdZxszTvimSG58yqMvvEnQYkYN/YR6hiVDDd14W4gEET0EN6bElauZMeaGuaKHcOQAcKdVtbRznooGll+vQZQueZbUdCJCpS0Ot4RpJCzjlB6+Ytm+Uw2UeegWADCiC9I81Dh/ULhGRfCOeW5A3BGyqqrBs0cwXHQ4aUPffYs+w5erQS52XLl0leHZYA6owk1FZyjgph6+5yu2p/FgAAIABJREFU0LQD1V/Gfdmxfbuomoj9sH6oKoLAUnXB6ebAce56UrJ4Hs4PASq0OGw8tjHZIaDI3B8SZIIfnp01TaGmpUuWCeQBYadCKNEXVKN37VYCjv3hXQmeUwSDoNiCOZ4hN2/e3HLLz28Rs4Rzwz1wX5n7xHH42efLc5n9sCOonO495t2ksql5wB6PAVX4v/23/1vBu0RkBCR26/yrrWLQnF6CrfzZSb3O5Aj/mGBVVqN4HmhmJDdUopYtX673y9aLFEWbPmOGQECSlKVLl0it03NI+xTcm9bH+9nP8BzHH3+CqmDcGe4/65nUfLWsVFk0Q6NWAvgzHdSjg3I4vYK/UAzVfNYQXMi4Aj/CXaHyA/D62quvCnDDllsYzCIcVOe2btshCqj9r2OTDGgdu7gCI2oxd66mWom/5qtddrnsNc+HrD/VJhLp3S3tpbGBkRlmUvBZo0aO0FkFlKLKAJhOQk8FGDvA2CbHPyQk1U4c6DmL3nOqxqLadXRIsAWBN+4X5wrTeuqpJ5kFMwMWzD56D1enLVBEPLVu/brywvPPq3cRG4E9c2XNjATsCO0ul1x8iZKB1HZIxhf7o2dU1bK2/OKXv9DdonrPc7LnKahlAUD7JjFqdI5N+cROqf+OET3RUoEqJP6Q9bwKwbErrgyF3D5XnerqBEi6JxnfDrMJhpfHeQ3+nUkE69U/jsfor4WbaDWqqirDh40ob7/zjuj02Fd8O79YE+xDVqU4TwT8e+8zQd/PvxMDZFX1gAMmCXhEBR7fIQ0GNBSGNCtBw85RNSdG4N0xnp7tN8CkI3424GslUTYFe8xn4Qs5O/TQzZw1qxx40DSDfwis9faU1aveFwuEz2EGIp/LPWWveEaSFu6Jev8rshUr44neEIIyjZrP4nuxrVQOAQSwQ1TOb/n5z8uvf/VrJZmYGfXvMgKFNqvODiUuAwkhYHlbjGnqFDAKIPTJT14qCjJnU7ZY/c2mv3OGAEsQVWNfAHO2UXSKGc362ooK+QT8N5R/4hSeWZoHnabOc089DsSsKFFs21rlY3xmGPcxRGAydgLgEP/27pJ3NX4F5qNG+BSPviIx111qQ1GdFhdrR/B3fBbrRQJ49DHHllkzZ4kqyn3SWQr2hqjPUlfuUZ7AvFD6V/FrT82dG5R6AGOP3GNNifkRDcNvkJsAzJr9Uv0REsI+9xDu3ra5vPvOwtLX01aGNzeU2ionhBoD1VMJsZRyW6moqdIICRAGUdD6uFSeu2O5VlP4qNpAsSFR5BLxdw1NjaoKUCHQINoQlmEBM7DGGFK9IpgjuMlkx5W8in76Sjauio9fx6gDJ0cZsFsgwcErRobDQS8JwRLoKgYQ+WouqKkkRj/ck+HmZD4bo2QDJyK43otF5kCQpUP3M32OmVKoL/kzuVD8fzlF0fSs3GUuuRPDrIhmgI3zAbGnqZiAgeGZL7/0khJoDhqVQlXEoInGIFYdLklp20hw4KDh8hwE0wSB++y9Tznr7LOEioDyYyx4PpInlB1//vOfS+yBZ00qC06DvgUqhF/+0pfVEyXJ7qhyIoyBUAM0AFMxq5U8YQA9NLsrqAUevgpKZ0dn1I+1xQiC+kCvgDvOnpEs0leQaqoMW1UfzbBhOtgkTwTWJDQEjClwgGHA4LAvmm3U4DI8601SxXtxUa666nMaUopACQnkpj8JUeAo6bviuQn8oe3xOZwNAnVokMw0JMl21Y274VEr/QmhLrmrBKK71NRofUHBf/ub38hwiGaqXkYPaFYfg7j2rgrxW8lYgXNvGrX6e5jtJKEjz+9SE3L0mBDQQ1Gk4kCg12/YWhCnMEWZICopOxgM7oj3EcCEAHyDhE6oAELdyt4HjKGHO/su+PeAIFNKPKtHIOi6vCNn1HfJQA29RNCOQVX5HNaVSiyGOAGfHKWA41PfLGqvdShdui+Y/eU5TKHw3eYq8W70wEBnZHYRgbocZ/QQ4gCpfD41Z56olCDxStqZeYZIVagUczY4v9B4Mex8Dp/NoFkqIfQPMJeQs8PdJMjgHtEHYpGH35XjZs9WXwVJOknu92+4QeuJU/TdNCWG9WFdBF51I7Zh2i7vpR4eZrOhEBvJsPufOsvBh0wVbY7AhxlFBGaJ/CloV2WVWZ4OCrnTBBO8M06SYE6V4ejL4WyIHh+2kz85cyDeLbsd8F188fkSMqIawX1j3ziP/XTEUOl76SWoMM+XpcuW6O5w/6jKEvgrOO3u1RqyOaLFx9ganpNzy/kdOYoZcvW6w9xZ7PpRRx+jnhrAEH4uweSTTzxZXn7lZTk9iT6F6jFVd4BF/g7bxdrys3bvtkjEZz5zpYJozSZsalSVmvstZgIceWbTkZAg1PKnIdggsAwxnjd3ns4bFXzTzDxYnh6Rffed2H9e8QtUBLlP3Gu+Junp7C3+hnVEfZEgEKDPvy2oAILL/M3HH3us3Pyzm1UZUTU1Znqq94f3C/U4VbhCGbbfHin4t30RMt7VJ5ZOU0OVRhd8+9vfdkKo801vcwiYqZroKpvYEU0WouBdPeMTtU2LTLnVwhRMKwmaGcQZxOZRhSeh4jcVd9H0KzxiQvP3ImkDaNm6bXuph5ETQigAAARJJBlUjPn5/DeJlOnXnsFpH9Op9eXnp/3gXvKMprK7f4zvccJW259Yp/BIVtKyT44e3FtuuUX9QcuXvVemTD1AwBDtClT2RSUMGhYgi2ethn+PnjNsNg/p6nmngAvuDtUO2kOYz4it4d1QO/zjo4+qB5kAlL0lMMe3mJ1EnNTZ36vGGdhrr/FiTGDvOE+utvcFqG7xFyoJ/AloCIjNnUDUCVsFCAzw09ZZyrg9R6gCQ8yBIjSiJgjVcc5Wr1qtihZVJGiOr7/xumO+FEbS7N8uJaWmyZ2ss0WMxR7gHzLGESU5elV//KMfif7MM+zaBVClLbU9F77qpINljaWNFiXHVknfY99JCIkXEUdBxAuwhc9h/7Ez7pNzywhrh22FKYWP8WcQ47mK7MpxPEiID2IEDahGC1NVVRnazKDv7Vof4p9FixarikdSAnMpfWYmshpHJgHCKlWDAIYAq6EWs4+cDbUUBU0VMASwhOoT1HWAWHra6DVPEDrXIUWETCn1WA2KLhQ/mNEJW4AEjTFksGuIjXLs2Lp1a9XuwOfgH0i8eK6sZHKPOQf0UA4bPkIxMEmiwMrSq4LDXjCuhjN71xRcqs3cVSqfCS4g1kbPHWNp2BfO75gx48QU27xliyrNGz7YILAAPyxbEKwDGC0oMF94wYXSD8AvZLU32R2m+xucB4R8/Y03ykLo0SuWhyjQ0DJ+/N7lqCOPFFiI3TPl2AxCg8wW8hqgz1cprs3qtICEWujeTo6xG1ak7RGwD9hNXy9AGD4If8595typD3R3i54BENEAYpeSdWjVxBPYA+w/CSnvzvkEDBuYw7hT9iNnl2elmZ8DGJw+h3MGPZ/KNOvB+nJOYbsBxP3HFcK+7lK62suObZvLiqWLSm9Xa2lurCkN9VWlpqpOCWFvVymdOAwua3VVqW1AhZABrB7EzmUhYLFkvecXWkLVFTNQsjoomtHL0kL/D0EvMwGlbGWDyv83EuT5S9kLpEQqLqhpMKZFZB9hNo6neIwQnkHJF18PWoyRBzVi8aHPHLA/A3u36yIRfCYCStUwA6ys6Il6A3m2ukZlb1AhUD0ydZwhBpygmM8m6Ob7+W8HfwwDrlHZ2L1l7kHkNwcnlTSh1BAYEdTuf8D+5e677pLsLy8PAkaFj4MIYoDBp3LAGmVwpiATtVMEWnaZCkgAOHnKlHLRhReWmTOP1YXQRQopW+bYgIhCLaM5mYOPk4PadyhoyoknqYn/wAMPUmDrIKCnkKhRgaBySRDA2uHAeUbvq+mHSenNXsdMRAmCeE/6pFAkw3AR3LCWGAQG7z780ENCyDg37JVloFtEwWR9nRRCmWtUAsI+EmRgjEDaUC4jKF2/fqOQ1ilTJmk+GUE9lACecfOmTeXGn/yk/P7++xUc4kAI9KRU2dUlmtPRxxyl2XecG37pvAa9OVVMkpZEr1rytlljjOBNN92o2ZH8Ei0Z2m70t/FOOAz3qpjK4iHy9Hxavp79pQJDgIFDSMEdvoaEnf5CaEhQTRyAoqJqpVy1NEe/Hs5QgQqIq+4cRqdRNCB64ObMebI8/9JrpbHWY1wsRW8nLIcO4BJ3NcEH032z8D0g6qJBspr3WaXeUUaAUCl97NFHBXCo8jEooMtqd9IJSUbZV4wiv7n3JCME8ZkoEwiwNqCs9IoiOEByyHvl+mFAt27dUZ54Yo74+4heiAbTnsOnUeg0ms/au0kcFHOYzjVN39g5Ap3LLvtUOX728eXAgw7qB04QhyHwhTaKiARnmXeguv+jH/1IPYrsnYZwK5h3rxr/nztBMM2Z5o6TiOAU2HPuBw5FlCgxJuqk6onzYD4itDRsQFZoHCA40DHk5D5hgB1Ei+i5e/bZ5zyAOOZUAohgjzjDQkU1PNmS3tgbEEkqgyTb9DUSsGmodwB42dvL51J5oFcPgAXnZ5/gvmB+CShAQj76vDTHThT2Lp1/7jhrg0I17w3NhiD9pJNOllolVGTeEbl9bO7jjz8mSW8SbM4wP9izulplTznrnBnWFrskZdGLLlJ/BmAQd4x98Xq5fy+DQ5wna0dwAf0TeX1EIAiGEKrIyjJfA+iUfbHcK96Zz8z7gR0imIONQvAHCkzgDXOBlgD2F1tt1ctqsUqwfQRQTgjdupDgKSApiakqeH19GpCOTc3kiDNFUMV+svaALzwPojWMt7j22r+WHcsESiMG+J8IiEn03OfZqOAjBWuyn1n2KvoNJaKl4czMAHTAhD+i1w0g5InHH1eAxOcDXtDzx/c76XSPIMklATJ+Q/dszBglgFSrOH9KxIcPF4tEfZZRDXFfdJeCfyijmjvW2xNzCCsC9TfomjE+n2uVy74Q7rKoDOsIOMI5gqqHYBGAJEEXrRL0xb2/apX2hjsHOMm54+7Qgwv4A7sE/86dMBV4tAJNVNedwDSJ8spdYrwU+0QQiuonQMrNN98s+izPQ78W94PzzFkmAJ8ydZKomLBqCCxhMxxy8MHqWeNrpNgpMMjAGcA7VaNsbwFgh95IVS7n/DEPjpiN+z5lyjStO/MJR44cpeelpYE7QLIDlXzdhg2lnpmhzUPkF1U9bWpUlRyaNv6H78seUFHUwh6xN6wx+6WkdO68EFNxOw2/sYke7USrBMrS9aJdps8FkBDdv7ZWiS5/btiwXjaFnn9UXZnfmmwVidbQU1nD3D1Xq4nzrBXh6iB+MOnQpp9nZX0g0Xd8xTgPt9tkLx1xIuca0INWCrWGbNqkPQWMQ+mR+IPqLM/HGaY6BT2Q+49PoYctR52p17LS1Sl+zqrVqyS0BMjE+0rAJsAU+XnssHp5SWjcd8w7c98AmohjmMdMz9wee44yFbvS/jwTC2ip7723UmcPv0Yywc+CKUPsyZpgb0gwuEqwFkhaAFyJUUkI8SmKvXbsVOWac+BRPNZ+gEVHFZJYiPufCSF2CiYKQCWxJ/cY28Q7soeAY9jFww87TLYTBVJstmI/FILlX1p1H9UTWVenOB+2E8w6WB48J8/HzyWBJcGUYmdvrwon/MqeVl5Q5zBAaKq9YgYEcO7504x7qLWIYojC2b5tFaWaajoxGp8Bcw4gjViMP9l/emvd4tUjvwAzCQCZsAobxm8BF9VVKo7wNfwcPoMzoDFwfZ6PCUDF++GP+HyzIfrK6D1Hi43JfxOH0cPJ/eeufqSEsKejtezctrmsfm9Z6e7YXepq+sqwIcjBN5Xe7orS3dFT2jo7SjdOA+Pf6Iy8KsqbfDD0IhxXdQxoRYyG3h2MPJLMGiiJdH1Hu8YzYCh4AYL27GEgAMvekRwh0W8scPDdPTqMGDpfTM/KGqA5uAGav5dseiiUafF27JCSGReOhSXxAE0cOByuvPG9HDQld+FJlOQJOHIAum79hvLmwoXld7+7rTz4xyfLkHrPEMGgiVobswO52Dg2NRcPaVaJmYHQGHwOOn/Ps/HeGE8MPk3FPB+HgqQL9ImDRKBLIIFBf2PhG/rN59DEysFJY8HBgeNPQElAzuXEAIGMT5s2VbLZKJ6BiPOuGAMCxQcefKDMfeqZUlsHmksQ0lUuufTS8ldf+arK66wXwhig8DhUgj8CzcXvvitpaQlTNDfrklHNVDN3W6tpPPX1Qp5wNNCTVG5fvqp8/GMHKoj+9JVXFugTOEOQTC4rAiY4DuT54cXPnDlLa8Y+0swLIsJZwfmy1/oN5WFIkxRGMTbvvPO2GnlB2HgHnBZqhlSHVTlsbS07t++QjPvd99wtGqJ5/SCkNVLActP9cRq+neX+pG+R0KTCk+hCEkBAkMh0an4WVc2f/vQm9XRhpHFeOO5U2mOdXGm3ChqGQK0uIRGvCl8E++wzVEE+C4OCIeU9UZMlKaL52jSlmg9Vtj2E3vhnoqIEmpxl1g1Hdsedd6rfat5z8wtpY329hRc8p9LopemoVvTlvPF+vD+3o6auTlQm9sNJ5nohxQTJIHxf+9rXNMcOUAYHx/kE2PBMT6ts+d7Qo7Fd38vPgT5GxRZHzme7d2K7jDE9EiRuJC0MDSfhx8GqkhnDlAm4161dX55++tmyetUaBWE8mysXpqdRAUijzvkj6Drm2GPK+++9p+SD9eYMIlRy4LQDhbJ6D7rV/0mvGIguMwehJNJ0Dkp52+9+p348JR5KOvrkSNhP7AUBQQos8RxUzLOqDXrO569es1prijOjOsgcQWyBe+22foiqRoDt4KdddhInjs3E6WNLCDrdP4kyJ/YZqqcTTuwiwB3JEnLnRxx+hNTqcKB8vumu9Me68sF5wtHyfQR7P/7xj8Q0AADD6e/cCfXGA34JWnh37rcq6JWVtr8kchpf1G5BoE6CNBFR9IsjCyCFEBXVB+4lPVCIDyFdPmJ4s9aP3wQeEgLZsU0jBJIOys/GpqIoyh0hkBZySx9ra4v239L2VqnkTmPDuaPYNIAL9hDhDwSV+N72duaUpep1dzACahWUcBuyAsozkewA8tHTfcQR0/XfeY8EEEm4zIqq+Bg+b/5L8wU2UhGlQiSla1oRurr0rpzPCftO0BlctnRpWb1mjZISzj1VAEALgnYSGAI7zjrBPmfn3E+cq2QGtkFS+wnekrnhHh3Pykv6Uj9LJ1oi+Hf2Dp+GLcjEO8+1RFZ27lQgiL/C/nL3SQ7xHaa0dZXRe44s++2/fznv3HPl2/hFEEsPjuiBgCMhMNdL9UOU6m6BmQTPPBfzz7B5+HYlU1R3mZ/Y0al76upM7G0XQZzVlqHd8uwpkobt4UwSQGGjEO2A+vrFL35R9oVxRwSZqGGS7IHW894wQEjouGPcWcBs/DUUPSriCWSxV9OPmK57TDUL+id3jxiA773xpptUhVu9an1pbDSdrqXFVXoE1qnyMJvu1FNPK2PHjNXZNQ2zpnRHpcLInCB6gxv9/9+XifvT2dVdnp73tEYdUClcu2Zd2bZjd6kRrdOUTgAR1ieZC6IVd3V6Rt7wYWprgdmDnaCiCFhEO0UKtCTY7Z7BWo0k4GdxvvkMbDuJHGeTM02yRCWEOAGAg0AeG43tQeCLoJekijMlSvHQZgW9/HzGyLDXgEPEGBIDUVDdrRiTOMdJv4VnoP/yi6prVtSI+wy0DFNsKt2GiDM50zmOxD3tLhaIiUWRQ+MYGF9CP+NugR7EeWhIAMIx1J14aFooXWrszxFHyAZyjj3mK318pfwc7AoLoHULZGAvs1dcAnqiQNLKBTBtcFqUUXw0YyVgX/RaBK0O9hp6GJ3QVbcK4OGX2DehYk/VDeBImg7DhsmW4mPpjeM9id35NwoiFqaxUikUaJgYbCzvz/tItbmtTXEMvpSYQD6jq0vME44krQGa3VnXWFpbdoqCTRLHmvD5AAEsAGOEuL/cNc0Lj8KORoEwF5l2hWhPSBo7e2xdiVrnJ1EF5h6SPCbDg+RuzLi9JMSEfx5gTRm8xEfytdwz6P6ABgDHI0fuIWEifAy+HFtiNhQTDHz3eA98MOdBlGSxwboVH1MV5OsDtS09Xd2OQyPBU1GM+eAkhM1DlAvYB2DrBuaXZ4WY/VHOEZMJDNh5/i2AEuttFVMLgX2khLC3s63s3rG1rF21orS1bCulp6MMaagpDXUIJ9SUij4qA30WlamqKJUMVdehVMeugh1EZTBiDApXQNzrv1NFQQO4G3Rp1TcRjaHwh3V5GQEQCnc8eM4lcrXN6DWXVkFFfO8APz36CmNRkqKQVChd/hAPSXpIKso5wHe1REhWSANrPEMEuvkMWfXh8iLEwQG+h6ToD39UUL3HnntKRIO1UXN5Q4MSion70VxM32FN+WDjxrJr505dsJwjYuSVgKBGgS8VH/6bw0b1jYtK0M8lwuhKEWrNGiHXPBuOnpK9evCo7G23tC0XlNfhMpGUIk+N0dVcJ1FMPS+MJAV0C8WiBQteF0KngK25WTN/zj7rbKt4RrCiakVdXVnw+gI5+zWrV7thl4HoDVZ3ArHA6DPrDKdOYEr/F0g9FwNqBU4QuiMB0uGHHS5DQC8Vn83zEWgTVBNUYORBiEaOGiUj/ga9lFu2yEFxYVgfPoPAFQdpqnGPkHaGQhMs4aAZxQGqRVAl46lxAJ0K6FUJeO5ZVX5JNuGbY7gZHcCzqycwKneiJEGPigooFxwDpMqPAApGtZgigoEkuGN9SQ5xWvRZmDrXKroBSUoKKIDi2Mk4kFHVo9WqXk52JwRK1KezwTlnDVmDrMIawMg5Y0XPKWGjQPA5mxJxUnJarUoFZ40KGk6M58aoEpxBASaQAPXkrIAWJsVFqr4EhL0eZs9ecDb4O4AP3pdDyDtDlQDp4t6Y+ukKqOm3RQbQFYBeOR2qlk4Im91gLhGADiH4Eizq8+B6aLw05QN2KIBUhdVGGbsBSIWDx7lR3bFYDaqYHUb+NNfHIxeSKQCwQHWCvSPg484TYAMq8G/YLfciua9LvSNR5eGecodA5eh58wgFgleL/SR1jb3AyXNndP8R5Bo2rJ/6gsMBLHNvWL1sCRQgglFQQ1BCKC35rolqsq88n+jf6jupUEDC/qJqx3PzPnz29m3blVBgzwj4WGcSGPoZ6JPEDtvZmeqeM7VEx4+EkD1jL2+99Vb1BRnd7VEykyp+ab9x4h674EHEgINW5vWIlOwbJ1nms7GnKDVy90nasaH0nDK0/Fe/poKGemO3bG2OsKGxnkqyaObNzQLE6JGC0kYi5PlvpkHyW1WtqFDw3IBbWTF1Xzvzu9pU8eIOQ29CVIJ7iY1bu26d7inPS6UE0Avnjh1BIOPsc84pxxx9TDnggP3j8w2uuOpreXxV9zRz07QrgmGCylw3DyqnStjtwHX4cL0bPyPBFQJLCag1NqpFgPek2u2Zjm3qicX+koCRlLFOChgINoe4b4jvl7JpqFWq4qwSYgiyiIpt0RHPboM+ZSCHe4b/Jxjh/yfYgD/inCE6gx0WFX/7Nt0PgDuobPgB01hB/qH7N4Y9cH+8xzXZnnGPABr5U+BXxCE+C7aj+TxuA7H+gZJaKfGaPZSVFostmeUEMMBZJvlj6DdrS88RNjdBZWwu9wShNkA9/h6bxt/j21kT7BJJITaUn41f4wPGjB2rfwNs5M6R/GPjsE2AcfTuIsWPjZH6thIhqgutonRyLxn3QgIFkA34yhnK5EXMKGx/SNgTnmELpNbc6koKCR+sKGwoccLChW8JdMY2SvRr+46YX9epn2VwfagogtASSQAPOfRQqRTvN3Gi7KKVvms9xzcURZO1pCBWYEeAkf1zh1tDEKZCwBLJFXufFDv1kzcREA/X3ogerdm7btXgjCh+QYAq5iHzWZxjA6yununuRItF3g/8DQmThAkjcRbgH0y0BPWzRUE0dM0DdNXQcaL7+bKymWeIP1lD7j7JKgwN9oe933+//eULeafsSc0CBj4X/2YAwH2nfL4ZIBaryZ45JRk9JPwDTCIx3EKN3fRWx9TcEymcMwqis8MV9eif5C67FcP9/1Rjs2UoQSvuNM+Wn0+xJGnD2A1VVWkX6aANydVdzoCVe62KLXEgxlW0m/EAkMQ55N3zfHuEjIFmvx+CjlbNTZCRz+Usm6ZO0mMVcfwje+0EaIAeznoQE/B+9kVO6JNxQ8zJe/JvmUQnA4Lnz3iPCh/nRIAXQmaqMnvUgoWIzIQ0c4JeywQXk5ZPgmhGEnfWuQbfbvumlpBBc155B84sOQIxO2vB1+PnUl9B8UeP+6YHYh1iGK8ZOAE/k39z5RtqdM9HSwj7utqVEK5bvbK07tpaerpaS0NtZamrQZShvtRU1moWQUV1ZenDcQWa39PXg9p/9IdB3agtTU3IzDMIlL6jKMdGiZcMGUSIxZEYDYFLSJdL2UqOpkrBbfbZsGFGAi0ckv8/Kx16YSp7oYCWiB8Xlp8lBdPMjiPBTEEXodDiqXsumgdEDhLkiGZi9t4/w4vvg9lR5s6bW1584QX3B4wdWyZNnhwKkT1yGkJz9x6vy8RnJLKZ6ocOKt2vmBQjGR5JZBuJ4tCQjGieXVSGCKZA13g3nBVOpqautrSEQYeuwB5wGUBMMbjmqA9IPWteTIiQsGYkaTgIHDhGl4D4wANRvzrIQUWIm/B8BHaIR+AwcYTsBWiGZsIFOgIaRFDE11MWh7aAyhWHG2fE8yNQAXUCtIgLJkevvqpu/VxRCVatVlI76YBJSnxx4DwrzofnHpwQDiD93XpmekbhxhNUg5pDKfFsu4FkhDPF+vLzqAZBbQCpRfwButrRRx2lQNx7B/rmYeg4E4IwfmF4RPeMM0iQixE2CtimPk3Wgs9AXOX42bPdc9raqh4rngcnhwNkLxFPYB4jl53PIDnAELKHPEtdrVEhvh9DJSPa3a3Ag/Ul07Nyl5up2SeoFPRSgK7eDoPnAAAgAElEQVQKtdNw7IGmes5CDkzVfautk+APCQgzmNhPkkL2QtV3aKRUpKpdreSukSyKSt5LP6dpoUIKGxosJNTlJBzHnYFbVi9NGXWwtmvnDgEfGF7uTgpzsAZQMjZ88IHuBgYdB8u5APGDLiyKYkVxFYxe535n5Mqc+xsd/OY4DtZfQikK0vl3RH2MpOYsUv4bg8+Z01yxUF8FMWf9lbB2eGaiAjPJrEeyE/R4AnErlUGrt3hEVon4vLzvKZSRSsQOGuqs2qyZW9hBGtVJfEg0jX7jaIQW46DiHKhZP5TUklqo+zqkWckNc6xIbLjf0AqnTJ6q5J3EAmSSO6mKEXTPUAIWnZ6EsNHjPdjTOU/OKc88+6wcPWeSCpz6QzZv7mdsKEgWbbRPQTR0K2yaFJ8bG5X0JjUKm0ECThKDPyAoxkEDmLw0f365407ULNfobGcQwLlifwgycLJ8L5R0EjX+BO3NKqVGCsWsLKoOOGqCglTZle8IqjRrz7OSqPF5qlLv2FFWrXpf1UPWg3vyqU9+ShQtvpY5UytXrCyXXnqpGAmcUYAyAljdlxA7817SG2xhFGiICj5CZRKfKXEYQMoehBxcEVNwGKIoqQophoIAqRBeCVaA/Ff4rgqopMxTjZlknB2CNtF/qZiJduZ+SidLBnpzLfg720H3FfNL5z0AGAe2Xfp2fCDPqwri7payM3osOXfYE3wXdEzRU7lb0ZOnnnOpdxJEMtbD91nMCUZziGpuujujBxyg+lklcoUQSdgkVb77BSiM4GeVWnRCqVk68U1knUBKIHH0idtWhOL4IBqmqwruQYuFCCAQaqR/Ls+MXdAex33nvKbIFHcTAQzEMABQAQgFFNV5Fi3D4vHJAF7Tph6oiplVhWHlWO2ctWUNbI+dBLOf7AFBsHQbdu0KkZ4m3X2+jljnjTfeVH+7qI8b7G8BrjnjVKqw6VQ1DMh1SuwOAPeoo49SfMM9w46SBPBOfI0BHifaJDPcS+kayH54HrKArP5RFFbETlticRTHb/3VlBAvc9XTy62kLMYK8b2AHNyxpEHnucUuJhjAs/j5GCE28JnYc8AgzmsCRCSV2EwBvqLqJT3aSadaF3jGKrPUBC5RkYtZm6o0tpKEmPmEH8MH8P/ZU34uRRL2kO+HopggqSp5fcU9540AXm6JkQha9AryPfw3do0YlPhBCZgqo65Y8vxi8/GulQah+M3fk+CnzkAC0rw/IAf2gmTEybjbS/78l6m3rtKRzBITD47X3X5gHzHYRvDeeU99h3yPMga2b/XcPQvgeHY41d7BZyvPGN+XIJSSSZhNSoTqrCgfglXu63Z1l98Zu3B2zYKwUrD2O8bDaIwY1fEYP2cAu0JVdOI+DpsB5vZoOzGQn++bwFMm0pw7f4HjDZ1him0CJnr12XwG+0M8TVzNfSA+tnJrheIo9TB2euxNzmJl7ckbvB4uhHFuWEfuneKLPt2g/49ffd2FCuGu7VvK6veWlq723aW2uq/U1QyMnaiqrJHsbAWqWpQ7q2PgvJAXC1RgwKCG6nJUggi5kZwuQ3j06mnRUGUnX6bddZbOoMxwsJWph8ojiCvBZ6LMqtDFwcqFdObsfoT8jVHCqUkFT9Qo85jzt7/XohUcHB1IDXe0M+mniZZAxYO6J1EZUR48GweDT9LBJTbvmDUK0ZhozM/PTCW+7D0zAuQhum5OtbPgWbnQyWm2c49ybzhcIW3Be3YgE/PgVLHapd4b9w/By6/1OACSYxqtQwHVKl4uaye3XxdN/WWg/1aQwiFwCIX2Q23sQRmpUUFbIjiphujk20G9gobOLgdXarSvDRQfUZWorCQlN5qtswSeFyRFGfj/GDoMI7z/RIkSpVLFBaolAglUqnFOzObqNPUDdIfgj2SUSinPlMOL82oI/errU2MzdFb49EhbU33V3oaQDPtEEKkh8zGAXoYnqiIS9gnxguxrxYiZDtcpigYVBAJvGXVQdaFFA2BDBl6WT0fe3T0kMozQHtrbPPw7ggvWl3dX3yYouSSzPRaBdeG/MfCsBX+nnpIwLAmqOKjx6BI+I9HOD985K9/xfhjN7A1zkGNUWmdA4kEOCFKN0oGcefM2/q7gJW0lq3/8XFfQqvVvAncEJrlPUSIRjIIRhcn9lJxFqWd2cf7d45qomIAYbE0AOFwcNZ/Hc/IsrG3aGM4UQIgct6gmXhO/C2Iapq16gK3fz0Gog5/BSF1WgLKCoTl9ndALueeoEBIEmDriId129gh0YaIECmgNqKJ6jiLMCuhhrEdFRcy0jKRewUqI7KTdkf2NuVEJnKlyHWNVWDMjuqYCO/BBlQ8lOjtZDX7GJtMPhN0Jm8m7s5a8J//uCvJ2IfcCTAAFtm5VUsi5o6KFTefvFaCG2jN7ge+AjgNy7CDfzjIBDSwT55pAl3UhyYSiCwUq2wywx9grqcaFyh5ng+o5fxKQyoEGM8J72607IpAPEZ9A5bMVIe0wtFMnrgb2bPugc+1UIE1lhWdDlIF3BYBiCDFri93Bqef5TxCQc0HlRVSjUMPmnZUARTuEVHKDuoSt4Lz4twURBOglRSz8JneHz+JzsDGeu4fd9TlKwaKcHcldSmQ791zK37RocD/Ue2WBmhxE78q7R/bwi+TN/bAOsmxzB/rbRRMNwINDqmpPewTJQ7hrBgGVDMfYnBTY0mxGBcKg+K78cC8AxbLSwfnNOIDnSNTfttRiMhkEJiAo4AwRIa2nqyD8hcRoQslQQEMIyGTVgj+TEpn+QzFF9GA6YbEAHb/ya5QMkWhGBSPBRXpnRRVuoe/WMw0jZx1Ed3Ocxb9hm/h3Ep88pyRCfKT6g+tR4rSdklhK9Cvl2c5+SamUV1RFtdxAPIklAKVU4KFnRj8kfZ0K7CsrVBkliUHQCVvGGeS9rM4+MAdacved7fLJCQry9TyowG7OXYgN8tw58kviWj2uoLOXOd5o8AxfV7Ycj2XvOTbNQn4khPZBUqsnhmlo8FgfKsSaa+r7C5hHIsXfAaYCYipxrGAOsunQfF9+jpMW4hnHMdjrtPkCGQNEsj83GOBg34A/d1fnrxOgrc0VWFFEDSiKjt5/dzzjGbvL91okx/3LPAe2d9TIUbr/mVxyHgB9Oc9qr6Iq1mEg2fGp+8qxAWJoqNrmeBywEWDeyWKLVehrTNP88wzCR9z+b+BX6gf4LrDWmagMAC7Esq6g5bpYWduV17StmVBJfTiG3GvPmePaAHuKuGaA+ae4AuXVAH/1TrKXVdFOUKMzhw10wuo9UfwVPZhiqoSYHWcKm+hnjXFmqoC6YMHXAarA7slqrkRp+n+5nY21zPaijA+S+WUb7WKXbSjiNoALVdpTziL3GJ/JGWSPBIpFD37GaIBXrDd7rB3RGTUYxc92hdnzI1Xd/igJYV9nW9m5fUtZtXKpxk40SVCmr1RX1JaKvqpSBW2UJAjZUg4WCWFFlKUJ8Pr6SkM9Q+xNsSGBrKlyFYDXbWtH1tqZbM4QdMmzW6MacqMSNWODmZu37wQaXL2JuWjpDNPYOhAaSAozwPGGDpRTE23KADYPn1TC4rCJBiPKiS9BBsxJLxDFToPp7YyciJg/zHtoFlgEhkm3wSDzrimg0Y9moEAWiAoXgs9LkQJ2ljVwQJ78cvcvpgFC+laJScxkdCLkkQOmxfhrneh6OLfm1YRENhR0JdRwnkMVk/fxFU8ajQ9RBszsBYeU5CzVH/Pg9Ss/iq6CMqZ74UzXdcBpZNZN3iS/argNFVbTjbLk7kvoxBZE3BVgjIzXyohK/2/Nxcmk3v1jvLcUG9krEoxaByxGxjwUOc+OqUemGvJvGk46DGEaU5wdRHoURP7/7B3MIDqROze925j7jNp5Gf3ykGUSw4GxAv46y9Z77eVLolrG57GvGB8uO0l//9wwW85okvdszqQ6k6TmjCwSf/ZAlWIoe5FM2n5ZXY3/segJQ8+9//wSUNOCwEuDnGuiYbyv3ivUY/WnKukGBmxgEdEZUBP2fljsg1+poCq6nCiVRmBFHWxqKh3tRkP5HvZXQE8EWjg6PpAEQj1qvZ7DqZmVgeLle0rVNj5TwUI467xnSftkT6jkUDHu/7oASbhXOGE9R0dHPxpIMKbz1NujM80+pZFP1NsUEuyMESeR7FPZM+63HT6qhb4rSFaz5q5WeF2h5FAZdIU1HavPftKDWD9L0Ne57yKCRwdYtYFEmiorO6b5d0n7c/Wc85Z2RoqVPd1WtwsU3/cugYM83w68CbASDAGI8MxXo9LZG5M2XWwM9XRZVAlknj/ZPz6Xii970tNDk71Ren4+7yrKI/LkyHPj+KoCxY9RCpxTgkkEDLAFSauTEJnEN5xQqX81RtbYHtKb6vmQrgJYLU7MiGHDRE/KpIuzRpIOy4WfQZWQc2PhHaPiTgBDMTaQY/U35dmNsQWyQTAK6K9HjEzouO27K/+9eibPZuOuDwRQ3CNXhAzGie0SwAl2iKATQEjshqB0uooW4lIB/mfglmMCDJi4ikBAzlrlsHD5NPXk+Wwa3DGAKdppp/fM4nGpTu27rXErARrxc0Vb4wzr6xIwyio7Ym1dqjgbvKwoQ5pd0bQP9/rKvzMrTAqoBqwEUikpdFKs4I2vD9VW3VPo6grELLhloCAqf2ED0x5q1mz6d5ehBlVOo+97MA3xz/49bWYGkXw+iQfBnOxhVsT6kl6J33A/K/Rxvp97bVuHOrVtLUkE70GwrEovswPb2/SeSnYRRYEOHO0pA0FolfwBs9UAMgiiLU5hPQhXvQbutNkfsV+D1shf775S2fewR7mfadc/DBa6l97+GTEZV1lcQbFQiu2T51Tn3MhMzLMyyDPm7xThUVIdIKTUxpuadI9JWl298xnA1mvMUVTaAJeSRaH2kwC2lDQENZD7lUwt7oZjFgN7EoqLShc/k321bxuIVxJMMiDh85ntTdzRBCO4J9gcxXDB5FIVs5W2B7NuSBaIiWD/GEg1eyDthmKHri5XIFHizao5/db0Aca9AZDExgC8Y99Ynxzhgg6I4+9BFcKID/j+ZKewj/gIbDm/khKLz/QvhKf876kX4GSQu+aEMFu7suhisLFbft+2mTl/VmTl38Q2DNCYT1CFP4AyMUFKhRJC1kR+LUb3pD1WLEyiLhVk21XspiuEUHQTFDZjz2ADwDdK6p6By1mTDVL8NjBHXTFw9CgTGxvgDJAz4q7+exjK4Bkn8pz4TYB7fArFGHwMz+VilsEh/jv7wL0mjm2SHSbbGhG9xLxUmMzILrblL/6QymhH2bXDCSEqo431lX+REFIZrOBykhSG8EW3kkFnuLW1OLAqzR8Eza6rQTHuLxNCXwg3vYqiKQ6zN4tAnEvpOWAj1IDdj17G8Pq8IHnxlGkLbXJQobJoUMPUjByUE8fOWbo2wuoEwOqoOI+kcrkKMaBC5UM2EGyns5fk7yDagRqAY0aMUMxQSzV/2xUinp93dULspA9jk5QSAuFs8M+Kj+agRELDpvt5okIQ0uY8h/p3unutZkqy2WnJa43SiEMpak4kORzqRPlwKgRXDlZ9eG1oBwwS9DHWkIvtkQNWSrUDNnKlygFocbwrhoZ91fdFCV9JSaBYKtOrXO79yaoohlH0r/YOOQYuKJdMQZaSDBt1VywccPn7PTeH5+Z5uegkduZru3qWYzHw6ZlkO4H2ZXfAZ1AgQQUZp+g7VPUyjCvvz7qjFAjwQRLGs4KgJjWyP6GmukPwq33Ku8P8xHZRgPKzbEwMBCRIAnUMCoaNgh0Ma5SVUt7ZKo3umenscGIh1CgMlfouqDqqV8FiMAIdUmlxUEWMn5N9MqBVGVRZqh/hDSc22W/FGSMB0X2ttAIxZ85OzgpvUFAAE/i2nH+WiYz7EUwvM/LofbJtyTPWVtqDmgKKyTtAbUyqjHoqQg5ffWJtbTr/ibSmg8mRGxa0sTgAd977SpBsJcVUTWRvsCP+fn+dxXMaROnN/iXQXJLJDIRdifY7CLmvrdO7c9c0n5TKkGa3oh4GpdvzhPg+/k5UD7EdSJoMZhCED04InczR1O+xADw/9oR7zhkkSXOly5T8pFoTKOVcr8FOlK/lTGh0ENUW5kTRh6IEkj0mKTa6mc/D3mqsUD3U4KH62hxtw/5nQK1EB/ow/W9RP+bfcgRLKkZmRYvKulFOC7xgr9QTFk5fiUrQbBJ5FujVP47BCGnaSiGyquIHkBaJpChl6dCpBEsJloHFZnFoxmNUtan2ib4b1HOSlay8A5hwnlnjVMAliecMuPnfR9tUH54t++0GqmlZdWB/sHHsmSvSjFeqizm7IR4RIJtmXo0cZZW6oDLLFlZbEZJzRNCIr5O/0r11YIudGZzwGKjInr0B1kD6W/lQkjkxZwLdjiAp2SsaJxP2ER9k4baossuXeRZcAqWsG3fDyYTHSSDkQABPXxPnERviBIV3cgVbiH2vgbRMfNxLGgyFjGHFMvToqAQRnajbD7uSOMDGyZ6nBFvtn1z1U7UmEnyNyKo2JSvPpAAdzYTzzLFsfWHdklnQT82NPlfZNyrnu3frvXN+Kp+byX5WeA2AUaE1dTwVzR0QOwHnvGnOs3p0TRmXFL5oZtnPHPYfuw3TCNo769zV6VENqpyZESB7H74QP887SvRPiZpBX/YNO8x7UsUyAGpqJf7GCb1ti8bFiCZp1WoSkhxxhB9gPRM45Pt5Ht+VQayu2BMpl0YibRqdK5XJKDHQRJ9lq+4TNix9U1aNFavEu2CXpZpOG0i8oxMU27TsXZXdUp+XxZd4R96D9TMDg5FFrvz1g0Lp8zlKqmAO+F5+nsS6oq8/Y4H8HFdc/X6sBzYqhcGwsQJa0n/GXsm39vXKV3H76FtNRWAVHKrYiyFBYd3Rv474DJhgQ4cN1755tuJAQpgq/8R2xGDJxFMPv0CronPMZ2T/otk5OQPS42P+PCG0cFGntQCCap6xnQs3PerzFXgmxpuZQhmzqqChM2sGAmsH5dkV3WQlBnUyxucYNHYeYKVWJ9DQ3TOBzISP/UmRS8XhWW0m2YxxNOqBjj5IzpzTLyeKrIf6RI3jez3UamQVXOJVflk8s1WsmrHjxsUsaFOXE5RVweX/JSHUGL4Q++LMch95B93X/zgh9BzCjl3by5pVK0pH645SWTpLfU1lqaV/sLpOlUIpG+E8+JNFrIS9b4qcM3MCOF6G0q151cypIOFTT4GyaioMbZatTZQ5huiyWInOsCgsqitRRpCSizyAEDm7T8Q+EZJMDBJ1E4qRc2YG1b5NxfQl18EN1AXBl+TnsjE0U/c3HEclgqDCFCYPg5XEOZW0UOJjw4U8ROlZBkgSyE7mXOZ1RTCRUpKCrHhkdTMbXY0cGMU0KuF5dkqsI6nM98fpKRmMod46BOwXyHgg8aYrdpeq6g8bU1fOUm6ZyqFnQgoBEw0UVU0HAYh3ZM+c0B2hODZAGTyS+BDgYGCpHqsKFwZPdDM1cTugTbpiIin8nRFgfp5Vn5KgoEscY0eMMJFYO9l3lcrGS1UkBVLQXfgeJ0eJkcjhD0L0hLLHxc1E1dVWr1M2/w4GVdhDVzupTlFJqXV/XvDYsxfmzwOorPwmikTSoepzoHxI0OOoVIFo71AApWBHs9JMLRDiC7La0eHqssAEr7F4+FF1dHLzvyl7sya7suw48wIBIDDkzKrig8z0/39Mv7TJ1JIoNim12KRYVTkgE3NgaPvc/Tv3AG1qZkcZCsiIuPees8/ea/Dly1fns7ViJD2pe9RqMvspZzWJ8oPSaS7w2TsPjS9RblE6QZXuwwWboRYW8IHuENryvUv7HL4a1SiCCZWvdn6eyGEpo7cJoLieUCRD52rPcipImdtXeo/PoFRoEoAGlZwDPpe1ChXxXivAVgCyr0LteJK1snfImYoEEggxvPiNhLD9IjHY9G0SxEIJgcEQ6gc2BFR7cxNTGSH46q6t4EGp2h0HQLLThDBiPJst9+r1m1Rkg4yTWE+wB9t5rpY1MSVJLXDQJLpN9tnfBMmyGajujaoD8kgCazLI/eeeQoUtvfrTp3u5vwhVjdaSpGlU/wAzDFp+W0Qf+38G29wrsdXrbeVZiXrbs0ZAhLPCliU5porzcGs85oggU6l/+IExI6xCDFyUOl12Q4NYA3MDRivGgik8Uxkf/E4SyTetSB9o82xEfMAEzlyvzKdl/tsqm6w3n0lSX9Gw21T0ub/axFLbU2lKctL9yPnCRslUEDRi/6eyucS1fZ19/8zAGuWJc8Ue4ndbGWr/K0FTqkYIfvz6a0BJ1tyzyedFmXZ9K9x/QKb08JV103NecKzPqT2FqRaOwlT73ypCqxNdq7A6ULId2MX9swdSRVg/mQyAnBuuA7AhSqLMUUVEp0Jh2VNZ7/bsyXzR7/Vcfmi/HoneXdsb2od0f5TUgjrXfVBxq+6x0emIC5zluWTIhF4RLZ4Zf/DxsT3QKdNPVZZGhErwK6valJCgQE/ruNh17t1eZ853fSVtFte4huAYmnT9x6fDpqfasOoYv8++53MTxEasqyC37IrQalmk3P/Vgx1MorFqeB+BbH2grCL2S0AzWlyWQH3Zj9Skmyp899W5uiXYZx914oH1oKW94y3D1JsQxt/v7DmO6UhKlpsIJgkkZ57o5mtyhyoGsz6ZoXn/fjQV8EvxgQvUrTDyfInh7A1UeK12C/pfK1VNVtvH5bVFcGsqnwKw7GnWR1DPecAWAbpfeK4TuAkd+Tb99gWf8W+76/lfzkCLAvadcadlefHF/u+YhFLH2W1QfHkXWn9S4SYRT1xVgRfsSAT9xvaxckuMhj3ELxZEOkc+rG8B+Va+riB2fPV64liAikau8hYWTVlRZQMAnsgMqF2s+mlBoJ5LWBzdtKV8tr/3DNaHBXSoi8uEq2opv4uNLTOlABB7GWAiDD578vbeJNwA8E0I+xr7XlUYz6pLnZ0fUJuglcYq8x6Mr7RkAUqV+spSJq6cICExB/spvust49MQn3wa1XTGebAn42eYh5g+fYFU6dVlTLDOCh01XnuTYoV74vclhPc+XD68/PXyz//0j5cXz3+83L397fLslrlRzy5PHj3LPMJPBMog+/c+hS6awOwe1SAqJB1CTzIYZ0D/3eXm8vF96St3bPTb2wRXJAdBXO29OfXhsCA8PBJBN7QGH6fHzz4P6Bow+ToWV2oYr28JtdW00iWbYHCo2/OwPqUdDowyDlRjHUeRp7fZSykPT9lpg6ujLrlG5TRMz1nVMZTHLyppQkTiG6SMuSA5PA3GOMA4F5Pg9K5d6ONp0srKsoljmDcI3ermlbfeBMsvy8YidqBKXYeizE2Eodm0oiOdy+oMRjHXNONewYpuwmzoCJeYvLVSl2QoQXiDWDYzRpXrQoGLL40+lQ8Oh2MYgsam/xMq7npmRn/tHKDOqbRpn0CTZ2s/U1CnJSOlrJwotFQ7Q6ltL1n6RbbnpAFgMDPD7xD8qfHhsJfSULog9y5Vyb4VVccwIOzzJJtURRAFOl5TpCrVliV//DcGuVRkEpT2f1rxljLdgI3k8LZ9Ee+YwwO3/eUBaBiQtTG71SneKzPm0mNVJDoJg4JLCyxwDBj/ghm9viu1q/sYw8VnZAD0VEEzryf7d4pleybuvQTSD+4H2YwS7VTP4miWwCeA375SXbSDXaHINCGP2tmTBtoRBVkVuc+4Cac0G5MXQY6i+A3ApcpFcOVhK7ydIVdEnXMMdYrPgZZD8MDrWtmu4+UeAogkgGyQ137qKoJ9/tVq+5lGkgrhAidEmkJR+dQeMtBB+g2tLqby+OyrA9jCoQMSQKnkw9qL0/lJVkHTEzdxEoCAVkkfV0wk1LPKjhfBbVVBqh//7tyiZ0fCroobzqkIbpXwsLP8Xmm3nTsYO7aeMgAKVCUJHqgeeu5hQrD+VJ9LLyydmHsj4MTulaLbfp8EtNDinj0tvY/eyz3/0AOn2mkPs/QjgsKqEkJ5LluC58szjSrkwBJ+znmJxPgUgvU97qkEXJv1lec8hx7atj1j68lJRZP1plLz5m2utz1RTy73AG0+FmALg+K3Fznr+NEqNkLrZo4gPVHtU2IvAlZyX+e+z1RdDWAQZhvl2DNRCuGDAUR3G/fUXmj2SwERhB8KCmC3SCrTfzVBp4iFrUcLH9FzCAVYCf+uJ1hh/W4TEXsu7cEsut5qWgRkJpUv/T5shUEbteuIMLVSXVtYRV9Ukfl51hMGQPzXh/hEnilBPb+HGBEsh8yQW3XcZ9p+NvwOcUuBVVkQAqClcV8FLrqWnZXH+7eyWBXIo/x7HPwFgAv6uTHFQ3g2nU/WZJ975FrZ9+wHzgO2kX3Bfv/jH/9QH/m+6r38bevBkZiHJVCAkHXA97Iu2PDSnn851hGwkWdU/9RAG0BSVcdS+VvZqqJj2RJhIE3hssDLkpHpOxB08578HmvomWi8MXrgibbYan+vA1occVeZFBVos39T5dRrElA6Hl8ywFKNnPiSQEUYRKcEHTuAknv77iruFCrdWh24nl5n4xv7SVlLWA2NTSoqwlpnlMZ60JLEEAdN+bO+t+q7+OmAIaMZsmf4Yn0Dsi8pxGZjq9kLvH8SUwoBYWZcwRvtHrHVWSWb++J7iW8GoLNHiaexVVQIM4twVPbGoPSwVin63E4Rcb+NvOGcqMB6Tsbc8/EfS8b8OTEMC8IzsHJbEaFW0Prc2wKUOHlA0yGIxRlhjvHG/3RP3YRKCVjEZ5p7uJfTaxeAsPEn5zXaEx9Q5K7ad6j36ZPHv30V/5Lq4AA2VWyJMa3sysJiXY1DmvRf/1tbwPdlyxXDKmiY1qzRUz0XshMsXhk789wRLyPeQFk/uihv3/ZMP2bGO8rk10Q9wN3j2+6ZgIvNbVhv1uQqlPbgd1YISQhf/ZaxEy9//evl7s1vl2ePoVI9uzx+9DSVwpuHjy7vPtxd3qJ+BG3i04fLW1CXB6Vb0B/DnD4M/qr+530AACAASURBVIP7BPlVGn0X1OT95dHt42Tr0kITtE9dyGDAw01gZ0JoMMyBDHVkDy4Ob9xuD5iBjQjNtf+ulag0E28wuAGyaGHnPL0r0rm5XBGzmHhIUBCM5ynaE1mSupEf7eeIP/B+5cW31ypyu7eVVrayx7W3vFvFUTZsUMdVFHi7GnrGdbztjJU1kEqFatVrCPacVNCnHQzlbfdLM9hSbooUVawA5Oiq+oQh47MjCT3Ezj4K0TJpRy4Ln2n1xsAg1Bn6spgj87wzX4oo1djhbKz6lILYAKjvLUWsiRrvT7CqETAh7EEt1dX+mFYJSvVtj5tKlq02BFFBvSqO7+O1N3RjP1KdmxCA5X32hJRIrke0yUOOoWPdknSlob6VNudEEjQT0PEsIqgR4ZOP7aXcwHubmrvmTcQSRL1lllCVGZ0DyOfKfW+w1j3KeWRNQjMbSFGaQQO/JHzpqWkvmOvBeZODfhjCUU47wLd02iD76dt5eChY8TmtzNFb0f6PUNLWw9dgrIaa6+T3DWjevu1sI5wow1+hSxCkOKfRgCLKeowAmdhTqvirWp/7uwzSqYa1vxMxoI5MsQLP8yUwt+k69KShlzgeG+vdA6qdEmAFMPmEaEGHubPOPJ805K83KT0TE4UymAi6vCrStXJ1FbawMq7T7j4qm6AU7Y5JYK1INgKAIUk9mhW/Kz204kelw3AurEDFblF9BBCZ6l966+y9CYBWR2Zli/vERjXhm5DO5VMAKgKYBurM7+ooCPceTk3124IItTFeS6rYQUsdDdC+PPZNApn0qlfW3J61JEBfdaZtKuQkXKxRaOy1GRVN6fnli3VnT3E9JAFSWqVNB/yIKFUHaIs+x9linybgEnpc6OlFd0NtOoF+2rwOZr49wASVM2vvm2Clz2/+kdddq1dQMts/Ftt9qvoahOvzen+1M6lEcUbxx4CMkTq/Vu0I9Lt3ikaDzHPPCbaSBLRim8qzFcIlAry/gh8Rl1oSYLBfelor07X/dwu8mFcI0+CqplfwoKp8rXy3B42vVFFmpw7QcYCQfWZWewIurCe7PYjsnWslgP3D/jRIr29vtS5VdNVX5/9knQiyVtkRJfRWngJ+PK2KY/uPC7p4HmThlFpdxP7KquH8tZcR3yeDwWqU9Hyp6QEnXryIjYZG2WpZ11eWS6iMzoJexVw2VJLX6Rvk/GzMToVW6hMIHhuMn5RiV+FlzQqut0JTFk/9NvFaKIowHuhXJAFH3Xn9wJHsD628iVXaWdYbHKBmwDmgVAHMKTzCLppIWXyDFPWB+M4/5UyENo//smcckCVxUG1TK/DX2EZAKb5jPaadU9m+SMHwXC/xR9o63qd4gY+r/26fLGcK0IEkQ/tbYKXgSscvvDyoy6wl9xrlyiXKJhtcF0kZ95oklYHpYYsYC7bSek6wOZ+NE1vNxl55hgrSd6ZsbNV7ijGPYmNlEnHe2X8Cd7gr1rGtPmVi9SxdY9fEnOlnLpOpox7q21mngnZN8FjDFDtoXRnjgDMlGON7sea1Q1Dq207VOKr+p/unVXjjTNbWfWXVUvaLsZ7xNvs/Ped37y8//3Id0WTv/MFwWH+QtHIreNij9OQ/eBifEabUKv2yPnh2iWXGDjDWYl+VFt/RVPqu2KsxhRT1wacnfp3oEt8nIeS+ktAuiQcQjN2PCmnZIGHN3FZzgb56Ci7SUNkHFS2k3amAzP93hTAID4f+/eXu5a9JCN8wh/Dj28uThxs7cXObhPABAc/7d5e3PKSHN5f3H99fXsJ5Tb9BEbKICjxDkr6DseknjCRtnEMTQowHPQVZqC2WdCA3KYfvM2RzaKBBpAZRo+GA4zyM/TmSpBmp0hMs5da4J8hCSWniJ87ACWWCigrzyeJYezDieAmmhmYHUVllQPTABM85V+HfZ44SCmEoB94WYZw0ejZ7hpkXkQoVZdWZHpLr99kEEVjJgEpQ8gVRhzokj6MG2Gb7bqKHSXTD0X73LgpJuY4EWaW7NeAcNWdOs6pWL9vfsfWLwVmPUJzkwzV1q4J6796UPFtla19V1S3Z8Cndb6RGnUupxE14QNKvVBirKuUstdeuvRkrj0cefd1I6W3p/esYOAAKLEjda98nFNSKMPC7uR6oBChA3nY+HMleZKOTNFCBhHLJjECS0Y5ssDJRSlOr0ekRGoqfPbHZYNBkeA+eQ2hg6y2TpqrqYWg6SmnvfhKcjSL641//GgOUBGC0rbwvVLJXrz6jI3AvrDv712tFLTiBxFTRWNMG8EUt67xK573STosSp3qJo0Tc5tffjqA/hmxUWytcrG+rHhVM6Iyl0hoNVJpgdt9FEGbqfn0GXwUEYU+kX3Q9P9x30Ee/LCmE/lO0uwlv+41atdrMq9FW7euJQiUjP9hPQ/IJvljf9DCtmT0CRTcPOvbkU4eHl775cRWKKtlxDxH9wSlu5lDplFX0xak0EZpi8qUOVbtXsY3+rEE9yCYVgfaWtBrCZzGrqZVeK5Lp3xx4Ugd0dygL01OMExFIKMWtQ5tN1ljGzPNbxVBaXMGpDm7GYcbBQwGaIAnXAl1RRLs/b3VHR95e3PU4n/q6ZS3wrDg7VuCtikGdCgV6M7RCz93YEhx9hALWF1jHXXupPdcZR2jrU5NX1j80tfXkZGEn4pEkbyBV7PiEf5IoriLdMR9XIa7MiztVQEw+IzowpdzY2PXzHn27UcTLhx9/JzBFjXMsi1bGGrwneNosq0jjjwqpOETk0hc4kTCzn5O8OxpiZw170OS2dO6cFYcrP2Aub6m27VWpUEYEYzKzt0FkQI3Rh6vCOwrXKGdQlAoKPQj1CsCA379WNjobDztLdZx/YzMFyRIcjYFiu0OqSKv8CURFMXjnpTa/QXQ0AAChVx1NYJeEu3Y7VcHZXxN+WTdN+Cu+g53JfU4x2+HUntOIqWxodD5j/6dP4xk0ISxlR38WAH0JEwk418655rM5R/oEbEZbLCoIwt7BLvJg+Jl9kwWnSg8UWDj+7s0fFeBUVhhmv/5uwfPMhVt1F6ZXacMFUHkvGQBJbIiPBkyzL6jKMuLA/v32LZcJ0wSrQIS2Wbt6xD1SAPfMWS/OehKIJZKpACsGt/5MQRHVGQ3KBbn4bGxdKirzcwGS1//XPv+eX85CNAcOqnTvAQovr3EWoGAmoC4JIb+DXcT2sF8SO+Bv6Tnf2p+ffdsqSi9m73CtDHfnGgF7jwLCqknX57K2mlUVeaDY5ABs6dOk0gjzrdodPFcrc0l8JopTH171yzMQ/PZtY2IB+MROA8q5fpM4RW3i12c3BcRCF157SAG2VuAFdgpaydprrK5NYe0UYBzN8NjPUlItAnQ9AWs4Lz0j9m0K5PHeVkC5lwp91Q8d/vdU3Lkmo9dWpf5+qeSsBa0cpWkDRDRejD1d8hobNCEXchrW6P37+iz8VBT3A0K0ei5FtNXwJW8UFO7eXZ7/8nzFBOYQtiAQ5khEiioqxdpZCW38AShbtom5UllQsNtKff1fJ4QHrbA9hK/XQ3h5//ry7MnN5eYTL2bz3qSH8Iag8+P7yx2oy+3D9Aa+eP2yGXT6pkCBHl+++ZqgCcSCDdqmdHqruBkoo62a9WboIaoaUWX02dA9fB2/QHZ8RQWv0tJFRargFtSO3qnPFPBU3qsxt9etKEsRNhuAewCqZsQ18Ucee9DfGSLpExFTiVokvTcT9yA4pIdoamugYRkBcfT4FH2N8uMku7lvGr/bx1T0X9TYpt0gmKv4sSE6/LeCEUdFYMYaym6uMQaqiSX3gsoSQVsSnAm8UOlA/IL3xtHYH9V+kqsyZ6tZL2HMNm6KMyHJwHlBtbmbAbhW9XgeCqE4KLjJ1JP1BRRBjohKUPaijUExppJZqfG+d0RaNjjaCiqHXUoYhsRKmlx81eXy/fHqM8cmh/IqBFDaXKmg9uNUabNzelT94r7leqdPbWgk6ysC2kpVqXKRSt4A11YTGoxIwi8gpZgOAVZnH5WeOcGVzL1BWaqJDQee+67ARY1de1Sgdj+JgzFg5jMT6CwZp5KEY+N7OIOgWowk2CDsKp62IqGB4f2ratkZPU1EmjBkXtvLVq5ETyNnPx48gWiojASEG0zLvcQoZdwIaqLX2Wat6HRoLHuG9cCxNYFsdccGbn3sleZzOtM84yVDWZcnGmsSHyhtH2OQPd8Y+KjphWpeWpNiB0G9k5C22tkhsd/mmpy3pRJfULrM+pEySQLZvsX0AX76lASa9yLhpI8SUAbE9tVLALIXRXIPmzLjTyUhCTE9GB1yW5ocFdJSUwwyu8c8pz2rPMP2y0wMKv0HBQPYj5wJ9vgVgaykdxwOgk7QFQ+lwWfXPuLQIhkTsBlxq4YUkceeFt3tjFWUFFupqWOq5DoBGj8jYej5BazrGWWvSHeVZlv7szFBVAGooE3NlnWztyMV4Tddl7IGWpEkaCqxt6CRFPn2s3X4fOwbI3JONEXWgkpKBHtWzWygUBZD1egIMttK4B+rxlb3FedqX1b3teyUPqtW79MeMKp3K8Lta+Z9A+qsSn8IB6xXBVsk8s0eSc/n1t/gnM+Tthj0fvekjYoPjTJngwi+bwCYMxKVz/qx9FPvGXLdngHeP/1gSWY+BUzsKCUYOCS1rdpyvVLDHcGQBZhqcn3fGA4D33hGfG4UIJfYpx3kkPWvbW8v3fvYYD63SUFB3sw/nvoizz2CGKPnAwKl/SSiSh0HoBQ9Z177HlbGlHBjU2BCTKmwQjcfc84zogeAOmW9mv8CqhVyKbDapDLPfgPkM+NsCVTBgMYmrP0f/vDHrBF+QGXm9i9fky5tWfZ9wN5SpnOGolBbNhTPgmdZ31MwLUD+qgmdf6c6adetlM4GpgS2rDfPm/tOwG8/84R8DoAeaub2loIqrBnPL71+S9rdu8RtpWcWNCw7rP2RSShJItd6Et9ETALVduCn7BN6UNkvJHvYK+7BM0kclIB+rIraM66zdrSPTcX1ntHSWAnmGVf08vgdnwH7xuSi+6S2uAwXBYwUQCyoTI9oW0AaGxOPCb42uB8otuHlBWUeHuNsPIfY9KibrzLH97G3+AueTZgGAQ2u/iH987MtUb1fVdfzbNK6FTn+4r5sybFXNoWDVKw7Ry9jpMZK4AyyR1kH9gtfJp9lk7R9KzMQF4e0KngVEdPOhNp98yCFJZg8ObP37qXgZEsCCTLrRPzBF2vRav56L/dvwbz40WPuZf3E2Z6r4I5NYD19tk1qyyKIaF9Uf1+PXVPfw3rYq83nGKOcE+WzjeY9w8wDbP3u+9wj92oxpon1rnG03rb5tDKsDw+7KsJjHQPC2f4dCeH7y+XDu8wh/Pu/+49RGf3m2aPL00c0wd9eLh/uZ+zEDQghlMtPHy8Pn9BTeLm8Zs4MD4+S6l0D38ePn10ePQCtrqgMwRCHh4Qx0vlr/mQROaQkRR7w46ZSTevcKpM0KSVuEB4sC6uTa9XDKkfRlyY0Dg+1MlLjrZqfQYLyrGyEBBgz2DnME6mIJO2a8FtuduZKewe5liiCTuabIC4GboIYOjvWLIHRZoDxWkUFQJr4vSKe8tuvoydCfTzUTT9XHHUDly7UpvU//vFP6T2RIsUmwfikuV8hhSANTQbYZ1ICGuA3QIlAw3oXREUSsG99uJ+s24I+0WCvowOnS30pvaBOECMmzctkF6eSoHuKXdAPQEYVPTkjzfystMgaXH5HlM/kTbTrGDY+tNweRRQGRYxjGLiHOZ6IbKTP4KrIGYeicAJVsMelYHBfIoB5fkP/M0MpdGXn7HE2HOraPSyFzsS4aPEoGyBRk6A+OzSDyqBxc+ih8k55tuM9Slvjj5TDBhtKrHPvRfk1OLkWepiYnTeKXINk9kyNHM81n48xf1zKWdQiV/U/KqDjshc9q7JqjPLmA5rQaKhzzlVhi5BSVVsbFPecna+V159fm8/PflYQo0OIS6npWBaqN7xn0N0g60saRmUMULI+yDiGqTnitPhSRr97uT2DrFn73Sq4UMS41801m0SajPIMCjqgflelNNYxglVhREylebT6Nqd3D6YqBc14lJH2MH0p72BVgF4MesKu8uZxZh+HhJ5YFakyhHJYKnHYDRvTgO3WSdqnZyDCnq8YFaqvT9Zv/OlQ3uPcm8AYHB1VgiOIXAS2AEwl4O7xggupRNt7MxosDlAaPckuiT+BGr+v0mec/vaV7xdbgijEKODahlQlDooSvX4Fd6wcOYszCfjGAh29N0PErfKomsvv8p4N7q/jbhKkrVen96esf6s9M5BXLYdQwUv9ke6Y1w1cIUlPj/Tk7BugNyhNX8vaEUJ5ZNeHbl7Kl0Eyr8n9r2ePeWXaBUEGEfOzLUpQt9EiVUNsVVTATAVSbb+92KXHtTdLQSyTIC78SG7HnmmFuMCq/flVwa0AmqNW2L8NcJlXWmpjbOuSHcEC9pRrXbbM1Q42Qa6AmRXM+MzZrwKC0LVr/9gHxDMEyvT+KcEPi0p6m1W8Jg2rEpez2WSGXvJTZdP9WIZBgTnOGbajoFgplzxR7v/YN0v+TEQjBDSQBFvhLL6ck4n5NHlTrISqZQV5IvaXKnf7A93LsUfrU8rolezDJk0FLNuz7zP3HKQSZf/gKlEqBrfHtuwFAcEkRVM7N9ktPbmUdt6P3ymFfAraq0wWLHp0AGvxu2s3yD4nzuMMhW/dxAFwkrcXVExv4EnV233U2YsNzrHFTdR2fhaP8r3MwJv4mIkW8S3nh2DfNW1Vp+ql3pdVNxPrnu/GaOwF3l8hmZzpjappAtpRX/RuY+cSHw749P1bxSqF3rFHnKUAx199dbSAhKa52DiA/GjIjTVKj4xQWeYmwhL7LWdN9oHK+Z5tFd25RnUqbEkQHHBv5sw5/3Y+Cv/eFo2yIAritB2Ez6qN7FiqgF/Gc1RG127G70XjhHO8hAofwn5h3+AfSPRsGSFexJdRHRdkxGYIfCLew36CulmQrboCfFm4KPhtdW9J3M2DnDFiBIFMro31/+7b7zLLl0Q5tnQA7VnFX2aVgDGxIvdD5T42bTF31vV/qTJ6xA9NCH/58c+X//C//2/pH/z6yYPLD999dfn66beXTx9wHA+aELJ4nz5cHj97mlmE9AdebqowhOOg7EzlAdrod99+f1BJEZzwAaU8GuGGIiyUyXFWLFIOxuYxIZf9w/c/NIBcT4vwRAdpVlQiqO4a4+s8NjQc6eoXCAf8Vge5hZTGxucFNdihieHdRnCgayhEM2yiikd/CeqMkw0+YjECw1HlMkB8QhdsZpAgHU6TxJbToa0RFILSQUmkcmDgY1JYpKUBbpO29ro0uG5S1UTCuUxFyloh/ONog71f7iPJ88YTxNBMghhDoGiANE5HLWTY++isOAqDUzc4G/bYrAt+uGeGSPPn3/27fxcEJ0nTVOocMNskTCXMp3kO3RcVi0DqnepMKQIVqbFy3ADbhFDV1dPB2fw0B9u2x6B9JPnCQaypm9/RGInAiLL6+gYaRb9BhKqc+dW1kr0qpHQlE5YOsr0OuLak38PcxF/KxjVpftcZPO/vRhEtDcPQOajVKGFVkH14BDz5/lD2jCR4t0Aqzr8KWUWueh4XkxTU2D4Lep0k6sMxc1N03IQvnzHKaKlLvT77blrJaTN5BhdP5p69dB1H0oogPw/da1U+bAXrKCW8tNPTIFf58XNyfK6OO07zC2EDghbECzScIs8mdvZ5ifCSAILSEeR1IPB6x5I0NGmW/t6kvPuqSmBVlAw9aCISnPcIlKzigzNjH/NabVj7Kt4l6avS5TXoqQR3A9aMyQjCL7tA67hHsNnYrgd2EdtkYAE4cfSwTiUY2hc/hz1wpaMXYSydrFU6k6iOE2lludXd91G0I6jDllBlfP3qzSEOYa8ba5PAYEnnNRlphceAEydpYi7YxM8rALQ5mKNPt5/s0QQ/OoPORKnKh+sNXH8g1w5joiN9nOt4VQPy/PtaAbGc66DgABQVMumct9qwoLtvKtiSeaMZG8Jsw42MmCiTgb60XfcA1yPlyyCG/cnPsTPsYfxahpyvhxMbyB/2YmZWxU7fpK9EWqUU6PiJKXxjv9ij2VcnmqUzdll7gCSrQdyboB0+stTLKmryxetM8AThGoS2JSFnZJTuKp6W7RJxhsxv7QxKKxaCjDJECva0cqSd6X6uhH4SwszVLBW79NtWhhP0TnWa50WVPhV5xFgIFvWLS6KD2Edx+dTb2QMQe5hZduuVhTGjgjiiSxndkLUtuKuSc2xnlAYLJAUItlf+wYNcA1XCa/D/Ic8QSmEUZKlwTdSINb0ds8gePPxEWTfde4rDsI84SxHhWBVHO56l3JDsQ1l7vZXsHdaR2E62TmxmWE5VbxfA1N8kBoB5s4TIBAA7Z0KY8zYBl4ABE1jiPQOinRJCg2DjHs90Ep8piQrsGfMQRwWwjxJ55xInQL/P2BtYI1VybC/jh0Nw7dnTJ0nQEMHiUWOriUFbyfwYtUeq1Otyy94BKONa0n6ws13G1+2E9AADWzFvte5xlHO//+GHPNN//dd/PRgapYh37bh2nnHixqm7Z9bf2nqsNOvzBEUTE6ca26ScpPaHH/4mMVXXp5oJ1ahopa2Cfm8PQaokmxs9cm4F4FmwJqxlvv+qVG/WQ5/K2mcOJrZ7FVFtgYyqsNsGtggqWaBoz7jK8VPxnQ4C55kiUhVLG7Nw38YrgowCV94HD9MCTKt3jbX4TFlNAkGw+zhz2NqeubaycO9hjzyB6faowpP4vNiXVju///6HPD8YP2nz2Eg8/k6bytpFated9dueT+aM/vQT+hDV1KDQker2119H4I795VnQV5CbZOzVRg2lkDMhHew61P3OiqxNTXTybyeE7SF89cuPl//yn/7D5dVvP17uf3x3+RsSwmffXj59vHd5cB+U5fbyDsooPUYcAg70pw8ZVv/w4W34tW/egCi3p/DRg/Y/yPUNz3djByLRu82O+hUZNZtVpDeUyPU/iRKcqTNuMA9BDOvQSQPwJnxQvkp540skKbzxcdx1MCyy86RozCxdqhW/NL7nIbb5XSqOSUzU1qiYnoZ189++p/faKkU3s/2HVlTSdJum9Zade9CvVcI2JaPm2oOrAQ7ytxJ6EGaaXyeiwbVSWeM6Mk5gz4D3jhw84jab81WFxlIlkwBsYDUHlDXgtVCneHYmM3w2a0Zg+ue//Lmo2vpG0jNwD6nj55dffv758v0P3x99EmxsnkXWclUa7kFVNESLeJ1VKNa/ilAz7gm6UGOsbHzX0z6Ra3XV3pYr0tTel6jVRRAGmk2piSZ8OuOKhbQq4s8+oy9PwhpqEHS4JvaU6FvhstIYqsANn/sxaxs07ZjhVKEj9/M5yfaaAUsIfhWaka7MOqeK+K4znPgMKZ1cs3RXZ3SK+vMzZhTGEWuojupFK7f22DUYb/AVetkcnhWDSpYDTiAoUSQsxop+46ndFUEsfZVRJUX7Gkgz4wi7wPd0CBlTMQRPA2j/Qitio0ScFE29lzqGUota1V01Lyq0zJW7C3U24yGShJF0SRlvz4SAgAGsyPPV+HdWZfucbyMEYABeurUzTps8xQhvKG2cdCTQ20eafovJ3fd6KtCThGK0Tu6tSHVnaWHTsAtcD86R73MtTeyvFTSSplbIW+3svqsdaIW96DbnyvmeoTmzf1e5N2hU5t/+5CZL7VERSTe55RnwLAsadcYdez97lTmdm8+lDbR6wJmUEWEFgX1h1ZmNElR5cy5FfYuAbsA9SYFCGpttW2n0JrUBjyKGcFUJNMA04BSE82972T6m+v3+UEDMGmQdJrEOmLRKQgLbDLB/mNaBVqWh7LX6ksCP+VMPigwTgDYRrqR4KxadF8pz5hoduh6GzSr02A1ppedkSrtZutlJrn0UfOn2PZPtLxr37QAcrTDgHw7mx3pqWRsrDAq1ESAR5KUPdVRd7jUU4O0157px/ezdAGEn4QaqyyZvKusFKJmiqT7b8171PuXw6yuTtKZSUuA0iSGg1tQH7U+ymlCxuYKiAnKsmWdUeqNjFuIf4i9qPxsjkDg1UTyD1DJ9smdXnVtO2arRqp0VKulojEjtjz3S/ua2CwhaxW6g5vrwJkE76wPgF8CaIHO+tcAFFbDOyCOpay/6g2P8EK8pmFEb0f6v/o7+WXqbFSmBEtfhS2aCvjQ+YlVZ7kc/H3s/4bNUZlY9P86boyjeVQFdkKWgbVW7S0MswyksqwTfre5xvY4riwAhoGkYMIBaFCsqcOTz5W9pw9it6Duk5aGDztOrm75D/Hep4wEMt+8SXz14EIGvqL9ulibXAzjGurHOVoXC8IDCS2//2zeXX37+ZRX5AibEWuzN+vbGm+5pNQMaL9CjibBbfWvPdOn2ASVXVcVXAahzQ4x/iU9PP3rbP6wOAiTht7UnocZu+HurYO0FFKxLgg2zZiKCVi65L/ZlRkhtzIKAS2jtjx6l5zxVvLXAVPG4c5R5fdZqMS7rSZIZAACmzcuXuVcrs1yTBRaLLo6E4/sVJruXBJVeeu/ThNfkVoA76zY6ZpJBPutgCpTSLl2We2R/xMcBpD57lucfGzA1WnU6uF/BzvZnt2rJPUUcabTwCtGV9dQz1DhPv2EFmP/22sOkiEp5r8PzZbyWa+IZ/u4ewnsfLu9+++Xyf/7X/+Py8vmPl0/vX1++/frx5dljBgg/uDy8eXR5GFGZ90kKH1IWZl4UxuMWgQ7mzZVWk3ETH9oAy+u4+crANvNFYCb0uim9vXjxaw41hzmbiUx6aKIJnOi5mb6DYfl5GrdXXcwg0C2myZdjIlg8B1GngXUiEg4DNSvn83/864/J8j0AGB8fQIVZSktLv9mTiuXw3jh/g+jI2Y9OWBXJNwdieZR4MiuqlB8MUYM/nHiR6qCTMzwiyqxVOdMbarqRCKIG3FdnUXUTqU6FAWkvGoIUnWH2448/5d+sBwkbKnwkNjxH8TGM+AAAIABJREFUPk+Ka3o2kC7HIK5ipIGA+oDD//Nf/rLZS1VTrcre4yT7VA/zHqOTcm8J9pSi3pwtHH8qvKgoRXp/g1pBTRD/WXCdCvNJnIXAO8H4Ki0RDlg/G/tDWX4MnrO2Up6/z8gNBvJadb1KkEP5Cd1gwjNcK8/QkRQ8m+xXhGaePEm1q/2wDUr4/Qza3uBz7jn0hgW25yRVOfUkX1N1SyV7zfDsDWlgPmf+Lur9NtQA9pBUYBFLgrSoh62C3gS31CRBEnoIWpnbEOy3bwNKCJoISlhd9roNnliH9x82G2iIZOgWEwBxJpU9kgk9N4Q39J71UpH0cG04tDjNDaPnd/msrD+y5Bk0//hy96EGTofJ+nZweSseXcv2ZLG+3CfvwX600fr6DKp4qlS4IlAN4korifLgCeHveIAKAURWfH0uRcwLdGB7TPKbsHXPc35D4R3Nxt+xQtrzdx0hIVjCmbAvir+pcLFOJoVFjxvMxvnumnQMra5d+ywDiCyo1NF7bpKEjA4lwmhvR0CMBCTQYztOpMp6Hawr1coqeYIbZLInIy7wx/v73r2ugg4ErgRGGai81gDpvvxMxb6yFvq+DXRKc8OemWiy1nH2nz6FfZFAKPajTAPntSYxOXp9AwNVnTgKnn1uvGcV3BrAR5k5Sofbh+kLXtK3ZItAkbUiaMu7fvoUu5GA9sFNgFT2EMFeFGlXwWSv8HkRExlVOPs1Y06qUJrEaNUydjuof5UxGwh7BtoOUdYEPknU3yTFwCOBzyjOsRGbKWsVK0nHRHz0zUmCADjWQ2Y/v4GLz8EqoyIY7OUwMiZgJmKf8/PxQ9aFPRGqOiq+iOvYQ7rkwFl/VYocsBZAo9Xhs3hDKgARZBBk/X8LsFhRs0LFGhwVqTAb2t8dteq1ddBg33tdT/juifOUvT2BK21NwNjYgCaEBcJaWe5ctvrsAHfOEwzoCx20KuuA7qkGrH8e8K0tC6sQnoSRPPMmS/gRZvGxI3hmVhMjEjU17rbFMIOuCVZGwDysIqyJ2+gCA3GuaxkQIK8pzlB174EntlGEFqn96Ngr/WyB8NJM9XX6Es8478kZ4jpJdGPfGMUTcbi7tBulp32tIIK87Hf2Jxcmw8zXlup6FaQ7jyXpESsIx3tZ4SRuyBic6Ca8LKjwsCNeuGaSEdsGtMn6Xe6BeILXRTk7A9enJM04tA2hTxzI/9Z/WeCgNjxsL4D0pwiKQEOcSFTOefuI2/P7KFRRxk7wXEyySByIFbHd+CO1JRxF5NgOAdpsygDkZVmx/7g2Xm/Cq38mdqkgYkESW2pYO0Z/8Az4HvEm8Xuo/ySEz54dsUNi9hNjic9WdZw179pcksjyN7EQ65LYa6+jEsv+o1pGMsmzSR/+Psv92qS7RaOczzHi+HfjwIoF2l/LQnIvnRlZnx7mzPKPI15/+eKo+sf+Tg9DMJD9VxZiwfJUh+15HCAvIKhKt7GaiWKViJmvWdaQomS8T+z0+sFTzf1dFcJ7Hy5vf/v58g//9T9d7t68uDx9dO/y6OZTK4M3t/kDZfTV3dvLm7t3lxucFzfPPJso5t3P3Cz+fvrkWRCst69BRbqAoTs+7lwrglT6PKy2kJhUcOKuc8TiLK8jBzTIOlONBX+HfnW/krsNjK7jCLoxlOuv8dXYtofqOqA8NAcapTcHiYPqBi6afm2mxqFZYWIDEGhCP+l8q5brW/VoyV6UvYFx/zvKqxvpQJBClYlkS0RIRx6jN8TBQM4AOKjInHf4zwgBTGkw3z85KHseeE0a/Fdh++nnn2NMCRJAbaDpgqDw8yQESxIsySdAmbJfRFQyK6w0NCkhXhPXEwnm1+VG82z5Xe6DBYoc7pLdBEFbL4VXVDfTQbTPrc7XihHX02ooPWMNTCmxe2BCxzxJZ3+pWBY6I43YJEDI0Q+N6z6xmnUVf5GvSaLq73KAM99vKoI47tDANvydIINnHKQwdJ+eibxu8+Uw8FTLRF11AJ0R1cQmAcackvujyceHGPXK1N9PEkmAxF5y5qIgBcaRZx3DsNEq6SdZgBL1yPcfsg8iwDBDzt8FKFj7UmRMuvI+PLv9ydqHztZgoOAOnPyHh9No4N0/BkpH5ftD53J9883XpUhFVn/znKBiZRZPxSH6nBqoxaAfVWIbrEtlN7Aj4OLsKfihSJO9gaE/Lmhs9atDuA0mcZg4Q6qM3JdGnT2LDSg1a2MnNgogFRp6Cda7VPvVhA2xlVBT3rxe36frYr9fA12+DLBZi8rWs8egphS5xTGFAniaK1gbA+347dEH63zPCFhtrmWRS5XJGqxaReVnuQcH/376GFCk/b0gpE/yrLiegAYLSqKotmdvcuIzb7LZsSR9/4q/sHY6fGzrt998m5/z1VEaRc1TUV6FQOdZ+16bFMeeBOua4IQWvz6q2v+KBkQQ4+WrAhH37ndOZqp3nRWYpGs0QdWYk2gciG8Vfg1WGzD3ecXWL4HiolSgO5gwS/pI7rlf1sE2BtavCfXDBI7KticZ2fww7i9KyKPQ6z95LZ9bRkfXI/Tg29sEfdJO7R0UZccOhn64eaQF2ujJ6fPJGo8hImuiQl5dI/zVd999V7r4klI+vL2BZWHYXxhAdQCe46cabTb4DsviQWXXeX2otzvf6UsbZVMaXa5hfYjZq1znKtQH5Wu+itfGhmOzT+MNfK48wHPFymqJwe1RMY0tbwU6+gcDDjjwoUVPaKj+uWg/+yRVvvWCwS7hxhxTEDGqjSGwrYWKlWIRBac/HTYtvXjst7XFmKiN12gMn7+lYDs+JxXCUQsDZG5sw+GX7ZE1ERjIJlCurxeYEIAKJZbnwxzgKWYb1Lai2f3B6wIEPCl1LyqIdTQHDY89buyTJHK0YWOSguOtEiU+GY03foX5mQN0pSamkj6GlIAV9y6tFpsUkaHbxiqANbH/q9hzH030KpKnmJBno0kLo45eZd/iy1jv2Jv1+HIP7dkriMb7KXBzzMBcRTttFqtIZo3WR8/7ad+4fxJCfLJig9x3n+eVKfMCivxE5bh2vpy5zf07GovPOQNKArT8vgAb78tebAX3UxIRAMqruEnHYRgz5bHumtuf7CD2a0zH76hwrL8TiDP+D4NoFPruGdsr6ic8u2G+QeMk+bxcKsK0/Wuspl8L6HwSIasKbVtX2CvEzNjCKgIXOLRfGZuKfeZnjqYjtuU5YI/5XMfMsSeN6XkPZ7G2EFTBuJypgd8BJDeeq+Nimu8IcBw2apoYqs3qq437su4Dd39fQvjp7vLmt18u//0f/+7y8d2ry9PH9y/3P91d7n28qaDM/YeX+1TjuFieMUaIuVHIT8ZIkyRBJQSBoarYGYRv31TqFNGZUImmpBQ1Lfi5kZq/Jl+pcPBnpetzMGJCF7RpX6Jw/OyzBY1Kj1TRznQSXSx66FD1VpWkWmWh1wSdAPN+UQwObZxX0OENclbxMzQZKhOd1aNErr1q3aOtGDlvhE1c1c+XRw9aJNQjDdtkg2sO2pr5T85WugbyGKwcmsnc1o6WKtNqy7VPzPsvleY6F67KejXKVmaharJGP3z/fd4DBB3DI23Cfjv+Zo0yx2ioa4IwgprMyanqapCxu3eXb77+5jCy4Ygrd575h1W3awWw+6lN3n3WWUtocpNKTl9M+kRqyE3QMDTQIxRx4f1asWtQ7ViChBzZE0Xsz3O1vgQgAizs9QmcU4FqtYD7PNMdFZThfh2eSjCQJl+MNpRhEayhQTYo4yASfFGZHec7aLAjS776qhSZKTQSIEWBMcHW9et6OlS04zWvgm7ieEymTcR4vjhnZw5h0NN79JCRDU3IGji0eR9HWIVK+nebhKX3d3su1S8ED0YFS8C2wI9gUJphnMwcavbJklHl81PlGcKbHg5EJTZLsH2IRdJb7S/qrsNNnxsGlsSRXpE19AtmZLgrc/U4w6tGCTQZYDWA6Iwuvng/gl32S4QjFkw6N7SKyK9DS0kfzxRg3XMdgQD9p8OQeZ8gss9KN+be+PK1pfSsp3IVR89vZeM/xH6oSKkzb5DQs+8svvOYkyYj7dcUoY3q4dSTBRlyLdjJ9ceJfLJOqlPyOwXTOrrn3AuU8781sGLDZ8RZzXYYyLnvVfYtMtwgT+pfE8MGwg1WSntqJXkV4VBBCzBmFtyYJjxCAv887z1Lg6kE3QRmUWKl+Z/1qagYPqP9iiRkJJvd65yRquWWPpyAbUFbQIdUOdkDtbXLb45/nAUM2vAPLenBUbXJmJPNP8SmkgiztvgC+8QBEzhz2BnOLvcQMBWBk4j8bFzSVFUj/rR+XIMxA2j9ZypAq2JeBVuOhuPsBZX4eE1mp56AMAAJkGquJYFjBFqqQt6eww/5mcEza41tjCbAqh72cZssSslyFAnPTcomdrngWaX3eQ5B84lN5scVK7FHUTtxBmh48Bl+vj9sksrT937j/yZAEXrbhFgaHL8fvbD2EV/k8ysY3HNk8mS1XGBH++WQ+trTxhOtXhSQ7lnrHESekWJ5GYhuwnkS2IpvXo959tLj28QcfD7/HX+71gbPtoqLBUGohHXc1NGHN9uV3nPaVFZJVDAlcwXnv4wNBAuwdwLoKQBknTrknetxL5bq2jjCe/A+ZBNgt6Q7Y/NVIhe8FwwQtIvyY9gy3SPaem2mQCv2tFoO2JWOWfn5p5+nGFl7iT0HAGt/9xFkfab7AAAOEMn7kjR9B0VyojiqG+OXYnvevokfgMqaitv6y03IBGTYk70/YoImCsacBToLtHP+sO2H0mx8GFTCUvf1i0mGpj7p+p4LGEfyNEDsSPYXm5wTtyzDhPPSMz/WntVIqaiegYDi25uKuMh44pwfcdCq6VGhXSzItcYfr1DibEVt/UGXXDIny+Qs2BJhrompeeaNcWUsaeP5XdkzfJb2z9/jWpPcv2o7SxKvU0+lBYvGlY3P/Wps2jg6vlJRzIn2CKryuc0f2uturM+1Nw4rhT8JYpTUGal2pVBztngGOff/doWwojKvXvxy+ef/8d8uH969vDx++Oly78O7CMp8xN59usEaXZ5+/dXlydfPgPwud8iZv34ZtVFmmzG7JrK3T6oyenOf75XTGoM7Xno3Jz0Ebdh886YUSJ1SqHIrqzYgKIVQmpsBSAZiD4nkhnUgbroGDu3hsV9AQ4AxwjildJzejntxVAkoR3ngXkD92egmOPbIVTCAfp9KkWt4CCZtqJa2U0dSOl6vY1S/151Zln6bx83804eA+t0Sw/DXQyeFEtUB3KHvBDluMsDPa8j7GTG8B33NKmUTH9b7ejCqwheVtaASDbj/8pe/ZHP9+3//7w+6gwIkp7wj/+SaoiaFoTlRWFrZaaKfoOnBTWi1OLokw1O0ChI3BbhWwxpgBo0eNZXvxQHfVN6a97Sa6O9y7VCz+MJh8vPQQWn2p5pySrQNuiP4kciZuXIvc+8EKMqTB0AAKd/8OF4nVU1nReITHvltezlCW5l08yGwMsU/gsRUX2fQjrW0fYcEYVUe9gHOm0Zj7o37/9Of/pTnwfWAOpFEtMpYmoUz6LgmDGj6lNagbn+j0vy8X+ZZ4vTmmNgbPKckS+y7mzaGp1qOWNQQbqpzpSV2r3G2acbnWjjX3H/6g1Y1CPq2/oAg81RTVqHsPLzuzRirOUODg15nR9Bk/0JvmQAVYiqcXejJ/EzKoU6T1+EMrPh1piQzMPecR1OKId46dPxKA3wNtYkN78ce5hqjCAYVJE6g10GQAErrHCC+H6BpjqzqkK1sNJHoWAqe06+/Pk81tFXO/iz9CEsGmpSjONvgkn3K7x5B8myBQV6BISuA7zbWor2B9LyYbHK9iChoU0mScx4jLrUg4xixUDqqziio+oLVUHljs9dP8cUMsiaG3asRdHh3VVguENX5VJ3dCuLfloNU+LcmP/zwfe6b7/EssZ2ATLArFBPhGbH+L17+luu0vyZBAsIiDpU/OWwTYERXHEtif59+hzWKcEkSDka23EuVuA37RZC5D6sZkeAfCJJAYIPVBTPbB1aGS/tRSo135m0+ZxLmR8AS0ZoKQ7DvBPCqFtmEqgqo7W8yCRbgOv/dXtbNYL27C52Ke2X93H8KLiA0JFIO2Aa1LX1pA35UEiWYdd2kjx1CJPTYbe7eUQHNDK9nkYVP5WfD6q+qfN2L+mPek2BLYEAWRQDHCRrxM5guDZQ/hSJ2iMUcvdwTHts68f6HkuCEuBy7YZBpgJp5daceP96bL86NAWVaQ9az2wH1pRfHfq3l4gocl10lS0NbnP6j0eatYvQsdJZmALlURioSk301FMgkShtK4I3NltrGejkjD/tbcZFHx3zGVIfGZgjQfbMB5xF/aU8oZ5Mzxc85g9hkEtTMTZZRMdVG2UkmorzGZKVU/NJkfe68X9ZzwHLUVNcq0gS71Rt8e3vHai8pWOCv8LFH8YBrxC49vj1izMaArf4EHFuMxXUQA4R+71l+z9mgxeD+4SOS5E2hWjEP9kDPP/uuM3qxTxxCPpvRAVVVLXDZsTNN0Di3nPWOZajfsV/dRMFEzb1uEYZn0Cp0Y0OSDejAsUOrlqr+zPf4jICnUUkv0lml5MLI9uCZeLTyWFDY/ch9kgxKz2S/2MPWWbWXxB8//tR2JFlbjn/grNHiwu9ZMUucD5i34ou2ygqY62DSo41ShEn/ZV8kr0/8TTFDCijtCrMf7qOe04K3ZwCMJBVwLXYMEF/xPqqiAyGtlPJeKtIThwG6Zc8PkOEeuDfej+9ZpXfNAnAt6f4yvrbVh3gv8dmo4P7NZ+Pv+Pwz5TSU6ZsK3vE6KpE569j3fzshRJ714+XuxS+Xf/j7/3x58/KXy4N7d5dvnt5eHj96enl/9+mCXgSp1SMWA2T93qf08LxmozwkCapIy+UC6k+jOggrCl6rRq03KkjeFsp5UwQBGCguWpRaFIPNJJJrVYYHbdKoITzTDK7VG6oxLX0X9W1yqYM5KH9DekL3nDJfVZraq5KZhyCOy+TZyQlUb6uIFuR2D5X7EL3ByEYadjL9XHeDxGbyGVBO3+CoI4faWIR3uqG8xmvpvQbRzzDQ8kAfJeJTFbXki9JwWmIv/1yqmXMQ+QyC1f/5P/9nPvuPf/zjAsersuWXGzbz9phht2qqSQj32mvvYVCch+dfnju76aoUJ5pugpdDNpnrJIkbnNx5YE1ODLKKdKEUd22m5pnjYJKkQY0bTS/GyyGmJM1Towta+bFURROTvMcxQ9BK5ZVKpLEy0MVoRJH1pL52Xi+f5yGEcPqhsvgmcGnGP1FduO4c8qFiUjo0DF4zb3nQPTbDKah1BqOWGmyikEBzzsCkzD2edaBH8RAv6vMgUBCkEHxgeymBnNdHhKYVeSl3fFYCuQUtPoeg4JNw/3LdnZ9j4uQ5aiWx6oHci/S/oPKT7VedtjOh6ogz//Q1MtWvkvTXeZT2yfuUnmVC2JEcju3IKA8l+6eCJhUmdFrElBb0NnGozbC62CSqFWptBdcTlH0Oi/3U2XGlPVkdY91dv/a83e05XpHCViCkdWKHnTVV6pzJec4SgfCo8VHJXMWDYE7755xXk9kc1RONrue0a8S1Oh7mSHwy0qQ9UZ0X9rkQBPcZ2unopb2/AgrsGXshCWZKP2xfUGnHRdZJkCMBzhD2I5F2fEgrsQfaO+GMILIEYWMaJGlcVf5aWb/2EQleaLsJLnOOl8AksAMQefZVwbMxKqz2h7K25FxFatZCEQzOu730IvL6Oy5eO1aRj6rWcu/sA8ciKRQiin0AGQvgFRY5qy1mHtd6oSL0tvUzAOSa3H8GSqLQ6Yuez6yQSgVZ0uv4BY1NE5egaFVUqaQKmNhjdm0h2JM47TeDKxO0BNWzL40BCEIrSiSVsEBpVY87iqIME4E6q1C+thV6ZjC258peTWetVcyoACugG8kH/46NQLxpLJprQlhQsmeiSqrSFrlnQUoVt7lu1XMVduvMs7IZANqk+oetsbE62B1AFNZVQbN2YrQq2aC/vWTH91cdOgfaAg/jbOZ1PtcE1ut/kgoaYHYKv8ZcoSePImwVNe+zqpK01nNlJP+ecjTXfK7q8ezOgXVGqKz/MEqiq85wzQGb1+Lg+5dp0FjB/eE5SUXtYFUp/9+q280DxbBIHN8fxQPBDGI1noVUQNaOhIdnIWBIrFLq4JPL999/d4CdoafTdgUzSiXQALe1FdgnfHUSORSlT61HgnRnFfxTqHeotyfxXEsP75l7jujORBFHp2xRpEUHzkfmfE5zQDtkrMi1co6s6NuT+llCuJ5vvhfV1fmuPNMVKXg2ScQ2ssQ9Ghu+BNX4sf6qDBSLHD4D4+j4zRNQYNwWezW2E69lnQSODhXaJejnCrTrJfienrwILjWBNsZNQrh2DedjAkDz89+TEHJ9Cun9/0oIN2vQZ4Yt4jqc3iDlnPVxrB33R+yXyuHvSwjvXT6+/uXyd//5P1xePP/r5fLhzeVv//Dd5duvvr/cvfuQKuEH0Gk27cObC672/cf3l7cMS0aaPYINBACgskjZom4FelOEnHK1tLagHKhC7WFAGVXeVWPAzaXyMZEYDw6vJevFEJgUulE0HCY87dNr3wmbPn2JUxDCUYRqswGSBjsJsEPduQ6StTfRvgUTkgTNB92RgLKKUVYA2BxRXFtfgQZUB5jEdFxyrpHk1+Z51bmgHWAcQgM6KRNJfcj1rldGFNLAorS068iOJCKjxNhzwkbHMKnuyZ7/85//NesGhSEN/STSqyLa35HPuC7RQcdlrUiidcSi1aGTxbi3wTho08Ny9FU1FKnRcXlIYxTmWFt1beB/oEjHzmovGwZdmqMocgytc2zmBBTtyMvXl6Okc4K+gQkJMOxjgrIx5CnBpIPCH6MA+TqoWWdCtUJzDoialPfrKmDRZJl7LS2soyIIuESH7LWNs5l8ukayAXtBCU/YuW8mRjZJn4O0oRKUZhAjNOqFSZHocc9KUX2RQYwLgEcqhFRwV43WqcbxRzGrVfKz0zd4M0iwr0Rql4l31miBoBVaaTdJpOxfuteh7Ao2mLDYU8yaGcDaS8OeDDX29ZvS15P8s49KVxad9+wRDFFFhSUQteL04U005NPHobq3HbeTqkEpfQ2WAXQ6T+oa6ENhrNQ194sd4zUkcsr8cz0VSSltplT890mEsIWRL3/7ppLyETQBOOiOkp4YqtFpTE8Thqoa1+ZuVEAXLecyVJfMdSo1xQRUoR+ZC1dq0WZyrrohas89p0oQkaYqvLKnTAhKLa6anvQunlUoaA9bneIPa1S7fi/PK5L5AzNkXnDOBHBYM9favsT2tjUhTeCegL2BHqjvGSTRl5QW32qz7JPs6YhPPZkK81WGPL1O9B3meq8jE3h9QayBaScF5Pb2XJPknDnEptb/RuWDL/ajNGpndrG3OjfrrqybVZNlumQMxMZHmBhio+KD+P5Aq/jFu3eV24/foSLT/QEaTcUnjBuE0dbXEhBz1QCBSPxpRLoYIZX+mvbgHrPdRkvkWky8s66pQk14Kf139WMOPD/ufwGldtTA8Ao4dgQK5zSjdaYu7PWZDPMsOEfS+Hk/wVn2hklOkvcpi/MeHC5nUGYPLe4IQ+PFbxtZwtyysgEElsIqWN8k9+5nBTRP//z9VrNQMqdXNL2dFYXgPFCV4tmXAfFVq3Czv+0l7QgqmU8E34JFqZ5Adz3P4Vz1q/dQNUf2edQ0xwDgfs8VCOxGqwutkNh/WjCkLREmlNptKbza+arlNmEXHDyDhvqOzHrsmxx+KQnIbEXAyNklwdPY+htmrVUoBRG70harRMrnCFqyJgLgpUUXkD8EpQCkktgr/NTKnXarZ/9J+sRIcnje6gSUXtzeeuy0ok7OKLSHMHbn3bvEiNhwbaHnwnhB/xdbiyjZ6MZRbF4l1Qqo2gvtfb2C1qGVT5yL91dI8Keff2nlbGBQlPyfPTsKJVbVjAewMYkTpoQpCy8g4LlytvMUZfnFAdFL2Bk34THG8/2trjUBLjWTdY5wYkZ79ZymNWCzlu0xt3ggRZT7xafKTjBuoc2DJBZbgE4De5q5jALbuZfFQ/HHm8PL5xLPcZ/ngfbmKMczWDWyMfOzVWHrW1m/c8LMsxUU4t9H7rKZiaqbyu4wvuS6AzKuoOReYV2lk7da3hhT4J9n4B5ue87vooxSIfx0ef/ql8s//v1/ubx4/pfQRv/0N99evnn2XRJCKKP0ATKDkLETJIZQRUnsbp8gVPJVKKOdp1Y1LNRG+72PnJgYMW4I4/XbyxcJahIQIkgS9UZHCJQWopPTsInsGLSw8TLzZCqm6WU4oYpstipRvmmAjqFncCY0xakgSr/hGpL5n37mDCO+DyWIDRCazMRCcJbQlTojrYNJaUDmGuo4MNj9LDY7hjWB8RCNIiOrCEwZTWnaMzffsRCiIG5EPp/vSbUwCYlhD2WmPQTSP/i9rGvU2tq3gjHlmnLvq4YWVVjVIyMEHh2Bl/0rSnhzC6EQoN7IAOPMgmpVVOciLSIoi43/K30btBwiAeP49x4mG37iWae/6kGVmrIea67P8GGUNG+Ru0dxi5EUCEVYvblSbA/nNepGgthRcG0YVoab+4rxGm/b6o2VWI0OxqWBTlXeYhTXTG/g1mC8vYf8MQBycGoGveKAJwByILKrhrGunPgoFi6hSYC3XjYTD41F+3L2WSeqQZD6BT6hvkLBocGbas2UC2N4hrA7JoNr45yCeBKg2gPCLg7VjMBq6rQEOK0Q00dGf0iDXlU1ff88w/V3cbZS9VsVjXXXoRi0hZqIKubjqpiyf/hZAngqbpurZPCm4y4w1AqAwb8Kdawf3/O8OAMuSeWCdCsGqVhlDuarKSI/PYbd87sEwtqpUrgJKjajbfNJozZJMJYRND0TCaA2TgO7w7USuPksg/CP3cBrOwh+PWKzJ9Jl+LwyAUp/194YVNdlNADin6x5K5UNmk3iEliuuqGbuV+FAAAgAElEQVT6oolfpLQ3o+1QLp7yaD+v1VD3u70Thwz9ZsQJIJxl7gtStfKbuXtvSxFV8KhBKJWZ9qZynQRq9nNFqS/U/IptKMKArVBF81z1MlgPePKFrLpVBBysSsTdd60CF5C5ijecQZDMNzyxSLT9+qgkBlHo7T7huhMgrJIjoJH7Q0kxKC8JddHyA7QciOJZSEVhNogn3XW7jsJhXQF2oPpzDTwTaIgGqNLL/fyIVI2SbEsFr5OW79iJ0MqWTEXuf2Jyjo9qQlmfUxDgOrssMcIANoOiBOv4rAn45OcT2MCWGOBznrD7nQtWFVSTHveBds3zYA+iCYmB6meVgqk6ylzQ3rSKP/ZIKm8Tx3pYAMBEgjPF/iHpK7WzsQBfHerdCrnVc+KFgpYdERNK70ndk97kUrMLyCUx3HOJGB0A5noqBUsP0HRtOunPpE92qum8X3xBqrdXXQV9xPFsaae4Rejrm4LsEfSaWNHsb4CrjLn5nAJ3TgJ63312OY+nOI/3teok8CeQX0ZIBYAymmOq8uw39gKfkbaCCQV6DbxnwIEBFwFbOTsfC/oIQJ17JGW31F+08ggoyPuj0sn3pTIHVJlKt9RWe16llnKPsQup/N0lIaSihKJ7GHNRrT2JrK2fWwD73K4jMC7t0IS5FTATwlLQsdHGvVLTX5DQrtolAMBrjU1MUBJTnGNplTzH3LIKp+004Q6FevvJIk5t3HWkE8/Kz+R8W4GPv1nfd+Ks0TTjT07UVoGBw88GMKWHvSItHa/QZ8tzRwsDXyHIl9hr1f4zQ4rXx785emrxDLYiVT/ylIyKul5P+gmntRDm0YpOfDavIbZLEjp7d2b0cU/Gb+omKPRTanpHsoThtVinxZkyOnytlVv2HTZYpe+c6/kz7CC/F8//+yqEHTuBqMzrFz9f7n18e/n2q8eXp7dfZYTEzeVhVEZJBvmDuijFv/cfP7Sc/hh0JuY1CWEoph8+RVgGuds+HNCIpxd6EvhTREOFwzcJkEyIUmkCAdug2myi0T4atGwuxxQVg7xZ/h89qFQ5DFADLx52EbUOZQ8t88PH0D9Y4PRAUFbFkEdN8xpk8mAT3GS4+OupirVHjepoaCcY//HdI4IxZapUWlYm99CGCjEV0ASD8PSnRpcgdAH8Ocjn889IWcU92mgcDvkXSa3BW5HhIjAmhEF+qFLQH7Km7ATaDC91ppHB/RKtQ0znlGjwGTE2H9vfpXM5HBL9BM5sOoRcnCU4OsdoE0ma1zBtYGZVVANkshBBnQU9fG4Q+aDMUCCqYJUEbdUJA04bfqXktoraXiOuOcjuqDFK658DLyk3Jio+K/bMYdRHa3HPcQhVqeOZnytRziM6Bx2pbi4plK5sT0uCiYkCYBCzLpMqt0p4UIRVjTsppoZCd1L2zIybOXiCUr6iLrn7sdImrdHkid87o69SH3SyrGETws4HZa9FaCaffVM1zDjmJnT8YS8e1eONybDHhP2KMf7l+S+lUD1tlU3hkSpcinbfbDB8A2crUenrmmph6XD3Lz8PMS21tH1mdVZUIEcVYXDxKOcZtk7f3fNfDgDC5x6kOJVmhYxq26zcFrVv43iRvRp8Pjfn/JBorx21IpaenQSgdWRV58RGVZkWG8dnELAkMU8VuTOpzgnK2Zac7UvnanW8RpPzijCV8dHzwGeyRlwvZ6a9mBUVSrVi8uPWwMsa7v0fCowZO8TaDgScOExZCB3lAI0U+8pXq6LtLxMsMBA3qEgVJ83zBJlUNhXWouqyBvwlhY6wsTovu6J2BJW89slYZXaP145Lv7tS9r0P/JsBVIc8N9hPMIvg0YLw2LL09pUy5UgSK/xer0mothobQA8j/gg/q48KsLUsn70RhcZVK3J+RwMLNXEz3dg3rHeUvl+8aJvHvfZG531RgT7GxWwm3YBbKezZU0dQ1P0gtZC9zftHSAF/PsE1KlycQ55tZOZDmevIHyo7TcSGqotc7DwY+CVAGvXR9Y7tWAJs1dFqJPdjJcL4oCwD5wVWhZl1MmETQONsxVZFtKptBOeqZNe+FBnF6tivRzKwVpLEKvR2zp8nGVm7iMm1yZd7o0lIGUFhAm1mKlVDEH+qEIAtZSV0sY64wrUTkFx/nbL2OSd3pQMHTN6wdhNQXn6m8mqbklil0lTgk/tKoidzZ0PeA5wMiNFnCz6quVClxrKVCIBT6Xx8G3viaK4m/y0MRLl1QKUif/ZuV9W1c1oBNWSHBTwj5nLkEjoRpwRHzQUAFnvM2K+AyJ0ly8iKzTfdeCnsq9UpbAT2Bp/CiCZiI/wXh4n9PMztoF1zPtoiVWVorpleP+PGxjkk+T2PqX6NtZRnsDhZhWESH+yq+8SeYc5/Zh7DxArDoD44fiEzBRW7Ym9V1MdEwaII925xJRWuCcDoj5KoLmHje9rgxKeZv3e1wRErsy1k4OQBxuUQtYoWAHdjzrS3SVLXNpW4YBTTcyVbEMFKucASrw1gdLmkGsjfJmUmv6mcndpm/HyBphQFlpTGbjhOZdRRgQ72cGdBd5wF68dXWIy3t612TgmXzzB5NSc4gLyz2u/WGNvP76fPdsIxOaP2HDoPdueoe/j12vcayyX2XdKfc/e7EsJPd5fXv/18+e//8F8vH94xduL+5cH9D1UYzZ9Hl3s8MEQSHtyPwugnB0/aGxPj8ODy4P7DVAbfva3Ty5800D+N2hJVxaiiTQ2uD7WqZBoCVQ55EAkGEI2Zco4oXpFiPrODVTW60kqysUGCMqxzs0lmQDhQOkADdykfGmjLsfx3DUdpikdV69R3cVTnTlWtQwBlwVaUsDabio0GxYXf+e7b7zLAlIDEZEBaSTd/Kzr8DKOjoyK5ziEfsoahV7qY4MKNk/VyqCuo5za3CFRR/A9xNPQq8BkY3DjtKJa27zEUqNFpeY0Gpwej669j6ns3UMLAKsbCz0OJefEySo1WuiL+sdK7SW/ouDPOtR1F9XqAOgCcQDUo0ySMr8+y9Bc+z8C0iEn7KHrNbYBvcrxqKkb2UaXZPbARPBpVigMOCmQ1ULVEfpdqMYmDsu3pVzkZFPcqe++M4mQkyxIg7pcAUuoDhpcgI8ADSqWbIWhjv3Sc856ULlhZ/K59ngu9b3ftoTzTpSpYVAcvJUQk+5fnzw+kStVGz4D9siq8nZNGk2k+C0fK5wuYYDwRZ0mytnEx7IM0TjP3a5RB9neT3CbUULTob7VibWUbEQmu39lPquOFushe31B0RXj4/SY39xNo8ywNPopYt+9QxV+eI/uENQlCfvfu8ldmbk6hj0Cw1KiivQTm5zPxpagMe0WbhyBOKak07l/nkmWA+hMGzULhe74Au8p6AFAAVNy/IzVIALGvRyC5oeylTu3cHJXK0prYEtihJnYN0Lh/94ABPM+wwXvnpRlISrOLOuRQWvugk2CFflq1QhNtzzn7VSEd9rfUdKpWiLU0yJ0q8PqhpEyXctP+QOlCQVgfkEDCDkCYhoSsczyt3kPRCyVqfUWsI+NVnKcYaf+J+biOscdv6Nlrv5h0oe7nyqYDEEA556xBs8evIcwlw6U02oebw1oaMO+XIeJz2OcKLEqHJgVex6/Pq2oLkMJnhVq+RWpAV3DTHjmDNxYp9h8wdAkSC9v5jfW3CXQWPMXXBRhcf3Xm6HV8gDYiNnW099jlvEuTI54R61rhJwTFyh4IUv7qZUGfgH4V25CKV2S+oh7pqT/16oS69ebNwb7hGfF+BrkVKGuVyEr7laXRJDO06dDwAdE6J4/9kGo0Q84n7Oa9JilfcI3ND0i0KluS+SUoYWwMsOA92N9hLH34ELVh1ipJYqh+DaQPcHPtKendnRAHv28ckwp7Kn4dGWJVCNtw9CAurgmlbpTqrOWoZE0GpvB++zj2jueQ6nUAgLIQTD5Smdi+cL+zR40fnPWoboL2wtnM9pCyh0wQFDDhfXj2UWwfzVdqm33k8WPODR6QmGpz6KIViFGU5Fwd00dSfUZcTlCU97P1qGBWx2MJEJzHLLCHsEnYBMdEYC8QXMq+fvLk0C/AfxEj/fkvfw7wwzMUcOf3ul4F0/zDvWe80MZgce88XH6Xs8DvQbuOL0DcBjv/DNVgRNwaN8koie0biyL7D/bZdBxss2qxo6IirF2EpAJ4dXYyavK8p3GS++x8zfx+xNjol11yQgKc+JXq8kCnstjK6hMcCmNgPf5tcSgYw/f5bEH/TBQIQw2RxhZVpDdyT/ohKcRlLDTp4roAmt0Lsn9YM54bRaYkVBNgMzdQDCjJ9s5mGBKr5krVtLCAUBHXHpBpOUcqiavA5UzT9z/Nk+z9tR3kuSAqM6G+c0J95DvsrbEGCgrUF7OXOO+8JuBS+oRb/CEf4r7D/oiAWsFRz7+g2Tk2jMv4XQnh5f3lza8/RVSGofTfPHt0uffxXcZOMIvw5j4JIcngTRLDTzcNMEMpmBQxqqJFkglkMCIYeZxN+6NYzK+//fZC5xIBLUEvScEvv4xmOZqaRsZAwQxbRLcDynvjViF0Bpa8r0lAA//6zkqEE7SB/ps9q/5klS00DRLAKO1dDXhUGcNjrjJlHlIC/lYnI2s9VJrPaoBK1aV9WMfhSGWnamUocxHE4OhbAsbx9m8DF9F7k54DmTgJpqjoacByOMcvBkuzSXHuqWqMIhL1N+bXQKd93NJ4hytX/UvRG9/TpOpqnFrRtDpBoFp+fisbuV6c7qguGJKjCraRDxi+SKVvppVID9eogeJ9CMLsFXIdKgyjymR7UxQ+UNRBRMWKSRPumMCjByvGZ0lwjPCec9Zs+0Alp0NqfT2cB9VrtFArPovaugdGd2VtWvHowVYUwn1vwh5DuARJ42DSHDpH5q1dpTCsXiZAc/6QyJsJdSrlrcp99tockAoR8HXuz0gFmerO5u61QtA9ErRvIjK+3oqZFalzUp7nwPtH7exTnA33xnpnjU/DYXESQQVHZ8KhkhS2F/YSlWNswXffVfmzSoulmYmkeu74XJBZPjM0svVcRFk4BrUUylIQW7EjIawanMOo72VuIHuUAJ3rVvzEhNvz0mugytdKJF/OWm1QUuo5gYfgQ9UiS+2rkijN/lPIBdS6e5frZq8FhU5gD9BV8SarIayN57dUoiaqNsW3Gt7ehvRZc59L3AwCpQW3zwj109Jq7UPsujbAqtNsdZnvc21NqAvCRQUPIAJ6+e6J323Pl1VPAqeJH23UShIVUfog700CWCBVNe3/5HlV5RjaTKmDWQ981oaD115tmPuSF4N1QQOcatUCJ0R0iGOtD3GBSP2JAmW1p02an8Zp//TzT0dybZUn86e27wpQ1pF7Xq4+beIsE5ZK0Di66+MnTxP8sXcKjLV/0UCH7xvk2VBilSVnb/vZc5GAaACFwh7OYMz1rCfLUSm51nNF6mR+tHUV1qntj1+cjbRnX9uc6oJjc46qnaOimkhyJrGbJNmcuTNo5TMy4PEZJHlLO0HVzc+XeO6FlaqOHebcs45+Hf5idtvKpMI3CepWRbdnXHDTYDBVgQnTeY1n/6aPMxjW7tt/77XoF1SAtAJnJYM1MRn87LXe+HoWCahJ1NmPAIxU7LRNx41/8Y/SnAVnBqjOlzgXUs2AJm39Hd+34hrtab6uAUrpV5GQBrDtrdR3eSbS+rH+4bZ1tHpF4mCS4R5jDdJnOYpuE5CCx9dZtWV5tQpHktJkWNuLvbHNR0Awc2s3ikLGDGeZM4xaZs7SAHGugUSuatqtMhtzZG3mdwVwBAfCsKF/HHGg2U0rhaoNxxbC2ljbkeuVx7xnbZKVz2U24Hql2WOhVL6tfgMAphRoq9ZJaK1kb61Zb9eU9ZRhkBaT9dY18fgYX9w5pu2dl3GBjgZVxrC1TvR2n/FBLbXYkqr1dX63a2TSZ8xhIse+qp+rTzMWlR1G/yC/Y88+65DYer27xtUmoSxnnuOTJwX8GEmUpPpeVWljt+qruFfWTEqsMwbPgjvaJRN7q9jnhJLXCWqb07AurCfxgQknP5M1VeCurTO8V9sDCtwJ+Lv3tGdJTn9XQnjvw+XN858uf/93/zGCMj98+/Ty6e5Nxk5kKP1nCWGrhCnJ0/+w+WGdf3dbOtjNo8vNPXqAij6SgBFMc4MklmxqELSffvrx8i//8i8JrEDfTeh4aDxIyr02grJJOJiZzTelTo2kD5EFIqjEKZNssaHpb7wmSqB3mys19TsecihpIjCjiCkwQiAKChHEmbk8U4PiwMlX5oAn4dvP+dwOvr2KSoig8rMksyDMDENeddMDwt8ZwJwy8zWRDcF2TfsaFpO6bLKhhQoLsGGePWNQ9RSWtiYExlZEcpDoYxyaxX+zHh6wIuAV6LDXIQnalBtLvSQhrEiM1IZUDze/TyqQcxODvq4HpbQ8jHBnZ4XSuHmEGZq84cL2V/VglAJrUpeAZ6hsg9zRR4dYWXWzT+Cs4FWK82SHRz3j0ChygNOQPie6qyPnfYviVTodo0F1wtl2le9HsGRUkAVHMR4zkKJHBoPl0D84ejxA+M4KqLxfkPrNxzLByh5yH50SWSs/SR9PTvmc0EmJMgDHwGTkwaOHcQZJojKouwH2ucqY4Of9XYy/CGmEHDZGAEcRUQLpoxNC6B5/l6qgA7Nz9nOui6g597BUjhYhAjZAvcmQ8p6doPJHcHMWc+nZCQqeUREANDhcKnh97q5LqY9NSqxuXqumD2K/sBuxXxPlEbAqY6GUt7ZxUD2qYrHU1CZAdfZNCN8EDMMRcP0N6HrvzmjteJlW83Sy/QySxc7nU2rcAOxwAOtf5Rp5Fsqcm8hw37kebNQU7VrNI7FsYkNFkOt//vzXa5IxVcn0HEdRb8FU+qsr7OLzELjhPaXfKuLzeSBa2nZsaJDsSEHljNsrxnsw1gMKaWz8qjKyOmIXVyGq/YMa1V4vqnE9Bw3ceERB6Y8A7RoFl9LTHs8CRE1042AHTLB/uNqrOl8BQs45wQLryUiSghL0tbzNvbkXGiTyEe2vt/pir+mZaVEw6kOeRUfiPIngCL3q7k/OKn/SjvHrbwf7QOCGZ4nfPPtKq5cmVQYZ2jbu2SDiy6R1WeznieGWMMEVfdsHmfW6tlXJfNd+xVREZlsjmX9NGASSpIImYaWiF6EbRMtI+K4iZTwbzoq2Lr2xClxNMCrAxUTmRM7r96kytDKcMzi2Ec+o1NL1vc/vyloREA61lLFWY/7weodNswYHfb8G/qCZcq2cP+4LkIQEjWeYlhQqWPN9gsyc4/QcbrayiaX9k/qYVH2n8pk1vn+T51HaX/v2OCewWWLr1kpj+4osptChpWo76H2jtqz0YLuxe6z94b8GpLg3jdNC/SNBYiblKO/XBLgqte4zE0TWAoCD2It+OxKLinBVD6K06IqBcf1cu72rHdkDe6hjfvQ/0rd5jjzvnK/1y7WVor6GZCMzXk9CJ/h6zjV+qzNK22+msuq5OhXQN/oFjZF5LgDiqe7Ox7WHtPTbzHukh3sMHmILgDjeA4BN9k3jlYIdvm9EAVN9KsgbmzIl+ti5zSZkXZ//+mvZcmPXHVW9VYbruzlPpY+r4pr5exMp4u8wS0Ytr/9rkl/mSink7G2r+bBz2C8FSTtGii+TvbwHSdqSzoJXBY9NpKVjhnm34fReP9fJPf36/HkrzIsJU4SC7cXPmPU7H8x18X5cB/dBnNO4towx7gVfn2QYZsnpXuy1NqHmPBl34vt4H9VnuUeprryuQHOTY88ea851sAauqeAl10BeZEGiLIUCpfXBTQgLFnxIRZR9xfvx89qc7mf+DmjzuxLCUUb/0QrhU+RJVyFMcneqEEIZXVKXZHD8/4jGZAg1ip78eXpBeYYei8xdmvwzl8ZrKJ8/f/5LVC3dOEl0lsFjBHmYOThwwVehEN2M0d4oiGzIzRT0+6DwpRE9PRArB1MfD2WCEqLoRV3aY1C0G8GY9m1JM+DeUrJeH54ouFS9VBpWpuZauC6zf1EpEZwcCIPJjFfooO3SkZqIYQSqMlduu6iTlJ8greOcJziP6MXrJs9fPStlcA2yIK3OM/E1oqgixAQQRzI8Omocm/05C6zSP5AD1I3W6l2D43Ngx+dhXIPwPCj9VLrQufqrU0ny8RDFQ4xlUbErzbPc+g4VrSGK2MP69orcXmfsKBXutYsi8Tx5f+mOERL5IiEUdec1BhgiMDlYmz8Y2hPGI3Pu3rQvbgnyOSE02PI92Gc4plBMMgvrOqwXMCRJ+QJKDr0UKREg9lUcyvbqOSFkL4IGu4/toRSMcD+zv878+8yVe/O2ScrtozglVasM2qKiO8NudRmnrGiRDt81Ey3jWjhP5zMVlb0FCalWbA5nDOkC/CppTnyGRCePo31sBMuZ9bcvhVUiqLKkyDPDPYs4+97nMTesP8FhPvukNMjvQnXjPHY/db9Jj2zQ3sC971sQoHS9z1VGDfa5Dmgzh3pkZtZVLZHnRtB/UKJG3+O+BX0yeDiAVIV0KlhRNWCRYWlH7hvlyZXEtpmfC01FceMpvH+fFUkG997KaanVBdh6lmuPSu2J4xxYxL03SGqzu8FzATCSpb72SMAD8szejaYGwKI4DnsywdFALM5Mq6JFvvnvitc0EeO+eO0rAruBf9BwS//rs+l7b9Dxkg32hOCDFdv0HicJKStFkKTUxCaEfNnvVCVYqMQ39X1Q92KHa0uybgBxGdcwCuIove0Rbf8U+ySU1CjSIWL21ZKG9oL1nkuVFOnn/Q2GWfcEcgmOW6nxbOlrTYYSoE04gdfZbyz4lOD+i7LElwXC8x46DuX+kZ65Dx8/Ex4JUyRiNO2tNYnhJRFdilor4kf1yVbTCJQBd7A7vCY25dRPZzLsWT0nhK6/VPb0/SveMBDz6N/aPNsvY434zCVeRzVjsYjjLMJaSW9zwXCrLwarVl4aL6B67NiJVuRlYByjb06MG5+VM3Pdl8YE2AHiFGmaxjupVjx40D7EjYBKjLHZdPgQK6Xxsc5fm0CF42oEtXhtK7JllwR8XY+k+7IJVhMjYxn7JU1YjGkKMFa/4Uxj5vlKjzMhTBsPs3IFYZfEsyedP6zYTqqpEwkyXoqgy5g/1ySTMUi1cST2/DuK35uXTO84tM72czUpzaxGxISS8CKG9egYjRM7lLUtfTRV2anR+swKEpZtw+9xffTcJhl++fKz+YW23mSWYOj+zOYs5VmQLWPAxgI6gx98xq+o12aPFwA1ofJa/J4FFP67rDKUVdtnn7M0leCz+nrO0Hr2BQS4F57dOSHEV3319ddNCDemyz7FVLvXZ3tOBlVTZn05N/ia2OBUZDsii3s9J4S5t30W+/jLhLDxMfYUAZ72O+ecUyldT15UdqMc30oga+DvqbJuDyr3bBWQJPJMJz2rXcdOj13oeCz6ScuYqJBeegGpjN/epr3GUT3RXZDRsaS5/rqAljGOPrBx+2Ape4b/7YTw/eXy8e7y6refL//03//h8v7tb5fbm0+XRzc0nNpD+LA9hA/uX+4tIQxPHXrPqJgd6Iyy2/3L7UN6XZCzbaCdocuTZU/SkgNfvnApo3VsWfCJe+Rhp5SKHH8DV77ipA8KqEFFEYocjDjbDk3nAHYYZx0KxrlVmc7DS6M6/zsCic7X0olX/KK0FdEnqVk6BR2fTocDKo3CpBLHFYRklRydMRdqkhq1wYcPg4ZFfGQKhVx7DG/upSIFcrhxOn4/G2KzDTEkVvuqHmofQPsJg1Wu8V1jaHIdhxUFvSuCY0XyrGhqldFNnL6Y0RoahDRIIchGRChKdQENis6oBppncMzfYcZakY+jPC6NFFqCfTBBwqr0dv4STRJ5N8lNpWhzvDL64m2HdXM9HTTdircqWekLO2ZIbTTBhmXrRFg/DSj3K9onvUjgIvSlJSdcB7/X6m/RMkAPJcBDJbUfa0qiODWul72DIelAYs7X48O4575PSmVJME8jBOzZUBZaukdGJWyEh06B67NqhbPlAOMQHeZ7FqaJIwfgWQKWe16VJ3HGgqQm4G/jPAEcQjf80GuMo4QLb2C8IFe2gJWCgCpvXrdqloHtrbjluhZsIt2OETWQSRKeSL4VDz4vPSwz+KXbtTKJM/npp5+SwLA3pX9YRSApajDd6zWwO0CCASFBGiesQGLwZU9UnSz772VnRe0Z2H/Fa0Kl3Ugb9xFrVsClzyzUd6SoTz2oBCbcrLP67O1N79+SEQVqsCHYviSw662N45qYDNWo9ORtT9qP6JlLcJmgoue6VdvOJG0VvONyKgzT5GWGu3vkEGqRfl9HiN07bOwJRT6PxmlS2f4c1o+krwl5K8KHWhtskKHCPCf3GsFyk9hSN+Pwh4677wTtFAUq4Deq9DE3bfeB5PZEUEKR3RxJbE6AmfcV9GplqzabeyjtsH9kUhyy54/aH8Ier43sIPdUb6bo6mutqiUxXJBk0H5OAKWWCV4qKtHh3KWZJQiaYEl9Q5OZowp96h/8MunT/lo1OD57/icJ7PxzQcSi5Q0mqXRc6boBfCaAErCIdVvFvD23Pf88ryQxC3zObAj3mGCWANk5CT4StiTgr495de4VE4iCb01q9eNhC41hY6U3lLIlzyaEh5+Y3WA9nb0c+7s1Jgki+HNfO1tXAa74sS/GD2VfTQyGM5DK5GIyzuy5CsPa4NeSQOOL1i9oQtYWjb5fuaJ7whOJ6rcbOzSOarWu4mwwSapYqU/XtwxNudJGTwqSSRzXg9f97qzkd4mj7C/mcwKIDdhIkpgZjLA3di0KlKRKPEEUk76M3+n8aPyBSeLhsxyPEUpm2RIWCDpX9n7YatgT++1Yeyt4GWG2BDn94FQSM46k9HPXTuZAbXhHyFjxVSiGqhB+iuTTlib2usCPZzH7Oa0oBawSH68liHORsTUTJuIZZQzBqoz2qkk3Nqb2DBujKmhi/J1xE2P8ULXlPkyaeI3nMmyLU5zniJMWPRqTH8nlKoS5Bh49VAoAACAASURBVGPkU1wiW+EA5ObXsx4rkpCPKEjG9/jis4ineV0FFFtE4IvXVn21FU2FV9y7xnQOt9cG+SydQcj6HdW3UYTVJQDY95xztrtfniZW43q5Jq4nbKP1Uqqky704U9BYLqyGsY0O+7dWiVQZ6UOkerqqt32jPsvfWSF8f7ncvbm8evnr5S//+k9RGX3/9sXlq8cPM5ie8RGojN4jyPksIWyJkocOLTPJX4ZfUiq/F3EZhtSTSCZQCIL0IEHdqzfMXerg08y0ed0ZZxyE9BdZIcimKAccR3dO6jx8eVATGDBI0BC1kbzIGwc0/RU0/3/11SHGUlStNKzQ/MabJuDkM1JaflpJYz9fdLZ9R1PWWvBiANfgiJ4lECMaaSmZV4kwvROjXpZvDueaOSMPLj98/8PhEKRy8Hn87Oi1oqndwd+bx8V1xgG9Le9exK5jIJroxnkOsQ96tsGaUkS5X5OSBqqlMGa22gbrGrywua/KasxropJbCgSfzXtGnfWYPYhhbMmc9051YL1L/JvvVwmyiWRoWkPS4ygiJ95rOTvBswIZh1Njw2ukAXOIbNL2HpF/Zm8RZKWyOLSe50ljefogZ4RNfmPU5yx5jcGaFbwkrJPzlx4onbiB+7UClGQ+AMA3xyE3mGFPWD2UYhpEcMPVHRBbdLq+O7SAL+Y42avgmopgiSSLEqfXc5U23oP9zn0EDU0DMwio4zI6Hy7CAjPIOrv0YqQvrTMVQ/NOf2Dl5kWNSQzZI1wH58MZT5xRfocA9VBrW0UF45kmfisC6a1qf7K0iYoEtNet1aw+oziwIb/8G+OJAEiM+aePoZMiBMKfP/zxD5fvvv12fcRDDXPWHKvTROhaiVphKyBLGQbSc1tNujogK4wJ4CYx3wSrIx7YD45pyaiTY24RVC/OVNUgOeu8TkqvP7smUqWWlHJJ0HytTon4miCVVspZ66iaDj/u4GSD4dpV1rRrTtWqw+h7TSDyCe4jj90qWpJ9wJ/QoQoENfAsXdLglcSzQdOnUCERMtJxfv/d99nfcWQbY4Gv4N8HBYd+9N+mloyqZcYQ3E6RshQrKtFBqZ8/zxn509/+bWmGEWNpEszeFaFuJYrAvkBRENqdrwTrCT4KLsaex0d1T0gTjGr1w0ehvPEMSolv4OxzKrOrqp2KlrCfuWeeiQBYKNlB9auGbN90evym+sz6G1wDZGpTE0ytpYHv5ayOPt5zUbW9A8BaxKN/Mdk8otpGjvlP8wXf1yQqIyBCHe2My/RVLbk18Dwn9emDWQ+a783nBlBl3txAYgOb8++boAjQ8P7achNfPyvVrJP+QCodo7vxvFqxfJdEKUnqAjhex1njfQV8HENiUHskRwFUllAMqHPtsk5bNK+tyWOrJX1Wl6OCR4+aPlqaZKiTB+jzJvY2wjeplqsU3Ip9bPeo+Dxjq0MCg/y3yWpHgHWvNzCfnVtPtevMXkpiCtC8CpiVuPTCnRSmBbsO0O/kk63wC87Vx5clEDpkGF6tGvM3n6nKO4AZlRPsPfeQ4N/zt8qf++foY1x+G9bNRtlQmVGEJRT19Io1WaDdhq+OfOmzcU+YSADUtk/5clIGb1sF9qTKzyi6sic7UsS9ERB81TbtQdoZlvQLMNsiZTWd+y17qcPsKya1MSCzGwE1oyb8OuBiCyEAKrcpsvAzK2aCI+wJ6Z5lYHUPG6sZl6u0mjgBai5znwNYVeGUfxvjcV/uCUGHJsFTI50t0X7EbzDrOH68GgLsiYxCmw0OiLs9fdi+/Yz9n3j1YftJse2IyBGH8GwFcrMenOWTiBqfx3VEuXsskApSNYZhPUw4e56x41cGIuuReHOCVNg8wP6fEXLKVIX2+tqjjhnQTjaxL/hW+06R6sp8UgiJ9+MaBcQsHvCeKSyMdqqvit1bz2gA3d+tMvrx3eXNy+eXP//L/4ja6Pt3L5MQ3j56crnPDEIqhSQFVAejMtoZhKhF5qFH5YrqHBuU1I+bQuFv0rEZbFkkD8QUJymSSuKlKAoJoQf07IC+fChnA69BtRrRIKzBdhvkO4MkaqORWO8DFrlRLZMgRSccRwFVMVXNVgSSNF3ulao2qfdQS1KurSpbVMHmXEtjKjLMYSYgidNaYKBj1BikCkR/EMHymoI1Nly3xqiOuFVNEwCdYaoVE4qIMSVJ5FpHYyQZpNdEYROeReYZjVOdygsOcfSvImGVYu9Q5CYFEQw49Sqwpscswf2c9yRQDIKaXsDOo8nhXi+ViZZOJGjtKg+HgZcavCGtcS4PmMPV4FQU2PXBGEZYA6ryRlIYhOV1m4dFEpBrjBDEZnVN3Y7DhWFjX1rxMgCw0hJDvCHLCbqhemVER7ni9l76nBXW4ftQaO3nwPhVoKOO1r47/l212GZ8vGeSwjlsAwRpseWWVyCkgdiV0peK6fosPp9TNgBgvQsmbFCNuR+q2iR3WeNV5Q2qIqe+gdJWfLK2o2YmWKbHb4aK/c818nx9f/aTkvcIxtTwlx8PaFMWWFFtfvbXH//aM/q4KLx7xGAzvYET0mk1GgfVCmtmawYZrBGn4nRFo5EDf5lK03fffX/QWj1fVdhtJYznc6ZHk5zghNh3vXcogpNVD82mEWB7NxCwuM4PdWYn9iE9FBt9wf6tIE2DFysTTezr8AKubI6h9Gk2vsADzofkyfETZ+duUHwEfiY0irAcA4U/ncRcWh0Ie2E9wl3PJo5WSgVriiKfKqCp5DSY7Tigqv1R1e39XKKCWAU69u+j7AHp4NLRIrm+Pd57akWOvVAwqHv9nHBAfYYRQIDNHmQ2VWyayowRHXrV3sCgtY9z9gzatFdsyNJ1QXdb4eV7+hqeDf8dIGm0z2tixEiQ65iCBJiyU1ZVN5nhPdJvtYpS1YxL7T1omwOn2rZahsBnLJYJZhw9maee7DNDxKCqTJ/1wacnZ4nyF4ycc8XeJNRgz8DfBMEEznXknrVXIu7uKRWFtTN5fqt+W+30mR5JKqDihBSSOGzsh33m59YFGT1XZem2a/C7sSm3Zdg0SWz1/OhVG7PD/Z5+ram9Gjhrj+I7AZ/fvk2wTI+5/f/VFGhfkXGCz0fbyZk+Au0o6taeJ6459aJWw2A9aJtNGabFRi5ljeajeb0+gG9Ky8O2S2X1GfGe2X9Tk01vHQH4ensVgHEM1blqZ7XJa7ZqLmvGBMg9jH1vJalgP+c6I8EGhPG9xHKrDHNN2Epsdfo2oUJvjqsqoGm9mD+zzYhnEyBsAijGSACfakiQcJRZVaXpsLHofwZUk0UwWycwLyAXgGU2J7YQ8DRzQ9uXGgbcxHYUsBHUYE0AhXlPK0E8L+cCo6OBzcGGmZiaDHJfAtNcQ9pYpsLJ/s187yQp7y/sooB86z3L+LQPjFS6xsK2dxhPCsTwe6w16yHQwL8VWMm5TqW3fZv8fkDnMS+cz+feNLEK+DswI892/Xxl7tT+Cuy7XkmyB+zw+ynyjGV07tl/PgXxH/7mb1rdZc9MJZ7X4W9TQVvyZVzD+3Fecy9TaC47pnooAmfu8cTOG5NnQsi+Po+dSLV4Sazq2SbB+uLYjSmzCtKETTFVaJI54hZjS/Mj154czBixcYSgc6ui3EOS+3+bMkpw/+Hy/uWvl//7f/xDEkMURp88vH959OA2FUKURh9AVUiV8F6G0mPwHMROskelBRW020ePLyiO8roXL1r5Qyr70ZP2BBKIExAXRYYe9WI00E9R8ZMv3hsqp5yv0GX43I2MsLnTm3ezgXzwAPrzimFgIBKgRKWpYSaBSBq5MxD8TRQMTYyOYDNUwm5wk6KU3acOqcFSFCUo8w6+FBOuj38TcJTvfBWcwQAiO59K2qhD/s1DBMVuFafJ5ZHorn9Hfv65Wpgg6WM3D4E3gXj6NJYIUxlp1e4uMssGLARfGEiTDlB1E4yvv/n6GHuAoeP7qcwl8b5W7dyQ9qBU/KK0KhwyRhlZaIVGWH/7vnSITXgVNei276FtVYofxjitEiESr0G+Vkk6qJTERSQ91c2jslrqVhv2Sz/y+afZmH46+PgnpExjcCjUDXyo82ziotJWpNDn+BP8BSHCYZf7LxqcRGMN2wZWQbCWwLWaDJDQfs2OEehsMQEMjPxZLEmnL5DB84hYQRBuUPein0HrRtviuZbO+zg0C17L+e5cm/fZi6x1xExGv0wQeaLvsT4mhEG97t8Pkst6ibzhJLADInImdZlP+uuvSQh4hoBDfkkX4owmyAC9nvgO54cjrePgWtNo/4Qm/q/iWDvqAwCAAcZfHU6wYyeKREuviINEjGF9b6JwXC/VCtYpktapgnR0AGjgt99C86EvulUo1u+7777L33zRL53e3tP8UHoY2P8oKLZneKqMCSSfxvGZ7IZxMMW/siZatbMKagWDz2N9WT8r2FH0nP3jGfIsuW7OMAmsKHDVlRuQAaZA8+F92BNHX9NpvmADx9J8Sn9lvBAiCL1n1lBghKCOETs8P/Y/CRXXx/vj/Pmyb8bKap1me6i5Bnv0sp+H5rPHuG4QfYInRlfwfLg/z1ape4g+dWRFEHSEPCZwwqdAF+ZMcn4NSNLX86ECDiYhJB38HtdqT+fjR1Vo5nXse6oKSdIC2jU4CDi2wILKe6hJJxVlwbH4M/ZzKmZllJR1UPupL7NS46w87D0ADomvQ+FLs23vDz3OJs4GI16Pz4hnTwJDQJykaswMkyOrvfxemD5Q2k7CWRWFQKxk/d0klqsKtUqJENf6ON0f9ltu35k8GJRyjawV96XKbs9r/YH2i+vmeffcVlG2jI317JAoTUXa99bnNPkshY+159+OrjBBTBV//ZrSMkzSDnr3zf34tlSkf/014MIPP3x/iH1kvmzm3l7BrPi30SaJQzjH7j8TT/ZnRhGF4VSanHOZuQeBPO6XuIwepqM3PADWXUAcA03unz0sZV9wPP57Pfj82+okZ6JVmVW/ZtsrGPh6VYgGr1bIY59G3VMEJftoa2gCwL2ZbPCZBWL4nLvEieyxgjSMJyjwRHW+apNVziUYhtXB/qfPT3VzW1P4ObaM2C2V6FVAFXNJ33VmyXW4OHGLvlbxD/67gFy1ELonX55mxBVMSWLKKJ5VLvHX9lOn0jQgmf1sJe1Pf/pT7KCjkyKGFZFDBth/k/3I3riCwKNwj8qbmG8sgIBimxWbivCq2pRpMqt1ivdWaL/95pvsBfYsDAr2BLFgq3SPYjNNkg5e6sRKuo6l77MnOWsm9PjzVsuqzunIEPbweVA7n3VmLskSO88l1AfGPuNfpuzZHusyC3PN2N/ta+w5P/vDH/6Qfcne4HP8Hc4d55k9HFs8gI31Yt+kKLAe5/reJvVW43Om0grzJrkJ6+gsVCusJo0mvlYZPbNRLd3sQhhQxCNWCu1Z5EwLOgUA2f21Svywfii9+xXE4V6NrVxrfWXih9+VEFIhfPH88s//9N8ul/dvLs+ePLjc/3h3uXwM8fBy/7IeFCijD2+SHHLz9P+VU0+VDKfIwSUgqMroq1dvLq8Jfsm4M7j1SYdNjsYFIk/QmflDICWpED45RjjwAIsMdFaLSYXOUzTC4DOObxWoBprtj6kAQgUXVEVkwxNEVDGq5WCR/xrONt3yGVyDyYCqlPws/WQfi55Y+TMBKvWypWCpdAmEH98eJV8SDtEFq0Ns/jNCHIQgqkRFNEVJRVDOiWRQwAgHfOrmzwDVcvI1/jl86Xv4GCNpw3PEDCaWo3hE1iMzIJ1d1sSntLAqJlZ5bVxu+5TkMOsgQCo3oPRcIWzCUpVQLHAOyqpRGjNRWZ4Tzy49VOsp4dq//urrOArel3vN+kT4o4PmTaRzqCKj3mClA227J+3/sP8iyFjGf/TZimYrL1xJcwK9zXFa0s7vS29hT6nOKVjhPkoVZVzPBCHHUPNKdufzjmG0U8Q89SFmj20GkFWsA3E+ieDoMN0z/A73ryR0m5QLeDgfjGdhD2FUTkFbR50O+rk+mqzheqAy52jCAl6HtAXn4wSlmvMwATivB8YbR4FNwPCmr2nV4pz90XL6mT13TfygHJYqVYS/fYVRvl2iIdWxyUUretgGjCn3nz0QBLDiVfxOzu6EA5owVY6afSPCaWBtkMNnO3C+zIkml3w5dJn9xHpTnSeR5HecBdh5Vn0edRRFgO3RAQiQatnPLH2axAPAySDEs8/vWNE7xlNQuTrUAAGGrvMCrwIi7cHIeZwyZz+3jIGEfUcPYKmyJoznCrQKvRFuWc9sg+f7A2Ga5Lp+dXzdJ5F1/w0lw/ZMNjEtVZZ1sMcaUIrzyDP8/vvvjnl3vA9rExuYyi2jXqq0yLrG9hw9yZdDnVM020qnZ0M7wplJEqSi3/vrvqayqNMv4NM+GfZA5kqu/+/MkAgw+uZtVeNu6+R5TZNXPGcFZdxHKlCbYIUmv+HeBM9B/idikRlpS57yfc7FVK7DGpmt8Vz6bFOhIXlZ1UEGAHbKoP7LijD+hT2RHjd6UsfEOM/sS/J+arFI//yAOIGh7Lu1kwRIW6WK65X1INhaf1H1WPaVIIQ2KvM8CcLXHx4a2QI7wBjOQatstSmh/673KQHWKjXpwzrNOv48IWzV2AQy+5OEYICdtEbFv6zINWkoRdAKh37CADCVhgFfB3B3avPg2WvjEqfsXkiGVT7lmZ0VVkmk0wJD7y2CR/jqCZyFsrbr4X5TSSG+iUBS7UZ9aquWxl/agnMAnIB19lcqW1kD1QLgngOuD/g899773hnFteq/+8P4TT8r2M05Z4+n92pD7QUoEjuMlRTAa3M7XWd9VkGytqfUX7XPnz3EWUqvctp3CjJE7HB9grG9A/RSjVzcZLKd3uyTujF7ht9jTwpMJbFbwYJzrjKr6xFRGUQKTxTWrn0rXfYox2esrzI9yQ8RK/kQLQdidUFKwcOAWEssuK/M+tugeNYT32w1kGvJXtz83szgPVMTT8KQApLuDwsoxsgC4CZnqvzm+k9rwc8dC5Eq5ujQvJ71BQh0QDwxLQxEffTf/u3fxoYA0Jxb0bhHKMOZfbgxPgop8TNiIBPO5CAb7RCa8dRJBSbj69cvmX09UMq8JDaF2AH6K72mKxA4SilnbSBnnjUV1gkJmphmP228Busj2J/4f+Mo9KNpmYD++upVQKSeYxgpvyshfH+5fHh3efnbz5d//r/+8XJz7/3lh2+fXT7evb58vPt0uX+5uVw+3g/t7/Lw5nLz6MHl8TMCqA9BwxsolFbA2IkjIbz/4PL2zbsIyGQ0ceYRbUj2ml9BSX78618vr990Ps4344VzEDkkVBdCAUhDZvvYRDxSOVMwYOV5y+7lotsA3f4xh7XzcHGcHXBNhn4tTeOYCdyaEFa9j8+LOESQM0rJ1+HNQQ/nZKWG6WRTBZsiY6uhby8//PDDZxstVSRodysNW0mLgdpmx/k4l/A4UBuUXd7/5MtPCU8EdUZjU3aeCo0iNOUnF12NEx8FTeTioNWcZqNVXKHqakks1sdoj+dRVT3N2gniCNK8pJm1YX6caoJHCWj/YMMabDVQVQGwlN1rklhhBdaVAxN1xiHgOpZQO+3p2tgMLl4xGpyxFULnq7GW9uzFMG+gKAeeu2/FAye6GWCphjQYYI8kSD0p/xEEghpidDBUoEANOBrgZR2XPOfa1keDc4tzosdySGgqMKtCGggkgCDZn7hImrzXRxLRlfXX8X2qW9wH+985aek1mlhN+wzq6NuwD/Xlrj1Gp34Sgo72D94cQ73dg6xZKIvMs1wvTRDZqdvlupdwpTfg5cuh4w8P6peoKXsljmLUY9bLZP79R5qn3+T5pjqfKkUBBYxjEOSMr2hSWLpGRXl47iQktR+t0iRoWxWpfVql8PLazpzqSAVsAvuHfVDaTmk0BkYm4GfKzaHueVJ4bCAAPakOPrTYGynenT/ZnqBW66SZ8LlSdrhugmARxjihBYR1DJPSv8+cpCZC64BdsnelgJ7FZI41e3RFwj13qVid6KVnqrDrYGJo8sh+bMDd/evMt/YqVoUx/Rgb7cD7E2Txs59//uWwod9+822Q+4retL+lQBt03woFkRCSlOd5HbMga8NFq61i1E40mOLzs08Jnsa+cKRFEOeMTpk636hRJH8maaFpb7Zhqw0d+s5XAD5oeo/KatCmsR/ZX7y36LUDqqUDep9lCBTkstojHdAkqSBGlZ6z9qvEmOSFljx1Qe6Jc3IEEFQSd98H5RHF5DyvVhj5SjIw0M77U5VVtc6MF9qMRkCPJuDrY/cwnMRKzmCYAWLAmVU3Ckq08ui1RPU3a1z6o4IXoc2vCsS1Rn59YFL8/hIgPge/oT1UfOOooE1ILsEvz30CTPn5BEvS67YgUYCF32+1pr2hJpHYKuy3bBaCaGx2WiQ+SzTb3+kzYA20QSYFR3/2ht5/2TOfCt8CaO2Q62lFk9iKr2PExRR7UxldPMKan/sa7TP1HtOPNICIG9YGarNNynLdm0V6BhFS+R09Ncqs659y1p572DOWz52AGeuj3Q8zYuAgZ5xnRTXeSr4gRhO8tgvxjGQARcl2LTPYevbsK6rsGYNQpXmZTD/++GMopAHj529Yy4jbjNKZqvNGjp0DfmK9jDe4X5V1YlviBZgj2tQKdLX612SKxBTmRatZZ8aP1dtQjk8CXbU3Pf8K6XF23t29Lx2fz19bC5/FNfIars29yGdlrNyq+1yLyue8t+MN7D8/jN3+cQB8mSZQZpIJSYHSiqPw/RZiqg/BuibhHQ38/2HtzZouO5fjvNXzhBmHh5Jv5AvZEfoP+v+6dyhkkxIpUgzKIg9mdKPnbseTmc/aCyAtwhHuE30AfN/ea3iHequysrLiN6iiPMFJsmjcP+DSPs87mAXEz2WfR5n54cPjz8gQ3r0bppy2obonz5JVJlhS3IVzkHv7e9YZ32mrsvaNJhg8Ey2UFU3xlPvbOq/JoIIfV1/Adhw3Rk5tq0CAP2dNwnTEByDYNSBNb+bZYkEM5yp00wt1lr1JQBh/ajECY/47MoQLCH/67vjb//pfjnvH2+Orz54ed5YhJCAE4H0DUvPw/vHgyaPj6aelnKUuCGcjyDuLuXV7d++gzIlB+XC84/CuJ5EHrpNeA0JgRl2QvUU+/+KLZO2apfj0+PKLL7Jxk6XQ4VsK3IBQh1NUHIPZNP+NEhek1Nqd9YUpqtHmpYt1TqMmNaAZgYooiBDz3nF6QauncHhFjDEi/LdS/Pw7lLD/8Q//4/hX/+pfJSiUNtDUeSmsbH42LjQzqSw6LzcjXORH5N7WD7nnVDFZAD/99HMzGpEqf5bnjXLq6vB2Xp1N3AmYpcZKyxTZiqM30QWdjWZGGhwW7Wl/rwTDe38NG4YGehhGM39H4+WZ7BkmDYp5y0FyFqZ3bKqW2L5VZksizfvyl7xjkJM5yEHYJyhyqoWF092g8qxdTZPWOs32sWv2gR5CKIlVRpuxUYEq1MMT4WnrAes8pVep8sV7xHigBjrEWBpiQI0hdaFhrnBfem8oFqNZpO9eEKr/nwLCt28P+PWMhfW6HLSuVx3bZEiWvRH1Oqmsq9cy02zwaYbWcW4Q0nVhPVDqTKAevaPP1C9xypVTLlBwcy5EdaVA4Ow8fFSVUeg9qTmBxj6lhiCf0MrXcJ614mHeAPuWHeWZsF2sZQAF3oFA0uDyVv8gS+F3BIQLVETAT9uy/ppVmOu7B3jC+ZoTFof3fI4CRTybWRKdBA+ajuvQ4TkFOn5lOrTtQzPcFZVicHS0E5BMxc/DWbVOwSTAMvs3dl4u6oIXqnAz3nWGPXRrJ7vncsBPRTYOgSpzq/+TGUCQyB7PGlmtNdcj6+qYmvljrOqwvDy++ebbAABtTQHls4Ixoeo/fz4bUtW7UpoqbCMSrRN7Ra51atgDOYNWG3bLwj7J3gZUDHV0GeWASiis0jvw0eNmhpfVMZir6i+Zvce5Ng5JZPSxievXZj0MayDjYrnD6rtO8HBAlVRDnbSsnaklSq8PoIRtXQ/czNG9ZrKvASH2DweXP+3jWdp/WgfMJgi8uTdDHUxLIfYLNO3SenuWtxewqLXCJTyrdTHXIDBrfoCeY4eNEExivBhL17BsmbAqdianH+xvxHKk2arMmMAAVU+poAte0vt1tqjsn7snMGH9eunELeOIuNdqrEPbiud1U4ONHfv4MVkEM1vZD1OJ7Fx2LsJK2j7iPfmdY5w1OUpuweRbD10uEdBsZ5jgbvdSA/pa15ZgZD+v56vnd0GWW9smgy4puKrSxokdOJn9PW0B/Sieo+ehwclEaFRhXIbJdmI4vYpe/Np+jBp7ETDK+717l73H2pJx1LrYvht0e0HaCLyYBb3/ICU62dNT+/bMSknAs6dJMiSA52yYEGLAuXt3j+++/S4BDsGR6p/2bRYg/21A2H0NG+WXMB54ZmzG1199Fb+AAEdafJgAEwBMSQJ2D9bAmEgnYD2QQnGosnFu4mX6rw0IEeRpq64AEBEKfJD3BPyOPRhtUtvhGlLIhbXy24AQX4h5M4AzG2hAqhiOwSDjwn0Fs/l5S6leZC+3v2jPu+yp2B56fzdDi98VldeUoJEwejp11dbN8z3KBRiz1G9OpZ0WK6xbhWn4nZRr9iPPEEqlwHjAXnoDtuewNEz3dILECXiZ/Mm8zHfN3lgGMGwAzt+AH02+8D5cU9vDGLN/mHup4lwPoCCg9GoP4689edIWcqNqM4ecaVyX65z03ZWpaH/LCqyey+8ICOHNvz1e/Pjt8df/+f883r1+cTx7dO948uje8ej+4+PenQfHx/fH8RoRiUf3jwePHyYg5CFwypJViKMDgkm2BDoNlJGp0nH4MgCrIyuSxKS3HpANIXea5sMgLiyaUjorWd5i4PZzEU1wEZhiF2G4UgNKbazRdtM1k9XeRh5CoUwo3zx5cd7PjEAPjbZi8N8xBMoFYyy4FkEd1y/1q0gtTheO/j/84z8EFeKdWoR8E0RIwThKbAAAIABJREFUCn7NJv/w9R9yn6blOUhwekt51UG8bZoWvpud458YJnvQ8d5BskNPQLmy6FANS7nTpTM1s9T7tv7CcW3NVg8U1VV7sLaf2JVa1XOwmYuKKiAL/TJc+zzjerSpyjfWZJ7FbJZI5P31e7sGCHUci5ThSAEoXNEW+xvqlKUwO6I5LV6uI1rUvjLRredIQDhVx2QTrigbAeMyuDnkhkLa/NVTNoHE6l26J44gSQbbHpahRv6Cmlml1qnpZHz5DuuEA4e54HkJ5q3luc3HrcVEA/uuJQPyxUZZYyJPrRsokti6sQY+Ziozt6mfqRhK/iaDsgD/7r0cklJNRdLjQJuZGKrH+EkXtT7EmpyugVGPooJJv546Mq6dq1NukftJ2yVjwQH58MEK8AnoMJClXwkM6ATwLNS/kgkNSJC6qPY2U4AitLgVrzO/3uuWaZk6Fw2oR1ksHeWWMW8rCrKvBRNOeo0eWF6udLsALevNVVyldTftocfhXGS4/RdrBxQTaX3ynLllm0SQCYIKmvTg7+FflLiCG9y3jdIb1FQlrU5f++mdmbUJEDSDsj1Ej7GLqmXtElSZClUxtqltvfT2U9jnljXcmO0d9FKDBIdG2nYCVThtfa89WUtLbqVHHB4UYsnGvX59/OlP/5i1npKDZw0ICaBYs1CFUr8b4ZCOg70YY0cnYZ61E9S6jhXrP4DP3YphZV2DaEe5teuE53v2pA3FywZhH1dKPuyAR1WuNDuh2nWc8tkknjuo9Bz3BGJ3joyrAla1yVWglPnintb55j5hr5w04puwgJnr7LWBlbEBaeBc1dLQtXbGxFlZb8dTeGF2ofZmWdoPH88a8NjM7WXWlyi/wXazhK2x077GOby0iTHAyviMeqYNw6akTmksB4GS+BNQhhds8V1teOzwBaiMA7d1lOBnTqm0wOvP/K5ARPrirUzAGvKrs2tw5t7O76YeKzjK+vUeOpOeb1w/vRjn4PF9nFj+hIlAjdgYD9w/TAFt7TK/ZkOt85dBcWvFVap9GUBdS8lgXPb2mZk9PuZskpnjfOZdVgNpLaRO8mmnt6aTAUytlmyF1jnZQ7KUy4epv5aCfdKBP9wyrLHFjv1USKsCXAV7QTIBADPGrPGcRQveGfNkkyKCd5sf93uzNdqEPPpZZsIzUBvMuuBMKaB467nMWEbQbFRQbYQZ/NaWVv2dIIFARZE9zouI9AxA5V3L+Hh7wIzgzIto3+isBYgKEBcgXxAVtldBOIEHBs4zOWUyy6pdBVCyp9f+IOBvtBcWSF+CM5ME+kHqPySzNhaGfoS1dvFJlyE8W/tMmRTfsAKNZfoEsMX+D0AW0OR9Ul8+BVDOWvRGpO12nsoquAI5Bp/xzRG5mQ3jPgacjUda6sM44JNU76H6I7FbF5EW9iTnv9nJBJVjuiQQHMBtYsPkV3ztZWRjB1a3yfuSCLFFB2uBdyAu4nOpZ93a4rzhT5IWWx/aJ20L78B9knCjl+Fam1W993/WmH6Hy3FUVOblD98cf/Gf/o/j5x+/PY73r48/+/KzLMYH9x4ecD7JEN59eP+4D9XyaSlt7951wzcY5ABiQ01a/ANez90I0OCuthqCOp861XFAQvehOL/FvmxW/1qr4YEQ1IwWFROVuSKhorYOFvfBETcd++L5Lycij8OAnHkOg/XO4lky8DtMOJS5ppRMnJ1kU+7fO37+GdTuSGAXqsRqEiqPW9XVGqT2+LIO8kxL28B29S04GFJr+OxXX7fthAECz5Hi04eP4gh7oOgo6uifimpzMNuEvtQ5nW2QWmR4u6De5Hn5w30dTxyBOP9ryMlCSz9GxHnW1yao7YxfenpFBvtWi9Sawiq3sdiZ54yt/fHWDPpK5U2dD7SLSU9XTapiExEw2OHIzz77nELoj8kEtfj6Xai/gAnt61fjQKaU62JspX5wPYwQdGXpzgaoBnU5pE/J5bUKGS0Rgy6iJgWJBQG33Lm2cXKEWEZpLMjxJEHsjz9RG1VFNYI+5i4B+uv2KOR9g6w/+2RO8K12q8ADTcDbpymGCSodhehrgs3zawwxpglCpyomcmzgaD2YzpxUUEV6dFx4Z/aMKpn8d8EPsrM6nzzDqyB1MUx3mx2IsZ3RFinkn3GWh8THjowmHTp3ajYqvqEzyVrMAXu/qKbBUJSLn784+4mmnneUQlvZQDPpQUBgV9lui/+lE7Yxc22b9Ezuz77D8NtTL4H7y0rr40SzPz///Ivs4x9/+DHBTOv7ChJkzYVyckNJeQZr76RUNgPToIlDj3+NUu7UD6uO2ppJvlNhm9YHAKYB7BDo2tye8cE2N0NTpLhB1+jNo7UVue0z14a2brtOd9Xp4mxGHr+OasYFQOPTT4+vvvr6ePnLi1FvKnCgzam6WbOZjHmzes0+NRC8qThXVOZ5Ps/6Ze5c7yWMNaiu49eeaczpN998kzH5+uuv5wiR1UNIo2JKoVvt/URwDWxy2G5dWWsWkOku80rT6TpqqY1ML7IXJ125GdYnFZ6a4BXjAygQ0GSql1yfjKaKqM1qEFQ2K9z1WBXrKD+v7tBn1Glq8FdQtPaXlg59Rp1jszI2zm7mZJn6tTyC8YLjk55Y95Bk55xos21sTuuUCp5wb22DPdywJe6PBOBpgl6KIetCMIlzgDmA/lQVwq7BG2O0AmisCe7vPq8DVuCLdcDv08v2slY8m2ln8+NPP0awKFmJBTfJao1ul2Bt9ZIKY6hOyvMmsE8moQycM5ibCmbq0dfc/LcZQoPPANLs6egUvMv4cl/2DWwnHD0BD8aOMRaclc5qiw4d0Nir7REVMg34T9rpep0y/6FKzoHV3ifTPMl5KPqpTZrNZt3W6a5wRWugmznidynHYC2s1lOV9lDVBZku8vmsnQZEDTzPgHwlA61za4DSukZAjAc5OwN2T6VajYnWdPW840/W67UFyYAlM2Un8Ln6Xuy7dExLPXT0A8jQEofWDQkY3qT+OOyI+VrcUxtSALnKml9+9VX9EvbBgieei2uHgjmAP/ZqtMeC8B2T2AvB3A8fwgrDrqdX3nwlqcF/9sc/5p76OZ2ngvaMpcJ1BXFrEwQgDNwS/C1jTqLFMoi0Vzhr+6tgzb5T6FH/+QSj89bLNF/O7f60jLH8fmBL7NOT9hJXoVMROsZO5c/uhap092f1awxqA1BN+Z71wFlFcoX3wh9PjfqUQWXNmQ9nLKxJtp2F7Vy8R9lLLd2wP7CaAWUdtZyHdY3PzB7hrCVLiUgda4vnyHpLhrrtOHLectbO9+h4TFyM4BO67Cin3KflHy1Lgd7Lvvzii74n7+98nJn3qYoLaDHf+PUBMWczeS+uUTv1LwWEmT2ckHfHLz9+e/zVX/6n48VP30VllDpCBDtSrA2vnYAQZwwH9OnT4/49bkpPuS5us4OkpN+9BZ19czy4Dz0MZ/BOawjvPwzC2t5MPdgYrJRr4TCkb+DDoKs6tO2X9/6U4E9qdnV8ofJdJIqzsTksjwZszQSW88yAJiMUylIlhWuwVhdnevhSNxAHaBkjnCr7yKlilUxZEJ/eh3vHUZlMPpfEWSLLiRN5op4nEtSgkZ8z6XEYQ6sswiPybGsIA8LQdi5943iPvMt+HsduDjE/x6HE2OF8gMbZuw2DzL0NCBlz31faDBtD2oPGSKlpxofv2nJjvuxJ1clmnHFQfhnnI3UZ796n31/r2NpElrUh8omTIeLYXo39Dp9NsL/+P0WIlzlGZITAfRmPFB/H0agIhM5RQIbMQQ8oM0pcCwSNja4R0eE2E+r7iCztKqFKXeW8CVZFjZtt7iEah3EKltyEMc86m3RzslWTxxY15Z72rxGJYwxFeFmbIspmC3kPDCdzV/np0p5tk2CtHPOROorVQjbr16xVHLUFatKSg/ilrqpOvUG0gY8UjGQgGUtk1++CCq8fIE7IpTi6U1BVuTjCq9PBGEprsfmsc52gdjTpIJqhe7YWgd8lUL4eKut5qHIrvwvAEfrH6q5WGytFw4DyminEOWLdaORtJcGBzaGOnepztJF4+1A1+9zMXH8uJVMaZ2uE10dyynl8j88a/POspUPW6WMNoRIMMGKPUZ0Ble2a1aptYF5FQXvAlz3hQcMzlUKMAEH3mz0MtUexJcmQ25fr5gQp9HLLgqzJ9Lu3VaidA8z3bXeTQ3yiON1Xc8YvNQ8NGHFyitSaha94RG0n32NOUeQjgE7meVm+1urWUWnGpi5NHEXEZaYwe2ZGqHlLpq3CT2ZFtbFnsDvknXl58qg16tLaPWtam1haswrOVTrsmrMPq/ub/SIAGsDk1eus7WaGoLQ9Ox1XqZsJ5pHJh35KtuTS51WEmzFstqQAQbI91AU94xynITuqxhXrivJp2smU6mRA3j6w/Vmeca4h79zMap3dgghlGHBfzgqDuYBiqY8ma9D6e4EmLifaXZssO6ZOappHD7E/5+pUvK2TyDg1S7B6/2W/rGmMI73fxW6tDEVlcEWVBD+j7LgyiGt2USGj32YIDVbMptXXaKa4LJ3S/5PNHT30Vvtcp1afw/Hgu9id9PndeWY9WQGD9tIs0LdWVKOCmg09z+34axWc88zWgXZswiKZ8+j+8rlUm+W/mVcmvk57RU0iMDKqcul2a3dxydDlTF+G0hZJ7msz2BmDnZNtBN/zk7WT4CACLlUcvwLhBvPuId5bZzlO9erfZT2l7Y9g5sTVCg6PjTVKu6JzJziG7sSCTinhMjEIgLA/aUkx//DaX+4saWrklH0E8MSZ1XO/NeMN+mrX9KNis7B3a5eS1k9pe3BRc1c9/N3aRc2/ydoLbbGKugEC7rfURoBbFlPO4CmqyjYpYHQv4I9ZcPzH0E5VvZ49rs9969MaW5y1MoG+6VfwTMns6w+MDpws557t9B+1/Si/r7b5LPOYAGS+M2OvunxYYSQsXrUvLs/KGcEzZh9MJE3fUB+E+XAd8b6sR3vvpgRja6R+f1XfCWRvol3EF7PxCIPtnGHdJLFCPKW2AoAMSYw3b8N2wScjUUDQSwKH2MEWJ7XNC/pHRWV88UEIBglOP/vs83xGzQqopj36/mdtJ9zlBIQf3oQy+jd/9RdRG713vDs+ffb4eBqVvDvHHTYGBufBo+Ne1EQx6hwCb48PcQ6aLg8/+f7D481bVIte5pBCSIbf05qC/6aejGgaZ6qGfU7gUrYNUJC4b9YK5wGnrVztHtJOCJ/VSfFgCXoKx/jZs3yOCRNpErXqpislLkXxQYJuDVlzoE310mBEedxQOUWALmh+7iU//84RvjmG9Y9//sfciwm1TiPPvNqwtHt49iy/txhVtMBMIYFSnKfRCrheqCV3b2ibylO8kz2wdAC5LjK8fK+qe6U4dfG3745IobQsD/c0NGUBrqbHxtUGSlJS64E1wDoPEJ2HtafAkih+wZzC58eAmvHw0LPQW5T96giqtNq+fzUcLHSEGXhW1k4dWOa1AXsDEjZL6VtFfypGwni9xPHagcvhC6IS+leKotuvxyJ1nQAuctvkoziNmhla5mv62TSbkXuuxlGHOet19B2R6QSVUMd2KN9QMfq1fRrDaWas7SeKSKGYB9KH8c7aXZPTqCnSP3IOfp2G9gvi2TGQNPVutqf7wEOUzyXrux42GdMgiDWOVxEa574FzqVmFrS59WUs8syaa5ZMFT+RzdYrTEV3B4xiKD5bmwfjGL0+a7AAj8zKXFHx0HWhdQ/QqZPeQCDZsHsU2peZ0LP5lkWRhp1MB70Ax2BovaIg0QCtUUGYHz6LPZMNAPgSG5gaXvb3m1Gf2g9Kh+R0LK2BSsa7TqQiE6wn9prCFGT5EF0x0Ot7jGY1xxmHgkAN1LVZx2YtiyCXnkqNoAESAUL2k0j9u7cJQJO9Gp28lM4GYg0066x5ePbnt36UrBP3OdcxQ8jzVlG0fbpCaV+LFf6b8yE28yG1E09PxJhnZQ1wSJayXkpsxubRowTJ2ALWuPUnPJvng6IoshiqinknThzPFKdn+xAHikM6wXHUdd8HMLIJODaD/dPaxWfL6rbPokEf92VMoZlJifKdGcv8ffW6ta4obF8UTAFOAZbiDD99GsYODjL37J6rQ4zTaPP32oeCtNiGMD8ePmibD1DmqW0zJhGxudtAJWcXwGTqpz4EFIstQrkbJsaCbOv2csakL2epl1EKv/SHZMGoShnGw2iDqWnf3sucrEXFSdEd0Nn+wACsrY9nvmx9YMsPnrnZ7Wa4AjZMSTSlEMzjnPesu70b3lFBofbXU3064MP9B20d8JY+y6gyNkDuHpiI25Rtu4bNXHdKHP9QHGf/EnSMJpZ6OyjAZ81Xpfr5jGAfz4k5Yg6S0UFBM21gGhT63nUMW1tfO7e1mn2L3akaZhhBAxZYS6VNtp7YfZva95UqJJNtq64BBQnG5wcw1rJcAibT4uuUx78B06xznwvbh80PlXB2qLa0zxcbNHXp+j0wESbEArj4oE3V0/Joa012lgGMfpm1s3H6n+DHPj0z2mVWlTV13UNeQyptbXI1C6JhgEM/UNkedqxjr5cMceiYlAg9D0umqq03cbSw6kKpL0DnvU4A5azLHig34Dy+X65fZWQDfOwGNlMfKkAKWfoEBq+y7wWcsWPW3jI+ZHMZTynBEecZ7TvAY3qxPjpbAQUst6/m9gHnbRI0A3EtbeJ5zWrVR7kFofqRrrsAgtQ4XtXWtx9yLg/wT4LgITXtL3I2sF6iPUFQufY6eJ6WA/BcjCu2mXnkvFB/Iv7cQDoz1gRSARYDWlHb/Ky+Kn5DwFMy2m/HYMSvaOYauyhNFg2UZnOb2OD5kgxI9r66K4DcJgQ4r7A12H7GkvP8P/7H/5gyh//tf//fjn/9r/+XsF7o5lC9loLp+Htl/FRdnGcLMA7w//LV8cc///N0a8DmM85mWuNH/7+2nXBDEBC+e3U8JyD8679MDeHTR/eO+3dYtCGBHtjoew8eHQ8eP83fqoVyEDQgfJ86nAWED8mCgKK/Oe4/aN8yFI64UmrKXla84aoWlzqGoehBS58+iSPCRPcwLnWiynltP+Ekubma2bh7pmCzET4226L8/0k7RTxiFJZKzr+PE2HDeWX33XgshGsam4UVIY1lrcLvVw0psuT3j2+++VM2RXuuke26Idw6RRxsHOQa6Doudex4X57N2holwHPYR954heJD1mu8SifQwRed5LpQazwA4kus8XEQ9CGL/JxFembmbHIPCnxRNGVDaQgTWK3IvHmHbONlXquQyjsRqOWA4n+rbzuDlwVSoU4OvfZZddAYp6JcbfzLdzm8Fc2BqkdAkeefYp61LnWM+90eBqMeRmyj9LvID+P0rMWCwaaHRz/XXlZmiGNQJ+uuAZBHHudiAauIMf/sIVSqR0ZqDpU1JDZuVqhAeta1X2MapaeWpgJKOnM8oyh7Mzytv20/th5OOsccTnHopGqSkYYy9Op1njvo/kVKuxmNm1qkqDs/K3JdKWTQStZdsnm/ETgwY8q1Rd26nm9KhArLiLa7JkWuOdRwlNNT8OmziDQFNR6lRHl6x9XrX8fZ/nRKnpsZN7tg1r+Zl0fHi1+exxE323Rjy0B77bu3R1qRu/RujOz4TU2WuYgTHuepQIZAx3WsMOpc073LmIZSRjuOiNCU4YAtq7ps5yq9BlOPUTSy/efqwGJvGT8cinohKjDb8Pym3MnnDPgqu94aQ9ZRhUJuPc7SmmPS7Kd3M/GZghA9FEtHb0uNLn/rIBuw1rFWGXM2fmIpgnfYX7NbIu+d22ak/FNhmg8Z5wanClE1+OTdsv4GfnQ/t/4vWaAxJrif2RyAJDPeJ3BgHeSH0mFj/2Gk/CYrovomZwp/eFfGlO8UpCqdG/vWusgbeKTNYpNiF3D8ilRXgMw9EhBwwj4pY9jeI/gwUBbAkc1iAOXadVw4B/kscyaoEsdnAUnOZ8DZUHDrzOW91k7K4COtopY1jaM2teSAOx9bB+NaK8hbe27d5FUMRGAtQBI9ENNaozWs1hVah46zZb2ZghzaDoOp2wl1q/ti7mxYXZpYk1Ch5G1+HdtrhvDWeqcAs4wR/QFBXNex44yNwAmVnsi7uyaxNdhiawZZyxHMWY2VLQXMmDZQbbuL1OdFhbOMlYjvvWkzd9YYvhXOLvtGQRadZ4Nh2UcKdEjzqwppAR/scM7Kx4/WSmSB6bK+ZuG6Fvmrc1wg0rpxxewExQKETewv9iZtBhAQupeMiee17YUIzviZ9FuuI+jKvbNG6P+LbSS4RYBkZ5YCOu7tnFvLFFYkpt6MSrac0dgr1ljuCeV0FF1bVbAAGGvmkN50AFMRxprqt4rfoQ7OPvGezT71PfAHtQuBG7aobA2mSnCyTDvzFWFKULxAsr1Rm0jh/aFWx2dYDV00DD75tGyIC4WVvdTEwk39O37QsnzJNU1gLOt62btqI9UWMwc8i3WcrJWyGdrPN3syit3UgMLqK7AouOPYqykR1uD0OPT/rI1Obd2dO+k/q1/K5/EPKDtg7P/xH/7xpKbXlj7J/PD8/J6avVBBHz8JhZmOB4Bxpdu2jzl2l98RwLEWUt4zJU+ehWyefmqzgPXlWc/cj3fimicgMeFH5pv7//3f//3xH/7Df0jw9+///b8//u2//bcRovz+hx/agik2tT0SDfLCCllyR5vJc8RvefGicy1jA1//9waEP//wzfG3f/2Xx4d3r45Pnjw4jqiMQicFGbh7PKR1w5NPjodPnh53Q0kkQgYVRI67i+LuXTYfXFwifmiNpXsQHLKeOJCpIYyc7mq0NJQsiFJXPmRDJFuSWrym1rNIQRkf3Sh2ov7NbvWwkHvNgDEhLLhft514G6dG+gPfy6IIGlAkOHUUj6ve4+FqJuFa9I3RuGWMRHEwkA8i7U+0LnWtz1dJ+6ILr4OA2ROrtWaMV5XSuG76mIWC+7ZF5aeAx7joQ9VC8TNVvsDG7GcoOpf+jFeaRlDSBXsGEKGojE5gdlQHyoAgYzLVy9PxHAU3CM3qKkWfktFZoFYnoKqhovalYhSdrfPwMYelB1WckwWEooAxTlPI47vtKddWATq0ed5RkyuEM0rNAtLes9QA7gW1KY4KgXEy1J2T1GmOQuk4cS0RNt4nNTVBtTl42sSUw5fn5k8c6iDUrSWT3uecesjEKVU1dlRi1rkCMNdD7iw0X72rBzrXPrMPKFGtzjCHOWIbyyQW9V22cMXfIsk8c8YiB1/reGJ8Ln2wBCCu0uw8J4ismTkdNNVgfW++G9GfOfBBtNODbXUzo7blfVdPZ22JBppr4WgrCKRDzz8TRL0cdXCZWuYAhC5OWVRUOw8c0jcn4dacuq1pHodubWbMNWQwF1BoWUYdNO6NA2TwNSOWfdjAvtmGayDT4LnS+Bwa7enarBcHZ+sQWokdZbGtx4wnNZWjvnrYBDAxaBgVlzkocNHea6dDPoddEEYxmvbYKhLJ+7TpNQX1/XkEetILEgCgNtp6R3sP8s5mV6KENlGoa1BYD4L+SwUHWktRW1hdjtbBcU2en/EDAb05m+0jF+GP9ZpsHXeR6qvwzlVtmnMoKPf7MVByz9atseZC2Vw7Dx2ZipS1pQmOFJ99h5M16XueuQIwLUlodvbIIc6z8TkDKYOy1JQlo1NqMWPBdR2jM2AOkl6ghXXJOj7FoFYnl3qX1YOlF95KEIJWX5qAcw3bDhS8qqKfAm/JmKzVQ9Zm+iW2FUX2KnbxYqcMuszScQ5T38i4cR56dpyB+FgJDXZ6xgve8J8nWBLaHkI9AMxT4UxPrTqQfk6bwH3OYGz1VFLcdI60bdyPs9PMe9pZ4OwvoxFgccGLNdAFGdv78mQc7Tzhuvbsbeaw6zdK7KlDJdNVp7j17y/bx3dCLeIaKqWmRc4F5BMAaHBdiqg0wtanlpJKcGHGK+vzbUXUzJpzLrk3PIMF68reKEgchsiy5lJcuS7vZYkLc6KKcfeo6qslCwmgnH6eomUCU5v7Av83Ua+ABgRgASMoT7iTOlHu71qy7p6fWZt10k4HOgg2qDqbdx/NL9nc9eu7BiNmqxqLtQSB/WF2x+CNn8VHoEQoNfoNpBrEvkkAy5gnc0PQd236vux7A5JSvfnDeBJoRodgZ1XWK1mgiK2UNaIooWDJaU/1w0axllLOezZLVgCNueXdOKtVNLdWLtnC7aMraCkQ4tqu79ieo879DcBrWRbrRP+As4JscvQ3lk1va4TadIFrmQN8xnVckbUy7Xi21iPXL9PWp7XEMsCsB+IIAkJsEXXmKXGbWBH+PSVx7OuUK71sVi+JmCdPjk8//ST+OTbv9BsDepchIm3X/cO4pqws53V7TmafLht9+tDY/1GVz2w/9cUvXx4//PjD8Rf/11/Eb/l3/+7fJRhkzZttDTixOlV9L9eBZySfIRDWJ9bmZR7D9nRH1iv5p3+WIfx9AeGz4+GTZ8fdoSwvXxKBVgXvzh14tTiYBBlwaXF6UHSj+PbV8e69AU0NPBtcqoZ9Mlr/h6NdtDTozmRXpRXI0U1mIg5AucD/XEDIgU9K9cx6LTVtlidO6zIoKuUpCFDaJoduEVCQUxZN6Q72hVofqxn/TNiEPtJKA9THJuppck7gWlSViWz2rIeF9BYD2W6SHnhBtsbrJsBtFqG9rviMQRz/noP+l5dtrgqiAE869L/2bfNQSVbm0lNRg9W6GuiBDc6KADWQSnH50JJmMclIVQwhPcE2njhgzFOQlDldDdJ6naTl1/vNzIkiEVHcGgosLdV3b+1ixVhc4Kf0cvqINfOnETMYjPLjREFaO0UPPLJMpc+ENvDu/fHTz6DjVX0SITfA1OBVsKZoI4e71KlrACTvHgOBNHNrNqAelh5mBtf6BuYqmYQFLjHuOThvTjJzW1GmijbEkYDCOAltDTF7R8ffDMc1IIz4zKuXp0PFPDdIqwIff5KFZZ3htBF0ffrJqXJmllMkLwHiqMsYUNaNnCr0AAAgAElEQVSMWYie9V27ZsW6nxFpqDhJDuUpnBkQhqKFkujGioOraOPrIHTMGXOVdX7p1aVB5nrMAXvwqpIYm6FjOUESni19kQYKXJ3SOMSPHiQQ4jnNHOhECO5oYpNJWA82aVz+7prdiwz4Rck3B84yABGZWr0vY2zjY9Y0759arrVOwCEqej87uYwgtoHPSmE6QZ4HD1Osfsr2L7tnfZ41Dzxb6k+pF2lYdmZ1BBP4OfYLm8a4J4v08mXmhXnjvaXD1IaVYnPajABD3X9SUlk/XP9sibF2CPw3DAfmsyju42ULKlhjWxcDWinhzYIUWOLfUaYjyLdRd9ojrCaF+kOeg/m3hijiOXPUuCfI9jUgxFYB+ABecW/2Ed/XseCMU1wE5zBOkDZ/YAQ/4zuti0a0DKetrJZkXx6imNqAjD0J2wb7FGBhDbIlLVYp+tcBoevf4Ke1Sg3cdcIJMuOojc7JekyGd+1yUg62fo23bGRlKhNILHNtdi/tc151ntJCxzYjUwRVfEbKVIAasljPXzTAnQYAz8Rzs65Yt2ZyAhhcahzjlEVAppTwBEpTE70CLwFVZ+NE/nl+hex++PHHzBefw75qn1kX1+BPh8+9zXOZPcIBTe/ZZX+TIdlejx2ceMQVaD6vt6oLadvppzY1YM6a+B6jb8fZvLSgKpDs+bws0B3ebdmY1QvLoinQUzLPCZYO1GH8k+FJH7wPpevGHiwjNiaPYx7GzzIhrgGBnGuG1exRvjcdhWYvmsXkfg2OW8OXM/f9h5R08JwB/yYqI4AU0aiJIRUwqEBWgpEw0bouDHC4hmDgKZK3UoaAEqPytnRjSqKjcia4udTompnknUMvPtrTNlTz1cfxGUFkxrLAf4EcgXDXap5z9YFqAQiYpDXC1Iktg0lwPlEm58zgSDvDPa2Hw3ZWIK2CbZzvAbZp0p6Sh5YBIKxi83fXXNZXANXqMuh3m3E1SHecud65L9aqgXlWSVc72Wz/+9YmLkg0w3kGhCh4T3AvWdGodZZe38QHTJz1YT3FjErVZL7xm9jXgjm2valv3KDSWkPOGQOvZNDfvcu9sMPxS8eUkGElJTe2Zz6UwbnrjmdOXHG3fR9L574fW2+tJYG5z8o+1j5l/uIHNB5qqUO/y5qL/Q1jrJ0IrOdkTJMkCeW5/vLvryG8UEbfvnx+PLx/HE8eItXNgEObiFpJ6gfvh9pC9ozIGgRpNYSjjIZOSu/CBB8VlGmGEGPdrN27t0jmlj4TRIvMyhw7Uflk506KFfTPGyrSLFQPI/8a6Rp1k/rlTxH8qsAFOYyy28MYHx10NjQ0CsVHVCizHo8NxULgkMuCXw8vG7mKFpo9CfUxksSgDY/jgJBlMDtyZgZW31jp8/VrW/uCOlzLBNL0+EEL1HOQE+xNLj91NAsODITy3nm/KgHGiK5PFu/eLEHREhYYB28COhsbT+SnlJzfFALPkWBz8R6hZu19LZbNu496ZU2ZKoehB0xYQ469SDnPdSpNDp3VSMWw753TGyu9n6pUKx3FwNHDRNSYf5bSd6PlhHa1ehFbUfz8nOalQ+oGRpjdCCq1jFpllutUBZFcAKPqYVpt/Pw882Vz2hjvURubNbNQ/nEOvSDTMyhncJm6t2YjagCblSmFpMeryC7zyRotqn1Dznfmn/WUQZZSCF5DkqA7wheV8sfJ1ZBdkcKTQrtMTfqije6Z+ooE1Ypl6JxVsMg5lOon3SGOunwYeZhQGyfpn6zrHHLprAY31i+o/sgcSBMMNTh92z6M5tlaW/eYDa7JCHPdUMrnTFiH0Ebk9hm7KQYz9OnZuBoTM15kycpIqEos88G+6Py0V2eCz1M6ukqedWI16lVltB9iKJ8EDnNODZ67jltDYX9Ue1idh+oCFO4ZACE1WM0AmbU1w8x3eIb2nGvfO2yhimfNmlH/1/crGtl1xDWpEQR8U50YW8MfnV+d8tj0oKalccZ+DGE36DdQicR/kPnSa2Of6J+3WlRsZmhxYQSsxVEyiHXG8t6IAUxUC9uEo+7B6hp3HVU1sdT40PiC7NsiYSURy8j0zGnQEeXPCZkwt2Ea/Ewf2H6G/+aeiA7x7gSgYdbQY2r16w3Ae+CzJqwF8yBPH96MZ203zkLXbGtxdRJEpJtB6plnhiv2em1P7DMowMH1kmWZYNHVVmEDavcKZLa+trS7Bm8Nsmwnw3dxVFgLV1aACPYp1vUWsKlBhuCoAUjedbWanuEVESqjQRqZghgBi1WLJbM6CmsUtmcrG5g0m6GAQ+qjyRBOr4CAlDn3/OCZAcPSOmhZuZ71zQBcUXmR+gScTY2dNFkDIX0UHknV02ZPagfsh+g51SxOsyS+c23tSg3GJDKgq51pkGcGSIYQ1wcEDRi5Guqs46nnmuFlLWQs5yg3kbeewwuma08Iulrrq5K5YKwgB2MWnyuJgtosz7bY49kd5lXmjzbTszDlQZtb7VEy3wN+I+Q3P8T1f3XIBbTiF05IxGzNCRyvtCH+xxgNAYqP4xTzUGlWu6bv2utTV98SAQDL+LRTx3b91sa35jZgwKXUI8A/rctW2mKPWq6X56Dk5+cqd2c855tY6gBgaalKgpxpEOT8hF203r9XletkxMaG0oeoPyagVIqk9iX6AANa9XmaHabv3tb6RVQKP15w9AqYWod5thnLudP3ZExkVLhX/GcCzjADoM9XSCcU6fVqtCxMv7ktxxpoCnA536lBTWKhfksC+43btdXLtS+09lmf0tri1pb+uv2X/o1nMWcXe+hUfj7rrt9k3gJ00RZtgAvjRbzgOWqtcJMwfd7GUc2qc9bYrqL9h6ssHFs2hkFa1PyLbSeymm81hH/71//5ePn8h+POx3fH558gq0rDWozo+zSYP+49OO6CXD55lmCxRo8bxYIk4CMghEL69i0ICPQCnPbSp3qgtc9WM06kaunLRluI10F96c+SWgqEDRBXQGBmA5UDFaWoWohLnUj76imPzKDBjS7tqGnmUL7g8j6FO/x5siBsChBkDNqJZj563OAPZwChgzWETI3Eu6aW+ZO6QDfyavcSMA6hYJJZtIgJsCmpccuCjKpVuekxiCKWoWd0clM8PIfEXoQseJ5dhDqB2rKX180TCtwcE55HOilj5gFcx63UsdQppN6miFw53ZW/FyH1PhhtjV2op+u1J2onMvZ2DYxVKeOdWey8mzQU7hVqMD120jPl5fHTjz9Ofenu8eWXX4S6m+Cd7BAiLbYlAHSYOpg1SBo16+IsjE8gKed9ThLjVbS59W6qLTK3RUTbLkBaMdPF+mI+OWA18hgMQQDQHWkrvGNFL4oIi+wEGVwPGetiQecYRza/2TOMHGtQhId3Y2+wF9ocfI2qd+CS3eaeP/74U+YtwTh90ObYZt7cN1tzPAt/UzMEcjgVVJAqHUWCWsYEJ4FCZvamxjVjNVDglEIPUt46RFVTeW6+owoo8+GY3A6i9icTXRQUskaS5wxt8k3pvNdDlnePcx8KMxnVCvpExCL1KHXQGPcY/qn2sd6//ebbPJfjxbsneP3YurvXbyri8OjJir9Te1O5aOmzzC3BYGoVNu+0O/EgBgip81SKV5HIW1BZYRVolVVgxAawBxs8rS/TGn4zt/y8qGTVyqRo2uA+B3Rg/wYxBo7JnhNYzYlnDhjPK42IZrw8a+iPcRarEsmgQ0PhWck8tql7nTsOq1KEqyqaP9aSnDUlzdxAr2Ld214mNZyhyRf8qiNHE+EG1HW+ClSkGXTqvFBX/en4/rvvk9FiTV5puGRXoSHFVkwMhGvBkIjTfa/MBQMczgYFoCpSQ9aSaz5uL67UEiGy0V6XodNfxDW0laxRrsu8V8ALR7i1iuxF6jr4LBlg3gEnyjYF2E1LB0KNf/f2+OnHn2JzROWZry+//Ops1ZQgbPbFs4vr8Jw6IFWfLcUJu5bzZuUDjBHOK++rgp2OaUVcWkNMkBTaWZzKqhzyT+4TMGmKtVnDE/pKZhUNgQFFoVte1D0FxgLgTaE7YM3Owlvw2HWjwyUbQ8BHuylrIWfuAkwVpt0zDeKb8TFrtFjxZPWIyvfd34XGxfnN2r/+8RoG3c0qF4UvMwiwsQBkshdztE9Q402bXzNeqiG6P7WNvNu15Yd0vbhs8x88C5I1GbiiWJg1owK2OpmZl9E861zfeq2xh28iU90LyZKdojUVWmFvGTCxlwUbEgRQ/zcfqOPSjEZ9urJrAratBZBrIA7uej16LvSMkv3QVlzYIwW2FFjRL4Dex7lZOnzZWgJi2hxr6fVJwgogsE0bropYkUzAFrJHyUwnuz4+b+rP0h+1Ii1mpxUxAkAQjFdkrckOfA3UYhukuR+5rsGtFFjej58RzNgOhbPd4IE5bUlBe/cppsbaCNUcIDGZ1ZcNmMwu7cyPXR9omkzw6OAC6s1Kti6fNWb9n/s2QekEDq2Zjdm/NJY/1+ml12XXUsHv1Ly/eZusGO/I3/owP56JE65hQoH50vb4T9qocH4J6Oh/MSaySU4btBpG3tHx5z3KxCpgqm+jii81l9jr04cbS0/A7AoINYHVddJa6J691q5yBsS3eP8hwR7XZR5M9GR9bax4b1kmAilmgpOdvaztiGgt89xz7nXUo1n7jEMVZR9NUf3t76eMRlTmr/7yeP3Lz8e94/3x6MHd49EDuNnUAKAuw0/vHB/u3Dse48jjbIJoTn2H+IDgLwf8HUQjcPLeHq9T/3YcDx89zuT/8qKO7omGzLni4VkUTG4GdZSlbOBlzWIQzCrYk2yZl2Q+pqbI9+kP0gneATBEOqneHZB8/kpLjJEOklXHRCGXIErrORiHSgRtKLAHDUZH4yQ6lgxhehT+ctJaq6zVzChBHsFlVQjrFBuIucFCwYKSEVW31qdhECpBXGEFEVJT2SdVaE2EpaY2mG7BfPrhjO6aAGhGTxTCnxVRUyCmjp99cMhchc446haHobVhfp/xUUHvDAihyS5o4foYCIxBuP6hXpRqFLpDaFVmMFtHpfFKtmc1fHX46oSZARBV61xDzaTW8AhiH2W/x1VjwqieCNzosjVIOtfN1jDWCgCkJcp6LklLzngqmjMxgirQ3mpDRZlSaymCukCe9W77jRwQoe28D5fc4ml7aF3HNyj7hEti4OZoJVM1KkHmd06632X9n874fietxVqI1kf1cDbjaO+fIH7nGmpWhMOxzuKHtp1AXdaxWqY1NOTVUko/9VDRcXIPKahj4JBs6Oar6sM3ERwLrJuRGw12gYYtBDwg4eqz3nQa2vy8wTlGOxnGgQN8prYJ1gGqXnXIc2AuyynN7sxkD8WOgd8BjFPQmsch/6t3rLhH99m5Ry90IG2Ma/S39BTRcUVWeJfbgXUDoEqfBOypM8F+qCBYM+4in3E6HqHqRs1G67oLGBVk4vlPoYiJgdgTq/VWBS6s26wCcOvePHjrMNaGVba74F+yhajivUC4ouPEOhI8Yr9Sb4FD1CwhAQtO0qNQS8n0S92XPsZzkCHh/SsQhpx/6aMn6jvRBO1Sf1659tLzWh+VjOlqz8s+KM1eETTAP4WfGC+C7K/o/zpquKJg1kWrZmmPVdYLZyRr3LYw2Ps//tmfD0xo5lJHNQIKz9p6Rtsgop6AekrDOsHMKY6UNssgPkDLaIKhUeMUqr6tuMqomMn0jAUTsbZlV9hbZv6ZG+yF/61oBvOfjM2CwLzHavl0OgVc+G+covRbXJYylHxATQSwRsHMuYJjtNZJ/LdsgrQ80j9Yf0LLQcwUhC1B5n9tcbh/1IIHsAFI5DwaQKndFGSSJYGwhbTqlik8Pc/VZIZGCYz93T5yz9U+t2l16G1TYI+TPxGOKKwuI8q8EzT0s2RQsGW3ml3tWezShc2iT6LzLT3SOknnxUDw6vOcrIfVst1YHi1f+VXQMCdbux27trKVU8l5NtfWDgncL35IfZH2ubZu2uyb8xoQ/MnjqmuqDDlfIADOarQyZ2vvJLgQAG3lAjIL4vDHhnW/62sI5MRGpf0Fyqll/nBetNzp6QnYalPNREfRdz0EO/+3/pjaPM+8BlToJLRmkj3LGo36p5oZE4rjWrDBEuSNSnyjIRfYzxm87Lfvo7/LegVkS4AywRXFgrATto2RiSBwBFh0MvvW8D7PMUXvk6WwQPT041TZXdst3yfCfi9ezNewLKh9S3PP0W/1V7gXfmPOhmiX/LrNSWzHfH3fXZ+adyd4z9q8tAKzJpF9y5gLZEuJhgqbrgAv+R026FX2LOPG77ARximMQ0COu3cCGFsDmWD1zesATdhZbBZrk3vdRAULFLDWZM1IVy6AXJacpWnFYWtTuC7fi2hR+q1XfDB29nfVEL59mYb0/+1v/svx9uWLg+Tf/TtQleAXP0xgeBelIpyA4+7xiEJUDtQoKLW2hxpBXHV6Dd4lk0iD5F8w3Bj+O8fDx4+T8WEAgyqBfr96HaNbR/ZI0NAAoNkjlH5qlFqk78F1uje/DWCQUl72sY2AWy/WuoKpcoJsD+ViAKWHcu1rbyCDoysyaI1XEU8dwSKbyV4O+cskzolofVWzix7AfDaI1MtfEpCwiCwsjugAqNj6KsUJe9NePBgEHVARSZ3o0FLmrbMRg+puLNlArb8bd3+OfznVPXiaSewYJaidcpT0gNamKG9Nhqo1e0HboRCB/q2GwRrNBNWDkEpHag+sKgqqRtWMqHSEZB6nohrDNfGCGO5lJcweYHAr60+frWYuDAjrsDY72JrNCuGkLuPjxyC/qPY9ekgwfqPRSYtqkqWrrug3qp6lazWAuNGPeGY+w89s9OohzlheDSHPpPMuF1/02kBMYSS+i+PD3KXZaZzQUTXHDdfApSltAhSDfByxIkb2gXMPxKCKmC9ACHq1diil4TU7dA2odQDzvEO9uX9p2W2Uq9BG0PZlVTVMvvv1EDb7oDOkA9nDG9p1+/k5NlnLysuPXy8V+3z3a5H7pVdoWjiMqsZ9DY58Hg/jIIwc8MnokdVqEFVBEsb1luVURddrxY6sfULbVHRTSl3XkEuJ5DMV9yjN2my2gdMNbb/RcrLV1zangXozqHUk12plaC3PI6IZuzMAIO121l5Cul/7e93o6Yw5wRfrKA3Y93nXkdnxa59A6xBvc9FsK8+Xg5/65DiOzTLyp2ANDvzjCmlNUKj0ofW/QtRs65I1ze+k4sbejf7tIR564f5qy0+gajW4PHczLwV6avvaxiHZG5V6J8eOjbUmzL53PRNmI7ameAZBB5wmxuuLL79oxi21yzdk2CxcwAdqXtLcu6IFURpcXSVr7+s//OG0tQE6d8jz+dQOjap4Zcu4NxhjA2uui5OH453vDoRlznDIeCbAW52p014ty3g9G2N/cI7nbOJom60P+DFU3EyCjt1JFV8tKtfhjOC927OzKsnsRfaMLVG4HnsYe8+z4rjiABkombng+9bl67Tnmmu6LpXdcYm9Gx2fsUxA+OL5GSTyLuwBs0P8XgDyCnSELjshCtZAGCXSGubl8+5S7t2fyWwO8JbWmoBwPeMSEL6vfL5lDWZXEsiHvdTMOOs62TGCtpUpxNlcxtxM9rfffTs1yTrb/OUz1vBVM6C2nfFJ4Ji+nvUFUgf4m3dTbda6Q5301p5NDGjiQCe1bmC7PlgyXDvr6/w3cCp7AfCoDArunTZGa6UhY8JzxoCA+7SfdUVffNerb3f998zDaOB97/q61ryXoQEdvZR51vb3338XoNCWNAF6xyDDRhjgF1BqnX1s99p55Z5TU21rsFLfU1u+gMXsZej8EyPiHmGTTZ9ACrzlEoAplgQBlhlkmmFk3fGd77//vuD0GB/4G6wTWFuAbwFv9zvPS85I31mWQgRQ6LcrUDyK9gmSp/eefaEd9QIFApj6AgEGpqWgUj+gXkDuBfLYHt4vdiGKm81iW9csrfbKUOKznDOA7J4/fe72twyQ8+xprhfNjvVwZR1+ZkC4XpNSTBlnWkQQt4QFNlEgz0iCRd6P+kwb1aeecAEh9+dasjBkQKYmdfW12PUroGKNOuchaz+JgHsV2ktGcrW+gCT/nwLCj29/OZ7/+N3x93/3N8f7Ny+Pxw/uHQ9pNXGPwKBtJ8KhJmDgMKMRL1S4u/eP1y9fx8l+N2EZgsV799ZU+S3F8JPvHdLTwsc6zhx233377UkPYiPUkb6b6P2LL79slE6PkEkIB7lcetbDmQlWwIBJLNWnPc/i4Cxlnk28ukXREQO3GObJ+avY908MxhQyGeg4bnMmTicfGiTqRqPwNTVu77seeNIz7eV24//bH6yIVbKIl95sIENcV9qmC9EsWpUYm6ImiEjd0Zqa5sBYTRNGJWO0A7eBbevgMMQcxi68Zmm72TTsQZ6pz1pAaDHyOe7hS48UG3XYKn027c5h0lolrouxgaLCnCcrOmXAiCgsoHZeQqGgDcfdqngpr+0cSe+MI71+QX3WBmARadi7iMaV120T5hmUCRS07rQFvVI0MAw6Hs2y3BRNr/QhHTSd+usBVeT+1syVzxrgFA3t+Ng6g/XT5rxduxgaW6ZIiTGQiSO5d07vvDmMff7WSLGPoGgHfQKIQDlwzYr/OYffzFizFS9PtDRZuYgrlQas4YtTkYzvDuBL0bNqZFnfyKQjIoDDsyawXTeVaeZdpHBFcXjU2wTYa06cDNNQQ9afAiUyBcwycN3U0qwH2y2I6hyfa0g65p2qU7If2EMCHAVkui/9YyuFAAI7vETmsVM6IBWcaRbe3ltXZ52fc6+2dng5cKwOUFWHSyc3s2pgnFq2UVkUW0qNNcDAWBG2m+Bn0l15fufKvSlFqAFLAzel6Ztp+zW1s61SHjQLPJvMga3Nyz5PRuXWe6trvPsutNe0kbHuD2etGf6OZVFSHTC+Q3aP75Ux0Br0SHJnr5b6Lp02gNCFGULgwPUU81IcivvITEnGL/L6XcPcx3YVrB/OLNVVsVesK6iFyXhZS/IBp6LK16knPO4cn3/xeYILggzPHjMqyUSuNyzXAMCBDhtn5e27SJLzrq1HXlug1E02g3cNnBSaapDdmijrk7gfc8XvPDt5d5w/ASF6YPG9tktqNtsa+bAVZveVwJdBcd1D+APsEe16gaxSjLFl6Z26e8bhHesmwMZ6GtqWANuYfRhBtrW6APhaCwbtN8Ehzy1YV19yPVmzb26ZJx1P1kwCQoTU0i8Z9k1LUfKss43aqqzHh6VdE6zhV9japYHUvXO/ZC+OYiv4puiDzqtnJvOCo+m8NPCiTgi6dhkXBhS2TmoATV/S1UhBYXzxvEHq5Qxh7mXGcH32RmiIH94H7LEG2ayRegS5pxnN9++3Jj/J9TP2bxS1a49SfQ++k/r4tTpyT7hGe1a1+buBWfyL1QmWdrp6tZdzktOMmyyxjekbjCtKmPKA9efj+gEyPn44yxDyHqPPIR7F88W3Yh6TSSzd+So4dYKFAZ3LRBAsyb3Wq5H1wLNAYbfkxHowEwA8D/NmSRFnAnbD+jMBF56HayNEF8GriXOdQbYUa/yW1Ya5J7J2KFlg/17qKvGX6WeJT/ftt99VWVvxnfgAKN6+io1JQDGmUoSWCIooX6G0aqVSXMuyEP1Chf6SPY++RRMS7mHOEAWS8GNhZ+lr8MwESOzzKH9++tnqk0vXd91gj3gmy3TYe4r6KR6o6I9ZfjP03IvfAdbwHAFq0Hd49rStYsYCyOdmn3JOXEpz4t+F0tlgXNvhWYeDRima5VrMZfyQiEZ2PPgOn/fcDTCw8U5cshIuP8fzk1k8/ceB29pzfGvWcQJXFds/fji++OLLlDwEmFuZieUEvy9D+O7l8eKn74///nd/c3x4++p4/PD+GRDeKVH0IEd3h0CPiaag/e79487HO8eb13C6X0dE5s5d0EYoXBwkDMBxvCczM5ncbFabGsNXf/FLkZVxlW3+Xqe4jrhtDIJ8z9kM5XEOsgGNdCMDnQYwDdrs1ZWfEWghJBGBgaLAMWJB0kGV58xaD3ONCocEi5DGOF5qupgguOcsXp1SnSF52EHFpsrIvc2uXJ0EF5vZQMYjAdPjJ1lQbCAWTxZUCraLEpkJyCGK/PqchoiW5IB+EPTAQDVGLxPXQxBkMfUfoJ+rcRFJ/RXKdUEHg0xTxL5+YqFBDvm6LdyqwSaLNYVWjDANXCOQkJrJHvgBHNNL65JJGy2PZ+ln2l8SJIbgV5S3G72qajwHhi5S9KMm8VxFraE0klFsdlcKX9bxslKtw4IpXeeYexNgaQDicE9ptX0Y4w3eVssOxRMRn0MU52+tG+qstR6HcTDw6bXHyV9Ay8HDPCr0ohIePz/fechm7jE06Sx+VmlqWfM66+1Vk35la2Tcuocq4CYomqyzz30iySq9Qss+ZdV7sCcTNfpK0PM4NHX87BvlHvJ6Kr7xGdZz1Rs7t+mLOGT6mklU3KlIXili7IErGntSficEIkpeQZ3VXK1+zfXBZyw8BwNrK5H2UYqTPgXGZvUqsMC6KtjUTDzj1qC5KLCH/umMXgRvUpd850g9HNcGlUzmPe1DWu/LO7JPVBNTzr6CFJXDPjOlo5sZpNZOjQ0wUZcEsgpZjUFR5L9sBmt3Ipk/9eQi560bO+3og4c5tDIus+nsLQ7lgA6j8hjkYZuk7zh2UdO9CBOY6W8PrQJJbVXUTKCOSNFzRFyeZ8xB5wXTGMebXS/AUGoStSKtJetnCmClv+3m1nG80qlbC3o/YBRBWvovAjJRn5E2Hu2z1iC1rU24D5Rcvgd6zGes10vtNoDSersJ5PQ6ZU3oULVelyCze+kK0JmpylmwRuU956zJKo2o4AmKuo9L970oPSYwHd0q9u19g89T4n5CKvZIZK0pmqLj7JjxbJ4h/qwZ7PaiS1AyGjC/F8Qyo9H1/7pBWhQjH2adpp5uIIbgTlgvA8DCGiHQ5LlXRhJnUkGHnT0CqrGxcwRz9q4HpP6EomGCiIpdMC7upZM6vYR+YCwAACAASURBVLEUcOGZBLe1GefBMDEw7KOZPqmAnvsRWrpXdUrfWYCnB2RlasyS5UMT2vPcnMzC2sY0YDMgUfY/Ae+y9Ne6X/cqaxsbG5GpCF88LDg1hpWf6/0L5vkz58X/FvwISLNzUmf1FhgWFDfANENTAK/UZwH9CKet/o1/5nxcOxCDQ+pkeSrO+/qBU5388HGtLJq3NslptjsBJLaB9bEgiee/rnVBAn7OBfBlE3QuaJMJ4RpR9VMnXX8tAj0TNzGzliBzPnN8izEzFGUTNI1vFgC8QJ17xzEmiFagjfOV2maei0DIADz1siml+SXvoTgbdoLacGxPaIkrAeFZ9b08b7mvPnt9SsASxJ/0JSzbarDu/T1HTcDYlkVA89q6Qbo2toE/3Ftf+lqXKYgRYOTevQMAgHk1c5lntf4ahfxpRbD/GceIKo1VU/C+QjaCS/4stmPZTrVLFBD0vE02O/FFA30pz9o9zyh9zTAp52PwHBmriRvpWV41FAy+S7e+CVACwvLuV7+4LeTe/U7K6PvXx8ufGxC+f/vqeHIGhMdxJ5ExVIsPxz0yTg8fH3dYwB8pXP14vH/LQvxwfAwnmqwUgdbj48FDZGTv5udBOLbJ6vC3YBWKQxCNZRM+/7x1XSwuBxNONoszGco5mjUkpfbkszp0yxYULaaImY3SmrsziEt/qGZ3Qnm9OAUJCO/dK01vxvjm4fffTmrm6mRi3FZ3ZEEnQhr5+XgyUfNLX7Je4aSEgBisKelvA8KgRSuKzuJb7aMIfwxRHJibYiToSySV945F8qpqx7NxSH35xZdxds2eaJytp4MGoCNkdsxMV42U6pLnKdBszxywUBJAUUT2F9ydTbMjlQ6Vt+JCRcWaUT6buo++wh1Cl9jzi+J1jWDkPwT1MXMFBfSzzz49C+GhSDCPjJWy4MkSjKLKXNy9gwR0EXodVZHxZnNqQNKXcjQIgw6yBay1ZD0uksNcDyeecWAOs37v3D0DeQuNExysXxnr9MsvvgiFgDoUa2LMBsawIW/98/Mza87zYChxNllWUPNE2xIIrqBfhFQHyKwc4xIlLfpEht709MwgcJ0UzV8a26c++Br0LqPXrA/I2Q3hj/G5Q++om6iMa04HrPPejB/BO0Ywz/Lg4SnQkQDRtZ5Mwk1YhTmx5yHjJQ1NRb4ERGt5YB1u5mPAAg4DGVIR1aB1yPmnn2mz6DG6KxbvAVzqcg6Y9VIDjUPEiuCN4ISf49QgTtKDvy0jVJcsEtuAgTX8ww8/5tkzVqNGAyzxe+rhSht8eRbPt1l8HSeDxVv25Kb6ZmatNKK2bJFKlsNo6oa1p7TvKQL//PnPZ8/XqziGrAYde/Yv9/j88zb4FaWO6uYyAR5+PC9BFJRJ6El1nu6eaGZAmtVVc4AS+MISsdm7LUY8mEWzc9gjGDMKderLktkxUzFxj9E5zQaaheBdcuhfZO4NHCuAcaMt8nPmUNGKgEn2VdseYN/QekMHPkDF40fHn//5n+c84FnNJGCPsTU6C4yhSC7rTnGXCNSEFlpFYsEZ7ZYoc2j/c2/jlGzdxtG99FvrXDRzyDOpdKkta4bpYeyxNCz+3aCa52afqlrJveKgLWhOe5RLfZXBQcoh0rKqwFZtzpOTkh0nBoYLrUcmAPWHP/wh5xwCD6GwH0dsvKIJzV78ctbVf/3VVwkmpdkZMMu8YP1Fw2D1q2HtpO9ke6AKyCTIf/sumV3OVert0hx9zax5J1s7yThhrq1tjhjNs2e1T1MldRxSXrGex9czvowCwNnWxdubjvsKbrDPBQSwXZzvAavmaCfDOmYS/85nsVs4lm1H9a4+FnWcy0goQnIGLQMh8WP4rqB1A6WqNSvgEVqjCq9TveX9Mi8JyJoFocY1CsYL4G8B41SWrTMb3T/AolmZ9bvDb0uTd4Qz1q7GcpprhtDsjoJICsG5pnhPzhsFZpqdKVCF7Tf4y5hfmq0H3IOqSfY2ZzzAT/sUq+DZNlaWFDUBIXtAYMPAsmd0WxHwzDxT6H/4LAHTHq7nbFVjUx+f8qmWAXDuuH9TarOx1hZfg3GuCfUT/4cMXenTBWduQRQAeUXL2M/MPbWF7L3zcwb0y1BnrGbLWcsGOWWANFCNjQNMGGNjnmN9iQEk/CyZRwTVTrDjAnxcHPE2lm+bCq5Z1kYFv/gjMMM/eVfm3VIfbcN1brGPscFrfyIt0/YXAvesjfqirdUkfjCbiy2MHbm0iiuA2rKbZIQHVgcoy3mHAJ9Z8DLDsBdhWK1MzOvxDGdd61hKgmC/8ncCkpRuH/X4getSj//lDOHxLk3o3zz/4fi7v/2r4+3LX46HqyGEMoqgzJ2P74839JwCscVpiPP+8Xj3mhqfNXmekIxqo9QQfvy4zEmLLHLodkO/avo9WZr2DGMzMHnUUNDDUEc5dKgHD0KhYUBwjMwWapSM6qViMAGlXYyWlFYNDch00q88+SuSnAUzSsg1GJQimp+daNitfsT+bskmPXq8mqpKr4sWK/0qz7lOU3n7KzW6BFwfz95UOCH8aVHyFhiZsATDOC2llGEwQyUYNZKNZTBlgKJx1OCKdupQ1uDU6ZZaZxBs8Gigq+ExQG/mtlnZ2/fLlU86/10lohsrV6ylqEgpGDhTyXiuv85Jw1y90bVWx35Toa8OHanjVEPE5Q3C2VQ4KQAQUmLqqJaaGQrq+pGJHuUSC9jiTKymCMPsWMXorW5TQyjaaZBoZsvaGBFB60g0OqwJaEOpJw0nvMI9ue7Hj8cXX3yeZzAQadAxyuulzcQZ6K+hroi2oEkc3/UPYwwrmd91czqKU9qUr5/5vPT20kCeIiKbb8bFwvDIIY+e1AxBqcPSZRW6SS0i8vzrcQky63tJrWAvx/CjIDf6YemDUuva8sKMooIF1p9iq04n8P69GF2uaSYjjvDEcMwIpD8QDvVaB2hTegj1GZl8bBnjCCuA6yRzP+GEIJgTtClzoQp9RRCbmWLP8my8K0qUBiqin4wZc6qTXHpb1y1ZK51N2RAGd44hW+x0Jia1nf6Ja+7NOMqq8HlLk2x7gVtWsuqBRTz7/NiUOpzUa3fTtS3AaqqnJsc+k76DowhS7TjRsiK1vNRtGRBGOKuZVzdzabjdbK3Jfrdav7ZqyB59cD8Bp60SSoNr4M1XrTO+UpDL0iDoMwPVdcUYh40xer0Zq5vDs5pmssQDhMicRTo9Qj2lK5YB8fD445/9sY4KfaxGRTRTEzq//fyY09EVDUZ5D84U6FSsIdHuOPzQz54+SZPlMxBIgFvGS2rBcWBX5xvkfC1FTraOrRRCM760Exp1T1RcMCb7+ZKBvJ4DzJf7lqCS+0JltAYeh5RxwNFkfML4GHjFWmO8FavgWgRWrHUzeoJa2t2smbQrqv2SHs8/FQxKlnBCcP6M6xhI8+9nsDa2kJL2WQvrtStTJJmN1ZiFiXMBMM/m9juHKSH5lQO8cooEc4p8TAkwwjdZhzb6bmlB7j8VQrNzPEuAgSihc2aWeST4Z9sd7s36w+bJesi6S3/oMhMEY9VrkEaqINj3P/xwvAjd7pesY4Lk23x0hy5xebpMofu5p9aWJK8AhXtniT5YgoG105IBERBj+gb4gzmb7jRrGud+5Qrcg3cPsOC8jCLKZ8usqtCH643zLsH2ghEzNAX3G4S4z13PZ838zgmfQ2CFf0YJ/smTU0WyrJuyFmrzby1LzOLxcwDjnJ0ByMvaqu1abfAyV67jZiFbG8hzcH7ISgHQrPBZ24qdwjQfUCNVvfRR7BC/xz/wzFHTgGdx3LDV333/ffx0xtnatIzhmDPYWPZJWD0XCmj8jIFZnmesyzCPYjNrn3tOA+LQr++fDwgDggBiXDKE+l9VgkbzBDGgslcCBB0fo87O73kPg7Oo2wMKD2h2btSLCPBFgD7QV99JfziMsgkdhnGwtnlVzaeW+ybaqG8BOJyAcO2T9I+a+Lr5DGFUTeG5oGdbC/HvAaFWn2j5TcCaMZIE7MI8mY2WEaEN+n0B4cd3x9vnPxx//9/+6/EKldGP7+kkmBrCp0/oaUG7h3fHPZBpMoT0F+RFXreXUPoSJqghRYx1wMnjYPt4vJfqOcoO9UsvXjyP0X9Pk2UomhTPv3wV6lEGbjSaLBJr1aAlrbdGApb1Dgnq+opWEHWOdaAtug39Kw19J2O+TaZjbCSdgEt+8JQlE9xcRGiSH7wWUZ+pZBygNu0U9THDeOWRm9rVAePeLIDQEXPAMuHtoca9o644qXUNKc4Pj2C2ggVn8XeVxO6c/UzORfGuRjTOwIrGpR6FC3+hMGajTvnSrJdBngGhNZSikcxBemJt3gxmGFOzQWZivEbv08wSn1FkKJuOwDc1hHWaT2dsQa8O2Bmwjqp1pZnmXUc1CeVsrRxE0lL0vrrCtOAI7aFOvg57DPOatvNMjKHS1NBppNOKBEmdYGOK5Hqwsf5Yp7b+iEFZHULk5d+9PzNX0px4nmT93tCQ/dPVP63/VVGJ1txEyfD+2ZYkjuQaqet0etiptuc8i0p7KPBdn90gXgU4Za87djuk1xDWgIl5s/g+yPVqDZXgvyKuce4iHFRKjwemqrnJ1AR1a+aAguz0OhyNI++8muIzm7G13GL0Cizg8DRYLJhS+gkS4G1crPPOdzwkgtAh2z9aeTLFpyIdc9WggYwg12wdXQM8A+s4mldVwbOHUINXHQXml2Diq6++Gu1QKmNrOpRr14lw3TfY6ZoV2ImjtrVxghoDNrpeCH6KJsfBnTqfCnrWa133VgWnmmWShlJxnQpEta6xyLV1elwfO08Gmj3OXEqlP8U6xg6IQmgQZFU8L1T8UPuakbjVMdYh57AUADJ4JSDE0QWRloqlgx1k92OVKKWoG/QVnFu/xhyorWGVLVFV2db78tmTnnrpJ1ZWSlv3BAW+V/qkwT6/k97MYEGdYgyjIDgHMNf4UCGxNqKvswDIB4Om9P+qG4c2HjGdytMrQOOZaWsiXFwzfaHQLbi+OrOtu649YcBLZ71lP84s32/67/FcrECC4CouFzm3pynjxRrQWdE5t68a7y07hu9w/gFEMfZmF+xJeJ7ZA4Wk42k7BHbZm2nyPJsSe7hgV4ffoJVgCkAgjAxB49X78OwCK1l/s3mybtpbudRfa755LwBGzi6ubR80Pqed4Z9VKaxTzudoAQIoCMBkBjg9xaidw2m/6CbwfbLFcQq3BthvgnvYA1s+eeZb/8zcp+fbhw/Zn5alFEj6db0iz8Wc/umbP7W84+XL49/8r//m+LM//FlVmCN6cwO9AqSvvOMaJLN/A4DZT3DKtw10y5IgqCEpIFgTECMBL9mymxgVP8u41bjl/VNzO7q9AE7P0ILoefdlyCum1f6kqqxfyyoEOlxLArh15kszlhHGvbLPB0IrBkjLGN5H1ckTuGfPTqiOZwuYv9Zmuf565YYVMd8ybQdmN87gdPTn1Le/poYasZjuawMS6ciu34CVA5GZm4ARiF19/nmDsWUfPRc8e7/77tvju+++D0iRNmqffnq+v+uc5yAYZI/wM9ZJGTsVKFNQhn3Oz6JCuqTDFaDXnzF4EZyKPzqFYd41doHzd0DB6Z+uRCz092XHeV58r2+++Sb0fcY7iadPPqmi9UVhljFSxIn9RfAZscfZBex5etmm93ZtKsBWAs3jY5JZGf+zlvxGSydQT4ac2u6pfupnnWD5sqnsqTzL5lkQud8tAFbND2raV+KFr3WpjUy2Fnsyn9X9/TsDwrfHuxc/Hf/jv//d8er5T8fHd68TEN6/d/f45BlCHsfxBqT6/cfj3ce7x0PEPdLbq43EyQaSAUyxcA5pULVHx+vXSHa/Oz4i5x2qVhWNknnIQFcOlcCQSbaOKY7kozarzOCtHkUELBLEQQyKOCluwERtNk4FO5HlOk5jvC1YKD++qVUDjzTdPfm4PcAxVBgS6VZmfWxDYACnQmWD0PYkvAYGpn9TZ/IaMZ6bymg5vq0pFBk2mBQdZNF5WKjwJbJ8om0LEswkcA0Oew/sOI5nU/nK6BvItE9M658MwuyDYtCT302Rzd49qpoyf0FmV9/XxqbtNVUO9IR4zlK7InIJFiK33awhhgCxGdZHEXCojO21l+B18ro5dObcFAsr11uZXgP8W6amGVPmlGdnrksfLKKS4HqbzvHF0J0BEgIvL299aYJaXQR0omQainIdS53qOIK0SqA/2hRLNe4iiNb0cA3+MI4EgRRB53uTKbemj4OTPYQBBpXGoVY1i72UWqVlCX0Wi9MZR/n6MRRBN1ufYQZUMEFlONZq9sHQw2uWRWWz87CdcJOGL8j941LjkhFIBqmZL50QVVuj9Hcqu5Ye1fYbU3iNIMGtJq/1bOXPYy94V1Ex3iVrcocHc0swEucbBoNNtUUWVWgdosu6ZVxfbc1Y/8HzRSHs8eMikaCna9QcQ56akNK5s9aQmH5Gn8oKQODspq/UnAupv2QI+T7PHSbEB/qj3uro2ju041O0sBk67qdoEO/E2k6fp9F2rW1gbKjZZr3wvOwpggx7H5JB77u1/Q/zBX2UzJpOEPdvS5hSYKSi6IhJt+T6AihBvddjSSpSm6+Xjmn9QyhSgIujavP9Omb0le0zdc/Vlje7XmaEGUL7nKXObb202oKkwbOBgIe2ojmi+T0mRmPm/qtbdA8pKpW65zkkijd5D64gSktPShWme4hflbDp2VtHjQDTTJ4Z/AAKKN5G/GMAITWVUxi82nwd2B6At5qX2LSJD/DuCUJHy3Qtqe5d+lfPwzhhq/HznPVcEnzg+XCssLME4lKFfZYg+GsS36BpQXaylVX/lrHDva7IeoKLtVjayXHaegEhro8z2nVKPXoZR2XplMLKnCu8Y9Af2zd6WRD21FyvcTMtRah/WkZK6jFr03qtyt1X9IPrs18Ue7KVTZq/4wtFkbriUr8KCKdSyFzzrOlT+Z4+lb90vqKk+io+U0tQOJvI8vxy6iJgm7hHbUz/VsH7biXtl23g5wEy1yeSvZva2+ctqdDhZW8GdBi4zc9hSuD0uqYRrOCZoNByRkYVeEJuBR1u9dY6xydwPKoje7OCIBWkyRonIHz1KoGFgSI2jDllrgIaPaxvgZObdcq+nyDUJ6g4bq0rFMY4eG6UZnk316/tKAPHOkH9JfwOxjg1gNNmcL8JEJnd4b2le1Zxs1k5QSMSHAk6TpusEE9LE9Izd8BH9sxqyNqP1hrnm1aBQj0Fg+izeKupjI+yek8VSqV+epanZ93KA8LaIHO8ekLtt4Bp1u+9+5nnnwB0lpVkzSlcGD/sFMIrzTTA/wK++n4PsqbxU9j/rElsBmOk38A9M9ZhvUyAKkr8nDutq8tavncvgR3fhTEo+84xv1KUGQt+T5DGOycJheDZq1d5Z1gpqfufgqu2Nj1h12LKM0IQ23cVSAtr6Zf2JednOUNo9zXaqowoM75hfrymJKaMmdQK084PRWn6seNb2ud25T4CVtrW+mstB2LvUEKUNZQa+l439ZuwB0fvzj3mI/3LASGN6T+8Pt69fH58/80/HG9ePj8+vH2dv2CGBIS0n3j7/uPx6u3H4+3743j4+Gl+9v4dAWEdSrKD1BbSdiJ/H4D2vT/eRvq/6WFpOOndsbR9Dv0ZkdA8h5Qk2n36pAEhSPIEI46h1UEzp6SXABLe85wJKQGlEzZLIepi2rV88A6URjQ9m9hko7aJqvCM6buouMVaJlyLOUW/vG6RZQ4nerdVmjty9FMMw3Gp+ECFbG6iClXGMzDowcwENxMgqqSoTJDx9U+MCIBo0pD7FOCDJCBMMJQswccQQU/hSK0/AHFqIMvij0GhfcekjznseE/RRsbO9+QXBoR1GBrctQ6g4ZpBoRtL1cSgnwvGgiatxjAZJDLB9gxbnaKOl8Iaea80Ye6GEIW/OibS7K7BxZ2jRoMDUnQ/AeEUyLh/eOFrRB0jjQz6KJpmbDAAeaY1hNVh0vkE8eGQwonwmTQqkdJmHCPMVGXIZjEeHRxyp9pYwIy2CDmd6vUp5ABjHUBPMvj1UMpYT+1Oo0dQXDTzYVUDN9fSWn1f3pVVx/fZA+xbncQrXz4qwAgPpOHxrV+UFB5m/7pOzbQlGzHn1TEXWTaY5r9dG7xT9nL2aOu7dGgYM5wZDiwcNTMs1t6yNq3946UCfuzdPUxtT3Kt+b17b5Lhl9oW6Xg6sQrVWBfbbEB7WHJ48m6tF2tdM3PK4eQ+iP2atL4oqY55AuYJbBSo6p7ogUpT2ja8BzSJ0xonqPUwUmTODEwymj8FbGkWm7/tcRbHLCqLy3hMFt0m8TlgQndpZs5rNht6J9fExmQfrt5N9PWk8t5tZiMZilMBuIX7yTast2OaW6/OysO26670T9YZ4Fyc4LPBMody7V+yYDlH2HOIBEitrnpo7FlAq1H/6F+HCu8acRc8BAxsRrmOB3NKprmNr8tkGI011KzWtQt6CR5qdxVZYO3x3MkyLmhlHfN57ktda+r1eMdlKlPnC+L+sQqkOJNmq0rdelvJ+lEX3e9ZJ8uypH7v3v3jGaJiA5E4W3nTZL/WasPMyUmRO4HUvmOZ/qNYfnifDJjr0bli7xWMqOhZ9uzoWTiYAaQm/Q6VMZm89XgUcJxhqJ+AnYN9I3tl9vi0r/funf3CsrfX/7UAbJF8xo45zFk02mIdt4GQAVs5F20yXyVMnd74OBfGUJV/2xKhQHSVbwlgsKlmEQoQ1dfIXtm6iWrzq5fdb4+omSZbTE1RwRczwXwHICm2/ze9ZgsS3mqGeX7n4BrQsL64rgEO88GYRLFx6rbJujx8FGV31oQiX2GvLNtyZb4wh/wR4GNsyupZ+5bNQZ3q1nW15KPjKlPp2isx7IOJhxX87hgnIIxoVkUApbqyFrku5wFn3/XcNfgOKPWSca5/QDByA0wLNZxzPLCudb+PyySYOAqfTMArI2C2yhpnxldhpElHTEm04GVBuo4ZawCVywQIq5ctCFaqPmunwH8BcX2F2hzaFPW8FdTIGEyssM9Y8Tb7BvK51HWieXCKobQ0J6DeMumuJ+y3a5XSLmt0C+4oXtKSJu5R+m33uue4fgJnF/eNzgPU0ks2V4A/fl6epeBmrO9EkqwnLBB4BPjhD7V7fJ41kHYj2PKpKl/9Gs5F1l3ouJc2Pe6Fts0DeKkdy9qKQBdaF6UZJy6xLdcAlCSl7Om8fpKnX7v+ometcMp+5tsB8j55fAoB5owkGURN8dhZAt78kzUrEFdK602EiO9yXjD+ObPGXjReSA3hGJGskdir39OH8OPbl8e71y+OVy9+Ot69eZkM4avnGAuaJzYgxNa8+XDnePfh7vEgamdk5zhQcMbvtUYwdESCFwwxCDwhZakoiMvw592U/XhQghu46dZvqCAXZHAoXnqyQcn65JOKyCw7UNWyazBXpPCM9N8gWlLULM2Lc/iucPVVMyTp2zYUMkW8j4pymIXTMcRoiphIIxV5Nc3fIAbJ8vYQPJ0x6yGn6pdNV8jhpIeZobvSOfncufFHfzrffRkTZXAjyT1qXQNCNkiL4m1z0QLo1qLoYLPRQ1mhqeZnyPrSz+n5nI8GQ6GmDGmHCsF4nZt9SnoYLjaVCE821NAgHLYgQVNs6u8q830iPEhEp7cYAWdRv8irL/DingZ9QYUtHn7/IZlPi7tRmANNTZ8qJKtfslneZawTRM154XpkW5oFvNOAc4p//Ey0LL1dViOSXm1rSyK4AFJsgCcC7sEhWtUDvYGaAEP6VS67wOdBYe1XxrxnPdy7u6bDpVLGIKWO7tUpK14jCZWvgSr7iHeMwMNFiEU6n7RNhWI0Nga+Pl+Q/TAAauit4TGAuiLdPH9qUwJ+lEZqZkBjl6BoAgZX5+jMILx/H6ERxh0J/Csd1YDO97QlR4LBOcLJ8q+AnPWO0966gtYr8HvGxMOmTkqFYeKYr86EQzo2anVgoRO+fXM8etzifsaBdxd0aeanlO8IbbwmW0vvvCKGZn9FlHOgnn0oK5xyKmheKIv8PL05EXj5GVpXncpmZ6vIy725V5gIUYUk4CTbzTqrSqztLeKIpOn6jb7De/DzNChfLzdoV9zDw8P5jpMyeXUBkygPQol7/DjZCDKvofPw8/ttJG9Ao0qdDnwBsJuMdwPo0phYAwHVtrab5W+f0cjwjy5PxjWB0JD+BoJ1OHUezEy0x2Cz9u6vsjHIsE5gRRGmBS83sLAB9+nY7mDHJuaceAOiXNqY6qUE/LGRy0Kz7lhb0vOxTThWjE/W00TO2HMISrFe+A4CJowjhz5jyFpgHfLuBv+CIu4v152Iu86SrAXmy8b0ddLr8FiHJlCYdbCG8wEnl+Ht3LQ0w8BWJ5fzEyfRVlFcn7Mp9M0FDN99+10p7g/uJyv21Zdf5d1sVcHzJBu7GrHYlwlchR65Pls6uQb1fC70voFvrI1QSqcsHnGFJ+0t1kxPnfOg+qu/O8GlS1Aj7TZO2YBi13HEnQZCrIQ2tlxwzOyD4IkMCZ4xGcYJaMWxNQiLAjqMlZsSbv2Dru1rZjOU/mTsESUR2ClIIR3esRQsiNMKsIEA1k8/n44q/831qWN3LRscswZZF1cH3lrrAJgXBWPrsHDOuSZ/4nfE4SZj3IBcoJjfyYQKsypsDJzjisHVD2iLI85iz8ra8wKV8UloqTS2QcZvys6KgDCenI34B7wH503BrJuqtowFfBCSET1HGxhotwNQy1T4+LE9jN8M4Hj0OJkrQVHPGZMQgrTdL83g8CxkEhmfKH4v4MyZ9vFDaj/T3mQlEIwvPjPXcgwMBAKQQ+Mf8yXZ2jELeCbGChsTJfHVq7If0gqMHoMBFauWXWCl4KL7vKJpP1ep9OnTUC95NmyWtMk8/8ftqwDEqJgWuMsaXK/rLIxs2hRi5V/bYqmlGfqPvEt6Aa4fM7/jrFW4UV+PZ1ZVlf1mWYLrlPdNkP+o7WU8LwIeqIVynwAAIABJREFUv359fP2Hr5MYAGQNMDTmBs/F/OB7YzPSugI/dWBIGBJjQji/BaLKYgyQPrYO455ay7XXw04K3HINn59no08so5KYJhEUoGaZLqx1508Rngp9vWlLMRJX0+FIYg1AKaVvv7cx/Yc3x7uXPx8/fPuPx9vXvxx33r+JkMzB4RdxCMoCoYU+OI77j0IZJTP49s3L4+4CwgaFrSO8c4fDESR2yjhrzs1LpWfTxEM+BlHrf7MZQ9/bIRnHcU40hp2AMHK8LpxRSrgmwjYnOiqNL8hpZeCDCs5h0JmtCMM4vkGd/2lAyOLOAakzMYEJERizeDkgCW5fvMhmibT32ljwTilSDsWhgY0oSxy9UeCkPCrOIBJrhqCoNcXCrS8yGBARzz93aKdX41BcW0+AUEWmn2BqgissblGp9Hl58jRBVBd2lctMPzMWUEe4TzMEt8bP/C51MOPrJ9C6KkWx6Vd/RYBvEMXmEH0JPeXly6IYk7k342QdJwaUtaBiE2OS1hJQUxdkKkwQJ3jy6gbcEayZkWpR7rKW2W/NbNQ5bbP10IlWMyMF4VeS62tyzLtqBE70/NKAXgPHuzbL8q7OCvMwxwqjK+WgwSqgSA0o/7QHk3OWe45mwbtn/F619YLOYpyhZV65rwXezcT3PalRJPDzvTV0Bgyd79IgcsD5/yftd+I7lzo11zL3S8adQHZzm4wL9Otln1ug3T5OHPat1alaVwSUWIfUfUxRd2fIiYgJsFjr4dz536eTN7GIzONaF0gXTLZiQZ1ZXsCYfy4gjKKcbRxWk1vH5UHekfm5BT63zH6eY6pu7g0D6GadKmpSVLeBXw6GUUI4jNIYm75Sz8iqVCK7/Yca8LZHHXNV4aBSad7ELnGtiIwMhU0m9fWb9J8KckszXii3OlZbv9e1G9SeeqvVsHEtApQIVqCeGeZHUUzV91qz1dYHqT0erVonI+0VJruuk9xrNBNYlJ6sr/V8Nzqj42yQwn+3Hne2dkyForO0G2q2I4j0sk0qtppJtDQgNPezOXYpWnVcPJ4rcIBzwFjq7LtOe7Y0K1UWwuPMcenArY/j59pi1jzPn9rVAWJpzLxa4zgECT66p0+2Rej9zfbGod2Z5bxJxQ5yP2VNgU7veWY95rBokw2oHTPFaLCT/1xAWFrZ/dY+Diy7AngCKWWg4KC3DjvZ2lOopRk7nfUE8Kut67xVRId1KnDL7yMBP7CQ67953T6icTSjVFwn9qYk2oCwWY4KlsQ2p/dZfQbtemzKEPzY0Qlwte8lQB2geG21bZCuju9VRCXUUUSdFlxWZbTZx2RzCQgHrAUIpQZ5DCqeQyVg1hD2hu8QxAEGaQtZoa6xjgk1uo8m3FLRGtW7ZXpwDnCvZvw6bgr18JkocwZAK0Aihe+3AaHAk4F3bNpAUcZKP4V30ycxO8P+UmQtfsAEXChJKpB4P+9M/2Kd6s7tRVRmZ4Y21oysazxn8KXuXmfeczJzOzXRCOBtrAQdo13xqC0E+E5U2akZXpYSYN0aRYU/BEYDUl6CZ9cvgRU+G4r7BvmqjMZ/pD80DIGJxAQ0316V1cMe4A+ZUtt9SXF1jtO2zb6kU4yNiMt8H2nzV4YU65n3E4jIc6xXMMEQY58egxc/wbFsdvnD+mU+aqsiRFi45zJdArxcx7KaXweEBYQsC/F3LU0qcyBzPVEx6ciKO8XGXtsJTY/AMx8KJ0EUc8A78j1LbdxD6jBwvqXELaxH/OPaFNe1SSDZAVgQAkx9Uew055mAfWjG0f24MSlsOZLnGDslfiC+dYJM2Dx3cx6WNdLEDUEre4dsrPFOSu0uGULW27+cIURllLYSL346/uH//rtQRu9+fH88fQTCefd4NQrLvfsPj3uPnhz3Hz5JhpD+hK9fk4pfzczd1hE2Fiha+oHWFHEUw9FqX6YXL7Kp7w8tYoAp9sQ5e/IY9Z+KNcShmGhCNvz6IpkZLO2xjnxVsuw52ECltYAswLYAsF6iKdTK48r5FlkMNSEISeloBJMYvzzPGibH4Kd4vrV2LlAmg4CJRcKBJaKPs8Trx6AsGPTeojwsEA1FkCiormbiosDU1LiKRHw2hmLZJIMXrss7UEtmoTPPGKORhpt1TqRMKf6Rg/HJkyBoCYJGKb05tnWOQC14EB1ZM4XclzmV3mC2ip+HxjmZf8ahkuRNj8PhZrzNGMSJAJ1VEGYCODmgUEuMKm1raZyTNA3fgW/hva08rJ/UwKUeaAqNpVh0XFkfPM+ZhQFFmoCG341zsABMhOkSE/1TmkM43KM0rnXDrYF36yQ1aNIDLXR2jcUBGlqmUYqhW9P5ZoweZs+ocptgKkqPC1xGKZNPzu/h0ItsEyyYQQrnf+JP3DdF4x+qdFdKwuSzVGA9szIAPwQfq8tY5gEDGHT5w4cTsWOuErROiloEnuwzz9Ham2ZXOGgIVnsotlGz+8i152HH3LmuuIdzGYcw7V2aldER5Xu2cEkm49HDM4Os4/r2ffdCwY+pBS+QF4BqlqWKjgSR2DcbmYcivuzRCVysIbOtBLhO9yG0j9KD6vyA4tIvixrSSrizX8hysE74nBQm2zQ4Jgb3DeCaSTSwdz1ho1gTIL512tpqQCptQ//WiBTFL921tX8Et6UaM09xGHNQwpCoQ2mGsrYKuv2tN5KoLOs+87f6vtB+aPNhTfcyC8x/KWylBsWRWjac3wVInBOd8QJ8iKJr50WQpgDAHKDRy1sL2Z6oWQcBK3oGxZHjkF0/TueEzR7hK2qzCAgjD9+gUNpxQEP2zjK7ccgRlhqApX1PFtesaOhbZORbE1p0mWxjA0rqYdpk/Jezz2cUFqcyap1v56aZfcsc3OehjM0Zix0Y3TJjfqeiQLbY4TppCXWpK8z7rDk771O2ixh/w+UzA7QzOQtsGTyz7FKoWGXOf2ijpzplr1m702BcKt4ptJGarVIUzXxUnIhaHTJeBSO07W3/I7DabLPBr3RfnVltfAK71bl5NkeI66zjaYa3pR/3by2r7GF7AdMcB4PUnEfJfoH6Q+9t1tpgOHswrhPv0PYOnKXMVbILOS/fxxm0Xq9gVdct71DRtjqhOXtX3yULoLVUFdAQAJcarBI0/lHBDASOWsPULCY98DxnRkkbNTM+Ds7usmHNhnPetoUWz2lvR+7PH4Fk11CBcxXLcaYf5b1RjFQp0qyLdWmCeBX3KpDKvFdReirnW6OnvRw12Ewj73VlSZxBHNoLA2AE3BPA4eekZVHr4wQ4aj9XnrA+nF5XtVvGKa1NHj8OAwDbRZAS4G+qlVwPO935XI/usVo4A/AJshfv3Dk+/+KL+FOMfbKXY4bxrtpgexu63wyeBbWvQHhrc1+V8bFA2EDWvcPnzejV9r9fTW/Bet6PtlkGg1xPJgDBk+01WJtVaG7gyvOGiZG+rz0b7SusTY/PG/ZOwXzLCTzbnUt8R/+UxXI/JTmMD2d2ztR7dzMH7MeIdGGrqe/G3qV+t/oRydpdtBe4binv1Y+I35l2e/0Oc5EynKk+yzYUJHfck7B5QEbwSJAqI6LxTEuSpElr65N9f/L4+Pyzz08KctbYxOy6Xvr8WSO/hzJ6rA/h//j7/5aA8N7x/vj02aPj8YKjjwlQjuPuw8fH3QeP5xiSVmUhMAn08LipjJIdhDL6+g0HPOhqUUwWVPjEvOxJDXwQxIdN3kLXRzngIvSxDBWTELrkVPuyQVcDx+Al0EqwVYUz0e7W60ykRX79MgQccuXPt24gaXMc0VCuKi7Sw7hNsl2Mv0LzR48rTaWoXFSK1kZBpFd6kYFu5NvZsKhOrv7vaoCu9IQY9PHDMTBButb3qejpgo7VAtS56zMEtV52JRTGZRA7fjVuLBwPdgPjHkjt8xcnaXSUUCMYp2UvzLLm2amrmcqoMrxxzMncrT9LN4np+hp6+fuKg2TxTwUr4garocBAnnVmOaRX9zRkLA2wF3iLspWqiWOnUEcpLLxbRQcKPESdjzYDQVRQ7buhxmewPZSWMUzafsgL64I/UaO6ZNqcm5NmZG3WxBW87q24/UOpYKEs1ynWyPBcUVPMem4A3ECkmZebmmLrE0q3uxkpVTv77gUFpGRJOZQmhLvU/UbfxFFiU+O5ey5IMEDk81eEX2Q9hnMUsiKpE53Y2uUZRXdPmmLQ8DZa512l0EAP+RWVcRTKHHJrXH6jG5UqnQDlw/uKFMDDH0+feSJAIRDw2RnTOqzUDJ2aJQkEU88RpFN1zlurlFx3GRnWBJ8pdaaFM5XCbvYQZ4r3vQI5OqetW2gNLmMFUtqxb2YjqOAQ6TqxDVZUs4x4xpyPrIkJWEi1ZhyqWNZWCjyzWU0yC50/M+INcKXCkjmzFjp9wN69jT0KJWW2VxCJZ4BpwFpSVVjKdgKXJ7xfqWdn/7/R57lY57IBHI4xgSw2rM4fym6llbK/+cs+DZA1wQGemzUD9dw9kxqSjV3tAgp3IrJdP4wZNZCKA7mmeG/WBk6KdaKtR+tcxQmZQFLp5zf6U4LytQGQkqVDVBCjoA3X43DnGc69uUxuqf91tgKsPXr8K0GYZFHoB/bkScadPQbLgndvEL+6d/pajRrl+uRe0Fi5tsGP9kFQovPb9gGp55qCr3PE98zWaXO5fpk+ReYJ4HkmaWwKKVjLzTmok8W4WHdjuYcAEkFPRWLutnXVVFgFHM0ihDK9QJ5/513yu9lLgwAzQ9YNNoPeTCHzaGuV1uVVnr/gQn0Da5byvfktPL9ZGZ1367F/22YnNbcTC4OSzvsFfAiTQpXhI87ep59+UmbVmzr9jDHfv4INZ2sRAuRlFnQ0FbdqlqGqm1wLwaiMH9TXnd0zXScXpJFaA26CYObLHq1mqbLWUbJlb13uzf1zDq2chguZmeFZfvrpx1/Ra0ORfPq05T2Axy9ftaZ2toEx4qz+05/+lLOF55Zmx9izZpzrpiFQia6ADWA9zwfoXfuyVi/LKicZENCGayzDfamv18lnXq8BUxz1+TUFyNoajHO/TJgGPPWzqpqatbied8wj+5B5iB1ebXXKaiZsgw3l+RN0Ta1Sun7Aj5evzhrmAne1sQJ6AuXcP3uc51zT+rSGybqjl+so5KsnZq6+/e7b9Mn95NmzBEmqucZfWh/blt205cbVF4ifMjpv9C0W3PMeMgy0ORnfBTwBNbaHE4APGOSdo0C8pEx8sICkCF+WPpxs59rEeL7qywugNvHTkiXmMkD0pSE8a4sAVkDOdcXeJJPI36yh1fzKoNC2nGDifA7WYmqlKQ9KLSUsoO4Nba33iK88CmrP8tLgA6JsH12Bb7PofMYWVLFVZFyXQYwNnH/6uwPC1y9+PL75h/+eOsIPNKd/dP94POeVHfn23YfjLobjwePjLU79e9A5MkAECDjjrSHEOEoXLeJLehVHtYcag9+ouc2bcc5+/vGn49tvv63q2Og1vBQ1bcnkBC1v1Bt6yPi5yT6Gw36jhLqxEyAsVVwnswFIDL3S2dscOYSCQnTxifJaqB8a6xzsNMcdynUiQDOIKdzf4V1qZ4USitpVRCDvMwppHdE2o63dXb+aZRLN6phibhakh4UqQ6aHzzTxepWUKtKFz6Yi+FRUplTXNsDtoV0kz8Untcwg1XuZeamkbWsqTlR3TiYbnzGqMSg1i/mTKmPWKwH25nT8pzxDnDEcmDiNlYLHiIdaRFCysSl9YtTUUNJa5MuPbMwZ1DaF/BXhwCmShtjDtIeAzo60yiJpRaSCyKyY3+sqPYwRzJqibnOO9jU7k1Nth4/vLQBgM+ggjWtcrHLnWfgd3noPp/P9TsZ95y2ARuilBQ7yzJcALofPnG6D79JFG/yERoBSHjTE1U+abUmwE+nuu3UChvgma0T2ftTEoLIr2q7jUGfTdSutJU6vNaDU8FFjMnpgFPwmpiAiq6Ijzq71En2/o8qBU6+0dqlI/odT9hqkNSgrNR/LpqfWdShfg5oikAbZWYQrnudgwSHjdw0Iy0qIWMaQfceEQ6TASBU1VQUMoJRrsOeaXeffCbREO7kutk/QA5oJ48kf21tEfGjrv/uywWfWcJzvWyalB0nHQuCnAUUR9tSSqGT72afNhCWT+Dz39QDmeQKAjd4YCupqe5phHhA3cSPeg6bh10CZsbjuuVv2o1Tj1DqvYXHR3QrWsCfbsqKiG1ChOOTikKY5MPTo1oTYrzDO0bJqjHUaGKdfa/dh21rUme9h3D5P3MNDvYGLAl4Fy7gfjh02SFQXQCnOCEHaBI60hxnbOatpI7T+sLnWnFKp+MkaTlgizsGUSJnDm21vlqFCB61dPEHR2UzGqEyYghtmbnWKBJek0xqg6ZCcLYbsvXr2fayNALhKMD1qmLYkomUwiWiqjZjMmwaEOXfWJ1dg6fzu3s31fHWkPIutO0oGYHWIAsMJjiYmxJq2LhIgpVnBnqWspQBb0y3gHfhZsrlB4guqtMa6/kHH4xb4sS7YW9C0m/2mvUNrokspK0MqZxT7fEIogq4CiMn6T8iOOQZkwLn1OT/59JPVLTUjq64C78e9PQcCysyJDTvkzEZUlVE/R0ol79Os8suMk9l0zsLvvv/uBCEUQRKk1R/h+bNWxlQJkBkwu8439insqYtYUvbsWsmoKG2glrGEmk7P0OcvznZP8Rk+vI+yNvPDH+w/dY4MOteLPsDrN8f3P3xfUZpljaTkup4S7O8sMRCP/0PfvfWFLKOh9HHOe35OWRLZItobGbhx77R1edo6StZQxbyaROBd9GsFaDh3GCeuaRkU17sCE2EMvHubNSDlvSB3/UHFnfgd1838ZS08W3/HBmGx3emLOzrh/DnYNS35aT1lrsFzC6BvvUbgi5r5F7+cwnb20yMgpaSAYDS1b0+fpj0Kz81+ZwykO0Zj4dKa4yrCJGNMwJ1snKwyxqng3cDdtToRMGcuK8gGaHE/IIZZN9sshHJ8DxqldPuun9j41WpKsWYfqRDOvIXaPJGrnPsrvzDjzO/bO5Yz59Xx5RdfRniJ8wR7lxKeqXna37hxxupO5wPz/J2DChyVFdBAD4uVuGhKrNpDM4PGD4IFCgHW92wZ2nkGvX+ffZKsvy3spnKf/sn/YoZwjemPN78cP//47fHix++PFz9/f9wh2Lt3Lxs0GRvSno+ehDb6JsX0oK0IiXTz43YSDD775FOm4Xj3DmekNI+6Qv2jMQMdY4BYtFBGOfxRfdQgk2ZOM9+pj2HszeYlRUxdSZC/a785ldlu6qGppym3NE4+32GBB0F9+OiU3UWCWac9dIjJweqcmg3jHUTmRHwNpkRluW6NQoVLBrB1gV4k0Euza8Pq0stUIW3QivOGkQuNZ2hvne9mbkRPVEziYKrxaI8gN2syZxeqVZ0hJJNbi3FSKSco4aGSQ2E9hHz/SNzTL2qtQm6I5S+l+q2ZdA9XN8YtK1hqTzNsBpXN0LbuyEDMIObc2esplDV0ZtA696wu0SGMBy/O+ODMKtgQB+ugCLxFvhySZn9VGeXafI91Jmggr57vqhSmomOQwSHoUpbNDslD5/liwCaOlIBpAIDZPanAUgqYL9W4YshQ91xW0iwKhoQD095jPYRv0uiuEbMWok06gHHwto7YT3/4+usYlR9+/OGs4WNdMFfSK3WGee5TfXbrlLFx//DOHFyhQscRbzY+GR3W3Ar1S49pjYIiTyJ1zIOF4dJice4VnfnHP/3p+OH774Mgc0h99fVXx2effZ59hBOhsAXPSUDIYcpYBNBZErB8/FudUWmGnVMcNtbV/VFYzSj8ylGaoi9zEXnrs5VGQaA4sw+rIGhNXYIWaCpIgC/AFK0ko8H65L2rANfasO6Lm1iPdJgCNFJMCwYUkOiuMXDAWVA4xoCQOTFgEsnH0YoaYepxK5sfRsKCR9+pdU098Foj9/CU9ZYKjIPJ3uG+9pnFkWKvISZilslaD6/JHJEJwBkhEDOolTnQYLv13x1TaET0Yq3DpS0OWJcaJNkEyJffHM06IqD4DQ6SnYrNuPWBu2V/7yZ7j5OgQM4pEIB67QA/s+0RckhrjsdnRpbnMbNlliZrPfXcCMy0LKEiahexl/tdE1GMCxV8qoPnXNfWKYBV0GUqjqMV865Sq62RrWMLSNieXq7BBADXmnvr5qfI2oxYnRl70AX88HwBYMqzlblwreFKVmB2kPUtddyMAM8iOBZbPMChGcwbvTIA5nrfpn1BfIhSKJPlCLBboQz2DWNnAGdGLCh+/JGBsqOkJ1MdSmypvO6ps45nSH3qFMc+4mxkru3BaQ1XnEkcwM1VwJDVA6XH2eqxQm0+64MWzk4t9zoXvHQFo1pz6VlwC9irGiugU0pffSGeFZtsCxqe69tvvo1NFKSpwNJaZKz+Mvtpe0kQMfV/ZCtXRiEwWKe0VOkwEMLyKg2avWwQBk2V9R77FNCqQm4442XntPVXhJSevygb52F7bZr9khJ3rXczqLB5utn802cD4EMQcVk9W12wRiOS8vnnKYtBiVkqbDLUjx8nuNN3jdo6QMz9B6fznebwS1ZwJmHzLAFhT3KG45eFBfeIPpnPVq5SwS+5BQL5ORthnF0ykICsPCcBijTKtmArkMF9Gmi1FRXro2U52LZSdNPq7X2VLhMEb0ylvzNm2AOF9tJzk56F1ug+epgzlLWrzcD/TBbuVYULuS/zGN+QLBoZ1wXJ/O7Lr746VdeTUc9+rlYBvkjFVl5lDkKV/7QlEsy9wJPvf834m9DApgMa8UyWY3Gf2ojXydYl4UQrs1evc95m7S8g571k6ySzO6ZGgslnTwsOGHi/oCVQqbyfff5Zy64uLU3iz6Y+ueelvU4Fx8NSCiORkohSYxnDZIAfVawuvsx8yLzjQNNko3fu8XvWBb4UsRN7LGJIlyRKGOj/YkCYthM3UZlffv7heP3y5+Mxgd7qrYhh39Ecl438+GmCv3dvXx2/vPj5uEMNYZx7uOX3jic0lr/XLCEsmvcYsGRBeog3QCsHPgY3whaoqLWBb+tU3sXB+vrrr3oITvK81/h43JuhN0NS5Ke1NUERt3jev6uQAAMddALlvtQTNVPEv4e/Dj0NWtCCxPbBWSH56HnKjifK3uYw66VBDNq07IMZDNECMzH57lDgIBJpjVFH9ObQ1aOz0FtUjwPWLFXQmWX1rgWnjm8CuCGfZixcbKJ+Z7CVw7V1W9aL/BoxbTaIsVRKPA4V7RFw+qlpIBW+gmVrAZw3D4I889pWME4649cspyIq0l06Rj0As/lXk8XBg9GIwVwxOuNqnQjvr9qkBtNMAPP/w48/5nqffvpZW4qsZuhEdkZtlfITB/vSQJ7vmuG05sn3SFBpxvQegkM1BDkAOxnnxue+cejgdytjP1olHHfrECta0AybtTGtl2gdTQ7I1V/WwWoLAbM1jGEosuyN1GuUDowxIgCAIsEfjN6JWsG7H0XWwNfMQALNUX6li1UCvbWR1qQmo7dAW5Tc7D33itDHaJcFKhDRKe3V6+r4BC0MpejB8d333ycgRMaeIPGrL7889z/jEoQx2axmnLtZikydWZNRz886pGVb+KjiEO8/NHDCgeEQye8udbAnwr/akTQ/X+0LN4sq5NNK60tB/H84e9NlS7LrOPPkPNVEoIA2gvrXMol6/8dRqwkSIgkUas7p3hzbPnf/4kSWKEOpr1kiUXnPELFj7zX48uVL2mMCmFHrpHSWOsJ4j4468Iyfew7dL3GaAZhMEpo0mvybOAnwJHk6VAEr6c45smp9rkBqj3iW7CPAo1T7TmJLfF6qs1FvhMo5WfWTUwuVJf0LVFQIGHjPNShr0trKq5SeJJWb4+Z5jA3ZcGtVimsjCIJayWv/VXu5zjbFnqgkvgMFtEm15VW1s/oyjtxRPcY/wVb58ssvlvxN+ffwA60onufXiu4KBBWsm7z4evyCbOMLSLiptNy7t37S+pgmwfcCIEifb/JZIAwwlWoKzxGb9r8mHnePsQIKKZ3Rayskh++RyTEquqI6rlX24i8o6ocPORgupZkmSNo1ssfzjKbw6Z4iaSa40r6bgAfI3L3n3t4g/DCq1Wig8b3zmfxtP517ImyDtUbErpzk+4PIB2xo9S/jVxhpsB7l+OqMyqoqIGstkJTRJ2NGmABxbwK9Kgrbh5lkdos0nCZ7MH5/wikJRJeA3bnTwLgVfs9oQRn3BL9U+ZLXtFpVdpP73opvq9MV6HNPYjNUTDxiAr7g3BS/6oo23upVW8kLpLUW++lP9Qo6m5XfG1dwbawXdtX3884CZs+SYKTCcxLtagCN4uXd2HBsac7ohFD0V9nHgHeIca0CzL2ECZFzdKVfBkQaYhbQfu0CrE0AnM2NZT+wlvGHq44qgKayLb8z6bPSxfdZhQ+VfSPFsE32MIYlM78PUGEhoOer/XOeufZeFqQ02RLslULNnG8AsYwNWuwrkOeeyb1srp/JY4W1yszhWSmYoh8+YrSNC7FvUh9AcsT5YO/LdPBMtkrbfVomX//m3rBZYTqM3VTAp0ypcyxgvJDPGlBlgSY6FzIDpdvPnwJEVGvhNkkVP9qHgNYnu2RvnXmDvd1W9Bqf96ymAjzAxJYl7VDJYGOsxTYNSBkbIrHzxlkkDBlgbBzvfRG/svesNvOsLFBwH0kW8VWbv+zej6DVkt7qMLQlwesU4Ph1CeG7m8vNy58u3/z7ny43r55fLu9uL58/e1w6DIqI3Ojd+5eHT58lKYT++e7d7eXFc4aTIusPpay9gg8fPr48RP78Ic3PHy/vVnHhbw5zDCoVR/o50g/VYaxR6KRXLfTGzv2DfpQAcLQIDj2fkZWdvkUTg9vLZ599Hm4vQW9ogjT9j2sv6ht0aAa9UtetarGx2Dz2HhpQKE7A4oO0kIzEOS+BS8WD/sJRWtPTM4TEhElHQ3KXhMmgf7ZUo1rHsURhYipRSN1MKtE7D49J3SeBz/ogbDA/N5drfFtBq7M5Kj4u0SaUAAAgAElEQVRzJjiKIkhz6ASb91uyx5AG0Rx6HUob40CePcuzsFwvKhS++FEh7GHycKm8V2oiXOqinkmK5ohTpc3vauwwnA7exBDhoFNVXpVHw6cBrQEk4bC5/irYwXP65ptv8nmU/xVNidBBsiXJqL/wkMPxYiinFOdz05nmoG8Q9Nk42hvj2lrxMREVMMizQSJ5PHb++9xIfX7eDWgaPNnrpJKZSQx7nvPEebPXKgHEUMX0eM0x67zznev7s2/IYPMQdJijDEWYs7++pZy516+nIlpKU+igQ9S4ZikeJtJ5xhsOzfdaPQjSNqWsrktnZXG/ADgIgZAQUv0jeaZybbXLymgcJInu0PgkWqsasa8a1FX1lfNNj0ZUFFHVQzkTNHjS/L/5zW/yOmS/Oc+OF4jdePYsTkMBqyoBq97Z/teirR1Uz39TdSLJLJJdYK390KD/VZ08guRTv0Fpp2UQuMd04lYhOiOvYj/sCSlnRXVJmACcXl9++vmnQxmZ4NzeUVUyHSAeRHuAgag811jV0/4uFdIp8+YMzYk3Ae+5qGMtmCVl0yRWKmj9RAWJGjx3ADC/5zNDIR0wwN7yGVo1cUxKnWyFKbyfBF1SeoaeNmHe7KvRl0zI8R3ffvtd9uxXX315JLMEeDlrEYxy7ESDZAEZk1mcNXuktqFIOvYA35HgH+XkqV2GRrc+1AbdY0RE3bE+LRX1iQWQqLIo2MfshVMFMet+DkwUfBkYlDFO8d30LJc+1yCs9C/WXaU9fhdAbhU5ewvzHAnYTwrNJvbcVxRzN8opZ2CjErBxACXSx1rl0v63x/vY569fjdVTSrE2RZVwqcypKDwpPZz1BTAJ6k5iNzaQgRh2I5XTtA20SmxfozQ+zoP95MQLsUUDMhNAr+fLeXnsh5+f/5z9DXjgkHX7EbsfGxybFNm710pBq2tQFJtAtYc0FdGdf2n4vJ/zrw3guqqiWnCxAFSBVBhcAOycP9sj2hc6kPV+QUnPi+0YZ1DqnNWy945e6MR9pdsKkirG4eeH9vrZs3yfAihJcO7eS+/r17/7OmciRYLFH9mLU2CnEFA/9yD7NMPDnQW88QwHW2qJr/aR14VdNR2K2qV+ngm3MZXAEfcS2uqSSoPuVjbbPsS1Qqdkvzn/ms9swtEKfYX9uk8E51MRPcDYJrwCnolpB9jZG3ZUO8cc4JoqjlbxkraHtEefeDptJ+ubZJ0SUy0B1pdSQXNfHbP7TsBpxfsq9pRq1OicvL/PqCAee8pYk39LC9TYEjxH20G0JwEsFs/5DPIcJ5oYBdnnzxNrZ4TSEp/OaE5gdugl+DmNszeqDCBxBRlYgNguKdUK//B9aTUxj1jvvZVjrtvCUNl7HVuWHwHRsWb4Lva1An1ceyqsG2GWebpLJPksvps4wbnb0VXg+yZYyf5DHIbnVxGkq9hhwGNHIt2/10H2MODwh8zXRCBn82VNMmVdNSagh/PXjp149/ry4qfvL//2p3+6vL15ebl/9+Ply8+eJCFMxo4RI7igbyTVLQI8pLwJJklkaCim+kGliYCD3g7mLhHMbr7IDqLNjdw0m+L2BurCt3G6v/v6d7kxNnDL3RvfcAoOCG4TJCGxm6GTG7q+hlUWnFI4G6GN0y8/mUWWJCTzbhqY5TkPrWAjXo2qMss9fFIH2bTZJB8vLR8/a58jD4HfnQ0jRsqZhDgUKZGp4q2SksZhemNGiU3pfIhlqnVDfTzUov0Retkg9DOyj4GI6MMoqEGzhny2yrA5XVPtLPWmUvVSUnQMOiHl6AmQDRpY21CuNmeRNcnGC/rYjVwqKuqNbRjmvdynQisx1Hk/xrk9UdJTYig2s6bVrw5BxuBBneAwMEtIPu71njfYdEmmRkmudUY0vH13+eHHH7PHGGYe2sJEP/h95hVuLMNMQf4yeU/Va8a7dqK9rPyI0ibxS0V8Ii2TNRcZNrHL5zrYdKImdeKb33UMgS5KlSDzUF+r2iH3UfADA4MBa5+GNGOcMPsv8ypnMK0CSj+Mw80wbICPonv2pGDQpRKJWKmCZUXXeW7n4cpcmz1GOEIpDUn2B8wkyFyTeYJdh8tCpxvtOLZi/Y0+jyTDC0IifjRHm37l/bvBm/uuYiLd/5wnhaWiQBZVQKiBz+LgE1BSmWCUxMuOZyEhTGAPRTnU41ZluH6uMUHG1L0SGEzAB7tyVjrmGTUhfBYb4t677iOVdLGR9ukV+HJvdPzFFa23ypbnNOo599gAuLQdAuT23TWppoJOpdVKMsEHz8wqRyvq7U8RSOKzer6lq/b5udeiEjkVUKk2obWOQtbEsbYyEvubAUpFsNSZJkwRVhqiHEExn++SlvR3JtDruoe2yJ5YItqA2/VppdWe1FKr27th1bhATc+XY3XY09yrgg4VqWoC90EJ+fVXWn3J/dHTceqxTmX78ZN8lwG74Kj/3feXMu8a2Y+WPZ29VNES2DSAGTzbJALP6O35/GAiWHXnnqDfEnTbA6xtZq0BXFn//0hJ1IpOQMO0J3SWq6IHTYYUqegZ8Lp/WVGMIuuCKz43Z0t62UQUWr2+VrpkM1jpB3SK6FvmF1dHgCpcAuTNZyVW6biQUmj5pQCjyLpJUoLXjTcq0Nzv7l5Cyr29e8YH/byCb76mVaES0BWj+eGHHxuI0pf27FkEYQzya7s7AoUFTVUxSUPVeyMl/+YmzwubcWaW6CfSJx4/e6fzGwGF2BurcKVFJ5WMKnq6nzn3WUvnysEgIbFjRnP6n1fFWbLCGrC+GUMz/ysdlHWyNxdfek4IWW+F7nhmjeXudzTNm9sLatIyQHhf6ZOftR3jze3RG3hOjtCh4H6fPvssz1SNAmOhsko2ommMFPYga/MfJYT6kGK/rNG0CQawnlsiYDVk7MeHXqsCXkdCeOrLLPjYWVap4OzcJC6a7oVMIStAJrZJ7AaKl6VTBsAnCeGKBh1zsoRwwoAUN4jJjJuJgQNMD0zofV6BiNi7gUCyftQgyNmYSrFsm4oqFSTKXvwF2HSuNPMax2N1JE4rt9nrS6oiCrnzpE0F9AvAu1YDRyARq+csT9U6fu1UKDD5NmkizgkdGLGYsUUCTowFJyjvmvC38X0Sx40QsZ3FWKMga22EKtv2cSbpj0Nu/7YVQ8fVRGCO52lxa3OQw9A6VfY5+wG8X748BAS1XWemFPsvNGXm2T54ePk8olT4zptP5hBanT2e/6+ijL59nf7BP/3x/7m8u311efzgzuWzp22YL+/0TgbL38LFB90lCEpDPoewBpFDi9sgIYQyyh8qh3ns2TwNokH1Qd25cZaWJtG//PnPl7/85S+Xf/iH/3T5+uvf9eBFZrWlaH6ejUfM5hAV6FBIKlc1Jiz+VXmuikftGWsl0rLwzuyRAFkREl0Qraz4wGa+MHOI5vklpFzTtUm7gZsJYZKCVchwLDhvKhoGDaKUXFfREPpsrjTWziErYlmjMke1C9cYKH7jBo/q06GuVYWrOCE2CsPDZxDOND42uFU6DWwNWumd/ASRPc3IStVzDl4DyOs6EJNqVZ+FTfylQ5WqUbWtBpVnkR17RRuklVZ8RSXbjxhq2xLoDNaNZP71dzG6pyDPtThXKhvk1mDx/VAlo/g2Xn4qopGib7/Hmd57Ru80DFZqg8pMajwOagnHtfenqLU0hySoEziKMd3AZykn3CsJgwGMwYR9NvbKSFXi903Ca2jrvDr4PP0Ir6EhNqDyHHAPoFSlkkhH6IzJJH7s/zkGDYpBnxXwAAqK2czB2m/JNR1I8mizPP8oCM9xHxSIY1DupOQ3MsBAh/Wykd1kmv0GSlmaUvfc2dEelJdVXTnnx3M7goEGaUm2qXhTedow2PQ/vLm90F8Mklp6UIe/K1ByFazaUHTYAhNz4Vlzf3yefa88j4rKbGZkaFDKqxMYDvwY0nugk1MoyyDaVfT7PMuGqDJhK9wGSHlmR3JiRaDPNzT/t52d6mxCA13WUOCgM9AKFlj9UkXvCKw+osKIvPuTAl2jcKbiB71r/dsdMdM92D4REupWFtgTZQwgKFUVUSrNIv8GVb3GJslVGuz7SpVqYM33JyEcvScU6wTQnbGqoEuShfW7lfLZM2Q1XGEebJVrdKUDN5cUfJD2lYrsUGH3QRLCMTOK3s6iT4gD+yMV31EQJIMJSN7AOqk4BP2XrBlVRJX2WA98KT206e1ZFS4V4bdvL7/7+usAGdiA0PI2qoC9wcw07IQJ3LliL2BibzAXeCgzj5Ym4OU6HgHWOSh2LQaOZY4e/cGMMDrN32pQWLtZEaAG69KEBYlZy6jy3mHm2nUGmIh6E4mCZufnaOavr3Q/BQBJbyNVV+hYExvbrFRHTNmWEf+xeYVHxfpBaaVcIwEt14frBLjEZmTPTjDO6lvsxsbdsD87Nqi9QlTjVYvU1llRsZrFZ1r11yaf/btiJrWzrVy3n7v9hByWVEI2+ilXOHbMJ9UYgKcMta5dEvgsXbFnpj/1w0c1KnanIEsTaWIGBme/7tio9RAKoHcofHu+PM98X5U525eKrefH2EOwPD2tG1zP7/u+Ct9kfMF6rlKNzTi0rkN/rglcE/X2+PMefgQLC2jX9nBOnF+nQMnZJqcSq5ro2CXutwIpox+OlmsM0cLEaVzHZg2qICtwTFzFxXRmd5NPCy08QuLY9PCdZnK7JrIpKmzSBCXxKD2hGw1noobf+unnnzN4PkCpyspLvm3pSOy3Ao6MFOLdKM+P4niOb44K+eZM5nsnrEI8IvATkGiCfodtOIE22tlzW4/+VvBUdVNsYYiF6jes/SZ93fRDPuoYFWMWALb25ZXJyE/Oy/bnUcmeyBfXItDaZLB26Cr6dxXyO/xmrqdxQ+6FnsepabO2Oc/bd7wn4PPWs0rkZRqxNgAAAlvsSeJkAe8UYaSW/6qEMBVCEsL/cXl3+/Ly6MHdy+MHnYnB6In7JHfMy7p9c3nNxuGi0rh9yd8MraesD5LM0PqPH6kYQglglmBpJvdGD/zppx/jDHBiLBhVnm/+8ufLt99+m4Twd7/7XXpSeHDcxPXBtt+mMrlViMrcrKjdlUqqsWThbKjWQBRVaYKJ8+DhEdyJPPA5QdQM2s+qY6Mu8KBL76ox1UiXRlDZ5T60lqX5kYscsYb1PraXqNUHaaepnqTqRlWtFQcfpBvo+nfFEuw7ODuNJA4RKWhjLNeSisY2WGXSmziqmqYAzbkfyeqCCq46WT6Pe+rMpCudBYNAIpXKbPjy/XOMXbCSspEcUhlM4K7Ou1WNc+Kde4G+PFQrFczQO4u6KNhhwHqIhkwBNI28qxaYjOOY2D8cfJ5H6UKlTkX4Jn1FbcoWFc49ZQhtxQriTth3G88hNY33EQyEsrGKl99bwYPJm5tATdnvSJrX78fBDjixpmsRzey7VdwTxG7+m4pvvO4sP9/guL1mInRx4ZO9LyJuhavDTKvMWt47z5YAlGeSvT8qZAKC9QfI/+dzuG6Sdfa368R1VlSmCRcXclX4K33Q58c6p6F+I1z4PKtyzfcrvc5atppbSqqVqe7nOnaTglYmWqE+2wkTTvYsZ9QZQanmTNDKfgXBoTjSJWyKtLAveC/P/Vrpmgx2+lO73qmETW1M2orJF+vCmkFJzV5Yb2AoqU+eHsh7ngO0ShrPp+Yq4ttAp5WvjtVR7biV5CDUG7WDzTOpYn36zJir9TbPsGdDhVUHwuM0S8FsIl1aJtdIwmfvlr3b3b+AeL0OEkeq8gJD0PN4DWuDOhoVLfZYFNyed74W7wvVld4IaPs3N6UQZn+UKufswHOQHLt4Rf9WfbsqwJk04Dyh/rCHandGcSepwKeNWsmZqRIr9PXaaJWGtc2CPPZuqJQsZTSCDrMpXF8q0BtCzL1lbMek60lgqeJyb5ydgB8bhWFyR+ApJc/qjyMZWDsEfGilMHhrkHENLD5NtCuEZGVK/7Z4/1DFE4RqT5UJ+hBy1KvHAGBvJIGlHWSCHqwl60sckCrfw1bcFa9KAMT8zSmJ2gPMdQoYGGzy3wZoJrwBhO6WCZDNuDYT/WICO1SQNyvYADnjJSaYE+ZRKl0TgVjyiR8I2JWku/4bnymryfs1GU+SP6ZLKverErF+3APPBEEsKfQBUFCcPYSirgJC+g8BvDJy6of4/4BWtEHk3p48DQjAeaoPARgn5ml/kjZB/ymgd2girD+QfZT+yNNAc8HkMFEWJJtXWSURjMmIkFMsEHDnfoUKeW4KihTMKpDZRLbnPIn3255FnqXMDfb5uZrLeikYZWuGFXFB7mM8xUZLYHcEvQVkM77p1KvPfpCRwfVCBwaMCVUPCve9u6H4cc3scT4n1fglGYkFB8B+AkT20OR1AQ9GYbUqHnbOQPWDkZA2koqM4Nuxr9G1WGtA/NWYF2nfgJ749Okh7sJ3Yd8jRLe4k2v97W9/m5iHyq0qwooPsY8YB0eMTuIYJsLnXxR8+/AhAjzsK2mvh8puQIIm2t6bdlj6ttUuGTXunbLFrtVL19Bk/pzclEHU6jj3bw+qeyEgErohSeBvjhmwKeRsziPsn59+/KkmbgkqvoBZ3iqTZh7zRpBw1hnBERAaQRpmQIZF2fgmPlawYWNIrFKzl3h99B3u3gvwo9qxNiX+dqNjjKVMTNO+Q26z5JvvQhE3lNqTUivPL6wxYvQxAqL0/atFZd7fXF79/P3lT//8P0IZfXTvcnn6uMpO9+/ev9yj0scMKJCX9x8vd6kg3IFi8D7jJ8Lxho4YmgQy5mxoLr70UpLCUMruld4JusJCcIPPf/4pGw5k7e///g8xZEH2R3mIumgoolMhmgMJMnU0NjfIxkCmSjKaZc8dgVORZxYE9JkqJQfchMnD1I1IM/yUfqTBrOelAfmV1pLEZBW8Kt3Rr1C0SjUhR1awgXQOKe1GhAGV1g4PviJ/TfYil+tMNpVNJz0v2lPnNnXSVbTc/JbXg3TNwGgcs3ajyIW+OvRWFJXrJLkTnbF3s31RHMAHV/XXGOcqbuX+7rXvSSQ8aD/9k0PxMOpSXqRxnuk4Ohx7V/jMUB0zy61iITlwyfraMO57THIOBGZCHlQNciizd1pFgEqc3p4oUNJben+UnVKJU2nZjC+RnyrVoa7VikSQy6n6SW/tXm3QYfLC9ThX56h6DvFJcjSJ7HjEUaCsfokE9TM675E1Di3hUEVVBIHqZvtPMP4m3efKoNU7DbUV+NCzR1txPU26WDeFUPg3Ph9nEgQvc/M6kiLVl1DYnh3oldU3nhkqXAT8rJU04QRWN8zh616WSp51HO3S6kob8DunEgPKd+fcT/WwleWOUBD0UJ7cyuuhRKkSIkn/hobzu2u16ZroS48RDT9XK9yntT/diwfoMAp57FnQ4NKRDSoFtvw8ngEJZiiKC2hZU4UXElButptJamZdba7kFcSZotmQaNY+Z/pJK0xR79zataewPbGZ8XRTRdwkIBHKWR9e+jRqFw+0cZVKnTtBL0l+wLCN52DddUp8Nu+nSpRAJ2Igt3leBJ7cf/uVi9QKCqlaKJWT1ypOYf8a90HvFb/T/piMFl2t4FT7Q4vgp0d7PT/ca1HqmwFPBZwOCvmQWgKgUJjW5xglxYFz2AyuNarR2w9NUDrIOxWviUPor8LewK6dVJujwpwq9CoJsXOdQ2g/qOuXdoApfF4rbNgmenlfRbQl0vIT3jj6VQYoBTzd3DGuiTVXUIn1COCmeA/0wIGh8a2zc4K3Cd4AyyJUUUCXvYS/V9hDPxnft8CmPUvQtp4c/TUBgqe+mh7Nrad7Jon2+qhMLlzH+KgouBYk1r+4r7hw9kKTjqtghIkpn2diEeYEANjjDpvOntosvlSO797LuAKBVhNP7l1gNHNPH3Xmoz1fUO6zBgEVOgoj1aMJt7mXVPG1Ws0ZenOL4nqraQFgF+zDsuKHc/T73/8+CSGVdwJ9Ehl6OUPXP/WHnsHmVEBWxQ8bauBQE0J74hpTmZRZpeLfpL6zZqmoJoa5joqSvlumQGnE2hL/1ldxLU2iWi0WvMrZ3yy3sMgU45v6q3afc8J+8L9lXeHvOeMkQPaSGbBje3x+guw8L3wqv0OIjmoZn2u1yJlvgHi8h883obGi1mp7bY7JJ/uT58ZzMS7j2ZicF/C5vQr3oDyedpkn8ZfOfT4DOnwvgIE2RrYcrwFoILkLQ+DDhyQ12DwSHEcO6XM75quzeonLHTsR+/z0qkEB2G1lNxXSVboizDIFaAHZgM9h+zEOpjPG84wXw+jPE2Mvrj6EWAbAJgacoJu+3/3C+7hHYwYrtuzPjNVYj2WKJY9aYGA9o65KUj5hG97PPZLoB+yFPTXBG9Yp/ZkDz8/CLqFuMpbv1PfvNeBDOFfYIUBO6cAtWjWGCmtuVczE2+8/xOYAnqRXGL8zmr0K7nwuhQ3XqclkwVlFxFIwGHgToOZvVggzduLN5fb5D0kI37x+fnlw5+Pli/QQPunwyVRB7lw+EuyQ8FARS9P268vtaxCT21QAHz1+cvn8i68ylP7tW5SfSCTL5E/iMShJxxiEhJsd6vL73/9fCRjrwNt3IlUhjjWzmNZbNrGBUhjuHIcFI6yqaMrv795FvIHNTOJDQE+wXHSxDbj8HFzx9WVgSDNQNDLxm7myJErndL6P0hg6PuKMEohq5n6GqObhp6fnNmtSOuTDo/ePzw1idhp0jDHH+HRwamlD7dErSipSygYgsIuxDT1vycs2hTRTk0KTqDybIWIcPJxJDD9GbOIUZ0rqkTTYW2GvAej6EkfWXATcIasNbFq9NGCoBD+oVpN61oP1YdtglOocit7XcMRsFNWZolP2xxBIA+NzPxOfAyIT4/z2XcQ0UKEliPq7v/tNqIJca7jZr14eQikGqVS2MAgYCPYF15YKGIHmqkUcdMv4KlzxXEzcdPgmAtwvhqdJ9AQ31oPGvuQsmIgZYJVq2/5aUcfDoLx5ExoY780g3jR5F6VWxvhcFYwTR3adACmKh03UagArt8y/8bvQqmY8cfTM4+F3no8MvqYHZEmP+8MknvdTqWBfBQFbVYCzyKgL6SUkmqFvrH+Lz2cN7ZfFwBPUyxzgDCSAnmR19s5mIlZBtfRXnIKVR1Hbq50pjTNo8EkwqL2aTTrPiLTgjcaW55H7mqhMn3cFOVoVrFJceiqfPvnECVgB5vcmhEqG8/k///w8gZXOHadTZc0mEt6DcvIBKmzwn7PlDHPPkSyHOrgAPIFb6D+lpFvVMwl1kLzfEYcylgT3muSfSuLnX+TfCXqy726rnFfnWcSURNHqGv8dFVqC7DybKgYnaflYVkWC97A1CrqVkuYoASv0tZPYROxKxW2aBOQ72a8vK7zD/QeRHY3eijDgEN+pTLoMEO85+2qq0wbpOG6C0pyt9PqsP2b9gzj+0NRWjbHKKCXMiijPOwnabFvAgPRY3c1+OoCotDw4zLpqhX/3d191EHSqbT9d/vrtXw859c4qe395vvFKngH+zlkObZBEvIBWn0Vn1PGMMu5ofXqpgu558LskaUOfUxWf0AHrFV/0GDG50uLseZbGjr2JKMUCY5IyvpsxMYIQ7Iecr/XZmcDYNtFE1PnDrRwf1ab1rmefDGTl3Cch3SgcWRv53FXvZHjYv05Ql0osQmYKOUztjzMXNcaBqq6p9q5npOeJMQM8G4Awgu+AAqicjz1TBk0pyrHn67PXrrJWnn3OPBslviM+thUJzhD74eXLF5fvv/+hDKP79y+/+/3v07/I+Yjdzme1XSD9Ze867FxflIrj/Y4LIlgWgLVtgGtK8LpxMzzfKAZnBnVB5VahS2fM60/qxxWyKiByVYcsa4LXmmSbHNkbr7hWkjZYN9GFeH6MinFvsyd6Lx+yP/mcc/+rFUKCbBJdBGGy/mNT1Y6119akg8/kDHs+8FWeDW2fAKDaFrYlEAuQdBkLBmjZGAkrP1wvFTu+pzaiiXKFnsawWhtQgJvNdjSpCxA4wRBjC+45PitnYAPY6Re/vb389a9/zb7kvKQy7WiIzWi+9uhcR6ulOvWa3vMrNT8gCnTQXCu9j6VGqlLK2ntuYgfXJ6z+hmdE39j4u8wU44D82xJ67h3bDUvmzHTg+2N7F1fneU591Ooha03c1vaiq17DGcA1tlAMUADWnvMABUxGGJslBafQRx923NRAaG2AibVxqP6HZ0Qy377dtpJ5/gIifPxw6FdgW4mDSAitVJIUkkwjhKhwloB++iZfvYrNP/cUuzZhU/7qhPDjm8vbFz82IXz1/HLvzofLZ09IiB5f3r/9kEGCH6E8IGVKQAbv+MO7y6sXzy/v3oLkfbjcjudNQvjgAWgaikJ/IyG8xVB1QCubhX4uDFIQy23mJHhTpNLQGph8WiFsb0oThiLivI/D46E5BsCnl2gqfCvXF30v1Sro0KiAolpy8Ak++H42or0OR8WPPq3NfnETpPIy3jvfyaHDqJUe0lku/Em1cTRIkzQb1XW2bCTur+Xf3oNzyBxySZBSBbFSvdgoMbhzPBjmfMYGwdqj0/6/Ig42qoaiOy49n3tc4wR8jiR3dAXWQYQenxjltvVnmJia2Hejrklx1MsOWK1DTf8VAi+b8yX1lLVoEFWnW0S+dM9r8N1nyH1aLegMuzZGmzRzrTFeOSytXrNnVIHKwV9w0YppK3QGj9B0uIUavVZISx1+G6AjiPlJfc+KqwE718t+zzyvPvQ4VowBv5NmpoHlJdyTyFMNXPdiEOlx3c+VCBygz0UHwvsNmqVDBK2KoAVqm02Auh6t9ljtzHePypnrdb7OqRqVoGTOSkdlkOx8I57D0Rg+GjaGzJ4wEli+n32aKsWqb632T7hoA+U9LyZufGetfyvXJkkaX5WID4R6FA7uO3MS6YOV6jQqaD5nSl3uqZyHqQArjACFIz+jK4Z2j0NZ0zn3lSCNIHXBZiTDV8Gp3fmYdeCzYU/wfdwDlYgOaIcmVqS8SVTpoy75ukYAACAASURBVM59k/oukKPT4NzY9xVl5I9FJkXnr/TaCpvwfKzO9Heczc5y5XlGjCY02SuynpmTq9Il2Es1u2p7FaSp7YsNffBgsyPL7Kj6aoeLF0WF3VBatkAftgk7SLAbFbeNMGINpArFRuSct4dcSloUrgG3sLPrrOo4oY6uOGjoGV3xSxCg9NOIFAyNjmDA23dHH/hZIMsNyDW0Klo/EBR/ojDaV2e3sj4kENgQZm9pMwN+BGCtYA332t8/DCqegGGBxplC3CSglZ0OUL9bVez1FgmqaONkAgQYSQ/7+wzq9jME3BRtIKHgHnhfktsFs+2Xs5evFWZ9Gf2SEX9ZxZr3UbngHiJAtQq7VX/WwGqxgXMSVObbTXaeAJV1MLiXXeTsL84Xn8MZxd5xbuzH4t60L/H7o7oJ1IRF9OB+7JB9Y60qM6qn1Ed/9GZ2/Ov72EulI+43u26rpY56iqjXZvdxz2oSPHrUBEdQhHnNJsX5d8DxVcRkzVhtSpI7n2oVmvvl821/4ByRUNovCmUOoPIckxgPHVWkAZKCOGFAjBWjunmSzFF9ObN8nuM+rDQrOidjKmD+BG9KyabHbRX+AZPs61BLoeelR7GsKpOuAOpr/cnznUjfufqmauz1OqrbICDaZ1V/nH5xWzdWgTXQjk+ZeIzMnbTSAAqNNXUkHDKnFhsVKCsr5QysCPCmFQSAfAKBjqUqQFagNzGxYn0TEzqDlybYXKf2wMpU4rdjjmvHKyU2WD994qv9/7wnGhCbKY26JUDZ5U5bSRYrpdgxnQ/Wg+dOFRLA3bjnYARNbIu1THHoBkD+dXsIxzQwrikTprFsYvWxgXouChKx72wBsaeYz45i+OuqrPPH58P1WFCxZSy+clRPq5ZWjikUZJzc5ht2luPTrEnmma5/X7vNNaptkpEgAyYF+qTFt6+4/DyBeX7n+n0SQ6W94bMjfwggfg9GX0H7Fq9aMBFUOezlr6KMUiG8vL28e/Hj5V//9E+Xm5c/X+5+fHt58ujB5dF9EC3KjBWVuUu1iWyfg/MepObnC6EDlNDnL14mMXz69LOOnXgAPe9vJ4RRykIR6PVNAnYWP/0oozcQCLCYVedpRWKx84LEzQWaspNBsX1HqRYM6TdJU5mugdkqURtJgeNSJYvDWin6VU8+FOFM8EFfyYZZ8vl8TlSt0ktXtA9HTwCnIWyc2KpbKz+Myyilp1SubjaRygahnR3GwZXWyPWdR2jYr8Lnq/rIOoniGxBngzx8cKhqVimJ4Elp5oo9cH1cp46+ifcUuWYg7afiWfGdcsExhKGOEAgN/U4FlypJKGWd/5RkayprJj5SPKSzcv+sPcEawWKNwXXWmgGW8724SBWekhhvdpkJVeShD7XT0p+4NoKsDGpeEpd5cwtEk8COt62jUWGN5DkOZdRiDrwzdnIv6/XTgAVhXc9fpOcnunKg0EuSoAX5zOPMJ0vP3wQmQdCXDLOGmb04dbcgaKfKXoOgk6jMgg6djjLS52Qxwd29e0efSwKHzPjZGIlVqAzIdLQYJ6twznaUDtsKeum0Rcsb5AjCLA4ruowTj7gIiQdOcQOdAXHW4+H+tlqnU8jn/GLOI+uucY8jXbJa+lUBlmOkydTUVERNtWxz8ZLEUpHa7EQbxnl+GGllnzHvsTXYjg0TTlIO4AFgkErrlc5n83d6kEfL9ExQyY4o1rt3R0+IoIYBvXu0AE3V9gx4ud9jUO6JYnv3fqumItsm8dJpVCYFBW2vcQNLvsOqb+jzAz2aqFShk/XPDNBR7Z0pGBp8KptQjToQnKqxLI2OnSigl370ULNbQTuP6wApJyFs5RUgx4pW6axcB+yPVouriKrojn2PgjUGR1QoBYCUSXdcQMaqLPBQiZWEPgHo69dHoBE6/AKs2IopNwps8eyxi6mUMjpiSoKKP/EVAKT8NDAopcq92375AnOxuwuCpTqegc8E/Bmr8CDBFevaz61yZM7E2DRWA9nH7FN+HO1Dsmbw6TngdVCfSF6TEK7HNcHkKvafJGUAGlPGDMV6ynomr99+913W8ZwQJqHZ3FSuqRLrraQ4q4vratL19ghKqzxepUtFwAQ4nXdnFSX+coAfweY5AXLWXCjM9+/HN3DtKh5i837726+PQOzQHhgVt8+kYmHt251A3Ga/1ScskaNn+vXrMj+gsk4Zke+LwEmq7BV3SmXzbnumcj0bEI6vTcK8gLk+tiwjg972WaJzIJhaMSj2Lb1U9pexTpzLI7GY2Els2ITGqFzoz006PEsBY8eAqrowleMCkwT8VURuFYlzSozUET9VcG9vddtBak8K8OB3TWzs16poVdcFm0pxIeeFzx9rxBEmgg36qMaR9a/aN1twWHN71WUN8Xpixy9hsW2eaezLBAtZR84Ce9XYIHHgKM+xnenLrB8QfDDmFajVV7IfOXNJMLCdA1+1w/FHo0VrI/Td6VHE524swwFerqcxMd56DQWQbT3Qt2bCwBKVUoObLIbVpvBObNar7HW+m+fBXmYvace+/OqrgCcCN4xnIH4sa+VZnhM+mDULOyZxhiyyD/2sxQUy4ZLILpYyBmBNuQbAMvoCnS3u7EqADhI4fF6UlVMVLwPkTHNvdbEsNZPGxPDEruvvC1NpIzkqUtRnyjPRNnP/xvUBjqcaG+D6cif7NWDv1PQtAgjGa3cFqqTwZ4+NzVbQFkp79VAEDLM2A94ApFtR/PgrKaOXt5f3r36+/Pv//GPmEV7ev7k8vAe6/ujy+CFzfciyP1w+EExjyNiIZN03ry5Pn6Ck9fnl5xcvLjdUNu6CrlL1olfm/yAhvLkJDQ2EnpsJIh0EGCN3J8GQanpdoC5EG6s7tqGUQnqc7m4mYal9x8E4ZK2Vjm6gEWqiCeHU6jJTTAoctMU5+iMhHBefh3dk8PnuIlJpUocv7UFar2GM5WifXK9CChr3DMDlwe2eMUBsNpMoy9gYZDZk0djrzK8Ofp66aGhdRVX4DB1glLs2S0ajeKhpOgDUauUqYEHETrO6DpQKND2jDIrk4jAyFDQJUel2XAOOJxXcKcKGh79emdBlFihbxUnAtmprUaKurU7UAO2qXlX0PDz1qUmqJshrrVpkaOyCFgLLIkbt6eSQnYUdDERb1ayQSWYgDXVvX0VndnUQ6ps62Mnhp1rytgp2/GRUyJAte89SIUYtMcO6K/rC71jLoFtDFT3UUtq6j3qvQUvTf9AeINY4zoTRFZ9/tpk1N6W3LYBLYjOBJdVg5eNnzMiUIDFaoYxMpIjPZD2cJ8V1fPHllwmMEoTiEBak4GAaIDMLr2Nc+E5orRGDOWZyXsewCCao0mtfoVUCDXLpxQywvw5iF63VeWR+EknFUf3tGZBmIgUZhy44kSbvjx9DMTFoOaO3OuD0eIzSwpoQQIn45mwMnDgnhCZmfC+VRPs4AmyAMo7CFKr3LyqS9hfEWZ3EcgJ2jU74aUJYimp6NbeHElCvIhZKMODNkM06o+5DqKLa01Z6OytURkLtaW1SzmEk9GuvUwlbg78zTVuFaeLATyt3Vb3EWfe6FSjpmAzVWw0KG5xO9GSiLwALXKuCPZwfqm98dpTWUo1t0spadK4btq8jLXTgsStTJBXNz7Nc8BbQZwqUBGj4Aj4nSSE2I8qpV2n1Iu/9TJ8Na8vDqFDG1k6GRPQXrrPczoG4dEZsKNRc3qsQBffGdbLm0N3ck6EET+E2FEBEL5x5dRry7JpbQXamIwtKAM+142/CCtgaGTALakoHE6fn4XPuwyxZb7QUUYHJQ3J+AVVoxm/flHkxMRfHK9TPqA7cPSCQ5zlIlQLK8VQNs8fW6x9mz6r4JBQJflMda0AomKJ/55Ho07mmVkbuHkCwFUu+I8AWQ7YXlEunDOjAPMHHjzPaI4AcifDUb217uYKTbw8Brigw0w8XeX6AuFLTWMNUQGJTe1Y8QwS5GR1l9L6xViYQtfutJnPmBfCS+D95miRU6jUJm4reiQ3KXWl7x/pcDfS1C3nBAGPjiazFQGGpo2l1SXB/ZbYY/JMMsE4yr1QMzrgREkd89ZMnATvxPa3cPkjCIx3eCi5rnWt8Un0A9rI2v+A8Yi6vBpxtZIg3sXEg/7uEkHOO3WaptdcCSQFGnj2NvxVYN3YgrmWt8acUApJorEqOrRIAzDpvBJljvSLeBCV/M3NN+hV10u8Ss7JGZSqVwh9aogqTqlNTkVtCyBpmtiOtKGvHONg7G2PAa1OkGaMl9afF0okj3qCWz5zWrw7KrWMnBEtJ+qPB8JqxOS/rH3+REOL7eXaNh9p3W0bFywIFighOWVtbIDCNDXXeKNR7Ej/AAH64v9zDw4cHkyosiOh5vKmYoEqijJ978vTyw48/hM7uOCPOK3G3s4OPSuhJPChg7ZhkSfbWV+3MWb7D/lCFiRSW6X9X3JJrMukWeI6fmW1VrMm50/EZE07Uz0bAhl7rjUNJoelX9RBe3l0+vv758ud//efL65c/Xd6/fX25f+fD5cG9h5enj59FWOYdVKYjIYRL/u5yC6eVADNy2G/yGsdO/O8oo1f+f6tqR4Xw5iYbKpW99OqVNhSHvv4aEREToDrOlszbp1g6Jn8HYZ0ww7nE3ORNSeoirocc7RZUeosIW96/gcMYxWTqk13m/SYZOs6UwFcli/HdyA0+h59swiHMICSqSTqINoHWh48xaN0so6B9/Nj5JDjPDTLWZOuQMdKgwKI+54SwMwmrThX02SrYKqgHQr5ETacvpcaKnw5QZJDfu6kJ5KgOnOcTcd8mAGfKSKqZQ1FdIw5Zkp4FNKGMRsqdfTDRlSGMOcCrGJaKVxqMwZWIpYdG1ESaSa+7QjOsOU4iKNMEB6zoBREbYhTU9l6FdTQwGFKCGpEyvpeew9BMxovX2IjiH8pQGNnTbLxU2TZ4ms/XeJzVqKwi9Rz0T2icDx8VjV4PGdfPZ5yrxQ6adX8clNEpKfLvCaapJL9GYOI2wVMoG0Gnm6TaiM13EMiFon1KPM5D7qWQ4TgwbkF3h4If97C+IHsRgqJODVG6nQE65xK7c+4fsBFbkYicxfUYtBpStJS1MPF1FESTlFK2Y9AJhKn237uXtfBHuiWJEdfH/UTaPD1fXx1jVY57IoAbpdLELTT2JIQv4rxEukvXrTKoQ8YLmCB/XuTP53hGDGv5Sr9Mo/5pJEAo6uvbkVqcIPgj9q893cfA9gVCV1R+/T4tuS5x64gaApVDbGb0N51RezBRoStq2tllteHSgPjuDDIeq0KKP/tL9gbX2R7M6ziUJjC18VT0sJ0i4qlgP+j8Js6hNHCuIckaQEaS583yPAZENxDQTqa6tMSxidJVzKxA22nQ/SqA2fdLylWIdqi3o4uybhMNiT+ZqFGTulKO+P/uB+4Vu8U1KJ//BTS+JQoBCEcftbKUHsWtWwCljdDh3tOPs75AK9L2BloVZA92BmSDcBMB7X/8UqpQ9ct8nr0pOUtcHKIMY/kUiGyw6T49kt0TPdOqm76f19veoU8yQGfvJzkaqBdQKEBYxYlks/C3c8OsgJLM15fX3iv/nz7VjRMQpb+KyjS+SOvJbJ02kfWrKNnV3xq0p10jM/aeZa/aryZzoNoIVA0KaFnBEWQR8ASII5lwnIqq39osjmcS6VXD45M3/5jXYMOtlvKdfFdUCEfHbnKBGNZaNfQpo2knmVbAbGraqdidegStdhm0nytYJoqxl6MTxv6uaqZTD3UdDYZjnAXnHN9DIO/84YpiwZqQWsuet+cr8croijwz7XyDaCn1FcvBXyd/1r4E2G6fY4CzVW2Mdeyp96xYUTS5tiWH5+V9RoF7LKG0QD14cCQ3Jqm1WxM9PGgyV3+00K9JxtFPXdDC0WyhjA7cSHwxoNVrLCDeGXVW95wPyB7uWLRri4t0Y/bEjz9+KipDYmf1P5W5+SWfgT26+LAkOKsckuTZqhT/tmqa9rutUPTH1vYkqR2g5usD0Dtaaj3LfG7WKMydtjGk8LCEl7PBPROTlj3XhIvX8LuydYhXyySMSNSzZynU0GfKPmHP2U8KCCSjD/+Er4nK7dTVOVdZgwnt+XxLqW8hChAxBZHR1Xlv/eHtaOUFyNkzrLf0V6nFUqVT5BjzijOuloIsCQszqYTuu351Qni5eX75y7/9y+XVix8yi/Du5d3l3p0HSQgfQB3tycmfewTfBIUMbCbgTUULFAoqD+V0FKT+Y1GZHLAZlgQEUkZvboK4KY4QtOJh5901iOuhMSjoQa1zwBmQ0VN5aI9KlSKDjDBv6fNm9WxkFp2FUrWtyEw3jDSLBkWVFQ9SPHpfaCCH4llL1kF0NsNFFIBDIGJZ0YYqTkrVkXOMYYrU7Q5xEOSok3VD8fpS9XpA+O8MIE0ltshWK6mn73BA7QLBDrAngC0KiRhNSuerAgUxS9DP3Koe1DSzDnHOvCipNevHslJ49FmOSnYk6GuSLkWsyGKTK0YNdB6eaLB9FKwB6Ba/F/k0OXN9ktitv8DAwkqlldjDYE9ghn0i5ZHXJCkEzAh1tWqrrc7dO0r450QzFbztRfYB65+5YBN2SfIIIALl5sXLIup3GQy/GYLrA0hwtYZ/91UQr820Y79eG/bfJVlAjAAKjPQLgyvOBuiz/ZVQt/gsxVhiACdNrfHzegmezvTMo8r4BDSuyTxy0zgvKcxxkJ9QkQigSskJnSnPuAYtzzFgTEGU0JKdtzS82UT7THm0SsTe0Pm2ugM7oLQSfqyyXZ3Wla5s9VVnFKe5/sO8dyyCIm3t95S2l98xF2/UCp4H+wKqiyCFfQCspeIX9PjxXGjSl9ojNdDznd629XpYncDIe65KlX966gOocEWC04wogNLS4DqB1ZQlrbyIkJfGvurVmwrOVMgEYZ42wIeuCKD09En2C+8V0SwyXcpWAijGjRwV51Kn+xwqLtNYp3vh6PGNCiUCEAuSk6BUHfiaXO17P3zM+IHeB8q1n4VtwrXi7HDInudrvx0Kzufem9pI9gPPK/ZjFXaSayl12Bt+CtpVNASbSEWE729ydJ5lyKia9udiKwkSWLOff/pp4hCoFvccIvxDDxbnlzVzluWRqIQiVpSagJX3hEUw2jT3iO3g91yn38de5zx+++138TGo9yYQPg0yFtjhMwrkEHjVlri/WolqFZf3htZFz+HjJxXgGAWMvcP+YP06p6x9nNK0OB8kOvam8kbWnXWy4saZ1Y9r/z3nshbaBlHgy0QrbAZUbdc7Z+LOPeT5pmWk+zkzddMTWT/NH9kHVtALNNITdWUBCSAJyvl5yrMbOEXY7iT9f+zBzXdjNlvGnty7G9v029/8pgySUCrbP9bZeWUxCTaZrPE8orZ+c5sKt4JR/BvMhNL/CnpV7AS138YZMAts6TgLTfFcqIoo6EYPIOtC8sQzDRUvLRhPMmqAPchPVd+Z11clVZ5Bku43bzNmgWtJNS79cNcRX9xn46H2B7PBDobGqMm8T9YOYKvJPbYuFfPZZM6gWgja8FbKyrAx8eZ+sanf//BDGQmnsTycz4JQBXgEf52peFUZfRR/ypkKJTIaAhWOiUBIVGn7HDkX2EFiS54Da8ka42/ZX9htdC+wo5xfn4vgRwDUnVUrf6Ex3r13+cMf/pDfyRQyjlH8LfewFowoedIrqQDPWnqkeAY8WouQ18D7ASqidDo7jqiMM/UYRwOzx+SGe7KaSRICoM0e+TMzwr/5pmJET5+GLouNS5vQmBwxLvshnuDsmtDxz547gZxzwlrfWOAiazAgJ4nTiSklUMZ4Ovs/2askbsYTxGbOv+be2X9H/9+qjNog9jr2L0KBEyuMNseH5gucEZ5VlbdJpCswZLKqH+dccZ65D4XAEk+Pjl/gr8Jt2qvEE6Pz+3lcOzT8gClTkSdO/+LLry4/fv99xsq4h9lX2v3zaAn3TrQy7jaejULpy1d5dmHi/doK4ftXP13+9V/+38vNyx9DGX388O7l0QPGTvDw4azHul3u8AcqW6SMX/AFzbpD+yEQeHq5SwP1HUqnUedOwBDwEKQ7/79IopLboQusFyPB1oZGmphVebKNpBhxES0OSqg7caR12uc5W6ECvoXG15K8VJBWMkqzvFIUakyCiJ0GbVuNUXBA0YfrqIYqXaoualJnDxkGn89I4mMvi4Orx41vIFJaTAzIDNtZZCabYYGSyLvUSBFngx2u3x/vRWSV60oiCXVxmYFME/77GEbOQZ1in8lAAswJ7pRJUq71kZyfmom5D67ZBMy1h36IkSVhqtFrJcHgxSQ7CPcUK2ukJxEPSoswwioqHFau2cGiJopeq440tBNoUMfstA2GJynLfm1/o1WjoDGpiLUPJPMcVUk7IXke8nzfKi4JREfb4nPd01yLiDZGjcDWaqTro2FnzXmfiLOJXND70Tfl0dt7YYWBQKiUlaJ0IoXnpMskO8qB797FAfh5OjL7Es6ofp1+1SBDRVolQSRVhDWGLgPu20OjcTfA4/szF3Qzm3z+JnBca0Rl0sP3cKIMbYLndwfSuYDLQMBggNeEun0SnjmfiZyzUV889wkORnXjehMkjXKiTYrdmpIZ75NCbv+TaL8BAPcTQ5zzVjYBSZcVb6vkWeNV6QR7AmZMRKhJ6OhbE21JFXU2I4DIEFWfAffLdRDwpe/us8/yHPj+J8+ejAZdBUuTft9TOk6TaKk4BmtWgnPGp3JcuiLCHlfBA6sOfn5nexZMacCmENJ1nmiTu/YNHT3Fo4pKLz3v5wTiG4XCWWrfWIUmjupU6O99+thpAoGoovL9qlKv4nScuSGuBSE7k7SJR/ucIoMPVf7Bw/UE3o66fQUuuTZ7pkpVavBRpHfzU/fcc67mfwy+rMT98MP3l9sb5p92PpsgoQONk2jeoATYJFM2iwFWpN1Dey2S7d7UZrUKVDq5CLwATGzWKs9hx2weXKoOWyMDewEYzl7oolELbZUkghgkxbNJ53N+pZuucrfxTQRRsbkTDpPO6fUYE/D9JiOCT2Gz7MdqInaz83Rb3dTnEr8oSiJdO2dt1MYzsIUdhg0VNN85aOvxiv7AWBLZoyzD+u8/Odvrw+W5CWxxvRFWYUTT6LlcPmcB28Iet/IkkIldFAjFlwSE3n3xHlklJJ7pTSXeuM+sy8+yn+NXMyMUsKaAdQGo+kPociTs7QG+zt7lc8KWOCiqMnfaRywVLsniXpvrOvbCZjJOITy03rWoZK7pzmspwTt79r0yquHVy0NASzGbVl+6k6xoWlFTqZjrIVhmrc4CIVGMXIXnAMeoeIeVVHE3/hjIW4nmzJBgc1b0b+zJjtIZQDPFU5+dtgo2HFfLubXf2ziL74zfX19alPpP4FvO9eJuiySxzYApmaNaAAoAyWoR1/f9d9/FDgggkvhVufXNoU4Zv3mKf0nk2ZMKoAVA3PkJMwg18NlQbRjXwjrHZ80OJ66J+jyjl64VdT6Pc6gfzXNc0cjRJuldXhX1LMSi79EvBdDcuimoQtKI3frh+x+OZLO+nPjqag9ia+JnmszCsvuEjnkCGbgXn5VCfIq42JIh1Tq+fqrAEZXZOBzu2ZgOAKIVcgTKCqZbxGCNwwocMKO9EPBI9XJxi+1TiaH5s/jAew1j4tclhBWV+Zc//vfL7aufL/cu7y6fPX2UsROIytz92ITvgqHgAdIMTf/RSw4mw+jbx5GkMJU8mmAxOBjzcvapIlpCTw/BaBIcriqlXee7GdxlYy2zTRDojDacKRS1GMmiSOkHQ4Z7zdccFDYC5eBSkTqPT3oojo/3+mAN+DEICpPwEBSGke9v1ST9ABtkKdJ+CNKsSsn1o7BUmfii2pkBJl951EwP2ZE8rOHY5CBOmQrsglUpAKmgKPawJM/eyyoC1qCe6SBxApmjxOEZ/fVEW8gMKkQUFjwlsJ9CmgGL32vfVR1Lm4LpA2iQ2sDOxCzPj4HDxyyy69iEJBOjHpwdp4PhrQJfG5GrFsoPARdr6nVamZJmiuMPFWDB63nto5Jpz2ToVu1dIqDM7MOtdwzI6K0JunPYGsy6FjqNUCNu36S6oVqVDjaGZFVuKiO8X7CiqM+U+VYJimF3jyXgrygHiU7V11ptN/ClgmmVgDNlcKKBUPHwXMn+nmDz9jYJusbG5MP7S0Vg33Xuf0oyfGqY51r5vUFvqzaPsjecixiELg62s4Cs2h0I6aqOnGcAJz7rHDx2flGrZVKjNI4JOGx4T6/k44OeYUAcxbntadaHcxCnvIrIIRgEYrlzyuu5lyDeCKZM/EB6K+9NpUTq6QzymfZR8KM9tkfFNf18faZSqkr9hV7UanYa8Kn+Dm2uHexohfP5T8VSVeU5da7LpJXPjSLaaH+Pn1IRfpeZrCZQ0ndcz7IzSjfpaIn10a63ro6z8woNZhXP4EF0GHcpcc5T69zQ2ubOam1wyL9Lh1POvIltq5CtAF2HYbcPq2eRYILvABSsPaxQVnsOK0hFEM/n8O/Q+Ey2XMvSUytK0LVt8OIzlRJ7DRJKV0+SOGVmEGL+W6S99qmVYCpJ+CvtI8+d9TGg87lyhvmu2BPmWt3vTNGKwnStBCp4r1Lp6XeXPu/83KnnRh0ww70LgKags8qx9NgKE0zRcZVpbLLXr7/m/kCuU/kZWMGZS1UA1gQ0dxDwoeTsAyu42Gb2G9/J/ibYSf9aRL04h1fRBmcj8izwSZHnHwUtSuSnWWCZIbZk4Gyrk5CuH7/AXcVZSsueqMZEIKzyOPvNZK9A49TLZw/4zCbT9VtWFgUTDNAi3pI2lIm9bV6lcYKz5Nxj9iSpl0B8JY09QfrE2+Q62vohcKv8vxUaEvz0YTFEez2TXJvgeCqfAvUDcg7781Cg403HQW2OtEm2rCfXookf59UxZQOZTgJXsSvTQzBpDFMrlLkmvNKgW50vSyGK8O2aqeDf9ATaQzdhslMPo4DBuoiyB3iuXCOJShL8tVVERXu9Y1arBPWl5o0WRwAAIABJREFU+Qvi5vwNBPCZ2Q/KtSd+e/ig8+tgvD2r8BU/AW1OY8Y424oRykBin7GXTf7PveTcC2e4QoBXgS/VyQMirD/NnrNU+dKXe8mZjILxfFVApa1vaJMk2WPhSalO3/ru9xrDVNGdM0R/LIla5lXaq7hkKeOjpp+RZBggaOA7NlYWkAlhqnBjIp0BWvZeZ1e3iJH9Ov8noGWsy38rbmgyzXWQcP3w/fdlE6BMO+EsPlu6s/oOMqZM9LC3SWDXMxqtjzfMVW0MFubJxHaubJb2AbNvO6uxfZysq5VT7VQA21Ug8TewS2RqmLzzGdwzz9PEuCAZ732dexDQD8iwGJ7ryhB7RAeJ4cgXflVCuLETVAhvX6Mc+vby7PGDy6MHTy53Pt693L2UKkplkKQwiAWHm6yVwO7J08u7KR+SEAJgQBnFxqQCtIQwkrUHbrfP2KBXnERojGsUzmvpo3tcdKb9G6Uchv8cZKEoZCmbdZQOaczQyUnt8nDPjpeFSta+uVcJWMKjX0/bGkNJcHiKpQ1WTACHbn9c0NoFmAZfBmo8LDZFBh4P8UnlL8IrTchA5xI0b8M30WPoelcJB5PEB0WrzS6MAV7VSbUwl9QDpRGyUpD3TBK3EuTdTJnBtQpSgrDMfoOuNvR0yYjUDL8nafWp3zKGbaMsalxeHTMQa3gYVo5QSZvARXFM1NmsGR+B5PScuH16Nu17TTr+0zY6kk4TS3sDzhUxk8pWVariBxWa9b0NOLC+RSoIDA+X/78vKs2ZcSTtzWE97QvhmhNwTGGWteFeRJ4TWC95x/mxl+kh07E5IymUw1D+Su8lEIzhGf2BfYRT4edAqCbIgQFUNjyJaAKIIuxxMOlz6uw4KFGsI9//3fffxSAlMX1YRTOocTyzKG1OpTHOY2pgOu3zmcr13CtdMWjpHFccMHOVpj7G36FrrNnfZFOKtehkaM4bMM/9GzCnf2ejZDB2GGT2M0Y6fbsJTLtmjkPgmWcm1RJykFH2Hs9AOrioYeZeTpU0anGvXx9qu5xlfrQBB7jAzD0GSw8ksGLP33wP1BuDPQKfnMUpqfKaJuy1RyZF6cULbW1jRiazn+DlFKA1MNsQ8FABW2HQZvIZnEfWIPYBWxihikeXd1GKfjGAit6ip7FzUv1w4qK03HuuNT2uUEBbnQT0acWt1ctUdCaMYPUBu9LkEcdUsQN7dM7qjHHYQ4xdk1QMlpxFUGrVTAJPEzZsFsEUe7gocSmgB7Vpghjt2zW57ogVqaIdT1HV5ezB9fCJ8DoS4DpWo89RKi/3T6JSgROSs9L5Vfzld9xT1nRtEAZbB/V/oJ4gTyuJHSlDQSYAViqgGxeyeWMGrIqFZW2mVhuq61Qc2etem7bGhFp/Y3BsXzvUSEVg+JvnDU2O/STVsPu9NofPZS0BTdi7QcK3HzPb7qbnl3OQM/rkaWyF4Ce2M+AnVan0qzbxpPKR/UvSTmWC57NKydke8l0CGlYlw0qa+JJ2M4niquuyJQiYeTb2DSsqw/VEzj19ogU58jmr7h49dakO1QalqjyBufbptsUF326Pu3GHzJzaNpTHP8/6/vMf/5ggnn//z//5/7784e//cFSNOMNW0xKbQMOdkIuARAHbzvXVlsQ+OnZiVYcIq53GUKX/+z508TI0koDM58f201dLxc4gfZF5EpGJ+QjknGOqApdtH/GaTG60jz4LR3RVo6F0SUFQgc4j3nlEr1Vn1GHrBP+IAQEeCfbDjFgvFX/znM5VT/t7Bf/43TnQdySWZ9VYI9XwUV+5ds6agEhbfRrDJeY6jfi5aml8qFYE8xxJHCe841lifYi3r6Cu1XwA1YKtFWkpuGQCGMBje1xaeGanLnZQlyIg35LjT6qNs+Oy0GIvBsLncWcvU2mfmuWDgoMVLqIPkH72goHa9cTGYZj1PbzOMVN89xE7DnixWmb8yvfKkkmxCeXe0PSxO515m15CAOgJG+J7eUYqGxtfcV3EIfFVG1mmfkPo659/dqiM2l5yrjjnuYwRZh6Q9RtwkraGtG0URDCuaRWyALCx9zXmaeGB6yDOs88SO8Tasb4R23LsxuXjMTNTQN3RXefqIzbFxOtXJIRvM5j+zYsfL//+r3/MYHoSwicP710e3n+UZBDKKD2CUEZJDNNPOMrnY5BzKA2To0VU5sMHeodw5JfL+zTD1hjm/69ik41hY/8CIZBbHqxCHNxkDyh/yNKraNQNRuLZxuzSlM6iMjRaVzkrssQYxBlwFQ9/OYfw7BxEQ+PQSJjGEQ4iO5XKHCx7+ObIS6Msc0HxGYLrJItTQEuQsEGgcHyPHg2qafQyHrSrjwlopUKyQV68eHnQKw9RmVOGbcM/BoAfezWbpJYylIBrSm0HPSOJ6nUURIK7och8xhmRqjEvGuX9WjFLMIis+vP2KYlmc6BAaqjY4DC4FwLtJtod39FAslQ6A5pwqUdfyQHcdXqYuIQGb60Yscb53VBD5w+VCoWy2JL59e6x13Ay2auj2ohIFY0rNUxRD3tDjgN8DoKnhpdZOeuf0+EQzDiA2OROxFYDrTHGsMtrh9Zik/RZZdTDn+B+RlfUTEUs7tnfRURiwhdckzQS7jFN09CCHHKbIbCfJVgLGrYEzB4uKyTpH1lF4lD+/EW/BNd5pmoXgJlS3pxLqkgBBIbmL4ltEFchIQWJDA6lMTouhWenzTAA1QmZSB4J2du3x6DhjtxoI/qObZxsKy9FQpNEjG4nLdTkKhTQ0Xr4Pqt8oHWhRS4BxYj7/QI6BpNSS0wOopTH2Rjl9gCqRiNhDfNsCcgWBLj/MyuNhHCoqtd79EhsIHgAHmjqlzpmUX77hII2b293DEQVa7tHC1hURfk6wFgAJeuNCNSCrqg4cx43usXxA20DaDBSgKEOL1WqVetJLNrT2DESrHHpugNnApwVIkp/FEOnb27jiNO3ssTZBKuAU+mksVkROKpCb6srrT4IVF3ZHFfaWAKIjdbBB2JTPcPYEr5L2p/gm4Ear2tQzBiR66xMg21exxqE+rU5VGGuzNcQ3Hud9IU4LoWKeypz59FFC0I+/+KLoM74GgJHbHO/h+HIDxN0IChR9H6jCxjtsEppqFwtI7XXE5DzWfvM2DvS6qVRWzUTGDWQjQ9PG0LpnRHnGq076YZ7+TRjzNYSBV/y5rSMXEXeBP3cr0fgnLNXlN5gn3VPkj3l4YJYHa6Noakq3/v4Kp5Txkid/EsC7F2rPvFI6qcVYOLBd4dS/GjjLJaQNiguhTkVg1S6rzNB3X/EAX/6lz+lb43n+o//+I+Xf/iH/5RKTisRbddwb/EZvOe4xiVdJiw+v1SdQmOsiin2mf2uT+X1sfX3H6Rv6WgxmVbBAdhGoIOktyMwAjxSORpl1ueiLxT4SUznzF5t/ZJ+9ldA8I2aaeBckIx/gwLJhQekXDLAlsA30tvG80oLxPpcuTd8Hfa4IFbFiLSTOQOr4MlUiQr3Q8Akn0tt2XmMifYy536VuVBBYWEgJre5he4v+0ij+unIosUpLJ69gBwyExTBIPcLMbRguGeV+2YtXjx/3rndA5D4PQmh/hYAFBuiFoExlcl6EmRaiex3O4nS5HpPQmzHa+50/iDxeJMVlI6/yHgWK2id+dqZuu6xVGZPytYRq3vAiJkq0Pv88lwRYpmAlefNGOzsg7F9ZyplkuRXLwvuTIH3fG4F8InNsdXqZCQGmGo7NiD0VASu9ozDmhvDywonr+EMyiDq2eoedY6o4l4WhgQEc9bWciFV2aTZaiK2vW1Rb489eQZkANjarlHhG+JVVHCjjTItCZJji0x/OyH8+PZyeX9zuXnx4+WbP//p8vbmRRLCR8n/Hl7u3SHTJ+i+f/k4URkSwnDxOcBp+H54eUtSFsQYmgtB8Zky2mQwdKv1mmQouEHgjFvEIyJS0U1YFa7rkOAkcQzintFoP4fUnlZDyqndnKY1PNtvlvIs9JMXLxNgFLGu1H/ESmbkRPKkB7aqVLpOAqPN/GmlrX2MBErPnoGi9zpsFpZHzb9JLc113PQ6dIqKrEjZZMNJlyVxIThReIDfBQGfMc61HZTRziJzc58ds4FLE9midEnE3nWMAJUPDkK44RnO3XmJQf0iwFEHUPSs3vncS2mi5EE6Jw8kGUF86JUICoawTz/rcPCO0MgcoibWCfAn8vP/JyFUBKgBYPdVjNItVBjEbSjDV+QiwczooDo+HYNNxFboeK7SIlgXDIuUkNCSAREyCuL+odzXikqNYxK4iSuVAoSMdQUJFM9hzWPY4ZY/qfBNfzdl0Y2pkNrBWTSZPyrCS7xE5mz7OOicfp8CSe9KBQFwwKipGmYV4qD0LBng2VkxiwjFkLok5yL/O8845qiUjXpIBVQ0u7MJH8ZZWL1vQthg3Epakcq7aZQOer2+OnZjKHZLSqVzmmhTLeL5/PTjj0fFlc/XKLsvzjL6zv6E3sv3uQacAQy140ZYJ56fduPrr79ObwaOusFbg+A48jTkr3K7tW/wWGVa1gR6i3Qv5hvmud69Gwot95CZUKPHnKnN2EsCHxxYZn9t3VqR2biF9dgR4EDTDNVk9qK9qKXC8/yDdp8UEkPv2jgCz32pj5XlZx94ltrPWCZCK+mdo8Y+RqgnzAcc1kZ3YJOgIkJd5plznz/++ENsK+vGOBf2VgCqUSd5Dbaw1f5W11spRimz1Yokf6Gx1ZfwUySaIcgvy9BgFtrGHTG2Ij1T7Bfom0iZbxQH38PnNiEs6hr7daJwsY+4Lm2bNvcQFhrNUMdvxUggA9opn4s9bgDY6i/31mSxvXufJIQbXaOKtBQj9gHJIGsO24WAkOBAeij+Bfuo+mCqbhFi+3AwZipkUWr9859/zj5u9bXMj/itJVOR1H99cwjwcM+8Pkp8C358fUCK2TaDKQEMninU0iTF+PvtO3sj+9zLyjDYdGwLgWAD5iuSbsWQ5x77O0Xlc0JosMbfmVf45k3AMkEX6W8FFwogap9k8tQWUol6O1ovYDl9raV3W2EAlHD+aUCQiTuV8VQRuw7pprLf8VV///d/SO8fwiClEN/G/8D2yHy+9+8uCFzFXj5kjnN9D+dKuX/Wld+zzsQwBYFH8wxdryMuIiLz8OHl22++mQBfVcTTnxrwrFWYzgpllFIrRjxTZ97y/aW+FuyTks3nYEMKBDdhEEhrBa8+jDXjugHltLeKvoTtQTFgADCfx8gyZ7PFd0/YDoYKvoWzYXITtgojCf6DhFAb3+jmRM2cTYqKKUlCEueHR8UmCWF6CqsZIUCR2GzV2/81IWyYY/+k8SVJjIB8lDcDYhFTtCpNGxTnlL3PZ3Iv2A2qYZxvbFNA2qiw303bEjHEN3/9a647VO2J0qU6TAI18cAw7U5iTREdCjhVQcdjr5MQvkY99zpP2YSQz0tsvVapzhFGeb9iK/w+dMun3Yf26ypMJ6iQavGAFgXzaMXBNoadQM/rej/VCwiIAA14tpl1sb1M4JpzUXbCkwsCUd99++0hmHaMKnn06BBwFCBlr/Ie9psK2VGrHQvCGEbQ70yDlXVgr2nsDDExtpQ5p687gzExyT2e0dOKkz17dnnz8uUno4a4x8SWzJf9P0kI8VN/kzJKQvjudcZNfPuX/5mEkB7C+3dxCvcvD+6C2BCE/TIhfH95e/vm8oAgED70GscZSk8PIfMIrz2E14QQQ8bD5OFTIeQn1Io1LddIlHffJEwZ3YnTvKdqeJ092KCudMcEBPBnJ1nPhpHSadne6hSzFUunuHKTRSCP0teQFj4ziA3CAvluUEUHhVbUJoqYUeNqxcoBy1YO+F6R5wMpZlRHAqXNkltlj89L4BfEp0M6YyTTv9TEI9Qzxl+MlmIAYnUz9+IcodO4BtaGtVLVq2h8lQsJ9qUG8BYrS58mnJvbs+dTtKny9iY4fX69NnsDqPLUobRaeh6KXKSt1UAFhKSQevClA+RzQ61sOfaMtmiEvffc/+jASZBXOeS+CPxwNATECXCoOA+9D9I6Kq3PVNU5DqAGU3Q8Vb3TjCYTTpOuOEUc35r3f4nEJSnfHDrORXol04NZqgvPW+pPaGqRWj/1UG2m0iG+MqphaKqropp4W2VTzUsBE+ltOBscC99twKNTd66R/54KzL328sbZbn6evXauJ/ens7PizR7ACPJZZ2Ux9kVGpwwZK/2kKpsm1HwvAW5FLloB4HPsLbI3wwTF58A1WnWV/mJwXESvdMtUfdZvxTMmECbYPfeRdk4gVNjOgoxkOcnWR0YHtMc14MGchQpmqcrsmk24pSFLeeSZH4nVKnVJnqg0vy9QxF7GFphwJMhLBWnBw5rkpRgGeJrYUBJ4EkIU9KZIxp6jUiTttkH6o9ppxgnNVmov7Q9slbrrkArSAorYyIFOzv4zsUkP5yixBBsE2FYfY8cXQJVyc+2/6ndWUEiBCoN9/t0EmPdoI6O2uaoSwUP6dD5+zIgZAmt7laDp8TrW1FEcZyRZmfszWJG9s3Mi8OYeSG9tVBkP7Cz3IpXO1/0SsIv9XcVaX8Ne5+y1ctJ+qvOP1dnj32R3LAlmX2Tki4Inaa8o1VimR0dzjNIZdkdHEXAt+gTQf8FRfSXJMq/Leq9CVHGbVpST/ACYjMki0t+1aNVDkPEMllgFskJ+tu19X9fVf5f14n43KTh6VHav7ssE2bOl3Y8IcVV+XpSfNQeM6X20sidI6bWfgVLXmdfWL9brXOOKJhn8hI7PSAWSI5RjVfAcJZOzZIDI92vbEj+9buKVwPYhs+8AUVoBkjXR83qthFu1Yp2uPYTta+J/FLnyM/HVKGqmkpuWm87bbTWwzIgkQI8a+HPP9vPnnIeueh2BcN6vB0hnzIcYjyyWAZMmb6UEknhV2AY7mgr8/N9RmYN6fOqrTqI5hW/uRdVdn6XU/V8cpeM5Czq5X3hdGAQIGY51Rmwmo8RAP7HBwJIkEoApozFK/XPf8ZmxX6t2Cgy28ndbIPk06qVU3vvHDODYu1EXAVrzO1RoAeDG6jDm5N9+XA8hNst5duzvVOwnTpL46lBtnpDOqN/2K2rIsscHsPFvadkaVTVaBjLVzkJOS9QTrz7ALjGuprNie15ok6gt8RypMIqNp2oNC4Q9FtDz8aOcKSu/OaOb+Ry/H6Xbigix7ok/AUY2Os6ZkcQsjpDh/QIO7CPvQ/Ba8bYryFPBJJNlE3y+T0XktiZs1u5sl7kC90yOwbVYRGjhq+1F2N1UKheXnP3xed9Jkf9kT4fsd23n+PUJ4YsfmxDevlxCSJn+/uX+nfuZQ2j/4IWq1AQM3oKERp0MqsxoQTiINPQTBLOw12SQBPFmDf5HyT+zC0Gg6JUobazJyrV61OAfpLQ0LtVHVY6L4uEMRhzTNmUrFmyaJmpXpHAB7AKRIymc/c6clXF9O2oAKf5KhWfjr0FdKmEPeq9bJO2oCESB6vby/PnP7dGCrjKaEQ82NJ9RN+z7Cfrw+tV6jYrCiegEBXv5KuhlSvlwt0/DV7k+jZ2CJHL9Q1UdNaCGDkXTNvSXYoVxKB2s87bqADXsOsOKAnUdDlQ3SFX7Q7xeepIsnSfZW2XVoKjS202+pLmJfLAXuNYXL56vp4TBzg1MQWLCkb4USecZnWXpEySsAV3KbwORVk9ZN53n0ycVKOBepI1IkypNpb11PDN+D6oNIBFRiiUiopHuI+6J58Pe47mlt+jOnU96zwxCWHdRUhFzE5/2/tyml+N6rCs4wefGSZHkbNQF+0AkWxU1nqGvD41xIhwBADIGo31KBHA4DfrqDMKwI1au+J3JqYbxXAXhs9xbXgP3ZRXPpu1jdMEasXkNPzZrg+SCHH715VeHBL7KoqxL1o3AYPSfCDRMpQskVNSUqgfP0WQwsvVbr3N1JgHQ40fZQw7hNmjld3zfQR3ZuTWJVSwivaPQctYbIVXn7Fw5B7yP60kAthlz2VOrMIYGvkRKtUgVZMuYKMIPDZDvYu9Ln2UOYlDZKUrye56HAXzoU8+eXn768afL85etzHKGSPqcK0VCbEWQ/V1H2DESQTjXG6v9rQNswGxSYlUuaPLoQFcmRfv7inC274nv5D2sdee7AQgAEBZscI+5fpy9BKQDH/heKiNcJwyNqCsOSLn2JTUZ5jurmEi1+CYJYSu4d2JTesZblShw1mSI6qHU8bMiaxr2EUhY9UEwxz6S9MeGddAetusaXUWBfK7YK8cRaVepFCQw//l5goWMPeG5bGxPA2R8YoPHMCk2Eie0pQk5pPI0CiU2wkDUYAKQoj7kcc4AZ+cIhNdDzzqcVbLZd/qN0I/D6mi/zDkBMh+KjgDjfm6qipekccDAMQtzPU8FgifXnrmg7ccxSA/r5heBdpS+16uoLUq1c4i7Kt1d581GPM265TlSfVDt0KDYfkXWxTaQA0RbZfic1Iayj0T9xCsi+uBoKIDY9VprSw0AuV9ZUaowQhfNeI31rPM5PCcCTs6Nfe9U1hXMSbyzfrQEyRHOa5DfSj2U0SqIt6rV88u5FDzpmeN5+2/SdUbQXjbO67KfBkCkohnmQYWV0kc/IIr1PfYke2V02cQKE75RkEyVzqQHOYMPC8APsMWuRWCDsWRvNv5ifcpJmtZ76v4+Aw9t4elnYQN4v+BfKj+bg5x2iI1dyXlp0HKM6Gnlr4qZrB/xmoJh0k71g9r4tCANHNV/e/6bFFWMj/ON/wa0Dt1+/cBSbbMXM46jc1vDYjr1MqZKhnL4KoGCwIBvVW0tKMZPALbNQvXfsMtHf+/ObUDr+SDjQ5gefL9z9eLHFh8HwIggU2dyp2iysUXYmazpaNmpDG+t8aVUEtUECBOLURdLpkyw7JXjOtl3skVsseE7bJ0C4EcxV5tWBfbOLM09bzQdZz3g5tsySLp3C3rw4zVllvfYglLrE4+M8SjISEwFCyVzpUMrrcjTURE99ZS2svk+dE/uWSZailzT9Wjhor2tjXHLuMTmqlViy0Ir+C1SGX8mFvibFcILPYS3l5vnP1z+9V/+x+XN6xeX+3c+Xj5/9ujy+OHjy7s37zI74iOIIYEzaFbkZCuhfm/DHm8nnIGoTBtpq+oJ6z59e0FsMOwtGStHT1BzoJBrfg4Naf1RrZJ1w4tM1VkUfWrQ2TES6WvEAaTxHENV5Cp9AlYClz6n8R0nag8WyNlD5ra00TTGadXGjAdYUhnHNGqs6J9VOYyLCpD23nH9HAbonkku1gh8IGDbRA1+Nt7gpF7m5zTJerLenPYTKn9MUNdgsNK51+b1Vl9NcKVAyOdXqUhKYtGIVl5UETM4Nslibfg9AT4HPlxlBFZuO6OPNXV2D3P0gj4hW7xBoxoVg9skOkMdzw33Jt+hYY5CqpFWDSwV06gPXtVSQ0XJ874O+z2j8vZKJhkC4UMQI9TXOshUZ990NAcGJChcRoHMYJ/2XUZLbIitBkgpaXnb7DsNjQIVVh6ScKxq2qSQBudyz/lvaTXZu7sfgtXQtJ1FkySksuEGsPzduZKt2qSXZfTVIGQLlOKE1rtzRvOCfI361usvlz9VKWbKHcIJ1zlg8uxVBCww0kbvOp1PlTGTiIXnXspyZk/OYeJko1w5cIdrzBl6WYo115rAP7Sozipl/yVQHB1VND/iVOuP+iUybYDk+e2e6PVa8czeWyUiyVyk898eFRfvQ2n4zAmlSf1yiSFutaQGnn9nH/l5RfFhE1wpcPw3zkYU3zUIwLS+Tb4rQSGiVwua7AE9n9dzAtIkCxp4BT2s5jd5dSwDTr9S9AZyCVAA7DKuYMqS612SrpcevEmRt6e7NuJcnTdITyKxuX8mnF3DBuSIaBDoFBwb42JzXRM4JPCrYmTPwIfO6dMmbWZoz3TpfQY6HVlUGXt+17FFpdPWNo5RkJmv0Cd7Prj/9pz3NU18Wqnjj9U0Ww8MDA5hDZIVZvfuXPl3UPD1aBeUKiDn+ZRO2ICnVGrvO/bUszzRkrZUnmXbjtb6T4ABAxL3fwSOAn60j4frU5nOeXOxL6eeefYRyZ17ODTTUcqcBca1ZM7nZn7yHLLXo3haaiajUHo2mqxY+Uvwtt4dbAq9jwG28OvHs6pCb4K7k/3TpiikdVCoofyqeBhtgPb5SQMDLAnIsrm5+AdATfbpMWdu38P1RfjpLvZ04xamEn0E2pdSRXNGx1DRr7Si2Tl3R88c+5F9/LDglXPVVCgMUADNLlXu9v8G2FHM4jQiKRVWwI4l9NxjBlzfMr6ke4c4wWqRQFAo44ewj7TT6h7ga62229/FfQgUnJ+BIJAV1J7VVhbznLf+3H/7+Oljw8ZXbK3JUc9516fMIpOd0PPom92sulALN485PmAzRrMHlyyxV1m/aEvsfexJAYgCLG3ZUNTIRL3AUUFwYsQAzqu4e54FLKV2BijJ6xqf6MeIh7nv0NkBbOebfZ7tX+95TzCP/Zuokr4qMeijtp4UHK3gEtViEi0qhfqZxG7rXxasF2hUVyLneHsC9kQUL+nZHBagrW7lvu1efK7Vz2syWVsSangoo62qJldAQXtVLwsFgiuss3Tso/J/mgqwsP1gLaXAsArsDz/8GH9sW5ICb9mDG/vAdZhQUSnFDli14zkFRAG0X7JodfkQChzrhBiF97KOgs1Zh5NtU3OEfZIiyWyevYSK1GTm6HytNOMkfKfxPHy2ew/gpzFhR3l5FhLfDCQnQUyf43IJAVWLYb8uIfz45nL783eXf/6n/3558/rl5cHdj5e/++Kzy1P6iOjxwODhDKBJLSEkEbSpHmf5OjTGyurHkI/GyWZOz2FQllIlkoiNaoahb89CeyQ4KAaqbJIiiSzC+t3et+8nBnlG5ho0XecIwq+XwyzH5poUluKCAbKMy+Yhe6/B2BiFk/S8Q5+laXkYeXjpbUnlpUNHMSbp4aJiuIZtgjeUi7ifcK+Z3TIUOtfFRS4gMahLRW59bRqtBF7nPrcNhxWl53WzBUPhAAAgAElEQVRuqiMgXENy0GN6NE9DTGOENg+PQ+H8vFDgpuJajZk9w6khXoPrgQNLIKR5cZ8Mxy1K2T4A7qWBTdVEz83lXXOcxZVCy31obJXoPp7hSS5bhcagQ6kgNbE28Mln7LojLDGFQu43gkgbE9IkoDN+zrOBNMLuO4EIEXi+NzLpS0hEOq0UmWSwV3wmZ6chuMH3cg3QIlSpTT/IKph8HtXqPOPN0dN4lkZXI83PsU9OFMIGfp0PqREzeC3IUiAm75/kPL8PWj5EH8Nr5UWnrbgMz5N9TsXGare9BAlyJyJl5dGZUNK4SbRwSiKsJnWihiQLfXYVvqHfjM8/nMupN0+QySb0AEOieqi6PXjYyt8UvKSDHrSP2YAgdRuW257j6wDqBrab34Vq55QX23t2uQCIpL/twcNW3qCIb+/ze9ZI+6CTVSE3AFQShM0tTO8ozxfndR3qLHCmqIdBS87nnHzWfgIsAj2cRdamAXoBtdhCeiFTiSzlK+I2G0ptQtggCkGMCgKQwJkIGoxTtTLAiQjVaGnanvYjXxM7QK0ff/wplXXXRUCEe/Kzen9XsIYPpi8U21Hku8mtlUCDwQZOpVIl2djYB5PCA71nVtmGMptQsDYGLrV79PIUNOB9jzaiJmdno5GkA3PfFbzpOAsruh21UHun70lFIQkG1QsEUFohbXBYanWpqJWnzxlPwNt/P4NtPEcBNK5VsEX12jznqSYrmsTnOqyb885P1iyMkYFHC+q494hHpI+dYL3rn/O4uWRWQw7q4Poh7aWCdUPQ2eSllbXYx1GvHaNAf9P3339/oTf369/97hCy0HcXTKtP4btKIStA/Ol5uNc+7VGbC8g1sLMqo2+2B1sgmEArIOZJ4fmaDP9i3MKu37mbFb87reGpRytBLesyYZWMUJp9PgtoxP8vnjAYFgBQBVbgkM/Tlzn7jDMKs4i1PrOUpKuq/poqwr7LHjtsAXaigFz3GgBoQFdAoin7Vk14cdlplvIvExOzfm0u92UbSRTKAT4yGqixZM9wk49QSzfjj+eWcxtRqfsH7dTXhWaXGdGtiLHWnkN7GvWXqm5qK89zQvWlOX9JdjoqJWD0qqiCIayLwXpi3s2Dw684kkrRG7+TJA6bbhzL/lQcjjiW+8fvK3wngIPNZO1bMWzFKz3IgAnMrlvVyviB85BE5tGjsCOyF9IK1X7gY4zP2iOowkpPd8/IdtAXHCMcTv7GOElfoB83hsXOkJDjf2V08Dv1PaxsEoPyPGRHyBAzybFqic9g38bfAiLaW3dWzI+qKL64lFv2SO5v1e0kpMTwryuwFdsyimli/Q8Viun+ICbqujnixFyDsy4QynV+UgAZAJWc6OOHVICx/2FPjTIrcG5sIZjO39jK7GX84YDVfP7AWOMyEsdUIhcPuU6x4b++Qvjd5U9/pEJIQni5fPX5s/QSpScFx4HRhwZKIkhCRsCAAdihxWCi1ng3QXwNNNTRBCUu3P37ob/QyMmG/7BB7ZE8fv/+8tvffh16TtGQOn5QYh6iAQefmwD1YdE7egGVoj/3sRAwHk3Q29XXsned21Fl5GHTu7S5gB3oSj9Jm3f5sSxvWTzJyoaoEsCw2FFxWiJ4pgaU/nhzVW9cQljDN6n1ORF7Y/jOzpQrzS9qSC+RiCewbYnYSlmT2wahHHCar53RQyWR3ymnzro1yZrIysZvtE+gNDGRDwNtkbeDGpn+qNItOByhVa0ROonE61dxcjTNKljB2mIIlbkPUj+6SoOTK+Jp8K6cr5WzQ0b81HcmUp7DOgVB5+vgBKNSpbrtBGVYY+738aMnQdQAJZTm12mYvInwpmqUHoKTEtqJnufrDGLP1ZkE8pciniZeqdCkGtO+q1bCm6g5IiE88lGhNS4d6QHqXBEAzl+AkVXapAmek782+3fOGo6HvaNYznmo7CDFnHu+rzTOImLh12dOWWdv2RNnMMYGo7LH+YTu4nWL7NmvxD1Ja0tFeuM1rBzkeW6ItYlo6BDpu7mprPUUt6BYfv7F50WWX7w4KuFcH8/XwMqzGRBiYzWcUWiA3spcachB4p88Oei4XlsQRfpiVvHh9e6bOIE9X9Hc0mYexXGI2IvoZlh8BHgqrmAPhIlPqhYThUmCDgVwIirSLe0h1pnad5GqDMH5KrtSsLC5qpeG/gkSveA9wW56xkqtdp9KwTKx4jo7i7JUS4e2J+gdBdnKFWvTIdIVGyIY83N0rgnG1xMuXT1BMmj1RJfanzGaduh+JLI3GwpdBoaIOf2eCJIQtKUxP+NuWhHBATuPzGC9VYsKwWjrAzYwwHoy+amM2CowSlqpUAh9vTjQYoEfvguKEvY6FD5Ea9hPQ/6llPI6qEmIFnGNgD+hw0/l1oSN6+CZst/bOlEKpRS1npOOPbGybWXGUTLpGwWwnYJ0emi2LgKT2pgzk8Fgzv3J82NvarMD9KUnsz1tKhhrP+07Nkg0OJfO57pmnaCSCYo9f17xiJubAEzffPPN5R//23+7/Nf/8l+OYJbYImMFHj6KgFP8nCJTH1EarwBEzteq2/YOFoxsb7LXqs0OvXUI/DmZKWBWhe3EEgv+tHUmNumbR6320cPL5589O+jwTShrJ/idlELsEnsaeml69ta/2cSpoj6em457aYsMoAfrphiNtoNrsxpiUs39XOXrCzb5E5v0CWUUoKdMCf9wxlRdtV3DAN8RVrm/CM1c+2BbIeocOgG5g7oNtXOAsSCA99cYrIyFtjCU6ZS51QMiBGZJHjlfAKmcu17HxqBMMVWhkcNXOs9vybjrk0rXEgFB4SQgEwMzgTyDkMYMZYOUQpkK3HoDeb6lYHZEkn/UNMiYp4lYuafSq0yLwZ6DySPPLLET/d9Pnx7iRwIWqdyOwq+NpQrPdXVeZ1kE6TVclSx9iMSfKq1vhBaxQqneo0EzPuzp00MPQWaLoyOc8VewqOrStiJxzmSH8LdgeVg0O6M8u79++9fLb/7uN0lsWRNey3M11sy85PVOyuhq3yCj49pfHuBtyVue13oTj0LBWk9Yd5iC2A4rxbHDj/ussM34mQA2oysbp3n9Fm+ytyc0F72I2QBeL4ATP75WDttr+H3aDjaqyYSTcyQTzNYv1jf0+fkqiyVW77PnH9xPuw37LXkBImvTOYhf/VUJIaIyL76//Nu//PHy5uZVKoSfP31yeRIJ8A+XmEwCeqSKP5YGGuTJoJ6Mn6RumTOb6PZN+eP0HkahKEkhQztfZjN6U1HBWrVOuXvOJIa+yjylQSZwG0qZz5v4wL07NRQmoZS7WVSccKo2C7hEALqJ6EN0QPWDzv1YbwOLKo0vVNRTH4IZt8FfkJwp/qgIGSlo5yFu3p2bgPvBIKX5fpWwBpFrWl/fno4pQiwbjs56OSRYp0yQRWAj5SaI2xI76Uo1PhvlEA537xcDcKZPxvFNSTSb9NHjI4DJpl8Fs+s2sZMlDARrIFk4KZvbWZdUW0axjOO6EDjcpJ9Gw9oqaKzUgcwE0Z6MbtGTU9Vrs5ZEYUSuDLiTTI7GHGTsoCJcDXGQkjQVd5xJFN+GpqUadJIid8/hBEk8MPZUFTGCOmkFYVjrGIBVKa2qlnZ1lSx2LxIsOSOGf2s1qUZQeqDoJN9/UF0if94f94rP1ADGJBMj1fNVemsoL+Oi8/+55gy3phKwKl5HhFz7KSojXUTsCCLmWPjMVEo3380E8ZyoBxyZaJCfY/WWz3YY97bBcU+yAOxf6xw1kkL6bqk630t/QYUrSqXlvjvz8TrPjP3QgLjqY2kgp1I/8SADM54R68BJIKFoYvMhQT8OV1nvOg2ULRGiKOqeZz/J8nD+JwJiIKzj4L7Zb86YVKnORJPP4llJ8T0SkSmR8ftUQcbQiI0dTfasohYndJpFeQQhE/LIfonyc0c4WCmO/RtF396VBoWO7mmfXWn6rbp2qHwrVr3PXhN7m/PuPVRNsRV8Aak4q81WPMRFhvYDsJmkATgZzLF+BM+undVNPp+kDx9jDyTOPfuCHuG0K1xHTxjscq1Ngjobi+CSM261L+dxYgUFNmaPBjC1baKAQp5HKNt1xvqK2P3Nkq3KYnuPoMhR/XKvc/a00a4p99fKBDP7Sts1kbe6F0qqY5xmHwzAReSdxRW64ih76Tk9sQBkAEiHt5WBZ2rgZNVCe8LfnAP2diT7dw65Ninw+lvsm0i8AAaBGc9XJT7W6ceffgxNM8nmzesInPzDf/qHzOI7QBiS08ck/k8uPz//OXbBJIH3FWyo+JNgcMCMD++z/toL19lee8FJ97i0Q2lY2l17Cg/q2dEH2MQ8Vdr0yb6Kz89eXIAo/fbMUPLsHxWpgcuK2bHvIiy1+ZMmlfUnVDBqd3h/+k/pY1y/ZOOt2kX7/s9zC3PONh+1Y74KHKshQIKCvfTZmnRx/efANKAjwNlpdETuC9bEbEvs70Y76C9MCKXHnYFrGSic6bAa9px5DlwHe59EAXthW0EZCNcKjgyAiJCslUiBKJMs7iVqzNOg6PMr6EA8GfX7iRHJDtBnS/3mM0gkoB4muTxR+s+MB2OvCIRsxEWArQ1CT4Kw2cGeK4EybBV7AcCPxCvKomERvGuPYPq3N0pk/XGJK+hj3xxARQlT9AGQgL2yuMOZxDxrY0vuI0nokwJlmbc5Gq2+in14XPP63IzzFNWzpcu4xaSbe+O7SP7oBccGZ18vuSpNvHmHe6bJUwUZ41MGiEn75ZpTyT7RLgUKuGbeF1Vv1HnTZwt9/HH7qU+9iZ5R7WSudYBcGEtj00TlPAWxzjbkrMp2YS35Yd+onWHxJQnh3qO/U2DI1ikZH/w+gPOi5uQ9o3MXaHp0xKY+o8QiU4n9dQnh21eXVy++v/z5X/90eXf76nL/zuXy7DEz2h7gLS73QKjuP7y8ZeA8w+ZJHMaL78DqB5e3oCHZNPaaYBA73+eyYILFyiiD9Em9qqrlZPnjUNK3VdoJCMFvf/ubbJKKDdS5ZoGGaKRh+87dzD+xxwnHQSUhctWhBDbIlmbDwWFBE5huDp1OR9qJktU8hATM2/gi4i5uJF8TLJfPnArbKjoGm33YlYNPID5KrCiUkf3Z+TvIVkpFk4FWk9oEXlST77OZvCM6+jo2nIFPRkiECtT+DCXEbZCWdiI1ldfZvJ4EeInagUytOquRpxrIdYS/jcLs/RpEnZOJW5CrldAdNyJlSnTGygyH1SHBRdjpJ2qC4n0VnWx/ShzFKLh9hiFQHrTRVLVWFXVAcSt63Z9Wds4B4HGA1tPFf0cK/OWryqqzruuN4bOkj5QyXPWxoxri0HvBEYeRD3VKtXzqkTbfJ5G4fy+VYfZSA50alFRxCD5G2+KaDM5VTc39r09Ph9091sGwOkwDKFFcHANnL4qXoFyhJpBIHWn7USGrBDnjMkbFOyHKopRWNBV8OJDr7VOTCAy3KOIVJSu44iwv1tjqUAZmf/iYJmwd5bHXFfvJuIKnMZJSLDJsOo34dZDu3Rjr0FOaOPJ7kn6ui71IkmFQG2cyAZ+icJUi18kEFd+sOqvDJqEBFm5uE/C6f7me/J4ZVvRKItN/6vuoaE0FP9gPCmpI7xIFFRAyEFJxVFCJ9Yozuh3zYQGrzzEzFSclb6J5JLKnXlOpKQc9Zj1N2KD2s1b8JzYlYMPofGMgGEDz7L//4fs4T6tLMESwaXzH999/F/vLOsW+RNIdOlwrZNI+IygygK/2uuJPgkMG8tnrm5GY3tIlWg1yS7Mjga2jpj9sw8dTRbjK3DsvNcICQW07UqACELVL0kplLgT4jGDNm8vnn31+jJEhgf3hh2tCyOgl7DjH7Qz6JDBND1xnhiWBHdgXivtJjdb/bzLKffPdBJGyWbhXacqi2+wxzliYAaM9c/Z6rh5cvv/uu6wDAkbxIxMD4+8oBm8uo/1XsYsbMeSZEYSS5pbP++LLY9yRdChYRPh3qqJJ2NcDJMW69rsz6AgeqcYGLDnNQtXHxr4PKFWmPUHsfEf87SjTAYFOz/oMlNTfliLLmmMbeb0Vi7PSKT6HPUpigO3gc37729+GkYLPKphMYnqdu9cqASORCnhxvgQKZAtkNuc7AIr2H5r0shYJ6tcTbPtNeoKJeW4/VSTO69dnaDVKFpFBbJIoqvMO/Gacxqr37EOBnPbOdj3Ub9D3WSEMIDnlbpIygYMz2Jv7n0hMK5+tECYeG/ui2g5oP9T3RIUc8TdmDU6fgs8/V0DzuvXg0aaQRON94yT3DHsctomqkyp0G5Ngn329hQGuz9FTABIRqIGu+QothQozpbp4UmjW/wlQtP/vOuCd55k5mKtypQiAkNjGMnHt9v/xXNgnFfPBPrWvjDjL2YNcqwDOoep9mh8b5sLbCtNlXM3lkpmOrCHrCsODNhDjBZVBjUna0309E/qkq0hXdRkETVkTnoFVN8Edk+Ik0KvqncUGXTeu0xFHshyIV1IRs50liW8ry4xl4fMCpCwuUGEV200cASBnnKk6KteZquup91DmUvMFYpEmxbKRBHWN1QV2HWUlgBGmE+BKWrgaKwpCnWNhmXqpNCcPK4AvI0ZQ3cKCyvRSzVVTFRgMu+FvVgg/vr18fPvy8vL595dv/v1/Xt6/uQll9MnDNdZjBOiDYKj43QeXj3dRGa3IBnMIO/bgweRxm4Slp+A9ikydseIMwojLqDbGQxuFQmSsyU6brJmFhgGlKiNKEeObfqoi0J1BSE9NecM4YjL+K4JY2gBOIyqDp6HfrZq1WtAei0mcD3EXweMhZnzGBtJ7wEn8LMleufCtvvCAVR4tGt4yr8OYDYLT97H+glgSm+VXjYuxANWbStgZYeLgKXghKk1A4nclgZPaNmNqWbrfdfqZ/HaQ7UiEVyUtidRHlBGrCCjP32pTN+9VLrjgwKl372ORJw5qFLGoIFptsKqRRLX0R5M7gg0Pr0aB9x6JwkIl++ZKGRhff6V3e0W4Hgy9DkJDHLUqHNSlfZ4iOB44E24NRKpHEZwh6LjKcBs4W4HRIIpM8wwMKoLqbLbiuWLEtWKs7UMMKrtzlcBhtNL2d5X2yGtTMZuaJtfLPai06RnguhX/KAWnM7Dy7JiVuBmM3Ad9Cj//9FN6XQkosscWbAbRO+gjRQtDn+AcnOhrER1YhSjVw6GSOHBVJ7lOk2hRvqO6N+qiPVEmujpIJTPa59bzLZiic5ZKwrPCMYGCCuwYGDdgo8ek4haixtkfHyoqVcTtYSjFDqBNVQn7s1l42pUEh6PzHCdrTfE+dxyGs7QIIBSYaJWttL9QvDKPq8qdmdM3sQ3/Johkj4S2u8ShdrGU1yakVOiruGeCEGR11WDADS5YR+uoh9KYaot++RPAK2qTZ8poz21o3VMxbhLX/m/OPRROAKIK1LT6YFAFkFNBhI76UKTlmtT0Wqp63N7F7v9HR0VMu1BqaSuQCl0oGFOnWFXU2Mn1YTeBm+jLqP09m+3zMNn0PTyD+I5DLKTq16Gh73O0J3yOiY+BNPumrAb8QgO4UrfaGnGu2pAMKZvePrFWrLWNBhGV7H9/DE028bWlIYnRzrqjTZwXx2clKBlNiuDP9gPWDoCEAI5EFTskKFv66xKE7bkkoBk1sJ5REXvmkkWl+/GSkyZKVtrT73kacB72ykn4KtUYhkxvjunhG8Z40AYY+LAuUoPjBwfWEqtwjrl3A1kpYAa60tkMTD3rrRJfBUgC2EltzugA9gVg3bUXm8Qt9vllE8Kvf/d17OrRK7l5iQLP6WUncR/gbVUrz27VTisr+pTc3+juVjjbk1jhlmKeyh8VEE7lcAqPgoTpHZ1olYrdAQJJujlr+PLMBJSRhRgVth5wcqyAk9n4FOAuQKtt85q0J+yLCEC9o0d+hYKJkRVcKSPCOMwqfmfL3hTs3igS7TnvMQkxQGedkqhMudYEj+uJmjaq3rZXnMSDkkCsWpbxL1PVZQ0FhknUY/cGXmBfAFiieAotdjOG7XvnGXB9sOUiJLXWHWwmSYzUfKtBApBW7QIM32sfc0ZGsPaLr+trWx33D2sPG6FFAUd8lZofGm6Gn9ffZ8xDYiLWsPGH7AxZOgGOv/oywGiAhVFhbSEQEGftI2Q2VlxilM8+a0/e24otYkuyjvNVBesqBiYwnqLLZlgnJtqswcQAUbu+UrllS1nYsOATRfWBG55lYwV7hbNvBxDZInVW0g+QtgKRievBGNl7jQ2scFqEuCqsN1ZNgn7MWu+YooNlcqqwuo+dxci1B6ifWJExFz4i1Ume43rlU9iQKYRv/7UJIRXCv/wbCeHry0OMxr2VZ0GpCPIYNv/gUf7cwXgHwcBAVMgjDzGUACh+BDNTF52xpIKYcvIG1KeSs2b1Br3vkpxBK2WRMP5fffXV4TSPUqro6wZa3qVWyfeuMhd0hv62UUO4rpTAJw9cJ9qyaxv3ryqISfai/mRBZA5gMsUpDx8qd8xfqzOXC16ktQp5OO6qrPXQcpDcQEdT9ZCqJIhTWNXA81oRPP5NBONA6KYwZsAcRG4JuAlngqxQFro+lqVVOKtz6cELxXZzqHgd32NliYDZQDAjL57/fNBLLWknkRyPO4drKlqhCK/PJsniAjA/v0lZrzFjMCZ+UdWnopgHp3/Ox2A5xmZqXFkXZxNSrr/t2AH+naG14XdPvhtj0sPY58vszKh+rZ/IZ1oH8nlHoiRx70Bif/LMrDKOv15qTqmJBg1F0JrMiczHcA4h6riH9lpFVGLiTIp18J2uHfeMcbbqxf2L/GFwAFJYu4zj2NiBNGlDgZzYgNVrrimD5EdzJfhD6fGgNk+9VOGI9Pfs3nTmUlyl0uR8hX50Dkb6n9KpTb5FwUWOXVeVekV8Od+ZS3moTG4W6MAbK3IkW6HmEUBmXMdNRKJYj2uAUoMf6sXojOmJGqBQMY2PqQSzF7kWJd7PPYlSjKP8Rb/LZLlD59l4kwg27JmahB9N/xvWbYVWx2Z/Us5HlMtarREVF+AixosDX1WK71INN0jp7W2eedgB6w3xfHL/r143SD3mUZ2UB3tvTcCSAK+Hyd5Cg2ZpLZz3JIPOztosTdYVmmMFDBgN4zyxUrMiqX+aV4g9Fv3kOaZHfErSZR20LwWASnqhAYdBYc7G6G5JWqaayfM1qG7iXNYAAQ/3iv3jh/voT5NnwRnXQd8Qui3JmSJBjD5KP7hiAw222EelKHYv1MZ1/1mB4RwKPCG4VgD0NoETezoJeAKkK0Vc8QF79MIemTqqCeE5cT0/qwSRm2/KdXBdATIfPz6qj+wnXvPd998nWSSQLcOlfXfYnIOeN5qsM3GPa1uSgR9iL/KZVhy4R+45we9msV3XQ+C3o4CkvAPsEmTnGZxUiz2nBvUmhEmalhSJnlsB5ZlUDIz7LgOFc64iYJLbAUIEaVZljgRsv2N/RD9hfVECRrVx3WMVSnkXYDLV+s1sM4ELUENlMFTgDvXmzJXps/nAo3HaQqHvc7/GLjgHGXAPAZnMdC1ribOnTXakRKpPk3WNjoOCGKtsGTQnGdgsPa459zgAR9tt4M7nCXKUlnhVvzYxi/2QifT4cSpY2BrAIfwW749K9fxSbUDt3cGmmRCLgTG/EyAkXuE9VGI42/HrxDQbI8W1BxxnBM7YC4k7sKkT2dMuef18njGotOcytnrOvVeBZ/7Nfr6A9LPJ7HnFejgDZbo0BsMu86wywsgEWn9rskCbx+Lo+POTorMFBZkijkDj2ol5ASay96LSXJXTikbVFnsdPktjRp6xYjzYctaV/U7Bhn/nTPM8j8/eDFbbGgTLpayzBl0TWgqaFPFvAppex7lvUrZGqZJVe07v6s6dQJXVWAERk3/OAnRXrrcJbJlkivLZ3w5YlOe8c8GewTbwvY7PSC8+fmb077LrSt3U17JH+EwTSAsFggtcL6wGzh3rbXzP/xcsTey+6ibvl57Ma2LHphsS+z2BJZ6NFPcyIwuolJL9axJCxk68v7ncvPjh8m9/+qfL2/QQXi53PsBTvlweg+ZCL3j34XKPStHDx6kQRlQms39AzO+nCkhCGAQ2ggD81SbPlDThfk/4w6AxaOuQEf7tyy/aDMkDw3GKXhPI98FWEr0LVQSazWHZv4YOlINAo0IOL169zOtYHIMuAkScGcg/18S/mzQewcTbd0ESkzAMbbE3sCqUTQakWjaR6QP0T+mDvSY2fpIhJcinUtUkdEnpBBuS8W9j8B1Hk+qQZB7+OYFMDxyzBEOB7TgIAw6rPEEKNtrCTSpqxX8TfKRJeaqyJrJR9HrWg4Sx4xCnt2eVPdaW+7L6yN9STjBIOB144aw5r2NNRX4UPDgjpPx/vkdqR4Oj9mp27k4pNq77kRBSYVnl7NxP6hwmAr6og028phQWG7T7mZ9UxFYjkcqguAL3YPUvFLmNqvCwRj57M+28FypurIXU4VSLZ5SL1pZSnHV49z5OMXvyWXuGuGYNlugU+8N/I8EL8h0l28/jUGwQ16nHyGz2T6g9QwlN5Lge6UUGFnyuhl6k8ahynqqdfhbv4z3It7NnCRBJgPrc60TYH6xpmQBX0QITLBPNSIov0BIAEBVVKIizJFAhfcuAzD1ggsVziXGngR20mb4nkPv1IPgcCVAJrBEnaXJXJT3+dtaPwfShippZdU8PaXapc6GBJth8HNoY562CHHcOuir3Fgc0lLoJx5WeiyHH8HOtOmoVxHh2CjMFvFkfX6iLo23yuexHfs//p0Jx/0HRc54Vf9q83qCY95KU8O+8hiqVqm8GodD9Y3NDTXp6+fLLL47q4HWGqclkATHsyf/H2pswyXFdSbqJfSMJklL3jNn8/x/1tp6eHs20WhJIgACxFoBnn7t/kQGIz8Q2e9UNgaiqzIy4ce9Z/PjxQ3IjHZJACFvQOZhlFjRYp5LY55qRMOkZUYG4lQADDIELBStYlyRqR/JUcKJBXnva2XfSBVk7+kewUbwX15DkYlWuVllGvSUAACAASURBVJURsCkdGPsRxetUCCqug+11nEWTygYOshYCEpLcPn6S8+csvlTV069k9asiQnyllwZhnAg5Nahob1FHLghuqC7nfsn3J2Blb47VynPPT5PbrjGvtf/PpFWgCoDo2bNnpd7euX357tvvjooIrRlQrZI43SUgqaAGNrhBuiMRKgznWJTMORxQBZjCe3Jtqg76WQZvnA/ei4pi/KtKfSefY2COr+V18Uer8nst7HESBSsvSdLW823ikR6xqPYtIJywG/vinBDq35MkUI2c6JCBnP09VEm4R8ViAgozS3A9zAcLJyqBG1D+6VMoxXxmtBbSp9+ROlLSTTqsdvIMWSd9EHYuFNrMP+tz5rUGuoJejbMIQGEGdX6z1X3ez6oMdkPNARMkzgt21Hm2XkPilVVoOTdJEiLgxnzqAtRJvBd3YVvwEVZTTQg5Z9iFzOmd6rVxQOxeRpsV2LEq277oAkZJ0j68z+tViTSu8l4Coo0VxVoj7hTV5FFOeS+v08o3a6lAFP5W0L52o6OU+Gy+zgmk8WJoe7NpscFv3h4J4jmOmp5Q1T8HNndkSudwt0ezax0K+/o9OQPSads6UxZI7MpplifPpGAFcWkrpGcqNL+vPfQ9tBUFqAqiURFNCxZ9nE9gEVwraLHVKS6UbZj4d7YnVX8H3k9oLsDIx2pPuMeNY3v2O4ez9vtefCJ+xHgG320xQp0BCwy8vol4NRWM9bSdzv1tbHY3tjeA9KpwYUu8bfLqeyWv2NiwhkMdoVVhqNuHWI4Ayhf3sjmW6eEe1V5RKgGV7LXHj/N+AUk2Uo3PTx9/wMz28RfQepPYUZXRxBINKI6Y+x9XCDeH8N0r5hD+SxLC+5yzNK5eLo/oC6OSRfJz687lE5TRKYwmAI+KaPm2N2lO7/xBBtIHITAQDe2+c4gYTh/DSzI4hJVD6nBlH3DRXpK5Vu1MOgLmLDDve1YhtIqcrfqQPJAMpMdtyoUEyaKhBB4dxFyqqP1HIj6WZRtQY1Q3gJkerAkz6Bgav3WuUNB0ECjQttGDDKSalFV4gM9+/vznfC4HSX5wBtLHiLaZOZSDGVhe04bvDljmc7iW9gUhRNF+OxUSc2+nQbwGJ2eDFdl1KJ0ROmgjMkEH7xWKxgbNYhwwTnyZVMVx+rU+giNZnqy7yadVmFQL1utABSA9Iunf+RjnJ0opYh4hFQLXNejmGo7mmg2MtXdn4g5HCX9IPPsplLwhna0QnZRmt46dnda+INYqe1c10KMS0L409lR62jZDq0hM+zsxGtJq3adJgqCJpdIFWlnFOnvFWn2ukQao4Lmm32fy6aEtoD5ow/sMdtRkd65A6hxTUfS5s9JM4howlvqZ53nv3nofJzU+MCP9KnDoh1Bz7prcPCxtlOqRAhZT7pQOitOJkmzmWXWIepxuxtIU7c4Z2L1X2bLAkWid5ypJIgnb+jG9dgNi3iPKp6DLEwPgZ56xJHPOVFzPGfch996+mtJjqUS8z1nkfRGS4ZlIXY2KasZOFKmuGEtpTrU3rUL2midatACBZ8d+4BrtvSJRaSJ0r2IA60XCRnFmksANXQ8VZIEq28EhvUm0NqPS0QABW1QM3lmxCsYiixqm+v4Boao3Ry8S+zfUsEPFrBRMexnisOcYeU+dnoGAdvtsq0MZXlCAwy4j41bmqNpnY9UhidyGrx/V99kXHXcDyjepOn77LSAWPaQGvVW5DeMka9rRGFLdeX9sgwAf1/Ly5S9TyOyZ13cQkB4o9uvXTVAnJpV1Wo9Phrivj6Yz8spqMFBk/7A3AHdKk6qapBRPASTn9RXM+RTUvQlsgRr+ptrq2oYSuwRGunFoWds7SdTSr4MEeRkDgDKOh3ANXM8D6FrAxmu5B9bZwNa5mvwuiR3BWKqSsyX23JJcdA5qe9D4/VJGHxzUOa6f6+J+ZQIIdkVZ81Sh0582umlgqF87kO9RI6VhR9xhc8hMxPQ1vNakVHBSv68708aYUJ9FQAq8jJK5M2oFQ7Ci9vt+gjPAoFT7Ml+P5KjzjgnCr0DObOpnwD9mDd4+RmRgN60uN9e4Dqa2shWbORo762NyV0C5FWn3RHzxKpuqDsc+RT0Yunep+AIEZxqzdinVrzF6ZBy1tfJK972e2SqlypARLLE/XDCNa5DtkuB3yWqrkX3mYcRMMdsZeton7GuAwVOMYnzVuLgJirTrAD+ngfehEpMITzn36mfK5mH7OSPWfnPWK3ZlYoSsC3uSc21vvxVBq8Nf+4mOdCpDiTNwxA5jdglwhEExLYrM4N0or46A6Hg4wVztEHuHNejokCrYKg6XuHQU5TBJomy6GZE7f0n+qIjt8wQ9CrqtBeXD+yRqVMBt1TmqglbT9jz1IX6ONEneN/f+HvG2v2/hMZEUfE7/5Luyo9zbCr3xDA87mHF1HaVU4KfMPr4yziqaIm/apzo2CmuIQv6rVy8DshvvYrvTtwsL0uHwDbDylcQ7rJCrGNoZ/OGaAKLcLyavYfYtTnG9jXuwuZ1D+64MlCnz23fqeeTMB8h98+aYZnDYltMe/X0J4cd3l7eojP7P/365effm8pAS4aebC+EkBuMhCcjDR5d3Hz5e3n74mOQwaDu9B2Tr9+9lhtQbHmbQCMrrk7iF4xtxBozgw8svL19efvnlxZpgTwkhDbrfoG4IyttAxMXkAXOzlTo/f7Wn4hrwI4tf1R+uo9XJvobFUeq6FYf1Bh7qWg3G+WPCRfLRAOg6kNVRD0EKNp/PoIzPqSLYvYjm8FoTGJGr9rfcpIry5z//OYcIaiwHkvvAyfo+HURJr0zpRQSw7WmpBHkTqVYfcXpWV1jrVFMz5LaBzbNnP8WJcT3SFrjuVG+pCu6AY9z5nQbGpWqoQMm68t683vfnwIR+M5SC9Ql1LPSvIptcK/fCtYPCEWQgptCA7nGD7k/SeItU8uzz50GFDghAGkw22W6wzMiFyvq2h4l+U8CBqywzv8/3VAk0wU9lds3qUafafKMEUVzTErig16EfigYiqvBd1ohnFUVJklnW8POnK7VqvW2875ma6PseSfmoS3yuTjBGbt/XqUqpOCNbOg5+JtjiTCrXKp/jbML0orVyI52ESgRGhNdlVEHovp1J1MbpBgqgojgWg+1Q/jazUUS1QVMTTteFqsGBWC65PVf8vD+CbWdJ4VS8N343vYEP7udcW50LInvv3uVJZgk18ZNixb+lnbJPzs5ZIaCgzktUqPw0qfxwBDkOeGU9pCUluJ2Km6yDoohT3BzqF8GmGXg+r+MCJoe9ZEUn28pxhVPsPc6ZGs2T1xMgcp855+8rzpARKKF5XfstEiruGjrqQeZBr8c/qUYyW4lqVs5o0XieswCOFBavo7TRiqX4e6lEhh7bfjjen+dotR2H+uKFCG7BAfZQBlGvD/Gc5GP7SfB5z9o1aLut4p//kMT95a9/jdACgmIkmgExEggXecaJYr+oPiQRS5L2bqMxmsSEUbJzzzO2ZxBhG3toCaIi8nM6M1JwQkveuAUrmp0PWspxxu+sz5X341yUWltWCvu651Zg8tblDz/+mL1rclc16s26NNgcuu5ZZM0RgkhP+wn95tzzfZLC5z//HBuaoOZUybiegw6N9j3dr1/06oz6jr0LAAONaewbA6KwTFbxY91IhliL754+jd1M0LX+oaQwaZvooHoSKCtMoby/J9Bs0sifALu0UuwepdgpOsWaORpB2mCqGpvhZoKd5G/UfM6USWEpvwXuDNrtIxJIktrJOWSv8dy/f/r06PlV4bCiFvVD+DuAAyvTgte8Nmdyytn2fNZH9bypFZSkgIHjUCqhR95GaOTb9HvLMrDqmfgBuvp8JX1aiFjhS9krqZR++pj+LWm4BWmdR1o1cmIoz3baY6BYLkHIvqbajl0ehTSB83pLiRszwH1Avj4csBNwBHDjKqhDHFP6pqwMrj9V+IzKaWEAUIHnRVU/LRkBSRjpUoXaJIuzkY4yg9UhS6UJ0O7h1HKT8SVTncz5NDElqZcdNmXJtHOMPsp7SRvkeyQprDHvQXL5/OfnuR/7BtlDrge+lddm+LvJ6vrwPHPa8yMhmbow9ytrw30BgMTnApAJaCu+wvfYR/gVfCbXccw0XBLEZ0Qxe/2CVWa+nddwL9hs7Aj2hL3HXk1r1kbG8azZj0m4I/rFbFEqzp/GWkOkpvFmqOYr6BSg3DB2mDBvXh/JmTbISj5n0z1+UPA3E1ZF48SxExS0Ysvrw9CbQKD5BfaXs/nsp2djTPH8HuSZkBAi9nVQejfLG0YDP091nr12Glf0/Q/f54xX+KZKs3yG0xN4rvysCeHtxFS2svE+6Z8duCAbgOcMG6P+rPGugFGZTgWljzgEhl7YfC0+qLyas00R5B/2EJ4oo//+p3+9fPrw9vLw3p3L7c/rnwC5Thn98eU9gd4NCz5RhUnpR9I7KqNQF6BmgvjDbx6FBcR6DZ2dTVW6Rkrd6yPESdRI1MAc9IgNaa1qZVHzv/8qVTXzvqYuFzGX9YhEaXSy31cq3QbznoI31SljgI5ewCYqZuJeXw7xNonBPb8j1YIETQS/RrL0K96XL4VERPOvTqC0iiQ8VHjWF1dEgp+1EilCmWrE0IpUtUCZJkscmhZN1LduX35+/nOugWs8J4RBwd9Vsc+DLvKv8dJQc79cPwZOmqfBq68xIbSKcpTkV604DpDqIKPH4iRZO9HM9hhAixwFY/0zB9qpqMfU4kxcg+gMFFC5UoqDohSiZFUuo+rWGU3sTYUpSGAjsTzqkf1RrKG9NHlmQ6xxriQRCQwXxIg4yUvHgZ455GeDFyrl1MjOFaIgaTR6P6wMM9dpOU303QQrScYEcqS4WnlzT1llN2E6UzVzPaMv8N9JygYQuMfPFQgrAyYRBAxWREK3mxFyb1sNPDtA94eG0fdK4juRg8zzmxDJ9bPKYHC+kuuXQI9k6lzJH6Leik8rVqmWxbg+zH5mXanANyCsGmWpc/cCthRBL0WDtUhQ87DVje4vgKhWZUSCpYmbhMYhWUGeoA3XW9rhrfQ7YrTtrWzQM1v44GEcs79LQC5Vjd85VPtOKok+89iHVWJD/xpSLoUq8zpxthtcncQuIiOPh7R2D16Tvw7nTcVhVSz7/8qCaKWtAaKDhT+GhkPSJ22XBMxe7gYzDewqcFO7Gzv4RULIqIZfw65o31sDXNsLpHiSiGCkImCwJvzunY4d0p6HBjrmQPYsoMDYEN3zVTpk/ULTavh29Ii3qr2xHCdKFJ9pIMcrDP6zT9djw15j/xzjNbYnr9Wq9sp0DTrLUcGV45xstmSoRVPjdkYo13+0AkSBEWn5CkfY9y5glIrQGANcEx/sjFPPfpLFJQ0FED9NWbrVuCYxPTui5rzmrLh4PsfZfwtqVIrUB6EyiggG78NrBMT4jIBv87VhESHGNE0D+8Y5S6xjKmH477SRdAh8lKXHxhDs1f90pFXB4YAEuxGffZ7rWBb8jmdP2xl6Vg3c5dPnVo9kvjg6JWckyuQDoc8J4VoatD+pns8389mAi6n+IVoy0NT2CUBRgU9HUsXmve3IKtYJeyeDCDAwjCOAgATvAK3oDVRLQZDYiqQzLPk+62a13Wts9a0MB6mXxhBh00wFlDOLzZEZoo5B7BK9aABW9gGHTVPhQuwRa0ly2+fY6gx+/rtvvz0Es3I2lsB6HQGzJghmFU5ATRooZ4UzRCDvHL36pbux7dp67on34N+p/g3IOPb/+exv9q8+L4d5FfDa5c5WPFdw8TkqNksL5He5Tn3L+bNYd0ekhZY7LYTEojA8HPVyqk6FWkp712zj+d7O9hTqMX4hgDWj4Bh9o+I944+mS2DlTuVi7Z0MPGOdgrV8dsf0aIus9HM9+L/zwPskjQHaLkngsNEC2vbp8z7eQ8/lZvFurAagkBoG/C7vx74B0FO/oVX4Apy8nrYR2xrsz7ba21am+n59lNVZvkeCzrXKWDjGS8kSnDCdtoL3imDhWnkE2XmeySU2wF6BmADOU7a2wijge4g8rWB15Cf47P9MQvjn//U/Lp8+vLs8fnDvcudSYYiPH0pvo0LIYHr+VDSGn1FFvFxupY+w6lP8jD8JtDEOy9ihmebmNkbC7DUKbUkcQWMondN8f5394s1Ymj/mQR2OuImElIrybUtnqhzr+6OvSrS7pe5J8M8IuXG5RgNd0B7llFuZqcIjG5lF7yZuktr3rFOsItaCUtDi16+DNOicvV7+VlmM9+dzQRRiRMn6MxsOR3ZNkDUUVbWqqhkJb/tLoIG1MZv3ZoMi6Y1xB5mzLyjzDcd91rDF2KwiyvtkCOaEPNxoucagglUdzee968gB1cv4edUPe+gyj4V5b6PVRio4oyTuB32SthdBgPTxNOhSfcpKcZC3IZQKBYi+G0BVkpp1KZ2B9+J3fE78XXra5oWtpzMznD5Aj6LJF+nlz6k6gAYZ4EhpjSPc7DXnRPL5UrLwUQYwPE8DGIM0AQOTeOk9ig4lqT99Sf2xN0H1vATjo7zEqO6PyRP7/uiFmdol7811EICGrrMky73C/u3zYM1KJ+Ee6P2KUMvURLk8Ptv+MgAeDCufGeeKaid7eONWSgPGAdQGBHhZn5y3muCNZGaJYECliC21V1KaZPTqNtzVfedgZBBKnJYJvkIu2KZWtYewTz1VdBwnF4Tu9es4CRyoCRSfbx+P/c4RqsrQ66omKlGuo/dZsS7cp8/JdeY8pZd29oMgj+eX1+X5XwPqrPUce6o/EzJIBe3tm/YkZ0ZdhxvnGQ/lPgK6zWTU7rC/ryqjnbGVnqUJEXktoS8qprTZjp2Z2kqwe5l9RDWvdJhWNwo4UHmsOIk2uQO1Qfyhn0MdrYIre4uAz8AfW+uMwsxAPJKuKkIbpGTY8Oht3IfBCmgr6xtBAHqzQ+2tEEEqZevh++67pwcbIsn4QDOegeBNnXDPpUklARifnX7O0eVjj9Ob1/vDFhKIKE2uHTVwMLC2Z9j3r40sNamBede0AdQ1oZe23f1x91B0zhmaQh+BhT2n9hCbTHr2Eszt80S9OcDcB0mHQaa9LLGpszfSy5W8D+UwPrQ2nuu9VvRK/07VaQCKog9cQ8CAVSzwl/aTyT7RNtrXY5DFtZsoc0YSPKtGPo2Bfq/04fjpUMlKgZbyK3iWClASs7YQsBcS+K1VxaTRdchzPbEfeD17TZtpslz1xga3Bp957Skh9HN7vjbbchRwPs8KbsHmJjnaeUVqYjNSXSxd1PcvIFkqKO+Dv3NYdyvR7cdTZdQRFwG5xnxKBfzz54IYtAtMVVwAKAyRzKNuS0ISgYBcAHGx3h1Wvkp68qP1gGCXuC6+2HuqZvZ+yl5RmdJ9Yv9aqu1TpzUWc58Y4JetVMVpFUZZf8f6EJ/hh7GNAn8KidkfZhyqjQ3jYaIjns0kFTlT2IDGGiQ50QmY6i3ngOdm4UCA48zMONtx1jOVqydPugembKxNOf/tyCOqx/hE9iu2Kfe8mcv6C4XLHC2BzTEhZN2wX9h2/Tffy/gc2isYhTHV6XOMyOaHvcFzwCe4Z2UnULHlfrR3rql26Kx0zDnG11qAYM8WcLgqqBpnWb1OnD8mFDEKuy7U/p27JlKl/2a01vsy6fi5FbdWedu7VyCzOiQ5Y0uCBRWTnBtXDsEjjiKGTXIbv0C89DA5gH46SWUq1m2lCeNhIn/cd2KoE93zrHZ6jOIDqBwILTW2uUr9syOXct7+s6IyJISXm/eXJ4/uX0J8AQmCvpQg7fblHhW8R48vd+DQQiUko90Q8HckL6B2HPaUmwmGCfKYWziZ7yEZCewPQZkmhJ2rA/2vxqLIxhqhpyxXFIAB26VGBWWip/GEIkstTUPs+PNB42bkMWDtWwC5bC+jB49NEYWnVP6mirjmavnVpbkUCRWi0ghyHaGXffiQIDp0zU8fL3/7698u//Y//+3yxz/88UJZ2X48jLOIGhuCTRVqymSjE9Qr4X6/1JlshPVgRjXwTh1pqW1tfGUj8hkmiqngTjlQ5FrKZ64XsYvQpDrnqglhEcIcvlRtobpuLh1DwMfHTjJGArGG4LNhY3ODSieQmCIir5PzTx8RaBzGLU4fanKGV99tVWa0AwKaVE/mUAQJNPytNlc1LtUYh5dOaTaUq7ut3GiIqGjE6Gc2F6put4PqEJwnsRn9Q+GKJG5Lbt1vvJ8UJ4zg3wv1N+SSlnUIKK2CmeRpdM8D3VrfWilt7VPEcLBmGjZpoefAIoHEh/YL8L4JbPc5ol4kG5xZkCveK0kWgd8owippZV1XGeUaSPCUBbfCy3uGyvW44ykcxGog2qDotCId3XXQgDiP7LcASatGashI1KATS5vTULNXfd88vwEw+fxVmFTTO1Mq0wv9+FH2h04jydLEV7hO+yJ//PHHGH8c4dH3mOD19jGeIvtyTpl9R/DF+0vdODuNs9CFKKqBQPbG5pUpy80ZiDroJLi5Xp+3QYrouRVIgzHey4BDwR5eKyWcn+Us32mlOQ4NoZnN+ewohqpBJ1CLenN7KxLwzs5aLeVn0ogIENMfvB5Xe20yGHhBvoORcx1JuqtWyffxB6DwqQYuiDpXWw4k+aS0qZMrwHE7wF+r7K0S2yvUZ36T54dNskLAZ2e498QlmljeSyBAAFGUuX3ZBcBanbKnmWfUyv1EJBj9EBpYmS7cH72o7FX7muxFc33PgFyotgvMWXuDzUPSPkF+ZyMegNLOGOtzBsw887VAFWP5+nVW8O2V1W7k+auaG99/3Qva76gbvi9gJO1TAML9mkQt6pA9twYuJpjpO77/ID6A82uSFDB3lL7sPXtzT3Qwq1JByk/9cVYmqvq4DmqYLZvvFnXUCTx5HpyL57k+fKQVUHqK1xeUZHd9PCazMilMphLDbA9yHQU0xlz4Kun6OiG0l9x+Ms+0Q+0P9sOl2gmp5oaZhQhfB3SzZufkXbaV4KKgEaBK/MzGnSRIXiWI1/geqlb6fK7JX9fe6o76CRHHmAJv916HfjfBW4+08c4D+rWa5ESMDVApo1BawSpbI+9Sf7Lzb7IJaMCacYYbn1TA6irW0aBYkCUVrs/t8de+WG2037JVx87h44zot2XwaLNDwdwMau8zlWZAqrSjFEQy1jqqSRNDi0Dfq19zzllv40f2qGBbgvgxT/xebOTOU2OL9n3Xbne8B+uZajBzXddraH8fNrrjwfs+Uuyx5SQtxk+2rWiTAQKJmQWGjY2MF1Q1TmzwuHG046/00cTiVHO1AWc2gTZRX6zdsmJvjMP3HR9hfJzWCsC5UNJR0a5faStBtTZY49i4jfIybuTzrN5z79rkxCOXsrMCWBPfb0SI6y+QHe0MW3M2NUD9j+QY6wNugtpKONeILyE2DhCgSvBshclg/D7+7QkzatvnT4HHwk+Emb6/tkZ4zpOoOh4n7MHfrTL67oKozP/+079eLh/fX548vBfaKAfkFfz3N+8u72kCf/LN5QF0QSoso0zeBzmaE41oQpoz75BNtdROZkpSuBkpHc7bEvkXlNFUdIqqdrRDnTOILl/ffENQygaD818OLo6Xz8AISGeyybSc/3Jszw+KDVkOdWcLci2Zk/KhKpZFxa0elmbCw9JJBGlehcTg9KC9gnDl/T7k2tJ4fedOOO9/+tOfLqLRef2SXhuxRRu6eXl2V3psDuRoIxxIDJ/JjUaCvz10oDcYJecHsn5xmtAsNwYjKPE4+1x/lEFRJx1lIwn1UGCeS4KscZVBP0xYSrFrxVSFqWzCJWDnpM177DwyRVmuFRZeJzppAzrPJlXCVGv7LE3qAhAM8UqCM7U7aXH203D/5+sN0rr+q1CSRgvBgIhmVbWrFYaDsjAqyPzTIerDfeW6D0W0Oj2duYGrB5XfV0RCAOBwPBMj8rlqgJIQQhnagNUgQEka63wMmnTaOpIDvVLxl0G20CdOTeOsO8Y960IAs9/FUYSWOTROdDBJymkeok6aPRbqw1B6ET/fz3k8rSLQ/8HA69Jxgl4ucKRfjt7a9LVMOCVOb9VbPq+BUBMcAR1pfQTlDR5WwV+/iUmSDqyqdUXndEZIaXMOXv7yssn4lPjYr4A8nB97lUIxpvfy/v1UlLEnhyDA1rc9t53hpoPNOlF9XWDpuvF+7KMk9aPKNyFkL64/cHT6gmNdA76y19MvXUGoUCgnjhCnvFEgx6zL9VbyHqL5Oj2BoCS7EVkoQFc7wj1enwv7hntnrc5osGfOs8PjKCujf7SdOuvDOds7yVnGmW8vXvtDOctL0gby2Xd99P7OeXutUtVICANCDBkG/GFtpf5T0YxAzgCGnqFWYJP0rUITG5+h3RsthL/CTwxEMgjj8LgmJjapTrxGVKZBAMEBPiUCYhsRYmKVAOZuhZ8Aw4osF8RpEbnMgICUCyJM8g1MFeQgyL7aX1W7a6cCtEy6XJvP9bKnGDF0VtlljQtMtq9bqqXBh8CZgVrobAMQA6CdZtbZG6jyqDaLz5ZOyppwjap88jvajSTBU3mWGsea8WyggZHEZ71mx6ki2aujWESqQ6NetvJCglOGCX/cLxHXQV/Avr9RVuNrNp7l67EfpRP33LIOCvQErF3VQaC5z7yPtr2SpzELnyrqVSCoVTb+n4QCGxkK7ISVBGdliHBWoEVDiz9XfwVFtO2hxw441VcexsUZv4vFovQ6hpH99wLB0qEPgHCVmlTRNrrCfcv7831GOwEcA3wYv1n5V8xlKWEuSV/PvVZ6v1XHqCa/baJnMgHYlXhvATvPz5jEQeNSLjMrdfTUVqtvJUk9FHNH50v70ajeXk8SjgG8JgmHvzv1eRsT8LoKTL0NE4nPU2+AQB9bIl31XCni9bZ7fD1Kytm5R7w3Sip+zyTPfc1a6cN59tgp7WN8TsDC0sZVWA3TYn3mjpBoFZrKcitVOT9L0CtQxv7sQ8OXhmW3olFB+va6Ok6Ezz0S7/X5G1+7cEU82AAAIABJREFUx1r5os+6sUZADCqJ5ANjL8p2yczXzYI2ZrbQIl2X54sN8HezVtjlFBR2PSdWRNbwBCYn1rAgIBvrVNU/igY7UNpci0fxBfMdAuQ+gwjKTWOAkWLcH/uGvMyxP8QYtkZYeJGyX2Z1/UOAvd9FGf384fIeldH/8S+XTzdvL08e3r189+TR5f7d+21o/PX15Q0z+5Asj7T8h3QRsoiPNzz37WZ7tCoHEvQ5ZX4USG9PiRRDD5WHpO63KKP37m5u11Q9ORA6Fhvwo2AIukRTNRLxt+/k/Uwigxh9+pR5bHngk+w+o+jYC6WwX7+pHD5fIjulk7RPz0AxTurSfgS+roGOaOb6IU8BBr9TSeWbVmWWUGBkGtC3kT+BwJAzNyEnCNRChIMDzL1haHnIVWRtfx0bvMF7q5esSUvYbeDXKfPvOJXJMx/G6dxoVji4vUGbYVL1sfWebP5TTW7/VweX+xvtSjofFY+qL5VuJdJ6rR71s4KarBraZKhJqMFjAqoJ+Vix5Bwe/OqU/JtcBDVeIKIAjQGUVbUYbWZlBnXul/PjuB8MZGaILUBNtQRxpNNQbZu/TWS55rPCmUbDBFY6jEmtQaKOt8aVnpP2yJSa2uSZdQzVb/tVuo7KU+kjOag57e3xc/ukGjw5HzPBJg3Qm/skzZH14rUY3IwXyEiTm6B6OYN5n8rA18kWaeSzeA+b/qVRtgrYfej+N/CzyozTt/IYOjHrjCIhSfVUTLmHUGEY8LvKOa9P4vgeGuyrBNqifUdvx6inBA5ca+5zzAGrwTxj9zz3yL3zfqrhpqdmSHB7em9l3aSE8p4gdHz1/LZabeM/PydpoTLBa7M/EeR41H4eRViwEbFDJ0pZuQqtPosMa4vqmAoekaRxRtPXQ69QZmtexwr0HjfUfdLqfM8ZUglo1n/K+4uSJim8e+fy/VNmwvL70EKvPZpWFFIlWLVGGo7BhxUcKS8ms+x3KrJcZwLUzepin7LeiG1ZafvbX//aBORu6b95TusRU2ggdPNVYxr09T2T2CONvj526fVcV0RP3ryJD2DvQXVi73BNRyXYQDiVuYamfLEHAPtaDX14+ac//jFBCfs5Z25VO/5bQIf7RFCMYJ5eKuwVZ4U9L/pr0iylmHPNtVccovtHYJXKAGvSkRsLhE/IMGvF/uO5sQasrcJIBo6cWZ55BaVK9cPesG5/+9vfDhofz4N1J+GFuvXzTz+133J901ZbeT9nndrrWntTyibXGRDqyZMAvVYd8rPtd6vFPOMk0W87k481icjUxNIceu0zYwVQ+Xvx4sVReUkQfRLSYb35He6P62Ptcw4njX94ttGueP1LRgFtDAV+mD9ROU5CUzaQFVGS74yKgI0UBsWH2EXWknuJCMoA49jk3bdovgBwwYL2qglMeqZqS5WTL0OHfWKv+/EcV/1nffBnEaY7KY8KOiThTh+7fbKA8Ij8kci14oJIlEwm7zn0uVXRYiMXM0QBctRL46UAX+/e594j//+eZK69cZzVs1ZBAIGJWCksxXPiPZIEWjkbXZz7yyixV68O0JTroWXm+++JwSYcZ8/XSfafAJuzUUCufZaJWYj31ppj6xAJ0vc//HAI/LR6WCVO9vM//dM/HX6AWDeA5j7rAIV4ptvLGBQANSpHSfDn36Rwd23a6iD9kPvi9zmPfAnC8nuHv12/KXs89Mn5aAfW//LiRXwuVSlsH/aBvYwNDPMPwDbspVKOeR6N82qz2G/XnmVm5D3IfYTuufEW2sCcTYpGCK28eZMcAPuSOavffptzwvcEgPlc1r8gN/abeKgFDc6TzCzuTcGbaH5s3AjXJhB3sGnS81pwJmyEtWdhP+NX5nP5Odcb4Zj5jfjO+V+ruYIrBdNKkT+UkVHrT+98K8hcL6/D7iSucHb2qQfz6Cs9ev3r8wX6uD72HfeGKKczU49i1wk0jkDfaPRnexHP9bsSwpt3lzeojP7bf7+8e/PycvfWx8sP31E+fnx5/xZ6FL2Any+fCdwJFpLs3clICvngoYyGO34vMwgRlIlKFtWtKRaFIvS2myKIwDGDkACjyK/oik5GIZnIy69njfBW+eZSGa/jD5xL0rEF95OQShkVGWr/RznIogft1yuKysbCsFn5SAC7uYMmGAnKNgheg25pnvfIQfz8OcicQhdW0lJCjhpeJXaj+DeDfqiUWXUaxZKNd9BWbt1OMsxDzzVDzzhk6RsUFPlDHneUggXRSUQ3j/CggIyiqrE/V1Tt91qe+AVVCeecwz/ZfQPV9BWOxiPSZfCRdbEnZs6jVYAmhE3MRg9ZZTNJJdx/qpo4jqP6Vjlr7kNjUNGD60Bi6SDO+zKwbg9ln6HzjQzGNSJcz9fCKEn+1uRsdSF9GkOVU8k9UyWX7Tk6oJXhjjBJcLeqSejWG3WR6kNU6lqd9vN4Kz5HZDiBwyhMJiodWlvFUFHBxq+KrdS4xwCCNm1fnIMhleMyZwlq4aqBXMdZUEFj4zVg/EQbPUuifUcyM5EEE1ibv/PMNYZbM3tjrslqqTEOgpZ+ksB7ym5BSZ3xOHtinyb3cYAgQ+5F1L2XKp618pzEPZWxBl4m09Lvao8K7vBMD/GHzX+y6oIzsPJ8vtbQmOgN+YbRCfSA0VPQ+UIGROdeiYNuuOpQnNR6286Kb6nMrgrBc42QzoCNnPkJDyh2lepjKNsd6h7hqwkTKOARKv3W2eqeiYt738RHp2ujvFUPekGsQlrxsZ9O6lCw1w6xbf/N9ksU8I5qbWnnIroKQCR4CrBWlsYRiIb+XDCBdSUg93lhg0sDLcWaM/jkSdWPM+vpNFdLuxRA+HIrQceL589H13uQAK0BXAMZx30kuJoqdM7v9gzf43oDMg6Uy/PZM71y0KHuduyFgJv7iWsmGaSf59zHV6CrdCcQZGfVBmUfA4e9jp3hnLPejjJy/zj/zyp1BTpQdXwUPw5t6QuAbUmw+yEVA6TW6UFKe0OrvuegzLmF8Uubr8bvZW+t8iDl3l44hXGOitxG7zRJuiq5puLxoIq29eHrYx4N1RE5+G3ZPAZwmTs26l6ud4JZBKskRtx7zswD1BW/OfZTfMaSuPZZP2j/2IZws3MyTzdVkvaEal/sQSMBE7SNKMWA47ATrNCszcL1577PPWJJajYDNdVtWnwmHHOMTdmcPt5fv0zCIMW1wGvBoVY1Os8zIOlEtxTJ61lrvMHvirIKzhqn8O/M5YUq/KaAa1kCFeJpBbmAS2xylJ3d/53JKQ2R90qf66NHARa4fxIn4ySeDSAKqsGtuLQv069z72b3W6tBEVu5ElVjM7g+gnliTauHxiu8D/aX9Yqq8YlufdjGA3WuLy5wXJ9ybvPwPQWTjzjhBAKxXtjq755+l1sJY2NCQwoCsb8CzGxGYNqQZHzQkjNxtbOSvoAgv6f/SKw6miTnDdoiF1/K4+v6qlV6rXI6EsdE1PflWvDdJN9hwiCyCJBPrDLQ+mDHXVH6/Mw9uNPSOHGVL/uY08Zx2p/27eHnOK8BXKYrkYT0229i+wCPjprIrUuuC9CJhLDq8rCIGpsqNqiojLOIYzcAhSZ+gy/HRsafZj5rha9Cw17/Z3zQGAznxC3/vap3GFDQ3z9fjvYinqv7ysIH3/OZhUExGnjyguQGZbP844Tw84fL5ebt5deXHTvx+uXPURr98ek3oUhdEj92+PwHAgIqFwS1tzuXjkph+lSgXm34IwIyTeRIIHfAR7mJqEyk+jcEVpXRUUZV8+KgkwRWIKQUI2vPFRho43Z7KtrjwkYkIUyilSSiQ6HZfCwWhqZUCQLuIu5S5ZLxw4/+8D7iBocKlop82XwbGH/0zIkONZDg8+z/C6IzkY1slg1ITb/KxHXYiJFTXqWPjdCN3/dt8nbnUHZKmX/0FCipVgdNNMMRHwXuXIJmI1ddjwHA77Ie8qnluvuZMUBJEBvU8J6ifl/0EqwMHxndie0Y/JeO6dyj0hp11qJN9vt9UcWaaqtVzWzkGWAOL9fIQUP5SqdDkMT6WQ1pr2QpgAUYmqCJovmzDnxtT07EdtZTaDAURJZZjDb8b+Yc1+QMKdEbriVo86lXxv3mMzW54TodoWBFMM72PRWK0m9T1R411sqUAQ0GhzPEfk1yA3I3ava136KUIgP2c4KdpHLqqIdn/Oo/VMWUnuq50dim0mzSAKXCnq9TQBjUOElIe3G5jyqDUQlpwAf62qSr/P+jUr5h3RGV2Qwz9iX3y3PqWJMq42aG5wRpcAg6rzjUKLNdjTTIZ9ZtDeWifdyP/XM5f1NHZQ8QaDsQ2F48fh90k9ez/3EcnJUILq3Xk/vjdTzvUBlXYcx9g0pOwIV///DDD0E+OXcJaiZNzbrhnAju0iM8afYmhk1SpQOZSCpExdrhvHB8Z2GJozqamXStGkZsYr1E/H6qJbOXVFJCm20WlGuUemOlKtTLPSsQX4J81pOAmuDNvXxQhGGKIEQ0+jM/N+gV/OAZZI7XkoLY+4Fy2pIosU0IK8JnD+7HfnOerXoRoLVC/SnrWntCIFKbcQ7gra4QXJIUCmqc6fs9Kg1Y2Q+sT4fd9zmzudgPBLsg2xXY6HgUe4ocHQTazp7UV/BcC0a2b/MQFUkgszEZHzqr61xpa0Bc4SdpVG2D+LC+7AcHjU5gJpVd+pZQ7UwVoT3Fhzz5qU9RO1K2DQg6/bKtvsa+pko0uvjGK/DeMnw4I1wbq/YDYzUmwiWNmfev8NOjgzHD9aeffZWiCIQtqKXSxho4zoign73G987+RXGMUIZPM1ArrPIg55MKb+zZkh/RfOwL/vmo1rNeEUOj2tpRGoKDZzEcQUSuvUJrVZJlXbUBSXgnIqGPYj/xTMuC6L1nP6wCGfbJrVas7De3Ohtg+KaUVAXdQu1dwB0q4lRBc83za87d43v2ucJaCNNm7BzBa0XjuC7W5uWrlznXzgHFl5KkYGsc/ZHq4mKaBrFUhm8lruQasi/S7rN+tgn6CSx7Nj1f7HM+3xELBbCJjx6lOqUwGD/ns1rxKviqTyW2a48xwEzHJiRWgIWzQetcc8Tb6D2nfyxV01tRNlbFlvjhmgB0zAxniM8sQDxROyuoAX6nmIovpD0n1/C+7QHp5evcaK4lKqmLJ1Ic2fgjK37sJdYRPxfQTrBzmgAR4DlUXcseSItDKLwVI7IgIDAoW8248xBoy7iL9sJG82AifAWTN15l/iPxe1pyKs53ppT3HJb1w3PDDuTsLw5XcInkjb2pP7WKyX1SyeS9+eIeU/i5fy/XlPEua53IiBX8ZvbMh5xlWQKxTVPbJcmHsWGCxd+hYD755mCssBc8j/gFbLkMR1lf3IOgkqI73G9bNCoQE6DAxOykSF1ApEw+CwS5jo3ASM9+BB1bvZfGyvNjLUjMaXHh82FMqbxqMngkyb8rIbzQd3JzuXn18+Vf/5//4/L+7avL/TufL988fnB5cO/B5eb9TZLCC0EffF8CHpKwwCaUIBtgnhPCu1MKvfm4eVlUdZalBjHaoFTL7aGT5QAtYx7aZEJYcQx5uq0KFUXqnzYQO+eryd6Vptihmh7eLGhGLVQpKQll+gTbM2dlK05784oSRK+vsAmFDaRNEnMtQ9SNF9gM/G6cbmhinadzJKbQmd6+y3U6r0eUwIpfnCiiD8yvGcKXxMA+uo2YMLlzA+jAPdj27FkxUhQiFYr1UORno6gYCCX02WeFm71KiVUWnln7llpxOioHoxjwvRj19SryugY6GzGxZKsViiYNooJnCmQoTGsOTnK7Abqh5p348emRXJWte2JqUkPdk4BJa6OCEN77VUEwQXyu98PxXKz68L7pa1yPiffs3mgg0P4Tk8rBXsecuoP2NyEVroffxYmzF47+rjkFlVV1WgYgCjrkOW0IuuvqelhJxRholE2q7PE70P0IEbRaCBX0QAqX1IfSudmS3B+vy56ckTMhs09Jo6cBZA87FiZn3NEL6zUUSEjCt+DNhD+AyJPHnee5/cjvmUzIuednBhIJ/qZkmkRnf3jPBCZbM2wCQV5p1KUYCkLwN9+nIpBE8wQ0sFc1unEWJFbrJUxQNDEmEj/R3GOfTiWV9+ceQgfbkGqu00rycYYnbmXS5pky+FE4qEhrWQ1SyK0SdHZqbVB+9q40Sp7DUS2L4FAraJnDuip4qg5zwNqn7NP1y7YPu7bOqoHPOPbh5iYgHesnhZbrat8OrIfOXgLZturH67HPPz17lmcuuIUNCGKaPtjXBfvWYyZIwftGifDXX2M7ob1VEbrn0j9d51aTeA3r6zNxn+XZMWYns8I2RuM0v2zN3rGRJhWiwFKks48nPa9/sUKfddhYgFIl++X71abWrvJank/pngi5BB8/ggz2rv7TZ5KkOL1lVepTHTqJx+xfP6ttBnyeasn2jYYiP5o0oKIBqz3esSmrqIfy+x6f1nmSBNOsR+hbEXm5XH784cdcZxREh5RrS3N9a81oTzFAxLVC1sD8kuCOdY3Y2NR+SQhLh62qNO/N5/NZ7adDQGzre5sqXXva7MOR/ZDA7kGreoA2JnH6Tu6n1Psma1a89+CqpLw/ny9ljpB4sF7pLY2Po6rTZESbb69c90/VICM1fxq5wWdIrec52BbC52nb3If2IQe0cYbx/OM5IXTPRWTllAB1FigVl/WEMYcOoZCpsvNM+cJ2Wf1T0CsV7ykbu+gG3Lze/ugC3ACKUE2vYziML36LcYEN05awltgPNiV7IUE6gjTzFWEJjEatcB2qm63MNok7VM7XPxx/PurtF+txuXV5EapelZ1loShIxfu0Clm2Fl9UmWQM4Bu5Pnt7sbHGoTm3DI6fnc34tLUBCdwoWpbPmfBfGAMTlEkP2xe9xY2BOb+xHTBoAob+fULYpL8iNFKx408jDjRV3kupllCHq/7dOZidud2eaL5vLOoZMBnntQFxQxV/fDCWMgOZESqPHx8zHZ+/YJ2hsPZ6WMM8FyiXXyWE7HMTtnMslHM7MckAGC9fxv7RTxttjdlUAWD9GfGPcXPi+o1psiUi7KDNItYmnBM5bZnshbx+c3CjmzDRHq61dORrDBvwa8Uu/tsiEvRQabyyKIx1rLhyjybIJpAREcv13jp68f9xhfCcEP7L/3m5effr5dGDO5dvHt1PDyGU0c8fP19uUUYHNYZSFVGZGl5URhGQCTJtH0oGHcOj/XT5sM3GnMIs3Ob41Ii0AtQm7gaN3ujfVQgT1B8mfU5zvX4fN3jZZCkzRh6Ux7tA2yDXpKANzDVIGQodAZiinVynyYtoirTAVD1Wybpu+lJvzoISJpb2dpS3fHXuJn3pI8JxnnoPDbwSTBwzrAiu6pBF1L0Xk7FQrabqpfS+xsseCzYZ6N617+ZegoWi1x0QG7RpzeBWH7P5J5NvsCNSL4prs7viL1J/bDyXcsdnJbClEnoMme/3vHeTw6zp7stANIj/kvcarPZkYREdqOramEAX0VtD+Y19CE0i7t2n0rCZPEvO5PCfDVuSVBrjT+qvR/Vt1riAwah8M9BfPttSY3hScs65h1STRzngPVgLDLqOoQbuKiDT6ptUxlFtuZdVduzjyr6bMFLBifbBYij4Xa8jQXga5V8d/WfHvaTpuz2yOvrw+AfSGMRJlcJA6/iyN7ERqy4ZgLAmvJ/rzHUaaEmX8fOdW5e+ySnFUpE7N5uH7rNA2epZKUilibm34ris8SxosUotolkVulbFrDz7M4ETlfWidLoE8UjGR7HiGenQg9KtD8J1M9E8PwOTVxFD51AlOJkaHTaUoFEJbu5TxbeghqsURdhpSLZ9H6LG7Re6u7NfpVdHtrhevNdBKWavnOZPpU954h+qx56DIavd3Ovz589HqWIEQgEwR/PYp8tn2Q/r5/K6JGVT/BMpZx0DoEwqnGtMNTjzuz5e3t9chY1YM+xSks7jfBWNjV0anTBBcmbGtX+X16TqMZT2AJNOKG7O7/q0Y6dnX6AY6aqscmUfLVGpTYLW20oRvtPKoMwQ7Ur/rtJmRSM6yzR7baAXe4SzGxtxCnTs5SmowqxGBBy6P0jcaufbG2SfrD1Ykcwfpb+QawMy1znJ9GiUJoTS9RPI0IvF2g+8KUjDDNwnuUYTkABtU7tN7+XEoLifjuvoPlMhlevQL573WOzhaFYyNgRfuV9VbwXuRNuxObn/9bHy/vw7wMK79wdro1Tk0iYF9qS/mnByr74XFeNQXdPH2hnKBKOsP/albJ6OLhGYE+ROP132JvuoVFsrL+oa9N9XWqXXx+cb62B3fSYyXdh7AZ6SqL6fQq5V4o7+ikrnwNPSt7smvG9AiGM8RCugoS9/uDlmLEszD7dMmu5mLnrejB0EOdnjEZ6CMTYg1x5C1Su5jtqYT5enT7/L2QRsYq0yd3pssp552BYFm/hvR8Kk93GqwmV3tHJZJgevu44Qy16YT+n7kfh01m7OA+IpU2D3PGV/JiH8HJZB9kHipglAjWXGvXGvPAOBhQBrAc3LaGJdz/P2BCP6/gB3pafbR8x7YqOzT29uQu8s9b3CiQWCW+gwaS0IWV/c3rP2EPZM7uSPvs/7MAMyoBBqoU+fxm6wjj5XwazrOajIUyp3nMO7d9JGlUQ2CvcUcNq/zj7n9TImZP+wh/U3+lGfDa8594Brx464bOI9xLsKDBkLsCbHxIIlztUoqegdoKg2xHiTdVUF10TehFqFaGx0ZlFv1JU/PwPpPEPYJbm3VeRNBmPbjVsAB461u1uBNzVHNmaNs50Yb8KGHavUPlCBi8TxPM9/2EMIZfTj28ubl1UZJSGkQvjj999eHj98fHn7mp6vS0ZN/ErjLU3sLNTt0tscFZAG/AgX9GYYB4HATILo8YM50O83MPRoxjUh3KyZ30oI2YFHH9FK4xgPaBStKrQxO2jTBnGCBkTlaLSt9AsOfcxMuUk2Z5EarZY6dY/EoEaBw6m4ir+XXrfNCDwjubwmCNEEW/gdAkWHuOvE8nurRHC9nU2Isl1RxwQL40aLUPDvDs5+04odcudDGw3wFbths6SBdX0som0mGFQE2DDOxzKYbfWPpLzKbO1nK5VeFD3J5qm/z4pOEBUM3BC63kepglKHSjP4kMPeILqGKQmDw1RThW3zMHQ3nlcah8eFDw1gQhw6rKOX5qTSJh1B9Fr1rXK220Og4mEq0wAYo2lZmeTZxDFtLyTJGzokahbU2aTiHoe1tORzYGw1IJ+5ANSqgcIJBkG+tqqQVc5N8HEHyeHSbFKJnlJjnNEGNbdaaJV9irCbF6Qzz7BmAsIFQSL1Upu7Lm1MZ62O0R+coQnqaCBFtjTiORdrfn/+8/OcV5wRYiu8JgDFUE/lsQkcMZoAEqF7QLEYPYZrBUFLcLGZdKCJpXtUEpyAq8FT/wiW+Jy7nlSCinLmDEz5l+fmWAsDXX4Oqst6h3q+GZsE0ql6rP9JNTgHyXI9oKVJqKWCooY4Wgrn0Xl7qbZsT7l2Jl38rP2yU9fMkN7247JPU0nMM6eq3B6ngz62s3RUNA7pfpDbAkV1NK0GaQ8PsGKKrK2C9zUCDukd+eabrKMVQxMs1yaByBrpM0KCiv9UVM9V9SuAEmvSwGMo/gEWqPLIuKHM9Lu/VoBVU61grmIkHQ3blT32oUIrka0PyNQgMjDM0IAmGNfWgyRch4BHK1zZO7sW2xME37g/UeMi9lW/5DP5vPZ6FVxjPwH6GdDGtiyhKhByc3mKsMTR69Re1/ze+qEToNyH+rnzP19RALCghzRLQTB7c75MLq8DvaUSxW+u51QfZKWAtRWosc+UvcBrOZvuYYM2E2tsuAO7w2hY8FcxjbEMHj3K2ZduLzByruQmUcsMtQoDcX2KynDdFZZ4m+clTYzr4vxiJ+3Hw+9BV01vzyoa+nfulT+ux+HnBNhu34otMui1alFtgA6eP8vRs5bYv46AaP+hczCbcFQRO+BN+p6IXdpige8lMSkVuiqU+IMkVlPntq9cILSBbW1/3l/gYbNCeQ7sTYUw2mLTJEB2AhX3AHS8x3rmVL7lPbGVrLOMqJ6tnh/pdPgN7iGgysHOmRL2+sudbcj1Zu702lccifB1D6GgYNZGYOTjzQGAhb1A3HL3Tv0VVajFEx350Yo6z473aEUZO9oeRp4rv5e4amAqn6OvtddOu2F8FXbDq4pc8dr40Lv30peWlpcBFLG72pnNvmyCUHCB98F3nCmeUTUdUFX6fpNH45GCw00OUmWcFoVgoO1YSRA2us2YhTgHX87QdYGojGr4XO0M1oskueAvTJiCO3ym8V7sjX2+6zFMj/PDhzl3tgmEwvjttwctn9eYMHuNOSeMChsdXFvDddAjyXP7+acrrdvRDLxPEk1sAkWFJakpNiw2IHYS/OB9TZgKCm2cyAA+70dKcIWPuO+OSykl/jqMPmcwszlhlnRmqe1uBfdpE3hyqJHK3smzX+tHYryogtN7WxXQFgvqp8wvtPFHa86t9q+TUBq7Ic7G7xe0KvgWTYb4hs2I/88khO9+fXH563/8r8v7Ny8zeuKbx/cvD+8/Cl0UgihVwddQDz68z3+H3wsSOAnZ6xxC6CztzcLXxw3jgyaAwQErWnAdO3FNWjbCYIpIQVe2ME3UmLXUgy3i3SbUIWXMMlQRMNWPNu1KrSgCV5TJ14mcWdGzmtKgq7OMmhReZxnqZM4BTJ1IkUwMaig54zlbshdtEjEg4FR6u/KyTYgMAkRp26Nxc/S58f51OFINKj/NpuXjE+ytKiOlNnSuOSp+10DTQNGqZ5zjBiJnk27Uh7xt1uEsOY36WpQgN3A3fVBvUe3rcypXu46C+1YJskHKtZx9PJslYaKU50pgkdRSAAskN2h17QlYuS8pqB60XMsORz+n+8BraHJYo2LAfBYOUWnLg3r+3GAJS9ysgnmQDSZ1NNJr/f0gfjqj9Z9xXVCicL4kO9IGgjZONdJDb1CfZNDgceth4nu0Ohw5AAAgAElEQVRdn95zKGQTW4nxX8DHfxuE2uR+qJ5tQH1EJZYUJQhZomFQGOe0gCsJJElhhsreqmDKEkKulc+LMhg0QMAmUS0CU6TCHzH0vQN42VNSXljba1A+x7SA/xy823/geeezA1xMcMbEuJSR0jZ4TvZ6dahsBXUcUJ7zNqDEAEY00YHH3iOfmz6eJbzI99t3VP2Ea/9fgaRKdwto5bqPKnidV/plT4O9RQ7j4E7DyBNkEQiY5KSvokwMA6IGj4ga9bW9j4Elp75uK8kEUVJfcr32gawK6f47wB2TgI00ENn0nBtAa2OkbfJsD2Bsz5prlSLMfzcgqg/iy35avtfeufWvLIniyFfAoYBbhCWGfrPe9u1W+OPt1SZri2dnej7sTW0QE18wVoDnMX2a+76Ivz1g56p+qftNHI+erwcNDpyhGBr2gn0CjPR2r7rkHE7O0QH0fTXX1bNi0FR2ReeBGgQJNGovU5VFjOXjTYJegzR7fdOvOApaYphZ1PZHP/iCQXFUkbf+igOxPlQACBj5nhXDVBaGdMeu0N+bfsX6OJ4hn8+ztp+NM5dzQ1VyIjIyYHw26cX79ttcmyNfEpxStRjqLjjC3sg8ztHoeO+IdpyS8HPQdgbFeDZWPPCTUVd8g8KrytG1X6Gcj+6MnReQ4HrCBLhXqh/PQJYHPj20w4ng8AwLBF5ZKf390vfYR64lz86+XYEyPoukLzRshDNml6UvkzTZ720SYxsNdtE2D+2uPufo4zyNyzpimAlDHUn/RNiaNHM9HZfDNUaR/teO4hFg5FkDHqY/8kHp+Zxf7sEqWDQMVFUeM0hAvjRKEtGOjgiIouhQChjd0YKz6QW1tzHtRRWVQ9keQSnjHum/9CzzledyFC8qmIbfTyyx57ZQ55iBJ6tH38reb19yqc3GqFLnTXYSyy1hZJ0bJzVR/QLg3pmPPX1XcOWgKs8HprVAQcDTrOmsJ/3jqy6fEyoWTSbFs59+SrJp5TetW/N3SSpHLzcukbnmRICItI09dehCJEYaFXv0/PiRieVVoKcMPWMhfaDvof/nWmQWeC0qIstM4poB57gQgRMTakHVMysm90JMvoQ6nzWGSRJw21Im/KQ9lcET8G2q+Nh6PjgV0TADGpfxJcDHtSQZXiVX9oOxTii2JIeblZyz6rr9wwrhhQrh+8vN25eX58/+4/L21xfpI7x7gYJ1L1XCO7fuhg56Q0JGxQ9EBpolCzCFyMwYIQEK/RBH3dkiCUQiu9ukKjLg41tHEdFm2GT4LdF2IdjUQ3BHj7HqJTrVpv2iyOklgtt99LLVUemw9p/bnE2a+KzK/K5HaIaVih0PMk3qc/ZBCxDWWV8fQXU2y0r2bAA2kqIIOAAeshzy9lbw8/sx1mmQ/fXXUubgNJ+U/6RgWBEIsrLNaUXgzGPXwDgiILNe1nfHWoWKcZLOPaifXwQ6rYYRiGtwooB0abMuSFpQPYL8cMCb9NKUHzrMqiEcRFAi7j+9M+Nt11nU0ebgnedmOZcxalMNpnAG/O21pMdjPXyhVY3KEkrcDFdQO+kLq6gk6LE6cNoMdWZF0OhDgDuOYzAYuq5BD6RJWKt711ELBrQZdnrTYCCVL5qZleNOgt6EOLLWa7bHAbx69WvsGoEUgQ4O+KdnP+U+2CPsgYAG9MMAikxp1x4wqRQa/lZzUR5sNan7rwakfVWVuT4ngAleT329UhNNlkQrWTOa8jFApaFAFapwCu+nw4qzP1G8eR+VQV1jbAH9DT23HR+impYCI0naR8cMjTOiTw0cQs+6RwJXFd+MiVklMGjgpJ5FvPPa0XBMKlJpXTJtQigV9nz2BUuCRI+aofASYwv4vPTjLllpMHKrtBGe3aNHl19evsweOyfqBl4yAlTUxDme58ZJB2PtOWcJBJzxNGdrz5XOOT2eC2wNuAkckGGHPrjif85YBsNvFlJoR2M5FHkvEOaXzi/26FTJSxB4uURpk+eCvcAO8EdbpLgOv8f5tpc1wfAHpMsrBKDztSdE9N4gx9lMAi2xNXP02Ab62fExX4oOtUJvJUWmR20yFYT2dFLJ5RoAsVS4NknlOfM7XG+q6BPgspXhqGY4+mfrVvbFqUdwNs7el7IBihR3DAeCE1cEm5eyhrAEKkRR8TMp3JyBh989vbz95UX2GUFVxF/Wg8PzCEA5FD39xR9ukpDxuQBQAhv4Iewie5fvIdChqmcSrgy7flwxgw2Ud00TuN9/0OtbsJJzNbEsNh2BtOg2LBAC6IAv0H7HKEG0ptR/bPcA0gkyRKQng7apWq13ddVtnre0+LJVWiGU5s5+ManDBnLvtE/wZgEgx8zhv6M++MuLrLnz3gIIrPdHFXH2D/cgQBvf967CbSRbPINfXr7IPTaZoz2FCmBjHG1AzsTr1/k9Y5MwXTZ2iHtm36NwynXigwUXrj6efsGuvUku18X+wYZ75ngmUpWtcpzjo9jd2bNWQVu95BpUIcWXVKsBACNTqbPH0kYkVe1ErWx7SAUCAS9YH9k9BaTKIyP2sm/155+fX549+1tsPGIZnA3W6D/+/B/td0PYbHNXsbGxZR8Y8dWeZQHwgBtjkBwJ8mh38X3ORzVZg0E24Sb2jr1ZKmACCvEciH2a0FBdroBTlT/xR1fl8YNq9cUiV7+gBYz6T0EBzraJXeIIqmQ//3xUOdmPGSsUmmNtZ2I04oVVg1kz9RASH64SZuxSsKVslYAIEwLk37HXUxM2MTZ2AMDh+iKicwKf+X2EDp89+ynrL0WR30kysqSa94+/jDp8kyWLOLIO8FvGyPycz0ySPUVm9iPvT9IWWmlo8B9SSRRwihooeymgwedUElX4ZO5j2RyMrHsdG8A1YT/4LPcW+QWvOxL0iCh1vniAb9gJiKZNBVfRNIs3/I7+nz1I7sC+iR8ao8TxUFdNgALDjgdhbQ5Absn40Ru7loUUWjYOD58E8KVwF/ccsG0MyH9MGSUh/PTh8mkJ4ZtfX1w+kBDeAnm5d7l3514Swk88JNADgi8SL2hHJBujhZ4TQih4UEaJ2ZP5suHGa07gugD764QwSVcGVZ6SwVX1WikiAWvzvOjI8rWj2nNNCIv2pDJGwnAMKy59ZYl4aK35rVXorgnmZqctrbTBuVWl9XWs9BzawqR3NeaZj+dQ7SH9R4K7ypuVQHvuYobHkxeBC9KCwRivP0H6EH0DJateQfsXSCjnb2/glZLSYD4UiqFJGEnf92h6TpWwfSQ6eBElNveZHqpBtUEeA+U9uV46L/4m6EzCvcBGJ8LrDfIy8iBiAFAYOfiPD+qBaA/Xj3FMsjjUTWSOz79WSevgFGKwktceBe6vVWupe+wZnBYGB7DB5NXqj1Uquf88tCMIWqVFdUfvzQSsyVKTY4yee8dnyT6K4VoVps619JCKO7TpPWDDHInG/qxgJbDSz63TEwk1sI7jP1GAdQwGN1auOB/2ezYoaOAXatEnZiO+OQban9Ew1UyLLjdR5eCJ/EuH1aCHXreZlEcT94xwK1qXKEXS55jg9pQQJqjLaxEdKkKcBJwKENStiCTcHOplomjSdq3oVOGxdMDsWQKdDLCf8uvmJLpPcShUxAFjiiwW0T1QvfXG9Zky47HKe6KZRzA9AKd2blW70af5LKs3xTT6POLERmOOLVmlxoTcfhKTGKk+Cl9YJXMPnCsgope5ngO9bD+O1BWBktC0JunNWaWSneozdLcBNGU10NDf6mUcPH0UzOqiogHYRELI+qxyE9BjVC5p4DzzUOI22J2zFLEVEqoHleiuANJpmPtGV7RHsT1pBI78juOHrJYlMdmZ4Jqw2QB2PheqPQRaUTCENjcgRGS6+65zBUuf7GBhf47fgRIowFVVSQDJVtxjz3auz/Q5bJWUUQNHfGqoSquEkgw0sKuACt9Pwpth7QU3PWv8HoENa5EZnft9k/yg+ROjcC/HRoXSjULnVVmZ18QmrhcxD/c01uWwMQtgeHaKkmiLzuNn+LwILiEqM8qf/aW53km3Y9PL/kGtsLRqk79UEKmanEYZ8dr21NHfhUo3iV9VcLl2f7fVps42xc45esaEkXPH2ttjzBoL9Ngr1cC719fvXXu5CQKjRHgao5KAMbTMqUePcdTh3WX8cO6lY1rVZi+m/4qEwiRkPXGsGa+1miuVzKTZvR4/+fcZ4QGuC4Qdif3oevGxEXVb/1+S9wIf+oH4K3p+o+J9ZeHEXjj3ccKEqYxMRyBrvDglwOZYLawPSXcrrGUT2HrAWeV8lU3QlgvAHq5Fyq4+m2fecVNXuig/41mRCBwCSlEErTgLbTacU0FgzjlngbMiuHUAWmsZ6nzsUj4VVrJ61ophfahwUYVAOo7KnnPOl3tFiuohPrLqWNYqyvRt+yFJjTDYQBDn+RELJNm3ter+/Vw7axqRvbEDAKKx5SZSZTrcznvGBy3Ra5/s5vSx1wPsIobU9haTmcR968sLtXj02S+LE6NMzge6pokLpy9yxGhj+2RfTEwNu+9YFhkp8fPzJ+eWAavKvIZY0/grLSUnYUJjJPMDK5PGZxYwwnCx7Shsn9P+nn5CzueqdcaQuTYo8ZvRSEEtDLxR7olDtSkR+Um7W4stsiSbcG9+6HQT4psnmJYYY1X335EQgrZ/uFzevbr8fK4QkhDeuhu66O0LA39vR2n0M5xpAumNe/ithPDOXRLC0UZHn2TURAaKhrFXruvXCaFoyzWp+9JQtRekKFvkmlGLIvt/14TsywrhEkK40VNP4nfae1OlpgMVHce2NrEb30OfxFHnZjI4mozokoFUpJlXsVLm2o2fpOlEh2xSWypKqGlrfnZMQq41iWsroI5+MNCNgVPdc6Vle1SkRySJPSklZRPe7syhoFCT5QcNN+BRaKBGpdU3k60gOxFuqZNpUzXBUqs3OiATWykuB+J/iBjg5FALbOO0h0Q6amaybbQA11q6yJP1AjVY9qDajJygcg4FQ3TcDwbwRE/Nf48yWmWuHjKpOVFEHXWFfYMj0Em1TD/BlFSK6oh5TxPqJF0bBNv3L83CKtY5WTC4N/nIOuk0R5c7jNhvOGzWPj0qS1icZej5OZQtTq+NMMgk4DVK2e8OI393FetQwlxxgjPKSt+DSRXUGZ6TQUAAhtP5EsU0UAx9boZQAEKmgIG56CbPMYIYU9FEkpoqDuvCPlTynfc+qLkbA0J1Q8dopRSnjrOwqmmiwT7E0AoeGeDxvqH2hVombWVVD8CE9a2wN9qrQ/W8qski69xTzvKABs7TuRHfQfLYvzj/0ZisurUq/+Q6qsfZQqNF8XykUSYpPg2J55m1+lJnbmLePdKzwPOKkuwoN9mzS9ykoPGzo9qyRMikLsFKhKKaICWBBTRan5nvqz2xJ4X9acKoQ25FtyIQrG0qshtj0Up6hS2OWZv0zk0hMaIyiH+kR3vzSE/JeYR3CN5vVeIdZoCVFAK7VLlXrUz/XyhW9GSTONXhAn7wXFVhZf+aiCWBYr1Bhh+3qm8VOonI2DD0GSUoiohXxzeQaBqgcz5km2RQeKLFqmwbCAoaZG0ngmbCYvmXlznH8qBMj5IbMCEgY0dyuM7Z67PzJnJWrlNlVDwnfWpVZD7Tf/FTTfxrGwUNtDWqEwsiEVR7jQb4BOr24gqwxjdM+ZZz3WdQBoQVc0EvA24FIBIwjbVgNZz15ftdhwKU+hVtRSp9+8xW/St8Z/IZ8Mg2lInCmVCXfuo8wVbPD4EQkotfX0cxsYDD/dgxPiPn7BAgmfrrwDB8R8C/VbUaAFcR26TRWCVA4vr8WM8KrLT6kIrn7l1Q+mv3YiVJlcK+n0HnIqXpLIy5dyQKBVIaozV5UJl1dMn5SOmC+tfcN6JtgDrY4rBIqgWhbkMSH+ZI03c2INa+y4J/rQILwOS8LJDOGB8YbKvG2bsathsVrm+exCZQpU0sMSpqe0FvH9X30pppd9gw9Nu3U0lnLbOPJpZoPJSk/H1ZC3xxv+kpTqJSFfazrwiF92Yia1+0ArSdJ7HzxPjOzy1rl7iMqhzA05O0bJhQqhDqHuE+TDhICFPFG+CrrVa/QWXY2sTaZPeDrDXvgffxubVHs/aY3yfJ/I6K3wSEwtoZXbg2oq1hqfaOCSTdVmEpk9ACM2UDtWhSttGZvWLl3/iA5xj22WYra0fxCzw7fQ+JJWCCPex9Vh1JVb2SCs+wBzIObUUh41LilUOhnNfFpjamLrjfirBgDbkR8fDTp9/nPTuO5G7sgkkw9pHrjhrtqrPJh+52NN3ZH6d9bLoBnt2kMv+YMkpw/fFy+fDr5Ze//flChRDK6L1bVFhwRplCmL5B/vyehJCqW5SfxpOnhzC9D6kSFl37u4QwKnqPDx5uEpkF7s7ACeUwYw7YOMz9YLOX0liU8kwZ/ccJYXvu6mRNuEQiQg0J75/yLvLKpQj5cHQyLjb3A3c6qOy4xHWOygs7y6RzW+TF25DqEOMjMLpz96DrJGALdavCLRx8k9YY7lVUz/RQKx5CT1en2L4xKhoG1enzg/pw/96Bmp15x/YF2Z/Hv3u9RcjS4zX1LZ1zQ5irwMq1ogiqWJ67lU+dwJnqksRgA18VqDGoiDGaypooogc+ohuAF8jvrwesiZmm80gHjyCrP5FE139ppK0w2XPG5/kZ5z46g9wE4CQXb98ehpP1xZiptGcCmE8d3THVwoMGVvqhktFS0b5w2hsP8P9nQhi5ehUPN+9Q9D+1slVm4tAIrpdIRBXsw/tD8MTKQvdHgw8TZalIgkKKNp0TwvR7gt6vF9XEOyIy6/n7kjLK824Q4vs6A8+A0WsgiIpDnyCVj57kgwBB6W0VgQNqjLaWHrV37WHxPCX4uXsnFB6+PHeCAplvdR+6SM9LHHrEWeqUQrM/0XtT/TGZcdbgHLDgQG1jQQ+d8fm6A+AMkb4m5iSERYN5Fu7hoIeZ1XW3FLz1Nlp5FOE9VyBNQBJ4T8XUKti5SiOQZG+GSbZ4eMQbTmJfVgXKImiLAU6R50qvMomXNLCKtNQfZP7akphQ8NebasAobebbb5kd2ZmQOF+Cv9gUnt+qZelDjmondCFU+UoTKoX8Xs42z00giJ9TZWJftCrV6hdUJuiGVRe80sdCswsTpv3f9nmiGpvk7qZVbV6fIIUBw0kAOsMq6xJabwEHadD8fez12L8GVX4ZyEklzgiSjTZQZIg9wZnjOjJH7agw1t6mz3d0NgNG1p1gBioU18R+gHalQiDrRdLP76c6k8ojyoiliOrTzoJbvCbef3Rx7jOCJidGg/tACiDPwYT8mHFs/+VmLiqs0nEcVS3n/BXImhqkTJP184feiLQ+sxonvmOfWdpG1hdkxeTwy9W2PUAUwVjFjqhON76oP8xcRKrFMA02V/ea4NePei7C2HBszbsCUdIaGxSWSeXzt7qRuMl5yaGTFzzJ2Jzf/Coa7jD30PKXiBB7dZ7fldJbkKnrKsDK2zZBLw06gAN9lgPHygpCK2LUTdksjA159Ch00fRf09KR2Y6NnTpK55LKVtgFnM8lxuk7zTiX0rs9K9w7e5N1ZY9x5ti/TVSgPH4zmvvLAwwP6LmzFjbD+i4j/pX9jGrs54N2zff8SiHC1qTFBPzMxIj9XKZH42Gfb6nNzsNt+wFnMZVKlMfftRr49Vfuc8rt2CjslnO2TQplR0kFL0DWs3MwqOZb4vt3RqVbKxjjeWatWcf2MKLWWt96BWBZs/av+9y4h/i5xRuC8GeAOswAgfRPnaHI3kGkjrXHBz1//uLy808/Ha0GmTs6wSD75/RH+ipiV0Blk6pSV+/EVvN3GD9v3lyZRPdp/9nsyo1gCcsxbAt0EOit772UEl2KbOb5TiSM/Z7YdsCDWiKC0CTqifvv3b18//T7XMdPP/+UNU0cnKIGI6I6DYBnq6/8rYQwPj79oetDdHoC+c7vSwg/XS43v15ePfuPJIRSRkkIO3HwdpVCcURktjMspYyOynDqIfz8mQNHM+7dy23QFS5oZdgMDR4l7qgQju7EgSSwOieDBl6lOYCAXA8PPVdYhVQMJuVtdSQOQsroKKZm0K28VWhAGgUbxh4WXsiGK/o6dG9iDgQSnc1TOhGBFA6eDRGUJeX4Onv+LredwK2BmA3XImgiGkFZZ1ydy8NnsfEsRQdR3sB6HAivlQphlUA0V4OsU5B6kz5OeMUON46But0ZYQ8eHuMvDoXN/Zz1Cl1iNFMpCocwTNC0Vhqi4vaxxrvNsSp7NoCJoVlJHOMhWtRhsC2FJ3gcJdGgKvQLe7hmxErVBLnmeVTwhrXl+Z8brX/L31U4pkl2xCJOvYyiT0dfyRCdUFTStNvKkVUcaQ0eVBPHUP3G1Te5CiVkVDIToezVCVGwFzQexUSuND338JkyauCt82NjGEgHDc3MNSgr7b2TdpLUWGnpJTPS4VhDDYvJFu/lefEzQqfaGI04uNFDpVjCZ1cB0V5O+x4PMOP0vjqF0HA2EFajKDUwG/+LHsJrAJwK0RBX1sOEo4H8nNZU2hw0L1pOsEsAgpEPPLCgWurOMeT2lw6yLQ254zukYXFuvhCWQCDnwYOjtyEVvFHmz7bNZNa1tJJ8BPULCrRvBjlfzDIctSoI6tbhUPgcbcVKBwkV1yLNqIHbtXp+7KmhzaL9572mihuO3qpk9tYGlZNgsl+k+AsWBVFdJUTFSK5FNPoMtqWX4u7dy8+pQldllmu3D1K7G7AqUuz3L/cfEiC3d6qVt1J+AwRE+OR+kdZRXWOnRjcLa2Rz945Zl7exj515V2n7AXLbIyQ8oWDG1n9M4hRkeQIxX4hnjfYtUGeSn32zHmieseuS5DXiSlc6Xlk5pVdFeGgCKNkbay0QJdfuWbWJJP+UkFXHtPculDme2Qap2zurPwo1bKrKAqEJat6/S29gk43OhnQfGPi5BwKAnSi/ioHYx3/0XX/1rM5qp9fnCG13StVjarTC2/5me5+5VoV30r+4WWMGndkz2xOpGAxd52xHxOnunYgNHUI8q+BROWKPpWdzPksQsklQ/dEZFAh75SAINgaJYjqsmI0GqKjX/YN6rnK5yVWTzlJRA5Lg9zIepUPDrbjob7q/OwQ8fneqhvYmWxn90kde5z1zb5772I+AWKX9fZkQVnQrCs48g1VNUmlbJSUjj9aDf1R/F/QG+Dgr6ypEOBDr7BvaR9pZgomRSETWM0+yfwbLHG/G86ICwxcJuXahivXVcgh1D2AwPXoFQlpFUnSnFVb9MAciZ369ZBncPoZSQPxRmknwiF2vCXLfm+dxBkPKJFBxttTO6A/Ml/HsmmBd6bXcv8BdGBbrt4tqvr5pqtoB2e7duzz/+efYW2nAMmVUHBVQFPBziHyfXynWaW8CtM9MW0DRjiyRgsy+Uv2efRH17IzbaPLrKI76vIIPAkEWVvi+ICzX+8MPP3T9PxcMYAwG/iB9lUnA23YkY+uIfzf7+bwvWCerrfQVBvjJ/NPZjonbSAlP+9ls7JUyOsHM7fuYZc70IWJ4O7Pa41duNUYueNUzUjZLVfcDFGRv3bq8evmyYnenZB1wKgAE9lMthR3aK9jaOFLggb/dH4nJfndC+OnN5ddRRpsQtmR+5/bd3BBD5j+yMXH260X4/xKV+YygzBADHjNjKoIOPHiQqhd9QOcKoYHst998t4HXRzmnScUa3UU5cPIs5rfffhd06dqHda0QygrMA5rjvhq8VmBCA/jlZcqzbG4STN4z15a5iXX+DVxHrxlaFEnj0frauP25IzrG0Q7yl0Sr6MIRSB0NzE1Xbeo2wDPojcNNInttPk+wPRWzNpXDl+9gT74OR4nR2IwSXpMqwEZqhI6wuVUxilMcjWDASYSAz78ii3VcGMU6uvYc2vPA75LMZ87SnTuXZ8+exRDwbEA1uFYdEqh8ZsilZD/FwFFRRLhCuVhCaYXJIMy+wFDyMmi7wiYJ2k+qhFYQz/XAr5NCm5px9lKqksQ/fFR1rtHHdIK+/hzUZ++OXhJH875zEz3cdTKvD6pzgo+TqlRoHJ/b28MZ4XqpeHC/GAeDMdY2yfMojDHCo0Ep+sF+bcJNj9OGuvJZow1y7lgjRBDOPSdxwqtWxdlPuIRAp0AF4j6lq4Ry/fZtKF28F/eCQAN/A/ZAEXEALs8fA57kMtLspYlbBddB5J74+WiV0lZM4Dhn3Bd7p9REmAvtDUYVNE7sU/uOSu9kflPppJwhfhfxHtY5/SirIlPRLzWk42v4gw2wpzYD3FO1Kbjx/Q/fx9kFrT6UNitGYcAdlHGCSCCWIOmsHQ3vEbAYYp57HCXbHojQ1+ytORr+mZdXp6HgUxK5iKC8yXpbHWqloxVyK6Ims1JHWTMALAVFeG2oUzcfgpLqTPlez3Al9KN2d6Kxa89iH1fN4Z5YPz6fNWK/kSwFbIJ+PWSY+8xYj/fvsz94b67dfkzpSVYyee1PP/2U/ZXe3r2fvTYAgqkQgvZORTY0MXoUX7PnywBReTK0sfTvrJ819DmoS6UDkYxxH+0nepvnyTUUgGzYEgccilvpv7yOuVz4EYJUAT57FNNTOEpbFHcjDX4V6+As4Kj++re/xq5/910p2alAbuRBgsf1ApuA8DwDxEyw4+hHUvBh1GBeZ3UogOcUmRXaYc+H4jq6nZXO9BbNtyDsAWBC0lfbeO3z4t+u0atfX1VNGpSac/io9jRo/QloSc/to0dHlVNgLtWExQypvIdh8KEqmW/KvLDHtX3VrXxZ9cuYiwkl8Z5Wojk/XFfH+iBMURC41d+qVEaoZ4p+9sJqc+2ZSxVmrSueNYEaxD8SaN+9e6Ei/cMP3x+VEOIM2yTsUec5+qf2pi0SvJ/PQiqev8f5YL90bMF17AJU3SQesHcWh7hOirjod7OXNovzt+iH3LPtGLKY1AZIv/YxC3gx0to1ZAXpw2Pvdv4EgiJa9oCKYcdTqRjuiCBVUzlH7CXWAztK722A3gnQSHN4mPwAACAASURBVMtPMrFe4w64Lx2e9z726BS7EabhK6Nq0qJxTULT/5gLKkDeOb0E32W2VSCkwBAAyE8/Pev4qtGFuU7Obdhw62O3j/7r2INdmyqb/ckTtardfDUa8aNDAA4aK3u9asWtrNuuo5AO9vS7754ebT6yR7TJYcA8ohL65PLsb89SSMn+HRAY7YD13LmPjCnd57X1VdMnCXb0Ee/5hz/8Yclz2xQKqpd6mYrZ6KuINaUv9W7VdgUGEv9NZyBVtgmxEA8Rb3A2aFWxz+8AUOhbd3TDaTazz1bqJNeUSp2zP2/fSayFqBYxDGsT9seKDtqQMg8bdyj0CBDDerKPuIf2heN7bQN4F1tFlRAbRjLYWHRaKDt7rL17wLYCASBtvOc/LJbNFtXvppc4Y3neJM9J3LmxYQG6Ny6GZ51+2X+cEKI+9uHymR7Cv/358uHtr1Edvf258+DSKwgKwhiJ/UFUpmEQnNRMpujFQJEEeY661K3LO0qlVNRGu2QjSRtNFXDKgBWB+HT5lllMowKFSuaskzmSBiHXUnmRKxKVzk4LH3oDbccvKYK/fgZRgzjHIYupOB5y5F8OiU2gHLrPNegxWCnKX+RWcQGMiQ3WrUJ24GkQgSUJVmwM0g0AzxWxg+NNhXV9HgrfmOCxEUyQNaD2Gqr6lYRuzcmpbKEeF/W8OrQmvv3vs2NSst+kSBQwgfwCWat6qNoRaMexopZ6904MDetKMhtkeMNdVTsLhSxjSUo3Mcg691ta0jcw4G/ek4OYWTErv2cfDQWpAegIgaDC67E7O9ZzQJ6BoDjeCXSkf2PjOfJMD8S9Fc7IfI+yawJhEpokZY6G72EIrH5CUWCfhCo2h2VAZmKXeZ6rJhpMaaxzr18nhO+gUK03ZhSZVO8KTx4iB+5hacYJ8NMID0JZoZXuf+hNVdE7J92HA4hsdp1xE7WizVwjQI/KoweFd4j5ubKvyELQXYRVUhHefMcJG/RZFYyJoMJJNhynmIoWZ2k0P5KYoH4JTq8S4jHqoSNWKRf6n882Z/h2Z/mwXNgcKxlSw7UV/B3BrMnkG6glMQ1tuTLdOBqTLZJI3s8kgDUnGcRB2PzNPjUhVDBCcaawHU5UHT6Dz8+eG/gg6ndUmA6Z+SWEpzNR+tiEbrY3DDpZf+81jnID593fBcT6nNuOfK0KWO3xTLA/CAy4R5KeOMz1lmbfT3Uz176+Cj6bz7ViWaS08wRfPH/R3seBGtgcbYwMDK5HOl960HC06e/o89HO46gJyPmZ98g9ud/ab1ZPBh06wcuSL+mo9qP02ZSWnn08ahqBF9eTXqH1nrfiyBiHqZKuqpLPnVR8EtMTBZ511G9EmGECYB3pMOGRoNBdmzNqrZBK9tAAm9rO+qPalAZ0gn7QREPlHrPFn2MP2beceaysCntJRhZo2NdjBYDf+eXFLwlq0+vFXNzHj0pl21oYXBpsSpc72/8yczqrjutMcLOqEzaA9eI5uacS/G5ETXzZRCt8Doo8qIxsIn3u7fR68jOR+c3kU/SnYEz9ZitS9W+JBz5+vPzyy4sACfZFVliovlZ2DGeOBMe+1fqqsozsI5WlpH/JXlyVic/E7nmP2lwruoc/3bkVJImvndKsDCh/1xgig8vnt40JZAep5lua3UY/TRClRJaqa7IHbQsRAFBZkX+rYi3AffTWDRRV6Rh7z/47QKDFLtgVFT9534DU9+8fStmxklbpptSqki/rzrOSuXAMgZ/SaVsYOvoIa0e8YSuSvopnylqQTLiXeT4Af1SaiHf7TK6jSvg91pUYJirpA+mjtD3WiBTCUJp3tgGn7O9OQphY6trrx/s5T5H1pG8wMc2pZ5nYzGqqglN93rNjY9LJ5lL9NMD/+oStNguenuNHYo7MD+b5nGctL3n0LDTWQu2WsWQF8R2/cgbz2UuJbQfQxMZO9C+FnFEgA4iPQsy9kJzylTFR57nQY+QoNicoz9/sL/xMxjENiEllH4GyTR8IULXRZLBAeM7nZ8WaAHppp1h7YgDiOFmHPGfVTmXtWL1lr1HYAOBVC6PgbinCSbqnnN6JAW0dKOjRBBPhzgIGZStFoTmzvwv4HvoAvysh/Pj28uHNL5ef/vrvl4/v30Zh9BYJIU6FHsLU+O9cPt2CMnrncpuAimRu3GBGUqQUvSpgVEbvMDtq0qxUomZETdTCD94cLGl2VOfabItDbAmfQ5VDdMznAz0ksC6lrRTSj8nw4d/Sa9IydZMONg/0olYwmGX0LgFem/PXKH3qP+DzMn8nNIZWiZqElcebKliuHdpBEQeWJxWeBPtVKTz6M6y00Tz/oGgIX6rc1XGXdmbfkpSgg8J16n9rFFJKq4evQdvmD05SupLV6zWZjDLGJChIgsPOYkyQt5EIOjpRBhMtHRnfL+LdfkbWhoSQQx6nswSW55mDuaGeR9J3NPc3WEtT/OSOAz5syCuvlY7ZYKrDujHCVJhfvKiU/dOn3229i/bXSG125BqbOSTHzMvT6I1WiNfzsAoT720F1kHsVssMnFvmLyfeKq70zBhdqFMbJH+uYHBtV+rBeuHGoWfdIgww58AetSqpo47a3eggUahbD44iE9IzDge1aqHBKddKwMo54HlYTTqEF6Zs5h5ohbsUXQysIx34fpCy9UpY3Q/4MOp3g4x++VxAWDt0nbEJFVnBEHef9P55X55fZ5W+TUKVsRskbJ8/ZW0VAgh18BFVm28rzEFQvmT4DG4ksFNlbAGx7AApgwRXjh0Q6T8SogsqqlQv16M1tTOuK43zNoa/fZPk1Z7hc/WJa9AgZ/3Tn/y2VXsFI7ZeJmcJIBydcQIb7LPN2aSyvL4d54R+QVGWKrz+uvS4oQC8XrSANaP8xs6dVE1FbXOmBh7FzvGM9h5eu3uGe84et89hSZ97MjnS1NHyPh9vwibA2eKQYRJEDpyZt2/eXP76l780cBrCLH3UgC5J00SVTEhSpWbkxEYYECDF15zG3GgvOTvaICv9bJbOZqvoSPZwVF3bqpCUeGp87rPaDEbvUAkrhdBqIE6ebZkAc1RnA/kz6GACR+L4d9X7gCMEHQgMfMjaqOwnqMDfJjtWfEIFxedMBEwwUcCMhArfTlAkMq5Nc+i1ip74jA61bv8W+5nrOARhhqqzbtCdMpJi1Hf2hPeaPbeREmcbYRLsvk7yPppvFEbXr8f3eL4BHx4/OaipjukJaDlaXJ7f8SFXCjjPM9TZz5djvA/Xyl5pL33pmn3efd2RUE+gJBXCsYxOH3EoXCZw3pxZfXY1C0oPva5Dk/pjbML8YXzWlHRJqO1D4nlwjrFZUhqrqlsA5gAoI5RXCnjoa5tLbGuJyoZS2/TRSU6p2gDCrA+R94yNHZPqALGnfCrV72zreQ+plbGt65PimhWT4TO55pcvYZvUD/BMed78jGcKuGw1lddJqz78Dr2u94hrHnUNNl/PkSNlKD1JwJx7PCm8pwKsLsR6wEwIeSbcD/u499L3b7JbUIB/B/Sj54/e34mApEI9Ve32Vpdhwp9WDq86GKE8j9FhrBlgd/NOSx/uPG6LJGGsTUgMX8k61R6UsdOK+kRFEC3acHp6MVVvJxbg+RCvRqxxbVCeQz6X37Fimcr5BtUHPJ1IjD2j2knbNbhGiweOLtLHcHZYO0XDWgzptXP+Eh/flEUCyKHYmvRKnz3+l58J0j5/8SL7iO9hi1Px3HgRwNjjdevF5PMyduLlyyu4c8wN3FiUVTmTo7xvf281AToflO/pn26RFK3KKfMmPe1UEFcdlaXCPVI57B9i27dRNa6dATShEt05xqmOvnlTEc2NezJOSbFmFXJtN2162CT2IT4hifXa0X5fhfDTu8vNmxeXZ3/598vNuzdJCO+iIwMVanz6C8kgm+f2vcstgqJMvb/k53zwBaOT4LEDVxk78ZHqXWh97y8Mrk/VJ9FijdRRIRxVJ5sfOfvPVZPDEDQ7L7roAPFWblrZCcr04SalZKhwoZUYUI/q+Q3lYDJtDMabBpWt+lGWZmxBURclwI8A5oth8UXtM7h6lK1W7Uq/kbersT9m0o1eCeojWi0abBAdZzt55M5UbP1VhOQc4Hp4rFaJrrKsed9thNJsGwiZQHbpQVqnsLqm/RjabPBunN9KCMM/VqFzHtDr97l44KQ/Wnn5Wm75mrz1OoI+rdqUQHQO4Sy+0n1TznoUyO5VIcsKl7QA6Xf2clnxspk/fTczaEFDkyS3mqeQBO+fCtOcVwJfekWSqLQXlKDCJK0HtdXYQ3ThfqXCY9yOBJkz0R431+ocsKTKuL5QG5YdnuuejOFdJU+6RRzNqJw6F9aVfQ5SX8n6e0EveYZSRUxQWzWELtHXJMBfJUV1P74n553gDDqUSTKJmvMIPZsq8Ynscy7T5P6karEJbJnDCRqbmXkNK1KV3vgUK504Lqs5UpyDDAaZe3yo0gUokn68UTIGdFy//ZqOU+E54BCpapH0AW70HBWEMHG0ty1nACVh0NBRcmt/qiCXYHQV9LPxtieE98PJgtJWDKH7vhVB9mIbyLnOIspF+7wOKJgZlWD12grvaSRG6HmrVojCpiqguM1ofqVY9zMDRE3gRFsrYNCEumIF9hWb3LYCu+q5aoITjMhsrQXkvLc27EB1p14MFZT3Y115lqGPohZ68zGOWsAgqO+SCcEPUWr8D/f94x9+DGBEgnP+vCYIBD4CYLX1OOHsC4LK9WbwLAN8BfQq06DKkhUOyL52HuWULxPAjXUifSeD5h89SlWYteaZ2bOljT8nhFGAxL8wV2t0QX/eyhpV1NJ2peMFtV5FP68Ze0E/w30bZA5vWO/OZs4STAHOvF8rAGDF7LGskYPhsj1ghTpiJKNb83lHgD7A0h5HP9drk4bofbBHY9qn0C3tMxTYVb0DIkwBVipbBHYOmmDFnrhmz4oVviT/JzEagR4rHdj8JlGlcFcQ5argzWtNXPhvA272Qehmz19cGMb9/dOnl//6X//rYTcKVLyPOIW+OCBB1NdhT1UhVDCM586ez5DsJaOKXBHXCJpbQYh9wA4ERC3bhnOU2HBCGTIPPCcmcqGorTfroKeZOB57vmvqbFhikghxza52Wem7v/az8kwyBzQjTR4kuYv/u+l84PQvDhS3Op1Ky+ZJmxRw7ngvRx7EDz9g/uWjqspn1iIzD1GQd9B8hX+iAgxTaAAONgVV39DBEcSxHzKsIBgDBUc9M1Id6xsbK2We5ENoogibvG8bUW8/hQiSmIDmmy9nfPXgUZkznBXiTq4vNj1z/ohzCzp8nk05kvmoUncdtX9WVXl9+2lJMpeov323da0CszFpAfyCrXwOQiXSiTO7dKwj7amAbiie0LkfPoqfYp+f2xqkrhILCzBXnMgqOPMkO7JLv92YorR1Ppd9nKRwveSOHJImCqiWvsxbFZvMuV7rSO3wedZ2bR9MLPZnqJtftXPlbJztzPyW58pWi8Tt66c/K1VrR43DjLs90600t73k6IfM96qZIdOBa+hokfZaRiyIHCEqtIstUz2uWjN7Pn2NiIaFwlwa9GHPeb/5q1sbTdZcqXlZZesAjxtX/e6E8MPr55e//PufLjfvXqd/8EEqPrezyWtl7sIJpSHwcrl9d2MnSpfK4hDQpdwOalsjxd8JcEkK03xeyo5I/sEZX8N8nQVOrEgzTdKF+Jp4dcMhy1wBBB48n8P328SPAlMVdhIQrKxKwE9AkSGT9hZMHCDUuSWY7TXcEq7plYfpHxbWPq5QRlaaPpLVKfvwWVZ4pIJ01kmD3iB3X4w/uCqFduNXUEXkvT62lcHQt04JtY7zKgLT35N6lQDM8RNDux3wzfUUnXy8wKEJ2tcJYUUN1ggcR11qoRSkc9Dd4KWoJ07O3sMehArt6PCOKszsqyihTt1ENoERwccEY6y+8CwyA26zw/h3VJ9SLbxJLw+vTUVrc3WUwI5IwGgboDDKJPNezqUJWroZOCY2FRrqPCWuU6SG53VQYleJMvi1MmAiiuOXEsgeEjGzIsH7d7ZSkeEDSDnMQE+F8wm5hiQl9hVuJhUOXfoJa6eDJiEUSffvNsOXYiB1MYHYpKg1iCYvlWhucioammR0ezu/l0p/+007AqLVBd+LPcU+wdkfe/00vysG1jlbSfRuHTL3R5/mw4c57zj3VPaR6Z+zVryBz7NinyrW/VZj3av8m2oHDiVBE9T3VWR5xly7ipM5V6PdBWsZFVOKW+45+7QsAlFRAzj2Id9j/6maqIM7BwQGxgazvF4hKCtjfHYCGCopq9ryHDPn9dTfxfubeCteFEc1WmEoYhsiLfKdADAKeaUWH0HQrVJzsOeADLGBU2xlPdNPNzqdVMZDTbgGNrYMW2AVgGtpYNYEGNsv9TLMgdH7a6c7QzCVt9ihVu9Y1++//75VgvetooRuaXV04g72ghDYAZZ0lEb7OHgB1yJzxEQkQE16istCOJKwJe3lpzUQN7iSEpgAbBXZBL9z7O3B6kY9Jy15DqtilMXRzy0ITGJUVssZVPP1+gArZPoerulapV0bwfyXAVts5AJHr5Pnnj7cUTYP2pFz0k7vYYLY/t2BGOv17ZpVtItzFxn/qfcqIqNN1xcXTKhR1U/Ez26mo+yYM2CVhO1B5xjLDDlmpO1ZaWcqntG9Exs0UCq2eOqy9nTz/NpOgP9vdY9nQbAMoPGXv/wlvbD/7b/9t6P61YSLKurrg4JZem8pbwGZQiGvAicBtH3/zlXEf3E/JIS2fugTOQMhbs3XWsVzrc4AYu1t1UzDRkEZPOvfntnEKmMKNfYo4isFn88OCBZ2kS00S7QzAsZ92s/prGjYEtd5owF9lsCn2egEKqsEyWcazBZg6Pmon+0M0Qa3U+1dG04prmhJwP4C0Cmd+1xh5rnzoVabOnYG5WJ6A1upIXag5zhVwY2b4o2k7qUK/baj0+Lb7yBSU1ZbYqqNUIgoyUd6kani3o+NwdbQs45dkA3B76AvIOMo40+mxsteKPjZ1hvZPawD/rvrWSCA34VdgQ2rUM7o2WOJ6V8R5pLZZN9sKmincSes79necs/sVZ49z4nP5jW5h/V+C1yloLKEmX7jVskbUzhrNnTc7T+uJQKEq4TLypLimAHsYxBR0DGWMLY2hqqIUKvNPBzWS9C9dNmC+VZ/A2KajC9BS7WUkWzvGElXOmsRxFY6D2D0aLVqXBmmQWZKryrMPpOl8OB+7g9fcwV4y4Sq3e1c5oz+yblpccQiWM8cMWA1N6KEPGVxe1cDCkVQCaHDgjPGBOzdJotlJabw8rsoo5/eXd69/Onyv//0r5f3b3693Lv9+fL44f3LAx7o+iqoECYZ/B0JYVCYBMwtyZMs3sBzZcOIUDsrBmOUk1/HT0MvRgpjIlp6Rm8qMV5j+MMPP+6AV4koAdOa56lEdFZNVVBF+VhQDHAdapt/j6GbaV7W6J2M3AyQfX8YSDaIKHDUlqacJsWO322g0QA4pWCTy0NYpiIXR5AsLXaG8DxGQolo+zlKzWqgohHNuoxDPZt+9NPVERFMVPChVdKKmZyd6G8lhBqYOAORh3NglErGdbh9AtBVXlLVO+TPRz9eYloUv/0sRzLeM1iBlfRnMXelSBKGF6PNgTd5QmiEqgn/jjFdkzaBRmhLCwh5VgjfJDl4X/5/nWQpMlZiUlnbUOs4o6CwdUYirU3+WjURdQoXPjS4VYtHI5YaRMDL9RzDjyON33EfHGBHGcQpnhJC+5hOueDxn1yPiH3na7YKbSJq4n0kdmtI9xp4I/smMWz2eoo9YGQPEGKJEPfD8031BpryElf7HAy4UmGlggeog/jRO3jsVTA08clw3FHQTOyLpjVAwhnxutzTQJIERlIYIwpRAMAKTRVtC7hYoeJnkdleLxZGltcZ3GB+0nC+4fKpCIu83VlP7M1NnD/3y/vU0LeSbCXPBDnJsMGPTIhV/lTDDHK7pJOg0YBCqk57ABBFqThHAICtaQUZ2E/cU53IbyWEOvo+q1thSdjbqoJrkuKvqMGsu/cQKvMQ9CR/9+9lTlf6pBZIO0Mt+/hVR0AY+GJf+Ln7xsb+Uqd6fqyK2suaJvz1910BsNqJMzAjnSq2daIWATCm7sx7VwCon5UK8npLuP9WLQrGdexEqVb2Hza4bgBcgLG94A1WJ5M/wEKkWGZCA8aKHRlARjQk1Ob6jyNx25xZPq99sgXlKrpVwJI9B2CRQNvhyaf+zyZLvS73SZLcOIIm4Abh517VgFQDzXieMhgEkr5ICAfQXJO5zmM8qveb02o/tOeo69XybCimAxJkyqTiscqyvX6CbfiFKiRPhZt4JArSFbeyAmLFMKIPS0jbUnINKvkZSZjKh022S1dmBl2C8Iks8XxaDSwebkWAPSW9n4QJ8BBRCs7V0++eXoHbJVTSl03QvF7jlcQSozdbYZGOjxAW/rqjA0o55NmScAEohXoIxXnD0QVmXW8r4q1+1qax5vx+QY4CJsQN6VEWqFm8U38PPZDK63WEVoDUAddldBDEqiTR9TqD6Dyv6+iK62gExWawqapWspYRfIlI0aPFgD1HfD8JwoAjXg89WX8pMGKiQlwZgGiiTPiaf/6nf85e/JXesV9eZC8kuQk971HoeSRvxpyeUdZP8apUkudnv/mmqtS8j4F4Aa6PFxS2pTSSfGKHQ2dMMvUka8/3fishTEIbNhTJBLHmk6Mn3oSwwFAVpSOGdu/+5eUvL8fyaTWUJCh9rPOBAX6gw49G7D5IsrDe4sbLY+pMEZTzwTN4/vx5roPY3F7bJiy1P9w7F0VCyF6zt1f/bOXeMSlJ/ijSbB4o9iH+kIR3/eq8Bwlb9UVaWLAtQbDLvS/TBn/PGVMxXKAqSWqAh1ZgA5Q+eJAqMj/L+Kl3ZRGydjmvGwPD+Wull33IGWAkxVV/oMFSgbuACA8f5n3SqhYWxvqeN4ewlNPrjMI8T0SM6LPcjFzzEd4Tu8DetW2GPaYtChtkzCAKXzkTUdTudXDt8em/KyG8eXN5/cuzy7/96/99eff61eXO5ePl28cNVu8ssKJ38HL7mhASdgUd30a4RRM/1JxcdBPAVgk3cmLVAxYTND69Y2t8LVLenj5RIm4m/SQbrmpGTUAl6krDbZA9BGxWDSmiQOZeidbQU4e4thm54wlKp2gg2MDaZtRm0wcifDaOm+9lcFYD3etuctPBtTxYS8WhKp2SRQ5JKFijmqkyqgE9nOcqaiYIIoQ5uKG6VsBFZDCoLjLqzCuJAmkNr0b+qGbduR3Hp9x8m783YDcNq39fIbRCmd5Dk1qT5NF0OKwZLfL5cw5Mmr2HUJ0DA5uquZ/2hlTtVeRTlKTfdz8UyXRems4lifYk5c/Uy57KPcWTxDlrdpV3f5214nvOFsvBB8QIzaPc/yta1ooP62kyeqa05sCZYK3kbzIYJ06/RJSgKiCR5Hx9BQZlIs8GMTxfaWFWarirXNv6W0TJvk4IG8Cu8XhBbKjd7PMp2PL5odickH7HKHDNolU27rsW/D6BdgKMvRfBevbw0OIkfQs++H6c+SrcPVvXQNQ19+zfvtPkvhXCT5N+7x5lb4kqmmw41iQVDGb3TBTBRIbPiuMl8F2CcjTAA2wEGOqZyPDyVTG9HxyLgaPBL5+VatIqaSQxUZcbA4HN0l6ZVkRq/KvKWBtVquzR23yikOFMuscb+FpFMfmMk5iYiRUBro9rOc9D5FmSDBEkBAgj+d5oirOAxzmB5RE5dqBr2VmAWctVdujTxulESIrK+4P29hiAh1q8QIJ9QOWO343Noyd8c5nizE89NCLNVuakK8aGzyrzV/flp9BE+Z1QubLuHzqDcAGvDfjHvkybQMFHk4EG6u3pLqjEvfaZlU2y/nFH6EzV0r6bslNaKY3iG2DBofz8ZQIU9gE2YElinuf6ybSdBaM2b3A/t5pYwK9VexUWrxXQfnb7BxuAJ9Be4FqP1grtkWRHzp4qxTXQPleIrOaW19KvIN33OgqDQMc5a0Gn91wimrFZuQlKqJLwf7ND2o2AoffvH32cgrNcafziSYDL6njmZK66ShCZgF3RoVE6fZ2gDZ/H3ncIN9etIAPPFwAKe0DQViC3ixVbvzu3wpl4xgghLKJWq3yOOQOo+a0nnv1UX1/Qjz3y3dPvDrGrxB4wSqYeiG8m+Ob97MPkd46KDgwqB71v5pwVUf1SzsgJdMY3k5xkzNfn0tcUt1KjwVmZitdw9gO+DuTs7zUpJ1aj+sU6n9lCAd/HztEueWzP12bbBXsp1MT1DbPe9oKypthhg3GeR+i3E1hLTEEP6KtXjVmsuFw+B/hlX9oCER83Ftl/+S//XD8yhcwIm312fzza6I8OkNcO9drXU3qrPW0BJTYugA1hNYv9XuHEVvaOalBiR+iEpQxG/TpKr0PAjwO6uGWCp9o+k92wZFbtDGAxsML+an7OZ6cH96R10ApXZ6CSIBx+ajRKgRh+j9eF0Zd4stdKLsAZYN5oEqH1+iUGSzIHK2wMvTFStNWyalKNBOQk2dns3mMfzmec/YaqnxF/G1hh/6kxNme5dqkxg0xBzhrPuHFZ4w3nI7bw1Fg3r10ciE9Mr2Fo+AXmed3hczaSSLAucaujK45RIQVuYEcWNGgOkpFfEe4iv9jYiVFfMcn4HBO+c4EgbJmBh2opOIIn97Q5l6yx7AnPXHzc8Wdjsv5hQvj5w+Vy8+by8sVfL//2L//X5e2vLzN1kITw8aOHl/tTh0NZ1ArhLRLD0ZJUvztGS1Ci/cQBwfiUtBWnvzkxNqmyYfvwP1WxdDPhXHw2nSpcVc3sAQ0VJJsHZVHQ6/b6iL7yoNPD9mADyg/FNpTr2hTMAwht5fZV9QlhnLJUGkTnoRm4noevTkK5jfqU9EHDOyLiKirDsM72p/CzGsmOAlBViiAv1JTNK/nagLoO/f6VauW8vCNAy5yc9nexmXk/0CJeZ28LL5cqKsflSwAAIABJREFUJVJZY0dC2RjhSk8qwtxEu8HX15RTnWUMxwZuynHHMEitCBXgPtQR5/bctKl5sxypAgdtsw+J5G00Fp+1So5WPPXWopdn6kkQ1nfvW7LP8HRkqm+HupP9c0j5F13mENKc/+KXXyoRjKw0lcTH7Utj/QQk6nRbpTicxXo9fb78vomSlRWCJ76yVqB9p16MJiLt37FaFmrg282s3L7hAVkN4X5LI6U6dZ1zxJmIAV+SeQRvMcIkX6WUBlGezDrnJjNB1zdlIORAXel49kXmOU1JTmOaXtdR/uxHs18q52zVDYwYn6vR4/qvPWL3Lt88eXKMeygoUsSZvQgaqaQzyQ3N8RlSfOd2B3iv7xZ1QwJqxV0UBOL55DWphNB7+iiBRlDNqKYuIby56fy3jEcoBcRk0KTJNVJ5TGOd3ofRdoOSTk1PlTETyLOsdhLCBw+OsRJWyHhGZ5VMnW4Cx0nlB7RY72ACEpLWz3V6Bl/OBwRR5j0MTkxGW4WcauySEF9r4uY+smIvbYj7cQgwQa+Vv4AfN6WOxr5fPl/+8OMfRh9vddfKZZ6HSrKjTvu53B/Aln1Q5SePXjmQkjPBOlE5a+94JfuZQ9jAtfQh922C9dHf07ux/kxsKuqQfEZHhXSAOraqCfyoNwP7jv73CXvd3axVPoffdwwF9841hiY2QYwoesaGFEA8kq0The4cRBdorAiXKDDrKzDK5wU8fYzgTKXe03s3eqDJkUlxkPol+BHD+IQy5i9fiMqEqjSmjCII3IvnF3sOIMDPUjU+9WCxBqGZDXzF32VcRwCj9ShvHpvVEnsrQ+ue+FyBprI32Nfnc9iAqzGBYMVBO55gDT4844RQ/N254Fnw/qlgjwWg/WVNiA84e6GZjZpVY9+nZCU9PWyx5WVBsF9a0fkYUbvMJUxV53FYBfybqtOf//znPMs//vEPqXakV3bqhXwe18bzIWEMUMQa//q6Spv0pG52aPbfhppfpeoLdmS/ZDZeqWe8Jz7uxz/8IUyac+uFwX9oo9vLZ7Vm+uN45twXTBzOSAHju5cff/gh4EvBjWsbC9dPkK4A1RFMR5SkgEJjv/o93p/rk3WTpHP9yiZk9nf53HiOiVnSN1kFaH7XuIKEmn2RMRcZNfDu6Hf94x/+X8reszmuNEvSfCECASCgSVBnUqQo0cK6zWY+zHyY/c87Zjt/YHu7Z6tqq6pLpyKZ1BIaCAQQgbXH/fiNyOqxrVxWszOTIuLeVxzhx4+fa/rezKCVImRRhFWZVRuARVOUDFS106CpKe18P+vF39Pn1xgt1gP/EeArRQFVjMRC6nWVRM6kY1yLFPJMqoRrFqUBSBYREEMVzbKn7nemD7HGOOSc1hgHhBmlvFwMFvZTeyEFVwuxYY/Ul1Zq2Cps6Blsl0hcOePERKmQzt6XAJNSitaZHcsXoOORvsCAO8RLAn5K3Io1YTRLqsyDErrjO3km3pN9YF1SlcR/ZfwTv+b+zqmSdQC0VBHZH2ILMbJKaE6+s5gwic2kG1Lr7XPq86KRVYNVtSVYPwCGGgynoWyZRlTATEJVvlhoSc6cbJb654ReylXrMxT1X0C4WHapyNuuu8XAoDL7gp4Bu0F8kF7pAMF8p8+m38nJvhmP/HryJkBSbCBMorAq/3aFkIRwfNZOj/baq+dP2mR03laW6BG8UnVwQUE04jBXbb7XbwtLy22h14fn0y7o51PjYgUwUOvEmbZUNviayrMZPKms2wsiA65B2abf6YAsTBFNIUf0w8xQxGzwSv48DeULRhJ1ca/cmwP6kf4YKpdq/K2hwlG1CrVTzjnKU6gtlRHgkkTcgEAjl1uqQMv+yWEJtcZOyomI0QvPmdLcGE5bSYsnAOJZuTxy1KVkqkQMulQlGulXC/1KaEf1sWCEFBzmz5cSmFD2Cpbdj+KkzqV105BSchdyW7SKoH98ZoxeAlHWVhWfqkjy76lYzgrKKHHMcOvqSUjyKEMj0RJU9xzoJznl19nDKR8bp+KEWuhdDZOW0dS8OQdq4VVn/zHSCuBcBHC1r9YyAXyQIS45f0/UjS5IRHXRqlCpVKqXoFRlI8Ec6oqTB/eFEOjN0pESPPF5JHhZ3zTIaw0r0Jmt0PDrORdCrEgOLy5UZWF9dPmj6FkIdZD3BMFJWpSgiNZoAYI4WNbegabRRv7JXUsQNCvQo2pm9a/NCjeYxmQBhg8f3it4lnNfXxN1ylSQOt9lqEKx5jpwn5Ko6Pur2mNVtml11hUA97IR3NtpMGzcny3Kc80WnJX5dj+pEVTWOZTrvK+pwv5cjCpUPZJGhHdmwRCdWTkDBxWqwtX972ZIVbXfieyUwo2R5tkkjlWgklD1AmuizJv9t1CWZ14FsY2SIHsgJ35xYeGKonzF7kQwR46taI6qsDVmlUIhqWG11SPJGdcZrGCKv6fKXj1nnL7OWtlr/gzPbLGJ6mEqKlt6TUN362gtmp/omV5ZA71/zXpNj2CYAgpSaz6fRSwMVgk4mnPCJdAvPUVzzLAsVV5snWy41YadQE+pl6HkiSpagYrtQ3oNsX32Qe5Nd/+fVKBL9AvH2o22qX4+9a1jX4t1YjDDP5KI4/ANvjmx4jsIWAky8FkB7JTAVYKp/ehsuROvtEC4D9wz6DiP2CISO6hSUa0OuqwzWXMDCRKSDHM2WQedj0LLXX3waADWEspyKOY59/yTP8ed0DOBTldVQIyLol0qmSxBHe0vAMTMyKOcsb9mSwgwkECD/UKC0tgtKGXYvASOvAffxXqwdvncUHyxzV3loXr4O1pyVfW7gfI1Oxh/zXukMiMknjOwWPMyz85+UDWPL5OdoIeuAAdATwXXCHyV6EWGnkd4KX3X7r9jdIAr31pjKbVbwdj9s05m/7rv3yIkTrSkeFmiZgpw+31V9MKgCFMg5zBnIIrfYhBdui+N70r1P6N7Uv10YuLKhpRZM0T8+EhVSIJ3zj/fCxVUIE8JkbBHAi+qOuogCZA6yMiUdqr9lNCJWQYSm0FNVK1FBhk5k9hvEvKAzMSAqfhHHIffSxIYQIi9tuiGQTMLArm9SQIeBTBzx8SEKkaBkh+BMO6R4/MktlbgR9g3fCbACL/PXkoRupI096u755a10piAorjyZ3a2d7RuJFG2JZlf61YjMxK8FtxDYl18Pb+eua6yZQVWyx9V75+SwCQv1Ueovv6iXCuOpehBPF2MLpI+x2FWgeV7tAeI+/SXxYJSG0pi/hLgCmuH59Q85KL+plVFCeTMQPUOrIhGSQcGFmW0/JhoqRk3hThjKZXmvrPfivlqHAZ2EHBOLUSoqJ6caG0F4k3G0lmABsw+Qo/lTIVFyPMB8GjWZPnEsJXwUxvEgwXk4AHSs6iWI93nseiwAqqiasxMTilaT3uaI/Do3uJVr2lNM1Cb22jk4oVAxhJmLJ/D3mhNBXBZ1Eqif2GU/c0KYbtobTJqo+P99uLZ4za5GLVBv2eVUXZNCPJlO78Ytx6o1vJAYyf4dTWQlkiMjFqJypAISjWt5s8h+ctLGq1wAsYFlaPphociDOBZdsmYWYxQGnxgil5RRl/jD4r+KSGb1nTYcLKZHchLcEk0n0XIEGICVrwK0ihHXX2AGccQ0RqjBq7IyNAWekr1SX0A1SytnK/K2kHv+TX1ptSsMh94EJMaPVGJSA4rBt80WQ+xTEIYw8Wvp6dM1R7mcoGIV29MAm2qKFHhTIDFIbQUO5Rel4+F8CkhNIc7vQIdClaHPs+dcRMRT0hAHrqiRA1ES+jrs/mcadVuqhAaZFDBWxkiqz2aruemeyMy7LufB+fkigaXNwYktDuX4VOB8DzCrrpRg8dZO3HPoTAi8gNCWZcxyVISpQT3cpolVCJlrOo94rNAixScQxNR/4x7hHgOqZeKMmj1MxtVn584Yp5PCFv16gXpwRnx7/y5JFYY4iCyQvSq8hZEPZVHI5wE3K4Ys1ZJQjMvsKvuKSm1olXUL0GfFLirT8SUtqDnXULY67V1Zq5VQsnoADWeV2DKgG4+h/dOMOmZaaZ0JFDLHrqHd4psSyxBVOzMv/uP8xYV/IiFYAqUUP0S6AhiiB0JPUnghxTqCPKmtGvuA3tCIIFioAIW2AVdokOy6AqUK8ZuJDfy13d1kd5oKcIZoU/fjSrkBXQoyUHUgOZ8eipVrS26UDlNVSZFqyS58DunwsP3Rm1MAEgp7oYyzBmM+Isqm1SOCnnmu4XkK+bKIOwpETDJWD6f/U9/oJDHy7H7egRqeXZf7kfumCrcCpqt1JhKYJTlDMRMh1gr0J6h5aX3QxSiYpaUqoQeO4lxKl2pTPBnUuURgAcohIJoKU1bqMp9a0bh3cubeZZTWpfZErM/LF6WuWwGHh0AuLqhYHhpyb2uSP53gmH8nim2BNGuBphex3pQhSRRYA2UKBz/sGcpCWnowq76WKlVrA5EXWaAS/aKs0iFnHcLqMU5DtiotoWaKSZwb0ZdNkkPC8BMM4IM+mrUUlGzWWWPalZqZ9cvRkK2OROqChWFXAExghkIfmkYeym3luIha5ygkc9V0lfJVs6bErwaIm3qoMfVEDgRIPFevJ9YNxIDcUIo8LRYErGz6SeSra2gU3a7xGGU8AhgKuGbCiJ/0BIg1W6f8VQIUzUJEBfwMfa5CsHlW6fK0jpXxXbyn3WPH/dMozpmab4zojpJrtSLRHW8KgOz9j7UaapufA7vnphDvYLYSyVR1RJUIK9ple6fDaic9Ul7iUK3Yk5he937yGeZ6ePqoBNf4iPiLu48AC4+gndlTBABN2eJPyvQQ0qbtoXsp+mUpq6z1mJ8oFo6GOg+7R/sCyhl3QmKSTz5roOjQ7F93JlgNhnvyd9V9bxAD60zInUa9VUtKwKeDCBh+1UprYq7K9VQ4wFyFuV3JMgjMR6U+C1owj3gvaNxIAFEKnpVSdZ+MFpAI5icQMdH2AY7hgkQz+eThGIb6ZVUkUKMqojZWdfAo9cMnuMHeW/9erXTBMRDAIkf3F8VSWqOZ5Ibzg73Fj/Eu+KrAEoF3EqMbUnAdOIW7rzG7RCbFchsURaLmPG8/HA84ZhIf7fYG2mZ4c7zrI77reERIJZ3ig/k75JQ6ezVrGcSOCXSjN9QG4vp5vFLiadja/lz8t+DVVWmyQX2Pn7U5/Jd9D6KQdRfUkKoftKZNi/OLoCN1x2/P205Y005U34OC2jZ51oAkD9/pPzEoBE6J6srAz2PGQIGww1COo5mj5TYy75N++5hVPGcZiKOSy/Bvj12cjr/1D32TIX42xXCBiI4aZPTvfbNV39SD2F/Yb5trg/aKrQq9Xyct7Pzi7a8utb6g/U2ubLB5/fUQ9hVAKFVGAkkQVteXnWwrEGNQy2USaSWQRXddOJZL1AjKHdHgABHk4TQQW8FXjULx7RGZ8KmDxjlcUOlxVrSq+dBlREOMQJsBGg6n4OEcFZdjtMRZS4ZgcwdKYqfSv1/NTRejbgZ8I1s/+KiKg5CzopeYOoByL2RcAU4daB5h9kqnARkUAItwZJcdB+aqTqdG/VL1ETzW0DoLMojrjuCBCcnOjRc9vT6xHGmn0KVCqk01RiC4ocbXfBFCxIqI14JL8/TUcTK4XDISWI4xAQZ2vP6vCRLccQKNitZg/8PZTMV1CS3QT34nAji8O9KiJnfV+JBcY58tqoJ6rd0FY99F40OLnwNi+fv4dRcCSwVsxpIzfPO9k6l0pQ+Eb4rAXloLZplKNrWVVHqlqaD7zX/0usboRoZzepR0FkolDhGWwn1BcCLkzyj8gRCpihqjuBkLKNCZc5Vu0v1jSXAT3CfuVAkwwp0awadkpxSuZP4SqFOsyifzor62tLUbQBGVUWeT5UPgjbL9f/1GQsirEqK+g2MfqVxPDQz7AoGd3Nrs3O6cRBynlXVCxLO72lWYQ0SD0UkhhhkmvOSAb8Zam0k2Im1Ro7MKLKm4Z4glLNI5QUblV8PdTgJsYz/jJJXaFwsUFB09ZhcXZk+B9VEqK6DCuwATicUSCUWjr66visJkRhGdyIBDe3oSHcQZ4wSocZzzLmSiK0VCyJz32rWlaThSx6cz9IMr9o3y6o70NJzV2IcJ+7q5YwARa1fp8Kmyp97JE3xnVKsc/9l/2ecvBLoqkJ6z/yOUa9WwFxBqxQSq+eXXpawSzgX/Bk5f/6s6IIkFAYRNV5jEXEbJ2L8wB7u7+3pzE5BJVeuk+zyd9Lb4eCG/mgYKK5sYHcJSGdFuuQDJoBFOOzVLujVGA0EK46PZBdFTUW1scbo1NaWnfRnOMF2oiD6D71+ZT84R1QreF9RSEWNsz+bTZ5yxnRvi65um5J5aA4Qk+yp96bEqdIv57tvQTL1GJLQFRWPc4f9lHhCMWYk2iSgzL2GBJQEgfiZ3eu7+r5QUd2v474bJexVze8qbVUxDViW5CZ3T/tDH2JVJUL35ByyPkHKAxLxftiaWaqyq5fzXVWIRAC7kPMv0LQGlDspsO0QtbAqpRFVYW/dYzZVRdfaix7ps6eEK3Mti+rH2cWee+apqyWcP1HnVgemCFfyZLDF4lt6xgI6PG7LyRX7wjt9/PCxm80XKjrnMr15fA62VHZ5fkH2LhXaPIefnarKlKGS5FIvVHoSBqJ8DrEp0TLgv7GhATlJIAAHUwFPewbPTUAelgExIQG5znoxSEgISfoEv1dVDz9y7fo1ncnTqgbrnsyICgrIKbvmWdFuzUiRQnd51QJoYT2Fgqf70TfgQoKUGcDYfNFql5ZUAdUYI9kMV/EMqLo1SXO7J2MlGfiH7e0tAQUHB/umpBd9ljXGNnRV2WKRZeyOVPiLcUO05mp4r0uinKTQ6gCln7Yvz+NjT/nuxAQ7OzsVH7p6xh451vFcwthajZ04PrKgX81JVlyA/aMyXImfbEr651vrVFE5G0pozs66Sj+fY+YaQkEWVOO5OeuAySoExMb2oZyve+TC1ZVGvFDV49+p8HHO1d84mbT3798XG8b3A09iyr5BI9E/z4eyy6kc4vfJGTo/qTmjjrnU7301aVtb2zq7UC+l1AtAUCyd2UpmYgC17pSyvc4ojJWxQScBh2Xr8IW9Rcfp6jXU+Km0CDj553uSe6iXsvyOAMeFBYH+/Ijdi5hikvKuna2A2h+ZEF620dHH9s1f/thODw/a/NW4XdvaUF+PZqRA4+LF5hbblX7S02B6JMPrldxZGabGTlD+NJpJhU50FS0KAgnerMi6sqBnJ6eigdH4zGb9dYVQyqEz6lqpxKXcHJonvx6knmTRgYznn9go+6Kq1F5zlBJQ8/yiIc0gGwkeTR21Ee/km7teHWf2GVyfqpeCqoVFGQzNNipRCRmlmjeW6hffGURUSQhIZA2wZn3UF1T87tCY+GypIxbtIk7HaHJReCMMUoPp+RyMJ2iIkqpaVw5dqpDQHzCKCTQyXFg9TULvTcsKjSCVmQ4pgdZQ/Zkd/WMmYA6Szj5EoQxHxqUEURZVmKGipQKJ89Z5YF5k0bmSRM9WulJVTZP/FGmx1HYq01FbI7gSUtupck4DntlqYZywUBtVrJwIcaY0DL0odzqLvWnfkRFsr6vAk6JCVjwchoxHM9S8Qy6x6AJlnEliFBwXD140kEKycCC8YxICgksChxiPJGT8mSDWoZA5KcOROJjkM2Ski+6Y9c27c2YxuuGwd8JCEpFx93uQ/vS3RPY5ya+SxOq9CaVLlLXq67QwiHs9CboIJkBYndQTRNGDed4FcixgAkkJiSz1PdamRJFUAVlYUN8LlAkb8qI4lWqY7ty5VYZTDQgaqd5nBJdKKARDzBpLrr2zBV5bJVXLK12iFVGlVIOFUFOFB32tc4/Dy50jUeDeRYQngSzvPdsrJnpyOX/2F8cosGZurm0WLZ7nUe8RDfW6s+5tDpU7gWjAqFDveJZpVc8VRf7H3QkrIqhter34fKOYK11iH5qUkOyMehDoURSwCmaU+2V0UCrlBY51l6MTYDKzQ3sw09/lSpqZFAqo2NeyEbMBtIAujdhxVQgjxt/B56jHsOi3ScR/CJRFJdlQZs6J7bLPU5gMCVCxmby/qiYzNCj2RUOkFewvCgCNL5BtBSggcFUlx/0nrK0SsOFIQafnFc6Lmm36WlUDahA2tkmslKJ1iQJcNoCgUjSj6idWrzIAZSnp4XuxL+qPKwAhAb/+OTOaQP1DFxcK4CMmkf4h3s02jeHvpl7GP0idsJSK9ZFdv81En5f1ctXQsyc5d9wpAXD0VQ1Wu1EnQelVraInfI2ZcyShJx0Vz8nOvJIn1p+fSo6q4hI7nYoUQZYAZykv174gFFTzQbO38ZEkLbF3Gvit/ntXf0RjrZnApvyaQdCJ40lx1oCFxgQNDdblpyiwM60a3b6Kouv1Sd+9bH0l/WH/WJXdAKVo3cVYUBVlzuBqNyuz5qTmTIWJo8qokqKqeKQCV/2KapeoCnnsYVQqs8dRRI9vURtK2WTFAgWkxH8oySztBAO1tDf4fKjqRusLPWCi0vnuC0wNvbxmGSbZ5PzxXutK4JzUk3ByZvnB+4kl0ylYT+c3R0OBhJD7KdBcTB+DmqwPyUIU7m13S1ykmEuJmwBHuNskhNzL45Ojam8y8E//FwmzE0JiIvpabfdcOfZIBanqprpcAnyu6LuqGsVsCWxJZ8JCcIkZBNjU3QrDRcyFpSUndhI74k66sk2ixlnTXRYwAQPFSUnAFpJJ7jDv1wH41d/O30vFWQBv9a6HvSJfU8rbAeRScU8C6iradHZ1mA3YSCVHrFX5rLyDx2O5gJXPzUgifVaxZyJExrp31V8l6gZJiCttuwEYnWh21OSuJcugYYAB4i3PZwTMIZYxzV+FpALNOReiXNMSI70JV4lDBXU84x7y9AvKT5ycej/LtqkyXLbUYzOcEGvtqu1BcdqPooyOR+304H377us/t6ODPfUR7mxttI21NSV+PQ53b6kdn5634yHZL4NCl7RQ9Bkq3crMMvWl4aSgD3iw6RW/V8gJYjMq31ezvtB5HOXpmZJBXuyvE8IcMDZU1aTMjgKtm4eK4wZc/qfeFpwi80HSyF60FQyGVBQLzU+ZNlTHBMke9+AKnqRn4f/WxeAwua/K/Veik8qoeF6NEU4a1+2EoNYpCKmSsPpP6IW5BA08UwURygMVHVB9gl4CzwjDhK8fFE4JoKSyPW/MTa+W7lXA1Pc8LtYofU82Ar6kJBkEklHm4yJh1MSPX1nR76l3QgMw3c8EymSes9eEX8+8llDVchgjThPREIwv70J5nLXs0OJC8JTowys/Pm4fPn6QceZMUCFin0QbUkO0qZaqlpLIlEiL5POh8oZGVwEYz2Mk0OciAEBH/5TipJvEL6pUr6Smej9C9wRVi/KZDFb1K/BnM8qAxeoQzOonmiaEptIoKC1UOU4nxo31Z88S3KQvVZLvpVQGEs5nOolxMzs/VN3DOGnG1ZRWKGCglMUyYDV9eLO0qvRizCLmoXRKLrmk29lDDU8uh9klFplhVVWt9MOEAmRJcd+Z3HtVGkuEIZXH2fvl8QJWlWNN4rjUu1mBRKhKMqagsQuLCvC5/xr8q33q605Z8hta3ryqqOn9ZH7Y/j4VxPMOEc0+BiUnWArSCrhjQz7s0OVQa/h7OGHOBNVnniO9CgSwGSuRHj0FBVtbuvvv3r2zCioKg4OBUM8k71SksI/c5dBZQxvHFngY7ribQ4UNI0iykqJnJrq6lWquqfoJykkAuj6gEnhSBZJAUcJLBpFAlPl19sBN/kPZMVB1ktHYBhD0UDiDhKpvuaoYOTepxPHZATfye7677g1NVZo1FYotlVQDdwmSUK1On6GUiKvSLxsRFojGJ7kfEXsxTUb837N3LmdKlSEa/CWmUWyNohiLakqwrv45S65ja/SdM7NuVeXpLyuB407we9g51og776q6peBxXPSzpA2BahN/zzPWEGPY73qkc071ToUyBcTgM7k/si81liTryX5lZEOSP1X3Rclbc9W6fBSf1w2qr8DJSTyJrntLA4RlDSzI4dnFEk4pYECib9X3FbsVlelUKDwX0v3l3AFJ6S/1VDX78P69/Dl7b+GfZQVQ+3v7oiPyHPx5/h7rBz0u4E6YHpw11tEDoAlcLbYmW1FKufw+d45fJ6Hl7Iqmqnm3DoQ1+gOGgwDziSpWnSJyKVXzjuqHlvy7ew9T9ZcQV6mlW7jOc3OVUA/PVflQlazYF/yaeoaq2iPWz9iKs/x9UaCLwik6HAkFVb/y3+nTdfXKQib84AxyX7FZASmg0bmy5jmLPJPYMzVTetb+hg0ChRP7xTM7lthwb9b+nmwE8cy1a9e0t+wxd5nP5Tm0Z1ub3VxSifIUMMh7xHbK7px4Bl63/wv059s2JrHj9ze3tnSn8Af4kLAeeI8bN27UzNFW/W4kik4Il5mbXMwiKpipQgdkNTOJc+2KkytdZjQYmDMjJLY29ox1Vr2kVJ8F6BRTZHThuYYWLbK95vwzTzEtGjyHvquSZOyVf81q1LKXvSUOM+IdVpEnDq6ZwPlvxyQknQYvA1jwPZx7wB3uAWudn9rTwcBUUUaWHR1r3bhDHdAt/zNoOzvbXbUvyV/srJL/BSeUjPvIu0V0hXvN86lIUu1G3BnWHHsp6v2Eah02sy97S2wG3TMxmarpg4FsZgSl+H7uR8ZlCPisGDYgAYmsKbz+s0oq1bNqKjT2kefCBqRNxYKW7p/u2CydMNhUMIizPBpRnaZ6b7sjUOjqyoCu2ujQAqm2l/oufCw/uQ+5Vwg5qX3n/Ly9ef2mvXv39gfAVmj3fBZnjD9H4UPtLuWTfnRCODrZb29ePmvHh/ttdHrSVvq9tiznSz8EYjHL7QKxGHKveUvwq9eDDLjokThrEjFoo5Szh0MrMClZxIEWmqVeK+Rda94aGy3aj3oD4+ynlFEuYQQiIhxhpJTA0aIXCnZr3EPmOMkAV5Oyh4YjNmDlrQSiqRxV2TCyAAAgAElEQVTJgBuS6srHQeP5TiVcXf+He8NAhTKI2T1wlH7dP6nDo55Di7go2SixAK4/pXKcP4eYSxH0gwvAxQkVxDRWN5yyTg6kSPw8bkNIUtFJ4mg53KGXdRey1Fa5EHY8pvAmeU6zdwalzho2PsNr7MDOhtKUTEruQrsBD4RkeuYcRsP9LB4fIvAAVE5zwab9FKkspddAhrU1ORUupNAkJSEOMjLv0eiQZ8Go6lv9igT/7DM/cETuEaMC60A2z+/vDYo/FQIJghkaGWuVRCaIVJLFVAfj6HGWAjpqmGkCy4g2+Mx5P917hmgAvZ0OSmIohHrS/6Bh2UbREzjbwHjtvVaeq5mzwZpxZtzLCEgRJTsPNrWhznly8MoPjWlRxcXfp96IjBiZ+WfohKIjlyNUgqD5anaWXWUTUKLuDZ+pxK2oCzy7KRlOlCPdrzUocSD1AjPTqPoV06PJMyvpK0qnP3NeNEDReUSNthqc7i59w9ArC2lFxY/1hDJIJYHESqBDz70VrBHvlKG8qnhIYc5BQMSmWIsk3jI1dVeNMlr+3wGYe1icKBRTgh4WJS9QAj3eRCBWUYuSTBEg6EC5M6aUGg1A8by5E6yZEVAj7x6vYcqcqMUz8191nti/SvCsvsa5qN6b6g1VZWGm+qvEsn7Pd8x7FyGtnC0/k6nwCkKKzh7KqQKlQjGNetummAamY2V7U6JYuXdGO0vVcH5O1MvMALOkuymrCsKrUpgzqu+bqdSHEpXKXCiH3mvbBZ6BZ02VhXdJUM762m9dtAUYM6Kju8qu/Z8RC+O7CGzT4xkhAvkXofAEQYCb813fbdY6FHPm82IzLLzB/Q3rxd/Nc2t8TlUfQ8X2+bRv037MyKMLaJmM1SMban2Ui+Uva1ZXzkCX2M/MlU1fv8+674irsxHfYX6daY0dMFf0Ms6FqN5FYzYV3xUAARl1NriH0MG2NjfbzrUdJdFKxEsox8GaqVMbG5u6LlL6FGJOsO6KLTYr4z1i0wWW1hmPPU/lmc9LYCs2SM3fC5CXvnYD0j636ecKM8O042klxeJmNQy+7C5rk4QGOyY/Wz4/fn96N80M8fNbldXP6+pEmBGpqvBOCXjzrlE3lcBb9RbLdvgVOjAoIHGYGKnChq3Fu/IMuZ8B0n/w3WEpFH0YECLJj5larlxh63k+AHLACX6w79hh3p01JIlybGVmDvcGu86vccYyfkOzWbWv7j3mewIM8ezv371r3z99Ip+HbkEoqfhgKceXYJltkYXB+D1XqM0IsbyGASPeaf/gQGu/vbOjZJS/yyB6np/3435z/gzkWPmbd4biihgJ9pjYkX3FJ2nW4PBccRDr8u79O1NWT09l93Z3d9ujR5/pO/0dABau7MseLCwWU4T2gZNqYVnuZi4jmpJ+Q+7KtOWnVEyrImxAx73QakWAbl09kQZU97UGUMEfPnoocBOQRvySaqHa3t5u/OTOkuA8e/ZMYAPPe/v2bf2e7Bd9gCfH8vewBd0zOmxv3r7tWsFgLWq2IGJYFWNGPVSqrcWU8kxyJhG4D/LVq1c/ECub7ffl3z1/sEBQxAZrdBt7wt6nGCWfVzEKZxfbMxXKclsIf549JXkVE7IBIkm6TOdLLXISenFyqL7Z8oHZP/7JeqsntlhoAiHo/0W8CNBoqa+kEECMfeD7bt++027euKEiDufl44cPOu/yYWhT/M0K4dVla+Nhuzg7avsf3rYzBgsPGU5PRu8eEJJCEIi5xX6bW+i1qznETUxtG2OUoCrAl66+oEXUSEFvSqlJCCZ0OxqWaxE9cLmaT0uNVEIwV+bohrMeY2OxgZpBpTJsNV9q3k8Fa72ekAsHMhUYSaHKBpmkQwihGoCdoCYgERoqJz5VNuPvSZFKcuXuLcml9kFzBq8geWFRhiUOJFztBPTq3yvxFzYb9Ap1xijYueRrGVwOiVF9yznr8HZDmZ1MzQb2ooyI/lmVF+aHVZJs4R3TXvzDQSVIhwZsSonLqDt/LgmCDGxVSnkmBb9FE051gQCExB6ji/qSUMTmBusMvlZDdhlU3kXIUgUUOj/0gJWMMHudWUl2tkaNgnRGbl2CMJxLKUqZIx/6SBJ0J0PuseDigPqCMGptK4DLnBgHnhjjkpEewWf35RPyHWW8aiRnHxU0KtB1BSZnhO8NNSsIUqg3MaT8vYiHsE6i8+h+uKE9lGjeX5RtJVrplzWanLVgffTuhWDBtyfxo4+U33M/hl09+zw7wzEIpgffTis1Pn95HisFq6pcCRxnNQaetdmjilr3gM/h9zoUrMRYOGedyiiiUiXPH2OXKidmcxa55LlB/ZPYkPQBWgTpNghD7xGIm/vGgqhiQ2aBlvSprq2ZiYDzUTW8VHS5fxsbWzrHvJNp3JZQT8LCegbdzdByj31BZW6KvvM8GefBs85Sjw2kWIlNwARoJMI4K8uuvkO/mqmSKZGuxI7nVT9TzSKNnZiO1PFnctZ4Vv6ZBDWy2prtWIPY2T8luYhl0INU1SEzLlxVVLU0tMxyxqGABjRIUiIwikSqEjAnUVAYF7qgT2FWJSi8b3po8p6Jrp2UuMUggg78txNfg4RWIvX55r1DX5sVJSr0Uj7Ltse0Swd2Edkxk4DvdlXc6nl8ZtDpgFBOykwfx84mmVPlqZIy9pN7HlEZ98D4vQ2sWRiG3ydg8/w//z7vBDgAaMidc3LsPngSQ7MwsMdF9S6hBieaBEErao8QVXShlMJFYbwQYpyZXaoUEbgeHWlNHPhEuM2JB2BKZhpqvEKHopudIFEDgWDzbYmZlIzsqTmpvEvOoX0P8/bmBBJBf428exg3OROmt1l8gfPFPwl6qe4QCIftwV2gqilBkQOo4ZFjd+EmfiG9N+m5w36nXYG7KzGHEvfiXaHeS7hnRuFcfYXVh8oaQuVzH2e/LS7RRkDsAOWXapUFrwDG+0ueRco+uCppEElnqURM/P4AMgbkXN2jP9y0PPWaVmzC53LXOWusEf/kfplpY/o450UVr2VXdwJKv//wXgE9wbbaBQpg8D0vNXJUlYt1RJDPWaLv1eJQsFGoaPcqGHfVjgSF5DHiIOyV7GSqjVWNJAFlL7gXmV/JO5Dsy7dMJu3u3XttfZ0eukvFRwS8fCdrTQWK9yUAZi0lECjmx4KYH+5xW9BnqX94fCUGA/288qXNSdjTp4/bH//4h7a+BhtjQ58roZt+v9SmqYI56TSQsNb1oPNducemj1vZ/uWrl/JbVHepbGKbOLfcSZ1LemXnF1QpZU84d/w6KpY6R0W7J3ElNqbCzbvt3vDcxHfv3+vXOOc857VrO+3LL3+q83F85D680YikmjNmGnK0NS4vNQfAYM0IGvO5Rp/w3usbMBdgSFBF+6jnZS1Q0iTBiMDOqxcvxVDgnUhS8clvXr/WXrDfMEgePnzY3rx5o+fkDqf9hXdm7Ins8+mpkkaSNPzYrVu39D3Y0dGFRySsrlLpW2tbW5t1Dj5Yr+QKe0csb/AygH58lAfN2++lgMD55cwrIazRJ/Z305FnEaMMUKeZpdgx9aBPqlXEMUvaoPizYadFGT1CcdgjqtRU9BS3z+NvEBSzUFFGYkhLYwUAfUP3nRgVcFUJ5caG1g/mYNofEtMS89y6ybpttidPnrRXL19pH4i77t65227e2BXwwPk5PDhoB6ilHh46t/gxCeHVxWk7Pz1sex/etvFo2BidvtxbaIty7CgPoeY31xYJSvurHqYpkQOrkMLblrAEVRnU99TvRSMr4yqsnCWqVMmhCx0BhcFhUT2rkNVCKS6fJ7hyNYYKyLT30CXwoGxFL6rqgxpUS0pfQVxl+HyGgtQSp7EinFFLU9Xd0IkxlfOuPhNzhj0iwEacwNp0JZ6BDQYhwvgoAVEgYIqPpYBTq/OwYAwTDsl9Dsddk28ED1RFKrRAc7CkaEdzuekYXnInTg4mXdLW2hMAawj3sQVk5BTsLJRUVZUgCoZCJWpIswKt9JqUqEwrGmbD+Kr/5Vjf44qbg29JJlcDtatp0xlEDvDcyxWxANG+Cq2dJs0loiFBm+kwV56ZxJm/L1QIx3J5KWNCMo/jFpI6uVJCIgMu4RvvqejFlRiGtpheKn4/Mt/w47lAOAEhr6iA9ZkR51lQBCCz68R6s0da2+pvwLBbjMHjM3CQvDNrzj7HubP//Ey/W3ozhdYXLQ2DoKAxwV8h+6okllQ8FyVBQlRKORt2fM3UXFXdTZFWFa3oszjGBGhJzl0RtpASP9RzV1Q/3jdBAkkrdxOnF6BB1FKpflohT71xpXoZERNRQUp622tvlFuDb2tWZxBq2RUS9JrHJLGUouYJbDj3GXKFYdljbIr2YqPpoMXy26bzaVyNcV2LaF1Rda7RLTU0fTRiSDVJ5JxQWta1h7Kt7BbPy6gSU6ydINYqluBPkhJ+y8EtPYauECSJwQY4GT7VOnqotsexkMTPBnO8Q86aFXZdFZewQISoBGP7rudscTdT4eQM8Hs8M4EHzhpmAjaLs4Hzx5kDJHzco2HffSairQ8s5sAPHIrGaBSoYJTUNEneL6BNEkQnlt5bvpfV5/N5P75TYAlVAAKDUl1LYKm9HjvQUoA9tEACZ597rx6s0ahDpwkoCFC4c8h5826859kZCotXkhDf2mIYuJMjzjV7KUqOZlqO243dGwp+We/H3z1uz589tzq1BAgs4sQ/Qbel1jfXhIp/+umn1e86ar/+9a+Lqthr9+7eldOGjpygMNWCWzdvimbLzrHv04qAxQ14n1u3b0tNke9ycMNaQp88bydnR219A2n0QVvbWNPevHjxQuAkgPTNm3faMn5awSFn8KoN1GdjGhHBVfxnQAkJOW1sdO/HWspvVMuAGCSlsPnh/YfaeyeN2Xsoa4vY6aLzXr9+XeeHs0JwT2BCoMn5f/XqpdFxaIMo5q1a/IGf3GmqD3t7H00h6xlspXqETX758mU7ODjUGXn08GH76U9/qmf48OGjAn0CLj773r272kPoVawRtkPJxWCgWX+iHhZoxJqIVdGudO55V4uyfFAQnmoDAhPHx6j+nStBXVtbaXPzk3Z6dtSOj6ieUCVm5jGJNeAjFWf8BDoCtIP0FLjhv7EBT58+bZPxXHtw/2G7uBir0nR4sC9aHd/L2b1z945iCuyXksAKRiWQc0qPvVsoOGf4ZpKL7Z3tdufOHa0NPm9/72P71a9+1Z4/f94+++KLrjJDrEAlIQIlUWzG/xEPIErzhz/8UUG1Yhe1Jph1gK1gXanyENiL9XF6pntJkLu7e12MEdYx/bNKLguYUVxQs98MhCxqTXkfxFak3nt+1ra3Ns2yuPDsWqioijsWbHdUPRysKxkjkej3V1SMePf2PdPR2lK/1x599lBJ0OUlIzD22of3b9vZ2XEbTy6VFG3wc32jvXz5uj1/9qId7MMomeg9AKclqqIY0tUk1mF9bUPvzhl//MQ2g8SQBOj2rdvaN84tMfB3jx+3r7/+pt2+favduHlTlW7sHslwNzNvMjE9/9pOe/3qtSpj21vbEszh77DHrN/jx98pAUCQhHu+0h+0G7u32vLyYnv27HF7+/alqnQPHnzWvvj8J+3mzdttcbHf9vYO2+PH37fHj79tm1vr7cbN6+3howc6w/NzV+39h7ft+OiwrawAepIUbiopIin59tvv2of3HxVfXru2227futUx8t69e699VPtNJ3Q3ETinVogZdV9iNvaYPTObwkwCfDJ2iprC6NzMIbN1sEHssUEEKy+b5cczfPrpff07d4lkVHT70tuwJoIBJc4StgU/4tjZoIniafraC5wVyw14p5gefnYrrmueYLGXAKY5H+wXvx+WAnYHG8EdVLyD77+ayP6dnLp4lJYF7Pz29o78L77/bVFAqZCzRmJ6aWKCGZSzjB0JjZ0P9c4ACKI4E8tX5VxjQhbpfxy0rc0NJYMq6vzYhPDseL+9f/OqXTLYeb61tRX6tdgAetYu2a7W6Neb77UxBT/R9RbUX0hiJYWrq0lbgtu/0GtzuuwldS0lUlMSIroiegsPWFyLoLMJslJNEXWvFH1YSAyLDlEN2BWlaoZuZFEZ93QRKxGIh36VZMsUTlfgusOqCp5nl6lKAYLDvKMri6QIlS1lT7J4oatFq/Nwb8v+uupopSYOh6gGRb+R8y0VT54r6ktcOkrUHCChqkUt1Qw6nr/k6jEuGVQrVaua/eTAydU+URoWFmSscOpRlpIyUgU2fI+cS3GYWS8NTp3prQwSj8FUIAbCWfQOgqhUVllL9wv610KR4+KQJPFMBGCbm1s1psFGgwts+pL7kPg1ZP+lfldIZ9B7CblUAMo7J0Dc2tyScqCkfosumF4MVzrnhFqrx6lEWBIY6PlLETcVSlCy0IK2tre1fgripFhYw2Jbc5BYeyXlzwy/LYpwkCsli/QalviHEv1O7bGoSvPz6iW7eeuWgrXsKWt9XnuqJuNzz03knflhpMmojway0m+xSlXBdN0ENza8JYJTxoWzADKKQSIwxnBLWlqAgFXSuAfQDqxYysB3Vz+cBDshCVVCSXev11gz7o6TNgtWxOgK8a7RJqJFhNpSo2MiqyxGAtUyhl/PJJm+u65gc8cF3EgZbrlTv7WiKDLlVIaX23Ifo1zVqeF5gRl8Bj0Q7KkrzZwh1uH09Lz1l1jHdTli1NVevnyudaViLrr6xNLtripaiCpqw642+PdTlcVhZAwH9x3KDzQY3sPBrxMu7i/BgZJ+2dBSpyPhomep72Z/7gsBAr/Gf1vh0mcDMIrP4xwT5LF3ogIqQTcDgGRQSRA9jqsr7dqOKXgkSx/39nT3lMBBS9TfNlyHPUh1NPRX07Cwe5ZWF/VNQiXumQlQwXdwlqy0anEmVUmgXM2MJnAPDXCk/lgbX0osu6vchU0R2rjnkTrh5UyzIbJt8/PtzZvX7fSMIJYEdFUBH//e65nCqGHhx1bU5LuuXbuu88KXv3j+Qo6Wu+ZZX2OdR5LC77//XvsEMCWKzp07Cr6xQU+ffq9+F2y0Kldr7svmea1ueayAmYSAQFmjfirACcAQUIu9STuARdgIXK7Ua398eqjEYn0ddcVtDTH+/tkzgbLzc0ttd/d2W11BkAq6PZXoy7axbsrqENn2kqNXgEFlcGlJ9uD6zrX2/TPe710ndMCZIYmykqd7ZyV8UkIoQtGx4ySP9NVzlkV5n293bt/2WVqYbydH0NpOlIxx1169flV3jzO4beGGUtYk+QHZFgAJQs8cPYnX2DdTLQFI4MfOzvVGgq07fD4SYs7f47NIPjmXIOjYJGwUFEH6dvk+9obPjm9xb5RHZRiY6bWxKtjNPboSdVpqJ8fY10t978oqYyhO2vEJ9wqfBs34qo3OAZNQeYTyB3jCbORRG6wttxu7uwJLeKa//OWrdnhw0tbXSBIZx8E4KXpNz9v+/p7urYCJAawGg6L2cUMlY0cnBpFc8Ry3tXX3IPP3WDOSYtaC5PqPf/qjEu2Hjx61Bw8etE/v31cSu7d/oH2V4uL5SHaE+8rtPzo4bF999VXHODGo4sSQcQvEPtjKsEKIgwA41DdbEv32r+57xAZgfwBwVbEowH6gHknEgjxXjmoV9xtQ4/rutdbv97Qe3FmSYAbMb23t6H7CKsMniAK6RmVrp52PLtvTJ8/aySlU38t275M77dr1nbbUh17tdrvTU0ACxGCocFMBXWwH+yTIiARZ1VlgXqnYYx+UDI88c5Tfu3P7juIE7AWVLwCcAMJUiQAeqMg+f/lCSSHBP34SSiF2Dj8JHZQEjvUh8eHOcAeJ3bAvVE0/+fQTV9jOTtuTp4/b69ev2tnpsLXJQluY67f79x60nWtr7fjoY3v//pUSyrXBZtvZ3m27N+60leW1dnFx1V6/ft9evHouEIOzeOfuzbazs9k2NlbbwcGHdnxEXAmwC5URsZMlYaiv37xtB3v0/l0ocSbpxa7jh9L3TOzqYfUGnCyo4kooCRQVK+wIQAW2E1uQROfighYX2D3M6jsUSMrasc7cS+4AgKEHyQOyDXWXiStZM76bmDItRwGqxKip8XD4YfZKsREzC6ESV/sad4WkX4WEGgUE6yEgPDGOYsDy/RfycfY3GnWkyqsBcfZdtqr8Efb71evXYh3x3NwHx2sAYfTJDuTDAfT4wbnSuJGM55sZPYNtigBf+g85S6wpLTAvnj/XOnCWuMO716+3u3fulFDO5Y9NCM/ayeHH9vLZU9FFccmbMpqeoQcTESGZ0/PLdooqH0kNTdei7BF89dXHBhJPZYALZC691UUzuF7iLKJXeU6WKmilNM6cJQ1qVX+EQxEZH0mNu7eHQ8Yl4bPZORSj0iPFJqsiNJ4ooASd5FAcHh91Tf428q60iWp11eRg08PjzSE5GZUwgxFDi5gUUlAqXqFjsWmqFFY/3RTFd+mXZ2RBIpCRUnZQC6s8mk6nw4+zpcqi5Mw8bA6cBr0OBu35i+ft+bNn7dkzNv5Yjvfd27cySKITLC21+5/eb59+8mm7efNm+8UvfiFElfI1qNXdu3eFGuA8vv3mG6E/vN/NGzdlZM1hPzZlAR77+Vm7efOGglD24O2bN+3Pf/5zu3X7lhwPgc7r16/liEEE79y5LUfMs/zud/+uywvi8Q9//w/tyy8+F/IN1eDf//3fvT7rGzqwOBE+F5SExBBHAVJ74wbImBGgjp7U5mRQCeLCQWcPCSJYB5we3w+9iETrzt27crAEvF9/9XWDOkNSt1bUh2MJj5wokOM8YbBB/m/euqlLjMEDkVNvy8JC++STT2S0+Q7OI0i+leqi3IURPNPe0+BsEMNUjkhZcxd4RwzYo0eP2n/+T/9Zjo6AEYfIZ7OvSvKlHjaUwbp953YbXzjZ/v7pUwVZrClBBmf+9WsoG35WO5eB1o7PI1jFiHCOPv/8s/blT75UsgctB4STZyH54d1AptlfHDAodnpc+DV+8M6sF+eaIJ7v/qd/+if9HnsgFP/wQJ+RChlos9FdK1OqX6RojZw3qD4EcATTGHoMufvuTC23WAJUdfdokQTwrNBntrd22pOnTxvVC8zH6ipVoe1248YtGUYMMndtbX21DYfH7fjkoB0eGflXEoXTOjpTMnjv3v32X/7LfxWS+t//+//ePvnkbrtxc1f3kaqTKDGl4pWGdkAN0T6Y51V9SQRlVJHufXKvvXv7TrSVJ0+e1tw5Zo7a3hCc8o5IaltUgwqDqawk+9gG/kwqH1988UXb2t7SuXj79p32zwqmDuxN5T7T2vP52BXOFkEH4AbPx5/Doe/e2FVg6ft+Iif7+eef6z6wj5JJv7xUIEMQwJ3yPn7senxEGaJPZGtLPT2AJKqCV08GQRP2hT8D4glaKsCgFGRFn7640PPFvmvW2jLJ9JbsDmc4CbHHf8ypIoDP4O+QpL1+86Zd393VsxJk8Zmmi1kETHMwRet1Twifp0R6can1oRCR3CepvbzwHLXLS9k3+btlUHbTtqRUKZR5WQEbFRL+PHv03XfftTev38o+P3r4mWxAaOMSeQHgEaBjoSPODoEfPXLsBfbm7bt3Cogkea5eRmiUBELQBU/a6PJMwe2du7cEnPDnDRwM2vralgJAD0UnaR629TUk9a9kIyfVe2xxCqv6smbYeSpi6guqtaFXRcrMVwSTr3QnsQ1iAamPnvldVwqCSJ2Ozs7ai9evZTfwP1J1lGiLxz7hLz2X7r0+Fxt/69ZNPQNBsJMAP5fouFTRqfaXHL5ZRAFk5rSG+DDOGGvlOZmmVWJrOKtv37xVAn7/wX09e/ZfTAjFNz4fnFf29/HjxwJ4AWxIau/evdM+/fQT2f79fZIZ7Pmk7e5SzZq0vYN37fTsoJ2dAmoimkJSSUK6027f+qTt75PE0GNGb/yKKlXYWWKc77573J4+ed5evHijZJ6zIh89GEjMiISPsxMKH3aWdeNZsa+AVg48TXPDB1/fve6es8NDAVhuk4GBcKi7yT2+/+BB++lPf6Zzxb2nuso5f/b9M8VXJD7u7erpXuJvNKqpehZ5d+xxR39tc3pm9kqjLErQRsnR2kC9dbwzZ4Dvefv2jdaafb1+7br8F/cH8SD27fgYQRtmrI10LpeXe3U+HOw+evRQPhqbg6/luTOfcffGzTY6v2xfff1t+/hxT7RWgKDVwUq7fm2n3by12+7euWmq5PC0vXr9or1/R0X6QBU3wPStzW3tN2uP8BgAmyvKJOUkZlS/Dm1jV1dlzwyeAMgZYOUecfahUuIv8NWmD1uICqCFKpwTwj2tO/uErZOi5dWk/fxnP1Pizr5LRVTMhiOtz8HBUTvcP2kHe8ftzp1P2927u+3Gre02Gh23589ftG+/fdqeP38tm8BZ3L1xuy0soiZ9IfsNKEqiff061eRbAkhJ1PEnZyU0BMth9/oNxdUkoIrNJIKyrLiNPdOot2IWsdadOu0S84rXFSNgM599/73sBXeeuI0kRlTZOe4xYO5xOx/RT+qxEsQAnF2eBwaH6OI1mgU7S0yG3yIO3Nm5JtrwtJLuURdUiqVgfzbUueccEmM5llsU04B3+vT+pwIAiUF0F968EW2fOPPGzRs6Y1RmNU6C2ZYa8eSeT7HKUIauthyNuKoxGcQA3DFi0nfvP7SPH4ZtZ2dZz+uWnbEo9mKhLAOcAGyWIFi1KikbquISgPLbN+9USSWh5Gz95Msv29///d+3x999137xi18K7OQHvpx+wk/u3es0P35UhbBdDhsVwrevXrThyVG7uhxpMP0StLwVaBz91usvt5OzUTsZjjR2gqosP1fo0VpZsXwrqoeiGdLTIzZpoy6oBK/mSVFNErXwf5UQqtevBGuK186LRfGLgMzqRnYIGmIeeeGqHJgi2FfwwfxDmjIj2RpFJqluiZJXJdlu/IJnGgXZ0AgGDZU0aqVA9NJDe0E4summftZAzqKyBc0m6OPvSEylqBJ8Pw7XDdh9jjAAACAASURBVLo1b6T6GkDMU/1QX1+hf06c59offv/79vs//KF9/dVX+kwCPoJZLrLK5XMkUgNdDg4zB5Hnk4gCFNL+ctvZ2pazgxMeVVElw9AmK4gzl3xNQQq/BmJE0JCeJBITJajPnytQAB27e+e2kiWCWAK0X/7yFwqQeIef//xn7YsvPpdzffnyVft/fvUr97gtLckBsiZR3+OihMNvzrgV/TIDSj1mNT+GoEm0ip0d/T4BwzfffiPaF/vGO3ChLfjgfhkCrjdv34jSTDVGwEKvp4SRQI1k7dr166JuRNAjZXv1CUg6vaczocHjqyQZQ61Tkhh+D6dJspKqZKSiceh37tzVM5HcE/AhQ50f7CHJFgZP6na1JySE9+7dK4d0qmoFKls8L4b52s41UzFKtAijJ5nqUr11szzI2KKCNZJ3Jf97H/wcc01BKIEkPxM4aVaQRkBYjCn9YlF75L25jxigVN2N0F0oEVHwX8OHMajqo4iYRIkGuVJzpWRQPYGhj5cYTeaScubZQ1Eij93XmHfn33GmBIg8D2g+a8LZJqBxfy4Va6qQVN4WZLdcZaOhnN6dq7axvtV+/nd/p4oS9CL2cGlpsT39nurDkd4fR873EuDwbgRN7ilwn1oqfhh6bIXUGKuql/5nVVbm5xXE4STZd6o9ODkCBNYBg08FijP3lH6BV6+K0myQrKtESrSEfkE35oPIqrKJOrD6oUyzYY001mSpp/fiPKmXheDyyD22BIIRTuKu4MxZb84WNoV7he0j2AEYePL4iQKzne0dBT0ESdx3zgJ2CbSa9YgCJGdWvYESF7FKKj+CFqe6D30XpydlzEqyOc8Zm8D94XkjDMRncG/XNzaVKPN5JM58Bu9jmrLFjDxuyH1RtEYsXM21BbUrOCGnQn5jl74XKlJvJBnemmfpcYbEPrmYtNH5uO3uQgHdlE9j39gjU7bHojUtYFs+mi6LbeQ88DwKJqpXLH2sBBBC2ukVK7EwDzUet6OjEyWgq4O+EkJan7d3tuRL+HyJHvWoYiBQU3MgAXMl7+9WCLVD1J0L8JlqNUwKfk2gqnqkLcjB+WGvAAh4B86Mgv+elX35sbm91UbjcTvg/O6jOkkyUurKqsKvCNAStQoxDYGZZtAQWOJneC5oVZy39Fl6fq8p6aGcq5cHZgmz+8oXcM88ismCbpy79Etjf0hebtzYFfK+vOJB9ufVImDarC29K3NWc7VwCABzT1Q/7NtcI0lAfZlZcjttZZV456L1l/FPg7a/d6SfBwfcv41288Yd7cd4gvLp23Y6pLd7LFAWG4gPItH/8OGg9ZehLgKgWb0yFYlUCvinhl8vmaHBOvK8rKFmsRbllrMrmvKZRe9ILLBZSt5KeMlVYcAWJzQBDd+/pz/PMwl5P/af/aB6wWdFD4C7iS0XRb/mpbG//Dg5QQne9Hbf6VQeLexjVVW322Cr8I8aWD9Yk6+YTEhIYXK4L46eMiJJbPHFCF8zbg8e3m93bt8yWFHfQyzD38eH4EtImKQM+wPRIeZEen6e+waZiYmqppkWo6GFv5aX3A6idR6eKcYCTFC/5vy81hbbx5lgTTQya7mvOER0Ws3WPlGCjK/lrAHGJGl2a43ZH1oL/g5+tjQwog2A/zLbrc6oBKKw5VCcAZVI0k7axuZO27621m7evtb6K6jYj9vzF6/by1fv2vw8d3m5La+gIGu7QEKIfeHO814b656Py37xnAKApYS9I+CWNaKKLFstSZA5C+QgjCUBNauo4keIhaVmipgg/ZLQgs9RSd6zmjNgHgyKTe+FmCUjqJEwFkiO7F/MPHQSiu/gJ2vlnGBRMSLrTIwdIT33LNvW+2z6LhnIIJ4mHoK55BiehJBYFTEW7iRxAu/K91Jt1iiOfl93AGAcwIbnwCaH8ouvZW24mxQZJF5V3ynmR4kNkrvw/vhJqpUC3oZQXIuxWL3F7L1mqddszOQNvBvxAWA768vdffDgfrt3957OGDE4MYLsQSknc16xM2ZPnf24CmEbn7fzk4P2/s1LicpcwuGlbDzfhO6sotbYX2lno3EbXowpF3r+4Bg6YTU9G26z4RHFzxQe0USr7V8l8v+vhLDmmmjexoyggfjlpfoml13N+RkCLGnsrqzqsQXpJ4Gbi8GTiAI01hJICLUTJCt9FBYioHLoAfOga2wohkE0uMi/U4rd3dWh5eB5WKYb2ldWBjI0Wo6qSDpIs7Qzz+4GWpd+Y2BxcOInl1KUaHuawxS6pI3Ab3/zG/Wq/Pa3v1XQwYVO8K0KVBngjE+QYAoUQ6ot0EKG50rsQG7Uu6TmdKuNcnYlLFGXDtSE6tXTp09kJEgWCAg5+FTecPL01ID28iwgeaC9vBOX7De/+bUuHAb+s88etQf3PxUqROXrd7/7nRJsghXR1mruYhqyFexXv0SkwaE0ZWgrnwHi5CB1TVzyO7duqULw3bfftr989ZXQbkABnA0INkkXFUn28vd/+L1oMOzHg4cPFZBAuxIVl3L7KvvoZm8qEby3jbZphuGnE3CCItP7gYMATdQcuvFYSR9rgsODhhDDybn58ssvZVD//Je/KGmPbDdJbXjuoL84IpwVDpnzcOsW/QDm0u993DONphrroR7QVAxSLnramcV9RAfW2BALUmAcfe5Mg2Q96NlYWJwvh21ev8CKJQf+5tVP5OQ4KNyv9G0lSSOBFQVzBenxNRk6zgfPxwHDMHF27t67p/vIWgvFk/MBeHHAQE9XOP95bvXBMei7mAAEglQDv/nmG60XKDN7y537+NHVSxy8lUE9ioB3OgcVXSYYWG67NxzwkzwoEJ7MiS7U2oIqPiTMd+/eVo8JvSe/+OX/LWSWhAlUkn+ytiS9VOzZX84jdu7k+FRgiYUurgR63Lx5q4QW3BtIAgaaR68JToJkgaD7+6ffy/BzFn72s5+JMoUNo/L03Xfftm+/+1b7xr1Bsp3m8mvXtnXPAVW4qxZ2sKiSmugBl2LHqjoHTQaAxn0WQ/e61pgPEEwSVfYO+/bixXPZDmwkjgjADaAFp/b73/1Oa8E7kBBRdfxv/+1/U/AEGvvLX/xSdEqBbSSl9CNVDyH75L5PAz8R1ur6InHiStzdB6qZjgw7PzG9RqqDSOMLpNtWkLu8strevnvfLscT/bf7gNbU+8Wd/4gKnnqLLOKDVPs8fSIKungW+oD7bXd3R0kXVCrQ8/EEejZ9q7BMBm00nLTDg9O2sb6tc8Z5JuiJqAI2XfPGWhMrgQCJdWJ9RCvqW332iGrs2zeyAYBbBB3st9gJ0AYFJFyqgrG5ybpfU0I4NzdpqwMnlgCfaq9YhKKKIin+BFEpq+JyNll/vp9+TgXqGpTsyhH3VoCbetx9D0m4Cd7UT1NIPb9GBRn/gR3D1vH70OLEbDg8bKc1b3H/YM92D9onz8YAewl+mGrs3iF6Hm+KrorN4POw25rJNbmSfSO5w04IHKACU6wEBWYlNsddB4yTrz12Urmz7eqygkT1KsIKgRrWV+BnH1NCNNUCw/umT0m+/cMHVUuw8/iAtTX8B4ImY/mVwdqSksLtnXXR846Pz1S1IcGjd3B763rb3rrWFnrN/V3vXumdMork2s71ttRfbcNzKkZ8HtVwbKJbXzgjgL6cA54VG2GxMo84wZ6TlATAkcAG61ojK0jMMXJhGnB/qcxxL2EViBl0fVc2mHtEkC1Rs3lAL3q4ejqXrD+/H0VOElnN1iV5YtQF2hFLzF2b2K+q59VjprARMCR4DpI+9o3zRRzEXXn8+EmJaZgqz7twFqQQPcQ+AC4yKByQBebEZbtzB6rjloRIuK/szd7eh7b/cU8xE2fTCYCV0fdFdxy1weqaAA/ek2QnPiOiOvhUV8HCUJuKOJGYUummHxRq8dHxYVsZ+M5QteOM4e+lUwHYQ5vH/HzbWNtop5zJvX095/JSX7GPlNprPJHuEkCV4lGPLdAdYPTNkNE3FDYAqqzLgEgRPaqnZ5ft6JjxQMtteW2xbe9utvWtlbYyGLSP+4DfR23SFtw5D+hVRZfMNAWcJfllv6U03UjODAqpVal6J1MdhkXBD/eqWRGYZwxQzP2X8Aw0Z84ECV8J5XXVtGr5WCTxUyvDPF398sW8lxgIpcyN/WBd0l8c5pMplVZeNuvgXH48LSA8D2vIZ8knX1kcDBuBb8GW0KeHDyZWDfjBWVfbUCVjAXxZL7UR4OcoFMy5//0l4N/Rke4GMQh2HWBEgmGdcNy8bA5rzLpZvXe1vf/AOI2hknT1xdOSIiVs6zjAChLzokaEcC+JC3gOVS83N8T648+IrXFyot8nljXwUKM8RiO9I+v4/7tCeH563Nr4ovW5VPQHcrWhaNAz0F9ti/0VK47CWYfKhYqZZHQFryqoY2d5JymDYmAlOuNeq4iz/K8qhGxw+tDUbzWHKumlFjEXXMhByUlrg2umIc5O1biSG+a7VWkCMRKXvRD0krv/gahMKelpM1A+5ZCmMkeSu+hxCWwel5UND2eeAApagpAPBBMG6+LuC+GpAIbLT4CrjhiNO6hhu/SIFTVWCIuvmhFremLqYLAPEqRZWFD5HNrZv/3rvyqRwDioF7FK/FSTME5IoUutaH1dDp4gioRQqqCaiWRamkr9ESgpBTS+hwsBNY2m9K+++nN7RnBblQeMPIELtDMQHg4wSYsTSYaoIt/sdZGc9OVl29yE278pygZOBAqG5MjTY0c1tjWtq6uvnqdGooIYARcVWgllfUAIaKf0Nmi9oBmurbX79++3f/iHf9D6sia/+c1v2pOnT1RBIAjj9ymt4+hwQuJ0D4ft4cNHSm6h19Igndl/mjGDw10dKEFQ8HZ0ZG47SpQfP+oiEizEAHDJVbEoBS0SZ4n+1IBQzc7Z21fiTHBDAglV6s0b7yXoFuuEc3GfgoeVstc8q/rBGBTcWxLtgiAu1D4c8f37D/TZFoIZykCkcZn1xUjxDFQxoO4QsAIQEPxztkkkX7955QoVlZJKCElu+TMYFs+nQuEPDr+fFefA57EfmRPFmpAU8YOgwxLsS1pL/l3BlpygRXy4k2rWFm1yUQprBBnffvut7o+rbZuiEf/jP/6j+vH+x//xP/SuUGo+++wLUSTU+3J01EC7oc7wTp99/khADQHEwf6HdnZ+3B49uq9nxdjb7iwrITw7pYeIMRA0168qIYMN8dvf/lpBAOdHvZr0JWk0iOXHObc8m8WUTH9n36hWk0QRfODYTInd0D6wZ1TqsAtQVeh9w7ERJPPrArPE0nAfF0HE4yff6ZmB2pyYE0gCQrlXTUDKkACa+Zab+iwcm5DHAsSgm3EvJfC0NpBNAxUlm8UZa1Zl9QRzDvle9p1n9B1fEY0O+woAQ2ABOPXHP/xBQc1PfvKlnOdKf1ln7e3rt66SLTCbdV1OdX2wpnvCs3GvVfmvMSjcYd45yLmUBcdjJaGa91pVAX4NG8YZRCEWu0WH+5HuIIAetoygbam9ffNe9D3Qc3rP7n3yqSjWRx8/ttXeUhtUCwSBJz9Rh7u6QmTqTL1i9Nzs7yOocqHqf5v02tkJwk1GufnJeSYpjEAXSDABI0kMQdL2tWtaZxz6w88eyW7hI7FT9MYpCNjcEkWfc+2ZfvQ7IUDxoa0sD9rm9pqS0zZHX2fPM21Pz/SZy0uwFxjSjX13ry0/RbtG4Gew5sS7RoMEQJz2ZxZoqfE4/sl+s6fYGX5ESIO9VM8QPrqqmvHx2E0HeBZSwwfye9gNiy25PYIgBluGLeSsZv6bqkoEwiXoImVnQIP5BZ1xfGko55kTzGdjJ7jvJIUGANd1pqNdgM1SZbFGNgT8TG8e/p94A/vD92FDqV44SAccW6FhRj/dhz5pcwvQS6E4E3xCgWM+HskSLR/0sK633tJ8OzpCzIngETVY996SYA7WmEcKFd90y7MhbKSxAgJRLmnBOERF1aIxKLpzJ5VUS9jClZpI/auHuYStNOaiRqBYbd0JTkT6uHumzh1YwIf+7WWDkiQHtPyIvVGKqMQUTkgN0nAubDsRz6GXi7FT+HLGhnicBmeTPTMVeF52ENvEeUxspERI4yP8/fg1qTePoOcCUlOxBcwk5mNmNQrKMCoO1P+3trraTk+PBQRyJ7A7EUJCjIngfXw5aasrVLY9v5r/Zm2UWKB3cUF1bF9tFOp5LCExD6BHUOSSRt52NTexeu/ivMSdWFfZxTkoweuuLJMUUmWG9s+wd3pvT06VDPLfEWCxEJDH3LAejp191mJPognge+JZ1/gjWqMmVzAmEEjstbnFcVtA2mLRbVptjjiv1+YXUdWdaxechSqmnJ5ayXp7+5qrZhe2o/RjaqxLMeg8r9DCipJlK6GwUOulFI/oXvVUEncpyZUarWMX/5+VdS225iRObIsFj8VB6M5FmIl0ATJaQloKKFzXKCzOS4CSVPz4bs4WcRc/RMstJpNp6k4cLSLo0WVqQRHV16qumc2cZHCWwSFV/hpXBzjD3xN9F5DidDoXXWwT0fb7WoPExLy7GEKl9u91CO3degqcfynOz4x4k5BO36OMVFUvgU7sqEX1PAYrisgptsEQZA9Zd9ndoSupEtv8caIyZ+3saL+9e/OynZ+eKCFcX11ufeTSNc/jQuhCb3nQllYHcq4S8kHBjM2mF4pETPNioCjhRDik5sNSpeElhBbWYlhUxip1WgUpJE77BTiQVgnMmAVXyny0PCdNlbFS31GQLNUgH7zQEnguAhwWj0MVRULNgyNjF6LmmTZ8nsZOSF3Rn68kl+SSNSg0wpLKHtLNYaV6gzFJfyIHJs2t/FlX4tzIyuelp8r0iKiXVrJYDpQkUJSRsWl6oF4kdlSMCLz/z3/5FwXnOAMSEwJ4EiWe31QFB1QcfIITHCQNwTxLkHi9T4lz4AS5lHrXSzeG02f285//XNxpNTHDmz+GDmPuPEGtEUPQ36Wi8h1V8u5RF6aGeW2leKeeDYtHWFzByPpJCTzQx5hgiHdnDV6TvLx62e7d+6TdunlDSS5JFNUhQAmMH6DE9RuehQPfnAtIwvj8xQtV7gjGEAH4/IsvrDyHPLLocIeq3LBPVBVxXJ4B6bMrZbrVFZXlWRcCDgJ//p1EhfPDe0SVT72cJExDc9ZJVAjUoqqIGiBUT/UcbW5qv0h4SQjlCKopmaSTXgYSCfoaeFbLV6Mwa2SYRJZ9IGiiQgmySf8I9D0FYVJpPa55S4OiN14oCeU5Xr58oWCFhJBKkQRwjo+rB3NfCUHEQag8gqiBrIOq8efUcA1N5tp1JSskOK72QNNwHzFoNEkdPaeaAzoe6/n4c/Q9CeyRStxA30/SwDrg/Fg7zuOf/vSnrmLGmlJl/ud//mfd2//rX/5FZ4v9BS3jXTj3nj14okZ+QIXPHn2mtSLIF0p/8EG9gVQto6DX76+2szMMKGM9wmtAuKJEQ75/oiCWs8WdV09fDYfmjtEbRD+nqFsaEL0iUOTp90+7+U84MQnNbGyY9np6IsABW8C9NrVjqHfkDJjqYkU0AmYCJaoFIP84nFB7QVtTFYioT/pAeS4L8jhB4OxE0Co9Ydxjq9x6PI4AvOG5Gt5jR6QgeGA6HXeYajzBAHOOIhLw9ddf68xxJ/hMEhyCaoIsA1j0Jm2plwMhCWwKdo1Kp5MGU5X4c6wze4vtfCMK6IXWV+NgajyC7gNzapeW2mCAUAN2GwCSQAY/4Lm5vP/Hj8zxAoRbaFvb9Hfdbm/fvm8nULlQcRalvtdOTjjjB200AuQ6b20emjjgwHJ79/61AtKdrZ02P9dvYpJOHLyxTthUz/2aiop5Lu+VRUwGq+prn+8ttvsPHwgcwH+iKEjQr+qIGA0etUKrBVEc9DAocNCgl1eXJFBCQih0vZTvlDQtoio9TQjVriH/arGyTo2uRkAkUNN8voCQ0LULjLTPtR0HXOIHez2nSoFZQuqfF9hr/8Y95nxgGzKbFt9D8u8KiEE8Ei3OlJKtBav3qqK5iFALtExXWTTcXGNSEILz8GjPnuvLV5sq6iCcIE09PaORhVhqhpiopQU+WHdgOl7DiW8AUrOCMmrGCTFJjpOixQUSKOIfgAfEuqBtnrSFHuI8CKNAqV5pTPM6H9JTzFgIZqeRlA9FHeV9tRaodPdX2srqeusNtlqjslsgLfceMJWgcLA+sBAQsUDNNOa7SVBmkwcnClZKV0JOcFmVVscj3h8H6qZzKlmeTAqI85xNrTXjiuhvqvhKQLaUo0mCF/gQvT/CMlp8JSCuWnmes2O1gFAG20noEGiyYq/+RM1MNbXzUlVpsaKgp0lZnl8HRKCP3KM7AL0FlM551h/f5wDe48FCmcOuKGkX+GAWiubn4p84v7ChqkgR+rpbNGDVLGoNOZ8AA8Q4sKywd+5HXtL5lsja/GI7PKR66URO61KJT8aNmRbq6hSxGWede4MPYS3E5qjkxYmzlzT6A9bGsLiYhLxofUC8kXN4xT+hWBILIe7o1hAoovN9qKCspdljEXfkO1Q5XwMwuWoXVO4Ba1RxXmvzrBH3rVq71ApGrF5zYOvwK/7inAq8XupVvG7FWPbHs1Njg8ya050qIUjpZFROYI9ryr7OmP6cJxmkXBIGm0aHlWK7mE+qyHlGt5LWEmakLSyLCU5iRVDfcc6hGIwSyAMcsFo/e8g5zAg7H+2aQFAK6skVwi6srNZzeTNvXWOcDIyxt4opq3LPOY4Suiiz58xm56wxDsNFL4FS1UIQGinPormgNYou9ytVRAF/GafXzZs2EKxn+TEJ4fj8tJ0dH7T9928bFUJGT2xtrLVVLpkSmUvNHhTvgZ+avzQnhVHnc1cqd2r0AcGvxDVArEBZXAoVOpieCYnKjEqdzj0NbAZoaQauZ8jtbEJolVEMMxuEk0BK25LLkrsthEtDg7uqlzNxMdp18PxPU1g8J0pqeYWCpM+QgIOASyqjojF4Ll2k1AnwrXZktC+D6VFlYrOUzNUcm6lhtDOMCmlkZF098iw6LhLGiE1FEQ4jZ2fuCiHPRNLxr//6b/rue3fvtFcvXyqY3L1+zep1pTAEakbSSMCWnhr2hQsvhE5JNHzj9JvYEVIlg1JJEvR3f/dz0dC49El62C8COoJ4HDf9MzR4Q+MyFcFrhhHl3UkIETrhOUgsMSp8PzQ6KoZ8HskECQoJIUE930mQjWQuvw43mubZB/fvq3JCmR4aG2s/nrsSFWI8bw48FRGSFy6VBj9Xc66FSFydVbXj457Wx8M+PbNNfTOaX2iBGCiiGA5EH9TLcYGaGZW9/fY//+3fdM5I7uidJFEl0aKfjCAWNJ6gHsTf673Qvvv2u/aXv/ylffb5Z66UaU/PlMzpLI3H+rP0jSGIcm37RtvY2Da6JfBgouSQigmBmUUfTCGymqgpHN2YFdReoXGdnZriWGdefRGlTss7kJQY/UUFFhVfZpiZp08Cwn2BZuGhu1DIqudhOKU8OtkwkuWKupubJYO+jVy7+/5IuHE+CAjhoEn8eA+cAD0I7GGMKHvFmuIESY45U6w/n8d7a2Zfzce0mqurjdgGfn78sKdKIu+nyuVgpR0dfmxHR/R/rMhZgCor4Envlf5pSXMCCSf07hngB4EGNo9n00wyzYs7bYO1VVXOoxiswEBVOSsV5kecSxBT/luV24ODblyM94+eJivxse6cR4LZee4VSQBV+VI+TXWeMyz615D76rER7At7auqN53bOYZ81EoXKq+2AAu7qefDoCkt15yzx/QKYOIc1jNvoKYjwSmsoLyMwoADOATc/8BXYV/YfGydbumTaLEAWZ40qqGhIFYDy5+gdzKgJQBa+l3vBPVBPY42hoOLHe0MBVWIg/+DWBea70UODKNrVBHtA0Jq5rp7FNo+Np7IodJOGj/PWqEyQEE7o8eDzqQqgZMdAZRBlB2JtDJvEwJtnMLqiVlGh7gnviV3nXgxR4OP3F5nbtyz7hF8M7Yr9cSXMisQKsoUOO7lVcDeHHbhoV3PcE4tOJfG7mkCNJimmb9TKkwFYDAS2GkFEddi0OgVpM4PgVS2b2YtyuEq8NGKIZKF+332O/LywGJrAIGaYOmjmHHRzNfHLvEQSxy7MK8GA8tkZ3o7v0P6XynTHockMyxo9FX/DOebuKyjXTF7P+kuFzGfSACzPyw8F2ewbSLySpomSncshKp6mX80jAHNxruSHOgmAQmsO/EkGj47p4yamWJMNaVRtLkjiqY4hBsZcOpRAWSOLYRko9fziuTkqa9DJfHboobq4HElgJbRfwCXuqIDbApEdyFrNMYGphZOs5O1KfiXSV7YlSmgAEQCza56pkv6q2FgtmNKu59g5jnI/oMF4ZXGemVt9iTyHq/vMbUOED2Da1W35VGYpLvtuOubh+NAeY1VG/Ir8hrQhqsmokgSKDhkVRFXbNFX38dNPSzWSJBQbpVgAtoCUY2lPQujQSXOANSjDBvs9rxaJ4Quqjur/H2r0AQkplWTNTi3BFI/6wreSSBjgZe+USIy5owjFsMYWPOOciYZZLVWq/FUywI0FyCcJwDeL/VHiajqbmkPJuxQ4UVX+ABeqpsnuIsXMOe+1pUXotiTQUMkvrBmxvN7a0mprEqJynOuExVRNzWHFl0GzRtBuaJVO/LUq0bIJ1Ualparez9LT4LkNIjNHlcoiQEnZ1pmk2P7C95DzJZ9UsZkqd6piE28w73zR6stVjAlLhVhVVcliBHqmsBkMivNoe1APv8enya4J0CaRs99ibTOpgOcMLZ614hnk7yuJ8zH3u3N++aFRSlHTZsxexbkShrn03FppOFSNCxpsXZgOJLCwIMmZ4zRVVosuTCGH6jn3l7jfI8zMknGfPXNciz3Ytc2VPeiKL1Y7Zb3Vx7lsOjdnke/8UQlhuxxpDuGHN6/a2clRGxP8D2gCxwDxIeTu823MQPo5NEhJTkCS2RAbE0mKMwy2xBPYBPjkEmhRqdrZN9QZCxtMMLsXvgAAIABJREFUHaWCJvXfMevIDsWKaQyY9J/j3/kMcdzV1OoGfQ4Kv0DQx8HEYalnSuMeLINrmfOaQ1bQS0rEBElW9DPKzKHWwaGqyeD2QtQsgG6Ew4GZja6qfNApqmQOWhT1SAeP/jyJGIBKyuBTySyErqJE9ZeJluE+TCqEGCONnVC53rEa/87z0ljK92NYqNb4MHl+EoYEWgIXlt8jeOIn5XIuHessil5RdCPZLooPF/z0VJRMqCr0SuLQubAZTMwFUFl6mf0p2tlgrUOqQzHRTMai30p5S4IuH/WeorNKlh1qCmjqUHQ8Lim/RtWM97C64qECRw1ShV9esxdV1eUiQyCDOntxLvSdRIl+JqEymhPo8r7kxIWo46yHoo7pkijIsnJhJPENbLg/DENEf1L2jEvGvmuGFLOKGMyLLHpvSdW69IHmrKSRHINIckWfAoEtFRT2enLpmXxGnSzLD/oF2g/ivNzHiflcsUep0nbNwzTJs84lGCEAQb28nvFJVYe1F7Woetx8Dcy9V9BBE72CEwfJEmVZKApT0aFlZEt9Ic6Bexs6o95Fjt2iP9whVSUks7zSVZA5F5wbKnckapLtLzqTAgV6Ky5GFRRXpb6GiaeiHkpKxsIosWYMAXeZcE3oGoIBFvrBkcPVX17mPnIPHRA7qDNdWfSaZvQfxFUCJKf0zdCDRqN6ZjSWk1S1AiEDkH+QOVdgHGg7cTYqb9sR+owB0xqoUHc685J0/0XXca809980e1ecpEqJIM+VmQDQlvg1nkGJR808dJJm+8iaScwjPZU1lJeAwpQlxLT6ugOueJLXFb0csY6iL2EvMlDdQfY0wA6lnTXgiEQ51PuYOaMJLC10wvNiY1kbj9UgcHHPWQa+S7gAQbNjq5fy3/gVAA0NhKcSfmnxJFN1XIVQMrhAEEFgwN0BCCIQdRWjcgWNnPBMXaj6Fl+BmtYmVBiHbUwlrl22hUUQeYoKyNSPpgkh1cHmZFrBtAKiaYWAIENV10qizieX7Xg0bCNmXOJrcOTY0BqdoYRJZ7GStEoMSWIdl8+1qzmfX56LhFB2K5QsAlMlgwSpfg7WF38akZXQn5yvG/meTQh1x2vYfe4T79DRlOh9LKEOzbeqWb0WG6oqwRU2xcERdjrfEbBJQIFsnAM6aRKIyugkR0lI9dtnyHYAFf6pCozoX6aaYWe6dhPZvqpUGT2uv2qfmzl4Sq8BYUPhq7vGece+03ohERrNHPY9ZMagEsKrYsBMqHq6QoigD2I+c6J+ApoRYI50t0gYL8cIiXCWrHDuyhp7RTKB//F4J/JZzhgiKiShAmIUE6CI68CYv6sZryXOlOqg+rIWe5V4eaSIwIW5ebG9sMkGdWoObCo2Dlk7MMOQRjWxdOvnZdTZLDrgNNmuZA6KtiokUDCddKdqolFfdeZ4XlV/SQi507m3DifJOSveycxrV5osIsT4I3wZ55CgGltP/yIJEbHFsv6+WGiyneM2ovdQCTLxJT6K5Jzv4AyRgCAmQzUadsK8KKJKCM8dXHP/LkfECgttdXmguzUaQgldaPONPVluc1fYWicO2hvOJgJUrDEJVm+hDVHNFivGvicVXoEYtadKACoWSIVTyY1sge2VZglfzbU57M9k0c9xxeDxUestjKWcPHfFQWKWuG21whwlOaZyA9rw85KB6cRHlx4ZpPgBEaolq/tq7Joo5hRepvOsXb1yG4qqnswm1udXRlRgAjmEK3AGgzxObHq+fKqqD5HvApTrzp6PJHvhynfd+ap4sTeZlzyt9DmOws4rkdRoKAOZ2FqSSvUaKldx4hsALPG8bE5VBqXDgU8TCGoKrEFrQC8rVgtwqCTaCeGVGJP81H+HLqvnd+9lQJxesfLIiQDGeSbAbZ6LAg/nIdV8FYZom9MxMJMjrMtoqvCOPDvvnOKGilDCOwPTzlrTH/w7ichlm5wetTcvn7XT48M2Hp231X5PDbQ4STl4Kj1X8+iseexEyXj34ABXLwFfyEU1RcazYaDuqEmZ/qGlnqgJ0K3+Q0I4nnSy/f8xIURiFYljDh/BnQ92ZP5ZJD6TvjQWkV+HQiaeL5l20U9NA3QgElQVJFzJLNVNVUHcECr+uuaKWAU0Soum3TjZSpnWDsoHRolniXeIUicu/FjVEtM4CA6sjpdDxb+rnF/on2kfDLIFcRu7n7EGXTthMuqP4ySY9WwgIz92MP47MtozvG0dSnGs+6Z8dCpwwbRdbu8caB1+W/WiA4GGSIlz0bQh3lvCJO4FIiGnAVnS80KpXFkt/oCrRqqS0iNpioCREiejrlIg788IESOMGECjTK5GULXWbKrNDSPAGKu51o4ZSL23J6CARIM/o+dExAfpbZq8i67A56iKtLHpvoAaHaKAgeRXgWhfFF2+W3Sw4pKzp+pRDU2qEM8YPQwlwMhVqXvynRFm4EXl0MvYKNnPe4tmMSfETgn0Md/N/eNiW/VMwX/N4nFAM2/xoZLUF6pXAYCqhvPz7eTwUMFN6BripouaQ/8R6LIpDUpAROlSmGjhj3Licm4J1CqQygw+8dN1V2q4fSGCPF/6cXlPKk5U0qKaBliB86a3z1QRV+IJviR0VFSLNSXjc20yQo4bsRgUFt3nq0Cc/pWiaUAvkhKxomcH/iRbnE/3JjKuAKVGgAifvxjnhgOlP+gKR2eKJQi/K7yo48XRGDziDPAOpn/EaTp5i43RvcleV+DtZ3JfhpO8CoqtVdQFr7EpAtVqbImUGUsJGach9caVFSWmPJ/R8enn8mGmauH03e+DHeQciVo5Q7FK/srfSdJgar1nQBrF99gEszqsLJ3+K34NoIikmB8kd9wf/r4GZq9wh9xsj+EoX9kBbLyD9z2gmBV8l+j1OLHSrZB2ElwQWar67DsJoZRBTRVm35wQui1AImeqkroXZMoYSWLh9eE55fOEimMWCCg93F3KtD16bTzXTwFXo+pIkGtqteontX86K9W3Ejokz355NWn7x4eqFPaYKyd/hH1xcKKxIB1bJX18ADUAWTwv9hm0GNoYZ8hgZIIwCcpcskamUUlhVPMdq+JYQaj6v6hmFE04VMCp/eAz8C9m/nQJoRTslgWowQhJNT8VDs6nVVytChrGzYIiwLlu1irnw9U5WDcVEtac3wRPqiqkajRlnfk+1f/XelRv/qzvUtgT+mqh+mZ40BOKSmkJ3tEiQnxAe8ylWT2Sik9FvURcAn4oqiYZVEKIfSXZHbeFRVgxVnc1jc99TRrhQNC5wF2D8o+/NqAtv484yyX+nzOPSiz+ylRcM5TMDlJyBeVxdbXaD+znkzgEMMr+sS/8XQX03F8SQsUTBnA12/bCY1eSIKZyMdvfZFuCT54GjZ5BmfFipulpP5U8OADnXCWQtX11xczigE6mVaEsOX0zA6hemn3mypTjIFcIHSPIJjOeSD3a1q6AAUDMR2tSKoQkOoBmuZCaowtAWT2xmmNdwEH8gAAWKQlzH6OzUID8HP2OUGzpB0NQ6rwd7B9qTl9vkR5OKnSAqgbg0vuGr4YhJxbS8nIbQmtVJdo+l1ilMga3QJU6d8J2V8GKQmn+ZAcyAtgCYOKv6DmdjIdtcX7ceotuuRieXbbzM96JWNCCNHUNY6b0HM7RAWRs38O6wbcYjHCbgatoFsPJ+DQlIWrLguq+NqU0O8DuxqYlNuLvh2kTEMqARYGGmkNs4Rz5IanRuthk0M2JtPs7TQ3nuyNKFkYAZ4u2j44xUFVErbGKLI7Ndbbr89TSkhnYVNQqKXc8ZXvhVM8MCrPgrKxrhk5+l2PiP6dKTv26e3crIcR3cnZV/HKczl+gOqsxUcdW/Na5zmxuADKAoUoIFXtXf3AUnZVrBZSsnk+BAAEU/nZCyOEcKyF8+exJGyIHPblsy70FjZ2w8VL+3iZzi64QauwEv8IDOoinCsgXE0gnIQRdwfiqxwv0cMlzi0gKf5AQslDjMl614UEjbdgsgy36oegRCXiMnHW00ZK25zlwNFfVZ2hFUVMgTG0Ymce+RAXBUr/qrZPoBU7eKK1Qb9Q+l0wPnaICP0wIE7iZDuEEOlQJCW5UgKvKZkltc+GVzNXwS3PsLWrjCqEDzDg/JSMXpmaRUKafUYejjHXoQfydlOK7knoZbf6wHRS0FKq3oWlUcFwHfUo1wVCYdtHRRkp5lQBIRp9+nVJYJNkIyh3U3ImC+dtOcmfoJ51pcmKYhMzIDSh3iRNUkMh/Y7BwGu438bsQF5xpWC+JjyvMcXbsP2utob91BqiCEkDSVyZctCgNCnaLR65zBbJWl9aBdYJqL7oMjBrip9Uj75+rROyNFd1cLZNxSHnCtqJjFYCw8U6ikUkciDl/UD2cvC4u8a5lYUoiutuXmcRS9LkKxvh8endJovgmAxqutgstkwAAvRVrrticjwS+IDKC4w76hSM2DamawMsY8f6W2EeZlec3bcIKgjhPU4VURVPP8LwoomwE1Gfz+S2e4CQLJJt+Y/eWASiIvlMBDQEzLAGMpUV4SPpd/Yg8PTZHugrqE1jRHaZiKSrOJXMY+21l4HlM3Gur7DogW1xcbr1y7CQQwzNk3a1QTHLjz2ZGEnLtA6lHwv2XnajEvKv01r1UoFrJu5q9tc5mFtjoWzJfIA/3vNDDaVLpcyLAqQbXcnfp1QvdiOTQ80qhf9fZLGeRzxEFsQAi7IxpyO7pUV8eLIZ6ptglV0Vsiboq59TFdQmQqg8MtS+ZbvdFQF11gmcEmcpmqa8VWhzwIjOdAixw9rJ/BE1CpsWycFVEveFVIVRCWOCbxcumYirqtQDUVPuCE3r9M+0DdR8zi9aJDf7NvobAnCBavkFCVySEngs7P4cjnxerzYBV+sFNjZM/KAEDAnkh0bBFqCBAcxeIYeqehYic+P1VQaaqf9hCSbzJXzfRRd1rFADRAYITwvGYhBB5dXyaQbVgDcbo65lVQMOHF/2qWAVBzLn3hcBWhRBxlyUBLCTwolEVW8eVUQuMwchQdap6XfyNFu7o/AP+VX01ZQirYpbkAywlIMUUKCmbWVVRrZeqzRaOSYCkM68k2ODCNFFy9UWU5bKNoWQb0AXEmlbVk5hMcXXuUGijJOcEl5fqM5XQzDwVOeyYlaCxp6LfLVy10QUAH9WJBHIEhQb85udte9zSQA+z4xQFjNWeYhEoV/ySNHfoRs1UTBU/71xXtfOt7A8+hgSA+xowubsXEqpJ3OE4y2dyJiMsP2IKnpObiIrYjuE3iinSzWmjIue4TLT3EpwxEGj2iwC86ilL1UMJcQnqYe+531JLVKHCPWbEmxoyXsm+7xJsH+ItVQ/UFgCTQH13xLJy6wbvdfYVNFtEip+IAPFE3GH2hM9ndIQSzqW+fCptHvgXes97iwhxcd6TENrOJTG3WM6yqlP6NanapicwsZ9BNle3nEaYxVUBfa2PyjPYD/UQIjrihJB+1l6PX+dO0oqCf/M7sx7E6igTB4pzBF/rXqUs9g37yfnBZhnImbSr0tdIci96v+yjq2ZRhnUfnpMS4WMlhjKNb510mcoZu1PCVwirANqXLeT9DaoYcBXLAUbBXyWE5Byc6cTMAR1ZSxdPpsldwF/eD18ckDPzoflvfD17M9tDaPaYQTUBOdX3zHf7OatoUQbLVc6AUtMKYSij+JSAPZwnMWpGF8WUcq+hzqbiHtgqrNmUoRh72q1rVQo5Nap8ZuZ7AS2h4P6ICiGox2W7PDloL75/rL4Uqn/9RbJxOxVRaKCsgYou8NPVJSSAoZNyIFggFgtEl8Z3UFnNUiolLP4Mv6++u3P6M2Yoo6J/WGrXCI6NsmWMfehcOfIByyHOJrkaxqW2kIbn7hRnmESl6Dj8XYwGAaUCKcqxoAzF2U4CFvTeSZENoQNcN5wSPBFEcVA9K8jPz3cncgqtNJVEKhtKFEHJqqmdQDRofRCUIJSifqbEXsaYN+fXlYCXIRYCWE7XHH4jcSS4QtFp7K/kL+M53HM2r71RcFRBkasl7nFQ87WSDlcpw8V3xdTqoDyPue4OhNQkW3xrBxlJXoqiJSdhZ6MxG11i5IvDSrPfNrrT+VfQYEQlVqLLTJvzCowxEpUQkmyq4dwor+6iUCUud1EZi4fNGUTpk3OBEqIrSdXcnCS8Ag3R94SwWpBo6gBd6TN1KRQnByFyskUh5u/ijEytdbMwPzSgugv8XVVyQ7/pZ0HAjk6O3ccI/a8a6VURk3Kse3cMkvh9uyQ4SFqBDOHcGxEDkTaCqx41jZHYqGBuqCHIJHdB/6DoWTLalXQFACEYTdzTyO9DnQVVxEg6eXE1nPfkHUID1JDdqyupT0qaeXIlZEz9Rxn5ImBkqjpsMGjaK6zz1lu006rEm2fweTUSx/0h0eUspc8J2tbKCshsTzQhqMoktAJKFkhmg/by3G5AB+SBSmPatYc2QyGm5xmJfFTK+MHe8R7pY5DNy2IVhUP9MsxbO5lV5XWfHjaM+4SNSmVEKo3VXK5AQXRYbKuVi0OHscS1g704OYFxEo7y4Oopq8GzuaIE6X5qnyftW1Wd08vA2fWvs0amz8yGh7wi64hNT2LPnnCXsa+iZCKmVbbBAY8RUYUbZTvTE4Id936X2qP6KR24GNDxOQhDBDuXsyXgR/MmTYdyEGQEnETOtgybFwkDbxBuxbbZfTC2ffY9Ah8KpFMiL/tkOqqQ45Lgh/rtxND9RrrjBbCZ4WI/iU2ZI7Ap5gIgR6r3Fu6Y2s1cNPU/ikaZhJBkEBC2KoTKxlhqU0b5ie/uLwEAodbte0EwGJ9jXzpNCNMfI/tUVeVUCAWKSbSmwMSaJ2iQ03MbPR4Am0KrAz013jf5TsVHRsST8Watpn1HpuwLJCh023+vK/R09qeLAQr9dlXGfWz8ED22qg5Kaio5jB8XE0ijX1AsNYVOsLfEU4qpUaqHSRS9Fz+kjJIQkkBQ+WOP5ucJTH2fuX8eLYVfZLoJIx08aolzxFm1kB4B7UB/F/sc8E09hvSmSsXZtLHcGyW8aXOovbeAR2bErSrOEA2RykfREHlHlCo9tiKfJ0Jg+cAAxIL+CjqY3vbu35KsV5Dq87sov6d1Fy3bfgPAA0DS7C0LtIiWSxWnAFclsLRzdIqKRYUrcSYF8CiaS2TK9tYO3mr2+HipLI6GqobR0kQSpISwzYvpAY21v7QqeiXzZt2zyZ9lf2DNcHcYL3PWFhhKKlXTS1XWoO5JmG/kVgbPkT6VvUf0ze0UPjf4jQjoYFhkm4qWTOzCO6giX3TdVNwCoqbAoTi07sMPWSRVMRXATJwLsMTOjtqiyFjuY7y84B773pIIQoEHTPJYOGyX1XI5NqxHV/Wm7ri0LNGviQB/+mf5ghQFpuB9/AU+BLVqTQ/g/apQEXXM0JsD2MTupDIoO6FxHQXmBYAokMcxT1ElRa11ksR3cZ7Tcx8F3STd+CNXlt2SowJDVaojAqa+z2qTMeOoJ3uGf1W7VNktAf3Y/dKhCAgZYKQDaWKwwqrjZYs1ZNDKhR8lhHNmeKkXGIBGfssFBZJ6F11qvIf68d3/6QJGUZMLIBV4i2bDyqqeM/ESFWrlRZoYMYW2ZozpzL8ihzU+b2dHe6oQTi6giy4pISQXGqKYJie21BaXV1uPw09f3ORSs1U4zEJsSUQW5tvq2poyb2iJ+BsFtmSpBOsVhISuwqNpUG4lVHHwPF3kW1MxioPoAoNUWio8dTN1X4gcSJoofUJfRwpSQqUikEBMw/0GVcVRQOCEQsiuaDJWhcsMQdEAmQlUMw0JHAiCQKtcEUjVyw5PiRPN1AqOqTQgfmHqDoEfDiFy96JscCALWcHw8V0EmhhyDgBiOxifIC6iWJSUN39WPY1YAJWVze3mP2ii5oBrjlANT2eddKiL8sVG66KWk1HlRckyVNDTjj9uB8YAXosh8B1C92r9gg5aPdWNvfrcUnBKbzrvQ7JP5QtRjDhw00nsUFzBcAAnY7OKAqTfQWtS9ELfNc/EUfWkeqZC+VXi0HGpLZ4DbRVVP76PeWsdL32mSuiA0hUozkoufYSA4nhVyVbfpmnGqlYUqjuTCxTl15Vu9mrIoFcGxXd/zwmQkDANhDYNlJ7I49Njz/MhURzjoEw1MWXCgQLPy57iuNhvOWL6wM6ppvqsYyjYM6qoqhZqf+ycNEC2EjcQJr7bqmOmcppO4f4+zhhnNveKflboY9B09WvLCCvYxsyum++cq358HvL8qZDFQfBPAknNsGNGYfX3+hyZQpxkg30VcDHnSq3k1hUMWs6ce64RClJcJXAjuGdEAcgsFXg7fM4UzysBEvoHESGhT0hOyedFEvmnp9of6OhUULWPqoLRb3em/+aOJhH4a4Mr4SnUPBm7cojMu51CkiieU9TmoYWq2CsFhIUuWwnY78efc4I6DeCMetKLZ8qxaSxmXrBOKJtSqaWSmp4jbFESQtYhtjOVR4+wcA9x9q9LdGdeEFso+4DwSKmcuTKH9LWBC/UTcm+puFZFgLVgfaETo7qLQBVnAhl0QAT3bUKTtU3Et0iqvma4sqaudJgCxHkP5ckJIYiugzslhDhk9ZDW/xThukoQRyxKL2Jo5yPZNvmzAoaw43xfEkQrXNrGOYE0VTRVB99NPxv7d0F1Sj2/FrHBVhJ4yK+lnaHANM5aRF/gxIvuquXg/5EQEtxUhbB6Tp0QigWvPSPI7fVIMlzdEKBQNktnTJS7qpJkhrAoQUbnZxNCQDlVsYv6pPs203etZFC9rKWsBxhUjA7WhaVWT6jYPu49Yj3ZW9n+EithbVOZckU7QPD0wClm0LMveE4lz0qSqmo9wmkFaKXdoHBkg2YLbbC+obuBDXKV0wmMkn+eRVViAn8ofg5SZQ6UENZPFDUbgSaVIM4FvYz03HpMDHfCyrGwkfAhxCXcxwULbJ2cqo98dZU+RRgargZIkbWEJACfqbrz/ayD7miJjbhv0s/J2cgsZP4sffQCIbTOyOO79YF3IBkGKHHAWIJARc8M8N7Rn0u84gdhZLUWcK6d7DqOUnWoABGCWfWn1Vxk7JFsM7Nuob2WcIYA/5yjgD7CNlKZdD8zv5KB3/JBoeRVDzbfJaG0c4BHfDfAGUAA9x7WiamTg8GmQBMUYGmXAzsmGUQhFpDw4oL2BwAa+xMSDw33Xl2VPgB924qbipKsOX0145d7r5iGe0YNBWpt2DpVZSUh5M7hvwWAd8JIjiHlp6HIE1sOEbmZ9vc6ifQ5xYZphAIMBUSy8Fn0OS81qYyibssYJeaH834XF4zD+SCqOf/NaBr+CStmdA7bBNtvAH19HfbLWlshBj0+aqdHxx4/V4zAkCcD6IsBIp+9IruMH5Biqhgv1UvZ3cOoijo+TYKody/dEPtP7MX/S9mbbtlxbce5Gz3Anjyyhobv+z/S/WH72taVZFnSIQ9BkOib8vgi4stMUJJNl4RDoKr23pkr15pNzJgxC3bVDvbeAUvNORLzRIG7cSP7oqyOMkawCwKknhvXGJsOOOssbvUB9LfEv4BFYd6svQO7wNnhZ9EdWbzpHje5XeRzagcEjDzVVI1rQ83uHJAkhtic9AUOZHlwry0PMo6MbSr8V39aX9XiT35vOiQK4giG2df6f04I6UX4+Pb26sVfbv//f/3PR//gl09bgmUwKKfmPpxt+pjSy1TJ4LtRajLKASrVvc3bwHGkQtFEK2jFqFCRMSbxskJ4ZLufSu+aip2CJ1IfgsReZ5hko5RqYEVAZJzfTeDAEORQAzd2In13nYkYpSUC4j0U6SZ+RpNSkPjOKVG9y4A+ao0b5hpnt+upzK2c4iLzXF+TqQ1LhRaXHoVS1eJshgQFoZhCEpsxAiWTnSeQklJRUY+iohrkzqwqPUtkJuqWJAg0/y94DBoRlKI031QMh8iIQlaJrElOmopDcwNhWhIop3vz1loZnVDEeri4Lqtv6XdYUE+y3568UXwWyCehG13An7GRSxmpOuhJ5y2t1t4oghH2SjjdUywjOEhABoX0mPXT90GYBeNHkhR6itLGOhh78aSyNBLL/Vum5554X3viYvwuzcLSeTrGAuGAjjEpPY7qTfvIbNYmQeETkjADyizADeo5CeZWkDvPz+Zzq7HSoqymNblAraqJWJTePjHc9LdRR1tNsrHfhLDKdzjYN7ne9Beu4tZz24A386qePM1aRkI9IlRU1SbSMoUuK8Wlw1T4JHhmqCntR8GZp4ckKpTM6vsyn9/k5Wwkl0VgYt5KPMlzq4ul2dzL2ScQ0ony3ErHpLJElR8nYspe1UFoN1GnhFI0JeNW29cEfgjBjOaZBE7kfuIPC3bby9C+F85Y6JijD54CMq2A+txKay/bwGo0z4R7jLz5Kqbt0WmvRz+/1MQkdwxbT6WEimGvob2FHfbsnmlC1r6RgA/0TS1ox15UHbXVtOyR0fKsTMRerEqbnrLXqK2+Hrvw7AHkmluJrvKpQIJVIICc+oMPJ3U1NOz2iKSCsv3HPgXwKCWo8vKpNIwVUOpgga04VxSGPygY1KHHFe2iYkYCUcCjlWyAn9Ld9E+hOKen5XHFPPisN2/yx95LREekmzcYEbgAXCgjhutKxX1jEZpwVFEyPVFvOouMNUnwuzPHc+H+ayPuxn5octsgqXQukeACcgB02GvWwh4q7GyFBuJf5ociPrA+s6xz+uiKvBvARKpc4ZlJ6gtANUkqzS8VujzH+ivFD1rReRNbx1cAq1WK2RM8O/uZr3ZM6ixrK/gp/TMU7rFkeuRh/hSYLsJfMYWOuRkNGuu9pI7fqTDTXXt1lIqHKTQgUrseZkQq9q3WRF12NoJ1JMljDAlKlbAuWH/og5xXXott7JgFWCq1b4BtfC6CZdwL1ZgA6FSBRz3reKzGKUf7xnqqUmmdfzp7EbEHAIzt6+0oqIGIsYVvj2fi/F8r+LEJmw1pL1ZAGfbBR1gvZ4WwrSgFQKx82YJiMpi9cwFXw9iZXVZ8i3AsAAAgAElEQVTEB99NtVxqi1T5+s/uU312W4zOfkdFRDgnXjtnnXuM8NQXrCexR89/QI07wOLHUeymgvfqJSAXl2XFnP2PXaCgQG/jGAQRwKvAYQaQZxZ1mUDqS0DdNC7AjjV5LuAa4Ajw3fEdA/SSRC6W0L+1Xeicv3oVdFIToirfjZvCREH/ioHzCGhRoHxwd/t414oQCZ9j4ACEmKGKz3O/pQ/zHmApewd2SKvCTxF3BKR5QKvFm9v7AKaXMv3o521LedCzvZaesFKmrl8bV6YF/Z3Xoo4xlHE9z5HnTduMvafucxVP+16nv7XC2jizbRh9NmWF1NaVkt5kab39G+kQwcfYrlZxW92teil7rP61oGByC8T3Nh6k4yQaBzTO6r4oiEabyeOM9EphYz60lM/lMYANY96kiHOM4+gzSMz0u7mNsXthqhXETrV6AGz6ni9zfOMlJoKjUmx83f+xQkhCePfu9vr5T7f/8p/+39u71y9vzx49vH2TGT4YVZSUPmVuy939jp1IyXXVCLR4qA5i9FmkCIjQZxgE5X6SxNKU+19Q+1dRA2xvQgaqDkVgM0Qha1Qd3sOKXKWCmfs3GfbN87K83oG0VeZhMyP3z6FgdlJpVRVTqIpeg1IcqAtrw/GVgnkYqSlpslFEH6JoN8pdSr87yNKIcPKpWi1hxTk5Y6QPu5m9iED6iNY3J/+e3rOM57jMHokjGO9dPnOC3cn9Z5MuWaC6Yp+N94xz+fXFkI8h3TjHCohUEKANuRVq4DlbXU117pgL2UpAr7lc/KAQU8y0uqHwSJKeUDqboHRkiIewFLBcb5ReG/zGyE6emp9Xrv7JMeMmSSoBGoqWPCP6lNZvprPn0CTsH5KdCtP6k9p3MuGClOMbLLE3moBNBGHBjGCAzz189/VGqeipUYhYy4wGKDC/54FNLx5Ob4l+g55KLUPzyrovqNH4VzqnqJpsiqgpLpg16QptMvtO8GN9qiCV6Y1BsIfAnASxSrxN7lDRbJIhz53fY90iL92460DnCph0rboPumaI1zBAW/oqVFQpQlZ4S5OqelmD8HuZjcjPee6KO4meFknsMFd7y9ov2Io+QTmI+NG0vYqNCWirZFXfBSB69LgjAtojXNn5ztj8LTQN1rkyz6e6mVU2Pu9a2Y89Wg+koEqAqgVUBuDOBmxw0oCutm2shoED7jGuNbMUobMqQDB58jrAJrgEgfaqGOgmTVi1n2dqBarn+BQIsXpTWuqp0sjvMWvy+caNpIL45HH2VWjuq0pwHyDdDJXvmIpSasMcGPUmiaZsBqrVOftVODZYSFXmOB/t66ywyu321dfM4vzmEKqyutjKKv6iQiz2iIaa9bSBCs8KhWKef0CRSfLzvEkgCMi5Nh44ld0KVZCU1aZUiKVU1ShXz/kD5DF2hufHzFNBxFIgz2HXvDFniPfkHlgbKsruk9K6uoeZ98i9gEoncaLSPpGu2BQqqaGbSS9v0MtnsnfpJ8VuVtGytFeFQ3j/JsINTkMNNeCfoFRYJtDifv0167kCyMFqUZQgVc6IE22e2AIPVbSx1/Wt5xxaq/MNys8+aOeSSkMVnjmqg3tv+3ylBdO/q48LkBNRM8DKe1nntAgMmEobxyihTeAmYja6f6mtqCAjlENl5VWeAXuUdoKzwsWsNYJlKGj1wRWUuLu9ev0yIFgozhtOnZ7ciMm9qUjGZhnzHNhHPDOrZtJf7e3MyK67CqsZW0i5EPyVQhi7TPK14PFoa9j5D3VvTA3O8JOoBo/xMnl/7lGwN7HAfLr06CRgO6+l5XceYvZTVMQLahFjlBNQJfQTQO6Zr09vcpn2GWzOxun09zseIckmduIZSvdPc/axL/hI1g5/GlDxXmdSav9ylm93eW4RJ8PevyYuRNiq1wDVn8Qd+2bccoDWobKPGqna6ar1XLvsgMSSG8dwVPZNgOfzLWg0XiOugk3G3NiyuRS3s8XIdibWL5Rle2IH4qcKN+Cutr8JYZLziKVNJ6MSe1njSpK2noe/xDfz7MtIKQDW2XybwXeOLO3LfZqXxOTscbzryKup7du6Utr/qe1RNlxH03TdGn9F1TQD1jteKYDFJRmuiFoT7ypXd9+0leJztW/WOL3pGUFVem5EoDaTML2Kl6HwFicEUbkG9hmvZT+p0in4yfuxt6I1YE8yBaAx3YiX26PKZIK2oKA6///8x/+YvCjVxPl8iy/8mzVj7RUVPIDhgT1Ra3c838OHmU0bQH9jxApKAp53rjHvxzUmsZ14W1kBtTmlcheu+N98UTd/f3v328+3f/i7/357/euL293Hd6GNPnuKAaGnAWoE6qKojDJ6ApXRcl9pOs2GO+YQdubFVKMP+n8xIownYyde/euEMIM3K64QgxuU8eRZR+J2gVoNT4O1OqaHaXDXmfKAWSAS12MG3fj1bSKuMWPD88B8MCY4B98t8rsVixDRqNEZLW2opAlEk6Airf4efz8qhKn8nckgn6uTjhHeIMmoCq7x1kSmCWQrSKVsqf41hPaocp0VCVCZJFdQaiLF3qCA986mz1DZVqwUA9Hgu5EMaINSr5p6rVLijKWBifZg1KGBKVDyzbdf59BjBNjM/F3DaEJPQMe+KLLW6lPR8VOgAYPOetapdz9ZSUzpfaiQmz33gIEd55trzbpFXn7Vy0+ijJ8SrIhKxtE6LsT+0aExotPuN8VQTNY7sqTjHPgsAphU9OxXNdlYIBw0ZwlB2qQ2ZqAVxzq53vuJhLHGdcpnUs41hzqQ968BFemPcQwVrMaCRKizm5qccvZ8fm3ORgynvY98OQBaRDbfS2/bSa/is6QrWpW0imPF0Zlk/C7rRABLUhHwY8m7tNLDKV16gTiHXJMzG0MdZjbh0w4xb8WnSY/UxgAH691oItHhy+lfGRrt+7IufGHYpVhLZSEQ4fUmRdinGuwmx4qXNKAtysfeiLocAeCb1xPxKRAW+hxCWziTje3prLdSyLnPBroV5Wo14RSVSCC3Ad7cC+cFepnPkf/yfYIRPj9iTKNBZ7j4/c5gjK2Nmm/tmlRYbGr6xjIXtcBdgsH1uGm/SIxSpVrPYhKjDULnvQ9q4mxff16EoQEvo0macHI/HVbePU+yzx8qLVEoPsbDoAha6rtMgPSOAzIsgCjA0bm1VwGDJqMFGUzUW/Xq/cc2jSrONeHgWRMcLz/n/az8xcHHFg90Gu0t4M/UgNtz+t38QIUmWn0FJe5+dnZl+qOnLteAtWf62GMDVk+2RIHSzBibUEMC7dmFUosuIjuHCjFBe+d2JUmhHeLZs4IsQ/lL12rPqCh7zv1YPN5HbPBGP9Q+t0rr+e1+KfUzz34/43NV5DZK6bnZXLydI2doNkC8d6kyrgJOJfh91SChgSVAnCK1VLAmxKXI53sXwQvYCOwxAn72PJR6zqX0ZdYXv8V9AWQ2PihQFvZMkk9FtyoGISjUdpu2VVjB6PrtOn4fmVEdXs8sv89nVRSjfbzK7xsgx77veoiFAjKsUp199ARwpKBbwIRV4NZT0upsqiEFlprE1Qfz2gMcnZJ25rQxXD4BdOeL9nlu1NGokSbS3F6qffiX9aY2hGml3gQhCU7UlM9+KQPk9K8t5vK+q36NAEpnw7YK1ypQ+sbWn+s+NE4s8ERVHgGWFgX4ssrec3wKUXHR2vOCPbVZPr8TIC/YIsWb97nSEAWK/f3EYqNqlx1QRk6Tu45NUSOD+2zyV4ZUk7kKvnkdAj6C97Z3WPEXxOY5NCEsgFum2YReZluS1Of/T9nrpfFbi55sK7+CtEMeykQYgGAiFMDAOaMXddzSPTeXM8rMHSHks/d5e0ySVF5F09YjHxA0/dplBxQkaNWxny2zq7F1q6tta+Ia8GG8d6mlrVKXEdDiRQCaNyjfb3zG9mNbNApICUjzep4DPZXYFGwzsWViaMUdVy3sfV7EBmcnSepboKAwUdaTcazX2PUvq45iWplB7wa43jtmrPPss4f5vz+WEL67fXj14vbnf/4ft5cvnt/eQWV4WAnuoAAPURG93T4grnBHkMFmnczwSq1cTERlwncvQse9pwIDwjknwUHsvLDfVQgnHMMDKkrenpHrHMLrpjIREDkJT37IJg+2wzVLXW0Jug3+MVAqIE1xUidVpakiq/m9DFXtBku/1qWxm88tKlIlo/ayFB2NatCSgfydA53BvUUW+VmqZaNERShmFbE01q6X0eQkyOaoMxFEWANsgiMlezfrK0qeqeI1OA6iHgVG5kVN/GU0tdDaJh5QdBmFy/UBLGDTeNv/qHGswWc4eZvFFffgmiIc9IqxCb+lZ+r7778rTevDh9uvL0Dsb79zVKsQOpqDBDVId9UjpZ+wH6JCOWTlamxq1BsYiFRW+ZGZlKVX1uD22UrFwrBVfr09Uh1h0MHjRV6bNF/XIZTcu7sgblyDz8ce0DzfXSPrRbAhSNDgyWCpyXu+FhjHcWfeTxHTVsXu37748lmACS6G+1B6Oz2cUwbkbXx+NkknKYgBHm0n/VKlaXLd7IskiFZ6I71fh+M59ef8jvcVBz3lryPpPHjypewJ6Kz5pmq0o6MlqXvDoHQQrq+OymMT1ymrpX+iaKzvlXt/8zqGFgdE36LUlQNx2zn2NVz/i19fJGDgOWCoqS4ZEIcuvEAgQhi3zuKE1kXVkPdnTY4elg3hjhz8xsXw/Dwb2ywdMr9A24DR9eZ3VUjFbqUiP+GsgB1by26NBn1Xal0lwC+JBdTSDHn+Ih9f57gZnO8KxPzlL3/JM8Ne/fVf/3WeOee0CUSpkjmbUwo2+TtsjIn56Cw8B6s+0vFyvUPLdeICMaHpjU3S++u+5zpYiyY2jPoAGEL59ssq1z59khmzBtQB9EYVxteQvLfX1f629tbl7UcF9xzk/E/gBrvAOSIp5ixjv1mHb7/9Jn2i7B8+k2pg9s1mrx6U/IwmaoJckHG9iCqsgg6HRfAoNrAKfm8nEFJ/pB31Pg8kebR/7Di+LTZ2VUTiNqq+fl+AM/4JAGmJPUmNz6J5qkBiAz77j7kO9laFpM6xKaGBXQI5x3u0t55+vYKpPDdRaH92BU4JuJL4IakyWxsbPFsb33QZw2IC2aShVVB/x34/VVEbIEL1KyUtvUsE4+tlM/k00A9oNHqkgB9gEgl5e/Lru7QTraR+TC9gxIQyD7l+tFRQRi11TEXo7VOI9Lq0Xakkvnrdz5YmvqDZc+J/rSKEeh9Bo4dt+ZiN+CwZPGjy7ZkyuOf+WZdU9/GjACehO1NlHqgdlsKXB70VoAv2A18kidnvYeucI2cSjH76mAC0MRDzZhXr+J0aqaWIMU6jpLjRN9qcK3hVu1Vf1efUintjqiq7830ALpkz/Jvz1b3b18YOxM4wcqyq2rGF7IsAME3er5oVYWREAMtk9awCKuOvkqRr7Nnlc7mGgH8b+8O9tHUC4KDjDdgznFueZWaWriew1dM+nyb9fZYBZgeiGHsm2aAnVYGusGFOmm1VNbtnM3t5MWv8zzvGXywhRMRsIj65D6iR0pCNKed7XJOrjeO5cS+8ttdTFp5xNtdgLBrWxqpsSUwHoprkJAFePM0axM+RKG7NahuaqKdauJipLU21PfrJzgKuCjLPFD/ve6f/cHFZE7MCO1yrMbzVPIGp6jKQEMLEwM+07y89jumhRa28Ylb6f3vnuSbjbmxF/928p3lLWYGeL5699ikxV7RDeF39/1mUahsVz0OV9tiltZB1P5Uhk7wFmzvw+w8nhB9fv7j95cd/ur369ZfbW5DhIFUPb19/9WXktpsQNin8CO96vWpyb68JIQtFgzUzYkgEg/yQWTP75tJDyI0m+F7PV5zhGvA54CDyJJBUs3iwXThnedRgnFSyOuNujvXvLPCVWukGvSYUPpBm7xXOKCqHclrlYHVGOhcRU6tprd7QJ1a52vYejks9Kp2OQQpp0fDSzZR4532vCWGC7oNiVURGOpPBGsGbIjRRL/3QMQBNSOsQuBcCH5Paiki0IqS8dZLw9bYYAEp/antgUUMdnddJkzU/Z+OGVjQqUkQ91jMkPa+l7KIyBN7ey9GfscPRJvly8SvsUkPL+vL8OextLD6H9rKuHI5UBFYtJBnGAMYYTdI41KY0LJ9S6/Zbqih4OPNDZng526g5dlRYBQnV67fSWhqIb+zJDGrWbr0t0lVjwI6A9eKEfpcQcu/p/csg2iWSl+CuDKiilnyJhqWfAmWpIVptNi4gYZDx+4QwwM2HDwkE+Mz0pI62kc9Yohvjsgqh74GxqijHRF/Wi6TylcBNHFmGVY++SW/j+j69Dx3uGWifiCF7O9REBDMePU711Spk5p9ZDbkkkf/bhPCCSJukcW88S8AOqk8BZpyZFmGf0eIizFQQIhWjy0xBro9EA8dO8CQl3ISIBCeDuVNh6pBuzpD0ONfrq6+/yn62/85+3lSg6KOjj/NxxVR41knaBzYR7JUmDEXq1ySErDH38qcf/jRnhvBIFU5VwzXRtxIk+FYgAapv5yaVxsU8vM3SHC25FZoiqaxVKx2dJZsgfHNf+XsrcwbyZTtkLVeB8XcqVNWWBCmGio9g1/hM1qLPrVVP1rZMg7JOWAOC9ooDfBFVXIEiRH7OESxfLLFuHxVVE2xPKgqpPhY0tD/zZJ2cCWGdcfsmm2R+W5GzURtN2tt/AjBS4bNTQOEM7n0PWC88G9aee5EmSTCTChdAyfpKY//Ti1iZ/8/txEkaKnJOv1F7jG1j4DoU1jFJDEDKmjqY/v8iIdQ3S62M/cj+fxg/wTrb79vkXeXqtiTwVWS/QU6BuF4zf2QutDJRe9jncgaLfV4FBKXBA8ao4mclnOsKCDQ6d+dptmqtQjhnTSE7g93fJ4QNEAssY+wzW3cJYXzpKgO/TwitQLUPrBXrKiG2n9gkqjZ/2uhjzBgEGmzr61mrCEohupeer1OxMFoKs+0FGulja/+hQkvcR/pYRxk1bjq1BhonEetFNAXF5WcFp3huoXYODKl/AUTvHs/5mu/wGR0JIcrJsEgiKEWbDu9VoY/uS3r8nmT/a2/8zH8vIYz4mwJlJheXMRl8RnrFpiZvlRRQrTRen9iaOOaDbUEQ0Ou5epg4luvtqJbGCAJ3PC+ZT7WLiz3T0sCA8t+OHumzjcQexcZD15EHV/DO6qaJCTYjzJQVS+xZl66rInvjn9LKTYDCvnIExuLsfy8hTFV8Ylvck+CzoGhs/qpvTcia6Bmf83d9CM8iY3kuzDvPcAD8qZmyBjwbKdmNnR8e+wLAL4KTHzu6JWeXc5WxUwVFzQG09UMH4m+4Du5XZlsEXRDAy/zm6nlop0x6SbJ7je1B5f3+WEJor2PjuRaBNnN0Zz5CXKPrJm4JTbb5lRv0uhcKPn78gxXCu3e3j69+uf35n/7H7e3rl0Rrtwf3UGe8l1mEUkYzlP7eg1BHoYzCR3f8wEkZ5aAT9ElfqMpok8IN3lx16fOEsApqGjIaMqHZ4OAcoNqDXoqChhbDzO9EBZTEbM4/2fSqMWeiaM/YmUxK9TH4zAMYReHclGf27+9xLaGURQnqFO2wlypCB5Hf7UY7e+rWGzcJfY1aqLKj1pDURTEpIiRFmNywpXbUsPMz5eRNftiYHPyIk2DYN/gUw9JgoX2FpZ45jmGCA85EW19ANtFEUoJqcHgn8XxUH+jfC51FxMWk5DrwuwzGoC6MYyC4Zuj7aGxJxCZJHeM7ZD4gw3oirQ5yCkuDOGW4/R32BSiQyVEDuAYUDYhAmit8kCB16Gt6h6DbTPErqNcckD0SZ0DinCYakfvcWUuSlPTeTDiEvSgl7nD4KNzB9V8PmBQ8K4tjakw4qEYhginM0ZuzzZlZ5TPB3BRWvefer+hQExWrDqC9rBV7x0p8hYgQFqlBkXLAfWX46miPJmlWBAzorjP+Ui2aIu4V0XSPG7zhZOw1LRLXBIIdxOfVsJXey5cIIM+LZwfqieFPZSmV5FJ1HOMh3cXX8XkBdWY7VEJVDbSVgs7TTP9GKKMnFSmGdb3AWef1XaVXgddGgvzlKV40pdtQiu8BljytMMn2Iw7uxS8vsucU8LE6LXDBv0MF+fLLrAeJhEBFVJqpIL95m+Sd+wkldoqxcfDv3gbZPKsN75M0Zg5c6JhFmXlPE+pUnaBg0VP37FneO7O9rkq2+33WhIRZxLU2+ax6+hzZXwRwri3PzBmdSbxfvzrGCmXvhgo1wGaiUUkAVjkmMIyddM7cAk6eG0EW70dvYBIGvveMFoai1bmOD6XzZIYpz29VC2k4J/DVvugE9ZtjKBAocBEfFJv9+T61Gsc1p6dj1U7p1NLzeW+eG7a5tupUbOS5NMBt3yF+tkFkFZh5XZKEzJGsYBD31qSJynHVDjlzfN7nQGr7ccssqBCPPiwzBDMPq0l01WiLRl8r9QbfJ6I96m+Sz1V/c3jbkpC9O4raUpiDxkQiy7UW9GtC18SjVXNtbIMaxq10ZEvOxxdN3hUU8Xxqn/RTVtRNlAtCFfjpZ71vD+YUffUdOWdTbOYFPCPX2N+xJcOAnnVj/binVoNKJ4/CJPTyyef/PhHk34KEVsmqDk1FtkDmv6KXXXKTiihNvn5tMfUHU7AdgN6XNKkwea6NLrW6IEKr56xzwaxVYucjW+XonjgToHOWMkF3g+BS9ThfMpdKQy/7R+qh1ZVjtt2osgEYV0nzvaRdHgnh49LzuifZy7BsZvOXNDYwhwHUqvn1jPC+JiWAE+ylAO2LAUwIf/nleZKHK/28seW1D+9UlIyAzkTn2BtUmKxkp6Kza3R9pW8bQ/K+9DoW8KKKxV5/FnuA7zIZUnOildrSqtvLuh59GGIbtcVrMuLpUiEkHigQ0AQrn58xbsTCp1BenfGopFYPR32UfRA/gDDcYo2uc/fFQZfdHOuOT+qccRlbR9El73+Cbiappy5An5mVX2LIAnfVEAnLL3OIq39g/NRYs8KLBytlcxcD1iae7xkw9mgffP1YKdYtZjQ+cyTS4t7NWu0+bvxuv232yeKHs8WgZ6h9vj2XPZmOQjsLINJf9xDymtqatp/EVzC3OoCZ4GlBzNrOD38wIby9v3347efMIfz4/u3t2eOHqRByccwgQX6I2YOnqEz76p7x0CP88SmzBfnvoxwienSepSpIH1tK13NUyZ5Xsue1h6jMevx0rohRMK8sSmQRyigyeCDxiHmAOH+6C51D5KMUCRooK7f8csheA88ZhTSXa6hQoixViB4R6Gs2vHKtJqhB9JIcdxPyx2pFVEvvP8iIh8wTQ53VeTOhkpauyHX5UC0Bh/YVeXBFZQiIm0xlLMHoPIeDenciz0VJOzRVFVS+h5PjGopy9kAQgELx4vD30LdXKcEu/Q1B7z6kWpMhn5c+kfDMF5zooDuEnPcuok/w6+E+K6ZU+jarcYhvDuyqXlYszwScaz6pjK1wlRIg4h/DQAUxdK0OqeX1PLdQKkN7FyGeOhT9qRNpsVcRERNeh+Fkr5E4xyC8fpN7AdVDmCgJxxK47OMhrBo+jApBp+tnQMlrcrShb3Egh2Al0KfB15mKQ7vtx+gMzQYUokpcF4Fa+v1GtyXYP/bJqif9mXSSNvYrKML+ocLAAnHv3LcO2yp0Eo+oIjYoY/0xnI6kEPmyN4KfZQDqVIMLzEDJpKo1lco5Al5r794xH2/VZK5T1J9EuhLwRfOlSOe/nIVQgJ/kWfM79tixP3gOfD6/5x/3Ft+PyMDLV0eAeaKeD5JEILZU8KDnj+rcf/ir/9Cq1gcESn47epW4TlA5nQ3ocZKrpygMPotdTKV+o3X4vdqYL3OWom64ZFi0m2vWybUS172epB+QbshsqoNTNiNhJEjg7HKdfAaACXYztLqh/Bnl8fTZIWaBTU2Q8bT9lKwPa4BDIcFlryDOYO9hKnSbx8TZj2x8qtBNSvLf9RYZVBvAYZ9Zd+6TYAQRGqlVUNRS3Rw1jOeb80YVef2wVkakGDbYaxUxXmqOmefFGY2dg/61ZDy9FW/rJFkTqaut6BTIuq47foPXB3AIVbiVzVCrVJwV+Emy9fle5V6q8vg4/WgCTIq/MF6DXk/ODol+xsAcA+bPvuDYiCX/9hZVmKvIM59bMYaOtZCCZP8Svxu61sAeGTDut+6/c/A4r/vpp79UfCKVwKdZKxUrrUakmjd03mvs/M9WTCqi8nlvlgDHGdS0MtkKbcEXgnr2uD6MfcET5t4AiHtf9PPha9ofxLOhEq5v63nvUFYp1ry3ZyZiE3d9T+xzqnaj0wcoJX4ZxXBMtAIy2T8FGQBIWvk4Vc4FE10X3osA9ZdfXhwJlQmuFUVptbn542tjNtanxu9GCXt9mhGhO/oGP39lD0PPg9UBk2iS/IAgi0+0cYl1RivEnscXBoB+ePvzn/8cgAW7Kogs+8rgvjZnAjOjMaYKPMquQbUJH2tqsp8Y5cnjvL8BK2sm7ZP7phWFtQb8IiCXTeC98jqBb/d1QbDGCNg0RtpUrOzZ7fvvvy8oGt/4W5I0vnLO1/NlRV57I6hMXMB5a+JUoNaewfiI2J4yNQ4gcD1sxq4ml4mtR19N28daO+KLF4tg060qd69/dfvqqy+XJJbpoMpsx4c0+WrMWkDxGo/+5S8/5Xodc1RqbWnsVMC9r8ZgBQtPWuzZr2gijnAKtoVnpqgU9pU9C0DFe/C7CHvhO/m7z8F1iJI+oEk+bwPqY2PrC1utrxheX38RmJmfF6hzL3j2WHPtJnsam8D54Xr7u9J863NYv7JomkyZyKmeDnCl+nHp36XaC9QWgJ5qadTTq4DtXOECBKdWw/X7Z0HqwsJbzE1swfmlQNYxGm0ZYJ/ii9m3tPbxO3w/wjifPubs6BdMyv8YZfTD69ubl89v//I//yEqo/fvPt6+WGXi0waTh4X38EmG0yPVgSTtF5T9MeCoh4IAfSr15OGjqkFSU5ImShKI4eGP1QP7oxgTVaX0OuMAACAASURBVOSsG7woLk38X22OlIpppe9knuGnT5lblUW/qF8ajLBQLBAS+9nADnUcTcvAj8XWuZAEWN4nWFC1tLzsz1Xx2NAGst0IdaxJFlmT8YRNDqGIHSgrznKiGlbNUq4eT9ikgoeIodGJekBb6ShymyGVS4BY+zq/KTStETUVmFEHDaakbUmPSQB6be5NdagCDUVZi0xrDHJY6fccHekY/O1MvA3TTl/fEpkkMCibbthu6TylrVqhyVpuDiEBX9+/vY4cfD4zM/k22D4z2953Nl8N69kEbuWp1dQhSqmKlg9ur40GOYhdnM+bVGbSM3Z11cc6l2KDs+E6FBewPzQvmRADf81e49kO8Ra1bqJRNdIEz5HzrlFnXlOpUAVBmIdUgZyinM7v7Pr2uSQYC/JqMNZexlBoR0u0WtoZVtunExEwuIt8/2iKOssYYmi5oy4dAfyGT3NvGiIryUlso+5J34dz8UrXCkoeKm2RZ3r8HGyee3jIrL1Wc6UPcy2K23wWQu25+L5Wg6vgO3pN+PadX2e/n0EqewcggAROh4NB5dwjLGGV7Jq4NXAs8MS9Y/9C/bw6LPvjRu3Ic11fn+tXp4Fc+sCPAU72cUoBw9a0h43RIZ8SAJvA5uyuooiDMtgLMwEHlbNT2rIV3uNsZIh7xwRUWKh0Xm2KQatIaAELE9WK8iSYWW8z95WAZApsrG3s5JKsPHNs8Cr3WdPNNI1C6adSwFQ9dmCv13N97jpiPzPIeHpMzqHbsasO8V2QUTSVPfmqvmR9SIJqR6UNGfjQ7iskUpS7PWi8p/f4uVoySU5ZGDh/zgTPwGScoLLDrDuc2zPnvjltdwMKntOhWD2ghPdj7/HcDKAFAwokPR21fhL5G52RJG37NUF2AqOK9xjwh+kQSl57t5L8r1oobVeBDq45gfwSbu2zFQ/eu59jEN0z3z/SOStuw+8aJPL+VY4GkF2V9tS3qD9IL08rQsq6s1ZpXRgjxMqugSgxCUkmyYX7yeoEz14w2oRSihyfAXDB79q6YgBXJdcmtibKSs4nIfnt5WcAVUCj0ceOfn/npx5VnQkXAeqsAuCeS3yRPxvifvjXJsCefSsyAZKm3niqA3fduF4Tx+67sor806p5RyGc91tfYtUhwEuYQ6z9KbJjAmRbRXqzp59gcJqgfFV8E8JSihv3mFynl2yU1vjT9aNG+CNCUKXeC3jEHoxBkjaIVKg6DzSzGQM2te2BvYPt53ei+r0kyspn1wiWwP2onfJvK2ysQavFtWHaQitbVlFLzfx9on7O9cWu4ydJnCxO9DwyjukE3WwPOsfFVDCl1edqXFSQrp9lTFBmATTzMhEAeK40U37P52xS2D0ApVfV5Go0nIyjMhZMegQGpCzak1dWlqM/Pm9tkW6c2GQAF9dyxMnTD+B5A0xwbkmWeUY8y/rGMr3ivwA7Utms/kEr8mWuxDYAfD5+fICTh72ZFkKT14JNAQmjIVIbyJ6ponhp4KFfDnRSCZ/EWrq0VXDZB7YVFHhs2w77zjjAvsOrbUwf6OYNc02AtJzxFrsAbguKGVNEu4OkNfFc18PYoFjRHxk7cff+dvvwKgkhPYRvaK5/++bGHELmr8DjRAqfHsJ7Dx4nIfyAMwRpZSgnKBmSvFxgAp5S4hBzSc/XkI93U8ABmbZB2kDY0mcpIz1kRRpKLeQhVsChfHOoSjjyZswtvSvjjIHhuirz/SnoUJMYS8znbBgeCoaeRWehOZj8wbD0QTCyoqi+jrsGsIH3FZHiKUnjjCHLOpSLzTWHPjaWBq9VmcxKXRHoVgXZiN30NUQa7QQlo70F/Znxrvx+UWMV9HqQlc5vYK5UMmsSIYsIUZRqC9LKWhLASC2NuiKjHiLOUyqtiJGVlwQ2k6V2fleCyAk3hB6Y3qb2UQT13UFK4Dd1MPYPYhI696CxqQKXCqKxYy2Uxo58sYp4o26cBqD9bKELzljioGMUQK4yhLho/CGu4Ly7JQPc27FXh7paNeCa7MniPTEa7CEDbkEIFS8NhD6jXEiLuChXZZTA1ghRp9CS31a4h2fOZ7gfDGpKQ7C/cOqzy0oxDqypNGT2I2tq/wrXeczncd7YjHOGsm4geRxUVElPCkiq03DxN8+HKlD7QjuOg2QA0RcRfxJongX9VFGp2z7gnjyHqfDTv/FoicTEnHgPk2teF/rDRmLY+6jxK0BTEQ2qjTm7o3bauJ/32x7FybAHrHCyvjkb0F8ZMB3FslLUWGcBpBjnVaiuyWKqnQnaO4+M/ZpANO+DoIPqZTgonH7nCUbsYepmcbYPHh4qoryWddMWYe9Ys5zD9RBEVn6zx3r77TtOJX4UdKsHMAFgXVC9y2zJ293th+9/CEOABInEALAstu7x49t3336bfXetDOhojySX/t4NbudnBE5fffnVZ7bTwNkggH1lMJCRN2/fduTCaO05+xM9yGs/1jeQpEh5bUBTmn1oXoxTyYzFUpNLi6uaMNshA4kHUigsVAYBzwuq0Pq1Nz8v/TCKTB2iKw1iisLXKWun3P/YvM7arA/B5lpJVgXUM10bitJg+6NJFpJYoQBJr95FIVkat0GRoIHBd8WPOtCbn3Fd2veCivVvHbr8IevRSiAqo6UbE3xpa7OP8mzbP8X6Rjvg5uDxBmZNdproRvEShtCCtiYxnZ/ZimwrCQVWL+di1ZeCjx3izmu4l+7dzhi+VnnwZ7aMfPP11+tfIhFosF466JPbt99+lzjht5e/bQ5yFUCJF7j3Bved4WbVOP7p46fbTz/9lGAbkLoJdJH6xgoFubO/uL7HT27fff9dACLVO/HPET5aXCMAIO0352xsn9gZRWii3trYh8830EwMsWRHmneqnqONHmN5mMv39Ontm2++na06aaXxh6HJPp46ddfLajnP8ARUzpnBGb+B0MYEzvJcAowCgmx0C/58c0m5V9aXL+02rykVsq8rNbEjazzP0u5CuR9jyUqRic9nCfJoce1Zvnd7mnmEVbG8JrcBykab5/NJlKS0tijwZfayfWmlhj/oefn0MTbNM1/qdoXZuv/bRsCexdcl6d2evgJAVqx57Q9/+iF7kHgiQl2f7lL1ocIDDTRiR1OcjbBKVJ9LvbfCL9vKOJXPj7/5+CGxMOtHQsN1s0+khl/jEkHinN+J2lSjo+eOe7HPmnVTLMqWLvYEYJKf0zglnugAgqQ1agMsOKgbwTW3Ut/RHO6HjFp49XJCR80TtHsWUBob9dlqR9Wd4ExjA+OLp+aaMzS77plLYWusvVLdy0TkM/g891t838Y1KWip2FF698f4swpo3FYbXdvZZ2o/c/sQzzhn6tHv3scXCwj7Psf4j01eMO7iWfAcjE1cfxkof6xCePfu9unNr7fnP/3L7c1LEsLXt/upQN1ujyLOkM7o27uPt9u7j2RWD5MQkrSkxzADbd+XHpUMtrL1SU44fFP9wrFHIVBp11Uu1oFxlKntZ/Cm5GKzITPSYBsdaloSs/XcXWlTJDkJesfhLZewVRiReq4PFAFnl+B2PT7tT7sMuh2S2yjzHO7rIQx1JOjXiUaojshGLy3mTdbEsjEPNE2wJCVTRspGXsIZiuSQf42yDguDkaBpCmciMPL8dwRz70HYl8gVNThHaKRqONUkA3ETvji3IX8ihCmHT8ko9KDLnJhzyGcDUBUQrZRCC8H54qi68dssbs9WBjQvSVUUJslXKs2iXSvJSydYwJ4geD2AotisddXVWs3gUP3y4kURQKrfjLSQLkvCuIAryfxUzfg7SUyV2crZj4PZZyGFj1FOH9eQdH73WvXLs0BCeoqZ6WXZKIdUeDcSI30LM2il0FUOvmhp0Xqu65xfVBqvvaJWsJuQtlrITEwryDoI5KCCGC5ZkOpklaWGvklnRENATlPxKQBhAqSynNUPQAzOEvchrZt7Y22qftc+OK7PJCBKeEPv7GgpaFGqYytcVODaF9WRGk1I2bc8Q5U/k/hkgHQdsyh3khUQtQTarXyp0vbz8+e5nvSlLXGMCNPuRYSV13OeSRytnPoZ+Z39XOpN7FvoJJWD5hoNGLUZ7Lf0VD6pcp4U6CixfvyQoCN0b65rFZFjBucGVLPelW0vrfRa+fT6eF4JWkYpYr/wGoIN9mIqQht78Vf/4a/yuTz7nJcpDrIfOqbifiq2VzTcvd0gq+M6sgfXf3ok6VPC7dzP8wywNlxPaPWvmzTjQ3gmoXZmpEApslnDD++PqkkqaBkfVEQ8YkdjCLR3e8HlxjtAEWMffvPN11PC3jCkBaG8n/RZXm8/J3aptr0+rUBd/Yn7sD7grMjqsFl/qslUmjO/kCR+oF5tTdsvZCkovc/zKrDYoMieWc/f2XsDW6HJj8GM+1tKWPZ8Kpat9Bh8X2l9JrcGSEnIMsLl5EjwM66HhMw5mUXAy1AoqwcAr8m4M8MSUK6qfAbPRez5Q09gkP6NkmItBTNbTbsFAHZ/kxSFUhwRsfbxc/2lV1ashC/YIwRp2lb2sIqAsQUKeEyJ+jpWIHZ71cwqDL4+RCQCeo9u530GWBvlnmdF8mmrgBWxgkZV/7Z9RCCpAIntKGX9uO94ZqXZTwl7dEX9VytjrVLqWw3kuQf91kzJgOxqLGAHQkmdWmVtZO89leGBY45HUcWWKhN2WgpuzsYxI7m2IL5/Y54M+HnOnIcop64y3D1ZAMCZtawltDxAYgRjsAdn1bM+ID3rE7kq+Fv1x+yxAcrpz7p3L+/F+gimCkYGtAlLoMG41ywjgvXo+j3MHlDox3EZ+g2up0IpZQ/xuiYeVSANUHXpqaRIAJBBVfBv/uZvsl/OftaKrgQ8eNKZoq3CO8qrcwRlWEk/zZnRX2y2MddCgmI107apUjUr+GISaWVOBdQqw3dvped41eraoLO/j3vnM6Dj0mfJfZmkufcacz1MPMFn40etOjep7dgNxPnaxtBKf+OWDn4P6DR2iRRT1e/ZO/yOgGMBdOKPCvp0Hm17mWsLz9YkcpIANNMokRmB/Ug7WBhXbRngPkksu/dbMb1+Zm1GBZgECFkvFaLLKOjUg4ySevwkLR8KItaWntVxruXHH388ZqMKlgu8+Pn2jAfoePY016wvEQzOtf2hsRNJCF/cfv7xn6Mw+omg/f3b2x2KPOEiE1g+TkL4nhn1j57cHmwOzNFHBLpDAvmY4KoJ4d1dk8EkhVS3OOSvq94XpPAyk6OGozRE6Vhy7VtWPelZ9CUWwYdiWuTCw5yDjaHP5lWdso6wD6jBxUGBmCJlnUgTjiK0VWm7VmPc5KIEokOin2mM3eD7k5JySimX3lAZZK5ftSxeA5rOZm91rQnENQE1KYooRGa1NGFkjQzqTaBTZQRFz3iEJsCVxS0lRAUpe39EtEXTdBwRRRnXPcpRVOF2eA0AqTKEKqSaKpLHUGjWJ6qhTcVj4ig15m3Qd+go931QeYbaZL0vjc6iVPDdW+G7lwNf51RRGJIp5xH5/uwpqIK//fpr+0A3yyaJBwfnojRpYNFG33vtr5i0ukGCjofPwbjgsKSY8PkYuwSkawy2mqo6o4mGFZZUN0hMnhXRTNKMYdg8Qj63/QqlV8YgrwfRio+OqYGJ1TTObmmAXFPlnjsKIcHspc/vek2pANAHu0RYCqlV2zrZ0ngM/LkmjL1qWCYKCoikgrJKZhr70/+0mT/Q1pjJNxQ4Fc2IGdRwFxA51TxTgRv4BHc+Z/uuw4Yr8+/omlIm4mwyb7RnBxSYQPQvP/8lSKLKqEGyj3lEDSAM3u1RDFK4fr6iyM6HsseswYXfZ/2Z78b1OhKE6ye4sJpVsKpnjTXHsdnn4QgOxWcGuR6CRTo2HQPrxHq0elvRryCpkR0vuyFVDJLgVXiiQPz+XVQ3C6R1TA1r1kCVKkqrMk0ihmSOFp3EYYlYk6QmfTIGAoYAeq1/ifdRjTAA4qquTfRRnj73+lEFn0CYn+2+NyHWLoW66jzCjUTKPv/wIQkueyBjYCZrHjoXycN6idJztx4abF760F/SdnCKNdjrYg9v7X8VGSvAUsVj+3p4v2+/++5Q1mVtuc48p1XOpPN1jVsV8FmVCdIAxqqQM7HKqmnfKwmEtCapo1airKgUvFANtXTaKOYt6Sz41+9rl6RQRukvarudveW+4Yzw/B2SfNDoRmM3eTaQNDATtGmgPerhKNMmGhWMqt1TeKG2qnzBJCoZObF5d7MXVoQ9a6wvbAUTan0A19KzWXCqrJEC2fvlg4LXhJWfLVKYeM7p6+96Zu4MAJvMCwbF762VxITQ6nV9S/73CNC59iRmUw/Xb5osuO9avagKYhPpAZAXFUausewhBVA2OgOV4glvZB0uFfAtwOiHiqU4tqkg+OdfzuiryiTXbTVEwA47hT3ELhYcbmJ3ggr27OMfoJq3YoT96zpP9j+Mkc97f7FnYYKsr7lFifbJ/uuEsHatVdAmjfxeKy3vjqCaz1RNNgnCqoHuk/SQzW+1NUO9Bc5wz5WgWEV0TvvI88Im/fDDD7FJVfXuNcvEKch/qrfzfe2TAFRtYp+EsdsJ2m3GMLGM9v/evWoSfKwgVWjkiyntOddGtF0CGm+BVpIXvlL9H+uEPUccxn1QyeO+PCu/B2dbGW6134Mk6JTCyduCOzKYDqBvQY9n4PRxYyjdfUpvsew2wSFYNSRLP//888HOCcAw9X2eKYBU7ORaZfC96EdAEWadEuus8k71mHsNSPO+1TsT8bSsRDNkasiJHctk4jOTlBP3w6R6+ybJIJ9F77v9ot1fgAv3kxjzebAT6EXmOfEa4pey69AxaWIvLZllEnCv3+/zC5WXFf9DCeF6CH/6l3+8vWcB7j7e3r95lUCY6uCTx9AKv7zd3UdYBuVKeqsYfPi6akYTbOARJwh5sGGTCxhNCtmtVYErXfGaEKasnOADzu5JGZJmVSqqfU+nYmTeZwg9Rt+5SzwUjA6BJpWS3yeEBuNJDDeI1AC5RrUOp06iTuN/lxASvIIe8HsOWBY5yOvGhw4KDcI6WXr7Q6h2EogH0Zu8ORu1KE6dYoLqiQywWbnEHtBeJ0klyMPPP/8lRiSS65eG5SQLNMyuETYqaJHdrRKeQa+CGSYdHPJI/45ugANpoF7hDK6Rrzi59GIMsR+6gwFgI4frPqNUh3wOGRVV83vQLYJGDl2B9sDPONw2d7POUstMCmystuJVxKbjLgIibKYjoARrw/7oKIb2gvmMndloLxeOhuoHz8vfwwA41DiU5c3XTGXsqy8PQRAERA6kcdVJHbOULj4/M/UY0J3qdFH3/rfBo0lf7il9oScybELXBKEy8zZF+1p7tQparPIkmHJJWIrglrpt4I2RTxKDnPgoVgainGf5+p0PV1U69icVVr5KTSpKio0gQM++SrX/YwwmgabVdPakCoJNUBnufI6D4AbZayQxnu2f/vJT9nITwlPVk58HcGCvv36dBuxjaOxmoCVp+XcSQp/50YwfOo3Vlirovfj119xz0M0kgJ/ihLLnNiTc88P3ODfSBdvvUjn/UNrWy1hHTSW0QgAmY3X8Vfxlzbjf0C2jpFpAyZ5ApcUD0jiDadFDFGERJ9o+MkmLDVpSfd2nft/E1jMboGE92jir9DLdUMj79fbL8+dHPxDP034131dQrYEOI3TaI8K10COZ992eUqU1dEdt1q41AhD0EWXebcGisixKv2Mdnz//OfanlJ5W5VqNao+YQGETlfVNU3GgB3mJdGlVpfHbq2NVIRWeINgVWoLN8stz5rrdpcLK+6a1YDPlDELtp5NGaVLIc2mPH86/w6tN1OzJVQCE61H0SkEhgDIpnPToYr84zyrIltXSuW74I85XqXBFxHsWzz6csEh2tv2ZgXwR+Y75+LcSwoJqVCta3WCtKn5UNW7ZNU12TnVDro/fZ1/1nIP2d+wMIMUx6mgqnNJ9OWMm/azVwcoYWHLs07tPCWCpTCht36pMkwvbWgTWBC2sVhrgZ8MLnk61mQVlb9FH2HEFBbbbe1V/bpVPn2lVwbOIvYx43tg559iO0m5b2a0KIi0urONVKZSf+Z6O3zqEaaYIqTCJ9MMwgQLeV0W4Qb0iKm1LsaKXg3H5khJoQC4g1wpmFVv/7YSQ6n/HJF0TPRXHsWu/Ty5yTvDZqEKurQXfpgo5/7XlBvDR/rxUcPJsC2Q1uK6oSXtoX69PsH2lAncV2GpFKHZpVNjShwsINqBfr9xFYRcARYogr+Oc8LvsZYER9jdnjCQgQMbaL5KURjiwYJXsAKtU7JX4oym+xgZSRFlLEffANRcw6Po2DmsfoKqs8YETITMhlPHDvm9C2FEiATw3OYDzix+BeWH7g4npCZY4SqGVO8+Ne1EKqRR5PrcAdCt6FTF8Ersv20ebE5YJOgQvXhxTCYgx8MVNCD/efn7+c+JyvhJrAIpDq3/dmc4C7hzjJmJfxX/9PiHEpvKMCmjTVvZb3pPrRiissU0B/szoXItIigbMp333Nn4N2jrPTJG1ACYT15OdwX19/933h3glsQ174E9/9ae1htxLEoxNVDU5ApUZgdcz2nNX4crs9z+UEH56e3v728+3f/off3f7+O717TGJFU3GafInGMUpP749ePz0dv/R09v9h49vCMF8zHiKCo+8nbIUDpFq4sOH5diDiSURGeDmYPp/s0I4Cp1BfnuyGhjXmVaEI8nRVBzrlFchvMxaK3rSykhRN//UepmQZPGtKi4obMm3gR6/Z6lfdNakzcpRDvR6J68c+KAZVkEn15tNDOK3HpYc0AnqRAzhU3uVcILSKw80cxTQUALHWefhR5CFgGpVVDajCEwS2smmF0XfAOWoF5789PChZ0BEZK9U3KDuh8hM1Val7WCQYjDmoPKs1ngbmgM0kSMJLQqWJH49jyZr3IOV4goZ1OA7psJnXcS/VNgGE0Ut7b1coXc0m1L6lE7H2fNFsu24C4P7VtcmUjD676nI1WpQ5xi2SsJ/uS+MVYKgze3z8/ST1+qbyVx+NmS6NNyPE9powMgXa1BQYQHpktsrOGDQMoDwQLm7V1uparLT2Y8sRvsAGnhJ0UywOaEBqwrSaNmPjgjh7/7xjMW4b15ngnHee4q8ou9cS2YqrscoSGFojKVPkNhwLVZrrXR5rzaLYzRxFlcHFVrpJJcJxAPyXGin0mNVQ40SaIQ3zib3BrEFGET/TID8vFTV1hPtGAn7F61aFtFnne+i3MZnZxbghCOcu8qZsM+YahBnM0lf+qRb5eT6YoMeEkBUufRg8O2BWyE79u6qbCpqhnq7MQ0CXqxdztqSqTTqI7gxBFxJ8/ZVNKjN/UXQYX3N+2/2sPMpD4n6Us2iDD2qX88nAcep1iwSzh5I78jABp45ey+g15xtpPBDm36YBC20I/tAxwRJL9Loc6GPjoYnIEKgh60KDf2YgVhzVKGGs++y69lqS8cEXFSi8s5NmmWxCF45ikaAioSQ9yEgKIW/zJPzQX5eGUpgNDGDYxTKqNr8O8DkPr/2pZUfk1G+w77r+bifijdAQwPZE+m/ijMp+pVKxHyFe6XBb8FR+9D3z4NRY3XiuKztTdH90Lzn55pUDjD+TIq+ib89vzIzrsqcArOCiq1AtXqYRG3BrsF+fQ5BGMwIaFgTR5mvC1AIKMq8SFpHRrW3KtOKzjknjftpf+FJqeTntpfw+ZzhABM7MyTb0j2T8E/t12Ctif45iopz6ecqeIPdsWIkuFkff16HCRzPxiTxbPXoGS476BToi1LvWhlMxPXJ3KN9dfEfA8GsqCXZHbPlvI6O5LgqLpcOXQpv95TXgbL5u+xlR3lYSTXW4L4Dkr0qMG58UW2GjrsArOPrUIZdICzYUDCp18VXRxK0Kl673tEs0qkLUFUR29l4AapIRqbsyF4TOOZ5CjoJOroegieHAMoFOGts2ySt8ULpjCpfNpDfaK1QtXsfAApWQPMsV8mXQpifrU+3Z429g33tvNP4/TBbFNmpWvm5F8p0OCqES1KMZWotT/uHLWO9EoOvTccxXmUhVTyn57MaI6xt93FtbP/r2JrqJhj7Nulrfzf3eKVIHsDnoZzrTEZtwb34lCq8V108TMMVLFoRLxjludWO2KrA7xj/s7YF3B8ckw/YP42vzpax9FaO0dDn0ZYf1sqYTIqn4I02R/+Fj+vImS+amL7pPGTiJEC+9kp2til/x79gm6pKu3jYUUF7nqmE/6GE8O7d7f3L5xk78endm9vTxw9vD5PAIGLynpMfZdGHT764PXzyrAIzaZC+X+rolNCgcgZ1DZrxNIvCJuH7oYuFutU5evYgxbnUwva1Q22rVtqgKAd5ghZUHJIwMXR8C9+MvPLJJ5LCENP3VT6MaEc3XGkv51wdEIIgtgtmWvaltNtKFA8aRFnUTJRHo8/19WGXkhqObDx+sx6bXHNIlwhFOCcBLKMoukk/o2+uEvf5ezTxjbrRqmYZJL+h890Yo4rxfpP0vlY2TfhaIRqVdf2XVvfKfeYA11FiSDJYfgk5LwSt9Ktqn72uBCcGUA6opydqTf3SPqQEGmCYeCboHLeckn2CLRQP+6E1dEP0Ehx8uqtU/hBufp+KEdcaUYWLwIXUUwLrUEhell6FMWsCsVlzE0Lg/vieg79T+XYe2ZrjpUYkMMne3VB2RBDWc6K0f41w6YU12HXmRcPb92BFtrSJ9vrFSeZnHPLuJyvG3U418FYPNWilKnWPJUmZpDiOPxx/FFzTT3lW0ngtiYpUVz5bkQSddVHmbm8D8qgB378f56bBzl6Ew4+Ax8Ys2Jv52XovSLAPLIDP+hjtG2slpUHJ0cuy4bYYawy+r9MQuz+TvKtKOIoXz+moui/QAaiCwh3HGgS8o2BA8KSNcj9RFH39umhtaJfnPCTuPSpfGN5dQKsmFabBziSx2PolULp3SwXByo1BL6/je+xv3s9KoMFVwYnRCgHSRqszOU4AtIBRgKeVp9In0/u1bxeUGAAAIABJREFUIJrqFWIcirpIVcsQ9M2pCw17IIjBYatJnS/neAr3tb0d3qNgWtBzwKypwSX5pt9ma1rktsrD2buZGVW6pAEt983Z7v6rQA/nNMAMdi909SY/Jr320OgHUmUcYs7vxO7vfkVqy854kJEHDYALsEjHAuDANyjgIYhh5Zd7Jzjm+x3dwpDld4cYjgld07q+P+eP10VuP2I6fcbcEzaLL9YOFDvJzsYhYBdgmWDHYeE4Hoc1Idhpz89UOTcXrM+vlc4GNWWg+EffG+BkbRh8PvdhX5T0SnvVq6Rc4DFJ9zHyowybIPFTtF5kdrBvonIrALH5l61ELMAbY0f7YaJ/AFMXgKcJbHtMU13amnm+CqIWUNS/2IPEs8AGZc+tb1sgSJsoUNyRTQW2eC9oc+wl3otqBnTjgJETimuVp+qz2ByvkbVwtu51fI5BrzRjEh/2X6okU+UVPCL+aaIySvBA8fRpr1reWZDVYuDaZAIIxBaAm/z/Ia5RCm0g9fW2sXcEtY0xIszzEen+n7OjjbXa51c6tc4jVOVDVOZpxVPm66LpMPYOVWATwjz3sbn6PDq+JwJeo5UKxCQhXD+yM4FbmWvPdgoTr0k0CwLaumLFSmAwAP2o0lR2FHyzOtvE6UzoBSv4nknGYTsAmLTJ61GOtsRiXN/nrKrJA62fF1BLoWH6DfFtYz6xJoKX7KcTDOr8adYEW0m8oq3KeLipb39eHSyQ2D0J2N8CgnaXfVThswr2KOpI3EYfuna/vrnUyYylG3sq9F5bVvQrO3PX3+/atAXsADbtTzYOHQjC/UZjYUyiaBmMBsqaMRYOhgLxT7VDmsNwBqgIsi7YW+wnYKRnFruaNoDFimE6RpCLYkVBJ+6HamE+Z2y/JO/aBunzl1m9h71J//WTVflaaY469XqvX8Beef/u9qcf/pRrTNvY1q5MyLYk4EPL5iOO7ugMABWZHYmL/1BC+Ont7cPrFzcoo/QQ3j6+T0L4kPlG4fBzkO/fPtzx597t9VvQmvu3b776KgnhxzvoBR26iQGF9onKaJKI9Ny0v5AFzpBX51etOmfA1x6TccWXJIrEgP5iRNh4/V7ltQlOeU9VdtqQ2tlaonRF18qBVrrXRvz8DAQDysxQmqIt5XHjSEUUfAhWAdLntXkmBuXy0YsclG6Q/q1376Y6WgGI0NdevcrmiejE5kthqLIRCPw3pF0DIaLCZxAwcLja51aHZFKggZYKgkHqezQEsUdHh618bYe22o/Zpnype5llNWnlKCXt4FmN1EBy3dd+JpyfQg01WDz/CgFw36nUEPCMBlb0rWV9ed657yEx/LANzp0rmUHlU8bje1YiRY1ZK4CDDKMdspegY6Ms+B6Hn2tWaS8BVKrLZ7Uwydcqjdw7ayeCKjKscib7xkTMQKRVp1MYo0h/kzn3V/sOGdZdlKeo0TknLKn4BdU69msEcpqCaHgb3PFvEcP2tXBu4rSmnCathD3vdZtAmEx1P26A6pIl6GdWA9nDoXq8QZ2wIg41ZvcPkRJpNtmLUmqWTBmMGvgqtd7eooqvcK8N9FvJI8gx2eIZOpfOxn77HANujMJhUCttNT11AxhUCssg8yU4XJd9ufk71KDMMXp7gCLtF2UAetXLAJHisBcQmThmtMpmqTYwPisDQfWCRBIQ9zmGtrZevqwlSeHGMbAvtR+uXe1X0VTf4woSGHTETq1K4Lok0KB6kkbAZiepIqLouaHkBp1Wwc9Eq1RN0WybWAIuvG3lBSfd5Lp0owyzny1p0tlk6FoF8b6CyAIMbph0EqbN0CwQRz9Mz0v27cPuU5U6fR9+1vYDEqz2MJ4AVO20FKwKbbUvhzOIP0kCjmiRI1xybk9lOPvDTSJ6P53BymeTVHJ/XqtnqgE4SXXRfiufrJcJtwIu2OJ+TvuznPWXJPjd+6PVQpaKVSErAvYzVXW4FeI+L0UimgzyewJoBMP4F+yKfjG+LQp7p8iUSeIBfkxsxr1e6hk9qWfF7YrYY6yabNfGZU1ksezcJNEeHeroGSVhBIxUTOhSjeKz2c4VeAIs/GoKq51tHHr1aLIEdmEJTC3U8VihOUfQpPR9rhH7UFZQ927iBKuGYS61upb7GCjeZKrJQwVWToqkFL+GPKXxKaaWcxh7V8AySfAqHF6jQmNJbrd+B2PkMqA+NmAgCueVvSgtP5UMxxcNgBM0i+3dOKboPBDUo7w4FoDtFaxxKpWvEGGaj15PbZP3sooUDEsMtoq+180aCGy7Vuwd3g9QTE2D+MLFVe2JbizIF/sys7HftC1EVpAwfc8yYiGrLtsXLRV/a1Z7WNCWe/11wbZnk9dnVNTE3bLfZGPsOaTyZ8tPet0LiKVifvk8/i59WqDLdRCMkL4pg86ihH6F5x+Q8qLCLfU5iehEbzjbFQdrMUO/34pmR6Lt4j6/xgA83Y9hpE1lm+fN56T/XGAyoz+qc5FEf+I87qnGdAXGWwwqcJP5uFtHv3ed7ch+5fuNzWsrrNgmAd9aSx+FSun+jd+H7cT+XOWP6wgz6CJMaMHD2Babhs+pgFhBJt4jgnue6Z2FJJmz6Qq7eBb0x+6fgLK25eyeA4BNQC8+lnnnCAC9e1d9g2mhuO+4f9aUezcmUNelrMrG/sdZ/r9JCCMqg8rouze3R+FlP0ig8xinzfiED3e3N+9BVyrK8s0qAx/h06IYFQU/mlQJRpnT1NLpW+gNof40ISRIyGJQ/VEEIU4OqdkmhAnYRwkyAOBBRSJ9KEs3ZI3V2cAPAnc2Sl+D2lBrFti2jD2nOE60yaE0gNDoIsrSA+DGkyp0FWroLJxzuLzS1SaEKTen0tbNnIrEy5fHvDuVwqhY+VlpqJ9ggP0qUoSejoLJpvEeWYtQ516XZlbk6+yftLpijyKb5TCOoGAToeH7rDlODbTEJOtINHPQF4y96WDfIJCrGERsYM3XlLyTMDwEmbw7hkbzHDPSYs8wPTdR5aqhzDDcyVj30FdFEQcC+m3fQPdKKaQRlLg4Ig5mVPxWaWy/2lSc5qDYE/QPYdSuPYHsb977nJs5JTL6Q7b2VqY4rKIwXFe+P0WzgBCbHfNhnHIrM8fYlTl6x2l0/RA2OiXADcZUqWJ/Ndid8uka/NPoDfiRWZifJ1+ink2Mz7mMcdZRNPW66UmdeM0ogaGCLwCyoumzcj1CHZ4qWUUaipKanF97cnjtVdmVa2vgOuGF2732a9JfuD5B+yoUjnGocfaE9iTDo8+RLJ6PI2mYkiTVdQMXPjsBz7u3SWA5M3VCBYkCPqxfL+j85KKTwEasqQlFgqw3iEqs3/gQRMLJnjOvEoRmjlz7OCv204He9kBnrubmgho4FGzrTFFeU4bBRhOs16vUW4Lp9T6vomMSbmKfyv5VVMgB06Pg+bNr0GIPkgFp7OEqeCaEV8ot6+ssV+7nm6+/+SxYsepQkaYmULznSQ3rvELOcH7+vn2gAj9QXdn/UcNdtdTk6qBwHoqzyMajZlmhjjA+nFG1+bERPlui1L6+Jpd9Dk3oDVix9QZSUirxXRmHkSDrZK1wTexhrjHS5EO2TbYbVLQ/MBS4BGqtJLWy2WpwBLwWRLovey+NhA1EDDxaaWnQi72wX4pzLoWuINMAgImp8X6q2XEWHJlipZZ7PFojLvMnuV4U+Mq8KOuG/UqwzjPClxQEO5ksnMMELZO016YAjjimomvfSo79Wq6DCdMZw1qbb2Bmv1upalP0XYWc1+YsjqVjFbXUv1LsAAMySuAi3KEqIq/1nKjeaIDquBGA7CNJ29w8rsnxFq322F9V8I/rlCFghdTAUx/Mc5FB0cDPOcETXrlUnUzGFMursmQrEdjnVInWdmL1iXszQRCYSuA/n6MaqGvgdUVNOmd0AjyHnkATRJ99gdDSbR0Oz7oeAMl6dE8QvCAaZ6EDwjfKIO0JZX7ZusLvNcGq2MZVSdOKV3tTO1RcyuMBcm1ep4wcUTLAPtac9XIofSmBjSN5rz43x5FM/GyKljyn3s85A9KYietlHa56AV5PE7yOXMPm1zZIf+xzLDiN2mc1Ja7gVavAFabS9vH7qXCt0sszu6794fdU+z7m+Z220L0OEEz889137dfjerSzggTcM39vLFCV+e6Z2j5tFNflXi8NE6ZaYyHW1ZEgjS9bPazN6IxmXsvfG0u2Wse9tE2mia6xGQB5YorXqIxWTMvkCVtTALFsCH7GV+Np9kzbVrS12t++f2dX8rva58aTZdL1WVR8xjXoutX/GcMmfn1Y/8b1y2A5W+R6PYoecU3sIXvOjX0CYu36/y8qhL/cfvynf7y9fd0KIX2EjzPT7/HtERWRew+iMMrYiXcfPt3uSAKGnuA0kxmDlH/1VR7cmzdUxFohZJRCqkoPHyQZJGiKwxj9UTpQ6aKV13ehoZv+XrWxB/ScbfJZlh7qYh9GDSFVoyeHgiGBVBvym3jEsIkoEcC8elmhkgVaxwGC5joOsVUv3keaHBubYJKEmENmOTgfsi8NbARKUhHrYPMaEiqx3UBV5yvlyWpYDg5UjqCeC1I3UqN9YL1XNvHz5887UPPLijhgQFLyRiTg9ZtjHmGNeSmiUh4TyE8gwADsKoJgguXhDuV2dAQcZwzAhgVrcFSyYqOzsbmWo6pA+XtVWMVdrobZXjQeOaV+aH3pq6JKMJoX7wXCg0No2b59OlI2RIikgoXeuqCL98j1LxG3ogfSlsBnlQnWAJoOv1sn2iGnDswNeJEZMzVKPg8+OwFBAq+OieDLMQMxnHNqNECL9ERtEoM0IRCeZR2YAAjUytL13De8rwFE905JpSDc8uClJlcMqokK65+AcUGl78H7iVKaeLcHqs/PRNzh3vndoPjO0KyhbwLDGJOi5AmwPm4ILH1Rn+6OijC/5L7DYPJZmaM0CiVOWdEV5xx633yf/W/yxjNShh7EkPeL2iXjTh48qNrxepKDuIVWUlGUjDrYDLUY7dkUqzwBAJjbSV9JbEN7m2MbhlTayJ11vKjWRkVsasRSbz1zSUxxzuunSuUr41dWwZg9bJJ6v8DJkycdqPthAlTpBaPHpg5QlUfu4wC2JiDQ8QytEoX2tqHOivLEuZN8viYQ6ZiPJK53d7eff34eO8V912m9vf3wpz9F7KNnvYqpST6SNDfJ5avv8zgVZX4nye3YBAHR7u7yfLg0+7OtLOA/kBFXqEg6WqoHETr4HLwTUa+I0ZuJdrU9wUptq3kFFhv09lwZOCsUUSfdwM9gpfavyVooWRuQzH6vCl0HmvPcWeMOe2+bgKq8bWuo4AM+0OHRlfmvgEjPQIPJXGtU/piv9WWoisdIpsvoGYID1vXfSgiPxHG9PAYjsRnIvhO0x5d3VBS7iWf7/Q8/5HPpySz1+KwkXyueMlT4HOnIrc6f1U33KHY0AZIV2Pjv2jrtjf5TWtzVxkYefyqFrZSzV7+IH8+M5DElTNi1cR29VNttFYVnE7t+JMhtWXH+W0HUtkIIIqfvMwDu1ApX1Wc9avtb0eLM8l74fgWwIphn9Wj+N8EctjZJ0sPuk7Vy1H9iQ/s91oX35xl5D42P6msKALRaze9hMzLnbYmk1W19ldVQ7X/m9m6sT3zbwKTcS5SMCx7GR1IJfsNoifbWx9d9qAJqYzGBDnuqPlfUbRDd4Dkg1s6D4ljcI4yejmtBhKrCeYkzt0+PntqLiqhsH59XbLNzh8cei6BVKvMqmtZ+FoxnpnUF9NKvOApsAVhGM81mTF28PrW+7bCxS45tuzmvszY4sVEqbbV/sQeWelVxTuJYkSRj3CQbFyGb7M/0pZMMdwZkhQArPpTEgT7jzVvmeR/xKqJTEX76fN4xSV9jqorQcG1Rbh3LhmfNaJ2T6XYWCozvA1JPBdZrO/dcnwf3K7DcqmKvP2d9I0wKOpzFg/RwpopdIKpJe2dDE5Ozh67ztXlWzhgOtfvly0NxNuykxwi8Pa19TdJXXyqL0Gvu6Wp7Q8CVL7jOVg+53rQbYe8Q+UPIh973VVPzzC7zWFnHKEdnFJdsoPqo9K6+fZPvB7RcDJYe8WfPcp6pHgKUm1P095qwJr9Zi8kfSwjTQ/jz7X/+w99lBuEjaFSPHqQymGZ14gXoG7cHt483LmrBBr0He0gflErNUFzmppBYdKAvDhxaaedNfYgATYYtkrWvdAvVk9cl4121AGOo8pTN7j6Ez/9bdLSoWYf6HiMHjll+VShzppWBUlDE8Zmj0kaAs6A+hjIZOHS4Jj550KgeQfMcVTUUvDjRp7cnj6/DpjuYtIH5qeAGfbYo5NtR93ASVYfkekSQihiUelpK5mgXo11ZibiW4bkWHY1UzTilGZjQa7qPz69QhKpkWpXCOkCvw4PhZo3TP9CYIiIEdhpp0SUpLlJ/uOdQNRbwJEh40zmQztzxos4k/6RNYgQSZL5ebxGJ7gJjg8j0zszYS184P79BQ5xCxHtQoppqFn0VBD1rvrd3MMpdo7SFmsF8MJKpCUqIwtiH6piFIlVSdZt0R/Bk6HgSsQUdoqs+r3DEJ84SKjQCJOuhkkaa949877isLtx6+xoEFK2jkpLq42Ykse46+2vymrBoyaF0KlFPkb/sgamkSS0MtfPoT+gMuYOyOXqOvYm81hEGJlJULGs4VR8rRThUc+bqXIeX4/Q3IoCgL0Njh75FmXavybld/54Ji1WRoLLQZpYA2TMYACOCF1UlbUDS6gVfHQvzPs6UIFwxoSt9k9fTNxk0exXTVkpKCzQYMBG0f+l4fKt4hzoP7YlnxTifzYs6fn8iVVamg5hyjmL8ob41KeLrQPp3vlMld5bngWI2oLNCoOKiKLCBeYIQbNTHj8ecQtYhokNv36S3zc/La9c3c1ZJGuRRMcPOd1Yc88aoxtSJS/cnyc26D3nXzqEI+dOPP3Zfp4LTAI2zyDq8ff92qpkFLioihIJr51SZSBz0tdHwzspZgRRHQVztZU9cqbUNAjuiw73EDwoMVDgFdU/WNDMVV5lj71ToQvrV+tnGluFnrdqcVUnpXocdX9JbUYwn6R9Mnyr2TwbAeuaxGf9WQlh/Yi/PKJu5BtUHO4dM6XKuh3viXvg6kqoJM6TCtvOagDIJZWlmKomq7srrk7wPiMqs08telMFjxVD/d00CufZcQyqo7Pe2cAhisTdS4RwoEcpX2AOrSh7RtvngGX2fdcaBKtsPBnfuZ65f4OL3+1TQJ4m2s2EH7nheTDQN6styscpXynIS+gEAVzaO1aYKpWArxk5YxUUfFNu9fkDWPRS4xBlLhC+Vjz7XkxGl/Wig3kpDmDMDMmUtCLoKKgTcV01y474STy1hNrg9E9cmsFeQoidtbRUbjcDnkpyoRB8AYdXI7P/Fb7YmXGOQ/P1KQ56/YJ3OBPYcAeTn68cJzDkL7AEV7wWx3aeqyQf4WquOVeRWaiZ4dokr6ivbosTreD4CxgoeKlbFmjqvUNt4ZYGpPtx4uMqwKpBaLQ+jbswWAFCuD/ub+ccoAQ9I4VodHWSs6t5JArs+1vR7Yru/rLheGXsDyFYJ497P6zjj2SPGXH+ePXJJLOm3flQlca/DlgZjaqnieUb0pa71KjZ/c35TgNk4GFmGiXEz/q3Xax6Q644tasxsyxH7MPZqTEHBeH4vAMrA61KaS6clUTNv8bWcw/ix6SHkMzZv+qwYNolTr6HJOqKRnYEd28ks208VRCIRVW8iYMFmGfMsTXyzztjaP0QZvXt3e/fbX25//7f/7fbx3ZvbF08e3Z5FHv/+7VMCo49JCO/uP7rdQ22UP3OirTC04oXOUGSuc+EgPeXdvtzMk6DWMeJtPKbaw0VnFgel3VtRllZ+1hB+NJQfIN5ip1bKDFhEdSPJO7pq5hAiA2tj+srUqSCul0ZpWNE43sff74Nt0FnhgAacBCD0uAVxvxj7ovyIdIBKkkBWfSmGO7TKBYX2sM35SjdRBt1NX3WyoYQzJKITJGDOf8oGo4w9OXOuSxqFRslqi9VQeyNTaQj63PcATVUeu712LcdbCbPqkcZ7EApk69c3YF9JK0X0eBbpYj0NmhJ0I7H/7FmQFOf28fugTypvHknlKqIGYFwPDiHVuAEMBQDWixMUquvNeojQGXCb2HCgWLcGDQ0Q7FnjmtPkyz6cqEAqXc5XWyJhgMrPDDo0zjqklv8LAHCv6acaOsu6N8CrcELogkNGk1h8+WUMNRxyEhHeBwNJ9SCKlDFE63Mc6FCHW8SQ/YfzCIChuAQKqxuDwf1gZAjMG7BWWZdrTa+Y4gpBFhu8ZW+RED5rX19oblOBK0peJaz2Q3aOI8hVQZNWykK5WfDn87gmDO4fq7a8Tlqh6q6pSmxWj9W30pAaaBrrsa8yrmQonshq0fGNb5jjC5g0W1Hgoo4uzmeVKl7PPmFsBY5K6oeVoFzTF9xfRRciDDIQwaG6RQcLPef/LjPfBBrc24yu4D0ImItet1/UZv3Q+NJrbFXrwTG6opW5ymgHrEKAZ32xpd6vF3jU1cPuTYEu7znxFwMW+3nYHzSx855UBa/gGL/rGhx26HK++JyM2XnCLLIGeKwp79Xqe4WCGOWRitmExmQLkGT9+c8/pp2h6PeT2BvWFeAh7QsqhO4Z5j3Xv3MEITnHpffar4ztcB1M7qTBmgQl6PlQATOqUCZ2JiRpnUg1/2F7Sj99zLVaqcHOKVCUc7UgQ6pQE8IKbeQZ2he2in9ZoidTJFspdNcq+cmQwYa0+lt1zN9TRrNmq/YoJCZljZ5H1rPDwytGw7rmTGY+MUrYjw/RhvrGJrYN1pt0SPHvPuhZdB2D5o8CzL5Gtt0z7KwuE1YBGvb+OTKiVbEIx62PUBpgWRcVF7OnWT8pWOX+NkjPs4eah7DWWBAmqb6HwLPBNuvKMO7z2RFztDKQ4HBzj5tMn/NBBSZTLQ0boOJsnmvfT/ZL1n5+J8nBlMr5vVYIW8ntft7suyVfJiT19W334BlGj8GZhRflTm1y/Gfm8NGXpmJ7gUz9tpRqQbkE0NAQ1xsYm7/7DvC+Crf+ztYW45oA6PGD1VEwcQx4uvvnmqhGEfTbs60dTnyx6n1UnudzWKP49I38ohpH/Mke1O7gb61wcsNXRWXeh+pLRehata0KZG19bA5J/3y0n9fnUtXMtA1NpVsmVei1ofM1xnI9OqaiNFBjnSQ4EywyFi0IQatV2y2Yrcv6nLPq6rvTUjNBrMYc0NIf3r779rsjfnOGc+Iezs79e4k/oHoLpp62uJ/Hl/ck/bTJcZMq7hNmBlVdGCFRGs8MwPnqgeysQ+KxZ18cgEQSwoeP4isYqcKztrqnTWZPqb4si8izZk4gy8vRFb+8YB5t7bfsusbFjLT59bM4xziMMxfxM5S4Q99sHzf3l/jkY2es89mN0Z6lOhmAMoChMymb8PM6GWfG5ukj19YvFuy+rw+wcsszD6BEEWbjqkjGeR6hum+uMNdl7Oc1/uGE8O2vP93+9r/+l9vdh3e3r794evuCoPUBG+LV7SOJxt29230G0j9+entMQIdwzIKaaw/h41AUcdAMab9/o3JImRTqZyGg0hSda9bhnRVNoOwZR+J4AwcUhyp5jkkYftvgaA3PdawqQpWWoNJZBAI2ENY+wvbnPUj1snzrDVMdzxtj6Kywb79d8vehlETuw2HTDaoajNT4VYTHbP+6SRPAG/yH21EkII7z6CVoonWlATaZURSmZfVUHOSErJfBPikR+jjX9S6JguCsrPj1epsMpmpy/0GMHhtQikaezeYFmgAUBWw5GhSEZ9qByAmxU4VLYKy88JrZ24+5kQ0GZxtq3cM740XAcZGrdtA939N5eiA9GEWG6Zu0N+useHBVIpY6niIsrQBF7XTNuqLWUltyQFdQTZIKmrN+xQAPIL4RHaggAs/EICg9SqvQ8BecQqq6Q3ClVyVQpHJpD14ULh/FqGN8YqgnJV3Qof2qPg/2mmIXNj2HtnvQ0Jr4ALRY/bIX1Z7a9EltDImCDTvep9DQxGUSZA6VVYgjSNcqoiYdLFzPYZF8k12T/TyXVT7t79TgqyqcmVKXQOA8t6WkaAN4L6vWVzqmVNCAEhNG0FlfhTMSwCx44/dIIKMylusvsh0nPoU+An7R0iDmAx8Ec9wrcb6jpQWE2dk1mObfgiVBiPeZ0sBCU1pS0J7bJ0dfcdkT6zmYYABgA0G7vXYi7kkgjiCnvUoKM1h19HdzzQMmIoShWMI2RKmKDQa4pkpe9zMNPs7KTmnEBeCwDWVGXPs8TRCsjlxFMhKAp4ew/X1SgngPknICPM6NtOsDAPvYZK/nBccN7W39xqNUKW3O55tYsu5N5E/aPuviPo1jpWd1Mvhn9bUgjL2opfXXLmJLOcs8L4C82rYmKz0LrRCwPwp2cW6a6HceaIM5Es7aorVLJGBuf5GVT9sKEmAeFPYOLv99QtgqZquACcRHKeZ1+An2Ryou81FXqqaBS6tUVaU2ULaX59qbeO3x078J4mUvTfjAPXhVAM3zyJmseAyquAnsD7XI11kH9klm9nEe05rQdcUG8JkN3rrOUkhDBZ//cx+mJWGKlAJHzj5LX+YqL6FS8swiqNdewPgl5h8PDA2rZJTi6bmc7QRLkFzLSOBcEq+rPbOqXwpp56Aq9mPw7v7LXpjoj9S/UPHxebvGPGuqFbv3jnEqq8DrCTUt/c6ljKZ6clHJLNjQ6CSA2dGm06Hd8Xer8EuzbMxVqjFfsjwEHa79lArp6LMFI7jGzq19knluVkKsKjfmqr+NHdpYr0j2KzY4RWheA6gTZsOTx1F8DoVwtHBjDta8MWvjRam57Df9Qs7o5iKm6hjV3KrQtgeuyqtpqxhDoP2QtcUB6QZ0Cw5rR0ODXj+1zyjA4pK7jE/I+Kr6kLCNfsc4O1k6LXo05i6gz/4WnOyZVvimgJn+SOqoiaFAgJRV/d4JliPmVWaX8Y5nqjHD2frl5/sePnfGLQUaAAAgAElEQVTWlByCtSqr62lsv3tSkLKjKRpP64v4u3atz/LRFEarZLvIuuwpxDE331baeOMm1MRLX/+sWDO9irrFrlPBpbII8Smp7uW5ln1lQYQ1SJvBBLx2IQe93GS7oFzzk4zsmo5A+/ObgEoztkBWX1/fkrOcKvq+90crhCSE//3/+0+3j2/f3L54+vj2JYIeD+/f3gR9e58K4b2HT5IUPmWwL30SfCo9VuGXdzOH7kkFMSVPKoR3t9cZM1FnFtRzUtRBOdbT9+b12/RBIGHP71XJCySsqLhDybNxo5h0PwuUhHCOFuebsRN7GLxRhCtsQL404LthuYYs/gK1lIrnCFGVAmX8+usvY+x4KM9/+SW/X8WrfokGp5KwDS4liySXjcC1RfhmSl72LeT+Hj4simAf2yotDRwqC351vBjpoOIbN2CFIUjp1Ljsd9ABiprwnocznFprAqapHmJgQwc55sSUzmkC5uHSUPXZ1DAZiFdhrddoA77OOZWr9Rq0N0g56q5lg+MPB02QQwpaViSvib5y1vwbHjuGQoqCRscET+MmWuQA2lBgFkgZkFmON9Hj2vjsqK+ltwNHPFVEUPf1T3GfR+AMbe19abu8D+vYxKGAxnXuTip+GSLf3qc8xyVlMSqpThU1jiHajus+azLvc3IzBpjYSA7+G7BhAaVV9yC2U8IyAHMcAeczwejopVI1roEIn93qUxXYrNwY8KdnZ0BPBYXOngw+J+eApGVDiqGtSPfkeoKKM3trFA3pTkGrN3MINM6EsEG6oE8dp1QNE0oDMxzFdd6d+zpMB4fDLiHkWqR6sh68zgQuCcJ6THOW90xCSbkg+UdQmn6f9imGBTE1OJ4ka5VE6iJLbiDX77eXmADICghr0SS3dEX7k7CJBV4KjsU+cj8LGH7vlA1kua+DIrmgNNfTjZf/le7Ms+P9r7Rc1zd7g/EK0Il2bjyvOPIG8atMrJ/KgDZ9cRu/oihFgm9oR1EFha5bG8f1pFL05HFQbNYjNm8BgfTXOukzAbZK2AS2QgOlBbWCYP9O1jYzVLtXi3ZX+EiAQ5CRNefMsErsbc5+hgFzpldhoT+Yz4xS6Iav2yJglaV9SpUz53OsllpFDPslo336RAxAGhSOlvw7MQ7PfNoz5jeyd44BxtBsTzEDgSeujd9p72h7+/l3+1uo7CIC1l58gyF7bxr4rCdwlR6rqCapqRRQ4X36rP3yl/5BwaYjEaA3cIyYJITfftf5YutTTbC5HksCXNaLdc5eXyUivcNRyubcFJS4Mn4EL7n/Iu9NLtuf1iqjCYm+xN4l1TmrQlhVXOMFrkWfJnjD70kVlQqacR1rJ1BsqEyPBvn6WxMr1qbiPSRdZzWGz7IlwD0U0OJBhbLCVhgYwXuaCF3Xw14t/xu2AjPOMsLIgeyoPZ4CIVxDZvkFuG/P4pFAOjom1bGHx1pq6/GPrLtCUNndA7sxq8r6p7qY3u728bPGOfvZ1x0IbkLEnjQmMLGM3YUmuBnTXh/JhfY2CeGrl4sjaxPicx5WlIpRFUlAMrsa+m1tsjHQMZ5nvaDGS1ZJ82yXrAc4XhsSb2aFrr1lE7WKj9+IpyHTR6U5Mwlnb8b4YF2uDCQpvmEoDehgj8ZHbbwHnycVmbVPMjXaYSuQZcnxlYLIYmVp+i0QTG31UoUW0CiY1b75Ga/66zD5WoxgDWXfHFTXhx3zlDE6i9P5XfZLx/hUydoxDPbxnjN1qcjSf6vQUdsArolb2B4D94z7WR/syPUzzSUKADKXmWuq2I37NTE5bDMZeo8eHe+hPRCodb9UC6O2jPsQ0IwPGBNA1hZJaquxD3PGYVHYd3gALpf2ijK0ag+0WX+sQnh7f3v/619uf/vf/vPtJfSHD+9uX6U/g6Tj/u0RFStU1e7oI7x/e/z0i9uToJcPIy4Tg2XFC3QmfFvQ+ye3B/LIo+r26fbrby+P5lwcBxdK4vXL8xe3v/mbv7l9++13TQij8LZ5YaMDioBdK4Qu7BnwtZ+vEvtFB1IBsn9xJVWD5UOi9SL/3zy3w0sbMFQQgf9KDQsK9e8khAmKQGTv36/UdcROXh5KSRyCUK7eVBGIBDaOIYlSK23p01ojMPdTBK3jM46eJnpYPuvlqxGORPjjBtVW/gwCRAml1DhzSHTPzddAsnQ3/n4NiIPIB32ohHxknxHqGG1LxykyIXKs0pFOUtRdB8U1xvGucZv1O+55zjYCRg4xjbDJqarGaxUc0ci4ByrS8mZKdU+TcJa+XITX3kDWjL3jvlIxtc6qwSXPReSmA5dPZUueB2uMwRDJO1DGJGtFbDjIovpWxJU+DsUEAOFDKSZWK5vksm8q1tHErolKEsEZ81R4NwDcfhkFYET72B8RGxqKVBpcq3E6W8U+CAS4Bnv5pH1buTVR0ahnD422GSnqVV/Z03w+Qf3zX57f/uWf/+X29Tff3P76r/86v2OiSaLBubAPLvc9OpfodSoXD6veyB7g38zVYu15LdeUAfFLnKpEWVCK+8BpioBfQQQTrQZhTfRiTBk/kBEprT5YGfr1t1+rejtHyFkIujtqppXFBDjr+ytaWPlxvhSQ4Xsx9IAJEyihV1lQKIqRY0ssSjhoZqx5ZcQ3fHsiBwIG+bzNCRWBNQlOQjGqiolf7G9obCel2aA7zn8VxAIT9wMIsr6qnBL8pt+XIGRKaKGEj0YX+zFUnPdo4tIeaWm7V5qdyUGqIgM4gs5vWDHvkT3NTFDEy6ail/O4IPKgx029jv1u325nTTbI0y7Fob57FxqR1yjdJ0DLwBvBAc5iqHjQrIJodwYo5wmwE1uWHo81+5Mgh1ER21JAAjvVRHJVywULqTKvv8xqXtZ+wkIIL2FPrMzwO4qr8DsED3zvoFptJqA2Q5tiRTaV1w/vQ/dqAl5gi0AJKhRB8y/PfznYLKxBk+oK2HAd3D/269tvvxk1GKZD97zMigA/q/5Jd1V0LPHFrbRQZsB5vznb6QMGpC2ttnahA77ZiySrCY5X1TdoM3Atpf5dKkzsS65R2iY+mHME+yUsG6qwY3BgE9Lb/wGJ/yYCV/EXnmn7k7EfDZQbdF5EaNYznXufGq2UORhSrKH+xYq4gA9KvaruSm9krVkPKqf4DPYfe5u9J32X94S2F5roFAdZM/qdScxJLAXeBMJk6cQvv3mbwPz3PsdENQ/nYCO1ahEK3OjwPBNea1XahKeJHxT4rpX0f6s/CdYX5NpbZw+5CSLrwZ6U3ZM131gZEl4SvgCOU73lPVmjAjNt4bgmsgHTpuR5ZVspIJhbLee/e3LVQP1845v3YQNEcG29XjyLIzaa4iyvDah+r20noT8CJE+l0jEL3QfY2PeLYUp/Zf/++V/+fMzh/eFPnYPpuq5p/ZhzLdVVERnuI2AXA9vzLNoDp41JDAO9dPRz9quaFpyxsFqWuMT/L5GMPX5I//ZA7fm60DdXieYzAvCPRutzkT0SXzqF+bAKKDAdomcF0qW+JqHG5k+wTQCbM8ba/fIL82ALaEGv5DP5akvOb4vky76QZpnY733podpnzid7uMWsATVjSwkMFBBuf258DkrLzg99W3VSrt1KP9dC9dbELb4ua04f4rNcX/zokseMqUsrDnTUAkK0EQVkipBn70P/6viVnK0/VCG8fbh9ev3L7R///m9vv/3y8+3tq9+OhPARVTqCkIePozLKHMIHjyoA8RD0jcO3hxRp+igvUpmDctU+wHubY8iFcnM4WKoIKfU/fBClvt9+fXn7q7/6q9vXX3+TjVn1xNKMVLE6jmDO4VlqNuipWlJpAqnKrLFXhOw9/QEYtpWFPcgmVaEU0ZsU1c7isO0B7OwhviOiQxIHMuiwTWk1QiBSIhSe8DOTXEVwogOuK8RyShWnIhDj2PEGpcg5GHaJYQYWl7ZQ2hul8LM0LsIpbaDcZMRfqgImSpX1HW3FiulR3VgCLY2B12SezyTKRYdE2TU0deIrj0NFWt+mKN2e3IEUHf9eH0yqX6tWWE2MeMOkpfl99o68euXhceDcNz1XGnlVRnlPKokkDFcD1HV7VBWnDbrm2XAIle4Xnfe/QVXpGzDZWKKehGCiSNJ+jlkxUw9kL/OsMa7tK5gAxPo4DDDsn+HnfBYGIMIZo3XyWvYO95VKoqpnE0OhrzA9nqvsGkxr6HVCVptS8aA6Bo3mdcU92A/O6mpweVH13ZDjVllQ9WxfCtcaZJZgZCbW1xkEsucwUASaP/74Y5DHH77/4aiYaRSTsCVIh3Uwh+3w4s01wgZReeH6SPYJeDDgUZ87ekCrpJrAdv0lJgE24KdCtfvTM5h42jfaSk/7BVhHgiiSHxJC9g737JDbY72nvmhSb0UxaLgzvy6iKewLron74OcN6L5okkOl4jp4uwfnVPhbRVYk0irTkdxQJVu/RT77IipjcsnaNbgtLflaUemol/YHHWtzEcyyksnPraIVZDhHJbRRXupqk3z7v3hvzp3VApFNbtNENMH5bDBnQMAriLoJMHb73vbghAOq7ln1UfeyAi8OEZadwc9TNR7zgT1O/0oTdOjhF8ZKaMbvBw60Gmv16Tp6gfdiYHP60zgv+LQNKq+cfHvW1u53BCcNMCvEJv31Wn3zXqC8cQ7Sr5I5rxXqYk0ARwhuryNW6tsUTmhFoJL20Lra58ZzYM3SUzNwp33I7WPiNbxnFHt3fhrkn0FcKncPHyRYF+y8cgwLotzjcfWrpj+240pbZy+nSjuBDBNonxHvI9JfQLNMDGiF7bUunc52Df6eqtfHql8S5AHcyipo3/x5tvKPnTVsnRRvQdT49O0Z96jnV/qa1UgTqDAPADwv45LYXwmOF3xbWcxIlflEhSoMvBWXYJ35GdduMpqq+ebw8cxUAjbx5bPpBW9SPobC7JH3ZoVLOmbENIxHDspzrb0MC3xttBfWTsJaAIhzE0kSpjQr6FqQupvgqAaOohpq9kZasf/CMHgFqPK5aNYXX3yZsyi9rv2373MNMFB4DT+TwcHeFNzRXh80vShNduSLwBjPX39xrQhaoSJuCCWVuHBqwo4L4H0BChILXq7bqo1V6IB6E0USYHTuZhLkqdo2gSpbipgGP+oeZM/z81Tjtm8F/gKw7Xwrvuc+FNiImN2YMewBqqL0WiYph62RanPjcn7GuRaUrkI6jAqE/WpHVUvOaI5pfhyA4kGhbUXd/t3EigMMcy1RUy9YmF68tQJoKEPpRGV2fjjCgKPlskY8IxSxGy/dmyhQx2g5vqkJdHsB7eNMLLy2FJaT67OnXnDZUW0meYKOUktNUFUgTc4wdeDYmAECPA/iojyP9ROzP/FP2OAwSwbKff3N12dv8rQUSvHfGVwLHO99jdvC5PijCeHt/W+3X37859vLF7/c3rz89fbl0wqykGdG7JSH8eleEsJ79Mmtt+T26ZbqYEq/42iTF5N8ffzYquANB7hZKHCwQRc7bLED7g22oYuCemRR1j9ocK2BbWbPVbUKZ6btzbf3oEGNM06aECqdDHJTbruvcSFb2q4KEDMT+W9RiDX+H5SZ8oPrgOvM09wZZKYDi5OYoqyUBudTBtgmVgwWr82ZTaIAzdYqT9/37LVw1kjlpbnvCoNQViZR63wmroHPwnCxhteAP+jzAn5VspJIR83x/UF1aZ8GnPGulwkq1xn0YSig731NmDQamaE2tVSesc3pudeNAQEtC00lyJ3zWIrOBNW9zloDKSEwXs9GghTnhW1kgzNlECtqv8iTDM9tJbeVl8xE23Bc3h9xEwzoy1eoHI4KMnAj1GNFPEa7o1Im8qy6YYPAChFwTTpgfs4XP4tjmNAFgQfB4WcBzILVOMhPdwFN4tg+fsr1YQBcbwJD0Fw58gaFBiSdmdOghaNXhHvo7WVGkPsj77sRB1wnMxlFOlNdX4M0xqqO+GOSAgJQ6VUYTvYwaLPBoYIVXCfrb7ATpc4lktd9KmUrFfg4ikolR0SC2YAbkWHVks/ks6iMYHSzt+f0NbKcR/YNwTdAAWeD55IK6KNHt1+ePz8SSPe6dsH74N+qupnoYNO4Jt47yN6r1zeULzmLh8NcL2mJExXCaJC9niJonguCFCExqK+aXQVukvCPAp8q3OTzPUsCOSZF/DtJ5cvfthefJNiN0Nc9nHgpUTbGs78yHghpbub0pU+ookqqSbJXpaHlPK3a2AC+gZw9JNozwQjWzHtOVXeiYVaNuU6CCBwlFY4k+FDs37y9/fJiqC7tAQjjjPHAHiDBv1YOwgSgertZn/cfVJofO2M/NsET/qcJeatp7B/usxTPVgnTM71KrPfuXCmDYe+Xz7SPyIp52SHtr+qg+doaz3zGIUwZEj+hKrR0KKu8AdYyYLvqkSQusf+rftT/gbIjGtV7SJVwYmQ8C+Z2UQGjWiG1rv6OKsRmrUbwohWssHPWM9Tg+6ToKl2/ZvGYlVQwMui6n8vnVw1vw6NHm5dWZsUtFeSJyhBn2O9khT5Ml9l4bBTPSNVQnr0MgbAT1jdLBYuRS6k8PHp8++7773P/pav23Jn4GEBV6KvDywVKeQ5lHCDmVd8UoZgoF3ZmH9cnIBfABzrX40ezy1Qi2ndFwkXgjNADz00Q2qq195j2lwn1WcEzyGxc3yHpxK18n+tr0lBF21Sa0x7TdoAIT81XqOptomwimntfD7fJkGeKs6OMv32wMmOs2uofrj4VOwH7g33BeVbABvsrSKW4h0lIhpGvWue9G2fYkydIkT2JqvVF2E0AMIwE1CQvvexccwTsXrdibzzD+3TM0xe1qau+kwS22t12lybsLQq45thMq9dUyYll0/4ROiNq+U0s+LzEOICU6zkXGLdCGnuymMqRXEc7wYX2KhgpoGDSxmfgMwuOEa8XvDhovwM69W8C11ZjeRbsEwChAtSwCHre+NmPP/50++knEs7Ox+SZZp5hgPmOWwpDDOE67Exo9m+zbqmMbT4v9uEAVQIoNJ2TnSOQ4nXa1xx/8YQi0+yeKsqzr7xHWA/T7WgMvwrvNCe4zuewGTZXljXji3ts202fXQsHbUVR5+H3rSImc1xngL5vYD+8T1ErzJ67u8R3JvL4WvacPa/Z82vpSPyPzsKT0mVZ/8YdZcmQRLJHX/zyon7khuL608SDbbl5u+dctWv3wjEeZWw3WAWxGbD9/lBC+Ont7d3L57d//se/v316/yYzCBlMTyJIj18jy4cRlHn4+NntHmg1DwjeMoclQ+fPhNDB9KGgZdA0s+rba8ThJ7jkBlPlmrGzulL+cBtvo6Q1hU77F36fEPJg3ExWDd1tB197KpxcB9UTHeZndIfPeOv0bDnY1jJ6HZSVgquQQhvqCVo6KJm/4+iDyCThbRKagffyzZfNR5ltkrwHarjAXUpDm+/bbxc6WhDTJgw2IWvYQ+9IktoZNCa7igqISpnIWK2wbP9vJYQGn5bsWT8TN66Z1/BMr03rXk8TTiXBi9DU4OJwSr0pRXjy0steQg9mWP3rOq1Kx5cKwSEL+ulwz4m7pMp1jGjozC6e8RWFFd1LMr2eghxAehVBaZY4kmB+9fXXG6FQmX2TkczQWR+YASLVtaNnYapq10Ss1FdoRiCkT/N+ghn2HDp/SYPFM0lfU7jpFUFKkjmaVJzbqrAm46zTo4cVxlDIoaa3X+nvuAy4DigyZN8erX6vAS17FsVBAkMNDefyu+++z+0JCPDeQSbXeyp6n3uBcu1coylkHtWjGIeq/nJtAB3sc5JLK6h5ZqkOtddB9cU0U0/Nr5S6Df2d+hk/N0FLQLp5Y+0JaS+LSZc9lCY02b8T02hCDxK6ns279t5Ah4mC43qY3ddW2uwNyx6ZYm8T9QbjJDiREX9ZR5IRGqPwpioyCW2TPRkDOPv8fHQq7Z+JMGseRHE0Vu0Kn9nzUOfDAzwk1NPvfamMLLJwwD3XH9sxCiaffyDc66Ws02k/WvooRvnXxpgQnoqezBp8FefGnk7QPyedOXdUwVed1j6xBqwvvT6HcMaC+VRHhqLfe7AG/w2YZy1UAiyNsIps14DEIC1rdIhrtB/Oe+0eU0TFahq9hYw8oi+tfqJgUhF2fp8AU0CuVbZnSRac5+fn9XraLhHF4HtNKnnP63M8BDf0oBOl6bWfZyEDrFGVNLlaBSPXOLuS1+y+TmrqWSmoWBS+86ywWmkom+L+lO127wvESi1vIF1Rr4rkHN9fD1xYEwhgTHXZ3qrusZ45/hj0KgLnucJOmYzmfFFNu38/wRqJshTjJqGqPXY2rxUBlSI5m9jQgHwbiaRtKyX2SalaUL8irHaKfPG8A2IN9OTsRENhyYixSmectR3j6P2NLal9tlRqtUZFRqurOfuZM9fqCTaOPYYdMeG8grKev4BTC965xvSkjsHzrxLCKWdKS2PvKaLFa2M/UrWsXRbcKoDSXsP4bYJ16JBvqytQtlNBMis/gscBWexaXlJjT5UVMAGDAEAL4PVTiY0yeqdieuwJz23vb/Nztw9SMVk7TIH6njd+Lyr6Y1WkKDDxoCYbZUHYvuKMQ5MRVeMDoI/RYG9hwIMpbSZp3DiEVnYpkFTBuyqjnUPMGjuqRjEhRZzcCz3LBWZkB8T/xGdRicaevjqSMP7C9dmL177nzVRcuwBrpz1V7+FqL/u8CggSt5O4JQHe0Hiu50gILwDKNbk1TjkUrR9A9+c9zsHvVlBNnNlPGU+R0W0wgtq3G0B949Xcj+4DfGJ6vek5fz1BujBvGltTwWW9ChiejAzu4WgV2XghwQjiiCRn798fIpl8XhLC9Jvfz/dZD5LlMn2IJVtoaZtHE0up1R17VTCN72NfEz+PjSiHouBmafHOWxS8BNQnHpceS1LJs07x4A8lhO9f3V6++On2D3/3327grN9/89XtAXW/oDFkzBifh7dnX31ze/rlN7d7Dx7lZ29esbANtOgVfIgMa/qrMBKtEr5XXTBcWpxyN7qBgHPf7HUK4rUqEYbOEnsRjwbiJnxSDQxCOSSttJW2aJLRSmAHWyrQcmT6l6b40lSbwAVBwSgtWHY2j5Q0EkKDMg4vXw0CyuO1ByzrwGDnzc7h3urD6+Ts+yji0wNsSedU9+T6zwGpMawZ3trk8BiKDiVrVSmptlInWHOuj0oFX7zWhEyBATYgmyoHPMp+3bgagSa3DSZNVPgvG5znyWcUCTqb3PNZQ3e6pjO0KiDZozXltBigNNeWfsWhCVjwqDQmDGaQuvUjRLp3kr4KUWiwna1jIMreKKJN8NaEmq+nHFbEdtZT8vzn5+k7IKBwRALr5QiFAAPr8dIxhMITAOQcruzeaSLnoNA6ZZu4k/i8b59SaAtzZDHWX3x5ImnOxtRJhevfinYCp9FVQ4cMnXWjGgYalMu+uWDSFpY4lW/f4ccmtTaaZ898/XUCvijQRmDj4e0bjIxjHiIeosJqEw4TbwKwUtda3WAPtP2ifWsJsCe4wjnhmfFa1j602jjJUh96bKZUvKb+/rNnKQ74HiItVWzN851CaD5/PZaOaNBpHPbj0iBuDyYOIeDOKpK8X6juAGCrxpposx5cQ2aspq+HgfIdX4LxxkiHYj0wI9WpL57dXrz4NeseGv7+pD+G4Cr9QJ1H+vXXrUrmHG7+WXt1+lylIeJAAChcb+c5slaK8hi8ZO9M5MDK8LWqx2cZ2CkAZf8Jv2f1xmSQSpQOMz3gOED7EIMa06+yeUp3t6LJE/VKq8BEhXgmUhWPZHSKo6wF93dNuHm2TWxKfbN/KdXrJcYmsQRBCfCoGCxQ4Zwn4V7/F3vRfrf6j1ZnCoAUhRao0icpLZ8+Vqh4j58c8vy8N0EXFGOeAY6cvrXsydmwVn87pobz2Or9gyS/AS8udNYozgaAqU0uFdVzgmjMZmPtbFjNSoAG0Pb2XeeNpf+4QFOD7VYZ372lZ4WqwBdTtW2/zfsPa1UI9azBK35WxbuoWG4GndUhfmalJkH3AYa2Kplgc0rWp39uUNa5msQhbzoiJ+M8WgGTAq0tFxyt7fuUs8IzcB/xGgBGWg7snU8leyIwAl4GrCYRVezr/fLs2LP4d0WFuH5jB+0QzzesnPWuH2NeFiQLpFnp4ewJXqYCvyp8ExqYSqd4T59T94kJTeivA0mkywvQsT7QOHEKrL9Vc94ze1m/tURaNcuIPG02s2BT77UA13KBil6t/8+gnc/kT/o4HyHAdypKpvo7NUwrZ1bPBeltE+HzWr2rr3ZtChzdD/OD1/Kcc0YDOFMxbY+oNt7rL+2Us98+3wjYHT3njAqqVsOVeeO5ClPkbRUfBcfaluL4nL5nqeVPQlXFRnC/7Dvsf89BmStcH9XuvP96idsn9jQALP5WOwMjJUrIT5/sui/zVKOi2raHK+1UX8Iz5zkaY7SockkIJ9wSIGl0xrAd0HLYPD/ey5jRWEMhPYWi+B0S3MQQu6b0fU64xfiPpCc+c/GGsVApqY+yVoJ37ht9Q4Dvx48CyBJz/so4i7U3EFsHUI3IZcUJU7BKYQDAtS0J6TVEDXb7hfckYUvcvraJ675pzN54+RCBWrsbvkQQJHoatHl8yRziJqjpGX/fUXWp/q3qnD3B3MfZ9HEAjmqnfksGkEm9vYY8S96bPISE7/vvv0+czc+TEDK/+I7Y9ml+x77SP5YQfnh9e/nLj7e//9v/ert39/H23ddfRmUUQZnfmNmB077du32xhDAkUhwONBvoGBlKfy9VwAhVTGH0f5H2Zk+aXdeV38l5qhkEiIkkKIEiwQFWNCXbIanVYTv6yWH/pR3Rb91+aMuy1B0hty2qo0VLECcAJAigUENWZVblPDh+a7j3VjUdUQ4nWVGFzPy+795zz9nD2muvPVE70+RbIRWVmhfBLL2IprqlXF8xlGS1bB5lzpl7ZvlmDr8DIRbV1ZvTyIdvvzDYMRnYlBTy30Vbixg2qBaHXT0Wbq7lbwej/pz2OFXeukmT+g9BF9W7ZFpJA0IF+EEAACAASURBVFJXNbwpWplotbEVmiLEfDYHo2hkURqSlalfb9WIkXrKqtja0RkZbOrKFX2DpsoUIbl9546TiChstiqgZBZJXvG/jf7rIJ9hFAhuHJywudWjGCda9JY1rXNpsl30k009Bys2BFOimVlJTRxr/NXkXHStg+YXSZGQNnHoHSzpeYZ7PiWEDDEPbYPf5ZmxblJc0yBtHLurnTWSDa4wQKLjKki0lHGfdQNtKesmEXKp38jp5NRSUWnvlJFUGycNqV9d1fV0X1nt1IEtn9u5SNxDg9rlgOY6R3+e+3G8r6uEaOWqGlUQes5LewMlx74I+GukFVynIsq/tTY5Z1OlYdOU2hrRjiGokW9/Bv8tkZhQR/hsywRbJVU9RGNlmqvT+W6iY6bqWvSvjdJGpkO1SSWnDk7Icah22mcR7FA/S2guZQ5I9CjjKlSNSSWv99qKY5Fk9glfTXiKHLdxvCifeqRDS8FYf/3Nr9s+HZ8EOLEy6ESRjKBC0W9TqI0FtPrHz9q32D4YiSskIe5zUfUNGxZODu9lWXwDFQVyXCWz3VQlYqxYnU4KhAaqRDHJ8PUm+CwugQqBLp/D5yHsI7pWmvpnMSmEAGxHZhseReJpGLx9B7aHYIpzqWpgRY+U5ERFNs/Ltj9qsgmCZD+x1erPcxLb+1OQmMSC16pnKkqUOjuZ1Wg7NQ9qb1DIM2D9hL6nb7LoO+/rMRx+ZrUN6u3OWrJ/CWBIOPaf7Cfp3ZSjdqXDAjBWoybxM5OCZIz1LUXcku8zw6J2jtd0RJICw4iQiQIaYaTpdVtUKs/G0cnx2EKIYKGS6L3tvYmyuBFln1OBWlEnZe0aNG9C5U5/FfYMP+E1RYQG9TzT9RXsofKZwN6JEACIWS8aDRVKQ5MkB7T01Z6M/cf73ieMdFCPM+uGz8mQ7TzjqsTyrNQHnqHPrQIQlLdvletuQsJ7qpe8wWKYLAowry1sw94vtYy1qvhWxU2WrRdF/QXGLO8tI4eqQsvnO6k3W8bKvlPEMv2bNXc1Abtr39cEsmMNmhyy91pqs9+wHoMpkxagceXIQFptWmOQqmnbHjoOautHWRASXlNPl6v7BRxateWzeG5Qdqvs6bjN/r+/3740JZ5pH+HaG/hzn7LjGQmkOaOMnKGvftOCIap6JvEvw6lsEu6hfYnqdU/i3WpY2RoC7+KjmsyyLt4fno1q+8QYAYMB3Cu9i7y2/ZllbZjd4158x0amGXt0gMfocK4bl/E97rPn1MCFheP0nLDP8bnLeXf1oU3mZGujBCs7mtETfF9tBIvZurynEr3EttoTGpPhNeYaWGfA8SVFXnFHq4Nh+LSY0b5Jzp1iLuYKitFkOn6HuC+VuUstFfMlStuNDxp383oOPNdisagtzf989PCRktZSx9mTbhGqom56XqkOayC8e/ENYEaoB5p72py4L54Fz05CS4yyqzDmpPaOnfS5LpNKe6XvMc2NNfDN7zQhK1V82n8RwhI7Jf4UW2uxmLa1ZSxJWm0qgsg9sJ9UIbx5Q/age5dnVPC3vf/aR69UIbw6HScHj8anH/9iXJwej52N9XH7BjMBN8ephi1Shh5jc+fG2NzZGxeXVt/TNmVxU1JXZUgJIbQQbmJFdFIFOtl0bBgG1XMzqm5Bx4lzMA3RMwy1QDkMbNRSw3Bmdhw+3EX3hcAfU10wl3oKYCYqqKsvRSAVcER+1w4u8rEy2DaSrhQanSr9UipdUY7jdyxjHlVBKpRtLI46UxOz0jW4dqhQ6me4uNDDbLN0eewyhpFPF50xMs6VucUI3CKYYBBzgmY5DNYym6qok1Ad0TiOtF5UCCvP3OCG5+gBuVQInchWoYhDo+cS6WVeU6PHZxQtc3+fK5aVwlcykAGufZZT0KvKo2c21omU8sHvlPbR/kI9u3i5Gh8CrvLYi5C14ZhD2EOnwfVVKhOibUqvnHICuRqgVnmKKs0CByQgbXw3XUUONv2PRYDap1HQQhWc0k/CveI+mkAp2UrAqzEBGQbdAF2Je+bQKUldUnTi0E1v6Swzn0sh6xKKOZsCfie9UIotZtN+qUqyK/gJAKLepRhVfldnioHDTcCgRSUp11lO5a8D4FVtSt9fK0lT9bcBT9eGoD70GH7UQEXvG+XMCkSVetNKgdSAg0a3km0kjqTIFR2epWgnQSUV+K8RzHjgK68rmip7kupcq76tROFMhKpHHlp9O5Hvnuhu6XERpSzzsr72+temoeRLWrLoHlRpwipgnxQBVB9DR5aILlwZ8tqDyGVncHxFhgpuNOjjGlr5KBrJzxiHw/q0x7PN8D2LAnVCC21QXIGoBq6yG6E1t2rSinmFwGoTmojxoRULKqBhe2dBHc6Urj33pWeaAHcJyPB+pt+76iM71MrF6tw7y360DYptCwWVc1rJ/gkpVvBoQKXrIBsfR8s9ljpFcDH/zFSrpT+qbe3eB51Wj+7BgfwF35/VjNv2YECp9s/+EIn4Dq+30rET5AwgF1hDkO2f8VWqPCyeIs8CPliHKFofnzF+ZXusQ7eV6Jte6baIKPWRFLK2rIUUblcK4Liya9DDYzAUbGcGXymdXQ+CwL7egKMrLAZPLWiic5pn4z3kJJT3OD05U19aE0WzcJzQNAFX8BSWRO3r1It34WqupORRGW8VOyrnBGsk7AIPQyktK2WZEOq55XO5/iV7pBW/Ct/w2WXTSLwsFMdS7ETNLV0s6sJKTpLwq5LQik2ALQV5iwHr7iV1FQ9/I5sbsZq2xfBcWsWvWFkpkRakAwSBdTOrjC7Bxc7IayCrvSC9BCtb1x84Jpvnn6kKeH4xVUu6r5u0qoKfBNEAlKvFjhM8+1SExM55Tk+2quwHhwq+6wM697HjrAxIheIecUK3Vlxb8TqK1RUTdNwxK0rz2ladFevtQsvbi2qoab4WKHJcyO9YpMVV22XsWl/W7/l8zqOJWsURQylJhmxkfKqEvWilOHo+JXOtNrfS1pis9lr+bDFjT4WZiNKIsQJVvfNrw0pqn7/uJVXhVnjxUy1gFGgrqO8qfma9bpiOOVe+GFdhobmCXLxOlM3YryatTYjxR4011CKVtXIsd6WZkRLRW1sbB4dMJ3iq5+PkG9DeLAfOBXaw2gSiOMdGuJLoZ0yMQ7XYdh3Wz7rWB3YWfrNCLwZOnFSKIk/8SAyvvmAEd9bly1VsoH0qPelK4rfQY9maxtn1td1/3SP8rd5VxUMuAnDWVHxbxNXcW5VeS82exNhynwLAdmBlOY+ZwPdXSgjHxbh4vj9+/fHPx+GT/XF5ejxu7ZGo7Gg4vfLTzCEcaxvj7MJzoBg9sQGFAJoNBl1ZMkMcPYvm/MJGT/2DCR5Bz3mQnn20oNeNFY2caKDSTcSmrxEUyqHxDSCQNnQ8RB9IFBIdGGBQKuHv4Njov4VK3M+nsQwo87QLN8bHn2s0whU29wtoNptKyqaw8QAaEDh4cMJZR9bKhKtLTnyMoht98Z+T8dprr+mP+hs7gDeS9Z65eB3ja1pP+w4IJhj5QUNzG7JfLq9P/QJjRZWJVuwmlDsVET6jaKzoPGl6rbMp179Gjb+LMPJM+O/SbNpMXaSqr+lnVo63zkPVmqAj/F0HP6meRUm1gjKu2nTUhIOY9nFMhjbOVghYeNiq/J15XlWDUs+t2dSewijwMw41c67qsJS4R+CgiA17FMfbwIL3VoV1MZOxBrf37UDAxtNVgYoD+JowGh2VAmUVo8J7EKiIdhGlP4wICR3XqwRxfU2/UyVKDGcrQayTqzYejdEqqH4nMu0BiKckzM/WlZJSjejrU09lZv90nh57xkCC508piRblZlaNq0iFejRSwWVftpq23ItNDFrxmBI1Ke2694gzg0MUHUz9khtCPnEMfFbPpgIGqEpBA5v4VICAa+4oilaUlJAnEFGAl0DVQaD7MJykWsXYlEDTSdW7EiRen5lezVayFKwlieCZQBXqcwD1hBIEWMPPsJG9XoJOqi7srybUnkvoQLzS+ryG95vmOlFJ2XFf0tODpxPVqcAXr7OYjNeM597Kp5xf6JsNAHj/SqizFwgIJ3An68R/93p4vwbEk92oDH1EtiYbkdlcppMb0a8dkeJbQEKBGeovMR2tSoDsIfdSbUxglKljHYXgxEoKnKL7ocJpirPpZe7T4/1Ltyu6z3ot0X8h1NuegYajVXCj94Je6X66paCEEleJTWwp4DNQgILsqp4P54AAzGfDAGMToSYjqoJMIKSp4gcHT3U/vC89vlSiXcHwzC6CCIkcJUkwAIU95LmhFn41Nne25ZslxANr5Apb7mR6e5NRSGfj4OlTA0wBnNiH2AEo5AephPMzFMI98ysCW5pLXGXWjMW5HupzKy2dvd15X6405ZqpCiVBNF3SwE4rJa2kuIrscyU6V9gwut4kO62+sb7YhFbV5GsjNFNQw8Cwe/hKQw92ZTAyDW6qvoeu2X6x7vHaKYsBHYvGqWoWiW/UYu1HXqzO8ewKfHfchQa402ep8VcGypyQuXKK3eEeqvzZs8PvNKGpYiL2sjN75bMTP7WvqcDyBO4tqrUe22UbUf9cTQK1+ixEywwMziAb54nrluAGle+1Vdk5zpeTRj+3Vkb5Wat4ihUPDsatW7c9c3R7axw/fz4ePHgwAdFSvlU/t3t0ia84XwUcHKfMPa4TA+DCoh2qQIYyCdXu9q3bVgRO7yvnG/tThdCewzIMliOruo96bis0x33zWewDkgxsPN/T3E6uPWNGpJKZtSh9suKFjJbAtpOYToB4Chqc+TKB2DuOi9em8TeaxZ1xCvJb2KK0VYhenXizD1L+e8meQY2TntUVC7jwGosiOt4WwJheNvadWsLSw04Fq2dFRZ2rayW3jdPJMfS8mRWY0Qvcg8ZVac6lBeO0VzLiQqG27Kb3j/fTlsXIIi5XIIRYDtv2+PHjiSaKrZQtuPQZFesvfYkIWyJGuLW7M57u70vx2wIzbn/o2pZN0OJIq6H8Ls/Y/Z8XurYKbzU5qz/hWfLsxfQTwGBdixYbOOesRf3dRGdFXIbnmJEa9X+1ZxLwg1YLbb19qq02vlpCeD7On+2LMsrICfoHtzec9QIezgnh5rheTUIYyVh62UwXNZJL4kdCyH6Suhd0AvXi+edVGHVFyxtPyF+ojpub2+bfCpF0Mtc/6h2Bkid+vUzk1DTcBFIJgxICv28NgzNtV0d4IA0CxYlPYiTUQ/zxCn44iTs6YlbRPNOoZfc2hnO/NvBGlo14OTAviu3Ay8lIaZeshQJtJK8rJqExHvD63YxfFTkllqHXqKqRAI6N2YSZg9XN1ORFymCRyp6Sk5T7e62iwijodHA0JWXql8mMp8wTKvJWuuDkQDM7pUNpOWDTwM2+T+SC5dCYxShFWIvKuKnYiQhflhB2b2YV3uSwM3y2FddWdkyftfEohYWfcWiE/p6eyDmnazzlfic/lZwXmr9lmoNod6CSUqhz32QryROFNvRE7qE/az+WqBihWGm2mIIt96FIoWxBW6gxIlnhLIkGq74iZLMdNDkYcfWatWHvKABIT0qR3gYdTj5Mf/NJMVhhfr3XVclf5n1WAMHGJc5fIkyuROksRZW2Iifto9MeQVKcKnIkyVspVGKj/javtc5y1Q3TxK6xLvpM/0zI90LwQ/t06hlyUtb5oVQpcbCsxwQuBLBwtcfPcUlR8SiXtamhX0HLQrWsAY4dpeWzWT/1A4T+CChAI3rn77EH1IuZpJD1ddDp2Y49R6WdVomt1UudYSh2iDAlsC0IwNm0cZ8HALe6JmouTI6AR63K8PkFAHB6DcZa3WuPzgsB3dTPaepSExPeq9U7nmf74xoglo7KHpiqnVPy5/3XPdjgQLTGa1ehRW3U3D1Xarg3Ccc8J0i2YrCQ2TASdJafH1lMINVgkmbAHH5mGqwFSTQAPc5TAfGp+0dqC7tGHS3B59tvmLLJvxVkTAwUJ+em+rlCNd3fJMOfHqvsASXvOremKzpwZLhyFf44IyT5Nk+dvzvRfpUMWbihvsrqrFaZ43kAKGCjaO/gPJkO5vPEvx3QkRRxf2vyyWsoSa+McXSCuiwVDve92u8bAEEnQGcTWqP6aNeUgPJvegotrMJsVj8jB3Gx04t5ZuwzlL4r2hFHYyA0/XHykSTxmS1J0uHPNhjkhNCiWl13va+YC571R7LfJLxUc7GKKucfyia2gT0wVStS5XRFzM+h6z894MVG7s/cf+1q5rK3zgBv+rBoFVlb0xktUOyKQ3riIobSPakqP/GKWFWm05qx4thGFLvMNWMBNQ6q1f5F3NP9qeQ21Nmlv16CfwWnODO97ibhnIOOW8GONBnCpnquoMVYBCiJVte4bAaKW8XnmhDiIBFqf6KKA4kzNCNOaulX8oPs84I0GmuA+vDTp0kyDB7xcwL5ajW0Qi2gFaC2c+MyQ8+tBwY+CPLxodgMQEXTBaN0fuWxOEoI93an3jjPsJ1Fh7oXC2h23eeZg1YIxl9UpGWiYGaGseI5qcQaQOr+4HMKIIqef5N5mabMV5VeFcIIc/W1Za1pzyzOl/246YmtGvHc2nvIPhKQFpZdq4Wu1JqpV99WFoyVOKEuzkrKrciJUp8xUY5JYPRA5/aoKvv2VoR1Il6wqT1ybslyvjCdhQCjHbXBWTaAn1hrYxbNoapc0JbZx1IuDcsLO9Y+SNoyys5T7/aZtTcqvtZ7l9L9eQoBaW8oi7DxJM9OcbKep++keYrbBHJOqNBTeGLsTyrOem00LwRiJv5cgl2sbVu+iK1I0NtyUVaC9mnUvUWdfqWE8Op0nD7bH7/99cfj+uJ07IJYoDiXPx47sTZW6eta21SFkPmDJIN4MQ7XNpk+ilIKwEwZlaAJ1COMWbydMvLMW1HilqzYQVdU25J8VWjGmySUwQB1JJw1YqpUKDhwU7ASrqg3sYmVzAXZYHEIJhSkhnbE7/BltMo9dOrfUTUGxP5AWX7Lz0WCqA7g5Ply2djGkRerMpMN0U2ksRqIW2RuGptKRkQom402fysQXdBElPFneKcdpKlqDVQ4pCQxJA4cHNDj0pKqsiijEGqrgslQA+VkpQI5D/Luz+uAxAHPmpbWowZnEJ8kNk7UmuCZ2oLcrQblRiaa3+U+CPAIIHhG7bkrRadGQgImSVxE6QltoVQU1lgN2On/4364Rg5P0a1lddmjATzcuLThoAqRmXfw1ATCld4khSnXq7obShsGEDl/0xqGkT+QplRLeRbt5cGpEfS64mWAo4ataHcph63OmoJ06eqQAgpTaez4ffABYezUQ+WahHocfndGY5M+JbhJmvm3zo2Sc/eU9GdOzoyKFfnmvvlTKqOfo+dkYjh5LeCGKoZSXDxT9cwyzka+ln9UzW3fTHon4g7mmXIRkJHDXcwoa48g98A1yM6kOqaKgCp2rqAVfFCAlQH2TTA19mZtTb1cop6KelXK7azQ276D5wy3T3WVe52o3qFX1nmJ8lik7/REVRFV/c7Opp6aBvZ8npL4RYVRozmiMMpzLt3Ne9M2l3NIcNnkxOwEB4rtd2uSq6Q26KbtimX4lTClF8msC9se1qG0sVYH+L6AiOeeSVWb2yC4Ac7k5F5Ixl3V5z0K8imwWFnR6A8l2pcXQud5FqxHk76KzBRQwFnjOFnPCQzKDDYCTb1OtoM+H0R0jMK3R0xJVO5TgiaqCnN+kY73EHkj0mcKvlhfrpt9zBmX3whDpP2Ysu9Xl1ofNmpZCfxc8wipwGWmH76EhErjZG7eVCLYqoZHQThgM6vFIEx7E/ld991ZIdeqpkj2u3ffgen1WFvMEQOZNfpuaX/skvZmev6ZIUwLRxXBS8dU31tUe9Vfu+I+X2waFUIlBucWHGOhuRb52swE61nDZrAuBDc8A6klRtTCQI7BWdmZBImcHz6Le3QfoMGkBlWst4AT9nBm1M6VK9MOlSiGPSQQIC0hTgIcwHLhGlWDz8+g+VbxnRSa9bP8Ci430XOVwE9Cae4D1Vmc2gQc9HF9S0BJlZkkeZxDKr2trNguW2G61GnOR/voeD/PXrOdZn/zudhh1qQVKVexIxKUfdL7ZzFl6xZiSdrXWxYBcX+9+5jMCDDwVHul8UCpDs2MErfY1Lbx2gJOy956wItWqZoglTFW6p/A+4mWHF8fwKzjMrh/rpH9gkBXWUCtznB9+E7NwpOauZlQ7hc3aM9zINkjbgQUapJTOje2hmttPz/7iOfF2RAzKOO+TNnO7MpUTBtztWI6tcikz63PuxVeAWrRDuiZVT967CPrRvVyYtVIbM/qnhIxVFXe7Sicd5J19hDPo4mlKNsXl7pnjXhTjOseZMUiGnJuEJqYku93hBG+XkywjMloS07bWwDTeI8JsInPZo6hKoYBJhojtQdU+2jBBOR3Gz+zZpyNqWASQa9Wojl72H329XIcWf0476tqYlgW3K/GBEWjgnVSXJNe8gL5EtVJQaJjhfgM00yPJ4EedABUNUxBQmyRFDUcbDpvmeK8+GE+p/aA9Wgs79jBts7MklTSwy4oPbeAsNoAkv/wfu0TLXgqxpZUrmmv+P+ZEF4zf4+FpIF2fXNsbO9q9MTl9YroiqrukASwkVHRAS1SxY0D50CZBSIhVOUoNI02WusAn9CXAZID8mC0DWNthAKkaBbiqNoXyWYVA1XRCHqM82T2oZB5BW6eqWRFNm8qguxynHmTKufVqfvA2xFjNLwBjrQpS4vsgyr108PpN4RSqfozrqey8Rx8XExVRn1WKoDtTxKtT+hwFFGjRFlKpHvtGvg7KbQq5Cx808Pawe1N9qSQFplk1neuzM1VVBtJ+pOMvvqPd3Q3Vxvuub+KhvT+StnhILU3QvNP0n+DAVUSFwevhvQoik5VLJzbFiqZ9I14bAdfrYCKapg5jHMje4dVe6aLAqlEDqWhGA32vqjIAEE6+5GLKv1P96kAfZarbl8fi1Hn2qC3gT/PrNXLooWtaGl9hNAZ4XWqZiPBz3q9rLWbmEPBDeWv1aI+E17vJMfoGtdbMQ9+psRefUXzaAIFVGomt8gDhrPvs0wIuT4he3n+qsSnt0IBVyr0oqNFjtlBrxUQObcWfkJ1lllRZ6ZuJyBq0NZARCI3rESShaKZOBZQvFYnNcog1QZXyj3LUAHHpoMU9m3nZCmgj/BFg2v1/6U66p7LlQy73hh3bt/We0icYTEORMlRklYlM1Q/sB8nbrZHTUzJWamymWVVFdNSn1hTaPK8Ts3v6QNS4ASbQPOffO7sGA20cI9SwhN67tmHOGteQyAEXZznJ4eUPrwKI6gHIT1ltpGmXmqNQ+tq32Cr2+3DbbCtGVPqC7f8NdcoQY4E102I+FuiOQvxo55z2aBQhBV4hxXSfV+7wd84dtgS+h7zSxdBrII3xF92dvUcNYMpvUbsA5BdVDuhUj87MgXclFSDXV0X1pV/N0ByZd0Dj9VqsLUl2y32xq4FDBS8RimwgJMrj5b8VmXi9FQBeYNk9kfpXu7nopfzuUApnqNpwnvaw+p3CTJu5ePa5RlEmcEMAzUG4izw5b2DXUjFQ6qdTrIUEERJcn0Dut7OGKvugdInmTowrmQv6A10X7UZL06F7F/XFMDg9xVMCRO23+NauHd+X33F6QGVzYwYiCqcaygnm9LGF9cuqmQGgJtS75m7PcP63UVPVf1BqaBKuFEyTm+bKFjxAQpOw97gmhFeqNpjbZKCeoRDmPFY1KkZYJS9i0a98PMXEH9TuGvX8KWcJf7blDIzX/C7rgBhvy6mmZnsQQkznTUwdy9aK4VlBnXcUG13hflKm+V9RNmjJSbV87JCSCgbkJdN0mRQFMD42oJfAqVDY+v+KkjetRNoFNCuwa9iGBUDzC7iOvT7i74+RRWhSpcZRqGAZ1MgxHHFXB0tgKnE4Ip4k5l7K6LD8z1pI7TlJtoUrZ6oh44+8nXm596aGFyi2Z+dj9t3bussc36gCDJTVrFCAEfYINi/KuPXpxcE9XxQMztEBxUgYPGqKcFIYm7wxnQ+Yjfm14kCmfiCvUKlrUwR2dsr9ydzj/zRQHhsY/pDlTRkDqiAQgHjr54QkgxbVdnMicY3tosWkOpe5Fq1N+IDZIfSo1tBp54DPedrx8Kex+qE1xU9s4lULND8ZlP++Zz/t4SwyZV7OD3+hz2CcJGA4VSZ2X96j/hAaSRkDETj1dK/C1IXxFAMpCHx7eFzAqkYEoqp1MI7F3ZLwnDsdZgupdDyWRr3A0iXc1SWVVtWuCaqllMuEgCqQlX1yazzEkhXdTuj5YiLxIBDtXbHFWzirjKSLA5pPZIyWl6tQnh9Ns6e7Y/PPv3VOD85GptrK2NTSZFpD6RfqyBuW7tjlYQQT0JwuwjkPHzePVmrqxF10N8WluHiHKR50Ccbi4V/liqZGkUz+6vIrw+Tk5KJmZP+FiVVEV5YImEkhHwtH7CCSIxyhW5aLcvfUxAfqpADNQuk1AhjLIq08H4EIOW/K+BSEyfoq8v9HPQqBckppbzsoMtI4vSwmTtCPyWbIhWfqqgt74V10EG8trMQPY++whgDO0IrEhmBtENS/5jUsiyBb05yRmtUTU1pf6oVE+XWKKkGnq5YgEKHLkpMDaaEFmdYsmhLzM5BgWtBvRQ6kc9o+b+9GHKmadTmszrPqZW+Js1z4GBRhQr+CNHkAMOT32ZdXKUtgqUkbNF/wWvpi/Pwb+TJjYD2+U6BaNRFm0D0Or0lHQAo2UqS295EVcXT86JAfdODXB0QWzzBAQxJmtHdUh0qUoNRYcwA91DUsnRZGwH3gPGM3QvH83Sw6+flAMS0MtPQ1PcaUSMFei9X7QLaBOB0QpZeOtQEW5mQ4lfQTJxhD2erjBIxSuIAolkKkKtT8ziIqWcvPXdKVK6upj7OZbJgKrfFYZSACwhZJIQZA8B917EtHVMTIb1HGsMJJkmo7ty9o/dqz2CTswIAZSKAmvKeVBWEqIPAAAAAIABJREFUokb6XNSuzBYSqpgKQZXF+Myq4bayJgMdmmqH0E9JuuiIi+HGOq+nqlgRULN32C+ggQo+k9Twt4bcpldN1Zvsu9KSRbXuiI4FrZV9OanhJkBsMsz7dFxNqSsT+k71nv6kDLxvc35tk6jEYUAQxPSZLkflVKin/S3uH3bfa88WQQV7QFXoBXWyCo+sJwE/14zdJXiT0EP2RZNzgLU9CWuhuvfcIxLSI9qzTKDInCfWk/3dUR88e9BugiT/DJrvtkcZMCIlKLTmzapCZVpiKfFUAgEXO7NLyX1mStZfCcFXsOXkyJV4ki4zA/B5Dm5NCXel0FVIsQk0dslqgbJRIvoYVN3YXBl7N+i1OR1nAB1q50CchzO8MS4uV8fzI56RqyJr6wZeFbwp2TgfV+f2P1cXAdg0RJnxCojPWGhK/juqzwZ85r480bEy5sJJg6v08mP0UiZg1rqtjIBYDsQM4F0rUccXNADnZx3TAQ23CUjFzTQGZHt73L17Z6r0Oqh1UMneboWpoF1zwsYG89+OR/plXQIrS/M7ZfN42DRVY1f43ZPuChXX0r3APfAaADD5sVSD+l6l9pXCWkVgiY9lCDhBH3vEQ8bxJRbUqI2flShndc9WCh3rzDEE1yw70plpqY733LciQQGg/XjTvXdWbgQ7NCOuPebT6BYDcaUiikl065YDbah70W7oWaxPmRMVgyQwjLCf0Ef5GWvaREVsm8RKZS659WZz3Lt7T+tCAkp/IueHBEXgD8JPsDnUA+aEoMBOExWd8dDd54TQQJtYMcckhK70t9eYa8FmTFTWCEo5sHflvoAw76352wJybAf5eVlp3EPHZZje7T5a9QAHVJQvUp+yq9OtRlfps4lZ2R+Nw7R+UZ/3XE+D0xVMYV3bt9fqKH5FlXyYUaEuN97q+7Km0rBQQrhlQcTMyK5WhK41lXazo9yqtGQAcB/szSZ1JL34RekJqFd1Zs+oxy8qrWInREyQ9+hIC/X3L8dHKd/xc8Se1Ve39Uk2iIJHKppV+GQvkdw1diubz+yS6l3Yl0k0M/aOfabxUFN86j3D2jSO5vOqC2A6sHOHjuZQcSo+CnvOfmKfTSBv2qa6Zq+WEE6iMr8Yz57uj8uzk3Fzd3vsqlIXKW5BP+vjamV9nJyRJHLx25KlPr80IoHrI1FaW6VKxsa2YiiN6xiyJoT8mwAVJOvxo0cKWElY9nZvTBQdG9yZi95ZPBKvEbuJ4N+NlSw8yM6TJ08cNK5vyMDyO+ZWO7igelkqBu/OdbSRl/82V91qQCwozluoZwa/lkpBsIMzZ8PWUHmUwIXu3f1x3tA2aB4GLvpHHGWVDJcJkILWqh6qF9MJIgdS6xdEiffGibH+vF60HCiy6RtpfwHOxvOhzoWSM0/u5p3b4zTy7kpIQ7ssSuXk0n2UPYwtNxdxVR/C76Cd1iCasgWdaFWGlmtt9UGDm9MMX9ppE7EmPnWcDZKK8nYWlBNvBz3cd4OiGlMHkQRjVrEtOsr7KfFTT6UTLY0qYQZZEmwZ9vMMUqYSpYpGBnan304oZdUmAz6oOZ95P+kZw3BatMLqduwjoWFRphIqTSXsxg19Hs5J9LVh+in7QAFnFF5ZAyPIFhFSoIhTVs+OZyfVIbjSTkXMCrOify2S4iLo1lNKHWnxdyuf6iFSk/aR5ad3dyfEv0lzJZoxckt6kvoUr69V9VFCqOA0fTBRo+0ZabDVIEtrs2MH3x7j/kyVjQAWDkA9q9QDlN0r1B5POwmkrK8EPLE+XTfOVHuJaTxnTYroyyGkkb00HJ7tNAMQRBNHgtphh9VXiTLqolyvZKhDt2ug38ouXroCPEXn5eyijtoKc4McrqNCObrW9Cgt+8yaUGoG3SXztbzvmNUkxDvgBU4QsIb3aIWp/YmtXPO7nH8p6ep+2d+zkm1pUDyrzoTClr4sKsP+48yx3g2McILsK66R1+r8R25ciHOopaIkJwB49Pix7BzJJ4gwFRWh6qjWHR0pqOVzlFysOnlq9ah+REkvAMCdu0omfOYMYhYQwmaA9uLkNVNVfsEja6hOkiiKgdHRR6JSWihFIikRV2BvtV8QnyIRsMwYVb9O2gnq4N1nsuJZfwBVoeNpfREHopdRCaWVWPker1G1VNTs4/R5bZpmmr4i+aOJgkS/IWqrrL+fqyhO6kXBT7FuAJNX487d22Njw/aMpFjAD8nrxdU4O0GYzWOQ1B994QSVhNR9sFYwFvCQyrUp795vBXM0oLszvi7OZfdY2PpEgZg7pkxRCcIe8ZzlT5KgCmADGE4vn6qXqWIUfMA2cF55nSoo6Qnn5/ybvUSVSOsRWz9lfC//4yUKaVsipKJIRSmKgq0qUzltQthnKoGX56Ygs5ewY1SNNeYh/dYVoKitU/V3ojuaKuqqfEeRuF/OKusbOhOlyvJ9PlOghdQwXXXQuVQFz60x+Bak/Pld5poV0BV9l3aJaBrw+0q8oWymssR50PmLMmQZA43POhvQVTwnR9hEPp+ErMDnFDdFaK2V/TJwRCuOsjH30N432xDHJVw/a4m9cNJv8J01JC7kbHBeNDdUAjtpn9BIigLNpv6xdq221hY2tmAfl9arODOjb1p9ElMpwHx7FUlUVBxQJduxdRkenCcJGgac5DlxLx2ZMyVKAXOJ/1o9VxKqWcPoArh4QSULgKGiMtofUWddjjgpiNH3Ym0AvrhW7FkZDXxYB6ITP5HIAwB14L32EklZzl/jxwojzeJHoWLHZjs+wI6ZjYetaczJerTgQSzQGX8CWcO4mPeY+xU1XD62gvUTYypV4gJB7smeZ223f7sMP86dzltVvE+ONfOSPV7KaRl1XS9+puJUR33l+fNMJCylijFqsradbs1wfiGbFN0E1k82Mm1RBbYrosX9lEGjKqAEcUg+rWWhXnPN8bXPx9/3DL9yQnh59ESiMk8ePRhHh0/HbTndvbGtnqBVqYySDF6trI3zS/oHg9KAJodapZ4N+spQGYVawgLwMIJC4XzkqCONKpS79LW1damMljM7yWqradyIIw9TkvmZu2ZkwA+BjfrkydOp6oaSEM5WaljtDUsz8RJ9Ww6xFiIgZMyGWfQgSVO76tDKQ1HMqi2S3PIAMahGAWxEjO5SNnalTlWy8It5Lw4VB0rodSqGSkAWQgUEYQS4fK/8ZQWHnUcUWeJuDDff24vxNlWdY+3YlBh6BbsaIG+hgiXNxkigkVhVxIJ6LlXGlgkIn9ODX4RJsrupkHHYRZEDcQ4H24giFCInyK2UNBlTYh1l1vbhTfTPSJGLWpthrn02upbK88cwTYlExGim9xXSQlBuNdmJ375QwuR7pSsKraowChQYVWZnZJgD2cZwOYb0A1WYg2diFG9O3OyULRaC8SZw5PehlbE3HBx5/TzD63LqE2Hv6fsx8l2nOi2h+hFM0vqEElTUEMTfNAjLcZv6aIADJ8Dn8hrunwBe9MBNqHbuZRGynfPC8/fZBO2ySqKecf7dvig9m4hF4aRKsRN1lgo8Sp6hSNiIG/jpHpn2QlgG7gHmOi3A1ODAQJGlngXIXF2NfVTGQiuVTHWGhgsF3t2bGAXtly3IsKwyyzlHmbOCOqpGKDHxrK6ec58/q4QoWAlAJHCJszyJH/kcqKpSKlmoktNeTn+V+wEc9EzPMdXp0l2xdXpGGY4u+szxkenUVMIyr1IJSOY+CZkl4WDeLLS2Re+lelOoJhFQZeCyDMxEh3OPdhFJEjYPTI98+enZpAYrUOvMA3llW8IsaDCjJLhONJUi0RVXVsbj/ccC73i2BKNKCDMv03balMk25Tvh4QzFGFahOcN6bZOpYJjeY2EM03GEjoeyWmqUhknv7IRZYSqOg1tXO3i/9lqxdwHFlBCqakuPt/u7naRYGM19LFYNdZWMCiSS7B5D0epgGRoErxp0rmqcRSUc1ASMTLtBBZ34WyrFKDrGVoniF7vu5GHJWIlC8LgcW1uMrclA82v2sKul62tcMz1UtCwg/uMB8q4qOcHDfuF3nDvZvgImsYbYuYnuDahCW0hAu35flafQZrGJsI88qsQ2pUwTgxzuy+5HqeqZMQK6VZSWs9/wdRWM0JkVg+JE+1oUxBdYJKYALivqbVlYCoLIh2g93SerylsqbDxHU0Zj2yL2wx59kX1Ar52Dz1YleF/A3PbkNUnmrJZebMVy+p+imCuQyhXasnkaLJpWmH7W+IJWwEvRVZ/s4TPtV9PwXAWU2nheW5tcATQlPKmOWvF9HpnAPQhcTMXOALqVttkUvCd7Q6BeqkIGzBb9janGiXUR1cn6Hp0ZgQ5+fva7Vr1sS9FcJYsM4UL9uMBogQDuo2OimnyrDpIEq3M9uU+PNjibGAyNdwpgeX9FtVbCMWbYWA3aIFlHVggwUMXXPezcp4oDYvy492tZuWtMYH9MC5Tj1ALirZArIVR/nJMG1qiKrBLzSkzKOrD3ynLpcHneW7FbRI7KviEmMMV+FkZSpSqxjNt5TJutgJ4BRI9tYt1aSCmA2J5RKX4GjCwo2r5IzpmAMK0/SX2S1lTVPKLLttv0Uw9lFxCVWbzcY++Xa1Yfc8TLVCzSOBX8pAtGTcb4PaqA9F4CLKlnMOAhvpw14cwsz17ZKTNN1vT6VsgbIyqJnIQLocFGFCwCR5MQ3EJhuK02ik9C8y2TsiyMxu+sXwV3XjkhvDp+IlGZR/e/HE8ePxx3b90ct27eGFsqqa6NFVBEKn8r/FmToAwjJxRUQE9Ir8gacshQSDTwe3uswaU3h0obHVQMh9GqTwNVNsG9u69NfRdOCDuMk97EiF5IVtgJhWSDRVEFDbHEMwtEIgh9yFx26CLI8rt8i0OFKqSG201XEEo7aiK2vRPud2iuLvUbuTGiFqpmpXAjywt9wQ3ibp6vEE0Rn2UyWETMKmnzTKsJ1Qylk81LAIQ5UxmZCluHBmd+o5PPBvgeNt0GfdFqgv5hXOA8NyFTMhrp7s4Z7GHlHr1JjZJb7c9Os45uKutnozYB0fdDCy6yx7PiXiUEkKb/Jlt+/8jGR1J+2YBsw9PArn1tjgGKiOnHadT3TyLRjYNGiCICJ+w7Sb5T/Q7FCseq3jkCYfj9ScDV8xp1pxqwWQEQCqgRZlce7MiMDlk1dTJoRcsTuLDfTPtIsBA6bfnjko8/QVQh17S2JjROUtJRKpTYCEZ4x8pjTaCoenA/qnaD7DOyYqEU6iT4UueB35koaplXiXGDUsf6yFGmP6mtIgVF2sfBZ7jS6n4g9hPBuqjiDKVGVAa6GsBAkjSeB/v48f6+g9/MJJNTnObozII2CqginKPcNYFWg4mOeOjebVDUoJp7fvTokWyOzmaG206zINnXcQBNOisEQhBOPxq/C/tB/VEL0McVLaOY2guiLzFLyH0MdvBOvPkQib5ofI5FGdi/iIwQSPPvBmWmz3sNJKok2fjnps5NvX1WxGNtFQBmFl3pWEKv0zPsHkIHTf3DuRLangoeyUjH2qhRPT3cUpTMfqPvjWvi2qG8sG6tnPZa3RtKS4DH6xQsMQhGv92J9iafjxw454jgCBvEZzZBrWor64Iz1nulOsCz0JGf+p0D7IBOD/pqoZ9ZudRVOPfado+0Ob/gR2nB7s+bqwpSriTwy/UpEctaioFBdTLUcSqIpfq3QjlXZUGGTWdtXyv2GF/GfalijHDPiStG9lkWaHLcZfsnsaGwG7inXr8oiemTdsWSGZtXEva6sbs7Dg+ejZOjs3FxBu3aPXN379wZ27u7cJPH9RVUVehr+FbGY6Dw+GRoBM4RAOLluLF3a+zt3Ro3btwem5sg7/TvAhbbPqsiv7szDh88GPtPn6jSyH46Pj0Zd+/dE2VTLCH50pTaYnf4b/anxE7Ug2zl01YJS5XGliD+UXquWT0GTDlXL/e4sv/NzDCoocQ+fYysN5U6wBTWVcEv/aayffTvIhhXESFYKd73soGpPLEXpAAcm9ReuVLbC+q4umoqHOe08yz7fg0e25fL92E8sYfZJ03eZW8KRMRXyufEzrSnj+tgTzjxMMjdzyp4Y/BvV/ZKtOPMNHRld33qbTNwY1CxQKz7kxwTGE/0mbGvcV+mz57jBeIu0V3p99u7IV+gCi0jayJyxZYAyGff66wAfpy6r5Bzz3PjWT5+vK8zQbxBAE/VCKaNmBHZX02gKrpS9dTlTFaAQJJfD4jnz7HiWvVMk2SsuULeJFhrDDtHMe7cplJ2lRPsCKAIiABgmys9jX95fgIhQyMWbNLxMxH2CeM7QEfmXIcdwx4ue4LnJuG2JAV8vooHEZlZUke5PsUE9Ek/d6wsMCwgg/cAffSzRoCuI8+fPVRmHM+Z/YntahVRY5MYC7VUMY+Ik/xZgBABwdkL7bO0bTPQjJ0uO4NYoedbAINmNc/ieHy+KsIrK0q2Hd+tRLTrlv4mPkNBtmMbluvHfiBurwoscWoTdCu9myJM3Mp1dW5415h11BihAR3fCWH9DPei90UFWpMEHN+0bYjrbFJdUEwMEfXe+r7Vo56WsGUfrmKciPcVsJ1A4igezzF8nit75JVURq/PxvnzJ+Pz33w8Dh4/GkfPDsZrtzH8iCZQDRz/RUIIVZTmQKNxV2M98r4YcPr4Ts9MoUFopgpmjFM4On4uY6+kJDLKPXAOjEyPWcrhSzxAVTujUTONwoZOM8JSuXBlwpUiXSIoS2Z5uRHdohBFtZaIjoPdSsWGKpsyrJIwbcgZhfPcJ/cIYD3N93WiqY1JH92uKVGmtZg2Y4NOoEEg4Htt0OTSOWqWnpUlw5eRHap2LCqVSog0NNjJYA0MB8uqp6WansvxcZAwJP1aOq3SBEvn4SDWwLec3kRYiXNVH19KxBpQ81lCrxd89gn9D7Jdx9r7KK+81SYF7GmuV/9b+kbLxVeCLmeHKMLM1S5lo/SFOlEnOEZ9WNhWL1XxTMI/c9adePDVyll7SlVlTCVSxnxR0X3533LCmWvJmnDQcdCapwd4ITVQC2+IOqJxCKbT+X6NeOP02OvllvN97ZmonM59LUZXnci7p0d0UQlvODiuNDuJSgNkfo/AHJqIJOSpEKbXkZ8JqIhCGfugSYQrcK6UCIgQEsmsIifuNdDsTVXBQnvi+yCYBgeoRlikypQHO9ZlsN/z2gCriKyU7+Kw9P45BxhRoY0ZVs56NEGpgpoAp6Dh/f0CC6UtipYUep3Ap9ih3osBJRrrG+xBS3W/culIrYzrmaV6Vjul/s6Ovcmw46qyKolJY3xf5/1oG0ggVXtU1BPHy7pqHI3EPQw2tXrDaxREPMcpz6p2rfKdnVgZtjapSRdOx0j8/GwJNlTllqiCKyWi0IYFUUosv8PPp1moC+o2iR7Xo1617o/sKal2xv7JzqUKNQXfixmkDbABUvicXhuBlxz82upUwcWWtxfPVQIHy/2MUgktJmB6efdf6V2udjgITtHNPXkZuCzOQcQiCk4JYCPJSd8PwSx7Ampb93qrTP4c+7Yl8NYAAt/RCpm/l5kVqtxmyLtEphB5WRvnUEEvYFVsjM213bEF4wChm8Nn47e/+WQcHDwap6eHY2ebKtUYR8cH4/Dg8djffzIePdwf+4+fjrOzi7G7c2u8++57Y3sHZT9UhjkT+JmV8e433h0ffP/7XqsV/O7mODk9Hg8fP3LQTj+xqrHugxE1O6rQ7FOAT/vjMYtCULVTQmAf12BQVfLFLL/uNbc7uIou2lmGSMueLmbaut+J6pcFsTDhmu+WYKq+r+BSe/P93Ct2Ev8c9pKfk4XsOvLCFflZZZR9Xsn7fob8WAI8V71s930OnXAWiFYVPywiuZ20bhRg972brm6bYU2B7lf+Ls18Ai5prXkJZG4LgKsPUVwtIA6VPCruuq6MaCpgzXu1z72JjkWHbG8JkEV7y9ghrsniJZfTz8RYwBYdM3rGo0jwX8RGgJ7J0jJ2yYGzE1785qzUzvsoNuqoI62fK81dc+6PMw542d+n2NEkpUwYM6c4U7A8Uv0Ns0DsH8SbQn2X3VqMI5mTZQPsbXvh3630KoHY3BJ9WX6FGXJU1NMPWJC3CegEsIld5HEJyyTb8wodr7JPSiHWHpEC8+Y0c1FU1pydVgWpJgrsrWI/QnK0iYVJ0Xm58gEpgmgNMqu39rRsm4LmTWyWCVGBet4L4JNnX79FVa52r+yAak7wuoIS6EJ0j1kl3fTiMmFqY/u5qniGObZMTLWPIgBlijI5DS1kVlmuSJrjyBmUnNlnqZyGJdbPX1J6RQ8XEOBWOo+W0YF23MTnp8LaUTWNgZeV6SbfrIHYKtCOo3Rcdrtbz0zTfbWEMGMnSAifw9U/Oxn3SAh3PStmRcPlX6wQOhm8GlcXDngZOWF+8tageO1G7h3NJcSInYYzrp6vUDFlpBqgh4NORm16RKiUUb3k4WLcjDhF0Utcv1AkX5ClJxA1veoyQhtSGZKaWscTWODAs5PsaOxUHOToMKmi40SjxqubjAdQNSQFuUJyPeiY/66ML4IlpZxOhilUKYJQ9+xY3W45x8SCNA7uFUgSJCeAaKm5ht3gsdehjbx8lhNVOxcMSx2iE1/L8rf3wvdgKksTLamMMbsngYlnZc1qakuqaJEl9XhlULSlsX04GjwtA6++l64+aInWKDQ3JyumTajHJ0iWK5CtCHhPyBMvHFcTtX5uP8NOwyI/SppVHZppZfY07q0TfUS9ir5+HTipe5nq2tloE5qXxFAJZBS7miCK5hO1MPaOqLkx9P3IghM95E2oOeA1xE3gRJGjspw5aa1gs4+4L9BtzoACDAVPHgjc5KR9harIpdLA54J44fBEY4jSmpx3aEPcD8EbVdTui9JNO7hdBizWqEJAPLtWc+tQmvyxHiQxpbWp8inU3z2Es6IYlB7PLWJ9lZiKos7zYURHFFbTr0my0efehADH18SC+8Ixg0pj7J8eHMxnaDETraIv2itpPC+1qPt7CTq0MsxnF91uT1orTO0X5XWlSynJjRMQI+LiQuqk2KWi/QV02L+8pxUNTStWBVbjXJLUpb9RyGoq31bRvVDCKOGjVfc3qMonij00/mfT3DYl4B0LMNlf2wE5fCmYIargqsnv+mKNWhXl/jQGItVLoakKDD0suxU19pCV6Vxtt9onPe0GLkhoFdxGmdj06Q2NCIKBwp4QIp6+DiWl6ds0C2MW1tL7tFq6teV+i7NT98gQ/MkvONApxdIUfffqGhRwtalAhQED949zGFhnU63PQgv0bEn2uJkAGa2kFgWLhLSftEp/MyC56QA+M1wLklYFcwLuVMUB0CVRXx2r12vj+nJlXJ5dKnA4ePJ0fPnFF+OfPvqH8eCrL8azwyfjjdfvjpu3dsfxCUqrB+P5s6Px6NH+ePTw8Tg4gAGwO959+72xsrIpuijq4xoxdXE1/uC73x1/+qd/Nu69dm/cuXN73Ly1N87OT8fDRw/H1s7O2Lt5U0G9qlUZbH3Cvbcqs7uXxA+hCu+LAg2lTkrBN7347H1Rtad5pq5ANflpNUGAg2b34v8TDJMsRg2ze27pM2o3WoFvkGsgdJ6VVppd/d4SuOjZ7jURGLMvpKSbKq/B21WxnfzcrB7e++IeNCoktEvPtDXLpQnsVDHJnEMDiO6d0r5N0Gsfm5EmCWTbM+cKuRNTKyRuaI9wHVPFPhR9rlPtAaHItg1AIj6hzbeSX+0Dki3sSFkwXMvSz0kxtdU0AQAEuO7l7pq6n9BVYFUkA8rw+cQIjQsFBIQ63x5Cx48LP5/Kl2Id9Q5mrmD61js6gPUD8OIZ1PfyDFkrbJYqdVRqMkdOSrwVlUkir8Qjz6HFjgJ8/K4UVlMVI2airUdx28WlGAgVXtLMauYtSvDFsUj/wATgtdhMxZVRrJaqtdaGyrrVl3kN161e0Tt3de2qRieBqbYDe0/xevpUBepi7wL4KYYJ+NRKngs9jsUcI2GTD8UmkYBLKM2NhZe+j59ZcMm9rn02YoNU6S5aB8ZCDMi1B1EAypp7/UmyPUbKLRmdB94ksOe1AIDjJvpOeZ3ZPj4Lbnfi+bXFpX6kPrnxbcHvJpfag7SzRC0cy8Fe0hzkjB5rjC3bnSSdtWtvf9+b848eA78mv+gQ1QqvGy+qFLfqzs03/ugsxFdLCC9PxvHh4/HZp78cp8+faQbhnVs3xi4N3UIH/suEkNK6DOz5pRTLoI2wQOKdi27gSgGH9VgcWyvf8LvnF+YQy9FGeZR/K6hhRl3EYlhYjUigAhkk94WEkABFlruVSpf0mziqR+CMhnLPKDQ3OH0ieei8XAhkxAv8sJlZU/nd9ACl94uHrtfEwNRYqUKoZMpGRwnhxaXKyNwrD3jqA4jyE+/l5DODdxNNdXNopmEGeWrjroMA2blVCrfIYGkgCpIl5pNN15ll2eC8jo0tFF1yv1ZH7bDuIpA12BgX7oFnU/RnOkyhCbWSsTRQvL4lb2gplt2+mEYeWI12LpkrOQzNpQepfPCWxEt3cJ+ne35anlev3qYVlxqg1Xm2wqpBnkFkTNNyD+Wyz6gBbY2XFUsBIdLcnCHty8C3z6ZOqEiNAQIUaVEw9QiTqr81SOF6NZrjlKGkrkqXplvaXg0T116FMRkfza2syOeMB9XxF1BowFQRAf08pK1lQlhachuxWVuhe2p29myv9oc18FUQkz4Lfoaxgp5Z56FKR/oDlwkh98JnF32lGqQAMJWaNnM7IQl9NEi2gpcEI+xd24SMU0hwz/VJYTVAg5N4I6YSEwAM2qCnwnQOHC+CCm18b9lnCrITzKh3oLTLcP11/+1JVS+w2Q9NMliDzvVyRcn7op/Rs6skK053mRAK8ZcIkalCfE0V2dxXk385z/TgqM8v9FQ+szMtNQduOboijliUcPX2mKGgYAybvrEZURT3MbdCIfSUatemKaIFAV5OCi3SZfEXO1FXPLDpUyIdhL2AUZP8vqfsbWb06TWpxinpzjCyVp1PAAAgAElEQVRzAh8FV1EIdIDvXhz+5yS0NsC9Jj0bPacEXC/M3kpiVwpv96gTPtP920MLsi0fEDCplQrvA6P3BCoCzKLc6uqp2SPsafXehSaoPt/047LuXJepRKiTdmxNWCBSqPQICmhSrNvJMYj5xdhYvx43GTdxeT2ePH48Pv3VJ+NXv/iFqFKPHj4cn3/22Xj44P7Yf/Rw/OD73xvfeu8b4/IKsMB9P4CqJHxn5/hrrnN9fHV/f3z2+ZcWgjg5G0fHp+O99749fvxHfzy++73vjW+/981x+/aNsbG+OmAGUR3cYwwR5wOfLzVe5huvjlXOAork6eHDBnrMkv+Yts29mRpZsBh7LlXZDJ4X6yPjHngO9RFiYmT8iMCAC4Bg97myj9SPr1EkrvIUmGkllz3bKm0TxSYXPBcC3u7bUlixoVwXM4F75vszbFZVNSXwgrAblZcAj06CHR8p0JaPMOBSJsvLCWGrClWbLDBopWhTMzV+K4lwWR09t5wbbAggRhWUq7qs6lbGSPSZKGaJUIdAz9BQVPEmmJ/6px0/NU7i3Jht4t5b1l6BboHrY7O3WkmubedvgTNRUa2AhnpStS9sTnn/u3fvTWNmKm7TftuuC7/rvir8AEwK5g6vyUZB25sq0mNFyXXnEHLtBZXZK7QmuT/TrTlNCLEJUhFOcN/+tCokv1wxbH+14jcUUwMKTLY2IBFr0CSKnzUxrGiJ2QxWApZifYTEVHUOMFBfwT06yTaDrOCfgOj0WDd24v3UX595eKJ4J4niM9m7ApujuGuhPqstLxNCF0ycKLLmpWVKc2TTAO0LiXv8ip6x2H4UjGwrBKqcWV2ZC6AvkufM8yAO6bPguto+wT127ZV0JnbRrMOxYsp5lF2xfRVzEoB2eKCYQeDDAqRV0taRXFkX9jXrqGJYlKCb4Pb+WnyZ+nH/PySESlpTUMAf3Lt7V+fcRapT92l3luGWwXudkVeijF6ejKOnD8enH/98nB49HxsrY9y6sTN2YiQhX1IhvI7KqHsInUQxl0glT2JTUR9doaD+ZLrSyjihTB/OsBJCksNJnIK+Bm7OSMwmf7LoVjaLsATVulBGTfdJw7LGSVj8Q4NUQxFgA/BvIbQVCnFNTO+pQ92g4qXyvuZ4SOYeJM7NsXpNqGEKQiId26CvCaGRLje3YhRQ9qxMbI2OJZHh21scRmMJFshmDX+TxVIfuf9SO9T/qD6tGb0WQp95T21Qb4WlaJYUzkJ1raMsMsNmF4WGzS5HbMPdgz1TdJwglXrQALD0UCViocwShJEQqdx9PawWF8dTSkWfR0vjDgxc2eJ7otCenkZIx5UQ011dRZHRpNcj6OdE+wt1oZQtjGOdm8vuFkow1SMy3R37ISEjz5JyAGpKoxCw7KIe7FYYeh9NThrgqPIH43mhYFf6Boax+wHDxsHVDMZF8MOz7qB7EnkbGB94UxpKDXKi4IAzA3hJmmOQWjW2pLgBgyVltCIdJBUE6zhbCxBZDp71UK9b1lFrE0VejKkUAc9MO/VeMWDTXjA31lutsiBJq0xCqhf9bbqHhciC6aCmQ6Kc1vNvRTnPpiqy1+DMjm2e/1gqKkZagUDo303YCAZKMyvy3zPSqijPFFtjIMp9Qcu913PDnlJgk563JpG9Hu9ZW6MyFEQtyeD4VnZZfzm0OCwBVgXTriwRb5rxid5PFbEogqrif3lpaXbAp1AuG1C3UthqdwNor+WZgICXEdSeh9pCJXhb2xmybcpoK1S9Zydmvu4mz03umhiXOoPtdX+JKaJlcBCwWk6fSo9/1uutHeI9a7dNeXffYH9ee2omxgwMqvpEX6j8judqSrI8fkOfGcaFAR1TAh3AF4iJuIY8X8biTEqbFlwhWFI/mxSIW7G3OmIBhQoATUCKEsV5xhlriW1sFb6/h+91cns11pVE8gwRteHezsfh00dj/+FX4/7nvx37Dx+M/cf77mvNejJv+OToeLz3zW+O17/+uiifjJ2gFcRzhQEwoJ6O8ezwbDx6eDgePNrXvGGSxYNDqg8IEF2OO3fujTu3b4ydLQC69bG5vTm+8a1vjXe+8Q29H/Znm7+xi+ubAwkFunC8ll6/l6tfqkYgLJOxMfWlVdSt7a9IDb/fSgZn0b1+u/Jv7Gv2aMUqKrYxVSuoitEfF8G2UrDMQLHCZwFhsSroB47vneh2CBAliOR3Vclf2JtWeZRMJcbp2TJTxFXUtl5MdjrPY8nWkf/JDOf6PiWUkbyvH1JVJiyb2pAyOACJTd12oK+ROgtGjoNvg6jWSehc5/jfK8djfDkpsFBZz/lU1c08NylDBxC0Aq+ZULKbGjdgal59zRxntafNFH2xC+JXq2zrnnqPSTEbyvGM/zgGnIRK1CpiAAL/4urU6dS+wToWMFhqNygZOzM1FltQuugyJuq1sw+0x3agtfp6Xrbh/G6F5Jpsi3kTcTbFnKEzl5qs8VxpgRLwGaXdZUJVimNjkwKky2pW40r2nc5F+hmxVdrP0drAl5TervYXiizpXXZLCCIt7nGXNkXYcioUhBnhONnaCapCR6OB5y//nLh2GVu50m5RKc2pDk1Z5zWfxf0RN8kXo5pLxRU7G/FBga1hu5g55wIF18LfAkPDturZb2GGdef6q7paenKBkIrPdI/JZ9LmxSSF9Cf7fuY2ghZAsNtt61meaZ5PQRQJaulcOh9Sy1R6mEt91jXRj57PE/MyWhbLVqxXTgifPXkwfvXzj8bZ0bOxsbYy9phZJ9n0MdZBZ5UQbigpREV0lYSQSmBkdRktoQBOjeYkLj5ol/QzQTuFZ7zDDLxTJYhSrcq8j5aeoVeCAKh/JYGUqEARcjD1sRx6ixm0GsbDglvujbUhug/vxb/VEN0FjP92imeEUIc4rzOS6w1sI+yKYOcQ1rhMnN2gXJIizgNhY/JzgniuQ2qV6ZNR78SpBxlzeCQYoQC8suzuxSragcHBwGEghfSJo51euCiuNSHDGUhxLgehpfQiIlIJ3LaoBX8aQLOuVEkwzKVx8NqiiFUk9bw+o4y8Z50hm305H0yJREdhRB0MMRueI3S0zmqTaEJprSqtz9WHlta1dqGO1HH2oBR14746k0ZUlvRxVDmuSRLftzH2fmDtWVvPdJkpCvQ4KAnHyPSAJWirAZSDSrUGx13DNl0bVZOgaubDg25ZrIj9TUWKa+V6CKK9X9xD04SdfcA+JcBHAILP4zVCl+GzZ/yEq8WmB/Na02yqdrfp/QTCnt5SziGVMfaWnaaRdyPT7pOdZbvdpO0EB74+aqMEdZuTmAqKihJd4T1lNzwygj3WvjFVOSMqIyrT1ZXQ2Bqtzo9kHb3/3ZtbSmLVeDnn/OGL/cO+K52qypBtdGfPtWqtxE7Vc+/dnmMh0It5pO3tcFLgMyo0PnOWOONcW1kMVXXlWSwHoPdzFYgyWiH9SXU6oKZ1UlR0CmBBheRnSl7SE6m+m6CeHlTvigcAjhKCtTWpWnKONeco1ByhrWMoIey5bvVKlUaonLIVTuKwybKf2UtN4go6gYyy3g10Dg4OBZjJbqTxnXvFhursRGyIX2KPg2Tahp9MvTa8pxNYBByq7unKLtcv5c6dnfHw4UPZd/ZZ6U6lg6oKkPEzBRhYTwmQQH+NMIiq4RHB4ecEepP9XwjUKIDmmYvyeSn0vM8K2+DgwbRGaFh9f4RPPNjb4i+8Vs9I4xW2PR9R82ktVMC98csGGDzKpv+2uI69VJWnCWZ5bc8/55n7sPKdZ3uh/An9S4HS2tXY26E0cDT+5j/85fjpT/9e1UDmm7759TfH7dt3x1tvvT2++70Pxr0796YZWStrBMxULSMGJ5XFtbG6sTWuzsc4eEIlVN2v47WvvT5WNrfH4f7T8Vd/9e/Hv/pX/3r89rdfjP1HX45xeTK2N1fHzZt744/++Mfjn/3Rj8fXvva18cbX3xxvvvn22N7eHSvrW+OI6soFIG/OYsZWNFmSy45tYvZx20T6nAqKlYGD3VGLxAKI4JlR/S1i3wSkQX17aA0oIHTlgJVz1bEVFU17uddQ1MoAk0r+IkDE3uIM1Jc5njCgoVhJTCoHyFSl2K/sO0vrb+hsNiEgHiAZhk4oUa5oEFCNq7+f4qG0rHCv6kHc3ZF/L9vDVewXKdWcZfVuhdaqfYVIUirbGjEStVaNnUCMCHDszLOJuU7OoyvwjpmchMy9/ZNvjDCf2SlmaBnMuNBZry3SvbfSKFpxe/dtKxo0S+gtQmVKAqYeVRI2J2Kl+kuUq9dLL+O6kxL7AwOL7DVrWWDDHAN6L8LscAW1dqzPXf4oTAtXNS1sNVWB8Jtbm+PgKaJv7p3vH8UFiWHELMk4JalOq5q+AN9RK0/1m1YHrhv7RPWK+/DQ95mxYT2NAKYRK+HnFaJhXyjBitAfn127zZ6r+GJVSBt38Jx9b+7VbRzLtbja7LjBLQ1hU2S+HkJVjp+sullAvee5CVbjPYmCJTEuMMz1NGmc6NRRz2dv1F5XHA/QpsCe/S0x3orOt/ytQC/32yoWi6K0YyaPReKcw5YTgIFApcaAmQnIXuF5VL287ROdndrKZ9lN+IxqUah6G/0Ez5TGx1m1lXPWeao86/YhFhDVHMcUPnpelsCuBZssfKg2sVeqEI7zcfL04fj5Rz/VYPpdDpGa0dclKLMG2p+EcKwxRmJdgjKXqN2RHCoZXFe/IA8fw+6+n2uNpBDNIdLyCu7TTH4eJaQqGbrs7QHhpne54b/UJDeizw/bzdamHjpQdnO+NjfDudPwK8pojK8WPkOtJ6pXektMDzP/2c7EQW0RDaGCKcOrHJzKVYNvV3tmxSg2LNxu98McReQh885CMSAx4eNK5xA/PT2GNSblJLcq2SCl9CQJlYg+g/R9VPygwu3dmIRmlki5+7B8k2zQBt/ltbuSsq2NhpEpImEUyMIgQpoEmbqC66qAiYjd3DW8PJNSVTisLuGTNMyjPKb3iFLolPjG0ZCMeuBmqnTpZyz66s+PVHBQe/XYXVudtdfO7/DfjCjhM01f88gIOSjK7BGqwdEYyfEeLiojQ0eDdcQ0SiMrH7wUBfY8r7UsvWdvdhAqyQb7akLzoIkpYfS4BwcCHm3BoUaciJ/xPkrmQwFW/0gMUullywSnar0GCwx8GBGdB5oXOeN9pIIYSjNBNoE8qqMEHZy9qqypx49nTZ8DQW4ouNzD3h6yzC8qO3LNVWilysge8Rw4KLVRjAy10L1ZroJwFkp/LjWvVJmiiiRMJHpiCXSoLLP2CFoCAjQhqiFlP7R/uWvI55VaIlROFVBmAnmId88mn0HQxiiB0kF4/wbnbSJvn43tmRM8ElvsH/RU2bKrKwVrvJa90DNcZL3BQXsDReMNUj/RkCKfzbq42ujKrCvTS2VEV8KtANwZr5mNqh63GXBqNaOIcZ9vq7ZcqwCLUMMBgAgO1XOVeVTL/i5VkLdNfaviYAN+BYoZkVK71GS0dGkcpUC1gD3t/62qp86F7BWzxSyA0/cqyi1xoKhQezbgbB8JyAvq6GxsmEpfkEUBK446c7xE3aKfKdR7ATupWjq4MB1+cs4ZG8RnlGYrYIR5twJ+ZnGpnk1Vs6q6q3mJzPT1EOunT54IyOJ7JIQMe3aF31Rs/M3zpw/H8dOvxuHjz8dnn/x8fHH//th/8lTVuu998MOxvcNA9rvjjTffHnt7N8f6xpb6Ai+uAE+gL6dPVGwCV60oKp6fASCZAbC5aaGq4+Ozcf/Lh+M3v/7tuP/lg/HVl5+MLz//eDz48tPx4P7n49133hzf+tY3xmuv3Ruvv/HOePOdb4633v7WeP2td8cRPY1XK+pHNFV0RSyA9o91PTrzk2dVqmdVslsJqugEi1F/xjNij2EP7M+sKFqwsRW2+jIFmKEl8/tK7FMNad9hRR/Yh6q8pYWEpKn0t36/ATfPS+0voeT1HGqvJ6ibfGX6jxzLWJ2bPaZ7KpAdnQS3uDTuyaByqXfajwB8kBS2vYJ92YTYMyY33S/YuZTLylwGpQvcjFIyZ0JxS9hIU09l+ytJesPu0O9SxUoyyWfXRswxhAFzUXkjujXFELHJbffg/brWOpyyY7ZlBuEcX7iqZLVGQDKPezIYbBt7LgEb9T8LEDRF14Ff2fyOZSzMQsWRveDEsftM/hsAKGvNe3TsUX9/2brYJEdJRuKr3o8BpA0pkLZPzcUMA/i2hVs6G9hx/I/AWpKVheBb++tarW6vLTa0vh8j0p5OJ9CulNTuLv+7wpH63uIZl8XUPVp2RX3tC3a9av4afD8zjmRXO/M6PrKVURUO8GMplhQ8qIJ7r6Xnay50OEli3QE1eL7YQ4+Qsx1oRbCq7d13AADYmc4RLW1bsSVFhB3PZHUM4jmsXQdifewR51x5SMakcJ0qTqQqaZDD/rn+odRfs9nsN1qp789qP1pd5e8ZzCBXcnjXESQFFMiLyvx7xYTwYpwePBw/+8efTkPptzVuwvP4SApX6bVa2xTFY3WN2UHX4/j5MemgkWyqPVDRQndQIAVnmUAag+fhE672VC45Uu065KkyNSHsIXIJHv64UQ8ZpSh3NXjr91tK96nmoNgoUHnRCIwML62TrXSxHnaSExuAmV7Q4LMJy5KXrYSQZCPiAkLnU3YHdeCzCfYIHBA6KCrdKhMbHudGckAFQOqHGUSqgCtKlG72Nt+bTcCaEEyXu91kko1TZS7eh+pkB8Iq4AkKp3lMSewwjkaLPDvGyaAREhmszCFbImENcBWM7Bgp5HDYKbuP05Ss0FnTB9pmYxIpkJZWUYz0WRbfz+JKKJM/+0ICBa+99jULDaTRvbPwlgpMriSTBAZ1yugDrq0VZ66d53b//ld6Lvz+rdu3VMVptUdGKPSeJmwabZDKqubrRMKZa23gwusI1jn4MjhxHKpIpQEa46aDKlCCRHlrkrAu+lWUmSCkIyiqGNlEy4Prt7ReHWHA3nDFCPRulqf3gPv0VsYJFZWbgQiEY86EmDVgwDh6VMndKdHi8yy7b+oo71NxJfYf66wRI5qDaFVfgTUdwRCBEJ45lSsMJcBFR5AIad7ZURWDPcv5mgaiRxmO+3TPoee/sVfZ7z2rSphU3PA5rghNnXEZB0XKWWedHdBxodCea2aKJUOenSwUdOBzKsSiimZ6R7SvpQbr1/N+2jOdrRiRE849gjcFBdTbqR5nCx9UgcxVkQ799j6hMsDntcKp4CMKY6JaLRJAI7RWMLZDczBk1Dm0OGxK1ohn2XVQRTSVYAJ+0G73LVjgqqM0uFeSK9aI/jfPU3Pvhe6HloFUBAlM8QEWjwhYUsEP9i6JfRJK7q+V4AZ4pddi17mW9rc4WIcOt6KzoNdlxirX1vE/7BnWjmfG51BVazUTe9qeY4J+9kGfpfuQoBpaFES9yunjYy2bZFSUgd8ps0WBdwJiobn006GmHRaCqoZVN5zQdINuVGz0s1XvRc7qFkHsxsZ4sr8v4SiNqGDfRXpd7Jzz8/Hg4aPx24//aTz+/Ffj6f1Px8nh4/H85HycXV2PH3z4h+OP/9s/GytrVJN3x/berbFOYre+NZ4f49P4TAAsU4DlK9J76UDRQmhlxahF4pzEY2fs7dweh08Px8OvPhk/+4e/Hf/40/84/uHvfzI211bGrRtb4zZjMO68MW7c+fr4ve/8YLz/vR+NsbE9Vrf2xtbOLCoDYKIxNhV2iGAUz1jy8hfMStzS3lawHj/V6p6r5BaBOjz0wPui/oAC7cEvddNVF6sUe86cwYXSWOvXC4RIaCMMjfZms0bPnj9TsmFmQ2ahZv4nPo0vJXiZc6nYRxVDgGD36hWQ49+ypxIfqiLhTIOUrQgwi3/Cfrc62WpHK2ackeoDCIhA5RlKYCrYCmBVFXcLDtEaNFL2K/ZZatYSHbFCrPZeqvjEM3xp6H0qQ1r/AORVaDRAbJG4ifmlHn2DtPgA3Xtsg5MhlEc9AkKgVMZrlJouZcb0cOPnZRcWCqGNVVSZCTDduKvXYLtugcMmRRU4U4V1Z0c+DbuieXYZv8E6WpvCYBp2gj1LbEPcx7XXzwrEPScJJRa1oJEo5Eduf+gf9hLxSO2wWn5S5cFmkCxqZESedWmk9tkZTZZ14He5FoGry1FHGmTe+cau0unZkDCnSl1QrNfd2dTqoV8A+QbMZ/ESJcbpr2siPRcIPG6m54x905hLn6eevajbRywK/6EedSU688xoPSd5E49yUgWz7VPpleT3FSNdOy5Toi+Fa8fRosYmF8G2spEYaaP4jZFAE1VzbpNp72Pburi3glHEkFxHYwWdc4nuBKjtTE3yl85eVtHKNpvX1ZaoGh1gkrXX+B6AgIxNa49r2XsFlLln9VRHiJDfr0iPXvtKFcLLE6GJH//io3F1fjpu0vMFB5iATnM4rscayc7m9ljbRDl0a1wnISQx5LGQDLIAGOiKuJy1oTmDpEkKTdlguDwVl3DGo0yE7LRvzOMZejhtNFMiloCMFaZK+3SfXyW6PdSR4IKFPDo+DvXKg1+L2vnN503VcrUVu1xilZFMv0qREx6ayt1SpjKlQfQrqI1qUjVySnDEz00Lsqzxsuzt5tQtBVoqw0doQsN/0+BchL0oQH+Hv5sYCQGM4ykiIbqpAkGjiZVI5rrYSC09t3ex9L4aczZ90fzSLXuo2xvQwKgoeoMpIbOT6Iv7IBwUzwZHiYsquEba5sG+4daH89/ksEiX+wtMq3GDs6W5OSysJWtH9amVgR5a/pajjHqmk5EDHUKMAn2eHGbWYU4MPNtx4mpHrKTJEru+SK3oWQtac41okW0PO7UwQYV5uDeuB4lpniU0L4Md/n4dsxQPGQy/7cqLDbLVcLWG4b2rH/b6WpQRAkSSjc5CI4BUMLnpUQ5UJDonUk4xFVE+B6fXxGS5/xv0vpAwpcroeYxGsH3vF0pSBIBkTEFnAHF/3TOtTHMNbvD32SJYg35Bciq0LYa/zqG9HnXyfI5UWBcJOPciNbqATapQT0PkbXu0D7e2FExjNEkmJvQ5lWLWjeBHozoWfZEORufAjs/j+fTcTOclVPUGJgYKOnh4HrWhMxmqkO2JgRHet98n6ZEtEaXdgijLSl73W5OUBrG8pkmKn6OR7tqvgl0E/nyRNEpc4fhYZ4MzVcEh1lSJdgw0yfvtW7c8JPjZoWckhj4rGvqNPYFXvJf29obpRe7BM2Xnheeo2ZlbOnedV+vA17bL1D5onH4/9ViB4CvAQWXvmQLZ5fdVBZGS7bFFDBZVN7kBEkyCvAhXAEKwRpwjBQ4R9ur+7L6xSI8pyE6KfAZaNTUl20qJVY3jTLEuohClqsFat5rrgJYg1IPElcDSMwIYskk/ninZHnNyLpaOzvL1tZIt7MYXKIf+08/GT3/yN2Pj4vnYujoeh/sPxunVGNs3bo0f/zd/Mv70z//7cX61Nq5WNuXTAXuv1zbGCSJx51DdYAqQ5KWPUy0RAH72jZ3jqF54jXg5Gxur2xpLsb25M67On46Pf/6fxie//M/jk19+NC5Pno2VS2YwroynR5fjt/f3xxtvf3u8/8GH4zsffDjeee/9cePWnYC2F+PR48c6vxpFFUpdAz71l7mcNwnByDYuxatgzCwGsROEwrJgH2JTeG4GTwxgqoIfJc/ux1Z/lHAsKH7Y69Ix8blVx2XPGcB+sYrVc8i+Zd3YjySb9Zn8vD1A3Zut+uhnUB4lFGXGiFtHMuJCqr0e+6Le7VDJPfTcyVuD1las2ZdNECrGwjW3KlFfpiHq9Mlt22/w71a++e/Saic1XBgvCaY5v11H+coobfK99rWpxyx0QvnziMPoXAtkt6AYcR77rFTLjhqSv4kKqloYEpyzZkR2qj5Fb8Jx2sa4g/jG+bnm0jlBda8W8Rh2Tv6Lfkkox1SYdnflU9mHCARVxVOAE+Mw4qt5n/oQ0yc9KsF/UhzJrEspTIexo/7WCOTNrQAZ86QE2QkD91rgE3uiuZoRNZN2R/rGm2Tiy0RVj8qy7DrPL6wFVacC2rEeAF4TKy89lnNiZzFG9RCqJcc2zoJ7LtJoL2waaFCCuOj/l0jXs2cTgFfdDINeFjdsPMhzqigK71FAqP50SZ8144iYviPiFqPH4j8dO/uMqxACwETsfk3LykzTJtnmC5Ca61fFML6FghL7qRW6nu/69Clpz6gw7aVt9+Fy39icArg9W7U1vFagYVrX2DfqDc1a12/2uSl5nxiOBnx5zrBdOg1hHgfiyraA2PSjvlpCeH40nh08Gr/55Bfj8ux07NIMjiMQrQpHOcYa1EyQvA2ycWfd56c4JKqAEYBg2LuG0TtwdULoZABRGYyPEsI4ZF1kBp5iLG/fvqUN3EClRkr9CzGIL9MMXcGxyIklvjmo0Gj2lGgwD7EzpyRUoKzbQ8T50mvS/GxVIVMPaixaWbLxuVS5vkG7/iEhB8uHg0SK0hQ6AH97IKVnFLbiZ6oNsr87kwCNkoH023WmVrnTrFl7dIoIFTUvdaVc7RreSjBXmpfDzcaBetkZeEuqi1Eyi2S0nO2Ky4WT81A5Ve2KSl4RIH9m6YgWOmmi1+ZwP2sb8DqhJiM1Kk06eC+CrapuGpRO830OqQLmSL07aHbAKHqtBGdMyfBeUtin51CqgCkyptDV2feQcp1G/9ybaCod6zDT7PRMS+2swFFQ1CaVFqowwss9kqhLyCEBA+AJA3W5fhJCOY9QzRrwqMoEsri7M1XlFPCnSbvcd1V/zpn96abrFyiuodTI8US4pE53GejYMZyY/p1q1YS6hdKEE3fS4ApNabkNzgF76JNSApKeMyWxUU3j/arwZ1TeiDznClvREQMAKZNSWJLvGkXWSBToJPpVA1QwFkdt2pxHE3CPrIuqWlF0JaFij0kJd8/DX0kY3MvlYKKN86309bywnXgt62yqU4Lk0McKcEyoZg1FkqhJFCVofIclc38EX4ATfHFW5BA0P408zqYAACAASURBVM2Ve9ZVs1QXlSUHNK76C5VM1Up7WAmNGRjuiTOI1f1b1N3IKWCUAaNnh4fj4PBwqq7xM5JivldBHd4TO4vCGcAWc6BIDLFJksK+eVMsBRI01laOf9N9iHK4qLoBBEiF2iI/6keJc1ZCn56xUq5J3tV/yoxCUbvmeVOcfamMHs89Ot1fBDtW2bO8fRkPRfHFjIBGuut9VwlzVe0zJ5METNeTvt6yLARApTInXxf7pf2h4duu6vTMTdWRIPfs5dqlghIk0k4CLEvP2KaLqwsBrwSu9PWLnk9wAJINy+L6WtWzn/7934+f/eyfxq9/+bNxd29jvHZrZ6yvXI2923fG19/5xvju93843v/Bh+Ps7HqcXa6Mq0FiuDauVtfHBeJOV9g7KuIERrSNyBql99Z0rKo2cq+yG8fnY311a+xs3Rg7m7tjXByOzz79aDx9/Nk4PzkYh08ejSeP748vPv/t+PKr/fHwyfPxxtvfGr/3nQ/GW+/+3njz3ffGm29/Q7MI2aeP9/f1jG/dvq1EXyBo/DJBk9gH5wiOWfhK/XOqdjtI5UsgUwRkeLb4YnqcACGmL8ZdZVi9WlwygFrgk9R47fsElqYi6HYGjyBR9UFidp0X7Op4KylccwfDN1BWP2lBAlGN15T0OQlEcMg0wAK77a9mDfB5TVrcc381bux5r/D76uxMu418Q+mh6ZFTEkP1I3MOZRwS1HPPDcKXFcVWmEhgXc00uCoKf8Z4lPLs11ucbgqEpTjvsRAGTQxeivomlWL38nI2nVBbGEQ2jV5KCRF6ZItGsqR6swRe8bGNTQT8qZ3BsYZiBao06+tzC8+z5xndYv9fhXIS7vb82994PiY2y/1xs9qtku/FHGSuE//XfveujWM1FzI8izqbyjIj0wzqCs0tK3az33LiKFvEOqWa133cuJB74foB4aYWn7RLaQ2iLVDwRGBXqlONmwrsci8kNu4NRcDPALz6/gOEeG2thmugwWArX3q+m5uqurF2jU1Yg9J825rReI1rKZAgQC69gorjMvNclcKABo1f+O/a8n42f7dVqhXIJsH8rs5LqJsvsq3QIXHFUiAve4uZrc+fTYDP8v2sTWHarpJJMUisDSIASnuGMUXeZ2XOlGY80Y8jzMd7Nxbj9a3cwyLkeRUQWDIIACwct3hsFJ9ZwRmupfH7KyeEzw8fjy8++2ScnxyPjdUxtjj0WhSSqFX1DUpQJmpjiMpAF728sEMga9T8sFBX3MxoyijCMiotq0nXIyiKfLRsi9N8/fU3FJyJI51NxcOwsiFl73MFED7olqC1AIIdIVUfnAV/FHSEPseD72GTMw8FpnLSRfWaEJYayENeJoQtv7KLKk7BohPAYZgtajPTDS1aYglwkroGuKIchJLloM3y2f7c2dlO/UxBC5abG76ym7EtfsNrS0csJWSaXxXUspUX6Gpciw5ZEqWi1u7VsSS4DIWqEK6sTgnTQi2zySHX6qQy9I+U4ksPLQ98qmwuuPY1Ngp8lABduFcn8yirSFaK2JK+05K/y+SmOCngSsNyHZ6Rehu4Bl9sSJ7Xk6dPVRGp2lzHLnA/FXipI+D9eKa8h4ENO7bJ+VZBNkh/K6nc05OnT+RApIw5oYcOdFqNYV8RFCoBRTUxc37aZ8aetSgRQa8TToJynI36yyJUU9ETrrMJqhLn0Hwm1Dq9DzZKdlpNhj2zzsNOS5UuVbDIlaklczLCvXhOlDn00I2mgDqJtQx3k5SMXZFS8bWTxaLGJCWdtVfDX2dFBbQJCc+cr0ncZgcJdyt28tWz1spcE5BWeDqqxF7G9A1EFjhbMqTZ71X6xLbNojwzTUo2LmppQmAXvUVy8iR4R6GNAQjt7Ggfobwr2nHmkcqAx8Et0UX1TCew4vl31qkFsey8sHkNlAy4uI+Q77WKyZ4xgyLzCEPzam8F68V5gJrEGmNnEbPg2QJc9Kvrf/vePRZtHJ8cabZdr1lOUQOjzRJof4arue5z7HVh1x0IIte+q3Ns+pzHhZQuY7EHz4zteKEpuCR4zOiAZaW3z4VAtXsFu4af4fO5EPYpSdju3o1xFES7gYWex0KwS2hvRhH0ntxvfKXz2iqPA795/xWV53e4prJMmihzX1BB+SxsDGtHRZDn9uzo2Xhy+ER+dkvnDZvDbMExNtk3a2vj45//XMngX/3l/zbuf/nF2N5YHW+8dne889br4/3f//b4zvc+GB/88Edj5eatMda3xuXxufr3Ti+umUghtU/URD1JhmfhwI/5qQDDSxW8jncqU+P87FIVwu2NvXHK+x5+Nb76/FdjZ+tqfPubb42HX30+Pv7lP42//Mu/GF9+9Wh8/a13xjff+/3xzjd/f9x/8HSsrO+M7//ww/H2O++Me6+9Jn9+cnbu2akSOPO8RtYKITBiElN5rQopwCwtFZx7fBhJCf8mobxxY0+sA2yTAib6STNoHCCa/U0gzfdbiSpbif1LQMtzAfwtyInfZ7+h2MoXPkdMFeitm4BFyMA/f8F3qrq8yTP155TaXiCG65UOw9W17FntSX0fZ5rvsSdYI1EUmd9YWl1mJAooiTDSssqifRdla8UMGQOguCz9lQX6el70eVSrxbby9bOefF8y/dFBkN/MdbCOFS7xmaZPvCrK7m1shaUgFj7gdyWE7gtGr8IqrwIDogXhhJvZjlUqnWcl+4zZLrJ3VIGbsOWoTsa+1JZInVLiLLdCN7bAV0d/FEyzervZaPy/wGOp//g3A1pX3pfyB7bDLzMzmnCZDcQen5kGt27dnhRT2ecSpAr4oEpoPlsx+LCwCdfCHm98x/XLn0Rtt1WqVv18rqcpSPJ7EnY7Op7or92fgG3EJQUJZIexSTBt9uY2oLIpGn9w1m7duqn9VpYKa6EWqYwi0WdGTK5MklbyBDQkNuj9NE4XABCRl/pq9ii+TyDBYn72VCiJLsQMKJpeLnAnOUITcO3P8wvTSRdFgUn9nxeE0spn6QwLwHVLT/v66gtaGJGfSK+z/FUAp4JfupcUmKpy3oSwo+OqI9DCkyuLzAPNfq8eQ/bdqyWEV6fj7PmTcf+3vx7Hzw9FG91QJQZVvg0lhu0hRFSGHkISQgLqyzNL/6IyCnrpAMAJkASbMpRXqMDaqoIM/nA4isYrQDs7T4WQapv7FBSf5QG0F25J51C5vjSqcPJF30hmj+JpA3fTB+b5LObgVpbe1NWWbZ0AObn5XV9GydxkzMKbohAlxiBSbmZmztmO3rfJ3FxxcYNzN7k3juV1Zfg4dJEZrpiGDkAqbK6guU+nxryIVvstWyYucobh0cy1xYyWoi4cTIyeVQxNCVq+XlUKAtwgQ2p6ziw5VTbgcUvQInK+IHoSTUGIZtF4n4Z4V9xMPZuEJDIvrKMySq9Rs2yGpk7oWQ5LEaRSMVlrJWgSQrBYBc8HdIeEnWdiCqpRL/YgwT+Jh2dgUup3QMp1KSmWwloc5sW5yvME1UrsUwV0ZSAS1kFRFRAGXVbgC0c8hrMVCu2HcPJv37otI8KAdByTaKDcN+JEt25lnqElleVsIxmvYc+iOw0F8nKSix4W/luACHsrVaiKePQzuv+4ntIry++3aIAtW6uYFSZqIul+XMuaL6unMtYdOZDzzGdx/7w/11lFN+5Bn51+MJwD67+ke2rsRBRTWat79+7p/VsR5PeLLPPcmwz07xiVAv+mcKUC0QSANRBdNX1jFYORSE1Qx+4jUVICRLiinnEgSdZ7ZkqhYh9aGOtKQQdOVImJEESP6rE9Sc9Qel9YU1Px/ZwtoGKKrSoKEnwAsUat2K+tam1BE9NeLQxVRN0BnRPnVuWxP61g6D7T24ets+12v577WN0DykYnaWi/Qu20nOBysH0r4KH9tacQf9GxAhUKqSoyz3mm3rRfxf1Z3Av35/tPlSZ2qsyR9hv3+ZZeJvAE+lOqQSTT2E4lE6JGAWrMvc3q00rfqsXT3B+4rLLXPnH/BnVmVkpR9SVFVoFaZuHxLLHN7TlVv+DW5jjh/J6d6M/VCpR5/O6ZKne3EWIjqL26Gv/HX//78Xd/+3+NB19+PvYfPZDwzJtvfX28//7vjz//F3+uhHD39m0y1HF5xaiHtXF+tTKOUYhFoESVaFPlsW8UPvFR6t0+Oxl4RPYgzJbO+C1VfX11Uwkhf85PLsf56dNxdrw/Ntcvxp2bO+P+l78Zn3z88/H3//nvxmeffyHxmrv3Xhuvvf72+OTTz8fF1fr48A//2fjRh//V+NGHH44jQFxGw6AKfG2FbdkgUYdhKTgpUrCRgstELZ9EzuxTZQ+p9DATmPtMtc9UYdsL9kT30fQ8Jb5m2mUr9fxeRbsELAa0UzVGA8p9tsukqD9Sm0PEXzqOp1RUrgmAS2c8qsS8L0loZ6I1mKwAGv+Nn6AqL/AvQGeT4WoC2Ifi13bSauOESSyTCKvw8/o3zkrjG4OGpsGW+iyVaebLbbj3zJQ8JxRmIxhIVuKUZGkJfpaJZJaBo6vaq3mg0xx1yfckeRR7TNRVqwULsASw3tiQDbL9he5t8KJMLJ0hlMTT0912D8cJjml0jfHVsp07u2Z9HRzq59ia6hV0NIL2TwXHiDdCk5Rd0IgG25D26zkZsp0z480x1OxvT6cxRnyf9VOv67p7AB0Xu6rYtWts19hWQLiSI4ouFftz9QwWTJkmin0Wo87K8KpAkD4r1WM+T2dCdrwCSvTmHur5m+22q95oMTSYDSkFUhdHtHdXVsP8gN2DXzdd18KQppp2tEkBadnGfN8+4aXZ1aFb8vzZgFXg5jVuIfIf91ayto7xFVfnfrxnrOegtU07WOn+ZeAJiO44DdSpO7N0wXiz/gmVesBNz0StLWksaPaQxSuXrTBNWlkvfpdr4uwWANJzTpuHWAKIRmXkFevVPl+eVdX6WfPOabXY1av2EI7zcXV8MB58+dl4/vSJZhGujks5HEZPbG6iILo1Vte3RBlFjWwVmon6BzyYXnzeTVc/LiLNrvl/VSAlKVhfFxpOYF6aDYvTERRzsO7kgsUUnzhUo27ibvTKQDdpZLPWEYMEcAAJZiroUQlk/8xNz0KbUZ4KXY6No+QojackRwTgRbOUhIbqVflvSUlHVv2FICGqnBKCODmeBBPaC1D1s/bA8Bk94JrLlhk5TnxttOb783BjNq5L/iBE8yw+9UuGPlMqjAJBxFMiViMKSvq+XE1gjoyV0Jpss8H8+ziK9OuESsNrxSnXQPnyuaPMKWOXeWYKXJ0YepaKE1+jGD6M5aCDDHFfTnjMm28V1dUbqhoOqlkfqDaq3GQ0gq4n6zAlRVtbknt+9PiR+8ZAOPf2tD943XEGebbComCo1A6CotKiIm9fWqpGNCShaXUOoyIDSe9oHIOCvDSis7dAdBU4Q/kJSs3n0UyOs+GMgM7JsaYCSbIoSe6oO/Kenb8kembGtLTnkH3oe3WgU/GjZfDaZK1JkmjXF66Kcy6o0PGMMcaq9mtGnO+5lT/Wz+qNptSSnPIzBxxGGqWQBw03ATfnlICbahOfBSuAvdfzX6pc+25B/23cLnRNFg1Btn93vPH6G/o+gZESSFXfjVhKYSxUbwyieiIYPRExisqoK7BL38SyL7MKZO7F2NGe4XkQqIllEEl2fElRTgFhmklmenLBkDq20hE5+zxTEv34Xfc4KgCqq7BTbkClpLZJddR91bO96MWo3axIF+dSlNQkTSQbvJ+q1BmrYpVnI+a/S9BBtK1QeQh4axtMg/F9qlqlZM/9MqwtzAxsZwOiUmGF9i9mutVmzkmU+z2wwewl9gd0fM4974m9JNnlZ9x/FUgVCKR3tWwFzoiQ9aLrjJ2AYhdQolU8qa9Cfwug15CU9ymw0IS/lOF+hpQO0wPeZ1gBGwOUnkOnACyqtVyAxpFg8xejXrhW0aYA5QD8UJK7OFPLxer66rjif+z3w8Oxen013gAQQf58f3/89V/8xfjoH346Xr97dxw8eTz+8aOPxrvvvTc+/MM/HP/j//Q/j9d///1x9eyZEq2zy+uxSdC7ujGOpPaNuijUL/fY0MMosQNR/xh2bBERgnJVi6lQPX82UaF2d2+M9ZWtsXLNbGK0x8/HlvK2s3F5fjTuf/nZ+PLzX48HX30xfv3rT8bPfvYRqMXY3Nobn/76i3F5uTo++P6Pxp/82T8f/8O//JeKIUhSL66G/iaBBODlj880M8hI5gy8VpW0dOUOxuY5InPP7/s8umLE/ufZlLGkwD7Jvc6GtARM8+KrCSlJT2Xga181NkoxwerYfwLVNSNzklz3Z93fVTNuRRM7Se8S79dRK+zxDosXXTd7c6J0bmwIyKRqgc8Q9X13V3uHz1clKv32AkCpyidx5vO5b36v4liioU3gk6tw/WqMwB5hXxCYL1VRm9WZqu5+2SqblhnE95ygIfyW2CRgiCq1mWM9tZukn9+tCbxuS7aS+1I/WvpF+W/2AK0wBl09Z7LMJSf7G6J6Vkm1Vb4pWF+2aZTlkXmJPIP2CpYa3OCb+9YYtManAehFTaeNIOM3tE/Cdiowi+8Q3TriMI3t6rcLYEq0JhTiAtlOJJ3I8HeFj7jnFj6IMdXWsIkApMfZcIYFsqWS7nFDLmR0oHyTOH+WxcLwVQXNsLstFjx+/FjPmrNWIR0JzEVl03mrachlzHCN/LxAUs/kMhZtUsR6T2AlegRhv1ScUDE5YoTqcW2C6oTbYxu2RRHmOtqraNVQg16i9Ied1QqrwBO0KHa2lfBK9CcsOj5P8aZaEwAYAMoch/JFQsy1T5X9tC41dyhQMBe50rM/qXtTWbSfUM6z4URbOUg0EbqvC8rye/ybc9z5wwapHcObSQCF1DbhlSuElyeHY//h/XHy/HBcnByNKyRfRZkkcSKZ21AP4RpqZGsbY+V6VcIyslOgQaAHKZOy0UVPwwmSyIBIktVGOaioipAlJSRuKGbjiwZHpTEzqCpp79ERyeyLUkREoguMwRG/P72LQvYj514kXYIJiLiAemQ4ZrnwpZl0s3AdRceKHixpYA16OZhsBM0LTFJXtFGJSioHU8IbtInAspK1bF42gOTwI1LQQ+oSv/u6RC2dZo9YWGea84IRuza1pk3/Cu6v3U/BL7v8bUpC+zXZ9N20WqcMOxdxSKM+zKsXFSzSvaUksh5S0VPvmcv6VRms+EdnpPF+oItO7KE+uurGGvA8WEOCP96ba+L7dbqm7/igUC6vg9aeCZLSnxuAMd2R++L91NsmBU0npuZVW+a/VUQnQk4AJ5BB15pRIhGIqL5vkyWMxDxDzSMuqr6KsahKJdekhBAFssytciBqxKi9VaxXaWXlmavZGApE0KGpcpbeqAauBSvqkNq7UD55e17qFNUPkCRJPSxRimPPVuGSZIjgq0bJlLZbEmMh0Dg8OBCVm7NcWnL3PRUlXsuaseYSKAmyTLVMiFyavYsM6tllCC5rfOPmDdkFnCefo9mA2ksOEtiXzGHqvEAna6axFoU1iu2ECqomr60SMJ/b3s1WC5cVYfcFr8jx8Xr2bauQWqdQSvl3A8/2TfJcRA3MrEN+F+dEAMg1YOewUe07KTClagJJfZJ9bIedkGdXYld5X/WTMS8N5TmNVLD2tES3ggA76HAgoApyRmS4Cp4h7wicpKpFsKdAKjTwBmENVtoLwnNlPUzD9DDp2kwNutaYmPSJNgiMNDZ7jn2kfZqerIp+WQzKDAqtUah5coaphEsCfNuB+BI4EeMhz1q2Y2vTojHnc7tBg5CixNh2Pe9Ti/XwOvaOqFxUZKENR7CiiXPpnqrSTj26QYQDtHGe9LzodU3/Ks9Vicbq6jTTsevKGSHIEMCwQRB7rGduQZmNcePWDZ9/qgyq+J+Nteur8dOf/GT8u3/7b8Yms7Bu7I3vvv9749nTJ+M//u1Pxg/+8Mfjj//0z8Z3f/Cjcfu11yQAc44/0jiXLbWCqDoooSqLtZm6S5IL+mAfgx+Q0EZEoZzEWyOABdL4iWtEuKC04stYQ1TKeb4n4+T4cJydPBtXFyfj/he/Gf/p7/7P8enHvxiff34fLH2srZHU7I0ffPjh+Of/4r8bd+7eG5s7e+PZ0YmorBvSJsA/cqabt2emH0naRHmcRd/UE7sW4Qp8TCi82AkHxaWaZcaegM3abgMbZesIqIxQC/ZHKqOpJgiwikANgBVB/5L9gi8QqBZUv0IoTTpLfeP9BCxLWG59mtXZalArLf1vxK54Jq0OYkc5c/hixQwV/YjgUSsmvRbsr4DgjK1h3xEIq/8/45IMns8tI+oZDx1SIGcqtqyNgIyA0+3n9zm5VuKqCkX68qzmakYJG00xDxTMPCOduYyD6Jnj+g3wEN+EjSSqpGOHReFsounJJgd0NWi/FaGaGVyfAOT1dfkywGM+s3ECz4N1wi9zLyhg9zyXKdMEbqriFSBKn+VcjHBs4QorFbD2OdpeixqMPY2dLN2etXbSDy3Tybts60LMpawbtZkonth1HBLg71A+0p/deEEFhbNz99unV78KsfxNTMxnOQn09eq1a+xPg2i8Z4EWF3Ay1iV2UIkr1O3Efl4rM446WqJVUvZgz0OBwzJaACLab98e5n4u71m1da5tGceKqpy+1SnuyXgGF2Bs8xobNnFrDK/4IPfSwskcX1lsCSCCe1IshYBfWTXE2tE6aMWzKqtK4JPslWHF+7MGzKnG9nDPAmuIZQUuLsaF5ax0HnMp2cRCznHM2qqAm87Hq6qMnh8fKCFkMP0VyqLXNvTMIFzPHEJkqRk7gRNpQri2YglyDjV/Sz5ZGyeDPllIkMbcuEujboz2sMQ4olTDpPgFJ3wPzv8docJsMidFRjREuUgjv1GsmV5Zfi4JgIIxUdC8kDh5NrdnkkRkRCI5TjS5Js3ck1Jc5nhV7jSUzh74osP8twMxq4dpM2YuYg8sm9HlejdKc7B5nalvDrzVdxClNK+JX8Ohq4Q7n1lhBCN0hrMJwoza45BRVj2aKmEYZjazULM0gBd5sZy1r8M9CqZZahNRuk5fWRvtFUBDxxhOXtRztLGpIJjktvdXKgbXI8QQqeaotvYAS+o/oxHa68G18L4kP0I4J4TNNDqurQNf6yTaY9dZdWpuj+BCexhKSZwOvn6HPqSMJQnqw2pamj9KaHHQrZy0StLKGs9d88oQAYkSWGkidVA6CxGxaKW7z18OPkGJfoZoSAa+tnGb92vvF78v2kpKShh71lzqV1Gp5HuqCqb62OCz1DfWreui9CjVLdad9zAl09VJCxA4aVHD/MnpOGTAaxI/VdJ3doykARaEqiG0KlSR9n75LJr2IdU0QKNKQS/W2VUUV5dLpcQW8Pqin93HXB9riTOjqlrHXYRxqralWtpgQ4qt63MSNTMPLH6A4XWl3DaCYJMElaTNjALUF+l1NGAklHZB5+AZcL0SqSFJ2mAIvO0UxhF6GM5Lkv4RTmgSy17psyvC70r3VsRXPJdSe0fOx8HK1LgeQSvRSTJDk7+xg/Q9klCrXzGzEbGJvAd/8+wrt869gTCbJkkvFDOsmNFpZBVb0WvgPmTLLy+jSOo9Njtf77PeT20xy6EKctQASW4teGFqJvutYgXqpVhbTS+PQa8G6d3j/Ler4WYtqOKy694lIdPpG5tFfVyp4GcdQK5G/VSrO5rA1RaDNjzP9tMW6NP3XvrTPVVkWv5FVS33LPIZnJMCJ7JZ6tVyoiHFVJRbs47rG2tjZ499BbXtapBrPT98On7x0T+Ov/nr/338r//Lvx0//IPvjA/+4P3xzXffHmdHz8c//uJX48P/+k/Gj//kz8eNe6/rrJLe6bqpYithoCodSljbD+idZTC95Py5Fo9iwRc3wVcyrfEAVvYbAMT0ZF8B/DBPmIQrgMwFku/nY+X6fGysXo0vPvvV+A9/9e/GR//3T8bHv/x0vP61r4+93Zvj5OR8vP7mW+M73/1gvPd774833vp/SHvTX83O67pz33muureqKFIjRYmSTIuUZNGmZFm2bFmOLEtWPCedTjpAOugpyIcGGuj+PwL0h8BJB2nY3Z3EDtJx4nm2ZM2WKIoU57EGVrHGO8+N31p7nfdQ7QZo9CWIqrr3vu97znOeZw9rr732W61ZMLtQM1Ivn9esQvv/idKtQJ9WBo8/5XtJrASAduCqvvqm+sfXxd9yb9rjHTAnttA56wSS70ngLdW0HkEU26JKq/QASEQctFNRwk6Fno9dCo07So4GmzL3bjLX0OM9vL/4ipgI2zFiRbq2Bi4yeoH3G/r5WkGZZE9A+zKCe57NlpgKGy7FbfVsupUiQlD25xMfzGfH3o+FSzRerPuFE7wSm/AspFnQzAn3Ak4qR6y3AYmek9pxSip4np06Kd3LnvGMJCw0URI1bZfYxQCfKmPEH/v72r/YyclYIKttExex7qmc0cPL/1wLn6FWjRZqC4CY0WCKvTrJGZIYlEG7d5O1jt/Kz213zehR7NhqwY45O7Fq4bbsB8WlqL22Lw67SIB0x5P8XQWK7pXk+jUuo2cV8npUmyNskt401sRFkh23ewgIMlgnj5Ve1O7pVg98t4cEdAjt3qrJruqlL5J7DGsJ+6zihURuDNoT22dEQuIqvpdZhbKrPcYLn8N1shc8s9l2STa027JUAFhYHFTtdQ/d8xgWUEBcz2huBg6f0jZcoGzPzRxTXfGNAf/i+wLCcI9iLp1WrW+s64ypsMH4NKjvTQUNw4o1yMQF/HHoodEPUHJ7bObd0CLTRSPu26AnOdZkX7OerD9aFT5vxwJ4onnB2ryxhPBot/a2b9XVyy/Xwe52TUHFU5KBitYJb1KnIB1Ts1IjO52aUUI4dQq634a6K4EOcm08lGmD9lN5ODaFzCMdbCzzYPJn+r648MzRgyLE73IYuPlxY3taDb3IDjadbLpipaShkaTQK71oB1pso9uTcRRBPUmosrH53IyO4CGIktj0qlQ0UCkC5gAAIABJREFU5CQ60eQeSO4yE0xSxq0W6MZdc4uDOCR58vHz1+vQpvDJXvczI7ZBE8fomiuaptJozIACR1dhUgGKDHwqI3wehkMIXM9eSVKYzZcG+QTl+X1VEZvCkwb1AfXvhG7MeU8CIiSkk6g0ExM8uY/PMvFCypquw+eqYZvvpXJC4jOqMsZxZ3SHZLO7p2zCJ3ffj6udpqpSaeCzPMLCNE0ZkjYS5to4WWR9qWLynKU428FdkrkEiUGMFFAxlBS6L/SCpv6w5qxtEjFTahyYDQgd9IPt7UFOfAAWmgpq6Xr3HSnoOW6KLYF8eg5adVOJeI8hCfKVSkocnxq4d92fyLqq8tpjAnJfOFfWQY4t41E64XVyNBnFEhsQx5JK2qTyMulTSGVHKDLJoxIUJ6ZOInHwNnBKqLunlOdAoMqexgiz1nxlDMCYchKWQc5YrjfXpeb47icUSNIDagE7ImKj85oG9zbMqmZF0bboqwNlr2GOXsawsK2SuHENAblCI3IF331s/C7XrvVWP8lkHElYADhHkrkADKlGGqVnALpnAo6TlSDL2h9JKnv2n6r1vW8chDAeaCKjrzPQgQd/p9Ia0S9VTfahc7aSbQS5SGS7ryfzmDxyx7L/7N30IbH2eX5Bu8MQ8BpYkY8LJ4hJQMLvBvnWjNuRjZadEf7bPU1jQ9t/5/XsHz5DdPCRSBLvq0pI+oI7UoqghCoFXf114OozoCrk3GwPLvaQ5NCuQ8dSHycMjBbEwiaIlt1rTgwsn3OwZyrcwYEoe2fXVmrj7FpdfOXF+le/+s/r2SefqP3tzXr4gw/Vu++7tw52t2rq9LimF1fqfR/8obr/wQ/XyYyrThYdsugKFFHH2VCIlxT8UiHZJgaQyfP9GBUHePJ5jG/TAOdeX5ILGBezs4AtBGsLYhKdkiieHNbp8b7+P9rfqmee/Fb9zm/9u7r44pO1eetOveNt99a5s+fr6Oik9qEbH57U+z/4oXrgoQ/Wffd/X80vr9bmzq7GXs0vAoJR4TBzw77GYiGuerjfKiBn6OeupDDeZqeFUHgm9IaZTslzh0GSCjz3rIC+e6KVdDJLttH+qIiyHlLfTMV+kWHhPvuR23cLCv1FrqywbwnaYAnwdwK2u+++WzZtoNjTNycBFQO1UkXHfvQM0lRBsJWcJb7Go6jwadES4D0FQLWKb+iynEven3u7evWqgnNAI4krMYpnNLdTe1I9plZfTEKeYJz3cF++eyWTAIn11GCIzjIVD1W4TBuPKIZ7NQHLaDFwYh76N4E7caN7ppsZETXt/qywIxLnsQ8UO7Q6KX+3fWStnHg78TCLyC0GnkVsyqPZCE48rEqvWaVRER3N8eP3JHy3fyCfxRfXgdYA68H+kF/MDL4uDLBGSZbkk6EsA3qNlPYH7Ywe+cH75ndj87h2FjO1C59vi5QFzMY/se7sa97fBRmzUAIwZ6aiQAVo5YcH2gfZL1LZb+qhKsfRlGjqJtc+rhAqPiZO6r5/VWKbMRMfHNvNPTi+RiTR6zUBLrZbbdr7BZAP8ZwkkGO/xWdybtUzqqpdWmdgmE16ivl+gFqd7VHskrl/EVfKcHsq8mqv6DYe/BVrIxt+cFA3rt8Qw2RjY93Mn9E4rVBmswcllNYzyLH5YqU0M5LPTXyKnQstWcAE895FJ3c7Bu8XoEO5zSHq6qaIChRYXKq1M2tDXPOGE8LdzRt16ZUXa39nq6ZPj+vMylItwc3FEWMIi4Sw5alpLz8xOjg/61ljOD8oo/4yysAGgp5yXE1JafTIxmKcENqJsikwYjLUPVDYDtLiBbyvKk0ddFqpzkqRCt8b1XDhw2G9KF7d+CwKiQIkl7/5zATSOA4nh65ESL2TfplWcRQa2mhHqA9B93kobOSbN2/pPUS7aLSHjcHv84B9nc7wUjAwZcOc/IwKCPfaYiv+XI+PGCEaen9TxoI0DPNhWs4ZR5KKZ5Ip0HGoIpFmT0XGNCropKmQGq0yJcv9GlTOlLz3WAacw+TLiS4BesZapFdTPXnqSXC/poxQG00HXD28nMpmy02zhqkyuRfNVQ3/774lnqeb3S3uE1oAzpD9kmqmhHt67k5mxlitqxPlFhrgufOV6p72UZqAc6OtMMtmkxpuK42J8tvBEe/j5x3VxCUlsqoUphm5ewqjQst95P6E2nYDt/p3mCvJ66Gg9Tqo2tZDcQdghQS8AYQ4sWGvjWWaW9CJW0qwC42VvRHQI2cmBlwIdSdlcfjj5xj6XxRQHdxb6Wssyy/0EGPZNIwkK3KoncjwM5xpnKXQxO6pHQaxdxIgGiTo3NaWKst5BsP8y1bXSjAUZ6jEp3sDREPsJm/OL2vAewptXGSmI5Uz+qQnM8dsqyYCE2OH4iDUCH6S6qxZqs+D7UBoa3PrdYFJUMLYjYAwPKMkf7v7e6rMitpJD2RXWVk71pHAVsnNmDY7jGGxpBzvH1GAULLzPHDig0oge75nEbKHrbjLwOoVMwVWlj23kCpin+3Q0wPSaX1UIehB3E1ni/1NH538SKvGKVhrxoJ+T2wJ+wfRYbpvCyfIF+dB4FgHOvrMTtYUsHZleAwEqKrR68AZw8EnQBCNuBNAnc1mKLiK6xmQBNB5v/GolwQA3mem1arHir4Yje2xAq+AIgKCDohZQyflKFpiU6xIKdDj9m0p9V04v163br5Wzz71ZP3B7/12zc2c1vve8646u7okiibiLcuLc/Wu73uo3n7/g3XX299Te8euOmneaqtw0qdnai7B17ICGVX793Z8r6fuG0bVdL7ZNWkZmFB66R9FKRllas4HMQC2fg6iq/5nsMXs9GnNTCE2c6euvPJUPfqNv6jNG6/Uwe5+rS6u1OLcAjyfeu3m7Xr50uVaObNe97z9nfWJn/xbdffb7pX4Df2ExwXTACZOKyfKnlqAQQrTGrviinb2Saq+BJLunTPIzJd73Qh6lyQgAhhMYJ6ROfKPTWOzj/ZIJInddDzDGUrCMVZNjKJpRJKIiZRoLi8pudDMMyqZi0t14QIJsVWIBcJkFJaE5cyMUoouVcemoQ8joCZ0vgT4Aev0HKm4D7MLJ4Ewftc2YqboB8O3SM2QMRxNNRRFuXvipH7ZqpJmgVjcZwCJG1jl/KlnF2p9B7Dxq/xbFa5es4ExpX5C2908G67N9i7iRq7mYa95XpyNjKRwddcV/GgDkEQqMmygNf5VszM7IWLvm35oRoRi09ZLEAjU7UmYAZJqsSvSFxxF81ZtVWWp++ewHVFWJUlULNCvyxg12V8peDvGU+LYQD//xvZw/xK3E5gcauOkYjwB2wGTDWimAi1mQ2j2zWRTlXF5aaCcOpZt4KHjAsW/vV+yBulP472T7KeVIjRKbDdJE7FY2G6KW5q26zjF8V9iB/llAEJmz3bBJXP22GO8BgpklGxz/VSy47/GY+XEYKFntOcaK87s8VipEEYPY8wccy+mK9GxbQFvsAXcM714PueTUUecXT9H2FPQohGLWx367CVkJIEYU5wTc/Jv/Kj2Ou5Y7+lWJoEIMPoYEdVnns8NqMQeieDd9yaEYtaojxZF2v32UcSf7gl+wwnhzp3r9cpLz9Xe9lZNnxwLhVxZXlIfodOrSUJ4iqAMM3sOj2t+1g9TVRklc55Jp/L1wVEdksAR0PViJNkaH8gMSUY6eEDSmpqUA53Axk2cRq2t4uMeD6Pi7qHhdxVUdSkZ44sR4nscUh4ih4BNwKgKD5zEMJseZ760s/4seKpVadiOk8eAsgl5gCAEJEQEvBoMD1qx7Pk4qQAZ3W4Vru6rEo97RDURbbYVRl0ZMb8+ohhJFjQrZXZOSEHoHdw7hyVl+RwMDgP3BlqQBnKlpxlY2aX5KBSFoqVkt4V9nBQ45nPy7SQ8UtBB7KP2JAeoHiD34vD7ocSxtgmaeH0QwBzgUAL4t5O+Rtka8Ql9Qvup0SyeI8gsSQMOI0G3ZLYz/DPze3q2G8YItTauOc3jMsKNLsSoxhEJUZX6lRt9+Wx+JxVTfh6EOgnhUBET0mlKqqilakRedY9tUxJZJxmCNprcO4EkCa4AiRFlQ+hXGxGeE/ss1ULtAdFSemi2HJ3FnwjkVbUS+mS6KQm4krge8JtZdpwR1oJ1SuIB0CMqaAsXhLrKtXJ9XIOEWHrIeBIu3wvz/0yPlrPp5FdJfwsdsJYIV/AZUizrvqsMk+fMEySzbtwnDojPlfpdCwVlb6uPTT0VpmWTgGuwe4QHWtUv+4NzwvNTf2NTVfj8jONQUNZDgjUvbwQaJLnQnoHW19UA1o1eSs5p7BPfS98E9ul1lexFz3k1im2kk31GBYfki1CBJJXXYWdC3xTK2D3C7E3bshbaoudEKsunWjfbHMZr3FEQjc0SqtnPhbXnmrlXJRLM0hyYENt6LQ6b9T+ztqrzswOlsEcqDMqiw9BkV9JC6U/SJspPB7tDhbwTPVWiWoU4Qbz3jAXBYKLIPnRFMNXb0EC5RlE2BSKeav3ShxSVuATfnDvOqQSfGAkwomFnkHQqkx4Yv68Akv7WobrdQUWqmU4mjFBrvZlxt7unWY7sZVBukhh8qejIdaqB2a6ETNX62XWJIvAstzbv1PXrr9XG+tm66/xGfeELf1rfeezRunXjan3gwQfqs5/9dL384rP19NNP1De/+dXaOHemfuwnP1Mb97yr5tfuqa19PPhUrS4zosb91dx70HCSgPWzZ2tvb0cCVFBUxexBIARaMbak94JGYfQczJkZ+t7c+0YyiJzM0SFUOAAsEkKYPVO1vDRXS/PTdXSwWfvbV2rr5it1svdanRwc1tbNO3W0iz+Yr4tXrtYTTz9TL126XFNzy/ULf+fv1QMfeLjWNs6rn3BzhySD3lE+z2eR6zJVkP0/qz0INbrbaVVxUCVudW3QMUglnOsOtY6zENVdzqbBAScj6YNyJcyV7NhoraeAUlPlxBZpcDXjKpJYAuBig0g8pZzb9jyS/fw7LSxhqMTv4k9FH496OrMMu2KYhNTjE2w7xMZp8QzuH+BJWgItUsPacX65z1TquadxJVE2vwxaeJSEh2yfP3/OINGJqxIZFZXKqUZ97e46IdSsvm5FoWLUonaO4ebkr+0XAZt2h8Hb2HOJ4bSWgWKkBlSpYmLPTa934pORAqnGp5cylM9UQ8V+CNjUM64FhDW1XD2x0XNoEItr5dmk6hQQSMwjFNbbb3N20urCvQVctGZFZhBmpqcrU8QAEsfCR4hyabq2E99lvU7tQ93Xr/sZklDHIalosi4a0dbPi5jYrQ4AlG5LUQtIr6Xse1Ncs58Tf3DPVtu2cIzZOSRAoaa6ygsQG7o/veM8X/YQtpr7lm3I6COJVBFzOK7w/iPu773UrBS/r+d0k2jJpraAWXxnQMvEykm01fLRe0zX0FRQbfyOeZ0juJo/AQib/t6/54KItUt4P3IFnw3Hk9E7UeyCUE6rFyeH4W2S56SaybNN4USK1aMxMPxdMUGrg1oPhRFHbuGS/gJ0c/W6d0X5eyqEBk4tEsR+EsDQbRECGd5QD+HRbu1u3axLLz9fu5t36uTooFYYSKl+mqoZ8TFm1T+YHkIol6pWTJmKYUNoRFqS6FEuO/VAUJJFD6ncGsQchspGI7rr6+vdVxHefAeMjaC4FG5nGUPO37mOwwgTtEiC1UXdtKqgsilGCfQ1p4T+t+ZnqyJihRwdGg2djextizUEYRoSqe4r4fsW0rG8tZSdegPLaPY4iSiXTvpm4Kn7sxQg9diFVOb0OS2NnZ+xCbH0E+qZpeaNrE8EUMJ19mebQpMDlc/UIW3n6eQy3GQjOFyTDLX6JWoYjB3Dakc4masTCpzRjQmtUMaheelZlyBH2QMxRhgeoUWjwatZ9wh9cD9KvHtt5QzbaBLIixqlwDY9p51Ud4UkPWjQnQEyokzmBmcqxRajMD8c9Tn3Y+m5tMTxOGGT4xnNfLM4khUbJfDRAEb2rdChpl/FWPKz9CtwD97TVr4jcTyzZgUr9mmqWRkjAegQClE461J97Cpj1ENzdjDsmdMTuiLXEaqqrr2pupHsV7DdsuLeM/SUea3cX9OiAp14DqhsV9VklBsUkoJuC7CoX6v7xmTERpU5JQPdsxXgIhUg8+5nFFQLkdageqOdEVrh5wJLdq2UhpNf39hQAMmeFs8eoZ9OnHheqVzGZiQhCnLOPQ+iMi3xrWtTBb8psy2HneSPvUFwlGcn6eke5stz4/tc66pmlvq85lzgyKNaJ/EZ6KQNZhEg8W/2ZCpPskWqRDP36Yz2DFUf3o89keHPOetDhVAS+o0UayyBQT0F3JGQ7xlnORMZZi9Qo4c/4+QyPiIz3UQBR5ihezC59wBPZmykCmOwj+DYw8hd346y61DVV39jWghMM0svluYWpponOX+EUADYnDiH6aFnNaoest+TBEjMZXdv6PsY26gEF+M/B0ZHA2YBFZKIco9K5Amee3QHe5XEIGqnEgDBrhNYaOYaCt8WGpO6oUYUQZdHpW+r/u2/+XUJs6ytLdX997+zPvihB+vSxZfq+s2rtbAwU+++/5318A//eM0u31UHtVLXb+/RxFnrZ85KPZwzGIVBDWrXqASPW5rGF6Cge3xYu9s7taCEcFZ1P10wqn27O7W5ebtee+1abW7dkX2/++431333vbsO9o9r7wABNBJCkrfpWpyHXkqbyV4d7rxat197vm68+nRdv/xqTR0e1+n+Ye3u7NUWCTPA3t5B7Z/O1OLaRr3zvd9fDz/ysVpaPVvoGOztOzhOVdCD4F01HkQ4dDasH5CeWfdCW67dgSJ31H2hGd3StMhJNaHHh4yqTFqGFgDR3u0WA/5Ir6KZCmbEpJ8wICiVYYFSxDLdz56AGdvKXhH7oPUVJvuv+8w6xkgVTlWHpsop2UPlfc+JG+dOQPjiomiqW1umA8s+T01LcRcwQMlOi1c46J0AuQb3m4nTs1nTNhG2FjZN+7ZbJLgPURRbjCf2O0BQEoUkrLI3ijewOWEQ2R7Zlzg+gTGDOrWSkFaXZO1kzxr8HPz54YFiUgGWPUbL+gnuv+I9DLQadCaAjs2mYs57uoJmP6QYsQWi8FNU7FXFXDKQJMEdgDyNkXIbgWxn+zDHiW6X4r2yFtgB7JlEa5qSrDXoWJTXkxCG0eJWJSfZStRH7SYqXPQ1kAyynhmXBNjBz9lbabkQOy1ics0wCuigeH1zU+BolDdZS8/A3RYQi08HaAkgTvIm9tnACDvxzN7Fhdf1hkdwjHXjZ1wX+zUVWtZQcUjfi5O+GflN9TAKFDYgwv2FZWcGitlYqo42s0oV6W7ZMiuPPnjvrZznVFvH37PJMwCLH1WcRG/0iP5qBptZXPp5+7SAx4r/2GOHBq6jtWGAx5oijrNdgFKBq8dZ8dnE0/w8wEbWNjT5MWVU1foTn1co8CkaJOZ9Ywnh8V7tbTGY/sXaISE82KtFONI4AS0+6MasFEZRGqWxmw2/t9POFvUmDYZFktgzRSzxe1xHZKgE6JJuX9RhvnnrVh8IV/pSPoaygoEyb9+PwjKsriApeZOykg0An8dr6V+Qg0ujsqifVulSENYZfw6kB5Qb7UhlZVAVlAKfk7RUe1KdSsAY9CP9OH57JwHug0QR0f1iHm1hFAJHEF6xefQWozEdxCX/bKgYo6BZfEI2HO8F3SQN0QRQDqJ80OXg9ftOjDRPZyQII0SUHgMF4sdS7XRDdit1jaqFEaOxaI5lu3MghgPcTjY/i4BMjFNUvBz4NQKp2Udu6sYZaHPPWHkvHPDMdOI5UfGjTE6Ar4Zf9ZC5kosBICjlSxz+PvgD4tWU23FSgeGV02O23KgaE+SYiolQ/VZBFdraiab2axslJdutDBjDYtRzwSpvXBPVNBJkJU+enyY6ZDdgq8Jwelrnzm3IeQGajEED3gOwJIlyUFLNqOoqs/tMQBKRkMcoRHjERnSS2E/GUbBflHy0I+B5Jal31dLN7DKm2hMTBTAn5ea96z671yrKVhF0iQoh1xYBFBB7GfMWi3I136i2aRSmhecZAHiE4uiKsIMpjCnrIrWypummj5JgwXS7/Vb1vKV9wu9jU7AXt2/f0meJSt4S0VFzleBRz5/E6XGO5Vg1vNYqvtx36FLjCrIcQQ+oNfo6O6jK8jM+cyzswvfYa4wdIZAKC4HvB4AQ4h+eeXM2+LmTLfaTx3sMIM3xse4Vpy7BiO6zzqgXI+KKbAcKXMaKBNCIY8TWO5l1QJpzjH33CBKLCDnBwE5bbZXP5X8FTS3lHdvJ+7EOg8BAVxp4flBu1IeJ3RSl0wGuUH3Zfo9GQMXaIj22BwEyuC32cZLpnNt8ZvwNH6AEERoUtJ6uFivQPqCfCgSZuVmT0SlOygGL2r/s+2xkzWSjoVe2uA3XzuenD31sL/ge10IyrwS1A1VVE5o2q6QAMJNq+NJiXbl0sZ5+6rH6g9//T/X880/WW996d12460KdO3+url27qr7Ahz70wfrABz9Q7//AD9ZRLdbm3mnduOUh2VQdee6cbVFsERfZYowPgfKR9wIAD6NGSNz3dqUnsMRw7x3Gl+zUyfF+HR8iPrVfzzz7bF2+/KqStPc+8ED9yCd+vPYP6VeaqoMjgnRAZYAjzhBgzVSdHNysW9dfqpeef6xeeurJmuO+d3br1o0bNU3VdX2jpucXanPvuB594qlaO3d3fewTn6z3PfBQveXt99XN25t6JlG1BQDSXLemnCWB4vmpjxNa3hQ9ae7n5+dhKMiHaWauxxeo+tZ+UdX5nl2nmZfEBN0vxplwItoCMO3D0/9ktW0HiOxbrgE6MHZVfUfN+FEFrkdcmCKGiuWazkyS1zAcQv1MLBCBnPibUOxSseDeEqhzT8QMEZJxNXVOn0MwTc9RzkdAugC/AXgjciLBpm4XCRDDOVH18bTEikowzGcooel2gCTFnOHEWEnM1e3QNO3BVzeFMr3sgHjXrl0z+6dHWEh3YGlxoEJ7DI3FTcwkstJmGBcBpVHhTAzJs6ZCzJ7ibIthQ3EjcxlF+TbNGFuGuBrnTRTgpeVmH7i6E9AyTDDeR8BvV37Mkpu0TEmFlvPVglJ+9lbLVwzV154YLcBqAH3sH9fB7yoJDJDXYAcVOB4McUUS3uwhPptnAmuB8y8m2bLZIvgW7DeV5fEIL8BqkkT2J8+OtSKB5nXeY9uDLWYtUtGW8FGDYqGkhlUWgTuMU+Jqv7/BDrc0GTwVUNk+id/dOLdhARd0IboQw/2xPuxt1iMKsTxfiSECFmXMU7f2qPDQfZfKFXo+NO/J5/L+Fldy8jo+hyRzAT+cD0zymvzdonxOKsNeY/8BSNsvIL5lQMFUYms4mMZv5WBsnWjp3Z+Z9SE+5ppSITQbxXFnACvlVW+oQqiE8KYSwr0tVwiXF9w3gHoXtm4KA9djJ0gI3QBtqVUWT31BrbgERzSGFtoJwjIqezI7Z3NTmyYPzw/GyKQRG8tBJ/nxYlpEJe0prhhlYCq0IM/9GZQ6m9YnZdOD/e7FaGEPBY4uactYgXt2s6kTiAhjGBlPggY6jZNXYIVaVc/8cbm++2I6GQyljYfB56TaxsFxkmHUUSIhPf+ItRuQix7LIK69UDs7Kw5pkH1mK/HQ+beTW/ew8ZmgN+ysJM0cAhDdKFY60Jw1ZQmj1xSKDOHMhg3Kp3mPra4YZN3PYDLHBqM0VJGEilkYxIMxoex4luK4QgiSpMb2po1ZNML9frrWTm5I9ghuE2TncGbmDc/vnnvu8dw5BeL8b1qIAulGfdNjFOoWwd0ZEPNRQhMl0RzYAdHsqnScZAxOEiWuJcNgFbD2HB/uBeSRa0kCJVqfaK423ryWQ8/+CDVPVQfJ0JuDTv8Ye4d1z1y1VDETuMfwRLhGZzCoa9NQBdZIoAcFUVdBo3SavZQKVgKroEuceRwB6+m5N65KD0loS0trTpPENk6FMAr4aHonxsy9gp5XFcRS4ieqSno9cF44bCVoTb2JM4hqK98/083l3CsBV5IG1orPcjKzr/7ejDGIOq6cWvj9XY2Ks+DMOpCzSh2fSUIuirp62VzZktAAFT7NkTxbG71PldhJRXhUXe6eXK51oHpJPdMKyGI1CCV1RT59cvyZSr8CqxZp4dyC1LPvJaYlqj7ULguQEFiCzko8pvcv32f9U/mUymgLqaSKGXEDMQ/EGrBKoM5SJ6/+PlUa25/0YKS3S7TinZ2hCqtAq5VO01ed98t+UyVA4hxOIlQ16OCJ+2fvq/LS6papwvM7cYxS7evEUUAk4lotGw+i72b9CU0qgYF6f9RTZnYHTpR1VaDbDfysHVVXnVEAEPZHI/2ya52Ish6hXEvRssEQ+wGrBHN2OCfat61QRxAAYCTbMY/IiQVQ5kCkjw7F3vnCn/xJ/f7v/8c6d455gNivlTo8JtjbrdubOxrV8PFPfLIe+tCH613v/r46OMb2A0Ag1uRgCL8NvVf+utV7o04pcSQSOHr6CGSr6vyZ1Vqem61nvvudun71lZo62a311flaW1uvJ598tp5/7qV65cqr9eCHP1x/+5d/uQ7RDziBKUQQjfIgQAUV6qnaOEs7A9WY1+r5Zx+r5x9/rA5uXq+9G6/V7es3auNNd9W73vveWlhZqZtb+/W7f/Sn9dqt7Tp391vq8z//K/WpT3+ubt3e6rliPYewRaeociaYZA+nh1aS7TyDeY8tYM0FNA/jFRjldKjzl9ltkuJve8IDS2+gEpVWFE7biObg8l7dbyfKYKvixl9zVqPUS0LhAdVtR1obwfiM+8YCRsvfdqUj9jeVKvYgPhVb7Ht1+8gACCOK0jQzCakhNHFk9UmNqmj1Y8VyPbiaz424kxLi9sPsS+yJ1rcp+K52OWmRX+r4SMBw/x/bnSHmvEYz+drPJ9lJPEaMKJB+1IcY0R/OBfaYXs8x6MzP8Z3Eepxj9rID4YkqsmNIq6A6zjPAnh5lJdudbPCdOWdmAAAgAElEQVRDnf1pg0FSBZ33zDqCamjifA5zjRWkQzVvARmxI0YaCWwE1itKl0kkEotgixPYCuxqMcBUkMPOiEo4Z9YJpVX6DWa4nYBnnfYovm9VWZTgbdMy9zrVNPYar+Eeb92+PdA4uRcAVe5NcwiZCS1GhXsYDWDbhkZllj1IPEmyTnw/6bOkr5B2iX2xcyKy6Lh6rmf5+XlldqWBD8/uznkIIMN1sAcGIb2T03rzm9+sggExsSrA8ksT9U37L89MxatSERftWzOaad9xRdOAolvOeN5J3FnL6FPodahZN006YDrGX+0q02458bm15ocLRQBD9Ai7SqtREIMOCArE3n/y890qohaXM2sag0L7RuZdcg4FliNe2TR+aWZ0viMtiFYcZZ/y3AMA/Y0SwisXX6zdrc06VUI4rwoh8wjBUJMQMpheCaE+0BQ73XAbACcFriKpKgHdoPsV2E4REHGV8LArKZaRVs9RqlDN302QOxGT6f410fGM+oiq2YFNxFMU0PWgVIlbtKFJYIVEdt5bD4akBxrJ9ASh4MDJQHa/TZwNnzUWH8jDNy7g91VVJTObGhUBQQHNGmgRrQrEhkvj+ViSl3sL9cDzwqzSxaZz83nTMrtULa5wlOpG0s1B9NO/E8PtuXeTMQD6vH5P7tnBqak5fAWx5PfCiTc1xmuWKosPhGdEBWXhvq1AZrqGnkM7FqGknXAGXQkayrXyWlCUIGM8d4w/gVTEWy5cuDBILNtRRfbbjcyhwKj/D+csARvzyE3BcOKuWZndixq08nsTLj1iITnuXSHQdeXFTfeRqBf6Oj/nOWsRCmjqkWkkpu2Q/NDUH258DAbPOkZJI13asKTymQTR4ILXldfy3oMRaxoyz0tV55PjFlyYzP9L1SbgR4JqVxlNtwuoofVuhcmgkqEuKdFEhAkKZid4quxofIrFZMzb93zLBBMEAaJ7NV1SSdguPYEtWDX0bbqXL3tcvXAgo10dFQ0HcYGuYqVipCo48xAbcRSFpWdaSTSre1RwdFxj5hdmndOHqySw1f5C37Dy3L4+kwQW+kzEd9z/6P617LHs80mybWaDAZbJMOicA7ELuic7ny+a0O6eknPNteyxHO5tdQJMoiKQqEdE6Nl2g38+O4mixblgMZjKmiBUfZPqaZiajDHhe23rXa0zsDbs0+7ZiG2NMm6o5VJmW1mRLUhvkvavKIBWcI2wj+ldDrDyOcOg5e7v1np2vybPVKMaWv47fYGhodOfJ5pwj2iRInSDIkoCW1goDt29sU581XPT1WTeV1Tu0azHoLP8TAk6o1N6tEoqKurXa5oVZ5sgVoqxPeOVNeT+0ssb1srszHQdbG3XtUsX66tf/Mv60pf+oO6//+56y1tIThfq9uZeXbl6s7Z3j2tp7Xx94ic/U+9670O1sWHlzsN9AwwakUNCqIDKY09EEe015J6k0sq9Tc2IEUQcsL68WDPHh/XlP//junbp2dpYnam71udrbeVcPf740/X885fqxuZ2PfTID9XnfuWX6wA7f4Ly4kwdHEGx7uHNUrMm6QIEOapXX325rj73VF197um6/sKzde3KxVo5c6be9s57a/ns2To4mVaF8IWLr9a1m1v1sz/3K/W5v/1Ltbh8RgbYA7PdR60YpPeeAM4WgcJ+AZKwRwl0E0SH5ismQ/drC/gcibdkH3CeNb+u+7Qn5wOWiisYYx+hvuIRFTX+V3aiqcn27RayEBDS8+dCbczoFSldAgS2oBGz5Exn9xDr0JyT3BG8q4++A17OjQLRXYsVsR6A2ZzrzGF0nGZxi6HnkLE8UV0Vm8Y9lVxvKJFmbWVW9dyQpI1bNXSWe8TFWOQlTIMwpGIfuT49D32O+0NTaeW9uE4Afa+wvzSrtZNF4oJUeVJd43dE5RULyUCA40ADYwKreyYifof/5Ud7RIvOpFRoPUqH5At7EPZDNDTwaS6SmI5NPCvWTvud7B/9rHvxEsep+NDiJ7kXnnOABa4xfXpmybTwy6EFriJkorndrZ5KQpj+foGQPV4sMQkL4s86EHCbPStwQWwxn50A6y4cUEXs6lsn9aIeLy+L4XL9tesaAZVKJPsSqjJrBaifvvbEOtFhkA3vGD5xJwmhz4uFjxLfRm8iccWb7nqT8gjYh2Hzcf1JrrkvUW4bZU3FkecjGmeedzPY4tdi8wMQjgsWHv/mGboDANAU1PiSADxJCOMPMt7DQIHzHvvu46HCzH1w/awrBa+0GGGzseEZsaU4e8aaAFBFZfeUENqvSKFaQkjdw/o3qRB+b0JI3wDOkElF9BCSDKqPsIfDksnykDiQmY8mTuzCkoJCLjaNwjghBSmqcs3VxUuXBsOV4Ce9Jk4KHaSLL4uYRs+rsry74fMcOJX1mx6Z4fX8XL2MjR5ngwq5gg7DQVJ53cipaUDQPEYqo3LelG3dRBqnHzTadIs5GVrey/KwrRaqwGmuzq6fVUCoHqYuew+WrA+cEHklo04m5SxAOHvWCr+fSlsMvcrdo4HJ6Q2KAmccCtckxIu+BObAULGiWrjPvCsrs6ls39RcaJzca5DzJpY1+unALdfHGpu/TUAPqmxeuxrUI9rR709Szs8GGkwPtVVVimSvk+gYnyRoBPnppVMlpRH/NM7HAGD4xOFv0Y847Ui9G8VbGaphouV132YqCF7T0WygVlOdfN+GeHzg+Ex48AkKkqTyp5EmU6WjFJYgA8MYSefQYNL3OVaj49lztjTLsasNg6Fv3n0a8blnV9g9QkMGpqtPqs4seVwDCajQMs0Zc1AfIZ04DhxrRIyC8iqo74SX9U8lI1L/oesmeVWS0yI7rIeUfFGxa8rGZB6cqSB61q30OiRH6tVxspRkV7SSngUm2mHPzIsdSWVVSoOt66tAphHtJBduzqfvw6NIMmuQz+J3vTcXLU8u2qzfjD0CSkfVVsli08riAFI9xPap56GDFl6ecSSppMmuRHUt1JUGYJyEeyA41Yrz589LZZJniIMFjWUfISRgW2l6vebdtXT72O5ljyZ4lcBTC6Sw7urn6KqRxIF2to3mZ+Ziq3EmiFXyrAHY7tNKL5/sY0tok4wFuWff8Qx5HcmzZkF20DmmZnEvPAuClOG9muKeinT2U4I/U7eWBKyA3KfKqXNGvxHzMkeiITyTVBxNK2MOnAVqVO3f37eIgoSRFnWPAr56dirPRMPiqQz0HuL+2CO8l4LM6WmPcFEPtoNFjappKrB6L5tqHXulnzUVWz6h+5C3blyvl559pi69+EK9euW5uusuhJfov2WEwV5dvHyj9g6mavnshfrRn/h0XXjzvXV4YKETBdWS0F9UnypCb1yHRWK6ItX3t0tyun9Ye4ecq8VaX1uuhemT2rtzo373t36zrl9+rt5z3911bhX65HJ961tP1sWLN2p+5Uw99JFH6ic/9zO1NwWwxhmarsNjq0gLaBBYsVcLC1N1/sLZOjzcqb0br9Z3v/qleu7Rb9SLzz1dB/TKrC7X2XPnavnsuZpZWKnnX75cf/Glr9fHPv7J+tRP/2w9+IEPqxJ/89bNpkgZpMge4OymBzj+hrN+7tw57/cWDMoeCP1Qo2qkOcDcuslM0gB3SvJfB5h0Mtn9RI6FTBNN8B87kn8HfBb7oEFNvqd2klZlBujRHmQMxPKSrpvf4fpQXOT7JGUZ3xKbryqQ1H539Zyx99gDAmvsRe43QbnupXv1lcS0aI323TCH0IlneipzbwOgdXwyDOJO9SvVTWIiUXl7oHlA5LEoRoZqx2Ym8JXKbvfnOSawHQ3zR2wpeqfV0uGYJEIbVIuiRq2qidpSHGxH8INnSasMryfOAiTEVlHdun3rlvxLkncJri044SAhUu/vlEH/8UgRrlMD3pu+DvCV0R/pT5NPbpEu1oHnma8khVHJjBJ8EpvEfqE9656hpu/tt5CRizDp+09yTywd+xPbwl7S/XVlKX2I8Q1OymAH2ve6p9z9ivJnJCYabeICReKrgG7YQSm3Lsxr3QBOibPYk/YzBssHbQzNQ/V5kq9uvZCoGvOZAW64Jl4bKjY+kf2TynEo9wJmWwU+Qk2JKxLzeH9Yj0AAABXkBtEDRg6xiNRAJ3NBx9fKMwmoa3DK1ecAH4khsYUEEdwj+88aBlSj3S85BmDFPOze5oCm8g9dLAPA4ouY2H2i1v1I0Ys4P+I9ptke/80oo/+vhFBzCFEnE/+hamauamZe6KFL7S0IQPWoB+46c/XgZ/WzNP9WQQHD4nsI/DYzOMJb78A8/WPfSzngYY0THPey0BC9rIVPpdJIW0YTOEuW4imBrBCY9B7C0W7RhObtu2m5hTNEG+3Epxc4zjkH2uVmq1/6oZtCGbTSG9kKZryXD9xELEebohuUhWS14w+NlPVUQtgy+ATdrBdrG1oLmyGoTcZ4OKBwD2Vm4IgyI8XPVphqaWUMqIwQM3PU3Luo8n4qN6HqDuhnILmuWuSwZm1S1s+6gORl4GYcSdCUGEFei0NWT2o3wqdfLwcqFT87NMtKB8lNZSLyzaEJJagfi9PIkPVBVR9kV5gRJJIITsuW8x5CdfsZjas5vCjN4zKOLUSS6kIEJSyA4Wcx7NNWhsIYCIDo0RHcQ1AqrlHV5Z5JB5VJwX2PXohhYD+vr58V0qhnH1GlIGlNJeBaE8SMZxopeRG9AUdpKpmooyTEQh9tQERL6kqve1zslN0LYuQ0Qizccyh+oog3GMA+UfVODeH+rCQnmZUXNTPWGschNVAliHb4QSWz14xUu3E/vbLu6zPtg8CeJOp1BhlahgQ7bNiFyPZMwQjv8EzSlC57ooTWld8AAarkqAfGQJGnyUyCRSXbGGrR4Q3yhCYeZxpHGhQ6KKSrC/7yK119x85gH9NvyX6XmmsDDsMLtG/tPFN5F2jS1xS2RGyHAuTu28wwXZghUexlPTJQWNXHprBzvxESwyFp3leEEoIgD2NrTI9WUt3BhKi5sBBGc8SCrE6c55FBlaFH7HRQSBYjoSvD2HcnPAumADXFV0FuMzwILlNNdH+7wS2hwTjUpiazL0iWosYYhohsUastYjcl0d8KlWGfhBXCdSWAcTJ4qoQl7IP8nhQB1R9v8MFJg2l4/A7Bk873wX5dfunF+tqXvqBBDutn5+rK5Wfr9u1LCgL2D6ZrZ79qc/uols9cqJ/5/C/WO979fTU1ZbXBk64mJSHk/TVPrBVhPRd3lPBSVTw6VYvImZWFunX15br80jP15GNfq+3bV+qujcVaWUAoYbmee+7Veu3abtXcYj38oz9Sn/87v1Tbsg/4T+5H0cNQgUaIZmbmtC5cWC/a62cPduqlJ75dz3/7m/XYt75et7c2a2puujbuulBr6xdqdnGlLl+9UY9+56l669vfXQ88+HB98ic/XW97+9sVTJt23wIzUuKDjml7MwYf/7qEkOuSGjh2uKvc7B/2ePpJ7YMsPpMAcFwhVLWsAd2IRfAs2RsGdCbPNkG46GMBY5oWFw0AiUz1/uJ8c11QFMeAVkC5tNZMAlD3NpmB1HM720bpmTctlDWagMCStRmYPAG0uXbHEU5usV+ciVAEAyBy7m3D2WtmZ5AEyGb1fMa8f+KzJC2qgnS/nsD2QQCQczmlhMMjErgf29SAekkIzcJwEBzmVZgrqdSpH36g7qPmO1KObfq/q0amSAos6QSZ73MN3C9tB1wzCWd6BTnDQywI4NPzr5MkJX4L2Cu6b/t/3fPBoVsvpqYFECh+6zaeUE0V0/bQ+BQjVLzovsZxDGq6INRpWhWixm8/ZZ9t4CSAoSpLPZNRAmUz3UJEZfDg0IyNbo/gPT3OxQlhCiK5JvZVig2yq524UNUGLBPwMhqTNI4FEzex9wP+hnGWteH6XUV13CG1Z6YHLC1qffD3aZWS/W1BxswbVdLX/bp8Rijk+HfF4C38Ej+k/drrniQr1zz0CIuV5wQ2z8/Mu1Zxz8gqiQzaLycWVnW4e8ytDmwKL9eW1g7Ffx3/4DN5rUT5VEW3YFESwowECfWZ56r4m57oHnn2/4syukBwRBUBY8hA+unJYHoSDtEK1bsSo0iwt1KzM7yOgbQtrtCHXQFjq7txIxjzcMstJuD+DFWueiNKiKJ7BDAyKdtLynoZ6hHBiBGkKBBFyEG9Jsi0hhseeoEG2HtBEzxFlMYH1/8nGKO6aXqNG3z5k0MFmsT1G2mmZ8nGQXRZUUEsbsAGsyEwB9sP1f0OrOGQgHRFVaIZ9DQ0rSMBgnrxCER7KGrQ5ZS2bRjtCKQstuR5M3IwMr4IYzASw84qM5eiFKXyNNSSbqQO3VMuo2evpN9zQEdSsS0HoOP7lQNpEYg0RQlFbWpYmuid8DPKgEGbrdDZojgkv0Fmk5jxDOIEpSR7eKBnwfqC9Enxc84UUAXW6sUjiGNUgSk+ILIEi7xGTbs7vlbWIL2V/G4oDUnKgk7xZ6i3vL+QzaPDoWqdyg+7KAd5oCD19SvpTGOsEghXWjGemq3WlWHWSbMtQW1RN7sDp3xLfZPQMPI801fB72HI08xt1UTz8YP4KWjRsGmPncg1yln+NYO2B2EmBAKY87WNQILHURCwRLCBICBqZnE+Sj468Odc4GCzT4LOI+nM3mM9oNKdP3dePS/pMw3qqmtryWdRxHq/pIrI/SXZCUWL+7bBNz8/AId6zXrmKQqM7C/3VXnmI+uuPdfPiMCHtUpVOn0DA2reAiD8nPWCmhWb4UqRG8/jGNW30AlB9oHWaVQlFVjS/QX6HFUB3XZCMhV120Htt5Nd9nKCtomN7RmQwww1Jx/YCN5LQ+5bRl2jPACgmlUQgCWOSv2YgFOyM4vD6JcwCrz/XYFI/4UTPQdjAg6bCRLV14A7ObNy2m0fub805XPNfE4qIwQFPKMk9wpOW5TB/SSIhUAZdCVVvdmjanT2sSsFXdFsRkrAqSx6gvxUemX7O9AxHc0CYgpcexRBqqISZZKIlyv0nDlVfgYFOYvRQO/DBpw9c1Zna/P2rXryO4/W7//n36p3veNt9UM/+P762lf+tJ555tsKQk5OF2tqZqX2D2fq7IV7lBDee//3iTVzArCTPsaFBa1B1pLPzbORPxQCyHz5marpOQO/J/v11He+Vk8//vU63LledbxdC3NHNT8NmLhcly5u1e1bJ3U6s1gf+Ykfq1/6B/9FbR4gOAOQJW9pe98+5+bNG3RV1frGmVpZWajVmdO6+OTj9dxjf1Xf+OqX6sbtG3UyXbW2fqZWzmzU3OJqbe0e1OVXb1bNLNXG+TfXZz/38/We977XIIOAsMm8ubHgmXvJ3TrAWcBWBqwc+4YkcOmPY314H/cMG2DO+nxvhVBJfsSOWv3T7CbHCviXzGKdCLRZ9VqzV1s13X2DBgWi/ooABVEkCRYBZ6jR8RuuqFhfwRL4MICcwKXHKgAp7w1NGNskrQXG3jQzCBtEgupxKmaixCckNuHMMIeNa8MmEasRbHL9oYiqqoZ4T4/RSmKdOEV+exhxUAKfBewvL7ly28AUe5AznLOvqodE5Axgcp0KnGetNCmwv2MqV0SsVcBzUUVqZUVAkXuzAe5smwzeu4IpH9HMEGxhWojERJNdXNR4Kuj4AJassXtLCf7RCTCrQCJqGgwEY4q+eJ9vro99ljghflh2egkGwszQp6176R5TAaDdn6rzyrDxFgWUkA7tSDBUujcZmzoG+wReaqSNizYRhxkSQvXVem6kxw650OE+dSdKPh9UHyd9sB79Y+AjvaxKZLvfTq9pbQhVrcWYMoOMtVZcKnXtCU2ba6BqxvVy9qB4m31mVWP2R1hJorp2kST3l3gzoFDajtifZr64nSbiQAF02SsCcE7MRDQDxol5/DfrLvZS75X0wPI78WmqDp+WxvcIWJ6alohM+lDttyftI1EP9bxUx71JCFkLsW7QIRDDY3qISzPWLxRwrkGiMqcejyPF8d5zc/PWVtGYpb9JhXAfUZnv6SFEaVQKo9wIgQvzB6dmCrw+lR0/FCvgsBnFWZ6e9eD65tJrdTGO4v3vFkOVY1i10KC1RzhIl5LV8KuA1g27UCOMDtmA+gC7JB1BENM9aNi3+mQUwfg7PYyptHDQrIToTS6utBy1aVZG9EyjTGPpEEyrV9I9LiTEg2hC89AxkjJG2TzQh+iZQgCnAyMbOx+uVIVSbTB6gSFDwMboDBsoA0uDsA2VxpZk1w0IEnFfG4YvNCg2C2uN0IwdJ8jbotYnMx3d+BrjOJmblQPFQUkSliZsISf9XDUuYGdnaCT2gaLyN6FwxhkOio48l8NGy7ovMsjZUP4/8tyczIIh+OEQYZTz/ulNFLLb6pXqe5txQCz0vufSqP8NOgcCRhpebyrInTubpnr0jCmqUxnEGkRSwUIfqhjJ9HOyH6HvQUnLuuOEEhiGcqR92QbWFS4H5DEymR14585tGUbOCmvBezJ2gvfh+3wW/5+/cF50IgJHGyYMGmpxprXm/NAwjqBGziwJGcEoa0Dgyb2lYsV7SC2rk3SeEUkZ16DqVFelB8otfUEtaCSQR3LHNDFPqtSmG/mM4cDSj+P5iiQV0HFu69p5rrwfyKuC+hHIwf0rGdYQ+qVaXV2TkWQBHUgzQN5VqPR2pnKHnXIi6Zl67AvWhLVShaRtVeh+SlJaaVSGlD6iTsqD8hKQJXBI9VDoYs5LV5WSZLtHx/1GBq+s2OkxCXa82FJEiHQPjZ7z9yRL7JfcR/aGXtdzlwxEubIZmuMYiHCVzJU2UQn7c1UFgF7fAWjOd0CKCORkT/MnX6zX2fV1JTmcIc4Oe4lrpBFegFlL0TNTL8FAKs9U/yQm1FVQibQ03ZX7UjBGwil5debxber84meCxIIMQ3UnGNG+Zn5VU56GqqX61yzKJbvTIktx+FKtjAJkJ7JSMe7AMglkKjncf8SggpZzFln3qLsFwHIvCNVAC+VAScOWWQzIgKUSgmkCCCiBFiPi/fi8p596sr7yxT+r//QffqN+5CMP19/55c/X0089WhdfeVaqkTt7U7W7P133vvOBuu+9D9T7HvyQ6JY8s9nurTtGC0BK0a4I4GOwf3wJgEL1GntLr9LSSm2cv6tu3tqsp574Zn3jy39cTz/+1XrHWzZq48x8TddeLcxBqTtbL76IbSlVJh/5xMfrZ3/p5+v2HgEgiQV7EV9qVVaevdSujw5qbp5eGBLCqm/95V/UE1//cj393e/U/tFeLa0u1u7BXh2fTtfq2Y1aXluvldVztbVzXCc1Xz/8sU8oIVxDUEo9ahaAUpDZg74jlpVkhHOK3YvgmICjDtASaA9VoQbm1HeWM9pg8PcmhI5fLGo0CZ6bNtrVBQe1UwLxXL2GjWJVbycWk1EF7Deohtgv21if9/hfgju1wzSQE/9hMaa5bnuxsmkCXdYCu5MzYhaEKWrpk5d/a6G7AQAeqlKTyrXtleOjVCT4u6ta7tdXKNLXHL80EaWaKtTkOYuoVwb4VKUXlVv1PtKKg6Chk+YheZKKpgVFhsSuPF9W82ib/idV4L7/C+fP15vuvruptDvyqbGtBNHEFlTLVVELqwZaO2JcgMVKyl0E4HqwCWq9oJWje1NVqWsmQOyJYzH3iCquafVanqn2QAfsXHuAKnrvAi5kNrdnbY80HLjOclKB33eS3KDeCTMyrcfA9yK6Z59j/Y4Mbv/rKKPYTtmH1jyYCCz681JBm4DYPYea3R316e6dDTslxQz+FAupq834K7MgLI7C/sUOXb9+Y2gL8tgkV57lw3pUiPeUiyycd/kbcgsEW5qVNyhrdn+xE//JODVV6loFXgrhDSgI6O55h2GoJXZ3Mk7chAjM6xmE2o+aH2nxNCV/J/az/C6xFp8TGjDroLnAEj4iYXeOpHVGyZzZ3x0vhSmU88z94n6zt7g3npsAJliYPa0g64LtF2DAp7yxHsL92t+6UZdeeaEOUaSZrlqYna45BRU8bBAV6sTzoo0ea96OF3evaZNIj1uhb6GmGWKvOSwubcro9Ey0rZ1tO6CWSFezdC9mkr/MnFEJu1EFDx3tmVidjPCAogoUjruRNJdSha40DW4cyHjwpxu5NbtPBnlCEzUVwwaWe0xAJYfRVDgFFn3vvB8bSvLG3fMlFFtCEyuuflGBaifgmSwW9+A9cy2pihoBME2N9wnHOYilErEk2z0nJfwyG0qjXyrZ92ycIFP8LI6D1wTRt/FywJzKjoaat0pnaD/5nPEweg6sDP6g4IUBQTTB9871K5DtZEyOM5VdzddCnclGz898VnuE15h24MQ9SbsoV63smkpXAs0ouamCqKTfvWdxLt4zBgRS4RBNpGeZJQgd3reV6FK5GdDgTtRiNGim1pwaRCWoMp7xfLwIzUjAQ/RYRDgcMAc4CEVBAe78nNDGVDFSjeZn3CNJE1x5Piu9hFHAU6DQxnOcNPBsCJqTjEb4gtfp2bRzUi9di4YkIXTPlCtbNjBNj8ycyt7nUVtNVYj1i3op95fPmJnz80ySk0RTozZofu5xDhYysin03Cwj9ThN7t29c6t19gwCE04oDrqZXlz5Uc+h595ZzY3zG8dHb4NQ7A72+DSpmnZvwxgM4D2Clutsi8ajC2s6GQ6glYl73p0MdldbnaShvOuEcLBHLYjCmnAuWesAUDqHOPhGmV8XBDbbIZTdPMeBZxqRmLaZptWa2imFV4QZGs0X9ZPByPSdZpxIMxFSLVW/AwFTKHTda0sFn6Rcipi7uwIuuKYkGhIYaEGjYZ/qoU5mubFXxfLoAErMjabiJoBJz6jGDkkJkcTFAkDsG1EjR/QvPsJ+ZRKUqdIT1b9+HulDB2jg9z3CwJXnBAlRZ+YapfCGqurpic4pzASd0YV5B2iR39cKeF8GhBAQMGJmqH+nx4wYuIIBwFgHU+YInHnvP/6jP6g//+Pfqy/+2R/Wx3/44frFX/hcXbvySt2+dVXUzFevbdfLr9yoRz76E/UDP/TRuhU4UO4AACAASURBVO99D9Tc8oqALtYJps+RwDcLEDjYNADL5/B7Y5ADH37PPW+uK1eu1pe+8Ef1nW/9ZV166bv10APvrPWzC7W9ea2WFqmc3F0vvHirbt2qWlq7UI98/GP16V/4OSU+Fu9RDWsIdNiDPCfEDwymTNf8yWF94wt/Vk996xt17fIrdTJ1XIsr87W5s6lexpnZhVo9u17nL7ylbtzarp29k/rwhz9SD7z/wbrvXffXTM8S5nyrwtA0cY/AMsKP7ecrzz9VX55x9p6ExPqZa/8q4HelLFWiVDklmd90W9nxFvOKXQtH1kEywCR05ekC6MPXkASFOqfgtlU+h8pc98MbEDNYbn9mdUJfs1UmEyRqzw4tM5m/6/FdDoRdmRew1eO6onScAH/8es8snYBPAX8969i9WRkEH2XccYWV3+NsYi+4D86XY6JSLzQJnMdDUIkyEE+84b7uVmtswZSIWLFWACkRhnJAfCpAERsk0Gh/f1Cb5r4YSXDh/IWhApmYi/cy7XS2R6RN1jLKywbSt7x/eswUv6/zj09p8EEVvLaNg3Jr27Q804ioOCH0CJ/EKAa2qOBayZnvR7Qkom4a86FnePI6aqL2ZPcZKEbrZzMGEG3HKCygpulCS9p98HeAQ4onWmwtcVOSt6j05j7D0tG+6cDQlW3H/UpsJDbofarK7Mmp2A5cS1hX2HKPh3L1jvu/cfPGAFyzRxKHWLzSQnhsIvW/t9InQA+fjfhKwEfFsV3lj7BUmIJa92aqBZTP2eZMaG8sUnFzMj8WQgzgaJV4792BmttxLOdy3Ifo0RwuEGg/ZbavxCwppC3o9wUSqAjEaCsLCqUC6+ol9+dCh/xbv4b7YR2VfB+aFpyeaosweeSQbMQbTQiZQ3jxpedr6uSoziwv1pSQHs85g/t5dHJa84vLNbuwXEcniCOY2qJeo5MTo5k8QJXrT+v4sCXDaaKkAkVy2ZueGS4ED0pOQOPamJkO6ZlVPkDuLUs/H5vdSY6FDEBHXdGjkmieN5veM/7sdEQ/7SDUKL4FJLxRbYjiLNJfpgc64l/jIDJ2YpylB1lM/0UoqEpOQSBmZ2T4OGxXLl9RLxn/JqjgC+OUAyMu/tys50Q1z9mJykTyntemepPNmgQwvXLcI78TKktQEQN2PsBBC9xcbrRFrx9VLRzsOmGUsM/A3zcFRwlZS15z/wSZQdFD5wLhiQFXT2mjOEaqPXiX/5PMOzk2ZcYIrhGoOCzxsjN4tSvLGDPWfag0aBSHqQlGo0kq3dxsdNxJbqo+6SXMemovQGtpWit/iv7c6qQcsPSJKrHsarJHhLgKxd7lWZEEKdAdZIitmBb+fxI43lNVulFlTs+xqUJJjPUMhDa6Go9hVYN+V7/St8D7u+ruAeWqmqtKY+VYqjlSHGRO1yDc1P0ZbcxkCLshe6h+dVWF8yeBHlU8DHYEldVIFnp76S+WiIqpupx3JJSpoqv5eUSZ1rntxJT3NNLrkRQEFsP5bIRYYx563puCju6x4HupNnE9oZDod0PnS+/b3JzPX8817fhdNoQ1kWNuwR2YAKJ2tRonv6sxMX3OeD6iyoheeqLKD+8xoO4R8Amtq5Vg9fx67EqAjwSYRg1bhKZ7BZK42m4QWJ+Y4tlVH86jpKi7h0S/I1tm2lOCsKDUERQJMyNqqqKidq+Hn5MH6gY5HVM1k+xEcS3VAva5Zq81BT3JLK/FT+S5yan2rEvWFNvPa7FHHq7tAc2qwkCFJxOBSq1RJkamFYBwxhcXh/6/rGdsBtfJ/YkSJxEyJ5VrZ87ovFLdH2bc4i+6P55zYHaAqx/eH3Oeeda9XvqMvubcp+l7SK7bR6lKlGuNiBcDj/cY8rzlPa6A3nPQ8H2csf293frf/uWv1p/98e/U5Veerfe/7531kUc+XPt7W1IDn5tbqqeevlRf/NKj9ZOf+nx94lM/VT/wyEdreX1DQfjSIgrNntHmimWLsnV11+uyI/vG9cImoKp695vuqsuXLtUX//wP6tqV5+tw93p9//vurfm543r+uSfqzJn5unDh3fXiy5t1/QaRy3L90Md+uD71879Qe1u3a4tewGmr00INjDAG66LErCujh5u36/FvfK0uPfdMHe1t18nUYU3PnNbh8Z4Swhu3bhceYmn5bL12fVMjNH7g4Y/Wwz/4SD38Q4/U9My8kkD26X6LemSfai/2bF0FSz0zctzXrr7QHlViEMm2PxUeDwQvAU8BZyQc1gqIoUCK6cDcU2IP6Imd4PBiniOsIOaeAiJgS7CTruZ43usYHB58UCcBUrNuKui4WhHQl33PvlFVrEVi0hMr+8xYk61+BguuprEXADNSiQgNMZQ1DOm4yhgGEXskrQuJhaKezj5Kfy5x3ZA4Mefu9h1X+xjPc+aMbGRsRuIRHYKurKXixr/T48nz5Dmagme/MPQhrq1ZiKSpjlJ/pI2l+800LkgJikdRRfk3/j22JIrPURBL/BQfFLBcQPcedFUzQnR+Wgwq8V+Gr2dmJTbKPse+Xu1Wh0dmrCjWNd1VVbGhx9SzvkXn7B4/2W+B4mY7xfbx+fhZ1gf/mSSU84At5nmrjalBSX6OMii/D6BtOqn3B1VQrhF7Kdpi92nGTwZkED2243LeDxbH0JPXqtdJCPH/ik26mhpQ0P1z1k7IiAs+J3TnJHfcq32qwYP4V4C4xENp/YovIeZOIsYZyCD7gKBm5OwMAjCJ3zyex1XM7Ev5mW5HymdLJKYpi7SIcK0S7dOYHYMnGjHUZ46YNCwB2wDPyeR9AKcVa3VbiqmuBlejscE+w85kX+YMDnMIO56RejSUboFkzIU0wPmGE8Ldzev18gvP1OnhQa0sLdSsFAjJCVl8eg0oEC5JipoKIQZPPYEd7ILWoiwqyij9hpQ0RZM8qWMSjpb0JsHRnCyyeyVkJ/ogFk89eI3OhZqoSk0vklECV+64YRABHgyncYEG5KXF5or3HBAqXJ0ZRwTHvUY+cBJC6M2pTadKFP1sDqT5M0iSgr4OsHkPUQoaxebaeTDQZESpaF4018k9QQG72sNUMVATOquNeIyURGhk3J2AxdiEuiLUjQpTK7BihlSFarQiQSyImQR9muIoClv3M4KckryNkwz+nqBZSZqoGgkeXG3EYMped++lD7NnDQ6y9aMB8F5PjJyDZTX+dlCWSqGqk10PN1XW8uR8BgdhmJGXcnxv6iCxXKeqAz2nUdVcxHhawUpV0YND9xc1NU6f10ibAwAjtKlshcqm4K2pOWneDRih/pDTaqEgK9TmSwluG4FU61KlTb+InNBojISRbSs68hncj/a5lLTYozZKvF/o2XIQ9AuchvLlWT66dw3ttjpvxJRSaeQ+JUYyNxEY0jUPvz9Rngt1SPu7pcCFhHayqj16zHwjDzWWg+pzlMSKZ8r9EUCRCGAYpf6VeYjtsJNQDuIx4vRPRiBkfpjEkkDRvBmHP/mL+3dzFgmCtganmOpmKjasR4AG7ZsGh4TWgkS3RDzvl/EoAjV6VExozBZmcjCdvS6b1aMyco0ZlyEQrNHpOH05W1WtWzygh/GqmhS12J5lx/WIHopCshBFD8pVgNMKnqE5jgEvAxf0h3iupff3ZKC60MMhwTKl1aCAe7N5/sPA+gGwmSRimQ05DhgC+IRew+eyNwVEtXJhAK9hn3bva4K9PCP3fZjuruBfIl3ubea/qOgKWU8FdzSKYKjKdp8n50AIrAJt77UEV+lZlm9o1kSSudyf3q+BNK1d9wImSQySnH5Tno2q2N3/pKHazPDUAGEHuDwSzZqix3l1RZWOixdfqX/9r/5FfftbX6qVxap77lqrN99zlwBbKmxLS2fqueeu1pe/8nj9zOd+pT756Z+uBz7wgVo8s6bh2TOqbHhmIu+PfQiyrOC+R4pwX1wDduiQYHJupp5/9pn6iz/9vVqYPayNtblaP4M936lXX32xlpdnavXM2+vli9t1+86sKoQkaJ/6zGdqWwnTdtXUSe0doHA5odIL8FMAiI+brpmjg3rlmafr0vPP1quXXq7dvTt1OkUSdigQWtRTgKgplMmv1s1b20oIP/LRH6mP/9iP1/TMgu6TWcfHXVkOmJWqxZgCmb0YsYj8Dn8OFUE95HBnTKvMWhmA7fEsA2Op6aKdfMaeCGAFjOkeMSqnoQqmP3lwHF3RDgsq1ZewilRdprrddio+lIQ3FFBVraS+7B47bHyCaNFP26+QkPF6DyPPbNGeg6wKjKsPGctgYM57PAmURxK56qqz0T415yptEoljsrbYysRvqYaZAmegNlUc/q3ki8Hi/VkBr3mvAAskINgl1jgxHRcTIEfX2PPyuPYAbXo2XVEL62sM6kggBJ+yYADD1V4D1fq9XutUQcUmEfviYBjfYNqkE/7sGamddttCgnyBsoohW9maOaZtKyaMJicHSrp2XfRIrJEiAGuePkzW2ZVbkgfPOr1586bWXgAFsWSDt9go2DIB5zWfOKO4KO50P73sedvNIRbsNZT6+/zC0LowAGokbg2QABRzPY2LTeLJLlYkttQe6Nat1+07qVnDdPAa5isApfZYAyLZq8QhrCHJYPaRksE+G9gX4vMwvXjPFBCcENJH2c+/mS7ZJ6mUZm+o2g9rsn3TJC50C1NEbmIXAmpLc6Tj34zrslCmW7niR3lv7jv9nIn38xy9J4kVHc9CFVVRTONWvF5/g4TwtXpRKN1OLczN1OLcjPoPGEzPUFlNnmvK6IllZlw1EZfWVCkc2fr6Ri0wq5CB76c2YodNnXMTeFMdJPbSIjFweGdna2P9nBItNXaK1lni03tORw/EFOXR/X8YPhlAKTWlAmREXAHaicdOZC5caFlG1KkUeoaLD1aEbCxwgjEMVVOS5E3FTPLE9/IlKswRc2m2dNAkTKHS/Lz6FtggyPHmEGWgPMhAVOVSwZPzUqCDUI3pk0IxRYdw4MBhjWAERii9dVwzrxXK1zK+otCOaC/0XYEeacNl7tvB/kAXUILZxkgJzbGDx2xEBa3DrDF6Hs3xp2o0oJg9vzCJDL+v5uvu30mDfBzNkOwk0BWdCT67aT+s/biqF2fA62Q8OsDV825eegxBkGHWIFxx014IlNznFoVOJ0ZWMZUDpsTPUPlu/AdtYs5c9hZUK9ZQ1RQNBo6ipwVJUsUJcjQokLVFjJId+8yyzH4PBaKtgOe9aICD12O4cWAExsxe5DUSxdlzb4JQ4x7NodEGPbxYc3naYElYAGRqeVk9WXpdz2FK4BzEMwH30AccpLDXJ06ctcfZ+hl4LhIVyCgrsncBjSQa1QAP95kzGal/njW/A/VQjdWtXBl6NvYgqF/6gYz4otwKiABybDEg3tOCABZR4HfUS9iVcKmjtpCA+hEODlQJ4HmGKqSAkTVUPxuqmO4dixPgc3gejBAQahxHTZLSFW2McSTtqbSp/+PsWQctoz5F0Yq7/0+jbsQi2G7K0pQAN/Z+5NXj4LjfzOsCkON9tWc6YFWw1vSXgBtBHrF/aUKnb1MVuk46PSPLLBH9flNdeW/2vfo/oBkxh3MEbInanWHMjZIqMEyPTld1JfhFVb17MbPPc75TxecZpArOz/i+ev46UOVasD+cidgUC270/50oJAmLSI/sJhL+LdSg/bnowDL7h/cIuJHrSCIuFkWPNZHTaXvE/iDoSh9x6Gaq1LRyZEQ9eP9UDMDcSALNFKE/74V69Fvfqt/8jf+rXr30bL3vPW+txTn743ko6wJT1urlV27Vtx97oX7hF/8rJWRve9d9Nbu01KJh2EdExUyF2ljfsBAFNq0vXr3lPUAZm031cfPOjXrmme/WN776xXrrPefqHW+5UJu3r9X21o3a2bmlWYJzC+frlSs7tbu/UG968331gQ99uH744z9W+7JZzOY8rr39HamBevzHkvz/6QkAML3Ry7U6N1O3rl6pSy88W9/+5tfr1u2rdXLKa61YyWBgEj0ELF966VJde+1WPfD9H6hHPvrx+qlPf7amZxfrjkR6AJYR6FjynFnaMQwXdWwyL7sREIY/WfvQyhR3NLCVwJhzGzqb2C+yw5PB6vFJ4+pJ9srAGOgWjQTrfB7UuYx1CcJvNXJXjBLrjMVtJvGHgdroKCTZcWI7o7OML4jyMjZL/W5UT1EQ77EJPO9oGBh076QPvQMA0u6RCiAStk4+b+jRpMq971lnAzsAUL1HeCQwV29URmqpnchz3LArZ86cdbyFSidKqIwCw+a0YJWA3aZeh00ULQJ+X0kmfhMqbzOCsIesQ+h+DvRnh2RoSGxaMRO7wc95ztgWEgieA/FSEljFEGpVacq/dC9Icub12ZxtKqGyczMzdfas2Qfxkbx3klz3s5pdM4DiqAEzxmplZbCnBoosTMN1DFXoBqsmvXLuCRVzosf+5HmwJqwhffqcQUah5X517eyNre0u8DgRSbIcgaTsv1Rec67ye7q2HnIftlsE3rCzKgp0a4IA/YHKPBGzioKtwGFRuC3ck1YmsYcoADHyqhM69n1i5+EaOznX2WqgliSauHyoOnZ8HCaREtimkIchxnVzvwFceP8UTvi7gabJGIqAGpnNSfyjglgLT2UPpsDSLkPxSgCiKJMfHaZH0ZRV1kG2qCvjqVDyb7FuVlYG1oU/z1MJ8IurKy1eBuPrb0oZPdjZogOwFtTv5lIu6d8Jhvl0qo5Op3vshKtV46HQ3LBmss3SeN7qSE0Py0xAUS87ccHACgFXxj9Td999dy2vrHqIdHNzXb6GIwzCeiBxlIi+ZA6HB1T2/JLuh9KsmObBE/RgEPUQG+UyT7olXNsAJsjDOPF/KjoxZkGrUzVU8tSiIAoGpeTJ3LmFoYePRIHrpiytgES0N4upRLGS9w86ouSnEZk4aV6jXpOmqRg5iKhLJq35EOdQYLDTVJoAkQ3syoUdpd73yMGVe9tstM0sjYKZVTx5D36u/zX2waCAK3CuiiUYS9XSxtqoRihUg7WxyRlanryWprzw5Sqf1UKDzidBlVHq0+Rqm41CGs55rQfO+7UxyOPqkKvBTrglSNNCEwr8W0CFn0GzYI9iVF3e92B1/k2yyJeqvk29DPoz9POhINiJnp5xAxusOb8bWg1rhQFhfSOsIQPUFFP2Dq+5+urVoTLELC71Frb4hc4YqmsoebaAxgCkdDUjewdEVXOX7jDo2AqroUyPFdBMsXYFOc/cYkNuws9zCAWPvc35hYpCciJwQcDNgYxTgv30jKaaRhWBij+fRaK6sbGh4FjiJxrbcKDKA6/nOShR7WQt5zZKoTm3PJcgiRGcEgLXgXzQdlF6ez+d29iQTXvt2jVXnlthjb0kEKgrw6lQirM/MyvqYXoVRWMGocWAjxgOCUY9jNa0Dz436qUKSJtinAqwHZ4b1uNE4yylPhj11u4zCnNBAcRohEbQ3diA9CGwvqnOam5W2wD24/9XQhjRF9OY7KSEzjeVfEhIe38MVevuoXNgZWWwjB2BdcF18D/fB8yI8+ZZp9rfHHKdI4IjPlvV3A4SEgQFVR2j28M+aWGkJH38yc8I7tY31gdJec1xQhZcLQfQDyfiEa4IG4DK9WpwN2g8QV6PdVGlvwE8VfjFaHC1U5TB7g8ViDg1VTvbW0rAV5aX6qtf/Up98QtfqCce/3adHN6u99z/5pqd2lV1dA5mg2h/+3X12m5dvrJdf/8f/Hf1tz732VrZOFun6rciuIaJ44RwbsaALSA/50mBGf0qEnPyPKv9/d26fftqPfPM47V/uFXnzqzU0tx0nR7u13cff7SuXb3IUJdamJ+qmfmNunrjoE6n1+qd97+/Hnj/B+uhDz6slpKTU/r/qo5PEX4gGAOsma0tKJN7gLBTtTi/XKsLc7W/fbsuv/hc/eUX/qRu3LhSU1OAn5t1ILVrxokwt/JM7exCKUP8Zqruf+/76+d+8e/W4tKZ2trZqb0D7MSUWAjciwLHTkBEd55mTa0CHnXlUBhFl1yCImamw1+bEGZk0Kl7iVPVSiDHXuB1sHPwj+yD7C8zWtwfys+wjQEqQ4Xm+YtNscdAanys++/Ut9Ujs8JyiuaBB8O7x5BzoIRXewzf4n5Rx072j+yBsb9WpQpxNYCugY2RAN1VBiVAXZ0c4qcR6M25EYWxZ+EFBPP4l73JnLkWreMz1Qb0PQkha2OdBej9GWnmaAHQiHMc+i97VqMaVNUleexRDbBpumVEACoDx5txQOykZKlZSVy3AK3uGXZ1xdXVjAjitRaR8mD0ITGlLar1FfBx6gHr0QNhjPD+APpco2KCjnYm62wbaFqrK7liE0i4xkBTgHSpue47bnaVNz2ikRsxa5HDnGQm46YC8MfX8bwFqA7j1nx9UQeNbZY9p9DSve1KRFQ5HrUX+aYcxzYo7jPkqpqSztaK4KylYmb2jW28/P8w7s3Av+aDd4XQLDDTZjMiJjFARj2kIEWiLhvfPZ3smbA8UigR66rfP3HwpBJs++6zrBKYwXcVhFxlVe9hiz0Oz3RgxnXw3OAD/snPrMdmjXRJuC8LKpndkh7CcULowoyVXrW+LdZGlTSBeqqRGuVFXD4z1VTsnIUGsrs//w0mhHt1sHNbjep72+5NmKkTOSga0kkMmUO4f3Ra+1j7affxKfERZXBKBiHoviijah2cKh0FNlIHP6BUUqSUtK4Re6PZp/WmN90tqVmy+TRMRwrdSMaRVJ883yzJgnsWNYC8aZ0cJBJClXa7CjZ50DZySWySVIZe6R6LiVy1Eic1frdgROZa0a8yNDBPmq8X5hlk7GDPVUdTyUIV8r8p506MlwLCTqo8ssL0gzR128E4MJfyUPf7pQneKmJOcJWoaOYLiq9LLhXjDJomOihN9Qbj/aLO5OTeYjvjSiCGWskUIIESTc9qk7GWA309fWRYP92DZ/wluU1SiRHksBhxmnw5Vm8qW4xKU/Bi3AZOO5LePUMqiXbGgCQIszNu0ZH02jWtV4dsbl4VafUDdNKrYbOSYHalKMgxRkVVNs24cXUnimtCi3vv8AwJuBMkB0nK6BLeJ6MANGOtKy861PNzupY0LIuKEbn4wyOpi8qxaezK8jB0W06f/sAdhu0is+4ZlkmIFYD0KIvw6/mT5E0GuhuYWRNXXkwDkoGmktc9lRmToERtNEhd1CUlsyhBbqlfUBXwodfT12yH7xmFTubp0ZxS5RPqF/fGfZGYhYrKc2AfSTCoFXGl9htn1UkXojJJcLAXgEmpeJJc8tz4vu6RJnTunf2beYszMxp4zTWREKqC2QNruVZV5env7aG+omyPgrGsl5yQknnT3UPXmNCq3Bc3Tv54f/ZPUHKr4Jr+m0Tcvc8eaC01teVlPfNU5JQUjZwL1+s+gsn8v1T7cy7c52obbJTUCWjmSSZAiJiMe3otXiDZ+kYshxELTQVVgNVAnM5T92byOTm/XG9moqX6FjSZn1ke3wCUAroR+BR6PfvA85wcFCshhFUwAggThHFeQ60N8CbBmO77ijBMktyIFvDeXF+Q7fw9s9lU4ZydU1WPdRGgOQiSeJ1YA76G+++xHUlalPzqWe2pVWNxYb5++7d/u37vd36ndnc3a2XxuN7+1vWand6t48Ojmp+dr4P9w7p08Xpde22/btw6qn/83/yP9ZnP/2wd0U9WJ3V4TLUAD0xbAdS62VpdXlVCyHVIUKdclcRTz85O1ysvv1jPv/BEPf7kN2t9Y7E+/rGP1ObNW3X5pVfqmSe/W7duXq3FBXpVp2tqdq2u3dyrmjtT737fB+rBhz5cH/rwR+rgiMCOxIZ4B0aQ53ZyrgB093fxYTzf5VqZn63tOzfqhWe/W3/wu/+p7ty5Vqsrc3V8RO/lSU1LvGuxlpdXa3FxRWMsnnvu5brnrffV3/sH/6hWz94lP7wJk6OVDCXA0dQvNivCRpy9qCvzfC1oQtJoYIE4wzO/rPqc/qawSVJR5H3jbxX+dQtFWkxSQVC17mBfQLBaBgqF6C2dL+jAYqB0i0OYK5nlmUHoAm8V2yBi5baa+OjspTCE+F3YK+mTc+8jIklWFLd/fL0SN348SZGEXb5HZXTklZ3wkKw00JHED9+W9p/MjRPI0fMZB7E+aUmYOicwuwhcTZEkTlGVcc/MFWlEhFXRDC5V2Zvmr9m5o/5hPjcCTRJAmbIgDnEka0lMacDRvddJtqj+aaZg04WxI1Z2tEig/u8EQOtHYtp2ht9RZb8VURW1ZLxR96UEJOAZZlQYwTxgjMDvjilT7RyzS/SzHmth5pHBJ6lItvBaQOj4OPYtP0v8xu/6Pe1vtHe7d5V14DMSI2g/ZTRBa2DkGnhW+Sx+L32s3h+O1ZwQTuisqr63SnRonMSkxMLEPnpP9Szij61CLNvYIAJLaC2EQ9mMiPCwXyN+w/0B2rmA0VfTYmVj0FcxvNqeJr2KrIlaLZr5F6A6djsVQIMCq/p8xck9biPtAk46DcxkjIuS146VpezbFGdrW5gaHBbKVBm0sWqtW9S4dlUAFTuzF31+1dpA32n/Hv+G4cXvEe+xjh53owg13BWL+4gRcfJGK4R7dbS3WZu3rtf+zlYdMbT2YE9OAuoWzmlqZlZN3jv7RzXVQ5lFy2veKhfFwUJtlGTwYM9KkBInbSEYNuP1G9elJKReAjb2oNZ5IJRdYxpCxemH5Vk1NGyyUBZfYeHU0JnN2qgJnHI2nfr4wv3talqQaxZU/Qsd5PkheZ6LVYa6n6PVCoMM83o2jmhoi4sKYJGuJwDgGs+eXR9GHZg3bbqlEyRz4lOJC+1JwhKNSuKYKOfb2FNxdDMv1ydUZH5hSBQybyfcbfG+kVDe36trV695tEJL+iph73ENfBZOAkOZpMXS8ObGxwDauDsxkHxxzwhKUsQ1cc+Z7ZOKpRE4HwiMhEUTtoVqCzBYhna5qoSBdcNoO6By4qOKDlUYHSSjf6r4tUS6KIlBy5oqGiqI++Nw9O4rDFc8zL6kWQAAIABJREFUiE4ql6luue9oeVD1VEI4nxmF7nNxdcbVyygdZg1I/BW0zs0p6IgSI5UW6JyuGpt+omqThtxatpjfFxrcyS73nSG3rpRAZ2Nt3KwOxZA1F5WxwYMkcQr8WzBJVTXQ/zi0BjNSzYihHldSMiMwVZmhqtZS5FYZcxJn52T6agLjVF7YZwmSY7hT4YqEMvcTyrecV88NxC5Am+UM8tr1jQ0jpifMJ13TORKnX8nLsQSqUgWXPZixMi2ocAxwxhLktayBKkErlteG3qOKVHpJ9DNmm1rx7IgEpPcba5RK8JheO7x2qNjbMTnhMNVD+6Upu7JbjJzZ2R32DM+C5PXCXReUYIbK5WdKz6Ep4nE+Sm4zz4hgT+wJJ6GpXIWGyPc4v/qMtdWh10e2qRkDPss+5wENVEHvKliSGInWpLc3M7tGMytFI9WMSSpfpSSOe6Eyk2oie1MKwi2Kw57iPoe9pEqhKw4C0SSKstyobUZ1GGxkTbh2AB3Z9L5/gTajaryCGNaBpKFHrChA07ibBlJaJdmJNtRRjwvC1njGqXtn2VM5b6yVgkhQ+wYT2N8I1OQr1WoAJsmcI57QfTDYHwWWmk/J9cyqTWOOlo35+fr1X/u1+s3f+Hd1ZhUK9VStrVQtL3qG4/LiSh0dHNcrF6/X5StbdfnVnfon//R/qc/+3Ofr9s5W7RwfaC7V0tJ8LSwignMkv3x6Oo1WnP6Hyj7H3hFNj2T5sH7vd3+7/vyLf1gvX3qu3nHfPfW5z3ymnnr8iXrsm4/W9OlJzc9WrS7P1cLcVJ3MLNWlq3eoF9Y77vu++ugPf6I++VM/U1vbVJ1JfhgTAeJuoS+etUYdHSkcrPm55VqYrbr40rP1rW98pf7jf/i3dXSwVfe+4+5aWzWlfYp+f1GED+rC+btqdXmtvv3YE3Xh7nvrH/7X/32du+ttYgdhP7ZQSM85m5stxpzgN7G1BOWhrLFnNEAbVeJOIBxweR+GcWLhCre4BPyK/Usw7QC8hfSGsVjugU/SxvPifAF68XmyW92nlYRSfwppsQhNqIb5fuip2Yec51QP2T+OkRCJ81lOz2B6DLmexBqhuCYoD5ga5k1YKYrDmoCU3suwh5wKuIc3axdAXjS7niWXNZAPbOn7nKEhYRq4c048ANHECulq3VBFUpI9SQJSmee5ZkwRr4m4DLadJJmYCt9Ccp5eZFffPHrKyruOK4hF8En4AcA2RJakWt1JTxI7+XaKILb2A5Mg42Ww21FR1d5DFZs5z21jsQVi0+zsdFJkEItkmASZflPsZKpvabXgs9R60vs58/BC802SybPJaAdV5rooEEBQtNye5e14d9qMnAPHJHwefhfWjgo4GavSLTz5HIMnHo7O5xDPhXFiMZW1QSQwInnEmwFBFId0wpPxZQFc+JProTUnCrl8L0UAgaM9VzO2OmJOKVzAFGMbA5xkliH7NSA792axnckQelfjPPie88feEmgAENd9mWEQ6n57hAa9uVEnTaIsmvbRkfahmICt+5Fed/IU3l89hGpNss9nL/o66YH01AH1y7Z+iYSI5uaUXKf1piMPFWwCjLI+JI3y62+8h9AVwhvXLtcxG2LqtI4P2HQ4n3n1KkxT0TmuOlSB0CVuHfbmyKoa1okLjofFYxah8gMp3tDbNKdkkOZWi0N4LIJQas3dcxMxD9Gb1InMWN0tSBmJCs7FzdUEqk3/6yGdNmamVQYhS+bNJk8Fzw2priJ5jp1nrnF/BC1BnWOQc6BiRAlGQP6waSAJDDwn4AzHd1Jt7Hk6QrHdF6jAsFWhOPgEP5q90teTag/3yiFNg7VoYoeuqvpn3gCZm3jr5i0d9gygVSLdZXI2mxCkDmC5BgxTyvDtk/zcQq/oEnwQLFdYJz1poREEnQpSxu84IWTOlTek6TkOuDwzj0MwOYyZD5UxEdnsmTfI7+ZZeF5OB/mM/BCyYhSN6oTozu3kCVJZn1AheG6uIq0N1eVUAoL0pK9CSK7QKydpfMlo0j/QioEkFyQRusflJVEeB2eII1KzOcj/gpLxBJJy7I0WB3UdjG2rTEaUh+sJ8GLxo0lldkylk9NuMCX3lL69qOcmcNKza8GQ0IQ1v66FX1L5DL13SPwz1qVFKUJ1EfUB6lSrLOYaE1xMkDxTO4w8zqjyj0MKaqxerr4//i76d4s6BclML6WrVATvEzAIm8HewaDy3JUUdNUoaJoqVS2Fnp+lD009a1L3dAAvRLXFiUR/btSds5DxIdrHXfFk/Qc0uoO0yGazJuw/lBgJUsKsICGMQFUqhlFAE52474OxI6xFqqRBeWUjoJ4dHFqhs2efck4ImrAtsh3dIxcVWQV0jcjzvajmJZlNlSIzXHkv9qrOGGcBGfMe26PzNhoLFCAkyOd4X47ZA+m95n1FBcKRwXSYJ0CyeluAQvdloAI7mX8VuzzuF3egbqotXxoe3TNMM/uRag12VYO8W8lUjrMpZVwvwF/GWogu2JVb7THRzfFDpn/zxWdIIIqKOdTwVh5m7+t6GsmXPZcsOHLiFn+BkTOvWbcz9av//J/X//nrv17vftc76sI5mAQ7tbpyWqsra7W0sFzHR6f16tU7dfHyZr1y8U79k3/6P9fP/NzP1s3tO7V1sFeHx/u1vLxYS8vzLf0OHj1bx4endUIv2fJKLZIUn57U5p1bdf3alfqd3/6t+srXv1xzSzP1wEPvq0//1E/VE489Vn/11a/V7RsMpt+t9bXFmp8h1Zuvi1dv19HUQr3rvQ/Wxz7+E/W3fvrztb3DgPPtmppGlAgl5Al4ND/PvMX5Yvr81CklxIN65YWn6xtf+8v6jX/za3Wwd7vuffub6sL51TpzlsH0i6KO3rm9KQXu5YWleuK7T9f5N72j/u7f/8d1z9vur/nFRcUVjLQKsMDaSpV7wdVAvjJiRHT+psSFjpa+MJ478QcPKb8j+loDUO45N7snlSTA6viIcXuBzhVzVVWFmpHKqNlPfj/8ds5Y0P+AzolV+B31XjYzwFWKmQEki50RIyGsi9DMsXecE1UrTHHm/eNvYpvjp+zXXJ2TDP+obSTnywmsWQnsY+IMt4NAxfNAc/xVbBGHz+C3VeWzHrxmmFvY4k72b2ZA8dnRU8jZV89xz5slPlTy273aHtIO84qYwAwsrsUAPjoOr6eMcq/DenU/WUab8TNf35ESyQDAWuPMuWtxsc4HvRdmnWhkfdV3OhqHI3XijlfwS9EOECjWTAt8E4kY9kgq6Q16OxHpdSbp7dFpqkQBgnR7DPtrqGZ3DBdfQsyh3snO8kVfPnNmmGUoxdme/QxQjm0EYN+GNcgzavq7BUus4ppqup73/MLALAF05xlxNhJHEoOxH0l2k2AHTODffLbnVbu6pT1I7NXqtEnKHMPatvM/MTefb/VfElL36Wc+pfIITR4w5XaI36hM71HFx1Y11RQAtin+ZrK4KKZRVM2IytlUNRHqZ+sPuM3JVUDejfVJVTrMJMUqHZ/5vmasuNvxpXUfXBDyaDTU5N1yE72CtBYlB+G6iHEEQnevqcd2OadhXfhSgeyN9RDu1e7mjbr0MmMnjuvsynKdgjAKVbSa2ez8Ip5fwjLM/uGhsfhOrGwUMJbsnCkSQUqDvShSKGwqoOaItfqfgirRJY2w4FgxGFRDJNLRw1mdFBgZEKrbAbSpTqZyOuA3D18UsOZh6+F37xubhoU14tDU0aaypPpIAz7Ghc0cUZn05fAavhckLGgcKA8HlwfIta+vrw/BGA82SUqDKUOvFr8fNFwJ2aKHf7ORWRuod+nDCxqXCpqptuY7ZyagOcb0hOwNymi5xswy4n3NTXbzNOuuyu7aqoRf3D/Z849aLAiBENZdCGMb/CCcUTziYKW3MwEVB5qDyIYc5IC754gDGPlg3gNDaW55c9J1L0bZHEA1Hazlt7nP0DbT5xPH4TW3WMYYlcT4+ZBYBps9o8obewCDFDpuCySZPumKZaokWjPmTk3PCPUTpRCa2A5V0H0lLhxiDKEOfycUEf5hjYz+mn6DEWFfcU0SCen+CIIXEmf6FEkccs6C+Fq2elK9lJKsklGa3Jk7ZmpeqkMGPmxgWRv+zrkg0OVCMDJ8n89L1cZh9CS5jAF2o7JpTzhfri9UliSaTtIsXCAHS49UC4xYWMp9oKxF+mdU8R81mxugdq/ggFY3nYXgj80O2uyAZtJLgoElwaTfUrRaUYCN0ufeY7T5npxRi6KELogN4Xc0WqKrw+Hrh7LC/kjfZoRmMgRYimJN7cXxpkIq9FtOzv2eEs5pYRqxMTILqgfyXr9+XfsNm0DvEdd388ZN2UoHnBZ8GoCW5SXtQ5IpENEEZ6wBZ5x/c10GY9wrnV4JU5cm1FWBJumPbWEXqcUur2jfpi+UvWBqvhUzBVoMvdrec0lEpYjWAXRYEkMwNe9kizPCNXJGubcI12T/Sslz3/L+vHcoqWIkNFqb0R+yj62KGuGlcS/yXXfd1Ui4wQj2nCvNe7INXG9sCTaXM0vgp+qkgmYAA9vF9Hny/VRBuE4J86j/cNI6oEBVa7hf2z2sfUoCNvOqEpKk/a//7J/Vr/3r/70e+cEfqLe8+UwdHt6s5aWTWltF+GixTo+n6tbtvbp4ZateevlG/bf/w/9Un/n85+rO3nZt7m/Xzv5OLS7N1+Iy8y33a+p0thbnlutw76j2d3aVEK4sLNX87HRdeuXFevyxR+uLX/izev6lF+r7P/hgffiRh+tHPvaxeuqJJ+rrX/lKPfpXX687N67UhfXlmp85rv2T6bp07XadzC7X+97/A/XxH/1kferTn6vdPWjm9G+xJ7BBUL68buc2ztfSwmqRTxwenNbh/lZdufhC/dXXv1T/x6/9y9rZfK3ees9G3X3hTK2fv1BLq2t1cHRUgJxL+MXpmXr+uZfq3N331ud/4b+st7/7/bVx7pwqOUqsO/kJXc1MoiM9K/fKWTCFfaX91/M4+TdAMRcKeyVUyKhUq5oq3+W+NekCdHKGv49tYe/wmvGoBM4L10GAj5/gOuPPxfLo/TRmcaQ/in10XnP0mK+3Wzdv3dR7McuPz0wSJNp4i7GMeweVgLZfGaiGqvJYaCbjicLS4dxEXCOtKWIptGhIAJ2sC3FTgl334I1sSitBpirCGgdg5++htU6UUmHAIHJmpUTOmNgBLXCjBL3tdBgHfC/Aoq4t4GYnEgFXk4xqdMhIHCtJscTYwoho2iifRVzDOSWp1ziBo2NXjCR21KMFWowkcU8SoLHvTMwYfQMUN8U+gM7c1VbWCT9MRVPCNjCown4QI8IaBnzFdiZJ0R6b8x4Ls0ZD1DtRVmWVMW1Dew82bMGx6onjrLTv8P30ybJXMwrCifFEOT5Fg+ydVCKjSC5GyfzCoImRvkbeL4wwrZUn+Q5q72rR6TYHsaokXub4hfuL/oIKD9NmT/FcOR/4fZJ40YjxNaur8kWqfKYSCSOv5/+6F9RjXRQbipLrteE6+Bnvz7+TkGa0CWdXLI8eQaS9CJDY7BJsjVhN0HahfsZvjNh1zp1cjaTg4KTfvd2KTWDM7MKWAeyGPooeR8ZOuOBBvBcGUYpY7Av7nkmcpeLDG0oITxhMf7Muv/yC+geXF+c1j5CAmzx3doYq22KdUrmanhNlFIMiqkIfcgVY6juaqhkkZXCWKHmCJnGgW8KcTb5DBh8FzcwG7AHovC5NvHoA4rWb0x1VNyParnIBuIqy05S2oCPq+2tEVmhTq1bx0BNIOKlwa6l75zyHaHAWLbYxiBs0FQNDkUycRdZ79oBhegipECqJ0egAAgofxiDVoYEkiA8/PkiPExtmrpizHprGGKEYjJoqhW5aDgqv3oumcvCafHlezYKcIMFRDhbGDSNHYKWAsQV1FLSfnIo+gQACX6l4vq562A3WUaQKEmMU3xQcBfQtTZ3nMU5keV8Zv74fUD0539xf93Wk3J/kIglqkrRxWV5BY1PpeD+cup7V0dFQzUMAKU3NUWZVgjnqW4z0ftZRSCu0zabcKTHo/lU5nqbL5hoTLOPoUkVP9chJPP1krkjxlWSNxFKJu+7DP1eArCqj10cHv5USxw3qCT4JVl09tqHhunFyMixz/uxU2gh46bUYKsit8mW5ZPeYCNljRhpDrTtZxlFicHV+euArf+d6JNhRE8AoCZH6ZLvZOpRmBR7MKZOkv8+scaRJJSi7OY5N6GdXvXKPfDZO4erVq6oAC+yggtx0mwQm+XO+ZyMJAOrqKPcqZ9SJssEnKrJGLvNZocfkbMpmNbDApbu3wsipznI34cfGTKp19HM4KJGzXOzh7puWqmctQI753AxmZq3G4x5C9cnsQAFyPUcvAXICJNnGXrcInUCxi0Q+ySQ0r6hhch/sAaq4eh6OYuTwsR2q6FN5lCqsgzRe49d5kHeqhamsc0/YIZ3xkQJpgh6ANp6HAo0OGgYRj65kpmqpQLP7b3mOQsxhYYBUQ2eC4dI0VfaXAqSdHVXyRdlpoSqeC0EF9jo9vUJ7O9iUTxzRx3R/BKkHVoGOgnJm6apHVVRWgwf8nvZQtyscyzcw/PpIPftraytKBne3t+tf/eq/qP/73//7+vEf/Vi9691318w0ao7Xa3uLQAVbTEIwX9eu79fLF2/VP/xH/6Q+/bM/U9OLs7V7fFC3t2/XyemR+vhYh4XZpdo4c672dg5r585mnV1eLbDs29ev1ze+9qX6w9//narTo1o7d04zBb//Ax+s9773PfXd7zxWX/7iF+v3f/c/12uXX6x733qhNlbna3phpZ6/eLWOpufrwQ89Uh/7+I/Xj//Ep2t7l8R3p2ZmAYwsaPP/kPYmzr7dV3XnvvPw7pufngZb8oglDwKB4wFP8oSFY4OBQGjSIUmHQCWVdNLVlb+mqzudTtIJhKkAM9hgPMgGY2xjy7Zs2ZqepDfPd55v12etvc49EqkuVXGrnp7evff3+53zPd9h77XWXlvMqPa26ZqZmq/ZaepmJqv2cPJbrx888e36z//x/6it9Rv12vvurBPH5mpmfqFWsYUHId/aqnmAu4ODevqpc3X8jnvr4z/7j+q+1z1Yp8+cGVooAJpEHpeAXKwHgMqxo1pLPAM5CKrMxUAjapaYhhyyFoclEeNG9wY4LPU1U9N1hdPToz6XLT/t+cu8GmpnPZkH9iMy5bCMeX/mKIoFEoQwBC5Pcf14lDmqme2+jmGz0s9TNYbtPJq2VS6/OUxsU5vLfbPfsa4DmI9VAkMy0b2dx+dlWBud810rOzgNt0QviUz265iWyBite9pSXsK4cn18H/ZnAKJxTO9afQEuyOl6Hwjry/MYzFzaa4F7iZHh0HuXfnFrBn74koRw6YgSAkvQbXDHGca+S6+7q9eual9Q3X/X2JMojkFd2hioVktM82F7A95XbLRYVQfxGb/ERepJ2yYmSX71HF4So2aME59J5trJd8xhBrC1+x0KBNwwcxbJu5MyJIko1ahdtqIvBjVDwNo0INeSEiHGTIy7DA/tDzBI9RVYOx6VVJke1eoBeggusx+r5hBHUcVoNhVmTDSvO6blXmUs1aocYijOPM4vkxe77vuL0rBjRbPYNkXiS3F4n0Wstcg4XVfouJ/r4fqYD4lxEqNxLgpYQk3XdZkiWKYO28+lvl9mZw2+pz+38hPFwZzvTjyHFhRtoigDp/0DgZ/EZq7p7d6xPZ5KgNs/Jec4+ylziXjBSSXPMaAz8ZqVmyGGXl5CeLBdO2s36+ILz0kqOjc9KaZQySAPGgnBzFztYxYzOQ2kpZtSoNIGEUHadQEkZ5OW/ugQBNlRbz+cMumhQkNdF5kLnW8EyH3Y6IPjQlV+lnyGQSLjDsLPBm59sGWlkS+YErZNOg+b12wJvbVsysyF2Uu+VL/Xzk4uLrdUQM2YQfJSMNsNdYPYEHRRCJtgm41IxbITPbnETE5LOyy0mzo9sZbuwaYxaUmDe7O4Cftwz10DI46kF9LfZgPt8pkEJaxHNmf+nY1dTlzds4iEgANWJgtC1LreUD1bjMKJsYpzmmR3Lvx10u9nHxOVJJ2RPDJGNmugHxLmNj6ACIwk62vUwgmwzYlYDEL3t+hB4/o/IRojx6gE3QrGu0Y0CGnkXi7g94E7tDjRs3JSpHkrNrLvby+9XRwYOJGxPCJmSXGoFJvVUhLNka4H4VrD1gWQ4H3yJ3VKjGnqMzTvqMlhIwpwkTqSDrazOTp5ci+jBB9BZflGalC56dTkKSlvpFO6+/QVok8O7Us6EErNBO8nDT9NWlVH066iCn56cwKYaXONMeMXtjryET8APwMFgmGLekwOf2xlgGqECKZbdpdkPAHd+G+hj23ikYQ0fUPT7JzPZC3euHFDkhgOdD0j9Qq1o6pQuHY6E2MrSZYDEQVkkmyY7WVzZs3GrITxzngSoAkc6h6ITm5tV230zv0e1fy6TZSypzAuciZV3yUAOKe7QhkXaW7vmiu5oLZzrKSaMFXNRDsJM8vIeKtJdQdlme9co2o3BZI50U6dH9ce1BW0WHWXs6Ct60qMdHD3vI9CQtfbzrNC8WEIu11NwCCxfjIislRNe0mbSBjQQIUxPRgoKZBpiTAJPD9zGYHXpep3JdEZGVg1Mu/93/WTaTKeNZVayjz/BMyMF/fN3IjkTwDBtOtHYYvsMNu1ZV3vmmDF9VdxfjPKrD21E//MYQE9AkRodeRWNJHPwxJQloGkkiQQyejS4oLaRCzfulm//l/+3/rUH/1Rve89P16vf93dNTe7W+trV+rmzeXa3mafJnCarRu3d+vi5dX65X/2r+ojH/9ozR6Zr52JvVrdWK3N7fXa2qF9yF4tzh6pM6fO1tb6Tq3dXq4TnE3rm0r4PvuZT9cf/N7v1I88+OZ66O1vr3c9/HC99v431JFTp+uJr3+tvvC5z9Ynf+936tql5+pNr7+v7j5zrOaPnqzvnztfWwcz9cM/+vZ657sfrvc9/BN1e2W91jdWa3qas8vBXVz0eFaY2ywuHK0p1EZFC439eu7ZJ+u//7f/WDsbt+q1991R8zMHtXNQdeXGzVrjNQSg7M/7+3Xu2Rdq8fhd9Z4Pfqxe+8CP1r333qfgnr1BLqqtLAkIwZyAKTl16tSg9EhbmbAP4xq7zO3s9ey7rnu2BDRBc5pjs6fweuaRFUp2ioyxUdxCI/eXhL0bsHPeab3D/HQilj1IDDylCfMLQ8P1nLVchySJuzv6OdcWzwIBiuqF3KDcJn1uLZtlTyHJyu9H9aGasgb7cqamR6fLc1wvyzVyTXqP7seX2sSYYBGkKgnF8ENlAZYO8hXAOSAKazu1zTG4cyLpGj/2owC7w7XuIRM8Mpj3JWnK70np0GZyPoYMTDJ2iSu4f6ko2hE4Uk0SI/Y+m3AA/k0qIWdvxJuB13Df7qNZAhl4dmHsXCvpPcqGPY5VBESIkSVec225WEnV0DlJiBos6hq+J3JATrOWaTJGNhkxyB7GNolgTJCiKMrvmHHeFigOA+4QgxIHt0Rin1JSiVv7qEc4z46xHIx6RiUz6jku1Z1BXzGs7ZA/9oUg3kQJl/iAa5Iibm5uqLMc/8x7bhInxwcGSq02SWLkOeYkN/JSQEF5Y6DGUOsFA9WuufOaiKw2yaCUQPSMxAm4nfzDFnPfzE/lGTL7MwP+txJCzrg2mwvZxfvmPEjyqXOpSzkc0x060BIPxHkaQNZxB/FTWl+5jybXKp+gjgdz/WmVF/lr4uWsBZWIvCyG8GC79jZuqzHs9sZ6TR7sqYAcAoBCd1uDz6jlxB5bM0mh84IhgHEmT6PymZqmv9uk+7u9NCFU2wmkoaNFpWRRhZfHhjqMJEJKlAjgtKicUHryTalGYHLSm4+sjBsN5zUJbBgM5GXIKDWxhyajLGhvdEm0CP4IdJngYgS6vxk3mQw7gf+YNTKr4YQ118218HkgS2wCyFQPm5gSBG5pYkbqleLkF7GHjZhk4w0lHZaM64olszevdm5FgtZjdngYeYwHViZtIuJY1QdeDgNN1jTe7Y3DtYo287BExYlCkJiXmxAOgV2bz8gwpq3C9Z4t1wtj6k3P9ZJ8OXC0DTHPS+hNM3RCdZpuj64+gWaQNR0S1Lp1MqJNplmsMCJB3Ag0omuXdGRhYfgsJa5z8woqheCqJ2In2S9JCLkoOVs1WpOG3GGEJKdgo2gr++jSwygNyWr3LQu6Og5Y+f8EXhqHtuIfM+o5ICQfmpq2rLYPv8g2XB9HwuTEiGsJm5YxHDaylgyp/kNJsoGObI5KSkB/m+mXI62kFjbv4TPZ+DTOnQAQPDCmYaPt/mcAwvMDe/d5bZ5m6DkYLeeOYVAOC+QesqJvWSnrLsmcDuaWGCXYGCSj7CVydYvcY7pOnzql53Pt2rUhSVIgurevBCd1Y0I9uyBd0kBcxLo3IOikncMMhgkZbwYwKCTjoZ6D3ZYg45BnPa5lVBC5R79My5nSaoK1AsDFl4LfZq6TdHJdCRjjpAsSalZsVvslDFqYUAeHrg9M4KWDXYEwvd8O+5eGzQgoofHuPk+aR2FYZw4dl3mubruxLRBNphw9f8OKJqhjnPhcB04HQ11WAqiAOqoj6qA6tT1StET+urExGAzFuVBJQMtqh/nXvVYDsHGtAXTEhHZ7nARU2g+bATIzgex1wbLaHdQJPI8D9SlT30yYce3DEwVjuLmxVmvLy/Wbv/7r9ak/+uN64/2vr7vvPFazMzu1MLdX1OHt7GGgtVmXrtyuG7d26vbqfv3Kr/07MYSbu1u1O3VQUzOTSgZpDs/ZOTezUCeOnqy97f3a2dhSQnj72o3600/9SX3uM39aX/jcZ+onH/mJ+uAjH6m3vetdded997FQ6y///E/rjz75yfrS5z9b26s368cevL/uvfNkzR87VU8880Kt703WG9/yo/Xj73643vPBR+rq5Wt14+b1mpnhvl0Dl33b9fuTtbhAGcJ8zUyCzX5aAAAgAElEQVQd1PrKzXru2R/Uo5/7dO1u3KyzpxZrb3tFieBtHK6VDM7WIuM8OaH33506Wnfde389+Nb31Fv/3t9TGYqMGNp7gPEfzoSXmRDqnFFLHbtHy7myzyMnAG5tlS+etxKBjU0lJ8QcYW3YX1nHKd/QvksriFGdmQAq9frkmVrKmESCuTYoP1r+xfXBgPIz5h9sGkkXZ5AMzjCvacBT53fXmbHHuvek97LIJrlWgnr20hjY8fmqi4WdXHRbGb5Ye6qRb+aH62Bdj0GiyAwF9NAHtk1c4ujo2Au2xglGjC44a9LDOCU52SMD8Ca+jKsqSTD3EfUUf5P0pn4sLvTek83+JtEf9t32IMi+wR4VCX/q4/hbTOXSku4nLJ4Ce+rXlpY0/kmi4n0QdicJDElKeg+KrVvfGPr+AVqqjiwxleIfGxDyN9OCZ5Vr0ziLPGliRqVMrk2V/wXqvO65q2febqaOi5fUI1jARccjupdWeTk5tJma4qQGqQXod2uOeFokJnG8BhtoRVNAzDChlvm6dZViCgzaAEp7TzQ9WENiOsgmmcsdfwTITPLDeMZlNCCNYrg5A7BJwAOWJ1EOIHiYTNvMibFWPtAtiJgzimEweVo8ojiFda45LLlzy06R0Ha9amIknk3Oy5QnBAByjSu1vK6TZAwNSHKvdhNmvPAJ4HuMheNl91QU8NQECz+3rNUqmJBoicPH0m+rY15uQlg7dbCxXFdoO7G6UvtQ1xMEr/TLmlVSODlFQjghU5mDLvZUUtRcm+lQmuV2rRD9CttgYpCMdtBmNCJ9TQ5quyVFyLvUN6eRuCQAmlhQ3/s48DUlD4IEQtG1GbJ+bZSfh+2CctejxL4eNMboeeuWI2EUDWk61jJFBg8ZKps6OvLDWskgv3xGDhwhcmTuqm887M+XycT9Ug+ooLEdn+KoxAOOI9lw0mglepFmAltGcijBzKIPy8f1p30F1ysGqC3beQ81oCYJ3SQgNrOZfoL+uHY5y0UMvQgdsBNwc592gPJBwKajBLktpl0o7xrFTPxs5MPbshAEHtgUCMQ/jT8jp5CRhwJqFoRNV7JpWxpD0uWD2bbPMHuuSZQ8qaUeXGvQvDTa5TUaUwEMrlvVId8HnWyZuzUBv5e2DGKBmhHQ9TRryzNnzhI8A1b4GRkB8+Zhllq1R6Oi//EBld/T+zaz6aDaIAafIba0ax9yMHjeeczF3DZAkE2Q16jGbtSqMgFxkkTr9X1oDPU37TDL97SmkFL2Z7E202+Py01wz88lBepDTchWF+dHzhQTEa6VZzP0yKoDHeYk1HzJNY7rHsn0xAyK3XSbADHxGI60/Im5YvmJ38OJNS0sbFPtQ881l0kIXUPrOhA+S6Y/rSLQgcIzaDkuz5Tkku/jFhgXVdUMSTIDCumaF8ZAEkI1T7fEV58B6NHuw0lGtT667kktULp5eYKrPPesf627RpdTwM4bY2zF57IP+XEbDWefiBESB0qS9cGca9TjSrXL3f8sCV7msepluqZyzIbzPdtmO1hmz4pMTUqBrouwGYsDOAE0rQIJYMXY44ZGwqwgtXt3xg15ZWW1g2vL+uOCrIQ6YJBkvl4vCta7jUcQZR+QLnVIYqwEeIa2Fsi5fEDnmjSHhDIbhFQSLxTdzeTjOsw5IzAxSXZqJptZn5zCgGpBTCHXqlqkfZsVoMCBJSRJ5cylbyCtn1aXl+t3f/u3688+9am69xV31ZlTC7Uwu1+nTs7ViZOnVTt/a3mlnnz6fN1a3q3Nndn6F//yf6uf+Ps/WTdWbtbu5EEtLM0TftXuvpmJib0JKXemJ/gzWRO7+/Xsk0/Xb/3Gr9d3v/1YXbtyqX7uZz9RH3zkkbrvda+to6dPs8HWFz79qfrDT/5+fe3Lf1n7m8v1Y2+5v+4+fbRmFk/UD85dqJXtg3r16x+oH3/P++uRn/x4Xbl2q5aXb9b0DMj7ofw55kQH9N6aZrzma2ay6sknvlOPf/tv6m/++ks1O7ldr3nlmdrZvFUr1MIiFwVAmpqqE0tLdWxhvpZvr9XWwXzNHLmj3vquD9fDH/iA3b4lN7R8zUBRyzLb9v3oUZsqqaa/gWCCSRnG4ADYDH3cteOizbzWz1uWqdo6mbikRYvl5Ukgte+NpHraa7sVQhizJJhpdSAwr9dQZI2KL5pZjysw7E7q9klQYJVYt1GMJLC32zp7nc8HJTvtvh11RMz63Ozc5n1cp0tGunVRM/xqidElLEosumYtcYrYipbf2Z3b/epSbxVQUaaBzdaEPUnSJDOqPsfG+90AmnZsERfmAMY6V1sKqF6GHbQTE7AH8ic1xwG5BwYtsWDin2Y5xJztOdGysorYzoxdzGG4pyQvzBExbl3mNDgQD8Yh7v+X+2JP4VqJL5aOEvdawRJ5KIwl152xlBJE9ebbivMSa2UeKUZrl/SAjYkTxjWNYeYUX+27hj/gd4xXQi4wp/MeGdOYEZrNTomLzzjmre5L5i42btQ67CQh7RVi4pKkMGwcn5/41MkjZ4Vlqjonm51XntGuuQBMJKKsicj5E08laY9ZUFRWjHWAX0uEMfWyMkzJVbcxicQ7xjgCF0cxrmJGgZoGQxPrevxhdg+VdHnuISzCtAMmkKtwbTa4MpDFfflsXWx1jIkOGW92xwHuWY7d6r1p+auvweV0g4JqJPV9eQxh7VZtrdTVS+drfeV27Wyua6Nm4i3Og0ZMq26QZBCn0f1qm16kmKJwHZhbWjSnlvTUD1JPiJmMcuF2erML0KakphkkbxqWCSIDBekSSwHj1TUbg4Ob2EC7ZSk568J+13AcukCyyGzwMOEMG+fDbmvA5wZBU5IoeroDmnbL43VMNCa37KKb+UEeZZfMeW2iBNN8gUgRxIpZOajB0IGEhEnHwmczx7gltXHQwofMCxJDbyhx6UvfrLFRRerxXpp0BTnhWhhfFqLkEQSI7QTJ4jaaaXaFiU/gGHrdKI7ldLxOSc/+ge6F8fWG76Q5KBvvYVvwjRe9LkyAGlxjKhNZbjeNJ1CXM6cK8/szu4CYQwMnWsaXoD+JVKQTPkjMCMu8YtpBKV9hL8KmsnmzAZAs5llF+723u29jJGn0zRIqAWuDH/U/o+luH6RxYFVBu4J8y0IZJxAdksLU8cVUhnGSnI9kA5lc9wYc20+rncA2PY2MZnIdDkaRA7lFyKEu3ImKTEVa+qgEvZlFZHDcEz/jGkhixJy3K14CoEhu7bx4KLk71L+361e7tiaBkNOlmhw7SUyglIQ/Cbf+3T0D2WTlFtxGMk5gHTQc1hK0MQfrXex21wm/pGch8yWGKSkot028gYsYRiiZVW2x65mNQJvlCrJJvSRzn2A+oAMscOoiBCxgAd0SSakAuh9opIYwc4wh84SNnZo0OxTvygAi9ajpp5q6v0hNGaYYJPDsqX3ENIaNPy1lIivSXBz1f8z4c09GCvcs0ewEaUD4B7BjRgcNrTkEysFc9Z6oxKqlnWEsuY9ImmU93pbXes3UpAJwJZ6ybu/+kqO+nwoMWtIDgwHzx3sLoOt93CCZm5azz2IBHuBFdT1HjujP8gotSXwgi/1p1i7Pk2cdC3eCqQBvqlHs2qMAfHwGewYAJLJN5iN7keYL7XrUrJsAzVb0zDcFSV0LlSSd84bgRvtl9/cSop++pyOHwcUjlh2xb2Gywt/sgSSDNIaHJSQkmZ6kZdN6Ld+8VX/4+79fn/2zP6uzZ07WqRNztbQ4WXeePVp3nL2ztnf26vqNm/X4956p5bWD2p9Yql/5tX9bH3zkw3Xx6qXarr1aOoasDhO4qdrc2qjNtc1aW1mrpcUjdWLpWF0+f7G+9pW/rv/n//4Ptbm2Vq999avqF37+5+vd739f7ZOgLszX3JHF+tKff6Y+9cd/XN/46ldqb2O5HnzDa+v00bk6mF6op89frtube3XmrlfWu9/7wfrEz/58ra4DZiHlIkgxYDj0rhTjhJpgr+Zm2A8P6jOf+qP64hf+vL79za/U2ZML9baHHjBDCAu2uV0bnN+7e3XXmTN15+lTtbO9V5v787UzeaR+/OGP1rve/9HaWbteN2/dGhwDVcOpQNHKBZ4982ks42QuRgapubFNe51JsXAC11AzdT8/1jtfYomyH4x66qWuNnJg9l6h9i0bZ69iX7ak1PVH/GxsGgL4xr6eNjrj5EhturTfs85I8CxHYx2Q0NmkzXGO7quN3ASIaSzmBhO6BNuJrdioVffbQGZUQtlXY/DBv5NIj8HNtF6KhBUwSe1i2pOANYgpEGPEWcx6TgutqJZUs9eMm/aXiUkFyNxH4krV1O84luJ1fMW8id/JfpO9n/Fhb4UVU71ZywgDVieRTOLAWEaxJWB7e6du3b41ANC8j1tVzGnsZcTS8lAB7F2Wwc8AEuUS2g3ZBeo2uB12ivu4dev24FTOdXNNxG2cJakTjaRTz7vd5QXGjgDmsaIusaBMw5hPfG4RB5sV9Flp4HQwv2sDOD4jsSNjyz0Q28S1Hvmke+Zx/3aORYZKsju/uFib6649Z4/lGQVsYcyQ3bL+rl2/NiRQmCPJcX7kEOrY0pJcg8Ju90Y8Fq8FzmhiTtbviZNu95Y6bt4r5mw8x8T7Vu7sqMSBfZ97h6jBoXhgUZtl5GecxbyGOSHARm1B7A7sOANXWfswSCnXTGzmU0qjwmILMO+9iPiLs49755yWidCq3U4DmnIucq1xsibukwJBZnpLTUSYIdRa7bWvdlddQpE4XQCIzMr4v//fr52q/a3a3Viua5cv1ObaiuoIp1VzNlGzrd0F5dyf4M9UHUzYic5MhBNCGQWwkGVkUEoIk3VLejnp7DYPXoMGmtxBiHTXB3YxgtJWMiMHHyPi01Ou7zJL4poUFgc3pwCzJ1AkHpHo7ckq1gFhAkHLD514hb5NIXDe38PmJDEIgNifTgKCwvSc7QTJiQ0/SwIZnTT1TEGrhH53YiAL/bbwdcDhGqCYf/Cw03tF2uG2krYW3dRzDGQcnBOsu7BUrT1I3tpcQfUrO9T1OWCKLDDJsZvIHhbixn46tWiH08gcRAJEfyYyVSe0odq5HtP6dm8LMxT5BJbGZl/NhKbonXEIOpPxzs/0/g0IjKUQh3Jg/zx9Yrh3DqegYHmt0Vj/EevZcmI/TxcGM0aSsKh/kms/mS8xMFJg2MYrLGYxQm2yFDlHEqO4mAktJoBXoGp77iCpMaGR22HP6wEAUE881+MpYG6WNhb8SQKcoA6V4X5kXZvqe8RGInutayuEgHcNHK/X2HTdT5DUsOF6Hs3Q5F6S3EZ2q/HuwmbLOH3tTv6cSAPSEGizLl3Y7rFN4K253luXa1ctWdHmGwOibhmR9x0XkavmRTXADqLSj4ikUcGYHEcJFCdqcd4yYK5VY9SmNjMtg1HSjJRE9Rxm30DuSB5T95pAkIPKjP+BDhvmvBzA2rTEqG8fzgE1el/j3jJ/su8oyesaBzMGriUVQ672Lw5EhgRcCL/RfOZT5kOADvWaIqnUnmqkNcxXTGaE5o/a4yiJa2c4BRCSOdZgzMR7hB10A/LDPSeBW5JLfo+gt7Vegysgn6c50EFtjq0w9kJWCWCaOVbQ1ckxgUuSvbwu6308ppI0t32/GGr6tnWtikxGugYkz0CB3+6OglnGy/swQJrRa+ZbnBhTixuUOGeVzoF2krPZj2tCWYfUH5EQbgpw267a360jC/N168a1eur7T9Sjn/tcffPrX69X3XtPnTw+Vwd7azU7vVPTsE/0GdverZu3N+rWyl7dXtmvf/6r/7Y+8vcfqZXNtdrY2aqdfRKciZqcNtjIOsKp89rVa/X8uXP1lb/8cj3+rW/X1ctX6g2v/6H60Ac+UG9581vqFa+6tzbpz0fj8iOL9d3HHqtvfP1r9dzTT9bO2q06c3ShJnY26vbGTn3/2fN1Y22rTp99Rb3vAx+uf/AL/1Nt7QDGkLyTjNm8J8+BdQh4SqkHtYQT+9v1rW9+rf76y1+sz3z6k7U4vVdveeDVNT+9VweAGxNTtbK5Wbdu3qyTR4/W6RMnaunIsTqYOVbruzP1Y+/8YL33Qx+q1Rs3m3l1LRxzOnt6pJMCZ7tkhYREQV7X1CrZU4C7J/bL5+9hL1zmmPZqScnNuAoImHEtVJwGXb6yZyC2rexZM2EPc77ye4qf2uU7P89+HCYx7F6ksF4jLsVJTHN47lv+n755ZgwsdWX88wyQ6sfIS+ulHTnZD7hPr1HL/geH0q6vPXT3xjjKDqlZ85yBvI7x17jAPnWPP35mZYANeAKa6Xdnca50TPfi8/NQ2nK4Bxp8zjku4L6NrSLllrqhGXwCeJ6PPruBscSuUdLI/CW+BIOqxzV7Kb0YxyE6v9qpOUlgAMWMs/92QqP/7wKrzEs+j9gIqbP3CjNDSQhDdkTqx/xMfz7GMiZuBs/woDBjx5yNFDF7YZxjpXbpM1aKB4D0eZQL3VZLjphOFBkzktIwaJLUiySZc9ze+3SUOnxfTKy8I3oe9nmd+Btggtdy7vOlpAgVy9Ske4KmLcSLPDMOQfok6XJt7lp97pfrFNjTRE/IC4+1VYFhzkUiDPmA4zsn9u18rob1bt8UFde45nYgRHr8/LmMvefvmKziZ5IGQwh0DKa4XLX1hwC1YxF7GBDXhZ22zwOO9H7fIdGMZwEmVu2SLPCgmUq1h2tjRO9Rzp00z15WQri7UVvrt+v6lQu1hUU0m/kECR0SE2q1JmpiaqYqfybtVhh3qhzUTHJJoQhY9vzAZXqhQ7FqetaMCwlCAghJItoVyMHalKQ0BFwJNLyRHSLQTHyxDptbto9VoSWBkbN1Jqscw7reyDUeHfSj5W/3Px6MGSUzC3JInG5TiZaWBBUO6hSEjM8xcuUkLZsRiSufxyzhoQuFWF2rq1evdBGxzXBk7UujedWe9QOcmdZhJCR530EY7yvEppvJJzBX0N7FqToAVaBsTfnwXKLn7Zo5BTBhVilM7qLzIIViEmVSg0TUDdHD1Fr6yOvdh0jGNWrgasOYBGxcl5I8OSbNDbpwNiChFdSccVjgitQW0mk/MeiPW9Y5tiTmZ6kX1ObbktrhYAi7126oDmJbX92sn1oIdN9FpAlKPmgf0fUIYaR5JuOEUHMMiSk1bCPzixirMOZxy0o/ISUvnVwr+e5EQ0lUb4AKHDqx4zMFRoyakgYhjLsjv88Cxw1NMoO2sc/GJbROxfbz2hzU8qOL5vlcnpXQrREII4ewdq3jOSoRkcY9wIB7olnC6ka8XANIr9n5g6HBu1B4IcNHPLcODlrSYIQe0Ih6oiDjgCS2eJ4fJJs6+LqpsQ/DQ7lW0EsdDG3OMRg64OzbNXl6f2peVt2XDMQdlE+tctolU65fPRdBOJFV0nIjBzvXQcLHerT9N1IkpCDOZbhPnmvmA+/NezAPxocc98IziRMr69gM6aHpBHug1vXOjp4rrC4BDayq5DV9ECchzeHGunFQiKzfTDpf2osaAdY6aeSZfSn9uGI0xPUlIVRg2Ilx2MckMbCKuZccTIx9gocEuGN5l8ayaxwzn7IHRaqUvmx+TsjRqQduuS7OtX2App4QlYUMqLrGkTXB98JkGvRyX0A+P4kwn6c1Ksc3B0OMwfiwDRiUYIf1wn4H2s1r0nZA67QDedhb1ZtTstBATtYB18Q8VBAyZcMbrfOuV6aGkISQfZ6kkITw1PFjdeH5c/WlR79Q3/jq1+rc00/VW950f50+tVgba9drffVqrVDLNTmtM3lyelE1hOcv3q5/9iv/pj6Ky+jsdK1vu0UB5RoCbBcW6vixpTp95lR957Fv1uc++9n69B9/ql54/vl68wNvqg9/6CfqZz7xs5LrTlBmsblekzNTdeToUl04d66eeepJmc5t3LpWs7VbG7ev1+Uby/Xdp5+r6yubdfquV9YHP/xI/eIv/fKQEOIyCji5snJ7UPosLBzxfjuDjHui9ne26url8/Wtb3y1fuvX/5NqCF9z7x11/Mh0zS8drdnFI7W6uVVXLl+u2ampWlpcrLN33FVTi6drbXuqfuRt76v3Pfyw2GXmkhiBbhQeCZVLEUgSp8XOikFI3V0nhgySGji3YVSSBgFizRokhhiCvgZU1Hd4e8fN7jueYJvIXIcZl2S4DTGYHzIuaudx3jd7PWve9WDse1arhB3hGtOmCiCKZ8Vns1aZj57fBooHl9Gec7LTb7aS/cWgpEthhoSwzWKUEHZcEkBKlv3d+4/xPDRAAWS0uQlxjuVrAPQ68Yd2AWG54jYZlj97SmIogzw2gVMbrq7PS7ylhLx9AtibGCveAwZXYOGwl9r0zcC4wSauibgyqg8xjTu7Mg0RwDePG7TXqPbPlgQmFggzzOdon9miztJxKu8Z4iCABN/n/wNEab+WGzJtqVznFndP1dK3Citxb9qbKBZrFRTr+Pat25prmZeZO6pPTo06z6BNaThTEutq7oo98rnhz7ISIvfNvfEMU+PPa2zCZ1bWcaDP5Zw5STziKZH9WGZpI7O8xNGS4TaQGQBCZ8SoVClsmted+2OGPGH+Eqvy/C3bddIj8EP5gb0tBIq2IVgAmrEzreLoVhMltvbzs2cJe9RReZW45lWzuomPtLawfNbPP+9BDEBNPm1F0p/aUlSXsSnWkodFe3E082fAzCSBy2RMUOTMiOeCHoRqizGempKqgWvQ/gGQJfMht82KrPnvmBC6Ua56EEJjEvxNztT+JBvuYZNgJpPQqjg0onOV06iTmKmZaR3QojEnXPirhLCTkyEhVNNn07FuO2GmzbptbGfnJOqT5KKRB09GS8UywUPHG5m2IU0GNj279LpGISK91GTUZzkNUWAely+5RXlxpzcMDz/yAgdRh4yEJjCHBY3mjx7TRk3wa2rGiZFRO56pdeNJ1NjgJRnsvnz8LD3UkpBxH3yPiZKkmHdW4tGItyYayUsXBw8b+mQj8aOgPyhPAu2Mia4WcwoFsZbvGp20sYeC5mbfIrtkXCS/aqfQ1DYMwWqzunHx5F61kYfubmdMu0KZ+ZDUtdm3yBnM5NjgIg2y2fjHSN9gd6/aKpp8Mocc9Lonj9EisSyN6KrOBRkOTUanZ5QkqLdLJ3RcT5BFySFUU2kZ24sOpJa0uJ7FrEIOioEB3TeSHNZELQ/6/R1UWrYWsEGBvWQKRuMCfnA4hN3Qdcsxy4lBagB4LrjsJVnUIdXOlzz/tOTg+6yZFChno8uaszOwpcShGmVs1MmqZU7dcL6Rr0MWX7Nfz4IxFkPYQRWvF/DTbBgbp1Bq1fjB5Hs9JqgKAzskOyTWrell7NTuJr36uoZn3Dss7AF/zwPMgBS2q3AOCZkWtcNl0FsHipHyLgyNhplDsrNvebD2a1lQWyJFYmdDLCslhJ738w4wkoM4rB2fJVnmSK7I/LaKwYHReC/M+/E6Ge+0Kc3A0LTRBXuOaiU7oXdy7MApcuUg2gad3OhZY5V6zO7JmmQ1ci1uMGy49nD2jT7cIv/hmgENZPUv0MYSOrFrLWPlM6mLTFKnMQAMaSdHpExJMpWE9locz1eeAe8bg4nUa/FMUgcoMKpBMgXf3c9K7HKvAwXSczAeyO5ItpGEWQ0g9nesWOmgX+uwHWEVgAmMsjQ8NW44JTJH3Xtts6Zqv+48c7q+/73H67f/+2/U49/6Vt24ekVtJ15939na3VmpyxefqedeOF81MaUyjpnZpbpyfaOeevZq/fI//Zf1sU98vO64+87aPdiVTb4CuQPLU48uOSn86698uT79qU/V33z963Wwt18/9fGfrne+4931Iz/8kOWYO1uSmM7Mz9SJE8fr8vnz9dQPvl9f+Ysv1o1LL9SZY0eqttfr5uqmXEZvb+7WPfe9tn7ikY/VL/zjf1pry6vunUr9ourRbNLmOQmQQimDpaNTtVvTkwd17unv13/9T/9nXbv0bB2dn6gTR2dr6fjxOnbyNNGwxptWHNubW3X06ImaXjhVe9NL9dZ3fqDe8/4P1PrysgAw9w3FfM7zin0qbXUIjEmSSR4TzFHPBrjFddlcidYh3gOZn44n3LNPNf2dHMqwSbXoPnNUa7qxOexZvI71ybn1YidbzhuboEUCyJrh81UjFekexjbtFvqiRKxZHAHFLVO2lL3Z577nyFWtPvEzMJvkeSzQWRJzA+1RMASosoGX14bYBUlcCWQTv3SftFHCk8SbGI7ElTOW8WXukbTwGSmT0efj5NyJjoJyzMUwB2qWUQYomLnIEKYTzXbclF/DJAnyYduIBNhKQLrtgNiYNk/LPpNatADRVks5SOeaiVF9nrmfKM/Pe7jlwpHncu4FGEyAHzUMcyYtzKJEi3KKceRcCeiQz5eaoNVril26zZP2Z5nA+RqH+KxLtRhf9U7FOLGVZykF4j4481V60yVYSY69N7oExCoo9/N1I/qDwbiG31OMQunT+rrOf50FmBhNTnSvYeIcS6QNGC+4np1WDgClGwYrGBebVLrucwDhxOAmpvAcG2p0R26cSXIkERVo6n60Um6NxskAq0EB3ismPFYFdAKnNTQzSMkFvG+sN3jl9e+k2cZKIVoGYKfBBsWwes9WLnbNssDkBqASH8UR2O7wh2SUgRkUMPSRntU8gDFkP4ofCLkE9xKZeZJPdTNA0t7PMeVUnPM5281CT/xdGEJLRvXw5EY7JbkoLqNUO2gydZNKIbLdfH5qgsk+V/OzbrA+ge5cmykb86TQTYJsISqdBCiQO6DGakGvycVbl2/5B5kzg+SaL9s6S36FdAZUaUjouhday8wm2v0wlKvpYhegJnDiQbpeyNS+J6JdCxWQgPKr4XdLCNt5TBtlSxjlKKbfj+GBgwV00wSQt2/fcm1ga4QVHAiJ8YYlHbDc6A6pb21gtIRodDHBZn4vUtBDxMOLSM+FurRQ8M3qBGlJDVoQH41v11xkkmnT6cPFDBc1n3Gd6rEK4tkLMTVWy8u3h8gP45wAACAASURBVGSa58aGpWAVaWkXr0e+kUTRB1Db8IoNNJKShSgWdUD9bdVs3bSb0fLmCihbssnfYVHTkiJzlmfs4NAyEts4j5CksAH0s1tZkZzLB4vr2iJrGxu0RDoaOY/qRF7kNOpg93/EEHLfIK4x+ZFsox0WNQBDP83DXj3ZeJMwJ6FSEt/MSMAR1hsBFQnhuLFtEk1Gj6AozEfuNejmWAqredAMjTaxlthmnThRsV16NvxcK5+XjZFXMq6S9GBq0NJcxmhmblZrR0DSSxJCGz7ti70zY+NEmy8xmy27TDP7JNmqIaWhedfXMqc1Vu1Wm/odvV/3qiRYjjTTxlZO3nlWQd7UI3VIDOxMmhYSSSQ4BMaJuQ416pta0jmsOYLErk8Sg9aIaJK+SJt0qDWbFyQ0DHyeB3+DXjM2MB+puYs5BXsKY23gzHNG0pLuLRmzqIBQ46RJ87FRchkozeFKatAmc0KHTztEB4hT0NSJrAAfKUqMIGsvCxjUjX15z9STcp2pz+We2fMDssRuXyZS46CJ/asNeFT/tGVAgQCJz3XTblvAS7XQQAsJNIGr9wYz2EHDw0w7MPScyJiP16BqTQhEJXW1G2vu3aBL95JLvRfOe1MTdfrk8fr+975Tv/tbv1mPff3rden8C/W+d7+zXveau2tmeq9Wlq/Utes3am2D9k27NG2oy1fX6+lzV9WH8Kd+5qfq1B2na/eAGsPrgwU+tYSLC7O1dGShvvSlL9QfffIP6/Lly3Xq5Kn6h7/wi3X/G95UJ46fUm/D3b2d2trZVO3hsaUjdenChXryie/Vp//4k3XlhXN139131OzEXq1t78lUZm3noF71ugfqwx/5aP3ML/6jWr65XMvL1IzB0npfzlnk52O5qJwUMb+Zm64Xzj1V//U//1916fkfyFjmxBIJ4Yk6euJkTc8Bfu3XDi2JpKSYqf3pparZY0oI3/f+D9TKMjWmW4P8MLXkkU4R0B8/caJuXL9e169f73PdgSvgBGcUIICMkOjT2olKzhGAYM54JgW/Tzwg0KQLciJRTNIYeSpzid9nv/I85XxuFlNttCi7ceBmAIVk0a0rIjPTOlLQ2cxHS80D2jhAPXxfMzJ9Vjd4zvc0h/tMDXCSWqvIYNNrVWAK+5MUVYeS0yR9A6DURl9qodXOl6w1kifkkATTADACTnrN2cXaSWj2yJQYUJMdKTgMKGoYu3s6VooyKGsy+xdziWtgnuU84B5s9keC6mQ9CZfLaVpSL0DawTx7wrj9Q2oQqTlTGYtUGTYSISYZlGdpVyQTIMeWAjgFLHDWuDxFBECfmyn/4V4YE5nsvcTdM+ebwOYG45UsdcuK+Dmof2M7w/Ias0VOltifY0wnoLT3fLuFsn8dGhbyujhnc01xzuaIZWxJPBNfiCSpicE7YQBZ20RLTLFaOZAQbgzy26hDDhVgI2ntCNTlsxnHJEBcW5hjSyQPTYsUO7ZPRTxBDOwelleE2eOZhXSJgkTxA+8nw7oGtBO/tVGky9e02w+lAjYp8vfGpIfdhKlr9Jxk3FP3mfWs86JLr3TOyj3dZJjZZuKBNqzqNh2KhzufknO5TIsw/zRBoGS/jc+GeLpjyL8zQwg7OAeygCUsBzaHxcGEEsJx7Y/6YCnQ31dwt7jghqITBzBd+7WlNhOTSvgIsG8vLw8MYShsRloWvmqMmp4W3tjElqA/JmsGEWrWMC6FHM4gUrGFZcJhKqNEaxQ4ZZNjwFUv0w2UzVAdaoBtQWtZkmQCsmcGSTRTGEkERadset6ufTbEuEKTd2ZGJhMsZEwRhEBTP9G6etBbAnEFv5huEFxO0+izpUXtlhYXvzAk2eyV/LX7GZ+RHioK+rvP0cC8NJohFrBrINKCguvxweBJ5T6JWAX7TwLGMWKZRReELsgj1x8WlQnJeEWnHvZNAW5rtV+aECYZye/os7Uw3SLEbGHknpashi0TQpgapF5oSYqMFu3q4A8TurvTzdEli7Y8Vr0oB0v7UmGxrKYlJ3byniRDh2qbEAWVDHrE5hMnRDVSHfXPEUPYNtEqlN52oXw2gwSuQfBkYyyHQ7Op6a8lFE7ueN4YjMDS6HtH96A/8/NqNi9To3bxDaPJ9UeWnHs+RIJTZ+fi+aDLrEXGGKRQJjFdixZGXwdlG87oWcrhzol0NsccHKzzSKIiy3Rj4VkXU3ftoQAc3feODhfGK8ZO7ClCl+PIJ/dZo5VK+lreZ6mkAYeYjgxsdyPhbDZuDNsS2UY2CSg0j9UrbGJoKcHcZG9IQhh5pGTlqjW1I13QYMaGz9SBroTZFtZxU2U8YS9QE3DtzGsCWe49aoWMcxQORrtd35pAI6AISR+fBZumz6Wtgay0cQl0shh5pVjckUnB/yghlMNZEqAEEe0AbdmrEe5Iq9WzaQe3QmzxzcLwb+ZopFPsf+wlDsY2BsleEqoEbXLDhSHu+Zb5yD2J7e+DkH2az+K9rB44dBTV/tyJL3uBemPhDJhG811WYOmU6+/CJEmm28YBMlLrQzZBXwAIPcsGLJ3keh7QdoJ9mzktM6PdHcmRAyiC4C/MTtfC3Gw99+xT9aXPf76++PnP1uPf+ma95YE31KvuPVsnTy7U8aO4NC7W8+cv1uWrV+v2ynZdurpW5y8u16/9q/9dCSH1+rB8BHZSP0jaBUpOCcNcff7zf16///u/r73uta95bX3sYz9VJ0+cqdWVzTp29GTNL8LOb9bBhNthXDz/fH3/u9+tT/7e79aV8+fq9a96RS3NTtV2TdUPnn2h1ncn6g1vfFA1hB/7qZ+pm7dXamV1WZ85TyK6mDWatjEwOARdszWPe93eVj371BP1m7/+n+rqxWdrfnq3jh+ZqQXajzBPBeAeiC06srBQK6ubtb4zVbuTR+rH3kHvQ0tGZWDUfYzDAP+thPDGDSWFBn6ttojSJ7VnYlqa5QiIIeZq27Wv44Qw6iDWn8tXvO8QoHF2whCEAeJ9lfxFep4G7gT6YsDYZyx/Y28wGBMJv+dcgmnmHee9SmN2bEh26tRpAcKKk7bawEZOkofNyJm23AeBL+sDZkEtFbq2WAlVt5lS666ZmUPTuY4b2HMAujl7ONtSJ07slr06juZp4B63UccEACyx9XcLMcYLtia93uSdoLmbWi4YU2o4DXTb+OlQScZzSkKfRJZ7BYgZar1H5mB6votWIQms29wa4icllEOu70Qa1RpzivNRMkscSJG0v6S3bhKNYa9vhdXg5SCJIKUnh4zz/yghzLmY+ceeRAkMDFaSIp4dsQD7O/sKXzE2ZJws4ycWsCGL9v/23khcxXMIuMi1p3ZWY9elVlG88TMl660OikonMWISUb22GVxLgc12HgL6/sy4+jqet4RyAO9JpGcbgN2gltdqN+ae44PFIcYNQCpjta7Vl6Jjbt6Ggju7ir/FwMqQxaZGKYMKWZQm7ip7WTAAEKCae0r8y7Wm9y/zJvcGeCGlEH002/THkLMBV+4tewDvl1iTz/M+4vkkwJ0YqtVg8hWZmpLKiHjTZ6dltAbITWwEWI6KKHXxTjx9vv8dagixembyzyoh3AXN6oSQ+oVINPkwJWRbm/pQDjm5TtF0VlbrE2oMXyQ3s7PqCYiZSCSj44TQVu70vqHg2xSnWQWya/ewyQJUUC45B8FgN/3s5MWojPuT2VTm8HXKktvwglEUczWyt2XSmPr24olcUQlPN5/NQmAh2oGuKXQFk6bNo5W3peyeHmbcPZnUTA5Zy7Ycg3tUYNlSUCY2STb3lyRUUjsKvbsAVmxKO1cx0UNpy5ykpR2RpQ6yrUCaHdA04KHNXX1v0g6kF+e4HlHj2P3rPI6ehEl2lLhMuy4zKNTwMV3POH4WOfDyt2yQ1VuOZuCWCxrlM3XPQDPXABTU768O1Hg8aJHtss0CCJUX42GWERkE1vWuT6W1CRsQ9vGHxcRhSYakHzlEM4ksJiOlblrv1iiW7mWejOuTYn0/IDqD9MaWwIyR2DIOVdbQ1paNmZCZgRq3JDfB/VhGmOa5bFDMczYUM1tmy9N7KEXbkich+WujhTBB/D4Bi5ojd6NzsdEtYWYUxSKCvHdgmft9UeKttel6sWyARhEsHxwQ29HPXZu2rUBANTjIm5sFsmDAMmJeombrHSBJfiJpDCwbG3f3d0tC2PWtzJnUYhht82HA2ichZD4RNKkIno245xmJKK9lTIQ44zzYJhVcRxwkI3nxGsVwxIecZMjdMFhj1AmqGvx2Lz4lsJJOt7Nt1l3XokbiyXVwyEja2YxcDI6iBDBQ4FY5vG8OLrMBrikeGgeDQre8VxK1MOwdeIaJHDPtCiC0x+Mqi0yIg7QttYVmux9o1lGksLxOTNv6+mCmZZkPffjW9KwZTIBDAXSDQ1qrNdibe3+TJK+DuUGavb8vB94YUoRlDJMnY4Ou9839JMnV2DdKH3AiDKrkOh0NJtBQgthNwAeDL7VBIiikriR29N77+Qb7uffpOAcaTGBc5Ji6vTXIb/kez+PI/GwdP3qknj/3TH3xc5+tv/jC5+vxb32jXv3Ke+qus8fr2LHZesXdp+uuu++plbX1unFruS5culHPPHe9nnz2cv2rf/3v66d+5qdrm9YV214nObeojd/d3aqV5Zv1F3/xaD366KP14IM/XA8++GC96U0P1uz0Qq0skwjNFbV/NXlQM7NTMrnher7zrcfqD373t+vaxefrTT/02jq2OFO7NVPffepcre/s1/1v/pF6+AMfro9+7BNKCFdXl51Qz8TVt9viqEZdqblbT0xP1MHupiSjv/tb/61Wbl6q08doWL9dB0ghGTMpJA7q7OkzYjRX1zZqc3+2JudO1ENve2+98z3vqZtXr9XK6orBlgbvBvdogkjtk/OSsnJmD3FEs0TZZ3WutQSsof/BRINpYcDMKiT97qD4cS1QkimxEL0PKDim3IR+yF2LpTOtzVXY6w3mWoJqoM9nPcF0JILaZ2Yt+5RaqVl5AkJJ8dsSn4RIjoT71KxZnsffWd9cN2clATTxGjEHdbJcW9oKqNa/FRhZm5GP81xj5BRWK8BI5Jg59xkn5rdbrRwqnnhvne+q72yH9W4rYGan/Qq6pCasDes0CXvAsSThaYCuce86MjN8R4b2FzyjxIdOru1W+dIa6HG9eFwZ1XprcsqKLUn6tgbGUs++gaWuR3KSplYBVqUlYRqUOR2bhmBIYpV/a99qdipnGL9joNHyfeYISaISrGYRY3AVllKOt3Kf9l4eh0yROt1yhOeTMh7Ns3Z8DyMr0oPauW6fkvs18eAkRc90RKwkcQzIP44FZSY5KqtJTJ0WXQPD0nFEkvQoBMeOrZwhrEvA+ygDAG1IBgP+uz2DvTHsFEvf4BnLTttsh4/S+dFr+8VtWtxCIkyrY6pemw3GkkRq3coJ1mdxnnvOb7HMI1l3cgrH+3ZuFwBMexGIrSXXzAeEZ0LFhyDzScqoZqUDgAnsbVfS7A+KFV6eqcxmba/fqmttKlN7O0X4mz6EL00IJ6ddE+Wgmqze2S0HHqhFmtIjHSVwVoDb9RwbWAmDlGXR92DK6AXEUKj40uCCycGp4EwBLagOk9t9PghU01JCefjIgVQITQe2evjdwDwoSCZ4Amlr8NnULXdLwmP2cbM1zTaJyYMIIuUFNKt7t24aO2m3Woh7GL+bZqp+WCSEa97su+CZxek+Q54UmeAEYkxiksuwdjl8xqYvY3R+cAnsQ0kBTUtIIx0lqAyTmKApC4LhzIGUCTwE/c3a5nAUCqQ6O8sqkwxy4KmOgrnR6Jrbkxi11iaMDGgkG7Mm32Y7GhfmRR+CvB+/C4PCazk0GHM2/WyYkluKCeim9TI2qmZebqomhkXGQgyqYibDCBb3lEUftlaHXd9X3BvDlghd23NNYhCeNEflOnjPHJoJOthwsjGkzQS/x8HFpqrn1P2nImlT36eWEhBQ64BtB8qMgV5LUiytP7JsUCi3shBb3htwDDV4VkGG+RwCbBLszJUhYVd97yHLl8bo3N/h4e3EOIkY7xdTnfxOAhnVTnQrFtY78zqHDXOMIBvJHnsC15gDjc+TcYuaxdt9k/1Apggt0YkkhjHm8wwo2Y1YB2n3GOI6SfbHygLmJNcilK8VD0qO0y5jaHmwN5hC2bzKskAlALv8zAls2rUo4FfjaDcU5t+qcWo0M/VmTibsECskFtlnHPCmp5VICQVVzZsd4oaE5iV1FkmyBqdWsZyzYuck1e0ifRl7NAuhWox2MRXQ0GYJzEfmSZJpfyZ7VKTjTjq5H+Yi487nAoKhoODgFWuyYLdVxkVAy+6u5ryutZNqxiDKDMaJsSQAi6SfeZK5IwBxwa11pDRQIGjWPgh8nrnAtO4tydpg/+ceJX2bmhLjLYa4FSBCg9u8iGA5DCVzkTmnvmFt5BHgIn1feW32aUuKp5SMpNUKQCJnIvugGoY3w7O0OF9nTp2s8+eeqc//+Z+pZu+Jbz9Wd589VSePL9aRhcl65SvuqHtf9aqakmHNTj1/4Vp97wfn67HvPFv/8l//+/rpn/1puYtuUQeohNDPcXp6sm7dulE/+P5365uP/U098b0n6uMf/+l629veXkeXjtfePuAXwdGu+hbSP/DIkYU6cfxonXv6yXrsG1+v3/ud36zrl87Xg298Q504Mld7kzP17SeertXN3Xrjgw8pIfzIx3+mVqkhXCM5k72L5hdjGUBTqjDJ52dqdhIDuq167pkn6/d+5zdqa/V63XP2eO1sLtc6ahCScdU679ddd95VZ++4ozY2d2t/arHmls4oIfyRt/14rdy4IrMN9hbGX+2vGhRNE2ieefY21dg1MJzAjrmg+Ybr8B71RARvBg9yZgL8hO1yfzqPr0FBnDkdDDLvmPOppeKwwXU4xjNZX6rJTZuqBlfNzFlOrbpkwJBmApII8DsKSmEtOat3dvXeufeYKlkl4XNI5/KBDYaiDolrLtb7xD/EGUmoFFL5Py9iwpycuS8j52GS65jz8fO0E0oiAoOrmurZOa1n/laC2gB1GngnCeXbjDPPK3X6Yith9nFW7C/JyGGMFhYHBVHKT9xiYFFnWhi7yMsVqHcN9VDf1m0FVPPfCg6DOwYU+Zt7TaPyeAmwp0kpNXHYxzZy/NyjAIBWc+VZWP3mGlW+p9iCM21+YUg2cp+SGfYfgVltlJT34nWAT7cwksJTY1TPp5i8ndsje1QS3WAyxMTNmzcGBizuo0cUb1qVJRMtWvIsHDpyOwn1kWWjQBJUg/KcF1n3kSXH8TaA6ADStrmb6sgbjHGvY88tlUo04yjzqI7HE0+hwmM+3kYlgBKon3tcTbke1rIIIIGMrguMYVHOIpnQ9Diy3jJXYq7DPYnVo6yrW5UNPiBdcxn1nwmYJnNkKOa+tVKsjEx24nbNs0sJTfIDru/osWM6K3X+tFKNZxCQPaBTysYCzIiIaMVOCJuXnxAebNfu+u26fOE59SBU2SVySvUJQ/I1OZjK4DQqx1HYg2bklMSDHiDBmLW0Uz2j+D0OcH6vGUI2rRTtDoh09wpjkAlcSQjRbOP8FHQ2yI5QnS6+doJD4meTBNgCWa5rE8WB1IyA+nhJO9/BTwfGCtj/Vv2Z67wIdmICkY0ojFWuOyizUWnQeNs8Hz4sB7QsUBjUoAVhJXmf0NKa+HPzcgsyWjKhukNb57tekmB1QNIl/fL7O3l1A3TLPQ/7CWZzT+LMNbtu0ba31rY7mOf1SfR9DxbChgXkNWwOHGw6CHtx5D6CnAqR6ENhYGd64xc61/btkhCq0NgYnDa8Nt3JIRP0MMhvJA1+Fn6eSTaVoHSz1NRfJBmJHfKJ492zhsM3jYibxcpC5T0ll+j+PZknABCpK1XA2D0DeV0YiXEgkABVMgGc01r6CYMUqY/sh3vO8Jk6QLugX8k0jlG4Tx4FJHF9qVxe+4DXc+uNh41L4w1A005TDHuelYKDNq0RANBN5sdsCb+TgJzvO8AgwGeO2FwkmzR/8+T4rByOSgjnfdjn930oltYnEk9mFb8v+2m1twkA4+Js1xe79YUYwu6VlwQ1zpc6cMb9Ctu9kwNaAUD3cuT91MC+WzKMWXnNHbVKMYtKAi1mre9dIIQkL0gyu3Fwy07YmDmAIs3RIdIy6TEwwhxO3Snfj9xRAd1Ikh2X1DDvSYI81+Ki5trLMIHaU9qkRklReuBpbdk9WeYXbaqkhFDJiJvEjyWVTsy8JyWxt9ICht3W3HypEbaY/L6mbkGBTDMJ2hgocC2417cUBpOH9v/etxysOtla0NmRmkslkm2gFGSfuSO79r6vBBwCmWhuTH1den+OEuoAYgrekZ9jWQ6ghGS/xzQJdvZoAz62uud9A3rJiKuTZsmYuwXG8CzahMpglwPqJPucgYwzbDRrJADp3PRknT19qs4//1x98XOfqa99+S/qqe99p15z7z115vTRmp89qP3d9drEmAaHUc61uaP19LNX66+//r36X/7F/1qf+LmfqVNnThXVhQ7yXN6xvbVZFy48X3/zN1+r69ev6kz60Id+QkYyi0cIGGmVAujAWqb9ylTNL8zWwuJ8XTz3jJjK3/2t36hL58/VA697TR1dwGt0qr79xFO1srFTb3jTg/XBDz1SH//Zn6+NDUxpbD6xvbMlICPPTi0YkGupl/F+Hext19x01XPPPFX/7b/8h7p9/UKdOb5Q07UjZpByk02ZoiATdO+wqen5mp4/UQvHztRb3/H+evt731eby7cHJ9/swWFqhmCpGfmwTfzNzwJMSl4439LwoUG0nb4NItoIKvEF84m5DIufeZxyDLEJcpM0gMwcCAA8lE7gJKr+at7/onBJqYG9DLwfDu7WfeaHgXSSwFjuDj0VA3qJnRuxB0pKkLDPuZ2X5l0zOgSd7FPHSZ4asMvZbInifPfNbEl4M2JaL81i5YxlDFRDpX3CLXgAQZRYA960oUhUTNw7yTTzzjGUZdxh1qJSGrOuYYxY70O7jDbW0dlKPd7B/tCHMOCVzqVuS2FA0+Mb1i2yu/R6lNFWS0gN0rnlkNRK1MqrlzP9Kd1WQ3GVpPeOybwP2pci84D/T1lPzGPSIzGgJP+OOi11Yqp3pVE5pTzNToWFCwhJX8MoQphbzGeVbzVDrZr5VjtlnXC2sXdHBx9gN0B7zAl5D0uyDQQHeNcc6H0dEgPALXGHzIR0FhvEzNkXYiaM+YtVba6FS6w1KLZqQjJ4npFiZDnNHzQAO6H9WUonTGC6ZCp1lJyFzilIaNlZbGKZ+ljlM822igDR+e9ewBkHt8nqHt3N/knR1wxeYjGDXQYUAeT4Yv5zr8w19ZhcWHTy2ud/3IUPWfmOvSSZtjs255RzA8dPjIOko93NIWCo5527QLiWkTVooPnlMYS1U7trt+riC8/WzuZGzYAIqdMRGfVBTbFAYb6mZ2tiek6W17y53LjaOCAHJQXjLs7c8eSRXWu3nZielqGMilZHWbIdDX1ATExYMhF3J7N2bkSuCdgSzxTpOui046flmZZuqPehTGL8mkg7tEDb4VQBZheKEiRKFjdLkGOpKgkZD5b35XVC9rsBdBzGEuAx4H64LzYPcbBpQwtvdofuXGI5YUC3dwbKXbr2ttDlIM0mFJveFLUmgUpyPBSct3Uvm5Jkji1jYwyz6Y3RpiCACaJf9LPYxrcUjckIE0bT+EiRFKyVpZyMxTgQHiNiY+mqLcAdvI6fqYKvlnCOWZMkApGj8G8dGm3fLfAhzlWDyYj7VQ5Uet8DaCHX5b5I3devDyklfiA13cxVi7NRRD3DrmHMGDnI8z0IhY4EpGsRs3GmJlAHWkuMMo9UmN0HR5LgJKAk92LwtrdU/8frde9d88g8DjIs9pwat2btJN2Q5Mibp4KTI0d0ueO+YAEUWtHrNjGNSCvp6GQjEgl9r51ZhTjhetX1KpH/6NlGwtLrMBKkSGlZS7wuSJpVekYcdb1zdmU0gGG3vzx37oGAPrWZJEthH7XeaEmzZWY/Gy7PnfcIwJL5k7FhnfEzzWHtMUim7JQcoxfxHZIC7ikIZFNP4pJaA37uoMDS9Mh0k2TzzAT8HDtmOW4z9wI2mhEVStktTnIo8uw5XNmfDln1bg3T8qHxYcHYiuHvNeAAbdbj1hJFPl+SdzkxThaul4wfSWOQRg4hrsdOhUhotxXkxYAligKMa3AFDeiV8eX9wkBKzsIBO981ZS2VVuKKa/Oi67QVsDUYwv3m9xkfs0yWjal2outVtB/RymbbIIrmuOq96BfpPmPj9j7IyzAige2TDHYwwen6odQCtgyMz8zrAzaw9xnBXR8AHq5Hcivel7Y7IMXdN9XWV+yVmOVMqL0IwMcaCDAGOgf7dfbMqTp/7tn6/Gc+XY997St1/tkn60fefH/deceJ2t1Zq1vXL9WVa9frgMBn4UidufPeevb56/WXX/lO/dI//lXVEL76da9mkda1a1dk7EKgcPXKpXqWxO4736611WVJNh966Mfq/jc8UHfccVctHjlWM7M8FwcTAiVwU91YrRfOPV1Pfv/x+ssvfq42Vm7Xm+9/fR2Zm67N3apvfueJunJzuc7efW89/IEP1c/9/C/W7n7V3gFsShvUdHJOQEhi5b5pMOr7anE1Nz2hz/it3/jPdf3S83VkbqLmp5VFKyHcEusAGIFUn71hsRaOnqnjp+6ph9727nrHO9+plgepzxmfLzrvG60fzsyu7U27hCD3OctTX8ReBBDAs5cJkgAQmBiAHM9Bxol9IIlD4g8li23WJqOmdssOyJYkVInyrNd2guDIyRMcJoaw3M8gmcDX7mfGPsMc85rwzwlUs1ZytscRU8BP18ARe1iSuqt7IHngM8KCCqSXe7eTZZ0vHQALzGvwOsAx78V7KuluWT9jlPZHBp28EhQ04yw/M61rD0iaMUptJ2t5kEpGAiszFCdiMWgyQOwYTfu+jApJZGk1EWMcMXInuwAAIABJREFU92kmjlFS0/eQeEYlCRuUPxkoTHLNz3lNHMh5LfMm5RpxMA6gnWQ3ZkA525VsTdkVkvfIM/OcIg6cFquZejr2qbHhIHsZe3hKagLko1hgfr6Y7bQqhP2T6yFhTww4OH6Oawg7DgmYlrrDxBR++B2/dgyXeDxjdev2LXsOjECEKOnGNXOJeZLY6FmMWk5E8qv4sGXa/L9KsVQbasl+iKI8e9SAS0tHhlgtrUWYcbT5cb2s17STdJe/xdgRNQjrT5/RrtOR5nK+uWTqsEm95hbldKM6yaHPYceV/NxlAmYHISUA+CFWIjs2G+56T9XKdt0f84fnzdgQM8gcTWCm+zYqWZbMNees44g0qddZ1GU1zJWXlxDub9f22o06/9wztU3R6mTVEaR7M1O1oyLSPSeBoz6EXEBc3rSqDAE3q8QFQZ8vqO0Eso+0l7ARy4pt/If6PYJXF1ur3yC94TrBS2CZxCYsnezbG3lTQgVaS/2HGqBbrhEr5rSd4Jr53EPb59S/+b2S1XMbLIrr169ZInAEFzLrsDVh2lY2izxsiJp39iYSmUVQCKEOzXo4wfEGxZNmcYQSDzqTZEr3g9Rlx20tGGjZ4bcLJz8bG8DwXkFUGEsOdW3SzQqwILSJtKuqjUs8boMErK8z1+v7NOrFBsYzzFgFUdfn0i5EUlDrpIegcKSDzwZAMIA8RbK33pS4TmvAOYC9waXeUrVcjULpejrhZS6llw8Ha/ovKYFoy/w0vueaxRRNTqqe0HbFBPAvMYpp6eMg52xDiRi3ZDMLkjQO5MX4dZ1qNxd5EZrGa8IM8XvHjh9X8pR+ZWGm4vCVxudxhYx5E/MmLI9qsnq8x88lCXauL1IDnqHmVdfG8bccHtu9LoGT939v1Pl5ko5sxEEbVTtDLRt9HrvnVa5F9ZYEh+rVZoZROv04WnYAIuTu4EDBNEx5WG2PpzPv/H/mEWsJhJ31wN9JaGVT33p9XhNQR9JHHTJe77lGGB5+X+/fUl9tpm34lCSKJITAILJB9e0cyTUlMeoG55KZqaWJ3SZJpuRMNz0jZsrSGc957WstveG5ht0k4EmSQRDB4cR7iO3acRAndUIjtvrlrtWM3Cn35fni/ZE9gnmA/DpM60naktDuo8eCn0vm2sw1n0ny4z3UZjns0xjUkFhywOkEGJ0N4yQ6NU0yg5CiwuAE92rQzkZGSSJ5xlJ+LFopEoYv8yCJJuNAwDME8vvufxmWJs+KQ5SvAIf8TkAGGTs0+jrIPSNLXljogH9S958aafYb5GMOgg8BCD6Xw5vnpX2oDZGCIO/tI+maqVOnTwuwXFtnT12p3Z3tuuPUSfX8+9M/+v363re/UbeuXKgPP/yeuvvOk3Xl4vO1unxN9YP7gA1z83Xi9N1KCP/qq4/XJ37uf65H/v5P1g898EM1PTdTN25er/191ALr9Z1vP1bnzp2TpOzC+RfqwoVLderk6XrlK++rBx98qE6fuVOJ1ukzZ+v4Mcwqdur8+Rfq8W9/s5596vt14flnamdzre6641T9+NvfWgszU7WyvlVf+fpj9f2nn6v17d16+zvfrcb0s/M0YjcTJHdTJL+tbHBtlhMkBdvT7kV48fy5+vxn/qSuX36+Jvc2a2ZiV2UmJIQ7SLHV3phkdaIOJqbryPGz9Yr7fqje8MaH6v4HHlDAxf5BoJUESntGN+zWOdtOtpoXyALb7TJJjti0BhuF8rf3AHM4QXLOae2tXSuUfSQAGUsx0tHsvZxjYZBkIoFxXPevjG28kmQZ0K0o4DcoagYxc91njqWGcS3PWTesEQxZaIfUMZbVHfS8hdVvcK2Bz6GFVCdHeU/FZh2gJ/DmvFR7l64nTx1dzhLFHc1WGDRpJmfUSiky/kgQnYjNN4iDvwT1xe7PS2LE+iLukUGGDLzcxy99cBkrro/YL7XNcStWQjiSnCvuQvm1vqH5omejPsQuKeJaso69J7sB+tGjx8SciuXpOi/ei3UPGJCyoLB1Kd3Rmdy1nTm3whLZJNEsmHvoNaHQNYeKcdq9XfFGJx3Z9yOV5XoBt1VWQ885Wg0BEHQJRc6O1K8HAJYZSveqS5zA/OA6xn2NI6O2g3wz1f3e/EzM49qa5hpxckDYnBl8blovUNdnhZ/NtkJSpHTHcSzxgeuAuZdBxTIk9Gb2UkbAeEhJ1L0DJQWVdNWgMDXD6dcL2MF5hZ8E31Pc0EkfY8f7yESw6+zDZvJ+PG9Jsjtuidw1IH3WdnKarB3tLU10BCxK6Rjjxs843yKnzRnm9jdW7QWcjcFczsyA5dp3Yk7X6jGFAX0Os2bDir/MhHCrtlZvKiHcWF0Wand0ES39vHoQwhTuHdhhlD/8P8mg5BCd1A2Ft6Kk3U+Qv0WnE5hBy09Rx3BLSVWyWi7ck8ObNHUFDE6KLSNSdvJnBinfGw7wbaRR4hf0Mx4SFtN8SX/frJOTNBoSW5Y3TlpMWbu4+dBil15K6KPNQPCwg0IK6erBt1zOFLOkhq3/Z+Q0qZt5iiNlAm9plrsAXtIstWUwihPk3e51IJU02rbEzn0Z+0CjgLz1ySQP/ELMFrhGWde2DpzxRRcu5kx21DZIGaSPjOA4aX0Rsmrpkez720VSrpftOOU6GffeiuZcbRka3UkipHq6bo7K4o0RjQ7vduGLE2PYtyyqFAw7CbCZypDEvIh5tfQ0aA5zJ8/KB7pNOFznNnBjek75SvIZNmAAIjqJ4qHI2GZkThHWM2th/H6RzCUZ5JmxseHWxvNOEBrn26DV+b5qTbpHVdoakOARdAnhbuOLuJuOZZZBQuNwa5TZReJa3S2LA1UabzKatxx8XRyvTbdbtrhmwm1OUoTNNYfZYfxSYxNJaK7RwX+kQU72mPeuFQb1mlfClKJ4AwMOrPUFOjtKwrJxJ2EII2PJuBNJyZ5busp6dkNxPz/WSZ5z1nnqBlN3xGdyTVyHD3GbNcQdOOBHGGCDRF5nqY/LPNRm3delOxo1rNaYt9Ov9otOlqJeYKxTXzjYsI96EirIkYmBW0j4ILPsnHsLE5Y5x+GfgE4MZJthkPgg7c/YBqBizrvFiucGeykH/RaSyu6D5bFxzepYEhumN0nzmOnnejQ/VDdiwya+JJNaRF6DAZClyWn3wGeI8eYeUqfWaKkAA+SazX4ybrkWHfAq3LfFOM8sqgyBI60y8R7pOZc+hAriuxYraLsUJx1gJ/HPdecaMx+4JgVi05OaT6QpSEAhiBFgL87P1dXLF+vxx/6mvvqXj9aTjz9W97/uvjp1fLF2NlbqYHejdvb2aw2EeL9qduF4nb+8XI8/8Xz9w1/65/WTH/to3XPvK9RDcGNzvW7fvlEXL75QX3z0C/X0U08pESEpvHHjltpMnDhxqk6ePF0HE9Q179ax4yfsQFsHStZv37xa1y5fqOWbV+vE0kK9+t5X1I899Bb1TLy5vKZk8Mlnnq9nn79Qd9x1T/3wQ2+tqRmMaWxAdtfdd9b9D9xfr7rvVXXXXXcKBTfwYyn44vyMEsLrVy7UN7765bp68VxtrNyojdWbtbaxrnV+oNZP1MJNKSnc2jmo+SMn6+5Xvq7e8tDb66GHflRBrGS4i3blHRwgBUbaXZbnRVAXSXQMgjRfkTF324IE8iqBaZkoY8EXAZsDMBsE5U/WtOWeXh9pLJ7vBexlbgzgZwOdBHsO5N1/k59Llt0sQ/aSFx1So38IMB81xpZSKfM6RjhdXhIAm4QtLZfCUIlF6tZVYb+4D0BeubgKCDIbz/uITRPIRNN3q5t0NqoPnCVrfKnWsdmeMLY649R3mj6ObjLuVjCWXkaafrivO4bMnsTz1HNvR/ewceOxOgSUmHc23pKCYA1gyxLGgNJZ+7b7P9w/8HWA1SEhlPtjO7myv8FABsDT3qtYg2dhYFSJW5vt5XoF5LVsk7FAjpvaVK5PE5Y4Tz4INljMWA/tcOiRuGgmjOQ2MSPzPw3cc35mfue85n3ZT8OSRV4p47r2N0j92fjcMcAYsywznexl9J1mrlLLZzO2w2eteLDZLMaRf3PNAjb2XbPNHpnkmOeZfTX1tYNbZpcHRQapcaaEZVQqkdg29xwgKmU16iUr8BwlByyjAXqXfFnppiS+VUnxlGAsXZPtUoncZ84Y1cc2IJLzIADT4bxwL8eQBlH/5JklX+Bv9WrvdjRRSgnQVame+6Qm9xoAYE2cZnHbIdvhhfMmxZYvy1Rm3wkhKODKrRu1tbZaSzSyVUHukmoIt3f2a3OHprV7tb3rQADURAxYy+ZyYTMzbjWwiyxBNuMgmj4AkBveVGPY7gEjh082VrTAyDIctPA3iY3riCa0ARnhSwNLP7RsvNLgNvPBRDp79qwmymZLMgd71mYZUhQarXg2cSebHkQbLDgoSEIxZisiIVRwXPSVsoyMBc7mxluZlXFAmvfIhmg5BppkB1DqfQiKrTqB/r7MEsxYsollo4i+nsnJIo2du1xJu3VCNioF6TQ+bgezJn0azefgcLNx3jx1UmNZreW6Dpxjc8/zy3Vp4jbrwPUMgXYfjjzPIeEZeuC4fjGJSaQj0ZYHaWKM4oB68+YtWbYzRiBiIP1CW7JQ1M8PsxkHHGzWMQngWbHIFBj0gefA1kyiNuKuhU2Cw7+D4jLvYvfrpMHs6zghTJA9tqXv9dkEeiNjzdryPAAu0peKzSKbpQ7P7nFJYiCDD4KFtbVhLoGgkjyxMTBeqdPgdWE8wmYGZYqhjGQYjVoHfXZQQ6sZb3peW5bKMSZBnFmv6N+dSFgpkLoQyfm2YNosWVb9bq/1BFxBn7URcyhPG0Tg2ZGIsG55dukpKFfYRhUTgOV5MYYyKaKofHlZAULaCEROwWuuXr2q5IrAC1CEny3f7n6ZXQsXBpnnEeBD87DryzjwbLTSjm5d58C1jFmCJJigjZHL8JyxzddhsrNtNk31tHaLkzwMh97NraEgX0lcgyaxeFcg2f2vaFSbtR3EV8mLkGLYesuzIpPludqZ+cV1wT5E7JDKfXA93HeQ38hAc4/8OmOqGtCu4YgsjTrRSN2G59kAl2qgCdaZq6uwIDt1/NhxjSn3Sl2gmtH3Ycb3YxxjAyB6723ZGIDesG2LHwc55o2Tfe9Tqv0Tu2CJ1diYRomgZMGu2x3W/9B3zWMiBH5tTeOZVh25vgThYaJ0PvUeFKDNTpJOcBkzSYv2jGpPz84gTNPZt3T0mJLB/b2d2ibxXV+uz/zJH9Tn/+xPan9rteanqk4fP1JH5qdkKHP1xs26TW+8/em6enOrzl9arn/2K/+mPv6Jn6ql40eVECIXfe65Z+t73/12/fEf/2H94AdP1rTMgLi3iTpz5qxaP1y5cq0uXrpaly5frYkJwFzX4Zw8eaJececdtbW+XNsbq3XXHSfrvlfeXW943WucxN1eqZvL6/X8hSv1zW9/t1bWN2t6dkGS0f0DM95vuP+H6oMf/GB9+MMfrre//e3dQNttg0j0jx1ZqIPdrbp981r94Lvfqkvnn6kbV16oKxfO1bVr12una/GWJJeaVcur1fWtmpxZqtNnX1nveNcHirYTCZoEkLXcOPM1TAtnjBRKKyueY+1EzB7K/aYGTvWk7ShqU5jpVueUHf6aWTyU9VkRQ4DK/JMyoA2JiH3iJsoa4fuwG4eSdgegim/aB4DYIUlOzubEDwFsAtxmL0pumBhDPRMHV1LLPQP+MQcTkHOGcI/sv9QJ00OY8WLtwXJLhk09G0nUxvog8XSLqm5DEPdmBffuFegSAxhCJ4SHQHCfs+0Gm3q7cZLqteg6QgFsfYhGxjkoejqu4seMq+K0dkfnb+Yfc0yAUreh0RqUWqNbM7XZV9hZ1mXivYC3MEsoVtx6xKUxWftRY0Uxw36Sn8VYJUkE1ziUATXLG9dSfodrCmObfoQ6x5EQNrMJ28b9M18pI3EbmxWNuc6vI1ZAZb44fjpkhU16OF6QTLiTqcEAZXp6APQzp4ZEsllL72N2Bed9bi/f1hy648wdljNSxy15qkECMV0HB9pP+LwoM5jb1PVl/+e9hj6H3CMSZercm9RJ8uW1i6mRfQo4c9jSIJuID3kP1BlqqXJkSbdBvKKkuWtoxQzOzOocunWTnqkGaR0jL9bRo0u6bp+JHk/2h3GdO3OK8jfHVrzOKhPmnoC/7o3Ie6dmVN0Yunc2zzhESsqhBNrSu1EgrpWOnKPMjYDO9mpxjDbOKwxuOlHU3ieg28BEFF4vLyHc26yd9dt14+qlWlu5XVvrq5KMLswzaN2HEPYGhnCfPoQ+TBPoid4eNe6mDtC1bZOqYVkF6VNTVtPLoUrDpOhGZQdPMMGgWv6ZxMrSqFHfrp6pQfwpUNc1aCE4++e1PCixG402J1vW93vxOSBoDW5LKyzjPKxX1AbRkhfeY0jsRvSsgWSbv5CkKAneP1BdTowassCC0jOG+RIo1Db9KXQd1z5wbwMD1fbCvM/gltb28paUpHeOWU2+RK130qMDsltI5H5ysOTaVO/YFzcg5e06NtRjxmWyAx25cxLkNOPB4otJiFhaLTDLw5zIutjYv+8FKWa0+8DFtSz3HpkNG0cCV8uMU7ztxC7JPveAREb1GW3rO04kcMOVe2jb0ysJE2rp76tWTRJWj11YryQ5McvIvGKOSO/fvdmSjEk7Xi6o16Gv2gG70Ep2oaa2aa1ihGc4lNr1EXDEG5s3ctVHLbgHY5JwyW1isjO0ZaEO2BtFkuFIDDOPdd9h+ttMJf9Ospgkeaj9TS1uPz+xd40UD3WtDaQEoVeg1ME678vBoU140gwuKDEJodQELRNlg6X2UcmxklMnzZF/h+1jPlATxvMaJI3NiPH8aEbNZ6Q2mXHj4OBn2cciNRdjCbgEuzQ5IUkO18peQUA4JNuNUMdcK/M0yTQBgUxnNrfq1KlTrhvp/qYry8jmSWAsVdK87yBSAWHXTHP//AlDF8OHHP6SK2bDb5Ok1EZwPYB1kbMo6Ggwgu9pnvYYMd8cCFuKrKCmE0T+3/VSbuVCcqQEjvYvkt/NDMkWSVPMmNSriZ6hcpCmhYbrk9IjUPU4yMwbjc216Txo5lnOnSOUOXsZzxnEmWehtinNgCqgk1oDNsmIbNp7oEzJ3iGpms64Bf0uz0pu2K0+yDPh33bstUOdZHxdyM8YJkAUQNcy2DA1A1PR9VSOa91XrqjNx7BIDaR33ZJIPX+tUJk62Km/evTP64uf/XR971tfr43lm/WKs6fqjpNHa+nY8bp8/XrdXF6pjZ2JunZjq85fWalf+bV/J1OZk2dO1sQ0LMBa3bxxta5edf3g9avXFajNys2bROCImMlr127U1Ws369r1m1Lo2Ehhvl75invqzW/8oXr2ySfq+49/q25eu1xTE/v1irvOFnH+9l7V8tqmTGU2d/br5Ok76pX3vaZuLeOmiZHMRM3Oz2rNvfe97613vOMdAovc9gMHXeTGc7WzsVqXLjxfX/3yo3XxhWdq7fY1/QEg4PwGaD1zx1nVTOJjQB/C7b2pmpo9Wu9674fqI488MuwL6e+a2reAGVlHqfnluaqZ+wytVOiT6V5gTgJaTcBe2I7mkbcJ7GgTskFmP/IkiOKHde3WUuuDTbzYhwZ5IuHSmuu6UydFSNla7tltYfgcqW56/0o/vtTHR6WT/UcsT4/zkPi2IRnvoYRQQbpNVyQf74bsqseX+24zoYrjGrhtE54xA8dnGUAnLorEjdY7Zoizv6RmnnUUGXqcisfJi85MFGlt/KLynI4ruO+EcnlNlDR8Dt/j+gnydbYuzKtOl/WyAdi0vjYwkAGDlGCP4gezc8RxMKBIz1f0+U7i/Qz4t2NLpLl2Mec5M/5px8HP414pOXvXXcetOIZ2vDZJJUmznLl7z04rMqvEPMhJWAXA80wFzrnmTdfUbulDjWbLIp2U27UzYAX3l/KpsL+MZ86LSC+liOgYYWinhWoN8y6p49w2J/V5tMGIiia9EpnDMJqMRepJTcJYKSQDpW4VMsS/iVdHvR6txjNwqfhlb1/nAGuGe+AZEweNy7w8Lof9tBWHtJEdCR1ncdRkjA2J9omTJwwiqCWFG9bzb+6Re+KLewRgigpFSibFcocEUmLh+Dvo+jtmUo/mbkmS+Z79RSqFLj8TE9peAInFOYM5d4f2St3uinHJnsdYk+eEdZWy4WUxhLsbtb2xLFnI1vpa7W5t1DyNnYXu7PMmkpQcTE77DzKMpmttmoDz6GFSSILGFqL2EzhMra2qjpCbMjpjaVBqhnQTYgTNeCR7d3aMTMjZcTJfJTFtaiPZIxnzPD0M3QxWdu64Y3bxdxC7LPwkB0k046x5mDCaEUuSmWA6yZOCsLQ3UOG4XXwoVuWaefiRlqqgU4e+UVGljalP0KS27CQMjhZ5S/gIgLX5dsNb0ett5KEkI3KoZmAGCUvXMkYSwX2kQegQwAi15jml2LprGkcKynGNgu5dBjy+ByVWGIC0PpnAN4fhwA418s5z4HfNOsa50g08s5kF2dOzp/6zF3tkD4xJAkc2qKA5Y8aI6w1rzGcNlDyuYG29HWTVCLDnboxC0kNOjo598mg+dT/EJMsJVvUsWvo4yJK7BkBa8FGRNtfjZBf24lCnP0YbkwyLBe/5lw2AoEWM7KYPJaFOACi0U0G60Widsth234IR0+beG0/cTGNAlLYHSQx4rnlWh0DFYe9F7keHA3KL6ZnB+MRSaBJ7XD+xYnetmjbS7knJ/wOOsKFmM5fEuYvUeX3YldQExLiJGjCBPWLHbMFu1tjgQRq8cxClNmA4RDkwMU9pvb4lRO51SvIpl7JuQSIJd6O/bKLpCYYkhkOG3wWo4h5yiCuR6L2A6yUI5tkzR4JE83NekwM2yoLUiQ6sv5IYOwU7eYgDHvM0IJvBHYEnBEHtOBcQRFDdgKx3cNVyStYVny0GX+ZEBpl6ygyfG0bLiZkDhEjmGPPsQxqTrrfNIcdYCq3vxvWug2jL8jaTSQ1rkHTdP0F2nEhHNaNZc5Yw+fmwrkHF5RDK/tq1fqp/7LNFwWOXIxC0cU3Xb1wXC6LzAvaRJKz7MfJ9H9buDcpzDlgjhLptyNVjV8ZjNhZQTewIYJPLdK8jAVgJYEgsBEMz4Q90Xootpg3HOiYzJJQEedNKDBdnp+p7j32tvvGVv6iv/dWjdf3SC3XiyHydWJqvhSNLSgZXCVYmZuvi5dX6wTOX65d++VfFEL7qNa9SDeHyCi7Vq7W1hfRyq3a2MNzp3p+L1NoBhu3X7dsrtbxCixBkdAaB5+dm65577q433f/6+ubXv1J/+ejn6htf+6u6feN6nb3jVM3PTNXexHSt0aaipmpx6Xi98c0P1jve9Z5aWdtQQsh9EqDR0uAtb35zvelNbxpqYtjCZDoyPaHaxPPPP1uPfvZP6+LzT9fm6s3a32Et46bo1iR3nL2r5nFDnZmrqzeWa3d/upaO31Fv//GH6+H3v19AWQJCsSUjAFn1dl0DP4B3rfwxCGkb+oCimpdKSLo8pZUjOdcSf3B9fOXMcSDYngCz6S/rOlh+R+xAA26HjuCoTJCvWbbO/kUynkQqjJbih/0DmVmZ0XbQKcfpkReB5JQzSDCZs27mHWYhzISZFZqj41LousK4PUa2xjznPXR+dD2XwJc2VnNNJYmOFV3cV2prc49cC69hfQCQJ4kT64+ypUGbISFsIDn1cpYX7wymUFFxJcAXeNPlPFxvmGEklE6el2QkcuTosVpfXZXLqwGqg6FH9qHJn5kVxWgTqL0W9P8oOZLYRvk0ZgHjuoknAeuexNF7qs1AAt4akGBOWCkmZVK7iaNwkaR9d2eQKzL3ompLzWhAjcRhmdMGb932iARFNXPdvDzxFGvCyh1iJGIezwuAECc2K0PNLDfiOHZR15BWCZoHrWThfcZ1iJFfo2JTS6Uw+0tH2zjRxn8B9AJe2MehvTca+AygpnrLVqaJmGr2MmBmAByUN+zjSaokt45je0tTE7c6AU10Y5Oal3YAYL+BHQ9IwnjzO9xbFEZiDXfalK1jtSE+HM4vP5OAIIqvXtp/WPFLl30R16QdSs9Dl08cOtYK9BgZOAacSeIZAEjqLznqumwjXgMvLyHcWa/N9dt1/crF2tverOmJAzmNMnBIWEgICyRoalbGMsg2gBZ5ADo4u92DAjk5EJqOxRGMxvDLqyuqI0zPGt7Y1LkLJ43ygCSC+C44sWjKsyubOzhy0pLg086OZpZICE1P94JrmSJ0qxDdLrAWkqUehXZhlANq1/LZdjruRc6seZ1Yv3YZ42GIKkba1IwWKBQTDcpazZubnXT+5wOCP0MwNmpIqgfaPV6SgOUehwSoC9BZPKAhLFRbzPoeFGd0/5Y00Q6zo6SWCSXnVBJyWyXHCl/1M6rd7FquZsScdLkGMHUTqbsMs8f8SMHt4L46asYZtIn3imxGwWEjH6oP6YCcSctmlnqesXZeQR7uhs2miKEg0G9HMckftAHNCb0hAODfBI18thBJFdQ7ieCLeRGtuBt4Y1vsHm+Rd8kEg4280aQguIfbyaHbWxYm9xx2S6hem4ywNvhH5JWpPQtTyqZM8M3cxKmLz4RVyvtFZ28HNNd+pk5QqHgH3mIMSahb1uFxcxDPMxcTR5LWfQ65FzYLksvxQas15ujJfbV6DsUwhXERQ9IMW4CKcdIsVHKr18vaaiFxRDopA4BenwnC5FQKQtp9J9kHLBHBmdKs84BUdjLkDRb53WFtoWSYYpSQJa4KwXXbmW5tkRq9rrtjbE6eOKn3lkyj0WLel3lPIsc8IrCVxLV7yrk9xZRRYMwTkM73WDGWPAM1qO+63DATQZVhPbk2Pk/OcI1gpr9l5riVBh5/3UOayXfdWuqSgzgn+ON9ZWbCfTW7J8moESk3k9/Zcf+9rn1JD0bmjuu620V61APrEDQ7NCXifTnodA8jc4oEMAG8dE0t6SIg5FqR+bKoIU5xAAAgAElEQVRnhwUNi8za1IGm5u5u+cH3GHOeDfckqW1L5t0EPb1NYZ7NUNiEwuue9a0WSA16Za4O8UErVfSZnUQn4GQexuVRYJWCUZc12DK/W+h0TXWk7DFoUM2ZGkPbmAPTlbmFhdre2atVuRcaeJ2bm6lF+oEuzNS1i8/V5ReeqRuXzyshvHrhuVq7db2WeWYktQtH6sSZe+r7T12szz76tXrX+x6phz/wcL3n/e9V64mV1du1s0OtEGAk56wd52gHZbYFeR9yfsaZdc74AjC5bp2xXVyYqce/8bX6q794tD73Z5+u61cv16vve6VcyNe2dmpjO6Uk+/Wu97yvfukf/5OaX1yqmVn36+N+swfDurBH+1zYlxnY1vqKTOyIPb70hc/UheeeEjs4O+lzgucO6LW4dKxmYTQnpuupZ56vI8fO1MMffKQeeNND9erXvMbsTzM4doZ0b8DUxkWdkjOEeeS9cNtlGG10FRDV+4HbMjBPlNiwf47kYJEJqpa7gdoEyTkzfL6aOYCdzfsFhIzJliWYrgOMJ5QC/QCpDcYO50vXgGdfFvPX9YhiGLsWmPM+SZzr6i0JZ40Tg0Uqlz0gbBzXH9ac/ydxQGkTFp9kjbXOGjus3XOCGiMyJpFcilvG6+DbzbcBuPJZOpO7TUBipBi6KA5sWWOMfcZnDdfNGPC9GJWkN6POwq7BPExeDBRxpnH/fF7qDGGw3PJpDGDbr4BrVFLbRl5m7ErqFRI6zgEpibohuQmM7o2KUoEYZstGQXZptlojhjAC0drRld9RaQB9mlNv134PLzpnU4c/Sgg5q5gLAe3SOiEJO9c1fFb7gLBO87rMg4x7ymmkAOzafwELgHMNcqk2TeeTwTqenRjRbt3FHmgjFBMtiZsZV0tkTYhw3iJ5VelM9+tT71i5vjt+M4NqaaecadctY/a6sDkjzHASpziqe665f/q43QPJsYHlrvttgzLF3gN76fpi5otyFRLqkSpgSG4BalU65lp81gafL/lsxwKMZ/KREFcxqtF8UVzrnoRpm6ezXyUSi4rhKXXROO/vDS7ajg+dAIr8aBdhrlXtjSThVi43tp8bh7L5/50qGEISwquX1IeQxvQzHLDSb7v9xAFl5BR1wxSyAMVyHdZscNBKYqQAmgDM5h3Iv1ZB0bvfXBDw9G4SCqcAF4ONk10UbhetoW5pxKS5Hxj8Y7uMdt1GipPNrliixDWxiI2kpPeek6MkXVrEQ/sBWyAzadXXR66eRgBBBpjkOkQ6KQxi5MaYtGSgl4sXnJMCH6z6rHa8TDKrx9LSwHyGDsBY2zcNH3kIE4ADCvQwunIF8F0PEBaL98iEDZKSBMUHjg9aFdC2ha8QcTma2f45m3I2NbkCtjbaG6aZJ94jmznXETYraL9t4Zs16V5yYlO6L1fGTzbLKqa3NIt5Q/BgxzJLHQi6HDTauEcHSLcuCArP9yXZaEcsFqOCeCV0NhVIzZ3ZQ6Nl0dj70PCBHDmQgYmWg4VK6RoqNhYlldSUSLraSE4zO9lQeL5hwBL4cl12CiNwsT5dbnabW3Xx4kXN17vvvltgi1C5KbdlUdIykrYGcTPq6J6DSU6SoCg47uRUrEb6cHZtajap1IfKiU6Mt+2+eR8dYmFu260tdWNC47pWME5kQejZE2LznZowfl89EHsdc905nP3s54WEhw2UpLYD8iQ8ORhzQGgj7SQ3fQqZF1xzrk9F2F3LFeR9Zmq6jh07qvUZ5C1jGq0+Yy6ULcm+UFY/b5kgNEOV5DbopHMvz7skhDFNgUnLPWQuMIfyHkn2wz7mdwcddzsAhg1WYtwOiQHTxKruO/DjfV2r6msKW5lAgPkB4xZ2PuirAq6WGYUJOFznTlIZYxsb2cUzX5l3OYIEIrSzagJWmUIgX+3kTWPcLTsiVcsesA8bN5LRhXkx42lkP3NAAVsHfoxl7lf71mjsNN6tehgf7KgX0jdrYPvL0qPsR2bWO/FQsgcbarMEghI+N4gwe1CaNlNfNz1D/7qlYrfZxNUOwQXJB21JZmfr5NJ8rS9fr5Xrl+rmlQt1+YVn69yTT9Ty9Ut1e3Wtpubma/Ho0Tp99t564qkL9ZnP/XXd/+a31tve8fb6xM9+ou65955aW1+p7SSEhdQtgBnzDFMsAnjc6AAmqCP399UNVEzWZNEb8atf/qL6Iv7Vlx6tWzev132vfEXNTE3U1u5B3V7dUGK4V1P1wQ9/pP75r/5aTersN2CHRNbotZUxBjkNTLHXbW+u1+zUQV144Vz9we/+Zl279HzNTe3X4pxjC5k/MMeQi87M6zO/9fgTdfLMPfWL/+if1Ktf+4DMLLZgs1rumzrZqG84r2I2kWesM6RlX16jdtGO3D2JQRg/zqMkhAFGU6eWexKAPhgRdYupkctkHCaZ4zECS2CN/D8qFoOLlqtHpZR4YVj/vcgCaoz3Lwecdq4UaEdf5jac0zNFbTJyTo1sTzFX9yfm/1X318BIzOHGUs0BpGuZJeuF60mTbfY6g2NOiIk3AKDi+h0GUT4L3VM4LYw0Lt2WwhJKnyM5b6MOUTLRIIwAgFaH6axvpQb3F+fzcSuF+BQI9J+bV+zA/Wk/6RKeAWBrVU8cUB247w0lGwPL+ZI+yFYFWNXBvpGYijFR/LK5qaBeDFfvTdq3SZTarVpxWyvJ+B0n/C4jSO1ZDFaIdwkt0/8uxoHcj5QUbaTjFm+Wq3JtnPU6N1oCHCYtQHdi2pyzqoft8g9iP8Wdo5q2rKeBFGhSw4CHY2Q9w5ZkEwNpbOIt0ns5AILaWOh+bQLj2jrXzyWGjW9A5i9n0cA+dkLFnB7ipa4xDeCX+ZfzVuVBJIttHsfaVX1tkxlR1uWM5/XkG4wphI3Br1mRHDCLWqdd3yd10QyAy0ab4jhm95k4kv7K1LFbcU1NiQxiYgJ+qUwEU6NRn13PExvRGQyzW29MrATwvqyEcG+z9rZW6vaN/4+0N3G2LK2uO/ebh8yXU2XWPFJVQAFVFGIQCAMCS5bAICHLlowGW+0hbLfb/4s7OsKOjm7LdkhqhawOzUJGSMUgMSMJqKKAmsec58w3Tx2/tfY691SB2hXdj0gq87377j3nO9+3h7XXXvtcrV29Uuur12oByWiCbz105gq5ZwBlM+ijOK2VHnip4IpSuBIEkHE7FjYhPRIIu/Am9EmQ0QstaIqYKZ47xTm68cRNmlOUPsA0XPJggkxZ5c5KpiwGH+K5WQ50osoHzczIh2ce2rEwZ9D0EL6Cqic51CLuUQWwMlkcOJuELJvm1ZS9U4EioKG8zCYwJ97JX3rRRGNCROL69R7L4IGaoTeIJ9xo2RDsdC9DeMJsQg7dGGHM+IQMMIVLbMfbCkmdxo9Vz2LcgsYlmMVgSaAFxFqzxjz4FKOAI3BC0vfW6HgQ13xmKpF2xpZkJoHl4GaeEIcGfn8qD2MaTGavRJlJiVonYqb+mian59aV1zw3VYoFEHQVhWikURJXupz8skZRFDM/3ypjVLIl/NMy4k7gJjzwrGkEA1LtpS+N65V6K4BB96HEiKZ6zdqJwrphdcoY/wTmvIcoO6I2Xq9nn3lW93rrrbeqB4LA8fsTQiNacTBZGwVhTVtyoj8/DPpO0sj1JEm6eAEanUcbhO6M8inrcur0KVHsWHDJ6DPLr4VmcOwyzurTnMwBjHORw5LSsPcN3+e5szb8TKgexraDMO47vWAaObNy0MqSUJO6h3cSbDka4r0NjlghGLuCKAlS5PyMZ5LkjGvIIHMnCt4T7FUrTLqPWVQtgqFWS8s1s79ZF95XTqPLSpGoHidCQbR5nRxIU5C5hlS7VU3rnmElLEvuPWZdQQBTXcuzwhaA9nuorul2rLvArb39Rj1bSKL7/HhfeggzlkR2pOmtGXfCz1Spb1Q5iVrOVvaYwI5JptfnEOoVc9TYYzjgraFPNnThsWoyQa8Sga3NoY9C99B9tRN12K6I9tgPzhVrAiXYFG2rQYe1gR2L+qeBP/ebc1+M7WCPsJ+yfxykTahDrJ/nxE7mHIrVMOo1CSjE6yJ+YKEMEF+PPBmAC5TvOokWotyAGwnj5hbCCdckunLoyBG1SlCZIyEjIYTaNjc7XTccOqC+/tXL5+qFp79bLz7zZL307FO1uXpFQiswdeaXlurQ0Zvq6RfO1Ze+9ljdcvv99dDDD9Uv/pNfqnvufZ1om9BF+UwqhFwHNDr7yarr102xpm+f+cEI3GxumqbHWQG0OHxwqT776T+pT//JH9ZT3/12ra+t1i03nqgDy0s1PbdQJ8+er9WN7Tp4+Fj9vZ/8cP3KP/uXdfHK1bq+es395GJIeI4f59rJGRXWtl1TezW9v13fe/zR+o//27+v1asX6nV33lKHll19daVythaWSZ5n6uraRn3tr79VN9x4W/3zf/k/12133Ku4IuqT9BtyxjxWwM943PpgGqKHPPM7qfgkuMY+uWreYGfb2CRY43Pu4BhfZ2ol90UcQPCqSmKj8lZPd5Uhol0E7gSEUUWXymhTFqOG6cqAA+eAGAGMwlbJns6/tdfmFwYaqUDmpjYn3hnUt6WsbvZSYgKBUw1WZ89bkXlL9tWjtTxDk9+RqEa3rnAP2PXEO8RerHNmARJXREwqiabAvwZxZR9bxTfglpLw7q1MRRZ7nTmL8SsGXB0E5+yJxdGVW1WFqGpKsK9VmDtBcKJmxo1srKi09l1OcE2vjY0IKyotKUlknOTAfumgHsbL0IfqNeb+04+dZB6/ktE6GVAu0Hxm2kr+DSbJv8memQ1Hv7YUNrVujGxoBeT2jVkbx2gWf8OW6j5bQ0N7uOdkpxWCn0XMMfP1Xp0QZh9k3+SZBPg20OdWgTC0VPHsa8wzOnTosOyM4sWNdd2fC0NLYhUSN3OWXaWdHdrH9Pzbzpv+6iICzzLaAFwbwHKeSSquSkS7ehvQxdU1zwsX0Nd9q44NTHm+cOGiY3WAhpHmQpKvFGUSR7GvL12+pEJH9AK4RlVvp2ckxiNmWPsK+ZsRk9GgNdRhF83C4JnEvQbb0iMvocBW647AVeJCsa1e82D63c3a3bz6gxPC+VkIorW9u++RE0WFzQqYC8rYbfiQhqYvwmgZpU91hIgyKkM46+ANY0vQloRQvRmieZY2guiQvYHtTKnuzMiphB7lhmUHtXxtbQbR8eHl5xwkLiEl5/RGCSFsdF9Ug1bB4j4yoNaDKpuG0L1ZOfRRHePfZP8+oKDBRoRNSX1VQtib1HS+OW08Nn/46ULKUC/r3pugVNxfghIHsU4qgsh4ZuMr+wBT+cj1jqmaA8rYXi2UQFeqTPONATCC5OpeGpU1lykD78F+m3IjSmGoqd1PEDqrBEWmCS5wwCjAOfBK1US0464Ghl7DOggoCP+7N32S8TR3JylwsDqh5xmNSbOym2xFW1hdG6S8+bnXz5+VymACuBw6DK2HhHr+TcalcG1RywoKxr2GSjhI8jQ9j99P1YF1TlUI5817xTDwdwyFqgxNVSaQ+r6EsIMH7mNo9O7GcaFwLTikXpDu+0hCyHopQFtc1GdljmPWLUIbct4tF251reVW+3T1fEg8u0dLtAXRSBF9cQUtjePqW2mHHWeTtVZ1HTpfJyvsRQw+CaEqc6MxBzwP1k7ODdl6ybX73ItCsr6uPwpme/QMr4fOze9k1h6fLUoUNDPOa6OTBJd8XhI3Uwyt1KYRIeqHsSS0qpad5LJ/BgVb0ZJNQebaYuiTKBosQSbfSWoAE+5ZSn9XrgxVadbGSY7VE2XH2uEHJeczLH7kAe/pDcTW8KV+5gaLQmFUf1yvm85jjxTRWWrgZdRqMVQWA47wetaIPW/2QFfG1JNn6rPk3QUcGO0H4eRcBNxL/6aCvtGoDfU3DopvJBKLUo+zIExT4Fucg98FKHMQTZ+xq/kCgVohlCSBXiKqoXxPfa7Qx7uVgLOOLec6BTIOVdQlPWN+T1WEpUVdvyXITefa3pqgtAI/GolPD1f6cQA6eS+SMyjhUClXDh8uFLlh3MzOLdT01H6tr67W3Mx0HV1ZqmsXz9TLzz1Zj/z3P6pnnni8Zva26+hBksCjtYOfoaoyvVAvnrpcjz/5Yt15zwP10Nserp/+mY/XLbfdph7CqSlofRae4PpIyn2NIM/0MQX88pw/DX8XqGi14eWFufrOt/5KIzD+/FOf1AzDm07cUEcPHVJP34unztT61m7desddqhD+w5//RJ05d0FB3IGVg6106z3C52/SMzQwcuZrYW6qttav1fe+81j9xn/9T7W9frXuveu2WpjhbPR1Q7tcWKq96Tkln3/z6ON14y131r/4l/+2br3jdWIvKOBpcRbTPa0qKH+fmaP0TDbYGuCSYEvB9cEDDvqb/SO7qj5wJ5SuWo9PhJ2oKnMkhINIi+lipuy7KjROCAU6MVQ7CWNTxdmLoaMqTmiafKrr8oX07LcA01gNfCKiZr8aBezYigGQaGG3tJjw3wCvTrpM0XbSyc/sO4khuMcwblgH6JWsyUADFHjsHmh8vEFlzoZnKQ5MqT7bRpQc06S6L9p3318qnrBEMjjc4nEeus21R8iGz5Ufbbpn4oMwu7hWKo9SKSYAR0yoaeQkEgBZ6VVLwp2A3xVWGEr2E8SLmWkbXYgh1ur+TV/bRLhQYGRTksU2afXVrG1mSofppGvqxClARej/2LlU/fR7GYGys6t7ZK4s10PCnthP+6OJghqf8+qEsGmZgyAScWcLG+HrEMD7/5wQUqnVTPP5QQBFegpdnNGRkiCRafjRWsCH8bzC+EtRgj5Qs76crPM/tw4gDukxUBbXcwyEvZM/6pmPUpft68Gnh5qb2GgMxAZs4XskwKwD74c/6e070LvjZ0noRc1s/wWVmDOFSq0YMurJtS1RD758jlXUQ7UOY0Vj7ObmFZ9xnXkG/K4ZfW6R0AiuBkIC9shPdZUwCsxar9daIdxZv1qXL57THMKt9VVRRUj6cE5cKlLS+6CY0wjItOgGVRQM7N6uUOIZob0Jzo24M25ii1JlIwVBOYyeufLjmV9IBNMcSrOxKwfJ4s35dhUoUsQTOpLn/aQc6xkjE/SYAwwqmGBKFJChSdxl7qBQCQJtCJ1wKlgfCTHgPFJ10DBm9RK6ssBG0YDJ5tanLE4Sh4OUolcbLgwDgQafrbJuUyu4dq1NBrE3bSIVl8xRCkKTaxlXJaSapOH16eX0UNwcugQ8qoZ0gBPnmcqfqltNWQl1MPcTVB8jM6ZZjvsRnEy6T2lwik0pESICktizfuJw+b6Hhy4299qzcsJPD1U0/Vzch5JmzT7qmXmNpiTAjzMUqr96fYL6Ny2N+3figZqZ+eRyxk3dHSOQCS6EunYFOVVAAkoOZ6jFcWxZBxmQFhTgZ2OnJWMPT75FUsaIaKpvdr67TRl1L0gCZ/VbdtIU1an0icmYIYEsZb8JmpQkJH0iFslwgiNBlq4EjpMP3VNXpAZqRRu3oJ1JKpuF1036povJ9rf4QJDcNL1DDdEYj55VpTVqkQ9si3pGRRF2JSo0ZwE//bNx9Y2EkIom98TvnDlzRgYVGq4qh3NzEprZWCMRpQrpYIrkGycbUGbc6B+VUIAF9Yq0I2N9cUQZZ6J92spzvCbnhmvmcxOwBlGUQ9MAePrcJuMeBFyp2m14Yag8y34Z8VWgPQtg5t4XyYE3dVGVya6U5czzvNl7CdAtqBVgyUHuEMB07w7/DsigNep+qgzI1d5rhoZm17YEfEQ+uCcFKV1hxUGmGp/ZmGYpTgKXOMfQPakO8iys6udoMCITAxWvhwazZqwFZ4Fr4LmRzF84f0FIb2wCIBXPis+6eOGiezIUQDiJSM/U2bNndU/8O+BLgEZ8i+alpRrRQStggJJv0XagJVNRARzdVEK4vbNVjFLIfD2qdDPTqNvSEzNTRw4s1JXzp+q5Jx+v3/gv/0d977Fv1rGV5br7tpvrtjvvrM3tnVrf2q61zd06fWG1Xjh5qe543RvrLQ+9tT7y0Y/WiZtuqkuXL6oncXFxTp+nZ0diJdGUvU546PuhskAyQD+xkfh51AkRrJqfqVNPPl7f/Ksv1+/81m/Ws08/WTeeOF7Hjx2tlcPH6oWTp2t7b6ruf8MD9b4PfLB+/O9/rM6eOVdXrl2tFYIgra9Fg0Td65m9VETx9YvzM3X+zMv1+KPfqD/8vd+u2dquB+6/p2oHNVL6rhCe2jMNdW6hNneqvvPkM3XLbffU//TP/3Xdcvs9ij0CHple2LPFBi0CgwQ6Jx0kBcjG7lONQFnQAnYWXXLvqQd1pyLts+H/C2Us4jAOZi06lf7E+PGBMhmV0VHlKv3vOqfQrre3FMxzxpKghY4ofydtBrNDXlk1NAQvIFMMHY8F4Lo4Q9i8xEBKdtSzhwiYwaaoVwY01jMbjWgKaJlKQ0AuCQp2AqRkm17iFttRotbVkNAlB6ojytKKrRg1RKuNK3cCI/s5BcR1353nO+d3BMSJHmraI8Iivm+PYTA7Y0ZAED3irGtG+kzAXbf2xA4nCfTiTto85FdE6/bsPQFbAsRMEbSP95il9NXxGblG99g5Hk5hIglpQO6waLQGS0sDsKniSPpFG3QPAKH3lK2yWAu02FMnT8k+njhx3CPQJHjoZ00ymXhirODupBegZkefBTji8SpzisOwva9OCFn77EN+P32mATWkmEq803OuBQZtWrQrwD97WS1KUnc2RZ3v8Rx1TWJaGJiJfc3ojzwf/Dv2nX3j2Nmq225XcnzIV3rc+b77Gy0O5vFKpjFz5i0KZMZY1LvV4tLCjInh3fLWyV8/H48xM8hBfJ5iF/dw9NhRA2Ldz89ZVaW4ew6zd9Wz2UAx9hGfQ1JutdNJC1aebWjPiacSa3AdFJ3UYjcS0HptCWGLylw8e0oKozSM0+gNQrcvzq9FZabnFmsGesnsfO1R5YJqxsXPzoqSM9c9dtvbLnUKGZqZdi+QZPWd7HDA1GzZCoTOpsmG3eth2sVk/AA3lWqCkwJzZZUdayM7IWUBo+qkZtruHwrXKbQCqZd1BSrJJ9eQqpANnHuKEhw5mDY6pYRmkIgHKXZ/0crKoSFZ5N9KHPb3ZaAIODLzJ+gfa5HEy+qqvueUijngGkIJfWcJasVBK6/1HJ2oZYWCx32CXDN4mPui3zDNxaaCuFpn2pmrgny+qSyuqNn5uHIhykg3qxph6rpXeunaiNtZWH44SY/L5ss6ACRioe2wUa1EaaEQ3WtTVLmugwcPDPQJPyMriYl33cNchRxRSm8xj4yIiJN+pZLoyMiwj7oR2oGBUVG+MG4xKuqH7XEPUaBNb0mqqtqzqiRDf5wRNcBz2VCMs7pagu4khVTQFGCU0SE5yaFSaXoQn5NkUfuMBLVR0yEhTGN4C3hEBt2G3yJFWdvMT9Rna86Vkz5x5BF96oZuVTfGw425/26ATrP9WJU098Y1BnXneeBIMNDew9Cc3WPH3vSMzgVRKHK2UqlRgtDKl5w9RDZ4nqKuIdLU1U/RCjtxcPAyGbGSKpMV2pCQ96wprvH69VWBPARb2kv0GHfwJyfWlcf8bJwUZaSGgs0eX5JEVs6mBShYQwMUrlCB7EXNk+t01cGCOpOeYvcLKaBsMIvrZZ3YCzge2dgogjbNKY39Xj+joywHyTKACfZVA4810NsU0zh4zlsEPtQv2rYvqn4ZNzEEK5KqJ1hw0CZq2OysBGF4xgL+VCF0hc09uewLO2dQa87UEVXEPLh6rOLLGvK+QmebTsx6EKBzVnRmur8JCnSYCemXUKI457mkCW5IyILUQnfmuaMWy34cKHMNPPKsQ40mMVf1peXxed5U0VmjCFMlUWe9M+bFAbRFuDxT1rYNyirPV5XHTlbW11Gs3RMVHL/KXicxZOQE4ATq3ocOLNTUzkZdPn+6fue3fqO++fWvaFj7zTccUfVPgizYqZqti1c26+TZq3X4hlvqvje8sX7uE5+o2+64q65cvVxz8yQ2E2YGwZWubYeqrdVSxeSBAbTrHnP6GOfnZjSLeHZlub712T+rP/vUH9WX/vJzdfH8ubr15pvrOGNUDh+t0+fOS2wOhdF3vee99d4PfKguMCPx6tWa6WRwG1pqs2jU6qy9bHrdzNRufeOvvlpf+dJf1Oce+VQdP3ygfuSHf6h21q8X6yQlYKoi07O1IJXRxXr5zIW6/c576+f+8S+rUsgzw54STyhoatGggCABOxXUKeByksTrMhdMbKLurRabpYO7gKLx5U42LVYTkCS9auwRA9yI65khxYfkHMketBJzZhna1ruyPWYGKUkb+hHd7sK++0EJgvx2ax4keRyP0oqAjeIFxSkrg5+RDdxx/JJgkntVwjNKggKUyrYySxNf2qCz7Mfe/kgCfxKvEddwfsWI6Oqg7yV2x8G/v0zxTRxmESZXgxJPhdaXWCQVJQJnCVZ1P5z6uQrRl2XZhaxlGAo8d10PLQ/NFAjd1clMxwXNIsPHEsekomxwlJjBiZPXhD3Rwikt4OO+NdaS2XwbwxrjB1z1c+KUyid7+dDKioAr0fkltObh9vItxE171o6QYErTdd2yNF2XLhrYiqBO2kb4DBLv2NGI9khJdGdbnzXWGsizGFfJciYCqqSYknYe9lzozqrY9bzOVFhNRYVpNaEqj2NdFTE0hqifN7Fwx/nZf45jvY/9vhueu92qovIhM1b0TcVVcV5XFWO72bOq5PZMwMRoXFtipIjpwYxSfLSHn1ity5ev1AsvvFAvvfRSnT592mypqnrorQ/VA296U91zz+vkBwCcDcqYxpw+3EWSUfQ61qmAuuARNVCuSesgmrn3mOxNA72OiQxiJK5K65PbgGb1nJ1oG0BND6HOxP+wQriPqMxarV2/WGdPvVT7zP2Zn61ZgGn1vICe76oqiDFWQjgD7XFHlEecGAHJ0oFlDdq1sfQGX5hf9DwkuMOIn6T/rOlE6jtpaWcrWtJf5R18JK0AACAASURBVMRHNyeKieeOCCUSUmBqhfpDWvSCpxEkOfQ/zAvXJWrUiFIYg+7Kjw+jgo4OkN3k6iQJ6laqjTHqw2c2PUUbs0UNdP09FF5GtWmLVOzOnT/na+ysP8bdB45GVNNEEpyxiSlRDwahx1ngPByweO7PGLlnY7DBpIbUEsGhunCf3APrqspcH5D0FyQhlENrQ+l5bpZLlgoTAaeql6ZYsDEJXHkeBKE5VEKMJMRzsBUB3ePJGxg1Ijg1hcjIlo0lB8RKrx7ZoN/oJFYIXFdMEghmPIPRTleGeQYysK3CmobzODwjRlNeW6GoXKvpYzwbfjfVKu4jpXkZBNFku8LcFdC8L85ClJptki2PIpFx6qpaqqChyaT3bNgnTbnhnscyz0FiU5HE+Ay9jz9gxuQ4qUx1k3vLvDcMsprzu6cg/bWSom7BjwQVUXxlDVx9skJjnnMCrSGxb7lnz5tzg3+Al9Dxsv8mgIwDkey7CPy4jcWsAIESLf3sRBRFLb83e0fUUYx2N8TzWlGy6dtthdkY2gQWWvcgRezBppsGiNLnSg3S+1t0JI148KwyU0eWDaKMRIECFun7XZVlKwPUKPBq1UsJlQhx43l4cLpGZog+bjoIzwZ6fZzoMP+yq4WiHnWPWhJNrk0sjLXVodeBz2XdADwkliShCPfoZs0GMKB7ZUKrHFRXu9rA67h3N8XTX2oUNjTQgWI3SmAvXbqsPaf+3Q4E00DvvmjQWdO4VKVv8SKSKdnnpq7LfnXCpt6KnqemPl562lfoP/fMNqu/crZN8aIClGr4IJzQdgNby37SGvWQbhBZ9eeA9Et5zhVZ9WtEhKQp9GZVUDG2INbQyzxt1T1VvjtBFGCj8SbTFpXZ26+1DZQX6XsUpUfXvMT4iR7J8OUvfK6+9Tdfq6ef/HbNTG3XwaXl2trY0muXDxyua6s7debslarppbrlrrvql//ZP697Xv/G2qB3sAi2SYI8PgAb5743qMdd2Zi1TeQWBBbubtZc7dTS3HTNLc3Xp37vd+oPfu936vzZ0+pzPH7DsToMKn9gRfRQNAXuff0b6x3vek+9/0c/WKvrW7UusGtGKD/3R582Sa/+zJpNhPLM/u5mPf7YN+rrX/1iPfKnn6yVpdl6+0Nvqt0thBMAfIk/9mpqZl6A9LQA6cW657431o/9+N+vQ0dPCGDAZnqMkcGncfI3AHINtjpBd+UkFGoBY63yyH5J0DX0rHafK6+LSjn7Fr9kf2VFVKssOiGSfew+QD7LFDHPfkuyaOCJShptBFRqrAWgpKh7sEic+R3ec7ApLbqXviHOH6BXxKUEbDXYEzvJ9WBXAEhYk1AoVRHtpCs9U6whcYJ67XtEihlTppX6TJgOn5glNn3MLgogl3XJ/br9ZDI/Ov4+oJTik44TIpxiIMN2P20mArM7qdPPoI4PAn4WYDFjo/UQeiQHoCTvw3uq5ad7u7ARUaaMrXZL0ILaDkjqxZzDVqGKubykz5BqfjNaxpS/JAHEcayB/HmL0EWArXED2WauFXo5/iDtQU76HP/I/1FdZVA9quidTBv4n3Vs1uyJ+HHstdSsVZ2yHUvV0pXoXX3WuJLt2MEzZtVPOcybdOuLVLh7ZE+Uerm2XE8AcbECNk3VHWihLejCM5dvJ1mVDogrimbLWBWU39FQ+R7tkySNa9IYqs2tmkvfeLesCeyNUmnP8FPRqNlfTtwNnAeQHzMF86zSjgO7hLNw9szZ+s53vqM/J0+erNOnzxTsEUBbnvmb3/KWeue73lV/7yf+nphI+FiufWMdpdGNbg9ZVO8na7e+SlHMLLgw8xxvWqFcQkHdAqKCSpRKAUu7QmmfOG+f3P2HYj61EB7rBKAvUTvmPv8PE8Lartpeq9VrF+vki8/W1N5uHTqwVPOiinqI8D59Kxk7AXVjylWszTXP6qIyKEEUeg01YoAeoGUnhDPTtcqibNHngXiMg3XRVtSs69liqrJ1EsPAXAwkN+iAwAM/tVBdkUj1QcGNZKZNj5wgA64cIO2dxCLQYagVUUDkOnhfggEHeS7nnjt3VoYSqpMb3Kfq4qVLdf2aG4PZKPwRmra1XVcuIwbhhmcWg99V3+Tqap0/f95ara1qyL2oEtKBFskThkYHtUvQ2rTDjDcHx0HT4R3z89VGrTgooY+yecxssYPiPfgZ9wYlU8kXMv9tEI1sG7WJehHPx1XZWW22lN4TaKeCws+4DvrNeH8CDihRbHDQORmSpvwmSXMgYioARg4Dwz5TT16POIC24CAXdbJNXW8AgTgh3jeBKIZBvYr9nFK50eHWUPEFHcQ07zNUO4m8RCHUaOx+TKGQnTTLMHW1WhVIobmtftqS5Znrk75JVw8tbBFKRyiYQXZcDfG8M50lzXXyV+hybESrXCFJ7YHCGoXS+109q3v7xcBtNbzvl5w9Z4FqiGkzfrYZNuwgaMMzwKRs5v3G7+DkcYaTaoyDJg1qNldqQLPYQ9kD4yp0ZLeTAKtC1U3vpoa3WEOL+KRahFHl5wF2qG6pn1XN8mYVsEbsMf7wPukRw1ZEQCZ0Dwt/AFK4TwYlUX6H79lpEQhA/7ZSG/ctCnf3Cuk583w0oLgpIHIkdiaaR9T9i7xvqNHsQ94zxjlAC8GEBK6E3i7VsWNHh0ol4hIS8lBgM28116YRZyi6+le7D4tnEgpQgq8EclxLKMIKlLe2mjFAYrQyYgyYWTHpFfaQbpxQevU8jsZy3nyf9wrK7cSOsTNLomVx31RzLFJj1TlsDUmanFfLp3PtCQRY6zA8nCQh6W1bzn2QEOa1AQ7Hir6qTEuZzwPEcx6UoHdgznWkF3dC0252AskKVNQeMYLN4fxA/8aWK1HFhmvkkHvZRV1tefGASKJ4pwem/ytaUoNCXCd7y+uwOVwPqq74vstXGLfDvUOZW6xZCYHsqFIIZnD50rl64nuP1l98/tN16uSzdf3S5Zre3auDC4t160231cbGfp05c6kuX1mvleMn6p/9m39bb3z4bTU9NyNhmY1Nq/RJwGP5oAUc1qiQAG45AJNoCmAawefOWu1tXK2prdXa392u3/zN/6t+//d/r2695ZY6euSIZhRKAXRmtk6dOVebWzt10y231bve/d768Z/8SM1CfyXJFO17W3MOSQq3d/Y0Ew6fDDVVtNuttVq9eqm+991H63d/+zdr7erFuvmGwzVbzHe0UNgCVOulA3V9HabRVL3hTQ/WA29+uN7y0A9VTS8oIMtsyAmtqvuwSHybyYItD5tB7Aj1gmYdbHsNZHqAtlQeh5FOBrn1f00TnFQVZhX3uCLhCuWY7p1Zffg39jX7IgIX/N1xhxUunaR1daPl+9mXQ9LVc9u4CCcbPp88U/VOtQq7Ku3d/yebEFZIj9Hie+qBA2BuoHZg1gyeqOtwafQaKq+vEuvpkVeOr/w7PFtsZah+qczyGZyVBP+6xlBoC4FAKIpeA2IL7IeBswkVmLWGbYBtHgRE8FMtlOLRZRbiy+cmuQSIE2imnnXHRgIUl5YF0NCrzFllvSOUEmbLpUuXXinAtrjkSjNn9PJli6K1gr395feDp9E6CJCfRJzXhlofSv7AbOt+0yifD8l+K7O6yuZKYoS2uH7iAu6FvcX5t09z/7TjGyuqKymacvxLrIEdVyKzsTH4OcVwLe5D8kg8lkp65hsmRgzwYL9owbKw2XgmFEgCJrDm7IGBri32ihPwULY9Q9uMMFFVe+SW43rH/xkVNiSdDdx7aoD3TpJpYijNiFQ/vkcwUSlN1ZH7FvBOm8DSct18081qOfnSF79Yv//7v19//md/Zt8p5XPfm/qXF+brLQ8+WP/Lv/t39d73vrduv+O+Wlu7qKotxSWucWXloOYxA/qSR5gpaRvEzxk1xr4mJnBS65aE+DA+iX1izQADOcRKvOeYppx4RGO4woZ6zWMndjc0DPbMyRdqhxLszLS4/SzUjhThEI2ZlsqXRk/QeN6z0MLNV6N6D1Rn7ASVPgJtqf9h4HosQaoWoWBMjKCVPC1o0eqDbexQQAuPNwZFlbXMvOnqCkGu+chGwHFwSiA7sWJjJEB2+ZuejY2B885n6ICL/+3gm+uPdD2/Yz6vec+ZbcL32ag8RIwIDyjUUpJDHh4BenqMRIFTJQrUwFTBVBuMWHruVhK8JDfhNHPdzCThcxNojdEO1iEN1km+hJQtuGJqxU0MguXaMR7i6M/ODd+XwVLiZuQ+qJS40f0s4/jkcLYn4goIB4Fw6X2hOvTwWjZ9RGXUwNxJ6FCdaDoAnxt6pekRrgaojN4iQCOfNTgLPd/0V/QLCHiD0Iu2yIyYVq31LD6ozI1UjhDL0FhDo9Cw7pYN5n5YV1UwesRJ+ppEaWjF06gZRlDFCWiPh2i0imecJPQV99T/SJVRxpWAAbGEVn7lPnjOGNgk90mMgh7yDHRWmiKcPgaMDA4ggESMZubkpXqbfeQmcKPBSRwF1rRgUGjQEyqDKchqlh5VR4TCj2Y16u+aKbRuNa2ebUkyEcPNe+gMXb2q/auzIvqXE3fTk5fcW9a07gF46uDDYy4sbKMqT8aFtFIZDjDS25LFZ2+0oR8LzqQnMQH/OMGRI5FENran6V2goMw+oqdMTtaqYhH1wbaEoqVg4VWJhQKLFrawA2xgqPsKhayPxqEMe6i/x54D/LBNtMKtaZvuq5CNa+EbAk/OZWi+qoC0iBS/EzqWAmxVNSaOintTVS5zYMc00EYuE1AE6FJQ2CwB9lkqa5qX2D0cWt+mnPH5SfCo4gQMMtUPtNlCAwlKec/0L0cBOJ+ZPekK3o5ssBKmAwcV9AG0JRkdKIRdNQH8I5hMRfH7z61rz9r/PadNNFfNhOMejIyLUs/81WvX9HclDj2KRarYrXK6vnG9nn768frs5z5Vp04/W2sXL9Xmlas1v1d164mba3p/vtZXt2ttdbsOnLixfvaX/0m97s0PFjSfjU2Cn42am3PPHgEOtm1tzX2dU+XzJ9+3uFRrq9dr88qZunb2xVo9/1JdvnSpvvSVr9Y3H32sbr31NgGgqH5iU9fWN+rUmbO1vr5Zh48dr7tfd7+oozUNEHugbrvjjjp2/MY6uHK4NrcRm9qteVWXmWdMwL5bu9vrNT9b9cLzT9Vv/fp/rYvnTqp/cnqPyg9tDa6Yzy8eqDPnLiopfN+P/t166OF31J1331c7e/bJ+Fz1PDaIHD+VigWJk4e/m6Lo4ez2DUrKlq2wnb60jGCQj5KkvCsvCuBbMGsc8OvZUq1o+jY/Y50VOKsyPjPIz4fCJWChq2xcA9cVmlsStYDD2dPq920/lcqCYqkGMpOkpi9LDJ/unwz9T/FKg5CxY6GVhkFg4M7jjlypwAd7fAfXJBCw2y9GRAufmVYaBSTKfDfu1eCVFYLHugGTdgxXRkkiiLEEELUwVoA12ZAGm4kHPGaBkToI35j1NYBjnaD6fPpMmuXjPTCuCqeSGLp9qkluAfBMOYFdLe5h9XY/C9YOEJwvKaZ2q5DsqPQtOO9mPySxspolYjimgfI7AVnzebFlink1G9ZgZGJY2fFO1DTLlhipqZPsUVXNu50pdHWeqWYgdqsV1xaKZADH6Eqwv9Qf3SJILs5YcwFgTDE5LS5bZjhkNEsETcIqGifjAvqY59itSZw7ACm3MgHkdRtNYrLu4c1aABTgArmmVM2oEPLlXugWWGnGH+cxhZG0LRkEAuyzGBpxoCvZHgcT9purhjO1s7Vdj37r0frjP/7j+sqXv1zf/vZ3GQNb07O0BzT9mbaUtdW68eab6uMf/xlVCT/4oQ9ZeJJWImijHQuoNWya/XRdz9OVd/c9h37OGchZci4z6fvVrEEbn4Fdk0p81LMVN4vRtD20ZAkAfE0Vwr3N2lm7UufOvFwbq9drb3uzloUCzqo6CE1klwG2ex47gRoZm5aslGBHF8agRvX2mUqYHgEM/waGVkPrpxWACGVOINBCERhTsmPQjBgu7tl0RSd2SQ5UqeiAjoOOETDnGVTP9B4OJtdlGob53XxF/lXUup4P9kr6mquf6ruhEgR1owOj9L1kKGUy+Bg0S706AQoCFEPPgTXq4aCaQAT0RugUCo5LS/qciJPE6Kn0LgNLgro2NJdSBo4h4ZCZ+unKR1TGMAgSrOigUxSWUc9XDCIHIKhMevOCNCZ4TuVBCSKJSGadtINQstuyuUGsROcj8RCdDyXBySBg3sON7C0/3gfYZXGP/BgEbtqcKxnsnkdRQTN3L/0ILa/tMRSuxorDv+8GW/VVda+mZ/VZNjyjGlJJ06DtFjxSE/0wxsGqTwQfOJcgvgoa+roxMAmYY6xdAcc49xyioV/KAg4xbN8fWLY6n4akplfN6nmpkoJSkUxF5U79GRED6TcM4hyDL+rYUgeHqsD5TxI8nhnvEeos+zIJjBLCrqxoXRowyXmKel6SFwxS1k/7NOJQUvtlPT1/J+vDdbBfSU7cZ7ndw7836/yF8wPgYrTPTdxDH6KAA/PtVRFNkLVN9cqUlMiJx57EsGaAs4KgngOlqldXHzgf2Ce+pDrZz5AEmrXC3qg3enV1GAqdCm2S5dA5s9YKRDUSYUWKzZy1zfWJMqfWdoHrwcY6gRtURjMypWcrDiCNEjH3taYygAOWaECPUuB6QvO8dv36UK2n+sNzVJViY1M2KsEMz5/fl2roUMU3tZ+1xDbxe+y/BBka2L65KXEf7pMvjZAhUO7eUo3PacGkBOGq2rbcvPcMdLvrQxWdZPDo0WMCl1K1ZI86GLa4A2vL9zijqR46EXBQ4/ZTbLtZGPI1allYUIDD+8aesf4JJHUPOzvqg+U+44iVJLQQmoC6Dsb4PXwY1DI+B0fvocMWdYFSCYAGC4WxRhtrqwIFEpByL9s7m/XCi0/Vl770uTp3/uXavHKlzjz3fG1dvVonjhyv5cWDNTezWFtb+7V8/ET9+E99vO54wxtrFjXBna3aQlCmk35EZUiCSOIUaGhmq+eh8izOnD5V519+rs6++FSdfemZOn3y5Tp/4UJdu75aN9xww8CgAd2+eOlKXbx0WXMUF5cOanj8gZXDtbs3VcsHV+qhh99Wb3rLg/XGB96isVVUEgFp6SFElVw0273tOrA8Vy+/+Fz95q//l7p45qVaWZqTqEz8koDAuYV6/uVTdfX6Rv3Uz/zD+qG3/3AdueHGAkMiplCrAaNbNNoklb9WsBwl537uE3Vgngl0YlQAAXS1j9fpM3W11r1urt6wX9LqEBsbm81+4Q8VrVShSC6wFaraNH2MvWGl1w7yu7efhDGCHKFzR22S+8OHsb/E1iHxZXA8sVQDhPJd3ZvP3lEcARW5K+dKQltcT/twxxRGrhfmQCj+STpk8yXwMjsMtY5yaBIfU19f+cX9JSHkjIuKjBia6IqO5zjfTnpMyR6Ss66exl+PGVLs0wE87SA6SQ/3rl44BOxGKuavSNq6dz7KoC4IfP8Xa01cZ6EvAwyDL2vF7agNW2DH9oDzwN5gJib3xvPl2cuG9tljH/NloGp7NAbCo5PEYGjF9iRAuULbqkkiK7Bd4w8MuIZCmN9X5bUBJcVjimcMnmKzkpBJmbM1PXgf1oXYkueuWLKpivY7UITtH/DNiUHYF9y7Koztd6jyahYgYn20rCxwNq2WHgqzKLR9PSSGfH76+nN9BuU86oF74nP5mZM1Cz4p0aYfuGmSrO84oef+xXzqecxKxhlTsbTYOgcG99RfqqSM+OOgYj2u56knn6rPPvLZ+u3f/m918uWXBcADsFHwwu6okjk7W2fPnavpudl6y4NvqY9+9GP1S7/8i2aq7Ox4RIjAdAsRsXEAj1kvBGe4J+09jTIyiACQ5DFBBqjHKr9hrgVAst6H9Sa0tzsX0rNaM3OAr/9fCSFzCNVc2wkhUtcoimHc52acENJDCJLecktDEySjILRhQeUkPGP6JA6ag5IkLHLoHG7PQVnshNBHIRUSbjYBTpIIo4EexSA2w6sSQlFYFUS5EsSX0JXmYo/lmRVQdFNz+NVU4dRzFdn2vp5UOMI3N3plap75/iQUPdBbCIUliNmAbFQh893jhNGFWskD5hqMQhnliNiLD6iTDvUiNW8+qHaSAPWnSJzCgjivTgiNQFpGPwFOSuyufjmoCZISVC5UEpInUQ1BNFoEIzRg9Q5l9MSooT5r46SVErvFhgh+gugJeVW/gBXLnPS5mkZQjEFJABsltnFCmPuPUlMcCc83cxB5VlRp09fJHtJn9rDsVK5C4xRq1vMPI9LihNEy3LyPAntRbkqJAGs+VH7U62SqAwcy4xuCyAa5HtNff5CDigAGzo1rcgOzDbUOePPw+Xv2KtcdZ85ySilsY9J7GGCC91QVrsWdvH8t4KOEEPGervgEeeb7Sez5XhxAzpaqXS2cM1xv968Ow+obDUvTc2hFCbYToCfI53zwDGQ3RjPzHAAi2WywwSIE7vEh8QvIwnOi35kvbFDObxJhGVUAq1ZYsxLwpA+R68ZJELSzJzPnkHuFKhQKqasJ7l3mjBGwyXFrXmCrrErxjMrBZP6Q7J4o5LY1GdWQhCP7WxWB7hkJ2yD38urKXEaACHUVXd/rkufEPjcTont1unooBLeTvvRYhiqdM897KAjrZnsFmE0J1diORs2lEri2ZqEY9dMaDGNtkhSHGcG/6XMz/dNOjbUMCq9n1LLvcfYBnjRPtXuIXVGx2APXjSIsn8+ettq0e82E1jYzg/eL6IWTP7uzgFZjQQzTuQjeLJaUIOrVCWHQ8awvAQ/3zlpFMQ7/yH4eEkIqdGsWpjLabpBzb2+nrl69UC+ffK6uXDlfaxcv1Jce+Uy9+OSTdeTASh1aOVKHV47U1atrNXXgYL37Qz9Wb3zb2+vue+81LXJzw+JEe/T192gkJZ1OLNL/RhXo2489Vs8/9d3avH6pNq8xQwv6nG07z5C1OHv2TPfv79axG44LxIUOCmjMKZqdW6wDBw/VrbffUW9445vqrW/7IUG4G5vbqoiqJxZlbWb7Ls7Vc888Ud/8m6/Vpz75h+odvPPWG2uKCiHjDXpY+JVra3VldaNmF5br5z/xS/XQw29XJXJ7hyCSvncq/w5YZQsbxBsmRTQAIB/VtHD3JXMObceiyKcAnsoktPVBfM4Jm/pwulddIIfAXYJfAy6AO/icULqE+lN9mELYyv3ArtKbgsx+FODc4hHEDaEock2u5q4NvavjthCunaA7GghhcbCfASz4Ofcvwb55V/ijDsnexb6ryr+AzoKrdqngZa8GbA6YJ0CvwfIflFSlyjlcU4/PIK6Jj8U+qieygZZUR1gHMbQawJUfp4orsa1WjCQBG6iojAPo/uhXJYTp/0tFN1WwzEAdVzXHfhdaP4G6BQCXDQo04Bv2T/o9PY7BMYuSdimeWpAI22Wb5qqyK9IdlLffTNIX/zcULVrlmn8nBhvHVvEDA9ulq7LYO/yc1FC7H5o9HMol4JwKIsRvTYdO0qN5kqOEULF1ayaMBXY4O2rf6J5DtfSoQmgQzvdusMftYFbwli9roNkRUzdw9cD2tOG4smWl34ycEIDdo1g4Q35PfJdpybCJQovM2qT4EfBPrRoUA9Sr28I0PYYmVV+uivia9QEoYW2o7n3hC1+sP/v0p+uP/+iPFLtTKAv7yxU57F7VKj2diIWtrNSHP/Lh+lf/6l/VwqJb2aQ+rKIWdteALesmqu7ysu751QlhGB1KCPf2XpEQZl/wrKXl0WqyvG5IqqX+OpmWwDN5bQnh7kZtrV6uM6dequ2NNYihamqXxLc48Xsy9MwghDaK4ScR5EahuEgmFYGCnsOCw4WSoqwb+iIo6fycKKEEdXCbE4SyMdQ30tKyPmCmFTjJcrWR77vx3ap8QXp10EW96OpXS9ezQDxg98hMZgglEQrtQ1Wq0ZwWfs7D4fOjTsWD8uFGfc09ZfwJ13iiMNeoDCIZPdxT1YFWhUqjrfsEjEJz357V44TXCJaPC4cb48d1pNIXJHJMnwqVMsmdkWj6r3aGeWYYAg6C+oN6IK14+S1Mk+HuQu8aWQoVTQe4RT5CV8i/jVr1/KLuR0iiEHSN16aqioFPgBZpbFMsZ4z0ZIaP+tbcwyNUa37hFcpRk0qTaRuZPSbnIsEJ+lWNtLN+OGwMvQ6veivdX8f7dqOI1kVJX9OOkmQk0XYV2pWEDBE2Qa00VgQjiSNRn1vP+xJ6eB11MvO9h3EPGI8d91ikR+IHJYRZS6Gj3XwdAYsE9+5jMN1Qokc7oO70DZhSgjMmOUlVy5/p8Sja2zjVUGCUgLt3TH0gmbPXiaGq0tDH2+kI+e7zkeq7egk04873zv7newlmZLQ014qEyeupRK1RckmEb27qXnBc0NS4l9CcOAOhqtLzFfEE00UM/ORa2E8SmWmHHXoKrxG40H1xXAjrw14R+NBnhWA9FF2xDjrRY6+SrJw/d06BVxL9UDKTWPE57rdzeuWZSDbaeX5mAXRFjwpSB4mqCqQH9BVqv5PeFFVKWbeRDfNoHj/f2IJ8VgLcVwQaXdlS35QCxU2LvLSwDXsAQMEVYVPCJLjTCqZJxNl/2Tv4BAUOnThxL0OFeiTOwv7RsxCA1nTqHi3BtfA7rHVYG9pbHRS6fWBXiL4Dr4mKpIAWIb5NCUTKfVBfM0JMUoKqMYkRjp/9MwYMsQc6v6sGE0y5RT14Us0RJcza8x6JlD+jodc8g/gbfp4qhuj7DOteXW0wdKG2CdpQPBZjpGlt+/g86FAb9fzzT9dTjz1WX/7MI/Xy00/ViSNH6/ChI7Vy8FCdP3+xNqZn603veFc9+MPvqXe864eFXMfus17cq56XkHCzR6wOSH/oej3+2GP14nNP1dTeTk2LHbFTKweXNYiefUkvzKnTp7taO1V33HlXHT58tNY3Nmt9g4o6rR8rqhAeOLhSN99yW9173/0SntGZ0sxg9xEzp3BxYbb+7E8/KXa+4wAAIABJREFUWX/5+c/Ut7/113Vwaa5ef+9dErbB3mJLqWI//+LJWj50tG6/69766X/wj+r+1z9Qa+ubbl+BbkdFoqtDoVmmZ4hnl7nHoSXbnmAvDdYpGG9wjWpu1oWqAz44KpbsBQNVnnWsavCWhWRY38yMDS0t/dk8d2If2cKuPGFjE9SbrkYrh3tMFTzrXHs+cr4U4PZIpLH6cXyTgQlYTgaPxlW2BOZOEvZ0HiaKu62YLZVGA8ND358VvkZhvO3PD/rKXhNQ2Xad90r/rttB/FlKHvptxoF8ktUklRlRY1aPe6Qzpksibq12GoBvqJb22J20c8ifNxipeA4mUbc9xO9T/eEZe/i7AUcBJ9I6sOAer9W8u7XV7l2nJ7TVtDtGyPNIxZT7G2y+Wj4CGLfvbVYK+4qEIUyXwa70CDDeL+I5er+uHGuW3fSUFDDFRJpm9BpxiMd4RGjNwA573xU/J7eOC1MUcN+dY+3sn9BDEy9ydmDgRKzGcbzjtzw3FUIaUGHdOI/Wt7AOA3+2u51rshcyPy/jkwxAeM6gew0trGRhFXwVAlfcP4sxjke5L41n6wotsRl7n98bGFE9DiTUUgAB9mbGhyH88pWvfFV9g3/4B38gH7686Pm0sSnKQfDp3Vq3uLxYH/7IR+pf/5t/rX5A6UD0zHDOlhS+mSEIS0atEt5bYhRpzJRjFguUmfLNecKXiQnWbTA6/9hSMVAoXjnuFxjUDByeWwD1154Q7qzX2rULdfLF59BVr5XlRYnKoHq2t+uKEopgNTOnOYRFHyHVJpIXNVVWzaPS1KIsMEEIjjlvzCgEFSRhjHHHMEqOtfslQIQVhO85YAKVMV3HKLb7Q9hMpk6ND4RoHKEhKElzs6W+WglS4hGdQfOzKBolSAr6kvIUjo/3jcR5StwJGKRe2hWgbEB/HEbQ8tATAQMrL6W/gEOL84qIQpAMlcClVGaBBO43JeKU+UM/jXHBuQTt5PNdWZlUbTjQbLI4IRlTxoG06MXAFUedrUdGSI2y0buIpAxOY9q9iaxHjC6vTU9ZNqyDN1dGJgNgLU2t17TzlPFotIxN7aqFqVwZ+xCDnd43P28bFr7kSDhU3deRyl0CfbZuEu4gqDgCAhvLfVv+XO85zJGxkmieqa/HtAsSu7yWnSk6A0NXSfAVkNjIklhkff0c3SMFSoWRgNKTIakR3vmBHrYH21N54SyoN7BVDYfgc9TwbQQXOklLynfFR3S+RqlS/YzT4VmSdPHFfTgodiAuGgfGqquIaVrnNaEZX7h4Uck2+1TNz8wG7Oookv0YN1clJ8gw6+nZYe7bIZDS5/VAcc7I008/XRcuXKibbr6pjhw+oveVuA59V1evyjIgLnDo8GE1aweEmQQOqMxZnS96CGr670Qi9x8kNoEFz02KlN0ra4W3SR8z646j5X4RmVLi2n0IdsCmmisobNTV6Lz7S7PnjV6b3qEqPEl2V62DaPs99kzDR2SkRZrkkDphwnYIxc7+bSc7UHqahquZRporBTXFCan2MgFgB5oBxzQzsRWd2dc4GdmmBjXCaOB7ahVogRedmwzzbpBucMDpO2+VPvZ9hB90rucMClnIxwqrScaTjMoGakjwxtA7KWS7KetSU2shLdYM+wOCDAUZvzO2/ePzPe7fUUWzg0/30HqWYO6Z35N40WjuW8C4sCkIKKRYSqKEYJZ6Eh3sud3BySjAFKIyUnRuuXVEW6x26mHa+/vsY9ogFuu/f+qP6//+9V+rCy+9WNNbG3XfXXcL/GFPnTp1pi5vbtdt97+hHnzXu+v9H/yQZh3OzVmBMMJE165erytXLhfibWI0yJdZ4fL82bN19cql4sTMzUxpHuGhQwc1gmJzw/smdpAAY2UFcQ8Ezqi2bSsxXDl0RDOFm5MjwRwDtryrR4ikUreztV7/+T/97/XZz3y6tjau1y0njtbr77u7djbXalsjh+br7Lnz9dh3nqgH3/bO+pH3f7De9Z6/UzfeeIvWbXER4ZFDgxBGGDBSCMyM2qYqa1ZoM4T0LHf39Fwk0kBPKAnM0qJsIedCwI3ABs86Y59pZA42S6qFThQSSKd/PcBVGA7YfM4N4BIJEMmMQMZWEU1wLHrX9VUH1R2oCnjpUTUaK9NgGdeMzcTecK/YsPgGziPsJs6/AsRVU1ctTLGssQbYWc1fa7p0nonBYmI/zzGO+M6QXPbYjr8tIZQ9CCC9s+PZy62AmYBdcUrArgA+6g10YqI/6r1clB8VuN2ApK5jZ1cUX9ZRFb+Oe6LUrPixR3h5pI/77kSpJUbc3DDbpAV6iAu4Tj6LtfJZdcwp1XgCeGZdNg2SM857wD644fgNotxyVp389NgJ+W0DzEr824445mx1TZhcrbWQ2EwgdSdaqW6p8zHKs30/sjetkpnqHK9PZVjtAaJqLjgWmULzYM3tLF2B5D2zt7iuVxcsMjeQ38moEqnJd7uWAJEp91Ym5pNwXI/JCKvNvm3PiU5TdxV3zXsOIcBzeuRI9CyU5Fg4CXzyAAOkTpQAcyiacG2yty0oyO8ARLMWYkYxO/LgQetHzM0ppohYG88dyrgAuP09zarFrrEunBVs/NkzZ+rzn/tc/cav/bo+j1F8jN0TC6T35jbMj51tsR7uff399dGPfbR+5Vd+RftT/qh9NdfImcUPEMNE6yF7GNtD/AhYw34jRsrkAmmTKBH2nufvAZxYA7XPqSf9qn4/An+8JrnWa6sQ7m/V1rWL9eLzz3T/4Fwtihpn7ipziUD4SAj1B9lb5nFB1ey5YAyglWiJ5qF4ZgfGn8yZh8KAepIy0Swlv+x5QBor0JRLobzqb/IA92xWB76TqiEHHCdtJN1BShQoWazwap1he8BsUPpsSDvu3qg9OJeHxB8f7Ak9ywfTr4+sc4I6bVwJWXgkQQyAgszy/MAY5bxPnIwojZ008XeMsHt2nCAn8HdfoCk7McTaEE1XzLUmucxh4jWiU/WcxsjMj0dRCEXpUQl2bh67ocPYc4Ay8kEVp64qOu6zcw9NJNSKNF/HuHnIqZM4Dpt6f3qQN79jdMhoYe5rgA570G4CLl7HgTFgYApT3iv3n2fsg7inQFrJYNMhWUOpWjbSm+rYK+b0dTA7SVBNRxwaejsYVGKsakQSWSM+OBHWR+tIsj2uQregkBHlpqRoFpgl6eU02O8tSBHnpN7KRik5XVq7pkvG6OqsNP0nFc4gmxh8zgQIYnqc+CzOLQkXr09yw3PWPYiGPZHzVpDVCUj+zu+IStUiRCQYYhdQnVxb9TPQ0F4nZ+p76Kbn2AHTtV3ZSqXliSefqNOnTsvgHz12rG48caIpvruSe+a5Sxly5ZD61JyMuFKTPZDzqGTfbEWPeGhkmV8JFZLfydnRiI1QYl+VxDlQQELfLIFQNAIwhTrD/lPSpT4wOw+esemKbizX+iqB677X7oFTda57ilXp7v2b6rVAKqg6nUBqXSNgouBhTzZ0jOCyz6NUF1uUylt6dLj/nLXsW+3J1rJxMmRF4gR1Cp4lk9+UXQVotuW8VvS57iW1rWa4tinwGZ4tNgDntOmdqbDGzoYRQDDgkTt+Vvw8gVH6tNy75OuUQhtJTysSBowL+BJElnXwOXNvCl+ssR2uEV2uD/+imVaZQcpsuAYYUnHmuUQNd2yLfA+unPMsCGqxKSjfOiH0H+/ZnFNEaLgXEPjp+tznHqk/+d3fqatnT9fe2modacU6fo8+v6sEzgtL9cDb31k/9TP/oA4fPqZeF3r7Uf8mOCQwhKUjWp16bU3zFfUNhgEiNFyDC5+1JEn++UHwyOJMtGJ4X0qdtGcZIhRDgqgh4hLDaBEXGVKFtk52RJHcrutXL9Z//A//a33xLz9bx48dqptOHK1bbjxeuzvMFCTRn6u1ja06f/lavetH3l/vef+H6sZbbld1k+DMY6osqx5gJ89WyU2fL53N7lX1GTTNPPSxoAtc10TUw/EPX9hCrt/0azMRkjgFjEiFRIlkC9RwhrAH6atLfCMb3JWcnImwIhL8B4DxTDKfOT6Xs8TvKrZpPzi2a+wpMYp6JAS2PmeC+4O9gi1URWKkK5DKQ84cAbF7zAwIkgTJ33V/WtY21yuf1ZRczgn9mGmhID5j36eHT+cT+9CjrWJ3U8WXMvicAcb4RT4vYLhYUwuLFvthn1A565aZxDCxEQFcI+DD/ZBMpDoblhafFUApe9Sgndd+DKTxHlTUYahwHWFQDPR4emWHofUWMOQrvd4T+8sZclxnkMuAsmPeCbgfuu9Aje8zlOenWCN9qbBMUJTscWqpZEswpXv4eR/2c/wG/5V4lgTQrFUx7sfkOeYaza5wcs1nqOjQMaqEXbogEyaYbrxpozy/9PNp7xIXtuYB9yjguvc0PwOwsH91PO69ZxBfuhCrawI46NHjOTm+tOiXqoC9N6xx4J7VtKx5/zk2VF/o1JRssapu8s8tVrO+Xl/4yy/Uf/7VX63zZ86qzz8CQQHK6QXfYNbuDcfqh9/z7vqJD/9k/fTHf1pxpiqBg39xBV7Je08IUJ9yxz+wKAFi2Zv8LvcnMG9uzuBPK4dPAIIoYaNrYfZb2IEBceLztR9fk6gMXYAbl+uFZ56szfXrNTtVdVBOYE4JH80HSginqRDSFA6VdE/qO5rJ0yg4MtccLhyPZg2JLlpS36FSyOblwEGxMsLRPW+NfohO0LMIxW1fdC9TjIXL8A6yFcj17/PPBEwYEvXgRWRAojdOX+Jog7LjrNTP0QgFiNPScs9lEWXNsueq0NE7wobpGR9sUqHobXTN07aj4XOMeINMrGhDX75ypZW6ms7YaoI4Mw5sDkwMUAwvVx7ee6g26WHTOeuBsGyCKBSl543NoQCGAKR7hDjYDmDs1KVCtO2+BQlHZH5cD58dRFKaI57qWJLFiUNFYQsjvVAXLl7oPihXWanQDn0TcM5FF1xz4ovh7EbriGZoVpMqF64COiGZDPgU0qlntTSg/kkqJfzTjYi8nwxfRAUafRsqfAosBy7MUKpPBVT7t9VspVrZ9OKguzLOnQTJ6ffYEFUzWv1RVYreI7yvZLVFlXRSwCFXcKz5g64iJZjN7ylVGAflnfTkPuTIO2LXOrQcdZKGVJd4xjqDjVqRUKXylaHekkHu3sEE7j5vFnLCMSYJGZxRN7ZnxAfvK/WwOaiXlv5O5TKVV/WlySG5dzW0U65H41FWDtZzzz5Xp06dkpE7euRo3XHnnYM4Cd8HeBCSt7ykKsmErshcOf7wHNgORrz54vup5qanQUaUoAeAqa9VSS3nG0rNiNaiIKyHErPXoiYa2g3vrRE5SD23KiY2gvcIosgapBqeSqqqXKp6ez9Gbv3ypcsW15AYEiq7qVy48qRANzO9OiBLMJO+AtDSJK65J6pmrEVGvfAM+Ex+znVSzaBCF3oPr08AqH26Sx+eqwhCUtsuG6WfUHcTxIkV0NV9Cb70WRoCo8wRRXWxlQXF9OjSLvs/iaoDYav/sR9VFYKG1D2xONIEDqHTc3+cPTX5p5eyA5sAbfYPnnGZ58l7Hjl6ZKBDqYelq+ipiFucCoDU/Z9UGCw+ZVAzjAaxDHpwNs8NMQE2KDZarx3mT7WMvM61WQjMAt7e3qjHH3+sHvv61+rSqZfr6plTde3iRSWw0BxZ1/Wp6Xr65Km69y0P1S/88j+tG47fWHPzi7W6ZsGf48dPyD/ybLO+gBt8vqiEUpem1xCRI/eGiurcvdxS920lP/kQKiIK9giaCXTwfQbH3G5mmj1K5QYfJ5Xp9bXVOn/uZP3H//Dv66+//qV64PX31tEjKwKjp6f2BkXzpYOH6ujxm+udP/KBeus73l3rm15rkvuhR6bVHBP8poKSESTce0agROWQZ5BgMMqfScrYl6rUmAPn/7ZK5SRh60gXUK3FMZS4aezCZFRO9gB+QX5YiYcrYaoSdjVOyc4mwfVE+Ca+y0IzDiZjx7BXpv7a9wScDU2OYDc90w52bQfc8uD7CcU9veTsiVTT1J89g2AU+3pVwSm2NmCHkoGmt8t+dTKNTcDHMYrKLBIosBboiIhVxJ+kWdC9/qyd7BRzWUUhb1feAKlmz3UlVD1lqIUz4qaZALEl6RXm87g/q2kDynruXJJq207PgMyasJ95ndkYkyqVkhUpeRJLWXhQYio9gkrxDJWoQ6428czHTKiA/KkyqrWhE0bWk9+NLVa7U58f91RamTPaEknGwirjPgL68j1sduiS3EsYX2LXNUAzEH7VH+wZh4k3NP8QG9/MqySN2nfD7D6LPAbgSbzKc5ed3dgc4t9oCrAG7BeN9FE70Gwdu+GYWsn4LI1+kmCL/S4xHu+v5LQTvKgFq/+6q+WHDx1W3DkGLlxAmXO8EHXonk2oeB+GUwMK6aXVs9TIGMdsYfXwvS9/8Yv1q//nf6qXX3ixrl+9VkcPH9b+C/sFNhFJ4Y233lw/8ZM/We//4I/W33nf+2qz+yF5hqkSCzjtebnyu4cODf20AgEaqGOvsV+8V6Z0LwE+gm4r6Y1ad7elSIEVwK3HdXEORIl/zaIytVt765frxeeerq311ZoDFVwg2ZlR4qceQhC10dgJeggVzDeXll7BGZR35tyTJQEScYqnao0h4B2YBymPvHoCbg6/FSBTgXCVrO2x3tN0BBR4HOB55pg/y3x3D7aUgIN6NSz7nIAptELeKwlEDm2EOmxUnXwkAOG/SUwTbAlJb6GU9hS61/QrCl3W/ERUz5o+NuJk+5p3hdjC8R2GkPbD5d6DUFjNqpVVm+LlcrqrDqkmKSHpnjU7cM/5i+HmACvZ6Eqg1NZ602Bg+eNKqIPpBGERbUhvQ8ZI8No0z3MdTvzmnQyK7jPpCQziFUQ+1bMkMna8LQzdldsk/qkeQnHBCPAsSAAwvqEVWM1poiLoapCdFHsqrxvWSj0MpsfowPSsPV6fkRdckw1j96V1xXk8sDqBbpw+e0XOooeQJxFn5TWupA+nnCcJ4QHP1ANZS7VEB7eFDrRuvTZDMjXQRzpIdgQ2JAdx9hlsOq6uhDajysUAqJgi62dv8R/ejaSG77GndC7n3Q+bc5HASBX4VhvmHgFNfI7TO2fl2Jz5JDEOYtyAL8OqqrpHgxw+fFggiuT/JRZhFE9gRgsi8PlKWruynirWZN/4nLOvuOZEGKnE51mlmp/XKszr/gfsh4PyWZ1V1mQ8c84BYI/cafqI+4jcf6b91wlh9oqAhVHFzaCCexjZB6yhggR6LNhHXekSPXr8zAbmgs9xHEOoZPwe+40ZqKpGNA2K8yuKyb4Fh7Q2jPtoalvAojHYw++mCqhApMG98T5RgN0/S5VkoG/igMfV8Ka8pIqT8wr4mPOe++E+bI/NDDFyPhF3GieEQvgB61SRtvKaeqKQBV+9rnVIcJZEkHXAVyipVGW7K/vtRKMsKdVHKj/d9yFbkREEqMB2n1B6xHlWgDDct3qVmwFBQMR7oFqrddy2ki6fTdCNX0hFKPaShBBxGURe1i5dqOvnztSZ556pb3/zG3XuHCIvq3X//ffV/JEj9YW//puqpeV669vfWe95z/vqwYfepoSQ66eazvqsaUZn25aupua8WkLeviB0p5wBV98t/vOKPSxGA9XNlv9H/jODpknwBMagxnhVfz9y5LCoWE8+8Vj99m/9Wn338W/U6+6+vQ4yu3YKte45aRZcuHKt7rrnvvrQT/z9uuu+N9XxW+6o6+vbtU3PFu0PPSvXiZRni+JG8AWiuqtHGPEPn9+cLzEsCLwAlNr3BbCJcIz2R1dedEYCLEp8pVXN2xZp/jAgunr/TCeWkmcrfSoeafqp4pHuFVJ1RYC2RTxYc58hg8oZAh9g06JGHhuBb5JoXidFJCIJ/tNfpD3aVT3R4BsE5F54z9D+w3JQJaPjo9zHmJY5+PFBhCYxT7esdE+bMcQIqphiGdtFoC8WRVdsU6nkOp3s2udIXKQVLJUk0NvdgErASF4vn9bq7ayZBH7UI2caJLZUcYrmFHpsVtQveca2y6ZyCtzoMVyKb0fnWja0hcdsM9zukH3D/SRRtc0KENqAwTwzMy3i5tm+VkaWX5mbU/8fF5KYIPGLxY88JkZxYVTNOyGTP9V+cvyUfRo/mGp4ksa877CGrfGQ1yf2VHuFmB9WYlfsSLGjGRF6vXsgBmaH+sY3NqVZANirvvv2p97TE9ET2UcqYgAvbVf8XAyihV3BPgBA9fgm992FgcTne5SYh9FTbAJsybVGIE/XIFagY6ZUTwFCAJYNjHjMilVR3ReqmG1js774hS/Uf/3P/6XOnjpdm6vrdbgZSbQeaRzc/m4dO3Gi7r3/vnrfB95fD73t4Xrjm97k/KVj0AAWGtuxhi6JNURQb+aFAaWVvGETejQYNstxvivk3CNrpD7EVgInHhbjgfVrZfLEoaku675fW4Vwp3bXLtfLLzxb2xurqhAuypnOFIRIwjmLylDxIzGcqtnpWWXlznyZV+VAGgO7u8MG3lKl0GMnNlUh5EuHp5UCFZAN8wRTYbKKW1CFBE/hGCshjNiMDK8pTp4NtSXjLqppByzXVq8PAcDY4KT5WpWcpiD52ixukDlQ4+CT18YwcfATANiYmKNuvqWrenwf5DYiHAmgQ3nCaMU4hoqSXpkcnhy6oe+iZzMG5WJDiPLQCk9slkuXLupaJGDC52vmSTfPt0KXAx8j26xdlDz1zf6KM5TUb2+08Jkjxy0H22gnB4pNqgRa6KSl6geaTVM0QwtTgNtyuDzfzFtJtSx0nQRwV69eE/rE+3NvHEqjWh5nIgpxI2+uJlvmOrQTyb138GuJXtNIETeJCAD/Hs8SSgKX4DQVNfUq9iwf1jCAgZKPVohN8iXUrnvK9DwbcdZnHTwoikVGWCRBDiYtB9xVuSHRa+W1MX15TLGVQ4iqZZ/PDIX3sFUjvwJumsoY2kdofukrC8VXvY89xoH7HScn6blin0WMhaTLz3TS75lEcggq+hpUJQOE6eoc1QoqUjjvIJxS+FOfpmdNpUqpSlsDCMN7vKqaGaeecxqBJhn8JBDdL6K5WU0zA4C4evXKYNAx3NyPwQeqz/T2BchIVWRfaDjrx/PRjLdOCEVh6uRUg9abSBRnpypWV+bcc4kTNDUHm5bqbQCqIMmqTmlerKsNnA2cZBLCc+fPDX2cCQYGGlEjjKxRmBORveZ6ImARGj7/dgV0bqDepHLIe0eUh9epWnYdyrCpPtCrFARKHW5SMTR9NICB/UTQczm+niWF7XcgReXX1L5XVwix30nEJ3vZACHJFnskVRGuKYAHNkB7rQE3USilluc+7ATJxD+uDE8qzg7S3DeayhDnGZsEawJQUJLrvZ4MuOYaNcakRxApcJmeVgWF6wjbQ2uLjVRvDVLkC7VMW8Ol83XqmafqK1/4i3ryqSfq5MmX6qGHHqwDJ07UI1/6Yp28fLmWDh6un/3Zf1wf/djP1Dbzoqh6zRPoWNEule4xkEbQxX7jevFjBC+q+Dai77miSY68Ri7Du9KDXcUHYWu5Zo0AQaiM9drbrauXL9X01H4dP35Dfeexx+oLf/lIffXLf1FnTz9ft916Uy0tLUiojvXf2XdC+ODDb69f+Kf/og4du7lqbrmurW3WLsAggXvbmImIgmOSzNOL/07Fz0mUhTyiGG36byqbDhiHIDtVwQZTQ8c3oOxKIGs5af8wEDZO2tSPKrVnj9FhH4tJRRWiFY5ToVIy0qB4qutJ1riu0MAj+ML9SYV036OjQtFUIN/9Wrm2CHKYikdvuMcQBDAdA2kKXkOFzgBsxhU0HTFVlrAyiHFcsTRwk4op68h6I9YRKl76CnV/2wS4DuDHSV7iEnx6ev/FOOmEcMKIMWPj1QmhPouZ0NC9qVh2a4mr2m6TSRVQgGAnW0niRFuMeFyDp66eOoELyJ6E3HvGLLS0PHRRWXEgPoA1CYBugRtfS+xp+oxdREj13ePEqJCJDQNtsKmB7KVhrnGP6nlFb3jvUcV59F1rhp/ZS45/HbOqB7zHAXFd+IY811xjwEGxprqP0/GI7UGA7wAxJFK8f8bAmJVh4FPJMtRnFV4MPnu2ps+hgalpJc8BOu2z52QfNTe2GWTYTBS62Ts5J6GKit2Sc94gS/xvABPYGQhHaQ53i+nAjCR2lXqwKtab9Vdf+3r99m/9tzp3+kxtrK7VouzopkAtgWZTVXffc3e9+aEH6wMf/GDd9/r766ZbbnH7joRk3K7DOrAXSWzZGLAFjhw5KlsrMb2m6rLey0sH6sjRo8Mgeq4Ze8HvJybmntn7x44eM1C+SS+0KalpiRMTs4s8ry0h3N/SHMLTLz9f26BpU/s1J8SaDTOtXgIG0+9NzYoyul+u0M2NGu+hi1jSFq64VRwZ2lhQenAoA8fYCO5QfeseRBaE4JjAM3xrNrLkpMmWEToZ0UeTBCrAAbml0qUq1WTuXugi6gHpSoIDAAcjfCECY3QCSWl4/a4okgwnkUh/woAEddCVwFi9RirzmvstlKoRywRmodupwthKS0Je+mGpOtp9KjHkQkNEUbCSYBBLo+nmo7POVOXSt0SSQlOp7q2FMFjbNNGOg6QxahL+vxLkLkUlcI+RzLVHZGZAnnqumPofewhu6FSiLfYmj9QxxpbrDa3BaE7PMez+tFANcx8JxHH8JIXsBZLpIGZO6q0w6t7UieGzwqp7TmPYeMb0oWBgqWgJsdnZUWINRSxU1kh7x8hwPWpYh68+qtbk7zJUTU8M1UIAQCdR/Jz7V3IgBA0F1M0eieH+OT2XUX9rgoQAGglqvG7epwlQQ/fQaxVkG7BJQhjHJ4fXvY+DUmMny+lZkRHpPZoquxmNA4/Pe7178lgDj3tgTMREkl97avSl6hmGsatTuqZGAEdohHvUZhCjAljYHYJl5QvdYyF0stc0zyD7NVX/oULY8vmxEVEpUwUBaXaQtfF8VM3wsTIt68XdJyBrAAAgAElEQVSMqdCaYj9UTW1bEqXjBNqvTghFRdLYDquv+T5MWwsbAOcUOnUSQf5r4MJ03nFC6EzKlQUDbBar4O+yPfS9Qa3rEQv0XeFQsg+GgK6dVUAujV/pXpYBoW5xr1QvpRatwH9fCSnPiMoj68t10YsyyN9XdULYAUXP8MpIDmbdun/WVX3b/r0B4Xdfn4dW6/mKfvf9CeGAALedTQAvUEC2gQpMxlpMqH1qwm8gy0EyPsPqpjT/q3LS+yCVRa03gjMS6bL8vGw3Y4VauEfy9VRE1I8LBa1punt7Wg/WO2NMQmt2VccjlRQYb3qNuSaCRWYE17VLdfnkS/W9bz9a3/ved+qJJ75TN91yU00tLdU3n/xePX3qZJ29cKV+8Rd/pT7xiX9aS8uMQ8A/tWx8A4kKUhqYC7AV1Tp8lujjejaTnmWrAzgR5P0MRvUf1PC22YPQfZ3EkrQhUAO8sHb9miDlQysH65N/9If1G7/2q7W3Q4BVddONN3QV2aJOGzv7tbRyuB76oXfWRz72szW9sFLrO9O1ur5dU3u7tbQ4Xwtznr+H3WMt1WPa82gBlVj3gHppc+CsYKMUADK/rAHNCTvJyaEqoaP+4SRJYwaNkoCesRu7E0TDar9O8FgnEsJUh7ARqoIIfHZVInY/iVFsgoDkVlBUct79xtgE9knmcWp+HiIZKwf13qyDR9/YxljQzT1rA9DdPZ1JDMf9igLg1L/VLIX/l4SQteG1XAO2IFRNn2NiLoN42NhUD31fvXO64qpqS8/+TZyRBD3qmKqKDIwi92i/OiE0jXpZa5ogHDs2mSG461FRtMssL+tckZgBGpGYRRwm7AwKHVISRRxupIatOdmtECrW1wAmmPoe3YRU7gRWoVB7gLmJVjBOFTd2PpVQJXet2YDdIzaJYJuBqlcmhDwDC7zYz6gfuecJpqKcYsp4j6XanTMUn+DzPfG12TOmiE9msA698mKoBexLkoiGhvtl0wrEvUuteW5W7BWp7yZexbZ1gcaVPvdUTooo0D35nufaCqhv8NsTBQwsOFb3zFfFisvEin5WaT8KJVmxIJ/biuzE/ozS0eg4xOLm5+u5p5+pz3/2s3XypZfrwrkLtbm2XgCtzz37rOIf1vmmW26uhx5+uP7Rz/1cve6+e6VvwAx2zSoGSIYyfe3aABxwDz7DTuB8EiZKqU6yFwfxI/mE7pGMOBy/QnXwpptuGsaOxRePe5wl1MPzfE0Vwr3N2l67UmdPvVg7mxtKCDHeqQ7ii6dm5mqahGd2oaag20GbIDjsIEQfLqRmwfN6JBoyqwG08Gv3UTfSOIbeHB3AOHt16TkL5ICgew/6gLmc24IU+l1TxzJvKH0LE3SmnX0niaFaOJH05uQzxgF8Ej71S/UsolDp8rOo1CUR4ZocRJq6mp6DoNQYmSDoQz/C6OG7t2dbEsehmySxwVEJFexh6q40ub8gyaipqabGuernqo8HzPqAxKmF4sTP4lhygOQMe6BqgkvHuUba0p8Q3rjuu2ktomEkwI0ojuhDnlnHfjA9MYl4C3+MqI627+5JEjWx+1DGwb8TZc9l4j7taE2X0DWKI99SyT1+IDQcARCtkKZKkYI7Emmk3+3EeBa8J/1qSaayFum1xIinwjAEri2BHMfJtfjaDA6kehOUWj0kqAfWvpwRv0egnuqEnaircDG+VgBz0EACiREW+hUKSfeERJY4IIeqbFHzbVpnKGkR+kmVZABJmsqZZ6o+ue55HZ5Hzxrk3xl6q2r13LxpIp2MqhLWwWSEOGyUfc+pFIlq02MOTO00qskaRZUvfRokK65UOLES8NF9IKkGCsnuETTsC9HLW1gmYxkGUKr7jZVkdkbK1ld/dP/h2zw3XsP7xnnzd4EMPTOTe/M8TSt+jSuEvCYN9FnrrKeYFt17pyCx+6WTuPGeEY9SJXWgBhlEGCeyCeREIevgT9cx76SSoIvXZ++o2tFjKozM28GlPzrrzLXyWlflmSvnXnDuWYHjzrYAPTfwg4Z6JFCU1NJnG1vCLag6QaLXqqcONHom6/XVYZ4k106w7+fhs/yDEsLhAbb/GIMRtnkTMZr8LAJHk15Rr+e4sp8qGgmG6UwTSr3AlRHjQhQd9daZ0qwEssW3AoLx/ocOrWgvkXDGj6QqkeTSe5QISTtFFNSDi3NVq9dq7eypeubJ79aLLz5XJ0+9pDmOV7Y26unTJ+uZUyfrxZNn6u/+3Y/UT374p+u++x4QNUkiDRrgzbnp4eDtT1EMN4JvdcVQaeWfYVs0G0NBb1PFpD7ei46AnIIfCaSJSF37BPe7W04KsRl7O7W+eq0uXThXj3z6T+tPPvl7dfzYSh06iPCK5xPOL7jVZOHAobrr3jfUfQ+8ud745rfVztRCrW9P187edM1OVy1B7VJCaOEizs9QmdvaVh8ydiVjJeQzVZWYVPFDYRPS3lWcVN5VnehYQEFb00cjEJZquyp9Pej9lX3rFsLDHrIPOHfj2bsJSNkf6u1vev64N2sspse1AlyQDMTfqzItoAS/uK6kQVV6wBzUktddPbTgRguJKHDv+YY9SkaVtN6rCbSVjIR90MCX4r4WosmczHEgG7BGfrMrT5wzKzy6tWBc8RSI3FoC/F1jk0h0ur+Rinj6fhVPdEAc4Z8kWN9fIew+2Faq1Oy6goXW8djOrpIx4lQ+g++j9wA4fP06KvgopRtUTzvNuLVEwNm25w5n7nSAWvtbJ4SJL13xs23lS2MCEP2jktYK0vGBBh03VZlyQmfw3/GKbeOwzu2vhkJEq65Gy4KkWol3Uz/TihK6d0AL9tMrAQ2zT1OJSl9iAEnbovSYupdd8WODF/zbNnResQ7VPieqZrAkEaItBNDCX12k6URWLKOm5Cfe1V7Gl7XIlX2v84f4eYAevb6rz7yeMxEgL2wCJ8UW8HJCuD8wtcx03BELgX7Bi+fP17cffaxefvGlOvniy/XM008rmc0cTMWsVXX3va+rT/zCL9Tdr7tH5+ny1avSUGG98ZcIf9EOQ9+jYvUemxd/E2E4xUUCo/xc2E/4Hj0n1JFRUV1dddvR8rIqicSMaT1Tr+erxiDp368pIWQO4drlOn/mVO1uOSEEgcOYa3ii5ggu1NzigZpbXK7ZOQatutyvoCnBEBVCyYKbMsqYiL0pAuKt2kcsgKCmD8arewglz960kwyw5uZtNM1RDsKaBMjGkMCRxlkLvCjB6kbnLfXHMRvugOcDDSVbUxSMljixGStvppKknhKpsFH1NGc/TaT8GyMSihTICI6dzJf3jBgDiDkPh0pDREniZLg/yctKWcnBve95wtvm3zzwDNV0UrQrtMrOB2lsq/hFIpkDlzk5Cu6mZ1TdUIDTKksgYWrI7ll8OE/uRxSBps4mgFJgCQobhbWmVvG+YyOSuUgxQkacXRELPx+nhBFWc3tTdfQMm97C/mG9pcLYtCzu1+iv15VNzxeBp6T8ocsQiDbSYll0B38E0STcEUZw8Ov+Dyu7duK658HnCtRQ/+tZhgmqJdAjGeB1C9pAx23VJ+5TFLGN9eHgUvmz89oybU5qc/QzoHhoMRz2ExRn7t3JqGkqcgDab+4vYe1AtKNshWGhqiVVsKZGB5lM0J39GgEM9hb7iPsOxSiKnqky8d9QIDmfUbEElSSwTx+aDEsnhPydNePzMFD8O3Qh/k71Q/PpEBfqHmElVTRM4/xbeZPzyTUGSVZFbL2TF4lqeCDxeLYSTjufyetl9OfmdB7M04ciaMfO3tZ1stZQQTa3hmsCNRbVpYerC63shID3TU9YejDYSwygZj1TCRLtqBOmvy0hlGEfgTdx4gKbuvcCNFIS2H0ePFy6ezRaPIKf8Wx4jlJ8G43E0M+0PyysYkc/6ofuvlqqJ+wrAtQkp0r0mtYv+9iVOqciVjCLkihO2LMeGRNh+nwozKZOMfLBFHIcPs+Ea+MzxLzopIK9gk3IjFDONM+R9zp9+rSeXaoNqaKkMveDEkLbcVcYJ18OiCxW4d6doPLpHeHfnDclzN3nG//gAMN2MX2QoM+pZnJmtc4K6GFtbA7JxZh2yl4J6MQ+ZmQKexpgJGp3Q2LZwbvP04KCntXra7Lxhxbna39zta5dOFvPPvm9unb9svrzXnzp+Xr+9Kk6fflivXzhXJ06fa7uvOPeevObHq4f+/EP1+vuvbd29nbE2LHKrmfWKbieoj2EBoxXUqDj21lX9/rQR+mB2wrhwmioKfcmrq27L76pn1ubG7V67WrNz0zV4txcrSwv1JlTL9dffPYz9d1vP1rPP/e9uv2247W0OFVnzrwse4d0+4033Vx33HN/vePd76sTt9xRe9MLtbkzU1t7szW/eKAWmZPMWAyxmCYJoWYqAkK0fWQ/8TykNggNtSnyE6ZDUxW7LzABloA8zQTunizz/EdBllVZBZA0TVZqy+2XJ3TBffle1sTgotV4Y1PkfxcXVFlX8oVaKr5nELJygq4qJCJQzEEUGGI/wecAwvE88Amh+0ZMJslUx9qmC0o5FL90fUhGJGiEv23qGrYOH4aPlqhMj2OgGpFZu7zXUH3dRarfQCh7FEGZixcvDuyE22+7vcfJoGRNH517Crl/PjtVqfT5Kolkjt4Bj8qx73GFnd/LCAEJa6nfyiCVzjmtHA3+xFfps7oyx7Jxf+PElM8nIZRypQDnJDRmM6ldolXXo7rN5xw8cED3pfdTD5tBfK7JjDnb8yT7xAKqWhH7tIbBMPu5dSPwrVJbRaCsWR6htab6pQQscxZ7pi62RPFNqgDN5hn28Ig1EaAzP2NtBHbNzPqZtm6FBIEWEARyq0ZAPmJHtx3AQFkfKoYq2rSCbxJdTRbQ6K1Jn3sSZFUhux+VtYNRwlmAPXH4yJEhvnHxx88+IGn8ZpJCCePQBtQFhYxdY500NkOD4fddAW5mh4s0AETu8Y64XRJQepRvvflmPbOTL71UL7/4cj379NP12Uc+Iybem9/85jqK6NjCQj33/HMaQfKPfv7n6s677lQscubs2WIsFzbXPc3bdffdd9dtt90uVhgUWNZPfnHJfeTsc4G/Oy6kcI3kROw17XMBPetKtNMDnKpyYrYUBMaMIQEVrz0hvFLnTr9Um2urVbvbtaQEhcGp2xo7QVVwSj2B864WdpPmTOTxMSbDZrRhgUaKoVrHSLYTZgPYOZuOwCLlAAmh6kpgONcJotws7qbKbGKXWp1AJRuOmlT6gJT0DKMNIkxjdBlDq6SnEXeh5j0zxhswAgYp6fbcu1cJO1iBlIAiylgOkjF0GDQFrhqybUOfZuLMsiLQyoEzgt3Szk0riRIXAVya0VUJ6l6OVASs0GoDJDSqVZVYHw32FPWMKq3FduD14zxZO1ALDmGkmzk4odIYvbYkehLnHFAbIDtHV3DtdCVWsw36Zlnw9ETGEY7pvUqAWnUpFBoSp1BwoyalsDSDsXttlKCPZqpFWdGOwQPOhbS1MMeguNVJqAxD77mImjgxsYCHHGvPlZM6J4qA9Pu00lh6iwYDS2U91YWmLqX/KpSZ9BKw70iUOCuT4fATulwqZIOxbhUs9Ul1lYrfTQWGdYzCWQKf8TgIU/k8IzTrGCQ3ChFyqvyvK/CpCCW4DmCh6uVo3tyrq0jpUQSQIabiXA3VzO7RS4IZ5I7PwF5gdzDQqb5NqK8TFd8Mz50kIR6fwfVNegn6GltdVtUDVTEmfWZSIiMhbPTWdHLTuCxc5aGxCV7Sryja6cKCjLmM9mgwuVFS01kw9OyXIQBB6j2zVlENTT+F+geQdWfuWNPHWlwh9i3nK8GFElTzr/rzLfuefmM7hd1Wx/M9GKBxRYJ9JXva1FUjpt0bpSSV9/cMxDhZbJgCji6lqpdTwIyFlIRstthBAj31gnTliGdtYDCUYgsNjGc0khTzuQRFAc+8BrYxUVzUfmF8ScvnY4fVH9T9mVEvVGWHanKuL0F+QKHuQ+PbmoXWvaUJPNT/0X4raLv2dM8gDZ0v+wQbHnubZJzfw1ap/6NFMFQlaMGI0BV747xCIddJfel5SPBldqpm9ndqe321Ll44o6HyFP+/8Y2/rq9/8xv1N49+s65vbtSxYydqZnq+Dq8crY997OP18Dt+SMIHm7v0LEOTJ3jdr5UDB2tpYbmW5haVELKnUMcLy0QxU7dRSHCrASD5zmZyCOhNnwrryfnBN1NZYj4Xvn266tRLL9Rj3/pGff4zf14bq6hQ7tddd56oAwem6/y5M3X56rW6dm2t3vPe99Xb3vkjdcc9r6+FA4drdYPBzzO1sz9XSwdW1JO4t22wmn2hFo092AQeum5hGKv2hkUACBKF5bB1hjOKGEx6b7oCk0oMe5W1D00uQkjWG4DiTEvCBDDzvpzQ7XnOUdblZ4OP7FiG/ZC9i+2SPUSpNLEO+x4JfGw3Crdi0iwoAWRPGTAy0JIB3lIL7zjF1DNTZ7NH4x8C3qlajF0WYIvP3FKFVYAYCSH079XVwT6R4HJNAl/7XKXKge3WqAvm9vWcvVRJudf4ytiAGCCBUT3uS+vaqsmTyqYFTVj3DKbH7giskKqnAVglHz1WSMlc04aTFOa8xu+wJkrMhzaW7lFrplpsSq7JttD7KjaZ9w6bJ+wmEn/10WlovAeyZ6xGnnNG4ogdoyqsK115dmG2hdVmUME6GthJCb90ksNrzCQyWOBRDTvDGBVV/DROzrMY7Q8Acz2qwBRTC/ukwmhhGfad6bL82+fCfb5aB+xSt1i9OiHNGASuZZC86R5fPj92D5vCvgOkSEWWQg7v7x5d+yaNg9Ks7tlJG04DJjnTAqoGG+/YNMBclMcDCMYvR3xmTBP387a6J37h2pWrtctcz2vX62tf/apA/TvvvFOtbuwJCkKcywfe9IAAIKYvQCslzgbk0hzobnXidSlssD9DUQ8rjysW04zYYWtb5ywMCL7n6mnHij0+x+fIbKihANOtSgJ+X7OozO5Gba5eVkK4fv2aDO3BpcViQC7qZjR578H8n5qpXWSljSPq/8mghYi3GIMqfZqlBc3QCeHaJv1Zpn854HQQa4lhBti7xA5qyoPRZu/EhgfoZno75VAdbYizKKZr6lA25x9nbcpCz48Lda4ReitwTmRjhV4LXbC6kf9Meg3ZsJkblg2Xnh6X+glGrQym/pYeKIsxSDUkxm68KV3Rgcq16nKvaGYWWMlAdX+e/n8I2MYbnqBYc2e6WsDv8fOgHDIumsfnhFEJ2PZOMTQ8iMihQySEVu2MApP69ZTI2rCpGtrJ07hBPT2RGdSrRLRn3XH/ch5NH1VFBZrdLj0gBNVcD8+V6qupkDxjHIgPqftD9f2Wuk/TM4ZPwVvLEuuwaXaSDwSVSPYXgXacYqgK/kxXD9P3GGPG/St43LEYRg5eHBkHm3W6Lj640UnTaj0LKc/Gj2zU3zUKyFW5Qq4cURSNiaCSNaEsDkatE42ggXmuXIvECpquKjGdVlVTwD0ac+CA30GDnA19EJ2gDZRHnnur9yqdGatg9pkxMOCqsPo4RlRF787J/ebvAS3cQ9s9kh1cc404Nc7PMHIDmo4CZmxPr10rn+o8S8xld9iHARM4Y3pO6ml0IsMXe96Kk1b+I2iVrejZkKEsRUAhtOK+GT/LphiLMtoUWdEEUT2TdPzuQBNVMBgafKO4SghFS3ZlnHVj74empcSNIcUt8R9BoCThoYeKptjUrewxoaY9KmagOC0sCm1kLdjHKLVGeU/jGpoapwZ7rVPvO/VCu+Loa6Wvzk4xToszo17nnq1oO8xZIgAFrHMw7P1pEEDBjECp7pcQfbLV3oaqi9H/JL8Dyt0by7LrpgezX7ABOQueQ+pe0yjNcSHqm2QkRqvlRfDCSd1kr2rdcKISNpiWPRlX1g00WPhGSXhLryfZNyXeYwbSexTwQ6qozWbg5zz/JAW8Jsk9dhIgQEmAAEozWGIRtA3JvpRoQb0C2KaqvV4z0/s1vzBbn3nkz+uRz32mvvyVr9T07HQ99OBb6/TLZ+ra5Wv10Y/9VP2dD36g3vzwW2u79qRoCELN9R0+eKRWlg7WgYUDRZ1Qs4O3NtTqYXXBiTFgTQlisV/sEfmWponpfGtfbNfeDhEDNNFZDbdnlATtKF/6wl/U1778xfqbr3+tDq8s1d1331h33XW8Vg5O17nzp+vs+ct17vzl+qmf/tl67wd+vJZWjtX23mxdWaW6O127NVdLywela7C1sWawGgVnZn7SG7i4ZFVhMZecFPHMOGuAnhKR2ticjDTqAfP4TNH8ixm10Ntsx2NHxbTRHrNYE1/qr+x5w+lbD5UxZ0A+pNkuGgcBUyqtGS3a4gqA+9zx5QTCgDZhLCRwDxhnFdgFVZapxAm4XFiUhL/bCgiiGZQOPdFCRFT73DNtIS1V0FpAROOIdE8TBWdeY/VLqkM+D6k2KlZTT5b371iFMhXTMEjGSbUTRis5plrDucmZki0ZiTmFghlfRewRkackEhaXcstAGFyIzxFP8Bp6wegPJDkVw2lEA3aSSqJs9kL8/MRXekYsMYtm52kg+5wqNWy6UMMTJ7oPnfjVCUkqzMPom6bLEudQcRUbglFdDTrnOkQTbp+b5BO7ltgiwoO8rwssexrXQCwUOua4eksxJYUOx7imccqPzs9rDyvp6uIOr8loi8RInvntUREpQCaulOrnHIWI9PXZaAdUjq9KBXoSB7tHPIA8z4x9O7QxaTyRCxMBOrQH9+xb4g8FgivmmbDb5LO7+s51O841OyQ0X85iYty0AenZtzim7qKZOipybG3XoYMHa2Furp584gklr+hNEBdYJbgZA/SetyYJffbEIzccP14HDrqPO8Bg4jWG0fP+r6yiGrSl4ihAhpEcHW9y9gL+JKGVv2oBu2GWc49Y4b1VucZv/Q8rhPvbVTtrtb56uS6eO1Vb62uqEM63qAy9ALQD/G0JIcminBfVoVkQdas+6oF0D2FURlns3MCAVjWNikOP0dKh75EFUmYbCclEoSgVqUmf2eR97Ww9W4bUhsMamuok0UtF0QiHk0iuvVGIYfNPyu9sfgVyGoBp+oYaO1uQAkOMcQnVS+hyC1XkwCWgFne4VZ1EkWxucILbGG7RwUDzOdDdlyMj2YhB1N5YM4KTQDDpm3Pgkz8tBjdCurlWngOolUQkWnjHwiCeV4hzj0BO6JOqwtD8TRAOUqsEAWTTAaCDao8yMNOmk4FO4CWP2+sZ42nky0YUVFGVBKmA9ngIiVS40hD1xahk8TGhQYp22T09qgyM510Oc+lCw3FFEyOEs+DvrDX0AjmXTaqPrnrwFWpeekw47Fw3Bpb9hrGUFHUHSQEs+D2+J4qfKEYMCJ8khOzAcfKegNEV2QkQoRi2e4BEO2l+/dA3qwqb6SqZbZj97T3evVHd7M77kSwQIIXOpzPXdBYlN20QfU8GTXimUmkb9VmNk0jtuVc5BFN3JkPnU9GPmEHWWmyBvtZQtNS30lUpKVT+oISwqY+63qaJqkJET6rG19hxZnZaKuEJIvRsNUDae0I9ykL9jZyyrzj77Kn0G/E7VuA1CyE0+MwYBIzgc3Um0oPZqq86O5182bibLqx90KyJBEjpHYHmnQSUz8t5dXDS/XGDErKrjKLNdIXT40QMI2Y8T4awZ83zXHK9E/vo4Ij1Ck1e/T6iTk4GLhN8pNdPTnTUB5tggvfUuRKFFCaKk+sxzS4BdSoYOEPOv6pv8/NqpFcvKcDPxmZT9BnoaxXrISEUrcl2PlQy28dOCPvvrBOvE/2OZ7Xvz4nPMnrvsRR5vwRQAdE4D3Ls9G2NJOGxzVxvkr9BMEvz+ZxMZtD2oIQst2Rqu/7o7xFw4fp43vwhSQZAna0/+P3frc9//vOiMjG+4a7b76y/+urX6zuPfrve/cPvrg/82I/VR37m4zUnGp4DJI7b3MxczU/PFv+Trvh0FfDtHv8b5j+6/042svufNHur9zgUas4bgIv229aOxkLMz87XoQPLtb56vc6ePll/+iefrKeeeLym93dFHz1ydLHuuONELSzu10svvaD+wMWlQ/X+H/2xevNb36FkcHNnujZ38EVT+jmANDHJLIIts1ZKdO8ZbSqTMQuuZphKyVqq/6qBCAmDdKAYgBbKoAbQq0/ban4RIpJwG0JDDWCyX5J0GRRx7BDBF1UguhUlCSTvyWtDq1PiOpLzz3mhvwhb5NlrrvKIgdD2IlRDJ2oeBM79kFyk14v7zVgpgaEjkHgcg4mWifhK7GOrjjuJ7v7XCHg11VKtKl39kjhIz+yL4mYS8LQo8FqSoAxljyYC98TP0tLB8wrwGVVp/EJYDRIsJHnZcMUoiWJYBwaONwYRKD5fQEuPwtLMaa237V96TK163KrR/b6JRxQ/as+Eukds6RYiYpXBricZaP+Ifcl4izwfU/LNVshZGgO97I+wgSYxLn7IKtKJPyYzFbv61YWSKMA6oQW0dsURoIzvhQob4FuxCJVJwEgquc3ASszNOfDIA/prncinCjUuzkg4SiMSEJCxim/6QLM3zLAwWKrKas89FDuvGX74NFOUXTSQLoCYfL5O7AtJWCq6AaqwrRo70aJGAla7F5p7xxbHd+BjAE/0fjMtsLWxad8/64IOdh/QC/vFZ1lfYrM219clhnVw+UBdu3qldVJ8bcSA6fu2EKGr8XyTn1FwEZ1dqsTohlhvIcUEfBbfU6zZvZtquWhVaM1dbTA5lexU+4mriAUSt4VZELujKm3Hsa8pIdzfXh0Swl0OICaXyqBkWzFsU39rQgiaubtPBckovJB9ErFd03v2EB/gRhv9gWIlKetXzXdTr97i0tCYGu51qDoyGhoWG7TWpesg+ArgxrOCWtI+vXxs/gQ0bow1/u6m7UkyyEP1grovMaqPLD6fFTXPIECT4NBKgCm/D0F9zwqhnBy+r6V+/ZDS5Btkh80AP1iBZvf4Cclqjn8QvrGoQTYHb5QAACAASURBVN5X69GzVnx3r/waksOW0GYzCgFjUHqvQRIfyY53Qq3qE70KmfnWib16GUB+1Q+27tEjPadGNI4eTI5RCd1Lld5Rv41R+5b57uQyFRwsiJ2gESvtmU4kMyst66YZT6MerRg9rmd+1oGi1W0zT8eBHQbYPU7/D2lv9qNXdmX5nZiDDAanzGSm5ilLKld3tQf4yW0YbqCM9r9rPxgu1FM/GI2Gu6yqllpSaR5SyokzGfNk/NZw7iWlgtPqECgmI774vnvvOWcPa6+99rn+TWWl/RyaCxMUXM9FlRVXA3mWNbCmApg6a4djpKjzMKUMBUojSqDVv9YJoXuPHNDPZ9EAAGMzExr3n8jwdZ5aOPszmE4gWoW6It1NBtdqtZwNOPuzGhJQYCozrtROVUlkZEmUdIVah/6n2WysS2dTJYDQGYEyKnqJ7YOqdZJ4N+Wm1Sr1LQi1dhWsIx20RgFqpNiWxLSVap51Z5sKXBCIsYhBsDaujJoK60Tj2sqJUol0lZj1s9IpPaWuzBQMUaWrUvwEi2emDXMe6qBU5UtlrCMdpKK6msWlfSFaloEY9neNuSrX0MKSMArsSf90A57l7HvAstRJobmpN2ItNONeUCfRCyjE5xfVncm2FNqqGGnwJt1hszDU5L5ovtQbQ0ErnYuzhb0SPUo0pA4iN223+8+Blu+fazHSv0j1twVAgYOEFDJy4+h4yqaXptp+WQcflhi3YJbn5GEzCBZaIXQS5HmMCrDTN2ZbTjBm5bwmx00OpL636qlxgp/xGDkjTpwD9KV1oHRFrpeqT/dV55fxXAq4OCE0Pag2oFQ6r6UFELyP2bck1PgkquX0B++Nv/u7vx3f//7/M6sEu5tb4z/+X/9+/OA/fn+8/+6j8b2//lfjf/5f/u346re/M9559GjsMneyQmXYeOkGMHOYFpHNMVwIcxXoxiINXLMpv1HIjlASvU43N4ziIXlhT91ogD2OduPmcvz8pz8eP/rhP44f/uD74/j18/HVLz8aW5sOxL/+ta+pXQEa6+G9B+ODL399fOfD7413P/iKZg6eX21I3fz6ZnNc3fCMDTbu7GwJrVefKv17ArbMfmhPGsuC2m0FLQpw8HMFiqEz8/2ObOD+uFcSe9k1CTpY9l5Vsc5CDe2ujBrWWQp/2EZRqb13ST7a+87ats+1AWR97htjCDIYuz7d53wV86RlR5XJ+HzuoeebvVuAovt5ghmhosuHRLvAC921dlwlH6YYwPZG11ChtDBEegY5S+rNzgxABdWAQ7l3+Y+MrOA6FuZNJNNX/Zm1Ee3Zk0hRQDlVOxIY9xw3MexZal+h+n0z6sUq4rYnSsgyRqv7xAI5Brd5htNvpnprULfPJewiQHCBz+5xL3jSqEsAAZRwBORk622zW30TRT12pTZRVejJavDPpZZ5gZr8nkXoNE/RgnO1rfU/BcbVE+eFl/iLfP0RI4A8fqbgfau83efVV+gaGDS6cotBqNEFwNo+xLXPZDVrbFvh3ne1Oa3owKxrNQXq9/m5htHfAqw68viEAOL1HZwXMdY0xsg+nT8GUw3waM9EVJFzId+f+ZJ9VqX2ak3T6uAxP7TIeRwJoEWp0C5U0N/4WsnkLant2udU9KdJreKa1bzgzsKdDMeI3ZTttn7eU0yKXm4AUinM+p7WtGn2LGvJHz239L/yWQWsVUWN0CLvUybY/3dCOC7GuDgeJ6+fjc8/+b3ooswghPcPXVTCH39mQsgGQlTmhDIvc4y2tz2DI2IPVeZzwGXDaTTINDI2YSVrRQmJsmSD75kQZnA1D8ZBDwEHVFQLcty9d0+oJp/Hhnr+/Lmcis/L2wmhkTWjLAtdsA+0hqIJJhtAwzWFyDiZ1GFYCUy8evVyfPrpZ5YMRyBm8rwpWZ8oOFJAkO9X4IK+QwIjrl0D5plZBa300gpx7Bg+TwYW+en0NNRwv5kO5l+RMS6VhO+aNmmBAVN4Lf7QBGVdTneAYKRHaAs9G4jmsDnTZF8DQSJLoMXPeKal3CjRlpKWh7S2cXZWaXaM+JaSU4NfnnfL6yTZBCI2Vq4CzEpbDiXr8uD+fY9CAYjI7Buh2eqztKJZBUH6WQ6mFypdIiNXWMKgKtpL0sF+IxBVAMussFDaMBxUNwiYvaec4K0TwiYIC501SFoGwuu+5Vg7N9KosL/veXelSCpJiIMi8FQfVpwRjsZUP0R2jDhXNawGi7Vz8tfE2aIJNbJNCPl5KYHQljrwuM6uc9k07iSGucAF98meR3SAa12PqVgnVkXd13/rzA/3xBYBs4jQhVG60Mf0vQSHSqgEZjgZeyOYTe9IkcuK+Hj/Ezj42ToAdW+b+msODjyyJIhlrxvnCc2DNQZo0B7J2tmRvkmtVQIs2tVVRsy4Uq97C4Je+lsrpdrnUaF1lcriLm8+D2iUtm3qPU4Fg3VsxbvBfn/WSlQTwAbPiRWdPBOYpFICemlbY0cN8tkAsCp9aztZIGCdEDbZLSWoPSzah+lhVADXfqtUW1uFaIDOvbJmDp7cZ7JOCFlLKvoVs9I5XD0zzglfbyeEXL8obembgc3Rim8BNgGN51Bzj7Q3hUBnv/GZvVYlv8j/Z0/1fbg3056sbLd+7vJRYVh4LIXVO818IXBl1NLuODi8M37ywx+M3330O4kcEFT94Ve/Gb/44Y/Gr/7zT8bnH38+rjZ3xqOvfmP863/zN+Nv/u3/qn7CW4eHOidXV9gUKk7H4/zqYmzvmPGjgEUCUg5OWjFx4uFAcQKhZ5fj7OR8HN65Ow5u72vA/MsXz8fHf/jN+D//j/9t/Lt/93fjzu2d8f6jB+PDD78+Xr18Mj795On41jf/cnztq98Zj97/yvjq174xvvGtbwuAPr+6GS+PT8blzcbY3qWXG79BYqj6l4OhJF0AzaoAqYpphVj3OL2ZECrZvhkC/rq2DcR4Lb+DnVSljb6nVmgjRKaEKFTPJsiyiQk6K4DixNlxTMXRoH5hP5ykOPny9bp/Tf9Wn5YrP03K1GMIULExFLusAdaeH2wS9hS7zHkH1DR91sGget/3LY7C7yjRWw0J12dF7dI9uqbkAfZh33lunF+qqNxTAXIlPbFfJNe8TmwlPjhFgAI4rBexQisbqlBJdMVUQ37GexQUaRVpidG4JleYmmRgj/hqVas2UiA/4jln51OAgzVCQZzfUQwYJVGLA1ogEF8N5VSJe3qnVWm8dXvGK03I+H0ogxUMIpYBYHXb1KZ8BNfVvlV8XgsdVIGJRTRyYQWSNSH04/N+qH+jasV18jmlPzqGtUAer+fc87fi0UQ22CwVGjKvsj3mAmmjkF+hrbfjqCZj2Hz1QDIKLcno4d1DrbXjO4O+tolmo9WvdCKAgOPocrAPsZPrhFAJ78FtVyXJPwL2NqHueeFzWA/5nuhPcJ23ALjiN3mu0HJ5H5753cO7cwQHP1Prg9pSnMi3VY3Er+euf2PjOOsdP8SIJIPZu7K1Ug99+cq6DFEMrm9pLNXztSS5Xg9iRlVAI4Zjf+pYlvsGJBOlPHR1zjBrS7sXn6n4CVbb3cOp+u9+UyfpBXBauf1iCeH12Th7/Wz8/je/VEJ4sLczNlVtcX/ImjJKHyHGuj2EyLLKgHEjW6G16Od8n9cOicooIUzjqIRAJObSoNMIEAqd3tw2kFXbczXM4gkNTqxpYCqNEQ/TC2VYMGSRg8fZceDbnGuEyfRAIx4VlbEz8Kb2PKy3v1TJiZS9kP5cv9W4MoMl2Tzv08GoGLnnz55PlK0/kxhDhnyuEftSTWbyKdUmNxPXWKqxNCV8HUJRn2yIbJCXxnYFMxksDMrZQ1tKASeY9+P5EeCqepHE2gGuKwJNEItIGjm1I3PC7q9WnAiMLetd1DvXJ4rlXuY+urSuZx6FShJGjOika7ZalqSVe8Tw8UxJxjEEcgoKfO00us4kLRqIrQqOqxOl9olicm7krdVP7g2nWkGRIjjad0Jil6DeTeMOxltBkyhKqknsZdbQ1DornUrY5+2EMP04Dj78DEuHboIqQ5L+W61DeghlNGMA+G8cbKkPGJtZicqz5TN0LekX7Frj9KTAmSSmQWkDoibNRRRxqlW4bGWvzdtOphfEWWdaZ8uKrprbFM68mQEeeNzzJDSaatk/9xVlvbcTQp3dEWog1Y7QfLlm2ZdUZJwUmkqOpeo9dXaiTUvoxumX5NrWaDjVHM6ZBH2mAm7mIq1mGbJX52D6KSW9UAF7TsW0gLaYRL1gBPcjEajT0zf3afoDW0Hoes39AvLvRrOVEqCrHawFCGj7T5WopjrGs+DLolA4ZQeKHWbdXmUHrA7I6WngzBe5t+O2AJCUHTNMvmNO9P5JTN1XboZG0XOfYasnF/RzlWLTe+USup6VAE2l3FCAzzm3AAbKg29VCFHpPDqK2MhCw3zD7mqMCwCLq5t13qoe6IVLL7f7vkwl5gxx/04G6DG80vXIxiF2IhqSAbbSvVgn5lS5Ek1SkIrln9rzibAqKBa+a8SEDHrio1+/fqnghGf0/Nmz8buf/XycPH46jj97Mn7545+NX3306fj06evxpa9/OL77L//l+OZffDi+8s1vjoeP3hkPGP1w/2BcXJ6M86tzapCqROa2dR48b8++tRUfvidK9fbe2N7cHdsbO+Pmkmt5Nn720x+NX//q5+MPv//l+PjjX4/nTz8Z7713OO7dRz2SfXY+xvXB+MbX/np89St/NT54/+vj/jvvjDv37nn98+ciFf2OO5iCUjl3fL7oe+oHtH+rIBfvw89Iqgg2e+31kaKvxVdnQ819NSsKMWbdA9137N0ygtr/WtvdZEgJW8Y2cY75EhAQtcz2YruPL5WUVYVhHZDb71mt0YmeYyj1C0eXwX7Qgb6SpLznG+FMq3GhCPI7k6EhzQbPYSbQxBYfoUieVoiqTs4ETLYcf7uI6hBrFSThvWUDQ79eC+jpWiOiNUVzAngrIZO4nm2BX1tRmctJkRMwkbmMXZ8Gwd0DtTd8BjRR+eTQ70luoBXCPDNQ6WrcNQUDJTUe1+NWJvsMi2A5KZBgUGIg1qVsBVeuDBQ0qZMoSIbBm3psO9j94dYcz9xWjCYl52WsiFsH3I+uxH8OH/e1rEGzMjgq+MKzKUWftSijymfJRZS2Eaj/L0mqk3HTXPunJqrJo9pHEJXZ2zfDJ/37jTP7fvV1suUFuVbsn8awinvTd83amk1iSi9rqJamfQsnlp0ke5/KM/vEbVUVUjPNl+vlywn1wsTgWtr72V5R2REqgIAgaSF6+vSZrqNgJWvIKB+eJUmmY2z3GfOMuR6vC+1my0xoVTTVp79Qwvk8nh/PUUwoWj3OUEtmgL3PEHmM/PPGsGDTKnatRsJ6jdZq/1bYRiC0kcKfcjT6Hkbqcly+fjp+88ufaezEAYdDh6F9ZwTCGxKVuYZQuuHMXLPcktkqgEoyRuO754e8mRBi0HlA4tdmU2s2V5rRzXt3FYQHxKLLsEXevIlHgwSr6UQVKf1U3nwOzNQHQENqaGO8p2gQqtQYKasSVhGwGRwKNS2Nb+kdmVQCKUHZULXR3HQJN6PzWaAqGOtSKq1uaBVD7subxn0wRRYxAuYwWzEMgyLq4gXPLO8v8ZA9U8ZWAYzFaAhSQIQclFUcpQ3E4vUHHSyvmmdodUorJVW1sjOVCLRwBOvnwXNuxasH3e9rsRUOBxtYTfYRWzEX/lwHWoNZU95vMiUqQA5Lk8/KmwsXj+pTFdYQRpAwjeg/1wqAFejiqBU0GvWnighttAmDq2CuJPA3FLhWGUtJaWCt5CZfPWwyhBmS3YC/YzM4wPwKFCMh+pHm1r7Q4GsH6pJzT5JWZcMOdbVT91xPvvqcmxTaujhrbGVLTjNVbc6Fz4jR8EIbnd2nYD2Oifvl/dkXJAAAAlKwCtjA+4gCFYEQ9YxqzqgBAAVTzIhLxVWvz7gPPrhV3TppgxeLoEfHxcgmIEYRSXWtaRyTUbwIqmQothLf0Khm8hIntvQQGoHmOU5no+ACe2Y7U5GWzibUPhMlLGcflbMk9KWUKTHULNaNKYrVAesKrmBEiEJrcKaN+7UNXVPZvdX+EkVEctOhUafnk+ozAUzV1xTMxv5IUCoy+0bnd4VMazj1jqmNqJy1Gt++ZpB+zig/07VmNIcCN40QsPhGQSYPVg8tFqAhan68/sGDh7JxVftdwCnPeBLgE7u2OLyMsIi4Bc+kczUbMFeUIdtF7wUNjfNC0jcDo83NcXjnznj33XdlR0FV2ypQ+m59RysbHZ/he9+YfZGsSXu4u7/dn2Hqk8YKBDAqaMmzsE/zbDd6+DSaJv3mrXRUwMAJ4u5ATIDz0+CStdIcwvR/lY3gpDkjYbyTVz1lpjlxXWKZqPf7ajx58mR8/KtfjAOq6ZcX4yf/6T+Nv//HH47/8Pf/MF4x2H13f/zFv/hrzfj7zve+N77znQ81Q0u0o80xLq8vxtWNq5UKrIOit+LbJFiCY9gPxMP2bo+dvYNx9Pnj8Ytf/Hj87d/+7+PHP/6H8fTpJ+PR+w/GV77yaHzwwTtjb4+qwqtx7/7hePTet8eXv/Td8cGjD8fDd740NjWL1KI6jKoaW/QPXmRsk2l3ZTMomQp4JJBrg5l/d/Q8YCYogI+4FsHWvfv3ZvLevczvqWojqrN7ADsQ25U0f8VqzfNgYGtLNvPlyxczGG/F1FVHx0+tFnBGVHUK5VYiGqlM4w8bRAJYe2+bacS1yvarCpQZkGNIPp/f1++Gyu9Zr66M4fOlbB0A1r1NS58Sz66V6eohTLvOqKqHD/SsKyhTwMfJNYIspu3JjyY2kYJyYp727LGfsUX1pQWD2ooiELuxjPqOl9hrgs+rvjg+j+t2VRU3aNps+8J5ZvLjJ6ehId6aQbXm14VxYKERV+0WthXBekDzUHELOrXHjbVQLJP9V9/W13XTzOA84x8aJ/We5DsDHvP3WrRHiS7ss9uOgdftRUr8MvansQzVMGy2lJ0Z8bS/bzt24nnHBRZ4bvyhkondmhTanOPZ9qE5ot79AvWTrC5sJbfMqFpLXzHVy4zaqpiTWQSOSwQcoZ6NYmnAfu6jCbX0F87PBD4IhEQHpHP30JzIKBaPNtkTIABFGb84z2hGy1QgzL22zikK2DQdal+mhbqYWWmKLXaD++H58XsAEsS/3OeTx0+mRoMqhLs7GikjejlUVgDdDdqOzJogPlFMo9jU7Qzsua5RbZPbfzzerrRPnREB/47j+fI0AysBi/YqsTeYDpxBz0KW34tAmloYMmZn7q0vlBBmMP3jT38/LhFJ4U0ln48witXfLi7BDDeVEELdUBUrwimb277xzizaYKaR6Ace1ngEDSBBhwKHDMa10pURKTb9rX2rXUHtU3ArSfgo6iBFrkbuUuA2lVHzUEBhixJZAc4LyucwaLS9bRo/kX4MPzTTBrspWg1ZZQBTbU8z69L0WgNQRUInpkYfjKy4suoDb/UrKlpSVNremcIjvN4zm25H6pzAAqTTiSbIBIdb3Hs9M99nERhfj5Uj++WDbyUoo0ILgtbnLMOcUQdG2Lxh18ll+4XYaOsZibx3G4XbM8Nn9xDx88ePP5dogefn3ZLSV9UtOXAK/hA2SXLeAFxDjVMFjCecyYnRKLtmUCsCYQyC+1VcjfKA7qxDKnoYIg5ak+CKCjQxYfKWrqNz9VI54zq0tzJ7sX1wLcN3rfVMw93mWTNXRkhc+O/8vACGUT8L7rSSS7JKgFmKrEQaok6JYVFAEH69gsVUHV1pyNrOCsLSJ1flRRJmBXWpjOr9VqM7GnBwPVJKlDiQz0YVtoSwp19QTk3z6DL4NFQq9e4lKFuQMQeUdXreqF6/DsSdPa8dgpyqkChYaf5XdT8S16KTqPfF1EopHmY+qI2oz7OcNxLbQaaxA5wfthBABfuSwK/vp+RNCpao53nUBD/zvCzuFRDGgikCjzTD0pVOVahE6TKSuoBGy5ibBnsCaTSzCiGUKKFJ8dj7DSWzUj6mY4p0fvfRWjjDAcGF6amd90gysnKmlQxX1SXy09PZrvqurZRsSlyTulnJYx23mTnoERrsVxwkm5PERkrDuXfWztXUOMVQJCcgh8JvEu7uP917KiPd560KivqX6jz3qOppK/7pqXXj/uFMrozubmtdKrDkfrGrKMI50elnsv6sEQFYkX7Tpj3Uuzaigb5lvc0YwD7ayVO9NKiyrmq0SsS9Sn1OPezXBo1irxpQKxnuPLoEE4ANfIbptGXLOEkpoGoBLttUzivUrsuj52OcvBhXtIP8/jfjd3/4ZPz29x+PX//2o/Gr338ybrb3x+bewbh1+GB8+SvfHN/6zvfGd7/3L8Y3vvW1cXCITLqrEy9fvJDUuql1nhFW4IxnwOe9fPpsXEBPPzsfv/qnfxo//sk/jO//478fJ6fPxrvv3Rvvf/DO+OCDd8f7Hzwa9+8/HLt7t8a7774/3n/0rXH79qOxv/dwbGx6LA5hzebOFjLmHvhOwi1qoBPCouRKsFIJq4gFMYGVdR3Y1V7Klui1bRFZKJECnEPT7uvXOLqS8bYkQDP0pp3KjW1tYG8A5LIWopnn9xQbKBB237B8SwJVgBrMN0lUZw0rkVVSZCEfB8O2pe51so8jGKbPUUAKti5gKu/Ps2lixVkEAKrYhUE+/7zqqth9fB1/t8esw+TX/cBcg6omoQuWAlpQV74rIHDPtK4lCsQqIoTFokrnSuys98F9c4agwD57+kzqqVA9+Ux+B3VVjY8KKEdg7sTVKr6qZkbVXj1f8aMSs5sqo0vM5CryqfYMsQqJjUDEzC6tumfjuY4p6roLwMt4nnV8UF/USiN7T2yaqBQLEEwyxdqRvIlSOeO2UBkD0FlF3lVSvgRwTyV97xOPW/Es4HX7SFWQXTCwcFbBPvXUp5omOjVxavpluy9aMHGiZAp/Rf54T2LYVl+JGdnXpuQayCpQwDn0uBQLr1Rp3vdiEbSK+LRAQA+k2BWhqffsSTvg/Nxx8g4JotVzBYSUoZeRDnyWaOUrMRd+h39jK71uZsa0/aDPWOypK88ZbxLfHKC+nmuXjU7c2PjQ+9DnW61VJJzpXZf4TcD4VshbmXXF1naJQlNFatgvZbRxza3s6/dSnZ1Kx1EuL5Cja/tCCSE0kZOX48WTz8YFUs5XlzMhdPkaRPhqXN1QGaG3wOi8SszqaBhWFot0fjqyxv7eLRl2RGVICFtVYRHXJW7NONra9jyPbSMl5fMrIQQN0iY2r7ZBZfs92FyVMWdjc3BwXhwCKTtGObCLVDpCm/QV1GfOjwLeiKi4J8UoXg88CRqvdVAcCoHUK5em6/K/S89i0bgOZK/hPmsUQlASjFxL0ji1iZ5cefSChhJPpTcnilw/98xzaKDO80vjwTwQGkugoMFUyTY9L47K4g9qxs+cLwVjU6b9TQpEP0uKU0mAl1lMmy6V7+yOx08em1ceB8l98Cya+OhZZk2WRDpCIhFjqUOtk2jiWzqwDn4G2zrBTaBUSXkZTK+rULCKIEgB1c6aofS8b5Nini3XpcAqWTZGhj3FqRYlITPXlNRmbo/3g42kkOm3EkIFF0nailq3QoxB7HPpoe97tydWSFAoinWyCoCEFkcxN9S5mSDQLzASQOSZrtVIKy4zZ9YQrIYGU2BkGqcgXwrCQwcpuNDKoARYIs2OE27iw3nFwEoJbDV2wCpqRrB4bjwP3hunWHRMwcem95Uq96I2mUpcp6cme9HATzxPNM/jJvS+Jj6sS2eeYmdUEQ1ToYaZIMAoHcIRTrQI4tTrHCfL2ggdTLKj31XC7graTHBCOude6vgIhPi3AnZkzGX3LD5Re1rwZ1bmRA23AmeVfeWoMquRvUNC3Hto8mxwxP19DmhsHkSbzOB0Vx0srFTRCCUta7pnaFBCMTW/8LbuDCf15PFjvRbKaO+dRXJT/orBEMEkBejBc1UFisKzaGOhibdC0X4mAUQBVUyBhu6Po9zzAOT0hWuvp6e29qs9QLXtCrgQstlzFdRBhvcfe4r9SY9OxxUV4bbtbx+mr0eoLMkKw4EJ5jNGxJVIC+ywH1uJdwDr360669s96qKg5540pgSV40t6BPfHntSTl4SwZ7N9y5aWx1ezxhZR2d+6GOPkybh8/dl48fj34yXtABcX46c/+9n4/n/+6fjD5y/GJ09fj6cvzsb+7XfGu4++Pv6rv/rvxod/8Z3x8J0H4+AOY6B2xfhAUIH3x1e9/+iR9nnPBoHh088+H8dPn4zT58/Hp7/77fjks1+OV0efjt1bV+Pd9+6Pu/fujPsP743vfPjh+PKXvzUePPhg3Lv3aBwevj9uBgHf/ri6BnA2yk3/InTnswuegSljVC7bD+vk2sJW/BFVN71TPDOuqfZGCVDEI+rD3DNkxWCdtYxsEniQ/q0CIw0MezZm60D7vGR3okIbcFiARGZ0ak0zV5P9NhXNNza1HgabzHSxFgHBnQXGDEyZjl0xDp3rjE1qFbH07NLmmihwfzwH7F0TS/sQnyUxGHZ2l3MAhTbX7VjABYGOlmjsBPjCZznxXJLWKrZWGVlnDJtXhU9ULw9ue86s7ELnkbooIGrmNQnh0Xjy5LEq3e+///54+PChZ7sx0/noyABuwFGem2ZMYlcBfZL0NfmpHxWzRXNx0wol0NHVxFa8sSui7kX4T2JTAVCbiOBTpEmQUSdKKNVmszDJ2uNoh+BqDv8TKBlxwiZWrSqXESFfGDVc7Ic/63Sq1kvcpiJiqT4qodI8wiM9UyVp0Vfg+9wfPyOhVCEl9642mgAPBrEs0lLFSu6LBLv7StXRVN2dVC6AtVq86BHVCDGDXk1aeQylIHc+Nnu7hYj59+r923pUBh6f1Qq3igKXZnjRx8d5ljopgjsSY7R4n+i8EY/i5/V9nDfiUsXmR8dTuV7LlZ77xhLSyZAi8WmYf1b01F48do+f9pqU5k1xnuclmLblLwAAIABJREFUucR8jzACsA9cD2cNjRPpG7DmGZfDe+zu0DZHT6XPv3MfMw4aD4pCTr5G/J8vA2aOrZQIU8mu0OEXSgivTsf50fPx5LOPx+Xp8dhCYVMDDin12wldXGGkMNgED9saOiv6iIQGLmj/s+S0qAMudd67/2DcvnOgAPkyRk70A6E4C+e5CaGQiYiz2PC3KueFbd/eUnFxRc7IgtFS9RKE3sL3L1BG7ADo/FziBxm23opXy6xWnTzW+9KI2soJ74vhaNDBgtYYtqRbyhObxddlJMeNzcfj/r37oUpaKYuNSDDFoq+TPm2oiBjgLNwfaYVLB9FXaiptud7BiKXrGyCxKaySZ2nr8qY5QKrsZgaOqlqvLArCfxO483t8ZnvxZCg0AqtqrK5mOP6tuqKfDdfJfWEU1r0MpRFyzUYgLaxSJH1WL6XWSWUuc29A7pH8TsMwz5rrNQ3tWtQVgngZ0FCE+vyU+CaQU21qtSazB0gy8+ktXPEr+9oahaJ5vCcOiWe1nssosaSI1gjFQSAoCpCmeLhyra9E507MXe5nfbQnO2w0iJgO8tZW5vWY9lqDrPB69hw68de+TAO0lPfOzkRdg0YIgseacK0eNG21N//xHCzOZuc1cR9tgldVa6qJWuZY652ZRnIcJIQ0VavyYcNI8z7rzN6FzkUFphRQzesLUqmkJ85Z1Or0cfH81d8ZCmsrNRV8AMnkuv3ZzD91JUWN3gyEpT9EtAoPpVdyL6PvwfNF+rre2p8RF1GwmbEkdYqqAl4xy8iUboJlApsmV7xec8dW/VZNlJdk3jMJ2bcaUAsABiKYJvkmg0rA1wpuRUgrWJXeqY5pEdWcuacSkTjJnomjSFBSSjgBWQVcfJahsqV/MNS20oOV+KwowkJkd/fEeuCzuMaqC3o0jQWvCrS1orymzBZJbdM/7ymEG+dH5V9zaZeBzg3o+Rz3NFrtly/OY6mgSs4AJKZMfKlqN7ZxUqgLo2MltU/AKgodQhz9ylgIUcNIsLO/BARBB0K06fQkCsNOLvjSz1dVxT6HqktWuMuAZmbm1XalN4j3ODm1sBYUy1YIxQGY8zkzIFrAlm0kz0aiGDc342DvZtzaOhubV6/GJx/9QkH5/fv3xke/++34wU9+MX7+mz+Mn/zit+MHP/rFePz0eJyeb46Dw3fH4d074969w/Hw4T31yBBYbdyM8eL5c9kiAnQBNKkOSlYf3//y2Th68tm4f2t3PHz3zvjwu98YW7tX47PHn43zi8uxd2t//A//4/80/vIv/+vx8J0vc8rG+Tm2HhCCc7unqiAf5h5fkgX/rbEgW4B47oElwrkMvRy2SfvUsUcO/KECLqqgDfqbQAHOCvBdgbCtiiigSsNogYu1/ef9xaCJ6NEaWOlsRlHk8NnpTcPmQSXuCCclcGkp4Pc1eooqux1E/ITBp2XWLvM8o8idypIAIILjq6pYb89xNBIhCwurJCJVwkPLZb/W784KfATlmpgVLF1iErf4EEwTOxngNM3dVEFXH9su0zFFpVSL7nmb9hSDY22H6fPAfymBD5MC247PWERSIqKSPisqiU028DN8NmfTPs0V84K7ZT04LjM1eLJamK+5B83SwbfUzwMeY5tgQfBaxXpRf8R/EQMQSzHTs6MbrL5tIaAG6gYXDWZyTXfvmYaI6JTbddBoQBDIPYsFfOp3ObvYNhJf9kMVpwvAtf9saQMyS45r4Jr5fSjGFSCZQi8ZsTb9LEq56bGTeEwqkbrPLc+nrTKqvhehSIG3TWSzR1t4aAI4AeE2Jkf9kj1dGqWom+n1FwiSFqxShAWK5rqaKNnnuF/P+7HVeYN4rmYiFmPQhtdwrR0FxL8BiYlbykQqkMHreY6t8LOuLhgYjNSaq7jgXKWJdplP2muKnTtiJSrXw21i3HvFn+bvRDPFgku3M2fb7CbiHCWSYUYIvM0MXuUwK6Zi2S+cy/a3f7EKYQbTf/LRbwZjJ/ZIBNND6LtRVDo2NpFw3fF/Z8abaDfXl1IJ5aZ9KE2bpPxOwHOBQQ+PuYvYQdRryqiCufnHfYiuBjqBcIBkcZWWlR1bZxYIg+YzO069ZxK8QXDAFUYWRwZW6EVmUUnEofROJ17eiJTrPVsO466NlkG3ShIM+7QoN6k8643hXpBlll9njqjHLVSnBuRLFGJ/wGtwciQSdiyeV9hqFMGYneDS36XeoghCFPFfrsGjNIpS8ToSXl6nZDcc7faPOWBb1M6a3Pa+uy6qECnhNJLG74DiNKh2X2gSXI0oiUQxg2Sp8oWCU9l/BeipwoiCnACrfVOtEDaRbINu++MWSqiDpfBMpwx/qyF2+Ha9Dd6K2DlphYLqhGEmwpoDZqoOh01zciKUUrl7BaJJpGZ1YzWo/I11zj9qfJxfv92z6GTcoj92cHPeXajBpaE0eeA9SOw6UBeDVrSQjyjffSJbGQ7PniSplcEP7dIz+Ex7NlpooRGuRT1tUQrjzIjOrfXyTCz2NglIBWgQ0cAIK6mqmmnoRFyXq0Lu22EtOtOxTrVjL3jfIvu8Xgin1gMFLqObKPQ+e/ZMZ7+DXLm2cunZGw7wlzEYun9EYq6vlayVmuHE2nM2e+1QZLApuj+qZ1PEwbR02YYltHOYF/tTIKlOjuoLoAD0/PaheL97HXkj2YnsNd6re6ZOsH1CBA0FoEha2YNNQHhv7CNnbk0ZLZOhVZOpYBc71M9S8n7tSpwccFSNlehGFEhoLuhp5PpLxRZdK70vTZr4mZLlza3Za+3PNoJfm/+2bfTMJnq/PDeyyaACEFXhIpWftoM6yYJ67TtrUsrnTfRV4i8GF/vz2hpdR6j4jWlkRlJpVD9Y51yRjKTKsAb4poI17RBSIvYMVzMcXMniPgg8SDgFRIhGjx1KsvCG3hk21/36/N19JorkAJQ7G+PqeLx4+il0ofHugwfj8Wefj1/+5nfj48dPx0effD5+87s/jCfPX49XJ+fj08+fjpcvn4/tLSoFBLUGfrY3t8bzF8+1zq1mte+Jffzdb399vHd3fxzu3IydmzMFMt/81rc15P63H308dvZuj/sPH41/9d/89+OrX/vW2Lp1V/IFJ6fQQaHcmUqoitQUHVpG8ah6mmRQ5zCKwR19YwCRmbAGRX2eLKpi1T4nGe2L5/rYFxXkWvo03QIg4Cm/N31fxI/UrxYhMOsBeFQNvzOVsTUD1bPZCgQBjnFtPC/FTSuFURIsbrxJje2vadhtqeB31DaSqgOBJOddwDc9vUfHrrKlUsFe6OeYhbEkKk3mmxA25uD7Bp+dsM2EMBUrrp/7qUrrOlHkmlUNpPIYernAvAi9NVhvwjtB19wr9r/U034O12f2k5Nj/rsiOtwbSQ7vwx7ttazpv+2DW2yIzxlxk+mlzJB18kSCQ+JEu4vn7znBIE5CTbQzHwsS8LmA/PwurSJt99EzDQ251dj2ORY0koI+1ObXRwYt6YeEaVZKtIocBjY0b1IqsVS1LIzE+4jeq9Dc8W+rhO139fcibEKf56VnyEp8C+A38/Ka9DWxwo7p56GfKnk6ONA6quCSkTvQkLHRLaC0GjhB9DBP9F6nZx5xEsC2SrZtj5ggXZhOKkLlPgVqZ693P/JcO7C9FT1V3qNH4ljUfgBfAYNIQEF6+bhnMceiO2B6tG2HwzAncE2UFY9k1JfGjtnS5rVmjEwQcCWqV7bgZJtIR8IFFcAMzkv3t95u1f6l87rt2KuJI2uIuqhG7IUNpQo5mgFpKcJGVMhNyerWVkarnX1Byigqo6+ejt/++ufj+uxsHOxuKyEUp/YKRULUEfci/byvhFCHP7P5eCr7t2+pL4xZRDIuUsbZHtcbQz0AJISgugQnoPd/UlRGmfQioV5Uv5QtVQJLX0iCxmexUQlAeShtpAW55QZwMhr1wMDtUI90mFAhUm+eEyU+i4PNxrP4y0Jlaz8Mm+LVy5dGlRT023CWmqnDHjSgPN5uuCaAIE9vDOts43KHD1feOrzxItpcg2lBRiGKoBkxWYRquumrYqZOwlTy1Ouyu+uKYLnXUK/SN+SEoJSLSHpHDav3sTbiDVT5vaJqFePgOkQvyxDWVoLYoKpkQGEpb10VD/d8KYEkYQZEyID7xGHuUc3claIxFjxAZtmoTZVTjQSZr89nl0LXSjCf40qKVUZrHErvVaAREKIBZBFdIYtRTu2BU1WIHoE0ALe3xYFFessiKT/P/VtjLVo1r4GWOqUSJossvREghx7FazF2VS8s+MFnduwEv1eHwVpVwIjA2rQKkEdT5UhAGiT02vmM9rIooWrzdEbDlAaJPHmfy8N33pHzEj0uz6oN7a0eiqaTvhXeQ8gzirYR8cBW9PsKwDL/j6DPfcMWEqrgTHsf2EtUjZ4+e5qg7Jbel80z+z6yJ1RJj+Q7n0UvnpLL0DJ4NtA76wyWhNAoN8a5PysA0NEBpR+3Z6MN3nIOEgxIUqkK/Vko+FHNZF7nxoZ7UqUquKE1ajDEuZ+9alFdVQC6bylvVDj9Wo9b4J4M5rj3hLXg/Z3gu/fWAiyufLVCO+lOYSY0SW/A5sAPSo2rvVPNefbqGKXVHlqNVFg7Lzthz/BTwBwxsfbwGRBcWBIEbM+ePff4i7A/2kPVik97fkvxVwBxemrKVsAAz3Y16FgBHc59758zM0G82DEFyamGsE8BOTwgHBqwfY6qxx0xISo1FVbbDH6fAJBnrXmnoR3prEUEQOdflK4KyAgCML1uLAp9Bqz4wz1sypZh9wj48E+np8yyPR4XV/TznI1b29vjnbv3xtGLl+Ozx4/HCfsEypT+PhvHZ2fj//7+349/+vGPxsnJ0Tg9fm06Vfq1OAecD0ATEkXRtS8ux6P33ht/82/+9fhv/+pb43vffDRefP7ReP36cty//8E4Od0Yv//Ds/HeB18fX/naX4wPvvTNsX14FzqRZhaeXWBPGP1zrWfN/bAX+pxFvUo/nW2thaK4v1JGFVdI0j7jkgI+yBdXkCXME/t1iyjVJ1cNXPNLw+ToSJ1WlQRwJLhagzv2LZmVmll8Etohydjbf4MRRD8c9gbxI54hdLOCIVQsF8Dawi/Y5u5rAYH0Iaqq5euUT0A4KlRIbK0SQs0+NM1cVbjMsSuNU31godEVkJ5+/Y2E0H2MTrT6twPmP+43doCMPeHeuN4O3pbfSqCPL8U2cxa51va+NkhuksZn9ufy5aguRlXx8PDu7G9fgJz2xV1PxfD2b02MNQBXeyJLPxSNkurbnbIUXDRQwnR2LhYSFNlWztYAFZVDa0CgGJlAfCXiwn2QuLBOAFj6zIy7EEBRYRUUOie1v2CikxD5ydMznQ9iQCe0FRtxwaRxJzaRZ2z77JYuJ3FORLAN/AHIFLMiFUve2y1Ku6qmEVNYr8M07bfBQjE4ELzZhI1jRkcVSx2vLUraxJRKCLuft1055z0LEkqNOhMAzFgxgKrK5uvXsyCi9w17UGdINHgnxhVd4+/u/ybOXGMB3upwCNiJDgO2XPHBiQFYx4POgbhuJedRK+6/uQ6el55/KqlKCgNCNSkV1TXMRVWANXYNJsdL3Z+zylS+01fqHVChTp8FwAfiBnq6BW5CFRUj65Z8ieKqG6tp83lcn+il0LMjPvfFKoQ35+P05ZPxq5/9ZNxcnI27NEZzgUElhX5to/rHB26Oi1R12keDqIyrcZ6J5SrOlS5kA/oWillBFZT1S5UqicxKZbTKpMryVYJ1IFFD/HZ1qNQOFmtK8q6Gl/uZOkNucMtrqf4VAWw/B2tKkNQyssvMHrbecryC7xP3dag/JGqMC7qxUFenkE3n3YWLzee3LF7H1AMto5yyVVGe2duQxGIao5WVa9JjWW7LlyuBq/xvNr6UjGi+1tgPo23dvE1SOUAa7BzJXSchNiydQ1UqxVrgpoeiSGOrbz7clXl3iKO17Z7JffTe/bcPZFEa08gWVcty7lsdUNKcAe1Nfuu0qyKZ7q43rgXKkebMlTK6opQWBS9NspUv9RwGLHAl0UEKdC0hTAQjMfRGN1HLsiw4Tc0dWipnJ6lh5vvQzGzUj30n40JlDjU6UXAcYLTy5GoCzfvQtq4VtDVgwahT/Wmzf50B76leTgWKJ9rHpalKTAMEMKiY1nLVl1nnLEQ9VO82bpceWAfQCnypUqpQhwbUAG06l/T78r5WfINOY7lunr+CwmsCI/d5WkTIe4lnJaQ6w4/5b/f/BBW8sMCAe4xMIZKCoHpqTJPl5+w3Pqu/14p2kxcPK7aQRHtRSJacoFvNj8VQX1rOnSoK8SatsLJ/uxatOHAN2LpJxU1CIApLZlh5vicO2cCTE5g036dhnc/S6AI9D/pDPBic+2btXr9+NRv8FcBuMqyYXkAHC3VmJM0V1GkgMoNqesk1ksUCVzxL1hE6F1RgElANPp70cjs0tpFpWwZGioA2AG0Vv6wJHht9fA00JNiQYd7sNRw354v9a0qvR42YdrcvAELS4QGe1LuKCu7WloCwqu7xeq1nFKmVMGdOqNoazjyayEi/VZtbgbBAE/1rbfo3w6KqkraFtjit5jfwKHgFcHPv3l3Tu1+9TAWYtUVVmp7zIyWWqjBtUulBgpxWBsvxmzIU5clrAn8qsE4WSVJ5LhdX5+Pk4mScXQLybIxbW9vjDveC6AO0s/PTcX55rkH0N1s3+vP7Tz4aTx8/hsg6To+PRBMV4h8EHPvGs2kPDqCeRFF2bsbBzvk42DkbOzeg8Q/GgwffGLduQS+9N7b37o+tnXvj8npHI6oEIqgnmdiANg/+QMfrvtkcWxtb+lNFR4G/ATMkgKZ9YSDRQJWTJCcPVHcAGBBDQlzK6oTrfinWXEnGrkdcsbfXw8cb3Bk8NADVWKTP34HiqfuX49s6Hkg2KYJ52BBADEDkR4/e1/qa7uizTUBnUMS9fewLs6cqhlM5elcG+CpFU141CYJAqKgqayRGaMy1G9gbnj37kkCdMyxaYSqWFtXAN3lvCcyMcrSTQtMtFautzvPqYL8hqOND4OC+rBspBEvh0j1XjR0crnW8S+4pTBKpiIfWqX7IiO2QDPAe2DOp/QIUVok1gT3+xM/L86ln5T2tEgasTMW+hN1GbMe+k/Q/81z9PAyetRfOTJ0JBNdvv6GNYGADf8u9cpbr4wWQpxjAtXNvii1DwW9fMp9HQq8xOxk/0IrYesSWdSCuM2/PokIVaXFvnYV2KJowA5F+QimsZrYur19Gilid2mwaA+pac1XInXTwPSU2EaNrnKrqlMBd+1ydx7CAWkFUYhUgtq0Li29xXylfvKbFBp095o1nBEhbVagQN2YiTlcsrr7LCDNFQKmtUlyDW6LSShG2Be/HPbb9QGBzRsYAtGI3rEfiZ8Cz1L47sB9VnBbF7OYu035EWVUxREaHYL9ePH/hsRKZ2KDqcFhALYYZmPXMbxiXivfwbxkfVeEZsQ4ylm490q9+tpodXywhHBfj7NWT8euf/3TcnJ+OO4w0wJGnh1CD4Cm1XrPBaSZ38KEyKwnDlpuj2TZynkKDmdt1a5AsMvqBXj4O5ByhAMUoYgNEDRIASInbiZbpXDWo7mlbxFRa0SMI06DWPKAqOHEdRUqqvuM4zeiK6XdbnuvDAFpQEORsCagirMBiKUCl30Z8/wyeT0LQwK7OQZsspf4aQG2e0EOrkNdApHSFlvpb/Swlwe9reWveuGIHPRxsKiVOa2pa1IbkjNSTYAOnfoEt94RVDGfdy8Y6mn63iD3I8KTsL7u+Cor036HN8LPyqgNWzYSk19gqgQyhdkgHl1oWeFY040R1X6HqksAKCUxy3xlwpQv6efDlJ7EkoEsyWpqxgpv05fE3e6EUCX4m4Yx9I/gYiaItHDb2IEawz2EOeOe57uzOCmcVvbonNeoD9PjUhtmJD/udQOCOrtwVaxvT0oWqVtdAxKhR6gYRMpLhjjNgrdSPQFUX+lECniYcIIM8V9N6cJ5psJfCr+mFM2jPPi6KWRoRa8e6t9Jiyq3ProOq0C7Va+H+v55DBTmhTDW5VLX41i0NkZ10qwaM6QOTVLiSOSqG7hMR1TAiFwZk2ssK6hqxJwk70PPsakLHnGgu6a199VoR0LKmpepKkXaulSs6FQaBst3G9iqlmsrmIEvBU4K1JhBOKpx8dt17lnIMvHPT7ypVNygy6ovYmvcpatgELpbAVH2pGTrMXhC1GMEbArrOwTw5ngPPWU9VsaIWRxAiJHF7Z9JOlAyKrph+y86gS0IoalOST57l7cPDcfz6lfpoSDSwIRJR6Sgg0a89t6/B30z0Ylcd+LgfkeAY2y9Bpygs1l5U9Ip/W03ZzfOsEQFNE0LWXUBHZkKxt0FkeU/1eaZ3ttVlJ8ruTRQiz9nI9xwsODD2+Uv4G9yktCf3czkIFCKbszxpYKtf5tokZ35+oX5wiafRU3jjKvarVy8VbNy5czuUVAAjC4l1ULf3oAFYjUDKHF/2ALbgCjG4yzPNFdzZ2Rq7CC1sbI7doNBU566vL+WjN3c3x9bu1jg6pWrA3L7NcXkOOu8h3VrvzPLi3qrsyL2CWP/m1z8fp6+ejI2rk/HgEMT60bh7+P64f/9L4+Dhl8a42h5npzfjybPXshG379zR544NRL4QpPOeEx1SweCuRgWJdov/EsLuoFQVgPSgC+yJIBHPQHPrIvBVeqiqZgRiEgNxVWb2AWbshKpmK/+m5CTJXNssSiFz9dDsIH6HxMpMFT7fTBGlTXm/it+hmtkKIXumg+rxvVXinqCDlB8BGSJYt+pJXYNiAsZsQBQDNWZQFSwUWd2/bGhHExlgI1EgiJZysMb+RKgt4Nqa5dTAclJLV0J69UkObF0tned89sZ6piVnrL28E2BbjZ5hHVpRdJuCq3TEFe7XSxKSaxWbY3dXY2eI1zoKoQwB7k2ga3rHPPvNok+dPciZWnyiR4M1Fq1N54zxO9g0hACJHb0fktgFtHKSu7CC1qADfs4JaZMetyuVESHhs/Q5c/YLCmqtEDac9idtVKGkt3jB62Q7Mxaj1e32RRJ/aDxEqLH8nP/mOWMby0IjcVVCEhVm2TOBt9gAZg16b8rvRjBJtjN+TrGm/o34SUC3iCyxx6jqqbq2s+uqZPz7WtmeNVlYLPb3PP9Z5aZVhR5ujRZznIddr4iiZxAa/JT9oFCU80RCjD+d/hpwnZEYaadp0s5nSeFZOgUIVJ7M1hDen3vEv/DFZ+D7sDllzs3qYRT9sdfVXmhCWOCxQbyA/wB+jrF77U5A+WKdsfGqaiaOZr8WjK994Gfdf2KsEFN/IVGZcTEuT16Mz/7wu3F5cjx2MGyCIzbG1o4V6IApr29cIQQkwlAjB4uROQcFOWPeCQpSVsa0MUkJk0A4CIooJ8fu06lxFi1BQg1wqa3wNGWUNebAf4TwB9HGKNODwdN3hcQIXRE8cdejzrdumLaRXqG9ooJ0mLsXoKp8DiYXylORriqA1XgXuVTVIBm+KQTuAVRVkspgepwaF9jxeS5dURcJbWQ8QTcJ/7ZYhdXUqtKKUyztrGXsbgDJ8ku0wI3lEjwJJUYV06rEqvLoDe2EyIqHM4FrtSNBq6oPU/bdaAXVrX6Z3lFRHN9zg08ltGly13WFhsL6OCpeeuWKcjThWCNTDVBES8k8Ou6tf9ZVDaHDCfJ4Bkq2MuCaA8/P6TVDypr9A1rH/CXtn41NVRU6l1EgRUZM9H5dmVpGS+Aw2lhctFliBTrMDhaNZBLcbcwgXE5JqBbG10nhPNgJqCcKGzRz9pCGHtTf4Vk1gRBNLmIw2itRrXQVabwhHd09sa6mdz/V8HC+NVtOszERf8lg5+y3Vtp41uzT7iMNgU+yL4qmqK6n6ouliuMkxAphFsfx3QqFg8oY1E/O7cz3xLrev//AAVg4/q5gGlHr/uA92j/GdeAEobuoN/DUtFSPctnQzErWS1WJcwQGLPYzFctCY3Hi5z7fGSzPsTaexzmrqaGbLTZrofHwXFtFxG5ynVyXUXg71Vbv2fcS0FEju+WnQa75bxBkrnk978uILCAaz8vPtkEFn8nrNRdJvU6wI24rCIYa2NcVSe0+Yo2w+02ARZs8OHAwFgVTDxD29fE6V+FdzWmLhIAh7FoEWnh9qWQSa4rtqjpwz0YDEQK99jK28tpkzEObHZiuKxCqCKu33fupdoTNhi1qQFv7Xjo6162AOLZD+4H2iIzxUBVmY2Pcv3fPPZuhzZURwLrfOTx0BUKKjGYWSOmWkQ0vX45333t3HN65O4UuLI5hW3uK8vfGhsGjUB0vL+hBw28CSDAY3hVq+ZbO47w20MkfVa84T1RBtZ9RMnRAq2exwVipKyuCK1Fkhh1A1yI6JQCt6toVE7m6Um/hL37+s7G7tTm+9Oi98fDB/XHnzsOxuQmQikrunmKHq6uNcXRswY4t2gNUPsbO8b7e140FCoSKLRSU0X7RAg0FEbHTEmbKeKCKRbUaIc+SXhslI7EzfU5tR5kANHa6oM6i2DV9mtUdp7sykBPQiedTJePSbJ2MUrW8Hp98/LHWv/tbPjvzSqtxwP3XRiu+eEMIrYmf/1YVJLNUGzPouWU2Mb9fXz97nNOjKVr58fGc+2tdBVdYXdFfwC37OAuetdLImeP76t2TSqVbNybYmhhhnt/Q3g1+Z9B8hEBIEPhdiWMI0PQQcSXNXFfmEz9A2AUA4uXLqSrONZNEAq4QWx4dMVc1oEJYOAVBpRYcKjb7zS0ljrcKjgNqvXjxUu9BywsCStyn1J+TFMGIkK3JKDWBrwidpF2otsLgt/24bOHu3gQGeVCyI/GbshtJBs1G8rnjc3gfCYclLq5YHGuv/ZUxErXZjhssElb7jb/ujD1V7TRL1cktdvezTz9TLIIvtk02q8NAqgEuAAc+S5XpS4TiLPbmiqBj6A6EV2GmStcpLNTmUsBpL7XOr5IVeuXOpZDM33yR3PKeBbc7089+3epORMFlAAAgAElEQVT73AfrxN5UK0xAdZ5LWSCsHZXEtjWhSkqc12sXwCUhOCf5rWQvcdzyDNqmgL1p8UnnRf3Iy7xw7olzbuFE080FDld5eJPYkr16qSS7RYQyDbj+vd19geXEKPW/BWIby3UUXZlG6t9Ne5Gqt/QdR7BQQM0XTQivTl+OJ5/+QQnhJtxULC8yz9skRQpPRBn1n1DhdqEakAyeSSwEKkhV5mSIeMDjZhyDoIWbT5YtUY6VMVMusFKOmwlhgqEKzXDQQFeKkqpao8DSYyoWaXAbrmbbXVgFVBcOyKcxjTpS1eXWNIwlmFg4zUK2S8WMghDX0OBN902AxuxFSUo74Sp6p+uK2A2vE3fY/zcl2ZsIFtVQ4hjVKiHPmUvSqmY3QBNUrq/iNrrnzJdTonttepXoam2eD1VlOgRRda1+x+82yWmFqtdqpVXL3nNd7TeYFbpUXTHwosEEFNBBzQwYzd9KJUh0IBTF9lAwxDA40SRpgBrogBh+vznx/pmpmjMhJAm3v0ww7XsVAhguPZulxpg9pCbylO5bVZDjEqXOAUz1lSvSU3526bkeT+HeM/UdIeWdRm4DBq4itsJWYZc2cmsvJOCqQMdMfDNEfkmubJBbpZNh7pwsjXcZrjao8rhQs5U8Z91VRQLRC3DB/akShnJjVQwD2gi8Sf8XCaGSiQQASuzTN2lU1WBCk8XuP+7JCKQR4Cpf4eTmyIb1TCXNWbQyK4lKR0FoJlnuCSMIKMSasOeF+IViJCefyjXXZApJ+jGDlglFTA+qAoOMUFBlNiqv3bOqgsbxslcKjPDf2CV+1kS6vadF3BW0dwgxVLkbD/Vlf5gOHPrwvsd1qOKUddR6rSjvfJaqV4A3Qv7d/9oKioATFPpCgdSeSkLK51ThWbX00MzUexEBGhxSKZc6pxnRUCoN64YzZS/hfNhs6h1Jf46TeYtulWHQBnhTeh1M1/GpzyhnBoEFgpYmelN1MQmOAcQL7QWxBHatquagkb2ydOR7+a0a1aRAoOUqIeQHFeAwPSoz5hrw2/G5Lzj9aHLq8S1KSmIj+TlJKvddRL02id/BvzQh5HO4VqsankqJlwHHktVPQGKUn0DM/aC8nqB3qYQ7GELN21Quo/V8qS0jvUe7sp2wZTL7U0CJ0fRNVdxcCRM97upCCaGesdgkGZYcunqBE0ukO0DmwQAqfPrJZ2Nn59Z45533x96uBRpMoXaC6rYD96w6FnBCY2GVzuVbRgfJBoXuJdsU+uKk4spWOBnAZ6i/S4CHz/2SqIXlkgRlrfQoexG6JdfYfZfln3+1faMV+tnfnvsgSDRLAb9PlcAgkShnEd/i/T/99FNdp1kRjBLZc1IROrqA44xFKdtofS3aPxH8agWuLSYK3GE6JbbQ/a+qderxii3pPlRSl/m7OsvovsKsSjK4BoV6L/UzAlcGvfuuUvDa9Rnq6+vT6uf7nmWEufJiwEPJ7Fu2rswhsV9uo7jo8zJjHqmien5o4yKtf+bKWsgEkMaUX4AQCTQhDndylHEYJM5OMugJhzkCgMbeevTokeT/WaTaGTFwIthTJoTmqs5igo1O7USplvhX976bbeTk1AJSvEa9cPk9VXwlWBXV1Wu3YGFjJkgdALA9oY3/moQ6QbdaM9/TuA6qyBX9Ur/zLZ1f+ltJDjU6YkWN1n6KknyZawXzOg6qY6BY8zJLfOa95xprt/JbO9s1t96CE8v2afL7FV1jrVXRb+EpDL+ii9YAGNL3kL5BbbRGUzjeVyEplHNaEuaoD0SEmOVZ5ekwT7B963mIXVuST+xpq4iy5Z1TSqucWs2OXbU+vDv7QiWEFcX/xgmdqc61lDGgc53+SfYjzAGptK7aibjW9kM2Rm6Sr3il/YizTcNq+zoX/38TwquT47EFOigobowNyY3yVm8mhIyd4MJUpkTsAZopfS4KppwoyKhtbozTDITGkdOwWgnUSbcSj93z2FhYJTMrBcD2FtbwzI2fYcU4RVM4jG4VPSvloz0kLq0zgJTBwUb4K/JSCd2WwFUBWHGDpiGUCqE3Xf+UwiNV1FDtSp2Sk4m6UqsUdTwsfqlFbWJvUM3PEOmQuiFoQYLpojOlV+ngrYaDC1mI4pYPp6m5PaA1UlYwWsmvZ06h78HVqlYiy7meCedq3ltn8lj11Dz1blZVeVUp3pziGxwUelwo2xP8dbgp98trbzGjaG/Pql2pBuMIqEKYquih2Fxbq64yGJr9Yqpg0T73ono/KDzkvkLlUjN1DJYdZRKyUnWSUNRJrSuwDuKhCzBf0WV5+kGgYUK3IGCeh7xqXcP9XXUgqGByLTJEQV/rDHn/Dl2VccvMuaJ97ZVo8IhT7u+qKkWQFQnz0oTW/Rk8i3LZHZQ5qTelmAZkN8f3/TmPpbrOoCmzswh0WStRHxoEqbpqhLn0OwIlGvPv3r2n5eD5g9q18R9k2FUXV1F0j1EO5Gfcuyof+SOjOXtbXG3iDLMX6lR4nzod/T6U89JOc4bZcxh4AUVI1avh2713/d1WtTmH6l87PQ2qufNGhVVBrIbQ+nrXiZjAqqCWXFerYQ2iWGc3w7sqNBkDpS2qOdysh/X9iWoYupsqqhlFYflxEhw3llddjmAKx9keaO4XFFIJHtRsessyqFc2B/rQhqt3qugleeU+eZ8GwAQH6l/VIHhX33ifSmS3AtNAtoBC7dq6/8+pnCtyC23dFW2+X7YE/+rn8H0NYl6JbhWgalCtJDwUM4FiW9tKskiqGR/SGWVG+jnfjKAwA8UBpvua+eoZ677kswoKTcEP9kAoZd27FTDjs7l3rolZa+3lWj8PKF6ikWXGmStHFpLxTFHbNkaWiB6lhBDFVIYtn6hPjb7Qw7t3tY69VlXD6ZEBrU4FkR7/c/UpGrylGukh6AZZ1B4ge0zPrcdlWGEz80TlT0n4d8bJ8ZkrGhETYY36vF2JN4DK3pGwSiof7MECquqpPrNUvijBpfm2bzLVVvWw3jk0tTBBU22OkgbN2UN52L6uPq2VMDFaAk43SHw7IZwBX8RNmuhLPEZ0cdSNmU0GLXZRb1QlY8+VAtabdeZ8KRmS6JCBStljwKZUPFyhM9V9qiamUtS5Y0r2SmlNtbC2REytlT313jNI3F6iUtrF5sn9c5/zOgKUFXRWFQf6/5yD7Ipi14XffQElW3bnWswArqHAKs8du0nwXYAUkJf3W+sZmFpv0RzbHxI9t1LojLFnjo7M8iDRaW9iKLWNyRQ0BwB1IuYRBtvbBnT4++XLFx4hhYDPrm0kwkzEiKb3w045kF3DvqkH+ZTe4rQnXHoGayt0oriG3spnVLmyFXsDWvZJxAiyXdkP2K85XxcKJeFnZjiasWb2ElRSJ4Qeo9DkgPcV3TrJBO8NwMae0OiYnZ05FJ0YRPFjQLSCy9x/q5haW1WpXMFztcl+SzZ4a0tztXn9MtuR55w5wVFL5Xexn6y72VyeJ6yKdfr4uA+BTWEG6V7in8kLEKeTzVWchVCW9S8c99rmceZJ5nke3AefwfeYZck1tRpaSi3XQuzCeaKHexZlOANoGKz6PZsUi0F2m73g0U7sU1+rY04D3e7Z53nzWbUdgBZVtq190XoDDKLrEWYQ18Rzx/Z13q561lnrjHnRnonGSrUk2BdLcSLUVQCeCAayLxTT/JcmhJtJCN+uEKonhAogwRsNqTRqZuNUAUnVhj9KCKkQunomlDsqhzyUq0tTJP54CLCNHwqmb87r69D1dUJoda0Z6KLqlr4qFofAr72B/FscfPXU2HgVZWZzGgF19bL8ZPVrBRlcFIVMYZFITPjMEt2QQfFmJpGRGmQEKTBSXKgd+9IbVj5KjUidp+hPCAWEUlfkvoayCpxsRPVyqZl5EcBpw2qD7imdnJknvJ/6LrVxIvkbWWI5SuS8V9LTMsRUYOBeZ55Mr6WCKApUUQyNSlwrlL2WGeyt7r8Oq8qpvv9lNADPXiizBEcqDpTB9G978iSBGNbKk7eKtHbqosC1ogYiv+Lra5RBGpk7e0r0K3px1G9mFE/vl6pZe5SahBZR0710HUOjU5AWkZDKlxeR0xBjVVoMvqiPVcGoq12luvAcRUWIgX1zsPYKMdNsPFfJ7UiN4Nk4Z8yI9uofJ4Tz0eZ+SVjpD+DczD24QstUIeDskxRkJAV9HhjJ7m3z/C1U0MohwUkpGwVQXG1wFbAUQ4FDciROZnkmno9Htcz0UwfSoZ0KJTXKq+qlBkR7CC9GXlW10F/5PtflxCMKhqHnmKWAMq2VJFXpzc+63gtyaiqh6UBUMFjP9M52niT0whVdq8i36Xk+h020lRB09iBnM/1PXIfR4DcTQjmynC1+l8CGhBCqmJLLzFIqbWcCPhl/wH0VAFgLNbgia0XaVrtUEVDPCEkLggwkhCeicakiL3o7NtbN/FyDKp0Khr0GClJj/7u+Dda7vwV20RungeIGApxw8B5BWmWjXe0rpUoBEQGSek9d+ZOUN7Yt/RcCpUJdmnthOLl1QutrV/V4RZPS3iQAOyJY8b6qKFWDwDV9WKrXAocMKCDcItBQPXMZV7C/L1uvsQi5T9mPUNS3NhcgyZU0iy5wY55rSrJ17AHNCXbx0VobzX9zFXoz/TPqRd0cs7WDIExBoBQql/5m7k19QRmdVGaIbNSWqV8Ic6h/OJUUCZUkeTHt1urfSggTkDspMqDbKqvtigFNgXAVqkibwLrCUPYHe7lVp1apqhQrkaUAfrMlITFIbcyfcCH6VttIJrCWKqQSygSEYgqtRNT6XlJPHRsK5FuJLH26+4XPbwWw7RsWiUtSGNut9oUkouuEUHYpYnfslwpstCInmxaG0ASyU1FvUlz/7uqU+9tK12sc0vPd+G0my+NGbRcWefG4Eq5BgGxYJN5HtvlisXSMVqiq7E0SB/Yvz5lglnYTbKzofhEJ4nrvHh7qDAk0fCNmXBRfm1DLDyn2AvR0RY7rc0L4WuvXObnEoA32cZHsodu3DpSIVVDQ590q5mJL7FnhVJV56JAdlZakhevtnzUAYIDavXhcIwmC6aJmmfHf+BqSTK6/SUzZLzpHqC/v7oRqyVgJWjq8zykosF8AvUjc1oUM7qUVyfYaMkaCmIbPMlDrOKegNOvW0Tp+Lrd17fKzMLK2XCH0PRJbWJCLVoJ1Qli7/HZC2H1fto8G2VM0SZzA5zteRyuBOc9+bqJFopJ87KSTMSGsB9cCBZj7ViHiwJXBaaOZVxs9hPp8nov3Wcaj0YeuOeHuFRaYMJNRV3j95XhYtieD7nnuvE9nc/IeAokEHm0t9OGwOvjdrpUA+Cgit3jDfuer7A+dwQCh64QQn8vzwNZyXvE3jdf/7IRwm6wUAHLLFcIbZeILZRSz3aoZB0rNviqLlgJJILQ9bjiMUPWkerctel5VEbWJEkS4WTVDHKPS1oDGBszVt2bLvkHQS1ez1hWvIuw4fw5E55AVIeUQsiBWsoN+ZaniBnQsOp9FwKVASyVYIxFFtmUIg+J1M0mRCgcc487nsQnZYKqKMiIigYQrHDdGF6t+lv6xiu3Ukek5RxymJWJ6UjAI7SmcAYqQD4KJSwVsQjAyK6m9Sk2GGsizadk0s0FWalwus4P+SJgBumOQRiE5qz6LOsnZ+xgOPCiLql3nF9offClJDeI3A6MkRRpDkd4i08t82JaKcGbEdPjmRNCCOldpMsdTyUaqhqqERIygYhu6x9MzURLXhw1Uuhz4VjvVVxZV0tJsphlIUCHjleSEa7ZsuKkhSrJjOLWe6RFUqT+qeEWD1W+Y/VFK0LQ7i+2Z+9XBUod1GwkvZVP7IgJNM1CPwAkOzRUmz+mcjlvS+qkQJvBpotLKMetYOlQT0ensIybD56kPL5UiPouzWNBDyXmcpZxijD/vixFuJUxVkNCpGG1D0FknJsMfepx6cwgIo2QsR5XeFNZYCaEowFbuslDQ9riTZMR2JI3brUpkLqmquRFwYp834G9C2Ovn8zriBtviJGNHFWRey37U/aH4ukb983lcP2uheWxJCNuXowoKFMmM7eGMK6EPLYf1q4NuFbOglxyR0NojBVyHd6huexSDAmeC8ajI8QyE5qfHSMN4AfdW6HMD6zUjgedS1kEDpFYteB3MgCZVJAKlhRdNb2IqBeIorpZBIUqXlPpw6O6HcUXWtKhWYnhfnrXOhEAbC8tA9SH4a+8Te4D9YQaARYlKF8dnNPBBtMXVJVP9K/w1K4QayWB/wTXxXJqE8lzt1E1NbvWeEUkSoNnc1PnAHwrwEaADFXgZheIgwgl4ew/ZA7zWvd5mdFSMxT6ss7cc9Lnid+hqBgnv5cU4IyCk4pceLM7VVpgW+Lr2IPMseGZOwF0ZKAOF+zGV2P28gCQEaooAsu85c63wcb+tKhHs8/lmC3GNBlBlE1T5dVIpetsllSGLR/Ae+DcC1+nPQzXjdzXK4+pKa6Geq9A21xTDBm3YSJ3XzGkt7e/tpLDnUDXQ1bOXPY04i6mwV0qC5rXFPwlk1sgI9yMrQIs/XycIDh5Noy1DYVaD8x5tE1jHRvKTcpWp5naGZgQ1WsWrPVXskr5oVWRD1yM+4dzzep5XgSaNE5IegvtvuT/1gGWd66PFSuB5CrhyfLVcWxjcAEmMXgBsQqxPvs4UZl67ZkzI9+65wlRwu1TTjkioUnR90NtJuan9BqDOL9r3yAzQfbECSFRM4bQeg2ngBlVMa3f/H3tEVSzpOaD54LWawI9UWt3TWbtUsFM9rOmj6z5RohxQqmCoabXpr0wPH3sB/8kaSFFyLxT7CIeJbr+9o9FCPFfGYFQ5lH48ng9Amap8Se64lsajTV559n2mBWK1H1d+sgmsAOjM3lQxQBRz9zI2pqyt4Pq4BvkjjfmxX2tLk9lbocX2+QXIUw/e5ZUSd43sWdGr+VlBFQFnAYCJpQGepbgJ2Hp8YoAOinZsRqmaYrOsNDG4dvpT+TnXq776gwONe2BdeMZrxXExUjJT0K0FHvGCXeO9oeB2DFLHWWAfysiBWtr+/vZUwpzjdznnpydJcvmd9PlzLy32iMKcyqFEckLtdTJp+nz9ppJs/vdnVQgprYNK0vBNA7eKWWSHOCwqGi7VVnyEQ6csPipWHHRuWj2EN9fjiNleGditPpGjYxmBzoZrwucFi+JfpPVl5nDsHSx/nqHhm3ZMLITpUc7Q9V6hZonPe4oy0KpfTkGoURg2cZEuBdExiDirWZWIkS7SZtrW0huxRn9UvkXNjEHeqeSZPmUxFRmB0OWEfF8jL08jLzP5jMRWWKOythKH4d6ht0alkfuclbkEG1yfgxvTQuxcXIbvc2mJXRSglViMfp7KVR2yaAQJtHnOfR51RE66r63yRC/Oip7R62zlSqgKsvWgLMee88Z/z4Q3iH2Twdm2v0o6eb0pS0MHXsH5BnSuIwXIDZp1nUkIm6A0KWiVrYG4Ek3RSBLUFclkjyUR0v2u1FYxqqYGXBkRTTBDAqODnn5GgtI6VQe4jJZYBi3XYOKETB2B4+61spx+quIxlgUTuvZrKXz2TO+/Cqx1WH7WjheEHCIbf2qHzB6Qs9jZnaitwwp/zQAlNDupgaWPV31NUJ8CejQRKQpcQY9Jc4hKbBH0otRyaFIJtNAOa8wzefDw4ZSrttNxf4FJgwaGeA8Zz9CRuPcCDzpfETIweGMRACUBGPGImDRBE7iT5n+evSoIcc5uRncPJPfZgIn/VpUr/Ue6p4zf4XuloHI/0KkQT1DA0FE4FWdaiRo0wdM5bsLcvZg1aUWxFUwl3lTrOpcxVFrmFnJNL1+98szYlYANz4r74zzOmZurigT37LE7HvTO/7pm3lse2eJeiUOvQZLtgh0NxgVKrav53VtRfu355JoUYEUVkCDO58GIuZMdqogWIVOlb4MZT2Z5sD/bIw5Qxl7BaYOesgalp7e/V8FgxMiqiMfnz4BgH2aEAylJ+IuWZfrW+qv2owgw/25VnD2oZPgAyXAzCWR3VuqE7AnRtcSS8c95bVsNlvvuDMI3++La8ztppKvnq4TunDERZkHwbFshvJC4w40Dc/qYoERTWaUfUnPRsO+mz3W2nqoUSJyHvtfhylR7eMZUKEgQBbZFAVO+QaINHlvDF9dSxF+2JsyFVrHsM9zD2ECN3+WaCH6Ksrenu9VmB/WoklpVm/dp4FbqO3u7QS/3LxBGKsGrPv4scPtPrRtgO+IYI6Ibmt17Otsy8AHtsW51W0BORsDIdmzvTJp+WQPss4Je3e/LZxuAxS6XedHWlFbu2XPcg0GLmzASSHj9O1wX9qcCaZyXJkGA0qwXtoCAGHtA0g3ozJqJoogwIO0rATmt0EmLkEccqOqSWXQEvaxVkzV9VsTquDcSPJ5/QTTus1RbAyN/XIWpgFMFaWblMeMPRPdkFugps/N87vmeAb6bUK8dP+zvQ+M9GKdnrqQYUDU7gGRQtk2UWceTRsK8R/l3wWPFaGHWtOWCnymGur5RstlqVMEujXvKZzp2HBo/w5nimVENpLo/26YyA491a8yt2DJziK1XAOAIPdQgrX3HMrJNVN/EndYJ2PZsYPVfuk2D9+S/uT8ntRZi4D0LommPKYmyOBigy/R/9LsduBJVBoVsdwW5Aibxvfbtt6roPeVeQ83lk4ieRRRZC65BdoiWDirP+/sSvyEBc6tKVF1Xo9LUH5/RGROEWY1NErCEsEyq5B42735o2ZnQafk+iR3riPigbHyAxrZDNXGeQE5mNFLtI0YUEKzcyLmM+9/NPKoSckGbAhuOvT3Dti1BPevsL61xhJcUSwY449oB/gSap0q6sBr/DFEZ9RA2IdygoW8kIQTtQRmMIaNGfoqWcXEaLYFRiJw+DkU3t7kxzhj0nqGbKOvgRNwraNpdNxElYm7EIakPC38zeLeS7woKc1B1MKXC5mGfCjpSDeEAEiDhlLwQq3l4swLpBXIFcMN9F0fHuiYd4FQiHFxaTKbOvwZJVUtRINz43kGrShSiIOZeJ8rWe2lwNhWIQF5N8boPCy00ialSJxu21Auh01TnEqg2YM/ZdY+Lqk9WNRUPe3VYpK6aahLXr8Ma0YlJJ1n1s3XWj1CU8LVLWeJ7SvDSMyDHG5XV2TcTqWEnIv5sBQRS2HJg3WZXrkMUMGdiM/jjIKq/UuIvls+vkAaOt9USfkH3NHnpTsJNwUj/WdQPncyamqyRHu1Ly98+9N4va4qLgwsLBXCPGGH1MqYHAWOJYS8aXOcmY+CC9pQ7dwK/rWHjSnZB4FsdbWAeY1oDyzU78fPa+SElRYp4Q5HwdWVRyl+iy1jhrZURB2qAPBtTVGeCCllfVVJQ4cp9VwyiiJeqGfQP0zscOqUciMbAcG49xmW9r9f9jEJfGRdwcuxA/MTIHEinzm0p2BlxokBT8vQoatrpy5FoaKwTvfaQGjRPz1dHAVwgN+7EEWn/XmuTRoKgIp3tN20y1d7A0j55b1FYoLsVbUyy6sr4uRIK1pigseh3z237CltV8xlwslE700RfKmJBQd0T4REjVf0j+GqluO8PrarnppRVAItJEU11gzVshbCV6dKSe1aqbKokjzMWNJ+AkDXQ8PVZeV7omrx+DT7pOQe0KyVtKiQyRidiRz0TolBGzEfVE9GRXDXz7McNUUErTpID4Upe1I5bASqtsHMtqxSn855AScFS+mdJ4vpaVfoq2hHb0OtR8hJQqdUg+RJsY2wDyG/R3SK4Vr+2TadnD//nCpHBjJ5FJQMKqpexRk1Im6S3wqIqUe59vlf8QG30HGqdKlzMyLS93AvBEv6IeWVKYqMayH5SQogK7xk9YSeulGD7brvfhyCbn7XfSucmCWH3aatrvLeC6gibuari8QjaWwd3LMKEgm2YJezhAjNNzJos1i7i/6r0ic3jddhGjXVZ2dp1kFV7LX8XWKx2q5/Ht1018Rw2+Yig8eoPzainys/jX9h/fPaakSNaZgDIVh7rNws8VS+glUuJuKiPz5T2UiLlT8NMUjKSKpyuIeAxgEBH+xToUuUEAIb+YWb9BgTiWlkzbCHnjypwQRIlRaogm1VScLQ9yfyb91N1Jnuj4KcAUhRhVyN4ZPMEPJzIl0tlNK1Hvf8mOfXHFrTxru210J9OXEkfGc+G/cb3VJUiBhXFHr9xObZ3HE9SuXcQjzAIz5A4gcRPjsOmJOJF2pf06W5tep6vQCLTw1Udyj52D5gLBgBaZW5xT52d1ypvgSESB2sOeLQMSeFCDbfCccccCPxDACtz8PxMqcy5dULCWRIcsyCYPjeqoiT27G2z4Zb5ydxHk3e7TIMFvI4YB2YFrxf4d+fOjDGtHeA5eu31Kz2yAIErwHlP9Q+msCE/t0wFWCemzQfWxRqBZNemoRdIMIvtXPGzfn9FzfXuMJCis7FrBdS2iPFvwCMBfe13TvWt4GfXqQAYVVozeCzSVYE0ic+kwKPcZMu+mX3CnmwffVuxzARz/NzkrnmIwDEJNHkEj22DnyHXryQbKq7AGFN0eV/Wtcwo9Q9H2bjzreeZ/3MqhNvQN1iAjRsngwJJCLagdYFAQC+C2uGL5eYk1hDFPB0qUVFujT1ECQgKIqsPpxcVJ4wyxubuvXsWCzlntpGbThMJxiQ7gOC9+JJT74gEca8d0F8p2TFq7B62VNXSk1QH2r8rmuFseqEzQmmd6JmkaX0g5VwTkLEZTItwUqOAUQhIRVo8TBQH4WZSbzo2Uj+LjUmPR9HxzoEj8Gj2QA+OqBVBFKb6YYL0otUKZkIzsoOytDmHsoGey+pWrePZaGOD0qpKYEVPGdKgQIgRqJ9wlaSaXrD0NPACjGlR+fb56NBmRpiC0+srBW18hpFMRlFYzarBYP+76CvPlqCIZ8Sz4Xq4Tv6NgypSV6RkyoFH2KPGQTOeDkCt7aB4fRG80kjXKqkzsczr+KwGkg385LBS+XXQSaK7NMKD1OJw2qOF4WStcMwgMUwAACAASURBVL6ifqXSYJTKPHn1HyYhTO44KYU2uBmmSkWE4Hsl4gJirioayNZKxKJqjNyDFMZCUeTzqeqQdBmVtAgFP9cZrMhOzrH35DJLjj3L/nUC7n6FqiaqcoCTKGiDsIBUDBfxgoIDvFaI356bqitowrNVj94qeekzwsBC6eUZtTpVcGK9Fu3FqoFVEJ4z0QCN9xLtIokDF/3wwUPtF4loaFaYq2ScW40ryPlq0kXS12upI+vokKLgGOj2xrZK1Go3e2qK0Kyo2hXCUOUrVRkcetFG9gOBhGxT5koqSEySyvuLJhjQrOq8FphChdZ2iQScNSe4U5COMwqNdLIyLi4M4mUAfGktGkQP3T4V5gJjpZOWYdBKl2aS0vOSgF7IcACcJldr2p6Sz1CETXezk3QPslUHsff0RRapLtCls3Z1naHvBLiMv3DfscFBgw3stZ6LBh1lNFh52kBhR8gUTGgViv1Tpy5E+/Jq9k2W6txKjJNr9/DyWU0Q2Wce5WHGiwWFnBi1r4tnRuLN98pK4No0DiXDxbvXBTauAMf2WqnPsGpzJAO7gDU3FvAKJUtiILcPxq179ynDj6MXLzyfTpRXB8CmjIYCm/2kOYe7O2Nvn2RgGeXCs3SFzBL6AD8EO64qufLYfSDgTm0ZrgoQACJcUQBO51dzvtLjliRZSXvomZqtGmonvp33lChQxnwI3EWwpDYcVV1RhAGCHey5KuzEymJhZwruRJtGTCmjiDhfsyIUJof8hVTP3b+jviWuY2tbyTVJWdtY1Dcbeux6HFNFtNqz3mqmWBFlOoRJoVl12wB9N25x6aiDRE8WYbL9UkUCH5+YRuyRgFCceYOUpiWK/pvZtCRqFpxCMMT0Xs/dzYiqOaIgdMe0dBQgtPiGK1AwadZA3xoo5v4Az6RzoConyfvZFEDjXjlvVGp65mbyeueOKH3Pnj9T4IwdaEuK5/JaoZV9JdrfBmesLJBl1qOTbJIhq3SfnmYUSmZo87mMZ5iVtKAp7XtbdCWohlvZtAIg+p305ok5kzPkQsjOVL9vIsp7tlpV2zuBhRWVs1Rt7Nlnn3+mde5zqVIn33v8+WM9e+6NfUuM0uTdQn2mPft3b8t/vHjxfDx//kL7TrT8g46+wQ45MfV72o+r+j7p5QZhZFdT0VTPX2b1EUtq1Ezeo/EV+5I9/+zZcyXz+DnR/pNs80xI/KscSxxTplDZDAIeM3ebz7Ggi32IijC3bouZRzwJJdXCkMs8dN6P88q+b/LGfTDmioquAIZU+MxZWsBcsQDEbtifswmdtF/OPlvFPojXENseHEy2BM9HfhnxoohPrQWG+Lkqkz1jc4SL6euNQ1tE4JlyL2WmfDHK6NXpODt5MZ59/sm4OTsd4AcqoG7eaLitmNQbZKkkYCSDMdxpoFewA61HYwygEJiapSGtUFEwWEHunz1/IQfOJuChYfAx8EU81BMxv4zu6wHrIfhnTjLM4VZZf3Kjm6xEHKYpfDlwq3fuYjap40eleLS60YobP+OtuEYoFW3abmDTZKYViSZSDfj5LJxIEb0GWgoKg+6xYXg9AYACISoYctRnEzVvpUtB4FvqYC05K8CRm6/gTpDytymi2bTefO4jmqjrGwqq5iwL3cx4iDUVVM3QUf4s1aCceAdefvg4QTUxC2na0eF+a5l9qPKwVb3MnK9S47zhTUVR8hKEtoexTqIV0qJBGMUeEPfn0cBt+ktnJFbeuWtZymYPkoJ9zeBKQJlmf5wXQUR79oxObovS0ECzQXyRTzkaoXzuAVOVNoiz5sgFAS5CxR7B6AspDaVDFOOIlBDEEaC2Kb30UFd2N6d6ZGkv3IMQLOhdmSfYioRo2H/iq2djViQ6q5IEJJL9NeitCjXB1VkFnIjqn4SoQjEUkpkklI9V0JcZZwp0V5LurAFnYiaE6cWb1fpUu6v2yDMlYG4wyvty5gi4NN9Hg89NdbcjuVSSUbCnwXfRtfZ98W8lzcw+gg6fak6pe6boOJFgLQicWvmbgETO47oqqP2SClH3it47TIpWGFRhTYW/e39WkUJj5YwIwc+eqdCQkglsr6hIUUwNQORKvinFBYaETich5D14DfPA2D8E97xXq2JVnytirooDZzU06KL/pQJ5rIjpqI5fa6hDO7rw0Gn3VHh9bP9Nt28S6/V2j1MV+fgdJ8cEot5jUOJsg8xQKCDU/mAN8yY4iYO3vS0yu1Bme6483sPDquXIK1iCOJFaErbnjFbuuT/3OWD/WL1XQFV7AlcMjdp59R4HFJKfSoDV5yp/sWJBePaVle9Ky5cdC92pz3kH0C6CZ+6pdfDKnlHgnh5TVx3d/80zFqiZ3p/JUHBXHKuTP6XVmq/efvsO8saeFDDg55prrATfaDhrxb7jnHqG64L4qw1CtCkLrWlsRoZnV+WxwANrVZpq/UWDRT5IfiFiJ94XBmhayWhFc85CvbyS/eGM3Lt/3/TBgJD8TUJYvyMg5/atZfB4xDUI9sq40I29RVWtjXWFw8wZMZFUObCCIM+PQJI/osnf3Mzg04wVV8Z8Pk3t9x4wgMNXR1jIzmXkgStZ7kvreI115aXfE/gfmmWr0658GxgV+CO759EsPSe1az5DCxUzR27p4eaMSz3X1XJizPaGQR+s0FsrxGKKpferLKkKn2F3dL+XFxo1wTn3bmoC61EMGgVB4UN0S1nZ1R+vrcYnMcYl4GpjJgE3qXq9zbJxnOq1lPI047j2zJxhDVzxcnLEl5X6zYYo8617s9RjPq8iMUo+EKna2pZN7nxixcXpveZzSKKIFWAj1KfJ5tf/TVE82wBowaoOHzOrNsWaGUtbkI2bEAASuqbBHifkrTIaTLNOhwoWGcvCa5r0N4mV+mr6M0sfreonNr2ga+fxiiIpVW/PhVVVOdVctUiEAaWZkxP49TOmXYb15IyX+stzb686CWF7l70eV0oG2yIhQCXVOZ7z22uFjW+bQuMq9aZGNVbgZQpqXc/F7+c+xOIIC4yqbrQiFqEtP+dWQBVXRjuDZ9W90TjjCyWE1+cs+vPx4slnY4MMmgBEA4puxsX1hfoA20O4MaALNRtNrxWzwg7viNuvfsJzK3kqMdH7yCPob9CdZ89eTAdH9l+ax8YwWvvHX5UKxlCZgqRKROZPSVBGvUig3JHBTq+OKFX/TELYg7PusyuSz7U0iGvFkH8/ffbUSqFRnizC3Y2qJCiGjg2BchObAslp0Z02kIS2ghv3UDS6ZWE2RtW16P0pQiGUKaiAHFoa9FtWV0AopbcgslFMrWNtFXGNRGFAagyoiogKkcS4zeUK7tvsLkQx9CU1FZsqhbFXX0BmDbacrQStvZqhLXK9Qi2ooEUqWg4llFR9Vrj6DXabjJQqUGPWALqUNIIqgkTdUySS+W/x3s0LnhUJ9UeBdqcq3SpTk05XGjJzLM/dFIWzqSrH9fDM2MMCQRis+vr1RKO5PiGd6X0RZSsJigKHoNlNRoVoUk1KFYo+PQc/7k2VSE0UyTASNTal1PH5EgbJmIp1gtW5djWaGtMSdUUCDdaAvVEkS8l9GACiJqTqIIe1szOHmPN+FYbgXjHOUtdK5Up9BqdWxMShU+VQtRaFwdevdW9cCz9jT7D/MWpC7EN3mTPUlICZWto+vHWSXRBBdL1Uk42EGu3mPvm+RiTQu5l+B6PR7l/sWXcPtM9oewiVkGe4ukYs7O8L6JE4h6hDDoKR+ee1pVPXCQos0FBzV+RULby6UtVAyH2EdSbYAZCSOYel+xUU6PgLPq9VMX7GXieB4PcUa66qKTxHrrVJpsU6qBBCIzWdnWsSJTU07VY0uRdR7zY3BeKxzkqo6VNOj2rVcGtDSkPrLFN6MSokUSS5ozlaPZxzvS4vJaQwhWRSQTfCbGrUkhAsFHPtNcCeqnau6DXIi+s+6HlOEAUoAvtEEu8SBTC9us6+OJoSNoLqsEHWYFR9gEY2KKF03xbf9zPyrDnel2ujwqAgBlU+mCJUWtNjQiAutH3VRqC+lgzFbhBRHyDqUhymQSuLsTQgqy8tYFBQVb4t66bvaTi8qW9QkMzwsNJhe2VQByewEhgSQZuO67EiKs/+NM/evVu1p7yP7G0ER3hjznlZMLyfRoCkUi1lybAgerb0mevB5qtEUZS5sGCqyqtYIv3DpWjWHzV4s990ZaBVZvV1pw+xdrB9YxZ7cE+xqpehotXvu33FdN8GalQK+Lf6OXP+CjyaIWTBpPqLJu8dJq+kI6NcCOrxbaWMS0E9gmCciQLdXC+f2eRUPUaMJUjlks+aiUrGb4n6nn5H9gR2SaqhVXdNAsC1V3RJo0kiesf3XMl3b7FGnYQp1OdY0FZJb8Dr2rAm7wWga7sq3EWPmuIkxmrc9ngq+9dFGZzfkQDM1eV4/szzCiVkpntE3M/DwDViVEIbmfHcPlLFfTDRDF5LfT7jU168fBHRHe/tVoFlFyLCpgQh9HPWXQlT1nwNqqqyu2l7y5eqgVQ2t9yjqIq8qMgkUz7F7k9fhNi0d6VCbhaJbA4g1BXj1U4ixOK9qOd0fqGE5uHDh6p8Y4PlIyYg98eRt8VcLvW8BXIeI+5k2iJz9nhvib5kPngBdAk6BYhbJ4R8GomvfEaKLFQUsYHY5I5qaNFBjIopnuZEmX0i1sPZueKBstaq1WAQ0wrFAovT/1kwlv3Ea4jD/TytcMz9mdXjZLH7mfvlGXCWqhUhfY6VnVUczLPqiDcJ72xNELLrY7tZVsrC7qmojESbOM/swfT1epXTRpL+2lYoeW3/cH2m8DtRxTfwTN33mZ7SL0IZ/WcTws0xrm4uFaB77ASHhb6zuqBsTmYTQYuIEmXRECV6JIhwlM+hpZ0OegihZYoWtmtKhQxeq3xphl1vTYyTDxebyRm2eLNR+XQDqgNcKw9ZYrl9eH8iw9QCq8qSMrkCXVXmLCLAJmkC14Crcth1ru1TaRDQZuiiLvwND58ATcIO6TVYUzYasHbjF50nMHdfhAdQ11nIgJAgpAnWalhGhJuAqdk7G6+VqKJWchKU6RWcLglhK13rKkE3/EThUhbn+zpc6VeskS/9o0ahSGc3Y1HhJq9vNOjrkFiFrvQL7OCkkl0i8WyRh1YAffiMnpbWR3Wnv9eew1aBuc6iVEJ+0xtjQ+pnzL5Rr1CHN8fZ1Zjz93TcVDAyZ2omf0HzZ3AfY2skGqTTiA6Hl+cgul2G+lZ5q8+2Ce/amTbQ4zVKVK4w+J5550DY58DorJ2lAj9QSdRs048jo46IRPp+RWvsWIqVwmiDgX82IbxxhVmVpyjHkfR1b5Ryi3Mj4AMgESUEe3DsmZ6cqwYwAjji/PrMu18cEFZsp/0di8iHKkaplIgGi+x+AjMFCSQZr15ZNY7EKQyH0mYITkU3S++jHEHGt/B3E0K+j93iPTsTs/RpnJ/oZekZ4pny36XxYeT5nioOMdLdi+p/TBKnhCMJYc+2REEyv0yAR8AHgVgRbmi/Q6siPLv20lZwgpt0pRkl4jMDAQkEW91TUJZhy9MOlDmQz2uVoArEpe0Vje18VuHsUTYsLUcJSNgJOK8ZQCfp1lplnlN76xq8W3xjGcIt2xaklT0lefBUukC564zFUqA3I31QrWI0oZPtkXiMqYm2L7YtEiZLgC112vy7Dr6JNH+76m+lzLWYT21Z57OqMpmk3IFfZMlDES5Ixf6wLzClz4mGbXwrFUKF8x56HqHn8rtCwKOm6qrnMnuvSYBVnTedUOS+FSoKNDNdXdRZSfQvitwFcN23yDXAkOB5Ra031SHRZBnzsU+c4F7IdUKo3qzbPjdcaxOLAhLYi6mCC8041Pv6w/oa1r1+pnoCBotdlW0VWaIaqyScn1W4a82AaaDfBIb3VwU2asGcw5cvXsx4RlXYtJSoynh5KcDB9sAiL018SuFscsfZ7x7RmU+P/RJA2tbyNSt5AIV5nvLrGfEkdetV0sd5K8jRimJtWkHfVlDWgHMTlgksyEJ6X/B7BWDXdtJrYgEex1SMRlhELhrrdc1s95xgkdgbvFxGHtQPaH/n88s2kC9J/6P8RlRolbwITCtN2kAJVUHfE8Aj7I5QWW/fGncP7+m8m7LshJC165iBJlkC/BMLFZBsv6SeXWLZ0tHneaPv9tzCNo1726v6RwlhZxauk7X0NHZNeH9XO5wxet95NAGfU2BLrwn4effe3XH3/oNxNMEx/27P8duxsuzglX2f3jfz8aQ8rUrzjXyglJ5XdmGOdULLY1Uh5D04ZwDF/J5mGaqv9EwxSoE27qXCU1OUZXWPgIsItlCg0V5My5RozDASc7+tRhag4/MpSnFfABbyG/hoxqeFycbf7R3nfZZYitYw9zLWdmCrWoxS9V4xhRMx9cuirRIBH49jwZb6MwuWsdf+VEIIiK5ewmhQ9ExXH0L3GF/GNdj/mimjNS1YGIaGQLEvkhDeXJ6M0+Pn4/njT1mtsQcdj7SPobSbOkIDLOX6moCZPogohAo5MUlEVDchEXH+QZU2tqzYx+F8fXysRUR1VEh5sleoKw7coMStKaPenjxI+PY8ABRKVfJHCU0omB1cZ9XJQae/URL5UTV7e6O34VRUsVRDmhC62d89iQ5kPCZAPG5dqzP8zmha0y08J83lYwV+4gdfKvhVAJgZiW1EbXbPEhI8tJdLqE56IZTEgGRo9o0D4DrVtfKdHEeG1Lei2GpaUbz2pPA8RGNKMtJKVNFMle3jXOpYm+SsDQgHYC0eIvQwSHmRqQZJ/F4DG1UaZexWsxjNIJlfpfhpNt0YSq7Vv9L+rkhky7EkIJ4Vo1Tm1gkc7yGEmkQoaD0Vk0oor5UMCWqaMBWxdDJmWjTvC8rGWsNHV8+XerAMVqhhWugdCYEDkfbWVZiF9yl/HPS9Dq9UC41iSeWiARXv2QCnAYUS2fSRkegUZed33UhvagyJGl+AExxUXW8oLJ35IzpakvKuM89F4AlrHYWrdWWujkeUwiRAQutuhquHUu26EkWVoK8VXJ69kv8EGA3+2E8EGiRP6tFLkFVaj2joSt5RE3TPkNYmFQTZpAS9pf6qOhYk0lRUCynI4EcEQYFzZeUbOOe+Z6U5IIj7ej3iokGgKkBITlelONVUnlWry6puxsl0tIopJL6HKgCzxtxj+4IM9rhKxZ9WLo0a27kUOa39a0LRZF3PMeyCqr/CQHBleKkQ6j4ye657B4dZ59nkQzYkPWyl+TSoriPVPomKcCsfrI/uT8PJXVVrEGobBnV+qV5yDhSYl7Ie0ol7yVyY5TrY+7yfbair++1Drapb7UFpI3XwiYrm0GntUY0lAA33SA4F1Sul5yZn3GudcwUM6hv6eTyHdSLGe1UevmI1XENtZe2UbGZk1dsbVb+pRLZ93qHqFdBo9VR9a5k72cRYNiVtALWJAmXV7nExLhSUV5THQiawE6oa6gqMAaj6Fz7PiUuUvhM0twovv5V5cwWeKvIwWSfpyRcwWPoaKpYXHttUoJBqtlgUSZKX/iroxbsKwAg4HQT6HLH+XHc/s9RGB4MIyKXHrqMFNEMN1cml5UKvTRW/Tgqb8fTp0zdAJO3FW/uy+diY0u26FwQQpXebZ+g4wSI+b/hHCc+k7SIbXRTDLb9//Wfnaq6BQ/uSMgRcBWqyr2rjlXtRNQooqrHsiQKVpjXiK7E1pi72/bneWZFKdax7tDFTqXsWrPIorMYarfw1IWyCbHBySahmINDZt+mR58Y8zgk2moHIJgDsN/u/VIZCI5Q/lu+y6NLVtfsJsd/4FfaG/OMNfgUQzdXD5ey7otqKbqtOiukEbljMpYmTCgqJPTuHsrER+4KqpQomESHROWdQeUDrUnMNDjsB5fd7r03IC0R33xRQ8fdtT+RT8sdKwHdmL29nufb58XcBfs4Oz7eD55WIxtY2dnRSc6nz40psRVGc+LIW64SQ9+DMIFZzfHw03n33XcUEjdPrK5ocAhAAKnf9BFAx0uHOoajbVIFZgzW451YvP7O+r2JXzc+99tg7Wg7EHLNdF+VUKvjHs1e+4jL4Rh5mGXBr/9eEEFte9VidD6YNoN6bPlgXGUhyTb0txdTxoteHfaF57rDyZHfsV5QrJLZy7OQKvEYIhbEyE8yATt0fjalaEPpCCeG4OR+Xpy/H008/Hlenx4MZhIydGFsbY3sXpVD1l+vP5RWJ4aJEJAoGRoGgJgGCONg6fPQceobeZTbzk6fP1ENIMOQAI0O1lT27T+rtL6kx3jmMSAAqUu4loXzLz1w1XB5aZdT5TAzcn/pqz0ZRVQW/MUamkhrpbXWsM7NKryKgnE3fUS1rkKNkMfRKJzAgTmdCQ1RVSO9NnTnX4MZn92m0D4YNKSVF6AVBXIsCNthrFbOSxDK6CaK5Ds1sCnLDNXC4SmXptYleF/EUqjgYDA63kJwIRzTYtNQ0CY4reXJyUqwigXUSzedwHSqj4/iQPY/qrFTdmgCs5NcdUFk+11VKD75Grp8gnecGFY974f17zR010BldVSSVcmMkpyuRTxBgVTUHeLq29MWw/q3ekcBp4OzuzoAmIuoffXe3UY6iodzO9enTZ3oOrB0J1TroK8WLeyl/3Ki3Kw8kARgu+lBI5uiNk9Q1PToJXqA1VpiitJMGjEKEEqzwPe6NflOuo1SaIlBa2/Nz9X5xPRhSzTSSsa6q30I9dNUjfTsdu5L+iM6RawLSpL8UTiWmJNkBi7yfLYbQZKaUat6jQbWezRzVYmptjeVEXQMuEYy60mvxJu3n0lrTa0YQIgouRn9rU0CS1O2oNGfuJHuoz7UVUM1iSsDmnpAkmxrEe0v2rLQQJUShVvL5HbRdNHLScHd3VQ1pAE3QXeSvAUADLAdlVO0s8tLP578LXjWQMtXaSSSBP0H0VOBN1Y/3V2+PRgE44GDtRVkVeMN8qNVA+SiPyvln7mBRmiZtrKcDI9PY133LVWOWTUiVSglAgCcFNMOCGzjh9kKoMpJ+oQaz6p1MTxPPS85PVTJLkvNz3gsKnyhMqT6r97aKc+l5431E3VQ/rnuAFACExld7VTslh60A0Im4ri9OXecto160LmEqdJ7nBAAy/F1rrJEtnslXCrKCvbRIFMSpqJgceNBrXsPnVRiqVZcCdLXDPqKmQCpgjXoje9zzRj2LS2IWMGOyFj2XPdsNJNkvFeICCKtP5PxwD6JLy78yy+/W2N0zO6EVtLl358xEn53+mVT/+jaJnmQodHqLJZyExH3EXfjdirN1jcy8sM1Q0qfh0EcBjKFtwRRwBbJ9rVxzK47cf8G/Bl5NWpwoey80WO7r+T73j49q0mnhnmElwvSZ1VerB1M+DhDbgKsAolAgS6UvVVTX0JFH7ccPkECv87r3sWAC+4g1Vr8bzwrhEAnAbOucFAQr9RX6cmn8UrmM7+b9KtahahMtH28BgrX91TNYx1Kt6jW5aJVFlaP4/z5jHhjXC0MD0LAiK40deg4MJCxq5a3k4y85+1rbPE/53Qi76QGjmK8vqpDQwj3CyAU49zAXwLUIj5U4xShIMaDBP2vbHtMyKZoMugfO9oHKMWeTa5O4HwBYhAIbk7EHSqNuJam2iatVghdfXEq7bicjn2o/SEhLI+R3oHM29uM8cs+mDxs49TNxHO8qq4WoRAnf2lasA32TQoZm6Oq5mmbJXiI+oL9OBYHEZ8RGVroEyLWa/NsJIXuEhMytBjdvsmkyakKxvJIgAyQFLiqOxbJ1fA6f1Qpuzyi31gSoZ7fPhuftmYQWrauwT32UWomiDFylV8daV4o5+74GuBb155nEKb51T7TO3EpdvPawSahsAeAOFOFQUnumWA/ek+et+DWshM51pjiintrEb+w5iS4qeTalF1+mQtPlheyRYqYvUiEc42Jcn7wcn3/y0bjgpglWN1whFNIvvvXGuNZgeuiUdsSl+oDY67ih/jYVcFJWhwYhRIbesBspQb189XqW1VspXGiOHkosapEqMabtqAk3yGEdiRvbcXwgF6GxpoLuel4Cuszn6+HRQkQIoEHaogTVwMuVC6Gx+y5pFz2reqP8b7P7BI81cmtkWJUu9ep4bo8cS+Z61XDGWvln6aezgqEH57p66r7GogQu5zNawlVM08wsg91RA6WD8dlC3WXwncSVW9zNzs8IoFVByZyyJpwysHFyDRZLd1DwtRq0W1RmHtr29AggiIhERXxEc/KzZj1JxlClLYKKkxDCiApfBE/UXwJN8czqb+qbWs0IsyM1NdPBk3t5fKCpHJjqor2TKrKVrqAeWKLYvRnuA8MpcD2S+w1Xn3vGsNnBZ+RGR15E3MJOOuM0gq6VbV0lOhy7gmUoE28FAHoemcs0jeRKRa5Jw7qKWJXQNfJXLrx6RCMy43sx8lXqs/xjxwKoedmVzbV6XY1vk4TSF/R7QZ55VkJOlbB5pk9R/CXoNPrVNVKyE3l8B7hOOop0KaiCbkIvY/qpSlwXWkZ1KDOEhOSXOptG9oo9sNebEK77OEsNIwkHhPF1e1Zjg5oqwk4UP1VWPqvOSj156vNsQuHfbxLFe/NZBKxF8CfKmEoi78F1dCRPKZdNCEUFaWU9NFP2N19Ndnh2mtUZ0ZA6jqLcnGVew/MsS6EBrJKdUDyNSru3rg5QyZzYBQ7OcO4FeZSsrpQstX4RSmqlmPcU8JMBzzwIIaERkmi/K/autojE1aMzEHExxYdzzfvTt9VET/sutCTdq0bcmKJTu+Rk1G0Kroa6N5jXuGdooaBaZMKtCqUtKmDLwHXZhVA0FQS017Cz2Sxn6tgzPW1V52vgx/PobL32DWVzzHUu0lvhig4s7zlLWKvn2H0iO50vrYv8YGboRp0Oe8x113472HSPOmdQ/jFVhlIMATb5DOxpA1zOAMH8vbt33wiC1tUk/lsCQKGFtzmq+2P2Wq16mqmcFSg1kObZabYHoUbFl2qdYT2k0iVBmm338fDagonYc/67CbXYooEf3AAAIABJREFUD7omM42w+3xx/2tGBN/rNTQBwFZ1lic+RX4pNH0xPaiyxW9jb4roN6kUABA7Ut/OvU266KqPfSYKWVbPLCZBNng0fdG2q516VgE/tX+UbLsFhf8mQTTg4thgisiE3dJROqpiRsTNPi0XECpaKetrJkKZPwVmOtbKQbBBX58Hn41ShD343vejod7q2V/iFa1BeqT+X9bedVmOLEvOS+DgXqhCVXX3jJlo1D8+APXq5EOI7yCZTByb5nR1XVGF++XIPnf/IgNgS4YxE4ZgNU7myYzYsfe6+PLli/tjDQjsAQ6kjvJzfYAVtgBP0HDpa/3Y/rIk20u4a3/aS99r6zlpb9zAUnQc1pPMNRXUW/vShrWnaj9bJhXQql0BBFgHrQQJnnP2eY8+iGtp0lAV97PGRTU6+mzLGKl4VSjUH6ik0yPdMyIIFAB/tt6k3Ti1M1arf2DfHa+ld/vJ49hWYrCAAaeqcdkrrc5yX509XrVw7pGfs8+MndObF4GX+nC1DlI0WpxgjKkvOEArtAmeEP+hYlomFfdUtfXX8edXML4CdsQi1RZpf2fiuCS8HzODMr2AgEfRM9hrE0gjkeIz3ZMRDBtjRFDNGCDrOEBB35PYZW0vAlyem/b2teovIB4Rq9GlWTO+C4ZDB8tX2CwAVnwYbMOX1UWYinJb3ApuWsDBt9pzKxsv1/rlCeFvl3/71/9+effyxeUu5VQoIPcIPFQMuLncuaEUS/Nl0XuDWFREo2YHarvqQmk/Hy/v7CEgcBhiSS9h6ZBFqpuEQClokNgMtypwVlWwHDx0G0F5b+e8fJijq2pbe8CmRLnqDAbGQ9kEslUqkfU2yjfASD9WKDVFUQkeIpKxDYETNPASqdehtSooGWnqqA/uB1nmYYHiJCB9/GSIEUa8aIiDyQ/p68xJ+/0q8KAEO9LXdy6teKxZOU5rQiJWZqhCUpZPYIj4ydOnnR8G2pqK0Zusp8iBSEyrk9cKcLniVR2z4se9xKEtcDJYOcZdpJn3JhUVHVEPSEv7lu4/p6Gksouzv3dzGKGs9Rq+E8CieJh+zBpqkBIOh88HY1l6WZ0CKBm8ea6Z5mcTdQ5hBhbfVGijVeH+Thz55O57cNtrRbDG7+d3QRDtlRg9wWBKY9trep85Pvxee9dasUXgAmPbKkeTxlbIO4yVwILnxO8c8++mQlk637vLN19/ExS8ClWlHYRCuOqHIkOpEL1/dwR+7EfPlwFlPmNVGudp8b0acBEqq6gif6VMto/T+z6AlyXcGEWetdUeaVgYqvRNjl6axCvN2W/bl7AkU+GCqIFOOMIqUGT3V/lAhKeV3DbA66yaIPD8qs4XcOFBFdS4L1kJCcwDvrQihGMxAMRrCUicK4R8Nu/XqMcRzgErtsP7sYul1RQAICEs5bHOxsCZ6yT5+RY2wdRxG6yVymsSWRGUD6vQFfHle8+JqZUJEzxeT3UK9caAKxVoMSH8JIFYINpxA6jzVVGUZ/bdt9/FYaY/LfPmOmbkTInRzrI3IiQzcSoDz1DwT+dHUS0rWwaS6bF+/CjBa4VoCpxwTqTfJIka6MD7Odeg2jzvJI2jCiW4/EAPXHvK0i8+Z89YHNYWKfYmt/xvRDFonmjfizY6zzL9IW8uvz9/HpEYKmRNdBrMuZZWRpJwAtplXmfpQYfd3DBh1kmA0AQ+AOFo2iLVx/1KpT4F2NlbSMiPOqRqrnRBz4SVeZNZfB3PON8HELpZcDzH0Ma4/9CL712+//5PTZIRE4MSTg/M5TZ79p/++Z+zt5FzZy8nuByIxv2nb9gzsuQiIOBo6bn/gxrcxNR1MlH9ZJ7qQLoAvDvzAc/Wr8iaNakoBdBkmeTVMU4wJhBr0SZ6lqXbc93fPvv2oDhHrfZt5et5DXvKfsDXYNfZS/ibxA7PnlWNkXEVf/yefezv8j3n+wt4yciF7Q2T9fhExfLWc8r6JjG4vU0SnspvKr6NP5JQDlhmX573X6h9spEGepWSdx0pxVo2SWjSSczy7NtnR6XcXsbMpRxFXtAtQN8AuSNumm1Oopb90GfOH563F16fXHtmos6+5HNU7g5DZKCAbBQANO4/gXpR2MaROxvYqVSS46vbSwh2pLAdq6ZgieBRA/v1QS7ucg/yPaxB/92+3uzT0UQVetF/xh6sas+zzAy8jKhhrBbaCO0nlhUj8MpekuWGP0DshJ85ti3aDwPwIwT08jozknPHHoNdh5/Ms8QXr9pt4UUgQtujLWUdoj78iZDUVfjRewrlcsKOrLPz8srSeZyzRZtKc4P6PGwvdjgxRwAZYvBSd43NsbfZS8S2A/HCOEKJ/4Z7fRm2E5VsqpP129dh9RZJ+A6FoPg8/Emos18xP/dt2DVUc7FnVEWpmAOew2QkBm8LUEV9UsF+3FmrsaXYrcUKTgr4pEVjSqLEOHx3AMQxP1S8tjDTdemYDqYZkNxnJuVi0oxqS+LXns3E9TCamMfLLOmND7Nqy32EeXLv5ihofVlC+PHN5e0fv1z+7a///fL2lBDSR/XgQas69A1SHbxWCdvPliAwJ6v/5d84Ry4myouUozEsNOpjzODULjiL7PjohkEYnzzNpmnS1fEEHtjGDueB3FXo04ExFqN9dg1sWXiMEofIXpMmcEVJVU6zlJwgeX2NfA+fjeFPkGM1CeUx0I8hlTw4vhNKgJRPK0By6bkvNggG3BlBirmo4JWDd0j+1lg41PJApR1Wvv8WuS/NSuNXYRV6aR7lO23GjVNebxmG9EhON/rjkPvO3J0plS3YtPpRil57mmoIrwnAuGWtXhLsnCqgoiE5UasEiDibQPSlBkjZQ6uuNHGvAIbzII95g3mlf2LiRzlNMr+EKWpsGST75KBJMY+sss6di8dzEmVrItX+GoNk5YA1ojVQrUwcey9I40khdzLB5+DOHs0khY8ezahXzTH3v6GrBik8PxNvjL7UJRMIjKKjWA6HOgdoD5ZBqcgwTrMofeXjrwFW5Y8jbPSufSRce+m1BVMUp7AiEuGYifDE2I5qYlCTPc6YiOckvm22dl9LlwlAQr9SBkcDFFyDA+8zz2nnLKAEvWxTb7SK1+BnwcxENzjXBCjKNNfRFInOes95BzQg8VrPodW9VDlHc3UgdtDfVbZJqHB4dVDXJJBrtZIofSPo5WnmZgz8AtX2URY1932cadbXYDYzRVfZtAIYm/LiReXrM6x64idL+njNYJPvYH1Dm1yvmXRx1VzTQ7hmd+7RfX9Gp7HhgBgkTTyLVgYbdCWB2546Hc38zzql0uRsyDcI4Xp0hFbXsBlBdV++CqqMPUuClASoI2MIpPAPDQJ6hgUweC9gGMFBK8WlzJX2tqb7VTekqNfhdx+VfoW6IpXmKn4SFCR4YB4jQfi3z44KYwN2hFDY5+2VOydcoe1QdT1GhTQ4tCeRPRmq7xS0HT3i2BaBkc+r6/bOqj6YNRo6XVCzz4fvUYDtmBaxoD3CNBsJxe9IoeV3eMYBQdbDxXW2MtEKj0mYQT/PuGq+HRlwBjKsiLFnuBYqB+wFwRWT3gJUHb8SP55gsRS02pb2o5mwaIOtDirYxu/Gtm4sjolp2BCu0eiHBuEHTVvl0ZMKJHvB++yatved7+f3ne1r1RS7EKAolY32rbOnuK4ZoKxrxIky8qBCO/mOzWcUKLqOJFFBHUXK9nZhPxWx8twd/fm7TtfSPcl55Ds4IwV7GVfAmI8KkNly4+dxHQVJq+DNX+7bKpx+ToDn6Nse2GU8pq2IL9tg7tDhNrqFz/Oc572z6+kzRn1dZeYJfPEZ9tVKha4/XyVqTAc+h7iFOCnBc2YQEju2T6uJUWOn3l8TlMYfbX1S4fs4sxkgzwgjlMErToLPILkQUE2FJkJUrWRhO9Mqcv9+kpiMmtjMwFYPW/krMFqAg+KJSaaxg6BJ/XvBK+OPnIv5hj6jm1TE3IPZY7nv2mLjVRPiPo+2tNTXlcEldZW9xX0mvh6dms/SVgjGeJ55D76I5CYA3nr51AOozbqCQNkDY43J4jPW6mD3Vhex9XwuLT0ABXkGnKXpaAhklAZ8BZbUd9Dfeo9R1F0/b1p2NkMw90kFdj28itqpqirAx75LMWYFBO4TgJ/rrc+d0NIUYXldRhOvqcjqTNXff3/eIkVmq5d5knEngLincX/YQvVEsAcZ1XESxjO+jALxm7dfWCF8/+ry6o9fLn/71yWEtx8uD26KwmbANvNsaJJNHyE87pb6nT9zOwqNrE1QSYYXl7tMUvguSqNsLjaGQhNRv9scDxbi+z/9KYaVgZQOdVdWuepgPcg60/Y51SiXPbL5e+sfSTLz+PGhlndQAievzyKzCTDe0P9SZYtEdKlyKTPzQIMsNVjQaKXqsuqIiLnUCa5EsYQa31YIVf7kEBiwXlVGr82/CNHAD+a6QnM6dMWXhE3SVgdyNtJsAD6Tg2sFTgN+NupsKjaJh0sKjcGQdFVel8bB94notIo9taVT/6VJXr6fzTx0I0Hmkq0gUEus2udX6maoIHNinweVPbilxxaZ7e+5RmeDaLUz/YHpV2oyyzqC9PLvBD5U/Yb0ajDTbP+ug13Z/zHSG4YtmMB2M/G0IiAd2GdxIPw77NyYzcB8F9/P2agTamDE3rdaxr9joKZK6ncbhNVAdTZVhpGOdisilCrphAAMuujBZA+qPEsgY4VO+ijX3X2PIYTy8Sj0xSCiC5TZjjwD5/vFsM2pG0yYJJxRcdA1qpo4SgybFKoYuAWlnJUghfDfHSY8I8cah1oHRXhOSScawQppYFPn/OMPUMkqeylnLQ0kM+2GyDmSwmSXfaVzSD/hKouhcyyRxMbxudiyIHKjhfL8BVhaUWkPsMOde3/0RPd8pz91QYCgC9/P+jYgaJ8GzyW9vaeqbRJCewVXFeC82cuY4FhluFVqrDglgHrX3lV7CD0DvIf7Z624hlQeH5deAzrtWUq/KzPrVvXsAPOqSV6V9qo4mUB/wE+AobUcSNVTzZbPI1nmc0i+rJwWLKriJbQhAoGyPqzQPNj4l/dHI782puBOh6nHfh09563MSlWqal8ZFAElby/ZUx3G3JluILf4NaoyqSzPNodafbATHLZeQRNbCwQmz0GJ4h65lw0YF+w7j5Dwe7KuUxe0EpRLgHYVxexr4Bx69fry7LvjXv38Ivaldhv0subnPqzQ907Vtwajrba12tN+7CNIjez+dURS7NiCOMXZmig9Kfh2qLl2Lx3JQvz9Eh9UJN90dl8qcQn+qpCsjTPZYQ/HbqyH3/XldZkD6Z2djcPvmGjKFIAiF6G0JXLxM6eZpSQmVmsLyrbvqnRwguXabkw04GP63NFZiDJuhWn0UREdy/nq6JPYNef+LqF3j3qPAj0Oig8D6jSsWiCwdQ3F20YF3v4hOORZk0xiU9jX0n+NEwz4D18/6rABZ3zkgwdHVQr/Vb/Ziqi+0P+e70MwMQBkqiaNrWT38Pv2UkrP6zzXsreMPaV5CnaF8XFSmhbkd/RLBV6cV9qEsOBfK5dtodgMwAEHBxV8FPXO7n0bO6PeAr+fsVOOkLlcsq5VpW3f8LV3+F76+VW27PMklqkvOMCWAWNNTAu8FVihh68ig1anAnRNtTzAzvr7FLAJcyJVVZWJJxw1FVZ+LnBwqEvXUMc+8LtNdqoRQYLb9rAycfQDif/GyGgoR+WqswmzHhEparKpwJmAk8r/9YdldynAd4DrPPt7N0kCsdHsWxmAAhTshfTLvl2FkRhAAGoVxCSxszexJe8QzevZzXzNFQ24Nv2ydjPXMiE0C0GJsVfU4H9H8+Lrb8JixB+zttg/Pstnkb7ZgeWeuQDze37siT7rAvZcp/3hiQtXleV1wSp7KrNPxrziei30fFmF8P8jIWyVjj5AEsI7+RuVUealPHxUFHrqkCaEzWi7gSKKIVf8cufy9x9/zEw+e4TSwDtD/6c//TlBMaVaDirfnUb90Zu4MQytlEYWV2eUNsLRa9xoQdbGzbaJNeh8mtybzYM0s7FICHm4bLRce8Qa2vP4w99/KALy6GESigQsKUM3YSTIDZ83aF8VEP/2ww+hzhjY8cAScFHdIAGl3P3HHxEVgWrjZsM4sVF1bEcXiCIJTZlOxNQi80FlN1wYxxI0aU6m8/FeHP0LGDFelw4XJGn9JTwPHSoHCqMnR1vkymfL95AkxIhtwxoMWB53vf//SAgNvEmYRT6k5TlyoEarFWLK+kU3mzzy2rffPktw2N7A9oWGyroqZCgNQQWr2KqTTND4kIb9DoEHveH5VeDoThIOnrU0lwS624+OGGiQULSqKE97YxNoA0icqF8+0xotHOyoY6NYxlCsko1yr4F1eiofMMi7qHr6o1539hwJGZ+V5z5UzkA8Z2nBIe9PVSxVjQbhJIZWsJz7xF5Osj1Qhs89/q5yze8ZgLE+PDsMvcm8ayTabQLQhLP0Yl+LowABHH3qCDpWTUiVfb0VSdjpr6EyPmeWZG5BlolOjOwa6z9PCL0XKTmeGcU9DMx0RAZ5git8Lvch/QRhjASfS+JMFJxTqWKo6Cprg61IZWy2NPe8GasNHK7V81TaMhe0ASlngp+FeuPaRVRmkt7vmnRpb1J9ZG+OYlaa2VWsAxvqeZD2y71yf5HIFsCaGELW/iRcJFhkQqm4RMCpCW7wmtcRNBg61gR1WIf7ETcZaLPxDtB6eAbY4TIFhmhvBJHm8qwQ7fmyGm4Fi8+RNVLbhS2uomOqoCqKnnp5BX88P4vDj6TXCl2IaqgNDwQIZXBqiAI5VvmkYRsI8m9sjj1tgo+eHysDqVZtjlX240SWWNMm0LRVtM+maH6HSCVQIelf/w/v5fXY9xOAZ0BDRSnrfgIMuNbS0a+COAWs6rNNAFkn55rpa1zD2MdUs9umwHvZz6yZtlPwj+9T0EQ6bvpuJyZnXyTP2IQwlb7bj2VorOIZoGlzcVkXgsyc3cePA4axFoJX8eOPUClmhE9nxyWBPtHmDNDChGEv7j4yIog2mfQuNaGQDmivYaohayH4dFZifVQBEypW9xP0E/imX2q0RYGDc3+/wWb29bu3R5WBM0c7RRQbAQJed3ZdqLOONYEdZjvB9gzrHhv2kHafR6HCsp76CFtT/j0JoaqyaT0aeJQEgR6+FB+u4mwmB3x+QQlaieh3K8B2+Ivb24BxjCgwiG+y04pU2G+Xu6nqcd8Fj3m26+dbImYV1xiCSjLP1eqRdF7XXIVVE9mO36GSh6gMKvlrH3mEwuu0MT5WTbOVpvok/hIPC1Tpj4hfwo5YexNnHN/C/bMe/rVS3J5MqqZVyWc/aIvqSxyFUkDPSm8EH88xyZT3D0XZsdQijPOoyp9cM88F+8BnK4rE53Dm+Wz2i+1OFI4iqvKxQLT+iHuUbUCMp0gLa5d1Sb99K6/nSmXyiQf3jxYfY3JiwLKuiL0791UhQBPDxAEbZ5Q1OmZAV5vD5yqNttdBi0HFFEOXnfIx90SrmcJ1ATh2rs4JYYXepga79bXIgN8p2Hqa57qYkmdq/hOWwtgUPL+0GAGeDGAilsM3J+b8oh5CKKMvfl2F8I/L3VQIO5i7qqxhXIcu+hFhl9tucB8EGWOpfqONlsWeA5CB9A6nv9xJMsjfjx8IcEuZKEJNRv11HDCbiQfQZFSa5yopa0g3+LmzjDoCB0dTcLn4cRgrj2ucdOiio6009CDojNxEMbqvXiUpxPhzqOTr8/tm3QY+KYdzICaeo6S7Qir2J4VWMmNOMMXfI9g4ISdBHbYBivUNrtkGMFiwnG0PX4LBRw8Pzn0O24bGYjygUHIY+FMaWGcbsdbOnPJwODvPvpgEjwT0qw6mQmMvy8kY1VkXCdJQ5h5OEu0GhN4bQUOcPciY6penPgCTrCJdRfMjOz1KS34WgRu/Z2NDElR0hAH7LIdd+tooEVnnE71ArjvOJYZtRkjKnpU0/svvesit5mi42DM1+ieZ9JNYCtfDGjKf82zMOTuej6jpQa1cFVC6hX2M6ddJdaLoaIK+Q32K0QylLVhZlYKio81ZmNgE93rQDGZEuD8Mk4ktnxU65ILBPLM1+8dpZShs+83Oc5H430EJ13if6vf2nVXMoGFzQgZ+BvlV2+pnKzve723fsHvR5JY1L6WilFfngEoHzl6MLHmTx1AMBwZVlQ1xJs5S1Rn5yzUTCBscqLZp4sPrR0K4Xmj2q4OArcKdg9sgpgNlPk86eE16C/bEimirdiDQpdgFKBu6rNQ/QRK/G4RywU2S6onPxIkh2qTK6JRhDzSWXq6T9H2qIeuH5EPSOza6q8FKVYRLUQzwNrQ+9MaTYJH37+tJXDb30GDoCDwntmPVx4qYYNvPP/+U+zPJMKmMaMwUQAPynCixJoQFR0r9LwLfKk/22EkgLbb4Y885n+McO6upvD9J3WmeqUGo9EsZEthiPi8AzehIhxDRgu4kzTWePY/OxbU/bCBrGDZhEQBSloVz7OsJPnhNTcQ7p0O/Ik3cqpLIc2my7Uds1aaqyOxf1jk92b8/n/BBFTz5fNF/rtskuqBckW7OAec1lOslqBFHmajUmmSrJJs5d1XrrC+pJ9G2aCNtO9FucL3pLduzcFyGSH+AlreI2zQp1uYcNjMU9tKFFWyx+pv3D52PsBKsJ/trj5EH1TLwDJiYWnEX8Ijt2vNuEN5z4z4SMLL6wH0KsAosA/acz9UM085tCzyydFotLssGv88zhPKYsROIoyzxy1kYwGvl2fNrH31ovw8fZg8TZPNZUfZW8OoYvt3WllA2T9fCs0kgu9lptuIArLPP+KNITCor96saHZ+/vkb27hFkR3CkQLsgD+9FO4G4suqXBYk93znLqG4H2CVxr726e9ORYsYvxoMOOmcEWvf6KNnD6CsuV4EeEu/sdeit95o8F4im97MD6D1LJhuAwrAYYodGJW7L1HXsRCix0+qo8E0p0Od+T+77oCKfEsCC0LVzPif9Av8O24oEZbE9a25F6lq5LVU4QE2q+7WVmSn+tHEs782aRt9j1a0NVOcsyK7j9wGU9blnpU3vW1q5IMzn4jeCsdyXSaZxc4VVKB6UwfBplbZVxtpkbDdgWQVuuqcebq+U4m7seh1nwbPfzNklbFJxue/YrkeNF1JNPLUVFWxBlbx+IHN8w6jrNfL+0O/X/8nzDSiWXv0yKc6MknMyWL91pWQr/OZz/rKEcCqjn1NGK69P2fXD5XKXOYP3LxdEZe62PygVG250lbiKymw2oTNQWDYriEmUnqfJtIFJVR1ZIKmaFRcg2USEAbl2sm42HJuzIix6ygQVqjHNmKn4yOdxfUkuT6o+PKD0h8zhiNizwFRGCK67yYo6WRY36BYhJaFSBjj3suCYhyndrMnhxiwcNLubVCM1Wk2AmsikCrVkiwfbuSc14Gf5aR1aAp8INjB7sVWnUGDfoHRY5cMkTwkocIJvEwBKPYia4tu3QUS9BymsZ0qg/OMYt6lXGTTqyI7k7pBvrvNiMx9VmVVnMW/unyBUJ2n/9IgRxE7ZitdS7UTEYVWrcszXNO76neb0+GwNzPk3Buq3336NEePQ0xjMnuJgRjxkcufm3J2rVbRLJD0KZHMaopgG36qYEZQnjhsViDUWMT1XzyKUswoKzpCE0IS0FfaTEhsqbBs0a4LAvuQe2L/uuVA6J35zpuApCMOzc+8ESVtAZiAXBO31q8t3330fZJxnkOr5SdWKM8kfx59oaHYoG4xaxT56Rq/BdALN02wkUUyvhadq4uHeCHo+Ol/7X98E8EnFZxUEnUzorFFta78CZ5j9D6jjzEICBO6PQE4KaSpeS+z5PRyzz+vcdxxRo8yfbC9yVOMmfJSN5TnfdaX/74SsZ6bRAkH3k0FeaWic4QbI9hayZjgHEtFSGTs7kQCJa+UP18T9GRBiM7hPPlPKCq+VLtyA3IDUBFmKYoKGjfKIs5mojIkTyCd2JwIaL17GpiTB2J5nHRLgn2am+qwKPjQgSaIrbWeCAFZcdGzQi3HcshVS4Uh/271UN5gT9vcf/ha7dyhVr6opEBb7sv2TIHTgCv/7HBiVBQC1tJWdMFNuLwl4Vc6j96cBtD1yBdsIlGNvx4ypk67aMxfMekuBtBqKIFYC41Vvea4Rg1lAFztiALf5usfZEdAKTay23nOM0EIrK3cu37DXv/rq2OeOgNHXsAciqvL77/HLApTOFAvda88SHxS/8vhRPt+zk/0PjX9+LOdGe7okhuvgGv/2t79lD7Nvo4JIZWdMG6lmCYAG/HJOA8is2m1AmfEOVKoijLYRLes9VJo9yYWiMnu/fsOEG/vVPsV3RxXy+z993yBtoKdJI/8WdM04gT0/bC7PlPXIeRx9l4CQqnX87utXmcGc5BgaOTNZCVYz+/F9VAXjJ28rlCaYw9ryO9rws7/V5gUwoLKYeWBNm6vnUHNg364gDGebuI5nLlDSMUtUo1qBFxjk+9LugsbDV08q7hQxO4SpHoXhlHaP2Thtt4la1neKtO49vkdQF3vPe5qMlIKZCveGhLMu2A7OYkaQMMeOyu4AR/uD2ZcG/Lnn0R3LlHoUv9j9ehXKUaUxvcr37seepKq+Ss+REM7nh1p69+7x3Bsb1FbYBxbbsJYgBqBHmPBRQRRiRqtIXB6JXcCBCNoUWEhRY20/3FuVPBtTpF/8RMdVlCRAPuOV7t5NbKkN4fk4eoP9IyU1n4XdTdXw2oYkaJlRCAA/aC+ElQd4UGCIa8Mek/w5isS+SGJuk7omwyS3qE6Xlp4etrt3AkLwbz6byjK2QhV5WTg5j9GqoF+wlTJe4/6wV8Ss3B/VX9eQn3PG2NfcN1T/P/35z4mfaY3o3EkEoCpOiRgYcdcvzBFNH+/9ilyOGVD/Ri9629S4dmwY+7MCZYrKFKQOu3C96oJLZ5BftoTJrvsJO5BY+ePH2GBisILZzIz8+mi14hzawnXQbDMnuX4m9OEXwWU0AAAgAElEQVSB4+6j5Debsxra75dWCN+/en758W//evlAM/Sd28uDVPXI5jlEKPR9vNx/9NXlwSPmrDTR4TDEsZOQLCutFerfID1371xerwEXw1jUvapXCJiyiR5DwUBlNEpxrTzaaJ0MG/nnICXXXhQNZQ1QJW6PADeBfA1HgtnTyIKqqZEUTU0yakcdIlmnUIqWTjnB0sNugEM9Kb2JU3dc9YgHkHtbQ3i+c44qKNgohOcKQNCUoeIqnCUImZHsvRel19Br+EN3oWq5wF7KU5JQBw+DYE398cwndn0xRDiViG9sZti1SjrhgCF5fKbXwjNXCe5zJJl70uDzPSof5WAMWU1jbirNrdAca5JB3qXdXitt7a07qLfrb7LHKUndhnhn3UavK+J/pU9wyKDwlr7RYfGgQI/WKJ+kan1p7+khnKx96FWn+WgaU2l/PisR5AhHLNi1iimifUaajoA4Qh/QJVqljTNLINJ+Wc6QM4xSq5/oQCu3azYOfakN11K+EgQfEtqtDChpTIIgEBO6yxyS/QjsQZ5d1ji9ZLy/3yW6eL7WKPtGlbezcwQieA+9XqHKjlZ7FaNpf1ADnNIY2Xv2lqma2vEJIHfXkSvZ91bjF0zgPLi29j1X3ZYESYXWA2CYhDXXWLS4VQIrK9JHSi0randSWe9A7iSkDWp0DFy7eyLUWsaSMEw7tJmOYlB0K7MasyYVgjmfF66nrIXO3OtZ7bobAAreiI76Wh1XUXfeY3BlQMtnRUJ8oxICzEDNX1LmXC9sktUgnkf3Z4MV9nCUzVa1095dqyZF99mLBmH82ypnA4GNFMHBoqwbcZj2DfJ5BA5WWHh+BG6l3nSOm4Et6DL270xb770XZFKuuwkvwUTVlU2yVJZmHblHpb09Nzb40/duNUmQKUDGAEnP/qHwmFEb7W8UoFE5UvsUsGK9lwqQ2GOnYImIM37RoE/wMOyUd52RFpBufdU804q2FZlWer7VGHujKuTE2nMP0oDPVWv/t0rF/Luqf1WNbSLV72Atjh62FiA/GYYdxU8AOHqn7bkdw0N7ZxXVAEqFbUGPa8W0tkK7677zc85VPmmyB6g3v8i/Dxr/qM72VbNPOTdN7JhD17EHAUjXTnH07p3GPejDBJFYG9ZJe8fPf/7ll9gDg0ppuQnK797JXknVbknwWZylvu3acyk1TRZGKzYFExIrnCr7XAufHeCJGXWbXwZIJj2tyWCHrPsZAUs/tG82icBXXx2tLfyc3+H+6iM7X7BUxIL9xiKCSrFXD0pFDhgzFgHrkGRufiZ7fNR4Yw7iE/aryW8izDEO7OtWfTeB76iuJobajQJo2nUHf3Mv9Jnb1121XdtwQtG9z8zeVZQnbqi4EtdxBf1aOYwtXk07VTLVTtNPVrApIogrBPAZPD/9iElUA/2OXktP5dSaVThv0s//13sJQLvkRTXL+LepVKtJ0BnGE3QbUM/z4XsciyOwG3s50TmupywxElCorRUgO2jxuwZHEXHNVrDw97wvTKV9l4nm1e+ux3ktUCm0TFiMvQvdsz6XtoAyCPjMxt/XZF8b3phlM2t3bYLqGS3xtjmC1VCegeeWmJFzo1BiYtvpPNjb7/My9+BpWBHkmXdfYKMrGqWo2SGsiMjMuRK7kSo5v2GJXePkJKCKw6XXuII3aW+bbTBnyBmjj/XRowBMsZ/4zi9KCD+8vrx79dvl57//2+Ujwc6d28u9nMkFme/eXF6DdDx+enn46OnlvbLI4/uH8zyl0QofNSGMw7m5e/n9BYMtmVn05lCafMPoCRB55949oKetsslVAJXGxkYf6sUCpXy+A0BD8EqpGCebeNnIIJsEviR/ZNkReghqX6lsKyjnRAwDcCzoBmM6j8XEE2TMwZU6Gh48mwAuemhNH2+DrjgknJ9ljtZUwaTPcBs21VsGTtOzgiEn2qQBuI5BAYEzL/w4VCiarRooSq9BOpKyJXUm56CwPItzNcNKYqg3S7KjzOmIg6Fl/M6vv/16BHLhZo8KEBrH6CRSeI5EZVTDGN815yfpH4dedDHl91GMNJwcSBJZqxvHmh4e7ei+POiaBKlnJbkkL6cEPNXV9SFAIeDv4eCXnCeQAiU69abp8EgWNNppbA86u1leNouvOmJQ36rQbZKjUKzZE5H6b0CdPo1QFqG6lmbTwKED39nHIkwmnnxxDUJpsD777FMGrAKIzDlbuTknYm2sLxUlyfAhU93A5egXXRIXVHWqqDwPkPOIn9y5c/n7Dz8c8twgvAjb8N185rlvzJ6pGMIlUNlno8lKu8IpJEGcHD3fzV7g77m6zfUERVyV/BoobvxFxnt0LycRnbMwID36ZI/kfKq02/ucFwMZqcyhAI2mybMBJeXPJ1TCJD3vmwwvqDkoIEPn3XPsHcWTDGi8ziZPgCUVdrDy0SpTezmzT0evjgy8c9KQsq4Jze+xnuyDAnbtq03D+mmGWSip9i8EhGmPhcmVPcjSvfJcXr/qmAHocxtDgyNMkL2AKYOzk1w/ONSB3Yu8t+yRB0nmosp8qvQdFY8TBcq+2dCjHFUEOv/48eWXX3+JqJl7/5O+ulOAdFC29jxQB5SV4Ggklq8ARIcbW6XnfTyDzLpkXAaVo1UnEgQPze+ZhpZUapmJ5gH8nRgPAVTWj6oNtVcqlYn1pgjWlH3RxJrXcmbSR40wTit7/PX5Zh89QOW7vaAq4+Va6eXJmJ37829VFwzl9mQbPDfaB643CShiDafRJiYrEeEYmyXrKK0OYZIHD4La46cdzRC/uv3H2eMZpqI2mqVJxnEOjhmu7ek3gbTiQvAfMGGJCPECb7MHyX7T2Nn15VjVUlzLfnM+W5DVvsCAKmMZYcO5rh///uMB1GhzFOPChvNMSYSzFzaW4fDbztdc0JuxOzt/ilhphxYeHSBylMEzcLsJWSptH29bIVwFWqC5rK8mMNwTPu23X3/N+klRTzC/ihV72N4qxU5CgZw/z3M59WIRE6Z/P8nBRokhWjYRKxWxCyJVOCNJzklU5cxs4TrYrwD52R8DmQJaqyUwAAxbGNrpqlOOImINjPP4GcBTkozN4TQB6ufB4CC5VlOgCrI+d0eVcL1WqOOP51/y2YzLevo09peERGaDIm88f5Psgx67pMsqeu0Ivc2ttIVxtv7hxELRF7iOTQrdGJrqBpTHflDpzYiw9qY6dB6bTbyaHvKB57yGXU7/fOj3G/uzlgBbtlSfV/zKogA2MEWE7LerGqjxZvbUbMq5yl2As6I1rLMJmvRv1vDas1nGovaJe7P/kGqgbBqF3MoGaYyTgsOFSmL70VPpPRTQB0antaDtMeQznhXV0/XbTVZhcD2K/2NPHK1GjhbxeS7xE4kJ1XfKz62SwvqpkqwJPq+f29Vil0KLrWJvwKnpihCLMzdWavaXJYQf31zev/zt8uMPf728f/UycwjpGATvKd0yONLl9s69y+2dm8u79+3/w3BHRAUnvYTwgJfCF793ISwlAFVhK4sGnUXFysgB2zRcCdUkgFaUzPBvqBq17F3HUBUi/pxV0drg22oDhxc0zx4gHrRJhs7TBK5GrihLaKvrr+PnQc9mkJOl52fM/eHAVfEqFQnUHjezRAPGRuNhVF6+yL2oahA77o/5iY7QOAXcoo7nZFD0TgSJ93ANjlowAE1ymLUsRSrI+KqvSfU3piFy+GmULy3nHyWEufcFzZXPv46W4PoN7q3qHbzxBWquIc+UPqhQMW4bKFvds4r6PnLQyEOX0mbvAZ+h8+L3TAQSFFwuJ/qcieA1IUzT7/pmgsas5yqUxHGy8ww+1rCynxpDACw0QJbuwv2CuJDwWR06qpKf8fOPIGlrJwIYlHO0Uq6H9cPQ3X9Q6XnuX8pEnPMowQEKcmEFSVq1qCCQPZ0RlSGxH3Xg/J0awA4vrYS/ynBxQiRpGwVxIJzs0SFdiiKI1nt/JoTp25n0fCgsNzeZwehwX8GfIKq5Z+c4tX8hyfZjGAM02z/Os3fkgj0gAC30cHyOCnK9UnAJbgnwCHjSFzLOPXs3Y1wS8NQW8McqKUuLUS3401marfat4nGqaBvAqxIWpHDUjKLLpUqzX7BTVhuDki6A9Ey5h3nvUQmRKnZSGrRCy3VH+GUV2ThL+7hjtxqE+1mi0FY02TcVZykQkaTBOYGjpzmDsfuvIhNVzGwDvT1Hub8ndZ7uj9BZAkq0LymJECqPilztPCnPbkKj6AWJCd+b8SgtIJdWObU7vofzEhYJtOEh8KlonJKzVK5GpyQQJTi4CuxUaj4tDwuIYkvXO5RgO6/1O1KhXs+yNtKE0L48gzdelw6p6uRRDVeQY5TxJIQvUHqtwvDZNxwiFQMu4g9GhfskKJ5ts7JY9L0KhOmbpSLxqFV/PhN/zLmM7di+ZY/aG8hzOCorl9tDWt9nybqUWleZfJMx2RFhGGyeauZqrk81QRwBG7oBAye491Y06BNrjyI+EzCHswrti33cXu7uJf3xYaPsTd0w6tC91x+YyMUEZ8mFypT6LX21vf7soVwjCXuEWAiyxsaxwhXRuyqIU2njj5Q+vs9EL2AHswVvby+//PxLruXb76BZlkrpd2G3tfkmtQXH2hbjtXmWWV/OAPvH9baCaZBrVcjKdf14+xZVZyVQDiUbJdcpYSrqw7XzbKQgH989gFYQ1v61VNxP9Equ7fNkjt/B/wAWCWaY9HNtGc0xmyfj4pOkocHLsR7X0WNlxBh78Db3R2y8+gbxZa2YnunXtooUYLt/0GCxsaFPPnlyKM47bif0va+eDBgsHVWmwQFWRQSug+Njt6OofScgbmLMiQiqRhq10wk6XROdnrUAOUsgSTZI7HmOmf844SaAjvTd3r0TOqTChtxTWBoBXNrTHtYMLTT6wJ2jCNksHk6csriG9eR3BLYU/Ap4ceod5Xdyn2mjuh9WAHtLES0FfPgdAVvey3vw2QJEKltzvrwGbS573vNCLM755HcTn5FsX7BRb6tXMrbMsV+3L7WT+Bgo3LyeRHnnyt5Vzkjmkx8AQyuR7BnWkniF+wj4t9Yerg9gXAoo/875nD1SkyOA1sCLxBxjsHWMEbRuwMIK48laUGlXYbCsTfqty3YUEBLslnmShPyLKoSXd5fb17+HMspg+juU/wna7zRovLm5c7kTZwtV8M7lHYIw9BOMMpGAakmhpc4udgUfQBvoI2SjgrgRCGYWHNWKFww8bmDLAmY4b7jwqo31JnkgVXbsoEgCIB4UmxL0S4XBBgflWofqhPQ7gfaCpjZvwtO+yhzraIJ4Bo3g+wgYm/j2nho4iNjhMCI9TIPwFKQyBmOoexxYJMArg52Dz31MxS7VidvSdtgs5yZ3HjzXe6Cdn2eEJ4qdRsXqFt+pLO9hdJg59HvnZ4lyeuBtOpW29o8SQpPQa2uYYz56YQmAhxZ/jtQ6ODXiIneQdKd/slQ9pdDPAQzrz+cFsRkNxtmDOiT6SvieVF2nFIekuL16jTCa0F3/TLUrYkMYnyqqsfc0ZvmNISscOhJ+R6SYOPKslC9nxp4AgfvCoEwD5rPketP/Neqmr/N5tJmyP+yt+uQ6oI7mWrouBi/l/1fAKMH4qkJW56RQpAq3YdkgvAmuTiIjOt0AFzY1nwJQn30ob1Mp4ypSKYc6s2qusvtW9DS+x37YNVjh7wDZKmHy3amur5KQobFPOzTWsS+sD84ZtF20zaA3azNQw2pcZ9W1GnQE7hO+aXBAE3qH3J7PdZ97g7UmCqVwb6MfO6pAzjWRzf2eFEu5bx0eVUPpyPYXS4HmHrBfCVJPYJYVZlVGk3COPspexN5JEXMvmQCa0BYpRkBC58wsvgZp3XdVMbWK1H3XZM/KjqCVvSgGNe630Ma+fhonqsrdpxTZUmg4j7GFoaC2F4XkJP0uiEltfASfn4p30GDmW/JsC8Kx1/g+/EboZQyxnjNN8DFZ+IBzzHCasEcqsAnyem/pqRqoFSGrzWnlv13Xjhpq4INq3UYvzB7ZU5cAa2Ah3+/aOF5GsMdKdClYpX3zuwQ8rA37NOJHA5m0c1LrC/p1fEP3eiuQ0s5SucjIib5WULRMmthzwJIkhKjlMRKJMUvMS2u2zb5KIsY+TX9YgQz2JM/gOHMnURP7jUO1PgErfMcxXmlUctYrFPx79w+ggv3P93CmPb8m5rwWBP7d+wTcFQfq/Ej+z8DKFg57GwU2+Nxz3yw/N9FUuVJgmMSkyV8Vy8/7k/3KGRPwYl+rqhzq2wTBfvj737MGqbLQ13v/3rF/Un0auElPGc/9u+++614JBbHaATz/xiZ9hmfffwZ28mzSz/dV7Eaun+rqlFIV4Yjt3BiU7FOqlKvAnMU3SCqwtQbXVEhYKxJx55tZjcCOnFVlpQk3UYFV0KoizzrjxpbEx2dNMdpk4XMAXH9hEnskcavSY/PYH6HsA+otcM771jNs9cbz5muZtenMyGMQeu07P5dK3Up211L9gLAlBogFGF5BoEIf7zpUHi2GtQTlMycCEwXJ9NdWGKn33iqZszQDCKyiF3s+URNtFL9Tf1T2En/t40XxnmdCHKI6pnRn9g+gCskiz9gKmHoazKDkMzNibfGFs/VUoRck/Dy2Syw8wS6Md2JHzj2AUwonFY4RcDJJUvTLpBKQjQQ2AodJCKsyasLJHme9nj8v4CKAZ8KID6AyTO8nZ1hgpnTWgmJt22hMHGBluh71p1d2h2JGEVl89To9vXwGNjyfv3m39qCabLWl50EStvS5Q/GFLs4Zevo0z4DPC0vjVCDhOdQvAsp3pq+JMptANhefl8rgesiNty1oRYRmbWVhSC3GS9FgQpuetShKf1lCSLnuj8tvf/trBtPf+fAuVUK0RSPiArB0FwrcTdRG1+Maal94xCRh/O+VOtub0WoTgdCrN6+zUXjwZPEkJ84Zi8DKnNA3SNDSmPrvSAjZ0FZxHHCagfT0CEUA4sXR78MiBrneTJArXa5odumCr2sU1ltYB1GklU1EwK0qkHQgHhLfmWbZ0SUi8jC5a15nA3kw7X/DaWEYuFbvgQOeMRxrrD5lNNe4dCi9gaAJQxDHjZ7gMNHIzx/W4TlKqetJskchweIod2dn+jmqp9gEm7fGYN3q54vb8OIz1bDOa874lBDiyFpNGsI/5DKbfWjeP0oINcYcNA77IQiy2VvS684Job0MJvU8208SwvWEiWhZUXBAfStcffYGFXFMJ2S4gVmpBBozKTd1kA+SeD5PE38bug2005uyEShv3tSYZD8tSDnoo5mDxYw3KGIgfUXSGzg3GMfQ2jPE9XLdMYgTG+BsWZFNQEwwEvChz4h/e68GoekBff2q5+EYnv0xVAgDOAcjh5qU62gPRoKhBdMGAqmGTfyB93/zzdcJkGgu5zyQKBqQnHvaTFCYaco+SF/d4dBbpeAsZUj7KThvi8W1V8Nh5uwRAjSckEYZJO6cyCrOUMrG6e+CED6a9cGoZLxGkvMGuY5+CZ3k6dMhj6/jwJMMTATEhDBzslZZ43M7s+nmUHmUPvopeFE6Mut4Dhp1AAiggG5HhGEJatF3EOon6eHmNfaTVE+TGpOXs6AV12qC7/tYb2wivR3Ycqmj2lauC8ctk8Kb5AyHhphm/1KXQkWemBjvq/Ik+/TThDB9K9gygpnL7aFopzBAnOmETdg3sVkbZSAVuKJBUIbLVhBB573XYLrBeezsRhWl+nKq/ra3bCrbE/YIDWtiZ2WgFBxoheZOkjFRa541Zy79nuux007H6a/6z+ccs/A+fAgopdBK/Owod4IE2pdWTTo6JD1LgADsGSijG8cSkAJBHarhS7gajK36FRS7LAR+J2NG6D1fP2BHvbT6QOKRSumUhkXZg5Df3KSPLrNfmSc64afjnA+cM8BmHSqZX0bFNaBrKws2yMRBQDO0MvqCXgC+dY6X1c8nT7+6vF2f3j9KCK3IYhsDdp0o3On5jQ/omJ0vSQhNJq2AMU6LzyAOyD3NDiY4HSWuz6ssJ9abM+dfnkdGfdzcXJ49+yaAGgk7v2MASoKRdplXiD1N6IZnRr9URFVqK7qfXscOhSq42YhcI0Idf/nzX7K2aaNBG2HiWNr10K2X5Cv41HN2qnCNcmdya9ArnVpmFGtrwpd9MqEs9okJWQC4PdtoHoxmLCskVTUSmxUB8CNpC9o8YRlpqX6vb8/PDHi6hEvlUOwj32ESyOeasLFejS1bkRLciljJkydHMkJ1iPXjZ/p8fTg+V5aX+5vnxjpwlrJmMOei3FpVRufkaR/wnTzHtiZQsNj8vOkJqLiKf21c7Tiujl/g/d9//30SN+KcsHQ+VP24Ii8dj2L1uBVR+scB4m4i1BKGSfQYCtSaiLlnBPwE7Pj8UDY5YxR1mK376HFsk0CmwjgBBjPf0aLLnUPAi/UQMP7nf/7nrHFEcTZ/MDRfqnRPv05MmV7FsD+qJhvRmYHOaSE7JWsBqpaTcN0wkqJUSkvbVOwbD7SVzTN7AI2bPc33UwABeNaedG/Xjx4iO6idbjyPvjvJKBoXjx5fWWr7/qzb109zbo9ZhlEXrQ02FuAz/asN+bKE8Pbt5ePr3y8/QxkFMUbON1WWocVQIz98vDyYqMzt7d2MczC4IzFMgLakUAEYbi4zUl6+zPsJOujhICG4dzOaEzStDdBmAeKkJh6jYWwQNBoMWfWQzZRQV54WFZJ3TqDS726TNpuuPNsOhbcq0AfbioFO9eA/Q1MdPUnngqHge3n4loi5L4N6udRWiqQL2FvSqsYoG+F8d6ZMH1w3igGaD/HzpNDKiMPIz8GqyWd6hkY9OBKD0GHrPES2bVS3wvV5hTDB1dEE7uYv4sbGlmd9JI0LwG36ziGnAX1JUAKkVbpCXTmrjK43rNWA0ixqDEqtVXWS17K3UBZcZcZAtWu1ymAq3B382wC28sLsz3x36MvtfwuN2b6g9HHy9Q24vUarfVZHWNc44q+/bkPz3mvAH0dxootyeE2irFpV9KTDndvD1QpOk/05A2bxvenIgVQuImhRnjsoNvcjwhunPAocz1aRGRNV0U5RTIMg+w29XgNfA2tFZaSWOvuNf0ufbO8uTdqMjWm/4aH8eLc9Q+kDG3UiohdPnkTkwMSmjeetWpiUOFqB/QC4hONsMFLBFVXuDsBiNCsrdvzeIT1Pb+s49yCrSehGmbFvTrST/dLXC4IU/a1AjIkNQTprhvOyP0saU87aFEKzPxR9yBb17pawLtHwfQGesGGhmnc/d+j79vTON98vSnhUovaef/qnf8oeIQHJHl4AymfFzq4BXjCIZNV5YK7lGfrRHtl7Js23yH3HN7gX+Fn6YNbryJkUBCRICK1/c+TsxxOJzrkZyq58eiubRdNFuVW8RQ0OFF0gr9Wt9fVtnEUrwe0vqe2jQtmAN+dtI2dsF9BOl47PmavzN3DonumMxJo8Ry4pClXfea5Uqjhs7yx+iXsGcFHlUfuoTc8zW+XvqBotEJE+rr9q/2Rp1udESRqRSVAS4fXNlJrUgCXV14lyETDZF+/eD23eGZan6h7P9uj7n5hH/NkSK9ec+CDzcFeBzH6a6qbgpAmkNpbP4ffsoVaVs+NnqjQqVTUJ9+KBJrnX+Xwm1+yj2O1HVZAN5dtefanNA3es+jhyQZDP5Cg+6bYKmQqk6H/1bbyO0ijn7aeff8peUpDqmK9pj9yAGRKLgB0KRI0dwvc6I5HA3LN53pMGgNoCqwcG6uwr21ig8gmWJClZJTpJ4mbG6WcT0CM0ZvV86t8K1OTn8+2taHRcWGzzqh8CzVRjHEfkjMlUL6Yaa5/wWV9BP8NzTSvAklH9naJ5Apkmfb2OtgcoHKdCqf1a52fW0UQVY+J3Pb+qibIGDBynSvnbrx1H1rOG6M3D+AGuibOPv1dPwipg91sr8Im5FuvGd0Jj3ViT4/xrWwZC8F0ZeXNbW8sePuKrJS08h44HKc1etemyBWqXSLr4PainPbvMnyXOr7hWk+nG19w79+vesY+xeyxKCce8WNkJZzsmMHK2sfGjo+ufq73cV6isiNeM5pp4MNMHLteEcDNP2T9/+v77nGcSO6qctkHxHVBBpeMqpMPe4DySELLmJJIKNNony/NIgWX9gNwjnx1GVcCHiv55ztzbOScbJdT4tfFcgf8yCJNnbMY39wZgnLazJYrHCL30qFNM6Pfkuwbk25Lg2CxHNkVULUzH/tcCh7/3ZQnhu5eXVy9/vfz0t/9xuX375vLw7iUqozje9x873PrV67eXp19/e3n6zbepFHIBrwymPksIGfbZQbS3l3cf3gdJCA+fatWbBs483QeRnoYSsqG/MEXXs6cBlwbTylEpCQla94B6uOusNQ5m7OkhfP0mQhZFG+7kXgzM+TwD5fK213tgTwbXS08ZssRTmgIhrIFp8IvzxcDx/a840Etw+D42V6ifH9vk//w5svEvFkC0jylGwWrHgs2i0ddZcnX81yCylYgGMl6/DcNFHq9KlfYWng+oyZ/VhiYfVXDNIZhKXxzg+i5EBkWcu4E7B9BA0sBIx4njI/kX0RMl56AfPT2jL+r0z7PCQoUax16e+DWoaZ9UFA8f8j01tNl4JoWjZ/I6zxFj7AD7oDlLVj+u0ffo/xyvG4N1RWgxrjViEZnYfDiMLQgcaCFoEOtcY4NjKIhREYcmMqxN1BE38wxD0T1dg1wUcJL9H6k8NXlPsDdD0mQWGlj77QgO/B7nMjZR7BDmjFRY8/SRrI5CYaUnAdTO3iFxPlGaBBP73yTA3HsECdb3ozhKeg0HoJyTp+7xm+P+ajALBIkusge5lp6pNsOrfOsasccjIPPmTcWEMhy5jeHs8ygFjtKTfp45FNbGSinXyJryjNr/RwCw3iwEYJg9FiGfx1nv57/9ftBEz+fGIKLB4J2AAkHdN9PT16N+PCVbrqNrdBXUYZ2sFobmypiPV6/KJuDeTqqafDZ7w2eYcQITbeoXpZ4AACAASURBVDJI7aDhnuczcprAcH01cV6yqhOEVYLcYOXoYzj6qkslNSER8c48VcaAqPDKud7oBe5fgM3gDAfMd1vNDkVraw2tNs8Wye3D1reSWkrxGBenQII9wL7Bv/AdrFfVPet4rW6U2t+ANSj3kycVvZptFjkvIt9qaVB6Rctese6bU7l910r7Ve0y9tF+rwSEBUzdY/F3E8iJCh3VJpStaYN48cdBnxfddf+0j2gjFtIXXoEYx0HwvXwuwErAt5yDzrLij+I1sZsTmjF4wW4kyE+w18qOCDVrGBR7LBd8lT4kgf7sCQttsmDfqD38hTzqmwveAMSV3s3vSIFTDdczn5FRClW9hvZd5c8COdiRCiekerLKPf8+EPGD/VCfdtAoVe2+XHK+uHdpZ53VWVVnRBj4LGhjinHEBo3J4XifI96Y+AlrpmCKICLvoWcQe/zjTz9W/GS9rWk72b5M4otPuE9Fs3GD9En9POclwSuV0wFxAjB8H9ebeAD1zlHUsNHEauwzE3N8Vqomq/CGnaAS8KizZVVshmBGulR0KGd3rRrs3++/+/5IwrvXC6w6DkR/rc6DLQoB1ScIQ7XqGNe059lwp9VR7FMoscfM3t83fPve0cd6paknEixIMNXUxEtrB3IM1lHMsE9zFfz2rJellT60tEaUYcCzDIXwm6+zDj///HPZbNuLOYehP5bBgC9jXTmbJuTO9bQizN62cn9VS25Vn+/1PKr2W0bcBqCv0mnvbfbffERZcI2XD2EmqsO7T0dMsB72IzaR/Zh4LcyKALr1DQUUK54kI8GKoGCgdj6+fL6O93DPFIWkVUtrVVMi537ry77Dp6WSfeo39vXoNmyun6A+fjBn+fWb/A7PISqgzDmcrzehPJ4LIO6TJ/kdYjfOAN9h21rGR6wqLsjEd+OnYmvXpmO8Jtgb38zEhBUTVIiOqM20GHhG2okkhF99tXWuOKfXWDGm9RCfhO9cL5M97GDiv32uTAB+xmcTn5pQfllCePv28vaPXy7/8n//n5ePr19dHt27uTzGgN9vQPnhFpSHytWjy819+kBKfWklB8poHQR9gsyFKoJQtdBbKDLM+1r1JAHEDIANtFFmPGaiXAcaR1p+9Z4EI6vmmTRw4wRzrdy0WTYHaA7n3XjsSl67aPQrGdxpuI8NOdxNYxSkcrQjD6XotQIEGEqM2wtK90PSYnzvV/k0NI4FboeDXdWzwE8TPteTBy1tJgHuaTCmfQf2b6Uv430pOiL90hM4mNl4aYCt446DcBhuvrOIhs6VgEwuc4PjVW1HQRSlqCErrUU0Pmu2ptlUW5yZA4o25UupYUGjz4IEM8xWLwkc3MRWc4OgfKgwSGlJRZEyToGAYEZ/CMG13/NeqXccfMv/UIlZd78v1eYNf1Z4pIjzdQSEMvYGVLzu8FAreAZo9m+m6TvIVfsJSGAegb4PXZMOIlXWvqo43pevYtBITtpf1n1SlE/p/p6XI4AcUGBQ9nmA6fPJXsjm6+67Agul252RZc6GRiZI1ygtopgHvWKiRdKdWSf2U6ozINOPCe7pY2zTeQZ0oyK6eZoJ9mj4f9PknXtmf7PGvEfKDMJDXNM5uOBZtEmewAcwpX0XDZj67yCn795NuAbp6zquJOC551ZAWM8mvk1eALFwGDrxACgDRAzQQt/d84kK4oy//a/2MrZ61c8VZMnv7lzqLLRPB7iS4PVK+eJaWJeo802oxsDcxMC+WnsI8xw33L4BWG24Q8LPvUVSbtxX2C2v13U4V8rTK3yaiaoUfGZl0ae3ypKJP0kv1U+euTOvpBuLJGvjEjxObbaVgNocA2WDaUCjjl6pLWRjc40COc4L9PlWPbNJJUBdQJ4FaFxv7Vfpdalgv0EZdgnQhFF41p3H1R43vtOAnGfO2Zcif1A35yNShcOesdcHAp5BunNV2eAolYVVxfOcF0wlOT6oZWU+JAE+qKoDCe33WKUoSbFCB6PCxzalutBAmPOT/bn+tvZ2d8QN959K18RrgrRPYt9+7Cbiq7CP+UAQG7AVwZkBN1J3Cao5kwHxEBZan11o+cqnr9qb+0OafQmqVT2TNfdbniEzLKO2OArtQKiKvTVpYG9Jq885H1g7lPFYY1kaGQOUmaH1cYIm+vUkEXs20UsYZU2faeDrCBB/3yRGyX3WlO9MZefU9571GADs89EHybI5xzLcR+bvrQKpD/b+4vPKs/+EsqpdzJ5zVNbAtSRvazeQTZT1H5PCSqYiTdjaJHrbe7Jz+NmZkWMc1HtsJMh78c9QAbHR+Jdrv2+rgWURLDZZTGDBIOs48EClTa6fZ9SKfducMp4nSsVVBIVG22vr/v7j99+T4D979m0YLq0W15fI8JJBwH2kqIJi7ejk9MaGvk1RZck3oBM2o60gxB4VRnH/ByA/Maz0KQFv0hPdeE5Azyq1cTT/ltpZ8K3K94oN6i+kmsYebh6t9qnsLPxo24FaHNG3dli7fqh2oIBTAefaEmxuE/6ytvj9xhLdhTJeDqCUNV1xwnjFloKc935Y1v/JE1Q1vw3YgV+82tPr9AJe4954ZkdLjDojS8Sve65gKOtFj2J7rR/lmu31swqeGH7AGvfOdyfvGSPCtiLBBX0qttDvS/J+586EgloYUAhI9sohFkabzFhi5gvcDzFJwNbt6VRCx2D7soTw8u7y9sUvl3/5v/6PiMo8RAXpIf0AzBFMe+JmD5Ig8ndzpVbd4Abp7YkzGP0NAkAoPTrFCYm8hjJKMBSaDmehc9ui6LeeggyCzqDIqt81GGw5mwfhrLouaOlPSQjX3Ktjt1mYh5gDO9QGJ20D9IHArEm5iWHpTCndWmE5HbgG2w02irC0KZZNEx7vFEh5H5sa5LHJ69Q5j2D8ioLpwCLJO7qFzkF0iY2HseI7i8A9TIJBQFHD0t6zCAgMzQTtwYByakQIDTQw3jm8qWJcqwStEtKj06DbXrXINAdBa0/P5+ish49nFcc6ehYbk3uxemSfiocmQefEPFRKuiqkrf47GWjX8MPHVpE6G6iN+fYWnZ2bhgb0FLrSt98+i8OHLsiCgUab9F6RIGiN7eXQqJoEJkiI0egsxqzPKjk+rwScmQ14rRJ0T5ZCmP7WIcNSB4OqrrqBg4sEOQ3+Dx4eCoHuDe+vQUOrY1JXQj/dXDX7n6ROce0GGibvBwd+zfABc5aoN1+sg0mPayiyVOaqiGgVxv6+wwitGh+UHQW0gUFxrF9/vetr70OqDojVTCDExD5nK8liz1Aa1QnIFXlaoGvCxJonMBvlmv9Nf6BBBWcKJ3YoHo6W1aS/IjlhMUxIqgBV1wIAq9L8rewa5PG7SLJzf0FSB+RYQTNgtzonICP6fT3zpR2aYCU53TMIcj+RqXPwJmrt75jAYIv4WdDpE6rIdXO26hi4z6tIUc7AFIY7soKgpqh8FT4bqBWUu/ZyXYPHOluBieyx0WmOIPUQFaq953sEpri/Rw8fjEpPZVil3TJJGuRd56K2/29nf6rQJrC2JGCDbdwvu+N+9mJ7iDhrfGcHN7M2BiEmPqx1/QaVwCLnDl1mH/E6+/Kbr58dzy3PZ4mB/bZWVFo5LrWK+zcpldZ9TtwMXq1qNAlq1SGKrwYQq/gKljq3jr3k3pO9YW+nQUXR/lZCD3rwKMVnIM6qHPvwWiGsmBIBLv1GPPvK7ZdCxtqeWyVinwZgZbzEhj+XfdN+41QTUZ5+WBBVlkCCYJLDAQusRSiXUze3r9Agv+dmCS0sJ0R8TvPHjgQqrIAKCiXJTmtEq7HaagEn6XSCZvUprZ7w3gyV354wZuHzPOf6N84dz4GKTO7pTSn0/M6zb57lOqX85tyMiiuFlO+s/+/ZdX8IuLTqVjEJz2auebGNgI9VxXNFO2ukivKehf1rZXu15/wMhmYtT38MzI/9t9mEgnfGBzId0h86RXftcPziWFZZ/yWNggsd+/A2lRruQ/8sWCV92DVXoCffPdVgAaWAfQPTItRiHzhih6uecj5IPtMn/QpBvIIKVPV//unny1/+6S+X7779ruyqjTQ7gEoVkANWvu7Ihu0bzo0KofEp66GzwmQ/+VGwuNd+xsyTTEW6/ZFl1436PB+V+BiQZr282uUjIXz08AA6wxoY2MU1Ecu4x0rjLVPQec88r4AvEZ3sOWhFtIB8/hwMq9q6gnedd1udh6syvtsnwI3jx2gp2NxiXk91ecmu9FZe1zbIiGBdAOK/ffbsE/DUc+jvpgI6IM2WhvjsexV3kVHVcUy1j8QA9Ne6l7HbZRupHbDxXBPeI07iNVVLBb6Jy0ko8S0KgeVe1hbAM+BzKVoJwjfOB9iuSvTR17uxU7lOBHLGBLBHM1ohS3Qjasfe/SJRGSqEL3+9/PDXf7m8+eN3eICXbx4/vjx6ggjFzeX2Lg4eJwNfuf9FSMYG4CaEleaPk0nvU2lw9A4+/+P3lGZFWnEQ6QtS1XEViW+//W7cdcZQ4DShhDEwtRUe0KCKIFRK3i4cKKoa6QQuUGUQ+hgCmGDtMzl/Dfc56cpeXjN5mugdz3AMtC3lywohlYxUIRYg24eBocJ4cCBN5jBMmV22gd/tMyqqyB+u58y/Zq3a2Fvqn5s/JfMPBCN9je/mYSvME8R/Cp3cG/1DUjn4PBSTjibxDcHk+6G3Nnkt9ziB5gashn54JEd9XWdQemkrJkHcHzzIwXGkAGjkV189PYKqa3NvkQ+NFfcXY3se7P6ZspL9XpEBnqH57bdfU2mypyCOeOIcDohtINf995e//CUUy65X+4zqyGaaho426Wt1O3tqjcIJZiYIkh6BUCOucxKv3PL2T1lpkx8ehG7qdcqfB0kbAOKzbi/eywMUaUC1OYBUXwkMH6K4+PHy8y8/H47tu+++r3z8y0pKC6Cw1t0XDFtuX+Q58atqaQEKz1INfwPhz/cpi+xoggjSTNWM3w3NddLVBKStjr8stW0jJXi/68c14egEGpT5FqlMpWa9VCZdQVU9l41YWg1cUn0Lq+E0soH+Mu65M4igIvXe+GycfWdOFcls4LuK/U0rGfyuwhisk+M9fvzxxwS1FS1pP6Vz2xLobg1BnB1+zRmRJsezj0OeKEjBhM6h4meskfaBQJJEhz/YFu7F52gFDrSa7zXh4r/sddZF9DGJoqjuBg1Lv/QcahfTr5cBRNdh41ZHCPzT+L7nb5UmAcBGBHitshgOGhDJFve+6ixBvDM3uU+eAZQsrkPgqEyJgXSbadVAr9W8COi8nmDK6KRBsnO2oAh3/pmJTZDxzWA0sOG/2Ev2YwSxuL85cL6DNYddgPLdo4ePL3/605/S894AbvNU370/+tcMng5BghMFmM9LQrjKQIDPA9wpe4G9wB8SB8TY2B+cY4N61zdjhY7+4euIECpK3I+VgYIr0Gk7p/QAiDR/n4knGahFcn3VCda8jIs/sqfcOyZe+lsTgOzHgIkoS9cOqWgqYCTQSNCYMSYEHKsicW/2axGQQuk0eK/p/jTRTjXm5auD5s51WLWUJaBtiFw7qP9pJpkxBD5GECjiGOyXVf7Z4yhxavfsFVKMLrNBQ9NtT1PA6fUPoqzIvmhLS1VCv//+u5yZJCmrCmV/rAJ5gI302Q+oct6ovXcRQkl/9iUVLpPoALO0VUDpZK+NeaVN048IBAi6SmVzzQ4Qc6JXBeqrEhxgeYm1lZED+FdcbLGTs9miBj/Q/6C4npLMI8EciyVn883rALt55lRjxgA5QPO0DxRQ46O4pkMwK2NlWs0Po2r067R2zB4KzPjf2B5jgVWWBHRpm/jm2bNQD88V6v7O3aN/v4k84ixtGeGe+QziKxINBaKSFGzMTp7BRN862/gmn8dZcN3aLvEh/jwU0DdVID2LEmFvYcgFhIuKacVnGkeWaUOrC3M/KxRUJXz+y5lwrQSrTdzDACF+pNAwwM1nmQRqDJiKWbVyi7gT/8XmB2AeQ8TzqU/jfrk3zjmvBUCApbNB7HkeY0PwnIlxuc4ofg6YlYLsPE8rqNixjN0aoKeNcrapYIXJswrLiuEcLWwreGCrZJad6cDYRXoDYZ44y1T2IPsFn9KezSagtX/v00suQJm4ABbczkirxgVoBX6M088zoyvs9CCgCXtPUCGx3ZcmhAym/wmVUfox3r6+PH3UygS0UVB5qoLvP/LhOJMpGh1zCHHsb5P8HQkhFaookn68vCCoTtZ/6SyoV68PhUBne7x/9yG8fiVoRf6PqgliMG8RUJg65YLEK01jfYVv21Bv0J6AfYYqjnDJTpO/6xDsK5rehtpuuqIZbB6DwiZ/VTiszGxFMgzqExTefxAEKTzmSb7zOtRSDlrk1Odc2391VZ7kfux58bM+mSeoLPgqogor6Dj4sNz7qm7tX2uQlCrBmul1pI0DrqIZSUxHhzPgP4JD5z0NbWMtn//2PPfC7/H8SLbOYh1cy1l5C6NVil5L9iKpOsxzgq5RLlUIJ/c6KBIHKipdNzUWkbe22mmP6RrkI8iQQK0V5u9QXgwCTa8eCWEHfB9I3JqpXQdVEPl8Dllm6bGGl0v66JJwbYg3e9V9FHnpCatEfn5N5lZy7PGxMttxKa1Oc80OwG0wXBGcKCIuKLH3DuOAqIa0G6gtVHxwukmwQIcnrqBjs2dBqtTRH7bqD87nLPwSWtNp7Ar3bmUDQ8y+5nWAAP5Iw02yE+NfeWjvvXN9qo7qGSSp4nuCkD56lMoDgbdjERqYNoErGNSKyTmIKfVcQYOpOi6TjWGMYl7VAqXj8L8BV7yn0I6XzGQv3s6gIhWO8ufEUqwqp8rJdY+2m+RtQQTfYpUcimSDtN6jgXSAqgUjByACBWgBeCtaFYNq8NPEXYAoVZlVQHhNqrLnIUkw4hEnymaAq/VMc36qCn0NNIO6L6mbeehzKg/uoA76PKUIt8pgv2rHEeTsrVroHhW0Old1eSTa0KvkO/uuiXkpfaX8Uu0FgQ1iuiQq676ewLAh8A+zpfw+Z7R0+wIrZY8MlFt1PlXO+/eyV6FTdeRS95TJfoUpSnVkMbAJAbbWs+WzMVHv/v60UsVzrj252gvBhjNtl2Ck1PrOi+Q7vZbaiiuyHPDhNJZG2xn7/7YgqgGTgFlZGWOdrIIn4CIFOr2Qo59WCbeVMa6FwIrrSxX+6O2fRzkF9kcdaQlznv/DIuu1aw2IQMVDLR8tXbtKwAtdKxXSKGw+y3da3TGg1M6l8sgs2fWb6s+tTDs2BBviuQIwyv6FceFM4FXn2Qfa83Owlj7E++1j8z7KZylwd04u2HMGycY2Vh4DotkLvfVoVabzZB0TxGent22AjrTpJGOjMB+xyeKE7JOxeQK+oL4JbZKq/ztm7LVaITjofwk4o7q8diCrpwba7j8ru0fry6ii/9PnbW/qH12n2pcm2oL0Br7ONlVYKn3Ob14HGJEaTECemGy0SWy34y74rpzbjdxIAraqILYo4jZRCa5eA59df9mkTdpm5033L/6ZQFtwkc8IGyjsgAKAro3xX65twGBsyuJFE6CMigoIYptMwRD+GB8JHB0jXIj/VuRwlAqfJ0vGuDcA5SjCrTqXXilYwP1jIxArMiaWvZCkdbFR45AWXqwmBwRZfG01l7VLIcKewQFzbRlBa6PK1tgzAeDYNNh9tJG8qno51+Cc8VZlG69bpRa0qODatVe51qd/BEl9Hq2Glg7MZynmwnu5/gNIUd12FWqSt7TyDKxLYhXbX5BVEDWAywQU+R3iImxkxG5O6vGKKkX4B8qsQMX0MrjuI29YL7tgm+IwJMwZdZH4vn+NYaMS++jxMf6G6yrgeefLE8IPb36//PL3f7u8e0FC+Pby5P7N5d6De3AqLrcZTE9AVsooKqMYrCqLdv7W5wnhzU37L0gSMwx4SQ/jD5DjtULYJt8uDIGsCddhHJTNXpM1wWX4zHuAXajrXDwNhQkhG0eH0UCwSK4bvZW5awNvB4tWwCYOOyVakLsmd6KzBALKIucgzQHoIEGxoJK4wfl5BFCSEFZmPTswz4mMvjLEXJtoUqSYb+o8m6TBOa9KWmghGzQqPUkHiYFPgHvqqzgjH6mmrTrHcwjyNkNpVZJ14fcjgJE5aR8Oiioob5Cet28vf/3rX0eVvZfmVZx1Ziqe+gSsMIqkiGpI9/GZXPsAN9vKfpztM57BWYjkITTXKWERmHMgGjCv3yAVogICVguPvqopSEVBizX1wJ5oruwB+kJDSVgPWRMBKLAdhCr9zMSLoIu9YMBX6eDKN//49x8TMCvUw7N1vECNcRNfDz/f6ewdZdz5/TPinR6nE2W03w/Fs71bnBM/E4SRawOFssfCCoEUQxOunIuhSx1rUKqgCCH7F+PKGaDaxR46zwGyQphqS9RRKwTB77NHOAdWT/mZzpP/zX7GGUjxM/Bvf1LFKeJ897dJXJW17JWF7p5qyCiP2BhnlSbQWeDPz61CSbe1KpLh72+aDJtsaax1Ot4T98N5kHoYpxHJ6ic9E1MDlXoZBsQcTp9Re9Wq6loVSNVFz991iCYtQXevAPjwh/2pnQP15A97WMcdsYG7d0OD4pSYZNgXKsXqk2rBQCuR6UNpcPd4BAvrXzEJbAW+fWz8SUAyddVUuCZCxB4nweO9lX/HYd+9PJ1YAPejLDx7gh5cRmoQxPMa5zDo94RbqmxbBcjs6/SN1c6pnifIZ9XE3hDOYxzs6w5njw2cwEKSKkVrMsv0dUCLVphKBU8AB3i13lP9WBL/JURQwTk7DhsOWDjf0J5v+k6K3vNXX5UkfwGltt35b3y3Sbzvcw3y7zaG5Y9JKu5HgSPtNffini3o2eq1fjWgIrQyE9QpQltJc+6lI0M8j1wftonA03mjB50boYp37y4//fxzQC9778tAKvUtVaHZD5UcMyvs1LNzZg1wfVl76HNj+9j+0UrMYoaN1EhPsIJks8FS7vWl9fN3D9YNbBvtt8kkvsIE8fD5E2oh4QWc4Rnze5nLBtgx5fNzHNFkuDM38aeeywTFB5Njz9LKOXTdE72cRx5fZZ/jABqeYRIgZ0xuVrL3b5LXs3qlnCYhWGUmPmGCVNJyA/SONhjA8n51AvCtAJS+liQu9r+xX6i0q+Ji+1XulSocytyAB57rGaSNQNTiEe3OQcVbb3r7wUs9Jjh35jN+K3Mjp1qehF0acWaa7tnI3lhrDRU31pRrObPPerg66oTnxCgHznFp1xslMjpubVMp09gygHQBeJXVjZGjxJr403m7D3OWco5PquJ8/a+//Zbnyr5xj0VY5R7x+DW2SMKBCqeCdG9r8/h5zuVGr+ljY8NXqTW5ZR3Dcjol8+yJVO1GBQ/ldzbfuLQsHfsGC7oV+Oqamux57rimr8Jg65zUIwHayCDZNhZtON+2wpzZFApIaRvwy/H1s6tWAa3MYcsEqLl/W6zartEqHHFKRutBMV5Mz/rFJ0wMTfXTczxfocPSv/ns7vXGGi3m3Ob5ATp5v02iYRx0ZjuJH88M5iRMkMRHd28ySoR9zX3xGrbzoId/UYXw8u7y4fXzVAhv37y+QFJh9MSHy8fLuw/vLh8vOCISJ+ibNK8XdYqD/QcJ4b2gFz3wb951QDQ3yCbLMNXJ0pdqsEATlcUFwHGOSVhoVt/skFQEu9mkhdUAVfY3A3HXR2QpXOTRQ3OuONm/4oE2ICstYkIX0k4/dIPzYNgI0sISNC2BdKAlhw9koIhREXIpFwelgsA/w+zL/24jrnL2Q0KQ2GfdoIdCWYILHNpb0dRsgNAY72feYGTvD4TpSge0opDAfANkSegMbFJpmbGscAa86WvlLgGRymGj3uZwpILRIZ46QemUGqAksateXKORPW847vbRzYjaL8BnZz7l+kYarFHFKYLbxJfkoqgTTlBarMZHROnujUM+W13oHDIod46/aAVIZ2U1IZW70XtTzk+DedF+107Emvd92p8Bbbp9secBtxlMP9RPBA86rf1xR+C/lNae0Abr7eMwEDTIsy9CQD77LqqiRRuy51chFMW1Kp1zcRIsOiceVzp2g6D2B13Rz/RHoop6okXrIHFu3DdnA9pf++8KrnA9BFIYLmikUgvPiHPERNbTwzUpUZ5AmR6fCIwowtS9yuceymkZ5wIAU3U33pyAN2tyUtU8jfKQ/tjPwkkUfMlQ2VCuOrdIIOQIkjfbE6AhznAVFxyXc0Zx+EXna/xFWe0DTOA/h1ubcuohXDOJFVGDNm2aybKN5ElIlihzzTmrUWztuIUkpB8/BhQ4S/2nTxQHv6qyTr7nHJXCyvhjh4o28v9atZWuwrVZ3dG5sucrsz+bQi/cKvb2OvE7VI1xqjAr+K5WKKiQPUyyqC3n8/h+foaAAPdPktEqdpHlgAag/pstyzPn/hS0wpGmShJK/cvYL6sJOFIDp/TLoBY3wIj9bKWQeyLwLO35WuVwL9o3Y9U6IFGqT1Cou84Eza4hzwObw3dxr1KkD3GXCbjFpgyo4Z6xOyYe8TUANaeKldV67fVVGIeZYk1IAAwC2rwvpZO9TLDEnjzPPpT6ZRBl4BbAZJUo/vc5MWD/maSwnnyXTAD9cfqKBoQqcCF6bpJ09D5uVIgqfzJQuPdWGf/o/njwMEG2dGbFFpLUD4wQpODeAZoP8Su0EZZI5h6jPjza+lobuD72JnbefcyzT2A3YIjPCCtogI8xhDbTveI6+O8zNdOeUc4e38N+E/jMXt94JqsU2eujUCsUh18HkBQQkc7avlbB7Nog2SG8V592AJAK7GBPNxP33EV4xBLvy4I4KuBR6632QQJdwIEIrVz7IfU98QMDkCrrT3xX1pYgYkb9DNgQbIpdPM1JFnyJbY2oWCm7rm2URE/aEwHGN3osPdZTDY4dnOieIi48izAFBjr4bwGvgqpXBVRt/nGmN2KMZ8J5xPZR0Tn3rwnMHiBZhpu37/kAg9SNYBTG069j+2gfOTOpOONh+ywONYnEPmETWAR5jwAAIABJREFUSTp4LUnQWiMOYGutCWGALS7krJa9UlVvXlPNNInvYj78X2zqw4dVDCZOWJXK2Ae7IO1ZkIg4ls9NxWszi7EtnCOAQOcMBgBcWwfJEc8JQNrYPxX724+l/Dvre0lvQPl79+IDTUK5Vtak8xkrtJa4L/6wSWNnCJdtkjMx8IVrpRWK70q8PbYLSbiFmHN8I62Xe+GP44dcf5Nl8wxjDX8uUCg4LYCc873k2tag9C6umplr+NKE8OOb35MQXt6+vTwmmIWe8+Hd5eXb11EZvXvDJgdpQAGJm26gZZUwDoVNttkZDx9QFXl/ef32TQZyk8hxg6HqRdRgidwOOq8hCMBmISuusb1psjGaVahuU2qUtlIlqNJMcGTnMQgqCx4I9qk/ohWFUx/bHBkbufNb7uTw6cjZpO1DaxWKPpejWW3DjKl84tSDWk31lOtkw/CaaJvIp4GH1QTFBGrob4p8gyTToDoEOhv3/fsgQemPuSlVk0MRB8fGnXPP/W3mluMnNGKsiYbFZKip6Sgvp7U61m+Djc89QpHnffsu12qy0+bkouUGIjGWBuQgKI8Qw/lUNZGfqRgHip7AaZVJqSGsIZSR9x9KDYa+kUBqM/qO3szRABSjECE0GBfxzgDgf/BH9PpYI8d8zDkpT29DL8EsCUvpYxVDkpqW+1y1MlXRSKE3ucJgs98wKH2tdMb+qRKbVUd+YsUiqoZDzHnGggudR9N0TnqFlQ3BAX/X/aYR4bcMtNwTcewEv6gKpvf3Sh2R5ns4skn/4+CkWPzwww/5PUAN9mqCpK94/XKoYWG0EhBPpMEEPcl5hsg+SsBo0IqdOSeEQY/v3cseJAkjcW5AUsN9OOStaWbQrZcy7IQo/ymiskb5iWik0jr1VPZaFB53xnjenEHW3r7BBIVUT6geZV7Wg8uzb745ZnlGEGTPv9FY6fdVwqxim6N0nKckJbRvX61n59PKDIFik6IrwHEOOB3RIV29FdwmKRWPgH5dhWGeK+gnSZeBFYFLAs0hx0fV9kR3xQkHcb/PGrV/uRW90tKSrJ5EapKg3eCYH8d+gahz7pto1D9wf/6ugUue2YcPq6ohFoNqHJVIgZNWoqXFmTyXsncJKp51i1ADNKv2iHJ92FmV+sI+GO00tPv07zTQTZWAQCo/L2BkUGrgmCr7AIms46TKTeoF1hRrYg8aqPHd2A3ttfbIvSzl1cHQETab8IwVeRktqZBsJmLYHhMsefbtt9mf7p2swZIJxqgIfpxBCPdDk4tWDVT4UyDrnCgWYGtQnd6lJcMmlWc032oq9wrA4aiY2KeNe5J62YrwJecOf6PwEeAA78/A6/U3phrz+k3uU/TeZJw1Yl8ATqkm7n5NvDIKpzbWnurIyS+RxZ628twqDHsxFPmxe9z3rdw0tvi0/+9+e4fW20clUVYOcRAtEn4/No7nFGXW08iC3MdYAul9PM8yHOCZ6nLEpdrzLc0sol4DgU3+uDeD8k/6+k+AVtZi4FXVWUtnx4bw57C9/M7aDNgbCYgnwlLbWoGyVp6ucYJVjVL1KlYUn3pSfMbfl/1TJWs+17WSMZW9NlEcq4hW27QxibEePAwIL1ApbTe9vItN4oMpluwse8YFjbmeCOOtv9+zE7t+KhJ4H57R+L6Tcrg+jXuwQhTw46uvYq+wO1wrfp71y1iWVeAFHMoE61p3luDbQ4zGSpwCVZ5rhYzOhYzzNQp6ROl9c3HP8bXMIsc4sHY5X/RfpioJjbdJWtlypeenav7o0eW777+fEEuF3PI81w+HP7KKKVDDMxeMJSbmD98ZMCOtHB0DgV+yMOPe5Fr5GfaSM8Me43rS489IpylzuhZ536qhgrnYtswCfvXqYHmYuJ0V/bnXAAJjsfE5Fgic+Zn1nO8TPE/St8kJhz9fUm4Ow/5OBbjEuEP1vwWQ9quq5PzFCeHt2z8uv/74NwYFXh6C+K1C+PLNq8v7W3oHCATZXJS/F9Ssb4MFZGB0EPzQFqBrPS7K/vbt5UcGsn4o3fLDuw363QDcNNgu2SEh7FBQgoqW2XmwacyWvvPhQ439kycVbqHsuhLqs2+fHeIMGOQgl3PeGJNDTGV8cMvdysXLE69jIkAs7dXKCKtN8ME1EshY8TO54jt7qOuoFGohkMBRuVGks1q1UGXRapKO0ebrYwMnoK7TIcE0GDVoOiqQGzKqQTSwFk2zukPw1c/oISIIVEm09LxKBFOBxLC48dnIGZ8wehEbk89yExu4XlGRzivUuAWd2eBb3puNDggxhF9n4UBOAzrHD4Qe+rFS5hmSTTDrHMIF8jiIKGKu78rETgQrvVlD4ltR2Eyx9dUkibpX0YdUHVsGyFqJWrqurJG9ikk2ls9lPw2V5LCKvHGfQYM2aDtVz3dvjyowaxJD5by9CUuYt3o9qSTMoWrQmyCguFk0FANaCkgpevYPxjhuBh9nEFCBdT6jVN5fDPcGqXoWYuDsZRvl2+Rd5UHW7pdffm1wc6KwtL9rczxnBM/KnEXc6NFSRIch4nXqVimSGDunctUvE+Q4hLedL8TPQPVa3Zvymuc/SQQiTIz1aE9W+1EnUBPa7E3m3En95rOl9/G7nGuR9oBSQ1xZX84Jn5teiBNd/RxMx4ZvALVJeAz8qDZ8ryDXkVjNeQW5XcO59x7kfeqN9kIddmoN/aFxAoSsep9+hNHT+D56QbNuGQheuyC1vNW5jqJRXIbX+L30I56o7zgk/oZWN1EEz/sBzDDna5RRBR8IcJr8EViWept2ggXBJK6AjAYVGUkR28EcuNe5jtoMZc4rdEaCDoWGz+b6rS61V+vaXxilx1W1eX45b/QwUnFMH/PHINYBLUG5MxD+irDzfsbbkOieK6ixBx/eHz1PrAX+saJErYrbN8c12X/Cehd5bq8391bMaMnYWgOuAfh1dpU+rT2ule0XgadSD9gSlH+BtIj2kcwewFppnQqYWbmSouz8M/aWfdFcr0DcPZ7FAAHtPN+VilcEgio6Ic2NnyeBEnBAjXM+91DD3HM8KINTL4xfmOK4CL+JoElHV+9a6Q6LYHNgpflhk6SPkXRYvVQBm/vkZ4rA8Bnp3RkF8ZxIa9MDJjP/jMQjvUXsh/uhDXoNJH3ee0RvBop4n4IM2PbQSVVRXQWbfZ2fqYy+ysG5gpXK9xQzkwSul9mzw140APU+pJKm8jPlcJMVwaDahao2J7YgMUzVYuPI9jxj60ZpBVxX2EVVdL7TuDAx4FoOjAXCEhtT6Zxo8TxI3vg8kx7sXEXbNlQctXmquNN44P0qtnP//Lx+o/Yvtmp9aoKsbaJq/MH7VMXlOk0uc073h8+tCn2rupyFxLQABGOL8RUmHPojR0OEQj6F4ePZRhzt2jtsjJxRTU8e52wRQ0prDgNgVEZsfMRVbm8TJ50r2fYdnxN7fHp9/p3YK+ja2L/0Oa8KiHq/iWwT1SYjfE/29PoDAf+apHReoJVogekkRYvNZuUOYJw4y3N4TvBckySPT55UtGYzsllr1kM2FL/H/jsXRLgHZ63y+bH7o/fyHLEjjuiwJ7y00bI6pF8Lusv4KyepsaNijVwfuQFFgOYvG/GzPn/OS7Qtpq4c3zZtBWwq8YB73n0BaCR1NSygiewFzBhTKGv5pRVCEkJ6CD+SId9+uNzDoBD8XkodzfyJ/CU4u8k4CZRG06/x4H6GRVdpq71tbMrMLPn48fLLr7922Cd9dxE4aX9T0EgEDUY7LS3vUpn9UUZDEZvEbWR9l4k7iBeDyKYv7ah9MTzsiAIgnjDakY5dB5VNQX/haRCqjy5DdG3aX9B5zFtasMDnBK1ff5FDyDGC6dUKnbYGpcFNKRvS4aRXcMEG3kHXQsFrIBN08pgbVctiRctmVPn7GjA2pOiU1B1fszcrPYqv3ySJk35C1QaHzPpmVtlpZtOzZ63YEogpUJNrvt/EjmsInXboYZSpNtctaphTTeR6InAxhx2ng6Ee5971733Okm62kxs8iEnQeGhV3UPprVw1kfWVbuTwadYkh399ObwfcSKpKKWa9Pvao1wHwvV1nVutqDhB6bKhOjpzcZUAJeWTcIMgTtGM7+a6czDpE70gEtEKXxreM//w3dGPkEQr4hX87CoprGPWafjspUfwemfBXRPCnDWR08k+s3bdp636cW2opaVicZpz1MCza3PQAk/D6nV2Gkj7G1sJLDU3Ixt2ZpK80DdnIDXDZeW8jne7YIixRruB3ERl5oS5VvZrzuCEXFJRfEhFEzpfhzhzHQVhShsUaGC9soen7MXn2CvcER8FBeJYoVeF9l6HY1KUnq8ZaKtHouEkNDo5ewNz3mbcnUfUYcilipZ9WJlvLjzKZRsDc660pYdlQVJ7EyrKkOQdhdqpk9pvdEQm65HhXLIOXH8ApfWZcHZ+++15nc7txyMoS6K7hMIEU7vCmkShFbrjlJNNTrRtPAeAHO6Je0vVJAIDpc0kwBw6muT09uPRd8T3Sn0MMPX6dcSsEnyk4lqElHugXwLaoLO7Euwt4eX7AfR4xny/CaEz4CzMJyiMqExp387DxCa0H4S5WN3LtEakYjAqv8rCrBd/z0FHEV36PCpcwX85u+wfQbH2htcvShXiHptctRqtnQmIFsGpUkcT2CtwNhq1zBZnRGIzAuy95rnXVshEwMfZS64t18eZwB/A2tpFWEN8aAPX2pOyGlotCmgjsj7qmvZfyuvBRkgA+TDn8Uy1itjEFJdNwk4kimNrmyzUUV7HQuVcPkCFFmXH2uUzA6IxQs9NAskxPWBvJOmi2rD5cdyb1R5BMUE0zhrJTZKiAAhT5B7rg+fHc8V+cO9NzBunwKqIIMrGU3mOzjTIVDsy97Frq1CVLQACK/Z4srcwKIIf595U7iH7jrlwUaYsFVBwS1uWn09gykTY88p68zmKhOTaUpFqP/Q5oeiZrsqnz+e8V01qpZHyHq67YGQVJg/NhQCzV1BEoRYrJsYTiRv3Xs6w38c1C1b5XF0HAYPEJgF3SyVUJbixycQI0/fYFoAqRtaGh+652Ne+Mdcje3SiNcaAsTN8TlpSOpbnDPoe1cUJ18iO0fbJYsg4sn031x979/JlqfWIak25HrtEKwdgJnubcw+LJc9v7TdSa+2p5Hd4rToWFXc84qv79wtgb55qYmcF1RxMn2H3jYud0ys4fwAO67EWjDhidoUZo7HQNjXnmGa/Hmy27plUJV9Vu4A/US0di4p/SwWVgcP3kzD2bG+cy0mhnM+zenju79ePB9Bda4XKyPpIdTE8e5whgELWWlsUhegloSbv2Z+H6Mx1VjPPQ3tqFZ/74NpNkN2ftitkbvvW7osTQnoIf/7hf1ze06hNqZXS/c2dywOokfdacv74AQNAab8bN8pqk3qHGhpa3BFZYxyfXG7u34vKaFS6CHBevLy8evGSQRGtQGV+Ro10qjIzAkGtQWdAT8ZtZxP++tuvFZ2I4a0R//uPfz8MH0aczyE4saeEa89GXKYs6nhG5JucFLmJutRtN47VCoOx9PEtkNIRXK+7aCubFESE170fewAxMg4x5t6i8LeEAsODA+KPzj6GLCg16w5KUUGZUrOqpGcAE+GIBTo6cNE17pnKBsIvQatI7viu9eNQIXr05KvLm5cvE/SojMTvwU8n6FMYpIFzS/pUCVMVWDDCa6lQQBN48SJB2lP47UPaU/FIgLt+nCmEmQxYoZSzrlEQRUmA/bDz0Vohq6gQAakBKsmOzjeHIUhixycYiCaAimx1D9IRICQZ3wgQEt3w6hGnuc67jIGeWq3JjPSMJJETCTAhL9LqTJ5eRxODexl4a5J7DtrNixTDIBH3OtjHnC2SRa7l+XNodv28CiQ1aS29qaprcQZDr3WIEep41QHpOTdLzK3W5n0oc72ZQMM/2KfcW0YwTHk1g4OnaHtULGYTbOa3r+EsVuO+4Pqha0BnC0KGsvCrBptcb+SwR51hjUKhWiLl9xXMaWJZZ6qiZNNN+994P2toBYZnRIDGWieYGlWUNQxqeR4ZsORWikyCnaF65+doYBV15QkD8H2lxXc8gGfJoCiJ/ZBpK9kFYK62gvfgUERYP6nmUmF9+TLrlOr5VI3ZD0GIHz7KGnPWfvrpp4OWy8gKrjfn96j43Q9QRDWJgEOai9cqCqxT5HoJZiMMQuIMlXHXSX8LNhk00zmWVoK7f/p80jP44eMBWMWprxLq9ZGk+zP2e3q3v3qaHjX2RMBFJNc35gTKMvuI65feLg3RezDBPOxfhDPogykIUOS5/WZ5Lulh6fDlBDer1PHdUjytZrl/WCfpjv3+JsYKdTkj63zPJlb25Rwzelcx0+eYECWZm7Kk9FGR4lTO6P8ZXT8U1dFgM4tyyHk+Y+IGou2CIK1udAyJVSvHm0irOhgXq+QnONk8U/eHYm7ngErJeX0Ne4jvIfmxF9EklWtkrwIqCJyWQdP5rBk3MirkJwntlFPLzCkgRCDWMzoBMXqQGd+zCkZ9cmnoAQkJwmAQzf/WF1WC39EPHVhdGm6ShlVijUP4firavM99zVrjEzoi5vNxUxUKsQp/9eHVULA3j88SqEqSCli+4dQJytffHQaKFYTNgUviNdXx0Gq5hlW2O86hlM6AkhOOCXV+gmXGAQIHJlCscwDhV69yjmKbloQao8gwCc3xNEBekPJIEAbS2/Jj1av+osIbKTjEZnQPxBsoJrh7kPKbauwEOYzXZCOdK9/8vpV04wrn77XAcF2bxLoRTyHOodXqOhuQtUlytfFAxFACHZ4FP0+fzc953tHfGPMNGy4l1Fl8GXjPe5n3PdqkfoDPxA6y/r/+8uvlt+e/BUDjDKsQjw0odfFD1tDrSGwwQSHptzhZxCL1i0ciOwcocB0hmIFCPgNjroxgGJDA8+MMHuDfgPwDcJlokmJsUlFTrEFobuJZxC/cF/sSpoa0WPekFORU2ocyJIYBlNy8Y9Y67RQ3N6ne53nOPjg+imeIUmlmNNK/+XPHf3HWUgE1UWZYfGYf0kfZqqJ/WY+0MoRi3TY1roszgQFWWTfA/UQnuY/0Rz96mPapcwzAPorIDmy/nQXeLxjyZQnh7ZvLu1fPLz//jYTwj8tdLpwNcXPn8pDGc5pyM5SUsueqKJQxKdsPXarKaKk4rXh82IO+d3m7ahw3/8fz33MTtx9K5UozrfS4Ixlkge9f7q4ZmMViI5ea+MeM0XW2oCqQrGr69wimyKQzg+takj0nhAk9VBXLtrgqlYqU8H2htbx8cfQYKeuuEUvgkSohaFZFHPgoGlzZVEFD15+UQazh5lfYoXzqotz8XuYQDTEvetL8+poQbvxFHEsDEV47I0gxwFOiayLUeWxsKPnU3ru9SZkruN+RisGzKg2qMu+KGfA6B0AENw5gKOPZ6OY7V/WKxHiqXk2W+d4zSn5GexNobqA7959+iCG4Z6pQFnlBv9+bR7jhviRP9pB0zVtJ1pDns2kQHo/chNDA+nwvOvsYuBnGGjYCg6vYSmnElfR2PpMV4BqfVtrsueNaMMQJtF+9NB7+JC8M5XUN6sqGByULFbGoXfpot0+C0r8t/S1KuSS8oJcRFmmyyF7XQODwRO404E2oiv7mbCJbv+Az+zSqu63sWM0w0S5y23JrWW1XfcMjITwpu9knck0Iyzpgj52D6VDvpMhw/aeZV45oqNpqQRHWrEa3AXfFGBokmjSnsjpQIdXABEAVetJhpTdlVRerkEngV9XjO7x3ga1zX1WUyu7d+0Qx1aAjQMGGnqvG2HNTag+vn/sAUqkYwq5IjICVSUbQzAEWBNPufa8X59hRCeyLd7GnVvHZS/ZMn+2h+y37d4Ev/+W7STxwTPYA5fVU7gvEZN+vd0JwhfNhz2XoLethojcGp8k+df8lydmelbJ9TkYFoAhcSSS1mwAJVvcD2N3bWIETBdHKHM9DdWUcKWcidLIputl7lfXZ3o6C6pgCHfBe2nkT9VJyBRYDng5o5DoFC00C+UwDZEC0ivs0ec85OFUGtN3n52PFIQHPRnxUWKoJWxkaHQ5dv8NzaTU+PecqAK9CL7qfgG/PuX2Orba6x2SX8P4GjgVNZASwXwLgCWTcuZtzEFt0krHPs3Ye42h6Ocu7fr7n84RQvxM7vYHpAcEOJVtAlfYpKfzi87Si1iyhPWHnwdrxZ4tF8BkGZ+kTnL3Fl1kF+CTZ3DUkCLvHvW88SgRLSoF2jMIh5IQwXYTOSrEG2HCOsn3axAXYcfZUaMWc3/XPJVaavfZ1aazGFtxq1mZiTVjlM8vpcDonqkz290QptOPeq2eHc3MGws5nM5Xt2YzS9zr/7x8lhFaJArDNVxpDaAPOCaGVRM5dWle+ouraecPx5aNfCvJ/4s93T7EVYxfVX06AbRUlk33XgYdkPGLftWJrvsdkuQlhRdNSSYuN6CzBL0kI83nTGagNvcYOXFfBzPoefbKJWkCS+Wdeh54Y4BGF/qnnS9MU0Ba4lAHF+zjnCoqdFby16T5T1pakLLFx4rdWgp0Pm3ahFXx4zgGYUomvTcnA+rVBsJ5WOWsXRqtdvK6fAxi25SH6BGO8SOWNjWWe+jcdUSNYZ6wcnzb1eeeDqpBcmnNVYQOKqdZ/sltcf5gr0zrh86JfQLK2PnoTu6pUN/lULfgMLlt5de84W5G1QdwrCd/bFjBmsspQunevvdavXqa4E0YiPcdPvzoYJrZC/PsSwg+vL29e/ZYK4YeXLy43VFI+vr/coqjJ4EUqhLc4h/0FFtiCVnG0TdKpNqW5HaeAwWxSB7kuEuofb0NHev7r88v7IQZUnzCubJLSyTrYuUHB3SRVHA4OPEI2cV5JBhZ0rlHafI7gJEbwDsg4fUR/HLSBGKgFJ3Eop3lhPHQd2TmptM8hzg1EYEGWm8SDG1TtbikdPKz0FqEitOCoAVwbwXm4QTPg4kd8pk7rCLJG8YsBp7rpZspBk5rQvgvuwfs4kNaIfzTZSYCX0Qr9Tt6TA0fAvOqsCAPfB+0WRDFiMav2OIg+TjICN8iOY9xL/9CYHLS303Bzg0IT02xsjM16EJqUXmXANXJSs7h+ngdOsnPISk0I3TO02vaQKiDC9fgcSZic1xL53RcvlkT3sJsQWgFKgrPE+BDOOaVntu00MOy8wFBDl5AZOEvl9N5FtA18Eri8B5lH9vlpHCUgie/roa/xcBaZTewHlWA9ealupTLY4LuDqKnSNPCwn0QDlCAv1NI+R9H/Q8xig2Tj+E8DlY97mbCQhpngiqG20I9ZB9B2qnvp39xw+sMZL8A+9zSEzoqi3QJ4nXSo55N3tseTcxAUmMRhzdmgYUqAB7kb2s5+4K/flXmBM+jSfCooUnpzZ851vUgaSwEs7akDjK8jB6TIXWl6pQDWWtc2nStB3JPCHThNPuvzPzp4WQkmhHwONpEzQA9cUedSRLBFVmYy2meVRddbmo/3aIUiYMwk1WUxcN51Vvy+91sqTIXACnx10HCqNkqLU7EfqsN9FBQo7fkc/KcKsqHhKkCaYIZeTCIGhW42vQE3fwuWNeG4jl1xHSNYsOdusElVO9SmNxWSOc8UjKPGN7wouMhaAlrlrME6Gf3VnhwTDa61852aXLY/uDMoU4lAwdikeSqssSmjgJpAABY6RFrUPf3F925ydoPsEiyttwmn3n6ljruR8iywhI1DUdf1lu7F69gX1kQlaPYC9xuRjIGJ0MpaEe+fgmL27Ta4qwJ1wUACTJF+g3c+N6BU1INfxd/wJxRrxF1mCzwHnCFtXBYtYggIjlREyjll0mrtv7KS4nOT2h+K5pgZ7qkzxVr/7iiXzvMrcB3lc/qb9pw8N/w7CeFEJ/S1UmPPVTITH/xMgv4pHNobbXCYZEWK+wBb93X8EKIkR89ok92cwdkpAS9n62kfrDQkedrn8r+lLbdyX2XuaDSsAqfPDt1/1QvvRapsgM5R0k3KsKfsXexZR4d1/3itZbF0viuvObQ7NuoRPcsPrwDKQHVt/+cJvtXuq2/oGSj4VAo612FianLp2QvAOfvk3mj8WB+rLxPAia88+Tlpk36f1b6CT9c+vsRfMnXGzDDe0i5yjez76hMgNIUCd0HfxA2rvMvw0Z8omKPt1Z8nZjjNOcWGKobCZ0Zlc3P0olq/ZLggV/tT+S72tBV7E1aTfSvAJs3GmyQiATnuXOKLaDuxvSRKsGPlCXRk76x/83yGYkNWfTXRtrdeOmiq7AK765XV7tZXUrlHWbQsE2Zh8x1U9wT9BdaM8fi5c5KtvmmXObfsB+IQ/K6K9/qX5iWtIEb9fbOLA5CeevYS638oO4/75Pl75iqqdhP7HPu3vlr8CueL9f/zn/+cRFOV7/jWgR1JQu3BnB4CMV/mx5/bnQYgpEXlS3oIb9+/vLx++VtEZT6+eXV5gCwr2/bmzuUjhptScTio7R/kv+yCLv3d/D9ukp5CSrShGaQyVdoavYiplFzupvfjt19/C22Ui/7+u+9WHWvwwENCaagO8l6GbnPTQe3S61LZXQIhG9JxNlRaoDV5wNuUXucKUogTV2lTp8h38KD4XC4xakfrcZNGFGM2YQerBr4WVbA1eTb5fJGHy7XwUFkfAuOgcSvB25wcRHKiIgZfMZ7vuklU7wyquUGYJhxFUzougjXWUfFfrpGKpo230jk12ik9r4k8tAiEDdYjEeU0VcRmLDUO0rNKjSttVWQ7h4K+PHjbJPaR9iZ4aLXCylaou6PV4BDssSPwjrIiQ+e/+ip8bhxxSvtDiUWl+ayXgBYZ7v3o8tNPP4Ye0KTxq5Tw4xgm2sL9EMQZ3HFg+B4ONK9ZNTaw0RmFv61zHuVEwxgDvoAiwIDVgolbSPO1mtAq0yjLU+clYLUnzsqp8vw6UfZunjlKvKsui7BFYSyV1ps10beiFwcVWndFV9hPOuc87yn91ZG00sWfrC8o/Xob+RyTQAyJZ8efG4zjgP7Lf/0Q7rzPAAAgAElEQVQvl//2v/+3y48//nj5X/7Df7j8b//5P1/+03/6T5f/+L/+x848jKreu+yHBAP364Sk9h1Ocw5Dx56+uAXsrQiCkLWaYAJkH0/6zxbQ5vs2PJxA+UyZYd2sDH6ORvNzqej9qFanisR3BlR+uqCL/43NsFLiHuT1nMNJxPO+VMJub0vn2NysSopD33ud/QwayJ4nQM08rtkXVSujTLh+Qq8lvWgL1hydwe9DUTlXL+2X4PNzvaMHp/8ANToClBPl0c80wEs1cL2/nhkCggAbB7g2RVd8wydCOVfZeOwHZ9M1PACtzLwrNTj7btWqA4gQJJmARu1CZ5bxOw3WoF5uPM/7jctIXzvngqewDlWHZG8+oWff+wjItwodv5VkKn1MCJpVXIHXi55/mkhZQUnyN2AhczInhqBNCKAaBbmOifif6MCjF56De/e6KLfn3evuHX6KQptsHTSvUR+T8I1Kj7gB1yOS7ufbz2plnHXhueQ6FpiEqhWK2sussdStI9FfT1Sey3xw7JasjbUQ8F2CwVI1Y//oR3vXhEKqWEDWCZ6pAVBhjoIRiT2oSAz0TCB0ogxK4xQcFmSSIgbCHj+x6hFn2Vm/JnYmiSZPPgPOScAJetDHLMh5vyl1++zrZGrE52aO8dob1sLQxKQ9ZYIJB8C8fR/mT8R6KlphgmLlHd8XcGZ7Wp+dGMJeuvg6gluGrj/JfafFYtL9qXavembgHKr3KtuxLZuvy3MUIL1WNErd10Dbi2gC7r7m59gufEWp2hWuO9pe1svfOIjYq4qmrBE2KYngAG9tLnuTZy/N2vl9PtuwmBhZtpmwXLsVNpM7WVzOxT37AJ/LeT0POuBumOsVoNKnSW1WdVYwuGDMvaMf91zBOwMSGb82Jg/3La3ynCAm5l6Sz3NJpfsYp1FGA2sHeMP5Cm0SgZgT/XUutfuK/wve2R5OBfd4T5ljD6tztf5U7oPPLK2758JE1nuJL97M3fj6tCa15Ydrtv+vSSOgYQFRAaYziH4oFtM/uZYtE7ECVlOhTSyFYm3BgFS7p3Rbamtnf+sP+RnXyB/HkUWldiCKtHWVwu3dO/sV4jeuX8YP959YZKOoXGfAhsSnaCMQMy6GbmsXGhRXFXGrtqw9oBvXEeBllGn3LftRv/P/nhAaPV3eXS4faKL/7fLrTz9cPr59dblBVOYOAdadjJK4jfPiQnnaVFY4jCQBNcIMr7dCmPL05L8TlFJF2QNPhk/TP2pvL15lQ3777bMDWRWloM+tZeD7qTyYELZ38MnlXYZis4lnPO502DXJZVBChpdmQzT4oYfNjR7UeM2vlKqlFab6gCojicSENWJoTwOV2bxQrLgPkQIWO4NDX9E3+MeB5kdJbRUKe9zk4CfQW2CrcTnPNNIJnMVZknpvBl6NWgdlmjQofsCaO1T5aCQ9DYxOEDE6nwFnkJ//h7J3WdI0za4y/zhn5DmzqgQGhTRAPWgkTIwRzLiRhiH30pgxgAvgIjDaMKO5AA3oCVjLSmp0qipVZeUpMk4eHtH2rLWe7/8ilJIKtyrzDHf/v8N72O/ea6+99lQ+pWkE+dmBlNYOK6aPwVx/QBaZwRGLn2fh/zEQU5iKY3g6qJIR2iGXDZcs21XoA5pbmn0uoDsrwXGtBjq02yBIenT5i7/486gigoQDCHz26WcVv0CIYDRMAkwlupOeXz8nN7j0thzuUxk18xs0bNQ3AxUPAdEaDWOe7aAQt5bkTMGLoNBqGqw3MFhiXerMSufxUGeuk13eAaARwyhhZaRpY0RLkZpgCHRnGmenvuqD1ILqiCmUo8pZVIFHkc6zLSA86Emqkg40IMjiORj7f/fv/t3lP/7H/3j58ssvg2gRDP6Tf/JPLr/3e793+d3f/d0IJpyDdvYi40sNQ/pBjl7Fe+eAyMFfTLd1ts1mp2aHfbP57bopM8GDtPNVkSMOcAAZaW6MF0IzHp4U29veBnuiEJWAiTTZtK/ZwREH46S0iW2qnHZ7OrFX4sQvg8aaaIBaEaHWixRQ4L2xHaCZfIGw8jdxQJnHSU6XwnJt93F2WpK1meonn+H6vAfv3vGrkyzQEyXk1ZIg8MWcMa7W2nGfADGjLOkInPeheyI2f+vkjFKfPyPSLv03jvwUTQ3iRO9LKb6pItzqKPh+iHwNSQ7QMTp6QbDugyj8LihizipSU7TfwMoAN9SpMTMKwLTG3bpcni2MkrWdMMsoZbxZ/opHcdMIQhxiE2+rfCYzY6CyoKoOdtXkkqWF2jkKmGtApymObvGJPI8BFdcwAKgtXQZ1Dry2xXYK7pEjOzLhptjTiDF1TycjuExGne+uvYCJd+4247AseMcOW3sF2M5OpMGlzcUPlUDaaozG7zqIMNAySzg2irsUlH3a1g6nWlKzq9JoOcMSXIzy7XMYzISdM+GY42zfGmEdm4m1ZUOYTwEly6gI84hAbMIz2Fmd3zjf9L489eyN77DWVoxXHcAp/PbgX2+2zmsCidXq50wedZI5FmCwJpJ/W+tqkGhNY9Rw1+Ki58HmL71Yt643b45R7NT2Ws/B5KoOO+zZ6xnEnDDezKt+ik669dRnzQGfQeZA74cYWIWwGoTeBgjm2vx96IRrNaBgodR650+gijVpwGlwaH1yaLTRh1gv1IAZVcDnnuw7z/QqV1d0j3c+6J5rE9DaYW1K1yP2ie9ci8DHWtcANGvKzvnCZxN87u/1LZ1n9m+CV2zaO600fF9mhOfjXXlPgQDrxD0LuKYJjAQ7JCWOnoFvZ0ytxVP9Ux+P53XPKXpz2KLZo2Q5x9bxXAckNOnC2Z/m6ctO8jHBHHwawVkDTfsXW9NZG1hGFy8dkbwJT7Ivsw49F06+l5TYgldlq1gWFaB0DAjBIOtMI/BCEL35FNhyLpdoPph76aU4rZH4uQSNJy0Ux0tWCX+Lf8tzwVBJX9iTUiw/x1awNg046/tX7yJxw9HCpOeKDCLmkcxi/cbWDhsUHmfyG3Oo7vy/8p0Mwc3l1YtvL1/96i8vL198d3lz+/Jy90JmqgclmT1UP1+9BKHGoODQYGgwkKUQISpD8Fck//4lMtMcqEiSP392NGZOb6UpD3K4vL/+ZDGmU1GDTlSnqT0+0ttFKuiQMRX2WiD/PJsD6VwPyRbZFhkmYydSwGBFbteDYIh/DNaU34LSp3aQQ2iOHmqad+5EhEGaFde0fYIUMwOJyhjXGeV3CBGcN62OhRTQg+o65M76F3spti8X9YhTt4uz0kBchC6O33rZxYDnvqWK2j8s6PYCF5UTmacU9z5uIMbmTZ3n6h0wFAS3abmxtHYcoqGOKWSlt9zqGA7uPIfo+pY5L2xgDVUPuSI1OmrHIWn9ySOKY5s1CdUmIgC0CWiN5Z/9+Z+FsshcMM+ffvbpoXDHhmP8yProEHNo8WXKHyOjs5tfpJS0P0smatLn11oMvbIVU8/ZFFFOS4wZyNCBQ1MuMlTK6g66HdSie4y53HnRsNA7gsaVnmofRwNUUX+DWMaVDBSOHYaGjDX0tNwTYRDah8QItxD4cOpGYYq08g48kTxRXB1+A17WNWDNT//ip5f/89/8m8v/9Z/+U4Yve+fFm8vv/s7/dvln/+yfXf7lv/pXl9/6zd+8/PKLXwZ1Y554Ru5tBi0gBmBCKH5ttI3AiVlaUc7UEU8oB9uADeD9EtiPzmawxTrl9w0UWpfIGHYPNvNsQ+A2BH+R/U7gyju2KLyBWwGuZkFsVUPwx980+3MVnWFcA7ScaFtxpieBzbPye4EUVhMqzGUyNIsSavYo1QaLBcMKzMRB/q5zG9ZEHKpeN2qgQ/6t6WKsc88HD446h08/+eTyy1/88vLf/p//FieFlj2/+Q9+M/0As1af0kOw9o/nYm8xBoxf6sWpjTk9K/dS7TKH7w4q7DbrFntM0T2B52/8xm8c+91aZN6p4iC3lx/9xm9kD3/11dc5A/LeD+tIpV4t1PEyHbhPWBLrvRbBLILeCEHVXrJuouoG3Tz2rT0/m7lpEMk74fxwL0GqNN9e5jHr9oMPc4jbXihsgs13HIrto4CEqwfjvfg34yqCK9h1BQbfxKblrJjgCX8TpdKBWdiU2NUJJ1jWwPrWAbMOtw5P+/7V3hbdzvpYS4ICfw3oY6PXG4yx0ebVmek1FMJiTwC+NhCsOE0UZl+2Hog91dqeqfWN5o/zlz04de6Is43BEMn39aWL2l6UDivqEEr4mzcHPZk5L52rrAXPcWl/0j2xV8nq3jSDm/X/iJ6LCKZVkCgAVMDF0sHNCJwdXK9vBpfPJWhe+xDmP0I0q0fOGby6SdYRdtjsQ2iWd+6kxoezAbssHZtrBtDZWRVAlQAdZfX02ewc8jcGSux//p/SAvqdfvpJhWhe31YU7uXN8Sx8hvFI9i29jAuc2+oDexXRujncAcVObYr0ibiPQaYlJDwfazONudd2hr1McMdzxxaQlZlqp+UNYZkNyGDNMM8BznjPU/2hc2D223IOrh2hsfvdX/F5VkPOZ5gX5g3finuHIuyenpN9BrLOPmGccNVA55/YD04/sZnZAgFSLxl3AQgTAPoUqUGc2iljwLy5jviM9fwqEb8FfkysL21GXveMwSbV/lWbgfGQoszPQ8Ef+0RbyToQzLWmU2o92WHmKeOKz/UcIaeWCb0lziR7bFoPURyNmMlHbyn1dl4+TOKGcSljpSyfjMPqrptZ63vIELF8Q58i62Mq14x7FICjpv306BGZusmddfb2bbhz1QcRvFNICxuWDCFnfBRUG6Adtf3ol4wCGh91/muA+LT3eH9/ext/C5vE+AYchqof8cUKZiZDmLKax3lmfGzmU7oo60/2kFm+lIsNVFgMftgzxsGAU9BZ4KTn72pMx9gMmP03BoSx9zeXNzfPLt89/eryxRc/vbx8SVsARCoaCN4lI3inYhr0ECTIIhh88JBDFtECgj4KKp9FPOaKaiH1/jgqo6EMJutwuTxFCvfbJ9n4HMQYvVBShobVeVuRfqR7a1AezVBK3wqCwDPd3sZ50ekLmhCKZikKfJbnkJbAfdl40rDOqfagPUuvMjnWpjBMZsmknGVylnmr09gAJXS9KVax6U1NJ3hac9TE6NKWDCjmeNbhUYJ+C7nlksfatlaRxd/0+jWjY0buiiJcWyawsePwKDRDDdWyLAZuxzNKPxxKFrny9fcSxeAeIsMsftFDKaiMv3Wh9sAzGOWwutIArwXTZgswDiyQsxiEmU0PK8a9zcjJNjfQIuvT56DHV2kKHpLpL7W+hdbwlcZ0VRktmqjhavP0ZGzODedPhfIJ0tJPqYXRpQy11UGc+4guodRWh07nXMSS79LGzliN1GKzjFL9dG6aFazjBVhQY3qT9w8ddyhdWgEsK9za0NY5Jbu57LdrxUzSTOhbWaIgTcvsML4YvV9+8cXlj37yk8u//bf/9vKf//N/PsRvnry4XP733/4HCQj/9b/+15ff/u3fTtCjeFFVa6/S7Dib7am12inAnQ8/iENjxrAZ9zqRofJEAts2LRXtOChup+xbQIcJm3jgVICnypR8rkhj+2a1nrWIXByW7NXNzKmvlMiwtcznudOAN/NZm5JAiuz5agxj01RoHujANVWvxUkW5TV4T7Zv6H0zVAgF1faEsrdG3ck0bQwUDWHOmMME9Jc7l48+/CBKc//vH/5hgiYc+b/zG38nDmlUVkcttX4m97FuW5nv1duadVY++zBVs3F8lnHlwOReqTsKtblUM1uaJKB59erywx/8IGMW54qszxDd0EgzflfaLv8s6NX+VEXWr4q7dUD6FWrp+n5ljY9xYMYNh5YATMS36DXACY44YiptZxLnPGuie6hMmQafnmNnRz/iUR81oObzlEGwtlv70rNP2XORbZ0D7I7Zv4JxZDsL/MXJ25rg5xHl0Zatnq9O2LVunfNI9UuC7TjKq49nnBUvcX+V1lwVSd6J54HB47u4Z3VGP/3ss7YtCsOjdtCMAPtQsDD920aRtM69teFV6kzJxakm1oCv1NYGc6wV6ZTW6gSA29xmhrZmFeHBnrPODhGhZRDSMxnbPR8m+/ukrF0lRPZAM6VHQLgzMIH6yT4caxTgYVQvexEL/CQolV6ODzN6n79PhjKOeVugCOBppxPgAYwYZEgtvd9MqJnhrtECB4ypJTLJxK32NVS1tUPyfOVzEXjbXHge83veN4Iu7z0qIJHM6GEo17MS8bz+TN8g+2QZOc+fOLETQcq9T20FONsDzI0W63rkvIgPGY2BDy6fTZU6GUPVMC03iYJxqXYAy86VtN6854ndY+YzNWSrj6z67hXosm7f53Z9He+KT5xa2ipWq4zNWXe0EpsJMQhIi6YB/Edm6ZQR128LKyX1zO8d4+paTy14aPllpLy1XyIs2Np61wLzIhgvvVZA0yBdm5sz+CTmxnNY38YaD4g7Jg3ALvY6oOlEsTjvmP9ksGbHM9+jVsc3BxgPeFQdkJT6nEqZkrFf0C9TBKCO57KmXfVYxqTiMGcHumdBynAGugZgVE8gFM4KQYYlcbJBZiNDYwf0HEDj2jGbiE0mGCO2cW0nrljtvdnWwxZOIKp1gveO7HV8lLUq42YFLHrqCCgDUCpS6RrgM7Xfpfg6j7FJf2tAeLm53Lz49vLtt19cfv7zP7u8esUGxCF6c7lPIHj3weX+3RrC17etTyIgefgQtB8KWoVani4gDPoUqXvUsj6IMQxSvX5733z19eWbr786ehE+Oh0MCayG2AaFWZ0Dizg0gPVASaHp1CdxDkH1LYrWOBb5UTxk/WQWCLEgLTgXoY6BWy3OuRcIC9RG7CJjZrQSBL94eaRl7zJOE2yQvjMv9VhkjE8Kz0PLet3nmGR/dHemEseG7aHS9HWM3Gge/B1IO78rpaU98TBSCdIoeNX4zyHQwUihcDJ7TW+HWvfkyVvcbt7TYnQPYsaZTcPCBp0xUINCq/y4xkKktRTgBliH87F+Wjjf5x6Qon859Kjb2TsIEBgAlZZBzVXRbjeXaHcAgcx9Hb4891L6adK+TAODi4Nnz6vQYJPufxCnWIoGh3hVqJq1aTBcNBVkLH3HJoYgYmNQHbrDBCc4GK8U0BUGL/sht9weec5nnKMENK2TEiWugub6tq1xd4KdF21zkmCAoGaiQ6FJ2QtsNXkio2YyuL4ZphTXp99N0TPGJtmKiEn0mQBI/uKnP738j//+3y///t//+8t/+b//y7H+mIvf+Uf/6PL7v//7l//jX/7Lyz/8h/8wawzghmc8MnND5RVGsR2LSLnqqAIeQXiTma6CnwCOgIz1OzGGo2OqGJyMSKhwReIx2Kwtrk323tY0qV0ebVJRmYz7nYobxRna3tEx04FyPZ9rDkWoQUltG2CQBvJI5jYH1xB52yK41o5D63j+ZjwS4J3k2b/5+uuMTZHJx6ubvdL5zNjxXaU8gshf/OUvDnq3LArV6FhnqZWzznHznkCaAzOHcx3hFLc/b08rBStEqJUFP3p5Lcmuc1gw7U2CBdYHGSje2/XOAc3cN4BrzWIBmB6eFTeo45X3m23g+fnimvbJwzcw68TP62DUDoc2+/7j9dlqU/RQbQL6NBBLEKMC3RgZURteq43WULXGWlvFPlRMCDtHIM5aNeMrwMJ3nYRmUcxelr4fW7AgTtBNWnPs45z+s8hOJNAfPw6wVbrbap5f37Z+nn6HA2exGwSVPDufMXOqs4STxzMg1FCns+JO1gAhg//5558n83+IHy1Da+0WGS3G3Mw2323CrBPp3DP+BkJ1465fsiIUzWirmNZDm3lMlj/NtMkMjfWDtsCL56HP096BQN0+h9bEKhnPHHBdnoN3i12ZinXsCDZ4GcI6nxXNOGeuWE8wl5jbUOTJ2m2vq0LK9auH0L7IKZe510ykgK37irPdLJf+Suq/dw3WPAC45xJzWNZGxZXY+1FBnMMoEylByTIJDeALvuXsnMq0tdi+s0CG9cgHmDHg26DG7/ozoWgucJcyje2PIufOWL6zjhXXODInEyCEzcGex44zl6w7bJD6CSr7hor98MFhx5plL2vEWi/mTqde24qPw9+EUTKQRaDfM4X1we9szcS4sad16gUfOD8/+fiT4xkNiFwHR0C4LF+CplG34z8tgx2w6c4lGhyWPUlPFETgGbFrrCf7Tmd9vOkaa/ar9jaZNgRNkjFunS7zbRsp1oC1jwbRDdYaoAPGa2u4F3vEoDUsg9istpY7s16YI8/0nKHzUwwIWf/cQ9Vw1vAV2KrNDpswNeD30kOR9QRrRnE8qag5J06goBZEtdX6mwjHPGn7h9WgmkVlT5qtZh7jrz9sXav07/hIY3QE4B+oFAA2GiAN4AKKzId3T6YN0wSRBMRybtAPPr429cyn0qOBrK6ZL371q7z3ITb18GHOt/QGXt2mdjS29G8NCO/cXC6vnl2+ffKry5/92R9fXr9+cfngfVBFuk6gSsNF6sASYEVBJqA53zl8q5BEXV9oSysK5YXSK42+JqAio6i9AFVAuWsSrUFVVwwu3cuaGQPCvMgogskOjKpkgJRU8eploqBnzVea4oKgFd1mYEQwmFj+L3qgQWAyRQ+ZwIiYjGIaVH+0Ln5nsMgiSs9DNu5qDcy6hDIx8QIPxXNAeFDPVk8XxOng71+b1lugHQrQEGoleTUsdS7b2yiUKQLHNRRtZqV1NRmrIXUuvjSXvXmZdwj99oMPeugPsRJFOQeEXCNOeBrANgDxWfjdkaU8ZRvNOGg0zylv6RfM/zlQD7qG4drhhiEioAGBwXFhw/puqT8bvcBehRx6HIg8a6g6k7XX0B7ZmxVHE2gaSJLVSE9D6J+h67Ze4Nx+wnWVuQ4aVY/Xdchzm42Q0ht0c0EGv6uzxt8tY7J2FjGk9mocKGDAreHBAMTxRd3O/oNRMa0MsWve7KTGJLTGUSAUSQgiNYdX2mXGbdREgRPm5Gc/+9nlD//wDy//4T/8h8t//a//NQcO2YPf+q3fuvyLf/EvLv/09/9p/hsET6owaxbqKmMohSnGeypdDN0hkXxkogB2smrnJJUKdQ4ISzkromftXR2GHl5mWZgjFUh9piOQWONnPl8qXNU1/1cDwtiSOVM8I2NqsBpa4KtXEX2J46VwzP7urwsIDY54P4Nb5pXr8X/XQhwS2wesbi0F6qNw8j1DqToePcUWZBzjMToch3xaepzozqmdHlsD5569FQd+lOasrfUXC4K8xvf2Z3PtKpago4CjUYXc59nrWYcLFFuje93XAjwCAUFyl6nP+51qJvOqa0tQ0OdOwIxmpVC1bMG9Y9T2RnXqrSeso3BVID4CQgtKVtchaMMcsT8YC8G50suWlV+dWWqA5iAkU7iAQpp2HNUFcLHXq3nkrIn4xgRFtDOOFw5XRc0qi84YWzrAfZKVJejbXk8D8fW8MgN6BmfNZIWCv/kWbDsj0Pwd79yMAGdNaYBSaXk+AcYwBFbW0PPzTvvajRKJM03G5MiAvhMQBvi2r6ZZ7QWEzre9umIbcZKffpdrYiewmZRJsF+wWwB/fAXsGttFilrWyXqGpm4fZ5DWMAScJ7C2dpz6M2jLLQFA5MxgUhGtAzhc8Hjemwb1rnHP6UjJP3gYX4TfcS/7ALLWWK/S5836MN6hSq/GM8HAhP94TxY160I7yZ5Ia54FhPpE3xcQYqdyfp3613ItA7s5GVnysn4MYHlWsyn6C9oeHXopvK6XAj0F9rNnYAKgYoxS49TdBT7LvCg4b+uAlhqUVSGgdBZa0mbY21H7o90NIDUhPZ1795vZLush9ZVkkxkoRiyPDOUSAQEXT/XzvivPzrtFAfMUpERf4fF7sZPuZ305M0YGhMxPQC5s6ZghZqgTBHFO3r9XcCyU/q5p/JYABiQXCC6nJi+Tgc+mtc1q8qxpc+/r50Rkchk6/aGzNoLnYuzIQH4BCwPusz0t0N22HbaPce2oCEpcYdCuajmxQgDFd7+uyez8Jn0LJ3bGvXKmLpizBUyYYvPv/1cCQlkpocaOEcBZBIDqHgp9mPICgGqE7MaQO1gU5zNtmgRp5wHr6E6Zlg1uC26UBVLwWObBrx8Qvnl5+e7bX13+5//3h5jOy8cfv39Bv+HenfvpF0hm8PYViELrA1tMj2GEctBC6NBD6KvHIUftIcW69OW71zrAm9siQHFYb9aPbgqZTpeDXSnpoqHNeK5tRcROr5TSoBG3rUlLz7VRdhwYBovgyF5AOlNG36JRGmgj/bOjeQ4UGdxsPBanEvhDps0wpNH8aKeRET7UmRo0Mjhyy/ld6gG2YRsMrh/O0OEGSaXBXh2E1lxJaQr9dfUhQZeWklelSPrYlTI3YZcVGzMnHgwa7WbCRtEa6poi49Sj4ay10XroYBHyKbfdMTqKdidZH4n0Q2W02TbV91y0yagFDUGg5sVBGcRJs0aRd0jdxJCcqL8p2byMYJH90rqkmYbCRZ0G8udzvDSmaWOwWpOgtstOcK8Gagi3MB5lxUTxdute+fTUxp5q1gwYG6gVZfYgYo1Qq8PPKu1MMT0qei16d53moKZnHLWoyHRnvor44uDw3FyTXjtkRhXSSAYKysioEVmDNlUf4ijyfhjwOan+3IPXPlgemCKLrFuobz//2c9DF/2DP/iDBIh/9+/+3QjK/PN//s8v/+h3fqf93CZQISpXVJLegMjd1y4c0uIDfqLAa+9DEL7J0ucQX4YsIM+QzlCKVACd2i6Om472EVyMxpZ9uACyzsba0KxeULQbO5exm7PonrCOJAHI6FyNWbtTmQOuwX1ZTxhvnjVgw+1tAsKg1GtBYXCo6qgH/HGO5QAvsBURq+fP4xzqQKduaZl9161r6fwcqo2mDmWfCfI8EEaKizZQBzVUrAWVZg9++rOfxSlHDEcnLOOzw0176lh5nzimJ7ojzw0AZUYxrWLeUj5tcMMXNgen6utvvjlYB7WZvH9FYBgmiXMAACAASURBVBpA1g1RUIb7GZTbEyx1KvSsvXMnNoW1brZF+8K7pMRgTIfSXEsjbd/R3pMxF2HnswQjBJ7NSq9H34CxAEpr6n3OIhr8ZC2MUn2gu6tvd/2lDGOCSp6fRz2kPd+SMa0Twn2yFmHazDnWyTtqlpIRqGOYtbOMY4TXECua0Esm4i2HqiId0uZqx96uDT8Dhb6fdEiBNAXFcAjJppFVJ8PATDYr39ruc2AgoODcuuZ5JwI+2TesRRzpaA+Q8UutdcEvnEGcZWX6o8a8MfP8cNzDKNjZa92nQfYBPEJ/XzbVWiKek8Az5yP93RCw21izHgT1LB/AZ2Kds0fTTJxWEdRWjs1g6xycvXOG0L3lfDOmvK91odyfQNYaKanhtj2IL7W1LkU7gcrqYz3Xo9J9p1RnbbN0yO6/Hr4K5IUps/NdqivPcoAI1qM9a2bezE6owaNpu4as52RuntDuiD5vJzq5/Xm5vuDZATqMgsn74hse7VEQGHz/cUUPv6NVWR1p92oYETur8rslHWx7Yn0kv0tgurYr2nj3mkGHdfQCw7yLoi8N8EtjTNY6mgQVQOT/PLOBt75xnyfSVgeYHd9hmSnGAUDC8zsCSswfYjwT1bK1hZnwsCdsVTZARHCB9QSTgzHT7zNoFizSvgpIt+F9hXOss+PfjAkAUACMZQcFeAUKDqXjBUpp8bOzVrDGsWV9ZG+tzvzA7TxMJ8yVd9vPqt79NqBv66sARGl8Xz9AH6xBddtdCM7pNxnwxv4vOeMZljNqTD7+m7Fw7EpNv/ZNbGBY8akD5LjcyVlzBnplvXj2y5jz/Gt28s7fkiHsUrhcCAi/+eLyR3/0P1I/+PlnH14ePbwbqijJn9sbHEyiV7Ik1FGAGlOzBDrz4HJftaDVTVFbWHoVDe1vL19/+00oJDGSLFzq0eIolq+7qO8wDmR9RAQw4C7MFIKO858NlCCjkxrqyOhecuFB+Rk0il15HiaLazGY8qXls58NvouQv2ViD4qAiPX45qHwrHYpiM6ajrJQSkkFJX4QNMU+UCwO098W02q4arTKP2Yj66wflLk5wrwwxqz1G83M6qzZHFlDFr766lu4j7WcCXS3YSKJ26TBWwIv7Z1YYRSexUypGQA2CVQNHuCbb789Wj2kzccOcrKOqWObKI7oo/UZRaWuvQwtNE7twmiQrQ1sjSIHPfRDP5egGMnrZZrDtV6dWYGCZhIFCZL+X2Yzn50CrjWd0lpCcV2QobOZNP8QOzaXhxaGrFmFGgYCmSglrsAfQ8zPk119v3vD5tSML9fEIYH6Ii0RxxwH4ijqPtUnSYkKDYgm3+8/PjKW0IUARkCqs/6fP8scMga+T9bTomUPqqyNFembrWsw1Z51KskFyZ/ggTU1CPv8yf/8k8tPfvKTyw9+8IPLP/7H//jyox/9KIcXYjKllbQXD2h5jOvt69gElbSyXvf/qvZeRXYOIOfF8zgzyXpPXCXZ4mV2s1YnVJTeplO85ZlTvzBEFooo/xd9lyLOGIT6OKpFsO1lvT3oddClnBtsmw1PILGWJIy/QYyZ9vaSK324gBRiFlXPbY1lA1OFYtpHtYCEtspDlDFSOMbAMA4DQBiCWAsgw9zYXvagjEjAqS5Jh8ls9xnB1xEzuxea/nffXf74j/846PyP/8GPL59/9nnqPnHiU0O2DDj3CDq/Q5PnSICR+UBYCLGB+5dPPvm02V9YCsdaYGzs88m6a9DLHKGOmsN3DZsZx2uv0srWxxlb6wHWHNl+ZcsZSxzHiDtM5pv3497Sns42MS1FPvwg1+D9sDnvP/4gwXBoVQRhc/IZYwIR95yBlfRK67W9l0Ab75Js3erodLSkDUVkaS1uzntZp+1wvlcXpKCBrUGiJjsASvEox6g1ko8CVFkaQCCMEBCBT/oAnxypAiF1QPWSQpN9fZv3VhHvACFP9aYGw7x3xIsm5MT9dXr5Oc9RmnqFW1yjdRqrtD3iQNX6LgAuj5vZeHEVafJ8TVZlUvE4UIw/e4VrOwfnACXjMJuik5sAY6wBG0C7Xgz+4/QuUy16z3W5B+MCgIfaMe9tvRzvLo3M52VvHO2K7O+JGun6kgqglFJWsLmA9LUGM62xBqpLq+55VRC4AXXp1zx364BLf42+Q+p/r8wqgSo+Hzv16FGCFvyRQw14bYaqEwC1vSUo1lAFIJlIjgqgvDNngkJj2jru4bgGqFjzbURkeDdaHbFmW0bTsyEshb0jZw/X5N88K0FMEg2v31x+9eWvcg7zBa0XX4YzFeCAc5M5BIjmfGUsdMIJ1rkhz6a4E+eY/oE0U0R+Eqxbh6gK5toEYJcFCmNbJ0DF2sy+QbxrpT/X9VTxldSnyzpYbbKBtDbv8B93beY/YDa9ViN20owg89PekIwb9aetAU4P3pNiJtdnX0KvZCz+/o9/nNpN17/AtxlSzsjPPv8s48k4J0hGVGkMkCSS0jGgPjkgR9qk7Et/XbXY+nBlPSBy5jkoIMvH8O+4r6BDstFrV3Jc+JQoEDxs3V3XBe9Iezz9A+7F7/l31vrTtvzyLOPnHRvaMNGi5mHeQ1GZZvEmoHR7O8G6BwEeiIFMaPB8lhHoIxzsxzH6BLaz9wM4V2WU9Zt9unIFmVYjq02I7dWvExDeXN68en759psvLn/6p390efP6xeXDD1DXe5P6wTtv7l1oJIjTQsTPAxEI0oKC+sH79x6m+XyMzdLfPVxqtBmIJ0+/S7sGHPlEuul/NjGUOUJMXJy9pLkRBmnjWB350rZqqLJ5puyng8rPRThiXNZw9MVqGeW/awg1Ms0O1NEQwXaBm0mE9nEIUwzxZVO6WZr6r5OXFPsrDsXWB/E+QY+D9JT6xD11slykZwdMhyiO+xrTNznV9DoZ27xj0u11JF300jYZ+yD5J5pokFmbKo9GohNk4OcmkxLidXjmZAHf4aDj5B/Ocmhd16wcn8Go1flVwKOU1foRmeArkj/qsHPSebzWdkpLi6M2by2F2yvGTap/RsaebQkG2MzpU3Unxi8BIXWcO5gwRGbGcllqDA65Y5VboTsV1eVLkZMKupQe4XPZ8D4G+Xbo7JuinmaEyShKd2FcOfxxvAQ1olC3nmxVSOP5d49TM9wGEq0h5X84j6UllnJiXSFGyiJtVUbzHqf+UqytAxXMO9YAH3ROM3Cio0N8zY588asvYqw5WEPHvnvn8u0337YOg/2dPqJVfKvzQT86eg2VViky6f5WIEqEmLUcxciozLbnpge6mW2uwTzriAaVPolFMV9mw9/ah2MhqKYYe/Om2T/tggACa4/9nfroULgBAq7iTor32I4i0tRba81atbdYKGcof24N60jyLslcIcIBeMUeWJuCI9MZdkQDMw73UOCHIAfsmXNxVkszo8qOUzlNRVL/njEJMDA6SkVdHoZ6xM951kjt37xMsMBcMt9Zd9QtENQtQ1UKfQGx1ImuwXdsTRgIl8wfTgj1XDowWZOzBaU3zgasP6sBr2PKcwm2NANaZ1W0NvN8p21x2FcqDkoz9b46uPxd1wgIeUWpcP5x1NinOExVWa2jG9x4KUkzUWeWiXMWqpU2fcBKJPoHFvF3EZ6ivhkWxhSjXdOK74RWt6yuZ0qyMadzxesahDbLUEGfI0BdI+cyPSYct3OWjBROMTWmsiasnwwIOhDjnOk9HLkEL283VZfl4DPyLKLZbTdyBQbzu1HOGHPeFzuSTOLdOunMt6wT24vwXMwHdgKwRLDLQDJBgutjTIA412NP5Fgy0F1mNUDjggvF3lIi8eYSOigOGTRUHVBbKcQGv74NLUwnD2dNJdvsrynbhpo6wAQ7Il3xYPoo5oTzBzAU5W7sRlUkq5tQO4Wzz+8M/jLeY4UE6F62Qlsv+BywFSXbgeUGogCSfCVzmfrH9ksUDGeNGijpKxyBNqDbMroH6DYAR/H71F3bXmMBqfvd9WYGErsSqvnde23vQ13mFJr1A/MMo93Fj4NBNmVRxsF6Tq7DmuLZ+cJ+pn90yoxWjzzKreJfV7EkKK8VxbJO1fYj1gBzzZxpEyLqmVZbYgZW29vNUsGpBBnvv3+Ii53ZJ4f9GMMiff8G5EahlF6/jwiK38t7GgwbsHB9zhxqzKXnm6HkOflM2CzzcfVJHVvPBs4A1t3nP/jBwYKwzMngV3GYTz/5dM3f1wNxdk9boZ1uJuwq5taMGLWfPXME/qPxQP/wDz/I3irTprXdudbooS21a71kXcWBriuZyr0mWmOWjs+HoUMt6mp68UF4B+xXgMOnLYNg/fAsqTVdTSaf8Rw1AyqNOr7NYoT4gGMJ8GxhCC4j7Li4P85kV/Uy9PW0W/rCrHfPQgEVfWgBy7+5hjB3v7m8ev7k8uTbLy9/+Zd/fnl1893l3l2Km1m89y8P7z+83L9b5CDN0IMWQSl5ePnoo0+SMWTRRm2IHjtT9GNCUH9ic764uYlEfVBdkJUhe0VFpL/dlNdPY3IpG69vszlcpI32K9UrwhSlq9TQlLbo4R8UCJrZbfn/qb84DtEWbUrZEOnR+HsAWAdgOlYjKsJlUJfAd9SGly9uYuhFGt+iBK7eID3+JgJjYHQ9iNbPatfj9xGQSXaS7Nh3WbRRVlqfLI1eDpChJK11g87UINKMhLWBvEOEBl6i0PcmqA2IRhz1Fy/yOx1UxyUH5pxZESsXpWgKY2lzTMYnqP/Lm/QI5DCL8zuKJhsjSO9dqKnN7Il2l5rbWj03czbimnvzTHylcBv10/WmIcvWYADqU/uTHfSCZLDriMoB534WudfJagAkGKExsVFvColzIDa41gFMj5shpjGcq2+I4ui49FKJ3fR+z7qaRHgDmGvPuUrbn9oaWKu5nluMB9lFs1qp8XrU9eKzS++NcVhN0tn5OTvfb9UGTDjCfYBRlAatMy79yiy6a+ds6I/9On7GObuhtLcOg0FwgIsBIDhc/LeBRIOJqcYdGdsdJkPrcLIxgtaj5X370jk4leJ3b6T32tA75jb9EQdwdG+WemePrSObuQDI/qX8PkIeq09mbXEIdx/U0cBm8VzJdN67l16OaQEzAIQxxe4RSB6qyrN95xpgnonP0pqi9SUFFHTWuHfo16EYlVrfbHEzMdhhg7xktRaU8xwVaFiGAkT2k09a+zhqTylKV6VLaxJTwD8KpTbQep8DvVzGspSvJ5kYBW3OdqVK0V00ZuNd06Fyks3FfqFCNzXS2OShpjxH2g/FrrS2lPOIcwn7wL6J/bqUjhNHA+rqM1oOfVdHBDoaSoaP38/hb02NZ1GdicqI95x6lR64glrWZyYonG2RWtpzo2eqQBDnpAFomCQTlOJvDCy1h36XUpSLWSM60MzsEOcdz5SWTqdzyNYNqr5yT57FNhm/+OUv25dXIaP1rHTfyCIgWydokdqWUVptEcCe4N7WtieoHAgTivWEFOL4LVPLeuQ5+NmvvvwygTNrBSEYxpV3iigKf79WLQcAO0ffMcJmfPjhB209Mjome7LsoodXNcTV/9qj2PlpMFUBHb6YC4NrAosEYKs1Z3/xO9Y72RSzSDZ65/PWBrEmcGyhLOsUf/jRR6WRTXG8WeOClG25dAXUokzoXoRdNCCYda/SJPsQGyRd3DO2zJprL70AbO+c+yrAu3bzjJc7ldtPDfptbBcgCecs92cfBLSBwXBql5H1vIzl+QzUoWWu/srXlMYDLq91T9SVx8zCeU+2BvD7JPAWkN6ykodVeWbuz3bLoDnzsaSAwHFKliwFsPZ3WgkEAsf6X/21rLTQfKczYAsP26oIUJWI1ZpGEwvseXvghR0y0Fc2WdbCQAPeoYFjs+dm2ACsWTf4hh99/HHacdlnls/zvmnP9dHHmWcYX4IxPAt7TZGZAjd3VpoCkFGVb9Z23n3Bq3WoATHX0sZ1zz1lPPHM2EjsRMCQ1a5iU8OkWOkRvzuDKowVf2tghR1uC7qHsbNffd3WRArXsKex3WFWrY2LALSBrsGgSYD4rhOfglkjSMQ9GV9EtBhvPh+gcH0gmWeep7752yrFAf+XqcRmANay/w5fagkokwTxm777Lswe74v9I/CVmXHeJ4y19H/+3vpkxpw5DstyPrK2NWP7t/chfBVRmedPCdh+frl9hYQ/i5WI/s7l0YP3Lg/vVVXulqxbMkvQN6BhQe18lNYSoUThfEedqpSNNH1GBhcqTOh/L+qc4KwTvCTr2Owi6AuIW3n/7RuXKDyiEJNQHSVFmlRqJibHqpGrsa6zjkFgs3xfQOhmlIqiM1SUoc50DuEhGmYpdFj47gQlSxNVuWaBWKwafw8+DGeQ3vVH4vqhbc35T3Bsb79lPw8FudXG8HucNAxbirlXv5KAYUII/PdxOOuE2MDz4CFfx62Gu4pGoIUhAY2KlaDmVP9Vp+dREcipYJ2zdgZw1isEdVwGWMqnqlTe46Ac7SzoWF6Fb86S2h4YZ6GBs3y9NWpsEGkdyRzQr0dK5JTxtstWl1JHqg5NKXu2ezgUxqQB7ZDgoCwKDAe+7S34ChVuKqTWhJZ6WAP7fV9Srcr9vSpOHk5TsrwTaDi1OxFM4GNQ4XCuFcpB0ClZWfbmJJXPDqMZgWaZb9tmYA64zXg9RJgznXud0sNBSr1HG8ebtQtqvXFK/ckO3KyZVzdHPQzzrEF0naQWeQ6XDr8S0dqFJGSG5htcpjXDZJ2TGV2WB4pqhBV05FZrwufNnnlAYaNAiXVozAjKx8fIOiZmOvj3Qc05OYyuJz4TCtAUA8/o67l+mHdOnVZ6gH6b/9YZ0JE4DrQTxVqb0VhgYNK+y4oQ+DpANA5n6rs3XjgFRxuYE4303B5He8g1AuTsQFO10vqurv8G60dGZW1xuue7ByKeNCVYroUzog1M8Gf/pTlGtfVF0lkjzI3jkjFYwIsMfjK0968ZZA941xoOE/bhq6++PIJnUXBAK1kNbEZbuoSqCR0yLYwGAK4lAHuNtYn9kGFhUJ6s5MSm/BlZBMY7Z8iQawM1UOYGbhV20BHWtjgPZ6Age/MRNdk9QwrWVKjJNcZ9zMil3nSOO9djzXm+RdAm1HYoSFXw1m7g0MSxS+1dGTnnL8FCAaAzs6CZFBxzAvhmcHXOPYsdq2SI5uQBXPBvswS8hzROs1q8rzYj534y2DfVFLhHD9COdejaWzutA2zTecG9kiwGEKztROomp9Ds80rlSx0YWV1qA1dT6pjEoR8IxXjxrNzzHFAeoNktNcHLoFDisJpNs8DxbVa76h4WtBbQZB4CKo7x1GC3dMDM/TKuByNnjJO+bynl+A7a7rb0qlhT3nvn4pUBVP/nEBVavam+WYH5UulqCypyx88FrgxsG0zDhiowItirDbdVAtmvqGEiknWiwQroX9Wqux4EN/BbKKGI/7kaUmn0tqUxs3UA+e+3jjT+4bQRzKYZiDHeZxvpXtZ2R+Vxe+agTm3D1H+sgrGgOEBUfM4pDNtS5fBHF0DqBzlO+r5npoNnGMFZzoEp0ru+0/9uVFnmJy0btl6TaX///cvHH3+UjFj6dq8Ugp/zLmF95EwrjT1A24Ij1g1KqMx5GVlVyxfMcL/z+yYFmqxxrXiWMS7Y3ADCAwsKzjYjKGgpBZX7EHck67t94D0d6/NeCOi886W+alsj4dvhrwpOySzAzzszMZqNLNsvAMTOuaytsfECWq0/ZPy0MRey9ldGJfuQqx1iSWP4WKOrPRF4NQNocoqxE7DK+lswKOhmsuXXCwjfvLzcPv/urYDw9S0b4U6DQWih1BPOeYSGeQtt8Q2HR52DBCKgtKFRaVju5Wdx1HJ2vLk8f/o0BhRDy8uBDkQS+sWLLBiMRWhlaXjfAyfGZfVcDO7hDEYG+nU+W2pCa7lCQ8vBQBp+tY/vZAjdPAaEhxNyKhhWCdNDnns7ERqzqo61b9erNEF/fKDMbJYzCiH1B0OXgHBUttJnCL5aL+kkSw9pQNyWFMkEZQOu2eqopI1O12rBflVzwDSebjg55owRCCNoUUQS1pOK54GaF8n5bXjeg4MK9IoxEIFUsY4Fx/XYCCKvLMrcc1k4Dazvfs709gC5ZrXcjEHaGafVa+bgm8paroOAwWpVFZKQ0qCoDs4mX1wz6Hz6CuLUVcY+KPYOPoIbC7Gj9jTHqlSVBouMdTISc37j2K7wvWIyU8W05mYiF1clhrf8qMMpNDg+HHsc0vSSGfXhHcooV4nxfu9x6F1ffvlV3om9g9PbWs7258EJTfuPOWJV6uXQby2phgujqjIh/60TaW1KaRbXOk3GrXu0gaxy++cghusQMDpGghmsmQARQx2t/WxW9E0o5uwVaziiejnqDWuKd2G/yc/nu3tVZ4K5B9UsXbDBZvtfXlvRHIjlzU3QQP6+iCRKdq1F5NkCLKwOOetSGufAIRHcM6jB8/EMZ7AH8As0MAHKVDn5b/6Ww5dsgRlIKa8CZwbYQf3PAlenthQ6CGadYm8WMNtAO3VH7LfZdB3NzGWoZ21twv7AhiqCxPwnCz3Qjs+JaDImOr9xLp89z7rzEK3j0z1uRjZqwY8fl661evEg6hN+EvCJc7wA6oysqyir4tpjAkLoZPRwg5nyzbdrjdE9ybjhuGDXCHbSdPl+i/g9V7DD2Ngi2u31qkpx0NdHBSwZF/aN5RHOO99LB74fkMZMAWPDuGVtzWHXEWVPYO+TyWNMqG9MRrrjGJoyWeeVCnjA83v2VsAp+8tOyIB3wI6nVnJsDWq9eSczYPw8jI4BfwonpAZwwFZ7rqHwV3EssylF1UtVj3NzOoPcp/ZJZcysl+Y5BUexeTpB/NyaHgMb3ouJS/ZHBslYHwkWx37RL7CGnvsnA58m93XKDMB1Avnez117jWZfT8GYzyJehBNnzTDjEpX0Fy8C9DAu7GfBBs8CzqDYZjJ6y4qdn0NANGfegI46u8u6C0yOlu/5ZY1dArgFioxrA0L2ef0l3ou51bFlH1pOYoDXoLJ19AJrzEX9kofJ+gm8JFBCkG39WQmsuL+19Hw+rKsF2q1Ley/2hWsEdFjtG3soSpZzyEsxbw9Y1qqZ8wC7Axf5mbV17Kk877KGPBvAnxkcbSRrp+BVew0TyLOXVKkUpKg96l52bSvyozJnzsKwBe6m3x5fApycoZYrCZjwvJ53Z8BQf9bzh3+fA8Jmie8cAjxHne4hrljw3xIhxQYteSJbG7Gp+Qb6cvydbX3avLwtPqj553r4gAUOS2vm/T//wedHQJgs7LKSKotiN5J1mtjYudzl66+/ydqyj2rA39XjRtRvfWj1dXhe16UBOKBQ1g7iUgOdzwBbzviXLzMfqdU81boG3E7tfVkWjgf3OGfgtAGx8ytBYVxgxOg3p60ILbio2YvgUvUO2GsK+wne6YOzTjhjAS8Cgr+P79CANWAYLUviX5TmmWxmymzwoSq003O4faMF/8+AjjYBs6uvnf268ijXxjkY/vUCwjuvLrdPv7387Gd/erl5+d3l/l0U/nBCURm9c0GwMYEWxiry6O8lQ/jsKX2JWhfE8KcQOYo5lS/O/+Nwv75w3PJiL188L0d3/es4nEXtFEYoXbAys6FizXHUoLe+a705Mng3+TcHcNHOKmVNZ+57M4SZjGUA+9lu4BiFKWJ9X0B4ziQa7DDJfK6HQAMKFx3oMQhkAta1OyhltJOIQ8KmkR9uMBgHLSpda+SaQ5nUdGszVGzyAOjfPYwBljqqMhEOg5kiNnGymA9xRh/lOqFtDYFxg7u5c7ic6hAPmtICdTYGP5P/7kHFxpMnjTN1ZB5PhkqDms1qXcIypjGmFFQT4MAP3xi66Q+U7G8JCOs4LxuSYLLS820tUfGS7wsIVecz4GywsRqgjNW1L1kyY1O7JbDn33WYm8oCsOgB/f0Zwmbo2ryWtcPVOSTjTK8GI4fXUB/2RCh+q8njcOXf0AcTWN9tu4nQmKEtTUwDqogOlqqaBnAeXnHIRlNt/SqHk+1UyoM/f4lA2WRcZTbXSQCOob/2csyaWSPoBPVT2WNd6ixLcWQAsRFF1EoXd4+UhoItqmMXJ+uUQeLv0gt1+zHXhkY6WnoQzgEwfk9vtlGBFRxybGKcdw/WdmzBqEs6PdiBoJITrGDOUhOyYDR7gkBlYjgqQ4Y6O6Ec9xJjwzNXafDxEVR6eCbjNLXOtIdYnV6oVdTtjgKaAIU+UWscHOpd6Q3dlxMHyXvOJhq8MK5cjwBW6mDorusByh41A8n8kD1LADE10AgjjcYWCfBllQI0jeoZmhNB82h5IrdF50+qsqdaowRfqdHte7MGMhaLSthrODrsFZsEEwzhvPNscTAi1DNAyYwmtVJrJs17sma7B9sXMMHiWgmpMsqa4HkEm1iDsF0Yo9R4ImaS+ld60r1/oNJx4nfmtD9qD39p1NYzYZ9dEwEYR9tXvfWtDbnabNkrB7i0cT+yCQHDxjw4iTEETJtYVZzjCSSwh6x1TdCw3mjWSJ2DUZ0i1g22jzFHzIOgn3mKs3SiYOnwNDhqbXn2y6knn5RFgRUdb9dn6wnLjskXc7C9H8cVgY7Vb2LLDRZD43reVlgB3uaEBah6+DDgDO8A3VS6WkVHaKtVyrf+SUUyul8AvQM+TMyOaws+591Z6wovRSwJgLfvH+d8VNDQu1mHC56w8Taw1n5VvZPyimvtLWuHPZBML3VYUwU1m9EslG2HSsU1Q1qgqnbKcc2eiSNcWfy/LiAUrNV+GJxGVG9CJawrfS6da/2fU2x+OMI5hxaoM4+MPyAb92BNlhpacJP5jP84Ya8GHm19knNilOQAvKtTdr22HKCq1wEb3lBn2HYkzSABhhAQFmA+s6SkAMevC2jegEHwQbBQ263oEvcoOFdKrOv+YFJM5dNA0qyx525yVGsAzzPKPjDIkCHAevrlL35RWvK+mGeopdxTwE+WAc+X8puw1l5lPVTlclTvAYHMW1WbqyLLpEU3AQrxvdYs1w5MuOnuvdiBLFGhfQAAIABJREFUBoWUJ/Ws4rk4ywnu9O3OAWETRe8dquUG6P1c9QcEKJKtW2Y6CZSphwI2sDYsh1KwSt/BgBD7hO02DhHU4Fr1r6quH197Su+qysd2TbhKMJ6/OXxQzsj5/NyvDL1nWcvRKpnIGTRy/Q73i3sl/iYA8ADrBOTUOK73rf4/7yDwEKrrr00Zvby6vHr2zeUvf/5nl5uXTxMQ3rt7G0EZAsLXr9got5c7qW+icTdNa0GEkHV/eHlIQLgeNw/hA4eqOLoAUTs1fzl8bssHJnj6rmIJOLU6NabI7eXHosyB+rINt49BN0UbHnbpQzQZB1Xl70ntNqPYlO73UUZ1AN9V+WLgNBCibM3gXWsb3JRuLFDQ8ngrV8xzcms+R6Eu/+2BngyDSnITwEjUPwGdM2KCYxIRBBDLE72UC6YZcsRE9pYzmG5IEVqzWuG9Z/xfHrV5GmsWSh2NouF81q9k2dYTLIHv5o/P5v0+hI5ZakUW7OpikjFajRLOn+hxEdBmA4P+T8Kdf4vMqkKpAMChfkqvszXXNQPVYK6OTQ4ZalbzjC/ekik/DsLRXxjPm1cghs+OekFr7TgsRbbjdC+rJhJeevBVapjxCVjBOhgVg89xPVH+Hgx1wt/94vlZX0FH15+LvQVooiKf1GI+G6R89GSRdhHO0D1BctPLZrWyo7Ri4Ln+QS9Oq5j1jpwR9eCKqmiAlQqcxGHNmLXpdg7oKbGeka7WYpXmxeEbVByDvH3IfsfQMrdQI7Nf5jjx3UxeA7urqFLFDAqIRIF29MwoWCZzMDrfhKwOcCdzJ0DVgP5wQhZEJhs16t78ooMCnPdcdioG1V6VsBkGfnEv5op6BhDlH//9vx+EUVCI5zaIPe9va1fPqGcs1lpV8LJQxPmMmTdtjweeDn4QYlDOFeFbqxAqDm0Q3n8/2c/QcKlXrI80caQGRQZ2zkmcqq23M9qdthBp+NtD3TqiIKg6juulpd0rGDZVyBPazfxh2wnStbtKjnNw66SnflSBD7KW6UfV+dROP4QebUNne3ZCmwyN9HH70KEQeltKYq4J8Dj2yeFEpIVMSx54zygbAgA8fBRluNrL2mSzHMmUng5x7snfe27wbgE8oa9Bm1yQLpimeISBrXuEoCFn2k2R+IpS1KEOqJPa/s6BNq5g6Xpepd5+okTLaKdH1TLK7s1ksj/+KKI50M/Dgljg3FY9bc/A+BoAc19AJtZDnZva3axFnBabwT/9LkrfZlZ6XQDYay8u143lAGYssSVdw+eyCAK3CqwkAFvGw2f2bCi1tW1KFNLS2XyLmhjxrYJ2PY96tiUIXiN4A5xkeF9S+lKfRNtx9QWupR8B0ybKIupvICutnT1+BI7TCQC4IOBMVmbK6kcGyJq5qZbaNuEIZAccJzCDjjgF0Qbdyxkcgm7t5dgztOdoyl5GlxW8OYMInpENvNdWa+f4efzOpR5her2pDxQHfeMsdVmQUpGVZnfGoDJ4nvNbR/gmjd5hjsRHWpaXOeYa0q3Pios65FlXoxKlDGPnsYB12CI4+VMI53mtR7OtFCB/VEVDGS1wwfX1p/A3W7/d945tOLWiEDBmXENHBgSfkrf1zAUey9DRH8ueNzO8dVqb0LPx8A0Col0DXvZUAGM0PLZvDDDPLcnwHULFfA440oSFY0VgVz+4Y+w+ct2dgXrfy4Cz9fy1DTxvamrXDgN77PnH3ze2aJDLvyMQ9Zz2M2U3JWh+gz0zKGorMX3XJEZgI63dmX/P+AIiYOcAVZgTgBbFrwI445NYQ5s6dGx4/ZUEi6ufl2XlWa7dDUh5XrsIP6Gtcqrz5eXSBi+gc0s1ctY8eBg2B/PPswkeGdDxXrnPIbZWQM9EjjbP84T51cbxOcGLXy9D+Prl5eb5k8uXX1hDiMP5IplBGtOjMkr94CWqZxhznA+QMYxZVa9eUXAbnn7pPlIhku3AeY5c83jcFDxvI7OYNbYsNBcCm4rD86uvvg7qEfokQSHIy2gzTFIzBrdB8D766OPIObMIQgOKM1PEKDxlou9zLdmalPJ7Fml+t6idCTGbxkIS6RGZ4VA9gq0HXTDpZRX6wN04ODa+ZcKt72Jiz9LiituISJolYvNVQbABqguiwcnG950+h+nnljmACgoNt0X3cTKWplaNiWuKBKskKE2Ig5pieAw4m+9HP/xRFhcbgr4//I4vnhmFQQx7+ugtICxCgxHEsJaCc4RCOzykOjVwutJmrG2L87/5yEGyrAc/J5tgtoxMCwc+a4/6IUUIqvZaOoxZRu5liwauyYZkrfDevEueYxmmoJmrf/MdDCRwRDGwBDS8O/Mszc06BT6rk9NsSg2YhvStoHD1JtJic4CsdYD1FoqWOO7cr5zzKk2mvufevSDxINnci89AkfE5PHh5bxDxrO+JRLjGdXaC6i2bomFhDbIeRdTOFDhFJNizIovs9zzbpKJzeN27d/noozbDRaUyB1RqeyaeQ2PkNWl33llbUYjboWQ7G+Yd+8D7MK7QX0AfWW88O7QVDhPG4shS3W//qYogQI1+fPn4o4+OupWg8xPgqNN9P7UUGHCK9CPA9EEFmFKb+Irxf3L5xS9+efnZz356+eKLLy6/93u/d/nxj3+81jzQnvg/6mQVKyHA/uEPf9g+To8fx27otPbdC27h9JYiRu1W0X7WOF/MD7+ztuqzzz/POmSuyeaBbEu7l+76+Wef5V58LnTXtdRoHceVBn4GWVQoFOjhEFIZ8AyycD8cWX6PnbXlTgWdipTXuSkgIoLPmISmvGfgsCWA7fx93Vqg9VdMlnzZW6lzOqv2VGScmT9BRu7VTHpFOnRWCiLtbFhGoU4VYjXPGzSfxCZEqBVwavuaigkIWPH3nHM2k+asDMV+YIqHO1L5nAm06jho58t2Yld4jtJe1xIjghhtRh4nZMFezgRBtzWpP0C1U8+3nIcT6MIBJAuCfZSGyRkKcPnZZ58dWcADDNg4seelz7H2cXTIgtF3FNvRvVqnL6JKj8ncN8MNWOL5JlovK0Z1Ud41SshzbOPIJZgvTVanMetv1H3OCtkV1hUFIDvVNkbpcyUlybINjBAM8VpxmhYMpBZvAkQeXAnO1oIqmaaBXLkX2Z3RGz1rWauuNYGOgFE0q//g/YrbjIpeYPXD7BPsOTYb4NWs5hnEchyx/6VU1r7xYtkD85NkQ3DOYkuwYTqsfheMtTTAFlECAaqjHsHc7Oy9u838xCkHgAqF9nlLRpYpkq3gvmTN1Lnv3mpw1aAj9Or5AdcG6QNQ0pap1FFsZ4Pk+4cAimBIz/Nmmng21gP7GDvAHmNNauMCHCwAOIt0YevYF7yL9N6owkZwj2TD07XFqfol82crHPYPa4Fxj6LuaOVcP2f52hVo+xgPaesCzs5z9n76xjWI5udHgCx7JRTMtgvh7/Dlkhh5eK09D5Mo7SXKhIE5hy9yFhZUqI/7ffrJJ4efx+f0V1gPnqtpFbWe44BsMuYIIjlvAzAsS54WKx+VFXBecwYrjOtZ/O+sXKwPwN+2vVr9uTNAaEzB3/Jz5izj9OB+9lBUzEdFZYwBRFkHnNGMh7oWybCNds37JVC7gQVRhgRtYvBlaKHFeaboT/byzlx8nNCRTzEFNjD9opf5rSNfOjBjapsKM4DSSLE/jCc2BIVTgcpzbbZlVAFlJwRp9jJ1omk1V8DKtZTk0Zvv80DfSlIgKvPicvOCfkBfXl6+eHJ5dQPf/PZy93Lvcpcs4eumYN/E+BXdo/8gKBE1hPQhjAM9Wej27ppS4hBqAsbU42AMdsC1wLobPA75BkqEjrR7HM015rSmUAT0SLkGQYB++WhNSqv8xmvisJk2P2fEGkyux9UOblPE3C8ZhtUBhD65OoAzUu7hnAwCCNiCLw9ukSA8nqir7TDyGuk/troJ0cbru1fJqnzxHGM5YD3IGuC2ztJUcXn6ILjlL+fAnApbF2PpONIgrfsQ6TgQLXp/jVOPgZOe4bgYLPFUbAj7+rDIuYaSzB6OSa+bFTih+gnEQFBD5ygC7NcZgco8DZn24M+hvJoSNwzrJ6jwDuk4rkc/qKKjSvcmYzNU1DF1Y/K8MaA7YHyPGvpRMV++jMPKRamPcY2onsU82FRepdTOTSmd50BVx9osEvMtSib9RWXWsyMiqnUY9TmSqek9UQhZNwIv3CtO1GpyzIDmWqPUHCj9RAUOhc8g8gVgWgNW4YrUYU0N9pjAyc5Ll+O+xz0H6nhAEaT/6otfNVC5fy/1jxhvHSqU0pgP1guZBg40AYfUaI1WzqFFxpo5Yv1GKfKpbUkqpMK9nFszcamzWZ1YGwwXSIqNeFUBp9RowZKg1vbUn9NnxOmlhpOG2n/v7/29y2efftZMw2pSAS6oZ1Olk6CYg8aG7Djp1rApTW4mRiqXQFtrAnrw4iyxNliDyUrt3XHOQ+GZWnGD3/fisPNOBKXWp7HY4gTCQpgNFs3XHonc8tnavRb26xATFBOI6rCzbnVOQ/c71dkmaOSzZG6HchrkcH9bXLC/dMTPSsAHTVTa6FBZKdpRsl7Wl/cIc2DMhQSFBy2648iXtgvbqVohY8RnD5YGzaltYJzat54TpY62v1dEL6jJ296RHmQ2kvukd9rzZwnCtPt53okOJIhddgurlfMiCofNBsTGbn0mY5dMVLO8/k7wZWb/eP/Y7mVbrqyDiV6N+hpHfRlnHblzYIXDGlrks2cJbmwEHpCCjPYATFsWmMHlugAujDn7NG2sTvbZM46zIGfoZWBRzvEryyRB+CK1tiaoU1R/q7R8MxtpBzXWD2N9RvFdx9ba8G+dV50rA1TXtdRN7p/637SyKPNGW8fvrGVkHbhvj0y29K5kWhrgCrgE4T/16WsGlHYE11YPb2fmmmVK1hsm0eT3u55aPuIednwIvjqfgIXNNHuG6qckIH4ne166dOsGS5dvFix2Mv2Qm5WKg749b1280vyOo/vtTKu0Tt85vDJZmsnjWjkrp2Rs7aeAp8JkziH707507v+z8mkSDBP6ax/ptrXg85nLlUkVCCbj3YDENaD/wfPK4Oi+o14ZMaNrbWT34bVkpKBCWTRSMdOHdtlpz2XLLWKjxghwnWHv+bLtlbZYpp0tgKyx53lDB+aMmA+Q8oHZv9qce/F7C+zdO2zFAZjvgM8a118/aVc4NrBleFt8x+yrrIdSdnmuqm8Daq/12Dr3eK6lLu4BPTSbMXNNmPXtGLdPcHoMTwBIQJt3FgwIsDYQsiBrWTeAJPhGAdtOQmdqGFSUCs2IlkQlSKMW+p2WETmnob+O+WF9/QGCLtPf+KbvE788Kr8NKptkaALHuIbr2G9RtWa/Z31MQ4UAElusAGbLD7Ct9cdl5sSmfm9AGIup6/bq8ubm+eXVS6gi316eP/3m8uzp1xd8tgf3Hl7u3bl/ubyuWEsofsn4kKnDmZ9CEKg7HPGbl2YwV3dxP6IyF4KWWuksthfPWsSeDbef5xBEYWrIjZv8oMfQzHoT40Y2k9LeOW3AHkRZClIQSqR4yx3mSypZjMd6ksVIjRqXws4dDEeGaCgTzyTl4er4LtBYDVyNNfctNSlGddS6Gqpuihaqvjzq4zg8E8CSWVrhaozmOMl+1qiQdLYIQBbe7atQeswK8h5xnOf8xHjtvw/nxMydtJH0SSy6wDNEFGI1h6J/9qZjXFOAnNqFNXG3hmuUkAP5OLVAOBa2SnOp9Wxd5BnBDOo5ARAdBcaSW6iaycEZyjGot0XuM6hmhGx0n/Fb0Hk4BXOENew5BJErflQqEgfAYYBWoxmqw5BpHHyuay8nDlcRL+6hEEGutX5I9ii0rYFCPHw22Y0JgPDc8vZxekKFWxBroMKzMlfZd8u8KHMviq06Ir8PJURRHJXjVnBtTddbNRjLpmNkK3BUwxt0dNLtHLBQzTCUdWa6rg30k8lJoXPbH/h+ReAfNtv2+P3LT3/609TVcShhBMk8cy/em0yi/H3alzSbSdDWeq+MzS1BDr34CM5LWQ1qv9oV/j5I8fqwJVO1eibWCuucYO2TTz7OdXgPgi2yk9glMnOh4g7wsO9XDpIFZ6lFQoBiAhrMIe/H+3zzzbd5v6dPCZqabSAobHBbwEcRjx4WOFelzRyUqzny+d3anBQZb/Yo1LOI7HQ/lU3R7EWdrWZUGNcg9q9eJeujAmBadPCe96sifM6StTYcBkV7wfWwUQTqdQ4kEPmKC9V5xYkyMOMd0+5jiqBxj/YOCqVoez75+ONc2x6TQVSnaplgYO0KBH5ywO66pXeNykdGYnUfUisNNGRcZO3QQ3IZH1kkrE8ojryLgItBcJyw9Y1irSf4JQs51eFmbSu6oRiTNCHWDQAHaPYBAkLLX53zuyJnzFVtd0EiwSMzMJynYT4sq8A6imMyWpU2mOfjeQBJUhaQzFHrZNLa4uZlwBMzjMlcLvDMjdlv64fJ5zxHeb60UVmNq4JeyVYs62tQxdyTZed9sBmMSYPSZjlCA19G0vd8NyBzPJxzWQqCTQIMOrlx7slsraTAcyBO0vwF65ILvvWMKQhTIK2O9sTtIrRTSp61zdpjgd4828obeI7Sju+/JfZhjZh+xBWjr1o5dw89MMBnW9VknCb0VRYUAA40+xeX12mx1OdNn771cmY91bbTRqw0/yq3VlnSwHcFb1cK5WKXBs31QwRhUzIAsDyhGevzElDNl8q6WzIgwj/LcPMMEadbGUqzSc3IeGbK/mHvRpcBe5KWB62JYi7s/RhW2jK3Z8dc4Mp9ydgEQDuxpqKanjZUPWe4l0HXISZ36vnLfRlvnz3+LEIsgEIZi9ad1j6g0FuWFdcniABgOp5jlGDZWQ2+Cnro/wWknU/meuZanKGe0wHa6D84Zp7XKLW0JRcyE7IG1pOyZ2bpn2e7JsAZYO7x44wXYx1QjGzplLbPvhrXDa3+YUWz2LO0iQl9F1VSlb2nKp067ikdO95Z3wPyjz6QJ0Bfn/9ar15QkTMuolmhk8JG+C5nWhiGMEuyD9o39V0FT85lnp1z+wyqaDNlSaSGm8zfzk38Ac5x7KhAOmMdtsOdttpQI0GQRGA//trYZ4wT44U/EyZF1FxL2yZbz3iS0VRY7Xr2lQmYYDlA65V638QY5RUkWgpCNHDu/v21AkIzhPQifP7sm8vL508u1NIT8D28/97lzmuczsmIs4CCuFKXAUXpXhREI5zxGkpEpZ1fosgU6Lk0MZrXc7DTEDxSzqB2k9yVngZ1i80m3U5VojjN1KSMcsBLN4CqGmENcAO8ImXQyz5sT6gnT05S4QSE1DU9q5F7p+GsA65sq9mUPM8M3NUJKrrsZxiHHnBFal1kQSpPnGgVQ+PMvnxZuuzoBbwDgaRGuhSrTf4527X+irnnGo4XKSr6wjWU6pcX7qGV7MAcgaKbcOFBsiriEofgQYWDpM/G0CfwabG2NX48W+P58Zl3uiWQ3eaO2Mi5jcSpf1looBG4qNHSaWEdgXopMmGfKJ1LDrkDgZ8AkWqJ7wbxh6E5Pae1i9JZLPBnHemUehCm4Ht9EqUtiJYF/aXFydF8uz0XeU4CE52t1h3dxOnR4eI548QPBfOwPZyJtZlwropeFuzAoHKYnw805lW6mWiaIEyM9wqdFaSIExuKVum8ASlGuzGo5Od8VmfL5zUzFFR5TbJx+FN7NEchPS1vby8/+clP4vymwbR9l9biRCdYJy/Ok/S9Y781G5IDEcr3xsUi9qJkVYs91z3lABiowO8ZvzgPrG3AlNVSHntmfUk//eyzIHbMOXMG1afO/NDKqW4qhHHc85wFX+bK+U5mYqpq2CyVXZlbRbgKepDNaKaBPeSeEC2WXm6mAbsY33VOL88SEZSJGbAGuYYql1yz2SZEZpCjb48n92dQRZDXBWtn1d+zHevfNStTsKOOljQcaZCup1BW5nxb8+lea+DY/5uZs38ic1PhrWbqtHHJ8K6Ze0Q9FvwTkIbCdb8UcKlwClaxZxQZ6EH88VqPtPF5+siNsUDALQ2MkoUKLLUujzkMoLPAwDV7CC5ZE76MgPvQs0LqU9559CqDpyjhUn8+ZemepQhd1OHXfiioc7VBrSFlLjl7DNx1KFPnvBrxBitvSusd4BBxoACUrVFkHHkf9k2ArfcetX3DXQS5Hh8NnBOoTrXUsyG1lK/aZJvAy1KQKAeP3s41tXmudYNAnRezyoz3kb1mvgeoKsRFeUbonqNt8vkIWK328VzbKdAcRsepbgjwIbY2qrMVBLFOOQDKBwhbIYbVPr2svzOArQ6AQOKRmVtGJr7PwD6uf85UVoH9itHnfJN6hn/wuE42X0d/x6PFVa9lf0Xmj7UfddPVcYZat0w58wq4lSDoFaBPGQZXlUxl9Pl9M2L1t1Qd7nnw/Gn9lFIGoS7eGU2vYxPl291HuyblTUCafVl7eO0/fM5Kcp8IBJ4YZwJwdao2aNZEzv8wc6gjfCTm1lZEBkbuS6Lj1KyceedzVal/HV9VINaMNfXh2Td37hTkm4Irz35e11ICsan2yfNM9fxnXl1HBuiyMQR1tSvuDwWWEvytL7EADqBOzr3tyYOSvsDRMgHfic+zt/i7Zg3bF5x34cxOG6Sj4fr91G5qhzs/BYCt3eNdGBue3cy3fQTz7vPR9UMEwCzBSM/e+YXMD3PH88U+Ti2We577J0ptru17nkA8nz3V0SWbOWEw/c2WfKAgXV0TQQTuJWUfWynwz89hNuCv0y+2GgH1nfisgeS5LtOMdtb6EjfWAUol1YfBtsi2w4bzGRNUxgSuacW/PNtSdmMLsbFTLL/Sf8iW+XUyhJfbl5eXz55cvvryLy8vnn17uX319PLwPsjLo2QJyRCGxkAWZ33+2DCPHpJNq2hB+PCbgAQ21L5Z74BDEGSCWrPvLk+fUBtXg4LzFbQRZJ3+O6P2EAxmc+3QZQEZ/OlAZFNZjzIRgaDhHHaoSL4CBYOLe80Q4tSzaIJMrN7AgdTRsCm0zrDGmck9BzeHwZl14jpkEZicIBlDYqu42qbQBhNZHNAFIkxQqpaiJBqsqN2lEfqVglulyopkxBhM6r/3rpE6P7cc7wZBDWAPRaxl9OLYzyjrcEivEYk+Z448SM1iiFKN83bUA7gBmIcsxlHoSvNptjXNc6ck2mxIhSfkvbNpcECKlAw9WWEx42CtUAU1mjESJT47m9cgqdBvxmHy4keGYcDCGTWTusU7gpRFrGM1QXmftQ5RcttWCmnIOrpBsmSvoa/U2ThnmnV0z4G/gRPr0TUDss9zszYb/FXFy/vrPKn6p4x3DrhTzZFIryqz58BdTn5/dpyuB4WG51H+mc/HyCbz13pDDjR+xrszX8zrH/3kj5I9ArH2sFXJ0/fkfWw3w8Gp2lscxVGgrpmRZnRCCRnKqGNgEK+4SoCcUey4t4eRoigBSSK6UboQaxGDX8SxwWf26CFm0vYi2JgEpHHorxLfaWYM/Wrqyjr+0rRjmFcMr+iL1DwdndigV3WoBED4zt6wXtp+R4dIxNDv1GOunhnHMSqZoz97sFpnI9J+Vo11j7hXdUITcCOeMLTReTfIDag0Otnjx+9d5eQnInHN9ozefrI3/K70oR7ObT5+pf3x3gFWvicgPDMTFEpp9qKBsfV12gHWp842+/rDjz6sANjlcogJZE5HJT/ECjjstw5r0xC1GRUvTJnuaRyLZkhwyiuCc7ADThLjOajXxJv5xqFUCVrbrwPh2nQt2Z8vczP7LSDnGClmFDBgtLW0KNl557ypNKlNUCDDPrbcm2ulTcAH72efs6ePxtxr0KwdPEvDG6jybOnjuZTbkbmBsjzKrSi6wYDnbN597IfvyxiGibC2NTqR6be3Op3Q+O4XEJFyr3NuQMjzsS6w0WU9TVJ+WXaz58k0rL2R2Smvj1PIWkygN4Ef65eC2I9ayliyOAt8tlwkgeA5IFzWyYCBADVKoYDfmw/PCkGx+GCMFXZptiJlLKtpFcxp4A2lc+U80uz2XFdhu2YWArItA5f1PMGz25tmF5nSA8CDPbXgsv6SFNeCw2fA86CynXoeFzAq9e543rEQpPDxPul/NxHBJAVO1EuDRFWOBRoNDo51ujO7TvW1LyYBbHwBBJp2dgvKu47NEunHFdQuYF4A71FV828pjyozo4rfBVfPtlW/K2fpWECsFwCOXqNz6vNrC/Udw1xYHWZADOYz7ATou5ecqRE+Y9wmxJXAIi0Plh2cIE1sQVpKFQTivxkPAUoDvABtZ0o2PcdHteUzsiXcS4wJvgs0TdltUlp5ZgJq1nqYPaNjCrwf63xJCuZVewpQYA20JVCOi5n6w6eaKvNR929mdCJslgEwaO6fssRK6TXLK92W5+ad6l9cBa/OSYSM0WjTXLe24U3ODX1yklVpE0JJ3PZtS5Iuod7zFfE2hf9OvVv5LM/AHggbEH9rIkVH/WvWedvFZH38egHh7eXy+uXlxdNvLr/4+Z8nO3jnDao3dy73qRN8c6+iMgQgo+7cSw1h6UiXS3sMxuhTTxU6AtmCF61pSB9CUNXWiSHE8eSbb9J+gglGWIFN5sHHoOJMKsrCggnNJSqnrQNqMe3dpIZxRjiwIj374EHQgYiZHA2WW094pPIXECZNPmPtQWlAqFQ0NSwsKiNsFhwTkQncZzWILFBoYfw72ZHRwDCMthDQMUntxALYqOWBhO+dujhaU2mh8LsBoQp3Geel9Hl2a6hwaHlO1JREXxkbFlcyTJOgPYzY6u7OAS6L2Vox0ZyMk4ph6ymUXlSjCl7RtTpITdM305fFuFoXHZDy9UsljrP+GtS6tUdFNeukS3+VLqDhT33NmjA3fd6aHmmSOuJBS8mETZGrm7XNsVXMNDDKs5xUtL4vIHQ98BmpIqHmjB6SIM0M1FT+cDRY19ZTIsig0yCiKS2CsRDxzTi+qQALawN6gYeRmds6Jm1BYKE0CBbGnHfh91IBA96cRFMbrnxRAAAgAElEQVR872Q+9u7nNiN5x4m0sNZEpHLNUcJYa6CIoKnKVcfZvv9g9DgK0aFAlVZCfyOMRWqpoI/ftCE8wa4BFQ6cVRdXpLf0bMZLcRuDFv6mbQLKUJDS6kGWAPUNgiFTlV1tFp/jMGoNIZk56ZBXSlSd79ZqmIXgetgdmQB1Ilo/Y+2UmRrum8B+QQrrBIOvE8nvzSL1ULmTw5H1qhKrjq/9hgKiDdVkvaTAn4zjo0cJMBB+aq8vMm8VwGJsEhCe6NXMbRUuSzN1n+p48W/GRAqKynznLGJZEwUL8y7v/H/QwoEx1EEpMs9clTr8QZ7LxtFmEs3oCPycHUsdrNLCHmbMoqL67PlfDQgJqJdZ5B5m4Qxu+57NynKNytmXliQtke+MX8RTUGseVdI9yh6wV59iUEHRp3hXAOL2ELmBZsnPcviHvjwhAKi2Q5QPsGK19G9ljROIVsgiPRUX9J2fW6BKx0B58jyLvf3WsoP30RnXmX43IOT5eVb/Lqj4AtysgdRFNeMjkwS7IUU7Ae3aGiQ7xJ5as/B3A8Ksj4EdWbMDJYKak8GffdMRzF6eA5wM3gJC/ruq3A0WPc/Oc6/tMyjmjGavSR0UdOLvPD9bNw7yvxZSo9QLhB7vPDAjmX8As8ePr6yaikkeXykb2dyYeakiIVnxiqZgjNLWQJDVns2jB/Jeecad83ye9ajt5NzT8S0oB715PXmjCN/5S9nFAmT1HRLXp79z6Y2xHypiKn6SNky9bvcv929z9Jxtez/ukZrDtICpT2dNOO+GTeNMSHnKahQjljfGSXolLztquVJo9uyDPZc+nfvbgIXvMHfIqDEG/Bubzphjt/FfuVbAyynhf/Mt5VRtU2WtpEmMzkttiECnfiLX5WzBN+XL7Bu/T8Z82TSASgK4+o8FH/F/AyRcSkW0FyPP6WdVKWWCzXi+GxB6vQSEe0bthMEi1zYIPLc0yNmBKvCrmwjH5B1SDvFB25nN53LNCKBm/TDO1M/Hb262l31pcIYPz3gLNmKY0xrEurtTuZElT657M3JRRN/+Zp3WjlTX49wK6LPPP0vdPnRPQR1tTP0ZaKb0Pe04tocggltteyXFls/IAMAGGD8Q3GFj/Bn+AHPEmgVQYuz576isPnoYn45zmrXRuOFxfscYSR8V3PBsSlxz905ar3BGcW/ul4RJ2CSlj55bA+lX/q8FhN99c/npX/zPBIT37766PLx/9/LwPjSU1hDSdD34BgtqvWhaC9N6wgxWGsKXQ12xiTqqt+s3wkQQCHJgkylkI7DpcWIYkNQCvn6dl8PxRU2SoCZSsGtrEcdoVBA2CxOWjTQlqKLAFU4IpXKZRgNCKaMxwqMG5GBYZs1NzK9FWmPURs86B4RZ8Fl85Ws/fVqHORTCHT7SIFlAzcKt19GChhxWKBrt+kEd0pSWw7nNfs/1BX3sZk7sucTiwUi2Bqgpe1PhyWBguKFSnbKXpqt1QrJo6DOzGgl/z7gnkzYENMHUAkDm2M1/PtSuySV/ei2m9oXiUIxGlsBwPVRErY/2F+HtV+Jdh4B34Z0YT3tjZQ5HM9RpzKGFkzDKmcGNWUg+z99Y4xkkc1zzt0vAh32cysIxohgVPpO1tXfJeM2AhsY0ui3PF2Qo7VOgD4H8tbm6SKAiOwY5Bmb8/puvUdNELZCi8Dq/Cc6npCv9NdLFd+5GYloFSn4G/Q0UiXXOHuHdLdR3XM50RlFJEfXzIWc9WgAGGjUjZrRWKpmrGSm+h5YElevZ8+7T996Lc8L1EGBxP5jJE8jhgDCL5T48I789BNrY1fdgfA287I8ni4BaPq4Zqsnqlz3opI5YH+wBrZKXjqOAA44oey01FpPNNiNS5gS9JEuPO9BBQQbtzJRPYztPAVocU3qoTb0MG2ftlhRhA5CzU+/+JXADQKMFDgcMPxfxZr486A/HXzlrMmCnw/cQJJiTwwEWGt3qWM0OJBh7j7YDIPetVZKSHSArBfer+zsh5GYNWNOMb3pChYLcFgl85mozJ7yxOh1FEjygS3GsA5/7zy7hqZ/7RNXm1GlTyc1smLac+UhAOKoY+wv7oGiPdF9rWq9nQGXLw6g4UX752VsiNrOnocKuro9xO+TEV9NzrmWT0h5xkVHrBaV4HxxmACYDQsYgtUm0d5lIwTkzJpPCDHnGi3Yxj+pgZ/2/kyHnfmYp3aPfV6NS8Zu2M/H90upjNOqDmjhqcnwFSy/yyYESExBJVmrtfJgz1gf23OCVZzLrjV2X7i1lNmyaCSHlMztrzqCfNktREtdggpQ5ltae+bysQeqRE3zRamhUw6z5rUcCIuyeDnt8knt3M87a07zxO5TR1FINNElgdbTtKmiQYC6Zf4L6UnMVtqtNbs/I2DP8I5xNapVH2Y8DPmVfqeoHiNOIL7OQgHp1xxETo1ZMthI0zju1GeoCWNvM2m1JzFWwhLpea574nc3c45csg1r7jJ909Vm4lqwf7L+BUKh7KLmGfVUhjnyNYij1nWc7GErrqauPIXBh5pDnEAw6grSxE5jX/C4qxm2fwPogoUFQeM3MrYRJUGQiWWbDDRqPvT+gJzRu6vwBx9b43s94FsfG2Qv3HXaAWbH6QVcFad/VIF4gIOt4InKCVvgI3N/9FMAttbNl9/F36Vk9Vp6A8BkAPPtWVxCyAFrYEwMmVVSvqmzrLANCDvjhOQGJ+Xn8mNWYXtWS29v77IvKkPE8L/uCYLNrWTVb+5LKGuIaTTS1f6Q+YNhra9nEOArOFVQtRbSAQTO8Z6p3kwIPWx63el/PvCSv7t0PWI6PwLhqf6V6N/tb39uvvG8d8ONn/sfZnxb0iq2dENEBnP+1lNHD9oL43VxePPn68md/8seXmxdPLg/vv0mG8OG9UUbfQBm9vbziwAalWzDCc1GH8AikE8XBoJylI4T/SuNWnJDbLiQGIHSn/Tv9Oe7cjWElANRRFQnhZ5FJHxWt0TF87Na6QAeVR52M4ofWErRfHoPe+gfkyh9mARkoSU0InW40TIOdOkuT9Jwzo9HycGvWrv9POnY1ByvjnNpnG+AyQW3WCb+ezAcICz1XegDbF4v/DhpkYfEaPKvQFCXOoOpdBpHAJSPw9GkW/rk/yoGeTKGOcZZudDSEP62rKGhO2IB7yO1uFszGt0UDkz0kZb+gNwfgau1ykJ2UTX2OswFincx2H9TEBIQzihzIMRLpXVeHwED9nH1LpsU+lSumBWAQ4QnKP2l5nZgju7d6Gsb7QFBAhib6Y1bKmqNkCt5r0bTzFBXEiXdwyBdFa/ExG5yDQ5pQkLmo8jaI4j7YdIJ0nFYoFQbdARl2yIvs2eBaNDN0kAUNOIOsY2pDuB7rl71GpghHXanpTz79JAYGdIl9Y22ec6whdG5zeK0IvVmyCpScDx8zUKLzrg2dLN6F9QZKmJo55OhHxWRsGlC0gXf6h26MrONlpXz77TcFmNLf7Ept0UAfNRY4wQ+aoT9nOJKVeYR4wKhVU4+1ZgjbkF5JOZwquBHAZQGNazj7eOigtNPz4aktkFrlnDJPHAzs/2SCVg9sXQQAFnZRp5vxTc3S3XuHTbT+0VqUI0idM2Sw42ewt1JzWZOCFKL/okw6/wGy5mxIieTd3nVgzvVsvCfCGkHWF/hbd8W8cc+KG9RumdHLepvyG3uUA5uzwiCVgJr3ZT7MdAhcRe5+ipwF2K513LGJoarVXtmQGzviuglY8biZRPZIbC11PIAJYyccQgq7PmNWsak2D0+WCCEPWDPbw3xWB1XhFusBrdvRBtX+VeRHqCxjH9rd86LjyxK65hSx0dEwA3IGKc7UM51c1xpjU6GqtkiSKqczzf21bSnDWIZFmn7VsAtmSmPy2d4NejPvAGBk61ZOklryd0S9zpk6nu+gell/pEjS2k5YuycdjWfmXczYcQ3Wh3Q/11y0DSa8ozqr2dHjXMERTOuPUvUUYAlD5E4zVwEYB5Bwb2rJeNfUWHnOTpgsSqxr3xRVdsXyFkgE0ErWq4yHc2Y2Ga5TaUGUWwPcsEdLaWUuWSvNVK8NVepCe0YJVHFd7CZnQFqivHieNjnMhe9Wqii+1YRzBhJJX5Nqje1PScyA5QB06XfbbHOBwvpDydwtAx0bs+xggMij1yOA+ii6A5qTbZxvKkugZSVleuEzApJhU1nL5/0/nsVb2abjYvN1dKh5/9C0zYCOUcaZSRAvm4O/01a61/g9G5fP06qFZ+n5BSOngR3PpX9kxtJ1aTa6z1tqblSxv/sudoq2TVGHHCgqK8t3VbkaX4drsc7iC0/gSnAwTKmJ93Gv6BvMBgTwCVuo5zlrXqBFEJu5PNtt3ym+22iYAvGCGPHz9B9HLz9qPZfRzl5Ym51ca4GLapn8jLn90Y9+lDX11ZdfHSyCa51vW3+kNMbM9MBY/kZxK0H0ZNCWABBgZpxMHki/dlysvRbwjz+RUjj23DUDF1VzBH0AaNa2JsHi2kel/VmC3Pp7CYgnBggg3tK6Ami1ma2XV6BGmuwBuuy8sw1SOjdMkCaxEYKajwsEH8GiG4qQ5m8MCLPxoIzeXF6SIfzzP7m8evnd5cG915cH995c7t15cKiMEgw2IHwDgzSSw6ViNusRUQFSwsnStCauVKS7l8u9OzmAcApfQXvA+XoGxa7qiCxENpVqciqFYpBEJTlwmZRSVmZER0kMCjzH1eg491/z1DjXx7+vktTMhLRF6YN8r4hI64fM0lgzZL0Is4uTp1PbgvMe8jzLUQMgCvyysvk4XukvtKDJVgaRO799FUpCDObaScQRGp0i7x/jW9GVOEDUwAwtUsmyWcY6eG7yMxoUQ3W31FwWov2QuK/BiBLuzVjUKJpRSXGvlKO12tAxYi0U6R8yN5qmKFKcoRPlSAPtPKg4iEAJ46mjpMLekRWbTHQOyinGGaBbj8UziuKoxsRmDOrLAy8w9dk0TqHAjT6ZTB5jbS3FSY6dudfJNWDinkUPCxI4fqXYCSJceUJ8TpRbsYfQMie8El7/aEqioB60zF8Al2UhY1hPDmuAh9UyBbSYsTYLLbWxmY0GiK6B0oPvZq/iEJSW9+igsoR6uYBRVc1kXoaKm+VmHJR+d67MTp5rDqDvcCBwX50aaxpF4DkIpcQYxOd9R/81W8ict+VH65TcFxrlODKr9dMRg+4BfZWmwymKn9jBQUWh/yX7hb095NCDvahnxVxc92azeRcOjfRF2nrxYPUdpJ/gQJ9RYWt0DUiPTMicSg4+59u+fEpiM2YIAHAPKYlSW64HRekHcT5CGa4paa1U6yeOII5MwLIxPCf2AboPz/bJJ59WoAilvNEydfyOAz9tLUYvO6HT0nRZQ613uwlrxECygUQBIb7yzss6sia5/3HPCXEECNxaFdE221xgrMGiDn5s/e32LdmNOXXJWk4Ixftfg+w2/pbihDmJoh7MkvXqZOwCjk6FOVmLO1Xb1YEOBZeM8AdXdD7MgohO1e7qMFlKoI01sItIwujY3E/6OuMmDcpeVG+pcMYprLBQ92S/CHLOogoGXLVLzWxah24Qp+1JfdLAQp1FWyBhA5kPxVVUN4z40d1m2gSpDsD2TDTeOdesP6B1xZ64D8IP1hTW97A1QltXpb3DejYyL4fDP4DHjG8C3ilFNqAvTd1g1iwi43T0ZptaZ4AKafdHprx07gJjZQktDjj4JrTkCviymnQzL9pTbFP3Ln4FjbnLQjnGfKwezgHuk8yeAf0CsFBRbZky0SPewbVe36T9gzPHawPGGgP4zPO9edMek49KdW7AoqhXdRIM/mTdZE+nXUMDROYOG1ta3bLqp0A7wnwDfPjbULQDpN1J5ox9y3lkUKwKrNkXazgFugKgDYBVP0JREUGi7FOccTLqUyw+n5WxL8vEWuvbBMDqyxcUX+stCwAA0re+sHYLR73Xuta/cT+CAPxGgN0E8Pi6q68EKIP++G5DeIEeWVFntohr+AwGBTw9qZHLqknwsaBCEEK6ITZAxgNjzr0IgC3xkvlggG+yRjq3NjOsnVPwdQA/a20he+3sc0vXxd9vT92yQFivKQUavf1ISpiYOTEOnA+TGAZnYWKN3VdFzwZtrhntbM7pJGwaWCfDPx9O6rzPJfsAHyTJlGT31lZnmekG72V58Dl7cTI+iYlevrjW6Z9Ua9NKg8x52FAt4Qj1eWxMgfHGK7dtZ7TSGf1Pz5lfMyB8dbn57pvLz376p5fbBIQYnNftQ3ihhvBu6KL8n2OZ7wR9NVw1yk8nbxzkIGIXzexAPkj0fPsqCz4BIXz4oPSt92IwRbGycHYoJcpdQHF2aA9KElH7m/XhOVCnSjHzTJWmRxIXmp6yzQ0Cp8k6Z/KsklmUCwN2Rv+deFV/uK5Zm9ZtlcLB32E0lP/lHfhbJpUAmoAy6F0C41dH1ukICHW0h6j1gO4B15RxUcxIzS8grCT1+t7MITN4C6ISxJ0Doc1ww+2/c7f1m4i7jGJ7ODBRhG2D3y6oBnFcw3HowVdJbJ10UXYzegbzhwNqANaIvrjFO+lvEUILYw30LRzmMwrO4JgrseuzGtz5PYjJBwgXtQemGcLWipDJnoz4SQ32jIyJkGlAS6G4zoVBn44AmxxjprNaJdtSYHTKDuhm/8H6CFXiVLtYRLi94XyejP+oCSCZZGes4TwC680XjnSCKw6bBZWVIOdZihqLAHP/sxw3zqlqaXxGBb6o3e3w44DgnVkPUfmKyhWtHmjCW257RJtWA8ReSoZkwbaomJSGoKtvXq+9xbXW1eBL57FoZtUgm23FOa1z5H7NnqFWCcVIKc6j5uTAXT1fKWitB+E9eW6YBlI+Q4NcNpHrw1jgnbKud1hYH+thyt85l2ZduGabMeNUlXaJkyMqyfgzNoxvjXsdIYWczBa3HqwMgrPcNvPJHLF+IkgwYQso9xw+qUfYenDtHUDGibpXVUGCmLI8qqjZtho6czwXdoMxpAaU52V/BRykEH/IuI4Vh2mCoh1wzD/3KN2t6C6/O6O61mDwjOdg2HfQcVBdznlvrWSzj2cBkNLS6CPZ7O/xfgOTuJ7F/dofroHzyzqlzsM5NXCLs7NMp9L+IMWCdjpjx/fZ7wSMU+Q2gMApwVkMxXOqz2bDen4V4Mi4LABi/AjkkmFdH91kfEZt0+kKqwF6+Wx5RFLWz1CAQIfXPmtcw0xsMuI7q7hGwBYpfkdLjAZO3Ww9c8/U0cxv6PL3U2fPc3ueBYFfOxwzrgaH2Z8DLwPknVgKrg0cZpgR33z9Tfbw+brU7TAnceagKU6QhPVso3LGmyAVp1Mp/MjGc87YUHr23LKS1PbftAG6AXjO/SlTNlBfOcGD1qYxN2YtUku4PdF5AZCroqJjrD0pWPcqtoF7NBuJY9paOdUuWdt5/zjLXe/s/QSCC8TqPFdshCAjfskYH4yhtLiHBISPKo7C3optmdpoleDfC8vkAGxPbbpaAjCHNU3lny9zpiDXy9RTCWZlfU2gqUI0tT0JVuOEt8ejQZVZGjN70nHP57/naMZy/RvNDGeMBqgl6Istwkm/vxYJrZHMmK2hO+PNvwUqmXeeA5qodu4cgFpXGNruSkOsDeTf2pIEcTftcxuqJjWxs0/1iyZIk9qzJT0UquL5Xra8iLlWbTr10RPVMqg0Y6smRUUOmwUPvXKJiCQD1neV/daevc0qM9/s3x/98EfLSrYO27FKdhh2z0kgJ4HiGH2CcAZWzhHfw246gRiWAuRZ4pu8eKusLEA/ZUOzNz43Ly7ttKUBlOm01MEkDM9kacmRyWYfzDdy7GRLtB/xdCno4zhaqb22BX671kgCoJ9Sinxjofpw3gv/W4BM2jRzn+y9n9v61EdLhn7sIs/vnCvR5EA87UqdTUxxotTHDx4DIS78r5chPAeET5MhvHcHRK2N6e9e7jO6/T9GZv2JcFyYjIeoEQ35SDCHjO2iV/oW8uC8cJx8Bnfc90S8i/g1kNZWtMizGYmiG6VrNFtWRDuF0Ms2NSMxSuOUp6r292YKhkUh+XedzyKzouPJMsUJN8tSuW+VjIJ2ig6s+bDUGpBCrDmIeRdhn5uAg4XO4eghwOK0yN7CV3nvyQTFcV6j4dURnjnULZRf8DlZWsdIpCaO92hpBnmVgK4EeKiENxwyiK30YPD94nDb7uK0oM1EVHX0xUG38OdsYptHaySLhi7ymzT0QvGriuU7DVt9dg9xnpONkTYOW1Pw+NOLENQOZceJK1wzcgtgJ9POmuG9mINznSTryZqMiM4MXeLejmXW2+pIMCqtZ2i2wmyjARdjkB47Q9iblagx53oBNXScTlFh0SGEnEphYc44ONIXbCIMolaMBe+hoqc1a679az3HAt5RlaQWFA0tbeGtrOEUHpn79BV8r03Mi/CS3a5wR+Twl7FMwLrM4xlR5flU6mXtgpTyvDi9OfwePMz+40CN4/oaoY3W/x3o/BRfWT/OgZRvM/cY74BJoztnvybTc7fiACfkvs520eWAGqn7bdAcQZM5R1I6r856axRZsKnTmdS5DhvOZGoSXr7MdaCReZh7QOKQSzMJzY12ON99dxwWcSZWW8Faia0IitjARhDo7Oj0QFgmG6dm7U4IWl2vzk2CSBzFocFm1IIk044gyfJSinT+g2hDz1yNEGvRTNEPf/TDy4cffNhsz7JdyX4nCG9LCp5POe7YzdHKGUmdQPaZCqPcj3FUfZX1ZMYHG6otjqM+QZ0cfKvB7X4ciPX6Teaev+M5mBeCY3+mM2k9imAC724tbMdmrJSoRdemaJ+4n0Cmjn7mZw20U6qA7T8FI2b2cSL47McftUZG4Iz/1kZgpwUAcp8FhNZG2YBZSrrS8UGeQZM5f0YTZQ5Vy+T30rVcQwKgBRr7Wfaq68ezQapV0fACBe7NlkSgDfCsgMsoSwE/Xr4IeEUgkiz5GjLbtkRQJjWyQ74RxZItE2CLAMX2RtuDZlP43dGXboGEvdl8ltjUiazw35zZzC/PzbmNVoHZNWyX9adl/VSsS6aOAlpmco4Ab/U+BtEKEgGghBb/5MkFYRKCVwO/1ClHKbVU3gRoO38Pf+bOJVl4gjbEOTgvGtS05ql7bU7tzu/4U8tECKBk/d67d/nwww8mSvMm12PfpfXVve7ZKlA/zJkUQAxHeKBN7Pq9+5cnT747+iwbjJlxN/vCvElJDGVxZ7DCVKFSr8VJ9hU9U3O/1gP2OmRPWr+YXqbLGkaUZJllzx6eQyDczH3qb18tmx9GS20U52bbWjWw4l4IoR3lDNSaL9Nd35SAf73tkjm7SZCUoA5QPKU8db5VyzwzLBTOgeIbEGyBFz4082ofQdle+lDaar5jj2mmXvv34vLkSfsgm7XMmZVSlAI3gkJSm1Ovtmd1rshe+y4RZ5y/muzvmBTx4zZ2qUNfNos9nTkei0qAmLMgJRAP6E/aput5jwX+3EMGHHsP207AzFkkpZ171odu2zqZbl9HkLKAikFRxNNWX1qWVc+O1ib2jMw4mRXUNp7qLfVz9Cm1Nzn5R+k8+9VnGq813mbmHa8zSKHfoB94JGIAaeaHsh/UojAm4JnZo/iV2MfUU6+UgrUX6ui0KcKbHOMkE5b9UKq5lN5fLyB88yqU0Z//xZ+mQf1DA8JkB7M0UhtIMHghMp+CJJPMBD5iUa3o+Mi8JICqKmVQz/Xdu116NpuFGow13LUYlYUsEnOmqEF7YrMdvcsWlLb8uRkBJcQ58HrIZlSmaNS+PETlcWKmpHWl8V1rAhOoIb/7PQEhV+TzoGZugDhha2AMlTboWpCeFpAHhXpZlbSklF88zzMHveQ5VtTP80Ix0NHOQb2CepUzK21fFboYqEP5rhkFC2uzGMcb515mCtnABIQENiLELlIluu1J+K4aW5zGGXUP2mtA2KwN18xmniJcF+ZfkWg5hUNXwZb9aTZ6nI4JS2Q8omw7sYkTVVMKlIFeQKOpNnajrSB6qmc51MlyrbBdw+XaeQvBGuolECD6rGNnjZBCQvzduXhaSorB+Zn9dB6AjOnzF0f2kt+ljnIHv8aTeTdzdzY6Pl+U4JbVUbrZTHUc2IkGsS08DGPoKRpf5otMiYFIDKCZogX2Zt5jlBdYHtkBe2HSu4ys4f2KAOAwcxglsF+vL57f/j4JnOe8cjAkwCfjN+fGGpcqyDXbf6Zf9bDFeV/2NnLqHJhPSoG8R+PuChBATZWv7/4VJU2wP+pcnmnA0tuLtf/KAQYCPpVf3hEH5cMPPzqy6SLR7PM4o8se12G8OQAAazYEA3iGqg6355pZatkSpR6Wdiz6lzrkrY/U0FLbunFlrHrAo3h8zbrw+XNW2mCBg9usmkIzBeUKiFg3kUyXlDTH/iSRnXV/ajjuPqhdm7z80FDG08AK55m/jRruQAezNWZoAROShV//Qv6ugFEZFAk8Jq5StUKEH9qk2/0i7bG2sgGOinvscTNhAYDkU54WQ52VtRk56g1LMRLccO4sPQh4By3vXlWH2duh3ym7L93+tgGdyLNZcPejIKDgXdbyad/wwLGh1jOtsTROhfMu7emwnQlOSx1PMLIWQCLwIt9Zp2kB1FY6oYmOThwwaNlihkrxntQPP2pDe50z3iHPP3ZPe931DBFkSdZzVEz75Sqjrt0x4DlfVzDA0onY1ENVFWGaZtx4h9DFR4vP/UdNZ1+23KTBipla16n6ADnPR+11jZ9tIv4BPgH3UMFSoDT1ylCcqa0+sSmSwVmfYECu90PVbAmN56M0QeeZMgtp/1I8q9x8BTvPGULooZxXAfxgVOHzpHVFa5HO4GUFKup3MBYZ36idttWVvoHshYAIMC+WTW2ZRs9mz8/Y/DGqBDqYC9ag/lH8m7Ce6i96th8ZdXtQT8+A65URRXBJG5gGae7fzMtsVYDctVlQr+DYG7O7/N4Mz1nQxHo37eMhVhbRoysYJLDckiPUXxsQBhhcJrkBZJuJM+cCNkdQuBy56LwAACAASURBVN6ArLcqljbregBJExtROZn1wP0iuPfiRT6jGqisqPiAiP4sKcJYqNLNuGWsx9Q7ki1rhJ7gCQAUYOF+VesNNLWpzB9nGPRg7Lh7hvFPADfwjoAQmwzNUZBVxkXsTvRKmlTKusvaoL1S+0RiV4lBGLfjnAsdsww8gTGzkFwzoNfWS816W7FxPeyONrX6I49a8zd1/QITtd/nn7Fmk1QYE481GBXyiTsJFPKcUsIBXBLcwVybqJdjIPjFMyUhdPsqtaV8RcRv/YSxCRmn9Y01kA61dACJgF78618rQ/g3BIRpRfMGx7AB4Rs29tAclaqgC0UNi7qxHPQ9NeOkbaJerj0AdNFw2Ue7ilFYvxlloZMdnIR6a79upjQKItnJZ5EwMUFuieBJyyYjo9GpxDTGFpSCoDUOD86CjdhDR1kgmOanIFYNRni3olWVqz6CAmoHnz+P6qMbsnUl7S2UNO/DR0v9d/L50ngH3UGdkga/U1tMQDgFNKl1qow221BaiRRNNga9iaBusBha/4REbqmgdaiazudd+SzPxP3YjOeCczdEMm1Dlc4ZmPNmzHsMUeM9VUbVOYnBjIN2rbk7H4xnx7rv9Ve//Lk1LNIrcpCEy13qTw6Shw/q5KVJcJWb/sr93qlhbDN2ajGqTofBjAE9HZrW0xmUdS0/yNiR4bIlhNLAGAIOfQwIzxLHGTrHkLr0sFp25vveWyltaZQiu5U0rzQ7c8zGYlxyeLDeTtx26aRxYlG+W1/AFKqv2PjTTz/N+uQZ+bn1Vbwbz8+8J+P1rCqkNO7m4A0CP1QKp+2tDOFUU31mBUl07Bg7xjl9q1SsnLDFV19/FYdS0RXWUdQ736d/0uMjY6QTyT1A2zngQr3BlgxNdt0HMUetbllUnQ7WB/sMYCmI7w5ea1MFOniGPGec0Pa91KDpTHBSsud5TpYx9ow95ZpU5EZwJnSxqdMxxl6f9cI4kTlgzQXsmT0iI8uzKYwUY/4Ojfjs6OT3J0lx7hNnDXl+GooPNGs9z5sokLKuomK6BsBkrFQ9jTOSGjgyi3XU+VkyUnPs4rSu9galRO2TtVAGRXFMYGUMGS/tps6PQd8hhEHfO9qzrNWJAdWBaKetUbNnsUHLEBp8XxYAnecsGUHk0dfix3Hzexzs0zo263tGfM9/K9qbgGb0ZTN7oe4BlmzvC4Z17SxA3ho4lx/wLvwN6zP0pdRa1V6fwbEGiHXMc9ad6G2WFPCe/B3PX3vU+Q9iT4CwlhYG9AZ8yTAYGC/Qtw6nYFdrprMWFszh5Oqo2WbhKFM4ZXMFEA/wI7XFBUi5tu9iZktqNPudL+yVQCb2QgEtzjcCrezz+7R0eL9OGYIap0ybPoMnThyuZBzXnBwq+ShzzDU2nmflXXCuuT9jGLGY+Q/sF67L+hYYEcw1O8xaAIxizAIKT7kx979tI+1QA0MH7p7ImTffJLbzeSn4ySSO6s/fQ3NFTZixYOJ4DuwHf5uWXLe3sZdSyGzdgeKn7+iZE7oozKdnTxNe8M45a7YuuRbPdag9xt+6ql4aEB5ZopW3cD4nw7iaePwQAec4ybFZZUMEBBrjgHlSvObZM+j2Y4hNSE+wxnrZ1JatBITfeUYZIAZUxYcY/fMsonKmZxvQn4PGnG1nkacB/AE/lkm3Bp75LegJO4DSgvqnUPs4O7PnJlLFeDJnzKV9QgXYtXsJEGfvnH/Xm+AO41n7untPlAhbQl08AWdAn1DLm4XH7qcPHvd/9Ojy8ScfL0tMr/Cnh4gL7xE65wKOApsNRvFB2f/2y2b/n8Fk7sn9WFO0xVF3QJYQ45rOAm9eH8GOvj7fU6N7vzWOBQQQh6toEnasmdKChmwA/ULZQFLEMb0Ede6DMMzS6qa14/wd5znXQcCOZ4UF8Nmnnx7lEazH2NIF4jlTVqpl8JY9suCdbDP0WrskeH6zZ0KZBhx79Spjwj42gJQBaOssA1Se7dNPPske4TMBGtamqEI49UM8J7t+6+cYu+QZ/taAkKrA168uL59+e/nZn//J5faGDOGby/07cIzvXx7eey/CMqkfhKML5Se1TEVkRRIjHwtda0IyPIzo3jMEZ9brJhlCD+aptKEMl+t4aO4wTWBWT2dCIHU6DkcoTsjrKNxVEKGpcv7fQ7S/T2uMoS8cXskgLqOpc3N21KtIWPpCauTeEQfQ+DFZHEhIXeOg8+W96vg1Ta2SVJ5niGQM3rId9vjhXlX3bOHoWT1RQ3WkhFO/gqHqIcI4GTz1gK3zIfKmQpwHeGhoUzjV+IhmHfdSLv4kbmDW0APVQnWeCwNlMPzXxHt1hoc2fl9AqDQ2RgcDJxrKnGKMrPUiKMJgnIVQDOrO101ANeoBa1Ynr7WUNTJBHQ9qa+nIcQ5AqqceFipICsPrcGBEsllXH+jh2fu1CFlKTBAsRUy+56WZ9xi8gClrAL7MXOby1AJFo3YcHD77UZ9ZWeI8x1S4WIfJAo5urRN5DqbM7L7FVT9JWwekWY0S1z3XEFaEoO0HGrw+awH0CuQN1D14S1/u/lK9kYNLR7YUYQKW1m4EDVuAEkbCnuOoqz2t0/Oe+f85e7MtObIsudLggGOKjIwhs0g2q///e5qPzReyWcUcYwICMxxAry0iW02BSpJBei4kAu5uZqpX7z2DHDlyroyBVuhF/gQzpPIa7GJo2w85gZg1kpswQZNMYj+aB8/lCAQ38oRrAgXm2nnmgDYk1QEfRr8tzah0yQSKVA6jEvv4mKUZ0ajRjAUsZCyYUDqT0IqTSL1ODuov9ijzqk49hK2mVf0VZ2S1WcqQQalBOf+WytuAtgAVgQDrQYCuM7SKeWZe5LpG2TPhJtAgmVOVl/cngKHyR4CU5GRiD5zbqJuSjGzAr3SZBFmi5SgKRwGxNpFkHnsRyuH6mVzrXl8FqXT2SSpG5SLAjqgM40NevDxsq9RBmR2i+NgEky2/51odKo51ZseYEc5NfF7Uutv/Z0JoJSgJ9wCgs4q0oj/4VXytIzcUdeKTtBWxizvLJiQqn/J77hf3gXvRYFQwUxqTdCoBgqLVrRayZvEns0ei1F5L5qNOXfycWGt/eVbpRdV+IMqWsVUV9/IapaPJnrDSLSDI+9mz7fVnNMzo4rGfoS9X4TFKvFMpVkzI5FVBNp8FPaXYCgQ2ADfSH7wkMZ87peSC1u1XZL+zt6V7SXMXwA7TZaCOlRmqhlwXasWOdDkD07ULnUWJfXNmqWrVUrdlyqSXfUktr0nVf2en+w/RPpg+fQbnNbUHLyqajLFi5MTiLO2OVUNH1LAnrCqnmk+MB3V9fbCJ3d69y+/I2mgs1H5UPpP7/+tf/xb6MPaMJJzkpdWf+tgzCKwvPwOTnq2c8/l81rtsoQbYMmmMgazipIgw8IPr5KuMsLbauP9UZeeZ2N4SIGzJPbYdO6lKt9dZcK5z6eyX1+fHzi8hdGZxbPPiXexcziAzv6Xp28MdhlwT7vS+D2AzRsZHOzpBsMRnxHnJqJ3Hm12ZMWNXNU+v/Xjup/jbnlafu9Upfje+cqIoWcgp8/MzQY3EsBOAUrPANiViJAe4Gx+kJ2+K7DnPo+ifK/buUyuKxnznCrj2x3ORqvkECC0AAN6QHNv/Kt25kfYlcQ/XqIYE10iMwX2HWUW7Gv2qqxYfsUOo02sPWbz62agcben8IDGpANE5KQ1gM2aL/Yze1wFo/qaE8NOHUEb/8qf/dvnw7tXl0YPL5fbm4+XBDU3LjyMscwfyioG7ueS/E1wHxSbB+nh5A+d6Ai7dBGs+BwV404MRSg4KmeMTpz/oQRtZzWQTZGVg6Zo0J2RC6TlVu1FOVvefUaMvoZU0M/ci2jU4NaI1YFUBhSrSoCz7csEzv4/BK3rdDWyQriE+qjdr8AZNqQhCqRP0XUoD4pKSgG2+nU4oVIZDwrtoua9J38SQs5btJ+U8oRwpDe9A+ulv2FwjnahJgHSjVsRAWYqI8LluovRRTg784MuvF9Meq8+DmyvSwvfPwTrvxWEJzznve509dhWlYX2atIt6u2FNQjW+UTZ7TwNu+0dSpVolFGQLBwv6qcR5g54i5vYpnp2+Qgoii1Z3ef7SC3wmXFtmOj56lGDa4eM8J6lG/K7UA/ar13F22Icg0hxP1FrXM3k0+qYPtv0H/h1nOMPequvmWq5S6c9DtVovk9/TwRd5LTpUw3d9Ju4phTciCnSShI+8/n2EVjrcWMVKHDHBJ+fX6qh006zNGtRBhUks2SP2BuC8MoZj4kr2NaWq9qD0Gbn4XLtUJB2J+1AqBD+3CmmPnfQk1oJ7AKiJPfnwobLxUca70qdVXcP5ca+c5ajoPR59CxpcUMEKuVBhTQVtiarN5lZjdJDsU34niCwOJEyAIpHYHN6PNdKoc40NJGjiL8XWAAMqjRUXJdGz35Jsdv5f+n5WXTAx47O+/8MfYqMVnPHcq0wXhHIzKV0zq0V5HlM+VC77rObL/o+gCc4cMZyBS9Kk7RV08DxrwXql8hKKGiBdqWzS+uwh1MbyGtdIUOB8Ng5RmYCR9KNXSh87pM0jmQt16fGTJFsRZziPDFpFOaj7aJWlSD3I3uW+SJoF2xLcr8Id25WqRkUEAAwKACqsUtqnAZSfewbupF4GxZ/gWMR9JibCvjkqQ5E3rw9jn6Tnc/RegjfBNMGaJMIZp9FxGeyN7KtRwaxQnilIzgqjSnuwAVaN127nHpfkK6zGPfJZvO4sxGSF5kgIGbSdhLDJUoO0UnJZn9wr1RX72EdHVIFZMIv3pafKnlXZEgVv2jujvDuBHM8obRIDr7Qv9vcfs+UeAjR+HbA1Z3WiKwKTXBvsICoIf/j++9HGO0uNM2ecYwsLf0MjZ88QyLnHHa3VynITlcYbBbwDtJyq4VFcntql7SME+l9vIDWJZvv6KhbyNT2SUX8frTv9rV1jZrI2obnL9VwrXe1X9gzltbNjnueCjVQa+l4VvCsgrWhWhM4GOOtneRbsEdaUiinr0cpXe+Ey625S/QK7pRu/ufzpv/8pYxW+//772GCAYH2v9srESaCGz+V6qmdRSl3igcUmieuWQKQ3diMSbCURrEu1aYmz4jo+d2PVALoTeHH8FGsSFfqoQyIeSFXryVGhNJlUzIZ7lw2SPbGvgAqbF6hPN1GvTW3faSvZnYXHXubZcTaIx4iTiNN/yZistjLJGlBACZ+exHDUSOJG7Bnrwbmx97dJdJPwJCBrvVGdWuCQXj/9UmzQqrYFy690eAHCoyC0Np/srWk3CAbnvgfuC2Bz/zJtBJlN3Cu60ko27++oF2n37luW2v5o5wDqZzh37M8wFF4BAn0bICgE1giYXXVLBMK1LSbkxuisFf7o8AMbBwUQy1fYd9NXISbjfbgewTzulc+ITxtbIDnNquu81tEjKaadhMwK0n38jRVCEsJXv17+/K//3+Xj+1eXR7eXy5Pb+5fb+w87leLucnlPEEJygTOcLHckf7dxCXWhDXmwG3yUgkKy+Hac3o+MW4BW87riG9/8vrSL9JToPEGzp3RlFq0TIgDSKSYYGqe32XqTMpEHDAIPuknidYh8FLbmjEStglaF6scsmW5YkSycy5E8sQ7OGHnb3y/CUuNY2tRVMSxVirMQxea/RBBngjqqEdkw6kbLBh7Sc2yOVT1JCF0bVKYI/IJub1h77mHJVw/XVRL7bGwMvkxAfB1rZnJ2IMijOgQhtndz3GvWwWTcxIf1cHSAhyO/M2rp5/Pu2uyd67x8Sn+Zh7RB9eNDQcoDb8DjATTYNriQpmQVhvdL4nn0OVUBKknfeNpJRpgROdqHSmuhDB2iD9e5MRqOM/3KUSLVobj2crm2ccaT9deJKrphAgfqjAPi3kUQc8gjUvP+UAWNg//dVxV7WTUj8zzHc8cR6RBzPSaaoyAl2V3vXOhDGe5cCXz579wbwRfzQhtIfAgNxHVelltwaDS6jFWZCmnP5OhB928SnBtoJxm6LT2Je0jQsz/noOoscx+6x3o7eE4G4PYyOFrAETEm74qGCDAkMR6aL2XU58A1JRB4WwSbM+A1nmmAZ0Aje2GJ9dkZEJSsOJTPSxP/q9eHuEGSotMsJhPKJmkPU5XGaUBL4nU2y/NcQ+/eDMM080/Cnvv54x/+mH3M63hWJiv5vNHutU1876gqr3e11Zoq2CVY2XxGA5YkWJFVL1VeujK/f8h5W8HiGVNJpIL8ugq12MzM/iNguL1N8JQzysVMFEvbVeR3tLXJtqu+yj7j3jgnaZ53ntwhc9/em+e//nqhzyrUyo3TAWiEZmzvbyuETVQSmK7nyWDMgMk159rTr3tS7zRxKuW7VB7Wj2u0ii74xLOmakYlmTUwQU4Fd+txpvBrWw7qGyDHlPwKLFYxVwDQ6/bZ8576Ba6dLxIV9j0JsFXoI/kLZTAP5BjFcwbTDtBU+t+CRT/XM0H1kGsIi2hVIuwUlMck/vR+TbSKf4dx9B4adQOeJGgDYrTDnOOAMN28nwGB8etj2SRIHrCl+M65JYHrwL7zxZ4K4yf+tArc2hsroMyZhMZI4sj7hS4+JVjn0XEPB73T6u/Ll4fCOGca6lyZGyTuj4+eMt7bXtfYTvuu7t/PCAirL9yDrIIEzRlHVVZFhTYY5dEKRftpq4SaIPNSNUTOA3uCKrS23WDTPa3YWaplgJcf2gcIPTu0tVFtpW9anUmCT7V+PfupxEagDPokoEKBE5OpJoIDL2V9fKiCMsGu7A2pqlGaXHtgbU61C2Br4ef06cRV52ehz+ZZJZZAefXxkwiCkcQpaMT3ZYWwuxCR4TN4bvpiadrYO9abPRlfMpXoz9lCGxWyFqkUQU7j0uyBYz3rR/s82dvca3uhYWN09FiqT4vFBVxkoRB3AbjB2FIV9eeffsoZ4do5W+yrFDNWXbTCxGe7f6O0ur5zvpczNzEzk8GwmkZPFOi/jiQqzZH3DENoYJeACMAKsU6BiMe5VkAYgW0TRtac+7fdSVYCdpSqcXpwo+Dd65UNdMR6hwjNmCEKRI4aXoVtClSlgvp8HXthjIig2h//+MdDrEZdkMMmLgcK8+CugjFlFrT/l+RSrQ2BOxkJrKcFDQtkrnVs085zFZEBUG7z/qnmMrZpYDJnRXq7ybjA22+jjH76cHn76nkSQiqET27vXZ4+QqTl4eXuLYbm0+UD1S76tKCFzeFGkCPqcg+OwfQZ8bAETHSDZDB9e8zhIQN+p4jG/ct33353TVaO2T118ASzQd5SgSETb2/wg1FV4zRY9AlHNFAp1bJlZj6X4dcdOnxIV0uTWSBF4so7x5iOipBgN0hxN5Dofw7oHo5ITdCZCda8e1vUlmvhQcWgr+LDA2wC2vk/cTSp8pRGwWeG0pSHzaFtU6zKpza+ViG1JfdD9nYStHxW3/dKQanDLYc8lcipdmUzpRev/UoJkk6Dnk2C2ZT8TJUogwvuTeTHxLgBVSuvTQjfV055CnwVw2lybjDbIOiqfMn7xlCAvG8geYYcO3LjNE/HpM9kOOMT1veVgHYUQwP+c6Bg0GLCe9z7AnTR7YAa6dEsrTNJdN67zo6fZ7YYc4nWV8GaBrXe8zMIbR9Y6XBxhg4t3bMwEOP7GCGTXkV1WKvQnUcx9RkkkVy/XpvwKySStc7cnY5nyOtHZyRR8b5EWEM5oFFZQMCe0Sl5HjSv7K8CQjolQQKddKscFangq7MVH055t+p+Fb9oMM9nmgxmtugQ6ASFM+CtRHV/Zd/snqwSmqBJmW5AVTp5lPgimtDnZ3M4ny0KfCCWp7mNilFYnRREKXe/lVerHe6PgFxbiOs1OeOvQZDn4BxURxnZBC9zVxkqX7aFVVLXO2G6leDZFT7fNSSJN2lMcHY6cwVGRpkcYKUEe3qcB37wHgQMAAc+RxF80Hv7vnWiqW+chEzaV1KwJyyGUZyk61TOvkPMvb+quTZp8x4N+FNlWPWy7QllcnBvBPKxYdlvGzKe/VwxIwI61ibo8tapwSz9U+1LNqAzCWCHZxxBesMfXmm/eUZ1xHW2ndvoHjHJ5ftUhEnkTXqy9hORYT96znlGCZi5l999VSrjqLKHKvaeuawLkx7W4AgKR1OzMpmzt34XE4wDyN06kKgSWKVHSJXSzBu+zhTOHj/NafOMCZAohuFZzRnY83L2V6oD6+lJ/8yqQzxzJeuzDrMbJrnxa6Nlci9JWgj8TzMqA6RO+IS/j0q+vVzlSXwmhuK5lx5q0Ot68fNUmwb82ifO9wAZ+BzORobG2yO2USqqWfJcuD97aUN13GgXbKTBPnuH91VmPtWuUUm/ocfr8ZNpBTRJcP8HXFgbRs7G9nirdpuvdlIeV3GQ816fxvmpcmwr6PjoxlKptK59Ij4WoG/V+AJvTcoS8K/FJnZ5mgxW5oyBkmxM0b2xUY2PcZLVTwGTxhCt/sdvjlKXFo3ZM/22LIFQ+namperHBsFieUIC1AociebBcnj8ONRK5f9Rg+V9AUelj3p/R/9uWF6NS93XAQjWby9d2thR35D9u5jL58vaYz9ig07zaC1Q8H2uHSCBfZFxHIi/bH+kDeJ+4/D2LY6iCWsC23p3l342fg9/d02YWuUyATK+EFwwyT4EuFZBNAbm3lz3gN/TwqCKhb+nD0+fZA+yvb48Q9ZZf8O/eQapok8zIQn1XW0b1+6sUs6615ixLgOGAwauotrKYmnFghbGOb6vVc6c9wAX+IG2w/ncUliCQfTmdXoducZzgSPPY7Y6azDWSfdqKdYWWIgTY6dvH6TogZ0zL4kvH/gVDYPFiPpAY4D0XS5Ox7/gV2AXZdZnxoSUMUkl3p5R7fBvTgjfvHx++dO//pcjIXzy6MHl9obZKO8vnwCDSCq4ESiBOOsgO5XKJ7N/8QpJ2w9VFwx9qYPhw/8/EsL3l3fQ0Jh7N8fH8OTwjjf42A2e4JGsOiXpCsS0f+3+5UF6RKpExsZu0ub8mg5YziZMs+37Y+5Nqk9DETKkcsNGkywFnWowE+M1FTWNlYNbz31A/B73+k//9E+XG5QEX746KCEpYz+4bcXAqswGYuvE4oRGEeFhG7RW4ng0QVAc0ENmxdCgPb52ZYpr2HTiJhMi+OcZKfYN4fhT+XlTY6IohE7cg2bjKt8HnYnjo0qwvr70JA5hCuUFIYP15djXV2NROoXiPB4Y7slA2MDeQJvXSdPE0DqKpEplU8LjOa0Cxf2G5rd5YtJ8YrRWzbWBGKeKk2MtO5fsU5Bx0WYpGFb8Ik9OVTx0q9cxXlZDMOr29ZgQGBxhkEORG2CRwz5kMD0SS+bdG+mZGT0YJIx1j3Ff8q8BqLO90kH5uU6Dn7VKU7VTjX4S41UnYvQSuBZaFZXESeDwnj9/djxjUXSekxWl0Oqga9FLecyKaqJsspvzuCHQON2e0QXVo/9y3SDtgiExwNzz+pGkHF/R/16ve1zaNxRrnVOc2noumowTSBTFtpIoOMH1CtxAQwrgMQ5+KvwLojmHgjWAFErtHwHjEgHBDd43qKsqaEHuC+zw2iannfFn4i2ynvM4miT7jv/GifNzrkmJ6azTXRvqgxqfaCW8h4FwbGnERQqGcR/s31KkrKpcIXaehQFpnue9e5Fix74fIwJONPug0Cdqm8Go6pWi39icBHanXlDAFL5+/uWXnEH6LEVz4z8IaFapO9YlVaSOcrDajw3IoPOIUHT2LY7RETUVo2g1MpXVy1XMq5XfqsbxfXwXjBV7lbPvR8nHBrLnDzbBqHTpyx3o53ulIkHlE8n8JROKhyS5z5yoSsQn4dh4HvwVFSD21vfffb8qJsraqKk28MYGc24E1thr7GMo0Qau2b+bWdrHfBW2IEjgXlPl32gOPg+qJ6IFraSV+aLiqL5BG3T0X54E2XLuljwdCa+zD5eU81zPldjPwMIlOM7t4j0OQG42zgoD66ENFlTTh2j/sD/SIU30tXFUJHidQZ33d6zT/KpJCfetSIuBPPsCKiiJnhX9+tOCr/ye88EyquGkbsie5TlK1dVuR9joAQkmlTsS8z4L7ptnk7miY9FwT6UHvjnmJ5aa3r7A+JVR3vWPnk8+l3suPc7+JVgrHwIQak9VNO/6AGJUWCg0ZkQ6phpNj6OzTqN0ueCaPchn8iyxUzKuklTOFpqo9Xo7r9lqS5P+qszGNgVArdIxa2ofdPzc9h7vEzs5oRauNyJp8cMVWvJsYs+5X5kP7qmICDHe48NdzjBVK/7oq/UT+rXEOQfltwrSqW6f/G76IVfxTpX2KRTv9jgfLSPraxSgFMTO/a16JQCvnRc0y5qP0eC5UTgG28H9YyNIZv7whz/ULi3RCfiHsNzaJRxDwZ7n/ePvv3qaZ6CgDX6FmZRcz7lqVx98ry0Rt7epoivQ1D7d+6Esy5zjGnmevA/PjXUGJCI+5VmxJxP3hoVRYIDnBw2W9+V6LAoEQD61I3EWKBBgKxPLLMbnvbENrEfjFmZy/z5nlEQ2cf1Dqm9N0KKLsYpzfsjzBnS5vR0dt/sc280zw5YqEpTYnPnDeVlbeJobVPgpoOqUUjm/+mo/I/21uy/HILU3nraSUtUrqAfLpiwMbAbvCagToHajwkIT/k09hB/fX16+eHb507/+18vHd68uj1MhJIh83LETnxhMfy+iMpVKaVB6i4NOwHR7gTPMYb7NLBF6viodzkY+J4RUCDFU799WNSoKRkOvrAQkGPsiIUwlYI73XCFkcXjdmELOMEjiZ8VLiqKVwA6bJNGkAbTS+gaxRd2aUKrK1SpGkdIz2sHD55fhtmPw+ExpPgkkRxfVkJRvf2/N0q2ctWqiCAIGueVznRTvk1kuNJe/ejk1KYdrN+iolHU3vuipyKYobXpNlKU/VQNFUSKt7GiHqVoZVJQmgAz82ypmbYP1ObWyyftEiQtkdkqGVm9MrhUFCOI+uepsgn2J3lqFEg00uM9h35BPK0ImbgZDVn64BpEUznK/uQAAIABJREFUfpbA6ILww5M8cxMVvp+ZRkeVt06pSGV7tRSeOBL7UTd1dmdU2SQsidyCbpEmgxArVgZOoqSq0Cn/nD7WEw3IyqtroPLXYaQnGGDwYWJgkpEB0IwyWLJU+h6Sxh9yDkWRTAaOhHAoXV/XNTkSwgTtRcHOMsdS66yAnpPYVn8aAAQEGLWuNAucRkVAqgLYqkT+Dh2olYHsM+jRKgzOEXCvVhGPSloq2U1A2BfuS+Yjgk9L3bLCYXJv9c0+XAcRu56xB19cY4LMBU9X6mPcQfvChth7FoN6ripjwsR9VvET0KvS4fzsmL11Gp9jr4vX3HVqb/Bxjk6VSunoVgulrSRAjER9FXiTmLMv1psici8gJN2LwFDFt4BlEQ+rMFIov6tMFXyYyiL9ZgzCRtUNp7z+s0OAxLET63/6MiF0HevgL0fCnCrTWgNCu/rwITZTClECpUcEeMwbu875456wEex31oDn7JlivTJaQXGnDJq+yo63l6QJvl/nkTsRC1m/uL2bApn2B0tt5j4FHQxOta9W+zy70vLCJNmM3wTcmbVbACdJ8fqqpdm3371sEQM5zpF0t9qtqwy74l4J4AeAEszGpi2hFdgLywPa63zvwRzY88W/FNzgDKL43ZaPcyXznEyyXopNOIImrKRRurD1n6HoqxB6XaGQW3Xh+VIZmVKgzyixw3ptcq8ToeNzBIwCzinSEcGTAnJQ6O0V0+6bEPL8EitA3xxIbt+bIJ7/Zl3zvEh0EXNRWGI9nyRbKs7aL3UkhGM8sO5p5VjFVODa6jnXQOXKPnzW8OuvW+HEz/A3vxslyIEJBJQF9qsTYVITXz8NCa4LX/r8OX2A1RhQDCT3GUr5xvRMHIlCgmODDLqt5B22YxW99iMOQF1bD4Gwgnz6KtbPez63ilgtMvkPYCCbxjYmR+AMBHQtAoBsrmD640fHrUhdB587+1Sqdf1BlWsVs0v1dawJE5bsD4S5pgAtIMnPm7wU/LYfN0WRMTqaTFf47nwvfS7dz5xBEg7sCcwJ3g87CBgFKNSWjjLvBHsFuBMHDMgvNfNjQHN+zzYe9qxxYYGNJuUB8xhD877JH/fiulnR1lLmnk8gXRh1UwjnHqn8xb7jH+cDkzM8fpxeUq6ReHnZ1meKmsb+Of+j29r3nB79twCjsKgKYCgURFLHZ2dMCDHFlFL5nq0jrJ1MDvoJE3NMp4BrgmZs37/q4oLqiff33NQ1UCinhbSyuExmAbx97lYPTfArNHX1L9oP2SeCBS1xtV3oNyWEH+9o7H12+fO//tdUCB8/bEL46PZJ+ghRG4Vo8RqOKgd8Q4Cf0vdAcHz/5vKcrH5ze0gGSZA+SwjXBA//PIaFLPaontShgupwwPj6LCGcQl430F0lwiNEca2qNHAsjS1N5apPjQ4VoZFQdRacnYQ84lxnFFtda8Aq6vPpUw9jVD1nOEWRuR6QlfR5BUkYv35G3t6uIFRzPGnUHfKXgb1P4fS3yka/TxBeqiH0JQw5UaI61MT0UVYwIGMkEPGY7H2SsvVb8BkxqFRj1iMRY4m66WZUsbFBKVQm4/6kL4jSGlSwHryO51QxmoqaSBMLbYHZc1MIZbEVWznQtQl7JBFYfwj3fkjW90FNjOfaE0XynB6I3XeC+41JwGBwyHBEUDxMutt7UAqWlBSDGZTiPKSqo6rMxPvmnj9RfS1tNepno3oJDLBuNmlDrQulDFr0EFB74Bo8lzqmgEsM8e5Hg1y1swYQ0r/SR7BRFgf18jSvK1XRyZ6zJgptHM5r1QLFX0L/XeWF9wYJVbxH0CPnh0B4olFSVPmb55SfGWyO8pxTderPLFPzi5lP69sKYDDhBBGsImkdR6M4xeFYl8DaaB30HWCFAOFt0TcBFG2O92glNMDIaITSR1SJrVov+7G2xyBTcSLWofPvSn+1On5u2jYZ8OwYqBz7fGMugkivEhj5aUb27PlWdKfUevaxSVuQfZrnV109n9HsnVVW+3xUqW0vLF/2T2EPElhuSDhng6DBwOA8rNt+S8/OuQrdIHrDh5Gnf/qkvZZvOQ9XmqdrGkGdBf9SYrum7TFmvyWR2B7iGu1bTGV1/adK6itw4bUF1FiiDfPApIfnBS0nic9m5mIjoP2wFwgIPN9KgRMwUXWxTyt7K0lyATy+uH9BpgRq2/fpxVkwpkDSuaLuWIEff/ghNpfALDPLmHUVG1UhCvtj0iP26PFnKqo5LxuhoZiVwFmS0ikge42CUekrPiVTvE+qa3dt3zBx5bmm6hufdK/9PKt4WGFBXEr7y5ooysUzheqaYGygq4mXgF3UDRk1sb4iBWUM6mxX9EwDLqfSNJuRBPxQI5e07unr31ZlE9DLIkGTIDT+UrJ5T23iIUq1ymEUH9938HjXu9UwzppJAq9N7896MPOe++L3AkiMpUQsxL8VaRF4Ujwv/i99uGVbeb64xvSY/vprroPrt7rAc7JSVQG+aiikKnmaVYYTy+uePOkcxClfcj0khPU93dMGvfr9jCqgJSKxEGBdAR3ZG6wJFR1sSHrGSJBCSVzsR+tOkmxagHr9/Aml3T6vtR4o+iNAqC+SJpoknP7rxCuvP1MX5TpzTqRqnipF2sek8WNfKNh00NDX984eO+7dOchRm+y1C9jZvy7Fmdec7aOxxtm/6J8seriXMpJjADPXzzN33AbPVNGwM3AS/0Gl7TRj0rmd8Q1L6DLq4c2bo5LXRPLaPsE18Py8Fmno/Fu/lSo0hZ7M4mvs0LPa90lcavyxa+faMkN5cYLAkOqz+ImzH03RY3R/1zGAC3NaT6NI0tP6qX31v//9N7mWMBlWOTx88ElxPRVrhIUQtWE0BdW1k6qs4K4x7c8//7zqWttb9FNJ0LAP0y3B5rEm33yLsGHPTvvsP+W5GFOqw6CtNulL3PaG8RFNcC2K8T7GfKy7dFruTV0I2U4WHHhv2Y7YS3wcsYwUe6vj8VO/pUJIQvjrr79c/vu//JeMnbBC+Oj28eXBDcMhyfofXF4x8weOeXiuN5f7BO58CMak9ZAOL7WHkKoiKAilaY3Au/U/DfVHrUqaiAlFEs5ThVAEmQV58fJV3r9BXZFOUTFQCh1JjWPnG+HwLNtmc1ApOck1G+gWvSmVx2pVKZ+lKvA5EZYYTQikCkOmkE6rTBX+4EHyWma1JHgd1ZL3NbjgYASVflIxhIpNlB+cDbCEN30cGPz7lViPYbpj+PGjIBsJ3t6/T3DJ+7CRpMR++823h+S1jltqSo39dVDsEcSuGVm0ApQpFUboo0+fhrqiamIM1cQ5Dp73DLMIayosfhZB64JqG3hzr+un0xGYjAdl0wBtACuGQEWm9KUOGTNYijFbv4GBhmh0nO0oHlYqS/Wqsq0V1gRom0vTpvf2fvLlz0TGTQpjIE8VGpxwDu8MdOf1tAcje22Bhq+7Ousi/TqWBAyrkLm/z8ieSU+W6dSzmqBniJNV3LzPABYcaQQMoibZ/jZRPe7RhvKqta3aAw18la5zUOU5FO230hAl3Dlig9NW1i9hEuQcZ87Xi5wZEW0brX0/aTUmzyZlJhLphzn1VYqq+ZkHgjtKEUaT38fI28N1rp6ckeeDEbEqI2dPoQoHDquWzPUZqPE8jr7KVeWzr6c2iuMASIgCZJLbVgJTeR545NlKlWJnJw57IhZNBip+Y79Z1vv2QRIf9jNVMtBIQBA+j88NMDI01qqmwXdEhlb1VehECjmfm/mn9HtutE77fMr8yPmdDLj3r2iRVY1nz59Vup5KMyqqUx303rEjvd825fsMz3MOBRBrE0czSzWuv09So5PuvUxh+X7pkbzvuZrPN5xVJbqc61/FxSpuVGhHuzTxCBI72xEKOYORAfwmZsL1RORjfgMxHuyn1HBej63gtYqS2FvJOoASszbsCXwFgBEBuAm+FREFDvg+tgsAIaj8F/L1Knhmdivqj6eAmLXyeg10rLwkuUKBOf0qG2uz/cpaJCH8qgnhl3+uwkFlX7Be2J3Sm9rnk2Rno5i0UyZLUrUDkoyGncrmzkEDpgLNBs+pwEZsa3L0A/r4rAR6C54FZw3IOTfYvOfP6HGuvc+IicxfbPXHRDOg5MsXpbfC1lmwyb9TrSbJewjt8SYJplVBbWJpm+21LzBVETqTyioBt0qgwJH3ZxVDRgB/x06nr7FKxwXcatf5XkDiVSnSL5sqQ5VsTbxz7VM+5zOJJQR0BNNSDXrQvt1UHRFrCiWuwLkgsYEsn8sHZE7dqSc8Z2zVM15zPJfMUCa+ai88+5QKL/tA8TCDc17DuZSCbMLv2IAkY4odTT0en26lvAlUW6AEnwKGLtHzWR2J0IoO2hATkvYaTzDncrn8EODn9aFYHNGr0TrdB1bCZIoILASAHrgUe7QChslo1Jw3D9z4IImBLIzFKgFxNpeatZRtk5jp/v0otvI76Z18y55plQ/bwd7kOolTrWSmH/YkQqPdj81dXM5/Q/sUwNV/5v6/mNt5BgCq/VEKpH6ePczzDs33YdWHa4c2sH493t2n9YGJLwbc6dN5ZFZtk6ymZWNxaZhDBRoAELkPWiVCc0b5OfGsKsXoMTz4bCTa2U+Yu3jmyoqhB3JAz2kmuewFYx3nc17BuTIRZDxwfvk39tczJLBHjF5w8hJbxXPCblhddT1/c0JIhRDK6N3bl5eH9z9enj6+vZAQ3r93mzmEJH1v4R3TQ4TR4hBBV0jwUVnfGCjn7m0eD4kiiwJtlEMYZOhdRyAkuF1zvQ/oGEMxJFSnncZYsvAdMGij4St/FoSXYsZXfrYEwgSq1J4Kq7hAZVN93keTgaKjier42rtXsRv/6EgaPNbJmNCkR+9T+ey8fQx+DlLlnnPQMly5MukHjW79WlwfQVxpmvQRPgq1rZW2j/k+6FnVlXr9BBU8F9EiAkicW7jYo8BEVGPVEFEJk0J7WUSXsxkvlygjxZGMDkL1wvJ7DNt6cHT6HkwV5ZSil1olzc7+Ow0az5q1ZQ3lXtepFa3p71WQIxXa8cOT9FwZW0dio/PS4CXxsT+UhBr62NOvjgRakZEg9pvvGJGa9R9IB2l1r3vJfSR6aJLUhK8BiUGEiLUGvo6uoEYSiUmXs+ZWuPKzfVYQnlUBdKTsZQRjQpk+jfoQ0IjoRGgsDG7tqBXloFnTaxW8iRvXzT56eEull/PafqKCMJ175SzNKlwVnLFnMHtR2f2JRCkB71rF4I2WJo3EYdwx5LznEFoTYKvU0kH5HPu7/Jkzn87PxoAyFdPItt8liDkG207UQ1GL7D9AndFztC/SuO1b0M6YKMcmbOD6eZ0NbE3Uue5UZeiDyWyqqqseDmtzlNRv9nOs/BQdLjXScx2nOUGHsxw2To3fI0hVSZEzyusymmEDbUumLntC4R2TSq6Nz+yYkSrmqvZ3TsAFVVQkrKhBFQ9VW2O/4dSe/fLLEpybyHinuk5lbtTZOLuINZW6GIGIf0AvFG2VhpskcoOnDaZSoRvQEXp5RlOUOh0/IbgHOj/7fiSPC84JJKySRajnIXTUMkiSqJ3ooj6boNGbVcq6QX00gBMQIRk2wG1y9mAtAU049D1Qm1nLBMVUFR8/yegDkhaCFoE4f196qEHtERSOXmuQUCVl+k5mWwfKZY2WMBnsiFwrAmUVXSCI4P2wZ0dP/9oj3r//rOcvZ5okaD7QNZRlgd208njtJWZwPOyWKkiyHwyoWLdzr34Ax40gsYqs/xNIInFN1X8KsEH3B5QRJHNGCQ5lkUBRK83vakfT57o+JZI+zoWqiVwP31MhGr8PG8N+Q/vLzgmhQHRZGFXgjXIzc9kWGMa3DwTlubEX0xM6kE5BOvvjA6ZM9CjMl8yG7V5zfuHdB57P5hDelZJ77PGsM0Ft7TpnJ+sdun9jnoMSOPXeowI7zQf2ZUYCpdev9kvQtvT60/zo2V6TAxKRgrWNdex/7X4kjuq4BGxp9mo3bGMiAbmBRMZ9/JJ29fp7zaBYK74Xplh6IKcUuRhDNU1Bo/S1bmRDEqL4gFZWAb7Yxzl/m1+HXSTOyKzaCcA46kgbV5C992HMIGAr7Vx/IQsrZ5/3JV4ciBEwYH/SusUziKBgnwPPwIHsjs4QjLQifQhbbTag5yk+3r54xc0y/qDxLWAK983sSM8we4VndVTTtzfZ3/H7A1GMBxNfAwq8QeX8aWI1E9CcS8XKFhsG8JgPcU/ZmpDnPSp7dBOif9ECSqi7G62RmJwK5NftKeT38H0BWynwPGl7keDlmRZvLMf18zpjOj7XZNg4sYJRV38aUDcjStbbvLgurTPOwXz7JvfgdfEZAak+fPisBYqEkGu0R9ncI/7nt1QIP314d3n58vnlr3/+l8u7179e7n16d/nq8e3l8cMnSQjpIYyyaLgFTQDpBUT+9BalNSg++z4G7joQuFWW9BCOr50qyXrM7k/9J83P76hwNVgJQryKTJB9JPRXsjZgDL1ryaCJBAaSilGGOu+rKnc9GEEX56QTRHz8eAQjCdxDoWni+ulSYYKWmYua5hBIcVrvRlHyboAjUUhVpgEWD4EHzcO5Om4RiTcHYpbgBHGUUYj47L/97W9BgrkG1lWBEw4d1ZTwtumrGhLJa9g8igVcDXOpllZ2jiRjCbKG84rUtV2Tz+GuVXyrIS/iGKEIGttfF3XEyCinG6MyBVLW2QAFJ4jhlituIh40cYc1jbCrhGYG3tAhDmKooAz3pFF8UuEZpv24VF0by03KEtwPDQ0osQbeoK6vXwdp+e7779uoPgqvxtRKg4hYFRg758XqkRSeKBhCxdlYC76PAfA9RayshgUly4yiUkhF1o89f0K6pHBZBVDZMs8y+/SS+0gAvnVPQrmejziZkzKnldgkf8xmShW9e/voAVwvaJOh8uXzgIYC4nwU9fCZh142Q8v3uLdU7KX7rcJY1bn2Dxkceb4EIq4VoToKK0bcs0mDBlcVu3NCeq7mshd18HwOzx2kmX2owTwScHoqNr4mM1ZnX/wbx8B5RAjl22+/iUKy6KfXzl7w951BJRrrdYWOxhiCUZG8F4fXcp8afX5XKtS5eq3zMTCOPXNO5QKJwwGvBzRI9pyv6pEJfBZIpbd7PVah7TIfaXQ9wCmp1NLjBcmy9hPwET32WXHtXncrEp192IrB5fLNt9/mcwg0S+FkRutVIVlhC6lnvAfvXYW9BkwEIJkbGES7AUQAg1VKY1MfPaqq4JvXcapcU6nJzLJrD7zzJnXaR1+yvaLrdzMYbTAJNXeskA2uZt25Fv5OMOEsN+e+rkeFVgPWlN+RAeJzxdZpP2CicI4+6//bjDhbBAwUE3xPqCI+coIyot2pmr55HfQ4PmeV5CQJgL6jiHpuk5gM6HA/W1HhDAM6sJfYH+mXYSba1jssg/fv0ydaOmTFhVx7fEZnppVqLN2dPeSzSuI++n5YSat4nYEuJd55sPjABMb4jVG+cpZMmqagyvkVLInAy5vXeS2+hB5TQa9Q2D7AxrmCvVYhROnZBSTqnIug8qMckxzQZ5jE/OZeKvQmRgXfJm+v6vjmSrZXvH3Pab958vgA/SqU0ypo9vdsSJhQE4vymWFX8HkEymfxDa6b58vnEKvxPB07YVWRa1bsKhUZnttEKkgkP+11S8GOv7gubL80vQDz89skJNILm+hA54Nm2vm+/N3qJ2FmabfpO12sEx818DRKjojP0WM9VV2eXQCSsXKwsaHNzTZG9+IE6EfN9XRmASSS6B3zp69JpaCqyuwmRKxv1mz6C209aoxUoLoJeUHg63tzn4KFxrxnpXntuiAW60Gcja8/23z9jgKKXA9nhH0nU8OzklEVo39zPSYUArX6rQPQjxhaBbcEF02EuHbPhKBQ7XILHVQISeD++Z//uT3OS0YLTlUA5WAGRa36Y2zxt9//4XI3doVqo9wTZ4s/KuOSR6RtCvXn+dz4lbWdBDyXZTN/6F50fIiAmfF7c/BWqRX98dpZg/aff5W96jzRc2sBP2MfBOA6gV68J7aN58/IJQsJtmro05p0JhopIBR79Hhq9WUmCL5cWY1VyEY4yXMDAyYKvKPYpmjghIPfkhBePsKXf375y5//JeMnrgkhakC3l/uX9hDeURVEDCL0rAbYT6xc4eyG9DTxqCoeDw0FUhOnZuIoRRVRDAVTit/kh6V1JhPnQKtymGrJmmDD5y/9MkEekrUge6tolDJJ78rHPEDQgDQG2/yZTLwoXg7zjCTORfEOjIe9hDncGS9QdIHNERR3KoZW2ewRCw98Uv0YSPsARKbL+yVxuvZBFN1jBl6FeWx+PfdPdHwGYgGlJ4Z+s68c7FOfYgObUi51SpUkzhFosLBDYGBh83jeewiQ5fkDvUB9kE336GENchTpRk/ZCJL2QBaB5ZBq4DnU56qLqI2ImMI0CbpG6QuaOiS0/aHQYt9lfpZIXw/7zeZRtWKaROAWitPTgzbE90hcmH8F3chh0kncg7y2SVfk8Eo56CDWBrJ97uwTZxY2MC1qzVpHwnrJcFDE0/wdDEcrnASvk/hHeSyUqSLgVn3OYiwinHGKm2cXKnJo0+2hBUlj752VvzR4rBHrHGriqpFSD9MztLEnddZFct0fBN1ndNdKeJO73fuou9K6nAlktT2I9irAfIYBh4bLAEenr4S2tNAmJOsD7tYdUb1S8u7h7K+T8+X3+FnAhHewGmpDTEoIRNLXPKoJP7O6rLMUaIF+SQBPMojSmXs/wcoUBpMUjap3HM6h1dIe2dtWw70vx5hwNFXJbA8HgEVV12KvFmTF5gzxtR+Ke8FGYTusyAfMWs+HlUe+J8Uoac0ok1wv1+Oz4N/nBMjXZ0+d+qoFzGJzz8jxetJ4PwOgo9pHsr9kg3vS2clAYW29DgPgOGqAgakkJwB9C1uilEMFrESEfZayDmITTZDp//7660P4wIpkaPn77FQy1uvcM7dK86oCUtxYD65D2p4qcw4q5zq4v9D2qa6sR4brJ7iQTXDsm9m5+JzRjqTdH5XTibFZrTCZdF/zb9kJqaaC4G9WqMAQz55qsfv9+mzGmjlvYIFPKLFTe8xYkgdNJB3ZZLLDWRcY6Pd67jiL2E32NvcuUCY9OIH++vkIbPlKv/ZJ2Zr3OqPzoRdHzbLoPTTOABFR121vnQwP3F5EptIjvsHt8xWNA043fShg1J/UfzS2yLo9pKWmFEs+z7muArUCiryj7SD5jC/o5PXI9P8BeF4TPhkI+jerSp/blVGbx95q3FKwpMJ4pxs69Ved38PXeJYCIJ/8YAJsR8Ewdy4VnSa1Mi8ERppoNuGx6gPgYMKALWt7TymuTSw6/iVVxLG8evYA6hvnCEixh0iUDwAjIjXt9WO9w8qi/zKJJKyQMtI4W8dMxQyCJ7luRS0zJtf7aHuFSZNxVQDztBBVtCt+cjKGXGuqdBN/URiNM2fF2hghAO3WiPvC57MGVuV5T8WPKsLU5J8KqbP4BN1zlm4fJo7IuZ/vyBostjOWkYVm7OJ1GR+4l8N8CDgIGNK+Q+cxGssEDFoMeFRzaVvYHEASQOwxs3B5TYCAsTUc/RHAIuO6ag+zBo8ftf0hPmijot4BiF2rbtqSJn2wZVocEqz3mdgbLChOMk3MCnhlP7iAirbR6mWEcZY/mNy1HaA21PhJxoF+gmuK/9zoCquxxrxfFk58/RGHm99sjAxnItX5AZw847RwrTLt5zaH6RQGffEBiq5KnH38mxLCT3eX1y+fX/78p/92efv6+eXex1UIHz2NqMyDGxAuKKPvL2/GtaVCiPmCfgV68G6bqFL5NW7IMjMiArSApI5D8vZ1ncDLF69iVNhUoXA9eZJEMYcXGfKnT6MkFLTiDk5wH36D2hpOK5E8YN4HtU+D9qjzxbEzdgJ04av8YfMS0HlINHT+PXr4ApGrqqgKpRzQoBwbihuU5QG9BTSVFvlmQ6gK1uCffoRnn/UTfWbQR/mUd+/BENkkoSTxYiPwvRq9DrXN/a76yj3xc5ICNrYHi9OUMRWjJyoIc1ZvTD/XQxxJ+y3O75tBrJmvU/ok15lhoI8fX5XqvkgI3cQmllT+pNVwCILGb46da5Fqy4JMNi/3QNKUYHtDhg38+rM3QV2DSi+Z4tBa8eEeODDOUitiV/Ee1aTYT1ReVcM6O5A4ihMy3ICuyS2fT9BR5KiDtQmQ2R/sB4QX8vsnKgI/g0KBpHzoLm/fpVIk75+9glNSKZB9o5BNHGwGwHa/EUBKA7WnAuONpDRnhzOnQzSoTvUKtdglDDRXpyr9+HGSm1QPqHROcr6Vq85h6wiNVsNNeBvYVH1WwIcz3gSu5zNDyKFGjE5TVeIq03pWznL9PB+Cg7NAD5+TYII+2TEIzslFE9hWUAxskpxvCLYVuDjs05iIBCwP7scuhMa9QCwJpCp3663hHkwU2CMkEqxzaN1JBK5iC+eKmIlzxucsqIntmUocZ1KhGZMLnQn72GpalGAzHqX9z/YTWb1vj0VVh7GvZRYU+9FpnBMbKwqcnyQxS1BCQTmtURO/Ol3BJiurVo4a0NcRhZ1A5XpKoumTW1CUPkSo+GN3WKXQ2VdAprQcXg+IxntaxeRvgYtUbkbfi1Lqkssm46UqZo8keP0cLSYwQSofm4zv4tyVjlgFW2lKBgcirGWYECw5a7ZDvo+xEwazA/l0zDl/0CDfvc+zll6plH2qN5v9KQjifg4teM/jSlNiPtrTgpITMeNn7h+DUsdepEru4PjNpOV5cW4901/6QcVxTOh8f6tuBnlWFvm9qnUjcV+ZfNX0TKQUIROcyLiCFy8u34bi1EBQMJazwrrh0/nCXuc+FhsEQDidb+85VWL8LSInS+Y5YxE/W1DFvYUKh01DdXhn3b5TQJ/4GUTzRp2VMmzAy/1m/tn6XfsBTVztycs4qwHJWceBUcQjYbPMJrB3pV9WNbx93dq1UEbXnnAAcdC9p/IaVexRMXm/1cqvAAAgAElEQVQe2MjQgtcTx3PgM/l3aGlLntMyMoXcjvH5QrU59PkJSI1lkp7PsIGc8Yu9YRzT61Z+tl7saeKsgOcPS8ErKFcwJ5oOGyOkxL9sLO6lytUF+tp350zFJgalrlJRrCaFyRC+EzvJulvpb9WxNjd7YlXGM5hnYipoUdtR0by8ZmNf7Nf2PRMfOCZn4JT0zmpK9J4/A8OWEEaoZ6J3xnX20IYZkmrb67as3Nybev+j9IRzz1SPTFLsM5aFxnUJUFvlEzASnBKwTgI+MIXX8cVrVA6NLYIFmASutFNeQyzD53EfAbix7wIRiwcjergKtXFIxGWmuu2Z5H34b+NOnjfvz/PkOVEBY98Yr1S8qoy9cwJ09vVcY874hGAYk5GxFmOKZA0nzKiPOVdHE9MsrhDEkaFkUqrP4PWHfZ7aagDKFQqMEQJmLNZufF49kOv7sa+rtioNvsAEr6tvevbLs46OGxCKzSNXklVkkh1NDMScUMke4/L/OCF8+uT28uQhw6IfXR7cu031D2GY1/TcIE2M4378OKVpAm4ooRU34QG10hV07LZDgOXM/vzTz5mt9eGu8+VQugrqHSTo2uOEAeMmm923CT0UxiF9DR4aVEqH4DpMcvg9rqVoKSIDDxL44Rx4SFwfh+mMFotqRdI4/VItx/IQTAgTiGy4qnPiQE84sBhGUS+pCW4UDuxZYMIkqAaqxpjPQRmKzeEwZdbweA/nAN7cpDeQNUkFgYB8c1FaQqf5tu/nZjpXPP5RQqhcO5/twXTAKsk6Rk9UjPs3UTqvH9epozYgs5fNjcn94Fyp7tlLIH1N59kE8IuEkAbv0QFcO6scKl/x2Vmv0U7DTV+PqEEJ98n3bfAnyLBKoLPUQM7Hjw7cahnGnrUkGXvx6695piZoueYdbtanCFObt1knEjQNkFUUESUOsShzHCd9og5Rn+hAxAxO6pxNHD9WPW4CFiR2BIt+dvaqIiQq5UUSe3QhxWoYG7HfkxLVQdtNFkorbV9UnBMGnGB0QM+XfZUm3wniVpX2/H4mEjSZe/cL1xW09smTw6EnoRhF1oBUoKEjSTrj74zy6dBt7g66vcru4aDXK4IqHvfl8ydA83Wpkp6rkaP+2MdkMzfnrghs+wJ08J8lhBEUGqo8JJe9EeVF7OZp6G/mnY0GZtXafe05aS9me034bylRVv4MAK4BeZNWPicDjuk9ePFrvsd7Sv87EnXp8EsIgzCS9EVmvMm5s8XqwD5VwW2Kn6loZj7oZoxtPxsocelxlEsmMvD6wkxCKvqfjplQrJHJgMFZ1xW6K5/ZWU7cV2fKYsOuarH1PW0BiNO8QeDj5TGoOdWzgY2htTqa4OjdIBC5f1Rn+V2DRdfE3q38e2I9SQA2QsXKJsmyNCPsNPeFbyDAMZlXrEe1wcMmq3K7/jjtSnxkRMYqlHJOCN332dvrT0nVaZS7gDZTNuVarN4ZVP+PEsL43YgcJN3ONmQdQf8VzyIROSjdINerkpkMaGdIrPAvoN4BY2b/eE7YMr7CJjiPijpGULUK6P4IoLHAXHvK6xscwmJpxbfXWNVC/VB9Dr5hCSE9lqeEUDEe9xq2lvfClyR5W2WHNQ8TZhUOvk+CE5pbFFyv4y+SWKxXNraNsRNTTD8nEvU9Vd8+9vg5IbQat2rToW44ICnic/87CeF86ZmdIR3w08cPeS4k8ay98+7YUwBAiM4BBJrEk8wKKttD10Sgyt1n9oI2+lpFqz4D73FuNVHJ+xj5omjIqb0nYNICYnvuDMzTC7he15jQBe76F6t9JpVWcnzGZ1DPffb5z0pLL+W5qvUm8Me9QeEco+ioXK5CZCLh58cnrbceu8JmCxi1eC1JwEmDIXHuGEvuMdZbvybI5Ov4d0YYTRRHX5QkZ+PZ6mpaBRVUSPI4hV3WO4DcKn+xCRQZJtIIwJIzNpo/vjAx4y0g8sMkxyR+USG+uclQ+7KNGCEGFfv1QUUOffQ0xsmYUXtsXCpgKpCEfSrNuICEFeXzOprYNXauKE/n4n7IWW+fYYGXsxAWiXoUm/83EsIyatrnnv2yNp7E4ICPCIRtXU2aTUq5TtagoHbnRCZ2HXuno+RqH31u/0cJ4YUK4RN43U8vD+8/utxcCDw/pTr4BinUVC4uMQpfoaRIdW9KlzzsIoWtCCWR4LAuaPnh73+//PjDT7n4Rw9vj1K0D5QLZ5E4mGl4neEPHXAsxyaYfVipFG3kgtWBZOEbfB4UdGMcqKqRCKYKcQocrIh1I9DLSLN9gwSuhfc4UzFFrlS342FwEKxIVeSj1DbvB3S4iFydZ5AU+sdCA6sTIDD85edfjoD7UCk7zYhrQtqgiRuxDysBz1Azm92lFXAfZ2ES6ZlHwrSNz+81YGqpXvWw9NJs3RJcLoB0TfhsPuvfJIQHOl8pc/tk2Ogc7iQgE3zIQc6/K7DCF+9JUmqw1l7Td6lCiDwazGXo5tDIVkqgSLVXIs8wA5fpK+ncS1XFQOFC1dzg4CZcGPJVE9Of0MpcAqmpKLIOQcSWPBh0i1AZmLHGGEK+HwrcGqE1qEHY/sE8HfdNnt2S4y+buB1+HHnioHCVsq9aZKm1rmvO0amfT+p1Kh4DVbjmK6rVtf7wsVXBABwEXhttIK2GdeSsBSDYfMokwRt/4rq0T3RU3CVYrlWMsdTEu/c1+o9wEEUiwwrYc8we2r/di76vjioOSln5zdLKcPhVWVXtTX9xwBdEl1iHVrZYO8ffJPg7jRvRHjnUl4SKi1ci2+s1EbwKKRXA8jnwewYSJmA6gaDGBKKjWeZZRhyoyd9Rzdl54fk44NaqDGfT+XnKWNuQz+9nxtMUmGPPbhCu6j49gKQF+torz6e0LoN9qW4GPAmOTzalyXkDIkEbHbBVjFQoVmELSn2vYF8Cwal2GvRbbc4oAPreNmBeWo1BicGKlSCDQ/Y4z+/Fi5cbn1PgiPcVWWevaP+pAje4bOXapNIgUt+lUij3bvDN68ra+CqrGX9FEkzQ8PD2GK4MSwFbAMDA8/fLoNZWA79/3vP5b4Cp9DHVDx2vm5BZxxW159zg46x46Bo1UHdo+ZUGF2BpFTeSkgNAOc0JJXD63e+++rcJ4bQCeF+Sh7A+VknApvF+PGfPTqqiq+qI3FvtEOhyz/K77FsD5wT+a6Vor2vnvZmIF1Ao+MyXokkm0ZwxVQitMF5bEbr6PDvPEH6VANM9z3VwDfjnAAezH1xDekHDsGiQHMrr+lDPM1ztXEtgtzEbfs9/N9Fvr3j7AKnyLMlZL2gCx/TgP8p5P8Cz0UZjR0YDZp251jCgTr2JUV1fK4Hvx71EWn90WYJ4lVBZbz6L5NdKlqBpYpDTSAPXRzDM6lzuLbONFaTC/pVamvX/1Coja21skHM7+X0+m3XFPnUmdkeXtALaZxV/HlCpsYb9WVZ8+LkJB3susdSpJ80kVvuUOEQq8CqC+njeMzbUuZ2rEKp6qTLpOTY8DMBaX7SnXJdxXap2i5P0bVnDFU66P659i0lqx8DSjxm7Zd9uLxysKMYCra/VNZNBkkHx86nGQAFPVo1nTyhcIwDFOeXr0A74SGxUUJGdeNZ5YK8o7OI1HmyG+b22BxQIzb4aS6V2v73lbbdqT6o+2aLOmflhdZq9470aN58ZOQItrD1xo+Bm2WFU5auizD1rxyw0aSPi90l0VYTdeLbun8bXBxi0GNp9737LvwdiuDfybwD1MYUC1irKBuD92wfTg1JeKaMkhKkQjjL66QPB7PuqjCr7OtQYo5C+ldFEEqztgYSKMyEB8DMu7scff7r89CMJYR1w5hVu41ZwpL0kOlmDJhaLh3Z3NDOXSlDFJpMG+gIqjR06DujnMnYuimSA4CoHfMFmqpgRVih3nweq+lqQ6VFkG4RdZ/aQWNo8nkBkyn8Z6bCh2T0wV5n5JFabt2WS8hXqSV/9LhuW5AQFPt6DqkWax9c3xbUQpPI7NaBFwdlsCZASsDdw5rrqaFr1qfNYX91oZAbjMXLhX1daOj2deYafYnRJUlXctBfhOmNugepoS+eEMJWIBdIa0nOQozM4o6D8N04cND0ofWabVRygVUr6Fe4i58zvBt15+jSqXplFtn5KnBjXfDZQz399vopAE/CDGrHAw6oK65wEH3rtelmk7yhQk3U4rS+vIWjkWqXSJBBZYGxwfzbqBOfse/Yanw0VI0HQZ+t2nRmoAed3RLCcdRORpyW9hyNRpGjqayRyVJ+5JoxZqSXX3rlXr670ntAjQq1tbwa9BGnqBoSI8hqIHaj4GtOpttMDomrf5lq69+Zpjo4/kSyuKUH4afD3ubKpuEIEDyZccgREUwE9Ax2fiSBsD4Sy8+lj7r39D+9DEQYxP6tkJuDcwGzOb5LEiQ9ZlVLgIvc9gwwKzhdsBr7SI8D9hKEwuXZQvAliZM1Hm/LcCtDweqpvVChynofWivLZn8Tvp18GYaeNV4GeJTKp49M5izSWfk/F9iQIMCqJ/RZJHtcfZR9KENqXr3J/RxV+FBkDEWmfJAVZc4JLaGOAN6v6nMcs6LwCLuE8meG5MQRJeo+gFFXn9chM3KgJUIddcz1Sps+VaCmuSbInBpUA8v79y7fffBNbwhHOuT0N4zYB4bw5G0tBHYPMIK/rz8sznt3BbgW8yZzYMj+gtdf3TKRo1dI8w51b9i17EvRahJm1dqhxEtFHrZpj17Cn0C0VyWowVCGLBFwTaTkH2LFF6xVNZWagH+eHAJ6gh/uLEmaEgCr+5MxR1isK4dLvGuLOZ5aKyH78+utS5Xmv0uhrw0KJxU47QmOIO2cQn9bfwc53FItiIP2UUp8FfAQk2AXsKQW8ZJA42idsiQmFKCnP+8WXrmcLO6hYVJKL9XKzXj0vgEQVjdEPCi6KwAeAmz04z4Nz5ATvyfU7UgR7b3VBW3tWrc36TSDHKnvmCyqtH7XO62zkxBTQYNe/m2c9ij0slgCliz04FwVjSguUXeP+DNPoEKopiKjegQFs+ss3YiJqvgOOQvN0ZNd+nrBj75F4BHXHqFjD1Clwkh7asSpKweQaW+l2REkSuM170wem+sOMQ0ahTJuAa2UPtxo8Be8TOyRVYWio2/9Wt0ws9Z957UY/2COv/871IcZ2Gl3jnuK5mkhiN3jNGSzMPS0h1GbKsuDfAtWqh55jB22m9sbed87P0d/GdSmiEhGgjZWZEnWe99oVWOsK8lVlkySO54Et4PlgyyPSlSSpcSZCMdyDQJ4xpsrgPCd+zr0HVNsojjM4ib1NrLP4B98oSHbEiLA9ovReBoJUWGmuaRNY3I1ddLQLb2rc1Upk+xPPzI8jNj50Q6ofcACH5CWLkbDjYRMs+dX2YKvt57dFSYBNQC5Fou1R7DdnA+D2PJu7xatHZT6u4pn8BKB9RTH+zet++unHrAV2LblEWrx6huL/54ccjZTWjBM7gt/7xxXCIfRdfIagv7+8fvnr5c9//m9VGb28v/zu6cMkhDcIyny4XN5tdhDUUdE7bAGHkc3wbkNL+W8TFagDJGEvKQOvlP/s2fOokyqCkN62JS0tsddYScFRlv4Aq1MxbJXNB46hEr0tWtbAxd/BuASluH/bpBKxEoLDzOQpqmFfGAaDg2JAUePTWThSwngvfiebyKoCHzZV0QTCQ/aSbE1cpBLfRYs8VIrPBCFF/pbDHYNcGfYMXLa6MmPbUmmRMlUqY9DnfEUpg3CIFp1K/SKfVuJEm7kuHEcqEwRSp2btHPQ5mjP6b/CnURJpDEK9BDXVgfVJHgZkFdXOQaqQC+tL4keSVCGNijuEipT+qUe5ZyjHooqtQrcnDQd3yERT7cqhoXLVhA0ZaIO5OGl1dVa5SnK6SoZ9gZb0Sy3qPjJBVGI6KoXPntWxrScviOwqp/x9NpxSla20Zo/RJ3uqnEnRtCp0GMrRMdgbUTLc88p+2qzMoIKhijIba+jkDAc/M3E3GInDXj9OAloRzEg196LS27Bh1lmnNZsDkhhpXhM9aJ8VscgMq4FFX/b/XYPL9pWxf6sYOGRvVSZpW/z8ELc59eaIOuvc3YOsqe8bESz6HBDCetrZnwmqtk87CqLCGLyfA3vPSbzUn957Nw+v4XdsyOee2aecOwJzkhHu36CdNWBFQ487hBra58bz8BrPQcKX1SDeizNRwKOIcCqEgEMGK2MnfFlVtBqpeq17oc+qjo99mWBhlRps5a+/Pj8SGxU0k1ymr/UmZ4LXEkTUdt7kPBiQcr3QIrlPEffu0YoJ8J65d+a6znZy3jgrXKOzvoKQb2ZYKmKjSMb8nvaHfT05CzsP9rhEMW+jUgRXPKMGNLwGW8S6VM23/UzcM3u0NLaNgRmyHqe+hE+wJv1do2oqttFEgn7Fzvqksn/ML1vVhvvByROkYeOksrUPvGyDAKeYzaH+cf77fCuT7p1zMEsQzWvbTnFpD2V6pe9vbMLb0q+XhMQfcq0DFFirAm63Od/2sNv7Gipenl2TTJkzfF9RtoB+7yoIF4rx5dOhTnpG1o01uE6flWCdyH/OzRSbOQ+xZ3cwF9puETXT9E2/6nWvX9O9nx59RJgmTEWSyXsXlCylWeDxoANvfJPKpPGln1r9sAKhL4g9WHU01/mRnv72rOa5pE+uvtrnnjXbjEX2UgDBVepkaRzsmglPHH4/LTsVFGJ0hroMSS4nSmUl1UCX78sMClA1sNAeXD7TQDfxyyqhRyxxUhruWWzVprHaqh4DUq8gf8+WvYbGVWeqr8nkNTnsvFyD8Ky1zJcTm4ZryF5YVc7zm9hsfZMq4/K7rA2aFybeYUmM0RDGgWyNfZb+2OTDatMBNGdUz4uq54b23J76xjkA9WUvBWQaTTQjoTanOLHb4uKs58H2KXjviDB9vUm2yXJojQO+pdCnqkeBYm0sxlU5o4yEcwbuPovP11aHVj1aI+/R3tuyN+yVrf3tWCt9MT+vDb7OCU48MS2M2KyAF7VFXzIh+B6vb5Hm0eb/diZg+6I7cqSzxfdZrPNe555lLc6V3kPp05nW3v+Hu5wR4rcCJy2waG9TQaYHMNXlAnAFk2GUwMoq2yl2d5Vinp394ux1nyf3zXtwb65Dex4r4Mf3A1yHUfcmcS97h3axzO69HYi6uEbmY5PFgtLX89Nndu/TZxJTbuPz3x8uqIy+fvXr5S8khG9eXO7ffLj87qtHSQhJBqkQspkfgsim6Z7KVcc2PMCQWbn62P7BHtZP4ZJzYUh6E1Sk3wkO7mvGLXTWmNxpgziuzKyZTS7fuLxiZ661X+VocGXDQB1ZQ7kqYPfudfh3NtMSzwa/Fc8giEqgP2RQB4/jCk1klIwa7ca9PBwOsz1UbfhuspRy8yTTpSrAsyfQock9AcwS1aPcK6I2mVqDnHOFgc/lPQiwHOZd5186QKoJUHNXBXQN00i6ACOJcOiBpaOZ8KqueBgP6ZoOkB9lz0DJRnjpY5WKbjXASgrPPsadBC7JTqsSQXRUQr13U2UskphRUKV4sBeSDEYRsEEjwYoc9M8UNDeEGoSQr9Ica3j73BvMuH5WLXUQbTSfOhNl/9c9eIoC5fc1zjs20iFEkfgMnm+qIasswH836c8g6khTb6zIkgLWJobGuUBKqu8gd681MOO9TF4i6PDmdVDRVBmGpPL70ptEsqRONpm9qgy2ylkaWIY7h9bSMROg+Jxxzxt7OPsVGvECds6a70fSk8btDZg2EDIIkiJCFS0zvlY5Yz/wOZzjgkE1sFIcvXb7mqT1hko4B817myC1qvbwGCnBc8zzX6UNY0ulMM51vYGh801wAZEgggTutb2YX1Uu+qS4K0pr8p4Eej1LJjYY61SHsr+bEHsmHUuhE8nMwtOYFkEEQY70hk7G3jN6JIKqG4aR0OSgFdEm+AmWPpSaSqJGgpMhw6NUBXWfQ1KdVKEOAwDPDfubLxyviGwR2jIXkrwMEJGayf3HAU7B1ITwnIRlrzx5EgesRD7fS3I1ah6vT/C7/ilsRiqW0qKn7uo5D6iWHrlS9hq0dOg7ax0QZQlP5c9hgpSeHL+yAEDbkdevL5k9Ys+iAVWSS1Bu+ty2t1mjVv8rziDdjmtnXxnA8fusm2Iqqiey1lwv59yREQkkrIxrk6zQjFJtkm3AleBtST7PFBsaheaNvWEfBoAc9ZKzmOrKgisrRkmsFuhhX7k/ghypY/ozzq52ER/Gv1nPAoIFY/GdiMUEaNhYpQADPIuJApkAWVEBeHDEEUESzyb+eCrWBVguqVDmc3euuBfpsqwx15w5uvs6+0yT5oicZFxA0Xded/S9TpmUdTnbllSTZqdNtrHFxDe2lHCGDFBlzSQpv1emCCAVz+HZLz8fFXnPlwyRM7hqIhFbspExjXegSTbITNLzuqMwrLII1vHB+llF0bDj6VM89WUKBApWk5vyLFrFZO83zmAP6KMwRgejaGCNPoSf5XmHhfEh1FKr+9gSwZLeXxVtqZzjd4kbsWPsbz7LESrcowmlgBWfwXqz3/myUtS46BKmmnaNfYEgW5gDHz9dfvzpx3ymZzxneQkb79l7+3TMtQ5AtCQ4So+It2UWddcodn3VqoxLWMWorIX6ZZNbK0hcP3YjlbZVkniGEb1SqX+UdAWO+Bn9dsyOdlat/kJAode/2dmnAoWx2VmoyjNhFcs2KfyK+0kmCvfoPFzbxbAj+DBYL7BfsAGcB0T3oIQqYpc4Oglnk7ovaZPYBvYhdgubJjMm4NSE6o5eufXTm8wJgnvmW/2dHskU0gW1WGsTsQBCG6ORFoD37xK/cN0Bh1eBTGHotKZpARtN3fNggYARPImFOR9hDhEnO2P7RO+FATcKPmeE92cdyUPKGqjuCi0rKqYKEmsrBEOvY08+/i8SwnAx6Lf5eLl7/SIVQlRGP318d3nyiOrC48vNp/uXj3dILdNw/uByf4PnKxTQJm0OcOYM4ng2v45MGSrk7aOHMfyhQk2BLsldnPl6xnaYktUOlchsmgSdrfQ1EKVSUfoYB7rOt0Oui/ZtZs04vOlLWuNoVTY3soKm/zX3M36ABct8kSUQdUKOcyiKc6hPJ4Ecaj2n8yVSQCCTUjn0k82NMVgygDw7jTO/+UCGQIHHZxYFxzgYxImIYEg0VCIPqarKH1ce2blco1GI/oooxYmHIsBzbN+czjIB2lQ+/SwVL0P5XX+cG5HnLS3NvgGFB86INe/Ps0zf2nrycv9DS/P85uxYLzn/RR4LOhQtrZBHkp5UNycNvefmtbeS096sUkegsFQB0IREJIb1UNhER5fAUIragvzsU5zFlKyyb8Zxyr0EOa1qmsG59Jwgc1Ms5NlG1W4qkqxfB4q2em1gkjEPE4SRStlGedbyXgedI6k9lV2dic7S5DLy+Xf0YLSSSxDB9RCwhScfIaUNQI/4xXWGEe+BQSp4sUDx7to3xmfFYS9Ijl2wMrlA89ir6xGWJlFxmL1+IEyqN6tUun9MfAhgg1wuYG91nZl2bzP/zAqTQQ33xn2JJvJ3FGajylvQJUnDKmQOQ87a7D44XDook/6OeZgC7IYakwi0R/HhQTsxwc9eXCJh31gc1QJ9HXCa7KkyMgsNJVH6k5cMEwyL0LOevF4KkMp7ARKmUKfgh3tpYPWRWJmIie5iZDObcH2mouGKAKT/Y9dsZTNUosi4tzKtgqnVs/OzYh0JmrjnqEOOoodIlwmWlUGTMtbFPZoPWK+oiZLO2f2Hn5KFYT+5yU6Q8iWZBtdcJ3vgoCQpNvO4vWoG0II4rEl8T8YOtN8qidP6IQ0+Qgdb0H7YExgUYxHELoU10R5xjkVs8AIoros1js0aiCMyz/uGdrl+k9C3JqaheMQZMLDaw9nFVgYY3f4xcI5A2+h3BVAaqAWcWx8efwfwSI9+BaZY/wQmG8MQP9ONkHtNAHxTkRHuz3EBqS5szUziUyHLGJ4ONqeSCoXNBLlgXau0+sr2axVM0FackyiCUey1c2NNiLnm+JQxadxXArRWYgRs+LutBQUTWq1oTKN9iUjcy5dB+UnQoricc087QemQqfRk7UsxThIzZcT4jLByRqHezL4kHDCPZsNlL52DRYP6a79W/RLP4t+MMiKeGoXSeWYBA5lvvOcYOwcT61TNkgoetcQlyLbMSDOtj23/bUd44Qd7z3m2AQUr2ld22CporOOAWn5XMM/XYS9Y+7Of0+9IpT8nyrmOL8YJZQ6hYyeg5z2tujHnCeBH9hX7hT8yE85znk1eUyC4tNLWOOXKJOJzsxf3nNWG0I4lntm81/R+D8TmOSdh2pzFVG4H/BdfKbPE/WZsGWBr4FZaqFbh5L9NGkzEPNOC+XmPCazxOwJLsrMAVHPeATE2O1LwxPXhWXFdrBnAqm0QARtDVy37hPsUGHVPGEOGPTP77nkuxbm9oXy2Z1WGgSJc+n/FV/RnSaToJz3138kI63r1rAnsun8El/i3caFxMH8LEgu0lrlVX92iRkE39hN2TJaaVW5jUVknxgjtkSRXavLKdfA+vH/b8hC5WRtQVPZpV3vwb8QXyzarcNL/vEJ4JISfLh/fvrz85S//cnnz6vnlwwf6xi6X25uHl/v3oIzS8NkZYHlQztjKEMdSl94gKiMSvvkxPLT0N4HubXSCxoPM0SSrJNAFs4w3YLDpBt6HbrEB6En8JvFbx1t+f5153wWnEfQCdbsYkmsFzeBF5Pj9u7vLzz//nIWt0W6QG4d+JIRZSmOPNG7nAE4OV2pHKqMneeEkkTncqDHWEUp947/j4F71wKlYFDXFlbtZHAJKDr2CLiJsmBYcDE4fp04ga9XkiiTWAXuILCdLaVDNS2RXTjKNsVQXWvouUuPhjLHel4Y7VJOhg9LoROKlELFRgyLaB7KExtlnzI/kWunzCwVqlQsPbpCaUApq/I4qKk4sqB0Uxmsjb+kwHW0hXUv6mT2SB9VkjsKEicPJc9EoEyyFtnsyps4i4z0w/tuSgJ0AACAASURBVOl9HbIdxwkfn/laDBaesBIbtWjwVfpalEkE9KCFjYpgYCRSmIRkNIlW7zpLi88yoAOJIrjEUKggpsMwyZCWoGTzzf2+V4IdlHk3xkRqC/us+6QgENcQ57QZX5MmmNMrBcpA8Fwds7pswu+z5HrjoEbP4lp4ToIWJotxGksAdIystSh6wYRWg4KoLfnz87gH7k1VW84Gn5HzJdfeAHeV535OxVz826CExCjI4UaL2PchncDKArZFdTL2hz1Ril4w6D4DhQc4RK1vCnLcg6JG7vvQud93ALBN5u7fUFOGTp7XLZWDKWia2NaRbVbZZPSblAwBn1hJA8nPUVvWjaBepF6mAUk4zzzV2v3BDvJzQTFeFyDp5t7l+bPnsVGcE+mY337z7WfBXvptV8k3QcicKn3R6LvSJUWN/Vz2F/ducsnzKRDWPl72jeedtef8E8Rkr0+cokklwUSj6qLhpRoaiNL/JjjWYPNN7tP3tkqgEmuAxNHWUetmvRBd4XxKH0zyNMVKB9RrH93XR9/RqGXxhwPHtMmCnAfyzrBkZo/eu5cqSdgIzvW6vU1PLOeNKnv26+ix7V29UpywjTIybOHQ3thOkpYQZObH6lFd0IRNBcqMW2AW7FQGWQ+HUctaKAhdhJ/FI/FMAPjuOkLD6n184arI/W/mXhYYJrC1ouvz433Z5wZ23EdUBDdsOj59vY98RubWEXO86RkV9DKIZg8QX7Q/9Mkxc9ZxIQG6RvP19amGj9mTM7W5bnnmD+43GR4tPL2MJyVqXmfQe9Dcwizpe4YW6Ey++SH3pvfN/rPPLlXugT6pdJPsrG3CBIs1sgoJiJCxODdlLHTW4M7XZiNaZS44W/9lRTrrPxplEvCphPN9vmILV0kCwMwoLKjyYwGY1EhVro+vYNTxdWIVsL4+A2nXTVA6v7rJSxXneU+fhUPWE+jDdHuIv2oy6Sgnrlm2gMFjqcFNfLWzCiLy+fhevs+eO4A2ZjZupnbyo7U4+ByM93q+2zsq00pw7IjfoIejBcDohefPY+NU59YnGsulsp72peuMzQAzrPfAZxOQPisqXqW8kvRnbu7DR7EjZQGR9Dd+M+E5igRLVniPJKgnyqpAX8aobK/ba8yza2xIuw0xcZNM4x/3hkCm8ZXMOkGy0+444ih+90isT3G9e0GQP/HxgKQA8+uFZj+w1mkbeVeRL8EkhYtM+Ph5nu1JVJE14r7YT1e/X/CRmeoRWFyMw2vRHDm3xzRpv4pGxc8ALP1PKaMmhJePlw9vX17+/rc/XV6/fn75+OH15ebexySD/dOAngvwT6oRoTk8joPggUWUYWX+OrtTAjmJ32c//5J+q/+dhFB0vweCikspEkc/wpOq45Gv4DT5mxETQb02uDtZ9qpcONCiq5V8x2BwCJOoMUductnXjXJNCEsNKJKHEzpoFPTGZD5PaWtJ0k7zAXmHNHtGZKfUNQJBHJ4zzVguHB/v40az10cDcJSnT/03okGKyrRidO1L8rVBv1YZ+0fIEmsaehf9Pk+/Kt3nbcdaNBmZtPgSZ/troiwL+jVVI53RGX01+OF5ZGD5hB5YYxJCk57KUIP4drYdRqY9oJ27ZAJrUIQR4L1Fz0268x7nhHDCC9BNvmwU9iCfq8QmlUiyd/bSxHsUYlnPGc7PHhGNHXsCJ0kAGUSJ+X+rouoQDdrOcxOlebJPU+1Zsh3kEX7/hpDL5RfVjsDL0HuH27L3jmR4DkiHK3ggPQMl0YgKrbopheVwMquyRFhi9IgEkKmedK+w5yOMsP6CXO8AIpMVv3dulC8ggmhIVeOOKsT60OLwFhykP3jUY9ZWapiJ1NnxJuAHqVzPcdH2giRBvXMv10rOEcSuL00jHye/oAMKPPu8TrFo4meUZ4Ol8cvZq/SPfPP7UmNwwCR+npdzQsh+N9BLIIqI0tQ1BV90oKk0rWrnvSepefTo8vXvfpc1tCeVdQgCf69JTxLSAHlF59kLzjFjTpNn4/yZBtOpvt4+bJ/Z29rJgAJSPD99zFxQK6wkodikJl+lRvK7R0J4715HEEWpdgnhhw+Xb779Ju+d/rQFvVJv2eelOFccKgDh7Dzn3V7MJPLr8fQ8SeVKX9EqNEF4J5IRuvGTx8c+dr1NNPldk1zWj3uC7qYtNYjIuJ6MSXjf/r+hxakELLDl+Um55jqh0/LerJ8JoXRyEk3em9cbpJwDEgNAe1eiJrm+lghoPXqYawxYlQruem8mguMQeK7N3tbvv/suNiUJoYqxU2ZMNWSVtCNoGivG4D3w7EDaMHsQnbq5ScXMambs2d1d6KNWiM8JQ8Ca03Ms4FO0HGfE/aSS7zBrWwxO8vcmsp8HzmVruC/9zIj2DBgTLJGZYJXdXqAkEgMepc2e6daOwsBWZID3w4fZK0mGN5PXZIzreP7rr8fYGJMBnodVZW3zuaLtDLP6krJRUq1mtun6l7l+Kx7S3mRVaRPY9+mHfgeF99ej/ysD060QfpEQ6uuI9xBxobJYPzBw7ZxsHRXmrrmxTaomA6/qS65CWdx3bCZtMmOjBKQ+VXCzB6ZSW4CpzCi+l1iOYHotBKxlKipTvzR+6B6dAmgS9LKWpOTxs4M6+Jbks4mHFd3EaiQjExayisMz4dnzmYdKrcq6O5+2rSSGmXgJ19VqY0FIbUaSn83NLCOhTBh/jq0MmIKNelBV40Nlc0B+EtzMq32U3m72QwoESVZqM9K+g0BiqngFaqGg2gcfoNaK5ynZ1n9y36wH4P6hHjtGHWerQE4Bez7TJNd2Ee7z2FtrL+J5OAOY3xf44LkQu7FeoVxvfBQtOtgx/cqXAMqRkJ5G5pyTwvi5/0FCeO5FPVewjReMT7uGty3qTMSN9ZfuajyY4g5Fo7HhtDvSSvmB8VIroR2JlTWc2m722NqM0ov9uHasIDZJdvcS7/2/TggRlfn47vLm9YvLzz/97fLuHcpI7y43lw/gGZd7n0A06vgz128XVcon6Pr90EiDPEEDeEwDdQeJphIH4pYG5Bp3EGEQyZt7rerdX8XNaoFqglH7SlN/+dhVw2q/l5spzi0BQuk6fK6oFBU0FiJIMrS7ORIrOM3GS9EKQviwdFM2UytvXfR+nStjpRlygA3Sua/QDF68yMaM7LICDUvCOBzpG1nPHQEDxs7y9zfffpt74PAdvTM2p45ux8YvAnMVBIianQN4p+5HcK0T//JnB9VpSEwCykngWt7GGBAc4oR4r/NA7iAU6/nBYHAg87r0HhS5VbHUWV06ZQ+NXADFWVK5WlDn7KqoQqYBv5QvKRmOw0jicJ85VRVEyCy3iSxoUKzEGEjFcK/ifCimrVeHayF4N4Fr8tyE2Pvh+nVc/J2euSVF9rMaEBk8GrCImlpRsnfRJn/2uSCCPZUxoOshDDKd4B6Bo9LG0jSc3tBStkyIFHUKVWf0FQWHgsBuODh7RxGXqJxC55mYBo4jARPCD2/ehFJKxT/IL3Trt+3ds3LCGbyKynR/Wjnj2tM7t/4n++ikQOeM1zMc6pwip9JkpHtnv6UP9vYzqXoDx97fmrrXz5tq8RyEDrcJR1kNV8dENaaKZQn2Al60oRvjS+WKe4CFIC2Q98h7glivD7IAzVXwSUqq/YJBckHIR7ckwUryCC1pZzsDvzcM2Qqow7GD/g1RtO9ZtBqnKJWaZ8MXNo394SxR7oEkI3RBAaj0YfOMSk/mfY8K1qjZ6XcgEdow3V5DJeE3pvJAa004RUWtInl+EjhkLl17OkFUSeiwk+mNPQWW2iESrYyrIWDbQGF9hIqwsXsZKl7mgs/HQMXAKki7Y1JOwa4N/gmepgxq4JHgg/6sCXPUPjBrsCAhe9hq3VHpWPIldTkCbOundxB6ZpFNtt65U3w21Rp8RCpMqrduX1nFYO/yXBQRMPA1iJWlELG3qBl3hFKCnomdHGwJerKowqyHNntnw8UTeE74y//m+YXmt0TStU/AOppaAvi0cDRhAWATKORc8XnfffddR0xttEoVMgluN3Jmip85XxmPMDXLVZl4HlHfnjCXIMm52nSuYtjj3krx1ERRSY0E/lVs7MywMSFMoB1ABg2F6yidvr9zbw8plYQOTfYfJnFKQDj9hCREowy3gnJmv4xmOIVO6aOyBewJlz6qv9KOCpwJ8HK2AyKM4mbVpP3xpbo2YWqflz7UtTxXCKOmONV47kEatWwBA9T+3nX0gSBGZgBOt4HrObfCSAV1PiZJdFopJqDV+cr1gX6pDGs1XOCRZ6TaeM5FdB4cv3JtM0lwPYBIAP589g3SSbgsHgQES4+i+7SUX0EM1s+ZeknYV6E2fsOHVQwHteS2eRjPOkOwVZ4JyixOblIh5bYtGwXEGHJfXxV/Sx/7RlB47yZ1+axTVY37K/hU1VkBXN7DmJh14544p8bGAdNGTdVfmGCGdTBVZ33UeU8lAcps4QJUPGP9jQyj0yOOv/SsuMYCOm13asU4QMKb1wETuRf3E++VeIQZjhOvEVDXV58ribZ6FXzdcHtHq238kOtQUPXdITSj3bGCyf1lDM0YgOqTYAu5l68YAbU4jv1U4L/qqAXMubcKZxXMqd0NA+bj2ELO4r1XFdK0Yc22GPPnXP4vK4SXD5e7ty8jKvP8+U+hi97cwFslUbxJ/yBVQgwas/8O1SQkql/+WkUcAhxoCbcPqtQ0HjICNCz2Tz//nKH2oiZv31RJM4d10rg6xwTdoz5EVGaqSJk3wgJl9s2VU1tBC+iYj0ovOQY/w8WvupiKkTwIfvfNa4xCqVs0iCoCoVjHeSOeE8IY3fQ/FkHRSPPfbMK//PnPuQYQTxZfpJ/DJAIoUin1Lejs3d3l3//7f38o7YleueEJvoP6hDpUR6Fh47/luHtoQt1VDWvzEK8E3Qqv6NCCZGxwJc+SAITrJgjh/Uof6xwn6GAYMBwwDdhRQELBjYZvgs7R+URPSRLiPMejZsH5PF7vgdOopCIxxTsON0ils9UI7kjWKlLQ8QlRrV3VFUducOF1YJxVpiLw5p55RpbVNXw4ExQUMXwHIrp+h6DI9nqsX5TrtaJrUsJ1//DjD7lmDjCf6wxNjZfGA8MR2eUJsGjMWJMYFhPs0YmU4zZQrQBFe+qsqCmgoeqllD9lizOfJ9QmRJS6X0zCqA4WhaYPpGcJmkfm1K2aQUUfg805yRlYn2GQbpLEUJvbEyJiqXrijz/+mCAkYyuYW/rVV0HysCOgiBjpiD1EaKNUGdbxr3/964GkowqpEAfPir5flSzPfRE6J/c+12LCTJO94wBwwDxr59cZyLNX+Sz7YnP+Vs3md3juvGdFq1qxtdrKfVkpK1Wz42ZEFFOV3OBZzkHFPgruKDjE+zNOgKqMCYQIN/uExJE+JF7PWhOcNuAums79s5/tV+X9CC6gB7HGorDsRSsd9MqwRxvkj0q5QMpKkNU90dtQw06JoY6Ue7XvKCDNa8QNKj/OZzr7UEW7INJUMFbZzBneGZV257opbpNh13OWCBNkqPkET6DlamtwwIIEIrmZl/a6Ij1cn68lMAMxF8QxKMzzZs7c6zc5szjkoK9n9eSjYvD5+IvOhH0QqrCKhYJDtgXwrAiIKpTAWrQ9gGfNPvzh7z+EcvjHP/4xVdVQVU/qda67VToBuQYiFVNJ8sdM4PXOlObexF6BszJDCgCkqnF3V3uLv5yCt2ucvc08qwGpgjskjjJDcsY3QirBJiJGo12R9HM9BC28hr1O5Z35hZxxr0nKOzaG9eL5C24ZOOu7Au7Qe/lhAkLr6XSO3bWC1yArlahVZbBxzlrzHLAOKlG63gUgqwsQBeypC7u+Aq9WsNL/PQCFhBDQ/BXV85yFsl3w08+fPYuNMSAOAHhWUFYAa7PyOFPYf+6DdT56MTdLNgAXFfep/TZJL2hTwKoJfBOItmJgpyqk0z7OxGZjwrA+/PuzhHA9+AEETyrx0s95VlYleX3iioyFarVEkE+Am59J3ZbxI4XV9yoTALDqbc7UAXQ6H3ijPY6YZYnN0fZyoj2nKJDxCmV6NSGsr5c6Gb8xPxdKKMqzA0RcQ/t/I3y3ggexS0Ys3L9ZtR/W2DQKpnpqv7qVaeLcVJMmYFQabYVK0mYye4894g8ijdiw9HKvzzMxN5VmhIvGPqAXmz2S9qN37+M/QhFdomG8YzX2AAlGT+a9ZUdwtmura9dYu1bDyvhKAWi96ry/s1vZn3x24ppR4Qvi1d+kknj3IcwWW7a+tHF8TtTiqXwvdsr4nfUn44uSnJ/YDwG5xjzh/rnH9toiRFV2E7aL55yeySMRu8v3yQuOyjDCbovLSN4olhDDpG3sPaPinsWOZWTaxMR4BiR8Jt74TP2GcQlxLHYXBlHs0ASwLCa1+PI4e4/9YQsQ69FCThk72KMff/yhqri3t4nNAbZd93Mv5W9KCD+9Z/bVr5cff/rr5e49Sk4oCN2EKvr+7V2URiMtHopVlbq4uSJin44qINXABJtDSh4+fHy5eVBJ9NBoEvB2nEBoNh7mVPB6ODN35CSrXr5vqWhpYl61L4u6GTcphQ5BaWJR58Zr2Qg2+ZqMkVUXw/PPZvQpA7zhmjbHZnjpSrLlA5d+JfrFZ4JcQwE1CBfdwWASoOEUzwfJBvw0ek6WVsSCe/PAGVBaZevBqpiPFRmrSCZVPShN3pMczAhnVtXB05/wyqoZofTcp0LZ4ESRljyT8wykzGvh0LRMb3Ov3HJO+YHwgMAu6LWkzXs7Q83fExlq72cNqgqNX/aNJUg5UWo1LKyLAWa40zn75ezjxOMEMmOp65aE8l4HE8cwL2Dm90TZdPJ10uWA2/8irVLwQHn5oOOnqtxZHII10PFcg8IOZU0gsUQvCR4Ur5ODktbRCvh6WTaQ+EsJ/AOVHa2xAQFiEK2I5zoivNOBxgkagqCWNtJB86X+dERLhVsIJI/3nkIWe4ozXWCiwTK/p9OVgmRFoj0uD7MvCO6lQBz9eRMaARlO5eP2NoF7EudHj0pZH0J8duy8f8Ck9YNxL+kvVLp7juBceRTJFtnm9VJRQ0F2f4icrmLH/uP8s544NHtrKk7UmWNnMMVeJz5HYEChCwPD0OrGNODMShMRWAojYdLYQQjHaqgwxSjmU+NMsPfhrqq8m6WaitixL9vTZ+UrKOScqqita6kdDdV1/Y+R+Z6Md/aOkuiOJBqCaW+sP9cRWuWITdvzgsod9TyGd59GL7h3D/rm6GA8n1D8Qu25DvhW8vx8Dv1vnr1O1fWzYT9nYR7B4cPxcxNxUDQqAeQqSxVkolK9Sj3+cdUr6YD5vI104XuyGfi89B2tamdSx7oLCNqrBMDI67x2aXIG8L5We8Xf2rG832kYNc/LYCJ97xvkniAxVEP6ru+yrrIS3DdWXvy8nPkxLgIyThnaOaf6sGPQe0YrMY+4lLxUH16+TCBlf6Y+QbodP+N+o/57GlZfX1ZbLhAa8A3AeEJcXq979EgAphCov4yP45xMTO1sP3vv2ONWmASCEqSe+ssau1SmP8CJrIedVfY0Z0i2RMHqtwka8dXshTAG7k+tdhWkVtIa+PMFqMFeNPg2DmllpMJ7AiChlyaWqd9R8CVBMDHVWmQEtbSV7tPznlT5uclLZ1Jiw6yK6dvY69hdQQdpnjwL97aVKHsIpVkKOmSPJk6xx28cfOO9UDQLPgIgOX9NOq3AnIAePkyladZGBgUHXu6XFUdbIoy3+FtKYhOgK0MrVd31fduqEZbLYqbay1JQw1vZ9Z99qHFHKn9r2TnPDjzPlwVE4Q9Jn35MAEI2URKQiddo2zzHPGdtvWJD2Sun0RGsh8wtbQfx/NGOtJmhYQPOn0l35H7ZY+xZ1hHbjq83MYkOxEbCETsK/Av2sO+sbJ3jpPjAsTDseUzcmX18bQXxTAqekjwmlp4Yj4WktlS1QqztMH7IdU8EKSC5Y3UmhkSCFgr/xn2xlznDV4XttkmQOHONAHo8w8QLWxvZHj/99FMSShK+MP0SY9XWJIGdzzbWjD3bWJIKu23sUpR6ywLid43zDpZTAJBWxn9TQni5wzA9v/ztb3+6vH37guLq5auvHl0e3T6+vH/74fKxrWWXt29BxYtmccNtIL7JUNRXb14XmQhdpEY0aE8GkFZUJsN0SQinmieS/2DoVRZsdAQlaJtIgGi1CiHtLIlj1Hcmy48KIkjFSU0qQfRQnfZ59DUNjlFBRMUJSmCrFAkShrjwuUFnNOgL8jr+Yupn47PjJFrdqXw+9x3HcDKYCTaHcrCJg3ir4jTnq+M+gthTgCtihWMkcGJT6nB7eNpf5SbSUDQgKSqp2l5pBiTUVf3i/kEUMWpNxIoa2utgQsQ9KJgSx37/JkgK12HimeQ8qFsTUtY1B3UOLckWhiIB6NBr5ixtPplBDWtk9ZB9pVCFwUmjbistbWBXpMbPjxOCg70+FBNjXnsWDigi3L4Urg+q1rlUL6LpZ3ptOv8Y4DWeG0BzvQYg7A2dg8lbA1CCo64dn2sCAqLMGaohLN1E1MiAKkj6AIyIo3whuMPzj7z85t5YoZHqHHroweFvEMFXgpkFN/7b+UkY/p6hus/25db4c/GtvJVersqcQ2jP6DvXwtpRccapqPonbdUAzrNHtQJbQyVeLnz7KovCeebd+wTyrF2VP6uKiL0iMODZSk0V9c9MsI2EcUYkiazBgE4jAVLWvKrEnKc///nPCVa5J6ugZyEPAR2TkjMi/Y/2R2CMKbjxuyQFggefJQ0L8g167d9NsjJbqGqhCYaKeOx1gnETJM4+SV6TnwYE2eMfmSdZ9DXiIaMIda3uH4FYziTBOZRDBo8PCdYuJXBf9cEg/KC6L+nnGtJbvLmuBl7nCiufy/7K7LJXL49kLMn77OuxRhlkXcqNfyI8wniJL6h97P3c5wCbjJB5+fJQnS5gVYPD9ceunWZ5xcatZyp75dOURwGbNg5EoIJrQSpcYDWB4NgOZzEgwQrW1sq0M/sC2oxCyprluVAdW5IUZH+JZqPw/t+RmC8R5/tSt7hH/JO2ygApwfpEakTdWYuyCt7Xxy8Bde3Pez3rweiTKZ/uSg46L8/uGNPy9s0xgsjgEaYK78u5FfQr86MVA8BdRdDO4lJ8TqjNY+oQZANymUCWItdRLamUPLw9+phj96bwJ12Re+Z+qdCn0kXf59oV9B+8t20O7Qtq9UGqpokP9j3xQgTcNlKAPrkM4m51hXMfRk0C2sYlnMMEs+tL007jHwLknGYXxieQzJz60LUHgo/4KN7PCvZBJV5/bkHDSuH7vJ1Zmb0QX9/xHPp9BfTOINHhLxasCvamF2rUfAGU9Pil56o94nzpb62MOnOa94V5ZbW2PpuxQ0/G5GjbAuuignzjyZ7jAqLTh1gidx6fI91an8Z6sA7oVByjgBIH134KVrddqufNezeZNClmz7A/tO1cB+9ddhx+rvfNXuhzfZDKFKwI+oxDVYcZcdK9MOFPArRRcPYEp5oJU+fJk1SVqWqx1uxZ6ff4kAgzMg3g3M+PpsQYCqx3Y70Bx4vZvb9qiHRPuAdMsmOnNn5GtlCYBVOlDyuEqt3YBNrVAOUWGjbKpUqbm6e6wfGcUZ4DALJ0e55ZWBcoAm+8h6CXiTk7IGKD0jI3QutQjj+osX0v/YkAJz4ljDuLUTc3sdnfff/95e9//1vW+gzWqR3wt7///ZiNaoJHVTdg60BobVFs6/qejWO10T3PVxXhszifca1xwm9LCD+8u7x9/evlh7//5fLs+Q+XFy9+SkL41ZPfXW7vNzF89LCiKzlg7ypXX4S2yR8J390hAEJfW2dJMcg+B2lVPsY9NLhtopDeFjj1m5/DwpUSMmNof4bNv3PIrWysny/y1zVuBpFUsEj41syY718DOxCmziaEa6yB1/ga6GY8wSS92cyW7nkdD43NzJ8GsEXtOwOoPQ05OCojpq8F1dUHm+dWdJDNy59j859kbEXSFS3hHjSm8rI1MA1Yrs2j5+DRSkpQ4AXsbCb+LSXAngT7IgyyRdSOfy9ZMHAITdBegdEummxsbMUQ76Agir+s8hLhG/vLmMMz2k8NwFXZ8Uv1VhNmjW1/+Yqs+3MrJ+ffS4X08imBa5yYdDmCHGfJXKqgyDUHSVs1UWNgsJoAZdeahIXZTRHQKPWTBMYgJGcg1MoayiZXnVPFWmL4s3cfPIg6lT1B/V3UyzrTThQsghq7FwML3jtUsNE5eN9QPVaxUbmSdW71dIn7FMJcQ0cq8O+jJ2oG2T40wAznFMaZP+j1uPaisyojSmU0eNURK+OsI866QedjxtkqX0dly/liE5PgPUw4DXIw6tA6QLE5x2dU9/y8WVeCrqDt6xcLajnBDGeGJWncnhfF899c6//zn/5TaF//7t/9u8s//9//fPmP//E/HsIgUj14pr3v9n64ptKFs8emyKfzlPJ1XPN6cwW9sJkJ4Ef1LVpY5UWrGFYpqtLZangq8BvdQ4IBghkQ6/GjBLih6KW3o5QlUUiDqPy9Bnju30pF7+vuuPcwDs4jHRYonCt9Bpx8Bk7SioAKm4rvKMrgfEVFKURTPaMBGIfOS1+PzVNEKAOdW001yEzQNtBAO+E9ElTxlfU7qRH7/KXReW6O4G/zYWsDJ7s/lJr1DeX97i5rruJ158DdBMAxSTgnWOfAm+vLWVtPirR2aaANdNvPdggfHAlt+6WOAH7U8/oGhKGqTkfgyHqDfGsj468nasD1Y4+SDA3RVsnWOcCenQAysRGlxaUHap+r8I6gYsCLB4iElWaaAdGrctu72mdWcDczZNdHxbWdhaeu4PGEaBYDHD5TkHf0SYNg+50jQb8h9j4LgSZsK7TeqIhvplsBkQbTX/qosJW2XtDNBBAUvNAexu2dSlfxNVPsjLCZwOPoh2eb1j1RAPFcAYK5QUCviI9noKlQRSdU1DUprLL5tdGEtcfPaIuzB5mr+/hJ7pnPuNDfGAAAIABJREFUUx1TW1CKaD/lCIhD7+5YKyuqAncpLkzdWQZCQHlDm1OSYb+pMV+CdBlQxgOn553eUAXBBnrmvFoaXPXOkUsKOQl2+Exzb5n3W8aFFe0jObe3f2JknmVFf3y+PaP9V1gGA90CCq+31DgjY2hG3eVnAQUmVCKI5Flr/3ULNYpb1YYBZrzJuYaibbuEY0TcrwGSvwDYwkhYz7e03ySws6WJY6iILRHnns6D7hXeSR+dPerrIU1st6RcdVHPwmdVVQsAW/syEate3KJD55zyPdfPGDT265iP3iqvsacsw7SgZJRL9TAC+K1qV7tSYbSwSDZXV0DXvEL7oRqw842t9gkoxKfe3L88e/7s8LEtnnxM7Oe9cf2pGp++9E2DJ6uZMiVsNQ/49azDYoIkrvN5vy0h/Pj+8v71i8tPP/3t8ssvf7s8e/bD5evfP7n87unXl0e3TzKP8OGDOou7961ucWFF7dvoHQ5uqBI10JlxtMoVYydC/Rw3+t27ZtQfEcOIAlmDGwLoPBSGlR8JYRUmP0s6gsZ2E8SBIA6wBdXYl+ZZeo+b3QUmCXx4S2BUh3x15KUoVDQGfi5COqDRzALriAvQIOVtCeJfvHiZNYjqFEjzaEEZAB2kvQqcbB6b1kMhRZjj9esErwS/54TQ/1YpUBSWtRX9F0mPoV0TP2vEMwp9c85b1J/PsrpkUnhGqURvbDBPJeMURFiNOvrGFJZQxtn5f5kt1QqDHCzW17I4z5Z/c2ilnbCmfE8HUnS2Fc+zM+FZGCR6Rs7BelC1M5p0DJVf0zW9EqcZcVao+WzWS+qMPZmsHWuZxH7VXsUZTDQaHndwNg/6bAhTRVdBKsq47PfuWX7ZWU+8f+aerWIImuWg4Bqb9okdz2hJrDQRexFEhYOCnxrlRUINlht0gSKqVlVjF0OS/tgG81dD2IDYyi7XAQLXqgdDUltdkhJzDp4OCgaBwAIvXi9VVDpOkOqIhtAbcduE8DTLTePLWcSZwcl3vIQORGBHVUeuyWeboCPiL48PCrQVF14fdsCqlQnsECkakyF7bOMszk6AM/6f/9//HFDoj//0T5f/6z/8h/QCQ4VlLxH4sT4Z27EKkvuM1x7UrDWK8zncP8m2IiMx9rs2excblNdm6sBM3AxYTOa4l4NOvR4/e9nYq1yr1aGj2mPFa0OVCX6UxjbJDOsjfSW136HUf/x4qPiVuned+xoqCwErNnlBlc+X30UV+kgI1ydtr0fs1BD9nsUCcKyB1X6DDufAJWnYH4PYs/CICa4y8P4u73eurCY59mxsHxBscT+RV99sWBNL6cK+v/7IpIq/7SuxhyX3uZ6a0NA2lzGtFptvee4DPJJzxwLNGNorbMUnAOcEx2rPK5QUhdrQ57t+EV4bOBW7vYSQMxqa45LsUtpquxOsTjQiyd16z7gnfu/MnmBNHGGgYrXBV8Hlqw9OlQBAdUGv/c5fVg1iYybMFLrzbHjpYNeh22cb4DVhZx0/EVbIRkA10G9vHu93sDw2KsA4AdtHhTqqmmOfJH5h3M+rlwPv3h09hI7K8p6SzI7RYfCXituS+HMia8wiXdiAN5ReEx/YArMRnq8oLU51l7WnYqGNlb1E7HPMFZyt1d92b1zbenjenJ8KKLX/S7vB+3L9MqD4ea57INhZXC7B6UBR9xF2+LD164tKe8D6IvVzSZ8cS3EA/O2NLjDdfdQKVveAcYsAq/2nnssvg22ZONjuxKOcgVHZ/Yz2oqMCXuE1k3aeKffkLGHAnVb9SuOzomNiEJ+QVotWh5twlDXUMQ6l9Vr9KWjfgomq5+5JAbBjrWBBAYCl/YCWmY8RNeLn7AeBhAxFD9OqsQlxdJ7zbFCKQBn59cUXsfxYI/Grjx4d/Yq8t4DEEZdvniprkSR/8X3O/sH227iqtbrEH4yRU//2oL3yU3sWsJDxZpyTZ6sY32nPGJckxr/fHkJnLia2WrzpGfssL0hBq0y7gGAwDU8V4CTI0sVHU43Q5fILrseKvO9LjMGeMXGkYpv8IvTSq69M+xf57iraUZRfAcjYL2DpYkSebwXDvqhSk4v8FlGZy8f3l7u3ry7Pfvnh8uuLny4vXvx8+e5bEpXfX+7fu3/59IH5eFMdjePfvJCbzQCk8kMSMO58KCOhy3xM1TACC7xG7no4raVzcOAijT2kzQMfY7VB8kdysmGcmTsnKpBseDLka5znfdvTVmXS0Kk+q5ow4L20UURwOBQ8uARjURnt6IgvE0IC89JS6rTOTfRca1GkBtv0FCYY5n/r4Urlhf6wOJs2NofmsH7EMyLHptZJKO2uw2djcrjZwNIabMhlg1DdSALD0G1QmylYZvOMBnZQzIZ+SB8zgEj1aUZJIx6aAontlGSDDJ8oUUH8TQgn2lOk+vOB8DqSzONSYW89oR58noO0IShFON8Y39P4AI1a3g8F1ru7BOciV7xOyo8CF9mb68lIwLok2ioq3yMg8N55DlZRNf4Gjar05VnNKepwYnA2uNUgSHACg28SYyCjk2YfyjEvCldqJ3uHa+NLB8W9SF8weUsCO5qXgXDQ/IlXcA1ff/37w+jUCTToTSC1/RpnqjE9gJ463i8TwlYJOii5PW3r6ZrjN9iWOnWuNvFaK4t8X6qU55XXSvfhuf3808/Z3yovFqmtYAv3mArEiX8fKgjiHq8rlsQ+0njr/Pm3aGxQ7qHJWYCNveh/XwWHQ8VIwFy0Vno15zGDizezy2fkPSooYC8Q72GlkGdMMojACfctCsv5Zy9r93iN8wftRTzvD+dk2vju2T4HpF9l+HsTvfY+Nmlt5Yd+584tZH9xfxkVhKAUEt9ThMuooQUFUr5i01dxdU2bZBT5PieEfp9rrxIrgiXtneA6InC1HuA64essp9CoJv7hrEsTxyT48x3dz5WjFwAwUbIp30DNfqLQkkcZtMKRsyDCdaKO5hyvknJGb5sg3B50OpMk+7P5OSyEqCluHIlVCMCO7779NkIFVnBZH/a8wTbP0jMrOOC+JlnhfZO47o8BBs9SmiDBR6i/KgtGnKV+WaYB993ndq+zGfczAbFWSS5VHx9CLzhxgB+vXychgQ4VOtNoXFy/yQTfUxgOgRmVnVW0TLC2Kk7WMoF4xzxxrd67wE/6kZ6UBcTzLNOnlGF+Fxsv8ya+YYPItf9WAuNjbu4dyR/P+pefa4NSeV6llvv7/e+/SUIIUIyaet5rgG/swstXAZdJFPSBViNtYYjgy6oCCe5XcbJCIc1PNkMSnVNV3JreOSHMWjx+/EVCWFDF2OKstkyAfSgcr3LM4mPb3RdVuS1VWVDlSFxOQMSR0E4hseBbhewywmAJHGcdAATwLNf76HHseSqPTwAcq9kgfdX0JEDLihC2EziT0v7stDltpqIJvP7W8y1gY2JwHo3EdbC/qd4oBGXinD08oThBY8ZoUZHNTOeBLfo54wk+P6O33tOehUhXx5GpMC7Vj3jGmIJnyJrFnlNsGAiTdp/NfzwA7NEuuS9E4tgjABnGTFaQEB/hM7Hl/yghDLV5ypxf5oTutWgdIIDy6KpsybPEZtgTyLoeoNQqntqmA9RfLFC/UYZKEx7E3r5O4sQ9hAY7pg2/W+p2FfjjD1eVPsfTxnM+X/bUH//wx8QbnNW87/t3ibM4y6wZdoGkLYk613xzc4hfCcSek9DzZ5/to5XGIy+REostffTw8v1338e2Pvvll1LEtw6sXXqoT5RtE8Bz3IcNRctAthMiZNDSrXTmGnd2fltCeO/D5eObV5cff/zL5fUrVK+gMj6+PPn/SXuzHbvSJDl3B2dmVU7daulS51o3R+//LBLQklBzJZmZHCPIIA8+M/vWXmSXuhM4ARAkI2Kv4R/8dzc3N3/yzeXjHUggDak/ZdFGkv3UiDKIET1UOEionYC+sV6ECSSmDMnP089tRp3NkEh9jaHjtO0gU6kH5KToS+lWOtHm+fXVKk/dGoEaDZoGF3FjIHQos4iiyFdkm7YaT3DaR3XjYGTxWZR5RhSc7LQfCjLQRvQ4CUwa4wAiJ8oXFGT39r6cnAqdcIjmkNv3sngnMZyNNoTSQ9ZNo3N9ZH2kip7oHQp0uAmuQfbERSYukSDi1Jg6yF2QlT6nY29gvmRYfeNJVeu4nsfqcAzgQmfe25RUgx40M3281jcHVa6pfZVqBje+KDbzpbOtQfLdHev67RNKmTJoDN+lrU5wjHHcMa4JCPf+bippejnQBjDo/58dKX8vQfOCMZGaPOvqXCNXPhRLMRAdZTe7B6X0TQMg7hsq2WoqHevWkBSMMSD0Wme1U5+jM3gNaLIWTpmVolS6wHV1A2ZQ0zgj7KFXJLcgTKT6IzZD0XiDMUUXBHmyr4fQKbLRtVXqBj9TAjwCUutNx7Xj6Kb2ZzWxIJWrGWIMMHxk5QlWVCRk32OXDDiDZi/byN63z5bOQ4WtbvOuCdimqMdaE2FV4Mf1fQQEs18GQEd2djVlBqYBSha4xchnzVV6X2Xe7JmvqWS0ePiAanJrbOMYT6jEGpHs2x0Sqj02o3jKvk1JTbsh3dJMQ9V2W0Qm48GAzOyR78g+o6aS55U5EaR6IgEi4NYmWo8tTaXI/doWHJ5cl5/7JCDMEGqunYBwiqoitgFwlmE42wCzTKlDjOiVQFzl7c3IyDAww5d9PAE03j2ZBvohTkzANZtMpOCIaO2EmFzL6f23Og7nxPkWcNB+sKZYJ+xzDm2cp2S3J1SiIIFruDapFCDr+Vr3XiqXKLty5VJn+ZnrU6CDa+FQ4QDGkZ49FJhM/dp68cZGTAWW9ZUMv0yFOTXSBNM+YBkdzkPWlIEilEL2J3vWs4G1hR2z5tRyDJ3eAoLdB3zGrEidm2bN/1GdGfNoPz4Dtp5zleU3e5Ryl9F04/SijLl6U8YZZ5sxCjNiFFXRfgNqWSE8O9fjvRm7UPVuKyBj4MM5QtAnWOk49tpdp85jMmZrUu68CFoE1EgN47We6awWe256HqBqvk3OXmugT4223Y6u3ZzNG4dD6OtEmQvAljIHsoLU/DYzaG1v5ndBrPvOfR0nWbpyggWUGlu2kiB/85OM04nJUbbKMn8nYaGzcI9gjfPlnsOhp9ziAIe3LnkWAX3GQHZIPjeqnjX2ljRdAVlaA9Q3kQrqGmXdErygmmlCwpYTjnX/bq9l5lPm2FkB1Gx+wMUJnWAjoVBjL9KnORn6snTaIqUZxay7AXk8V+qNV/5kwOGc6JcY1DPnJDNU7DXrlVKKla7wmVwXwHDqtIeI37LDiqwQXPGc1u2Z3cLOYg8EZeNrjJVXX7KJpEPJf35hBG/G1ooSK2w/lG4PzYWCDfh6ZuAEXzzLAyZSmw0dfb4ICZajBOJpAzFLLwwieedDRfScuR1zROV/wYWex/Xrjz6LC1i7FwraYfNYizxzbNYAWjU/rOO9JkRa6uSZKljUeOIm76VmgsFg1i5n1r+bIczCBL2FN/Hm8pe//CF9CG9uUJF8eHl08/jy9jWiK+37QySehu/LmrBYkkLF2HFAMVFRXetAVNr5UbKEiM78+ur1jF6pjwRl+fzoiRRfEpChpMTC514YHhw4DukrRbR9n9qTsKlr7pfr7OCOczgFRRBXqRl1FkvlHLuwtNPRLuO4zUhhSPiS8tH6nMrFc51zJM+klyJ6RS8xJCmKp9/XjHyc5bxzD3KdWNPIBjdZvKdaAh3SOAYT7BFJ19FI8EQN2u9/l/FIxuztm2YrkBpPTZvUiga0Zo8MlJhcHTnFXBSjsMbkyIKtJpGNEvrnDmvmHycd6iObDES0BqgHQg8dDvpmcFPvtbmrQlypTOkRNTQoc3T0pGy2mfUT47H2AL1vkcSgMTg9U3ANQrwMp6pNBz3pDuNaWqQZnEOMZP2PkgFbU3bHysyDh23XSmtEme+zM76CgYPCdSC+a/MR5xDq4HprMfWMv3URoeStNinPMVlzqYzey/UfBHfF0apXpa4WytqKsBkTKawVLmjGsXUUpfYyN+ydoKS3rec4aHmjelhvgoOQQxQlsVEeNPhxTqKMNTEIstzrccY9v/v++2QtRSS5l+g8WW7pSB7wBjNmLEq/K1TEz6jTQsUrDtUK/xlbM6WsBUVgWr/WLGEyEvzeaEdFjsbYP/Uda1YPykmdTIIjA0wPkBjobuhcgjliD2a/ILyyrDgZB+aCfWv9ZkGmtgGQRgqaCwobp34ZX/e19QICCefgI3Ulk20nyDpqTlffhrOErW6blYIZhwL0KHFpd7LMxTlbx/1x7Nw7ZDdTg7IxU7QgFMuBgDpgSoWnbjb9rSb4tWxlJPYnRFC7V3EgD1edfH6PZ0r/1w9dpyLhPuuR3T2pAEpz5XcZL8YIB4bxDsK9e56pXj1gnNYCbMnIji7EOPA9A9Zz9vsKPFUkoSyaqjKekWH2XVD3qW9bQ4YzxPUYA+vLD8rXWADcN5mx7TPGBjtI7ZDKeKkHW7uXMBI2/6wBspICZ9rRKgPTJwxpexxpUPM6axVIeJoBQXDll19+3dldYQ9+L7TXrP+eeVGZnjMIMl7wrk65fwB+WKdprTIqMmeMGVYyPmmNZM/C+BPXGlKdspyrjWtbwrKA9tgvAImjc7P/BJbc18mApt5YMRdVJKc8vjNUJkB9gGujaIMys9cCAckWvnlz1BuWotjaIgV0DM4ilLI2Kg1eoRLXNxFQY0na0sMgmrHOvj73cZxAUhzutBlqixzWtGds57tz6t6IQjxU/cx3pe45mwnqo6mwWnjmIOIkaZECMFg/LXtoAFBAqfuPRz9PgULOdNvUpBThKWU9ZShkHRGozOlNEBoWE3NbuyVrgmxZVfFbioHNw256vYD5tE0b+MF7sjcoU2Ch4k/Eb1pwRWY7gc3aM7FftRHsq/aXfpJ1/ve//z1Bg22IBLGy9uwfO3+T8WMNHMHYmFRpn7bgjvvE13wEc6l6E8yDGcL4KY+oS0aICJCzCr787rHeQ59tNtgyBf0h1hrPCFtBhWxsRs6/U60dY0AwR7182ACfPh3ttyyj0V/JPL56neci0yb1N0maqbkzPvwRgGIOpeEmgTHfNz0MpGOu7jQ2cOUSqlJnf9/DMniS6/7t73+7/PzzL7Gz7OlzWyhLqpos+Ca2UXDgzHgz+aJPHNuzvt/nki2BJ0TymFNtdPs2N5l12PfT3viijASf7u7uCyEzQXXPrtJnWyspIHxNvrRkR3vDsx8im/jFY0HefL6m1XqK+XXwY+g3+PHy8d3ry9//9qe0naAPYZ77083l159fXS6fH1x+9xyKRQ+aFoGujoNollorauaUFsYIrFkukwym9+rNm8tPL34qUohCUDJ0MWlHYXNrSErXCU3qGYjiQqHTIBz1V8ssVWns6w338JAXJpA56B1zwqKu+aHS9Cy+1vpwIFXiOQX1ox8y0OmDQl3kVNPOm1uHAUQhB18C1Y5PxmuHVpyEUWez6D9BpaQX45P4GEElV7NRBa5x+OMglWLqwgq6aZBg8Ju0dtHnLqbylkV0DHKWOlqmtzRPUVC5yke2JQqh3YAYGn7XDWUdWKjAqK/OoYsi7IqmI3gw7jUzGVRrdWqpZRztpmj0nOcUCnfh65REuj1Z0NbHNevZ8dTYchBRuMwXBi9S5ci7f4OC1JRVVT+dUlsaKC/LGkf9UPzs2PNu1nscGa6pVZlFqs/fgFVDhUHkenyP9c7fOhk5aOR3532uLUJK37rWHEgFjsFaE9zI3a8mgeucxWqka5ndjRO/IM46Cp1+5on5bGBeahifz2EDHStBRAPRZq1VfFMOnDU+hcYhkKFr7PBhDZqRklYiRck5yrV3QDINBYo672ZcMwbL6h5Z4wnqsCfy+QcIUUAFv7l8+923WXM4Xc3mlsvPeycrjejR50+l9I6WVUd/9Z2rh0tfoCDgddS8N2tKJA9HJYfZqOTNpl7rEQSNDIwFehgn1VNZK3mPOcui1TwSazhO5icYGrVjjp21YqnrGs2EOQ7VyrqcOWV8NrUjJ0qNh0ozmGRLrxkoqVlmCXIYnVT5uKcqntaNefCHYmM7itRqVMFNmlbXWteWYjrS+g2qeU4DV51SrtnMabONPDPrF1ol40qAoAPWcZ6dODVPNguj3UjWcA4868zG40H/V3cX6tnAIA5W1SAN5nQizDrxuQZiVZ3mXe2bmZqk1ctKEWM8rBvme3H6398GIACE9f2xASlZGNgSECgKn6xTxrysiI5lgc0AORFpqyR5GD4bl7IJ2v+Qsz3Zh3fNzLFeylJpVhBHrmUUXYOweaBNnuuSPdEzRqFdl2USmx+GCI3v38Zmc5YoPNTgueI7AlyqKwIOM484vNlDJ5qoAlA5G1aTZzBygDIDHRWsOL97lbIrwmJWijGTWs19Fe9K/e7GS+DMjFHq2ndWp3ZqbZviyIYp4DleUJb9wvogGGbszWjqAHJ/sxHZB7SsWv2Y90xAk76kBUOsn4t9XfuaZHeXYU0mfuft0QpiPSUFkt1zBEfQI30e7hVg923tqQwbAZUClLWD/IwzWCfe8/MAZk7UbUG+7rOdL+vdKsAZcGTslDPQVse47mOAmwD5YxBMvdPatwKbp5Y/A5HPjCdd0dxj/Sxl5BhE2ZO266BnZ35G4IreRHyOV8MQT23VVo95ZeSUv5MSmwWyvA8BHWfND9//kD2TdSDIKZC1PW2GTtYAvjXnXRMpFSZxDgzAD79rfTsPgC7Xrv8V0HlAZhIOA5aTvEC5+/27g9YKNTY+enz2ng8Cf3/961/z+wSaR8nTfC3PBqa8Af5Kz0J9brAeHyJn3foEbu+boWPcreFOP18YGh/vc8ZhMwC2sCEBKNLPj9KRlra0tdr6bWa/1OfnfTlTzXyzJo5geb4/QVuYG2vFBVCgOuuLn36Kb5x+hN88zz6Q2u+18k5jXhwZv/hg9XmksZ/FbaKovAyoY4ctDNsBqv1oroyla6bxRZlaeX9FeP6vAeERGILof7zcv31z+envf7p8uHuTDCFB4eePl2QIHz18cvn+u+8P5VCDnTgRHE5Dsu/S9mEIWpChh5cbBAFuLg0If/oph4r9sZppbDEkkwrvms+8fYtcPJLJRXoMghRjMathtqGBz0kYY5mr0NKm+BXH8Ciwp6kmdQWfDrVJZaylBzA8FsYadasGFVWuU1uEBhSd0ASUMQ5V0krqfw08PXiC/iyz4MJJRP+hzUOxKBpjxjio5WhwV2ppC6g9iPw3C8HspUGjzrUooFN/LIEtRg/LBltDI1TXS1BYFOJMG4oxX32NPeh0eEAsXcDJTN48yIaLgaYOc4qHHnLMSe/b8XUT2RpD1N0A7vz8DTgeB+0pwv5pAT31d6314I8G7xzQHwffqT+T45l5pHb01Kz1yE6NyudmDvq9ucc4cw3RLBFiHTQl0ll3OpzZ5ARwc1QYsxQIr8l3DXubK4umcc/QqWbEU+MxR5nv+X3Gqs5wi6FbtF4j2izMghqoJqOEcB0OebMnvJt97wxCa8TW747DXCXCOa1mMwsYPBzlrepgZxWxo3B6BdM8awOIz0d2K4dD5JgXGGzPeJhj6FmfHAgRYIJKvkOo89g6pOyZcfXdnwVqKpDiXDHeOFxnpUEFn3xea0SYp2aw16JhrUCkpILocz1Fj9gLHtyqnfIemZ8HdWB4JhBcDzWDmey3ExCi0FKyD6E81pnw3Vgf7LegwKH0FyzCseH9skcjIlDAzyCDYLdtDZq5dk9k/FYHZEYnWdLVbzpGeR/qCZ8+zWGsEpxr0cCWsTTrbEDH97LGZlcZvyK0rWfjSzYAhz/vwHjqrFpvrZ1237jXrXfuoXytc+Ya1hCm1nfPgd0CFbYuLb22PtIupnVCjLWtSMxQS5tKltrWJuv12tqUAmd8Eczam897mcEW8GI/CDydnXUDe8sPpOrVmV4NP4JWE+I5At2cFQVJsJ2p41wwH5n29XzlPTgLE8w8J3D8NgHai5cvvwAJUvtF02lr2g7hjwYK3P/nlz8XZHn6JA6TAhexVQuOmDuopDhttDXiPc7CI60PrbqpX6pkV2DuWhP9dY2YrA72HD/zucJqWDYw9N1lz2UMmak26AlVfmef+y8O5frhci3eJ+wls29rB5AzYgDD8QK+zFB+xtD6Id7dveTz8POI2r15fQSU2n7WrTbl/Ptn8PVM02Tsk3X+hPBIaWvWXhvIGRD6HJ6nBCS2YGCv1M7AUKoj75l9DmwEYSx1MKAOdTbgXQdD4FJfJF7WMoKtIS14GIeXM8i6buyQ/Ze39/IeU6FN39LQrW2/tfYFihkiqkRAPHVbz3eDnrzTwUaxTrflHIIs8S9Oqpf6nrxX6fvVz5Bezu+mDRntJb77rqBQlMrPpQAVcuKzzL91sPjgP/39pwAECdLWCiaAGHuBc/SUnWSdChIdoMrAT4Gw+Omj4GuPsi+OPqatMRcATeA/3Q/s9h/+8IfSsAHZnj8v+DnxJ9uaJVsYgKFAusqxPmuy1GsqH9/nw8cEWvZJrq8Li6z9zVtv+jz11wZMCTZXGiKQaO9Kz3muo25DfTDowF0j/A5Btr6jDCVBFMBnNSE4h/i8CvWx56H3tnzs6nO0nEdfNDR3+0RPXOw4S+/vW0P7qGr0ljXl3FKUcyrd6W269mUC+L672iX/9wzhYYmqLnS5fXt58dc/Xt6/f3X5/On2cvmMIaM5/aPLsyffpCCcrE3RdQKWIpGZRLjFhxQu6jaljCZzl/zg5fL29v3lF8RO1hRemdegDnGW3l/+5V/+ZTz8Kq2R+u9mvOmCyQFXY80Li1a1kWc3WZ2qKo+mVmc0Nw1Z/55U9c3Dy9t3pOSLFsTRmmoe96/Td1X4iXMzZdJk/SLNXooI41FVyfLpCQiCNK49BheWK57PztlkgYMCJ4NEViPqYBXG0OlikZeSNRrgajl43usY1JHlGhSU4wjnfraXGLpf9KULssIY5dNo9HQqdD4TbK8nyjlWlArRAAAgAElEQVTASVB46n/XYKjOZhyI0A5vW+B70xoLns++OMmonLKDpUg0AGjqu7SBoMwLXKTj6DS6wRJMJzt7RQKt1UoGbIgh9zjXPna+F2SYqdpzeRCmNlY62LKA57GxXjAqu5GnX/N5NvIaeEM/SUZowWodcHswPutBFXSnxuNcXC4idq7vEj1qsf3j0Qi6oQ2WDcQTbA+vMBNyzi5/HdzbPDWGOEhoDyBpRIcRU5Xu86Xo20OUhguCMM6Kejiv1krm+fY8X6jPrb6uP+/69MDPXlz21owGNFKNtO0NIiiESNGcb4MVxoWfcd06Os0Yli5VcQoVRUH85N9j/JNlXA81BZo4yNLHj6BrASuHBs8oFccsmZTOUKxCTa6D6L6VTcB+jerZiQlQ2/guc2zmygA/az9BFjS4Ov2MmkESY8tBzBeCMGFBjDKu48v+xAEMSv3wQWw8PyuVuF9pLs9hu0yEa9oxFhAy8KrdLAhmnc0ZjHN9+vvabGtxFOsRrXYOg7QCOKpON7GZCGZFsKJUZdez1NKsmwkUpF7wlPHWXvCeOtatZexBoLhQywRKrRPtNnsguCdoaLBVoZiKcMV5jq0rcyZCEVH5bC9H3i0iSc+fhzakk9sMZ5kvzm2v30Cvf67ZMR1ng6vY9DGBuD/vpDPOt1kfnOFpATVQKMDNgwcBVVwLBoQ9/55EKAXHI61yRLvJYD+FrtV94HkSxswoS7w7lDqcJFFr13wD156jh/MT0YWnCbyu1ysIypkg1VYQgO8fwTM1odMyyHSeKHul3zczl1r2iZfUb/iyNtHxwiBF/AjAYIyOnB07m5znw2kOU8Am7c3WYuNtB+IZJmh3/C0gtvX99RltDWIYRRN2MZg96u4u0CHfHNTtZL6/eX4oHmaMRhnVnjAPfNkCIlnQJzAG6uPh65Ddzf6dwmSygdAbB+pbu5vAdOUd2qdkM+aDOFYHm+Y1IjvUyJJtu4qnnWnvAdNXl17mztXGYJ+x66xvBff423ILfn4A1xM0UXohNnu1i9yPscqZ+/xZ3pO1z/4MqLaWXe7B3A9gf7Vs+mOMUZ5vjenDljuJB7p2HXvmDVuAneXcY1ziT3xoaxp9U4NE7sO8WBfJMwMcBrRZyQz2hWsx1rn+lJr5fgTwlrUn0cMYcJaR3eQa+M7QZ3/88cdqblDfNraVYkbOnYwezyPGDrPzxz/84ahF5h1k47DPsbUVz6ngokCm/QvTfmxtNQS1DiA99bZqOJR9wfzQ45zSC8b5++9/CLhJ4Cjgo1+i3dQHk/4riKYdZ0ytq/W89LMVwLoyRc5+JP82G82YAMxY466vGR97wXP20npWs1717fTlWPNNphQU0wcWkDl8I9bhsoZJtEyE8Hzext/6DzOE1BDm5H97efkXAsJfL5/uyezcXW4+P7g8evAkrSfgsBcFLt0tKGBaO8Q8lrJyIdKuo0YPwKjWERDdXC7vbtvwm36BpuTla3eyP1z+5V/+U1CPUkzaoNPaDCfl8FTq/paaunYVO/uKHC5LpLhDa1r2FYcMI8EzNmBR0MLDygE/BAnmAJcuVJVIkdmiKq2ZTBuOhz30pbDFiYaiRoBgDdGoiUEGpnxpulznHycy6MWKd6WychBE3TA9HK+BVfqdjSqZ2p70PSySqbMaQ7Ai+TpIVeAT1Td7kvldRilOli0A1i+yB1hpnaJlffcHMSCt+VzPF2ibFDZHiXV0UjNWyPJa9J8ayGbzKpDQtaKKmAIbZhP8Ps8ssu3zK47j7+L84sQrRGO2KvSaFYgnU6HQyDJFHp49zK60wjgPyyBEWfWkbmlAY70FyBH3TwA80aWKQzRTE2M6SsbhfC5YYe4j0GDzYZC81G7cHSqQX+6J/s93sZcaj062h8UuFcMsU0GCa23gNQu9K629yxFsDihxTIrWNytrDZVOgTRLkcc4QuuflizWiW5roG3W4ujDOYEBAyTGOmIxq4uz/ldj6dxU3Kr73kDMeo3cyx6pH6qsyZoDYQXUCXUE5BGFtQVwZqAYr9isrXHmlIMwlFSbui8zI3U+1G36tJ7UW3UCEwCcWm0c2T0UKN/TguJJhApEh3kfwaI6pa2NMsAxqOZQ5N8GfQbQM51tQXCid4pGsxxCQX38KPs1zj8BNc7Kmgfbd/MIjOx7Z3uDZWlsVxEw6SSl7Trn+bWBBheCTWaCOeAiWJTMzbKJq0vCjvMlxVWKcsG30siswevGKL2piGxBM56Ns4kvADr3hY6YTv6xzxQHW6Y+2aPRhN1LyThLQd555AlkwM0axgFgfip+VHn41AGtxs66G9eY423gW8em/fhK3WoJgEFhQbNK5DN2UTwewOf4HGDgXpB7yOjgerIIvBd2PirZZBY3/tbQ6pB+YZOmTqvYA8/OnhUld3wZbx1ngs1kGI7g4iy80lKIKgdDw6wap8Cac2GgyLNUKGTNo+coqGAbqvOocNingJejl0n5YhzD2ED1b+weAxyur7+gv6KjxtoQlBXhr/LttTdauXon92SMna/FZgzEDCTOY3w+t/m37Caf20zQ1wGo9je2ATs56roUdANXsw9cz3Ia/p1a59NYsUbODnEAk4BcBYf1pwogP868lPaKFkWp1VWWbcALWJF3O7WRSaZnX1lL28c2Xw8lcHoKfFZ/0P0fMJqyoFOPx+6njwkioEFiN3h2xvEM4KoYGZuz2kwzXo614NZZUE1KfkzQbKMBhmdZft9yifg/ffdr8rjrJOspAV5Lqwj4KmpVpoM1wrG51Acm2/kg55nPFLt/+RwVeoOu81rnmgSFsk3C7LrcJAg1s3ptK9IWH9ot3hEKK/erNkFLg8zIsQ8MINtirgwC11o1Dqp7UbZYadddEwr/rcXb/Gl8TrKkjJ89dcPAYS9vLtOzdyJt3D9smgAdFWpKJ4WBxvQYlS5/+DATnAwTAp9kvYGdMxMczbG0XZh+qftPNhc/930tv2Bdpz/kyhW0KfXXWj4iMMoztJSme0jxId5BUa/EZ2McHL7RfxgQfi6VhAzhSzKE78jimSFEh/PR5clDxEieTT3rriIra2rdVFOj3CDwCkCEevY5QjOfFhD+SkCY3ig4L1cBGA3rDz98n8CzUXrTyBWU+XA4rM3cmNkpdz/U0TnabvqgceVqFNVSzVNvqFUHl8fUDo5OSFEo0q9mBJRXV/wgxmk85z7/esStvu3xkyKB3IvMAhsz4imjiLao2UxnD1QFPph00Sk+z8KHXqPiG5PcJr09+Mk6GVif2yjg/OBg8A6m9P2MFLgG8xUROQz+KCznQNCehDpvvM9Z0KYoXTn3GBopo23w3mCVz/KekUVe649wvkc/qI+2OsCPcM5/lwNZ2ikHFMYJelEcr0kKf30AJns6/v/5kHNc2fQBJOawMyZsarKzde5bRK1Dl8zEGsb6jGd0ybotf3Z2BBzT9KF7/CTUKmpunC+dHsY6mQId02VsrRd17lkzycavJkcOe1CgFOufvImtc8dHp5bnzJgPNcwBkjpK6ZNXB439x5aJ8fewX0uHBP+rHzMYaXatClcKRtSpepTMUupLVFDEwZtD+WrtUY4Af4qQ7AkMnDRWsiets6WoHZXR16UbDwUzA3XOTBjIm6FmHFL/uqweY88z8nfqtmZnqNti3qVcCaQwfiK5HtHnnzGnCTzWbiIg2cRCzOLqQHEtnqO0FnpKtSbRQ0haNd9PhvAJfRl/f2S/+Lz713dOlm9OlvYOqjn/JqiQvmQtqjVXX2eQubZ7RhVMPo9YTAKZ9Jxqf81zplkHTSSe55EubJY+2QbpYFt/OtOscVF1pdNxOAhkDJyOWufZdOedvSFdy8/G1j5dO6PZXwEm1pWlAdZsWG8SmlToONfegGcw45phK205iHjKDypaFYeFMVo/2tLeFCK7gqHJtM3hQkAlQcLGxuwZAQ/lE2ah+X2dIu3n1V6XstYa96v8+jnISkCI4M6cxzQI/0TfM7Iz9N2t4BgHmJnKBvKtLTWLp7iQDjC/ExpW+mm2j9p5HVj/mmBxtgNnT2U99gzXIDsfsaanT+NQMicwcqpyXbq5c84cUeOfutuBnoJmZZlQY7rz2GzSAEZ/zrvyzsxp9nvElB4EFND226pCQIN1r6CKAX/AhWWAbZcRR37Aq6JbqK2yL+LojvItsJ4xWw2+1/ji+gHZS/M+gIaTMjnzyHtUwKUqqWY1zdYV2L3WN3tGnLPdrWGvb+DP+T9jw/rWqW9rKwKKirWwztQWODv3DQhrFwO8239450GCEYCyvf9ZqK34q317r+wXz3c+y7misIogvfuQIFKwrLoXrVNtHWeDgbONii3aPB7BwMcP8Wnde+o6CHZ/sT4m+KQvGr9mme+4yaekRMZF3whbuiyQ3zeQbgP5MjZ4bs4gxpznYH/wPmHvLAsYv2lslLDoHgFwtKaTDCDPFiXl1OSVHWjGLeM6Q+7cWzubM3/ChAGJBlxpj0wK8Dt8QfmWkSTQG5Xegd/Ntj66vHqNCNn7o/aZ/cXZyLloiQjjlPZhC+BkpsVmaWc/3l/+/tNPraFDWItx+uaby7e///ZoWRKBNmz0lOuho3Ot0KHftHYaW4ifbXaU+UVhW4AFOihnsTWaJH7qL93kczyPiSKDbsYXVgVja6smGT3Jjk5VnutIjXespYGnfIQM7rtqteRcJAv6pKJRrAWBxkPleYC3Le54nv84Q0hA+Pnj5TM1hH/70+Xu7s3lwQ0B230yhPcfPl8eXCo4ID/6KagCkugo62VSKkndGhwbEtd4X8gGEN1y/RcvllXCOd1iJPVNSvlZ0WyWZLnoXBcObtOkpRnYWqJCF6UhNNK2cJ/FWO5+21oEUZ40d7MTpYtFlSglfi1kZ4AjIjE53y+QLtCY1QGKqJtJ0uEmMCqKUvQ+PUEe3GQhJ7Px/t0hBGIBeJi6ExjgWTnYorY39DTCBFGUuj1qgGw/EMGFte04CvvXliAHwyR8g1ROsCb0hjUT/iKzOAl5D2a559Z4yb0+UuZ7VgMb5p7DjoM7WYBTXySuyfMnsFigu2TCUScZFGMF1krtxoEHoUNNLUXH62G2PpiHyMWgVTM+qU0bZcmMDJtKpLstDUovy7oZlSrr5iTHLZImssVcRrjo1CBe5bxcZ5mvgr0ViRFNPAtFYEBw9H784ceIRugI6EQdaF1oTO+yB2yxEAl9aVGj6173QWuRglKdVFutofEgM4BNUBl6SMcglKGpa/Z3iqhzP/a3DkxoByoGjt5p9oZY3XWlHL0HrqJD1rAx1s1yX/uLSdXTmbKmKJm59QYECOGwMZsluB5q3ehuGG3sAoepSBzGmjlFwEUBhIBXEwmRQhUnI+NQmwNizOFpTUID6gcBKBRTUV7cdgWCPpG9juhOC9bruDRLbi+yiG5tLoO0p5Ft7SjXjTjR5vXrRrgCKbFVIIZDDYPq3t1O+v8m4BEXYcwUlTmyG/bQ66T3OVP3BwJZmxzbRsBsFnzZcdcaz+qzHKjxiaLebFVFoMyEOB5pOzQwLAH2PWNTqXWDxTAGpMRSVzKq1lnQBJvK2tJm6ig4F5nTCROcg+HMt8H7Q1qcPI99kLZtEKSQSAPqquxxbdZmxihK0u8PlNm1nJc4gZE8h+0MyEZL5ToyficRCfdOHLYFQ+7fZv5qbw1Ij/scWZEq72nL4hCfmsDjOBpgsJYJyI55TP3utXWPDr9MiLQCWk9K3l/FTO6FAwpowBf2H3un05lSE1UCQec537ZPOfukyENz5nOcB7yXmaJzFsI6qJwPG6Pj/QYai96fA26+F8dx9WcCW/U/Ck6eRWrYkzit0uPqbzSbybrm+S1TiSy+wc6EOuIkf76klIPnT4+w9fxs9qpeuECT2d0E5h84B26PwEthONtYsBajtjnl4djftdHhmXAYpZd2jdV5lQGQYHFCG+45gw7WPnsD3ypK3vEr9i6j5/PcCp8xH/7/XKahrTFAVpFcQAk/JvTU9ZI1C6S6edakugazJWb9Vn3QwHE1edownoX1fYC9A0OfPYEWil1v6wgdet4tPs5qs5JVPtFI+xxftsgwW2vfwjPTxgDf8gTHN8BdAocyvTybZTwd4Mv8tdadE0w32xZgHTsS9d7Vm+8gzHof20dbUSC9rIEESs+f9zxb30P1CPSdZQQECEtrniZvvEbW/oTWMsYbQ9ZZxBAnnOU85jm+Ol8IZghsAcMilrVac2jsyeTF/tfHZ+9hU2AfmpzouFcMh6SLAmUmBrKfkrWsz8/f50CNcQsdd5ToUKzXb7EU69bbM5bJEs+fMwsoAHnU4I9OL5NRwOAozzpnuE8ihvExACcApVK+dgVswmJb3THvI+uQMdAOWPuYvbpyMFX7zyqmvEcA1d+UIfz08fLp7evLy5/+koDwckFCnQ9T4wDvtA9WkYH79ohBRvyeep2KgyTleoihVDQiE/X44eX+Myqjry8//fRiCAFFz43kuW4laEHA66ynjm8HDsaQ7zd9WhXQLs6ist3MPRwTgE5wIY4JQYbI0HGANvMDj5Wffbgr+nLd0O0PowNy1Jwl2CLC59Av5Yh3L20NWtKHyuiPPtINXJ43hidozjJz1pKwKM1OcEDx80jPT9HUfnOhnkLjOfGCNURndK/HSr+sqzqLJ7ApD+rFKFMJWpLJa9aO53cx5wD5RP1YOehcS861aXMlkt+8eX04vFJk3NAeFNbDZCMPee6ctabDuUzG7FnV8II6ToUptQA3petqnOR5J3CzZcioqgoHNHgYffCkpCWqVcNdypHjFWRs685gzZ+dnaY02Y1QEhS1IrM6kdInpcYQBACKvHzx4kLz0O/JiD8jS1XxCh0CgxOMxDmbqBOoIxwHOn013x0KjgYqB7VsjnQQvu2PfOb9u1J1ogaMGA+1IJ1fa9OguuIImI1LzZNKk7aMifrVqb/UMh06CSK0Rcvq+xz0rtE/mOezs27mxWDR9ZT9Ym/KiVSkBYyy/wRGjx6l/ok5IMtoQGj7FxU9+fl5DSewxv5MZIefM/ap65pTxhrH7mCDENZABEuQJEGESpQTwyo1xvrnK0W1PTFf55Dr/rke2BaBF8T4HCXHQ7b632Q8WkPG4WSNJ/aGOWRurQviGg0aR1k+9fJzH2mvBBxC9QnzopkLzGh6ik7YKDQf0OZl8Pi8WQSzVwZ9MimC+p4ENtg7rPmgpOtRF/Bs6/kcvAT8mvAN1xDN5R7SxkCQlcJXhdcDmuczUx1Abl64NaSMIfMNqhwnckwCHRCpTwVFe+5wHingwHOkZnxosch6qVFk3zgnugYIdriOohBSguJsnqjydWo6PlK+penzrtarH+15Rq2TKoQdafPr0m2xG3ymLJs+rzXSnOkEhArq1InvfrUeOD0DRzULDewJ71/QIJSlCTdpg3CGuAfZ5bP94XrMt5RlA7usJST7v/nmcH4CDE5pM4BFSjPaV+0MUOb83zhbh3oVzGqw4Fxw9nCumMHwjA8NT6W+3Qv7zHVT28/ap0b5aYXx2Gusm9REpfavrQ5Sr7uG8cwh92Xe2PPY+mvgXRBdsE20JGUEE75CaASpfwWGUrsU0I/2QNTqvz/YI8r+My8Cgb6TznCzce3V5rWYG1tdMNa8s4I2BoSKk6i8Xb+sIiMyrJJhnaqw9ZNlpVT4JXT5lXdk/1jXCpNq75UM/2qYZUzpJHvesV4M+sxYJniZSm39p6q0W3cnSMzn2LMwg3Ld0QST5X3UPrjxxdZ+6HwGF7BqRklflQnkszINDILctwIHYRDQp3q1c0kULDvlwVifuf50yq1OCvEFxeurBeQ5MSy4v1T5MJtQrodxgY98//HI1jHeBGEGhPGfN39mvGIz7mr/+BNgbb0bte85F8lIwlpKLf60A3Ym8O4pp5jfFn9yyq76rawvfF18otu7ArfncyD7KbWrd6kPJIAnILSVlvPZ3zPwG5V4ooTMVdpDDAjQ/sry0FcPEBGxni97B6v54T26hlsf2jrMUlAT0HOmnhTWCy7Vfse3GMvRGnTWV9be/PrUab6hlnaJk4ESWUfnFl6j+7snsNucLUl2fZEwaPJCv5I1kbP3NwWE9CG8fXd5/fJvl7dvoCm+ujx4QC3Do8vDm8eXp4+fXZ49fb6eLvRXqxNZUYsKiYAgVy1HGf/29ruBZ4vQybu3FyijHZDHQb2S4QsPuv3JIu8OPWEKUEyIRvJKQWkhNwurzVxLJxFxqwFuw+wUj4cm03uJprCwiiqgZka9W9HoON/r13FFlK9qQzzDEYkPgXDim4Eqn50JPOqfnj6N802PxQS1mzwDL9+LxcA9RXB4d8YLJ0qed7IqE1BI75+1rOD5w00eolukqahIHbg2620/I5TkKpIgeppnOHHtLcCPw3B3lwNMYRs2AUi4kvPQa4qAdS5zzXkS2QyI/az1RBdxA36+pND2wGxWN60kTgHfdeO3xu1K2a34yFnV0uyTirPKCyspjFHN3C/7+DVyeabteEifefL2OSq9rW1JCibUAGe8JxzCuxat7ZjzxfNASaZXF1msACEICk3QSGdQpzkAgg3ehwAxpoda59YjSDr7CSNF4JO+eqnz+zLrwzNknFcEXyO19gEzGDx3C8M/X/74xz9m7RpksQ4MfDBgQbe2DmvgqmiWZsWRnn9yAAx+PyDSgA2DEPYFglMggcwV94/a4573SsVjj9ZOpPfZ589HoTXr2eJ1+wMyLlH63VpLUDCVthxMy8RlT1DnMkpUhUf47Yaw0v4CzIyiIy0qbXImLHFGJ0ODHSWNsWigxcFQ9Tj+kLXkTw5mpae3Obg+98WZ5jltFzC85/gr9cYBxkr9w36U0kMtQXvG0pZBKXzp5axL3i+0JWzH/ac8C3NqYJP5wSZOEMGAJVmyOWUG72UiMB9kUhp8SJPSaTMzVhCtNofxYGxYE9pSnSp+h+c+aHLp43httxMn7OGDOMV1PMkUdc9k7YzalH0eqh7y4g1ide7igO5dGDvGgO+J/Fr/VNrrJQ6VmSGuWRXcKhjn+VezYXYvzuL6YLnPET/AFpSu3T5tSM1zf4J3s1fSXnEUuZ51Itmj1MeMqlfb2TMsTghU9NvbUIy0JVmvA/9SOz5wRYAl5+aUY88AjMiyAUXUaEertS9igvI51l+0S3r4MLamaqulnUpfNnPb87rzFWrY82exYWZvUm+8WhwBIoEtwYw4bGNp8OyeCzrNBvU8YxQPab+y2jbWVoKBoz9YaX5mWspMKeiQdbRMDHPnuRxH/1S3ybscmYmJevEsgFGH3P16Luowcv2MxU3F9NJHMu093l5evnyRNWRtVIKCo36tYi0J3NUTmP9xqA4OnDbA8AyR3m8g5LrXMT/WzDQTshdRYBzIwP0MJEwGsBcYFxxsMljsI54vrZ/So7rCP52zBwXLcYTX9sbzX1YE6yRB9gIXAmSASrO0KlfGZpyo5E0gtD+2YHscc0pQnj4NlTCMm68UcQUFBWnwd3Lur/UX91EgTeCUJWFwZAsnM9I+Z+0dgUT95GSsloFU0fVsU+MDrQ3bGcyIfR6NNImNnZG2acGvYK3k2RZUas9dH7ybtWz1V+u/WIctsMl6MaAN3ZvMH7oWA73wCVlDCfbik7dMKGyqtXbKvqZGX5bNWtgAGkWI7VK/ub0PK9DIeKiuzrO8evVrGGJt+1ZgMLXfa91xVj5nHlLftwCtQFUTHfgFAaIi6ngX5kyFDD8FhEq2bfoVYfSNBRCK7t5dICLnzbKUSfDQC/JNa1ctp6gtqhtxBMVr45YkzII7rp299/596jaT/Q97o8kF17KAAH+n5AR/hX3D2IzWjx1MkL2WJWUCNICPiM9vCgihjd69u7z5+afL27e/XN7fInX+IVTRxw+fRGUU54KDN45gVH4a+AQ9pGB1xZqtaWpT8fybKJ8Jv60q2cOHpQYkgJykOQ/KS+IgJ5W+wKqHRmXYRWx6MDUgbG1BKYp1VGdUV1cgNZNnNktVdAPFSxyLIiuhl37RPPIqxOJE2oOrjk8Lgw1c+PuMCPEuDXaLnnEPDmcXSjZJ0IsaJ/5orK29Y4x0SuKore4A2kmaX5JBhU6IMMEyEz6HgioqXh4owahZGcOTEALveAQfOZybgQtSRP0fdRyrYWuMMUrNHN6iE+urs0xJglPrN5c9KCLXmoIgrRxyp8bvouvcA6Mn4izaX1+5aEyzDzG7h2OVvTeRDSkuojtxfD9QD/DsQG9zGIQK2ufqQVnqmYXrUW5a5vqcvQmV4N370vuesJaK9JKVzEZeY2l+1oCwPbiy3ibMVANNgNNap9Q0jMYhon4EhCc6qxG1KDTjaeZWFTCzcMeaOPWsFAwQEPiCanaD+mBpcCgCKnluI1kdt6jRLXsh3YeDk/XCuJypJtIbjmzL0CypXsxjDPfq77geWYCAAau10InQSEsxj+jGiS5hPVSEflJTUxnzY3+tRsY9yt5IwLKaHvujJSuB2MS7HgwiehGi8PBU+nzNkqUx1bFb4P4P2p2UBnPbOrNQIAdipVdl6Yo5TD73oGDvFx3tAaHznszR1JWxcdIYDQxUtYWWI53WPaZwRp2kMjP8/VBkDvGWUoYM6gQUpFXpZJiVqQ2u/Lz20eepk73aqlMvJoG6s9Kb6zY1cZ9K8W60cwWGzM6pzHw+PL13ALxl3z1QOQMaEHbfHIp+T58mu6zzkuzUhCWybz9+CIAjTSfiDScl0YNGtUC3QVpRf/u6cV+yMdp29yANnBMQvnrVHqAT1ypAOkXRsTiSDZHxMgVF7YRAJmNCTTwOuk25PScdwwNsWzsXVQ1Tt8eemFiP9DJpx9TDJGsOMLi9rJ1lrQpw6ESHvpwz5HGCBOZE6iFTav1U9gTO+rffHiJdCf5mW31ePiMF7WsqmsGg65z/6+jyHgI5CtL88P33mWNFM1iDBi7auvoaq7ePr1NKm/Q9g7r4CqvPzBm5OWKPYw8IfHquIV7Scz/gJPS/0eYqqsSE1CoAACAASURBVFZqIHaG32dNCMqEOj/619XJrBjGtVynmUreyV6s2kv2gr0/GVuBO2xLaqneItTTukwzkRGlm16AdXfcm5/LELI8ozS3aQcs+GHezBDmjB1oo2P766+/HHWAZ0VQ6aDNpBTsYpwICD0fGUNtk3Ym95j9tVb+AKXYrwsozKwYVBmUK6oU+7usf8XzKuqSey8bfVaR1BZmvY5RkfV9ajtjjbP2CT/s29WeYRNYP4Jr3usLXwB/mjrg9Z+Lv6M6/QeE5hrUFJzqM19B9dYLGigf65ozaj5rfK4psyuAdmTAVoqlmiXAjWeGY19BIOis77OvzFAHgBmTh/VfcbLWB/P72lzWoNn3ANufaMfRQCsg7saz7YGqvN/ERYERwBRq/PSxSbRgT7Om13MwmXxEqQgIlxghvgnNfddk/yTxNQVbBblMevRZiFtah8wcNyCsInsy3mN2OP7aIXxpfMxzBpi55491iILLxFHZi7M/2kKZKgEiL+0XmTPh3C95wbO6HzkjflNA+PHu8un928vrVy8vt7eIB7y7fPzw7sI5TA/C5wsIG4lDpSJDgkADjl+NR/p2IM0cZ6nNVKMA97AB4dso1b1ugLdWBrxsDGeMxMP2YkofraoQVT20CKKITRvQd3E0O1ilxiL1XTBuoDgAyPmu9oWf8T2czTazb61XKHpp0tpAJQ5peOYVnWAR6LCKbB7o4wIrJoaD0mLsFI8S2K6fWhZ6lOSqnEo2BAoOC4ADkPfmmr/8+ksctLzLMhiqVXIPAkuEBmKQlX2ejPShYGibhSmbph5paLbiEh6UZhdjpMcXNxhK5mMy+DqANq09O3k8F3WgNaz32cBmZHXCzKTk3d/ftqbypCpndk90CzS1vbquRd0fWS+H813Hss561ZQ6rlWudM3EuK6JL46Y4gnMRYInesWshYBKjSIyjEdbBVRlNRtu0vFSMh8+Wu9BkMi726r4rf5GdDDo2ufLsm0VD2LvWI/z/Nk3kUrGSKkk2bq0qt+mtmztLFQQ47NQFqEdcv1DeVb0biiZ60g0reu9/fkSdCyTEqGnSb5boK6RDnK5Vi79DJmuqrKx14OwL/PCu3uwZc3FSD/N3vbgNcvO/OnsWvt57umlatqx50Y7wTgTtOrYi5KZXTkUDC+fczjwezgR0sTYc+xt681i/GfYrwb5Po77i5cvsq89+HLoA9aA6AHOLDPToL4HA79TJ3HKtLbQWJYqiOgoayLfqVtAyXlBaGnOpWpyeLJWpfjlUFwxOutDsR0dXgP8oKhHo+0GktRKfE1X7Bw0y8DcYC/NbruncUISpM2Zs1fYAYpJB56tVpxFiXOubdY3FME8TWl2R1A5mk0OygWBBj7ndcqDng857E0onut1qQMbh2jOaGnb7WFpTbTPzniwdvidf/qnfzpqgEHbWZeAcDgPZD8JQs91OFEnDR0bh/X5aJxtZZBnmrJsKLFTTsRGmNGTHt46WUSY2pIhNa/LRlSE7ebIxjA+h5IiGZnQLH+Xz3G9ly/blJngy/PlEEFYCxyzYgae2bf08XrWQCXCJPf3qWPmeV1b/Ixr8vzYsARKD1qqIUiX9yO7kKCyraq4P/sDm+775My9r2AEz8M9EmT87pucjf4/Nv7U79ZsutTfZt8bjOlk8W8ZKK3/bpuKgDxv317+/Oc/5z7//f/977EDf/nLXw4tAfuO8U5mXvie74Afwz6q1kEBP59PVk2yWsnW3ly+/wEZ/OeZDxxUAnWp1gCU2DkEtnqOPqv+wFgBmYOBR9i11CgOkD2Dop7f2VWAWe9bI27bmtiwlPo0g8A4SVfTjjJnBfq6v86ZibMjajYOG5R19RVAHoB1ts+MfvbCgDvFngAreM6XP7+szzY7x/Pwfz7DOwgYAUry3Ap58K6hh57Wh2eMAGLW+bQj2O+qOLKGAORkc+kHWf6RTBJ+H2IjAwCaTeOd3eePw/yS3eXewL7gB+HD8M6yKBTLk6YtePDd/D+yn4eGxUCs7K8kPhRhbDKCSTrqjwdsGdAagFiD1nrelkIJzp4VshM8TvAkZyHgQphNz77K7jVY5DlZy//8z/+ccz1A2Ho6tnfp/eXnn19mHWd+FgDFlz5TslP/yDprUklfUz89WdzVdTLGVaMtK4mMM9dibmROMFaMsfZJgIPxqI/UTKb+hBnZ+KjLgmPTBFfCtFvLkAApq+k0iNT/rJ15mpjH8g33jj6QNbVn0PKcBMIm8Y5mRgVHs8ancyBwhW30zGEsuM7PtJZaL2m+l5K+6ajEjxzt9LcFhB9uL3dvX19+efHXy4eP9JrB2YP6E72Zy6OH1ArQ5yVW/ziYgrKlfwxF/03Z21aBADEBIYgGQgELCFsDkeMjhqeplf5lQJjWFlOkat1baRQEftahFQFsMNgFvcrsORprX1jOehyMOthFu2lr0EwjQacOnJkzUaykv6dQGmO2wlKd1wZZBCnlMYtW8ZlzQFjXp4dHUsVbWBVbKV2W52pN413HVDUuZHRPfdUOJ3YH7tcInfcKheWrgND7ulhDBwpy0wPoGlBmqJrtXm2VqC+fNe1eB7FzHon79fgiE5YMaURvbF/R+WnmpjSOMfIO+gdOCGgZVIQcnm/f5OBlQ+DwNKi81g8eFNmNPc9jbWqcZpz01Vuw2UAiY9QfVhBAvn0O8alMngNxZdk9DENVXhuM0FfD767sOY6O1GTWAgYiNVJbf25+DlDmLIpXcbRAxZ+lAXOFjiYZLx1tGSadniMgnCS7h2sceeotFxAmgCFzfuopdwYFpM+dHW1R/h5UzcoIrnRddf+ca3RcU/weCrHJFC9I5HrYCFYSjrQ1hNJPoty1GjieN1S8Q33tSoWSAqJBZG0VOKjCqoIqKbpG2ClZgSKSUOsievWR3oHv4uCZ7YyR3v2sa/VeDb7uAmb5bGm9chJeYUyk3kTtbSBDM+w4wrU7cZA2L+lzN6prqJcTt2C9/PD9d3lO5lFHp/aniHdRwQZ2qV0NLb5rhmAF26hzbdBk0F2H/cFqhd5/oQYtmix9kOvpsPI5nj/Ur/Vu00lxP0uzKkhXgETars6U6wMrkAN1ISH7KPZookGxNzAeRk1LFuNUj8WzuCab5SNoeZ8xYR8GEbflw3p9xiF51PYyZk6ytk89nqzfAJzr/T8mOGJPqhBspjGO+Gpym8HrnhVs8zzhmaxFP9b2wExrJ3Vq/ExEQh4/vnw72XPZH5wJ2MBcE6d4dKcDgJhYCz836A8YkwDv2VH7ouR9FLCXhTQTaj8shUnKeIAOWQql78w9zXKz91Qiduz5mY4PY4ONUywm0vebQ1W2dei5B7+HH0AQXjGHnttdv1fFcOtXswa/splmhbTxyTJuHSdz+urV5a9/+2v2wH/7b/8ta4g6PSm1ZzXc7Dd7CC/w4BoJnAaSnWt4wn4ZRS5OG9n9qDWvsfSu16CpdauhUU6Vu793e/m8zICU3fwe4E7q0HaupqbsCrBX36C01mMPnNZpHGF6o1GjO2X0ZKhhKISGiu05AarTSDgypmsSrn0X8KwPtxrs+UmZr1G8+bcqjQGylzEDXIYlhk2O+jyZ8dX/8Ty29zD4wabwJZhioCjoe14nrYVt7ag+YEH/si9Su6/isUrpqxvnuaRCEjzbkiCBVg7CskqSwVWEcKwQwVszd4L6ORuocV49L9/PHnrfrHgBq7VtWlums2igVHiZAO6FnF+coVE0vTah5zkD0i7IzlkMTX3ZTcWPkmE61cUxRvqyACYJlLdn9fcE9M02XuezvfkYd2jxBsPYdutMGUGvx3qzvAkbUl2QUpJjC75p72oG3TPmLNRznCEpT2itngkqWSNnwKDA//t/w64wWOZnnKP42zScN1C2xEmgJFTn2Tj3DjazYmP1R2zNIQhihvrrgDB+6uPHAarYl84vYxi2k2VmUaQvYynqy1HKRUn1eeYdwFu7ijZFBDlHwwW8t3zjNweE71//cvnbX/5wuf/4/oKw1+Xy8QKT9MNt1Ubt29covM1ZUQ4txaIqcPK+G1g0rf41ZbSZhRYUB7lJZF76ZZpCjzPOExRRqKphaToKyjTYyaEeOLw9fURRGMxmEZsyV6Fqp0p+t+0v7i/PUEQbyuQmFrk5VPcmlSuy7OHU6+2wmpiG4iVnrvhBn5sBqux3UfkgWSu6lSvezNWzIJksvDo0cuI/HA0oGV9qIvK8Ccg3Hsn6lG4XZ2o9a5RSjkMXrjeZtXLVFU7ReXXzX7O5a1OwA8aFLoXu+bOiEnwlqzYFrzhRp4buovJ83t/JXC/TTKPU53DL5/S8ePEizxqab5Do1qukKe8EQLg+qBBr0WuaBROdcyMpPJOgf3UnOShWS+W/zSSW1lCaToR3lhEqaNC1D0ImHbQGoVQaD6qg3em3Y40ohrYZBFAl99QXcu3rJ1aDUFqAwcvhJI6SJMgQdCs0hvbSylykEXrzMaK2HmjXDGGDFw881h2ORw6GJ1Xcct7clzqRIrasZ4RWdI6sm0OyOQf4VP9YTxGvuLlEzrlIOnv/uzrgn0ofOdMWj+bUUS8jiKrwjWNi8FJaX42f85ms3RoKc03q6dhbUPj42WGol33kvRKwiUynFrJOmyCP88hBbpbXIAoUvvSq1nW5ntiLrDecXdYOQR/Xi4rw+6rwUkemwx42wfoPmfmI83b6SuA7QIrfOeZdRbGwJ2oTpEJH5vv9emIuux6H/OZBniXzcaplTkC5gJA5VvjAtRNUd+9pUX6lzcsUycE5NeSjtuOr9/iCajX5fNeAjleecUIPBshnmhH7mox5KekLmhfwae8Yb8ZdGjRriKwsZxGBOdfHnjL3jAXrg7MJJ4GzindKgBvn9T4OnnW1rrdjjKKa2CDUQ99sIP/n3qnVRQ03ypRXOj1OlcBB7OSYJjhoZyaEzjXXPfYE9dzbU8mujkWTjNAUCc3ucZ6m/1v60ZZ+r103a6SDeD77WIVmQHVm+bwgjEJuoaGNmsU428NP4In9mrlYo2aehYw+GTUaYZOJ+MLOT92W+bIdScZna9ZxrZgGLSRO9dajjgNQkbn56aefsr/+6//zX+ODRDGd8wU7P4eU67l2EgeMfpeM6QeymQVy64hWaVrKKs8U34g9PPVSzivW6ZmdEIB6lD3WOnNmTWz9o/WpHTgdp3PAjMwI5ob5INA1e8HPCtT2HHAeeT9bTzCPnNW8ryCdNZ4FO+vIn0EHgXEd19IJC8izt+KUbp7M7quI6bPJKMEe8MVZwx4zOxN/aUE8P3dNOh5Scfk/YyeIpDuWtmjzbRQzaW/kNmvnPMPPsP9wwJx9WWMtkMsatEQmNv1j1SAFwnl/UxH9OVmUawmRDCnP8ajrDwhgrFnnxxxvrFnb2nxZMvWPCnAngLPGcAIz+r6CAp2/tpIRwCeQECgMkJn+fz3b+Kqtvs8+4DOsHfUGpJmzrrB/AbTXwoH5whYSnCgyRYDCfFtOEqbT1rD+NX4wuyrJiAl98V6MC/veTF7212ryBcZ5fsFE7CLja59F3sU2DKi5Y7elnoaqv8ROYooJ+vH7BpGsDz5nVi/lZrD1IspTZXJtgMmUiusURBe8yRoa4O15GdCDxBAxU2xy9QH07fhbIb5kQ6Gbrz6fe/KMabs1JdS0Q7m5HOrprC1YLvit+J1hopG5nB/+2wLC+w+X97/+fPk///o/Lh/v312eP4e/fnN59ODx5dPHz5dPH6vqWUSoFAmMCchpjPnoHh+3mHDg5DITEOZQSA1hix17mOLw0Eetxa8ciEdR5xSjOLBE4L+hN1CyeaVR6aAmoIrcfQ1XHN/UBHQQslG24N30+XxQ5NYLlAaotO5EaGjiPQWpGrAGIxb8dywwXF3oQatX+9jC1Dq69iE8UPRQZKsiprPF56Q6hpYyxMh6C/n/WSzK0o5OinOb4GKUrqCSK5auUbtm6s6b/FCzW3P59P+TljaKbWkopWMaCKQQevPTTFHv14PT3++BjJN1pmnVQWnPJja7SGubk5bOm0bsoRdVeOivf/1L6Im8y3fffb/s9FDh0dtYO8niELhFmQpUqzQnPkfGkRswdqmdGl8+DsSokzxb+OhsuneIIDRzq9qbjkHqZckmrsmxaHoO1sz/xsHmudTTjnqbLGv6KK6mYoXPPbRA89tX5hrs1IHgGW22/HWGKhmG27sjuMBA4NQGcVz25DhQJ7gQYZ9lUTKx1nUsG2WNgAgfamA9YFtUzqwfWTuUMH/5JWNthpzf5TmYYwVIzJDy9gZFFItb1H2V0y44xB9pKBaxF8So42rA1Rq7Nd7eQQxCx3hFBGYNoPksThzZE16g6qqleablDBQ46nikH2O4cagm0HNkyVZPJB3NbFadjVIHZR0I1ByAzcRtBAp0tBg/Pt/DvkFcAhVYAoo4pBdTaxPi4IWyR9BeAICxEqlNJvTNmxX4tyaYZyLgbsauTktFC0DsS7uqQufU5aKw2ibEB8sivT4V87oKt1h/y7iWNtOaqzotXevSOKWi6rBZu5U6sgWwHKyswSgMr81JWg6dxG2iHrd6YfZeAtXUnF8DYGvdgx5fUHmE/kUGWSf7yjDBTrAWOGfIFvK72CAdQx0rMnNpl7J+chHD2V6P2u1KCOLcH+2HynDpGdEMMGOFPUvmF5GnZC9Lw45douH6mCGlj9fOtryhCrj8Sb3Wh6oGBzxNsFngVEq3dS8F5joXfeZmkrIGePfnz5N5xOE1aGvWrJRN+xsGsY+cfwXPzDzx/tI8s7bXa5B+utjdUIa397LeoHtRH7QAjDFLv91vv40SKyBbyjuokRrTgPUD+KejFFT/7eT3n8Aw+TZ7PgF6dApWP7SstWARFGH2pboFlnrEd7BubHStiM/RT3W0x7AnLpxH32VccOoLoFZ53D1T0SAcxeu64Gy3RpL7xLbvngKntxFJav1p9BMiAtQMacpk5jucs0X1ea7lDYJkjFUZBIKSl6OeNaIz+GMfPuSM5Hr2n7RmMPti9qEA/bLhq+vMPphdhl7JOKRZvQHs6JYyThJwJ2iiz21FSUqxrFJ1mEXLjqiky1xJkRaATtPxOPTt5cscKGyDMIfKmGklluxLGRRpbfLseWwhzxvg0cxSgN/aCm0Q9pDzoT5v6y+xD2XDlfHVvd4zumIeBDlXRV+DN+u9+X3XAOs8R7BB9PQYzHgdistobKDM+bvfZSzqR1/FyNzPtg6TppnAesqufE6fJ+NsbewAiQA5JyYAnzWTzRhU4KlKyH7eOZM6Hbr140eXXwf2ulZZT6yz+GMDO00k3WP/PrZmj/3TrzIIcy6/KzgnyMz3OMdT5hGFd/oylhkhI6NlCZ8PoTSzZ623U9yw8QF/uucB7NsrnD8GaR03RKQo+eqcCwRzHgo8BXiNL9x1lNKa9f6UyZMgOTTgBoSOpayaJNsBxQdQ+Rw8v3T0tMdYVj/1p9Y+wjz8WPbU15TRI0j9TTWEnz5e7l79fPnf//o/Qxl99pSBfhBBmc/3wM1z/Bf8eNhHbSmCL6DLLbrPRoHjS0qexThH+/0HjD91AZV2F51PxicH4sfL79dyIZHzikDTuDl1SGuSfQru6jgarDaDFuU3e9VMJMSgUSTL4IMWBmbSjiziAoegRkNi6py2f6EUEhZvs5RXielkpYbyiFoWwWqPNMVJYtjnlGgszj2ONPRxMm9ujvolEWY3cpzZp22UG3Rujn6CwimNqlTEdQg4MJah6kxauCjNpYbS/jRD/PlM0LiT2qWbxAzvAa1N3TXPvn6IqkYVgSthkM0TuuKUrqwtMPg28MTgsw5AcrkOX7//HWqnV1QHRzQiLilSVpxl/STvbo/CZu6VDXpytDUYOo38bZDBxmswXBoNX3Fk54QpKd/6oL6Pwheq1VkULKeccWSdW9dxPO/4/byLxjcKrhNWqWoXFIU6N/wOa6z9uarmhbNknzgOGoJ75p+552fJHn+uqmue48joVPY8aOLqbbm2/RZZf4xDG7JXbU9ARBofRheHjH3BASkgI6iB5UjgAVV4QANrLUj4iY7Wd2/WX3Rb6tOZxuL6MlOiuE3ECA4hlymeLjPZNH5rmTSmXdsFhDig2lpCMZz1fYvy3aPsL/dinbICH8meT10tznVi/atwyuGwSWtbXU0Q0QftZYgx5/C8u32fVjgcjrwvPepaT136HWvzy4Dw4+prCsgVEKuCphLW0lYKTFVy3DVUu9trZF1Pqr7gFLSarvdmLYpIS3+tpP36u45uxCHHZ+q4UZNZe5kseuiglSLne8nYbk8SvFZ8q1n4OAKr+UpAGCpmEWTBm1KjrqIeSsAnWD2Auu4bwYMjy5nasqvqa7KuQ3/dkwGq3r8rwBE1wDYs75qtimqzlQWm6hSut+0UXsctW2BVpFdnM+1QPn2+/P7b3x/19Nc9UsBUu8F8xq4vq9oWKyjIfnP00cL2dJ0UWM0eHIWsAUWf7ey8Cd6YESsa/SSBcOb/VNu57dO5WE9YW3MYxETWfCUBR8aL+v33twnuQKzxCQw0+15kkK8ZVwbU+iCyeOzVlgp8ihMeOwYwuJqr0M9y9t3mZ9gNqPcRYEu9WNtq8PLs47zzmAW2yQhIuTICfyZFsH5HEXruLzidwOPmJgJErDEyc76XQFFVJ5t54Rli+yZyRSCUcz9tGqrqSysis4eeyaFAR6CvgGidzbGFaPdjTfUpW1Q/pqAa+x9by/eYU0EU7S97XRGR1EEOKFUwL0HugBLtekHN6j5IFeVn/K5ObK5/sIVqv2Iz9xmB4tSqIuA2u83aOgKgqaKzTnD0Uyd8W38T22FAyDrFPtN03WCHLDPrjb3LuEeLIGVIN2l1oLgfdFD2M4taYDd7GvGUU+sFAUezPOe6xmOMloXyfMyZqr7B9oWZMe6FfWcvk+1xb38d4BsEaGOYI/7Yj07fq7a5NsMxSM3Y1ISxCfgCKVGaIiW1wZyHR/ZXFlf6Uq6UiGzvqL8ESthSWSTJdA3AVKWZ/xdgqTpue3E3g86ati8vPqi1cjyTdZMVT7MfeZ+hTJH18F7LOcelZ9TAqol/Me48RyjKH6qS2mAMoAIgoG2Zet+rNoJ+HO8pU0CfXX8QllpiiPUPz7lw7Mm1FRp1NT4aZ/G7lhKlXdfikrSrW1/31DnSIurps6xNldnTMg1faFTRM2tBwKItwaqcalY5PvdEN12DAsURGvx3A8Ksn/sLKcCPb15d/vyn/3O5uyOFjWT+p8uDCwHWzeXxA1B01IvaOFkaEMzQoJRMAKlJ68amZMSEkSGkD+GHe4wPNL8hTEH57xOYmNb8z//5X9KP8Cwq080yJcBl4RpasOFwOqqGZuK+FLQ6v9mQO8QTmePgrAD+yZNSskJVgLYVhKAtEUqDKU0vFIH3t4fjL3URowHlDUSVQysGaIuA67LgVPPKoTNEoHVIo7tuExpEHkhelC1FNqGFFnHjvXCgeMdDYj8BYalnZ8SB38+GlTqxwyd9HOMckFnqQcqX1DozR2ZpdCbb2mMGYtL70kxikFR6BB1bNql0ttJ7zZJUqKYBch2HHnB1sG8O5xvDgjEi09HanKKkoNXMT1buqFI669JDPbwMQAwsOBjZ8JEvVoBoVKfj/wMRzEAfB6C9HU8KXlJgpGGYFTALUENwnxQ+64aDGrSTQnQ+w8H0w48/Bpnn2f/05z9fXvz0IusQlPy//Of/UjW+NXqVu59MxvNvFrAW/VX0B0PbwI+aM3oQvT0O8DTRBg0bfSbPfwrU05ZkTluM8WSgGYtmI9ZncfVSrhGNIvflmh7qBuDuxbTHeNcApIFGaywNKrEf1uIx/6z1CMF8aq0vB0kP1TIMuL6KawIJfPPIpq6mjZ+dVXXN9kpXDbVvkuoidaCx7BGpxrwX88jPk32Y+qxKwmQSRdBDV/nQ2sPUeEaEq3vEIIffVaTCw4t1ztqgIJ8+ldhCZcxFMnUyz+vTvZcMe9pOlALsGAtosW50ag02WY/8XlHRBi0Fs9ZCZkjt+b4FcWhyXDq1vRa5jg3KPaxD3zpopwR4rQHkOZmH83j4Hgr4YHcTeJpBSF1oM4MYA9aDtDN+F6fQg5jPxEasltSgseOOIAF1kVUJDughNYceh6MslU1QsIe9HBZHwJNHcS5YBzg+Bqr8btZzzikCexyGZuUKJjXbz7NyzTJamu3O/R+SbSLwWAZy2QfnjOeMjU9dKxmSKixGkj01ODhQ1GSVOsjPQOylnyJG9uLFT/l++oAti5/AYPWV/I1J4OfHGbiaTunCjItggoGacveqhPMs1oEBUNgiSSbM+XxOS5oETQXiWIsKq7meQ/WNk/chz+bZk2AkTZu75wAMzWgFlKOswHroZWGYI/ukOabYntDIAQuWRVAFnPFSBIrPWlN52FOo+idhLTO7+d3VxEqPNbMiuJgz7vXryx/++MfYi3+ejeHfKM9iw9mjzK8AT845FDehnNuD1ublo3nyGVkbBQRaPhPIJTTHrlOpgDI+WgfVFivMf/pNDrzlLGZMIiw4UDe+TpgFpaFjQwCuuC6Xl8Eg2yY2ewJQ7NWeM62bZZxbT3jtM1gQ3+CgdomLd4zJhF+BLd5TUMz2ROw1M2MGC+7FZkevTb4bPGz/Log3K8O8IcwT38Ped49oW9YewPwMOxeg2RKNU0217yBwoN0yy6f/UV+xwBrXNgNpqQs/9x5Xls6nnKv4qpyL9aca2NUGFlDk3gQQrB1ADBXkzXx6Hgm0qFBrjT7P+usvbYvDNfFRog2wNmF8z30dO7K2RSqFlx5+c7R4KEusrEHP0dBbpywt4yK0ccuixtpr+7b6DxHym8om+waWACAU6rwJ0GOLHlx+/PHHAEZhgEQkbMyCR4+r7rmgXuaM4GkB81MZxFrp8N4CE10X9TM403iOf/rxx4i9SOWWveE44393D2Mfn8Yem12XvopttOYX3+xgJq291wEWfFONF8a9c8taeJosfBhjYbv8eyqjRznKXf7kIwAAIABJREFU/eXy8e5y9/bV5ae///ny4cPby4MbemzcpSE9PQihjuZiod5Mpp+NGVXRqibecQAuE1E+PZv98wUaKaIy/N1UbSkq1rM121LU6T/9p3/OYd0aD1C9osZ1OMcLj0VTd1qMpIcuRpMDUcqSlMYiWpdDcKHFu0W4rDmRQtmgZ9SvNPfsIWvghKHpn1Je+FmMKkEwrSBQHHr6JJOcoBCU5ERNlCISef731KZQg0amr1SwOAunPkh597RB6PZ23ETdypevgWdTsCDYBBbdl85Ruk+d3tLFRJJ0yHOFIXg5MI6+hDXGZvDk2KvkqHEyc+NBY7DQE6iZEzcaz079prWV4Y9nfZVOwv2kF2EUdQBtwi1tMAfu0ErrxKQg5x4LYD3QGJcGNqVU6chp9DP3yUz359cvN0v/9l2/+qX891yAbDsTkemgqKsb7P2vQQHG8eWLl+0dtjoHAhADnGt/w67l0ivaS/Prmhee75xZ8jkNwL5+M2tYrYlMDbAqmaOWFvh5dKy/Ixi24fNqrBRvsUC+4IqtZorY26T7CyfF48tTbP2LOidF/TjsIqp0S+aglErn/6hh2h5gvYpuBxRatslaVYChZLM4SMgE71DjeVWSZP1AW+Ng5LDFIFufkmz9DlpreV2PmXcCH+t/Thn2Bgvt54VNw45I4QQ5jgrhq1eH0ytluYq3zRLnoF2Pyzh7n6r8xljJvDiCnNU++pmCAHX4+Tf3OgLC1TvptB6CHrMHsgPMxBqkhhak+ugAKOv43P6Mb+59clx1xkUys2YJZLb/+H+z4a3DEjEudbH1uCCjUqLSeuPkMIYuNaoS607aWSiOu57O+4HOr5YmZQ1T6tUmpfZ2GZoGLfSyIts3wbLRu0F1E2Ctbq82vPVO/G3tTerL5uyy5qIACbI+FoBAW+oQh3znOc8beKAi+yOBN70rcaqHSoeq+bzrlmeiD6qCEwZW2uo4jbOnBFURO5loBYG1jnBoTAMdQqVMv7LVHSXYLugbVHyAbnqPhkJaB00HReaIdDvBNZkj2mqpYHX6r1ReFcEJgMhA8HKCAhmTCXQw/wSVglfOI7Y+dYWv3+S6qU1cw3meoTa9azfZ0JWDJOCOrHxFkKJOKRVuFEIBGQPugz6PDVzbCa6f2uYXL1pLProldgi2B58N0GFpCr3eUPcECB5IoQ0MsDy5e84RgmrmSgBMG3cGzDwD2/6m7S8MIPwZYxxaMjZma13dBcbTgDBZ5tWccw3HjzmwTkqKOGvdrIaBAuuNeebMi6jLqT5U4NK1n//vWG6G8VQvGzXEnu+xS8uu8nsHcH2q/WvgXtC667XZvfgja+yOfQ0AFZComhrsZYIOQFdtoba0+639XfUZ4vut5juZRbUp1JbYfglgMVuvwiTvpyJ+wN8BygJf+f3Vp+V785FTB7eSFNZSzrdnzw5RKv7v+j4AxICXUEPn244twPVhEMRGPKDel1YN1/o39oHMobNfmD20awaQO9XFyWBL2cqpJVFc0fi19R8LGK1+1rZyA/3qn6MdsLrJif3ENz+13jAznDZDY1tpD7JHVk+YoBy/aoFofImVjRn85tqXsgMLAu4tlxwJaP/N73Kek+HkJVg3MhUAWmxRFqL/1nJAwmkM+JxHM/uToJ+14edgPPP8uSVEfD+9aidmFP+Iefu/ZggPH/f+8vnu3eX921eXX37+++X+I0o3IGvUZTy8/P75t5eHN3VaVHl0gjl8n0AFQZ72UCJb+wLUND/cX27p1RS1vlKhqNvTMdZpDZXwYcUmYqA5ZGPYq/Kp86tjGZ7t2gwUWSlNtag3k92sVw46GxKvF1TpdwizFME1i8jv2jzbLGMazyaD1ExmD4UqSHLIhjYUuV6MKNQhmr/3OUwVc81s/tEyQWiCTr99l2bcOnZsktQ+DLFKRvCknia6VweQephJR49SysSXEkTtRGsTPAxcDBalBqV6+CBOYQ7c0FKKpEqN0sAFgVlNRbIIT8kWL0O3/jdcT0dUo6vhq6PYWojOW40NmeKzUU98PleHa5gFbB1RA1LrqY7DeTRH1gWIOePPemD+DJIwzAQPzEecX+s+T72WrsqtRcfN9KmiVfpLhYq4t82kS6O8NlXWgHB4x6nYux4Hw8ANjXg2s20bABisedkBqoKUhd0pAkchN0FP5drrVH7hIpaekWL4Og8eDlyHMT6chGUfWU/N+lfY4kAlbZ+wNgdKQEdFDxpvDOXNIeWP427WNoDC6vdcSzoaZLc99Ny/irywJlynHqRnpwbHD3QPWpBofkUI2uSY51JVKw7K+lTh9PGeOk047XGa0nKi+1hmgfeTmmLrBB310Fpsph06F7TaIaVry8N6F0nFbgZtDzWzfVbZv3yuVMMqirGveB7WvNTT9lpt3RDBR+rPUttUsR/fjyJ+a5KC1Ee+v9RcAoQASKcG4tgvHERsrXToik99Gbgdsccyh9wj96V9zhQTGQudKWw4Y5wM6qjJBoXnOOZ83TqSTwIWaGsMUpgLa4X4jNkkgrHjPFgGxPnS8THrEMfy7i5ordLlWQeIcs2piajSQCLPJQPRIzA9txUZFdDasoiYDEzKHA980/afA2bfsRlCQL6qK+pcM084ngWPbg+KagLgU325PTiZt6j4LVDSnqW+dmMbxsXNTYADA3Np3XGA1nLoAI3m2ITlMttslqFYah1tezhKIQv18Kg3JsPbWivVIwVmBEbdU4zD4UQKfqxkor5WFUjP9eD8Pt/j3cgIsM7dA4wT30+GMYDJ22Q3MkdPyjYwm8i5gNgUX8xJqKBzynXMA1qEkk2/2M5Lg94CQzwX10xmZlmmOH+jxroGWeN8Xj8hZwQ07QgLncRNbEExW16HtRnih/FBmu2XVXEOgvm3LI1m7Xpu28Ab+xiH+NRiy/YLSvgHiBNsePJ4rcSubQuOjHpou32njN+TZlta14rq6ZWBxPNiw9QJYO6kTQZ0CROlYxxq31qECIJxbc9bARdLdqTBMp7Se3kezlDOCsaEn2W/joZvsKU/elZStraUUwFfjTOntYc9c7kedvPnX34OU4xnNfN+tDWainQBE95r/U+neC1opw9qFqwU8TJyAzKsJo1xsF2EQavlPNe9uf6Dp76J2nSesecfIloVlTkyWwPiW69cxXme78jM2ZKIZMOYcC0lKTPhXAvH57L+Vg+tIEzLc2p38y5pZ3UN2LOfJo6Gr2FLCsa1yZcG2O7FJDBG8W1ip8mEthZqbX3YUqmhHEPRZ1qipfoh7RteCmjrGPGtTCocmgtjq8QHPwmjVcOh53Ko9msTolgV/m59it7LOsTUtUaP4XnmI3HPWsYdgP7nTxGb48xtUNxxCH34G5RymzGOymjYNy3xCoAe5lmZXfbl/k0B4afbt5e3r3+5/P1vf7p8uid9iRG/uTx5BL3uyeVyX/rZOSBMzJ8F27RknL0JplTlE1rBk/QhfI8hwCC/ehWKZ6gkOhPUlKCiCaIyo+hERuVoUuvWNAS5+a0BoQts9AacTgPC1lyVqmB6/XyIixS1NqjRc2VxayhF3UKLtZfbjGiL2tvKASOSQ3+o7xcZwqlVuUhU9FRFzYxeRFfGDxf1NFNok0++X4RgFFucSFGl9bOK0zZxoMORn9F3Y+qI+beHJJvAayebuGL3KKtJSzgVJUuRS7C/gngL41ss1AarB7UAIzPkqAnFBuiq/8V5WhbnQIuhmQ7NKbJyUnecUMG/FxDq/PiuBl7JJK4XZekXvzEgXF8t0ENAEhGnZJiGtsUgnzIDAR8CGCxQC62ZRsANnINwrUaA9RFawwJJXngkoC997VMdbAzkehoZiB6Ox2oHc7iRqbr7EMfJbLHvzn1zzz0Le6KU7VLgpAmeMy9SAs89l2IwJzjD+uGgVaDhHBDyHNLzEiidmg/bj0jH0/FjTSVzqtrwwIc6PkV+8w6TPfeQ4UM4hud6YQczgeyyLtyHmhP2Seu3cAweHSJZdY7rGCEWUiUylO0qFCLajq3EOH8dEMY5eILKakWbbHEhMKTDpC0yi29doQ4q+9Fav9L+mhnKGrthzNtXy5rLUMNW5G4AaxZGWl6yN0OseY5/FBAWCX0foKziSBXq4Zo6yV8HhL6DjvM5IORn58a+qjHyvdYMtZdbss2zQWYwHTvup4gV4xImwMoazuJWvG+C8I0F72gGCFvEeBpkx26u6bT1t1zXMRYBtvb3cPLm8LoOdR55Zsc9AM4pk0jw1lqc0toYUylDZBlzz9H7eHaDBssB+CzX5/1Q7gyQsfcRnPFzBg5mRqKMvHtwz2QSRnu2LVTtW2vcStvifPl0iL4ICHCvUNmpYd1a5P3r4H6Y+FHZOo5fM5NVdZb6aTZX8IH38nv25+WsJBuJQ5+2QRH7KEhIgJJaoWTX69TzDoBMBIQBUdNnse09qibbjHyC0acNyNNvduJJ98ksNeNZULdOtMG4dirjPtZKwJnR5c2m1r+g1rrZ76zd+UkCEjlrp7jIs7cEp2qMOqmxWRMzCtC00hGeW/+mPlVpeNicBjmP2mNuyubx39YCgr2Y8VsfOK/peZs1PeaX67TZOTJygL+dZ98NNhRjiUOLbSYg176kvypg11oeFHCp/fo6ICw42zWgEjbvlXZO6wOtonTs+2rSrMn9N23AANIJRNaOxYwZc9FMW0VXBFCYA549TC+V4AMGt0/hkRFOkNPs0FkQjWva507g1rXqGlBZNXsvOhQfK25kL+EAjbWDrpfMxxkmHs05duaoZSu4TPBqQOy4yC5j7CI0Fkpn17ltOxjzBmCtpxV0dr2T7IACfgSXy+AKNp/3/jHOOvYKKAVU5gp1+PMMnOUrIWuS+HP0RTzb7O9sthDhJ67POZxk0QQK1SnIOg1QVh+NucVnx34E7EngisZJfdVQqCcsk3G7bY1q9nsCXgJZs4YNcLkm9G/uxVh67nEOc70ffvgxaxY7dIzzxGeS4Vt5BXuT92M/KNLFuuGaaG0o4IYvxdxZ+++a4vl/U0BIhvDt618vf//rHy4faTvxmOLuBwkIH1weXi6fVPYscJ1DKPVcRcZxqOL44cBOnp+HZmM8Ao2AmvTmdRDaBnZS8pRDb5AYhCY85PZqY1I8bK8qW2vQySadwmjRknLdmTiV8KS1ZFFOip9BYlHdDSVrP7kq++nwNshp/eC1D9KEFUYBYHL7VUeeCyQTdOKPM1mR2I+08njxR8FuFYaaAS1Cyybm/XEmQQ0U2/k6IKzxWOYSYZ8FaLnWHGIPnCCTc8yk4+TZT/LaEYCY86vT3ACgmTkOScZE4YMGGXW2ku3ZWBWlqtPPPxL0bz8f85eaMXn6PZSkaSagmPqdAW8csx1qMcxz6nWMdXQNToIGke1cc2sC9lCaKd4lG7J2J6HgThTijNBFAvvtu2x6kMpmNsu/ICNeB6tCGxnjZefOdFgBAzY7v6OAwXmufZeOUa9V56aHRtVcqamrSM9hCJWIx1JObZf1bga5EvLX8Q/qPtWzZjzq6IgoxkAvSOVZGKdDbcwM3zKvob/YbgMK05Rl07z3A83MrcH4lLpa3sf9W3ZAD1P2hE64wanzd8zxqDVx0lcL64GukhbvBcpWMAphkmsWTlAhh/JqEw2slX1mXzFW1qwJZLmmDOJ4BpzeKJRSn/y8jiE2591ERswo4Ch+9923Yys0GIwDe+qnGpGHtZrAFpbuUqXkr9e4GXfmpXUTA6DWjsBARRvHGDDnBAweJKL9rkWuVVCmtFoDQrM3Zpu+Bi4MbtLbM3Q5lQ8fJFgmgDk7oAZo5/3lvtUJOLIQC1xzaE0pmfWlM+nvhSqHxP6vvx6UmNjD9SSUVdHzqOBd1EnnEOcdJgpzBLwnlUeuj9MlC4Hn5d9mUc81RioeJhsqmLnMjgJmWZurf8n5MlqY55Frmp8xI6rI8jmp7GceuoCSazRZ32WYdLb4Hd6R+Wgj88+X77/7rnWBqudxJuyZDQbNPvIcAV6QLX//LvXKOtyeJ1k7B42qte1SB6nTwdm3poV1ZZZK9P4QVbi7bduLZdXMCGvnQ7dc/7g4Uiud0JGOr/ipbWJUyDR7Hkd1563PLWvhkPNfNiNnw4Axni1sm7sPR4DAOcd5wFoKC+GuzmMC4vRTa9sJz5+WvdR2ub/c29Jy+X8YRBOwk3ptsO7fodhu78eG7rwwAG95xU3mQBur08kzumbMwLiP+X/eeRkfPmtmMcDZyfG11YBZeUsKOBP8Xq47lknW1GqymEPWgAFq7CoN3peFCdtpyo+hiz6ubgLPkL01pXTFPjKnnHkLeNN+49Hjo31XbUFVZr3XoY0w+X3Pbve356Hn0LXutEBMzrKwHq5ZKinQ7G9qCBOQLevKGmo7nooosk57lhdkNOst6yf2cKwwmTza/gqX1RfjSzo1/3bu8MEZc8uv3Cv6DxGYi+DXzuH5VAB4fEmh/BpEMCOV4H/12A16HhcEOtWqc08YF+wDMvbNALacyf2tD2QAqRJvArP5Ug1om9jIebF+1/qZ2pCAEJ9REv1dbAigkBn9BKoP2o6s89JA0j1oJq++3SXvElFMeiYjvvj7ilmp4My+4E8YCfg2A+YV4WKt2dpJpobrkHt99/0CU8SN4lOWas38kQHEb0i50HzSJJAet19m/J8x9fhMz/a2BSH45MwkQ8ibsE6T3Z7WgeCme/8/DggnKnP/7nUyhLe3ry+XT9AhqCF8cHn04EkCw0qpk50r5fJy87n0QRyjoeFBgUaB+HBHgXcDQuoH393ert6iuXBT/3UaGonbxqH1CASFzRAyOAmYRm207uCK4HTRJSiLA1xhGB05Btu+JsnobWNJO9WhLHrYPkHtt1IkhhtXeQw6XZ1Orl8E6EPQLIx+HOnV4XE/3jG0CBWQup9LNRmlqMbsSttkHDjQUrg/ypVZnjh9oWC2TcY5vWxfrCisZTM0yNQpk9LQ+o8aU+v98jwzOh3H0jfdLPycRZyAbcFcesUMoYtxPfU8EwXPZj6uVaBHtPH9u9s2TX7y9NpnbwFXNvxJWvvr2ofOa9EyEecguEdj8BWhD5X094OITmxIh4N305EyYChtt2u0a6OBrWNqi5I4+ifRo/TUjGR16RAg1am/SIaqzYSt8/R6riWePcHTgrUc5BOi4N8YLNabLTEYtydpON3shrUdyRgtW4yBu/agacDJGi/Q0U2gcxADNGfW9Vm6c+ttu+5axO3YbDkf68TDFTuQjED6uK1meHRmrg21imdsoNTniEFe7660SBgSrzDTYci3rhlXjL6qlvw76l1IpJ8Ea473m/piVC7nXCX7grjHWjmwzlQbk2qStb9DIxmZobqxc+tLpSPfA+TDsZ4OKioOio1sj9oVDp7O1dHGZE5OgsM94zEXCEmB2J9ohoJMOn04q2lDE2W99s7DHrEW+R2bLRuEJ5Dg90Y3zJpc/7HYJ3tujoJi0MX3eX/3Etc+7MyycLXnVVrLgbZaqWOdrt7qcIaTWSniHIrosiMJCJYJy/ONPsTcQe1DdluKpup/2piCQs2QhW63wIw1aeBxzu7xnAqmmPFLZngNnY82Q2tlpKNtRtfaPEsGyMae60hrI69U4tiRoeIKVvDMvAcCHgISsdkTODLIBVSpCMrTzCHoMtfiM3Hydh8dJDOL7jvey3HNe6z9iiJAYQvQxP3XX4+6I53knCux1Z+PeiDblVzpkC0tOD+3ttZa+ygfrjWM1C9AkWSzlslg7gKOpc1Fs0wEm2nPM8RdqtVVwbYZE0GP7CGzvgvaXkX4iYDv2ouxPkbr6ErHvEu/OuttDbYM1HDCWY8pUVmShDnWDoZamnOglFlbLOjIc7/Mz2wD6x6H2r1k1j97d8yRZstqk+sXXAo60wz8559bJ7S93sz8iTUxQFVbyt/6V8kez1bo8+jMH+ctdp01N/DGgFQxDMeOtegzBxzeOeOZZ4AnlY33DKUOxgUaCtiW1Wb5rGZrPLcMZI8a0VFW+T8Oe7NCgB5Vk9S2uw+4n9mklBJMhVlQHuc/vYM/laocyt7OU3sTygBizZKJYg3UVtTeMJ6Zy5O4kUDGISozG8X8JYO4esbO98PL6zevj+w7gXL21FQ7DRyjTrss0pV2PRq4vS3f30ZQij3iGLiPc34EmGyvaf0agzjei3OVZwzjYyKJCiQ2qdLAir1JMCw7IcDhwLoq4bdtkfTviIStL2BKlw7BOttPXRlOXF8xKLPTjC9zE7DzDfa25Uayz/JcYwuppJ8MOQmhQ2ynvpkMiJwDq4VmjLku8wArhXmmR2F6wk4QKqqeS54k8D/1hyb24B3NWMq2YFwAmKWTYkOk9BZUAihqQCxQxRzxPASh2JKAbPNdQpUfRb3tQaA6tx6dayRjiO/xH9YQEhB+vr/cv311+etf/nC5ff+KfM/l/v42jekJBp88AhFvY3heNoYAx2hIARvZps0iqGk+D+LN7yMsQy1hGiQ2y1j6KWhtF2Andj2NVjfIAZysY4o3ywWOsMiycM3sNdqu47mUPpnLpZFViCNlbBash3Rl0UWDrSEJyvG8VKuihDXqDTxKHQmSCoc/ve6q+Bk1Opx+grUdmNZYia4FfaJuaygACzMB4dTplDsWsQ1NbFLfFhSnmHRNdjuWrf/yoEyN2UnMQCRGBJr5Ybx5mRT2T4xGUZ0ER8tCmYEqclJVzBittUEIHW4iFzqlfF60SQegGZ6htctYVgWJfoPtb8P7VYiigWpRlAb6Gqk42JO3ZsOfjV+UXhfs5RBZMbWb6koD6/vloDoKr7sorWkUfT8Cpkg679A/iTtcA8Jmy6UPJ7AMZfraiysSzDsgMv5B2NfYXiW31b8leJwToLLcUR+aPmr0JGuGLtdcIJFrzjA32KqDn3U/yoaoq5kcEcDQFybn7SFuwB3nfopz57pPA/8zIJDsO07QxAzar7Fqc8MHSreUajwbECEMsoyMha1bAsIUDFKASPDGwnTXugGEQEsD6lLCPEik4LqH4/gNfS66TWZzdFCyLFFBLuOghnl9R+n9tsyFe8MDXIdfVL909LbW4R4GT+xZDwcDNGqDuF8oy6NxngvtvwBGllEycAxIB0KIVP1Apzi4A6PiEJ2aXIfyM9lz6ZMGTuxvAzGBGYP/rO2hzFLK3Jfcw0DjTFNlvLEbBpI6xKLxPpe1b6EIL/vi4dpDvJntzPH9fQ5na+Osw/JsCPV2tkZUmjXIGZFMyih5pTuVscB4MX4Gjsxpxm/1YpiL2JgT5du9rLNrEAyVjGAqzvkCzTMQEfR89E3GGkpRnM6dN1kDa3NjpsDgTvBGqpw1w/YsjQ0mkF29oPV3PEvue8rAGpSmFulUR8j/Oa9fU+axLJMBUQCnUcjMimkL+L5nVCm/q0kN0l9QMAq0ozqxB61HY5wDhkxQJHNi9neUWx1nbdR5ndZR7XmajMMyMWZoVcfkZ4rhMP+et9rnZtjfh31AaxCcQ+1Mnm0S/62Fpg9e/RrX2Xle3efpMXr0pu178bzuF2sfQ/3bz8Ky2XpPkcXOQ236Ecytzy71edExSEuiFkXHL1pmuudA2S0Cu9JHZbMc+2c995xPzzTP2COjFL+gNYrcz8ycz2Yg7HyxHvCHXMP8zbtfqdDUHX5Zxy6oGH9ovl/s4+bYANp5kfapGM5B01ugbJBwnJvSiDO3BQ+0MzwfwRs2LO26qBdbbS7fN+PGz/kMc8CesO2DyQR7gubMR7FSNtR8BZ89e3NZW8ZM2raZOAH/89numR8PZsmAJBnsybp9r2ZFa+CvDCnr7Wx95bNo87k+yR2WFPRIg3KFYHL+L/CKGBW2Y/btDECZJWZe8LEZs6uwSu2DALG+jMyyK8viKtLjurCkJZTOJ219AbAAGJA5pvaP5AxtJ54+a9/XlaW0ZKW+bQQJx3ILY3BiPPzNtQgMAUTIHgYwpuxpqrLMRxWwq87bYA3hJ7oYECcQSD9s7d8o2ghZlabamECgMvM+gTXunQw87TWWoMh7TRjTDKh2nc8mWWK5xphn2tjfFhB++nj58ObXyx//8L8ud3dvLo8eEKA1Q0gvQgJCXi4B4RT5amg+XR4+KhKRF4CCkP47oEIVmyAYTMsJZWNX92QEz0JnMDBSIF0s1gaMIhV1tpO1W8aLQ136Xul2ncjUICyrEpnjOaE22m6N49WZTo+pZerk4/MOTJg0UJyHV68QZah4hM8YB+eEOrI5Pq4G4kxFwoiY3Ync7JwdnjfNOEfxjJMxh0onyAyKz8m15LdruFnMNZSl6QU1DVrWTaDgRqlpDXAz5kNzXGQ5GNaaw6BP9ck6d5+a8Rramd42aTFQyh6HVFG+x1+gnnxPXjkbM6jnNqkOIc9y0BHWKF5k8GyYpfYRPES0B6lrGlYjEiA1YIEQxuuaQYaye3s0lOZgtoGwh7KHDZ+r6mkPzaNlRlR0e1BUzKVZXakNV8eZ9VUueYzy5RL0/sodr8jO1cHu2S2K5bx27trrzsDRQ7Vrtoq91vJ5KOBUYXxS1zLVOp0M5pO5JHtEQAXKhZGO8Rx9AaPJXg8Ys+COsdZpyj5bdkD6m3QY3jcB59YpewKUSkOXvbmDvEFka1O4vwIvAZ6USV/dW5wF/jwu8phatUnPM0bMx+Nnzy5vX78KigfyxngQePKerANRf/YcstQcGsmQrU+VFEOUXclg4nhgZHGqNcC2l8G2xPH5IoBvHzfWIuIVfBZHKY3AqekZUpeM4N2HvG8yejz7kF/sDs8P0m92KBnkOFxPS+MbDZB9raw0n//551++FJXJvWsXrQviUFUNkf3CM0HticM/6nCUJXVSxgAIxRWaacSo6mhfg6xmjg0I4oSPZpm2Ibe32Zvu3XNgGUdjmUKelWfhj8EJ12We+HMIP62vHM/BdcmyBsyaLRZctE49zz1bkLPl06fLi5cvj7o9n+2MikflOX1Pf3dqIFwnNhmSZb6TyXv9+sgI5+AemBHZ819/LTr79GnIss6eAAAgAElEQVSC19h/+qq9QWq9faaksv/Iuvs9LZca9B5B8+w592a8+DlrK+1kQpeqYEacmlH7WdOq1XqdNCi/v7/89OJF9jL/t8H7oTpp7drqaJLdWxa9Z3TbJ7Fuz3b5HOCbETjOp2WozOiIfPMZ5pS1ydjwc/aEjZ4L/GDDpjA7BgO/p/qeAhNne/2PHGUBxYB0y1hzfsWW4XCtLkinzEwXWdqDxh9qdZlB0iJTd7eMIrYuzIRTTb1rPQ2tBzRYR6cTzTNlPk9iJ2R4WWfpGzrhtgQeZKtYQ2MPxNZPQC5nKGfT82fxA6Ra6t+wRwQYVAj3/V1vBv6eJbBROGcSzA7M9EyN4yzV6jjNKCMpnZB5RTOizB1sd1XULYWI0NYC/7QlWS9UlbnPa6rAd/0776nQ1jU5sLNkLbgIumgzEAA8FPG1OJqAmllJQRrZVgl0P5VJFEaPwjtPnyUTH1Dm/mNAAtatdV3+bujRU6oO+LcWNAGmN16ysNo7tnuJ+8hwwE64Pg57ajZrAAE/t0UBYyBl2n3mdRUK5G8CE2s0DdjH0jySFEem6+ST8AwEcPxNQKgyqMyqiKgcyZn6NgFQBoal9Gl9HRtcci7jC69P3+qPz9RQfeDcg+4Bt6j2U5bypW/FuDJubdPW88RSswJoJ5X/1RRjY6D+pkRtDKDWxbddSlrhRZW8waLZ3IOCnKTIEhY7C/k91hTPk/d7Rs9I1sxtxoysXq9FPTZCQY8qfgQrKqKaBbIOcOyk9mvJljWbjBPPxxizxi3NyRm4sh+BHq6HnWc9ZI7+wwwhacAP7y+vfnl5+d//639cPn54e3n+HA7347ScuP/wOSqjKZS00eWJ4/sgqHkDwvChczg1GxCK6YOb1BCmNus9fZ9Kk0nWbcqdyaQdaplw9SnKVMijGcK8kE0ubV2xQ7ItKa59zfj9OMurd2JR9EDtM3GteuDWpDW4ddNKN7EwORL6k8W1vcWXAWHraRgDfs7zB70aIk0QFlTp1EsoBvxz6bKpG1xhOBuX9/HQLWJRlJVJ1oGKAxbU8HJs0CxcaB+pESoSm1q3KWGe0XXVV6WBubljYOeIn6mBQQg3DskoLDsVuuIyXkcws5S5Ac113mr48ns3E0E4aqL6MxW8pNF4WGX8MerLGHovn/tMHWnNXAPUzMOaYqeo2qLk9cpMFuDUR4dNFzTOoC5ruPWqyd4M6YlhfdYawxqD0oebaahSGo48z0W2gLmrsW6rAQ/wIq3Msa1QTqfr/tl3aZDGV5zC0WBuLs1A9LC9bz+i3cvMWmrChjozV4oDMD46oBpgncuMYcCboo7nzCBrTMQ6xn+HlXV7PAc99FjDIKbJrtNGJk1x1yB6II4IOePGezL/abRtnePqcCJEQND3tlz+jO2oilH/e1yVSmksAkRnB6aZpVK5+WyAEWzCeumlJmo0Sw+07PNTH6Q8o9k7lE2XxUwWFOEAFMtWN2LAfLzbI4r4v82Yv3z54sgCB01cK5vQU6KGuwbUCzD4nbPaqQ6T68h2BXFg/exspmg+Y5Iswf5UPbmZYRzl1N9tL7gKk2WcGqn3lJbM93kXHFOpnwEOVrNHsERgdLZZXreASw0Yn+F3mLsAc1KXZg/iTK/WSkoe76Lz45oNyDZgy++FhbFARjt6FluBcgpwcKbnJTiMcy0q3j61XEsKrBlpA06DZP9Omx+cvPXs4ve513fff39QNZlj7KdjxBgkOzqb6N6wFQcHe/Y5KrUTB4ptWAlD2RYVLuC67BOpsdKFmRM+I9CQ1glrEWHwcPO5jgsHDOsj07TMRkCptaThjE2NbMQuat9w9K7g2JS+13A+NG9p0Qj5LCDUTjNeXL+gCZn50tiTZVyT6XP20GcK8DHBCWxAgIudUUHMRzkN3W2AI+NxzWyvNlxwFsGWUYW7RLvnM5YoqkegorY+176vnD9BXM6J9QLjswEr6fcIje2kvBvAZ+C6Z7tr1/KHBJ8nxehLaP5msp9UdXsBm2ese5lAPk4jDAvZJmNMuE/4+bnMwuBUeyXNkncQ6IvtGL3u355UtgiDDdCyicMPOrVfcN4MrqlVPc75lZ5w7WvdX5kuZgSzB4663GYTA8KHcnh/AL/Mmf2akxXauSktMUyvnf/aMQFhQewIKK1cxHYxPD8BEs3lqZ0+6KVRi65mAWv90EGI8nTpnp7TBAo8t3Xe+m2MuWCgZ1H2Z4QBr2quSWxE5fxa2iMoZ0mQYmrcg+sSgKQkYJlQ/m1pxDGeKw/Kegf4PNlkfRT9CnyeQweDs2+9+hiD+FonJpQAt1RnbYTncaj6rPVTC49z5rF7ZyI1YxiUddaAn3cPGBfthyfxufRzCvhQ7lSfO/sC9eTZNYF2rlUwsmdkbBCdCExyWcs40DPjvTpGxz6JmFNPUgNv/ZAmr8aKRDE1yYmyH1m/+nKCA+ekib72AcYODBco5OfWa5c2urY/6IDgC9O14bcEhKiM/vrzT5f//a//83J//+7yu29AEJ9dnj/95vLxDke1yks5CA7u+qRd/0FAaIYwWUWiezJJ799dXtPDZFbkHwWEOn20EDBFmqh4LR0yaKu5sJ8hl4M+p3NQdLsFxaJ2psAzUZNhLgWzLSvOX80stRmxTdFx4iv/jhPZwPLrgLAZhUrYm6WU7sdG5vDzcOmhWkqHh4COgNmUiCDMORJBYoFKd/NajIniAzpBydiNPlOnvmI1OvkHMriaPcbX60pLCnIy6V6byvIzF9nX1BG+b688g6HQSGbYGeuk/ZHGXZuR82I3Q+j33EgJQidgYDH+uYdUrj8VTh2TAgydo7MDqeOTd7C2aM2fRUCjbMpBtt6XKayf0A1rtsh+jTZobRFhEBtEFTo+bSfQwIeDAOMfpC7oacGVOvINfFT3+jeO1EGNLjpdtVPQtzqbpW70oDSotT7QLLXImTQV0W+uU2eprUaOLO4yYzpnMbLWjJyoyAYVAXxCqR6dZ2qe3//wfVBUUGbZABpKs/09bMrnD1KLwVrAb6Bq4C/NRIqr73xQ4PbZCn30MJaiksPzJNrknsO2sLep34qCXWo1RYERd6p0PQJahzz69lb2y7M6bFHSO9eThgLSrJrBmPx+UGV+l4xeeiKegnXWOWOVur5lAcx08/8eQA3aHJcEDRFeqEBVQYrWDmUvTQkylGgFrwCipsIbGuSyDhVBKE1XOpDMBTKlfCWQmCPFe/CODbAqla6TA5MiWYJffslhzB66jlF/LzXfAy+sK7VGUOf5yACsfrCO32q62cOjM8UhHr0zLSlWL4uTUQpX1Vade518e/RlraxFkXOmIxw2wgLCrOEJMgS9t73RSewqmZqVFTAGfp61hLiLwAPjzs9+fvmyzBXaYKSJcIEsgzquR9CHA2qwGJu/es0EYqsh4vnyjqu5M8iUfphAZrVnipgcgN2oRmbNSn28SpnXnl4p6gUlC1bi1Gf9LaDVyTJQS704SqWrXfb9zqrGBoOqG0auP6q5iF1VMj8B4skuKijiGZkAnbWfvsRTGR1roS1b6vQJUuhMSdk08DNjY6ASIAuQbzW6Orypdby055esgwT5P/+c9R2BigWEshQCfO5dej62Z6PrTlDF2ljrtrQPOvJmw8++g2AdbRIYswT/BLJH77dmb2ydQWaEusXuKTMjFTDRbnKOcz6zJ7X7k+f4BzHhwMJDjM22Xe2NJtuFYCM0y89kodcK4hPZyK59vmwxE4qsoj3nfszzDRV3sm5P4A8bl0D9+fOjlpD1r19oQNVgt4rIpc9X1Ab7LDApHb62sdl4fifgy5QfC27RjqJgg8J2rPkIBT591oCQwOf9u6OeL8kOah6nfyFbI+NwAqvPZ5/+ij6DDn+yRAMstLecb0wo7TGsgTeAAmTKHlhbOLPu2nnGi3eUKtpgty0UYOIkK3ZSsz3XEHqG60NwxrKu8KNqgxpQMd4IUfHs9sXt+VBQgP3fsZzPk8TO2jGNht01MrDz5sHl11e/Njh6XJ0T7E/W8IeyJxibMNoGlNvcPuDCPiMTIYoaZ12N1STqCwtcWLMblkPKgdBJaODJ3OuzxHZPDTm+cpgrFULqnDfbyL/PAXv0EgR4CHy3V9hDgoD4oGEx0h9yvlxo+avR/U0BISqjb179fPnzn/5P2k48fUom5mMURiMo85DAzkxKAylrCNvX7csMYbMgpU/djFqZtCmo5ug9/zhDuFTrClOLwpamd0TFQZCsHWwtYusDV7sXNOX/X0DIIuGecHybnSxVUtSA730dEGIgMWClsBbltO6KjQwy65doQjbExF3+TUD45ElpAFNIjBgJjWZZ3CsmNWNGwSuLPJt5jT97/9JQ47hNzc1AIeh+6qeKOkIzwXDGgSG4obh71KUIHpx6a8WRXraHRWldAO/I55m3GJQ4p83qufnZ3OnvN5lmjb8B4cpMWuM3GkzRvSoxigaeA8c4sQvwgrA0VTUHsLWGESn63TcHHVHZdoxnUP8EflNw3Ht3zdW5Bh1r9rCAQLPgzV43OO8ByrcKALxv6woMKHsnmb0e0L6b1GgVrw5Ex3qU0Uab4WSuSmGoM7H9eL8andUL6ujwe7w3e+5Ki4B2Xapznn0iTaHf4RTYW41+dyseN3tzVvo7Z5n+vYAwB+ZdhXLSt3BBKIEia9feQDiv1jQkM3dCg3l2nOa0exht3BraOKJT1uPzIoEE6qz59AddT9LWTTw4xCUCOCQb/ygBIffErnEgMW5xDNfENzWunz9fEKLw0CZ7JJVE9V3FAxREOBgGq4NM5j+Zzd4Loy3wk2AFEGtjVJbEzdEO4ewk6AyYWeiYNdPJNRW7ieM8BO4MNoQVwGfYT2tyzTyHPjxKuUFD3sXas/1+gZ1mVfy9Blt3WffMD4GvtVR557XlSCZxapq+H3uaQywU22VndGYM4nQqIlRkm5tTk2zl/qUUe08DwlCoFhSfg0zrulx3BOi557JVZhXrfDf4dw+aCTUzHod+48L7807SAUMfnY2KaBjUpt//PvsMinACg80Lz0otqzWQZ7tQ5P7aakOQrjboKv4UkMw2SFOkznuf6pj5P3vZYFLhnU+nNi09nwoe8Vzss/+PsTdtlutMjjQTO0CQBMkqM01bf+r53v//j4zZtMZUXWpVy1q1cAFAbBfAxdjj7s/JA2jjlVAAb2aePOdd4o3w8PCoiEKZJPYCjWz7asN0tHR+ucdz/1ozRI6NdWG2mOF+zoG72bqqIa+WZmyIAp+tx8u+GEtJ6hV2mvFL9vnUfkWlXNZexEJQFE3D8VK3zJYdwNcyK4yBQiXj6DTA2HlmlvVMVU4N7b17rekMW6LnWALsfyvDMxDUTM6Vfn4v+ysgzrKHPFucxtk2ATbsbdQNByLkvB/gc3bgBdiz38biMIgvbe627Uq2bpzbnLnrWXeOClkbEdJZqcixNzg7F6jwnSkDos+zQjb7/i8DQsZLsE4Qy/0XQHOZwjjTo6uSxeXMbIa0CQX2EveS+99c4eO4fwRkZL7wzMxR9t7SBrE7qPeezlTLJcKwYIyXBea+4oOdA/8BGantG2tL7YIEBCvZSQB3CgTd/9Y2yzwKw+VQr56YnKKOq1nn5gNqGhCuBzW/79n3tCrxWxsKBXkO6fNg+xhfbJeZNqmj2hGFeYgJErwsC8c46ucJXPs792Ts8wLzQ5V39rC+a3v2NvsZa9mkR67dVnRtjVcqeILR1aIyN9hb9gYBE8kZrmPdIHMvZTv7fWqwfJ+AUX2VCsZF82Mq85b0HBnQaXQIfgsYH35iFOTrx8Giqp0CDGgpgECpCvPaCJ6pInhosxRMDRg6XyctKzhf6Of+dUvvMp5jJ7pv//OAEFGZD+8u7169/KwP4fub1xGVefzwq7afSNZsvUiGkkRkYbzcM2WU/oNFPRCVAX0oZbROeGlBXwaE1hCCtIXOsT56Zns66a1P8Y+HaA/pc3uA8uk9IEXeShkl29k2Ea0BG0L3sbVROeTmBFVKvPTGA30aKv1lQIhBLt1qtZWjJErLYzLLY797yJDnwF4WzmJcnVScWwIzno3MKQZDI891rOfjebi2ksLcK68Z5KR34kkpr1LS20A3FaJIkJXApc6QSFQdnPWQIq09FF5kks+yoPlOFeOk+gSBH5WvTvAXamPry/OvAsIT+hte/1RoFa8x2AyyM8DAhrtsSrJDUprsHZOg7xFGoXWo3q/FxYIaZ9RphLaMf9dFg23r20rhYH3YeLcNQEOXiCw+tL9SWdK+Yihc73WqpckKNHhmzro/GhQE9R+iaPZVCobvr3PXIn0LpxMQQvEZHdDDi/dazFxh1O4jlcpwWvhhzpOdSW3vlf5QE2x+/0r343DQOWhAXEQPgEGjZM2NjnhkmUc1NTA9DqQJ2DRoLL3i+S/Ps7e4fzMeoppRGBw93MM3jqu1cAMLzCxwr53nkziWjelXiyGCb7BQgQCcj4JNQelWy1CUuQpl2S+jG7fQfZSNeuvXco0JPUQp9mEzV8mwTlSJBRqHZMXlAWagxMzB0BEyWIrwzqnlRgrgB8zoyDWTXKq3NcmZ39EHpS+q2isAAHopjUXHTxaBtoPXWZvYS4Jm7vcQ3zrJ5etgajcYQ1H5ZClOKojSSWOL0he06rHKtqve6ZmQ7w8lDPnwZmD4CaA2Co/zrpBKgibBpDV3j1jYmv96zvA8dQS6t3XqzSYdwciCwfPze19mGOPEpQF3M368zlx58JPFOgSAoujbOYsNoORigZmZTe4lzz1RIVVilbZnTmy7cozZJtLPpB538yQzI/aaWv7V8kln0mHJdcdY4TySqq7a9ZWh0KxTwJqBdTruycqQtbOtD3Vl0odPNbfYqF9ftlaz2YnSXKVQRTBtDpqZeNZtlEXX9uMQfcmztyedGStLR87Ol+ufdcyzCFAcDmLUwAuWFGATGLyKFOn8un8AbfneZP+nzG3AqX+BkchYWr87uqs101nPac3w4MjqqAB5ZvBwvwIt6UuY/VkGgGdzg8qJqKxkwTHwPvhcA87a9gMYX/uFDedW1DUb6HkbhzjAzcTixmjiPuIMw3pZc/HMx2r3tQVmtALYHSyM+iz+TmDszEAJeD97cLBI4udgR2rPm6nBB2o5A/dzztLK/jHb7PlYQaJrwNEyiNYnn2udCcR8xmZl62/x3aypnr+UMJSlxjmZHppfPy0Ne+qzrq2ewe0by7Nn3Q0IDsNmPWjNvlmKYmY+vW8HnAoW8VqznwUQzvb0GG/LjxTgmp07fILVF1evApbPJb6MAXh+N8BCuq7CPzlLVsZhHafBiwFNlNV33nahGQMU+2dOc56PNeV1Yhf0+XNG9fxuLWp1S1xnilsWNLtmx/lPAsgCyGVqRIxxnRIOQGdZw8zvnTIRCdzDulnfz8P/WTIFJmSSBbCJYJ9R47lzLrZjdbMCXawf/s3zGozX/74TO2qyhPfwUzDj2uM69/rvUkZdXVMZ/fTm1eWnH/98ub0lzUrK8tfLhxvkfx9HWIaG8qU1lK7GoKW5K87SFxnCe/eKjMSZj3gKhrnoKcIrzVh9XkPIhP7ud787GkIOBigveOILLAQPa+u1LMiUAurBHfnsTbj0owSJFnDivKdp7bVNQDNNH9tYdAX6/I5i3ET1c8qkefFaHcz1ZFuz2M82/olukbT+5NQjNgMNZtm0HHJT4EqQeLeS1Ewifc1Cr9rhXuVFMhitqyr9gxYZrUfkOSsj3gJ4qCO/pmC/9B8CTJF4xj0GYwGCvX7SzHKZOWsGo6a6LBpODHOocTobbtEWlhhZORAL0eU6zT0kqtpoX7VSZlzMGmazlFJsD7pHjM8ELSzoDYd/dFyCyZP6ppuc52dd8L2i6EcN34ECX2kriOYkg3WnxcU4CEWUmw2BxsCPtRjMMWsTYZEG+2TzWnTND04MBo4f5vyrBU7MASgP4+r1QHcN0HRcY3CGUnXsejCI1ha9KuhgE9uzUZAi4TjrVFkYLvKkapZzhXGzh5konFSJuFg7aET5DM6OFhAReFo94gn9dH+TXbYWDWdOCiHX++vf/hoDaJNhaCkW8ScgjEPY/k4a+LNjmcN4LUow7GRuoMpkb6cdTkVoVI+cd1NlsfWkZH5UtGSvvXvfetTQLbOvVfdqYMf1qsrbNe5hJBKYQCg1xVUsZR6jcElATp+hsw0aNdOsuAEh95dDG0ctjbZLbX/566vLixfPS4WNmiP0eWh099pUftQ969wMaFjTjKXZQsbWdZ1s6BwYA0Kei3UBiJds4Mdrk2men/FSvIZxVwab8Q3wl75ZDdgApHgdVoTtNeLUqbq6/pwcsDwH4y71WLEd1nLW4lQ0sTGlCXbPFJwZc2XgolLojItgg6hqz4MGDvbFPVNAuW6zSqUmXjP/V3DA4C7PChD67l2y0FyXthnOZZzH9e0kq48tCC0NVbsFywbbfAbboLJhKF1myk99JXmfrA0p/gIArHXqn6KsS++w1SNpDxSR+DLjYX9WPss9OgfWYDL257IG5su6IME46evK+AsQ8d06y9mPZDBoEI340YvnPfPW3w47jnOHfcaeHtnOZe55XtYFzpyoejKh2Mf1WTz6MNoeZZQ2zzZQekSmuAdsvRQyWQfQ4llXUOf6WmlobX9TkCR7aqAZc8HzPY1kfW2VWQ73Nr9lXO1jKAiPD8Cc9DP1Dxhz6yJVmi2zoQAyNlG2gq0K4gPZuif10a1nig0YIBPAkX6cJ3vA97bsoQFc2BcwkrLhajGFvBQD4joRpnlfEI61jO39+eefK8a0JvBSCXt2VNWZn/ZDpadmpfMFI3jN8hPH5zO18wXcZkWxPWbrzkqv7u34jKMEp8k4LIdTiyXASda02UizwAbdnmH8tzRv1jb95UJVTJ/TlgLUZrR2UKpfhcWqaNz569hj36VYx6bNxhxJjND0C0SocM7neK/1umdRGdZKhJEec/2CA/zkzHl/k/VlNpjfHTV4UzvmuxRice1mnE69Bs1QV5jncSjyloJYQpEs/ijdnwWE80Fjq9g/Rwue1j3r72Wd7r65z4g2rUZQ0Isx94+aGMnmZk8oHtNSF2ITQWTWiiVNPC+vs1ZlxR3U91NiSr8m/gvA9ZREo6IK62alI+ezpK0ympwgBonoYfoLtl0Xc82coClw/sG+KLKm2B/P3pZTbeMG4yTMsIE5KCWHyYef9B8GhPGePl4utx8uNy+fX/75T3+83H56d/n6KXSlj1EZvf2AE0f4exUjiErVOOKJxoeOkw3EwS3K1Ii9gjJFKa1zIWYN7zo9OlQZ5ZBrQ2d+h3OTPj+j7UWIY9SXZBnX9BPwSZRNVU03cwcSFHhFnKM4cG/NsK1P2hzUStuinFpHLRmKFfMaXCjfXyevAWECrWzyJ6v9IdPWBqZX562qg9n4S4WzGTwQLO6/olmlqbm5S31psBcjMfW2GDNrJT7dZqNjhItS1FHh/aJadR4rPGGgIA0ozz7j2AOt/Z+s+ytPHY58wYEGHdeeds4D7zeQIcvFArbdRqmPzXhkI52QQz4vAomTLiJyzO8EDZKV0xBOaKZoWTNaUjqlFeRZUMxEHtwxneqSB51ZTw1vFHVpHhrp4h2EO/jc2Bp314KU3aA7zP1aPRjMJmA/9aCM8z0aYQ6BtfGQjiVVxWCWPRHlue0p1rCIrpkIjYdIl5RXi7m999TSjiZo6wTVz0LbQYJ5nPty0FsDlB31hQiPlFfeE3oXiF4Al7YTcUwVptEBNAuZA16a7hwTnpnrMZ+sXanGHoBmnfm9VNHUTU2xj2smy0pN1pq1xw69e1eDTePs0TcMhFoDUvQ+6oGnYDH1XRjxZHqv+16aFQepFG6lwpmTzBl2bA5GajLevo3qmPLkjDvfy30d978g98vsuvNXmh1je+13JfJvHSxZJOaf+lafLeIMsBcCiECtqf2KAzaUmfdEBOxNexSq1ixVNHOgIiXCDad1wbNzj4p3mJk9C9Yk47YMCf82wMMR5vCtI1inmr3lfLjGo56L4z8qHvMkMu9aC8V9FGBrIqHTRnl2aqM5k0aV4vn5TBTqgtYigLb665OYlq1eeH4zXAZ9R1bUlgoTVqgTUtvJNXlOs2vJcpAtOfURY78RzIR2h9DMekhZU1f2RynFjHfR7ooIxL5sfXreGrhznwnOFhyf1Vy1S2XFVEk5435yrLTPjB/jrUCNvkCc2QcVIFHIpWBM+5KmfcOoezp8jL91MoI7noU8X6negF5Xqr6iGUHOpS6PDut5KqjB8+T82DoKSl6CRP6O0jES9FMwNKjn/IGZQOaafeQ+LJr/Lo4ijhZjiyNnJldAVb+AMzR+zN27cdT4fRkeLeng93U8i/7z36G7ZY/cq5rxzc0BVsSR3pnPGgkDxLNw2QMccWX6+T7nrcyZ0hpZM4BHadFh7TYB2UoFmMuKyJVxxJgLdMdeH4rtVWo3OPKs9pzIuTyQKXs5FN0CLbYVc69lL4yBJUsrtdhrH1BQeXX0y7qY1WIyBSjVjDCINGCzP5tjkwBrrC39kWTyWa82BF97hoDHpwbxAujaY8t/6puVzmcW03PvM8/+JGjiuRtfD7/38eNDQMb1GG2M+ZquZdeOr2XNUQZxj3OPNXCtbWcNsV74PQC92WTXG/sZ2xe6bZIP7UNqpgv/hDEK8LSspIGgflwZd/W3+SyvwxTSD03p0Kjs2afrme3nTepkXZIISg1eRfASLySwby2vYJiibvHFBr5237AmLSXauX5qU2JQb0CI2JtsnQAtZuvWYsrkT9Z3hDELPFpfyLMnWP70KVRQQDwyvTAbABmytydaxfwmcbCkEACEgBZBXdiC6aOJmnTLZc5gjWeUe9UYwDXKZ7h2FOinmUIJQsRxflNA+PH95c3zny7/8x/+x+XTp5vLs2cgBfcu9+48uLx9fXP5+L68XWtg6vwQFNSZoLVEDP29u1HRK6WDIsnbtJxI9Lv+SiiVsmFSSDwESnQJZbMKuoJXyjsAACAASURBVJRy9OxZKTUxjp81m242ycJuJkVlzhZ2XnvXBa0/Zw/m0LZpOAIFKxgd7SuOi0X3o0iqoujm72anuH3qT1ABJnNPGphNlUbba0hp/R+oTcR55gBrLEVDg3qcKE4NbKaAOrZes56lZuQw/HRbZOfJk9wP2SnQ2zjYJwc38zQev2jZcRiFVlOxijiLc/LcvM1AQavoa+f+bipvJdCaomkyr9AnQhWq4EGcqxW5GkgdNQ1r9s3ixWnj+mykLOo1eVWhlZ2hMRvhd5ST0gPOYADfZxaOVgxHNikS4c1sJ2hZgHPNCBSdxDFpf8qik2Yrjs1rPeejR3GORM/igCmuAJI9Vakgy1O+lQ5ylhxObdwQWA340etzWREyLqx7HcbM5eoCI4zRk/hAVFt/URqHtVGsMQwSxifo1QRGsg/vVtGU5w+VZG0ZpHx5IGftD2iJuuYy1gkICXYGGrEPpLnk+khYE1itYD9rYAhd1yWZFGsw18x5mT8+b40Y9sGsM84rayy09Dc09f41gQ57+dtn3+b7BASSlV8dVhwhqaXLBBmE1PGbNPWcnzgpUL6nSFwn6Sb2pa1qJiKU7HEl9V1/yeBNWRUHyHYFAiAifxh5FSSZx1I2K1RQYK0I+gFcTOzK4n6pety/9R4qlpW+3nGJE741oR1inM6AVdDSOd3JtKwdgwqN596tcbS3x3NvB4W+aH+dnaoxG7TE+SM7yL5/8uSzthNSYCN68dVXBzNEtN+MWpHUCh/EMZ8jxnzwPUjf+3wRF1gLj7BUhuiK7DNXKIHaZD1BwBcAAAe99aiMK9k+A2obH8ehW2aTvZZgm/3G989W8Lq0Me5P51HHg+c0y66TndqxZUbNyIriM36yAlSb42+CmWSKJ6rz808/xQbx3cnCrx9lWDSrH4WG/nCKlHFGNrd8J3uG/RbA4PWbI8vQrBLPiGIrqHivJ+2MzBAOUtSRI95TwEmFTuxgMn3ro6YttlWNDJpkfQlad65njChNWd8wPucaMLDKvl3LgwiTpZasbWy4b+zF8+cv6sSvppbf/fUvfz3Owm8CVjdIViSIuehZV1rllXZfh7j75VMywdwDLT9co2aj+U7uOcyQ7Zs4yzuHeY151Em2dh97TNCqdkD20YRLrC/0DOE1fJKM09p9mKXhM/Yt5ByQocK8M49sWILiqJkPvOcaDbJ7n9ZOG/B5/rsvrv5NgVJ9CO6HZyNjaF0pkxPaJHVvYyQEEBxF1wCJZ8OmV5ir81jV9goc6XuF1fMVfVCR3e9YC1IEWJk/Zv/EXPf2Y/xYfJGALqvDOvzCCZjEJqfNUxMbsmRStjGwNWM225dWVeoiRP24rAX3iM+C3eYMVFmXMWltZm2cz8t3eL3Uta5nroBZA4QqmHMOR834yeOwC8xyaxeYd8ap50JBz1K9q65rz2q+o34CmeL6GdJA9esYP8AUnitn+vYZzDSDTYGbczsQrnMuDWI/5f1T7eUeWa8EN99++yz3wTxrh1IbukTOIciYmuJmZJNh3vrXh4yd+Vg/oT0K2QOwH14mk1+xvSZ/GI/6bQU09XsEFbgPGRe2S6J0CECW5FMTN6WTMveWemH3Wp/Z9VgQtowjznteYxw8JxRj4r6PnzuwOlcfqcbLFPZ5D+BVFKB/U0B4++Hy9vnPlz/+4e8vnz69u3z7Lc7WnbSbSDD4kSWCsezN1jG6c/lwO4rf3bWRmEiDKqNxdqBEcfiS/hw3nkEFIcc4Z9JPGQIGH0cVx5d0Mz0AGdC2i0BWtvLCbE4M1vubUlEZ8ASUU9ULRekN/T9+DSKCUQMBILA1LdzDrhF/F+hVbpZ7TsC0Bsc6MRr0HAZr6xDa3miwuc/JazMRPchKpxJVv85i1YS4Hw506zhC03ryeCpyfV3qgA1PQQ9K56swRgrhp+DJoWaGLtmte9BUEM7os8uhb91Tuep1Vq5qR+fsXJCQc6uB07+PLCqH9LIWLOrUHEztk/E90OtldHSaznRexkXjoxhAHKohp25onp0N2T42FUCpE7CWIkOhWDfcHwey6yFrcgIXcVJXl1UqbAvv0xdpDlwCtqFZoWYNfWFSz/1mpK01CG0m78gYhU5U8MRx+Ew19H0lpe1LlCw5tUWvXh1OYQ7hHX45BKY46eEsQGJA4/cZvDbzO766NLpT/YvOZ7KdoR5fHXmVBUVedfAPhHX1u9kvq8kV5Q8qTsA3ijb3gHOI4WbunX+/32bCoGreg1k+7oNgM1QJVSRXL5ZAaFwSnjmqxi9/zbqW9tiaxGvjYcUopDyxzqTmZv2aSRj1PMFU6iq7JmyNI6BQp/jRkUF/NSEp6SipnRqVnsPFDE0YBnMaIkgEdW6BTYKS1WWwJo5eRAM/Fv/HgTDwsI6z9a4VM4rDmAxumQsGO9LFdLTMwKrsZ4BoLSrvi0jGWiYYfNjaQUDmrOjLmDM1qo0yzhF8WB0RQcvX33yTIDl0ytStNbPMwao4C/tPxTTeL6AlsOT+EggSGDQ7mcBG8RbG8v37nAvMiaJfrDUDI76DNR6gZfcTlsTqTwOwLNsSoZ6dGXGipsSqfW8vtPUmXcN1At2eY6X+CjgGkFuGMw5sQJO2wuDcsX4wZ/DJPprls46SaxoAJzNzc3P55fnzrBO+ozXFpWZJqbbmjsXP+OJMtda19XI5qwOgDUQ8ZegMHAW2Vhp4ALzcOzZZsQcBR4EEKYnYCjM1YR/YI3PlADqOjE0yGMtQG+RzPYPtUGRtm2AP3OgEtG6b92Hv8RNkOiTgHbVX+yqrJus+AS+Npq++gwAb7y/AsDn99OlCMMnrL5cZzj5dqxeukSAG4az1Msx33qkCMfsdZ14nkTXHZ2RSHWDCKPmxQXneZh15ts53leKTJRugxNgJLGevrGWD5/0//vGPcVr/63/9rwdFWd/F+v4yYZrFb1nNtf5KVezDHk3B0XXCvGKnOSOkuOIDYV/Y8+4N94dsGO7BIJT3BNz45psGkO9vEoxYzqKYkfbNfWYmTZ+C6yT4nmJogLiplMs8ORILq8fHRwU4sG1GWB5rfs51CcA4345AeW2jMh6rrYyy8erjyuZZ2cMAymuGsMrQ3KOBiMB8GF6rETVjnN6RaS/U0gXWzY8//pjrx8daLRyvJUO9esSj1nNnHPdKoB3RxrUrMjsqqK1+Ac+R8wIBm5cvs26lWmZs0Cm4A6iLP9/zqGNTv9ugF5/UvtcCZaHqE6CubZWU9qyRgANrI3ECJvMsUfskZqnCKeOUPrBr7v6ZLzPgXOYHcxndCTKZE2USkHafsQ8FFt7wvNMQMCsdwP3jx8QmtpxQUAg7fTCfci41GZU9tDY/+kXcJ4GjtlNxSQPHsxI29+NeMahknuOH/NaA8ObFL5d//OP/d7m9fXf55hsoDrdRGYU2evdSCmgCICgGOBpB5BAzuHe5/xABFDj29CKsUgvOVFD8qcIZEHLjr9cMm6VvDYLoDc4CyAybDRSAhcUh0uiarI7p0yHNOdinMhrBBDjNzfqUmvUqh77F4ey31Iyltxrrsxxos34szvKa/+2AMHUqqQ8qzzeIYtDoT0Gj+dtNnEN3KIcZun73nO27qBv1cCkPutmcr756suayFD3/64AwTrtZPeV7R1PEyDN2PIM9clhMqVdB2XELNk5+CtZL6W1d1TfdlJOSD+K1DJTO15miwzhbWxSjPTQqNJTRQzQeRzA0/rjIWFL7p2AJg8V92s/qTOdLfeDUOh3bly9flCI7umnpR210j6ob/z6akL97dzRz1ckTfTftjjEiyGzrjCKEMXQP2xurGw/ku2AIz4HRsPecPPUYskUaVR6sA9Us3bWfJAe/qqTZY/fvZe5FJqXoHupfk1Rv4DaVR9W4wkHvOrIGFES+Ae0oj4A3qYntZ0UwW1/T3plpE3FSoWStB1UdfZiNo/E3YKiTuMzV5oKD5Kcff/rsUMQekPknaGZ/xrl62/5CjrWH4kGdOlGbksneIarDcP6cCH/k/H/55RDhUMXS5/OgDtIJ3jEWARnvHLrSzEZDwawZpOYAixNUBz8I7GSia4xBbts81oA844yy2Fco3Xb/JqCmHxu9PBcw8MzcG+v4nK3MgX2iWadUHFt2bqEysC7AxRxM6XEciKl/HUXyJHHTYP3+vR7gp55OPEv292qu+H7uORL2OHNv3gyVbkBbB7mB9DnAOZwcRYpstj6H3oCQLGT6Vs4esD4J0Lp/23NNBzDOxdZczp1lL/PZNUV2b6e2dEizWU2DJ4UfrD8Mss9zrdY0dONlSuM8DhEPUj5ar9mnM0OAZ0qLAkVfRNY3TnyPAaFiO5nfiY6cs4yVXO+6NxNlTaD3EwdzQeU5c6sDb9bGbLECPZ2bL/ppBTQpgGnwkQBrdDCevcFiS0d0tLQRcZImUsb1nTMc2GuG8H7m7FjX5TYUFHv4sGj86qG6F3Ea74WFZFCa4GgtCQTJWl9fxzTO1YKv1L9O4ZM+i9imgIoPAd/ahsGSk/RsXAa5hulaHxe7/J6eaKhatidjtAWmdZCAMCqHzY5iFwW07EmZwG/qk609rkBOBIEm7MY1rfvhvODfjDXBB/Ngo3e+z4BYm5ZM1EBzMyHnui0DEMY6oNx7tAzazoMxEuj7xz/+Y1pv/Zf/8n+lLUCyJacSDdd2bN6D9h4UlDYrlHlhPLb+BbcEY5l/voOgi/cxb4wXmXr+2+yb9FXt1mELN/aMgUGd4JXgXPwxwUJuaHa0ge92yHpSm2mTipr1O0aIbSrMfDEe0of1BQm8VUrF98waxc6f1WTn/CscY4Cmj2Vm1bWXv3d/h9dqTeGJCs3nwlgY6H4+99kXP//yc/Z1xn51Zw3gWpNpgJfzdEFUAsKwzVqnGJbHyd/gM8lsR7CsVGjOUmyo2VPvI+uUnrYrKbE1gjV+UbedPx+QdLWyrC3P/WSlp6Eg+HgkGw7WXMXS4tcnsGoz+6zDJKNerSztqk7s2af/afY2tO6tAXtr2nPVoFAfGZuQM+pUX6ieAFoarCnLZNxrfN8BaKH3gVLzKavcBEkTcPjzsWHWKaK6DmhEBvXXl7Gt7KcIUCG0w/etT3BVWv+jPoQH1IPh/3B5/+L55Z/+8R9SQ/j0KQjTzeVyC83n0eXBXVBRnMVRrBJMVcEmkSqCAO/eXt7CrQ+NrM4mwgHhHk9plKCRjB+HfoOxSacOxc9hPuEXHgrHUee7lIBPrZkYClXnv0FOJkO6ZdCIx3lfDM1qXirGoRPXhJ38++RAFxhqyLNBTxnCbprVqqV2p47x9z/8kM1CQJgJXTDJZJKeFwX8DMlOPWPVgUIDOEl64wyQri4vnVq9jjU/2VxTYBVZ1TDzFsbku++/Oxoek/rGmfr66ddFYeJMT+00AUGbnD/77rsE4KI0ZGISZA1JLf++jkLS7CtOb3EsSHXnLpQcKRUo/c2QnQNCjYxBo05Fgvg55Kk7nOCGyHnmY8I79x/cywGVgBC++oIz7gejbEBFIMbcBGn/gKDIt+Vvj+ZBYGfm50xRsOiZUec+ItCzFH422Vtom79mDYd2s+biBusEOjokzahXBAHDw2vyyMuTL8pVtdBLDkMzYGx4NrOIefr2zPlw/iNPP4pa6phCj2hbB8eG6wAUREl2jdP9HNdh3MyQ2eA9DloQ+NUFEYypkHqi6ojY53BwvEITvlx+/unn3Ls1r9w7a437sFZKxE6Zau6FBt4FLFrLEAokSPDXX0eoiHFnTg8V1TkePOe337T5OwhtD5a7R28evt/M5KLQfzcgTDBuHe4XAaEBEFl1njPPuP6a1lIcaN+d1hdwL8++fXb0BDNbjVhInOzRE7l3npO97J5o7RfgVdd2s5cN6AGhvv66oBfr5vmLFxeogTnYE5xDwULQ4dvD+U3wEjtVsEMKS1BLqD6jjeOcse+O+q5R8rkvDn3XldkeAy0PtQQUZCxo2/HiRYbcehRBBMaB/e4aznpagGMPQYx1QA2yk1OR/TcDQmsCreM5HO97dQSgS58ySjIEzMAwZjhVARI5v3YYG7xLTWW+BKXy7KxFx3QByb9FkTVbybhgA/hcGAmyaRaQ87oOld+dsVtPudgPstELIKTV1XEeiHX/fq7NPgv7ZLZEtVrOnkMx91SLLpX44+pLDRCwk6wPvov7qONRlB87634GzDvElgbOHlmk9biUIYAtbB1sHZLPAsITXSq15slQcH5XtZBxDzX3Zg2rB1ZIu1LcLFndrdsEwnfupKUUe6egy7V/WfbWQFaBL36XoBHtgtFgI1u/dSSg9WVGLI7qSfAqPs+ygFJhZS0IKPH8MAtYp6WrFQSV8pY1vBYLgo8AkvwoRJNnHauhbbkQnWtGs5nhaR2wxtYWyNYOpQtXSRH7yZnEPHNNA1GuAzhmf9nfGhCegSruo22gejY360rdU8UKAUUFIGRg6AfED1pgwFwLDAqaymJLrfDE5TyLXQcN3AGY5lfNZ7E1Rny1sbpKX29NW8ZZ6iA01jGJeBa1GszgHS72AbgsETDWUbJ6H97Ht5BFoviPn63C+RUsbWBTv9Asvn4tn4lvfVKy5f0RI+IMOvo9rrfzwKn6NQBupUOyF7sPreFuhky7YmAlIOjv45dQGrGyL0uUrLeTKcZ3pUzg8eMEh80k0taiGhLnEpuUsIT9h00hoBxD4Wjl1OQDP2dFT9l73FsDS1TFC2qzh7iXiEKtTho/JSrAtGB7+vTy/ffft11amB9tmQJwksxqqLrXUjM1KxJmrBODwK7AR9gmUb4FSKwOA+8xIBS0SKnZqT1OfM/HsI7u53zR/vC7gvhlA9ouy4BQwLB7q4qvGYvflCH89PHy4eXzy5/+6X9GZfSrr5BCfxNBGfsQEv1ngNYYmwXJwg/v9dHkVdeOojTEqm/eJd26zUcPQjY+znQQ80+jToyKWroSi/2SLBkBilmCOkfSa8qLblq0whVRLz3Rcni/iIvIh80ii1S0h6HoghS8LPylxv9VQLiAJ03HHz9qUPH+Q2gCHFQ49XEKx/9lMllc/ER8ZSqL0nNE5uKMLOBKA97U0pVbzo2mGHQqlWxakTQdBWl3GnyMVBZCFleRyoiKLLjUyeW+iqq1EBnDd8VCr8hoqXWVnb6O1/pxTS2KZxCFa2Bf+ohKYlIJ22y2wY/IWDb0DmLWB0H1tcGrNX7LvFqHeKfZCqmzHhJ17OpdEIAxJop1tBajqJC0Mhzon378MZuNQAwQIypU+TxF9lVo9EC278w14CjlQyEMMjGMEWOfrMUQTFHC1COcm9uHfleHnGwx181mTmb22hcRw0kw3oxUufvsPT5nHy0FU+rwlg7M76RNcDAYZMc4TAJcxNM6nNKobeNS43UUxmdoR70bFUAH/ZDAv7lJQMP9EUikRnEoJNcKZRREGXBhGRQdE+6F5+fzpSWV+sTv+Sz7CQclTpoB4cSibMTM9d2DZzDBgzPI8FTK4hSsGD5Ptufj3wVkrip6h9e6flTNfLRusE5xqXTarAAqaXL7MIcN9xfHYntNRxVjzrMwt2ZZeAYOzXN9XIKXtMCoc3bIaOPEUZ88NJEMdwQ/Brhxb2b72vanUtjWtuRZR7M+AJ3R6JmLABITG+nwXOuBWffUqInOf5kZzIG2wBYHk3XFfpQZwOfSKuBR61kNtM4HZvd57acOGIwKRVoCiK3/l+hsUd1SoZJVo8Z0LAbG1fpY6Y3uYa7P2OFY8T6mX3rvoXh4FuCxEfwywEGvJyrDs+gsMT85D+/e3Vp4l8yBGT5ADBvVC7h1pzV7LSqf+xxNUmESnp0sy3mtS+Gldhp7amBtAOyY9mw4Fv41YUL2deUE2ptk8ybRL+UxwdRKAkJppm7+JKAgih+GDvWTL19es1C2XhgCn/FKe5T1NV5tXsAfBCJWg3AO3gVDI3QRGlqRcYNaz0ruKSDmFAoNoBnbOP9khL9unc0GJDYioOWUFLG/UgoZN2wUa/DQQjhqnWs3BHEVUYk9WBY/JRhzyA1osk+ToX6bs8MsZx3RUpW5ltL5Ae4+NiMQJ3WBg5kVx17GD/PI7wqa9hwRGD0yzss44t+k/und26MvI+NUNeMBvROEO58N1vwb0Jz/Lh3+TeaBOWoteYX7tEHn7J4Z2CszCHBfBdLaO8Am7ksbyjoANCpggh/UMzDCTysRsf6tQV+ZG93/DfiYW3vYMpbWqLP+ZQllLFdDKVDJ69i47PlRdBucV/VblkjP49J1BVEtyWF+GBPpg9b68fuAzqGSw6r6XNBPiqA1oNgSk5+53rKtyfytntgabvZsaMnzOdwrnsWsBUXpVLaWdhwfci1L9D8DjBT9OMquknFf7S/3wxwx/yqrW1ZyrvUTVC949qTN1pflOxg5A6RS7jPlVIPLsgquzBXHLe3btg94Lu4tKudp+VOgJzWs83cFJ/m8c5BYxT1+tPttgitlcjDvJjZloGvQZ01g6KdJgLzPGrNuNs+49kRMIj6GauSxYQOEuYHD9k5ThTHm+5hLxpj3mqDKGvttAeGHU0AIrY6AEAf00+X+3QfJEJYGVXpIkBg2xP1G9ClMRwJ3jYulHUb9aP00+LuBW+Xw4RHzEyW89OxqbU6dtTsJsqAp1BFoc9SgADn4r8p4dWz7eeaoB2HVs3rYUxTcNGwdNORZmz3Egctkr64o6eqhPh46It4etkb0HAY4eentctTY3U1wTEDBYuAzcYZwzie9rCPK4mNB4PjxJ7+ncHWSx6CgoSXdqYytKEgLW0E2aWfQPz0U+7ts5vXOMxgpml/ZbJ3/1BPY/D302joOGh42qwidB4uG3wAhyN3H0jyCIk6tjHv0oAmlkoUZp6YBlii7/Os6dlUJK+J7EwOmM5llNypuDrHUTzbojAFV8XYUMvu/kcVmLkCCeD4ODZ11xo0NSCbqf//pT5effvopmavvnj27PHv2XSlDZAHXhBZU1XqE0FM+3aZW4WrQm72V6pqM5CgMrGjWYtCvSZHbb6yiGU9DJeS7QEl1QgxqLJxmPUklY4yT8ZPOuXGrKE+/x/oQruMBZSClyIXULMVoWIehK6bXTrPvqsBp8D00s+4+vA+aK02VNc04M66AOtiCHuLswwrYWIPWOrHWyzSDWwTPfarDhGF3Pri3HFBkXJNdedPAZ1ksxgi0lsyddQP87kr3bIE561Llso+rk3B8QxmLUW7D6irq3c33qrxo8BKKUzL6T0eNag3gccA96WugszhDyYKeqHjYVcQh8t0ozc7pYG5Zo9dC9jqIorZf0jKtueM9ilgZ9EvJYYwExw5Udwq8jK+28+FQd21F1uFam1jr4xpgrSbTdaIcsf/CuFgfPZ6LiVZIhzWvjeA6rqvQjG5ulpGAun/t22W2h/1f9sizIqTL+HI9abJZ72MX8J3WJAVgW6ZR9WiDIWsceS/3QRaA62CPoB5rF3kmmR/8Ow7i69eZt9BEs3ce5jM4h4xpHAzApqlVYmsIjJwzrm3LpWTLl6UVMPPMsGffGYBivrkHskrTHVtA1h6G2oHagNYmGgQb6MVZHXW/GZOyEHQirV3KehjrxUzbGUhtjWSbLB/rbLUw33333eXRV19dfvzLX7LeOZ8ZD8EdnbIEqOvZygMhhhBaPeDrVB6t/Y1jxNk9+2Ig1HPpKsmfwN7gZ3bRbBJPy9ixTn7/u9+HXSA1sHFyA1QpidbMYhvI9vv7AhHN2iSb2bRIKeFz+hrMV+tAYLVAEv3r6CNW/yQlJdRwUr5Cy6j4GLWTvh9bmbYaCAfRMuXJ49i8nIVrrWXNlwFhAWbAdlg97cMagBklVPuNou4c8aUKpUmlzjpHHGMCLp4R/Hd8sg/vK4gxASxtufvb4NbMCTY1vWaXueHcZM2xb45s6Rgaigaxrsz0tf1JRYwAhWnzZMBFiRA2hzOP70vbndlcM/5cx6yYmWCZEtxzaPzTX/B8jgoy+3PAsjafNYK95rsikHMqM1Ftu77mh6OlgWq8slVy7xPUYV/oiwqEMU7JCj16HL+HPWnQGsG/k+9lsCNI59nKNa3Jxr5F2ZbxnygXok9mm2NTXr2KH875HpDm5iYBXIGhlj8YoCZrucboVeEs/Zl1wtnBnLKecs5N6RSb+JwWCbS/GQCi2BLfx3pT8E4gq6q7BRZYF2EJTuAmiYj1TZXxl5Zfq/VVnThJn7F5BEJjr8bOMCGk7Tzziq0lFnh0PWp8sYHx+ZOZLzjGvErVdUz4m1Y6gC74S4z999//cLRxY6wDgl+qRN+kCfFNy9TqQ1f0KZTdnVXMaxNjFfgM82TnYUzSbwoIb99f3j3/+fKHqIy+u3z7jF4YUBMfXD7cfKQrBX25R9c4icosIwglNANUiEpcsypi6UVYpzBo/yJ8qIxE0z98/0Mzf9ZkrB8YiG4dh2YTWSgYuzQKj2rjSWEnxtNeUKrdFZsS8Mehq1JXU77N0pVOdhYaYDDTk83GvKMvmboPircm53FCgng1GG2Pv1Jo22T8/WGIglZMrjYZ1ClXiXhzXQ8tHXgcaJ41dIJl+HhfArRka08NOoMklBojmmxwa81SVBjn6DSQUkHubg5xNhqfYVErlc8I5juDSgwVmcy1QQRjGFRi2TeNqYYxAd8pCyG19EBJrT8aYm7QZ9sOUXcD2AZbRUqTqb5zN4aLMWnQe5UbNttEoIKggpue78ag4Vj+y7/8SwwdgXkolzbsDUWSvk2tpQw4sN5zjIdZO4EKnisCJlCmco2CH9b0hGe/dZoDc0piGBmMrugPBlP6iUIuCY4WVMIlx7hyv6HFjH4gNdNUbURMVCKbYqgHEIdm1cYaiFmkHxTsi3YWrBvr5VK7tZoyMxnWLeq4MdY6GBrF7jmMbjOA7CfRzGTcI8vfFinMIQCG2ZACCpXC1kmL07e9yevpFTZp6qCWUTDkWWoQCRa4Xw9vMsFpOJvMfcSG85oIpY5LELepgzk/VxDmmmVThIDvCu0jIkvttxQhLH5WI8ZzRnzLwAAAIABJREFUYDeyrqf8F/XGiG6gktqWA0F9+8D5eA4IAppkCSsYU/p3A5NQnGb0sBBBp5cZKYjTWhGBIkVxIhgwtV3mkDFjXeRQ+qLtgJkm/vZQTMCytkJnIKLS353v2rAyQvhvaLLaIn7H8yrM5B5035uhZH3zGT7PvjVLaACX+rhlirDzBnNcj7VukML9ejB3wNbEV7u2vwVwIg50EqAKCLDgXel/rh2l2T0rnwHgiSMz5Tvugz/s3aDHmxvGyL3MPcdhGbXwLIQUsGQZSO131sWAlKyXOQbWHV7PwJ6LyXYtO5UzdWIztuDg/bwHNoGlADJadJAjtLC11SzV+m6mb+KT0uIXoOucMv4PHj9uQAhla3Xi1qVhF168fHE4TtTE8DsC5djStLJQWbttT6Tzm4Wx9CDg7doi8TzRMZiNLKtn+3ZAJvPxy88/R3WV5+b7pH+Gxj8Qwn2G3SdQMwuV+ruJaX0GbC0zz32lzjT787ovI/aGAvJtwcXWNTZLKNBOdgvhEh3jgAQRBZnCJQAidc4p6WlLGYVjzGi53pPVGABThsHHI8jkmfkRjHVPsO7DeqGsIbT49XIb8KgjyjoASJNSx1pNMHlqwRBKIaquo8hzzuHHUXoRP2hlGVmDeyZBmdzr1u5xb6OXRhDOFiQ7c/GbzDbzvfpNYcGsx7I+VIJzGGYAzGNGnIEOs0I//fxTek7y/tiUZ98edVsJ5KOKWnE4ASmDFJ41gdXadnFPZruk3/KdgEr0vjyAY1gTo3Paoqq1di2nyBkZoUXhoNm20dHNaNpyi9IhRI4EeTwz8Gfwa6Ug8p18VvCJ19iPBDEBSWezun+rwsnvpSbGPs3fCStqvjK3yb7Bt+ezAdMWmDJn8VlP/kdBxeoe9HwnqC5oIetKP8TAJwyNgc/p2ZkWFm1b59rJ+TaBtZzr+rD0vQS0R7FzSZ0A78nA1y4HiFItewrpDx88ypkui4tzILX2Y3cI7DLHgE74KwIuAWOXUe6127pDwC5rd/GDz5g65tkmz/yzvkK+NxT8+oCyUX5jQHhzqIxCGX36NYb9weXh/ccJCN+/o3YA5L4XR7GSB7CnHM5UccX+MYpNRpA6l2Th+NMaMaLYNmm9d/nh++/b8Hj1R/wOA8SE6yDxWqggU4I0G7jwuDRNNvLU+Op7XTeI9Qt17BpQha62+qJE8THoKir10FQdy4xb4l1Vix5AR2hmTgoVk8jmJCCwUW3RiOuPTpl1Mkkxjw7AdVjcBlcIylQgAbpLUc9IA6/hPAuprQzqzCYgHJ0sXPgPGIw2Rue5pbxc+c9D8aeS2vrPHlo2U+e6zHmQyUNuvwdynJYVsGdRb2xT0/GpAarZPRFUpsW0us6jc9XAC6N0bwF1FRENDNwUCXjDBydbXE42Dgfz+5GgY20erPHkPj7rmzXKG2sMwxRFrHfUzraHZlGjAhgiU4wjiIz1M8yZYx80C/VR6sDoAUT6/+uny6ZXrthghDVdQYzKeMc5Gq2Vv/n+HJQfSmOQeutBm4bSr6EEvkxdqHSOZPKmWqVgEuOYOZjxCl37TZ/B7GgpVAUWypMvqpU/vnZbem6c6PH4zy08sr9m/D3kul8rmBIEc/RXLsr6lV7D+7l2eiBNGhrDCuKLkS4lcfOCPZki4lXF8mPGgfn3NdYEQBLUyTT9nUhEAkgO89UjYPRTc7Xa1Ag5zIgbEFIXbSbKekzq6hib1nu04F5aCIcZh2NrbRtsZp/sUGrQXLS0xn0CTBwI0MWiZNt2FWZCinDSu7XgWArdF8B1b3oAsvbbyoEx1fmX3WBQyMziUKbGGmR/DqgZBCitgkpnOmbBsAJeBRq6T8wGiNCLujL3oOmMF4djHdkKD7DnOAfSgxBKJxnyMS6iiBiqbdufdF93bbJ2+Qz7Vtl/a1lwkLT6Bu0vIrV+DQhV7LTnYECm2d3Y0zmeedYFEkdt1rJsBniMDa952HOtOMVTtazDXbCU98berNdkxEYePcozETwaSB5zt8yRmSRrD3WqXX/N3Hb/Jvs38MNA7Rw4no6hA/zgenFax2gI4JA2Ks3e2LPNsUmAiZ1S3h3wbUJPjBfz0sz6emgBsqAii8r3o0eh55vJ1aZY05kantkDM0XU8lhLl7NzdbO5nylMMq4BHVMP1DOxwF+ZCZnHqRHKXOEZsy5Qt331KgFh5vzBw8xREPnV5TE+2CAccsbHOdc+5ftHDUyN5RSO+R1shdT2TjlVdpWOWgSTPn7MuHhGCBJzXWXwj4BwDCRes2YqtcU706x99zzg2fguvsdshWAZeyH7cfuZuQbEsE7Jc9daPGu8sXe1Sd07BuBnEZBkuCL2t3uztRR1rQPn2PPcQzLpE2OxNVcc2AXZZsxT57jSmdI9u794BsZYmyUTiGumf+5q6qUHGrQzhqx/7tUsakCT3UvO+GQJa0tZk5wBghyAUjr10kcdM/4mE277Mc4o3q94maJ+8cmwk+u1CFD7+9//7mDEAIzg+Mc3wE7PP7HWkDEBxDgDx+4rs4xhYywDZjAmKM91zmA+vkCEn0axNdiI/xjl89fxvfAx1E4IWJ6exbTKKTjhmcPnz4BSgv3ZVta52cbQWNdCIjZwc2Awj21grJl3Ph+69upaFTOKMu8Yi+xD9vq5vYqgSbLD724OQFqhpJ5vvSfrLRmPai907wtKyWoU8AzQ9+rXXJc1xH/DbjCOkFHEtbleWEMqLoeCfSrHGgib/TTg7WDcnFRUHWP9cv3oJs/Kqkj8sWA3Pt1/niH8cLl8vLm8//XF5V/+z58uNze/Xu7cgX6IoMzDy/27Dy8fbkBxXq2Ilcn4JtSlINbeYKGBOkeR/58jOmTMXoU///LL5ReodlO7fPqkIiA5TNMsvg6SDkFoZqN7nmV/zwN0904VF0XQXXQ6UvKzm5HKkcaplrUex3+8dA/jw4iR5h/S2Azn1NcmJmO6lgNElVHuPUITQ9JYoASHIEsupqJsNoeuCxPEY6IvRdoU/2i2K4WtH6hbgA7R5uTXrE5rKs1AJnuyDIkBZURa2KjrqeYBUodjGc4g5+XRi55wrfQwGuddx0ApYuouuFbQ+aE5HgQchgYIUgeD2s35PdeQmS3LAfr4SZzfyqeTZb061aUDr2Gv6OmHDxXryH1W9RHHwMPfe+ZvnfvQtSzyH3LZg+/Sdh+hp4DYVTiBNcozShEugo+8fAEANje0HwIu6YVpvzGRCtHV0KSQuh/iFGfzDn0Pm8nyD+uO+4izhpov37XsSmkw77JmeF5+zmiwDrmZhushRCb4Jkg83xcq8moKpP0pXxznfsXlZp4ThERQqpSLoJ2hLDdw91AM+k8W4e7dOv5k4iLm0bHyuzhg5coHMZzMM4cjVAoV62zWCvjQJtIVPjGAxbGWBiU9m+9krvgMToFCNK2FQ8K/GYbYHRRkN6ZmuaUUYX++egpCeP+oDwEQI4PeA62BX4Ohqq1FZW7OhI62SGtkvtej0yCxzm0Bsxr3Us09hA1ymHOcoARzm3NphSLRPRS0c9cQ4AjyZ697bQ7xKgyyvnM4Q82ek1UBoivdxwwqgcdVfa2ZhrRqWDYw4NHt7UHFi5LnmqurPpggDqGLsBHoOftsQAeHamt+GB//CPJlnFdLFuRz2dE4NnNazFjF9tzc5PrQkwxcsQsJREcd5nNxHlZjlhMiiPlEfQA1plipgzSyxLH3zIjwOeYuPQmX8SXw5Xl1hLgW8wYYSu3yX/7yl2Z+57hLa+MzCZ4WhAkcGqiytrCTfNbXBGGurISCgf/Wj2tCxdEARwfNfTDmMnFm5JxrnSfVLrnP3MfqqXFm2J9m1QURcJIrnkWQXCG4b779NnW29l3DPuh8JzuT/oaVbWcwzi0yWIsEFhHhOtXhkzX2PE/GG2d2gUiCztHZ4pi9oUVNHW/8AyiCAlgEAHwfmbxkrlOLWjsv+8HML/cdMOvFi8uf//znnLdQZQGrOJsAqaTNmxXXP4BGbMDVoKRtQbAHKeU4sWis727pxM60AbNe1756oWlPuVrn0td4boF3xg5bFiXD6RQYXGIfuzZaHiLooO3mGrGFYeb0XDXj4fnkmQUoGebKw4ep2WReCAhdwzJL+I4CfNfz376x8dsC6JfFkMD7yVetGX7/PucbJoKsO7YyNdfTT0g2aSKDMoKwvZwVoXummTfCZBWfkxmGVQVgZM2SdeJ8A+QwaxhbHhpr+1ty/4gMAojFhxoQbGCmnoO0Tn0U3keJC8/H/MQ2XD5d/u7v/i7nWACsAbXYb9t0yJbRb0vQHrGmUpfP4mwFTgocco41w2oJVceU5yGI5fO8l7PnoK+udlKguxoXzQod2gGv2g4sSYmpcbsWOL8t8xAsjU8Q7YXWz/IjOKB99h48h3JWj1WW83o9gZlz7uX8u5TSLCHEfPBe9kb7Gj49KMKZ89CJey4yRvF4EgvU50grjfW15L3n5JVJsoAU64WrH1Y/Hl+uwpCWPNn6wwBef0C/Jb7KUQ7VfydRMfXVwydfq5L6da1jlKlhMuw3BoTvLx9ev7j87S//5/L2Ha0ToLN8uNy7IIDw8HK5pfakxbesHIK1UCoOade7kYO+HDREe3Q1h0f9YLM2t5cff/45Gy/tGQ7HA4oENV1V1uMn8r1Rg2zhdAvyR0c9qQXX+SmSU2ehCKbNk91AXx6IoYpOBtbDXmTl84DQpu0NCKtI2cJOA9DUQVzu5sBhE5pliqECBZsC3VX4QHn+8ZuXIbTmI+ghPRMn98tYMHY43udFrdpU6Q4NCvmRNsK9YICTdUz2rkhXN1INSxZp5tZMZcdf2ieLLwHBGgmLWCcgvLO2E6OatPi+QQc/ZokMdE3Tpz5iz8xCxQBgJKgrNehxIx6tGkKX6r2zRkLBue0BxmdDpwiVF1EARC+KvGHEzmgVwRhOhEETryvBLI2DmoMcHLefFnSV7maGrXVcrXvEMHC9onzUPhZEYL4iNLMaT1HJBFPpY1RFSINSfleK3Q7V8cV1hKUTidbyTB7wDf6rhCXVxnlKxuhU0xAq6ts3R1/L7rXWU8bZwoisnQBjZFbQQmjHswBOqU2Os4aP13IwQAN8/aqtVVA6JCC0OBz56ckoR/l22ZfIVu8QqoBCRS+yN9fYV2MfJ3yiBwrsuIdTA0FtHoHq3bupacR+iNg2u9tMGZmC1sg0Y6WIx0jwRzADkEUw6eEe6uuAKOmVKNTg3AoGeOA3o17FTdYNc2UwFxovFJ1Q2ZptlM4XUODUo07qIvONw6AD6Dq5rpdm8WsfK799AGpftIUwCGaeAiCtrQ73UOer32XQEluytjJxBPaeg7Jqr7/Rka1b0w4xxwW0WtNnAXwEp9bXL4Ft6s+LnAYhHz3KTID3zfjFgVjtp5lO93gCQijCQ419Rp5BsCPOxCit2TuR/X+QNdJ+UbX//tGBjZOzHoTJcM1eRvBltLAzWHkO3qhX5sz461//eoi++Ey8L1mQw3aP6pkj+PNgzTUoPTXMlzFGGAsdrPMZmHN5QjjYIb/X90fZ+gt2S+Z5taIBWkKLqghLJPY5q7c/wkxYz1/26NE8fGcaaygU4DdvG9AtU8PnyMahAoodOoNScf5gy5xqHo+M8DID7D2zLoKyCQjnbNau9/yNku7jx9n7fFdB5uyYo2wo2MNsZGwr4MG79k89MmI27149J3uFoFDHVSdZaXttt1R07lf6fAKh1Zph0xhDxpxx0a+wdMM6IxuvRxBq2QDtToXuFE25KjJmHhP4dZ957eO5IvYy4biBjp3bJ1mrBsoJdtZmJNTl7WHWoowP7jfO/GpLtVkALgEoX7wY9ZHzpGAag65o1hXManmPP9oBz/cA7vhC9nVdr9rj/UNxvixxSb34aI0Jxk9UX+y092vJA2vONj5Rp6SpOzWciH+MAcE8mtHi+wIEU588VXnnLrZtGV59BtvRMJYAFVzrO1QvV4sm+MdnzY422Cht07KYa5BKhvzT5qxKoimNuncvQXPAm/X+S6aPgPBBA0LXkWPs2cwY8yzMQQKQZbL4N9/L2Su1VKDYIBj7dKhHTxgldnRaEQEWwry5KnmaeRTk1zfh+SOgQ39Depsr4rfA2aw7108SZHbvHIBzz4AI7M/6yQXmo6B8qgF2r+gzca20q5lPnYylbMeB6SlTQBwLIHh9rk1w5Fxeuw7ZWAfFZWcRe+h87jgPnsF9reue73Y+eF6eEZ8m/axzHv3WthMfby4f37y8/PjXf1lASEHtuzSkR1QmwjLJHDWIyOJhIuW22jh2BrMFtNzg6GijzTAwP//8S2q5itJwRRtHPrx8//13lyekv23wGzWkIrcGF42Ui6QHtRxP9UrBLF3Knn7pQZVD9Pif/meMTlGofy8gVDXQwO/LzdF6hA9ZkJHaXbFqnPtlNTkM+O8g7aMGiJyaGRIJ6dgqflN0IhLMkzQWcXF8KtdN8FMOvFmdM+WE1DcBAAdvDgZoFEP0COiYk9RmxWnEQWqvmIN+GEqBTvK1aP6KkNvDCtXXSnif+5mFovD0q8M5SL+UcdChA6kIyffBT8dwMX89RBv4ZVG/fpX7Z5yjkvagGxe01pqVIOxfUwBdkSEQPRWnPBTMVnBdue0aAR0eg8HcyxcZODZ47u3Bw6KXO2wjIvTxU5wbPp9DbpL+ZIz5Yf45JKDxgC5yL/zhOVhb1KYo/oOh+4ZM/NqRKG1uVvCsUBi56CGmOGhnmqgoNs/oAc13Sd2215ciJqwnDy0dl+y99Z/KmkeZTYVgguH1HCqyVacZZ5d5AmkLH59g60Hrj9NTa3tEMQsN/TnDoiItnzcYSaZhgbQUE9ZuEP0V5dvUGMfMVgDUe0QJ+B1Bz6jRZGZpyfD10/aCVIV29ir3a+b+421anKSO66T41v3XbIfqnYiySI0Mpcq6lrRzAD2uTYrwTWiibT2D8xY63nqbYrvS33V1T1Iu+Ztxpb2ETdAVkJCSrk07nCmzzwm26ZHYAM8MHO8L1Wr0JII4BYq4j3MriAJV66U222/wxeEj7Vg75L4y25VszunAVtlUR601o+uhNEqmGR0ofgnShmJzHQNCD+QEk6eg1BpTnKvU7q2ug3mJo7DvkoqaDNRaEsR2r07uzDTg36FkL5PLd0L9ZJyYe5vbm4VkLMyS5HyaChxrjmwYdoBr8Sx+n46GZx/fGfDg5ISwp0txep19kedZaw/2dLKMr1+f3Oj+M0yIUYoCTIyaGwcjTjXZ4tr7q0PdOlgd0WN+54xJfUu2H8opQR/PN3GdQwgkNL5Hh2iX2Tiem+ehxsmgy+At9meA40GXJev3+nWC0Zxrjx8nI5f+W8v4GqCfA+xkwk89MbVB0mRZw4IKba3RIPOcYeZ15ox5dL3l/D4JiWVPzBlMic3G+8jYjvni+OrAp0/sRDZaq/SxFGkajBvEqapIGckccutG6zRe2xV437n+gAoF935NG7BXscmlaZLNotb18UGbM1jknlQ0DVth49hsRQHsAnGvs57IiqqC2Ex2QWRbE+SMphXZixe5LmDtNu6RmTsv3PM41yEubZV7UeyE99sm46gR2/dafxul5wcP2lMYNfABTgcldYCd/kHKK779NrfCe1mnAqXUfvJs2CV7v3Ft7i/U2NmJ7G/owTuTODP1PQEkC1oUyMHHMbNnZpjvC2g5e5hnwy9+UNE+bZO2Q5+Z/RS68Mo3wn469dGEmcG4pv3LdCk4A7h/rqs9OmjZo1ELtnJfqQ+eVkECuyUU3LsGevb/k0HEGstZPMaOgbjJnfoasHlu8x2wPAoica6/DijPGcUz8L3pwXii/J+TQQLuCuhwT22P0/IH4hL2PXFNMnPst539Bva8lj2Uvr0NuPBLVYKltQRrCx9O+2EWlevFB2QfjGHl2aPgkWA2vz8HprITFe4x8PtMyOpUIicLzvOCezDG+A0Zwo+Xy+37y4dXzy//55//V9pNAO4RENI54B7/dxdZ/DaGFwkIpW0OTJAuqJ6hey4SX8q2YjOXdS28XBCTef6CoMB2CN3yLPzf//73oWsQBAbBC+LWom6oknx3HxI0vUqTpWyhkEcGoeIEDqhOQakjrddJ9L96OmsIz3Agd5vJQEo7h1+dRyfBgyTqWtlYTYm3V821XotsF/cnVSbOynqHmdFLH7D101H4xXoVnEYPUFTJgsiw0E5oAJ9NwBD6awtRj+A2AjrXFgtscjYR1FUcYJUhdWZjbKe8mvmwgHt0A7M4MapDURLEzNlgEaYB74MHcYzaq+cmm04FUq7ftiOl3EQdLfLxlew3s9gsyVouUDMyZ1uaQTdS102NRymUfCYUiPUhTH3h6LihBE6QQtqL6+OKfrUf1pITXZcL1gyaayhBpKqa6GFiZprnZd1EOnxoeMY6Uve3Fw5gDi+CDd5rIMb4V+6+SDuG6vvvvp+y5b1DIdWsXBCgFWEHmZ8joiHTQXft5lkW1Ims4lxwn6JKIIVRkTTrI7VyFAUVLpmPUMgXDF8dxlIxMrdPO7c94FvTWyGg7lUPdANEQAsOZ+aRMXffRPRidaIaSbn1rJkqL5YeQ6aY+08W9dTnpxmyggRx0BY0V/il+51Onx6iBFehQwEcDVw4C7jwvh7AZK4ma30EGQ2IRd0TqEllFHxa1iEte+4/yF4pmKNwU7NmzUrXYZGRwC8DMOC0YPe0H7YoWU+8UEuz/+vk5VkWvLo2zo6itpW5AclOz0zU+RSROAVxBaYKXCWjv9pProtzR2CLPcfBU0qbsUZIRgc9TtMCMQOwZLIXDHOvOp3ZY0eWu1l15k1arZTkqqvV7vE82GaCwDS6/uab2CrmzXojHXTnk+vheOA08Qy1rYgZ1fkKGPkFdYfxMTNn5o7P1Nl8m9dSQ/f1162VX7ZVhz82DIVSHMYxDbhPnBN+B3Dk3ByUxy/ab2Db2makM20wa6bBTOCxT/ccnmmuDWu7s2ZnYD3/tC+1c2RR7uccyNidBFxwPNMCJfN7L4AMdMiMw2hbZlw4CzgnAR/44RlY91HdXmoufeZC8SqNOAwlasm23zhroObxCjbVdi2Zg/Vdswfj2UHMfKbfYG0TY4c9/lIsLAEhwTx6AdDVR53j84BMzZDeOYR9dASl9VpvZSDB77lH3pf63Kl88vwGbP7OPc/7ChiUMYV5LsBQyi3rQ3uKDT1qXmF+TC08/tYUnxUbw06y1kJnpmwHtfYpv/PcaRkEMDLRkignk8GL/wT1shlE10b1C7r+rhTjZXsUlJpCNCu17ckKcAB+WlfleRawaoEmayw12esb6DnYuWkfNjNj6izwee7FdgdZI6tZ5tlZNwb/XC8smQV9rNuIVb15k7OMFmgpAwgriWCkARP2uTaFMqGCR4JsJhAEcPjMEURb20/7EsTsQplcKcO5sbktHfZZbZH7LpTRr56sRAiGRX0B7ZKU69qxsqXMiPIePmuGun5VwTb9APc6/jfrIyAr9olxoTZ8pRP6b/E5d94x1gar+Mr4/swRwJeAuAGuLC9sXgHU+ibuN1k5nuFhdq0/oSrC0VxYdjh7ej0M9RsqxlNQjfu1xj51k2mJQbYWsG7CmetDGL9iiREFarK/L/XzSkOuIJT74RzctryKeuzGTPHrT7GC85Xs9HrF6oPJBtgBfjDKDNQFUQ8bYKnKylDc6yro/saA8Oby7uUvlz/9rz+ELvr119S5sCgulzu30atL0EEGyD88ZOufWhMWAYRkCBd0kX2bchNmgwfDoL963doe1UND/RsK8Lvf/T7ZsKLwFZcxIOT3XJsFXZS0dV41qk3JsrilAB1IZ7KLnQAVnpj0XqOiK0fKfr1dRHikphmEpdB2ojK8R4eKxQKqA7LGOOn4x7ldbyGbSx6O6akHjQ4r44BjLKXS1hLcHxspGYQT8n0seFUQT9RBqQ9BC+Aa394mEPnxx58yxgnG0lS72cwe6u1/wqHYrGezcHW46gAe/XVWq0etF3MLumowQgaMDEQ2LZTKOQIppN6mKFJfMaCzo38EI0Nk2yeo/V2uDs3S40FaKjRgJqwIaO8bZ8ZajAgZjX7hZm3AXMdRZKngwWpuPpVupwENsr/eRwZw0nsi/nJpz6LWsrRZtcFW6hBHteHw8nDCAOb72BuvXh11LowZWTazehxe7Sk4wZD1FjqCkzllETCABx/55anx6QDOqU2MNsfW/nJQrbgp1oKgik4Mc8XvDPoJFqBPxtE8qS/yHGZBk4Ue5ULkyx6kkVBfXYFUGu5D9C8BUJQO27tMhy2O1wLfMBaG5KpmZlG34lKMcemKRZHTdPdSKXuCdLNvMcgLKtNaYsFExbBWn3sXYQaUF61fLRhUI15lwGQwRpPTCRdACTCmYvHoHRnnB/eTDWEPxaasHs8MMPsxqDHKaYAsc9DqVOMYTxF5++AarNYmVrn1c6e9tY4NtBWdaHa/NjeOzpu3cbK4XlQn17ssGeTQv2iJc5UWJ/jk+YOmrq6HQCjI6AIhgxb3EN+nmp1ZPoNM5i42wuyvomULjnkf12dcrLXDUTFrlSzd+/cJRghEki0bxQmH3DpOkXXWvXuumemKwJghFM3PwTsFN4VuFJJhf+jE86yKAxkQBhRcJjFB82kvp3Yq6ngVO4jq8ddfJ3jgMwrqxDHZmRKq+4QZpPQyX9ZzR7lXeu/Ec3Iuzg6EmreslmdwVbibQalwQsskShUvzToB966X5vYDJnDQmiVZaUfYHRWIClPkK4Q/CkwAZHBN5r00+Evex+/LmmgLC/Y/tiwAKw4zYmVRQ2zwwRizhs2uAJZgy5g7HPc4YMvYxH6Pxm8WIsGLNaNkyU69WbUf7CGc5tzvel4yhmQjFbyJkA4iVSfF1TM9TV+BZ4UZk0BlwaWgnXZSG+fZnDFaFom1ybhQMyf7gu8Jm2jqigTC2C3GiPpMnonv04nk3hkTgwFZSRHsgfG0muyUQKT+rTaY55eCzr15fpsZVmgobYTWBJyAlbNQ1kMVAXCxAAAgAElEQVS+82iJdBXSIEDgGRFLM2sXhkbE+5qxd5y0hzi5Fdhjzb85KK6xAbZoWAAgdY+gzeczIIz/tpqvqq/eJhiUKeP7BWbMSAdwmS1P8PmRdmoVBEvGdc65gbVAHK+TBcdZx95HUG3nXGrI16LN81dAUAAngVtKTD609cIURR0nxycZVEV9oB6vHQHfa0KGa4Vp84Zynd4z8247EtYJzy/TDYZXWEw3NwHPXP8qgyswx/5tfe+To0UG+7GA7KOcv4yfytJcz9KBcyDN7wnIFI1kjTEPloUJtLNuz2UN7BNsvMCB4F5taZl9CusYPNaulr2kfxRwd/vr8AsnjOf+HB8l+9+SGsesIGLZkvaiZMywAykJmABd7PLiC8WaLJmIPV2iQt9J0ZzYjNhrE2F3Yytbh3/tqcjr2bP/oahMnuTD5fL+3eXV858u//S//gFW7OXZM4Kv28vdT/cunyjzuMWRL0XUTBjGIK0fWgR1/N3g5lQ7FeGZUil6+NeohlqRPzugbqvm03YHV6VRD2ydRGXaU2xNrVcMcEUs2nqg39WG2HX0QWAwoBmQ3W/uI2hbqZIRcdkBhZExi5RAdgpKrWW8t9R6qRwaKemWRYvv5/uTHpaaovy4TYYjinHN7Ph9IscYtcjwzkFUBCUL+25pfelrMxEDaYIcztDibLNxZChpfP72zbVxKhTC9C0qXVGDq6Ous8qzWB9nalwHvFSryt/GgXqMAuHjQ9o+GadRfHPo2tdJRcUhQEFX4ow2aMraWkDIWsHZbtFxFeRirI56SahEn/deNGti8M6zRDhgKlU8czNzywCkr+W1jjJO1PpbctNxsoOulp9sIMmGNUuH44nBI9hgLZoBSY/MZZ0jBrRCeFGhBoPXoNYg0uBTZ0Zjn3kazSJ1OUPjPbBzALCLkWcOQrZAZWpfybbMEXQ+MucDDZjLfOf93hfACxQgjSX7k00U9P0kPhBUbZQ3xvlMXe2ztA1AWAXL8PAsddKK+Ec2Pi0MAD+oC62ha9/BOjVkrbhHs99BOSfnz33a68/vdHyVhObLIy2/2iGBJQ2/dIsAT+97GNmqhgOryHbXivYk1L4BYWZZkwFY2wZtgPW7OZTiqOLQQzlr+4hkiN69C2odYGQgiI5i6NEowI1Cz1oL2MIeRZJ7zq2OQ0AwwImJx+BoFQFt01rWIkFfQJll1YKQn6iJqX20xnl937yvA3RYplgHSHT67AAVIa0S8VGzhvMd56PASShCC7IViGBNMb/dgw1MDEoSRC3ww7FAnEKREcaSOSh1u/Ug2mNRa2yCAJ09Eu1Dx/qSisc9Jeh8+zZOkA1/DdIS4KzuUyom42qAKrCmoE7rHPpjhir2ZrRexkPHUqoYYxc68c7glksUZPX7eS/XI2uWetTVcQfImaiPAJBz5Jw1s//myLAaODG+BV5PtWhxHLtXg5BPZKGZwarsphaZPmJbkwS2OIDUqbLnGjiVucNc4ainBj/j2P3unzjGR3a9fkjW6ammUz9Bimad9dpsxiV16u/epSQFGxbWSfr3Nohjj1xReXyeOmhXAaqj+/ShGk2GEFuS608wIu+3QfyAcOuJOUe59/SvU9F2Ql3YUoXmMndkwAnEYEEs4y67iTXesWwG6/jZOuR8Dj1vdcp1oMv+YD50nKuIDnBHIFyGBRTIM9DM3CgOVxC/jC39CtZHlKttOB9b0dpq33sEcKk5fxj/hPsARFZ8qCDuvaxByzwU87B85VBknv6Bz22riPOaiV838CaAekpqGrS7twWCy1CijrDPljz0qEJnUNUggfWScaE8ZH5s9v07zspXsUmpJ5wiqMFXgOWx36jP0/dq3nsK9hFknIhP+lP2nOUnLYwWyPPvs38ZO7pyhtCuyUJTDoRPu0CF+yajx5o9Z7oDjpD9nT+kfsQxhhNKw+5yPbUt0ndyYjrMZ1hRUyc1ocB9J/BRGHJnWoKYsGOwEVD3m6EWUGNMbBWBPYlSKnM3poHZ3Jyz2cf9w5p2b5yTEraOYMwNMq0ZNIkUFsP8As6DlMWtt7TnRDKaJHpOarTxex8+ylmaZNe7t/EBv/vu2QJPyguaKOPHvRNK8VgtWZvJ4LZdyuHfbE8nGxl6c9uvKDQTgHJnevzW9WM2Ky2owvVYZP9+QHicSR8ulw/vLm9+LWX00y2N6bn528vdCwEhHjHh6RyUOcqhOp56e+RwWxInQhtTwnw/lD1IYTi+NbTHmTiqopzeZida7M/A2cetKAkUSdCRUiSj6JOgtJK8BkU6Fznk1sBbAQhe2463sPCo9WJBsVHMaBnMpGgzFJMeRtIKzwUW0gxLF2gNSdD1SeN+ViTbgsbSKxQOGM2R70ixPgjCaCo4pvyo1pT+UEEWqkDJTwPbqUrNeHhQpVZxSmulgXXyVSX18x6IK6vvAqJudIhJUPIhYkWeSy1ijmwUmoU3eiLGX842xpBJTzZlDWXLZ98mGHfewMAMG3No38eDwrsC6JruKl723x0HfekjGJ+wi+InvK/IVhF71+JZTCDXmiJqD4fRUye5zEGGEUgt6uVThCEwIs2Stil6DuLUqaISV6EQnsF5CzJly5O0urhSfs2c6qiD1Nt7KLVqy2gwlkHJ5vT3O0v7iNMXvnsNRePZSqUoSFS6c4MED0UPVj4figWH2CE6VKTJYNA9wpo8aFLc27JTaS6+eRd04Lv4HHsta2XZgBq00pGCCkYgocEqv8/3sl/eVwo87II1dNeQG1xk7XLAbLWrnsh+sdGrmXHuoX303ieQzYFsAJqAsK0P+P44OtCClACfVyLdkWcwS6cjYJaN67C3c0gG6S+10awCwTufIfBof8HSXLO3V4d8ZBNSX9wMEddorfWnsDQEMDqeXbtmCERMeU3n0AL/4/kWoJ0DF7OzWXdTGb3SvupI1alpBttnYc9F1n7jJ6Wzw1aae1gmewYZITr7ikydRV1iw6H4LSDU2QcQOIKjUc0IMpqdKhodJPrUA8ygj8CR6wSYG+20KoWdk9CkXr8+UHHXTFgbs72x9asxYv0SFHkmcQ3H5RC1WL9HHIzct02NFxwb2EcUZpn4BAXn+ttlpAx6eY1xSCCWfVcnsirTdYa0xcloD5xJQKUCoyIkcWxRj7y24yha3YbwORNPSs2ePyrripbzJrLrZIAEav3unhXd2+3h1VpA59/97Pee97O0ZfeQa5z78Ax3vXMvMESyB0d75OEVa2tJwJq/DwzjHuxnljMUv+ZxG7azlqwB7pnfP2YEbBPBOUHgw2vshdhkVDunr6Cc/eHALWPD67wPux5Qag6lPkUBjjnJy85LU+e7rElOkDCH3rM5/XNp57R65YDYU3CmnpWfiFAM5BOQ4R7rP9VRlv0Qp3xgDa8HtD68jO50bZjsLH4XQRNAobe0qepZzhrgd9g2QTW/1znVdp0zq6lLtp572SGuU8pkA1R8MgI2zlbbNbnvWB+8JjtLu6qt1p/Ls+zsZ1zY/9heVSi5f89k6cICnTwiPo/+hwyXcw2dDnzO3tuCGN3LLfkwI+he5n2MR8A0EhZk5sjwPqWlR7PCnrsJZCPshpASPsSVgqtTmzU/e8QYKdKTYGaOL/PLM3LtrEfW/ZIK8R3Sd7Ptdg6mzPakvknW0ewYv4s/dhJqrF9wbadiVk9wlHHKmJ/KuQpMtRSHZzZI1B4YMBlEapMPn3VCeXwX4H7WzkrQ9IW6r0j0dNwBVMz4UdMPmMt3S4vVfhmQsT5sbt/ekA18C3Z3rt3jBnsBtS+XlHwxH/n99Frmfnic7lS9glfH64vNfkNA2BrC27e/Xn768c+X9+/ZFDSYxJGDAkUVYXnBaSy/TB8OWopVh9YYDHIDGEpqAUXN3r2/ufz8y/PLn//y56Jnozkpv1pBhGbpQj3d4cfCLpJR9cQirdeATOXSCNjsyXXeGGQMMFG7m1sueTckSGELPRX/MCDk/UXMrk3OVe50UWlIekBXnAY6rM1Qa1Sr1MRr9pRjI4j0ZFNJQbHH32RsWWSlw7JAihq4QdhwHJyh89zUkIE2ZDOsiFjjiaNTyl9bJ3j/OuRmjEA0oNqIKIFy1JjQ6uKbGBkRRu7Zmh770sU4rJA9Y5qN2fk7UyZ6+JSWdLTJQCRodDoXsEhRqQR1pI9Uek7TpuIjqBJ0tzUYZla76a9BOdcV4TscrXwvaoKl7tUhLoqaBt4psCdAaKaFzSw1gtfaBxB1sYeXn3/5OU6CAVjGOX2aipBx7WMMY8SuVIQY0fWCDC3rRFE4spGrcePe2i/yQwyffSDjDFGzCdV3DoFZSBX+gsQvmDOrm7UU2klpQR4Uyf6vSTXXC236yC5WyMiArShfjXGC/WXY2ZM4YQIaAXUud1LDymdFqkV4r2BAM7I5SBfMsJ5amL2mp2ECINTUwLHZuyp0Ms68VgnrIv/S0kKlmDMrrYrrsk6Zv+MQWM1nDuMF7WapEhRt3g1U4oxNYU4Qy4L4w2mesA+2NGDFrosDLzMg94YQwaTLBQ+kuyo6cz64tQs6cLFjOlnU465fWJD9UGiLxNurjvHi9/nuBVs6uNk3y9BI6aW4PxTSBZUEXfYuy+fmMDD+7H3G3rUn2KCTwr1bh1gbsL52czzNmp2FbBgrgbvUj2xv83xhM5CJOdE6Uej7/ocfLj//9NNR96uTKu2PdcpzRFF0QRafSdZ2bSP4W2rnOTvlXB2Mj5NgCY4BcwgYmjNhzhPrGUooZwxOePYOmduJTKnY6Lo4BxwBaZYRkIrM/YjKR1lywWDtGAEZffTaRiSB3IJOn9W9y3W1V2cA43zvrQ8vKGX/0HOm0YBdkEnKebJJzM2dO/lcsgqwaCZSpINF4ChbRyGiPNtq4nXouK7CPjqk3FvsXnQH2u9LNgC9Bs0CPZPuNpp76ugGBCSIHzMEJoQOMmue9QIb5Mcff6wzuv562DTq4DIO1Jm9fn3YS+hxKmoy9q692K1TFkk7ZlaS9+koHuqNczh5b86pT59SJyjI5n7hdcaQZ9bhhkHF+wCFM+9rL4WtRQwNm04JiPehvsG1hrDBDq8ni7TsL+ufsVNAQ99IRzt+4IK0s5+GGEgc3T0T/kXmc+UJ3D9+iEGiY2BQUQrr+to9mnI4iq1mXtJPs31/uQfWNv4Qc8aZL/uGa/CaLaXiR6V3ZMFtAgBF+Zwz77HlT29bAnK/rCvsKeMBY4FxPtPtrXMP6IEuxDtq+JshNMAWsKpAkS2SKt4nyM19cW17LQbQWducnMsrexB4tDQrgfl8mVIUyzo4QIS1iuAMZ36sGcyapXZ4fj/r/ReEWKYhEfrwKZtmf0aBa1k83D+lHdY6hn3y4EGYVaUakwHrGc/Y6HPoZ7vuExzNn9DnUewu4FlAXM7Znl8Gjtt8E6ScjvinlidY/tNaw9sLNoK5SwZ1tOUms6Z8PeAifY0fPYrIGyDN4QOuppaxtw0E4xWQ6iGgSUHAtPDDtxyDSvXtvDYRKJ4pQnDSr2mBs3IBbWUpqB9z3/GB1rv3OCtInvy7lNEjQ3gNCH/+6S/pQ2hAeOdy//LwHnx9pIDvt33ERF34eFQgRx05B4RkyAhAWHzh0d/eXl6++vXytx9/GpJh8+RmAAwIi5g3rcrnMWAqVp4zgwYNRZZLK0uguqyIi0xDFLQgWaweRjr59tz7LCB8++4IDs4Iv5us91hE04wG1ySQKJJVn1UjFif2i6Jz3lKZ/dLyipaoYAUvvIsk2bjJ8vLMyvbyodL6yhFXpMXi1RbbNo1NsEgAESru6hvjLGUTXDccQUGQ1gmV6LBBFS6iUaPPvdb4cOgWSTRTYJWfwaHqpKVfLit62lBBIacOaXsJD0wOKFEwHVU3eepHch9FgdzIrQN4dDQvTt8ga0R6Ch+HJyBDM3Iby7WRMDAVqXFD8iyqPQX5Hl2ag4VgqkEkaFnlujX8HhQZ3ynNiRTzO9Z45+NTaJhmzdJwdnVbvH5Gj2rEVSIrFHsOCHW+Ce7aQL5B0UGBm3FjXfBh1gXrWmQvZnJGz+DUliU5iEZFSR9GkNzQpJrJMlvifKelydB1M5sBV0YRFVmt0FKDzjqizRLEaaTlAYc4geZoKumLmX5+BWGimnfKsmAPrCtxTpkL+fjJBu9HcIQxxoFU7ChUd+trv2g54LpIjcyCO+wh4xGaz2rsHIfzd0nV7R5ubWCCU9sUmKmaHHjoZdbOrYYrol4IKa3hPWtbOmjqMaOYuvpC6xdG2RRsyT5e70AOl9ZL9mDgXnSIgq4LkoxCqiNhpofxFpXl8zqofNbrHAI5CrHY/iaU6WuGvOBPs8G2HgnNZpRIx0PnVFGZs/OQex7jA8fmd7/73dFE2rXNe9gTZ7SbezfYyX2M6pqzZggyI8R3ir5znqSVzdbXtUb95tpOhUzuUHacSMY9IMUCsyPrOuVFnMnQwx5XeIprp/Z4jaQPRdGJ3mBTci7tfq2xMcD3WQyWZH18Nt8JFtpvzPOt7INSL60T1bk+2DSzxzpL2gwcPd7LvBvQ/lsBoZnlgANjBp0DUwG8shtO4kgDMGJ7Zt+1pWZVAxBR27msvMqpZuBD+x8zI/Xaa/Eko6BgQx1EgWrXuYF15gSWxajvHdsyiniPWQYdPfcMY/xZQLi2SjjLAaK2FhmL1IYzP6HbVpVBto6UTz6j095gsQBcneBS1bCbR2ZoYCXXoawm2WXFwjYO2EBBFwJA1l0ydGvnFFvxnwSEAkquqVAdb2+rME7gssxjxmsqkczFORNdH+CqettMVM+tZBZTetTzPDR3GVPLqFtugj0xm65c/zlYEDDP3M5o51pjh5z3y2HrwxhB3bc17oq3AfRxbwDHrgF9yojlLINmEM+aDG0ylMDPW9wcIPZq0QWkQnN8soz6yq9UzRUQBsRgnLif7ouDA3acgYx1E4CI+73PPQDoR/Br9kDfT9ppaJybO89Yzs4APwBrgACjfrrOE+TPVl21Dq7t0soGuvuvAkJ8WRlIyeZOEZT5ggJ7ZElXa3pkU+0lm9ZBDa6d44gyzq+lFR5gku2Ccv7ZcxPAm56q6yeJrTYjy3F5Dqj7nvopEdcx40cW8H39MYHjxEdrWVTzdWp7c/x3xTXjA55aI+UM+2ItaI8EOs6gZfzq30YZJSC8uXx4/fLy49/+5fL+/evLvbuk7duH8NHDJ+lFSPN3pq3OQTMcZPq0N+eAMApk8JGh8pE+puboHfLTLyqbO3GM0OLuENS0l2CbiFaQg0HlIDw20BqmRw672eY264ZeGURxGYEhcA6iAZNqRiwGrlv1vRrLLwPCBGpD5zQ0GhizjTUSrXsKhXVOTakgpQYwaYqJ8P4DZfgCJRR1YmxjLE+Oq5nTGg97B7VgXDWkFnCTOaqKFD9soCKj0DFKkYzzMQ47v1PCmvE/Dt0T2q5F5Lgtkv/wyNroICp+oQopQ0qdiEaeQyh9khbAhFqSQuGbOFFKPevAifIoZZzCefsXHbLZp4BwLRd6MDVDytpkrJEEDud9Ti7PgHNoQa+tUSrMwRj08NfwBYEyyDnmept4nPlKKLftiNTMZm1L2+J6CWTIflMj8a5Nqlk7PHvXYrOPIGcGi8wfKFwaoK5mtL1AG8Cm2D49C6dAuexlDOejUh1Kk/r1oHfWKSxF0ef8zKlZPZ9IvPURFoInw5ngszVVQVIf1YkSZCiaVuRWI5cA7+Gj1uQtQ8f7pXHrYCVID93iYTPrC/gjkmAN1eoKSzFpoJzvGU1FI6/TmgPuQ8eBueTASjA6h4LvS2YoKnwfQglMLfNXT2IfciDS43E0yiC5q/U611Qkw7JMG4476zvg0aTyFXbJelxGxFoCr20vNlHdrIsTJUbD1wOzbA0pcTX4Balaq/2udSyjMeZ3owJJ68zYUKM7aow2gPurOEDtYA4t6z1HoeS/uQ++376e3I/BjsqOBkG8X1lwxl4RCR116dx8F5mzBMoLTpqJolfdg8yH+5nx41pkQZhD1TpT2zMAkOwDwho//PDDZxkMs0zScmI/1kZClVH3BveILSU4K1PmtrUiKInOWZe+ao0fr8e5nhNBtjGqnJ8+JXPA85pB4XlUs+SZeR0KOr/DXkUa/vb28rcffyxgsjo0zj0doQI/J/R6IiMJPoaYnyla54BeMCcA3OraD6dpmaYzTRqHhv0C6BDKfGqpBXkLlibY2ViV5bEsUsCdy1QVJ+G/2pcApUPF7b9Zm1Ow1b1gixW+m/sKY2XBAXNkUGzmWqCmqrulyZ7rqhKoTKiF77e2J2DG7lv0XVpxaJFz6ARWKmyzusgHzVhln0zdOQ76+pMZpAWUhj4PpXi9WCvUU32AAH2clSd6tOtfh4/3sa5gxAQgHzuK92EnBYBi15cdcs7Ncj579t0hepZAkrIDbNXqUGNvsAEbQ23RGQBMrd8COgF07UeyWaO5W+NKZlOnufVjgNTNbptlq39VjYBkf+dga7OYB8b9UPXe/Z6zyQX1GgyYLLDEwKyM57hKkWY7uf+AFASoR0LkpIIPC4kG8Y8QcqN11JuWrFxatsH9W7N+DSQ+lt469oVgyVkFPON2Uo53zq9+KSDNte1EymkGykX9fmqjzAPq/YwTWTv9qwDACgoKDE7YSiroFUso2JiM5uxWsujXQ/7o46iwoMFozpBRTQFv3XesS5gm3b9tTRVq89h5PHt6fk9gjrEL+4t1uMxxS3rw+erXZP2dGBA8e1qZjDkiSIKv5phzTcYG24pAlfWA5x6gAo7MAb4Bz2gw7D4NSPIRQcb2nIzNobXJxBX5Pnw81nD9twIC2JW20ECEp9olSbxsbTCOxhwB6qbibFueOVlfiC72HNDGtL9qdV5+Q4awojKvX/58+ef//cfLp083l6+f4kjAMX9wuXfnweXuJ5QzV5Mz7jhXzybbojgHhM1QXSmPNJON3DbUG1oOrK8YF20avEFMELrwod9HkQxko7VOID5Xvr9F2zYI771M7l3hkmXxNHz8TSCaDZ6sVnDJ/PeXAaG1cSJ9GF6dNlUkD+fJmkQGPYdwC21DNw1i1wOT9x+O5Jm+uOCPw527OR9GGlUWCT8NxoseVnykUX+MIzK2Q3hYeEFIrOc7RHOabRE5tC4qB9cybQd9b81SOeAaOHH/pe1GgORUS6g6mZssjtz46XGUT5L1Gcs1UY/DPBprwIMTWntkuU71axnznjCrGezayeIvdDyxg45376Ec94z9UD6RWRVxG0xfgyupQwngouzYoLIiLqVdAky8SiNUON3t/WUNynkeUgc6hI3A0AyVjiif5btxAlQYM5Aqolp59+uanJjCFGU9sNhHGNbzmkndyUQLzvUI7a9YRLvZvgoN8AzMLXRv0MEctG/f5SAhc4YxlDobZ3c03WvNZJ14DvxmK3qQMy9kqwqIEMRcgR/n77yfnE/rQpPZPmqzcAxv05IDw+uY89xnZDTjkLrcUqt+/vmn7Iff/+73oxM2M4AD0iCmiDy0rwSbyXqwVlsfo6PjejaITaA6irso8Ivnz0vTnrquWSYpOmVZNGAMcro1yvfiCEdcYwFr7NMoPdZE8HmcPrPovCetK+aMOW7JOt3r9bFH0uKob4XGxv1EMW+U2zi4G+cv7WkC+KjGfZV7bO1vVVuzludghAaMI31qCp0xHDLcNdbsN9djbA0uajc+HLRnrh9AaWCW1B1BLzIMjN/f/va3BJvsVQJ6/hhEROBoWbZQiKk5BTQa+HYcqMtOSdU3IPG7RIwNlBgrrpdWCdbp6eAyv2tdUbtxv1TQOe5mv7L+oNW+eXP5/rvv4iDlnNp1ExyNvnbOMERIZGqjnBs6iZVrr403QEs9+np35toqg6/+hXnL5yaolr26gDPOOgJtr15lfQXYmQLltVaygVqyZ6P6JVuweVX0xoDZOk7PQ9Ze1vEoh3zWelmDXx1KA83D5zidF+6RKKvO3hNY833u2YzDsnjJ8BrAnNRHGUvPbr7/s4zRmDwF/xp41eGlQXX1Bw62wM4JnrPZ74puJFM39lTOIc72BbzarNQfpg1Ga9/OojIGlPgErCPPJ858A0Dqx/p8nZuANo9bu4w9dh/IqmB88LV4lgQNyy4mQGftQrlU9GmAjLaLMVAp2KxmgoU9947FnkuzdzjefIa15PrCJwvTCzBxzKNDlXH0dDPyRwusiXSkR+oCaAM+A54vsySMkWvYGjfWdkAf6rvXHN0ehty/+zsZrduPl+fPX+TvgNwDGLIHV6ZyzmZ5puM3slcB6qwvjT372Hp7ExiMebKkY7wcQBlidgtkbPOS/bE9eYASazkRNtLEZFzDmYvU5SOy1YAOH6bA283l6dOvs+ZyTqdFVNsqpaRka/HoyTewIeyIk5hcvmuZTvek4FtKS8IYKksvVN7RrhMwxW6u9Gj6B4IuskUEmvQP9QntxR1m1URzFMoJS/GLQFFbcgYctEkLaQ4Wk6q5FWUrHTc+8bJu8fnJ3ofpQwD3KADm02++ubz45Xnsp+dhQKb1fQ2zbzER+yggyPrIBggaiGv5V0FZgPTHB421gd5VhV8hJgPC4zkHQPy2gPDjzeXV8x8vf/zD34OdXZ59y2ENLe3h5c4tTkIVRZNJAYE6apE6uXGQk2IncGsg0s09amH6er3PofJu2R4HtOhPqWLWQOCgEhAiz1xHsVMUOuOyJPKECVTTPiJqRw/bW2gfMHjwMDWrlQMr6fUFOZGNb8YlvVpGOShNtZmjK2IJ9Wf9RtbLqLTZ8p5VksPRLHpQSl8W21SvDO5EUcyW8HfoiKOb+BxBNZcBSdBEsfH6/HENshk4WEEWDnnoolQ4+FFm3aGlKhnXU7q/jlb56tnQq31r0MJGLf2Fn9DSFmg2ALs660oCc70Y4vVmqfR9g7gs4BXUx9laca4L180Y9GoOU6lwpWT0gK1ATamNBRMS/CL8EvpiWwWYPdPYcr8YZO5Fmd4om4X6sHqEBRJZM6jFQjsloJvykzV76YsUBHSsWzsAACAASURBVLXP5DMrBpOi5wnRvHrFIdtAiM1cGe9y280a83ca9q6mJEEilMBTXUtpCDRdbm2F9wWFIzWIqXfrCNZwsicUt6kD66FqHWvrMFUIK8pvXRDjCUUJpwphBOmtcVJwfkZpVkiHg4bfk+k0c8h6M2gSnFHCmqwGz6DTkpY2UIiWgcx6m6POvw1c+fvZt89ywEoTDUJ3KiQXEZYqxzwyfs++e1Zqz22DstRSrr6F7zBTwzi291UPbdeS83HODhi0NVuHwnBbrsQpmWiHNCbew33y7KEKLUjgvWa2whKwF9Wc0jSjXyDmeFWev4CTam0KdPC9rnsplgY3PIMqbdZHnbOOIv06HBExWRP3qFXO3nnQ86yinjrEOrq2bClKr5pw65BS17KayTicPN96Q2buoTnTsBrFyNl1QSMcx2++aUNkavASaLxDEK0Nrg1uvW/G18bIZ6qmiCzGg/WXoFw13FPtaEGKKlaG6j6hKpxbnd1kjfZM0hv93BXIWoZ5826LCeZDSncAOh2YMQAUKbD0IWcLQUPEsWqD/dzLly9yTrIWcOYZw1A/p1rotaXLdm8t6x/Ar1RVkWrOmtQlzs4yfq7/nIujNxoQ5qxW6XttjGJT0lbg189YAvYq4xkIjHkGvjd2YZQzQa6M/TIOsZ3Lnh+U05NSK58x6DMjHuAjpRFlZGizY8MDny98OfpNVtXawNAgMM73AoICmoB6VQm0PMLMmQEj13nx8kXOHh286iLcz3kG8BZbNpuRjIFiKLORjM05OGHsk3VZDzWek/lmrAOy8DpMjgf0I1TToXXXCbyXPea7rOHCTjaT1gwWa+hM1ZMqanAnpVjQx7HKOX1qEWOAlsBpNHuuy9oJgLg2RIyBTrdBto6ywYPUzGQ3128uvooteJaROkCHU6lLs9X3c56ZkVMgLf7DfJcCmi1fklrquq8C5ai0p96k2izuN9msgd+s5bRFw7akf3YzxfG70MeQjXEomxLotU9r1vBYJc69Z8Oxxu5Du60oWn2b9j4tE6vn9EEfTvyw9lhhBIyBtf54rMeMa/H1Um/vNHMnWMX38AwBrKbMqd8pY87Pmt01YK1fyDouIF0FVQLER/Hf4v8ulogfuuRJOhN8eH8ExfqUnmn1TlsbavaX7zwDA77nELxBpX/Zs8z3bLIBh8BQzvy1QGns8LmQI2Mga4LX1DFgvqlZxe9Klu+kj8I13aNnCm38hSic1/5xPub6A+fYH3kmWU6ncqzj3k6UYOshe5T9R20nhNloO3Hn4+Xm+U+Xv/8f/8/l48c3l2+/fXL56sn9y8P7j9N24vZDs3OpI7IB+1TvpBYFMf5UxKK0sk5GDBzo37u3KbpUZZTXucdsnKW6QytZI2UEX549+7aBRZplV4jKICmPR+bx/Yf0IQLdgFoj+mpGj0nmQAz6M8pka7Uonm/PHdPGBhS8RkDhAc3CFKkpGt4i3GbOWiPAYPO5ZNiY7KGPLrQcoOOTZuLWYP7sYEp7ybiNuqKD1NdqnFkUaWtx06DAgl0OJjaFNW6MFUgQ1+I7W1NDZqLGUzSKTZlsVAL+0l/td9QGmtIbumg0RB4oMXxzCkpbw9mrIqOHuXLnWdw72Dl8QhU4qaOmjQKZqwlHQL20diMB054xqGBQrFJrOPAM+Co0s/5SUqd07hSrmMQxzwZyGwd+6XrbVbDeE0BOOS3jsJ6HjANGvg54i9LjhCXb0qxoaUV3ZxTeZDygQpLBKHX07QrZOVweTgChqCmv0eQ7FMgEGv3DdTnQcW4x9qEDpw6xYED2yepZU+e5zLtOsEFVgpjUNDWAZI+pphvEcoGkzp30aIP47r1mPwnw7AfF2HM40WeJ+4Wbj7PDuAXNfPgo9Vx8L8IMUDlxasj26BTjyGBIeTYl0JPpxK6QzaXujbEfpdKDUkeNv7ku341NSLPq9C6rIdXeRAxglD4dGJ01a9qClJ7qOXJYMY/ffBPaY6hso2knEzGFUq/Hs5CVEShiTELlxalYnQp7h2dpsFWKn9meBGxD6pvFr2BGDmP7zE09Mvs9tJr2FE2QN2ef3xMsXSn4zU4q7W3GJ1mHU7ucCIfduZOxzGF3717GlGvxfdghXuP6sUMIyExUwYBRCpL9+hgDnEBry0LJmvgKdiIZ1qlyHpmIrf2MX9QCX5eak7qqgm86oIJLXDdNzjcGBI6hay+IZo55FoNA3sf1paoewjmzRawX7df5Ggb+jluc+dDhi8JzFlRhu2cemUCDMa7Jfencpnn7HACzp6GeDVU/HJejNAKbX1vLfubvXyZmkXY963mV4G7ZJumsrDcRfkGetv3pdfhM1uTQZcGb2I45sQbozInZGQFjWy/xOYQO2DN8t4yJmZ6qlY82yVgyNgGvljE2Ox2bOtU/vrfjUpVinaFzqxeB4NiwZSz5nu61ioZY3qEt8JmzB+nd+/JF7G1A1wjRPbm8/PXXiGUZcByqoWsVob+QdWB96adPsXehaEfp8UmyMdxLgqLXr6ZqDWjI2dGaU89WQZqUJ6z8IFndOY4J1kffls6X6756le8wuHScWu95bfklC0kKOSBjwDAV1nduHkDViYmlaBRjyH0yL/oJrhP+1h7o55gBDRU0Qc+o07TBwKa9awbUvcHvPAOV9z9UNQHEp9TOfOkHkhmNb5Aa0veXV7++yrzF9q0/teAO88rn2CeWlvA5bDUMBK4VVVgDjyePP6v718ZyPe7VsRDsBSSV8s7aC/1xwVUC0YDbzfYEqLpfGuSZ/qnuBOehmWbmVEEs55ozOcFA2mW1v+RBwScrGeZA93/oxgPBmpAoqyFCQ/NVbVSv/WFcyMBzTe6VfZGkRJ69isH6B/EtB3DwudSSL/Bm7vk395N7gpp7BpQWtAm6uWaw//Vz+9kj8NvZFzBjCr/6v/V0+hMQPG1gWFMNdn3WrLP7Dy5/+ctfIhbI+P7ww+8u//d/+29lc53KulSBV/uEbRIAdn8M0g8QaHbTLCrvs0woSZDoneBXVUvEsggBztTZLubI+T8ASeCVAF9whM+wnlXfjm/xn4vKEBDeXj6++uXyP//h/728ffvygiryV189vDx++CQqo7SfaFBQEx5+62rmSI8+TJPFKlIWWahqItnE1BcREN70UCRD2EwG0epmZzWBBkIJ4p48yWEeZHm0rHqvRySbe0oWKfzjIpup2dnAGjx63Sy00QsQSymaXWEWJyjZnjnSXWTltuuI8v0GRBoqDgp+SL9b6CwtwMP9bCDiuKzBvYXnXrOGCgpoFdmOw/PUl6nDkFnYfJzHpJnB/P+CoPNGEIHluZsBaXNgAw6d7NKSSjFoP7NKaot0W7yewDgZy9YP8LriL60LaCDs62k7gRDLo0dHxuqKzkxSd735eHaCRrOIZ+cwrRNQmVxPK3nWWZ876KLQNWKwgWnmWqpJehNdWz0wBgyrPbccN763NLMi91EGG9IbgxC64rVxrp8z++A8EnTZI7H3yfWKcvLTuqtln0M/oTdQQRXr8hi7oj5Xo1PEqnRZay8OYOT9h/YeOjUWr1rqtbcY41EEEOCnNVrW6RbguCLq53n3PvIst1J0K5DE3uVemgVs7WMD1jtHk1vl21lrZk5BbuOcLhDnYgAYzUhsyS/7mToDUPnRkZKFG8WF7/3l+S/tT+phtZ58XDvUlNTKlYJhfUgC4YElCeq476MnWYNB7AbXzOE0JFwRC9dWKFNrCC/qbCDXeh/QztbpBQGeo+qeLZgAyFSRDxxaM1MemMc1lrHnWqLu1la6zvg9NTsqRMYpW/a51PiTuq77fGACz9HAvjU8z777LvPL93EPoZ0OLWbOU6s1BzDAnOqlU75MEHeinUqLNLggo96eZwV74sCvVrz9E6viaH2iAVNETDbugjihOU9xFIAl9LBRY7F/1CvitEcEaBmwMFnWfsg9fDjSa58jO0J7wjNmfEZ5FMHVqc98TJjGjJVzVdGk/pzBNksNaqdLrXWcDXa01zrhAn98r85ebP5qWbl+Agl6202N0GDgrG7r+old9UydzQl1aXuu+7L1S46992aQyVxhf9gzZ2VKgx2eSSfNtWBw0bO/egGe49y3GQltZwHw+SfLrhu8H/tl6qvYFOsJfe2M+ns/2LcwhsJeGnB8v+eyfU1VGY3KIpmUUfGQrY9NZ989pRb8fgJ1g1jseMBdA8L1HuV9Pb6vZ7jnqEGqAZXActphLVjyTJcaq4/SxeXJdJXU8pwwiAlA9gQ6H7ZitdUn1hVjmmBtLQcMQA7q6GT523qsAS8/rDkZHILgofzz2pganD1n9c+e8e0Hy3P43O1fV52CI+DkjBhwrc0xEAngsJqssD1W7sLvHDfGknM9vxvLLfoIAxNSr73MDGvYz9mW5NiXj9pTk3FkD5mYUIhF5emUU9A2Yf7tl1mn+KNhUVybpAt4Hor3Oad6zgToo1To1A4kyRTmkzpc+tit73MYHQ/bK1FgL4Hw9s25DCPnUfzpBuwK4PBrFGnDYrp/LxlXqMpZRyvT4Nm14QKY8aUjZtflCBASW5S98+jo8ZogFx0Ge21HE6M9d6Pi+wraces33V/xBcdK7PlW9XT+nbFIiVqZFP7R77W+MXoJD6tf8oc//OHyz//8z1m7f/d3f3f57//9v+dzjpX2WgDS8hz9vdjJnfH8LUOw/+78EifAqHLNWQvKd2aNrQ1fEmUTIUrNtICc58Z1a3cN7A+sBVksyYj/1oDw05sXlz/90x8ur1+BVr69PHl8//Lk0VeXB/ceXe5TSxhqQ9Wc2o6hzteTr56WokDqebVYcTBT01aq493wzG8uv/766vJ6tLWjmJoFtRq3UMbWoJQNJAKPQ5nNcRg0n54Ar7VA1CVyXzQWlpvuYVH0ZZTHNaKvASzNLFmPU62OTpmO8XUBDVFbzVoDoKpIcXMRrtAwb9HncFzPMhxgnF++L0FGxHBKW/NASUYk0v1VMor64IpMc4DOeTwOqAf32xg2DV3rQHkQsvCKLPJ9pafkuaPk2jo4s4Yp2g2yX8SSuapITVsvRFBmfdEyXuvZxL1yj20oi/N3orVEEn5GfaIAub81xJU+wfgwtcl+7FxnTTRTVoVJM1RBkCMc0HonNnKzKKXH9hAqcCCYEMd/DszZEcAwhW5M5lv539TMYIhKPU3vqfX1YSyYLzZ8UL/1+DujZiJjoaaEXtamxa7FZIzevjtUYH3dzE0O99R/8r3NMrJOoYElQIQCnAxrVUExKGTTMGTsURxc5istGUYZAgkE4Y6zvhYaZCDhtsdZnKAC12PMdRI8hLkHhX2iwgVCvR6LjLOCTdxfnbcKNxGM2UajwU17NsXp2foDKOAgzuF9twFNQCTW2jLq17/bnLdCOwU0oLN5sOcQQFjo0eMEWWShdCJ4ftZI13uDLI0195NgZPvyyJwOhBEIOQ5M6d8Tw8BQp35xqOf5wNH5ySGxTI9UUQKRc4br7FgzfudefoyxmSWeN9TcUK3acsODjTnmNUVGHJtk8B4/PgR0zoGH9g6nXvuVZ5i4DE5LeizBSqCv67K52Wujk+qQexDlmtZOj7IVUZsVxUunZlx4L06LFC3nSFvp6yDWQb7Zo7OjyfwsuI5EuJSeBZ+1XVVzlVbKIo0zvXpFxk7QkffxvUe9JVmX1XbwbNn7yN0P9Xbt6JTZ5sFs2jmI8d/WiZtZDCI/Rzuo99GzdfZ62QbaHTDe3E/3VwVUMt9TLhWQiwjO+v7FIVjwj513nO07aGAdxs6yu479eT6zPncGZf2MZlUAuKwS7oW1JkOC58E+YXe5to40z5DAlCbP6ylaKlltuII915NeFb4FfZtn59t9JoPGet3PzvKVKLi2tcmfrdllJ7TZXvcImKZo2bYgVZt2L1mXzWdx8lQ0lKHA/knz6WXa4xgOTOTM0Val59qE+6T2M5fcA+uefaVsvU5pbd+DOH9S9s+BuQDA2Vnk3zk/31atOPfDXnxC5qg9IwHyHQvGi/tgrZ5LAXwO9lCAC8CU9f4MwH6iDyuoxWdSq71sUs7qscYCqm+98sxh34Tx0+xZbP9sLf8OOLD2XCltmXBPhF4WdGWcTiA8c+dcBHybsqe+E2eSrCeVxKM0Hp+DWuTWjqd2c4F/9tEofxkLexZPzIw9ew5IDejP5VPW+BkxFYwv+4dx0K/wuRvoXP1SARprANktsHVYR+eSEcXX2m6qNF4Bd8f38GFWJ1rdigWFCEWipr3ghLWGDdcXKqtmQj5fKL7mrJ92BBlbyx2w02E7zc8M6DJ13zAdJiLG2Bps8+z/P2vv1mvbml7ljXVea5/3ripcvsAmpoyxBCiJQQoXkFxiR3AXJURJ/hn5DeCIyDHESHGQbUQkG2NiG1zlKhcmtmvXPq/zIXpaa08ffW0bqMiZpV1rrTnHHKP3r3/fe2hve9urMB9VXPYB92zspbaG8xTdN7IZjM8DFq69xfEyv/lbv3n59u9+O+v29a9//fJX/spfeU2U6eznu78AzluVb6X1ZVgF3Yer/gaE65g91pk1Jrbj3wIoxDtpjVvPcliMimpuVE9YQOuhTgw3MFhgH/fLM7eiaWHuB0sIXzy5PHv02eV7f/T7l8ePPru8fPn4cuMVfPg7lzfuv3m5e5sH/YMnhDxwgrbOB+ywZAbUs+AJCjOzbOpaR0IIHY6EsEkhi1DqyDV4a6D/+heGk2SQsijv/7WvfS2qcr5SxFQERiSngXEXzJlrSZroDVkV0wNbSfzSQ1P7zMyVqi5ZLeDhKteL4bBy1WS3c0fclGcDG778hoN76LlPrvOcqCZgXbDOnyQGed+gZQ1gwk3fzBPXsT2RTUBruEl+iiCI0JqQxkjff5D7a4LSikg7LHpNLqyla8drGMRrEBOIrmeyyXxFd6Q0inZhTaW42MsVR73RHRx8jVeNUXsfq0xb5DGc9nC3b40i28/LTLOpVEkTdO2LHpba6VwmgzL7HUshbjIN7URKigh7kaKijIz1SHK8ZwQtOQHCKj0mtHwfVEy6FskL98p1KYKQhOrNty4ffOWDVWZfXj795NPR6NrU7D5mTQAiWmWqlLe9ZVIv09crVWHS9xhr0TTXhD3is1CkRjT1XBnk2V4H0/c8dj2LePG5GPaz+irXy73bwyqdxd8tmlnHxprld9cXGtEXenYyzobq+eiiX04IF9C4B3kvg6ImyAirQDV8I0hkk8D2cYikhxYU8OPUrzok6lyFyJotYTrvaXtpNNIZXPvGGwdCbrBPEGGQafBN0OzvZ24c/YajiVq9yRlUYGpiRQE7CKBUaNxwe9e29rj2wkTFQJnXHImuM73WL+K1WpHjtSpl5u97T/cMrz8SpgzgLrAldVLhoqPBnt7HBRVZL0GbiWhZhVB0x8/jM0gy8mytsK5fyZ52fIc0He9RRx0mwEZpGMyfWwdIeqV/6m0MpKUpWT3w51YjKhrVym7Ggoy5coid3LiR5Dp0pdlF/rR3VVQ9KP7YIj431FTtw3Q0CmtC8sR7xj5OUTTnZOCAaqDuk6h0jkIqY6b2+OUxciX7f316CaLG/uB+HLEhS+EISBeYCoDy+aEtAlxsr7gXFRQK/eoE1qY3DVsxdsxhk0+ovmvu58b2n3qtuU++Srdb5RebsoAyTI/15R37+G6BN2xoxFjSi45vakxysE7Wj3Xtia9ttXcqFWF6Ah+Vju6+4bw7iobA9/zsWSOpzNyvlO9UlwaGyoDBR1bApyrunnHFJNw/+vvYitHoWt1Za8gqxqnODRzjtVZ0rHAjCJhknx7Tx4+PFhv3ec9WNQaSVK2KIVPsCJpPAihN8NpSFDDtObS/CuPZk8qz9ZmaEEmb5T0jUrQ+vQBIq87zM/vTAvQM+Mk6LSF0HBbnptWy2hFjFK4JH01cxBef5TgF3v+qIN6+Z76H3+VPq1oyiMKuYcQMoCzshiVVJnSOw2h8yX5Zj9iercWMtA3Mh59BjnNC2Hi1okys7dmnBXhYv2KZUAN3TiyMFgtaicrzfvRosWu1OYwX80xHybTPz141kxgr1Me1Lsnh3wGLJqwS0IHxZxu47j5n3aVxs4bG4OkXPka+NY4tIFAl8cZiBS2kU+ZeHQMzEUJjcV7HZ1rBju4FydWdu3mW0t55DcJL9p16X/lz8UFYDWOXxA7fuZNchP7I7ovruL3MU58uCvbmnCR7T7wXPuse1OZpWvizjHlCnFERoSSEFWYCXHLPGcdYKf3BEsLnjy+Pv/gkCeHzp6CJOIAnlxuvbh5VwlaHLhk90Sy7rdgJbNcsW5SmRpBgOzLyL18kIQyan0bnp5eno5zYxJvFGK8fw9BgV1rhSaBh9E0dgpRRDBV0TRadhFDRCl9nEMS/a2TaxyYN8hrQXrN2Dy4bJ6jXqRlYFDPNujN0NYalG3D/Gi9Rv6M/beh0+kMWMGRTbrAqoxKkyFyDjfV4bRNch1QXLYt4j8pgOeilJrYS04QlaoOpZFBlasWXz4kRGd+bv2PYMihTYRiqYqPNZBOPGmOCSuLLPafXZL2DotxxhlFl6pB60XR+ntEjSRqhg92P4zMAPF8T6w6lD5Eh6bXX4e1XOV1nMzXAu87U8WBaNSlyM478/QpQYEjSH5QD1f8MInn2MTL3HxyqlZl7tAG46VV8hSx9KUX8nWv+YwnhUcJHrr00C41RHNSNG5fvf/TR5fPPP0sl9q233gxvnefIenDIMXoqbnKuek2iQI/zmVSRULhKv8LQ+fYmdA+5t/JslDXfOIhUX2dMi149a0IywRuTK+4dh6nDORKDCEk1uEl/xvooc9ZuVs4d8MKeJ95bkSIRzWPg/ZKbXAdS5MwyTG/V9eyyLtIFBVC4JoOmnFPEMW7ezPUGkHr8JIadHhHRM4dI8wwyyDoUm9q5Z6u6mzhU/RPApGujGlyqTjmf7Z1IYLI+P/uXTVa6v6tAzPvaQ8AZMrgRtS7QUeqIzv9sr7ZRC3ycZhRa8co+diTFwADvJfbgS+prJmUGDLnWIf9JBlCUO/V2BRle3wf3T7AkpYZ7sDeEz0xCOEepmI4JZBKdJYS8J6+zEudeldpKFYSEkEoldqX05z4PXsNzb18rLJUr5YrnzLqToLt3FC7xOhOQn1SlrUC65tpTX+d4HZ4l65CEXTR/g7PTC7L+0AA49CpZGVsw4b5zre3JMyhOsj31UJMYEf30iUxN0+DZoMmA3ADGJJ91sVrI72Mf+c85nDkDE49SZTfB3J07eQ3P68wkMBm1QuAec52rItkAPQj+xJVM2KyMeCasAFjxa1BXYR8DsHZOjIo++5pkd8mOfYisF5+Nbcs6hOlREPFYS5SPV5nQD3GhVmgOtol9WVELbE+7ffeCQLxnxDJyqe0L0p/yzNJ+UAdzVBWIYXLO14Mshd171u+e9995TTynAneKal1jpXL0BLST/JwSSu2nSpCKWYRauDPGvg1IkXiloFyC8SV4UsWTWI6WLDPLMwAQR5UzQK8jS14ARLT/mERatkzuJUBX45gkkqMh5rwwc/hFldfxEQILggjX+Ona6sS6ptfy3t1qBzx/djxj1sSz/1qFMNWvAr58nauj9jhyPfHT2JjtcTUopA7CXiEp43NiM+czUhE2Vs4euM4sZZauVFB+B9sV5tYq0+fETltev9e1SXx6p4wcfs455NkRQ8X/PZa1UW0KEwj88ZlWfhVSvAotHSr/8yPch+KDJq+xR/NBztFLrHTnbuy0bCtZM/FhEXPE7zfZ9nVWZjO/mTjlBAgmeXr4MEnRO2+/070V1llZa9pvEzjsuqCcVWEZV/rZ7KOIv1SI0LXxnAtexebdvJm+YtkfyWHuMj7rzfyZ78PiGhh3VJMdFzLQLUyOgVt8LmCaSfBRNd+oFRJMFcXNoSKS+Ghq2veqSRAABeFB8qd/L2U0BilLljmEjz/96PLt3/3Xl1cvn1zefIsN+fJy68bty80LKA4Z+tCuSYw3GRuKA6WMhCmoTulsPMQoir5gdk3nL3X0RClzBixp7B768NZbb/fCgz63YthekgVeC2IPI7eB8BHKmIQrJdrj4FFNmoM/NoUJTbfIKWilZ6cOJk5zCDh/x3l07lRlZeEYU4ZvQFV1zsXcl1urcDrI8ph9NGMftSCk/ofiW9WryteNBK4NvJpcxECt0pWNuNmPkRTOCAqup8kz68y/SSrtuyPhyZyWG9BDHqc8HeM2OqKbnHI7m5ZgmQTMBlv7zSpr3eTSKkWC5ilbRtBmzllks9dat2PFI9f8rFTVoudV/LLP0PWP0xhKnDli77+fZ8Lvca3PX1QIB0ei+hefGwM6umeQnolp8PyowPH7HF4qfvyHgeX7GPL0daTh//VBr9xzqn8zohWTKbU295IKZZVPs9fpeziNFch+gko50Z4mW+2LsPLKeSn9tYJGXnsDLA519ySvZ4+QxMLZdxwEypYffu97cQTl89NI3wpMYw/QzM1FiupggRconKWclbIUkYlUye7EETkixOQ1Z+v581QsS+O57olzpSgBh1SRBb2icKU1tK801OP10fAP9mpoFJ9+dswlQlGUa+J6Xzy3ithgn2txFEoEajC8m5dFsmBykSCciu7lVRwG65b7fvQohjzB7t27l3fefSfng8QugfLTOsyjurIqJM7NZDQ/S2WgVXyDVNbGAF9KTRr1VxlzjaxwKG5SahlBQsELgigSWM4v3+frCHDXF51AZJWSgBoTNshzH/U8joE1OYm+RPxq6LQAUivr1z4Lg/0GkR0iz/ekbx3VstFurSj5OuyTe76U0SW3S6BfU047rZnS9BErmGMzceG5vPNOxW2ca5q+twXZqi5zLT670GgnCGTPXxkGpULlOjYjij/dl9AxVbRUwMvkXQVhnokz8I49MLU41swhzMdnbYyH/aSCLa1EXdF794A2KAHNnqnv5TkLmHfnTuxjZtm9eFHV1c3e5LpIKgHjWLOvfPWrOQd8BsEUSfb5/npG2xd59MZb6gAAIABJREFUBji4z9BDR53HvnF9VoQza3ZjRvg9rsn5ZCoLs9bSyrBF9mdpq45K9jmjmR0JQLBYwOSPz8lZW9VcoZpzd32qWot7zmrkR8+e46BWaTW5jN/Bz63iZ48QPhuf4RlXcp4K1bUptFU3A3iBQFVOY9MmLNEK1p1j5EyFKlapHXBj5Y/f4331PQF9QvmlKn/v8tnnn8Xemxwl2TlXSXa+fd7s94xS+rxiZaX/34jdRe2dZ4wNda+hHZE+OJhfEwBSQIfPxOaYOGGn9R/Ygow6ePrkaHsIBTZgH7PaWkQIeLlnfwhpUVhIm0fvi7Uo/bnjy9wX+mBse/z/aTRLB4PfDgMnQoiwrSbUxz1i1/GJVVq3J5X93x7/2LHFLqHnR4G3CcORdMwfmJSkCgjLbPNsuU/WNM/wxfMAuQ5yJ64oC6b+GQ0Fx4ghnEiCIdPh7G9Za9bFuCEJoRX7xNgdZ6O/LphQsM9WjTOIoM3UZ4dtwf1PTNI1Emg6a0uwVrZy6FMaKzdeaEHiSpfmPYhZ+Ar4vJ9H2diEEBG+h71Hrg3Az4QwMfrzZ4nPuU7FJXkujacKzspc8MwRb2Us1uWS30niRlvEhJF8/yNXQQyNETxoHtyvKE+YJcTSt+9sjnQF9PrVgk3amyaQl0R5SWGStTFVWo38Ir/FmtHvn6o1fZZrNeM60hdJjrT31fcKZBCP1v8XgDMWjUr/f1BURkP7qgnhk88+unzn278TldE3HvDAmhAyh/DykoP/6nJj1Z4MnadxlM2U2TIovT3Jv4vq9HuWu1PFeFWp+iZu5aUr5a8AA78jqpxDsT66JIRB0+sI7KPCaPGfogzc0oF0neTuz71TLtytWy0px1AvcbwOKO9cO41ok6JSK1RPPVesyj9nDlz70bgHg+X23lWlMwlTKCCtMvB9+688BA1MSYbhdrd6F7R0SEcQ03D/4bi3xw+6oj0GrHkVDNdovqZU1o5kiWBBg3N85s2reAUJdUYbKP+7JPDGpZWqWb2D32x1y8AzDa9S1KDJpsdz/XbjwseprPLFwmTjQtXB0Kcvj3l2j3PAMercG72h3Lf9is+e01D84hjCnoQtvQr0PjbAYx0J3DAerLMJYRzn3Spakfxmfe1TzXOZk5HKtAore5xrijNKL18NJM8URwqqaG8fvxpa71TJ6iyqFMuBTyCa/VvnE4rHiZYsEJDZj+Pbi75jlHiOGCQCLZIYrut7H36v1fXbqAsWETJhZ53ZQzwv6JwifhlfwRDbCSmZpMSxbO+myi8tceq6Gi+u3TmNVgqDch+iOaXtsh/9DDn/GPig56f3bw8cvHqSNASKOiqCIIdvtBL0IsZdKpNVFJ2iAWqczoyqn8N1qIqXwEeRq/UAqPIYOkdGcnSmp45PJD6OdX1UgkZnsER6qcBPQB5UL6GzQylc7xx/F1G22itYoENnb+Mg+L6Dw3EWjhwwweTPs5CDiqei2AUspi66vjl7+Ax+rejYIydgZNWTf8fhLDhyPayA1E7XtnG9vH8CqVHgg2Tu76qx8V5Utvnie6qGiuYnqd9+SrVqFZdUAe/v/J4qnfoBr8W9mB4TVJlP6Ly0omNG7QS9QmkateroV8EhLxCNSuASvlQm1lfq9eu/lOlnPdt3RrtEqdnp9V0ydiQ5W78COJ336P3YC+n+qdjGkrGpAnJd2MwEX6uGGDznelfd5TrZP96HiqZWSs+Jimi/9p9rPSpSpyH0qZZvWHySYgXmBgxxHwIa9hDac6h4Vru/C/wJcKRatgryOQBKgLSKVRLC9dck6Bz9zcCz9z5VUuKIXVOud+OmzhVD75nvxS5nVihA7f2u4bNnhyrwAQDMJpjkn2l+WbOMSzLw6p/K5x/ncJRZ967gUsDHqdTGxg/olnIY0GaJCPuDRILYxqqo55Nr47pkR2QfMqrijTeOeCSv2dxnbF/EXzYSIL1fiplsFm7uf73vTdS3PzbGKjZu1dj4i8UWOdcRV1krzh7+2Ubwe1aeQj0/JRaujUlQKY+NxfBJAI6s01m5kiSAawhrY/sz4OeG2yd5R2H+fns2pf/iWwLarJLcdbsfv38G48ISWA+8zyy92cY8m8ubWbwbq2DSFVAK1cv1yPM7sbuXzkAWDDAhdI/yfRls+kIpo6xfVH8V9tl8wVSdpsDuubW33go+9xKb5YxqharSR1z1bUESPiAxFzEDvdazQbGN0jwn/KPegbYn9FNFExHG25xOVF/DwjkEsSZIs3U6xHXGdjO55Xka1xw+YLHEFfQssHDYtENdv+I56Qs99XUH1BgNN9c/3QmfgUBBk8deZxQ/x6ojDiaOy7xxbeZ8SGLdx48Sw7n3w6iYVkSq7dOuiG0jYUbHIRMcSqet/+oYvfRrb/xGGFsPLZK8+o9UCOMpmxA+/ezjy+//29+9PHtG2ZUHxE3fudy+eTcqo02c2ruUatCqc5nndvduHoCjJxrEViUvRurO7cuzUOweXh4+akKYykCahBWL6Yw4fgfk1x4Q1UtL1W1CSGWEwI2qSNXInmbT4+hZ+FQYGFS8YJeAkoHTSdQi8dw+IowCyqfJqse/5aAmMBmVMsHsNmBmvR1VkfYbsHO4VoxoOcw11mwaXh8UZ1QEHnozeCR9H0QABFnrTz7+JAaMzcpIAgL99Bzu4DkLj2eg0lLQjTjJ0pGorDho3IHpGmKpgqJ29izaZ3je1A7yBinJfWe93xqqXzW5InilqNF8LvWQ8R8YAtY19IZx5k1oWSspMyQyrXiwkTswl6AkiHbWs/1IVKIU2tFQZvRDVPeKxnCNVPs4xhpnyM2svWq10qoMNLBTdaylLhjkBGDINUk9tTp0M+9Nsl1Q4m5onT6rDz/8fqqvNch3Ykw6V3D9jlMLy1ozl3GOTfGPIkc9XzgdrjP76SQw43VGEOaoJFdggvtjH+nMDdg1xse8nfXn+vmiuAQ6TQZKHePnoGbZv1MU5i9cX2mxVcnkmlQK4/rTb5H5eHX0qQisj5Xf435AR3mW7Osonz19snXkWVC1bKW3+6+z1JTbLj2QqmAp0Kng3WijNvs8FaITTdD5S0lSY6ibFIf2CRV1A4ntJcy+nrCTjvJPEjtRudTkHrCBZ54ZeCe1yOy7VaZ4P9aU30kl40TbPQeeh8iIgdSCV6sgBtUmWpw/UesIF0zcI5SlzXfzvMYBRpSi435wJAHhqNpGiKky2CYtCYpevow9jb3ZDEOeCfcjRVg61xkUYG9F+ObUv/rlxJrfx26//8EHs3elk/NZGYlxqkgm6F08jcOWomllkGQtyPdYHalwjPrI+qCUqsCK14S95d65P9/TfR268ZLXPJ9RZ4/gdiCJlYDQfSfkRLUuAjijB0u7DIg1RgfBAcAAe8fk6XxuTQgTCI7um/UN+6YApc81dmMAiHY7+2zJsz1S9hglaDupWNt/6lgHrpM14zUFzu5NA6DKiew5+wLPCef5mrCPoX4BDKwy6XnL6J0wVj47kjrvXTCBe7MKwvtyPwa6qUBunIvBvZU2PsN1suLL+kdkar3jCbaWTHIdBtn8buY2zieEFrv7ZR1Clx0tXDtj4mpgnvf7nNaP7j/7Qw9qYAaPt40joAPtEqHFFywxWVCRUmE2PzdtFhkHcqLF4c/GtDgnB/a22afF3uAzuC/OplT89957P+eAdRWUt3pukGusgY1WDwJQ2opEGUulx9qfb0JKK8TBihkwWpXRJj0KkHCWWEfOHkByQLANK9f/84wKqLa6jx1MxeikgKrgT0C611RGSV7HADPovoNwDcyjzolkfWGRaCON0Y5zu3EtPAOUYx0hxM+pGjv3OQDl+lHtIeTaiSFh5KRyFSX76VKoeC/gshgyCe+9u4kdsY0ypzwfxMMH/Xc6DQqo8SzCHht1U//OuWSfETcJzocFRxVxug7OquWZMhoHX8q55b2TqG9mrHaa79lykupc2IBLchCuO4EOivUlDlmVVLVSWzZgPLGGvIZ1hUFospXvj5kgwMs9huq6cSX4UQoJ+f5YQ/175yha+eOZYINDIR2rjHg6z4axZPQ40oa1/sSwQ07ApICRgLA0U+LhjIa4WSYWf2f9BCirir0YaS1p55FtfN7djeoiJmGfRbGd5BZwgnEQ8/0IScmG45p5JlTBudcwp9LD+OJPlxDegC768kYqhTxAEsIawYSZTX7SvH738niGU3WvHgqyuJuXm7dvXp5s9tZnQ1QqbjIntsBINVHomJlndbdN6cdMuRwYkqxS2mKsV7XDOCZjHsqk+hgP/XX0NYMjcu188dCCogT5ncopCFcaa52nA6LUOWZKIKuSx2KAbvP5ILP8aeKZbH7N3zz4zsdpAlS08W6C5QRTL66zyOxLiKrVKqtyzEWJREelNxqkBIk6CceEQrchxaxdytSnBn3/nvI3w0GD4kKR/fygueAgEfJIsCXtZImyAR4/E+mSOsTBfm0Gzvoq4lhJYibLzHuE7unMtdPMmiQsBrFD5+2rK7Jb6uV5AHsEUxK81VlxCPM8RzVpRaXzjdjHrmn2NoIDo3ZI1QjKCI2QQHvjEHjtOfi1Qqjy6FHRXgUxznxqsiZ2rPWB3KYZvGIPVDZJkLn3JpDb11NZi6KlksaniiMASa+pFYhUGSYnbWXnfK98vskfZ4r9we8kUER99UuVSZPkBF6gWevxqIHb/61PRaSU9zKRUMQmQ+sJtCd20GSoAEr7HTrGQtTReZ+VYuf/m6QH1QVcCjJWiW4N+lnoRYSVNYh9GhVIhFCHeMh2j9IRJsJQaatBoZE+eXIkTKk2XS45+yLVQcwXeCm+kL0+O5Ok+hgzcu2jEJTgs6LYBiLpcO7toxajNtLipGoq7QonrtqjQ7x1fHGGVl5UVl2Ckv0yERHVQBM0rxIhcJGg/FR5lSZb+vSzY4C51TWDZT77NSGKSaLz86Mvbf2fJjmxVRNKEDn1fbE1vGeQ7/X5hoqq0uGotQSWQVRvodT7WZ3+GBuso2IRSQhPMyl9frnuU9Wz9L9Wv1R4TdK6JDT7g4R6YgWiwSLggoOp1k48JTPONocrdMMvzXDNWRk1j/VIoqHo0j5bpNtgw8pI0eVS42KzJqgTUYIF79yrKqDuTW25e0cb/VoQexqFdCRHC7w6PqIAbZOHVtWOhPDtt/PcSOoSTSwZij8ZgFrAsSNhQhU7VSBzv3ud917fd61QB0BY3yP7lOeSOAFRtfULOmRbFUsBBxM2Z/7FV4z27zVmH42qqs+rH2OG7GcBfLAPCSzXd8z7s09bdamYSqqUDPpeMnQAPxtIHqBiLSEKULBfXPPzs2o9ZhRKwBso6unP75ihiHeM0qriJe8DaI7vkuXC/vF9u9bXEQ1tP3l0zMezanj2Zfy+NGi+zx5PLBYQcQPNB0LyXgWpr20n2gDWLVoUX2IA+Jzdn/o1+zm7qeqXWM/98woWLh4gtggdcjY5A9CtStlTl5FJTUK1s1IGIzrytEr5iuh5BrOnBoI7ZkBf6bB77lM6Ju8d6uNjdBm6l32vs000hsOWcV5lhQgw6h889xk5dae0UYXbrFSzvvxd0SMB86zXSYDINYzNdZQYifqq9CleTLU5IOkpYTrWX2Xm07zMgtCApl8cWhQBeG5cAnA74ssCg4AQcXtbyzqmLUr8U/sm7jOxff+Dgs/E7VavWRfPofEpST8xDa8hn4EplyRaoaC1RgXoe/Ot7IWA0/a1MtuREXwTzMnIGnzUhtGzNlxre0A7jqPK2uzv0lrTjjEV5wAGnBf0JACoVnSLDgv34pg9igvE7CeBOau2ADxhGJKU87+M+vNpZGv9CV//gQrhDSqDzy8ZO5FKUJRxQAdoZuxsoFBr7t3NgofrnUNUJ5pkg43F+IOnTzLQlYocFaw2Tza4yGEaKhJFx/S9tYk3gikJFus02ClXlcwGRu25aF9LxFR2Xfa71Bk5Z6pN0hgCDI3y5crxm+UbrPNnK0KdT+agSasNGFiQ3iIP11Jy+zs6tiCHDiRs/HRpCUfVc/x+XqUwi2jhudfCQLN99Vf58VIr20PEpkuQM9pB1LISPJEkLLEJ2t3+tyY/IDsdUsr78vqr0Ib3vkBdhxNZ+vLCRaS1uvaQin6yRvKyI2pzuw3+rgOJOAYy/UGoyj5/nupp+hpGs8octo1xKHJTdTOrwA12Kl6TQ/78eapoPDtRGb7H3uJZRYIequT6YK0YZI9h/DMcVHGQVnR1wEdvJ4HoBpsq4R6hhlV2kjzPGfV6OpsqQMjoAKG4hO5UQRIOMwbJarTXlbUatcaeF1VPI3y0JFZeu2vXfVEhhziezLmqiFNoDukvY8aSNNjKfBN4cKbTi7qkU2fAvmFfWfGrQ62qGYYJ0AOjWTGCKmhJ/7a6VQCn554vm8utAoiypsrIGJDNLu2cqgZRfJ49kuHHb20VkvEMqxzGmhIYOldNIOYqVlSFU2dBBlhZ/3PsjFUi6U9Uppkxtnl8BqRxxKumkexwPRG4WHKuTSmVfRLuC6QVpuEsWp1rA8Kimz079kpFRtpvo/AMAWj6H0MhuX5ZzZH+mHWfAy2FvGijjj37dgi2VN2qG+Jkrqqs3nMSw4yr+fy1xNe9roiMVySQxOdpX0X9z0lYGQnX18R2r+fKBFPQL8yM9ZFJr+N6WUv+O1OtTOACzkzYR2EYk6hzECnV1pmK2rwkUBM8CbAxsMb+ybMQgJU+fI6Kk4ohYKPYS9qOUG3tDV+fGRUue9l4PcFF2Bmi9UrQj9rqjLEI46R/tskI/yaw8DwfQXVUpK8zKXP/E/fJ5y4Ai5+w326JvQFNgKcxI0TmBYUEHPg+1yYV1D0hOOneI0ZIVQHgKrPKyjgysdSm2Bt1plEf+zjiLxUDaVvAlZVUO0alpmBcKIxTiM3z3edj002eBZSsZAVkinBHWSGcR/wKfaf6aBM8A/iANqtwpTeaEUtTs25SVoVag3M+812eNxVlQNPZ0yPwP4Dx69xOz5VVGVkDqZScZqMlplhfNfeEj7KXMb3EE64oGFfRPL6c+eZ6ZB3O9MBVz3lvfNvxjFZ5xe8RQHOd7vUAOuup4lxw5g6gaqwH2w7Su8Vos6moJmFfXOT9qU4Z3zGKZMHYCurQM8tnh9FE2839B61mw3Y7zam1z5K4Fd8m6E8vtj3YAoPnZ9YqOgBvBZq+fB0G/1JRkxxFMf+L9lxuYLr9uqmcDjhivfOsFOlaT5mVQu7Xazl8yanvm8+Kvz7RJrXJSXZG90+1+D7zAd/I2eN+FTrSFkUQccw8we4zSJPPim5GQbxS/Zs8eQ3Y5mh6TIiMvXiMb5gvjS8BMIahdJqjmlxjehaRugwrgX7yS2bmRomakU9rB6rtBWS5f1zXmS1hhTw5CRU8BP1G3YW9SGzqGl2LUswJLlWzzJL2/9ZQBqIpYMwc6Y3kKBuHNq5PA5Kw/1I4gP3AqCAouumBfSM5lvFVKpaptZWlwbz3ACHa5M22TkFp/rAtZXf+dAnhzRu3M5j+zq2qLJFUZNxCnEDdZebXUHKPqAwKTlUIiugMCccEMp5SuvyilDscYuif8viHxLBgPAzpom6YoiO9YZZWJKoOreqeLO6hWrj38KFUOrYNtTyQBzHIdYpWSCo130/IxpswjganIi51KLyWBEqjHmXVVQazRmzA0Z4Mph2zQeJDcqoynqpdfaCd82hTqgkudD4DhZb16xQwDlBh2cxHQnjrdgeEbk6dRuHcv2aDM2tgBfZIUjLvpNW+Un9Lp0jQsA0epGEUyBjiU9LM6+PQebZ7rvyaMr9FRutoXGsCmyQql1dBVrlHRWgaWLWpO8HnMdOGvzdxq4BP6WyhG5wSQn4HVCeHjBlqzHcjqJwibpvBrwIoQflO8+VAjpTF5rlXhlwa3ee55nx/iKjqXmf5aVVbKd3r0EKz2e+IdnLvoKUmZ1Y2GpS1107U+whILjeyjzMSZc3ZSSjp1RjyZtKeRvXx+INYpqr9sAptl/L/cYz2gIDCZe7lpfOnpP8kuf3iYdaczzyEnKKcW4eqiERAEvrd7nc+nomfwaXIbg1yz1dmMIZqXcTsnBAmuL9XAIafGSCZIFrZMbFUuAKjnGQBitH6wzjP3F/OCD2Ury65boVztA/uZd8zvccLvq0AGAwlWMrsT4KzBpmKcIhyy15wJINOmXvS0fB7VmvsRzRw7qzQBlmsvwluFFvtLVoQdPzO6HEmhEFxAX6mThmmxz7ToJhk+0jQ05dQ1F9BnXPSm2tlFisJ4UkYQLvCAa5KXM89zxHbxzPgezy3o5k/4Fud/JEcnEZSsF6cLwEOhVcOIGaV2PSPLnjmurErOEjYCQaiB9V1SqA8f/epSaPrkMBtinLxCwuqtEmqzrFmoXSSdJ2oiams3rwZUDTVqogkdUzLB1/5SuwU78l1Qm/1jNjL4r4huISafNz/3sPrASgwuQ2wGtE3aFIF7/Q90JcD2nAudza1Lwm4tyegG6mCaeXT+z+qjEu8TECiUDr2Bs/eKghBuAqTZTO0x4vnHSBq59GEBnudn60i3GpaZ42xZ1lj+z/Za/aHeta5jh8oIbxJoAq403mVtQkvY4e4Z1H3nNGJiFF9E/S0+uKfVl1S9Unl/EneF5sQwYiNgbLSZwWB7wOcC/Zg94mtoNmXAnadNcz1UQ1hPfGnBsbccyoiVBfeZgbdbKViMYtx8EvjKsffcq2I0Qj02aNlkmECqu1zr+ijW32FNUZrTkGpyuLXtwhAcJ5Yk/TjBRAklqmQymsJ4aiSjv2oSnDjDfYZ/sgk0v5x1ueo7s5OfzkRwxfhsz788MODskxMQEwnyH0Vc2EE1JuXN996M6yi0DWn9t3YqL6Ts5TK6bQrQvvnGa/n0j2QmGcz59jEZc0UbNQOsq4R6AHcHsgqW6jja8owUSTOxFFAxRia+zaRsSKYZDnaGahxV4jFQoPUZn4H38+Ym1Ce33wzgAS2NIJV60M23oKWia2uFkPPTanZjR/LIqmqJy8UoDszyGSgWKHjHB7J9ZJp4xjuz0kC3LN+XN/OXnYtZP+0KNLiU2LQk/Ivry1DsGC5I2YsatmDRwIWIcIVM1xfGVuKC2W+8GIMElPWF/DDZJnzzzP41re+efnt3/7ty2/8xr+M7fnhr/9wAfjYsXuXr37lK5cf/vrXWwgbuJDEF9YgSftzYjMUm1cEQtzm1p0UVV6sYmjc/e7b71R34U9TISQhpH8QYZnSKSezPPXIKuegonPzuDgC4ohZRGnxWaVWMaLwhMcpxlEkgFpVz4OgAl5Lrw0+mvytd2mJhfSTgxudhLACM6wdiYxOlG+0utLya4LwoMztQzs4ufafTGSmyWmTxAYrSB63wbVB3oMYXQ4lCQ73zHVnnANjJ6byppS6s3ESzG1oOEa/PWLXgeqtSjVoEvnWaVgRUaU14xyQsI50bWkdIvaiElY2j2rV0Iqk1ifqqHLUJCO8z3GAbt2uulM2WCm7Ed9Z9pxDuqZgKx5SFaRVJcFa066IkNUS1jM9G2uyFnFR7CEGflSaa1WhqGYrwA0mC06WGhI6RoK1/m6CPFTPFkReA1+qJHD6+3qNtY3jvG8rHlflKwxKk9dLApECBBVRCaKzuYKsX2SfkzRVJfRs4LK/6DUcFZk9A1JUaf7RnlbVS6V8ssRWhLg2zgjvI71StDDVYeYfLWmQFhXp8lUGDfTtBcn5mHgOSSHva38f1w1DAIepUE1ECwKEFJjAScnLt+LorDMdR1W/2h9mv18dFAGL1f5eB2sa0OHS77fSauJ+PZtfnq0UhO05lJAKFxnMBH1FUfXxkwNl5Zmxvw61sRuXC4qmrDfOK0Hyk8fH/g4tbAjt4XBOc4hMvkwyDGrDgjgNfo7acpKtAk+i7Ly/yKzJg2cra3k6rwb/2DmrwaFW78ser4AJCyJNOPndVNPWT21grsMKRW/9cK1kV1bb18WhTgFV2mRAjaHSNuSbwJjYGnjknE1tLZc7oMckSuEQ5zz6+1aUXCOHs5/X23MoBYxzw/PETrLmBEI4bCv2JuMGUQQT0oJNPkiauUbeE98hUCPI5GcK8ODHktiPmhQAbeuj3eAZpNoJuPLoUXpdUjVbhcpqIGuWtVpwZVU073nqLTU5Z80C5Gy0E8Ec79sAsEGZdogkg2uw77G2pzZChg77y2Qx4ENQ7ms12QquQIxJM/8msSk48iIsDdY2CrqzAQIYyvMreHME8EvmU32aOEYAj83/PfuwY9+PaaTNEBAIeCRldDawPbMDRZ+/aGJq3+WpCi5VNAqht+80IQyrZsIjVmZPojFWF/QBfA5tBbJ4YBUF+F71MuDOqmpH7HCrI3dIJBGjUvjFmIGkKwkxQMurl68lXXyPzzIw5ewmSU4FYsyP7ans/e0ReqkM6JO0rn/VZNC9Iz2S/ZCRQQB/s2cBmzYKosDyNTHlfbgf9kWqG6vWxX5IX5ydsyJpVchB5TxrEv+ASgPA2KPpDRvNLn5uNNAFBzM1rWDjpwEnOHtS44lBjKUECdOPNSAMu5YEjWrTKnOus7N/j9ELEyEpKNXqNO952Iol43kea7eSRm6FKjZ6Sb/Cb6qZyhJqBe/+QV00uaEokJj4aVlOVvW0JXyvFaeneXacD+Mivo+v7uisMssEg/GfJlONkfuznK+prcZPrY0j8eT6wNPes5EcXDN96DnbA3b1D1ZMj6IDVeNVwT0/2H5j5LQOZRblkwDa7737XunCETSsUrpnQVVg9h+xnT6ahN+KtaCs/jDPbc/TGPTwxUN++Hf2wkvO3L2ca3xF2hQQJFrlk7yBNeO1v/BPfuHyy7/8S5df//Vfj1o+yd9XPvjg8v77H1zee/fdy5/70R+9/MWf+AvrvLuZ5/wKiilFEOJbCh+ZhXxzAnNlt718XhG/0OKnQ8J6cT9/6oSQWYSXlwTO65mKc235sXMJx69+8YyIeEhTRQ5MCBOcTpGtQULV+0Tn5eEiq0vQWbXH5PLTAAAgAElEQVTRoofdJFXW6QZ4HsopgVqRNpUsQf87QLdJwhEbNblEPCS9JCBSDbiTbS8BdKM0IWvvgZQ2FvZQgLTxe8qqqTBuKKtUtjSizvFa/RFdAJ1Kgvn08Wsbsg+szacNfotA83eRCpNj1uDhwxp8krOojPJM7rRyoWw9P//g/Q9yYJO8Tirf4MJ+tyQVoYhN9Ww9Gw0ObqVCE4rRePIGq1zjlUJ7I3RNntMxi2yBp0izvQs5vOsfDBq2pmfeL4EIqHWqt1UaTQI+YZEcvKBarQraF2mwW1EZKCIkTK16cE0GkRqAytK3mt3ezipOOby26qjtQ+TLvRgHZ6/fhGPYOyCr3FPADNDOOXqNnffGv3EOpQQDLgAitFrHnsGo+jvcC1UDGtwVFlBMB0MP+GKC4h4JbWaiKFhF1oJrVk2z1IVSaxMMbryBoio8z9DRHjSI5HroTeyQ7MpuC0yIJIvyklQ2YCyQY0XT5Fcaru9RGlED7Ygk3GINKmjTCtFEjawgv7pcvpiQlCpwTYwb8It8EtQIOOjkcGLYDPayrxddxjEYBH3wlQ8SLBBUhwa/ChbPD/vBukkRl8omcmmQnn1jj8GSJwK6VKfXPxQhkZ1zDDXfx0FiN6UCJeCNwS8IoRM/08ZEyfkdHA/3LdWKn7HWACE64gAfiq3snAsO+P7eT/b9UFOpvqk2GLCdVCR1kOdh6lwTDjHDsJHL3uwy3rdVDVSCuw95fgfiuj49gxQcYRL6zdvTdnzwwQcdHwIdd5Wlnvn6hCRskQivGIjIMGua2bUR1WhixR7lGqADJUlAhXPUyCo6M8+q7QHpb18i9dmnn7bHeTaCe2HdoxC9GbbuhyDJo/Wzj6jecE+ffvLJUUl0v5L4VYq8z66ocT83NpYqUnwPPWHdP4oIUYG0CoOdw0+yh7j/BPxjdTimwspsqjYn8MIqltW2zM4cbfgcGJmY+Tqv46OPP85IF/zBV77ylQvPK353varuf9Yi1ydQPMCA1wZYW8UB2j6xB185z8yO/bKK5EndUPZNKonTMGBd01Ky/lgCtWMvDNRjvzijVzBUxehWPBpfZGTWZu5xTZ5/I4/K+hNoo0ZdOqbUcWwB64+vYK/yPON/pkaZQPv+g1zbRx99PzaJ/WhVWH+XwJ0+zFVerE7QLtE5ezAiOjsy6qCAnF8wB7P+LvuDFp0HnL8X+az4J0GbAUKxDUuq7X0sfb/9WfxOK36jUC9JFlhmnFWBv5fX8QGjW0snNHn0mQoeJ7EbSKUgzLWisz7B9TnaK+WeNNZpUlLapgx8igG8n3YJu5aYaxR1E45UoJ4/30y59lY6qiHP9Am9Z/ZIO14KEKd+3VhO0Nl9klhgdG6B7/iB+bv4yV0P70Hyyj4R4OM89Hx3FAV7KxWjMaUEO65AOvFNRyQJUB19/KN0CsbEZ68n20RNOynAHzXOJZvESYlJ1pai/xVQMNkXiFNHgvNnnyjvUYHHMq7U30hscgJu6os7ISDFmIk9sgacGexMkvclko1DLvGvFTK65Cx+73vfy54gDibm4SxyDwHIHj86xrMJCth2wPk5CzMKbuo3488HIvAZCCNyAZyzr371qzmv3/3udy//89/7e5d//I//0eV3fue7F9zs+++/ffnLf+kvXX7sx34scftP/uRfvPy1v/ZXmwuhNP7WW0kCP3/4RbQNEJVJaxpxEgD+447myPi0Fe8CkD97tmLVrR8wIbw8v7z4/JPLd37331yePfvicu8+Iiq3LndvUbK+XF69KOWP3kA3SvioQeNepQoYBALJWBpCXxWVZk4hNxADTo/YBtNXIW0zSYZAsdkOStbUt1oh7EysJHL2N4w+d1WdTO3g4AibNAZxybDt+1kQDxiJag+JqqHlLrt4qWBsHlQufg3Vh8zteoukh5BUZPNBeUuyAF3v2kcUJ7h+HJK+iHek8iEdshXQvu7lMWbAwEdnY6WMC5JiF0SIBHoVVZEKKYbyx0sNqdNqokn+fi3r55BHaGfIURKkJok67tznnFypNOVzW/FsBaeFOo2HyKJDfOVUp+l2VNSjyf358yY499snFMVPVBBBqNLDWhoZZfgKO3S+jL10bPz26SHBXSode8oqqgFnaGr0DlLt23MXJWvXa9GlvL+DeKnePHkaiuWBlG9eENcn3bOBb0ET1/LoXVp10Qrk4ShW5bSX1v7UVLOYdxNK1bm/pzRHk1uRahMtbuFcVc59T5xJsIOzxZnw2mw657URUnA0wGhx7gElx3ld3gOxnVEwMtZiKl3upYi+bO9bzSW44f2iQJrRKa1YHRWqVa/PQYuzfng/zsXt9I8gFNSzXLvUwEsnm9eNsteZWddB9iLSHRdTxJz3UcVXQ5vkZUAKATGGGQpRAq8oBDZps8+NPZdkeGi8QXIdHGteyiV0nAxIXt8Sdop949xPKZP2mn25SqZNsJJTyhTo7ardE7sKrWn9hHyGiVuT+H659lbnFbLJejDmZslEAKn1p3k9Vp6UMddGWVmyb9aqr59rpcGKE/ehQI3gzAGmncRDuLYKojy7vPFGaZNnEK9nt+yPBDIvX6b6gTNW3ESEm32neI9COlxHZ6G9zLlTrKBskmeHUEYqQAvovoxycw0G7ybZJqPuoYASXPt6i9M/7qzazGSDmiiYs/6/0cx5piapxxoNsODfQbg3aD7V17FauK7zwPuCgK0e8BrPLn9a+fBsxfZun7OuR8Vy+4jvUUkl4Uw1axREnj/0VyqVJEAmmfbGF9RskNqKUcHanKHdf/bdgENBnPjoVQ3Zo/awSlMNqDQgJT8fCHBjfs85XdgMEicAoCQbE6E579OM19qzSVV3VQep9Umkl5RnL8y3ZX0H/PF9q0S8/qxSzOty9ibEcWYNRefgiy9avZnIlJQ57ZzPqroM9YdhNK0ihT2PP1ibx2tVIXzVhq5jvwleXTvBaD6bvwcci3ZA7V37llsYSMvCl9pI8GMmjVYora65J3kuYWME1Hm6WcD4vILCBLhXUP3aZuRst+zncx/demq1VTJrbAVQ2My5kIJth6DHxiDh1zz7UshTuRo7qGB5Qdz2p6Fd0YqZfozvcx1cK74W39LE5rq3eY2D2t339vf6+QGpb0FDJ/kHRIUdpc+rHZE151qlQjbA0V5L7eqXK94+27MegwDTMZJlSbLgffquqf6v9z3sjbAvqidwZiIkYaKXEqA4LSBfZC9nxNNpXm58UzP5xF729gtgWaRJoj6qbUG6xkeClnxW7O3yBCm6Vh4j5MgYufU0Wom11zqsrsuNq2Lq+nYblzIKrtR7K9jaToErixAZAUTxikR984Tffu/9y7/81V+9/OIv/h+Xf/D3//7lN37jN6qMDtPs9u3Ln/nan7m89967icF+6qd+6vLTP/23Lj/09R9KL2QKWPQoEyc/uH+5y35af2amK+yeiJXvRWehLQkB2mCrATj9RymjDKa/vLi8/Pzjy+9+619n7MT9+9Ds7l7u3bl/efHs1eXlcyiJE4iZkh+Bb+V8byTpC0o6Keo6yFYOqSC2Ovg0lFEy70ePmK/09HI7vP23clharm/SUvSl4i913q0EiaxIXWwC1SqfIhUdvfAyjimOOQmGwVvVtnAADfubuPKlo5EDfSSHS2g7f6oVRmXrzwkihxynwnVo/FQ3NPCX5liDX/qJpe3MFIxjhqLQ6miNZJWtjqreFPNSfY107rVK5vvx/YofSKds+TjJDajCVLsqDMT3G5iyCQ1gDWDYSJUivwbbqYRRnaK6tTEBHHKDPJtrlUrmoEqzYi1qIBqo8jtxluuDyWDdOa9UBdgnuz6RrsxkzGbpurTqW1oGRi3PaHMOMfgZGL2k3OokVeYGvChale6mAlecCVXfG1BTOvie+8UYW1VI8LZkkTWlysTz0tEp6MB9ybvnmq0gJMAyEFhCRZCAc36d9140uwl7aTWsCwaRoNCqRemj7Q2wf6EVcO6lc6Jqa6s0ZqILbYb9AGXhCMROEvtxPOnFaKIRYak5G4MaKwxnVVbOE+9HwtmqSHtT+V7oJ5fOypLu131xuzSSY2QFvSZPjwoSz0Kad4UYXiRgOGZ0pu+pQ1kFB1RK83quiGiRYIM21QWl1nA9NyOm0xmr6dNdozcVF5IM++B4bWeQNqhNsDpl3AN1PikeJiH8+OMGhRtZcwZQuC77lpSLb2DZPaBKphU2ztZRcR8TAyegfH4C2iXqXluqPdvDVJ2SZKzC6LXzmSZFpZpVVS3UcIU6VMVTRGLVXX7umT7AhIFecegnmjafLYBh71lAgs3mFHmVBmu1UJuSBGVJT873EviCZfRUv5kEhWpVBF1mc/jcsEw2cNjqnQkh12QQmGAh9LcCiVZzfCb8GxvgGgIanPtc7DOpeEhHHvC7RxXEEU2nwcXD1o6+HINQf09bmsR0Y0x8je/r+WrvUSXuWTfWJVXwictol3wO2izeW6YFfoj7EGg5Mzt4RlQ6/+h730tAA/U6StJPn6ZXK8EybI2pAkqXTZC6hFTwkud8HqsRn7SkK5TOI9Fp4ux6CMQkjJi9j5rgFDl5hvX6HSlU8bnrEHUrHtc4Y/ODy2qOXUlQL/0vcU7FMmQddCZx54KZUB125iTEI7Mj1ymIMVaB/YqJSdZqwDPjuqm2sobvvPvu0QdmgmG1hItNED0grhWdVuessBlwG8xmzNUL6MatfoTJsFmWsrP4fYGgQ3V4/b76M6t9Bu/RApjKIwAfeycUzIzjeJDPrMCbauEFzYgDSGplS5SaDn295+ZcsYwfj2Jj/fhRTQKkYNzJo0fp8YtPBohf5V5KrGqxKk4GKBodNYDgWgcEbDOGaNVEVecbn5XZFv2GCVWxhlwT64A9OKrx6/0kFqV6KgWS6wUsvCY/ZdCoTWDFNeDO6LhW8txv3odJKvfCl/2NJvxSUw/hn41pMx7GP2lPVfTsOk+NfP2H+lbel+fKsyLOz70+QRGzQo9RsX9VATm+58zCxHUb7cbrfH7nOcHGrgGTaddZrybXjo4G7535k+vXFRDhvQ/2xCjEtq0IyLIO5AuI+YT6vAqriaYKudqv5D17/m0Xo/hAhfgKChxKxgGurvEAr/3ffu7nLv/Lz/7s5Vd+5VcujNb46le/coDb2Ufs8Tu3Ln/jb/7Ny9/97//u5c/+yJ+9wFzKxAAqdDdLH21COBo41VUA0BdVzs4sx+kmBCAM1ff/69iJ737r8vw5FBuobDfTO/j8KXMKSYI2RmIJWHoqwovthRGc0ifYofTMTaLv5BbFwlQBMGSf0FAe+ePSSTEiOM4M3N0hamDUPr3MollCmP6nSUb3M1rRYvMQ3B/l/6G6HMRzdahBdNHlo5F39FU2cKpI44gngZtqXgJEKoSroMl5Fx3wukKneFJaJZ+r5HAMuZLxk/1tYFynFdrm5qS8eKliZ3tORCJSPVwg2IDVXsHrkFiHsbJGKpdxjaWJkjy2ryrO8zRH0MHnCfLS1P36vC0SzgYwpd0exuZLwzXzTIdQFBVjTYtKcs2HMMKCUz4Pp0mAiSHh96UAGYCwPkF9gsZ1JER6qtJ3UPDARKVVz1IYkhRENrvvHZrP0HzRzs5qhJpIoFJAokBGaRytLiCSRC8rCTP0ytJzTExNgKQBcvCTDK/XLE7r+YsYGgffYwiPwH5oeJDQDb7lupVEZw8ZPJ4D6AR96dMtPfosGKTDLnLZ5+6wUg1cKiqDREzY7IHw/jGaQYsnKBPUa7NF3QMiz6PRx+lUCbBBZ5xiEE2CstJIM+g9QXUpHamoZ1ZeBQPYu/ZAEmg5T4rPgsbK65PITICg9Oj2NUTha5TO9GzO1iSonaNKQnxSRrQH1CDhAERWKYUiaD8aNszKrJQQ0cUKRvS+TYASWEolUw5/YxJ43vZMO7zcfSWlk3WxamdF1kpjkqr115ap0f2PLdOJZw8vEdX5WyVP1dA5aYgzcB5HjbRqxHsmkUifUAGBggJ9ZgEYrBYs2ct5HsCm0zxXFfJLq4Z5v4fE+ml+ZBWXh3AS+Kzag53m/gBm0gKQweIKF90v1Xz927xvKFhvVgjgk48/zj5rSrD+99kxkuuYFNZv1ZozO8DevWOw+2iih+DPKm36GStzUfNV1XHrVqGjq71SJIb9EPB0fWGptiqUNSVen2fPY21WwNaHjySBrDWijBMrbQmW1/dtFcPZW1a3rFaHBjnBpdDT7Lk79WGY2B22cIq/nANAjsyTPfVEqkzL/WVGFkp966U9V5d9PxPuMo4qOJTEaX9nTyrCo3iJga72V1ptxT1afbwTYbzapYAOm11nH+trA8qXDGvL3PcBS6eWzZ6Rwldw8jqmJHsB0Grz6Nh0gpv1t52L7DM1SUvgt/lxrA3PUPsV9e+IYNSnsSilKL865p26hjzXUOQmXnJmlVhJCmDwglmgBQT5bK6NZ2cLQ2MABNvo2WsRID2u8yOOuVI4j/fM3h1gyn0pzGGCxfUy6iKf+fDRITRiNcgYKknPeupdJxMdqaQHeM+ZCmuoYz54PT4M8A16NuCPPpDnrZBL1vGkoBo7oMLgoUxQJpbnLYKJ0vUyn66Kv2Uf1e6SQNhXbUKDTxbsYk+TbKQXelTG9rZ9dgC4vBbfh6BQqmlLrrhnBYCSqKwdSj/Wczsq/JIoWgdie097VP5sbUV7QY01PGu8V+a1ItjnDMhVRdnvKeZMcV72k74kccbatwRfm+DS5tRWACvdiddZB+nJTxDxKSOI/Z9Z2/OvRwWS3t/14ibOozg1loxAAXvxsLezktEamaYI1/zxRx+/Fn9KI2YtPv7k48QSvE/jC/of38h7Aqhzxnmv9Aeuih913qkXy2T67u/93uVf/Itfu/zyL/3y5f/65/88+/L5KsSh0a/vljP7Y9/485ef+ZmfufwP/9P/eLl9t9T0tNgQY6DqSuybmZbtkcy+O+aid8rAy6mNFmCqENF/vELI2Ilnjy6PPvv48v/8/rcvL148TkJIEnzzcjsNivwZgZVQAkAmSh0gMXvw5htxuO256eyyIiWlGSRRetbhzPQ2pOT6sgaeB4bz6BDYca4zgqKzBqF6WiHsgW2Z/poQVm2PHqf0gY2KgUNopaYJa5MiqlFX6f6iSXWYbhyulwWuYEppnQbO5UK+/qXqZl67njMT4gRjKFBu/EOTFwOBbpb2RjaBjhpQEjWMyXVcAdfGz4NKzfmE7hhRkiJpuW4qRgh9pGdhvXNT++p8sDb3x6iWO7q1bHBnmTv3ocT+EMXMbeTwbKZi12lU3tPcpwTTGwyaRCzJTSu7OrRDoSvDYOnR6nqLaHOP3Fv6dxacJdEbssfPux59FjaSa8S5Fw0HPYgJLGjEXXLAXsUgOYeQZ8BeS5/HqnYaRIOSGr06b2kG7H/eP/fGXofHvTU66J0LCI4KR5DFViIb7JUbzs+RH9ZoJZGQ6kXv69TMStnp75r4mUxHSGm04SRY6Vfp3MskhAyh5d434qOBIslqey7L/S/izmeA7H3/+9/PXgDJLQXufs4mZ7j33oDVgJegIWd+fVJcB9csZUMRJivXJlB8Lr1Y/NyqswEL7ycVBJtSwSkqVEW0pbwKwLAu9s7xuzoO+x8P57S/HLTh0dMEBbiWVNXWt8Pf7cuKs13ykD0ziqLfMyE8VJSXFCTImE3kPazUSG9MgrV5REpXhzadMSB1ip5Tr9O9QuDk2TDpTdUwQVv7nVKVGQVYW8T1HIp2h3hPg1D+S9IxGqwB2R8zhJvJFwBgfW0JhmYzcz0TNXFtrJD9Se91fO+UZB1reVLm5DOsDonqnufuBbTcfZNIR90TMYs/oVJZhP869D17bsm0ySiv4fdZF64HG5Az6WzAE+jgPDPFeNJfncCNSmxpZtpj1oSAiyDcqir2wPPF8+FaqB4YMBPcsh/4ElBKYHsaa9PBx1dRJkeaGKgbtGlrtCmCGLyfKrC5xwWTZ1qc+0SRofPnm2yZ1Dj7EBsCpd5A3ueRBGpUUSnYqpYKYPBeqWpSJXvnnSQlR4/s6J6sF/YqoiEPHx7sGil9t27cTDBNUO95Yk3iT6gqRc2yvTmKQPisOO/6h/Q9z8YVZFobwhIh3o/vI65jMB6Agme3iq1zdBOor7fLPrFUNo+EsAOuATQKVDYhZO/IuMA+2XeNX+N+m5QrulcxnNiMCYyFVreB4rwuCeHdJoRWs7RVJpd8fnrPp7ZqtZV74j0UMtGeZR+tmkVMQCWZZ4ioEc+efZj5bm+9lcqSVRorpwrS6UcV+Ahra9TqDt5ucl3GWccHUbUnKayKckFtfAG+ROBHMMiEnjMrUyw2dTPfrCR6dsO0WXuTVGL8KevCGmUsTOZPPj1amlhv9SS6174oy2kBexIkY1AA/ScFxDMoPWBGE+0AABO7akGlAJBJf+KhzRFMq8CouRmTtZi0ceMSic04FkQKE0eV4Bs3InrF57IniCW5J85wmGUD3MPmWjIe5fIx2w5/BFi4BJeEKvYus6RbDOB9BJF4nfECPqXPYPPQT8B94skjliqYnvA2LWRUIcvCy5mdyF/bnKqCK/ihovphDywQEGOscnhU0yfCRNz00fc/yvtD0YzaOj5iwGrioJN42m/+5v99+cc//48u/+yf/crlX/3GvxqgV2A3NNnMx354QUvlL/3lv3z56Z/56ct/89/9t/UzKdQ8v9xiZNubD6IyGno835+NT7HhZscocY+e9cTEtMyxR/6jlNFXzy+vnjy8fPHp9y9/8O++81pCyPxBxk7cvtUmRaLwBqClcXJg2fT/voSQJO0RyoKgttCunpTvze+FC71BwJbicZZWw9hoyru2EiLJs9UilRhDS91m5z1DuwuSMANw916McSqYC5r4DB4eG1rKilU6ESkHiXq99hRGAfSEeJisFAgpDYWN/VpCuKHMDcKa8ElP/HJw3wpdjbSO+o8nhB2onvEX9x/ECXCwpSzZo0ApPWNANpqA5ID7terUMSJNPhqgnQbDntQ7g2pN1lp1sTPVL5WibLgm2Qfd1EbvG63Acjisvh0B6ZQ0NUQa23NCaBO/QcmXE8IibjWK3E9n3FxpdBhUe2pwOpUrr/Qwe9ng9AgUVWJdyZ31tXeO520CGDoLzyHJZPs3TFR0bKmOTg3U5mc+N2j17TtBm/jiOkAG49STpN45RjfwuoM+sX3RykORL34n6NX6FIKujoIbJHzzh/isUOCgZUxtroJB0Jva9xSZd0SgQMY+/rjo9CpvgA+sEXvhUOY8gsQlHJkRRxK6AdBLRrk26I/2u5hcNLh8PSHUgGf+zihdnZn54mii53dwJozyMBDGQXLfou+sg2M1GmzFTRwBkaNv2HvO4wSg4veKfrdixDVw3+xNrjtB4OhdSXiZrYTU9QCbjJdYtc6qwpdRWd9HiplCLQfld06ee2PvYr+kL5osH2AR1NzT/D/HWUjxxP4GuAAoG62fBIWkheCMa7Oqkr6VCWUQFJgkmAQfyn1fyuQcffH/V0KYwGiDfaWOhkWAgMYU3zJ0fsFIztPQ43PS6z4jsObaQrMdYJhkCpU9aPFTy+M5si6pjozS7jM+Pms0dPv/tNURCVkinN+P+mMZCo5h4XMAP0zuTKj4Xfae1UP3tBXICjxVCISvc0Jo1fec5OeZrkrP6608JkHKnp4IDTZ5Q9L5/STGo/QLQMaer0rL9ScRWjWXfWlvJveOKE+BwQpB8LokhqtKHKDoIaDSvcfzS3WXvb45jaydSVftUPtw+bugIdfFcz37Sl+n0IYiaAGgEgzfiN3g+nKmRqF1hJGUYj+DP6FSBojdDFyD+qqSVlAjvzcqasR/UtG5FfXojOlZRZJ4KbEOfU9bW/cYSYyjANKfBw3u+bPR61rB4/cA9wRgG3s0oAzdDPu1Sj1VmHNCxefwnwnoQedjxMFGnoTOR9/g+ugj/DW1SWIs3jv6AbB/1iMXmunGHVnpOOb5JUkbe+P+/cuH3/8wVcEIzWxGNbEKyphR9X5Wu6OdsxLI+kYgBE2JgTcBaqlOfykhZN8oVMV1CIC6lnxWGSit6B1Axp7LwZYY2wGfonjOOfG3HQmfxXOj6u4ZtbIsWNlz2PYJxjgIZuFLk/itn7sxbOfQKlYXoHWziuvDSwEOaDl1ahla+BSZHYmriClRpH1Or2vbgwS/X2OgbPRH/SFqqqP3BnhrTIGf4XM4CxUjWlVsLQWNzdovW6bQZkWOQWB8xz26h8NoiepsZ/Gd+wdNTAXeQjeegmfFqTrqirXwLIc9uIoB94ENNSlmHxDvcP7Zh2+99XbGOwRcOdhnLf44MiTFqDH/YJ0RqxEjERfDOiGuYqxDGBbE2qFndsY1z+nu3YLxv/1bv3n5X//hP7z8n7/4i5d/8au/liSbk4s/0E5iT7Htf/Enf/LyN/6r//Lyt376py93AOuJQVbxf/OdtwLk8x9XrTpxqqj37l2++PxhriH7Q+X4+MofdOzEs0eXLz758PJ73/nm5flzeghvXe4jKnPnfsZOkBQmDT7+wydTWWovGL02mXM0xbMe5JvlasOxZ8wCtLg4SBI4MuFHQQuClK3KZMCTEQ73rgkhhyEVyglDNGlqlY3X8jMeDg7Y94jBCz2P4K4Pkd/jHtpv0qRR4xjq11DsUDIzD62bu46xqoluNFGPIoM1xvwe65GEkHJtDvga5ddw3RJ6xWSqTtfsMnSArIPqlkWeg/Qc1bwaSdePe0niNOec5uxHddAG96GPLhFzRpxKmH6mXKMRMXdF9pwVadDBh2IZI3ydJShqZcB9/pnIKQfd67BKwHuyFscg9lB6J/gynrbzlERwgzqWPNS1GRLGZjcxjpx/kvIrep9g4ylN6w3uK4BTFVVRUg9+FOhGzwhgMJqcFY8+A2TMG4hkntOekwH0ucrofuJn7hvXLI53FV6qbhEj2ny/8O5TWeje1KjbGB+xmajztQ/THguvTzlmx1LUyTZpTqKCAMsEOoJiHg9bbJEAACAASURBVBUVnFEToPSjDhxoUkFV4lVn3WwuImeM+3gTJ8uw5y8+b9K1ClGSw5u3DmTR3lu+n+c5yjB/j7gIDdJzELnmoH7dneldHlLKmpzno5EsGJRxPbwXex7bZO+MZ8lETfRaRVEUXeNgQ2svmBVKCnSZKX6Wjtx+OhxWELgT/cX9/aWc6Vr5Xs/sOSk+O+hUQAYiZZev2T69SPs3PzfQZl1AOElEDW4zc2h2QVGZUDDHEuAeuX5o/KkeQuGBOrqRAia8PqOAaWl+b+9s+8c323HofxLlARa8fypSS47bIP76l99JErJA22TU82PgJ53fpDzo73yHfTpBqoeWumbH2lFpprp3klfHD2i7TZRlArSy3X137JE9l+z1oNsvgtJbubDCeAhVSUM99X/yrNizVl/LDuhMwgbdVdjjPfhcE0bX48v716A522L03YAZJlyrTtcnPc8+0Z4JnPCeScCXLAT02tpy/yaE+rbDV43+zDNhHbhuqHlWwRWw8XO4Vs5oKiAnUaNWSLrWVg0TkD97VtrdlEnPlewzoJjq8SokCezmj10r7oX3zTrP7l8VU6tIe1R6F5S7ria3BleZsTe64DGIekIzVmcEe4rY146WZlqQF9tqdcVnbByi3Yx9mjidM+hcM64BsMzeZq5H0FLl6SiMrldWsRntQWzXrie9o1Ov5bxCYWxlvddNnBXwcdXLUgwX/zlHej/3+gRknLHJPSp+xbOIFP+TgvdYdWxtKzMVI8FfBVhxJMWA5iRFzuwbMJ/XbC6y1iWB/XyZVcZjnTcijEBd/9SYol8+9z9WIRzIKtCXPTtBROmnJHYkGgrocZ9WVwWdk7Tfvp2KqNVUAfQkIbPr0W0YCMke5Lp4nXRcW4i0GYIyJlPuwdjWFQXOQMDZP2ePr8UqdnjCSGmJsT3gPMZhdiKFhQ1j1xeERYai7uyMtP7ca8SuCvoQ8wGSSQc2fjKBDeXy5PscO5H1YWzIffpPOwLE+wrLaUUlz6jiRwJ1rEsYFY9RbP0iPpTrkM1wjQequJyqJFXl3SvnKtXM9PRWUJH3fnCvoz+gaRqXNjpte9id27cu3/72715++Zd+6fLzP/dzl3/6T//p5a03ylZrRbmxPoD81/7M1y7f+MaPX378J/7C5cd/4icuP/Ln/pPLD/3w1zv1YLMtMxYKdV/nVw6Y5/1KmX11gQmhbbXV5geqEF5ePLk8/OTDy7d+57cuT59+cbl37+blrbfuXR7ce+PC2ImXL25cXjxrglODVocV+hlVFALDPtEjUKgy6O3LjY2cwAB8xhyeJXMRxBgyW9S+yog+mFJGHxwPm8GNGLYEKkHjGqxywxjHIhoNpLjGBjC9psNBnPp53IhSU/i80hJLleIrlMc5LqkzIuivB/wIdVSZ8ui3OCmWtQm5SlwRlhl1rAlMBWAyjy59kVf1ulYKmzSKULD52GggE+kzmHqqVZUqYUL7oHfmjUMG2I3OYYyqWD6vhz/rMwnh7OHzVx9sroODYOKhBdVo16g2KTaR5V5MsknwIwRihWviALxWtVIruDtHB400ClWrbIX+cgxpb29DA7EmqamWJUDofZnkiEKdg/BSRakgP8q9xenTK0GlbcalFLEiPXx2FdWgYVUFVbTdfoQmlT2IeR3rxiy7lx1+Wsdabr+JkUmiqrXXIIFqRhEx9wV7n8CWBIa+glCG2XynHgjR4r7fkucTimyVU7CAzwvyC6hDP8kSoATYuX6aw58EYWx14OahDsp7KULALB+eDahmKvgzmAZpff/O73ItmljRI9YKDz9LonfQ465Di5vkN0iuEy4VKf1x6y1rYNeqppSUBLoETavu6eSSwKyPieCKvyOGUTS4irXcCxQOaLMm8fw8Y3No5I4DaNXQ59ZAQ7tz7Rfjmb/99jurhhTB46sqsRXd4TlAG9Hh814GCQaWoYOlp6fKydxX+o42C8wArk6QM3jtU/I5d8TNswTyODyeK/foXmMtDD64xgIj3UsGd3yfMwC9sWtawSEpylapmyA3yHRtZEHEztrrNIqdAjnX51QQo/EBgFlnjLbvHNEH0PVrr/BRFTyBElwCgAt75xB/OKlaVgSt92dyAKrrenz++Rep9GSv3WOMxRuv7dNW6QAHCprkfEfsqsrRFQBrS4ABHvsqqPsXndfH54NY87mZHRgb02qlvbcJwgxOVyGwhcKgrDTpzd4Nsl0aNbcHRc2fmYinT2+gJ3uPZ90AvYqJXGMS2Nmvc7DJ84yg2ueMFxkTZH7luh59L1772WefHxT1snvam9qe81IweX/nFZro4SNNCAWQeA3XJzCWXsMlX6xbZOYRWJgSLdXwzOtd0qcoGLEIAWzAvTt3MoQcMI7PMXnhmSt2Iuiq8un7772X9zTRsu/5SDA2X895aFyDPZYG39gn7YGCJnw+z5KqmT6F55I+pvv34+cVczPR6HzD+61wb5wSvxt6+p6fvhC7TjIYgawltdBs+WJvKPYiyMn1WemW1hhqpqI1pz5jtRUEcNxLvDZB/Oh0vKcqz92DV4AtYHxUYZeQDrhgLx7Vuok0dYxU7Yu2nP0Voa+wHipyGHbWfEiuafOPDx9cK3MVYZugULQQBrKYrNnjbIWe+2LdYzfu3c1oAfYKQX7AtvXDcj1UleJbM3rp2rPodWrDE1OPpRJq5WKJ7K1V87mHnPmpZpa58EVZSHdatec1EUPaaAf9yvXsVxwl9rl5TL6uBY/2+7NmxpICccQRPbeXztW8cbl88vEn+azYpvXWJt59xtzfx0cLgzaI9eIz46v/hGLDUf0c8E0M6z72XgJibQ9gG2xLS9JMPHfKDbRpgrcHuL5qJdcoVfhQQ711s2yIzTKOjRx7iGgnbS9P2vYi2zGfk2rh08sf/dEfXL71zW9efvYf/OzlH/38z3c6QEZUILAIaPT08uN/4Scu3/jGNy4/8qM/ennnvfdi8/7T//w/u/z5b3yjgBnaCFT4x7QkKRRQyIgSnkHGwTSJTbw5VVbs1Q+WEF6eX5599vHlW9/8rcvDhx9D+ru89db9JIT0DzJ2ooFPKwuIcJQ61PlSVAjtKTMhIhDJvMI7yOU+vXzy2aeXP/reh0uIOrg+jtsqzyhNUj0boMBjJxAhiOTAN8FQGEYDavDdZKMLkCSndaDu7FNfVqThh756T6lA7aV13M3sbTaX8hKjNZpKDuX644J0UaWcwp1JxXFYNnzTYcUZcpt5baVwHEZ3wW5luZuYashD0bAPUVXXVf94D3nTbmQ2pRUB0bAMrNyw1CCaQWJKg8xh12DOUTeRKWWAtaAKi6MQqRHlEXE80y8aODew7PNo/2IDeIYyL0hajxGvDUKugiGV5QjPlN7pHLeU/Z80cD4bzFTtMmqgQVCDvwkY0GsSOmaTxBqP9q66po4BYeME0dt7SAs9guTx1PO6SXprbK1cGwwYhEXZ6kVnHiUhOg2Vt5/DnlSdk8AEZ65qqFU885k6RzK9vTqxKYCK7nodOhh7MXs2/D9719pbwj7GcUaqG+XSDZ21ipjgZKNX2AdFxhuQY9V5vUAFlE0RPB0qvT+8VlqOAXL7+fp5JokNOLu3q5LYymaS1VHFvccrkDM1uqPKSZDRkSrnZ+yZOOjgo3RxT7x3HD10rbtFHnOdc4oLGyqalF4rAahW1GUvHAj2lMhMMGqUGgjUiZXWJ/Us+8O9CZB0JCxVBlYkRGlurvVIeJl/RYK6nomAIul1ufavaTOx2xXr2vDzIL5Vao6kOOc+wW4r5SajUkeTBI+CZvITq5tgrut9vtdrwNGfeUZJRp3bl7X80uxP1jkJOc/heZUuVbvtvmzDvzY8omabgVObgkowyQ7VdBkurFN7TRQ34jPsk7EnmHOQz6QPe436Mhbig4aeJ1hbBSBVvrUOOEtMdWyugd8ByGSf4ONkIjTY5z8YFa1g0gMFop2k6F4ruQJ5KksGuMx19P0C1KwijB+RKnkt1DpIeYqKozdGxCFjfUpHU72P9+Pv9XP0NVUNHFvO3xVO4WdS3gzyHNYdoaf1FJNQsx4BM9brbYU6qq+bs2gV10RBkR6TB01Y91UdOH8XjAwDJUFqaWyXqIYXnMiaBSioirA9aSZf2Bv7gc4JzbE/bgIedj4Yn5Ngdv+dQdEkTKtGO0ojYmWh0tqGs/E527dJlFb94IyE7k/f2yrXJrnYXhOeVAQ9J0dSXt9pjHHMhRsQnFjn1cuDqodvx1awZvy9w+BL02QvfvD++7nfgHsbz0JS6fUkKYrSd9+DoDRVZuf8nuZ+lv77vIJIi9eIHzJoG5GbJSSJjQYEG8A7okP6plTC+JVRwwvED+gZYBpGm73N2S1NFI/XvZacXb8fn6yy+eiDfCb3Kw0yscXomjxvZtDlPLzxILMCU+A4JTsBe5aU56xkLMyzrHn8wuY+8zlS/NmP2bejn5rcCuAkRnhcsZrSwpmt2v4/rgUQAXot78FnUql0VFOTsRYoPEdW6Y5zZbX28io0aAFe93fE+aIgzr5pcm/xRTXh6jVU5OTTTz9JMnRO2JLEJP5d3/KJTXBUHAdSYqtY2zBSFhsX4AYgVRuhiZHP/ip4s/7QE+h1jrkEO7hu9m8YBoolqTmReLp6EM/TWlUWQBM9mIuA9wB0aJiUbv0L//svXP7JL/yTFHUADG7dbMsHrTZ/++/8nct/8df/+uWrX/va5Q3mFt+7l7mK/N2eQQ4DwjK3SCRX7Y+A4J7de++8F8BIQU7yJ4HY/3BCmKdNtvni8vwzxk6QEH5yuXHjeSijjJ24deN2ksIgzVnw8rd5oPw6jpYsNlz4INFWSDAI7Ssji6Wx+vsffdQULYNG67xiOOelRJ5BcDGA0HKqykSlBBRikvsTO0lwlySjNNRSQq8KnN1YpViaCFQanmRhlYajanh1KDFO+a8+RgcjAt6E5Ek+KwcrNLoi1UrtdoguqlxVmjqGr66B1F4DqzlBCucERE34d1DXSSpzTTqJ9CquybZJaBFmvh+kdeh0ZvadaFL2XrJWlMyD8qxpGaOugWkpuolxlGSZa8Lg8EeP06xv1SIJIXSGocjOB7RqZGBtaZu1qDptKXjy21lT9ldQ2KFMXAvBBJ/JukJHKkW287SoTLDvrAiJtorOVJjhRhxYhD8mzX6ghusRvH2rjjkI1XrrDJC5Bp5VnXEpG8pKs98TNN2tWIfjHdqPVmPIekOTsh/JZJj3c35iglEM7dRDj0qkhvk0aJ7nqbM4xFlWjVJwhvvAKUv3bIDDeSydQyqfgXeNXJFegtAKtZCAFynP7Jsh7xpr0XTu51zRSaI4iXkcbxqy1/NjkCSIgOPjyxEStR2trCUIAlC6XTGXJpWtvoRJsPEyIOQmyNfz2IoqX56XIJhLCA0qk+BMmc6E61wFkZ6UhG2VC+lpOp9Q3Xa+rwF/BUNCqR/1q5SN9SZs/uUhTb375XkIlBE88LkKw0TVML1OfU5F1ps4JawZVS57aAnhgYIuWTdoOyh7oWBB2y4wYELOGuPMG2xeE8I8nznqI+AdXc9xDK2urSdnLQUH8HBmja7a7t7ITL5Roo7A4aDxA1D0IqOiuv7YUBejssk6jJGSM1T6tDbVqgqBUu3dFSgUpDr3JOH42Zv2MsG08L0yO/VLrQPntoIk5ceaFMBsot5+Gp6hkunOcGOtjyviOXBWI4rRtaeXN0InORMIfjQA6j6ocm9UpDeGiXUUqMROWum1hcIWDd6T56VKIetZGvQAHvpfVjmy95LPYA3db14HZwV7i+1ohZMZkQT8DCLv54SNMxYRP0tQOMGT9FrObvCe9hGm92cBWc7rqlfaIZMdz750ZtZGQSnpr6mAjI1kBV9GEM80Uu1Tttbmn4HM/H7uv+IsJiEJRqduGD+3StkB9kzzoABJ4472/TSQTCKAOMaAGYHHsFbWiyytzYoSn2kyF7Bwtk57ZwLp9x2ZY2xhkmqlzdYT/o2NIVmgKs4zPQvNMe4i1WvVDZ8RdBdwASi3WhEQapUZzr/qqPpeqY6sR4Ry1nLDv62gyTZK0jwhQqmxsb8rKAighkVEOwuU6QEz7Ln6DkXfSsXkM45q1NRaz6yMgl81WLWnBZiNVxVnCRACS+XENjD2IshnX1HNwp7zn+td8K9tLFGbHgjOPjDxCCA4oaIKgjF+BWERki72DNUnzhV2oTFawMlVubr+1ZlwXysUZPwW4ZsVH1rN6j1671Z6D0djvDxFWl5LrFt9hI7/8YyYC+QM7TlIl1X/4I/+8I+SG+DnWQPWKsy1ifHIusu+HZ3W1jH9W8TyKDw9eZr1MIFj7QS1Bci4tsw/xmcwJ5N44u7divABTKVPuDGdoGwopo8eJZbJs4RiOrsUMNI2igFM6X2nCjyf9vz548uz54iZMcbs/uXXf/1fXn7tV3/t8u9+//cvX3z2edb/UbQcnl7+67/9ty8/9Vf/atpUFJHLyBhFxVbQCTWWqu+U27sWzaXeexeWUymseZ4bMxab+e8VlTmcM2Mlnl4ef/bR5dvf+tfpIXxwH7rbs4ybuHMLfuwbobKg5plGRgePh+rTmVzJVEehCko1dLKDExf4r6rFk3CAcpLC0DRfdiZhZpUU1esstyZlBngxqKeEsI6g7yflsEkawVMNhH1EJljSV0RZY8xPvQdBNU7S6iY1/MnBFF03cUwyk4GVUGcbkBwCHBttgdNPADNqmT2PDpQ3KA5SOXTNAD+z6RaQRlxkdFjWCoQHIxGUc0hrJGetui1piZjKZJOdSQSFpmX960BVjauVlAqctJpWJdQ+L41GHNv6VKRaaDiviXSDZp2hHH8ppq/9qST8ULzD0a566HDvW7f7jECYQBillZZ23GDwo4++f9Bc/T0DGO6zc47ab1l63Y2jEiAiXLQdamrHCUjvxVCRGHNP0rhM0DmcGA+rDgoIOdQ0ieSSAhA8zotVslbY7b8jASrVx+fCe4ciG3SyYg82rSdJG3IlrZoAtjRWFOcqmFJgoT1yOu6DrrUBp9xfZh+9fJUAtlXADvnGGeX+RkUqqmbV9UrvkxKDAXemEWcxScP6JHFWOJSOj2gfYxOcV5d33n0nz6YI/pOg9YAC0C7j0EdPtWpjACYVmvdplW/DWac4S4USum1FblodSAXsxcvKa2/WmCpnSVqnfMs+44t94wgSgnfuIcHdquipaqrmZzI4SkwDHmizm0X3vAk37+dncZ/Z3yjyMT7lJXTCUo94AKwjdNYEpWEa7EwOpLIiHCW7qNFB5+m8QSsKmdu5obml7HW2qEm+M8DYLwIcnCPeT0Asdhpq+miSJlLcR6XCK0ByJK4i7ZaqBNwATp487tyqk/1N39p8CXuw4mB1dDwrAt8MGp4giYmBdFp+Z50DpfR7Rg6BtO5r1kUqnhUjq3aKZbGG5wqMIF+Cp60v194gtEmDz9PAjPWI+NdmiAosvPV25/HKAJCZwjnJTMCJBBRQuh8RI+l7vBdJY9Z58vFR9oVGvYTQwO4AdBzjczyHcmms5kvrZl9w/vmMJnOdn2vQiS85FGwHlEK5PFewkkSvEhUqpjPU9n6IrLAn+Qy+YqNOLRe+Pu8hg2ZUwIAIgrMb0ZF7BKB1tt2J6qrqXyhaU4OUrUNgyLPErvOnbBV+nr0wuqngcoZwL2mPXsKqP01cC1BwxhXEar/7/OV8ZlV8S3/3KxXI/ed66LeMcZx3qmqjKpUkV6WBd1QSe0RqeGzrgOeck82+DCDoyIz0sradAfvCs7M/2srwoTi+97q2UbTfUDGXVPG3z3gWfEaokgM6TWS9Jx5aEsKbfR0bRRCBZ2/Lyjl+C4gx6nurQLfKJpkyqPNDZS7Fd6YNg7NWtV8F8/TjrJPiZ7wna0jSISgqG4Pr5SxzzpkTx7pgM/O1c8j3qgPQaqmCLLETEzgJk+MAf7s/wiSZIBH3pwK4ibx9i1asGoO2FzAg9USCBKT4k+sXkHa/xD7OfkVf4FQ5rghN23Haa73+3BVYXG+eYwDKCRnl9vVDZ9vNyK6bN+J7E6fcuHn58Pvfz3xYK41vv/N2zg3XBJVexVn9gOCs76+v4PMFS4zPE3fcf5B1tKeac0khpNfaudDE16mGp7+5bCL7uANADujgT/a29FL2JjGJZzSFG6qjVGCXbHZsLevGcynbjz0DpfYP/+APY1ujfzH2zY/8uR+9vP/BB5trfKuVwIFGqXyTEGasXRX9GT9Rr7TJARdma1/VtwGp3Q9hFv1ACeHzx1EZ/c63/83l5Ysnl7feQhDgyeXy8kYSwnt3QDfeuDxcQ+Xde/er2nMSUYla29CdVtKqwhOjyyXTYJ0DMRn1NL53blapg88v777bUifOlEUAeepmpULTHoRzQniu4vUw1AFHBjmjLwiWmB9Xni2/26DRWXAkvktYR6+KsT8Zbd4vhyn0ylIQTRYSuB5VO5DgOjOQYA9WUf8Ga6Gebcg3xpKSew0UfQHtDSRIF6mXumd1jjV1zAKfy3Ww4RP0biaQyI59Nnw2TpjgyUAyp/WkpGlFShQthwxUbDPfErS8WFC4Xq8KzVQAJmpSUaFtsfc8V01E0oQwAcd48YcHPP0lhmc0rCuOf+1P7L4f+ggF7vGj0QubiByo7I0mLVHHW/DgtWj42//EgfZAXdeFZ4hjjOIbymAL9lvhbHL8yadVFCt6VYppaLfrG/TzWMdWp2o0RezT5/ZmK6xB9py7N7oyvy/9qpWXKtx2tEt55+HWnwZtW+lr31KBgqJE9H4VzDicT4CbJtYHxW70txi5VGhK6UnSebkEgGC10icYGufm24zGyQXqmAJUxAndDm0limCbjehZxCDzX0QQUuWwF+95Pisy1K9a6cPQYnvY8zhM9rpJlCiy4I3nwICNvaDzf/e996LypkKZySjX/d777wfFS8C7mXYG9UEblfxGuRiV2dGPSeDaZ1p6lIH1sbUnihP7NOlvk9+j52h0X+7X3g4cVdBNEpYh4Fa7ebYGG36mwEKrtHeydhkivflcZ9o2r5VGzR5QMe4AhUCncc6j4PgeItOui0I2ou5S3VVcjhOf7TYBMmiW/kvCpOCA1CwDz1RgwhZoX6f2BZVCAzXWgnsJ0IDY1oP1us7uc0+tuLwsCj01QfdJ6EETiVBWPSDcVB5TuYVSjK3e4GyecT4TG3ijoEcTwlYFs44L9FkD7pF7SaVy16WoE2JGAT+C6u6snyqZ+iAMLJ/Bcyfh5lrYP5zRc1VcP3alhY9OuQ2pnTTZFaxzGHn6WqV/PXyYKg7ryvUDTGjLjqTKWYvr6eMsaJvbp3+lwOFHD/CD/kb6v0Zp4yqjkjl/azXkvG+yP0SK64SPINw9yXpbLVAoKUIyVgjXC27wboDJ50jZy+Ds0+iUjBBZb3iCyflzXqOtMFkM8IKdvlWqnv5ZLYAkY4fwCZS0VvvxpYq4hYq9yv1ZPEW/cga6vG/2idWPg9LrzNexYNK+EIGsJh7c5/nLexb04YwZcAuSCLgIPOf5EJNMUTfgDYqoYVd0LJftFQIEKj+aEGojCOA5C6H4r7XI5Al7RODdnOs6V7k+tdRc7ANfnNWwkFal1/YdgOp8Z3zRihi2Gx3qo5kd2aTI88UzNqaI73j2LOcxVbskbxXd8vnxu34vVRsAqO2jCr+10uczNL7kMxLDjLq/sK3vNWaKCa7z+qz40zfoSAcr2gJfJpthroWZ1ZEM7lk2XcYEne5FNl9YSUsIE0eNpaY9CBiTa2t7EM9IcTuF6Cx48HxIiNxT+ri2I1S4rs+xfsyKsEnweZ3PAFWAnelZnP1v2AOzS/bYshap3Dpioxsrz9LkW1vOn+4lCwgC9KnwOqx+mgj3EKBKjIziKmBke9Txa6zjJ5l9+OQYE8Hnvv3OO8m1ZJ2YUxAXYWOyRygGAIRt5EZH9nXv894Fziq62dFmVYYOs+0HSQhfPX14+eyTDy/f/c7vXF69enp5+617qRAiKHPn1r0L4yf4UKolODAy2CAs6+2KoMtKsDiLCiQg9f80F/1qFB4cGMIyQTwZQTFVwagnPnt2+eCD949RENhhHrhJHtWNGPlTD93hdLdB2zW48H7iN6LnZwQ9we4cWAwaSeEpITwbm2yCSaCbzLCxrKjw2qK67U0QZbanLKqRQwxDaXBmy5cqAvCgNSImZG3qrtqRziX37GZfL4w0LfssWUsRoyhF3bp1eeedt7PGGaQ51SoCKoxPgo0hpml03SB2OdQMcY8y3vNKtuMgpOrofHjmV2Na1Mk+s6LCbdROpWGS6Gcn1CfX1xxGZyhmNruCQlN/LIpGElpBojgCBx3n36Ue8n355QbpPAPugeeFMT4UuiKEdA3cYjzgwk+so8hz+6NYM4N1Ue86+CZIoRQdgjD9XlSxgjZtxh1jQ47K0iXn4opedXYc54lEJMhiqH9XOe6g4ySROMOgghXuCad9gjAEt9JVpSdhpNrLSILTa0tSuQQvla0NjCchVHCH7xO46qh8xudgBeejmIHJKuv/zjvvTn3wGiwbPImWpr/1RAnkzHONRaiRFn+UGaZcZ4LIKXSJhnMPEWEYssh98Zz5ubPA+DngyLvvvvvanvHMMCw5oFSSWaqSDHAvnZLPzHq9as9UEOuJiFCx4Xp4rb2xh31aAGvyKADgGRLVVZRHyhC/H4cT4Of+a1Xio0oxIS6ra+wvFfZkMwQNXe9sFS6fd/9zH6sQ8jskhBFpeVy58dBW1puBnHppiVMZjdMuFV6J8UMxzorgkiLnkR4o9qmSwpqQvLGvBDB0zq3mNQFzLSIhP1oT9ssKiFW9OOwJ30T8iMRiIBNVNJ4pgELUGBfQGyAqemBSxvNQMc8zxOeF/oXK6LNnQXsPcGOiKJxzE0wAPgVDDCJNQrk/9yzP4+irXoBmgJg+HwQNHkJPe1qBpFNAbHJh5ZfXRVjj2fPs5dDzT/MI/fyyKRromkhYwdD2c43sdavhvB/z4/wd7t9q77qUBgAAIABJREFUCj/jbAkScR1JGANwdIYo5yV2+iHJ+7ViKz22LR23N0f1KrhxDsbtXWPdc/aXICRpyJxJEuael+yhMSyiMrv+XujogswFf67PKfHBgF/p8NKO05uzIPoI9OcnWAufWYWiylQxIcw+ETyd84sNG+hmgqg9NZbJOdu+7hzWAguhNiMsMzpxKOVTqL2OEmEvQhssFY81idIs9L6JDQGQHCCerR+r0ALmUdEhBgIAs/8qCVCAzGt/YaqVE4jK6JYNue9ZaHLMzz1LSRamsiub4ty7Wp/ZhC62EkXHiYUlphooINhgdVB1TwCY12zSAvpzIml1jphDURPjI/vt68ewmYjvlK2V/RAV6zKzArol6UUYDQGie00yoJev70xwwIQwCXDGSVS0iS9fm/0eOnWV2NknbVlhBEmfs8AAf+fzte18NjYjIPP2tlXQRllXsZ20Tz1/kV7GzsTu7Givy1j0NSCvjYUFwY2jRwlVcOf8+rTQRNCG5PdpwI/0N6616egx3NzT0E63t7KfGA/3jFm8Tw8KLeuvjaVKl7mYJLCohj540HtnbwHYDbRXLI81AeCiNzvvD+U1lTTmFpb+zWtkeEXdc+0/CMdwzrH/sR+bqcq9UOBJLJb2gLboIO5DJboih93HvQ6YNhW+URU0Wh6bvw6AnjP3xaOslXGRPpE5hJ37XvDBZ8FnP/z8yuAp/RumQPOnHzgh/JyxE7/3zcvzp6DwDIy/E6oo1UFEZUjg0jvw6pIs9jY9VROTYPPYz0IQUUM4SXkONZt+lbhPPvk0UudJdG7fDlIfFDZqgd2QNegNWAlCCISpbrR60GpHUYoaC2fJJUHYzKXM4XnV5vImYlQYMazrJbN5OCXda/+gwbEH1KRFh3SWOG/gLB2qQXSM8u07MRKiwCaYGjF+x76xcP7nuEVkMz7g9u1w+I+esVBz2usWQ3JKYBWG6Qw5eifaT1jazJOsFeupCmcC+cxOq/qUSLb0DI0A18gXwTTvaUArJ921aUJdVMI5QVx/qjtK04/ugy2pzH1pBl+moQb1mfHzvlIxnbpeHGxmh7XHkYOlQmMV2VC4bGKW5G7jB3Q8JoXuCX5XKeGMJxiVMbLg9+5WiECBiwW/7ZXtGnZYejnoXFccxpBYq29cVytjpXt2TlxRw56TVhMSaAwcYZ/x+tD41ttpX0uoaqN6JOlIX2/v1V5ag9QkKUPDMTiqQvLZ6XHdnlKplLUzkene7v5W8bYJKbScBk3sH65FGo1Bf/bOpKb5izPcuIb0xzHuA9GgiVhUUKLiDziNVF6SoN+Mc+vsx856whYJyAQR3WwiE/sAJBGPmDjQBLBEi3u+StNQREkQQmrWlXLdvgjPf87G+iRyjvf3oM8RvLnSI1N1GcX6nMDxd4Po8PsXKHEff/iHf3j5t7//by9f++rXQpm9ztfsuRdFt6Ij3TkJ4WyJ51exoQAJOwtJfF9yT1XBNdCUZsWa2QtyILAvnsd58vqs9T3oT7W1rHWpZKMcbtSLgTHvEYbDSXE4weop8MThZY7jkhbvMcjxnqNVeBy+1e8yJxi7cpoPOTtzTnTcH4BhR98qyClnYGIdBjBcg+CAYI33mCqEFMmBFA6ObvCqEje9Ih1VEj+ws9+gFxGR0uJU0bZalgV19Msqf9gfA+oACVATJ3YkVVr/QoDayhxJ8+xWWieqDNj9KHpcESgTqlRxRiVPtXliQ5wHn5XBXsVb2mMfsGizHa2wCr5mTfa5+jT9lv1haYs40RUJsghgTEKz5hNu43q7BosBtMHSNvfsjvEs9vhPJAnb8XzAGv3RJI2cbYJJeuUEGqzgY6ObhD+LzVbojsDcgNF9731O6aggwWYSGoTbapEAdQmSoIBKolVvv1aAtE/aZN6LfYWvj/T8aNb2tR6MiwXJ7AOTjCRxKL1+/lm1AcI4aKyhAngoj+tjTdV0bAZtdXxC1ZwOMMjgvMB0q+VZI5KX+eczxY91icZA/NqLCJC04nuljKZ1aAmhTCTWIP4cmniAVXxkGUCpmGdUyq3Lpyk4FExIQDwKnfbK/ex+NXGSkmrcUIClglrdh2PTjJJpZYmfSb0//Cq9wgOvAnpBNXzQMUj6ygK6V0Vfr4+YLeDRRMWMYev3qXK3kqwNfq16frDgEGi7c1QiBcXcu7LQVPXmbMSOOMx+FSf3XWzzqoP6IatlJrY8S+jf7KtQ+Aeocn364vi+J49Xka0KamPmjgyy/85KuSBJz9C1Ynz4YNWnKTash5H3c76nttE9krnGTxA+elJxne3v9K2P7cP1cu2yvtSM4Nqp2PKsiQ/TRzimgP2C8R2p6CLaA7We590CTb5Hte4B2iJ3Qoml9aTMmFLY33v3vcQ73VvPQqeF5ZjiWCqNvG9Zj9wDs+ELNFavQtp/fMNYAAF3GVFG3PaDVAgvzx6tQvjNy9Onn1/u3KZf5f7lrTfevty/++Dy8nl7Zghu0iuUoLfUsxsr04dS+WpzBafeGJ7yVLQQlsFRffrpZ5dPP/u86n0M6HyXygGBRecYcui4eNCYGL1TH4Abr4XAaxAdWlp6QDrkW6SQ5K/0oTpnm2eDmEeQpl/prxinX0QvcxVPA1zlDSfoOin6iZAo1lIeNk6mmb8Nxlxvf7cBJhuToAGkgg3G9cXhgVSMEhg0joRkFYoMyvxjA35rmNmspSyh+tgKFO+X5vxVf6Qt9kBTRbpWm87JrYFZVjnVkF6Ha2QzfIK9ofcZTbD+RnnzoMU+C4Msk5pUYZIAXZXZeK2G3de3j7INxVY8KtrSoLK9op1BSNJa+fNSSrnO0GofPDiQ+LPTIilIM/yuwcSG65CqGc72hBD4zIp8tD+MhDcI/P17GUiLURUZ1hDViDAotABB9vZbbx4iPQf6+YxK0Jd6TJ+0n5R7Ke2q8zkToD7ZiJWTUEkqzIwqGZ23TrfBuDQFrkG0Pwj3+thM/llHk3vuwXEQCUKnShsVuI0u4T0yWHcqcj1XHU3A2hsM88x0IBg8fmalgOuhd4DzwBfvFbrZemXtSeJ+sEPsNVXo0nO7/q/0Ak40xCT4Wr1BdrqIvYFqE47SnAxyzg7QhI9rZd8GaNmsVRxAxnbMaQu85HcEbSZ0de4R4bywDkfgNbAjKOSNm5fv/N7vXX73W9+6/MiP/Mjla1/72mvVD0ERq5BcfwVBSh/mfb0/kz1BKO2N/azSfs6B5sxh/vD7Nv+z7vYHnZNiK0t+rmJGvAfBfUcFNFAzkXHup0kt78ca26NnRQvb6P5hH+fsvNHE0R6QzJAbZZq1cIxBKuVL3g2S07u3OXgGqPbKCQYlcV0FMj1iU9k9xK8mwmO1xeTHREtbXSrv+nw3/No+PhNy/Bu/rzBFRmnQPxX/9+ahfslaGqS6d5WP9/PxZSDjBkOpKqyfSnaGzBJtTt73dsc2CVCF0j5xNPsi3Rc8S943SfXE40rzvtHnAuC0Ae2cq0jQT/yi/WqlQ6rEmL0TRdlIQB7gLWeLM47NNAlvQCMd7Sr0lr26IPhIVJwnPNCXNeGzMgNx42cQrEuf//alcYbV0/jP9GnXj+vruI6skf3OA9AUS0nCugHvh1DOkjzPZBgB641NFegZYwKm/LhqgMCc+y7oPtRUVLSp2r31dml9E0yRUhfwY8mI9jMJw2Izrg9/fqiv7uESZLKOVwXxiuH5xedwz9nXU2VMQvMMVdk3Uu05BFMmEBeKdZRU16Ywaq/V1o5CeZWEUDuVIHYg/nWvX4fH+xz0Rz4H6dOs07kFQAE7Rw5or5KIkawimrb+usy0HXvpGMsVvYuqTasgjp22QngW0uFeQsONYBy9o41RuDdiBePZVIyp9i0xYS+WIlumjn2IoQ1yziiQTPDI2Izzfu6tToK03lkZbwr0NW6uxkWf2ZVFQmzMPjp6yQdIJUm72/aXzIseK03abZP+PRdbkF696siNVa9lbQiGSrO0eKT41llcyWqewHDU/kf/xc9F4Gj9kiaaAh3eg+rwXLLCMKytgJIV+4A66zvVLoRNQAy0My+4LzBjXIot5MwT14SWubmEXC/xd0EVWoXaasA1Z/4o1ePE+rcSF6ayC5NifdbkQ8Q79mnjd2Wy2IqR2dkbX8QHxa5spjn5znmvH/5/oOwPlhA+f3x5+OlH6SF88eLR5Y0HBKYvQxV9cO/Ny62boOl8aD+49EgSqTaux0gOeW4Q1SB2wlHZ0FBHWYBHVARGsTQjD9o0rjivzWycB29s7AT9FhUakMZm8hJZbkQworB5qE6fzFgrHO1pLIIdB3J6hckdDknElEXk+1xnDvkai1Nlm2E0EM1GWCWlSI3zrMpvp8LD93U49pvU4VR6n89RVbDX07pMqZIN5r34q8Oqwl5oTpuB1YCQjc+wzdLtpHmohMWGjIF4UXUvg8iMnYgKZfs07R9oj08pwxyKzjl8GKPHeoTOdPNmnAElcIKbJC4I3qxvLMjs1LB4ClYZ7JXIz06UEAfVn4PVA5kcrTQ0kVs9kDEiu770DK4vTuVVPk8UUMeqyiwJepKb06w/jHWoswtSY4QnGuB6pTo4ei2/S7CZGTRLEnxOcWqroLYqXgWrjDGZoWYPZLDz+jkSVNADODAgjoJREKEUdF4PP0+CDACQKvpECaYYqSLuwS6OgVov15rYFXYpwiSttSMUrJB7n/YBCHJE9W7VxVBEp/SY+37VAausRSX1AQvaR8Pvp5IxqmoMFoOINxeT3zfhFb3m/URHm+DdzN7iGmlKT6LyYAhYkt8N2iZgWqKainBoNldlP0WBQp8ce8C9qFS/TeSs0aeffbp+zZudcQYAs2rwkdiPEh17tcTq6LMZCmkAwjU7T8nE9aOPP7p8/8PvX37o618Pe0LFNM6jAATvzXW2J27A2KrPrHt+BkK+maCsPQEKdrWGu8JXXpdVfX5kBcyqic84dPj1W7BXCditnIrW8vtfFpWpLS9dRTDNnrL21kKxLT1X0RfWnGAo1LLJabPeARnuNrhnz5nomBSxn6VMxzGuAmg1lDNaSqEzRVvlt+/CxNQAWtGLBOEDHQzmTPK5F4R/eA220CqdIJOggsl8euXmV6TjstY5v6t4nVkNCerns+qLWl3xy4om9rdq0BWgEshppQ1Evj3BPA/3TpJqEjfYOAhnRNW7weqVVVDXw31oR0NpnhBZkrFJ7UdkYeNA6vse5J4Cjq6PPv7kTmlg8bFQNRXEmBox96BqtcAm61cF1LEsJlhE0ggFMr57FU/HDTg7mPdIIkAle4J4CUZn9wQOTNjSYzemiMF9qJGzbfzcqiGf6xdr5JgO6MmuL0F3Zplhf5TUX9JkLxhrwbrw7O0Nly7J3ogo3J07AR6jODyRMz7b3uYvC77xjOyHDqVxFFrVrVkLEx3OtnalLQf0bRU0T0Ue7Ydnz/J+5968APur8tTHdx/nPVIYaOwiSJnAeAG0SdBhF0abbGx5tZ+pBuLjjrizDKtUFOfL3PO1u430ytroa88KorEbU0zm/gpmvrgKcxyjgMaWyZv1vfRPVq7OcU3XairDA/2JB4nBsIHYh1AfJ4AVgHTzic/jMIw/rWT6WQJbuY5U38soiq9e+9AxL3njfkwgBd8LWJbhY8VN36WNKnuqVMQAbOuRPgfQic3WJ+j5OYoqW1NjCO20dsUqKmclM6DHouCcmtzx/gK82BjnduYs2z6y/UL/Ps/nD/7gD7JP2F++XiZRgJUxsEzSeawmvrZMJYncWLSA6C9fJrZzFM/Bqoj4ZVsuFCySgs8ap3iAaF8qvfVFxOZhBAUgutUq3yNmoD48WHNz0PlDWx/Bto0w4j1ZM9sW7FvFBrJm2BPm23KesRO8N1oXXFPivx+oQvjiyeXRZx9dvvudb15evUJUhlJ+RWXu3r4fYZkMoU9ZlnIqCj1Vn7w3akw4vCQzU9cqF7cD26PS9fzZ5fNxZp+uuTt3vaHaPcSdkccCcMOdQzhVTSt5KZG2wtXBv1WiUpim8U57qKStvlbxWI+ClbYYI6oXp1K7B19aHu/pITFh4mceoDo7Z5zVFBkI8Dk54FSVlJ9edbNzuEo/dHxDkP45H+mnNtkelEw27aiVGF7RMjaXiUJ7Xd5YwlmkFScSlcgFv/Cb+d1SXYtyhDrysgGXaDf0YJFPro8gI5U8+0KiqHUdTSDKIwJ4BGzrpUwVNFK6pYymUuCA4j1fEX7WMQZrFFENbg7m3Uq4+yyaPFdynr2hvLDPjN9Nc+36OJ88ac8ZgQuJe0QENtok5fXx2LO+9IKOvha11vXCRJGK5uFIsb9qUh0J5lK2WESNtElbq8n96YEa01iurPWSt1S0VgEshfLlQb+TjpTKKMI36zFxzwSQGUXUMQCZJ7l5WA1uFGNowCfd9MuJeM7DejsDsJxGG/Asz8ppOfPMDYVSMYQxVBMCw9BDqWw2WEhv2e7PqNcqNvdzHjtBMs332IfYoiMh/PDDfC/9bkOjXxtnstEptQu1DQlq7tyJMiN7x4oU72/S3HNxTSpYzzTFzwmFGRAa83Wemb0SFUVpn4aUsjjmUSINLoIU3rkzYZL2ndkXRMUUO2hiwZ/8XFq5SLcVP/Yn12jvSJPAKu4FCY1drUhGg4LOgk1f1UkBUpEA+2LsTXAtsIMZ+jtKTcGw2viwE9Y3w/dSgR8FMGj2MSeqgZB9cNjA9IesLyhMiPXCFtAoKGeviX2LJqK1/w1YO4O1IhAGNQUcXyRxYB15/j3bbby3Wsrnpp9qNF/tRqoQ2Xcn+vUoc/gdEmSe/Qfvf3Ag/QQRfN8kswPDmxhAO3KItMFf/dVmbkpdWu8je4QvwC5txLkni+vL/LgJmbDXEnTdazWLM9fnV98alsDjqxhOKMAJUpps8/utmjeQN0FOcD8an4GU/ZGl101E56TGWhdfpo6gnuqWEWFg/Uct5fkFCF11JVVPeoWn3Frq/VWmn3XB/vNcpS32PgpIx7dv1FBBhzKJ+A/qnfO5KkB3rT6ECXGy9fpwQT5jBvsQ+bk+2ICWZ1zBtcYrslyS9KEKvGDeWIN1Fyg9eotOQSxsG+zpxx99nGeUvsmTPWtVpOq2jkshcQNI4Xrtb0wx1qRp1cna2vuH4NhRyd5eaBDeMQnZY0uwDz+x5616eCoxhyhdBdvOyUdYP6hvMtA848zWbjI/H1G5sVNkYBDo6+f42UH1dtzHYk/FYVpN3tzmJTT1Hb1+k9+AjxQcVvUzgTLpUu3W4gXft6c+safnxTPqdcB0G0VXQInndxaUMvE+9xAGgB2AbRJXIGhVyfVuYhU9m6yf58t7K6jMeWxVUGGZJDunnluAPe8xMeBJPOcAmbXvayH6f0l71y45zuRIM3G/EmSLUn+e/f8/Zy8z0ozUo9F11E2CIEGiAFQBex4zeyIDVGsOd6d4eABUZkZGvBd/3c3NzbWP54SF4IrjFtBrsUBaTpiFXNbYWmzskGUjzHWYfCrqn3ouCwzJSCtoUz9biuo//8s/x5ZD9cc/EChhzR+ZRVtNLaBlL5JdhjKuj8eZd74P9g7jxxphTzUWeLCkSunOZ3CJM1+xyoCvoY5XwDIB6xRnWxb08XL7of232YOtWZ7gJmVAR3syzmuSVASRVcYPu4X+h3e3KS9L/BR/tAE9thS/ESD7mJ/fFBDe3lzevf3h8q///D8u9+59jKgMvTM+3dLZ/kGVRlOk3eAr8tD3KsfLAKH8xO8ij74Im8PozwWEMeqpF6xQAAuHzWuNHw/EwuQABbGUK25eT4dGp7oPivgMdL6p8KwG8XLpoX9E/0mzd7JZBBwMFd34kF6JIgcajRxm1l5s43vw+B4NBJmmCo6U08s4RERkdTC8jzFp76lSnnCsuA7XJEvB51S1TLQ/2mec+xQfT2r2qF9rFsvs17m4nGc0+3DwxofAJBBZewEzE6I8oUilWfL63aGuudhBY8kaCOIZ1diqr9YBbACj4W4WtPxw6Q/2I9ToL2o6/tB4SZVs25AqCGp84/CtgTbOAK8r4FI6Sml0ZjLONUYgrclAxLBP6TVF2n7OZroN1hiHUh/aCJtnilGi7cRP1FUBFrROIc7I0cgdNBrF2irz5ZBMHVWdV8awiG3BBu7p+++/r+gP4j1PniRDxPPzHsRmLKpvwFt6qM4gY8P6Q7VU2qqZ3hwcyyhi1LhOBX+KbluTpbOZujXFcXAylnV1rXLfqlO6R5KRyVrsAXReT6pcJVsR6nlR4qx5le8m6rAYesIxVW0UbVehj7kCBWMN8VqzEShHNsOdoGTBtZnPUKeXScW5guIG2h7H+ACU7i4IlXCt2p1Sos70WLMPaf9CjYxzO2lrvtfaESneBRdK/+EeuCfmqIH2pzAnAgo9e37U0egoYpPiHB1qzFWFk0Xg+6xDs69UnKYFvjyfmb8GxkULeb6zAI/1iNw3h7TZ/jg+Q/4FaDjsK0feRujugV/vZx7o6D02Wg3XCvqbQGsKv0etcVX3sBlpAUIWfCIjaRIeO1yH0bG3Bt2sJWcSJQeMu8wMvhMAjHH++tXXh/Mbmjjgzc4txq/BZcUPPBNcDwoTiFSrDsmeRGxFqg97+fXr182srUYSOhBodtbdFGoFUBL4PHiYbKMot6Bi98mD2DlsGnZex47XeG6aHBucJwvz6NExBp6ZUnKt7UkAEntJfTm0Mfq2VkmT+wnolcxQx8IsTIRNVkdK4OO522AcmlmpjDgufCf7x7XlWcXawp4QFLCfYejI9GGtM2/8sB/54bkVeDHjzDyFWqra7vY/z8P9G0DyeeaPfyfT/OTp5d27trnhfmSDONcCDcf5v3p85kCanuAi988YYtfSDHxiHzw31+VerG0ObXOiKIfTuDPdWlGulTGlzcgER7h3aWSsHWwQZ4NZNAP1ZED2fxzX1fsydwIGrAXHlvH3TNV5FpThu9lvsUsvpvS8nr/RYdj8cA3py5nPZJvJDDdYuoLKnDUEaBWw47WjGfkayPPdita4v5PhAfT+eHt5HQBv6+LrbzImnqdS+WLrVv4TSt+AIhlXZnG4V4XBWPv4C+ylgM8Dd627cx+q0dA+vWXl5NxVkGutTqQwC04I9Miiiqjbkh6s5YjJ0c5toIDnosBy2QM9Aw7G2Mk3DVBxat9znNMDaNgjqpu2j2m1HXhOnkX14JasEOhc2yDFv57ugWepttAyJwNW9wfXDrtuZ0R6O5+yop7XqV8c+Jb6uLULsXyimiXNuLqHEqit/6p9fgU8yBAy5mnkHkp4AVXn4xo7XHsdK1oW2v5aURSp7P7l+ZPpG0inj8d9aVOaUazAkOswojnPeb71rlSAjTKnqU0zLmFuLGOObSnYWuaG4GYpp11r/p/1fP/+4Ufon2o7TR4k/llv0QDEvzUgfPvDd5c//OGvL58/fbh8/QoK3f1QRgkKqSEsW2K9LsjiBIUDsa7aUWswqrJUlKKZsX+XIVSCecmJiDCsJrBOZNEbF64BWQ+7kZXndWze8i83ss5TaY4gms0wSXNNdiLOedsUNFEy9J6MldS7U2uEDOoyoCI19mPTiPVgKXc8FKVROcMPHrKLASNzUppCD3cdefpQxbjaF2YF0clYnLIo3p8CHEeh+lSyQjVMIXn7CZVj3N/pCOq0OaaMqgdBM0stpC6iRvarC1HqQFRCAwTUUBtU5jCkVcOQ3HPtReqqciB0jEVbf+1ASh/QYdawZDPzeRWgpjKqwED42ssEVBb+2rvPTcT3asTOlNEY/PWKMwtRiqEoc5u/6kxbj2fQLGpVFL5BVhz5LdAg1mtLId3zrG5WA/4kDmtqnEYV5fdtf1HqRozSes5lTZ0V3paFc/0fjonkkGWnHPuCDc08BLlaGxiN+K8DwtwLge/QbSlIUndYKwEn0h5Ainfnm/2QbG7o0R/WdLv7vPuva6JBZQEIgYPQYkYzwsCyzCs2U1TeZrEvXr6MQ6uTp2iT/fGudMW7iCmxvmJ8g8hda0Ro6gr6zBwAcjEngGEBGWZTAhQsILS/lL2OXCfajB7mFWMxqxK7tOAQZ401z/pA4TQB5buCa/y941qnXdrtl7Tz0mDPfeo8+LLuEI2QunXabKFqInmeRuutczgc4ST9rtLbPAPjzA/PUAdpIkan/mCtl/4zP6mDaaNePpvrRUF5GYcJbMgYYGwZn4AsE18iaxJn8eQ4HMDdqGPMI/bX2kXOFml7Oil8ty0psjZHlZYiX/tX2rNIdSiW728yxtYWc298BvQ4+/cJwjgvj4bKof0dYGCVWQNEEjykNrygSWmTHw4VSEE9+/iy1ghusQ8KBkgjzdqAQntbdU3HP3+faE3O1PX761nYOecaBwAwOi/ffUbiIzQzZWiFPXg9Qdz2gnSqoOfLPiToMyAcMCGIldemsN2A8OnqnEt95wdHqIF6bZ41OEXbG7BGyG7Aj8GZAY5ZltZ7f0zglMAgtce0rWmPO7PrURgfhTP1SqkZ7lo2K9uzsOCtZ1jAcOn9oP1hAVU0KEqKKB4CMCxwsF1K5vTliwBAZmt/+vGnsAmsZ94WPEpUCGIFahjLlGNs7SQ4sw/myiX+3J6XYpmAJiytq4jIwVBaP1aDHcYS1gH3Zsa1jILSlzlDMldReEQwrewu7V8CTjJFk8ZnDA36zsGzQmW/DgitW+U6KTXaOSy4LoMg58h8i/MZmHlfq4cGLmRryobSLygwW5BM8OMAUcbi4ZpnHYnUCj5u3aVnqn5kmSjza1MeW0EwBhw7ZkB+poZLD/XeBVRzPveQPtbd8XzrOcyFrVdUQTR+yMR/cpYerc96lugzH9nOqfoDSukPJqAfgCig7ec8m2QR5EzYmGBvABrTymLnudlk/6xvU38xZ4JlLBNcCnC9gNCAmu+Mvc77ry3gBLhkrgEkmrw4X4PPxp9euQQ+btZCWgG1rCl7HlBgzCHXScRc7Ac9X5v7YS4zj8+e5TNS3QFIAy5u71s2xGeeUCqiWvH0K2rX6m8WOJos0jA9AAAgAElEQVRA5oJGA37p0IBhrL2cC8v0RxAoopJljHHvjAP+ewSkSMz8poDw483lzet/u/zXv/6/L58+vb988zV852cRlPn4/u7y8T2HVmXpc7BHSXSS/wvgkrYmTZ4atWXI2CyrhZMyqoRvM2oID1TmtcFDA0kMCIaFg7A/TbtaQFkHsrUzOpOLKbeA/cyUd9yQZ19lqEqC2lEcuFcGWfSHAe1ebKbIYI0NBdKbVHhqeVpr2GCjATGXJ2uZAucpCLWxNH3nSuOyuTULs80628tEkRspgwZcIoEGpQajMWgR+2nmKnSVBbbpiZjMVNEWnycUCdD3OXH2wNPhi3O1oCFqXlvspvU1ECk4XgEnh1lU/8KTb8NgAwWpDDpbNXR1vDQSOm04BmRweAYQUe6JYMBaHw60y73PR2CRa4+6mF51KiGCeK1WT0qPDmB7PLYnTA3nlw4CToMy8BnfqfCVOnldd3U+UNytA6/B+bVbHJrsRIF4jwcu68BA8vy7oHCRZ26DYYWG2C+h8/1cNTgpq8ner0VEM4ylNjB2CsYo+BFBjfXidD1ElWpUZw4F14X3ZECTzMiClqC/aZraA7WBa+nRGnoPHNaBwAgOBmvb2qLUjs2YGVzzXoM1rtsajFcZk6hrJWjsYc+eQqUywj60gjgVxlubeD5wMjbM2UnQSMePPcrr2dfw+3/55XDkj7qWgD09ZD3UrDdI9nP1N2QhWsfU92EfQH+5v9bHlc7H39k7ZJhY+7R5CSVmFOE0eEdZDDuyNgplVTQQMStVRP5aKx1a8WS7+U4P+AAno2np3OrUiNjq/MpAAMXmp0BQBat4Hj5nlvUsVKMjIW2L8fFsYDzIeOe5DZQXaHJvCYZHVfQQt26LMc/hSY8826NMsERgJ2ubOrtR463FqGPY+dHp0ckL7XMOQa67ujj+zhziMLC2pMmLCKNo2OwolPM2cA5dN/urPRwd29Ajd265RmWKZFwnCmUw6pmTepHVUMYhi5NRinoCptVVC0aZLbYWm/foBJbuWNSabBnjyN6wZrTAVZ1CnWKvrxJfbEocq2bupL9K1XV98V3WjHstz/qOUTOKEb5a30BrE6UAx7lZ79pkMzkjodZOfCPjuMCLQFEq2dneaG+T0c8+7P4PiLMMN/PrOcv3eNZKD41A15gc0j0FgfKcCyjMHJDxScuGl+1P6p7neRBR+Yvf/S773SwNGeU42av747vM0Eo59OxivJ4/f5EMbHQZ1gw9rUvWSiTrYvXY2OLs1SmsJ9v64f3Re47vYn3xo0Jt/AfYK49oGUQP42ZwFb8wW5USk2UuZCGoHppAcWwYA+0oJE78C39PkFc1ZcX4uBcz2Oca50MIcOvTwKk+11VoMGq9+53JgiO7MlChJTwCzaVXamcKNl37uvEcrnv8HXwD23GwFs+CJmGErKXMeU2pWmvQK6Cjnyf4wrhp9wTpXFf6oNXaOLU2GaNFtpZ14meQTzVyvo+fqHpOnC/aAGO3Hd89jY7/iM0lJbWZtWvGinXw009lOjWhUVDKPaVvql3Sb7iuoyYPjuTIat7PNgQfwzPKzD6vh430pNRLASMD6Ppf1d5IvfNEhJhX97nfy+cJ6LA3Ut55FnvwMv7x8T+WJXQEeCu/CDCZz/aszbPtLOC6xFDYHr73Hb7cxk8QrP2XW9LBuOk/L8avovXakAkumwRKULm+kiZQjp6p/2FAWI+cePhy+Xhz+emHP17+9m//y+Xy+ePld988v7x48eTy5NHTBIR3HzmAVsfxoE5IDrupUIY2tMaqPGid4gq+pP6DGsLQk5oOLcK5bN8EVETHGrxUrZSAsAu6NVfnbIKodgPDFmqqapbamBSy13yA8BvcKWBgcBsDOhQ6k7f+ctyjQU8QhTVe1QnEcTw3huU+Qo8aCpENt4DRDGUUMeEsT6yEDYMEtE6niBnPjoMRnviMlMGL9xr0ek2Tdb6CZuSabxOgsCgIpDC2Z54+z4mxg3bHocVEhsv9/n3FVdbcUrQ9KX/6stFEc4IxRyDViKLKTMsiGgwkeJrCmXWDjk8LlovMqkCZovHVRbBpmQMOLwuyHe+qZFZBynqUKJ/RzynNcFvvw4xwKLhZ2Sii/hFyWO9IA6fshil4GjA1OMKQVH0wXHJraZZhMCD0AGRj4nTkUP50FVXg36DC6W+2OsM02h4SJl88ARdCM29/PqiwXVutI+BQPmhSrF3oo1BxVqTMOHhYHMjSagSPVgsnNPXsSPNsBgldV63VzTikR2DbwDDuoU88KvWGALt7tIdy+2o+SM2Lyo7tz/Po8u1ffJvPwXu3rYyAj9TwGMhktqirgmLaeUQgA6elqoOtbUkGZP28sBFxwGwHcZK89nB0vckSMJhLQHCqN8jzQ8tYfQ3OV5oeJ1M7OfOpg+bATv0O4j/Nr1VttNCAdZxx2gMW9UDDKSHYitgOTtsEiFSAbXuMCu1oT+N8Tp20xInV6cx+FW3mWZpRxlbxkwN2+9W13n3QurE4zjzHqY2DKpyhasqeGKAQ6vVU+HS67OF3OHQDqXJYz+4FyEr7kIl2rW6mmfT1N8TuTeGRMWmmvMCPNkSAwfrISnU3wD6yjAumQ8Ub1QunlGFj7YSSer/1xqLeOiZFo1c2cKLsMK5+rmtkTuXQYNHZsgwafLI2YIsgyIXDgkMZajLS4m/fZl5Yx2dKG/cU9ck5f1BOEzBP+CUO3sAlxsJgXRBG8MaMFP9Om4xRkD0TrU8uEEmdZL+DedLJb72vJRiKJZTaKRWy4OjNlS7OfON0CkZO0KUgWksdWFexp7MdCU6ePz8Qfp4rc5pgvGNmsMe+ESwiGMo8rrQggfMyHNb1pY3R0H32r06Wa9dMUiTcM2tdI2bPuWdbHjCOZiH4vP6HmTHOde6NoEGam6UPrEP2JMAYY87Z+rP9LAfiWLsrLc2Ak2tl7UB7vSkFP4JMqfu8li4c4OLOK16L3UsfxmvLiJZaNHPNc2YfjNWQ8/Phg6NnqawF1t2hvihF05q1nek6se4Ns3D8XltSm41ewU2+3+yrwDXPLLWWDXKmlxtUxBasLtT3pufd6uYyZ09aIhJgf0wvA6ecfTvPDbqYTwWseO2gzw9o4juTaQ4t+d3Rtoox4XzveqYPdzOarCXFF2mHYVCdOUrrrJN+wYJ2RXmsAzcbJfjQU+Wa4TWp8YWS6Oqe4wvMz+t3ThRyLDj+rVoqf0+LImjXZL0Cura9iT3BC6o8OdqOHMEwVHNURumLmP7N6igU/BcMy9mztajAXGzvof1RJhiJlmTCpv1gXV9B059Lx5/4X2319CYmxJU9szPDeXZN4Xewdwwq06ZiWTfnBR/mzMzx/MROpyfxWErOVYC/tZ+qCF7B/tyX7fI+X0LBJuCTRfgBevjayMlUCYV7oNuj+TNhBIS1VJGirLW1eCFBwP6ITzafVWE2lYMTl/0vA8I4B7eXC6IyP35/+fv//t8unz7dXF68eHx59gQVxSfpQXj51KCsjg7orFm19g5RXYxeg+ntM4pSAgLGg/qANIOsE1BFwlJBGIgguOMpR1L19vZQqXThayR02Oq0wvcu5zvc9TVWZnHhONr7LeprS5n2NZQwcSLpxdYaBhaO6dUg+6c6qKKhPSD4LjN0V/GBFdsPsY3juQMlDvJEZFpjeA0amSDFB3RyskCj+EmNZbnD9jFhrMxIaCANBnJ4r7dYe59UpCRZy9UFKkoTKV8W9Rxd7i9Oxoc2uowaEvMy8Q/yjx50UoMMQq9OU2sOuA6HjIhf1Snbl4XxZpHnIA761Pn3XhnPoHIcGukx1H5yKpraCoTPPXxU1NN6PBU762g3gMuGhH7M+5bejxOeYNN2F1MZnQS5gZWqtZmXZcHjAKxvHNOb6w8EEAWyJQVj0ECg9ZgavB4krY3LATXKIvedNbMAwvuNAzAhCPZfaQAdt4NyM376ucaU9e56NbALIjtwIwfmDGeQyjlIvG5gH+OW7HwL9K0ByTOvNQpjY4sI0V7ujaCXsSZr13qYUhJZF2TXo7IVIZFx7FUSnZoq6wzDydzHYd24t2b10+WrV1/3GlxbEYIhaaG7TmHzcBx2MDC+rq3WP0+Y6lSf68GlM2zWXBpMMxvXnqkGmtZONbt3dzjoXc+tVdOOeMhx7RStE1BvjNl/0gtTB2erkAlz6GwZDHRsqxxnQFdp8c5rspKpQezhqi3NGlt7HcbJA9dsOn9ai5GjYg6Mzp1ZFtUIeX6DLm4GRyyZB/lvh4hRxVMUUzAYyrgqjBIghRYInBcfsgfM7BpAKNDAuGHjARAJNLmHo6aSWvQXL/IcBBCK4Uitj+MH7W2F/CL77o2g0ssoWMd3rcHt/bqeGM88S5TlGrjiIOk4cJCrJux55XnknGg7uW5qbgmwhnyHfsicrUEz91YKd5Fks4w6uwVXu79w8LiO935Qs2kSH4BtQe6yKrBMzBrorAu6wGyJeNdq27Ov04T5l8vr719/kQ1X9CpBYRDtIuesC+mSEX8bsCHaPjN4ZFyls2qntKvaLtdushWjAGY+Rtd234ms95xp2YgsFWuM2TcGe1zf/a1zF7XT1VXnd4BQE7LR2fV+wwhaFlcaMfeoKARjGvGvMVbMgijCIlPCmsA4fGPiZG8M5MxZMxurqq6+k7VwcVjXjoR7NmDm+bIeRj20FId1lcweZ9ns8xEojzbKC6xB7ol7iR8xMP2wYWOVCLQ4P3wna8x60rMKqwGcTnZMh/bDYOg/cPjjcww0xZ/h/I8KNRlkFLG5z/hIZXlUCbL7VfsouMJXBWh9f3O0k+CZ8al4DxoGqZWd8IrKxPpLzKMqrMlEnbQqRpAKO0S/5MqWK6XSwFuVVc8z/uR3ns8HcDd1fOu/U0tMcAETYLVoRzB8ol9bN33s+Sfdo+3bXTVMGRRpAYT41uotW9ZzzRCaccv6Mu8zsNL5XDjb8/eore9cxTeaWJ6MmGejWUb7YvobAbaiF9L+q64vffRmxvvar3+4bvbo4g7OQfd1r0uf7i9baKREaIBN+k2P9STApQ3PmRBAE/Ct7Q/idw0cI0BnPZrlyrykbKXiavUN2poitn8+q2UL+NkEpATs7mPrHI+Ey4STCNbf/vS2IOr/sobwiLSI4m8vd2/fXP75H/9wuXnPh0n1fq666P3H/fNBlRTT/PHBitETgFUiHxoXrxVJtD6ILhxFB0K7ycZqE8bWBjVD1M3VfnE1LB/TNiEUKgODX6mActVkc1KPUISJzzQzWSecTdH+Wa1hIuJnElpj0YCw2aEV087hiWLpUTO2DMlqw0Sl+Q4NSTbupMALQJaKeCBaU+GKOt4CWCabA76y4DUoR6bmcMAnALHWAmzKHkoNNDC40Dn6rLzWg6lyzq0dzCKdUp9/Npgefak5g9P7rjVde6ltJ9bgfDeaPxhD++PwbGk7cUOGrupIUi4NEq1raGBVpRpFFc5UKq6tI2ShtxQ6MzYYCAIrgvfUXFnkTh3DWhjwms1KDYBUo2wwVsVUGn/qbCYgmsqrqptFQkBfaqTte5jM1wrQU+y9IK+fK2CRNT6UUJpbx660tgARywAhD8w1pcpgdHAoMZIqXel4SNWJ8z6Z+DpmPZyZ9O6Nd6XGrgC5TtwlDiTGQqMaFHW0WNeDAftRGE1d18bW91QtsmuIe5LGGUOcoO99Xjuo4XPSAqqkEX3X3nUvV+SFeSAjwhpPS484el3fXPsv/uLbrHeoVgWVrpmjZEaG0ImWWS+kdLmgDvdWkApFwtuxBa7y8GcAKvYtlPlmdkLtedhsRyheyy7+8OaHjG2UgJf10nZat4O9UNlWuorrrLapQEQyCB/aO9K919f6vEr2d/xLI23DatorVDUu2azVIp9rV93fUjQJwNMSZZkWGuemR92yOYdzNklzwS0FoJgz1jCHWvbps/YNLNh2OURGYi9H1VaBzsyqmeeogC5Tnmc/tdMJrWeqg9w7L3JNAK5Q8lYbyphoI7GT6UO4BuRmniLCNOoV74+jNbQ42as0RUet8XkOYZ1w6Uw8M0CBtjn3sWAHB0WRolB3cFJH1TMAsx5GYC2BKMrcoSe1TYuAhHskDvfqtbD13DPnryIE0oOu9qjOY53JZre5ZjKpK4Uw09Ys7r30c5XJo92TOWIWMLYwrJfaRNb9v/7Lv2accKZSe3ahh3HrpgQouWf2UJyVtz8fCrVdTwUOexbWkUo94upiEtAMOOB7ueZ5LnzNOkRbT8TO7XoJagRGVu+VQGzgVxR4qcv80JpDzzjGisxfepZdyoIwEDWQcK6sowZsJmBQFCM12ukV2PpY68s817kHrsXnceTMWr569VXWoE6vzjjXUyRJJgZ7ij3HdyiQxRr1zDkA7kn7BySZ0mpBnitlTzqeFESBRvaSPkgFvR6G0XKuX5Iiz/Oa6TRQYZ54PXoKYwrknLDlgWUVUwJuYIL6YrNbCYxXH81Y1N6Vgpzsv2DXSloQGmFfBmSiDRLts375JYGeoAHjm/YPYV81e6cgGzdq/1wz6twHIBNzRMY31Me16NDf4HfJBAeMad9lQRrmP3N6ou8bVASEGYhjcMm1ON/t3XwGdBUQM0sfZsHOA3ye1FNPkEfbeyhyLNA2G374JxOW0z/RJ9beJ5DZGMV/na4D55Y+iXYtrJhlBZOB3dkgm4NAPWviaQFw7j3CYxPvkTmBX0jgFr9rPMOqMFfFPCBZaOX1RxRL+nV5UsAoEkNrTM/98nmVobk/svtcy73L2omNPelEcI9kOQm6BTravq1BrdoqYf+QgX+HkGT9BX0W7KvMNEHF0qkBYelbTkDbNhx8RwCh6aPg4599mZ5fAL9NGCR4/vmXo7Tkt2UIL7eXTz8TEP795eb9T1EaffgAFKTB4KMHrY0rEnrXFP2EDlAbJVEaqlCQSB50YiY4umwQ5FLTbJoUeoORoDNDoCzyJaAzIMSph39vtsuUr/3VqnhK8WeDQgZQVKdZkPY2NNPC34M+zNAcyJ/MWb2jAVEihDq7UtB0ykQw6xir3Fc6WGpFRnaXRmdKOM55WiugGEUtmYI3DSI0QJ14ZdvbzDoLIr0gewhiBAia2VR17hu0BNnZgRaUZs1Nc6+2+ZDLdgBv18zBESD2YeeYXrOe9UyvaoV5/4kS0KxofzCsZkM4pJKlXM2B13GzXv/d3mQafml0WgDmF2ebtZa6hhNFoIjxte1E0HF6sgw80HA2E7Z1uHS9a0KJ8CBA68l3dkSsEWNzxzANhW49auW/zRK5gXXu8+zw9SduZCDGff745seqPqLAhjLhak4BS9jU0lW7NgOZdoztrbWaiP6y++PXtYEYCfZW6kkWSGJ5goqjShYa2monTvsr+w/jOeoY92BG8jBsoyXx7CL5zg3GPg2vP5R23M80cD1Q/EuFC1pn/DGHJXMs0n8cZJH0RsX4U8alQWIL5f3JfLNHFgxh1JOlXe1kstRk1BcA6BhzgIRipqCG7UOGqLdwvr3CuMfSAsl8L8tB4AO95mOZBNapiM4fyDe0+NV5ivoa5Iv8hgKSdj+dKzPpPbArGnWM89qihDEw5DZBeWh7XwxNHP6IeS2rYKYta2MqdIezPkGONz9WuhpUsmPX9VLWQ0VTeLbvvvsuc1in/9khlhLEF8r5sl1mGs7CJccBv8zTudG19sbDmDExu5J2O6OuaYcEvVgjOGSACwrZFNltkGHvujpbPagJ3My8HIjrWmGI1CfTDIV8LR9YCwBUQX+fPq2zeXPTfpwT0xEghHqME5xnWkN2REIYfxxMVWoFGkT3FSjj2QDKqsAIo6bOzLEPJ4teSnVtQNYOIOeCTccxjIih0p6x5yy2a3MmZY4yAmoFU7UhUqvImFC6UYpcmRkECmZgIyITMQnOyjIuYgdsEXC0JikopLhY7ALB68TRCgA/ryLiRNsOh2yUNve0AFPWqMydlTKUNVMqqeBHqFk7U60ZzZ7/+OHy448/lUL64MGFII09pjOa9WQGb854KPW/NCA0q8gakcp2DvC+CGjW+snm3wEyaeMzxUnmQ3D6aJJ9qoHV9mjXc+7vnL5WGV+vYSBmJsMed+f514qofsr9hjY+1slBVZ5IVECoZdiTJV0QHvVIRPjCormXs15w/fC3pMrMz9D/8X7OgQNnCqI8ydTYFmDfLYW8rVVIbOye7t1LaQ31l9yX560gSkCh9TiWpm6/WsogkoWiv/aAylcR3gH0ahAjEK3CdtgzU1HVJ2lQ+2j9NddncTTO7JPHvHbtCRwbNRBEf8bx0PcNg2bJDP0AbSdzYaao/kHZZ9k3jvfJsY1tH4hymo45dqcz5ewMD2zRHhcoHcixPqLsWX7PM6oIfr7HZEsHhJa23FpsbRXvNaCqH9dSHsae58NmZL/d3sYGybIK+2T+P/HIL6OdSssta6SlEfFJ1h5CUPjQy9g+Um3XukWDOexbxKVgka1mm3UlcMH9SH3PPl27IctR9GFj28L8KL1dX4o1EICZeGziOi9fvsiEYOu/oPGjK/HuZq3Yfitl9P9HQBhEKbS0e0dAyORFwW0BYRxubijBIMXUoBat7+FAjvreJO5xZECUORxKOaixaf8xKIcr8j2UCetIJoiaGlkRkVESV2PDff7009vREpCNLmqfiQCdChrMd4y6uvuLszS+dWhto6Fo8F1YvEfZ7aJn3fiiQNLsmm4vAhpawSiHZgIYu8por4n7AlgphjjqrYvs4W6939dffxM6WhyYNZTlPuB8px7gtml7fmcmJlkmaL1DAuPc71A0S1lHtsXASzJ+QWn8ghK76BdEi80g5Uy+ezYpwX6ERNobKoHqSbjg7LJKIcv9hmZXSocHT7JO94qUSH/A4HdD1FCTZTEDhuOgAfXga1DSWtc0R52CYcQDRolgo0s7rpGtuFEc0dE9rXvUWHN9fqfQRusHmqE5K/alBoz2KqPt8mw4rJGV/7lqf2l0vfYeoZaOchjBng9F1JoFujYArpFYqwLmL5TIYoEWGkPn9OA79tCp35h0X+mzQe8IPtaIXgPfeS4dOFSwKaAePeruc9i35QU/OsmZA2uQZ3xR2U3fPcAj2oGEztHvPIKuKNpNGdPelHd3cQz5fPbcHDxrIiJR//BBHDnm8MieDIxJ4JCa49KdIswwJyd7TWrY0VuyezjO2G1rTVKvmn5qdbp0qOOArZectJEeYN2/yazQ+3I94vg7BwB2sk4sdJiipayjZDInjGLvUJvVpxaVIHRqu2xJhCdYG1nDODd3DaLqOF2dMda+9Xys/W++/ibPxzW5D9bkv/zrv2TOvvnd746WMwa52EZ7bX73p++y11i72oMq1rYdSA+7tqsoUCXVtf8WnPDwTPA7yk/W6lQLGQ/mnGu9+aGZdRwA+x7GPq88gCw7Mv3WCTJn3KPZ89CdVv/z6utXbQz+gUbvbXmROris9WbZzO7x79BTJ0iCQi3ZMe4BZ5PXgmxvfyZIevIkrVLIsHDNzP2jh5dvv/3LODJkvN8SFC6YpB+lbZX8DONEgBs1RzOPaxNkUOg8yyA4iyo1EG0GFztkpjBy5wusUe096qYVrJjQiMJi7MtkhD+0YbnIdQCDZbEZx2ST0ui99H1eZ34j+T77lvMwoF3bQHl2/O6bb+I0R7hjGU2zAOzVnBE7T6yNEiCSvhgwb+yJexMxY051JCuodnth/rgf1gXjz//a9dLn7iLYVkDy0eWrV68apN21eTVzbm2xvR15X/YXbXUm1EZAqCPIGjL4zHmQkpsrtf8QsNn5p1Ofsylsq/YLFphJScaJMh+wHNEd6sGWnbJGsAXOBahZm4rdKSJXY9ZMC3skLSOW6TUhwLxLqRTotI4Ou0B2lD0Tp3y9i2Ftpd3YxIuugOpUvSdEY224wDmfS200/SmfDbi7dy/2kiCNcWNN2homQTyOP7Zhwj8K7/Aac8ZnOZdVCY4PsYxjfbYGJAVS28bg3/74b0fmPsyFtVDiOY8M8ureLEtoYE77qAK+EVZbNvNs162jYz4Atnnm6FYQFOibbu0eNdYnteSwVib8qOihlE6AGjP6AroJHrKvrxl5gYPUii5xcfgYU+FMEL/6y/M8ymromVbQSH8he2Cq9Nqpiqig4Ar9sRk1wcq0A5mgXMWYAOD7OxgfKqHHftHjGJYE7UOev7i8/uF1xNnYj2b7sPvxz8YgtHY75+FKQGQW4L9xhrInAuDM51OxNfHBSndYn36ONW9AyHsEt1XqZ+45s0l+6YP1tWaOAwoN4CYZxnph7yapcVLY5rrYSeZB1WG+ryVaDfKpDe6ebS1jGBK/qYbwfzMgxMDcQIWhhnD0G5zt/zAgXLaAm4zS2cQj2iqimZumcot2EwypQMrror9daKU4ij7ltThhRX3g8EOnjMTsFEVzcA0hz6ERwYZrQNgsQo1ADMSnu0qF43D8itJgQFij1sVfTvS1RqYHcOWOpfpEiEeUeG0PFGYRNUxPqAXGXJ+JdnPFOYkoyhr/3rtXIzMuv4d8DExU2JDFvU0GCqc4dJXVHOqgcs0U6a7Q3OC3KFW/6/gRFVqLAAzu4YSMpmEmgfGUcy31U2fZ6zl/IlLcs0FXqHArimZsUvMSumqFDpwv5hJ1K4O2ymI3k2hNgZTKql41oPLwP2ino92a5j8c36DXOBI9KKTXcA8qyXLPBSaaMfGAiSO52juzbJlL604XuLGBFZppQFClUNEhrmtdaZzlOdhnpCkgwBzpUpgamGgopDeL0Cv+E8fiKLJvz6hQnFOL2Uyx463zJ7qlUqhgiMqooUMm2Cythz0UJc/1csxaP9Xb8fk4GCiAKVU+ahDriSxTaUnXTDMGVnpa9toQN55Xh1MAwqxSgsDQ8wos5IBMtgGnuLYjLWTiZJTahWMRJ/6UHW8Lg3vN6kw8w6xd9uaowwfSujrko25m9BOdGRziOAGnwMMalATDUy117nUeATWKFlov0bo69k5BtTIyXC/2PWWMDNZaNBQAACAASURBVIa1R8nKrLYqtO+7T5fv/vSnfHecjbVP4FpmC9wjXXelA/vMWedrpGwwat3dkWU8MRakk+tUaIf5DrMi/F0KFwGW9G2+n+9gjXF/jjM2DachVD8CCWoUtx6liHPwv/qa1h8V32Ackk1EgGA9NB0/e60lAzHxG1F67jvjetjr1klzfSiqZvuxtdqH9PR99GjiXs0+p/ZpIio6MawzbI2Nnc2MMzfSUs7jbv1YQb9mC10LX9Nzc+1MuO6R4blP9oseqK3xSu0KdbGjZvOcBjw44rxmP8G0TdhP7PfqfQgcBAXjL6xuMTU8Ye4wzl8GhFyG+4h9neOqfeV3WWuzVzJ4FAsy+GL9V2ykYEICqqgetk7wCMjW+uUsQqEdYdwsdzAgK6C4VkdjUvCdtqLQuTszKjyTeZYoxzLn1Bvd9lzmfGDMpTCnHjiOH+IaBXbt6Wh2Ja8Jrq4WLvX5q81n/HFQWfO2ytG2HIH7QGq+j4yZAWMyKmmjNfbIWgqpHllAq7Q0ASU+o2Ip9oiyDWnPgtv/XwNCxtz1L22RceC77IHIGAboPvVWzFwtW6mtr7J6a7MSiM3ea39NApxVfHXSWW+M5w+vX2fuU86y1k/JuE97IQyxlFIUaLL1UQTEfiwVm72Quuhl2Q2U9BWPRAH+xOxpa8zKBIhvoQDaeV8P/Cgz5JowOd/nAYqvfs8kgz6YZ6jgnAwQ95zU12QWxw45v1bKctk/+iIBFqa67FrR9jmWUWgesJXXpghNjMBnooB7d5u9mwTAdAL8buaO+YWuHqYFPsSYHfpk+i08A34W9qIB4ZWCnHMmGbgCgDxLWrcFcG3wlx+ZVRvnsCAoqzm1rWH/HrT1AZ7QS4lLuLbJHRkcuZf4rE8uHz+0rRHAHfcXJs+SV8mwRomYErkCNfoEKtqnLUpailVkLvv+fysgvA+SP9roo8dXymgCm2YIS938dHn3/ibOQZGNohk4z7fcLOncTWhq2y6XqZE9aPPtEwLsYSKCII3ITaBxaMFzHe6DoDjp/WaDSucCJU8qdxRMC7zzuSyoBpxZ3FO4tI4hjsic6VBiF8F7L26ga49D+/4VUY7aFYW/QxSV5Q51krEZ8ir9wJqy1BGsT1jrphS8aUNTDISoCIe1TgqoMQs+tIVRHVsnSX1N+fMETCIlHnga9Bxoy8hc0X0ytkUvfv1jzUWyCdSqncQ9GLvWMtYpbmBSSmDGY8iq/PkGBlW4OuTLV1/gZjbDWRGEL1VGmTMcJZrFm7Eq6tO1SsB6pvTU6FUsqQaxgU9R5gYEbKhkJqciWES5Tgs/BjbMG8ixtUtFj0H2azikqvF3rquTV+Cgvbeugd2D3CsHFWNlUF4hidafJNuXQPJK261RbN0o1/UwjNM5hV6FTayNdF9kHg8qZRve6zQy5sdP6NDX/lMYvoztqVBesAaUjmdNX8kh+DwDCBYHaZHDOlQVT2qz9WR2rP9bT08ddh7koEkglDQKThTRnle8QeNu8KAdMXAyMLHXEOMkislnrNW0GX0Nb/vntedaEVXWKXMReej0l3p71B3rPJY63v+TbZ+KYwGYtibg/rq3uA/ETXroi05WXbNCEtoF59/+bFUBbi1dn0Ua8cSuoq6ojStIYsAkosv3gkYyP1E4nXNFFoSxo2E6NrwZ+B6KZydIYC0UHQCnZQGxjcZ6scED2qI2vbE08Kstb5Y/VKGTLdCOmKUrAto6DIVsnFteS00PtRnJYDcrmoDn86c6rOy9IamCGHFm11Sba52FA9jfIs7uYc+iOpEtX9DZNmAQ4Eg7nLQLgK3Q2kSCQxx3a/KwM2UcNGg5nL7twdZOkiGvzDuOQzN5VQbtemOee7hda9nLhlFN0MCAbCjPmGuu+TzjzPWi2jkVvZw16w0Zx3mtTvg7WbHaqdna0LuuNeIGXFHFY4+y3oPQl1bN3xMonqhwcY4iKFa0nWfCoU/d7LI1B1h4Uqjt2T4REGp7xljxO0PZHEvH8ygB783NASi0xq/OFkGuIiTMSctSzNiXXaRQk0E4a4MfhXqSWRpDxBol7IggljWgnFtxdNfWxWBTwOZ8LhkUHirn2JfVP5r1szQjgTHiGo+f5DlLcZy4T9TiW6vMuCYwffvT0WOU/Wfbpi8A95NKpfYrNmzZRJ45Z/XaAnHdOMrTifAc8GzCRig2l3NnJTeebwKWnleuUZ41NLtTFo/niZ1e2x7Gl32mumrGdeenAMoZNBHYynm4Gm79zEPl/OZdxhPwCGDDDJw13AZqAfDJMFGHPZaAgQrrhfVpk/gAFqeaPAHY+NILavTTDGpG/FkChERI2S6ewVmTC9ii8/HuqhlQZdnWsupXKXjT8W0/1/rJBbkFuFuPT7DXcpkAB1N7rX5Ys1ERVkmLqIoYtmaUrHEp/gFkBrAyR/pDGfeBurb/MWiNzU25ytVHUVBHn4dnEuyr4j3CNddsJ/eGvU7N4ViF51I0AV/HUaCYMxuAnv0Xn231hwZ1vJ9nZ9wMUh3Ta1lPm8kHiFv/zsQK0WcZG24AAJ+ljt8+tCja8lwBFGZPGXvsKPbDfVDftf6rPaZJiOT6/zsB4YP7jw5RGYQ3GjWDxNQR/HVAqMpoaaAVr8ghTT8NqBFRoLq9vIf+Aa/1wYPUwIU+NgpeUYGqUVonw+Bea6bq9GaylglM24kEMqu3ScFoA6Unj1tHo8CDNJ9M3g5VF42bMs7jUuOhL45u4gFpk083bTfoaBWjyQahG+VMOdgiU3MAZzyhGFBYX8f0UQpZyTowoTmM1t9OAR4OcYwRC0DJaekMpa8Voe3mLcVRp5hFQeCmmIWoGzUtcVpPRfXeqw16Szv88scDDKeSAvjQLqGLvXp1gdOMsUvxNsW7yxLwOvefth0LiEXqstCftudWDXcDdrnsR0BIOj+iPqgVFsVplqe9+Nreo2qcdTaLYhoQGqg109b7wXnM5yN+VBSOdVnkuxzu8LMXqHFPUC+lIEJnAPnnMCLYpYjdzAZKm2YwDFg0ejUia157zFUz4/bJ4TmhPIZyt/o+1a6ue6OiVTryMdLL6BkQnltOJCuEBP0+I82Ge5baGXRsxf9XNKvACN91Njoxmgv4GFeoXhX9ga7TQFuDFpGnOUrSUH/88cfYFqlqzHXong8eXH4IJfCXXAcjxwELdZEV+fr166J4E0052iyEvw8VrOsjc7EgQEN/DhaTQdkBVqSx/f0cT+k+Z0Se71Q6nmDK8de418asx+KpsXUUPwGXlr1IfePUi91hCSis1burc/X06fNDhY3PE6ABTkgVLQDWg7WHFHPVvZH9vLYBDBzZwxyMA3q4V+aA9e17+fN33/wuYyEl1YM0iHwkrqsYLO0664UeXS/bpzVO+EmpkXvh3GAtHC0QdgA2IKziYpy/UwZIxyQB17LVUgIz/zApFtzYjDxBOyyR9RSto/ihGY85YDrgIq+xK6mXLVIb+0fmZMIgqUFexjhBKqyYlQCwFiNM9OhR63+fP4uDJqVN8MGsGO/hXnESGU+eg7Fi3SsWJt2N3xOkaYt+ePMm9kCZ91KFJwh2cgqTxdn9Gpz6LGavtEGhIQ8IyFpJTU3PfMFQJf51Ds08HGfOBM+sVdRmC3q1F1jP9l9++TlnX8SMqAFevZLOFPfFuhMESCCetgtPM3/KqQsMhNo7kZmwXTz3j2bWA2cuVdg2iwJolfWbjHHVeZlnxrsMh1HwVaIc/d6sZezIMlH2EqaWktWMDanoyhWUtM2UNpexZQ3wPtYE61QBCQE5GScRqxmVXJXzY3+PJm2bD4G+6A5Mg4B75n4B0dLWS4XXzxXXoq8mbCKEarST+koCs6y1s7KumcLgECuXSQCpBD9gU8ajYjDZX/hmq/s2SBUYMuCJTV72wzM+zv1AI2u6eP8Bct+/f3nzww9dN7dk2RsQZr2uDlzA03rWiKx9QFCk9YTuNen6TTCUCXCUXbx4kT36/evvk/Xz/lp/XpvBeOZaL6HuN0jgvphfbC1joT9nGy5LBjwjXdvWXfLsApiuEa4b8RQYBggp/vxzMs7xX548yVmJrY/ityJSacfxJOet9d8R3Zp4GZ+Dkq/WQOzx6lC159bKC/ALVPAsttcIGKD4y5g4Ud9MhHSJj8u1Y4vSpqmgJs9fJpDJnJ4b3DPrG1YIa5AfzmB73JZafnO0faoNmDKv9Xoru8oZNmAzdmNshqpWl+IcO0UZz8QLDcT0m+x5CGAYbZAIKv4qIIwI1ZV9ZZN4S0N43qP2b3EJNvLjbUUBv/nm6/rSqvh+qKgYz8W9csZbHmVrMu8/Nn8UfPbSbw4IURn9x//xt5f3qIw+/HR5cJ//GxA+vE/Gb7K1a29gdgXDwkT99PPby8c4LeW74oRLGSUYJEsYbvpEVPg7izTKoutb6OS3X1kRujhNKaDugXnEJSeqqIhGDWNpTBbZl0dbAQ5eJ3OI8WXAj8BztXQK3jSogvZDNqDoRrng0GCLiogO83eponEoN2kaY/uJ8accah09np+Nm4NtSqhxOFZXKdUuBnC9AJM+flhqEb87O7Vs3tzrSf1N5ypFrsvEhEZHPd9qklRE47lVfpSi2MxGM2ka1IOOs8BdRyMIJGIgiCugykfR8NSczofLOXsYlOhUA6J6ohRbxj0GefRaHXfsexzRd1Ww8zAJnW11OwbTXT9VhWzQXBqlohDNhl4bATO21/57XSfMcWgDKdp9H+NosMjrjiXjXUXS0p/jNCqUECEX0KBTj8sF4Vlbo58kYF1m2mw7AEDbgqwofgXfXr9rl5q2Z0GxRPQEBlT+N+DASGA401Nw9USMSzKtkw6XpnQOKM5BVhC5oaiuUQNv1BUxYkFP17fK2keuwdzZowvjRh0Y+yP1NauDwyHjuzk8k329eX95uib0L796lT2NEI9BTQPVe1/Q7FxbRUmWglrNjSgwf0rDzR66f6/ZoQFDRSWhsjYjILrJ75tJYczeH0JBOpFFT1vXwtz8Gml1XAULdLJ1nFgHnJvdQ+292J6qbSbOOtVZx/liDV97XN7FyY2dJUjjMKUZ7ll6nrUp7VznO4yG2gr2e2oGnz7JoWIWP+Iep+bJPMeZehoHZYhvAokAZnXIdCrPGWizK2bizUZcs7nQIc16t142CPTq+nT+AaK0Fcn+TR5ecRtRYwOOzEeCk2vrgdS6tSjrGBsDaWX4DU7PCDy/Y52yhwkQCQYNUFPPbZ+o7LGqITKu7AXsv053nNtnzy5fvXyZQx5HQ9EXHW/eI+vgsJNzQiJSM6c5jJ2hxcmKTKnRTEPW8YSBGqi3h5UtSlzn3Ttt9B365SlD1CCuNWyi+D2Pq/DHNbhXBW0y/2OPRM7+prW09CpOJkH13M1tGsaflEVzRq0uySCaeQwgNGrhsX5OWXGd2AT8q0EzkwUVLeIiE0aTIpps356NP5Xgz5kr2DZQQGe5KuutnTaY0xaHCr3xlneBMy4YznjhoL9580PWi2uC8WQ/ce4zlgqWNOi6hFLW1lLXzIlBF8/IOAnWCjoIIicbO2EKA/BkL199VXGlCHyt1nUtHBhr9xL3kPPzcXsguyfz7AOesCUEIwXBVsM8NV7e4/fw+WR1V5bjmg3LBNGsrdcux/olZt5CcZ9oXs61AWHalBoQay0bkOZ6+HdxqldrNbaMdrZMt2t5gnPCPeK7GrybnRIE5rrJEJ56iyZ7iU7A27dH6Q60bX1c90+YWqPjuqbZsyrHsge4D77bM0+2EgBS+5f+3GCYmmYCjru7vJ+ffB4xpyhdPz0EjgBEwtrYa65/bW/aJsyunsHVw5ceXZh7z7mbM08F+5NoYeijXQecUWdAQHpsxLKm9iwYxX2nljcCfG+y1lgjlkDVP0fN+dp6xsAo5T9mULdPuEftSUCy9ZTku/EjGTuuWaGvsmNa/0cPwdLVE7itDrhAYhMJobDP9+s5c2XraKus0Xe9syYPIbUwTgpoA9zIJMj++tBSmJRBBMQiadJae3v1HvZuoErdn99cQ3h3uf3p9eXv//A3lw8fKIQnACBgexiF0fv3MNa5XGlpCVCaAfvqq1eXr7/5+vIa9OFjaxu6mUjb1ulkkfJaaA85QDo4oWyu7YSUEzcA17ChMotftOBwHlYQzXV6wPdgiuJWFlOpQgSEoJAMHJOPM45RxXGW6x5ceugRhoQgpDK9rdNjIR1B0aWHTwQgkC9e7RyfT1sNi9EnGPLq1deHCAOFriwC6Tg8l5K2RX7rOIleG+zxWlRDV0CuQ4IDKPrlhueaoUk8ex7UBEEdHJLUy63ezgOVQyfo5yTd+T2LjwlmE/S5J38/el+KWW/a86q9i7rQuFccepzmFPAjrT2FSCX6i/pfVVYPw7/Dg3Vx9IKJIX18efXVq4wp9+MhZ30pa4YMq4XXPC+BiKg/Y4vzmkNvDYZx1FgTXMuMX4GBiuzwOwyDG4rPtui+n2FumHMNcXoroiw68RSNYYz16j5AW/l8UO23PweFdb1LExYwSEA5o20D4msTdw6KjrmBsU4b653xN8NcltlETk796zBUEQ9Yn6by3ktFNSApNZED7co9h3pto1qNkg3ej/GjZuvmXRBTHArWYMYvvYIqu2wdK6sGZbai5w36WN8xlvv+1lVVtr01Tg0YK9xRqgvOnEHOoeR3qJheVRYFDbI2TnUF2hMdGWkgQRzn5BqoHwEbjuf6cKWP6epHFHQwIKwz0D0lXSuH2FBo7oVxdz05rzryHvw8N+i1dEv2FQ6HkumuScYuVNC13sHufnjfwIi5ANE+kHvEr5YlS+Z4dROKNFmbg8MCsJNgcHWIZtOwtxFHWr0s10BkhANSgCV1UVONS+C+wI45j1iFtW1rTKxzwf7jvm0KrdNf0TJk4Qtk6BgxjrBN6thVUl5Hg7WHrRfIC+A3cOCMQCdzBRgxJWeC8DjLE+GJQIhO07J554bPrF8dQH7P/YWqM8dFuXbvQ6eHdauDFAdltKTUzTCHo3OabXVdxNHfd5oNUymVsY1DPvpu6gencBwHd5Qp9nDaPvGdgDE28IZyN8cw97ZaMj6bc2jCNDlT9n/7ZVYQK5kJBM9ub6M86zgLXEhZzhoc3fVqU8ke/nLUpbG/zAoWZCk9lWfmXnhvwJVl3HM+UzoRMZdSvHmNwCVBZ4Ko57HbAVaW/ZWRIN0Q6xkhjtQE3ctaxE4lU7n+lq3RbQ0df+beYD9MvEIgMuAttfRPn15QlJWmarDIdwGkPnn+4vL2zZtkJQIkjgZs+xIAsNzf6tS4r2gHPJggS2qFqhRtr7xSz8pCahajNZR81swojB6vIZUxvszqR2UDGUDA8GINRYRtvkCAxLEyssbHouF7qTUFDD1o/fgaoxCnRveXd5krAd3QFQeK5j7oL7remKw97IBsIr4rbIkBVXHonz6J78A9QbvL2lrmh2fgfzKJsKNkOVS8rjRZWUmubceMZ+ZepLR7/pq5FzBxvwUEmzp3BA4HbrIvWG/4zlkjEzZibUZngt7ZOxvMDOEPUIrBd/MZxKekvVuGkTW/Xt/MKe8/iyQpsJVAYm114hOMbh3fc7ZeFgjBPnaE18zYn8+xZEUHmqbUYrRp/bXs72XuBWwT0Dx6lDk9gsK1MutebrlNfIadmc47f/IZbUoTRT1n8G34jrS2u7s7+vWxX6XFe26wtm3LhH8ZYBYByyVn8HmwEfjQYQ7cf5A1K7Bqht596popUKhCawURw6bEdo56n7FcfS33jT0kI8va6nz1Xuqb1d7lXB9rIy1vnj65vGZfLdFRf6J133xWZkNEwPCzfnNj+k8fLh9++uHyT//wd5ePt+8uT56AmLy/0FX+yaOnlwf3qkh3pOc+NyhsTdPjy0MiVQzvpTSvNHpfQ2V+D0U0gUQyORiiKR/OIbEeRwqLCIkD30VRxM06vzpnzdQl3b46sDR0jHpTFwj38ubNjwdloQIlbQ9QBL4CNKGfjrveGqA5KxOvcHJCWdn/aaXx7t2BEqUG7hEIJot9Ds9oEyxUnoF7jnzx5/baa61EVbjqWN0fTafZIB2kZAl+aT8uPhv0G8QEdaah2SpmZfLXiDu0ir2Xa0TBctfNGA7BEdGzvs0AR+5z5k1K6ehE9qArtZcDqf19uJ9uqse9Xetbjv58dUBD/Ur2ou1AsmGmJCeSmb53UZitMp2p/VLEHh+oblXsej0Pu9aG9rs07PYFPJyP9MxBgbEHho5Ggz9qXVH5Wg3kUEhRwKjLzrm3gFxUXPoFY/7NN78Liss1mUOMYMV7SoGQYsLhRPDOj/Q/KSMEWaw3hXLi1G4x1Emjeey7o59iLnKqrzXrYU1pM851Vh0fgyPHUESNte+aP6OYBgg6aPyJ04RxzXrGOI2SaFaGe9KQH/f4+fPhMOD4sHcOYRcEqIZapsdoAJrWd3Gf3CNjxBoSXDmrrGY9g8wCcIw6yv7AYeOeuBeCWA9u11rW2xS6DJJyUG3vhIYBvTIZ0j6JByf3ZGCSoAnWwoKuABELWnK9rWvuxbn2PbV3E644iehk76TpfOsKI1AVwRTU2rrOWkPWP2U56Nhbr+OB25qQ1p/kPp6Urs54qnRrwKjIBe9N1kIhrdHFpBElYBg1LPslhzT2ruI2FXcCaNwqkDY92iBjL9U4Gam9rgPNvwNsXUqFMljCUWQtpO8tAVVq94r2SgfVwZdaq0pqnflmX82qJLifulvHpkrKBRf7HUe9ylQOWfthxay/WvpzLSvGIV4BoNZqZlzXVzDrOYJqFTJqZoIsRoMWaFK8p5ninXPLsCSohLa4VkU6qCLVgoxHkAGgMEpWbN6cPgs+Sy/nbGxbhqi7CmTMAbRO0ZpFbUPOrDm1vCeAxwA5HS4DdH6fNUtwMrVW1o10zDBm0rcSNcnW0MQWrU8b72OOzebnDF4my4BQRkuc0Jzt6zM3x1d7xHqODYP6vjMhgQBBwmnfCkKHwrum7fFzRlULEJ0xWl/L1e8cVPnQ3tqTTpAxPs/mQKc762EOsQ50QdVmJwxCu56b1Td7GRueAJl7KGXUmjlBIbM87DWAa+wU4GptFo7llQ0hABA/AVD3aHtTR1fBIp6HuQ+otwwma0f6JHtWB19KpvW32u1fB2P26g3gRwkALXuOOqkCg1L5zUTzOraLAP6Pf/rjFKYfX7799tvYLV7Hbtivrz6DdYM9Z1zvR7aO8yJ1lm/zmpmeAJ7Qxqdan/q2lboIy1pwI/MqoMICU1hisQkrGxDA4j0wg1L7vIyngYVAgT6Z93L0ZR1gYgYrQO1Pb+NvEHzoczgXmbfVObrm2Fuuydi7O+rMfz4YXYIfXJNVkQBymT/3o+CXQVISSrP/PB+ZzGSv0ztvAPbEkc5+hUFx7P+on/Hp2AfzO3l2y5Gg1GMXYisQtIJmvsSP5w7vd605Du7nADj7Hn1F7kc7mjPWjLNF8pvkZEUFc6ZPEuBzVFXPfYFjxhtbwnqVnUUA2tim5Wv6ygKH/MlPlKdXphCGR5TY16cx9lqRmrHGflMN4d2Hy4e3ry//9A9/+HcB4eOHT0MZTVON4oL9fwWryaxBL+Lwp3j5kE2uNHvUNlUbW4PhZgh1VigoJnCb2hgO+ho+M7mKvtRZrZNRuqrCCc0Q2vA9iP2clAYBD4KuY0zSrPHho6AG2agLAGO4RpE6nm1oUQuQq3zIJJsBjQDE6JDfv27mj8MIYwMCaPYsaNJSxlENTY1NmwmDpuZwwblbr5HUGA7N9VnN6HBgGui1HxPCAtfMjgb1WLhTaw3q/OhxHF+cClWI2gOvKkUt8G9/mKq9SjEtrYJx0VkESW5PKOVsixKfN22dzwVn2zDVOrg6nwYLOKBmhipw8PGQEmfs0lbg5cvDeQLxK62vafMGR1dKjxRhD8UGitfehOGtr1YVg2EgwXex5qDdFSygVcLPMXQaXMYhtRcTs2gwBV2p8tOhyk00CVQWY5cGp2sym7rSUUYj4LN2GV0PpU/wwyFUOnWfDfEGHA7ukbnkvkPFm6OSTPzPOEZXByZbdZlzC+MTSK8Gp06PKLThWcU8pNKlVcbavoiouz7P6GhpEnXk2G9SeZqdrTN5ZEPX6NyMHu/hoOF+//Lbv8y6McOv0EacvPUXYk9FvGprP2jxs2dB1ypi0wCf71Q4g/GzPii0pLVz4PBWAMLMoZnASDinv1+zCsyJh5RrHefIjAvZQAAa9xRzj3Hu4XIVvOF5rasVlIqjP/o8a0uKVw+AIoQ8l5Rc3qNIR4AL6hCpfTTTK235XoEU7/cIJszqDZQLpTVqzozz04wl9KYWtLeVSr6b/myTkk82flkXHR/HPQfgGi67P6XvJvPEfjSjM5pgnOMFlryX72J9J9u2RvZBg+cQc5+sKZwmKcXYCRVnUxO1jE7EXFAH/jwxKvbswIkG2FeZ9Ab0PG+DPQMnPkuWNWg8PVDft6VC5go0etlu7EGc9WXSeH6zLow/98tnRdK5r2SuAVEnGNMa+jo/UbG9ubl89/13+R12O8IEC5YYJzIPOe+WHXOdmgX+MhgoPcegCzuiI6dTljNk43OmbvH70JKXhU42IcJsnhPNiEglN0CJk7maeoylvVD5XSXkH4ZGx95wXnifWTs+X6ZAmT62F+H9snSs+zcbCN30LAaX2p2Vp/hMzj33SbCOHauNLrVfACNnyZxdBS1kuAjqXHvAtU+u548tXzqfzdLpIKspkLp1fI7ZvlDhwqroPKVEInXI1UPAFrHmS8ctDVa6XYCl0d0NkJrBWYC/TP/ZuUWQjuunntWymNEn3b/YAAOv9AEcMG77C/YNNvlql2BwtIacH+6L+dTuc10DYsFIhXoEKXkPrB7sBfMpeKt/Ears/DMddM9rPoe/88d/+yNWOvvl97///UTN2vOTQKwBRplOoHu5p/RrrriToLxAHeMuHb1AeoVE+Dt2S/CvPlQDgfqYpacWsJj44sOHyQZbAmQio7XKtMZAO6B+Vn3Wq1jUlL229AAAIABJREFUv/MZR9nl+lL2sy9pkH4I7rXWOsE4yr4nKi5+hS1LAnYREA4sStcAzulffj6o9Nax8X0CeIKmASPs3bsxNEFguUF6dCKAOIpnz5AmaFp28zD+GGvNzNkBSo02niB8GXpsJGuPoD+tfVKKVd/apIPzmbmKvkAyIhlb7gcmjSrIzpusIe4/NmW1obUH87fW/SBJEs/UZfFz/uIHhEXWfc1eYDwttWBfpKZ8FO6ccQ/qM1hukjjpMbWfTytixhzdXDO9zse5V27s7+xWvMHfFBDeu7vc/fT68nd/+9eXD+/fXh4/wfB8Tmbw4f2Hl/sXejF9GRAGTVECH244ac2pDppdicQ1qNXDB1lcb1Z8KyhsJN3CThzgax9ClbE6GEXfdcobnTe7dZZcTW+lyHT3YK3KZ0VwmvWYw7FN2sNAQ9AUbxbY+zqBFn+2Dw41NZ8P6kzVKZuWDRo8ZymH/w4W7AtOHM8XGdnUyl1RQcbH1HLV5YrMtV9MlZJCCRCB4/D86lWcEURGcDiKiFakI9kQaJdTGC3afO0Rx++DAI5my3V45h5+bcgp/YOFJEJd9bxStKQW5btXDJz6KjJUcYA/Vn1zssAaQrEEC28Zk2xknC6aKq8PmMh2RIjoPTOURwEX5gXn59Pnig9dFUWLqCtscj5QQneYBDIGjTmJeAKFuY8eLZCooADjgWFUPOKgxiybzHWhG+HgR7Y4AgRPjsxVQYhRaGmRkHYEQ9cnVhCq8ugwpvWPzMc1Lsu6tw5RNDiiTgNPVJxVKS8Z4hk3HbGr0WoaKxSfzY3KdfH8qJGJaE77AOXzq1eMoU4W/apWqeELrWo1iw06qNWsrDoGrK0a1hdndcHQHbgWzjpzAUjAmHNfBFQYT9BMVTiZk7QEoJdc5P9vFtCV9qvqZfYL30UQO0eR4CBZW3vJxeEunelsLOuwLkBe0GGQk/49szn+/Uqzad0OmWTsH/YnQV7EUba+48ReVUmZowOZntNQZJ1a7QYBrH0RY3t+yVoIYhyl02Ys+WyDltoCaU9BET8XQcXxka6euRmNU9q+wX2yetQITXlRIZM0/k2tVZts837opNgqD2kzEnF4nj5LVhahlR5uk18fta9AwacGfCpHnkQpnD/tWp5la9Q1nud49PDoxxYKUOh6lZbnGlDKA66gsjyalHQ6gx7snmIdBafW13MqeCDNBrM2hGfcGzSWJeD88T5qhMwqGMCm/gdlv/UoZG38uYDQ2hvWp0IlggYGHNY9JYDY2cTndKrNCp4dSBkCZ1pTa9qwCVfH1fYVoQaq/l1KSk34WBhxeqSXGRCOpn4Vs2rPToKEMBIm5f5nA8JHrYsUmY9TPeXpo1H0Gtqz1xRL8p5CPWfOI36BE8w53kb2eUbFIwI2tl+lSL0gRABKe/ZSA6ZY2vubrCnpdnWWe25xnzpcETlDJ0H1xdWJGgCGVbVgsw3U65dYD1xHuP5IAiFozhNZch2x3kPLAwBDPGSKmswH9kPlSH0lnklg5s8FhNmb9+/HtjK3ZtsN7sxkNQNUMUBrr3S0dchjkx49DACaIJLeuru/BNyjbge8mXBbfDiUf1P7/uSaIZmf1POqWhIBMMe0OJ+Xsl0UuQI0YJwDrE0wKOA5PepevAjgVSC4wUjqu6aWb+0n4FzaSu17j/54y0R45ijAZsbQfoEGg6xHxifMngF78THZr6zLE9U5dmhlR/ptZmJVzuT8O9buqd+kgQXXZR8QDNtixgSBojisKQNSg5fQfwfSGaTbfkTGlwEv96wCqXWFAo6ct6xbAxuuq52ylMdzFbtpvWcA7tUBy1zyexWpSUmJyq878ziPzkAuvieCfln3Y0Fl/4/ZY5kCZ73Ud2uu+X7uQ8C2ZSEF/NMKIi1C2o5C8O0ICJexl4arb+FYliXRkgnWX4K6rQ0SPXYC0HY0K47mhCyurmeTCG27dd0P2BA+o9BM/JWtaW1Okki/KSC83F5uf/rh8t//7m8uHz7Spw6n9i4BIcIyD+79+YAw1MwhtwR99xYtJy2coKvoxOOnT2MAyKS1SXJl1hMsnCTc66i0CLoZkqqJ1eFo8b+HngFhaJBroMxrOOc2t+c6KYgO0rUC2kl0K+5xpQosFX1Z7aAOlynwE1p7oFkT36jaKpzgd4ey1vlemxkB4b+mcnMwDy1iIRrIBKmYgxQn77bNKhPQQNN6/myiMjiMRTgMQPicPOMGJkV1elhca888oMpHbvFqg9GOkUawQXCpwQ0ahm5S5zgUB8MQ9Ha1k4z5y9WGKVBCDdRB1yLYPVHlRKISbJ8kxBkH5ogs6oGaBTDoWCUjF0ri7VFPdATXKwI32GItHaiNKk5Rha3QgjLKR/Yy1MLHMXrWj3INnVSRTQ9Gxsz0v+0FskZG5yMId4w5kKouWHSoNOplere+D0duFC0dMwxIpJJHJdDAGgiDMn7h2K/wvlnDIp+O8RkdThAwAMCaBJ2orqPWVpphOQz6IknmOfM1GX+e21qTq8ro6WA4ARFmFsJ/X7bXzLsATezBkOcYQjLxz6ocp+CA8tWu4dTNvP35qOmxP1rBjwopRHJ6ND8RdNF/gzHp5ewlDWsQaPaoFEP6lAIOIIZlxn6MhgpntCa1gVIpna6dgGqT2FdwgrHsnmuk7pw1E929d329qHGU2yYs08OvtoDxitNy6l9XYaUrOt8MZwGvLyjBn9pAOSJWq2WzlpnDjTmIiMYC5twbNdZz4vhewBsDxiOrvRpWvkun3CxEY4oi7diUAmxkgxuknZ/bID0skilrGiBI6746r48rQJX2LRVUSMZ3929m3vs5iwAce2LCKmZ62MPco5nj1PasjEBKm9mWHOZTvDPLIj0VJ+6wicums7WcR6FYns31G1uca5biakCbDNQojsf717vLvez9F2wE5FzdrjWls8UG+NqysIKkoS9AjKzJShiqrN0aHNZsKL2TeD+rUvKawQ7rs9n6tSQavdYsXRypgQf2v6wa6JQ/B2CYSdSZ1CFMVmZAbzKPAz7ZA2f76fsZM9dO6OTQFKdYyjrk/I1gyLQIztkvgGDHgHUWAHU1iAn8jv1VBVTrOxlKABi+r+9p3TpMJrOesqP4fTKkA4ybnb7WJRcMOonepFYe0BrgYnH9gIBS6K61frwOSGfWtOdMAeqAMaFSX7Om1sbZFkJqdW15z3lrpxUGsi7OLF58kI+3dZKfosrbbPMXWTUBuQESh3BSwOw6zPxPUMl3K7g0nHMlLAVqY6MTOLdpvYCi/doaeLdVhBR+zu5maa/+p/acLJSMiaNWUEBpGXZsr/WcgrEE8gETBhQxVvz7OPvMJD7F36vvxlgC+qZcwnNj1G6FsbRVrDfHUNV21qylDsm8TRCSMQ9bYCw5gxkBMxVBbZXGuLDWQ28MAHydAzLNismd/YXDby+udJyfmYPU19a/N2OevaAY38qBzgCYCRhYHDxfbM3aLhEM817W95mKqo/Bc+R8sRfqkhOcgQr8CJRw36ytAH47g7SDX1BGI1JYQNn1eQYtrPllv8nSaXzy8dBOSE00Srb4n7YLgy04wUBLtLw358lA3YBRnQi1BAx+s4Z/U0C4GsJ//Ie/u9zewrvFkWgN4UEZTUojx23w9WyISMc/LQWSw2Qw4udlE4u43bs8f/kiVI8/ffddinhTe/XvKKNtns6gMCAVlXmRxXNNxde4XxcX3HGyCT91c1PrNCrZ/Ip8Vp4togOgfHxHEI2kfmtAFRVpQNW6G2uHrAGJOuUWLc8vJRDqFBlSjV8kgnHmyTZRS7AeUC5wgiPlaQ/aTwq4S1HyfZFPR8kQzvcWpui4NZBx1oc6inhEVCbNL59F4MNehaJ9cb4QjnnbQlqMRNC758/atPnz52QgW5NQ1KE1fqWv8Jwqix2UjSzscsG5TkVtngUhjBw7myrS6c8PGuS5ljFqe7+UQqtTT6BBwMp1CSrLuW8xcozSkycpGG9tQVHf8ONHo+y6mABC0PTS7Aj2mFsCKIIG6S+MS9Ch3QfPnr5qaxDNPUDvOCiQR83Q01BLWYuKvjAO0DYw3twHc4OBYk4YY2X6VXhVxdT57RqvwyfVhrGx/oj1aTZIZPq8dor+Xwu0Usy/QCF9LSeccTb+BWk+FVlc9lxkHcNlFuKgoc7RErnl91K/W/eD0FD7zVWtrtcws5yWDSdlQOdeeqsF1MxR18+9tJHBeSBTznpifeHEMMZVx3sVygjr9PX33x/tPtxnARRyPyC0qoLVeQ01MofybdaGjmsyTg8LRGTNQEWJvHQFY1L/lKxZM8EeClFEi9x7a38VVBDcsi4oB2vGxpqd2j/WYwP8naKjlxtUBqDI56SltmWBWXa+lH2FiFHrlUDp66wFjZ14T/tStlaNe0mT7GXKsW3cB2PMs+HQGFAnWF2ge9jpofj59w50g7QEGAsogoR+qpiRyHDW/OpHeB2aL7/LHqBWfXXZOvgKj0RQYP3xcm+3d201hJ3Y9bXX0sN73dLbmHeRWQ95/lSBNY79k9apZq6WhWYt0G4nYw56POqTARfjm70xYIfnKDjVwgueWwfw7MR7vulQuL9U/9SZTvYUNJ6s5M8/f9Ef0uyigilmsc6CSoxvMpWsiUcVJFDMwWxCQcAre8Z57lxVZVjV7ATDgB/rp4dziK2khj89XseUYKxQUeX5crbbNBkqKe0ezhLr6+XL51mHaRWxTFvA3nMd+uoQY2PWL7MOXvuOcX/RK3jY3oCHbPuodo63NjhfpCLxqVUJc8XcwjZJs+j1BePsiSP+6S60+YBOE/bhvs9tfyLGNNCb8dIx5jOKpwjOBlQP3bV1XCqaCv6F5sczjp6fbMGEgFj/rBdp8QEFBhDyvWFFUMf5pGUsrAlBsmY12iPQPcdcJ7MzlgLX+7Ud4zPS5xPgRvyoDAaNmfuv9pEMCQwRKLvUZLd+/0ypa/ax+/lq36rDwPhznsMiIij88cc3bdtBTXX8GnyOAsChcU9Ez/EyS6vGRcGMioXFv1qAyj7g5wwm6vPVrhXMEmDNdQeWC2whzMbPD29+iH0RODGLZy2mNEXsE9dL/exU3KNHcGlf3N4LwkKvwk4RtNbfYJ0F1JvyJwElPkQyzbBuvvoq98ias38164y1x3hqs6NQvIBS0St7KiZpM7SBEg3mwCTNIdK1oNO+t1ybrDR7OEya+UdnMKs9nxExvMkz6C/wO4EL7o8zH9Ai5WmePzL/Bq7yjMQX+KX4FW3B9stB00asKa2V7u6yZmQWMS+2BeK7sLe8Loh6lEikrnZq/FsHBtihvw6AZb4ETKStB9wa2CajKplA+kQOjAnor2jlu3ftQ0i2e72+E9zuLDb2qJZK+8+m1v3m5jcGhHfvLzc/vb780z/+4XL78ZfL48dkBOj1hqgMqXM2B85Ss1Sxk8t6SRPNN8+JbfaB3k03bUURqVgMHUh1nR8QbB7yPf0IU3vY/mIsXB1GM4Q6FD1GLwe1iwHju45ADKQpyB81cG1IySSlR977KmMaSBzp6Q+tcZIOGidswhUVRGndmwg6953s0ZAoFhUUuGSrRDSURx4iZ2F+eyG2Nq0oWDOhMfYTCSni1YJzEYuI0Ixm0KAL2X4Q7tamSPs6VJJm0BgHNnkzGhV+0THI9dYig8WSrGT6S3ZemDsPhgYKRUDMqmiUy2VuljEH1Hovedi7iHUg+H2c7kn4mq3IoTWxBeaUjRuEDp77EDruOQeQBeWIXyyIrlIfak3UtzSwcV3EGZ7zH+cNChMqe1Pxi6NBbcZEUFT902HQaHPfyRyJPq0IXGObwu8owjaorOJfxQXOGWHVCs0qGqzx+YgvjJrJpzhYRdrPwUbpg63bURSE1zO/yyRxLbPIHFdZu8s+H/Vxm7Nz9qBo+bUuhQOidYP9naIpaSNzW7RbQEWHsf/uPfpDQK2wiIp7HEoY2PYoFbGdSu2a15N9s4VI99+j7DkOQtZ3VdWK4Oa1Fy8SFBjYCyjVEeghbxYjgizvK32frOYyx3Ey1q7GwCn9/ob6i/jpYHFd9jMHjfUgOkrsI+usWENB8k6qrj10y5go+IGDVGGq82vSyqWGe80CQnU+GwQRPLXGWTpXDvlnT2Pbastmg1Z/1GxAHZhQ4QCD7hVAYU1xT/yJw858MGZxfNakvnuOBuLXxtdmlvIMo3tGmfYQCPuyRYh2XpEw9iE/AkRH1m+OiWs2wdsaJcdG0PJggfGZGSAF/zhPdgib2eV7YrdWx6Lz0qxB6ZK2ZuA7WXtRDI5db02kNR5tZP9zxpm1YeDJ3wUADJC4VimPD7N2tAsqRYdaRD/XMWHqmFxVFpkbamaS7blPHy9ArDZQdv4TlI6WXKGhZhVrs1ajuewY42dwm7mfgmaC69UtN+ht2QRnQ9f4BHIUlXncnmEERwaEjKOZ8uzFSaUnoDlUqLuWnMsKlLSXMXvwS1C41iX16tKvx745shcnKri1lwYDzI+gWM4mAtQpk3LdZLpG5Q5DI45rK1YUTpFN4BoweNLuZc2T8TgEg9rCiAsd2RvPT0oikLnHeZNO/bj2jvs4q+eeM0Bms6x5DZC3AOoKqFcoyJIR5xk7ghI2zxXhogV5AeuSre864Tqe+3F2B1DFl1rW3z0j+Mxncrand/Bq6KBOrj6M7z7KWFb/2ush7FJWitRHM2oCdIIXYYmhbhuftPX8UqNjGyMKpTAHAGvP5TSV/wIwno8EG6SCB33GU42zWeNkPEcn5RlT77nm73n/6Hv6WQUES/GunX/f/TpA1H1hABZbNMXjJAjSa7s+mj5w2goFWPt0sCgEXLUFnJcRfYki95fiaQIs7E0B0FIy20dR2nBArPV+1O7nOVZ6IQjCd6eMZWrj1qRzv7U3LZni9wTpnNPxqcYG4e/XZE93T+z3as4N6sW59edTJ7wsXnyTqbtbFnJO+OgbGWA5twSYKSf68DE2nP0WBsEU5D2HPCNMwvDMXCO+9TQzvOczk6dnYOOX2tG1bhkILPAeQPPUoiqtfgY29CwrFTb04xOAZ3aefej5yjX5zuzblYj8rzOEWe+3l8vd+8u7n16nD+HHj79cnjyuyui9z/ejMvrkMU7bsxVbw2XtoiEojPET2Z2QCBlCFilo07sFYiQNIxhCsLPeVHcfq9hUWVQkdZu9YdFcnfAqi7KBs0HWYxDDAxIRyf/0V2qgqRPWYLAbHINTRKv3zkRz2MojF50LDYwM5ZQR+beiGlJHWPC2rKCdBZmhGMk1Me6cr4/VDshmXEqx4jtjJD5WHS1CM+O2Bw0g8KI2cU03dYZ0tg6Em8DrcWtj3MAV1Ghg5kKPIc8h3ABZx0ZRnsgB37bou2Z0ymi33dxBoBPwNb3NPdofTqcoDswabaeYfbL8bFR7ViVjhAw7m/9DhRpAtQjgAgIMSeMwZn2IxIAa1mgULWIOI4Kw/7k+341x5/o9YG2b0DpSjIXPfRxocyDbdqHZG+bBLKiFv7ZlkGKXzMmoUF1TU75d1pw5wahwqDPuyUoS3K7Orkau6GcpQmuErbrsnJc4ROnj1B6JUgmq3lqUlHXF/fF9GOcEyytY5n0GvXEcIkVe9T8+K5J4PkA0bEH8VPwyI7/WFWZODPQ5IOy5pvHkXg1MS0XuIZwaNMRPDsVC2iS8qAz75M25rnWOZnNtchsRo0PcqFLXyQCvlUFrrHpwcv+MMQEM6wEEkH1F4F8xBHulYoOglpYuraCSB1Wc0MxVHRPW1+/+4i82fmuz8oDMN6JHdRhLWSoNELvGZwoAFeipiuQybWS21zeT32MTUgy/miczraG/LKvmWsqhL0h2ZKLWhzSS/Auy72ie3h6FBOWMcTLEU9NMMLgm7ooUqQpp4MpnGFeeJcyI9zcH8KDTxHXMIreHbG1BDqYTABVa0xyt1nxXSEtPu6qsQ/MXEKYue2Cda491F3ualj9k79t+gN+ltc8EOgpwXGlROlU4dfYUbSsT1RpbymC9SALr9WMjs9XaxUdBXNnnPr81UqxbWBER8FrLlZcvv2rDYuZ4aL/OhJlK7hdGh2cNGSedJhw21jDTnXZDY4CwdrB96fOWwPUqOsV61nExqGUuFHcxoDaTEWpk6tqq2m1JA/dE1lhKnsBiABkEulKn35oxjJuOSoKBgSTXrPK1FyXPnQD6KaIh97NeS0P7MLT7uieTJfmF85Yzc+v1qE2k1dFV9EXBGd6v02wAyDzgZ4DEG/QGRIHGDsXfFlcDAaSpZtwMbBJc19Y6dq6xAiulWerce2Zzbb6LdRvQ9640R8/F2N1LA0Jl9Q2eWQt8lnkO9StU3GbcInS3jCf2J8FRgJo287aVyOFsrrdygjhquD99ik3j7KdFiOcIc8OYCDRLL7YWzufTcXeOE7ysXk4HPe1RFrhHYRt22ZMnWZ8Cd46drUx0rFMLtUyi9yYQZWaeccH+sgSlEDIGzDMsEimrbRvQGkKVwAVFSEgkyBwb6xwEe+aHuQDjYjWKUuSZA37HNRV2ik94Eq6yhrPzXJ8D3w0qO35KKZzrU4pIW9Z8W4PxLJabBASfsqZ0zQA0p+AygjhjvgWsBOSnxcZqUH2/YAG+GuPGuchPM2itVxRsCFg4Bluyr7Cn1tbGvRFgc+8ToM4gxK+FQVOFbPYHa5Yf57a+6jKsC54NjPU/vSZzSFsIzo/vv/8+91p2VvfwvPC2/IiiOxn6AmGCl4xdg+LWL59rSlM/Oup1g70Kbwkw8rz8j08iHVggw5rnzPfxf6nIzHnO9AcTjkvTethezX5rQw3065dP4Chg/7o0fHHtts2TAt6MeWOA7k1UTF9mvv7jgPCgIaG89vFy8+P3l7/7b/85fQifPgHBvnd59ICm9I/7JxLZ+wzNoVn0aey9hvPZoEtD1+neIN/ccAJUwj3NKlGZ7ANwGL/9kWaZVbcjhQxVSsRN6W0WEOneiLuskD+TiZDNWhIYOYvAcFAVYSsFtf9fHV02fws7K5ncwKU0GKldBKFFuHDwUXmEr9zGlPwP8slC0nkXNVUWN5+VX313l2fgO3WOIi+dOkCc2C6IZPymXHgU0G6RN4AYSpA08+dDWKI1Q6XG4Ixm40HhW7PhRXzHH51K5aNLleTQLKrQoLDZ1KfJGEQsJOqYFc6I071mzDjseYYdAi5E6QxBqVLbCfJcQwMak6Bv9UExTKeUvw6xNT7W50Tee/UW/K51XDWi7bNYhJBnC4U26AioWo1BBXJK1ZA6U0S+SpBxklhvL2pslACf350xVW4/GaFlYTQ6mb/1iCODoBSyKHwCgwATV/UnMykY+XNAb8Y2iFvEWajDm8M/ufMKBfXQYAzPjelFZ5O5HW1NJ9BD/AgqT/V/Hky8h+uylzgodIAyV/QxXB9O6Xwq9LGvGwRU7ISDicPMIJR1wXMyP9JhDW4Efbhnvo91htOSDOeydzrgrQX40IATGniokxjCay9PHCnWLI1sGSt7fZ4DFcWXYtCHqGXMsBep3W1Awf1zAEKL4XXuCzoo71OgyQNWlDJ2J71Nr1SnooylC7a/UdUDGyR2XBI0DXnOoUWfsVFDeYb43lMFTeBzUoyNcNNJcp4xypgts1214+5fg0zHVBEiKf0J8rB/PzbwYb+KDHNf0tFY3+k9uPV51Iglc3lVyDuQ1SHbCkGcncuMbcYBCjaqarXDBtWyIzJfo2WmvoYWE3E0TjWHs2P8nqCGTNtZLEk0lfnJ+Ew10DMgDksogAh4cDaWWg+IgYOTfnGn2htRd6hpqvR1TauQjfBIz8EMy9r+aLdcN8mwbw61WdxbsgRz1Lk3nZ/rxXq/Zr4Edgx4ZIWwvqj1NpNqlkWabGhNQ7JBz2HZ9LsR3LoKQCgywpmn8IJz6Ro+aGPYvtmpI/u1M4/PJNM/1koct/sVk4pjfQ+RmAaMcfZGLeYc4d5CN5zIBmsUypciZ3wX1EJsQKlW0PCm9Kl6+c7Yw4HbSXnOBOplHj19V1/NzVlf7Hi7j7BZ+h8FQSoukv1qy41J5yvUZXsFa/1DiQ6DqH1sWffQ5GLDJ6BjgaBObOypdU9QXNM2qk5j6hzn0DLuYVWg4n13l4CQnwTrm3/thvZW38AaJc8SgWiFOWLH1iYi4MKyGgZaAXgWPLSGsP6Yisc5F0dL5nmYT36k3xYErQAWAeGDh2NejCWA/+iZ41hwPvL7Jgp+OVo6YBO474AS7/EtYb0062zwlPv9/CnAk0woM1oJ0HeuCZicA/DzdXLGjAbM+rYHnnvOACStVsKO+Rg/JuAiomsrMcgcDqjk7/xIMQ1osDFPfe1as3mWBYiOcBXgabNq5+ycLAnXs+wM/QzWpEwt1iPfp/pqwdjVvi25wr2ZXdP3MsOb95/6pJ7VS/0Mc29JVPItAebbfsam8fEBpwZ81F0fRrYZYv7T98APZc0BSl9F8nrv57KvsgSahLBGmHE8swv4XoFus8GOZ7Kro2bHVxgj0L1hravrPSI3q/3VH3Tdn9WgD5DZTDp7Z75K9j/ZQtbk0cj+8W8MCC+3l5sfvrv8zV//X5cPH0ACUWN6fHn6+Nnl3ucHEZVh4zVguh/jcX+NUKGAMlE5pB9Tk9FU632a+JKZI1hAKWsytkHGFpxlsyZwaxahtJpHzTYNRU89Tig1RdLOg1AnRmPZ9DLXYYGnWfn6dR2qcap83d1VznbBmdzvGrYeqGzGZvMYVGgv1og1SGKT9fCCXjUkYLSis9PdYLOvu1g15GzmFvlWSZTX03h5mbwDjZhcOtc9qCEf4OTXCOSgXpE6i1HRggYIC97Wi4ixnX92ZFMIcnFSWKBmBBqklh5rQNgAD+e19VMsYAu4eU6zNxrEjMMJZSnyVkcvGYZl+XQgVAbLPEvXGC2NYK/0ldbLmNlKfd/kr1OcTy+oCC50M7CBcHoMjjDmec61fGiWGH5+VVMtOg+H/Nnz1FlKoRMBBbiIw/sJMY9rY+Q6r9eMB9clmCIgks7SOW3jYIPmK4AOAAAgAElEQVRPx+ncxDoZG+urQGnXszIO97jlBh8AExoOW3HohJfafy1CS0ZpEuYZ5zkHZwWyIoXLZEOBfDdHO2pvAwwmICFVUcfCcSbA4QfZbL4+h/3EPwxgQFOtk4xYwqP21Szn/SZrLFnHNS3nuXVk4qjvAC7aDB2yGVdf473MIZ9Ln76oBPd6EWs6KY8xJu43abgGjf7eLJmy6jxXs+PWDHe9X2vzqnpLdidS36e6pTIPmiXIfU39NfbnrmIlzM25vivCU8kwFvlLxgGa9xwrab3SdHuIN4saMClF8xW4CuMiojPX4n0DPe2Xf/KdReBrE1Kft8CENcs8GoiZaS+wh1KwNbwFW3L4b96yP4fQJgM/2myQ1wEtUs8Ihu1Fy+HMeGZe5sy4Lrr3C7YY3CcIeP48dTsEMIJNIrotDTgFnAOWzPJgd8jCqQybjB6tZ87jN4E0HagELWMT8PfY5J0FotQ8WwC8Cd2wnrLvJy3eGhoycHXW4kjMUQ2LJIp3raNzHfDsjJ3jlzNygAz3y1os4HCb+iEpi+x/7IhA4lGvtbID1mOBi9Y0O75mM3W4BWk5JywjWGzVNbtWT7kvhXFS4lHhqgAGc54cj9iyASCOr8CaqrfMr4qzZlxtx4At4/5p2xEV76kZp5Z2tL/D8Vr7IO0nezSMofXWPei1CwAUSzPoM7Puea8Nd7xKtx8df4wOxiICcmNOfLE+oKlOybYg1McEv1+/KijlXinTpDXC7I2cj1N4/DX4mDKPj20r4FnOnHIuVhW4NU9nwD0Myn2fdiDnD+yiU41zM6DPU6uXVlwLCNJPGFtF8LDSAMbEei4AQz5H1tZz1nPRwLP0ztYLh5q6c6Gg5c3qox+1zn8K6Np4g7rDPtwnU949VMC0+5XzmnvgXkpNLdsk4oerA8Pm57xb1kk/LuDM2GyM37kMQh/N8yFjOLBL4CL2Olm+UgIDkmz/H2DQSqqy3nZflnAErKbf6lSsw1CiPdELaP8Psx+ZE/Ys77Ou3gQA9lV2nHu9ZxT+eJVYPX/SDkvK/Zgh1oLKFGoLsYoZCRT27JLXcrYMPc+5fsDTibMZLBY8rT+n36OPZKB37LmUktWZz9ztf4WOwjCZ+ixJCVgfsSuj9SbLPiaCQNfho27MG3v0nHFt/XrPJeFgGxPPl7V2w7fx7PVMNOvsddVQsDXGuc4897OgURtwzNVAjJwFO4MNwn9zhvDdD3+6/Jf//H8mIHzx/NHl1avnl+dPX14+3X6+3L8U0f6tAWE3TgulaUqfDZO+UpVhJ9uU9OlU/qxr0ggzAHGu069vPcyOA16ktRRUDXIoog/o0QSVrOlYDj0GufU47dcXRaWkirvouqiLRHWZVoSGyeUgiRMzCWvuuxkI0CQCIlsMbJFCP5wjIJ9YZITvT31IBHWufebSXmEKgHxWKeoc3gko6L3TtDTI91dfvQwqUtW/Onr2J0m9Dy03lkkQyYvhXQ8h6+N41NDakIl++fJQkcQISiVpxoxMhsW61x4rOrc6ZJHHdbwXoHUumq3Jho7z2ca6mQuN2omiSPDGvFcFtt/bOpM6IsyQheRSAqVJMlbf59AvUhi6zRqxfub5yUi/fZt1yWsEHxhLNj+BYuocllH86lXbFZAZlm7Me6DjIGus+A4OLyh1EBmU4dYbLNnQUc26Zro2jwNh/Rh5xgP8WCaP69gvR6Nyzn6ZucXhjnGjVncHW5CsgCJFiHREnAeNozV0ZsBsAo4RTRByqlUggC+9peISyUAtKGltaSnHBsNcM3vn3v32XBuqbzYDQRgmkrENzWdBKs9FIK4yZpDcCSkEDHn0OOMP2NOAqDTA9GV8yl41CFggdjTr7trhfRw2oo2hikVMo5TlKOgtQIozulYRFZoqXYafjn+pvPyYpRWcicMch6OCMjjaqQUdDSVqbQdN+1J6+Or/tIEJEkYxi2OWhtl15K0rwLETFQ3INGXnPsPd7Bfo7Z8PCM2w1blu9sbAyjUpMAAIIwqdcZsIBL+DkhVghhpF6Gg7LNlP7BlsbOtkS6HSkdQ+uVfPAWEOuTU65nUBIJ3E1LVurgxGamNvkjHIGbRamIpRPY2zi/3jNe+3dMUHcSJLSe9eZX1zbugIGXza4zLrcTL6USeO6EIlyaUiNUgupdV+bI4h36k8OxThZM5o4bKG1TikADGpG5ykeJR190w6T9Kw+HB75FY2nedk72VNprb6ZetWYHsQXNN6Yf3q+G7rqUWvuUZsZCj4dT7OarK1BZyzKCi3ttagQUeTMWNMI2iys14HKqDNsgLYmrPYzfGMBEArITAj00xZSy6SkVhdGiAdzwmAZwDd9jwIUJHNvb28fv1D1Z4vl2T5pWuaXdaBDs3yfnMMAekILgRCVlbA9cyOHlnagTR5rqmDZ51N0dQgmfGQXsx4x4Ffex72T+l0Feu7/VDRPINFz8EEudQbz/YrYMf5w+esj4uKZgQAey78GpQJIwoaWtTV2+5H1WuD37PjKthruwGyM9baRTGTlk3PCEjpkVZwln1vOx4MQM6alA1dhepSdvD02b8PCAnYT1kwr8d6ZS4VTyqYiAr5/cv//Lf/WZGl+/ez7lkbARxC6fw5PmP3d1vMqLIZ0BVQ+HLvArU4NeXL/MiO4vq8bqae8Wcdsoe5bpMiZZ9Zv8v6MvjjemE7UWs9yp36Dowdn3nz45sDtMp7FqgUGOk+zJytR6n2r9duz0GevwFqe3lyb29+/PHyhv58b99e/tP/8Z8uv/+r3x/q88nUTiDJc0zV3ACoA2qYV22UVOgzqIhwI77Rke3/VUDo/J+BM8NCQRXGlucz0E9wpkr32CKhGU8TICyCZSljlycO1xr7lvTwujXZnr/2gmWeBXYLmt2kZZK2kPsz6BdQ0HYqIsTvPaN8T84RezCuDpNnalu5MRfHUGRPSAU3GJfBZkIpwEUL0o7SoKNnqqUtUWAvoM+6Cotp3Q9iK/9DldEzZfT2/eWnH/54+W9/8/9EZZTs4KuX9Mp4frn98CkBIYfj3TJdD9OfpTLKOhOhSExCV0eDesGg5xjwWwpXaXZchy5tA5CSP1L4RPUrVB5ylmbCax1hL7NOeAM8i+IxallM1MqkB2DprK01eX+IpSSoTXq66fKkcm9bdxE1zciQt1EowZIbNSj2KHA6ZToOIo5cK/1vbGuw9LVoNNfGmRUxZ0H5fKEAxKGvMQpd4/Gj0EPk73t/LKZOdFVVr/fB/bfxrpxt0ZWK5FzFPTgkMWwRPRgN7LzQv0AsaWuxZr4iRBjHc3NTDELqlYbu2Q/JAIHrGcQdztsywTo2jpuSvNIi2GRmalQMzGGUYKjqYiwmPscBgcjDs2c9hJMRwfFCiWm96Ww3EiTqISp9Tw/FzdTiJZAq/YnnrqPWDA7zx5glg7biaTNLPD/3pIPempYahOyRZUWS8SC7MRoBB4qGO/2FVihsoBZKdCiBzSblwNqBcAQvB9AmpFHagyhmg0Luo+DKlT50RuiuCr6RiLeOdhx8UUgR3xyIEyGSRmKmijmLMu39+92j2xPN8JTPjsMFZz/Bgw1yCUZHh8OY4yAQ4LIW/F6fuRnIUlfNWp+R9TrFrRsWgNE544BWtZbrMx61M9d7zb49FW4zH71e19S5jyX7Kw1701evzpfzrl2qMW+dJ4bZbPw52Ok47cA/6gUih5BnzThDE8Up/VynQuEbD9E42jvAC4KRebFukQxrM4IBHQa0nOsQ01N1gS+vg6DaM7TiGKWl8IPjCXCBPbVtQue7GfDU/ULpXe+ocyZB2o9r84s0g2q3JwqM96oDzVj0EC9qzNwqd27WKsHt3V2cQjIqZXk0qM8cLhOHw9oMTcWn/EltRzJKV4okNgBHgv2bwHL1xOwr7+kQXqAudQ2oC8BBd+8ZwTrgfhlvnA+dB1HgODgEl6sXS8C/ehC+S9oi964oA89p9jrg109vj6blOjdVi649SnZkNFQWlAp7fDdjGHBs1EHWnGMTJB6RstGYpS5zvdQYrS46NWK3ratqP8DPcc4TiJ16XaYn3wA80Xbr6GW7cJ+IzEVVb5mKzOUydwELoYauTUSB4AI3ngVS6xlLxqrlGSg3164fwcUyQXEEB7RJAU1mZJnOAKDL+sbur32HyP7Yx4dj6b5nDXBP1q2yHhDcU3hHwIWziff+8OZNVmVosmNOcaYpIGPLHefYwIDrKsKTfXb0yL1SISsecq2ZTfCy79COJHu6NjhV1EVnAYC1Ogit+6oi9kF1HvAjABn7p1zyGCpx3O8q/ibAdN193YWhtS/b2UCl6osFNtozt7ahdEHKaKyzxO4ovtQabNqItAa1dqT1VT2f+2fOxwu9hZ8eYkvJvNDWAuqleyMibQXate3ajZRQDMBLmdTaqKkIybi6vwRto3w7MIf9wo97oQAV9PiqGWlzzkwwQVzB9witrCdn7nO1sZ7Vv//97wO+BnRfH1EB/Xz3zjiDtF8LfSlewnszlmPfddwqrHeobDowU25O6cb87eylZb7ro94LcM74ZZym5Jx1/wTA+FXmvArUbdfl3hfQi++0c6506wIVgk7Mf33W94e4kVnarLklKEgW4OfxXuw+ZRMChYoX4qPnOzbGfy7QZd8xZ6lZn4Cdrer0f+xqcDAM5nMKbPI+wVr2u73KVfL2c44h5zLjleecSFzO/d8SEH7+8Mvlxzd/uvz9H/7r5e7u5vLyxePLs2cPL48fPLncfvyUfoQ4ZxEXyUQ3w/PAhu+HsVkvv6mNZjGxwZbix+jhsIPSMIhM0stQTCvKcvSqW3aQw40IF4RbCiiTa7q7jmJrhs4UIzOUOOkcAlfnvBmEZEsmqpCieJD2+yC2UEGfJ2PXhtk9EHU2CLi4D6W8G8m3XQY/v6Rhbp2lMzIgqsaiM1tica+OdhVcSwESWWaxNTs14ZFRrlY+ehiI/HsCEzo6UvsOafZlJdmwqqKywFtX1WA4Rjl1k+1dJkWtjnnpZ4wz9yTqnuzKCr5Fng2oRCk4LBJkp96r4AKGuqhT5cCrrnniV9uiwB5ta7zb+6ygCgG4lFUzGdwfWdS0dnhXdN0+PjlQsnE/x4FXACE1c2t3Yt1Yg6KrCqy0oxiAKZZlbURk6Okh26yKW+pfIlFMS5Zml6jF4TrUH8nvDv11KLQKeNwva7L1d1UGNYAMMjppfQMMkU6ccPsFMg6sQRXZAuAsOEqwMspnaL7LqDI3vA+apwqPud9k7cpFj9GdaACvBUVcwKd8OsbzyCSKZNK0eUI6QdcWhFXIqfXGOusiZFHWW0aPtWjmhd8BamTfT1An9M3VyvG5IKWrR7I+VBAmoM6Hj4ccudSWUIGW/WyrlfXzGs0lCqmje0m79ZA3+GzAfXVrGjQ8KRi0xroJHlBfBs2fsAL3I9rO2mD9inRKCdGuGBSJwjLn1jmIeEd1LHSVHnDWVWG/ekAU5JDSluzFgmLG2sDblgoCaRz07B3GqnTtPkMzRJ+TERT9j60dms54pRZuwFSzQs0YyjKQsno41qsvIhMCunsoRO6AbpagGfbWgrzMd3NvnDPYHN5D64xv//Lbo2l4nKKxFAKwTTAkiPPUr70Or1Frp0qbNtmD32xiAJcJdAlgYEsMSHqWQb+uiijfld9NgCpZtTnaOqCiwek5NvENHS2CqggrPHuedYMT/PLFi6wbvpM9eQ6OuBb7jJIOG9FjjxiLiDdxBq9/JPuK5+R+dfjSP20eeq41xobnXQBaWpYgJJcWLJ+ShWMMyHAZjP3VX/1VgkLWMHuee+i500x9spETIFI4w+9g/skkmUkukFYCWsHPZrllq0g9O2fF3J+AGSqjhg78DjG9J82YdHEMhrF5Xx/fLI1+hBlva2hlgBhwa4d5v/Oavb+yE9kJrNWAwqf+qOxpBYMS7AUIqk+S7PKE1rheg6WKojEux/NNubWg0sTTmLtRSw36zqClz8LeaR1ggedDwGZZGuabcUvmQbG1lGq0VYW+QbK5KM2ufpTnMsvEnPHs+iBlQ5RaWsZD680DoiDQtPO2wHzXZwHSOvmlgfb3rqdQu1VDjw5C2yrEfmLrVtPPGF8QRIz/Ni2CqTFzL2YaETHxrLH2G7Ea7sMsD9/vWc3v47c8qVK/1M1jzgYUsqfzufSiax/agsqjJe5ZmXuuScaPAMP1VB+tPWw7n1eFVv2r0KWjg9FefTI/PMO7yq8/2jmCI/6Oz8j9sfZkWlDPyjmDLTOojjLozhfPw+zL0cKdf+cYX6dAVxWUiQ24FmPIPbq+vvndN7HRnEGeLdoMGVnOqerHqXtesG223wBZKm+ynRNB1E/A72EfMcbYKSjnnFuM/9fffB07kZrbsHtKP+fvtnGyFpbf4fPy75QszOdJDefAF4N/bZdr2/fKOEqLjg/vpx2CrWpmTxvH3Mf+Rpix4BnXYmx/c0B4ub25vPv5zeVPf/zntJtgXX3+/OFy+XT/8vAeDinFm6UBVHWvWZn2LlpzX9UlD87uFtXoCnzuJ1Q5GXgco6koxSmf8eiDETBQ0NxCTh2TwwAHEWr7hDQkHnJlBsVWE0GLgj5UTc9+Idx3oufQgdpjJI3TP386esRxjSJTDQrd0Py+m3w01iE3KWaPRPN43RMZyPOMe53aibUIOApYp8iGUbGwt/3RauSkxB7o/6TbuRYGkHHCiETJbQFU0NspUbKpbNzt4WlKnWvqoItYS6PEIY1Ts3rPon7NPMZxFdFbW4jUQ50OYowPc3o0CB11yAMvVJ6IU/RHVSadtAYTlbRnHqUzuXkwvmZgKhdM7ctUNB+29QRB7NGIerVKdTqq3uV4scHYODo0Gkazqiqi4VxIf8r6H0ouUm/dC2uq6+7u6J1mAFcnfcI1azVQZbT284rjs3pZrqECIr8rlbfZHg9qFck03+4R/p21y0FDUDBaUAO+cvjJLjUAK7oVyuWokariamisF+hzdS8lgzgIHJGJotMorH5oH61DSfRaP5mWB6CtQyRZAHxvAuoFxslEDLBh/bRFx6g8E0nI/l8AUmexIM8hJW8GKEJYLZiP5HbaeJQGyHjHcf78Kc6vjk8o2Srbjp2AVWXvJ5ANG6HgDd+dgGBF4M3y3DscAX6PE8ABIjCT8V+dcrIKEcq51juIqopQRwkUWjmHwLKyERVZxtegN84F4jpDBT0E+D0Hj6AWY8n6xb7ye55B+l8cqbVJSDbrw/uu4dH0gsQ/ehi1Syk72NGqQ5eSD2WPA5lr4vRaE63KXbJ6oyMe9WYRWcggzCA0y8n3c03FqiLrPyn2ZJx21hgw8N4oDD55nDnFNhAo4bD85bffXjMAo6tzH7ExA9pC93rWwA3noKyUKgXb1kIhAMYiNGPs9YQvkumas3so6i572p5ezc5B5cSOhtUwhWScTcYK1gNUO+t8bPvB9yZIWw/El4Bez9uHirVrFolgOgDeaFfJIo3WF3XbBV3YS4LmA7E+9XfTsY1NS6uE7hftQWpQw2KpCFKEaCb6orAE+5ZAHBuEExkQ4f2HBO0IdkFrOjt72vbQRQ9F2paXWM+vL8BaboBUKjFATVD91ckLKGkXD2d3SL7ghUGQoBg2lufAact+2hienbUro6M2mfFm2cbhmhNsRseaOx3hc/9hWUDsnzzvsp18NmDkstv8nrVET0fWR4DxaSzorDeL0NZQqq27NrJOB5LEFnj+bN3rl5yzSF43teeLh3Ne3KAVUUGqMwhkfZdr7lgnv1JlrO2vb6AAoe2hAh0NSGN9sa5VPGf9xp6Nksn6jn7C52an+AnYclPQDb8oYOWCgGbSygRr26JqLpQpUpCe69B6g/0YAb0FN2dgnwCBf7/+4XXGIiwjEwYIFSGi9v5mY1bqJmusmUt99ypDZx7Wssd2B5bh5DvXxqYZvPaIzfm+MpA8c4DksjaaQW6SxUxYMsRqd6wPqJlpM1qcu54BYTNsPMM6QOdh/XZVyobOqjItzx4g7quXWbPJbObsbtY3zK1QF3teHzXU8/n1Qc8Jjz4jNqBZvvjfiOrR6ujDh4Berj0TCpZQSNnkeu1DWxZTztz5rpwbZNe1cT3TWndqHS/nR9pOTBkeW4zt5Wwzk8t48APzjfOh5SC1kSk9OZg419661ovH31uf0PZJbXmKWVGBHnsMc23KEwiizRgqHpMzbOr6PTObtbcvN/ekPQzl/7dkCC93N5f3v/x0+f67fw1l9P59UuQ3l893VRp9/JAMCulHFtj6kUWmvzeY3kRwq/dwUfMMUvWZ3vZ5D5RReNahFs5BD6of1HxN7g+UkIdYJm8UN5CNRsFL85/qznjQRuVS4ho0sgqMjFW2ilEMJRUlukdZxFEpitBM0ROl5y2yjWqbKGREbsohl3oXozq5XDalm8LvFoXLAbPGrqEXffxwSOJiJEI1WR3eWSmOhemB3CCuiB2GL7VsUw5LsLqgw0Dmipqtfm/tByy2znOtz40ZOoPpps572IGc+Vw6wlFTPVGZdPg5AHGGY9RPqo3hYXPAT4pdNVYRHuYmgUTQwGvdYALCcMZb7I5DUWrsvQT0UXpd0TcUt8pOP2rWaYb78SgZ1nayVgxidZIMPK73U+QxG+rBwykflvIVNGvAQUGD9UicGAvGyQCMAyfI7vof8r2s/bPyWuqfRndi3I4+g0OA7IkYld1TixW+4+z8Zz+ufk1UV0dAh/r/pexNlOVKjyPNxL7VXiQ1Znr/hxqbaaklUqJI1gKgsFzsY5+7fycP0Brr6qSBKNybefKcf4k/wsPDw4DYbHUyAzsIXOsmufr1VzqpQWOdgAZFXz35KsF/6I9v38X5C5PAnqUnI6/T5hiamcb5Z4wMxqKMtVYDoYVOTKdU76JdjGEPzwZWUuxE0DKOCyBQmOR+omCWPqKtMeX+r6I8pRfi6CmXL1rLOkgrg2SQilpX/fSqHGiNpVQerm/2Q7SY502G8BAzUOm3DbMFdzrfpfk2CP94UNqY8+6dayG+iCL3LuvAGCsZ3dXNCXKRKWLvc6BJRZJaejjrr6jDKVWJa4RiPeXdHJ5jVpwPq9TKRRXvWmvJ3In2unYzbqGZNVMYOe0FhlXvRXBrKrSnrJBBQewfQhWjLUao6uZ1UHwct6zDly9TN8g983MdDzOvilSULvm+jJVlGasyV2VqbYX7NvbgHlTNilkIMsbZmoAN8w34SYaH1yGFf/fO5ddffo3jys94Hs6fgFiIgQBCrFEz94yz5Z4nGIl9RE0Q9gEUSmqVENoKLbO9M+sQ06fwYdu5INwW9eypzw7YcU2a7S6rpJmxs90WxHG+pIXhCB11RHOAYhfnIDGWoVqTlZ5Tb+DHNVI/f3MTJzTnqWfJVME9N61Bs6a+ipTUnD3Is7G3j7WedVGQQtCvQNtVhp/5O0SKVNNOqclVRTKo/mqEDaJSK/zy1UGJBYw1K2MWX2cvPx9FrtkH2i4UmKkdaUmBYEsyLgtUFMopKFEb+8MP3weswF/RJjlPZ8A4ANGbthAQVFKZ3QD5mv28ZtfMyBzK5wIBUQ6nDplnf5ngBH+LjFGYKdjdqV72zG7pisFwfAiByZM4EOMkq0cQPM40LcfC1mo7La6TZxr1Mi09Ano1CApDIwAvWUic+tcBm1kbAVzYo1NB5/rWq2YNbKwYZ57lu2+/TVs02ShnoTzOGAJG/n7669MjO6ktYD0a2AvMBlQP4NsA5ziv5tvoZ+AXx9atdt9sqeIsBn0BwHYd12RO59N5IhvtmjEqIGrwlFYUA/hCYTbLehKm0g87GDljj3EG2A6lgVrBOsYZu2Wml4mJiNt6Up+Bvy/XoL5RfZ4GRxGdHKU9SQoU/V+8aIu6UEcfxP6dgY5QVseASuZwwmdhmzD+y5CZYed7kpiaTkAA29H5c1aOQaCvxJ6LrZ/PUf+/8UUZfWTjrsJknlN5oGWwpYwHEJi6r22eBB70bTxbsB3JqO+ZXSPam88CwnUYaNYY1mN9IwHVrMvfGxC+evH08tf//PfL2zcvLrdvI1zwKeqiURm9XQGW27fkobcHYVClBQzht29wk2GjkH6y+/zu7Xr4sOGKmjTdmQdagAWiWGpqxVs4kDtQNQKi4nJpG5iAiILsdXKabSqqW1n4a3q16HwD1aB+UWSrwQ0CozrdZQW7Q/O5D2tvuJc2Ma9jlzTwaHyhHEV+/XoY2DSTRZ6C7wmtuJhF4xJU7xncvIozpK3CClTzuXdQc5CBLxXMIuYoUi0zI7KnFLe/0yli7oK0pol1BSv4E8dzggdx5DQ2H9oLhWfTAIS+dGraXIcOI9PMKkHbOWvFexOERBm2lDw3gsZAUQYV4lT5ilO8JtppRTHjIQWrqoeloth7SQQ8G2PrVeEDDLV94qR6hbZw6tenQI8ZVGuipBOeaxBSOzYRhhibZDfqtCdjQvYi/aeqLBt1tohIlKbEZ+M4vX1zOMoERKWD0hgclLQNgnXgkuWZqqzz4PU+y0aL9GrEPRCs6fjCARQImC1r9m2NlV2LOYSWJcPBifOxFhGh6m6+zI4GhQwq2kxbRAym0Ml7r5nYZh1iCKeymqzVFEj5TPtt4ji0DivIaujc7VMWwz3KkE5L63tRD566a/Z/aVQW93+J4hpYNeCvgp8Hrc/lNbjHBnMgdgWMcsgt68p3qPbI9dpguo16DdZaA1fHpnNwbQ7MMzqnroE4Dgkcq/YrfdJaIWneOEm8dHjv3L6boCkB4WrFehBXoIr7YIwVYAjKjJL06hJaE1hnjXnFcRCRLxrbRuKx01PB5DM6IgmCIvrV1kERBcIubk9bi8z4x749elw7tAbUtmFoVg3qHGDjizhqBCFkBLFTHIrW40RNMqqEVeLjFUQ59SsV7mB9Ut+qU3UW73GNaK9EtwmozZQHbU4Wt84C949IR55z1CCykPQn5GdQxwtIvDyycAYUXCc1LPRLo+XRAJNm/DlfK26WlhyrszJ40OnBkWIvWYbA/blvea+2RS99tikAACAASURBVKXhAEtz3qX7833uqWQEHj0MAMQ4sF5++eXXy29Q195RV/4ggffhBC3AVz2aZxMIYa+ZCfvDH//QLPpL9kRtY5hHQffrdPLvKCTe1C4oJBVRr1HK3L/Q4XDeYY4QkIfGv1pD/QTrjcoWAoEniBlFkX6nsed3jrIJ7J7+ihlhxkjHUAetNrMUwdiGT5eDDu/5YKbp7PyyDpL1ZL6fk4FHaOjKgDJDmFZGag6c2uEwH+wFzmR+nwzE6fzVeU1IMaCX5/HM5PmYJ9ssGZgphsLzCVjyeUBZ17nrziAPEIP7ZE/p8PNs7GXuERDAYCPMqviDZVoIUlYkrGwWGSkBrCYuovqmazjnYHrzEYi0NKQ2pXNwZmhtgR6AD/ffmqu2t4mtHnMjjBzOqXfvLj/8+GPsCpRR7gO1/YLzbVLPK2fZ6mFDYRzTotm0a+ae74ntHI0yYOhq8bBH6aE90OCcLBD85SxpH+7Wqx+Mpwlb8UzndZr9uro5z0f9PM80aZM8B88pNdWg0yDURIcgz1EruPrG2PmTP36tfS0t3ZpVM2a898kyrNx3z731EZ5NkZ2FvcWGQ+PP/pnCLM+mAnNA8mXpHAPPY9YLY4U/YF9GwDPWjbW4Bt1HFl/xuFH+GT/HAhAE8AkfiJ933KumXeC4NHBrsOPDrmWOtkN18LPKvhlMRdBcU0dbNRM1Rtijzgv2SKX314IGvzsgfPn818uf//wvlzc3z5MhfHD/9uXeHZyQW5fbn2zy3uJvNg5tJ/AnQ7vYQ+YwXENWfpeG8LQBICCclLoBoZz2qPTEiN6+fP/D90eflVKyaijS+25qZ6mzG5XLBvb9XTnfDSSb0cDhwjAdtQRJ6ZZCauar334o7JRDHkf5mgVkUF2oEW5J7WTFIQzQis5WRr3Usi6KBBmT/5WepHIkNwwtsMIYVfQ8q9oZLHIt/+RePtAc9Xm+m/nACSLYsH7MYnfmJo46inwszvWOU3nJ7Az3m0AlNWKlaV0Rm9ZpVWTkSlM1Pe+zGKBZ0FsECSN/pYJIsQrNlwV8UmFKgG4/JwUPFgAeTUG3uo8ZOyFjBo4iJiKAt5apsG+bgQpGjAPjqyePP2vyqiBCNuCdSkfbEoRAvJSUK42uEcWOGFugTPTAQM+1Y8aQ56zxqJyzCI5S2lwtDvQoD3zuGjxxoHeNK9ZhFk9npAjU6tiOEpiu1YgWhXL4efn+cY0FNkHVx01voFfHsq1CVsC/Z3d/aYh5ttIo2TcYRcatSqVxdFdvgXMnZad9QavCGvrPAkKpiNlXo0CH0rVFwHxKOz3XlXjoV5htqmxfPPPVlqradqV7BkDIc7aNzbFu1p+wlA8pnwQrOA7to0ZQnqxZqKcWdVdohb3KeqH2RspPHCmol199lexQlCUVOwi9s/YvP5sqmXPDPmU9AiboBLgOBJ/4XehsCQiaVa3yHKAdAl9FLLlXnhfgyiAwexIKECj7wAi/06CK+Ugd6jKIqcMKDY6s3bU2RFGGCHAtayIAw3jpFJqRsjZJ2xJAaQqZ3F/EnebEpf3LGtNbxsDDpqZnB7DBrxka9lBpPqV3ueZ7jjXLxjJjXWmLXTO1w61/PijZ1vpEEbeAF/ekDbGVg71rcfJ5DoArhXry3aOh8TfPDvWVe1Pgh+dJPeuULPkMf2SKGOwEOJp4kPY8ztB6ellvyLPpvJ5bNQjIKFXPWDPmfM5ziCDc5+E7CHYO59v+v8lQty4sYOdJzZb3/vhjA8KABAt2VFJMAB461b2jp2+cYJzl9e8jKDT4iWNoNvxQXi5AK40rezkMj9ojmROCXi3JqF0WcDxnsY9z3CBgtHSzAj37ylJK+4EBxm330tZEzm32GdmH0VRrQ1dLKLuGchaCCc5p+8VKew7FsUJJR7146OQFa9gvZnH63LUhzlHWDiUc67ksbU7HFVuvsIZ6BmZ+tA0JovjfwNToA0zULwD1KPxZPw8fXsf01BqG/c+eCfAxlXkB6ZYClDbpesCmcV5yTQHaPvNVHIzPV5StPRwtbWEtyLjy+JYlYbAsQ0PQi2tLE4SGjn347tvvWocoULvzMve0mlop/dal6ReaPcxameI+78FP49lib6Y8fWaH5RzOOV6lSUXomkQoABfQdEELvwfAMThmr9pTlvWE2Jb6HTwXIAov5gn7ZMCuOm/A3AE9BPa2EBHsTaP6aARchVsO4aWdlwUNm9lUdR//lR8qzCdgzN6Hvsn4M9/JUK4cx2SD/rVtZOJfARrTzWD+p0BgssYLIgELA3g8fFDg5wtRMfyK7KnVmFsHbdDPcwTMIBG2fufsA8tAmgBpkiUxwcrHzr5+yjZW38o6PzM5bA+jbbP8hTUgiFWwo8GzrLoKIvbe6i9MQZzn+70ZwhfPf7n82//8fy43rxsQPnp07/LgLr29PoU6WgoQaXh6Oj2JIW3fi35h6gwwgBOMYJIiYICxWj+MKE1GeZR+J035h544NPxbMoT20Jl0OoPO5op6WlQfe6A0MKxDzUZNtB2xjGYgy6cvst0gzrqjBrG99/UGXDAiEpIasSlahco0dIWfpfZw6NFZ4YeFXJrgteUB72+9ZEUPdOql6HHAt+UBzY2btWzbCVAfkLGObYJm+2th3D59TIZQFA8kOcZqgUjrhKpImH46c7ZCY1ofPjOFUWki+zrKqkZfI5u2EwSE43Mb8JqJTGo9afkK9ZjZWF1+nc01/S140PkXSTmQFhvAqixm24khpxgoOdqfHbzb8FyHwxv0XWc5GcCl2qVHnFP5GAJqe3Loz+mrI07hvs3AyeS1kL/U1derXyk102yMDXW79joO0poONBAUfRldDLOIkhnw1sK15ssDVgMR1GovnbfQF9JqpdRI1xtjK3KY4OBQ1G17A3tIXq95/d7QPSbg0j3QMcSwsX5FaHU+un/zJZlrA4kj+4BRJOs1oRmuR1AUoSEzeq9vQo3TuddptVboXAeZAPLN20qyv3+XDAWOBHtAdUsySglWUKJdjzec2CCXQ9Z0YhxWs9WKFKVO5mGVK3MYpf8lQVxpQBxS7e9UBbdk2G9oRv4mGa1mLa8UWvebqKuIrhkT9htrUbEkbrQHSh26ZAhPPZW877ADIvPegn7mIAHVhw+HrL6BUALCDEDrV4IYw6CYUyxCeRz6E7AQuGIseU4zwqx9BRL8bp6htVgNrgn8BGkiXrIgB0ciAePq2wxqPPwElqyBkyHB+it41UDMzL8ZkIwrGZ5TTVIAi3v3UvvI7wm8o1h8FwViag6x6c1OkNWQ1mgm8ZBwt1VCQI5mF6WqS8FX4CRtA+5XRp6AMKURq53qOXHn8v133+c6UUXc/GH/pRkzVcwR98RzI+kuQAIt296pAbZoK7H5tT0OtipO+ONHeU7GiPEkm8p7rFu0lrTOZs8NQR7mhXOb+0+GJ1keekAWJD238Ql1ChDEOuEIV1WhUQqXgZm0avYpQSTXNYgx28aznzOyOoANflsvZ5bRNXsAZ9DDZ7ukrubsm2Jl0P/QyhosxkYvI6dfwuet/WWtqWgoSq8vYq2/KLz7z4yqYJt2jPFmDNkn3A/fQY/MimFcmUSykM4gp4I+tjPh/cwN38n8s2YPtd2bm1DtGBvmupmItsQ4n4MCRGaaBD88m7kPs0sHcBsfqgGIYLW2LIHYgA2d/9D1B5bnvN0eUJSHjCNn/JG5XY/CZNGWZeG6BeLu5rl4b0Svtpcr6lFRjYCDb8tAEBgT+KhPSe1h/aozWw0l/ehaDBA202qGLTbixW85c2G0sTewccls7mwVMBPsZFzchyxc6ZUG1jILBOahkMoGKp0a8KMZ+TRNn60QkBTUSnAQ8A4/r8KN+EAEdqwJrs9+Za0JIGBTmBc+h+/Es/HiDON3rHuVYBm/nOvzpQXnBJHqv1ZXJAkZgF2y9ATN66WZsV87Kf77LOTC9zLf0jUjjjIwKesuSv4N9M5KpTmPpgPBNbjf2KwlNxyXQ3F2QCF2NTZiwjHMk76j2dMIAU1FHPCrmV4UgivKU/X86m0kUTA2n1lUVbePtiuqxy5ZkvvdXkrN5Jypz1r8DBiyDIHziFY62E19S4EfbbBBrLb0yOL/3oDw5W+/Xv7y53+9vLnh8CFDeOty9/b9C0WAUHOj1kiPmQcPKxtPXeBqe26zYIeOSttQzCUR86mGEOob/QgTECzF3Ej2QyRlm+1bVqkSefE26yiseDuBRx33ZgBK78jCtllnpVBL2ToFKnGQV3P4QYWeKQs2g4OjVAGYfr40twpZKN+Po9ZAwU0QlPlE2TQbZBF2EKMdYFl0Q9R17qMUZmPiUQ48TMtDnyJRWn7cqnDH0tOmqGqsu3FEjI7A76SChBFXzchsqk6TqB/31cO4Aj6lvlmzdP1dJJCn8KUEc96/YlaLXw0gU2e14O8Q02gkfg15FmDEEcchjppn+zV9FnAOUBB1w4CgvCXy6+fYjNbhSP3Keso6K+3AOqs44W/eHtxr0SeulZ5yL0rvSnHxatxi2HYAScnhOg1oqvhnLVic7zt3L//4xz8uz589y6EKvemf/q9/Wk+ptvSw9i0WakGiBeVxnAas8GuCV7MoR+Z26LUgh9l8Dk3uS/S4BrBCTs5z+mWud2CyU2kWLxDTLKNUP5vFc0+8dNYxmgZE8u+7p4psWufYQ7ltPloL0kw796sCZH4Gaj/6JReh5oq18PTpsynzVeSqPbz6fKLd2VexUQ2aBSnOQbbOZhwSwKpTxl4AKPSziQRkr9nuZvOReV72lt+bnXd/mIFinFk/MeZRk20vL4GZOH3JspFJRrlYQYRmLMMi2EGik1kbWTCK9cscHsji6g9Ziy1471wxxny/qG7XzoS0Tqj1GXFlfq1L0DmMKt+AGdHK2LXUurZvYvcbWZeqDxoYSh1l7MzMNWjunkrd2OuCMIxP6jtHX9N2eQiHiTLnw0yCVOQENnFEqyQr4GL7AWmRMgD4PtZqDus5vQqIMMc8V1onAd6N7pb3LliVfZHgBabIxCYMyvgbJ70ZwudHxh/H2Gbp1ltmPaZmHxpla0J0AuMsDzSUuRDkff3/zhTQgqYDDABT59iZSYwOwOptDmrawFIFK5qdu7JjzjSp7que0fw3Y2DQWCXMW6FXBUw+lRtYX5k1uUzOAfplpY5PJC1qPwvTBPuxVk38OCj+BK/MAOM88VLJmN+nXywO3ACdOLWSKpbpEgQ0A8R9t2ZtTudrshVVsRbQkDbOOnQMjizORIiYG9ZdgLGIUL1NfzgzidaGGiDgdJ4V2KVf6gzye/Y132evVXvK6cQDPluXVZpiFSgzRuvXlzU/38QgKY7t6NrcdwKLOcn6Lj3T2v84zjpth+Y4a4Ocbx1lvkflWhUruU5EkyYQZzAYR33gVO3AgwSEBfubRecz2Ez2aPo6T2G6AGYZXYLWtQ1lvUT8bVkv2WU9LzqnipLw2QCVqF6ulo11KzWR52kGuKAI+1TQNxmd9GdsT88Epja3T386VVph5FWQ5cx2ScA9HzQ00l0joMr2vmvZva/6K4vatY5d4V74XO43YnJtQcYe4pzm97wYszB2tv8FOfjbszGKuKsF1SbXPizJE3ryVYgu1xgoEZVd2u5MsVT/gesR4PE8AMbN3JUlY2saAmpa9VhbHFDgPpTuq/9xJF8AU6Erc6bMNjlnLRvqWRTgZ9lp1hBnJePG8zDnfB9iQu1r+W2V3z99OsbSesoAB9T9y+SZVsTh09UFyv81nljLPHsBrwwn/vLiFmvluW6CwlevDsE2g11BI+2QAEbigAlUETP9vgzhxzeX1y+eXv7zP/5nagjv3EEyFgfsbpRGb32sgtWdO50UMoQEhKmXGeqpCmWd3y6EHA9Q4hYM0TskhfYR+uhi4noaqqLd9HgrLVPkovQGC/xtwRCi6RybUjR0+PLd63MYMRxQlWScihxH7jxRN2hNe6OlBmwUvYBEmaBr7UEnBaSs2QImRiSsSnAgzFV0y2EwRPGcvUyKXYrR1B+vdQs92LnvqApBHzjRa7KGjgwitQ2tiSoSU0N8OEEUdUNjSU0ADmURqlLZKucr4hdU+H1lsCP3u8ALdJnhbXZitNP1HsJgpXh8PWBE3oIsTlwllMEFCAaXcRimklWK51yAU6BX56YOvMatPdNqSHOALYB3vq0RMLMkOhmjN8GUyJEvyDVIL412dLBIA0/qGDU160l3v1xTB7V0whoa6Uap7dDZnKPvgRKOfRzsZtr53r///e+hgrFXEAz453/+5yne3rQ2IAdd3x+n7gva8IFoT3rd7OJ8pXHYO88alhitI+PXhtEeDOfgRWTT9Q11rgd5keXYglPBslTXGCGoQu/epegbI20mzEDVWjrnDsNLbV7qmEYH93uT0UPJC8crysYN5jjIlACnzq09ORvYpOgaR/Td+wRFBn9KszN3Ur4SVG2fHNnZeYVZa5Nwxy5wv1XPJNCjHU9FoczEs3FlE7DPQ2tBpCqMivVTTe/MBiTsxzjgE3Ypwl9qPn/b59IaFL5b0EbHLfZhNdDSVnh+HEzqOI/Xp0qwEyibUdFGhzrNuJ3sjcFA7LPNy0/NoT28i9Y3QNExY64U/zBbztrivVxXJ5ksHfOe54uSIv1iq5JqjRrrEMeGvWWNIn8zl6HBrlGvASfrxSDKe/IwzfxN/CKO5sRbuA++F5VO1lHsxcQd4lSsRYWBrOv2fADzTLF1q6cMMr2A2l6NAqCsHxxK7gHHh79TFzdbajPoL+lJcT5GDeQeI4l+ai8B2m1mMZTwKchq3+sY12EtYNe96hzld8uU8l2pSf1AfT+IfktFtEE9O2uLk9mcY2hArE1h3fN8UGLZE4wBTAD70xocJKBYDb3ATJ2YZisFbhr/lSmhHSio1+wda5ksYAIK1sL6AhNk8wJcsSm69X88kyByAua0h2jLFttSyEbivfYT42esSwMu1kz2UHyN+Qc2MF8tdBgL60VJJh3nEj+Hs8l6u9ixqagmaElrh9fxdAzK2WsBGqbQrW0V/OXN9tQtO+jqeB6O/fonZn3TUuHbb0KRNvAyK3h2KLlP2QHOtftAoMNseJg5UwPv3mg2MftgdaGlCZZa7noKHXI+EO9NYLSAMIAQfsqDB0epQRgaE+MLWHKv2S7vOz6JgNVUoFOica+9RxOsbU+UyTR5/ukOxPZHC6BtQ1hTUqSbgGhPazNjZvt4RjUBWmrRXniCLvhnzD02UEVTxlyfKes/woNruTFRNWx1ssMXWsM0S8qzBoCd76Yol8r6B3B3Yppps/TZLDPx5zJpjnq3+ek+e943Siu10NwHTAf37wGkD4SSJYZ95nzgXMSGsV5CEycQnb8pkyTnyMSocn5NvAU/hLpqxv/wrxdYCVKYRWVM8EXYb4d6J6BvytyunRLaZq2CgTJE3DtRGX35MswKmEGcGaqcByxcgkCWVrNxTXKZYTZrqr3VRgoueVaz1kORPvn+R4lG2D8TZhw7xnrHrPH5rDWTo4uOMWly6/cFhJf3l7cvn13+8uf/cXn39tWlQNH7ZAcvUxp9+KAcX16hTQbRv/YdTGbw8ECWmVvWJ9lECvfpq7cJrvJSDXwNBf1hSpdhAOTv7k2jbZVv38O+TlpbE0BfrcPvwERcJIIpRQ5AUjiUeIYeBlXxS1+pydo3kChHunSdIul8T/nJ5ffnfrcQbJRaafI2qGaj8uJgJutpTx02DEaIBR9nd3VQCahWN9DPNdMh3z+LRAnwoUVRv9ymPIw8QXbaUewZTs601AOeIRSLyKa3ZxcLvtK2DcR5+Cootri6tJpbR51NHMLVp4TWkve/OxzL8OqPHnDNvpEF476u3PlrbdfhaIBep9VF60AYHntfevBYU8rYcs9F4V5n7VnDVPnmu6Mz4YS2fiSB7wwnY8eaq2LbVZ02taWn/lb2Fexmb0bRAyTI5dQSdV6SRViGVscl62dF5T3gK4/N+sLRirP78MGeBaCh31ElyDpeyShNPCLXXY0g12BdFw2/HaoHn5Uu6doO5XsZFtYCn0kvxq1v1wzXCZprlmzARYEeJMOXjcTpSBPzHuZxllbPlbWQ2rZmwQxqNYbnYKsKWvePbF6yZ8sgya+3hxXPbACW3nAoPa4FyExTqYLL3PHeGuLSU3lZ38FzuG7TQiHOWymEot1mKQwC2u/vXgIW9owS+5lfACwQ6jUuzvy+h/7SPo7ci8FxD4wGjAIwrpXWNld0K4HOFP4I8BybUKDWE1SH34OnDlKdGkEUVSYNJLvGu8c5kM2oW2dmlou9aqYLmyVAYxCgs8Q44qixlslWNFv+ts2NWfcT0iLwqdOKGFB7dPLi/YCF9rZjTbD3sXug/akRO9WfNHNw7a3Ev5mDZBx2CCVbNtp3jxkCKrK/PaTTG+3V66oVL3vEZ3748YeVMZSepCqrNkrmh8FMsr5fFPRzfmQcJm5kZknAE3YAlC57//H9oUzfr6OboBq1xNRcoZh8P84ojII4se/fXX744cfU/zBnZBj/9l9/u9K554y77kq7bQ2ogBDX1hkrGHGnDuWynMlKTZ32jGS7z3m/Gf3UWN8ts4Z558Xvk+1c4BlK9TITzNM3X1f1NUHuqYRfpyY2cg2VPbMUseqaHJC0+03Wd3PMOsQB5Gw/g0JmYmpXKloXgHg0xIrBta6/dXYVCzEANtA4gozVBKm8mczpASY3+1DnvfstZ8SpX7BrmvPRWioDXW29+5vgyTo/17/vZQ1g81THzLmkIvfAKM5J16ngAOMovRKALbZrjelZm9ow/KQCa82C8XkzlgFhBuqcacAA+2SDmxVq2Uv2DGO+2j4zpG3z0KDArI0OvOuA9W+7CkseDEo4AzwDGQfszUFbjAgZ83nt1ZhSgEePdw5TBtFsNiUe1VkgYCh1lO9Idk4RxY+U67w41Fatj6QdAuOnIqjgvrZHcNGAKdk5+rhOtZmxE5AQZODfUebfnncfMLasS0V+GGOztDnPDyXRKsg3GdJAw5IVs/wRRFxSwLORaxiMN3C6ffn+u+8yFhHEWusb7DufCdPh3bvYIfaNvkjA1yO72Xp7rstazHjTZmdswYLeCulU2Zp1FXBnNjobaeuwwWiBqnQJmOCQdlnqsVRSv1t6t3soc0DJxaGTYZRTH4xxsn1Iky9NoIRRtdKxrMvti3OgrV8U0GplU/Gteshfs8X0Ap/oWs4TMrT3uq8oUwkDYVRUAQfmQHArZUNRPK7/kZIfFYqnUo7PEh/vd1FGL+8SEJIhpN3Ew4egh28unz5Ax7iTBvWV1W1WLkjGGksvJVSa5yiLRSRW1LjC/TcoYyKvG/5vDyBeyQ5Owh2jl2DwyBC2PidGdDRPEaa0qjhaXtz5vDAbx+7R46X7r4XsCij0Ox5m0KOEGhWp1lcVoYciuf5gPnVQYBzSoqrnjIwU16JkPdBzKCKgMZoAi4C0M9+lqAGG0p5oratUgbW9UfKVCvfoBCUAabBpI8xugvZGcxEqOGKTThFUnEAMZhZ7lPeGdB60hdZbKgrCc8ZQ57lXLL9U92HsZuztAQYypjOVw+ByiUFh80lvYQxVzLM+yJok5tgNZi1RN1KdyfTA2h8bIWcTjQ9OBofA9uXLFwvcu450HEOtW8q/WalrjaRqdDr3Pnuoz9v47AXmHIfSQneDtDjdyTxDv2t2jnVg76OzoTUIqTOPyih8+ypkcuhRo2amtZksKGl1hHnl0BvVQ3Q4YMdaZHi45WDjoCRIgzpsb8cbHOLSyHSAWi/Zfo02s2fPKuncQ6sCJNbNxcEIc6CIr5Sh9hpVcftK9xWgaSE02d8eFHluMxirFQv4Mjo136Pim3RdhsK+U4dDdPRIrNAC32EdHc+WzOspe52s/ZwUDodks2h4f8p49/1QV+6GMk82KcHwvNkjg5taj/anwxnl56GZHbWcFZoiO2z9ruhyxZ8qjJCDfYEm/x0pbrj7ZPtOAZMCQyL9eY7V7yTYpDH4i9+uwbzUo2QmPjT7OrluArSM/zIThxrdAmWL4tOYmD26npvYLoL6o+9pskZFWgM+UWM8O2J20SwHNpf7YC05hhWwas+wZKV3XvQMKDCRIGZZJVFyfl4xn9kwez4ObRUwjET4FOoSpE+Jk58jPR+bY/Y19qvZYp0Tg2++z8CUHaljwBgGGEwt0FUN9+tvvo7t//vf/p4AWBVmPotDyecUMQl4RQudZVfjSL16mawD8wIggkON081nUD7sem2mmu/5/ocfqvZKtpyWNqc+k2YjdKDM0JwR7Div632q3WKOpNnKmsiZfGovFCd657N0WsEQvkcnkp/lTF7mJsDLanylT56pcgEZJ5ISwOzJ4+xTgJkGBy0xwTbgAEkDPkoT5lzm3JtQSc6N2fVk7aX/z/HTgU8QNGVIsybZhye1VG1YqNFTm5U2m4zPMq4CM/ER7F2mTPwAHWtzzf59Qx3Yo0f1VU7XMrDgWoyZ+8sghvtw7iqwcRUaSh/HZZgidnXrkkylYk46p9IRGQNr7M/1xgEGVw7DGLUHHPWZTQQILhpUOU4pD+J5l7E3MBF0cH8JzFk28KVdOQAi6cOnGjXGK6BoMv2fAvqZZTPYdh6wX9E3eFc/rDb3quEAxdFALGU8c/JZI6xF/tZJDyC3MgXeZ4ZUu37uk2dNpUGG5yBzx56v2FLZFedMo1mo+BmrPdMvliWQZMN6VLP/VeeNUM0Xaxfbec5SlraKqB4Z5G8DHGZ9bB95P5xv2Dn8LUWsBIwyDstcse6TxX/1Oj/ju6p+396U2n/LbvLznT0BKQMCXgGF2AsEZKhT//D+Su+dlohiNgInMfpjBaUDweuCbgBXGcMxBQtcAMIX/JCZwXktnVc/JSTI9JPsew3++B7tcUq4TvWf9RXrxwbEWn25WXnnn2dmbWQdEW8tWCzQOxbjKYDsnitNX/DJmtMjk/q7AsIPby43r55d/v63v1w+faRQF3rP68vHd7QOuHe5sNT4uQAAIABJREFUd7sOdiesfWaCWD7/LctQhzdc7fX9wGnMgmUCibIjDd4D8v2cBQYqmz6iJe+Dzn79VSWt5R6bUYrTlAkqCoMRaQTfTJv0ohp4e9VJObs5EFsWR4vjUahrc/Rs/kPEpKl8s2hcnIWS+z5x7h34GJU5MM0EzoiM1tJFW6ZLUQsEexpcg0RyD6HMxcnpfayE7kB9WvdRJ7POceuN7MXXZV6HxVRz0Ja7ONpd6CxaxogNLe2CzaADb91Y+mih+PiofWFgO+JsEDgrlKDTyHdK3bLRbLIEq9WZP53FD1pdNKfqmqG7TvhB2g//ltYluq+QDIGXCKRz4zOJJJk+b3agqnTOt84kTgJjRPBSh5JMQDMaKjFyfRyKNAJ+2aJo1a/4XVQyL7cORMygxkwAE3gNiJftnDN7DgxCF46yY/sAVtxmwi3I8aPYNcqFjdsTmEw0JA3BQxP5XAWTtZR5D6WuSJTCJKEaLSvPAaFymkqGvJdicjLbF7LIb98cToLGj/s+6kWQiB8Srvqg1ECxNu9PirBgkVTPOBGj8ZgxC5UOJTkoPaOBEiCAlka5uHB35pe1ReE84ADjJCATmskC5Cug0EPbusbzYVQKSe2c4IHIawKaIXnuDW6gkuhFYONMf/zUeoU5VwYMBFu2EeE+//rXvx6Kr1BucCgirLE+k0Fap1jG5wC42py3gZNAUe73zp2ATR5cKkGyj7kG+zdzMgobY0JrBsRlFM0AOY1A18NHFaBYDeZZRS4ZK9QgV9gfB3Hqb8mQLlvAmpZmxZhat+sBHmt1KFBW7ZE9kHVJTd3z57lvxuWMjMbhGpOC72W94cRA9eFsef78WTJPX6rjSWMzEwblh0Ar2bXnz7NeuHf/GCT6DDpOjIUofbLhY1LEZq/GSaoc1+SecDr4HWuGdQqY8PNPP+V3rjNsT2zW9qZZCcXQbO/DM/ecuzpUrBuur0pqnOP3rUP+7vvvFnCw5t8erI04uWu/kVYq1GtOpZWfc64oUsN8kKUh28a61T5IHTwyOFIB1weVMcMuh/6/Or0GC3dzb2ltckNrkxcHGyg2OwqAr/M51vUjABqk6vfsh+hZ2Ddfx7mEeeMayp5H9EERt2UOXKe2nfks8J0KbUs/QNgrDuWYOrf8LoDL+gUmU7WzGQYCY8Qr54ciP6sf9VoKGfXEbjBqMH2g/wOTQiNdDdUP33+fMUuWXf9JrYUoQ1dtNLVqyxjyjGRZQ8U7CWqZoTAQYtw5S3g/GaCUDNAqZaqoLWGY73UCUCyLyf2fVEYPpkhaLF0Fb8yIoWTJzz3HYxfmhxnwNjNV0agmIJa5HRivP2hGJoHWankTQC7720CstMuCuqPlK2Jn6yGCgLBi2v4C8Nt6UM5+fvftd98efT/NLjerCe2+GgfYmtbFFxSxxlu17QaE0EcrvMJcsDf5LAmRzNNYR00wVMX0SFhMvVvAJUEpGeYE9mUcnbOFPLNtZfSTco5PRVubQ+Bw/pwKl/pG8RXX4io27tHj1srtzEvgfXOTukBBrKy/lVaxtrGBPhMXi0rwxPwEY1Jec2qpwFrmPMLmyfIpC6gCkmXsFbw1SXA+w1nPYeMMKOScytm2WtCAR/RLJSM8gCZjttZ4FbJpjT/j07MB5lE1RQzwk0Q6BYTuB/8u0FDgJNnAe6itP0mKjbMi8zmfNc9yqolseVVbGKUcZbRy91mC5WlthI0ze4atMfAN4EfU8bsCwk9vL29fPr/89a//frl8ent58vje5ePHt8kQojCaP/QCG6USR5WbAuVMDnH9B1tPZXZpaC7ZCSg679somOxg20ms4fEpIPzxxx8yOV8GhEwODnwnutnA1vMU6W9B+FVq3+g5WTMzUaf2B+U3tw6sWYxKv1oQTZ+uBLnr8aUzGAppxqGOJveRBpxDLVqc27S2LwtZDdZcuLnvUZ2kuLkodXRFTKTDKDubTMEAUQ846+J4T6k5FZmQUscc9bC9OTaOxkckjt/HAN+/lw0vrcoG3BwMDUhwHqvaKsIfY7NsahVTW+Aulc+aKDYUzxXHv1zC48V/VmL61C+O7NkoK+GFD7nxIDiQ3lMwrGPH7w60cYXxHqgt3G/NWWhpozLnIJoKnBLFZ0oM96AqnkiZyBHzmaBovQc1blnPF5zd1okdynbQ9pbxyxoc2mNQxPeaRQ2yO5Ef7hdHnvd5yOZwQQ0Lign0k9EHaqg2hquz5ZrWswgKQE1gMrK2pxTm3JmRzJqNmE0p01KwRIBDOZzwi5lHM3yMq4Gp4in2klI0yUMuTm1aoJTrH9rHKN5QJ6k3U8yoc1zwQxEZM5xxOJbxF2XjnqtueVN578slzhDPaiBt7UWR/kres56lvNVRKt3TAzmA0QAba+bChiCTeKJeRohgypJBUyfsoaOsHQq6OSRWOrciBXHA5rBgL1UVNEOqM0RdEPP/7Omzq/JmapvvJyAM+pn+ls1mnzM7ZlsYE//EYU2dS4U8YlNAhl+9PGrmrA9iXUlHT535soXa7PZ/bWYpJQD3GwzwDKlTuXw6agl1snnvue2EFKcEkmsBoVPg92hTeY+tPnhugnaycqG02bt1lkiHEhvIe7tXSmvTac/cb88GkT0r1K3+mX2hw4jzo0rnmeLEtdO249SCpw72hLZOWT+eTVvNOPBsqTVe6UAoTGt1xPOnLQeg0pxP2SBm2e3hKRB3zCM1rA+oG6/DoyKsjgtrhz1D4BUBj6kS8wzMo4CFwZv2Pgj4Mq6s/cOJXPuQjPXaYpiFVaBCoNOx7hxe2xvIKImdmbiSma6MG+ciwdHQ+esJfT1/uF7ZFThYUFyhMdYGNQCps61iKvcY4Irs6/ZQr1/lSoWWdCJlRMR2hIXRmrGUboRtUHEmfQNsFGPI+sApJpMRmzDn8UuRDH6XM2E1ZuwvgFzuEyc9mY8pfatgHhoovdRWZ0kQavmDmZUjQ7hsnhk57UzbK7VPY9bAAvtSL8tqyNm1lkVpxQIjYGJTZ8qdAaE03GQDWVPJkLSmlFfm+6AS9mdhvygetVYfBQXLikk2N2yBCt9Up+Ja4qGfAzssrdUmJIM9IoglKLe3p+Ca7ARZLtFXmAAK91QgguxVFfjzswTv9V+5ZwWNAP3sl6pyZRg5C36kXXcsW5MYVt5YOXyXwdDhW43OHrGv1YHH74ywWdWrC5ZXiMr2EmokCPzWHDXhwD6hlq5CcwUicl6/exvfCD9RHyGA6FzilGnN77WVjIABY1Z6a+mTAf8GSkTpezVx+n3XVgokhtoi7Et/kmcmgOIznBXWhvMMrE3AOgGk9CFcYJnz3XpqAjbaQMWuVCzH9SeQY31ehRRLD3Wvhfl32gMG3VmPE/hKScdAUX2eo28hvXgflLV00IfRaCDwfoxQVMes/dabWDj27VqfnOvRf19AeOv95d3LZ5f/+Mu/Xj59env5+gmFyCjS3L68vXl/efemhYzQLFsbVOXEF3Eii+TVAa0CWRtyjzK633PTbKrWw5V+93mG8F1kfEunLNWsoi/vslBULcT5C3VkqWbR+ftB0RewvF+D1TR+hs7UhvBcoynaGt/w7EOhq2paqA9RD8Wot3auPP8iRjpGUWB6+CgLCgpkUacpkp4CTzdRU+BFxfn+BK+juJwluh1LaaS9kZBT9/6qm6XIXXroOO5sCGtoQvUa/TXoFo7DDJ/oojVx3FhFT/o9oWUknY3K06vV9rRmg/Fl0yPkUQNXCV6CBGhp8sHZZNyLAWQQ6ZOCHJuNeQ7dbVQsC/s9nv3McZDs8C3tg1R7lTYdx9SiromsFAWpTMy9CKpUwNz7+OMeEGYno3o2oy6dksMZBBiniexhMzrtg8aBAxLF4YuTqWMjSFGDuxYCEaO5Nsw9Owtm84K+BXBBAvpa26ZARuYlKls1AEGjh6LD4+fgCC16FBDpvxFy2mHKPPI+QQ8DdWkLOsmpy3wExa71CGaHWudJJr1iO7w/imxTc+O7g7bfXBFOqT6KDXiYhmJ51CWA/LXfXPbDBFiSQbp8inPE72Inbt85srvSfxgT7IhOcIzj7dY6SHmURhS6WhRLv2rALrWObNpoLuybZMRvU1+DQFM5/p33NaaegIeCJny3Dmoc3Nf0Ym3gE5Q0NN+3Rz9HFYtDqZmBd/3XMa6yaLJ5Q/x1ylA8++abyk9z/wl0kV2/eZNMGeucdSvIUuT9dg50rpvg52SXmAucEe2Jh1voOtvHKvCl+ftqQrJeoBsf2eKvcpCGGpuarwbQZgN0/HRusMMFXq79o6B+G/h6KPJ9UqAKkKx+45QdMLgt2t+sL3+4F/Yvjh+AAnVKUqhLsylt3znGCWceFZ/QWRF8O5yTZYmV8+fzglJFm+tISedK8LcgmWdO38nVLQucJeu3uiodx7ZeanY4wA9O5Rx6QQqemXG3HCH0uPQrq83EcVD0Bwqi9EUDsR4EpZ1m7S1rmSbLo61xDhjcHnQ0gD4cEjMfqQ9szSY3mc+spZSUpuzZdxUqydqf85zAe0CJAfsxp2ttw/ik/cOYODwj85EgdGeYAFQy758+DgAamLHMnE57gr6wbipKYg22oFUcygFlcepW484ckeVMZnVnbNbsCSCIc7jzKjaNPqDLpPBzaa+uuwQB9v+k1vvlyzqAa7Hgejb7I1X0nOXWebc2jc+e6Z6Oq+sOe8B3Sr/Fjn5eR1exK8Fp553nTB/Ysa2cD2uczJx4rh82PDXGrc3jb/ZhGAZSTBcY69wqwCXttRWNDVI6vp+mpnkvgiNklPARCbK+/rptZkiuCUIUGC/rjBf+FHY46+pWA2TuJ4yF356HDUfZiyBx7nlNzhU8cx4Z64z31lF0Ix49TlDPi3tQDV2fNQAH/mlEdlpvyz0xL8y3gJYq5/a4bGBRX9sslsC6/uOZ2p/yrAVdXLeq/s3QCjjy3zxb2iCNmXbWuAhj5SHrqf3vrGtmHHhGYgTbDbHmrJ9slqoBVUUMH60h/LtpdrQ23HMiZR5r+aUv7vpLImBnF+c3nznAwpVc6Dd7RnTf3jn6UeYMHuAQJtiEr7j/MBWjC/Ip9d4mFxRR45q83LOxmYkDKhQn8JIkxhJgMmwMBk1AyagKQHvKqAsMlgl2ryJFyRi/CyBn73E+b8lFAsn5PBmT1CFy5g30/d9mCG+1XuXTzbPLv/zL/335+PHm8vVXDy5PHt+/3L/74HLz+t3l5hV9TV5n8ZDmJDjoAsX4NsDJRk3GzibQU4XEAJK6TA3E/39AyA3jWOtoaXyNtEVvbC+RwHDoOwME+mKtjshYZZWv6jvcPwuMgJCAtRF9o/rQv0bbjDT7hyvalfoYnPhLOdQsEu7T/kxxLNKY0hT6AqyNSQID6JBnnv2pea5BAXdRxKIGVvnac8BWI1jUPgHVNljQ/dEJjro1nZn376qiuiBOR0ajzqJJf8n1c+R7WXzSxaoyV8eCTYMxC+Uq9NIG4Vmoc2BUa2UORe4xQmwMDR8GtwfUGuUOuRSFjbMwRLCOCbUGHVeeg41o5iXBwmd02RbBS0fofdTgqwRZykfR3NSs3iuVsr0rK8CgMZJvr1ptVPVu31q/uWYa6e3DYdoaNQzsVRk0Bc3QFFIvs2bIa+XR7yyFsT0i3y9LXvqsnH8Nt46bB32Ble2/1YfEEQpqu4bVQ4aT4aKdw8MHCRhy+AfRpRk5FNoicwoNtF6tFFmDNI0m7wsajRDG+l5at8rvUmd0/0GVWW8qwJL5u3XJPhVRzT68fSs94rh2UeM6o8lgzNaYITCbmGDn7r0GEWMMdL7upw6M9cYhbj2Z353Aec5ZAtIp9eaw+tj2AKF9AnzFCSzowf0ceyJtabo+pPox1rUfrXljDHTCpItZAxMnFHXPUwPjIJChaJdGnP08ahHfo3ph0N0U51N/Rb13gZpm+6tChtMPMhohrIldNfuKUATKeu+b0VvtgxkP91VEplBIhfq6+lKzIOdsmA6qtb+1Y6UQk53knsmGhcY0is0V4a00t8FogbqitIx3qExDZwnipNWyH9wz7Cn2sYI+OD5hbQD4jTXCdQRHrCmzlo77TlD0oOqQOsk6pYdTaAZxZ12C75PDL/UtPeEm0tXxvoIJPKdU7wTIC5J5XmnsXNfAg/FXuIj3mMWRIix9mEESYFSkRtEHEexz8JRAM+cmrQHK5olTM9txrGGFelRgPNVv6jAWaKuiXsZ7bUWO2p3Rhc/XV4hIEIhxj9rm2vpo47MXtiYEP3GqPcOjZjyqHb4H5xHf33oi2yk0UxdgYdeq44xow2rwR8FnP6leLbhWgLHiUIIaZmAMItwPCuJlby8D0eCidjKiOxM2c40LUHMNfImANaoFrgaxv2utN2tZoM2AMcDQHHxVXWvXGiDkLFodd2P9z3Oj1rrHdwJoePUyNtdrySThs4wLZz7rBmdW+rL069a5V/lY4Bun9ahrAswZ8Md9nNVwva+wlJaxTCZnNoFnYP4F2xx3qY08c0SbHj6MA+zaEDS6ahguQNnYWE8ewD9gX8H3u6s1vyYKSusWdMB2cu4bkMYHivP9IoAxa9pa8gC0jx4lyODF/KfVTID6BqTSbwOwvXp5iPwFPEqChWxjgaX4TKFWog3Qs7J+U4WeqvQNXXvtX1ZL3lZlV+aJAK3B9nHdAbEGitrb1Jqf7E39/iZuWjrRdi48E/uGM+YM9GCzUppw+3bOB4BbbHXKQALklFmm6CKJB84rgGztZfzf0ZPr9tCHubW/+iHn+nVjAsFnxi0MrWkIuK9TMkUf0NEx2yu54lMEhNw3/8ZXzDpI2UbPAcZHv1S7pR1NQDiWU0APArZlEP1d7MRYcJYanfdtzkOA93RnaGlK+2SW3h6wbOAn68g6zgIs7QXpOv2dGcKPlw+vn13+/G//4/Lu3avLgwf0CyIIeHj58PZjMoRMHFSjOkBVPIwc8AKr62JaQbkCCXvYt6tF6NA1Re2C1VAa7PEdQSBBL0LLgQpXqW4P+NJWW2iajNjaA2TBbOOUgtFaRgbEDR0OfbJ0ZjNPSNMoCWYERRfSGP32nTiZ6Yty916MG4uPgPBuMpdMTmkNdei6WT2YU6S8DZ0ofmjF2SnKYRt1uQofHKjKqJUGgs0A9juOoGqZPsY3Qhtz1l14oshMngqjNvlkvKNQuXrGqJKN716D1IOlDk+VUkWYpeP4HBo4nr0ZzSp86vQ6v6kFTdHxtX7IlPr5cMlYLoubTWkfvWRZWszrxvS9bDophAYfzFcaqk9htXLi7zPWPHfGctkpM2SZfzI0UzmMmtsK8eWCsx/SM2fUQFFRDYWCPlKoGmhNuGUNZ5mjZBnXTNpWBwRqOsiMlbWevJ/fMS6q8TFPUaOjj+EO/jNCF4rPMiYJ1CZ+xBiatWPtSilrzUXpkbacsM1B6y2hVSOEclVp1RDiTDNPUklaC3NdA917V6Uw6oBUBOyeu5fMF89uNinO3BwTRDWwF9K6CHLYf4wtzxJV499+C9Kb+4hqbmt2ROikdEp/9ZBgjABkrJvRCeT6jA9jTtCVmp0cEM0S66SVRt6aEPen1NkCXHU+GnRCWS7lxixbvn8CQPw36zbgxqmPI4ckB5WKcnE6T3V4yfiuPUv3FA5lD5C3b1qz3XqxSrCn/ntOuOvYupFzXSO2kwMm+2ZUP747VNccPm314YHq4RWWxepDtA8GsHwutMPJy58zc4CIrNPU3625Mvcd9H37UIoea1GQy4yS1CrRfO2ENR0G5TrLzNcBbM221A5ObXLBuWBT6tzCmqlgQtbh0H3myybMWRujPVnDI6PD7KSqnlKEQ21eqyLWTZzhOQI6DnXKxk6xv+scxTgMk3U368fns0cn0nUWy+EZAqylN2brdM9tO45sHeyA0XzPlH/PK2nwMkQcT84/Sj/YL5xdPh81naxN69HjBC9rERCVmvPtl9DSTwIvcZBx8qIOfklglbrFna1hlGRfgObbRL30wd5vwRnHIbWIsmlgDY22fs5u95N+vsyhnPVz7qPUCh1aBdNlcTp+7f+XmqatGeb/qB0fsMQaSb3T1nmvP5rg1r9BEXPGHsfehHL96mXFzAaqcafsiy9phNoW7sfglHM/2aHRqQOknpSkPYsEgJkf7tOap1ITy0SJ+iF2lExbgLJm4eP7nFSpK6TWnB9rh/dTw64wV5g+qMNHPXwK6Sc5fd4XqubovGbLcJJrW65lPdmP65t4jN/saoOvUvmsdTF8zj2vFlZqtZm7nEkL+LFVyYZDZw7jAHGa7Zdl+gSzPYvdy65Za/s9+2zrImvJFmqpK9w4c+bnLD4JaEnVZG+wRup/1JGUzhy7tiAivtRokTIxylC5Au5nxXtpn1ETn66AGTz2PJ9ra5HW2qeVTfrY3k1wnLYTy4bGh984ygY5dBhCcW022b2m35c9vFKj+A/rkWzJlHoPybiuHCmsqAV7Unk90/SRpQwbEGYNTrAtYOWy/lKYBcPOmheZ5zFr3Dd+r8yJgvkFWxrUfq6YyjUEnXtmVyNFO50APzauwIKBX5MC1dFIjfy6Mvy+gPDDzeXm1fPLLz/91+X1zfPLh/f0ReKL71/u3rp3uXOLNGT58m3FUBQl2YVRUiLHGhpjMzgY/ThcpG/n1GCs2/7gXlL6nyiCnSrjIXGdAKq9vjBKFaf5cPntt+c5GKISFT6wza1b9J6D79R2woJ8HCFrHOIQDmVjX6iaWcS37Q74bwKjoBxZREWheyDUAU3N1NGwvkbaBV+UqQZCVM/UukgyixpDCpWMiTr3HUzhPnK+BAz3qxrk4ZjPxQmqCmdomY8eHv1VKrbTzEXS0+FylzOvrHUM14zGWT2yGx8EsvQ4xqKG/n6uz3NHZn91TaFMjiYCwkM9adATHFyQjPUTssZRNMl6gkPO99OnZsRSNF5hF14Ebrzys/UbY3GJHnrI8XcCpWXfmLuk81cAnQBG0aAP7bcoKgc1DgTK2gYzXGcHMKjtDIGOf1BDMjSvikarQhhHnnq3tfWok9uMB3PY1H7pzkEzdy9V571cfvn5l8uz588yP6w3xkXZeZHaBiJvc7iSJWP9pO5jGYtw+MmEn5tTTx22maTWerBfDaCkFzdYqYT/ec05BjEyo1RJn0xW436pk7xABhkX25z4WYNing3jX4AGJLr0GtUVDfrY9xwarCf2iQFo/d+CAtiaNIufQ/fTzz8fSmccEuxbKJVPIrzR0l7WI3PUbHepOQn01t8yh+Oe/0C7a2pz6OGUELCAXgJS6byTYbc3EffLXpTlkJqaqaVaj8zzBvR68DD2izHj76jo3r93+fGHH3OfqSHaH/cec8x/lwrarEKyQ6Pae8jUiWmG5ExxqfJY94UF/AeCOMfHAMggzgOGZ/oNIZabm8/UfgW9IsmeIv4GqIoX8D3uZUbTQ871wOfcZyDH/DcggWAWFDvGhVds71SuFRUo/X/oa2zCtXZJ591i+zioUJ1OzeI5PAnsCE5iF1gbZKDWl8relc3IlCYVVbpkGdvq5bp2S70jmI0KsfZ8iqsIofD9ot62e/hyDvx3vjP7tWq4fKeA1bkO6wxiCbqZZWQMQhGDdrrgFGAv7Z4W3GVO5mwwHzzPORAKYyTnf3vBytzQmUlGzYzO5RL7FCdnrTR4BtprwDIC1cdBZI7Z/1zrvD7OLUM6VwAiY4gsw8pePDKFq8Xj+7Er0AQVEwoYuWydWSRpwAEk18Yq57rKn5NHZkx5hXa6Gm0RfUVoBAiTQdn6FCzEPqThd5Sae5YY2JmRNzDhO5gfbBrX9GzjHgIg2vIhQXvbDfGMkaXfH56LgEWqPXvJsycOsYFUbrSUN+wajjvPBd2SuYhftsyi56/Zy4BCr1nbBSlcpwFN1y4n5/2c9Y7JMtmjepaZUy0K7lfqKD4J6zO9Wz90PaUefWtWoQJbFEDvY69Lp2MOVMFlDPBLnj17Wtre3TuXb3Y+skYoyUiQMroza7JN7Ku3cK2RbEYfG8szszcM+F0fMnjy84GdMkUYI0E9M+D8LCD848eXf/z0j9DZ45veb2mTdY/4A2H2UOv+5EmCKG2BVOGsT/zhMcLOWasG5vWpOyP9f8F722phG/El48sGeEbw6bfjfiwlkX6Y8+0e9aqlV/qZ0F3H2OF5UtoxNWhBtPhHA9gFiwTPXTeNL2BTUW7Q81PaI7aa7zS44hyGXeWZypo3sIpq+BIO/51mheVZ1OdhX1BTVYE+YC5MyBNl1LELiwTQZYrCggyeEwnYZrf5m9/7bD5HlNJT+3hVOpZmr21Imz2yv6Oocq5CI2YsBUEEuE2+FPzpmgjD4PXrzEPKaP63lFH6DX56d3n/+rfL3//+H5e3b18gkoum3uX25c7l3p0HqSX88L6Ul9AlcQDDyVaYpfRNjFQNEyjMvaji4OSQvYua55BLFmUoEh9I33agMAK96fZQYzNzwB+HuapNQw5DTV2zcg+qZP5mfEqfDDGqhun4XdGfyMAmZY8BaI85G9BG2YzehpNvlSOezNoCYrNAOkIf42TVmHWC6uSbjZN2YspYlCjCHFP/4z5x1ON8TWrWRXQ82EERLcoTYw/FNT3S2r9Lx6EGuhnKM3IUqtayRUEeR6PTUTNTVjW1Nk4tMjQ1Vhrdr5n1kToHxRlanULhg/bW61v83IxnodkckIgfrPeb9RRKCPM21Q8bUIwCwbrIXBQ5YvximIeeOCcaRjYpARRjG0n/Kd8V4Wpm9+g3NkGCGK30neQzV/qNhcPsg6iDjRpap4AC4AdHIC+F7izAYwat4Eozp7aYqBN6rcezDUsOFAzi6JHtmfP+qqA56hzjpfyxCFICxUGFPGvpr6wbM+TrkWXGgEBt1Aaud9BPliVJ8+LV8jk2qWkZuogzjTPsfaR2LbRUe2Mybq3VwFYUsUXOuU6yBhLjrDBODtZRbUMlpgYsalptA9M+PXcvP/30U4Ik6xhZEBwcpW4S0JWiGAr0/atAB44xL6mqOifcJ4GvnlEKONxfAAAgAElEQVRU3O7fj7MZoYH1U5LWe+6tai9ABVhKb7lm9KUBsj8PZ3F9OLMm1johdmvsgDYphj4zQRNAm2SMmhlzP/kZs1PzAWoHgxCbBZnw17L4BpeH/Tqsb//D+7dmRLAqczlKKIdPAokBSwWC1g8rolB16v2sgiXarGY6EHOB8l0wiAHgmc22GjhaaJ4DdoGxjvHh8Izam8B3zn6d+9JZZWxwTzo3IrtxoNeeQDBBRB2bcwjZJJACRGsbIWxjGhmnXxm1g3fq/D1Bge9RABz2eerXT+CLVKgCMxNK23nCvXBNaceRiJ8CseI1ZgpltQTUxDmjXmvCUr3/1laKmKegQcqRqbPzek27myrZlSbdDJ81OnHedj2pYmm5NJl+xSdUS409SBN3bPLbtoZZZjZlEnO0fA7mra2pmkU3YEnQMFqnmT4VAAFotLF+jr2Tfpmr/SpKvzYtAK9fBECsiWoDlB2TGjECoYFHrNNkC9Z+5DNAen1y+S6zaQe4KH16/fwMpFMuMvaLQWcy4YhrTCSsLn3tiL0uC/y0ltbzxZ8d/YcJcjhDpsooeFA/4Pbl228rMkVAyHdjW31OriG1UsZH6uyZ4yePD2e9foviKdNc+KIvHWduwKgBmK55ndqyXa6S/2UxrOflwOHYjzFs2FusS5qGxwf41OBdIRz2OOwdQXzp49gng4j6rezRR4epdE1rv0L9pc/pau3iE452yN+27cj9n2yOa1UGhYC4NGLG7Lfnv8W5T4lC6p0rkMJ1WPcVYiKZ0SRDmGnLSusfOu85SwZUab5rTwhQqmQfEGRzFWB19fNnEEZKt0kNzlTGl7NS0KQg7Z0AYnyHCqvJFg7cFzjSbjJfrPM820kkKNnXCd80i1nf3HZdjKsMq5wRUfLu+ZWm8qOPsx6/++77BHE5uwGCp1br2eA50vutH829cK/pnTrWHe/juaT0y1LjOwX/6ts0cRJbvkym/pe+MzYi9mj+kCCclH2ztAL7YWtsXgTnk11d78cz2+RshxNDbCy4Bj4DfdEZrzAkf1dAeOvD5ePNb5f/+s9/v3z4QG+O9SH8eLncu43hRsyhC51JAHVvy4YrChQ09ULtTTnjOM6//vo0KMwns2lJaVd1qdmp9SjZ4gRR5KZZdCIvtkwAGZEWIqKGaUx9TQa5BpEXgxWEB5XU9ClrwXIc3NWehcLwsYcbzmFaaezQsxbjS+e9TkZlg1OMvN5LdRwq85/M3QrrRQmsBTT9fjisQ817YDcrc/7jAjpnJCuCQK+zUjAwDgl8Pn660OeKDRdVoYnOHMIiO3Cv9SoIY1TpjI1XcRuoNw3Q0z8rDU6LzvDcvJcDHMckCOip35ko2EF9O/GiWewiVDpqHnhFmSuaoVPA2jiC6XG6LdI+03uyfmYkzQpal+T7+DmHAGPJwRwpb1DV1MY9iiEHCXNcfL9rRgrame9tkG1gybOnx+aktLl21cNaT+ahy9iG6nDrdjKBHAQ4jdwfPcPsxZOxmRqpLReY4yKDzHf7JhrE6FDx76DRZMpPhrA8/x4wOZCWsQgtYk3cz5TEPvsU8FJ7qWNecQjmSe76uTaP5zbjkzFa/6UzdSpGdiFWqDmnvmOtq2vAaWuSOCdkI0a/hllAVjcGbiq20mp//uXnBqNTBeV7Capb89xWHASsossVTmh2WYrJsUfdLy9fHaBDanUihd+Mpu0KWhN2UtRV4GICOMxdsu1BRiuY5aHi3/ye7AnjSlAr7Q67ZOZdmqrOgAgse5y1FGd8CqSMZbLl0ETnpIj4V84fRbtrf06d5zrBa0Q9ux3HJ6qgtRFmamx5QiZcNgNrj3uQbqqgQA6wlQn4HcytSK4/06n0HgxEXSuMpe+xHu0A7rAVA6oOyrk1Huvnyr5iXPi9PVoVTmB+sAfa/Tz37Eae+VaVDKX0R2BrGRXuifeyh10fZAhtmMweD+31668vL54/j/PEOZGziprOUyDGnopjsIx2KbmtZVGRMG1xVlYQwSuofgNy4kCkLOBaoynqHdBy9EbpcF+uRe7F7JcBCTaA563T1P6oOq3SprRR2CxFQmwFoFNDRpDrhIavyuRA4c8A2NRVEVzTWqrtnASDuL9mOx+1hyWOXU1JzjEzwfnO1FQ1EJLGxvc22GkdbYKplQZIW/SZXGMHRXLOFvfgGZG5H+AYmzwVbX4fp2zspdjf0cMMOPg384/dMvgxuGNPsRbaaoZeZHWADTKSeaUNBTT2jUkyFSfqqgqXlN8E8A61vvRs1ZS5Hi2/+GxAjNWZBeAgA47AyjIUR2/H1buypmWbaOfNpAXwnB/SMe75x3q1Hsq5xE6xpuxTHIAG9hnshmV4zhkx9iABEuPTbBY98BoYZ4wjcDQK9BdKwrKrDpr6MjSpiR0AZO15wPTVfrLf+Dd2X/9UECDCZAYPZ2XVCS4qgpO9d9JE0L/gs9aCN7hqD8D0JrRXJXOXLH1pt+5Rxsrez/HRBxho71vL2GxrmHwDVPk+avlyBqK4vaTJASilz/HwyCk5WybBmWuAdg4qU+NK0D/V0TDTJrgCG0aQMmypt28OP5J9ltKEgxFWgbL6hiiIvw5TSLDiTJGM/7t6frJn+MHxrV6+ODLtETsbs9DsWwC2tT8zWMSu8NIHw6go+qXIjKyR+LXry56So+ghdH7PGcLYztkAnjv9ZWFrTSgvAPm8Iu1X2kdsvwecQd9gLScMQsN0GSuwgEHHymBcDQeyz2Er/e6AkD6EL59d/va3vyQz+OQJtLJ3l08fLpd3bz5EaRRnBKPEoP7hD3/MF6AyGgdhheqsJ1K0DbJGyaK4NXK/0CRbC/NmA0BuR+MW5cUVzoqeRz55WaE4dfR9ekufxNZV8eAYAw5e7ocNwgtjx+HJF5e+d5UoDr8/9NA2Hg3aTG+5R48moVtaDgcQ92vhbnnNd0fZHGKzYKaUsHeXZ0+frsaolE/uKY7RFz12fGaeg3tPLdD/QUDIwmzfPAwDVMTWWWA8+Pe5QF5ng0NcJz0UW/rDLFPgwaXiJAYwSOhqIZuNpVamkvmpL9zBdhWWaM3e4RyuSabOVQztUe9RldYqnDZzc6Di662kUhtzHCrFCriLXFWy3owlC4f5C8p0ksk3C5VeXVORfQ46H2XY1pF0I6r8ug09+XSLj4NiLqDSUWiWrVnsKLJuTM0uSaOSusrnpXGxdjnAcCYpLuc6XdPU/zX7k+en2erkya09aaa2UsahZ4+n76FxCMKQdZ6ClkXMStWbWf8sKA8HvSii4ECd9O5R5jUO1Q5uHNkqhbWIn3VhFofPiZhx+OezcyYx8GTgGVvGNcZyh4YZ7ziaQzITVO9APxzly+Xyw48/rl1Emy3zwvBFDXmBbmu4Vqs5wRbrGHOPU0VlHPKH2j5V0dKXqg6NVDoPf8ajQEwDgGaay+vnGtJUDM61Z21XU5RZ2o8HBdes/Wq9Ra41ap4Hj7Ut2VMDg0pLBcxqBiX7fdlUg/c4mycxJoCy1lD3T2xPaE5X5b4EYqN18d+sb1WEmUOCGa4vCGHAyHjzjNiK2OfVqfJ8nZcyNs7Uwnz/+oOdZbvj+Kynkof0GZntPpDtMEdrdjRjsXYQXl9AJE7e6jukWmET3IfakLABBvqZzY8Qz8RiGA8oaaltTJuNlhjYtNusmSCY+9+AXge0TnD7y0qfTDC6+0+QPRvRYK9CVKxNzxb2RuqHJ8KUPlsvof/B8mgGnzV1DQiRUD/IAxVZ23owsMpeyN5YsZ2iVWHU1FPs+NeGu0/PpRGOZWpi798/nEhtdeqr1rvQfXjO5mujAqSdsqmuh+6TUqZ56aznZ1M+rz3teS+9s4BSgWsD2TAN1k7JvWC5gc5vA44qaSTLpgjMMgPel5lMWTvO08EKQUBvZRGeqSk/GHMCB1Mxr9RXzTNnzqWB25pHJ9kgPA7pguMDyFydkfvPzJwCPKhj88zY8pxro0fGDizLn2fb+VonvIGXbYrOZzxBqsJb8R9OtkU/IKDpB3yN10df0P8lIFyQxjMeY79nOwPmjncCttG5FWhKRmrqzSktIZhPi4oxZuafWVfMmrX2XJAa0MGemFljowdr986UQKmzCQpGo2YdRIdiKsGsQ4NPBbBkRiSZsfKlLwNCz6DY7Sl6Z22N9VXBsfbyLOjREomw8l63vZaCUoJUfBb7XhC2IIC2Kn5PWCpt7fN7AkIDruyr9wWnecV3mArnmc2gnSz428y0oHE/eRVDcv+4jw2kK7yytjC0WqKsYXFBgaGr+Bb+UJNGZbWdfe+eewWgnatzQOiznNuSsC4NJK3V1l90nvm366vUcALCu22Hg8jl7MgBBA+QZz6sPwwYvppy1ifrxXYZ5xItQVMCY9YLuicKTP2+DOH715dXL59dfvrHXy+fPt4kQ3jr1ofL5eOtiMq8RVTmpkWiGLE//PFPGXwVNxnAcGrn9BoQHocFio9v2zw4NVRBkT1UoKBWROaaFagSIkbKA4UZ7UK/Cb0BZIoglUEKBx1EaM4WTm2451AaHkEr6ULnJTqaIvM0uyXQLV01NMBRr1h4BFpF7aC/oK5FfRziGFelpmQHoKC8fXv55eefD4nZTHqKi1dbBO/+Bkn1a/8ZJpRFy4JrgFIqa+g9MxzZ7GyUOWj8roFzC7eDnqwwt3Ybx6i97nh+DDzPYs+pZGBfvZ5UMMj0aksmXlIaHvQkqDFFm3rode4ZxzTATgaqCk8GIzr/Z6U83m9rkBygycrez4bQmMb52XhnfkJrLF2ReUxGYDTRIzCbEx/l2ncFCc4UNhEa7i3iHuuPZxuE9AJaHR01VmZSNUhnQY7rmFcRNUjaUEhpDTb4PrLUUxBjLqTRBdXeOBfMeH20BOB7S2ehBrHOWzKZzCPo2eFwDfW30e65pcLJ0eZ6NVQVW9AZVGyAa6fB+5Bl6nqkTsSIrWA99S6pB269nUgnJps1lQwrDVNB+wBe1huU8WQsFHthn1nP0LmqMYzT+671GhlXC6PTY63ZaoGG0ArXPP6Pf/zjkenRodNpk06CHajwUvdTnTyy3z2MKxakEutVIVRHowcRzdorMHMWxumtUkNQ2XTWaGwVNPhD4OXaw8+MbaggCPeMVs09RvRgVLyq4A7IWi2vCqMN/tqLNTSpF78toJtS8sSi7MuYOqCIK70+Mps6BO1PupZBy7LrLB6OLuqNj6FR3UqwbX1DerTSYHygjsgze0pJcuYAWxrp8GW8FQtg5KzhOkvPnwPT2pkdlLOFdYKaLQrTZE5VAuCJH+nIsx67rqhzKmhTgZKyKXQsEATDrhm4MmY6tqLGZypevZOKAPAMMGC+/ebbtuQZEsx32+5BMQ3LILTzzKN0O220qH/AhYCfrRtkn/I5vieB1FooaIfj7CC6MdXa7PUJEZktOAe3OjxStkS1Dbr4PM8WxzT0s2XQTqqk5zZBBcwq2sKY1/Frzy6uwX0y980k9Axm/wcgXp+w2Pj1XAsyPhBIB1g2ysH0GTBo5ha6L9fgjDV7o6PnmmDqpI8eQObKNAJkTtnz7Nyfg3I+n+83OJtQGuOlH8B7Enju3Mp+tzXCqQdgbH2UPetzHPtkgEnPLYDMa3PvOJWIW9C/7n6zWYK/GR8A4bGmuiL6qvAeuhA9SxTVCCCH2NcEovi3dP9Q8uecxyc6U73XAiqg1qnFUQOcnvE68Trj8QPCcinziHvQB8C2MBb4EmchuC8zHlKV80ynM6oBazcmtsGaO4XBrHuP//jmJr5AKJtrJl5nnZKM9tLDtuB7Jtu1jAvfF6BvrZRavnJdTwLABtMCns6tZ79ZH88qVZy5+2T8kzFuFj8BiRGIkVHpPgWoT2dmAq0F3Tx/a4Bb4wbzBD+g2WYB2NowSy8EzM0+4t/jl/eUazDF/sZ/CnspLYdISFzi08RfQQ35M2Gr+iCxt/TajHBaS1iicTHaJ/OSNloDRX22KD8HgGiZhHuJMT236nkytkT80AH3UZpde4YwgU5lETJc6leWudMewmX58f6wrnbunANC7algqAJDseuH/sD1PgxcMw4DkZKhPpTtAUcBIws0RrdkvpdTbh9mW35FlwLqO/TyJQh6ZnfftV4WYaavcq1kzzcvvy8g/Pj28u7mt8vPP/318voVhfyvLrdvUftw7/Lw3qMEhpHyHl2yKnD3srjupOhzh21S2faGArGbLC1O3Zu2K2hGsUFOFHBeVVLZVHMM291K3bOQzUxo/FhUX331JIXp0iUNUnA6eTH4rdl4cvnqydcpXE+voEsVCL+l0DqNTj9cfv7llxiqCtgsMzPDJhVDp6X9XmbsUncxlJ2D5m0zZwx8MoM0BE7DTOsJd8iFclX0P4HQqBs4kRat48Q2s3HtZ1ZqXVXsSq1r3QpDTPAGT55FkSD4MU5OETDqOFlwdfwJvFvInYN6krXch/QMMx2hsa5xdjbypPRrqNqDZb5RMw2hzTRDUQcQY9M0+vnN8p25jk5HanqmoBkn7mMl+XnPgYitlUM46Mv6sE6gCUIPCOoHsDCjzfeci5iV1lcNrQ3c7WmHYiq9XrjfSg2f50UHwXGzLsxAgPtMULTDkbnlv+0fZy1UKKGjKIn0l4rVptcRaRo/3v5fqfuj8PiExB/O2Hi1ZyqetUAicKnxnFlPxneF2ogCcM9ci+djT9d4WytcSqpr4ArMlJbFvKTmJevp2gYlcuRv3mTuOcB5j4egz3A90NZI+f79y1NURl+/njBLMw/ff/99Mr/s3WQ+odmlHcLDyzdffxOjl0zTxpD5YVwRkZGuWoXhz4WBlLnWOSVTEEM6FUiBLPYhtglQh3lADMTvyzifpJ5Tx7pGvaJxKRo/RAquzd85SLmHAkYVjlHptLahghw4SKooM1+hjz54kCCc8f/1l1/q4K4hscCaNXul9DX4Iaj96ptvWlvxqpSnPP+USAU9zMxnb9+mBvPrgGKAXbEv9+4eNOiIT6UW72Zqpcx1lWPJmllfrBN+eKh6GRvzAAEDmKxtiT1YPWLsy5gcXJdxThuMKbPGTp7qWPENDV6ZI4E5xHBYm9aICJTxeZ6hmTuy4aVWtTa1ogY6fK0Nbdaa9YAjgxpueodS/7a9EAptKGu19+dsZoImArxvv83PQ8FfUM69GNBFiGiU14AEJ9S4Q9iMtACVtpM5wknjTLPWlbFnLVYtu7Ux2l/uxT86QVEanoo2v+OaOCHaZLMbOoABEumDmWxWe3Ix7pwbZFFZFwna17eVdYxzKbtAh1jb3ix47Yxy9zo11QpoDgEfgrmKAuVsjWeUWeIEiKuLs/dcbKisj/137DNU2DjatZrWEMZxP/oLXuv+ZTnwuQMMHNAVkPo+/XwBYF9f+5E9pFas53OZILRqeJfxYs5SE5VWI1J/q1LJc7WOuOI3toxgrnn+gB4ACATZa3qurYCJoj3nnrIG7Ou6lg1MEvZBkLDAxCW2yoxYHdGKD/E9KGMHbB8YzRgGmEirqtIdBTd5PwA+wZaidNnLr6Ds95V7HxBlbaytKgRTeJ8OcILEUetUxw5LYewsxfsyZgM/VXg9qHy0wlg2TWpwmG6rWzbzbYCoT8JZDrgYVsjanuCgq77J3mBcZAgc621neZhPy5pzzXOZRsGdu0d/Z56ZAJr1IatEbYPM69YKIHPKGV4htrY2Do8e1xf+6uu2REkCoaydrjt84tqilLgMbE7wsxZQVbydUuh8UP12/HTO9rRhi+Dd2nI9fpLejc7/P/7xj6PVFTbzu2+/a/Lh1csLv2Md/+lPfzr801Kb63syHmYB20+1QVR1RgZ+MNaj2zvfsmSSlJg9TdJloID9QH99+muTIPM9U0v43wSECSJJED1pK65ffv01QRn7LXsjFPfuW+7BgLAq9gPJprbO+1mTCkPVVrQf4sFGmiBPEiQfPsbnZ22WdVUfTG2I83nA2cv+S/D8+lX8pQT/v6uG8P3N5eb188svP//X5ebmt8vHDwi+vLncvtxNQIWwDDSjGtiJGqB0FvGAZsJyGK7ep8hqmxYn6majL0PI56GPinbhzPEGBt+C3ziaWwAa9VAQZritN0uAaoNQFc44yFZcDOoEepAMQxqhtnfMoV768WPVS+MwtZFo0siH4MaVQqVD3MCDPo0NSGNApkbKxgzykQajPawrrtIgOZSc8Y7Ndh7ZpjlXyRaOInnQ0aDzjcZq0bB9l9pzsY2okz1YewZT5A1mCGRHQ/OkmwH24OX9QbdyqDbbIeUVh5zMKM+UrNNke+Pon6Tk46QMBTEje0Z2zUDoeIvmqhiVTOeQafn0h0LoeOLN1rY9BvdK/7pywVtb4WH0v/RoGQ2AZ+omBImpk15+9ZWrnyzg+FQH8naq+/JADXK6tSyyiUohRgX+ugb1XC8D5TONvxcoJHu3dZIAPZLkVzAggjwTbFBQQjBBFFJ0ucFyQQRpEQZEHnisDw9zxo1r5aBcjZtZuXMm0MydFGOGxpYr3pNUOgALghedt2ShJpnu+jgr7jn2yUDdEESvT+CHDwkI2ZfNTjUrHWXOqYRyvYMiBtI+sRoVLnVeGdM892peW1zfDLt04E63faHqaIoCB01e31Pex3VSBzMWwlVN+PM+XMkarLcqayVgzkEH5VmQnn+wtVh03fXkGuf7zk6eYJfgkXPDw/B92CX2gqh+2+e0tg67lyx+1DPrUIvgH3UnglTLCBDo8B4yYbxH2l8OLIVHcIbX1y1KqZdbbcWzetk4cB/riGB+pOM0az9q7g7V0OFGsxdFj6laRv6gWVrzMtEJ96nBowETY+H8yP5gDJn/KLjN0c7+GBMh4k7L8ODcybbALiuMkizd65vLi99+i7NVe9yaknOmOxS/260rNKiAFcJ9sZbNBHYfrD6c/o3LdCX7tMyP2SruPTTQKR+yRhKYc84tu8DaIpiP2ulaCCUrGcGeBoQJqlfzaUYi9Vprjs0Y2oA9AfkCBOyXdb3a/zjHbyso5fkd5cqP/R7PA5+TYJv7hTXUrETPTmXrzfqcqczt41h13JzD1LSHafHmCr5Sv5pz/0m+17M/IM2oXTyHgB/jcFafZf5CrT/VwDMm7VUJ2v7y+B1rPHYhbUauLCSepSqjzbIASHtGcW8oXQaAWsYwYEiCoMcBUnCQj5rundM6mlXwlipcKp+/k0XSuu6q7lJrWsZPyzyYt+7L+jY2I//xxx9zDyg1Y6PYIwSTrD1p/WGsbN0129sMI2Mc9sgYQ9SlXZUdSzM1qNKv4LqsOYO+1hiT9ceu4Fw3Q+ne531HVs2WXgjBoGVhv8qjR9vdCtlNuVymQfwDAucEq/czzuzhPO+upeiOIj6KfnBv1lJKrzxsBiDu6nljW1cjf83aVRVWwLIBLeUgpd2XPo+QY19ct20CqlYMIM8rSQ6YCCsR8v21daV1KwZz+Cbz2aLo/ehxA1TYFVMtDoj96GGCM4Ovw49DEGstoNJa4lPBAZlggg5QExnrCN+9Q+2/QJbJiegUfPgY8MCAX9pk/cUGTuwVgksVRTuWbamgP9EMPeBMxbq4v8YZVdjPUSHFeZlffRDPhgLBJ5/nbpXaA+Knby3q50/GRPHc6n1In037noCCE5k61Q0f/TVhIGJj31/LaQr21Q9g3OOLpldvFVs5GyyvsQ6+zKTOBfsOG+48RJwmwDzXqi/J3ObcmHgP6799oX+nqMyHNy8vr14+vfzy898iKnP3DpQHZFhvXb796rvLowc93Nk8Cr4kQItow+Mc/p2JqmPevdvDzULXD6vHi8MfGkxRrhjjoT1MJpm/yLcfiGUdBhH3Ls4eJMfkPXiYRZTgZGgrAQy1YkTkocLtc1IQ7LXSLGWNK4On4l1oe3MCS09ag1QEDW41Bf/HP/wxiwFntdTZ8s75w4Rxj/7hGeU3KxHNJD1//qy1G6qNjTbJ4iArYf1i1eSa6cFRZdxYADWEdfD4fihFLPanT3/N+DCmf/qnf0rqOA7D66skdQzgjFiNQ2tuWndRpJS55VkQB2odUvsHOT9mADyIpGAEGYGmQoPr1EKYsWymS0RUAw86pVKi7Qek9PDMPAvIF4udOYQubMpdZc4egqW2VumzNN4rMt+aBqlTs72j/6xOZsaYjRhQY46jdbKu1/TAu3MnmSuQNilmBB3MAcYKJ4DPMbfffvNNqcN37uQAJqOpMye1EuOGPPa1hqONwSsR/ykGIM7tgnGelcOBB+C70qCbDOmePYdOmjfXWQlVdKqzzG2k9SdjHyrJm5tmdr6qPLEiAhWBele654meGmP4Gqr5yzk+D4KaMd5xAIfUtWajh5mAgBLycUwGlCgukoAQx+D9+yiEck88X2gjA4l0FgBvCD7tAVRKdgOVZBJTx9b+Q2ZrG5y2VijKaVwja6tOJmuVcQpKN4pLBB2muod9Yr2SnQMdlBqIo8EYYRdD+6B2Yj1F2UMNCLvHuAep1gn2h8yeM0yt3YRaUnXdUFqC3hZg6qFtg1rod1fBj2Rq0tvrCjac1d2yjq2dSK/QOrPnbG4c3IEl3G/HsAcSNO1kgsIsaM8ysx0ovWbu2KPLEFiPhJ2ss9P15Xrg2gHsRhsU1Y1d+wLA4jttC6EqnkX3yRrs2XLYQpddX6fDEZ1Dy7Xti8VnDNxxMJk/Pmdtsagw6yYZu9iR23GGCWjiYC4jkrqesRMUz2DM/vinPx1tM1QV1HlhLqyxMwvEvipdk4z3V1lbZTVUNAr7z7oCaefFvVg/HNXEIcmsYR1iHVDHy2tZkmD9S6632u2jH90ylYINUr5kmeS+GdNXLwNKpERhTr2ZcwMNMz3sO5QeDxXA0NA4N0qR9X4NHtjf/I5WVpxD0nR5bu0Iz0IGihpjxpC1iu103emkJyC0r2lAzmaDOXPtZYgvo9NvZubXX389wEcAK9a/zbWlKgrauC74DIAKL+zLD99/PypwVW65p4Cv0EjJGK3uui2N6rwqHIbNTUZi+1c1c/b8UTqzOlJ7/UVAyZYl1uQ6Uq8AACAASURBVApHgf0SP4nx+ed//udc8y9/+cuxFwkSM//L4rF/pUur48Ac82ywTVLL//hRfKOcAyhHr72Nojc8Z2iAU1wMlU+w+tQ/mvXbPdmsC8/8088/HTWwZ7uLDZcBpk3h+5OdGYXVrB02SbvBfds3VeaFAJXBA38nmP348fLdt9/m7EArIufD+3cJsqIG/uDhcU6bCCmTqK+q516ZT4x5tCtgPAh0TM2c75Tdob3hGtaq87MkUe426M31Z/uO7O+A+ehlrN5TthHrQqA9Qf5seM8tSikKCnHN+twtPWlJSYEn+/bxewJCs5vaB/Y1gaHBLeftmZFmAJss6QPaxHwdm2qtpz4p/ijAVs4IwKtlQ7lea+rLzjNrGrrnMm985ikZvIBvDw7aemyAfWXHCjIj57rGHhs01/8pIFbacxMJ2g+zqIfNQq12WWttduYqtYsEwC1bCO30Fq2zbg52myq77CP39Jl9VkD8UVlRAx8CBD95csQRCiSWgty4KCJMsBV/b4aQgPBv//WXqozeBzn+mB6ED+49TPuJZhpqRFjmDAzIXA4GuO7DRUTh2ji+PZte3ZTulQWymjhoFNkgk+yWQyt6qWpo2i9MZSoOf+inzcrVKFbUoXK9KoXCoQYRo65iEsRTMss9zTHj+3VCGNQokaWWoMqbXJeXi1yOuchHRTja04v7wqDjwPH7gwt8TmOPuhYudBqA9xk80EWDWSipfYxwSp15s0IW/zdjWPS/h1v7+XE9FyGHK9dq0FFEo9/ZlhiZzbX8qNEr6sJ3NTgsRa20pVKOMC5N1xdpjLEeUmJ6HCPH72JQlpXJJlytYC62FDjjFslmsj0J9OuInwumI/Zh8985Cgal1sHokEpl9PvNnNg+4VoDWBRSJDkB9L5DFJR7xtng+RnXGMKb10ffMQ2xyD3flZ6KUF2H6iV1H+pwUa7QZih2Ngu4OrYg5qM/NvADqWrPROfUQ925ksJlLaBKl7w/COkyFiLR0kF0JkoFo7cSmXIAlGbpDewbdCieUA6VFGCuaX1UnZZKyUtJkfJ7XYvQKlqsLb2POYvyZ7L3zVyKvGEvDEr57+6vZhDyWg+tIou1QaWOtv7R8fNwVSY8z57+eK3VS73xKRsTIGLtW7RfoumsrcjpP6rCGmuhLXaqoOd4yWTwUND5ZIy4T777jGoeAFhUTytEwCEmEFbGRYGwrIFJ4aeWY4rOgC9xFI59rWhOA75kGaFFrodqaudySAD0vc7v7KnIz0P93T6PPdiYMj4BQCaqEJR2jjNjDEDGoXeANrOhX1JR49iP8nJQ46nFnHplxv5t5fa5H/caB6bOD58rtbqItywJs85mp3J4A5isgTb7hmeQmtcDs0rU0mCl4cZmTaWSeZEKFxtuTZcCPZsX5j2iUS9fHCAWNlFbzPdmLZ3qSmwjEQR54mvnrFqdv9sTR5mq9iiJnpm9z9L2BVzdK2lVMqQ+Gcw1Ps8eCGunjuPxCmvgbvacGaKs6zEnRPgD4K09iPZEgMwad+vWRPO5t9jT9dIiK1ZAhSwDlPOpCbLn1+M0QWyc1ApgtBdv6bUN9stsyZoa7T4gzAK/2ERFx9ZuwrPX/boNvPYhpXuaVU5GbHMj6BBRGpzrkziFNiDjv7KQtAna2NZXqaS82fLaqJXB2SJrAj653kS2VK1OaYEKkAoMjY2FbeJMcw4y1qO++5wZs1GZc7ZfPiVDxH38GmG8KZmiyrheyIyDTJSIyeweWLc6p2YxWOtRdY6/V3qta5T7SWultcniu1hfBjtmeeJfrAVDmTDNTrl2Uuv3vgGLIj8BGHfGJhs3oR+zSw0g6iC7V7ARsS+rB5SGHtGhU09m7itaBLdvN9uKP7S+p+fxZZxMPAjWp9fnWG8EOKxh6OuMjSrSaeO2wNH1EpBu/mSeM6VWUyCeer4BsPRKa0ilkrsGDVZKUf7cPjC+zCNsOWy+zDDXvPV31iwaLLPvuT5jlfubH5BMIj2Yt+49v9wDyfKZIR/owXqWteGZxtoQFDrWvqIzJ+GZI7l0FohZPaH1fz7/8d0T/NHe9ewsMGfw6H7nTAsr44hVCn6ZqQ8TaP0bI/6FD7UAMPTcrXdBVnuPC5RK8bbWlXviPVLweT59OANT1VcTj02wRp67+5QyoNinKanGbv2ugPDT28vNi6eX//jLv14+vL+5PHpI9uhugkH6+H14R4ai9Tst7IXLTiHoi0zYw8elW+ac0VCAKKw30/MXv9XZHVLPwFNPSO8+FhMDSOCGkXdyRcelIgUdHz2xxu6qsMa/WdBmTPhdAs7RRNIKY7UZoZjMeTqjxgYQdf7J2q2H3zCeopylZ7JB4gAPbea/49TFIF0DvNb6VYiFzdMecw2Cq/RY9I9XU88giA0GQbjTw2SZhaOoe6ISQRlGaxGxCMd9PQVj8Navjg3cbFORoXwnVDRoX+tvE2rOaiIZa2oeUhcx0Zz790q1wAl+9ux5D4T7V4qaDhDPSW1MKVI2Q23NaGpvQsmtSIw1bZ/RPpaZ0Inj/qQGiCzrKOVAT/BThJU5CuV2c5dM32rAVPsyaOVzOCLQW8LbXqsTviPBGpm4UDZab4WTwUFAtornbs3lw9UcfjiconL/Sz8tEkXgPpW+iRqwD9IEd4i066cHdYPxoLtrXMoYJLAabZL7UeI+B8LqczBYUm5ZzzFUOq6jFqs6azAfqsHlEgeW2zRL9N/RURIcrk+YwQrfbzG2aCrrkYCAsWBs/VOBptLnSnNqJg60kfUuB9+MvGtAIyg44cHi4ch+IcDJXpkwAPv3yNrQJuNtM+ZdMwVDDNgEiOx/2eztxHiQdD/VXJ2pGEE/54TkgJvaogGezomZMa6LvDu2jf0lVShiFqe5OkCr1T7xHDhZZ7TRNX6mahIQHX07YRlkjREwIUteNgN7h/vjsEgGBweKmpMo77KPoKRMzj80sNZOhZHBmpxYkA6AFCWdBoUFAEYcG+4pWTUL22P/nwWd59ms987+HiMg8uij2lQlrxnvs/jGwUjYnsExdV0LELG+zhlRs5ysoTMtUyqSIiXYPoMU65AIVMh+GdjFkV9AkkP7RJ8naMGmxAYM9AvQB91n4FMAlIgt9L5ru6fYOVtZ4IDa8Duh/5kVOGoHD5XL1pPHiVlWEIe01EWC6gqYRIFxQQL7RgCGQDIo+VE71zONdWldlfact+A0kYE3K8lnmcvUwE0NL2ttGQBBsTz77HIQ+HdvkwHwnDwQeDM7q8HXSeIe6KsVauxq12sra4vDPpgipb5E7Otq393r9k3lugJ6OVfixFTUiecxi6qT7xo1g5L1gkjG1rHAxZEdW5alAiFlEHB2N/NyFe6IgzmBiAbWFUKSHmfgbSCvAIlUSj7Lcyr0FQB+19RX+Swg3Hrt2dNaNl6lfrZ2WkfSuTHTbNDbevSWJwiOGLDpaLvnc06srIexwcaxl3jxbGZTD+B7QeT58wlEYkNuhWXDOpOxdIBj1POTXZ/AlWCTezUlS7I1aCI/ejvjyBkoKwFar+CoYIlUwJQKhJ7/+MhMhYq5ulftA4AQtpU1jm8Ks6zsnHeXp8+eHmyRKEY+fBSfULukT+eZaMAYGiFtQVbeIFska2frR2p1gJ9pasRPX9YLu5S1vjY6yZjevRtKJ/4O/jhsH2y4ZxG2mnview0YLdHIuCQjVgGvO7fbDuH9uwr3yYrjWryPzzsfCqXEp1kWkLEqJbnAg0GcAWfVgidsODCu+6lifAED5nsNvzq6FRzZ17W/Kzh+q72AP30cdbOCN9hO7gnWC88BACTluJnvZvDPJQn8O+tmfsG15U3FYrheYp4BwwFIZhNN0FQfab3DZ1d5nlD8p9rKfaQGcfdeEaH6N57B36GVsn0XKjSZzt8VEF7eX968+PXy7//2/17ev2dBwD2/f3lw71FaT7x/R0BTOfdkJcLb/ZC2E+GvPiriKrf/zp3VNxCEXS4pKidLePOmSqUJCJ89L/UF3nAKXr9aPVAFU/guEYqqdq0XWpDNLmAevrSx180SnpB9BGY6CHB1u8AcnHNtCp8x0KgR68LWeFZUY6l5kI+oW1XyW+dDw2EkHx4vg5+go3Qqgz6eQ346m7nS10Wd0mTbIlHpiius/+8CQmu6UkRsQ+h79xPk8KwYORwvjJw9ybgnx06HKAHj1C9Fykj5J+BMLcHXh8HCuX/669OjTsSeVMyl9QhHVnI8a8V/LILm+5kPD8GDxhnhgzpGGsQGrHWYE3BQi0QdxShMBuUiKlIu8/xzPLgfDywP+Dj299f+YlZD1DRCK6MtHzVAjx/FWELzDbKbhqyPjobcCSqh6dGvEQc+QiSl+pbu12xvVtjoTjh5MRILgl2HfidrkzXFOj4oo0MlRa+4nuPN90KRYAzi0Ez+32fnoIyC2cRjuHYzYmQJ13pj9GWpejpddWyh61USm7Xn2B8Z9x1WPGtAgRyYiL7U2TwfUCKbOKhfBoQBUEb3EYm1/xtOboKTtclg/GKXqMVYMbZ1kXGElkFTIOPLmsFM/Xj9OFDJCCybFMXMzGPRWyhZAYzmrBhcBIUb88B6ASnNHL4I5hjkQ8OKOtiK3K0nyGE3umERv/Y2ZSwU9NDJTG+uIcYGXa5rs/zuGQNGDonUdo6insNzmT8DFqnnAjZnZTfoVUX8L6mBYm7jQN7cJNDUidRZYD5wluP0j9KeTNFANGgw2ix+1iL+a0Do/pZapIOpI+HBz/j0fiv+IiBgnXPAnKHz7jPmN0FTxI8K4JTKU6ckPelCIawt4sUzpN4GFsgAI94f2s5q25O59xonZoQ2y/tI4IU6H0I0ofJXCl+Hl/PNYIS9jHAWNufHH37ofgVNl3Y3J8vME2OYAPbmTfaVdOozICrtz4A6GzuvquYaGNTpLHLPOEvVxs7FwXzQ1k/WNGUNnwCXXH/tRBJ0TRCFuaI8hMXEnJiBNwARgLGurLTCsia43lkwSOpXzndbDiTg7Z4UtInDmHYxdcoC2lmGMVEX1xhrri176In8uhms0UplD3Bd9tSngUz/XUBoP78I5Swrwr4OALDaH1tlETxkzUPtXyDOHoqj/QFf62XWiYyXBBACVcv8F5RuKwX3nKAD691g6gr+ttWIoMUBRo6t4fksk4L5Y/0rzJYAaEJT7Df+zXzyufQEXF+06zi3/zQ2nPeG0RQV5JsyiebTZSWespgBdCaSo/1AJIfPhXZH3WcosS2mM8N8gFdb0zlLt/cYf/xSzqdQ3udvWW/Gz5zrKnNWtZ75SBYa8AOVeFhNY5gUqH1fBtGDB1GBDo2YdjLpeXyt7w6tb4Gd2hkBhFJuM3Bg9p9n13bYp7fPQlKgdXPnrBqfN+mBzwXQx+cowQAYtZ6VeSdZIqstdXSw/gb2pAZ4YBu9cRnX2scq2sY33lpl74Z+mnKAZe5TH25ZQ326ZkXLmOKzZxEcg0VtXLNwLZOoQm7Zd9bu6csKwPI7z7mAv7dv56zi556nClSFbXhqtyTYyv0xJi1X6ZomIGQeeb/AhaA/Yy+Idc4Yaltb8TYBq50N6UO4cq3smag5tzQu7+0GOGoh9SXPrZ8OteAvAkKTC9Jwub4ldoz//0FA+DQB4bu3Ly8PHhAg3L3cv/sgdYS3PoJuWTvWtDyaBE2jNnALopusXakZOGx1Om5dXtM499XLGDVUSfk9zjWbjGuAfIJY47Ak27eGpCnUDwrbuhENPN9nX8KmVZE2vzZUDlIaoY4aKAU8nDwXLpOr8clC30FcFKnNbA26DBxFEw8H/1PVn87pXr5fcRrpkzxHA6a2uTD9r2qX1wuqOYpoHIShbwNu5zis8Bha4YOH2fwWonMfqcnLAQR16bfSYAmolo20/9pRvPvubTaBfXYYZxZf6RttyYGB475YXDyHCIWHw7Epdti6YIP6WMs31atSFCbvvia4UkusL8omscYjdal1yo9g4XTYN/Bq4fJBP7lTIxAjM6S1TmSLjw3eedZQzDY+Z2qbGa1kBB9UDRJ0OkHdDlIp08+fPesBs4MjB8qC/RRZh7707lDay7pYhqxqce3/o4OTGrIhVKGQIb400aK8b8XI3L/CFzzHkUWaoRZUYTylTzCXUedDSnv9waQ4uEcMXqVyJpCyxmNtBBSisRi9wWuvC+pvIH6M9SSk5UcF0Mk+A+2fOjFjdvQiqvqkmfBQTNcgXVW3IIWjsoqeua8NrA/J/T1DHJlTg/UEp3MmFNpIMGkmeGCSvzPjhB0je+XeDz1EoZkFBNwD9JnYqI+fLqB2Bvp1eiqqojORHW9mfXbMQEFWBM5gkUBAsmsPOJ0mxuNaFzaa755PhFSEM3W5qxtOo+aT0FLpM7XBQc/5PhgOpzpV1hFZmTgsUTbG7jegcu4MlM7Bqs7mMbdn9d0Tnai0vzIZzHR8diacGAdk7WVUGFzz3WSPsG0BJpatdE9x2GKLUvNKkI79WsseEW3ti3SsK4iA7H5taxzKARk47sfYaZdCJStdkDMpdbXUHZ3aChiY5xx6UMVIzknVZM2sJ8hfqxMz3WfnKOfeaKcGcwaccRjmqKe2aCwTMzHegwE5a8raVRxdfk9mJnRS6IInoMt1nGB6fww2DuER7PGD+wEZBQxkjxQ0aVbS/VkQsI682SOVmnXYDPCSXV6rkggAnet8Zq8Z+BAHT+wVnTBBR8bd9RaQKWvi2st4W0klj4NtcPTaO6m/aiscV53DnB9hSzyMXWB/8TPuGwc4NfywesIk+pRsc+rWBuiZ/TeIiN9wop1yz9xP6KOc56iHnijNBwBx6kXqWpR1k2tOdKeAFywx1EwLYqf2/O2bQ5As5+vWnoHCEWzO8cVPPNsxQfqsv1H5Y7+ONhUFUxUX6XnbFi+yrXR6faYEfWO7XIPLq510f/36S8FTkw846q7hA8yAVTX7fE4quN/6PGUQCdIalLdmrjT+AnSlASo06DqyD/MRpAyoyLxDk4WRlpYMMAwaVHJdg36eMT7MWE2C8/pQgqn408yXfgDP0GRGmW1n2y/YYNDkGZ8SnQUuUvDDzlotfktVoLZXrEngg/tnDSYomSJn1DIpZUCc62VbI3C2qcgZQRZVdUf5Trb608fUHgvI9nwEUGNNXkvC+DnA9NlOxP6vNrtKv4B+zSpzRkfUb0wHPsdLwZlk4JJRt21Jqa8qHZ/BFfe7vqJZzpwpy3LXEvXlM3Ce+B7poFJVC7hULfXY6+1Ckuf2FRXV23eits4bBeOzl39fhvDd5c2Lp5c///u/XN68+S2iMnfvfLrcuYVzdvfy4O6URCMU0S8OpZPeQiBG4ZFXKanofCmXdT4ulw+fPmXCafHQYA96aBV4oOCRRfvuu28jWFODd7t1QcnstbYjxbEMBuo8BISrbatjuwzMauDMQCUTsroDkVsDLyhtIFRZkGQpdohzUMVZQMjkdelGLIAWyfcAZ0GxSSnIZpFjSDxMPAjrTIDAlMbJq6pWrZ3Md9y8yXXthZWFTn3JqJ7t50hT4Wswp0EpFfJhngGHEzSYAnrutwhLEZhmoBpcadjsR6TEOmibTbN1pmPMhlCVJlzkOeP3/sMhG60RTB+61BNVwUykIqqaQ9FDJ17x/hkNNMOUGoTRb8/0qxxkNjRdTYXUJuvkkn0a6pOWH1Og06nT4UkWIjS4j+kBiNxwhIBoOzEDkJ5EUxAlcxF1pttFIZkzsyusD4zsNz98f3n688+XX375db3hEIJ4UlGN9cBJoPTmbQ4fxYe4l7OwRdSvVot6bn8hxUUDblYofbxYp2QCRnPKONnLanQL516Ui/XGnrFxa7NZp4B783zs841lUdjr3NaxrGOg88B73EuhMCsekmx+65tKtSh9tPNBbWVr4KLoBzV9Ms0cltkTo0qUpnQvyF8QxtAdqybIfmOuAJe4n9ALRztR1Oa8Dwx6eY7Q1h8+TPuW1EYYrKEuh6rtWhNYn8X6xKCTKeN3PkPFl9auI1mGUs/IiDE2Ud+EjpUal2YtGFPWG4dS6q7WB0mb8llWYVltBbTsf5nD9NGjKLNy7VD51ouvNJ9S6kV8QzEZRcaARrEnMyLS8BlnnVHmTvvU9dEgxyy1TgXfkyz1gkSCjwgtjc5TB7AZXO4DG8aaZ23LOhB9P4t1JDu6syV2w5YCp0xHnMDVXbGmUu9GBnm1HAkylskQEEk2agIXAmbYB56XwC024gm03VfZN9Zzcn1Ephxb1iLKx8laDwX2oJYG6LqLHVlm8mAHrA5Uyh7rTQZI13OzeNwLNkvKt/SlAJir5+HaBG8BWlcDKpWbNc9aZwzPKn6xo6d+e/bJ5H3sA8aOZ88Zyzm+2jipp4KtrikDAucyFNK0B6owAuOVAGDKh1lP+BMDOzjruSfmDuDB8Q7NbgqNDXaQem8LB+6Nz2U9TwRChynCLfMdDsBx2T/mkeu8eP78aO8QZypq6rsPKcgnYSju7+3Nm0NoiWdIMDeWSqjcR3lGx62iKlDUmoVgH3NfzKttYXhfWxW1TpGxlRomSBkRsTGxACM9N7kn5gQhFMYgJQFmIE5/64jq1OMLSK23dUrq3miVg/7A2BHYZwFiMzTWlxqMHX0RV+couBPfYGUdng8Gc+4D9gj73n0mkMO4Yt+TZTLrul6XZp3MAnEtz12TCQX6YKDdv/z0088XgFxeqIP/8Q9/yPfhq0bcY1lp2RYBcRfU2Soqe+XevdhdzkLnmjFvkNLdb4Zc3QgCFet6bYvG9zEPgKktqbi9LGMBiviKT0ZTjY/YDLh2OMyCAO1tD6Hvg22qb1MQ0WczUOXnESgbiMO4MfbcF/dxML5of0Wrkqz114d95/cKvJnNNzOIby9FFBE29mr28FdfJVjL3tm61r8xGGVP8F5eqpono37rkoCQ6/JvAWf+5t4zR/sc33+co2MH8L5mRytYxO+luccHWW12AP1RLuP77fwAwLLdDvcmeKXmg0CUPpFnM9dltnI2rz5f4MT1zP4LyIiY3FR3BZVShjXF+QMohZEG4wI68triISrJNUxUsQjxbzIPvysg/Pj28ubVs8t//fXPl5ub55fLJ4RVbl3u3UFu/V4yhRyKXTjtbYWiaAe/Axpj/QEee4OfZvW6aG8FPaVf1ZvQRStqUipd6G1BG3vDbCqdBhw/e94kGNS4rxdgHNnRMfs7Fk9TrckoJZNy+/L+RK9x8hhcOdUGJAyoh3RLCbqbs+kmS88k8bx8HiNbMY6qEPI/Mm0EalnM70pNMQNxIOUJrJtJsa7ETM7n9Y0NCCNYsWyBxdRmMM7PwD0WeVSFsPRaxiHoQjJNbyo5j8z3/RZTF/2rFC73GyeWItk1gO6Xdxwwcglw07NRp7vF0RwcOruqajXbyaK1RqYceDOybgSdWDeRlK0g6uGWtz2J9Ikr5eAmWTkPwhgV5hZaHoHH6J06ZSKPoQKB7s0A5FAb3cbg0fXANc0qxWjvEFd1jb0ROsX6ixmk5juz3pexnjNsJprvDOo0tJjDiHWhkILGiDlDJClSxScjpnOv4mOMy6nthGv3cATmTLLWQNIBZLgXHUjR89I0ajQjZe3BE/VOBIqqQivIYu1pjGPoVzWqsQ+j2ej4ugf4jMp5PL8KZO4X9x7vN1styCDgw3tE83VUNegHBenUCuBwWA5grnSsZpWp2SnVJQHdiQZ6pnyl/vAWReVvSlOa+lgzlu1jqhJg9tIcl9jHCYlEaOvVqxhpjLaOwVHfMnRfga46ustcbR/xnFda0Kil6UGKoEPrUJ13EX/GLftygY+905qhaW+zLtmBH1Aq199MkSeeV2r4YQsfQ4GpGE+DjGYndKQcy7OTUmeTTFcpQIylaDDOgsCUYgIesgXomkVyn7mnk2mesylVm+/8/zh7EyY7riw582FNgABBsrpKav3/fzQ2S6tbUnXP9KJRcQHIwpLYcuxz9y9eEC2ZwSZpNACZ+d6LuHHvWfz48fO7wGGJfHvCO3rEcy4QYXKSXqfN1OIZcX/nuYKeoTONKMHLUO3QqG4LoqRvZD6HQMth7Ql+UvnvbDdR/9+JjKRi0nPFe7LHDju9+bUHC2P2ROAm523KtKnIwcCZTLkDmlnPJMiMk9h8XftiCHYJXkLTxteu9zx9Rt98Uz83VkiBqPrKbqSelYJb7FHpYk1yMrLg9t2GQHMNbfGQ3s3rsa2xT6uIJ7FaHxLJLZ8tYKCCdfbewL1j5MFigNrj62iQXWbAGQJU9iwU6AT08/+CbYKfHTP18fAz7A3ZI+7PjPcYNT907rEgqrrdoJ7/z+wCq18dLVFwNNdgm0eE16a2HXGSnmX9Pcl71YmJwe4dtM3Q/k/3nT22c6CoXKmlVF46wing6mI89rc2JXMQx6rRd1iVT9xFbLQB6xl5M19iUJvK4vooef58aSPt+62vLWtCRgLXCRDDeQkVdH1vsmgCLCz+SZK5aqOgaX16Y8+AzqiFMvsWgTeSHiidz6BUAmi+qW0lnpz4klUj7plnrYKwlcskeFsnfVySQHtzF5cKbleMrGyK0DE3f9HxSE2UG3eY8GlnbA+In1pLk9VAQW1BJymw7XFs7K5KMq83bgaAcZ4l74Hdw49lhMpAvyYcfTY8lwgBRQiulU+ewervix/WxrXzr1omnwvA0n3SZDTXP2C5IGL792ToJemb38p5jOhjq3uCkOxpe6Zlc/g64ywTqqzpwCkHvHt2+ZlgaZLjAavGps2BNmJqzELBb22LgLJCL8ZiPs/ElJl9WT8ZFtPYGIo6cf8RDBzIR4zBfjuDDryH42Vamf18gAHnEUNHXPV1CeHt5fbNb5cf//KvmUeI0ijzHkkIHz64uTx+QLBPcrjkggczlOn+qKEOTFXEAONUlPr95SFNp6Fl3Tv6+lQO/cjssAsLcz90KigU3dz1Kla64vQXbIJOsAlACUkkW4VZUnPMQ+zhL0TTUOeMJByVvBN1rA/5qsrFtfDaPJh37SXgQePYv//+h9Jgf/stL6lnAgAAIABJREFUr8kG25gLUD56JHmNaHb6NlYtyeesN7BI302HDodqeqVK1uBehWqkM8pVPiewHPzzvKoY0zurG03urIYW9byLQ8vQ5ZTz3yTw5jNF4WowWhGos1mvDvLgoyyQqEhNERXWQYQesASV4J/PiQMH7X3bPhSNMc871ZkNNnWEAteYqhPVz1V7pKwR2OC8eQ6l4Fa4xn5IgyLFW1h3K1gkcyJSBpsFEuDHd7BtkNfRYA4FvjViAyzQhE2Qb5LM74M0JqAeHTqo1RKo8x6UipnAeIq2iDQRfLku/GnAw30qRiOqFTrR1GpZv8zyojp6EkS5cuY3MmRGPEhhevEqh3xUWkZnLnpYVVnOsWtzrYbTV0XV8/ZK9UnmKw/+ilzybAxkayhruDHE0qzSj8M4ldG4nSvUs9cRByKNPlcdmlLMKLeRAPCMw6GPHHZFD0w4fa30KQI19n6cq/LzQ0rTD7P7S0/RkjvWjDWxctlzX5l91p7rcNisZ14nyn7AceIcUxHYaJdUAx4+iLGPiuKYGNKUjuve7M+cyw/vDzVZG/xN7lMhOCf79uWcAgyBj3NAZ7LFvXFGoqo5RD3vd79V7TAd1mtJlVShLCpo7Bmr2A1oC4g0EO2+qPz7tY9LQEiQLIrNq7weSp+jp3KNAUZWgU8yA0ti9ra01YfxEVQAUjE6Vet02kFgl7wlUH9aIQXtk0DhOUBWHZh1YE+xFrwfZ1yEGF9mdcO5jCQv7hEHNGeu2frTo4Y9WXNt97nf06RISts5wLZ6VDEJqgatXhsU8yfPB/sB/fRYvwCqG3iekRH0mF4ZADz32N9VagyUwhBJteJZZ4RKk16Qzs8PECn0zIKIKklybakABVTBj3/TFhD6XW7f5TwGmInKaPcf+zDV6ZPKterUJm9F1OujS8vq/9ika/xQkDo/W8IXIZ+70rk5446R8uwqSCMwWBGyt7kmglo0ENh/55lkovkmBwHYElhX3CP3TlV8CRIAE58dcb2TyrD2ksTYyocglGJdZyEWfYd7HDuPfzkHh9EOwC8t4TwnvOorpMKOoBbBN9Wq2Z2oA39EKKRxC2c/CdSb+ogkTszinfJvWEbrh7KCxbk6r5fXzF7k/BsDGTt8++2LVErPolih7k3Yj+eZ+GCAdfxpQATofB1XEDX79U0LbheA/XiAcrymfrE9g9xnejozdqHS/omV1u50pjOGRTLBLfcbz5h+yfRITrBLO8nnGr9xfgTIOWNN5ixslGqq7+E1VOgiEHKAbhX7y34apZG4UUDDuDc+ZefbxFFRqFSUAKyePjkqasap9vbaf1/BxYIV/p/WrfUWB+Rb/H4Ax7CuEkdulEoG3vcaVbw3AZI2eu7VPwoQJJ1RpmfcDsBn1ZGP9z2NRUs1jrEzh6ptY63jTDJuaOCYSTeMPn1VqrQnpfkAXMslWkRZ283TzjtPP6dgWCGxI+8IwyaxfUF92wUEoAWqHMfE/jbuFVgmVoyfnNChmheCJE0yr7M8sUueAS4rYmJflRDevb98ePvb5cf/8a8dTP+ZRtj3l3t3GLCbDKYnGRT1x1YzXB5jngB6dIpWb6YgFKT8XWkGIAs8PBro02dTgRgNWw7++L4cLD4nvNhx2FnVo9KQYah1JNcNOQ7uKjka/xX20ryvCpnI+rnULtLsRvHzgrYP8c3GWmMpThLKGg8ZFKUZPUFHq45sJJyKNDZnGaoYxcPPhpp0rc4zjnqGn783ILk6+DjW0YGClK5vMhWMIKJVmCNBEu1I38lkrjXEGs4EMKs+YuSkAZBUtKG9Mt8EeRkNcBpl4FyTDPGdEmPPSpMCEZR8Z4gs+4ADeCRGm0N5RrUMThug8/tFJ+NQpUMu2OV1omX2lxHURLVxEsFWKfxMjBZUT5BQHBrInlLtfE4M6np9HMngXlG9yxEeCPYErR8tMKDJUGGd2vGeq5bluU9FlOvHABMsYWxZZ/a2FalI6q+XImqJNDynUn/tq8PZEkzU8ZYyIQhxBEQnw2SfmWdEsYNzhcHqGuuDM4jS6hqfFdwoCrsK/ECMCkrUZKqWGGR5/Seis9wfztyg1io1r1TZ8YyyOkAch5xA2xl7sxEYPgJuqXVWM6LWu9EdUk7shTxQvqkHnynIDsP2d46Adsgz65qK1nqN6iib5FQwZgO0R7k+aPRzoFa0SBY4r+xBE4bYp4yXqCJx5nElIbvZWBaedSWyz4qtngPPHdfAerGHI+YxZ2WQ63kw6LH6od0wEE31cpRWgTv3VXuSe97PoIrIayr7E5Thes808TOincASCmFYE9CKe708B4NFVR3zbE8KvKLWRbqvvYZBU9eqIMIaIGxiUrFlE4vJtUxIyj2vIIhnnz9TyduzsAdasCTJW5gZZU4IJJG0szdyzpYY4xtYr8zeUvxkoKjouAPa8z5LYGKTd7akkau2qQT+mSqbavlsGXuBNX31sgJHfAkI8lkCT0cCj6z+hFXYbyqdBoT5UFVvgqdff62fSyK5mWXn0TTuO841foV78Vnxp/s0wc4SyfQMLjHQZ+C/DfIjKmNCs8Su1VtsaClp7uPQ0gMK1Wbm3K5KevjSUcnS973xP1FRXuU0vmf9fexHwSBsNe+BAIV+VNvhmYkQ0VPmC1bULuDF7IZAApWPQ/3VsTgTdrEnT0BIwIZ9YquLFT+uIf1wU1zluvNsdl4c6WJlTjBA5kWo26NKRmTptI71vWVAnGMn3iPPcyqXoTSHCl9Q5uyzvQcTIPvWpUHz/knSYCvFx3f+XXwFcd+JkXHYj1HrKoZCoH3aY2sz4BoqDtaqKmcmrJAxwiKqlr1RgBM7wfdMWKT3kvxzxjMn8+GDAM+ZGcmIqfXVExvIFgsLIZ9VVVLOiwDlYXeTeFerAZZAwVnn3A242HWqrxAabeK/rjV7gTV1b/t9AcGw9iKcdqWYhmExZo5VK58rr+ug9I4cy7zVv/61LJWNWAilkYreRG1S4GAu41qruJ/0ZW8GIqEBz5Lr4FpN9lWnrg2ufoaAt3uL82ZcZkLW/dDnlYqxgkSjuWiDzuriEe/ZeBs+D//r+kmT5r1MyrGpGH0oxBG1HNAmgMKf7KeoOGPb7LldPmN+wu/IOuA+MoLom6uKacaYzJ97Frkf1gkxtxffvsjvRyMDUHSU/UOoKkUW4vD2EWcm9cNHiSu4puhKbM98dUJ4+/rV5d/+9Z8iKvOA/sH7NDY/vNy/w3FCESv9y0NCQtgLe3R5zHywIYAN7tcIvYu4y0BLLro3w/xC6SmZ2THKJegYh8byq0GLgjGgEk0WcZJtrOXBFm3pAE0TyTibjcI4q4yeUWGdxoGkbEPGUBvAq3g45yUKxkNNgrWDqcy9VABQHOWlRRNcv6huTSI89AMQu4/tfYAL7AYHCUhlY6qOSZCGWhhocUBCnX308EDJSSzOiFSoGFN8itDGjHUR+NISRMMV4CldocFIewmL2DrDR2WsBGSbORQkatUfkxYVkwzWUmFa5aLPqIqVBpkmKiYgccSjH+pAeC9+P6jxeoj4O0HEWfGwA8jLKc8zznycGU5QQ/r51k93oH3ri3J4rUaA4ID3l9phtTGVgQ1CNeAzmJY9xUer7GbioYGLA1mioKxwmp3XW2aA5lzD3Gd6B9szJ8LWLLHoYhHZVqwPIGU0Qn6NM2rioFqYtAudAtfncG+T9Bp3kmYcdY0g19OqbhudvRfXoI6iojrec873/dLUetmAPA3yckZGBRGRlxLGPve8xw6soTtqsSDrG/6rUp8sANfyEMaRNrkqumNBvgT37GdNMrCEwL8rDc3vhA6foLjjVFS4NPBJ8DpK8jEPbj2svA5GQdTeVLtcgm1wVfvYqlP26XoYpA1mluDoxpwl1Rmt6Jl4a9fiyAY0SGONcrQDd9c3rWhQEisCgj1jmBOqTXe2KXTPNsOnR/yGkRcVDJBSyGdWwKAtBfYkmvAdjniS4lZItcPnXuEjgN18przh5MMbpNylp+8IeKbglmtZD7qIu5TUM7B1Rr79LMGB7uHSi0Vj3a+eqSpMtwJ1po+LKBsQkRCGNbPkh/0XkRvHEs3+JoEYfZLnlOe3INx5vLIzDFIUd1KkxZYEhxZLdTvYCwukCt5VxI17UIGYIIPrYm1LNadCRGWCAL73a2+9a3tOTvM9AqwlzPpErjPskfVa53k/engoEysMlRE8oxhHMXBURAVirABHQXHCDYKReZ41j6UwrjLAWibBXQzh/jRhu4KypUD32sra4Hdil3gvQIK1zpi0SjuWrSAFWtaB/aT8flD/jcLi71a4sbEVbmmwl0B0QldWGUmE/LkJgH38+iOrDybFMndkFPX8tI9TyfpUyyYGJyAWxdiwrlrxN8HLvj/1FhvUhzGxlpkAgwNtAsxMrZhrpdrFa2xRkcqcKu+C7hQHkmz27Fndk8XDtdpXm2eT6tztASq1/6/gGN/n//STbgRCKs8w2sbsseInJZH3FLjms7k31NxZ/1Q1NwZNW62oVcbKfGCsTHuty1i7Ami5r61lEvnMxp1exgRQeDwCAVxDYrXNDTWhMX7zz6jyLlmkICKIGYGoT51vyPeg9/Mcub5WZ5ntWFou/Xcyy6DXEoNI9ec6egYba1hN5BncPEYjhHuotoCVNQFumUkm6J4ntUOkMcvyoLf+zNDh3jrOo4kzgDDXa7ygbagfRNZybQFhMJSVwu8Ilvg57FHjPmNOvqeojMCcYADrF3Bt2hVnf9t4ofT5VLDfvjmqzdi7trsVoMAmFxyiV7dxFDGy4BFMJ847OYX0fQBJ51AnuV2FPADM9CQAuNjXCkvye1+XEH5+f3n960+XP//X/3z59Pnd5dtnN5fnz59kDuHbN+8yh/Byp8x8y6gmhKiGJsCbTDcLXopYk4wPGQJ7ubwf9azDaCvYwi8+vVEApRQfbgYKSXsK2wgb9Prjh2MOFkEHxjL8cChW4Za3b5A/Y3y2WcOZXsBggHegCaucnFFYNwI/4oBo+COeEwWw6wxCg0OvMcqiQ4pFpXFkPNgEc2sEdoYfqBXVF6iS/7OEsJl9E8JUzCa4EflsDsN65ILU3zHe47dDJjt0NFThpiwqCmRgVvpdnXg2+q6b+2fN7JHCYHROVA8594HzyqDVNfWyvg7GPoL6BS4mBiIsbGKu7awyyn18SSE8khCCzMnGs8fOCBPJCDfemWGoCL5PX0DWanLnSTTnzPle5s1Myl8UKcha1hOne517yGu5fpNP7lF0n8+IeuEEK9iDBEeKF1xHaZQjj3HEGXXUBYZ/qF0op62EWOmTGsl1Wi1sItCqCcgWlEO+MGAdAs6Q8Qf5GRX4c29Ug7w65FTmw1WvWpVnV5oZv9vE9OPRiByDSS+ElI/1VSiffHVC1+RewMPX5HNHH07wmqpoaQw8f+ZKKZrBHoEOphAMVd+gou9vD7Epxx5Q6U2SjwIes/eeVADE/h0TKJBjKbZn+mYpjP8TnkdojX0/Axk/h/cEHeb8Jmj8+DHqsyZM2C+SqS8TQmlHccQf6cVp8pIeQfsFghRWHCB9axP0wRbYs2ECUodetFtabSrOUHE2u5L3DSA2FoHiKWcAQGTdPdIKa8U/lK2HAg8IgY3DAbdHij7wUopN7q1m8p4kK5wL+39dL/atiq3SuOw7/R3SizNdsG6l62isZ9bs6456iXjXDT7reXwCyUxaCQZWqTj96uXLBYLtibd6zKF3Xhh22B7qBkqlm54DWu5Vu8rWwcbzvH+X8G2Wm5UJnnNppJ1jy77hennfc3U3VbupOKrqa2Ce834awSOSnaBy1QIBOlsSDpT6C7AkAX+S+Pozkjv8ha8nCPPexvLN7/A8Xr58dQSNJgW8H76K4MNepCQ7zLRdfzXXWMXqVp0DDr9BIbznL74JobRnzzsGxLm/EbxYz+lofyboDTxLw8o1KA9P4LwEJHZviWBAlPXsHEDw2kZSNVn13yA85wTAeSNRAsYMoOR30qoCU2qU8nNCaHU010jvZxgxVRHGbySJTcLDWKGCPQ0wC5B+mRCmyr6ZkqrmZm9sfmLtSkXcrKwCMCv+Yrxy7me0n9915M/MMvz2eZ5NYrJRfr8qIRzISzVIwRv9qDT0+t9Hl//wpz9lLzgCJrZqjA57gP+dDV1CrAYA6yHF72sTQuM6VXtNSJyJx/V9mRCqXmsi0ZaEF4cq6TkBENzmrIa1hf7B9rf7YEjoMfqH12cPRxPDETgd19SkCuC/84+znmODWaDQBvA+nCviFPYi15lRR48eh7GnknQroNUwSFJJH+z63MMimphMn92lsz+zr67gvVoUAWc38D73cL+02gIvjw+Br6xv7qetIRlNtHOeSvqTJ1HI5xpb5OncbD63dg/BQmagf0hbBk4OuwuoL3Pq+izXs7/Z4AXRaiu+BPxamS4Nl2vHnqPmypn+MiEUyNEPCUywjlw7wO6VvcGIusZcR1Fj76m9NjbLnomIUKuRAgCh7Sde7M+k+IahkRaV5luskSJt/Fm1185XTNuC2i1fSxl9/erny3/7r393uft8e3nxgmDn4eXxg5vLx/efMovw7q6BipLVQRHpFXlURcCwaxfw4WQ6r+yOPLJzC3HgQcGoGDQ7Z+ESWO+mizZ046fStpJtm07LqyaQVuiAgxZJ/1FgSAY9jG1wBy2fuM1+R0TFqoGGMIH/aBoGkw1CuzkP47GKlJ/jn6HRShFbEsEm5gDn8CKvf0KCS8dpEJGK1wbDHwI1UxMy0FrueojbdEN1XlUEB4YSmFRXrObZ0dTMxuRaHTQv+plE4OCCU4EspfNqiDm8TfhTAUxltgppBJ0is+cA0w2ZYG89YzYzmzAmKFg1QxEKq59BKyOCAy/9dtSlzr3h/UQxg1LNGfLaoC3MWpuwRBCf9USKHmGUuAf3bBx6xj4smWEPrGonEioiRFBO36DBQug5UxOEVoARDLLOjD4M7io75wSEa7YvTHRaZ2HCdkaTY0iGRGn8WevMWtp5kYLJz30OUjd577NARc8oqpFv4/BNBo61v1yyhhiS0NfW93oOGApONIkNQjvKpA3U+Tz7c5yTlopeR1dYaUwFj+Tl/v3MdyTA52c8Gzj5GDw+P/0RJKOIV6znNvvujmt9e6WXTdSA+VBSjARCBIvsJ1ZAJag0wiGn3ikbvL9sTD+vQavh7UHgPtoL1MT/d70E6zsIbVQFyCHsQfPWCI6dCXVkaHCU3aaIiN3AGRwVAJVbqW6MjmvfVRWGq24btHtjGTzjBoUJTk+BXvbqxKi4z4n2Hv0k6S0aZcaE1KpCxMRWrWb/8f1DlCqI8+a4nlJv2eXp70Q06be/5rPOtB4TJXu+Yk9D6WnviOIj7kV+ZpXOHtGrP7iX5FRKnM5TNoY9HlWUbDKe87jG/z6r0qAMvri+iANtzq1si8qCF6g6U9W0hV6DiWbWbGfGs3zY+1W3RIs9ewYYglzSqr68b0GXnLklM6LgzrUK8BT6emdH8jwBt7iWH77/Ppdi7yc+u2ITpSz3rLRPjzVEIIPzx3tRdeA8ZIZqqGWMAOrIgvQ+r1Jz3MuCIu2mfUOpMFiZmhaAvW2sHe+TMzgAz2Cqo35KJe6evisYCdNgAGCS7FX+UgFCmfXNm4NCXApWE9b6ivbHxu5ZtUMpd34kYi60zqyPLYGcPbesMwDD1sb7ZP3PCp5Ww9g/2idtTM7zVNgFqw+g7eGqlwdrCaD0JnbHpNR+U9bIGYiOqBHw5bP0p/GhC8T1V1ZKUt3PPOFW3JogdF8cJdljI1eog/MjyGqFnOpJAEP2x2Z8sq9cU0FF/R/nRpAkVZVPVPeuswyD6q73n/fIcz8B+tpA9wvXbtDOvdlPf7r04754LWfNZEQWkmC154yfuydLqZ/a+/QmKh6D/3wY28416E/5Xvz2XVl47Dnew1gjCdjOm9Ug/S2vS3wwkRquAV9qFez2XSvbEZ9bu9C5iGE1r3HD6MET5uPfBUdRmm9l0d7pJOUT/ksF711V50nSI0I4EFCxJO+F98tsRLQoHmzUynxJYsABgo57aMFp9GHZY9No8Jxmn0ZZ/6oGGqAHe/O+VeP4ktMEgACXYWLURgFMWdF1XIb7hvdnD3L/vCa+NH2Nz8taO1XC9SHGCaxXgJ+pPsd2DtjnmgDGfT5N6mpbrTae967sk/yZNYsXST6QdrIIdJZ+L9D6dRXCu/eXt7/+cvnzn/9zEsJvv6W3jMV8dHlweXi5f7FBlV6/NoNehhxEdGDIYRK6laGleaX6cUND+OcgFDWwTTjy/7t3k/X+ZgeI4GHqZKMtdhEabHGwSkWAOtc5XD0gddRJemLQqAhUbSuS1zv0/FyOclDSJWk6WhvxeS9pTRiJc0IoVzcjFEZ/PKiqH5pgKKssXZF76OZuT2AfXZWGjsTqXqlUJpZNbIocOGukqG6DLKshHFAHdqeX6XGbyPkf48V7Wqa/0nHvZe3ZaFIIuUblsqXNsNH4vJbem3Bzz2fKV5zlqd8zhmKIqUmAaJSy/NKKTGIMIjXCQYdW1vfZeBhwLKmiwJ1HAWrDUqUo+UyCLE16W0SNBJMDQ5LLNR8I3KqKzs2pQS6/n/eL5HzGVLysmuoENqS8ESRJOeGekvSNYmPSaiO8SZZGPChZhIYatBVZLP0zv7O5luyFw4lP5SoB8BBuDWKC/4MKXGeSAO5UxcfIgSKyh1S6DRCyPpLs4VGq4sS7INcBqmt6PyrLzh+a008AvcqkgTx7nWclrctqkj23VAJ5HkniceDHHMdSiqQFpppMzxCKWzvXqhpjCUMfTb/yuyMpNyFzb5oosH5BPk+qmO7NDLlljMSSujOySDWeJCyV+GfPIu+uM8bBcx+l/tWeCaTYJ2GgFTEp2AgE2q/b+6uN8tlwL/aq+Wy9FtkYiFsdI3lS2aMvxiC2DkjgzCDioE2ughEayxr9rXZJRUwyMapkem6xYxOoaYW7ATkOjXuxOd7AM4n9qZLIvaXvaz0Ov/zyS543vRIwErhG1vj4nPVlGMTFBqIKDEh5qDGOmj2aWYKyDQDHDhsMhza50SfsMymKVrGl80RJEIGJDCYvAKLIF/aQ8/Pzzz/vDMF8oEpV0Co2E9R/3+PfDfjoL1eIZQOcP3dWbipXQ/+rHtk2iCTXrNMb+uO67j3LZWlwBl79+uvvWAEG6/ZznxN1AYP2jYPajx4aufb6LyoiVPP+9m//Nu+bhHQVrIAsE30pI6eVXMVnoJpZDa6Nbf95KrYndT4rYlL32CMJEJfgaVvZCwfFOXRR7p85W89yzhqgF5CWBZT3Wr9i/VcTEWmMVZEcIL0eVvcjfZG1+51/q/K5lXgDd58piQ33HiXoxSDGC/wuIKLMEs4lFVB9WSpcA61rJzefd4mT/jAzgh88rAroeoRUutTXnivZ3X+NMxJHTM3XZIHXUAUs4FiaLntOJeADPFhyKKCaytzok9wjz4B9iS2MDX3U2cjdL2eBmMZdnLcmvE3EuR7BLu1R/ONpdArPyURL0Eigj3tTGEzA6qxAWpXRd4dwm6qc2F0TasEUKk0CljIYBEv0VaxnANNUjluZDjD85KYtKfZyHfM9iYVg1FVURWCk8VtFxZiHyBrYElSQqn7D63Dvppd258jrri9sDm4CEQBk32syUHVX7Bnr0Rl8V6CO+5KVx2e5T2I37i6HAq+D5LEbVhbtT248Xwoza0MMztmIH48YTse4ea4TvwGqwbz6FTHL9kwKagrkFHwtYCCAJ0DH97RLqnOGCn0kSPUJ7CfiXc4M/+azwyQaiBSwkIRQ0GzgI/cYYDVKzRWnA5xOu9X8jH7R+9TemNDGlkyB35zDOMeEMHkUglaJHTofOnZ14D82z3YCY+msy+yNLQFlGt0GTDn3lRfsunw9ZfRdegj/8fL+9vXl4UMM/gdG0V9uHn9zefKIeYA0mE6qe8qdpAg5DE+fVCjmjqHFHQDcG2u/yzcctCAESwiHYpTPzFDP9iPAdSaZKSBXqmcCwTUqF8Gqc44hGMWUjRfHMy66yEXm+CHGQKl8mTyHQ3qJycjxAEk8V97Ng5paJJslVAb6Rtb3JFoVpDAJqyqmG+A92eQG9SRRleqvMEz5wRxMH+gPP/whQVWRihrAJl8NfjMPauIhTeKqhEkynkDnQ2lj2XynIMjh82muPSkMKhdscnJUQp88zUYyMeH3CDZAlmKwT6MlRNWS7K5yilXSybjZfS/RNVGTYw7dqWeTn+loU1mgOjZaHD8z2cIA43hwtGf+dK+xfXmqxZHMmZw0ye5IBAwADvaMUB9I25pORI10ZBj2IEdDvAyuddznpCz3QrBH0DokXXVPBZUcbB5jE4pyqUPskQRVQ5AEWER8k6wOBFFQhgOjM7WqqBE+9msG2EIBbcXa6/odIqh49FSrrKDZ0xEAwLltAyeyhhPB4RwGHc14hiZbJhahq45GkeRn1F6l3A9gZlVRHbJBmIjhQcndwkf8ab0cpWVV2dAqJ9dhwG8VpYHmpzixoHwRxWrQjnHmeUCVMbDyXHHmCmiVmhvn8vxZk3gG9K4fiDXhWao0yZq00ftTVIhLHe85FvU10YuKJ9SlzbNMVdcel8+1mQQTKgC+fPUqQWmfQ0UdpJInwIeuCIq+agi01s66a8Aeh/MN/b0KLBRJTjCRAKS0btbHM2ry2vckmek1mqwpQKFQmP2EvM6ky/7jPJ+wFe6nwiSNJ9W/MQ3Sh55e0yKghxLpHDPPq8I+EzZbr7niETrQBhi19WfUt4Fzg1FcHH4MMPE1ogKbS0rfUOnMT3OvzNZquwLn9ZvYcP3KlblSEM3gMQOx36DO3H4sGQX8TisoJ3GFMQ14TvgLril+b/vb58F1JklcNdZgRGXPtLMM4EpwG4S7lT/OY3uu2uvEWYrPu7m5/PGPfxytsXQrvmKXV+0N3V7mSxz3vYMqKGWyNpuemUext44+CjPj46eoAQeInL0I+JGh1j2/3Av31yoIYfHsAAAgAElEQVRf6XMKqOAL2bsm4t1HBcByvRER6n7w/H8JYAq8spY8C+nXPMtWeOlZY55j5xXHRkyIJPvTERdbX/dZ5nN+w7xFtAYKLPyOSXPvfu69z7AMKPs3jQv0TaqQs+cEfbFbGeW1Kl5mrk0MxQHdVooUWeN9o9YJ+DswJEnWTWnR2i59e0CJ9WtnbMmqrdw3vihCX2kBeru5eG1rEHA7mCoDZ3ieBwgPC2oV545lQWH1mrznPUZ/K2gG9bIJlhVYnqvAnfGJojmNWQswpP/QlpsBL+o3ROSN6hR0v4EIB2jveLUBM6wRwGX6HsMe6L06xxfbrgYAZ7zAOvauCrIpbGymI9fLM7PNQ+VO7jU6C/TVjmpc/7S+5O1lrpXfY+2sMl4B/7J0tGndV9feW3vZeZ7eh1VDTjGFl7Q4TezFipggjrYg+2DMDPd3ehTT7lCF4CM2GguiGhptY8GmhcZ6zBm297oD4FONp/2CuOj9h0O08Zzs4NcqNNWE0oJAzvLGNngdAtvaT4F/VdCPOAhxm1Wrs/ZjP8Kqsg/bWCWKy8+f1TavFYS1hIJ/7LFTy48+3j3DGqtkiy3m57wnayyLI0WP+UGeQeKGXV/s/noOBch4rWwIgWnW5+sqhJ8ZO/Hr5S//418ut7d/vdy7g+d7G5XRJ4+fXm4etdG9FbqiTvVkzbRDG5iaWnq5gna3p4oewgyPvFR1tC/t+Im7vZf8e6Rk3Vxn543jymDYVe1cUBtimx1fqYxNIhnDgOPr2AJpOakeRtSiB9nqig70moi1AiWVK0HPlIw8ZHGMKRtLSSlNIA9nSRobyOqXwVroSJ+olIA0teT8x7/5Yzb70VskKpJkiQSttNluzgqDyBOOmtMakXV6BjomKG1uLX1G9A9jJC3XA9eespb44/gePrr88vJVjH7QmSWEJpfnTVrk7+5QGPNnJni8Jwc3RmZokA7PQCwJ0dRrFejgfUPlsOF2yDjXAx0HJ3k40BiQIu0KYcTRj8KosWARbTDX8RwKVktUeE0SqimJmtCXF89w1NetsKZ3tcn++T2cvRUAYzSIBF7vbo/AKpWSUfwc+IqB4zrpUeiea+XYZv0ktxu8fQS0VlCWYCUg0hmO8iQCaxXCc8J7NNhaL89Jkt0gMmdOasKpeuqzMVHnxnRUrl/7burEU/0cZTIyzIpD2F8I/Wrz0kD0WEPVQnne2BSCMxP7JJ5zMFHSmhBC0MtR0fk76xcndlIAKzWZgLiGXHqlFU3R6yNpXg8PyQDGNcpkSyLSBD6KS/uVimimnwP0d1XjP/3pTwnGfv7ppwNRZz9VMGPzQz9XxIVrUoJbNBXnyX0kAdkMw/YevO6cQ4Enxz2cqoScq4Blo4v9DhAbmJfEdOfNc1sbVzoNtjrn/NT39btAZX2uqboh+T4VOAE8nasZxUFD3RDp9PANUTYoDRC3OaqCXrw+8zpHr0qQdXtb9ctRjXmNgEQoXfnqHm9fYQWzBKyOHqn9Jq+//VAqr5WR777//vLdixcZRs+9kYh7Tya5JvcG0FZDdNBUjEDF3VeONYi0f5KuMTHOvWo+k6HCCnGksrNAPSJPo3CHbv/u3bEeSeqn8m0POwHb/cwWZPB7BYCuQE4pbOmT2r4ORXIJUFh5nxscyxbJmUuyRKW5+6T/k3zctI9pwj6pum0eLZUqE5JUGgFvV984gK1V+/kMq4HZy9iqVfLYS1a4spbrvZL1oq3KvlKx2nFUO1OhV65nsBXzfh6Ba/bK2lacrWigXqG2itpVYIXh0o8DbvD8s5cCyjSg5NrZ1+wlBdECdk19HBuhvf5dQva+WgqJFTJX+H2eK+ti1b3AwkZ0rHqqT8RGUaG2j0vfV72B0upKt1vP9xIeg/rz2Y+64s2TQ2guyQKvTULw+9aIo2KZVqP2xcmOwA8Q3LI/TBatFmHP2NfaIOMOWV6yZ3g+7CHWsqPAPgX0qG/7uMJCZ88Z+3G9B0NowiAZY7BE6/AtsxoqpCfBXJLQZwazZxW6aGA8S7IMW6JzWd8nYfjuxXf5Jf2K4MkBOK4th/e/tj/VFhjznsEm1iIMlW++uaB4TtwgRZ1nmdccKu9rw1lRhwQ18W9GUVSfYv1IR3jPDwL+TTjFWMBkv2qw7Y8zhsiokjGZErdm9mH9hSqp3sMBkOw85j3G3HA+n/F0ntVpRrPXzDrZf2sMmNdMdZ9WBL7vfhG8qYBRfXj2+trNuJeKK3V0FXvUs8BeZI2dT8tC8Vk8b54vOY+MJZ7DixcvctajL7EYNQruAZ0r0EkcwXs24awt5j0BHTmrMJQiorV9mTN/exugmF7+Q7F9AnusqcUv1Y3PNNavSwg/3V7evfn18tOP/3b5+PFNFEbvXVCkeZAq4eUzaFsDXwe+piSbqkebFwd15t82w6eJlVlZVCRIgGIIQQeuogq8Msj740cTL0GEpYax80VqmEKVu1eqaQ906SUmN0FXjkHaHcAbh5Gs+toH4MGy4pCDswDX6oPIt1l6HuZ6SQzgeWg6LygmBh7Pn30b1C+b/v2HHFQ21MHXzuiFzlSy5wIUgw3AxsIwB6kZLZP7NUkV1cnaz8nEGB0JcPvsiqRPZWsUWZJtrgOHZB9d+N1z3KL+XGd7HksZ5JlXMbWHysQtgQvKd+vlsiFZQ85h4p54jgTqGlcDwCRoznU5/dkNXUllwzdK5dISHIDqYfTe0+M4xUNHI5ydl8GJCVSeyWgBJgOHE9ya+QxS8WCdotQKFQIqYI2pCLHO0OuxqV86WpXxKlqjmI2BQioYpwHQpai1x8M1t2eQf5sQEnCzTglcJpbg/ZmMptogT3uwvutyJJOi/ktorZgHu1lFO797UnVMQDMUU0llqFAidwncEBsikOK+9xkCAOlHCNW5+5S9aC8W54aeTO6P61ekgj0FbTeBK5XgVXNEUwFfbPLmuvN8N/9SQ/0l/dN/k2iS4Keif59B4t80gH73LrSXJKMEVxuq67w2Z1PlPjasXjqOzd7XisOjyx/+8Ifs+4gCLTnljHCf7AvsVgz6qvlWq/K5Sxx7MKZ8evozSeLTp3l/VQ7LULhSuBNwoTR8vwE7+1YUPmekmyXn3oSaj+N5nJU/rf4bZAfk+fw59sBKGOtFYtsgunZPaow0dpNb9nrnzK6fdyNqAnycEovS9U/Dz41U96fAnUEKzyXVptGj2MfnAe9WQFTAtKp0OOj1o3RcUkExKdasJVQn/U58TvpBWr3ldwUpuLe8J6JNY3IooGHS4zlJn9lJzOignA9U4H1VvgubQ0GHCLFVydBB9j6PAGDM3GSGWlgIRZyZEcz78aWys2AgP8dPSk3k+4Kh/J3nYrJcChQiFlVulKXBmmWeZUC8zh3l75x396iqmGGATIynlZoKWenj9JE8Iz6P9c8ZR9RnYyfCCllQZdAuIOjgegNEbVSCzY00MChO1ewpDJS/HrRxAFTOr5Vqq2k5P0sIz+IzeY8jKem4iVDO1i+WPirO68BFqW9WltN2sMDeKmwE1PCtGyNSJcdrz2+C9lWYY7NPZ0UblTNPUnnTeYjsBRJXYxrBHkXr9PmyVWp+ruMnYovnfwWdSw99mufJNZIYJTiOAjozaB9fvv/u+0NIRXDA8RVN5usr8/ySvDQBie+fngUJAbd4fqb4I9YyLT0LvtOes4KCAA1nRztYOX/GKxUgsofsSF4QLRulXmCM68o9vaV63PFjrAPiItDeWW/6I7GdMDJ++P6HrnHGELw64pyMZJnCPrbp199+XaJ6nVWYwsuUKX/97bfsSatA+CD9nuPAEiM4fzNxCtocT3KdnBFscYs5VbvkmdhjnfM/MCPsklSiC6hGw2PaCdxbgEKS4SVUvBfv/c2z5+3HXSIUuuf6OLk2bGBnS7dyy3uyL8kRoiGSZGmFgPmrFlQa51E5i+gbs8IX35sLKArGfbx89TI2JPt99N7Gcp+PymTFIBcvQGme30e4jhhDphnPG1vMeTuzvmQMkNiZjFk9JyYRTORzz1Ryro/8iFgggPxmf7JvSSbde1w7a3Eef8H+iigZDIkUnzqCo2BC1c4D8gwYY88Q33xlQvju8u7Nb5efkxAiKU0AR0JIQ+P9qIxCGYwBe/I0myK9duvRQzhGsQYOWxEEekbeXd5BVYwQyPtUCO37iOjMKChxPGuwbZZsKvCFt59wTZFWVPxAyztTyUAgjmpOvz1HDy6MvfjyS5TofHBShTrJWVtmLgWqdBxRXR9WOcUVt0lAdIOYSxX4ou4VFbw2mUdtLTOQmlCUc97XH2uwZFCkIgPgocnG2VauP/S49RL20BSBgZOu89NhqgRlQubmOpKl5l070L0/NjxGQOecBHRUSwMBx22A7kYYIkqPFf7gfqMYxYy/HXIOXBIgjMrmC/67h+I2Wk+KCB6HiM2fNf/4sXxzKGx7HqW/IoOM4uG7igSsEiXNLaX0CRkZMLBWoH4H1eGkhBkjOdDBCi9rprM2OMJwUpE4KEHvR8EYlcLKjkiklIZjnyJRDw0m6GARq6MncNXWjA0Z8pZK/aolZ+OjImVRNq6z3P8GtqPwTKQgNOI1ayuMYOLJ7wsOeI8GnRponmOqDBOVOffMCbBIsZYKqiO3D5X3Fk024HffaMTs+zMo4jVFCpmH1BlBrIG9VqJ93dBFR4uAl/aU9x3V1c9k3aFOcQ4VtfE68nkfUdkl0X10eYVzASgZ5Zg9QrLIPjx6dd/D/6cHpKIT2A7RcYKbACgR/ykFW3XKJIVUtBDKet+RKEqDH9WezcDjZ+x/HHgpXJMYR4xnUuGKWPF7ScYe3/Q+p8h6FYdqP61qoqpTxrFv1hwraf+aCKbBNO/f/QLN8Tp8G+dvhbrOrnsmdMU5f/eZPYj2OWrLj76/KNOtUf40eLiU7AaI9o5p17SDUm1CyxvImLNo1XyMDvdcWQjtl9aGhF6tuMF8DQ6/aswNFPl8QbHQ8aDAsQar1KRyvevlGgP4QEccvf1Q+AvqDIUPsY4r2ut+JQDC0ePgSRL4bNF5AzvZCoon8Fnen/Th9sW0557Ax6rs2RYSLAbUo69w/fr1tfYHl7mQ9/o0+frR4wlqUqGR1bOqp3uA9XEEg0lUgM9VGQO2rj9Qn6LQUsC39ZVJtcr+ZTzKb79lr52pao6Ise+x/hghqIJWjvAIY2mVH66dIJ65jdg3Qenvf/ghSX7mDwu2RfOg6qHGBwEKd4ZiA057SICX3zUZD9i0vkxZPJnbuZaB3m8psMQ+nHMrKgcrZcGhPqqgWEU4EkcABgEiAixMIVy7JdAoQGNPoWcmSeJon8Y27kmTlStw0wphhNvmywn081nMlNuQdvqubd8RjPc9zn3xTTauNjzPbHEae94YruDZvQS+ZawV2DKB4WfpXz/1XSWRXfU2rSezJRmPBf17sU2q7UvIYq8y6xgKdBPCzE5db2T0G57CIqlY0JvXf81rAUFSobrbudm4HmMCYmt+KDNGXQzj2yYeFUQ6t7ucixSp+g0wkfWj/UdkkOulSGEFV0o0Z5rEhHvhK6rN336bcy9oGxD91I6kfYpg4Uai6UuwPSqEJo5Ypdk2Bp+zcVDPBxXbghPcpyMW+Bz76WWaCDLZjqB9C8A7SjnvbZuCAH0qatPkEHxknfgMReJCZ/38uTT2B/fTA8z+1Ea2Gl/RLOMy7qu+uOKEUSN9fHOoV2cMkSJuo0KneIOmAlMSxhhwxnDGoWzuZ/wQoOyUzANYP2kb3wGO0a87SnAUudlvTyuuRzwBSEJl8/9XQvjggRXC+5fL5/tRGn37trKw7ZMoqnA/KkVDIjbzI+jLRF1CgYMjDPryvnz30EmgTJ4Tws3Fq6NucNPqQ5MwDjaLwRef/xyZWXo4pj6Y/paD0gntqn0FSQg35P6cfBwB51AuF9Vg4kiWnF+CqMg26TGry9l9UE0muxtp4nHOTVbqGHqQCSjZoDWgHeyLlS0dtPzuUnIbkMRITzo2ymJDDAlEMqpivRNxkJNsFgUJdWVOoEjV27wfyIPOkkPVuTNX1KfKcO2D4j2Cajx5muvXuHN42FxcB0bdht3jQNynj6QJIb8LsnGWUOew8J6J2A+SZZ+QCrKh14AibcRF+h2Crn2Mk7ZqF1rNZr/xPZudPURcNwE91wuFI0PN7y55nv6OdASeexKW9chYPSJo4/PZh5bsMXYkk6kWIG4w9FfhDJ57gvr1oikYUzS5gYhrks6bQ7WvwRbrRjXMhM6KDc8u54l+svdVdvNzQhcbKsh1xhBH3KeAy5keHNRvlYpcK+ubns2rPHNfTy/P1GI3IoL1szJqBfRLqjP0GPtnpNVI0UiZdEi2SeWPP/4UxDA25punCXjSl0bVbA4QB+H1lJL4IXuBL6sZPO/SQqjmNiHjnl68+C4GPMHtKOQx8o8Z4Pp9lepGK72evVI40z9xuVx++umnnYsKWfE5BMz8Pb0CGVL8fkIi1zmL/PycGJqopypK38qSDZNB/k2vWpwdwNq7t5df6Tkcss6gWs7By19eHpL+OnhZDTILTD6sRkSZmZ6mUWvZL+xhE1WAhNDcCYyoVDHfiRmIoe82YK7t79oUJMFftGoQxHhrZiIiNbNVJFQWnxwU6gMFVg3y8+fY99DE7vccqMrJ+ybQXJtCnuPUo+03E6A7qO8MhY+9fRRqDmcmVcAFKbwf1ykt5wB8FvxmXMT6G3lNgvVVAlTYzEDzzUbjXEah01E5819VuGuCVxQdAZ0i0KxvUGT6wdjLEfl4dOxTbADXfFQov+m4Ir6HXeJLtgwPwl4pbKmUrSQs6ymyjzkib3ftU9Vv4J8ImrHZ2IT/+B/+44QXyrpR2bhVo55NbVtaSlYlZe8cvgZfNCGiDni/VgR4tsc+WRtBkvckhPR4VwDoUB7dM4itTvWstlMV7LKQqm3An1mbtUlIdxUs8OeyHxJAA7xl/AXiRs8TSKk6yjPjfLE+fM/ZdvZyhxq/OZWpvq7CqtopNsa5aDI4QkNc+4L9xJ5daX/xFWOncHYFE7QpqbCO6eS6VTyl55e1SsCrmMtDwAhGS3xbCiuy9BvvZdUJm8B98XkV+4KaWgVefMnRasN8yo3H4f31OQHPpa5OGKN7pZUQ7gFGibMQrWqa3GkzBA35fdkYfAbXxHkxkfWz9dEBxGGn0ff8+HGouZypgwWSmY5XajPrwzrIVmP/6PcSP5EQprWjLRz+njRBAV3Ae31UwfeKm+GPmviV2VJQkOpbbRJrWxC1CW5Bl+u81iRjE/ix6ow/4jmwn//www8HIws/eh6PlR63Z2WgYTfY06kQMstucRX7hTMvC+ZgeG0w/blanAtTMXwjU1QbbYL/MLZWdh/rQVx8jp2do8ezZH3pxQ71mQrrixc5v8cYtdv3uTeLAjxXYjnB3DC2lggLYHi2TYpb0Dj1tk4HwX2fhGm9ywVyOucPH4Sf1Xc5BxSKaOLR0WatUmb/j46OHbGymnh3o+wcPeL+MuElHnBqwqFVMvCB+0m8NkFF15RzGSCVwtgKAMYmnGHOg1oIYWB81diJo4fwXy/vb0m8cHrvLxdyqrsHlwf3HEjfBX30qIhynWmRtigvpTm3ylz8L8r3DkdIIBLnfS8VO4Ul7pF0PISa2IPQTLoNpa00djMV2S/afkakpDdkte0pAME/htR3TIGOPkHVSU5fRNRqi0gCnytVhc8QfXWj8aeJWAPQ/htGgxSpGICp9nF5/65CuHRIhJzP4SDFqeNwj1EUVa4zUS0FtgaCxBjRAxyUwXWQjAkWtL+wVUYdAsERz43gL8OHJwhRg9U+CGhFDSBasW1i0r9HiGIOhioCL4ixX8Bocs46W1XjWkl8Ioyj4131JsnzUJM8xzHCSkvp+AmVWz1UPsdDHGKqlyqmcS9K8WMI4yhCx6vxlWMeNb9DpXCcyiU8SdyWqKXPY/zt8L+p1E6Rqklfex97+b0Bn1dpl6Xfsg+jZjUk8qBrDaXiWYUusTVtL8HmBVFhuanxw5BJ0+vW/3LkSpFvK7ncRxzaUFReawLPfSjuwuflHDZbzzPraJI2e/sVMtIAlQP9ikrgAtcpXWYNtxZRp1wlPfcPEAFd5vFN1BoFfUI3Gk3YCquVLRFK1o17AL0LAnqDYmWdrkpsOU+bfXScw1UOtRe9nwpBYWNUQ3SdtC+iyD5zv38AP4dMemm87nv36bnq6s+k8zWgLB3ZNap9ve4zzoz7VFtg1dX1DaiwRLnU+o4EiM3afafHMLT+JstWrnnPBEEnwYWAMQtsywipIFOee2kcnau26gj3TaBG4BsWxOy3QIVCKtKaBEZSKdr5YW1IJLgW18le0+zTQ0W6Y2asEAZ9Tc/KZvKlN64V5FZu6I9iZtuYBee1USU5NmQtBNv3PDeAzAIrTdJkGMRGLxA5B6QG4Jy/zBWcv8mZm7gZz0PEuf1o9W8FMapG7fxUfo/3JBERiOG8Yk/YQ2HgpDe7sy3tuwJYSYC9Smb82MYlHOMYolhpNfhJ/IgJIXvwhz/8Yb6ovtlWh4q6lJ6a60RQ6N27VOis1qb66XDx9QtyjaE9DmRpYld7Y6XTCpn2pX7uyUFdNeCx0gxgcvTprWoaoCaKrQ2qBUZCL88MxqL5fKXa8wgq/oazr0esAX33U89QDWK0Ed6/v7z47rsKfwVoWn/+CUQu6+fh7xgoiVHsr5wSrdUSqcicu1ZdC7RkJmgSlM565Hv829iF64wVU9RmiakJqbL+VtP4N2fF/kZeC7BQAKbVeO9ZP3DY/QF5Eb8IDRH9hqvtYp2qrLuzIevlJMZnXCUw7SgCQQYW+hg5MeHAsDLWH821CIAE9Ngsz3M/sJ+fuddv3yYZ4hyxZo6REqjM2a0e0vbr2o9GV5e5oGImz0ZbZDKn+rfPDftYG1hWCoF7bJGUaVhk2V8F9/lZhHJin68Ud34mQKCqcMC7yyVJn8Av+509cQbS+R3eq60nZa2EAfLxQ/Y7NtG955/Xlhfjidn9gOSl3V4FqNo361rzWRFEpFIVwByxteedDZ5+487VtnjBMxGAxvfz3rxHgKTQ4n8trTYAwpWhF+BRkGdx/9ErOV9+9pVzVNd4RZ8FcESLw81N1ONJpLWvRzV4iRh71vvn/Xrt9w/9Cqvn5gmxZZ8/HT6H9Y89OrVCKcyVqv8S0NrxDqdXTPFQz53t6jq3cpvxbxlxUlYJ7wN4LHiobThYUl+VEN59uHx4++vl//23/+fy7va3Q1SG+YP3LswjhObTEjgbOOqdCfhaAcFghd8Kb5vq4ZJE6TI05jN7MIpyJCg42fSltboWyt/QD+XLz7KxRUyqzHkISiSwrZCHdEQWtskkzrvCH+lhQ8VoFRM/xweuUT0Q1hlbfk8ETnqCQaxBksh+A5ty5ZsLjId5jJZo46qBe5KjzG2BXtgeSQ55VNbSu1elpDjLcZvPPUEJSoeygvRxmFh/A4wkcM5kdH7TjKYVSozPwftOAnIdbsx1miixkeokOhw4ScEcZ1UBW1Gy5M4mdwaf98vnOFCVQKRG6+1VfCYNtjWEoh1njnZ6kV7/9XcBrgi8z4hnkcQgVVXoulNTS8WhVRy+qhbYoDDJjqqyUxY0C/IZ57kNddfYZt4MSWDUy0qhIpHH0JKgc/ANCtl3oTiHd191SoJmXsgzxCknQE8VnArm7RFMG6wQ/PH+vKf8eAeSHsn5REw0SAIaMcATCUiyPKqLlemcaWbVRDUt8d3O8OhUkw83EXMdK5xQFLZ07yrvsRcIwOxLc50Fc4IszygGiV/PGc5NBExaqcPpNZKeB+6N1ymQwFmHopMKXxrt1+u6njwHxfZZli5m4sPvV7lvKqMTvknQNkW4Jh4E6LMt0HaW3JogJoFZpf9I7taHy540edeucK2umVUD+1LZMyZTR6I/gAy7ce5llArr+3M92iUFoKwwhd7IXtw4Dz6XQAVbHPqhczVvbpIYSMvxOg1YtIcKJUVUZr08UnTsJT2qNQz/naiYlV/vLYkfSVDQ1rujn+kAwOYcj8reiZpntVkHfB6DkkBxAFABoQI2BKyeE+2HAZ7JlyguP8dmlJbc/hXBFdkxoahNRESxABIjzjmBgxVYn01Fh5ZkLNKOQBjjZTavFjuhjZN6iZ0PzdNewvTEPK4IgmJdC6p8rYER72ciy0HPORyokyrDKJ5ULN7ewsxoe4eofP1QE1N6h3j/VM5zJlr54Bz9+qp0NIMWPkubkRaKnbWwXQJ6XoEsFoCqj6Ir9fuARk+yJ9qr9ebob2VdFcPx+Uu3pvrVz+18xCRX86VcW/v/2luVqnNYT6WAJSFT7Xn0cKm5afGYsBOfEWEnzvehTtkxUod4yZSGk6wzl3nPXWitPUmtrAYEg83C52f81FUHIVL8DwtItE/14VHpL0DTvmJ9rvaDP6XDB0y8dz/nmtco78/1J8Bdb5dUPRPKzGtbvAVwk5iJSuUqjWVwNNA30YwPtpdx2ZZAAffHawqkl/4ZfxuV135lTabULgBqDOWZJ65QjIj9rcq8Y0wANAA3aDEJY2CJuPRN7B77LWd/VGWT/iNBGt2WM2bFO31xS3DTG3wp44gve/15Eo9I7hZXsG7nXnJjCM49omMZjbEkLToDS/KJCVjbxAsrZiSRRuiIPbJWA6nnZztgQtjzWKBfm2sFHTZIRpkh5rV2JZ+JVTEBWq6J7yGGSBGCtWdvqBCM/+vwdCqi9OE/TZ+owAo/U4CK94z9mO6HBQXiMc4VlMnSsjvrt8k7TIEVik4AbOi6E66zEOKeMdZQVMsYwoqhIMyrV68atwxw1EdlLU7tCme1U36Wudeba5gzd1LFjc85qfKm4n/QRgsCmoBTpJH9VcHFjsQjSQ39+fPdAWrwHvYmatM8w9zPf//v/z1V4LPOAj3HAeG+KiG8d3e5u/318q///I+X9+9fXx4+IGijQkhV4MHl3ufOweuGur+ek/a4WCHM7BHk0IcME9SRBHjlJnAAACAASURBVHJI39sMnB6wJmhUBHjIGHqHNhJM23+jJLYyxGWZgbybbJ2M6yHHu+GMqzQGHY1xKWJ/ru4Z8DcQrMS1FSAdkcNGeW2qex9aAZV+5QDKIpm9vg4bnVLieiCCfAQVnQrcgjYeOJuQP9usW8OsKIXBegUJahDkCUs9ZP3tJ6QsjWvonLcmMlZTs9ky4Pp113vUhARjE4T4HVLGJs+8PVC1Is868PM6SutKsBLp7FLskvSeE/Q1CtdBdaNb0Sz9rLxtKymh9QxZkjrainQTFf48At6h9BE9SZV1jbzMgnv06PLDH37I+ie4G0LPNQYUYPbWSu6qRtofwGeoYMW6ZsbO7W3mN5EgRTBjanCqQtI4bvCgMQjHf9x1kXmdG58hP55no2PIrENQePbMRn/gvKx25P4HLPC8TUxMrGMIE2wVnQtatXs/00+TONKX+VuFkfg9DL3obWhbb94GfTr3VURYYbRTQRiuJ858RpzPj8z8lOtMSDk/XJ8VqAaWBn+gnBXr4HmLardX6HGABD5X2ldoc6sm6nDax9z3o/maz+ucoVZx3XfuL0GCBMxbV36nANSUkUe/JWgMGJB5S70OB+8GtQtltMHH0SNZ2kCcBQAOz55nZtWBAJPnaiUbuxKHFGVIlRqp/JRFEaR5wItUlQZgNJgviBxV0aqhKpzuidrpCjKkP+5UMXF8CNcJjUVVZJkCBrWe8YBtE4YSSWX/FBBsRcjAPuDdhion8U3lvIrOBoKxR4daaefz2ZhfW9sAmKqGLAT2GKCR/bgZ5YGQzJgbouzcfwPhVl8zKy3iRWWBkBRHeGsKnQmmUlGqrbYfiT3LdbK/00M0yr4/5zwxsoQzE0BowhgG7It7jypthFgQX4tidZUaDchzj3cozr09VKg9cwUu+tw9+2fUX2S4AX2rFVGsw1cvsAxVakBJ/OWqQKLl6UfNbN0xdib4w3UZyEVVdBVnVSGp3nNdBn+PHz7KvmetYisGkdc+dnYYCY+D76Uhn1sMAmJox5Z4JsjdEGYC1cQoGzpdMKTDtLvfqvgsY0gQi38fQAkA2RQoBZLtFW6fU6sg/dyNXBmgmaBwFfPGKxttEtBjwjIDgwLAbIacrQ76aV6X5zmqr++TgNW5gdj1ozLZfrlztbVJVQW9ylJpBZ3+0yQx9LQJ5s3e8XwAJQNkbjwJ50y/m57RsHxazWHNZDXwb/Y6dkyKcwLzzKpsGwxrxsxRnvGLb789aJLuT2yhzyZ9WBHgm7iIbRDzWUkWVn03icm6TUnU6hPX52cnSVrbRoGtUoRri1sPVcG7v/ug7SDvbw8gKQwnVTMUxFvVEjvDmY99mOrqHRXXFQlkoFzjtwc5E+zPb5kLeZ84FOEverOrcMw92S5kQse1CmzLosGOK9qUHt1jQHr1LRKP3WulFZFB1pwqXOYjon/xFEGoUq2x4xZtWJokw6rj//V1Yh8ABopD7BNjQ6r10fb42Nmq9vhJkY0w0GngfICxtQKUjVGl1CSstE3dPM57JAZ8UzX5Aukb87T2Jv2MSRlnPIDgaPjGZNfKbX/uiCYFoqQEn2o6sZmpdiLec4vKeduO4m+ZovCMNrZv27s69he2lXMjUGQsiN2NP9A/jnXGWgXcW54Sm7+h8goGsa8aD3W8Fe913v88O9brL3/5Mb7nAOLu7gLsZRzT1yWEny4fXr+8/OOf/+Fyd3d7+fY55c3PHUh/R9UGFH3qNWvSpQ8w4jLjy2YO3aoLdex13HwfxDHIJr004bN/uPz00885ME2AWmUsxYJMuU44Dmx9QJ1Tch3aHPrOmihVKnJcQhBQAqkFDvd2napkJUGbcxNF0blJL+GzU20aTc5KIr8fhGlzQq5UyfUyrKneTZ8NOXQnxpqKXcuIdfJptC43mPetoiGjCCrbboIEChvjOCQSAxUnTiV0AWeqRuNkn4O2JL+rArKRNJhWNJqQ1tkbcB2O7G6KXqn6Vign1bghISZUClzwOqtQbNAcmgz1LIfbyqfo05FEzEhYbbD35YzUNYjouAgTKpNEr5f71xBi1NhPKjaxdvb4mSgb+ItAqe6YXgkM4JBdjBZ7A0fmUFKCfwKhSEyTUMF1//Z5nhPPJv/PEXM2glKf9l0c9qqVGNXcqwjyqFhcJwmhgVQM1qLJM7pm8GbFw4AiRkCFNSgGq6SaUHL/PKM6pasgjvveoMZE1BlLXAK/b5KZJMx5knPk/M6BCkJTmXIlqDrPlx6BqMgRDGa+1IM4UxJfEK5zlcyKBOtPwM668HPuNwj/DYBH+5lMSnmWKP6ShCWoWK+eqKoUpNzj0Gwd7hnUMdkJpWishMxOImjaoODYtZMSpYmslOYkAhvgzrPBLsR+OtokolClAhkApJo4ASH2WkACgr71YJ4RyKjFjZ6egH5qaKwrzingWKhL7eORlh6q3OhmCXTXy8y+5f2wz1yH8vaH7Ryi7pmS1pKGdmakTmgJtJjzyudHbIskFzCABD1Vq6uzPQed3Ld9SBVsKSBnEh9nuF529l7o0XPGilYotX+2xfzdtWrS3lm4IsZcf5Qz37ytUugEggh0qPjZa0fSH7R8wj5RnssQ8zEdJtce+zQaronCuXpTtkxVmEMpWh9z1mIJUwP7zmdLIni/M1S57sOebkQJn2dgxT3YQ5zAAer51IKzviiUzq6x76zYZH+NOs73SRBYW9VDtR08n1bf8F2IKDVZ02+m9y4iYhUEST9wRkrUh4a2PAAqn33a1/H9pzFTod4uAZSWZwB/XDs9V/Gl7eXT/uJ7pEhrl00MAniux/6cZHsOk/wwZHtzFGV/qDQaIIEe7Ql+JB7atWuL/V4AkvV/p18wok3tTRdczLiM+QBtiD4tdGCqsWN6pMKbKn/PF++nvai96RnWlh/3NCVCe4z0FZ7lc+zgfvY9TDIzymGMkquKdcfSkOjy3NmHCmM1gK3wFCqa2Gr0BypqstFBU110tFlVQmFqjU69YJlr4jwK7h3XGLbYNYYpcNRYqwBp7bcxjiCkZ0iGSfqk13fP9WPDCLADIA/IOFoqDoDqLv7f3tKooh9Vzqpl5xrWDtMqcttIogVwd3ehN7yAeUWaCmSU1aCf5hm5n/J+a+tgD+s3ZN1Y4CjgXzq81+C6OwKkQNXaC6Z2mbl1o4P3OVJlvIIlglr8WWE/BX468zAJ6OKdjki7quPLtjIBsgWE+CwgWoCSKpAm1k9y25FLfO/wlYt9vZbz+eZ3seV8tUe+LQ4C0PXBjUnD1lvsyjV5pnitiRdJVWZuvkMo0oSQ3s+bxBhX0NEe02v+EPG1iUupCJ8RM+sjxUdg32yBiL1OrlDfFvDipPSemGcFDfYU/sAKvCJHspGczxvQ5asSwk+3l99e/nj5+7//Py6PHt1d/tPf/s3l5jFVs8eXyyeoPu/DS80wdMrEoXu0ApQljpNvk3eoU5/ayJig6nKJAUi5NxUE0AcGM7+KwYhgybixoW1C2Uz/TIUAsiDIzOJc9sBQ+gJd4qBmsCViBQ9Amf39UmiCfG8mTnpyhrBfk50GTudg+uDwntAngxgRUBY6Mumic1sH565IN8ohi0hJewk7gLRN9KwNCROBzhE0ofg2dTrW0fJ6+MmT8+XvGMKffv45h1NKTwwDh34UGGcUmnhKCUCU51oZKNrJPfMcQIiSxBOkvH3X+Snv3kUuGSpLEHXETl6/rooS+wFhnAw97fuIhOAUaHTm36ojccClnanUyPWmz3EBHevKgeUzQkMFHYOWEAnrSk9TCbByl+R2iq0+R9aO9WVfYHgNUHivUBMxBEtejqSAMQihs75PwsF7aDStJnPQoIJxT+5FRWX4Pk7qqJZtsDwJAwExokoYO/5N+T57KvQrKBsNxBEx4OfHOtqTe7+iJLwmPUOnSirPnfuTlorjYp/ZJ8mwXytYofWsh89gJU3g9MCgPreeA1Fg9i7vi+gElTkQQ86myXSqCVNRFPnjnFU98arQlv4/kmfmVqF2uWZnEsKiluXEc19B7D+ZMNWBmBywP0P/pgqXQdZttLZ31cpfKi0bCE+1k3tURIjPI9k8EM7QdAo+Gcjlmk6zI+t0ryI1Ch5ETRKq90aQcA+CK+n7OSGnCcYm0hD7c9g5xrq8azKeD6qTT98HfZEY+1tGYrw5qlOZ6/oZKfcq91G9AjHl+6xternoydionNiaJ1WIJhHjdVYkQl069RQb1CSpYrA2PVJUyjf+xuoOTk0qT873mtozOodECjrfesrYj9DzDOhZ54xxiBAPVdaHCYaS5FONW6KIrRBQcn8mMHJEgqj3xrbknC8ySIK155qAkz73DUVX8c6fxz7PN7GfkxC+IyF8FtSW1woGxRGHYXGtIGfvbJ8e9jSDttvDZyDeoKvAR+z5KmyCVAr23MSuXlVaX6GqvAokgCHPjCoL18h5shrDz9jr2lx+R1+TAEPxkV2Ta5vKggPWCTpGWcs6i8B/+HCMX5F6puiFNF+u0bECB4Nh1cvs8QQtHTlgFSl2gUR6FDnVPRMnfPiQ+2Svp2qwWYYHcLEeHd5DVkqBkP5vEpD+qSXqBo4CiekDevf2dwrDiP3Yb+2Zxk/jw6GzOeMQqp9Jj5Vh2xVU3I7t2l40luH6jxhgSoFUU2MDrHDtes8USoN51QrPgEHANPosd/Zbkb8JZY/XZY9RqVqftSqIsSET4rHioe87YgFnuC6wLhhftefc/8YPJfEIEH8dTo/NDoAxFXIFdjgHiIcIWJ6Tiy//zrOMbxqwwL1F7CezPK8K2lZeUvXPgPvO9LS/TBufdocPrVxjo/Urv/z8c+JWngGiXuxR/Ad+CmGRgLNjDFhJ9J45P6w9ca3+plW9VttCtd0A9lZXS1UOaL7Ex3670Fjji8uEKpjXPmHW0QTa52rvPd93RBLXcy1ibK5pGAhoGFhMqChe3u/e/SPeIxE9GGuxgTdjQag50Tl6mSKQimBjWu47NujmyeV9ZtC2smoMTAx3Tr4jXIjYzkBhYtTY3Yxeq8qoDI72sLf3XTvahP+SfSSwcj7/7NHQoyNG2ZYs1iWCSauUB9CfancS2wnFcG38Ll/6PIBsYiCui70Qirv3p/o1PZXTfOB1sVmblxsAd6Jbed+BJlznkZhu/+kfAB4Vn1H4hjVBtA/RRr7K/OvoirACJ/LEGrKXVIEP0PNVCeHHd5eXv/zl8g9//79fUHP/T/+pCeGD+48uH28ZQYDy3Ls5MjLTig+0avAwg2EjibwZXTUkRe55GK9++7VCGo6BmBwsN/D4Yak9RS+r8shmU4WzQRoGDaWrog5sOiSh2ZCdqdQF5VoaU1X5LgjiRmCIqvinTtoHdEZg+h5NEAySEzinn26CIBmk3KGdMRIZ7MnmYZYW0s5XJUY/02qJhsXPtIeLPw1GPfRyootq1VSymQkSuR6UumpwSMh60EPBYVNMlTOJK7NYsvlBubjeiuDwfZ5NN2QDFd6D+2i/QPtCM3D4UalL3N85+JZaZzJYYAB1z87iOapPJITpMV0j8igxQU8wIEOXrdrpCLjPigRd54/x9wM5P4aLVg6aA88aS+NMcJK5RQSb18HeQYI+FkywOuG1HM9vCrHcf5xt6LjdW6HUQPt58iRONb0R6VOi36ZKbhiEDOhODwEquzXCUb+d+hvBA2t3TgiVVZe6wP2ybiZTos18X7SIe3Yu2BEQnQRnso4LNHQuXHvpbEVXCY6hiAY9G+pcdbKKTWQtBwZITwrVdD0VBoKhyK7nIIJSJ3EAwAIcalR5d33tASnlhT3IPdlTkuro+ges4MUBXKg0la4nyh0nS/VmaplHgr6gLE5lvVNFa0tlCpI5YMHzf1R5Rz13DmOQxzev8zyhvIfWi7z7kgJVF49KynpjdOper9Wm0NA4h0N5eR8TQq4RJynVu/vtJlULh3Ab+LJuOGP38Bmdz8+ciZYZqEWh2atHHxdqcKsmi6ZLSQlYNwcceulUdlkj+0ljLwdecR09X1c6qoi2WdthY9PzPCn30dnZiyQaqdxv7xyKt1GRbsWsKPSVdur3pSCGSjkkPlUFfMUhXLYZuhOfsdfW6m9V+FAR7ozEBGM7P9KS89kbHaGKaAG2JwEtZHRYSTdxPCo6oyUb6IQ+O6AtStEfGaXTnjaeOcEryT/rElv/tAAS8/IqjtIqpWtrQMXvGmQY1Ibqt94c98fBMFh1hddF1Idq+3qn8Q1WPJz3yzlg3ZivJqpvQhwa6Os3AdryOU+fhGLlmBVbOlLxfNQ9LOgVetY9QOKbJbQbOB8s+l4EObDzyt1HwXHgyzk5IRl2vqP2QZ+j4qeKrwoT9SOaUFjJiJ9Y5TZMg/Ue10eNMj/ALj+TKbIkXPvl3j0HyD6js+3+XXK085Aewsn/x04mFmvSoE+3J07qIPa7VYbPeT4KlNgT2dd3v7UvrHNYU9H8IiEM3Y3+PmKd0xB346EwYUanDWC2qpfiLCZ3AQ4jNve/nivKz2J7SGS/SAhtOXCvS/9rxjA2x0ldN+AMlZ20UEzNnWSE3mASrimbsybO6cNmcr5YA/6ODQo4NuEU9owgKGft5ctXrZJuzESfLwWN7lOTQWIDngH7hqSKdVYJvCNRWq2zKnbeSyYqfI9r4dkqjiK1NDEZPnUxlbofJISA/BVqqYK8oLwq2Xwu+ypgIHHt5n+3eEKM2HhKv+WID1/38EHj/jNNl3/rP7VdFbJru5CAMvcURf9HVGY7M1vl1qzPQK3Gww2IZXyUGXMdNh96/InaHNs2v8XrrJyx36UqJ67c+7CWimUZ4wTQe9h1S9J9jOOpKJsMqhRO3jDT/f7lAUC4EwImwKSWgvdhbHYWLbuwTz99LNiFcuuA4wLnjcl5XYS+HG4/OjX3h53NPpj+RI7F1yWEb5MQ/pd/+D8vDx58vvzHP/1wefSIQOHB5cO7j5lDKAWUh9fSObROZrEUNUkfDoplCX7qzDOL63J3+XViGfQPJiA9CZVkwZa01ViWlx/kJsbk2hhecRjQwHK0ixRWLcxk6WxAH6ysGjns0RVE5gzebCrOdQ+J0UizIa0ghtq6Pjy/d1TDNvw6AdBonpTfO6i3nGx+hkFIsBDUnTlq5TAfDvxDD2uCgw19r/rZ+iBQXIqBK0+AtccRY8CslmYjrLeGe4rDX/VNh2PQ4MwxG8IzwuA0y7BJV+eYsL7tgyvNraj7EJQP5X73ObQKmIQRBJx+QdBJFd1G++Emzg7YamtAgzmTBOmi2c4wXJWsjrkiBPaAmcQRMLHuNgofQiJUrOesMCIENgQpOpIDjTPg/KKPJ+v8pv02/K4UEvbreWYOe74qfFeueOgB9DKMonAEGqd+0ibyCLNcR5DUiNbI8TlRg9t+Uq1NdJ8gOD2pU5RtxXNqsUkm2yPAs7Pi4TU6l0upZIe58p6pLL0FSe69m2QJdKS6t7N/BBWr0hpgngN4A5j0pO0Z20vLObEqiQ3gmcJOSECd4eylSrC3WBsDnSZF60McP5/31HmakPJaexRiP9avJULn7xuUSYU9+kvmMBghw9wmUEOc+3keUpLb0W/b+yjNsxUXq0hW7TjO6dmIVHf7UwiWWHvOZJz+xDSsNvBs+Z6V9tDoRrP0+VDpAEHHNtinYYIXqgoBEGj07E16EGbPE5BDuV6PpD0zBA+RWl/QlOtZhTnqc+9Kf2pFqoqmBtR8VgJrnXhEWjp70fEDfB5VmCgqWlX4SC9w6Vra6DT6i/4ftKT2hoWGCEWIZHpIL6/t2ATOUWmXgkDcJ8/SPRJqzqocBFqoSRqYqlxplUdby5orlhGgc+uoXWP/tperv8fvhE0zxeaeg4FyA7ASwB4AYAe8ZwTOeiB5Xg6lfvnq1artBQTT3/MIYYaeW9YkVCttwAAue/8doWPV59MEwyrmVtXABvewFQqUxocu4PoG9Pzt28svP/9yJJ4At9xDhGKWELInSPj4WQHUKiHbw6ptlSIrlbyJw6h/JyVPfCp2vn3frfjkDNtncxKEsoLCWeUZ8D9VplZrCu7x+X2OE9rYrNWC2yRcpf8F9NvIkLAHfqcCDpWzzCM+09gjfggxntCpAYEKkqty3LmfxjX1AQY2aaEhiM35alIn5VQ6nCCPVUD7czlf3QOlbPLFdfF6gVWp2ElMBqoFzBjYLDgLCyu9iqfB54KMEchR+dd5jmGTVX2yYkqrHk4l1/cRhGMdz+I4/DwA2ul1+FbOAvbBM5T5eftMk+RUxNe2oQBWPqcfdtDjk6CuQp5etVVTo/vAGi2ZYd9wPVRqBDA5E3yf/cx6UellTVkTRhNwrrh22AnSgll7qoGxZ2ursFqG3SCmk34J8FgQ6wqUnpOrAAAfPuQaQoUc7dxE/vozY+ZS1AMErs8+bUBTNnaE23UPtNVCAUETRM8/8WFVkft/c/Eqo+dMjUEmy09gKz5+o79YL8A6W6usWqYfEeGfUxHGnwnQGAu5b87sgCZvV3XSVPsZRQKNelRQGI88w7CixoLhh9wnvp1nhO3KHM3pXqQC/IyRQWUiJVaYqmyLQ63O2v+Z4gE9zUexpYWkUGhn4wWPC35UBV8g7eiVP4nxGZ/weXz1vlrQYVwZ7yPjj1jOVqWvSwg/3V5e//bz5f/+p/9y+fTp3eWbpxykTx1M/xnqEDS35y2X3r7fYPUa6Cg6acROVYL2thWJIRB4Ay3jbQM0DNWRYI4y5s2E/uf8tJMaYAOYIjWqmlVNsE2W/pzXpt8ug51LHaTioRMWCeU6WFTn6Z3pTBrf36PQlbCu4MOj0P509g6GL1e9VQcHqcqB5+GKoLOWODyCEBF1khiMcqiQS3KtbPEeDRw6x4uHy3txn3Ug5Vf7ZVBrqV6jG6zz6IOqMmB6EKimTOq6gUzpuv6doPv9bfsU4tD2vDVGRelVfL1KYEtR0eD6jENxQpBjiI/Xh1HiHglKrCKKyKZysfEHCkLoLBpEXyl9UBw5RBjTyBavR0ylVjYMRjcU1PUQifQeTd8JKkjkr4NGrbSy3wlARCZdB54RgVgSy1xvN0TVuyrko6BO1mw0CytHGeKuktaqeQkXkGx+/degkg3Aa+RiDO5diqBl9EIDmuEF7UFIMt9kKUH69n2loyuKkj6TCYzEma1ib0/P2fgeSPLUzfhZlHHv3z/mTr589fLaGH4SeDJYMFgyOUkwPUqZAUrXslQvHY303vbiVt1W6qMBWxC3iUhhe2AScH9Qz1hbgSY+O/bpC+GTA+iI2EptTmeLtd/D4AcaUeZErk/HmVYRWQpVpvTRBEFLQkprf5yfvXr5MnaE4DD7KYlXbVIazwcyNfG5ot0RN4rwQoWepEfzLP0/CsSZc3qd3Qn4IZtBp1UAq0AetiuVWYC49ccB8piI8YxyxtbXxV4MxXNOLfRhkPDXpfY7r8yEmLVGnS7Pcihw1mIzvqI+OdsdW0j156Tmd/S8TPyGs5XEZz2wrDV2Ks4cat/z53m+rPPB9NhMzrPKaPxGZn7WFifZ2nNOgggA9ZTeztqfzJydKI4gV+wXPbWHrDz9wEWjOYsmBhGbuLm5/PjTTwkQrYCzXvbNEPhhz1mP+rIHCZz4HQLR2GAovqtMkhByfxGWWrWb52ifSvZTAnv20YRzoEk/bFBd/1cFafaSwXf286rqjqFwHfWhAEXsQ754liQdnDPuEfsLIMEXYJniSPw+156ZcowGiTp3K44R/lp1zWA1IwxOv6e6YwC5tFW0ep64YuBy6MwBhapcy/O1Kk/M4KiEJKOquR79u5WKjw+OCml7nKFoYQ8VnzhTO9kjBWW7lqngOS9ze/yo6NIy8Pz54pXraIkE4FGNXf8dz2zqiaxh2106D9Szn4rZEruoqU7p2vEL+vokq2O1sC8D7N2/N2pefROxBK+LSvBsu+DfWXFRUCXx1ao1BuECUQJEpQNPHGvjRbCBSfbH6kkCcaIw85rQz3PPfY4Cz1yfgIFqntLmSLbsLY0Q1vqmjXns+WtCWB/BF3vPSiNJnQwo+5ulrXPmVSs/q2U6lw67wXvhFyJSdbnL+lIUyPrcla4roG/1jPtppb5nIPtalgSjs94gKoMibIFgY44zgK5CMfdj4h4gZjNCS2dmvEJH1AhY8V5SDVssULSvsZTgGu/b0RUtTrSPDi2Fgn4YP5kQJjlcM2sXeuZYZayNyYnsKkG5AKgTg8u4joAInX3JZ1odw6a0FaMtDaw/fpjn1fD2qt1wxLurarZY00psYn/6FVEwfs4c6SbWGY23eFY/KdiaeHPsGJ6HuhxnUFalW8/mISx0zIRukYb1OpI5Z9NOPAw7GPu11i3jL3oVBWgFd6obUrZf84UHYbHBSOu4sgLQPH9i+q9LCD+/v7z768vLP//znzOH8OFDjDMy6w8vD+89ujy9eXb59tsXCzgqMx9xjwUkOLMmMZV1T2DxqApkbMoOpn+/AZ04zzoBvhL4z5gbaB8J1pypxr4BTOlpRaFFtJn1Q/BGs6foRJv5MyRzwZILa4XMhCKOF7rHUD6N1Lk0LwIi+i0iVCQG5JvqZz/PCqNZvNS0JB2jdPJ+JIQiLxxaNpibOln/Ki8Gr7zGkrTJZWbbrcqh8TQIYB0d45GkYMwMZ8ewgUTo5Zu71vxZBPJpA9AYuQqH8LM0yNJYPvEgueA6hSLqnaUVBSrREGe0MW9vYjeiPBoV/my/S1UQz8/fNZTiaBJcA1gkNJWXmyo8RaRhP3MEAwcY466j+11FJxSQVjhZn6r+da96zyT0rLWUCYNKPotkNGj2Sa46oyLWeyfFozLJpYDqmKKEOT5+z9CG2A5F5PpxpvY/EjhjkKkAnRHpVJyngiZiqKNwvUL5oS9xjctH0JwA6Pf9tgctKJWuOp0oky3hxbDy9d333yWooLcmic7UNs/PNwJD6aut4xPNl8rLc8eYkTywd9nfCagXYOE0G4AU4c1w4hsUva70PB0s+5NzypmxZ9kAJQnlqsUm2AWqSiViiUrzhQAAIABJREFUj/Bz9pR041bHi+q1elVUzmb9CtVN1XX9AVJzZSaAOuKYSFTyvSHuBFhUBU1SQxnarEmDPquLUkt5vRUqh41LHfE17kWrkrxGYKaJzHWepAgtz1+RltCa1iPuWdf+aufO4I6BFGsuMsHvJTHYbDXuMXvjYc9XmR5TbRxSz/6tPR/T4jH9OKVrCdRZ6U2Cdkvf5OtDZY8qI/acJAr7H8R0FRj7mnjd+Qwn+cMOT4FU9LfAUFkmCczpCwqVtcPT/eI4WGnzuUvR4znx7Pnzxx9/TAJnQMC6HjaHfTehmaDFWyttmEFyZ/oyQuOmtmnrF0BIQZUllKGnX2XCY1eTXEDHmsKgwX9EJpyL9aR9kJydX17+kkCQ19JbyfcJUKIomOpjRwYRuMmcSPA9e5/gDbT9bamLVnFyHkfhZc/Hnw44jqLvxHD6XlfRrdAeU/Vt77piLAmM6FOcKIUAUVRiQ51qBV7bgx0pEHIVa6r4Q+1jqXXtzTIwFUBpBbwz67CBzlJjLdKHODtKQhpwIcrAZSjo61LVWv8Rv6+4WAUniHVa1fMcJrHle+slKOW+QNJ58DfX6Pib+OTR/FgPzgR/WqEJgHSDfgCVrFb/2/bSET32EfMMrILLZjlUuqccK4gQ28xz2dgF9niEM8YaOs7WoYDaXjn891XIpzYxwMnok4nVIqpUsb7vvv/+qLLxnqxrQdNrm0gC9yRlrY4eMcPo8fFfmZ94rZjGNzBncSqn3A8gMrbT1pCK/NSe6uO4Br4EEni+nIkybZrUmYRaDYpfSYzU2CpJ7wD2MAumjBwgfSyL3I+CTbQGLcnIOd/n+73a+8Y0JkkFRT5nwHtsFGBlBLBGNx+QorAMZz72ajaT945vlqI9CnFj0LbmcCV8rnH1ubVEUCD7KMBiYz3u66g465+h1Y46WuZZq9RlCjUh5Ofn8U1V3G1SKRDWoKjzmFlL1HaJMaBHWzlPoWhKzLm39d/yfc50KolTCdauAjIRb9qbj03iOnlfYvMrIFeAr3sRH1iNgLLUOte1OUr9EGuMzVI08gDE1b9YKxVvUh2VPmerypxdfBZApaDP1yeEr19e/uWf//Fy++63y717Hy6PH9+/3DwkSbm53DyCalbBEbncLP4t/WXrowpyFKRwoyjulaqEwihzCD+u3wMDB3U0VJ5796IAaUN5pFE3s6tVly4mB8LyO4sFKthZJzXmGlicWw9ne/lyNOIgS3M08JYWcebhxuGuabeKph3+2gpVA8Bz6d5+HB5aBW94wE/mKLs5Mivk3dtsDpKIGukZ6gXkJppSpmhmjigDwzIRDnjb14sO6WybbMZNzkFcLs+f99CK/HO9pSU0WSpCBR2t75/qUpB1ZgK2Ty9B5/sPx3V3yCzJ2dYhfXT0q/RApiH3JPpzII8rZUvPshJjNeucLPAzHWSdVytgqZxtLmMS35NK5Bl5t2oayhKDylfJlLbFzznISv2nwvv8WemTqSC/Puh6BtlWXkIz2P9xOJ8/BS1Ob+CCKa5TZacn31SEo4E9z+iqaGvfoEpSReWKoJpkBCk7IVTyxEPvQ+X0UDX8HJU2rtPmbbn2SbIITm8ed9+tVxLggk3TYLx0GvcKRiQ0CYQwTv2EJkAaaXYcr6mzL/WOAIN/W5FqAtdkjvuTDim6HPBDgaeh1zxbXndQ4DZw3kqAwbz7KL26mwUYCgfU6YnXxJBGrElhkKLuOTOpsHUtHV/xxz/+8TjroQOl76JVmFQAowBZheTs1fTKlZ6KzWIdD+oq1JEEggUU+Cx7L62uN4Fpjyb3zNrxPKqGWxqecxvjeEcTZI/hjHi965KKR4KWBrH2hR3KiIh/hQJd6k9s+CpJTUg77uHaz9VKjRRZ92xs3BBse25ZG9YYwQXW36qc+zrVv82SkoaT6G1zTs/KpOktHn3eigN/ppd8SU/FIFq5ifIbr1l/ZoKl0TKxY8+e9bmkD2WjfZLETNK8exggLwSsQ40x66M64RJy7IpVJoGa2j36+6o4lwp92hyeXkKfBEXfZ/N+Tdx7Hn79tSNepOw1Ie65tyKGzS6l8U2Hkd+/H1YKa8xaIzTDdR3B/hS6CwYxjqDzE0XiPW/dw/hV1F0LtpzFDZS857mTBP3xT3+MH0IVnNdxjwiVcL75ImAJcEmyPPaICSpnie/z/KDdElCnKrk5dFxT16w977WBtdP9qn3K+gY4vg7J1g7VxfccES/Qwxiga3RNrgmQjmSJxNbPJ8D1mTTZpNWiCLzvXeBh+2OgBuvWfTrAcsqoUMoU94i/X79lYo71aaY38dSXmF77zc3lnGc9aPM4iU10v9MHe53Va6+o4FF6/GY/PbuhRG40UGKkb5DyJyG5XF69fJV1VbiIv3/74sVB0z4zf9hPocPv/jMXbYKBAXQd27TrNzGyLzDMk513mQsqhCZWWyJggkl1o6Nc3uQsOFC+CeE12eKeWScYIKGGI+g2sM7EPIJvE9pq5VG2RW23qo2JM9bakoT7jj3bWI7X+zMrRmfw1POWkQjr52efC/RynZwf7oPxVzwXQJRfXv7cUUi37/IZB+VzCWP3/+ZqD/zA/mecwPaCZ7rxboECq6mlclZY59ru1WTaJJZPKAuiPi5gEuO/VkHVDiceWVzNe1oocM7kWbkYG4VPAZyzqncdO1QGE3EKa8LoOdaEKi/gNp9ztLicGGeq2+vjODeJg0+KzgGSnCk54RjyCmwQ58CxDhXF7Fxgz0EFa1oAQdyMzwGQDq0UAcxf6Qt9ePn+++8PRovVFfYK1855J8bm3mA7scbEiNzv2Z44jcF74J7ZO/HnmWdaoI/YFJ/w9vWb+EASZuyitFZ6sIlhzWmsxoepMZ+LD+RZpq1KUOqregg/v7+8/vWny3/7r393+fjx7eX5MwRB4NY+ywzCC9RRpMeGRgVdiFz1bTYnWXrQjsjjdvgpfydocw5h5/e0FyGjKEAB792L02lg2kCVjH2inY0dtklj9KPWWbpphQzqiFpBKlrHgvAVpcUoaom+XPm6Vu54GCJvIjdWNXPAVCpbACbqJLIuDaHJWkdtKMxhlS7SyI87j0VDWydXo2QixIPm+tlYIAusBc7NPqjyvEt50xkbvPAZbCSMatbwIfK1lX3mPYOET12SCwUhd51EZEkekiQisPCh/OegXI+KfuiwMbw41Yr/PMrz4/3PAhccBPuRQheIGmvFIbgHAgTGM5RiW8elAMC5t0d0I3SaJZ59ryvNTcfPvRMAMRiZLysyvJZ75WcG06y96BJr5SgDHY5qmKFIoII6OXV/T+dVQ1rVwdKvKh//cBXBUDcdTqpS2mhNNfdNrs6onmhjaa6d0cMZqET7dU5j6YKVkr/uVShtigJ1Lpn03tBHPvV77EXHh9hPkbMwyuCX/Tysof0huZY0azcgZ42SpE6cJ05lYjRnSquzEjGEh5jASRgoiOKGJYugmoRqVFNtWKXjvH8NCI91zLzOiiG0x7kJnUis4gEGnuxhhYhwVCSTpft0LU3aPdPsYXs60r8zkSwR6jirU5XJMyxCnqBgMtEmhEGoQZAdyrzep6DQjHJAMAhqTBKJPvc66ioYf1n5TMXo1IObNTz1HxcB7xyxAAirMimNbaVfG2VVQSEEKcvYCpgOOWc3tb1WaEK53exO9pkIu+uVNThdv8/bHr5ULEfVbdDeZM1ApQ6pNCErnY63EY0XlTZh4b5Ep6008jbuJ+7/AJvwRQxTXzM/axq0PYkPIMPn7rEh62eKoWj3EVSt6sznY0N5XxIVznXGOqzyKWJO0M+1p93izZucOargoNTQMaFf6TNYb+2gleVUjOzpGUCmeEREnt4D+pYWGjs0UM4zxnqmf/LFiwShBNnqBVjdYy0IPlxjxViK+N/PPYnIC7Al+R0447ll/etr2uMdhfK1RlgR+V1fubT39UfHzo0uj432HOZZDTD2zMnCcIRG/KPV3zEyRP75vtcqaBd7sIpO+rvdk/bOLeGLHZ+Nd70E0lT1LDD5vMDRSS3Z0ULK0mPLstVXSawy5tMC2BN8iS0YjZ7nDuMgVdvTXNIAywGgbvN+jROgi3dIvXR3/Q6+W5uaF+yrVaYTCbNO6ujLk76HXWI/ywRIC0kAwMY//KznsVTsnI3tJ/2Re5Tft2eevYkt5P6PUTYDJHjegqZckirTtq/oS+pWFRN7kP4wEhRtKq/jvaVkN9kotT42biJFsZufPlUfYtU7YhsE9fgyliIekvrN/ixVE1ZExT8ESY0XEtOu8pu2oom4UPToz0pTvz6TUYLGvjsz6TwH+OuACHkObV+Nz49wXmfrCu5E5GtK4fZPF5D/FGCKwgXgCEmLSQr7+7vvvs9eqqZF5/7ymay1VHfej4QRZXbWiniX559YdOI9+M+whhY3pYWJ6x/NTV+QfTwQh/iLZxCWgJXbA9yuLQDMSYEkQly/HYxGGVY+oySmU8CnkshZYoSVMXwqoZttrciesRxrt8CtgMcSS9che3BtL6HwTluFa9PeWVkF6Dl6Kqf6zxoh8IXt4PWumwCb/Ym5F3KtAaJJ/r82Ifzt5V8uf/d//W+wUS9//ON3l++/f3559vT55dN7So4kXypuUkVo/1UdUtW1gv4vwYrzzgiEJoYf1jOWnpAkc1ckgOCQr5S/lW6NWE03QKtjl1SxWHAWTSNh31slhFuSN0BDdS2y60Hymgw2ceyQZPtt/N45k+de0gifQLdNniKzLDrXYZDHv9tsXHXGIFEoda0KwsHzmm1c1dhxrQkylzizUcv3LhU2zi1iGtLjOuNJ9cAs3NAx7sc+EAKvbMIZ4KhqraGbvxuw5nc+tp8vlCbUL0f9oQrIdYKEEhwDArBGGMb0s0UR8v7lhx9+KGVma1WluPZGweXHIKQHcU36fCbrBSokbfHa87BnpGhKBAeYf3UdVcB9+F6hro12DEUsiSm9QHOeBu3pyzgnU1/IWMexTlGV6+d9DHDj0JZ0kUAQiCl0wDqKIjJaBVSJZxWxH3pktv8PB5X+vKrdZc+bLC5AkgIX9HJVuDy3zSosSl7BpgRfVptHHQmdgoHmqaJDoSj9Inv9/aShQV1Bs7a/dTYZOr9qpefKfZoqJOgXzclDxAkW0qcG/WngSe5pVTQQadYnfX6g/uvzwXhKVcrzGyjA/glKvkRKwCSBQCp+CPq8ybpx5nBIneHUMRRWwxXBCbVFdcpVC7iexyh0Qoe5rUiHbAGcMs/6l19eZm2k/nK7BtwGy6Cuop48zwT1J6MrZalULoCZqe6t35A18np5PgE4BhKdE3SdnraLM8nvgmLmLPKMJ/7RvdP5pZ53Ex6T2iQuo/gAEMSZThzK+VxZa8R4JvrA/fF8I5ZAkjA7kP7XUaxYy1xr7FGBhdi29Y40obnLmcc28AVwg30zENQOm5zWtF2HWVu1Dh1SoGUqz/yulTJ7SApGsHcm6b0xSVdGR4FE1t2gIsEYvx+aakU3gmivTaEAYwd8RywCtecFpdh49hNUO4HJBA1LQKmkeZ3uS2wW7+F543mRaAqmBSyLeNDbY/C8fpGkks/K81zm8eUa2m+q0mCQ9qgp1t6VCt35h76HwgdRD4Uyd+qBAzhhXQ40GmGaKRlik6RNpiqTROBa1TJYMlBLQLvknoCFn+t/+HvYBg8eRMwhSY2VtVFipdW276hAKteKrQz4p5jW1GsduWGFP0HbACZtrMILXY8mOFHOPFHXArwMXDmDxg02p3I+dd3at7v4An0Qa8TeF4yhcsp9sgYJrDfb1DhDwNj1M+hLj/zr11kf7TYHMKNc3r3LeiQWguJP4J74CioiAPl1VIPUUwNQgaoABTsPEaRZdS3A2fypswY50+z/9GuOESHdkiCaOI5rwg+QdHi2WBeuJe0oexZNVomDNsPNGc6rnAVgGdWRz8o+mcpvQIfHj6a4TrWmnxWA4qQ26r7LXly1l6rkX/7ylwIrGy3DvTpPUBGgxKDOKBxQyjPDxqnEDZuNCo57PCDT4k/XrH6nlVtAsQB8Y3LY58a1JUEYNfVIMhY7yCrQJ6ZayTOD4bV+1iTFi4sBlATp0noScLbjjXhGxDZQhltRe1glzQEbUja5bpI4qmVqMnQWa+Ne4kEqU8cM7c2fVIshfiXCefa23VQ747bPC7sUBhYFEaYT7P7Zz6wr62T8fT5fXG9YQW/eHmIufJbvZeLsnubziCcE/3P2uO9NKkjstP7I8yxDP1NbqO822TMfYI9iGwugF8gU9MqZnG3BxtQGlzIs00w2BPkV8TxrFoHGMd34HjGK9o57SRvO+jwtBvBMjM1jx74qIbz7cHn728+XP/+3v09C+P33zy70KtJDSEKIrkGbcCtN31ET1345xk4EJUwA6iDUBvcMU8niTHWHZLDB+cZUjM+rc0vfQKo69K9RMaxhMAkRWUrVh8rYBFikdiSAjzJaRwNkmOZJncyD2STg/VXFa8lirnnSxCKNLKoVBIO5LxNCPqeU01IMU62LVPZksI+gkaC6qAYHLupOVO9OaFyM2NbFjYYTh9an3LRVPu4V2kEcIMO9lzC3atk+vvRNbENeKyWtChjA8z7OE/LA9bMbHKE4W6Nd1FAly8xBZIQFvXbOOdqhhz7VCuR1NECCU5v+5b2fpP/PQXCrwB96aG8aIEhzzX2dFOS8Dq7L4NE9kATsVNk6D7pN5UCkfAGsQiVHH4KzgNbHYl9HAkmAiJsqw6WPVlrQLJBVwCSnE8BQGCF7caqt/F3Z7iC0qyAnubXxXvqBQiUbNIuhOM+N43lFpGU9KKlwbE/i4DBm/Pw35pupurqqVl47dE81O2nIJpgJYqPgSY9JaXD+zzrgjDrIuSqSqeqeAnPWu4kelLaKnwQsYYQMlYtRXU0OrO5GNCSCDQ8zG5PrCqKMM8rQ8ioWm1Qm4J+ENPuF/ROq9wAoxxAEvFqgKQocEGm9VgLgoSTxPRvXF2Q0D9qIhDAl7Nft+9qnaYJjpbejXE5U6FX1guhOxj7ggPLvUwTNLLSJ11id0akXQGvFzFmd58TeKtyBEmeDFe3nddo37STOis8PSvrgfugxfqZJl9fn91k7K3RWdL+sRvrM7Mdy/fP8Vh26yv+X0lkp9j3jzZp0/qEVMvtHWVsTQiuoVlwIPExofZ4G3keQv4oee4XkQ2qjvkFQivUS4AjAQBVx/dehAA3UIiGMAAVzzZjL++FjXsdeKMWnVF0qgKGm7fxzz5whru8McISRs+SbNSQAK/Bc0bYEmak8tdfVsQwR4VmbQWh3q3q2z7kiTpCBMhs3syVL2+c+CQK5J9UxY7MGLPC8uQ+qLHwuAR3BoQlkZ4ohblBaZpg+JrwbiWDFiOcO0MRr7RnlXrkWqyIJrmbnCOYVZCHIxj6zF/Ul52CsfVKND0wOrfKZ6MXI7LMECM/JrQmFII4gneBCbLdJ5UR1iDX4udfdan1ZNpy9AKyrahh3pFK977WnrEms90WvNr71xYvvklyQmBxzWqM02+eZMx220L9PCPlc1iEJYOhlG0E1ppbJjglh2lme3BwD3gviXRNC15WbYi9qI0j0Mqph+gDptf3maWype4hlN1E5jx4RHAolcvYhPm0zEPn5uRrePdJ4Vf95ZptYMcvnpYLS+OTYXANY3Mf87GB0jNFgoG+iw77m90iq7GWzFz82fH1pV8XZUpTxxyqUc97CrkhRoOJ0sC/YywFiR7dv8sg9TzBuIKk2UlDPfW8PaAWWOg9Rf31oNYzWq7rvdfmq+p7ewrSJXYe5x2YfdO2yQTorlHYkKumlhHvv2AfWm2do4YM9jT35+Zef8/6s2XffvcjP6W+0YubvHwDbWiciwHLa58azxs0HyyutahWVUdCI3yGOpsBFISHU61HU1Zngvc+US88wegns7eprtAe+7JECidg6WXOyf8J6QLzpBFqxB4mTE2N/kRAmjs1Uhwr/8cxDXwYEmiaFcQfXLljE3/m+tOUWb9af+rUJ4e3rl5d//Zd/ulzu3l+ePQPF/Zih9J8/3l3uDvXjNqM3qN/Q4ok+pHF/Ay17+Cq2EAeKUfzwvtnv1KWSwC3wzbDSDwSCnePRGyvVD+QqCEIC3Eo+V0Gts/RMaqLqh8BElEWrxJnqZVStmsRcKXhFzc7omwF40P0lANLkFNUImj/1MakYGqhWA+5i9GKohjLhaNlESV7X9Gw5XtTQoDyGOxKxpZMWzevcF5E3UWbWplzuJSM45tAASq21lyCGeNW8wxCOZqWhzevW0Ow4DMUScl9Zqwb2onsGRGeEWvrWGalu8r/epT1vHdpRwbCsn36W0kcP9aQZQ40zf+rE8t7jXAddXglfFNoAVcNl4G5iK0qVXpJUAy6HMILvUY/Sw2TvRlDKQw2viGL7Q0pR/vi5zd+Vay4y5GyiUgQmz7zv16E+DI1EZC/N/JO5NrnPuo3elDUaghWKzkmRsIaq1An2IoAB+5I1wgkDRLA2Vh6OwGZJyLnvwETBZMa+p/bNlvrTymQpg5zRoFWqT67JXfRdpNbEg7VPn8YqkFYzcJRjIbUHZ/8bmKTatN5Q95HP16QxNOMhkRhJrpXv2ZydIHuiFBFMmdiESKsVL1HB9LauwqvjyXlcNc2gvY3k3SM9LzSLX2ckGTTJBIgdmqqgla6o0g69FgWUVugwZ6mPCZZPFCiDH89JnHDQw1YII3x1mlXnfvaZBcGMaEFRUt6fhCaoI3SgL/qIPJPsqQTi9EAw0H32v+ID7Ws9f8l8SCA92xXbuEHyqRFOtCo2efY+oNaYGp67Sp2XtYIzpnoZtsMqXVb58yzXM5gK3q4rY3MGUroeZTC095J96p6UKpr1ZcRF+qxro03SrMbau8HvarNJmkKNevok92dPVoHQgiXuHQUUAqpuLIl+LDZpSWdVWltRbVWkCZ6ou/Ruq5Y8Y4JN/DbJhsJMed4n8RBZDFyPqHgojLOJBnicYe7p5UsGybdKbELImU4l8X+REEqX5NoMcMKEGYCm3ctzmQ1MBWPjI6Az+/t835ige7gVw5x9+xU3Pkp/7L3Ely1J6IiEgte8lveX8eH+KNhTUI974zlqh2Ux8Rpo6AAqvI4zzyBt7uk8i6yBYVk60lr5Ha4pwNF6ps79hZxD4h6eS2YOZ7C96VDbVwKunPYT58vRS4lnFpNYDdeXsLdMfFVOjF1d32DO45S04+/3GYkNv5jHqJCYwFPFXRro8hmOOBI8r69t3GSA7jlhrXmOvCcbVUDt3FvvbF1+lzWxop17guVwcxNgK2B1mCK/5l5yvk+zZPUjRzUrva7dX36Pa2QtMprm8+eDdcK5kCosAJHnM64m9jdiJE+fpGeSpNT+1Cgdo+D54H6YNYKpPg+B0vqsPm9blayg4U+NaSMYxNiz11VixRbZ49p5iu2v93pZi4KWBYJ4VvRqxr4OYEoBh+LD8gDeI7og2Qs9R2WKtaWC91GMh2vV73PGuKaXv/yS38uz2Yg3fz/nwDFBK9ac4++KaBUDiP+cr5DULCASJtH0QRKTbeYpn2ns5fum0vcMRdNqZEQcc/Y9z5ue28UfgoiNcVqESv8u478mZJS4w/7uVOyvYzqO5DwzKQvStQhD0abgsucqucQqjwJYzRvKHkxlFU0HfOBpRNnxbL8qIfz8/vL+za+XH3/8t8unjwyP5QF8vty/PLhcPiPvTqLTil4Q2s0fLPLQ5KtoOygXRmhDzAmCpgz2gXk29JEtWGKTJbhlsUP7+hBkoFltZ6TwWec/5SxbXZQmwnUxJ42M3IROKivXIgJoIqKz1YljGERTmqm3eiaaI9qgszAIPiOtLet3Lfh5krzNbCyCW6fkIT1X6tzEvEZ6Fd8Lxe0xFKIqWgZhsS9zykFwiW0CbsDUHi+TMl4jeuH3XIc8T/47JWTSikJ9CspcTv67t+WXs+GcIeX1akwMXlhXDERU6VST3KBVDXvK6cPwvC7WxiQuKqCjJ5mEV7kN1apWZPjyMJ6dUDb/OOhSeP19Ez2pfqFG5Z0arxp8GGAcQfVnKkwNtAJSMOrkxI/vgOZL1Hh53pGmVohoRsq9pcCR1UOulwAWxJfnxTpwmDE6GlOTngP1ngG/B00oQ92r8sv7xEmexmmcnX4qDqmI1YkkMHE49hTv6BGQeu35NNmlkZl18Dl5XaJ+BT+qPGjVHufeBusi3PLwVfDUqbMe9i3EbkSU50q14Jo446xRZuyBLk7GnrW1bxbwhSBKQYDzfDwT1wZ47eElMY7BHRp/peYWzDgUUFf5SPB7+y4BOl+8Z+jRq46qUGjPLw5O8MlngW3J8PInDJIv/ddgwf3oxmxlEkr6m1ZET83zClBB27GfSKSwbIkGfT6/VlA7Nqd281ph1YlD4w8SuRmd6WWxf2ZsDfZ+0dUqUUq1qWx9HZq9RvYpmljzOYJuB7hz6s85g3M5l/ZpSZVOUNW+mkNEYbQ4ADDWX/tRyt+1Rxm/ADKfYHbBPn92ZMW9zdrruZDif1Akz2M2JkTBPrAqR1AekO7pk9H0yv7gWpVSx8j89PNPoTbZ58U9Qv/h7CYQG+VR2xlqHc//7ZvYHPZVkj56q9MfzdgM5Omv9NcOF3+avcv1u6fP6sxHvxY09/RpQ49vm0dEyCYmwf4xSOFapVkH0BwTxzMclH1USYEwBUny3MfESTvJqdoVz7W+Q/aydP/O0myVSyAlVSaqDJydzTFMVTXCMvWzhz9YD02CzTFB2kdXilsUPEcrZJ/yWlVBz3GBdNYIM81flLHSfdTEewnhro3Pw84gdEb12IQQu26iYnLPNUU06Ntvj3YWkX5tK/tL+xFgcVVO/ShrSLUBSXxmt+IXWLsAdlSnoXvfv1dlySWnJlb49FIUW/GIXU8gzjp3QDdf7HeuoWB744OKFHXOJfebHvXRTbkO1hnqqIwp9qpz5wTCMoMRUHZV0LDN5je5duIG1jAtGRuVFLs70RcqTA7gRqgEKiRlZB56AAAgAElEQVTPkjODL/b6uU5sww9/8zeXN6//mnPD2efe0/cnxXagraBExEOmIG5ftAAQz0dqKdco8N6EtqBSWFqhnDdhSS/bmBw5LxvLcVTdxkYJ4MI8xCetQOYzJw6oDTUu9fw3Tr/OC9YH8NyTEF0uF4TUiC0BcP4/yt5ES47zSNJNrIWFpEiqu/X+b3XPnZlutZaWRhIXkMRaAOqez8y+yABa9wyndCAQlZmREf/iv7u5ubl+TOqTaaeAMqhlSstsR/wxzdFf7xyiJVHPdcaTTRFAZMw01pHPm2ca1d/MsT6foKb7W9qm4IzjYTAcm32ufR/TKOfIavFaVlUAJ1nB2a/sl5V75IwEtFyf3LMtLNAzQOTU+8/x5t6x8Qp/xc6NdcB9xCehDzWZdEs0bH0T37xU5WRPP95F1LD7FEAdu1tANSyDqZDyHC1fWhnexKYq9lM2oK1+vqOtEXTY0b557vg7vPfXB4Q/X/7+9z9fbt8h3c2Bc3d5cO9RgsK7D/TfIKvRiW1EO9RqaK4Nbu1lkigZJcDIPJeLX6U20PDywO+iprfNsj4vGDQRetHH1OBRr7LaQ5GLUnW6eO0xYgaTRZ/sWlDGWnAmTgfXwOAcHJ0dD4yrSDuLPM3CV4BtlsyNCL3Gw0N5X7nFMUQpRyhqeqiTrc7SDZJD7+7jQZFh4dd4NFvKM0RVcQItOD44RDgSGOag+xNXMBhloeQAGV9cyltHow3uDxrcmf62msNk/O4hDkBDz6r7sbAstNaxjyESLfXAX9GzRj33N6Pg5t+5WsdAZas5hiIqZmkN4hOsTxzjKiYxis8QXefNA5PPfhIEz1jqVKnMqJx3DPDqOANWLCtch70KUHEcThL4dbovqZOCQu3Y2LfG9ZdWCqNBB9kZGOH1kkmwh9XUFc8O9OEYHS1I2j/KwEwDeozR6tha03vNqDfLcu0hxN5UetlajIzvyWmLY7sMBvvNDL+UHxy0qNtFhbNrDHAi2Rvql5btiSjSDpBzoMv9eJAnECOwDMWoVE8UU0E5rUdshulDDCG2wD6WotxhEsAWoN7ukz1aZzoKm0MoBX2y50ZbT0uW3UOQ6jRUv4njhrPWmmjazTwo/XsHtgfHJ9ecaEICw9HE7RWX/Zqi+96Ptb+fZO4PSnprm1W0I3hjvpS8NttkoBZBh5MyZ4I++vQh6mRASN+1OHkFoRTAUjDlnC0Q0cUeNtt6bf7MfDd71D0SgGU1N7WDa4a8mlyDQdalQlhm6dwvAmytl70GBZ8g2tjnBVKpKVtG57B/KsyeWr3EYd29ClIJ9PF3Ap/VKJ4D2VKhS/M76nEWAGFPkuWJgFgV56zdsvchz4q6HWu0Ijz3mrGR7hx6+1VpljXOutfhEM032AYwFbQ4HMHRRTk7rkIvDXas177SmlsupxOb4H9KvEHmJ2kv8Oa8yE4xc2+AxbOEBrm68oMutfrVZJDTl7MiIjkXpCwvw4sDLyigvYkdGGBzDjg9Q3g/96LSJ8GYTqEBsWrk3nP2wjJo7DvrpRSS4fmz/2H8LJj0/bxmQJkg5p/86PyfQTxBx8+BTBB+7GcFv1rzxxnPkSN9ONm9ZaQY46Mebb3T2Nc49MkyvnxVCtzAA9alwQ0ZhPyeevOwVNpWAxvdcgHEOdY2YK2RzG7UzhCUNKOUMZ3CsYF4zoHRkgNiD/wyG39ta9GKHa5V8Luy+9jH2LEAiZTeNHN8buyunQ5VM+qyVbTlHpL9WhDJ9/Mn/14vVALPr7/5ZlndtwGutcGyq2S7pRZ2a5XvYm9aZ9cgpUw31ZixKannHoU6AJVU1znvMjBs6H4tk+pzWo4jiIf/l/o/AEfprauzNHmhj5aSB2uqT2wQ5igtDKZcyjnLs8r00cZHLHBMEvcUY5M9rf0YJKKvkYBkPmP6MN8vYByfHOGclVhEVG1BJGsImqY+vntTJo9nUQJDQJeBH9oF7yeA9tZfEh9poVJKMz+JS+a7Vw26TBledw8abPI9V30HY5OeOdxH2FFcdBoTfC4tlyK8WJqofQf5nrSyGfAV2qnU0qkrUxPJ9Sjd6d5pC7kAO1MEPtNbtZNNhy4pcvLPsodCtb1mCCPSNbGj+DC/KiC8e3959/LF5S9/+cPaTuCU3rs8enBzeXj/UbOE9BhcDaFKcxnAZGOakeDnOORQZtyCoCbh7QpvpYxG9dKDdFQ1BlXaqJkGES6kvPlpSrUp7qIsRa8beKyoO8qWPWQTMIqWjFaBgbg66KXrsQAbbF2pHxhnkUcpeLwvaOoUAbMo0ueQ+sG34U+DHpClKGWQe6vCkYqHOgGgsGd1TQ2F/a1y4LD4RrnKIgaNS1B9VZEUMeOZwtfeuCaAOf0c6NOpXrIBdDOFfp6xdSEWdTJnYY9JlDmRn6bJ58N8Z5yfiYuI4FRspwhqnJUJMjBvzEsOylEvTaEnoM41pUIUhMDxUW5eA+OBG8NlFsDgr0zPg0qBwfKw8dlw3KDvdP5KaXJd5AANtYjfN8sg2i69xvS+IAOOFCjjzdM2rg/liOzbaBpcm8+W3lonNiIAa4PA66x3nHyeWbUof8c+E43G4AYJY22cgvlrEFVaYJDy0SkyP1MuzSEHhWE0LPdi1sApW3Wlun5qIKMqGgPPGEGNaF8d17YUJ8amCsMYy1JlrUVKM2das4xqwmfIeFs31TVWx4Ax46Ane8BB0noA9kLpL/ZAtN7QrAa0NdYh3xFRg9XaWoDNurLO0cOpPYGa/cj7V7/B+sOJAhDhvlKjNwoKe9CDie/TkeV++G6KwKVwcN+sHSlUPAvjHJR5bIIrCtzagtzDGgCHRTBlzDQxXiY99/T2be7de4hdGwsDR09hlNKjSsVvhpm+UqCmrM8nsfcENaDIaVq9VhixDdvPaVOzFkIG9qwrzgAcDp1mmQYE58mU0erll1/KhkgT+5vMe+i70Gz2HWYo6ozWcXReud82cO76l4ptZt/gMXS3mUGV5CJ4s0y2pk1xI21m8YxSAg0s+e6M6+iw2fejEmk7DKidC4G9gizrxTehlFCasQFv39TJXCZFCqpiMzat9yzint1PAkrajqtEe6mu0rpEtLVZ3Feo8iDH9NNbKYgZLxvWs08SeGwNMRZK5Dc72fWN6BCAJecJ2QTm5rvvv884R2RmNYE4K9xzwZr+6VBfW7BEhfNEOc9cvn8f8DOO49o4pNXCbBxzAW0WOi5rAacPcQvnmu9hzSdA2P5Jhik9lLsfz+elAXKpZK+y96K6Sj/CBWYJrKboqXAHz+K9cF3uHRuULMrUiKGQui5s1cK1GAOppuxbwKYCtz1DDaQDjn3xxYCAZSZ55jmmWVerOVUt3PpMrsMzsdZ0uslkQKFk7kNfpM0Kmaj0YCzYZcCATU6rEUp8Hj+KaIdMKYFha/0/cT5g89C3kxKQE/hhsKUPln0z9dT0ZmW/qSI5v816ttzfWB7xvRZUeq8HKPuBcokG2v/47ruMJxRIe9URjKPPQAZNBglnArYecRgVaRsQvT/aVyUYTYsQfEZ8h9Y608KDdUWbE9cV93Zm3bC/2gcUpdSnGf/WFH+4IIiI7WU8q6UBUABrg72GgEv9lCZPGvgwJ+nfOKG2M8jDuqhaen3RiEBOKEtxNMaf9goJnh9BPeRPe1NyTYMKfGzOMvZSy1EqMhgg7x6tz9hz7NGqBef5R2MmQGL/IorGHvjLX/9yUFXZI7yPeWCvZd3NZuQcsZRo5512ThDA8gOz1AFek4SqKA8/Zskpm+F39iaOjz0QHjvJ98sca5LmXeIL7sdzhfFUqZ39w3knHTdnFf87MVtkMjDf8S+e3KzN1P1QlvU7BSYAVJOlvW1m8ExP1Y/kngWsLE0KS2J7jDOV9RnxKewYZTP/54CQifxwef/qp8sf//N/XV6/hk99e3n+jKj3GTIlqSXEISi9cCIjS10a6EQSeE5KetaNkhPkNvzllykcvawJbdQ7Jz9coZQqnlUAYBLxqUOsN8vkctgwCGyCs4IfGzLy/9AJ59AyiRi4FoOv9gelHiR/X76MHyBC6d98NggNRfQqO+5gsnZBpzEHWYXIggqUhrdiWWo30vemzZalvrZx/ZWbL1KZjMqclrx/dNlDvXF9rvw895ksCAqm9gH6UMRe5ITXpN0dCN5qEw0gzbDU6W5PoTpG9ktsr8MIh6xuM0HVsjdcH0PLm+TABz1Zg92qkX1oXeWECULLevokgZPy580+9vBUadPxC+1gIhtBoobsG7Q0W917Zw6KyJWe4aEeNHVF3RnzoE3Uea5J8Kk+zaxOglALuUdRba8pJIhdn1dFsjho1DMOJCHYVGWMjZj1u8bEQbBGjYlRffPm6F3Ds4BKch98TkPRuoI2eVXxrBm9Chic0fM41NafJKNXUagEbss8m5GtN9bA2cyYvcXMCHJQEfwkiDmM3SVzxeEQGtEa1Vvvl4bwN48T8Als6DB89RU1LyiEck3+VH3YzE4ybAgVEYhPNp0Dle+LWl0Ebdo+gH1u0CpamqDqXZUGowiXet5SJkLTVVDiJKiT7CmKvVNngwKKvePezTTwnK4rwZ20m1nQ68FnDUTqCOhH9+b10aIjazGtBlrTyP90Gip4U1l2s4RmaT34BMiYhzMI4rwadLCOEjB/LHVd+xVbdxZGOGXdrgg/DmWpi1JNdDCjVjunIoh+KLftlccecJ6u6nwV/GE9G6zxt/3gIoYUFWHofz3EPXSzZ6bMquPo/i89yUBCEZ6eO0eWdY6Iz2x2jGsJ4vQ8oeaj/SXT8H21zmV0NJMlWBiHPfREWw2xB0vfI6hLjVLq2BvsxLEHMEtmbDU/ZH2m0urraSkypxb7kKzv6yoXBoh4iHNK5qP9t0KDDgj55mhUTgCUIG1nj2CiQUacm81T1s5sAQ6/gWFZFxX34JlkaFjvloDf3pWjLTo2sa23t3GIuX+DT89V55X7L7Ol/YGlt+e8XoB3tvUBG6A9jbXhGcR32cqF8THYid7A6vgNNOKnTA09Aen+zbMw7mT7Q2cdxSug783NAZiYJeG+mxH5eCigpracYGSBC2OlrWUOZJtkz9ovbdQ39gnXQ4I/Th1BYVpHFaQWdIjtnIp7zrs0665NTiAboK9Nt60xbv1n9x/zXdpy6+oMPjO267vH76RBcq/WDrpHtLnW1UrbVqn2bLMODPkUFapCmnX3AGXY1j5WqK6Aj2dFQKQpovoanwsImRKaq0CIe1fg4fArZiMUCOH+05dufWQVLQxoS3/lX345qNisRcsOEgiOgZAgU0rgzeNPesbqO8gQkXWjHUm2az5mAObbAXjL7KQZ+Ydmuc2E8beZ2Kz72VLuh2sIYtROUe/dtXcuPcJuJMA4Af8EXoyDzAXGm0A0TddV+CeTNv9XoJn7v+5RfNkGTIpimUmvD7Zcwme+LfPBOmvw2e9Ipm9B3Hm/CKrHRxmDRVEdAh/G0GdgfEzo6B9yXRMHBcEbO1j722Rb93P8pqNXaNlQ3ivXkYKp1oDJoIBZXHeMqoCTJ/vJ+SBDpj5QmXdV3MYvwx6V2p26SfYnfh000rXNYb+n7Vn6J79JQI6PaZuNQ8l24oR8Nkqwqd18ld63fO5XBoR3l4+vf7r8x3/8v5dXL3+83Lv3/vLVl08uz558cbl3B9ULFH0S4EF3SoPkwT8NCFsoHFpkehHeC/2EzQv68L//9vfWpdH/hsbxOK0L8pJetZ5tDVtVBOS9LHCcAyLxBI+pjalRKNpVhZ9suCyMqQ6SNdxBwwSz6JIhHE2FgQx/+ySOIQqtE6ajxN/njXG1dUwegTKF8O17lgNhcsFmGKQ4uvA8IM18pSh24g/JOByOK/TRLhA2NmMYJH21giAAOPGkoI/GxofK6LKeU98U/bFoOwjPK5pf9gA0ExEjPYpfngmECzVNahlx8tevyyzgtfF90+7S4aLst8yFBwyfoQhbByIGfBkkHHEc/6AtM34aoDj0a+ptAGkQg1PT1yoOwf2rLih9JAZnjp8IaTJo+xHRkUKQmraTU4gTCxLO2klROHU6qdkonSPCRrdFgKAV5gBYe4Ag+ZEyrmNycL+nABfkaGCLCC/zYkCoU5fDKQIkzVoCquQ9Mx4FUIpSn9et2ZrsuVP/y8+DQZwGHXyfn+c0k3dWJQPVtIWFlDH2OvNtQIiTLOVCh4ExY94OBVJrVkY9NsDVKRSEYQwS5Mw5DBAx5bLUlkzxlGszPhjPOOJ3d7kfg+oih1Xr4ie1Ics0Mb/Mlf3B2KPW4tkGht9FBnu1XRzitJyJhPQyfUH0knmu1HqoWcs8pkZr9T2h1r2u0+/he/Kh6pyPuZD5fAQq37YTZ5oo64xgoLVArGl6g1JzVgVa6xCxTdb7mZU57EwCBK6zDMP7BYSg8CdgR7qWggHWaGYNW2f5vL0uRenPtRvYErI5vKazKeKqU8UYHzZl1D5Vf8/gTmz0KKdSzsxWsrYFbxL0nWj/AbVwJmACPHx0ZLFTTzN2gSCCe0rnQvDAedJRAPXmugF1jqzYZNLXwD12ZyJE7HOdxWRlmKuBmDwLY6TACPdgc3FstTbgyAp87BrnmgE1wixpUBGgRDGGgWHcB+uD8QNJThZywloBc5cZMMulIyjoYhB4dkizr96+PUA97VBs46k/mBmuw5apNr1m6ewrbbDnrWMvkGYNXRxn5POts1ydLXvfYD7B0okVcwaAuUcZIs6H4AX2QtBWWm8A11PbE8YvAcB503qe7G8D2rieA+90WDkLuR/mLADfAhFZWIwdgJmZwnPdopm8qBfib7F/T7VjBlWMBeqX7FfWVZzbqJxP3XlABPeX8ytnyaMDGD9rDBTgvpYeRHAvYHGVWxXR+CfDcbSl8Oz9+puv8z3adO0Q980ZkfUTX66+lAFBGFirjT2DFuwP1havMW6egTyPbYTqV/Q1bQ9rybpdbYxnZ4PPKmj6XV1PVWw9i9s0cCyopX/LPR8g/WeDYlAok0kBQhWJ9Ve5BnPHGafwDH+T9UlwyxmG7/ekGSzWC4JRCu4ReBP8unfjJ9Hq5QPsjLbG4QdwFn/aeucIVHFeDGyRJSJLLa/Fv74yseLbfigbqwJArVvVFmg3LCPxDMG3cr4SwD65CairL372AaWQerbIdGD8E9gv4aNQon4g92DQyDMpkhW/fkwP2YOx4QPhoxC8FmeChZbHJBEyxqLgaQL3lYakzGyJMvuXZo2sRlcwJ2Bpeg03k4dfx1nNnN7gm6xXaUCgaSiwf0PNHYgauzZQh2eK0NHmmhghQNCvyxD+84CQPoT3Lw9DGWWSG0R18QTJtq/a6FJmCB88qKz0PwsIS99svVwW3ERH0ux+NVo8mIpgUoVEjjSMNUqjFR4Irr0SuwljVB9eo27lac+1bOe0PgdRCr4NGtaAmsVo2haDkvqh9dbiXpvaLgWy2UCK1qEqlWcvYiTVEzqr6nhSdTQsnweEvBfDEaffDGkOgNI8gy5Cv3r9ajSxqhlZV0hgTNZMWl5Eam5KNWThGhAW5ay8bZyz0Dk7x83eVBmKTRtjslq/OLpQwRRcoOnn6uJAPcw0KAfPxgrKtyJyMxmMJ+hdqDdPnx71bGYz4nSx5qLk2vYOSj4HtaZv0TI6oZsOGfIw+yTYm7NjVvacCfA7MpcTDMmB9/hRjOwPP/5wSN9LM2AjS/1knabmLYJLzXCLWh0iAVOmyzyttlKVNjOMjBOGoXPZQDhOmTU3k3Xm9wQ2AWfmjKcWzZ5GpxrF7IkFuGZ8dMANjHXEDhR+RdJpjTI5+FAIV0/qmtDJCKI9WX9VWwVbpNEZlEZaPtnAOjMa0sPoTpkrtTArBjfwZc9xXRE1lYAPyk+EHt5lb4RGeQredVw5OPiu1CL/XwaEUsQMbEPHWKPf8P+RkCYgM3McJd8yCHgf42eWUeeG93Y/VSzE7EadwrYBYB+C/PEDyksgytpjsXL4Kg7B2s6zD2hwHwjUWPvHXJSmVQBGh9T1YXaU8ccBYnwZT163LumgKQ5sY29GoGMHlAET93uuUTnaQZxoWAkoVzzP8yYj/Bp7U4EL1kxKC3DUpk4d1HWMj7PDasDr7w6ho9V/nQPCOP4Kni1DWNCm2XXXj8BKApVlbZK5v1xKQQKsWL2N3x9nZkwOAyOuc8jSp/h/Ta+XfRK0SBZsoiqMhcp4pbSPETPVOoA77AhrkXugnjlIfGhba3mw+hmsyQ/ff1+VyoEbOJVmk7MebG+zICa9FwfC6MQbwApgWgOUoGLof53NgjNmeLj/BOVpAF2fAmc0YgyT8D8C+82H2cqM667PdbEB7AmuTVDuPpKJAU2VNcK/Aww9e3b0jYMiKd2K85975r44D1lr/iSTK834aLR93aP6BLyf+7APLddmXdgyh+dmXly7ZydSW18Hqyqkn2SmI9ZW5dQCJg1ssIUBL9aKJgyKqXHyvKwBhG3cN1l7CJk9efJJGwIzyAmyl83qrdTB94+2hr+rNlmAXhVNAYjP4p9DEM8MCONQYL9qlnxPwL9PAkLOk9aSHwHhHGHBlwRKUwjOvZ/UoAUjHNvz3+39WADZANBsp2ufeUim/qX+1er8FqhzX9gxRFqi+DublGBsyJIicp+PR7zoO1o4tafouXZPtfzU6o+KalmNwTJJFssw8FsjIrU6Nvwtx7SgSf0Iz4EKQpZpkODZXrkwNh5VxZV9pZCedXlcNxTEly9b4zlV0Oz1B/fjIwGchlkWSnZFoRp0ta6aoEZwFB+RwFTRJcYfe8R1w4Ta83DOJlsH+2Hrxcyftj8lNaO2x+9ey7dELYsRuIeARfcftC/uEgL6aAFmNt4ADNhU1b0NKPlbNg/vT2zy8S52ReXc9Fs/tZITEI59GaOoMQ2ZzwK99l3FTkZUa8zGuwWPnmP4pfXLawviF05kjOehzynjJKDA/Xt+/sqA8DPK6L3by/Onjy9Pnzy/PHrwOEFhi2e7xq3h47+lZAX9n6pmKQ2o/nVQeO2XV69qrBdNV3232SQcmRZsXmWzD6GUBH6KW7T9QTeSdKEarwQ+t1eVr2yoSFc/znczKGeH2EXKQpQmUa52a19EEnQ2dKR7cE3taUEH954C/lPJXihNqxkzKOR3Qa9O/WMaFLQpKT/HpEfNtQX32dirgcsY0XtlC56FFtWricyItCdIY2OvkTsHUnu2VM67fU1qgNPqwj4lq9dLwB3aaWskmf+ohJ2KfGugrv3dNDhRwjuh8dawmRE90NHnz4p8LbOHMdGRiDO8zIbz4T2aSUn2ZNzyBDZsrKHiIqZ5vqFoRy+W0QP5/bEutiGt4zxTeDVeRZ+qWCZK6uEZ5BHUcQXZUo88UDMPU5pK0LiMnhQ0viNy/qMz8blkwia/Hid8VJdk5Ve/F2cr7VxqlESgU8834RaDvnN9ynHIL3iOsZuy55UCVDljHUrGt45OD5KInoxWy/rH4ShCWTGDZG9OlBfBlNSRoKT6tIh1BEW2TslEGjAifMLrBDbNiF9beCQznYa21xqBMAFOiCzX4XBqgNqDzjoABWjMJHM/7IcU3i9IdK/r2GonDiGVc4uXEwVdRJVDM0jpWVExDladKw721CouG8azO15Vs61Sp46SgTGZWdZ+qLYR6GpLi8jMr2lyM5QVuzrTx0WszYBGwGGIOt8jwKOsukAPjqiAg2qXx3oaDSfj/fJl5rKCFaVbKgoB4MN7+JzrmjHGbuNwufe1zQZf7BdrXwWfWuN5EppZjZUB7+eOrMGb+9X9qG2WWntQf6TuTpkubRtumqFWfMpWPCLs7JWAh1H3bF2yAb5tMLgvbEj6vU38JQc/rJfIlV/7qx6OxmpXFM7gmjIpzOamL+iyNzwb44OTaKCCXeH11C/H2b+7/Pjji9wnjk+y/dAXBwZyPa6TcZwnWyEdsuFtK3M+TzOPUC/T7Llr130jKIYjdwY8DHqFdgN6TZbfbJmoOvs6DAycpVHHwsyYfWJ82f82kfbeuKa1QtwT6z7U82VfUXb2eqpI8toVvLkqg3NvaiUconOjFHNfUuoFkK1tLYOnugWKUpnh1Jl17ZvlZt/KfmD8GvRBs69IBp/3PMFvuRkl3kyXgWnA1dEIs9YRpwplFIe9QCb/puYtQDY+1AIZmVMGhwGPlq07A92WH+jz8Axmhc5B0FHHP22EKE8PxD2CSnyjqXGa4TQjxR61t11KjlJ//Djvd+wNEuKD4nyrCTG2gDaLYIEMOfPCGcAZxHmUcqeJhUTNfv/NXo4+wBNqu1qzdxa5SV+6iIJgh7tmbM1lraMBSmrPcl63VZX1gudey+dNF8DbnqaU96wdC+eFe5Q97Hs877N3YWnM3zyA5btL/NyoypIVHH3cz3l9a+fCwpoWB2svIMybKXObSZvORQGvClA6V3wv8xJWw8pzzLCW3t5x1vdtvXUZgzkDwnaqIZIOb7nUkcmeuFtoxgOw8OWsSddPOQza0Su0103i6cSKS7lMKNZl48UnmQaJ9Gt+x/N6pgiAJuG0Nm5FFFvmww9jazCHtgqvleVSFo8qo9EbWA0h4yaIEz/lJCRzjk9c27TwCCg4kSb7xuZc/VUZwrvby7uXP13++pc/XN68gb9M2vje5eYRtNHnl4f3K48KiMnBeqDVOxSCjCSLVaW8GotKJBMAklRMo8ZXrw8ebCPjBjYEBSnmXAakkS1c6Momt6dhkarSEq49DK3PC699B5h1J+H1h0JzRScNJipec6Ur1AZeRQQO5HwHu+lsUUQDgjoe9j8hKOwEkyFkvqX54BSlIDv9FNvmoi085Mr3GROIkip/fxt1ucNofoCKd80U5IBYFuG88XswvY0Txnfr1IZyu6L1pJY/+2NfxmRuyUROjIR5p76F+Qvi84zG5l806/WWXnYtuL86hzWo3EfknpO9KzWq9SKtq+JzOCHJpIm+rnaTez4XFHMw8v7PESmuLUJMtoexpGA5SoBrjYDh4kCW/pA+lwv+uC7OQjKA+3ME4LDu8l8AACAASURBVAMdkma/TxuI0jFar1qVTDMlOq4Yj2+//W0NbQ5uNnLrHlSbkjuPo8P69KDnnhBEOMtWR0zl2dPMJc/H4Y1xPPpprRdn1DCpR2Bc1+T5N19DxymNR0OveMTZCUmQ/rGggO9VxIJ75nnTXmEy/zhUrB3piqnTW10HnzOzqfw/r3H4UFcUtHY1gHyX9T+gahw+yC+jwGgd1jfffhta048vfoxzZJaS+49IwoP7B0KdPlwnUaMEzKOIG5zq+Gm4bT1idswsmAAAn9PgZx+tDucQlVnrlLMYzrEX15iW77RQnc+HxpkgrZnJUMaGrutgeIAapDq+v/zyMkFgDnacivfvS00cYi71LaIuz6jtnT0Z8FFgp2IJv/u33+XQNRjk9wZpQftHUzWDIUKfQHPZHh1Fg17uN0HzhaAPpbdShXIIrkeX//5cFpwx8fulCSY4Tm+lZv9Zxxk7qaBr5ms2mzXMfkrbh9Xb2Ig5AdF6HEZoJDaqrW/8CWBAs+yp5rHGdbo9hP1+bFfOwlGWuUbEOWCZfPlV7Ap/DIwYa+z5k2fPLj/+8H3bRKxmrEFkhQM4q6LMOsnwCjV8Ga8F0QuyrIw/YALflX317l3YFUedDcHrelKZXZbRIkUxwfurrkWzRedgERQ/Z95aORDshQI9ESwo8RGHIuONWu2bN6E70W8PG2Epgeek52Icq/Q9LBBSVb7aKGwi684MAs+gOJLoebIWU3Ple7TX1g2eM5at7a0ICGMUUGOBKvPFswNg5HpPn1bM6969ZitG/9ZJFeFPneBntey+59PgZz0T57wdaPGChQLM9M0kAGudIZlxqH34MswxADrjwno992azj20zXKiNT7Ru2Q7rmpk/nplrM1/cJ7/LeKyOUIYFrRpYU4dWwsdm5njWCLAs20sQcuzxR52f+BwR7GpmI1T6iZ2cx6T+VTOtubeBLfyb/ZRSkZWXYOcAO1xHrJGKAVW4JQDRWBGsGeYsczt10XzvnHHBdgVHBH1ix2YXsDEB2uZjss9sY1Afr/aaNWkZCHWfZz9KZ53nZ87Yk2VTAaZ/JioDZf59qYi2IMjeRNUdgCxthN52XQLYPH/evTGqZ7JD51Y9Ex7L/lpD+NY5F+Rk/GzTxNyrdo/v0OAFX6o0/oMqP6on50jYFQPgVCgu6N/sqkGYAG97kDepkDFSVXgtKFjD2OYfvidJdHv59ptvM3/xQVZzF+bO7KCsPYFB9yNnuH1xGQ/WjJRznoU5cK1jY7kmdpjxszwk59UAP7OvsfPqkaxunrMWex/w7aQBkUTS06cFrm8rgtfYowyC83e15KbjwVgJQku1tob46998Hd+Lti0CM9gH/pvv11/VZzsAugcPwgYo0Pcsz3CNN+79+oDw7S8/Xf7rz7+/vHnzc0Rlntw8uDx+iLEnqqw8/f01NFbZM1+UF7qglHwFeYJCmaBhVBxURkP/QUQCCkAQbQp328C4UTao4+MLvc54wGbpoKopOV3BmWxaD5M5gemNGGGRfiZp4Rn6BI0TJjFACoLkoRvjMaRgB0EdQGq1mu3S+Vf0BCPLDxPSDAo0jApXcO9BOyfxXp2DT2kXnwtHFJ1qHyWjfoOs0nhQWqtiYwKN1be1v1sRKQ0+Y3xkSrapRZtF89x0ImmMsY7zkflZsJt7yoFdJNuMTmlWRW9spB3KaQpbb+P0nIMPx8ai5yCbNuxULGZGTgoC9yIiZQo9DvIop8m6rjVE6Ggnim6ydhMl8WBSve7Avc1ybS51Nh37UC/WDy/0BZzwoOz3U1dnFoz5ZY0RLLPedL5bMF/0K4p9o94k730SaGIvHAfUDKzCE4x3DRuUK5zr9jaKEtjj0uciEHTbg5HxSI/OqSF6yHHv0n0ERgwIDbbimJ3qJqXQxkmfoievH45m6CFVL2NcWAwKwYigGRTFOVyQ4jiwJnIQrEZNyhm/k9ZikBsAYJLoARgmbBXH+Isvjnorrq26YoPxts0pmNRDQwEm7AgHSmgzR5BamW9BIbM2CabmjMa2LbDjuQISxFFsYbuiNswNVDz3u8ALc8H8YP+4Lvu5TW2LFCZIndgUa7oUmrbtsRCewQRVJqBWuCmHX9YVQiut7zgH++n/eXcXuoyBmtn81G6u2bD7xcD7yPrPeed15oMxE50/nOfVyB306yHhFspn/VD7nRrw0eGXLePZM8ehBrWZu/Rg56PA1LPDqez4XdklWRv02/xQSrw2UyTWbJ1UMx1TKfnnvaEdN9jOXNB76/kXWR9SMm1ez72qapv+ZqPeYT/tE0WgGOd2e+3co1NHOWfAanMEBRPcAhauFQrjHQrynBNtluOhwI77P+t0tenSrmK3lnE7U4AjrDYqLufbUau7rD97jp55ZlqP4HlKrKHRb62FAj2hFNZf9uept2D26NpGaBfOjnbAM+97oK8OoWsuPbt2Zuf5R6kMG2MOWNbrmCvpebeeg6xf7lWHnzExSBb8UPGZ3x81hCtdyLiuxZWvJ6BeJq9snoLFgmKcXwQJsYmnIDEO5AJZqV462zlXF8hlPCaCZIDIOXEI7i0bw/sTEH75RYOxCQvxvEevyfv3k/3KOSKFfDWf/FtQKHZ09XFS0HpOVxxIsD57ZuU/gP28R+fa99gyQwdf5lLXf6lwfM5sI3sZcNeWUFKv9bW067xfWiF227WTeTlpQNQWNECdQW2Wav5SzqFLFXVd4zKWCrxUyCp+3VTtLVNptu4mQkHZA8s2eU7jv8ne+EDNXhQ9qyZqwJ6yop1Vvn4Fk8vuOmekLfUxQPg8EG9QC4hdH1wdjgo1lk2WfYAqZ1qKPA6IkMAeH+ytwniIHlWBNPXxAYnKwPFc5dlL36z9tTwsweIEa9gfqZcbRRO12szPbRkAPI+U74BXU7fVPwsDYDWMsICk1utPtN3cxwScqYu937YR/uGe8E/TimGlHoonRl18QaABlS2xYHfg97VNS4Poo+3EGGBcUHvgnBOkNRAvu4zxKjhXgR17eQYgutwdqri8JtU7vtWYZgE+nzxZOVIFxvQTpKdzxmMbYEEkiferawg/vr+8+eXF5U9//PdDZfTZ00cJCG/ffYjKaGiKcT5BslrvF+7zlI5C1XncTAviKkbGbMrIz1LHFmS5jlQcmxVbximNklrrR5LlmcIRi5eB7KEF7/1pqY6RO3/VTAz1LJPz57os1BcvQExXc/JZ4CHtxMn5HMX0gOIZExROCTJO3JAeJsOAENSfe+izl45ZNaMq0RHpM7Gms+M4rt/OmX9cZL70zTS5P6IY09qVsmW8Sjl6EPRIB8YAN1mN8aZFypKFW+1cnOP1JjzUWVUlPastJaitEmIPpQqwiPA1CFq2cbWTGs0orZ369BkY4iiw+DEiZgSsQfKw85A3eI2DPWl+DDaGhrG26F+UKr1wpqqosxaa4yh2HtBxOkbvhOMexa4pp4YGjeRx2gSUlqYcvg2LQ69ZdpI5cr2I0pQGAsLUGVTuvzWtrRs8sYs/oQCcpzz1XMkC3o+0M9la5hsjiiJY1vyzp3FOpYOISmL4DDh0CKNaCuIcetA1OPP5DyGh3bn1m0HhEL0gM7FCaw9XHWVRUIO0BBKour14kbkToKghv6prZV0oVCAok0Fo3apOFOONQ526uZcVmLKHJocJlB0yKDquHhw5nB+V6uefjg3Nlgs6CfboqAZwCBKMgmjnX6U+nWfpT1UT6/o5FBmHzCfTs1qdSMgvkx7VSaSsT3QzrmszdcbW2seASrufcybiGnwNgDpaNVzFoEpRam9Ag1YzAgFi1m5Apybo8ppLc2/8wR6nLi2iJwQkPVyluIVC+PLlAXocNYonh999LeKb9Uw/sym6Zt/gHK823WBaUC/3uj3DOOeM+OrLgyqv8quHL+N8pT3VIZFu5DoV9DATanbZdZO1H1ve8eX5yawk+/UcifixL27fHw3j4+xEYbly9KV4t6cgttCzg+swlq2npDSj4gACNlLKrBHXvjM/BtlcI/V3Y30EpX7+PGdkSwjeJXC0dOBMhbV0IfO/huM4haqjstd03Ll/HIyILRyU4gbk2AJ+HwbHqaZeR876vIAiz54dgjeh1W3vsedCj5pIEuu97JSekS0DuQJ958/FqZ+gVhglqYmqcqPqe4xZbXnp6Xnt3bujyThjToBOtsC6YP42sOc19qIZA30Gbapgn85Y7MaF7OuVzmegHVsz0QvGSJbPOdDz+byu533mY3aF9ySYHPAcYH6Ubn0Mz2iejz1p9jM+y2ohcWYbWONX3RxiUwU5rowMM0jWr2sXBUsct9hqROfY11OQJxAt/a3BrICUz8X9nAHtaEycANFr2Qz9+coYY+zCUEmT9oILjHsC14cP2hYjffBob9LAQlEWylJ4jfGRmhgg4bagv3Yvn6We7asvcx3pmQEbWFNPnyYo4N8K55nxlxEF6MP4m4zgHI3q+vvW2adZfcTQBrRPBZ+zPckRAvwDnC37gmcr8HpJvZ4lD/jk3G+eOz52aY7RfojGRfUcuCfOUH2vnC3Ljhnc8TdjQ69GPsePWWXWCywxAKHYhVdVQmbcTZbQei103dHLFdg5B2TYdq4ZFsIo0Z7FOZ/RpABMW8b2GhC2RMySKda76yA++erzA5Tdu5csuwHhtX6+gbylUtnTq3cXWGccZZpxxrEm2eOMHcHXv/z2t/l3+p6OPaU2yTlrSrDI6wD1ASiWMWRMpe1GVHJxRrKMq7XWF2SdpeZ6NZXcD+Of7PxqxAmuZZxJ6aeulevy3dRRM06/jjL68f3l9c8/Xv7wn//z8urVi2QIv/jiyeXJIzj6H9KcngcL3Y6mvOn7VGMd9csJfqwKbhu8TY6Z1Hfv2+qBIK2FlqWQYiRi2NZQ3YnWePe7CECKxPJdBIQVzGhmzrS+KdRs0GX0gj4tkHGjG/ydnauzcdIByzPOcGLgdN5EwwxwvE7ETk6FzcmYLlgym2LmLUHBSc4cYyTnWEcrm/tUbxhUYc/C4kwfuDSmv9Y8GqyRIS1C8TAHE0FmxiftIyZHf6ISxskNlZJGxqsrJBOZOjAyRn62qAvPaQF5smXyw+cEMW5x4J9WOAAHRRoYv1dFUqeMeeJ9ULhinEb16wHyplz0oDtFVD1wzMiUDtqC4iz67SSDdDaUwfu5KF9qsQcb15Y+6SEnws/vdaTMGHFNDA9KmxUBKPVS1F2nm1qdrF+czFFTg1pPIMaArDz2Bv2Niabsu4bepbQ9C/KIoctaeVwar0EpBpoxy7zt8PxEFvwkfR/n8lyHJYVnGdEjE/vkpsHUbRUSD/XW1QphcEJlOfWPA53CyQjNkTq+qF3WkCfwmchGhT5Qx2vrDMYHR9aGue7N0MeePxvL4M21puFEoTXYMSuGUxMHfoXtQZxvHh/U6zi592qYQ5NZXz3uVREmAyLmiH5BTA0OfBBtlPhCl2rrDHtxqmjK+DHvUqcx2DjGBQmu/Q3ZH6Fmre8p42DGhTVa+4hozJyeIdPdMw0kzoGYjAScmNT1DKFmPRbgagaT74yY1ObRrFTR5vYnbS34xxwoBZHal861z33VWb6u1UPIaXUZ0oZ4fluxmJG15vnzdg/cS2jCqxGOU7XAOONwQ/1TwUKuYX1oHHUcrfQAbbaWz/GMnyPJyVLZYmclBzIKchaN8gMYai1SUe62ftDedrwL/JVJ07Uc536CL4y39xEBsbFHfB/OUYSJ1pqGNWbW/KAFzUnkOtbGHiDGqWfaEaRFaOx5kH4dkSDFUqtPVC9e1/4HOJziJc8ZBb7V/XomGtAYYMFesC3UYddOZ0wc/9UjmmUvEFyHmWdU9l/KF/epaEOAt7FTBA/MbHOdTwLCtfFJkLAMFs+BHTyAlAVTfoclFd6bAcZ3332X+zJIzR5ZnWMzGbVZB8BwosB6lutzGKSxJgMcrJSCoCZO7ZgkBkmfA9bnnra81/1gxlvlbQOB+AthVJXJlD2aPV8fjvfxvTiV3n+AxdSe1b9TbMRn0UkOkDJFaZvHd500Y8TZgk0/B72sFda5WZw68A0UsfmyJmKPjp7SPQsNwPMPssknFdFjX02sQ5VxmVX1Yaq8zD0wHlH0PikuMz74VKH7LaMZJsLzZ7GVYakI/tGyKkF09Q8MCAxotH+KgMkm4/U86/4wljCKcnawvy7LAN2+y7iVGdHWDgUkK0YI4yRg608/HWDmt99+myCB8eVeAU1zXxFpafYXPwtgmfPa7CuZPrPrx73NX4xeQOwc7KXSSXlefe2CUtUD4Flk9HDPDXLWPinihNUTEMTNPlxruvO+AND57W9/G8aP7C/WIeuBezlYbPpKO2OYD1Q1mVxsnPoYUPBlLB0g8mcU145N4wYCbu1tfJinT46WW16Xe4Euzxn54sWPrcOkhyyBW4SomrBiPYU6O30GhbCk3Z9ZYtZKBywc0NFMYvtSM+bsVfYJ+47zgX3X1hsA1rf5N7//05//nDH43e9+1zm5fz9Zwl/fduLj+8vbl6OMvv45NYQ3o4ySHXxwn4Cg8rSZ7DmOPPgjaE/2hUm20P5+LUS99+D+5fbD+xx2P5OiHcrFxAcxT6Fzs2k6Ju1HSNBUWieOSZw3AshQNSu/i/Fhs/O5HqwVoOF1ft/iTRnk176DOs8e6OeMV5ykKQ66QUI7AanZIeL7pXIUFSydIhk1F9wKXBMozIA1WGiwyPNJ1TQQ4NoiNnwmcsvLNmrE7WfF+zBYMWaj1uqUd9M+jiMXtIMD6ElT5s2QTTVslMYenlAPW1yrumlaZ4SeV9qwwiMa/MNhXk2AhzRjxXeZ4vb3qfHI4VxKG5sqFJlJk4eOMNn7iNYQLO8z1hU6lm7c0O3WK0hhB40Hc5SmzKsLCsY+BdUa+PZp4z4Ys9bAtU6lAEizvTy7h2AcqnHdQR7tueazxtnbYWMAm56Uq4VljWUMFhRy/0EeT03ireUI8GBPmtHVLGjPmldRdrRrDWaut93gAey6L6rZsRXxPAMk57nC2UnmJWM2oz5HwwwKe5txP6PZkY6eBH6VzIqycQ8eHC1mr9KahwXzFUR2zer5vYX6mZ8FnR7aDTQbpBqUAh7g5HDwMffSllirGNdQ4KjRWFBmfQ73ZpAlyiZaiVn58Ycf8/1SnZlj0VhQwzg1Hz6E8g7llOsRnEcsaYX5UYYcIFYbh8NdW1ip+VFGT/V+ZpjM+gZ1HEVYJDzzp4M6VFnxl+yfCRE5R3xOp9IDPns6+6D9BRtsdX8yH7HR9Llb5p+9GkGsUa0UcspaWYAYxN+gVto87XJkFEz9LYftHOLQ51NgX2ZFspIDP8j2m0XpOr2qn1bwobRdexrynrbMaV+8z1kIOpuCIxWgqjPruVIAtOv0aOC+4Ib3JjNx/0GzKhPM+G8ODCIeczbdawlIl2FgfFXcBJXH9pzvTZvlPKbdBCyb1QlhpwE2uGfpdAJiocvZ62v3x7VdA0ffsaiFt74rZ1kC7Qpl8Dvvl3vlmuwDAYk4xgOymB//iJqbseT+WccRb1vLHbMApdfVRthegfkKGDWU3tqbMBHWLoA54164v9jolRHYz49niu1JP9JmXWCpBNhcrWzO+AXxV/D1QbKH3NfRYiZlMldBvCrRjuq9THLEcwbGpS5uNbe5j5UJuM8Zn5wbZKcGXGiT6yu0HCfn0JpOG6AXyH1UoS/syOrWU2KzNlw5S+nXStuEZVTtmRhgwexvShjOFEpYLhU+0S9rUNWArOfpdBumeH5W5vwkqMW/myCRuhAKjgi8H36DytsR+Soomrk+CWwwPo551vaCW9Zl6k8HhvPs2F8FqwQq9NtylqRZXvvCxfZhOwcMau+k8Po90hPTJmJtn0L3/NhepD67bCMDx5wtc94T/D5+lOCudqlUyQaN78NAYO0IbCn8wrWtz7Z8gnmHIZOMfXQ6mrXr8/Q7+Ay2Ss0F26OldcZYfGc7rdesHdNv0vetz1kAzEzrcT5/aFIBWyygbkBvLaKACM+TQGy2mTVKQNjg9pf1N26ZB+NtmcG5pjH+FloFz59lPrjW56BUF+7pZ5los5bNmkNjrRAce5H2Tswd4BtsRMY2QCHtnb76MmcBFFL8sag1p7VVzy6uV/+9micCbuy9ZmmbPWZN5R4GNIaJs/PVu+Ue+LxlO15Poa1zlpVr/f4//iMg1r/97neXr6aqLPX9V2cI3799efnh+79d3r97mT6EHz++Sw9ChGUe3YeeUHlYFmsiWIJBDoVnFYQJtXMRcekTzQ5hrKs0Wkf8dRpSlnuM4cqCywHSjJJUnxoDJlrpfgavtWoN+Hov/LeZRD4SR9smnZNnbXAzedZNKAuGHw8/UVPu8UxhMVDVkfJw8pBxgbReZ1mOQ+myuSqNl4dbUcZ664riWDeEqAaOppk3xgPnUqqk2Zj0EXr6JHRIG5wezn2oSP//AWEQyxQKr7h7vbEybgssQgvJ620PgrFP1mZUkCpEVlCgDzly6Qx55H+hLSwjpWHRMeHathw4B4Q6PI4ZG0G6VpT1pszoQVJkr2qhXDMBYDI4DQp0Gs1AnTO8cvJFYtiUUVW12e/qWqOWqLrT+t3xvCoFBmFagH2+b2sCmSfGSrGZONerIXS96my5HqUgZm8sQ8EaLMrdseZ7j4BT5bZRRRPc3FZQwXFJ4DP6XSgbzOecpaC8y8IWCGlT+Ag4LbDku46gcqglB5z0llLJ23w5+yvob4OdoN0LDAzqgqAu6x0nPiBPRRak+rL+NZI4wQeyHjCldE/nL9z51ccx7+wVfnTCpPRJ0TDYZyyPn/UnNZ3B85O5Y+4o8OYgSm+lqauem43XwahjLMBzDrR5vVLxbSjMWlYF0NrCZLCXNbUuk330SVB5kvPnvoP8jmrCfXPdONyxob2Xw8m3OfHpOQ3OtGVxLN5AS6ae/ApwBYlHHOtVkeEETAPKSm1aRuysJDcVZZ49vZCypsjoPMshyI8MinNAaBYjUuWjqSZL/OxZrpEWFjYYTo1Y94mOs9k11kcCQhy2ZcYEW86iDB2qItmd09Z0Zp7z3wVwBFwSAO1HoIoxs9bS1+JcTDSmB//Wzs4e1nTbavRMSLZsmTEBDD7Ht7W9zNUec3+MB3u12bUqVse2jibIPk9mdLTt0JSWYUasCSAjtY0T48m5kGbTFdwxs8A6ajub1nSbnYrTM7tbal1VRo/M8xgRyVyQHfonAaHBJGeDGXWymga47AlFYxh/QcWwCZa9bFap4IRMi+yN2QjmrrLwBfkEGgzgmefWTD3IWKrobO2gbS3qBLcFl76KtVzYGTOa+b6nT8NQoH7oaH0RuvNXx34MQD46aGqhaROxgLbZrAZECpXw39wz45wsLgJbN+0xd9RJfxYQxu6szj4A73ygsxpuzvqVUrjGBQGgfSYYvCv1jfsKq2IZdIIgnjtrIpmiZ0fAePZ52KPua+47DLN7BY4DwkP5XRYk2gSz3UkC3JO2uPZHEeEpFZT7ZH0pvMZYwdphLBl3srwVMCvVWZ2DqL9SRhH1V2rmKpjGmGNfVKgMoBrxw6qs80wFzsoQYU9iXxhb67c8/zLW1LON1eYclcVQ+qm12wXr63+YoVZwib2e82WMg4J51ROwsXkBg9JFuccCwb3v9ugeKZ+60Ef1HbA/3DNMHsSDBGsBELAPZkIJKg342B+UZzBmjD/7yvuzxIsxDqtwOgbOd+8PjZKKv3APzJ+Uc+45AAfnLarUH+uPF3hp8Oj5fQ4K9X3PfZDxF3O2z4ZfD/n29s3ZsPrmMMBoU7UehrHVTyhVeHC0tgoQgZL9mHms95yrt8Q5Zewl8BsTgTkKYDbV7QCv/yQgtJSA70xgnDVV1pyZP4E5QXUDToFUrlHm0s3lj3/8Y/YDWWP2ADbIQP7XB4RvXl6+++6vl1sCwgtG732oovCBH9wD1e7BGH9nWSQ2QhbFkydxIFjM1OxweLaA9V3oojnslv5EdZQFLL2rOb0evDa1b501QeIVect36+DsH3Usy8muU1gKR53P/k0WTuRK4yrSdc5oHIZ5iJiHpg6+C87DL9eYilUzVj3Qc4iv2SyLmQ3n9/JMyudG9n61PQYFGjaRFYtdm/ZtawrVp7hmgsVnTw80PA730DufvZLGGI9SmCLssAxC6LipkSqqyqL2c9SUFGWpkUlgv2yanHiNJ9Ph9+r082yiVPLV3fwG1SKPfF7EyWxDWlzAX7+7BPFigetQmbHK/a4Ghs1tUC+/WsRNqWznW6EXpfXznGu3cc5ccL+KynCPyVLMgPDvOA47fF1/onc8D3sCI9OGuU9jYHDOEqgsuNOZ5B5EraUFYLSgO0K9tC4i6+/UsiL3OAqKz8nvqCfi72QBRv/SSdOROQzqnFGdvB5mWxtkadYXp7Q9mjDXiNt4nUNDZ50x1kk0m5zD8yQjbeYnhfsHKtuAIijsaMsiY9lDSJETcKT9SsGdIutw/W9iDM2anIPr0HZHwdQ5T21lHMMKRJydfFFynjWS9q9fZz+HbknQvUCh99EaJutetFEKUZ3tTYKyHTrSIFNzQZ3q6lKs97MRLvMBbSXgw7uijblm6tsm6w+lCLvwsoqY/HCvZtkMaLhmsq6zwwnG1kcsoivJAFW0i/lkP7FWU98iwLU6C2mHceIW+Iust463NbrWHtk3NKqj4w3aJqW2uhkEf8xsa3v5Dv9E+XYCZanNWpDC79hvKhEniEqde1U7udaRAVodsnL2mceNC+eH69bDvHu145LM2fo+mdmyR9YBoq21EtdNZgsnh+xd1lyBVe1J7OTrAm0BCpe5w97pdOo4RVQjvSDb4ghHUmEB3m/riswlvVBvnsR+GaQKbmp3Q0vGcdz+tK0Q48898ffBDpgSZssVWhPMOWIpwJFdX61ks3DX3nGfgBJTnk2GiYx76lkrpgJIhRPfEoEGCgf4tzPITJv3xrgZ6Blccu850yd8draB3ts5GMMBI1BjHXMPAshmUXmtTKBPf6qW2OxOB7MpwQAAIABJREFU7nUAjQ45z2DwKfh2UFdP68gaea5x+CtjeXi+Glwka39S6sx6UrZ/9igHp5jFOaPn3hy4Z39gnjvneerf9Qc6z2n/QwBBb9W08KI2tUG/rQt4xoMFMQptApQxo7SREW0JZlaQSnaPqu9xsBckZ86W/eF96be6f9cW3+V8zD6Pamd9FL4XBxr7Ktjk+uD7U2c5+37s553tXJ/9n/vePtYORQkY9fK1cDFrY6bH/c4culZq9wtUx6ecqndFwKD72ZtzQmbL4rXNW88Yzs4vv0Slu6UU9lw085/s6zLpsSGoMKvqubXCc+kP5ZqIOd7Hd2jQwefPTAHuq4AqIHDrA/k+/l1hGpQuy7ywbCmgAy3HAtqUAZfgaHNuXfV5rZ99Df2aJA3WzYDPAnAKaGZ/r2WEZ1vYFWeG0sePye5xz7KGUjq2OaivVdZLwGL37RgL9vk8/I9TssEYxJrDZMuz52pvjjM/AXF7kyf7CDC+Pad/wPfqQxsDBGBIALnPrhzEvaQNd/8I+Ed4ZvYSVkNURqd1wXuP9f/r2k58uNy++vnyt//958u7t79c7t+DPnF3eXj/UVpO0IyexvQiDnJuU1sHveXmcWu37t+LA8Oa7CS1fUJQc4K79bDjBn/BgbGH2OoKr9mVcvLriFxr51jIrVUoPYoNw4JO4JE+Y1JHMWxF8MhUlu5T5DAB6LI9HsCfGNcTrcMMjIGEn+f3oQmOsgKSQdaTTRzZ8a++ykQnwBtN1jqXbuLSS6VhqViVRUU2c1z1Uunu78BsQIchscUA15GOYIBoHx1rEs/OFNfms9JD62A300p6nnHU0RShwgni2dJv8KQ+qVOrQc/G3o9BAddr0Fr54Dg7Uy8rZaKqU9LOPAz4PNQ+0TicOurQpBI7thixbNpHdUz65zbOF4cYhwXvze9Bzd6VgpaAReXP0WR4jtRaPiyKmHqn++1rlT40OEcLBiPpf7lEiECEUNEUnTd+3zR9DW2ECiYI89NPP4+L/zCGvuBCUavQStg3MfC3l9/85uvUADA/kfxev0nrmOJQLyhUuYvPxoGZXD/36hrOYTnFv9T+nmpuuYcEd6uPE+E61ulqo7jZCAOtJUvRwB7A/BwB4TJmcZb2jO2LBFf/dfs4ITEdwZhmyxTyMQuRNb9m3ylkBxyIOhjOXmkr2XO/+Sr/ZtxFabknqB3c39///veKBjx8EMTsLMSTPk0cwP5ERa5oP1lBAYY4cnMYRCkLmtQeGdQc/aeG7scR4H/rCSWiqCqbaLj1k0EJhzjSeqNS981I68CwZkQwuW2DNP47SOQOGzOZIL4JMobSp05rfRcj9rWeeR6yAW1oek3QpUrg+h3GGRtVn+/jwIvdWC05m6Xf2xEhe4mdicM9B5+9w1w6BrIyVEFUvTgI9NoBsGetNeIezJpwbebcFjLsM74Lu2ItJutEkSXu9ciarOZL0QADSa5vv8Ci8T2PBAS5p2Sfjoy2Qh8VvTLYSG1QMnnPMz6Mf+qM11qHPW9to0EynzHTxHfbM1Lqf757NGscdfeTNWnWY7o2r9nuZhjayuPm6pxOuVaEm/dzT/xgK6SyU8OdDOTWNde3FU6yc+wN9uoyVqw3nZFmKR4drS7OzulvfkOw1cApmZ71BtSJ1lnSjrFWDVZ1fL2+AaFnczPSKDBP2G21hJ5XPf9ag0MLD86k2PSBBKwfXuMMA0SJ8zggWAYUf2c/piyj5Qk6aooSHf7KMhOCbzKBAmhaVnJiNSRAWZaT75HCzn0KoiZzvFITvy8Z8tUYq7BoYG0QrzgfnzXjF8dz56QAk+qrCaRnF1JHPDspmOF6iy8SgSVKRmorBNjP4FvO8YFkAbEmROYzZw8F/Lv2Yu05Q0uHnw+RM8+/gkvrTRsGUgNW/vbaZgQF9PUH9QFleCjCZI0xzyC4KBPOgDAA7jLlrEt8l+Ms3FnHfadmMvayWgMJrNBIAGyacjILO+cqZRaAgHcf48f867/9a0DhH1+8OGpBtUn8bVBUVl01F2w7UQpiM8OpH7e1xOpLFfExmFT5OloE6AmMhSejS9ZJM6cdW64vs8qk0RWQaNLHM5DzIj0Yp8zeFlzTqRjIlDU6FhnX19ewLCLt7eaPvvjpxcBOz+J7yYwRsL748ceyIxbwC4bxrABsuYdT+UL8xTEdDAixp6lh3vnGmPAenkEgiNeixBrW4mU+n0E0vVB/qjDiRHpYs1EqTbsPyiU6HiaJTCoF4Ji4TliVqsAPiE1SYjoK1jLLesizoGHw8mX2d87Y/3NACKJwd3n/8qfL7//jf1zevfvlcvP43uXZ08eXJ4+fXu4+YORxVifXjoNAqvquGZC7e6U05JB4UMSS4AExk6gE3l82gdT069eLYh8nJX8bidUrrSl0jHv315OGnjxtFNoArnVtvKcboU18a+jfHU53MwxQXojIm5loz5UVdw5Z85DRUFXkpq0AFE1I7dzQtSuK31ofDiDRpyoDlUZAAOpCYmMUoajC4PkQx1AdgekWWA7gNTbnNbNeHoyKwnAtnBUzkiIUByo+EZzUBK7omTHQia96VUURWMAsZNGN0DMuZJZaaM7z1MErwsU8x4lZj65SgB7HaEVN9s3ro7m3Beh8Lj+iKXO8jwzhDthkcFY/Ykbl4Iwv48C9SDvjMnxvAIod7IyZm7Tc9gpAtI4TatXPh8KjmSU/yzwy/xQ0F9mqw4NhUpGSOcRBC13kbR23V69fHgiVzWsjxhG0s/0j+RzPplMjWnVkSLZuj4NptXLlpT9rT6OADs1mhEKc+0JpdjSwy12CRoypCG4ahE9au3WPpcKlxuoDCHAzNOf6QA9FARoDc43VUZw9CmiQ2RM6y/vdA8wVc8Ias+2AAXWUNNNe4UMCQVsoMPdX+lMNpSBMxhtq6JD4ZFGfP4syMQe1TmVqb5dB4X5+/uXnPCvjaQbLjAoHlYGJ/bSsQ0qR+wr2E3TRb/Wok+6eOB/yjJE1FWk0vn5LKnOK9Am+5JCZ7SyqPDGr1RH4erLzq1USeWSeA/gQZHAQ7bDQrhiU5ABeFtgaXa/bg/faY0rwjGwtGVQCQp7RgJP3nunfoYYn6CkCy3fr7J73Ff+dvnURGkN9FhCtNLPPEXVtrddq1qSOpYhqAJ2T2ITOecQirMWawADz4+cM/OKITsjB+kGeU3oa4B7PnGzbKSNjzQngRYO59kflszqvccSmeGxTY6nOZoy4J5xGPmMNCtcL6DYnViaFgEPaNE1YKPYAyhNB6mwydqnnb3t8cV1tIcFzAr2XpZ1GfXAOuGCZgUJqzagfpKfXF88PdF6wQPVcG6VHYGx13KHk76y1PYaOX+ZgDAfOT9UZeSaz+mYRsoZXX8RYaVP+u4rqoyMQC3CxDIJ2VuBVEbSAJYoCnYTjzsIqfHfOoYcPE5yaSeD+C1I3Y+13CCzLFoj9onb1lKXid6EVLvMhgMg64vuyv04BYY/LaxPqI5s58CX0wmXTdExLwV5tn3t6cy3bJve885f7FSAVRMJfSmAXIZFTze32t4wWQasEolPWTYB36t169p9YF2b2rVUGBMRm4yxLeSs9sNcJdXsZFgOIBFZPnxZYRsQpAjjNNsoYiIhZmFEFqvCDrC8GnBJUc4wZG84b/FN8hQLVgB+ljx5jbwupiNhVlbdgcwEFbL+gDfMjCMDns2/xGScK8hF7lrRFBRaxzwJfZpfr0FcUjOsJMnu28nz6C4xl7KR7f9lUrpF69oF6+DOsZ67BmKRFxNhjlmaoqXBl27Ufsb6H9jVn8FEr13pMvqtgRcEy/BEZLVHfP5dqnWjB7ivW/FFHt4CwVNqyCQ6bT5ZTsbC1jTpEp6bmHnbZqNXSctsBAJbTSqKWMbfm3fM5ya6d7VK3bckUUSsS3esF3ERZWyklW58MbQHSgPLpbVpQVF819p+et1FwLaDDP5h7bDMJDX4YQxkU1gFWJLL93gX6Pae4j6zve9dkEXulpSoffm1AeLl8ePXT5X/9j//n8ubNT5eHD+8uX335LE3pE8u8r4iLSqOh6dy7u7y7naR3pJ/X6w9azW1FZIJSk5ofFYRIPrVKUOeCvLWo8l5qN6QE3IvDnZqGIyBsT0BReSmIOtxsxjoh7Q1IANaAEMNeA3cEhFGfa4G8C9tMiIFXArEtVgPH3OcMtI6ZBqAHaRGY1ppASahz5A+bTEpbN2JrGa4o3+sc7K0362tJwQd5anF5UcibXJuDnUWcZ56IA/+NYdHRYiOJXLUH0Z59cuOME8FK56pS+3yGe1L6GCc9Tsr99YqiZo8sDBSNZRsNglMsG0l1aBAPki1u/SEiLKV/sCbOmb4oha64W7449xGazaEkRoLZPlNkVq80sEiKD5HmvnVu+G/umzVkAMKGjez0modq+CNS9L51CKwFxkC0U+eJ+3a+rzUPoKmMRZ+b8Yg6WLJdldrGiFGQ7Bpp1rpG2ExbfRjrTY8lk9cZWz6DYTWAEwiRHmOtzRG4zTDJdz+vf+kWqZ98U6GQ0NBO2V8dAd6Lk4Hh4mAKQnWi34XmM5ERPnOgr1M8PIMmjBF7BKeWAvhknqNc1mDyqrxbY23AF0o4gjTrlSY1JuIsZCPJwEZsB2er7w19fbWutlYQXf/N11+nBo79E+GfPPfDQ7WLOifp7BppmsSyZ6nvlS5kPaKUZa5vMEmG+oou3sYx97sYa9ZMKH5RduxzZH+vh2fobhNM8Rl5pvScXA8o+wuJcBNYWI8j8n9GLEWNceIPpHPtflxxPEPrktpzVFSbsS8lq4eK7QlYH4BMySScEqw6wnEOF5iwryJuAFXpwYOK+rx7+wk6WxZHW1/EXq90QEqUe5M1aw1FDr+pSUvHTGA2ZcXs9VGbPLC5ttkTs2rSvpgna0oBOvjOBISokX7ogW57pfQTe/Mmay9qnKfMklk52Qhcw95zPDf3F6rVFLTTPmniZXwHe0dnGLtiMNyA8WEUb6nXCQ13gTFZUdZdHMc1kU+t28OHzZhCnX7dc1cntVmDli/Y55LXdELpNWjgkQzTBCjSaPvp09b0rD7fczHzOAaG9eFmBVrL1VrQ1pnXqY9zXg/9+HcyY2vszX2Kcgdgmr1JEL8gWQrW2d4l07sg4JiDqXuaMTuyDydxmDibq5dlnA9A+JTViAjUkHqDd4FVrs1cKM+PjxL2yIRhwjaCkTHxIJ3OrO1Ti4kAuguI+dusnUAAaz9rcqBE5krhoPVDM6jp/irVOKDDqOFhB6gePTE0xlAhIPcNY4CSIyAR4y8VFtvImWf7KH5fm1afUPE0fk+2QoEfFDbZQ7AFGMsIa0wASYGigzW1HrLWtBkIyQzi2qkdfI6mQgM0xsEgvkB3qdCKqcXWre80Y65YUvyz2Sk+I3PnDJTqFxqUmd05ainnwxkU6vMcNjkKzs2MpSYb4b/Rcrmmax0/OUDsdBywtzwjdqDjTyD6LmBb9CQ4W169TI1fs0kP8hp+BJ+N6MyrV62/nG4A6wAAMLWgOzulnBcYb5CWhM1KEhS8YYz5HDaXe8TGRz8kiYa3FfRZBlT/+LBZY81kDMeGY60oeHcNxFabtwwwdljg30AsWemp0wou6Vtbd/1JSdWEmj4P+GvjSvUXwMcn8Nnj3z1t0CuN2ev3+caUW62+jBj8Za4d5f313+Xe+WkAVx+wAAAx0PP4/a/fvpkK+qMKAs3u5YxIco6elAV2XOvne9WeAITwnv+LDOHPlz/8/n9efv75+8vt7cvLb756dnn+9MsIy7Q5PY590Xppevfu3SVDmM1/CgiLGjRNe9kEp3aKwvc4YX04Fmgc7wmUEcT10G+zZalKHngeG2SkImgy4RMP3cOIZHQbpRMQaqw1rEbW3rdZJw80EQocbw8cg4AGoesxtaMrWZ4ELDXm/sGxqcJTEVCzav47vXneF1UKkrFehqLQPjeOdBD+GPPSIswYiAiYFjfwI8DjsCFjV8rAAiRkhkczNHuFg4Ix4V69HoGThfNBb+5VjeqcdeDoNniKwlZ6i7UgGoNGQBiD8RqjVsctdKUd4Ab0aZydIusWyPN5MxKln/QzcQLnTDPnrsVsjBMfG+47GVRRcOuw0mtoHO0oia0GDYcuhd/rO2lRL88nIo8zV+e3hw0/BEqKHqXJKgHW0MOAGanv4hCncWjluHmW9IRaFqEtIk4qm6NlXjN3PcR10Lkf1ifPaNAqWKEjJMBhJjWUCOsfR2vinpwv3o9zqqPPPlXAIkq2OG9m6Of08l3KHB+gxsQrcqA9f5657D0UCc33vX0b8Qbmi2taf8ge0Lnk2gYjye7R1mI1oiK4gEa8zz0VhGzrWgPN6/63WX2MOcFY6ZNrZTCqOYc3wTvr5FwPI2KNymjQ29VncagKVJiB/qRBLoX8MANWlyz6GJXA9Xoqcj208VTzxHoU+OIQgPoC+MHaKQLb/da6mSstSyCC71TEhT2agwyq8+pSeA6dV+2MjqTjxsEYmtTqu9yvzewDtLXPavqj+Wc1tVIqpS/W12+dd2mHFW+Jw7VA3kAuAdbqh496vjE4BHcSvEwl17llzdlnywwdz8C9YNtat1N7W2T/3YUellnfozAZzGRMOjAHXZy9i/OlrH3fW5sVx+QkKe9z6tDXGWkNeVt+XEJb5m/vKwGoDeltBXQSQAlVbT1hPxdo4v7DXHj86FDKY54SXEwZt9mfZmocA/dNAwSAv7JAyKgzX4ypP9hg7pG1iD1MgLM+gH6X4l4JiLBzC2JEt1UtNhuiQxbw5STGZA2goglmnTvOnQPek/FdPfb5PaL7BoQBgQcQYptjK5YlYCw4FzxDzqCXwRnPU9CnIlZ8V/biwMME4euraRAeGuTTp0cPsKNePGIeXYMGpQJWZ3pcHLsFoNZwSW/N+T9V4S++gB7XzMD71fvHhvK8T2le3ZKQUDuXMeTeWC+uWSmSzPU5yNG221oHBkwz2+2tSb2lYJbK2p+cS6s75l4ZH2x5gO2J69jjVFEozkP2rsF2ymsm2lG7XJVaFU45V8mWf/f9d9nL33zzzQRIpja8Jvf6XNo8nXlZL67xgHSn9iSZ99ll/d74t1A+35Ghr58KUBdWgeI6pxZBilhJj03mMv4ZqrdtIdNexRWMYizwWbAP7MP0y4uCfn+g0bN4ySxxjjMulEykZvJdW3UR+AXMevAgAKwBJL5D6/8KDCYbvtrxTxMQbVjv+jQw9fuT3VqGPYDJVNc7zhW0K3OIejhUg7s+68usSfyTm7zOXqCVFusmgTBKnbR0+LFUUD6Hf8J41G/oODuXBuec5wcANbunPZf6Gzu/NiQpZTqV3NjWw7IKvpP7Zn3Vd3kTH4lxrkYDPk37M7OObFMRm5a2E1VW54fXUwv6xZfxE02Ice/YUUuneN6ArozNqOLZ+0uSBAh7/bq+18qqcoaOyaIwk3WI9S0qKhXQ89dRRi+XuzcvL3/+0+8vP//03eXt258vX36BRPsXEZRBXCbBy22bo6bR5SNqBsovNrCqg7ViyKlTfpwyEJEuxiMLcdmWT2S8oVfG6atkspN87IJJovN7HRKchvZ/ovaqiFDuZc1WI56y4PNA1mwUvWzZ9fqnbxrlIxmPIawaFDMUoQDuPsPdTaB2RVtz6C9oIDDjXhto0ti53HmjejaWmTw+Y+ZS9PqaFm5gyPvd0BzwGAUClSBx6X1Y4QGMVRp6rveUGbNkNZaetr2ElBHGjsXFZ2qcOsZR8Bv9UAnoZDRXwycXGsOGQcB5SOPMZROtOWj2s4pwR8Pvqf/x7M672YI4khMdMosmfUCRja6/KoEyX1kPpz5FRXPal8zrRxBhPeJE445ntyfUMpoecO3hRtaglKtuYgRp7lVa3GawC2gyyFtLPM+5fYirTSS9yJIFyv37SLrclSIaqe6pp2JUgmKCOJ9q4HRqks2Zum7ofNTYkmGitoO6o4lwiO6FekswPuU0gpYIgyTL3qx3xQzqYFpbwE36nQmwb98l8G0gUSoOY80Yg7SBXh77ZtkCPo+xDbXWGt4o7VJ7+qDI5STFWdcciFyPe3Ntx6HcTw+52pAcAGsj4L5ShU3FO9FNnT7+thY0Ae3qLENVxdEd2pw5HfsgDuYotFLvipA3ABI5jAO2tiWHSt7ozN1zBdeyH9eY2DqAc1F8ahZXyK74QSj7OAsLsgK6rfY3zkfqYifck0OkAVJbfzRoP6OM2CfWuD3BztQYgzH3XjIlq2U0ABYx5ZrMATYqDu4yFI5L1s0OLO4jB92C0Ni+1Q7Gnlq7p7rseYzJ0tmmIqqIrcnwgD/vuWQIyeirWrxa4ti70ZMOyiNMDGhnEwgpADnFP2uhT4DU+XmyDldf6Xi8+Omn2Ceyb/YzVHgh58syRGkTZAueKHZbW9zaTudTQFHQknuzbkrGhICQVM0wBCZ9XocWxcaqETLm3//wY5B6viOBPGyB1Ap9SK0mv3ePMJ9hCgDWURe8jK1BH2Nt6wWpmHzn+Yz3jDPzE4rg6Tzgvc6LGSgpmOn/uEDZ66oKzViG+RFxjqLqPGcAjFHu/K7UrRNwRhkQoGVtFXDCoyI5NcTtE2vrBHpkUBigmuklQ4lvg23V/zErewZZuR6UdkGLlJss+4rPxWfNyjHW+kJRZVzmMfZqraoUWIpKMeUQ415Ykx31wQFEBsi14e0nKGDDaz3HXwWs52xPXdOpj60ATwD0E1CWPbdsSSmE6D2UkSJ4xfep/0DAyPPHp1p7qoLcbScAqNKa6jK2ONcAob//4Ycygiaoxb6RZZU2UqMreg7zWtXuq/2gsFKyZRPDMaAyoWB7ogIDb+LUN6irbWAsWefd8/WZ5wIcNXOeU/XhWgde2m4prvqvZqESOKwGLi9y3q51Ec/FfPE7xpJ7wcaqpmxml9e4J9eaABFjIEhwnJ/TIrIM6QwOfFITuGCQ31n+JOOpPZDXqkxW2KnsIPXTY25xfZ4f9qBZ9dT3P3xw+eH7H6rhQA3v3h8wYOeMAWH69D1+dFA4kyywL+4Ebc4+YwLy+STOUxkS7YcpgK0OAwqsMocCVD99ksCOfV+/BK2Igouppzyp9aotwL1yDqUVSjJ9TR6cz3rXK99vAuRt2GyluQaQXV1wxN525uiDeLa7ZprIWUBq79lfFxASHby+/O0vf7z88vP3CQifP3t8eXrzPMIy9+9xuLbuiMkuzxvk5Pby8bJFfMoQsm670KqwgwPEg6XmgcxfZPrXBmLOEoPTZrvNEpqtG5EkO4FAA4fWAVApiaAm8uSrSYzzG9S29ESQFA+RZK8QhFlTXDdCNseMI4uP78eI6qDq0PEM3LuOkwdQgpxQQFuknqzc+xaE4tSmT9qcXp6PBUEdDYsLwQH56nHuV+hKkTsp5tYVFYU3HZxmo+MnnykvOm0GjCyO6720x1j7NV7FP7KRUyxO8ewKuKfkiAEmiGU8qNMyME7Prdv2fwItavuLZj5ipIKi4qBVXMXsgHLHKnkd9JaFQyL1ZiaY96DZqxMVoRGdgoJyILOpAcVhr7PkuJgVxEgE4XxWwRoOEgxRlDwxmstcSNFwMzMu6eO0njIRF0jtVxHXg/JqNfXS/xyovM7nuB8EYnBeQO+C1K7GzTWkguZhuNcDErqugAbXkfoLwsW6OYKiu9b59t6qUHZuj6JzX9SztY2hcr7v/dmqpIale9jDUJEApd0ZWwAe1lf67j19FsNVWtAvDSAna81cfvvNt0f7kKzhe0U6Y7R4Bgqyg6hdRVqk1oJws67IlIVms+BGIKWBV6mYMbxTQOR9OUMX0NVRDbyQ96jwmWz4nDxpst98+02QdYvSs6aXMSbbJPVGOxBHcw3rrY/j4Eodwfo4Glhqc/L+ZJ1uM4ccfuxp1qNZX8bJeYgziOMw6iLOYxyO1TLwmTom68M3qjb/zim6BvXXjPuHUpHXCkLnxgy9dY4GMsm0ffnl5acXyOhXfj7jNZVXPv/Tzz+1Hcv6kJqN4Zlbz1Fqq5l3m6GnlhQq40eCHehnzWTFn5RmN7GKc19GvpN5dQydY8fQzFQQ2q2bOPcGmQhjrF0F92S9Cu/HOTWLk8zB+k4mOzMQ77wmpW7zGpLtCF9UaKSUOgG+v/71r5lrAkJe54wqsDaHf/Oculakz9Oku6gzY4gTQo0JNpdrci2k9Rv0kbmqPUPZmH2TwEInaH1rmSP3Pns72azR0xmbH3744fLmXbNhnsU427yWdToRjNYkt7aO7wFND7AX5dICEFn3o/AVyGho4jq0pgdbpb1xH6MWSCDK9XhubI5ON/Rvri0AI0Dj9Y96dwVyFhDKsojzt7Yg3As9u0Ti+S4DZu655Q+XturZ+SZlq9Tpa5ZcdUzFexT8YCxcg7FLW7eCl7RKCJtlNLKWIRQkY7wZp4OquWbyfkcysfhOBhVjmiSjusbqCqWx5yN0NNE1xkulRca/dfGoxld5GEYH+5LPCQAl8Fr5T5g3qRPveqF9QdkxFdIySxP/ZX0+E8Cnv2dtFWcy8/Ljjy8yv607a99IgQXOFa7VM6PtHGxGzmsRvwNo+eKLZJR4vrBpku2u6FfKbKCQo0C5bFlZHw8jRhcne6JAjAXzVUX499EW+MReA24uuxYhlruuxZ6fFfQg+D4UYO9D365AWILeZKypjyvIKiAsEIx/wfV8Zs/0CAeuLyPzKCDL3FhzGBv++hp4qK5qZjJZqYeP4rOpGpq+ywP9659V5I77CPgxejNrUGaOQpIBp+7RAB2beRs/C/Aga37CgTKE2kqhvUg5l2Jrf0For+clc4f/8MOPPxwiVDKJsFPxKwTtJ84iICXQc9ZocK/VH2oMgx+RdbU+rgZaSdq8KaOLvch7pKenrvAhFPWbQ6xOgIZn4L6zXmCuDGDVv7GPJPshmdg1l/dZ4rdzlqV+u0KSXCPn/VgQ0o/9d2nnJAqacY0WBIKdnFuALGMm8p74rlz7VwWEH99f3r38+fJf//WHqIw+uI+DyOILGIvZAAAgAElEQVRty4l7H7ng3dLjdRzjqL//5zWE3FSbvk5UA6rdIvDQUnAcOWxoTD9FQwKmNHdetuOM8iv0UoMKdbCZyqCXEYG5qrrFgVhReCmj155DvMaEuahEIzmeuA8jcCPtM5rje03fnweb5+wh2BrCM52H5zyukwbozfSwKAg4g6iNvoERjMFnQb6rbOxVCrzG1WJp0WC+U/pTUNQdMmSDcDKCEmlsVpMTszjRA9HdGHRqUibLnNqrGTbqCVnkyu83bW9Bcw+r0E/WvuKMKrkQj0D18eNSb3ZIGyhad3moN9IMfsDCQek51Z+I7HhA6qQdctjLDukomtkV5avzUcQ9tVtIME8YKNSeR6VP8d0EvyhbOlYoV2IcG8S0r5wZVudABJjr80yqW3KfbRJcZK/7odks/m3GXTSuiqCPcw+lBQwp+tCWFKJKfF+c7fUt1DnSmTe4NVPaDGwhx3NAkfuIE7jjaUwV3n+ggauNVF3tXOSOk4kjTd0dh26CgNVyuBZ0igw8VL8MPRX1S4QXAE/W+NaaCe5WOrfOdQzibEqLp0snSwH4xA4S/IPizb7EqVnjcR1WRVFCq4Aqd+p3J1J+ztxb5yANJvVJowkdtTc2qCZ7soyrB4S2iD2PoxUQAtEQagQf3ySwYj0aNJod4DkiFvLgQRw1x8HsBM/q2sshPRqNjraUMcY5LRYC2I1dsWwvQEMEIMj2L7A3oDgobargzQHlPvi+OECrQdQhtE7YZ2SP4gSldcIoO+dsQw6wib7UeXtytL6xfYD9mNxvZuWCGg+BZm7Zv4JMrhWps9pS7L8Z7fT8XE1dWym1MXcogfQH435WG8ZrBpz8N+vU+iMcHIEGKcYyEf7297/FnqQ32GodCXoI5lRszOE9W2wLEZ1DkXQBD77r++9/qALlAmTGxfORLSygkaz5QCrtu2Q0rtuMRpWA+XeefRRTz0UmTjpk9vTk1o/zdArgqQ/EgR89TTCJNcKzeBYnm7daLZH6ZroKLOIkMj4JblfHzLN9TZA2ETjR/bbRqPJ5nps5ouY8gUDBg2aJKgaV9T8HLQJeA4MDYk9QjOeO6h81PmOeZH5UGz1pEoSytkbbjHXolTpjAzfM7JUlUzYL42HfSe7ZADN2V7BqtUIJEJjfqUV7tkVBdkIbUm6jyLqsPCACjjWOdkDeZWAP5tDsgcJdyYY8eZKsJfaOTAnnNnOjxgP3nPYJb6/BNZ9hbPjec1bK9Xxkg+3ZemlPVuY09MlR8MxqM2+MN2ADdiEMk7WByXfBarIlyepfs/4f1ddgbOOvjYauHXefs4eZY2m53Kf14gA2tghrkAOVryJcAvQ5l8dIUXiEv2G2sF6tkc/5kMDxLjTiZAVTNlEaLAARSyoaCSsRCri5REh8kTUuz1wvWAagLIUVds6bgBpff/2bBDW8X2CaQEil9GRnF/iyP7jPZ2mPVSHH+CkTG2T9BfBNL8PWqyleJ/Udu4dvHj9k7ckwJuw7RQzxe2SCCCLpn+i3y0Iqq+DaWzpfPP/dACdA1uObQ2FVkN3yGoHE+L8DoWrjCkbE19nP9Rwq6AMLQhaG/jvvYYzx+QDjsN/RRZidTllNxIleBXRmfhJ4P3oUX59zNkDJ9rTtOqz3lOHXgPOrvA/A0ewxAJ8lStaIB3Tme2BMTbQLBgo2QfHDAO5jCf6KgPDD5fL+3eXlTy8uf/rT7y8fP1DEiDP88fLgHinHa0CoeEgP4Y+Xt7drqLuMSKiKQ8OjYgiPFnQlGUJSssi+F92pUmD7yPQgq9MkFSkLBqGTFPe2n42DXHroh3Gci0AeiLq9Eu3Lk0a9HAKr01ovkrrCLRgODSGZF9CqUsRYzOmLNjl5g8VkMVBRHFLBpBWhbIuIBj7WP1b1UTGGtJeQAw+9YHz5KFvS/HWBYvu7NTjrZ6xRnNjEKIvJPuIAht7yIWOFscJwh1r35MkhunY0nB+dTKoA94MxxvmRW25w0wOvPGnGW9XQGqluplCylm2J03lbIYZzjRDvC8K+P3wGw8/4Jmhf4Tnf10CzdSGq0ClK4yFgMM73So00q6zRjzgFyHqcGzKXrRlKg/iJSqTOdP0dFZXh86T+GQPmhYLvokZtxswBCFIoktz1cs6wIU3PmmhfRCm5xxobCu74e9hrkIpuTyhiNZoNPnuw8HoOsiFMrLXjgDrqoMqTF83SkdNYayCt/WDsUqszQQ8RKOc5KHOojgQtV4TfPRd7sJYirCPG61/+5V9aA/Hzz8chbwYj7QKoZV2zd7IRzCkHMs5HagTg2b98lTXwzTdfN/h99DCZKdBgM6HaCQ4dqVbMcxRNQws5Ua1YA8si8syicrAOpBRpOI/Anqz5SXjHWhfH1AOONXocRKPTSF0xyOjB2uy0Notxk2an9Duvf/eP77InOXjifD19kgOSdYADm+BxGS0ORvsUHuuDlixQaWyeuyDHe9IB47u0bWZlpGWGqjTxo7T72ZiaETeYYbyjqpbepavLTL3Z7XGod382AKyYBQddZbhbf339MUgt9biNrq8ZGGrTS0kPpLGeZgk+T+q0rFm+UAExA2q+5SwyxefNZjJ2cdAXICuCFHGRly+zlrGpBNNkrvjOOFNTn00WcEINOM7pL/hxVNzUijzLfNKoPNS5k7hNgJxltmMX12CeZ5KCZ5azTlvHjN+xH3BgA3aNUm5AyT4z63nUMi2bVSeOjAh2tFkeBrRgLKIqBU8NEATdGsiRgRz1MsyVSrO3ZGFI9eijiiGxXvlR+MmgNWfxGA114AExS4/CT2hAhtpp7Slrhmspzc7n45yP8eB8njNTnuc4WDynlDzuAUCKubW9TGhptjhZsMvvMuanxvfaG84G5j2tqJax5JqMY4CGiU0cgdDUBh0P7LosmrQCWnYhZ8JJHV1xHwPNAD6cUcskBtgwy70MD+cX+4vfA2RiJ8kmq1lQG9isMnsmYO2EKxjf/Hn+PHsCEMOsJaCKNE/35rGGT/T5Iysz9cUA5kc5RGtwsSc8C8BBfYgGyJ8ECdB1E9yUWSOQzPP4bwEN2Tz18RpQs+8KWJUF5WfwN1jf/KSGPpmue2EOsU7zmQWVrpkEFFNdFRDSx4kve4OyObWBZLPb5krwgz2Fr8GZR706rwkwwUrhdgl822t3qsIREivVkMCCeeA5mDOcfnxHAX3Fx8pwKVNNX8PaOQXRjmzSzsQyXLrOY4On01C7T0lOqbv17TtHjG4yxQMEWUO83wb13GfU8VlbsTulNGeek9RpUCeIEJBtZ5zADe+JHzXqrPR6v/cf//jHoRmhcnzs/3QLBHmvQXvbRwkeVtyp1N+AEq9eXb7//vujX7ciSPj81mAeIHhEnfoMfI45x1/Gxzz7igUACvrq8zF3PCOiSjy3/hbrh3Zk/K5ibpTC3WUv5rlOrUm4FrY6Z8L856yfDx8vMCi4twb+rTf9FQHhxwaEP/94+cN//vvlcvc29YOXC43p76cPYRrTI5axjFsWzB0oH/2AGn3bfBMnpM4U6FubMb+J6tmbDFZUPx/cP5pz4zTCAWbwgiCMEqUzq0HNwh4yJic9B0+COoLDHl4eDizIInN3rY2KjHD7gSm5L2pa0Y05JZ9naZYp0fkQLfBANuPSrFgNnNlN+4eYTRDh/e+qkEVDg2APTcUp0Ji4gFwwyWat30md8R7i6S12R8+TF1eJ9jlNucZ6kJkROJTroEItk5UmtGvj0GDmQ8YV9CcZs/VoqfNSFM6sZIOGFtKaoeHrj4B9AW4OhKGWiqvolBo0htLFd7FmoiRXKmSdtsr7uom4F+7Z+ygnv4ZWaWWMSYKBUQYUuAEFSnaBIPWkMup9lTbcutkCwnOYhlJKB85au2uGrsa06oZsyOyDGcEGF3WYlMtO1tjm32s7IE2FgD8UUGsp18MydJZRom0rEZGEoP815hilM1prFslx1BGTqtVxbi0Q12efJQh+XHGY1t5V+IL3hi486Xx+n4N1lB6RsZ8QhJlCGXPkZ/JMo5+1AW4dc/ax8tGhOq/AWpTRJtvJrqC8NkDCA+uTtWgLiGUGYjdWd8jeYkKlvklrSb2P7QYG3sjhVzyFsTAbGGrNu9vURpqBCvXGvpurodVRY7wMwLPmV5fEPH/77beba2gftLIZsj2HEmeWz5AZDBhi76shjp+sra1T5/gInk7O9znLFqGqNWK2/kI6KN+lWIjZPn6HU6iqsc20nUMzI+5FnvkcyBh4h745OmmC+1O/vzpqBeY8zANWpSZv9MrQSksjw04p9kAGJNT+ZVJZjxzyOEwESQGfJraSLGtEOaDFAUJUpOcMPCVDCGKenn1jlExlVLvs3zj1R/PhlSIAcBAwch/290qgFjv3LuAHthOkN45ngpLWKcZxmb1UHTDZ7tEwWRc46mnGTN32MuWMRQQQ6Ku6/nkyJhj/7PeIe3wZwIxANYJtUMO04dBYl3lwPybAGA2WuWH55fxY3Z1gYUCm2QP7bPFcOIyCNoBSpdWtz9eySs2e7ixDkZUM3YJmyihCycP/2DqXnta9CyjZe+L1MwhD5p2xYpxwyKgTApAJKHVD65tS2cxCRDVbeuZqAKX5Ytd4HRvHvCJokqBvSqxmppvl7zmQWrxXr5p9DT0OcYo2fOd7QqfbfcSf2TpV5ZF1LhDE3uY7Qp+bRL91ufonrh1tE3sbUM1shfXljBFzQAlG7MqHDwcjiPlM2USygKx/WoNViElaOetLEE2QOMwNhb7m6LO/DmGhULdxettwPr7yABqz8odi9H2C3QXXD5j73uOha6DK5KjLMof0qb75+utrpmZ2U6eeAMQzLefwEhBZuwdI37Us3V2hFIPh2IysxbbfqY/MGd+yDUsdOIMINFW+5d/2r4zNfP9+mdApoGa+ydQ+zdqwJ3MSAOd14lpYuwkTM1mDCzZ4f86DtfdikyQ7OpZala3b2kGwVBXdqELPr4qvTWZ47AvrPbmOtuZgulEmllYvBCb328bt/r3YO4Fd13vAlLEKelZfm8kLSNsz0Gwz6xfFZc5zfRIDLeYEwE7WYTLDA0x4Ru4x6y4lVKVeQl2OCNPALJMGsT307Z6w5hmksywse3hxR8SPTn22DYAZ4+yvu48pweK6YUjN9zn268SUUnu863D/fD/nR+tWAYRkBUItzuMETGfs8CeydwesMX+/LiD8+P7y5pcXlz/94T8u79+/vtzcMHHvEwjSi5A6wstF0YvSSnB+Y1Qe1JmNUV+/lPtrUWDARv3gyzWiDj0ugh48QIvfsyBWS1PqW6NlU/uR/R41KRmKCADYBoJIHwe1CLVGMnL2CxpSU3YavCBQO0ybpi09sn/WWDgBXlGayjRj3LogpBDY8gjEW1ngBIXrl3WgpQuM2VQshtKDWjSdOofQCGtwWLAEKbyHAydy5Kd+LWxqJjkUtNWhZWx2aDI2bIKodq6GzQypQXOcjFOfoiKplb5HsSy1f2t5wThijA4BkwRp9JZp5pKxTTH1KH46TDpomQ8VBVevc4w1aPI9BHZG34SyuaxnlR2h+1Sul2fWqTHLY39AKS8pPMcATJghRfxTKGWviDpXEKV8ddFz70F6IGOikhr3AgoXtaYcJqJ3zQTzR+csTtzWTuZ4qGv4+BNYOZBh+k9GHKBiIDncIupTGhPGv/3gGghbY2AWtfSDiiqVT97G8magDLJyCOwgsOYgKlg4caOuHrLja3eSgHAHg8G2qGE+c1I+TWZmGQae+Yzcx8lZ1l1n3yxbslnrJXodv8pHJ3ggQ39S7uX7z1livheQKU7E1pJry/upo9FDyDoEDgLWsIBC0OkVbhu8an8yV6vTUwymNJ/OezJs6yWneI3BS+1iMy9+t4izjavZOwa1ItAcsKnFnSPRg7K0LOYR54bvsEY2DtgoS20eXEVLHCad0p58/T/W8blWOY7bAvQiWtaAg9w3oy66yXsF0pJJSZaq98UP8xkBkgU7n1D/FpRkvcwpMysQxshJUdGDrFn2Zp/MKBkU2rLEdeo+LFq+HoKrDcJhhyoX2iete0ZTLC1/mav18PLQzzyu/lv7ENtDicCcV57F7FFq9XamJSs0MIcABYQWxw5UP+N3Eifi+dKTk8N/AZkiCYcy4dacqLiZCYE05hNwFUfFthLZL3uG1I6rCjjacUCjhw+TgeeZoZ4qLmX9ZpwQ7PPWUkCRjx+yngsUwqQomKC6ocJmsds7X62TM3sSYGG2UlZJ2lntPEyvr8sljbhZr8yTAbc1ZbImuL+g56nfaRmAGU9stcg6S1uRtYjoDNBi3NmPCjUoWsLYnjNA2pJk7EMdnNLmy5c5r3FEC0JXjZ0/WZsRHrv2QY69Ho2Ns54fsl/ayU/aL2xfVcXxKrpWYToAg9pinWfGjzWYeU/7qwcJMvAjFH7iv1PDeVKhjY2/IIrSOkDLGM61gFzX7BrrgnGOsEqc7GYrrZFqBq8tJ7QLqQNffzfWtyq7UgMzXmnH0KBXiqQZHoMNvsdzRcEzfmf2hTlLj0KN0r1LnG/OV/bhuSdlwK7bts1JELQg1kCB35FcINMa5tJUMrXxfq/+Qs5NAbqpwKaVzdhWyWQDrgIyLDMroM9zM6apeZyQXrP2lFYBpExV99S3OYHRGBOMRfy2tKKYsMpo3/hvZiez72V4vW/JDHtZ5eas2dXK8d/cs5nhZL0HBmW9bk1oI2DkCCCXydTrY2ewgzwXzy3t1Ib0+iy8PwBdugPQ/L1jnjN8YLogbOeIs0kfuX6i5T4KDLonrStk3fNzzkIzf3yWgJB5Tp2yWdGdl6mNX1JFGv+5ljF+bpfwQUuVntpYqMKG2hRtmsAv9ihg/Hodq/Ng2UjA7lHZ+X4ARuYf+wnNNXXb80W5T9Y835+eyol3bn9lQHj5cHn/6pfLX/78h8vr16SrEW+4XB4/url88fTLZAmDfBFg5E+DJYLCx09aoHuObIsEUExapcF30A3g5f704nJ//a08aHDAEh2fmnbn+kNXXAQ5dFNnlRTcSHUhuExKvfe2uUjkzE8KVQ+J3WujUesGqmTVJpIJ+mIgVHNrtosFlsafyL1TdJ3U/c+HOhUHQR2ba4NnF3ENRoNYsw+2juA9V351HZgg70N12bggYdQTsjG4RpqMPn5UAY1tRoPbUN8O6fBrHYIbAiMLdaKISAOJiL68rQwxY8z1GVIX7e2799l0OYyTYW1g1U2OWtij/E5EvM5OqZhBhQ6RmiJeDb4J6Iv6Z6OMHqqTyL2Z2YojvF47BqVm+SzAZQ6PTMP422b4NBoqlh2Z3BPN2PoxA58g4QuouQ6/RzgFg8bh5YbVkSYwLlJY9Ef+f9ffXda+qrPSrmNoyUi8eT2uOU2lqRcsBZRDqL3qekhJjbMGrFz7u8wfCLUOHIXQiBMUTeL6IpvtixWHDIW1V5UAT1AEnW0IfOfi2jcy8z6nOKjn6lu6NpulsJ4TpxEHB2pS0e5SDhOkEaDMsWTt9pBrvRxrjwwbSDGvJXNxcxP0nrGHAgFyDaBCnUUyIVOb9BnMXPFs7EcNvrWIQXYnla/QRrMazb4ch03GAwT8+VFzctQfjvLR7GQPqaDMDx4eioURf1rAkKa/W+N+D/fH2DBn1jGoqClFlOc2S8fccDjxnOxXxpI5NjBjjURFjwB19UM6SQedOuuwNGLr+gxug3ofIMy1DYe1s9bXJmN2U/thn68AUYA8o8cQdDCPtt4o5H+tEzw7ySoCJ6CB2nT0XP2YeU8db2o/uw90ohsMaueuTmDPpwqYGRQImIWyaCubUZh05GSgmG1NMMwZN0U31kJtYumnVfrsdwT8eE4f1CexgX//+9+zfvk9e5A9ZUbg3PQ6wEFYDXXykmkZLT3rZOCODAKZJenVtj0jWi/7QsAsa2mBIO8tzZgaqSvo2QDhbRqC89/0KevnyD5X2h30PrW4W78JxlOXV0EHM04BRVabxflGpq1ZmYcTligFTVZK6vtGD8fOYRejzvyxQFDqcMZ+YBygWvE7pfb5fvZcHEjKNVZeYf2XZ5E1n3xvxTK6ZgKmmT3fueNezrMuaLaOLwHWgECBBr4LgEGHjrVgAGQWVfCLvz1LBTS4/wPomOCDGVtpmKXN13bzudDsl003K6VNiSDRVHVt0cC+ZQ5Y+9obfR2eMaDb0yc5BwLw7oznOXgu/nRPVsSK8yag2WoDtf2Zq4GijKOUwjOdWwaOQW3YUPfvZX0IqDWTVW86YBxtCiZ8ZsDG/eYeoFqzBweU+5wRSBndlfdQh5W1/vbtsWbMGlt7KqCSrP+AQcHBBBdrF0YrpnOtq7RRmSLMG9eybYBgYzLwKYMAPKC9Sc9FfrBzv/nXf7m8f1WlylABaQcV8KityrApXDMA+wKxtFyCZZdM76715ZdHixGYTqWdFhiwPynP7NmX0q2tdQH3JGMGMGQOJqKVdR8bcj8Jg4jqnVoqMQ+sVYJmba12o+PU0iPsA9dnTA6WWDLIVwASfz1CUjc3OfNkNWVNrk0E6xI7Ixsp/sf6B8rkiLDWiVpfv6+K4/FJCc7W5oPPysBIpny+sXoT0UX46edQO1nr7v+CBQUfAPFh7ui3snatq+Vh9QX4LvxBfJmABAvuATv4PoGO+FpjG7gWBM2Z82YfaXVSUMpsK/WkjRVKE9d2qTb66zKEBoT/9YfL61engPDhTZrTHwHhh2ZNKtMMLI/j/vjy5JmF0w1apMglc/agRfq2nRDl4iBlYl6/Il3aQ8JD2mJwUcUECCCEM56ZMdGS8MHrkEujTIC5XlmJmOkdd+qBIhJ5VuuxNsDDIUilTbinlJSm0qFWduN4cKeNwxqHpoZGoYShQqW4EmSVEuvzca3ylqeGuO/kOXOd9G/pYj8/c4LlpbqDcE2FM0b9qOGoE3iIFKyGRzGNYxOdFRjn4OYAJ7CJA9ngECNmjSQbwZS9nHsdMjdes1hTN5zzHCOzwJ/XGlB17MzeqTRI4JSMbHjU9NV5ddR9dDw/HRNbB8TRWrG9qq5sTuboyLRhAGYgKsTSOWMzG0gcqNIQJ5wrm3AHyRz6aO2Sh1mz1EVy4pgqjhDqG4BG6yRdZwkqaKMw9b987/pF6UxzfwFgpI+NQMra5nupGZUWQQ2eGbrsuzftR2RPRsbA2lkFh9pWpEaS954pjznMUU5b42LXTQWOKtNsFkIVsjp15fyHdhMjWmqgIISZFJt8S4/2IFWanPGRXshrUj5ieBGZidNU5Po4zFajByJms3cMbRwrePtrhGudVtTxRlktuv4w9V6qOmJssSERVSJ7PzYDe+RcoO4hqBLxuebW9aQTS+Ck8JPUMChwWafQF+c04AQoJlUqV+ttdHz9/rMDFts4GqWBuIG8h6KtJHQqBU5U9WNuAevc6yrABcVc4+dzQJi+YTScT/F66711XOOsL/tzgHmz5TgJXXOPVr/XoJdnDHVP4Y9RbRIUh243Cf8h3QkuVscW53XiSKHvLWgwAyDaHoEK5NE9V1bj+EkgdkECfPVj63trDYwsC7PI1PHF4Rl4WXrUteZWACQCAyc6s+i4zqlr5WhZspYLyfKsJQn7i7EpDaxlEM26NfuaoHQOhoEF10umYHP1/Q/fx/lMu5LRWYOe393FoRSAcO+HnTJHhSMpdenJRrfumWeyj1yAzfRpLZhl9oHxqEiMPcimSj3KqEGi687MdOrjl33TcZeay7iYGffMYX+0pqZoP/djOUsymhOTiUrsmCLOA3SxMkE+FkSbqEnaJryGcnwT51TKIfOQ/bJghL0UQYc09W6NHzaB+xGUSvC0TGJsbLLDpavGRk7E6BwQYndSX6WwzZx3BaICEq/Mw0yJQEhFMqp069md/WpfugQg1EiuofwpCydgZJbHM6pBcFkcsijcu2eQ1/ZSvmZQZjsERc1kpeRoPQH/2nVsSAC2MbV4m9l57LaiJQIS2B3stgGvKo1HAHkCoQxcVNqtGGDFe1iTKnFzbZ32APhj8JQp1XvwbD/YN6dm5foNBqBmhbiWKpPMfQCxR48uf//73xK0u0b1UY7A2yz0xkWxQO7X4Mcg+uw3HWv95cvMnRnE87kg6Mu9udYFxvid+5Dntb6xPmjrRFkv9tPl+8h8lt7c8gHWuuyiMH2WIEE5lj2GDTIgDMCyVmrcFyrOaoqY8DFrzXyXFSRFtX9ffdPOq8FbgMTRy/NMiR2aYcdOvHjxY/shTlVfcUXGNyrdpz7A8YVOPrtJJueC+0qt4QLCJlvKqGENmXHEPhJQpm/nwKzEBbaxGiOqrdAKUtqaI+uT9bS1yx4oyEHPd3kLR0hhNOUvcNo/XG6jMvqflzevkejFkbpLIAhlFOqoNYH27EkW6GHTx6GpDGkP4vO+VLgLlDZ6ZXFYpwapPZZiML/8IgcKxlKFPjMuoUPYD2eqYqGJTE1KpLnoKEhGC3XT5yqItD3XWhOQPmZzHAlSqVl0k+QQXuPRZp5Qb6rhOX4We5zVGJVpZqJLXWq9Ynodjfvf95O6bzbhoHBNDIBFlswc8uJrIXHOvHCotHibXlCgbz3coqQ26i3Po/ralapwFiaRN7GM4OqSsommrslzHnSVFRXH2E3hCvl0qJj8iFLzUKLEcYR3mGio4hyMo22aXdQ0AQOCEqsHEqHhO0XQrlldEJWXQZcis56MzBXtNusUaikZVOg8UHLXg5G6h4ixjFpRxwFqS6m/3IeBqm08cqhuLZSzXsphHNz3CGGUAuLnpaew7kBoeL8HeoOpth3hmd69A7HsWDJu3GtpYKC17Rmpkhr3E4f1+O6q9kppi4OzlhTH/M2B4f66h0qH4d98P8/K7z3MEyhk71Qljt9r8AyOY7zmZCejksJx6IGV4z7XDaYmjlrMZaU6z0h6Pz8VpE+WWadyNchcJ0HzkGapb6J3DWYbjGO4MwcT2vG5pKBmrj5+iEgN7wXh47OhWYxCCorID+sr80Ef0VEeg5DTH+nFi2SouB41Qt2TSJZXevYSe/IAACAASURBVLtBIY4Ja641MwaEaQQ++XUzvDq82CMMONeyNkYHkb89GKx/4v6kwtlGg2eXQlg71vVcet+HjLm0sNJ32sSeG+a7jzEbLfNcUynCeabN8GwB2NJwuGI78d0STF97gMYpnxodY5Exmxpg1t3mGweWQ7+iWl8WMEhQUeeZzwnuRGAq9csAHO0Ba/uX2K8BFwmYHhbFFdjiO1Besz5Pmrh1bNKptQOtw60aMDY3VMJTPZQsCdYAdknaZFSa168vIN3aNnA/7nOe5/vvvouDoRCDCLB2OPM8OqcBOnuA7+JH5VjmhiyL+9Q1gCPB/UYdctlAA8bQVhEKefosThVgEvdJQHhW7Twy0nM8pFxrwwVvXbNdB92b0sgyLgOasi5jh1cXtB6lUuJSR73m1fzuADfHJLE/IOPCPchoKRBQeqDnivNohiA19RHnuTIkDODY28xDevlNYIn3aw/NzGlrSjmuyIcAQ7L+1HGuJQi7Aqc29moCWdK9k5mbAISshgSn9Fp7+jRZhgAYC1a0ffgUzHsbWtenkNnQFiuXlp0sy2YtYe0RDINfmsFIrWCBPymvzEspt61Riq3YGuR7UjO5M57z1Iwo48CzBIwf8Mnz4dslMzGgWoVlfCN8L2lxCgbyMLVtsGvIFlVQiPHjOwSxoi46h7v74H7WMeuOvWgpSWqu5kTjT/CaIGzsRgJ62glUoKvnTVkByfg/eZLxIjuq2BhrKsF0WilBy6xAmWUCAfVGQ/T7+e5k6NdGw7YOCRimFRAm0sp1zhTA+DCPHqW/IuvB9kX8LsEJmdnoYhRwSsZ5LS600yXP1T+9alRUqJH38Jlk2sbI+mfnvoESLAK+r+2fECB829Km0Duv7aYMeAV8tXu8B/vFZwlQ2FcwXaTPGiBxPdYPZ2J6EK7thoytZsWgsFZsCvuoPZDBl37msn9G2U6wPcFCPo9N5nw5/KT5P9oVs/jM3T+++64gWxh2rfH2bEmP07Wzkvqe+4mibFl32Olz316CX5IcydjPl9Wusle4J/YqrBHOijO4k4z0Wpy09KsJuszhaKSMc/zOI46qnkV8318VEH64vbz+5cXlj//575cPURmF6kdX+8jKtDF9+ri0NiU1fNQOPmqNRRYXjkYyTBVNYBHqwHwYsbbFunVManxwHpFobUG54i8sfhGmQ3xgC4/v0DFvrWEFRxqwnvj0ygDfn7rRahNFniyeP1CDZQ2krhisnHsZtd7r0z5o6RWDkURFi0lBfe1pC4DZNGQX2CRnFAP0gTGIEtmQFOsceDZUpPgcqfNme1o4yvOFqjHqGNRRvs8g0lo97vnow7L54b75bGt1Wk/UgG+8eY3tw36XC4qAJJSXt6XXpVj25nHrE0cfDOrL4Z8RuByqnvZtyZis59r/R9mbLtl1Jsm1B0jMnKtYfc2k+0+voPd/EbW1elJ33a4qkgAJIBPIBGTL3dc+m7wyawplMLAyz9nDN8QX4eHhEc7zqKoaTp7DDCNGNPTK1Z9wP4RlGJODnjEVL5FCMxE5JLYJkvkY318kqFz99iPKIeDz69hOuCHUpf1OHnz57A2YEmQ8b/+4On6lPPFuZJYaCDSzxd+r+myFK8z+JJO9oIGHCg2MxrIU7k/ZS0rxeZ32fSs7Da37LD6AwWZ9dF6r6Cg94+D8r1UDe65O+FXl7pypj5M3ylQc+a0XnUF/FzXFh9b5lMqKEmAb/DqOzkdQ8pMEOOsROqiiK9KiGAsDrjjOtKd5+uzgw+vUcP2ga4i1bM50DPgdQRyHPyItQX0nuMMeQUxDQMV3K723QbxCRNkr61XHfuQg43OhwGwv8txxsk7BNnMgQl0BgKqYJeBLi5dSsfOdiSaYvbE+6shqL0g2gM96WF2Z83iM9Q6Joy/S6kWlyWOzkvUaBT/reO06pEibgTcrlINqtirCEgSVrypEEZrcst6lJDdbyPjYxLwI6O4Jorz66IAAayjNv/whQ8MaDgV2B+vRJiAO6zLTo0Eee/l0OBpkMSc4cOwLDkwpygkuUS2ccyxuGuDutPe59tXhwPnouuYPexvU+0zXjY2iN+Avv8SGcy1saJsnMzbtf2p22QCZdcCfgmK0uKhcPL+XKpU9tOct4FrHIWh/xr+gI2ADc6WzxpyagRfZP2hbqy0WGDXITrZmwidn4It7QSvVdud3sWmtaU+GaWUBPr+IOe/Cf2dOlunKPIcJUzBFING9ocPE/zfTm4CPwGo1rDq7vEOEiJbxONOBSyVDtbZKkhHI2lmK42b2kGv/yic4NQsXuBRMxj5x7+zZURntPRdga0FX3mHZyp59BRrCntia59kZ+wRsp96O2mDPGc9laaLuYUG9BA6j9oamGIGwtgaJivGztjDybFIkBQEKxqZZ0Pa6VHXR62Vt5nwp8wKbBwBqr2H8Me7Pz1JTit9w6g1rANkMBgEfgEH7qDoejFlAjM0VZ4rX0CeQBWWAqHiIQIDzpD4Dz12QCqo2ZS7XGkW+G5Xd1UNCr+R8/21DeM+6Ov9Tm529D5Cafnb1QVEpJ9jIWL5rGyb85GoxFJSNAjNUzPdXgAF7zf6xvt3zJMFozpeCt4KFZIazD6nnjE3sNfv5Bq+MrWJYyS7FLy7zjADyzdEQvkGO1ELfNzRSztiBAvhQLTMqqyaZyz2bZTGWJbjfBaJbTjAAfns+c7sATb/CMzC2bhRPzlvODP1okwy/8tXW8qi6FM3qOh6p+VsLpUBXU7fVr2GfMTb64QaKrOG//PWv8S0IVFPnj+o7FNn39QFYx1EgXWswmD9hEZwSTzlT9kwGrGmnReuKCZXFF5h+SoATFKQpLTkJOJp40U/WFuHrRjPj6dOjf66+hgyvxG+/KyC8/3D55c2PUxn9cKiMIiD66Z5V3jq48NKh6qS/VXuVfX5UgQ5eWOqJhcVkzFh0d/c9vEIbOihAXcCgk25Si/DjlI5fi9GWSiCN7LpYJ25hTUkOlavqWZEXxXBamGGfIAOhLojWtOVQXDZJ+XTReKL1BoRtlVDlwY5LjU2RbxvUY2BYjEUQunHSrySGtGIMNhFNhjR0nLbzsMdIiqinnnk4LhOoSVB4U9TK4EykO0bOdhXpfQhVs7Ra7mn2S4RROmGbILdNR5GZFsma3YiE+lLxeZ5RALEMraOqKumZphqJ8NGUPLw8cHuQ3hy1TdzHbG3GdEEhhzcOjRlkM4QaftbUcQgsu5LGnKuTgPfuQRPq8FHLeKUSSNPRKBT17BptVg5nrDVTXyDe8LyOvcEZ6zj9COX6r65W5K7OUZ0+xrTqXdegVAGk1Fnud86PhlU1UQERwGDWjFkkPsdhwnhZ4ykFhGeNE7qG0DW+PYw1VLw7e89DwAMiAfvQ/8XSpSTGHjxpk9qpfTa2rvw581twCHU0FEi7H3OQ7XcY1NIiABpexMFlvG05wXgcFLGJKYnq5vkmXMBe6MHfBSu9lnpGkFf3ozRiPhsazNRKK0D0NPL9Uk7OgAljy57gfdmXZxqigjYNrD4emSvRZJwCrh1qMHVlp35iAb6WObHvEfdoj0t6bq3ueQ6NdobvBHlekB6nm0w2QcH2pgexlBbmTKRSJ72OWOndrPU4NyfAQPojY35kAjePqhpjG3l3HFCCFwMRDjMCQtevwWVqWWbXdQIMvOIsha4+efm1/amoV6ndghhhXBwKqw3aGyh3DwUImUNhUJ+fLwh3HaWe5CS0NbzsqCmPzdtfxjR/afVx9yFgBuPHdW3lwZpi/eIAJSB8XCaA9LqM1d5vD3moH7ecoFkv50r02Cwl92pfq9KEcrYs6GA9qWKaYHKMCcErKZ1sfmjcZqdZz1wzAdNEF7QHsb8ol9K7jjqi1c9xXrQGkGdtWYYBJ89k9l6RhwMAWd2LQaGZUu6XM4qawtHyO19XSqrXzLlt8/WwKOpMUccUgGW9JWUS8P5R8xtAyjOrtugadH0Z3LXM4zaOfVQ800i8fe+YP7IrXJefOc6x98uwWVpCkGd2iUCf5uu8H/dr+5TeJ6IQs5sGhwaoqRUGrJrCMYGLZ54+Ems42a+VPnCWEtxxA5+d8zZ1g+l33AbwjNEfvvvDIeTCfk4Ge31VQ4kei0hQQmCc+zGWnH/a97AI5v/oLyisw/kQNtVo4jre/VwDGM8jnXXvacAntfLcRgUbhyNuLV+BCtgrE/hYsOPevlLXe6Ix/jAJEOKwBp455owzMGPstUuH2NR8Ru6n7wNgSFDJOiYpkHqxNZBPL7mcYwTet2HTAKxZ88Y9BUILylRnwpr5QxxktbQGSLGJOxN43py9q5PLvl05kO8S8C224u6gT3rt+EeW90wlPmDyAl/Bwvq9+tgrU2AvjjKavbxMVcRf1i7pzNBIX28U8r/84mi1kxrfsNHaC5pniRjU+yojJ4v3gvr8+uBpKaaewZST3TdofbTc6WoLG5DjY7ytwuqC3dC5V/fN+sUnA7xBnZrvs+cONkh6N7ZnuEBHAkLa4oT19yzPeO7jK6PKUhoCTOKBCshVBJIx4/k4W/lv1kKD+KnNq/GwmlsDRINqns+WMgTqzHHfZbHNfx4QPlw+f7y7/Pz6p8u//PM/XD5/+nD58ksCsk8wSS/3H+4vn1K3ipPXTA89gQgI6UN4/9CbhYO9GgUWD4s98t43N5c3b3+OsY6C5sumwuUH57pDjzW8yRSeCpW5PgcvLxeFznHzD/QLlbH1ZMEogNLQqJfvPbmpCprF7DgtzToWNTLrFMO2GgEH0DYDh5DO6KXSZkE2yVqABkTFLQdaMy6poTt/fqgo97RflAdQF+9VlewQEknwXJGPGttmVxhrHC16POqU6yxExpyNt3cGSWAcznQL0QppIcxX+9m0yDvGn6zRmnlzoFVtsDQDrnnU8NXritG0HiEFrc+fR5nzLCZSg0n2qAhd0GKUzVBPHKBgv0RRPdGmHKAUD682yaDy2CyrfbHnoM4SDrjqb7yPKmNXlbn1d0N5knqSm5uMgwdaagxHt7TOMbSn1Q7orLU/HsIfdRDITFlfmT6GBOIPPWAqu91gie+JkmVcaM4+2fM6YqW8hlqY2khEZ2r85bUHUMk124cSw5IgbsHGFSFdE9MZG/YbeypZIWuLcBiSwbjSDOpsXYP9BsFFnBlbnc3Wj/XQLBLf2ljWUmoBVuunWhzrWAoK3+M+ZB/4b7Ir/HcoSXunvM/QXgJy7AsHJYaYcZR+Rp0g78U6tdZMtEzGQQL+BbGgh/b7o0cXjjzzxLVZC5xOGHqyQSkUP/UJ4/c5sE6y3AaaqaWeg+ghy95PcDlpdwMDBZoKerRYPaIeU/VMg+n1iUzrgtvby3/8x39kfFlPtu5JoE1NGQGOzZrpk/m0fR512mufCmgk4F7z9di+0JEawBpU6pQJvvDOaY0QOfk2Ns6ei62YcBGy/BMS4D2tHxfVZBwaiFZRV5SWaxhU8juubcCYoHmUJxDjZMrOqnjVGIudySG49yuCW9EiUf4zsOQaTq3pJMN1AMxY+DuuxbwnAMFRt61KKN61UVLgDlXG2SeeiXXJYLCntbfpVwuItbEzW2bgrKAYjhP7569/+WsCHB2kBD4TbzCjx3dxbnFyGWttBt9jvSLQhAPEd/ls0e4G3o43c2zjceaX6+Ds8AzMU84I6FY4TwsCmCPWTUQ/lmU8wIrVzbH3WcOpyQv1jExHKaZtxdF1eNTGrrWSoJpiIThdaRK92miCHK7J3wRpC3qrhN3MVOtuSkkMrXZy/mcAqOwLxK5a75PsxLNnses8I+uIzAHPSV9axsPsnuPsOwCAScfjudi3+DB8Pvbt/j7UQJ1BRV0OoC+09gpRMMaeL/FX+Nnobul9tlok5o/rYRsFJNzLrqkEEfMtUoeIrVn9ohlolQu5Hp/HLgB6X2mnPW8EWQFH3Esdm6/iGLPe9a8CEAGspZVT94rneIL5AVKMOzZXGy6dT5sfQY+widZHDoGy0RevPlyz0mZrDNYTyMdWVQwGAAcKdcQ9XtF3sRly60cNiA4w+9nTAEBHIDZfiXd0bxRYbUuVnJmINn1ZOiT/n+fnrOF+PEtqvszCKmwY340+nAhUVfvgAGfXmqG1ZesLPaDNM9qznzVDFth97ngLCGDr2f+AAfpo0laZD9R+2QP84VnYN6ljT0uDt4fPgU3L+TdmGeu6Pkap4gqT5cyOqF3r+VJChh/88CkADM/Qc7QZ1aoblx4ZIGX0XX5mSwyejZ+TaS399vHlxx9+yLziH3z3hz9c/kgrhimpv/7ppyq9pkdle6s+IUO/FmT6CPgi7KG0sziBzdKFBQnPIOcxvgP3I/Z06uWcGsaXaFago9I9HJ+TAPrRo7CQAg68f3eIqMmOxPbE3kyVlO/yvVBUJ1iFWy4zjutEtO/d+9+ZIXz4eHn75qfLP/3j318+foC+RTR6udw8urlcPj1KP0JaSRBcPXnSw/7zBSTv7nJ5XKQrtSaqRiI+E8XBV5dHTx6nfuP9AhMRSKlZTGJ4xhwut0jBU+dD355mGHR+08R9SNeh3Lf6J2ioRTTK2SWQC8d4yoIN/kpji1O5up9kPUf1qAFtLSCbhHsFqZ4Ty8FYalZRD9AKDVfViNoziHvxPWWDU1szkiILq9Slq9MUAyMVaJ/seJbPXzVXREGaXfTgZ/yaCbRdRv+NwusQVRasfZQaeNcptK7JrBgHZepKUFY8yUTHEfgwlbb1jzRQVFCggjrN7CnUomPHs4pSiZ5FSn+SxqIbGMYg6SfZZ7PAcSSV8FZuOejxlXLT7EiNRvpY5jsNoJWwVugkyPMEB0Ql2yqkaJciHSK9jCmBf0QQUI6aA9oP9yBSyY01irNHsCjNi890s7c3VgNIAqWpIqYn0c+Xn378KbL4OPL/7b/9t8u3336TuWyT7KJGrPvDmZ7xTP+/2/dHf6Ssh2XNOIDsxxb67Mad9cc6NIORDDGUChvPri8Y+zJB+29odUH+EjA2aDDzq0HMoT7nlL3QoKV9AxkEg6CCGwU9lI7mB0rV43gnODr1EhKlTZ/DBNWXHEjUQjGmBAtff/N17sU7mkmQ6memL5SL1R6dW71QQM79Oo6l2JhFMZhkPKQx4VQzJzx/nIaHT20IH8EfW5A0a5Xs78ZTlFAbIqJ5dko9VAA5HAPsCvfELlDnEjBudT5x1kS0YxsnfrXWCOxxHZg4x0N9Y2sZyzE6rJ0RtLnW3I4aaM2CdYhmyqGSKqJyKuI/MhlbC91Trf3I76YOauYstYOrEc1ht4CQ8Qj4Fkrq4zj90qeazaroiVmH2DeZAjs8raOUAsz3AngMIOB6dVhvjmbdARFB89+/yxjpYB6MB/uN2ZphNY4BZXCkV2PF/uO9yRqwFlK3FlGtnlcEM4yfzIaAgctsnQMYAlWcHJxY1hV2wfPS+sJkJ97f5jzMmbj96HvqhGe+TjVU0vEiDz/gznGsjW5vU/ZTgJD1rcv6HaUttn7npkBHQchPY9GsZ2SCj7vYEAPhIxuIch/CGKPl+f5cL32El4VTIMRgJzX9o84d9YoKD3FGrV7AWh3eJaqMP//cYGpiF9q9w9lckCKzodm3OsjMowqUngvHGjwJT6kK2Hr37oHQ7AmO14C6IDbCUg1IzVYeGd5lEgng/FkVu1s7ay+/83Mo8JYxniJyRLTSz69nU2yttt5a0J29x/4f4MN7JCMMc+as1Ohan1YE+xrnPH5AbHwV062nl+Zvr0EZMdIQW0987f2ZHpwrP0nwgg80kOLsx+EcX2vIqioZmzxwTWpzAp7ZPdU9A06giaFokz2Z12Pz0NCYH2HGkbHkO8yjIHHG5gCTC74dbRa2jrU3zhf/Gmjw39JH0zB+rDnWBXOCb8BU5R6z/QHYFtSXQVGGAr9nrdE0HeVefa2M9eiN2lN9Me0/zxHAEx+eDJhq1gH0LwfIhg2Qllzl0fc5l2WJHUyGUdgFK9wrZrEtfTKYTaZ294x4mayZsbiagLnWetsjkvVE31HspD4ue9XMGcFvgJmxN/QVA+hEjA8guKVdbCxaajQ5VJV9nkuQUCC2vuV8sNVf6x9XZPA6Z40nmhE2I5vyi1Gv+Rn3lcbv/fh8QKNXlMmUYYS9VzhRn0v/LeBbmGP/F20n7n5+ffnH//n3EZV5/Jiiy0eXpzdPL8+ePM+/BIKhrF3aJ+3+Ewbhw+XJs1Igc0AskOKI4WVevHgFpy085Tdvqam41oHx0KowYoykYTGxQRinKHVQCE99fQyCijA3I9bWBO1hkp5aayz86uUXQdfkEmfD2UeM+q31fYvQx+ofyGLyrtmMS59HGCH8fuSg74puzPGFQpgG7WslYI2f6G3T3o8uiLOkzcBaXHDvGOSl0nkfA5JSURsM1ng3bWx2tMb4KhijQUk9DojcMmk07UytzJSdQGKyMUeRtV4lwjYvMDrSGkvdaM++aw+Yc0CoUemCv59SVdU4i1ARmDU4O4K6OcU2+854UvS9gDCO4uoRLfQ+aiN3QCXwXdDbIHjqepOpvjrSUj2vXPSqd5W3rbNZpbDVpJwoV4xugsHUdhTJFd2v4a3AAchSnSpqNmiW3IPAd75mV66Nt5Mxy8Z/Gjnjf/v3f7v8/d//fYzPf//v//3yX//r/1vqz2idzSKWmhblrlO2kO+73j2MSqFUnKQqnGYR2SOsQ4x1egM9gu5WFdAauNJ8OcxZDxHfGNAQxVOMvcI4K9IPujxwQ+Eb9qOUB7PPjImF2MxFaMPUDt23HpO1wM/YbzooUmjyfDuUcIrZEzhsHmSgjzAFQNcM/I6DdmgvgbpZBEGMBPbPcMCeBSFthh1p8wojufe5f0GDS4IxHEmlqTPfc6RkMaiWZzCYNTP6hs5xA5lSspIJG5UsrReoHx5VlWDEfl1pczMJ/drRAkOxH9bGHhTTKvJyD8bbLKvZhlDhwnS4BpMBtAZAnPeXAgDJSHz+3Lo4ENzRVdnnUZM89Z20F6iKsEcAOxaIKmw8e+z07W3QZ53noKoDYWSgSMPhs1UDbC25kv0JxJYdZ/4S2CybaUDMOF1R8tV7LSgUhEqwuEOdfWEm8HCYANioC5pCdqjTq5kKyHnaUziwEQ356svDyTsLBmUNr6kxY4rDr/opZ43Ns22m7ppXBMngLUAEgEXWbmna/tHpKIDWusLWhME0uaoss75Tw8x5QwaFAOzUQ4w9ZhYPMIsArEFna6vsqSi1FvaM51xApPXs61pEQr1ga7QJYmekfxcMLCulABTnhsCTAURAlSkQJvgYk0CQJiDgqIPWuHLeK3DH+MK4gQrr+PLx0MIj8vVpVLLSxrXnnu+8D59Nff7qqrAL/GHtHuUmq31sgNSMuVkY5togtwF1WR72QK6vg+L2tX+q61RxD8YnGfUJwGHHWWPsodTgLwtrbX1qBqfAe87ae66bZXKeuA7ZLJ4/4NjBXJqwieJ89kacWrA074AC0SFouyruz/8HmFSspnu1YjUBrsc84nMRMIwAX1sSYC+SfbI/3TKeLfMoUBZg9+wXDkDJuTMlSW0mn7UPaDKE1GUtIGyGr+tRm2xpgZlm7H/qSvHLFjAacHGtCsig73BVuDSLG38g7T3WEiR9iVsPJkBXAJuWSK/y7J4H7Fdro1kzPLv2wncQvOLsZX+axAlzbjRj2SPuKxlZglpZnwGomzhxDPUZuVdag9w82Zy2xUbEThDAA6ycj+G9tJHQrxlrxGuScII99csvBUqWFU/SArtIr+3oWpQqGnBFOvc0RgSSwrTZWkiwlpKVV/H3zISmLGtnewAnBcrwdbBna8+lbeU6gqv4XimH8wxdgklGXuZsImqyhZIE2v2wvVHQf/UyTI7sx8UEaXd3YsswlvgBxBH4pGa9Xefey5KBAnerzV5Px99XQ/j5/nL//u3lr3/58+XuFhlwUrZ3EZP54tWXl+dPQV5B+FFnXJ3Xp/vLpwt82SJdhabYgFDsWm+YIOnRJZTR12/4+zqy73EOHzfg+o+//CUvB+p9OB+rH0tN3hq41+Gi5qmG1ILW9huslCsObnvxFX3msGYB8fMcjlaVrKdWGhRPBCOo7RZMDswZ4NzPOpUZOCVsS6NrGlu1U+6RzMBRA9GDtU7vVZ0PVI5nqjGrAIiIQLJfE0QRZS4toyhrDp2l0q/Hff/LrFfH8nHuwYby/6decs5jDDQZzfv+XrT8jB4x79YzxdiMSurBnTFboCriBuUwtRcRVFmz0FOfRw1waQ6/DgjZ3JFrPwm9uIGaeUJZbHLmQz6kPhqAifKFAz5ajQ5g6zJLE8GgxsmbuhkHq0GITlEzODdHhpCxTO/F9Rfk+fn/+fw+y888QMz+xsVaRpq1eQ4IuT/p/H/653+OY/Jf/st/SYawUvDtc0YAF1ntBGfNfJLRZR1wABpY8L44g1JBbbuQA2nU7uzXCB5c6T78PjWv794etBnGis/gTGRNPKVW59cBoZTg0vDq0Pmv6BdrWZSL6xwZhPUOyrzaWoUemKo3poalgZpOLAaYYAwb0j51CGhc9xiHipRbnl3ww4xIKFqjjB3O5lpSaMeiUvz0WYINqCYqDcYZSA3Dk8ub129yWKcNxoREkiU4jWs3ZJ1r/oTKOVn4oMejHtuPLtntiVOJtHI9qSRxTtfHiXFh3elksQeSoWaNzGk9WpCoyhvAqXWjcZRG4c5jPm77E8ZLW77H79xMHZT/Lor50M9nTVwbb+v8cvhFdnxUHL4nos8zSwllf6RWeCI0fMZ352e+n7btaMNDvfGyFHXSar90mnRCddKPWlMbhI8y6/wcZ8+yHFkjU+0LALnAkHsZVCbAevok48C9Q2FbfaClCCLoQXV36Ntz0FYxtecVVoltXKbtDHxqM11TFbECdK2gWoGGZqi1uVG3m+CLWfsCf22dkr64AyEM0tJ/b4hzQCQc4mU+eR6zWuem7KwlHTupT4xTFbIL+OjkxE4BAK+PqPuyNfUN7q2b0pkRSNHh0b4JQp1V0sDk1AAAIABJREFUpN0XmY8EO6UVMqY8P+qf7Gf2rrWvGbv7+/gmcbJ2Vocit8wgwSLvbC815iFMpmXW6n9UBZYxovdcszhQ6gp04BPE16GB/W/aPWVcUptK78jWLYr0+zt7TP52TwRYW3sP9mZ9ndb1HwFhetq2DQb7JvoDlNdsH+hfsU7a9mrtUg6/rkE54D1rNWqmR6ueCcytPt/1lwTBqRQmvk72SSX8U1Jhtmdshtqa+jKHU+2eXX1VAl/mbFR4a9asG7R/Jr4flHWYN83asH6118+qPv/+/UHVZc8SdGL7fxsQYgsEsXm8nJVkjrZ3v/76m66b1dKauay6OYBTQXGDE8+agDdH+4sGsTwrz8FnyOjVlo6pA4POfnwTZvJeAj5SOcNNW7BkfeYBdiVp0v6ngpDauIoLrIRpgmoF/jqfZ2pj7F9EZWqD7CdO8ocMJu9ifa0gOsG//rvdBqCkEhMcQPCFQOyXX/Xw5BmSjX+MX1uqOmcm8xWq6BgwLT9oZliwwO8wb+dyJUuuGMOe76Wt8i5cj7nD54hCKtnftdD605/+lP3F77T79qTVbutPJ3mRREvH1D63+iHSjImB0ld1GW4Dc9kPPFNoxisVcL1KtZd1YzneGfQ4Ypj/vIaQCO/D5ePdu8ub1z9cPty9vXx6wPG4i8poEKEbEGzQPxyeqil9fgT94vMFVmlog9vEKos9ftTDGcP39vb95c0vBIRv4silNmNiFH/+858z6Ey0PPYg0KEilBN89Lobf9eXa7BIBPwkg8RAREFpVBcyN+Gbv3t/cHNVDT1TMnSWs1kWcIaiOTqPIitxxqIUWMXAHlSN8B+WkWybgDVOncy7m/IoZMagfPjQxuPSfZYRZSAbAEEvmFTsgTCUqhfVp7UkOBy19YMq7at993h+D8OkuNfuwYxbw86rIItocjNmOHNr6BzKXoVqpHEYYMrpVg0wge/UN6/0q4rweMDLw/4/BYSOkYd/HaQeOKrJhfY6oROClRTkn3q/xBl73ox21Fw5qFfLYmN23tWMRwJe2iPsGUW2GTPehUA8h+DEN64BYSWH40SPhsrnUji/GiYNcDdI+6elTcooKKFQjnIGYMJabbsJlOkeZ69gJFOQDBVqSpncj4CRAy7PEFGW5/m+whFmi7s/W/cSdFvg45RV8mDiu6rLmVHCENYpbn8hnUERcumHOgj2H2IOReiK4hfhN+iWssx+z5ivDhJnjTobvhPnao3KmVeQRIzwYdQnOqNDmmeYwl9ETijif0rhdmvH4hQJOIDKk8WECjihn3MWFYcdp8EsZqS0BzTxjPzNMy4IBWxh/zke54yHjo6F4w3Oe/hr8JUgF2SQUh0HcFR1nZ1QaCY7zjsTyPOs52wqNRMesNwv6qkLbqSWJgM356p1TgSFC8RG2XNesz82llxPp0Y6Ps/LYazSrSAT65L/xtE9akCjNFvhEWtMoP7iAGUOlgWPoyogF1ulSjA07x6wCsecPystSIcvyPz2d4LFZZ5wWsz4ZUwXZEe5cAG4AFmBnzpLcSDmdJwDl7qy+zPBMqlHoSN+8Sp7lHnC/ut4BnRYr10z6zrWZhJZfzhTjKMAEPNr5uioYZlQCGtfFoQZvgAYnGFPn/1KjQ4nM0HPiTprcNP1R/3zBB3Itm4MHF/7CjpmyX7t7GY92ZTbWn7etRR/wKyWaBC8VXCkzAmD6oK2ddIMuHl/xtP2KAFKV2dOoENWoveswizfxy5EZOrVq5wJrtWcoaO7sfbcK3y3IN+T7COucQSEnz8f1HDGiXH4bYaQa+r0+ew6tQVjJ0QyOnnmgJrs1QQ5tjxDQM7to4zFMiPusdjl9X5N5m6BRYLm1a16Dkill5mAHRKM0DE+bPnKFJKllYIf1cMBQaq+n8CIcx+3sy00K4jdrHPds6Dqj/FEurdmq8wWxlbhM+HoBwwtqNgzsCULKkwfAdezskwIKhQFkWEgNRh/lHXAu/E+Btbx3yboEon/ZTYjZAIYvJYaZuGiLr4WP/V5myg4gqqTSTCpITsldslSqwGGhyjclEAZGtaN52WDsynPWysNK4PzaWq9ntf8yx97UmvLpF5DPW8Spy3kwnaYOFd9n2ZgzTbx/wM+TtAMXyX11A+tp877DdASTKnGRttl2FasYNrTqiRP6Ij7uCZ7n2YYZRzxM/dA9ijZyo9VVOf6nF88M8Fo/In5Gr5zlHUBfw9Bv9LtWWcKr0UHZJRbACKu0fY8v8RuBxB79eryp++/z7OmNm/sDsYo43f0CqSX4ZW5o66HPq1CXKyvaFpE5belHEdbkvkJDKy14SZ4fG/XTzLo9G98/Sa27Qzs6Of/5xnCzw+Xh7v3l9v3v1x+fvPjAkIUHS+XJ4+r8oPaKL0FH9F+IgIWzy+Pn4DkfLrwPxwYHqqO4LMW0Ybj3xqODzhWEfR4W+7rpJVZWEHVdlijdAWKqrqaSoaqs/0aGWvjSzJY/B5Hgs3P4aKRJDjjb2mP3VQsJItj+ZyHTqSoQ7d4X/GDSfcm0Li090z674DKokaEcMWyLk3rQx9sNoP7lIrZXmW8XzIVq+1KlmRGXVTHDcc1z0Xv6VWygKPpdtpO8BylDzTwuwZbOGc68FnoNCxOk+oastQj0X+HTNNohByePeCpf2wwzp++D1mIho7cy3qmZmxKEarBuWacQhsYYiljaXjBgeBbJ/bbDOEVpWpmJbUvuUGL2g0OE3DtkMIAQ2PquFZMIgj1S1p2UEtWR5hnOhBoRIBGO8UA6zzwXDgrtCR48fLV5c3rn45MZ8DL1YTqoFgoXensq7x1ndMZx6lf8kxPnzRYNftRehWB2v3oh4gblX5EJgwk3X6UacdiP7qo5BVtOuoynz/P3jHjFoNhM9+TUwUqKA25TvB1/TBO1p22tqyy1jo2ySAsw8az4cgGqTv6MrUhdKm59F2sKE6c7hNViCn1O+wdD2n2AfsGxBCqBsYxqm0JjL9I0GOfHcY4DaKhH65pMwdVEDsc/YdPdQAnpmJht3ve/evnFXFxPGJ3IkkOrbuUVp1DBTHYq+xRwKz0Cl0bjwBaywBqsM+CSYJeBxNgtkFQogFHbdZRFzdQ5Ajq1/OOjCXjUkXEMh3Yq6mXWH8sbEIymqPscYjzfOmfRuPs29tmSKa8WiYANKY6XrHvc1w8oBl/9g5rlQAsDnrqu9oot7U6s33JBHQj80/WVqhBc1bsW4adhVbGmIZmVGDRP6kNPilD+7sEhqMgsi9wDg4FOmiscxzqZD4vxXv1G8xFzoKgzC8P4SoDtuzV9CZsDZyZMsFFgzrWQDLhmw/GnPF2bQssJHh4/+6qpEsdGsH4qP6sN2n+Zm5VY3bdCQiwtnkPgqmec5zFawj9/Nloj9DYr6JlI8pk3nkvZPK5DnMikGXWoT1+a1OKOF/VXgM4Uhs9ur+BR6hccybjqEUfoKp8pag1ix8k/h7KKOBAsyjn7H2EdCZoxloJCEObj5uCXwTXuWeonWVPsIf5HWvZGt4z+t/Io067AHD3aanbWdOr44lTmkban3I9ftdMbL/Ld7QhjpuOV/2GnospY1nGMqDUaq/MklQdtXVBCNQw5lyf+WkA/JCz7LcBofsxWfkIs1UngTM7Tuf2FP+N78F9eagzOCaoodCXWSzP0NTS0kP209pI5KyCvgmls4B/1kdafjVYS63ispEEXAY42Af8u5wvt9TaX3vOhvI46l4YM1E5bb/AQ5Bj2g+soYAfURZ9lv16DmQFrghA49Pdtgwh/XNXOsDzM8+lvzd73KCrddKuf6nrnM8AsDzzIUy19ZDPTmsgbAHYXqn/X8C/WkLvwfgRZEgR/+P3f8wZlyzW+9tDvZa5CH12dZO8h+rCjL119IwH69Sew3wHQbawN2CJpZ1V5y2+Mee9bSdev27fY4RdEEfCZ6Lc5L6CRLxDApb0wm7vZXsrmpWD5sk4qrqLfed8sZTMmj8ytWpvWF5RewIrbKU/o1lzT5hc2n++lzKVlHWVwVPxtPWLJUliM/dffq5N29phbrAx53NEu2F5zLXmuZR0glv3mzTtM5gs1dt91iTOVXU1e3PnJQ+tD6otiN7ISW3afZd6+UeXzF/szUmx2AxmyvOWST96ZqNdkP31qvWCS6qZkPi/yBA+XC4f7y7v3v4cyuj9R7IBIHSPLk9BbqL6QFYA7nNrCUNxusEYfAxt1IyDTnec9/sOzv2nKoTeIuIwyWQ2noiZ0W4dlYkxTJUo1zsJhqRGaUilQZUocVT1kP1PM9xuxg5GRSviPE4yuga9EvU6xhw4OeAfOOBKfyP7komd4XNwpZQpjxz1p1ECTFPHMZwMsNmRGNnVgVkT6EGdOkOLUHuSGAf1GZehURAmfcp+1XcRhTGoS0UlPZiorRQF92cuXt8zCPeyvKLMHNZx4GcIyPjyfOmrhojJ+hZKEQgFbSiVTbp/5ayt94v0hKKDlT5mwx0UjdUWaeCPlP8a3/NuHIBVoCuFWASLOYva3Q6LIn6ldzp+Fpun2Do0nWbYdGaC2E1Riu9fswQTTZhia9b2Wn+kzmAqYqyrBofcs45snodAbaq2Df7bKDUGPobh81XxD4cQgOMtMvB1tNPq5OlEhZZFxukKRWWyymeDVQSxlGD3ZeqoPqPK9f5AxMymy0c3IOS9/R6G2YbFopRSL+J4nyjIrgMpgTpQGiQ+a8bDth7SxgxWONgAd85UXmuyQL5Su7EIIYfmKJsE0jaH1RHgYEpAeKpviTMdmntR9fRUSl/OHqzpLRh6UQWDVLoVNTbbrv1QvIJnSSbiNB7uOUGqgBKhCc2JXW9TxosD2WyhVGYBqTh1Z6r31huf55rZ53NWvacBiGvQIv446aqdRpWuwbOAFfsp4NucvABJa5hrYKgzxzinn+rokx542VMT/zjGYGBdMl+cLexXRaNmc/ls63B6wMW5S4ZAuk3VUdlnzFf29YleLg1a514UOXt1Tt8hoLT3klHh+CZsXQBlls71JNrMGAoKnbMVSqVHknwN4hVBSxAcUZn1Z9t5lvoVqcWj5nIf1oDsBwFXMyHaS8e7mWrAg5YmpBXGnCztsKg6QVzWyijVOE9HoNCXz+4KGv7yZful3YE4F1Tjnr6L8xd7OBYD12Uf8vw8d+rppv5qNtgsD+9x0Ic3H1dmydQhOSceNQuX9kND/0X2pdwpQhMgbOCv9oG5jQO5Mfc84BqMqYqozr10u7dvC9i5FsscanbsTA88fJ+Nn5lw7p/M+7NnmZfYxzWW5zv8js8Q7PL/HQvuk2bv81Pcd8d5eKqdzxnyAXpeheOwWYd/xbofO0N5/WTt5ucIkJrhMgiWZYIdJNMsW0E7nnFblrjGuP2hDXLNpBs8y4bgHQ0224u6bbbwI5gz9x3/+q7nDFH239MnAwBWGiFIMxq96y8Z3tnNZtV6b3wC5hPbwJrJs1G2s8zj+edmCA0QBb4ZY0ACg8pzPWXm+8WLqcKi5F1ATZ+Ha/2EgNwEDKMyulYhMsfqs1UoJQBHKMsFP9JW4P6h9XpZi2Vu6TMVCG5JQQPzq9aG83f2ebAZrju+a81gMoSriz/2+ZERbt9MvhcWHk3Uf/ih2bo1cBcwlNWRYAfWH8Dh6I/8f77D+3setBdzex/KPAsQdnt7rfU7CRCyd1QU971gFXFNWzCEIo3A1srEkklcLSU/vyZBWs7D7yxdSAJmIlue8VmfxAgrF8q+oQZ8gjD6JOnFPD8vOg8kA3ZuHXY5bYZIoLWfNc/aOu1rv2LGSSZPRJLGGEgyY+37AqDE1zGGacLGWCQskf+cMoos7sPl7pfXl3/9l3+8PNzTLoKsQeuUWA+Pcj7gIJH6RVIadcDPlw/38OKbIVS9K3mdrKim8/nPv/3wt8t7nK41WOTfFCXPMEa0g15hkaxvtjEp3zk7GJFkGibh6+ItIt4MRB3bqoQx0NCP7u6uBbAYqNBywoFvppBNR7ZMYQ2NUiiV67Vlj0KRCgZVsZRmdh4u337zTcYk2bsoCbUdBAuG3yvdnNqRNfQUxWQTpwg6RcxF01sD2YPdjR4p9BkGPgPdIcWjy9gwQ5Hpp60HwcbQExFllYwiJb+WD0Ww2lg4WZbnK/6fcanzU5SmDhyI8BRWl3FDgOeKnJZym8B2QjqzJ6Xijt4lgq1TSXF4EA1aGUwy2LpFfL30vhzaxeYkJS6FyX5AZ7QRNIZ302kRKavTgpgMRhU5bhXzNlerp8SZCT87jbSr3pZG9JPADy1gtBLWR5yPoYEJMkK7IutQMSHWmIG2qKdOLvOTIGJiCga1ts9ohu5pDs2ggpOtZg0oCNC90WyM78y48PPQGpcJTsH20yd9nqGjCYox4BMqSX3EB56XIOGaHdJRUr0QkCftOELNIehqMbkBQg+qNuBNQH4CaYJs4lCPwlzlxzoTjLk1lVIwzs6BzjTy+9gKkNYcKM9bG6iTxTu8fv3mqMHUCWGtnv/yc65p6wlsFTRk/ihSEwGfCR0ZEGujzMApdqMoFr/PvJyU3tzDzBO/49CBcqLT/P0fv49t4vcKc5xlrhWFEIzQ4Tln6s/BTKjIRy9Rc/WliOfgHxBiFtiGuWm1MgdJahH2Js71qDk2NsfelQpUZgGy/Gm4S/0a7UYyBleF3Tq2FYuIiuaCF84Ns1TU0bJHG7gTRF0ziWExTHnUQDyBnMrKo2CbnVHoKGtjexnkOAHCgEKD9fSmWu9AnJhmWNnrKN2+L8V/tX6yDVSNS0B30FkbUKoO7RoDwa54WtvsSI/i92ZpBUy++fab9Kv7yXYEc8zNvrCvzVgzbthNJP5ZpxGhWQuYlmK092UAyvcFVPi9zhyfwdn64Ye/HbVW57YrrFH2hM5ObBACJQELy97IecpZskwsawEKPH9weHWSwxw6nWvNNrWlUYVwbuNIS/vP/lrLgvoa7cuWbIUiF1Fwjtxis2+jHdqq5btvv8u8sXbMDJopTgPoCb/kDIbFcWr9QRkKZ2c+v2wvYArnZYDu1Y12LDkLG3Q4/j3Trg6/9rHn5E1ENLCjaSO1OiaDP8Fw507gwT0o7TkACu1VBmCFykYWzt6AlIBQT7iaTmm0AqeMb9oejCpeMJJWAteepMwRgSHvKRjSc+7jsScCpu3M0C8JYKGi5qiGfB9bxu9YLyi8mnnnXRlr1rS9+goi1B8t5RkxnNZLc0/2jDWw2HHYElyTvdOzrS01sDHYFXtBH/oPE+9JjdzsEuuUPR2wN3bq10rPKFn/6fs/ZYx9jmTpPny4fPPtt8mQvXn9+qDZKloWx562SgMAmJOIjQywTODF/0aHT6bs6dMwXeKPP3qU71o7nw2xPwZ7BsQBb160RQ7f5fkEMQwuEgzGLpXpY09Lz1zPcUE6QcYAIOsTyO1ZL4w3gVjUk1dTTdYwQR9CdZRWvHyVz9gqCpvCZ6GOck2Dl7N6MnMri8skgHaDNUkJCb41a0iBHOwNz55gceuS50q/w5zNHy+0neC58B0MpuNXBeT8JVlG9m7GYqVV50QPP2deFdUBwI+IzvqSpt4RdsnDw5E9FbTn5/YLbeueArr1//s37Ju37+KbpQXOWhyx5r799rvLN998ndjhzBphbygIxx7DHrGPo0FB7PG7AsKHD5f3v7y5/Pu//cvlw927y83jz5evvnzZPivw0VNATA0RCCT9jkDbQJBbrB0U4WD1LCD8fLl8+erLNIL98fVPUYRqer6UoRZvFvHACWJSAkyuGXkGJXSpZqak+DTzl2XRDBMy0wlgaux55qD/o00RTCR4ev++Tn5kpdt6gWcJEr/nigAC2c9RIRNpz49yIhl8a3zMtElFaKDYA7KIWNHEOGmTA87zT0SDRcFEp9Hq6gj21aP+MgZije/ryFWKNgHAo6IrbvIjAEow2sbj/E4EQbrOGTFmY/HcKcbfc5zT30H+0rZjiN0Ol1xjQipRoDzqsgowW293BIS+3ynzqeCAdSGBHdZGIw78pYGEtVi8a/pJnXqW5fkXDPH9M4JqlqPBRqleZqcM0KLSNzEUvl9qWIWRzBgkc4XK6IqNFbYIwh6RhCqrBt1Z01MaAneuS33Q2Fncniz6AiKMEusuh8KkvINY0asMqlCQrvYHcm1rMHnmGPKhnb6/Dr+ZEf6/AW6yfWuxckb+WAMAM6JKosyh/Mw5F0W1voU1wDNWYAE58ooolB1YGrEKkDwnf0VLFYsJtQ+V4LxHQQqeUQXP3zoavGOaol8+BxwQ3eNdGUuCEr5PUBVbs9qEBAHWo55aBfCeHCBk6HSmAzDM2w04NWCEe4uMs04YFz4rzcZMWoJOhRkkSk4i3APffXZGJ13rHrz8f9BD1rz3YmgrSlGEm//2wGoBe2lxCfrX79ADnLniOmlyPQRYJNlDMQHSqMS8G+uSdhzMI9TGg8mgoulU2bieNkinsX0Ae2iegQtl0g8AZcJIAjtF7ddoflTIZKjCAGnApYBOHY6qAefA3vo5gITRcRVxSZ0v4l+Xz0evxThqqye1ZMHgL/M74RyFbDL3oy4eWY1lMbEDHuru8apkFtTjuVmXGcu9Iw5sJOvDAmg9SWqpRP6XeTY7VmXG9jM0sy7FKWft2QlaNvi8blkzpR01dcd97IGlDdZxZzwENzLWA2wFxrSbUvtUjm32qW1ksnaTVfKMbMAcSvFESkLRTUCB+EpplrVtpzNzjijPmEB0StiKdwSsHtDhMyeIXr2aFKz0VBwAFfx6wc/i2wHMBQHtvyiQZFAkFb5uS/ddMri2YVl9l+tHP6BnW78Tx5U9FtrllXZ2gFYnZ98ykyiPK/I0umvUSPGVli3XZjYQ6vupqhkGAHZw1P+cj1sLlvLxgM1yFhRMS68pG7IuzkyR+mprk8X8hiHTf8PSWTYdp51gJgDG+lhyHYLh2B7aBkWkq8A+a7J0/jWEnxAOweu5/kqfSWDLshjoqoLoZ9+BfSDAn8x1SmJ6lazPBWO8VwTKVhueBMSomVw3tXMDkfPz1axGZGy2KD5JwKfOrfdNMDGAIS2QAGBPAbgZ2QRin9GMeHGUDjBXzBkgjqAt/olsJ55FwRvuR7kF9iRnSXQI2n+YPXScM6v357t5DgLwKa/zGSju+jJmuOo79q++17E3wuRCl+TNAUDq0zM+gpH6HwGNlzDS71L8TCG9Bq+ALlfas9fh3zNzIGc9VE36VJ50Hjz/z4A74NYPf/shtgaAhhv0v78JmCXLRJsR+zhKuDYs96JH8am3ucFidFRCnaYFV5kzfE4gzHWRtXFqD1TfFrp4mW7nBAAgH8/Gn9S7n9rg+XxSddnHAQPImP+ugPAeitqby1//v3+/vH//y+XTw4fL11+9urx6gUz5pyNDSC/CyyPqsBCVwdiziWrcrvjzfvzpclCgOOx+XtuJ1PZQkB1los9BFjCITHQXWg/fomRkGZS/rjRs6Cu3FF5+3PXrBFjUnbTw0EtFZWhSn/QwGwCjtrYW3MOAMCpS26By7Zu6vgZDcUKgzjwulSUiEqCX6elVqeg0UR2FUEcllJQ1Ou1hVaeFAxS0GpSyAivtWXUNyDhkenCkVmxNdYMaob64vkksXmk2BmcpbJ1Kn2gd18GJaZbzuokTaBp4c7CVv9TnSKPQ0hKTIZi0fxHwUhJZxIdzbyH93m8x/qH41AXcDFrkxs+KZeOu+2wt9t/zzOkrfbcBGwccG0EjphPZLCgbqIICqQOZwdE48m5xgtIwvY6JGzLO4t4vdI8hljoaBgtR/yLr8KwHJHvFg0AUnnuEjrMm7faxSVPw1bGInDUzN6XJBPs0763QB8aVwMAgn7UpcpSgf3VuFSYpWNL602Z3ayCH25wK+EV5ue8VTS1H3WxgVK0WtKYVxaiVQRkzBhObePG862VN6FWi87saNJ5Dmfs2Oi7lkb11CClcGvTxTKBb1m+JgoZqhZjKKLc6hlwLo46BZm0Y5Gh8nVd7T0pzA6mlfkeKMNdhbOIkY4NSO13QhL88U2m1/Tk2hXul1niZhggYTWRK4955L8iTgGP3Sb31r9Zpqa5pcp5a2VL2BHPO++/YL3Me/SdzSz3fh9Ycs0dxYniu1GHuANP51NkXZWSZMHc8M2sgSDWNvIdos95ZUdmTcy5ZEyLrou0GPth6wR8cFAMYrpeaue1Re4Yl8N07COi0/pbamEfZE8mwQ28f4JGs0erXfB8D6dDsKStIH9DaN7PQgkd5t/0NBXEBkLXvBG2KkSST8YpWROrIduRd3zyTDhPXT7D39NnaGX1qvc5EHwjwmA+prmYGBOk6Dm0PERR7fSQFPMyScvMEkQuKGeMKb7ROpw5qbapr32xDlKsDZFzrtgV2ztmH0BNPGYLUyoTiWHtqJiclGsvktZ5UFez2yj2vZ76Lom/OmPXFTP3TMp2Cg3V2Vjs/gJAzU58Be6L9PqikA25aK9/zh/Fmns2ANLtQQQ0cN64Xx3Wb6Zy9MBgzcI4QhRmenSUJAgy6dqZzKZ9TANg6owSNA5EOpzV14r9WFTcLxbtlDia3r8poShd00slwIYqSZvENgAV76nSj1Pvr/eI1rR096oWXoZOBJLjnc+jEd4EtyBpd1oCQfZMgjQzK+j2q3BrtggDTDaZkkBhwhdpp3196As/fMiMcu7M/gnbul4Co82dYu0fwsZpKgzG/L00yAeHaHJgFZ20ApnGP1DwKLB7+RO0Rf85sHTM58WuXbfYscU61G3xPYIzWCwS/fNYxlpUiHZJ7VRCs5Q3YkV+p4b5ss/hkZNc6qyBF15z+4W9BZd6/7a2mij6GiOObIIO+erQ1SlN0arNrO7wP2Wb3bPwB/BrP0pWipPXCexJRpY66JxPITIcjPsYz6pFfZezNzLuHFYlUb0TAO4HiMqWJHRBItHZvAAPjjYgddvDbb77N2HNvmH+2w4tvdtKisFQm/trYbwK75yyqYEJLQOojWmNt+7nolcxOG+AKZtXn7hz4O8Y8JUQRlqu94/OxSysKVAD8AAAgAElEQVStUj3YWEJ/4fcFhPQUvH13ef3jXy/v3v18ubt9S5VSAqiXeRgWDwW5oE1kaThULpebp48jPvqbcPDyGafnvkIfTMbb9xWCeA3NhckA8VhAiIGoGmIRDl702vOsDlAc43HtWTj2e0LqV0l4qD5kAiNWsvq20v5erE8ZjRvrFGMwoXfwu7MDoGOLkx+Z2FNTXNO60vJURGX5Qyuh1QKLiJ6EpMQPUR36pp3ofEHsVlCKgWRSmfAioo+PIm0CzNIh26TWDGOCzzU4xYmldwmOu0GRjlkcqFPNTp2rFoBzX97bRvVpL4BD97E0iY45yl2tuWgfKkRcWnycjNjqg1hwQZpWAMyBGsrCBGoMNlUek1bIHIrc2n8HRKo9JasImYBQit/42hpK0aRQrd7fVvFvtQS/CgiHvsUJZ93Z82qf5Xoathgq6MtT0UvQuBqMOMnLDrkJO+atQYiow6fPl6++Ir3fguciimTEmm00K526kFNAKMJfFKcgRFopRISle0LEl2coKHKbBuxkxKWIpKZw9NG0ygiNqWI7CSTHzS8Nt4qKWRcTOOJzHhyPqXWbo+6hxGcpfmfe4kzmfjQPrviI42KRvg5fD8Flstczr4DPlNJOBvUILO4RmoGeXiGgON8vaKzb/W+m9GyQbVETmkbWYKnbOnMCDDpyrTWukijvpKpqgJP1qrxSQat8yPhgcyJpvzpL5y8B5Bx1HYIcvJOy1lEz0G7Wtf2w2GsHxZSGztC7JvIRH8s2OCpuntYv7yMNz2wx6wuJfQ5q2z1wHd4xAYKZ7PVoZS7TvDitTr4IFYpx6fNX2IX1BLsiFKlRvFn7Sndz+GHnGfeo3y5bEnT60aO1eFGkAGZERQ94dgItKZbWs6qaJzvDALGU/imMxkZ1P7FORNvNQB40sAmYEIiQCW6g3SbBZgcYqwiejfYNuq3DG+AuPSwLMClgInU9Kr8IY6zMQfAjgg1DthFZ4DNQi7hOneerjdMZ57ucZYo26QACQmjXbbXCXDZb0Dps1hHP4HqJQzAhk6y3E8VJoRccFK6DPUlpwII45hhHRrDMRsicd2a5VB6toFADe96DtQt4YN15bNsCLfe++zDn1+1dwGHOU2shHVNtfpwcsk8LAH33OHjbF9haAbCyY1rjyjWQuOfc5tlad1QnymA3VOebm7CZgtovWE9wOH/FLFGokicVw2SmV6cqwO0cGJgy3XFOAYztk2nbA2otX72qGA6U8ru7CGsZ6GB3w4rIGq/ohWdkAOyAyWUNpC+pQXPE3Voj3yCgPpWBafqGpgVEFdsDHA4MbbBzbZWgX2DrCh3hZDfXPibrgWbvCYavdcACcwYL+GEEhdzPul++c6hvrlVRa8uaYSs7qxnqZhQv2SP8UfSP5whYPmopaxvgyKy/Pp7Zbd4BcCD1elIg55+xGAPIbAzwt1gTXM961QAVaYX1KmuGLCg+KnMO26alOM8zn1WzbjuEYy4CoNcmBuQe4JNSgZwJ1LeX2ZS5O8LengnnIFaf4axQ6dxYl9ZSoioGM1YKIvJc1ukf9mOARuY571lGWwBK6qApi3n0uC3jTgIo9vfz+ep/PMo+tDZQP4Nrc520tnrCHkCcbe+1dL1BTXQfaHvFWpjAjPRIGRkBIwTFBsz+nwLCzNkXDaJ53wSYy9IKKnJO8JyH2unEgyIiN3bH2f8wIAulfaCbGfoA3TsLPBv0nQUKBU58Xz7HemrgV79UddlQex/uj+yhtsVsLvEIc8S84T/avuz3BYQojd6+vfzwt/+I2uj9R4QVSCt/uryMRHV7+z16xItWtIVA8NFjagfPucGdceFgjOtPDVX6m72LQlhoEaCFUGXmQMWhogFjnPUeZkFdty5YUGYEGuFXia5FrYhutIhaIYyggGuTUHpDxVzaxwen7UOLr+P4l9rmxmbRl9bS92pG59OVorDDlU0eJOfx4zhBUPp4zxfPX4anrPPC8yr+EvRrSE82woEu9BBUJjfUhUvra7B6UK5KYyWou7/cDzVMZmm94vhsDrfV5RyZogXHQasjXU+z8DaCTTPPKZsFfQhlQfoLB0OV9Upv7OFQJ0aaRdVY2Vx8sSzSPrvBpFS2GLOhwgZaUi9DCTj1vMqGnNCFB0AobFNcPBC+JzcZd4xtnMYZTP4N8jW0lmv0kGstQMbU9iHPnrVP1CS1pZh4OOGoWjsjWt4MShs7P3xq3Yn1nNTxlLt9bTRsxiLGHuXb9RTqumoQnoPRVhU4t6NWxXl63JYhcbTW5Jm1jsFS7U1BJA5AETDGy146PE9osmsmLH1D+p00Bg+GZDRXu5MasSnvgZrx/lV7LRqNGqpzkLVwargs2q3DxNqo49WWAzmwlvHtOipqHRGLIZiMO3ud71nPdM44GFgdDtiU+Zh++x/+NiMunTNtJ1YjlHqXk5qm66a99ZCrvjl6ySUrP9VRVdLM4hwgxrmfZkYF0AIFN2vrZpdODdBjc0YJC01+h2Dt2DWzHxAmfctqm3kP6yySuX14CDCFjSjtqj8zeAuaS2bvviJN9AZTXABHnjlvG59mpMxEKDJyZKgmAJb+rzdPjiJ+7ssYKYpyzlDVrpr5KPIZB3uS6YdD+qkKjQawCfgWcLNmQuOdOqVS9TqXcUJ2KHvAMn78nHFhTUmrlHLb0oUr8GMLj6sNquNtRjAB09YO37WdA/+dTOLEsnhG6rvTW+zJ00qY49yuNopxl2bJ1Q1iCuiUcpe5OrE6dCZwanBkcOz4PZ+zhictGSZoZTaCeVQd9cigfeIsRSSj9TLnM0TgiucC7MRe4Nhpg7s2WuNtZqJZ1dZgntubGDA1Y3AVBPI5+P1BwTpni7X7O1dYyzii2D5sUJROV+cTkGntqbhe6tCWpQgLIKrDrxJAayejTHx311or6NQGwUPlGVO1CZL5mHZBSh5WK22WxaDpTKctzfhaj81cFIDtz3VABZs8O5hTPsOfiGNBX9w6OMCjQ8G657TUxICtmeuyfAKCv+pawicRbAmQSoZnn+degkvnoOUQp7B36YkKrOAHD8D5pMJr9vTo2TxvzqMvCqpwD9ZMqan3hzp7qHywRW5vD5CO50iwZaA+X4Z9mBrf1W0aFJYl1tYjPFuyZRGPoddqtRJY74wJz4Wdy/pemwHWp76ZbQiYI5VYD6GqZeFTNgGbbv0JFfe6glLnfqrX/VWwBrCzmhER9puv0ix/20Eo0hK/aQkV1gFj7XkrQCV4Fxt7aknBGLbMoj5kfF9q8H+i7URVUgnQ+TnrJp+bMGPOta3DMKAmvhjgYb0DsaEF9ShfqK6Ca9WA0IBem+a8Zk+tF7Dtgq7lQmUTpDRiQJC+c86mlIfVLz3zNM5Zdu23gSbfd596LgkMxWaMcZexSO1x20DI1tD2xd84lXql9Gw1n/oR+hQ5t0aHt9TBkgTncIfLAdYw5mHOLBgniZWAGD92LBDOEwFvQZDUGs6+8YzWg4d98rsoo48+XR7e/ZIawo8fbi9PUBC9B/W/vzxJY8u2mnjyBIeJQaLh/KfLBz5zqaHzT9R4yLTcNKuVTQcCHDrYbcVnQvcB0UTFqEISKViGypmsRaGBjPXqyNjc/BRj4SS6aR18NlUpWJ8ub35+MypROfQ4YkXmQJoqeRyETxleDPsi0Mj0jq4hmiZKHUM8Z4bnZpBZCLwbmZRQDJH9jqFqu4rQQEMnbV1kA6E6zgRnUU18BKpaB74L8WmKXnnWNOdW5GRZzgYgbZRdhcSismZduqillbSgN0EOBc0LYNPrcM0+g2wPIdRh05EiHRz0ek48iElVLyspLufaJuznJtAGmnFmZ2CC2Pyml1VT42tAfnnUmtPx2bmPSA7PYfAb4RSEfVY7qoERjc78JPt6pWD8+NNPma+0cli2xGJd3te+Ohmrj/dHUbKGmvUT1TUk+z9UkhzHU6nyZDeG2Ips5mDnAFwAH4ct6lPNIsYhggI0JM3+XFeKQmmKXDtNjddXyn6BZ+dDJ5zAKUIdUSitcxzxopOKbhHHoi7sQ57FugvGTTqO98Mo40ybsTDIf/3T60NR0KDf3oECNcdh/uTJ5f/5u7/LWOjwMNbSJ6OSOEOYGpaJslBXReE5c8t+kWKIXSAIN4jBrigMwvMlW7yaYoEKwQEMDPPS4POqKhpHKhS/UkFB6tPLElT71cvQSkLFpF3Gs+f5uVRTrn2uU2Xs4ryv9laaJHNPPY11jqxR3sGDlDVpdsr1r8OTAy57qI7N4WCOLmmQHYfBRrsKeQwQkLYFIBTWxdvWvPLuZFIaECLxP9rxTVkcZAhT7zl1s76fwRm2F2CqFJhffkHY4aesc5xnhFKsDbN1SJzUKbWBsrOWcVI8CM1YVqALhdzWPrrnPXADdgFyLUNn8GzgKdDAeLBegjKvz+DxmTljx1m2WvIEoqMMpfYp9U8vshbJIqoY7b3Tdy8U6GWRuefmFueVcwJ7kXNrZ1bVowFDWkuUoGpgm8FfgagyV5LFmggX701GkZ3MmiWbxLxZS8VcMXcyAmQYKNJyqN6tRU9aRqwWxrYyjHmER5ZZwNk9bHIc8vsEijxHFKBXI1XQogBZ/rfz//zf0gFzlg6gSXC4miuuIZ1Tdg1zxM/M3qSGcFQ05ioiOCeHOI4RZ92XX2T+zF5zH8Qwfvjxx1DGsXtt3E5d97PSu32XQ+yhAhCxkQH3Vl6xz/JsZj9/6+xlHGxfcV8BitTo/vRT5tYz3KDQtXnQy05ZPgNJ5pP3SeP0rRlEQpgr6YishT/+8Y85u/76179WjOWm9lGgQkEz1zo/9/cJ3OY78F3tB7bOnqysJz7/hz/8IWNvAMD7ESywlr77/vvLx9UzMZece5wNBOpffvU1A5nvUVfIGDD3gqUBIpZlvUpWtEaVvSQ7QL/MtkeAXfFLQ/Gu4ivXxcZwTdQx+R3j4/gfjJz0lK6tV7lToZADyHhoj2aDZsEX/agEw9TnRwV+mbm0m2r/Y2xDGGehKpJlvz1aB/C82FwyZwa32FMF8cyeJ3O92sBm0q+1ugkenz07emkSPCIExzWYu5y/y3ZrXwRwXb8EzRmD+WJn9grfdd8eY8/P7j9mfM18Mh4RofuiWfCA/nvOKxOsiQjp5Way9UWj1zFKamzQs+ctl0E5efRVfWGuGXE2WHr3D3l/zjb8WNYnNtR2HKxnziiBc7K5EQlblpJ9il2tvwD19P1RL8j98C1+/PGn/Nznwj6Q9XesyuRrD0fuT2kL4xWhwzWkl0EgU6UAVFWBY//XYqVVXdD+CyyxxrCH7G+DwasNurbA+X0B4cOHy7ufX1/+17/+UwLBly+eXZ6GckDGCdSRw4lADVTvWfqzPbr5fLn7yCJs6ri9u1oP9JRgAYpp6Gifq5ZDQfFSxixoqaMu1rZMsNdVlejqyNZpbb1KC3SV8S4C2MEwDY+T1EDrff5txnGUvTkV6cFnkHPqwbb6+jro54Bwh0MbKRdpT9o9lM5mpniW9+/IBlbtsf3fWgOZzTXnlo2gYAPPFnlyUrtHf5UGf2w8HIcY7jxrRSoim3tDbxlQvqaDQdqsDew7F3X3MGkg2DoLPpuear+qOYNKhrP3qvLHny+lWUwURQpuFRBLuT0Q/h1C51oTqV84O9ZzBFVLUNg+UWxODb20hWzktZ0IHXFZD+7J73AeWRMinIeTsXqPAy2Ddjo6g31mrItpVo9AuH3QeCcRX+aW61fgaMFC5qZ0CpEsBQpi4GYgi8QXzU3ggXIbGYGnKL61qSlzyXujQobx4brWsvB5AQrvnbU9xVSD19CklrEONeZpay6izBmBpK5PHY/zvwVG6pCIaJ/3lIcA78kfnW2d6dBxJhDAvaRZYiBVLQ1S/+jR0f8v9bILnkINflTKXg7wBfyunWYdm6XOmht9qf3SGlQkCN3ze0hUiKP9T5PwXwG/a7Trqmhq9sXq+M4qqhpPRTakWDEGrBfWLXPs/jILXUpiHfnQ6NKwuoqrqRNeFtTsupQ9Dm3ph8pXFxCrSI3ZpTNd0rk7qBOnHn/SdnUQDHgimf0IUK8ATtbpAj/tkKANjlMR36/ab+rurv0koSyf+htKz5YOk1YvsDYAPRCfWI841m5r4yp+QnbAWmOeQ8EbnvlYa9SFvoPixXPXidMJyHPO9iSTtYyr6+Ic8BvUxSk7CQgxXxbjmyHKmh0KzXvqwAganrOdyaSMWhbqHhnC1YImqNszKu6TTNACdYFPHXjBAZ5REMt3Dstg7WXSZPjx48vXy2DJThAYS+0e7RhOZ9nxHKkrwaaR1UfcoLQtxVPakqAOUmpbhnLznqxjAgvsI+uxzluFYiLANlAv+24OHtcIEn9qo8H/TX/etcWo0/s+68r3DOBIyQBg0OqGojRLLfTey/UfACyg2+ejP2gUYdcbj3eIsFXKDtZ0nRoyWquQidle8PwBgCAoYK0LHro3WKPaQ501bUUE4+bLsFZiG1friWPYthEVxwrlb7S6ow8ySoOjAp5rogL4jKaqzeIZDEx5jnPd7gGMExDvTLPmqMAg5xSMqAbm1GpqywW8OXe5pvbKbMz5/OBZBDDZaxFVQgFygGYBjtau5xw8WFZlQyXgHdOB37eP5KcAY6ErviTjW9aMGaOzzYrvNFVsx6tZotbmpn6Ms0GGzYTw4mNO7l+auMDymVlmfSTXNCMWLYJbGG5vB/aXrZbMcOrsC47xzPp4XAfH3HOKz6g0H3Dk0hYq2mL9vdjuCRMZyBusJUBYuZMsiGNuxojKHoQpd0dA2Sxw6KbrTyegmnZWlCgBfEb0q0yz9rOEolofIXsSWj802bfvsp7Td/mUnEhtZs74+uJdf21jxrMkIAQMXSZLirmiaAr6tJym5UnnfRswCLbJ/NWzXWEt8Tttp8CrqvBc03fi+VIHDtVz69yAkHmrjak/H1/+9n0V9kdp5poE7bXnZZkpmOUZg58HEBihwXROeHH0Y+Zs9bzPXr5cLt99923fDX/81BMzTKSjv2yBQ+bDs8R3YZ35XfZDzpdXL+Nr8tkDXIowXXsD/76A8OPd5ec3P1z++Z/+5+XTAyIYzy+vXj7P5n3g5eOkkfYmq8WGQD30kgzh+7sW9ktfeh5H+2kCwpuhnncsjPc02v65KoLJHBZ5i5rRhBq6CJu5I3DhmlESpUZrQVN/1gCPg54I/+3bKjEx0UyCG5pntqFmi4rrcMZhXnF9jNhEN3S0wsOPElBruRKIIRCx5u59/iqQVnihksZSMyKlm/dYH7+Iz1QVj4mJSMUKi5UbrvEsgtpmnWS/+HzbUdhnEboLRgpjQrZVNIpxAz1PlmsZsRx4odRUMpnrgjaJXBUp5u/7LEAoQaCkzINNmRvgNiBLu4rVmFiAzHP3MG/TV4OZ/PzUcNT3ZOxZuKBiyegtU2JwILfc66Q2hibXn2gy/nXWhQv+ahDLyS8d80nrN6dMl8P1UAksSq03ZPF41sQa7Po+rhOel/WJM6Yccet4mNvWtXHgG7xWYKhKuGmhsV6G1HyQceFnyKCXkvk5a5fnaCBQ41sDU+No+l+HSsl13j2H7/6yB39ebQ+/iyDJaKLuM64R5V6QyAEp/V2z0zq0BiMJBg7qR5U/uSbjgKS2qKMHVTIuU6VTolzHPCzyZcor2tSgVErxAQBAw1zmWUUxskxxoqcKaeDEGLEWDhR9dsRseBQF5+Bal3YcYKmBbI8uM3rnQPlQFBsYFCXU0XGZXx2f1i5VDTcBKsJC6196UGugu8w5POb3FLSKzoqGKtOuMyBl56yi1qxV+2zxOTOmcTBXWI6TC7CTwwwVVdbw0HmdNd45NvUJ9gN6Sh01A+sANzc3sd1m4+PIw2aYVHiVZSvBz4ELKmomO3Sy9Q3N+pttk7qEo8EZQHZQtPMcyCeAHyNDJ8V9n9Y01D+dxH7ch9avFghqYYnKmq6riD8kc1WgRKqmzr3OJ2MqiptgZ/szddL3Rc2joLmaY+x8WB1xsh8nE0AGKnaP7CQZhUftQedBf1a3jQz8y7aKEMnmzEAGXTbAUTO6ZuyMEd8TrY/qdmh5za7xPdYt2XwFhq5OH+dJs2oFZLonUtc/iX/WRgWf7uPwRUmR2ihFlE4ReDJVo/npxOhE8nw8B+9ryQJ2r2BwHVQcS5wr1s4hkjYwh2dv0+22+rEeR0YCk6mAR96PLFjq/5rFr5NcP0HgFOAVe5aeZ3N2PTNSKxWqfZ3GjMlKP3jlCmLQRP1Z1j7jx+exxWnjcn8fcYrUWcEqub1NS4SsrZXKJHgDFCAQXk0h9+KdDCKliErpi/8zGxIHczVome+09CmtDKeX63NGCfiZuWP+bJfEfzMuabo+GmnOoNEFA9o8a7+2qBqmJ1wzS0dQCSg3cCO2TEB4yopS8bRrZBL5k9ZIy/B675xvSxCQSEhGdnNT9sEvBysldO3VgPOZX9V5Pn0SgNfzUPC5/uL/X6TLko7Y+JUI4DvBOFOcK7Vla9/F+Nkew7OffW2pBu+nWn3rY1tmZPba0h59LEEobeHBhFFsJdoOPWfOdYyct8xF6s7eVbNDXwYqLDaZZyKwhdXgfdjL2BreiRYRfM9zyHHlM2mxNqBYEDy+Aay9KVlLQ1bYJYmgdwA/BUsM2EsTvp6JAowGlvFJ4t8AcJRh0AxawbrY/4ELgnWCNn4nVGUEok6tNo7M7foPW36gzZPFE0YU5V8b84ADnJNLtPC8AhBnRd3aiZZu8XvWqaCfdePNiuIvPMr+5plCDx5wzJnO/GLL0yP59vYQ10vbutVuoh3CnLmnEhCufQhxAOuKGlbroBVC+30B4ef7y+0vry///I//cLn/eHt5/uzJ5Vmi5Raxkim8uYHOgYGAqoGj+Ci00U+P2ohbBCuTf/P08oxsIVnCm6Y1eaBs7GXXWERBexM4NHjS4fFwONLYp2aYafxtAfkpfeyA2ty+SH5TynK+RUbPPOug+lJ0kpVcm4hliOyf1xq5Gqk4BUFEr3xjkXUauLMx2oi8dFo2K2IjURJcAX0yjeMbx9mHT5+antYJFaFrppTnta4qFLGgXY8vT5Yy1/Hl2leBlgYL4Suv4WUbza9GcxSQCFxM4IB7aeyKVrVAN03CY5AnmjBlUANjxiOZ2GXHVC6T8sZ9k9mZeuc5kJOy6MFjMXwO1vU81OkI5eXly0OcAEPx5s3ro6aFseH5g6DaODiBezdwaFMLiLLpP0A/pO9mN660NJwjexRxHQPYMxXJgNfDRtXYc3H7GdkOheYOOvaay49/zr102A0oWDPNCrf5McbJBvbMC/QanMPUGU4i+9cKf6WnsCcwRLbDSM3hDn6zFkH9x1HPHCyAYi1WZW9tXRaUEwQQAOE8euBohKWS5jrQwSnUX41bes+dBEAOo7/6ObPW0mRFLRlDe/I1ECvI4wHf+rjK0psNsN7HLBxjKLOA+Td7EtXJ1d7GeL94flB/zAYz9pnHOR0GjTHEo6Lw+whorAmtCniCTqo78jyhO0522oPXIC4Hz5QYpeOFVpU92kx15v+rr2KDUp88W2EdrmucfYSUNg6F6mzQ5aJWPLtlgGQtQzJmA3K6tyt5TTACcCFqrWMmas2zFQRBOfNlqIWg0gfFaXVOjMfV2XCPdn9yj9oqAMnSbOJMrZ7YPSEtk3Hg+s4hcyAwwx6MY7uzhf1thp9n5LuuAR1s7sO1AG5cz8Y4DSyasc45M5uSc2vKnHX8rvQdAb8EYhNvUE1O5/1Yp6uPchwP8G3Ap85i7nXut7iaIjMTyXBNadAsC8+r8E1s8BxvnTaded//6C94ainCWPG3WR6Cxdbt8244n2Y7DiGs0Xa5dhrU39Iyp3ZG+3uu9+nY9rxynJ0fBTxyra0x5yw/m5p1snbJRJTundrsMYoi1nZfHyR7OZnKax1jHezurQSCAJt7/8NZG400gPNq5rXNYUtALydztOxY9tIYAwK8BmQZx2VgDhBo13TNs1cI0lgT0PUShJ6A3szlBIkUJso7zWFOJu9jm6KzvzkPBDnZx3yXcZT6nkzkhK3sGRc20HQHGrxXiC9UvATsdwnUWHfNmlUcS/BOJfAz0Jiymq2D7777w0FrNcsjxZg9WxC/tYP2Bm4msTT39pAuuB+we+tf6ihr46xoyZrruJTya3CfwH6ZaTNcrBfWCmemdEhVig0ayw6rbgNrwEBUAZCDUn06x3kmxoNMTr4/kTh9NNZwbNyYZ9EwOLWbii8zBhlrLb7B27cVSSRgVwhR1VWSBmPuJbC7bcB49q0Fjcgc8zv9M8bFMdKOxK9euVXAzWUIs9fG6DARYbuanp8AZgXlzkq49vXGr3euuI77X79eIAd2R5IlqTmvgFEV8q+MIs/EMhomPrazBEDrnARyz+ee2fNlA3ENVc7dS/z8XPpxtkkmFQJenmvDk/QYM2Ogks/kHAhAMg9tz9f9KR2e8x4QM32wBxrZ2sRzmjO9SZ0vJt7WmnzrxRXG+X0B4aNPl/u3b5IhpA/h0yc4758vN6FbVOkStcO7D2SbaHnw/PL02c3lybMbulBkgbeR+P3l5hEBIQElAWEzAR8f7oN8xRis303qUBYUaRQbcMiDlz56pUsGPYwSUOXAz8qcVae8bvJecw0eocIoNXtatDpbIi3Wc1jf50EhSh0HY85BkM70bsJZRx0NmtzXbZpLUXLuWSoBhydoQJpEpoax6pPh/Y56Q0DF5joHhEeDyakN8j2zQuGzJ+NDo/HWZ4asOKc7758C1PGxQ12tM5iFCHq3LE3S/RMfwOhzeCjkwDjj/DN+DVxbz8Yfs3gaAjNvCZSp9QrCOxXC0VqDQo7iFOckdDFoqp9Xk3eVJo4TMgVVxlPVp2TnRvuh1sAeXhjKb7/79uhFedRPDF3MgRaqRIu8f2UcV9Rd4Zk5E6ut416m8OPQrz8MwXJQ3ogblBYcB+JEM8rYTBRBo2OtgQe0DrtZV8Y2CN72Ap/78YcfDxoUaDNNSdkEBhQ8CpUAACAASURBVM7JCIDeTz2UsTAgMkPIvKrseF7T+e+hwby74h6soTiKOPzUnkXc4OvjEM+72n/xpkprItc66jkUOcDsxzlai3SWOmZ12AxS4/yvZ6SUIR0zi9ZV+WL/nRUmS9VtPQBjcSCxK0jP2p0oUmiLo4czXoousG+sSYvAxBpet+F66djWMbLGuCZod4LN1QXr9PF5i//5XijCE8E4Oz+t4azjzPNFhGSUPK6l083YUHtgQNS1WPVgvhe6TGiNFS9Jrdp6CjIP1kmbXZhM1FH/ckn/qY5bhR+610VTe5/u27PQhg6ByDMHlqIrYRUs2yUQYGAngh5q9OobAR1Ul41DMOc+TIT0hCwTINmh9QbjvtgH3ktHnXfg5zqsybJMPVJl3gQXyza5/gSUzMrw8NgNPis4ZS0T2TcpqQU7+1dn3ZYE7KFkmMjKzIkNe2V9p1yL0v9EpKVMWQvavdoAWoCN7xwsnVHY3YcRDGINr34Hh8ostYqO1o4xbjadT7+yqRk7p9oRa/X5uYqKKXmIPW+pSLKQqa8toBTVuztUtZuxVJWxUuyth0mAbVC2JuGCHjxzxoieqJzrA2hkHsQOIELEGj8paepcFjCDfdDvJmO/TITAXbIYp+yNAWgcy2VOBZMr+NSzQnqhgHGuN3VexsgzwXpEA06d3tahN5jVvhyg1eizqTN7dc0al2nU75TWvczRBGTO4mEKaHnuCNQKkvj8rEt+p9qwa4ix5d1Km3uVf2GumLFIRox2RKNMC0wLYAVEX3YUm5Tz7clNFNKZiwR9EcK4jd1mfXBWcU/FSpi/UozRm2j97lnpF58w9Y7bX3HMD4G8tjjhT+rrNkYGVgbhec9+KSAc92Pcy8agTvPKMDvs3XQowsT6AN0ZVd4GR75HqX1tMp4WL48epQ7dbL8lFxX1w/42M8b4y5yKv7kskqI4/Mv+gPIMmIk9yTtO8dZsa/29ZuHLnhqrgXMOW7QyLJ6NtaDfiN2NP3Eq1XAMGQvLJhJAxt+89m5OsmdAiyVN+mOcC0loBJxtpjPAKzW+aycVv2b2J/TyqPFPuRgq6AJXn69nKZTtJRLGxst99g6xZ1Mn5fMAOPbCvgZOCMM8ZA4TiD1/frQ3wl80eEtpFcG8rINYvf4xYRVxq6n0u+fiR566F4ROn1Z4AKkvskZ4Tq/DtQQW+O+ILt21dKXj3nOA++C/YN/dGyZmzHAyFr8zIPx8eXj38+Vf/+UfL3e37y5PHkPvAq1uofKz1Eg8v9zdETgQED67PHuBMuiztJ7gILCVAUEgmUGCwseX8oLf392mD+Hr129aI5aD9f8QEKbFRRsP23pCnq6HiwEhA5KU6A1ZlAY0vLh1Wx56HBI1yFMiS6BYgZTQwAgw1yhWtCBqgJMGlnKUg3iZDw49JrYB0ccEhCxqAjTVR0VHUtC8ol4Lmtn4Oi0JMKMuVdes1ORmI3kn/oQ+FPXF9tCJg0p2NBncyrmz0BmjNO3E8Rk6GfGUiaCAPlC8Ho770LRcZxRRNpmHTIwVRnSc/DhAC7CvVJAGsNeAsClFA8wzUmggGSdi9MYg4Sv05z1EMdhIVeukiLZUnyDFOHiP6/hJCcBw42xAj2PB05Q8yA7GkgzC+9vcT+67CLXZ2BjqdzXUDD7Pd0bgpEHq2Ov0V92u/WCSGftNUCXNNYffaqQ4OHVYRcb4ngFu6NQLRjU8zBPPA0rMIcyYBkVcrRbXjxriMnLMU+qCrCWxCfcCMWWIu9aLKEfR9uR0hyqRuqIa5cplt66FsWUMDsf7A3Tznw+DXvStlBjWqvMuVSbreLWpZ3pQ137r+4q2PeSAk5YihbGCTx9aozGhHA0jVBjGh/HiOQmcrS9jniPUYb+vZGihd7XOIVLxU6DrAVgHy0OY5ztop5E5Jxgp2sph+8c//CHrlXX15vVPocqEIjTAQPTc4nwzz1k7GxOp0FyDeg+zPRwA7PEg5Q/3yQ4HJZ190HE6KwxWJv/aJLr9vNbHDqpzappo+dD6M/cqNoxxixrzrq/tS5Bj71YEdSbZfUabe0B23oOE0usP6iQ1JaMXMr+CgHzuTEFuP9rW4tkDTRGv1rIXKGQ8PfDYo+wJ6PScRUz0wZaY7U0wNwZFaOVzfg1AFHEJ4gxL5PPnCKRIVUtmYnXEfDdZmYEZV/Gj2nCDigCG6dW17Ol6XVbdtDXoDV4qq2+tammvAHDWY1aEyiwK9zd4MEuH/VN989vvvgv1H3uDAx7xJmpKJjiT9ULjaNDojzhn14wpogsEv2b+EmiOiVKUv5Lvkcpf7RBjLzPD84jrs46asX4S+8Vz8L6c2wBacbRDw5567tCJUPkndyV7gbFinR50R9tajDpJxor1cAihbG1yPxlCaSG0TBw2zXNSmx+7t+yDAJSOVwK1sFZa2xpAZGAC1wxND4GO7XlKDMhkMeZkcFKDyfk12inXZYygd7H+nVPtJWPDePEv9wYECu1zYhgEAfErnj69/PH77y+U6nAP6+GTqT/seOtDtbGME/vHlkWK+vw2IBQMCgtjICdOJ3ZZqm4AsdWy/0qQhF7H6x0okFNAv0qM2DwFvxjLBJjY0u1tAyLeUZE/NnZZXxUfEngxgyd4IlNEQI3PCfKe22tYi+ccY9vC/ABgP9XtJmAkY7QsaEQ+po4tAKc/yPcAYKQ34mtFjOTjfbI/+oMJCFPX3vINr2cwKbhuYB8BvamvFmTGhqPY2oBQv6YZ3Q9txbVyEAJo7nUeU0WaYvfHCrmWBgGY1D44xrBLZG1wbd7Fmjv9Zv5VP4Hzg/MlwdiyeNgi9gJ0cOyFGWKembXOZ6lfz7m7ZusE2JyLjCPrn4CH58WecH57HuAn4PvzDqwH7sW64RkZJxh6OUfXPxhfluSBQlvsa8aC/Vgf6SY+KGvI7C/Xw7diLgLOwJ5Lkqu+cXyLlfwIuAuk6gNK3XbNshciOLQWJZZBJGN/6vWtHRDscj/GT189Nddg3zNnPCtjxHprz+qO3e8LCD/fXz68fXP59//1L5ePH0HxUFaqctWzFM9yPsIvJ+WL0t6Xl5evnl2ev3x2efhc4QQGJQ4+hZgXItFLMoThxtNnhGDkzZvWpiR9W2Q7DnOU1ipd3eCoicTrH1tQ2Ki9QR2bwLStNYnyftOb6r5ZGwOsBjilQZr9a8sJ/1x7WwWhHQ+5xptDqzVPLFwOHq4To04B+Rq/mpXMJLE4DxGaHsjJ6iUIU3q9NW1FXCoRmz6IO2QY2wZnTaNH+QiaQgR7rr0De9AWVVPWOf1gcs+iPPycjcezn+kMvEeKWnEORplNw/H1wet8XOsEPczMMvCsyQAdVNrSBXNA8KSNcpddbRDOxotTuHpRnSLT/HG2DhpNryHq5Ib1wMJ4sTF5d/u3HcjsSTq5FN6uobQ02D1yKK9GjaAawy8VrKjZajSGNpVe2gL7NDQevc16JCXwU0MZZPtj1k1ql4YgSZ3o4ViltICTQ5qyJk/qX2YmzNSxlo96olEimQPFe2JoVjuWTPDq7a40oh6sjBN/jpq5k9KdiB73Nkugiqhjx7XThxNkNPTy1gArqmEN7pWiVSqEwEboI6e2E+mzI8I5BP8IKtdTT+DCDHWKt1+9OpTZGCMFDzgMeZ7DqUmmsPuMeWSc0jtvmU6pWeeibhG/Mw1Q5ymCN6cG5zxrKCajLAZIWIPr1JitdvPI6KymJOjfnE3H9vh360j08CyyYp1CMnqhPVWsw7YSrKjWthVZTI3uCU3Gvnjg5VlflHYthTCMhQO57ruwXxKwRDir+yh2fe/AOsg728cqrWuufUK7r69rXTumit8581wHcTT+rQuDLh1cUX0p6wI7/F7goihpxTW+/vqr2JOD6npyLHRuApJNyVMww4A4SKv04GVoQwNdrYx1LQZwcbhsPvz8eRkX1MOMxZEMyg68M5jm/aTPYb/NkNujD0eJ+wCG4IwCAuBsSklLpmkiVLx/GpVvHFMrvPZN7iVpiQn6EHg4UcRYNwzcIVixM4jnVygq+4k2NB8+xAlhTaWf2mqApDCmwfQRvDe4jEDTer6ZGbHPMOucwCnK02v9dAhtAF4wNlOJbj0/NTQAW23JEoBqHSf5Po60KoecBdjO1PSQ2R6t0P3I+2FHrPMLADDq8Tn7YL0X64NnE1xIdh/Uf/W6Zvpcm4JnsbFzqjlzyJqltOb+/vLdH/4QkCg9O6cG3UxxQToYWT2P25PTTDr2iOuHJpp6WkDcAgo23cZ5bB0jtGBaehRQjH8Fs+ihGTLm3YCKe+XcHxXwfG7rl7n/GnAU9GZ+u78VK2wZS4K21V+Z+RZwCWCxTLNAvUq4qbUiSD6pWQpQp0ZyrVdYH1wDpziNvieux3jyRyEQSwWswUsLsfkeYYiMdnkABvgSiHatFEXBJwOtBAL4ipRVjWWTQGlAbc7psVkyN/Pp9K3YswGdFwS3jrc+bbNNbXR+eLCruc58TK/fIOLMILF0RAGvA7xNneazBLA9F8mWXaneCY6XFbeO3qSCwGZbfJStElBk+gQErrbyYW/aHod7J3gDZHn5Yn2vywwJ4wL/AL9iFH1VRhWHcs37rAI2/Ms8da1OP2JZYoNVA++AlxMqS7Lm9i42NODHWEjxuXceRqRrvkOyjWsPpD+lwJk2RuAA+yqY4r73vOR3zm3+e/XIJgmYs/hHE6TDl1O12/kj0BfgNRjVP4lP8LvaTjx8vLz/5fXlz//+r+k/+OI5qeUPaTCf2h8yBR+YnLh8l685cL54Edro7Yf3ySA0XV8Z9EefH+U75xpC6AWh9oFGU9N2xAn0WbEAv+l6IzRVPxmAONU70FlgBgM58KTo5NBFVIaWANA1ywfOhsuma5Cmwy5ibuCRHn/USsV5aeDHorKvIc/h5u3EV/20MuwNjBWaSS0j/QNXdAtqpGFM1mcGpG1MmlrmQKyTXocaqXve4+wgRpBjVL4gQXe3ByUKxI8bNiDsIZjMD5Sn5zQw7mHSDFiDTKmCCUymRsYGI+vZ5uZtHpsajxl/EdcYcKg+KyBvDNMMoQXZ/F5KWzbmaCBkVq130MkRYWEztd9kM6IYD/tQkmWIJHVqWcbDf9z6EgMSxzOO44ADszmdoyJAbDCuHQRyxfT8DGToCJTs7/ahz8KYSR3EOPM+mWdq/pI1KPrOZlTKGCCEuTIb4bWlHCXQ39gzxgbcoqk+bwy7qolxiopK8Qw8N+ORrGgkqKvQx4GmgheOqE6wdQ4N3prRs8ZLURKDKIVSehjS7qQ9Pbkff3vdNsaW+pQDMte1p2KlsvO8o3QlEJ2SaoK0AC1TeF3Wn7UD8lfa3xdBF3E4U6+1JsxQO8iKGHClAW6oMKwRKE4NCP1rhh0Un+cJConU9ynAp04zB9X7KjzqGDHXqlRyUKWH5RDjjClGd0G96517uO6wQwQDsCU8uJopavuYZtue5DOMnRlGGsum12n6C1l318xMepFmb0NfJwvTLLegWvdkA0YVD92rPGMyC2RWR9XiUDYgFImvGmVBBDMaAlWu49/urWM+fnmb69nnKoH4qFv8nPFVBZBnjfrbVII5xNrjC7p768BaL1oQRXAOu25NJwc34lkZ94/3l9dvXkdMJWyEL764/Onv/u6oWZSKKwBkAMQeMGvOuq8T1DqN9D4j43nf3rc6X5mrKKx+EXCCM086oKAGNgD7xX2rZnqtWw84ucwoZ4pCREHeR5+3LkuGAM8T1c6JvvAsZ2l1AYCoIKb+8bpvWGMdqzIXEjQI2Np6gQz2HEtVPJP92H5NfTJ08dAZWwNPv2HWooi9lMMAU4ADA4F7lq5P8BSzFZVhHfPMULHJNIJ864gWGG2WjucOUHjqf8Z7AHzawqnBYJkTCY4jKDVH8UR3w4YwfxFgWDbb4AKQMBQxFZUXqPGzgB8rGdAx1wmPKMwC0gBKazBdMKPPJJCIs8f/5zzSmWOdYM+++/bbrKu0QLB/6wLT1NBFpKYAjeOScd4YsVbT526CGglyU4vX2rfUT8MYWEsXzxxZQREIefuua2EMJpz9b77+uhmpSenzjtgqs1FH5iuZ8z4b1GEp4jk/SSKMYmsQiW3Xt/C8jbL6xAjL+CiTiHEkePbZAhjPBvI+qm7yTslar12YjCSDF8aA6/Od9PWknRVMMBvTv3wZkNy1oYJ2GAP0chwNMaraU/suTbhqn9YQBySeaib34pmSfdw5oahbfUJseQOOBKvLkvO7syq1gZP7UfG5nLFZL61d9zwJ5fHSDJd2UxYEa5R7pX8j5Vmr/WONZ4xP9NBf+X7rKBBF++0LAXrm+ceffoxdyHcGfhzAoOyPMT/iS4yFwZrqum+NPd89v0da2r17nzkL6PXseTLqvA/iTm2z9u7w98Lk+fy5Ak6hjhc8lyrN+B9Z11F1mbv4iitR4P7MAXuTn3MOCwocBnNgrECc2cMw0sa8YI2XaVYg3Wwj883Y45dkHQAAoJA6X9d6+wSJ+FlL4LBf45MQN2yful9jZ/7zgJBJfrh8+Pn15X/+w/+4fPr08fL1V/SGKu/6gYMkfzGqZDyqLkf9ID0Ib+/qpPBQGPcg8o+hi7YfYdTGLp9TP/gff/nL0Obyh/kD0sPCxohckbJy6c0YspFRsWsU3OJqnCgcpAQWyUQ10xb0NrVxjTibaamZ1hEtGtvWADpt9lyzroDf93n63TQOxQGPcmeVxJp5swl5FYFENcwmpNHmUBVV+kI1WQH9VaVom83eJyuib+3CtY5Stbw4ZROtsb4lQfLoZ4wV752CfowHTbd3IJgdjBOApLJCCpPxzbykpqfGwMJi3l8Eu8pQy9JOSUu6X8br6FFIZu/TQRc7srXrjyZNylpH7xWa6NSyQG6///77HAA871//9rfMX1CZFUwfDarv2w+L76v2xedyMCh+MWQ1dYhB3pSNXoB7ohVmrQyZEEU6y9jba6YOdmlfjB0gCYcVtRVQiUo9HQV7rUMwBqHFTcm1daGofRLgVoTG+tZKYlO/1kypVJIcNKt/jGEYPaZo5JTatid0TELDYk1NhKH06VI9uYYcdN6pTusEhgge1vA0h+uXXwZVzwE5EaXWAi57tDYlgg6xERPVyVzGuWpdkMhvshDJrDdrYHYlPHsC3tWNBa2/u01mBCQPWo51iGYDuGbGc3s29RPL0PEZvgdwk/6ky96R7WTdK/HPGNiT0QBdlUaubdbgp9c/5d0iqMJcUc9x4vz7Hswj66kiUQUiWks7ZeU1W/deB/q64JkxKQAhY6CofxyvOYjSCZupbM2149ca5ysdvYd/608FnnIAb6xiUxak1fGpjc3+zgHVHnQcXDyz+5dniK24q31hbiJ/PulvghEDLim+pYY3myLId86AhvWxNWFQ0HNn4g4BB1vvJfWUZ+D+Uc+bsqMOZhwzSg3maLAG+HzVJksbDgU1Yl/dc2cHh++GCjiVYr7LswjM6Nj1/GhGhswYz4PNMZPCu/ztb3+LU8M6li4cwY8BUToZbWLfPrbt7lBQTwVg5pY55ppSSM16qsqd7EMCqLJzOI84T6B+m9lvlqnvYvmD+yrO3sADxR5Y76VUQn+8Zqqa4agDd4C4y5bEdq0nr5kj9qfKnewN0XdruVgDqUlddjGOMKIbofoW8E0G7d27MnLSwxenqcyECLCtDQ7zn2bvAzLZu/wstNRltXKOnqjmngVxBiMAUQpk64DKRtBR5Lv6OR0zWEUV53F98158xwwi91cJ09r0gImrLzz26CkYroASjvDTUEfNNJjtKgDWujTsRpS7Q+esSqhnqHbE7FeCtYEoBQ3vA5Cd2Q95xtWB6cTLmPHngs2KNenn6SBn/U4AJH7RqX0Ln03WegKCAgCOO+uT5+T/69dIdWTuQ5UfO8BWY/WhrqJ9isSwfqyd5b4Jml+9bEZ9JRX8N/c626zz+ZXzxlKM7UHGTP+TMzyg+OizBGOpH5t6rXX/2vKcwTe063gWOxTK9vyYozZ8mVwFfQSIPfsMYPWxEnSkZUpBNOt/s7ZWa2mipQBuBcwCoiQpQuKn2azakiZQzHxiN+1FaoCTYFe9gfXtsyaTtQXgcx4X95TnH+8gu4nn5N08G870dn7Hz83mYtP0B7UlqTX//Pny4w8/HIKLBpiKCFX5tgA8z80eAVxnfWBD2OuWrCSYwxcYOIX/wBmpffd5GS/njvHletgyQUXm2iTI1Q+6Cs0V5O3aybpYkMq7AJSfM8mWbejT4Z8A3P/OgPDT5e7n15d//If/cXl4uLt89SWiDE3R3pMZDMLQ1hOPH4Piv7w8usFp+3D5+Ak52mshffjKT+hj+KSBIY7/5XOyg//+5z8vg1ApWSYdByD84EmoxuFZoNXAr/RKULtfp65RjGr6XARVw1Nkoag7vwOVqBEj41mUzvqNGIvPlQPO4T9KYTd+s0It/KS+sYISBLFKTeN45BCgaTI0FJp/p+dfEfX2o2lW0sUg1SrB0Zz10uiuhtG+hMmime6OohOOSZ2TZCPPqnHWtczZZ8HgZKQPztokFMVejRg88bUDCdJu3UUaDbeGiMOmrS66GGOQ7yeasEXvQXKui1POmGcI3SPj0uDHe+XwnwMgGq6TbsNaHHSCKmhQqRuadDrzgFMCCJFam6F7zAvgA2sDPjrIW9CWqYo2q9t60KOG7VSYG9W6yHgXhW42tc7G+TBy0yd7SX+aORo4uqFH3d212e4XXxZxXi2RdEUNbYJMitU/fzraZghOqB7L87QJ8g6TIcSPA1CMsrcss+/EuOvgnpVbg6wjqrPCetePVCDbD6Tw27YhjM9AFDKEKYLfQVY5dX9PkPYhlML2ZmuLmENddsiiQgIIUrR+aEHxKKcBXlKsPzrrqSedQTnvxCFFk+U44Tm4k24/EGzBhz67mFGV5lL7Yo3Wq1eH8Y5jjk2CWjkkmf9OJpFgZQ6vPZCkpLFORZpZD0Hu1qKD8Qiqmmz1s9T+8pyHGuaMu6yB0kKaNVaUJA5Q2n5cEnQ6v9k/E0sx8EgA8Phx6jU8bDhwCTa0lenTNmqnqok53OeYZa+m8fkXGU+Q1hxWo1dhD6Tspe4Gif2PH/P5gk/UbhXRTlY5TnuVfnkWneJkNsiqvXwZ5UKyvz6Djjjzq2PuXMZhGXptUKgDGIbCHJkAKNsvOiRKlkubij0YrRY7dZY7Z86S+UJ9bvQuRW14BzITjAnvx1kWAIEge3bt/C4EhCqhRoH3EDj6dPm3f/u3UK+pgf72629iO2R4HI7cAss4cyc6rABPssuwYPI8pQlzH59JZ6LiN225IoOCubWGS2DJYIC9biaJ69kAOZnkk5p2agpxngbCSLlUjMznTpaOZ1urJZt6YzusG+250DPDYLpnYXvZ8S5+ljFureLTgrXUAsHe2NkoDbZg6UNE7lLPN4dfkM21pfAa6+NQRVx2ROeO9X04oqtbto8v70Ubi7BWlsmMSufEx2wtwf1oSRHWwKiwzBXMIO4b5eK851VZ3YzlEXQddNm2LjrEtFLjzv67Xf/int+sBmt5WV9mhbIHToGdjBvH3jmNzZpquRmcGteC665VbQk/tyRHhohgjjV+2NQGLQ8JNOxjJ/AZX2jBKddjL8rK0DawVmQ/4PPIPPDMjjNNduVjQUH+at/PwaYAkRlXzhWeC/DRmlm+C5BA1jbsirX/MdsllTJjcijOX4WJBJm7v5vQYN/GHpExGkBlTb11tAIX+lFNgNTHjc3F1x2IzL19vwPAnoKmY8M88Oyhaq6/sQqgXjsB+uPH7Sf7AV+5CQJBL8GBvMOyztjhQ0PjjrIa+4A3WaO9PYMt2BIC9gbfzd5XVK+CZAKe3Cd+KP7SwIzO2TRCFpia8badT4C+nfcEYtgxMpYyAtWYSP38ysAiILUgjXfLGC0IFlRsBrxzKzCYbF0UUOs7Mr76YunnO9Eh1hZj4xgyZ2baHXf3mO+sjSUJFBBhrWM4OxibM+2U+c+ZcHMTPwmmzO8LCO8/XN7/8uby5z//6+Xjh3eXm8dkED6lj2DQmk8cqtQ6MbHNqlwef758fPh4efK00q9RA0PpiQdFke1JG7NjwO8/PVze/PLz5a9//VsdIxQ1lx0keo/q2KtXdSqoe0v6tLVv9igqil6uv4I0daDqJItoGzmXVlpp7B9++DEODddmgpTfT6H6miY7eFKFIvCxSFwjjFFqI9L+5Vp5hmVuShMoReBXLSPiGLUWLfS71Q1109bxbDA4VaIh4el9uIxRHaCrwxaRitUDGMQoVEA/wRjWJ08OwRme1wXDYuJ3XI/3J/uaGsEVdIvQFUnlQG6WhU2k7L+OefzspaZFa1ngRV8riAK6ct0QHzKHzHfGcmJA0pmU0+X6IpwawKhAPumhz64qwty6VTYHn4tox/oyHfWTfGeqianH4dCds8z7Q7GCjsj7i+LoTIV2RIP53LcU3ASMk8623wyBNY5/BRfk+FeIgokSxRf1x9KYMfMwjYFc0+cYkswfCrLvGoSj3PcUbjkO3afL119/c7SXcP0rOBMaWNQw3x29NCtqcJMsRZzZXbdIdrPdNg4OHx9DPMoNQA9G2xYIh1octNQvXtUhe/I07x90bVTiZAaG0jfRyhpXeKgF7TjcNq/HKWQuaDESpTkCm19+rgPwcJ/9ovPHnvrLX/6SA5T76RCLdIpA65Cw7pjLoI13FZlJqPjoUhGaL79MxlHxFtuYmNlgzSgPHlR0AhLNcswGRcGtqqrJkqXBexF+Amf2Ew4pa0TUP3ZmWWvpYwR9QRhlFxAQLlthFllwKqDWgkpBA34nHZL/ltYixaRZqh7woTYviGFPGqwFxVwT5mRNpKCtXVBQ39U08VkRy2uWe9S8tZ3g+9bqZNgHKIV98fgm6xFnTtGqZpYrUx77fGq7wPfNJnpf9nF60J2cooJy1E2+yLqshD3n1tMEodgU5rlBSvtWmsGwzODRRL8Yf8aGuTaw45rJTM2mOBfWuySLDPUYly1c3QAAIABJREFUitAo0dbTymZhzjmwOaOSZX5BHXPVQAsaro5rIIZ0L2xq+latp5rZozqiA71WF3MIgs1pdBwqzDCWgf3CljllP+Mgued5h6r4lsbLnGTOkjXqXuZ5sS+tN7yeDWHrLGPiWjHgLbe5oM1RD7q+wcruMwYyYQyGdKTyu0OQrhSs1CBuDHSAU8vV0uyjJ5rgoArR/BInS6dXALYsiJZhEAywpmQKWUcsrYu5j0DFenC6FiKuNLAn+xWq/8AmzzupfcmanPpUtryj64g/BmiCtIf9OADGAsy8sM66ghVZ16v9jY1c78aWmchUym0OcR+zvNbfqWxo4GgmiPFhbaW+cYCq+8OgU32B1GXuncJmWE2Uwnzuj6zVaSlgG/BPBCgs/8k5/uWXR/sfKea1mW07xTq79gkua0rbrriWSYX4dgOwuDYBUQXYeibyXe53rhPWxzmDV1yDeYydXFDJc0QNd2Bp/V60IhrUFQis720gZGAZ5ecFaQZWjDlgH8A5fgLr8Ycff2iPZEoKBiDaboMxC316tZe8C9/Xr9V/4VkE9PHveUbsNKAf5wLUd+bN9ZTAdPXpOX9u3+c8dTycEzOq8RHX6zjnYcBBmAYF+5KQUd13AaegiqIypdAXCIkPOPp8M/OfAzCez1oDpMMWkYjZGcu4c+6ylxh3/B1835ZpID55ZSzBjLI/IzYKkJyYo+dvy4fYw9GjeFJRLbPdpSRME+M406tGnvUEIBB2E7WjjWECyv7yc890FPe/+iprPUm79XX1fDYjfog2PXkSkIn5+H0B4cOHy927t5e//eXPlw8fcCDvL5fPdLXHaHWBVvuiGcIo/91w6Dxcnj6vTDD88gwiqPqRIbxJ83QOLdDqn16/Xs9B0upIu7d+JbQTBWniXJ2MkWI1c5AZXKiiIDZkgAia4rielKQsGGUy+TyLIsWzqVepUy0NQQQ9Dls5OAdNtNG5KqBFwHBCY5CPnkC2cygip2N2bKZDddOahQaBHGJZIHmWNpItyoDD3P6MDdwa+FWFrjV4RZSKmieLBB99/c08OFMHtmxYalOGYtfw9P2z2Qk0Ix5Qt7nBXelIRSOoLWsdZVGb1slcAxxolqMgKCpjj0mpNGz68aOTZRhqzTUUGNE5V7TEFZBDcPU4ZmXYqOegVUEC5YuTwl/Ay86LYuTulU309EnWK4YTQ5/61wV9RWJ6iBzjkaxxF6VofJ7zkDRG/rlrMs7kZU1v+cwyvAoX2IfyoFoRbM/4W/dZ4KMHUpym9T6z2bSIMVlTKI+Z+6FUCTRH5Q395K4Szyrq8hbSEURxzWJIm/DgDv2Kw/CXn8u/f1knz2wC32NcpG7wL7+jZ509uMxANLgrOuhaZZxV/I3oSSh4t6MpVR2XdU6gnQB9QYeiKcw3qFcUhNmTQ8N+mxn0oDYYZjyln2ySDzrjccAHcOgcl2bZJrcJngGlQLXvShcTGc2Bt0OD7/I8ZtpDFZqqcTMbD3EGQ70xGLGuKc3hr6puIskGtg1iDyP5K8c74lOzF9nzo7H4LgJFRd+7thK0I75hJm1gWBRCt3d5Xte7jYjbvqVBknvFA5f/r8MfB2YOiM5B7O2o2fM7C7ZM5MQslfXKOm8HwqxI0sAnA17umYzlhACC7L4kK1kQxN6jOhqp515NSUAjFf+kx9L3EvR98vLppXtf6mgC8tHHeF4FE7h2gv2Nq5/rWiqAGVuy9cy1o4pHvWrsb82PYIqgUkRLZs+kAnEta7S1med/uYeOI3uRfVjHrD1KUzeY2nwoWCD/zYZjG/keNkg70TOyZ4bBZ+qMV7ZhTZXBp/0tw64IEFRpftH9gliltpduZo9cgMe2r0hz9+0LgaWzQ+zaaSA5Cu0UW808esYHzFwbnLSpGiDJABh8N2s6JduT2I9rg/k2WDRIO65F5mhCNqHPYs/Semln9q5bAZfT3lwfvfbAa6Nq95sS9S2PeFIWki205iSrpBzWx/Zw9mPqPFuCwDMIaNmeAb+Na2HHIn5hfefOT4NN1Yax1ewj1oQUvkO9fRk81kbXVJko2gPXTTPxzeZYYyoAxe8MXvWfmJu+76jCe5ecIQNeA25CEV4AZ0bYfcfvZcCc/YzsjYHw2knXLGuTd2C9VF2+gZiBTkTdpoLuGZLP2ZZq9oNnKUWRsplmvHOGnMAtyz8i+hFwtDoWAVhOoEr2S/QZLIuqT8jY0MIjgSct3t6+S7CGzRTQTn3o5tj9h+2OGA+B2UlB2THSP9Rmu9cC7qx8h99FwGq2QTaVYD6gXRM86w86kZ8jA0sA9qitzdh31H5LbU4t3JhV+MH4yq2Xf0h2z/kXlLfGFlsqMMre10dxTSXLNx+vbJrSNvl5ALzVqzNv6QV66jFpfeo3336TvUU8IChmbapZa9lwrGFFFHlGtTsKcldc6WhrBANp6ryxGwnKr8rZ7NWjHOqLV/+bsjddsiS7jnNPVWWNPaMBkNI1k+n+1vs/zB1IASQhiQB7qHnMrGufu39xolu6xlbRmlXIPEPEjr3X4MuXrwCIZ/+CjbdCLsNSX5r1+k09hHefLp/evb789MPfLp8+IpRBr0YpSiV8Be+/3AsFtEnW/RsiTxKjyspGkQhuLUProbHRv0QJmP6/d28vr9++SSIXtaBQ/KaImUpFG5u///53xwO3r6WIVR2TSASCJ2S73337XZy9zfihjC1WalLTg3ME0qeh7wYk0jjbcF4RmqOyNEVQkfAgpVHaepSm1cNgrheqh7X9Ejg0e8Ha+6IQAs3c9BXCe2+D7fngxUjNo+v42pNROkYoIXOcijnYE5GNfqJ85XmA5Ib+1jEMGgqD+Csdsg67h59qLLS2Is2hBK86ybodA1CpfG5miopqGCuuwe8K1/7LL9p7M4U7fkdgJYXkCJ5SUeEZjGozh0cgxP7ic1l7qBpN+G6T7NszYNVG6o6jUAygOVjZM5tjRDLI+2N4p6zG9Sb4nFSyox4CJox2m2rFgwb7IqedicRrmkwncdpoFf5tz0ErKvRITd1sam48hzYKd6C2nxtQYwFVJKaf/3z0M6RCGENeVS/2UfbJ6KDuB/cjRonvzzNkEPvUUpWSxxBj3EXpOVc8qxcvnrcyvCHzoTtOlTXBLY3ekXduv0VEjRZY515Gh7FiF/R+QXPAiYcM7241KWuzwe0RZlqiIh0zQ4ehJm7mIahrAIbNChTRPA5RKEZ3h0EG3Q/qf2paPwchUmX4XgJGnr9zlNx/oH7YLFA3kePOIG2wnwDnDsTzNN4gCVBplD3Ln4/KlQadXtNUC6cgl0rI5s4pTmJCblAuuHMkSicWAc+DfdR1pdLcAdrtkasKKMFsqpKjg+v8u48myOXA8Dn2oOz7XZzb7sdzJACV/Xd7d6CkRaALXvHM2RfaFhO0JnAdJ1QhnL4+whP0zo2+ye9E+3l+3A/PNv1Bv+rVUEAp93whCHpzOPlU4qEmja5k0GRiSRIfe7IxPdjPCPBwFtZ7yxnkjCZ5WcCXPWU7wJI/EwNBHu5LupdrlSry+w+xd87rA41m70RldpUqz3CDwI4vMHEzGXCcEecjlaWoMD+NT+D6qSKwh8N2QM5/CrOsSe6TsxjQp4BfZm3eMEbh1UH1lnmiMq2V5wb8Zb/YT8uZCCA4+8YzJNmrv9kop1VgDOq1I1L0U0FZYs1nB8DdMHSpdgdV9PGj+GMr5Zw91pJKCuA0915p+psCQkPzBUbSwzjaF8+Ta8WnSD1TV4Df5XyRlJzGXZwrRkfCsf2dBHNAOf8GqPn6m29SqQkN0QHqS/Acp1TQrCNo9FlWCpLYjXHj72QEEDsQdLN/rr28T3MWWAcrYwXwrj20GXMxkS72leq1VMbjX48B6AXAtPEBZaek6Zw7QZCjdebxo1Ek65NS7dg4k0RBC4Sc/ci1CCL7mdwfz+vFyxeHsvk5MOfaqc44OiXskvmxMHoyY7cVM1kD7D3HAx3Vr/i/Vq8yxmX+w4qYCrkygJrUFRhSUTdKoxtXEZB9wJ1qmcSFPAfVpGMnH9dWn9WBzwrltoioiJkZ0KHwd586A1eATuDO5LMjq6qiru33GZaB1gQ2ZyPPpyMiWB/2P+AC9PYA/qm808dbe+PnYqNs2ykI9HGjFkbz/nQbW4S9on+a1/N5Aez3n/auYit3GZ/G331ujUm5RvZjR2JU70PAlud+xB8DC89gtmAJ1+C5RTAJu09CyJk7VIQfPMg55TvCBOB3795mLcKIC3W94FeZhm1BsqpsnHbuMbcnO/tG8cWNuXOEGZ+b+GpMERM+q+aCL6ncvu/cW3tCwyggNv33E8JbItfLm1BG/3K5fIaL/fjy+Xa9gdAcb5sk3FD5ezjqDsPr7yNHU7Rb+V6czcOJymTAJfN0Xr/qENMIKBR9M6kJ7SIc8o9xVtJBFIkpb7pjHzRyUlQ6E60VQvsO+TffKWpd9b4OJY3ox6+CZVFvvjdUkzjO6wiNBFqpinReUtDf0Y2skjlionRX5ZrbJ3TlNrchmM9jc/KZPNhUlIKMIcDTIMIhojrD9A6lH6INs3yfojKV9b9WolKRWGDCOnC43Eid18gslfYlpv8s31nKU9ZoMxgNrK0Mwj5p9azJqd/L/Wps+O7QOUWlR52VJpYNevQWdXaYIgmiykEsxwlPIuVQVA73kB0bmPmsBt/QcBG/6Pwx78/qY65vSFoOEajKSVgls7A2JkDhCRNlK0Zn9JLn17ETb1sdQt31WL0GpNKLAgYM+SzNpxXwQ0woTq+eL9e7ypRCQlJU+R57MTnsnBfm0UGvPAvCpOqzHlcMeYKXJ01g6a0MXe6UhJpIxMEt0IpjWH8CP6+aqjSWAicEH0Wgi/xJ2Uy1K71mdegdPdKz53M5bbasn6I4EYqI6laBhhr19tNxHxXo6Vy1jCLY+bIvs0avDun8R4DCz7GamsrLaES83sTChCkBG+NMbC6f4Agz3hIAbpA8v2//R6s+Vircn+1nuqK6zPGRRsV78u8lVkHWN27FBELQSId2VDx4XnNA2rb2xvbPuZISavjbtw0S7M3euUgQad/D+iyC5I9SqnJsKeWt2JIs1+HUPvrHpES7xnoUQGnfaql0HY3huKHaD1gpRfNy/67lPjiOdUGWX5h9EwS1LBbPh0lK7dWVOom/SBIx5b1UfEdW7PnCd9BXVRXoqIFCk0Su/osvQtEx6Tton6dqCt9rkBFfwpqjfshcSVXoojBYGxe61fpukuhMbAgbTTJ2gDazuwkWotq7c01FJIqwTQjLJDgL/xBkr21D1gbvTSWqz7GiElXq5P0AnQSwAi+t2ha8IgjC36aHbDY+45buVak0iRnquGOcGITx2WfgswEX4GMpjXxARBu++DL2W3EblSIFbwlyHS8R4AC65UCCA9hdCwFBf21s+4qlH3PdARLXp5cWBVhNq+YK5KoTIFgU2tb2TZlErVypa1DglFFN1xYWY4va9lbG+BnfaXXe4NPKIwGxwXQC2jGMoP1xDb7vPJM4Z2DDqTtOq/EEe4vzro13hEX86qiMBWmapBvPCCR23dsqkuc3RVzWIbHLAvLj7M/Ga4etoIYCeRpanvsbGKKdSWK1ymNAlfXw8z71CwSA+P0xnD0MC/Z/+wYD2tmmsNmMPOvY9Nm+/r5VzqMfcqOIktjcu5c2hcxrnG1WgCdx0a9aewQ46r/m25dgacOT8I4lldnYo6afgVHHSCThD/jzPvoNBVYedei6LTarLJHwtZUD4cey0BShSTy2wfPYNXy2e5Lzyr1lrNYSFyt5xn55NlNLzesH4GWe4KtXh/p7BJ8+36VYknu8XA6xLVk53IN7zQo3n8/xZ59wbjgXSfCj49DCQF4zfx7fOHp+xKWItdNCdhVpGvN8Pqe/488xqmnVP6/FqrKxeCr0Hz4kEeW+WFtiLeO5ACebE8y9HhXhu9sxiWoXWt3t9QYk/sh1FDSRMtrST8exuT9U7m8bWdlUXNtZUMc2Mj63TLWrICA/c77sAZ5+LKMlMcpvSQg/Z7j0z5e//MufLg/u312+++6rIyH88O5j5vlxe+13Y0bbTaqDqIx++FjBliZrGOmnlxsSsLtLKoQYjZf0a7HxFnQmQRsqnUBoScbRd5dZZptnFopKqaUN6KDRdcNUzKIVtlDaggJAxRwVNQZrQYN86BlmewKSmadJtpSiIK3bgAnATs3WB2Vz/GCFSXCg9EXG8U05rYfqOkxeBJ4NwOH2dxppFaPaO9kRGRWpGR1rM6s6zLSCEalCrLG2VaD2wIXDP/pHmmuHYBYF3CzHIFTXuYtuyGt90qSlG7u0mg5RzYDO0VFwVE1u66y5H1GbyMUrdpIhqd34h8jIWRZ3SW2Q05O6Htdu47tN73w/z6VUpCYaVrY4OCq98l4PTRHaVj2O6spjlOE6qsGqjsGm63lWNdQwFZlGeettzgL9PkVp2HtVsdMQ8XlBBYduphn4RHnN9e73RUkbwKXScXcbI9uKRJvteQalKbxNANVAoc+YxxQqz3uocT2T9mRKA+M6EtysjJm/R1E7KhgT69C4twJk9XnBI72lDyvQpLIjn2MfbKnWVRWNCEAk7a8iFtJ4Y/DXmypNNgFu6HFXRQIrrKKTXr8O1ecVBcKTbeHWXEfRQtFwKwzs2ziNNIIXVU3w9elT1tlET+l2+xikrDTDb/8v/9nvZiVVql/OHusy6piAT753ircHaDKgo2vYRCw2ZdVZq+jHud3383P2jyhkEs4pfrLPpc2cAzSHWZ+rTnyP+9K18b0kOewv1shrMkFYJpe/TLwTVE/BTnpXnPuGY3utDUobWBsIeH9xilMEjaPde+PkRkflNVIYOZNRfpvvIGB0REeUn3d/eQZThTP413n++NNPCQzfpa/16YUq8IGin/cY/17fHtdLhQIbpUoyv6P6k6oXKr6bp2dSTcXGQCfUpY0VcZi08uhe3wGkHdT40mStrCcYOQmqsKc5TNwre5E/fEaQ69E/sd8EebRhcK/Bc+b7pBSmErqEx4Te4E5bYZVYFWMrrYJQBHHO0brS70uRV6gCyfezjQ6d6snj+JcMlN/cNVWZuRavQ0Ggc7DmWCD2VILtt60McS6S5G70jmAMyQJ7UIYJ65VxUCe6ryJCBNoZ4TTQCFvAtfM8jEsEeDraqMmR5yXVBKouiEJkxEAFiXid4LiAogIzeX77HunmAZU32sBzetjBE+2Qz5LSGWBTH3xSYQXohKnh/OLGIzJVrgyUMyWVa0owG5+zym3AmAb9Vsv5fVojJkyX/fFx81Eft0ddEDT7fVRBkwzplLGXY0v94iyPycPzD8i/0VwFwUiOO0S8VZyKgZwTDp/fWbCwAC92tRTcKEzO5iT4RoBtKq7nYD3gw4AWbSvfy89TSVfrYLb/6KlM1an7nFghlafH7EmE/lCmHl32/r38DgaWI6U4U/gvzhLPOc96z9aqZkDsjNDg3FzthsDsGdQ0AeW+fIbtjX0T4AiQFuE8zl+Gyy9GMW4937fJUwBabDVzUMdYckyEcYpUzzzHJcNR1Z8gi/aE68IfyRSKv1zfOJ91VOFKExO7OEBzBc24DoGSsqJe/GJsTd59ansou6rsQ2KdI1Fd7CIwyOuSeB8K9wXBmi9dh9nrjwMypZeRmdUVzkrCPsaVtP/Eeyt+aVPyfGCYnKjJiUWdP/xbE0IqhEkI//lPl5ubz5fvf/d1KKOR2v5we/l8C6WuzaTPnn0Zw4WgzOu3r6I0amk8aAXBMgjIuw8XGgjTx0QFEFR0zZI8mCC3ViJOHGNuMsqRG5CZ12beV6sUSTinpPaSeWTrgTFwMNi1SoYYjsiWWbeb3ODJYFNKyOK7Ocy260gPYjNL2+i1Pgh/+wbkdA8CQ2MDeYIqkduJhjgrKFLOSwaSDJMEbx4PD1wucdHOIoxRoISTvN7L3ncTSAOrBLhBU+p4MGYODq80fkvbBOIJ0N6+SVIDCi6CKjJcoZrRo87VPZWxZvwbbEy9cYpqBGBxjpthJCqII8KQSG2s6l1ptTkYQSJbXeZeRLWCBudQNrGzGnk+XLxP9Cc9aqcZZxwWHB3GSjW0oKerijrvJmp7c0QqnvGss4dJhtf7lOrHaFatsiopPrpIKGWtYpLYpV/xydMMxranjucYsSEqE6McaGgyr2nqa6HBPC4dgT3VoKiGCKCm6/xxw4yZJdogM4HHqnWsMfuF50xQWvXLK8Jk9UhaGutuhZE1y9ymKRdq8HiWjgNIX+SSHpNLriHz4+x/une/+w+1zfvdx0Hrg3hWfhoIgrP4YahnJMLpMRoiV8oJ8zrbJ2twYKJn5cjkkM9m7UlWCXJYDhMPrvMILKEhj79vMMZ7g/IBNEFhnNASz+Ncbcp5XHUGWlrW5QRuxJkBBtEnMiqLduiqeNgxDrgtq+QFmTZz7dQPxvo4a4jrOxgXhyhXBaVii050GfZvhjqvF9IAlJ+JwErX0+kcyd6AMhIU9iDnO+jnUGvWn3XJ6A0Q4amM3k70x0Q6dOMlLQSPVuMFj0z+FFowUGItDBSOSueeZ6jYzhP9/PmYQ8VnonANxag+pTMtYys3oJzrD9hIv89sIN8dMAbVYNZm/cJSgtIfGgS9lFvsjJUME1qBRaOQOn1m2X2IPef154Q3Cr6ZhdmeHqs79Mmy92I3Q199El+jSEST6wUXqzRLzXKOY87hwML0IN9VpIrv4J65T2Zjpmo3td+oiYYy1T4ZgxXOLkEogFSDztr9+sObBIhtI0GZsPeaNpGtv3smNjjMowabbC8rpwY7JlZS/TjT6bcM7bw9+Mc8to3jUP6d+00yN2q8vjv2bWqonNX6mY4F4hm5P7gggNcyJLpW+vX4g42cEHj0ORd8LPDYnu0m0tcKCcqOFecLSwGBpDcIhy1Bt9fwVN07VxIFSQWZY3sybP5Be5FIWAbI8GwKoLQCw16lBcAqumO8FDnBJ3O+uR4rRrEHo+AdrCX1DBhdhJ+bmrgVj/MaFIB40FmNSwCslrGvWcecq81O5Wc8X9kT8fkkEczuBPx/8rjADyyFfbdJdr53lcuIHzpSZHMWbVfQ1rmGBt6cE/2mcQXJBvGnvcGACIkzAeZHnZW9JSPL8yYAFl9KVTY9c/eiQqt4CO818RG4EUC2SCLokZme04aIb9ozN9lKPDNwUEDP++AcxCdNYDDFmMUEbT2ht77tBVzTMftw7BKeB3Gb1FcZDLyO+yQhZF38TzEsE27+brzyOGeqsx5RV38QKncKTRsbY5GJM2flVHA+DzU1irbnYE9tb9BumAek5UeK6ECyJOXrgeRaiIeyR/eM8JHYGNViZeAZXxtnpII6+isxWMVlKh7JecJGStk9KrsRJGxqeiSEaEjA1lt1zzhZ0Dsg3BRypVTb+853Bgyj33vsHv11Yv8llIfC9r9fIby7XD59uLx6/tPlz3/+h8v9e7eX77798nL/Pg2I0PQ+X+5/7gy+h3HeNNg/uNx+/nR58w7p8tIgPUg5TJ/uLp+Q76Yvg4Vfc3UaTDH+48L2KdTQBs1ZYOznFS2f9PyCitLuSlNS5CEzkLgSqIOgdRsqXMS+Qg9m//wdqd9VDFPJWZPvCiU1Ihtgq+Rxm4A7uNUm8l5+RxMUPYSz3OtQxcuEtk4YNKoJpgqZZ3qX5WVL/akcrNkf45HBsAM5ouK1pEwjEKqFP9/9GRgksWLw/SqpQcgy6LkBuZLobkKrHfZnFQNfVXG9mkdlaQfN6pzojRQX+xo0CPZoulYmdzh40RORf+fkeIBU5tLh2FMQFHXzelwPqS8JcIbgNeGt7HkkqDewF2NEEsVzsqfCIEB6SlD/DcCNTYL++/RJAqBSI6mqtAHevcjnsmfSN4mRYWBumr3pk2JgOnPM2sOoKEorbXWeov5JTPdMm5ggG19DYqU0Us8R7bnrSICpx50rNdwLBjAG+UUVEq1OixBGwe09Y14qNkH1NZXPUaqTpDyow1AJr0mWFLDUwo69WicEAtdq81HNmxqfCmbuD/qVe06uaLu/S6V6wRm/Z404y60819KGmmoF5xwYRQCnyTPBl6MX6Alsr1MFHfh9AJNRNkwII+U/Codn86DRvH614JaekadxbqWn9xnKLsjsofViNECs3LoJdlG+jn3JGRwFVKeaoFs1XCnnS+60wYJKSbQRQJlADffHPgw9Rorw5gyaIGevrP8rs6GsSq4nxOvC9kCp4bVBaPd73sP3kSzyHfm+VGCZW/nVaHedr5czMsor1yY6r704aKyjIZmAqU6qxH7OC3SqiU+wRhEkMgmif/01/V1VPE6iOztaRbs+JymK2l9fJ20vLQEB4ADu2u+MDzKxC4g3URv3h/2/SWQXGMdWTWEyAekStVQH0/g/qvUAgCNYOVHetH/a/AIbHafkqA18m/Y+/hGRMHtYV7XnogCoTNKuzxcRh876wkdYCVHAC5snVcxgkGvCphHc0Q91VHVPKrj46iZ/BCsFAkt5ugbiAlfsB0ArZ8ZxLVwT3+fIFqs2iiWZPCS5WuAVn7bnXXZSRehivzdaIud+dLBQrUf1avXhfdtcpmbYfdEWkDJer0G4SWGpmxWKk9IfICgVMYbETx1xSct57ERs1z43wcKSGp957N8orNKkYx/xLad5j0mAva8xBfisqFYPfM0MQt6ze44P22gGe5Ok9Z3vO+q287n9jNP8wPi/3jvPp/dzVX+Nrc2cz9Iv7eHz82VldS17PkIj/FhBPHyOKuH2Ep4FiXJ+o4fQZ5MEOq02nbFrTKOtja8djdvn3CS28/8ET73OzASewr0AW8e4tJdZYRpBxJzrxTaCc5wp9j3XZTIn4J0YaOtWXYzGeo3lKm7DH2IjBeQEtdmjvA4ANIDI5wIiJNHEN6Gxv7nGkfo6qn34fABzkgyuhTnKOU/rG2Sd8F8KBDmfl8+IWNebt8d32UbD2snKcm25xibZb/4nX238evj29YcX2G4LUe/9+rnDputaAAAgAElEQVTGBgEcP7dgk1j8dtTwgbomyFKa2SD4KlpAjBdYZz6bc5+EzfmXG8ki6O1YC8FEfdBxRgemK2Z0gObzr8ZKfF+r1wVVAP+IhwRg2AeAPDyP9M2vnSB9mZnM0Nnn+tKqqFeUivek5evURvYbKKPMlPhwefXzT5d/+If/63LHHMKvKFPfXB7dPL48uIfzg0ZF8+7d5VM42iRd9A8SGLb0mcycRSPwYxPfXS6PGC+ButXbNxk78fPPz3MT9D0tKxpNq6gCwVFGSnysel9QWyTcU4be8Hlm2q0fgg2Q+YBxEpTZ4TC3ZzDo3OibmcUHhWNGnt/hzFhU0DKCBX7P5xEsK+svEoBNTi/TpVLuva42eIpmcX0gphWWqKITO1ikQrrjYayWVCXAOJW4g+IOoesMvSLCGJU00io6gRrT+uGScATVeJmNnYZXevvu0RTc5IE1DbL7RemNBgChNb18VfQcpc1DzbWJN/eSHjuV3hAfmMpoKo+gdg/uNylaP1Eqk1SJ7QdEfS1qfu3fY22K9Feet7lDaamp7CIast5H0S6CNpX1zof0nPCyBzmAfFe46ASkbzsGgWeP8W3faYOKGMDx3q0S9xnzc1RD3+dgZobbt98GRaZ5PXtzzw80ls+c2869NJljODt9ERsS/eFjUHaFY0ppa7KoUTAYqyx3hRbSGTXuJL8/V25bLe8MTHtlMj4i8/+uIzREqwsutIJDoJXG8L2eZxN0EvVBJIrpSSJIRuxhtGOqBxWUaDWJe0DqvxWlUsE0iAYxJljn8+u5uiLrpVzicK008Hk4JK4L4YNWGSrNbEWJ+yIwSMI/8MTKcs/ZxrQctqTD1Ctp/SE9YqxdxtBM8VNaTRT4PnzsQHPFQU4UoOxTBpU/fZbvr/jMw5xVe5cKqoxqSx8OSOg3IKGlifFdCdCdMzZhnDiHJf86ZNecBCPS2JsnBn2ndNwqH+d8r89C8QMqQNhd7Bv3fa5MJsGcDL00HuwP9vF3332X/c+1slcizvH+fb6fdVRIBLvkkG6rWDhZ9mTmiQJkff58zEH0uYUKjWgC4l0nSlJR/gp8Hc/xJJgVcSdVPNfnFBl8KtQbYWBSCUhV2hojNLo2qZyuehT1xgEBSdADqpV+B0U0qptTdwwVf3spyd8Qde6Vc5Xkd7NbXaMk/ztTsU/rJeJ+HfGiSAjPhbOLrc78rI1y+g9//x/ml6oiybULYGQfDHD6daDN60y40wu5/qpWU+4uf/3bX7MWPGtGx+BrDlLVoWJbn2ffqlVybA/PH6VI1gSaJ+eFP9gEfGEAwU8fJ2ZSMSjBXtecABQbD1AM00ZgQPsPYJZZlh+uSRmvTRC6YMjWCUdQYcgIpHsOKnBRwBAVwy/yTK2uWk1y5tghpLFksiBDK98Bu5fxqUYa/zWV8yTzpzaI2MMAFcQznw+xjAPMXEUyANXAhvNeTLK/+YepVqwKnFhrvfpWp2OjDpRjVzlwLEIjs1e8zxFT0hsPYHdzKVnHQxlygI/+V8GPjncisS3NtbFIWziIF+wbtLrBOuBvicXckyaR3I8gDH+zzpzLPAtUKZlPuf7LtPfQZzlBmNBRQ7Vtf77igLwHm6RvCI1/83fb/lLQsHvl2gbBz612sg4BDAbypDqakUEWQVrZ40Izp29zNHm/TCzWx5YFzlGTjI7O4JwgFkRlPiD0VLedeW1hI2Cicx7H+OAH2FVBa5OtJATvP1x++umnXCvfAx1TUZiI7Lx8cSRi6d+dKEv74jtCJiNnvvyyYyFublrNmzK21FGr246f4BnJDuEZp7fzbWfQcr0kpNfEtoqriSXv7nK9nDX+IBoICN3ROKVy+hwBm6ywatsbuz6JeBnXGNbVqJL6b9aaODf/m/2yyiOxMv9ZVeP96XPfLOIUTjb3kvcm+by5ufzxD3/I2nDNVIn5HSM+AKYCxGw2r/7NfSVoyL2b0NuiwDozfiiKuYuVjQ35TtaRZ8ReSwHn2RdHK1J9S9vNnnM2Mz+8oCh7RMbkb0sI7z5d3rz4+fJf//H/zhzCJ08eXJ49gR7x9PLwAUPmcdit4H0MNQEJdQL4z1Eb/XVCiGm6uYfTZl5h50VB2/np55/z4HAmqdxhMOPEO0+OzcGhZjEdVt0EpcmJzU6/NSF0CL0iNKH1jQ+qahwLXNT8Xb7buYJFr0o/aKA+xD7qiFxrKw1k7apckrzibLg/+9g4CKLQMQaiyHPibGZebx/JkRCiwrmeAg6zDfuRkJ7RshepDfMNcjX4+vMavSJl/a90TNaT1yo0kwR6s9zOdKyotNEbuM9Wja6o2v+cEPJdXBe/Z01Do739lM1rDwpBEwYwMym9l/1tldHE1OqXPZFWiCzjGzimkrjm9wIFbcDHuBFY2ccQIYITrfRcVRW9c3Yc7+UPCA2GCMdKouiaiq71+TToZLUJgnB+OaCP2tTvWqc/4+27zj97DJWozsFq3nm8QhKM3UtGrazX0TUuLbSIoIGqxrNJaat6JoRxVOutCO4Y2hqy5K18m5DGWXreVqXIgPn0504Fa3MGdUQ4LwMVA/nsxTXrN9DbLLKJMzXpLfJuUECAGNST5Ga9mVV8qyBDqs/rH2GtcKbpJx3IkUrlEorsGSPcz6VosJ49t58qw56+HhQ/m+ToLEis+B126xCpGXLPtWo3DHB/ISP+q0q9aF8qsdkP0BW1K1MQlk51Hmi7dSGYC5q6/ohU7jYTVYRaloMVW+5RWpXO1D5F3pukaGq+JtjtpSVwLxKPTQrVaz1RSUZGFeO5HZTZAT/se20u15jK2sbMaEtdy9qwimEZEJ/73qTT2wfDc+yMPtH5B0cvEs8PO3UOMO3NZS8oXJU9Bh1tlTj+t+frAJ6UJJ/ycJD6VXOCbKusuKpQ997UZaFNjjGSAMAK99RqrW4cFNWh3Z7VINZPn+UsPn9OH12rwSSm+CVtfHquRi9vL2AV7bTzfLfV4pzJ7AUobwUyDXh/+vHH2GhoYCoBGkBoDwQuOEuyNrx+9hEBaO1pRS0i6rVRLakm0Hc+mjV/t4+4AXxmRmbPAYo9uHz73XcNGEfRjS2d8vXZ5nqfrdJu1mUSJEcttEcsCeEoaE0IG2NwVrkH7aaUbGIT/g0wos3kNdknE3M729kkhWlxqL87VyXPCabAT6ofo/eakHhfvN9qLmfTAE5mgMng1ZdU0Cb7bfcamihtPrtm7UXbTa5z1GJz7f/e63O/O0f6fwHl9ruRGCMQ1Sr7+bxYidU3n/efrzuL4RwUvEj+t0XEgdv8bUKoT1CZOcHxfKLPLziyPdMZk1WVzVD/gzHvGTkcfe0ozkZW9K0CdK1wB8RZcsKZzfkkuVpy51xE7i3Vt7Ac2nMeRdbZ/1S0t14mGYm9NmaKgD2zb1909q1n1t+nSkZf5lg1nkWuiXurryzj5nw+nKloZdeRWrxHfQGfoz47lEIZCfOh3Lc99TlzY4J5L/bH5UyM/WOlS9A31yUbY9UqbEtimPv3j7YDcgNZGsRafDbrEmr4GEnc5zfffJt7JkHtnux+SVw6QZoUbTbL0Koy60zS5tzY7PEVCADDzqA6++eXCWFV84lZtX0UCA62wvrbAdZMcI+EcAyYxN6xyy2WxJYPrMy+fvwocSa5EvdrK07bv1owCTi8avY5bjrHWPw8YOJUpR2bpw7Bb0sIP99e3r96fvmnP//j5f27lxlM//Tpw4yQePzwSRLC+wk8Kd2XZ0+ix3B6KoR1IhUM+5xRFfczeuIhVYN7UBTeRWmUzLV0wUcNFoaSpxfscrl8+21l9HEuoVrdUo3sAVU4UMScBK30nQbd6amZMiHX143SYdsgVvz+WllqL1Ecyma7pAI2pF6nkcOya8xYgRiFISqPy/2/vf0cfjmoLn+gAhLIsk4G2EG/PoHqFgkXQQgS8LBiOCQHbBaMbitXUAlPPQ1zbqWnEgy1T01qnglflPxQess8tGuyHSM+2pB0BK5XI2DlSWd+IPcJgtZ3NNSVw2QQF+T2/hC99YWmz3FBpGV6q3a8l+ckcmO/oIqn3HMPZ1F6BRGk35xL7SpKei2ud/dF57OckUeNh05VIxYKHTL6k5KX6uG1s948Uz8v+3+UIamm+e4Mea6iFI6h+4/9qxpjg3SMTQRURh0t+MBzJxhvP1PmFj5slezx06eX1wzVptGcSvf66R6RUD6oyqfU2czWykzKBu+hLp3+M4EJqnbqg0s1ac6HZMg+mlRZ3yNGQjJ2TV4FQ2LE40RbwRdtTbM653dJkIOBeV8U1tZTd1UHLrWb+5NWi4HkenEMDrMVRCij4GMqE0l4onbaMQfnoK3gR4Pm7O1TX04r6++CtHIGowT5iCT8aWgkOBxotV3f9qNKPeYZgkDzGdwjoiEYqaDIx6ypVjRLIyJAJRH0zJUBkf+GkMd+bThvwYKbPL/Mgnz9OmvB76G58G+/y+BVACnnenui/cOtkPAns5UePTpALIM3/vYcGFzkDac/0tx4fgfN69Rz4z4T1TRITuJ497nDeTdPTFQ0+2HPgf3jrLMKZLW3K3116e+g3+3LI6mR2sz3ZDZlAEXEvEp7857bm31TMZdV8Nq/BgXpStexUiKIJ9LM8wH0Sa/d5mLxrA2EjyrmgnoCA/aAQasVPM7V1199FZCBzzFpaeJSWhgoN+9loHP6mGEZLInjPJOwE9SpLls7V6aK+/4KUpQ9cAYL810DZqBFkaS1P69MHBPG+OBJ5AuscF+c9VSZ6R2kkjCKIvYsfZfr7cIvIUcvQyaJyioW2HyZIvhm2SKMBGI/tK+a2apTEnzUMVVcj3s+1b6NubHqbYUuYMb6RHnGGXAd5c1Wf7DdtUGtvJjIgPCzPs6T1JbxklRK5tcKOF2HVPN82Avu/zxLZ2yOcqcYG59ldVtqt36Y7wColoL9i+RTlc5VI7lnvodnXYZGW2v4HsEBz6F0tgalDSyJm0hkDhbPqpF+XgHV0jRzZqaFkL11w9o/O/qwzgkv/jDV3VGzsdt5ZqcZzfZBmRToq5M8xoci7kX/X+cEHonKwGbWLWt20GprpOzxZ//4zBRoM0nmvvzvYGic1C5LPX54qPaGgTPmS9sw7vX8biwIr2ctiF2J3egNzLm/pY+ssV1j2vXmzR9xfQE3Hz3qnN2MmHh8VDjT9j//IJApEywFGWjPpzFnJovXosAKB6fWifM6ZgzY5hxjFyOQZxWaftf1BCbZevQw9+havHjRnuyDcbQe2Z6tjYFJnFJFfdt8PKcHaPSwrAD2E9U74zPAcuzMy5cvOut3sSDfj01xlIw03B7h5iGyzxKTLA/gOrHfnGvWuoBIGRqtbqPL0Jau4zPevht4RFyBNkQpsdq3gMdTuTchJkbkswpuFJg5z/1V18PNe35mGZ3BrOZVvLF3qpwL5tjSk3gGBg251kmhVX8ShtdsaL+ztpJn8dsSQvRC37y6/Pf//s+Xd29fwva+PLwBeXqchBDa6N2djesckM+XT8wuvP14ubtXmoRjA5J4kP2++1ApZIQ2RmmMOqSDz6fCabDF8Y7M6xSckhMP4eGBgGTyg/Bpl4A6HyeIyWAIki4WLIhl6DX27VVxUXVPkRocEt+N49Vot9ej/HENe6VwR2f9XKEHZx1aubyiIkNo0xdR8QElgTtWoL/PAQvXviiznPZy6GsINfr9J/Lnz2JEOMQEFen1mgiA9CeWoo72bQOjIF+ldijsYKJ0DSKK2JdfD3rT62tQWtqiiZS0Ovn7BpD2jJyreyKEfI/OxoTYJDYI3wxXqR0d1Mz3GKAEOQ5I0MDHXkMTymPGIUIso5g0EG/iL4UgtIQhezoGKA8idBppe0AzTmVVAKuZR9V3yFXm6I1qBhrHsw4tY0md6G7uYYGiKBbofA7y/WvFQ+qbCTEOqgDJxHfWG5tqH0JOT9brdXdXuifjMPb8TN4xUKp6se7OZgvtY0OLCZqkunDO7E+h5yRBtUmXSbuzMR/1mYXWYkP76Heli2yuZSPRXyRsorsmMEGIU8V8fCBpxzMY/Y7zZMVEYKHUjibAVpOssB5BHn1zpyHQKrfx/ON0p+zFv9vI/nlUqzmLXBfMifZipFo0KpOvT2/e/0I91wAmiftp1qgFTPvjUmELjfJhEMUIIJ1mi/Jenxm/EwEXoMg+nIM0GKciXadSqiH3h3POeUTeeiwIRTVEOX8BLDCL6unTjl5YkmaQ5Xk/J5W1wQ0Ev/nm67QPSO8VeDGIFWgxYHHMR9fsOo/sWolY31bGCkzIaHQ3A8gEJwvSDXo5PwnIT4j6AfrMHuf8r+KSPqXI6ztDtn2z9m8FSSbZHlWQRD1B/ZNS/CP2cZoLSTIIcPDjDz9UtGNU3fiInW9uN/26G+BOYhUkfuMVzhUX/m1wzPfE3i2A5Z5Bl2vPygLgNY6FADzJ3sncuUqtc00Ofw94OcVjE1tZLO39q391D2gvMhM1PU+l6HPd/BHk5RoFaI75ugGZCypK+cKG8XsCwKwrs2Pn8/Q/5wHvJooGlSZpBt7cq+CD+9p2gDJJRrFCkXvCENLHsFk8tzBcoOLPnzuw3YSswN71fOdZrZ/NPvHzXueapGBy3VbmDOYS5wyQkf7uKAd7i+1LDTAc21ofcQTJU102QRKQ9RyYjBbUmBDOev4iwLJ5qQFfod++ZW7fp7VJjIp2mh0om8Z+SWnU+MRS2p/lM1jjI0ncHsxA8tGZ23O+UUDrLyYGrP9vj3fOMUyW2VsZMQUY7lUgKoydT2uB6LzH0BonhGIlXLANqjMtErQ3pcrCmIK1H1C5wi9xhvClVHOyv0JFhm7Nelzn4h59rRMkM0mUCmpiHJBx7DL2PJUoK3aJ2R4/+UWbhzY/ydpGbABqtldxScKAugM0nx1NzLBxNVwvNu5cUY49gLb+qe0SssaSpMHeG509+gNj3DCvj2uK4M0o++kvXX/cGZQ1/mFfpc1httZiheCm4ECAPhSGNxqstrCxhmrLiQvXXuAeKBj1OEmlVPWO9aKNq0Wp2I+puQdEuXc5aJicQSu22WOLv0sbZsRER5c5yiP9eo4jgf4tu2u+RqXoxOqLpbh34h2eQZLeKOp35JHCc/bh871cD/fPXjP+SPGAnw/o4PmGYbDxP9oBffRvTAhvL59ev7r8t7/80+Xt2xeY7/QQpjoI0nPhZuFqP7zcd87O3afL+49Q8XojIucpddIv9er15V5URj9fPt7yWlTxoOCVux2W+1QgXKCoWSaAb4N5ewKKvKWPKEpwRbbYFEU4OyvGIfTlkneocYfbq/bVwaMaVCmoUmlY6ARlEyaw8Tj86iDPrX68ffs6ozb4d9H1HjB7DNlYbN7OSKGnqBLe9vEpU8uGTEPxhvPyWaomrWUsn8vDLg2klR/7nVK5GWqh8ajheFLa0fr0gmiAkEZo4Ul46yw8wb+HpxSxoiUJPo95eKV0FkGF6sC1lPusCMC54sKmjxLYkmlRFA5Oh7GjCtem4HNP4BkJjdN9+DAy3PZ+mLwYDBU9vla/+D4qaVwnz9OEUOMn2pIeqCmMRt0Qw3DzMIEQB8xqiQhSeiJGh3CcyDmIbY/dpMJXFWIdG9SM4rc5jaWvtHenY1Ha2C9t1P2jE4yhOmgvo9cNJe5zK5UkfQ7O4wqV4lXWLc9z1Sn7V0W+pc/qUFJtGp3rfO/20+AEeh5L7QmytWqiMsickzNKniAcUOL9+ncGgnjWE6CustEZoychmFEzOSu8JsDEFFtL76aS1spo/j1BICs8rJ2Aiwilw359Zp7NqJQZOD98eMhU66hEPe3Pscp4XgMrDP1Zgw5tDT/LuJ0h2tF8DbrTZCf/PlXqTfIN0KxsSo9TKVVQJfe5fmF+dlAHJ0meJC3qsAUUnNnXkQcE4c/a+zlUEztXStICzCXwVkKxZ+cq6OLVVl9GYyUwDWiVpOhdqq2xr/n+zpzzzHP/orsGAecqr045yd3/ohJ2rnoY9LO2ntME9RvULKXcvhgcvbYiPmTCUFYNWw2ESj2Bp9vb9c0BolxauV1PCgGC9FMpiaL1PuP2fTy7/Pjjj6UkPR799aZtEgbIAqHKjVdBlPW9UkHPlEfZAVA0M+pngTuglFQqEn+ei3TZJJNhL1xHmVTkoTZFuht/i+w3QbQFoTQmWAuZ18ZMSHq4RmtuL/+pzcPex+2tiHscz75MnwBrqzJq+9unWJ9wTkAPYOl0dhR5kRVRilbtM9cVe7E+T/coSYOtAKxze9DmW6ZCy/+O310foZVDx0icbcW5ChMwYPHHWXxGFVrOmD2/JrmCKnxO4o7N0hQItaKpPRE8pgJv72tjiVL1zhU2wBzAJmwh14atsXpz6CbseqV78zmptq4qx74luXN0Uq7rJCaW8SFroTiqj+vDDEXvWcd7nfdvkrFUmisiyH2kqruZvFwnfzirUcFdAcI2hcZLVxA9leLz7LmInlSEJD3z+MXHBXE7D7PCLexnngdxGVUwE5zao9vcV4DHVX8KeDUWuYoIVm+ijBquu6I4AkO2pRy2ZerBgj4dufSm1OrtX0Eq1j7CdKf+cpMi54ZGgXQ9tBmHMGBYgCznE8XZjM5qHyJ3b/XbMxlgd2DuVeW6/iVzkMdSYK3Slz9hLFsBztfvflTngMfVAktjmDAGNs+YNY24ZERR2sPJ5wuwCWIZf7IW+jY/n/sP2+eGfrom9mU5sKb1PybSBeDaN8i9810C4QUaKlIX/5ZZutUmqH9py5ivyX4asIctsw+adaa62NyihZGI8m1+dWiiYysQkybvOdm1owiyqrKVXe+7SWbBar7Xs3W2RcYYvy0hvPt0efvy+eVP//X/ubx9Q8MpqO4Xly+ffRWlURJCArbbVYqgqn2+B5XpbXoITQpwCk+ZJfP+w+XVi1ehjkIZjZH/QB8M6kWl0NmsHepHVOkYyNqkwQMQQwvCSGPzyuqcXRrZU14d9UV6ZDbzAhN2ew7U/VKFSKhECy3N8hB4GDyoI4hMY3RpbRw+DAiGNOICD5j/B90HpGo9TQ+LhEZ99cFN7pGgnI2GkyvNBvqTdDK+i4CFQ1Djkpk8QyESQI529t13v5v0b9VAQRLSi8ccO5LeDRs9mv6H4v/h97/vnKn1NyYp/PQxRiAURAaVRwYbik8/N4qRo4Ho8Bq0jYePuNDp0NaZXKlOIhMECHwvzy6zt0RIeH6fKhPd4O5zE3uUJh1mvECeewtn+/XrCH9wbZkXRf/Vpf1PrpFV4u+///4Qi9EA2fRuPxgUPytR9prFMW7uY4zm+POicOck8VzRtMk7yQjqVnMaC/O3nyqGJM1AgQBh335e1UmL9rc6EaT8roIpUcidimTpjJOHTgN70dJz7yf7RN68Dt8kzr6UGOTRr4LLzEha6RVVugbbq+BSQR4N1wSBZBugITPfxtt3XpLPkACo6NeTUu9irEtBZ79wthOADi3kszmXOZP3Hxw0x8h8v3p1ef361dF7xn3wuTxjA79zIG5fmdXrcyBqH80RyD+4ufzrv/5rqI3cO+eE82YCESc+Klsca6p5HUjvgF+up/aiDd1cS+nD6x2ZvL5nrMa+dNaKELXK8/PPPyWZEtnLsxzdi3Xhe7geE6Ya/6ZnJhQJSAhw02PaPWYwgw3j9zwLgbfsj1UXfFZJDjc3iwTI7+S64jxH8dM5Zd0eP76AGnPenv/8/BiQnQrTRL/S+7g+rviN9UX23jqU+EiGp8BmFdR76M2eHXaTJvexAFJs7IIy9+FRTZP6lz44epv7rLzOtmBDz4WRgWpnnw8/w25xjwkidy6D2K46mZ6uVQj5/lBuHzyITWO9qBhaseVZ8zPWKGcBWu/ExQ715SnOBXRdVeva33V3+fabbwP48R1UYaBTJ9im4h0aVpXqAjqttyogZ5SOS9GX4peE5NHjfJ5UTb6T9W6S1eADkalWyrH5raw3EKpIXNd9MzrHVOG7Wn3hs/qeAmP2SRbAaLWvwlrn3lX8LVv9DUqKC+hrw8toSUvCy5dLah9vziCAbscCibbLIMhZ4h62988Vv9CoGZVwopoLgpzt5Plnrm/SjNN+MM5QiAZ7lsB8PcmsVfv9EAO5F5EKnl9+/ivF2QSkS4JISgKe0Xu0ADrJ0sZ4mEh/yX4bXfxICLdXBbNiK8ZisELs9yQY3rVozwQBEjBblf9cYF0l4T7njdWiwDBdg6MNZKwOK30C49rIJm1XpXj2v60RVSCtvVBtWmBbsMZEnuvLOu65BKRdbxZnLAqeS0zrJzp/UjBKoMo4ku8JQPmu45j4fPzhoX6cliPWYsJWqFcvyW/1tewGfpb5pBml0oQhlHqq4qNg8/MmHH3GxhWq17v39Tm0gEi/tbdNKj2fkz2+qpZJYhJ47BwA6dpVXDPBdN7r63POM75sPXZvZjvTG1q9Dvctz4/4wLnNHUn0LnFgxrqNieZe5eckqTw7q7m2NAgmGo8lob93FVW5Vh1rI9yH58ID3ydVnu8xvzCulW7Ke3KelxDKAFAEje9VaMsqosUi8xjea7yaCulmPxojBMBYT70zJnmO+usAYsRLyQ06Z7ptZo+Pz8I+ZqzPqPVegyCrs2R/W0LI2IkXP13+6U//kArhvcvt5ZuvQTO/vDy4d5P/TAhZHwIl+gdTKXp0P47Dngx6Bxlkz9gJegjvMQIC9OBdE6WqZZXelU3x4X2CRBIVnUACH8VGGt0cwg5HoD6UpMg06F8rggZDDeSpLDzcINrOLVIVy9JzBg+HBtEyMAclByc0g7cJlgkCStmhvwEZ7PYSPnhQxKEbk6SZZmToJ0UC2KXH0FoClZaJDhoIG639kyATXxyUPKqhOPpvvv7m8mw9MwT5JG8N4Ic+LUDnoBisYsQxAJkBk+bVBlYeRgOQNEgHGWnixSHKQNnRtEQWS5uDx11arbLWGqc4vGNO2lTVNoCXAMH3XIPpoqasT+WbO4g363UYkFJCM78wfZalebRvR/pqA0ESBJy81Cf12ugAACAASURBVBuehUACzzVBxXqxuF8pqAb2/F76iQmhgahVJo2iiGfWaJWTBBVPrwmhxslKCwcZoMP5fd0CTQSlySYgmYCNAauBgMii10RVgc9IkJVqXR2Fc6YStG32Fp/l+zWG/IzEkmcqpc0gvhWDmzyPBEci+KN9OX/I/r8o0U35s1X6ya9PTCRJwkncJoHkw4eRrg79ZM3bUV8bfS4iJnvPuY81Z2VIHu/j9VwfYE/mOG1GmIFb7MRsRxDn7WFea5XR556kayqXKC9Ch9EpA0TYmxbp/Tl3q1pVw+ugYXutEuCO2s6egVYoHfwsR39+Nu5bZ03SU0HQ43wwkV/2jUpmoV1tNAnXxZ9SiNu34hBv9qRAQ0coVPnRe7SaVuDsSjHPe6BCQSnmnE14yHsvTaoS4FH1XB8SQQL0KukurAuP4tyv5/nh+0SlDSqt1Lk+VvasXke6/zRL1ACF6/VsJgmcEJisU9XxDge/BC3ne2OMmDuX+1vweAT9U1xOzWvVF84eoBOAJs+Ea7If3mDFSpbJBu8PhYl+86fPDvqTAZd7kXMSu85et+/opEKbIHViF3wvQRw2UjVMfqdN0dYIHlhhCGtlNMzsvwFurB12lYvEL4lWH46LxG7iTlafk4gf/Wnt+w/6vrNcy70/40Gu1jgGQM+gQZBJg71r0pkLnDw6EqUmQ5+G/q/SsNEOgilHorLgziTZnwswuBcdwcDvTdJCZcx6X2mVCR7HdjpmDS/ZrsjUhIX2rKRpS3U9EJxTNskaCVplpvMEyfRbxkjuw2OfjTKqT2kA2yStwO+7A3AzAJV276D4AuoFEErfbAzRZLkJ+nnEBOcrVe2BMhYGAlSeAJhjv62Pzj1uVUo9BCt9reSQ0LbqJ8CXytaCXs8LSyc4pl1i3ZJg1BiUQr815t+pqtmuMyE4x+6Err5RMEnYo5TbcxLQYiwpq/JHcmmS+StkIPNJN982IKr9wEkCWo1375x74A34rehbgS94VrureAh2OTRIntlGMfE+n+cBeJJUrCe0No8iRam5sXdTXMVXOu7ACvK5uqXQjD5fcIrv9LqNPWReycbgwp2RnNeMnZJztiptnn1iiekfTLfkfI4F+QK0ObtbldwxFbiv0ro/Z21SbCGuh72FivRa1LgfJxEYwwQQ2yiq8x7TV8kus2qYkUT28Y5CbewZlt2SSgEr1sWfZaby9p3FA33SoQx9El4S8DdXWY9IY3P80JgtiRlOs4tzDv79OYS3l7sP75MQ/uVf/twewnufLl8+e3x5+uSLy8MHDy8396uMR4XQhJDCxofbD5ebRx2GmsSDX1Kx+Nyk53FmFlYJjNETiMpAO5WSxKL8/Px5EswkMRs02X65zhAswtbmVBYzh3Woq/LjllDbPF7EIcngSsMEa1Tuin7VLdHXAl8camIDPShULaXbC1VkvZSIUv06vgEhHaqUfc4OIyexwwDTC/hgqFWDdSkOjsiQLncY93v3LjTUR7KeQcovXoTDjjPmP2gtfIZJIdeapEdhnDV/izC1MlDL1MpCRX90HgrR8F0gEhjXKH9tU4qaJeigOvDq9ZqeqcQ8u3z11dfh5KcUP+TumMEzhFZZb9Cv9oY4xw6BmgaeVF9K1e3Qbr4/FIwJvLAfeJ3BvffHfuF9GGgCVZvIuVf7JElUSKwzcHg9PuxFKtGsnVSxXyeECUgGHIjwmJyxTxL4T1QgDhJU/El7X9gr7r8q2qF2SmCH6tkC362zwS/rRlAFdcNgvChlDXwSobsq2RJYq1rGveR3Ed4o3bU0kPbrpRf3gsDN5mtJN2DY9JOnB93NtdFpYOiUebdqEOe6BJhqwlmtMM9GtTj3z1Btro/74L6oJDQxKAWJv63ayfHXlxbMeVCD7RDuBa4m3EmMM1OrQ9I14NkXq4Ar+Z2K5appVHM4XzhTPhsAhfeKeP/008/Z25wH9idjInwOVINUn9N5sW68HyloK7Wsl0GQQVOTnIo+JDk/U902oJtgzr5W53zxvPncIvil2NRWooZYSmYG4hIARPziSc4n+/zHH348+va4b5TRUrU6zZUy2eW9zkSMk56dVJyjPa+V7g+VaAqd3JeobtBPEvQHD0qFWzWUwfRFvquyZiVc5DQJzZ4P+4V7DoV6waBJvwkq13GgxUOSA2gxAmFKg+eRFdLBkkic+jKzPyeX77Xbf8T6muBypggyrQK2UlaBjpy7+aYkhANSBP4MMBQhCcgSqnf7Pvx9+z4qFOL+1z+kQj0ApB6nPXrS0vjejPY4iSsEeF2AwtqbjFjt5jkqXnIASo/br8Qf5M/DKhmwkaT7YalM2YfpMy/gJKDk9wTcY4bpRu7gl3PV893SzONf1g+dZ7ExVZ5lPh9Qg6C1AmkD0lKdb/9UFBVTxavtPWzRRF2SvO+scRYPkafZNAPn2tJ9xhQBpWe6rga+BoVnKuovZhMvabVSYRWLZ3DY6c3D5Wc5S/ZGpe2hQE+D9ArbOUv0AFYnktVqbfs9I2iWlpWOdCIR4XnzWY5M4bt4T84Lo1IAHU4+kn1GldrxOdjmVqH7DAAx4lugh8N+ePP6AHQcwh0bvT+uAa/nGqhae8bbd1q7o70RUDlikX1P6Z6NHTk32GLWgj3p/TmuCf9mpdpkseAkVNJW5KiYa7e0x0cycBIMij+kX/ztu8RorA33LYWRzzoLh2CLjX1MKC12sM76hiTRYbA9OEZWsC6OOBDM4LsF7pJsbZ4gaxztA0ZZMb5n4lgHyHiiwQqAcK2sI880vmj7whgggPAKBQLIR8w40P+ITUad9XURUfn4MXZf8R3OBM/JIgJ7haINZ9fnkxj008ckZMYLJkhcJ+sMOBXGyoSiBI2s9re1qu0s7j0TWe4xDImwrqC8dtwUrwPs5edWeq3g6wv4PeeOPzzXvG8zITP+akl47NhaW9hfVlqJra2ME+fZ/xcgnHE67yu8A7Bqci37zT76NZRUQekUM+gj+vllRiiUmRaoqe6bEPr635wQvn398vLTj3/N2Il7Fypgd6kM/v8mhA/g2n+83L8pKieCxDB6ZhDe5cHfsOvzu7fvebCtREE55UbYyMjNRrWK/orRvlLZ2hyqM1XgEJdZ8kCw3YU8Iw0OZ1dE5ekhxcxBRQXqb3/72+UPf/zj5Y9//OOhsmXGrpJgE8o2+0fZLfQXaAEEbdClSlnNrBU2+i0l7ioU8l/m8G0OXugckWyGClRRnDpDAtUOprZyx2dmvAcJatQbm9BZNT0oEkr6L/hMADPp71BiolBXwZEgVKugJqAdVeJAXIIiXFUPRdpqlBG22HyuNXPbI4Ahsdfj2kv28KAdcV/KRAdtzVwaglcqmu9+lRDWQGZcx+Y+mdgmyAPZmYCDs24wEjgrPtMKGsEkQQ3GjSDpoNMOHRYVwpCxTjx3Ffbs41PllMPd/pVSxBwKKjrVhLA0zlDDAopc6S1SbqjsKhJh1dHqlMmWjqtIHHO5oDQU6cQY0A8kwpgzpJjMvfullkI7DGizYD2U6g5uT0AzWmj2XkSH6uSS9C2AKRp9VerUiBRUKHL6v5MQSonh7GDwTdw04BgrQRsHA7OfuEaeMb1nvDbBMhRDkNAlDDxjbGSe/YCeImQdU2NVw36VBGNLlAE4oOMBtGiHvFedpT0W7IWgupMiN9FPTy8jVQL4tPqVKgiAmFLbp8HI9gvGaQ0JNVg1MD5T2RQW4rt5j86PNYPm6fUUiLgOHC/41B5skXq+Lz2TS14FNNJns9lqcbIRpGlQLX1LJyk4YuUK25a9uUCa78SJdX7lUNsh/SYVJkvcd6oJ9+9lD/IMwwSY8q2VPgKFUG1OI0dyD1MRDdqf/qP1BVFVW3+SypzcqwOX4zC1l0PM9DMG5gbKvO4Yxg47YgE0+zD7GIl+KN74oAGVoUGmNw8AtaSWa2We5LFz0jJfcNQv7YCBf6uMDVwTHK+vJb7I2YwnwIp9yl6x31DEPODYwASuQRvpM+N5i0YX1CmjxgojgWYFngAA6hv4vCSBSNSv6lIxBCm/TaqsJsD+iI8c1ZAZxkHNdw67d9i7tVmCM7w+STbBfkTRSgk7991mHmfGV5WRU/9csbdUL3duUiWe4nZbNei5LZshc70WcMteSJ/8qeeryW3tMfd8TvgTeww0PVcIE4AbqOnr14bCgjhY3OrXOSHUzmbfrl+aPefcZM9bxKYmOmfyz3eG+QGTaPeKHRUEim+afcp5JmGfBH79Vs+TQWbVhBFVW3a3SqDjgtij9pr5jPlc7JPX2USsa1gAhWvcGKtRJiNkMpGYBLALfLMvB6SZBASYmChWzhDsHBS6T6NkSJpsP8BnlNJZcJ/1J84kucMHkKQQE/K5jHfRP8ZfzY7VJ94mXklVZmJjvJ/zcrZvv04InXeXGEYgP21QqN82sQwgefMgipvc088ZOVPgSBAjLTOrLko5PPfkJZml4hcxqhZFmkEUQJItpnZFkk++i/mh6AckYenoA20Ez965yYkjAYQA6Uct7Zmpoq+gedevKr4CfQjnhfaJMMzGnwjcpy/8NDbnDAQIzvdcT3tko1aOfbrzahKX8xrhmNoqiwgCtLZmmVyd58E2HinAgM9oG0spw47yEDTyjJiE+V22QSTmAkhEhGxFEoEzbZJCYVwz3+t3mxjHRk2FOy1q5x5y1HunDVJb2FFr3I990qH6M4/xpLL8mxLCy0dkZ19dfv7xb5ePH98mIaRKSO8g1cH/FWWU3sEYkfvlQceJgf4TqMHVR70zid3d5eNmbiQjjppbEzkOK0g9G4ibQbqXjfPrhNCeO6p8NOTzWl5XtLMGvH8W0E60geSrqMLobHd3lx9++OHypz//+fL777+//PHv/m7UlqIUHb1QpxKk7Gl7NaLWGZSbQAfKShUJEdQB/cao3H7C0fGeZx1WHYdDfwaiLm2gjbKRzdNBMDv0PWu1htcj+btX6hxVWR6sjf72U4S6tspGqgoLSNkkoDKhKmxIO9/JZucauomuCF4QoA11jkrSkNgkoxMK4Blyf6wRaxyK3qqQVChIJm3UTSC6/p86f2ceMUKgs3MqWf4hUrhp7g4CXIcRZH9y46EkbjC2yRvP44wwYpQ5AKK2IqY4yQyXH2ovpY2m9jR25zrrLES9GhxLxSxanAGhoQZdKyGiLueEsEG5gUmd6Bn16RyjqcuuVzACSku2NCg4iFQpUBdcJZTPQYY+1ZcoVFUymZ6QUKLfVKCGP1ZOVBY0aLb5nNecn49O1+cWigfB4WgXdTRUmtsXIH3H15jgtudqXujz9Tt05FY7+KwKFdVZmQQQsJr48TwcS8Dn1sjWKedZrX8p9Kr1Ih1KtUlcK6aQZzLkUhoW152g+9NtaI3sA5IYr6uVkKLk7HdABZ2J1WQCChP4VKfv3UvyGgOuYueCSp5vgvZjpmn3Bt/jfzrTJCWwG7b27pfQmUbvJoAGKOA1QSWdmzWWQOZYThSKM3kFn+p4dVQ6TJ6PvTzS8tjzCejosd4wdvvk0oO0BN1gmLWQXiPCaeWIZw1iHzutgMP6PawaBLR5/y6vM2nlvOjw7HdLsACNLVTNT8c8ylT5tj8zumWKkaw918E9UKFOBRdZ/Emo81mphm+UBNdqz4o0ooPCs8qmAWtZKEVnTRTCtDhVwK1wRs587IWs3+vKzJu4c52eHUETK69nZVj2WRIPWBNWyagynpIS0f4qF0KrblJ6DiIFfdwPYeysWncETksSM65jAXxtVQ+u9NACTmXMtG+IKniBsfMeT5/Xkg4rFnxOSEVrr2D9U4ULBW69mqdKbHsRK+fOZ9vDmkrPvjPV1wkspI8t40egvxcU6/+16ha/tt5OKefYA/t9DP5Ym/NZnek6kv012h/PUP8QYHX2hPc76sIzaFJaVkftZ2KP9f6WCsyw8LdJfu2FM9kK2KBIxYQvZOJEFE965ACiBMF3jQP4o7J5ki5NNwmZcdto2cRRAj6OIum91bcL2IbKf3OTyos6DAIofF/O1rOnh8oor08ylFE7zOzrmCH3YllN9ZkFvEu15hlZjQc4SNyg+viYMK7RGby1cMloMK4RIJXqE4UK4jr8wcOAHg/ycyqXVUvtjMn4hlVXtfWeF2Jd25ZCl52KZquAHSfG85LOmqRjOgnxEU8epwcYu8eQ9rQfLKlg3bi2VNNWsU08uQrVAUCtRzb9touI88wzn7LsjVSpviAGaguO/cy8QeYGr+E9BVNbfQ/rBjbNBcV/FLY7IonXAlYE8FeQaAyOtOXc3h6xep7FoQRewRaxnsQZv1IgT0y8an0rnzvHA33Sq/kQxWwE7Kr6bRxoCxHPmGpZwK09O3wMf7DXeT4B3bsPieuxJbxPtoH70T2mD/CsCuq9XPuZfpmfp/p3cxMmm/GiIkx8FwePODXXFlHHJr9hKi6e8AyFzr3Y0falsjVKbbb3XH/m/NEk4gra/PuUUSzyx8v71y8v/+O///Pl/TscJ83tBJ2PkxQiDkN/XBvk6SF8EjEZeuk+3jHzrM3mLADIC4fj7evSmHDQQaqpQCUYbWNyqnoOTF2vUkq0Ub0rVTSBysGBvU0y9+c//zmH+fvvfx9J6mbfpWLEsZ7EWTJrJzxgZs/039DF/vmf/jnGhwoB/UwYPBa/Aiujha2Uy3FSkOZyj0Pdhu+bhyhQdhRFKkCf1jN40+Ss14KwS4PSrNFR2ezDKwVJRLWVBZF4grmg3SSMqYw8Cg2sqMnkw3PwoUD080R9qICoPJrPy8y7Us9sGI/jnbJdkuCTYEUdIIlHFQxLFW5/IJsNByWSRGBWxPdpneyRnBdCthcxB/SM+E4+n8PCYbZnzYA64zRo6sY4LSCuUbgGthzY9DfQJD2qL//WSEvRIZgN9eD166yvaL+VBhMMG/E1bHyvf4JajkpyUIEiSAOqDkrZhBnBkwxgzsDg9p5iPDF+h+pq5wnnD99hVSL03XdvQxfGGeFwoSwQbMVBMcCZAfEBDx6k75b7joNfNUrF1DjsGUAd/zk5w4l0oC7Vrzbbs9dEPVkTUUwMpz1Drn8Bjp4p6dwadPdWqm1Dyw3wUmFYRcuAgHV4+epVqsZnaoXPwdEhOp0ghuvxyrOflHhmcG1e1rxp0fipfAVxX88h74FCmYbyCSFxNtoj04Sb6+d3QVkzN/XTzuGXSwLq1DlXBDp53iSYS5i4Tr6H/RcUNE6ZXmacz1UxMgHZ1M4Ea3j20kztbZZWmP6hKciF8vIYWe6qr1aJ7zqw2rVjX/z0808VwnmELan4iAh+ZexbsSVg6L0XbOEP9PqgkI87N6vMgAJpnN+AUqMkGYTFjsAYUbzhFFiLQqeZH6DpM99RcZYKlVTMg//NGbDJ37XFyYPYZ54Wtm005eyZMRnca9K7Qpu8f+/y9dffHIEZv3PGpT7Hc+E+PgMurJs0oyDym2Mb2uaAuMyz2/4MzZhqami0X16+QqQFO7leHp7ZWVSra1xRGanA8QsTr8oZjvrudSSR9FTPeW18Q0GFMM49typfZvbVo8dZd/Z2KqLbPxlWP3pgBjq/enn4efyCQdBBcVrVNxWUgR/YwQRZBJ+bU+wzsSJb6qvzTUtDNFBTJCTApMPfA9C2/wbAlg8uu6X+xqq3VaTSTXveqm7bhNL71C6ZnAdkylxalA6vSpxRUh1zwQRcaqfIf1gFqyKeK1asL79Lv6b06CWKJuOcIYPlAHDQ6qbW2fm0Da6PyuP6FwMSTIzGoLY+uxWp2G4C94hQNAY4z3UNuLpgUpGR+njOd1WJ2e/YID4nSfbYEfFxq5hp07FZ+CsBM8HeVPHXwmPVL60jsKEiCNP4zTFfZ0q9oGnjkiZY+HLW+P5Jwt/EMbb2NPdP+qU+I0nmDUBgxenKNGvsaJWlz6/tKvwbEIfzwRpDyf/666+SpOV5EueO8njsJ0caZA7s28zn5rPYC9xP7A7x3Ud6hFutxZ5x7e3fnf9etZvfR7DwxYsD9LV/39gvoEP6/7t3j568VbL1m3w//orvlZFgsikjhtdy3dkbo/YeGg4pHAAcXOdk82z09ylaHOqtA87GTMKvqUCd9Rw4iM1UnOYMqEQpOL2GZbEFLJ3isuBBfevHAA38jOedESGPH6UCSkzP+TK+Tu87bCfaIGDEDEzhXnkfawJzMUPdI/pX/6+6KNcTgNt2tscVeOG5cVZt/ahYVgWAbJlh3+mjjG2j7rwZyYI1GW20+FmAimsQsG6f8/1Wv9dKknaZqUJzrY7GAESmPSD0438/Iby9XG4/Xt69enH5b3/58+Xde9RBby9ffPE4g+kZN3DvrgjHJY3jDVTuPvMQPlxuL83aTQhBOdj8JITd8B0we3vIl5cO6UMPnSlGqdW8lk2RnL3KRWPsOUAvXjy//NsPP2Q4cWZbTbHJJOAYK5GeifKkOzS7lSYSQzaGHGKMT4wdkvkgqevTsWfhKrPdQAkRGWYvVqiFz9+hC2SIYQbJ70HJ6+PISvmzHzJGbaV2Hh6bAyGaUrRYRgeKQv+raAiHCyfs5mItUVHLQ4/wA2IC7WXSEBeNXZK52WYazAM1nkGqUezAVpEaFSPrFGsw2YA8B8SBoqw6EYKiLAjqFL0+b9zMReJ52nA7dDsDy0eB0IhxrzbXKuCRGY1LbAwiM8ogBq9N44djwig5fPpT+ywJanLICXDTh9dKtkkM1271KgZmyrVxIkPHdcZJsm5anrdyyfNKkJPmaNDtSmNrZPg8AhiMixLjZ8TpOrerdNmW+FXnoxpUY+M18rkK61S2nr6oorWsU4Lpt8zsLOKXfqzQjiu8lP22gbaCD0FfJ68viqmjZ90yh9DxBqsckbCahOYMKUiRPduAC0PluIgmsVTFKk3Pc7NSqRNknb1fR4Xwu3PfAsEzAFBoUAt6or66pNxgwL3vniaAULHNQFiVrxhhZ29OwONIbu8Qm3qY32Pwo3K8gD0AzGhYCTpH+3D2WEWuumfsaRNg4Of9LzjwVab8RDPU6VpllELWhK+UlCaOraynUjKBodIuN94C8Z3375PctvdhM5iGHOe50IMRqnLp+1T+M4dqPamHiuOCCG1u6IoT9pD6wnckAF5/V2j425/uudq2VnZ0yvaOAA4AsnFPUG7oW05FNIqY7w5qq/dy9MpN/l7Hz99B4tcnZUDJHjNIDMg0BbzYzg/tx7GCeqZjCoKYZHPdztLr9xQc8L2HLZ2KsOuSys4vvrNBZdD0Z08TGGIrSCYBmKwo53PXG6cYQyh9C5RL62rPrglNQL/bT1O9VcCic7vSg79qOJ/HmbV31eQ8ielmKgbACf34OpYC8DGJ0UTZqCRIvbe32yBboZWOFWC+ZgG3VKAcLbDEunuywV8Bvsq8B7iKfaxQkefoXI00gJO+JZhVGmmFUAyO7YdLlXIgtKCmCQT+HDvI/w67ZKwJRw5whNm73OcvGAIDSO1TVWAnTA/nXm6uodUNQS/+hkGDDZDdIKCXxHTBH2taWnX/U1TKqhA+L0CP44nmI85iIqnQTfG7vqBaCTMfh/hZKJ8ZndRrcp20z0fgvPtO4Cute5V0KyBJUsecyJle0cCKjc8qyeKSAgEC9p8JYXzfBryXLeH1oRL/8gi08ZOOQmmMdGVjUDHkT9gx23e8xriCn6c1ZUwcQSoKCsSZYR+tPzSxwUROYlsG+KuabAzWqvhVoCp0wInf2TpgzCS4S4JGYqqdzPqvCp2kcD444NSATGJ1k/nEOhn30NFIrLFJ1VHZX3wkGIaP5J6MgfSrORuLv85AsL7lTCWuvdt8690ne/UQhBt7QlBdZottaIknVyn2mjlLyS9Qg11Sl5m6E00jR2A9UiF8V0BF8JNzlfht1HxtSIETgJvOYDx8xETy3B8WHKzqSUGXTVKbViFEgcwwVAAEnn1xzGp2xA33YEHL+FnWyJEnnVSG3Zc5IyfhHZlz3m/ua4Ue7DT757clhJ8+XN68eh5RmffvOES3ly+/eHJ59gRH/PBCzvfx420b8CMnzVzB95d3HypGwkFLJeDmJjdMQkhQyt+pKoKkTjLVgfHeOBuWSgdVv1I++6ArNPN1Hio/Z8Bk+cCoXVZ0o0lWxWe4hgZB5flXxrv9NVmYJVr9dxUsuZYsvH0wUcV81CRsgbNzSyJAQdIDEvGenpdXEZV5+Ih7pikUtIXh3xV6qLOlDwy5b77jOt+oCVOv14qpfU/2+jUJbP+gCHCotdkEn1Mtvf18F9QZw0QATeBust3UsvzxoA9HgnpVg+QZpPT8/kOqAjy7qDzOYYNIgVIjbAMVFqPDMwBhTFUys/xKWZKaZ5DPYSGwZMPigKUdZfQEs4pwrCp6ORPxw8fKNtM3NgEXDhLBPsh8KmwP2jOX3hKkdhecn40pqBAH+tvvvrt8+803SQh5LQaI+0mPIs3ZUWN8GqDhLMrADWW8x6oVQcE/XEWHDuDiNJy5FJ32ApjU2vNjoMgai3YWCGgAWmrGghyoNaj4TmX1XDG2Ubr9ijiDBtpWOPkbdcqKBBVxTS9VqopVycv3iiCOMx9n+AGj9MsBp56lVlauMymDBq//kt9ZpRLJUwXSXtAENSc6h32ZiqWEBvOmKp2i6ZyNI6A7iSAQPPAME4wjFrOKn1XbsBBUrZ2oDfdBAGGQw7pocA0kRclVEwyaNuXFCqQ8uPzt3/52CPiwHyvx3yDboesFsiojzjoTSHofXEcCylWPEjyOQsP148REVyNMsCQ9NPWHDcz5uf2R3dNQJBus6txtwLf6ZDWE14R2Bg13NBL2qFRNg2TOIHLdzOJKX/eSDBFnbWocXhLJu8vz5y9y5jijnDfGwCgiEbBpQkmuM86JYOoI9qwcU6lCDGoD4Q1wrd47Sgb7E/u/OaGx7wMdsle1YzAsNmqAeyeZM8AoMFdarZR0k2ZRd/sDCfgyf2v0ZVHQfOfK/VFLjLKpbI9WBfv5Pd8Nnn5JC+IZBMX+8CGBPnvr22+/PShtUowMVAJI9AAAIABJREFUBErp6v4/JxJHJWrBD7bYqnJ8xNBq6UYJStfTFpBmdHKu0aT5rK5JdVuArmj0o9DtqmYL1bxBPn4Bv8mZ4xoI5vCfjzMuqYldqqRjC7GPjkrZKoQJugjuFzSfVcej7koFKAn4+gI3zor96O9DdxtNLxXNKQ0qipRkGLGJjXDpGJ/GC1blrei1977VB23GEUxPzEZwMYBw4pPNNZZCOI6c1Gztpc/JxCwA1XpRWSfOQke2IJR2VQfWJ0qXwy6y9lbUeY4OgD/35UsfCzA5YCLncGsecb8hV7k2wJkxf0L/Xp8SQAvfjV9LAI6duP2UNiCVgbGz2Bs+XwE7gaM//OEP8+dlHDj3j5gCO5LEbQyFxDBLYniWMmEuUeos8E68xRrxWq4LwULWQJqnAX6LCy9GZXyWvckeAIgSGGDf8XpaAWRLpKdSuu1anyIkd1el9QB3guqnflMrcW1h6WgJwSHsWM5ClFkLchtzSo0NiD3BPb7/d7/7Xc6ZI2f4fqtDrA37hQrXcTamBM5rsAdlSj04ZpQmSZ2i7EEnn0IzzzuD4ZdUce2KOQpeKBbDnj1EZVYxTOw01k6Sm6EMJmFJ8MKkq7o1cau2Cl8fxUx6LzN/vMwJ/mAreV4URvjDOf67v/u7rCM9mLHfNwPH5mMB2HgGVu4KUDU3sP//YC99/NiWJvIB+nnfvs33JcZb1VxhHOy3AJfrJ4grQB0l/0ePLt//7ne53ia/AHOl1wcwjQpsBdiO/sK1haSvf+/jPU3+2iubZD4slBZZZPbE9i4O5BmFzfSbKoR3VAifX/7ln/90ef3qp8unT0gU349KKLRR+ghRzwySR0K4AYxUCR88bGJjwy4b/R4o96ca1nDJEZXZgoqMnB0QHGQcYBOxBq185hNohkMOCVBEbYK8zHAfzUgLCOqog73U+d6uIX2/NyEUab1KqTtQdAs/mqLoTIKJG/qPoFOA3L68PHlCLyOGmopHHdHtp5aW7SsQ2eiMpd5bHfzKqnF495P0tK/tUzYfSSWOMg3LExaJ8TkS3tL4CEoTYNJYHXUxVBxZtxphE7RsMvnvWxurURiQBmqdtSgtiaQ5QVtK6q1AHaXzca9zoJVAd1/cFUXGOCTIOPU3kQC38b89aaHFneajxXFPOjcqim86kgCHKO2VDa9qZ19fFdwVWzI2gOA0RvIJarlTmEIh9hiQfh3+KYJVJ16hH4e6Zp+O636mjJ6DelFhXvcEWs56Gkz+CJo46GmenyCMnyvwgNHLOo86w88BF9ILBOV31QH2dwO60uxS2c58ryZ/UkAa/LUPNejcEVi1UufQ+CihLihOgLOqigGA/aImt66Vn8nnKmqQ/bEGdmcv8Wwyb/D11Oju3w+AEoGK3S9/Vy2NqkGpDlx/r+faGG9lm++UniU1y+o471G1i9clWF1vi5Ql0csocUHZZTbWEqozc8Ekw32XQOfyOftJlJD3cc2hOK9ScziYVRykvksl4RqtFtQh3GVED+elIhkfKv4wISATcwM514ZnRGDEGhjscD1JwELtLEsj9zgVTvYJe0LJcmwAYgb0o17Hv3R+FvdVEKaKlLG56alpi0Bs1npHEhx+oK+kim4AfFyvlDXtQHqh59Rb5Zy8/IDAnANno43lcO651IaxBtKuBMoa2LVSajWFf2fPXho0YXPwXxyeJCrOeEp1sJW62MJVunxWnqNUYYeyG3CJ+ndOFGfz/XFm0+O06oNnh/dzHfi99P9cLgnuOqC4FemAaSexoHO12PdwjwlW37y5vHj5Mr4I25/kYbaan/PsqDwmuButMXt2M870cQ2s6zekpKYisPEJPnvOjeIU0v70x0ks5nvip6P62ko5I6gCxqyCwp7IeXPW10ELbcCjwEsAsI03cm9cqxLGAvX50kYDgK2iaJ9dGD9J3j8ffetcj59lrFFb3OTPPsPYw62F1b2jWnFSljVhKFX93ubetrJpEJw9dRpurkIp54YkL/5EsHbAW2bJTV3ThNPgO8ElifSbt0diEns235r7W48Ud19qHwlPwVx+34C2wf5ZUTfVplOPehlVDTp7r+055I+MLc7XmdbutQhIxmbf3aYQ0J7ujwFqpPm2Z/36XAKwnqT7+TwA4w+brWywrO2ufkPP4rHu7uEwHpo8pqVp1E1e16pl2T8UIFik77779jhj/C7Xu5EBVvC4ngjZnVhQ2uokD5lT3N7YUoNhTEGhvalg3SH80ll9SWJHCUwf9a7NPeO+I25LtXiidr4uSfxJpOtM1+V+SQ7CLprCsnbGfZLRSIsbChLAzihYosBUixrtg2c/t+rK6Jsnx/gy7Cm2xyp/5kkubhcYNMGzVx2fl7WEVjvqtu0UfH9s+OyE1GbWmniXRJnX4nMUCowd2GiL9NYxyuk0K9LY7So+dZ3VC2W7o1/aF+1e4TlI629Rp2NJBNH0PXwXa8P/Zi249u++/fZgXJyrxdGG2Hx2z3dyAWi7VLctdq0XVACH9TJeZ+0p3phEn22MGiW/LSH8/Ony/tWLy1/+5U+XVy9/unz8QJPt5ySCjx89uTx++OTy8KYXRWKIWhiCKvceqPDWRbGZkoSQBxPqCIqGZPOvX12QdA/SM7pgFur9u9wEAUTbIjpnro6lcww1YhV+qDppaRdXClqTxCvCRwJ2iMmUkH6gE/xPVXlSbVofXJ1FkWadVQ1bA3lsUukzOO/XURr94osOCocq2t6g0rFyyGaUUsWJ4loFOjpnjcCl6k4YB4y7VU/HGzx5XAfOvYgONBip+A2HCe51y+9V0uIg4TxEMqtY2qHKUUgdxbBBZoVQzlXFrmlnJtZRfi7tN0FWg38cUxKCIalu+iBdo0MlMHyGwtmvlMiG1tRBtcLlWluhOMACjOiJElBeddU+CyzgtEsJFpHkvlUtPBzEIAL+Ss+RSmGIKWU+UwNoDFFGpKQHk57PzofMLLjx80PfmUqkyJqVrojrjKrHs+D+cSJQV0DYMDpJCKmsrse040waxEqv5L7am9pAXxWzBBih6LWy2/mbJCOVL2Z9lK1X+Uv6qc4iVcMpd7L3mzSXlioNk6CYZ84frpOzwudIEzoofmvqVrku53VN7CYXCepWqWhweS+BqbS6UK02c43nhrOKg52qmVRB1ofgk3vGwYFI81npAxnSZlVPRTauH3o46whqHiGqDfVOhWFUJR2MyQPv01E3SGr1hCSa9euw7j4zO+NNoH9BvZkIigGRDtSzHHBI5cUEFY+Panrs5MR12DcqU/JebAXXxPmFUsjv4owe1eZFYOXBg1SdcFSilW1ir3MDISeoYx2sol9pNa1gGWzwnoxbGVppv+/RuzeVSFFW3sfer9Lyx0MAJ71h95qwVghmYwzm5EpvpGLZhEZhilSo11NTBcHSndgrnKsEEU+eJMBMkDDV4UPAYD2XyuKrnMhnHlLrU6NkrYNEh87WKlZpaw0kYxMX3LHXFR6wkqYanSi6DAp8YO4BMGb/Jvgv0AMVv/L/JvDZKydxp6rNXWna52AM8OuHH3/IOnOOqdCyHqwhv+PZpXKdea4dtcKaWYnluSXRpud+lLcki5srmSQu/cKPEhCSZJowxRauOhLBklNyFPQ6Cn2lwrPf+ZzawPbb8t6cw1Gd9SX5fRg59XUmWqnIbuQG749d+NC2lM6+W7/gBtX7+TnHnKm1Pjh2yIShQf3jKuXCQFhlSXhZmqifI/siSfLEckwsY4N3b9rDxB9T0Dyff6vX3D/74etvvqkAyMAUf69EPmCxMy3xZZH4H/0+qtGOzjgBtvm+Vfg8U2mXmbgGa8c50tY5tsE4y2QxSd9Gt4TxkbmnPYfYYQNiwXYBvaN6P4XX0PgGQrdocFf7/OxZwPDEI6OaShM16SgjoHEY+ymAOLNzI0JV8Ywk3ktWjnVfLJPRGc+eJd6EScR/sBs4D1QDv/zyq+zzMLBuby/fIPQSVtj7AGfEG1Sa7J9jTTh3jtmRacC12Asa33rM5Px4JFW2eqQnbn3kjRsbC7C/Ta6tOOc8SH9EZfXJk5z3MgGaIJogcJZ5xjkzAWOqQAlIiv8UHPKard4ltpsftwIqo4brMxYQfGTfGjelInxKjFm3toHQE129B/7w3fgI4mKeUajNOzdJhjdupL74YQUCt2f8DkFVmHHYHmJh7DR+UcGZjnirDkjV4z8nnksleYmsDB4FFQvIdG0DrJ9mI5tU9plVNVofLkOD+0jiPc2K+OpPjf2OsVevXua8RwxyCf8BiGTmdwtvEZw5rWko7wM8jZuP78d+fP3V1FwLipJQUpBgH+A7f1tCePvx8v7Ny8tf//Uvl3fvXl4+30If6xgFqoQPH1R5KT1yQ4NIBmnoZSYfG8NehtxgKB2lipAQRk301auIGmB0VXljsxG0QAF9+rQBWzaIfUpR9qyELgvkRtBQSbvkRg/aRxDhohc8zIqdTNp2vRVsmFacijLHUS0AaaJhf85oWIfyVRvvoYySlDx9SlUNg/jq8uF9E6Yvnn0V+WJpc9xfER9Q3wqEcEM4JIK5z59LNcAQHVTEoIJF7Jocd+ZU6GkYPumsk+8ul7qCCXVUTWA0tqI3OXALqF1LK2uIBriBw39WxvYGHnarEI6RwKC20tlKoEI+JmBXY77E8tTLpJALz9Br4FoNJqm0YKCgbPL7jCyZND3PjEN1duImj0mQ5uQ0qlnjyEq/yP4hUcbhYpwqoPImyZ90C2fV2GtIcM9eNXlhH4sq4hCkSobGO5XRUt1q9DDUHHquP/SlyVjbk8Z9WMG1f5LvTGAexdtPCXIjinMSFjA4LbrWpIj3+dztcwztdMOybcgu1aDG2edtVeAMhChuojMv/ZA9WXEk3pMREDFcRTHPlbbcl5VyeyWWmDcxrGJbgs0BKKGBRHW4fUVJ9jcXqX0t6wtGuXJgA89DRbegsu7JnVmvI85rVbJfN4o78uJAyXnt4xrqDF6uQYjj4n5DZ7L/bci/ThCnoiBKkoX1EZfu22cruir66uDa0EtCH64CJdeQnoNVc5J03oMeA0V9rIAl71RdPRvyvRTIkiaays9GuFgdYn3YX95TK5OlF/O9h3OnqrXqnomzwkM8G/sqBSBUA+Uz7NMiAcWBSse0CiCSfA1cSvty/7L3DbIFZ7hH1pn1ZP34Du4jYBr0Y+5jFdsi3xUksLqjzRLsMqlxzlfmmK7vIvOk0pKAXa06ivavTJAS9LVjzr0MGj1EG5uI/cJmNBEvuCHSewSFm2PV5LkJayopzOTb7DUDvwjCKMZAIjwBGwLrzJKjMjHaYvu0Wpm0YmAgdAQksHIWAIHse94EkZT4p3rCmmjPuMdzUKidKL2wCs3vRo23taRAZ4PH+paNMZl4Q/w9CpYbQaWdrJBDz3IqIxnJ0r7i0HLZs/ehbVfw6vz5PDcHeCewXnDN5znjjn2Qavgqkv7NmvI7Kz/uxyTmv0pAsubOnR2gjAkJLXL9rEnm8KOzkzwDnln7d1HdraiS7IJvvv46e0fVbF7flgdU3Qcq6jcm0tIEv7M5+d4khht/oa8M22vslQh2rBrH2TE26riRArdWH7hH7A338Pz5z/Wx62tsYt1zco0JWqHHnoUNEqG1AuSsZWjDTx4f9O6C9IAUpcElZoo6dP2Kid83332b1/E7BafsGRX4PapAA+AAaRF3qq140yoWzBXsINTqR4+ik8A11Ma1whrF+nulQkc5eFRz7hH7WyZAaaV8Z/zpACRjSls3uH51HtJ6Myqy5zVnA784ATXWju/JYHWqo5tfyTURZ9BawzOWBRF/PFAkIPaqjvyb5/rtd98GmE11K2Mk2oqgLbOaHUAiM6PL1uP6iBuIF7F52IQ//uGP+fy0ZUz/wIIOz881hcKrXUn8MKBdEMhzKIjCvQeUZN9HoPJdKZCjRsY30dv/8lXWI+CBeiEBnKbLsDEZtbWtzCY2XnLLWQtLwZas9QwTf/xCqXviVS3ojHmydS6AdW0/k90WO/eQtpKCv6wTIAR77+///u8jahk7Ot+kzTURlc1gftXiUqnZSa6HWPG5xLdffvPN5d3r1wUdV0mHQmsL1G9LCO8+Xj68eXX54d/+x+X9e5rYqT6AEt9cbu7fRGkUluOHVcKCPtKLca8N+clQhx7jGEJfRNhCA0RQvwGT0n8ej+bHTeUhhybWcjOoqk2jDUxbCTqSnPUOFjXmfe37C01ti94h9x1k23EKpaYc9C0582m6bLAm4tDDXA55E45SEBCUacDTIa33H6STIz1o7962Sf6br7+7/O7774s+3JLwtjeKhwP91s8UTbSxXn40996go4O7K5s9BDcVgFI62XDpRZgKEjcg8nv97KqQBjFaAhcO9KhBJgJ8ZpwQKk1LKouSg8Q3edDQeZD9vH5G19A/CmVcabMT0FiDK8FEgkObxU90PXuiepAeJtjDgPH6oD5TjTSY0qkYYJUq2WvhcNH/AIU0gTwqhuuh4vod4nvsySePj/ESrpEoZ4LAibJkTAjVxi+aLJLs8/3sjXcoVm7WVhqyHz85ZI9rJBUa2kgWpK23jysTTAL8JvuY50nAB5ddBJAEJchi9n0FDjhbfEaqvxMrqbFsRXH5+Gg8ymD33HY9ASisurYibnJYZ1jErNSvKkcmENqzV0mOve2eSrV4UvN8fz5zPa2hGE2spHu1FBl+H1Ge/d7z7j2w5u3zmdDLnnECVgSaFuQdQdv6QELF/lUi1qpH6TqhvW2sBd/B97Zafx3onfudzUhlYgmhFQNsYoGsou3aNYUxsiedC3lCQt1nefbrUdFBKH4jcCBYZSVYdU4+2wb2zJQay8F1SCI45Fn1t+v+oCeiz9LqcqhyU27LOR99lL1OAJjPBUQjQFjlKuqsCxgSBI5KlmSDkST0UM/BH7TF9Re3ClQA0aQKe3KAdKpUW67ZnmxfeKW4BRYiIJPAoXaJz1Qk4xj7szYE7ai0LJ+7CasB5tlHnUEsnnUS/IGkQbZ3JpyBqg3TXoDMnwcHF2y4jhrhFkWBHSGCDaDq69xL1koauYp5gn4Gyo5ekCYpAJBxEFvna5DaZPbYi58/HzNfTaANLtPv+KrJIs9TWjMADXuLNXOfZmTPBK3iW/ccrayqmJmzuWqTfr/2pSg868M+U5iD62atAUYSMI2uZnLvGfY55r1TdtV+2b8XINF+6zFQqlXQgL707Vaw3I/6V/52DU2aWS+DZq6XM5+KBIrYS1rstSXI7n5vD5AJUPz+RE1arfjUeWYTxRFwtd/eILzJx0ZpbCQK3829Ey9EywDAkXaDxTeCj67V2Vakarhh9Jxh/gA+mlzKUKKPiwTBtoXYwikkhu576pNuEr+eucWNVnXvr/+PdQ0DbIl6fNT6xrq3KubE3qNHt+BQ6Z+CMPqicyxkJSXrTK/dKvIRMXzQAkIr16WT8gcfLo2/uWv3G9ckcyb/m7WNEnXp0ce4hLCcyuDhe0Pxu6soj4yM9LStMn/2OYJqSYrmX/j8qLKv0hYG0ZMnrax+Qhyw7CNtGX6XkQeZG7vEme/+/R9+H7DbvujajYIbggLn6pf6BSasMhlazKjqds7NafyHtsPigorEjcGbHPEc+R5761VIluaZc/7s6VGVbCxxtfk5V1uPw4aRTNsTnTninTcdkGhzwJNcj44dZhHtGVTwpvQaQaxfCL+ty2tn/qDUwzac0vqZolmm3OdDzToMvolZRVn748fMQgcESjK7in6UbSdMZkGnc8ALhqsSrvbEIdp3qWghvoJCU0DlKdyjTHswMn5bD+Gny6d3ry8//vCvlw/v6fVBxe/T5XLXxOTuE4uH80MR7l64uhj7Csu0+sHisbGLFlziNI5ZPzj+0SehKvE7EUyDg6qG9aFQLeMBsekNJJ1jxIZk0/NwY7Q3d6hoVGkhJic8VIQR3Chx5kPBpFhCCeAaDCZDQaESQWl5tJuUr+MAN78nvWAY+NJHf/rpx8vr129jjL/77nd50NngkbZtBZI10YkWnSuy06pAaTG9/wrR8H6M71vm9p2k8lMduHmQSkpmHNL8+uzZ0TfFGmTWXxDZiTasuqhBU6b7qtJ24oKT7K7C6oE+eh9XcscgyyWP8tiCiSQjIOXpQ6RxdiqLa/q2d4RrkyLQahOGqAGzRlv6qFU76VIGUGcRCRxCx3o0mDc4DCAxNKdUo9K1RDcbpKMeCYWF3qHuKxIr5+Cp2hnq23owPZiKavAh9LhKd0lyfgo6DTqibhX10msvJvfF99JIbeLLs2XvcLgzt2iUylSCF6DwnUXYio5yL/xv0VCD2FLSSm3QEfO7oLUIhkSc4+7y048/JTGKwZ0hvO6X0sKytkn6WvnVAGZ/L6BrUNwEJJTkBY5NEtoS6GcFiEA57c3bKElyJjKLZ0IKgjs6t45XKLXOqk+pIl8cQ3051wAAGlCEqbjXPJ+dpVTfNss0yZ1Kdqceqtifif6YcEgdsbLSRKaJEXSjJqyd91SF0VUWJ2QllcmAwSTTilxQ32MkyVWB1Hlcpb13/dg3rBvng7Uj2UmC865ACyBFxL4SSLWyDdDQc/UgM18D7N1vhYZ1VWSlZ66BTAVDemYi9PXlV7u/BrAJYKjMDAE1CYi62Zr1TbisTuOUez1v8/ncD8/e8xq0Oj9z2G5nnQXgWe9SUPlVNhWKsWrF79IDuH5J9hjvw9mHvjWaWkDE0cx8pqxPKh3sQ0HEk3AN+yZ0p6dF16kwOB/rqKRFjOp1Z1md5qoBILF+rmn7bduXcwAoouJPniTIxleGYjuwRdvmDLI8gwE2CeZJ5lYpZD2lPUmb6nBoZOlvjwBYdW5eb8VI31t6Vfu9DQZbld/84VEUDXS5j3NyIfofuyEF1FmKoSUXjEjf8NQMSZhSDV9fWmi9oZ5PSXczXe1hvbIqOnew1cTO/WU/8qxyNgJsvsu5jvy/lLwF6wmawnaqQjd/CKZJ5AxqASXtzctarVLAPeMzrNgxS07afUaVUK3l2SQmeVGGxWwQZuJQ2hTQHlUO+wkY6p/235f2b5WVa0w1a/NyWY+wio4gE/DzfXuzUCWdD/R5sxfCdlnFxhgocd3nJkX26SmMwns5x9xblJ+XPLY6W1tk33lApRPz6qq6eqVkd87z587WvbnpDMBQHa+q1CbJMgukOhdEfVuhuQjtfXEICB3g1GZTc90V7mvPW877ib5s0zr7iEID4liATAyvt70oIndfoXT/TWxh6Mdjr3AGo+DpbM/5svbiX0UPWdvQxN+/OwTzBNRyXZnH3DYo7FiowYtn3Au5txVkFKxSQKdgflVEGWPFZ3LWsJFcM9UpQA4qdmFlLVY0ltM3GT/Y9pL4e+01+n9BXGMAAVNjRHUQtI/sW64BOxgBxnv3Lr/7/neJO1nj3lfHPNmTHlBv+9bfawvP8X0q0wHVrn2Q+A1sliIwrAnXbrWUaxHspH2CvfHi5YtD9Co2emN+VBWXsWjPI/eEn4mNWY81fjkFinv3w1qRbVRq6v1jfiOxSWKcjMVpHpQRbRENq9o233vEtw9uxiJ4l6TemdMyBiI2NCEevlOQLjnGb0oIP3+6fHzDHMJ/uXz8+Oby8Aa66L3Lg3ugkp8utx9auWAWIXztGFMumDl8t539VdSlg9nTFwZaxTDzWxRJP1zAddisQZNevtwGRADii6N8e5afLkLY8iiLLgrAg4mTG2KSwBCUYeXioxIxBwBVNTTJjW3oZmjJl79rVLneVV8TVHUunrOJ2kPkTMRm/vh5Rw0QfHJff/3rXw+O8n/6T/8pQjlVQWyzsgFp6HuTgWafBVkNWgXyw8iPBrhFkErNbKn4JkghB4GHjMNhA8Xwr2fBauA5wEgCQ9P2eOlHL9oHKHatMqYZOInxFb07AvjQYpo0itTapMomFm059+yYmFkxKkWi13ruuwrKLBKzQ8EzJBFz7l6R64oRJOg+aA5t1MVAF8m7y7pk3Qh819si+sR7RRH5Dgw3vyMAsW/E6yZ447MJyHQccbT37h/O00C+1cbKu3cW3bXROsZoYj8JSOmBelQAwmdkH46VJRvseV4mZa4TZ4zXpXF6zcYHTYLEcVLM0kTs1yEQiFDBp9JRDcIUqMheGoIvkqVxSj/MEhF7rtgbztUqFRO6E06LRKrrH+n7U8BrIohDcVYnQS8OK6p+BG9LDHi/KF+SlVTBNndsirEEvrw/o0W++ToH2ARFoAF7pNhOz3yDvVSuTpVyZ52Z2JypM/aJKRLRgKlJUILf9e4ZAFXVFXCjTi20xlFZTNoTVJ8a91Wm5XlHH3iS+j5/50rxv+NwP36KQ2X/hmr+oHQeFW15jaIaZ5Cg1XAQ2c4WY12lnwSUm0hQaDHrBzsnHNxraOyjfpYi24CC+w+YNepYzgUo7BJ4BSm4NhIpf271PjaVkUVTplOER7oU6+451a6UWdIk7wxQhKo42qmOPz1Om6/p85XhYoAACHcOtgWNMhImTraBVqpFqyCbPNRnlZaUmZijMEeMZCg454T+JJLzMGKm1iwzgnOFnWet8BesbW1mZ7p6banwnlRB+fwzRRLADbuW4C3Vh+2Pk8R/ABgo+LUy+f/2fEdGn5YExhkNADxoUo6KevgofiuAAjPhQrVuMs1z8fWssYlpgFHGkbybXPzeY4DFmmU+2f6wtul/Wt+j13euztV/XMWncj6HkDcI7XxAkg7VEqu+3DXULtWvF5R2fyVgXrWofZQnBsrodKpAmuRZWTzs54ldwM+0Z1xb6JCrrngtrGUBmPaBsq5Hf+lYD0rnc+M8Z/abMQI+WcqmwKrBMz8/4or5LV6TPfKwVLr2zbYCLDjMz/0TcMEZs6v+h/Gx+4xNWV/wuSqmfew5RFSs/YN8X5QRj36zqxqwyaTPhn1CDMQ9yIAg/gxFbok9bTkE3AF/x4wKUDkqvO0H3JL6DV6zdF1iQr4Hqi6fE9B4Yjj4LgSc8DusxbmvK9cg4+I4Vhv/M9aECamsroafAAAgAElEQVR72Gtrj1uFZVIdh2rNiK3Rc/UF5x587AZsBGOGg9lCVXLn5vBlE1nj9QGDByDLOLI3MWu9KhznGVtHu5c99OzLiK04c/P9u4qgrSgUkHk0Zey81P3424lK5blvfyUBOrWNxOaebNuoRaV0brSGTIhzASD7d4w4q+zEYmH4rX1F/QcrxyaTVjyvBarOOv5FvLl+fNbNdVHt2b1oXKGd5jN43oDU1ZAo4M39x86Mim2MwbkJoJmxTfV3YSSOJVgwc2qCswVcA8+GSmr66EfbdeRFY+/Nf/+tCeGH1y+iMnr76d3lyWPK5yBMN5cP7z5ePn2ANgT1h4bwR5cHMaY1wgyVSH/G6DIsIMb78U1lwQk2gnCt8R+HC9rw/OfnMRrcRNQmpw7IxsAAa5jj5Ch9ys3+DELRAYwJekIv6EgAUXIfutL4Vj0MLORfs1EGBLZUzoZN1aLlfIOnKABNOa0zCLu4RVFwOA8vL14+v/zjP/y/kbzFmf6X//JfLv/hP/7HIlAxIM9a3RhVoM5izcSXe+nTI7On3Esy+P3vf18fvVlj/a7NC9rMv6K07WdRMpv1j+Fb0GvgaWKQHpytm3N1+N9B26kMpD+xDsEK74FKp3+PBLZz2xQxSFD4ttXKoM93JNMNakIXoy+DMvlQqEgII+ByzIYRkYWTTsL78PI8NNzSYk3cOGR81jEMFtEVQIgnVTXkoIDk1bl0yDnvAXXkubImAgusk1UyqWFxPqNYpkKYKu11lIfPPYpvmw2Yn4E40mu2cRU6edajqrTv8iwddcG9q2rF90ldiJG7MDj76/LON5oiaP2GAINMsk+e//xzhR6QGYffv8pdBugCFkwi3kBR1NaKaakZG8o6MEXDy/VK/0iQB+Jbb3RN3tdPQ2KEY1R6PElJ5pJ1OG6cxqq00mYiYjN1WPj/cOoLerQXLMHuqFZcP4h6AqRRetiPXB/A0r/927/94hlzvQYG2beniqyBr0JLncV2P/tHp5zkZuudYFLa+NTC7K1LQnh7l8pgku1RLDmHCXgClHTUCXso9mkABK8liAtFdBXG9sp0f+/gr5+jSW4R4PY54KDZE5wpPlMUMqgq1JJRljp2R8AFpb6NZljQclXmnRLaermOyG8VmgihAOptbELUchkds8pLRkjMPgegWS9UErj9jrWnCm4iA2LKexrgVR1NipK9ciLEvKb7qDTv7kkUdQHEOjbD/g1tUChb+6+V3PbPxTZO2v3aM1UxMaof2J3O7yx9rLPL6EUpsh7K/yrgCeiksZ4X7dQzq4MPAjzK+7/+9a9JCLEjUN6gDhYQvIpDsYYmlQUXOguPz1D5jucRdVvEvmbDCcawswAlP/7w48RgSiPjzxXN/9ye44k+6TNtaZB1oJ1rq0RRamyTo0oA7vBdoNyhuG/wtolH9u2Sm+5TFHaLzmf9YtcKqlitTzVjwGFetzl6rh/XYLXSREFwR5od/gv7r3AHayhwqT096HFTV47PX69n7emq57MJASiWEPJ5Mn4ET1ifXsdVlTstD+sHzPy4AbduF58tz1ofjV1L1WKVaOw7e1PbVBbVlweQXgrvgOco5JadlOTzpPyrfRcYEwThPhLgLrkTQHLNklhh+1dxTjw2f8+zdG6nat8VxWE2X+fKWtGLn1ul0uqm5/qgWA/goXpVoPV99j3PjvtmLbj3UsMbpzXBLY3Tynnjwms/n/GioFEqqutDdS3DLnn5qvNaMxe7PZ34Cys1fO4ZgNXGCDTK4qhtqLjQVWOgjJLEGbP7fI/CftxHhGigo44ZFLrnaM3GdJ0R2v5cklRYcABLZRIwFo45evTil1oJUMsz4k+AIhhIi3WxZRmBkbFlb495qO31nerqgwfxwTKLYhexg+6x9adi42RWRfgn9vTFL+IG9/25qsfGUnSPBeD+yxAkrqrdTeL3sGPt+PfR97ekKGJVayci7+C72Tfcgwyf0IrXjy4IFKG5p08jPhea6NZf8Cc024/tTw2zMYycMk3CWrhDQb3gW1Xk6ftvv2WVcatDwPrFtizGNoG0l1fgp2eNmLezpwVAE9PcNN/h8xw1JvjE93Nd33zbCqexV4tWm25AzvG/kxD+t7/80+X209skgw9vWiGELgptlMQnAQTKoSIIDzsrCIGZmIuBSPc+dwbevcv9zCDkoDl7JxUsSrLPX8TAiX5gOFTajAPff0XgS1tJtr4AnA3Xyk+DI76LjYJj5bBZbUj/VaTZaaomYGo1J3L7jDcA2V7ztj0N5zmETbBKz4t66GelxetwSJIjFPD61eVPf/7Hy48/gf6+vfyf//k/X/74xz+eRkY0chBVxphltMToodwDgf4PP/x4+d13313+w3/8P6aU1AHp6S0JF59/dY5hk0R6ZDYcdbxyDBCvwvCQgGNwREpJSjzMWatV7VptahNzqAqHAmK/rxuy1B2VXvl8Kl5WGuTxWwnM81l16Uqjw6mWxiOyZqLMYX2YBusaNWkmTciLplo1E20kICGwTJWAWTqjClh98UCIxsURDUnSmBvgcr18L0Ehhg3jo9Ier02jcHoZO1qCe+J6eF9QmTklr1VU9Vy5UExFhCmJxIwev3PMw1HpWsDJGpj8JSF8/jz34c+8d6gO7KvuAaje63cdRcF1wqgEFduzTQ9YRmIgKV4RIdaS5817EoB9+pj9FASLfbT+IMEBE0cRcxyGSBwB+Rl8OVTghppWTKhy5dmrqxZyX4BHBpAR/UjSeJOECgAm6NloVNmLQ1cT0IymmoRvam7euwEgz6JV3fsBEngmUi579lpR1Mg6N8kAMHs8qHib84MgLlHjGqEPihqfK/msv0gnvw+QcFozA4BWFx9cE7IkaB+P2YcmwVbL/A4DVp2vTifJUsCwOgud11lIROS1dDEqFARmUKPWw3qihjm+Rsqm1XfBB51sAKJVZVoF/Fj58yPpbi58SP2f/ACfYb+aoihJKrHljwoQsuYGiCYb5xlk7OuDGrWg3XlcvJc9FnDiPDR6dtdgXRBSqquB1q/ywUMwReZAFJrH5OC62bMkhH6e1bRroAY7pwGtqPWZqmklQTvH9wPKpNdoYlIEf54zQTyBD57/AU5OqIW1EoBNX/Bmbrmm+hvtpeAt1+jvPBsJnHfmOFf1XQWIuGfpbEG37SE08d/YKStjqmrqn4Pcr5dLTYCjYjjlV2n5/j77x/6onbFz8K6dKkjW8Tv88efndc7n7DUm+jxngtAAvRO0Yy35j2CQGIR7doC9FTSTGd739VdfXb759tvsQRIBzgH7smN6WgXn57bnxL6NFUNcc7Pg/kyBLGDZtY89mUK257tB8ruDPaSNEEjkPajKBmgCrBwYqlIo96GCrX6C11spgSp7HeeE8NH/x9h7aNmRJUe2F1qWasU1HP7/b81bHOruUigACZEJvLXNbMcNgD2LBU4NGplXRJw4x4W5uTnMlvoaGSBW2bp2VNjq75MQLtkLKDCVRs5N1m1MFBlDKsJb2UmsuQRMYM+9dCQkY24YL2W/bE4m+zbKugM0AyC5d7af3HexoQM/0360+ImfE0sUrLv9YiRA7HVmvtbfxk7uDNKrzXO034znkXuhgiRbZyCPCaZnLsyl8yDzy5I7mElRY208yD4y9sVoxB8FZAN4LODfPbuK+XQ5BAzsca5/6rzJrNFsK2Cd38Xvjel5dvXxZROw3mkxO82MDFC1Pn0LOHwP9i1J0Fq4SP4yvmP/eWZbJGliRGxAgp0zOpqw4E7E0J48vvzyc4Ve+GyBBUBK2UUkXIjikE9YXWUPcU+JX1F43UzosxCcIInjN+ghD0MirS8VVoryfeYmMsscYawWVPhszib+rQUCWwtuG2M8an+womz4V85GnuOo7O4ZCxe/LyH89PHy/s2rUEY/3b27PHlCYPo5YjIkWg/ukQi0OsQDiOA/fVJJCGs8kzaEu151uM8okhLs7sHYCJ3gZRLu9pEYdFp5MWni9/adOHIA48ZiMoOm6FNn0IUu9hm6URNCqz/0Yd0clMD2tUUtc4kHCFSFW9p/GIOY2SVXRUA0g8+CJh6IEGxW5Xv37u3lx5/+duFvDtmf/vznzhTKA/s4aXh4+h0sD7IDDYHr4IFzX6A6//mf/3n5ww9/uPzvf/qny7On3SgJoqa+lkSJ6uSB8FTW/0qD6BwXFpnXZV7Qx9vKq+894YWv9ywiM5lzWOGd9ubxSBXlqUoszzJV21UyQMw82EVnOsPP5KegwRTY5jxLO5RWVRriFwlyelPquKUPB0HdMGcdhQ6P5/XTTz+1guQcodGV0seI7P2EZaS+cPg4pOfEUapPlPJuby/0fyjZrIPXMGi4i142EfUQcjDjIAkIkijTN9O15ToEQFjgOPn0KU2wZVWpnKOpxl0R54Iw3G+oBENaQ6NdFUuHw3fwPhwKn6OiG0bmh+9/OCryJqFH0r2eliS3G+vC5xg4ZD8NecPopgo22tV1T5bmYmJbx1QQ45qgTwJ6KpAYY/b/UWXadzrugn0eTvz6B9jHDvXFkdBH50zKOKWvEHgdds5L6Hyl+ll9zbquJ5L7kjqSpHPN6bze63c9dG6xGwRiU4GrI2r/IKCTFYA46A2iD8g0ZcI4tyjTtrk+IMKpumWQI7igwxI9NKjvmXmciqXD1K3qGKyfE8IEw3su/hx6D0FWwJ/RaaneCQBZWej1zUY4Sy5ntHTPJtRLpBEMSmVsc0cXaKcn4vMlZ5HrOIMTsU9U5bCdoySaSHxJO22VMVXSJeEJ3mBxrKeRANMKRivXbQWIH5oSogks10TAmuc9sRz7N9ijfPchCvHhfa5RNsDXCWHHaiB40P4i7YhJDq+3MhFgQjGok6CTFQ4VdQlYTBxNblTi5DtKR6/CdIHXVvT43+wTvqP00bI2CHJYE4N37sXKTWZ0rpfcYEIV49zL9m9GJ6E2iNqlQg2j6pWGWCE09riBnZUefh5fOMA4lZQFzpz/IvATrYvCbvuYj+RzFQoDcPenlR8BWKs38V+r0p4TPc92guRR1c7nXTAnoNiqVe5Hwb/4GefjbjyDdG5ZK6ks7fvPQKBVZFpM0GegQkjiR/Cac01F8Jtv8myxhfELq6B6HwHSNmdR0Z4E6s42jhpxae4JkJ/SQ/6yM4+h+3rmd05N2vl8QFcBAoJdziwVQj/PJK7+rNUZE2UB4ezbE9XNfen1H5W9kxhV7PSSxCQvi+uc0ZkYYz+P/dhIiuNsOJbkVGFjH/IM+Az/HGBCRjeVSlw7Bli2sVija7PuJmDuTb7PRMXn6l4M62X9f8YMggDnpJzzm6RglemyE8qEMTbNZ1v1HKNGEPfsB8ocWh/n4pRc40To7PXj/k1mKIxI+dXX5HkNFMJWSUcVwPe6zqNsUmBZ759AZYo6a2cBcCURsnLqmYsdWkJcIGkx71djFtqOcZ1dmyR44IKxk/aJ2KrfdT8sJmPTFnlacUyLz8OHl19+/jkxiG1V7H8TNewL5w6gBhvLZwWMWZ9jZkdunUyOSfo4Ixmt8bCj0PgdyWQA1Pcd48VnnFto9NmsgbFxBKXSVzsa9+45oMnagEi8Uz0nIZytFSixuJJ1+V0VwtsPl3dvX13++l//dvl0h3QtC35HzS0jJ6I0yvzBPJwiYHGm9xsE3KVJsoNng/yBPn/6HDnYt++q1oOCVBqySTFn5HhASFgrKAPtTzQl2Tz9ExuMmaRoDaNp3tzYgpb2mXlVQYcgHPBzGea9IeDtKxvdJ84yeGECkgQPqSo1QOFay8EHkS/lqsnNRDWUyp8KIclk6F8f6XMiUK4SX9Gyu8tPP/6ckRuUlTH23GN6yJh3l2HPnbvI5+A4/u3f/i29h//4j/97pWmSuyL6/D9FEDSGZzQsvZxI8j9Dvaw9TOGgB3EFTSia0YSqCByvq+JWhWgOamkOcYMartMSfRwFSHyqG60+2T8QtawnT+MoioD0kHtNoG1cb5M0UEkCM5Kd61gQkmS+649//FP2AvtK4IC9xiFIk36+68nlp59/SgWJxId7IiBOg/w47m3Kh8e+kRyjnbKH7MuKAMgCNNYVBL/OtIeS7+QgpwoXNUgqQVdKjEO4WWv2vAlTKRztETGA1zGK+io6IQ/8TM0yAcRwsX+c6Wb1SYdWFT3kw0cl4ExAOVtztP0PJK5Bmg+a8aSTk4V3bIXS8pnpeWrMdl7gGeHXqduXyWcoCX1G10XnDdAUBuH1zryy+iSii61R0OLobVsyFyO6wFfqrUGfQYTlSJ2SgIYoZoEGzj027DoPMP2VkyAP6ruAw8RPdUeeU4WpCLAeZE8a/P78009BG6Vi06ieXrrRnErpuMsIFPYV1d4E+xudEtBle4f9E6RwthCbFoGBKSAChhBA/j8Twikdxj6rfpfKwir/UyRlTWVXFD1uP5nrfFQyRzcXyPCZCxCE7rZRENmfUn/pg4otapWozI/6A/YDa8Aac+5iIyf0xZlSsRrHDY0rAQP9NaO4GkQlUVjAEKeY6kITlqMiMKaByWB6sdcbYmJsFZPKruq7Bv5W1A2+v04E/ff/MyGkyrOgnoqeYi25B/ux9iHnhBBDGmGCzAbs/g8190UDHe7jUP81aTqJe/FZrEMrgFWbBJU3IWy/Pkh6h29jb2L74rML0mEb+Iyj/3X1d+y4Ijvs46Lcnw7aW2iTo6Fza+eEMNWYBfL4IgLKnJ0xUpwNKJDL346bkmVyPVv0M9aHqeD5RYK3RI3f/72EUKEZ/I+Jt8/93KN+VHMHIB+B2SpWsRWjl5Y91D50fbXgAGvqZ3E9tArg+419rA7xfEsTrE1P7/aCyaMaeZ7n+vYmvgp7zvt4P59F5c5B1998+83lj39AMKWsl/MZMeGu6NHUXU8zniMotopjgOQBKDw/VRCtROe5A7p/+Jg94v35M++fVggSVFlDggfsS/Y4a0WFJrZ/TApbDEJPPPVk88z5ftaLz0lrzPp9WQeqPCjBH75mFe74VcSoMpiemK5UxcZfFdFpgl1thzM4Q6zCa79OCAVy7cB0pqaA4gG0P3qUfkW+O6DD1legMMr7S+5UyzfO4BnrW3hN9v+LF0dVMtXmFEFQ/e0oJO6FNY2wy1uE3d5m/yVGWDLJZ2pjqVw7h7RiYDeHumaAsqjql/nHZ+bcpMXsUewGezFxHAJfsIxguaXwst7lc9Hg1HObBoqTQBHrpq8T1AtLY7TTM32Y9SE25/XsIe1jfNpo/7YN4H+4XxN79jT/OyNX5mugv7L3uKejCrf1DvPKIfSzHzwLEjR+xx7kTIYyutm2VxZeK+N8j0CcrBA+o9dbxoi5iG12is0Y+/L8okC6hJPrFOROwed3JYQfKeX/dvnxb/9++fTpQ3oIP3/6SE6Y6uD9eyCKICVECW2aJxlMP92n2ySEQdM3l4waIIbEREJKVQJCGklBXhbcadgOoYMY687fO0nuFSlan58NqVWjaw9Qett4OBvNoBQ+UsCZSbWHoQPG8bC5OsAe1KHiLkWQQSc38DxGsdWgIN/OORknm89OgHvXwe+PHq/Pb+gU1aagaR8+JtBBQfV84CJWECPfJInDi+LS//pf/5jqrIG1qFcPR6ukXzimIctHJWHVOQ1O6JDrOxIh53OkKGhQWnnc/LQdzKOiEoEbxhiUz9/+k+t8lWOW1pxEkDTld4dyxME4Q2WGVoPL3rKXBudgMmWF5riXUM+qdJlq1lRhE/Qt2An1bFVNDpeUW9Vkg7IqP81ajsaQ1+0QEgxxkPl+K36pfIyOYbLI2tpHiMHjyzQ6HHKTlWAQq8oYoCY4ISi6pZLcZypNkf8dSt1jrqMVWYNpk4Ik0xgYufZrJDfocd9Gbj7Vear59EG0upgziQrwkuJUS9dPYmN4aLIRp6AXAVrjVbo89wdoslERAAga/zO6eVDE6O1YP5pqfSaZomvSMFhf/nDdBsC5TxV/N85CI93fNVhK/y/IIBXhIXTsf37hYHOrWEHeJqZk3xrO0STJ3kmDwyj1bcyI6H4Qz6nLJclY1Y9ry9zO0Y4M8rm32oONIdg8QVHjUHU2i4r7wbG5PiT77FM/y31+rp4YUMdJrcpyDuLs1SDpbnLbGZP2BbOO2K1UXFfpDcXpcenDfGerTguUhtISKGgng5uemuE9Nz5Tk1SuK3v7JOphgPH3evT4XH+eSkQCmE8VPdjsKK9RumPGWoyWmzm4m4/nCAiTTM9GKnkbMdRwsH+y1uuHV2n37yWFVqpFZw1SpU75zGRR+BlWrHn+pcW1N8o+7ZyJgTcGsAZWAalgu6zXjz15rjrPmRyXe2Yj6F8EAKwowmhJ4BzV3AJi9Zvt17pWYjd26DSX0WBPHyaIWc9u82WBugi3DfwjbtAmWBE2sfO8lYXRUS8dCTV2imqPoybz+zy9k69xAfy5/w6lOcBFxz44NiJUNQDGJXC5j1CYe89WSkJT3b/P7z2AGBLjm5skNmF2rKot6GQFMX5zys3qIJThUOq4whnS4Xk/cQzX6Dxmbaf+yvPKnpIRYxKvGJqVGb7bOYqeSdeogFv3Q5gRSx4y33SVIVhZ2SsB/KuGzvnEl5GoJJheteOw7xMaiy9C3TmqmJ3FSixG61ES17GUVHAlAOZZ2P5i357rGzYNldbROUlKuGbsrqwo1oz1TY8ricLUYEPDpW+rTrI6EtCfbasZFZd9EEbJKt5HoH8adXbQWZf4WLWXpoif+P6HH46+1cx7HMCPP06hZGOpTCb5GzuRWGAML36WNVivdAHsqkSnAjgGDxXiMD9OInTS7ln3QywFcaGM5Zja62im2gCejxUzxVNYY3tH47tXIXRchrbZPclaUEnLNW/uKGbEWDuAy1pr8iwZNwKdc6BpfWsFo6rguWrogwfpbc5e3egl7iuaC1AyV2nn3gD/eG4ZoZGxbgBLTWrZE3wG96VNFfgSnG77WosdtLFwDe03fBk/HtXSuwrJJFlJVbkCVQqWmbzxXmKDfN7mhHL/OStTZNaG1m8WZMvYCSqQiwUBe4zrI+JHq9TvSwjfXd6+fXX58a//kRmEz55RimSmyOfLvYyeaCBJv1yEZcb1Z+xCEHpmEC4YInCOEhgqQ+k7+ZgB9hzoO5IfSt6b3SQKYqBjMmOgbZUnCRASyJNiDrJ8/36MjfTPxAgMZ/z2mzxEnEoCJpq1pzT28uWLLKhSrNB5qKaBfKQniYWMOlOrQ6WplsIHOsvrr8qjo0DdryoXvYX37nGXnfuGBeK7owBGVTUboBU0NlqdQAOhboTSiirB+8eM7yh1r+qc2QyhvPSa2MBU4AgAKus7UR16NodG6gy45g6ehhL19nCOR0I4AQMTKwM3Hfq5SsBrWCMGu9ogW7SsgbqGwnViI/Oz82dEpZB1O/WVFKF+dLlbwtSFr7M1+LCiFwcxtMy9w77jD4m1NAj+N9+LQE9oyuvnwjCJrIIWil7HmK7HJVXGx49DEzic0/rCWmHtfKxWbhsylkLAwa0qrCh00PkZiNCrZ9j5Lpw45ydOctXtqpd9Ch1SKtyRSCCqRHUgtOB+ltQAXmMC3mpJaZIOV8VACJRIfYgRlrY1eWN47ia5JKJUofhO1sSfZ5zLaIpW4bjH9PI9elTaUyrg1z7EswIwCybyhqN3dApBHnupwiLty4zTe45k/8usE0kHqDtrzb7HiEdoYPRCVQrZNyDSfCb3EJW4jRXAGBfVQ4q7VN/8N9AHg5wK66tXR3XJKg7P9kB4l8zoQCLocBIwMghWDrvBXmlwGO8Mp15vCJ+puJX9UopSWAU0qeFzWQurxRXr2ADqiRmE8jJkOYnRSWQh6PoCNGwbFSGTWs4EPwM1Pc/7lFJ4JLejtAm4uBeTsGR8yJViJ6prEH0eYCwrQYT1nOjmOznbsDlWKbUflbMhHYnfYWsNBKUcGRCqvopTZH8LerC/rRASLAjINChqawQVqaNygRz+BcT5Rc58BIiWdTiP0PedE0afm4gzz9+kSzqQyY4VNM/1kdzuuwSTQuvdeWMdoPw6tFpKrtQ//XJps60ycp4Vr6qtr2CRCYpAjGsYEJKEGHGE588SlBlwmGjYNxfhkfmnMlTai8SacF+HWEIYLc8uD6Ne26Cf52hgHzuc6ulEthYgseQBmdaCkr+lcU110qQo7x+wIUAgeOL9JqmaTP854BbUDAA6kFXWkhUhWTecmwSeJ/EyriHjKJJsPMiZ+td//df2BkZN/Jt8r8FgKmNrf4Aqhv2rSFirAzJjeP/5vOSZHAny1SfwrBO7bT/bN5m/1y93KGdvAD3+keegkIzVPkEa/T0/L4uHQL4CR9w/Soe8l8/hftkHvJb/Mnpk89jcx5kHG7S0IIGAYAEPgOyqVif+W4U/9v/2NiwLbN/XIiMROVzFLgDVevzCdNhoKv2WVbywMRKvNJbhjzTmgCxiGDbDz/+GVbb9cUBHp3Ez7fvr+eJ1WYcJFmHX+X5swJEQrgLH+iksFIbS2CracpI5e+4zx/CrxMme3eM+YaMJ0O/17XUsoNtKb31T480KcPHvoxXgNJqJ6w5YMp/H66S1c738zrXn2pK8zDeY9CdG+Pzp8t233x3tHILYAheeg4C99t29eJ5E1BmMAXFGDTZJZl911Ezp6oJzTkkw0WWvwF5hH8Pm4ZqJrxWd0pe4B80HnOdZUZ4md8TGf/uxQndU4BV4AgTC50XYbeeRqqutSIlpJrTGWv35z3/OenDP7BHuWyGZgDBTfo5dQPUZQAj111Nxwv5g3ss5TSX3dyWEdx8uN69/vfzrv/yfDKT/7rvnl8vnziGkIMTfVHagjcYBEYxemkWnOsAFUY5mhhuGatKvVr9uQZTsBZhBh66S4OyU2fL6NIISRA5BK9JRJVE2ThraKd0/fHB5O6WrJlJ1jlHRXKaepmMSplFZLW0TaDqvKI5gqnKttpQSy5kvhQsVJhKVNmXzkPi+BBFUWXQUATipflT9qrQCG3j7sJjlyHtNCK75VZ0AACAASURBVLumdWRcExutyU9FKUbhTlTCZkrgjMLRUH1Rg6LMlSYPckCjLWMmUuG6yTPCWcRIKlqxKt41Ka+xjpMYd19qgihzEp5Jeh+850cP8/quaVUTuSfRzibqzoec/O+oa63G8d6K23AfSdCherAXpiCWz0v1uTK9BkjdJ03euTfWPJW0oVoG986HYk0rXoJq2VVkoPdZgY0YxSlaYlic6ZKYb6IvotYazvxu/S32DJpcsmYcdoMin/cRkJyMeJK50Zp0sFJXfZ+IdPejlfSrYIWUie6zVqfiDIe+e11SoIMYnpyXA8INNlwXr9c9wB7HQAFyJBle9YS9koqGVanTmAfXT+dppRGjlxlZJ958ejWPSLujZhgtgcEtBbx8er6H5wElxOD+/Fz4OQYbGsuR8J8EmVKl2rDgqB+CMq4iXKn79SylT3p9d1v30IhmgEmQeT+f16rkwyQLrFPo0UMbrXqnuX/2rr2xgDpVbus1TS3VMS0kHzsPqThvr2TEw/q3zsg+z8nAwyBLKloGXWdUy9OwK0w8ikBWKc05WaFoPrDZfcOEJ2xQm9KRPTpdG/iZDYkzLmhXIRoSCOmYIqyhFOHIVp3hGtJTdjuq/kkptPLy7d0TlBG55plZQS+gf2KZFLaprR0bJCwI+0kHTEXMZrNvIwAzifQENgNeoNzxXdn3q4LkfDEa6V3nmiXAm4BIZc9bWZROHQBgVZiICY2Cz89Yf0BDKI+i9NK2pOd+XWU0CT4LzXBGMu9uSoFUUthjnB+DI4PTrkv33bnfV7vWJL5z/AJanERTzolMwI8pDeIzZW/wXKzi8/7c/yoW2PX02VARXaIYxb7TuctzmA3LWm7/uZf4mb2PAiUReFmlRN/H6wq8XQdBO29S25AzcOpTDMvp9FkmJLFhA2EI3NM28dXMPBMNQUYCUT6PthCu6Ztvv43yLgHn14m1cxm5V1WfWTfuM+flmKdZPYLsHdhbu/bEARNVEeD1ObeVT4G69eyninOd96itqV9uYBHQIP+vdtC1Cr199s7qtFVE/C1vQ+ny3CsMyMIamLQJZJ7B1QIeHVGTe2fEzsbsELBLo4+9lBJ/uv/ER2MdCNQdjJmxgJJ0Pn6cuAWbdL2OJp/YR5XAOTtd54IHAbBPAjKux3EtR790EyoBUt7vSJEA1etL7fzEir1YZTz30qVQsURXQIl9y2sD1tJGYx/nKNr8Xn/EWnAPBS8LcAi4JpGYUjbnXBvm95noCaSz/wSIZPvFzh+jPzquBpvoHxM2viv2OuIqZaa0l69VSGcwJu7DL649S5XrAAYfaG1rPx/PDn/YRL+vlzXBvdpTp68/xzzGj4klHzzImWQdAByyz9nv0o1vuj/CPjpo+dXCMD5UJLxV3foI1lKwX1oo/w5IByD9kdi/58niww9/+EPOMvvVeMcKrjFE31HdD66n/yr7q36UGZnNR9RD+H0J4acPl3evf738+7/9c4bSv3jx+PLgHiMN7l8un/gPlEBBECtn9w4lG8LYUkavhtselVb3PmQeYYwFSAQZeDjaHy+PHjwId7l9WB0oW4pnH26cEdU26Yer4NCvWMdaylyDTV5/Ml4s8hH4t3ohlTCL96kOQodiVYqHlE1BI6gI5uTrecCpUrylZ40D2kHdiOtQ9aKXECNYp+ussqeXly+/PRqxU7mb4Eke8lQcDfJqdWvkqIbRc4hMOfRTStBwsjv3ZSI+C8iDCO1AWln6mQrXu/fHnEGbjVX2kq5acY/reIGzettZFKGVMJHzDoFnYxb1q7M3kBCVTbJ0Mtp1VCANpfNqpPk5Ce+z5y8apEY9tZLT7IGMB5gRFt0MtXeHIQH4RpbwnWdaSlRDX76owd/h6xDxShOnordgI/tySF57MJvQ6lgr0NMkSxRJ5EfkJjSccPYftsc0g+17rUFGVeQalcHqAM8vCqGrAB1Odyh3wAHoiu+7b49rmlx3EsKhwgbbBnQZ3Dv0z6A097DqLJ/XpKI0EQOZjlVoj2Ke1ejbjgM5Vyq9XucVSqU1WE/A+/g6MsakTjAicuabgZXXPYQ7X2CGJEYwIGhp5OuRW+8+TKJ/6QyfVJRCCy5Y4r48B5H8jM+x0sDGLoWwyGsS3qlgmhTYxK1TSP/yBeGFN0Ugh+LzmTwb9g+y/EH3UtEqzY1nSEDjbKdWfTfjbAPoPUcqZbbyXaTTCkqCptM8Nd8T538SoHLd+AzuIQF6htcXSdeh+PzOyTafH8Ekx8SMNkmljd+xzhlYvUADh5++lg/vO8w5I1k6aD7UwPX8pOd1bQap1k7kpYBNE1o+277pc7KloqH72UCEfwflPwm5pJf8JLYCAJG9HWp8QTKBlACcqwAkwF5QGsCN655KHYFbnP3lc/YI+/QMSGCjHWfCNfGsBY1EqlkLqdsJ7CZslgQve7jCbNDQI3AxWhv3Hnp5BnF3XIvnzedIhZexE/xhjRVs4954TlZMG3RNcGwU8tjn05xUf3+mFbtnDuBno3e4N6tYfLfnX4qoPaQyO5LshTFTlV5HCjmiQbvoPpeWlxs7lLc/HfN58/w3p/Y4P9vj59ebLLKWrLHr77kqq+hxq64DoFxLfYNA2sHS2Dxmn4HCUZ5XqJT8b3qMub/zOqVX9TSqQECCayvA3P0RW3CimsZPbJB5gsP4pAm3RfGx1e1UxhSt6sJUKfVE3+37pl6+OOcMbJrgBggR4M+g8qpFBjSJ4FmrnJxn9i33Utp8e12xnTxP++6q41DmRNb0pOLKi0NDF/jbmAB8Kj8PCHFKxs/gZpK37W/Wrb6zTCwTHmxDWCkfGdXyusD0InxiOzUtOA/2lvp9Akpnn+TP2BMCSvhPrtdqKb+L4NDz5/l8AZ/GC31mZ6DLpCDVuMWLXAOxjv6A6jSfp7hTgMjt24xJGLOsegzvknjGh656Gu2AMTpSvU/P5JI0ZzrSGsZM7VWiAMeIn8J4GjX3ACymIo/9d9858iHJ8GI2/Yy9koknT2q4gsKJdSfiRXwA2KXCe7ZzZlhXjMZE98ywyEYfct3q75etI36/iXHooQNjA8rc3ATc9Aw4pzr+j7goI8Mu8QONU6/gStp1Tr6EYpjroh07iwPxM2JVvt+2ndCxBxgbl7lHjj2/qn+0WtaPje9sa9068P7nCuHt5fIR5Z83l99e/XR5/x5FqbcXgF/mEKo02n62IqxUCtO8H3oEDvhTBGXiJHD469sL2gFyqsgImSpGZzQt0TpQMkrGXwTVNiuvTt+qXfvnQk28azDRhIxetjqC9Lit3G0gUMfaqh4LAwJehORBGutDE5pTSkF3D8KEkExezrLKdw7cVGiEz610fdE3Aj6cNsnY48dPL9988+0XyAdIN0lxqDcvXiaIbSl60reIvqRi+CjJMoEqg+9N9EguKq9fFU4rfTyDJAJBi57kPZSiW3mr4eZkSI9qFY4q6voTTuioVUfm1iTwZlgrs5G+oLmZOKyfYup2Peg1yDp/AwsT6lBhh6bzzNhHTZZa3WxiPllfRktMecsDYPDKSUyCOefgLByMMIE6fZmhPG4ezzXZe3/57dWrNg+PgpMkcbRhjJaOlNckwJmAQ6oEEbZpNZdtiqFCvpj3cM+gPFCCMF6didPg00DFZCz7c7QNfuZ3ZWbYlF+PoP0kP30kUZtzmH+v6hxnO+67DrAzIav8GWrtzoOG9agkQr8YUMK5IOAV4eQ93IOVNxOKPL+TJLYqgVENRGE1amml3ZxnGLkWXGNGKUAXWxALDZRgo2NjSv1wHEXOCwJAQ4o5a5xrHCM0UfZEAt937Q+VbiFtLYHUEoP0IqRXAHvQOVQmsDjACDqsT4Pnn0RriQM2hEdaRbYFqacgJbPzsh8Ay65y6umFSFUZB1ap9SSmidBq53xuPvsAHBOJaRJQ9TL7YkKhZC+PYocCL3bDcxdQYzMNj+SOWbBUWCeKEObWABMTmASAJ4VA79S9bBBu8P5FkrEqnAHk8d6JdJlo2c+mojB2L0ll1Jih3TeprHhNAZkk75Nr5xkCJpnMhB69vljVHus/2g8e2vpo3Ky7s+LOCYWJaQKxBUHnQFjEmcQ4wgGj9nGtDfaexdYSsBNMCEpIIbe9wX3D9VlBUylV6XSDUM4dvkhAR1BD33sg45lP9uoAcEjG2cP8zX2dq+wq/lmBMbkNYBGaUytPZcc34bCCJFMka/iuFWFtRqqSYZAUMLnO4+wcWj6T555K4u2Av7EtHEGlsApJjZVCEy6rwgJ4Vpv0gSYuCo7wb+4/NmUjIgxABRZ6Pu5ytnhtBbu2Z5awW71nE6lYCSBCQiHAERrdMQvwSn1PxWd+xGA4CQXjRTa/s8lRq6jsB/5jrYyB0o+2xEnqp76Qthznr7EnoW8G3D4p1B4xwpgFmRUdUatW8mMPUnmZWu96Jjl/TazampHrpF0olfQG8klgobKv8t8Eq+qd3d8dncD70td0pnbOpka18RCr2QzWzb9M5X0JllRU1kMAW9tp4J6RBCdKLtcnXVcwNcDOBsxLkYzfd7TZiUbtMzMB8vMFJfkufVUYOgy3RygIG0A88vr1QVFnj0NRxPakaq1glzN3V2Xn995rq2KMAkIJFQGnMtEEF0zyuD77EOvfeEYPem7XSpP2qfXKapt8htkjjxE06/M6KuOPO4vcirBzAhWLMdGlvYPPxAYpzlLxRdRMSSoRvmsF7YiplnA6Nkp7iA1iLX0Pe90+Y66zbKcm0QFnpk6tD2fN7K3DL9CKw/HhbHDm8CelnLb/UoAo8eJaLpIQvvrt6GtlVnjO+AMEs9BgafUwYk5jScbXUFWewBY/x/YgpJlB9dOx0LdwnVL6cz+LnfPMVgnmOjmrJt4Hi2oxU+eMd+rCufVC0ZrfUSG8vVxu318+vGPY9V8vHz68vVw+4zBvL8wTfHj/UZLCqGE6ZmHzx2KgqPKAUp4qhDGgVDAWKGWxgziWz97/64BFHLq9LKE5hqbVfhhnaXBI87CnSFZ5f0quBPJPYliKJA/9WQ9X0J/HBI418lAvQvPKDMJWKZStl/pUyl77IFXdiyN5hrjHtS8mgfGUgUjuNIyPHjXoKw8dzjN0yFZXLe1GQS8qo6hfFlWAgsSGYqPwPQRobAScL0pFbFR7TlrlbL9bm1yvVac4wcklcx1sVu6dtdUR5RAlMbHYfR0L0ODzOlyXZ9FeEJtXi16z1tyjhlc1ulBtqeyNGtyEkP7G65BwPis0Sg7QjK5JeKiQqOFtzl2qLEG1brLRk1yaDG/ESUVR2heToKX/34JDAnKSmCLhQVdCo2pC4UD5s3CECQnfZa9Lqk4ZvdCKtPctcp2zcOLQ8xlUvklqIjo0qtVBO3TW2fYQ6yRVju/6oupzopCkZzeV78oVc90YCK4nZ0Sa1Ga+HY5133ckYBvlYcU0FZnNNTyLdvh6KU0isib6rQL3RCeXKafooEKHjrkZfkdSsAqYND5RbNbIXhkDk8ykXFVMlVVV0vi+c0+UyLlVcAOaUDnH23cGpc7GQLCOBePeMS1B5xYkSNUwYU4yeZohCBiWdZDeONpgKLCTprYSJWoJwAKYgC2KtPnOzZmKZULWHLGOij3W4L8OUDVNQRfBDv59nNtlHAIpadyfPbb6Le1QZJNAAFAre01Jbara0FEiYKBCaxNX2b1HpWX9aCajYXmsopXzNTQ3dO2v/9s8KlBrg/EyCnp2K4xwrerl5xsAfb5HKZRHwrU+nmtlpFRrr83PT+/yRGrst4uoEgqcCok450uBrYnQJEkY7Su2fRXU9rVWWS92/HJJ1a4Mi55dfnfdH7XbrM0ZCS4VtUIvXKeV6DPl8ZxgOsC7Nq2DnU2UTAoTsG/kRIRVHjxIYkfwxLpHoGiiSUm61v8Y3/306RczIO3fxVaHIjwaeKvhpar5X4GGT/Gz8S+ySKb43EroKK4AVPv9GeCI4uZUYllv+4pJfr1P+435t/18GccUAa8yQ7Sb7MeMYZiQVXzseqN5jdU+mThcS/o337yJSvihDmy14hibNIBnipzu0yT2q8YCaOAvrgq5DVCxSwVCHsUWqingc44dXQWC31v95ay0H71VxLbjdLB6RcLKNOLnsRXqGFC5RiviVFkteLm4YSO5tJ1HFWcV2/i6Vb/LmmjS6LxQwQSTRX0o7wll+dy+kdjyWt0TGMH+RvxNNfElNjLJ3NPaw/akt9L64sXzyw8//CFreWZRyCIIU2QjRCJSNwZWqmqbPcd68ZkRHqGHbMPauRfp8+yhL5IRwLv1uvHs7MuPXT8D4+ubZ80EfrSrVheJtwQM+SxtqL7i/HdBxhYq9Pfp2x2rRtr3AQDKYuJeN8svvdqPyyiRVu518/HELvShl9mHnXme7+JcEAdR8VLVmPepYSCILV0Xu67mQYsW5BK1l6wnPoG9HprteczIbFQFJztH27VTMEh1Xn4u40j7FaE6Ysj5WfaoA+hNMBm/QhzB/RWsngLpqrHa93OcoP9Iy0hs3+PQUc/6ChYqeE3HdlT9XxD5UEJPe1UTQkctte2qDAAZYcbA2hjWLsAS+df/XCGExvnh8uHtb5e//fXfojLK2ImPH24un24/XR4/fJIewo4YqMqofXMHJs5D3IDHJgsfjt6rqNXBE072T8UHyh5iEFXb+fDufQ1UuNwdQm+ju0g8MUmMwnpD6C9zUxFQhT50V2NdFczNGRkVTvSH5Ig8yCSyzaQV4kjwljl6n+LIMIilaJWDa7Ja51FecYOn+3lAQVEIqDOMtsNMrW6R+CH9X/pnFa5wMhkoOZQ7tNG7T5GGDnL0/Q+TPG/gnxkjzMkbJcMezDrqUqKkC+R6hszhEPg91x0U87f2Z0SIRue8gZhsRqsRodotSG4AWPTapCvUwdxzHUeTrc1mISFcvxOJsKI3qeY+bKNxAv9Us4r6h2qRKpvPtrNXmpAWgTlQvw225fceelXhklQzw+nmJgGXM3IO9HJy3QQMCItY/eIZc4/SsnTABEbci4mEhjwl+fUUuH++oHmsL479oFFIQrnhojZzNzju83MumEGfM3KyV8YFT1Vr6pqAFDyjJq0NPvM/RFMn+3xGbkNlcXTKHEJoja/f1JBP3jxVz/Wt4fzO1VyT9CSHE1owQdQR6awSvIWSpoLYVfWsPRFN8KXqSe8MkiiVd0ku1+2+0uiGKfCw89MEdVIR2IBpX5cAgl7WUf+0Jezp9O+OWSD9PD1cgjA6o1WSuR/2I6ioirz3D5CiNCmeQ4JhE8IFnkrQcx9UkfgeaWtUqz9B1Z1YT5DdUU+tviVpOXrhBugcAhFXPjfOgM/luTjAmbOSpHUB8L3R6U1uCRIUDkq1J3LlFUTAkcXOPJptI7A9OV3OR3oN51gTLI765fk+34PPReQzNvroX14Cbw/fVDZTEYoNWj/35kQaEFUkoMGsveTOFhRR5nsdZ6MdSiVwSSr2gjU/9tpEqqyq+LuyEqCm1l4lkQOkfPwkARDfB20zz2AVNVF2q1MmX6xv565C7yv96lzVitLiSaTKKibXiI3j39r89NKkR6nVoQQQN1TYq7RI8FHl4gYmh1hbQLueI94PvS2A5PYa64ovIZAicbAKcgZLeA6sRfzwKHMYqwBogx9TEQp40iTsaBmATWKFhDELLytslXsdHS3VDHqjR+esAFWHfR/CDwTTG+aeXiwFMU4VZs7VIZJxUo3m/nk9jBgT8VTFHj4M04N7MHDVDwjcYbuphrg/pAyGBjh6XmZqrtoTps9aRUwKsQcCiFK77ck92BJT8TUZ9O/01S6gDKg1X50kbowg6boHW2K2xdE9tYVXAQ5GQVjFMWkz8WhSWoDDqrYBaF4zwNGefmwD54LRWypBR99gtM7sy6jFX+fWxodAyc4cv3tTarzOYLRyzxqY1ERR8yR2IvDEcyMmYG/SJ/aXv/yl7Ap+tgTMWXv4W2wf+8reeK7TqjX7UcYMz4fv4BoFnI1JZCxZidP+FVTeXMaBRnwGz581THXSuaSbHY2f9TtThea/qIE39mLvnYFhRxcl6Zto4ccP2ICCO95rRQJbgcwzRiX8MTarYI0AJWcx+xjgi2R4dF1bqrg32y2ORH3+E6YUlVB+nzV//y5+RFErFjljwKwmj/knoKOCKM+4qrMFUAW7cwZGKfU8hA2Vok4B3oA551aU2RrZI4pwxV/uHIQW+vjJdDPa4mEclMrixjNlDFkqvCumfDUrVUTBGOkA1wMEdiYo9t3ETZGYxD8CzTnD1TXh/RW+7Ht4hthybUVzrbJaoqbN3nl7U5Xe/zkhvL1c7j5c3r15dfn3f//nJIfPn5P54pQfZBbh7QeqWVS6bBp/WaXRCkEW4dzYCRInDoQ88qOH8JaB6p9KyXr7ttLvbGYczlTEK0TSpEljHuoUG3NPnUC8QSbI3pVqZaXsQIiX6UckwIHoJ5noHrg+QNHxomvvL48ekpQ+aomdAZPvmNPT9s2iYm3iLCpElfFKMevnSh9tHyDOWEoG9xGVo9H7eJgYAJymUu/ffvvd5Y9//GMN7dD3BBNwutk49y7tG5g0dTbakBm+PP1fOSCVoy6qXkMD+hmayWgnh+E5N6M3ql9u0WeL4W8g0s0fxIb5U0+rrKYRNLAXRSqzpeuVKulm+Sn13AB9icUORZ7rKk+tnCDAUdUve0sdIHpGyQykQvn78DHBUmZCjg5qcMDnGchgXNO0v8G96c2ENsOIBYKmNbQnkNka9Tmc7nnUGXsjalgrrKKz53mw51mL7GWrLNCtU0Wt/LDJpWh0Au0k7EWwTFpbWbiifs5/amDafl2uQ5UrXhvRH4RM1uvCvR+JEXQJndP6J78O8DRUrIMVtjiviQhFaWsJV/b0gJ8DWc/z63wsgySFPFSJS3/smrBFIIP2PobC9SxGjf8cG8B68Tyi1rpeBn6fYGGCKBr5DIT9cB1vYNIrLU5KTT7TIdlLTM9jOqSCkNRDd+dZ89lWTx0+neeW4OHtYb+ydlEIAxVuL26oopxbHJczvdbb6b7zWZyRYN5DYNAez1YaBFS4ljjcIdb+POeQOWJT1I3K4pJ6bcH5PGcu1/0m4uxhHBiMCOdaWX3wWSnsRdLFvRNwnfuarbAdAdxtWRCh2Zx6CCMUwDzZ9f8lMFtzf9Y5PZ5fzvlMMLhk3ECc70uf9NSmFS5IFfBEy62oylXIR9oSr0mLwvonCVztbQUQIumzOq58P8FWE8K32ZfsxbI0Cvwc4E6qXp3diT0SsZc+LnDTtSl9XrtqJT2S8wNuDNhin1dZYa0CFikcE5bPRAiOUQxXkNM14W8Fhrz3JoejvI+FESGuUKQLSMU3z45LWeKzpEuF3rdz6gzgDCUfzdlgWwENz0ZUpecrZUPwmQaFnhNsW6pIo6NaUToqcicRkKgkB4jduKklh/ahJ8ZxTtrBqrn2bZ/XKhWcib6wTnkGSyYFCmvXqpLsNUbJfAIQVgP1M9rjPNdVqUzSXRc/M8+LHqslCOyh+MObCbatCsz7rqqJY2ylGjGWwlomItoxgD575ySQwrl0fht7RKGiI/lclVzf6tgDAfOIXqwHzv4q95bsngJX9ZWpHC4Y1td09FBVphNID4g4wIjNxjx61RSFYn7es2eXH77//qDkVv3xKlSVWOlkHytmVUVnrlO/HtswZe8wiHaN7Clem3acAdyeucPvDUTCDiepnAAcz1lQ7dxXl0ILycBmOyemPbXjJOFdZdt4MJoZl0sq11xne9FbzSQ5J7ni57FHAEb68bGnnInH5ssMxn2e72HPWJXiWURAaGql6jEQ0woysk+Mae2LTzw00NSxb1Ilz2wXbWZjwO7X7MG1xcimMDFM9W5JdBiKHwowc//YZHxwWGe0aixW43Or3l5gy5ap7qn6nOQjiffK0vJ6ZKDFj6fHvmfRFo6ILEXvpHuJfSGVV39rnMt1UJRyr7lm8Z2LG2Ubpgh0aesM6yHFNQDnRkFxTQdo83sTwqiM/uv/l7ETL188ucAwZAYhwPnH9zRVkh1j+O9H9EPKJUXDrMuD9t4dAhNDfprBtjTPwiYh3MU/Ao14+GibqCpsqkkWRbyXcRWZXXcMiG+DMgvNhg0FIijN4wSNOqMgldvsNllTScCYtSrYh1knTaXoSa6T+2ySWLSUh9+DMdSLgGNqXimjI22LcuWoHN2Yk9leMJ/DQpUrvUm3x4wWDwO/53tbdWMWyjeX77//7kSl2saLA6tQiT1MSQqGmOtIRHWlRiUgU7xkqP4xKydB0ef2F25ouVQ5N5HCOQk8tqE90BHVGK2zr6/yp4lek58GAW16b58lp649l/eOOYIRXRmCbJ/jWRHNgFUnn6riaAPc34FShaL8MQmEfTMG1BVGIEDpXuHwYQxtzlbZVCPWqnMrh+dqmGtszwKJMs9RGhfrmdlMJxpkg56iPhGlORTGoNw10OJz40xuAWHeHD2YJsQGTt5vULW8pwIoBtr2KRkAuBfskTR5OdN1RN0SROZqFPrcLLtV3USnrIycr7sJTynN9jN2/7+L4eL3rVo3ObaiQGDN3jepDD3cEQ0kBg87eiKVOeYi7v08ZysbrrfiJqkEjc5qYB8K93lWUShwButPjr4LjX2oPEH525/pPedZ37tc6CVgPQAhrMrbkxr6EGyJtx2/wf0e1fCIKRWN50z0PLEnrrPeUqVYT22q4QMYRJq/SAhP6o2CMwFCNlct3z/Zdi78/bsKMlhdZQ3ZY2e0n/tiVA+vKTra/S1SCvWKz4B2n3Oy/hySJnrCSfJTbRGx3CxS9oABTPqkB1wY3If2A0D24UMrflPEE60XBLKCGie5tRFcS7ByGkIfZHyocYL3OfRj/28fBOAY4HcO3qyIWWGLMuR65kw+BVrsBWEfWqU1IeTfUdd7V8Gd2Jb0ltLTXjAvz3WjbUwmtF+xgUs4WG8TbO4/aoLrK02lZ4O1eX7QEVP1pN1iSt72AiVhTZJGcFjmRxg7Y/1wCt/ENwAAIABJREFUrXnmEwzj9a597M2C87PoDecO1oEBs3bYM1/2TQWS4s8ZXj21VRJpz4v0eYMa7LOUyYCGMVLX9SpoWQDAxJEqPHuIfwsosW4CwQZpB617Qhvx/6vmFBApAJMYZ7RxvusA2AbaYmsd4WRQx2UK3ITRsQo6fobXnCtz9IiRAMRmL2l3zqKAYRTTj5EA9Mu25y1MoSdPs4fiQ7CrE2tR6fVsd+0PPfvW2Djmdg7APdoBJu52Dn5Vwk0QPJEl7DBrxzXKPjAgZs9qH7VjSaS2jibB2vfjzIe23mfGHiepTqVEbYkTW4FrYW+oKs+zCoA6OrC/K0jddeI1InRJ3pbM97y2cppQZmwMk6ECyV17vpf/rcS/bBYrjfp23qut4z2NXwv4m1QGbDh9F/FpqIvrPReQNRbyXBxAweIiPp9h8cSLmb+6OCYiU5y3rHvtvklPWCkDmY6k5yRIZOXQOMDKOvcbQGg0+SP+XpXTAoaVrTWhHW0+xkomz7ExY6UI6hVIrZCQ1VEr3Pon1lBWxRl8y3l/8nhzy5tEud/4bp7PebwH35NnugJIW8Z6NkpZbhtDwa6OrmMfBLTJdIIy+/i96vYmvexFGSIq8mq3uA5ARe6Rz0pesD0dfzChKK7P3n8+Xx0C7H7O42LKhXJV2P7dCeGbXy//EZXRj5cXz0Gt4JuCJvMhVASKoPL07kLh6gDrGOUN87w9IX91VmtA3mHPTe0QEgzdghikT64Zf+eK9DNT8bNKNASoRhEZXUQenk7ZD0GUDpC0aqDzNFGq4Szl0Rkz9EdaheQ6KduWT09iWhStCNXK5qeZcyiAJpgK5ZJ+QSp5NoK376PIfQ9Hvj8CGK8TCARpmVMJ8pYG0CYUR4Psqpnnvork3TtcPIcMAX9c5IggwwPibCVe7+w+DT5rnXVkduDUvUT7oboe1Yq7zhUS4Q9etz4CnmF6mFb1y9w4ewLXuB8DfBrgfiRiQ8m57vYKFMlM8L+B7owVMRspYritXZ5R1rfo9XUwcpLDCZiYFCWgXrBZqm3XXpSI34eas14dkV244uzFGIeT+EWCjSGo3JsleeciJiGlGgRI8ehhKFscegxPBCdWpWjjNUOQW11OsjwxjxiDbxiaezmEHzQUXDujFyLfvXlo2T8b1puA6tSAbPKSqvqDhzVAoGETxuFaVe4iYNRQE0QQAPIHZJB1OAKtVcJEo0xeu6euKqbpN4AK6sDokw0Igmk1YbTQBGrrM8IJswbO3KQ3QdSNvcaexhCyf+i5NVBLYL6B4wFHhh5K2ZWS6N+JJRdkKGeewH8Kjjpw7oV1koqqDWPtOxT9c/uNl2jmOnD6EztqAlLncVQ8lhA6roX1QJwkZ3dN86mazs6wZ/Ksz/0iis/YawYdkorRqHIGJHw/10RgbNWDdePn2BCVVI+gdFW7BD0TJBDF9DPjjNgXmdnU3ooEmlNUw44XlCsyK8OAPRyK7ESUyuzoeyM88u5mzpCksYJfHei7How1+ROIJYBfQMi68gyz5zfv1kp/gbsmvKLbCSoCTiAM1X7iAIJvb2p6jvEfFVHJGRz44Ogb1ovrJfnlbGXfQI88eltKB+ez+V1aBlYNNri0X4rPtp+TZ03AZjCig8cmHAI5o2KexXBA/bmOSOi/eZMZqmwm7h1hMv6ObdzoiTB7kP/fnomE/vZqgqfQhAkaO3vWioFsFWe0RYFx9iLJ4ubZpUdxsy8NoJMgRwSu4xQASfl3Kg0TbnIGnIF5gLjTGArPANfqGdYX48sVtzHYk+rH56nMiB9JUrg1EUSKv16CyVqb0AjI+XtecwYhcv2ZKful6iV7mzYQrulczTXodcxAz0orB1yvdtUqpDTxc0JowIqPZi2s/GPv2vLQ6qPJh/1grIs9fkniPn9OuwKffe4J1X+kGh2wcsyZVcNa7XzbPfn02aEoe6YESrGzkqgghoCC68heCOgw+ib7NQExgGp6mcsWkBVgq01tTmnWnln/dwU2+jwDjE4krkBjR3h01nSBSQPvAAkDZtmTfLe9qu4DnjXPKQkcNnCCKbxX/6ZtaqW2zBZ7vz0P3be7ttFduZ6AMRvF4kgF9ihrJCtF2nP6lkf3Tu8e/mhq2a4F1wvtGZDm519+Pmx+zshmmQakYx7f+uSsiGZ/oKK9xIjYm/jINh33IWuI3YJqmaH3E9PqGe3oOvybQAExI0C2PYOCw3mOJ9aK+9ViD/fEvXu+ZfPpo7BTJvv2pMa+MxrtlvwGVg82aMn440eppPManin7SZYR56dgdu2obRIBEWY/iQ+qVXIt3AhcYAt5MwJv3F+EaJYDHYn36KasQz+3Cq/mMY2NoZd2pnQTTKq6V+VqPtO9xLWnKjqWFn5F4PP3JYS3NIT+evmv//zXy+dPHy7PnoIkMjvt8+XJo6fpIwTBvHevNM3OTSmNK8hm6JstpzpENCjjEsZQIcc7piqIEeRmbtfE/JQy7viuNbgN5hIsrOJg0lN10QZ+9BImOaB0LJo1qgGLmeDDYaPpy9gibSYUDtpgUdoeyqppJEbhUuRohyYVpShfFk01AWvi86lzyBZMcB81Fr1GEJqiClW54oUED5VAaaBXkKqfxf+2ideqgSM5cm9Qa8cjT9A06gEHLt99JE+RMTlJTLcJNeVrE8KpfXIQMYB8bnjvGTNQQSB7z+TM66hMBIoQtl+Qw1F0o3z+3NuCJJE31iAO1V6kVSrzWmCIIfw6RlEajX6qQk8rbsOeyyouebNPT5SY5yTqidqqgYwUYVY/B+oxBx5RgZsEQ6mYngyThi/9hlEZLarNfuSB8RwIjiNUM1EZmqkJMiOqsCROhJK/RR6Dqi3AMfjPuq/BHmPNvSMwJBppcCI6q5EzaODnRy/SfQQVXhThnnw+TkoHpoiPSbHXYk+BgcXX9DmSGB2q6pzsLdHoc3BtYpvnsp4tqxDpS0IB7E3HuYiy8uxIUA/BqAVcIGj8oXci1YQEjNeZokVCmd9Z9FOxG2m2UlvibJyrRgCoxPuqWjXaUDw7OsBrS2VmPK6yGK6Irnu0e7llVqtauej98QzBGoCJF7uwarogSfamybP28CRociRoc1gihkGQrfhNiCZsiAUf7Mn0QSscMTQyojVH30JRb65fKk163Ja8iAyfg2mFuDripwIRODHWhP0feuSoxQJMfCa/ywBuenwQWzmJM3CPARCiXEjVpqI+tZpdY9aOQInXJuhnniTCS+sH5P0BJ0LdKXrqc1cJ08RHkEX7r3x8QcK2SByA2u1d6Fec2XOVJ75h/dU8Z2wKf0Rxs+6q4k3S3mpa7oUROWMYnKv1Mmi4ae6jlbZWmrkOzjjrznOAKsa1suaOneAaeK3KhgewNWTf5CE2dTLv8Uknem2Sg9FOPQcBjEjEh44fI6C+2s+xmcwcQxBp19HzW/qmtiRMiD0zgcUzqFmw8zQiZGcjzImpDKaHdTS4I0BcgpSxJOs18wwBKFjFU9dAyh/rJihmonpWS65duYrO4EcN0H75+efs7Ss7YMJQJypmWzTKzOB9/FGMjO8liI7fct7aANCOCWpbTIZcM6f13U3EqhQ66bV35IPjigKgTHiHM/HrL+0Z5RoJignqmxB2hEuC3bU9cB7OowZUSZTWTHAtYJtREvfvJSbAftKbmnPwcADY6HpWcmQMmDyr0ixLhz3SRL2qkNL4krSuyieAEJB4+9YeOAFK1s341dcVfGqyWNB5hQL28Kp/qjwnIZwP0s+yfn4f15JYbOcK/03SOHfQdptnz5KkSXcVHObZpJcf1cn5o8ZTpa4HvI3+RUcIsWaqTvOZXA8g9FGd35qxvwECSU6M81jAJKcPrwwR9qD7P/Ri6JWb78z1s7d8BrYnJZa7bZ/lWbDGezY51t8aj2X+MErE0+Xw+fd7u2/bg1x2GUULWSqtag4oSCz8OK/t7Mv1oZ3aYLgWYgmuL8Asie9sdLQiotZ6bVmRneDoMfYV15MzmHaztqyZbAWUWf/2keRC3f7wMSJdVv4E/7k/gYjohKDsO0Du3DN+jhlMlrVZ6eMd7RXWJOvD+RPcsNgRP0ns9HsqhJ8+3Fxu3ry6/Pi3/7h8+vT+8vjR5fL69S+Xj+/vLt++/Pby4hmI1bPJHjchTHk5CcASKKRORxkQWeLAYAhu3t9cfv311eXHH/827vy9KvnNiHEocFjSVY6qGHQvkIUNPk5T6Li4BGHt5aiYiQnOFXl7FEScwLGUlwblFcehulNkWFSC78YRt++mGzRVrZWFWz0rmkQ1T85ux1V0jANGo0qNj+NsSDii1sa8lo/QnyoAA0LBPWKcUx26QCWrKpr01AT/rB/jDjZTLIFOZGw7aF70vg7TYZkbah3EfnTezStsNW5JxrjeLf9/OigYBPhQwQgsHKoMhYfnFZrlHG/RKgR3Wkmi4mcvCBuf15McFW1rgyufx/u8VgPq84YHiSpyxHiLZ6myYShBu1MhJXh/2oGkBL8d2ttZgewFB2kXXWxvZg7CqtDsSQ4yNAqTtAyM3pD1JNMmsQsCSiWpkhtGgefKZ4YqMFqDFRD2BffIwZZ2qqMJShVVPEaRtBLe5K1JNHvE55PrnTwz18cMSt57FgRIFXYIFs9WA6Ph4ftYuyCso/GYAByB36qzeU5LPKTAnQ2WAS4VOgeOs/6MeNB5d69Pqj7KfFXP5TxIt8CQZTbdpKyPiscS6gwhHhBT+9GeqyNB2nMk+OU+05u7Cj20a/ayNA3OYhLCqRt7zyYRkZhfX6xDw02EuV72CX+439qOjwEB/vDDH9rXkgAQJwBFpdWBcxLWhKd90QYiou3sY5ySfRkJsCZgwmtcsySkE1ORjiNNLnvcuYQnilOcxhLdPMNVwqXaNkG7XB5u1EUSis215Nlji/nDWugoS2PreA6rJqwrGzBA0lQQeT2/t5+Iz5F6eabSeC+sYZDk11BLi66fBRqs6iWQWv9pErbTaI7an1ZADbwq+FQalIBZ7NNmL2rH3AvnhF3lUUUvuFb2IlLq13EQBf8Ed1pp6jpy/1IuAzJhX9+8PcDHBPcBSyu0xGfio7BlGYj8ubM00yvD2JOXADnMiC0wkeBryS3/m/1JsIO/gFYd+5uq3QCfBFKl8BHoY5vZz5w19o/3kNlXVEPvbo8EwecUcJUqdcCkKlJaeQ5N8enTfCbVBxFp5PYdoP7rq1ehDysdj20/7MtooPZ7sQ9U+PPs810GgFYLuW7PMOuhnZeCl4R77Qz8PmNGIiVfVdDsx5MKKPsesPoQzNj7rTDx/bS8WBnQP2uHYv8yw+1zfDzPgjUnCeLs2Sd6rnYeFTQR/tFmk9C/etVk7HK5fEeyv4q88ZWUwgShAURetkdxM5Kt/PB7/Dx7BBvZoB7RoZfHrMBfmVeMf8lefxG/m9hgPR9nZUmDTNfbipgJpgG0wAm/53kCGP74448VQfv0+fKHP/5h47au41aiSr0zW3JQKf0my+wz1j0B/1oa7C3m3PGMrAhLEU1Vbb6E5Ku+dWNUQiW/joNiTbk/tQNSvRsL5/jOVZBTjV9SEk2B9RQeVXHEZlbtZx+zd4552p8/B8D545/+FOCGPWLyZFLO3/rKXm/90dl2uhfSsrTRLFwT12/yhe0OyPD5cihcwsAJM8IRH4lnah9ts8j7xwTr+rvmVXF3RrQMC77X5CjsLfwOVazZMT6PZ8R94hMB5529K/uA+Cq+b6AIn8nveIaAE4jT2I5TBlsVgXm9MyMTfy2xz9lY8s4exw4JlFg84TXEV5w5Rzax3lbqz/FH4vX1VApatbDRxI9r4bl6/Zxh7CyLT/KLjeGeZLEZ8/GMAPub4MMyuQJExCGp/o9N55xk6d7EWTLAsDltX1s7AcChFW7oxv9zQjiV0ZvfLj/97T8ud3ckhPeWEN5evnnxzeXZE6SoQa1IfKAYtNmX/0IjpTJjjxX00fXaqAwqNSSGagIaQeInpvLty2/S5FsDtIqS6Pr+vgrLtCeRzdE5cG12jTztDsU5CXn5/MUCmAbbzfDhlLe6KcJENStVpydPh/6CjFXY4HoIoSjVyfB9mbX2sEhnqUiV4cag2rPHZnj9+rfMHoH2FDrcy2/y+8yQiZQ8PXydWxS0z6b/rwZUJ/FcMCAiJt1GcYlymBukOiMtDujoeXn9xfiGBEZpDKfn5OOR5EhtSsAWRVD67orgsibtedwstY2CYEewtiJlVuy4VxIDE0LWLjPpvvrD3ipyVNSTTY7h4qBJEShqB2Whs9Ps7Ul1NnOS2khtcF40p6p70FqC8i4AOwerX/cH5rA/pE/omozo+FKZm+MSvfZWzg5Nwy1yREDNs8HASOsV3TvoXMwezPiMOi2CLb4vc/zWb9AKBo6hSr2hNExEwgRYuodBl8bE10XUycb3KVcZ+HSG5VVl9Mu1b28kwU/WO5VqBtiuIrT9aVJcms/UKeNsG/y6JlbZ098V6s6CXSrpqxL4DEM1m6FPMDhE3kRWGf1W1Ip6Ssc5GvUjOV3xC4Eb6DVBSccmYB9HTZNxJqmSX+XJ2UeIPvHdFXFB7Ki9vfnZ7t9gKbz9gFoFjEz4eS5WEKz0ft6sVNYOO6HjkpLXs9r7rp3seeN/H0GmFe1RYVnTJAc3N51JeAykb1M+e8zKlmvA+aqN23wy51DZzzGKetD/0cit+hhIBVg50dUisOHQ61NlJEHcnunDyZrbfyWdy2uxR+Tc95Sg8FQJwqZeezM7Uy3slDdQ2+iTXuUkFboO/s0ge6rzW0cdffYTz/dzA+hzAGhwY6CfczrxD6sL9vlyj7zuXJVRsEX6sYmvaqH8PHuIAOObbw6xAO4l53HnnyQ4iQoMgtNaJDAbLcqglT2PzfTZkIRHdOTzpwBSUr34XulosTX73KDq9v3Sd7TxLN7XGezhPQnCxxIiGcBnHFSqCXNFBA2fvD2tijaBoj1V9u9n3zu2YcFqbP36/OwtTPVyZ5xzEdqcwMRaMbSZqtGmDzv9gSiJNpHOM9i9Z5TN+oMUlbB6b3/vUUlT8GP9vx350D5lk95UOMeOsRUk9oDKz7QPrBhxD87WDailDsBphEX6+k5D5bUR56StIMLmNI9NcT6jAUUGujrLrIJQnWvG742xSv3t7GFn4QUUmvBIKrIohN+8O2KaAlmXw6ce7ARbYRwq7gD7VfEF37BT7N2A5LtOq8qpwp/6CllLroefCyYWfK/djbDIKb7St9ve4+xTwSx+HjG5E0gQIABg4fa2yvEDYtwfqU6vP5BnetAQRzcWxNK/KBrnvuL9fJaCN+d78T6sfAuYnOMRz0ueeQo4BQr5mxmoxEreJ8leAGzmgx5jkNZbOUbaWQlT4boCePUXCraFpv6wQBj3JsOCM14aKUkZcfDLo30qucBALgUDPdvxXwOhFNkrcD/mzfYCcUtjgooeyqLgfoj9YoPeVnDOmIFrJzYlWTSJzu82Q5Jnnj2/RM3kMIJLp/gkcQktI18BDGcQK4kps3VJcNFkOalTs+6c8fPrz7bXWCe24d27TTMogw2bGHBu/ZEy2DxffI5gye9LCD9/vNy+e3358a9WCO9dbt6+utx+uLu8fA5qtmHm67t7EIQZh9XA+46FIBDZ4OUkjhlYP6WrVUww/MnKEfKgwvTmbVATqD7MhfmiegFV7kSjSB/Kkbx8yCDb8N2nhMVg+gYXqH19efAJkiPCEupiaUzNwBtUk4Hz7wp+dHZfueKSkrq/KtnbvpUGzzUQ9EG0B+rm8uxpEz7HFJC8cgCgjZROWQSeQ8J1lYddZ9Gyevn9OA77zmKMlBlOVelzECUCH/5wEESBcujGLU71dv1a/G82PEgI6yzd1CpF+0c6/8Tk6Oi5WlJFQsgpK/oMYtNehVJsW62ggpmDdW9qqlmv9lpFfn0NzK0C9dTWiBVgSNBx/8Exp8W+kiJ7ReR55qksPX9eddAIc7QX4kDOSSzmAFgDkGGqilbw+GaR7e6LHqpzUsQaOfjcGXhBtlBWDaWt3y1SxvOzUdiKg0Zcp56E9DST0DmIKjl6DUFHR53NCJBVJ0UiQxHebE7WnM9nb6Ua4sDgqReaFCKljeFlH6bC+uJ5zkroem9QwqzIyH9LCN/dVLkWpPr77/O9OEKNjI5Pfjyvc53PSbS0qkPQaPRoHrzVZR2JgXgCsjhjhvw+r93Y3uM++YOhtUKBwUw1YCpfQYsjM/+2PQRrfI8zfvkiawyNpNV7lOHqBA2mpd0keJvqZWZ7jR6vpH6ZCkvUTg34Tdu8i+3PBXTSrwtONUFT1CiJ8ihH0kpEqk2KAyacnJvP2TVPT+hxLictviHSkWNf5cDRCQEw1u/X5LZ0HZv2k8Ssz8FewS96PUKDby8T5zi+Yc48CcKLl0dApTPE0ecs0jbwvEg2KK62RacbeXTEyag+hurTMRfev0mjQXYApYelSnbczm+1GyTazDidGib+Ikn/gJico6edbZuzbW9fZk2WKpdgFHv6pv04ZRiUshpkeFRi1sjqMvsWcItxQjIMIla0ILhJaYdGWxFRdTiVq1UaCWiwr7nOJ0/SG1i2SccjJfmZLcgs241lUPgitKIh8OkVvqkdz/4HXB1dmJ+ZTEiDS0C5aknEFfYariXz4AYiJKhJ72t7++Pr1p4QgTdHWazPN2J0A/GUtHf/n+nLZ4EVQZAt9THI/QiI11cVMaixZ1K1mBKvNhi/ea4Qhf43ARHWwpYH9yHX7t418HIPWqlgicLkWdXy7IM9o66pScrZTp7nEKaaNYl51yJe08HtJHHO8bz7lP2N/U6CMODGPvEASieldexHn3Ep4WeKfQCSsQxMipzNyTWzt/g560OvL/so9P/N4wtY/uBBgIra649HhaQsmdpikydnsvIenhF7M+dso7pUUpTO6LpwrwHfl2yERpmWICrrtTf84fxbrcIOEDsc63YCgrCJrEmYJxPycL1NeAPubd1/IQ57//7y/Q8/lPJ/6j/2fVaEOPd8rwDCARqeAC0+t3O2q1rLMycOCRV0CRYAJv9bVgbPQQZK93WVvLW/smjCrlrsRBWL5/3Tjz/FzrGunAWptSYgnnG/i3vSBwcQDiur10Y85Mil7o2yXqRl6scyZQD/ux5MKfERd0rc7U+ynPkjHd2eyBSC5gOMAzij+oHGkS108LMUjbBBi2N8TsQAxOuwF9orWEZb2E2ZEfzwWuC4d+/QgzBuFiBI7/DG4iWGqNbVoajONRjD8D3puV4rCa9PTL74jfc6YD46JqfZiJnL+v591pyYtjH1bXxRgI5nZWqYUwgiJ97mmv7nCmEH06eH8D/+JXMInz1FeOL9BVWE509fZDB9+t1izKlylWufYONjxyUEW1rFID1990GmSXgqvVs60LrloiLXm2BD0ucHRYEAVWSejXU7vm4Mwwabi+JnEwy95Kvznc7OQ6mPpG/0Gnm+NYYEZdAnasSkdbDA5cW3ghPlTQYRDwVLxeNjBWzivJTS3kPk4IBMKOBRimEPDAcOo9lqQpHTopGl9hiQ1ZGXKsQ9NRhp0FvE92ERnKkatnr1IYhZZfcxVO2RqVJqKyGislwHMxEdBZHqxVCjJn9FkVp5kJY0pUNnOq53Iw4DWuvU60wS0xw+We2iZvSXdgB85KqXpPJzRWXYJyZyL15Ak60QS+mloylsb8mtLjW3gjpSdES2D0T8NCPRQ5XD8glEHES/Qbi/4/tM6qw849Ay4mNCQQpU8EykR2qkDAgaWD/czMiOHDk3MDtzjPW2ohK69Xq9VLoSxeaZtF+xAVsM6/o6dGqi9KkEjtbJyqVysSDAqh33azKsQXOtDRiuprj/qw3Kn9Lb5Cw6qxoJfEb/9v1JIg6p5tIprORYvdT5sb7tVawqF1YiwMFGZOCY2d/fff9dED72ht+p2m0qrOuZS4VmlFXOMAl1jPDNuy96uQxq+HwCEhJ9q2UGc9y7Y0YKEpWyc/xZUuXvrGCXtdDkPEDY0MQ4t6nWHQFjQI7S1THwPB8pqnEkQ7ulxxkw2vNjz0ZQWmghQ6YTNDoCaMEdzyciLrkOWBVF3Ru4V0mVNdDmlO3wIPTvI1kBPNssKz6vc8UqEBbq9ZOnRzUtfUOvXiVZ+Ms//EOCIRwzVZj0t47mFAr8lNrsRU2iMUp20ObMW2IeaWXvA5JNjITf40+scnD99rkl2UrweVVaNThupabsEvdbkPKpOAp2uNeliWMHAOygskvPSeKWoAQ6VQPeJO+zpaDy33/3/UEptyclFE6CKVgvEx3gPezzVHWnQMgaiRqfz2fk1B9u9MiJOpkKw4L+BkgVQrHfOqp4CB/N/vJcCpDil67jQLx+7aqJodVnqxNc53H9qTLW7vElScRXLTRos2JVcY+OT8nZmIhDXjfKZPbt/NWR9O0Z2zN2gIJHYNkWg9ibJboGzjnHGU0z1ohA2tYrDIJJ/cfHLKjMPcyeRjl97IGyUx7kPdwvz83n397OK5W3cvcV1tJeelYLopclot0R4efaFVWJVL6Ay+KAsniqMio43vtsS8R/i7M3C5L9kOu2b3F7NtWk9WAeIPFJC8DnKGMrQfLWWf0Hx2OpLZDes80qDYjMmc6A94plWPFw7APrk2HkAORjwpx9lD2j9neroun5MPZRsEcgIOf0rOS5ai7vO6rQE2urT52A0SrT7kWAeb7b9hDtQxKi9fhK+2S9oAWyBvrUVD1nr4njeA+U5fQLDnDhWokJrFhLd06c8VVfeQArGWa7l/P+BUzj99988zI2FEqjMZRgTdZ3IneKobVyWL9XgR3Gs5WBk5gckagJvcgGiX+fb3fWcGP16xgT/SbnwzWxvzl799Fi3jGI2CucDRNX4vMwzrZnA7hH3KbtarQgYU8E9GWF8L1cm76V/83eg5qdfRmG2nQIEve359Oh8vY0du5twclzxU8l3jAyHnadef4RX9q1pro9Gm3AmRUL+C6APj7XxNz2J/1bWRBXgBb/TKxj24R5YjbXAAAgAElEQVQMQum6Hbnx6PclhJ8/vru8ff3r5T9JCO9AeqBv3V0e3Htwefr4Wf6+uyvKfW8JIYOYOw6i/Nngpql1V5XNQDPIwTEUGod0l+HLIIYMpX/75nV7pZ48uTyH32+vhAgYO4ivdvbIWQRhCnQskj1AVuZyoHaorn0jrcDxQNi8795dez1sJmVzZVA1m27DRrmfKL1NEtwqD84zlb0Mf4WrO6XRJaJtpm7VhuqhAVC4ycew4dEbd/ilEOVQD5FtUlR0FtQ1KNqoEFUtbeIXNHP9cgbfJF6Wx1n7HECTwCOBbB9bNuCMyEHdG7Wz1dHrQU5gcQ8qy3UOodTZUFY3cD6COJ8/rV/y7lC04jDEOS8YkcpLnwQJYRWvSiv2Xs6y8SJnqRwycHnzuFJxWF+TwZMBRFjwGKQl6mxZEVr/d5DHJYo6Yt7vgaIqnABpQYdiOaEWDxYySUl/2hSxNMpx2BNW0AHXobZiyntREo2q5QlxwwAWfSXR/FIGO4jogrEjud1IFhV8D2R4SYJreq7K2ydp5c+kgGDCYNn+Qt6fs3/mvJ96DK4Bd8GAoO7bm4ol8Zqgxe+agFidiTrxzn8CxPW2ADCUmj2q8ioMMREHjbK9Zl84tzVvF7Rp47+JXRG0+wmiEuS/u8n18D1xbFRTI+dPs3bV/CJGsYCO78Jm4MTZAHweyDTrpFMXafb88O/OZCJhaBCHnTj3GLXfp98n1cQ14XOV4ZYG6V6PLRwIJJ2aPUiwnYQzcwiLuJIMwoYg0bASb4Dm+hDM8nlB2EedSQL56FEqXnweiaLKtKFWPi2dGyfGPbz+rb3EDKVu5bCBAhQjzv1RBXEg/Kny1IpUn2/FvNr3pbMMWLI+a1VZj/O+PZHge3sq4l9DiU2cW/W57cD1BQmh6w7Y4UxK1WQPJulh7zJWgyR0fUmAi1GXHZVZoMgzyfqTYKcqhzgatKolPQZ52Wvr1ebZsOc43wYknj8r1AmE16MdgG8odYKTia7xLKWKmhAF0DxGGFUoKIqwp8TpjP6zh6QLGvDx2uxD6HDv3lVBkCrvRIRKuS0VN6DlKrP4BCuzUfWegiw+wSSwyXKFnKxWicqb+PFz9472xiSjAG6FY0Jv3Oedk1krbwkOqTxH3TBp0KEnkH2aMUZNCEjErIIdCdFGGXGf0lytVHEP7hkDXunDSYAGamePbEai96sAVCrAYz54tq2KZR+s0mZPK7GQQnACGpx/g+aEamvd6ay19uRmvMLYRSYbXJ9UOCtCsXkTELKfSZn99JZtnmrDtgWusKmWCGRc2JSiiZmwD72mMrVyzRH9aGyU+Gq9nqlkKxS4vlIVQNMja+VyFFLv30qh4G5bgRpTuXfcI1ac9KllOdQnCGCZ+MFw43cHMDldAQsBiYlGGeYZnwFl/VHtU6vsAfX2rKWQevbP+17xL/vLTcZ5ll8DOKk+DTyzTz1MJtqdiHVXIVU1VF9sDB8wZL2UfLYgk/ajz7yjdPLeB7AXmtyy1401ZHk5j1mdDT4/bQpjnzmaIXZPtdfFPwLXibu/qHYPeFsRqmM12isc5gTqtfOL2k7u/bi2qdsy/5t9SxWWdeP3xGGcE3wkz/IQmZkfik9dHHAu4ET5dWc84nefqeAP1HP+MLZwPYX6V3xL/W4B2gpblXlj7C6YzD5k/bC/gG6O5kpP5mJd936u8/dWCG/e/Hr563/9++XjR/r8QGBJsh5FZfTRAwxXqRcURjPT59PlcvOehvSiT4yegFH6JdWgVUSc5ofbJll3Qf5xPjQ4QlXovB05/nFIDgk+icqoWJlEIDLij4/SegL2DZivYlFnjGTQc2ZtbfyDDeTpfdkMGpzmifvLJmBjV+q8za2RnZ+zTeVyhsjNJFqRBAK0nPcvkeK7W5mrlD8P8pwQOsS6vX8V3IjhjYw6FKom3qn8DWnmQRzGA2GaJCMNRg8V0AX+ktUMFhrkl8YZ5GuBIUEs12XFie/K4R+FhmeGASWozeiCKJO2WiKiJCpXCfpy1YN8ruQtPQSDQOCQZGLVpXLbUfpsL86hCJt1VId1Q41Brxl7ksblqT6N3st3pqqweVxU+Bj3kfEJL1+EdiiiJepv8z1GkrWk18XxBvm89H2CqLV6c6adVowGdcrS2RQwObju0AB1XLluEKUaiiT2UwLt2I5SHTN+YGucZ+Dg51VF+B6MUuhpG09RsKA9Pu5LgwVR3tB7F7CavNsj4uBZzlckq1clkoZwKB7+ncSLz+QaEbGIM6Xn6mk59gGNdv9WzFSeZM+pVmfyxOeocMYa8uzTSxP6jIPDJ1I0g2lVOgqMO69VBC4CnSQpM0FLzYwdWqM1e9b9wpoXKKqAjH1FJD68BsnuVIXpN86Ym/Zwgnhn1uAcaxgAG48gatjn2CAkid0CQP4O1fBx57Fy71wH+4FkID0Y65uxSnIkPFPC4+ehUt67F+EJE8uffvwxtpc/JH2g03EOq0BWpOp99jYiGDiko0dt96IiqJV1zmmoYU8eB7wLov/5U9YmVMbNX2KvNfEtjfGcqJ6DTYNx9k56TbaHz8ht5vWtep42gVSbHieQTEIk6+DUt6itNWGEDoU95frpnSOJF0giWeFscy2HlPvo6waJJtdQw/BZDTIqWuVzOSPfPu+MpDnEFdrnFVGNy+ewYgThaCtIj9HGQLDn7NnJNaGml0phhR8yyzBCFX2+rJfBZoLKjdAogPGpdi+0/VbfFUCQjXLsz/j4skXYw+wN525VqKeMFRMTbYxsBsECxdZCeRp9KtTFjaNxXVO9RZxolXiDPJM4A26eTQJ+QI20TXS2r8Hr+Rlgb9KzBbtj58dAOYHxBoxzXXntZiJGyGaCcDIuDOitWlSJ8NmhVJjrXZ99bGYEyNpq0gRzIOqpv5hnYkJxBrL0nwbdfpaVuvx+n2P1KLHCbEbF8MoKSIK1ZCdxAcn7APLGAIyUaW839/DLr7+EfcHzYI0JqKVAApJllmHaU+gT7FxSbUXbN0o3tL9cNgo+l3PH96n+6mimP/35z4knqPr7DIgz+F7EykwuM0sRmmpEkV4kTvG7U30bc+Obb7/NdevfCcJVBWUf25/pe539d/hFZ1jOX/E5BOb6aJU7TdCoQgFqCfa2ZWAVsCl5JwmcL3AW95HorSrpHjAxjI8eLZjf6dvPia/VdnwEY00QCEoVes8ZWxxBuQ8fos/BupCMcA/0y9nXZwWVGCcg/DumCxRUtAezrTcVtOJeUz2HVm8b0Oj8VvvYh6wb+5g2lYDmA8lUPdYHCFAl3lwrhfE0+y7MRCproUgyzqLJ11V5vyrYqkY749XPkNYd+3CMbOtJ43OM53km2Kwfvv8hzxsANADqgwf53xmPN7agAHRykYHlghx8j99tfGf810R5Y/VOYklcO9eZWcYDKzO6Z2wh9wDvDRA/uj5/+3nYeJXxBdHSRz3bYP7xuxPCdze/XX79+W+X29uby/17CJ18yPzBx4+gSDBwsZv0cmlAWxXO2wuVwkePJ6F9fzLl9D7dK1XjwoEnuKEpFKrAKncfkIYdAqAaqMM1+/CaeDTZKKIon79s3TzSoUkr11LapSE2Ze2PVaSE9nEShShqVQSD67Mhus27fF5HS5iC6GiKnF4pOGf+ReczNsjL4aY/MU61fWxJPKgIzPHVQFaVqqhFUfMgzq/hApeXnYcdief2PZqgsfa8pmgSdJYGmvws1JgTj71Fw9I/RcR1PF3B/mmlZIN+601yi9zHVYq/K39GWXU8Cj10vUYTlWbhTK8lilbOuH7+GFx0eLDjS2oI+F0pGzW8lbGuAADr4yzFzlvs/Whs4rTeV4K+CXaDSasLHtQgxaOgck0GkyJhOIZQGjZXLujvqe+GzzW51ACJpta4d08YTPk7DYzJlrQxAtRUgpfUcF/2HZ2FIjA87NlQNT73GR5rmrUsh/9wKpun1wS9fPrc++hRCdJWQeEZpeAPJQLEeRUCq9A+9zixk8hO+yuuKlkJSkZX4BoTHK/CZz8FnxHJfxKSzQOSYtRezaH9nJfN/DGos9qvgiY/t5Isgi8CyfccDugkWe8anIOmAB5Tuct+isBEn2Or41elNW1TEnHn6g29PJ8V3mdycyD9q8iELjIlxDiuU6VGxPf8Hta/yXftDmc0yTQ9Hezzp09DU2FdrIhy/0WSO0BXu2AvXqgsA8fynVaAR3ExSP6iAhuaPpXeKmyWSt7eCa9bxdHrniqYIwJL8I7wluCic6VYA8UYXPOjmvr0afqhSRhIdDgL+JE4zK2ztBl+l0QCQHDjQ7hPrpu1CsoaCm3ttOgr14cdbABXAMyA85w4mpBmv63SyDXZB8I5U7AgiPMokZ0nVn8VkGkzakOfs59vwhImCV//7dmuLZloRADVKdNt5FEq5qdeNADBSMlvpIdJA6/hRlXAlo7Z/tW298gicV8JQBVgBEhp1YU9oC22b+ywKRN0y7rPLwZg2b7GL/LdVr9S6TupFetr9WHnriPPc6qao3XaTx5AgQB94GpAqkn3s0e4XquaQeNtSxnVm/twD5pw8bxIGKGT+Z5U6zZEPeDBqojcU3z+quHScOODlyCcKzwyUM4gCuscBsPBuED9d7S1sSASqa260qrnlRrs786fSTDaClhl/GNHTzZIv6JtlUXiufS7zv7Tihjv8Z6im7AEjqRBm9vnea3et+hQAbiITglQhWHzLJ+ReHI20/XMNa+y+HXgnPO853hOjrEBCpbJKis7pCJMJuFJWBbPmTD5fAKKjp5//mxBFfaYwCX7KyAfbQrPnrdXebRkZ83pR4x5eb2JrCwB7iVCZWOR8HnYNHw7oLZJeWYDojQ6wBNbk2LHesbtU/O6M6ZsowzU2zBmCvA4imt88O7bhC57C5bMC3o0Pwco7YiGCuSkGraRbbTARMkbiv1JVEZwOpXS00i0+K+xJ/IcV6U+ktol3iSSqXzPlrTAgs9rgaLCjZ2xLMhsnMQ9cY2stX2TtpEoIMc1B5R8XGAUUI62iIAsi6VSKCHGhy24RJdzKHvCBFmg86j8bYpCgAx7eMcKZJ0SOzMLOsKD9bMmiRaDwiy6u83vLGglFnh78/srhB/evbm8ef3L5e6O8ig9P2Srny+PHjy6PLhH8lEqBX1vUTdM/9tmAD4q7Qpapw6KTRAVT5SmVtEAkY7xDc2kRpK///jDD5c///kv6TlgYxzZ/DGgvmpfVptABqOIyTyUNFE/jTOFR3uef8RB5zAwYsDBoaVxdmwBQRMVMo2LDu7pkzoGeb3e04H8qeA3w2O/CBvpqJgm+CiKqfx5lT9JlKUGtH8n6BlU1Q84lQ56BSFWcCDOziHvo4XyLAi8pc1wCC1Pdw2b5MQ4zojlIFNVi7Jp5+yILMco7bCXZtpDnGQ8yGKDxRxqehlOc7TkrB9zd9bk3ZL85qjtPq1A/fLLrweC2YZyDteTy/tI75fG0J7JjmNgM0sX4LWsUaoQo9kYtB3PagbDOZDSmI/A5xTgJ3iaNPJZ2l0nlt7OJwS4FdThWZyNYozIxClI6oLejvqSRHvJwZFQrOJ30BqzNvezRzFE0p8PilTGK4CEAsCMTslgcGgfUyD1mgwwotA453cgzgvomuwAftRAaTTcJ+zhgx48OmYQ3FUNz4BCHUB59BnOGiNMf/Dbo88AB07wy7XzfEDu+a7MlIrIBwPFQeo/pLn7oJmtcTwUklF0Q62k+hgb1CDHIa2OYTGI47tMQqJARp9ZxAL6fGK0t1dFZxP4bMSIibNCM5GsB1FfZVc6cILVpwVvCOoOauWpf1e08K9//WvsH9eTWVNPnx7qeAYFXD89BJFxH9KMEzchjALskEITXIMK/p3k6MXUlTfs2mCC94IUF+nvvFXYF52FWGYC+yrzv3ger1/nObIn+Uyu60wtihM8CcgA/gUsmeos+6MUSxr8HbPTqqxVRmw5DiufRdVCit+CHSuMPBuTWu7jx59+SkLI/qECkP6PJf1W8VkPwBWem3YstkUFwFGPVDqNzV/yJ8Mh1KVjePr6mTbiRCfv8+U54JAJJOmJDwixhFDbdLZj2oYEb6ORRmTlNOCa9eW9vMYKdhII1PNmA0SZTfDaglEQi72eYH8iROxjQEnWj7NoAmCFkftm/UKffv/+6AmVNmZCYnDI+9kbBEwER0m2oVgt2eaZcu7oXyeY4Y9zulrt+xR2kWIbfm4SzYEs2lF+plDEWYXUgFSKKNfDe/m5Sop8hteUJG1B6Dl54nlIS+c18UujAWI/ONv6ECltAFucr46i6mginpdMhwirbOYr1yx9N/cyemDWZP1YsVvrP9NXR4DoEIK6+iETl4r1VZClwhxNMPUDrQA36UoSnbXdLNUFyofIyomVot/Uph6JndoGY0BhQ/KMVtWoT22/siCg59fvP9P+rHzrgwxqeY9qw6w9f1gHYzWfDc+pdL7OCE4xIH7lmoDGdgxo4PrYF7wnlZcTWGiQ7nPmsxJfrUKTXmWVnVeFtQWm+7w0Re1wbOZ6JTlv2BquOxRy9s5oyexV44rEfjsbBVGaEAosJRZee4DUY4sXxGhlK5U9hY8N+BZ6Iol0xQClJCe+YnzD4qAWRPonZxNKJ32ctE6t/UvhMH2o+0PgxUo76xtRmSX4+BJsRBLiXYPnQNEXk3v2atlmjGNrfCpQcU7sjWG5RgE/RzdwI03UWnRJvDBaNOc25zuATkfpCIISbyQhzGzgK+Mie/jB/bA7OsLmcQQef/zbj1dRpTES+d4ziJxr+UqzIoDGqoqhza6SmlEVa1XCVrPOZScRi49p9qD6IHxHNBpW0GJ/ptVkBRCeP1XO0Hd/L2X07yeEny4P79OISGWsVSOoo3EM95ckTnXs3oNyxVNlCqpGGbTNp2xMlEgTbC3jR2mUB/z61avL0yePs8BBRYMmXStiSYagw422WWraNSGMQcgMqNLoajRbyUuQSu/PlCiBIloNgTrXCgwbJ+I3DnGmahKpYKiiVY1Ko+/bzhI8c8VF0CLyEJTn9hgtwUPmfkWppWy2YtLqXmWqW4UTPZEag/LROZEUQZD6EoR6KAIJJv0ZzA7ks3j4oY0M5ZIagcHXARkcnBNCHXFL601kVB5LhfFe58ioEmWDe3sDOqjzjCgbUGm8+Ns14Zlcq69NQIJuBRW8jh/h+zOj6+Ymz07kXUfQymnXz8SnSWJnpF0DVpAVh4q2tzMI6Xj0zuo7kL8lE3l+SZ4b2MVQPKu6rfLM2UPr15G2qQMWxdW4turUSoVOzcbpoLShYfcM8R+fx7+tSIhyxlEazNpLkxEo0NhQGms1iPUSacXoB6kOZ78BI/u8Fbr2AhkEBYmj72ooW84HFIWtGz+P8iPU70gt4zA7OoX7ijDIh49HlXttKqugt8JWddpWHXx2RcCqkCfFI0mbPz9VqxQQOGjOq/pZtVSF7HwWCXK5XtFfrvtIxNIjTcWzzdoGvukZoBfoxcuJ+zAbsfLP7Bv2ftTujtEZ131mUCuwQhDOnuL7SWKcnRRUctRA1jYz5RbsY19wEGc0+lx5DN18z4/ggrNBoNFZiq2KJpggYD2N3FBIhvPFczcha2Lf4euhi6GCnESyyXsSq0PsqmsVe0bPyAKeKJwOxDvWZTNBE6zuOhRfgtpqJVnVYs+HvZM661IQS7MxAc452ZgAA3zeF5raAi6DGNDrzE3Fye53BfOaMMRuXVBrbnBpJdPPLcpclFZlXl8jCKGMusEarz/PupSdEJ+4alIBtVKa+X32cahbtFU0GJOq5xpGUGj3rux+kpHNDUww+OhhADWTQp4lVCcCM/yzqnpcnwlq0fnSvwXfWAsTXgO/BssFhNgnh78bM+AsIa+4WCvRo0dDC1/Sx1qZPORz9zx5Lvh4K5M8U8UzFAA57P9JkY+1sd9M5ojB5lHhWv+nAf/fTQiVl1+wFr+4/Wd/ZKpRAalL67JvzID6CpQ3yU3yvYqG+9wKYfzDQNwAfGP36ENYawWGEg/ZZwoIPODVs2ePvdd8gGVjO5xtZRhQSyY4M/4usdcqLvUDVFiug7k9Q92vrQzbh+8+Z73zHBksnour5oL7P3vsSfvI+O7SPRvDfP/D9/FlUCO11bJtFNSKP9roLGMahUpMrgOeR6ikFVCZYwKd6Q9dZT5naWqfAY/omd6YhDPrwn0oaFM2WHvW7M3mOoybpPMesWX0L9rqY7zks7c4YtVJW5be3CX93L9zGd1rJsGejVL7yu4ywXfOJ/FT5pi+eXOoD1sNZL1UWf46IUz70CrQaadZ9RWAjkpo6c7lLAg0sU+k8B6bwELPHWBLxzHUnnQ0CM8pFOAB7rI3tMXSx1Mxm44H+4Z1MfbxtQEzpqPBdUnL5PeywtKm8hnWwmKd9U4aCxjXmbgTD5XuyTiLq/BV4ucoU68gwHJYdPgK8DEOPjP0jIf4u368cbBUcauify8hhG2j8nxaRV6+PHzx704I39+8vrx69ePl7rYVQv7GHzy8//CCYgzVQOiiKSUncaNUCcVsTccPGhQ2Wax4y2+/ve6Q13vR5GnwFyraeNUfby+vfv2lA+qfPM58LwyDqHcQg6latTzdSmESzLv2zMV4HkqULQNrrFnMHoIFekfla0nnqF9xwEOSrK4R5AShF2WcLG3L9e1FOqupim7oHDMmILKyVVclAS1qUan4Hv72XDZ5KfWLRAHkgQObHoiIKHSjJeFesks11L6+CDk8Y47Jixx8aKfdOHwX9JTOXDMwzOwyaAGpErU6ZRVSyouCNrl/+0ZAUhiY++urBBQkAIjKdFN+KewR428yciTcqu5tdlrup1iU956EMsFk51M5ANnA7+Bgqzq33k6TTvsUrGqwrzDIrSS9S+LGnzrkIlckYdICuG7nccVQrOIX5cvRVPg8eeJ+X2lP99bU3hk5oSNt7bw+A2GR1gSiq4Tm9XMQOgWT1lCxJnbApravVEPI60qBnrphRry0D8CkTkfCtRDY59nRdxKlq1L+WDccc8GZJmxpbF4g4Lw5PlMar+q0Z7QwQd8QT+9lVuBIctlbcTpTik0PqWDJKalXbY/34zCSvKT61oGs5wCtlEUqn12P0q5BV98ngUugswCzsuSdwxfK8dGH28/VAav6dyjJPXmSICyI2852VPzWM2vQVad3PReVU3/bc7tk/4x4Hs5uTfyl9BQNN7CyAsx3iCKb9LmWVga+FjAoJaxBWPYhdP8h/ElSNybgKuhQEEU2gWMvzhU0UfRWcBFQaHXfAOm/OfCTwpxJDXs+SrPp81wf1HqhzueFIAv7w58knFPT4z6toHGt2BD7gvh+KgFUnnsenly+/ebb9r8giz/xHmxNbP5zZOybzEr/Pt+LgE4qIZsD2WCr7Quuhz2g2ivuUZo7a30kJKfZaIc/20gTlepSYR19kjU4z7sT8OIaHelTv1fapq0HnGsAS0FEz15eu3Vsv1uDdZknBh4m7ialPruWEtoXy//ZZmCfjWfgXAFKwHqLWFjXy35rvov7ay/laGbbq6xd6eitovB9Cqd87XsyZuT169jiBIajJx/B2UAugy579c40VWmk5/fEhg/RZ6FMDMKW2fViV1lP+81YxwBzJzZCq9b1PQI7Zzuh+Ip9xsYmYcGgkP30aXq0ApTd3YWuRnKTiuQjkv0B2aPn+6xM0uJvR8cMMDdRPxUYpTb6bKAX6qet1nvtUiipWqjmLojJ9UlbtDoYQHObrKO/2nMZllDGWhV0ps+37SH3Lt9OcZGEMPZduvz8eGKU+REFvFgDKX9cR/rCAXdT4WmbRD7n9jbJkDbL/SJbp2yfVlXpUeQ8BxyfME+qzIA3RyGk9t7qjsKDVm5VPub1nGOuy1EwCimdk0rjKAL72MkPH5Is48uw07I2kgyumtfz1b0iiJO4MxXSamLAkOOzBZi8DquJVqpk08S/XVrRTkw91pPAJp9Fcvnbq1ai9MmJNaL58SgJNu+1N1EQ3mcScSpaHKYiLYMmDJTt13Mfs2co/d0UntZvyH5gPBag6NnOpiCxtiLPXVlvTUb5ZaYNhF2GEBuFis5X1kYG+JGWzb5Nz3ErjwUSq1KbczXGiwqk8dnbd3kuTGdgRN5sLnvs7EOMfy2kGEvyubG6J92I0JAHILbvurOpWWuKbYKyvyshRGWUuYM//e0/JyrDhue/+6kQfr7rXB1ooizQ02cvJihQWmV6Xx4WzUzWvYQwox3ev4uDxrgV7bpNUogB4G+SHv7mgKTxdcNEm81XiMGEL8nKaBAcNA6OVA3Kv5TmoTvxUJj7l+bKj7cZ7MvmCoo5fnV7B6/z/3QwfKaH2IoHCxuDsmZwVdKC+g1xsgrhhgnlZ0lRgnoOHyIRSLPPGSQZmQpVk6BSQ4OWPeuwzByuU3NoFBgJjJGa3liKA604yXrXJp1midGDaSKofPeeHUlXKE7PEVXZ8N/RRkpdKpUr9IZ37y4///JLudLbbF3XzdFaEsTmLE2P514VNw58kO8F5NnYMeYdXdLqVO+dfcZrQTtYJ5HAc/DL79OnMvERA+c20N6kCmCiXEpiKwpR81xCnyBswz0VdknguOHsee5D4zAafAb7I8Hd0yetoowOFGXVJ/T/Kd3ObMcm/EGBN+A6SdooxdLH7NVz0Dvv4z7ORiI0k/U08OwR1VDghM9kjbjWiIOsdyyGWZGmY8JPA9hr1XmI7UCRVhYrOGBA1GHJrEUR6wTlo0Sa+MYZB019GIfD7/Ms9j6R1oIIGPlWFDDyUjuc/cN1J6j6+DFnWuqWDiwGfYibzueo8juHcOMauA6q2kn6PyK+UiSb7+J7rQTVMRV04Y9JzlEtdyYYFZcNQY4AkKp36ctsAJiZdY2KDydhxT4gFtU0E1T6rZ9UwMNER0XT0pWhuD9rRXbUXWzcQX8a5cs5nXWeX1bDExQ/epQqYZKqObmcwTVgmczocLL3FCGK8EZBg6C2GSLfGa78gSKcXlYGpg+ICDI/+xL70JwAACAASURBVMbPM1JmFWYBhvQzrj/N6k0rDlVhJRjlnAVUgFHy5k2+H1vfpLbBXYJImBEmhLOF/FsalwlwksFVnyJJngS96LkOueem1KnY0RNVnuspJfF+1jl7a5L42irBIyuEjnTg94hcdT5X2Sz8SaK3dgr7FY/qzaoHR9UwLQaoxG7Y9eaKsofsURHR5vsCYqoSGIXXnmX3aUk+A+cOxcm2HZBAK7wQG+b4kjGDGnR2bJAz4xSg4KxhL2qnr31pVgprFysYwVrg79lDJO8G2CasBoU8D4RF2DOhYZ5HTyw+4JwT0Ift8eRJA/nRrK2aYIsC4OysmGQXmKxqM6BYZ/nVflvlE/hKNXyV3NDfR9HibCV5GfDjz9mvYelMZMmAjXPMHwfSa1f5W5+WBGWBNr6JWMmEkH3PflNN3eq8garXnee9nlWrSO29/3yIy/B92Gvii5xV9ii97I1Oer7u3evsubu7iuAJip16bgUHBFWwYbyXfxssC6oeSfExAgt1buamLXwfACot1ZmX9o0eFbEBBvp51oeYBeDvSP5PvaCOyHB2LfcXGzjav0ki98ieTC8eCvEDGvmbPaC6Md93nLeIE1ZEsGB+K0XZOytixFcnniigIODQHrcCTH5mEtGpndI7zfu8N64rr1+l3SRQMTfjkyRmjqqIcv7Hy88//9R2AWYX0hOXHr0ly1aCZ5+dWawoXuL59GKPwTM1cQDD7777/ihOHKASgmOhTL84+vQEWADiMMImyYobyVRKPrBkTDuU2OTBg7Xa0Ct/bQVALRRBI3IQWtHw8SZkFnrcmwIv2S8vXyRJgxmjhgN+j1gIYMIKevrAJ+6oj7A4dSjjwziZH8q4jJPi8deqpDteR0xlTM010oeJv2ibBb2LZT3y33VaQUHY7MmJ0bl/M87EOdu/hzJKQkj/4H/8+/+93H68uTx6yMLy38MojF4+gQwgSY1BIQjgQdA0Wdrop0vnywVhmuIn/47yIqqim8VFMkjPIAuWYAaUL1QCDlKb8Pn8RCgeiCEv78mmqbZN0paqQXoqxqsmuOPgty+m1RwOpMptVdWsMYty513RRgxknP/GI7Sit1EN23A6jyJTFYk5G7ZzpTLI0ZACH3JnlVCJasm3xoGKKQep89qulbJWEAleNGxJKFeCFn1K7niqPhxo274/cvRPnwYBTzlcZ577p8pZeibXlJ4X1LugnI7aa/KokSI4SsLx4WN6NVuB6agQG5mDbB0zhjrguZXQBlTSegIcKLmdMSBQE1oparLcgI19Eye4BFJU3yqJjs41TxA0EYEGeRMdGo3G59TehhrgIPejiZhQlOO/+TpRoaWi0pmRoVJNCUrVPpMHEB0rBenPXJ+l6GUMS/pXW1V1n7YyuD4lqBJDA52r1mSpVV4H6pocBME8zcgyED1X2eOIeH9k3yvnnWdFz+gcoEmAiBkvMtnuDKGO0LCnjP2WyjSGfBUFzqLUrKKpbbgu/ayzATm/PGPek4rV+gR0ihp797e9szpGK/EJrkbJ5r1WiUTerFoa/EeGefbDRm+TXRMSgR7nJ8r/F1nP2dv5yhga5h0NfQsSKZ2VmX4BO1TFvTaId/5oK6MadT6He8DB0y+AkW9/Sxv4VbLNM12vMdfB8xFddFC8yH3FoCpkxWdEgWyJldQ+1tYKNOchaPeSfe9T2qoorOqUCbafPc1+t8dXOi7PgoSN74amjI3hOqHBmxBi29KkfxoRE2ra6NEZ/RGKfpU1Pds4VsCGP/3pjwfIkmQitqLVw+z3iQhcRaeqVpx9NcGgsDjW51TbXmDK6trRq7qqhbTayIlvhpTB6FE5m1jBoeJ3XEcFgNhDVpYikb+AmwRNUR7WlnOeZGRjd/QlBWseV0xifUns3wRa9KRunlwCifWdGkioMBq//BE6dxWd61PaupD1iV9uwkriq+hVVXKbOLtvmsS2v7y/K/OlQWmFjpoI9d6tauNTBX2LXiOyBiOE1o8Gb7zeipCgKu93RIp9NlZ8DoCKddnIFq4pA7cHKmkX7fVLkjOxENUf+RnrzF7lO850fft6ua/ON2uyaEWKa+Ca6SvKuYZxAqNk9O+sy+baslAZVbLEz4DXBCk/16etpYUdbFVYRkIYFrGvpXEKbBxVkFWKXEPPdvvm+vysQuR3OxPaP5Oa2O1T73lAyddv2kYTEZoyw44K9oCv2CoomoyhedvqUUDD552tdyRNUr6X2OXZzMYzk5r3pS8vI20KNJiom8xxz+fqnq+3DzF936PP22PF9RsLtYf4qhHAPUu3d58FmI2y6vODYZC9L9C9BE/asGeXa0u1n+rygKjzvWctBnxZNIg9XiXIvWC70LkH/wwecY/pWx3gaO8dY39M3uwrphLLftHOBxBNBf46a5tn5Sgm7Gn8/tNnp1nBBU2MRdif3337XewJ8echKhOw7l5Hy018LqTS+62cxQ+Hls1zxSdutATTC2A3MCd19G1sNPYitmcKpTkHYyrANuTcNyYt6JzYAzB/sWdZCo0RZVpx7YJp2X/OUtzc3VzjQIWw7FKlL4PH81WwsQJ0+uOApatoux8ETa7n0b7eioOFGbAiii0a0oe1Y1k35sveUWQrKCUT7LwnZHP97grhb69+uvzLP/+fqIw+fUIACdLbsRP0EFJNy2BsevLeIyNOMIFoTCssD5FNv3y+vL15V6rK01bquHAChfRcgE6+u7l8oH9skBPD452f0Z6M8o6hD8XIrjcnc5qSTFWUhSCh6PMC24moBHHg4b14GcMEevbbq1f5m8/guv7yl780gbX/cX1djqKIIQ2xtQFTDcCzy/2HUIzeXN68LV3MQ+vGYVOUvgnaMXGNtwyCr8MuSpU0bg+7Er78pyPug2bzl2KUrD9DhYckD10MHWKGx42TjTCePLLNP/zww+VvP/7YQ+lAahK7qFhyPRW9AYGIOM/TZ+N9u2WbdEaOmspHpPFJiCvRm97EBaWqh4n8x6kGjWqfXimobWI3yGuQAPJTIQcT3DGPjt+ZNHPdBn+pWj5qZYDrcb1DaTh6WO3tbAX022+/WX9DqZC8j+ADx5TkdbTQUAE1FAtoTDhSuRtiIziB4SEA4z+McEGR+0EUqfokWIVq+9tvWROphwYCAgzcP+9LXxmIMZ91RqanlCqVwKQoCOBm4IXSM6U4v1cHrPR0lEk34N2Gb/ZYq6WMebhpAzcVhxPdCmdP5V1hFhTSrGo5T4rr5fwh8MEelZuvITUJ5/PpM5Sazfryh3OaBDLDZSt9/uurXw9BHZNK6EU4J8SJCGxNzFg4aUpNhkYrhxIIxeb5JMuztiZiZQ+4Luchtu01Xj/TApWAG6uw0Y/Gd6TSa6Kx/tuAGiR+H9qP4385Q6P+dXzABlE/fJiButx3Eu/0k+59SV6uzoizFEr2aV5jA686PO6VZ6y6cwEBKd6IfHSUgw6SZ68qqUE4NuO776iuIPYEkFcKtEHKy5cASJ8PAaHMFby7S6D0D3/5S+7dAd0cuPQ1Zm5rZ/j5nB3HkT34sP2yTQhx2A1QTbxYZ/bcn//8543lADm9tim4xrXJHasTUZnHT44k6ugjzX6osIA9g6ky7vwi7KVkPteUir2lkiSW7XVPNfjTpyQBnD/sAv4HtJl1DzAQWtKq7B8qCgDtz6TTijN7Fnv0xz/96fLmt9/yTARNVN71rOR8Qw2agJUUq1RFb24uv/76S3sJ8ZcnYRrel97HCCRdlXcFYxKEZx4jqPi3bWc4DfHm3wFwnzBrs2BWgqSNMEpC+LkAUoCOtD/gM98e4AQ2TkQ94zumLWDVh/U0SGePsT/PAXwqs1D9ZjODnA89t0JCNVkBCb4PkOLrpKuM11OQt5aOUtIf5plSHeJ9xCIE1QKD/C2IKLWPj2Nfs/b4+lZESl0NrW4BpmDmmdpshcdEh/XJd/EspvqZJDq9XQUCA3BPHKrUxrI/AipP5ZT3ZF+u6s1ruC5s4bnSLMMDYJ2zDcCS+ck31WZQDMeAlyCb822MdFRIIhzUilWrOLVhvj4JbRhHtLi0LSOsrMxS3jxfK/Of7pLcuP7Z4y++udy9x7a1J00mVqiyCLAR6y2RP/rcvumIl5zj169DKeazsCXYW9aOn5nkc6/sJ5NFE0nWK/HtevcU65Cux3ckKZHhNv/N+/iP72NdONf8u2Dk+vGwQxMuUvxIMCIAys7hUVG1Wj/f4jPv/uu+jQjNvXthyf3TP/1T1ztChx33AvATGv2332XvNKG6ihiyDpytV7/+egBZxIn8PKrM62sOMHKqrGNXBb/io9brmvjEWblRvC5L7FxVa/w9EcmNXKtQ211iOPu8ARuxKewj1j0tIaPjA+boBxsbFnAXfGrRs+qjJqi85soiK7uuc8k729p9zucK+PoefHVj6DK12MdpTxkDJHHpBC0PUOokOBhgnoKalVCYFSuiCMSETemYrI0fsrKMDaUoxncr7CYYrk1KAvx7KoQXKoRvHExPDxGGi7ET9y6PHz6psAxiMmTs4R1/uHxMlYS+QZx4h6IjHMPNov6JQ2SRPnxsg+3HW5I3VEbHue4Tz4HGYWFsHfcQB4BBTp8aSSj0UILE0hvuppbVBK7/uek0EGzIHKK7T5f/n7E3bZLjTJI0A0ggcfGsYvVI7///Pzuf9svsyO50V9fJm8SVSAArj6o+Hk7siBRThASQEeHh/h72mqmpqf31r3+9/OMf/4izyYT9t//237KgVUIqjWRCJkx8nGBrBEVMPlJKmXuIuMHqAJL5Gx2Sxa6hYBL4tw6GSncsJJWCuEai+lDXqhqK0QyVDG75en2FVnVIRxcVa2ani8iAtMgKWdDWyOmQs7BYzEE+JlpSKfjW/tYI9yi2prDZk2Yy2yC+xotxcYEe2dC1tmhdW4M75lw6BBslSMkcu4ODvsC7NrEiKqn1usMZaSG7GZ/UOGXT9KAmO1GOeIVNGLPw5Nc/h80gvY77yFpd4+T2L2Qem7lM0JCA+9oe4kyd5XOsz6Lfow8Pua/k/ZPWF0YhtcaWwSWTUSpE1TB5ruOwnjE8Z6dCPVsTdufU+gJpq1KnQsMiiFpfRLOErQ1tsIBB4zCvA0hGqVL/PE97zr2OM8m/ORzTlycGcGIdE2Uwi8i96riaufC1lBFZEyKeMMMuom1QaCaKe7Ihu5QGgwQuYe2UlCgR4lCwRtfl4DtQx3zvsh3L/iYrHae99ktFMcfFz1Yg6dHRpiO9VUMp00XtARWggD28AEkqc5z2KfeFCjdbVZGlqo3l8JhSWOzkSb0wzmVU1Epz9nsPOs6k+Z1bAS3r0RQAEXwimD+aRxOsDvWmPhZ7qwqbthZbGbu0LKE2iICA92MDGNsgqMsIKUgkA0BklTEN22DCNIIrZtTN7GpDGTueQ8VbhTACmOxMaflA54I1w97/4fsfEqTF1lFD/ez5QY1xDRd9rrNpMKAj5rpUFp/9GzvCWA3Nr92qNLqOtUi4zxVxJgLwUMTaQFiwkGfIHCZAqkgD38OP2SG+qwpyd7HpzB2BKOseYKBOdals1nlebX5Rbp1/g47QSakzWp1txmN1RHGUVEb+NLhY6weFyawd4jvOze2zF1Yu4TOyr6Ujm9VIEIIAC883gCOOFUBiMkBXCqWy6TmrRnEq4Nd12XO5GTj3YsAZgA3o4VCrXzTIMGsWlgm9KgMSv5gjt15eY7Qkyznl7JS3nFo02cuNOYqgGdTH0YcNeA6bPHqg69sg0XuUMs/4J0BYBtg9qD1wT/vcPAMAW5zwUw2T6689basoLk3QNZGyjVP7oYLSzWgCWPRcuktwbdCYQOnzz47zLK0DIsJRVWjWIPaJcWV9njMv3ITr2wxFHPG1D4oSa3yIZtlkAqlZYJaH7yhFkT3Z/oic/5yH2FzPIde7QTRzH99hvoZtJAKgTzHSzLSCMDrO2jFtca41IN81x+/if5yagMd2Qa/dPhVAEZzXFkehVmD/JPwmKKHdOZcaqZCbPWaP4bU2aoH/ShIs9ZnwEeMTW77WZuwLkgRnVgHfK7CpIBf3cL6m68U1LEDt/vOoP2zp6tgEK/HBpMvKXkpyYSyLJEPWxzPZ77RPqT92gICUOJzqxQ9gJW3F3rbN0gFutbTgXPuYutpRbp1HGUcFwU8tMY4604dtSwHAQKJlILXnfJIIKz2QbWUQz36ILXx9BfS5f4BLziiDcUs14ndPVDHJD2KMMXUC5i97mvPlxAiLzae28yOgCqyKqpgK7Aly639yzd8XEN6/vbx59cvl22//mv6DBITv3r2+fHjX5vTQRtnAaU6fwlJooDj+TODjyw21cARsK/gmc/D5519MVOZVRGXa4wkUvTWE5N/iBKLM9biZwNQ/LIgjhRja3Q4BXAEREhB3AsRkCtfrKA2wT8h9smuR1H90+fvf/n759p//DGrE9dgYQYaRebVOcdkqnimGOWi1mTtoHneXd6uTaPH9lXpJRkXFQZ4dNCZR+bsWAIuINKvX4n8McQ6hIfp1/EiXVwKYTKp9nHKobuepwKoxO6uBusCaIOsnGoBUfjrG4CVc5mbjckANRcwhxKF7QhYro08Ae5d56kHCoVvHq0IcvdanPzggiM/gkDC34VJPiS7N5N+Xex4lptFh+Xfkzl+/ziYv2kbGB6SyKA3vwcC2d+Xno+++aQNU6i+XocUA2GeLDzaQRzlqfQhZycm6tB6na6diDKIuLZifiuS44Dyn7xe5TvC1zMnZcGbtTgHQYEgDGwOnut643z/+9FPQy01c7gX0koObjAn3b4Gy2ejSMtaceo2nNc46JtLmLMmQLttgG7GaOqela3SeuV8O3tDAx82/BielMmjgRd6OnjirBWLszEDhSOkc5tAn+w4dcPv7XKvpWpL2l9rOIXypr83hXhohB6YZEjMVn/b60ZkICJJ2OTiYK7pn/Q7Jt85FURLGI/U+E2LRyWK+g5y/obagWXydHp4xdEgP49SawuEvnRm2QpDt9++DFkehLUHW/eg1DSY+7eFmDQLXV9WtaDKZNqiX13ph6Ws5COYQ6zAROAFARc0ySscFelQH1knAQQyj4ujNVpVMxt6sSOq3YkMKTgkYBLyw3pKA5KT8nMDutNfcO8xxGQcNxPlM6pRSZ9r1EtGhUTBZo9S/2KYHZ7lN1AG9rpn6sCtmC0sHY23Xfh9I9Jou6+y4/nyPzoP0seyRk63gexlX6UsGa4yvzqnBT/bc2m8oOMP3CIQYXPG7NopuP6zYwlPfWO/xsONTx2Oc4lAMtFSgJKqNyd7SAuaz2HBpZdKRWIehwj54kAyD7R34Ll7j3OQcMUjjeqFDzrYzLtJhE0AC8pIlT0BXypfnFdcUxI0DQ9uJZbYLXpJRKS2W7wvavkyI5RrWsfEebZ71QayxAJeXS5gZ7JUjw4h4jdc9pNzJzD7P+Rfxi63f0NoH3ij6EYBN8HFBaALwV6+uapFkQeb0JtjfNcM2IoMwgRDsF9fn3qw1DNsEWuPUJNm71ERxFpzPHtdAAlMYUpSBTAn7CAhTr1474Gs8O7aVdSDbxEy+dl+WCrYytmdZaO49SqGj/GMjsgZvYB61kfeVMjqgd60DCJAMEEozvSpZM7fnem4Df2xl/KUTdTJA99hQzDGvGSDyd4LngC3Qz1dSFD9n/R/NHGVeBpaF5WZAd2Kq5L66WI/kRMY2YkgtA+I7pQRrcw1mBFut/8tzTF/CoMgAknUX0HNJEO1p/K7RdRM8KKg3gFo/2n0cOvmpB7SZc8usmE/P3QYL11Yl8RkH5CqcxHosC6O9FpkTxo51xxjkTF6G3kx/GAnzlRz3I8Bb3WTtRmvY9UPMzAcoONdJrwRHppyZcq5pbbj7nd9ZkoCvA3jMWmfdh8mz8ef7A/quf6z7wzEGGOGaNnUXqOG7P/v888NH9T7D9uC8SXuP+yurJhnR2lYCQt9v4NbkS8+kZGj3n2sydnJZfv3U7veyflg/qoHzPttfHWvX0jLO0N+VIfzw7nL3vwkI39+xeB8kQ1gRCKSCuWFoPM3WUEdImj6KOTsACYqgHYDg/vzrL41N4gBzWF2FZXi4UlNA96qsmU2WgLOKixmoBQ5ZvCl6vgaEDdpqEEVSU7jN5gqdojTHICEnCf0GI3ViRLJUI2Wgz31gusAQHygd9dOAUIoTC47NIUqJMcXg8xPe8vjSpe+AYlZkxUWtw5og61RX2GzBtX6Jv4mAenDVKS+9LU5vZHqvAjl1vEqRFDlSjZCNofiDG7IF6h3TOv4VR2FzQxkw8KmvdeJR7ZRKQPjzTwf/PWp3tGoAPZnEvobtmo3Eme7hqdqXzlIKtzcO/M6DlftKhjDNON8f1FQcNkR5mKs/ffOnCs+c2oAAJNw+BfF81j52O/gPSutQxlCV53AYZFu0b9bOjWe2ifuLkV7KP+tp1ARr8SIIlPXdwmMOYJw20NhQ0ebQQSvD+OSQXRCF8WScErh++HhIx0sly4ysJ40Z5KCfOAuTR8d4YZxS+zZ1U2s8S7+q6huvUTMaYAFkF9BmVCbGnP+YCzPSPrtGtJm5NmLOnjrViRxObQxaM5kcPKnnHXUrQehoeSp6JWClhmAS6YoaEHSpxNoMeA3zEfCPvmP2hmszh2RDDECK1kMJAvQgo2dw9751eGbedygW1ayxx0ayp3QAue8U4CuKwneNlsQ9nXsRsjYJbuIsnMQJGFvWxPfff3+o7oV+tpY52pTQnaPQ+OqgqdnzSAc+VNj1ZDpTpD2YeAa+T2csQJA9NW9wVKibKT3aejcz0jhgrGMBHcbVPSraHzrwlNUIoBjP2Fb27yvbynT+I18PzXO9VnN+TKSLMwM1u7ZQ+ZB1LMov2KRdDBA2WlMO+j1H1ilZu6yP1jezLgBfrkrOL2MzW39Zp8f9UieirQbMPgQ4GGXPNZAAb+eMdWsEDl3rJ1rT0P7WoRJw1DHgPq2Nr8pqKXwJ0iYmw5xKS43jf+qlaB0rAlTMs9kfBH7Y14ojCAiIRgvQeHZyNqLcp5OdAPb+/qhb5NwwIAyaTv+z1UsBxl2pjLVZCbTWD5W1+JsszbKDcZ5Xx8PfPZ/5exzt9FmsQFOAhiktRizrwSXrlb1EQMhnArQQdC4DqY0tQPEx1+P5VUOMDsLuE/vM+znPVftkzLimJQM42vFHlvHgHi0fMQCOszfKHOtCoKfZhfpZ9tOzxpg/DXJYrwka1oO35+zPpWoD3oziHpAqpRr1c0J9XD0i68/Az/Xhfu66KjATwGJ9GXtGvM+YRpwkqq/4WQPMABUHHtlgPo4vwkIR8Fst8xRQHQ99r9rP6iYIwgUIWCBNn0rGjvkrXbGAHmNsZi9rNqUOLdsBqOEa9u7zu1JXSN/MXd+aK/cHYDTBOL/PnA4oISjntdT/rWac++AnDJsBO7a/YJ1w7hHICwAI5AvEC4iZucszjk1lkBDHf4B+BWymIqxS6vxo1nDAwrWRMrhTfMx70L/iuwU91Wro+VB1a9ZMBL7u7g7VZq7B+pHGyzr4w9dfH/0uqUmEGdgzqlm+tLmZ8BpAB1RuAYtzLe8ZgNOPiL7ESoL8nQyzlLvQHio+dGthBa8MrtKknjKcZ+3JavbCM5t/68ueWQc5n5/Snu4mdlI7YNmEIB2GBj+efRBw+FMxvgEa8YPGblPF19Y7fg/3zD22tr0lVvyKbg2hi6ZX61iTa5nWVi2X1jlH5KcgpDXa+ljYqoz1vw4ICfoICH++/P1vf758eF/KKJlCmIQPLzf5Lw2Mk9UiSwRCXwcIH/1+WTbuvm0naogUIgiymabsLeAmKPyY3m1TWcqGa9sEFn/Qdfq0jaIkKrCS999QRtu6oQXH2TjLROSgC0WmClm8DrLFggbZl/KSRRjneagx7/4Nh7mZpdxPahkagBIcKbohYs61z3SYotsThgDJWvH24RzfPMzhHpqNDTR3aGUDrWDfNPF5sec7bTA/uXPFYky38/lkvFZMW5ThGoSK4qdpZ8RtzNqtD6EFxkPILLgW0Uqgu/GO4zDevM5M0epmQg28efbWITaLIO3U4kVeC73RRrxL5weVjQBA5XrZYAooMC/OQceqm/znX36OUaPeiLXKnPP8yXhtreCUH/0yUTabQ57D8NGjZHScw4ITSGQ/rdG1d2XqViscBN0vrRwmHhEkbY5DMkUTrrBfYAxj2oKUdpo5I+BCFRWltwUgMSirJ8WgkEl0zQo4YITP6H2UNOOUtci5YhKdf517s0TWVbXf5+hp24s4QRrwCNOsVQVBKXsptLRl4w/O/L7nnD4+B8ZcjwAl9zSnK8762mQoIS1ap4MSlG/KlYr4MIdR4RytQ8TtjLrpmHi4aYTTFP2nnw7VUdFDDv7YijWsxfkJtX2UJeY1al6jDueAWA2mh0bIPMu+Zc9snZpZZS3wOuhlha4a0Hrw8Rw4PwQCzHecyQ2ooIGBCuuSNcV6DR0s4FqbEUsFPURcsh7Xr3VURp41zzA1SlFK+1DFPg2VVFAnAedooWkyfPs49szvce2KDFsPw5y6jpKpmdPYA77tPvhhXaXuWErNaPKsu2TSw1BpvXhonyvu1/m3XqTZoKuoUAKFqDpXwCAZrDWFL3W6VHUb/B4CMaPueGZIMVU8Km1+oHyeVOD63mYfpCUT+LMOD4rkDnCes2ff1RaHnnZqCq3Sa8fkqmLHOjrYLutxqmKm4gvcC/ubTA7jz97lubmPOCMLvgyQpCBFFG4BbIVp6gSHMjrHBJuRAIAWLkO4XfPJgN22xo9xKMj0smrFC3gLUNgOoc8vfU26mMCOjn1rzlbfONG0gL4LKHWEowBrTftAU7OTBmihr5+UaeNPLGBjTpqtrmJtvv/U89JxY/xD479cul9H07fsJQ45PcsWOJ6ZBaHOTfAowmw7M6O6uN6i2APGgOcCdObv2KEf1tuUdU35gkrNAnf6RVyf69rTNCD1nNDM5mxU+h+j7RCtgQKA2uqeQ6X8Srdz2YOVDQAAIABJREFUXsw6GQhEOXwlINimKL4uOOJ6BSOqNWBphFml1M9PqChre21Gsh/WmiyB9aGeWx/A/cM1AVIFDQVt46MNWEqZ07KL+j5maQ0W45stQ06wxXUFL7knAlg+a02sZ5DXM5NoTaGBr/bVOReckAUg64oxFnDl2QSa+LyAC++1Vt9aVYMbdTL8HoGTZHrXziEA85q1n7UmGDNtUYCi7U8F7bKnCHjXhzDBIv2H390HXOFayUavTOWgfy8JEpBnvqsZULNh+mEGqK6BUN/xkQaKcE6n3nyBV/yU6FYUmGGvBTgAtEVFdTbIgNFxP+5jgTd7RHpvWA8EWu7RsFXiuV7rq22Hs9IZ16l2JiDfxLschyh1pxzsygAUQG/SqKJa1vafSyMC/A3kYh5ar9iyqMRLdnVYmYXqsr8vILzcX969/Onyn//5/0RllIDw0Q2UrtvLk8dPojJKdqzyvB8vX3z5VRB06KJs9NQqkP6PMAOB4Nug7hw8oXYRUGVAPoQuSjAYxdHxbB+tlQRGxubkQXjJSER5lCzV6gYQlRlCVSpJVcmkE7Jp2UBc24yHFB0pIdcC9mY7uzmbldNImEb3YIozS9ZMisIbRWVqVP0vtSanvogi1QSSBmNsTsaG+pxIov+KYE5rQQg2EJZ4Dh0y4grUllRFjB+CPhUvVebM0lyTUIVmklNcRkyhnSxOqY0HolonMxnBtG/ozzXnhzJW6zhxLkGomVuuz5iAXDLvLFwcpNZ6Uhv59PKHb/54ucdJ/fWXtkhYQ+5mHiup/el/yd6EStLaq0NUw8zn/X2+3zrJrIUo0wIM9PAMB35UU8YFg8XYMu+ZpzkNqSl78uRQOA2SuRYROVQfP65QxHHfzfSlpcLjR6FBETCQ3Qj6vPYAOUQfPmgN0C915FPbCI99vRUbmK3B8sYcwEIBCDNXQSBXFE72AkPONZGe5poYUn5HhgYjbN1RCvVvHiW7kKzcRxxc+lreHY50exK1cT2fY98gvOChE6rRagpTi3VTGh/3KXU1mepD7XZKdwMgcFhVWHXuMWookDK/GFrvN7QTnoP6ObLn9mpb7YjovociwT73xue+/sPXly+//sPltYq6p4PGwCOUrgmDGNSZIUxTdAGj9AVqX6w6cF3PzGHVPp9lnLkWyOHLlxw4Rc51OooptcdnRGOQvPbgmxAM90PW75dffo64SMQSWHND9W2hIE3P+hHuiSxjempdPsbBiqDOanS4JvPI712HruuAWsuiRC58apEeUNIFBWukGxZIKnUvwfsCH+wXuwlxIDOVzAnzToCedRJQ5ZfskyuLYyq/BGRkGJYpOkRlEDUio3DUbVUNk/tNoX/upfR2n1VnWbquz4LtzII6lOFOtbSPcLB7vdjf1f7pLOhcGvTy3e1BSm+7qmibPddgMoeMfdbp2Bi8ltrQ0QJZbw1SKgAieus9Wt+Zvr6rHw8QtvoWg7c81QAss0EGJ2Yvzcjm7FsdpQCoCqD2zuNswBFiDMPaiQjR8ypRT7GQfWCAwRgfIJaZvNWnsRcIimReoDqIQBHPw3P8+OOPBw2QejXOi5xEy6DJwlETgHsBmOK8FPTNd68txJkyyvVzRg1cNLiTUna1V/0+z3idwp71rbXmPvOdaVtR4RyCMdZ3lEaXoWMd4nvEEX7w4AL9n/vgh/UgvZUMOnuUMwjb+80332RdMF+KkvFMEeb68svsAc/5AsTNOpmxZG74LtYT+6ulFDvvRhdX0VO6dUTB5lTrRAI6aNNhJOCTnJkfvJ+1ga2LwMZjzrOujwSLo62bTWu5xdrkUOJz9y42jiwbe5KMFGMrEBNa4+ryWNPsK0uJYn9QKE1bm1Lqc+6g0jqxHsEDvhdQDJsd+vAon8692UCzzI5vguxlnLutWkvHjwGTwEjKFyY2WPGvt4fQyfk15pX7NTnBvfD8rGXZNfwpYMzvE3xbr7YWOmFljWZs6x3uPwHqmEzSX1mT53VstjDn1/xzvsMMV/y2BdL6YmdGjXvhDFQxJt5zGBADFTZceY2x5zsNqPmMbATGBdsI4MYP65n6XgGMCsjcr871s1DVuSb3R3DkeOrztO1PRd30twGXU1s3ujbP9PkXn1fIK8yTZvsjdrmSETPHzGfW5uqrW79cijV7AltL3GGiRmAvbJfZA/YB82PWPODxahvtr/nVV1/nDEud6KjEYY2sVpfvJ1PNOHFt7h2qP/tOv6m+XQNH7XXvu2B7ztYlWBKf/esM4f3l8v7u8vrXHy9//ct/pg8hbSeg9lI7SA3hzYPWcpENpM0EojE40/QlJNtChjCRaWSH2zCWh29N4CR2IzHOYdJ+R29WH4FBQ4CAZsERdqEWMMgP2b7WumQxqKZHMJmV9zH3kSLKEx3OSJjPpN/YwwepZeNASyuG9Fq5be+5LdjQFO7uDoVQBr8BDtSXOoM9IB5dHox6YR1DqJqhBG1iEA4YoiitwuyYmYseelWoazDKBqtwgXVuGEdUonKt1ZDEwQx6SBZpTYQtLD4pUIloh5KC83GISoy+55jOaOsAMC65nzkaolVFVVgDpYiwySyubeEt9KsFm3E4Ga/SZZRRdpM7ForicDK2YWzrEMwSNDPQAL0tLtaKYoiJRi1VknPApXRexU2WoVn9aTLG6/cYGkIQFRvl1onHgSJwyvpZqwnWUST2uSet3qGC1QLgzO1q1CrWw3c30rPpuZmfIGOsGRsk7/AxgxbHjf6GFNMnq4wS77XGpM4mBcbXtWktqjx4DtqoaJ0UbM3csC6l84j0YjiShXs62t+UZSM9n3YkdZwEPrpOKuDiumkdZ7PkaW4/42mvRoNK78nDiAP3XM/KtQ3CAk4McPHvvC4yKwWQ+w69cw2vSy+Lu30EYzHYBxLa/db91/3NfwQ3dbyLXLevKnUO/U6NqzYiW+W0X3if1Fqen3VPL02z8R7EUZpTNGRgTgrVF2xz8DHP1jGEGrX6MFHoA8ixX9kojAUnSlE3QDiPoweIezhvWlZd5LH12xP/WM83e4kG4NBhnWLokdEZmp6AbP09cYI9sOJAnLLrXivZBRoBT7FVh8/+nHHs1sbjwVpVcK+Mq/Qk0V7V8xQWiKP57NlB4c46XpbnU0T1CLrWl4t54t5T13X3tgrBW9u8V8ENwbfSTj9bTee1XpLX3cNcSwrdEcBNLCCUxtWlxgEdNS7rTfoq/fFOjlwyf6d+g6xBgZOMEa0Xgtgj7tKMhhmxx+ldWHDOlkEp1VgwbiAjoJJM4e4v4Gj6rO4+t5d0gjh7cGjYc/wOO9I+wa17TkCX+qvSELmeWTT3lBkL1kzF2O4PMRIzadqu1KCuHZWACuOe8VlfQUEO2S46kKxLs5sHtfTx4ziG0LUImuOHKCY3YJi5xKHjM5Y5MN7W5BmYSLNMS4Cj7q5npIJO7j3e47pWhTFb1J7Psxc8d5zG7a+IrpCJffqk/tpqyVoaUtDUQ0lGT2zrWlU0C9PzLGfUACPune85q29LSY3GQKiXy8CPDfMbUCXnrj362k+PuY869mig2g/WKeOcujXElZ49C+hGAEEwii8S1do52PWpmq2pH9baW67P39lP2ly+i8+FufbmzVGzyudlP6hS6Zqxtp51SgkKr2tPuDcA4yNrPF/Q/ct88FzcO88k3VXwToDtACDWdsJzxnOv5ylgcgVTuAeZRKlLG4WW353p04LftnHhfmMjJ0jHfRyZzNGjY+fmLx77YDTq3wRAoxQ7V/FL2ZtpnVQwXWAmixFAfllvwJXUeq+si/dKreYZ2LvOD9divvkscYUZS4PS2IXZNEVeeC3BTxRsWyLV8o2qTaPxgV/5/XffZUcELBgDhjVXP6EgLtfg2RIAw56aUr4F3TJ6lizMe1smViVmaeiAgIxPz/G25wkbamerz6M9Yl6ZG/aVfp42hOfgOxRUM1h2rWcdjGFRkK0HfO719wSE9CF89fKnyz//8ZfLuzucYQo1L5dHDx8lGOS/hw+thVjwk2bISU0VhWFTrnYqCHnqgAgO6VtX4x/HNoWXjy6vfoUXW/UeMjhff/V1DVECsEm8xqm4OnQZoHeoI7b/Dwgamcpzk3prBUM5HG/3xx9/iJOfDAyOtc7KpHArEPGmrQk+/yL3oZqXKGMzVZ3MFuyXmlgqbJvK8zkCJp71qy+/imE+o7r2GEvdFwfJyzbPDRJ3ixGnbUfRdr4PZJ0NznOWzvIoDoh1l9YMNlgvIqdqJGOchTM0mrE7I7ulUBZ1xkiaqt6p8Rs6Z2pFUaBcXVvFE9o/8VzbGOR6YimsgARFo7hJIyry1nEr6t+ekbxf6iF/9vMceGsSTECIwMnRDPdaR3E+vKCtBekaF79BfwVZ4viH8kvdXamjbJNzmp6AMOM+pcEgz1MS5Z5C+Vz9wKH6ZUHwspSKS8R5XANfOe5xRBA4WM1EYwnBgW7c1DBxMC/g05mXPqLqodkQnZ4g4esHaqb6OCCW5WLMccpE6Dy8pIoyh6C3OTSHfCK1XpT2ytU3YOP99iJMndsCyzw7NMJJaZu51QF2jhzDI6g6ARIG2TxLWqtMpKbZ6v5kXS3TfAS8BKKbE4wj49MApSqq/E4nVqeh43YTEEZqI5/BuS+d5dK6NerwJqCS8R4tMzLwM8JmK5h77BuBsgY/h+yc9zIcWjPD/mLMsE+8rrKq2dgc3gPMXC/N9hU0OdeYBsxYLyQpu6LGQU7XAFj0sEAG81672rrI1RGt5ic1uqfghOtByaose0WiBAykqBs0Jyu9GqMAMkNuPWhDQVt9cVDitbeo/bgKZKkgm/pC2h/lHKBWsbXJUnj43vbLpKdg63tAa+NAL2jm2qLcouzcD4esKDstRbAXAjDMlYAiNvvsJJ9tdwQmTsIP7Hkoq9Z/tAVTM5X8cE9pcp6+lp8dbQpCS35DbUjPIxyKqCvTUmlqpbzHgLB1aFXvDCXv1JdRIZAASbMFBDm2njB4YEwEqtgP7AHPNveFQT179wBqT06IgRHrG1tiawIcNtgVrIEj4zz0PWDUnN5kFXa4Jus+xeA4eqOKhY6WbPVV7VRwVlqmNsaaPSnRZpOTUZijzrhFaTOq52u38/jx2r+Uut+1ewVMc96v7EXbayB0zrL4GuMiGKJNZ6yTHWQewyJAhGdK4lNsZLylJccpH0gmDbEiLgBYzSgzb9rEYw/NP+Gz+GANbm311MCSf9eZ7nX6PRUUChuGIGpCadxPQBDo3kePxNZA2XcuYMpqP5N9U/tg1NRjD1o7uGBL8Iu1yffRdojzwyxe2vJMfC7juPHQHzLjxZ/WaTOG9QVaouOznEtTuBZr1cAXP5Fm5LmfDx8u//z223wuQm/0bX7xIgFh2tFMqES/U8c/NgfAc2yerOcTEMx1rTFmDxaoLfuBz5zt1FFPt/3AvbBWYdz4k3N61FLBTgMvacbYMfcw9y2zSbEYQdMEICvdUTyHBZHAY6/F7tHeJXXlbzNeCqVxf7SpMgDSNyxdv35PfK+JR8a3fv8+Z5+Z06z9AdiMTYCIgIMF6sIwCSAPE+zzrGsBer5DhoTZfb7zy6++zFHy3fffHW2vsl/RIFiJAuMikGCv0YgTRmG74oXtIXvtQ5jvBgCgnm8lTryP85BYh3sgBvDZsRUG+Z6B7G9+9CsUL9O3dq1HcAyF1WX29bs8lwS5LSUww/u7AsLLh3eXd29+vfz4wz9DGX34oHWFCMrQg5AaQqoJK89fuh+BoAFhAkEi0SH5HHQMJpsFURnSq4poPEflbuqe4cfDyY96XFGCZO80klF4tF1AC8iz2KMy2mJ+6Dv8l5qrUxo3DtF6mKRWgQMY5zQ0ShDaBggGhxwucZpWN9VMB+qBCwRV/5EONtEKrhH04l2/v07Gbfql4ADYP5HrscGixIhjSoN7KUBzBlkI4SvbXmM02SPVP9oTk2+mSxpkDh0ymFMUqzHgsOkCU0I3AceEekSQ2IhRUaU2L4cPxfe2KBjVdSltDU+c0qOnUhfwGTnG0FUIphS8c5anPQtZE3WicYLNFNoXr4Fj0V1T90c2dlmIItQNTs3AsH6sgeF+8myjYGhcezCpLFqHOtm0KfUFyRpq6OZ1zDFQOsYZi0UmfN4MjpkKnLBkzyYQwfcnGFmdIOvxqx04/C6oD4ITo4liKAm2yCwkK7tg68hqLGN0RpFyYK8mqJnzql0pBMJhD+iRe6FuKga2WfZDVCaZPSixpfMxhh37a8Na62MxyHEaH1wCujBu3C8BpgI0ZswM3mL4bUsSW4HaVw05jnFQy9FO+d4CLcjov869cs+hwKXBfVFfgBL2De/noPagNwth36FzlpbXREjdEwFwFrD73o53Ec4IGw1N5HUpJx70qdUcfSo1HnMAtBPOYxDjtZXJpt0hz2EncqtzZvauaHgdimStoKQtE61yrPdTx6+9Ss8tJnREdVKlX1ln2NqMOozZJwBcAwKYT64Ziun9uzIwpiKaA2vtVQwMsw8+lLrVOuU6nhzSAkPZX2v3cgT3cRQqYuOeOu57ogfMb4r936I2fZu9G8rbEPDUOa5p8ZmS6dxl30rvX/BRPGvteOKwVElbO2TrH87B2JbtZzPezG1swxqwl+XS/qbSBxkn5w0HrecUNOBf8iyqwPK57tvOcYLVVy+bfY/ATesgPbeYR52GeRyHM8l9e6YoWMAiNqBWHEXKGvcDo8a9oe2Wap99o/KuPdBQBZy4heeotF2dnN5X0fGo3IYNVADYelvPFwOw1AaNFpoaGoQexu4JHfgTVUQDstTjbmwTYIYGXlpi6lQPZemehzqSzfDXEW+tUsUd3HsFLLon+HEfmUUWZPGsUpjDrIwUO4OA7IeJHjGHPJ9BxCEg8uDhoYrO/UkvLSBUm6djfbAC1s8v9bDxT1oOwfin5daEfCLKNlE150mGgRL2gAipBcQBnXgU1+VzaTsRYIza1J7jOL+Og0A0QYtgrkCMdE/PS7NAZk/4vW0nmA/2S32o+lXcT0BlQYOJCxn88cwC7rYyiF80wNjxS6AyxgDf57nAZwFPzW4RKEWx+tR2Invo3bucSbEHpxpgPicIf14fsf0rMcF2Cb7qFzCXZoPsi3j2HRw3XvM7BHbDSnn7NtnMBGJb2wZWgjRSaZ0f6zLj5yzg+nSsEqgsgZHAYxn+6iKUHpw9Sk3/spYwXdgz50CY8RKEz9m6GtFjLy+x5NiyLg4GxOZb/zJU6dVS09kAG5WeuQIc55ZmqPcTDM9WJnsfEcjnAc8C9Fsf/fBBejPyuplc/+SMwW+Ths8+xW8RWCzwSG16M+FJWAzIspxAVqI1+qxtMpcR01wHAmnZBvYBXgcCKxyWsycClaW1El+YhGIucr4MCOH3vyMgbPB3/+bXy/ff/f1yvwzhwwcoGaFKgxIM2b5mwlAVTQsKsmUx5DjCywNNnAVnkACECPynn34ugry2DqUh1Wn9mOayry7vk9L9mAHR0Qul4M3romZR8Xt6OGW0fwgVZg09Cdy4H6l6QQatlbt/f8iZM0ARkZhQCAMFPxmaVlBpxWOmVmgz2AYlFboJvWKIhgu5zlQdfYJlFy/X57v4Mz275lS7CerYtY5Mp7pNqqvKJqUtDlYOvkq8JyOZ+q4eJv6ebClOjX1TuHbV+m7D0eaH95vZOzuFQc2GHLW2rAIPPE83SueowU0zcDgZze4N6TnVXmhE4/gtY6zT6CGYxT26XpzJg3pZJNaDwwNTcMBi3GYMK7Huwciz+u84SUGMuskw5rkHe9Qls0SQ1o0WwzXEivWp05KeihieqX1p3DzIrDtkvs61PBrjI501BzTKie+quoaB0KGEQkjdjZmTZqheBFUy4HGTO6Y8KyIbrl+VrFTZdM7PY6gh08kJSJLWIs2ckaUgEFXBFHqXh35oGVDDP1wDsTTvTp1vs2dSSJsVbvPzUva6R/jpuHcMDoRwReC8Lo0jwdCpGbPrIkHGGpKn/+P6AvJZkU1bDtgk1oyrDq5ZNz4v6p6apYcPE1QyLjjv1u/W0b2i59gY6TVHBuHBJTWejEWEVkav80DHkXGdtx5tDuBoVHEyj1YsFfcxkPrtfFUIQKeU7+cZDnQS1cTJZp8PGfejLT8SeIwmJOhxDmQ9lPkeayxwEFNbeeprdw5UBREKzFTZkjWQA3UCModNkNY7SlHAH+hegGSsq1MQLAjF73R8GMujBGAMBgOZI9Ae3TK/H/3bAPpYN6FdluqsXTfAiyP0uEBZALjUfxkQtj8az59ar1G6YrtonfG8WSHrOQh8EuRdULV8cYgfsC4YnzNl1EyHgjmpoZpTllYXAKsnCrtUv3OgouOnvH6EbVZLROaFsyJZ/mfPYosUjrDlgWOZMR/AJuXV9aJgTqlWzUAy9jjT2Ewdb2y1+yVzNhAhdKtlDHhm3kO9DPekQ3UOfDKv0vL7l4NKZjbCml3GR2oi94mzKh3L8dLhir0ey0UH/gCpp2aaen7LV0btzN4bODB+VpXRJygkIKnDyLPYtw77wvMm2zP6n3s+apZzKEOHTX19lSHNWgi4poURiqIn+qf1gYJ/2j/GPqykqeayByxriFN+olOzf2HYVP+gKtDYDsEbz1rtbkCy0TUZz9j7Kb4mU776VJUnkyUZAEswG+ppyhAoaygQqE089jl2ecFZMzDN4Mm2CPsmjIoCygYkrjeFXtI6aZltfQvfE78G38TsFPZ832WNJ/shiqgTlXGteV1p1+yDKkBfA2V9RM7TUPEVuzu1WmMdsA8NFPVpAZJzdi0Ldex39ujqesmyZU18oqQfui51qGNnRZhwNsQxkBUQez1ARqDeNRxgay037OvMe3ON1WMaiLgPjsztNBl8Dn0//kzpyJgTqXWdRoG0WjPlh1/ztv2pk1DiLMWX2X2w7gTCWIS2ysqa2BpvxvtRQAzXWgCWKTjzOvsQ/xefx2QA9ldfLEyOqa0LRmhbbJnC2saWYNcUW5ICzzyGUo9Q1JTpVZSPH3RoNFxbUsiocuy49zDZntAzuOVEB5NjSu3xcf81ZXQqoy9/Sg3h27e/Xm4eIpLw6PLkMQqFN5eP70EoQdxwhqgzwtBzOJIlaqP4NFZcHZXUHYqdU3Q/lIKFEaolAdDELIis41zc34eexaA8xxldFkcKHE3v82M90QOUdcqnxqFr78OKK+gYZcN8aBYwyBIG8O3byw8//pDv5H1//OMf4gSYqi96UUQw19phE3oeAd+CHhFZXuczrYGrKAsDn4D21etkSTFkBJ7SFsNXXzTPgklwcGown00V1Gt1AHKYV5/S++3ByWK1VgwxGu7nxx9/Ojj2jCVjCnpCIBJ+/bjmQapCh3xWClKEHHaoTMTlWh9Y1CObekhKHQKyxa1vOAJG2iPMGbIWsIfotYife0mN6M1NKRdzOBskth2DWWPWDHOdTbmatTiKBoQJ/nHk6ygGEMih21YHHlJFTrK9AmRIpwMlDYI6jrfUq9S0mJ2i+Ds1Grdx8iKOMBU1gIsEFZN9TmZmNSaiQ2YkXFcEeK2Dg8baZtQiUNxPqFHLpnOt0L/W7F4jUGpzkSgNkIdfDOjoiXk/LRQikFIV0wqrPD/QY7MFGFBEHqhn414t/vc5oFuk39TDh0GHATzYdyDOoQIvs9oeZz0AWSNK9otexWG2JcDbN7lmsq/v7zO21gT6fu4lzbS3Xzx4mA8zbSkuX31W3s9+QW3z0aMILwRVHu0JA4wYDesdgR4z7eeAkHGLgzpGQepiEZV58SK/C8VyezNBz/pqcT3GM+tgmVKWnQEk9262gnsLrZu1oBrvJwFh9s6ocTqeUtW4FusnQhIPHxRgW/uD1nLhWHVtxzlb3WQO3yntKuBjC4mAIevJZZbYIIxr6nixhwVttPkGgwYW3IsZa7MyAoTcQxQGhyrXbpayzd5iHdhf0LkI/XZ1R+daTeYhLQESjCwLEipplRlFZBkvxsqDO+1RUuPTOSFIS0YtKqOvMs/Zo2u5cg4IFVwS+OGc47tY98mEIa5AQPigNVEGHjkvLh8b8E5JlXNJgQ1tRGlM1A9X8TgUwSmQsudSF4jDcHo+ARfnK+dRnHpUtyvbz398L3tCoY4jIBw6X0aBdOZS0Zs5PvVtXXbKgNCzMI4i9K7RV6WomiHiHo81NkZNFGUfPkzN3t/++tfLn/7t3y5ff/31kUng/QEtFxRHpGsBsWeSzr1ApyDFOaiMIMzoi57trksc2whhLaMWfYMJQzCO2BfuzywVZ3uajcPkwJ5OuOdwVifCZPau9qs1f/YdlDZuQBhxqWkGdC0hWvbqULZk3j1fvP/05Is0f1sW2GtX8Oo4K9c7WPVOe7LyvG0JVSof4xWa4VEK0cCKdaxTz73xvH/65ptkt9FpCND1iJrz56O/Pzlq9hJgPbgcvUy5N54tQWruu/RQQdaDgn9pZpCzzD1srWeAu+elIEvVYz5c4/oC7gkD+VCXX7w41rc03J65ZakpPmNQw3f/27/9W0XdEAEZsOm+xr9jjPK5BZrNhLckKF7HSYldMFz7fdZ94LkEAc0CnjOVBeFbu68SpnWFqt8qbsPYBKQ5tXHiPTy/PkoE0n5t+RJjwxhgY7GLANT8iXjgOVlj5pJ7zdkz8R0DpggYTVfDjCPlGI5Xs9DXNRdQYMrJ+tDMs8FlWCmbW9ZC1qqCUPMrpXRyDwie4SfzXE2ClHUU2xqmY/UFFEQKaERg/+L5weTTDuDLcD6wN1VRdy35ntR3Zz5qHxOqUIc+RiCxAN99LV2or819pWQkwfvD7AcBugD1MhcXjwgWe56bVYf1GJGnFy9iI/WD2qoJ0Z4CiL8jILy/XO5Jef58+eff/3K5uyMb8P5y++jBISpz+UBmqUImBILPntNMGdrFOOhMJJmrOd+tK3g/rnZ7vLVpNPVRpI8fXG4YDFSwXq/BpbSHIWGZ9CCZPZzTmHzKXFEOfPx4jXsbqFmfoVGLY3A4UaWpsAC5Lxq/m3WUPOZ+AAAgAElEQVRj8fOaRdE9QKc6ehKdsPANBytpWKOJTn0dozSdr/PRg7vP+ymyzsqXfoVxbgDTMROFSxEx2S8oHVBnR9tjU7Lw/B4PesY0RapIXkd1iRT4uyqfvag6JcGAtUB1Gm1O3xop+ckHurl+KLVm1954RTGaxUy2eDTV1rmUwhnlKALUZUFDESVwGWLIeLXNyE2C5lBZXjw/0NdQX07pfv59BEAEbgSMQRFbbyElgg2Y8fxIM9dSyXQKY1Sg4Y63n6Dp5nHr01ZLae+4IvU4Ya3vS43UKGRRXc36r5qTfZZUX8Rh4LBMkDY1t4DaAQ0KNPBa6DCrGTUDwbgY3Jn98GDjc8x/PrugPNnnqZpaG6aDk6AcpbVRMgJqDNEMQjwhllzrE0ow+465FXmtgSvV5XAcFpwxbxg3Apuiqh1zvtcMuEht0bkV8VNL/Op1Dh1pnh6UcUzISr9vjQXPSCY/IMn6jOYQWU1D9sToPipG2saCuTpU3ehLBEX99nGos4wRez/tWaZ8apDnPR+gFBn30Xm6b3GUWi9txiu1DbaiQDF1PddWDZetFGc92ZbuqRxYUzdtHS39uNoQWwowv4ujthYKggCuezONBOjeY+ZpDr71jdo377EsiPUuHQp6zpK7dgp61TGM7SSoTauAZgQMVOLgpK8s9qvrNPS6UxBngFS71vfjiOTaHz/8pvcjz6UDzzMDpDDYcd5VbkUI4P596fljm+CgC9oFuIni2vvYDTPkceDWU0yHLNl6ewLOtuigxOFdX80yEZohjmocdv5ZRc5wvqRTWWvFGlO4wjWeQHLBv3RUnpFx1g5wFuH06rx1/u/iCPI77UGk8EeD5H4NihIMjDZUYOEqDBUncjVevZfuWec49nZzJzVN5y4L+X/zc97nfp45YT1w/hpoNijufbL3pZdCdfvb3/52+errr8MY8r604QJ3Od9PglN+b4+q0gK1WQYa0ssULrOW6ciabL9UhOK3tYnuU4JCzlQYN2RvOH+ZD8946+YI+sweSXXlPYynIjSR/R+gLAPFDLGskQBStBmaUIpnec760Uexn8luTLiINSEAlbXCORBwCoGsCgs5jo5hwKwFhFLdeObYq0n2n8+LnE1PbmNDeR4yUvwIBCu8BFiaHofsnQHQOtOxG1Mt1c6Z1WGcymbAb0PhtRmpMERS03hVGT3UrE89Z5PFn40QPMy6XvbaPSF47J50v1i2kbN3+4Dx4xrnTJKOd4KBjZ/bwjp3kxgCFGd7EnDEHtLuvzHuWMMZtwEOqRUfSBDwOmUHVS+2X6DzmezkAI4I8OCTrjVCrreekTIaeI5koKVk2gJmtl1l/3Owymd5NvZDzuuB6swRgAdrRMEd7Vl8chNEs98CavpG7ikZCNzXAdqsvjdZdIXuPFwVtHz7NvfEnBw1o2+pt2xiqOdiFdSdf+dUVo3BGWcHwRz3THIlZXMr2YifZs9Y1v7sR3y+lboxDvxedofsBOyw6vg5Q1YiFeCdwPHFi9wb2b7/ny9MYu3QQrhSTHnmZiCbtIlfkTMb1lTLR35XQIioDAHh99/+PSqjDx/wQB8ujx6AGDwNZfQaEOJkvgh19O5dg8SHQ5RRGXWSFB0JcksD3CD373LwR/iDYIcNTN0ESkLrtyWaiPGheN7mwTibOFAMMKgdn8FISoG0L9d5cSXbNZEMnMQU0K82JlnA1U5xjRS+/yZTU0lrqWQ4o+m9SJBwanDOxNeY9T8m10aoBCQIwuAo8N2oDUobwElNxB6FrNYEJcCYQikLIoZ5TrfOmAs6Gc1N+iFTPoMkasG1PEAw1Py+i68Bjk4c368x+I3jfmRjrUxYUm31iXXGr8IIB2rxAUe20vel67X+y43OhsRBIGhiDhD9YT9Aj+Sadfqty2whe9HgFgkjK826Y1zNeiAAETVUKEoL3qTZHJm+Ha48d51Q61mb5VXII07tMsE6V9yDPPkiVK2hFfU76vVmWNmYop1xquupHE5s7nPtHmIEhrRFCWyUmDRMn+CGEvuhXu5Q4J65tiDBg0c3UdwiyITmyWv2o9MJ13nXsWWtso4M0jj8oTyyTtrSo+JEYQA8QOnvWptloTxrknui6D5BzO3jCzLzUr4ICNhLZsVErJl7nHgQZiWddbz4fu4/Tv9EREIFWn0kgUH6qFmPsPrPT8V4POBjRwBXBKdSU0zD3AlIzIYRUEUEC2Tu5mEOkUhVT301bRVGa2kj2gbNiEEd9O+1F7BhdQAPpbpHueIa7l8dV+0P95Tsw2oyym64PXqWSkE79u0aWjMWtOMg4596hBXKYxs50HJg7aC3llGQIQJYa7GRe0XxdzaKf+P0uX+DJCO48MUXscm/ohg5gILn8jUPtKgqfviY99uQ3hYCoXEPGdYxag15gTXuQYSd6/G7gG8bd8dAm6xTkoL/iTPJAMAZzvWm5Moz8hq25tq6Zu2Nhu5bQ07WD8fAvo98fzKaKix+bAuQtKSYSAaHebI4tG4Zuh01vdWjG9RkzNIEueIDEUeaOjGD0/5njw/7zVkqXfigNk8B14DIP6UZhpFzqahGhRHKwhA1r01pptRgEq9JYa/eK85FyxZ03o5MxhqIM1es+wC2rysHj80gcIhNBARe7RkAJd8hPZT9js377rvv2oZldOrYgRP9TXCHZxH8kNVREKprJ1mBhw+7TmllsKby/L19M+vEe16ewY+ANgT9Kz3RIeWa1A8hnqEd5rp5bgKx+QY8h4AVv+e/grLvI1ylw3jQHUeN1F6dgUPWNFlC/uS+uQ5iEhwq7B8zLwFVpZ7tjBAgUlgJ20zmO3VrUPcGcMQvGmqp0vuhKpla9razKKjaNli1zdDtKsSi/L7MFOyEwKXPm0zfguisUc/FZG4qbqWNyl8GEmWOJviD/5es6FoT8BnHmvtStyF2YiwZHXNFpaJsPXBW/+to9zBBOc6/sM4GqMQGHkrTgF5Pj564YY9tHyeoXx1qxdCmop0AtTWpBlCsU+dcurK+nmOhvRVg49kPqio0xC+/PLKdfpZrSq9kfrhvM4vaaK5v9lCfh9fa0mg9RgcoJWA+gSy8L8kIajujHFy1eAW50q6G1kooeY7FknFxbFaj3dZiBXwL0N9EhE1RGccg4MAn/akLuBdoqNJsa96xuwiNYafwBbnPKHKyd1bXL9MmtmU2gPFX+EnQQlvidyvo12Dww1X8ar5y7P3R/qJ18Kx5KcEsb+nZJnCSQBozTh0EMn2pk9wYez9Hnf16fqv7wOvYOVgV9p1177VUqsD17wgI318uH+4ud69/ufzz7/91efMGSg6b5cPl0cPby9Pbp5dHDylYx2CwkMmOVUEUB+gxTjWS/DjIq1GrQ3GilozH/+NPPwbZfRpJ9DnT9yvs3ALyIVKk/Lx9ZFQfYtASWQ8laA1hEXUOszMaEeQccZQphbGJzggoi9jeLjjQ33//QzIQOKa2zdBpYtGomhgngp48qwXiWT2MUGI1UOP3CXym5Ea2icO+BmX0yaic9QA2uMARsmm4WbjSOKvm6gYxcE78lOxi0SQO8L5nhnULlwUTwYo5+LylMv11gKTVFl291gnmxtK7r8hx6JYH7YwAB1ptFSjPiCIbkiCtCnsEhC3o5e86jB7EzJuZrhS8w4M+qYExT/apwahZl2kdCnMtXfhMackzh2r4+OB/GwTzDKF/PuMQbwAqOh/0aFlQg5KgyQfCXqDB1hH2KcNIg9Zi3FDmFHyoYm0zibZeSDsDAix700BxDajQAIznYI0djsPQQMaU+bHPTMe9tDy5/8zrf/3lLzFCUOAo6Gf8NKoKDfSQLdLKdxN4MV4/0zfu9bW3YkEIxDYmRDGghPEjkFB8wP5WXI/9i3HPeoqprjPJuElNZJysHSrVBf5/JcxZK+ljOqpQRCEiHtLreoif6zLM0p2R2GZFrmg/2d1QzVfrxBzajoYxZG0RbLIWpCyzJtk3NLBP8Dy2gS0igoS+fjXBmVI4IyiyfkfnXnhBqUcpFzluQFSGgVQ6g1IzVnHMpz7YcStarMhNa5Q7R9YH5TC7g/3xOjYTSnko/lIMUxdUe6OgSAUrri1N0s8wQgXQ9VorgUNmfdghNLLASCACyk4VfYscSwsTFGC8uC9tQu7jWWnMyex9gsIqhqIAGc5aHaO7yuNPuTVUVdSTI5LV+h7BD2lCAflyZxNdWIsNM5Bm/KwfUyWOdREA4ezw4XiPIln6fUUKRHCda50UHHmzikG+CXwjcd6zjHvVnsSegu7GuWnzeB1oHXPBpDi+UwTkd3yfc8Fns4ZpEXLqhRVWwuPu4QAxB1Lds6u0rgIRnJHWi8V2Pm0rj4CMtFYhyFn/sdiLUQJhqfCeUCoJYsb08Jx3fuLUTQb/LItvY2mfgWurBMmfBmLSOLkG17bVieczfwqk1N61RQWfsxb/YDidFLmTlR9gzBoVZOPZpdQmyzMVSX0VMzI6ktYSYwsANK1vy1hNndBsP+PeTGz7HiaTe2J26P+YkUqGMHWpZAKoI3oap5D7BqzBaWQNa0/dFwb+PHdppz0LvA/WpHXknPOx9+sBXX/jWmrBnskanYDRISQ2Hye2MNnQ1qrzd9aEzxDfbvVs3JcgEL9n33Fvtiew7YT0w8aNA+Z5FoKfAH/LEpO9H+3ajJC+gSBUzttRzpOtiRDfbZSUsyc/fkxpAfbPtYhtFMS3dhubbjZccDOCI7MNGfsJHvVYXHprgXAA+QXCZoBbs3zNVJpNMtBiXM4Bk6BEfMTpNAQQTDurzpnCKglWB9AnSELYbe1A9ClYu7YN49Zcf+5hfsd3MRahLFMLS0Lj/j7iNmZ7sdk5m2anDvGmBc0GpYJ6jsVh904BoeeKgHDABNSzx/Y62GWz9PFDEqyVlRifdywS6fgtJJomCqKSUddv71u1KtQSybr5hH2R+x0DKvoaKJKv00FKAxI31R9mTGRFcIYZx+xYuiZtVqcv6KE9CosHEPvUh5CAN+V2Uf/v2XZcb+UGvy8gvNxf7l/9fPnb3/58efP6l8vlI8hR+xCSRbl91JYHKotST0j9IMN3+/jJ5TH1Q0NyeFiMDwFBClLft/cGAQGy9AzkkwmW5PCGehBVyyKudWLKX5cqICIfh/HI2oFgPM6Bxn+iAE5SDMT425HFfQMSU2oUPwwcRp3B4/BE/CZ0BxBc6wBtEEoj5ps66o9ui9RCFxFBUx6ZSQ1V42SIEsyNuyzKGNW59bvroSwnGprcDpdk3lpLaG2S6GfRsBV/p6C6RfUWh5fux9i09kwVSu4f55e5AVGBOpsM24nDL3rdDdRquy6w0sX8cYM1OGz9oMGtSqWh6uDIbsNno48Gh4OCk9nawN4Dh07ljB83GzF1WsY3Qfcc4UjDr/aOgWCeQ0/9SJ1HXzPoti1I+yutX2YCPgCPZh+akt+zLYC51s/UUUt97IQCTMPHCR+yqlMBusWccViIQJvCD+VFyqCF77byWO1TqItxjKCxXlX0Qp0ZRUyHUeMQNG2qjEH43r27/OOf/8jnDb5Bd4Mebm1U6VUV0Y59AANqOmltcghcFO1ULCcHw5Rrq0Z7pcoYjOe6o0CIwrL2RLmkEBqssx6ZvDiyzPsaThN4sIZA2w+KjIII6bWF5HWR8+wJnGoyQKMKxQlcRjNB3O1tMg8WgXfdLTu+Pah6nY4cYARgDnvx5cvWjtif63wgeC2dqKzLk0R2Duwd/mYWRNTP+8rxiqDJ6u9UcTPDnNqxNawWbdeJM6vLfAWcensXW5U9who42TbXZb5z0vY8d9QiV7PBd7EfDSQZ69TZUCO7LEH+PvYB2R2+1/VvIBObOpoMwQRrU4GZAABvqmCYTP+YHEe2GErvKDgNyGr32et8zrmSusxYt0Z3tFtEzlDlHHX6Cgo1Yx9nPjR8WAK/lta+Nhmh2a0/Kd+lLU9G8UQtlXKtE2XgFpud0ojWkMS2UbIAsv78WZxj61z4DJld7iUWbDVHB9C2IK3ZyQJYOm/YDIL0nKNRlXudfZMs2YPWMnLPcYrWVokzIL2yXtASoMJphyLyMgQFUBA9KV0vdNixbbAtXK+CGa8yHsdZtqyNVLxkkwZo6jjFHow6f6aHhQkwLYBk2la7L9uFc4OzC0fbIMFgWEdRwMfAS9tjWQS/1xHG4WM9Zj+PtieIoKMrNZDr2JbCLE0B3Tqc9eXrGB7fecpwGniELjtQ0WBYaqm0XPaRiqYCk9yX9sKey5aoNFNSJofslN+o7Z76uSqQVsAJBgD7pXWmtlmKzZ54GNfjewVso7pM5nuZWO0oz4ztyn7FiVwLsTBfluG37QrrNeDP9kgoz+tZqDw/cyNdlvfG6V3bpLLDmrliPAMKrE7TQK3AbvsXJvBeqYxBl+dC2AxT1nXeeH7WnCAeYGGoletpaYaH77cnZgJqW0YsixPAYHvX2kQdep4pP58EhjrzPqMiOZa7nNfcOYgX4DBLynMxJhFyXG9AnlO77N7iWcyG+508twAAz3C2Q6xDafHaFD4vMJVsOcyZk2aFtX/JUAZMriiWGfDsyQFD1kaGeaWi8XyggmZj1U1v4fDNFkNkPyYoWluxlfhw1uAz8BPmxer+LXMzEcA6BLAQmMg90hd6oCyxSUB0QaxlCz2nFCIU6OM6tndK14XVHjvPaoq41po1bHcEfS/tlC1YMq+oWKeXd+1XfO4BiZ6j2sSA2b9LVIYM4atfLn//+58vb8kQXt5d8IFub5D4fZLAsL32zNaNOhJH7sEFwZdMHDVWqysDDbRXBncclC0ZjzYgpx/RI3sJ0WaBCaCejyLYFeDH6MwQ4RwyMDjyTCobsNF4qZ/8PsHGkNQEpklVk7XD8W1BvQPupj0HODHAFEujRJYJvJlsP0jbr3FgMBAiGxrdGkscCxYI9VMNOt0oHhRmfzDYGIbvf/ihFI/wnZHQRyjHxsHtmVfKYO87xnmLkgXJc9eB630Hjd3GBW1nUyYIi3rkte4udZDj5DNvZnLicI6mx7PnAN8csVHOh10dvClFztm+gaY1NM2xOT4jJWXcbfvDuHjjmN1QO9XskLUuFTGoKEbot0+eHrL1BsiiPRxQ0JOTYUXhbmg7m0Un8FyrFmppgsTrnBWUaE0hY3fUUy1gCGI0mpvOD99jttMazSCFT58E3U+dYXjdRWAN7hyrBOFR+7jWxwXQOGoD+/ugtE9ACqfuOpGms/qgvaVYa9IoDFxThztkzH1gllCEufc0NUYozVONs8bxN6DANo+9duLkL1N0FgtI/09sxYIRRXgwcPzevm0imx48OLHMDZm5HKT31CJ1bnNQQ1uhgHpzJa2Ww03kmWeOIexCPPpeJrBbG41DwGDr2YMwFJcFOzq2cRTJ7KxekcsGaFmPMcY3tLxRZ836+UxBaRc8nYOwONWvXh1G/Vx3F2R9IFm/q7VqjNdPUFxRlFswb4axyCZ1jhXW0mHleQI4TJwk2bTV1kbg5emTUcPeFVxJbWPBN2xU1vOenTHketgZvg/7++23/0yQFln7ZdPstwfwxn2H/j001r3Dnuf3/Bc2xLJh1rik9uRUF5MgbfPuHCSQ+kQEzLrBsyOtw6ezn+BvyGqov1GcJuNxE+ea98fh2N7X+Y09N2P9oK17lK235tsa3gb47fWWTNPD1t6k9vHVq1CEyZ786U9/Ct2a4Jb3cj1eA6Di+7lPWCxH/8uJ6fCenFujVetoBYTcszAf1rAopsA4qnTsc/J8OoX8/by2eI8BiIBAa3zb8sO1wd8DFkUVuy0Kug9r16xhYk5VWOW8Sd+4rSfWfaiS9hIdGGTdXeze5iZn5GhsXDMO73oGlyZbtcvU0qAcSHufZQJdDzJokoFf2wkdd+mj+DRF/dvUO3XVt7d5PoAX16KgjT5Fs3T9jPVaXAefiOexVhZ/IOOIv5QWVFVsNdjRueOZdL6zLyII8iR2ycBGsNTgNL05CWimRogdcX1bS4tNFuhLsHgqZzFDyn2H4jzxk5yty7ryfFHEhqY+EIg9f1DxoC0j8T/RKIVv9JdCZV4bsvyuRTvtszzRt7NNNrsa9dKtD691Dqiz/8dWECSokNP7KkHvs46VAN85USFYrj12LLmfs93tWX9NjEjrNnPNn9JLtZ2eq7HTrMv5G9lr0yHIERbF4waR7kPG/GCwrRQhNP2BHgqrJdky/yrngAHyGDS5/tSReUbuM/tf/27rQSBakEBGR87v0Yljx7fez0AJ6zOZfQS81nbHYNxMImymCNvsGdvo3XY1V30Cx8pxyZuWxDiKnOgTPoadZ0PEE6kJ3Jl9DmhNSnEvoa3vPmyxUlZiQcSsKbLoKx0yaOZ3yexPtV9fhLWE/c74rTwjmfu1ZTLQLUhWXQGD5Phr601d36WU4JZdwVpsPBRbG2X09l7mJwks+2v+64Dw/nJ5f3d5TWN6RWUecNA/SGYw2cEHGIY2/u02J4tBLQaowtARnA+yPItScRJTNxaBFd5TCds2Wvx4eQIKvCLfR1OUdODiDI12GtnWGe4Ug6/xeJDKKJYGB8j7RXv4e8VWMC6tSavARAU2LEi2PpCDn8FLrRsiHwR3M3o9VNbomJ5Xa0h5IANx7rpxilLWOGRthtpXEZPSEJqSVqIfpIKNw6QqmGFmAKecAzyLZFRFFqsyunH4l+2UksdzMvkaW8YKhyOHFEIfa6gtD1rHhO8BUQ2ffRRcDngcVv6t5DT35DiLjpeyVJXM9gRa2p6DaRmxZA6TYeM/lJ3axkEn68i+PawaH+skG2/iG9buUVOagOhUi4dTgAOqOI/AQpWyirKfZff5PPcRNafUFDW7ocOu8xPjv9T78cz9yxE0u15zWN01aA0dcgZDo+TvpdApPtPsYoGDIp3XLBnr9Ow0sZdUCZT6ViNRmeU47WsRwrUSNGztBDhAQCPNr8lAl3YpjcHMXBxC5smCaESYUCh8TdPkIW2AHvbCm2iOmTLbUYhkeaja+sT1qmPc4FhEXZn2Ah8JgBewGWCJpkkfTRCS7AHGcfMY+zKFpAGvoWTOebF5vdkM5lkKB/ft+pfOIR9fZ1knrIHvVaiE9RZbccrUB9FG4RhKno3bd8+KSGDULXDP/lu9ZPuHliZ7Xl8BZtYHkeub5ZMumw26dWp9UNDcURNjo+YMtGaF3qc0an6dcWPdfPXV13FoFGnh2f0cdiG9CSMI0axBax+b1bGlT7OObdERJP3BJRTG2CLqZwc+GRw2+7b2DZN8x57Ujl5by+TQC+OC/kujW52e+ZxVi71U/XhU+qgXj9rGTZEVoY7QNe+eDvVvIi1nBF5gzMwh72utThuKm302U4hT4bPj4DPvoZamwfyL2CjWEuwZDu3Uen3+WYK0BHV376KKzXXTMmM1ZKwp6x6xgWTSDLJdowZ/glXcB4CKwTG1u9zzYWfW6oO9wmtmWN1fpY4jmtMMctlAU4N+/rwiCANo+M4nqZ2v4wk9GBsWxHulFLYwUB3YtZGsxFpjWCum81nKeQEyvqP07Ks0u79TAIT3EXTFFp0yXFJKc1Yvm3AE0wRtExkza6d4D86pgeP5zHDefQYpuvw7e2VOHJ/h3wYRskaY14J4BRx13vk8ADOZ3Pgco/kzN6HfLfPlWUoNOaCGtGfpu7yuKnKFpNb/7dgjPX9YcwHaT/Q3gWf3k76OgGjWwgI8941bUtZS7UfLeARynNPYilN7masNa93T44nKcH5xfc81qZSeX7IkPK89H6RFCpIErJlqrUEPQaEJCV4PIDKwXIZTKK7rYZnety9fZh7Ndjke8aXuAHBah6qYkAFo7Mmy0QEXRv3jvpuBX1uI+UMGiNYYGjy6/rpGajvdF/XLyvhJlmtATsb+/v5gE2ATWEtJ1uz9PCfjfM6KayP4Lp7DFmWu2YB4+N0nle/c7yc/B/C5EhftbUD2ATnahYzHGAQmOmwXYcIiczyxQtduntv2bPYPX6lTS6B6dAQsLQ3uCKaadKp9I2llUBVG36tXh/hcz9jjf0aiB0sgCZqJaQXAQJF7QEc0FQZuNOmy/bayLPde/KioB19LHHIe7mxiruNzj40gUM5ZwDycR19A+HdkCO8viMq8IiD8x1/SmP7mIejew8uTRxjm2zSmb8uAUuuolUNtlICQG07QR7AQhTmolVB6WlCMYSVzFXpQ+NMNkBIcNUa6fDF1nDNXPgfNbR2e9Oq5qwoS9VDNnDzs4ksKt20vIlefFOqc3zSfhxrYa6FqyU8X+mhm0F6f3F4+/+zz/N7m4Ax21N1mPEtla/2Qh6DIAgd92lvEqF8DQmlWZhfSz2SHQZGFKkQSkIUeu0DWFHme5fJgvWjMcrbh93mVmHmMwiYZCuisywzwJ6/TZDPB2voeVjGztBm+59eff6n6me0KViejAVQ9NAtraI1BYQKgzQn3VUEI6gZfXXsBTcCgmakudJ7dg5F7Y29KW+B93pv0D5/TTAGGjsXPf9bbSWnhutZd8P5rTU97WPL9zBftOF5SZD90l7Eg8ExAnMzzehjayBjke3SBPOsoznyevysgwJ9kRMwYMmfUVamW6vwpfKHiFdcI5YZswNOn7XVz8zCy3uwfkeI6PN0/MaYTzHCNlaLQukcPf/tT6uCD8iYg2Z7QSfcgEVDAEFYluPVMoQIpT35CukIvHI02whfJCkA124G1Ppzh5i/wtH0DqwonPwXqC9KkguZ+n9ymHpLxjGhTHJYacjIqX339VeYxrATW/zLaBGqAU6yd1EdAMzs1182z37XgnjnA0U7N1grBU986YIBxbN1R+5b2cIXW2x52Zn8MhM3mcd+uawEbnDMzTJvGOHvWdUlblALIWmaNR0wHZeaonvXAkkIYVeKTkEyELJ7z/GTVr/WtBqoFcHDWX5UC//4+z47CIyAQgFXBjCn27YDPs2Q9sK86Dn6X2Xj9AIEN/gz1d6qWjlGEpNZ/LCyP+3cRNeL6KhVmL48F0RY9ldJWRTiOw3qWiUa75kW/p4kAACAASURBVLG9OqytNUQWvy1CWIc8NyAge46x/vqrr/Mn4xL6MH3R0nai1P44HRHOaaZexygiU1OUjYDBRLOaHfiQ/Zv61Jcvs1YrpEJdX8HM7777Pplw7DJzkJ6Ao9Lxe/aSDlPm7+mTjg+gzTLOttBgT8M6SduG1cDEfozqqV0hCE1NFGd29uTDiL9wfXoIE8TpqDGeqamcIA9jiq1pechtvk+knz3PXKa+ePaAMa60ex2yYw/SSHnZw6y10J3oQVkxBrMgOvNZN5sD70mVxWTll60p0FJVScs7+LdiNWoAHODtRIH4N84xNbzUlMWer1VFsl8v15N1fe6syTJAZi67Pq80PZuVmzHhvZ6znnNSHc3M6jPkbFUMagwGAUwz6qltj7JtgVYBtDBRdh9Zu59k5XmfNtbAMXVYqzMrKHcTPygZ1/gPpQ6Gmn9bYZXsIZzl0UQNjNhvARaokd29KJrmms13TPwlft2cW+1qs+LP890HBXqAJK8JegQw2VgddODRIK0zw44lOFw9fsZqYiv5nq05/u664+9mxBAT4syU4hhwYGdJsjwrEajP27IngzjHNHRjxYxWfywTRX8imfQF5PbUYwwERI/spZnJiffkPIpA3NTAF2jK5NJH4d/YH0ELnuPbb789egBaNuVzs8bj2w544Z54Rv3jw0Ywbqt31U9swHWtkyygMeGu7RVpop+KSzIeBsx+Z/bXiebPmL+mPdDq3nNGW089lXgBljNgxj1gVwsUNZnTtg3VaGBdsL4PsbH3Lb/wR1C7Ca6rEFcAnfVNNsvIGk22+uRLMi4Af4AGYSusZ2/U8wdO8DtANEVo9Mtio7bnrkmIm8s3f/zj5Zs/fXP5nrMEejO+V9RPH8WGwVj7XQHhh7vXl1e//nT59p8NCB89giePNDr1g7dRGU0gkYCw1EgyhPydWsI4X0S5Ey0RwQhi/vHDgUDnAFnbCZrRJ+qnEfaLz0IHZBOyCOMATmW0UfK7OEJcv/2+6uxG0jg0yavEtIXKMazL/BT9rfRyEMPRRUQU4riNz5yU9uv2RtS46wzgCDer8Vtpbu7hcHyg1R4b4LfZj1z37t3R3FVOcVH2RzHY4QKT8bCPHfTFCX8YCPle0aAawqrnsbqr9tQxSXr5AX1nRHDfHHWBTTNzoD8uRZLvToZwqNWyeqUzroegUr+qJs5IBPWYIlsCi6CaldU+nLnVriiigeMjghzK8ZzPBNqsjaD6KDU9OeanXO8WsLPRqOtSmY91ST2MxjdtUrLempnke6kRUsoXgIBgIrTCZTNZW9QvxPddpsqC92YbPtTpuKnIg+g71+R1gAXuzSyZBy7GFCcvWfGh22bIFMw46A6jqYUutB++l+uCWsUB/qTZtk6+Mt/uwRgEHf9Tk1uNJq/rbOlo1OltDx3u9eyUnZFcA4MehA0Sz4GABizCQqOBh7Y1kQyDyjYjHiVwYMfRoHUBbdBwBWHe0oKGTGLRVEWHsjaG7omeMp/Su5iLMzWxDvd9AixBGDI3zK3tRLg3aGaMYQ5b6Fm3zXp82pOo5KbuuQNsWc3LWdkXYOnTgNDMgWPmmEtNUfCHNYIdUe1UqlDW/ISLXHPYNAPcZHXSeqG0/tTFzrGKM3kCIhCfCavjrsI+Kiu7PqtS2SDpcOxGO6pjWbqePTLttdfeWNSQl3YaFHvAgMg/n4P2nT6xJyqdaz50uNHKCHaZm6yjCX9os6UxN2v1pujuKKeHtPhAxYMdsbYuuX8oqenDVyCT8y+1SMvKWD/kXJcZ0Ow6n9XZlhblvmxQViBMah7XwnE20Bf4yr4d1S3Y6cRyWJO1908unxOITZVYVU8zms5FWiHMyedZlH0vXfFDQDFLLWQNOM5HyxYUPQP8TfUVIArQcRv+3Ig962p27mDGnLJOBf4K5IIWPUvWEie8Yx0HdPWQZm6xn2bh8gxjUBj4KyJiQHHOKnfs6qfokJtBaUAxJF4BrJM0vsqKzBfPxOd04LUnONpRrT5RtALqzfbGX5DxhH9BZmm0zQJ+pZLGaZztsG0An+XeuZ4ZG9YFznjUpQFzf/21tikZhmbVPGPMNqnuG7bAJwrlvN+AhukUpNPR/zR7Gdu6AI86WEHZtpDBzyp1mTGrSNero2YqGde1PMCJt32O+0qH2vELZTc13Jej9Zh2x9IL68kMwAhKBD35s8rXU5SNX1F/xt8ZhGt7+TO0u9FgranO2TdWDvfj+Z8A+VBpnVDVudXLhF34TOYsAFezwPibjAfrkh+AO7PigpqMoxoAvN/sJZ8R1Cv42n7erZ2TcTP2XG/4qElVmVwfsXTuvidJj2ULBTJzbpxURhtUo7D9MaqgPAufD2AtAMuZMp9Dll8B9xcBLtKmantEm8x121u8/nf8vAXhpUJeadoBRJ48SW/Ql79Q0tUe4pwvtrJxXyUTPPpo6N8f3mfdWmal/6TSvcCHYLBjol91ZRWVhWggmozlAj/GrgrlTxP04SMKPPNs9K5MQCswc6JEG4+o/xFWWYLdsgJYBwbfdiJAAAnQAuBNYaXQo+1ZibDN76GMGhB+993fLu/uaDuB4WRgn6Z+kIAQIZnKVEM/u6qNRqRlac8sphOnNugblKQ3HMik2H/NhOGgpeUE/929u7x49izOcqPoqRWleejzoyYtWTgW3HoQiuKksPv9KHcofp4WY6gBq0EL3U5Ul1qqLfo4EBOj0EEKz3roUTnbVbFMA/eh4xoVeb2MTVXXikgnGOFZ54zz7zbzpD6zPRZFlUUZPPSlqUSye6pwIonZ6IcjxyFX5TOc00PJaKhFnJp3bcaerEaK/yvVHZXROemhks7AWZheVdme9jq/kcxdQHbU9Ez+XaQt4gr0WYxCV1HjZHhz2FdARhpDAolRdhJY7TXWWMZqoidcB8DAVhmMYVHFignJ16/4zJNkNnAA63Q1Y30zWWJqbViPODog9CDifK8BQepOV+cVNbAprDIOPLv1dTEM5uQ/tmceBwiHIfOp2IN1gdKk4rCgMrvWGDnEpzDoWIt6ml1sMNjebkp/q4QZ52993zAiB6iymkQprGlCPLAl87ka0ay5k4SxAS7zRuBjRjOIn9TWM61oyCrX/E3R9ZBQwAb2xBmddI+WuqGqbfewgRwOpvQO5kpakYEw652/py5tiLyqYEUn66qeaapSAOPQjUYTis7ojwlAcOrGMGjQ8qE1vo8fJzsgGJGakzn2cdjWI+sQlTkhmXEm93Mo0o5uJ/3WcZcSYza363zU06k3HnYhzaGfZc3FLi0oJHjBLqR+cTQtHXT2n2BLxnvqgKyHBAijG0tf9kAze+Ma4HGwxfybNUd2lj9rJ58k6Dicl9UhWsOGnfTQ5/u0bWYW2NMeaAVorjWhFTWqep41czpS9vSUWRCK3Zzpo6F5SgFKfeR7zeoKRAp4qOjMd5l14Z7OTbfz+TnyzZpcKWLYGRwOaWiMhU5kVuZAQ9ZiJNoRP0rPsSsFSKfsoDJeqKlrE2mD24hpTRhNKm/Upue8CWamr1Yy5M36CUBgf7/++quslTzLPhuQcUq5PAuOfQQ/lpWRkhXRsLEkzLykfvvRTc58nwvhqJzdp+bnOrE4Mew7WBuWDISFMZqkWQLrnxLMLSBJwGRJxsaUuWSuBJmkzKk74BnKemPsBZHs5Rh7ulZYKUkYEPTpfACYILbD2uKZYS+lTu3+PkqiyYavHjb7GFDJPoQnYRJey/qbOIp1g2bMWCvNZCNqUZYIzqQ0vh9/JINcSjE2iec1AA4NfRTdAAQT+GuvxWY3rBs711RXJh9ZfdkdV7+j+PCVXcRZa80a6y2Z5NVfA1IAdGgf+X6ZDWZueHbZErzOOCQjvjIFkg6WhOh414Zd2S+WBbAeVLt27NkrPrvfyZrlPtIvdQqnqpIKSJcJUAVeAbME2GNV8ZwyYdxTzJXnS343lfcEDRsbPt9yg1HurUdbwNZ6+fok7ikpywWnCjhefcsmAaw710dLQmQsNEGoAEMIxkn/PlE14+OcWvtEeXq/y3k0GxaAfv272VM//vDDEUBzXhCYSJNt0FW/j+fmOWCgYONjU9Zn0TrmABKnfslmy3KWbI8wx2d2wI8//JhsfpIfs1uwQLA3nW8EuK41dtaFRvBmPqbnrACe51r25XoMxh9K7NNWQsecx7C3t3i6IsyOcj8RCXty2/Nx/r90bsaK801gIEG1wnjzTxJcorFCQLjsIXMXIce1jkvG+g19FnuWGMRry3kWQbrfHRC+efXL5acfv728fv3z5d0d3OhSRhGVeXihVudDeyzd0v8PSiLUOWoEnlwQE/EwEdVokFKKKe/FWcRIVk2yxjHoRHrhFHVMr6SPH9sPbqnc1NdFaKDZyUT5C0DfJWtZZNaDPUYUZ2TNYr/84osoiOLsxAmIgR6S8fg2Rjsbc5PaTfExC0innsMNFJVFngagC2xEcFP0u/qO8rFRPytfvmn2q1KSToEOYuVseQ6LZougR4mPPoRpqnxVp6xj1ubfNslssEIgSlBSudxkFh5VoIcN0b55XchRnJviVCm3p0LyOUpngYCqmZVSFHrb0GGN3bVGcn2FIhzUuiLRtSAu631lBlI0N07qDGecvKdP4riIhFlwf9SujbbiocfzKyTC71hrOM3JggVRadNyDqYiPwR6DSj7uWYEQmdYFinjAqJMlmX1D/HjoIUd0tkVTiBrp3ModYg/FVNJIHkOdgacJDN4ciqPgHDZagyIQRLjE2T4xYscvqBioWjvcAo1aPtHZC3XntR36JCpfy0tJ3O3awaV3cHA38nQOH6uI6mgQaNHe/Y7RQox8GZG3Btnnr7G7VAtRUQivYFGE50ku3TZBt3thZb9/b7Zbh1vxiZBmvVhp9cETYKapm7yGlR2/sjEo0jaeq4EZAvSROTb9qXoOe/NobND2gyr9JqqqQFOKaaBfet+C00pWfdmhlRbNGt41FQiyLX3pK5qiGgOudWuaF9F+TMHUxo72tN80ssr2cVlBN1zZhywD6GVgmImU1rAJnWcNkVf3ba/M4AjO8D88HysR9aGQRrPWXQe9b5SBUWleRaDAd7TSAm73kx+aNBHc/fahnNLlq7ra4P1fJ6akFP96CEqsOxQGBMTbdKhsqaOPXHe+zoHBFsKXTlePl/GaBS+oOcq+D5q8G6vPK6V92WvwbqhznztONZv0HYTee+AHB7J70wgsrYGAge2buHe+Z2iM36fTkECwtFrGTcdyrNTKT1VdV++W/EtgAKAXGi8fIaf0Kaz7kDaWxNHFiiv0QJoZR20mYojOTn61pFVmQ/fwIwf+z9tAW6oV++5ewZn+Z3OKO8BFONZbDOl75Da2F2XrEVpYJylVTNMff7AH+6V19POaLVXBlwKxeS8JyBcOw7uiYBLP+IYy3ewfnqWVJSryok5a04UObPKgg+u/YCOy16zb45s4AIl22M59wZVuQ8yZ7Rf4ew/1UC3/r/nSwFAALaraBm/M/PHWMTmE0QPOA9LZs6t53AyDavvLDBXECoaAQPoPMOy98dqyZpET2FZjQoLVlyqZ09Buda319dInebq7AJ+vn9/tPcyw6ZDHgBookI4J+cWVzKJwkQKQN55OYKH+Snch8FQx6HCLqw1Psc6p4VCGCbPnsWWsUcU68j6tAZ/425AlvN4tYICc7w/quEvXhw9XlUSzXkx4aL4q3UaC54uwAvYZebx1FopdneMCTJwrCXAdMVrzBzHT042+K7B1eoGGRfsOO8zyxufAFHFZe2sVTNLpfATn2FM/I8xLO2+GT9eZ38EdLVecorkzJP+RO5xWWzWMSBckwoV1uK68UG2v/FVPLd6dlBbDMWZtTUmwkl3okAh5xJMi6syp8BBg6e1ZRuI7pnnnhVgYKwBhqT0q0Fwrtnn+866CQol2Z6KM0Ff1lKutr+o0v/RQ3BJCDUSKmSJEnAVcvUT3BcmLTwLc0b9ngzh5R6U65fLj9//83J3RxNh6n5wvm4uTx4/PQJCMioEgb/8ijgFaXgczKat0w8tiE3pixzgoFYak9YcvB4qcslmCJr2topLLFAVPFlgEUsgm7aDJ9SgUF8asUsDcVDup7zI4CsUASf4yy+/yGGGU6K4RqLtZR2CNk/gQFS4QSGFpQ2wIu4w0ZQM9mljMiGqej161IkVAVD8I5O9Wr6qtfb6CpvEmK5GK87upNWLMJWmqGFvAf4ayi7o5LM6iLyvvbzqAKeQHGroFlgyAATyaygfw46aJk7nw6qaZkOk6W0Np7Fy+silb2J7Zbkxk5YeapODR0ceCmyC2vYha/at2RJrHOPsr0Yr16AYGMdggVvqs1a/U6peWzJwiDQgbTDNs6qKygatwV3x/AqI+UxbCOBsEWT3fkTadKyixolK2tFTqBLDBm9N8Zeig2GIxPKyZ1f56dYChZ4wIYAoS622s4job3vVtXdVa6es/5MydhhpaJNv3sYBUxZZgCTo1QwfTj7rynXBnzp5PH+QwqF2/Jvx4rs4WG1Wb8Eyr+sE4SAle2gj2dHrODAbDLZx/eHkz2ilRmZrLXZi6nweAqGV3lHD296L7Rt1LZRXtSv3gtP52Wf5CrIXjJliTVHDPKmzBgFcbV4L+dtQl/+CuN0iJgANd6hf1lb3prEKNo/7teeh2ZHYrbVksHG0Y2O2K9mTKOCVIoiN8RAyOysgoohBAqZR3mPPpPWuLUAyHptDjGjBt2t7m6wHekZCyQpqem0pkszrqOlSTQ5EW7ra6s6kpTYgaVCp8xxQDQQZR4rm2C9fhhaTzPNJJCIIc1R5W89kr8SCas30HMDOygk6TvZAqxhZkd9mybMWR4M0QE4N+UnM64zeej+hpa8WxEw0TilzZcZMp0OaFtc1I8taOpykNLUvyKR4jo53lK1HG+I+uRfmQuCzm6NZluNnVD/+bU9KgqmUN0wRNw78zi0/XwS8dGGceNdGUePXB3ME8CuO7cmRdx/i4HEvZZNU+EwHjee1LUhE3AAuB+iGSjzHTjoXtj90XRqWUyJhS5gFJs36NUgWPMu4bG57Hz2PmJMGO6XCScukzph7B4BifA3G+JO5bsb6ZQWO3r6NQwywzJy61zyvOA8EVs3K5LwboO1Zn3mZqnn211qOaPfDONq5d55fXjcT0Uwv+7lBGtewXyH/PphBb9/muVOjtqyKQNJRfzUaqjYkdjFiaV0LtW2Alc+OsTQQYnxtQ6MQGGOlfQsA++JF7tW2E+4zs39S0FljqqF3TK70XAHH0oxLc/M7EpBGCfwaLJb5c7VVdcwfHH5jmssP2DsEn/Lc2OEqsccurr2VttgMMWeMjdiPeRuIEcHC6Q5EtwKbMxEiKeQVZVtgujYOR+C/jDzfb9ClX2mS4gzIcP88D+cY8xyfo5u6wdj0A9zfB8OAcRstv6BPNQ70wZgfRuFMPSWoNZtsps1zhfvnvhzXAOprqXY+9wus9ly3h6frKcyjkxrxkXm35nZCYPHZRj1tLX4ZJgegNf/D8Q4gPl9Bv1tadhgfU/yseOTDQ7zN2jmDQ/aCARxrSj+EZ9J/a6KgLA/XRsD4E5hvrMB4ARaqnE4WHME0AzL2D58NI2HGIEmn6Tw0q1IfTCDI0gnXjqqhZ70FM9Wxj2ZJ5+cFxFiNsPPUUo3uycPu/euA8NqY/rt//u3y8ePd5dnTm8ubNy8v7++gjj69PPhYFKcZwdvL6zQ05wFxECq9qhE/ilWfPLn8/N13F+gMiY5Xu1JUo5LeON0YRERfmJjSjRb4cXCnXUDVwTDoLLoUTKd2oRU76Q+YjVxxAwaACWWAUky55rlBfEYFjOM66pSUuiuNswFlrm4dxFGv1cycjTnr4NykOJUgzWAMx1v6jlRCg0rpYzqKqfNZ0WkzEu07wr27iMx+8ZpIfPsFlfLCc0v/5J6Sil4myExbDFWCrxZxMxZFLEs3sJ6zjn6DpIxlmoVfazvZMNZl5UAbghJEa4I0oSctQGgNTrMOqtW1B+PL0TQRrCitM8H10JZmpkqrLSLSoNyAMpv15Ay1iFvabtPsMTgYpYjldKwwjlzuu2+/q7pgDuby7EVzed4I/RzCOnOGt7bMBhm482cOhmWPbCdgoOn8SHkyw8b4HzSjZVm4dgQjJsGvUMvf//H3ZJ415Ow5RCNwAo+s5CgVvIfrErynz+PmSJ4+c3qmUWBA+F7ul+8TzYrxXG2ZaKTBwdHTbD28NKYeyqLgIqlw8xX+4MDhfVFZXD2kWQBpL0HjJ95jbW0Q/NHFvvnmm1wDYQzuPyjx6la8h5yvUkej5FVnxXlgDzGOBm98Z7IIC6K6Jir8xGvaF/bd+dBgr+voNFPU/RXUddkCD6SuU5yhto5IwDBwKCjzgqK0Q1nga42YtuGzzz6PA81PGAujV5lx9vmjNjbkkN+d1Wmtp4jjjcDUh9Kv3KcG4Hmujx8iyGUbldZC4KAXhTXoEVxi7/PcynMn6BolURAnAdl6lInMx+le5sIxN2OfGoq1rHC+kmUcjcmWGecsSOjrEcRpJtjDtmyFBmNS5H0tanCryTbL6ZrQwRQQYGyw/ZQ21OEqyOleSIZjdEDmwsO/9calJwdAA6nPmVpHPnTFzz6L8xqRpDmLIvP2W2S8AYYUz/Lszbp48+by088/tW3IAB1urnaz50AcnGWlGQ+uo92P2EzEyL6obdyc5vOjNma+bkolZK2awdJxikMyp54zBpsTNW1FrOZEf1x/WGxFbOaE23hf1t9qTXNWAoas5Qh2nfvOmlkPOu+DPfF//vf/fvnP//zPy7//+79f/o9///f86bPwPdlXE+txrnLmzZlj/CNKNdCAz+pAJyhetjB7XNXh9bk7q0iyRtILdEEHz5CavVuoZPT/a4/HsCVG+cLhpS1Vfr82O9Lw+K5QYq3lk+IKe+SXX6NKyw82549/+GPmoCBpwVk+jw2rkm2dRc5jQSju07YxrA/OHZ1M6Z7aJMXczPhhY/ge292YrUFQzeAyNvLcVmmZS33EZMJslTO/pWutpS7cc4C+OfAG17Fx+8/MoGewtG8CL67P/Kh5gO9D5hN6XzIu87M8p503fRz+nSAGdltKUgq+c10BWGsQsdPsZc+B9I0dSJISkM8/75zsP2vkFD9iHZjxFMQI8BG7vazrlD0TqJDRXKuwgBrzy0IlfvIkdiHCSIL2KxdxDLR5rJFQqJcwcRw9r5MoOPnJ2FgCJJ9Nn5aWSPgi2hGek+/HLweoYQ/w3ax1AQTrLFnjMi2SKLm9vcD4i37IgCLOqSOhtL2DzWww1zMmytlffnV5uH7Cr379pT24371rG5/PPi+IsKAwLXneNlg0ZkhCK2VrbQfHvRO084Md+vmXn3PG8RnB+ARw1hMu/qAdX21MA++MY0CttnRyDfFaMrej3/MZ+86SzVexlHHlHD63VkvcMKDMGIaglff8jgxhA8LXv/x4+Y//9T8TEH7xOZL9RLcP03ZCURkUw24i0//h8gA58WfPIyqTtgBT4GRBVjTi5vLDDz+k4FQD0MNPRawWz0IjjbQwKoxffN5i0CDPrc+IkqhUgtXEWEirE956lx5w5wakQU5G1SGQDcVph1HqGyYYUb47B1q54jng5tSl5ofeh6pRBYlu+4tzQEjGieck20CfKMUI4hirrDbapYeSB2SyJ6GXXANCFgMTGKO3Q9LPxeEibc7CtVdM6Cyl5ChlH2MfJ/MSWmMc6xkjNkpaRSwDgVw119LohRozQ5dnTy3jMpZTic1gWoQ84xOjvSxE1JbmSBxZrEm9p6A4aDOBXvuPcfDZs09pfIyOSBRz27mqg66Ah06jMvi+ZuNrxoDPVVSoiFQP9jruHGCiNUHGJxoThPIkNCCv+Ez/zOG1A046BJ/L70f/klLD5sQgR7nypKrJPDB3KY6G2kw2JhnP1juxNzACaVRPH8dlRznQY3iXeZOrz3dzzSqY1jG3nUHmm0N1gjkxNKOJxAA9f37UNzEWcRa4Xw9xJcvNMg7Nd920LrDBdbMR3U9pPr96RQOr1ty+P5Qc42StEXjpEpWE7jJrrUsP1LtkUdkbiHF0bzcrji1JpmNZ5zhtSEkn+9WeeofjABhy375IHjixbas5Kd2x2SkNawK9Z8+ONfnbeS4dvW1QcPCeHH2+WH9cw0wv6zvrbHXW2ALsoYc+1+XemWMdf/5kzR9Uq1OPwY6Sw9Vxc22eaYiOpRlens0AOYqRj+usEpjDqtAZ5JBjDrEtreNrxsZaTwPDrMHR8kQxc7AO4Po0IMTGRJgGZUrs9QAr7iv/0WJibVOwFQ0YOh9pSbRstOvP4NrDnedtkFsa2qd7U/Eia8rTjmVUNbPGBmQJftbTSqQZu6jzbMDwm8bBYwikwfoCoJYYPEggybjEqYAVg5L2o8rfM++MCY4L86NYBGsKWy4F0HFjbQRlXq10zsQ1r9fmm22KU/ehtpwFFcrSpMyzTqc8y/oRked9Fdt6cMxVg+eblIzwuc5jwUkzKaWINpua/l9DttM2JCwTgrI2RE9QHfvUGiF+Uns8OruARbIoEwvp/rsKeWTudib9+c9/DmCEbcAppe5Ox5b3MWY4XlL9zDAGoMBOv359UE7NZrQE45pNcN0lEAjD4xqAJ7B68iT2xVo+s4xHoLK+wzp/2sQE9D/9dFAEBbuSUZmkvVlwHWJsYgOVlZikHVRr4PhdWELLzAq8GGSlbdL6ZCaQmM07A0nxP6ZOHuGaZXekUvhMDUS6b+O4j02TTO6zp8fZ497j/ni+rCFro1ifCwpTdjPNg/PYJxhbk3LHJGudAO/2NrVqUkUV2jCIw4byd9kiPC++J/sOP+GH0UPtV/1pmwjXunaU+eM5zBhqq61H5ezRz8i8WaKxQLJnnfDlpX0FWTsLfM5A/lncxe+MjXj/vvXWA/MFtBM8jwVnfaFBZVqA0UPzVVug+fvYgwHuyc5P4Cq2Y1ofBc6WIJivGKXj9TuW9v/Fl1/GtLRSQQAAIABJREFUtyfBw37G1jFuBQobgBsc5RnWT5Xv4iwJIDdwz1pDn5exsCwIP5L3R4CSM+IEzp1B345B/ZP0QUZ74a4dC7rG+3oYZo/aYQFmIvcfhuKHKoR+miFkbQZgS1lAz5ECaBMx4pnJ4A50Ovf+9D4MuM28Y7vy/jEnsJWwUvg3eyw9aaOgftUSwbe21tj1KdjyuwPClz99f/kf/+P/SiD49Vcv0ocQQZlHDx9fPr4HkeELzQhiaJ5ePvv8i8vbu05AnHF56eG24/wQiTe1q2ExIOT3iax//PGgEyWbwH+fIftvawl6ujRdjZNLNF8560dTh2wGKohvArLSZpIJwKi/fBVUEUPEZzkwif410lGqm+qh/e5EPInaVewKEh+lohq7BA5zjovE01AeddYusNItm9LnJw1g9W7nvEnNwSiX63wtMk7tCos0jmyFP3g9m4gMxYeP2VgE3c32PcniSJuIUTQNIA+kl8b3y8BFvv3UzJpnq1JZHSjrRFjc0ABjzJK1LYUrGzSBx5M4WpKfEKKVEpP2BJv7OKvSA2aIz3RcAmkMcjbjag+SeVA2npq8oShRKRttrI2gW7TMM2HgbBlhQfPN+r+wpiw4NwgjuMfpMnPDwURdSQwgAYM1B8wjfO6pb4afnoOZ8ShSeFB0yJCudizrdvV9oV/R2mQbtsaj0t2sW+Yz/RlHo+GZRCDN4sRITjHwHBwrbqSSlVLICXQ4bNMLp+1eSv2bmthopdKvLBZ3DcRpOgWEPAPPLtLMeIN6BRzZGmdtsrb4rHPAfXM4BoFVapy2Mm97KDuuQThvoCFWnCmB+mp32MPYjSCAqylkXYI2clBogAm6PECYS9ZND5UpoU2djMXO79lDEWRYj8pmm57mu8mwN4psIBkFs89eJPPKXPF7FR/NZltnmTFZPQKHC59PffRAGrPQyWogRPHrr7FPddBbT5jm5cvgiooHxd1h+en6MJMTAa5R1Az+D2cO9HC1bIzZud6Nz7AP8+xvaJtSRVNtXQCEUQcZLymkOkxnh+gQnrJ5u/V8pyyV1FCdD6ktAhDJmnCIDgDyYPvElBoPH9SYExnzoO2c0XxTDbYcUSGROvnYlmQ6yKYUdDvo3cksrkh/QbdBTwTF0qC82facBemH+vHY83EGV+dtw+gEhMsURaWR9fzZ57EtgAvud+5H4OIIjkbZZP00Y6o6X+m1AcvuyCIX7IvScZzQtilgcLA/1osJtumg6YzwJ1keVUcN8JoNPwceRdJZIwFpdkZab5bMcbLnVXJmHze7jjNbZ0nnV4EW/u35oQBWEPBlyQ1MzK5Yf3ac2ftO1nZURlUMney/5660OpVzccZjByfUwjxG2W81aIIN2tac1SclxgRAY/8kQLAXqgJDcz4DhE01m3s08yMQZykEz3yMwwJDmU4B1VdCIjvIbIPZJzMe1iZrcxNwnUTDuFeDTe7N9gR8twrsBnxRSF3pRmph1xNWII4SANY2z4Kd/uMf/5hnYD1gW1Kr/5EWXy8q8BMQuZR9wWT8PRaLdWzcm8yqZrSqn+DZQNDBuoNFYm1hWGGrY8s5TVuo2LeK9fCTIPKrr0LjJBhPfV30KkYRPiurz5cRuHL/nNkHAfdGdWcuGCcFpZKR3zke/3AlFPF55jNgQ8KImziRATDrumUQYySM5mmwK6UzWejHjzNu1kUmY7jME9fDf4ovTqucia2d71t7Loh6Xn/uC9aV6qv49OwbA3f2A1lQbN2ZKZUA+MTQYPz4TMorViKE38JPbNhEBtOIfUq5gqf0NE/vwkdVy1dQMH61+hT2Zdw+C5CwoCrAxZhB+pWxU6femJm/MQeigpw2HAXzsK0EcGc2ngFvXYcy7bCd8Z9OLMb43fctb+Kax2uCg88rVFkqeAXhzDoGSJngGuOc8rrb28sPayeU+UEAaMyp2IV/TRltY/qXP/9w+Y//9X9fPn58lwwhfQgf33CBh0dAGNA9zjW9r/ofA4mDy8EXHvdJ8pbNHtRp1AyyHDY3D/eZ19+hMloET9TETFBUQSlGft8sRQ6vfA+oY4UJguivaFlEk4Ue5GRoZTNR5ehnApNV64LswoXCgM25ZgLiwK7hcDItFvCelDYZfN5T1LBCJaGuvuvhGyGHNZWFKsPCiTO4a/OcjIObh8VgnUmC2mVT+Uyk018XxQky8aDPkWbPUzj6Ehnb9SjhcOC9rYXq4k7QENU81NF6Pf6tehGfbf3j+kTlAGXMOlZn1Kic9gdxjt2gMXBRRapaXlLno3nU+FUkRwe/B0XVqxjHHDxDVop2j8q5YDi1CKNylvZ4n+dnHMyasN6sdTLA5TWcYg0w18XRbnBSVTiL2q1nBJhgI6mQxn3HcD+gL1JBh6Dlbxrgue6jpDe0DJAg9U9rpM2GxPGJ1PayO1xTJD8Oy/qLca8GaTp//KlTwJ5SOTH0hdVWMaapAUjGoJk5M2dQiRjr1JCeagBZ23wXf3Lv1rkFnTLwxXBtnjioXwECsbYuHyO4hFPk4ZVMOfSvm5vWR0QG+U0OfZA1HL82gCXz3nq+7Ako3mQoVwNhUb4IOGPOPUiR5X0i54o4MW6IWSSbGmnnL2MzuN/2R6szkb0h5XhZc7Ny0nFYC7UNrQ8K4AUQlroP+l8SwLWOUGGcZAoG5LA/3HN8jnuUlsxz2A6HZ+BemAPmhYM8TjD7OoFkM7pBv1O/STPtHpTnZzm3RznbwjhYyyoXsawdUJQoh91JjIp76HO0pqxOWoUfIu2Nk3P7OPP5gIbsow8x3jnQTuCPNj2qvkOvK+6w/rSKGqyeiIcu4FQgjfXLPkwAnACd3qbQ3qFWAnSUgsih2rpgapUJ7q3XoiVFJbq5l1DPI9eOfUGCH0Cpc5Y+mOv3xXMrQsL1GefQqRXHerAawgE4ZRMMXT4JNOkAiGgfNc+cR4zHbFxVmu9y7wk+Iy1eit9532vDeA9rigDPM621SHVusduhxy+rYx/WA2R6/Gj9Hj8EvU8rownjZG0hkJTgpoHxNfvQfdtzy9IN3IKyKXR0Y0uoz9NmLdmvwyU4IWhQ1ecyBrRf7m/ZKq5JG5SbUWy2uDY859sAx6hITrhEu6ktLWOg9O7sidkFKacGRawBGQ3JiIytk8B1e+OavcE+lyVwrosXiNBXgEIqrTxnhZnrHLJVjc66OMn/KzTDfbI/qfHrWf6m2ay19AJI4DzgORT1KKj88fLlVxUXqWNeQEvg1zXWbGL76Okwk5E2YytVz2yga4/9msxOdCW6lvAl4rukpvPX9UNbVjxnZzMdZ9ErWQ0CoKmL2h4xSDXbxT1lfqcbIfvm559/iZ8Zdei1HTpAPf1TggrrWwc2CVawB20jFao7ftMpeIsPtjNE9lTA1rBoVm+9DLd7IjToBczOd1V1KYFqGQ+U1bJgKpIiEyxnzGoW2T+c8az32LH5SfE1ON/YdymfoEdpqaXpSTdqdM60j0sszE/2TGCMsE+pBSdjinjTACdVwg+b/KxAXXzGUaaPZuhbt/hfgNze/5GBHAiJtgf3wjXIIgZspC1LBNruD40E1hr/LmNuQMGHD9kDBO/1cTuG/J39z9kQHRPAsLVUSw3fWncZqxw2ZdoI6Ru7GnvWm76zvqfr8tMAOayC9V5m7TBfYTvSt/nm5tBSSeZ9vrRZSpMz53hDX4RzwL3vvfi7+E2nWmbOAiik2AP8k/bsLeuHsyD+3L8OCEsZffPrT5f/+vP/e7m/f52WE8+e4nw/vVxY57wlFJQGBWlMH9TsaSYqE0DW5nGbP/PICUBS7NqAjUn+7rtv10ekujcxGvfvwwumHiqZwPVRYSNLHWWRItvKwgsqPf5zkb1ultA9QU2k+6z/RhyMOWgatSpplf6U/k/bgMn6DZ3X+Zful0xXBFWa+TCj5L8jfvL4NpuZQAvnIrUr9q2igeuoIwmIaOq6NgE2blVMIAIUop/p4XZ3ZPZiVEAtJ6DAvahuGGcGes5dxQ8IXJpl6YaJY+v9v727Nq/8eMmCIZvSOsOiWW6CGJ3QfYveWrvHGJnSbqZuPOxtTqWNrfnI6+/vM8bQpUBUQAkJClkQCYhmyHI2Tr7Xlhqt87wKSshz5+BRERBDWge31FAMovTCUidai2Tg0QD9Kmwh+hsVvQUgv8laMM9Bo9q4nvGwl51AQDPSdeo1KsnYrVax9akrLH5PM+FSNkTSoop69y4opYXTrAeDOGnMOkYcJDaZZz0zrh7mUa2cXPL33313DZ5HrQq6l35spW3FKM+BkLrBOGDsDPh0SoPQkZ0e0MJ3pxbt0c3lxQsO48cJqEVuCXZxLrpOeyAfY8vBjzM8B/JTmuNBvx1KzrwlY7f7d21zPYVmkhGBwv7kdqhlW4PUKayKXQLy1FRNbXjXL3W074m9Se+0qzPG2PNcBqSCIq2lvhZyx/min9+zOqdpubO+jBECWM0w1+fesSHYONkF1vYZpCWQm7Q9DpU1mkGWP7xfPdKa905Zz8+YffEQ5Dp5PrPFocqXXilQxdyzBgMija5SejcOAXSWChgIap0pl1zD2gau+9ln7SHL371Wsmk3KFN+PtGdB4cacNUIK74UdsHqWbu2Ed8qKuyzH/T5nAnW9oCCN9PGGmZPiiabUY4NHVAXVsMUSxPoRkSBs459BOB5rVMigGMN+LuD5nqqy9RZFeUvfblrLT8DG0TM+8ueje4NmQB8lrNKdU3WNX1Upa/aTzF279HqTw5gkhKEu9QVMv7u6Wb+vgw4cbAhjh6wdWITIBCs2u82NbQDsibAxNoze6lTX2AAG0jZQ88s+0ZagsEaObcj4R48J2XEuMcEeXGIOevNWruPe2Y/iBMK/Z4z7VBLnTqhZ0OCOLKMA2MEu1SUtI4xNZzWLs8xF3GPeuLOPZ5Nn4I5tS8i33em4uE0HwFheuxNddXANKDcb1WBuZ6BaR3yisUY/KJ+GZbF5RKWEE5hqG7vP2QsBGXszZYSg/t3cRgZu4CAUzDM3K2cIPtszyyF1H3u9a1h5l4i3jMRG8tZ2Bt8H2NowFXVcuxgxabCiEm2fQ7mgracrfMvsf/WcrJ+9XkUmhM04yxOQLHyCp8vZ+fo2YJ0AQQQQVpmJqye0dDDAsOHux049vZugVhBOOmlANLYMPezAibSX7Ut7h2BKO7XjBh/Mg6A63xngMoB6/hibVnRTDVzJWAS1sko4lWrrz7H2Xfl+di/AWjorzvGQIGN1o+bzTLTBbCEzfvq668y/1z76A27ebCWNPN43wbqqQ0cCMN38b3U1sVPnwBfbNktgpO1Y1d/4cXhmyqECMgaX2tj4ppifHiuAMxj62BHItgYAcfuoXYfqBpux/jK8MpzhcZbgJn1wpxTa8j9ps2d6tET3Yma98k+y/jT/jNn0RNAzAvA77aCg4wv++QAoQR61te8CsFTqt53scY8m5PhRRF1dZqcvfpV2a+j3rPv2YPMFfFSz6a2zbM36O8LCB+8v9y/+vny17/8x+XVSwrR31w+/4z+Vs8TDJIlRDyGMyzOTNoYPLo8h7+Ketl4/8naEJVSMJxGzkUZeTgM09//jmhNI3nVpUCDcWj/8Ic/FJWewhMbAPpO+xq2zxcHDAe9TdBbhzPHPRz+a28XBhPjxISYNYlQQ9CT2x4UT56ELkbhazj+SyfjaEiF6IBfFcbYSDHEqynMQpt6Jg4Sz4+zU2erWTq+j/tkojjQ7V/GYm8GqohChVWuh0GDvWXVCLLjELxp64gVu3NY8nxcO/U0B4Wt4xKqxERF+Pf/R9mbLtmVbdd5B31b7W0o84cYCjtCfgSF9QLWk+jZ9Cr6pQiHLZsSxUa8lHmb6oACkMgE4PjGGN8+uyroUClJXBQy85yz99przWbMMcc8D5o+jwn46suvQpfg2fD7bEIDRoKhqnu2upA/M94NqorKpKKDAZtQQpAve7+W7FNR4KCUBtYG/hq4PpsYlGfQ9Vjjd6kA8pzp/7QqxxqWxnpVyMIR8rkmK+V7E9B1Xk8QnUZgqwa3+Z316TiAqqsm8ExP3uTuZ4RjQJbgnasEpSK/vPzxj3+8fP/d90cFKpWpqf6JNkdVdgpzTdJKX7aPIYHDjA7GDyqrPTcBKyZtLuoaA6es+FBmnlt6mLifDbgvzfhx9rkJucYrhj3zwa4iQq9+KNXb+ZvQfDCa0K95f+6HfSdS2sQcgY0f8gzTEA+NNGNdei7P1UOfB/vjADcmeBH67Z63VZcopq33MjOQJtZSWakF0FPuZW1IiNkLVKQifEJCM4QU5LAo902qh5y7iDrsubSSU+fSJJwKVGk83LsBXiIYgmmCr83NdFCslHedHudTKe4zS8E+y6q9Vq7foEV6TfdnK1dWNHlf3hP6KUEEszRZE/Yn3zNJL8OgiZSVR9/DpF/VT9UKpS4V6PhQoGX0fII6rqdoI20FD+MPQlXc+c54hO1TgbNUAi6XJOel0ZamSkBA5cCKfQN7gt9WuPm3FCsTpeZQTcoanHK+r8qmXjdnDR/TdWl1FfApAlezsfx8WVmTqvWTCuJkCPDTJ+093sge7FCqftkTDQBM5qwEFaCc+mequkWaCWAUi5GmJUAh+GIAl6RniZmsEP0FjASDfM5ZRsI4V3SqlgEB5ocBGPhsziJiWnwm18r78rnPEL0YZRlxEVg/ScYnktCgiWd8m2eeCtRmPNpCgM3h/fAhqRKfBDbYHwKUAEX8nGdP1R4bFwBt18JeDY3Pytyo5vyOIx1yfte2UOXqslEAm1hf7uEPf/zjkcwAdKpCafUrr1sfk/5cRgJnW0n7AJ0TjJGSyv7nejlrBuc88wKaDRqPRGzMpFIbuw+PntTTWAgrbiakh8840TfZqzJBrNyYcITZc1KAtH8qoktL7OzZa7zSc8qXiZdJTfd8lWf9Ez8zIDqg7KXPENYJNpsvKJqhfdLvtGpJGSc9q70nbP6SLUcgqea4mAKbpEAJ60tyz7X99re/vXz2GWv/LPaPdSSeVKyX1gV9AxVQqiSc/dqBFixsRWhPZ/UgXjDvOmyB7j3sQAWaXhBw0siWhPZPf/omNqTVnyber179EEDbhJp1b1IEIAzQ1Cogdu0AF6dLYaxygGlJ+qq+2d9lJp/qnpzZximsYVo/lihxL7alFDiscEsLAYz7wWa1rYM142fuLz6b/fzrX//qQmUVUBd7ze8r3MbvVnm8gJp7vQyunnXWjfX+6quvsy6NI9+HPWW7U3zEevQLyhaY5Utb3pjTMTtlx3Af59jLe6+SPknuNeFN8WIxLNd9bnU4v4etPtpuXsPeIQ/hdT+8epUcxvcyFrYYdYgbHI6p8aVnybOGf85eHjVUsThyAGxv2lboE0f0iXzpU3siuQ7jltCXN+M3e2Pj5GxV4j14X/Ydz5J4Iq0L06pg34Su/IvHTnx4f7l5++qCyuiHD+8ujx7SZwR6ff/y8e5TxhEwfxC6KIePvsFPyLzSe3BvIwgCijc8AyUOhSyDVO+ywVmQ70ZZS8Nm+vw+pjyN8bEHiNcn0B/32ogvpdoF9BELmWyv0v5smlSApoBmH0EQjM0a9KEeiNg+y5+n4rGeAStp558FeTnRF6wmVfmwRqcl4XH9c72V8WZnW7260pzaN8jv2IiaDbeisps1gdJQ61T86OcMclfakI38VR3rPK/OX2pDe6hPStzi5BG7iHAAQ3fbo2KAr+MKTWbo3U/D7gZkubPTHK4ypa9fqZpN2h96WSlgra6prli0tqp3jp+Qbnk9vCByzxL4ckBDy12Db5TTNpeRpDvjMECk16MkWua4jFZ8VBWt7DkBSYKxJUWCGqLlVHuKMork3mvP4YRLOIQEQVY6uWeNi5Tic5J5+dR10rAcAcCqcmfUKck9nzuFS37m3uE97d9UiMfEn09IpYOK7gJr+/I8Awas4ZUPRSQIgipbiiciSaWQssdMIJM8IYgRit+Ge5+QXM6+NC2uHyNnQsNecxaklFmVE91LJm6HIU8i3gSd1zun7yfgxAldS7JAxWsKo52RueHn90HkHy6YeBuqnJU3k4ygyxPKSbUulNv2EuPcmixOWGoU5jjE9Hp0Rih7IvQwB1e/Y3A1QQL9A6WUmdCUat4qFL+j6p8z4WQ9sB5SiHxeKsPaI2rvaRKTUHg7nyxOPH2RqO4WQQ198mTPDAw9dzW196qGOhAs9m7zn/iMnN89+1YWKtMtGBcHeQoqz0ldkVwCjauKpGh+nPqopwVnNtTdasUYImU/+DwqBiVlkT1s8p7K3YAT6U3pOQ/AOHGfR+0/oY9TRL0AWiX4DaRITLSVpfFeBYwaNLeqXKGzD8fMUq4zFKfPXibIw2EfFc31D2VNN/4kwdNo5SLF9qJYwYkwTIbFF7xIBZq+I8aN3JYpgb3VRwYwADBaP5VjPM59qvEVA3xIspy1liByAJ8q2+ypUImp3IJGr9dXQbD0NWJjN46EtQvoQe/SaImugTYi1d7562uys726IFJ7mqruqjycgSSdE3yyinp+9gH8Tn4rCRRxyO7B2EEfr487n4mA3QOMQ1/OPOYKt3C9+dn6oYwnvAbXShowz1WbzX/LJtIWhhqoIuXUyFN5glYbYLjtOAGuNo6kvvmnHbQK5OnTeP+A8hsrwbUrFMUeA0CIDV+rTIeooxnQ6mTsIT7p5iYJRFham5HLczziovXA55muL9DEEBsNiJt4IwpYkRhaUFwhNAElgGv8PIAS+xH7yveo4giuO+/Z1hBBnZ/YlNFw4/dR1R6DCyCBL85N1H43Xkbqrr6yiuowDNqGwb3+vGWFtezaMnqts5v1w66LiXf2xUDsADgbHcL7WhVvItF5lqx52hnGLshawzC6ed89sMorr4mY464l4nPobgyIK42zcWYq9PH7L5IEsS6x+0+fplCTIs2pdeDsd1XDr6+rcjw2jtiAtYuQDsqW+6yMk9t7xe+/fJG90/2MH2h1E5+DzdJHYpNSgNgIMkc06H+ynwci8BrOhJ+VQst6a4+WKVq3JpKYyj5namMhUnQYE66U2xZhSqEvuMrnha6+HsJQRZl7nVa22n6VStmrYSHsdfpcK9B8bqmfzS1YA34WAI+WKMC/aYsYV7lXuNeeH/oYb6pjMa2I7JFR4jMyi1iASQj/fcro3eXj+7cXB9M/fPDx8vLl08vt+zeX9zd3l493HyMs84S+H0ruUEjSCNwK2IcP7fFre2GRp1Bs6GX7sepaXGRu/KYiBQTy3Bxv0vL00ErKq3MyJjZBgDZ7jMX8kAbiKl5W3a09W1yPWXBjmaJS/G6R/uu8uRz+d83KdZYGOCK22Vgz8jooEzQP5mEossnb7xM6FTMTp9LEg9CoG8yycazC2TNoomT510NvcBU6WNQL63gI9BJIjlragkWrXyyY/Wg4RiV2Hf+RUjyD6SfGUrpB5651tEOrKjFYJ7TlmHU2UZJI565n5YzE5PpA6H78Meh9BgMH0WqywME6J3MGQtfeuh5+Zx6CcIHWXZO50S1Q4VtSW2U5KtmbyTYa3LUi2BmK7FkrgaK1Dua2j0an5bzD9lQWAeY+k2Qn6LqNYSgqXkOdvsxUJnv99qXqqELBHlLMvk5f1ZQ/RYoMVJ0rxvVC9WIvO4cMY4TRsHqDMcZ4tCJdOXv7zoIMzXi0CnP9SnJxC1jzfUCEr3/1dQVbVq1PEDGgpUZ5yQtIcALeUiRVXwzqN5GU0FNubopA/vmfX+7evrmk+sjZm/w2lI9IQs/RKcmfNV+QY4CWxG6wQxKRDUb2fAb1zlxI6FRFexOwTy2RZ0+HGyJYJEuHiMQMLmthEHZN+pqoJdDOYOs6hIgSOWPyGHmzGW1LshU5ysypIXtWtbEVEZJiNuYa4kOF2ntxb2FTTNXSQJm/RRZlRNhTo6hR99O9VITDVsBWj3JkrKgt+8lmGECmyELs3Kmn16TZoECRhtCah8y22tqeO+n7gkwIDhyS65Pyt/pSxL6JDQGMQh0mDjrSc4VEyl4CqQXUqZwgZoSw0NQGEzQS9LwoLUnRH+4j9nrqeuzz0HOWaBqYJSn68cdQkXm9EvXsxSY0HSCsoEiNcPvBpBRyf2ETvHh59IJegaErnHZ+LtdezM4aS3UfdsVpnEkU9RLE0zN4RaO1YVYOuBz9GWwSziHvzz1SQeNL8TaOWES+XlZ1kTXhz9lumoD6vXOCl6RhgIHVfYMaqgeeG0GErOFmvul7/Ju9KBunaskNenIeqDqNsZLzKpg7oCrB2XpBkzhvj/C3M+XOft/9zeekFSb9oa045GcNLMqQGRWN13NPUUxfdd7qh8PIs+6nWMLKBT8/xHvu3z8YTSaKiEMEnPj06RA74Wc8JxKiMmBakcpM2oxWKXjmeVF1nOtMvDKbIyASkZ6Tyi/3GTu6/jSrP4lhBiyx/gHap9NgIstrD5B4In85BgM57BvFbvF7le5vopKk4ROiNW8P8RcDfoVs2K/4KM7jd99/H3tMkpixL0+ftUoFC+stFe6ONdJnVwirwh5RUN5YFXtx0zs3MZQI2gyU0HeyB6wAm0DwbBz/YUHDqp9COVb+w7BhLw+cz14EwLCXfc/F89+Y5Fl87zEiTeGftRok7p2yqbEaay2bJ0UDRhdhTye0GGYGWhT0tNtDuCqrs3TLVCqrzf61xhRliWUUxsaonNkgAcNXRQ4TZLGGlTZpp7wHMYGjSEITn7AU/s7nxjNgfbG9yQGmBIstx7Zqc0yEuMbEVus1x26YnOMDeA8+O+yCKQVn7ARTAU70b94vSWnaUR6EyeAsWnvBv/r6q/rhyyW2FN8gjdaYmdg4ldmxAxpTVIhGDQz7xA8wa6Ay54F9DOACYOGYqq7Ju4Nmf36uBbTau2tRwhYr+jWJW39RQnj5eHu5efPD5Q//+LvLvXsfLp+9REjkQ///7mOqhJmcEJEU0Gea8ivsYkIYa2nT9cK2dxnt0N6DoHogwpT6b97+kwlhh8W3mZqF47AaQEQdafMCWTsPAAAgAElEQVTqLqORJliN2mVn1JhwGZywABhOnb7IFkbQypnBgPQJF9SgvH69AgNnZE9nc6CYUVbsLLT/kYRQJ8X9FhnvWnnQw7NffweJXeh/qz7w2VHH21phWHsgSqU8kMoLcxyfHUmo1UiRhvaJFBkLYj4UvKqRiNf0AFlhOwz4gq/ct+MI7oM6wc1+nw3dIL3VDQwUDgBnCu0ztDWqXkNl0kg9Q8x7qmTW9ahojzQPnY/UUSotOsEmJXXkbeC+DvdepHao0nJ/kdyegWAf8xoNeWmAHVlg/6bBeTjam/fSIKB798Boy3dLsJi+HfpTRz3DWBzqjQu6WS8R8wRcz4rS8jYdqFsaXQMSkMom77yn9ETvPbMRoY68/vFwZHE2ES66KucFUfrwIbQc/j7vR34/FO45sQRVKArCjWc0gfSnrFn3fugLq5xkFieKXE+erIpamiDvgRH967/5m1RuoCX++f/055Xap88rFb1WdRS4MchKNXQ0vTNaybUqNoVSUCT737wpleZJqzp9bu3ZJAkG/PBs25OWqsP6dDrvqggqgEACiin6Jshbz4kgUlHaR0XjhoSa5KgymrlxO59SgI4KfPqy+myzd/ecsHEZ0rvE1aSovaRV5Mv5vM9Q8FJHj/18kuQ3aCiKWpVJrzP7OGNoppwW4YnOy8PeShMKoDM6pD15Bkv8Tih0Cxw9CwEEUdp8zegUKl9LxFbV4f6kMbH2pfp2vZU4byzeVgSSgp/PEZPWr6plruOuPVLsIW1BAvqoIpb6LvW39rfsDq4nNMlUyUsfNKFSNTCUd4cL16g04do4B22XwCTX49mK3aVneuJg0tj4vkFDfVWDZJPK7Nn1pfB6njuBVEf3FKzCXrDHXGerBnw+1ydl2T3F/SVRRtk3SVPHQVC5BXxlXdyLPHvux6CItcuzWAIREYkFb1Iy40seM7u44zNaeer82qNytcTmqPACMq1KrFqwMYRJ7bn/L35koBdr7KgAgaRUGFYt0WYeCaG0ZEGMqXSHdbM5hJ63CF5MsCsK26uWsQbYNQAYRzUdSaFB96ifVvn9vSRa003IGcPWDEA36WPNnTGZ8376o3KlbTpJ+n6WEHZvVjzuSG4HWjiayfMlmJTe5ukxsL8cY2JPcJLCnRltUEDf9afyftwrIFDE45aESCkWuE0Vfn2H+rEDBKJqQt994p/3aUlgLdhD2i2SCgNxChD20HOfJJwmJvowWTe0wagKmSoeZxlhoSkyUi0j8WHfBGSEWn1SsGfdIv+/RIXKWOOt9mbyOtuS2Ofs/fqFCqMIdiaOXA+YtkPAIMH+fna2LfYdc90ChnkGG0d2PMvZyT7H/i77lxgcvQL2Gmcn17YKvwwfq05qGDQ5cr40CSGxXWOaFHcGJiYpGUtEMSBtEGeE69SmCMCGjYaPSa92hXKkGaeXfrP6WEeuw5jHiqt72oQI48rzZS9ee5UbHwp4cB3cM3sH1oK01raxVJeE6+GrI4HaEmVFPzOglxDSJ0m7kEWYjH9ZK4WsOZ4t7xkhtoFKiudwX41TnnTm90ZbYLdIov+phBA7jb00RoxNHqNE0NkkMiDBBC1/QUJIQnV7uX3z6vL//rf/evn48eby9AkB4yWVwfsXxGEIsAjeCdCo+FAuxfmgXLnZNPiuJSF8M3PyhrSGDrCgHsNAoJFsnsSMsRCgPlMX3FNLcMdGCwo8h+GQzQR+U9NkITiABFeiofwMg82Ck7n/JCFcMOTg+ARJDlUfJUVjIzUkTl1FqtOMHpPFBqalaZA0/Lx52UOSn0OveNyKacRkqFptQLV0Iz6PLx9ixSLow3qboBnkyEQo9IbHpYeGMrmNaDWHz+EAYRxZJ0UFTGqqRFkRkzjp/buiK6ChFdCxP7EoqrS3Bq0KdGi8U9UdNS0O+iFV5SKMreZWsfBIUNbgbFCl0+ffIptucoOTBrdcn8lzkdQzVfiMDjl/MEYkaFz7YNl77WWpVHINBipuRV0d5tugo9VqDjyfncrrghGfXQz9epTcHwn0oBSvchz1NSgIUci9Vtd09N1HRZNybiZZ7XpI3zTA52+TABFGroHnzRmw31RKdZKfQ+yoCo4IHWhU0gMROniFJtKzs8ClCWGdePplR5EN0ppkoT1lbYpvwN09UHEP1gtEjuv6L3/91616Pnx4+Yt//s8jLJVrXCXw6FOdlLnV2SBdow1WC6GUbNU3y0Lgs25T5aDa0b3SJnLWmWfJ7/O9zH7cYPskXRt0zfWH9nyqVCYgf/G8ypWT+W+Q8iwGmvUhCbcyFwVSAp418HPtARhG/+2Q+80MxG4uuYi4y+wRgQqgTCce9HeSXJg0TeQqjnjPneelfLfVliiJJsCvHLdoNu/IGsYJRkyp40DSWO8VDfjgXpKo7TNNUqUsxXaOimmDv3/HqS4Jy55YH4WB4Fn1TzDAqs2WJfYtvd4TuzmqcJPkTpC+yi3vKyimI/cMZf8M8GAtKvR1DW64v1SLV70SKPNssvbYQfuz7B8JQHiatxf7tT5p6Y2CHAZSvMYqiOvSnrklqFM45JkeVTBbFxboN3jsjLCMgZp6tM/e+ZcAg+k5hPJn9ZyByOv/5xxzvfREs2bKlquqGPGZKP7VL5vk2uOaoO9EZZQSHlrVqsA8Q5B/AQ+TOe4t6P6ANkFN7gE7LeOH4J41zJiinWn3VVRNE/ldk4m2UlQpWNXTw8dPJZHXq4Kb6upmrTmmIuv1vqwXkyX7EqXGhg21eW25p9lxA+OCSJWPl8LszyIqsU3uM7MCKOCSvbTgmLWKzZ9qeOxZ4p4CE8ZRoV6uahixuj37VkvKOuK+AIMAiqMaOaG0KN5u7Q8th7cFxvVPiR2mPixF0QSaNUfwhsSWs4Ty9K9/9avOmt3wdCsZpfm3wohv5LpkHvAMuKYDtDyNLsrc6/XcmdhEYIcKYZTEq/yqbeG+sW9UFO0BNaFgzUz6CMSr9tn2JunYR3Fj57zKxY5uKRjuObeq1oT5CnYrJtbn3SQ6Pnx+nvtv8tKRLvy8len2YCpAEju758NrTER9NkmsVrXN9x6VtYctQHG27UYViyO5PeJnBN9o+eF7A1MVxAvgMN9hLBZAf1RNfK59crYFmPzKBLAqyvPimfL96g509qLUZgEyx6wdiaa+f+ecpDEK2LHVZRaR5CW2W6+pszBZE54lZwKAgWvns/NWq6gGSBqwz74TTOO1Aq3sO8diAC6xv8+VygjWSJf91IkA7nWBqsTVEdxpQcvWIGN2K6cCZ9r4MLYWI3EvCpXpI/WzViMD9G0f/Q8lhH/4/e8u797BPWbwM31ozy8vnr24PLhHMAc9o5VCqoShyB1Vwzb/Y9KCfnooGr8cwWoMR6pN9BV14OMNSc7LzzJEVOTWQwjq0nl+BPFVgMIpJsBdr0ArGCRWVTG7Vo6u8vSpoO0PDz29A6M9ZP4TG2lqYPYg2MgqWlBkgmrKtTn6iji0X6uVsQ6w5CuZP4YWsRgOY5AGhqRXOUlU1iojr5HeymtyyGNIriM0qKY4ZJ6gLfNj0i/YAJ415JDzQIKypN+w9Ak2RhuxN1Mlm7TiO01CW24m4KLR2kpPE94mvSZ7cXiZUdTXelAMwqwoNBBmDhdiJ/1sHb2qoWn8Xn+QMuD0m7JWIkIadl5/Ts5aVeXz1zTrzMv9TdDP/WVG2OTIixpRIXq6gamVwNeRttF5c/oSeLGvr0NnWZvMZ4xkfStW/WoTPvdOEmLDdFRs75oUxoiummawWnSvg1ClABv8OF9Tyi3rEYed81jnoHhEgib2p5SXE7WEdXL4qr1ArXZ135yFKs4CF1yHvRXuK17H75iExmk8boXiCJpWNeR7peNUBS/gBGIuDzumAvQNgwpynOe0e2pgwN5vZVoVPxJXEDnOTwzwghz2bNbzduqsl08BSXhWXAOfFaEh1BIjJtAqKZ+TquWSZIOwGN+MJKHa3v3QikgT4qgar1rJ+UofSpxvKVhK82f20NM6uTo6kMrTHLv8d/dw9lz63a4CRrISFBvivQmw+CxAtFTCNwJB8RIrhjr4w5Fs3hH3rxBE9tuSo4AuVMcVURktn53tYHWT1KDFp14v9ymOjQCOBMHgDroKzyVK1JPZt0cydNf1np37/3hvWwkyy2/JDklqUGzQ+vVyBeXeIHH2ssmyCo4EBSD+7Fedsii1z4WfsRbp/xzlNgn/qEQCKEksDzGktiJwzmV2GDBlbagi2eOBJPxUt0Pr3uxb7ktQQhDhHNBZvfCseb3Zh48eJ8jW75XC1jEu3B9+VQEQq7mxlwNBZXXYc5N9lZEv7y+//8Mf8h6/+e1vi9gvYJIeLgVS0SuVjLXPB6p/6sk3ued5pVdpwIbzSfkc7uHom1ml3mRU1gl7gOshKNNOXG1338OkknuguiM7qPa6FFXtH9ca8ZV174dttGpdnv9AP6spUjSdW1wRnmsVnf9OBXKJsSwkrpUKQARnthcTWJ7pfD/+eCjoEv84cqMAV6mgVmTtfawi4qec21bQx4hh1NKGoGd/bwQDsVr68Cf2hY1jr7CX+DxFKawOWbXJmTepHaDbvdS+fCnw7Cf6pUm6SD4EO/Qbqdqtapb45iOV8QLHYXJcWoU2lsAvZG8MlDQeMV6KbUiPXX125lJPVAnTVhD+cc/16Uvlx1YRK26iYqRBe8Cv3XNA4/SJdsYo18qZ4fvpmx2Q7+goQZawA+wLHMhrry4+5ajun+ZUyjJJrLsxUV5L1ITH6OLaAViNkQMYnsahCLprS3keFEkAXwuGt2qXs5j4uYUIgT5jgfhPEpEpGOO/ee+AibJ51iualqW0BtXvh6W12aecK66Xz+Q9EXXk2r/+1a+OMRZWeeNXnz+/IHho7BYwd7E160wMR0zgKA6rbQIFaRtZktoCQe0m3/vu27KimgBe8n0qzvGn65e3F5D43XUWEDkUXleUOGtoBPz5UPFH9v21zaggWqqFS0TPvcKsJ3uL55Mz8v6mfaq3t6H2d1ZypzaQsBsfN+FvH2nAtzDbmj/w56uvvw69+hcnhHdvX19+/49/f7m5eX25fILmhWN/enn88EkSwogdpOrTpLDzTDBOjzOTKsHQZsNBpQnCuyBKhJRALlSSDXbHgLBBCaaiTLR5MkVIiubxIJKZLyHkRnE+HAREbtgdBF+iFR4GqV86VwyFdDyb6XkoUkfZnCJBkdSekqiGvpW5UhWa9JUHz89FSCJss0HGHLBW39i0paypjCXyZrAcY7Y5NUlcV+K33C1dg/usZHppXf28VlhSTVpCx/o59oL7+nmZvsFcZ8+xgJSxub5WLjuTUWnnVHCWvBq8uNn5d5JJemkmS16KY4O8o8KlEuF60QwMROOKeBQvsyqbgebMc9yICAyDm9tKV9eg9Iw4po0FcQ+wPgRrjsYIAOGsGGYw5VA2kG+Vqc+9lMQmWu237P4HzAiynZ6S9pVYAQ1KtQQG52aShJNLnyNqYVxPHF8Rb675qJrMcR2I8cZ/WAGL04yQUwcXW+HRQErfSFo6hyBKbhB4TexL64gDPAkEaaiszLnP+N0IzWwvZaDxxgdwD3lmZxlnm9wVrIFqdWqOVgq+qGLBBoyg69FguhLkBwCw4DFiHLfXXsrDcU+BOH0oCAY8RLGWOZi1ESKodx8a+LFXjsrZkgGChiRtSd6sFnO2KiqDk+YsZr7aqEwNWvpeJgNRbA11uuf6LJMe6k4Q4Q0+H9re710VhruXKhrCdYmqcn1pQl+wbBVJe+ew4gQPUxY7U4xwenU0iKHQwF6KHderylkQ6W6OJLOdjUVjfSsn7rmOAKroT8GiJXdhd1QWn+clZU/niA/g889Brokm65U+xFHykkBO0TKUnYnIpBI4UM89kvdbG4FBSICQXcORDB3nFpu56uwJqIot+dk8RSs6QXQ3FJ3fm+VYxdo+7io1Z3bpAFGDLl6TAPchYyCuIJSoeADNAUupTC9INAiSMv3zXh37EZN0pK+xgil5NvOPAUPHdgmVmx78UbQILr5nFunWmL1O0v2bX/8695L9cgo2fV6xI4oXjAnwcx8cG7neYv7bAN7Xhu47OhjrJCKf/WRlOi0PpTgfSfn8oHbMnnOe988Re97/nKymSjMKsnvg+j4yXyr6cgSNO1Opoo9qL6XeBFN7dGWb9BkKdOo7U0UdHVE7a7J6pjincrBqINfvupcy3dm+qQBM5r57crIyY5corJWF3zzIPEuqqxuzwD4w1pJx0d8veJy1Ga2P6zuPDDqYW2Nc8PyMcWpIrvM5Q52LmnrZLwE+N5NVsP4cy/E72oCzb1NoJcnvMbKnwHuH2heUKyX8Ks5mzMA+0n8fYh2j3HG/gmOACfyb3yex7XiCKtVzjgPy33TudNZ+o0xkb1x7Uesn09Yz8ZyrvezaH0JUu7bEj7Rn7flXcb7aEVyT48oECOKDVg3GR0asbwPRw+p5/iytGiRhJv/X0R9Vi48Pm++zakwMxT1qw2RLsCZh/TBZYAyL7hPilMd5Duk9nqqs663COs/Ns56Z1YoCrl86ccGTJ1HRls2iSNlBV59977q0wuzrWA8ZXMfzGf2Z389nxw50jwrUa0O1VdnPKX48P3QLCkD3hc747flBp+A6WzoVPGZHTqU1MeD6oNlbfIU1NHsQm/T4UcCutC8cyrd300zpfrC381zsEhw3xo1PWYEgfZmA//99URnQgbvL3dtSRu9u314Qz2EWIZTRjx8+hTb64MEj9DAud1RaMnB+qj8MqScwWJbNpnkAIkMvAlnyyuDfv/rh8vt//McL0sCRgQaJuiVL/zYH3vklLFYcEE785l24zkGb89nj8GZYKbLRDQqqxLiy+2k0AIdAxT82CciImyUJ0AYw88BBkHU+PNSitm/aN/TgQWY1EWBSZTDACIpCYLbg3iDu2s9WERMOBxuDxMCgOoF06GINpKJGtB6QGlD6HCuPfxVYqQqRlQArbarPJeBnptqnHqTKM1dVjo2oiqTKar///e+zYRwYjnALh8NkmCSGhFPVpwiVnPob49DSX9MG/wRpm9ujCILX0z6pHlbvWRSHNeU+CTrkYePobIDPwM0vvri8e4ti6oZWT0SHxJH7S2/lhIMMzAlq+FSqdf6shqUIMtfkbBeMX2fn3CQwKtWxggHlaROo9nXpT/pwl/XkHpgFVlSmfZiRJ59IAocwCSG0jHc3dZSZUQmIUjSO3yWQPyjWJ5GMJC33ATOqqJeqlrLVp4HqSbKXhDvLz8RbFFdqcvv8JiaAUBE9XcyVe/rs8uTZs8vrVz9kTUnSAr48enzcd+7vpOoVqnLQ4Z8OlMZZRjzpdF5ErQ4j9gj0vnMJ+cLhkTia8B9o2I9V/szMpFTbHdxcuWUcE+8dhHz9N5HaZ9blRkxcnUV77opKN5ETobXCKdWc5y9Fm9fjSLmfJM4Dpa5JZQNxz0sHGreibiLOewTRwzYiN72+qp5vglDAoKvUtTOiCio9SU8LnxFHtaqewRafy/czjHkJOmejrISCRj+hC67ikIRzoluemwZDtV0JxqhCThGRa6CazDniTLJmqrgasAkSmLxG9fYEHORZr2IqsKGyZfo6M7pm1J7Z/HNCZeBl4JgK1hgB3K+otwGX4Af7g/flrJoMKOiTRGmVRnyNzyo0vP1MZDgMgAm7RCBjNs375llZrSNoi8JyRMc2mmBqr1LgpDFabUsAOvp+QJLZiDNd1zWwNYA1rqJdAzGTuCbytzlnCcQuFU4Chc/8v1TRp2j3+jrqIgJFLxhpUlEZ9hLraIBb8abnh7ALP5O+luRrwm1JVsbiaCB9TUIVNAFkw7bxedjrBPtjpWCr2YdlJAC6FWTJTMqBc9r2Mx2Uc59+sFP/Z/bQKNehaw0w0R4ZNJoEha2wxDG0xJNKKXvYJFN7dQClGy6PT2KNzns9I2GePi3FTVX0gXOCGN4fQaQ0TKncxDp+bttlbhPoPXnUpIK5ztroxAcD2U1qrDLKdCiDq2CmKo+NHa7CeKEgr0fffj3fz2CZ62Ov/KT94MOH2M8CIBXlevXDDwe1TttRAKhCGwATxBn43ey3+NMmddhU+2qrjt6507GBAc5asTcO8vkm3lgvP8+Wz0srxUaV5F6niG2S+t333wXsguLKOobGulFjrJNiNMYzByXv0C24xkomJdpHr6UAbG2sLI8kWe/fh/KICjYX5rD2gLKItL2omNyZwUBFiXNs1VomGJ8pu4H7ZbQE84hjO6nIMjh9M/tiK1jvtTPI8jj7L30fzyK9oZvHy3tgY/q+7W/jvbAzqiDXLnQ0HXaKeENAOrH9RHqs6GdfrNfa3yPGwacm1t44ioLyFZTDXhC36w9kJaXyvIQx1dlTX6LnSSDA6iBsPGyk7JgUBtLW8ekQ5WF9fWY5GxNTS5tHRtk5Sok5zyrQrh1EzY+tObY5dn2ApAKSBc7qk/R5Cur5b20gay8DLrH37GhaP3iPX5QQfrq9vP/xh8s//O5vL58+vb+8fPEkfYXMIASop0JI8gUtk6ocyWDOaARQ7oUqGhR6lb+nj59c+PN2G+Zmw2arVFbeMw6VL5E8+/wUE0gwoZQqnG+CxikiNvMd+k5zZVDOBlLnoIaNwvuKljeoLOpo8mZ1T4S9wiWlnorQuwmCfgzxV7SEfx8I2miGbl6RXg471yL1oMkuPRVTC9rAbumCbYJgBk057NwXG55DWCdVxM7BqW70OrnNI0o/0KNDQOO4xowMgM74IEpdoe+O1kbgWfW0HTarNKv4pYqz+TjHwOkNimeNQ1FD6QxRDySpoYrRIDuZ3hrra5B8PbTr7+J3e+sJ2LEGnTWzIaOrRATNWdkdg8RnuUaZmThxHg9DmriDyrBPJgM9J0jiWQrfNQAlifb9rVjGmIcaQG9RExT3V5x+kFb6DHvtTZCbUKVnjMorPRKprEPNvc4J05kkQRDdX9ApFcW5ZAZbSQ43HzK8/QUv8vWziD8RuLkivaKqUX2DVjQ1XlE+k68EkZMYN3jz3CggwBoERR9K7d7v86szkjb880H0jkcx+HCAscE/68rn24zPZ2sn7NmS0oEjjCDDKuXptWLO5xr50+c6oaKe6wadScaH2PG3AS9OgP3y+edfHBLYOLcAXiL2mYFX6jfP9iwo0grilYIkbF+lveym43r4F8ENgEES1MdPisauL5J14jqjAnd3VxrKqmYGr9J5S38qBVVbyN/5MzEDk5/YsmMmX4WYBHcaTJbqkz/aVpQ4f4TC8r606FRpen4I1qKEHPGjotWcg1TZVxHY8T4cdpJD0PeIDVWq/dw7lCRtiDn3LDU+1ccltYoNsF+aiBWY0eYleB9yr4Kk1XyVfM8jAVpVKAXQJMA11M4QYHy4pd/tzfEcr9RfbUAr3XH0pyqZoBtAET9nXxo02g+lbeScQRnibBBk2dOnirAAo8mvYjYB9aCpkvQswa7AFv67lTaovHz95je/OUSX9K38Xgg+C3j4PnsTu1VFwJ4dwQTOREZyjEXDWbdyFKAllX3aJQri8v4meDx/Pod7j+2f8ATvn36w/YxrMInid/h3Kh8kHOup7GiA9u8lONuIC/dCq+Gt4KpSaqCVUTpHQNWfh4Y1+ih7IuuzSnn80qn3B+qo6yLVLkDOgB9tR/rRdh1W3rGv2qGcz81+4/3Yu8Q/JLhc31FZW1KbBG5MJHt/lbk3pjiqo46bWRAdmuPmmB2iJqPtZy+mp7DCfTlH668KzXYtGFaMfJ8wvNayAiidvsRUV6GvYXsrhmf7A2ff906lcjYVW0JVLq0WCH1s9BN2xuTV0Uuhm0eRswlkeoKnwG4ckPsLEMqfzpoNE2AgwSGkg0z/+qfTf77fCQvOPvStURP1Cifpm22rqSBSlU0DpG/Elm0RAkgBtEx01pcfWvKzZ7Gz2XObi2w8eMSYKyiw11nnM9ARL7Of69uxpfjEADMRh2xfqhXTI8HYuJoA6Hf0jLbHTbtgdU+GkwmZ4Bv+VrA2ceH6uq3e828S2PTXjwJplSxFHMZDDaA6A4Cppmc2Yavj9oYGDD23RWXDtm84eiRPnh50evvlZayEHbMiFD2WPGf2TuYJP3yYhLAMiev4Kj6L9+ULEMN9ynUTN7HPSrMtMyzPekyfn4Ma7JGAcyf7RzFMwUip0AdTcOBMYpexlYwpY++nCWAc4D6IbfpFCeHl7nLz+rvL3/7NfwaPuHz5xYv0EVIdvHxkGiEZ+OPL/QkSKC5DLyHVQofGE1CwyM+QWn369PLm+x/auHtT5KEBSisoJITcUCmJVS4EHTYA5/CeEz8Qk6DU9m2Nn4+xSEKY3pTOHPTh6rDcpGeaAugbxliJWxPAK/10NMypQibxyAgLKgogf+W1Z0MsCDoqH1Pqi3jKkLcKOpRnHvrBmypisVERqbC0zOapkEObiOvo2x+Jc5JqEgM5RVATQipYDiwu0jCJ7CULXf/ymrmPgwI4yqSU3xrUiqvwe62Itbn63PtoEhLalL+/A4tjotLG8+br5Usot5UF1iBrvBLESqWY00/AHESZIfVVwtJxx7gFYXq68SGdBaaB7dyZK0CQ/rXRXRxmGsreBnj6/FgXvvis9K1EsbFOpII1FdDB8UurKDrVftgYfypDEQFCNKHJbMcHtPcMgSarB8Sd6Ucc8ukIjSRS9AdN1YxnTfCWwFgjf7mkh8wqtwFrAsmNuwhte7RM+1ATYCyIMbjltVTPE7BMkMlqUwL59QmECnFKLnQ27DuCaBBIVSrtoeF7Z9qL51OqyhFMTJVO8RSuTbVJZaL5vPQNLGFKgLgRNGcVvSarRUA7b6j0T5FEK9XOBTUpDGizRIM9j01CjCmzVoMst1eI7/PffcZF+3RaTe46MF0KsxUs3kN0UpAkA6AvvPf7ACgkoQSmVqmyt9a/SoDPfyegXFAtPYx1E8XnWvwT5sYJFde58AEixCZpVRktBUtgJs5kAJX0ZRICHB3Xau+N9x3OKaAAACAASURBVC9w0X1fOmGcJ2yM0dt4zwPRXN8YfsIKmRTXBqOtZPvscJpWDljLADNRL36aaj2/L2ghoOf9JdAcrUsfIVPEaoK/69/p05LS7yieJdx5j7QaEFw1yYnfsqd4QibZIxO3OIvP9H0LbqWSeHfXBGsBpskRfqIA1HUAexMqgLdSeav8Wt8RwZ3RjbyPJEQTXEhQd7lc/vCHP+R9GfgNGq6IVtYPUYQFSSY52C/WnrNhdQIblH7OVGcqSuLojvQ/bayH1YQ891W4449UCl/SV7pVq9acH2xzz9zESyZMlAB7DJVzIBXBmQSBpXVyr44GUBHVc64tsw9bNlHO6K7LkSUqoMoCyOzhKQGbdJ773hpw91lmxM7GR6hS674rg6E9W4KQnIMElCguj67JszHB5d4FQ0ye+Sze83YslgaG7TfkK7HEaN38W8ChSW2pjvHNAabah2rAbp+yto39cf5j3FMAoglszuvAXKtcSfqwsasA876KkJXW2b5X15MgG58YlsLP7ezaWnxmAU4oQPz4prMZxzoTsBcQSyK59gwBM6tp2NTGoI87akm16wn/nVk9MthgV4V+SfV99PmyowqGuXejsTFQTpaX/vfQFnjI2pRpo32MGjkVyVXxsBeK3Rzxps+YkWwwFpaEHoWCzUq1WsxzttKb+BWK9evXB8NL4FSginVqXH4FPpOQTe1bunFGeii+OBtD7BOm0aNHsRk8I1rHWGNsBzabZ6vKNNdszyi6E87cFqQ729moZK8nmNfZk9cEtn3dAg18BixAGEgIzdEPSMJnss8asA86nxLKZkf48L61Z/W9nlEYVaqQyhhkTaLX8fxFbBhsmlTx1w9P7JIEeG1V1xac+/ksi1fSRLN39PNHHDdF8fiWxjhpiRnjJkJfs0sRLDwl8okpflFCeO/T5fbHby//93/8Py4fP9xcvvzi+eXJk4eXxw8ep0qYiCA9U/cv99JPRrLUoc1v391cXv34upW3ZOltTH7IQMe3NSxZzFDw7ledDDGTGT0rLXnNmiJThdowy8x7WzISpzqEyqy3gV65uxr6osp9gHxJgWDz8SWtiIclVZPDxbVC02yA+KiVtDVonytRUm3CXQ+SV1U3xWPOKqNFMioooXpjxGRQY3x/VVoLFXBz/SqQItWmZXaToTQ23zZwyBiO0c96LQ66lxL4U0OSfpahHEGYIhDUxJL75h5xQDjsDCWOsYNm8ENlyFNmbwDTamHllEWg42hOw64PtAIVRubeZMB3KUGhiM7hxTghsrAxI862ax/koyA7mUVT4P5IFK0IdNYcsWeFb6rP0fJ6VVc7WLfqXlexGIPmV69oDK8QQwPGy+Wzzz6PUWj5vX1TCpFUZKToG0kFP28yCrWp9EcTWB1S+v8eVymPICd75u7DIbRB8KOqLK9PpQjk91nnS+EcIyc+Sq8jK/i9Jn2tXhp0H85iA2LjaDYOgXvhWqTM8PoM/52wQhKqBw9irNM8voDCpNdeBx2qVQ4coxQeARSb+k2KRDazSKm2t3p+Xc9W/q30RdholEcMvtV+exqlQwaBXN9I6LybJRQiEr2jUem0t7U9fCYBBU/aN2YCwh5ljQhQMkh8iowY7cwdw3lAO5bKkYHk7ReKiEJsXJFtx7Tw3qCerDNrbMDc8Ra3OWO8P86qkFADNx2pgTx7iPWxF5NAt32P/aOKpYEUr3NwcBPN0q8c2CsjwD0TO7rEKgDcKiKqgur0I0KwPorukY9xqAQwUXzNQ7VKXOrTuVfY6+P9eB3XXVXEUl0EoaTrnamb+g1pdnmGjtg4DTBvRac9oTx/9ifrxrpiu0WleT2JFHs4gVRmir6NUydY4BqwN+npI8FePy33RwLPz3kPnnsHP3cu3oHSrgqTRGJAjQEhSDP2B+ReSrL00NgLxLg+dvxF+wBrewQ5WKs8e3oS1y6Q6mbOVSGDUKSWiFuF4cxzvVRxaOWI+t7W5KiELSFJ7/+qt/xOKPIbIxEa9KlylQDq5ubY32mXWA+y4mAYbHuiTPihF+a5jHFgMsS9sPaKzukLBR1y/xF/uT5nEx4TzCSJC65aFVtlSAGOVSWzZqe+aq/Bzzr28KpKASBO1VCTXfdnAIwpiBZsaW9vE7GyK1IdnjjYcd27BgEO9wpVwvPeFfwINW79SyZenolWhG83xqfoTsC8VI6vSqIB85bw87wcAl/qfm10Kr2rzLumntUAMKuIEzexJ2wdEUCNv1o1LGMbQq/daJMJ3BmjaZ+PKshprIs+AiAjidqnS4TrYO9wD3yO2gFW50yIk8irxkylnCHuGTvSoDy+ZMJsnNcm8dAgq6aJLyEpwwcI5gdE27MVaBBIyd5xfMTaCDy/senEYQCgtEZN9TrtButd5F6++PLLViEf3L98++13sUtcJ9eLrTDOTDwWYHp97qvwc03H3opYy4vE6TyvxCOoZK7adJz9nQnjTMFFKZU8J64B0NRkGTsW3zf1dJMSdp1xd0R2JuJWRsv9g/7Z/VBmRn3ZvSNu4nwfs4k3Z/kagxQEVq2W58J7R52fURuMoEOX4ubm8ud//ucRscN/8W8ZSIlv2QfPnkWARcA51eK167gWrSpPh2Expb6EewvT6KYK5dibVK73nONnRxVuLHmFX+3fbXy+FqsVJLTB0fpIlbvFL/dbQ6oVAU4CklyPszp/YUL48fL+1beXv/x//s/L7e2by4vnKBehEvU81UGaB+8+VESGxJAZhO3fY8E3VJKk5QHS+u2RebCqUwRlNpw93F/V9iilruk3XHtRcSX3Q495fIydsLLRWWNFtSpsw8FpkmDCoYPUWGpMLU/Ls2YxLWdL7YhBsefFmShxUlXDiqLS1Kw0qge6vMHwR9A7XvwZ5Q7SNQpY46U69jjUj58OufpW3GooDcT5fa45SVuELlqxsURcZ9bvldd824G1p0CC9+DQpjcDmiQ9nS9fVo74xx9LZVuvB0kcz6DOvI6gdFXoHqV2HEaPWYYT5LCJuDPBFDK4ir9wvTo6kdEGo+2P4/+kyYmGir5y/RmNkaGuz6ac2SBY5+wIkNLhShEtorlRF5vdWG7948piE5CeKL8EJ+HkR8SgSnNSf6V1kXjgFNgzrXSBMEJRrpE14Qw9lM+Mw72KvqSCshKP1Tar2VZJpFiJ+HI/1wpjnxXG3UTsEC5ak3eqnga4ztNJzyADWVu5ST/b24oPxekHzf549B1x3yLCdegFE/zeuSJ1BFNy16HyrBIQdC0UrzZaW9Fq5nD98rzUkZcKxDrwTBKMvr9Jc3yH2H/sLKGXnx0OuUBLBXga/LQqa5N96KOAS0dSXzTdfxswSR/PnMoPVQdjPWlyzxyq9ea2j6vzHXnfoIJzLu4p35O1kPLNuh5KZR8aIANC0Td9nZXXnsegnptRyn1HbInnd9iIa0VHFPNIGoYiuq61pVdxmxJb16OwBJbXBuWWQp7EYIpyUxZMALl+1Ioq1Tlhz6hm5J6hsK/C+JOy4z7PdeGarB5J+eQatM8CK6kW77oM3gzWk2gvsJZWy/VQ0W/y3vMSZc4lB45P4LO0e0kIl/QpfsPvy+LgfUJNzAiNzk0MfehTh7uHco54lP1BCaZbfXFfFLACAS5VqPLvnZ3JeRLtPmyE/jS0s4FbQ5C9XgM5lVvTYgBN75jtunlXo20SKFU1sdUlEzeugTVjP7MXDXR5Rod92tmJL17VNbTy0+Bne5qtLLrGJmkGXO7X9gm23eBM5yRw5Zkl8FnvjyI/9aFXW3ROJkObHCBsEpykhUB3CbOVVn14aIOnSrLjJ7zvJOEDkHiW2JWyCVrZl6LJ+glAuYcFrBVZcj1MUM+BXXpuV5FVBZW1OdNGuXdeQ7Ab2u3HKlbq80k4KxJUsEAAJq9by0TYQLSRIDqx8QGsPzEb8V2qnGsbMP7gs7jv+OK1jGBBTJ4LsFVuiXWQEpzESnsVtkTFZ2TmJMFAjwKV0Sm/J5Zy4P1in3PMYGzT2LKVyzNY4t5MoLwkxT0jAJiEcGqfAikG96my/lwsaRV57H5Euk5Vz8OLncYhiWQLWMnSwB5YHeY66cnmdzOv9VClrjbDr371q4PuHbbQ2Cn4PgDKc0IYP752EeMLruu81wNgLREzkQiAvs+3oHKAlia0gnXzB8Q0ERYcmGpCIrByjCCbxkCSvNPoNkEtbUTs4649cTF2dz3Z7InOo+7MQm2PAMU5IUpCOCCd2Ja4yD37Z//sn6U6KUOsce3icOK4Me9kQaTyN+qprWlW3F1XhZYcI2GierS9OLpLtgtMw9NMVhWo2+ryOPfc6nnBwANAWOvBMaLkJNSY3IL4bHYhVdfRs//HRGU+vr+8efXt5e/+5q+iMvro4afLZ589v7x8/jIqo9BGybTpHYRFGurjgw6m53vJfnfgclGToQXpxin+8Pp1NjmOMlkvRoyLXV/El198EQSkQxmXpYOUfwYFqHNpQGvZKCQwMWyU1/PZd5f3N7dtZJ20MA8v2fPmJUktyubbTDPn1+GUMQJUdoJUBw04KTUucKkxlYbYKk8O+IJEDtMh84qIwPG6btxQDSkhT8QjCAl9KBtjYaWH686AztG3dPYmDJbz+TyMPKiYdElK4bxvDPqbtzHqUDUNwD2sf/rTn0JBZC0IbukhcR6Nv9No7pqwNtmq0Iu02vSCMtdqapIcPKojCQifPEkAH1Tt/r3MtaI6wn0qyBEj8gEkfjLcokYbkJ1gLj9r4pTm8q2rQUxQdWaurXeRPXRFlhtsqVDapLJDz9krrAvPnTW0smHQI4c/Y09uK0QTAAOqZhIp+Pq3l9evX12+21DSOKf1p7Lncq9To0sygsOmMvfsWWgL7CcqhVYGK3DRyorCEKG3ZKh9e0I1ciREPF/2A8+PBA+H+82332S+DoaJZJfnK7JvDxqOkPtTTOIIhqbSSuO5CGQS0s2ly8iXCbcY3Ehz45qPoc2Xa9WEJ8a+Zx5VkP4XL9KofwGFhQ6zxvCzU4r4AEOexxSIINJkmq1OIMjB8+TeQPu+/vrrDTPvXEFR4pyvUa8dFSGVk/dMVWuU6AZwnbPp+arEfQV7TPjZN4JOVpBxEEqne3ZUUOV3k4Tdq1JZgKt7XZf2SG3cxP0Hh8BT54K+z97gHq3eWF1PH4SiVG3ortDG1HPZ9wRj9kHx3FJRB9x4P1RxNLKMQYh6bROcBmF5Isd/RyTk7ds8l/QzTU5bmnn6JVbJBRRJNZckaH0eSe5+HlgO3eQ5CwriDJERz8y9U2BuMpvg8hh5c6Lar2rFmmIPvmTO1kQLIoryww8FaJbA4HAjijKUNYGrs1EX1UnHTTIweoIVySShkaPv3rSyif1xjAnXr1gVz6f92U1qtDO1Q1NkvX0fYM6EUIVJWDdRep1/zOsNYGZjtDMETT/88H1sFtfoHiuD4VEo1wZTBi9JWEgInzy5fPPNNxFP4jkTaP6Lf/EvDr+oGh7vxdopmHJUqUYVNEF3sDf3QbIUG6XK6HpD2TPS11JhHa3MCgl/Z/9vPpnUyyhnDkRwHljYIJmZ25E8XC/PDqVU9myr96VxScE0geu4pit10+TJ/cH+zn2Pxs99AFxgUwFSOT9hVMwXeh5gwtCHDPiW+6MH97VCb3dJuAUaAvRF7KxJqRUu7hPQkvcUIDwnd99+803eE1uBsMtXX3/VWblhZE16/sNE3zZs22RW8CriWcRWo/1FAEwF78Me1Afb6y04HfsBAJRzWXaVIzHsv7Llpf2E9YU+P/1zfEkA/wa1fiU52py9nv2pXFOJCVjXto7MjNyM5yRbKJ+PVudIJ9ZNwQ+DdcecHHuB6vUSXoEEnresF2w9Z4j1wq+nAhuqZpNH3ic2Yf3V3Jeqq8fP9n74MX7O++PDsBNZs9lT3puYgZ/xrF69fn0oB3PP7Dmed0EbKKMF7s9JTujLK27wHvFpYxlgJ7DVvAc+hbX+0zd/qi7DvfuJwWGK1fbgN9pHd+5RFxjmtYjbYDcsFhRQL3PFJJb2L56vtlAfzvN2P57BQGwosZaUTpVqTVYVTnO/mNxz3pwikHYvWFdh+JSJELGYk+ZGCwTXPmarbyawFlwEUA+kc32a+f0JTTZ8/pTq6eOnz6KnQqya9prFdNk/Hz/m7MoS4PqwMZxHvkecfjAaZvPSAjPfnILM2C0BVMcYO4Ai1Ywtbv33KaN3l8vdzeXN6++nMkq1g0HLDy5PHj6lLfPy8Q5EtPPALvdKJ4I2+vTp8ySCCcDtW4GCGLW80iHyZzNHSAjboFwHm7InqHgQ/tI5+Sq9tAhrq4AfI1zTUn97+w4HOSpQKypFoPyTcjwPfoNRW1krolGBkQ53NfsW5U5vTGaRdKYgxiFN4mT0UJpCv3uXe0ipf8ER13mgZydqYx/Ugzxckh9RBYxvqDfvbxLos1EwcKAbUBbbhF0UUnonhzNKcqdeJ68/qPcGYJ956tISWr6/32ZXZIQ/fowx+M1vfn0gPAZUec9tuoqXtAJXldX2aVgxMYlJ4jQ0xfmNQehQtnvDgbiOwKiRKs0Kp6rBwXGTZFawCKpTS+2sTftvcEjlSRNYOzOHoIlfsxfHAN2eT9Yyz3LUv/T9rNm5QX0TPveDe6goFBUDG7QrCqJ6ZBP10uXOoxLcazx3rpzfo38wQeIQ+iChE8DgnIReGDp292WMB/seuqmJ2J4f65nBp/fuNfHegY/q1xIt1tZelTrCUYqPe+lcvVRjF4QQtJ/p0Tz79HGqCjkKmVRPqUE4+Kg7DpGS6sp9B2h5V3qlwSTrWmpJz6yVKMe28DOpaPw396lz5r8Drkw0g+DHgC/J9GZStQrZWYZW4h0BkfV2GDJN3XMGaVR3MPWGSLu20sDK9d8zN8iPSEEVZM8IeaXhHTRsstm/rai14lyGwKEoOiEKzlPEVDaYW/Eekd8zgi4aewAHO1fspSQeCHPNeYlgcq8mBLHJEz6wMlWbR/W/FdED6BigEmQ09JhW0rMGE0RKAi6COSGon1ezkqhMIS52HaExZLhHfU0Sd/SjFEyUYNOZa6XkOMPQ6lIEAZbwGyBZ2WngWqryeY/5e0Gm9zN9RIIRKGIkBKDr6xcKXXAU8ti+0b1bgS0dzORax16/2ECJ4Nl+eu4he/1+Kfa1eRUO4HnY65Tk8qSmHXAxgi7dR6yBz8qgpva2itz6FZgFBkAGPQB3JOTaFcAm7pHkx2cZ0YWdl/N1BFjCxzpuJiqBBVx/UjlYPxX3aqCmOAd7yYobz0ARmZypBaK8v1VafWlB1zJCKmDSXjj+luqb743qyusKaG5e5sa/JP445kzWLikC4p7xXg6Q4jSoPYHgiYbq5wug5P5gaowqGj8z+mhk/9MH2i9tMtdp1fzsl2QH+KxZtwjERVOh80mvokb1p+c3D3A+xeWwuk6+wPvIvQwoyjXNZrImZ1VI1tgKkwCBvkCwz3Wz2iqwz2e3teh95y6elENT0Z1IkL6C/XROQox/ZAykWraqqPvDn3ENMCwIwjN7EWaaKqQZq9ZnkCRuwEfiniiTFzSqUEk1DKq8XrCs1S0U+qsKLYht1dLzbAUsILvjhdCYyDNo/JozetvWJ2wA189nCwoYc3WEQemhMnf8vfjHu+5/leKNJ7N3p9oLcExiie/LM111u7MTO0fbogp7k88L+J3Z24jstfrGf5MM8l76dHtkZbjIHjuuY8rhVEcjlPZPsBCSX8wW2ndqnyXrHCAaPzYlYGOA+qVrD7JzLIl5ebZJelW/Xn+kcRy+WJtygHlhHGzU3PIHPsvqrIwA9kZixhML5pxnaFP0LWGvOJN1AB/ri72lsOOZkIF39Ak+LJAa0aK1gjgTsrHzquW0x2xP/wLK6N3l0y09Wt9f/viH/xYxGUZOPLgPWkwy+DEJIYE4NFHGT7y7YbgzEuefRXk0B3Y0omNg9MOHF9AP0LP7D2vYaVz9lICRQ4O8eNF8kqH08m3QsEaofxf9tsR9LHJk29fEnFJ3DblVGVERjAfXARpQB1zkjcoQv2MAKBrGg4GKyMYrYkdfYSWKQZwJjqKetMTiHKg+iFBJhS5iiFaJqhzy4yGDnWkSxUloSRtVIKLCBqB6RNVDSg3BFogOawtio3GQIqRqIdcV9GybVfWk9sBd56pp7DE4BBskmUHm6PucMlKQhymqSqPgMBCwx2Bslltki0dVjcFf5lbE6trInmpBUPzdS5Rmn+Xz7UfhfXHQQUYXAPRa7Q3s3LrrqIb2TvH14sXL9fBUYbDzmUrVFLGOyI+9RDaqPwTpV/m0f+vQWVebzDXArIuIVAO3VhpKqaU6ee33PIKUCXVEbWp9ZbmvOCAHmU9AaMEW1xCUT4VE1ddGGQ0l6aSSmQB0A81j1MY7534iDjTlNtaDdWFfY4gUrmG9G5gjgtA15Iv7dsgsa6pYjLOGNEiui0YooMvOuA73AAwW8IRyQzP1kh32QURJVmHvvuxQ+SR5MAQmKuOzlEpsz7EJhtVFq/YR/HnUSpv9fw38SJpbPeOPMtqpNK8KYy8xQQTPV2pVtjrAxTG36jrbsA5aJcUGFznvG7hcoKFJCe/P77Kv0wROADixCZ0Mz8EKFmck4lRJwKYAOuOvUAwOhbUsXf+aVEboAVXL0Xit6qUat5mN2kLuH3Aq1ZDTHMKe/fa8lLrfwCaqekdv24KaNblnPUZd5n1zL5szJX3Pc3dGZkNlXUJoxS49eOsPtifRYDOvXXBgtd6A9KhOSYW9uztk8a0ucSZ4XUQpJu8uisvzJ9hR1TLVo1H1pPCw7thoKXQ471BLOUvrkbfyyxmuIA4jDdo3ry8tBbwzCbO+Cw65B64tgODUu/veD0M5s8+WfUylT3Ej9r00We0twRs2GBtkpkCFECZHWAwnFoE+bUf32Lv6kgAMA426lxrcSX0MUDr/e4AC+16AVRXBN3KjQ5ifxEbxWq5RMA2/zXskCD0ESiok1kC81fL0vo4Gb3B4JHEDo3jGfI99o1JkbJ89k4s/pORrr00aBSzOiTH7OK0K40of1TEAiiWlCRAnWOQZ9730nVZUeHYBQrZOshjOwDf3q21WOyEJ9EYb4KdDgWM2Zux6qXg+PwP67P2160hRV7nTfSboxWs4EyQbsdXpV//Ufvfs+/ZJp3q9+z0HxgGaTwIb2L9SQMscMunTTpZZhKhYe+pDvR1rh9+R6eDrjoDYcT8TSMP3EQ8ePZIbTeJMRnuLeYZWL5PYBDS+zhIukPY4Z7dCc21JEfDFTh5jhzIurOqmzq1jXbjmJEe37+N3eS2xH6+V8aGAkaNKWlFv0SJ7JeyU9qqrGsr14EPYyy1mFICPjd2ZSNKwHkmuRXBasP8c8xziNoJPATEpDn249sVPTV5bw30J7glKsoesPicmXfuORRV8qvuLOMBRX63utQqPTfv222+O+FqfWgZC9R3UL6n+yKMUWDgf7BtsnnRZmWZ8bgCjtc6wNomNdkYyquxNEzdZgemTp01gAJzJZcCRQ3uk+ya2ayrR2DPZCLJGzFsC8O4Ldg0xZfQ3piAraOlnYcO5B2MDfZ1ghOq8PL/MrfwlFcKP799efnz13eX3//i7y/37Hy6ff/b0cvv+7eX9zd3l7v1d+ggfPepcOwK09+/vUhF8QoWQ/qxwltvHFzR9fVskgG9WTboJHebHol5RfGzDMZQ5NgDG6WhOP5QUmxDyvlEEggKxIblBzkfjbHBQx6kwwTkY1wFmWGdKugSWCAG0ZCtipVqmFYGIUazEnoXO/zSIi8JQ+z6LZoMMRVigpaygLUPVRaJ9WLyWNcPIOLTeEi8O+Zxk9h4rO3/+kgpRVctWWjGQBIQpU08BMPdOb8qCDzZ4afmtFuL8f/+H32djY3ChJnBgisqUMmbD/jlJPI+/SDVXdGvJYWX0q6CGYdAxmOiEKreqbuZjrU9AhCxB0uiTzrLTeXWMRCkb7Aecgr2luV7UJ29Qcv0xqB7PPYIRmXlXJUyrTlfEtaJJLIQD7K0IxUGODkqARsUZQ2X1kXtrcl5KRYxGKhujAvK+gLMkntun+aX1o7Qy+CDX3J6eCcVsbo09fAnC91k81yDvGygu7TP3M5n0Q7p8wUSQKxXsVoGKc5lkdfdzg/VDsZIzneZzE/oqrAZ8gQe/SiuvRRQFii/7GqpyBq9OPe6sDBqKJlWrBR6OO+GZSN/B6MIaYL82Aa+EfujUc8St4t+FXiMSyP0nSR11otStoYRPKk5hcG0yBK02aN0nZpUioPTjVVFslTD2N9dG0NDkg2dW6jFrxj2JYLvnQ00eTY+fsaZRc/34IbaCgIRAqtXS24yBYZ/wb2khKo/F7kUw4HKBYs/6lNZTu6DokIkawfyB6i6o5TdxmuwvJbt/AoQtic9YhA0HnrEYHWzCOw68hn69pLYVnCbAXmtsCGDNxpecAzV+xmuC1m5QvbY4Nm99WiYaSVoGPAaEefHioAPxGTwH3uufcrb8jHW0kqhTZf0EDoNorzrldfM6+7CiZkcv65x65hB+BLSp6BTX5ixPzij7oeMZ2pdLsEbwqLBUwEbQ6wm9iIKnN3xBTUGc0j5T+UQMih6x07DsUAU3doZAEmAMGwX1lISwwV3nAtrDlEB1QBRbI6DPZuVm7+LPFqilMr0xRCbdATfWL6hP43kliDVxSXtHRw6wR9ou8S7xQxLG01iUQ1JBYHmBOPaN1ynkop/2PUXB3cNWirw2E+BUnwiQb2565kgCT+MXQj+dMiXXGgR/f479MaGlJFXzadL/8C0m6PYtCqKyVl6fFQHAJtYhla7RzEwk+Dzv67CFA0DOlUne0yCyAAVsiCujqYHrtWeUfVeA6F32I9cM8Ixd496ZB62oHDYSKit2AN8atdOtVyjHjwrms65QGLt/nsTes34F8JoQHrHUKhacoXMlK8/0NJ4n1PWPH6PAHoD7LGa0ql2C4/j9jpNyvTxfDdPo9bwKBIUBhFy/Yh1rD7Cy1i5qsIQ/XgAAIABJREFUx2p0PrCJVkDcMRW4ngNUuFuy9biJdZ7Pktm+tgrkxGJeoyB+YqLnz2PLCdZJRNhXxDH4o4BNa3lSJCZg/E2pyxYU7LHL+y65E+CI6AljsEap9dyHyvg5lPqn8XlWj2J/VznPZ/AsJ8giZVrhJ21kQYeC0YnhZDTtOcooScEDlgPtI99/H9vwxeefH6rm2jfWSQo51835jyrpw/Y5s2fZMK9RpV51T7vAM5Bqrq/hOWh7rY6zJ/livYmXOyqNHu8KeOW8fugsb+eYck4FaKTeKx7J9zlXXI/9zopRdiA9CWEnKbDmJpAmcdqRACcT9eo1lHEhFZRr5jWsiXkMtsxqrPFH9mgKCje5d1kgec0vTQhf//Bt5hDeu3d3+fyzZ5d3715fbt/hGKgcUB5nsC39B48vd5FUf5DREvx3gvLRJ0un6aFx9lCofMmwmSmDc1xgsaZJFEm56aAEQ5mO/pujQohzrohBeMnhm3cMQg95g9kjQx7myYKyUGlMPtFsEtAFUakMdkv/PUDKJXPoLG1nEGpm1oGgte/DhWdgehCQJyivlj8eB3HzPv1pfOWhb6g2v8OaQSHFKBC8cZBIXnDiCickSZ7ylRWGcrKp9hVJ4TMjS48zSOX2flQKVe6ynF0jXSRYpJXN9Lvf/e7y7//9v08fHAnMv/pX/+ryF3/xF0dwixPjOjFaSQLSz/H0pOiIYtpPqYlJKt7fhibK5uca+Kxzr0QqQVTrLp8SFCf4GlUy6MyEH1g7KKoJrmLY2kOAgyO5K1WtQXoS9dGrShlqczxGyKS8B6hoWOiYE3xoJXGUzUcPi07meeMk2hehQA4iMiR/oR1vjlv59UXqGqSTNGQ39j223zJyQ8GR06gOnpf0iuueLhjCe5pAYxBJtpMQLumRdmIVjWekmEwC5AUxJvQxIFPkpB8uirGjBLOWGniuWwQyieyJChXJ/JMAFPd8BPxRMZ3o0HqAHORNcBlpcAQSVrWwOs6ZTmVsVR56DXidAZj3d3bOXGOMqLx61nS0TS7wikhXjOjnM6FYXwJ59yzOh/W6qplVLc+KXM9/wazM9cug6No7A7ZrTwMS2og2fXaomtILxB4oTQfhos4sevvm3eXb7747EsKMqXnwMEBYHEFQxQ5w/vyLz2O7pLzwc3t1eCZU9bABUlNsMmePZiYgszGhpu2aa1NuK9UfFF5KOj0RpbCdAbajgpEK9qg1G/vDnmcfpBc7idD9DM02GDb4NvhiD+ic3T+emsrhXyXxWSdsQAODl+2zOVWy2Suqo7pnuFZ+38Sa97CS5WvZTwHzSFKG4rs+CTBW8SkTonYmDJfZuYzWYYTMy5el601GHRtnlcbA0CpK/ANMktnx+lCArY1QUqxlFNoCG+8DkGD3+DzOixV11rrgTumstX+o3JVKyWtNwgsy3s85jKLzqkImP6FVZ115tp1Dl9cODDUA4XnVtrWqxDXwfDqP70P2d0Be1uPNm/YlE2SNFiiQGVXZUTNNAEqj3nWPHXAVLeuZ1G78BGgYxZD3zkifR4qidf1IWkKd9us0gy7nfL2hrdpMlE1lz1HQtLdeA0FgKJSnGYgBNifyoA/0egXzsmaLSapqXFr3AfCmH57KYOmtrEeT7vasJQCcAmvUoE972/MlzZ7PbtsGfm8J4QuC655X7EeZP62M4JNVxjTJ53cDTs/eFfhZWwMVOvoWl1BzNkwOzr1WxmfcIyAWdtRnLvDK+8Lq4vXcF9/ny7YDbQnXAbtCQC57fZWZFBnW4sNrufeAwKFgP8paF+RpoigTxySgY0cUwgPw7p7jWk3+CbgpKjguLb76XsdSYZuSsDyuWv2REK4XMpXG6UjER9mKMVGRc+uRICfxiGwZASQKG6ihpyJ2UyaNWnU5ezCw3lUR2KSL50FfLUwGix5hRiyJtgCRmDQgLwAuc1Afx/cAXlLcyX7YQHrBFyvN7DtsJ+sA4Fw23m370F+/TsxL4cJnyV6wt/1M722VsH5POx3Qf8yTo61siVT23XKRPKvEOaUBC2Abu5+pmib5JmTxh+vJM8ZgvxjzWLwS8DFuak5xBSLsb+U9FIxJweK2e9HCjLFD+6PqAZPQj8ZswSZ2f+O2iCO1kzkrKVwAKJVRQhxi5Tx+hST/lySEUEZ/+P5Pl7/96/98+fDhXVRGb969vny4+3h5+fyzy/On9Bo8DT2UmVxVD3ucZslbgtPNn4lz22gBAzHmGfHfGYi5ZtYGzL1ZDkLVp4re17h2plIFTD6kBzFGdKVfpmCIULQ/61rxMog9V6IoMyvmwC+H+hZK1m0Cp8736XBgDG2C/DnkvN/HT3FoqUL8/ySEvJbAkM3cHrjNEgqtFQS5SKzyxQRnJFqiDQRqfHEwMM6vX/84EQuQt9K2klhv/lnohKmeXh12D0OuuFsqVcDKRXMNBA+gM+nZ/OyziJH8x//rP17+3b/7d5e//E9/mfv7t//2317+9f/2r4PgEHhg5DHOGNRKnzdxL92xYw5Yr5TXlyDxzFJZRf1sPUTSOZosFyyIgfoIx51ksT19oJEcvDR8O/hz82EcH5Hq4Ga6VDSh6HkQGpLyKODSy1VKQytIbbSO0x99T+PBurCuFT/AULUp+trnNcoX+2LDmeOkkzj2XhNwocyJaEhm+ZUuwmeEbp0qeKsKUiLteTWp5Nm36lO0vQl4VWmPhPAFCWGNJPfG/j8P4FVIxIZrAkScBcDEd99+l+uBZhDkNkPQG8AaVPG82BvsYb5wJsg1ixCnKqlo06omnHuFbxTM4RzFCa0Hon2o7VWMgb93yXrofA7UdaIL7FOuI5TF0emun0tSWWppgCRk8593T2KAed4maMqCY3JC+xg4wB7CkfOeqtPxfg2YClLwheG2IhrnN0cWoZJXUEhb6YxzjbFulbMUu58mhKx9qnxjPej4WCueG2ce+2K10oSwfahlHQRBHRhlBZt7SCKLYNXUYQEOXG9p1nyGiTrvE2R/+8MkVkApgB7B0kkyX6pmHW0rBKxZq09lHITKtKqIbA2CG0Arg1MrPNyTdpzXBGkFEWYcwvo7sN3sV9ZEoRA+330bsG/IMDbAfqwETpkLde0rFylPH2UdRewN3wd8w+axfwUBU31b/ypAEtdyVFQn258kdUICPE8ZCqHohEXQWa4EtqLuGUo+ACUiHOv7S5Dz8EH8USvZt/GbsaUT9OHnBrqp0uCTpih89Lekv69y9CT47AMq9/VRZfHE1k7USPEXAsWvv/oqn50gMBWVK9DKOZSWGb+8ZFxkPFTg9+8DbPB63seKHOeVe0jAbUK4/lurJlfwpntJYLm0R6qFsA+cBdqKcKoSx4iU9uuyt/k+z4vPE/AQdQ94fa66nYXjBv5gR1IRHrB1JJ2jk9oPuugt1yCbyUp0An763Ed5tfql2I2JUAAhkmUohBMYClhzapvIuk3Vu8JSnUnL2vQsdGTETyu3rUznF0dt85kdZz/UwlYNWfP0hJ9GeOWsPX061ldn1inslN8fmwE/+HOA0EBaW2x12++HcbE9ZN8z78eep2IZewIgTj/t5RJ6Ku9l3zCxFJUunjcxk/vH6ilVTs4aZ13xNu6H88PeqNDhj02kttfpK3Q8mdWzY19uputRQT5i1yafidFQ6fzxdcAWbSw+yHt2nAXvSUyFABy+IzEqI6uYM4g/WLzJ+7LPzwrbxK28vrT256kosqec9clnsW7pkXz+rGyp2Q/B6F//5tf5OffI3iMWPcZLbOadtN0I1Dni4vmzKHwjPGNLVMSUlnA42or9mDgwCWHZfyZ8rovVXUHnivd1JJPvzf0fbR4RYOs+tarGe8ig4LlbGFDDgGtgbYhhZeUgYMmzMoaQtRVwc+0U+p+rfwG06qg4/DDrcWYqseYmt2E1jBlSRs6jg/ZeX1X2ncwk7Bq+mzPtGZE5w/Uj8kd8mvwoMx0fZn80limbxmSZtWadE0+8epX1yPzDp/iCx78sIbwkIfwmg+nv7t5enj/DiV0uTx49vbx49vLy8D4Pt9xfFiOVwseMJIBOQuCw+VJDTxMEb8g1Di9Bc2S1W+WJwWbx71F9bH9TAvBZ15be1yS74IPDS7ACCpvf3dBa3ptTJH3CADMBy9u3OSRyxUWaeE0R5JaTlWCXlZnAYdS/qJIe/GrETHDmnQ0oDycIfBDC9sdpKE0qpSPkMydfz4FuQNem4A4np0q5mVLnJvf1BqY/M3RCgicanNsnx+fwM+eTYJB4bxKv9FxNwAVDzs+ShEYF9PPL73//j5f/8B/+w+Wv/uqvQpf7N//mf7/8y3/5v15nukzAIwjI+qJUaTTp5f3SuE+gE8loNncplK5FjMESnARGCYgqAe6YidIKRt9J0NBgr1XOq5x0kZCiIcwQrGobipPMzgOVbnUq6AzqnqOrxKmHytKqMUkBCSS0WQLIGNInBBoYuFaOq4R1lYvnunv4oeN0rmAMwCpUWYf0JbZngM8XXQ+NdwIUBhI6Yq433PoFHBhuK0CtTNTggHizzzAgJhYY/VYVL0H0eB/WAkeKw0gC+e4mRpFgguCXs4tRk06ggmASnNGZXHsDGu7cKr6JnUOfWZcYaURoHlexsr22t6VF/WyQs4b2kAJXphv+f5Kj1+17GN1GQ++5UZqbdTPoTDV4gklWp5IQQsOi/3UJYZr+n252Wka9gECWutREDpXUOmeTA84Sew7DSrLF7/F8GtA0QYmADEI/5xlM6xk9U2qkpl9H2KyiQ7A7YRrXnOeoSEHBhfWHTsQoAWvUaktNSaAwivN5LuNBh98srVTwNltJJyXIhC2SIqyg1OFsZ6tTUb60z7WfTZBScKfo6RVgw+7w/EIBHhBxrN2uAcdpLyYJoUBCGBQL/DkTAHNHMrsgOft0IJTVYwPqc0WOe8hrVQKkzxLbMQl3aW/eu4kKr+G6RbmxWbF963OKuuHGWLD+VpBS5T0qp60sWOXWjsRvZV5W7blz4VKlNdEZ8AI1lL2G/T18y2kESK731CsuXY9nH8r1YfdavcJW+MzTc3d714HM6+mtX91YibVl4PTWKd4z49dprt9ZLdzqhlWQCi6c7fpQ9z0T7kEFct7d19vfK+qdRNDK7So3P7HzJHOzcYDUJGmpJK23KtS4+S0BQp4NX2fAQoZNqxSdkdYKawWrrCzZ6mASy+coMGTPrf1iAg2sCWAH90LwZt+itpJ75sukqaJPrH/7agNozs/cWwWFazfO0VZijxyiffY7SVKo/jJMXtrfRgplH2c9uvd9ZvXrqGZu+Pypt8lq97Hv7t+ryNsEtzJ8+1lnXepTPSs+K8+P1W3pfal4A9oSM9JiEmXm3pfgv1UW7aCxYO75xNbx/AsUnEGp2FOA3sUbx96gqDElYp4TPuUYS7WRQNmTfNYJcDpi2cH058YfYlN8coAThqW/BFQs3dtKmwkRdpBzVUX02u70M0fbojTEVAJnaxMDjSkjjfLsP+L/UkyouEwqlgNeZQMlTjqLY23z2IMv+H5e58TOE4rhudt3F42Rg8VVUaBU3DYT1zE73Hf71W87Fm3Ju+JsR0V5MTOfnYRwc8eNE/QzUQ8e0Ah4AujS3nD8U/uez4mkdpe1vu6bq+K+CX2r0c1bTMiu1c63E7K7pOLP7zjip2BqK9I8vzB9xv7gnPO7+hqZPcaFXn9ArhUhElPOFlhsynkYsJ7z+6jxcPbiL6kQojL66vtvLn/3d391ubt9e3n29OHliy+eXz5/8cXl6ZNnGU7/5k0bcX988y69WI8zaPxxxlDEyaV3bjNjZqR8KAlI35e+R3DQHoWpfD152gAVBHCoriMkItkdKsqnZMlsNErkaeR9+GCDJqG4lQcc2o+JJMpPmRHXBvmUVjePyz6vzv0rQoyBkYMuusv3FbxRup5DxEbKGIw0ed9PkMjCly9camm4yZMUN1hADjyS+EEkm9WTWPhANXYidEHp37/PurOBCDwo2XM/6YtgU9CInf6PZ6HIsNaMlQBJJSFLP8CLl5fPPv/sQAnz+Rm38bgCI+/eXX73u3+4IF/9P/8v//MhaKP0vYhrq5GlXOUgLFhgjTD0CSyTiLdyABrd5ONxhql2+HQV6oKmo1L1kREkbxbI1Njz3u1RtL+gFl2KThLgOb7vv/8uFQUCBdb5yy+/OhzYlepAv2cDAj4rA05B16DGvHh59CIFfVyipyKfDsqKXEd8lEKKUcVAhGqznoQKDzWxd7RJAo2g0vZatkLAaxIErk8iwf6CLOXXm3y2Amv1PdX2zXDie9AvRLJVCOV12X9TluQacCYmPDkvAQsqF84aahh7HeuF3D7VaWbkwAZRt3LBIODZztNA5zMtjDNG4B1E/NHDIJP8zf5yL1Zsp9Qcg3srKaUyLVAbP56g0UApvVuMD3n16qC3sPesZgC42CNA1Usny30rQZ4qxMNHh1hUhGNmaEkki8heR3/YB6NaII4nIx1uodxXvU5RJxy1faIOqlVkiT2SYdMbI1OV2SZ4mbO4XgacR6la0Hh6XlgzKy5t1EeopZRqfmbl2koHQYcBFIEIe4G9mkolScBpyG2CTZzWZwXguB4VI0VnOas8W2ju9kqQ9OFwOVucP9Bk2Al8Lj1uHa78IEwFxzOwVqxZ6HqfPv1kZpTJrcF+9sISm1COpW7aY7ne5wgkTXmTZ5JqZtDnnYvtGfalM+PYb7Y8sFe5HveIMaXzB2OjgoDfJNFNoDsaseJeUiwTeE8ExupKfUBHh2Az4hdhkkwt0ISRz79Wae9nv6o8W3ZJaXoGxaFbA3qtSmZ5qFWOjRTZTLFUqyPsQ5BeYCuBztgxrv15UHSAxo20KBOi13euFsoisCetQFapfwfDYFUu9mDmbi3w4xroo+fauGYrJOwPkzn8Ds8Uv2jCGHsz2rvjICKU9ejR0YvMOpGMpdI06jEy+XyfeyAwS5X5dK1HFYkeYbQMELvZeKuyQgowcA55FrXpt0cvtL6qvcRVa4ZxEd/04UPmy3EPpZIXLBeoIVlMEgubaSNH/JkU6IAksCWiRlzBPOIAnjvfY39zDWHc/BMUONWik/CtGmxbg8F9QExt+6iNVv95HeugLTmA+TFbuHaDe/dTgXH6wRtP8O+AkI8f5xykohhgrHtR8IhnxGuOe6dfGSCKXubFb1HEDPsI2mb3UNpSYILNVujf1o3UdVlV1KrgQZ99WhVS1hKbhU3mHr/84svLb377m1TWrHRWhKxgorRE4htHUujnTaDwnbxnEuWMWSNGq/1r7FOtDc8N56kzkxtDfvXlV415N29SBoSsA/ahtiJU8836LvizcSTrRRUYNmk09uLaOA9hEyTeLAsF+8R9sha2eATwX2xm20HZV20byhnZOUlV8vWrrDtJ7a9//ZucX/YCZ64tB9AgAeinYDuhncZaa+/Z+JcC6WPFLWZRHdQzZXwV1tXmgbNmXJvn1Cq+cdIZQMma2Ct6nqU4f2uFODnFKoQqn+IfG19WH6DFGqcWlAmJLQ7bZtodPov8e+BNmViPp57+Ic8073m0IbVqz3sdlNhjlNndL08IEZX5+7//68uHu3dJCBk9wQzCZ0+eRVSmTrVKYY8fP73cp6IVQ9FKHslhAiAu7GgOvyaJ6SH8kTIn5dF3ZA5FGKGwvfxscwg7eLJSug2+FBaJ0x5PNoEalQSGNqIE+RihlDrFDGNEavrFi2wwDaiGK9WaNH+2RwHjTImeID/Us2fPco+lcXXOm5LRURpD3YzewBnawylHzKROPQnnNk/K25HuRxzjOnoh1yDyloHGNV4G/xw2FUt1rGwGg/8GnxU6sMoYQ/kRygKiGK28mUSlYrZKUQcmO/OuYiEiUqmOoWg4rjuvaWJPcHTt1/qJMZ24j31O3Afvn4M85UsTlSpLVlU2la9PV34/r8Mo8gzay9XKghVJB2HjBHgtKBjJuYYw1ZSIR6jo2ESth7JJGPuPvawBCHoz4ZE4oo0uaaWhdOTSo+qoDLTsbVI4pjMSS55Lr1oC0lahKozQz7x/6Xnpnq0Edj93w1alB1L2XxWnaqYE7ZWAFkU7GuRXFWKfBsWkv1Zq7IyolQkNnDPORMMr3NA5dEFOZ2ASJKdaUVQXy+QMppwRqGGjdeLg+F5FfEoBbqW2SKEBT6lsTQxC3do62LMZ1PLDh+wDnsMf/vjHXBPXSmKkkmKqCUucQK7PzqjKvkWPi3hek/0m4wSAoxqPdsUZxc5YNWkjOLTSPtqg6VOktR+Yz+Ra0wMxsR0ox4fwx9aoFefreI2wEyYmxDVmpmqoKEXRqVqHFjbHY+XLQKnAV8U9UglYHxvOm+AzjnqBGg45tG5UfSfCUIGcjkng89hfrrvOkPfPM3hYyrLghHsoVdexLQjAsJsZAZJk61k+n+duv3OAhFXSTAitUnNuBUkIOqxm5f6HvJ8dZOzqBEu4tlTtRlW10mPPhslV6Z6AM6XaJdgaZbrPoDTBsgfah4sPYZ2kDJYpca8zPG/v4gfs7zoHC/6+dlOHLTuCtebsABSQkEl15awbEGhvkqROzZX9CdiXyt3OT657gR3fxzZp00vnrq9JpXCzDgOUjprKmWL/4e8cLXEEbwNZubfScLtvE0AvkWJNkkxJnV2QkmRgLQPaTSXprbDzd3vlSw1jnQB7rGpIw7RXRrvN7xEcs27Sso6AbEDwUS3YTDjWIc9lwbBqgT5795/AWMZezBbyO7z/uVpWFs5Eg5a8+D1/P2DwwIXYiowTqt3hywTZdeJ78dnHKIom2/ZY8vPGL00w2Xvf//BD5+jefcgzTUWd5HiiHJlpOJq5ZyEdfj+jPQvOhYl06pfLc1+AS1zCNVtdM5j2ucQmbBxSAZ4Ciwq8YG+0r/h6/Kejo0wOuT/it7KlKhqW9oC0imye6mxbzn4SyCYosbvYdmb2vSoAyjoARrFPfP7GN5wPAEqrqo39yvzgewAGfa9XR4wUMBmq5uefx4dwDV2jtj8JOEaXAmFC9lD2UXu4jcV4jRVvPovEiHUyDmzyAEjQuKQqo1cF++hELFk/xkBN3dc9xjMW8GPPaENTUUQdc+J02TM1YIdSdJMu46ayCVJJHMDzc19CsFQF/1Yt2TPYf/ufHYXCHqni+G0TxI3p8PnzGfG1s8mxORuvYcU483kRtdsA91Tj02vacXa5z7TstHcvswzXxnKc21V6qyHQ/mfPO0mzgCPLkhEQjM5afMde0xbwfj4X/bU9gLmX9UfzjFlnYn1BYtmD3IfUWAGQw/6PgcJ6Z41C2y5tmD0o0BHfMOA2Nic9xmUfCkr+4gohCeHv/v5vLpdP7y8vP3t6+XDLnL17l2dPnl8e3mcjNYcj7kWIhRv+kCC4SV8C8Y2XsIKS5n3GTHDo07f35nIztIviOkgjhx205de//vXhjAxWs4GWhCWYnDGkh7APvOgc8xDdTKKLGbQK8q3D32Dlbmg2EjLcD2M0RCMbjIkIdTM3eC9HnwXO56Ae+raKaVZLUgoexaLIRINaUPuimFVrkyKhs9JA13DVsHHd6WXZTLTQHJdgit7iwNu3oJhFq40+eA8z/yaIZYP7+UkuUFpaL6YVhAa/9GQUETPpzGgJaJBDL/s371z6kFzfJmeVEj6aqXnOo1zaE6rkNffKe7G5IxEeIQL6CZ9dvv/h+ySENUjF573mBpn9t8FTGqKHTrU9teMpeH/Wv4EYFMAKJByOcUbH5v0EUOn/LD3PpJD/NuA7DvkkjalOGUwbTMTAL/FpPw5044cbZFt0NMi0Cr1SlzM7iuD0LGpTUAG0LAqRURtD+KQjXzhX4dxL9ZpkMtdbNLaKb/Y5GIwce5Dq/nplWa8rFVIFwslVnyoBrL1S2TSHs8Y6Tdbe6ojPyGDbylaAlDW94wSDCi6wN+jhDPO+f/jjH0qTuXwK757v4yCwLzSoQxuOVP7zZw0Knq+fdbNQpfNS9YXSGEe48SruDxw165M+TmhOnFvoJc/one766Eh41q0WVoSFvZI+rJ1FnX7Of858pa953lCbAxzdVXiH59ohyhVosHJrkMQ6ncelsMdVFsvz3aB5E45jn6zKzr5LgrfZevbfnBWXRaBbRa/dkjaEI+W6nS9qMBM7NuqLtq+gA8lUK20JYNZHZ7XXCpTDl9u/vfM5SMVZg6laTNjIJNTzXiXrUvVxglb+4hfWm4aRCtsk4GLZEGkXWMLJ6xlvgM33+abPfdUJ6T68p5Lvob/ev5+KJs+NfXvY5iWSBswKtvD8OLPcZ+m0deysAV/ZR0la2u8kSqy9TSUOiv0EFti/9uxcE1VUC+n5LtDJ9618JsBmlA+AGL1G9J+8eZOgW7q1/YjHGIcFfT9PgLLPTqN1jvUm2Z5/6L1sht8CIiXwv/yqDI7EBku0HcvgurDGvJ7rNbA1qbXCbEJtVdcEhvswqCd24D209+4996tJaioHq0bys0Pdc/4+z2hAhvsxr5mAzUERPCU7gh98pr9XALQV1VYoWvEVKDOYzO+d7I1gnntfcAj/wnWlZznV3sZDB0V2vte1M9COfd3AduMUR0sEmBzlvK0PV5A952XKzzzPMBBuZ7Nmy8O6GmPGHkhVzdUdkPYXytySHilwAvjsS6437Sc3Vyq8sVGSsJ/1M7Kv4m9oUwKsCYukcVWvm8pKQR+TG+7X61C7IrNr0zrxKMInxHqAD9Ieja3CXht4aZJrAaAV6z5H9kqqlu/eHfGo51Ywm7ij1biOBRJMTbVpvXGer56B+0dSUBuyoeShh7eP3Uph+kJDbyw4wT07p5H355oduXIAj/s9z0YSU/vJZ+eOezsBBsSWPKOjX3axTwC+xcjsG+m+ju1wPQQYkkzvPIVJMsZHxenaE5q4Gm2Tk9CXFVn9xRnISUwbdeerUnrpuoyyaLXZajuvUwjROCoj9MZygnWnYn/EC0/zxfHhAWQuP42lWBP2WoHajigzpqyQ0/MwD8Nm2cgc9kfO4wAg/h0mGyCvAAAgAElEQVRwPYD9p4AZ57Yf/NHZThgTx6YQqv8SyiiiMqiM/v1//evLw4efLr/+1ReXN29+uNze3EZQhkphJXSpFLUySDIY9Ob9bWSvg9JRkh/CVUP1+vJjAiWQ5B7CT6Fn1nDdvUdY5VUqhFAnVOQ5kIqQ5ZtwJjgggTlJU9dwNbPumIN3o0tWzUwE1OAfQ8CD7oEuulLEriMK+L3ObOs94rAs8x+I2A4GD1IkJAjjgo1QlZ4gy8w9VzXxcq8KQGzgGvuh0VLm1jPpYW2OVTqliY/BUQL8yS/nmaRpulWQVAnmvCKskmC1PS2Wj4NugfJF6bRJOoFJh3sjE17RkApsdFad1UAMVQzLjBb3nQHplOs/XQ7KbdHHiqpoYIpkNZE3mdQoK7hAot/KB9XWKqmSBDWxbn8Lz41r5j1Yy8OgjlqJES/S2wCewP4wZrvGgzs/Z5xnk3u6zrMsUnQ79L/PzecXtbZRctn3SEez/6zYmjz6zFuVqHiENObQJak0DFFjL0UgZ8YqRu7U4O+6JDifQyMRJWEtDbYyxaJCGArew8rOT4JCqj2jlHk2DlXfzTxr/0hVIk0YCLCy/9arxD3wXExQ+Kzsr+fPpzDbql6oe0+eHCJE0nFEUiOJvjXl/QugPL2gMgqQQoJGooax5mfsCft2MayhT79rkGzFifvFFlnxkHHAuaA6RQX6rK5q47VUbM5e6EnPqJytCm0v7/rCCjJcAZF8xhRsTbj4HgBHpP85L687uiJ9h1El7hgYKpyIypSSXGQvlF/mxE25MbSYyyUJMQ7zAIzm6I7Acf0aJlpWQAiUuyfb62tgYx9Rg4b+YY8FdFi/NntaiXMQ72MOaxSirwPiDeATdIzBwB7PqJ0Nm+ca8ntTijZoP5K+eskrYu0PFlwZAKjEx/VgOw8A0Kr8UQFFIOt59jznBKcp6NH+6vVIjUJsgmevEb4kaxhZ8vbuRnRo4Il98awVtt9nZtLMc2Jf53luJhh3p1BXwbYGjuwN+8QChqKuuB6Zgkd9bqGQ03c8eXyCNVsjWiEcTXZ0dZJbzgwBR4SLUHTe+7VPdxXqAABUhKsqbSVV2iiBO+JUCUhMHk5jeaJEvPf1GnleALWM6/mKsUZLwA1czjbcZN5kxyqjAkEHiDbVvtjkUaLi604zBK2+mbRrh84gFUF6EsMl+dKZpcCG6j/KZQLDUTetlJjYSZu1uoNNlKHEmofhsKSS+3avHvd3CvwKxpYhov2yd/EKbl670bj+x2HkULU+MUtGSZbZc/SoRx2yo0YET7UlJs8mkUnK37Pnq7YdgH0qtAat9lIJ+iSJOPob26N4KFRvHEMUD2U/PLh/zL4NiDplWveSzAwuIvZ/s2k5/+cERntjrKQfFuiyteEshhcNiQGzJrdWC7UzAT5vbkqR3CzJJBYZ81V72RExHQexKD//FZGoxxU2kiZsDNp7wRaW7t/RXW0rsRXAtoGAQvuSjkoLiKydJCH0otJjmBEvN03Mnj5JAsFaaOvOII+FFO5FP+9nscf5fPy8Ii2uFc9eQKU+wr7gti0E9JmiuDTR6A6kBeqHifd9kdfxOVWdb3xuZU7GYRJI+w8HdGaE3VgiMoNkT2U2ZtoJqvbfP6WzKgoYgHqsCiun3m8ZJG0FsyLJ3qJCqFaHgnhJ9hcnCzhV6bYqoYJevHfAgonyCaTZIuQesiLM55g/lIrcs2ePsv6beFcASVGeAGuyJcf0CtUdEb1fmhCiMvp3f/tXl8eP7l3+7LdfX969fZU5hI8egHSQPHWOBmIyGf9AwpIZNVXIC32BD9xD4mHQ9wcaidJoEIkkDh8hzV0er/8gCPKoGEFV5gRJDvgSLY28LDP/VLVb31X5/kvAxt233G9wY9Cro0+6tVliIiB1SqWwFkXvXDKVIGPUh6YEKYrMMusx+gTB8QfolU1Eue7MtYpjrQJX1UtBw4tacp3OMzsQpc0Ac4yBzsN1sfye5HVCMlmn9S5YAcuMPMYJROil4hjSh6wyZlMO4TonMUUykTXvM8v8vIxosO+xRpTXRIxk4yNMkHVAGNLQbDYTkWvOUNbJLNsI3NlGFdWR244Rl6LTShQGa9WK0GRLg+K+SB5JDAhkoKvxezx7gpxIJHONQbA/Vnb/NO8l1dEpk0o5ErFlEepcWsl0IHDeaxVDees6G5P588iJJOkPK0giCkXfFQe+s8Oe52eqhDnrjvuwB7OU1PLLfW65xyiBdtZiKJebbYgRxqBGbnkUbIEK1iP75yS2oHNnDyfIOqGbQe2CMrZPxwAeZxGnuN/FmGGIqZ5glKU68346MZH9GH6oJQvIG/SW3sPvS1kzOXG921w+ldUhpzpKUVWv74y8O4alQV3p1gAg9toZ+JrQCBCE3bCGdSm7oe+NAWBVUMEn/o7S2s9QbXtTAoptVMMVJGrFiNET7i0BCO4pFaoIWFz3wNCVBiGZFdrk/NiXG1YeGziqqoPBwyRYP1nWF9Dkrgmw1YEEMFDmH1TAK8qMoxAdtLgJHTWAqAOsfHpp0wQ6JBapWqHetl4Nz22c5AC/U87Xipvy4Vb9lwwmqQxYQjJUxcNQFU8oMfu6PXmb4zSgIIHhKkitgjbhiV07gtNStqwAeU6kToUaFmbAQAlYEQ5Az0il9stpKyMMQ3I9sMRAL1WMsAb6+0HI2dtz4AkuFgRSneCsZV0ncgaqzeu8T643+8nRBAOowuKYr0vf6qhQAW2mhpsepAFB7ZHr/L9zEKNNJXB99f0PBxU09LGBPiawpZbeVZ1yfaFRTXz/PhVZno8JZUCViaTw31mrifyo1mnicFQrBoiq6Kwvii9YXx/vWQT/Xqo7CYgHTCWwGph4pkKHIkxPkjTEBbDsR667yVEB2YBvjgY52eQGLdf+L66Be+fspd9rVZIk2Jk9e5NnzmcYFIZhNGqpnxV7sHEJBtGC1Ec/5Jdfxt/RN5jEbmyjxmoVvEocsFhEVXD2oKBQ4qCpY6tgePVpnvEC2iYEnl3jilRFj3Ea/cwk0Nvr2RPzW6EEn+IKEo+Anu+bHPCVQPZy7+hXD5hhrLYqMM8mgOrmG2dfbo35mUCrferuS31prpcq8fyRcYgJcmIRtCsiJtTiA/4tINB6YFPVPgn1HEnMKuJeg9Uybbx+Pes2NkIB4MZDxB0ko/FrmxsoSB7AMaBlWQwwZmRA4IehttLnKEuEs51B54L6qWJtJNxoz2mNmr2N0jRU5J9pGBBzxDYGNP3pQPhQQRHco5ViGh4KJHHdASbn490n1/i08ar/w0zWnz+rJHNTAM6oobC+uh8zY/jm5mBnsa8TH97cVGQKwGuFoK5TX6fYX2L+CbsJWBlfpwVrdOrsm4Ff2iXzDIE7rl1fYCsPv3sW1+GsW6jiPbMn5vOib7CYKCzMASX6fkFK9R468qLgBNcAlTzxRkbwlAnzixJCBtP/8N2fLn/zN/8pCeE/+7OvL3d3N5cP70F3gC5jspPs0D/4KLQUhDpKgSJZIhlMgHkS/KDylFkzSQhHXWLxOeRwW9OH8ODyfhxs+LBBD5X77HjBQzo8NECFDxzanYPT+S8+ODfqEUjNsATJmPFukN/+sIifTCCkykcdPJ0sfA8oc2xuKkghSqfByby99SOJAnt421Brr0GdswFU0MRJPdsjwXXxEFWdYwUy32d0UIUisnlGLTAo7AgE5GaryCovOYHyA5IHe5WuMvChYDxvMkL1QoSqdJtWKq342RdZM12udgxGUOjLgUjx3xxwDGAGijIba/P+VBvlBR6EoKUbWcFeAmA4B8TcE7P/PPStrnRAM58jxx8HmB4zhE9WlcGBf//d9+sBLPrE+hclbNVayhbX2KCpAZ90QD8jfRRRHGxVgedPtRLBHNE+DGGMwKmCk6T+ydNKZI9S8w//8A9xYPQoRE4YtVMGB795m3tyn3CQvU+RbJvtE0QSBJ36PTVOoVcvcE4l7smT0s7WdxdD/k8IUvBzhESisrm+IYYEZ37TeviknuIQcUA2jaehnrEMn3/R/YSkN9XIjZgwKeOs8CXqyPsq/W3S0YS+gAX7hOdN8gzARID3w/c80yoJZgTJxKYMJgyWktxO/Ein6TwirpXnHYrYVIUL0rRHjJ+lAjk6aERRWMetiz1V6atk/y5ZPkZV0LdIVZ1ZUEOBS9UiiGglO0j8I+jbVd21t8I+iNDnVzUvcl1FQs5cRsA8rWCWAYzILddYxcqO10hQSCB9BohWVQ+V+wQc8DmhxQ8BD/1lSZKBYO3ytcro5+fcTN0xwgGvXh+S9Un2Mybk6dR7S8262sQG01UHLrU7Vd+tOd+LIuxYKAdbYjY9azJBEK7Pa85ajAKV/TWmhoHrAYbtTKju2d6lVsqlo+nY836bNXqu1BpQ98xVaIu1wQ9amauAUvvwun+fHjN7DUhSiRlo+t3336dK02pEFZapEptYG3DXKrcXJgrHE+HgmTuKhXvGRvKHcyQDpAEmI2eoyqNa+K5jFE4MgQRmEV9pj9W5SiA6jm2qlP/NEciZWEpn5LoOWuECHe0pQRo2RXGR+LDTOBA/l8+TUp5EckIZOfepYHdkBM+J98N3dBwRbJAmY9gXft8A7ZzgZZ/cv3/YN9bLz5ECutbiVlLXJ8he5lqikvzkSSiHVsMzGudTK76h382+mfgo1GIiTRIXgZcTW8NKL/eH/bU3nyrHr77+uvPHmIu8oe7tqb+CiO51z27m6Nkqsr1jawmbiXVSuMiK+MG0SsBbUFZao2CeQIhCW/wOPijshlFlteFci+MeeD2fj91o3/eD+BP+psrM+1hpMQ5L8rB1BcRijTOSYUI6/L7KrrwPzwHKHz4nA+i3vvxewOmHpeGyR7lX/BS/r5AYv88zTdw7EK0JEwlh6ZjYU0Gh8/60YhVQfC03Aumcb/a/Am8tUnS+NW1VVuf+9M038UnsL2Lmr7/++hg7IZDDfeKv6NMEIMg+ec/s4vZhxr6cqMncD/vQJN/kxr0ZdeBjlNq7xWj1XSSdUTnPeA/AD/qC25NObEwshs3nOQkKJDHc/Fs+I+cf5XjnhnI9l0/Ze9yjSaCAHGsBSPP85cvL28VNh+DN4kPOuoUSXmc8zPexbRXK6UgyWDMFZErdP0YBnebcJkZPDnEJQyzJ2pSkU5Ri/h9gQViBBdy/+PKLrLcAuS0JXIPjlATLAlLDIFHQbiCFz+RgXEykzOIC9s54CuZKQAsTQvIPNFVmQ39RQpg5hN/96fLX/+UvL/fv3V2+/vqzy9MnLM7jKIx+vAOhLppKIphKDchxqCmfMnPjAYdhvSbl2bZyVuW0e6GVslk/Dl17QPN8m9gun9YEGvR09J2gTUHgShkNBaGw9tKR9okl18u3iySc/xyBvBQWVX1iAK4JYQ6nVMZ8zjLRBR5s1vPmFdER7ZVeKAJ+zJxaT04QhwkzFKlZb9bjJ0dJW8SmSoJW0doYm+Bw1QHei2sVxQxyNe68qqFsPqsFoldslDjiqW/ZpI0BtL8kP99GZxMpjvJz4yAddHl2nseBjFk5y3fbe2FFDuOLgeAesrmpli5ADQo5tJjqcANP1gnEtvPJpLvxaVYy0kuwmV9cb1Ro18NSh1uEyK8OWa4aWPdKqzM1fE11ef+jMXqCMvK6owqZmYnXwcnQjUkmW028ypm3V40Ej0pIKQj2Z0Y8YpVHDbE0OdHK9B1uTwc8SL8sFdAarfajUXW/9kqVMlJKKGcpIkQbw6FQEhRT9kVm3Zz2k5WfJFEnlDD9nesZiyoYqpAz0l3/VrbiqNdX23togpP9POfuM09l6DT4nmsLhXYCNaxJKkDIT0dA6GnuhX8TkKa6seGurInOn/eMKt+G24vQBSlblavOuMkr34PCQiJPT5U9VOx5kkESfpOc/L2AEucjnSYB4agvnKuAAgEM6iTP85zYz6qVNjhor8q9S4Na9hH36xgJey1S8Z1DppeB4B2bp4BMq3ynxC6jDKoimaRjCm9BmDcHVPT7zKTAzuR5jeaVSljADRrnAVA6jNm5kva7aj/bP17UnP2U5GHKgQEhAHKePz9U62RzuBf5bEeKFEgp8MNXEGea5nfGtMO8L88XADIJzBB7gjWes2JX3DfP6VxZknFRgK2vdV9e6dEFiEy8eW5hfEzGnD2dajzCQOlRIfDqGvCngRGDl1u1TE/j/hgIQReWCv8ww6y551YETHyz1rFVRXxNlE0sDDYbSNaeHYnWPpt7IxCHNv1nf/ZnSVj4HPYT+0Wfdq4Ocp9JdEZ9jST7aEznz2afKZ0fIGfV27Mf4Nz7HF1zh9WnArf5tVbZevbrowR4C9B8OvoxTezTL+uIDqjnGaK+Pu09L69XMEb7IAXds+weLvuiQkM/rxgIjuhb+DnrrQ3ivSPYs560JDtL5EoN6z2cA3PWzKQ1ANCeuTb2APEGpLAOUHE5+3l2U8sM8K3Axvxa5Oc35N3eYvtl9SlpVVkFRqaKQWaC6Kn16n8DHiCSsRnNORNQrFchtPJtgsTrBOVDRY0q8v3sd94Le1BAvHT1VEWwoybSicmazIfa5xzSU9xx9ecFrdL+M0GU9NUt8AcsLm19icP6fGWl6C/C7IImC517ibaq0WVPlU4rXVT/0pmsBOft4c852Gdx3r2miHoB7M1WSBG3Sor/Tp8+scqnj5dvv/m2PYKM8vms7VaZkx3w9SCtHoWLow+XBJ6WKJ/BWGwm2AWXW81VCOyoeo3VxT2Y6AoIeTbi67YvtQNJUE9VuDMgKFDCOuuDoj4u2LQzi022ImqCepzHzTX+OEDTCmS7zcoyszhTAO+qPWHCLQhXccb2hVpJP4pTPOUQV65Js5XzhYybH91WuqNqd+qF1g4KygRk+v8oe9Nmu7LjyPJinnMkSx9aqu/6//+k26pLVcZWiRIptshkJoAEEjPQttx9nXsAqU1Zj5YE8N67Z9hD7AgPDw9qlmWwreWX9kMGi3stgkmj1ypiaDurjP1o2p5f+CI9x6vCG1/711JGf37218s//a/fXT59fHN58gTa18PUD5IdpEE9VIR2wKG+BYTtqjKaukEGksg5CO61wWOEX5jk9y3Y/DDFrCBkE0ZR7S29o1a0GQENhBhGL0hx8Pj8WaSJJdv0OzxcgsIVx4ocFYUY7XHcZA+PLigOix5coGqhhw7lSfZwMrqhnmzAU/c2+iEG1gOAST6j8wdielJMJX1eCikHdXv3pbXDgsQcUgtsU1Q7wZPQz6bWZbbwqEUCDZsTDvLFNVoHBS1ulM27d9OfL8IB/GytMQxMdahxZKmtUio4BpkapynfueHjLEzat9SGbjQ2ePrjjWqZzGTUTOkVU4oFUsOiIxHfSPakBbYYVd5FBy8HropUIHXL7nloM8bnjKnZpasRazuRZmQLIKjOxGfdaCLsIjFBCnWgN6+ihTwTqFWawW8Nio7qsHBd6t/iHE61Mr2eoiBWWh3NURmf0ImGlMUx2rMa+IgiRjRjKlVmuhlPjKegAONDOwHmj3dIHR4CLAvuwnVfHy7uRYAVYZ/UA7fWsjU8NSRB9I52DA0GzJ6CPmYvTbwna38Ho1QjRQUYn3MdgI2OdTzixA3lSj1iem12HeOElhZ+VctynD3AAAKi+unYRbDiSoPkWvYF496qyDHHXItxpCUDLUuU5E5QiaDBu7cZQ4yxGTb2YGuGK9/dIJIAtkIH/D572+vb0yqZxNU8xTk8Dt/NAU7daqJlHYSmsn3YrFdlzJO5Su1THZEG3T2sWCdmnLk36zFF6wS8C9IztoB1nxoY8/PQ3D9Ar2nwHJrK/TqsqWdYrYRgSWh3679aGn4dAvePYlZRQByd2LrRNNYdkMA+SFuNBX04uNJbQ/MDXR4qKiUsgapKatBe376NYnSp+e1N2YxqKdUKFuWMODnhyW6vHYW163H8J1gjOGfGyJoPgsfSh0qJ5572kAWocU3ynIxlnLypFxqkJeM3aihnAwBDRHlSd3rvAAbr3Nu6onTnKJPeaRY9KyAB6VVx2bVQB5Dfa003v/Mv//Ivl9///veXv//7v7/87f/xtwGX2NfuUYOJZhMEImjR9Pry5lUBIJ1IQQqDSYAix12qvr/r91n3oa1vrhKMLGPHPDJXUdlcJomfH6rUy87rsLkGnLNkBGQjzSk0MGQtMHZmuJJFOoFiMh08G1h7XCu2cfWvrrsAFKNoxzfY/nNtCXToxBlccD3rBjkH2hOtFC/BNcGEULxGMZXeG4G7iTCZ5YEBQ5DM/GI/uGcYRShGv4My1mDkoCsvixmAfs5iwdaKO50BEZ6bPRtQflkdvqd94xls81Cns7ZYW3WAS6f+qecA2iDbNeAc8DnP5/O6Nkh0L3nWm0lLD9zV4qbtxIBegwGD0SQT1qKHYIx3A2iLh7uejIIC2p7UdA6kPRhKY1c4/6k5HbVeEA9/y+BV8D008CmCx16HWVEwgYBCJVyDJdc/5wG+lD0RU6KB2umUa+MzR5gOqnoZRNrkqBVPXE8gWLVOGEH6UgcoslYuOYtz/TKXkmm7d3/CbFB7J7i3unSBEAaTBMMxVwTjq49s4MY5k9W2GtUmToTl+xOqzK41qQpFZZ/Pb4gKKRnDJ4jDNPNn8J5Ac6Is+FncM4D3ylysATWALIBUenXqduc7+bxhuE0BPQyE2KgKABooqwh9VqeO37iMbr4PbXZnA+vUBAXjy3uxPnKWD9zs3i3I++zp0/wMO2VvX/7NHNUOXJmIFcQrMyzB+q8JCKGMvnj+4+Vf//j7y4cP8G9vXx49oH7pweXWjdvJEBJYISTz6RNRNxkEqFhs/GbvstjoD4RjuIyLB/49ejRRb0YPPhYPDujQoTQTf/Q46d9QRXLYgca2INYWE1fqwbtLl19r8tpuAhS4hr6Ia+lbfc5bXZSTcA9CL3Vkzbz5+V9//GsWSnosxtlvgMMXiwJU+8gUgmCdqCbtXXWlrZjViCOWvnQdowicbIMG+SRDOAct9VMRkcGR74Y7UP9lNBMwjZqGkRFJ4RmTLYiSYUVrRDLOWQCNoVmq0HnH7SeAQbTFoA5jpfE9qGHQe9fcO7K7E8+RCiDVhM2R+oU5LYwNtEMyUzgVOFBsXhY5m8i+O2TdNFislzjnyzx5WIWyNOPXAKTUHh2KIpJ1jMyckWVgs3D/BBYDGxJYrGekDkgL0CvSw/8SoHEoT15fg8J9CZrsN5mastFQuT7v5+HatVnkLajUh49ZTzxLaipHDUlGfHUCEalZ0Xyy5aNunRt4e0B5CPDcEcx4+7bS/2ujYuASdHwZ56CkUCfWt62oawOC0pDeHhLaBDj8njRCnt/D0kOP92I9KYoSo4RCb9DiZvtKuQU8qv3IvgCQScDY4vUEDg9Kr3W9umc0gsk0of55aW0I8wrKdjS5ffwo12V8HDvWBO/I/ibQ4/2kQHMfAgjeU3ofNZ5cn3FMjcTNmwk42reN3pqlBgdNnKOUIOfVq/w+NsTDS8e3B9HElQBAlPRO64xKSetoCL5YS5y1Zr3bqeZGG2BWoc5vDwERaB2U1qSVNp5ehqMm28pD5z69FQl0P3KINfAIavm6vWjNIMfpXLBSx68qnsyre5v5Dj3Qa51EawosEcy0ho9x5JmimHiS5NeBjJ0b+IhjbPlAgbQioNo9aXIKlelY5T3m2Hngxhm1F9363+V8GfuCd2H9to9q60I4r/h8nlVAcvWQout8Psj2nMYgygBpy47HRk1IS4DNDI6gDNdOFitnHUJjDeryd6iJUxM0c6Sjlwy9dnDqkIBznEHQ1f/4hz9e/u7v/vby29/+l9C5/NwhPDLBGNZ/BW9qu3BebLlksM5nDRJ5DtcRduQsBmPwxrMxnnxOEKeOeMdLARa+x/vxFdCSLNIpSDpAuokTuXe4vtQyPmsgapahgG6BFtsxRIQB/yOgzDXoKljX/qL6ATmLotTYWkI+a2bLwMZ340yOIjiB1fqNZhwHDpxBqe652heegbXwGRC97LKU15yVy5CUKrv6WuquxljRFjCJ+maOh2AHzyb4au/gSPGjTh7xDQC7+ldcj/P7q2SsaEdW7YRk30+92Qwq5+6fVNd7Pjun7Dufw0BEmrw20CBRoQ/sVcqRoi7cZABfnKms19I2OcdgUrRtg8rqjBnPDDBP5tO6URkGgvq18bA8CugkYB/zRIqxmcsELQdbrVnfnIs73xSGyRp4QF2tWbBSS881YN5LsCiMgNFL45OsIT1rMPtroHnme/V2HbfapgrjTdCQZuxp94AQXGmeYZpNKyM1jmkzVmC61+taTzYVAJHSsbWEq+gRZQin9WYtN+c+JRdJZvS5LTMSkEny5y5ZcMSuyvzQr8BWRRV+9qClVSr9A560t2HVNtuj+7tvv4tN4foH82M/Y81gSyIwdeqlqV3hGoyl4osBhdYqiicPg2ItRhjTlLelLOlWfJCqoBfwxY/gK+JrA/uxn/ge0Hv1oaEchwV2kz6hCJ+1JQXPXsCs2cwAP5u7/uxl5pf99/1vvj9EzASUzPqHGbbuCAf4/GsCQlVG//jHf7p8+vDm8vAhiMWty91bFPPevNz4xKYdlTIVgBy+OHVtR0GN4F0KyEEaV5TM78vDDnppQ3Nq8lY83kP61uVBpGrpW9X+PCpqBXXd/xjgLo46KslCpb7PnlulvGiQs0igmcEVB9V8UzEAHWujecUOzpKyEVIIMtcWCgnexi1vkWrl1I3Ei7y0diB0gclyG0h9ZhzHswwGvR578s5NJbfHGfSSoTtDrJqR6uFisHEc/GuKzHPLg+Z3Mh/SKWI7QRbKgxYRYtEq1x/KCFmIBdDJLk2AwvmNPP5kjlUf82A3yLJvkShfMy5rOpv3rjohz8iccrCFyjCJ/6Ntx6nlRtQlR+XLOyU7WmVHEVHua9AVIzSHqwc2WcZ7OdC4j4Yjxn/CNwmWc8BVer/By1WJ7Gg+HcSzzhqHkEgo1zx6i6V2bbLjy2Tn83acAaYAACAASURBVHPodNQzGTuwpSy6tlzPvFdaS4xWogPCfc8ZUA1w6hJTJ1BxDw6HoLFroioyq7N9/nd78b05DBIHbRxs21gIasxIM4+sm9Ay50inYHtZoTjqJ4RYVNpxFRXDgHLo8txmNv1ZnNv1wmLPAmAwNhG5+PnnIGpZD+Pm+zlVu9LwfdmYAg3LzKM8OxSOw0FnLfRD1AXT5LmHBYGnjkyCovXmFJHWacqasz/rVFGzX241K+h/mVta9dAfKQdBqYb2FwvosBpK9irPYyCfXqK31mtQ9dAFmIfjawC+eswIBoXeWAqVAfZx6OzzzGHbE7wc9bVtG3huaUkZiJPCqnRvnrN2naxPg5/6Alfct85B6/rCLFktl7bKfWHmRHVVg7GgviiJTqhEpz/o+5gcBsMHaDSkN9kpKLdzSjmIAeYCliy410H1umTSrdmKE7MMpPV0AqD8zDlSdQ+gQ9Et7JQy69zDwJT9YC+uBAjbZ7VBU2pOCUWVc3WczGrIwpGR0fXamv06jHWYPA+yX549P+qtQ8ubs3VkvSZOZc3MVB5KeXyF2l6pgT0fPmV8fP/zGs88rydegOOJh+WcnwBCsux7z5xn1JtN4OUcVOpouy6Yx5allIbLvkmmezL/Z8AnZ/CehecUDBEUS3CecpFlJE71O563ghcGtucz2Mwjz64NlB7ttQXPAliORhoBiIHlZzVB3jG0S0XfVvZi/XZBy4kfTYSpTIH2i/UZLUXhWaWh62CedResew4rSrrzxJHOQV/W/0oXHMervWuAqr+R7N2Jwhj7scCCZ40S6wRopEUH/FgZyWHHRq/lWvyccUzbi51R+lfpZTnWB/eqEFPr1lzfBVU6Rm3TUgCD8yAZ0wXvnrv1AwvqpMRjdZY1f/Vr+Yra47JOAlwZjNEMBWfMKmVffkG7PvxHqN6h97bFlCI07isFXuprrjfyibLqmV7mXLNF+hjxnT9+OupvzeKz8gE9uF76bq9Ngc+fdzl/TcWdz4UhMft0+KfrBW1GlZ9HSOvd+5wryZhSRz0WR4P7Jl8CqC57hh/hz1jDsR8DYzxDct4kqCqtXD8z+0na6Z07Rwb+8DHjv7VfNF/YUxV1I3TE+bX+1QT80cyYTSXAZB2aBeWdBBDtk5yzcD2QUxoCw+vxo6PFVOZiIovR8qB374AiEzn6AM4l6zDvN82DMDLuVpRMwMDM5uHTzb/Mevs1AeHlw9vLy+c/RWX006e3lyePQTEQf7mZGkJURmnkThDIAL1HaCaKZ2QYFhCiwJSC4C50/kP8gKwfg1VDQ/BX9OvGKTAyXZsDbQskBwPB1wxsaQtLp5OiHbrKcxH0pUfT66KOOnB8/9tvv2vgA4USDvhoqTofOhf8mUwKDR/XT0yjYFAkJS5ZjTXyts6Ne5be1toRHbks5qV3uY5ITjIukyIPmj5RnGRwDnS3ffDOCo3hnr97m8M8B/nQJjIM0DF5toh1RPhE2d2h9+uDqBAFhgsHj3oS6aMiZql7WmCE8ZS6BsLNbq6aaZuUeoDEKETBqUgyWUGekXmwJoQNz3tLawzF5NTjyUUcZG/GFkMNgkSQwPUyh9ITFpjWOLCJq1J1FtApek2t5Z0pr4IiSYH75eibkyxven0te7Rg0kxpjNr6VFnzVkektKpmDErvTSZgohs+V+oVlxGjtpANfFboSi++NXBnHZmFZY6j1ju1TyynfPHsxIn/xPDPAGbNRGyhyJZ0sIPSM9QzmVWUxrZ3WLvNsJY2egU9Ro+eEJMOUBD1Iamh0c1Zx+lk3Lmejpz7EnS2Da5bH8Te5j7Jzp1qxJotXv3wnB+NPTUVpUa13g5b00CkYgIRuEr2GYGKd0edLPdggbBvRdrsJapKYql1lanm+bl+xAoGEJQG1v1RgNoAp89rvQ/2kGtXNKgKg4wL1+KZWPf2j8IepS4EivPUBKVx4awRjGav7QBL7zZq56Szbf3xfsnyryifz7DfsW1cn7HWMT0Uyair/VCKlgAOQiY//PBDxpd9UypvD2MDpgiXTJFQoQJr5QIa0ht06Cd7QNobz2KZAM/Cv20NwJyRfZOmjwMpU4N3OddQZb9QwE/Ac/9+bKIZfeuo2+uxNPSKCHAWNAOZgH/qed4jWd/tDa7NjqrA0Oqad34cWRad1ZP94RlUA2yz96LYPHvlv2vDnj79qfTBybqDICdjtbY77HeDB8oxzhliqYY52ya0pt3nXpwRUMtKKW52N8wNrkMgFrp9VX2zrmyrs/rhMxjhns7ZOtEfgYmzSqb+4jnwCPPipKaZmub0wDXTcLc1v6OMu7bsI5yMMUj75swMMWNjzzCzfa5fz1apoqGjL5CX6mjWiWcWxUfgi2ejxlKKr6JGzBvXZf8K6IWWvJ6SntmwCDhTeWfW47fffNOgYbaJZw04N1aLQbr22fOU57I2Ppm50Wu5Jl9mGBkf7AqAAj+zgbZnpIJp2Jmfn19tsjXOBjGMgZmO+DZreq3vIYB+BLMGNHPSr1TFMqGy/08AJO8lAJtn2z5P4Du6G/N0CLOsjizK7VMXNxPZtiY97/P5+CNtXB8fdKIuzJPni0wK7q3jbhBjLb++Yc+cBgCuP/4kK4o9sTcgz63d4DzSrh5qpzC6JuKiP9iWBGW05TmiwFzgLyVVp9ZR+Cz2WMUulL3SvcI+pgyo/S4bOJqxji80ajzrWeA/zDWAeESpHreUBB9NwMogLUHyspspL3pfURJtXtgSY98w/oIUzGkz1QWizG46B/rYMm0CTq8kLO80lgBrDr+KtcZ9AHtlhR1+7wFaUF/Y2vkADmTrYOmMYcj4m/mLLxP9ioIAoRQf+hF1pCwVaIDVYN9zMhT9E/2a8fPa3DOCMPaBnR+ZTL9x0TK98Z0/fbo8+epJ9ggCSgItAY9u3KgIz86c9Ox927YnAVCmROtaSRImqs6UAbW2nLFNaYkKv9Oi+BUBIaoxby+vXzy9/PM//+Plw3sGk3qdBoJkB+/cInUOGlh0GSEZYm9QYGikoWMhjJABKpeWn+EYEQwyoen5kYNnFL+pvolA8FJmNRwIC1xD3VN5B2dtaO61nqO1WQyQvPoYShZ/UNm1NRjakwMm/dT6rHyGextUmkJngEW6RauCLMZpqxhJkKjIbDf7KBdcBU4dXFPgZnkImshc5mCdAEUCzxT6lqYhxz11C6sTIjCSKhPkcg1mk7FYJkuKj8bPgMbsXbKrN6qo1cOldFWdf9HFZjFbd8G1bGya4HcIZ4KABcHen7FSQIZnj0NKgGEhfMatojUJkm018lnje5CtGvwqPVatkjUYGfu8b2m6eU+QHLKLZwI6GdUFYA0YlyGLcMdqNLc5RYcLppXrnuavqXltPZ2OUbLl480LfnB9P2cmV1Sw701tRWsE+HfWDDS6qZIyhgSD/T6HVmud0iZjtYZB26Y8mLlf3yMPr4AcqwmRsqfBMwOiSInOmwitrSiCzKV9QAUsIsIDujUgJ47iepZhfFUMVVwk7TUmApIxN0A3Q7SDnJ+dgRL/fWRPb9086DSuK414FBcnsSxieKBhG99CVp0TgxiujU1R1ENQ6DyHjosOB/dOs/rQx0vhwFZYa9isZdssWDtpQJjgaoIurfe6JHDFocCpYS74jP3AEoCs/+RB85FGlx5NzYrneTtgpa+eVMkSEI4SWztcajrOHna4/UnvXmsZVx/I+9QWVZacd0CgqEyQSqDrrCZzYcuaiZy0/vXarkDhh6KWPVgtgBc8yX5Z3adZFA7Dww4uky7QwfuaRfmS/SCNy8ycWQoP7YB9s2OZq1CsCvCcrxvnzNrtBSmh/w6cOI990N+1MzjTEgnQzu/smnIvJqgNMFZnK30MtR/LmunoJjMdeu+H7v21vUQ9kLk32/Fu9tXsqzZcgFSVxQpmVYQpWfxlk4qIlwnheMdmnHofGmwfmYyBOOyzsAgQqFp2zhoZ75/PUHsDWLM1F5tJQGZ9y8AG3lnn6vAF1lNWaqKZGpU5k5UZIKXzzRgmm3BSCrwqAVeMS2eN56vQWctepIImW721357FdSLjKP5HbSd2hhn02AbkcPhm+/l+z/3WuVrjE1DLLMipdYpgEKwn1paCYgaEXIdz0dIGg9DzM2aPTTE3GaEFJZ4p+jOKuuSZB0wGVJEiujYZmb/RVrXf2edHf9arwInnHvcwuMzDzD6b6UrWZXWiZtFi38IMqkih9Pm8M2fNxG58Bmwd45hG76M+qh0QZkV6TTczG0Xesah4NlshmY1TMTT7HA2D1E1XLC3rNnb8Zmq5sJ288REQLqPJXvuPAsIvgxGFacxSx49aX14yQQagaef06eORFMDu2iLMevUEhGNDCRrxTvEFx4hh86Hebv+/z87M0fj1ARTOyjxO+VaK6vGzqcvzbKkjHevJ/VOBllJ8j5ZmW0NmBOu3dy97TuTc3l4QwOM5ogw62muCn9UHs99T9z/GSCjC1tYtIOTcTa/WVw0ge73bLeUZW+I498c8CgBtv8XpLSiYwzuVoVGAwlYXZKHTgmPgnuuK3wGAYn8SECb4XMs57kEmMRon79/n3MZnIEg00+2ajc0NSIeK7/0wmlJGd2pbw+/aNuzXBYSf3l3evnx++eMf/uny5s2Ly80bOKo305CeYDDCILeqmESriSiYRfyEgLA1QKiMMuGt1anTzt9xTp49QySgCAC1JNQQEhgelIVF6aJ3qdlao/cewBU4SAr31KewKH03Z0UN2vBVNCrFuSA7T77OAPMebGDQ0iBs6wnGRIK2HIINq60BcS0dkR5arQMDeU2/u9HL2LD0++gBWNncc7DIQo0Tvt53LLxkGEYZknLJZJYuUZpnEAqzqCoyjs7Is0P5yeH06VMOeNDKKFGBhEf8gXes1C73Q06cy9jDLZzmibqwqOowdbz4vXPvQLMyOm8xZKux06n7rNfg0BrmvBkHanCQcOadeiDoXNaJaG2b19SBEliwyFeKCOi4dNMW6DdLxZf89GzwBXUG064p3k+BGoOMvOOUMEuh4zCphDpBT4zpDl0PmdRpRZ7/KqSUGoH1dZLWGZXTKKY2wy5lLzTQ1SRhNCxCTiP7OdDJvFDDtN5YGpzQVeXUrzdRsnYDEg7qTZzuUlcryzxFr2UEVEdMfe+p3sbDVeRb9F1nPUBI+hC22JwDl7ng9+x5w8HjnLAmg9JP9luq9nmN64jWuRvC9eGK/PJZ1nzr7Sq1HKcAqtD2PXMYpdyJvWAgWZufiQIR3Ma4QmUtxaS1ZlW2ZbISSI4ilMNotQqsjYizTIlPJ0uAgvksy6Dzgy3AhgRxBQV+QV1Li/Ozj5DWpq3MHNeo4I333+CmxzS2M3t09Tw9YN4fcu0HZXrF+tCjW1dXkQfmKvV/66N0BpCscTNbr2R4QLzZ9WQpTgEc72d2sGBR1zZ7ni/mnrFp7V1l9kV3GZfS0Ept+xIUEs3n81LEuKbX8/A2+6SzeQ4qDQaYUNdMQJQh59YMx/lfe4YcyNb0qiY3h+VwYheUxlkdbT179ER9rbIeLIba+jj9UPRXgxLbM+VEzzfOsKLD7Vka1sEUH7FBBHw5vyYMw1iaLc1ccJ7Q//K8L3Bgts7MzjLenLNkYUN/GpApI0zmQcsZGgxZh3mATOslZr8z5k+Kt/ZCMNJsax0e+qlN+Gx7OPvqJA50doJdo9mR8zPchwYegnQGwAJch2M5n4Tf911EzRmbKGIOAAiAtLPJQCqLeT/nnayHEmA7g6jxP5YhUNiGMT6fdzh4ZHnMUjmHAhb8KahtQJRnH3BqBlublD00MCHO6urfj/P0BLJmrMYwwF9JLej6Wsapn59hDZN7/ti3y9oEJDiBbfFXZj9TYrN6V+2WAGM+MxDMGkz8AQVfeEcccr44jxjrqhZXbTX1bnOcVYSE8s0cxOEPiElWCarop6N3X+Y3vaBb28x9eFed84LbpVKmzdPDZuOOPbl3FTjM3I/JJWjP+e3ZGL2Lt2RJdz7ZJ5Dm8+lVWIoqNhpQKJk5ROAGSKQmdUmL2MC7qIziv1XLQO0HfUZBr8NvHPgtwySU7IHF3N+MK/eBNeEZ5nuVSXBV44x9tUbyBKwLwoeZetobZbUxj2UeOW4BA6YEr6pxas5vIQhT0cOIf50Al/iJEy9rkK+Qy2jRCMb9UsGuAvDNFqbG72H97OgxrD3aGSjgHRlL9oFzReb03HokNOKdbwXyykBU8C7+1Lnn5UT6osj95s2hBm1mPSJVMBU/fUorkQgu/gJVuQmZama0fZqMNXwGmDJVzy8LTzCBOc66OJ2VB0g4VVxBmOzL/5wy2gzhu1c/X/7y5z9dXvz84+XVq59DG3386Mnl0f3HyRS2ofjckxs4tRV0gT6KQ3Fr9V9KNHcxkvFC4a+95cqPfZvWE0EkV2AvXSWH7hZA0NtTShl6V2ohjJJpTppn6mFoQCjiZqDAQDWgXYuDnXwx7skeld5QQZaiEtCzUowb9bMi5BPd64ZOg+PWTbhx2TDKAh9ZjvUY0ymsvOy7KuoN8QKhgRoira4c85O4yDub21O0fXPiNneSgUumc0EXjgfKj7yD/aX4HRa3CoM65xo76wkJpqTA8V5swhSVLxVd3nQpvxgL5lOKWJDQOHUVrLDXG9+LGuconQrKdD4ADK5iFaF3zQgF1RrlVqc7GZghM0HIR1tVBIV/P3nyOJvCHj48OwFvJZ3XuPV9KYn8HvdvkXKRR7MHHr4eyqE+vqoiYxQg1zjXQz40mFdQhIpq8awKF8WRGH22zYcJCttHLMG1ghvjzrMGWHOMKQYutNr1KzOblqzACv1ZJ0WaizIzh1Uu68FjLaqH0I8//RgDLRIGfUsHLnM8atMRpC0wCxBk3ddJhS4G+CMNzfvMz54/Ow5dxjzPhdLdZyq+0FUe570YNwMCHazUIo2mIWWOg8Lfa7h2lYDOi+9L9EyDDV29PSnvf/YZnTjbD+gMJDNkb8dlLRKwIXY02htGtT2pWi9zHHajGCW4mGKfCGdEAyLMUXtjUJLawdDHKo3emrrOm6gfAbc1Ox74Bkxxeu1nN3QydWZzjLJup4pXv7ZZZezI+ZDW2YwDZtA3Wm17iN48sji5Bo7jOQtAjXjGTYCjNCLXsAhoaL5ZF9c2PtoP5q6Hd1UYOSClegpE6bgbDJyzWWb4zXRJbRTMYq6O/m4TFfFd3A/cG5VeHaRQULcfXYs5PuxpmDo7bOK1+Xa4M9j2qDzTwwwa0TJBo3o3a1R6uUhvgp+JDjUDPycO8SGzxqN/MT6WV5g5or46dWADLjiLUlsSEYlrk2/tG2OHVDtfAZkWcEn3JLCJ0NJXX2U++M9sdLJqJyXPZFgX8OlI8lyc96H8rq+sbXDYO1DhpO/aZzA1vAuYzAiY9dMRNANs4OhertBFxzn7bA3qeTZBZNeX2UquZWbCs4ZxqIZBWxIZJOmkntecomfMlcBFAskF4XH+QoOciuRAEs8gxr5Kz9jCskMYr89aiqyOMPNqqw2AY3sLLlh9/7ZU8TQeR8hutEfWvzS3MGzWu7iB06vPVM2xUTiuPAv+WhSRJ9QkgBu7vjEumFG7kv33RWY9oNpq1gP8LrAP2H0K2ATvGA/WG3vYkhLWmnZPoTszbpb2OK+H9sLa7ySgXgBj9oYxOATb7PF6aoGUZ16wGFr51gjvzDMRzDPOzNFvfvP9Uf+t3oP7KaVPcxpdDxEMWv8/15uAQdbVMmP83Tr3BpyAehX2EtQ66oxlap3OgXPWSOG7AIEJHooxCi5GVG+lET5T1sUX7XkMQGL+BhR97muXRSZwjO2JsBsB3oLRsBEIfA3Kb1ashncSmDkAn62t+OkLyLw2v9913Ux91tNEVtS/KJhE8H0Fjdl3ChF91lFg/oOgWAPjAroJ8sc0E0jiZzkzp7BvCU/Onn2PNYb9Uw9AQILPRWxGtdPZC+tYZA9JP3bcPa+doyQ+lmXElxUgPpdaKcKjLWA+fl1AuAzhn/70z5eXL55e3r19eXn86P7l8cMnaT1x8wb8b5BUC7Ohjk7hcyg6KmgsUtFvDzg2V7jpyVr9csFwEcXfssUCKdwVVMZQD8UNmrUgjcF4iYIhaVlqFddfqJu3TniyI+8qFcsAqOxVI9VFlUTj6lp0HqMANV65iGQOxakjWQcTJ2/y9wxsVT6L6lorxgIMvZEagtEdk2WcgwgSgPHjfTW0UGr5fpSBkDC/i0JV67WSdn67otqMC0hskWEDOFWeeHbpFuf6goxjFGGLinVhVTXOuoXUdNTTzvhoPFqPVPqF2QEcVGhvOEu2udBQhce9ukPeD85zaVmr/Ry3n2fhWc9qp1k30JmmFOZ8Zk7TwHnznp5ZRfQ8pDkI4GPzbwK4FmLbXL5OQoNHKBil/KSX5gRsdMq6lqQy4vC3XUF7vl37FylukmasJ6l97hEDH+R5zzuuOkYgSnVrIZBnQkL6l9IVSn9pRjpB5pSrNL5mEnGeOCzMBDhfPEeCiAkRxRjsoAv1+dbtyw9//SFBWJDYB6haPTwot+fASmeU4AE0kc9LE2kQ2F5oKiPqVBHYa7xzvdU28ldrqvizqHgd6SCWAwAMBqJOOsXZUJbJuM34u0f5neztqb/qlDW727oJnkcKUIP1BmXuDxkJBhw6FmZ2pVYbOIb+vezyuf+Pwew5QD6Pf7MKzYDXXrSY3gbaCXYj0LMehWsMH+qWATzzfhKIkqLrfAdMGBXU91Rx1ubJQRNHqy7IU1SS8WpherOkJWQ0u5gaVzN6y+rl4IvDXJufvoYLRgJszTFnnLWlbMBky3bI2uJE6qs1ejp/ZlsaGC9jPkpgD+IrXfws9lG7DsjT8yAB8cYbRwR7dNjH1JM2Q0nminXNmAno8T3e3XGv2t+o4WsZQXAnQh3QZuwYe7Nlrs3Kjq7G8/C7PIf1PaFko64NvSg00ZfHXuZnBoBpR6NA1PZ3wJ/R6hrAXFWmqxrarJMAbWXSCRJhUbQ/Ku+eEo8JtfDuoPYE8YzJuf60NZJby8vAodAp+yC17WsFYl9AHVn7TfrezE8y/FNmTECyLMHZGWy9/MoLTm0TXMNlonTv872M0Sl4166byTDol9J5BDUzhN7bQMjsT8CpgSHZ7xOICZC9tWJQkHvu912D3Id9bzlMzmxr6LZeOVt5j8MBnVPM9ZLhWnB1lDkMDKwNbKuo2lzOg2aqouA6/yrsEdkHo6BLkzWoYx4QYMPOMZZZ26uLVHyL5zvU1tfYG1ugboKqowmSE1giGES7gdJ1bVIfQDaAKSwCGtc366MNan1cFTllaPQ85d0KQgfknTo778vPWLPOBUwR3juO+vomtqSoitVn/QBr9FpvJ72eWnWC9tb8so5RjGyNcxlnrqnUr4366rrzDLBHteuLz3hWmC2PoMv8kAC2J/EY5uEciBlMxwZMcCdgz8C1+FXLsiq4c6zbievkDL5nrz8YdwUty2RoSxifV2pvyrhGd8ancP34HDnTsXEoTJ/AgiMJkTYb68O9rG9+D1/8UBMtMFagg64H7TrAswj0BYxab8i833or5nkHVACyApIE6FgPU/aQjD7eo+JNbR+hb8k+aoKmrD3PDf6eM3P7yEyzSQIBE54xiYWBnd4TH5o1k325M022ZIF52mh0DRx2a8kZ2TzqF2CfU5M+xlL8z6Mkoj4sX563vy4gvLy/vH7+0+V3v/vvl7dvXl7u37uV/xBsuXOzSqNnldEiGaUI3V6zU4rec0iEI96MUQ7zIX6hs4R/P+W0SYXfunEz6V1eLLK+y1R0kbZGQppGR7DpUb7XSemAUzCNVDzfK02yBoBn9OBt8Sz0izYn5vdC70l9RvnI0kNt4h1DeLMF4hiOLMY37VtooMSBavNv6AoIWUT0BNTGTI19x1RKTFPjbkIP+WTnIorxIM/fovLSFbt4mJcWEUfwY7WAOoBd7JVYNrVdKkoDSxafhyZ/tzZFBDpjPgVOnktkOJLNyV61zg0UnbYKiMVghBsIvTnqMuNkzcE1cDUjZ0E4RiYCG0Gj2iqDwwT6K/NiHVYyjet7E8f9RoOuyDWPgsA862gkkNwBEmM6SrFjlSazq/3QaJp9wgCGzjF0PrSvqLai/HgNYJVnTib1fvu7JSMRGfgXR31k5Jvv3B6KWOceIOUagMCNL9WYYmD2FQYxIkyjUuhMHgHh/ftV210ti/UMR8AEaHGS9udQ5ODlGZk3xs6MkGs9jsaMH+sDxd2CGjcSEHz1FXSOir7YH49xzQFEn7qbzXjYSJcxq3hK+4nZyB7Hku9n3rYWI3JCBm9qmjyv1KGIi1DEn+bQnXN7CnGPZAImRANyy1pkL57VxlShtUie3+c5WPs2yY1M9PpsaXBzUK/OJ4HEUOtk5VZHeSDvI3aaRS0CXuW5shMaOPGOInm8S75WZ9JAt8EDexfno0IadcRSHD/ak2I67CXltSuRXiZEnLqPH1KbwEENACUDQVvBeFnHaB0rY5xAigL/NXBOzRfBq/UZrJ/1doqD9eEq7sF9S5Gk5ufaTyuH4oI0g6vz4amtYT7d7x64zFMUZFf7xFlhW6C2R2nGW8TWmlXWMGNd2m7Fctx3jGt6p5FNn8JlgDMR4Tljh+OkiuXKILpfWi8SGvPrtgBK5hdxm0eP2gsPuqyiMqMTCvqYhWC9I7KQzE5UsdvOgvmxsbsZxrJmJrQ0mt4VGOJMq6gBi42AFPZJkOSPbWQv8MczMXYBru7ey9nLuxoMsi6i2DigNv1zyRAuO/RZveFqADl7zRA4twbu3Ad2DGs1cvcTeujyn8tyqiXDvqknIM1dm821ddB6dhdE1oYbSOFLJHi63T63BgaH7T+ArX6Wa0Y4CfXaV69iI1h3rGfBs8xL2tv0989AaTKmA0B4nq+o8RybKZR0e12ONn+oh57UlyOqsedgnmW7KKRjhiQ+FWJ1y8qyv20VcAR0E73T4eRcV7ynDKAHYWrE0X3bEpQvQTUZHkdG7mdmmQAAIABJREFU8wY9Sx8dSp5c7+mzpxVOWdkKs2kbKecqf966BinW5B+U59Wk8eyMGe+bWvpllmTvGKCx98xkM18Jst8DtHeukp2mlOfZs+3Jim3wu2VVFSxinbOnvvv22/zJmmEvst6TDQ8wj3/TQDagwUlBWkq3Z4brQVtzfn+DIv+MTsUJLOK6BFb83KDK59X2GpQF/KV8aHT3XqsZK/0+gySux37HJliqFLs4qqEJnIJ77WmqMq1gswEh8yErjmdqYqZsOZ9NG85eYp9oFzP/m2e+x9ynB+i0HJIp1P5LwV8PWfZiAbMFkKvHMzjlusQcYZ1ZMzrKr8mDliU1k12/HIHBxgoCyIKksUtTbTWB5LlZ8EL2IAKGfUfOzqzPqR3rD7oWBMQ4i8IEeD3Br4Ntcq2ZDMU6z1oXIfFLlEUrOCNgwM8yBwMGrwJvq4XeOo/vtLYwvyIgfH9BZfSXF08v//LP/3j5SNuJB6Ra4VzfvNy64MDeTXBI3WCdf4ww6jt1eG6CBo4Xe04ZEwmzGDmYqlZEXQtOD/+VWsFLR555dXUZCCNjawdxHhN4gKq+rVP6tg2jMVBM6s8vXqZho4pAnWjQagQVcHRaQJ/AisxHiqRvJxNjo/jWDHUiGNyg7xNEODITq+p3EozgVdVyMq+IShv6alSZwG+/+TZBwDkd3PL6vvtVqrY8aevdMCAagTZDXvPeCSaw0BgjnSnez00cVcvwnSmcbV2LYjg8c+i3awPS3o5VWqzRVIShSIlBjM6nfPo4AhH7aG1WJXxbt4NBTuPVOSscJnGc05+pfbCODI0tAabMdw3gulGK/B7L5OC7pz7vTClcI+8irc1qGZjqnJ97RqZ2KgX7pdqxLggyRIK4RpqsJyCl9sU+iFV/5B3qgPXguK7lOhClXq6JsQqNHztfZuu4duon5K1DORtazDWZdwPd3gMRomu96RnRxniTzdWpyWE0o49hsxUL10gQNhXEFFOP+897RSTmpC7qGvSgz5wPIZeSyGF8Du6++frr7FuDFPZ+1MTS8qNKYKppikYzJiC0qpaJlsq3t07mrGZGgKqUuOhrjOYcV6hqUoSlt0nhjpM2Va5zQBi62iiufN99mEySPQHXX5BVWfSyktYER4qS8F5xDneP7JcV+eeaK1TXLhQEWt/CZUN1uvlZGRXXNjfOhy0vcDD4/dah8hwIBlVeW1uhqrP7Qcc5QEpom80mmNHgegHTpoLG+8DekC5z2LRtT/KyZntF0fkd10tR+zq4OhPW3WXOsk7r0BeA6aHP3zOXyzJnnKYiZ7CV+R29rVnGsizMaAfAoW/nVCE5M2wczbNw/WYhYKZUDddecUf2Y7LkB92oB8LhIF2t1PVvCfJ5jlH1Wwu+YPhuFYsDhI7ZEmbH7ImZsNTZD7XOeorab52btooYYLL1FqT/JIgQAYYBjYy3a/Og3I4ux1gXxCjVX1GWIzCzX+yyrbHjA2zNip0dLv6e9+N6Uc3t/AsSeQaoNGgwoGy+whdZxwumvszcVmnzdeiYzJsAX5zBZZfPDrqBaYELVLJ7BjD/AlD2f5VO14zXtSa152LXKt/PHhloYABiBulw4NaKy3Uf32kZKcbkx59+6jhNydEaTn5mbRPPHnbAGCERpBvd3b2cTEiEyQow88X3YPCwFvkM48U4Zn7GIshYzdn8ch27x7Qj/K4BXoKAgVtmclQPPV+nhNN+aQ/MbtoIHTuqZxRfZCJ2tkhIZpyM4Ci1vrPZKW2owdphI6HBQ9melkICogWWAR6XpeJ7PXe493zWrT2Bev2AMqsKQHDtI2s9v8dzWzGb9DCegir3MQjmGfls2AlSwMfS4MzG/2o2sUIm7JUEz/Phyujn2s3upQZ5PSRTr0mNH7RizrSpD+f98M3v3I6vxudMvMgGEmywRlJgRHAkyZJlf9HsCJ1+tc8qLwM44t9wfUUbExR+tjCuVOQImNk2zZYm23fuZez3oaAMVX70+zIFux/il833SZ/y1QJqxwSzO+761RX88j2ZjwAKqdNu8Jz9cVJ5d7+oVwGjT5VvM4+WCqjczT2u1202H9uR9ThdCG3HuYUK9yUeco2cM8SJleanns/bXxUQ0ofwlxfPLn/+tz+ytS6PHt69vH8H+gbn9Obl3t37l0cPqXtDYenT5WWk8Ue7C7JQWig5KxDloP737uWwJWNCQOhCuXNnUTQbYc11U4i8wkwPe+X/bfzNAuOez1+05xgG7Jtvv7k8efxV0C4yczi/V1SmtEQMM4NWRKhKPvmd0QMzudDACAZW42PdYA7i1eP4eRZv+huG+99DV7SKVW3NnoWsGIenPz29/OWHvxxqjf/1v/5dnKT0Y5nTJ7IVpPbFy7Tr4HDieqgRtY7pZjIsvA9N5EV5zIDy2UOZFEd0Qit8n+C8anZXNVfT4zyD19BgSHkN9Qe6xuhlySKG4td6K4IHF1wCjwnVMF7Pnj5bT77OQ3nRrQ94+tNPR1N3KXk8B+8Xae8ZZeadL/4dx2mHlptWp0m+f9bP6Csaqji3qw2rklzfye+ZgdFBs2ib+2bT7vd1dq/G90ppMAPD/V03Md7v3q32sI1HDxW4k9N0VnZkXYNUihQ2M/3gaLJ7ppNEFfAQJ6lF1VFlrSR7tnYFGEEyCNaniYA3mK+aoJm8ozH5RC6SAVTgaMiZIEICpLQOuZs94UGK0BIOVSh0y5pErADaOPWiO5RigBFtiuGmD6FZm6sCaw+EKuOatVY8R1prMmSox82gS/+t8Ejr6qKcSQH5UN7zumXsIs6xusg4qKN9hzbCeL7tocJ6MKg025p5X11hDtk5vBrpOOnKxa/YWyQ49GlQ8dWncO0zBfQAStYEWuqpSG+c9omcSA/iUFRwQgqfQE2EwCZ2wc/c+wabAG0J9H55WcUyZN1PQhIp2Kdn0jv6J/Y/G2kT8Eco4eTk8SwJApbV15EW6Kl9KpgVx3LUTg/BL53ROIUczrAnlr3jd8zMJqtvC407d3JW2HScz0H1MltGZos1oUObYv4FNdjgI/M3ihPrI0Jmobi3xijiDmtAjnNytNAYFVVqVSi0NiO+dSvMGH7G3JutdD2J/DIm3CuCU0jwQ51aFoQAJ+IFa80RgGGtXLRHQa/X/5X59bzhd9PHbwG1TndAmDt3DgqczlAyeaeecq71KqpW7TZBuWt8fWzjsK4/mPe3XlEaGMChbWiyNrGZo53W1pYR1L15bYVjxlen3XcjICSgiLhVWEYyRRrcWwN6hWCvdXC2pwhAkh64zWIGWBig4xwZxGb/7vncJ9q12LYF7HmXUdlyRozSaU2S7KY4c69fJyB0bBMgU9oxCvW5RjK2ZwJEnmnJNs6n4tkTEM6+CGrFf0jQVxCa+TPD6lnL91gTvAdftj2wpUds2loNePZiN91/nOVS5/TtPJfP9wiQh984uqsBYWrDEGBa1jDg5QJV13qE0Sa2Eor9wI/An6OTBpBPc/D6KNwraqAriUlZygJ4bbWAi0mB+IzxCcf0WH22dlz2FWBoFJ3v3Q2DiHP3ELaTZjwGinYowdSpb2jW2MAJgEXETvi57JZqddzI90NdXRYJn8yAMsDa3TsBYQW5sybWR7Utmyqap3I3z4Nd4v7aDtZUAO/VnitsFntwqm/kHaR722OSMbT1SRM6by7Pf37e9Ta/IYBFfMOOrbW0niE8E75Ben/vXMlYj/WBbQfsSNA720/SI9nd1UbHzx+TwDHn/IqQofR3WqFA1x493TP+GizfOWo7w9A7lVIVWG1ipUFcQTrmhmtKkRcQ5t2++/67rHfPWvscs574TOp8V1LEYXMG3t2PtA1JC7QoPcNWa9af5BvXjWjlkkrZ7/+5qMz7y6e3UCSeXv7tT3+43Ljx/vL48b3L5SOZjkv6EBIUEgxmM3xqo+E4eiBMSMgi37rDmYUTil82XBvCKyudmq0mTyaqUT69QgbNbJWzXfXS1hgFvQkKhJLh68uNtSuoY9DFhJMpfUh0lGu14f1VNISfNWPQbCBIE/fHIIkmeLBKR4hYB++xAlgGViSZBRUnNwHMta8am8fC7SzwNank2kw29xYV53v2VcMBo9YytIsZ6SIpzUCd+/9Zy2hgh2PCPZ8/p6l2A1eoSI6pohnLQ2ZB8y4YDpzdBjDQU/t9aYQ8C04VC5yxzmJFWZKDF/VIG8Rvg2IYeF8+F3RzfW3idO9A7yZs1o45SQp/AawHPCiXSpUxNm+gkawwe9RP5qzz1ue2z6NBv0iyjsXB1z/aoxTRq3PdukICpGu9Sp+ZubeWsUh56Vtwwc91R4wNP3cMGKPSeZppaQ1DC6k1eBhmjL9GxIAl4ANqp3fu/LuAUKGS+jfXdKkZbr+XcV4NwhnRE12XSnlIL2c99GDm/Zhzs+jcS9RRhFjBirNhjSO1tfvoMaJUDU51SFTKOoKGHTauj2anVBftXq1jSR1As+0HjUgHeLRTD/GuqdaHMPap6Qpj4XWpIquPERW2bq6H3GqTl1EFIMq6gHYRdgFGvCjwFYBqXRszEWXa1XnpLASVtE/TavGkapuxqphKDxqz8u577iOwUdpKpfGpjQHpTxZEOvpoyUdwsd5XCmHFaZj6KLbaLFzAljt3wrzAyUtfRChBq8uw3i4Z81vtOaUzq4OriIB7oM4w6HN7K+UgW69GM4a82xG0ru2DWR/7Fbo23DtxKk8UI34e1csFD2cnTQogtoo5+P43v+mz3L4dWpk0wBPpIHvT+kaV5KSeeu/s4TEcfm1AyLOEtr7MosGu69mmwtqEBKeCNiq7hipf6nnmwh6oq0Fz7Z8DFZ1N7pf3uH27mQMyixO64HNkfrmnfRwt/zBAPdsVxr9oedtO5NydircOWJSZJ9dfelgZDfxcsMQMgOc+82gLDM8CMwWeHzp3ipowdyqEsgZ8rozFath0sA3kcs4nA9+Zz9qaMIYtSQoEt85LxzHBzlECcnUMBeOknxuIfmYjdi/PIynO1mTyfZ09AlsZBGeKqZlwawhjy1cakXGYOFW0A1Z3yZ9nqqTBs4G+IEuyuW+rDOw4fRkQ4px7LoUyPVsovS4A6zKdCQj3+657gQODhwQwU2iXRXTNEFaFFDsC7ZgvAqSqjLZXL+vq3wWEY4Vwbd5R6rYAIuscP4szwTG37Mf69mbGq+7LvWrXq5Z/ZDQHXJSt0WymrRpSNrSMpqwN/RLtpSDJ4ZcOcNXWp3TjZsuq+Ao4NJCHMQLwkPJ9AGjLWAlOk5Sx/tIspSCn501AvzHibDTvM7Lus/+nuSD1M4DeSaQsCZVlpxN0IeAz3YTzeeBZFT8rLJq2D9F+RGxqPhKfw46Z5dNnOJiIUMKh/k9nQL/GBMZ5/dem1+9kDTP3AeMjZlVKMPsxqvzx0WurmHdKEAg8eZZQyNeD9MjiDRhjjMLEGZAnowUfqv5Ty8R4zpQoTVxSoCj+3Cir6Qiw+fc9pLLGLq7m0kx7/Lt0f1isttIc/p35Zi/8moDw8u7N5efnP6Yx/eUCFfPB5f5dauruXD6+/3T58I4BpC4muFPqBhOhL6v2NnTRSzKEvJhZpAQN76tEqCHPxiGrsOwbE53C3igPUcfRg85aidASb9BEGtpp+9CYhVQyHGorA3RGKklNiyC9fVOOL8/gxsvggKpN+h8nL1H1UAgOwkTU9P/71IOPa7ZIvM6mQaXUASY76OOide4vDSCHSXrelS51BHOhBNyIrDAZJAzPuTWECzwCHuM+82xstIgAkGVMgH4rMrYsjh9//PHo1VOUqrUpbEACmAZRDcZ4b7KNZvww7pnD9EcrBQmDknoNakvu3ksLDw2WqEwW3LKuMVhDdLg/G0hDpoHgmY7fS11baydF6eSlOz+MWQweiMcUPaW2msU1yHItGCw51zUGpVZkcy7IKG0MZLFBdxBO6r9u3S76OcGMyMGvhlMHyaDYVgOtkbk6D8lCpcauxpEMu46sjsIRKE+hMOtoMvtmUeTYJ6MwROscVOqoZW4XAHoY5RAYlSjF4KF6t2aKxVrKUBto81mMIU4An8eJqAR4D2YzcecAxbUgSolDR/DGYZ2efdYnsQc/tNcT+9+gKcbO2s6hkB5uorzMFXWrrKM4tzPgn2XEpE6/eRNA5GjlsoDUQyWO9BwWrp99HWr4qZ5Jy5ws0FWQqQXq93MA6XRKGfHPgGNDK6VOsZ6yhjcPopNx0Kcgx/MpA6+jcgQ2E59gXKKgPIoU45v9tf5cWfs7VL48DJlbqfNS4VhPZiDNHBAsM844P7adMCN2KDYq1T9b+Jk9IKuwPY+Niprs5RLHxYNJoRL71QmksI4PNJtAMcH7tUmv9lRHNkE/P58whxkSHV4CXMaKg1UBjK+/+Saf4d0FKQQ4zM5HDW/0VG1wgr81Tbbet0yGBngCbnGKToIGOsD8LuPkfJsh4d6u9zpqVfV17UQQLDVrbTjPexj0Gdhyj2SYl2Xw52ZyzgEh780z4OCQ0RLNZ+20f2TPW947Aedo0aElHr1yl7U8tWNJoLwsgI5hnP2xSpIpPVFdDUKOuVIQhmzx6jjN4h02/dSD80wb1UHPek5dXBV8GVeza7yzirAJuKW5L2gI9YyAbFTuZEpXZyrYk3NjatA65oxt3nOZONdwHF+AxglQOBc6iyrpJuiPNkFrhQxgrR1kTQgqG7wEKBUImAMdRdOJliW4ifL39atOZwPYGonWHPC/MxuCZyBYqs9Rf0yBMum9+V5q8bt2+S/Wc9oQni/6DWbtck5tUuO0j3rnGYA/4l7Gf6wGwdgjcY4LuhvoH4Iwy6IzpoJoec9ltlMKsF7LOs0RCUEwLjTKggOeo8ydgRD2h/HGr2Jf6FeGij9Hm/nhM4xPExtXKnSOkpOYoYGUgUnAyNXAmfxgnZr555nUSHAfcB/uybtGdfVUH2d5RwK6Cdfxd2yswKygJ9MhDdF5zFwOVAjAPjDyS78qZ9pooTK19Ln0U3gHbbVCKDkH11Yu4zL7wLKIENJKKrxW/GV9muk/COZk74S9Vm0Qnp2z2Xpo9oGJDQPcqHzuv4hnPa5f4fxhL1Ds9zmpr2Xu//rXvwaA5RzD146441plxF6u31+EkaifBHjdHuXazBXzWFGv6oJ49gZEmUiPgbXjkATE6sfxUw5WHAmdE/1VRenPMomHWnJV6H9FQNi2Ez//9JfLf/+//8/L+/evL19/9eDy/Xdfh45JMPj+LYsPulQl/wkEKxozNOTTp8vjr540kxG6W4tccxDicC5jFGR/NQ3ZrHOOI2/95EkpP0slG8RwDQwC9AmcGQ/qOi0ggc1SWRsSSuBRSF7FTBeARktKYVUi21QaFChIObVtoYqAilTowYOu5YVdsMn4LWVsJo77Kpzx/fffH/3K3GgRH1hz0CyUZChLx1S4hYye/V1cGKkFWhFyUtp3GqRBLeVPDGRlkH+TRcUz8BlQiczXnTuHMw19V3XNI5hLs+o6CW6KUDXWtygHqw2MF7AHbVmWy4Nd9EnpW9YLNEICyBbSvjnkdgkWGGfGPOqNBNGjm6aP3xxfEHwMLNfg58ydGVGzUEUkG7wnYFgfIP6OU3VWkyR7yjpiDEMfefTw8praCpqdx9khQ0h9C6BEm8zmOqPOaRRT1B00t3TJnLDzxEVqQhsKkoxS1tugrqwpDwyNf7OtlX+O83QPyvb7UGdzrTWgFy1jbGzPoCPCvgiCeGrOymed19AtXzcDdaBrEwvxkG9vpLdHwKjjEgf0rK54yDGvqfcoNAct4t27FOqX9lB6Imsxqm6rUeBZQd0OkaHZCxFzhlLxD50TgkxR78PJloIT0KkZmxyuA0GkoOqEM3apZ0Z5cXV1576hESTawe54i44y50Uz7x+ASMS2TvWgjJmgRoCIya6fs0IeytJHdEa4D/uYtf7nP/85VB8DHkAw299A82nwdhUSCEV2YjI5GKwR2/OYlRWdPPeZ83mrSFl7FCd9KqOxC6c6VcG99J6dgpntOnSIOFDNkv/y4mVsBQdphD5W1xJ2wUkW3MMRAILr6CjIEvAcyZoZ1T4ZlFH2Mp4Bo9peRoc7zuYyQe4XgyLj/mb732TPMZ+sQ4CRiFwQpL6qEEvbSLRmq8IOFbHClnHtgEz3G6DzfdkHec+7ZV0EVX6P0/JL5kz0nN9J8DtqokEdayI15+tTlcysqruKCgxpVsEyP59IB88r7dJx41kpseCazAv3UsTGjFOYMACJy7oq9MI1dFZ1ao5AZcIP0jt15BSFiKM4J6oAX532ONnUSo8+XAe+AG7taZ32Q1H2pKLJ2mTcI1Qx5eSwWiachFoqPxeN59nPQZ8BRMbupKSLs0VAqK01A2kgwM9Sa/jqVQOx3Z/7pOxhjrX0tjiv9jRcS4Rz8GdtmcGwGTr9mQQpBOmrOU9GZSUrAQNevz6EidxnhyqhDb8PMLVZ0SiDb6zxC6py27VrGYuZvKxPFWR3zoROuEy1DjfzkdTBAqzM38CCw/4ksC6IbGYt2ZX/ICB0D+EveW7bFD40+KlrM85571N/Wf0rfmZgofPPfRVOYx16n6zL1ee1Lx3g0e3Ljz/+FDvgfbQ7zJt2hzWkUNqxng5RQFtLNJNz+Eurb05dX/zdah6YwAiTZDWO+lwNMhvE5r2WnTy/u8Gtc0SWkXeU0STLqABpRa24ZuxC1lmpxvhjnNUFTPBTEB8ss4w5izjhwGTZN7wLzxpAILW+COEVOMGmSH02SD8DFwZAfC9gHsJhyzobgOtTW1cKyA04FkDq7dvLz2vmTsAnuB+f9aRCyu8S4EnpDINoYlSMFecf48A5/NPTny4//vXHlr88fhwFZpJY2C7GRZCW+cCe8p45M+3PuFInPps44xA0a5LDNZU9iQ2cSrJsDsteWM+MB1/Me0DLncOMr+Uq7OUIKY1BIj36VwSEFZV5/tMPl3/4h//r8uH9q2QIv/36ceoGCQihjZIZLLqD47meMolwi0g/evI4Nzc12gxK609yQCMu8wJHZqiPNX0cSF99lYhcY1Gksgc9BzMLtz382jAzaN0Ql1BJEbnZAakgQQesqpkJCFdHmO/bjHW1LVkoa7Tu320ALJomSipVincpB7obw0M9QdqLF2mDwKY4ahZvjq8NHUYkav1g0iJhQZkbsPWJrdPDgXUBiCK0WWUDNRd1szoobDXlXscBFbW2NTBLGcSZus9tcK7dTMPDUk+GYGSMRWcS/HE4X/sA2nPPbFk26VpPVFgFxxz6MJTU1RstkK7zVPS5LT6aSWumCLChoj4EMVExixplkUGDNBHsOGETPgl9JTUNpdCZ7cvaDcIOet8MqAZPB7eH01VRjPGqgl1RNNdEA4ZK9CdYffho7Scq883nXBuuizRuf/2mzxPxAKheFQkyq6M6KGue8WId8dxn9Jv7GRCqMgeqn2x1aor27idFKrN6OpIHHW11hgYAIqUeZB6MkUAequv4Zf5oSTG0lt+VyskBIO1UhzEO/tBmnod7JUs2UKGquUX5lEr2s6wBVbLKTCCoaMaE8T7qXzdWFVFp+4Mghe/eJWPloervmy1l7V8zFwUu+B3myexJAp/ZH7MmjIl76gwQmX0S/daxV/odG0kwQDDBPhEgYEy5H8/zww8/5NnzvkOcDzBiQFSQ24mPHKj4DrwcHFMmE60//05qkGYzvb4Z+4MWdftWWQu0pDjVvsQZYax3EGU9Tr1PoZDWAjUj/2FUJJFonuPfOfwThdFhDpixXl6HyrSCYyeKH++gkyqSzXuk/cyU8ErzIbBbW5m1j8iptvNEynbUN1ejmMBvanwe4tfMxIPLDft5jbkSoZjZooiSkXk/CdOkvhxHSSGP1QprPznXbMLs/HA/s4ahjo4JY18yKLpshHPPKdYyz8u9VQsNgLKA0j3H+PB9Al8+o7MRoHCZsNTgL7tqIOSZUGGt1VStQbpUz0MIZPV7QfRPKHjYAXNqzSYmc7KatmurqNpgbG0ZRPULEsBGSZBgvIrH/hfABUBg6yU1rAtIdNAMNI+xN1umINAXwkDaDq5tz0NprIyDwSJjHCB39i7iEPN2U/+9jMGZ7pnzYuPD75gl4ZwrI6mZ18xz2BTrjzZQNuN3NKhv0CzjQvn67qv6XkcwMbE4JiJnQzQWCojyd8c5mewxROLrwGIacFZRtgp5yDaghEZdiMNWpO/uGDqzOwFMR+dVUE+hOgM+gxaz7wJAASmmsmq9p5mg2OTV+cb+fCyzKU76VIXLCKn4CoFEMz20gOrpo/S/QjkB70dL5GyPn5iAsn6xAa82lYtIx5RC3MD7qvPA+zPGsrXM6CZzehJXNPBL7fL2bM6eUC4J5EqpTM34qc5XtlrOrdVmuzbr57YW0mdO3+gJvNmGwaAyPtrEwAzecg6e+t7y3Efv41vXshkDvDadZ682OMfmFvyogKHvzPoSwFWtOaDR2gdFN2H7LOAd31+ZhMmaBGjrD2qwFaBLIaqNLwDfuR+znzmC1vcF5km8UOMHGMN46wMImquREhB1gX0SRhsstQeY7wASqzF07K/7oOOhSizj4BzEH5099XPuIf0TkzwCnwLnzvOvCwjfv7k8f/rD5Xe/+4eojNKU/sGD25e7t+8lIIQ6+vDBo2weXhHHlgks9741JqiA0ptKpJBJj1O/mgKU6FKTsgEKJYq06adPFxQIv//u+6Onmw9vASk1g4cztKJ1fqeIZWudrC1iA3twkbmL+MEbnKPW/JyddRYvg00ARHDEwgknfRQODEQMyKktBYsV48kiKSrZAmWGAsMptUMnLMjneMc4+CkSnSN5XpwJCJdRui6A9S4brZWfF5ktpYMvUB1QhyCjGPxTjZ6LNYZobQxST7gGpdY68Y5PnnyVLK1OXKmzk/NOQNCDPwSTnE2gt639iWJTmtrSnLq9Gc8LHUMX9P8D1C0k31tTCZKSlg3LyqVJ6tp/mBnLRtHojhJAMGztmvWqCQhXeF5HoSpcSUSPKscJJrhYAAAgAElEQVQ74ZQx7z0V+4cOcRBX+OXJlLVfZtYStYVDixjHo9YyFLL7KexWZEWj5wHf+rOKmijAwJGjOpo1ArZHyH1WmMzPBD5KO8JQluJnRkYUWWPRzFB7jKmExTtzILo2PEw8OHWckml++PDy9NmzoISRV759rZdlXpHlFqHid0HKRP3PtZQGuiKzdUIUphjqf2rEm/rQNTY3+CQrxgEl/diaiey31ZDF8V1/IdYKwSaN423CS/sGnqUiTFOkGx1HxUDRwKCLrE/Eb375JevCXlkKf3yG+sfZq6NQgajWK6UH5bLcdToKAvAnDAoyYGfhERxya2eYA/6j8J7rnh0SgRNslIFKsrIRLmobhGYhCmocargBweq0tdE8ynOIv9QJFIXEWUlQgADV9jdgU4rzx2ZIdmVOXDLXc3BZ9wQxB9V4tWVKcWM7oCgyjjru56xtsvCKoiTobz0573eutU5pwQR6YA/YDoH9b8sGAu2ff35xrFOeCRspwGAmUZVNg7w44jj8AxPcFzp/yS6Dzn76dKVw6VRBxzl6uHYeeNmj7cRJqdQxEzzi+pk7pdnpDzZwTVsaB41zYKAKbQ2wyX/94Yfsa55Z+jDrljUMzalzvr5oUzKMmu2cO/ZXKLfLNnkmuGb5Gd+zHpy5c0/rbJwdFebR7KsOn8459zzPea4Fo2VtbrgOaz819quP0YFNlmDBoPQ56YhmdKWcGdgKFJiJ9/6hxU5MQtqpmTcdMJkr/JtnZAy5LmIhjk0yK1M01Jayr/lsfYkHF2qo45zCvFiWSnCZBYImgkCTGc7YoTdvUt/KPV0fPgf/5h4GiQEN7lSpGlZF9AfSroYauyqKs2fZR45ZAdkCqa4XGR5xZG0DMlXiAtvN4nJGS38+wET6Sa8tFxQ7x0iaoAyeUlarxCtQxjz1tOr/HyUgmyPtPUE+X9o+Ka8BSj60fx2+SOjRlBSMslPqbRltZPgEWfRvsDPpy/y6/e4cD219hZverJVZldv5XWw5oDZnq/Ry9jA+nue6a9b1FBbGMqisc0RHVGm3TOYcDLJmM07xO8uG676qYjX3/fqrryuQg87DetgZzBsoaEfcv+7DUPrJcL1+dfQc5vzkvohqdSzHfggT7eGAekTACqxzRuAL4i/VVpLlqs/J/OMf8TvpNrB2Iq491hLnJlR4FWWP+uH1L06SYkrHrkuTKgH0Tm2CzJLpW+vfYTPOYjja9ASL91E6b5B67DX6Mk7IkLNYfxh/iN8zoJNNmM+tZVTKmtICpLR01Z0Fhg4q2QZL3/G6l8psjH2FYXkqc7KMIKKI83EPR3ZBrq3AEkcN+IjgHiyJ/7yGkJTlu8vrn3+6/OP/8z8jKvPtNyitfbzc+Eit2ofL7ZtkwZAobsP3ly/bYL0vGMm+GL7Qa9aDEOeVCWbAflnbBQxVAoUIy0gZ/RQnNDUkOs/UIo7+lMEgYxiHqgGogU9q3O609hBjhzGWvtBDq8XHB61rQUklaq8Fv2mRsMxVg4RGEun7FWSilMS0cVjhLLV4Bn2ql/pzNoPIo0IUZorY7DqLQUnnRJh+ZwPqRBbtaebHbB0Ors0+mfg4s+vjJ7WjjmH5/Q0eKul/NsBxTifBzxgTWMb5XANZjA+OVXs3XumQyfKMTunmxBhwL4N2UQyD6SJXNuGk3cWrHKz2x3Nz11GqRSk1oc3tRdRDZVlGyHT5f4SU6KBEPXNop8a/ASxrYopvZGioqUmh+hrCokiJiBDS0an9qqhIrpsm3A0WGZYWJROM9meh1y4z6cHvWrvJ+hlFp+ja6iJXw2GR8BnJ8u/SPhKgLAA/j/dxiNiTRrGd0KlwvGgUu703J/6cedGBSA3r0N82G5/Kn9QHD/Qju9I+kQFXEuB1XyUzRwC+OlT2I1+sNYIH1hZrO8pYD9u3rcDFtZ2Hktwcdjp1Cd5RdJxipci1IIqOiAh5lu6B+hch1BnkeQRsmDN78BVFrsS59Zaiy0fmaoeQAjp5uX3lWQZGhOqyfo0AG6Fzh4INnZn6nKv0uMgwzxvbMuc7MvpkCzbmVWTrWIb58J6sRQPCI3tDjQY0ntXpMLa8Hz3ydG7NTAw9OEQDGJ8E2TgJp6boZn1qIgsE6syEvjrknHtJB7UPJeMHaCfYxwEdylVscg/8M32QW5wBs7NoSG3QrbBGQnE207BMygF8nDKKBmEe+L6L9Yoq1gVUWHBtLWjrvuv895BtRif07jmTjHPAmNF1pXLlHDiLMaQ++9oLtaBq0Xoz//wcB8qSBs4aniU1QwvgCkK251tAoaHmyexNstxaQwHOrHfZKavlYw2kNnCU2tJDC/YFeV8ZgYEJn8exuAY13V8RmJltPs7WZbMqPNKaPoNInpl34NwDIPFZCTgOgRqyNqPsn/fWGZ33+2eKqkqwBjs6wwY6OW8WgGgbsucGdPCzZBoGfnjOx3YRUGz9G8i5XhSNYj1rh/gZ84cdzTodtb/16rcaLI5V0nKBe7k+15AhIqCc7M3WiVnBc714FKT385wHx5nb7F3U1scMYE2qOG3QkaP3nEWZvYldSc15wVmubTkKc5h1H7V2z8hrqypZKbJDHEvWiP6K68wgJf7DMmncy7MjNjDZ8Gow8A7xD9ZrLzWPY01EbX2MkZSZcO6O5spYEDynfnj1nyYqAHgZbwK+2KRRqUkoeB6p6Jy9E9+BcpsJRYXx1NIY2UCMUcpj3lxbDjE3ZSkVpPTMkB3D+8d205t6Nil2df1TTbzgN8Ouw1Zbd26wfwBPp5YoUj2t/+t53NZw2dsnVox2nHdJ4LTAF78RsEL/lYDUVkRhE/CM8YNql3jG7PP1jeXdIgY5hliD1tbuHtnn+QFhFUAlXymAe4XvVzH2ftZRWjmcqLkmV8xK857SNM+K/oetmqbCuQejwLyqqPFz0q6uQkoR4VG4hcA2IU1LyphTfQvWhwJcrmF8JQAUkyUy+uL7T/9AW8m9KppY4DDii2sDVqpqQaPMz4OW8/HeX1K9AxL8qoCQxvQEhL/7H5cbNz5cvv/uSfoQXj5Cyfp4uYmQzO31sIqzTKPDNkmM0325pEbt/mTnDcqC7rngXrHoXrRmaA4PZjnqR0P+yOjpKLPZ0oCbgadQeOlpHb+ius2YcD/aKljwawH4WBZXOsYa4hKQMMA9lFrTkgMdoYgTja2IddWsohJ562YWQRHWqoHxHGkSu6bMlSa+CkWYak/KeE3qQ8Fa761sXiT7yZTduISvzKJic4jAW3Qsl5vn5wtDQ0DowuXZ+RLtqKpb08zN2DSpyzizqG2wHkRjyq28r5QJEZ6gRDbqjpN6L59XoZIPOBb1bpot5N1D37QvETzvBw8SEP7009O8M5ui49ziddHkZiJupyl6M3zwo98cPemSmXvyVa4VbnrqQFuf5xz0WpXgjVHFaR6wEIRzh47BwxmVybPPqB/KTnm3AgUGoj57nboGsnE8GJTQawtiJHN0F2pHOfFnXruBtQjtgQpGbbeOJo4f96KHpRLQ/LuU6dI5PCyTyd+c46RJ5xGBOgLfOQ0+uw54UHJqGaYii+OdZ0qNE3Pf2jGRUw8KqdO8Dxn0OrDMCb0BWzvFM9h0m39bP5yMyP6LUdya4HeU6tcg8rMcOHO8dCzNThvotGXNveylBJUL5BVoCmi0lhpmIc9jlH0TOprAUmtLo8q7LGOAlkuDYoOYg54x2qNZP9Yo8yjIcgSboWUXdU7LD5rJP3hQakokt0uBc4/o4DcbXJGuOiZVv3Wc47jMljAXzEmk+HNolJqNI2NGPd+buA/0GBDiXNPDMrSw7dHVuDSLRr/ONsfGXusQGICwPqxtUSwBp//IDMyJ1blNnccCLGlC1gDmfRZkCxKcaXbuSzOJPIN0ddeFZQV8jncM6j4mx7kFTsSmpmzM+CaTNhq5Y04GJo5AVJDfHLWGcXJxrtbGgeew3kxQQ1XjPuNViIt7AfyoTMt4AqJAxWNvQnMykxWndY57srRRNS7arUPIs5nVd4/yfAYj7rWcOevTV1NXobYEFzs8dN79+TlQK+jQBsoZ69l0gjwVLmtruq/ct54vPdPbm5C/89w6ULzTl/YhvsKACc8Z7SD3Pyius5M2sRdwicOlSM1eJA6iYMfq/LRH7iuDSfYkzyRwY+DiGuFzXM/aTH6e95oUP3No3RrP7f7mczqw2G7oa1dthCqBN2tQm3nYmwlgtQ9lz2F+bmAksJv5nOJigN9lxQUGEnSeajhxQBMUjvUgdTE96x49KjMKsGe0VYGpBH1T8G7NJjXyzbYyzykxCJultYECGV8GhEc2C6XG+CroCNQJxu9MJn6ZvwSErr+TeilBj75YajAfPAgNMIJXq/PmeV0zWccrY8m6xrfaPo8vFEV57GhF6I4AfGUn6hsEOJHhdipLqqBhaw8FV/yT58Fvsb9wbBMq+MtY5QzZGUGwhQ+Y4PZUjuOYuWaxC8xF/RD8oAmVULayn2XPjqLepELPWcYivmtqCu/lLIIpRODLF2uA58BmmakUCMiYPujZoGiTwbf7Q59e/43zHrsb5uEAIta676Dqb/QpHj0K84R5jD+Q9yuLgevxTqp1uteo0Wcdum/Oew9Axm4I2jPeia+c4+lLfbctj/CpT369wKZr06QFdoqf8f7GCvhXtulKnEQt+oK+xgSzgWOtaOc9+6IZ8YkWgNVl4Sv2lPKXgalkXVO6tax6zoz/PCB8f7m8f3N5+uNfLv/zf/y3UEa//vrh5cH9NTJ+T8RLsCRPHgoKhZoMOBTGd5fXb990oKKQ1oUjRe3LgPBTOOxFJZnxZMRsXv6IJo6VA+9LnRozjnceZGsqaU1RrqYQdGiIEBststmhpGJAbofq8NXXZNO6yEPffPU69RNxEO7e6YJ7XUqQ6Fqc9WXprAmqr9/aLv4OPYmgo83iiyQ329bGnxpdNxUZJRzALI7J84fSBOL74sUhH29gUzSMgOdWnp3nTnA9FTgNvI6O6qce2h4IOlkGt8dhESpwqRoRr0G6dkgEGwsKCMGjbRfMCPF+5wPHjZ25Qx1szkoM7oke6PirAnlkY8ZfTwuRGKFbl6+efJXxwJjzOdEQ3hUDhHHEGBiENwPYWpQGku/ipMWAj/pmkMyHFPepU1XjnXldZql9r67S4q4H14Bce42bhtTPewiDuHNdnqcBYZEmM04ckj///Dw8decV5zQiRu/eB5FjblCw0jmu0hw0GBQUCZbbhyfz7R4yWAA0QWTo0kNPgyIKpQMC9RHUNc4vjuoEOrzmf+TgaqTMWnCtzNWQ78Pw7+A1wynIIBDAu6T2bHUsCqVgI7h/Mkpxlt6HluPBDMWFtZCDJPutBjIo3IquC+S0hkbHK9cj4Fx9MnN5ZPRox/DubeqedXDiuFAzqhN0Epw4B4RmnXSepUgGeDrRfQ8F0inSPX329KgpTUaGvqan9WwmLOjx6DgBixZ4fhkQ9oBsXSL7h96QoU/dBmj56hDawFnC7mk/WZvaCp0Z9iN2jQPnoCdNMVmaFdctdbSqrdol/s21U6s5utsRuNmK4pQR1PGXxscYuE6xKR6YHuisdZUlY49WE8178GUgloBjitbW1qWvFzbkzZucEd9+992ciHfZc6Ksrhmd5rBWIpJUCpGOfoArMmG7V/r63S1F/RwQWiJg9lAhIN/ps7Mm2byP2eM9B+qshSJ5oosa4H0ZEDKOPBNf54CwPW2btQsYcAoIA4bMUYxtnOpqzu3VKBpkxvEZlZf3Dtp9ao6eoH79YTlae85WTv+8NwICU1+zdiYGoaGyQ/kada+KghVUiDO1zKT2xiyXQbl04TMjhoAgtcijdukXuMelgspOOJ9fqq2er6cNxJHjd3UOzeTFuV3PSb5npsw6cG0F1zHjlj1niyvrBVfzdQ72rflmnzXDWppog6OKenGtALBK3b+rmFuBvrE8xoJKEAEQuZo5nsnAQiCOIDXvujp0nNlm8esXqU552MKVXLDOk7m9d/dwVllfObNXj/ZlQKiflb2/5uk29+7PWs4S4awxETxbIhwWcaD6DmYO+T1FPxgrleQV6lJnIMwt9h+U9wmrJJEwQLq+TrNPyRatVVSA6dUswobiGmc7WV/gbUAeGVaOWWzJsu7Ze7Q6unP3EDNUtEf2DfaF8xD7IKhtScWX16kvv/NxNso9yHUJIph3gwiDfxkCvpfzzNpxPSuIVV+htGLO5OP8t4fgPQKqq5ige/mzIJRgZi1y7Et7PjuwM1UKL+Ms7zSfzbUacGisCN7RL+/j7x2MrgkE6j/iY6dsZz10mS/OP2yHoIO+Ne9rBpjrHqU+7pHtJRkheRbBtlGaD3V5e1Jurx/xzoAiExU5ExeL6Oub5a9A01X5n89gC35VQEhj+mdPf7j8/n/97vLu3au0nEBY5uH9h8kOQhslCElhZzjDj6Y0CuXh9eXFLy8vtzEmORybpcHYsvkaEL6+tIbwRbnj6yUTlITiawpCySTcuRZrukl4UTYjC8sNR2E+mwEDUbGDcpmDvE5GnU3I4g/FdI2wvyG7snQvzx1FKNLOD6Cu0Mur9UgegDnoFwyKxHcSmtg/uPmvSl2SxsCzgEIwwUXxi/rXWalD/pljFGfpQcZBZCroXqR5q/gVQxM6SWWeQbdEPHhO3p3gKdnHd1elzTiLd++Ex831fL+txyD+oTTwmYkj1HhViIGfPX36NJ/r3F7RFw1ekXcOjdLx5C27serMFbI8NuEoNFX3qzE1oPR3GA8Mciijq6mJIzmRHMaDYMiAoYX9RbnjME1IRoVWxzeKgDtYbDcStOcLmkl+f7RJ240ofFOHrMIoCUjPqf5TZjZGacJLVUEtr176SRDmZTZLOXvX7OOEbBwTkfKsgVHQePbOQY24SHuc1ZOsutLEZJ+5nxkiKTZB0SbNz16NaMIQqjOKqdOTQ/jUE+nsFB+gwxzlA6FUeW59/DDoZ+qNB479PZOpG+2SuQEcIFDl+80WT/HsJsInRQqtE9ZpyaFOdmtU9DAHVpwep2UBmhRs973rJ/tv9PLaoYo/KVN9jPdqa6X7NBt/7d1UgKYCJjmYRvcsoFVniPdS0ITDJaJR62XIHuSejnvEYkZnPxDAqASXkmZNTagrN+n/1wMsmdYPOG6gtii2FghKXyl6GK72wfsEFJuoFEhk7MLQThtwH47BqI+l0aFE3SbaXLvA14cI1OhcSgXUZntPg4IcqnNYgmyeJMkrmjH65tTbuJdtiPjsmZ4XGzr1VOmerBlABGtogoJP5bXMlCqWVlSqTg//4VArQ884Mg8y6g1E/h1lfPvVGiEBBs+R4zBf5kZlvQYLnDN1LgMO7czr2dQsfQL1Bw+OZ2VMzQqWwl3Zdtd3Qa1+NuDTqc1TapPN1MexKbBmxq1BxhfZfIWvZjdqq2XS9LNm/nh3M3/JJC5ITXYtCoEwfUoNFLgjyGGuykhotuKcMTao0vGM0NRAJH4vYA32ZuuA+6Z9iL25lIbP+deMWjLCAYV6dh9fspvIsIb63kDI+iDrFpPBm1Q+P/OaBufaH5/5UE/dcwYYWPbR53ANG0gLCpgd5Qw4U9Bjs05zRaAICJs5XJsL59aArArnV7AhNX9r7p61t7EwUEqQpkCIDu4YQwl6FCOBejxFcYPfZrrrY+HfyGw5B4T5+0lAJnWU653qWZm1ggLpXUqICuzrrxWELy3T9SSgJjXaIDlMifUebECEYFz7HDIGNAHHJiseZQDEdRr4V2NBxXjWM3MD8IJNDwC+oJsHSuuwZT1jC07OvWPqnk02+W0zseosCESxvszMWyN+UH9XQ2YtN+sZgNyAhmvwmeNsXZspgZHYnU+fjr6k+ipJCizIwr6bGNA2cl38HIFbz8PMR3QBAIUQTap9FcDwnORcafWQwn4F7xtj9OyObwHT7uUv+fNcbx8gh56RA5KrVdHrHWDKmA8Cl/G15h8o7Kd/xvwCCIR1NKZZKOZjHwSYWlaZdaP/pUhasqkDBeKWoilxykKHkjuWUcB5aOZjMZrt1OdS9T3Z0I2HP5PhyHwHSF0Zh3TiXx0Q/vLy2eWHv/zp8uYVmae3l6+/enR58uhJgrSP7znUKx/LCYVDCYWUAaQg/NnPz1vQe9S9VBghhzuOyOguDCibpFzlpqxxSom4cRasVwoCuIFnsTKQCF3YqD4iKg8elqqQ2ooiI1KzeK7WVlQF6unTZxlgUHGNlHS+Gtdu/PTfmcqcSqQungRfCyzlCkM3VabZrJcbw0bzHmwsgNYPVbxG5UYXYxyj0VK9p4gyG46NVIolIg8Vl+H7tFEgcAt14MlXGTeMBgFjaioXwP/N3/xNxh6jVspJDzk20ZOvvr68eV1ZdRY+BjoLdMW2ZBbYvBpyAwDGoc3iKwOfHms7NOJcPa4DeFAtxouPEVrmI+MyJKYHGrVT9D26Ksme0VkDJFWmopw2uo3OpIesNK9HjyoogbF/8YJGuVWKwym8Tw+aFVY3s9H6oPaagorcgDO1oKO9NBPcrADAQttD1LGPdLQCNDuMeb6PH0rdTW55QTrjjFNhmxYOJp057sv8RXp/wZnjICp0pubEIC2oyxzO+FirxWf/+uNfj8J5UaegkUPZpUKXTlvZehEwabPSbD2oRPeSDSdTufoB2q4ccvbUPgzQ8bl0LIP6R8iEcfgUBC71UHNgDVhCT6LWcNmAM81MRoJBm1Tl8+9krtd7LgH1FCKtQczYrsGx92B8cXxY3zqTfM+Mg3vXXo0J7kaLilLaxJS8HmuWGr5zi5Q4flPws66Ae5KVL4vhVeqz/8tvf1t7Oqo59zpAscnui3xmb4xiExBtdUsG53H4hz7yPe2mh68iHQIAPB92XgdMZFoF6GZuSg1nXfH8zH3BOA7SFwEsRKIVEpHmxXMfmdA5xEGHp7CmI2edmJkjn0dBh6zl9eEswLMgaAc3mUAzPuwL1mgc5oFR2uqsm/fvM+6umefPnqX1EYySr77++vLt2mpE4GpCEQe7YtkO5giHSLBDlVEzAAk4T4qLqutxzhzZmzSL73mKY0tgjr3ReVCciLlSVIYACrtC3yxtoL+vqAj31Qkxs8/YMc+VkX+XwPfbb7896NFSc9njOoa84zX4rFCJjlLApAVhcQhv3owIFX+mFgoWwVB3s8DaPe1SnLBbt3J221KDufOMj62mR2mo0ICqDdSQnbeFTfqBradlg4crmOuecr3wu6yT0H0f9fwSvOJ3WBvpybcaOJ7DVhc8e9YLVLWITJT+qt1WwRFgxprYAwS1du+UNRAQYQ5hDvWsaM17BLc21qHCWy+862Tccxa/q2+0zGCd6tqmOO2n/msFIqktLMuLOeZFFKfynK2TWSos78KeiJz+VF/NzkmV4yKcmYxPfInVArL/BMcPdfE9v+cMf7LGtR9Hzbk1ZQOxSQrgR/JzfCt8RQDQjOHODkt1mEPqKbVzPD/zhF1h7dsGK9nZR5xHDYpgz3A25pmTNZrq/QARxodrS8lMO5olArh+BHlOYGozWPUL/E9AneAxqurzFzizsCU8W5INgD5jYRmkc+3sjZvMTW1L/BnKaSgPuEMfzgah0o5zjqyNSZg5q109nwt8/qeffjqy+vi8BoQZl4lCsZ8VCuTezZJXlPG8dkyyeE7lfD0BKOx1xp09xJppcqd7GBGetF7Dxr16FVsIkwPmoeuJfQ/bqm2+mlTgmp7j+hRe8wguY6/IjrYVXcHKUk9Z62FUIOZEr+Z1EcA/o0zC+nieEfBKlkZq8Sf4w88EUnh3fSJBpArsNFg8AMyd30cd+jRBeAfWZc6+c9uJqTfHV58fzTXbNupXZgihjP7y4tnl//3Tv1zev3t1uXPnxuXJYxpLP7rcvd2eaInCx0cN3eyQuScb9a40hVF7agBrbN5v0b/GeORAbjYtzi8B0Li0UOEq5V8VqqMmbBLT1HrE0IS7XVUgsxFs7tD/Rn0RGWuWsc3hUyRMfZdtMh61obPBTJQnB/W15cPHFummmSnOl+qcbajN4sihGLSg/Ho+H0W2Fy8vT1jUM07NdFS4Js7B+hlmxa/OTNRPx8jsUymiW9hpY0HhdhGpNqLEKLXFBhsFRJi5wiDacw7DQoYQh4V3qlLoil+Hwvdg93twt0un8Z2kBYTrv5oCFqStL86GTTSo79Kmti2MvTZu9VBnnFVm83ljnGcoWUM6pqp9nlHPGLxtDN4hzxPjcm39kCxjuOTvergMVSfoC/qq8tfq/bh3HAGoP2svwXNyuKh4mvGKtHybjFZRquvNZ1foIwXIZKtXiqOx5R46i4oL5WDkQAOpC8pVrnqc9inoYpCYXzN8MWij/DbLS7uNoq6pExuljX3gYS1lKYZYmeshlDr3OiQaf8ajbRxKz0imYRko/n60nfjQdhz+p0FSvESVSFFK0fcELGRcbGtgQ/hl15qtaqG9wULFYNpWRvQvP5t8PePI79ug9hxE5f7M9akHIoc8n7HegrUjSmp2nffKu2eMETgoZegcFNnaxeC9Y0WGsi1MPISaTS/6eQY+VO3UcQ99eOPDu3LdtNQ5qYyeg/yOed89WZmhqY61zgvviQIrwbbrQ1SR321Nxc3VX7Y2LDUgZuPXMLdCRFdpcmjxvGscA5zVE9VNZNt5bl2u+6vZP9cnY8q4u/8ce57DfZt2LctO6XAlg7w6I1VD2U9+X3EW174Oof0WDWCsgzMrLZqNPcXWht4+hVyd6C9rrQ7bofKc9Pm1TkkvrVPLhSgjb08eIJc92oIuV1WUP3GWAlh9/JhAVaVVx83AzfWmDbb+jDWJI23gkrNytUjWqAd4XRNs7sPfWWuCvgJKAZAGPii84p9mA50/ndhzEJ+zfzQv7s0zq1ycbMSuL4sgmY4joK6eAJ/hOkdLjNUtB6w5qKuj3J5EUBTA4LPsPYFds9E8D3NhZtssKONGQJH9tHownkH7pC/CZ/ken6sgHSJ1t0qxdp0uSyAg7PrWToT8kBQAACAASURBVCbbMduD3TZTEtAHxW+p3gAaK3WIjUq/urazcGwE5jw3BEOkKtsCxf1Un6FrT5tpJsNg49riojRUgyb+xN/jfACkEDjDXyHwSeC5L8GfnOHLThaoaqZSm6Hfht+J38C59BngMpBT3yGB9+pDG6zUzuMnALBHKG+slezHsUkEefhZsy8ou7fNwyFieBcVfvrEdu0lQzlfB1sa5foEgmNjDGCMz4dA2lhurv2wzzg/l4HT7hN0QO/PmN2BNVE/1V6TvB97OWDrev8pSsN0XHvmFpxhNK1hNICJdsDODbNlfO8AvU5tGxSmqbBYhaXM9Onr8m5lDNZ/Zt9HqRcWycoveN74ZbsvAS/vmGTSLy+T0NGnpOyLgLSMluuadD2b+RZQkLrJ3Og3+q6CNtbcpkQNv3nCl2Ut9rnbN7ZCeWYjZbcw1+lIsISC7Tv4nGs3gBNxjf1i1xJJP6ILmyW6XquKjY2SfN3PZcE1ciwDIGfyRM5kSPqu7mPPoF+RIWxj+lcvnl7+9Q+/v3z48Oby4P7ty/17dy73k4K/ZgjzDKS6D3R5qpA3LpeHoBY0wA3tpXV3kdhlQcAZfv8+KBeLIShH5JDhuNK8/FGQw6pCFi1pbWCpi9bixWivd47OU1V92jdHRCQGZ6IJocugDPmWGppnGUAGDWWkNKSMYEqzZXw/PN4brXMApbdmDYSB5+SZeH4kvXWYRVpxHgkUQVOirLR+JPWgynOXBtqg5RRkrDbSg5Br99BpMa21k+mRdqKMGVTwu/Y95NCSEinFkQOIFWRAwPNwMIlEHHTbtBMpOh9DlLF7M2pR6aJu7jiK9jNbkMtnDHSDUsy5w4mwN2CyCOvRmMB7AiHHvJ2EMTDCUopFkUvnak2Y72mAGad8qFxQlClF6hDnOUJTHrXUvlCpo2h/vGxeeWBnKseCd+u3Km3dTV4qA/SqKpsGsXwItbkqWLZU4PsJ8BBnQRUuin49tA2ydOAx1maJFGDgPdO+I3VKV3ps9qZ9nlYMn4B10sRHMLv+nR549nuy1xHriSAB556xiOM32XocmLSdWENx96prlmfq3r32e/TAP5DwPmgdkxNdNspxq9PgTykuOlb20WrQVyeWd/BgZt+FZovoy/oQht64tSDgEltEPSr1WENfE6DQEmN07GQCMNjLFPPefJm1acBZcKAU0GbCCDjCMFhWQVGCjmFrWznUWVu1fWu2vXvrPEql1b4UBOLwk35cEIT74BQzX7xr9vCyBtqFOKIoPs8GKs1e5L8S9WdZcGxhZNjJMJ7XaTSmW5eps0M7IAMDqcX2PhQY4T4JRhZIuD6s4WIMcqAS9C07rzokn+P7YXssaDrXmLMO+Szj0KxGD2+Bi/xslEFsh78fG7WAXuGGHN5jEehou54NYJkPg6WgugMsAG2Y6zQCnnObQH0Khp5V1hvHZq0dRILmUHZ37m0MvA57JJmJDwSBnd+cU1MSNSBkzdKKgiwZ9jptoRQTGDX6OFtHw2JceX8Ffrimff343WRIaGUwhVCdDeYkz79nONQpT/ua+a76YjNRUki1AwId3LN14G0PY585zk/ud4CFY4G43jx73N9mg62xzHxOGdn3Zt7PIJXO2BHcneojcYDTW2yZanols2bY36xx67CSnXzy5KCvZQ2vvsn9LFMhAcPoyG12fif+EOcDXwpsxaEfhdwAXR+D3+EaZaUUkFIIhFpqnPkCO2V4CGwaJKSv8QJ+GQVeRyGa2OapLKuEWYX3ih9pt/m3WSDWcDJjp56PnIOpR8M/fNDaY7Ls7ePYIMy1LBhv0Mo7xp+7wGC4X1B5e0pAks+SwWZeyRJV3KdOeGioJ/9DH+N455WqxLca0HsAcgNSeQZBwMzdzuq0w1m2M21d7lXtPfvjU9l0rBPWJnv222+/y+uds7Gc4fZXzvob9fwchDHmAQcG1FsScQYO8/NQRt/EjtjyKOfFfBh+Xz+rZ2Tpq/jSSRComry2Z1FUH004tnL+tJR1WUAVdWypVs6V3Ud77rpXdIbxITv5lz//JfdmTXzz7bdZD+kbu+zcuTaV8a/abjU0ZDOQBOK+OUdO9Zp2G5DFYnmG2droMDyizVPVfA/NiJ2x+mcKEdrnkXGoD1vldcYofulAHltanNXJtTXX3yF5ANhcOmiy2VGev7ZqM4DznRj7lC2tl69MSG0LjA6uyZwqMMR6wnYdbVpGx+ddf11A+Ond5d0vzy//+sd/vrx7i5odTtu7y83LrcujB6VNtF8VvZKaImWdEKy1tUTFCz4NYXGhQ6d7+/5dD6l3Fum/ysuxOIJSfPx0eUDDXvocTqEp8shTuTL4uPKJrwIf6ccVfngN6NmR6gIly9Nn53rSHglGpPwZ3F6DSLjJRWjZgDowBkytx2hWwsMt9ZVT2rOPHdROxi31cacgy1o7W0EENZh8cnrlrPdOAusVp3JvvrjOQTtdI/uoJa3ni9nGoNhTX6VomXu1fcJVxITfCeIxBdE0dSUgGl3vjOAe2ZAFUXGYlhENkoqK5p49COiaw+N4c03GW2PKBkitZvoxNjWPcUpj5ZMggRmuBE02Nx4VU/EENm+zA1WyTD3CVF6LqvVgy/hXKb89zFYkHBnqt22NkLYbD+7nIAWVEnnR6Enn4r09mAwc67hXerqIdzN4HbfSTRizKm1VDVfaTtBbei+OnmNQpyy44gSsR4zFUcNFVn5qgzro6fm07BrPHXqhzY2noIZB5b/WKb1uzeeoJTyvKOfZiWIt4vyJZsr7Zx54lyCzDx6GtqUzE1U39sjox9gAqaDOH2uCPYwhY7w9SNyTfKZZ5tqJM43CgFKHkGvZI4h90DYIHVfXlXvcz0gHPAIx+/Ys+5nB1OkZLZJrQmcR9ChaW0WwiDeMBeDaiKreegsypziAHtyhba3vJmsVpzhzSf9LKEP7XOaROo1kT1uDbO1NKE5Tn9S5cu+LdmJXDXIzjyt0t4WKcvuHk0vQnMxcVWKl3nGIKh/OoYaJ4ucCAjm8RpNKD9oddKnDuaHCauvyVFDtZ0rVP9f38UyqpJpBFERjXFhrHIaMN/8WQAuwMqoRn2MNuafM+nDvrIsJOxxo/hz5BHvLTpn1Ydxw4g8wdHsmdZeraYS6H8cBJH+tUqCdHsJGAA2TnucZGxSUvodDxDyybtN+QJs/GlrU7OJwFtRLpmjBOe/M7xvYZN+dRGD4u5ktnrV18w8CXPJ9PsuY8H3HkeeRnVGH+UacKMbUeuajJpcSgD1Pfr4MG3Ok5HqYFKs/0+nnM6wd24dEqn0A4jnT4JgLSLinrdsLCr/zP044mYeHD48WDfn8qMGxtwuiuAf3B1AJTdSG76cm9ckqTfzGOtVztjtgxHQLXF+xo6u9EiiJYJWqh5w5Kw9QmIb1wLMQgMeXOde9LjjPPK3NA5RYg9+cLXsXHF9YWOdSB9Yz61CGhnMcMHcZf22hQnG2rEnm5V5rWLNXt34PgG09Lw1qeUfO0Zx7035gvOKnncRfskdfVTtAcIT1oAiKisP8m/3D/a7nfuvu2/IJ5d/2gM5ntxYYEwFkM7u8L2uGtR6hrdHceRYzOdrOBBL0HEYsZpR+QVSukfW2WnG+j64G6zM+45ITglXpzapQzEm5NwFr2D0lp53F9wJ4Uzs/9plzhk3Ef+LZ+GJNsJe1N9Z/8j6sS8ZJYRieLWfgtBnys1PpgMkW2S3nDK2+o8B6GsZzvU+XBDaCAe7z+LcTM4rtnPYB38c30IfInhsryjllXShGlL0U/6jxgucj73f2OXjHiMCsbAXapj1xw7ZaORTvD4jA2OSsnl1qIquZtjCEJibDMwlOZZ2MxVD1+lKyPePjo2/9uT/io925HdZewJ0J/5gBVqk/11p9fwL2U69l/R4TNWZI2eswJ1kPzCmsRHq6Y7M4ywFJsCXu3f+9gPDVz5d/+9MfLu/eQk/EwL5N24mkTG+1x1jkhzeQLOE0LJ74yYeTA37ndhdpkLQIG0AtfHsUpoa7beHyh485TBiANJkPN7+KUMkuRiJ3VJApLhY5ujQTsH6DBqZMigpvCQ6W8dHBT3bqwYPPaht0/PrneKPpKdJAot8tQmZWz1qhOHnPnieK18Gr899eIQRwyRQExb6TxR0nc2pPBkqg9Cwcs2imrd0QCW5vtXdgskOnlhhSOWx5kKLnNXamZg6+eNprhM7YQ5eHO5RYpa1OaIXfYRHmme3xtUDrGIvBiWYcw42GwvCplCKCzZ+f/xwnAkqaaB3rCYeBxSo1kxo/HCO+ij69PQ5h5tgWFlybgI0sRqm/zZQkMD/6+rS/H997PzVG6SUE3lljN2+UDqyK03rihBZED7bXpagZyJkxEG3toQNFqLWFnd9K+Degolk5tJ3Jr8fJa6aNQDhF5qceXcx7ekIpF0xmIfWIVzVQa3+YO94fA9I1c6fKmgjLQF2VIjSHOsj7Wr3g8HEYJpN/oq3wPqLGFeYpXTaO+AK1osirRVgQfn4X1ltpdFXYk5LGc/IuZl+9VwMmnKAGGaEcznFz7M0uG5BEXGgZ89T0zoCyRutwjH8P0jiBFJyTKJENmDFgFSn0UJTmk/W9Hl018Kxn1mSzURhj6iQEGqyzDQo4RDyOC61O1r+UzyhMYM1XUdW1fjiJynhAi3DybnxPpFrnvwFNVYx5vqCdp7nzPaWWMqbJWI3W7CGRA05Hapll3ikqcFPnDQ2Q7Mqan7O32cPJ5E5+PT3Kdphes8QgogAulZnPnM92H87V1ph7lDE3I8s6EoE+AwZ8zybc3AtnjD8rXtOzIRmu1V3zrPZ0Yzw94Etlh27cWvTcewrR/N45iMpaXODvmZCs17v3R60Ye8vMjs4rjklVH1FVLFCkQmKchily8/us6QYgRZ/jgCybGXAjYgxvs9+ZCwMMs2aZl2Xa+Jl0Z64TZ3h1fNi5qBqTnUIkY3Y+tcpD+Vu3NaW/CUGIzhtAS3VkvqzfY+yTHfnwYb2FO+8H6LRAic8mIJtwS9bS7HayKWaIzm0vjsO4ASrParZEe2bvwLS5mQNnoNBzt8FhbRJn0+MAMTAfsn/WLqSgZwXkjnmQNrmsiXRYfi5FS4GeM6AW30NF8D2DKqaHs7e1x5gE+JDGH4M0evoCU9dYfYrS49PWgbYQa5FgHfURID9+nFcBcCCLpgIk9+HLMhDBUllJefdRNfsofZbzXsG2JnDKHJahwbNxQwLtqCIm+OkeqvDVp6wTAj/+zVplfRmEmDE38yuoo63KvI8t5vw0qLsC6YKsPJcOdxIby+rpE2oL49uN+eE1zdwdJTEL9vTxPAe4t3vb8oQEwCc6vK03PF9NVLju/H7AxQnjZJ1sXyiGcwRFH9tahXo2bB/nQBhHy46aPT6XhWRdpm68OhbaXQPJgqltpZFSpwHG+ljdDLVLPIdngGJEzlf8lAGZ+k+1ZQ1IBT2YF+6d/rjYtDu340+HvZD2LKvlnRK+tjMCLaOt87yx/5SjLZkUsZX1qzTgrq9980K2nzVgEB0mwPaGdaZpkbE+lD5bkhaKTA78Ze0zB2QdXTN5p4HrEfC7eetgAvAzzgOA8GtWvL3CDd5cW4zXuc+x5zs/F+Ctra0wJ1RbfDCpwBlDxOemBBvw5z9vO1HK6NtXP19++POfEgjeu4sQSJ1uHvTGp8p1x/kZegwzrAu1dKsIFRwNbelnVWEQnHKi2FdpztprJvNln6Mc3EV6CAwIGFKcPA65tJM4ONTOQVlYHRETYGBkTePVeT9RHuH9fvxwIO72RGEyj8U/J6K1LDV8ZsHiGI4bTqTPAn706GEoQjh2OPgEETG+d4okk9Vg7Hh3e//xvWwsg+j1wuP6cVJuVyErRmbqlEw2qAfX/Oabr4+eg+kNZx3ByRkLsrd3JTNncJO6CxbGmljmUHnZ/onMKc59+Okpii8NDqPBv+u8EVyvL9WCMakMqpja4w/ngzH5y1/+kjHHKTLTxu/yczc8z5TiabLDU1Ul6DsQlgWEZuWwKSDxBqoxnOvhFV565M8JnldvtmyPFIrUUqS/FY1YG3TFsI1uIdWtNRDrxTXlVOkTOpQ+00E7GVLP75l5rRNWhIu1Ap3kfycgZN+xZhADivNpr8YP//8BYZHGay9C2y0kiBjSqxPJMzEeOERkTKOShopvWshcr2HmyzoNDnDeMUZ4NKJQTdKr6cOxN47m3nPUpWmovBlkdJnh0IPWs44xCzV49ZA+b8CBtRJhbGM3VgPHs4gQinzzM67JHPH7Iq0KvCR7QoNz9t0OJ1tPMFY6uDk8pjJJ8TrPxn+sZ5x9AI2AY9lX7RMVJcM1Li4Frcguz2AGRIcWu0PQGdrw0Ti79GudJINI6cfsrTg7AAQTlSj9CPphwQjskeI+Uv9iA041oHVeoVeXWcCY8vwJFpb1tmYptJ/VmWGP3acGeB7wEdt63xYrFPxjl9OyZMIK7p0oKS54SXb9VKeF05/s/f37eSfGsLUmVXF1TUDX4r5kvETtCQhYo2QCECTDFjFHBKfp8Tdqpyh2sgWjCZqZ1QEOyLF2CNiXZtRqN5jrshmapWEszc7k8F97g4ioTcEx91l7igRTAzbtr2bA5f0VleHeAdvIyk/l73ASbt7MHuZ5sN0G0gYmyRas8frh7J7KFkLjPp3L54DMa53vmZ5ar6DFNaD4jzKEPXMajFqLmdYLyyK6dhLsDiDznLUlRgDh1amq5qmqaBxsFQftXTmbEUc17Is61Kr+hda9nnWMO3tD4QrB3moUVGlZZlKcw/kbisrkTJmDzc/Ze0c2CwGYlYRY58i7NODq+jXDaZz75Z/uqTAcZp+sdQ1YflZ1JVBZy5UEIguGz05mgrIFQ65TwfWo+I6JE8bRhw/xx7jWs6dPjzpHRUO4fzO6bS9gcCWAfWYoqTRasLF19lKldcRDrxvlMn6n4jIfPlyeP3+WM77MiJ5hDYoGuNqAfoyQgLIELPbnhTo9RgDrPHtvvUfPFORQIleKwvkUsGtK3vwMbQhsIvPK2qaejWfFliHY1lrnT8nSkIWCScLYpG5yIm9RKZ4NqcjOs2Y7x+gyiDSwzXk9WjnvbN9bfVLOGKjiBIT6egTl3KPtRgC62t8TOxJRmbV8MXAQBDM76z7g/Q0Izdhefe6yb87ZV9aAtgIfiZ9hr/3y5/xMgFKgk3XFXPBFI/i03/pEsqigTQDBCMu0tMNMHNdpUmhB5oRsmCt8TMaFoOy3v/3twSCSUSKoHKbZ1PNllBxZRUSCNl+2HGJzyQYihsDPJgMvkJMYYsAyfi/jADNIP7HikE1KCTgImJn84vNcj32vbZQVpI0U5Aj4PZYGz4of53UFcGhpRRLkVweEb14+u/zpX/+QGkICwju3b1xu37yNN3LwiVvD0EPvQjYpcu5Dqkc9rLhGC7yzwVQuS2NQNtM4yTo9o6PhhOZacyp1ahNYElwRJInMnSTOP7xv1khjJwJVx48C326AGOtR7NggOkylri5rN8cqNKmJg5yNdIqXpzTFM8VxXoDMwVi1yI5LNuxoU6WmPGh9hqqC9kxEqhi625xK0aDW+EBBK/0Ig4GB4ecssJcIx0SgBlpUaYB8xZFDmhj0cHMV2scoRVI7Inu7VHNpM800sOi4lwIJUUoc6pYbrB6y49IaQ95ZdJmpOTdQ5TqRRD/REg9oRFDgQIFPo10Q8qDm8VcPfwWAzDalB9JoTakFO/XTKg+/tE2Rwh5eNTYE9VBE2SwZ+9VKCBQElTurha4IneBTSh7XPqilUZirOM9B2ZhYEu9tP0V595/x2M8ewun9ub7zhlEPski2asHvl0ZbJI41zHx6wKpqyLvpaMe4vIdvPuGOFSe7DkVmg1IPubdm5UyP4H0JWlVjxcAnizNa7lmIhjWRYOtcMzxBGwMk7n8EDUFuS69pQ91mSaVbm5mvQb72v/OZXVXsWUEXMxQG7yKjZuKZX7NSoR4vQOJQIKDQqY59mi1znTj+sQPLpA8cPdawqKZqrg3sPixDUeq4znyzQwXY+GqB+VVgwfoU7y+FPIFn2tE8OWgkySSvRQnXT0ARml4zfKL/AiJSvZoRLGXVbXm2B6mb3UEYyt6jR0f9cRRkP37KehDgSIC9jBj7RKGQgjWVRW8tSWukHB9tnntcNNXPtf/haJyxgaW/8gwKz3C/OMCj90hV1QmIg3ZSh+QeycS+etU+VOtFhXNVkSpEXUqDbWakkvLnvmf/H21vomxXlhzZXcxTzlWk+P8f1eoWu1tNVrGpIrMSSMx4GJ5sufs69yRYpk7JTDDLQuG9e8+wh9gRHh4ecbpob/T4yRQ2J3S27FmCwqH2seGM2Wqg+U4CafrQzpkNmh6aeQM5bVtAgNFNjyBmdE/padiB1Mjae3CIs7VBjH2C4glD6ZzreHHPUtcQLdpatJ3LnEQRcp6L69bO0TrmSfZy3s/6pK/6H0rZsgYzTqZr4dQGg+9/nSlMsAAFeU7vOWA+U4RZuwEikpUiEOiY8O45S/ZMvp/rLWO+c0vwIUDGgBjWPd8NM2hBaf2lghvZ9wG7u3/PIF3279G7t/W5BLVH3e78h5QOjIaHPQrlFsYLmYLV5RV4btZKu+g7nf/2XQSrAmAuYxzGzO3t5fmL50dvuh9++CEZedY8fgZOd6ibj7p++QPDp9egvKj1T54jeZYFyq2hKkCbDPyc5wSmAcVLBY7qLTT6xwPYIpI1Zc6VZ3CueqYFwKH+b+0QuLfUvfo9ZOk/ZHz5z0Bdu2nCgWcL/XXiLQUom9SQbhzW0hrGN6t3pRBSW8r6ZH4URGrfy2bgPF9ajtK51r4fImMIiAxoDAgJEy3iSW17pa1KfdtqplNzPtXxgLwTNLKXZzQmkswpCBCQIOVfHdPzupZpVoXfAudtNUTQ2T530jt5H9cOfgrjks4C8xvdW4CUghYKfzF3BuQ7Yur7nVpFZD6mlus9ed7sk5zDDRb5AzhIYMm74OMREDIOguPJUGa/jI46dlftd6/hPbR7JrGIiY5nXAbdNR3/H1s11pr9ZbHboesvwcKrhfq7vuwFrQpepSZ0uhrn8gquzR43S5pM7+p2jQvMWAv0lPFwP/bo/0VA+PHy/vWLy5//9D9CGX30kGAHUZnHCQpZBNTflTZTQYWqF7bvIOIC6ckzKkYCChppJqqvYh/IHMFUuMNbyB70GOX2Aby2EMhCx3FMQWMVnmJAw4turVjpPq3bOfofrsC0C7s8Xye2i6lor0hGlSurAMX9I7ed/h2kZatCxe96EEBnbRPn0HbWb9Hi32Y9rlk0npfNz/WO2pul9Xle6HIsiNA2JuTC5zKmdy6Vq12fvaTa1weQzcTPzSbGQQF9v/8gThnZrxyWX1HIUl/wvn0W3WhHRiCqW6CgPRAyVjOEMeLL/po9DfKgc3gSEzBF7TgkMzaacSiWM0CpG5w6JuOJQ+lBZQDHPBEQ8zkMFgExY+7hwvu3WPxLxpJnijGLAWoWxqxsA8KieUWqWljNuEXSe6ix41LnuId3st9DTTNfy+DqULuWGMuzPDAGmEMMRzICS8niVECimdj25EowsqCVd7AeU3VSi46TZRk97tyc9BzItmXElDhHj47xnWAL46NwAwYdIxERGRq7JrPQ/bYVUiR71BTGE+ReerT0GuaFsf23f/tL9hyfC5L8lJ/3gEm9yhwje+fkUB/ltmNHz1PoG63BMXjpOq9Igms9e3a0FSk0tTutmzC4sUan9qS1UqwBKaQ6KBx8zJXrpWvlfQJlvsceT93r6jZynwQNzYqqTmr937mmVmRUx+nrZ68DVIVF7Z60nOwX6vQeUd9acMIsZ9DiqZJ5EJwPhGRgUMB7+uwYK50QDmpFmXDMCDqsZ4g9XSbBtj9VWIOm22AhrTPmnDPnFr4XbS6qyx/WfO41iiA2n/2pA2NAJ2oryMN3kxmcCIdUJDNNUusC7ph9PtHZzNCzkg/J99WTdj/XMeUPa817UZeo3TQwMCDERrD/DAhDu4tM/ZvYYsbQWnPBwLRrmlIyDiLBuRlWxow1xWGd9feIc7A1j2eK8AH8rNQAW9TgomdUHNE1O4f9AnuFd+O6qUlMjfW1Pjzr//2HCax0v5B15z0i4vLxY0QyAD5CqXxfUFIqL2NnbZ0ZjdiVo11Ps5HJ0sxG94y7c/TTjDiD1MjjRKqDanDlevc8MsuZOqYFT9LBWK866dwTm15HtBRH5zL2bAJN2Lmz8uiZ8eHa0NGzRqpAVver4AT2IXuYrBr1YnfvhhlkcGVG8wgIT+Co78RzJgutyMnooZ6JijzZqzQ0tmXM0id4dGnrmZJZGkAsMyBB4oKAtNp6VtZQ6pffs05rW6xlNOtiPSnXg57IOuU8oxXLzz//nD2BvU9W6EI25NWE1uo7xjklM7fecwlc7tw9arkMZDK2y2weivBTQ+f71l0F0DFTNACJZ+S52T8Zy9WNWS7Bz2MzTgCvCpJmwkIdXOaW72Pf8E0bSDA2LR0SyPBZBdzZ82HSjDFjewjGLcJR9oQ8SkmuJRgyMRRzsZY287j1HnD1482hbF/AsaB5sl2rn+U+qfPNIQL9Glp725YJtiiCd6aXHqKHy5KyHrAD2oAExKND1q9dKcBscBgGA+ZZO2T0WJfZfwQz0wXxnBO4yviM/cd7RH12gTj3pC2ZJTco+vJH9WF9bAWKuC9nxPPnvxxtRwAwyNi2Lp6a+7UCGtss5+PYYIlhlkkvo5HsYYGOlAjsZ1Hbn/+P3aQ8Kn7gI4Ru1rvytvR5SwFCUadfMp0DYBRGKIYxa2kevw+YGAFO2uaVWVOWSQUPmT/BWfYQNho7gB9CTIB9kGF0DtBtCfP7MoS3ny43iMr8WVEZqEZkfR5dHj94FMponQ8CnApPkM1rUXkR0TjK1NzdKZ8d8RkdOQNGDFcP4EbloLm8BKghbScGah0HtY4hUqRSkc40jm7MGvugSUMMvVAPwxWPztB69uD8iYA1sTRd1AAAIABJREFUwMA5WLAa+ld70iSjt7S0Sp040UoOB0FZIJDsxK4R6fbb0mVUCE1wuVRBnI615ggaHoremgDvXbhAlAynnJVnWRNpvmOmR2TXwCRGcVlQHW4PxWy+U98bF3/ntJm0BkUszGY0Re9CD5mDVpXDUlA6/pV+VqQgSMttlVvZUOlHY7/Cocui3HmX1S8mDT5lzNIPS+GNc7sazDOtwgC071zDaABLAM371FliLVz7AIluB7mT7/2oaDGBgO0mpDYWie/hJkXmcNaHWrm2MoYT3JBW0WHtOub9cLRTN7j78wwGNgbaRdEakGUdId/99MmhOmZtnc7L13Ns1stDzJrG0GFC0Wr20P6FOjBeJ6j40HLHXEEJ9o7OHgcNB0yoCqPx+EyqyXE/s4UeKnV0q07m2rPWKUyD0WWkQ25lZhxEGUOjGQXP2igDTj4n1dW2HlKW2cOKCsSRe/Ysh1/Xfp1GvmufLfanh1DG7mgT0OA56sETAlDp8xjHiY5gtB2XCGgp4T2q0lmsg/Uc2u4RdO0wEu1epgKQDXqNzx3EdIGvWdVQS9eqxvse73KfrM3T0FuT5RuIZi1pAEDWpkpoUY1udiqZFUCbiW8xPwnGZw98/4AqY2qwj0QzW5e+rMmyld3nVa9jbQCmEKTxhyCDw10aYQCz7Xe+J0vBgMp1dnZweRauZyZG9kPrqisaEDBhSo9moQIoDWkPAHPAYXUU+H1YGAPkZAyYJczzPXrYvrU7U7hfnJSp1zFHaV49xLtUyba2qE3r2CnkwzMw/zpq2Bx+HyZJ6nSKgIc+PybKjswJfNT2UVPWLFlrVTnrsZVQ86FCWWPJ2JgZTFYBYGDgS+z09rEBQNZI2ixUGZv3Jpjmmazj4//rzGZch85LWbe2Wcqn9eFR60zP3FKszYbGpmR+2nvLsdbGn220NYBmGeu4V0jkoHnu/BKAOGdDslbJbkP/2ntq/7QR1s4yvulPuMDI5zhAidEds+4XGLUOvUCRomtnsRXHy35mqSdMqUPtu9R37oGddF6utnCqsqvzNsPimXM+VwxMdZxzVi1wOMpBorhchlBOu9kBKe8BBwcC8Ln27G1pR/aTIiujdfY9CsxKaY1tViBuWgnxs6aKzX3NcMUH2R/XgboDB+gT31JQiTlq7VnEcxBpM0s14Eh/yXpx3g2bGiAH/2OKsdpjwYwkJg419d4n4LHUfZWkl1DQP2wQP5XpARGO17mVUtTI39Pfsj4G+8a6TDPfCXb3XwJk/Mr5FjISBEn4PjRHgrNQNhfE5nlWQ+gYnrPc3NtAxDHImmaf03oM0bHPFX4qK7ABr9lV1pQ+dc7ViBSi1VBF99bMdjyyxifGJ+AjAO3ZynOzPjnf4iusZZa+UXoqJjFTSmrotGPWXBMU69WcQL8Z4pSC7L0aaCKSWD+1nQoKwutPG8vwndb9N9ER/Qg+L8tjQJdtxRxb62UDhJBd3jh7fjKmBSffxY/h+axjZ05CU0bY53fVEF4+Xz6+eXn51//5p8vNzdsLSYL7924jJvPo4ePLvQtoH5u82bIYjvDACQaLRMl2oy1F5fCh2VQc5v7DB5d3Hz4kjcvkgGLGSaEQ9M3by2MoRpOZZkBdVPy+h3MDvjgpBCVD45I1u1tksGpe5fk7CR5accLXT84gsjzu0u/O/GgzdXwuWbgc3p9nKJp5YFHgUJoxrSPRHmq8O8/IogjvPA2dizQc1ICl+4M8zTnA0eEgiAO74EnHF2SZEY766pSxuBebiiJSNi5cdO4NsvLjDz82uJzwydVAMvY1AtYZtWap2TSzoCoEdtxMq2+cd/CdjUEO0s0lzk0EbCI1/nkKoCjgNcNjnQwbIuM3SrD/X5GM1hr0P+fUgPLIAM1Zlo6jg1U6cJ0jngtDaYuA9Iac/L8Bgap+9noDtbeOUwfFd8w6XAJN9ViVZ/kMmzu02Qi5NNkWavWUWVP/tjYBGe9lw5gvpZHjhA6l8tBofUL58j6LwXickO1Ag8nuyQaT/vFaHmI6FHzflgo6OecsW5zhHUZmOxgr5grnGscRw2rwK0LJOvbnWQ+rEU0fvWXaNKpnB+l84BuMdC88OA6VsAfI9p/q56zNkJLD2CpfftBHp8ClE20NGcijEuZmHVj7/N7aFefgGuTXof6N83MKbMKkmNqp61gH1wBYB4dgWqokP4sAEA3JCSBWR2ztH8FrRCDu3U+j5ygOnmhuPK8IKzbTTLSZXd6PDAo2QAl4HBTRdJ81wZIU8a35IPVTKfUQZU3Xb2mNUDIOHJCjeac26POXZJcDosRxLYWwTISKWMUhXD2htE72ynEtxGTiyADC3c/aYw2KSksvDeVmJQzdk6WFZd+Ano+uGBR7NDwzr0fgcaImmg1zXDy8uS+tJwR1AEVsYCylr4tjq9utuEyDGVZbAQgMNvtsb9sqxim4FLu72iaeS1qcjji3uJZGKBBBjX+BTeck707z6swnQf81oxSnZ8E9TkSd/7b34BpSOT0zzoGcAByfS9Z3gZmiOcy3dtl5ybofxZ4xSRlEGi63pv5rwMtAw2cK2DSnMbTgCQBp3xOsKp0/hzhgxSjSXwNpiunw88OmzC851xsTpEXd8wk1tw18U7c2Kpd0cs/4gNlzfs+ZKAN9KY95v61TfaEAq3svxoo17DW4J98BTCgVum17GJewGw5J/TJ9bFcUwGz9gQUi+Bn3DJg/NsIRZK/hecDUAZkJ+o9WYV1vrF0W0Bl4NhgVMO/4/7avr3s1QfNatnB93p0/YcwMHPF8jHDSfJ0jAzfg2XXJWm5dlbVdTVpou7V7YRUNiDr33Ysfgl3bmR5Aaz7PIaKyUh4z9dqWzMvjx1kb+ILZVzaQX2ux44De/xF83cFyZifmR2YyY2OmGs4ZEAbeFPKZQ9kM7H180Kzr+RZhlC1jqvJ55jQCP48TEFP7aMsI64sF85xPxqaMulJYs+cmqFbwgOxXfUttbUBLqboL7mqLap/MKsd07gzNOb+EiD6VGbow+aYknzP7Y89s7hFQcIzEAERkS9VS8MxcdwT93dj1k5iP/k8VRtv+SZthZwRLVbK+1yqE9/Q5HK+s4/n4MkpcK7JmkuRYpwBLvfh+93Pp2ecWJEc7kIHc+DHMCXaVOm/8WTO9vy8gvP10+fCathP/dPn86cPl8SOyRbeXe3faXgDaaDnL7POqPKaGMM7v1NBOZ14j99LL3rx9d7m9cxsn+PVrnMfKzFsz8uFdhV0IoFQEPKf1HfgcFHNOEKrRUHKQ9bC/ou9xhqfOds5waKBa79cszvVQaCAaGVmazRMVR9ChCyCNN1efwu9IlxNc8ewoZrKp4uSO+pOavjuXpK1xXJDEZQG0/1wNZgzY0DEKlHHKWMzZVGn03EOYImUNkhkRFhXP+f3338WZP1SZ7ldFr3WQ7RMojx9HIhxmD//V0hkURqp/4+z4sNg8AOKkDfUL8ryMIptBhVODWDY3wX6C41FqOlc17un3wmGfjEeLxfk9By4BXA7A/RcjMQoUc6SzwDOE97/GvDFAX4ocZfNM5EE1Kb6L4mnozATd0Cs1MmvCzb3MKLZ+crUKoyArmBKaEIHUu7ehCzCP3BPBEf6uk9MDuKhjayRAcEDzlFr2YMsYYRCnjpl3GDUaQ1QqF2ptRb+z1qbAa0amAVfRToNFnamgV2vrwqGqM6MDwF4165wemqc+f1FvHOIbWthqxNjTrGsL4pWrthZAtNzsWeh064kjkicY4ziwP3zOigVV7AXb8NOPP83IvTvWqVmRHP5bj9ZKMkYx7NvLIqdmYskg81neHUCG+pijdsO6plP/K/YE+4p9bN8h7sEeVQ0ugJFNoVV7m/OhoxMHdftIeq+HTgPv1s/oOOgE+F7WdfBukZjXhtKXKXXGpZwLBvA5lXp1Zpg3xo6Dg3nKYRsRmtoPnqMq0atBWU1d3tfM7UkJ8gzeiIZHVONyJ427uW/qqtY+xbWR5ssbC0EmHdAAghNs0aYrQkOgopQ4ZwmeR4LDk/JkqFYBCruOKppUARTXIsEmezUiXeybqXlqe7Ku/mM8158EKW8NO/e6Ur2hdTUI5fsCEx7iZ9tZZ1NRldaRYAca4EzpeNnL1LFO0EenRufKjL2gketLcEOK3TGOo3K7Fo/+vhM+S13iqZ0D7/f9Dz8cjBvr4bm+qt5mjA0WnEcGCrunOiqfV0FWp43nCmVqIOlRs7fxU7xF1N26yYzzVJMPp+tU7+w6c92e6ffS8iK2Y1sDGTGClae9mz1qCcHR6/YKPOq0MfbJ6I7m7hin9Y4g5nwUny9A3CngO9Oasw8ES1bzKICXAD0A27WG1fNdm+JZaHboyNgReJ2ohslMr4wjpT2j2mYNn4T1eOYrKItIzuzHMpmANipCX+vymulkvaQedAF2HN+dCfzOOrooSI9tlnVBH9h31U2IUmgyK+0bXR+FLH3tDc8WkBMQdcFhfYb/GKjm/nuerJ9l6FIrt5YHpYE/DEU2434LkPYwbJ34MhEPrJp7BATTwqtgSDCgaD68qZjcfYTsnlx++umnBDvMXRIdJ9VU9qK1ZzM9v/nLNWPQwlhyf88Bs0i1YTK4Widrpi97U4baWnPl/L937/LjDz9k/EjgYFvtfeya8GFSRjS2kcG1Z6utjgT+BSa08Q7OWVU2Ge2HDw6VUe7DnsH/1Z7JJoifuTratrjinGoJCs9e2umT47xJQBrGW5MU/GE8ZNfFjhncrqzhnJhiD0Q4axlSyyeSTdRP3Zl7/h5UanwpSlTMnOuTkQTjnUMDXQsvs9KWiQgmSKvmnZmT+Pxv3xxJB5kBPI/BPs/BdVkbP3z/Q8T3fl9AePly+fT2ZWoIURf95hm1dqiPFqmiH+GDBxyMEd9djzUcQ+pO/mNAyOahVucVSj/UV4Bww5tNXyuyjq2pi1FgE20y4GvXOPSgtfCayQuamgO+wVz42jQ9zUFcCV0mSxT3fBBIwZF20GzhGgFvQTPQocChxDM1LJ3qLB4OgDn4BrCKYxD0Ka2sIItoYOW7uxHPbSd0iA22mDCc4RjtqVryOx3/GB7UkLaYuSefNd3NRkivQVQ0g7RUmlsHQANbpbmphp5okBnjNWitoE+zc/ysqefKq1cqfwIU0BOO2joEMfr7vPsXQICi9yIgOLk8v3N05r0bBJjdjRFGeWv03Qj6kG399LGO1lAeM3lSh71f5fWlmoySEGRzY7MDOCIjKxYX7cQZA9CIcuTEPQ70cQquzXJQU1pJ+2Sr1xyUd2E9xDFKj8aKWNykRhWxCdRoqY+tEm1R/1LtRCNFcRMg2PMoAU7pX2Z9PdAO3vjqG4/AkqBydQ9VZStCXNCm9AueAZ4+88PBJM0za45WCqv5aKa+6DMBmqCGDkOcIMUStkbisCBA8P59DtXDqI4OIirHvRiDAClD0XVoRF05mA60zjY3n2m10czSQW88OQfuiQAtqzeOg7ben/x/smw8FwbTcTsXhkfKesGEjtlRT3CiHJvl1vHy4PSwXAyxSKLS+kddxRQeBTPMjJz7UJW2WcTTINT9LaXYDMzZ8dTBCB1me1/nFceAw429KK2NoFLxhQI9VRNUiEVHETaI/9/9cbzjIc2/Gq4NBmPE/jVjxI+xK1EHPq0ZnXvHNNedUELWiqDL58+HyE9oOwMCDeIOutXqcPiuDqB2/XyAW+/F+EXoZSqXBJSpBdm9s07TGxPArdkU6ZM6LzpMrgNtmxkPM8J8XnqX1EScWamo2HjeN62VVi/onjs7Cj0nS6dm/Ep9LFPhcIjXS65196denWux4HoMiLIaDkEZ6bo8r3RxqVxmfa98BPHb6xnk2DFWimRJF2e/WT8Z8bllK1Qv9bx2XTiWnlPH3wRjC3Z3+B0iEfy74OjH3/Q7NCBsfXTVLFUHPoKoZZfMkiY7fohCdIYPW6wgxejz56xMweDS9BNY2eJnYlHJQl0XjBfO3jNw4Icpj8n5TJ1Se74yF+oV2O84weIyX+5RfQ5+bkZcJzXCW3Fwm1FnPzj/BqaOdWmyUN8qStUKu47D13aAf7tmCnaWHcT3AoIMCPtb6fQrIFMQ/2xXc68j8tpvVoeFv6k+A3VirCXmIgkHhd6SWb3S1pNFWgY0QfpaG2AH8GWj6TBBJmrwcwZOAdl5jh2bGJbPxvwYHAVQxTlfNvZ4J5kDAxR+sxaur12be6LXcv+UuQToRYSrtZjnuVD3I/Rv6Ip+7qQ1wS0MipgP7FPYJlF5vtL+C/I3sVG/plTKAnj1LQAt8Xthr0lRFuSOeBCRROqFW2rGeeOZ5nrTXqRefbBc9uOJDeUYBqxN6yfo0TeHomh82vk6trLLHpxPr//h3Jn0cL0mw7iMIXFL6ixXM6m9PVhZAVAE3unQUIo890t2OP56s/j8OQDE1ebLZjrOvqhiA5Idcd9hZ1LvnDZYtOUrm0QA72DKqGR8Kkv6fQEhhcbvXl3+9M///XL3zpfLjz98l8Aw/P93bT4Zme47LLM6iASCjx8/vdxBifRMGU3jz8eXBxSwvm3K8v0ktkFIi6aWWhc06FCwbPsBUaos+vW1MzvBogw9aShmDrxJmhMUWnviZGrMi/BMoGb1gj1guiiZMJSIoraYPk6VVJaWxYKWM9+MUbOFPmuMMYj+6umseePZWAipfUFgY2iyi1BZdv5NQKjqVpucYySb8Qkau8ALxIGFST0m7881+Wz6o/1QJOXF8xdD9tvnTQckRpcA5ETHjIG059GsSGs8r3TOKBTNGWpbjQq46DSqmhZ0/eSYn68ruieVBaMSSvG4/zwbxhhKJ3MhHcn+bcx96gOZG7j3Qy+DOe6QMJjq2mlWkYORMbAm8vnzF2moSqaazAV0XBTaeI6um6IqrTl8sCzxNUt4oNBBIhucScXLs84RDhd/ffs4/DDWMY7LaAuIiDga1JzVspJRWoYs9IghYopRVH3tc3sLLlsoZQhHgOeJWMgoQxaaW7uh8WJsOeg0wDGcU4YzwG4GrgFwwIdlQEoXaU2QtVlMB+IKUUQdgs29RQd1/Pm3vP6gj3NmWesAM+4/MlU6x6mtm4JZHIzQYIrmUgunQy3Nz/YCZIBCyRgVifGCRsH3cAQD8qQGrPUsotJZw6PemtE/6CGj0mbORw0WtU1QsIPOzC8/O2rmrJsYtbEO8J3Mly09pLxxTWlpyXZFAAibXHVOQDSk2fl5sgGzHz08m8GxziHzOaZAkOyHDyuyMyVmfn/QK8eICA1m6ogekNjgqN1NnZT55b9eHxGcKW7eXjK+zB/7DVSUZ+Znr1+9yvxxqCX7NAp1lTuhoa7WdRkK3qe0oQJ69kJkHpk/MlAqYh4o+oJN5zNnlbWPRz/X9qTLfluzYq5vkMa7sH7aO7WZebLJyUrSRHkiBQa7tvGxBj2HfwQHHmVcLJcAgU9N2mdA2G+CxJvtMljkuyDdBQLrcDgugmRSjBTJENy0VQ3z9+2330UVkD8wNziXmAfOHAXEGDuoxJkTzo0Fw6HtjprL/mJvJxiYkFwdQeuSrzXlARkmJqNjyZhx/atQCT3RKgYSEaplegPa6KyPqmpQqI3l99mTAGyzgbx7BEUmgiNzwGwx86tDz5xIEWT90F6B35Hh4nr87pyp00ZIGbYu8ggEpjDIv517s2LJ9q8shjmQtcI7Ewz7HeYltjy+RGnYArMBREatZg3xX5zN14gBdT9hA1mbnvmMg3WxZ1DMeiz2DusuolHbc7y/4Bv3U0gMH4ffHeU+795lTyBOkx60Azg5680c6UcEwHn/Plk290NqnZZ10SdKYDpwNeAf52v6YXLv2nfPDUEz1aML/rQ1WQLuKbpzP79bqudVVEpbH3bJFHGtY08pDaJ4q/0NCEB93nouauO9Bu/Ks3lOCOom67qMuwBIQPEFsmXElXkX/+Krvo+nWPCw+22nUkDZ5824LUHTZ6hAU3zcB/djY1iXAKAFGErZteZc/5V1oKL00X5l+xK/057DsvwoV9I345xirAl48dV/+etff0MvbrBcfY1zban7PXt+JSj68Udt/c7PBHR3aP3Q8z8BKIDSUzKC17Y/ZrJzJrOXoUJLGV2LI4Nm1sXZriTQHM1Y8Jy1l8zgTYUnVf5ON4CpQhPsAqjqS2IXeQ5EprABtoDiXqxfQZL48Kn1byAZwGxn/EE7hTlCf+CxWZi/77797igRCPCeMrepwQ5opGE9+w5A4/cFhJ9uLq9fPr/88z/9t8v9e3cuf/d3P15uP39M/6gIoSwASqf6O0ul34MSQ+Ps3waEcSrD+y4ak4ODoss1L/306ao6FTTeg2TZpTYvLb3uoCqkvUE3YzJE68EUZVMc19AQqtJzZGNWxH44MCfnoi0lmnELUnr3XtSznKQGeFL9SpvN4l3GJw7rh9YQYjBEgpPxHNdZw8Vzl7KB4/X+qG3B0BNQKFBiJgPDh5FU8CYO9Wif/I3hBWUgqDFIDQJz9BeCnvA61+VaPYhxMtt0vUF5VSibLbgiuDFENiY9KZTm8FovR94Lp7XBbakiBhLWZQEISFn1+qF33Xw8HG/fz/qoqBSmbxeKqW1yX6ChWTZRJv4dx349XEQng+wEYCgSqQPMO9KIVIEZ6AU8N85wmqI/fnIU6DLWOEvIbNe5I5juOmy2sTlyi3WtS8RAxsCfRIS4fgKxC06mNUCVH5c6a4Yx4hpzAjSWRaCbIeaPmanI6Cfb3ppCHf5Qvk7SxTq+1wD16kgyNwANqT0xi2rLlBU9O98V+5n8+QKLBknN7PA71qtBx0Hlngqcn5XWquEPBWPIbF5wh7l0bmY/jrDPM8ntY58veEimbuptAkJSZqRNBmxYrZiZVY2t2WrGhGuLygaQoW0MmfE54zjLZ8RQKirXVxWPV2kj8tbNHYfy6DVHQLh9bV1MHLTJj2MXsDkFBHrgsadSCxI1yNIbuYdZrMNxHZ1LwQBrGphPghozDQrvZL2tBtqMvWhravVgHaxmJiI7b982gxCAonuOZ+dArKATtQ4VWeBPxp76kFM9kgEvn09WT/rzaL+uEe7jgamNSfAyETMDEuu8BAPc/8wl7+vzKuHPtbQPZsl02gwk+Z49oap4+/Ga1UL5zTY/q83BqfPgZu6kdp6dDB5GQKgtIOrwxlFZrVyAMOhwC7Z18LLG0iezCt9S75Mdwnam/2xrpNIkXid0DuEVyLo6gkXPK9YV2znqXUtCGtgbXPJ8pbW1DYiZV4M0UfOsnZUWCCLWUa7d47nOGUL3nxlZ5ob3FGzN+AmyDYGPcMZq2aUE4pziF/AnNKmXL1trOhpkAsIFpwEMT/VDffdLgzgEyPad2KyjJdJUu5cVCTSemrL+3HFRyObM4Ah1+u7dI1twngtVdzO/a0YeNddlYeNzjJamw67iqKBpVFmx5/QXta3XV9lfntGsfNrbxKa0rzS+lmd3x6hZjvhf9k1cbRQgkLbeZ+s5vfhm4yzLKG18xjYKlXzAgqCGwa5+gvcPFdRrba4igqbiJv4IYOhk/M2OnIMxaYr19Vq+IXPKdaeN0s9Q5Iz17ndSSgPYGz+4/1m77n5spqbqujr68YNXAylLJn4ZgihjBOnjnDOfPQ/Ntx4uwPF/zvZR/9DMFiAQYCrPhy+FnfI9MsbDz9PLear0VfWt/sWxLzZnLXF6ELDBXtv1Z8v0YxxVKY+/MiEgbDz3pUxMjYYId60+1GswfgHrUz5UCqoJHG1B6xIbLDPOZ9uQ+Z7Aoj6lAbJBOLaHvePebNKiSRfB8iRL5s+GsXhqycM7yk5JjfBa2Clsx5oGBFGl17NP8KbJk2vP3rQ9AeQY6BW/bTbf9Rj7MVFJ/U99Qsbb/cPZJzOlMdLEnoyVoiZMC6j6bL8rIPz84e3l1+c/X/7P//6P6T/493//h8vdSycnjnn6wVBjUp520vzIrj5oQHhk8VXbmDPPwYVCaA7TD0ii4oxPqXEFukHdJuEq3efaiHGKQunr1r4hNpFMwfk4wRyq99bewEl2oegMxjk4gsL29OK5y+GuHHYmPgu26prsHrMaPUTK9bZvGwYq91vAkoBwh3upRl1wDQJaTGqwGVRjQgelyI7KAPUIyi1ZuDXg7DVpr9Fi2aBqKx73vVI3MDET0X6uaXDJogjqkWuNenYcin3vGPgc3J335BdWHG5ALqXw3H4Bo4/jyIEDQuEzWifH9RJEfWpAGOrgem5hBKC/4hhz/yCfiP2o6DkKDd9ToQ7U0wNMuXFFRmogi2jTq5FxBx03QG/scVVhU0o9G/Hzl2S5nv/yy2ofu9mkyboxQVMrDtJsgTUTVeykv9f9o/ciWWDGpHRZkODSMANKaByXscFAu4Zcv6mlORWf8wzWr3ngxRFY0Gh2qBnmK7oamuGCfH7HOrA4PWNyUhRN7Vgor6q7dh0HEbVh8Opj+FkoC6z1k5CNa13nDsQw94RelwazDRpi/EcJOWcqVVLkWaV6JjO29xTBP++5GHEC49HH4wic6iOyxueE+/OsxzWlDdVudZw6QqxLgjE+l4xL5PW7d92/UqesJSMgBExgPDxkSqVtv0qdH7OjihPZv5TnDMVv8+R61QkpvbPU3QQ71v4s8+VhK72+FGbW4bXlTAPBqrUZSDtnR6aRHqI42g9xtAvEkL1rMLh5UwV1SqKsd67L71NfN0q0NGBbE7iWeCaz4CKxAdoWdMa5f/UqY8Y1QVjPc65aJY4CgRBrq/LsUzU+CeOYveX8UvXUGnKd27NDZDCXdbMG5PPVjrNCAQS+h/PFPQzkQ+GacqbgAk5JKLID/WKTcZxevTqU55j7BDijxjdQ6EGv/QoIs2yEZ07ZLTiCzaK3voo1SOuPBju8L9fnWc28Wz+ofcu5eGrzFIdyQAP7gnsI5MbAus7n6LgeK9VfZ8zxq1NaoNiMqsGwAXuC2o2lCoPaJ89Ts4DOm20FkjnemjmYQUr3HyJKpdQeweap5tAA0wBDpoF+RV721FSKb3JmAAAgAElEQVT+cGxnG3PODWjT3ibrNdBDHyNOaWrgm+GMsMnOJveGmSieQdBDm/B2AiUZ3wV/2APAQs5HnGDmn3M/Z9+9uwl4YeXw/AJy2iLtYkD3CdedWToGds2w9VzhWZDRV/jJYE72F+96Dn5zplP/t0yavpBrRBDDf3/9+cNHQsAHZePPbRD/9ZkpWGk9OuMasGuBw2+ydKOycu34ogvsFJU5A6rZB5tLA4izzXL/mJ10/HhfwTRVh01cnAGjgFMpySk7jPOkFPZm/hLEThRNQDDB6XQVGLdffvnlyE5jK2lLkITCQKMEcrRBS5uyBkn8nudLIDT7UCCwAS3Xhc3A53LmjXGUQN/9v169zS42cKsv3cbuMkYYQ9ZhEhgD9/SbEnCvxZuAqH6pbJmUJOHr4wNvX8d3/FLfMQEmyY6VOzWwaomB8ULO+50vMgdU2GY8Dh9jas/8O8Dk+ukyTtZH83yu/98E6pmXj2sRMlB1ALNqqzyjNjDnxMB5QYLGFW19Fj9idjh6FRONKuBb8Cb+11hLsh15ee4hQ+N3BYRfbt5dnv/13y//x3/5T6GM/t0ff7w8fVKJ7CBOt6SWQavpdfJhqCJOPZuxVBYCP4110KpkN/pzcjzvb9qqoSqNU9/LIi9Nio0tip9Nt0xVBukkKMPPQy8gcIrSYJXPCBjPQZ8Ln0UXdGPNjuugNehi0VqLxiTUuephgUOM45+6qhPF0kOYDSRyFIopvUR2SIcqMNUl+eopFh3lp75hA7AElRMSMAhYGUwDzalxmWJvjHZtlRCnAQeYWrBllUrVWRuQMfv5vX33ipx0zHiOztsCJQIVa0eWmSQFnlq7taE4siwLGHDe2SBmLGPwl32MIZuCZgRWJvRitrAZvwaDv22OXVRFJ1jEK81QyZ4sa1w3u1nE/D+FHoa4xkkfBQXjFgc3z1CBAAVYKsRRmkDojcu4laLWa5i97jyN4rE2IB0TDMX604yK15pUDu0aMdVwPVysBeFQt/4Lg8n92Bc6W/bTCxo2ERMOewzBQTtdFjP1BUPjzGgxRmQ/WdsG7GZgVDAUYdLYxAnSSJndmHNhJrZBTeXfQz979DhrIZTAN68TzOGs/fGPf8z6ZG2m5QEZlX02wcMCNetbdAqy3xbUsUZ411ATcXhOPdfSymM0xd8g8MuAsd7iKJzaC4RaMeETxaBCR07LlbIACIJ0EnQgeVbsRNQ7oX7clMYhxSjOxb27eT8+y71F/jjYeLcjg5f+Wq2R8NBmrUO7MZuIrQuVcbUtR/316gm1EWbVReQPR1tRiAlkecianTK4TfBwem+eB0p1e6PWeY2s+kCuqk2X0mbgY3DHPXSMvn32TfZ9QRRbHZQWx/5jPqExFXWu8JAOeNDXt28DxGHLcXL4k3pIBWROGSsz1DorPJ+iWx6+qetY9oNnUhmSn3GPOHZkw09tVHzHxgPNNoXKT3/F9b8UpQ97YjVK7uk4Duvndx4D5k4WQcCGnQfW+PB7e3DyDEGXhxBjd6mNEiFmv4VqPRSd5wme+6WiFtaYBVV+8CA/SxZv1CTrz7g3ASRnduyfAc0EgM57VKcXm8qzcc2e7xN7G5gloNQscgNFaaKsK4PaCNQs88185Nweuh6q5prI10docGndssAJ1xfUMADLopkjxzPz+1IK29y+KH1F09wDMJD4LOMJtZP7mUXn/srT67swv6XUtxdrFE9RcrTfokJ3Gxt/d9DGpgqqzU8tpeyQ1d3xHcYqFO31OGO/BBB59Dhrmd8JOAss8L2Ib3xABbW0RP6W1ij9LdoM9KZdnVnAmbVIwL7k7FtdasDQZ0+P/mfuSdhWBoVkTqQTNkN3SYsxnldNAK57gEDOgZntZY08H3Si42skiL4WFeovuUdlbRjsKaQW27Qm7gkcRp1MYDmGl+J02uAwg1YCRW0ibA4omAbUBeOb5fUZPT+l+poxCqi+dUFwwCsIeAkGYbPYz5wd1rvnHFpwGVBGldxRW7mGVGR+H3G4p08KuM/2yohI6EVNcsa5jDHP3PS2G3vHtRka8J276aPKiFvLzP9XVT5n2Jh5zS7/VuTP0pKe32XIdR/WHuSZsh+bqWStJZMdRlyDVuYH/4T3SoB827MAG2H2UEDqDEjwnFkzXz4HDGMtxA9eoOWZGHhrAJHgh2eKge6jxQj6CAEfue6TJ/ER9af4PLRos6XYE1hG2imBGpMu2ll+z1hhU5mHtJNYTbnrJOMboaXWzQuIOb88D/MOTZR1C408JTK/q+3E55vLy+c/X/7Lf/5Pl9svN5cfvqfO4/HlMQEhizULlski3Q2dJBVSl3t3yWiUbpJDlCAg9Iu2icgk8h/ZraAUbUgaVO0+CmxNw4MegO5a92V6OMaQYGwIWByW1ZLxGQ7vKla1x5mBEAOVIvXHj4OQFRkjS9MCaTI2Qcge0kD52zhkbGYcHJGJ0kKr3sUkm508N6FvZmSH1tCn1HFEXW4y3hERAbGGBtO6PA0+C0ln4poRKyp0UFRPKlgiFc1e1rnVCWZcFVg5hFCOJqxtps694qCsoPgalJQGfA5kuX9UHpXdn7hLHaGms4uktPExz+H1uli7oRVKkZJQGfMG281q8rlKAeMEmzWJA7EspRQMAzIFKPxu6I9zlg/RG8Yjm710rDzrHZzK9v/TaVHVrIfItb6A92KuY+DSQLQpfxHBBI/rKSjdlefFCBNcsI44gDlcS8sqDVh58qTwh9R6ILnJ66S1P5iZNza2B2scWwLPFf4ngNyar+PVc/Lr67589TJzqlJmOPe0IBlK+DWyKaghCqnR9TmdKw80DRzjHEebbBGCFk8eX77/7vtlCKt6m7WxwFXHVcOYlzn18cna3NjrVHsgSs/gGSO+cbf9jq6ofGvZ4vSPoqFzmPf6/ClOkqpeZpJ5vmaZ3xz1tEH1R+sUtTv2kO0mBn7wzNieZlRaD8e+dK6sWetzP44DHed7FDkdlThhpx6HPHtpk11/532oUl3WbnoHVkm341kKkk7E4XSesq4i9zwThxcKplFThlY2YSQPVtYK9zZDYvbtTD3L/qAumNqfKf+JiIumH7bwht53daLzXnP4S2ciG1rqsnaGuSnl7SoIkQP6fUUfpGBLvQsCfvQbbd0r/7Zm0KyBGUOdytqNUgeTATkxDLJvVnLg+dfxvfaJyvk19kacDvabNdtzPLyXh70Ol4Hj2cGRnsRe4Z62KxJ4YK1IZUoWQ/E0xY9We8QzHXXdqzu1nQdjxn2wa+5THKgg8PZLPfUb4/nYh8nanRSJsyZOPUYr+HBtZxA63cGSkaFSgKH9xqqSjWHmWorF6NzGbpxQcf7/ATiuHq7nSB1uhThsfXQE2qt9j4OJ4ziKWgL0gW/NPvRMcU0aaDQbXjt6jPch0natd9fuhGY60EGqt2eBGWb3iY6qAEeefQFhz6YK5NyLE10H/Aw0GxgKuhkIHhTTBSMNXsoYOGqzFixlBAcYd8ALwtZ+Q41vOU/2wv17qWuSHniwaSz9oNb7GaDsw9bPrs4vpR/2oVyTcN+9Yn7XBt7Yv5w9CxKOsVtrjoJXNEVvWUXWRbJCZTVwBsNM0HnO/hpNHwebQNu1hA1XxwANgIgk3nwMsIwa55lq6POYjTEgMWA4FNAH+ghc+IwCVpxjnEntW3htmyBwZ7YodfX2zh6TyaDdDG61Gt5nXRx7Y8I5ZqWldHrOass9YwqcVvVa4SeBev2irpHWcGqbGlA12HSOPH8E1fTLzeYevsapLEUmDuOUAFoGAe28oKxuHTFP55Izx1/AyIBQ9kETDqeyp7GFwuI6Ze5Vw+ccCPvi4aOjREKAN0I7D8rakM3B/Vg/2I4AXmN5nP0e1mDVma8MkNi/gXnJnq7chfd2P+uDNWnVFj/6vtrFNKp/9zaJgKOzw+8KCO98uXx4+fzyj//H/365+fDu8vQJvS66ge5eGoXffqFwm5qCNhL99ImMIQ5/ubjh5M5ZSjr34cPL219fXp7/+uLy119+udysnUOQ9ckFZ/FqdNfgFUNS9KdZwMr137vce1ApYRwVi7ntwUKNnBSgcx0MgyR/1sOcCYTX3AV6P5kL+8+JUlpLl/faf0TbafwJfePhoxg1EDkmAUOB8cEo4qTgaGMoMdCln/YQDO1jTjyLI70MJ59cP9DWFuOpJ/Cjjw1OTxEB6xA9jM7OgptOZ9OAJY7hslrXDFEPU7IECZjidF9VWt2wZ2Nc1L6HprQZ3lFDpgH3UIshMgM5ERY2FHNU9ak6S0XAnlyefv/95f2r15VnPgVfKl0a2AXhHgqeIu+bD5dQaKamJ72mRqsHh30oMWxsuKwNJJVpvPy+KovMUw7iOY48G8GrFFsPabj5Ma4LOM9Zie+++771PSBXH1pXxfdYD6D5vEOKpBVRGQ9fR0TZYcc/tMpHjy7v30NFakbLwMSAnfcPTXXZjTi6K7ZOPdsCYDJzomkYRd6fA5JnxZHLHrFvoi1F5lCGDrzekdadWf+qkhb35HMRRlj7ldbTVUBKw6aB5/PWQFq7caaGNai8UuyYMwMI6uFKgbv2+ovU91T33O/SUt3bNqZljETbEUZwTaQObDWRvAtBtIEU9+ddMa7QR1/++jKGnvngZwUolkUDCf/2m9YfEyxGcIhx7jolYCnaXmTT+hMzLoJYZnhTP7ODVYQ/+221O9rJc/21inkESEqyS/Xk4DToFVWOiMqT1hunVpF1Gt5w+3NJFU2WllrcrcVmwVonpsNvcTz2XbDpcPhAmEeD8TADvRQsg/akQI1tBcz0BBwauGifLR2d2vbX+S72hDFlsM3yFA0vVTCg2wIm1hTvzr8PMZDRds22cc2oCS/oQCCH62DDGwi0BkdbqMOKUyfdUgn3MFpwotOzbg7rGCsJrD5VgCr96e7eTX172DqT3ueA166mHvhja7N8Tx0QM4bMswIeB+3oVKOcOqExJDK+ex/tYGj8nGvUay0gsV2Hn4loWgSkmtXSsWP8Qlubkq10M5F5xs46ZAPO7N2t7di71RsbdDCmXD+MnEnEOx7YXkE3xksgSQAi87/aayly7p06bQ1ssEOsPa6rQ6kzVnCntEnGk/+fLN1EXvhOsncL2LBLZr5DndYhH2CSGvJTPXXsBSUSW5PWDB33XT1rzshlOlhLiMsAziZTgc1frWxFpJ5ULGctoLSH2iBBxLyvIMLek/ewVrI05lKuvYbBlgJ3iMJhmZgHzmU+Zy1ynOH05a09THBzZLua7eGMTn1yAgzKegrwcW/eDd+LfWfGxd8lEHtCkoC2Up9iu9VKgE1i3TTzJm0xtePRCmifR/Yd3+NPKLe0zNlZGDrmu9IdCXp//Omn7GHOqZyPlAR9+HA0c+e59PP016Rna898/zPY5JkmmGQgxDmu4y+4qIAIz+/5lPUXKn7B7K6v9qxmfHm/ZIpnvzm7EPWyxIHz23PHIPFg3wywdL/hr2CPzjV+rpGIDi4plNrc9ZiF5cFz54x7VyV6fha/kd7dr99kLHNewNi5EIi11zHnjrRjA+SAV2dxttHUk/ENc6uMHfw4njcAp+U5Yzi15UVbOjAuCTJnCxXGYh3En3jwsBT/Dw20zerGD1z23DVmAJyxXoxjBlLfXZAtiQD789JH8P37y4vnzw9RIzPEAYcCnlwyfs4V39WvwVaFRbdkyZFN/l0B4akPIQEhdYSojCKj8fBB+4I1IKT2AZoUBytZQLIRqy8STUJFMUqUjxN44Tg9//XXOA86DkwwA+YhQRBlA0zR7xyaQfRLCjgOcik7NqeP0b8Gbh62B61mHGgGBMOskhQ0RQyWKV0WY5CxIcnJ6oxCinHS0dADw0lsYFLhg6K+LayW7lq6JIXQoxBNmMaJE7GOcIBFxC3JqDjKKJpxysaMEMWz74pZPQ88rtlHuKJ6ZttinMiGfKUGGoTquMWJgrFrNVgifX9FYPaUdXaD6FZcx4Oavy0g59A65MkJ7EHoVlzOdXSqRZ/SA2jjaGm1FFGzPKFNcmCf+iOl5jPI67XJsg4ccxBk8EMzxaXPVtFUg6LxYLxEyexB2UMSdBja6zW7XURYR3NI9NF4ejTqCRi1gTdjuNYdoxVz3yBNC27MgugU8zyiiCJRvHuy7qtLDUq/ugDGBNU51oC0UjbSseduqBeo2iS0Fw7F1jk2U6xTmOz4MgMalhhejF4y1OXi68izTvyP+/I8MUSj9ab9ygqy7QmVZxqNUufNQ1NkVVYBa/xc++dat9bVNXnm4ptxY2xVhO0ebqN7/kibk3rd2t0rreroB2cx/eNHOWjNhiWz8wh1Q9rrvM/YMh9H3e4y5ZnHtZcQ2QzNasIe2pP2qyyrgQOMgzC9oOZAGljzb5Uws2uV5N4WZrzqVLUfn1nNYy2tlk1AI5+f81PxmTpkn2O/KjSiI+PBJaDV2qMFnhMkybwnKwpd8UvewbWSzMFon9hl3sN1TrDBOOFE8+dMCVzyu4HqKVsXtB/hjNH2MhwLvOIona5f6lH3rE5+Anr6hQGMzIkIA2XA038ICL/9NvP8CcDoqDkvgsvcd64rUmWtboKq03Mwj86FrV4apFYk5Bzsu49ih24BEZoZPZQjb0oVrVgWMvHcu44V70Of21DWV1qhI8pzhoI85T97ep0ZP3FATo28dQbdfweVc/XzBkYBA0aPNKtWULHAiXvfmkbGm++kf9wC95wvo5Hm3ZeNikjD1rfP4VyynlMvG9bLaM3721rGw9b4bpPPr6J32QuMl3uDdzYT6jpVpIV59N4Zyzt3UovueSKocfTLHE1ZJzpspYFdPYtXErJaO9Z8gvRRJK0tMsA5xGKSGb+yrVgD1NPnXQD3N8f6OAHuTzWgBofuLdexDc0Dhi8TcYCRH6oGnZ8PtHZNswcFcQnUsl/QgVj7ru6VqpYnuz+KfrJZCwiz/2XTULv96GFKKbJ2BtY22KIso2qS2IEkD1YzHduwDGBKjj72Xv786KOb86W2zuc+Z9W0r2bbPKdlicwgHQwvKaxmcwy29RkqDtVa6zAHrHf/QjuS+rQCtjyvmSUDJ4I6gxDGPgHH0yex2dayGiwQ7AAACwJefdau61Ll6zcRbFujrl8ZgCd7FjuDHatIYQK7BITWDhY8Yp74PWdYz/ECO7FRUwlnDvUf+U4C3wVFigiGhk7d+gJez3ZBJ3sPZm0C5q5cyd6YvD92gDELgAHlVP/3tL96fK736gARW8+YKeW8ck4LKl3prX4mFNqx5QJuDHyUucE5454z8yyT6rCnO/OihfHu/cEG8+x1Ts0kak9JDODf24pCOnhb5dR3/X2U0S8fLzdvX19+/vf/63LzASU6Ni2oUFtI3L9DUENDR/j9c07vQKnDofrbKqMsmqA4H97HODJ8h/Iofc9evY7TE0Tl2TeXH378IdSiNKffgRpnf2qWKYYeOsvmtjYEJzsOPggYNVUrZOYgjGzsjDvXtAC5xoLszc0hYsKCZOHi0J0HkmAQ2hQZmtJXGqixcCOG8wijem0sCgrBRPI564gM4hgPi/WD9jwu6hvnapmy68HbejY+HyrsqA8YfBY0z5kDZ2qhOiLc9wgu5pwY3BzZqR04ObhBhkcV0Sj5PGYb4rwtVU8Q0N5Qq7VabaQtGOKs7HDjubk+Ru2Q6M7bttaPd61YRd+PuWO9aSTjHCEYFCQUEZauB8Y4QXdqO0dVHr20lCzQS+r82Pz3S92buIIZgArbVGk0yFGyqFOSTf1qHcwEmAtqmmUtDVb00lpQaxzqxLemlHWDceBZP7y/iUQ397VVQGiCoyziiGWstk55dxD+AA3LaloDcdQSnAPCh8jBPzuyItwLA0eGztoyKbasQw8EWpUwDhwuImkgdMlipubmYRBPqSjZs6PgRqX1SSWWObStH+OZQVbjmNLHbsXi3pMDPSjivXtFV9/Dg+8+kMZTKsVVglvDqhLZta6NGqdmfDSU2BCdk1LfoGa3ZqDAjQ4Xc7vG40MgeN4cJqtV4CDNgX9S3zs7yF6PZ2dPcj/2qGgtz609MOsQw76aTpU/E3h7oNFCARXh2bZks2njM3ERDztsA6gvY521udpqpcbPiGKAsjldKpsme/Pdt8cYmNXhPViLoWPeqzAETjrf52BJW5zUVl3rpEK1ojbkRGvp/r5cXi2T+rcCQtXeWPfn/SXlPwyA2b8E3iv0x7kQyOEe1p2xjxUuCh1oqpERNVhdbcRUFhCaVTN4914GAGZs+flBzU6boqex2YxHA/RmilKvvLY9rGHWtkCINjqBzIAwnW+ejZ/xeWxjGkpP9Ifrm2GQBs6e5HpS8viM2Ulp1FLYeFez+HV6uq84x7iHASG/s1Y5ZQ9TQqwd7v4WNDKIw6bwszOoZtsGruf7FS2tMBDrQueP81+mD8/BM8MQ0UFLT7jRdqXzFpy7Bk7nOlbmmXl3LZqRDHigGuYJ8NPJ4npnJzkBo6yG1TxW2v5pMykG3LMvOTPv3o2tZB5CnV3QWsD0/gX5d/6YkTdgdl24R8+gh5kLxoXnMwMQJsNotTjMCUoXxGJ/EvCnXKICQKHcLgjHH+OegOHpCxwmTIWLOAOl2Fr6IGuFX+Dz8F0zP8xf9lDYT4DCzY4Kdme9TCeCtRAAYwBK/KMnT/IcKmeXzVB64hHorwyJ50/gra1Yi6B5FOdywkMhWpA15/VAooIuBRqObNyAAW2mNESuLXChQE/soC155pcleMs4PGxbFyT+x0LhjDzKoSZ4xXh71jcL1gb3YRagLD0bYub4OgcDOc5tjQaecB0+z95OS55THSbXS7uw2ZSj1YWtOSY+4t40ILMNlnWl2CdsCXNmDXpKWXauGsTi+6Q+nIzeEg4HQLlaQSbk6KG3YDDsjqeNA3hmzhVE/lKf/6AZYvflsSemJ0B9I+uQtZPa1aitIsDSZFAZAN1DJhQE/Nz/3F9fW5pl1vtYbfrcDRbb/89MuX43jIgC6xVv7NncuuKcMyeQPGyG1OvSOq4AaMviVuO8zLisu56HzaKzfrlXBDbHzmK8u4arBmwAHuCAWs3flSGkMf27V5d//Zc/Xd6/f53s4OOH5cTeu3Ov/PS7pPc5SD9eYJESDN6/T/awXP/WD9Z5ruNVid9QB5jsNacmEDPNGXTgcicFjz/99NOxqJKZm4pdmvF+arF6nPHxmFncNKbPYRw1t2uW0KAqAd4QCu5l2puzKT20UlsEXbKqQS2y7QQma/PhJoFI+7ZRP1a5b36H0xzOclLPRacq518H5hysHZSlTUoOj2Ug26i8hciKeeT5l9E4FznX8SlvOptxgU+RI3tpceCUUiQKqkJVqZcNfkRm4oiOjqQYgrVB6VP2qFz/tk64qlk2q9n6qDryHDgdu/Ohr6Lo64mB8Hk+22CsAg5BOBEwuKEpMPSax0evIMbnnK2VlqaEcJuOLls4MRBR3W78ZuR6GNQZ0sFJlkyFNtCx1XnxDlBF2aw8I0ER81yEr42edTD6/6x5Gxd884xRa1DUcW9vwKpkedj1cKnjZKPjM1UiqpknJBzwoRpArSELYPCe2g2oQo8P6hcHQh2S9io6ZPHvIzTR2inWKUaP9Xl2NlKIvAAAZ0GKpwjnkZ1R1GMtJhQpiOO9oJ9Dyb50Zrg6XM025b/Rh3hepfP9Oe/JusOJiPO4dcPvpavohHu4B/neIWv2JkFgaMhrHzJVX65/poa7NkReIyq157RIPuDFsW5KCU3meYBCgqUhmsyPtitBxnoE6lRZ6yE9yDE2EOE9pR0F7aTH4+pa0hJjtSP2VOVZpEOeWQcH4LRa49Lmm2my75MOaTJXq9kBZOMe2AApUWbsQrfafEiRzP3nwPsuofWNPpSgKTU96w2rMMJJsAOHQFvN+JDtaXakNWJS8HwmMzHaff6Whsv/Zy2TLWP+dcLMVOV8GHW5CsoELKUpFYyZeMmx0a97v2hx/536450bPI+213ZCzIV1W7+x82eVvtE4I6Czej1FPhhL1rX0tAQe9sWa8IuBI5S6ZJthbVgnMxAnQifry8U5wTmtAiB7sjRIbO6aay/bkrMUmzCnnPElkGMcdSITVKQv6DX4MztiXZ7gpHWZjhlzg2Il+5/7YDd5BoJDbVP3aevTj+BpAjY2n+Z7ATYm9NAxX+/KE33Y567drR+RM3PZSOY+lPWTkFOcx6k3c80I3nDePXiQ/YHzCpXYzFHO5ZOYkn1Pj1KK7YMg/ANzXMtmMjOW1hwq4DSqqABK7UoVP2U3KGrUs7lq6AbhtFVikyIY1XVybTth1kMwx8COvz2zdJ51nLUH+EYAbFKksQ9msUKTs455LVFw2s2o5NoEUGsnJKOI9zG7D02Pd9ah5jthHKx2TQAitn5nu89tbafy/4zJ+fOCJGUFPGgwkezS+t0tE2qLlpRNoS0wEEilfMYzmZqB3IKAnEeZG9sbJICqLYwvOr9ZO5oa7QUDXNMMmoE71yKYjhAfNfsCiGNC4UtkbiMe9TZ+Wtbj/OQz2MM1Acmca3wwKeTqCKRUa23TQt19TCby2hLFbH2EmsY0UriQqS2TjeCJjF8BiZStfPMsz/Xq5av4MpwTgNQkiQKmfviQ4Lp7s3YxAj/v6EG+hMi0CNJuZ+OogJJnBr8zICxBqKUm6ZgQf6WMjvgoo5EqvpczmProN28yXzyHYEwp4Ni9lgLxJz1106qqflqBkI9tM7FYQep913nL1+yZXJvdd3P/XuOqqo0CMuOfhsa/58s72bJqtdC8G+9hSdjvDAg/Xz6++fXy5z/90+X9O9C5z5dvv3lyefr4aeVubwnsqryZ4CXS7pOav9sD4S4LM9mUNeGMMuOdZAbZjCw40HBq7cgIGaSkRuLbb4M4sOB4ySBqysJGJW2c3lF5wvlXAVHxkdXgHQfxUCSNfdHtUuLYgKA22bzUgEzGNZt2iCffYyOxaTNZq/XzwOF78hr5TJyQU1DpfTFgRdsb/WcxrW4rju561EWy3AnfomEAACAASURBVMzoaglrlFuvEOM1EpEUvDrW1Hh24eS6CRSK/Ob7K9AWVTVbczj1c8zl9XsgaWxVF42zaz/IodEK8EglY5Gmds1UvHLZKCW9eRPUiutLr5Frbh3jmZoSB3YZ4srq4uQ1Y5EWJGzCOcihCywrWUe+4xVnZOvHIETKWpRNR0k2S6HADM51UdwGIHVAS2mos1fj/h/+lLeXz3lYSjFoIFcKXh2mwtU94Aoo4Cgooez4NyB9dNBJ4nAvgAwdeSqNzHX6Ie4+1gql0XMC7ps4DNbUxdFGmGO9/syk62RinL0Xb2WmMrx3MvRxYgqcnJ0F5pRrghJzff7wXBj4AkXtlRMHn1q6SeBTu2F/vRw4T7E9Xb9F4CqHLkXy3GTZgPBcn9FsQsf47Dwe7IPJdTNlcZAVrjplUBQkigM/ueuIdyCqtMDHTI7rWiQv2ayHD3uQTGjDAMksmnvaFhVhIJxokEVb2780zd3HdkCgJxm1UQuzhlT+nGJwApo5mV3nU1IcZc8A1uc0Q2cwVyfhQ+wkdkVRFdFQVZOtwZHaf6XqVIiAd00ZwOXSurhRh3LYrm7qDI7wLmEunJo8a7t1QJI1GWVaVT8FS2pjqbumnqhN1xl/7p0MA7VZNIBfQIrTH3BkDlFEyszg2WfuK+fRbBdiayywrP/ZAwHBPEecnkdFbOn1FlC08u7aTGn40sUSjC3TU+e+ThH34F3YUwAMrRNr1sc1I8XYDLxBL+Nm7XAchAXx6Ss2wC32adTurNNT7Zx0T7MAiryooimtLGtjgixcg/ukp996lYVytdpw5i+jN2l6rpm2IcvuYasYN4EpnTizc76zoJJBUwLp2avQ/xbYqSgKaAabyIAntmEBYUGorq2e/wWhGXszf/w7Tn1q17tfmRfsHXs0IhJb79YVcvbhEEoX5tr6KQfyb9Z6Ajpc18wUa9RzIPbrlKHkTOV3jBd1bVybZzn2irYtNrsS9i+xJat9dh+4jg5647JpcUjtmTfRmo5r7T7+QeuBK35SkPzaR7rsopsD+DPzhR1lT6b9yBRU+Z6UW+mECRgHWJMJNbMniJeAJYa+giZlCHXOssZ85lPLCM8rg7Swe8ZGspzjyBaT0ODsOc2ZAC1jU0C3LYB8ptri6jPoCxS0r6+svTvqVWeb4z9SlzzqLPYiLchGNbcmTLCXM5Lf8T3GGf9aQIdxiADK40dJwOQ8RzhxZT8FuWHNdJ21hKdzLZPD87o08zJxeK/Dx1j7mShcxsYN3J9ycTf4FZBIAubjx5Rf6a/ACsQm2OOXd+T+MMXO4KziOaHwzqfJWTVfTB8qPtbmDJvKvy2rijI8vr6sr4Ec8WWW4Sy9snbj7NfEb7mhjUSVgwWdwm6arx02w1qnZa7ns8qEUuTtAMLHoPkNkGHWemdOE2vrxX3qx3mU2kR0rjaM50pm9R7zCrDW+kx+HnvD2f+7MoSfP1zevnpx+fOf/sflw/vXaT3x3XfPLsiFU0NIP3prh9qGoZRNAxIzhKIEPBD/RSL7pDCaOpOkUSs5nwVJAXGCvxrhbDBoC8vuhBM+iVWVP0E2yRhgpJ89+yYHPIuWZ/wNarGWFfZxk0aXlPTjJ0VdPpcbXbWuKQWNc8smO9OSCHbZSOkXB5VqWbpspiA2fSeePTz19cNrcFAHkQMJh47FQZFyREe+3F5++sNPbZK+A4yfRxEzQeL6BK5IuYu3whQgLKqCsXAYK4IXe8Oxkc2U2j6hyBEBahXFWNTcm+cv6tgNoYFlnmOsnz4dpacS8UHrrU243AmSU+e3vVGafazqqmp+GJ2D/jcqJLz3IItfvlxe/vprECR+pmNYR/ralkKHRTlnvqcQSDMbpQSIXDMPUZhbPRw/T53SHGWD57YX6fcSnFEPtvcotZSMM0EitJlSEM3GGGAfwcXde5cXv74INdp6Otb8DesCisAKppl7KUM8JwCB65jnAMVlvUY9cbQh17iGWypbG/c2XXEGNn592TEFeOmzVISJNWbt0tVBbc1r5/xBa24pDF8wz54rel8l0Si5DcXmsGAdcR/W9qvXr0sDxmH59psDdYwTPnlq9i7OzD/+4z9e/vKXv2Tsf/zxx8s//MM/HA6jh4GUJT6DM4FtwdE20NLJy/iM8qUxzJh+1Qew2awij17DA8+6V+u/mCP5/1zLGj9thmIszDH7gPEN9TniCigMt3coYyLw0YAPNeQnOah+/fVlbCHznexDJLKf/EYxj3mVusQA8bkz3TjzOfZDEN3VmUi1NVugQ26w5SHIM0FBjaDOy5dFL1EAXrsWfh9F59R+UmvSsY7i5+i1ZBJB8z2Mnq59SoSkVrN2DnyPbOu5z1YAnTIwfFZpyQIVghE/fP99oDIcctkZPCeZhe++/z62LNnEUzaQayaosv0Ev1sm6UCQFxzwbryTwkusMxvTh2Gy/q3pY7ls8ZkCnYMaZcSpoJop57ky/6k7Wx/ZqcJa7xXHI+0omgHSlrd5egXfXEdmNRyvOLGzaQZ1ZDa4H/Ryn0PwRwoX75c9P0q6wjFnutZR36gzP0cqjvSJRhfKEuNHlnY21+wAa8C5jM2e3WUeybSlBMQ+jhNxibM82Xo+43krnfUcMMU5DG2NbEIdPNZxatXXV/IKlLYm0TKB7HFKXQYssveZi/b/a8mD10zmdhlC1kqzzLV7UItx1M0KCibIADjmxcbRd+6Myvkg65n/OBPj68z2GuD/9a9/zR6FYfX9d9+lJQDnDba3tb1rrbWz0N6tlimkncuyh9qx1HHiM6xNT/ZpLPFv/2hLzVyxlhhnPpuWAASft7cpk2AsK7RXUTp8AMbOOksd5KhYru7cfRw/ROpjykraxNvsl2eh4LTZS54PP+0IakYx5l5h1twsg7bSBebl6Akpa+ckPGUdY4Cega8EM+nZexI04fesW+ZdsIP5l857DuyTJHn9OucY4/WHP/4xiQds9vV8uTa3NzBPfeBAedgAT7/7/vLmxYu07gmdcKAC89+sbSna8eEX+OD/1k7UviRoJ1mRVjbU/t9b/9I32bdpawJ4m0wb2fP3Ofvry69u8OHDCiyeFFyvyR2YCZ0P/BwB5iM4PyViDJC+Bn0EUVTAt/aec1LBNX0/Mn9qc3Qvv22LGQQMnwI2rSf0WB1pLD9q/VGSMz9Fe0YcIajOu/OuP//1rzkLyGpWR0MbUbvMvsQ38Ow5s6RK2aacqm1eoicwMJBSEObsAMTGEGH8sQXOZ2KU1Yl7zpQhVf/MjK227fcFhF9uLu9ev7j8y5/+x+XTJ+S8CSoIjh5FZTRKo+EfLWMlljhaUeoaMNxBa9p4HOPDAfX2/bv2I1sm4fPnUiBE6Xqg2rgVZHgZRuh9EyzBWAU9WUEwg8BAYbzYlBhKubhnpEskgEHWiBoEGLQeweayjyzCHirtOcRBo2y8izu0tfQYK00oBx1I19pQuAHTDmFKZK29KT0T55gAloAhyO3nL5c//OGnoy2BmbYEXTh3o+Dx7BpKFacI4kTt3UAprl4bELMjIm6+n8hkjWNrrHj+BjkrcJabHgTrWgAdR2M1j6IjzNGBWpzoD9yHDJHBaJzGibu0Nq7IdzPLRTUSDAfBp7VChWNCJzxQnKJsCbwntJGge60WAiIsY8374IgpOV5aaOtF+H6aAw+kiLGPwEcBDRwu+w2eVUp5XtapgXOpsq1JCFo2CgJiGgmQQcnWzDxtHpCGn9NwbjbtkasACO+UAwQa1ByYcwBqBpTxNOt6djbNCrVR902VIO3Ztrntu5ROlMzqgmQRTa7HOzBefIa5zJo8FeC7xljLCSiePSsFGIWzIVQ2yj6c+81BUNUHDy7/8uc/r8byQerafvzxp0O9sYdw6R3JqsKxX+9KWzZwHwPmzPeoUqm1GeJfYOaqPOgekBp2ZPlQ6jMQy94uQAX4orR0egMt89f+dc0imxVMJmwsBcAQHVezONb6cs9kQ8l8f/x0KJYpb67DxveT/T4hmbZyyM9WlyEgwLo/kMhdW2GCABDraSWqy3NFjfBRW/XgpKTeVvlv9vGce+6nExFqyyhtBlf8nnd2DaXOdvb8CI4Gbig2EIqoDasn+jJEwNhqAGTdU/63Qf4lDjH3zjpfhsqzAzvC2cQfhWycG9sdMbYqlyZLKxXq4bWnqJk57Wcz3u3ZxrvyzkXKyYgVCS+IWjEFnCxBGuugQ2OdIJF7ygCl6qPNO5Zmfm3tk/ZNq/vu83I0l0Vx7pWK03IApOnZC826GRmdHtaNtTaeUdw3QCi0+VFEzd7wXe3EWexH8ZYEYWMwfP3334grjh9J12WNEgTp8Ltf7fnJORsQdY3evZ9rneswPqzd42c2bQbkWgD79bOYVXQtCxB5boZ2tTXndTO/torZBaU6F9iuirC206wu1xYEScZR9dtdQ5vMuQIAybsUfK34hwB3KNy2a1kbi667nuf6NoLrycoLWrxH2wHwvyUJZetUKfjsXJttEfA0y6UTziOXubTVuugxVDmbvl/aWidn8UB/3jstqU7MDMcl4zsBrvhXCD3Rtgs9h4kmtQd1gduom64FgdmeI9CXTbPSBD6XQOzN66PWGzsdWvuy1YypWbzzOvFnvDtAFfbDMpsEOdQRJ9ONdkDXS2zhiY5pFjFZo5sPAWr1RSibii1aqRPPqX7C8X5Rcu7aYpziiz55nJoz/MaAWmOMHc9OgDig0WDYOlVBDW332eaaidaWxpcbMyNiJ8vyF+xosM71mfcw3pYc0Q4I+vDurF0pltpHfn5eIzyLYLmMKjOvrnvOXc5nbZLvfM7+Wpt52ML1UjabjI2LGvTttUezfVWljPvdBL8PqivAMyj8py+RcziZ1NZ6phZ7mgCC/wWiLwENcq4vIcW9Dnt3Ygt67uObsn8tQzI7bU/trPnRx+sb/pbHlnKc35UhvP14+fDm18uf/vm/Xy5fyLxhdHCw71xuPzHRlea9d4+egzjCpU0EdU6ceDfBYFDN1G88ujx4/OTyEaPz9m0CHwJCXp5rsjBiYJHmH9rBpKGEdj44jwG6dzdRfRzXSOpOrjZy6GTdqp50Lm5ls5zRB4140eKKmKRNwVpHWOPCJtWo29y9i6FF5snAPaZlAcWh5YTrMB8O2CkVHEd7IhU6afKvQfbhQhNwkhXhvgcdMnWR9r270kSSqcH5mDx+xFxOFMVuaPsu1ci1vqgqQ9nc640VQ360u5gAwHh258P8PI5BownSFtiwKYIsRVXqy8SDKhDx6tXrvEMzJW3sjvPLQZesVvdNe+21x/DRxyYHVWh6zbjyuwg+4NAsHR8DtMJ5RH+Og3Y1MkHQV0zeGtCKmOSA/tz2DTiMzQbWqTPoJ8vVNhHd9LxLnLc1KuZabb/S4n2eizXyTdaptAMoph+D2mLEE5CFbn1tQp/nWb84C/PZT8mGrHWEY27/yARgiNEgOnJSxGNP8R2uyWESQ/uMYKOCFWYg+X3qqciiPKNHHE2lq5bo4SX6xrNxaInkH4jslNuY09Q5ffhwefH8RZafwZ9G0sDUgEKnxmwC4/jriyLJofotCA6YMlqwCLagQw4LstYL+HAsQFtFT5PVUCb61OKBe+WQWU9ODvdkG5dJy6E3+WnuTWBmQBi66g571ozonUEC3zWjIZoZdBLEdPU/BqU834sXz1M7YRE9xl5KLPsj6/3Ll/wsUt3rtQrizIbQaeaeBiCCWDiqfI//kmG+ubm8fPnrIZilE8jvofBwPz/P/FV0pDLdsfc4XROU4n2xw6mdOAEyQaZPdJw4vQgDvH2bdWptIPYjmc3QsksnS5uIlQFkXcyxOdoVzDk4160VTPucjPRRt7xGwwJnCf5WYmAGMUDQaZ7NbNqixgyhQVPsxjJAsf8R4/ku9o7zi/3NezSLQ8b7m2RLCPi61+5M8KkiBLwv4/brry8OO2TbkYztSSCJdW1PxQCN1ECnHAO62uc4torWJPu/cTyAHPbP7W1A09/0giSbT80NTJ6TDco9IvTVZs/u3cMGbX4NmI4AdnY51P05167XgLcBUdv/MWfw6m2urKL2OGPPkznK+T3lT/dxHHdqGk/9/ppp+JJzxVpn1tuLFy+y51hrEeAZvdbnPZ/VBiBB8cnGrvYPW599ODvM57LXBzjiFAfZp75sLRHMUPIz7BH0zFBsHzy4/OGnnwKUC0ofAMHOb23sYS8HhuoQcp1r4LbezwTA2HsE/N69q5ZAGEInBeUFwlnPD6wlLOAjcNasQplNqcUmczj2hfuMd0+w+qCK7J41ed77gB7UMNIse2f7xj/ZSuryPjQjxnjyrgDjAeygnU7Z0+DDADx+xK8vY9+wHzCHklEfgMze4zMFFktVVduA+cl5tRYiyco+uJ+xwubzzv5n8iBn58Cs8xox85SasbTpqt/SQOoq/2/mNL7uRIzqZE164BSsJaBgn00JkwxvWnpA0Rz4d/a9/gOIMVXysgCajJH+mrY2o0IzttjX/+0f/qH6F28ahPpfWCkI7y1LaulGgc6K/B19fJd5Ygx/+vHH+Hc///vPA2lg+5UR0Bpn/P36bQc4lnXyNNnF7I2093iQ800RI9tleMYnmzdA0brElPOgdvr0SVVrV8vp587gqYGoTuZhs06lWAE+B2wGfFl7FoEQv3PvVHqRNbP6Tfx4xoi1QJIqdmolHT4Lnw87YSCFfmwrwRq8JV4Y4BqhmUcEn1VX1ndgPZv5O4NMiSfevjuAWBl2Ae8nCva7A8J3L3+5/Nd//M+Xz5/fp36QLCHB1u0nRBX+RkBoC4UEhHeaHRxFs45DaTYs+Nc085xjF0XA20uN96nHjMbuLDaQDbWo18g5ThfZH4VVjjqmq4EUNdRg6eQbbEagYr3pzCDwGZ28DmT7CBYVEk8pCiZqwQTZT4XnI0jkOiJm+fRq2DjEOehItddBgQrVYm6DYTJi9rTi2mYqrbnyIOkB1sPpfLjkB3nmqneutr8UyjT5rTCA//aQZyPG0f7Agl7x96kxfMeqmYDQ/yadyzvhMDOPkRne/cuFp6cQi7MUD1FSneagQeP7xwEcR70HURF930cRBjdgnJGvegDW4BapbP0Lwe9t+lem3x6c+Xv3Yww94HiWULlO2YrzOjOgSTYkqrKlfgWZiUrZRFEEH45au2v7Da5RFLC1QaqiRqhoyBHjnuuvrumMlFnT9fXv4lSNEsB1+L0BofMVFTeRyi+fj16ZIFdmngwIz8htDuyTONDhpFLfQ9ZoohlpFfMtmZL2inr+/HlrxBZonusArNN1zHWKU+c2ulHobI9xUluj2ED7lNUjCw0SOhU2hWNiSidK4nNbXF01uNJCrZ84C7gwhjjmXCP00onOeADgFOOQGxwcwNIM97nxbg5v5c+HfDOuBoTWIRa9uySAJkgxUOLaBi9mWHkOnU3mXJnvjPPRQ4u2Lj1I/I/fG/SpUMq9BMqSWRoVXJReRFeQQbqh9Zhm6mOXT+2AgjpH3KtZ94pGVY2wKH77bkYMh3oN7Ob2nBTvgoXbwXPioiT6tbrns2eZJ65tQBmhoNnDw7FbQMP74uC8evkygS/vgGOeFi0BtorWapd05A4K2cZU56m2H7vxpA5UaraqwKoqHfuQNafzxd9mxhNQDP3lTAyKTIA8NVLn33fMWjkk0a/tgRQgiJoedegLWtw7qpFqqxL8LSg6HKRT6w4DvOy5iB80mKqIA4I4gCNVzjy345DGy1ww1kfwOrTfjIR2/W8FhNrcAIcbU0tSzNBxAtuvsL5DlRRzLn0VEGKL2HNZi8uiHLWYhxDW1XYbEIb+N5TevRNgYW0lFDMpXfeqciuQ6P6xRlTHLmDhtBICaq99Bu+atTDhHsEPy2QqoT9buDPnoMROYI93ZF0HKP74KQBZlQwLVuO485mU5CDCt8xlApopdPu3oLj+Uuox794Ja8dWQwZw5xpuAZa01VgmPj8jQFtbIt6DZ4Qy3/VFXWZFbRjLsDsGDnk2cU4XTGriITZ4oKrgdm17/Rsbc0c1VSAzSYuxfmwIP2XgfOdU+8fcuM/P2Sy1JWzZ4p7ibFEkLEfQyLX6HlnXy4LKcDps9CisCeDGQAlQGnrn54Nt4hpK25HVhF9rkK89eGPX54ckaPoqIGTsCLp4dluyMHZcX+Akvuv2VdbmyoT4LgF0wK34eH1Te2ortmK9cM74JySV2v7DViPWf7KGc5adM2KUOizLe7QIERxDyX4cdYV5WC89/wros3bxZXLPL01G4KvwxwBVAIbMOHuh+6JnewI4GGroHiwwTA3mapK5n/YvNpuWW+u1jK3hbGWOeXeooDIvBL3DyuDz8TfbpeAMskvH5dnxcaK0jNjlhB2PvsEfABpbI8w+SSnH1Em5phnLAJerxf//FBC+/fWXy3/7r//58ulTG9M/e/bo8vjhk8ud2zuXuxcCsBbEXu4gB99sUmp7+BE/Jyjcgmwd1lDrFd3iMHC41/HswCUipo6CwR2Kzw9Ljyj/OeIIX1oDwqJgEQQJJQO5a3Ig8zkNiU5B0PktCn5mTzYibgPC8wEsotl+NvSKK4WCaydCRzxmtR48iwqgWZxbCCzAHlINTjpm5VG8evWyk3kpkiK6wftF7XFIWd0iUOxS5FL8fzoQPHjMivreV7b/hE2gMc5QEmyKvqZJdbJd7QlDhrXIWItQz8gYz8344qCygA0IYzzoMTZFUxEV3Ks2CL+ThZ+5nFKpcu9BpNKuoGq0ybSkKL2oW4PFpr/5O+9HMLZeR5WWX63dCp0PZ1ZVPTKHNg0/yRFzLwQ1mpko+n4USUyAxIxIqZ7XIvBQeFGUmwKnil11JttoFyOUGrEv0GSgENLSobVWgAAihaWy3T16mBlkZexXG9R9ViewQMgVkeRnZhbZi/weA2Bg59rjO2Y+uEeMYJyQCmEEYVpvyNDUbketG83RWsxAIjks3gXA4BnbaLv923gWlCsVGwAcYU1Yl6HTJC2R52jdD8hXG9gy1zrLXwMdomoFD0q5zTWGNks1EaEzuDN7Egc7e7p7Kp+fOlia4C5bbOF+7A22iEximtH2EDNDanY9+3tAwIEiLhjkmoIJXcPUgzTo5A+2gLXIXuCz0l5yUE/Ntvaj2IggUBBH6iZULR0S20/1j4c9Y8Se5dm4V1XyoAROCfn2S+4vcqmiaQOCOnQGJwZyCQwP21ZQ6gqy9aA1AEGhOnM/kZ0E/2tPYV1vntWWGdvvorRx7mfDCzQ0IKx9ARwolVl6noGd6wenhtoa6q2wcfz77/7+74OYszeSFVpbkmQLZrt4JpHtZKlHI/WMyxjvvjp0UWRNu5TuR2wH9rF7+17f8dOnI7OrI819qbUCrBJsNPsrKFVRnwIkAQvp07Z+vg3iaitCSf/8qWyMNTZ372VtI9ozZVlrDrUFBT/r8LFXmHvsVPvZ3aQuNMHtgKsE1Ju7CodUGp53iN2cg3mAugv0+XfGdI7luebQ7xZYLS3YjLGCL7wXz3pmBCX7M22DOKGrnxQocB9qww/H9iQs4TrK+T1xJ/e7ay7ZqCmwen+zONez/0vWVsswHhw2Ktm9U4DPmrLdiHuL9ayw0cFYGTMqmcZRzOLsjlYTgDNifN3r7GcDj1CEV3KDSJ6KvQJzSufXca9Ym8BUHOU7AMk38X34Y9sJsx58D/vE5yw5Sa9j9BgeViQltnL7lSDe87w08YJGznFszXwm6061P9q1ZFHsFQpzzd6pm8s496sbdv7OcxSfaDWvqSsTIEWwZHtaYLz+XgOg+gX167j/weDZPonYGqVG0wIwi8geEiAqowIGRNlIZtG45nltGIwwzgXc2mRewIYhTeA+Gm37qjIXTQYEFD9lnrm2LVm0d+xP9slZP4DnELzn/xtUAKixNgV26qPN5sC2CkjW3oS+i/bmHCj73Gc6Y76hfQ2FHo2LZljJloaSvwD6bPec07bquQ3AoO9I//MrSPXoCBYZk7TW+VhA1MAua/UOZ/L6h47SydnPOCeWoH7Y9xMwo9vB+yqhYmvYuzBWmLMAkKfyA4Fl/A1A0nNmE/A89nqAGGeBYkWZg/gfUMjfJ8HQtVXNE/ZygISxR9RcMA5KILz18DsyhJ8ul8+tIfzX//nPl5ubt5f7924vz54iLfv08uDew8vlC7zlboZknejdNSWloPQJBldjuBqtpDkZPIo4qSn6eJNi5zpBH47sCgfX999/d/nh+x9yIEpZQ3wFmktQiDuXUKtEFELne4bASeVeG8hRBF/1UgwIziqT0ealpQg6QEVhlp6lN8f6t+jcmZotWnzllrPhjszmVBhZ4JmYR/SXQ9ymzakjSTz1Ues6pCPUMe/isVYkfaIiy9uDUoVFxrB1iEVuq3i4VDL9HN+8KY2RfoiTzjUo4Fo6GNeaqFJUFWnROdDwGAyKxGEQcWpALbJAT42X2VBxvNbkvCJC9MPq+uAez561xhMUhY0Yp2dUPtsvtCakReAa/d8YvrWOSP3Wnda3FO1s760g2Q9BMwnKyicXmWL+UtezTWNNRBTk1vuQtQTiz3OZrUoLiE+lopihOYz6srpH4DwKLpsjtTcDPo7gOsqyDy9Pn1TIgfd1LbrpeQfnQGeWz3SfMZZV5WwGpopmMX67J+Mm+sx+YazOiBgob9S7RrEUuZeCFIO8OiTQqRRhz3HLATIahfc9Dq+DDuMB1CA+ATrUuDkTdRhaB8NY5LlXfJ4MyeiDR0ATehK9rarOy0FqpolxFw1U+t1Cc65rNk9kjPFgfjnUz1QZs2wEr74Pv8cGpR6SvkEU2BPsf7nN2vX6Zi+TaVKKfus/qsOb864ZnLzW6AQVHFWlYE3FT/jDPrOG9ti3683G4WK/NmtX+Gz999rf9M4cJZmf5eBb/YrAEAfPgdBO5VihA+XSg7hOGIq9EyeaObNXm8+/OmUpzoydCoYcsCozh8IGbWVZJtBmqazYPfYq7xfHE4DQ1hLrHcV+0ckIYst+OGVI3DfcPwdwjJhM5AAAIABJREFUhC3WemFrC6oaYy09SgBJ8QauryMsH0Snl2vaZoH5S9aXZsxT7uOswr4yPzwrfbNCkVwgzgOldmnqgdmDE3vA5vG+7DnWV+z/aplZM0GwR5U0qFd8QKCSaxkE8Gx1uu8GrAlD5XOdIBkFP/z44+WPf/hD7ue+S5+v+6VX8h5XqrAKjFPXPLXWEMQSTDFzVvB0vT5nq7LvTo2ocfo8P8KSOdVElcraXo2KdgQQnTNusF2nve5mgrhRM2MzAUsS0NzJeAgkMS8HHUzQcWtGMCA00Ig1vT9o1NiBCEaMZsk9PKtdk+wPlR55xmTrEGja2PN8rDEbXutoCvYGIJBWdoFB8Lw1QbObZmB4LtgYOPP+nj32dAqDXMfAj++afeDZ7U+XAGFnAf//XPaiDRYgOII6bc18Im1UASyykaUZ8w7S/uuY156EAXBLJudZ/JXU5Q+EdN+2x3EDOilOjJfgX0A8+hATQI1qLjCSIPikGG/wwTjzvbb4arYemxtQeXs45+qESNgLoR5OtVQwUjCB/ca1rCE/KM0rb2FfYct5LtaaPU7N9nVvtb+yyvLSBb2XAdNR1rNzNuUZA/MYf3sCYlNT3nCc41fVU8EZ91vs2eyodXzuN5MXJlP4rN/Dr0tPxe0vayadb/atpSdHULkym3PgyzvJ2Im/t/KjczDpeawPYqmPar8yUvRjGJeWtZU9Z227PmbW0/4EDAAQPin7kpzRB4uiOSykAfDnZ2kPavxE2kjgM61mOqKH7X4Qf+b9+zCPOG8Za0EIfm8yw4D2mgBYAmdZa545getXZV3GJ8yNZ57lMwSwAQY/X/uqJjO71nS/IyD8fLl8ubm8f/Pr5X/++Z8uHz6gDIj09/3L44ePmyW8gCRU2RIEInTKRaSxxmnX0CxhDqlDACSnbA4YNshf/u3f4mR3M69/3P1uThZTEBhbBkyBL4j6DITNNMkcpjh6iCgvT0DIgSeKlmzgspBnJag46att4Zmbum163A2f9PwCsKAgX8m+ppA4xeBVKTStm4xIHH448v29B102hNSfoAw9MN1w9jo8i4zwO7NkeQoVNOdscvCCjri5vN4ZGUrwiWEiYIwjVaSvnuS1ENzF2SCkSmC5/0GNa4Afw7ksloucv/mOKqNpDrp+UTj1OOOhCES9rPTT9o5sxsasGIalxdFFb1LHNoEf5vXqTO/xbSCvOugBUjSr13Q9ghsVZkiAMKXbZjz53Z0poZYGFOMX9dgW+yvoIJ2J94jDOLqrGa5jc59Eazzom4l9HMBAdU/Hnu8d2ZAo+7UehD8JdNdLKGIkJ+EjvsdhwDNL8Twb/EMqfE4VzkMyIBMTyXwEmFj7iy9kcYpYWk8ngsjeTeuU0VLTCzNGsVTBUCxGd+QZIoPMAcyBvzG0L5x0YKkRvqOZgMOpV2xj898MSZ2EBiu1MwADWUdk2I4sE3NUZ/EADJY9JVukcE4zQjjcLRLPIVZVlqMnKNc+B+oBf6ipiGNScSWzs17DrKVZSp5DMZrW+BXthVaDI8/neBdrOwwKmhF7mvtQK6N9ap1WnWBVcXmnbGnVme+WhuWaiV26gfbcIMNsSojWQXp/+19sCM7aqYmvgkT93VqnnHvxzTG3/iXA1npHRexjYjHa+GQNzciNupns0annoKCLtjPUqyHfyQpFOr1rQ7CFv3X8Uzc3G3YuDzCLVPGUZkWWH6vdm72JA4+YzvZOwZnWzIb2GqpmM/c57D+SSXt9AElmpTnv3NtQirjmOfNypsCZEch+w6FYv1b2EmBjGBUBHEsbUpZeWlmfvxL8yfCTTbMel3rCZ8+CYmfPrQWMSstds/cmTtE15bnTjBF9QQtqGZimFhlbtPYEzVZc1yPPKFAW+2Mt4ObM64t063AaaCQToviC2dr9TEql2bqCuH1ms00VhivlzgD7yKAseBXo4V6uIwI5+2wyZvyJiInqkzasX71R7P1EmAz8mDttG7/LubY1xXgRRFlOkzW0TGdrm1dj9RVlPU2y15+RZ7HnKX5U+jZPBdg+owWSmslgLOKlLRus+qCZMsbM9ih53jG2zr2MbS3De2iLWGsCN+493s+AkOuYfTvXe+rfaLvs73b4OmPosO9lA+jnlLbYLHVVURu8LL17CKglu2c2/8RAiF1fv7d9cz5Je9V6psskYe1+bXP0o6JouXUnRfIAAAaAyjAxyDuyZMuwxtdZttMsYuz5aM6ZM4A+W3lM6OyHH34MCPXyFa11vqQF3GH/qCVd7VAA0fXZwxZmn49hkXN7vk1V+z9ljeUsAmQdkJJ9uOxo1vpYVFG//PabrrFToMUaDNuPEoK1pOP7gtomLzwT3B+8q9lnwbQzkC6Nl3kSuDsyncu82ksxINm7ZhF5Z8Ad7h+GYWqAl7Vem6fan7ET1sJN8CPzv+8KLlsmEnuzmIMxsHYaAKFxRP8Y54QSbmst+lSP9cbP0rM0tqjZZAPa+N8LaMuKqa8TRsIYSNxHKn/naD3JSdT8LlGZy6fLzetfL//8T/81jenv3QXluU12kKzG/bukK80gcONyy3tw315uh1ATEOJgx7nYAEgvevn6VWTlFU5IpgB01NoRBF6eUGB8PcCrDlmnDmcaSoSKkFdlqUrte4hK3znEKSYZrmx/smxzbvkblJ0Nz6CGPgkV9VM5vsk+LIAFQeDZ+V0DozYaVpkoB+kC1zhq4zK7EHWobSyvE5Ms6qW1eVInrHtyDEU94gSPusG9uIabwUxdMwVXmqPIe9GLtYogY4YYCHzlLVyDkiJFpekW1f2YIMEibg13HO1RfaPiR03UixcxShyeoDXMV7MWpcuZXSLlDYVLQZl+vigg3G8Cy1BaHpHqf5a1xCEXtbFPn+IkaZwNlO3X4mGbg22Kg6nVmahMREd2eJw3KNfppq/z13Ol1N3Si/o/cWIXpMTJWe/FUHxHSw5t7DMUPSjSN1UzS7892gs0iBEZ1TDqIHJNsr7MJ++QbPiEPzBcEfuYg0NNQBSnIm7TIFuUNOjoZPujoHYy+GenycBGTn2csqNX0aMcmMyX+7AiTHW6cIbP2RueRUOuHDL/Zjyl03EdMvtBt/eOHDbJ7EbOutRkDV8BiqK3ylbnmSiMR6F4Qgc4pGZvWD/uW2XmMcpkdf7yb385RH1Qp7S2BkQvGcutu3MdgOIx9n1iXjxMCJY56JgL3o37kiVg3tnzXD9B2EQezEjxnqnBXD0u7xTq+0COFKhHwvxp11KU3K50HPbcWS3yfLAKsEQJeKATh/vPP/8cBJU1zppKn771sOK54kSk52bbJxx0zATIzXILjAjGxdGKwlwDY+vnsDsJ7tcuJgcs6sGPHkWQRYok75ifffvtwJ9LHJEIO0B3TYuE1iaxj3GG0rR5mWDpddrTZEHI4iyQPaO2YWGsTog5NSsSp3p7/mxPuSc/P9ob7B1F3Jkj1sy5+XaCsTjStRXse4WxpHijJoiDxBgkQ/ehsvwR7Fi/QjKG2FD75lXxuPUl1lbx72YbWV9QwzsuQepvbpJFkuFgTeHBatDJnDCF4F8ZNbUjnOc5nwcCMm+WdnCesmf4k6zW+obqjIT+PMo/f8MQYby651azvoDaNRcbODtfVk8BOeYt9U8LdPgd5lhgg3fC1upoagcq/lJbZaZBEFIA5AxCn8fGoFCgq0Imle93r+mkqXDLmPM519L12GjGUmCC7+X8IiCc86xgXQCoUTcBR/l3KGMDNM2epbZxwiM5t2a3WB+sKctbBAHNfmhzU4Yz0RXeq8JWT7Iu375+k7M8YPKAR4HEsLG27sPqgfkQenAZQdZsxj9ZW5xkOZZRtVY+IIvZ/q2VBAOnllEGZMx7x6TChHyvgHxZM9ETWOaP3wvEngHy8/p3rXu+q2iKbyHIrc/C+0VQ6u3bw385A43ew+AAO54xf9DkgGqslk4EAJ/tdi0V2LmbPpIBB0909WNdjILO82EbsAGZm2fPsjeeP/8lbYu4v4qi5znLPh0Awb6VCnpel9YI0v6CP+kTuTo/hbt4Zple58wV5wnPYSaPdwyj5NOnQ4jPs6MlGqU7clazzpttqp/FucUccS2euarX1b/Qn8bekIHPWhiFmDmQpsuZwe+YA2wPdHeuyfV4zvwuCrZvxk4B3L2Tswmby7PRrotzDN+SeSnDqi3baovadiuA1VgtZxVm7neAZAq02VZoYEpihtUNMqecCezdv/vj3x37Q3uT/REV/ALI7IFzFlMb55oMGGxWXzbF/zogLGX0/ZuXl3/913++fBxl9PbLDXFnsoQP75OKJSiABlYHzUCPCchUhjJajPUuiCn0KNKW1IxEXKYHcDICQVzXfDg9+4rgQXEhMOBAymBv0bsogqCcWg0UYel9dX4cKKkLHBoi1lfUsvVeDmCRVPoGkal8nIO1KFlbQtTpbE/AA00/UeUSwc+oFeWr0WJ14pwc1NFs6nu/afAuAvR1QBh6YDKvHdPrAUamzlomnLDRCufw81kbaROMUbdovxh53nH8QsUFhbmqVbaWoxuzxpjC+zW4J9Af6islsQIBzUCyMJljNjs00Rrma9PkBKlc6w79Ct9efn3xIgFqHTbpDdeF3uzHteF8srH2u1uYdgS/oETL6PL4GuEEgaN8xlE5ZWGCrI+WHLrF6IAWIEvPSSZhNSlmDa0rjLT26vwydqMNJJPCmJwOSsWImBMPuuydbKQrLcM1aqAbB2b1uB7yOZTnXMcZ1Om5/XI4pyJacU7WnDdZ0dWVWhtmPY9qZzoMCRqPSLiNUflzlhs38AjV9w4OfzNSBV2a+TVDLmAiqCE9RLTdzFbum/rcazawGfDWJWUvUAulspjZ3yH7ZwcvtujUCDuZNkQNMNRD4fh9Akj2+dG/qZnZfH4UZ2sp42BbO/UZlcc3+VzGe8GfEuTOs86I/xbNK+V9TZsPUYTWnuVgHVCljXCszowFM5zWD9gkmnlORjFZpkd573//+d97eMHKIDha7aHtGjyMretJbXjTCUcwKtpcs3u1+SK8Dd6r3psAJk5/nXv+4DCjpkfQZ583nTxrh0LlCRV9mf2TanNQ7AVmB6qselZdiiNjGFu4jG4k0vceAU9OqoY8M85FatZO9SoKYjCOAoRej35U3D9Nn5F7T6Z8IAxKhxG3miLo6TnM+PM7yiASEH78WIrdlB6l+wBQfi1fHxs4ZgfXSKbQoHw1JYAMjBPORbISG3eppyozF4wq0OLeBuFP7XX62FGKsLrk9OlV8fna0sTxPoM4x1nFGG+ctUcJ7jkDTj1+2xe4MvWMP+eDImOsV36HQ5p7nTLEcbikpIaa3qxgyzYqpnJ28I9s/+qmDju8dfOb4HDf1aHi2c4BxlHjvjOp++5z1RLXdzclFLaF2PePIMBejWM38Gxmuc/PIYPieG/7FfaQPtY7OS3eNSDdTRvZty9aSzq01Vm/MCJG8Uym3wzCxjJ1SmuJ4hlgYNIsVkE9QC9bC+U8nShK6sG3TpPB3f49X5frCGhy7QBy8/cEn6zVjEO8/pYRdltt7BcAxLR76B54RDYdMGvgojThJA8GYLOnIwQ1ZpXrp+dS1djjDw4AI9DRjnn+8+/MC5TwzTv+ohnAsjCauTwDD5xZUrN5B547IPdsI3vNliLSSvW/wgSZvY2w2+e2KBJsDP37Q/vYMd7JPJ2YDrxnShPGcDgL64XeDjBIiQFB2OrlnY8KorRWkzEyMGumjaRKBZzOGdQzu4hnt20Oz1EHs1C7mf0rXbdMEtktPBvrxDkI2DEAz7MviREA1XfvB8a1H3KAW9l+J2Zcs3LdO/Wv7uacZ70oipX9GCbAtcehZU2y/eaMHPs22fTR7vmdDDXZH9ojgadkg62nng2K4jk2I2ysJqgEMOqLcna1XhjwENtpXCRrI7Thc3utKQvzvd+RIVxA+Pbl5ed/+9eojD64T+bpw+X2822ygwSE5ec2ICRbCFkymYfR9CjITL3d6iX4PBsIo8hC5e8gMOl7U6dEx9pNBT+5CG6b4saoTwI5Exy6m4ZztJTVVbUJZ5Htc4pYhFCahJMSEYQPGK4GXqLbGJVmW6iHqzwyfyze1ICaUSJoog1GnGHQmcjZP6rDxWYJrx5niFRv+c15xgmjFIHsd84ZQmsTs4EnaHM40bfXPnoWeQe9nKKiNX0sahxBN1E2JspMFKKuZ2JrJJu10qgdjtRS/Tqiyp23Pqp9gDCs/HHzha61g0H639b68VezkoADLbJPUJnaimZS+Jm1YWaz+HKEWCYkggOf3jc2oF8vGjZwxSA+RukwGQboPgt+s/FH84LiQD3NL8+fp/lvEEhkypOxpOYLimnRR/tRhjc/hdF85gh8ulFZ427GGOyoYLVHEc+QrPh6lbEWDThTJD9ufYCHEz/cgRO1ZK7MGPGMKnPyuQgQrSm6Gdkr+k/Gpm1HSoNrHY99/VJnQd3ksnJxDE9SyTyr1NXsiVFIozB7exsHV6EYqJDJJpxqHz0EznTZOOYKGSxzn2daDy/pDnHePEiSsbg6GlWcrSBCM1LYqRp8+0e2SW0jcMED9nrqfiZzL6KaQ+sOctktJCeIsW7EvZFDZXRc1QH5TGoVxz3suI/qvLrCZIpHFSWbHlrYHFuDhYAp1JnQx5SxWf1llYOrSqfTGEdn7ASeR/uXWpn1AGV9sCc4bMz+Zo3RlHi9IjtWINrdV71uhY/O69SsgfWmFVlBFKJU7wIKKNp9V+YGdnTZDK7DO0Z2/Kua0VKBG3+6p3LfIaGZ+lGAfWfRaG20QYdZwCODszGyXYH36oFe5ouZzdQzD6Bxf/MZ7GjGb8huMsITymA/BghxHpdt5Lm8Hs9k3STPlQzzGATS560lMTDXfjCuHvYGpKwjxgrFPKmA6as4lUnujaIj48/7qEaXoGFnjzRArmmGVSeGs7ZrtWuHLMlZqIJ55HfZq0Ph+f8BghWzONpTIaLW4LL1rx1Ps1wFKGv3AyDPwXQ9s1ZtS5LMw5gxBxAzOqk2ibkwk8AcyX5hbPi5YhMJFk/qjAe1kzUMqLEaUO4nMPv1Wea4WTfJuuB+1KwqondQKOdQS7nj78zLqIICfcd6XlDC96WTuf9+e/b0TMq4TFMhGZ18r2dPa6yauWKOzueL45n5W6aZ+3G2sCnD2pj4iusoYMiHBY4RwLt/+e7773M+N6vS8w6Gg5khxh0gKK1/7t7L2ev1GC/O5gSn0ylIreWyqGUbIKbU1jwB/qOY2bYNvAM/B+Tlma05D2tm86kAC9ciENMWhs641ldR/L6pDeCspgbUOtyjPi6ZyvZsPcClU02ZYnOuGedTYJZ1rqCgAaGfsRypa/OqIVA3m0QMAmwV7oK5wDWjWplm71/6/kuySJXmXQ6mw5IqqoYm2fL06eWbb7/NmIRBNeG2MzicYHfqwwboP3z/fXxXsm/SnnkmsndMAmPJWijYWwE//bskY8zyTvMgwdl8PwNF5jvg24J8zsUCbw2QA0DOJgjEBpCeWBGfx+8NML7SAoNhYgPenSxr9uvo4Dlrppgss0dG0AEwDUjj+bCNgMqsNT7/hz/8Ic/EesGHMMva5ET71PZsq2+p+CL7PKrRqxFlvaa93d9o45M2XBmbbwo+fKl+RepaDyGbsjCZ4wTUAMz/6wwhwcqny5f3by5//ZmAkP4eBCGIany5fKHtxB3bTlwDwqDUQ5CT5DgFhMnbpS3EAkfUFBfBJxu4zR1jTYsKD4qhfz3IWUSlHBZhArUpTarOXrnDyVpFoGV0ph1Q0rwcHNP0IhGgCTjqTnCQ/zVDj2NkE+hlzJxEi1XjGKzfT2iDJ0OCg8RCS4A6lDiZkv+HgBCEmvcKVeZosl6RlASue3+cSZ7VjZvFH6GZIn8xEEvzs7D9LsF2giV7MI4i6Xub7ZIGbCP10nsaYBG4NYBd4/vJO7tB25cMLv+SS8sqfX2IXqmkU+Yc6tM2Cc3EsrCbJawDwGaOIiaUqjU9Z0MVbamYhg4E8ypV8yENw7nmaufSVypZgNKtMPgcbK1xITNRGooozpnn31Rb6at85urAt0k9z/v+LQhWn+s3AWHknUtJZV3Y3sC6WCkwZgENvnRmzpmXszPJO/+tgPDs4FrTU7ogaq2Vtz5FLtc52wGjE8rnQ5+cE/a3AsIY5B0Aiq1o3Btcddya9VxN0rI/WQunFipH/aitPE5o5xFczliLNjIeqVuATx+Kaou4DdhsVs6BhNPCOraPlvV8OAWMowCEjjGGtvN1r/RAUHGBrTkFEZuISFH5/NBO4vieegodwBLtTwaGeWCEzj60vUFlHXH2sw5nqEhz5hJoAKrM+DO+rdEcA8F629UHmhGNTPfEhgzIWGehjj5+FMcxz4RdHLX09waEHGSlalb+vc5cSwIAoaJIDFtiBe4q++G0sp8OOXrqYqDmrFG9CrnMpU6FGYe/FRAyf8x9UGaFTBbgnbPFYSYsK2PRvfWLOV1m55I5WDZFxorZkGQ0l+G3xrVZzQJ/rsEzMnwo+w1Q4TNcgjUQRzRCBa2Zw7ljvqKMvN8HuHzUXp18zl6HzJsCNQEUFqRl/KdIqk0zWySDp7WdVTA9WjpRV/+oghgCLrYMCe3vwYMjICz1qo4IYxoRl7XBYG1Zr8h9fG73OWOjg1akuzXc1k26ZgpuVBDGeUrQMrqkdacBoZYhPByjCWL9/xEQerZZv8yZwH1DURtQmrW2dcn6iKDFnG6eyeyg10iWZ85uzmeUrdcfL1nRowaxCp0V8IPhUGCXMxj6YTKVq0vibwGvI7hdiynBIK7F82ivBYLia8zX6lna8hjuBZhmZoRzgvVzbVPRgJCzF8NvOQRrkz+ej8xtlRdbn5m9bg/D0RyTUDj1ujSJkOzgtBywmWZU+Cw2sgyFsjB4NkFQW74EYHkEy6aABO8jWMH7SzM3mxOgcrWjx7wtixS6Yhhg/cM8MV9hAAwIs74uPuxYalfAdllGxPi+eZZgIJjVgMDz2cleIYjDzwFUbOnG7eX7H37Iu7peWGcqPOPrJHEw1eCswVFt2acmQthLfOfc1xH6uWtIvQ1AGsYICqvaF+x17FZ0PQb8y45yDzBOEfgZsyaKxmsngi937pnNPOHvxS5uPgTMEwC9oytC6fYFOQsmWyKWzCV27GkZHdZ459zbOcvfSV5NSZTP5V6jiBb4o32UwVbb68gIatuJl1n3jG9KAgYK8oyZg5TvFGTN/lPlfP0gAZJh1qlNcdZm+FsBoTT++CajnSqGE0bASX8j62t6AL8vILz9ePn47tXl3//yL5cvBISPONDoak8DxP5dyijBWKkTMRpZ06OPioqPA8xnreGiR2FqpxINl0KUrBBy+veoO2mNlSgXk+oGlhYqTcpNp7pP67pKT9OIBn0YjYDBEPFNIBNHoIpvBDk6Cee/jwL/0UKzKw14U8M3ZGKUwKCkoL6812iXyahiNCNUcW0dkHq7IRWKejBWfysgbPzRDEOMZJyttsJI0PpV8X6bsjZL8H9Xdia6llzZcb01V3FqkZJb+v+/MgzIliW5W1Cjm0ORNbLKWBGx8p6qbkP0AwiSb8ibmeecPcSOHVvnH8e7/kx+n0T4CsKPSgaHSeQwj3vIcSvd7yY0ATCLyO+OHliKEJWC0i6kiYbGMApqRWvudBfuN+MVsu5FT6w2nM7SHhsMRp1gm5rbi3inzirBXsrr5s+FztfhuHFIVLInC160aknCDqi03M5oKhBhoGf/W+cjls4YOsd6WaXWhsa83gppO1ZULsTv4M5bjbzW9uOHS6VKJ4RztWeiSFapAybDTYwYD0JC8jGVWHuC7DnDYNsEL5ofwGJBcKtzHQehY6jqWhVEPU9nX4ZG67rezkEc7fof/Jm9aemxomdtvSTdn68+cbhWizj//j3vOVWxgQBUAZ2BdyUy21+cP/9JNTUqaRUFkpbC+bz6YefEA6rMwWfNdsYvquGoWKChUb59U+l33g2VZ54p1cHrXVbkI+9piZpnrDOjmojlMx89CvIHZdB+Xp4xYk5LdLVxJpJJwHWss4Xah/T4UX3d6A0+JHPLVtWK/X3W0RTKqUuVE9MxyNEUpm98PoDvVawApL7iU1YZW5VgRELH1wRpXqCs2qIVJu2cQItn3wCS93w5/d27e9HA/LT3viP2BvdnBTEV31WkklRKUR3afKnySbk6Kl3axviSiW/VZjWRyTuMym5p8AJtRf75B/tYFgFBWGfNkcB2hIaCRyadYRi8qapybMCqWq2CjxZ2VFF9D6nmAUINdS+Q2SA1azJKr8i3/pIgELvJZ16V04kIqQAp4NiRTGW8F5jtngAYaIWplCaqZiR29qlmXcfG4PmpDPH7eaadWxJR1ojEKu9lSq9lHfQ9W2nicwRSuV7AqwXtF6I/api9aHeXLhl+wiOK4QwU8PdUg9Qf12f1PFsVzd7ee3e/1Q4sYVuSENbSKuLZr6uWCEQorFLgqde32iON8vLPaqjs2laLOM8BtxSGS5DbXy7Q+jCBckKcsSbwV8RhxieCBJe9H402McYA0FQsw+Jqz3/W9pqxV3CkNq8iHewBbbpxStZsG8l/h/a2z8v7W1Xd98375XtZvT1jKrHPYInVWvGMAkqyBfRFUY6eLpZ2wQTaSgufe/WpHiAP92C8YOxzxQdp72gfri0OfLbsAJNNFoO/kd2BT0hCvJYOQbr43WN8hCAj9/z1N1/Px79K0hRVd5K+R33uewWu7SufKJouBg29d5U/95TrI+DK/ZMQ8u+wpzbfDq/IGTQRCuAwwTkZgdyvvsm91nirPaD2Mpq0yPCx6EBSycgLVjQaDQy8f/wo9jCD2F+9vtgHFEsUriGO4G/Z8gFVcg6JE+7sASv30oiNE4zXpaQmiR4933FPAAtWJt0v7IlqkaAX8TxV4Cbd7YVuK9HR/jXhSfa6PZUF6nu+PHft1/90zrD7Qh/P7545jHa0Vcgl+ACD/3WF8P3t9v7N7ZdT1LDUAAAgAElEQVSX39/+/d//5fbh/evb8+ccbni/zzKH8OOvJDwME+08wgiGLMmzl7AVwlYKQYbZHKitvURgYVUjS5cXqrOg6pznxotROSwI1Qy0SYiBcaqFQ974+8wrUUGLzT8qH05NZcsmmRVDKdLTxOlMTs6AojNo9lyH5HUM3AJKni0Vl0dURKfMtx43fpYBkwSwJCQrmVv6d1HT4/FZhbBo0H1eYPtfSkHCCBvQGDBaocoBoIcR2fen7X3RAeQgvnsf1C6OCjnyV7+ECgVCUdXKKmyJpjhugvfkcyYATPL76+T0N2Zi89M4pDZoq+6ZmWapLK58PXoZ79KDzGeqCBuDPmqx/Zwpfyc5W3+bs/iWzJgER1p/zx56w6qzDvc00AlStcDhSupX5pc+xL4rstOEGYNTxNwAuAJDqfwNibYPoKIz7xLYd/4bhrpqUga/Xj+8/al32c8ogsVn/y0Kbfnj9Grde6KsrhPkq/xWYAYBls62tBLGZ4emtGoT7y8iGKsk2ZSdoaszOEnKp5ibqjjiH+vTs7pmfwrvVnVGq+U8f8bLrIpNJR1UkWSG+8XIc13u14pYeml3EKXomKSdBjY0qikdXud2DjWAzZJDDH3GlBzJmYG+5z/ByoaQ26d1Ja5rAuderPbaW8x1mqwW+Mn1BiwFuVzlirXWcYgmhprHP2/fBvX083xGqwpcG+pJKh6/tDfbYPRC1refUlFw5uuCzwIJd7vXpKEVVb9Caxsqj32yrycVkCUI98D8w4WyR0lzFMNU2TbLNZWRIPn9slpx0jf/Kti+Opr7NwYsBd/eXhWjONElAUFkeX/HvEL7/xIEj4KUvbrRHJkdOsEKEhGR7NjOMTba99leu+KhBQkMOAwO0v/OvMejhUGKYKjF6TdUFKciX1HtlmcsLfhDhcagvePbPH/uY+fFfT0hCv7c/R1J+9HCTULvdpxer1JLg0ZHWKwArQE6/w7ddIlDkp/bLRS17EkqEIjKvGq7AO8LW8T75T6jnBlUvDQx1uLzhNBgkPuICBPB29ErqogFAXTt6Nv2xK6/KTTri6nSKmPuV78/8CBA4VQmuaeIsyxpNMi6xsAsaUz1a0qqBcRaDeUMREF5AIM+juBdQCztGZ+I/Ty5xnvweanwrl+UezVBSPKxWbtR3mUMTfQH2ifJz/kM+8CsNOV8/w1RmfTgjjmQuOPpkwoSUYmbeBbvOInWwHOflYSGIJ/KB+8GgKvVPFgE6Du8DcUuNNS1fZQRVoaG4z7YG+lLy8y3sp84G11b+pqhj44GGiXUVkuJfdKfuPuyN7EjM5rYXnTjVGIKkGfu4+j2+Ns838SxGFmkmBz3nKrQwQLLvNn4NlphSns9q9ixq+sR5wyw3xDecTh5BRHbX4l4WcaTTH+BmMHkg/YUhEwST8FQ2rzeACm03wzsNIm2EmpyzvnPjLoPH27f/O6bS726cU5bbwK+H8qk7JHEFlNT1r7lrM5Wsy/YJ1L6s+fmM1lvE/nvvv22hQMUdycUxXV4jt/93e+yb9oP+mrq9oCNrcCGySNDcPFExOZWBdb/YUv4PnHqr+/e5z0ngYaR8xya+sf4PZ85oET6wAv0ca7UJTkTprRULR7IPrXV4gGzl8tIA9QwIauAYxN3Y0CVnNMmwyiq2S5inQpwwfaoYNw/TJxH38W9BIQe/dY14l0HaGaM2uZwx26NPSUYxHX4PnEma50B9i9/yr95HtWjr0SVVj1iqY0Ny/zW/zoh7NiJNz//cPvjH/7t9vHDm9vzF49vTx+DKjy+/fqOpmQcO8aYQaLMS+sIAR5i4c7tV5KXONyJxTx81Nlz+4ffY8MZ2IX/u+Cgm56mYBxV0WoemEOnB9ZhXqXPq2G8jvrtm0rLipJfFA2Syh38OK8Z3QzwTY9OKQetGLWKdK88rGH/oDFwjySjbMqLPjBud5JmA5fMJwGNa1+Tm0IKolUCKahUBMLft/L3a8vbqdys0sQ7aMBDg385xAaNdcTl+hMsEpAQ2HuPV7C1IaJFf5pk8jtyjdvMXFpEVU4b1DqSIAn0njeUh/VGce+pIA3ZM/hN1YlkcJQA/oYNTtAQ2tgRTITmNB67z4bRrHJaVb6C1sTZtRdVp5HniaAM++iOgF/o7AKuK3DeIWc/KCstHTDqdoqRZM822MphXIlepLUGZxTnIaVWcvjZxXnP9e6S6K7H5dA3ekCjUaGiqdFtRiGfqYx93usa9kWSEshMoInfzTtahZS9Iy+ftUyVYOg1zjeUL1Tirvdi8t5zeI2QmKOx8hDDJcc9DrxVWwGZC11ewKCB1sE2YVjlSwR7Ij4mfSY1GOt743QFO7heEcD2gUQxLgHsUOLRUUM9ibjV62toMsEVn826W8HlnPbeNnfvkNi+QIGN+mj1/Y5kW3kxgfNZRRytWJ1OineXQORQQzQwb7W/FDEBAyuUpVeP+qvQzhyOZ0Pqfs9GkeaqJDcwNXgW+DLxlWWQszMgrMlYrNiVNDbZzdMO9SeYs0I4xHJiP/yOrIn0865fMT1DA+p8bya+CTCPwOaThBABgFEIz3eXhDu9591T7EOrQuf8N0U64qCpQO2p3MtW8MLymAhN7OSSkoCRjrI5RhD5crRVUvhS5RyXPgHaGCWpeAwsOytknkWB0DNZThVhSsAmqdKVz6qKVTNWyWvHZ8+u5wyHAVGbGvScwBlgdckzQUQSTSoJBzBw9f9bgZqinUFLqihWuGLbyjgI5dPZqevf5Het0iSAX7VQe1Zf1Aokf5vkcQq0qW6Nzsh+tq/xoqOJzM/+x1/Mvp+giHtPexXbPdAqVdklmtfm7x/knVwg8mYfuvaptB2qpFdAt3dg5cv3ar/sFbCvcsN7CIi+5C+x0M7ltW/HlHEjG19oSxLED7C997M/7nw+qucA7BP84/2nwrJ+WhXWjU/slRd8kskkG+mipkJpjopkq1c951NNJQnYGBruq0F3tRSwW1XUHmvIHrHNr04/9+I2460L2F/LQ0CnJdah6E7NNedtNGpVuXM+oghdgTbW2oTb9db25HxRDKEAMcqyhQl+po03wfd7+XvEeGhLmR3RDgTQ2ppyLYBCE7hW/lplM2KuLgXsIWPtAjFRjs1M57GfpmgqiHXa7oCQm6upoI+tW6Frr98150BhqIcPW4GcGErsC/HkkTCF3j62jADcvZ+PuLIzGEOtZx715m87I7VJWNlw2qxQ+sc+6HN2rJXj1lqIqR+ui6p4oZVrznsKDVMuDvCw/tgkqZvzzfU6PqfvGvBOKqzihNq92G9apFA6H5MoIPD68gV+3JexW0wveL0e9YE1VmGNawqiVqBJFmTtdUFZ1dZNII3TtS3uRf4/4GMo5K1WBxj+TQnhx3e3t7/8ePsPEsKPb24vnlNFIw18lESLHkKStKdPeZEduli5ZALA9glGZCYGuTM+0hcxieyfXyOD3Fl/XbTKWVtSl0/cighIEU6I7JcRGMw3LPrEZ8QY7p9uKtDtGhc2Ywcig7oWGYyxXkImmimdC8OWIBn1ndHXQHqyEY8NYeJbVAcUYvNDdv0G4Tbd3ufGGOgm+ZxIRAVmCn3zjjok/sPt668qu26wyO/Z54Ptrxzzw8006vw4ft/+MfsPY1xn1M7ZOKUAtgztqAsNehL1OdtWxlSKbBJzDUVPkKVyG2tZpC7GN3MhWy/mHREYsn6ijjEiod2VmsnflaZXtS4DCEYcEJRQwcnA5wUkGEHXpYhj+foaEKV4OQSlcrZ3zUNkQKUaHPuJ/kKUbUs9qANUMt4+HZwP7y0I2ZqTq+zaIMrk2Xfbg7lZnTPyUsEMfHE+UiAJOiL285kqGQ6sA6ZHPftcMW+JsYYwSdEanNvIXCcfIz+KnP1G3LMJN/fL/9vHo2GJk5pISWgHG+obisnOMsaTXof2sfwa6heOjK+MEkGhcPPP0itpkhuxIhS0SlO8U9Da46jxFM2zIp5+T9bql84UMnlO/x/J3ZI/KUtxLKEs1X6wvkFuFxRYmUzP3AymQkWI4rBXUj1apSzU4TWT6yS99ziAFy+C4LcvdM87yuhZQRQUKm397ZXY5ByuP7p/3zlZpdVvvMgGImPc3KOsMV8KchhI2S+ds7c+goosLNFaQhMbC017bIIr6D0Gf/Nz93t97j0xPP/7RD2li4UKC4ocuk9BEcdvnMmA9toEzGA2wbh2/6BxOlOuNPpWCXXw+Cf+P/1LsbedpRU0dhUe11WbGRBr1S1sFeIAee/rx8NGEIRxHRPDUDpXwYpg086yQAnvVHpbqeel/PNZoNLYSxV/MzdrytLnO60PKxXVapYgAuf/AgkUbFsfHe84Z2BCOFyT/ZZ/Vi3Qh7CfeE5EP7hnzi/rBUUsit+vXl+2vsBtJd89v/Z8c38EeVzXhCJ7Ym0F+jiqHKm+TvBC6jj34DiLgBgGett/VrQSTK7Kw+cYSKNgy3uKaMhn4BX/z1rpS076ZWydQlbOGXR0xkALkwIBP9skzufk89MXOyApDIo9uyAan2t/W6pam23WnqsqNloJaKWgLCeFO2KrVgnSRqO4iW+V+p7zmrmVDUAvtcrZyMsfrgpnkoTfxb/KSMFpG08kMR3gF79qwiHYFGClYiwm0Hy+yZUKoQ2SAW+bxOgzQlld+0Ds6vpB0iIycbdWa/EbpUSnOhRBulbviQci8jTxERMxE+V74ngvFJg4WDGKWKIBmiyFPaN+XuAlH7o2KZPBs7+La1+j0pbgq9rJOQv7ZnGta4c/M3YOEDM71jXv9bSNqm8H1FmClwTyGFMhPVUAmPemXdQOs08FNMM+G4NEkD+FidmR7J2N/LhaSgDjJ+bEepv8287ifmsrQhM+103gJ+/NmaUbu0SsHaG2xSIKx/DauU8BJuMLq4BJjMaU431YfWS/oMJs0p9zyBldlV02Fz/XP6cAsdYcWUjadeydSZr2QZC0W6N0afdq9vVGS0Ukca1WnDnAAuOvzA1n/NsAb8dLuH+rC1GA0jifZwu4s/jUQlhyiulw/OaE8PVP39/+9V//+fbru1e358+hlSEI8PT27jXIJqgKDZsgdBN6GTc8hwDE+Wkpdc2Se5bjnIdsJaik6odM9xsanO9zCG1SPVE4N1CQrVEPImqSIIZewFJLS93c4Fmc0eYAsYEcAs5LVC3xWoCocbXUnM1rcCTlBNrk1Dx1ogbSCcTsw0Ju/xr6254ur3cZn0VY0hBroEunqiwuDa4VwvDgcT8EvlYvTCA0WmdAKrqXvgsVCqFnHWMiUtUciqTBVC30pA+lsrTZVA1UHl/3wU5uslMUjS/RP96vlZn0aS3oC3qyQZqipVXpbP8Yz2PPkWtedLZ9fg12i4i2v6XUEwO/GIUMfr9TYKFs4PTZIyQt3/7dt1UZXVmea7MXSURJCkTIuCb3oPiK9JEIRhwjNEgakqRfAUeNG1+iykW3Sstr0EQV7tUoQ60y81mubxHc+3XlrItIthevIgJ9T1Ag5xhCrW2lnCCTADzI/yjPoQ9vLuMnjlJO+6rA+awluiLlng+b6hnsTtDM9zGsCAlYTYNmk0rI7ZafSctpgF80LbSMqa9mX5wqkjO62IrQe5b0YbSzX5430GItnAsW+u1B7dCGGFBzfb74TP47YlOrOGSNlkgkwM/Im6KeKj7m71e5zL0u2VM0xOqfZ0YgwmKavTahzX8sNVzqOOyJCMMM/buqz3N+vhup0yqtsbd5PpFO7iXvZaMaBCm0P8pQ69T4vATwoxhVjOF5z9XsUcC29c6acH2epFx0z63TheR+VtWzkirwI8CSStBnVW6TTdkDl5NdtTLVnYEkJq5XoH0Mqb/ESNYr6HXim9bDUnvQ/ZrkgiRtVDHeGTPzSIjY39CjzhEkVrQCwozqG+BwCYyJ4xl4d+/isJvAmoiaWInG66tiOz7SB9zeS77fxP7jNZtOpBofmEo+9CCo00vyrTZJqbzO86EGyVlVlMg+eG2ziR3PWLZB+/XPJM99UbW9X9ZvXX8j3TK+b7TQBGgD+KqEWQq99oB9aG+RSTtrdFUiBmD6vninrEMEbL76quu4sQnea21bGTaOpMh9H1U+95NJVtD3raeUUZVWk6Rb6R0lCx8uMEqgnxEml2hTE+isB/TAVFIQ8Ktg1QUs2vt4slFGzyOJvw+zPir1SWDbt/sUkPXoDdSGKBTiWnn/nh0rzKx3VWhLr+UrPd/p/W0lzb+5wLzFUDBzwoJZT2IrxPdZqIJSVqhTyRkQ93gJCIJw/H1iEu3/ROD4XHzZ6Vcyr3Vy//b4S+t1bi92T9XrPM/AVvt1eeYAEs/LQFFUSxtvX6PCOqetF3y0ApvK5TQjFI67qrWrhPp53AeUPwFshWZ4bu5Dql90CBybcFSHs7elOdPjOMXnFGgOajPPGfX0r75qv+hGeFh8SLFltHATEitN9r3l2VdsMLlxdFySe9h2G/TOdakq5zyv15Tv5QyPMq39832lQrsxSVSVsw+mLB/q6FrCpPCf92mSnlazFWmMRQueFFQ3/k5SPTYacVXO9qGoK2BsLKGdEWTk72HgqcZuMpqY/ng+4+MqwJbpZ0yZWHEJnIJx7D++AtC/eh3/zFkhrs89jlrq1ABjAK6ZfQ0dHHbMochdgLm5UMCT31ohJCH8X//zf9zevv359uwpKpn02TxP/+DtQ2fSvXvXeXvPxtUNb5wg6eNUwaQNhqdbtPbd5IehmGbAJwHrm9cVy5jyI6g6SUSqWBsn0JfLQe28vO9/+L6NujTrg6hlbEIpkQTaPTB3mWOMSqiGGyjKZiM5uBYp4iKtlCTB2XzAqrzdq3ylltIXUiW2IGmjDYkC8w5SdTtmRMXwjmaVYOT24FIo5DPyfFA6VzVJokdgd3zG6cQ17KoPhnb55nWHWY9bTLWGjXohaqBk2RxNGAworRZeyfAlbzwxnwmpxPBD+0CYBKnjjQDhXnUsOdARywAAILnt4PjQKg7nJnomL5/nf0Hj+5PHVz9iHXKddKqA671sENcZUybNHDLeD0YpPWFWSd69u/34w48xtHxxmP7x9/+Yv0sj+CiVWftnT7Mn0vd0JPUxrONvdxm7/7umm1WWPp2O8SjCK/JvM/BdUfMKHEJzKKCiIIMKhyqtKUGv0zWQNbjn/+vMu+eupIG1CRe/FW/OFn5J+pWVN19xeosWDIemsGST6ydwnQG/1LEya/BB5kdqkKgEEIB5bRIc1p+vOGD7zZZIdWZb1e5axb9TaLdRm0Cvd0HKyFW9nBhMktGvW20q5e+OjF2S39fYiRrVBN2xCZzjOsCuRZ0qABXBXKTih8pewMgC+Kv6tFlNrP1ff42usupa9v2qffyugiZ8ZuY5MQ9rTitOaftfJxd14YkjBRSKelsTfuXXvX56Y6dyGCc26re9PenpAnl8wNyllzkLBDucAa51qjfyjk16Ehwc88RMcnKPS9SsYtXm3YNVnvly2J/NExQYs9Jr8F0Ft450yf52HMb6ojqjqQksP8vfzRkX3b91jw4J/xyYC614KLcCRwag2lyuedHWN8RYJNm/7zuqOIVnXCdvQp31ju3t/C4SJu2qPXZ5loOWmsB3lRLerxUogRdshuBB7W9tjv125/ny9+jD4awYjPJ9Ru1g96wMOP7Ad+jeFvC0Knmt/5Gccw1+j4S6VYCNcoIJsDEjUaGVbjZgyBEkoalahWYcw0b/qNJnwmjAxb1pF8614nrsJ/sb3YvXjtzetOIWO7ek76w0F/ypmAP7Bz/CuggiSD21gpm9MsEbrg144N9e7/eKNcr0sUprYuV5k/Z22XpF8rYn3RPqKyhOgv3CryTWcC7jQUVXKIx3J+NIyr4sFkctkRSq1qw/4D71R4K8EfMa4E5Ai11KX+r6ywHZTtGzAletWBjj4YdpRMGn2brAXgtFeGugrdBeX3ZniYyUQtc7NmWUX3520VgBlEfdMwkKu2ZJoRUjY7vzXJ9DwLM2U7R3/5m4NR68iw5l3wz4DNA1MRneRarVa6kxGRCYDgtk1bFzrzemu/su20JyXfz+WlzOCpeCLJ3ByHztJmipMA3k0ZawhxQhs8Aj/dwzwO/SN4hti19ESId5s2shSr/awPsLrFzi7sgcfreKtG3zSZvTxoycoxo4Vz0vrTxeoMbin+znUdwFeI3zFIyLiuroocaiAZ5giX3x5RVXpj9zRQHiWGI72UWdV9z2IKcI8LkBUN5M8ZgKdrQ4CqbQ6tRWLqi1pQO33exD2UdX/2NFaJK8vf91M3o7QUAA3dgMoKNn+FMqe8HqO722e3TA1eY2/7aE8Pb+9uan72//85//++3N65c3Ek4qhC+efZGkEOpo6JVB+D/cvvjiy2ziS0aeSg4Vs2wO++4+3nm7QZlKgXtD5vv+XQxsDM6kZPn/NKnGMZQ6xibBMfBy//znP+eAJyFEXATaZpA1jEidPwbEuTafJ4Q6dzZDxxJA1SRQpBm4lScTBqt3DUqKvNwPC8Mkywf2UEbKfWqSNVRVlKsRqyv6JIjSAc148rO/TgifVq0zYj6ja1EZ+eJFjJsVQoeBB+GLclWpgw1EP00IU3l5dxfrYP0igvD6dWdEwd+/uNoOAW61rkqFdyEf7lnDZNAn7VKDdyGiNuOvxyloI2Mk/kZCmL4wxjZMvh4jkSb31xVqIHHpoWlTrVVM743f+fnnl6FiJGF89uz2T//0T3Xmn9D4WgVK5WxJYhHhVuna81J1RkGAVkYfVhSFPs7PEsIqC0J5bB9Mh/dWHZDPAaGrEyBxanO8dDH20Pff/+X28uXPuS4VaGjEFfuog7e6x/disENnJRD8acl3jaUUQ9aN2YAFH1rtlV5gchPD8qgjVGym/n8lhFwHo+icHCkZGmErJFzzohkd84IIkqCtch3eR6rs6/vLGZn6pogc1UcMKO+rzep38CPvBnuz3oCg0Ye4zYWMraIoincNewflW9W140CwKU9ig0i4rBI6zoY1uQumvBmaWWTubyWFO/TXuZdWxHsxAJRKJZBj8KOqWKv1FS+5eo9Hi+Q62LqMTHnViiF7PTTYVZIygzRCDLUNJoSh2G8/cS8GrIItViCz70dp08EZ7BSIaD+I1SvFOqT6WYXgugV53uVZur9rx2KPI9v90xUk8gxJiAj6R/MtwjoFtwCILy76X4Lf2X+DG6nN50B6k7QkPksKA/QhNnL0VGqvDcJSmRoISHDCWpiocF8EBwqLJCn6+ecIdXHt3//+9zdohLwbFDO//+GHiwrnmlGdlA5qAMZ7kTJXf9R78GxUwAD6WAfG876cfWevZALdVdPiP6GFPYMm/+U1C7IjTxCcalBl0idVOnt1SWfAn9FRM9JjfdWcHcEJ+5S5HteyUsq57+y32m+eAyAYWmrWYIGRwVoo50+fJmhKYHtQCE2wnY2ovbkoZBMSuap/tkp8/BjFU+ww68M6hdK5MR/6K6uAZ4UwEvuLA6x2xuasb9Hz4TVzrjZE3epfbXOD9gRrUtlWPSXWYe/zM5PaMhYALztyg2dk77GeJg6sy++++V0q2qU3VyiO+8NOhua2cSDsAb5cs1SMJtJkIGy1xx5dflfKuDEaPiMslPWox68MrDSATluIwJ8g0VhKnyeEoccDKB8Ah3GEYjOh1YXiV0Xa2Kf1+Buf5dwsYVJPgusE6Bn9PlXug2kk6JYkMJTtUnK5loJr/P23330XAJTPZX2s4vH3AKACnLHfVMZgYGwMEvdnUaFFh9rEVN3+RkKYszM2CZ8FwC3DZq3IF5hpQhjaIwnMfIRMqtjO0T05h9DCuS/2RcZEbCyXfv8EAxu/Nv7gXvkse7Kxa+xnYgyfjRamJPgUWNYOcsaK6e12n3yWEKrNkRFvxs2hFTN6rdR7Z0SzxsSb2BTtnOJDfJ6sPp6JnxM325oWoGYxj20VPQfEZm0bYk3/vxLCsF1aLKrOiGOv2oeYd0q7CSKAEfjpjEb2gsPltSG5lwlHYle1H77HnLldH//P7/IVlkRa++qjtJ2Cbb+9h/D2/vb25x9u//ov/3x78+bl7fEjeOD0hT27ffniq4ydePu2lCTOW2gBCB6shPx4c9Vu6Y1oeZobq6DML7efR31sQF75a4ZaYtilDRX9bI8ggasVRjYXC+qcIat3Dy4xizqXBN/043CIhpQRUGUmnL1Fyoc7EmEZdhKaXyu4wMttH2LR/6IRbVZtULXB8sfwzsxZ2RzAMysvat6NxqKclUgdn44YgxJ0bghE0cGOq7h0HNJ3aBt5w1CTFwMFfpl7977vweq90lB1tqqiBi2LU2x/1ImMRc5/6pTZ0Br/UQHs3zMxtiQvTSkiKFQZ9y7b78IcylZ0nm0Qvc243A8bXINvJYC/SRKyBNfEUDQyz86hSym/wZ6UZdZN1bPP351KckH+zllRqI8GsW8ilyGrBD9LHEwauzhX3JZ3mErDrQI/yk+zfmcfmHRIjO09IXySnkscLl+csVai7+IuzptKz0ECrqJwUjX73PzswTVvLrPFdlZwaqGbXYBBUcL0AQwUub+js8qzhtdVRK5RCOkrbGKcytwU2rhmg8jK3kvphR2Q3qEF90Ft1z9jEK5j5/+tppk4xSBuQK/S7fysSHNFEzSa931fMKb7HPW8V1cTOEieyYFVYRxCaH2riPluWmFub6AJloHbKbbB9RwFEQXbKXpGrGqiP6VmVmyKPUswx/2Xft2ARtujenEG1McJNAkgiECI6hq0vQAtCdFArFO62mvarxKaiTP2VhU1cMxnz3HfhWfuiLS2xmqYgEcqxQe1M8mjY1UGil3PdYwJ+nzdAkodYh3Xmh6DiKWoi7znsw4Rmp6hBki8b3ud+R4JmIlJZqxtD3UPFKxIEDl6Md931A3Onp+dCZu9aHHkh2ovwWRmKk6kQRAmYhdLKpMcE0CMjRFq+4Az3xV7J4IXSQg7tsLggWv6rFZL7Q8yEODnJs08H89PAtuAtiOC7jatBi3+dlWcUOq9K8EAABorSURBVKzpAV1Lgn2LBiL2iecMr7LG8/ncZ0B3VTbnD00wOUPEAwm0JyojsKGRPQVcaudmga/RPa1OX6DmAc4KZMQf2d5wiKAl7lC07OgXS/AYJewXF7XzUhkVpIAKuvOdPu31P2X/rTps76cVdHtiP6HEjn3EfuP5TK4FjAW1ee9I8UvlTD/2s+dVet3+sSJsC01UnPsCZ1waz/S99F3GVlONmehbEtgnj5PslL3Q0THa3DMw5Wfarty/e+EY2RKl4tHbUKPvrRjgfMwYMgPdUyRJkCf7OLTEV5u9vBmniPetHzXPsfE7SdAWR5VN0JE36eEb1bvCfbW59obGnxGzrO0JEBTfZd+sTKVPQzOSpQLmQXoX1DeevatCSjGtTSl7RKaKtlvQ1g1+2sfsCyiIjBL4jDLac171d6v0xgRew8pZCjIHCyH3cfbc7r/TLiPDhSRyCSe2xspvbUhjVSrCPEcKIhN3uyixAeEqXnX6cneBCbLg5+Wzdg+Cl9runsPGZapA2/sYccSx7+zft5ebHCEslAn5qeB6b/+oVsY12mGCWGl1mp2WRlxH3QwhceboqOqWGAvfadd3MSpemDTSgKgHmCFozhoRt8UWzBZdZyh7gXnxTQgDiJEv0Yu+Snh6b1foCMvtN1FGb+9v73758faHf/+X29u3v9yePE4xPGIyX774MhXCN29auWMIfPtMWgmj5AqFNKjIDnfEJr7+5vbq519uP7786faX77+/vVm5lwdn0b77u8rXIiISmtlHVKFK/aNaAbINpSWUtdE9EwRuAUyLqqj3OJl9lCjTX0iAjzGuaqjJl3K9/H57JIpQs+FzUNJb9msGRHJvVhFV0dOZJMCM8lpL5RhofvbVV19XzGbzqfg9FiT0xlevUxGxEoNRVeCChfzmm9+NctK5IemXXA8Y1zHopbmfA3gF4emx7Gaq029FsZUtlUQraiPdpsliE2k3jLLjVLhyGGbQeCft2+wcQRNyUQvno3X+T6kS7aNov5bqpAbYVkeCHg7BBjwI2v3+XRwOSSH3yhrhjKSgWLLHMEeamArJ5M/tGeLvgoC/+KLD0hko+svPrdZCvVvgzGxM7g+0LD1UX7wIiGEwKFpGQsZa//DDDwMrKmASkCLnoIkj74PXqsqd8w4TUEyMR0eRvCZ9mt27ViBNqFthbpJr9cbWAQI3AkLeVfvoHl0UzhiBIcp8n70WZ76K0X/+6T+zZ3k/Ol73whmoXwn9OXsvQM6HDjyGnvvxY5I7kMskfAQlCZo6rDuCSO+KmknLYF0NKHwvOF7O6RlA8N9SmhSE4RmkBbdq0R5gnIL74UxU4gDX88K75nfbB/YyxptnpFJwF/NpMCtVOZQlKtHMcrsEHACsis6dTeKtnrPvvqhIEUq5kzlPQ/9GffAMzlxTNZHghKoFP3O4tyi1gULQ5dFEcT7sC94bVBfOUc5LxJ9KJ00gp43DQUd8adLj67mM3DfB2cePkfXmHIhKV3p7EdtB/wwSm+CmwN5FcwTNnEKfNDvev7a1IFcdlgGKNETeLfuJs2yAmjl2G/cQ1HMJFftCcIBrO0LAv1Mt1CCsgMqTMCCgagbh/qyiY6XP88C6BFQcTUlFSvYz1/A8pvJxzfibiNAFOHYOrgnTebbqJ6rUFzl1+mQ2izOgxlB1xUB4Fis1fLZ7PAnhAgJBFPuIWQu+B1BklUs6qNVc1t6/0z6UvdCRESYzqeJO1CYz2QSOTuGVBX6t0NdH2yPOXiFJcgwC1VT8SXzVZ7Q6nlNRGfeMVRIBH5NlPBjrZLXBqgXXNLHRRwkW8P+cMc4M+z/9vGs14He0hScNOt9ftbOaBfdZkwZwAg8X7X/VTq8TwHRgXQCMzMFt4lq/1GDyWtv1f+YdLIGLv58CZQP/xh2yMpIIxeY30MVfXeI5AzutMMaG0JO1IDMKwBH6aoUhbK7J+mOLHHLPf0v7D3gy26Dfrw/sfrXiLuOCOCP9pKyZz7d+7MYY1VQQOLN9KO8kQPCDKz5SfMPEP0nGZq259pcf33ioJB2L2/QlqjCapNkmYjBu0mYlyvPMWvGeM6JJkSyAxkO4KrTySyW17TNJhALmljZq1TDgxvYAtpc9z/p6FrkvWqoELDKqBIXTQ/1WgaMff/ox9lnbZ/IQoGXVcPYB1WTWKZX7Vdq0M1k7qdXXXOaeK4AknpP4XwbbmUif79nk+6oSj9nFc8VGZMxV9RS6F6dsfwC7FhtMEiMaE47+9DrWynNv8SlwqSgQv2uszb4mUYN5hL+xXQlf3UkD3WNWbPl+6J7alI2rIr9w1irXt0KprYzdnQ2Q6UDsKpvPWN57uHQG1sJRgK1xEddmfQBBwqJY7BLbAfUUKujG9wkQKNojaMi7Fnj6bQlhxk78ePvD//nf/Ontqy9RuMEYPbw9/AhlCWTaAaNwsIeUO9kT4zYaW8RlNsQ+iDxB4JvXtzfr9wiKewMV/6aVCsYrbPYW5WA2pY6fg8j13NwiTxeiMLUinZBVRSmHzlMzONGAhjb5tIlnhXIcdNvNZsmX+w9KuhldkaZ3Tl8ORVGIoLQTQHHcgyhfBG+GZLjA/AxjFJrUNtt33303RbvK2UrTNKhyTo5jIT4P5C/juN7NbAoQq/HDixi1nzA0AFC1JZ04Asc9mAw4lJyDVmStDeUmhyaUJPR8kex67Qp43KmMBoMxDAQiaz62AnQioREMWhWW95TZRxvcHYqMoxE4MFGkrIIT+8xkuPulaI2G0ODDpNYEtWIw7XnFcJwOzf4gejV/+OHHi8oapBzp61ABKr6R5HDzwnzProkjSthPGoPMe5xAjNVlkxjukXvBsGhsDAj4f6SoAQZEV/mcqLVSlSeYhhb08Ra6N712qrESJMQpXGMnmJ1YFUYVCXkuhQBUFz3RrThaBXQWkMSwZXhyAQn3tHQMA59U1zZvy6BGB5neg1RY78PYpchoqO0PEuXUgaSSLNp5CZxU5t7eEoGIMBImO16aU9kBJjIBf1CTzZzOqq9aPY6oT8R6uq+yLyeWw3Whv5HcJVlapSgUqA2+Z+1DM9tQaBNag5fK4BfzEt20wlsq0EZtbMyJUtIRG9ketkrENQJgUfV/2P2pHHhmaG5oOQ7e95lkJyhjz5x0RBOuJukdM2J1xmDbQCDDgEfdF1SyBy50xP39JQN+BPBcM3SnY1A8ttgENQnv6IWd0doeCpHe0JpEWRewGrie9vKkEibgX48Yz0zlxeQliOsC7PS/M9bomK0XwGA9VO7xAAWrDAsoKNrA4lpN491E+GoS4/Zo6rg9K1bCpIVaWZIKK+VTBgr3/ImA0nos7YHz/QXhx06uKiXNTNppko8l4wKqVrCvBGgKrp4tk3v7tXh+/gY/x9oqbMHfJ1EYFdTEjL9XEMSqZIJU6dyswTGzEBpnEtSpcPLOrHLw77zL2RurtwAfXIOknOTUfh/9dfztlCtb6ajN8qsB6nrKt1+TWE/JT58W3QGC+s38044nOHv79upZvz/fZimPmieIcP7bM2YfmkJmKjmnV3rjhM5Zidxzqk8HpV6/eFas9DF8Ds8M7RSb8/ff/f18balsJn4BvI8+4qxxktaqz0qVy7v/tarXqXIvqcbWOiJHUc+Tl2LsE+r2h18vOpy+VzpnlGpnt+4shwbLVn9UGJaS6rUDyGz+IXZBmmUAy1Xvy6SoVkVsIjYgoDQ9X+15T1/eKjUCvIIY9nNahY1dHigS8aOti0wA/g3YZvXf9daWwbrj3eo34lemuBobOAV6f//qwV5rEteXYZNxD9vjObfrd3TPyGqwSu3sSuLaSuVPxX+xuFU4nzFx1tFv6Wed1cjYyYMqHEB0Cpsm5yZAJlWq2cogZB8Zj19A3PQfHBHCe1MwCBsJM8c49rIbxyzS7NOphF9jMEZldQ63OUFiLMGiMFUKyuoX8L1hbqGJsi9nU9tCdfnwKfGfz861uQYxJPEfQL+aKP4ez50+y/lFfRf7BCAckOc3JITvb7cP75IQ/scf/w3sKYIyDx9+uD34+Oj28VdK+SQRqzaxUKGYlFyWwAFa5qiBBOK+5PcLtDhQVAhDp9jQcgKnL5532Gse5O3bazCpqFCFP+DOQ9ubqWguc/+aYAvjMEDinZdmgCllw8PItVO52riKHpoGYpbVi2Q3KE+f16gs15zBwyEEddocpKhdTfXSRKMZvNTC9qfF0UzKHJSFa1wJYQLqBpuV+m+vRqt7UAT76A4V1gkGXdtmCwIz+kUcwShkMeBzmnFMo0FyOEBDQP8qWXuXu+V5RHPPQ+4BsPeHQN4vUMZKIK8ydyFZFVNJgv7rhwwe5b4RDOIz+KLqQXLZ4I7hwxy0Jt+i+Dpo7lOpdhMyeyl1fgazJoShAaxPMJWrL7+86IT0HrI+UYsbbThI6uTAU0UN5VLaWGfgBdmemhbJI3u1pfs64Sa0pa0pfmFg7HwmriNlweqj0ulNXtvzpsLa1TCeZKP3wP5g7TGaMeAoaI1WagCavoZRnPm5VTdV+ezr0hhaHciarXIpHcLk1gZyrtGqepkDJJueqRjLIVlWg0JhXZWAd3RWT/j/PEtU5ErnKlhUB5Q1PJrKr6DnonR0j50UVNFGz0QDuQZ73uf5OyK4JoSCJe4pRR0iIvHyZdYGh2mVVGdaCllR4CYUraZG3ZbhzwGdiu7rQK6kd/1DBK82jZ+9hrzjAiOtiEoLO59HNNreQK4DPTmJ22iACmoYRBgwidgrxJN7PeiktUWlPmnH+TxQWK7B+plIhG656oDPJ6VWRNpKcZKnQ/3ZNWqCvXmno7aKhKai0l9skLPfC9VufRXek4GhfTe8X54BexbgaUqHZZLcaacnusvvRC1zFNPL740xkrOf0SGlGedLZd9RK03gTIbti4utm6JokOFjkLIVJS5nFUGWCnuUBIv3aI8T78I+LH7PoNdE7Ky+hUIrnTO+rD1J/B2oOM9ismh1zeRCdVQFgfg+4BSJtHvfs+9IJa6bKiA+V9GhsXbSZ7ZZtXym9Gie+/w+65+qweiA/JfCVCqy6u/SV/vq1dVHKdsjFZ2jqt2lklI5xW735KG2ajKsPbYicH7fZ+9oHLQKWq3hbJg8+wyeO8+ZQIa+m7XJXli1kP0T5eSBpUmMjkT9okrDaJltJqEy4NZnYxNSdTF5fPQwNEk+9+tvvr7EYpyF1ySvoJGgXhKUAVCe+7YFdIyXNil21/nF6wPMOdlc6xDwhjhdfsteMEb7fPnlBSqTtPI7JPahdM6GXuc8duBD/GBmJc8n6KfYcyR2ANHYMRIkfHgomY8eJvA+WS/co0CRFXv2eZPjMq4U34u2xFg77icTj/SjXjFB1b0bpzVmuLcoVTlT8PNMZLkPY6IUCsZG0sYI1iVBmv2Q2RA7sHf+SdI14TUp3KeqLmewY5VI9psYc2/O6hOY4XPtRTaW1O7o66rPd0//Pb95T4sRU5BhjMlE+3yX+nQF7/TLWYMVaIwRTUiTUG3kjGtIDhItkmPmocnktU6Lhb2/q/J4+HN9U0R1NuPXGINYLMyv99XuID5QHO6MjfJ5YyCwN6OXsFzBNgWSPWJ04izOAIwkY2B+p2NrOk8632fsRsZ7vcjfZKTNb6KMfnh7e/fq5e1P//mH27u3P98ePKDk/OD25NGT2+OH0IqoEmUKYCqFlxqXgzgp9XYHX3L65WW3t+7Fl4gfvLn96U9/un3/l7+ESvrf/uEf0iBqNktgb++NHGheEslBUKWgGEusDhiphvcemF8NyKOk6KS5lg3bFT/pvL1U7TIYuMNzqzzag6awBEkuRiKVLMYPjAbGRmThRVDDrY8YShUnrZhl4P3TjQTYzCTFaqSwREDjWaWWIxoCFRDu8PjDXeD2lGE0NKD2cPGO0kNA9THSs61mcr0GuR0azf3bD2CgVgNUVdRWxarQ2koKVBaV7Jyx59gJhp0zQLZUrKD+vIMJoZR+ddA+R5PluiZ+vK8//+UvKYmzvl99VbpnkSsCoSbrPAMJD/dnPyHvvSgZNKUGLXkm+Osaksd7Z1TjRiHNgPI3FZzB2dkrCe2YZ78qQht8X+e89xeqRHn6zk1yBAL3AzXA/r67IEyVLQuoNZi9EKlVhYhnMAKRjd8znaMPAA7ivEIBbcOy41acnScFkMOYQOLDHMl6NTR8PHfelQOgZ/SitjnRAirYfGHEOIMJAAAxfv7lSt75PgJTPAv3EIXTzfKKZDlA0OvX+TnvSHQ5zd8b7tsguU6Fe1ZeOQFchAYqyiOyKK3Rc2eyzplOsvXsWZIRf25fJp+HYfzq668TLErJ4blElXPmF6j7uYoppdH96E/S4ViNITBJQLo5WedczPapdeZaBEigGj15kkoFwTKBfwKx0I/Wd7ygif2fSg0qoFOXtSfCIIR7kcp6OjL7wxrwl1aVatvDB6GU8U6la16KpQtSTJSUxS9FvpUNnaNVB+7digQ/0xbFsaE86xD6z8S1XG9BE0VUPr/uKXqStVpSafKcZGjUU6vXUYs1AN7AbVWxE0APkQ6bYFWmvN8NQI+ncwTRkRicyYhBv0g9P0sisoQwIM8xO/BOe6of4zOwr4rK5H1tdmDokKty5jkmmmOQl+BhyqVZ/yVTPL8sG9crNNsllfYvxp6u982k4ErOD9ECk1LtlgmDa2QlGbtra8fVRzqwJwn6/jvncvPxvJY+ymtewN9+j+fzPPO7nCHeJeuoLQ27yHm2MFA2Uza0tdH6kqCOann2gwki2KNo8qhSqQGz63H+22DQ1gUDygSxU+eVAROK4YJ4Ywb3KNdsjyD+tiyL2PAB7yYC8T0DRRD1IAHFhvBO08e96hPvxf0ZEOPJ46hv87smjVI7CcAVCpP+bjuHiWrWeeM9+J5glxWJABHQCekzhGpHfAXIv5E2/Iy/iZDGYe+sUBus30fclAIrmBVWAz39x+dwT7leZh/fx/lUV6FgoL2xMlua4FSNkX833irN2bNrpS+AFLoOG3nAvub/6d1Oi8vUNfHrxJYBcifQgw0IcDPBJeNQGV7EOvZUurbcr+BRlJ8Xz3GfrI8UV5/VUQmCqvFxX3xxzSMUdNAmS1VnTymkx8+w8RUoq3K7KuJWtdmXnv/Y/oEvqXAl4a0ifOw44oao/U9pU7DIueXptTvauEwAuZZjQ9y3rK0AiLT6xBob/q6y6aXRsFFwAcMmIpSRW2tnqL9kTmWLD5k5GEAVtlnV+esX244QX7P1l/EjSyZ+Y3lDfWvna/MVgbEVy5KIJbYtKAFVN3tho3dM1hNra6d2jwU1+3cR6tkUApJCwVKuq0CO6rkC6fyMZ2AtYg8A5P/rhLAVwre//HT705/+cHv7+mVooySETx8/yz9UCEm66sU4JN0ICXIJ1tdjA200iABCKqFGVRmNbPaX169u//HHP95++qFzzL779ttQADIjJb0p3XSZrzbKBi+9RrTz+tqk2q/8O3SvVuhMLFUa0vDrLDl8dySh1bE258+Ipum6RtQAMRKuUyBLY2fmiVQdUqTYxlo9/CdIyJqo29f4KMaLgw1C10DkSRIIrp3B9BHW6QK3ith3Qb+YQdiZhPZwHsXTjUfovdWY6nBOFJj/Zp2ivJX3SiWuDdpWG6JcuLK3QM49uWyviCh2c8nNVtqMtC5PZ8eplCSXO5v4AcbrRT6Pz+qctio7peEbpcftDVFSDi3/bYCD8bFqmeBrkvwNwpqkntVRq6pSBEPVBFGUBry9x8GWR557fUjF71lRwA3I9futNBfVM5CIGNBodQ0Yul94vzi1UkFKl0mAkP7MB+nj4l00EX9StDOVglI6+fxSku4jV9rDuCbt8MuhCZe2zT2SNEpnynxFqoLI3K/qGQe8Xhaew0TF6l2SrNE4+Xz3E88V1azZgjjUUSZ0UHEGCD09fRoqZZy6ghgbL5EzvllkqfAwt3Lv1OrkGQw5CoJ1M4GLIyMoWn+yFFb2ilUS7t0elqKj3W+sQc7KRq1I+dNpRJnL6P2oupsQGgSxPr3/Nt630t5eQ6vDZxWH9U1Qsn6P7J33JL/3YLDy350nKY1m5u+qBpoo29t7JlPOMvJMZ37j0HCUaa328AypPE+Wm/dp5dsA1ip37OqoeAb0Xt914vupNI8+KUqrfQ2ivsRLOujZ/6ed5llZP/xF9xssief3Prb1RYYR4VzTqYWGdhq1uFaTSscdO+Hcp8fYDIPyE1XO0h9AgO/fRInP+FsJIb+nj9A2GFSfwZVKlHyPd+C4Aulb9gZ5hgVH+Mz44CXD9qBxHStEAWBWCYCdw/mwiqLSpYFqQcOCD7x/e90yp3EBPOeH3zNwTjBzjPzQNyVpWUWUdxnfoxT/AqVUx0ZvPYWB3FOxyw8edF7mgmuTygDJU460OiNV0z13VYuvBVvcYDAr9X3zaaVQm+yx76TRCzQ5l++i6UyIhPfCM2ODYgc2D1nwiqpz2l9C4d4cv4Ea+uAEqOsfI1b5vF/WPmZsEWvC3zUordJxqrNoOUxJvKBohVK4P94nYDwBqhR7e74dU6GarBRF4yDtuufJOO2KPy7xvTLGUpWcHU9inOS4QiPQ3QJeHZVI3rlCcybvvE/PT85tAN/2c1uZM7mKb52S6gXqDUQ0bjqrUfoQ1Zy7Nz8V9SjohE+700hNkvGH2FJ9JJ9JQui5y4zJxUGJfwHzNqLiZH6YLMqukPrLc7GWrk9U7WebfS9/5XvXvkUczRi4JkQqpdevsx8FGc5eb89cKlkD0azAx/aNGu0+yO+HJaJ6dFthEsNvL6iCLF3e2LHJEIn4IXDk/pFSH2GeW2YqO8uzYEnFm5JjZIzdmxRNSkev6rY0TRkIJosCNImr15eaOGw+Pck3VfHFWR3lUnVe1iMj7CZmlP6+9ZDXpxTov8SBwigs67HighP+imZG79+KeUAqwH4KOIshr/xmoX0E3jYGTS2AxpXNfdJPDUttlVtFLPlsgRp7dP8vMXi1MOFpGUo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Страницы жизни Н.А. Римского-Корсакова. Летопись жизни и творчества. Выпуск 3 (1894 -1904)  #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300" name="Picture 4" descr="https://avatars.mds.yandex.net/get-goods_pic/6271614/hat23f3feeac44b5432211e31f758f5aa13/orig"/>
          <p:cNvPicPr>
            <a:picLocks noChangeAspect="1" noChangeArrowheads="1"/>
          </p:cNvPicPr>
          <p:nvPr/>
        </p:nvPicPr>
        <p:blipFill>
          <a:blip r:embed="rId3" cstate="print"/>
          <a:srcRect l="8511" r="6383" b="8510"/>
          <a:stretch>
            <a:fillRect/>
          </a:stretch>
        </p:blipFill>
        <p:spPr bwMode="auto">
          <a:xfrm>
            <a:off x="642910" y="832503"/>
            <a:ext cx="1928826" cy="25964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5298" name="Picture 2" descr="https://static.insales-cdn.com/images/products/1/4681/760984137/Scan_26-08-2023_14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2928934"/>
            <a:ext cx="1928826" cy="283856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 t="20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Рисунок 8" descr="https://cf2.ppt-online.org/files2/slide/o/OCZKjz8BrTwDf4Npa3hP5LFlnVUi2yt6bvIGusqAd/slide-5.jpg"/>
          <p:cNvPicPr/>
          <p:nvPr/>
        </p:nvPicPr>
        <p:blipFill>
          <a:blip r:embed="rId3"/>
          <a:srcRect l="10844" t="17241" r="57831" b="29310"/>
          <a:stretch>
            <a:fillRect/>
          </a:stretch>
        </p:blipFill>
        <p:spPr bwMode="auto">
          <a:xfrm>
            <a:off x="500034" y="571480"/>
            <a:ext cx="2643206" cy="364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142844" y="4429132"/>
            <a:ext cx="32861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          М. И. Глинка – выпускник Благородного пансиона в г. Петербурге</a:t>
            </a:r>
            <a:endParaRPr lang="ru-RU" dirty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628" y="214290"/>
            <a:ext cx="2252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Юность</a:t>
            </a:r>
            <a:endParaRPr lang="ru-RU" sz="4400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428992" y="4000504"/>
            <a:ext cx="5572164" cy="1938992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5A6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В 1817 году родители привозят Михаила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Санкт-Петербург и помещают в Благородный пансион при Главном педагогическом институте.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Михаил хорошо учился, с ним занимались лучшие педагоги, обучая главным образом игре на фортепиано.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15A6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ttps://fsd.multiurok.ru/html/2017/02/07/s_589a1882d9b94/img10.jpg"/>
          <p:cNvPicPr>
            <a:picLocks noChangeAspect="1" noChangeArrowheads="1"/>
          </p:cNvPicPr>
          <p:nvPr/>
        </p:nvPicPr>
        <p:blipFill>
          <a:blip r:embed="rId4"/>
          <a:srcRect l="10547" t="21875" r="37890"/>
          <a:stretch>
            <a:fillRect/>
          </a:stretch>
        </p:blipFill>
        <p:spPr bwMode="auto">
          <a:xfrm>
            <a:off x="3643306" y="1000108"/>
            <a:ext cx="2340330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6143636" y="1857364"/>
            <a:ext cx="26432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 </a:t>
            </a:r>
            <a:r>
              <a:rPr lang="ru-RU" sz="1600" b="1" i="1" dirty="0" smtClean="0">
                <a:solidFill>
                  <a:srgbClr val="215A69"/>
                </a:solidFill>
                <a:latin typeface="Times New Roman" pitchFamily="18" charset="0"/>
                <a:cs typeface="Times New Roman" pitchFamily="18" charset="0"/>
              </a:rPr>
              <a:t>Лев Пушкин – младший брат поэта Александра Пушкина</a:t>
            </a:r>
            <a:endParaRPr lang="ru-RU" sz="1600" b="1" i="1" dirty="0">
              <a:solidFill>
                <a:srgbClr val="215A6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" y="0"/>
            <a:ext cx="9144000" cy="6858000"/>
          </a:xfrm>
          <a:prstGeom prst="rect">
            <a:avLst/>
          </a:prstGeom>
          <a:noFill/>
        </p:spPr>
      </p:pic>
      <p:sp>
        <p:nvSpPr>
          <p:cNvPr id="99329" name="Rectangle 1"/>
          <p:cNvSpPr>
            <a:spLocks noChangeArrowheads="1"/>
          </p:cNvSpPr>
          <p:nvPr/>
        </p:nvSpPr>
        <p:spPr bwMode="auto">
          <a:xfrm>
            <a:off x="4429124" y="2786058"/>
            <a:ext cx="44291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www.on-off-on.ru/upload/iblock/2a7/2a742fdc83ccba69109a58eb1d930bcc.jpg"/>
          <p:cNvPicPr>
            <a:picLocks noChangeAspect="1" noChangeArrowheads="1"/>
          </p:cNvPicPr>
          <p:nvPr/>
        </p:nvPicPr>
        <p:blipFill>
          <a:blip r:embed="rId3">
            <a:lum bright="10000" contrast="20000"/>
          </a:blip>
          <a:srcRect/>
          <a:stretch>
            <a:fillRect/>
          </a:stretch>
        </p:blipFill>
        <p:spPr bwMode="auto">
          <a:xfrm>
            <a:off x="334767" y="3429000"/>
            <a:ext cx="3522853" cy="26225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57158" y="6143644"/>
            <a:ext cx="3500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Кадры из фильма «Композитор Глинка»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 descr="http://images-s.kinorium.com/movie/shot/42401/w1500_39473744.jpg"/>
          <p:cNvPicPr>
            <a:picLocks noChangeAspect="1" noChangeArrowheads="1"/>
          </p:cNvPicPr>
          <p:nvPr/>
        </p:nvPicPr>
        <p:blipFill>
          <a:blip r:embed="rId4">
            <a:lum bright="10000" contrast="10000"/>
          </a:blip>
          <a:srcRect/>
          <a:stretch>
            <a:fillRect/>
          </a:stretch>
        </p:blipFill>
        <p:spPr bwMode="auto">
          <a:xfrm>
            <a:off x="357158" y="533733"/>
            <a:ext cx="3546408" cy="26095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214810" y="857232"/>
            <a:ext cx="4714908" cy="1938992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5A6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Окончив пансион, Глинка стал титулярным советником, чиновником пятого класса. В родном имении всю зиму провел в занятиях с крепостными оркестрантами. Некоторые пьесы и вариации Михаил сочинял сам.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15A6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286248" y="3929066"/>
            <a:ext cx="4714908" cy="1323439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5A6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Михаила часто приглашали в салоны, где он пользовался успехом как остроумный интересный собеседник, а главное </a:t>
            </a:r>
            <a:r>
              <a:rPr lang="ru-RU" sz="20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как виртуальный музыкант.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15A6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 t="20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28728" y="214290"/>
            <a:ext cx="64321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Первое заграничное путешествие</a:t>
            </a:r>
          </a:p>
          <a:p>
            <a:pPr algn="ctr"/>
            <a:r>
              <a:rPr lang="ru-RU" sz="3200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(1830-1834)</a:t>
            </a:r>
            <a:endParaRPr lang="ru-RU" sz="3200" b="1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2" name="Picture 6" descr="https://avatars.mds.yandex.net/i?id=a519b1b4647e2df14dbfcf559a612828d0526c02_l-10350336-images-thumbs&amp;ref=rim&amp;n=13&amp;w=600&amp;h=777"/>
          <p:cNvPicPr>
            <a:picLocks noChangeAspect="1" noChangeArrowheads="1"/>
          </p:cNvPicPr>
          <p:nvPr/>
        </p:nvPicPr>
        <p:blipFill>
          <a:blip r:embed="rId3"/>
          <a:srcRect l="3131" t="9672" r="2926" b="2068"/>
          <a:stretch>
            <a:fillRect/>
          </a:stretch>
        </p:blipFill>
        <p:spPr bwMode="auto">
          <a:xfrm>
            <a:off x="214283" y="1428736"/>
            <a:ext cx="3640402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214810" y="1714488"/>
            <a:ext cx="4714908" cy="3785652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15A6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Весной 1830 Глинка отправился в  длительное  заграничное  путешествие, целью которого было знакомство  с   западноевропейским   искусством.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Проведя несколько месяцев в Германии, он прибыл  в  Милан,  где  занимался композицией  и  вокалом,  посещал  театры.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Вернувшись в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Россию, 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Глинка  с  увлечением  стал  сочинять  оперу  о патриотическом  подвиге  Ивана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Сусанина.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15A6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3"/>
          <a:srcRect t="20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5572140"/>
            <a:ext cx="3286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   Опера «Руслан и Людмила»  М. И. Глинки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2" name="Picture 2" descr="https://sun9-4.userapi.com/impg/qQxERJ_lAwtoo3YlMlZ0T8oXbUtacdP6JrqsLg/BqTTGGgmFKQ.jpg?size=1280x853&amp;quality=95&amp;sign=db44802cbc19f0fcdd29402382c96b30&amp;c_uniq_tag=GxqSnBG3ydoxd91bmu3JkZuL3EM0uD4yr3BD3TfE3jk&amp;type=album"/>
          <p:cNvPicPr>
            <a:picLocks noChangeAspect="1" noChangeArrowheads="1"/>
          </p:cNvPicPr>
          <p:nvPr/>
        </p:nvPicPr>
        <p:blipFill>
          <a:blip r:embed="rId4" cstate="print"/>
          <a:srcRect l="6081" r="4737"/>
          <a:stretch>
            <a:fillRect/>
          </a:stretch>
        </p:blipFill>
        <p:spPr bwMode="auto">
          <a:xfrm>
            <a:off x="357158" y="571480"/>
            <a:ext cx="3429024" cy="2455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6" name="Picture 6" descr="https://handel.music.mos.ru/upload/medialibrary/d62/stsena-iz-opery-1.png"/>
          <p:cNvPicPr>
            <a:picLocks noChangeAspect="1" noChangeArrowheads="1"/>
          </p:cNvPicPr>
          <p:nvPr/>
        </p:nvPicPr>
        <p:blipFill>
          <a:blip r:embed="rId5"/>
          <a:srcRect l="5753" r="6981"/>
          <a:stretch>
            <a:fillRect/>
          </a:stretch>
        </p:blipFill>
        <p:spPr bwMode="auto">
          <a:xfrm flipH="1">
            <a:off x="285720" y="3286124"/>
            <a:ext cx="3456675" cy="214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143372" y="1785926"/>
            <a:ext cx="4714908" cy="2554545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27 ноября 1842 г. – ровно через 6 лет со дня постановки «Ивана Сусанина» состоялась премьера второй оперы Глинки «Руслан и Людмила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». Это первая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русская сказочно-эпическая опера. Она проникнута народной героикой, величием былинного эпоса, патриотизмом.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215A69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43570" y="6072206"/>
            <a:ext cx="32861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Звучит Марш Черномора из оперы «Руслан и Людмила»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МГлинкаОп-МаршЧерномора4д_(muzmo.su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7429520" y="5072074"/>
            <a:ext cx="519114" cy="519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Фон для буклета нежный"/>
          <p:cNvPicPr>
            <a:picLocks noChangeAspect="1" noChangeArrowheads="1"/>
          </p:cNvPicPr>
          <p:nvPr/>
        </p:nvPicPr>
        <p:blipFill>
          <a:blip r:embed="rId2"/>
          <a:srcRect t="2083"/>
          <a:stretch>
            <a:fillRect/>
          </a:stretch>
        </p:blipFill>
        <p:spPr bwMode="auto">
          <a:xfrm>
            <a:off x="0" y="-714404"/>
            <a:ext cx="9144000" cy="757240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5643578"/>
            <a:ext cx="32861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М. И. Глинка</a:t>
            </a:r>
            <a:endParaRPr lang="ru-RU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214290"/>
            <a:ext cx="8358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Новые странствия</a:t>
            </a:r>
          </a:p>
          <a:p>
            <a:pPr algn="ctr"/>
            <a:r>
              <a:rPr lang="ru-RU" sz="3200" b="1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(1844-1847)</a:t>
            </a:r>
            <a:endParaRPr lang="ru-RU" sz="3200" b="1" dirty="0">
              <a:solidFill>
                <a:srgbClr val="1B495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3" descr="https://lostart.ru/img/tom7_4/49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357298"/>
            <a:ext cx="3071834" cy="394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786182" y="2285992"/>
            <a:ext cx="5143536" cy="2246769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    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В 1844 Глинка вновь уезжает за границу, на этот раз во Францию и Испанию.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     В Испании он знакомился с народными испанскими музыкантами, певцами и гитаристами. Последние годы жизни Глинка жил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Петербурге,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smtClean="0">
                <a:solidFill>
                  <a:srgbClr val="1B4955"/>
                </a:solidFill>
                <a:latin typeface="Times New Roman" pitchFamily="18" charset="0"/>
                <a:cs typeface="Times New Roman" pitchFamily="18" charset="0"/>
              </a:rPr>
              <a:t>Варшаве, Париже, Берлине.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3500</TotalTime>
  <Words>2798</Words>
  <Application>Microsoft Office PowerPoint</Application>
  <PresentationFormat>Экран (4:3)</PresentationFormat>
  <Paragraphs>173</Paragraphs>
  <Slides>40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«Достоин чести юбиляр» Музыкальный парад композиторов </vt:lpstr>
      <vt:lpstr>Михаил Иванович Глинка</vt:lpstr>
      <vt:lpstr>Детство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 Николай Андреевич  Римский-Корсаков</vt:lpstr>
      <vt:lpstr>Детство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Глюк Кристоф Виллибальд </vt:lpstr>
      <vt:lpstr>Детство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 Бедржих Сметана</vt:lpstr>
      <vt:lpstr>Детство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«Достоин чести Юбиляр» Литературный парад</dc:title>
  <dc:creator>user</dc:creator>
  <cp:lastModifiedBy>Пользователь Windows</cp:lastModifiedBy>
  <cp:revision>273</cp:revision>
  <dcterms:created xsi:type="dcterms:W3CDTF">2024-02-19T08:41:44Z</dcterms:created>
  <dcterms:modified xsi:type="dcterms:W3CDTF">2024-04-24T07:40:11Z</dcterms:modified>
</cp:coreProperties>
</file>